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 id="2147483834" r:id="rId5"/>
    <p:sldMasterId id="2147483847" r:id="rId6"/>
  </p:sldMasterIdLst>
  <p:notesMasterIdLst>
    <p:notesMasterId r:id="rId39"/>
  </p:notesMasterIdLst>
  <p:handoutMasterIdLst>
    <p:handoutMasterId r:id="rId40"/>
  </p:handoutMasterIdLst>
  <p:sldIdLst>
    <p:sldId id="304" r:id="rId7"/>
    <p:sldId id="295" r:id="rId8"/>
    <p:sldId id="307" r:id="rId9"/>
    <p:sldId id="306" r:id="rId10"/>
    <p:sldId id="305" r:id="rId11"/>
    <p:sldId id="332" r:id="rId12"/>
    <p:sldId id="308" r:id="rId13"/>
    <p:sldId id="311" r:id="rId14"/>
    <p:sldId id="310" r:id="rId15"/>
    <p:sldId id="333" r:id="rId16"/>
    <p:sldId id="314" r:id="rId17"/>
    <p:sldId id="313" r:id="rId18"/>
    <p:sldId id="334" r:id="rId19"/>
    <p:sldId id="312" r:id="rId20"/>
    <p:sldId id="317" r:id="rId21"/>
    <p:sldId id="335" r:id="rId22"/>
    <p:sldId id="316" r:id="rId23"/>
    <p:sldId id="315" r:id="rId24"/>
    <p:sldId id="320" r:id="rId25"/>
    <p:sldId id="319" r:id="rId26"/>
    <p:sldId id="318" r:id="rId27"/>
    <p:sldId id="323" r:id="rId28"/>
    <p:sldId id="322" r:id="rId29"/>
    <p:sldId id="321" r:id="rId30"/>
    <p:sldId id="326" r:id="rId31"/>
    <p:sldId id="325" r:id="rId32"/>
    <p:sldId id="324" r:id="rId33"/>
    <p:sldId id="331" r:id="rId34"/>
    <p:sldId id="330" r:id="rId35"/>
    <p:sldId id="329" r:id="rId36"/>
    <p:sldId id="328" r:id="rId37"/>
    <p:sldId id="327" r:id="rId38"/>
  </p:sldIdLst>
  <p:sldSz cx="9144000" cy="5143500" type="screen16x9"/>
  <p:notesSz cx="6858000" cy="9144000"/>
  <p:defaultTextStyle>
    <a:defPPr>
      <a:defRPr lang="bg-BG"/>
    </a:defPPr>
    <a:lvl1pPr algn="l" rtl="0" fontAlgn="base">
      <a:spcBef>
        <a:spcPct val="0"/>
      </a:spcBef>
      <a:spcAft>
        <a:spcPct val="0"/>
      </a:spcAft>
      <a:defRPr kern="1200">
        <a:solidFill>
          <a:schemeClr val="tx1"/>
        </a:solidFill>
        <a:latin typeface="Franklin Gothic Book" pitchFamily="34" charset="0"/>
        <a:ea typeface="+mn-ea"/>
        <a:cs typeface="Arial" charset="0"/>
      </a:defRPr>
    </a:lvl1pPr>
    <a:lvl2pPr marL="457200" algn="l" rtl="0" fontAlgn="base">
      <a:spcBef>
        <a:spcPct val="0"/>
      </a:spcBef>
      <a:spcAft>
        <a:spcPct val="0"/>
      </a:spcAft>
      <a:defRPr kern="1200">
        <a:solidFill>
          <a:schemeClr val="tx1"/>
        </a:solidFill>
        <a:latin typeface="Franklin Gothic Book" pitchFamily="34" charset="0"/>
        <a:ea typeface="+mn-ea"/>
        <a:cs typeface="Arial" charset="0"/>
      </a:defRPr>
    </a:lvl2pPr>
    <a:lvl3pPr marL="914400" algn="l" rtl="0" fontAlgn="base">
      <a:spcBef>
        <a:spcPct val="0"/>
      </a:spcBef>
      <a:spcAft>
        <a:spcPct val="0"/>
      </a:spcAft>
      <a:defRPr kern="1200">
        <a:solidFill>
          <a:schemeClr val="tx1"/>
        </a:solidFill>
        <a:latin typeface="Franklin Gothic Book" pitchFamily="34" charset="0"/>
        <a:ea typeface="+mn-ea"/>
        <a:cs typeface="Arial" charset="0"/>
      </a:defRPr>
    </a:lvl3pPr>
    <a:lvl4pPr marL="1371600" algn="l" rtl="0" fontAlgn="base">
      <a:spcBef>
        <a:spcPct val="0"/>
      </a:spcBef>
      <a:spcAft>
        <a:spcPct val="0"/>
      </a:spcAft>
      <a:defRPr kern="1200">
        <a:solidFill>
          <a:schemeClr val="tx1"/>
        </a:solidFill>
        <a:latin typeface="Franklin Gothic Book" pitchFamily="34" charset="0"/>
        <a:ea typeface="+mn-ea"/>
        <a:cs typeface="Arial" charset="0"/>
      </a:defRPr>
    </a:lvl4pPr>
    <a:lvl5pPr marL="1828800" algn="l" rtl="0" fontAlgn="base">
      <a:spcBef>
        <a:spcPct val="0"/>
      </a:spcBef>
      <a:spcAft>
        <a:spcPct val="0"/>
      </a:spcAft>
      <a:defRPr kern="1200">
        <a:solidFill>
          <a:schemeClr val="tx1"/>
        </a:solidFill>
        <a:latin typeface="Franklin Gothic Book" pitchFamily="34" charset="0"/>
        <a:ea typeface="+mn-ea"/>
        <a:cs typeface="Arial" charset="0"/>
      </a:defRPr>
    </a:lvl5pPr>
    <a:lvl6pPr marL="2286000" algn="l" defTabSz="914400" rtl="0" eaLnBrk="1" latinLnBrk="0" hangingPunct="1">
      <a:defRPr kern="1200">
        <a:solidFill>
          <a:schemeClr val="tx1"/>
        </a:solidFill>
        <a:latin typeface="Franklin Gothic Book" pitchFamily="34" charset="0"/>
        <a:ea typeface="+mn-ea"/>
        <a:cs typeface="Arial" charset="0"/>
      </a:defRPr>
    </a:lvl6pPr>
    <a:lvl7pPr marL="2743200" algn="l" defTabSz="914400" rtl="0" eaLnBrk="1" latinLnBrk="0" hangingPunct="1">
      <a:defRPr kern="1200">
        <a:solidFill>
          <a:schemeClr val="tx1"/>
        </a:solidFill>
        <a:latin typeface="Franklin Gothic Book" pitchFamily="34" charset="0"/>
        <a:ea typeface="+mn-ea"/>
        <a:cs typeface="Arial" charset="0"/>
      </a:defRPr>
    </a:lvl7pPr>
    <a:lvl8pPr marL="3200400" algn="l" defTabSz="914400" rtl="0" eaLnBrk="1" latinLnBrk="0" hangingPunct="1">
      <a:defRPr kern="1200">
        <a:solidFill>
          <a:schemeClr val="tx1"/>
        </a:solidFill>
        <a:latin typeface="Franklin Gothic Book" pitchFamily="34" charset="0"/>
        <a:ea typeface="+mn-ea"/>
        <a:cs typeface="Arial" charset="0"/>
      </a:defRPr>
    </a:lvl8pPr>
    <a:lvl9pPr marL="3657600" algn="l" defTabSz="914400" rtl="0" eaLnBrk="1" latinLnBrk="0" hangingPunct="1">
      <a:defRPr kern="1200">
        <a:solidFill>
          <a:schemeClr val="tx1"/>
        </a:solidFill>
        <a:latin typeface="Franklin Gothic Book"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9DB"/>
    <a:srgbClr val="1DA349"/>
    <a:srgbClr val="F59F87"/>
    <a:srgbClr val="679C82"/>
    <a:srgbClr val="ED4E23"/>
    <a:srgbClr val="C61B89"/>
    <a:srgbClr val="1F9EBC"/>
    <a:srgbClr val="80CCBB"/>
    <a:srgbClr val="F7F5EF"/>
    <a:srgbClr val="F2F0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A4011F-CF9F-413C-8444-9A703CE60ABB}" v="1" dt="2022-06-24T16:28:53.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098" autoAdjust="0"/>
  </p:normalViewPr>
  <p:slideViewPr>
    <p:cSldViewPr showGuides="1">
      <p:cViewPr varScale="1">
        <p:scale>
          <a:sx n="96" d="100"/>
          <a:sy n="96" d="100"/>
        </p:scale>
        <p:origin x="1932" y="78"/>
      </p:cViewPr>
      <p:guideLst>
        <p:guide orient="horz" pos="1620"/>
        <p:guide pos="2880"/>
      </p:guideLst>
    </p:cSldViewPr>
  </p:slideViewPr>
  <p:notesTextViewPr>
    <p:cViewPr>
      <p:scale>
        <a:sx n="3" d="2"/>
        <a:sy n="3" d="2"/>
      </p:scale>
      <p:origin x="0" y="0"/>
    </p:cViewPr>
  </p:notesTextViewPr>
  <p:sorterViewPr>
    <p:cViewPr>
      <p:scale>
        <a:sx n="170" d="100"/>
        <a:sy n="170" d="100"/>
      </p:scale>
      <p:origin x="0" y="-6792"/>
    </p:cViewPr>
  </p:sorterViewPr>
  <p:notesViewPr>
    <p:cSldViewPr showGuides="1">
      <p:cViewPr>
        <p:scale>
          <a:sx n="120" d="100"/>
          <a:sy n="120" d="100"/>
        </p:scale>
        <p:origin x="3042" y="-6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der MHS, Gail B" userId="S::gbroder@fredhutch.org::3f43db56-9360-41d7-b691-f005f977af62" providerId="AD" clId="Web-{30A4011F-CF9F-413C-8444-9A703CE60ABB}"/>
    <pc:docChg chg="modSld">
      <pc:chgData name="Broder MHS, Gail B" userId="S::gbroder@fredhutch.org::3f43db56-9360-41d7-b691-f005f977af62" providerId="AD" clId="Web-{30A4011F-CF9F-413C-8444-9A703CE60ABB}" dt="2022-06-24T16:28:48.714" v="193"/>
      <pc:docMkLst>
        <pc:docMk/>
      </pc:docMkLst>
      <pc:sldChg chg="modNotes">
        <pc:chgData name="Broder MHS, Gail B" userId="S::gbroder@fredhutch.org::3f43db56-9360-41d7-b691-f005f977af62" providerId="AD" clId="Web-{30A4011F-CF9F-413C-8444-9A703CE60ABB}" dt="2022-06-24T16:28:48.714" v="193"/>
        <pc:sldMkLst>
          <pc:docMk/>
          <pc:sldMk cId="2006241105" sldId="3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60B80A-2C96-4AF6-AB53-FB515FF2E252}" type="datetimeFigureOut">
              <a:rPr lang="en-US" smtClean="0"/>
              <a:t>6/24/2022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669C3F-9D7A-469C-8C09-FDACD42E7C9F}" type="slidenum">
              <a:rPr lang="en-US" smtClean="0"/>
              <a:t>‹#›</a:t>
            </a:fld>
            <a:endParaRPr lang="en-US"/>
          </a:p>
        </p:txBody>
      </p:sp>
    </p:spTree>
    <p:extLst>
      <p:ext uri="{BB962C8B-B14F-4D97-AF65-F5344CB8AC3E}">
        <p14:creationId xmlns:p14="http://schemas.microsoft.com/office/powerpoint/2010/main" val="1763824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51363D4-4B18-43AC-81F0-9D7DE0DF3791}" type="datetimeFigureOut">
              <a:rPr lang="bg-BG"/>
              <a:pPr>
                <a:defRPr/>
              </a:pPr>
              <a:t>24.6.2022 г.</a:t>
            </a:fld>
            <a:endParaRPr lang="bg-BG"/>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bg-B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bg-BG"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DEF2191-87D4-4AC0-A1CE-DE3B5ADA0783}" type="slidenum">
              <a:rPr lang="bg-BG"/>
              <a:pPr>
                <a:defRPr/>
              </a:pPr>
              <a:t>‹#›</a:t>
            </a:fld>
            <a:endParaRPr lang="bg-BG"/>
          </a:p>
        </p:txBody>
      </p:sp>
    </p:spTree>
    <p:extLst>
      <p:ext uri="{BB962C8B-B14F-4D97-AF65-F5344CB8AC3E}">
        <p14:creationId xmlns:p14="http://schemas.microsoft.com/office/powerpoint/2010/main" val="10916598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“Tuberculosis” is often abbreviated as TB.</a:t>
            </a:r>
          </a:p>
          <a:p>
            <a:endParaRPr lang="en-US" dirty="0"/>
          </a:p>
          <a:p>
            <a:r>
              <a:rPr lang="en-US" dirty="0"/>
              <a:t>The HVTN was directed by our funders at the NIH to expand our scope of research to include TB vaccines, as well as HIV vaccines. We will work collaboratively with the ACTG network on studies for adults, and with the IMPAACT network on studies in children and adolescents.</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a:t>
            </a:fld>
            <a:endParaRPr lang="bg-BG"/>
          </a:p>
        </p:txBody>
      </p:sp>
    </p:spTree>
    <p:extLst>
      <p:ext uri="{BB962C8B-B14F-4D97-AF65-F5344CB8AC3E}">
        <p14:creationId xmlns:p14="http://schemas.microsoft.com/office/powerpoint/2010/main" val="211871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consider the size of the impact of these 2 diseases. 2 BILLION people are estimated to be living with </a:t>
            </a:r>
            <a:r>
              <a:rPr lang="en-US" dirty="0" err="1"/>
              <a:t>Mtb</a:t>
            </a:r>
            <a:r>
              <a:rPr lang="en-US" dirty="0"/>
              <a:t>.</a:t>
            </a:r>
          </a:p>
          <a:p>
            <a:endParaRPr lang="en-US" dirty="0"/>
          </a:p>
          <a:p>
            <a:r>
              <a:rPr lang="en-US" dirty="0"/>
              <a:t>A common analogy for describing TB disease is to compare it to an iceberg. This is because most of those 2 billion people have LATENT DISEASE (which means silent or dormant, or ‘sleeping’) – this is the “hidden” part of the iceberg.</a:t>
            </a:r>
          </a:p>
          <a:p>
            <a:r>
              <a:rPr lang="en-US" dirty="0"/>
              <a:t>This includes people who may be have an infection but do not show symptoms, who are not contagious. They may develop active TB disease in the future though.</a:t>
            </a:r>
          </a:p>
          <a:p>
            <a:r>
              <a:rPr lang="en-US" dirty="0"/>
              <a:t>The tip of the iceberg is the smaller percentage of people who have active disease, which is only about 10% of the 2 billion people. These people have symptoms, usually a cough, and they are contagious.</a:t>
            </a:r>
          </a:p>
          <a:p>
            <a:r>
              <a:rPr lang="en-US" dirty="0"/>
              <a:t>It is also important to consider that while 10% seems small, as a proportion of 2 billion people, that is still a lot of people!</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11</a:t>
            </a:fld>
            <a:endParaRPr lang="bg-BG"/>
          </a:p>
        </p:txBody>
      </p:sp>
    </p:spTree>
    <p:extLst>
      <p:ext uri="{BB962C8B-B14F-4D97-AF65-F5344CB8AC3E}">
        <p14:creationId xmlns:p14="http://schemas.microsoft.com/office/powerpoint/2010/main" val="354393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Now let’s talk about what TB disease is. [read slide]</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12</a:t>
            </a:fld>
            <a:endParaRPr lang="bg-BG"/>
          </a:p>
        </p:txBody>
      </p:sp>
    </p:spTree>
    <p:extLst>
      <p:ext uri="{BB962C8B-B14F-4D97-AF65-F5344CB8AC3E}">
        <p14:creationId xmlns:p14="http://schemas.microsoft.com/office/powerpoint/2010/main" val="170169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t>
            </a:r>
            <a:r>
              <a:rPr lang="en-US" dirty="0" err="1"/>
              <a:t>Mtb</a:t>
            </a:r>
            <a:r>
              <a:rPr lang="en-US" dirty="0"/>
              <a:t> bacteria enter the body, they can travel anywhere. While must commonly impacting the lungs, Extrapulmonary TB disease can also occur in the kidneys, brain, and bones, including the spine.</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13</a:t>
            </a:fld>
            <a:endParaRPr lang="bg-BG"/>
          </a:p>
        </p:txBody>
      </p:sp>
    </p:spTree>
    <p:extLst>
      <p:ext uri="{BB962C8B-B14F-4D97-AF65-F5344CB8AC3E}">
        <p14:creationId xmlns:p14="http://schemas.microsoft.com/office/powerpoint/2010/main" val="1669820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inhale droplets carrying TB bacteria, and the bacteria travels to the lungs.</a:t>
            </a:r>
          </a:p>
          <a:p>
            <a:endParaRPr lang="en-US" dirty="0"/>
          </a:p>
          <a:p>
            <a:r>
              <a:rPr lang="en-US" dirty="0"/>
              <a:t>Bacteria get “eaten” by macrophages (immune cell that means ‘big eater’). But some bacteria hide out inside the macrophages, and don’t actually get destroyed. You can think of this like a garbage disposal that isn’t working well – some garbage (bacteria) gets broken down and washed away as it should, but some garbage is left sticking to the inside.</a:t>
            </a:r>
          </a:p>
          <a:p>
            <a:endParaRPr lang="en-US" dirty="0"/>
          </a:p>
          <a:p>
            <a:r>
              <a:rPr lang="en-US" dirty="0"/>
              <a:t>Most people then get latency – the bacteria get surrounded by immune cells in a kind of “cave” called a granuloma. I’ll say more about this in a moment.</a:t>
            </a:r>
          </a:p>
          <a:p>
            <a:endParaRPr lang="en-US" dirty="0"/>
          </a:p>
          <a:p>
            <a:r>
              <a:rPr lang="en-US" dirty="0"/>
              <a:t>About 10% of people will go on to get active disease. This is because the bacteria break thru the immune cell cave.</a:t>
            </a:r>
          </a:p>
          <a:p>
            <a:endParaRPr lang="en-US" dirty="0"/>
          </a:p>
          <a:p>
            <a:r>
              <a:rPr lang="en-US" dirty="0"/>
              <a:t>One thing to keep in mind is that risk of progressing to active disease is 20 times higher in people living with HIV. Because these 2 diseases so often occur together, this is why NIAID has directed HVTN to get involved in the search for a TB vaccine.</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14</a:t>
            </a:fld>
            <a:endParaRPr lang="bg-BG"/>
          </a:p>
        </p:txBody>
      </p:sp>
    </p:spTree>
    <p:extLst>
      <p:ext uri="{BB962C8B-B14F-4D97-AF65-F5344CB8AC3E}">
        <p14:creationId xmlns:p14="http://schemas.microsoft.com/office/powerpoint/2010/main" val="174516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immune system responds to </a:t>
            </a:r>
            <a:r>
              <a:rPr lang="en-US" dirty="0" err="1"/>
              <a:t>Mtb</a:t>
            </a:r>
            <a:r>
              <a:rPr lang="en-US" dirty="0"/>
              <a:t> by surrounding it, creating a space like a “cave” inside the lungs, called a granuloma.</a:t>
            </a:r>
          </a:p>
          <a:p>
            <a:endParaRPr lang="en-US" dirty="0"/>
          </a:p>
          <a:p>
            <a:r>
              <a:rPr lang="en-US" dirty="0"/>
              <a:t>Shown on the right is an actual picture of a granuloma seen thru a microscope: </a:t>
            </a:r>
          </a:p>
          <a:p>
            <a:pPr marL="171450" indent="-171450">
              <a:buFont typeface="Arial" panose="020B0604020202020204" pitchFamily="34" charset="0"/>
              <a:buChar char="•"/>
            </a:pPr>
            <a:r>
              <a:rPr lang="en-US" dirty="0"/>
              <a:t>All of the purple dots are immune cells (T cells, macrophages, etc.)</a:t>
            </a:r>
          </a:p>
          <a:p>
            <a:pPr marL="171450" indent="-171450">
              <a:buFont typeface="Arial" panose="020B0604020202020204" pitchFamily="34" charset="0"/>
              <a:buChar char="•"/>
            </a:pPr>
            <a:r>
              <a:rPr lang="en-US" dirty="0"/>
              <a:t>The pink center has </a:t>
            </a:r>
            <a:r>
              <a:rPr lang="en-US" dirty="0" err="1"/>
              <a:t>Mtb</a:t>
            </a:r>
            <a:r>
              <a:rPr lang="en-US" dirty="0"/>
              <a:t>, but you can’t see them here (the microscope isn’t zoomed enough)</a:t>
            </a:r>
          </a:p>
          <a:p>
            <a:pPr marL="171450" indent="-171450">
              <a:buFont typeface="Arial" panose="020B0604020202020204" pitchFamily="34" charset="0"/>
              <a:buChar char="•"/>
            </a:pPr>
            <a:r>
              <a:rPr lang="en-US" dirty="0"/>
              <a:t>The surrounding squiggly-looking parts are normal lung tissue</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15</a:t>
            </a:fld>
            <a:endParaRPr lang="bg-BG"/>
          </a:p>
        </p:txBody>
      </p:sp>
    </p:spTree>
    <p:extLst>
      <p:ext uri="{BB962C8B-B14F-4D97-AF65-F5344CB8AC3E}">
        <p14:creationId xmlns:p14="http://schemas.microsoft.com/office/powerpoint/2010/main" val="1362024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who has latent TB infection, or LTBI, has some differences from a person with active TB disease, as shown here. Key differences include whether they are contagious, whether they feel sick or have symptoms, and what can be detected on chest x-rays. But it is important to note that both will have positive lab tests that are able to detect the bacteria.</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16</a:t>
            </a:fld>
            <a:endParaRPr lang="bg-BG"/>
          </a:p>
        </p:txBody>
      </p:sp>
    </p:spTree>
    <p:extLst>
      <p:ext uri="{BB962C8B-B14F-4D97-AF65-F5344CB8AC3E}">
        <p14:creationId xmlns:p14="http://schemas.microsoft.com/office/powerpoint/2010/main" val="269221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to diagnose TB infection:</a:t>
            </a:r>
          </a:p>
          <a:p>
            <a:endParaRPr lang="en-US" dirty="0"/>
          </a:p>
          <a:p>
            <a:pPr marL="171450" indent="-171450">
              <a:buFont typeface="Arial" panose="020B0604020202020204" pitchFamily="34" charset="0"/>
              <a:buChar char="•"/>
            </a:pPr>
            <a:r>
              <a:rPr lang="en-US" dirty="0"/>
              <a:t>Skin test on the inside of your wrist. These are not always correct, meaning there can be ‘false positives,’ where people who aren’t actually infected show a positive test result.</a:t>
            </a:r>
          </a:p>
          <a:p>
            <a:pPr marL="628650" lvl="1" indent="-171450">
              <a:buFont typeface="Arial" panose="020B0604020202020204" pitchFamily="34" charset="0"/>
              <a:buChar char="•"/>
            </a:pPr>
            <a:r>
              <a:rPr lang="en-US" dirty="0"/>
              <a:t>This is NOT the same as VISP! This is a reflection of the skin tests just not being as accurate as we would like them to be.</a:t>
            </a:r>
          </a:p>
          <a:p>
            <a:pPr marL="171450" indent="-171450">
              <a:buFont typeface="Arial" panose="020B0604020202020204" pitchFamily="34" charset="0"/>
              <a:buChar char="•"/>
            </a:pPr>
            <a:r>
              <a:rPr lang="en-US" dirty="0"/>
              <a:t>And there are newer tests being developed all the time to improve on older methods</a:t>
            </a:r>
          </a:p>
          <a:p>
            <a:endParaRPr lang="en-US" dirty="0"/>
          </a:p>
          <a:p>
            <a:r>
              <a:rPr lang="en-US" dirty="0"/>
              <a:t>For detecting disease, there are two methods of testing. First is using sputum, which is mucous/saliva that you cough up. In the image on the left, you can see the pink TB bacteria in this sputum sample under a microscope. The second way of testing is by taking an x-ray, where TB appears like a cloud within the lung.</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17</a:t>
            </a:fld>
            <a:endParaRPr lang="bg-BG"/>
          </a:p>
        </p:txBody>
      </p:sp>
    </p:spTree>
    <p:extLst>
      <p:ext uri="{BB962C8B-B14F-4D97-AF65-F5344CB8AC3E}">
        <p14:creationId xmlns:p14="http://schemas.microsoft.com/office/powerpoint/2010/main" val="3572080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 bacterial infections, TB infection is treated using antibiotic medications. Almost all other bacterial infections have a 7 to 10 day course of treatment using one antibiotic (like taking penicillin for a urinary tract infection). But TB requires treatment for 6 months, using 4 different antibiotic drugs taken every day. This is done to help prevent having TB that becomes resistant to a single medication. Research has shown that adding these additional drugs helps to prevent the infection from becoming resistant to any of the medications. Additionally, in some parts of the world, drug manufacturing is not as well regulated, so low quality medicines can be a problem.</a:t>
            </a:r>
          </a:p>
          <a:p>
            <a:endParaRPr lang="en-US" dirty="0"/>
          </a:p>
          <a:p>
            <a:r>
              <a:rPr lang="en-US" dirty="0"/>
              <a:t>Obviously taking so many medications daily for 6 months can be very challenging for someone to adhere to, so a lot of treatment programs use DOTs. That’s where a community health provider will visit a patient’s home and watch them take their medicine. (Photo shows a promotional sign for DOTs from Thailand.) </a:t>
            </a:r>
          </a:p>
          <a:p>
            <a:endParaRPr lang="en-US" dirty="0"/>
          </a:p>
          <a:p>
            <a:r>
              <a:rPr lang="en-US" dirty="0"/>
              <a:t>However, these antibiotics are very old medications which some people develop resistance to, and there are few new antibiotics being developed. There are two main kinds of drug resistance: </a:t>
            </a:r>
            <a:r>
              <a:rPr lang="en-US" dirty="0" err="1"/>
              <a:t>mdr</a:t>
            </a:r>
            <a:r>
              <a:rPr lang="en-US" dirty="0"/>
              <a:t> and </a:t>
            </a:r>
            <a:r>
              <a:rPr lang="en-US" dirty="0" err="1"/>
              <a:t>xdr</a:t>
            </a:r>
            <a:r>
              <a:rPr lang="en-US" dirty="0"/>
              <a:t>. MDR and XDR TB infections require</a:t>
            </a:r>
            <a:r>
              <a:rPr lang="en-US" dirty="0">
                <a:sym typeface="Wingdings" panose="05000000000000000000" pitchFamily="2" charset="2"/>
              </a:rPr>
              <a:t> more drugs for taken for years, which can be toxic. Also, they both have a high fatality rate, where about 40-60% of people will die. This underscores why having a preventive vaccine is so important!</a:t>
            </a:r>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18</a:t>
            </a:fld>
            <a:endParaRPr lang="bg-BG"/>
          </a:p>
        </p:txBody>
      </p:sp>
    </p:spTree>
    <p:extLst>
      <p:ext uri="{BB962C8B-B14F-4D97-AF65-F5344CB8AC3E}">
        <p14:creationId xmlns:p14="http://schemas.microsoft.com/office/powerpoint/2010/main" val="180102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Why does TB treatment take 6 months and the use of 4 drugs? In addition to preventing drug resistance, one of the main reasons is because </a:t>
            </a:r>
            <a:r>
              <a:rPr lang="en-US" dirty="0" err="1"/>
              <a:t>Mtb</a:t>
            </a:r>
            <a:r>
              <a:rPr lang="en-US" dirty="0"/>
              <a:t> replicates VERY slowly, and antibiotic medications are designed to halt active replication. It’s as if the medications don’t “see” the bacteria because it is moving so slowly, so the drugs think the bacteria is inactive. Since MTB takes nearly a full day to replicate itself, you need to use multiple medications to make sure you are getting everything, and that none of the bacteria are missed because the medications think they are inactive. </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19</a:t>
            </a:fld>
            <a:endParaRPr lang="bg-BG"/>
          </a:p>
        </p:txBody>
      </p:sp>
    </p:spTree>
    <p:extLst>
      <p:ext uri="{BB962C8B-B14F-4D97-AF65-F5344CB8AC3E}">
        <p14:creationId xmlns:p14="http://schemas.microsoft.com/office/powerpoint/2010/main" val="242186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BCG is a live attenuated vaccine. That means the virus used to make the vaccine is alive, and has been weakened and weakened and weakened to the point where it won’t cause disease.</a:t>
            </a:r>
          </a:p>
          <a:p>
            <a:endParaRPr lang="en-US" dirty="0"/>
          </a:p>
          <a:p>
            <a:r>
              <a:rPr lang="en-US" dirty="0"/>
              <a:t>BCG is made from M. </a:t>
            </a:r>
            <a:r>
              <a:rPr lang="en-US" dirty="0" err="1"/>
              <a:t>bovis</a:t>
            </a:r>
            <a:r>
              <a:rPr lang="en-US" dirty="0"/>
              <a:t> that causes TB in cows (“</a:t>
            </a:r>
            <a:r>
              <a:rPr lang="en-US" dirty="0" err="1"/>
              <a:t>bovis</a:t>
            </a:r>
            <a:r>
              <a:rPr lang="en-US" dirty="0"/>
              <a:t>” is related to the word “bovine”).</a:t>
            </a:r>
          </a:p>
          <a:p>
            <a:endParaRPr lang="en-US" dirty="0"/>
          </a:p>
          <a:p>
            <a:r>
              <a:rPr lang="en-US" dirty="0"/>
              <a:t>This is similar to the way the smallpox vaccine was made. That vaccine used a cowpox virus very similar to human smallpox virus.</a:t>
            </a:r>
          </a:p>
          <a:p>
            <a:endParaRPr lang="en-US" dirty="0"/>
          </a:p>
          <a:p>
            <a:r>
              <a:rPr lang="en-US" dirty="0"/>
              <a:t>BCG vaccine has been used around the world since 1921, primarily in the geographic regions where TB is common.</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20</a:t>
            </a:fld>
            <a:endParaRPr lang="bg-BG"/>
          </a:p>
        </p:txBody>
      </p:sp>
    </p:spTree>
    <p:extLst>
      <p:ext uri="{BB962C8B-B14F-4D97-AF65-F5344CB8AC3E}">
        <p14:creationId xmlns:p14="http://schemas.microsoft.com/office/powerpoint/2010/main" val="241885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is a brief outline of this presentation. The goal is to introduce you to what TB is and why the HVTN is starting up in this field. I want to go over some basics to introduce you to the topic. </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a:t>
            </a:fld>
            <a:endParaRPr lang="bg-BG"/>
          </a:p>
        </p:txBody>
      </p:sp>
    </p:spTree>
    <p:extLst>
      <p:ext uri="{BB962C8B-B14F-4D97-AF65-F5344CB8AC3E}">
        <p14:creationId xmlns:p14="http://schemas.microsoft.com/office/powerpoint/2010/main" val="99307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countries shown in light green vaccinate infants with the BCG vaccine. The countries shown in other colors either used BCG vaccine in the past, and/or they only vaccinate certain at-risk individuals.</a:t>
            </a:r>
          </a:p>
          <a:p>
            <a:endParaRPr lang="en-US" dirty="0"/>
          </a:p>
          <a:p>
            <a:r>
              <a:rPr lang="en-US" dirty="0"/>
              <a:t>If you were born in one the light green countries, you may have a scar on your shoulder from getting the BCG vaccine when you were a child. </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21</a:t>
            </a:fld>
            <a:endParaRPr lang="bg-BG"/>
          </a:p>
        </p:txBody>
      </p:sp>
    </p:spTree>
    <p:extLst>
      <p:ext uri="{BB962C8B-B14F-4D97-AF65-F5344CB8AC3E}">
        <p14:creationId xmlns:p14="http://schemas.microsoft.com/office/powerpoint/2010/main" val="401621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BCG vaccine works pretty well to protect against severe TB in children, but it does not work as well in adults. The efficacy in adults can range from nothing up to 87%. Scientists aren't sure of the reason for this, It may be due to the protection waning over time, but there could be many factors involved. Scientists don't know for sure whether kids who are vaccinated with BCG could still get infected later in their lives, and they also don't know whether the vaccine would work very well if it was given to adults.</a:t>
            </a:r>
          </a:p>
          <a:p>
            <a:endParaRPr lang="en-US" dirty="0"/>
          </a:p>
          <a:p>
            <a:r>
              <a:rPr lang="en-US" dirty="0"/>
              <a:t>This is why there is strong interest in finding another, better vaccine against TB.</a:t>
            </a:r>
          </a:p>
          <a:p>
            <a:endParaRPr lang="en-US" dirty="0"/>
          </a:p>
          <a:p>
            <a:r>
              <a:rPr lang="en-US" dirty="0"/>
              <a:t>Additionally, new diagnostic lab tests and new antibiotics are needed. The current tests and drugs are quite old, not taking advantage of the latest technologies and scientific advances, and they are not meeting the needs of the global population.</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22</a:t>
            </a:fld>
            <a:endParaRPr lang="bg-BG"/>
          </a:p>
        </p:txBody>
      </p:sp>
    </p:spTree>
    <p:extLst>
      <p:ext uri="{BB962C8B-B14F-4D97-AF65-F5344CB8AC3E}">
        <p14:creationId xmlns:p14="http://schemas.microsoft.com/office/powerpoint/2010/main" val="3781931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recent TB vaccine clinical trials have reenergized the field. Both took place in sub-Saharan Africa, as shown here.</a:t>
            </a:r>
          </a:p>
          <a:p>
            <a:endParaRPr lang="en-US" dirty="0"/>
          </a:p>
          <a:p>
            <a:r>
              <a:rPr lang="en-US" dirty="0"/>
              <a:t>The M72 trial took place in Kenya, Zambia and South Africa with the goal of preventing DISEASE. </a:t>
            </a:r>
          </a:p>
          <a:p>
            <a:endParaRPr lang="en-US" dirty="0"/>
          </a:p>
          <a:p>
            <a:r>
              <a:rPr lang="en-US" dirty="0"/>
              <a:t>The H4 trial took place in South Africa with the goal of preventing INFECTION.</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23</a:t>
            </a:fld>
            <a:endParaRPr lang="bg-BG"/>
          </a:p>
        </p:txBody>
      </p:sp>
    </p:spTree>
    <p:extLst>
      <p:ext uri="{BB962C8B-B14F-4D97-AF65-F5344CB8AC3E}">
        <p14:creationId xmlns:p14="http://schemas.microsoft.com/office/powerpoint/2010/main" val="3693859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study, the name of the vaccine is M72, and it is given with the adjuvant AS01e. (Side note – you may recognize the name of the adjuvant, AS01e. HVTN has tested a related adjuvant, AS01b, in several HIV vaccine studies.)</a:t>
            </a:r>
          </a:p>
          <a:p>
            <a:endParaRPr lang="en-US" dirty="0"/>
          </a:p>
          <a:p>
            <a:r>
              <a:rPr lang="en-US" dirty="0"/>
              <a:t>Participants who were enrolled had latent TB infection. The study looked at whether or not they progressed to </a:t>
            </a:r>
            <a:r>
              <a:rPr lang="en-US" dirty="0" err="1"/>
              <a:t>developd</a:t>
            </a:r>
            <a:r>
              <a:rPr lang="en-US" dirty="0"/>
              <a:t> active disease. </a:t>
            </a:r>
          </a:p>
          <a:p>
            <a:endParaRPr lang="en-US" dirty="0"/>
          </a:p>
          <a:p>
            <a:r>
              <a:rPr lang="en-US" dirty="0"/>
              <a:t>The results showed 50% efficacy. 13 people who got the vaccine developed active disease, compared to 26 people in the placebo group.</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24</a:t>
            </a:fld>
            <a:endParaRPr lang="bg-BG"/>
          </a:p>
        </p:txBody>
      </p:sp>
    </p:spTree>
    <p:extLst>
      <p:ext uri="{BB962C8B-B14F-4D97-AF65-F5344CB8AC3E}">
        <p14:creationId xmlns:p14="http://schemas.microsoft.com/office/powerpoint/2010/main" val="2345087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study, the vaccine was called H4 and it was given with an adjuvant called IC31.</a:t>
            </a:r>
          </a:p>
          <a:p>
            <a:endParaRPr lang="en-US" dirty="0"/>
          </a:p>
          <a:p>
            <a:r>
              <a:rPr lang="en-US" dirty="0"/>
              <a:t>This study enrolled healthy adolescents who had received the BCG vaccine in childhood. They were divided into 3 groups: people who got the H4 vaccine with the adjuvant, people who were revaccinated with BCG, and people who got the placebo. The study followed the participants to see if anyone acquired TB. There were infections among 36 people who got the placebo, among 21 people who got revaccinated with BCG, and among 25 people who got the H4 vaccine. </a:t>
            </a:r>
          </a:p>
          <a:p>
            <a:endParaRPr lang="en-US" dirty="0"/>
          </a:p>
          <a:p>
            <a:r>
              <a:rPr lang="en-US" dirty="0"/>
              <a:t>The results showed that getting revaccinated with BCG was about 45% effective. Getting vaccinated with H4 was not statistically different. So while the experimental vaccination didn’t do so well, we learned about the importance of revaccinating with BCG.</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25</a:t>
            </a:fld>
            <a:endParaRPr lang="bg-BG"/>
          </a:p>
        </p:txBody>
      </p:sp>
    </p:spTree>
    <p:extLst>
      <p:ext uri="{BB962C8B-B14F-4D97-AF65-F5344CB8AC3E}">
        <p14:creationId xmlns:p14="http://schemas.microsoft.com/office/powerpoint/2010/main" val="2719958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HVTN, we have also started to look at TB vaccines. We have completed HVTN 602, which followed up on the South African study of H4 and had a similar design. It enrolled 84 adolescents in South Africa. </a:t>
            </a:r>
          </a:p>
          <a:p>
            <a:endParaRPr lang="en-US" dirty="0"/>
          </a:p>
          <a:p>
            <a:r>
              <a:rPr lang="en-US" dirty="0"/>
              <a:t>The study looked at immunogenicity and measured several different immune responses: CD4+ t-cells, CD8+ t-cells, and antibodies. It found that the vaccines produced several different immune responses. </a:t>
            </a:r>
          </a:p>
          <a:p>
            <a:endParaRPr lang="en-US" dirty="0"/>
          </a:p>
          <a:p>
            <a:r>
              <a:rPr lang="en-US" dirty="0"/>
              <a:t>The study also supported the Lab Program to develop new assays for measuring immune responses that may help in future trials.</a:t>
            </a:r>
          </a:p>
          <a:p>
            <a:endParaRPr lang="en-US" dirty="0"/>
          </a:p>
          <a:p>
            <a:r>
              <a:rPr lang="en-US" dirty="0"/>
              <a:t>(Side note: the HVTN’s studies of TB vaccines will use 600-series numbers.)</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26</a:t>
            </a:fld>
            <a:endParaRPr lang="bg-BG"/>
          </a:p>
        </p:txBody>
      </p:sp>
    </p:spTree>
    <p:extLst>
      <p:ext uri="{BB962C8B-B14F-4D97-AF65-F5344CB8AC3E}">
        <p14:creationId xmlns:p14="http://schemas.microsoft.com/office/powerpoint/2010/main" val="2244223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upcoming collaboration with the ACTG, the study is planning to enroll about 800 people who are living with HIV, who have previously had TB and completed antibiotic treatment. The goal of the study is to prevent people from having TB disease again. This will be a phase 2a/b study.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vaccine is called ID93, and uses GLA-SE adjuvant, which HVTN has used before with HIV vaccines. This vaccine uses 4 different proteins from </a:t>
            </a:r>
            <a:r>
              <a:rPr lang="en-US" dirty="0" err="1"/>
              <a:t>Mtb</a:t>
            </a:r>
            <a:r>
              <a:rPr lang="en-US" dirty="0"/>
              <a:t>. The names of these proteins can be a bit confusing, because some of the names begin with the letters Rv. This is not the same as the landmark HIV vaccine study called RV144, known as the Thai Trial!!</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27</a:t>
            </a:fld>
            <a:endParaRPr lang="bg-BG"/>
          </a:p>
        </p:txBody>
      </p:sp>
    </p:spTree>
    <p:extLst>
      <p:ext uri="{BB962C8B-B14F-4D97-AF65-F5344CB8AC3E}">
        <p14:creationId xmlns:p14="http://schemas.microsoft.com/office/powerpoint/2010/main" val="3197558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diagram to explain the trial design of ACTG 5397/ACTG 603.</a:t>
            </a:r>
          </a:p>
          <a:p>
            <a:endParaRPr lang="en-US" dirty="0"/>
          </a:p>
          <a:p>
            <a:r>
              <a:rPr lang="en-US" dirty="0"/>
              <a:t>The top row shows what might happen to a person with TB: they take a 6-month course of 4 antibiotic medications, and their TB disease is treated. But sometimes there are still some bacteria left behind in the lung, and those people can go on to develop TB disease again. This is called ‘recurrence’.</a:t>
            </a:r>
          </a:p>
          <a:p>
            <a:endParaRPr lang="en-US" dirty="0"/>
          </a:p>
          <a:p>
            <a:r>
              <a:rPr lang="en-US" dirty="0"/>
              <a:t>The bottom row shows what the study is trying to do: adding a vaccine after someone completes their antibiotic treatment in an effort to prevent recurrence.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ACTG is leading the development of this study, and all of the details are not fully confirmed at this time. It is on track to begin later in 2022.</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28</a:t>
            </a:fld>
            <a:endParaRPr lang="bg-BG"/>
          </a:p>
        </p:txBody>
      </p:sp>
    </p:spTree>
    <p:extLst>
      <p:ext uri="{BB962C8B-B14F-4D97-AF65-F5344CB8AC3E}">
        <p14:creationId xmlns:p14="http://schemas.microsoft.com/office/powerpoint/2010/main" val="553549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second HVTN TB vaccine study that is in development will be a collaboration with the IMPAACT network. This trial will test a variation of the BCG vaccine called VPM1002 that has been modified to have better immunogenicity. This means the live attenuated vaccine will still not cause any disease (remember, BCG doesn’t cause disease in humans), but may stimulate a better immune response. </a:t>
            </a:r>
          </a:p>
          <a:p>
            <a:endParaRPr lang="en-US" dirty="0"/>
          </a:p>
          <a:p>
            <a:r>
              <a:rPr lang="en-US" dirty="0"/>
              <a:t>It will enroll about 480 children aged 8-14 years old who already got the BCG vaccine when they were born. Some may be living HIV, and some may be uninfected. Those who are living with HIV will be using ART and will have a suppressed viral load (be “undetectable”). 1/3 of the participants will get a single shot of placebo, 1/3 will get revaccinated with BCG, and 1/3 will get the new vaccine VPM1002. Participants will be followed for 1 year after getting their study injection.</a:t>
            </a:r>
          </a:p>
          <a:p>
            <a:endParaRPr lang="en-US" dirty="0"/>
          </a:p>
          <a:p>
            <a:r>
              <a:rPr lang="en-US" dirty="0"/>
              <a:t>The study is expected to start in the first part of 2023.</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29</a:t>
            </a:fld>
            <a:endParaRPr lang="bg-BG"/>
          </a:p>
        </p:txBody>
      </p:sp>
    </p:spTree>
    <p:extLst>
      <p:ext uri="{BB962C8B-B14F-4D97-AF65-F5344CB8AC3E}">
        <p14:creationId xmlns:p14="http://schemas.microsoft.com/office/powerpoint/2010/main" val="1302891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There are a number of TB vaccines in development, so we may be seeing some of these in future studies. There is a lot of work represented here, so </a:t>
            </a:r>
            <a:r>
              <a:rPr lang="en-US"/>
              <a:t>stay tuned!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30</a:t>
            </a:fld>
            <a:endParaRPr lang="bg-BG"/>
          </a:p>
        </p:txBody>
      </p:sp>
    </p:spTree>
    <p:extLst>
      <p:ext uri="{BB962C8B-B14F-4D97-AF65-F5344CB8AC3E}">
        <p14:creationId xmlns:p14="http://schemas.microsoft.com/office/powerpoint/2010/main" val="115512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all familiar with the virus called HIV and HIV vaccines. </a:t>
            </a:r>
          </a:p>
          <a:p>
            <a:endParaRPr lang="en-US" dirty="0"/>
          </a:p>
          <a:p>
            <a:r>
              <a:rPr lang="en-US" dirty="0"/>
              <a:t>But viruses are just one kind of pathogen. A pathogen is a microbe that causes disease, including viruses, parasites, and bacteria.</a:t>
            </a:r>
          </a:p>
          <a:p>
            <a:endParaRPr lang="en-US" dirty="0"/>
          </a:p>
          <a:p>
            <a:r>
              <a:rPr lang="en-US" dirty="0"/>
              <a:t>(click to have the arrow fly in to point to MTB)</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a:t>
            </a:fld>
            <a:endParaRPr lang="bg-BG"/>
          </a:p>
        </p:txBody>
      </p:sp>
    </p:spTree>
    <p:extLst>
      <p:ext uri="{BB962C8B-B14F-4D97-AF65-F5344CB8AC3E}">
        <p14:creationId xmlns:p14="http://schemas.microsoft.com/office/powerpoint/2010/main" val="3885160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is a glossary of the TB-related terms used in this presentation for your reference. Let’s review just to make sure these new terms are all clear.</a:t>
            </a:r>
          </a:p>
          <a:p>
            <a:r>
              <a:rPr lang="en-US" dirty="0"/>
              <a:t> </a:t>
            </a:r>
          </a:p>
          <a:p>
            <a:r>
              <a:rPr lang="en-US" dirty="0"/>
              <a:t>[Note: this could be provided as a handout for people to keep]</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31</a:t>
            </a:fld>
            <a:endParaRPr lang="bg-BG"/>
          </a:p>
        </p:txBody>
      </p:sp>
    </p:spTree>
    <p:extLst>
      <p:ext uri="{BB962C8B-B14F-4D97-AF65-F5344CB8AC3E}">
        <p14:creationId xmlns:p14="http://schemas.microsoft.com/office/powerpoint/2010/main" val="2861698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32</a:t>
            </a:fld>
            <a:endParaRPr lang="bg-BG"/>
          </a:p>
        </p:txBody>
      </p:sp>
    </p:spTree>
    <p:extLst>
      <p:ext uri="{BB962C8B-B14F-4D97-AF65-F5344CB8AC3E}">
        <p14:creationId xmlns:p14="http://schemas.microsoft.com/office/powerpoint/2010/main" val="924851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basic definitions of words you will hear, and that are used in this presentation.</a:t>
            </a:r>
          </a:p>
          <a:p>
            <a:endParaRPr lang="en-US" dirty="0"/>
          </a:p>
          <a:p>
            <a:pPr marL="171450" indent="-171450">
              <a:buFont typeface="Arial" panose="020B0604020202020204" pitchFamily="34" charset="0"/>
              <a:buChar char="•"/>
            </a:pPr>
            <a:r>
              <a:rPr lang="en-US" dirty="0"/>
              <a:t>You’ll see the name of this bacterium written/spoken all three ways: Mycobacterium tuberculosis, M. tuberculosis and </a:t>
            </a:r>
            <a:r>
              <a:rPr lang="en-US" dirty="0" err="1"/>
              <a:t>Mtb</a:t>
            </a:r>
            <a:endParaRPr lang="en-US" dirty="0"/>
          </a:p>
          <a:p>
            <a:endParaRPr lang="en-US" dirty="0"/>
          </a:p>
          <a:p>
            <a:pPr marL="171450" indent="-171450">
              <a:buFont typeface="Arial" panose="020B0604020202020204" pitchFamily="34" charset="0"/>
              <a:buChar char="•"/>
            </a:pPr>
            <a:r>
              <a:rPr lang="en-US" dirty="0"/>
              <a:t>Organism/disease: just like HIV is the name of the virus that causes the disease called AIDS, and SARS-CoV-2 is the virus that causes the disease called COVID-19, </a:t>
            </a:r>
            <a:r>
              <a:rPr lang="en-US" dirty="0" err="1"/>
              <a:t>Mtb</a:t>
            </a:r>
            <a:r>
              <a:rPr lang="en-US" dirty="0"/>
              <a:t> is the bacterium that causes the disease called TB.</a:t>
            </a:r>
          </a:p>
          <a:p>
            <a:endParaRPr lang="en-US" dirty="0"/>
          </a:p>
          <a:p>
            <a:r>
              <a:rPr lang="en-US" dirty="0" err="1"/>
              <a:t>Mtb</a:t>
            </a:r>
            <a:r>
              <a:rPr lang="en-US" dirty="0"/>
              <a:t> is a bacterium, and is shaped a bit like a medicine capsule or a long jelly bean (shown here in purple).</a:t>
            </a:r>
          </a:p>
          <a:p>
            <a:endParaRPr lang="en-US" dirty="0"/>
          </a:p>
          <a:p>
            <a:r>
              <a:rPr lang="en-US" dirty="0"/>
              <a:t>The disease, TB, looks like a cloud in a person’s lungs when seen on an x-ray. </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a:t>
            </a:fld>
            <a:endParaRPr lang="bg-BG"/>
          </a:p>
        </p:txBody>
      </p:sp>
    </p:spTree>
    <p:extLst>
      <p:ext uri="{BB962C8B-B14F-4D97-AF65-F5344CB8AC3E}">
        <p14:creationId xmlns:p14="http://schemas.microsoft.com/office/powerpoint/2010/main" val="161736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a:t>
            </a:fld>
            <a:endParaRPr lang="bg-BG"/>
          </a:p>
        </p:txBody>
      </p:sp>
    </p:spTree>
    <p:extLst>
      <p:ext uri="{BB962C8B-B14F-4D97-AF65-F5344CB8AC3E}">
        <p14:creationId xmlns:p14="http://schemas.microsoft.com/office/powerpoint/2010/main" val="147001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put </a:t>
            </a:r>
            <a:r>
              <a:rPr lang="en-US" dirty="0" err="1"/>
              <a:t>Mtb</a:t>
            </a:r>
            <a:r>
              <a:rPr lang="en-US" dirty="0"/>
              <a:t> in context with what we already know about HIV.</a:t>
            </a:r>
          </a:p>
          <a:p>
            <a:endParaRPr lang="en-US" dirty="0"/>
          </a:p>
          <a:p>
            <a:pPr marL="171450" indent="-171450">
              <a:buFont typeface="Arial" panose="020B0604020202020204" pitchFamily="34" charset="0"/>
              <a:buChar char="•"/>
            </a:pPr>
            <a:r>
              <a:rPr lang="en-US" dirty="0"/>
              <a:t>It is a different kind of microbe. Both get referred to as both singular and plural. </a:t>
            </a:r>
          </a:p>
          <a:p>
            <a:pPr marL="171450" indent="-171450">
              <a:buFont typeface="Arial" panose="020B0604020202020204" pitchFamily="34" charset="0"/>
              <a:buChar char="•"/>
            </a:pPr>
            <a:r>
              <a:rPr lang="en-US" dirty="0" err="1"/>
              <a:t>Mtb</a:t>
            </a:r>
            <a:r>
              <a:rPr lang="en-US" dirty="0"/>
              <a:t> is 10 times bigger than HIV.</a:t>
            </a:r>
          </a:p>
          <a:p>
            <a:pPr marL="171450" indent="-171450">
              <a:buFont typeface="Arial" panose="020B0604020202020204" pitchFamily="34" charset="0"/>
              <a:buChar char="•"/>
            </a:pPr>
            <a:r>
              <a:rPr lang="en-US" dirty="0"/>
              <a:t>The envelope is the main gene/protein of HIV targeted by HIV vaccines, but MTB has 4000 genes/proteins! That in itself makes the vaccine development process complex. Scientists have to decide WHICH gene/protein to choose for use in a vaccine. </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a:t>
            </a:fld>
            <a:endParaRPr lang="bg-BG"/>
          </a:p>
        </p:txBody>
      </p:sp>
    </p:spTree>
    <p:extLst>
      <p:ext uri="{BB962C8B-B14F-4D97-AF65-F5344CB8AC3E}">
        <p14:creationId xmlns:p14="http://schemas.microsoft.com/office/powerpoint/2010/main" val="310702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is another way to compare the size of a virus particle, a bacterium, and a human cell. While TB is substantially larger than a virus, it is still substantially smaller than a human cell.</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a:t>
            </a:fld>
            <a:endParaRPr lang="bg-BG"/>
          </a:p>
        </p:txBody>
      </p:sp>
    </p:spTree>
    <p:extLst>
      <p:ext uri="{BB962C8B-B14F-4D97-AF65-F5344CB8AC3E}">
        <p14:creationId xmlns:p14="http://schemas.microsoft.com/office/powerpoint/2010/main" val="205274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these maps, where the darker colors show more cases and more deaths, similar regions of the world are affected by these 2 diseases, especially  sub-Saharan Africa. For TB, the Indian subcontinent and Southeast Asia are also heavily impacted.</a:t>
            </a:r>
          </a:p>
          <a:p>
            <a:endParaRPr lang="en-US" dirty="0"/>
          </a:p>
          <a:p>
            <a:r>
              <a:rPr lang="en-US" dirty="0"/>
              <a:t>[Read the numbers of cases and deaths aloud]</a:t>
            </a:r>
          </a:p>
          <a:p>
            <a:endParaRPr lang="en-US" dirty="0"/>
          </a:p>
          <a:p>
            <a:r>
              <a:rPr lang="en-US" dirty="0"/>
              <a:t>It is important to note that some of these deaths are people co-infected with both illnesses.</a:t>
            </a:r>
          </a:p>
          <a:p>
            <a:endParaRPr lang="en-US" dirty="0"/>
          </a:p>
          <a:p>
            <a:r>
              <a:rPr lang="en-US" dirty="0"/>
              <a:t>It is also important to note that there IS a cure for TB, which is treatable with antibiotics, but we still do not have a cure for HIV, although there is active research underway.</a:t>
            </a:r>
          </a:p>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9</a:t>
            </a:fld>
            <a:endParaRPr lang="bg-BG"/>
          </a:p>
        </p:txBody>
      </p:sp>
    </p:spTree>
    <p:extLst>
      <p:ext uri="{BB962C8B-B14F-4D97-AF65-F5344CB8AC3E}">
        <p14:creationId xmlns:p14="http://schemas.microsoft.com/office/powerpoint/2010/main" val="2833105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maps should look quite familiar. Just as the burden of HIV is greater in Africa, Asia, and Latin America, the rates of TB among people living with HIV are similarly greater.</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10</a:t>
            </a:fld>
            <a:endParaRPr lang="bg-BG"/>
          </a:p>
        </p:txBody>
      </p:sp>
    </p:spTree>
    <p:extLst>
      <p:ext uri="{BB962C8B-B14F-4D97-AF65-F5344CB8AC3E}">
        <p14:creationId xmlns:p14="http://schemas.microsoft.com/office/powerpoint/2010/main" val="2720144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GM Cover">
    <p:spTree>
      <p:nvGrpSpPr>
        <p:cNvPr id="1" name=""/>
        <p:cNvGrpSpPr/>
        <p:nvPr/>
      </p:nvGrpSpPr>
      <p:grpSpPr>
        <a:xfrm>
          <a:off x="0" y="0"/>
          <a:ext cx="0" cy="0"/>
          <a:chOff x="0" y="0"/>
          <a:chExt cx="0" cy="0"/>
        </a:xfrm>
      </p:grpSpPr>
      <p:sp>
        <p:nvSpPr>
          <p:cNvPr id="14" name="Rectangle 13">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Rectangle 14">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Slide Number Placeholder 6">
            <a:extLst>
              <a:ext uri="{FF2B5EF4-FFF2-40B4-BE49-F238E27FC236}">
                <a16:creationId xmlns:a16="http://schemas.microsoft.com/office/drawing/2014/main" id="{4EAE6362-CC93-441D-A4B2-9F8814E37FF0}"/>
              </a:ext>
            </a:extLst>
          </p:cNvPr>
          <p:cNvSpPr>
            <a:spLocks noGrp="1"/>
          </p:cNvSpPr>
          <p:nvPr>
            <p:ph type="sldNum" sz="quarter" idx="4"/>
          </p:nvPr>
        </p:nvSpPr>
        <p:spPr>
          <a:xfrm>
            <a:off x="-54696" y="3867150"/>
            <a:ext cx="823765" cy="229984"/>
          </a:xfrm>
          <a:prstGeom prst="rect">
            <a:avLst/>
          </a:prstGeom>
        </p:spPr>
        <p:txBody>
          <a:bodyPr/>
          <a:lstStyle>
            <a:lvl1pPr algn="ctr">
              <a:defRPr sz="1050" smtClean="0">
                <a:solidFill>
                  <a:srgbClr val="F2F0E6"/>
                </a:solidFill>
              </a:defRPr>
            </a:lvl1pPr>
          </a:lstStyle>
          <a:p>
            <a:pPr>
              <a:defRPr/>
            </a:pPr>
            <a:fld id="{F9EA78D9-0D3B-4515-8BAB-DDCA675E9522}" type="slidenum">
              <a:rPr lang="en-US" smtClean="0"/>
              <a:pPr>
                <a:defRPr/>
              </a:pPr>
              <a:t>‹#›</a:t>
            </a:fld>
            <a:endParaRPr lang="en-US" dirty="0"/>
          </a:p>
        </p:txBody>
      </p:sp>
      <p:pic>
        <p:nvPicPr>
          <p:cNvPr id="6" name="Picture 5" descr="A picture containing text, compact disk&#10;&#10;Description automatically generated">
            <a:extLst>
              <a:ext uri="{FF2B5EF4-FFF2-40B4-BE49-F238E27FC236}">
                <a16:creationId xmlns:a16="http://schemas.microsoft.com/office/drawing/2014/main" id="{D27E7311-1ACA-4532-B6B0-F99E26B0B8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7758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403648" y="1002990"/>
            <a:ext cx="6408712" cy="540060"/>
          </a:xfrm>
          <a:prstGeom prst="rect">
            <a:avLst/>
          </a:prstGeom>
        </p:spPr>
        <p:txBody>
          <a:bodyPr rtlCol="0" anchor="ctr" anchorCtr="0">
            <a:normAutofit/>
          </a:bodyPr>
          <a:lstStyle>
            <a:lvl1pPr>
              <a:defRPr lang="bg-BG" sz="3600" dirty="0"/>
            </a:lvl1pPr>
          </a:lstStyle>
          <a:p>
            <a:pPr lvl="0"/>
            <a:r>
              <a:rPr lang="en-US" dirty="0"/>
              <a:t>Thank You</a:t>
            </a:r>
            <a:endParaRPr lang="bg-BG" dirty="0"/>
          </a:p>
        </p:txBody>
      </p:sp>
      <p:sp>
        <p:nvSpPr>
          <p:cNvPr id="6" name="Rectangle 5">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 Placeholder 7">
            <a:extLst>
              <a:ext uri="{FF2B5EF4-FFF2-40B4-BE49-F238E27FC236}">
                <a16:creationId xmlns:a16="http://schemas.microsoft.com/office/drawing/2014/main" id="{CD91F8F2-9C1F-4561-8A88-E33FE542DBE1}"/>
              </a:ext>
            </a:extLst>
          </p:cNvPr>
          <p:cNvSpPr>
            <a:spLocks noGrp="1"/>
          </p:cNvSpPr>
          <p:nvPr>
            <p:ph idx="1" hasCustomPrompt="1"/>
          </p:nvPr>
        </p:nvSpPr>
        <p:spPr bwMode="auto">
          <a:xfrm>
            <a:off x="1403648" y="1657350"/>
            <a:ext cx="64087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vl2pPr>
              <a:buClr>
                <a:srgbClr val="F59F87"/>
              </a:buClr>
              <a:defRPr/>
            </a:lvl2pPr>
            <a:lvl4pPr>
              <a:buClr>
                <a:srgbClr val="F59F87"/>
              </a:buClr>
              <a:defRPr/>
            </a:lvl4pPr>
            <a:lvl5pPr>
              <a:buClr>
                <a:srgbClr val="F59F87"/>
              </a:buClr>
              <a:defRPr/>
            </a:lvl5pPr>
          </a:lstStyle>
          <a:p>
            <a:pPr lvl="0"/>
            <a:r>
              <a:rPr lang="en-US" altLang="en-US" dirty="0"/>
              <a:t>Click to Edit Acknowledgements</a:t>
            </a:r>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Click to Edit Acknowledgements</a:t>
            </a:r>
          </a:p>
          <a:p>
            <a:pPr lvl="0"/>
            <a:endParaRPr lang="en-US" altLang="en-US" dirty="0"/>
          </a:p>
        </p:txBody>
      </p:sp>
    </p:spTree>
    <p:extLst>
      <p:ext uri="{BB962C8B-B14F-4D97-AF65-F5344CB8AC3E}">
        <p14:creationId xmlns:p14="http://schemas.microsoft.com/office/powerpoint/2010/main" val="4251354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ly Picture Slide">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714776" y="6438"/>
            <a:ext cx="8429223" cy="5137062"/>
          </a:xfrm>
          <a:prstGeom prst="rect">
            <a:avLst/>
          </a:prstGeom>
        </p:spPr>
        <p:txBody>
          <a:bodyPr rtlCol="0">
            <a:normAutofit/>
          </a:bodyPr>
          <a:lstStyle>
            <a:lvl1pPr marL="342900" indent="-342900">
              <a:defRPr lang="bg-BG" sz="3200" kern="1200" noProof="0" dirty="0">
                <a:solidFill>
                  <a:schemeClr val="bg2"/>
                </a:solidFill>
                <a:latin typeface="Franklin Gothic Demi" panose="020B0703020102020204" pitchFamily="34" charset="0"/>
                <a:ea typeface="+mn-ea"/>
                <a:cs typeface="+mn-cs"/>
              </a:defRPr>
            </a:lvl1pPr>
          </a:lstStyle>
          <a:p>
            <a:pPr marL="342900" lvl="0" indent="-342900" algn="l" rtl="0" eaLnBrk="1" fontAlgn="base" hangingPunct="1">
              <a:spcBef>
                <a:spcPct val="20000"/>
              </a:spcBef>
              <a:spcAft>
                <a:spcPct val="0"/>
              </a:spcAft>
              <a:buFont typeface="Arial" charset="0"/>
              <a:buChar char="•"/>
            </a:pPr>
            <a:r>
              <a:rPr lang="en-US" noProof="0"/>
              <a:t>Click icon to add picture</a:t>
            </a:r>
            <a:endParaRPr lang="bg-BG" noProof="0" dirty="0"/>
          </a:p>
        </p:txBody>
      </p:sp>
      <p:sp>
        <p:nvSpPr>
          <p:cNvPr id="5" name="Rectangle 4">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Rectangle 5">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32146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Rectangle 4">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4842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9144000"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7642782" y="4101285"/>
            <a:ext cx="1032994" cy="634437"/>
          </a:xfrm>
          <a:prstGeom prst="rect">
            <a:avLst/>
          </a:prstGeom>
        </p:spPr>
      </p:pic>
      <p:sp>
        <p:nvSpPr>
          <p:cNvPr id="60" name="presenter">
            <a:extLst>
              <a:ext uri="{FF2B5EF4-FFF2-40B4-BE49-F238E27FC236}">
                <a16:creationId xmlns:a16="http://schemas.microsoft.com/office/drawing/2014/main" id="{AFF74F91-9E03-2349-88D3-9022E50F147F}"/>
              </a:ext>
            </a:extLst>
          </p:cNvPr>
          <p:cNvSpPr>
            <a:spLocks noGrp="1"/>
          </p:cNvSpPr>
          <p:nvPr>
            <p:ph type="body" sz="quarter" idx="15" hasCustomPrompt="1"/>
          </p:nvPr>
        </p:nvSpPr>
        <p:spPr>
          <a:xfrm>
            <a:off x="436960" y="4101704"/>
            <a:ext cx="2476500" cy="501253"/>
          </a:xfrm>
        </p:spPr>
        <p:txBody>
          <a:bodyPr>
            <a:normAutofit/>
          </a:bodyPr>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NAME(S)</a:t>
            </a:r>
          </a:p>
        </p:txBody>
      </p:sp>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436651" y="2314576"/>
            <a:ext cx="8239124" cy="1337540"/>
          </a:xfrm>
        </p:spPr>
        <p:txBody>
          <a:bodyPr anchor="t">
            <a:normAutofit/>
          </a:bodyPr>
          <a:lstStyle>
            <a:lvl1pPr algn="l">
              <a:defRPr sz="3600">
                <a:solidFill>
                  <a:schemeClr val="bg1"/>
                </a:solidFill>
              </a:defRPr>
            </a:lvl1pPr>
          </a:lstStyle>
          <a:p>
            <a:r>
              <a:rPr lang="en-US" dirty="0"/>
              <a:t>CLICK TO EDIT TITLE</a:t>
            </a:r>
          </a:p>
        </p:txBody>
      </p:sp>
      <p:sp>
        <p:nvSpPr>
          <p:cNvPr id="48" name="intro">
            <a:extLst>
              <a:ext uri="{FF2B5EF4-FFF2-40B4-BE49-F238E27FC236}">
                <a16:creationId xmlns:a16="http://schemas.microsoft.com/office/drawing/2014/main" id="{BD444F3E-06FA-6648-AEC5-1116D07262BF}"/>
              </a:ext>
            </a:extLst>
          </p:cNvPr>
          <p:cNvSpPr>
            <a:spLocks noGrp="1"/>
          </p:cNvSpPr>
          <p:nvPr>
            <p:ph type="body" sz="quarter" idx="14" hasCustomPrompt="1"/>
          </p:nvPr>
        </p:nvSpPr>
        <p:spPr>
          <a:xfrm>
            <a:off x="436960" y="1702594"/>
            <a:ext cx="8239125" cy="527447"/>
          </a:xfrm>
        </p:spPr>
        <p:txBody>
          <a:bodyPr anchor="b"/>
          <a:lstStyle>
            <a:lvl1pPr marL="0" indent="0">
              <a:buNone/>
              <a:defRPr sz="1500">
                <a:solidFill>
                  <a:schemeClr val="bg1"/>
                </a:solidFill>
              </a:defRPr>
            </a:lvl1pPr>
            <a:lvl2pPr marL="342900" indent="0">
              <a:buNone/>
              <a:defRPr/>
            </a:lvl2pPr>
          </a:lstStyle>
          <a:p>
            <a:pPr lvl="0"/>
            <a:r>
              <a:rPr lang="en-US" dirty="0"/>
              <a:t>CLICK TO EDIT TEXT</a:t>
            </a:r>
          </a:p>
        </p:txBody>
      </p:sp>
      <p:pic>
        <p:nvPicPr>
          <p:cNvPr id="8" name="Picture 7">
            <a:extLst>
              <a:ext uri="{FF2B5EF4-FFF2-40B4-BE49-F238E27FC236}">
                <a16:creationId xmlns:a16="http://schemas.microsoft.com/office/drawing/2014/main" id="{3E9B79DF-FEFE-4AFC-A9EC-DCEC87C58099}"/>
              </a:ext>
            </a:extLst>
          </p:cNvPr>
          <p:cNvPicPr>
            <a:picLocks noChangeAspect="1"/>
          </p:cNvPicPr>
          <p:nvPr userDrawn="1"/>
        </p:nvPicPr>
        <p:blipFill>
          <a:blip r:embed="rId3"/>
          <a:srcRect/>
          <a:stretch/>
        </p:blipFill>
        <p:spPr>
          <a:xfrm>
            <a:off x="6715824" y="4344535"/>
            <a:ext cx="2157320" cy="557308"/>
          </a:xfrm>
          <a:prstGeom prst="rect">
            <a:avLst/>
          </a:prstGeom>
        </p:spPr>
      </p:pic>
    </p:spTree>
    <p:extLst>
      <p:ext uri="{BB962C8B-B14F-4D97-AF65-F5344CB8AC3E}">
        <p14:creationId xmlns:p14="http://schemas.microsoft.com/office/powerpoint/2010/main" val="1646871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TOC photo righ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5657417" y="0"/>
            <a:ext cx="3486582"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5657850" y="0"/>
            <a:ext cx="3486151" cy="51435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275035" y="1410057"/>
            <a:ext cx="5104209" cy="3467456"/>
          </a:xfrm>
        </p:spPr>
        <p:txBody>
          <a:bodyPr>
            <a:normAutofit/>
          </a:bodyPr>
          <a:lstStyle>
            <a:lvl1pPr marL="257175" indent="-257175">
              <a:lnSpc>
                <a:spcPct val="100000"/>
              </a:lnSpc>
              <a:spcBef>
                <a:spcPts val="0"/>
              </a:spcBef>
              <a:buFont typeface="Arial" panose="020B0604020202020204" pitchFamily="34" charset="0"/>
              <a:buChar char="•"/>
              <a:defRPr sz="18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275035" y="442017"/>
            <a:ext cx="5104209" cy="809409"/>
          </a:xfrm>
        </p:spPr>
        <p:txBody>
          <a:bodyPr anchor="t">
            <a:normAutofit/>
          </a:bodyPr>
          <a:lstStyle>
            <a:lvl1pPr algn="l">
              <a:lnSpc>
                <a:spcPct val="100000"/>
              </a:lnSpc>
              <a:defRPr sz="2700"/>
            </a:lvl1pPr>
          </a:lstStyle>
          <a:p>
            <a:r>
              <a:rPr lang="en-US" dirty="0"/>
              <a:t>Click to edit Title</a:t>
            </a:r>
          </a:p>
        </p:txBody>
      </p:sp>
      <p:pic>
        <p:nvPicPr>
          <p:cNvPr id="6" name="Picture 5">
            <a:extLst>
              <a:ext uri="{FF2B5EF4-FFF2-40B4-BE49-F238E27FC236}">
                <a16:creationId xmlns:a16="http://schemas.microsoft.com/office/drawing/2014/main" id="{9A7F4124-CE72-4FDF-A257-3E5BD019D67F}"/>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3241291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TOC photo lef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433" y="0"/>
            <a:ext cx="3486582"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433" y="0"/>
            <a:ext cx="3486151" cy="51435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3742491" y="1410057"/>
            <a:ext cx="5104209" cy="3467456"/>
          </a:xfrm>
        </p:spPr>
        <p:txBody>
          <a:bodyPr>
            <a:normAutofit/>
          </a:bodyPr>
          <a:lstStyle>
            <a:lvl1pPr marL="257175" indent="-257175">
              <a:lnSpc>
                <a:spcPct val="100000"/>
              </a:lnSpc>
              <a:spcBef>
                <a:spcPts val="0"/>
              </a:spcBef>
              <a:buFont typeface="Arial" panose="020B0604020202020204" pitchFamily="34" charset="0"/>
              <a:buChar char="•"/>
              <a:defRPr sz="18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3742491" y="442017"/>
            <a:ext cx="5104209" cy="809409"/>
          </a:xfrm>
        </p:spPr>
        <p:txBody>
          <a:bodyPr anchor="t">
            <a:normAutofit/>
          </a:bodyPr>
          <a:lstStyle>
            <a:lvl1pPr algn="l">
              <a:lnSpc>
                <a:spcPct val="100000"/>
              </a:lnSpc>
              <a:defRPr sz="2700"/>
            </a:lvl1pPr>
          </a:lstStyle>
          <a:p>
            <a:r>
              <a:rPr lang="en-US" dirty="0"/>
              <a:t>Click to edit Title</a:t>
            </a:r>
          </a:p>
        </p:txBody>
      </p:sp>
      <p:pic>
        <p:nvPicPr>
          <p:cNvPr id="6" name="Picture 5">
            <a:extLst>
              <a:ext uri="{FF2B5EF4-FFF2-40B4-BE49-F238E27FC236}">
                <a16:creationId xmlns:a16="http://schemas.microsoft.com/office/drawing/2014/main" id="{9109623C-3B5A-4B7C-ABFC-2B9F60B3C9AD}"/>
              </a:ext>
            </a:extLst>
          </p:cNvPr>
          <p:cNvPicPr>
            <a:picLocks noChangeAspect="1"/>
          </p:cNvPicPr>
          <p:nvPr userDrawn="1"/>
        </p:nvPicPr>
        <p:blipFill>
          <a:blip r:embed="rId2"/>
          <a:srcRect/>
          <a:stretch/>
        </p:blipFill>
        <p:spPr>
          <a:xfrm>
            <a:off x="7591621" y="4701483"/>
            <a:ext cx="1307179" cy="304257"/>
          </a:xfrm>
          <a:prstGeom prst="rect">
            <a:avLst/>
          </a:prstGeom>
        </p:spPr>
      </p:pic>
    </p:spTree>
    <p:extLst>
      <p:ext uri="{BB962C8B-B14F-4D97-AF65-F5344CB8AC3E}">
        <p14:creationId xmlns:p14="http://schemas.microsoft.com/office/powerpoint/2010/main" val="1250876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bg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632B24C1-A111-7440-9D22-B51C06E971FB}"/>
              </a:ext>
            </a:extLst>
          </p:cNvPr>
          <p:cNvSpPr/>
          <p:nvPr userDrawn="1"/>
        </p:nvSpPr>
        <p:spPr>
          <a:xfrm>
            <a:off x="0" y="-371"/>
            <a:ext cx="9144000" cy="3139879"/>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7A132D8D-14C0-094A-843E-79332F6A0E6D}"/>
              </a:ext>
            </a:extLst>
          </p:cNvPr>
          <p:cNvSpPr>
            <a:spLocks noGrp="1"/>
          </p:cNvSpPr>
          <p:nvPr>
            <p:ph type="title" hasCustomPrompt="1"/>
          </p:nvPr>
        </p:nvSpPr>
        <p:spPr>
          <a:xfrm>
            <a:off x="628650" y="3333255"/>
            <a:ext cx="7848475" cy="561110"/>
          </a:xfrm>
        </p:spPr>
        <p:txBody>
          <a:bodyPr anchor="b"/>
          <a:lstStyle>
            <a:lvl1pPr algn="l">
              <a:defRPr/>
            </a:lvl1pPr>
          </a:lstStyle>
          <a:p>
            <a:r>
              <a:rPr lang="en-US" dirty="0"/>
              <a:t>Title</a:t>
            </a:r>
          </a:p>
        </p:txBody>
      </p:sp>
      <p:sp>
        <p:nvSpPr>
          <p:cNvPr id="8" name="Text Placeholder 7">
            <a:extLst>
              <a:ext uri="{FF2B5EF4-FFF2-40B4-BE49-F238E27FC236}">
                <a16:creationId xmlns:a16="http://schemas.microsoft.com/office/drawing/2014/main" id="{4F9C5DAD-B232-3B43-8A8A-BD5ED4AD18C4}"/>
              </a:ext>
            </a:extLst>
          </p:cNvPr>
          <p:cNvSpPr>
            <a:spLocks noGrp="1"/>
          </p:cNvSpPr>
          <p:nvPr>
            <p:ph type="body" sz="quarter" idx="10" hasCustomPrompt="1"/>
          </p:nvPr>
        </p:nvSpPr>
        <p:spPr>
          <a:xfrm>
            <a:off x="628650" y="3983832"/>
            <a:ext cx="7847410" cy="612882"/>
          </a:xfrm>
        </p:spPr>
        <p:txBody>
          <a:bodyPr>
            <a:normAutofit/>
          </a:bodyPr>
          <a:lstStyle>
            <a:lvl1pPr marL="0" indent="0">
              <a:buNone/>
              <a:defRPr sz="150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12" name="Picture Placeholder 11">
            <a:extLst>
              <a:ext uri="{FF2B5EF4-FFF2-40B4-BE49-F238E27FC236}">
                <a16:creationId xmlns:a16="http://schemas.microsoft.com/office/drawing/2014/main" id="{D3C4481F-E0C4-5348-A69B-D0BC8380C52A}"/>
              </a:ext>
            </a:extLst>
          </p:cNvPr>
          <p:cNvSpPr>
            <a:spLocks noGrp="1"/>
          </p:cNvSpPr>
          <p:nvPr>
            <p:ph type="pic" sz="quarter" idx="12"/>
          </p:nvPr>
        </p:nvSpPr>
        <p:spPr>
          <a:xfrm>
            <a:off x="0" y="1"/>
            <a:ext cx="9144000" cy="3139508"/>
          </a:xfrm>
        </p:spPr>
        <p:txBody>
          <a:bodyPr anchor="ctr"/>
          <a:lstStyle>
            <a:lvl1pPr marL="0" indent="0" algn="ctr">
              <a:buNone/>
              <a:defRPr>
                <a:solidFill>
                  <a:schemeClr val="bg1"/>
                </a:solidFill>
              </a:defRPr>
            </a:lvl1pPr>
          </a:lstStyle>
          <a:p>
            <a:r>
              <a:rPr lang="en-US"/>
              <a:t>Click icon to add picture</a:t>
            </a:r>
          </a:p>
        </p:txBody>
      </p:sp>
      <p:pic>
        <p:nvPicPr>
          <p:cNvPr id="6" name="Picture 5">
            <a:extLst>
              <a:ext uri="{FF2B5EF4-FFF2-40B4-BE49-F238E27FC236}">
                <a16:creationId xmlns:a16="http://schemas.microsoft.com/office/drawing/2014/main" id="{E1F20C4A-E79C-47BD-A552-6BCC76181D71}"/>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082313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A481-F60C-2B40-8218-DE95306913D6}"/>
              </a:ext>
            </a:extLst>
          </p:cNvPr>
          <p:cNvSpPr>
            <a:spLocks noGrp="1"/>
          </p:cNvSpPr>
          <p:nvPr>
            <p:ph type="title"/>
          </p:nvPr>
        </p:nvSpPr>
        <p:spPr>
          <a:xfrm>
            <a:off x="628650" y="446898"/>
            <a:ext cx="7886700" cy="99417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B67C15-6F09-4A4C-BECF-06B1ECA81846}"/>
              </a:ext>
            </a:extLst>
          </p:cNvPr>
          <p:cNvSpPr>
            <a:spLocks noGrp="1"/>
          </p:cNvSpPr>
          <p:nvPr>
            <p:ph idx="1"/>
          </p:nvPr>
        </p:nvSpPr>
        <p:spPr>
          <a:xfrm>
            <a:off x="628650" y="1542272"/>
            <a:ext cx="7886700" cy="3154331"/>
          </a:xfrm>
        </p:spPr>
        <p:txBody>
          <a:bodyPr>
            <a:normAutofit/>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63C8094-2D4E-1144-95E8-84CF13456F08}"/>
              </a:ext>
            </a:extLst>
          </p:cNvPr>
          <p:cNvSpPr>
            <a:spLocks noGrp="1"/>
          </p:cNvSpPr>
          <p:nvPr>
            <p:ph type="sldNum" sz="quarter" idx="12"/>
          </p:nvPr>
        </p:nvSpPr>
        <p:spPr/>
        <p:txBody>
          <a:bodyPr vert="horz" lIns="91440" tIns="45720" rIns="91440" bIns="45720" rtlCol="0" anchor="ctr"/>
          <a:lstStyle>
            <a:lvl1pPr>
              <a:defRPr lang="en-US" smtClean="0"/>
            </a:lvl1pPr>
          </a:lstStyle>
          <a:p>
            <a:fld id="{5844BA1B-2AD7-1042-9A56-DF9179839488}" type="slidenum">
              <a:rPr lang="en-US" smtClean="0"/>
              <a:pPr/>
              <a:t>‹#›</a:t>
            </a:fld>
            <a:endParaRPr lang="en-US"/>
          </a:p>
        </p:txBody>
      </p:sp>
      <p:sp>
        <p:nvSpPr>
          <p:cNvPr id="5" name="background">
            <a:extLst>
              <a:ext uri="{FF2B5EF4-FFF2-40B4-BE49-F238E27FC236}">
                <a16:creationId xmlns:a16="http://schemas.microsoft.com/office/drawing/2014/main" id="{CABD3AF8-4655-8C41-840F-F939866C3068}"/>
              </a:ext>
            </a:extLst>
          </p:cNvPr>
          <p:cNvSpPr/>
          <p:nvPr userDrawn="1"/>
        </p:nvSpPr>
        <p:spPr>
          <a:xfrm>
            <a:off x="0" y="0"/>
            <a:ext cx="9144000" cy="21791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7" name="Picture 6">
            <a:extLst>
              <a:ext uri="{FF2B5EF4-FFF2-40B4-BE49-F238E27FC236}">
                <a16:creationId xmlns:a16="http://schemas.microsoft.com/office/drawing/2014/main" id="{FE9F7151-878F-488C-8AAB-0D25EB5F16E5}"/>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356763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323C-FB0D-2C47-A643-9808FFCDA99F}"/>
              </a:ext>
            </a:extLst>
          </p:cNvPr>
          <p:cNvSpPr>
            <a:spLocks noGrp="1"/>
          </p:cNvSpPr>
          <p:nvPr>
            <p:ph type="title"/>
          </p:nvPr>
        </p:nvSpPr>
        <p:spPr>
          <a:xfrm>
            <a:off x="628650" y="446901"/>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1739203-2A0A-654A-A44F-B259217C2F26}"/>
              </a:ext>
            </a:extLst>
          </p:cNvPr>
          <p:cNvSpPr>
            <a:spLocks noGrp="1"/>
          </p:cNvSpPr>
          <p:nvPr>
            <p:ph sz="half" idx="1"/>
          </p:nvPr>
        </p:nvSpPr>
        <p:spPr>
          <a:xfrm>
            <a:off x="628650" y="1542275"/>
            <a:ext cx="3886200" cy="315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F57F67-6432-DF4B-B04D-5C4768C454D6}"/>
              </a:ext>
            </a:extLst>
          </p:cNvPr>
          <p:cNvSpPr>
            <a:spLocks noGrp="1"/>
          </p:cNvSpPr>
          <p:nvPr>
            <p:ph sz="half" idx="2"/>
          </p:nvPr>
        </p:nvSpPr>
        <p:spPr>
          <a:xfrm>
            <a:off x="4629150" y="1542275"/>
            <a:ext cx="3886200" cy="315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85A532-ABB0-6B45-92F9-58E443D063FC}"/>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8" name="background">
            <a:extLst>
              <a:ext uri="{FF2B5EF4-FFF2-40B4-BE49-F238E27FC236}">
                <a16:creationId xmlns:a16="http://schemas.microsoft.com/office/drawing/2014/main" id="{478483C4-529B-4D57-BFA7-84D475652883}"/>
              </a:ext>
            </a:extLst>
          </p:cNvPr>
          <p:cNvSpPr/>
          <p:nvPr userDrawn="1"/>
        </p:nvSpPr>
        <p:spPr>
          <a:xfrm>
            <a:off x="0" y="0"/>
            <a:ext cx="9144000" cy="21791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9" name="Picture 8">
            <a:extLst>
              <a:ext uri="{FF2B5EF4-FFF2-40B4-BE49-F238E27FC236}">
                <a16:creationId xmlns:a16="http://schemas.microsoft.com/office/drawing/2014/main" id="{F5842869-BCB2-4989-98E0-855CC1E74A94}"/>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961043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p:nvPr>
        </p:nvSpPr>
        <p:spPr>
          <a:xfrm>
            <a:off x="628650" y="446897"/>
            <a:ext cx="7886700" cy="994172"/>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background">
            <a:extLst>
              <a:ext uri="{FF2B5EF4-FFF2-40B4-BE49-F238E27FC236}">
                <a16:creationId xmlns:a16="http://schemas.microsoft.com/office/drawing/2014/main" id="{34F7CDA9-FDFC-48E0-AAB3-506E228BFA0C}"/>
              </a:ext>
            </a:extLst>
          </p:cNvPr>
          <p:cNvSpPr/>
          <p:nvPr userDrawn="1"/>
        </p:nvSpPr>
        <p:spPr>
          <a:xfrm>
            <a:off x="0" y="0"/>
            <a:ext cx="9144000" cy="21791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7" name="Picture 6">
            <a:extLst>
              <a:ext uri="{FF2B5EF4-FFF2-40B4-BE49-F238E27FC236}">
                <a16:creationId xmlns:a16="http://schemas.microsoft.com/office/drawing/2014/main" id="{6B5634FD-4089-444F-B942-F8FD5760E145}"/>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34738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 FGM Cover">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C3F05284-8F13-4D13-B1D4-B05D059C9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tle Placeholder 6">
            <a:extLst>
              <a:ext uri="{FF2B5EF4-FFF2-40B4-BE49-F238E27FC236}">
                <a16:creationId xmlns:a16="http://schemas.microsoft.com/office/drawing/2014/main" id="{FEBFB844-2AD7-4181-82CC-1BFF9A225418}"/>
              </a:ext>
            </a:extLst>
          </p:cNvPr>
          <p:cNvSpPr>
            <a:spLocks noGrp="1"/>
          </p:cNvSpPr>
          <p:nvPr>
            <p:ph type="title" hasCustomPrompt="1"/>
          </p:nvPr>
        </p:nvSpPr>
        <p:spPr bwMode="auto">
          <a:xfrm>
            <a:off x="152400" y="805866"/>
            <a:ext cx="5638800" cy="161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a:defRPr>
                <a:solidFill>
                  <a:schemeClr val="tx1"/>
                </a:solidFill>
              </a:defRPr>
            </a:lvl1pPr>
          </a:lstStyle>
          <a:p>
            <a:pPr lvl="0"/>
            <a:r>
              <a:rPr lang="en-US" altLang="en-US" dirty="0"/>
              <a:t>Click to edit title</a:t>
            </a:r>
          </a:p>
        </p:txBody>
      </p:sp>
      <p:sp>
        <p:nvSpPr>
          <p:cNvPr id="6" name="Text Placeholder 5">
            <a:extLst>
              <a:ext uri="{FF2B5EF4-FFF2-40B4-BE49-F238E27FC236}">
                <a16:creationId xmlns:a16="http://schemas.microsoft.com/office/drawing/2014/main" id="{8DAE6BFD-464B-4790-A8EA-8F7462D6EAB7}"/>
              </a:ext>
            </a:extLst>
          </p:cNvPr>
          <p:cNvSpPr>
            <a:spLocks noGrp="1"/>
          </p:cNvSpPr>
          <p:nvPr>
            <p:ph type="body" sz="quarter" idx="10" hasCustomPrompt="1"/>
          </p:nvPr>
        </p:nvSpPr>
        <p:spPr>
          <a:xfrm>
            <a:off x="152400" y="2647950"/>
            <a:ext cx="5638800" cy="990600"/>
          </a:xfrm>
        </p:spPr>
        <p:txBody>
          <a:bodyPr/>
          <a:lstStyle>
            <a:lvl1pPr marL="0" indent="0">
              <a:buNone/>
              <a:defRPr sz="2400">
                <a:solidFill>
                  <a:schemeClr val="tx1"/>
                </a:solidFill>
              </a:defRPr>
            </a:lvl1pPr>
          </a:lstStyle>
          <a:p>
            <a:pPr lvl="0"/>
            <a:r>
              <a:rPr lang="en-US" dirty="0"/>
              <a:t>Click to edit subtitle</a:t>
            </a:r>
          </a:p>
        </p:txBody>
      </p:sp>
      <p:sp>
        <p:nvSpPr>
          <p:cNvPr id="17" name="Text Placeholder 5">
            <a:extLst>
              <a:ext uri="{FF2B5EF4-FFF2-40B4-BE49-F238E27FC236}">
                <a16:creationId xmlns:a16="http://schemas.microsoft.com/office/drawing/2014/main" id="{6B388E5A-2D08-435E-9A10-0C506E6E3BDA}"/>
              </a:ext>
            </a:extLst>
          </p:cNvPr>
          <p:cNvSpPr>
            <a:spLocks noGrp="1"/>
          </p:cNvSpPr>
          <p:nvPr>
            <p:ph type="body" sz="quarter" idx="11" hasCustomPrompt="1"/>
          </p:nvPr>
        </p:nvSpPr>
        <p:spPr>
          <a:xfrm>
            <a:off x="152400" y="3943350"/>
            <a:ext cx="5638800" cy="307181"/>
          </a:xfrm>
        </p:spPr>
        <p:txBody>
          <a:bodyPr/>
          <a:lstStyle>
            <a:lvl1pPr marL="0" indent="0">
              <a:buNone/>
              <a:defRPr sz="1600">
                <a:solidFill>
                  <a:schemeClr val="tx1"/>
                </a:solidFill>
              </a:defRPr>
            </a:lvl1pPr>
          </a:lstStyle>
          <a:p>
            <a:pPr lvl="0"/>
            <a:r>
              <a:rPr lang="en-US" dirty="0"/>
              <a:t>Click to edit presenter</a:t>
            </a:r>
          </a:p>
        </p:txBody>
      </p:sp>
      <p:sp>
        <p:nvSpPr>
          <p:cNvPr id="18" name="Text Placeholder 5">
            <a:extLst>
              <a:ext uri="{FF2B5EF4-FFF2-40B4-BE49-F238E27FC236}">
                <a16:creationId xmlns:a16="http://schemas.microsoft.com/office/drawing/2014/main" id="{9BE6ED6F-97D4-4B0F-B69F-AE486F3F8518}"/>
              </a:ext>
            </a:extLst>
          </p:cNvPr>
          <p:cNvSpPr>
            <a:spLocks noGrp="1"/>
          </p:cNvSpPr>
          <p:nvPr>
            <p:ph type="body" sz="quarter" idx="12" hasCustomPrompt="1"/>
          </p:nvPr>
        </p:nvSpPr>
        <p:spPr>
          <a:xfrm>
            <a:off x="152400" y="4250531"/>
            <a:ext cx="5638800" cy="531019"/>
          </a:xfrm>
        </p:spPr>
        <p:txBody>
          <a:bodyPr/>
          <a:lstStyle>
            <a:lvl1pPr marL="0" indent="0">
              <a:buNone/>
              <a:defRPr sz="1200">
                <a:solidFill>
                  <a:schemeClr val="tx1"/>
                </a:solidFill>
              </a:defRPr>
            </a:lvl1pPr>
          </a:lstStyle>
          <a:p>
            <a:pPr lvl="0"/>
            <a:r>
              <a:rPr lang="en-US" dirty="0"/>
              <a:t>Click to edit co-presenter/organization</a:t>
            </a:r>
          </a:p>
        </p:txBody>
      </p:sp>
    </p:spTree>
    <p:extLst>
      <p:ext uri="{BB962C8B-B14F-4D97-AF65-F5344CB8AC3E}">
        <p14:creationId xmlns:p14="http://schemas.microsoft.com/office/powerpoint/2010/main" val="399228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628650" y="446897"/>
            <a:ext cx="7886700" cy="565781"/>
          </a:xfrm>
        </p:spPr>
        <p:txBody>
          <a:body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8" name="Text Placeholder 7">
            <a:extLst>
              <a:ext uri="{FF2B5EF4-FFF2-40B4-BE49-F238E27FC236}">
                <a16:creationId xmlns:a16="http://schemas.microsoft.com/office/drawing/2014/main" id="{61249CC6-A3CB-1F4C-AA03-4E9ECFC5D8CE}"/>
              </a:ext>
            </a:extLst>
          </p:cNvPr>
          <p:cNvSpPr>
            <a:spLocks noGrp="1"/>
          </p:cNvSpPr>
          <p:nvPr>
            <p:ph type="body" sz="quarter" idx="13"/>
          </p:nvPr>
        </p:nvSpPr>
        <p:spPr>
          <a:xfrm>
            <a:off x="628651" y="1736933"/>
            <a:ext cx="2383631" cy="2736246"/>
          </a:xfrm>
        </p:spPr>
        <p:txBody>
          <a:bodyPr>
            <a:normAutofit/>
          </a:bodyPr>
          <a:lstStyle>
            <a:lvl1pPr marL="0" indent="0">
              <a:buNone/>
              <a:defRPr sz="1500"/>
            </a:lvl1pPr>
          </a:lstStyle>
          <a:p>
            <a:pPr lvl="0"/>
            <a:r>
              <a:rPr lang="en-US"/>
              <a:t>Click to edit Master text styles</a:t>
            </a:r>
          </a:p>
        </p:txBody>
      </p:sp>
      <p:sp>
        <p:nvSpPr>
          <p:cNvPr id="9" name="Text Placeholder 7">
            <a:extLst>
              <a:ext uri="{FF2B5EF4-FFF2-40B4-BE49-F238E27FC236}">
                <a16:creationId xmlns:a16="http://schemas.microsoft.com/office/drawing/2014/main" id="{3E635EF6-9B72-4F44-8119-E188BFC50BA1}"/>
              </a:ext>
            </a:extLst>
          </p:cNvPr>
          <p:cNvSpPr>
            <a:spLocks noGrp="1"/>
          </p:cNvSpPr>
          <p:nvPr>
            <p:ph type="body" sz="quarter" idx="14"/>
          </p:nvPr>
        </p:nvSpPr>
        <p:spPr>
          <a:xfrm>
            <a:off x="3384670" y="1736933"/>
            <a:ext cx="2383631" cy="2736246"/>
          </a:xfrm>
        </p:spPr>
        <p:txBody>
          <a:bodyPr>
            <a:normAutofit/>
          </a:bodyPr>
          <a:lstStyle>
            <a:lvl1pPr marL="0" indent="0">
              <a:buNone/>
              <a:defRPr sz="1500"/>
            </a:lvl1pPr>
          </a:lstStyle>
          <a:p>
            <a:pPr lvl="0"/>
            <a:r>
              <a:rPr lang="en-US"/>
              <a:t>Click to edit Master text styles</a:t>
            </a:r>
          </a:p>
        </p:txBody>
      </p:sp>
      <p:sp>
        <p:nvSpPr>
          <p:cNvPr id="10" name="Text Placeholder 7">
            <a:extLst>
              <a:ext uri="{FF2B5EF4-FFF2-40B4-BE49-F238E27FC236}">
                <a16:creationId xmlns:a16="http://schemas.microsoft.com/office/drawing/2014/main" id="{1FE7CCD9-C967-2A40-9468-BFB10BA6E39A}"/>
              </a:ext>
            </a:extLst>
          </p:cNvPr>
          <p:cNvSpPr>
            <a:spLocks noGrp="1"/>
          </p:cNvSpPr>
          <p:nvPr>
            <p:ph type="body" sz="quarter" idx="15"/>
          </p:nvPr>
        </p:nvSpPr>
        <p:spPr>
          <a:xfrm>
            <a:off x="6140689" y="1736933"/>
            <a:ext cx="2383631" cy="2736246"/>
          </a:xfrm>
        </p:spPr>
        <p:txBody>
          <a:bodyPr>
            <a:normAutofit/>
          </a:bodyPr>
          <a:lstStyle>
            <a:lvl1pPr marL="0" indent="0">
              <a:buNone/>
              <a:defRPr sz="1500"/>
            </a:lvl1pPr>
          </a:lstStyle>
          <a:p>
            <a:pPr lvl="0"/>
            <a:r>
              <a:rPr lang="en-US"/>
              <a:t>Click to edit Master text styles</a:t>
            </a:r>
          </a:p>
        </p:txBody>
      </p:sp>
      <p:sp>
        <p:nvSpPr>
          <p:cNvPr id="11" name="Text Placeholder 7">
            <a:extLst>
              <a:ext uri="{FF2B5EF4-FFF2-40B4-BE49-F238E27FC236}">
                <a16:creationId xmlns:a16="http://schemas.microsoft.com/office/drawing/2014/main" id="{BA51374C-8FC0-C447-AC90-530CF3FD9356}"/>
              </a:ext>
            </a:extLst>
          </p:cNvPr>
          <p:cNvSpPr>
            <a:spLocks noGrp="1"/>
          </p:cNvSpPr>
          <p:nvPr>
            <p:ph type="body" sz="quarter" idx="16" hasCustomPrompt="1"/>
          </p:nvPr>
        </p:nvSpPr>
        <p:spPr>
          <a:xfrm>
            <a:off x="3386272" y="1352896"/>
            <a:ext cx="2383631" cy="256697"/>
          </a:xfrm>
        </p:spPr>
        <p:txBody>
          <a:bodyPr>
            <a:noAutofit/>
          </a:bodyPr>
          <a:lstStyle>
            <a:lvl1pPr marL="0" indent="0">
              <a:buNone/>
              <a:defRPr sz="1500" b="1"/>
            </a:lvl1pPr>
          </a:lstStyle>
          <a:p>
            <a:pPr lvl="0"/>
            <a:r>
              <a:rPr lang="en-US" dirty="0"/>
              <a:t>HEADING</a:t>
            </a:r>
          </a:p>
        </p:txBody>
      </p:sp>
      <p:sp>
        <p:nvSpPr>
          <p:cNvPr id="12" name="Text Placeholder 7">
            <a:extLst>
              <a:ext uri="{FF2B5EF4-FFF2-40B4-BE49-F238E27FC236}">
                <a16:creationId xmlns:a16="http://schemas.microsoft.com/office/drawing/2014/main" id="{1004E3FA-8379-6648-93C8-DDEDA45579C7}"/>
              </a:ext>
            </a:extLst>
          </p:cNvPr>
          <p:cNvSpPr>
            <a:spLocks noGrp="1"/>
          </p:cNvSpPr>
          <p:nvPr>
            <p:ph type="body" sz="quarter" idx="17" hasCustomPrompt="1"/>
          </p:nvPr>
        </p:nvSpPr>
        <p:spPr>
          <a:xfrm>
            <a:off x="631855" y="1352896"/>
            <a:ext cx="2383631" cy="256697"/>
          </a:xfrm>
        </p:spPr>
        <p:txBody>
          <a:bodyPr>
            <a:noAutofit/>
          </a:bodyPr>
          <a:lstStyle>
            <a:lvl1pPr marL="0" indent="0">
              <a:buNone/>
              <a:defRPr sz="1500" b="1"/>
            </a:lvl1pPr>
          </a:lstStyle>
          <a:p>
            <a:pPr lvl="0"/>
            <a:r>
              <a:rPr lang="en-US" dirty="0"/>
              <a:t>HEADING</a:t>
            </a:r>
          </a:p>
        </p:txBody>
      </p:sp>
      <p:sp>
        <p:nvSpPr>
          <p:cNvPr id="13" name="Text Placeholder 7">
            <a:extLst>
              <a:ext uri="{FF2B5EF4-FFF2-40B4-BE49-F238E27FC236}">
                <a16:creationId xmlns:a16="http://schemas.microsoft.com/office/drawing/2014/main" id="{94A923AD-E427-AE4A-B5AB-021CA50316D6}"/>
              </a:ext>
            </a:extLst>
          </p:cNvPr>
          <p:cNvSpPr>
            <a:spLocks noGrp="1"/>
          </p:cNvSpPr>
          <p:nvPr>
            <p:ph type="body" sz="quarter" idx="18" hasCustomPrompt="1"/>
          </p:nvPr>
        </p:nvSpPr>
        <p:spPr>
          <a:xfrm>
            <a:off x="6140689" y="1352896"/>
            <a:ext cx="2383631" cy="256697"/>
          </a:xfrm>
        </p:spPr>
        <p:txBody>
          <a:bodyPr>
            <a:noAutofit/>
          </a:bodyPr>
          <a:lstStyle>
            <a:lvl1pPr marL="0" indent="0">
              <a:buNone/>
              <a:defRPr sz="1500" b="1"/>
            </a:lvl1pPr>
          </a:lstStyle>
          <a:p>
            <a:pPr lvl="0"/>
            <a:r>
              <a:rPr lang="en-US" dirty="0"/>
              <a:t>HEADING</a:t>
            </a:r>
          </a:p>
        </p:txBody>
      </p:sp>
      <p:sp>
        <p:nvSpPr>
          <p:cNvPr id="14" name="background">
            <a:extLst>
              <a:ext uri="{FF2B5EF4-FFF2-40B4-BE49-F238E27FC236}">
                <a16:creationId xmlns:a16="http://schemas.microsoft.com/office/drawing/2014/main" id="{F374DE16-A779-4E26-9D05-6F8FC072576E}"/>
              </a:ext>
            </a:extLst>
          </p:cNvPr>
          <p:cNvSpPr/>
          <p:nvPr userDrawn="1"/>
        </p:nvSpPr>
        <p:spPr>
          <a:xfrm>
            <a:off x="0" y="0"/>
            <a:ext cx="9144000" cy="21791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15" name="Picture 14">
            <a:extLst>
              <a:ext uri="{FF2B5EF4-FFF2-40B4-BE49-F238E27FC236}">
                <a16:creationId xmlns:a16="http://schemas.microsoft.com/office/drawing/2014/main" id="{F8FBDE8C-C9AF-4C25-AA42-B840D4841B7E}"/>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871586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628650" y="446897"/>
            <a:ext cx="7886700" cy="565781"/>
          </a:xfrm>
        </p:spPr>
        <p:txBody>
          <a:body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1734439" y="1457760"/>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3291021" y="1444813"/>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4847602" y="1444812"/>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6404184" y="1444811"/>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7" name="Picture Placeholder 5">
            <a:extLst>
              <a:ext uri="{FF2B5EF4-FFF2-40B4-BE49-F238E27FC236}">
                <a16:creationId xmlns:a16="http://schemas.microsoft.com/office/drawing/2014/main" id="{2E4A5F5C-D995-AD4B-9C3B-6A126F48496B}"/>
              </a:ext>
            </a:extLst>
          </p:cNvPr>
          <p:cNvSpPr>
            <a:spLocks noGrp="1"/>
          </p:cNvSpPr>
          <p:nvPr>
            <p:ph type="pic" sz="quarter" idx="17" hasCustomPrompt="1"/>
          </p:nvPr>
        </p:nvSpPr>
        <p:spPr>
          <a:xfrm>
            <a:off x="2524287" y="3069563"/>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8" name="Picture Placeholder 5">
            <a:extLst>
              <a:ext uri="{FF2B5EF4-FFF2-40B4-BE49-F238E27FC236}">
                <a16:creationId xmlns:a16="http://schemas.microsoft.com/office/drawing/2014/main" id="{D648BC7D-4E42-8C4B-B293-76F767727C9B}"/>
              </a:ext>
            </a:extLst>
          </p:cNvPr>
          <p:cNvSpPr>
            <a:spLocks noGrp="1"/>
          </p:cNvSpPr>
          <p:nvPr>
            <p:ph type="pic" sz="quarter" idx="18" hasCustomPrompt="1"/>
          </p:nvPr>
        </p:nvSpPr>
        <p:spPr>
          <a:xfrm>
            <a:off x="4080868" y="3056615"/>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9" name="Picture Placeholder 5">
            <a:extLst>
              <a:ext uri="{FF2B5EF4-FFF2-40B4-BE49-F238E27FC236}">
                <a16:creationId xmlns:a16="http://schemas.microsoft.com/office/drawing/2014/main" id="{A0A9F130-3F1D-164D-8966-A15278F6C107}"/>
              </a:ext>
            </a:extLst>
          </p:cNvPr>
          <p:cNvSpPr>
            <a:spLocks noGrp="1"/>
          </p:cNvSpPr>
          <p:nvPr>
            <p:ph type="pic" sz="quarter" idx="19" hasCustomPrompt="1"/>
          </p:nvPr>
        </p:nvSpPr>
        <p:spPr>
          <a:xfrm>
            <a:off x="5637450" y="3056615"/>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21" name="Text Placeholder 20">
            <a:extLst>
              <a:ext uri="{FF2B5EF4-FFF2-40B4-BE49-F238E27FC236}">
                <a16:creationId xmlns:a16="http://schemas.microsoft.com/office/drawing/2014/main" id="{F5B11387-4C77-0845-9338-E35C2E326323}"/>
              </a:ext>
            </a:extLst>
          </p:cNvPr>
          <p:cNvSpPr>
            <a:spLocks noGrp="1"/>
          </p:cNvSpPr>
          <p:nvPr>
            <p:ph type="body" sz="quarter" idx="20" hasCustomPrompt="1"/>
          </p:nvPr>
        </p:nvSpPr>
        <p:spPr>
          <a:xfrm>
            <a:off x="1523253" y="257175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7" name="Text Placeholder 6">
            <a:extLst>
              <a:ext uri="{FF2B5EF4-FFF2-40B4-BE49-F238E27FC236}">
                <a16:creationId xmlns:a16="http://schemas.microsoft.com/office/drawing/2014/main" id="{C9CA7215-843D-46AD-B5C4-90E897DBCE1F}"/>
              </a:ext>
            </a:extLst>
          </p:cNvPr>
          <p:cNvSpPr>
            <a:spLocks noGrp="1"/>
          </p:cNvSpPr>
          <p:nvPr>
            <p:ph type="body" sz="quarter" idx="27" hasCustomPrompt="1"/>
          </p:nvPr>
        </p:nvSpPr>
        <p:spPr>
          <a:xfrm>
            <a:off x="1734118" y="275604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37" name="Text Placeholder 20">
            <a:extLst>
              <a:ext uri="{FF2B5EF4-FFF2-40B4-BE49-F238E27FC236}">
                <a16:creationId xmlns:a16="http://schemas.microsoft.com/office/drawing/2014/main" id="{05FC62DA-1692-4580-91AA-C8E06A2D8CFA}"/>
              </a:ext>
            </a:extLst>
          </p:cNvPr>
          <p:cNvSpPr>
            <a:spLocks noGrp="1"/>
          </p:cNvSpPr>
          <p:nvPr>
            <p:ph type="body" sz="quarter" idx="28" hasCustomPrompt="1"/>
          </p:nvPr>
        </p:nvSpPr>
        <p:spPr>
          <a:xfrm>
            <a:off x="3092474" y="2578693"/>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38" name="Text Placeholder 6">
            <a:extLst>
              <a:ext uri="{FF2B5EF4-FFF2-40B4-BE49-F238E27FC236}">
                <a16:creationId xmlns:a16="http://schemas.microsoft.com/office/drawing/2014/main" id="{8063B245-9F32-4484-851A-76D37B02947D}"/>
              </a:ext>
            </a:extLst>
          </p:cNvPr>
          <p:cNvSpPr>
            <a:spLocks noGrp="1"/>
          </p:cNvSpPr>
          <p:nvPr>
            <p:ph type="body" sz="quarter" idx="29" hasCustomPrompt="1"/>
          </p:nvPr>
        </p:nvSpPr>
        <p:spPr>
          <a:xfrm>
            <a:off x="3303340" y="2762983"/>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39" name="Text Placeholder 20">
            <a:extLst>
              <a:ext uri="{FF2B5EF4-FFF2-40B4-BE49-F238E27FC236}">
                <a16:creationId xmlns:a16="http://schemas.microsoft.com/office/drawing/2014/main" id="{38629866-1C98-47D8-AF3F-05E66AC5CAD0}"/>
              </a:ext>
            </a:extLst>
          </p:cNvPr>
          <p:cNvSpPr>
            <a:spLocks noGrp="1"/>
          </p:cNvSpPr>
          <p:nvPr>
            <p:ph type="body" sz="quarter" idx="30" hasCustomPrompt="1"/>
          </p:nvPr>
        </p:nvSpPr>
        <p:spPr>
          <a:xfrm>
            <a:off x="4661695" y="2578693"/>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0" name="Text Placeholder 6">
            <a:extLst>
              <a:ext uri="{FF2B5EF4-FFF2-40B4-BE49-F238E27FC236}">
                <a16:creationId xmlns:a16="http://schemas.microsoft.com/office/drawing/2014/main" id="{3EC115D7-9292-47C0-8BD1-FED0D97AC8F6}"/>
              </a:ext>
            </a:extLst>
          </p:cNvPr>
          <p:cNvSpPr>
            <a:spLocks noGrp="1"/>
          </p:cNvSpPr>
          <p:nvPr>
            <p:ph type="body" sz="quarter" idx="31" hasCustomPrompt="1"/>
          </p:nvPr>
        </p:nvSpPr>
        <p:spPr>
          <a:xfrm>
            <a:off x="4872561" y="2762983"/>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1" name="Text Placeholder 20">
            <a:extLst>
              <a:ext uri="{FF2B5EF4-FFF2-40B4-BE49-F238E27FC236}">
                <a16:creationId xmlns:a16="http://schemas.microsoft.com/office/drawing/2014/main" id="{CF8A13C7-D2F0-49AD-AE28-EEA1BD1AE249}"/>
              </a:ext>
            </a:extLst>
          </p:cNvPr>
          <p:cNvSpPr>
            <a:spLocks noGrp="1"/>
          </p:cNvSpPr>
          <p:nvPr>
            <p:ph type="body" sz="quarter" idx="32" hasCustomPrompt="1"/>
          </p:nvPr>
        </p:nvSpPr>
        <p:spPr>
          <a:xfrm>
            <a:off x="6230917" y="2578693"/>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2" name="Text Placeholder 6">
            <a:extLst>
              <a:ext uri="{FF2B5EF4-FFF2-40B4-BE49-F238E27FC236}">
                <a16:creationId xmlns:a16="http://schemas.microsoft.com/office/drawing/2014/main" id="{8A054A32-D2A4-405A-A2D5-18B059E63D3A}"/>
              </a:ext>
            </a:extLst>
          </p:cNvPr>
          <p:cNvSpPr>
            <a:spLocks noGrp="1"/>
          </p:cNvSpPr>
          <p:nvPr>
            <p:ph type="body" sz="quarter" idx="33" hasCustomPrompt="1"/>
          </p:nvPr>
        </p:nvSpPr>
        <p:spPr>
          <a:xfrm>
            <a:off x="6441782" y="2762983"/>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5" name="Text Placeholder 20">
            <a:extLst>
              <a:ext uri="{FF2B5EF4-FFF2-40B4-BE49-F238E27FC236}">
                <a16:creationId xmlns:a16="http://schemas.microsoft.com/office/drawing/2014/main" id="{B8001808-8709-4FCA-A80D-D2154D91C8AC}"/>
              </a:ext>
            </a:extLst>
          </p:cNvPr>
          <p:cNvSpPr>
            <a:spLocks noGrp="1"/>
          </p:cNvSpPr>
          <p:nvPr>
            <p:ph type="body" sz="quarter" idx="36" hasCustomPrompt="1"/>
          </p:nvPr>
        </p:nvSpPr>
        <p:spPr>
          <a:xfrm>
            <a:off x="2314247" y="413187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6" name="Text Placeholder 6">
            <a:extLst>
              <a:ext uri="{FF2B5EF4-FFF2-40B4-BE49-F238E27FC236}">
                <a16:creationId xmlns:a16="http://schemas.microsoft.com/office/drawing/2014/main" id="{93DF7B78-BBFC-4DBE-AED5-306440EC0A4A}"/>
              </a:ext>
            </a:extLst>
          </p:cNvPr>
          <p:cNvSpPr>
            <a:spLocks noGrp="1"/>
          </p:cNvSpPr>
          <p:nvPr>
            <p:ph type="body" sz="quarter" idx="37" hasCustomPrompt="1"/>
          </p:nvPr>
        </p:nvSpPr>
        <p:spPr>
          <a:xfrm>
            <a:off x="2525113" y="431616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7" name="Text Placeholder 20">
            <a:extLst>
              <a:ext uri="{FF2B5EF4-FFF2-40B4-BE49-F238E27FC236}">
                <a16:creationId xmlns:a16="http://schemas.microsoft.com/office/drawing/2014/main" id="{963EB4FC-582C-4CE9-A21B-5850E13B8D60}"/>
              </a:ext>
            </a:extLst>
          </p:cNvPr>
          <p:cNvSpPr>
            <a:spLocks noGrp="1"/>
          </p:cNvSpPr>
          <p:nvPr>
            <p:ph type="body" sz="quarter" idx="38" hasCustomPrompt="1"/>
          </p:nvPr>
        </p:nvSpPr>
        <p:spPr>
          <a:xfrm>
            <a:off x="3883468" y="413187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8" name="Text Placeholder 6">
            <a:extLst>
              <a:ext uri="{FF2B5EF4-FFF2-40B4-BE49-F238E27FC236}">
                <a16:creationId xmlns:a16="http://schemas.microsoft.com/office/drawing/2014/main" id="{14C3E1FE-75D6-4705-A6EE-C950E6EBB6D7}"/>
              </a:ext>
            </a:extLst>
          </p:cNvPr>
          <p:cNvSpPr>
            <a:spLocks noGrp="1"/>
          </p:cNvSpPr>
          <p:nvPr>
            <p:ph type="body" sz="quarter" idx="39" hasCustomPrompt="1"/>
          </p:nvPr>
        </p:nvSpPr>
        <p:spPr>
          <a:xfrm>
            <a:off x="4094334" y="431616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9" name="Text Placeholder 20">
            <a:extLst>
              <a:ext uri="{FF2B5EF4-FFF2-40B4-BE49-F238E27FC236}">
                <a16:creationId xmlns:a16="http://schemas.microsoft.com/office/drawing/2014/main" id="{B85CB861-17D4-4864-889B-9B0DCFD6B301}"/>
              </a:ext>
            </a:extLst>
          </p:cNvPr>
          <p:cNvSpPr>
            <a:spLocks noGrp="1"/>
          </p:cNvSpPr>
          <p:nvPr>
            <p:ph type="body" sz="quarter" idx="40" hasCustomPrompt="1"/>
          </p:nvPr>
        </p:nvSpPr>
        <p:spPr>
          <a:xfrm>
            <a:off x="5452690" y="413187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50" name="Text Placeholder 6">
            <a:extLst>
              <a:ext uri="{FF2B5EF4-FFF2-40B4-BE49-F238E27FC236}">
                <a16:creationId xmlns:a16="http://schemas.microsoft.com/office/drawing/2014/main" id="{3294DA18-A568-44FA-9B5C-CE1C283E2F29}"/>
              </a:ext>
            </a:extLst>
          </p:cNvPr>
          <p:cNvSpPr>
            <a:spLocks noGrp="1"/>
          </p:cNvSpPr>
          <p:nvPr>
            <p:ph type="body" sz="quarter" idx="41" hasCustomPrompt="1"/>
          </p:nvPr>
        </p:nvSpPr>
        <p:spPr>
          <a:xfrm>
            <a:off x="5663555" y="431616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52" name="background">
            <a:extLst>
              <a:ext uri="{FF2B5EF4-FFF2-40B4-BE49-F238E27FC236}">
                <a16:creationId xmlns:a16="http://schemas.microsoft.com/office/drawing/2014/main" id="{30211B6A-644B-44D8-BBB5-D209F1549680}"/>
              </a:ext>
            </a:extLst>
          </p:cNvPr>
          <p:cNvSpPr/>
          <p:nvPr userDrawn="1"/>
        </p:nvSpPr>
        <p:spPr>
          <a:xfrm>
            <a:off x="0" y="0"/>
            <a:ext cx="9144000" cy="21791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26" name="Picture 25">
            <a:extLst>
              <a:ext uri="{FF2B5EF4-FFF2-40B4-BE49-F238E27FC236}">
                <a16:creationId xmlns:a16="http://schemas.microsoft.com/office/drawing/2014/main" id="{A9B23DBE-AA19-44F0-8387-8B7B7E713DD5}"/>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613634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onsor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628650" y="446897"/>
            <a:ext cx="7886700" cy="565781"/>
          </a:xfrm>
        </p:spPr>
        <p:txBody>
          <a:body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628651" y="1688485"/>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2603890" y="1675538"/>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4579129" y="1675537"/>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6554369" y="1675537"/>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2" name="Picture Placeholder 5">
            <a:extLst>
              <a:ext uri="{FF2B5EF4-FFF2-40B4-BE49-F238E27FC236}">
                <a16:creationId xmlns:a16="http://schemas.microsoft.com/office/drawing/2014/main" id="{4B5627C5-D858-0545-9CED-8B151E8E04DE}"/>
              </a:ext>
            </a:extLst>
          </p:cNvPr>
          <p:cNvSpPr>
            <a:spLocks noGrp="1"/>
          </p:cNvSpPr>
          <p:nvPr>
            <p:ph type="pic" sz="quarter" idx="17" hasCustomPrompt="1"/>
          </p:nvPr>
        </p:nvSpPr>
        <p:spPr>
          <a:xfrm>
            <a:off x="628651" y="2957536"/>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3" name="Picture Placeholder 5">
            <a:extLst>
              <a:ext uri="{FF2B5EF4-FFF2-40B4-BE49-F238E27FC236}">
                <a16:creationId xmlns:a16="http://schemas.microsoft.com/office/drawing/2014/main" id="{9FE75601-C215-7F4E-A81D-CACB273968A7}"/>
              </a:ext>
            </a:extLst>
          </p:cNvPr>
          <p:cNvSpPr>
            <a:spLocks noGrp="1"/>
          </p:cNvSpPr>
          <p:nvPr>
            <p:ph type="pic" sz="quarter" idx="18" hasCustomPrompt="1"/>
          </p:nvPr>
        </p:nvSpPr>
        <p:spPr>
          <a:xfrm>
            <a:off x="2603890" y="2944588"/>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20" name="Picture Placeholder 5">
            <a:extLst>
              <a:ext uri="{FF2B5EF4-FFF2-40B4-BE49-F238E27FC236}">
                <a16:creationId xmlns:a16="http://schemas.microsoft.com/office/drawing/2014/main" id="{F3D4B5E7-065F-A241-A2C9-8D61F4FDCA95}"/>
              </a:ext>
            </a:extLst>
          </p:cNvPr>
          <p:cNvSpPr>
            <a:spLocks noGrp="1"/>
          </p:cNvSpPr>
          <p:nvPr>
            <p:ph type="pic" sz="quarter" idx="19" hasCustomPrompt="1"/>
          </p:nvPr>
        </p:nvSpPr>
        <p:spPr>
          <a:xfrm>
            <a:off x="4579129" y="2944588"/>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21" name="Picture Placeholder 5">
            <a:extLst>
              <a:ext uri="{FF2B5EF4-FFF2-40B4-BE49-F238E27FC236}">
                <a16:creationId xmlns:a16="http://schemas.microsoft.com/office/drawing/2014/main" id="{B6244E73-5AB3-3641-BF88-D9F9CB82617D}"/>
              </a:ext>
            </a:extLst>
          </p:cNvPr>
          <p:cNvSpPr>
            <a:spLocks noGrp="1"/>
          </p:cNvSpPr>
          <p:nvPr>
            <p:ph type="pic" sz="quarter" idx="20" hasCustomPrompt="1"/>
          </p:nvPr>
        </p:nvSpPr>
        <p:spPr>
          <a:xfrm>
            <a:off x="6554369" y="2944587"/>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7" name="background">
            <a:extLst>
              <a:ext uri="{FF2B5EF4-FFF2-40B4-BE49-F238E27FC236}">
                <a16:creationId xmlns:a16="http://schemas.microsoft.com/office/drawing/2014/main" id="{67465D64-7729-4B0D-86B8-D5DFBAE45263}"/>
              </a:ext>
            </a:extLst>
          </p:cNvPr>
          <p:cNvSpPr/>
          <p:nvPr userDrawn="1"/>
        </p:nvSpPr>
        <p:spPr>
          <a:xfrm>
            <a:off x="0" y="0"/>
            <a:ext cx="9144000" cy="21791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18" name="Picture 17">
            <a:extLst>
              <a:ext uri="{FF2B5EF4-FFF2-40B4-BE49-F238E27FC236}">
                <a16:creationId xmlns:a16="http://schemas.microsoft.com/office/drawing/2014/main" id="{3F848B19-F46C-45A6-8989-4E8AAC0F4856}"/>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147219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32A7F-7789-42BC-9268-FC972357760C}"/>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312904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 Thank You">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9144000"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7642782" y="4101285"/>
            <a:ext cx="1032994" cy="634437"/>
          </a:xfrm>
          <a:prstGeom prst="rect">
            <a:avLst/>
          </a:prstGeom>
        </p:spPr>
      </p:pic>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436651" y="1557471"/>
            <a:ext cx="8239124" cy="1844680"/>
          </a:xfrm>
        </p:spPr>
        <p:txBody>
          <a:bodyPr anchor="ctr">
            <a:normAutofit/>
          </a:bodyPr>
          <a:lstStyle>
            <a:lvl1pPr algn="ctr">
              <a:defRPr sz="6000">
                <a:solidFill>
                  <a:schemeClr val="bg1"/>
                </a:solidFill>
              </a:defRPr>
            </a:lvl1pPr>
          </a:lstStyle>
          <a:p>
            <a:r>
              <a:rPr lang="en-US" dirty="0"/>
              <a:t>THANK YOU</a:t>
            </a:r>
          </a:p>
        </p:txBody>
      </p:sp>
      <p:pic>
        <p:nvPicPr>
          <p:cNvPr id="7" name="Picture 6">
            <a:extLst>
              <a:ext uri="{FF2B5EF4-FFF2-40B4-BE49-F238E27FC236}">
                <a16:creationId xmlns:a16="http://schemas.microsoft.com/office/drawing/2014/main" id="{9373F23E-CC83-4AA4-8024-3BB888ADC527}"/>
              </a:ext>
            </a:extLst>
          </p:cNvPr>
          <p:cNvPicPr>
            <a:picLocks noChangeAspect="1"/>
          </p:cNvPicPr>
          <p:nvPr userDrawn="1"/>
        </p:nvPicPr>
        <p:blipFill>
          <a:blip r:embed="rId3"/>
          <a:srcRect/>
          <a:stretch/>
        </p:blipFill>
        <p:spPr>
          <a:xfrm>
            <a:off x="6715824" y="4344535"/>
            <a:ext cx="2157320" cy="557308"/>
          </a:xfrm>
          <a:prstGeom prst="rect">
            <a:avLst/>
          </a:prstGeom>
        </p:spPr>
      </p:pic>
    </p:spTree>
    <p:extLst>
      <p:ext uri="{BB962C8B-B14F-4D97-AF65-F5344CB8AC3E}">
        <p14:creationId xmlns:p14="http://schemas.microsoft.com/office/powerpoint/2010/main" val="1630542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9144000"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7642782" y="4101285"/>
            <a:ext cx="1032994" cy="634437"/>
          </a:xfrm>
          <a:prstGeom prst="rect">
            <a:avLst/>
          </a:prstGeom>
        </p:spPr>
      </p:pic>
      <p:sp>
        <p:nvSpPr>
          <p:cNvPr id="60" name="presenter">
            <a:extLst>
              <a:ext uri="{FF2B5EF4-FFF2-40B4-BE49-F238E27FC236}">
                <a16:creationId xmlns:a16="http://schemas.microsoft.com/office/drawing/2014/main" id="{AFF74F91-9E03-2349-88D3-9022E50F147F}"/>
              </a:ext>
            </a:extLst>
          </p:cNvPr>
          <p:cNvSpPr>
            <a:spLocks noGrp="1"/>
          </p:cNvSpPr>
          <p:nvPr>
            <p:ph type="body" sz="quarter" idx="15" hasCustomPrompt="1"/>
          </p:nvPr>
        </p:nvSpPr>
        <p:spPr>
          <a:xfrm>
            <a:off x="436960" y="4101704"/>
            <a:ext cx="2476500" cy="501253"/>
          </a:xfrm>
        </p:spPr>
        <p:txBody>
          <a:bodyPr>
            <a:normAutofit/>
          </a:bodyPr>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NAME(S)</a:t>
            </a:r>
          </a:p>
        </p:txBody>
      </p:sp>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436651" y="2314576"/>
            <a:ext cx="8239124" cy="1337540"/>
          </a:xfrm>
        </p:spPr>
        <p:txBody>
          <a:bodyPr anchor="t">
            <a:normAutofit/>
          </a:bodyPr>
          <a:lstStyle>
            <a:lvl1pPr algn="l">
              <a:defRPr sz="3600">
                <a:solidFill>
                  <a:schemeClr val="bg1"/>
                </a:solidFill>
              </a:defRPr>
            </a:lvl1pPr>
          </a:lstStyle>
          <a:p>
            <a:r>
              <a:rPr lang="en-US" dirty="0"/>
              <a:t>CLICK TO EDIT TITLE</a:t>
            </a:r>
          </a:p>
        </p:txBody>
      </p:sp>
      <p:sp>
        <p:nvSpPr>
          <p:cNvPr id="48" name="intro">
            <a:extLst>
              <a:ext uri="{FF2B5EF4-FFF2-40B4-BE49-F238E27FC236}">
                <a16:creationId xmlns:a16="http://schemas.microsoft.com/office/drawing/2014/main" id="{BD444F3E-06FA-6648-AEC5-1116D07262BF}"/>
              </a:ext>
            </a:extLst>
          </p:cNvPr>
          <p:cNvSpPr>
            <a:spLocks noGrp="1"/>
          </p:cNvSpPr>
          <p:nvPr>
            <p:ph type="body" sz="quarter" idx="14" hasCustomPrompt="1"/>
          </p:nvPr>
        </p:nvSpPr>
        <p:spPr>
          <a:xfrm>
            <a:off x="436960" y="1702594"/>
            <a:ext cx="8239125" cy="527447"/>
          </a:xfrm>
        </p:spPr>
        <p:txBody>
          <a:bodyPr anchor="b"/>
          <a:lstStyle>
            <a:lvl1pPr marL="0" indent="0">
              <a:buNone/>
              <a:defRPr sz="1500">
                <a:solidFill>
                  <a:schemeClr val="bg1"/>
                </a:solidFill>
              </a:defRPr>
            </a:lvl1pPr>
            <a:lvl2pPr marL="342900" indent="0">
              <a:buNone/>
              <a:defRPr/>
            </a:lvl2pPr>
          </a:lstStyle>
          <a:p>
            <a:pPr lvl="0"/>
            <a:r>
              <a:rPr lang="en-US" dirty="0"/>
              <a:t>CLICK TO EDIT TEXT</a:t>
            </a:r>
          </a:p>
        </p:txBody>
      </p:sp>
      <p:pic>
        <p:nvPicPr>
          <p:cNvPr id="9" name="Picture 8">
            <a:extLst>
              <a:ext uri="{FF2B5EF4-FFF2-40B4-BE49-F238E27FC236}">
                <a16:creationId xmlns:a16="http://schemas.microsoft.com/office/drawing/2014/main" id="{CABA99A1-C542-4147-858F-9A753B0C4DB5}"/>
              </a:ext>
            </a:extLst>
          </p:cNvPr>
          <p:cNvPicPr>
            <a:picLocks noChangeAspect="1"/>
          </p:cNvPicPr>
          <p:nvPr userDrawn="1"/>
        </p:nvPicPr>
        <p:blipFill>
          <a:blip r:embed="rId3"/>
          <a:srcRect/>
          <a:stretch/>
        </p:blipFill>
        <p:spPr>
          <a:xfrm>
            <a:off x="6715824" y="4344535"/>
            <a:ext cx="2157320" cy="557308"/>
          </a:xfrm>
          <a:prstGeom prst="rect">
            <a:avLst/>
          </a:prstGeom>
        </p:spPr>
      </p:pic>
    </p:spTree>
    <p:extLst>
      <p:ext uri="{BB962C8B-B14F-4D97-AF65-F5344CB8AC3E}">
        <p14:creationId xmlns:p14="http://schemas.microsoft.com/office/powerpoint/2010/main" val="8727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TOC photo righ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5657417" y="0"/>
            <a:ext cx="3486582"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5657850" y="0"/>
            <a:ext cx="3486151" cy="51435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275035" y="1410057"/>
            <a:ext cx="5104209" cy="3467456"/>
          </a:xfrm>
        </p:spPr>
        <p:txBody>
          <a:bodyPr>
            <a:normAutofit/>
          </a:bodyPr>
          <a:lstStyle>
            <a:lvl1pPr marL="257175" indent="-257175">
              <a:lnSpc>
                <a:spcPct val="100000"/>
              </a:lnSpc>
              <a:spcBef>
                <a:spcPts val="0"/>
              </a:spcBef>
              <a:buFont typeface="Arial" panose="020B0604020202020204" pitchFamily="34" charset="0"/>
              <a:buChar char="•"/>
              <a:defRPr sz="18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275035" y="442017"/>
            <a:ext cx="5104209" cy="809409"/>
          </a:xfrm>
        </p:spPr>
        <p:txBody>
          <a:bodyPr anchor="t">
            <a:normAutofit/>
          </a:bodyPr>
          <a:lstStyle>
            <a:lvl1pPr algn="l">
              <a:lnSpc>
                <a:spcPct val="100000"/>
              </a:lnSpc>
              <a:defRPr sz="2700"/>
            </a:lvl1pPr>
          </a:lstStyle>
          <a:p>
            <a:r>
              <a:rPr lang="en-US" dirty="0"/>
              <a:t>Click to edit Title</a:t>
            </a:r>
          </a:p>
        </p:txBody>
      </p:sp>
      <p:pic>
        <p:nvPicPr>
          <p:cNvPr id="6" name="Picture 5">
            <a:extLst>
              <a:ext uri="{FF2B5EF4-FFF2-40B4-BE49-F238E27FC236}">
                <a16:creationId xmlns:a16="http://schemas.microsoft.com/office/drawing/2014/main" id="{30FFCC69-255C-4EEF-B385-4897BEE7AA8D}"/>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47026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genda/TOC photo lef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433" y="0"/>
            <a:ext cx="3486582"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433" y="0"/>
            <a:ext cx="3486151" cy="51435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3742491" y="1410057"/>
            <a:ext cx="5104209" cy="3467456"/>
          </a:xfrm>
        </p:spPr>
        <p:txBody>
          <a:bodyPr>
            <a:normAutofit/>
          </a:bodyPr>
          <a:lstStyle>
            <a:lvl1pPr marL="257175" indent="-257175">
              <a:lnSpc>
                <a:spcPct val="100000"/>
              </a:lnSpc>
              <a:spcBef>
                <a:spcPts val="0"/>
              </a:spcBef>
              <a:buFont typeface="Arial" panose="020B0604020202020204" pitchFamily="34" charset="0"/>
              <a:buChar char="•"/>
              <a:defRPr sz="18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3742491" y="442017"/>
            <a:ext cx="5104209" cy="809409"/>
          </a:xfrm>
        </p:spPr>
        <p:txBody>
          <a:bodyPr anchor="t">
            <a:normAutofit/>
          </a:bodyPr>
          <a:lstStyle>
            <a:lvl1pPr algn="l">
              <a:lnSpc>
                <a:spcPct val="100000"/>
              </a:lnSpc>
              <a:defRPr sz="2700"/>
            </a:lvl1pPr>
          </a:lstStyle>
          <a:p>
            <a:r>
              <a:rPr lang="en-US" dirty="0"/>
              <a:t>Click to edit Title</a:t>
            </a:r>
          </a:p>
        </p:txBody>
      </p:sp>
      <p:pic>
        <p:nvPicPr>
          <p:cNvPr id="6" name="Picture 5">
            <a:extLst>
              <a:ext uri="{FF2B5EF4-FFF2-40B4-BE49-F238E27FC236}">
                <a16:creationId xmlns:a16="http://schemas.microsoft.com/office/drawing/2014/main" id="{6D91E070-7E40-46F1-A325-FB27E700ACDC}"/>
              </a:ext>
            </a:extLst>
          </p:cNvPr>
          <p:cNvPicPr>
            <a:picLocks noChangeAspect="1"/>
          </p:cNvPicPr>
          <p:nvPr userDrawn="1"/>
        </p:nvPicPr>
        <p:blipFill>
          <a:blip r:embed="rId2"/>
          <a:srcRect/>
          <a:stretch/>
        </p:blipFill>
        <p:spPr>
          <a:xfrm>
            <a:off x="7591621" y="4701483"/>
            <a:ext cx="1307179" cy="304257"/>
          </a:xfrm>
          <a:prstGeom prst="rect">
            <a:avLst/>
          </a:prstGeom>
        </p:spPr>
      </p:pic>
    </p:spTree>
    <p:extLst>
      <p:ext uri="{BB962C8B-B14F-4D97-AF65-F5344CB8AC3E}">
        <p14:creationId xmlns:p14="http://schemas.microsoft.com/office/powerpoint/2010/main" val="1181708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bg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632B24C1-A111-7440-9D22-B51C06E971FB}"/>
              </a:ext>
            </a:extLst>
          </p:cNvPr>
          <p:cNvSpPr/>
          <p:nvPr userDrawn="1"/>
        </p:nvSpPr>
        <p:spPr>
          <a:xfrm>
            <a:off x="0" y="-371"/>
            <a:ext cx="9144000" cy="3139879"/>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7A132D8D-14C0-094A-843E-79332F6A0E6D}"/>
              </a:ext>
            </a:extLst>
          </p:cNvPr>
          <p:cNvSpPr>
            <a:spLocks noGrp="1"/>
          </p:cNvSpPr>
          <p:nvPr>
            <p:ph type="title" hasCustomPrompt="1"/>
          </p:nvPr>
        </p:nvSpPr>
        <p:spPr>
          <a:xfrm>
            <a:off x="628650" y="3333255"/>
            <a:ext cx="7848475" cy="561110"/>
          </a:xfrm>
        </p:spPr>
        <p:txBody>
          <a:bodyPr anchor="b"/>
          <a:lstStyle>
            <a:lvl1pPr algn="l">
              <a:defRPr/>
            </a:lvl1pPr>
          </a:lstStyle>
          <a:p>
            <a:r>
              <a:rPr lang="en-US" dirty="0"/>
              <a:t>Title</a:t>
            </a:r>
          </a:p>
        </p:txBody>
      </p:sp>
      <p:sp>
        <p:nvSpPr>
          <p:cNvPr id="8" name="Text Placeholder 7">
            <a:extLst>
              <a:ext uri="{FF2B5EF4-FFF2-40B4-BE49-F238E27FC236}">
                <a16:creationId xmlns:a16="http://schemas.microsoft.com/office/drawing/2014/main" id="{4F9C5DAD-B232-3B43-8A8A-BD5ED4AD18C4}"/>
              </a:ext>
            </a:extLst>
          </p:cNvPr>
          <p:cNvSpPr>
            <a:spLocks noGrp="1"/>
          </p:cNvSpPr>
          <p:nvPr>
            <p:ph type="body" sz="quarter" idx="10" hasCustomPrompt="1"/>
          </p:nvPr>
        </p:nvSpPr>
        <p:spPr>
          <a:xfrm>
            <a:off x="628650" y="3983832"/>
            <a:ext cx="7847410" cy="656131"/>
          </a:xfrm>
        </p:spPr>
        <p:txBody>
          <a:bodyPr>
            <a:normAutofit/>
          </a:bodyPr>
          <a:lstStyle>
            <a:lvl1pPr marL="0" indent="0">
              <a:buNone/>
              <a:defRPr sz="150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12" name="Picture Placeholder 11">
            <a:extLst>
              <a:ext uri="{FF2B5EF4-FFF2-40B4-BE49-F238E27FC236}">
                <a16:creationId xmlns:a16="http://schemas.microsoft.com/office/drawing/2014/main" id="{D3C4481F-E0C4-5348-A69B-D0BC8380C52A}"/>
              </a:ext>
            </a:extLst>
          </p:cNvPr>
          <p:cNvSpPr>
            <a:spLocks noGrp="1"/>
          </p:cNvSpPr>
          <p:nvPr>
            <p:ph type="pic" sz="quarter" idx="12"/>
          </p:nvPr>
        </p:nvSpPr>
        <p:spPr>
          <a:xfrm>
            <a:off x="0" y="1"/>
            <a:ext cx="9144000" cy="3139508"/>
          </a:xfrm>
        </p:spPr>
        <p:txBody>
          <a:bodyPr anchor="ctr"/>
          <a:lstStyle>
            <a:lvl1pPr marL="0" indent="0" algn="ctr">
              <a:buNone/>
              <a:defRPr>
                <a:solidFill>
                  <a:schemeClr val="bg1"/>
                </a:solidFill>
              </a:defRPr>
            </a:lvl1pPr>
          </a:lstStyle>
          <a:p>
            <a:r>
              <a:rPr lang="en-US"/>
              <a:t>Click icon to add picture</a:t>
            </a:r>
          </a:p>
        </p:txBody>
      </p:sp>
      <p:pic>
        <p:nvPicPr>
          <p:cNvPr id="6" name="Picture 5">
            <a:extLst>
              <a:ext uri="{FF2B5EF4-FFF2-40B4-BE49-F238E27FC236}">
                <a16:creationId xmlns:a16="http://schemas.microsoft.com/office/drawing/2014/main" id="{236F444C-5484-4C0C-B6F0-DC05A878B0A6}"/>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3474656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CABD3AF8-4655-8C41-840F-F939866C3068}"/>
              </a:ext>
            </a:extLst>
          </p:cNvPr>
          <p:cNvSpPr/>
          <p:nvPr userDrawn="1"/>
        </p:nvSpPr>
        <p:spPr>
          <a:xfrm>
            <a:off x="0" y="1"/>
            <a:ext cx="9144000" cy="886364"/>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BF60A481-F60C-2B40-8218-DE95306913D6}"/>
              </a:ext>
            </a:extLst>
          </p:cNvPr>
          <p:cNvSpPr>
            <a:spLocks noGrp="1"/>
          </p:cNvSpPr>
          <p:nvPr>
            <p:ph type="title"/>
          </p:nvPr>
        </p:nvSpPr>
        <p:spPr>
          <a:xfrm>
            <a:off x="628650" y="110843"/>
            <a:ext cx="7886700" cy="646126"/>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B67C15-6F09-4A4C-BECF-06B1ECA81846}"/>
              </a:ext>
            </a:extLst>
          </p:cNvPr>
          <p:cNvSpPr>
            <a:spLocks noGrp="1"/>
          </p:cNvSpPr>
          <p:nvPr>
            <p:ph idx="1"/>
          </p:nvPr>
        </p:nvSpPr>
        <p:spPr>
          <a:xfrm>
            <a:off x="278202" y="997206"/>
            <a:ext cx="8643668" cy="3725276"/>
          </a:xfrm>
        </p:spPr>
        <p:txBody>
          <a:bodyPr>
            <a:normAutofit/>
          </a:bodyPr>
          <a:lstStyle>
            <a:lvl1pPr>
              <a:defRPr sz="2400"/>
            </a:lvl1pPr>
            <a:lvl2pPr>
              <a:defRPr sz="2100"/>
            </a:lvl2pPr>
            <a:lvl3pPr>
              <a:defRPr sz="18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63C8094-2D4E-1144-95E8-84CF13456F08}"/>
              </a:ext>
            </a:extLst>
          </p:cNvPr>
          <p:cNvSpPr>
            <a:spLocks noGrp="1"/>
          </p:cNvSpPr>
          <p:nvPr>
            <p:ph type="sldNum" sz="quarter" idx="12"/>
          </p:nvPr>
        </p:nvSpPr>
        <p:spPr>
          <a:xfrm>
            <a:off x="8747185" y="4767263"/>
            <a:ext cx="311630" cy="273844"/>
          </a:xfrm>
        </p:spPr>
        <p:txBody>
          <a:bodyPr vert="horz" lIns="91440" tIns="45720" rIns="91440" bIns="45720" rtlCol="0" anchor="ctr"/>
          <a:lstStyle>
            <a:lvl1pPr>
              <a:defRPr lang="en-US" smtClean="0"/>
            </a:lvl1pPr>
          </a:lstStyle>
          <a:p>
            <a:fld id="{5844BA1B-2AD7-1042-9A56-DF9179839488}" type="slidenum">
              <a:rPr lang="en-US" smtClean="0"/>
              <a:pPr/>
              <a:t>‹#›</a:t>
            </a:fld>
            <a:endParaRPr lang="en-US"/>
          </a:p>
        </p:txBody>
      </p:sp>
      <p:pic>
        <p:nvPicPr>
          <p:cNvPr id="7" name="Picture 6">
            <a:extLst>
              <a:ext uri="{FF2B5EF4-FFF2-40B4-BE49-F238E27FC236}">
                <a16:creationId xmlns:a16="http://schemas.microsoft.com/office/drawing/2014/main" id="{115F31A0-F21B-4887-BB05-7112A738C2C8}"/>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4353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714776" y="0"/>
            <a:ext cx="8429223" cy="5143500"/>
          </a:xfrm>
          <a:prstGeom prst="rect">
            <a:avLst/>
          </a:prstGeom>
        </p:spPr>
        <p:txBody>
          <a:bodyPr rtlCol="0">
            <a:normAutofit/>
          </a:bodyPr>
          <a:lstStyle>
            <a:lvl1pPr>
              <a:defRPr lang="bg-BG" sz="3200" kern="1200" noProof="0" dirty="0">
                <a:solidFill>
                  <a:schemeClr val="bg2"/>
                </a:solidFill>
                <a:latin typeface="Franklin Gothic Demi" panose="020B0703020102020204" pitchFamily="34" charset="0"/>
                <a:ea typeface="+mn-ea"/>
                <a:cs typeface="+mn-cs"/>
              </a:defRPr>
            </a:lvl1pPr>
          </a:lstStyle>
          <a:p>
            <a:pPr lvl="0"/>
            <a:r>
              <a:rPr lang="en-US" noProof="0"/>
              <a:t>Click icon to add picture</a:t>
            </a:r>
            <a:endParaRPr lang="bg-BG" noProof="0" dirty="0"/>
          </a:p>
        </p:txBody>
      </p:sp>
      <p:sp>
        <p:nvSpPr>
          <p:cNvPr id="2" name="Title 1"/>
          <p:cNvSpPr>
            <a:spLocks noGrp="1"/>
          </p:cNvSpPr>
          <p:nvPr>
            <p:ph type="title"/>
          </p:nvPr>
        </p:nvSpPr>
        <p:spPr>
          <a:xfrm>
            <a:off x="714776" y="3642136"/>
            <a:ext cx="8429224" cy="1021556"/>
          </a:xfrm>
          <a:prstGeom prst="rect">
            <a:avLst/>
          </a:prstGeom>
          <a:solidFill>
            <a:srgbClr val="679C82"/>
          </a:solidFill>
        </p:spPr>
        <p:txBody>
          <a:bodyPr anchor="t">
            <a:normAutofit/>
          </a:bodyPr>
          <a:lstStyle>
            <a:lvl1pPr marL="685800" algn="l" rtl="0" eaLnBrk="1" fontAlgn="base" hangingPunct="1">
              <a:spcBef>
                <a:spcPct val="0"/>
              </a:spcBef>
              <a:spcAft>
                <a:spcPct val="0"/>
              </a:spcAft>
              <a:defRPr lang="en-US" sz="3600" b="0" kern="1200" cap="all" spc="38" baseline="0" dirty="0">
                <a:solidFill>
                  <a:srgbClr val="F2F0E6"/>
                </a:solidFill>
                <a:latin typeface="Franklin Gothic Demi" panose="020B0703020102020204" pitchFamily="34" charset="0"/>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14776" y="3070729"/>
            <a:ext cx="8429224" cy="571407"/>
          </a:xfrm>
          <a:prstGeom prst="rect">
            <a:avLst/>
          </a:prstGeom>
          <a:solidFill>
            <a:srgbClr val="679C82"/>
          </a:solidFill>
        </p:spPr>
        <p:txBody>
          <a:bodyPr anchor="b"/>
          <a:lstStyle>
            <a:lvl1pPr marL="914400" indent="0">
              <a:buNone/>
              <a:defRPr sz="2000">
                <a:solidFill>
                  <a:srgbClr val="F2F0E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6B196505-33C6-4EE4-9663-F519848833D7}"/>
              </a:ext>
            </a:extLst>
          </p:cNvPr>
          <p:cNvSpPr txBox="1"/>
          <p:nvPr userDrawn="1"/>
        </p:nvSpPr>
        <p:spPr>
          <a:xfrm>
            <a:off x="0" y="3904713"/>
            <a:ext cx="714775" cy="228600"/>
          </a:xfrm>
          <a:prstGeom prst="rect">
            <a:avLst/>
          </a:prstGeom>
          <a:noFill/>
          <a:ln>
            <a:noFill/>
          </a:ln>
        </p:spPr>
        <p:txBody>
          <a:bodyPr vert="horz" wrap="square" lIns="91440" tIns="45720" rIns="91440" bIns="45720" rtlCol="0">
            <a:normAutofit lnSpcReduction="10000"/>
          </a:bodyPr>
          <a:lstStyle/>
          <a:p>
            <a:pPr algn="ctr"/>
            <a:fld id="{25B8601D-1A2B-4E73-8EBF-C7119FC20FA8}" type="slidenum">
              <a:rPr lang="en-US" sz="1000" b="0" smtClean="0">
                <a:solidFill>
                  <a:srgbClr val="F7F5EF"/>
                </a:solidFill>
              </a:rPr>
              <a:pPr algn="ctr"/>
              <a:t>‹#›</a:t>
            </a:fld>
            <a:endParaRPr lang="en-US" sz="1000" b="0" dirty="0">
              <a:solidFill>
                <a:srgbClr val="F7F5EF"/>
              </a:solidFill>
            </a:endParaRPr>
          </a:p>
        </p:txBody>
      </p:sp>
    </p:spTree>
    <p:extLst>
      <p:ext uri="{BB962C8B-B14F-4D97-AF65-F5344CB8AC3E}">
        <p14:creationId xmlns:p14="http://schemas.microsoft.com/office/powerpoint/2010/main" val="137967613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Content 2col">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348A9582-1994-40BF-A109-52CB2497D843}"/>
              </a:ext>
            </a:extLst>
          </p:cNvPr>
          <p:cNvSpPr/>
          <p:nvPr userDrawn="1"/>
        </p:nvSpPr>
        <p:spPr>
          <a:xfrm>
            <a:off x="0" y="1"/>
            <a:ext cx="9144000" cy="886364"/>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3759323C-FB0D-2C47-A643-9808FFCDA99F}"/>
              </a:ext>
            </a:extLst>
          </p:cNvPr>
          <p:cNvSpPr>
            <a:spLocks noGrp="1"/>
          </p:cNvSpPr>
          <p:nvPr>
            <p:ph type="title"/>
          </p:nvPr>
        </p:nvSpPr>
        <p:spPr>
          <a:xfrm>
            <a:off x="628650" y="102394"/>
            <a:ext cx="7886700" cy="712802"/>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1739203-2A0A-654A-A44F-B259217C2F26}"/>
              </a:ext>
            </a:extLst>
          </p:cNvPr>
          <p:cNvSpPr>
            <a:spLocks noGrp="1"/>
          </p:cNvSpPr>
          <p:nvPr>
            <p:ph sz="half" idx="1"/>
          </p:nvPr>
        </p:nvSpPr>
        <p:spPr>
          <a:xfrm>
            <a:off x="628650" y="1380995"/>
            <a:ext cx="3886200" cy="33156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AF57F67-6432-DF4B-B04D-5C4768C454D6}"/>
              </a:ext>
            </a:extLst>
          </p:cNvPr>
          <p:cNvSpPr>
            <a:spLocks noGrp="1"/>
          </p:cNvSpPr>
          <p:nvPr>
            <p:ph sz="half" idx="2"/>
          </p:nvPr>
        </p:nvSpPr>
        <p:spPr>
          <a:xfrm>
            <a:off x="4629150" y="1380995"/>
            <a:ext cx="3886200" cy="3315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85A532-ABB0-6B45-92F9-58E443D063FC}"/>
              </a:ext>
            </a:extLst>
          </p:cNvPr>
          <p:cNvSpPr>
            <a:spLocks noGrp="1"/>
          </p:cNvSpPr>
          <p:nvPr>
            <p:ph type="sldNum" sz="quarter" idx="12"/>
          </p:nvPr>
        </p:nvSpPr>
        <p:spPr/>
        <p:txBody>
          <a:bodyPr/>
          <a:lstStyle/>
          <a:p>
            <a:fld id="{5844BA1B-2AD7-1042-9A56-DF9179839488}" type="slidenum">
              <a:rPr lang="en-US" smtClean="0"/>
              <a:t>‹#›</a:t>
            </a:fld>
            <a:endParaRPr lang="en-US"/>
          </a:p>
        </p:txBody>
      </p:sp>
      <p:pic>
        <p:nvPicPr>
          <p:cNvPr id="8" name="Picture 7">
            <a:extLst>
              <a:ext uri="{FF2B5EF4-FFF2-40B4-BE49-F238E27FC236}">
                <a16:creationId xmlns:a16="http://schemas.microsoft.com/office/drawing/2014/main" id="{4A8B31BD-11E6-4F6B-A370-7FC9EA280CE0}"/>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85201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Only">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A73E5AB6-37F3-4583-AC74-23D191B0DC7A}"/>
              </a:ext>
            </a:extLst>
          </p:cNvPr>
          <p:cNvSpPr/>
          <p:nvPr userDrawn="1"/>
        </p:nvSpPr>
        <p:spPr>
          <a:xfrm>
            <a:off x="0" y="0"/>
            <a:ext cx="9144000" cy="925183"/>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p:nvPr>
        </p:nvSpPr>
        <p:spPr>
          <a:xfrm>
            <a:off x="628650" y="108861"/>
            <a:ext cx="7886700" cy="732215"/>
          </a:xfrm>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a:xfrm>
            <a:off x="8706682" y="4772744"/>
            <a:ext cx="324569" cy="273844"/>
          </a:xfrm>
        </p:spPr>
        <p:txBody>
          <a:bodyPr/>
          <a:lstStyle/>
          <a:p>
            <a:fld id="{5844BA1B-2AD7-1042-9A56-DF9179839488}" type="slidenum">
              <a:rPr lang="en-US" smtClean="0"/>
              <a:t>‹#›</a:t>
            </a:fld>
            <a:endParaRPr lang="en-US"/>
          </a:p>
        </p:txBody>
      </p:sp>
      <p:pic>
        <p:nvPicPr>
          <p:cNvPr id="6" name="Picture 5">
            <a:extLst>
              <a:ext uri="{FF2B5EF4-FFF2-40B4-BE49-F238E27FC236}">
                <a16:creationId xmlns:a16="http://schemas.microsoft.com/office/drawing/2014/main" id="{728B4850-0316-4C51-BA39-F61BD2A5701E}"/>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318824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3C6D1ED-774C-4834-B287-1181E119BE3A}"/>
              </a:ext>
            </a:extLst>
          </p:cNvPr>
          <p:cNvSpPr/>
          <p:nvPr userDrawn="1"/>
        </p:nvSpPr>
        <p:spPr>
          <a:xfrm>
            <a:off x="0" y="0"/>
            <a:ext cx="9144000" cy="938123"/>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628650" y="203604"/>
            <a:ext cx="7886700" cy="565781"/>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a:xfrm>
            <a:off x="8706682" y="4767263"/>
            <a:ext cx="324569" cy="273844"/>
          </a:xfrm>
        </p:spPr>
        <p:txBody>
          <a:bodyPr/>
          <a:lstStyle/>
          <a:p>
            <a:fld id="{5844BA1B-2AD7-1042-9A56-DF9179839488}" type="slidenum">
              <a:rPr lang="en-US" smtClean="0"/>
              <a:t>‹#›</a:t>
            </a:fld>
            <a:endParaRPr lang="en-US"/>
          </a:p>
        </p:txBody>
      </p:sp>
      <p:sp>
        <p:nvSpPr>
          <p:cNvPr id="8" name="Text Placeholder 7">
            <a:extLst>
              <a:ext uri="{FF2B5EF4-FFF2-40B4-BE49-F238E27FC236}">
                <a16:creationId xmlns:a16="http://schemas.microsoft.com/office/drawing/2014/main" id="{61249CC6-A3CB-1F4C-AA03-4E9ECFC5D8CE}"/>
              </a:ext>
            </a:extLst>
          </p:cNvPr>
          <p:cNvSpPr>
            <a:spLocks noGrp="1"/>
          </p:cNvSpPr>
          <p:nvPr>
            <p:ph type="body" sz="quarter" idx="13"/>
          </p:nvPr>
        </p:nvSpPr>
        <p:spPr>
          <a:xfrm>
            <a:off x="628651" y="1736933"/>
            <a:ext cx="2383631" cy="2736246"/>
          </a:xfrm>
        </p:spPr>
        <p:txBody>
          <a:bodyPr>
            <a:normAutofit/>
          </a:bodyPr>
          <a:lstStyle>
            <a:lvl1pPr marL="0" indent="0">
              <a:buNone/>
              <a:defRPr sz="1500"/>
            </a:lvl1pPr>
          </a:lstStyle>
          <a:p>
            <a:pPr lvl="0"/>
            <a:r>
              <a:rPr lang="en-US"/>
              <a:t>Click to edit Master text styles</a:t>
            </a:r>
          </a:p>
        </p:txBody>
      </p:sp>
      <p:sp>
        <p:nvSpPr>
          <p:cNvPr id="9" name="Text Placeholder 7">
            <a:extLst>
              <a:ext uri="{FF2B5EF4-FFF2-40B4-BE49-F238E27FC236}">
                <a16:creationId xmlns:a16="http://schemas.microsoft.com/office/drawing/2014/main" id="{3E635EF6-9B72-4F44-8119-E188BFC50BA1}"/>
              </a:ext>
            </a:extLst>
          </p:cNvPr>
          <p:cNvSpPr>
            <a:spLocks noGrp="1"/>
          </p:cNvSpPr>
          <p:nvPr>
            <p:ph type="body" sz="quarter" idx="14"/>
          </p:nvPr>
        </p:nvSpPr>
        <p:spPr>
          <a:xfrm>
            <a:off x="3384670" y="1736933"/>
            <a:ext cx="2383631" cy="2736246"/>
          </a:xfrm>
        </p:spPr>
        <p:txBody>
          <a:bodyPr>
            <a:normAutofit/>
          </a:bodyPr>
          <a:lstStyle>
            <a:lvl1pPr marL="0" indent="0">
              <a:buNone/>
              <a:defRPr sz="1500"/>
            </a:lvl1pPr>
          </a:lstStyle>
          <a:p>
            <a:pPr lvl="0"/>
            <a:r>
              <a:rPr lang="en-US"/>
              <a:t>Click to edit Master text styles</a:t>
            </a:r>
          </a:p>
        </p:txBody>
      </p:sp>
      <p:sp>
        <p:nvSpPr>
          <p:cNvPr id="10" name="Text Placeholder 7">
            <a:extLst>
              <a:ext uri="{FF2B5EF4-FFF2-40B4-BE49-F238E27FC236}">
                <a16:creationId xmlns:a16="http://schemas.microsoft.com/office/drawing/2014/main" id="{1FE7CCD9-C967-2A40-9468-BFB10BA6E39A}"/>
              </a:ext>
            </a:extLst>
          </p:cNvPr>
          <p:cNvSpPr>
            <a:spLocks noGrp="1"/>
          </p:cNvSpPr>
          <p:nvPr>
            <p:ph type="body" sz="quarter" idx="15"/>
          </p:nvPr>
        </p:nvSpPr>
        <p:spPr>
          <a:xfrm>
            <a:off x="6140689" y="1736933"/>
            <a:ext cx="2383631" cy="2736246"/>
          </a:xfrm>
        </p:spPr>
        <p:txBody>
          <a:bodyPr>
            <a:normAutofit/>
          </a:bodyPr>
          <a:lstStyle>
            <a:lvl1pPr marL="0" indent="0">
              <a:buNone/>
              <a:defRPr sz="1500"/>
            </a:lvl1pPr>
          </a:lstStyle>
          <a:p>
            <a:pPr lvl="0"/>
            <a:r>
              <a:rPr lang="en-US"/>
              <a:t>Click to edit Master text styles</a:t>
            </a:r>
          </a:p>
        </p:txBody>
      </p:sp>
      <p:sp>
        <p:nvSpPr>
          <p:cNvPr id="11" name="Text Placeholder 7">
            <a:extLst>
              <a:ext uri="{FF2B5EF4-FFF2-40B4-BE49-F238E27FC236}">
                <a16:creationId xmlns:a16="http://schemas.microsoft.com/office/drawing/2014/main" id="{BA51374C-8FC0-C447-AC90-530CF3FD9356}"/>
              </a:ext>
            </a:extLst>
          </p:cNvPr>
          <p:cNvSpPr>
            <a:spLocks noGrp="1"/>
          </p:cNvSpPr>
          <p:nvPr>
            <p:ph type="body" sz="quarter" idx="16" hasCustomPrompt="1"/>
          </p:nvPr>
        </p:nvSpPr>
        <p:spPr>
          <a:xfrm>
            <a:off x="3386272" y="1352896"/>
            <a:ext cx="2383631" cy="256697"/>
          </a:xfrm>
        </p:spPr>
        <p:txBody>
          <a:bodyPr>
            <a:noAutofit/>
          </a:bodyPr>
          <a:lstStyle>
            <a:lvl1pPr marL="0" indent="0">
              <a:buNone/>
              <a:defRPr sz="1500" b="1">
                <a:solidFill>
                  <a:schemeClr val="accent1"/>
                </a:solidFill>
              </a:defRPr>
            </a:lvl1pPr>
          </a:lstStyle>
          <a:p>
            <a:pPr lvl="0"/>
            <a:r>
              <a:rPr lang="en-US" dirty="0"/>
              <a:t>HEADING</a:t>
            </a:r>
          </a:p>
        </p:txBody>
      </p:sp>
      <p:sp>
        <p:nvSpPr>
          <p:cNvPr id="12" name="Text Placeholder 7">
            <a:extLst>
              <a:ext uri="{FF2B5EF4-FFF2-40B4-BE49-F238E27FC236}">
                <a16:creationId xmlns:a16="http://schemas.microsoft.com/office/drawing/2014/main" id="{1004E3FA-8379-6648-93C8-DDEDA45579C7}"/>
              </a:ext>
            </a:extLst>
          </p:cNvPr>
          <p:cNvSpPr>
            <a:spLocks noGrp="1"/>
          </p:cNvSpPr>
          <p:nvPr>
            <p:ph type="body" sz="quarter" idx="17" hasCustomPrompt="1"/>
          </p:nvPr>
        </p:nvSpPr>
        <p:spPr>
          <a:xfrm>
            <a:off x="631855" y="1352896"/>
            <a:ext cx="2383631" cy="256697"/>
          </a:xfrm>
        </p:spPr>
        <p:txBody>
          <a:bodyPr>
            <a:noAutofit/>
          </a:bodyPr>
          <a:lstStyle>
            <a:lvl1pPr marL="0" indent="0">
              <a:buNone/>
              <a:defRPr sz="1500" b="1">
                <a:solidFill>
                  <a:schemeClr val="accent1"/>
                </a:solidFill>
              </a:defRPr>
            </a:lvl1pPr>
          </a:lstStyle>
          <a:p>
            <a:pPr lvl="0"/>
            <a:r>
              <a:rPr lang="en-US" dirty="0"/>
              <a:t>HEADING</a:t>
            </a:r>
          </a:p>
        </p:txBody>
      </p:sp>
      <p:sp>
        <p:nvSpPr>
          <p:cNvPr id="13" name="Text Placeholder 7">
            <a:extLst>
              <a:ext uri="{FF2B5EF4-FFF2-40B4-BE49-F238E27FC236}">
                <a16:creationId xmlns:a16="http://schemas.microsoft.com/office/drawing/2014/main" id="{94A923AD-E427-AE4A-B5AB-021CA50316D6}"/>
              </a:ext>
            </a:extLst>
          </p:cNvPr>
          <p:cNvSpPr>
            <a:spLocks noGrp="1"/>
          </p:cNvSpPr>
          <p:nvPr>
            <p:ph type="body" sz="quarter" idx="18" hasCustomPrompt="1"/>
          </p:nvPr>
        </p:nvSpPr>
        <p:spPr>
          <a:xfrm>
            <a:off x="6140689" y="1352896"/>
            <a:ext cx="2383631" cy="256697"/>
          </a:xfrm>
        </p:spPr>
        <p:txBody>
          <a:bodyPr>
            <a:noAutofit/>
          </a:bodyPr>
          <a:lstStyle>
            <a:lvl1pPr marL="0" indent="0">
              <a:buNone/>
              <a:defRPr sz="1500" b="1">
                <a:solidFill>
                  <a:schemeClr val="accent1"/>
                </a:solidFill>
              </a:defRPr>
            </a:lvl1pPr>
          </a:lstStyle>
          <a:p>
            <a:pPr lvl="0"/>
            <a:r>
              <a:rPr lang="en-US" dirty="0"/>
              <a:t>HEADING</a:t>
            </a:r>
          </a:p>
        </p:txBody>
      </p:sp>
      <p:pic>
        <p:nvPicPr>
          <p:cNvPr id="14" name="Picture 13">
            <a:extLst>
              <a:ext uri="{FF2B5EF4-FFF2-40B4-BE49-F238E27FC236}">
                <a16:creationId xmlns:a16="http://schemas.microsoft.com/office/drawing/2014/main" id="{9D1294ED-637C-4FA8-89A9-391109718670}"/>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1417809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26" name="background">
            <a:extLst>
              <a:ext uri="{FF2B5EF4-FFF2-40B4-BE49-F238E27FC236}">
                <a16:creationId xmlns:a16="http://schemas.microsoft.com/office/drawing/2014/main" id="{2D3FDAC3-C796-4576-9214-0128D07E3AF8}"/>
              </a:ext>
            </a:extLst>
          </p:cNvPr>
          <p:cNvSpPr/>
          <p:nvPr userDrawn="1"/>
        </p:nvSpPr>
        <p:spPr>
          <a:xfrm>
            <a:off x="0" y="0"/>
            <a:ext cx="9144000" cy="1211894"/>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628650" y="102393"/>
            <a:ext cx="7886700" cy="1035946"/>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1734439" y="1457760"/>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3291021" y="1444813"/>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4847602" y="1444812"/>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6404184" y="1444811"/>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7" name="Picture Placeholder 5">
            <a:extLst>
              <a:ext uri="{FF2B5EF4-FFF2-40B4-BE49-F238E27FC236}">
                <a16:creationId xmlns:a16="http://schemas.microsoft.com/office/drawing/2014/main" id="{2E4A5F5C-D995-AD4B-9C3B-6A126F48496B}"/>
              </a:ext>
            </a:extLst>
          </p:cNvPr>
          <p:cNvSpPr>
            <a:spLocks noGrp="1"/>
          </p:cNvSpPr>
          <p:nvPr>
            <p:ph type="pic" sz="quarter" idx="17" hasCustomPrompt="1"/>
          </p:nvPr>
        </p:nvSpPr>
        <p:spPr>
          <a:xfrm>
            <a:off x="2524287" y="3069563"/>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8" name="Picture Placeholder 5">
            <a:extLst>
              <a:ext uri="{FF2B5EF4-FFF2-40B4-BE49-F238E27FC236}">
                <a16:creationId xmlns:a16="http://schemas.microsoft.com/office/drawing/2014/main" id="{D648BC7D-4E42-8C4B-B293-76F767727C9B}"/>
              </a:ext>
            </a:extLst>
          </p:cNvPr>
          <p:cNvSpPr>
            <a:spLocks noGrp="1"/>
          </p:cNvSpPr>
          <p:nvPr>
            <p:ph type="pic" sz="quarter" idx="18" hasCustomPrompt="1"/>
          </p:nvPr>
        </p:nvSpPr>
        <p:spPr>
          <a:xfrm>
            <a:off x="4080868" y="3056615"/>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19" name="Picture Placeholder 5">
            <a:extLst>
              <a:ext uri="{FF2B5EF4-FFF2-40B4-BE49-F238E27FC236}">
                <a16:creationId xmlns:a16="http://schemas.microsoft.com/office/drawing/2014/main" id="{A0A9F130-3F1D-164D-8966-A15278F6C107}"/>
              </a:ext>
            </a:extLst>
          </p:cNvPr>
          <p:cNvSpPr>
            <a:spLocks noGrp="1"/>
          </p:cNvSpPr>
          <p:nvPr>
            <p:ph type="pic" sz="quarter" idx="19" hasCustomPrompt="1"/>
          </p:nvPr>
        </p:nvSpPr>
        <p:spPr>
          <a:xfrm>
            <a:off x="5637450" y="3056615"/>
            <a:ext cx="1032548" cy="1032549"/>
          </a:xfrm>
          <a:prstGeom prst="ellipse">
            <a:avLst/>
          </a:prstGeom>
          <a:ln>
            <a:solidFill>
              <a:schemeClr val="accent6">
                <a:lumMod val="60000"/>
                <a:lumOff val="40000"/>
              </a:schemeClr>
            </a:solidFill>
            <a:prstDash val="dash"/>
          </a:ln>
        </p:spPr>
        <p:txBody>
          <a:bodyPr anchor="ctr">
            <a:normAutofit/>
          </a:bodyPr>
          <a:lstStyle>
            <a:lvl1pPr marL="0" indent="0" algn="ctr">
              <a:buNone/>
              <a:defRPr sz="900"/>
            </a:lvl1pPr>
          </a:lstStyle>
          <a:p>
            <a:r>
              <a:rPr lang="en-US" dirty="0"/>
              <a:t>photo</a:t>
            </a:r>
          </a:p>
        </p:txBody>
      </p:sp>
      <p:sp>
        <p:nvSpPr>
          <p:cNvPr id="21" name="Text Placeholder 20">
            <a:extLst>
              <a:ext uri="{FF2B5EF4-FFF2-40B4-BE49-F238E27FC236}">
                <a16:creationId xmlns:a16="http://schemas.microsoft.com/office/drawing/2014/main" id="{F5B11387-4C77-0845-9338-E35C2E326323}"/>
              </a:ext>
            </a:extLst>
          </p:cNvPr>
          <p:cNvSpPr>
            <a:spLocks noGrp="1"/>
          </p:cNvSpPr>
          <p:nvPr>
            <p:ph type="body" sz="quarter" idx="20" hasCustomPrompt="1"/>
          </p:nvPr>
        </p:nvSpPr>
        <p:spPr>
          <a:xfrm>
            <a:off x="1523253" y="257175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7" name="Text Placeholder 6">
            <a:extLst>
              <a:ext uri="{FF2B5EF4-FFF2-40B4-BE49-F238E27FC236}">
                <a16:creationId xmlns:a16="http://schemas.microsoft.com/office/drawing/2014/main" id="{C9CA7215-843D-46AD-B5C4-90E897DBCE1F}"/>
              </a:ext>
            </a:extLst>
          </p:cNvPr>
          <p:cNvSpPr>
            <a:spLocks noGrp="1"/>
          </p:cNvSpPr>
          <p:nvPr>
            <p:ph type="body" sz="quarter" idx="27" hasCustomPrompt="1"/>
          </p:nvPr>
        </p:nvSpPr>
        <p:spPr>
          <a:xfrm>
            <a:off x="1734118" y="275604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37" name="Text Placeholder 20">
            <a:extLst>
              <a:ext uri="{FF2B5EF4-FFF2-40B4-BE49-F238E27FC236}">
                <a16:creationId xmlns:a16="http://schemas.microsoft.com/office/drawing/2014/main" id="{05FC62DA-1692-4580-91AA-C8E06A2D8CFA}"/>
              </a:ext>
            </a:extLst>
          </p:cNvPr>
          <p:cNvSpPr>
            <a:spLocks noGrp="1"/>
          </p:cNvSpPr>
          <p:nvPr>
            <p:ph type="body" sz="quarter" idx="28" hasCustomPrompt="1"/>
          </p:nvPr>
        </p:nvSpPr>
        <p:spPr>
          <a:xfrm>
            <a:off x="3092474" y="2578693"/>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38" name="Text Placeholder 6">
            <a:extLst>
              <a:ext uri="{FF2B5EF4-FFF2-40B4-BE49-F238E27FC236}">
                <a16:creationId xmlns:a16="http://schemas.microsoft.com/office/drawing/2014/main" id="{8063B245-9F32-4484-851A-76D37B02947D}"/>
              </a:ext>
            </a:extLst>
          </p:cNvPr>
          <p:cNvSpPr>
            <a:spLocks noGrp="1"/>
          </p:cNvSpPr>
          <p:nvPr>
            <p:ph type="body" sz="quarter" idx="29" hasCustomPrompt="1"/>
          </p:nvPr>
        </p:nvSpPr>
        <p:spPr>
          <a:xfrm>
            <a:off x="3303340" y="2762983"/>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39" name="Text Placeholder 20">
            <a:extLst>
              <a:ext uri="{FF2B5EF4-FFF2-40B4-BE49-F238E27FC236}">
                <a16:creationId xmlns:a16="http://schemas.microsoft.com/office/drawing/2014/main" id="{38629866-1C98-47D8-AF3F-05E66AC5CAD0}"/>
              </a:ext>
            </a:extLst>
          </p:cNvPr>
          <p:cNvSpPr>
            <a:spLocks noGrp="1"/>
          </p:cNvSpPr>
          <p:nvPr>
            <p:ph type="body" sz="quarter" idx="30" hasCustomPrompt="1"/>
          </p:nvPr>
        </p:nvSpPr>
        <p:spPr>
          <a:xfrm>
            <a:off x="4661695" y="2578693"/>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0" name="Text Placeholder 6">
            <a:extLst>
              <a:ext uri="{FF2B5EF4-FFF2-40B4-BE49-F238E27FC236}">
                <a16:creationId xmlns:a16="http://schemas.microsoft.com/office/drawing/2014/main" id="{3EC115D7-9292-47C0-8BD1-FED0D97AC8F6}"/>
              </a:ext>
            </a:extLst>
          </p:cNvPr>
          <p:cNvSpPr>
            <a:spLocks noGrp="1"/>
          </p:cNvSpPr>
          <p:nvPr>
            <p:ph type="body" sz="quarter" idx="31" hasCustomPrompt="1"/>
          </p:nvPr>
        </p:nvSpPr>
        <p:spPr>
          <a:xfrm>
            <a:off x="4872561" y="2762983"/>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1" name="Text Placeholder 20">
            <a:extLst>
              <a:ext uri="{FF2B5EF4-FFF2-40B4-BE49-F238E27FC236}">
                <a16:creationId xmlns:a16="http://schemas.microsoft.com/office/drawing/2014/main" id="{CF8A13C7-D2F0-49AD-AE28-EEA1BD1AE249}"/>
              </a:ext>
            </a:extLst>
          </p:cNvPr>
          <p:cNvSpPr>
            <a:spLocks noGrp="1"/>
          </p:cNvSpPr>
          <p:nvPr>
            <p:ph type="body" sz="quarter" idx="32" hasCustomPrompt="1"/>
          </p:nvPr>
        </p:nvSpPr>
        <p:spPr>
          <a:xfrm>
            <a:off x="6230917" y="2578693"/>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2" name="Text Placeholder 6">
            <a:extLst>
              <a:ext uri="{FF2B5EF4-FFF2-40B4-BE49-F238E27FC236}">
                <a16:creationId xmlns:a16="http://schemas.microsoft.com/office/drawing/2014/main" id="{8A054A32-D2A4-405A-A2D5-18B059E63D3A}"/>
              </a:ext>
            </a:extLst>
          </p:cNvPr>
          <p:cNvSpPr>
            <a:spLocks noGrp="1"/>
          </p:cNvSpPr>
          <p:nvPr>
            <p:ph type="body" sz="quarter" idx="33" hasCustomPrompt="1"/>
          </p:nvPr>
        </p:nvSpPr>
        <p:spPr>
          <a:xfrm>
            <a:off x="6441782" y="2762983"/>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5" name="Text Placeholder 20">
            <a:extLst>
              <a:ext uri="{FF2B5EF4-FFF2-40B4-BE49-F238E27FC236}">
                <a16:creationId xmlns:a16="http://schemas.microsoft.com/office/drawing/2014/main" id="{B8001808-8709-4FCA-A80D-D2154D91C8AC}"/>
              </a:ext>
            </a:extLst>
          </p:cNvPr>
          <p:cNvSpPr>
            <a:spLocks noGrp="1"/>
          </p:cNvSpPr>
          <p:nvPr>
            <p:ph type="body" sz="quarter" idx="36" hasCustomPrompt="1"/>
          </p:nvPr>
        </p:nvSpPr>
        <p:spPr>
          <a:xfrm>
            <a:off x="2314247" y="413187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6" name="Text Placeholder 6">
            <a:extLst>
              <a:ext uri="{FF2B5EF4-FFF2-40B4-BE49-F238E27FC236}">
                <a16:creationId xmlns:a16="http://schemas.microsoft.com/office/drawing/2014/main" id="{93DF7B78-BBFC-4DBE-AED5-306440EC0A4A}"/>
              </a:ext>
            </a:extLst>
          </p:cNvPr>
          <p:cNvSpPr>
            <a:spLocks noGrp="1"/>
          </p:cNvSpPr>
          <p:nvPr>
            <p:ph type="body" sz="quarter" idx="37" hasCustomPrompt="1"/>
          </p:nvPr>
        </p:nvSpPr>
        <p:spPr>
          <a:xfrm>
            <a:off x="2525113" y="431616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7" name="Text Placeholder 20">
            <a:extLst>
              <a:ext uri="{FF2B5EF4-FFF2-40B4-BE49-F238E27FC236}">
                <a16:creationId xmlns:a16="http://schemas.microsoft.com/office/drawing/2014/main" id="{963EB4FC-582C-4CE9-A21B-5850E13B8D60}"/>
              </a:ext>
            </a:extLst>
          </p:cNvPr>
          <p:cNvSpPr>
            <a:spLocks noGrp="1"/>
          </p:cNvSpPr>
          <p:nvPr>
            <p:ph type="body" sz="quarter" idx="38" hasCustomPrompt="1"/>
          </p:nvPr>
        </p:nvSpPr>
        <p:spPr>
          <a:xfrm>
            <a:off x="3883468" y="413187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48" name="Text Placeholder 6">
            <a:extLst>
              <a:ext uri="{FF2B5EF4-FFF2-40B4-BE49-F238E27FC236}">
                <a16:creationId xmlns:a16="http://schemas.microsoft.com/office/drawing/2014/main" id="{14C3E1FE-75D6-4705-A6EE-C950E6EBB6D7}"/>
              </a:ext>
            </a:extLst>
          </p:cNvPr>
          <p:cNvSpPr>
            <a:spLocks noGrp="1"/>
          </p:cNvSpPr>
          <p:nvPr>
            <p:ph type="body" sz="quarter" idx="39" hasCustomPrompt="1"/>
          </p:nvPr>
        </p:nvSpPr>
        <p:spPr>
          <a:xfrm>
            <a:off x="4094334" y="431616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sp>
        <p:nvSpPr>
          <p:cNvPr id="49" name="Text Placeholder 20">
            <a:extLst>
              <a:ext uri="{FF2B5EF4-FFF2-40B4-BE49-F238E27FC236}">
                <a16:creationId xmlns:a16="http://schemas.microsoft.com/office/drawing/2014/main" id="{B85CB861-17D4-4864-889B-9B0DCFD6B301}"/>
              </a:ext>
            </a:extLst>
          </p:cNvPr>
          <p:cNvSpPr>
            <a:spLocks noGrp="1"/>
          </p:cNvSpPr>
          <p:nvPr>
            <p:ph type="body" sz="quarter" idx="40" hasCustomPrompt="1"/>
          </p:nvPr>
        </p:nvSpPr>
        <p:spPr>
          <a:xfrm>
            <a:off x="5452690" y="4131870"/>
            <a:ext cx="1454921" cy="171450"/>
          </a:xfrm>
        </p:spPr>
        <p:txBody>
          <a:bodyPr>
            <a:noAutofit/>
          </a:bodyPr>
          <a:lstStyle>
            <a:lvl1pPr marL="0" indent="0" algn="ctr">
              <a:buNone/>
              <a:defRPr sz="105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p>
        </p:txBody>
      </p:sp>
      <p:sp>
        <p:nvSpPr>
          <p:cNvPr id="50" name="Text Placeholder 6">
            <a:extLst>
              <a:ext uri="{FF2B5EF4-FFF2-40B4-BE49-F238E27FC236}">
                <a16:creationId xmlns:a16="http://schemas.microsoft.com/office/drawing/2014/main" id="{3294DA18-A568-44FA-9B5C-CE1C283E2F29}"/>
              </a:ext>
            </a:extLst>
          </p:cNvPr>
          <p:cNvSpPr>
            <a:spLocks noGrp="1"/>
          </p:cNvSpPr>
          <p:nvPr>
            <p:ph type="body" sz="quarter" idx="41" hasCustomPrompt="1"/>
          </p:nvPr>
        </p:nvSpPr>
        <p:spPr>
          <a:xfrm>
            <a:off x="5663555" y="4316160"/>
            <a:ext cx="1033463" cy="145256"/>
          </a:xfrm>
        </p:spPr>
        <p:txBody>
          <a:bodyPr>
            <a:noAutofit/>
          </a:bodyPr>
          <a:lstStyle>
            <a:lvl1pPr marL="0" indent="0" algn="ctr">
              <a:spcBef>
                <a:spcPts val="0"/>
              </a:spcBef>
              <a:spcAft>
                <a:spcPts val="0"/>
              </a:spcAft>
              <a:buNone/>
              <a:defRPr sz="825"/>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dirty="0"/>
              <a:t>Affiliation</a:t>
            </a:r>
          </a:p>
        </p:txBody>
      </p:sp>
      <p:pic>
        <p:nvPicPr>
          <p:cNvPr id="27" name="Picture 26">
            <a:extLst>
              <a:ext uri="{FF2B5EF4-FFF2-40B4-BE49-F238E27FC236}">
                <a16:creationId xmlns:a16="http://schemas.microsoft.com/office/drawing/2014/main" id="{CB5ACB5C-EBDE-4FCF-893F-14BA42C9382A}"/>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297921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onsor logos">
    <p:spTree>
      <p:nvGrpSpPr>
        <p:cNvPr id="1" name=""/>
        <p:cNvGrpSpPr/>
        <p:nvPr/>
      </p:nvGrpSpPr>
      <p:grpSpPr>
        <a:xfrm>
          <a:off x="0" y="0"/>
          <a:ext cx="0" cy="0"/>
          <a:chOff x="0" y="0"/>
          <a:chExt cx="0" cy="0"/>
        </a:xfrm>
      </p:grpSpPr>
      <p:sp>
        <p:nvSpPr>
          <p:cNvPr id="18" name="background">
            <a:extLst>
              <a:ext uri="{FF2B5EF4-FFF2-40B4-BE49-F238E27FC236}">
                <a16:creationId xmlns:a16="http://schemas.microsoft.com/office/drawing/2014/main" id="{B2E66138-8D94-47D7-8396-FA531D3BA2FA}"/>
              </a:ext>
            </a:extLst>
          </p:cNvPr>
          <p:cNvSpPr/>
          <p:nvPr userDrawn="1"/>
        </p:nvSpPr>
        <p:spPr>
          <a:xfrm>
            <a:off x="0" y="0"/>
            <a:ext cx="9144000" cy="1211894"/>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628650" y="102394"/>
            <a:ext cx="7886700" cy="1035135"/>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628651" y="1688485"/>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2603890" y="1675538"/>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4579129" y="1675537"/>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6554369" y="1675537"/>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2" name="Picture Placeholder 5">
            <a:extLst>
              <a:ext uri="{FF2B5EF4-FFF2-40B4-BE49-F238E27FC236}">
                <a16:creationId xmlns:a16="http://schemas.microsoft.com/office/drawing/2014/main" id="{4B5627C5-D858-0545-9CED-8B151E8E04DE}"/>
              </a:ext>
            </a:extLst>
          </p:cNvPr>
          <p:cNvSpPr>
            <a:spLocks noGrp="1"/>
          </p:cNvSpPr>
          <p:nvPr>
            <p:ph type="pic" sz="quarter" idx="17" hasCustomPrompt="1"/>
          </p:nvPr>
        </p:nvSpPr>
        <p:spPr>
          <a:xfrm>
            <a:off x="628651" y="2957536"/>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13" name="Picture Placeholder 5">
            <a:extLst>
              <a:ext uri="{FF2B5EF4-FFF2-40B4-BE49-F238E27FC236}">
                <a16:creationId xmlns:a16="http://schemas.microsoft.com/office/drawing/2014/main" id="{9FE75601-C215-7F4E-A81D-CACB273968A7}"/>
              </a:ext>
            </a:extLst>
          </p:cNvPr>
          <p:cNvSpPr>
            <a:spLocks noGrp="1"/>
          </p:cNvSpPr>
          <p:nvPr>
            <p:ph type="pic" sz="quarter" idx="18" hasCustomPrompt="1"/>
          </p:nvPr>
        </p:nvSpPr>
        <p:spPr>
          <a:xfrm>
            <a:off x="2603890" y="2944588"/>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20" name="Picture Placeholder 5">
            <a:extLst>
              <a:ext uri="{FF2B5EF4-FFF2-40B4-BE49-F238E27FC236}">
                <a16:creationId xmlns:a16="http://schemas.microsoft.com/office/drawing/2014/main" id="{F3D4B5E7-065F-A241-A2C9-8D61F4FDCA95}"/>
              </a:ext>
            </a:extLst>
          </p:cNvPr>
          <p:cNvSpPr>
            <a:spLocks noGrp="1"/>
          </p:cNvSpPr>
          <p:nvPr>
            <p:ph type="pic" sz="quarter" idx="19" hasCustomPrompt="1"/>
          </p:nvPr>
        </p:nvSpPr>
        <p:spPr>
          <a:xfrm>
            <a:off x="4579129" y="2944588"/>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sp>
        <p:nvSpPr>
          <p:cNvPr id="21" name="Picture Placeholder 5">
            <a:extLst>
              <a:ext uri="{FF2B5EF4-FFF2-40B4-BE49-F238E27FC236}">
                <a16:creationId xmlns:a16="http://schemas.microsoft.com/office/drawing/2014/main" id="{B6244E73-5AB3-3641-BF88-D9F9CB82617D}"/>
              </a:ext>
            </a:extLst>
          </p:cNvPr>
          <p:cNvSpPr>
            <a:spLocks noGrp="1"/>
          </p:cNvSpPr>
          <p:nvPr>
            <p:ph type="pic" sz="quarter" idx="20" hasCustomPrompt="1"/>
          </p:nvPr>
        </p:nvSpPr>
        <p:spPr>
          <a:xfrm>
            <a:off x="6554369" y="2944587"/>
            <a:ext cx="1723656" cy="1048436"/>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900" dirty="0"/>
            </a:lvl1pPr>
          </a:lstStyle>
          <a:p>
            <a:pPr marL="0" lvl="0" indent="0" algn="ctr">
              <a:buNone/>
            </a:pPr>
            <a:r>
              <a:rPr lang="en-US" dirty="0"/>
              <a:t>Logo</a:t>
            </a:r>
          </a:p>
        </p:txBody>
      </p:sp>
      <p:pic>
        <p:nvPicPr>
          <p:cNvPr id="17" name="Picture 16">
            <a:extLst>
              <a:ext uri="{FF2B5EF4-FFF2-40B4-BE49-F238E27FC236}">
                <a16:creationId xmlns:a16="http://schemas.microsoft.com/office/drawing/2014/main" id="{3AF0E6D7-14EB-4892-8677-86C67CA2C09E}"/>
              </a:ext>
            </a:extLst>
          </p:cNvPr>
          <p:cNvPicPr>
            <a:picLocks noChangeAspect="1"/>
          </p:cNvPicPr>
          <p:nvPr userDrawn="1"/>
        </p:nvPicPr>
        <p:blipFill>
          <a:blip r:embed="rId2"/>
          <a:srcRect/>
          <a:stretch/>
        </p:blipFill>
        <p:spPr>
          <a:xfrm>
            <a:off x="275034" y="4701483"/>
            <a:ext cx="1307179" cy="304257"/>
          </a:xfrm>
          <a:prstGeom prst="rect">
            <a:avLst/>
          </a:prstGeom>
        </p:spPr>
      </p:pic>
    </p:spTree>
    <p:extLst>
      <p:ext uri="{BB962C8B-B14F-4D97-AF65-F5344CB8AC3E}">
        <p14:creationId xmlns:p14="http://schemas.microsoft.com/office/powerpoint/2010/main" val="3083555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486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 Thank You">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9144000" cy="51435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7642782" y="4101285"/>
            <a:ext cx="1032994" cy="634437"/>
          </a:xfrm>
          <a:prstGeom prst="rect">
            <a:avLst/>
          </a:prstGeom>
        </p:spPr>
      </p:pic>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436651" y="1557471"/>
            <a:ext cx="8239124" cy="1844680"/>
          </a:xfrm>
        </p:spPr>
        <p:txBody>
          <a:bodyPr anchor="ctr">
            <a:normAutofit/>
          </a:bodyPr>
          <a:lstStyle>
            <a:lvl1pPr algn="ctr">
              <a:defRPr sz="6000">
                <a:solidFill>
                  <a:schemeClr val="bg1"/>
                </a:solidFill>
              </a:defRPr>
            </a:lvl1pPr>
          </a:lstStyle>
          <a:p>
            <a:r>
              <a:rPr lang="en-US" dirty="0"/>
              <a:t>THANK YOU</a:t>
            </a:r>
          </a:p>
        </p:txBody>
      </p:sp>
      <p:pic>
        <p:nvPicPr>
          <p:cNvPr id="7" name="Picture 6">
            <a:extLst>
              <a:ext uri="{FF2B5EF4-FFF2-40B4-BE49-F238E27FC236}">
                <a16:creationId xmlns:a16="http://schemas.microsoft.com/office/drawing/2014/main" id="{6587B047-2314-400F-9EBB-D71E5F7B4F6D}"/>
              </a:ext>
            </a:extLst>
          </p:cNvPr>
          <p:cNvPicPr>
            <a:picLocks noChangeAspect="1"/>
          </p:cNvPicPr>
          <p:nvPr userDrawn="1"/>
        </p:nvPicPr>
        <p:blipFill>
          <a:blip r:embed="rId3"/>
          <a:srcRect/>
          <a:stretch/>
        </p:blipFill>
        <p:spPr>
          <a:xfrm>
            <a:off x="6715824" y="4344535"/>
            <a:ext cx="2157320" cy="557308"/>
          </a:xfrm>
          <a:prstGeom prst="rect">
            <a:avLst/>
          </a:prstGeom>
        </p:spPr>
      </p:pic>
    </p:spTree>
    <p:extLst>
      <p:ext uri="{BB962C8B-B14F-4D97-AF65-F5344CB8AC3E}">
        <p14:creationId xmlns:p14="http://schemas.microsoft.com/office/powerpoint/2010/main" val="741484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itle Placeholder 6">
            <a:extLst>
              <a:ext uri="{FF2B5EF4-FFF2-40B4-BE49-F238E27FC236}">
                <a16:creationId xmlns:a16="http://schemas.microsoft.com/office/drawing/2014/main" id="{4B6655A6-2CC0-4B7C-AAA6-857743F22213}"/>
              </a:ext>
            </a:extLst>
          </p:cNvPr>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6" name="Text Placeholder 5">
            <a:extLst>
              <a:ext uri="{FF2B5EF4-FFF2-40B4-BE49-F238E27FC236}">
                <a16:creationId xmlns:a16="http://schemas.microsoft.com/office/drawing/2014/main" id="{C1D72399-DC6E-4827-B9BD-6D58B094069E}"/>
              </a:ext>
            </a:extLst>
          </p:cNvPr>
          <p:cNvSpPr>
            <a:spLocks noGrp="1"/>
          </p:cNvSpPr>
          <p:nvPr>
            <p:ph type="body" sz="quarter" idx="10"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
        <p:nvSpPr>
          <p:cNvPr id="15" name="Text Placeholder 14">
            <a:extLst>
              <a:ext uri="{FF2B5EF4-FFF2-40B4-BE49-F238E27FC236}">
                <a16:creationId xmlns:a16="http://schemas.microsoft.com/office/drawing/2014/main" id="{B22A9CAC-D17D-4045-927F-AE275FA82D58}"/>
              </a:ext>
            </a:extLst>
          </p:cNvPr>
          <p:cNvSpPr>
            <a:spLocks noGrp="1"/>
          </p:cNvSpPr>
          <p:nvPr>
            <p:ph type="body" sz="quarter" idx="11"/>
          </p:nvPr>
        </p:nvSpPr>
        <p:spPr>
          <a:xfrm>
            <a:off x="914400" y="819150"/>
            <a:ext cx="807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E5F8C040-8C89-4A0C-98E7-581431458473}"/>
              </a:ext>
            </a:extLst>
          </p:cNvPr>
          <p:cNvSpPr txBox="1"/>
          <p:nvPr userDrawn="1"/>
        </p:nvSpPr>
        <p:spPr>
          <a:xfrm>
            <a:off x="0" y="3904713"/>
            <a:ext cx="714775" cy="228600"/>
          </a:xfrm>
          <a:prstGeom prst="rect">
            <a:avLst/>
          </a:prstGeom>
          <a:noFill/>
          <a:ln>
            <a:noFill/>
          </a:ln>
        </p:spPr>
        <p:txBody>
          <a:bodyPr vert="horz" wrap="square" lIns="91440" tIns="45720" rIns="91440" bIns="45720" rtlCol="0">
            <a:normAutofit lnSpcReduction="10000"/>
          </a:bodyPr>
          <a:lstStyle/>
          <a:p>
            <a:pPr algn="ctr"/>
            <a:fld id="{25B8601D-1A2B-4E73-8EBF-C7119FC20FA8}" type="slidenum">
              <a:rPr lang="en-US" sz="1000" b="0" smtClean="0">
                <a:solidFill>
                  <a:srgbClr val="F7F5EF"/>
                </a:solidFill>
              </a:rPr>
              <a:pPr algn="ctr"/>
              <a:t>‹#›</a:t>
            </a:fld>
            <a:endParaRPr lang="en-US" sz="1000" b="0" dirty="0">
              <a:solidFill>
                <a:srgbClr val="F7F5EF"/>
              </a:solidFill>
            </a:endParaRPr>
          </a:p>
        </p:txBody>
      </p:sp>
    </p:spTree>
    <p:extLst>
      <p:ext uri="{BB962C8B-B14F-4D97-AF65-F5344CB8AC3E}">
        <p14:creationId xmlns:p14="http://schemas.microsoft.com/office/powerpoint/2010/main" val="3485876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f Slide">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914400" y="819151"/>
            <a:ext cx="3441576" cy="4114800"/>
          </a:xfrm>
          <a:prstGeom prst="rect">
            <a:avLst/>
          </a:prstGeom>
        </p:spPr>
        <p:txBody>
          <a:bodyPr rtlCol="0">
            <a:normAutofit/>
          </a:bodyPr>
          <a:lstStyle>
            <a:lvl1pPr marL="0" indent="0">
              <a:buNone/>
              <a:defRPr sz="2800"/>
            </a:lvl1pPr>
          </a:lstStyle>
          <a:p>
            <a:pPr lvl="0"/>
            <a:r>
              <a:rPr lang="en-US" noProof="0"/>
              <a:t>Click icon to add picture</a:t>
            </a:r>
            <a:endParaRPr lang="bg-BG" noProof="0" dirty="0"/>
          </a:p>
        </p:txBody>
      </p:sp>
      <p:sp>
        <p:nvSpPr>
          <p:cNvPr id="10" name="Rectangle 9">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Subtitle 2"/>
          <p:cNvSpPr>
            <a:spLocks noGrp="1"/>
          </p:cNvSpPr>
          <p:nvPr>
            <p:ph type="subTitle" idx="1" hasCustomPrompt="1"/>
          </p:nvPr>
        </p:nvSpPr>
        <p:spPr>
          <a:xfrm>
            <a:off x="4495800" y="819151"/>
            <a:ext cx="4455847" cy="4114800"/>
          </a:xfrm>
          <a:prstGeom prst="rect">
            <a:avLst/>
          </a:prstGeom>
        </p:spPr>
        <p:txBody>
          <a:bodyPr rtlCol="0">
            <a:normAutofit/>
          </a:bodyPr>
          <a:lstStyle>
            <a:lvl1pPr marL="0" indent="0">
              <a:buNone/>
              <a:defRPr lang="bg-BG" sz="2400" b="0" dirty="0">
                <a:solidFill>
                  <a:schemeClr val="bg2"/>
                </a:solidFill>
                <a:latin typeface="Franklin Gothic Book" panose="020B0503020102020204" pitchFamily="34" charset="0"/>
              </a:defRPr>
            </a:lvl1pPr>
          </a:lstStyle>
          <a:p>
            <a:pPr lvl="0"/>
            <a:r>
              <a:rPr lang="en-US" dirty="0"/>
              <a:t>Click to edit content</a:t>
            </a:r>
            <a:endParaRPr lang="bg-BG" dirty="0"/>
          </a:p>
        </p:txBody>
      </p:sp>
      <p:sp>
        <p:nvSpPr>
          <p:cNvPr id="9" name="Title Placeholder 6">
            <a:extLst>
              <a:ext uri="{FF2B5EF4-FFF2-40B4-BE49-F238E27FC236}">
                <a16:creationId xmlns:a16="http://schemas.microsoft.com/office/drawing/2014/main" id="{38A50045-E057-4873-A7BA-E3545D79DA1D}"/>
              </a:ext>
            </a:extLst>
          </p:cNvPr>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15" name="Text Placeholder 5">
            <a:extLst>
              <a:ext uri="{FF2B5EF4-FFF2-40B4-BE49-F238E27FC236}">
                <a16:creationId xmlns:a16="http://schemas.microsoft.com/office/drawing/2014/main" id="{4DC1C614-3229-469F-BD27-C813246F3E3B}"/>
              </a:ext>
            </a:extLst>
          </p:cNvPr>
          <p:cNvSpPr>
            <a:spLocks noGrp="1"/>
          </p:cNvSpPr>
          <p:nvPr>
            <p:ph type="body" sz="quarter" idx="11"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Tree>
    <p:extLst>
      <p:ext uri="{BB962C8B-B14F-4D97-AF65-F5344CB8AC3E}">
        <p14:creationId xmlns:p14="http://schemas.microsoft.com/office/powerpoint/2010/main" val="73850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819150"/>
            <a:ext cx="3962400" cy="4114800"/>
          </a:xfrm>
          <a:prstGeom prst="rect">
            <a:avLst/>
          </a:prstGeom>
        </p:spPr>
        <p:txBody>
          <a:bodyPr>
            <a:normAutofit/>
          </a:bodyPr>
          <a:lstStyle>
            <a:lvl1pPr>
              <a:defRPr sz="2800">
                <a:latin typeface="+mj-lt"/>
              </a:defRPr>
            </a:lvl1pPr>
            <a:lvl2pPr>
              <a:buClr>
                <a:srgbClr val="F59F87"/>
              </a:buClr>
              <a:defRPr sz="2400"/>
            </a:lvl2pPr>
            <a:lvl3pPr>
              <a:defRPr sz="2000"/>
            </a:lvl3pPr>
            <a:lvl4pPr>
              <a:buClr>
                <a:srgbClr val="F59F87"/>
              </a:buClr>
              <a:defRPr sz="1800"/>
            </a:lvl4pPr>
            <a:lvl5pPr>
              <a:buClr>
                <a:srgbClr val="F59F87"/>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Rectangle 8">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itle Placeholder 6">
            <a:extLst>
              <a:ext uri="{FF2B5EF4-FFF2-40B4-BE49-F238E27FC236}">
                <a16:creationId xmlns:a16="http://schemas.microsoft.com/office/drawing/2014/main" id="{482C37E5-62D8-4666-BFA2-001ED122E35B}"/>
              </a:ext>
            </a:extLst>
          </p:cNvPr>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15" name="Content Placeholder 2">
            <a:extLst>
              <a:ext uri="{FF2B5EF4-FFF2-40B4-BE49-F238E27FC236}">
                <a16:creationId xmlns:a16="http://schemas.microsoft.com/office/drawing/2014/main" id="{B284E6D4-D97B-4C77-A54E-4C57CC0182E9}"/>
              </a:ext>
            </a:extLst>
          </p:cNvPr>
          <p:cNvSpPr>
            <a:spLocks noGrp="1"/>
          </p:cNvSpPr>
          <p:nvPr>
            <p:ph sz="half" idx="10"/>
          </p:nvPr>
        </p:nvSpPr>
        <p:spPr>
          <a:xfrm>
            <a:off x="5029200" y="819150"/>
            <a:ext cx="3962400" cy="4114800"/>
          </a:xfrm>
          <a:prstGeom prst="rect">
            <a:avLst/>
          </a:prstGeom>
        </p:spPr>
        <p:txBody>
          <a:bodyPr>
            <a:normAutofit/>
          </a:bodyPr>
          <a:lstStyle>
            <a:lvl1pPr>
              <a:defRPr sz="2800">
                <a:latin typeface="+mj-lt"/>
              </a:defRPr>
            </a:lvl1pPr>
            <a:lvl2pPr>
              <a:buClr>
                <a:srgbClr val="F59F87"/>
              </a:buClr>
              <a:defRPr sz="2400"/>
            </a:lvl2pPr>
            <a:lvl3pPr>
              <a:defRPr sz="2000"/>
            </a:lvl3pPr>
            <a:lvl4pPr>
              <a:buClr>
                <a:srgbClr val="F59F87"/>
              </a:buClr>
              <a:defRPr sz="1800"/>
            </a:lvl4pPr>
            <a:lvl5pPr>
              <a:buClr>
                <a:srgbClr val="F59F87"/>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5">
            <a:extLst>
              <a:ext uri="{FF2B5EF4-FFF2-40B4-BE49-F238E27FC236}">
                <a16:creationId xmlns:a16="http://schemas.microsoft.com/office/drawing/2014/main" id="{9E57EDE7-0984-4527-952F-84697AE38737}"/>
              </a:ext>
            </a:extLst>
          </p:cNvPr>
          <p:cNvSpPr>
            <a:spLocks noGrp="1"/>
          </p:cNvSpPr>
          <p:nvPr>
            <p:ph type="body" sz="quarter" idx="11"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Tree>
    <p:extLst>
      <p:ext uri="{BB962C8B-B14F-4D97-AF65-F5344CB8AC3E}">
        <p14:creationId xmlns:p14="http://schemas.microsoft.com/office/powerpoint/2010/main" val="107652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ctrTitle"/>
          </p:nvPr>
        </p:nvSpPr>
        <p:spPr>
          <a:xfrm>
            <a:off x="1548096" y="831540"/>
            <a:ext cx="6408712" cy="540060"/>
          </a:xfrm>
          <a:prstGeom prst="rect">
            <a:avLst/>
          </a:prstGeom>
        </p:spPr>
        <p:txBody>
          <a:bodyPr rtlCol="0" anchor="ctr" anchorCtr="0">
            <a:normAutofit/>
          </a:bodyPr>
          <a:lstStyle>
            <a:lvl1pPr>
              <a:defRPr lang="bg-BG" sz="3600" dirty="0"/>
            </a:lvl1pPr>
          </a:lstStyle>
          <a:p>
            <a:pPr lvl="0"/>
            <a:r>
              <a:rPr lang="en-US"/>
              <a:t>Click to edit Master title style</a:t>
            </a:r>
            <a:endParaRPr lang="bg-BG" dirty="0"/>
          </a:p>
        </p:txBody>
      </p:sp>
      <p:sp>
        <p:nvSpPr>
          <p:cNvPr id="6" name="Rectangle 5">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Text Placeholder 3"/>
          <p:cNvSpPr>
            <a:spLocks noGrp="1"/>
          </p:cNvSpPr>
          <p:nvPr>
            <p:ph type="body" sz="quarter" idx="12"/>
          </p:nvPr>
        </p:nvSpPr>
        <p:spPr>
          <a:xfrm>
            <a:off x="1548083" y="1626394"/>
            <a:ext cx="6408738" cy="1459706"/>
          </a:xfrm>
        </p:spPr>
        <p:txBody>
          <a:bodyPr>
            <a:normAutofit/>
          </a:bodyPr>
          <a:lstStyle>
            <a:lvl1pPr marL="0" indent="0" algn="ctr">
              <a:buNone/>
              <a:defRPr lang="en-US" sz="2800" b="0" kern="1200" dirty="0" smtClean="0">
                <a:solidFill>
                  <a:schemeClr val="accent5">
                    <a:lumMod val="60000"/>
                    <a:lumOff val="40000"/>
                  </a:schemeClr>
                </a:solidFill>
                <a:latin typeface="Franklin Gothic Medium" panose="020B0603020102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Subtitle 2">
            <a:extLst>
              <a:ext uri="{FF2B5EF4-FFF2-40B4-BE49-F238E27FC236}">
                <a16:creationId xmlns:a16="http://schemas.microsoft.com/office/drawing/2014/main" id="{99D8BAB2-3CAE-4183-A5D4-FCACB2D2E0B6}"/>
              </a:ext>
            </a:extLst>
          </p:cNvPr>
          <p:cNvSpPr>
            <a:spLocks noGrp="1"/>
          </p:cNvSpPr>
          <p:nvPr>
            <p:ph type="subTitle" idx="1" hasCustomPrompt="1"/>
          </p:nvPr>
        </p:nvSpPr>
        <p:spPr>
          <a:xfrm>
            <a:off x="1219200" y="4248150"/>
            <a:ext cx="7066504" cy="434355"/>
          </a:xfrm>
          <a:prstGeom prst="rect">
            <a:avLst/>
          </a:prstGeom>
        </p:spPr>
        <p:txBody>
          <a:bodyPr/>
          <a:lstStyle>
            <a:lvl1pPr marL="0" indent="0" algn="ctr">
              <a:buNone/>
              <a:defRPr sz="900" b="0" baseline="0">
                <a:solidFill>
                  <a:schemeClr val="bg2"/>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Disclaimer</a:t>
            </a:r>
            <a:endParaRPr lang="bg-BG" dirty="0"/>
          </a:p>
        </p:txBody>
      </p:sp>
      <p:sp>
        <p:nvSpPr>
          <p:cNvPr id="14" name="Text Placeholder 5">
            <a:extLst>
              <a:ext uri="{FF2B5EF4-FFF2-40B4-BE49-F238E27FC236}">
                <a16:creationId xmlns:a16="http://schemas.microsoft.com/office/drawing/2014/main" id="{9269219C-07B2-4867-A5C5-E312B8FBD5EC}"/>
              </a:ext>
            </a:extLst>
          </p:cNvPr>
          <p:cNvSpPr>
            <a:spLocks noGrp="1"/>
          </p:cNvSpPr>
          <p:nvPr>
            <p:ph type="body" sz="quarter" idx="10"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Tree>
    <p:extLst>
      <p:ext uri="{BB962C8B-B14F-4D97-AF65-F5344CB8AC3E}">
        <p14:creationId xmlns:p14="http://schemas.microsoft.com/office/powerpoint/2010/main" val="1895326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 collage">
    <p:spTree>
      <p:nvGrpSpPr>
        <p:cNvPr id="1" name=""/>
        <p:cNvGrpSpPr/>
        <p:nvPr/>
      </p:nvGrpSpPr>
      <p:grpSpPr>
        <a:xfrm>
          <a:off x="0" y="0"/>
          <a:ext cx="0" cy="0"/>
          <a:chOff x="0" y="0"/>
          <a:chExt cx="0" cy="0"/>
        </a:xfrm>
      </p:grpSpPr>
      <p:sp>
        <p:nvSpPr>
          <p:cNvPr id="15" name="Picture Placeholder 7"/>
          <p:cNvSpPr>
            <a:spLocks noGrp="1"/>
          </p:cNvSpPr>
          <p:nvPr>
            <p:ph type="pic" sz="quarter" idx="10"/>
          </p:nvPr>
        </p:nvSpPr>
        <p:spPr>
          <a:xfrm>
            <a:off x="1333809" y="1728186"/>
            <a:ext cx="6543405" cy="1891208"/>
          </a:xfrm>
          <a:prstGeom prst="rect">
            <a:avLst/>
          </a:prstGeom>
        </p:spPr>
        <p:txBody>
          <a:bodyPr rtlCol="0">
            <a:normAutofit/>
          </a:bodyPr>
          <a:lstStyle>
            <a:lvl1pPr marL="0" indent="0">
              <a:buNone/>
              <a:defRPr sz="1600">
                <a:solidFill>
                  <a:schemeClr val="bg1"/>
                </a:solidFill>
              </a:defRPr>
            </a:lvl1pPr>
          </a:lstStyle>
          <a:p>
            <a:pPr lvl="0"/>
            <a:r>
              <a:rPr lang="en-US" noProof="0"/>
              <a:t>Click icon to add picture</a:t>
            </a:r>
            <a:endParaRPr lang="bg-BG" noProof="0" dirty="0"/>
          </a:p>
        </p:txBody>
      </p:sp>
      <p:sp>
        <p:nvSpPr>
          <p:cNvPr id="19" name="Title 1"/>
          <p:cNvSpPr>
            <a:spLocks noGrp="1"/>
          </p:cNvSpPr>
          <p:nvPr>
            <p:ph type="ctrTitle"/>
          </p:nvPr>
        </p:nvSpPr>
        <p:spPr>
          <a:xfrm>
            <a:off x="1333808" y="626661"/>
            <a:ext cx="6543405" cy="540060"/>
          </a:xfrm>
          <a:prstGeom prst="rect">
            <a:avLst/>
          </a:prstGeom>
        </p:spPr>
        <p:txBody>
          <a:bodyPr rtlCol="0" anchor="ctr" anchorCtr="0">
            <a:normAutofit/>
          </a:bodyPr>
          <a:lstStyle>
            <a:lvl1pPr>
              <a:defRPr lang="bg-BG" sz="3600" dirty="0"/>
            </a:lvl1pPr>
          </a:lstStyle>
          <a:p>
            <a:pPr lvl="0"/>
            <a:r>
              <a:rPr lang="en-US"/>
              <a:t>Click to edit Master title style</a:t>
            </a:r>
            <a:endParaRPr lang="bg-BG" dirty="0"/>
          </a:p>
        </p:txBody>
      </p:sp>
      <p:sp>
        <p:nvSpPr>
          <p:cNvPr id="20" name="Text Placeholder 3"/>
          <p:cNvSpPr>
            <a:spLocks noGrp="1"/>
          </p:cNvSpPr>
          <p:nvPr>
            <p:ph type="body" sz="quarter" idx="11"/>
          </p:nvPr>
        </p:nvSpPr>
        <p:spPr>
          <a:xfrm>
            <a:off x="1333795" y="1159669"/>
            <a:ext cx="6543431" cy="431006"/>
          </a:xfrm>
        </p:spPr>
        <p:txBody>
          <a:bodyPr>
            <a:normAutofit/>
          </a:bodyPr>
          <a:lstStyle>
            <a:lvl1pPr marL="0" indent="0" algn="ctr">
              <a:buNone/>
              <a:defRPr lang="en-US" sz="2800" b="0" kern="1200" dirty="0" smtClean="0">
                <a:solidFill>
                  <a:schemeClr val="accent5">
                    <a:lumMod val="60000"/>
                    <a:lumOff val="40000"/>
                  </a:schemeClr>
                </a:solidFill>
                <a:latin typeface="Franklin Gothic Medium" panose="020B0603020102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Rectangle 10">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ectangle 15">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Text Placeholder 5">
            <a:extLst>
              <a:ext uri="{FF2B5EF4-FFF2-40B4-BE49-F238E27FC236}">
                <a16:creationId xmlns:a16="http://schemas.microsoft.com/office/drawing/2014/main" id="{F6EAA29C-B20B-4016-B236-1BB380844E13}"/>
              </a:ext>
            </a:extLst>
          </p:cNvPr>
          <p:cNvSpPr>
            <a:spLocks noGrp="1"/>
          </p:cNvSpPr>
          <p:nvPr>
            <p:ph type="body" sz="quarter" idx="12"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
        <p:nvSpPr>
          <p:cNvPr id="18" name="Subtitle 2">
            <a:extLst>
              <a:ext uri="{FF2B5EF4-FFF2-40B4-BE49-F238E27FC236}">
                <a16:creationId xmlns:a16="http://schemas.microsoft.com/office/drawing/2014/main" id="{8DBD2017-CC92-4304-B145-DA43455004FF}"/>
              </a:ext>
            </a:extLst>
          </p:cNvPr>
          <p:cNvSpPr>
            <a:spLocks noGrp="1"/>
          </p:cNvSpPr>
          <p:nvPr>
            <p:ph type="subTitle" idx="1" hasCustomPrompt="1"/>
          </p:nvPr>
        </p:nvSpPr>
        <p:spPr>
          <a:xfrm>
            <a:off x="1219200" y="4248150"/>
            <a:ext cx="7066504" cy="434355"/>
          </a:xfrm>
          <a:prstGeom prst="rect">
            <a:avLst/>
          </a:prstGeom>
        </p:spPr>
        <p:txBody>
          <a:bodyPr/>
          <a:lstStyle>
            <a:lvl1pPr marL="0" indent="0" algn="ctr">
              <a:buNone/>
              <a:defRPr sz="900" b="0" baseline="0">
                <a:solidFill>
                  <a:schemeClr val="bg2"/>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Disclaimer</a:t>
            </a:r>
            <a:endParaRPr lang="bg-BG" dirty="0"/>
          </a:p>
        </p:txBody>
      </p:sp>
    </p:spTree>
    <p:extLst>
      <p:ext uri="{BB962C8B-B14F-4D97-AF65-F5344CB8AC3E}">
        <p14:creationId xmlns:p14="http://schemas.microsoft.com/office/powerpoint/2010/main" val="416726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 collage">
    <p:spTree>
      <p:nvGrpSpPr>
        <p:cNvPr id="1" name=""/>
        <p:cNvGrpSpPr/>
        <p:nvPr/>
      </p:nvGrpSpPr>
      <p:grpSpPr>
        <a:xfrm>
          <a:off x="0" y="0"/>
          <a:ext cx="0" cy="0"/>
          <a:chOff x="0" y="0"/>
          <a:chExt cx="0" cy="0"/>
        </a:xfrm>
      </p:grpSpPr>
      <p:sp>
        <p:nvSpPr>
          <p:cNvPr id="15" name="Picture Placeholder 7"/>
          <p:cNvSpPr>
            <a:spLocks noGrp="1"/>
          </p:cNvSpPr>
          <p:nvPr>
            <p:ph type="pic" sz="quarter" idx="10"/>
          </p:nvPr>
        </p:nvSpPr>
        <p:spPr>
          <a:xfrm>
            <a:off x="1333809" y="1737711"/>
            <a:ext cx="6543405" cy="1891208"/>
          </a:xfrm>
          <a:prstGeom prst="rect">
            <a:avLst/>
          </a:prstGeom>
        </p:spPr>
        <p:txBody>
          <a:bodyPr rtlCol="0">
            <a:normAutofit/>
          </a:bodyPr>
          <a:lstStyle>
            <a:lvl1pPr marL="0" indent="0">
              <a:buNone/>
              <a:defRPr sz="1600">
                <a:solidFill>
                  <a:schemeClr val="bg2"/>
                </a:solidFill>
              </a:defRPr>
            </a:lvl1pPr>
          </a:lstStyle>
          <a:p>
            <a:pPr lvl="0"/>
            <a:r>
              <a:rPr lang="en-US" noProof="0"/>
              <a:t>Click icon to add picture</a:t>
            </a:r>
            <a:endParaRPr lang="bg-BG" noProof="0" dirty="0"/>
          </a:p>
        </p:txBody>
      </p:sp>
      <p:sp>
        <p:nvSpPr>
          <p:cNvPr id="11" name="Rectangle 10">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ectangle 15">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itle 1"/>
          <p:cNvSpPr>
            <a:spLocks noGrp="1"/>
          </p:cNvSpPr>
          <p:nvPr>
            <p:ph type="ctrTitle"/>
          </p:nvPr>
        </p:nvSpPr>
        <p:spPr>
          <a:xfrm>
            <a:off x="1333809" y="945840"/>
            <a:ext cx="6543405" cy="540060"/>
          </a:xfrm>
          <a:prstGeom prst="rect">
            <a:avLst/>
          </a:prstGeom>
        </p:spPr>
        <p:txBody>
          <a:bodyPr rtlCol="0" anchor="ctr" anchorCtr="0">
            <a:normAutofit/>
          </a:bodyPr>
          <a:lstStyle>
            <a:lvl1pPr>
              <a:defRPr lang="bg-BG" sz="3600" dirty="0"/>
            </a:lvl1pPr>
          </a:lstStyle>
          <a:p>
            <a:pPr lvl="0"/>
            <a:r>
              <a:rPr lang="en-US"/>
              <a:t>Click to edit Master title style</a:t>
            </a:r>
            <a:endParaRPr lang="bg-BG" dirty="0"/>
          </a:p>
        </p:txBody>
      </p:sp>
      <p:sp>
        <p:nvSpPr>
          <p:cNvPr id="12" name="Text Placeholder 5">
            <a:extLst>
              <a:ext uri="{FF2B5EF4-FFF2-40B4-BE49-F238E27FC236}">
                <a16:creationId xmlns:a16="http://schemas.microsoft.com/office/drawing/2014/main" id="{33CFECB1-C723-4F5C-8876-4E8FAE98735E}"/>
              </a:ext>
            </a:extLst>
          </p:cNvPr>
          <p:cNvSpPr>
            <a:spLocks noGrp="1"/>
          </p:cNvSpPr>
          <p:nvPr>
            <p:ph type="body" sz="quarter" idx="11"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
        <p:nvSpPr>
          <p:cNvPr id="13" name="Subtitle 2">
            <a:extLst>
              <a:ext uri="{FF2B5EF4-FFF2-40B4-BE49-F238E27FC236}">
                <a16:creationId xmlns:a16="http://schemas.microsoft.com/office/drawing/2014/main" id="{825D5D31-A9C3-41AE-A762-B1449AD48C77}"/>
              </a:ext>
            </a:extLst>
          </p:cNvPr>
          <p:cNvSpPr>
            <a:spLocks noGrp="1"/>
          </p:cNvSpPr>
          <p:nvPr>
            <p:ph type="subTitle" idx="1" hasCustomPrompt="1"/>
          </p:nvPr>
        </p:nvSpPr>
        <p:spPr>
          <a:xfrm>
            <a:off x="1219200" y="4248150"/>
            <a:ext cx="7066504" cy="434355"/>
          </a:xfrm>
          <a:prstGeom prst="rect">
            <a:avLst/>
          </a:prstGeom>
        </p:spPr>
        <p:txBody>
          <a:bodyPr/>
          <a:lstStyle>
            <a:lvl1pPr marL="0" indent="0" algn="ctr">
              <a:buNone/>
              <a:defRPr sz="900" b="0" baseline="0">
                <a:solidFill>
                  <a:schemeClr val="bg2"/>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Disclaimer</a:t>
            </a:r>
            <a:endParaRPr lang="bg-BG" dirty="0"/>
          </a:p>
        </p:txBody>
      </p:sp>
    </p:spTree>
    <p:extLst>
      <p:ext uri="{BB962C8B-B14F-4D97-AF65-F5344CB8AC3E}">
        <p14:creationId xmlns:p14="http://schemas.microsoft.com/office/powerpoint/2010/main" val="332887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itle Placeholder 6"/>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1029" name="Text Placeholder 7"/>
          <p:cNvSpPr>
            <a:spLocks noGrp="1"/>
          </p:cNvSpPr>
          <p:nvPr>
            <p:ph type="body" idx="1"/>
          </p:nvPr>
        </p:nvSpPr>
        <p:spPr bwMode="auto">
          <a:xfrm>
            <a:off x="914400" y="794303"/>
            <a:ext cx="8077200" cy="413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8" name="TextBox 17">
            <a:extLst>
              <a:ext uri="{FF2B5EF4-FFF2-40B4-BE49-F238E27FC236}">
                <a16:creationId xmlns:a16="http://schemas.microsoft.com/office/drawing/2014/main" id="{5E375305-9059-4EF1-8C29-DBD92FFE391F}"/>
              </a:ext>
            </a:extLst>
          </p:cNvPr>
          <p:cNvSpPr txBox="1"/>
          <p:nvPr userDrawn="1"/>
        </p:nvSpPr>
        <p:spPr>
          <a:xfrm>
            <a:off x="0" y="3904713"/>
            <a:ext cx="714775" cy="228600"/>
          </a:xfrm>
          <a:prstGeom prst="rect">
            <a:avLst/>
          </a:prstGeom>
          <a:noFill/>
          <a:ln>
            <a:noFill/>
          </a:ln>
        </p:spPr>
        <p:txBody>
          <a:bodyPr vert="horz" wrap="square" lIns="91440" tIns="45720" rIns="91440" bIns="45720" rtlCol="0">
            <a:normAutofit lnSpcReduction="10000"/>
          </a:bodyPr>
          <a:lstStyle/>
          <a:p>
            <a:pPr algn="ctr"/>
            <a:fld id="{25B8601D-1A2B-4E73-8EBF-C7119FC20FA8}" type="slidenum">
              <a:rPr lang="en-US" sz="1000" b="0" smtClean="0">
                <a:solidFill>
                  <a:srgbClr val="F7F5EF"/>
                </a:solidFill>
              </a:rPr>
              <a:pPr algn="ctr"/>
              <a:t>‹#›</a:t>
            </a:fld>
            <a:endParaRPr lang="en-US" sz="1000" b="0" dirty="0">
              <a:solidFill>
                <a:srgbClr val="F7F5EF"/>
              </a:solidFill>
            </a:endParaRPr>
          </a:p>
        </p:txBody>
      </p:sp>
      <p:pic>
        <p:nvPicPr>
          <p:cNvPr id="3" name="Picture 2" descr="A screenshot of a phone&#10;&#10;Description automatically generated with low confidence">
            <a:extLst>
              <a:ext uri="{FF2B5EF4-FFF2-40B4-BE49-F238E27FC236}">
                <a16:creationId xmlns:a16="http://schemas.microsoft.com/office/drawing/2014/main" id="{445B2AD8-7C96-43C1-A859-DE47C640D60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714375" cy="5143500"/>
          </a:xfrm>
          <a:prstGeom prst="rect">
            <a:avLst/>
          </a:prstGeom>
        </p:spPr>
      </p:pic>
    </p:spTree>
  </p:cSld>
  <p:clrMap bg1="lt1" tx1="dk1" bg2="lt2" tx2="dk2" accent1="accent1" accent2="accent2" accent3="accent3" accent4="accent4" accent5="accent5" accent6="accent6" hlink="hlink" folHlink="folHlink"/>
  <p:sldLayoutIdLst>
    <p:sldLayoutId id="2147483714" r:id="rId1"/>
    <p:sldLayoutId id="2147483833" r:id="rId2"/>
    <p:sldLayoutId id="2147483755" r:id="rId3"/>
    <p:sldLayoutId id="2147483722" r:id="rId4"/>
    <p:sldLayoutId id="2147483719" r:id="rId5"/>
    <p:sldLayoutId id="2147483723" r:id="rId6"/>
    <p:sldLayoutId id="2147483726" r:id="rId7"/>
    <p:sldLayoutId id="2147483732" r:id="rId8"/>
    <p:sldLayoutId id="2147483733" r:id="rId9"/>
    <p:sldLayoutId id="2147483756" r:id="rId10"/>
    <p:sldLayoutId id="2147483720" r:id="rId11"/>
    <p:sldLayoutId id="2147483724" r:id="rId12"/>
  </p:sldLayoutIdLst>
  <p:hf sldNum="0" hdr="0" ftr="0"/>
  <p:txStyles>
    <p:titleStyle>
      <a:lvl1pPr algn="ctr" rtl="0" eaLnBrk="1" fontAlgn="base" hangingPunct="1">
        <a:spcBef>
          <a:spcPct val="0"/>
        </a:spcBef>
        <a:spcAft>
          <a:spcPct val="0"/>
        </a:spcAft>
        <a:defRPr sz="4000" kern="120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p:titleStyle>
    <p:body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number">
            <a:extLst>
              <a:ext uri="{FF2B5EF4-FFF2-40B4-BE49-F238E27FC236}">
                <a16:creationId xmlns:a16="http://schemas.microsoft.com/office/drawing/2014/main" id="{191EF7B9-D4E4-A748-91AC-3F2FC125BE2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788">
                <a:solidFill>
                  <a:schemeClr val="accent4">
                    <a:lumMod val="50000"/>
                  </a:schemeClr>
                </a:solidFill>
              </a:defRPr>
            </a:lvl1pPr>
          </a:lstStyle>
          <a:p>
            <a:fld id="{5844BA1B-2AD7-1042-9A56-DF9179839488}" type="slidenum">
              <a:rPr lang="en-US" smtClean="0"/>
              <a:pPr/>
              <a:t>‹#›</a:t>
            </a:fld>
            <a:endParaRPr lang="en-US"/>
          </a:p>
        </p:txBody>
      </p:sp>
      <p:sp>
        <p:nvSpPr>
          <p:cNvPr id="3" name="content">
            <a:extLst>
              <a:ext uri="{FF2B5EF4-FFF2-40B4-BE49-F238E27FC236}">
                <a16:creationId xmlns:a16="http://schemas.microsoft.com/office/drawing/2014/main" id="{EAA810C0-BF07-3C47-9DB5-6AD0852D6E4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1F5F4B9D-8649-1B43-A62F-858C08C92F7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6408304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defTabSz="6858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number">
            <a:extLst>
              <a:ext uri="{FF2B5EF4-FFF2-40B4-BE49-F238E27FC236}">
                <a16:creationId xmlns:a16="http://schemas.microsoft.com/office/drawing/2014/main" id="{191EF7B9-D4E4-A748-91AC-3F2FC125BE2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788">
                <a:solidFill>
                  <a:schemeClr val="accent4">
                    <a:lumMod val="50000"/>
                  </a:schemeClr>
                </a:solidFill>
              </a:defRPr>
            </a:lvl1pPr>
          </a:lstStyle>
          <a:p>
            <a:fld id="{5844BA1B-2AD7-1042-9A56-DF9179839488}" type="slidenum">
              <a:rPr lang="en-US" smtClean="0"/>
              <a:pPr/>
              <a:t>‹#›</a:t>
            </a:fld>
            <a:endParaRPr lang="en-US"/>
          </a:p>
        </p:txBody>
      </p:sp>
      <p:sp>
        <p:nvSpPr>
          <p:cNvPr id="3" name="content">
            <a:extLst>
              <a:ext uri="{FF2B5EF4-FFF2-40B4-BE49-F238E27FC236}">
                <a16:creationId xmlns:a16="http://schemas.microsoft.com/office/drawing/2014/main" id="{EAA810C0-BF07-3C47-9DB5-6AD0852D6E4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1F5F4B9D-8649-1B43-A62F-858C08C92F7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76739729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defTabSz="6858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hyperlink" Target="http://denai1.deviantart.com/art/Cartoon-Cow-PNG-PSD-26216967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50.jpeg"/><Relationship Id="rId5" Type="http://schemas.openxmlformats.org/officeDocument/2006/relationships/hyperlink" Target="http://www.google.com/imgres?imgurl=http://3.bp.blogspot.com/_AOklvvFRVoY/TRlcQE70kTI/AAAAAAAAAJs/3dnTYrTgxoo/s1600/Great%20White%20Shark.jpg&amp;imgrefurl=http://buzzimage.blogspot.com/2011/02/great-white-shark-2.html&amp;usg=__Bz0m4pqzNWVh4pfA1CcdY53aJt8=&amp;h=768&amp;w=1024&amp;sz=137&amp;hl=en&amp;start=47&amp;zoom=1&amp;um=1&amp;itbs=1&amp;tbnid=aM-6dxi5mf5S_M:&amp;tbnh=113&amp;tbnw=150&amp;prev=/search?q=great+white+shark&amp;start=40&amp;um=1&amp;hl=en&amp;sa=N&amp;rls=com.microsoft:en-US&amp;rlz=1I7GGLL_en&amp;ndsp=20&amp;biw=1259&amp;bih=843&amp;tbm=isch&amp;ei=1ZnVTbL8HrPTiALT6LTZBw"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9BC0BF-04A5-0A4F-AC66-478B970A83BE}"/>
              </a:ext>
            </a:extLst>
          </p:cNvPr>
          <p:cNvSpPr>
            <a:spLocks noGrp="1"/>
          </p:cNvSpPr>
          <p:nvPr>
            <p:ph type="body" sz="quarter" idx="15"/>
          </p:nvPr>
        </p:nvSpPr>
        <p:spPr/>
        <p:txBody>
          <a:bodyPr/>
          <a:lstStyle/>
          <a:p>
            <a:endParaRPr lang="en-US"/>
          </a:p>
        </p:txBody>
      </p:sp>
      <p:sp>
        <p:nvSpPr>
          <p:cNvPr id="3" name="Title 2">
            <a:extLst>
              <a:ext uri="{FF2B5EF4-FFF2-40B4-BE49-F238E27FC236}">
                <a16:creationId xmlns:a16="http://schemas.microsoft.com/office/drawing/2014/main" id="{0CA6254C-3F34-1A46-90A3-ADDC95F4585B}"/>
              </a:ext>
            </a:extLst>
          </p:cNvPr>
          <p:cNvSpPr>
            <a:spLocks noGrp="1"/>
          </p:cNvSpPr>
          <p:nvPr>
            <p:ph type="title"/>
          </p:nvPr>
        </p:nvSpPr>
        <p:spPr/>
        <p:txBody>
          <a:bodyPr/>
          <a:lstStyle/>
          <a:p>
            <a:r>
              <a:rPr lang="en-US" dirty="0"/>
              <a:t>Introduction to Tuberculosis</a:t>
            </a:r>
          </a:p>
        </p:txBody>
      </p:sp>
    </p:spTree>
    <p:extLst>
      <p:ext uri="{BB962C8B-B14F-4D97-AF65-F5344CB8AC3E}">
        <p14:creationId xmlns:p14="http://schemas.microsoft.com/office/powerpoint/2010/main" val="118820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C3E2-40AF-467D-B7AA-13947074541F}"/>
              </a:ext>
            </a:extLst>
          </p:cNvPr>
          <p:cNvSpPr>
            <a:spLocks noGrp="1"/>
          </p:cNvSpPr>
          <p:nvPr>
            <p:ph type="title"/>
          </p:nvPr>
        </p:nvSpPr>
        <p:spPr/>
        <p:txBody>
          <a:bodyPr/>
          <a:lstStyle/>
          <a:p>
            <a:r>
              <a:rPr lang="en-US" dirty="0"/>
              <a:t>TB in people living with HIV (2016)</a:t>
            </a:r>
          </a:p>
        </p:txBody>
      </p:sp>
      <p:sp>
        <p:nvSpPr>
          <p:cNvPr id="4" name="TextBox 3">
            <a:extLst>
              <a:ext uri="{FF2B5EF4-FFF2-40B4-BE49-F238E27FC236}">
                <a16:creationId xmlns:a16="http://schemas.microsoft.com/office/drawing/2014/main" id="{39718702-9E07-44CC-B847-D4BA021602B4}"/>
              </a:ext>
            </a:extLst>
          </p:cNvPr>
          <p:cNvSpPr txBox="1"/>
          <p:nvPr/>
        </p:nvSpPr>
        <p:spPr>
          <a:xfrm>
            <a:off x="5029200" y="4912668"/>
            <a:ext cx="4442791" cy="230832"/>
          </a:xfrm>
          <a:prstGeom prst="rect">
            <a:avLst/>
          </a:prstGeom>
          <a:noFill/>
        </p:spPr>
        <p:txBody>
          <a:bodyPr wrap="square" rtlCol="0">
            <a:spAutoFit/>
          </a:bodyPr>
          <a:lstStyle/>
          <a:p>
            <a:r>
              <a:rPr lang="en-US" sz="900"/>
              <a:t>https://ourworldindata.org/hiv-aids#tuberculosis-among-people-living-with-hiv</a:t>
            </a:r>
            <a:endParaRPr lang="en-US" sz="900" dirty="0"/>
          </a:p>
        </p:txBody>
      </p:sp>
      <p:pic>
        <p:nvPicPr>
          <p:cNvPr id="6" name="Picture 5">
            <a:extLst>
              <a:ext uri="{FF2B5EF4-FFF2-40B4-BE49-F238E27FC236}">
                <a16:creationId xmlns:a16="http://schemas.microsoft.com/office/drawing/2014/main" id="{B94BB381-5D68-438D-A96F-65A630C12C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971550"/>
            <a:ext cx="4533900" cy="3200400"/>
          </a:xfrm>
          <a:prstGeom prst="rect">
            <a:avLst/>
          </a:prstGeom>
          <a:ln>
            <a:solidFill>
              <a:schemeClr val="tx1"/>
            </a:solidFill>
          </a:ln>
        </p:spPr>
      </p:pic>
      <p:pic>
        <p:nvPicPr>
          <p:cNvPr id="7" name="Picture 6">
            <a:extLst>
              <a:ext uri="{FF2B5EF4-FFF2-40B4-BE49-F238E27FC236}">
                <a16:creationId xmlns:a16="http://schemas.microsoft.com/office/drawing/2014/main" id="{F55DDA99-C03D-4076-B009-128088DB491D}"/>
              </a:ext>
            </a:extLst>
          </p:cNvPr>
          <p:cNvPicPr>
            <a:picLocks noChangeAspect="1"/>
          </p:cNvPicPr>
          <p:nvPr/>
        </p:nvPicPr>
        <p:blipFill>
          <a:blip r:embed="rId4"/>
          <a:stretch>
            <a:fillRect/>
          </a:stretch>
        </p:blipFill>
        <p:spPr>
          <a:xfrm>
            <a:off x="4572000" y="971550"/>
            <a:ext cx="4533900" cy="3200400"/>
          </a:xfrm>
          <a:prstGeom prst="rect">
            <a:avLst/>
          </a:prstGeom>
          <a:ln>
            <a:solidFill>
              <a:schemeClr val="tx1"/>
            </a:solidFill>
          </a:ln>
        </p:spPr>
      </p:pic>
    </p:spTree>
    <p:extLst>
      <p:ext uri="{BB962C8B-B14F-4D97-AF65-F5344CB8AC3E}">
        <p14:creationId xmlns:p14="http://schemas.microsoft.com/office/powerpoint/2010/main" val="327778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0A09-6099-499F-9CE6-0312EF13E2D0}"/>
              </a:ext>
            </a:extLst>
          </p:cNvPr>
          <p:cNvSpPr>
            <a:spLocks noGrp="1"/>
          </p:cNvSpPr>
          <p:nvPr>
            <p:ph type="title"/>
          </p:nvPr>
        </p:nvSpPr>
        <p:spPr/>
        <p:txBody>
          <a:bodyPr/>
          <a:lstStyle/>
          <a:p>
            <a:r>
              <a:rPr lang="en-US" dirty="0"/>
              <a:t>TB disease spectrum – the iceberg</a:t>
            </a:r>
          </a:p>
        </p:txBody>
      </p:sp>
      <p:grpSp>
        <p:nvGrpSpPr>
          <p:cNvPr id="4" name="Group 3">
            <a:extLst>
              <a:ext uri="{FF2B5EF4-FFF2-40B4-BE49-F238E27FC236}">
                <a16:creationId xmlns:a16="http://schemas.microsoft.com/office/drawing/2014/main" id="{4B21B021-EBA2-4531-9FEE-472F1714CD7A}"/>
              </a:ext>
            </a:extLst>
          </p:cNvPr>
          <p:cNvGrpSpPr/>
          <p:nvPr/>
        </p:nvGrpSpPr>
        <p:grpSpPr>
          <a:xfrm>
            <a:off x="762000" y="1047750"/>
            <a:ext cx="3810000" cy="3886200"/>
            <a:chOff x="1066800" y="1037811"/>
            <a:chExt cx="3810000" cy="3886200"/>
          </a:xfrm>
        </p:grpSpPr>
        <p:pic>
          <p:nvPicPr>
            <p:cNvPr id="5" name="Picture 4">
              <a:extLst>
                <a:ext uri="{FF2B5EF4-FFF2-40B4-BE49-F238E27FC236}">
                  <a16:creationId xmlns:a16="http://schemas.microsoft.com/office/drawing/2014/main" id="{4BC32F1C-10FC-4B7D-B401-77F4BB917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7097" y="1037811"/>
              <a:ext cx="3364992" cy="3017520"/>
            </a:xfrm>
            <a:prstGeom prst="rect">
              <a:avLst/>
            </a:prstGeom>
          </p:spPr>
        </p:pic>
        <p:sp>
          <p:nvSpPr>
            <p:cNvPr id="6" name="TextBox 5">
              <a:extLst>
                <a:ext uri="{FF2B5EF4-FFF2-40B4-BE49-F238E27FC236}">
                  <a16:creationId xmlns:a16="http://schemas.microsoft.com/office/drawing/2014/main" id="{674898B4-E599-443B-8586-141CC0DD7BC7}"/>
                </a:ext>
              </a:extLst>
            </p:cNvPr>
            <p:cNvSpPr txBox="1"/>
            <p:nvPr/>
          </p:nvSpPr>
          <p:spPr>
            <a:xfrm>
              <a:off x="1066800" y="4009611"/>
              <a:ext cx="3810000" cy="914400"/>
            </a:xfrm>
            <a:prstGeom prst="rect">
              <a:avLst/>
            </a:prstGeom>
          </p:spPr>
          <p:txBody>
            <a:bodyPr vert="horz" wrap="none" lIns="91440" tIns="45720" rIns="91440" bIns="45720" rtlCol="0">
              <a:normAutofit/>
            </a:bodyPr>
            <a:lstStyle/>
            <a:p>
              <a:pPr algn="ctr"/>
              <a:r>
                <a:rPr lang="en-US" sz="2000" dirty="0"/>
                <a:t>25% of the world population = </a:t>
              </a:r>
            </a:p>
            <a:p>
              <a:pPr algn="ctr"/>
              <a:r>
                <a:rPr lang="en-US" sz="2000" dirty="0"/>
                <a:t>2 billion people infected!</a:t>
              </a:r>
            </a:p>
          </p:txBody>
        </p:sp>
      </p:grpSp>
      <p:sp>
        <p:nvSpPr>
          <p:cNvPr id="8" name="Arrow: Right 7">
            <a:extLst>
              <a:ext uri="{FF2B5EF4-FFF2-40B4-BE49-F238E27FC236}">
                <a16:creationId xmlns:a16="http://schemas.microsoft.com/office/drawing/2014/main" id="{F3BB8682-328A-4233-9799-E4C18B7E6E59}"/>
              </a:ext>
            </a:extLst>
          </p:cNvPr>
          <p:cNvSpPr/>
          <p:nvPr/>
        </p:nvSpPr>
        <p:spPr>
          <a:xfrm>
            <a:off x="4191001" y="3096932"/>
            <a:ext cx="762000" cy="304800"/>
          </a:xfrm>
          <a:prstGeom prst="rightArrow">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0533B2CD-19B1-4F1C-907C-86CFBA58988E}"/>
              </a:ext>
            </a:extLst>
          </p:cNvPr>
          <p:cNvSpPr txBox="1"/>
          <p:nvPr/>
        </p:nvSpPr>
        <p:spPr>
          <a:xfrm>
            <a:off x="4736547" y="2756258"/>
            <a:ext cx="4331253" cy="1796692"/>
          </a:xfrm>
          <a:prstGeom prst="rect">
            <a:avLst/>
          </a:prstGeom>
        </p:spPr>
        <p:txBody>
          <a:bodyPr vert="horz" wrap="none" lIns="91440" tIns="45720" rIns="91440" bIns="45720" rtlCol="0">
            <a:normAutofit fontScale="25000" lnSpcReduction="20000"/>
          </a:bodyPr>
          <a:lstStyle/>
          <a:p>
            <a:pPr marL="396875" marR="0" lvl="0" indent="-168275" algn="l" defTabSz="914400" rtl="0" eaLnBrk="1" fontAlgn="base" latinLnBrk="0" hangingPunct="1">
              <a:lnSpc>
                <a:spcPct val="100000"/>
              </a:lnSpc>
              <a:spcBef>
                <a:spcPct val="20000"/>
              </a:spcBef>
              <a:spcAft>
                <a:spcPct val="0"/>
              </a:spcAft>
              <a:buClr>
                <a:schemeClr val="accent5"/>
              </a:buClr>
              <a:buSzTx/>
              <a:buFont typeface="Arial" panose="020B0604020202020204" pitchFamily="34" charset="0"/>
              <a:buChar char="•"/>
              <a:tabLst/>
              <a:defRPr/>
            </a:pPr>
            <a:r>
              <a:rPr kumimoji="0" lang="en-US" sz="9600" b="1" i="0" u="none" strike="noStrike" kern="1200" cap="none" spc="0" normalizeH="0" baseline="0" noProof="0" dirty="0">
                <a:ln>
                  <a:noFill/>
                </a:ln>
                <a:solidFill>
                  <a:schemeClr val="accent1"/>
                </a:solidFill>
                <a:effectLst/>
                <a:uLnTx/>
                <a:uFillTx/>
                <a:latin typeface="+mn-lt"/>
                <a:ea typeface="+mn-ea"/>
                <a:cs typeface="+mn-cs"/>
              </a:rPr>
              <a:t>Latent disease </a:t>
            </a:r>
            <a:r>
              <a:rPr kumimoji="0" lang="en-US" sz="4800" b="0" i="0" u="none" strike="noStrike" kern="1200" cap="none" spc="0" normalizeH="0" baseline="0" noProof="0" dirty="0">
                <a:ln>
                  <a:noFill/>
                </a:ln>
                <a:solidFill>
                  <a:srgbClr val="404041"/>
                </a:solidFill>
                <a:effectLst/>
                <a:uLnTx/>
                <a:uFillTx/>
                <a:latin typeface="+mn-lt"/>
                <a:ea typeface="+mn-ea"/>
                <a:cs typeface="+mn-cs"/>
              </a:rPr>
              <a:t>(1.8 billion)</a:t>
            </a:r>
          </a:p>
          <a:p>
            <a:pPr marR="0" lvl="1" indent="119063" defTabSz="685800" fontAlgn="auto">
              <a:lnSpc>
                <a:spcPct val="120000"/>
              </a:lnSpc>
              <a:spcBef>
                <a:spcPts val="0"/>
              </a:spcBef>
              <a:spcAft>
                <a:spcPts val="0"/>
              </a:spcAft>
              <a:buClr>
                <a:schemeClr val="accent5"/>
              </a:buClr>
              <a:buSzTx/>
              <a:buFont typeface="Arial" panose="020B0604020202020204" pitchFamily="34" charset="0"/>
              <a:buChar char="•"/>
              <a:tabLst/>
              <a:defRPr/>
            </a:pPr>
            <a:r>
              <a:rPr lang="en-US" sz="7200" dirty="0">
                <a:latin typeface="+mn-lt"/>
                <a:cs typeface="+mn-cs"/>
              </a:rPr>
              <a:t>Infected, but no symptoms</a:t>
            </a:r>
          </a:p>
          <a:p>
            <a:pPr marR="0" lvl="1" indent="119063" defTabSz="685800" fontAlgn="auto">
              <a:lnSpc>
                <a:spcPct val="120000"/>
              </a:lnSpc>
              <a:spcBef>
                <a:spcPts val="0"/>
              </a:spcBef>
              <a:spcAft>
                <a:spcPts val="0"/>
              </a:spcAft>
              <a:buClr>
                <a:schemeClr val="accent5"/>
              </a:buClr>
              <a:buSzTx/>
              <a:buFont typeface="Arial" panose="020B0604020202020204" pitchFamily="34" charset="0"/>
              <a:buChar char="•"/>
              <a:tabLst/>
              <a:defRPr/>
            </a:pPr>
            <a:r>
              <a:rPr lang="en-US" sz="7200" dirty="0">
                <a:latin typeface="+mn-lt"/>
                <a:cs typeface="+mn-cs"/>
              </a:rPr>
              <a:t>NOT contagious</a:t>
            </a:r>
          </a:p>
          <a:p>
            <a:pPr marR="0" lvl="1" indent="119063" defTabSz="685800" fontAlgn="auto">
              <a:lnSpc>
                <a:spcPct val="120000"/>
              </a:lnSpc>
              <a:spcBef>
                <a:spcPts val="0"/>
              </a:spcBef>
              <a:spcAft>
                <a:spcPts val="0"/>
              </a:spcAft>
              <a:buClr>
                <a:schemeClr val="accent5"/>
              </a:buClr>
              <a:buSzTx/>
              <a:buFont typeface="Arial" panose="020B0604020202020204" pitchFamily="34" charset="0"/>
              <a:buChar char="•"/>
              <a:tabLst/>
              <a:defRPr/>
            </a:pPr>
            <a:r>
              <a:rPr lang="en-US" sz="7200" dirty="0">
                <a:latin typeface="+mn-lt"/>
                <a:cs typeface="+mn-cs"/>
              </a:rPr>
              <a:t>May go on to develop active </a:t>
            </a:r>
          </a:p>
          <a:p>
            <a:pPr marR="0" lvl="1" indent="119063" defTabSz="685800" fontAlgn="auto">
              <a:lnSpc>
                <a:spcPct val="120000"/>
              </a:lnSpc>
              <a:spcBef>
                <a:spcPts val="0"/>
              </a:spcBef>
              <a:spcAft>
                <a:spcPts val="0"/>
              </a:spcAft>
              <a:buClr>
                <a:schemeClr val="accent5"/>
              </a:buClr>
              <a:buSzTx/>
              <a:tabLst/>
              <a:defRPr/>
            </a:pPr>
            <a:r>
              <a:rPr lang="en-US" sz="7200" dirty="0">
                <a:latin typeface="+mn-lt"/>
                <a:cs typeface="+mn-cs"/>
              </a:rPr>
              <a:t>  disease in the future</a:t>
            </a:r>
          </a:p>
          <a:p>
            <a:pPr marL="285750" indent="-285750">
              <a:buClr>
                <a:schemeClr val="accent5"/>
              </a:buClr>
              <a:buFont typeface="Arial" panose="020B0604020202020204" pitchFamily="34" charset="0"/>
              <a:buChar char="•"/>
            </a:pPr>
            <a:endParaRPr lang="en-US" sz="1600" dirty="0">
              <a:solidFill>
                <a:schemeClr val="bg2"/>
              </a:solidFill>
              <a:latin typeface="+mn-lt"/>
            </a:endParaRPr>
          </a:p>
        </p:txBody>
      </p:sp>
      <p:sp>
        <p:nvSpPr>
          <p:cNvPr id="10" name="Text Placeholder 3">
            <a:extLst>
              <a:ext uri="{FF2B5EF4-FFF2-40B4-BE49-F238E27FC236}">
                <a16:creationId xmlns:a16="http://schemas.microsoft.com/office/drawing/2014/main" id="{4BBF721D-1ADF-4C2B-BB27-DD8FA5A2D288}"/>
              </a:ext>
            </a:extLst>
          </p:cNvPr>
          <p:cNvSpPr txBox="1">
            <a:spLocks/>
          </p:cNvSpPr>
          <p:nvPr/>
        </p:nvSpPr>
        <p:spPr>
          <a:xfrm>
            <a:off x="4953000" y="1215907"/>
            <a:ext cx="4038600" cy="1141287"/>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b="1" dirty="0">
                <a:solidFill>
                  <a:schemeClr val="accent2"/>
                </a:solidFill>
              </a:rPr>
              <a:t>Active disease </a:t>
            </a:r>
            <a:r>
              <a:rPr lang="en-US" sz="1200" dirty="0"/>
              <a:t>(200 million people)</a:t>
            </a:r>
          </a:p>
          <a:p>
            <a:pPr marL="347663" lvl="1" indent="-119063" fontAlgn="auto">
              <a:spcBef>
                <a:spcPts val="0"/>
              </a:spcBef>
              <a:spcAft>
                <a:spcPts val="0"/>
              </a:spcAft>
            </a:pPr>
            <a:r>
              <a:rPr lang="en-US" sz="1800" dirty="0"/>
              <a:t>Clinical symptoms (cough)</a:t>
            </a:r>
          </a:p>
          <a:p>
            <a:pPr marL="347663" lvl="1" indent="-119063" fontAlgn="auto">
              <a:spcBef>
                <a:spcPts val="0"/>
              </a:spcBef>
              <a:spcAft>
                <a:spcPts val="0"/>
              </a:spcAft>
            </a:pPr>
            <a:r>
              <a:rPr lang="en-US" sz="1800" dirty="0"/>
              <a:t>Contagious</a:t>
            </a:r>
          </a:p>
          <a:p>
            <a:pPr marL="0" indent="0" fontAlgn="auto">
              <a:buNone/>
            </a:pPr>
            <a:endParaRPr lang="en-US" dirty="0"/>
          </a:p>
        </p:txBody>
      </p:sp>
      <p:sp>
        <p:nvSpPr>
          <p:cNvPr id="11" name="Arrow: Right 10">
            <a:extLst>
              <a:ext uri="{FF2B5EF4-FFF2-40B4-BE49-F238E27FC236}">
                <a16:creationId xmlns:a16="http://schemas.microsoft.com/office/drawing/2014/main" id="{2FA28749-992B-4322-A3CC-2D6C3C339970}"/>
              </a:ext>
            </a:extLst>
          </p:cNvPr>
          <p:cNvSpPr/>
          <p:nvPr/>
        </p:nvSpPr>
        <p:spPr>
          <a:xfrm>
            <a:off x="4191000" y="1352550"/>
            <a:ext cx="762000" cy="304800"/>
          </a:xfrm>
          <a:prstGeom prst="rightArrow">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68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5067-96F5-4448-97CC-0990F7CA103B}"/>
              </a:ext>
            </a:extLst>
          </p:cNvPr>
          <p:cNvSpPr>
            <a:spLocks noGrp="1"/>
          </p:cNvSpPr>
          <p:nvPr>
            <p:ph type="title"/>
          </p:nvPr>
        </p:nvSpPr>
        <p:spPr/>
        <p:txBody>
          <a:bodyPr/>
          <a:lstStyle/>
          <a:p>
            <a:r>
              <a:rPr lang="en-US" dirty="0"/>
              <a:t>TB disease</a:t>
            </a:r>
          </a:p>
        </p:txBody>
      </p:sp>
      <p:sp>
        <p:nvSpPr>
          <p:cNvPr id="4" name="Text Placeholder 3">
            <a:extLst>
              <a:ext uri="{FF2B5EF4-FFF2-40B4-BE49-F238E27FC236}">
                <a16:creationId xmlns:a16="http://schemas.microsoft.com/office/drawing/2014/main" id="{5C904586-6BBE-45D4-BD44-AA3EE80B55C1}"/>
              </a:ext>
            </a:extLst>
          </p:cNvPr>
          <p:cNvSpPr txBox="1">
            <a:spLocks/>
          </p:cNvSpPr>
          <p:nvPr/>
        </p:nvSpPr>
        <p:spPr>
          <a:xfrm>
            <a:off x="436339" y="895350"/>
            <a:ext cx="5257800" cy="3814572"/>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dirty="0" err="1"/>
              <a:t>Mtb</a:t>
            </a:r>
            <a:r>
              <a:rPr lang="en-US" dirty="0"/>
              <a:t> is inhaled (like SARS-CoV-2)</a:t>
            </a:r>
          </a:p>
          <a:p>
            <a:pPr fontAlgn="auto"/>
            <a:r>
              <a:rPr lang="en-US" dirty="0"/>
              <a:t>Bacteria then live in the lungs</a:t>
            </a:r>
          </a:p>
          <a:p>
            <a:pPr fontAlgn="auto"/>
            <a:r>
              <a:rPr lang="en-US" dirty="0"/>
              <a:t>Symptoms:</a:t>
            </a:r>
          </a:p>
          <a:p>
            <a:pPr lvl="1" fontAlgn="auto"/>
            <a:r>
              <a:rPr lang="en-US" sz="1800" dirty="0"/>
              <a:t>Bad cough (sometimes bloody)</a:t>
            </a:r>
          </a:p>
          <a:p>
            <a:pPr lvl="1" fontAlgn="auto"/>
            <a:r>
              <a:rPr lang="en-US" sz="1800" dirty="0"/>
              <a:t>Pain in the chest</a:t>
            </a:r>
          </a:p>
          <a:p>
            <a:pPr lvl="1" fontAlgn="auto"/>
            <a:r>
              <a:rPr lang="en-US" sz="1800" dirty="0"/>
              <a:t>Loss of appetite</a:t>
            </a:r>
          </a:p>
          <a:p>
            <a:pPr lvl="1" fontAlgn="auto"/>
            <a:r>
              <a:rPr lang="en-US" sz="1800" dirty="0"/>
              <a:t>Drenching night sweats for a week or more</a:t>
            </a:r>
          </a:p>
          <a:p>
            <a:pPr lvl="1" fontAlgn="auto"/>
            <a:r>
              <a:rPr lang="en-US" sz="1800" dirty="0"/>
              <a:t>Unintended weight loss</a:t>
            </a:r>
          </a:p>
          <a:p>
            <a:pPr lvl="1" fontAlgn="auto"/>
            <a:r>
              <a:rPr lang="en-US" sz="1800" dirty="0"/>
              <a:t>Also: fever, weakness, chills</a:t>
            </a:r>
          </a:p>
          <a:p>
            <a:pPr marL="342900" lvl="1" indent="0" fontAlgn="auto">
              <a:buNone/>
            </a:pPr>
            <a:endParaRPr lang="en-US" sz="1800" dirty="0"/>
          </a:p>
        </p:txBody>
      </p:sp>
      <p:pic>
        <p:nvPicPr>
          <p:cNvPr id="5" name="Picture 4">
            <a:extLst>
              <a:ext uri="{FF2B5EF4-FFF2-40B4-BE49-F238E27FC236}">
                <a16:creationId xmlns:a16="http://schemas.microsoft.com/office/drawing/2014/main" id="{753942F6-38A6-4938-9A88-8234BAD94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81637" flipH="1">
            <a:off x="5087190" y="1700219"/>
            <a:ext cx="188274" cy="360718"/>
          </a:xfrm>
          <a:prstGeom prst="rect">
            <a:avLst/>
          </a:prstGeom>
        </p:spPr>
      </p:pic>
      <p:pic>
        <p:nvPicPr>
          <p:cNvPr id="6" name="Graphic 5" descr="Cough with solid fill">
            <a:extLst>
              <a:ext uri="{FF2B5EF4-FFF2-40B4-BE49-F238E27FC236}">
                <a16:creationId xmlns:a16="http://schemas.microsoft.com/office/drawing/2014/main" id="{F7477F61-B3A4-4A2A-9CC3-3C29D83920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2600" y="2477378"/>
            <a:ext cx="1803491" cy="1803491"/>
          </a:xfrm>
          <a:prstGeom prst="rect">
            <a:avLst/>
          </a:prstGeom>
        </p:spPr>
      </p:pic>
      <p:pic>
        <p:nvPicPr>
          <p:cNvPr id="7" name="Picture 6">
            <a:extLst>
              <a:ext uri="{FF2B5EF4-FFF2-40B4-BE49-F238E27FC236}">
                <a16:creationId xmlns:a16="http://schemas.microsoft.com/office/drawing/2014/main" id="{94F318A0-9109-4402-BC4D-56A37F4B7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81637" flipH="1">
            <a:off x="5530465" y="1506005"/>
            <a:ext cx="188274" cy="360718"/>
          </a:xfrm>
          <a:prstGeom prst="rect">
            <a:avLst/>
          </a:prstGeom>
        </p:spPr>
      </p:pic>
      <p:pic>
        <p:nvPicPr>
          <p:cNvPr id="8" name="Picture 7">
            <a:extLst>
              <a:ext uri="{FF2B5EF4-FFF2-40B4-BE49-F238E27FC236}">
                <a16:creationId xmlns:a16="http://schemas.microsoft.com/office/drawing/2014/main" id="{43CB08EE-F7E9-4774-BE2D-19519A79FE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81637" flipH="1">
            <a:off x="4938104" y="1471353"/>
            <a:ext cx="188274" cy="360718"/>
          </a:xfrm>
          <a:prstGeom prst="rect">
            <a:avLst/>
          </a:prstGeom>
        </p:spPr>
      </p:pic>
      <p:pic>
        <p:nvPicPr>
          <p:cNvPr id="9" name="Picture 8">
            <a:extLst>
              <a:ext uri="{FF2B5EF4-FFF2-40B4-BE49-F238E27FC236}">
                <a16:creationId xmlns:a16="http://schemas.microsoft.com/office/drawing/2014/main" id="{119E5CA4-9E18-47FD-8FFF-70F908E30B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81637" flipH="1">
            <a:off x="5381379" y="1284148"/>
            <a:ext cx="188274" cy="360718"/>
          </a:xfrm>
          <a:prstGeom prst="rect">
            <a:avLst/>
          </a:prstGeom>
        </p:spPr>
      </p:pic>
    </p:spTree>
    <p:extLst>
      <p:ext uri="{BB962C8B-B14F-4D97-AF65-F5344CB8AC3E}">
        <p14:creationId xmlns:p14="http://schemas.microsoft.com/office/powerpoint/2010/main" val="185951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81D0-264A-4DE9-8E37-710877A599A1}"/>
              </a:ext>
            </a:extLst>
          </p:cNvPr>
          <p:cNvSpPr>
            <a:spLocks noGrp="1"/>
          </p:cNvSpPr>
          <p:nvPr>
            <p:ph type="title"/>
          </p:nvPr>
        </p:nvSpPr>
        <p:spPr/>
        <p:txBody>
          <a:bodyPr/>
          <a:lstStyle/>
          <a:p>
            <a:r>
              <a:rPr lang="en-US" dirty="0"/>
              <a:t>TB pathogenesis</a:t>
            </a:r>
          </a:p>
        </p:txBody>
      </p:sp>
      <p:pic>
        <p:nvPicPr>
          <p:cNvPr id="1026" name="Picture 2">
            <a:extLst>
              <a:ext uri="{FF2B5EF4-FFF2-40B4-BE49-F238E27FC236}">
                <a16:creationId xmlns:a16="http://schemas.microsoft.com/office/drawing/2014/main" id="{A57E531B-D627-454C-B781-5661CB14F0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6" t="17407" b="24815"/>
          <a:stretch/>
        </p:blipFill>
        <p:spPr bwMode="auto">
          <a:xfrm>
            <a:off x="2209800" y="1047750"/>
            <a:ext cx="6445758" cy="3695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E59EB4-DC2A-4FA7-8DFB-22A542B29D8C}"/>
              </a:ext>
            </a:extLst>
          </p:cNvPr>
          <p:cNvSpPr txBox="1"/>
          <p:nvPr/>
        </p:nvSpPr>
        <p:spPr>
          <a:xfrm>
            <a:off x="5898642" y="4870906"/>
            <a:ext cx="3321558" cy="215444"/>
          </a:xfrm>
          <a:prstGeom prst="rect">
            <a:avLst/>
          </a:prstGeom>
          <a:noFill/>
        </p:spPr>
        <p:txBody>
          <a:bodyPr wrap="square" rtlCol="0">
            <a:spAutoFit/>
          </a:bodyPr>
          <a:lstStyle/>
          <a:p>
            <a:r>
              <a:rPr lang="en-US" sz="800" dirty="0"/>
              <a:t>https://www.cdc.gov/tb/publications/slidesets/selfstudy/default.htm</a:t>
            </a:r>
          </a:p>
        </p:txBody>
      </p:sp>
    </p:spTree>
    <p:extLst>
      <p:ext uri="{BB962C8B-B14F-4D97-AF65-F5344CB8AC3E}">
        <p14:creationId xmlns:p14="http://schemas.microsoft.com/office/powerpoint/2010/main" val="13259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9E27-C62C-4F3D-9529-AAF2416A9551}"/>
              </a:ext>
            </a:extLst>
          </p:cNvPr>
          <p:cNvSpPr>
            <a:spLocks noGrp="1"/>
          </p:cNvSpPr>
          <p:nvPr>
            <p:ph type="title"/>
          </p:nvPr>
        </p:nvSpPr>
        <p:spPr/>
        <p:txBody>
          <a:bodyPr/>
          <a:lstStyle/>
          <a:p>
            <a:r>
              <a:rPr lang="en-US" dirty="0"/>
              <a:t>Stages of TB disease</a:t>
            </a:r>
          </a:p>
        </p:txBody>
      </p:sp>
      <p:sp>
        <p:nvSpPr>
          <p:cNvPr id="4" name="Text Placeholder 3">
            <a:extLst>
              <a:ext uri="{FF2B5EF4-FFF2-40B4-BE49-F238E27FC236}">
                <a16:creationId xmlns:a16="http://schemas.microsoft.com/office/drawing/2014/main" id="{BD5A51BF-3C28-4E88-A6F2-9AA5A60E97A0}"/>
              </a:ext>
            </a:extLst>
          </p:cNvPr>
          <p:cNvSpPr txBox="1">
            <a:spLocks/>
          </p:cNvSpPr>
          <p:nvPr/>
        </p:nvSpPr>
        <p:spPr>
          <a:xfrm>
            <a:off x="960485" y="895369"/>
            <a:ext cx="2209800" cy="848532"/>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sz="2800" dirty="0"/>
              <a:t>Infection</a:t>
            </a:r>
          </a:p>
        </p:txBody>
      </p:sp>
      <p:pic>
        <p:nvPicPr>
          <p:cNvPr id="5" name="Picture 4">
            <a:extLst>
              <a:ext uri="{FF2B5EF4-FFF2-40B4-BE49-F238E27FC236}">
                <a16:creationId xmlns:a16="http://schemas.microsoft.com/office/drawing/2014/main" id="{0E5FA01A-BC52-46F0-85CF-23AB939C180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863892"/>
            <a:ext cx="2336186" cy="2505919"/>
          </a:xfrm>
          <a:prstGeom prst="rect">
            <a:avLst/>
          </a:prstGeom>
        </p:spPr>
      </p:pic>
      <p:grpSp>
        <p:nvGrpSpPr>
          <p:cNvPr id="6" name="Group 5">
            <a:extLst>
              <a:ext uri="{FF2B5EF4-FFF2-40B4-BE49-F238E27FC236}">
                <a16:creationId xmlns:a16="http://schemas.microsoft.com/office/drawing/2014/main" id="{7C01977A-B0DC-46A8-AC9E-C2C83A8C36E7}"/>
              </a:ext>
            </a:extLst>
          </p:cNvPr>
          <p:cNvGrpSpPr/>
          <p:nvPr/>
        </p:nvGrpSpPr>
        <p:grpSpPr>
          <a:xfrm>
            <a:off x="2866704" y="895350"/>
            <a:ext cx="3017162" cy="3429000"/>
            <a:chOff x="2958182" y="895350"/>
            <a:chExt cx="3017162" cy="3429000"/>
          </a:xfrm>
        </p:grpSpPr>
        <p:pic>
          <p:nvPicPr>
            <p:cNvPr id="7" name="Picture 6">
              <a:extLst>
                <a:ext uri="{FF2B5EF4-FFF2-40B4-BE49-F238E27FC236}">
                  <a16:creationId xmlns:a16="http://schemas.microsoft.com/office/drawing/2014/main" id="{48353838-59B5-4B77-A084-4FE9E187588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858" y="2029205"/>
              <a:ext cx="2174912" cy="2295145"/>
            </a:xfrm>
            <a:prstGeom prst="rect">
              <a:avLst/>
            </a:prstGeom>
          </p:spPr>
        </p:pic>
        <p:sp>
          <p:nvSpPr>
            <p:cNvPr id="8" name="Text Placeholder 3">
              <a:extLst>
                <a:ext uri="{FF2B5EF4-FFF2-40B4-BE49-F238E27FC236}">
                  <a16:creationId xmlns:a16="http://schemas.microsoft.com/office/drawing/2014/main" id="{3015F034-D168-4ABF-8E86-B6E474A5A7EF}"/>
                </a:ext>
              </a:extLst>
            </p:cNvPr>
            <p:cNvSpPr txBox="1">
              <a:spLocks/>
            </p:cNvSpPr>
            <p:nvPr/>
          </p:nvSpPr>
          <p:spPr bwMode="auto">
            <a:xfrm>
              <a:off x="3765544" y="895350"/>
              <a:ext cx="2209800" cy="64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5"/>
                </a:buClr>
                <a:buFont typeface="Arial" panose="020B0604020202020204" pitchFamily="34" charset="0"/>
                <a:buChar char="•"/>
              </a:pPr>
              <a:r>
                <a:rPr lang="en-US" sz="2800" dirty="0">
                  <a:latin typeface="+mn-lt"/>
                </a:rPr>
                <a:t>Latency</a:t>
              </a:r>
            </a:p>
            <a:p>
              <a:pPr marL="0" indent="0">
                <a:buClr>
                  <a:schemeClr val="accent5"/>
                </a:buClr>
                <a:buNone/>
              </a:pPr>
              <a:r>
                <a:rPr lang="en-US" sz="2800" dirty="0">
                  <a:latin typeface="+mn-lt"/>
                </a:rPr>
                <a:t>           </a:t>
              </a:r>
            </a:p>
          </p:txBody>
        </p:sp>
        <p:sp>
          <p:nvSpPr>
            <p:cNvPr id="9" name="Arrow: Right 8">
              <a:extLst>
                <a:ext uri="{FF2B5EF4-FFF2-40B4-BE49-F238E27FC236}">
                  <a16:creationId xmlns:a16="http://schemas.microsoft.com/office/drawing/2014/main" id="{8A3593CB-3D17-46F6-AA44-DBF1F1778419}"/>
                </a:ext>
              </a:extLst>
            </p:cNvPr>
            <p:cNvSpPr/>
            <p:nvPr/>
          </p:nvSpPr>
          <p:spPr>
            <a:xfrm>
              <a:off x="2958182" y="2489360"/>
              <a:ext cx="896852" cy="218268"/>
            </a:xfrm>
            <a:prstGeom prst="rightArrow">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9975051-2FEF-4263-8B9A-B7ECDEA4BE40}"/>
              </a:ext>
            </a:extLst>
          </p:cNvPr>
          <p:cNvGrpSpPr/>
          <p:nvPr/>
        </p:nvGrpSpPr>
        <p:grpSpPr>
          <a:xfrm>
            <a:off x="5782463" y="819150"/>
            <a:ext cx="3221505" cy="3505200"/>
            <a:chOff x="5839442" y="921095"/>
            <a:chExt cx="3221505" cy="3505200"/>
          </a:xfrm>
        </p:grpSpPr>
        <p:pic>
          <p:nvPicPr>
            <p:cNvPr id="11" name="Picture 10">
              <a:extLst>
                <a:ext uri="{FF2B5EF4-FFF2-40B4-BE49-F238E27FC236}">
                  <a16:creationId xmlns:a16="http://schemas.microsoft.com/office/drawing/2014/main" id="{24B03AB4-9BC9-44BD-A833-BD2B305D42E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2937" y="1887372"/>
              <a:ext cx="2385691" cy="2538923"/>
            </a:xfrm>
            <a:prstGeom prst="rect">
              <a:avLst/>
            </a:prstGeom>
          </p:spPr>
        </p:pic>
        <p:grpSp>
          <p:nvGrpSpPr>
            <p:cNvPr id="12" name="Group 11">
              <a:extLst>
                <a:ext uri="{FF2B5EF4-FFF2-40B4-BE49-F238E27FC236}">
                  <a16:creationId xmlns:a16="http://schemas.microsoft.com/office/drawing/2014/main" id="{5507E5B8-776E-4CF8-9971-4B1E4CC1FC09}"/>
                </a:ext>
              </a:extLst>
            </p:cNvPr>
            <p:cNvGrpSpPr/>
            <p:nvPr/>
          </p:nvGrpSpPr>
          <p:grpSpPr>
            <a:xfrm>
              <a:off x="5839442" y="921095"/>
              <a:ext cx="3221505" cy="1883092"/>
              <a:chOff x="5839442" y="921095"/>
              <a:chExt cx="3221505" cy="1883092"/>
            </a:xfrm>
          </p:grpSpPr>
          <p:sp>
            <p:nvSpPr>
              <p:cNvPr id="13" name="Text Placeholder 3">
                <a:extLst>
                  <a:ext uri="{FF2B5EF4-FFF2-40B4-BE49-F238E27FC236}">
                    <a16:creationId xmlns:a16="http://schemas.microsoft.com/office/drawing/2014/main" id="{C5B81EC7-459C-4F23-AD14-CCD7D368D381}"/>
                  </a:ext>
                </a:extLst>
              </p:cNvPr>
              <p:cNvSpPr txBox="1">
                <a:spLocks/>
              </p:cNvSpPr>
              <p:nvPr/>
            </p:nvSpPr>
            <p:spPr bwMode="auto">
              <a:xfrm>
                <a:off x="6170616" y="921095"/>
                <a:ext cx="2890331" cy="93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chemeClr val="accent5"/>
                  </a:buClr>
                  <a:buFont typeface="Arial" panose="020B0604020202020204" pitchFamily="34" charset="0"/>
                  <a:buChar char="•"/>
                </a:pPr>
                <a:r>
                  <a:rPr lang="en-US" sz="2800" dirty="0">
                    <a:latin typeface="+mn-lt"/>
                  </a:rPr>
                  <a:t>Active disease</a:t>
                </a:r>
              </a:p>
              <a:p>
                <a:pPr marL="0" indent="0" algn="ctr">
                  <a:spcBef>
                    <a:spcPts val="0"/>
                  </a:spcBef>
                  <a:buClr>
                    <a:schemeClr val="accent5"/>
                  </a:buClr>
                  <a:buNone/>
                </a:pPr>
                <a:r>
                  <a:rPr lang="en-US" sz="2800" dirty="0">
                    <a:latin typeface="+mn-lt"/>
                  </a:rPr>
                  <a:t> (10%)</a:t>
                </a:r>
              </a:p>
            </p:txBody>
          </p:sp>
          <p:sp>
            <p:nvSpPr>
              <p:cNvPr id="14" name="Arrow: Right 13">
                <a:extLst>
                  <a:ext uri="{FF2B5EF4-FFF2-40B4-BE49-F238E27FC236}">
                    <a16:creationId xmlns:a16="http://schemas.microsoft.com/office/drawing/2014/main" id="{E619A00E-B791-4C6F-914D-87143211D3D7}"/>
                  </a:ext>
                </a:extLst>
              </p:cNvPr>
              <p:cNvSpPr/>
              <p:nvPr/>
            </p:nvSpPr>
            <p:spPr>
              <a:xfrm>
                <a:off x="5839442" y="2585919"/>
                <a:ext cx="896852" cy="218268"/>
              </a:xfrm>
              <a:prstGeom prst="rightArrow">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EB7BBB0E-C08C-4C35-B335-26555EF69FBF}"/>
              </a:ext>
            </a:extLst>
          </p:cNvPr>
          <p:cNvGrpSpPr/>
          <p:nvPr/>
        </p:nvGrpSpPr>
        <p:grpSpPr>
          <a:xfrm>
            <a:off x="1981200" y="4440019"/>
            <a:ext cx="7080014" cy="830997"/>
            <a:chOff x="4239491" y="4319886"/>
            <a:chExt cx="4505473" cy="830997"/>
          </a:xfrm>
        </p:grpSpPr>
        <p:sp>
          <p:nvSpPr>
            <p:cNvPr id="16" name="TextBox 15">
              <a:extLst>
                <a:ext uri="{FF2B5EF4-FFF2-40B4-BE49-F238E27FC236}">
                  <a16:creationId xmlns:a16="http://schemas.microsoft.com/office/drawing/2014/main" id="{57E602E9-8743-446D-BFA7-6A40C1253B69}"/>
                </a:ext>
              </a:extLst>
            </p:cNvPr>
            <p:cNvSpPr txBox="1"/>
            <p:nvPr/>
          </p:nvSpPr>
          <p:spPr>
            <a:xfrm>
              <a:off x="4572000" y="4319886"/>
              <a:ext cx="4172964" cy="830997"/>
            </a:xfrm>
            <a:prstGeom prst="rect">
              <a:avLst/>
            </a:prstGeom>
            <a:noFill/>
          </p:spPr>
          <p:txBody>
            <a:bodyPr wrap="square">
              <a:spAutoFit/>
            </a:bodyPr>
            <a:lstStyle/>
            <a:p>
              <a:r>
                <a:rPr lang="en-US" sz="1600" b="1" dirty="0">
                  <a:latin typeface="+mn-lt"/>
                </a:rPr>
                <a:t>The risk of progressing from latent to active TB disease is estimated to be 20 times higher in people living with HIV (PLWH)</a:t>
              </a:r>
            </a:p>
          </p:txBody>
        </p:sp>
        <p:sp>
          <p:nvSpPr>
            <p:cNvPr id="17" name="Star: 5 Points 16">
              <a:extLst>
                <a:ext uri="{FF2B5EF4-FFF2-40B4-BE49-F238E27FC236}">
                  <a16:creationId xmlns:a16="http://schemas.microsoft.com/office/drawing/2014/main" id="{C2E2B25F-1EF0-455B-9C14-B728CEFD1E8C}"/>
                </a:ext>
              </a:extLst>
            </p:cNvPr>
            <p:cNvSpPr/>
            <p:nvPr/>
          </p:nvSpPr>
          <p:spPr>
            <a:xfrm>
              <a:off x="4239491" y="4407218"/>
              <a:ext cx="332509" cy="406600"/>
            </a:xfrm>
            <a:prstGeom prst="star5">
              <a:avLst/>
            </a:prstGeom>
            <a:solidFill>
              <a:schemeClr val="accent5"/>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564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3C23-9D93-4F70-8D32-8F78D9C16850}"/>
              </a:ext>
            </a:extLst>
          </p:cNvPr>
          <p:cNvSpPr>
            <a:spLocks noGrp="1"/>
          </p:cNvSpPr>
          <p:nvPr>
            <p:ph type="title"/>
          </p:nvPr>
        </p:nvSpPr>
        <p:spPr/>
        <p:txBody>
          <a:bodyPr/>
          <a:lstStyle/>
          <a:p>
            <a:r>
              <a:rPr lang="en-US" dirty="0"/>
              <a:t>Latency and granulomas</a:t>
            </a:r>
          </a:p>
        </p:txBody>
      </p:sp>
      <p:sp>
        <p:nvSpPr>
          <p:cNvPr id="4" name="Text Placeholder 2">
            <a:extLst>
              <a:ext uri="{FF2B5EF4-FFF2-40B4-BE49-F238E27FC236}">
                <a16:creationId xmlns:a16="http://schemas.microsoft.com/office/drawing/2014/main" id="{22D2BB95-D658-4D88-9A33-F5153464DF93}"/>
              </a:ext>
            </a:extLst>
          </p:cNvPr>
          <p:cNvSpPr txBox="1">
            <a:spLocks/>
          </p:cNvSpPr>
          <p:nvPr/>
        </p:nvSpPr>
        <p:spPr>
          <a:xfrm>
            <a:off x="4953000" y="4670707"/>
            <a:ext cx="4038600" cy="36195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sz="800" dirty="0" err="1">
                <a:solidFill>
                  <a:srgbClr val="000000"/>
                </a:solidFill>
              </a:rPr>
              <a:t>Philana</a:t>
            </a:r>
            <a:r>
              <a:rPr lang="en-US" sz="800" dirty="0">
                <a:solidFill>
                  <a:srgbClr val="000000"/>
                </a:solidFill>
              </a:rPr>
              <a:t> Ling Lin and JoAnne L. Flynn. </a:t>
            </a:r>
            <a:r>
              <a:rPr lang="en-US" sz="800" dirty="0">
                <a:solidFill>
                  <a:srgbClr val="131313"/>
                </a:solidFill>
              </a:rPr>
              <a:t>The End of the Binary Era: Revisiting the Spectrum of Tuberculosis. </a:t>
            </a:r>
            <a:r>
              <a:rPr lang="en-US" sz="800" dirty="0">
                <a:solidFill>
                  <a:srgbClr val="000000"/>
                </a:solidFill>
              </a:rPr>
              <a:t>J Immunol November 1, 2018, 201 (9) 2541-2548;</a:t>
            </a:r>
          </a:p>
          <a:p>
            <a:pPr marL="0" indent="0" fontAlgn="auto">
              <a:buNone/>
            </a:pPr>
            <a:endParaRPr lang="en-US" sz="800" dirty="0"/>
          </a:p>
        </p:txBody>
      </p:sp>
      <p:sp>
        <p:nvSpPr>
          <p:cNvPr id="5" name="Text Placeholder 3">
            <a:extLst>
              <a:ext uri="{FF2B5EF4-FFF2-40B4-BE49-F238E27FC236}">
                <a16:creationId xmlns:a16="http://schemas.microsoft.com/office/drawing/2014/main" id="{C9AC4FC0-33ED-47F3-92BE-121074F770A2}"/>
              </a:ext>
            </a:extLst>
          </p:cNvPr>
          <p:cNvSpPr txBox="1">
            <a:spLocks/>
          </p:cNvSpPr>
          <p:nvPr/>
        </p:nvSpPr>
        <p:spPr>
          <a:xfrm>
            <a:off x="172278" y="889282"/>
            <a:ext cx="6781800" cy="39624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dirty="0"/>
              <a:t>Immune cells in someone’s lungs create a “cave” that seals </a:t>
            </a:r>
            <a:r>
              <a:rPr lang="en-US" dirty="0" err="1"/>
              <a:t>Mtb</a:t>
            </a:r>
            <a:r>
              <a:rPr lang="en-US" dirty="0"/>
              <a:t> inside:</a:t>
            </a:r>
          </a:p>
        </p:txBody>
      </p:sp>
      <p:pic>
        <p:nvPicPr>
          <p:cNvPr id="6" name="Picture 2">
            <a:extLst>
              <a:ext uri="{FF2B5EF4-FFF2-40B4-BE49-F238E27FC236}">
                <a16:creationId xmlns:a16="http://schemas.microsoft.com/office/drawing/2014/main" id="{22D70434-F517-4659-BDD6-2C799CD5B6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856033"/>
            <a:ext cx="3810000" cy="2547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E22B7D-CA26-451F-9847-7F5679982FC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108752"/>
            <a:ext cx="2174912" cy="2295145"/>
          </a:xfrm>
          <a:prstGeom prst="rect">
            <a:avLst/>
          </a:prstGeom>
        </p:spPr>
      </p:pic>
      <p:cxnSp>
        <p:nvCxnSpPr>
          <p:cNvPr id="8" name="Straight Connector 7">
            <a:extLst>
              <a:ext uri="{FF2B5EF4-FFF2-40B4-BE49-F238E27FC236}">
                <a16:creationId xmlns:a16="http://schemas.microsoft.com/office/drawing/2014/main" id="{3A0724B9-8CAF-4C44-AA93-460D9287E2EB}"/>
              </a:ext>
            </a:extLst>
          </p:cNvPr>
          <p:cNvCxnSpPr>
            <a:cxnSpLocks/>
          </p:cNvCxnSpPr>
          <p:nvPr/>
        </p:nvCxnSpPr>
        <p:spPr>
          <a:xfrm flipV="1">
            <a:off x="2057400" y="1899201"/>
            <a:ext cx="2743200" cy="1489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EB7F9-BC07-4785-B3FD-479707694B5A}"/>
              </a:ext>
            </a:extLst>
          </p:cNvPr>
          <p:cNvCxnSpPr>
            <a:cxnSpLocks/>
          </p:cNvCxnSpPr>
          <p:nvPr/>
        </p:nvCxnSpPr>
        <p:spPr>
          <a:xfrm>
            <a:off x="2057400" y="3638550"/>
            <a:ext cx="2743200" cy="685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047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8862-360F-46BB-93C2-E61CB8830E65}"/>
              </a:ext>
            </a:extLst>
          </p:cNvPr>
          <p:cNvSpPr>
            <a:spLocks noGrp="1"/>
          </p:cNvSpPr>
          <p:nvPr>
            <p:ph type="title"/>
          </p:nvPr>
        </p:nvSpPr>
        <p:spPr/>
        <p:txBody>
          <a:bodyPr>
            <a:normAutofit fontScale="90000"/>
          </a:bodyPr>
          <a:lstStyle/>
          <a:p>
            <a:r>
              <a:rPr lang="en-US" dirty="0"/>
              <a:t>Latent TB Infection (LTBI) vs. TB disease</a:t>
            </a:r>
          </a:p>
        </p:txBody>
      </p:sp>
      <p:pic>
        <p:nvPicPr>
          <p:cNvPr id="4" name="table">
            <a:extLst>
              <a:ext uri="{FF2B5EF4-FFF2-40B4-BE49-F238E27FC236}">
                <a16:creationId xmlns:a16="http://schemas.microsoft.com/office/drawing/2014/main" id="{6A5396A1-656E-4894-9483-79017A6F6E03}"/>
              </a:ext>
            </a:extLst>
          </p:cNvPr>
          <p:cNvPicPr>
            <a:picLocks noChangeAspect="1"/>
          </p:cNvPicPr>
          <p:nvPr/>
        </p:nvPicPr>
        <p:blipFill>
          <a:blip r:embed="rId3"/>
          <a:stretch>
            <a:fillRect/>
          </a:stretch>
        </p:blipFill>
        <p:spPr>
          <a:xfrm>
            <a:off x="1034912" y="895350"/>
            <a:ext cx="7074176" cy="3902587"/>
          </a:xfrm>
          <a:prstGeom prst="rect">
            <a:avLst/>
          </a:prstGeom>
        </p:spPr>
      </p:pic>
      <p:sp>
        <p:nvSpPr>
          <p:cNvPr id="5" name="TextBox 4">
            <a:extLst>
              <a:ext uri="{FF2B5EF4-FFF2-40B4-BE49-F238E27FC236}">
                <a16:creationId xmlns:a16="http://schemas.microsoft.com/office/drawing/2014/main" id="{A1C23FB4-79DE-409D-8B5B-D4C58BB57886}"/>
              </a:ext>
            </a:extLst>
          </p:cNvPr>
          <p:cNvSpPr txBox="1"/>
          <p:nvPr/>
        </p:nvSpPr>
        <p:spPr>
          <a:xfrm>
            <a:off x="5974842" y="4870906"/>
            <a:ext cx="3473958" cy="215444"/>
          </a:xfrm>
          <a:prstGeom prst="rect">
            <a:avLst/>
          </a:prstGeom>
          <a:noFill/>
        </p:spPr>
        <p:txBody>
          <a:bodyPr wrap="square" rtlCol="0">
            <a:spAutoFit/>
          </a:bodyPr>
          <a:lstStyle/>
          <a:p>
            <a:r>
              <a:rPr lang="en-US" sz="800" dirty="0"/>
              <a:t>https://www.cdc.gov/tb/publications/slidesets/selfstudy/default.htm</a:t>
            </a:r>
          </a:p>
        </p:txBody>
      </p:sp>
    </p:spTree>
    <p:extLst>
      <p:ext uri="{BB962C8B-B14F-4D97-AF65-F5344CB8AC3E}">
        <p14:creationId xmlns:p14="http://schemas.microsoft.com/office/powerpoint/2010/main" val="28785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BA92-3734-4B8A-BCBD-835DD924B316}"/>
              </a:ext>
            </a:extLst>
          </p:cNvPr>
          <p:cNvSpPr>
            <a:spLocks noGrp="1"/>
          </p:cNvSpPr>
          <p:nvPr>
            <p:ph type="title"/>
          </p:nvPr>
        </p:nvSpPr>
        <p:spPr/>
        <p:txBody>
          <a:bodyPr/>
          <a:lstStyle/>
          <a:p>
            <a:r>
              <a:rPr lang="en-US" dirty="0"/>
              <a:t>Diagnosis</a:t>
            </a:r>
          </a:p>
        </p:txBody>
      </p:sp>
      <p:sp>
        <p:nvSpPr>
          <p:cNvPr id="4" name="Text Placeholder 2">
            <a:extLst>
              <a:ext uri="{FF2B5EF4-FFF2-40B4-BE49-F238E27FC236}">
                <a16:creationId xmlns:a16="http://schemas.microsoft.com/office/drawing/2014/main" id="{563FC6F1-40EF-48FE-8610-3264CBC4E461}"/>
              </a:ext>
            </a:extLst>
          </p:cNvPr>
          <p:cNvSpPr txBox="1">
            <a:spLocks/>
          </p:cNvSpPr>
          <p:nvPr/>
        </p:nvSpPr>
        <p:spPr>
          <a:xfrm>
            <a:off x="1752600" y="4324350"/>
            <a:ext cx="7391400" cy="81915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sz="900" dirty="0"/>
              <a:t>Left: https://www.who.int/tb/advisory_bodies/impact_measurement_taskforce/meetings/prevalence_survey/psws_laboratory_examination_weir.pdf</a:t>
            </a:r>
          </a:p>
          <a:p>
            <a:pPr marL="0" indent="0" fontAlgn="auto">
              <a:buNone/>
            </a:pPr>
            <a:r>
              <a:rPr lang="en-US" sz="900" dirty="0">
                <a:solidFill>
                  <a:srgbClr val="222222"/>
                </a:solidFill>
              </a:rPr>
              <a:t>Right: Murphy, K., Habib, S.S., Zaidi, S.M.A. </a:t>
            </a:r>
            <a:r>
              <a:rPr lang="en-US" sz="900" i="1" dirty="0">
                <a:solidFill>
                  <a:srgbClr val="222222"/>
                </a:solidFill>
              </a:rPr>
              <a:t>et al.</a:t>
            </a:r>
            <a:r>
              <a:rPr lang="en-US" sz="900" dirty="0">
                <a:solidFill>
                  <a:srgbClr val="222222"/>
                </a:solidFill>
              </a:rPr>
              <a:t> Computer aided detection of tuberculosis on chest radiographs: An evaluation of the CAD4TB v6 system. </a:t>
            </a:r>
            <a:r>
              <a:rPr lang="en-US" sz="900" i="1" dirty="0">
                <a:solidFill>
                  <a:srgbClr val="222222"/>
                </a:solidFill>
              </a:rPr>
              <a:t>Sci Rep</a:t>
            </a:r>
            <a:r>
              <a:rPr lang="en-US" sz="900" dirty="0">
                <a:solidFill>
                  <a:srgbClr val="222222"/>
                </a:solidFill>
              </a:rPr>
              <a:t> </a:t>
            </a:r>
            <a:r>
              <a:rPr lang="en-US" sz="900" b="1" dirty="0">
                <a:solidFill>
                  <a:srgbClr val="222222"/>
                </a:solidFill>
              </a:rPr>
              <a:t>10, </a:t>
            </a:r>
            <a:r>
              <a:rPr lang="en-US" sz="900" dirty="0">
                <a:solidFill>
                  <a:srgbClr val="222222"/>
                </a:solidFill>
              </a:rPr>
              <a:t>5492 (2020). https://doi.org/10.1038/s41598-020-62148-y</a:t>
            </a:r>
            <a:endParaRPr lang="en-US" sz="900" dirty="0"/>
          </a:p>
        </p:txBody>
      </p:sp>
      <p:sp>
        <p:nvSpPr>
          <p:cNvPr id="5" name="Text Placeholder 3">
            <a:extLst>
              <a:ext uri="{FF2B5EF4-FFF2-40B4-BE49-F238E27FC236}">
                <a16:creationId xmlns:a16="http://schemas.microsoft.com/office/drawing/2014/main" id="{9FEC3592-C544-4163-9D8B-719963B535BF}"/>
              </a:ext>
            </a:extLst>
          </p:cNvPr>
          <p:cNvSpPr txBox="1">
            <a:spLocks/>
          </p:cNvSpPr>
          <p:nvPr/>
        </p:nvSpPr>
        <p:spPr>
          <a:xfrm>
            <a:off x="628650" y="895351"/>
            <a:ext cx="8077200" cy="151139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dirty="0">
                <a:solidFill>
                  <a:schemeClr val="accent1"/>
                </a:solidFill>
              </a:rPr>
              <a:t>Diagnosis:</a:t>
            </a:r>
          </a:p>
          <a:p>
            <a:pPr lvl="1" fontAlgn="auto"/>
            <a:r>
              <a:rPr lang="en-US" sz="1800" dirty="0"/>
              <a:t>For </a:t>
            </a:r>
            <a:r>
              <a:rPr lang="en-US" sz="1800" dirty="0">
                <a:solidFill>
                  <a:schemeClr val="accent1">
                    <a:lumMod val="60000"/>
                    <a:lumOff val="40000"/>
                  </a:schemeClr>
                </a:solidFill>
              </a:rPr>
              <a:t>infection</a:t>
            </a:r>
            <a:r>
              <a:rPr lang="en-US" sz="1800" dirty="0"/>
              <a:t>: skin test (quick, cheap, not always correct); blood test (quick, not as cheap, correct); lots of new rapid tests</a:t>
            </a:r>
          </a:p>
          <a:p>
            <a:pPr lvl="1" fontAlgn="auto"/>
            <a:r>
              <a:rPr lang="en-US" sz="1800" dirty="0"/>
              <a:t>For </a:t>
            </a:r>
            <a:r>
              <a:rPr lang="en-US" sz="1800" dirty="0">
                <a:solidFill>
                  <a:schemeClr val="accent1">
                    <a:lumMod val="60000"/>
                    <a:lumOff val="40000"/>
                  </a:schemeClr>
                </a:solidFill>
              </a:rPr>
              <a:t>disease</a:t>
            </a:r>
            <a:r>
              <a:rPr lang="en-US" sz="1800" dirty="0"/>
              <a:t>: sputum and/or chest x-ray</a:t>
            </a:r>
          </a:p>
          <a:p>
            <a:pPr marL="342900" lvl="1" indent="0" fontAlgn="auto">
              <a:buNone/>
            </a:pPr>
            <a:endParaRPr lang="en-US" sz="1800" dirty="0"/>
          </a:p>
        </p:txBody>
      </p:sp>
      <p:sp>
        <p:nvSpPr>
          <p:cNvPr id="6" name="Arrow: Down 5">
            <a:extLst>
              <a:ext uri="{FF2B5EF4-FFF2-40B4-BE49-F238E27FC236}">
                <a16:creationId xmlns:a16="http://schemas.microsoft.com/office/drawing/2014/main" id="{22B18521-43FF-41A6-B32B-9D77C78AC4EE}"/>
              </a:ext>
            </a:extLst>
          </p:cNvPr>
          <p:cNvSpPr/>
          <p:nvPr/>
        </p:nvSpPr>
        <p:spPr>
          <a:xfrm>
            <a:off x="2927216" y="2348298"/>
            <a:ext cx="228600" cy="339292"/>
          </a:xfrm>
          <a:prstGeom prst="downArrow">
            <a:avLst/>
          </a:prstGeom>
          <a:solidFill>
            <a:srgbClr val="4CA7C4"/>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9D1F9B83-E828-4A19-85D8-D805BAD44C4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56" y="2724336"/>
            <a:ext cx="1950720" cy="1502777"/>
          </a:xfrm>
          <a:prstGeom prst="rect">
            <a:avLst/>
          </a:prstGeom>
        </p:spPr>
      </p:pic>
      <p:sp>
        <p:nvSpPr>
          <p:cNvPr id="9" name="TextBox 8">
            <a:extLst>
              <a:ext uri="{FF2B5EF4-FFF2-40B4-BE49-F238E27FC236}">
                <a16:creationId xmlns:a16="http://schemas.microsoft.com/office/drawing/2014/main" id="{0BC1CB84-154D-45BF-9DDC-B93C02391617}"/>
              </a:ext>
            </a:extLst>
          </p:cNvPr>
          <p:cNvSpPr txBox="1"/>
          <p:nvPr/>
        </p:nvSpPr>
        <p:spPr>
          <a:xfrm>
            <a:off x="925830" y="3337688"/>
            <a:ext cx="1234440" cy="444224"/>
          </a:xfrm>
          <a:prstGeom prst="rect">
            <a:avLst/>
          </a:prstGeom>
        </p:spPr>
        <p:txBody>
          <a:bodyPr vert="horz" wrap="none" lIns="91440" tIns="45720" rIns="91440" bIns="45720" rtlCol="0">
            <a:normAutofit fontScale="85000" lnSpcReduction="20000"/>
          </a:bodyPr>
          <a:lstStyle/>
          <a:p>
            <a:r>
              <a:rPr lang="en-US" sz="1600" dirty="0"/>
              <a:t>Sputum under </a:t>
            </a:r>
          </a:p>
          <a:p>
            <a:r>
              <a:rPr lang="en-US" sz="1600" dirty="0"/>
              <a:t>the microscope</a:t>
            </a:r>
          </a:p>
        </p:txBody>
      </p:sp>
      <p:sp>
        <p:nvSpPr>
          <p:cNvPr id="10" name="TextBox 9">
            <a:extLst>
              <a:ext uri="{FF2B5EF4-FFF2-40B4-BE49-F238E27FC236}">
                <a16:creationId xmlns:a16="http://schemas.microsoft.com/office/drawing/2014/main" id="{AD587EC7-55BB-40C4-A4D2-17685E2F7B81}"/>
              </a:ext>
            </a:extLst>
          </p:cNvPr>
          <p:cNvSpPr txBox="1"/>
          <p:nvPr/>
        </p:nvSpPr>
        <p:spPr>
          <a:xfrm>
            <a:off x="628650" y="3166993"/>
            <a:ext cx="914400" cy="914400"/>
          </a:xfrm>
          <a:prstGeom prst="rect">
            <a:avLst/>
          </a:prstGeom>
        </p:spPr>
        <p:txBody>
          <a:bodyPr vert="horz" wrap="none" lIns="91440" tIns="45720" rIns="91440" bIns="45720" rtlCol="0">
            <a:normAutofit/>
          </a:bodyPr>
          <a:lstStyle/>
          <a:p>
            <a:endParaRPr lang="en-US" sz="1600" dirty="0">
              <a:solidFill>
                <a:schemeClr val="bg2"/>
              </a:solidFill>
            </a:endParaRPr>
          </a:p>
        </p:txBody>
      </p:sp>
      <p:pic>
        <p:nvPicPr>
          <p:cNvPr id="11" name="Picture 10">
            <a:extLst>
              <a:ext uri="{FF2B5EF4-FFF2-40B4-BE49-F238E27FC236}">
                <a16:creationId xmlns:a16="http://schemas.microsoft.com/office/drawing/2014/main" id="{B0A9C3A4-D2C1-4E46-9E7C-66F335FAC361}"/>
              </a:ext>
            </a:extLst>
          </p:cNvPr>
          <p:cNvPicPr>
            <a:picLocks noChangeAspect="1"/>
          </p:cNvPicPr>
          <p:nvPr/>
        </p:nvPicPr>
        <p:blipFill>
          <a:blip r:embed="rId4"/>
          <a:stretch>
            <a:fillRect/>
          </a:stretch>
        </p:blipFill>
        <p:spPr>
          <a:xfrm>
            <a:off x="5147529" y="2706221"/>
            <a:ext cx="1142557" cy="1377475"/>
          </a:xfrm>
          <a:prstGeom prst="rect">
            <a:avLst/>
          </a:prstGeom>
        </p:spPr>
      </p:pic>
      <p:sp>
        <p:nvSpPr>
          <p:cNvPr id="12" name="Arrow: Down 11">
            <a:extLst>
              <a:ext uri="{FF2B5EF4-FFF2-40B4-BE49-F238E27FC236}">
                <a16:creationId xmlns:a16="http://schemas.microsoft.com/office/drawing/2014/main" id="{D7CF8D78-2772-40AF-8CAB-3E38C9D23762}"/>
              </a:ext>
            </a:extLst>
          </p:cNvPr>
          <p:cNvSpPr/>
          <p:nvPr/>
        </p:nvSpPr>
        <p:spPr>
          <a:xfrm rot="18476465">
            <a:off x="4744133" y="2285890"/>
            <a:ext cx="228600" cy="554926"/>
          </a:xfrm>
          <a:prstGeom prst="downArrow">
            <a:avLst/>
          </a:prstGeom>
          <a:solidFill>
            <a:srgbClr val="4CA7C4"/>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6077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52F0-078B-4B7F-8D9F-2FC6C5FDAA3B}"/>
              </a:ext>
            </a:extLst>
          </p:cNvPr>
          <p:cNvSpPr>
            <a:spLocks noGrp="1"/>
          </p:cNvSpPr>
          <p:nvPr>
            <p:ph type="title"/>
          </p:nvPr>
        </p:nvSpPr>
        <p:spPr/>
        <p:txBody>
          <a:bodyPr/>
          <a:lstStyle/>
          <a:p>
            <a:r>
              <a:rPr lang="en-US" dirty="0"/>
              <a:t>Treatment</a:t>
            </a:r>
          </a:p>
        </p:txBody>
      </p:sp>
      <p:sp>
        <p:nvSpPr>
          <p:cNvPr id="4" name="Text Placeholder 3">
            <a:extLst>
              <a:ext uri="{FF2B5EF4-FFF2-40B4-BE49-F238E27FC236}">
                <a16:creationId xmlns:a16="http://schemas.microsoft.com/office/drawing/2014/main" id="{A94EFFEB-25CD-48A0-A4B0-6B5D82AFF0E0}"/>
              </a:ext>
            </a:extLst>
          </p:cNvPr>
          <p:cNvSpPr txBox="1">
            <a:spLocks/>
          </p:cNvSpPr>
          <p:nvPr/>
        </p:nvSpPr>
        <p:spPr>
          <a:xfrm>
            <a:off x="152400" y="917857"/>
            <a:ext cx="5486400" cy="41148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dirty="0">
                <a:solidFill>
                  <a:schemeClr val="accent1"/>
                </a:solidFill>
              </a:rPr>
              <a:t>Treatment </a:t>
            </a:r>
          </a:p>
          <a:p>
            <a:pPr lvl="1" fontAlgn="auto"/>
            <a:r>
              <a:rPr lang="en-US" sz="1800" dirty="0"/>
              <a:t>Person takes 4 different antibiotic medications for 6 months </a:t>
            </a:r>
          </a:p>
          <a:p>
            <a:pPr lvl="1" fontAlgn="auto"/>
            <a:r>
              <a:rPr lang="en-US" sz="1800" dirty="0"/>
              <a:t>There are some side effects and adherence can be hard </a:t>
            </a:r>
          </a:p>
          <a:p>
            <a:pPr lvl="1" fontAlgn="auto"/>
            <a:r>
              <a:rPr lang="en-US" sz="1800" dirty="0">
                <a:sym typeface="Wingdings" panose="05000000000000000000" pitchFamily="2" charset="2"/>
              </a:rPr>
              <a:t>Some programs use Directly Observed Therapy (DOT)</a:t>
            </a:r>
          </a:p>
          <a:p>
            <a:pPr lvl="1" fontAlgn="auto"/>
            <a:r>
              <a:rPr lang="en-US" sz="1800" dirty="0"/>
              <a:t>Drug resistance is a </a:t>
            </a:r>
            <a:r>
              <a:rPr lang="en-US" sz="2400" dirty="0"/>
              <a:t>huge problem</a:t>
            </a:r>
            <a:endParaRPr lang="en-US" dirty="0"/>
          </a:p>
          <a:p>
            <a:pPr marL="1200150" lvl="2" indent="-285750" fontAlgn="auto">
              <a:buClr>
                <a:srgbClr val="F59F87"/>
              </a:buClr>
            </a:pPr>
            <a:r>
              <a:rPr lang="en-US" dirty="0"/>
              <a:t>MDR TB (Multi Drug Resistant)</a:t>
            </a:r>
          </a:p>
          <a:p>
            <a:pPr marL="1200150" lvl="2" indent="-285750" fontAlgn="auto">
              <a:buClr>
                <a:srgbClr val="F59F87"/>
              </a:buClr>
            </a:pPr>
            <a:r>
              <a:rPr lang="en-US" dirty="0"/>
              <a:t>XDR TB (Extremely Drug Resistant)</a:t>
            </a:r>
          </a:p>
          <a:p>
            <a:pPr marL="0" indent="0" fontAlgn="auto">
              <a:buFont typeface="Arial" panose="020B0604020202020204" pitchFamily="34" charset="0"/>
              <a:buNone/>
            </a:pPr>
            <a:endParaRPr lang="en-US" dirty="0"/>
          </a:p>
        </p:txBody>
      </p:sp>
      <p:pic>
        <p:nvPicPr>
          <p:cNvPr id="5" name="Picture 4">
            <a:extLst>
              <a:ext uri="{FF2B5EF4-FFF2-40B4-BE49-F238E27FC236}">
                <a16:creationId xmlns:a16="http://schemas.microsoft.com/office/drawing/2014/main" id="{00A98F5A-40B1-4C54-8385-33EAB15BE5E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390" y="1482443"/>
            <a:ext cx="3484409" cy="2613307"/>
          </a:xfrm>
          <a:prstGeom prst="rect">
            <a:avLst/>
          </a:prstGeom>
        </p:spPr>
      </p:pic>
    </p:spTree>
    <p:extLst>
      <p:ext uri="{BB962C8B-B14F-4D97-AF65-F5344CB8AC3E}">
        <p14:creationId xmlns:p14="http://schemas.microsoft.com/office/powerpoint/2010/main" val="2694986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79AA-E0AA-4F15-95B2-73E3AAC0A4CF}"/>
              </a:ext>
            </a:extLst>
          </p:cNvPr>
          <p:cNvSpPr>
            <a:spLocks noGrp="1"/>
          </p:cNvSpPr>
          <p:nvPr>
            <p:ph type="title"/>
          </p:nvPr>
        </p:nvSpPr>
        <p:spPr/>
        <p:txBody>
          <a:bodyPr/>
          <a:lstStyle/>
          <a:p>
            <a:r>
              <a:rPr lang="en-US" dirty="0"/>
              <a:t>Duration of treatment</a:t>
            </a:r>
          </a:p>
        </p:txBody>
      </p:sp>
      <p:sp>
        <p:nvSpPr>
          <p:cNvPr id="4" name="Text Placeholder 3">
            <a:extLst>
              <a:ext uri="{FF2B5EF4-FFF2-40B4-BE49-F238E27FC236}">
                <a16:creationId xmlns:a16="http://schemas.microsoft.com/office/drawing/2014/main" id="{B00D2F80-D95D-46F4-9408-3329C16F3009}"/>
              </a:ext>
            </a:extLst>
          </p:cNvPr>
          <p:cNvSpPr txBox="1">
            <a:spLocks/>
          </p:cNvSpPr>
          <p:nvPr/>
        </p:nvSpPr>
        <p:spPr>
          <a:xfrm>
            <a:off x="145075" y="944253"/>
            <a:ext cx="3136232" cy="1440212"/>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dirty="0">
                <a:solidFill>
                  <a:schemeClr val="accent1"/>
                </a:solidFill>
              </a:rPr>
              <a:t>Treatment</a:t>
            </a:r>
            <a:r>
              <a:rPr lang="en-US" dirty="0">
                <a:solidFill>
                  <a:srgbClr val="679C82"/>
                </a:solidFill>
              </a:rPr>
              <a:t> </a:t>
            </a:r>
          </a:p>
          <a:p>
            <a:pPr lvl="1" fontAlgn="auto"/>
            <a:r>
              <a:rPr lang="en-US" sz="2200" dirty="0">
                <a:sym typeface="Wingdings" panose="05000000000000000000" pitchFamily="2" charset="2"/>
              </a:rPr>
              <a:t>Why 6 months? </a:t>
            </a:r>
          </a:p>
          <a:p>
            <a:pPr lvl="1" fontAlgn="auto"/>
            <a:r>
              <a:rPr lang="en-US" sz="2200" dirty="0">
                <a:sym typeface="Wingdings" panose="05000000000000000000" pitchFamily="2" charset="2"/>
              </a:rPr>
              <a:t>Why 4 antibiotics?</a:t>
            </a:r>
            <a:endParaRPr lang="en-US" sz="2200" dirty="0"/>
          </a:p>
          <a:p>
            <a:pPr fontAlgn="auto"/>
            <a:endParaRPr lang="en-US" dirty="0"/>
          </a:p>
        </p:txBody>
      </p:sp>
      <p:pic>
        <p:nvPicPr>
          <p:cNvPr id="5" name="Picture 4" descr="A picture containing background pattern&#10;&#10;Description automatically generated">
            <a:extLst>
              <a:ext uri="{FF2B5EF4-FFF2-40B4-BE49-F238E27FC236}">
                <a16:creationId xmlns:a16="http://schemas.microsoft.com/office/drawing/2014/main" id="{3B3120A1-32F8-418B-85B2-02979C1F4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7239693" y="1064330"/>
            <a:ext cx="245690" cy="591809"/>
          </a:xfrm>
          <a:prstGeom prst="rect">
            <a:avLst/>
          </a:prstGeom>
        </p:spPr>
      </p:pic>
      <p:grpSp>
        <p:nvGrpSpPr>
          <p:cNvPr id="6" name="Group 5">
            <a:extLst>
              <a:ext uri="{FF2B5EF4-FFF2-40B4-BE49-F238E27FC236}">
                <a16:creationId xmlns:a16="http://schemas.microsoft.com/office/drawing/2014/main" id="{47A133EB-9507-49BC-8450-BE6F39866F3A}"/>
              </a:ext>
            </a:extLst>
          </p:cNvPr>
          <p:cNvGrpSpPr/>
          <p:nvPr/>
        </p:nvGrpSpPr>
        <p:grpSpPr>
          <a:xfrm>
            <a:off x="6836285" y="1830992"/>
            <a:ext cx="950619" cy="312387"/>
            <a:chOff x="6489970" y="2357567"/>
            <a:chExt cx="950619" cy="312387"/>
          </a:xfrm>
        </p:grpSpPr>
        <p:pic>
          <p:nvPicPr>
            <p:cNvPr id="7" name="Picture 6" descr="A picture containing background pattern&#10;&#10;Description automatically generated">
              <a:extLst>
                <a:ext uri="{FF2B5EF4-FFF2-40B4-BE49-F238E27FC236}">
                  <a16:creationId xmlns:a16="http://schemas.microsoft.com/office/drawing/2014/main" id="{3BA01E19-2BB9-4DC7-B246-7F0C2C271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663030" y="2184507"/>
              <a:ext cx="245690" cy="591809"/>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34712875-D6C9-46BF-A51B-1F76A5B8A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7021840" y="2251204"/>
              <a:ext cx="245690" cy="591809"/>
            </a:xfrm>
            <a:prstGeom prst="rect">
              <a:avLst/>
            </a:prstGeom>
          </p:spPr>
        </p:pic>
      </p:grpSp>
      <p:grpSp>
        <p:nvGrpSpPr>
          <p:cNvPr id="9" name="Group 8">
            <a:extLst>
              <a:ext uri="{FF2B5EF4-FFF2-40B4-BE49-F238E27FC236}">
                <a16:creationId xmlns:a16="http://schemas.microsoft.com/office/drawing/2014/main" id="{DAE04F59-E32B-413F-AC2E-059C6C100458}"/>
              </a:ext>
            </a:extLst>
          </p:cNvPr>
          <p:cNvGrpSpPr/>
          <p:nvPr/>
        </p:nvGrpSpPr>
        <p:grpSpPr>
          <a:xfrm>
            <a:off x="6851364" y="2579288"/>
            <a:ext cx="853596" cy="571813"/>
            <a:chOff x="6400673" y="2791898"/>
            <a:chExt cx="853596" cy="571813"/>
          </a:xfrm>
        </p:grpSpPr>
        <p:pic>
          <p:nvPicPr>
            <p:cNvPr id="10" name="Picture 9" descr="A picture containing background pattern&#10;&#10;Description automatically generated">
              <a:extLst>
                <a:ext uri="{FF2B5EF4-FFF2-40B4-BE49-F238E27FC236}">
                  <a16:creationId xmlns:a16="http://schemas.microsoft.com/office/drawing/2014/main" id="{629EAB3A-497E-483C-BAFA-85237B0095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719671" y="2618838"/>
              <a:ext cx="245690" cy="591809"/>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BC20D8D8-623C-4004-B5B2-468E90CD1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795632" y="2944961"/>
              <a:ext cx="245690" cy="591809"/>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8CC09042-54E7-46A0-817E-1E987AB85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835520" y="2746125"/>
              <a:ext cx="245690" cy="591809"/>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4680B269-1112-41E3-9C23-E576AEDAA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573733" y="2746892"/>
              <a:ext cx="245690" cy="591809"/>
            </a:xfrm>
            <a:prstGeom prst="rect">
              <a:avLst/>
            </a:prstGeom>
          </p:spPr>
        </p:pic>
      </p:grpSp>
      <p:grpSp>
        <p:nvGrpSpPr>
          <p:cNvPr id="14" name="Group 13">
            <a:extLst>
              <a:ext uri="{FF2B5EF4-FFF2-40B4-BE49-F238E27FC236}">
                <a16:creationId xmlns:a16="http://schemas.microsoft.com/office/drawing/2014/main" id="{94BD4CC5-D7FD-4F97-B60C-3CF921D955BC}"/>
              </a:ext>
            </a:extLst>
          </p:cNvPr>
          <p:cNvGrpSpPr/>
          <p:nvPr/>
        </p:nvGrpSpPr>
        <p:grpSpPr>
          <a:xfrm>
            <a:off x="6579618" y="3403419"/>
            <a:ext cx="1305772" cy="740854"/>
            <a:chOff x="6011381" y="3530934"/>
            <a:chExt cx="1305772" cy="740854"/>
          </a:xfrm>
        </p:grpSpPr>
        <p:pic>
          <p:nvPicPr>
            <p:cNvPr id="15" name="Picture 14" descr="A picture containing background pattern&#10;&#10;Description automatically generated">
              <a:extLst>
                <a:ext uri="{FF2B5EF4-FFF2-40B4-BE49-F238E27FC236}">
                  <a16:creationId xmlns:a16="http://schemas.microsoft.com/office/drawing/2014/main" id="{6B29008A-064D-4E0A-B1AD-FBE83AD50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898404" y="3737599"/>
              <a:ext cx="245690" cy="591809"/>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9BBEFAB3-50F0-4084-9366-4D752F45D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872118" y="3550439"/>
              <a:ext cx="245690" cy="591809"/>
            </a:xfrm>
            <a:prstGeom prst="rect">
              <a:avLst/>
            </a:prstGeom>
          </p:spPr>
        </p:pic>
        <p:pic>
          <p:nvPicPr>
            <p:cNvPr id="17" name="Picture 16" descr="A picture containing background pattern&#10;&#10;Description automatically generated">
              <a:extLst>
                <a:ext uri="{FF2B5EF4-FFF2-40B4-BE49-F238E27FC236}">
                  <a16:creationId xmlns:a16="http://schemas.microsoft.com/office/drawing/2014/main" id="{8462CF2C-45AF-4D16-873A-52C40B8EA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415112" y="3853038"/>
              <a:ext cx="245690" cy="591809"/>
            </a:xfrm>
            <a:prstGeom prst="rect">
              <a:avLst/>
            </a:prstGeom>
          </p:spPr>
        </p:pic>
        <p:pic>
          <p:nvPicPr>
            <p:cNvPr id="18" name="Picture 17" descr="A picture containing background pattern&#10;&#10;Description automatically generated">
              <a:extLst>
                <a:ext uri="{FF2B5EF4-FFF2-40B4-BE49-F238E27FC236}">
                  <a16:creationId xmlns:a16="http://schemas.microsoft.com/office/drawing/2014/main" id="{317E31DD-7365-4D02-933E-23B795C33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733085" y="3357874"/>
              <a:ext cx="245690" cy="591809"/>
            </a:xfrm>
            <a:prstGeom prst="rect">
              <a:avLst/>
            </a:prstGeom>
          </p:spPr>
        </p:pic>
        <p:pic>
          <p:nvPicPr>
            <p:cNvPr id="19" name="Picture 18" descr="A picture containing background pattern&#10;&#10;Description automatically generated">
              <a:extLst>
                <a:ext uri="{FF2B5EF4-FFF2-40B4-BE49-F238E27FC236}">
                  <a16:creationId xmlns:a16="http://schemas.microsoft.com/office/drawing/2014/main" id="{25A52B86-1E15-400A-95B6-4FCA87468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213993" y="3529024"/>
              <a:ext cx="245690" cy="591809"/>
            </a:xfrm>
            <a:prstGeom prst="rect">
              <a:avLst/>
            </a:prstGeom>
          </p:spPr>
        </p:pic>
        <p:pic>
          <p:nvPicPr>
            <p:cNvPr id="20" name="Picture 19" descr="A picture containing background pattern&#10;&#10;Description automatically generated">
              <a:extLst>
                <a:ext uri="{FF2B5EF4-FFF2-40B4-BE49-F238E27FC236}">
                  <a16:creationId xmlns:a16="http://schemas.microsoft.com/office/drawing/2014/main" id="{631E8D82-9805-4E84-9277-F345DA388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683792" y="3685115"/>
              <a:ext cx="245690" cy="591809"/>
            </a:xfrm>
            <a:prstGeom prst="rect">
              <a:avLst/>
            </a:prstGeom>
          </p:spPr>
        </p:pic>
        <p:pic>
          <p:nvPicPr>
            <p:cNvPr id="21" name="Picture 20" descr="A picture containing background pattern&#10;&#10;Description automatically generated">
              <a:extLst>
                <a:ext uri="{FF2B5EF4-FFF2-40B4-BE49-F238E27FC236}">
                  <a16:creationId xmlns:a16="http://schemas.microsoft.com/office/drawing/2014/main" id="{E2A47E31-2050-4136-89A4-6FA9612C0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573734" y="3599951"/>
              <a:ext cx="245690" cy="591809"/>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1BEA0D28-9675-48AF-8631-D7CCF046D1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184441" y="3738782"/>
              <a:ext cx="245690" cy="591809"/>
            </a:xfrm>
            <a:prstGeom prst="rect">
              <a:avLst/>
            </a:prstGeom>
          </p:spPr>
        </p:pic>
      </p:grpSp>
      <p:grpSp>
        <p:nvGrpSpPr>
          <p:cNvPr id="23" name="Group 22">
            <a:extLst>
              <a:ext uri="{FF2B5EF4-FFF2-40B4-BE49-F238E27FC236}">
                <a16:creationId xmlns:a16="http://schemas.microsoft.com/office/drawing/2014/main" id="{B127A8F8-2BAF-4105-A73A-157965DEE7C7}"/>
              </a:ext>
            </a:extLst>
          </p:cNvPr>
          <p:cNvGrpSpPr/>
          <p:nvPr/>
        </p:nvGrpSpPr>
        <p:grpSpPr>
          <a:xfrm>
            <a:off x="6175809" y="4322217"/>
            <a:ext cx="1831938" cy="745283"/>
            <a:chOff x="5736141" y="4388569"/>
            <a:chExt cx="1831938" cy="745283"/>
          </a:xfrm>
        </p:grpSpPr>
        <p:pic>
          <p:nvPicPr>
            <p:cNvPr id="24" name="Picture 23" descr="A picture containing background pattern&#10;&#10;Description automatically generated">
              <a:extLst>
                <a:ext uri="{FF2B5EF4-FFF2-40B4-BE49-F238E27FC236}">
                  <a16:creationId xmlns:a16="http://schemas.microsoft.com/office/drawing/2014/main" id="{52AA0FAB-6195-42B9-AD7B-A2F8EB468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7080157" y="4415913"/>
              <a:ext cx="245690" cy="591809"/>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DC13446F-A727-47E7-AB71-F52678185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7149330" y="4473829"/>
              <a:ext cx="245690" cy="591809"/>
            </a:xfrm>
            <a:prstGeom prst="rect">
              <a:avLst/>
            </a:prstGeom>
          </p:spPr>
        </p:pic>
        <p:pic>
          <p:nvPicPr>
            <p:cNvPr id="26" name="Picture 25" descr="A picture containing background pattern&#10;&#10;Description automatically generated">
              <a:extLst>
                <a:ext uri="{FF2B5EF4-FFF2-40B4-BE49-F238E27FC236}">
                  <a16:creationId xmlns:a16="http://schemas.microsoft.com/office/drawing/2014/main" id="{405ECCC7-D502-4BFF-BD80-77C48DCB9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5909201" y="4343478"/>
              <a:ext cx="245690" cy="591809"/>
            </a:xfrm>
            <a:prstGeom prst="rect">
              <a:avLst/>
            </a:prstGeom>
          </p:spPr>
        </p:pic>
        <p:pic>
          <p:nvPicPr>
            <p:cNvPr id="27" name="Picture 26" descr="A picture containing background pattern&#10;&#10;Description automatically generated">
              <a:extLst>
                <a:ext uri="{FF2B5EF4-FFF2-40B4-BE49-F238E27FC236}">
                  <a16:creationId xmlns:a16="http://schemas.microsoft.com/office/drawing/2014/main" id="{073310A1-7731-4486-9765-989B46EDB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7064739" y="4639770"/>
              <a:ext cx="245690" cy="591809"/>
            </a:xfrm>
            <a:prstGeom prst="rect">
              <a:avLst/>
            </a:prstGeom>
          </p:spPr>
        </p:pic>
        <p:pic>
          <p:nvPicPr>
            <p:cNvPr id="28" name="Picture 27" descr="A picture containing background pattern&#10;&#10;Description automatically generated">
              <a:extLst>
                <a:ext uri="{FF2B5EF4-FFF2-40B4-BE49-F238E27FC236}">
                  <a16:creationId xmlns:a16="http://schemas.microsoft.com/office/drawing/2014/main" id="{0B3CB371-078D-44D8-8266-C8BA77E7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310387" y="4343478"/>
              <a:ext cx="245690" cy="591809"/>
            </a:xfrm>
            <a:prstGeom prst="rect">
              <a:avLst/>
            </a:prstGeom>
          </p:spPr>
        </p:pic>
        <p:pic>
          <p:nvPicPr>
            <p:cNvPr id="29" name="Picture 28" descr="A picture containing background pattern&#10;&#10;Description automatically generated">
              <a:extLst>
                <a:ext uri="{FF2B5EF4-FFF2-40B4-BE49-F238E27FC236}">
                  <a16:creationId xmlns:a16="http://schemas.microsoft.com/office/drawing/2014/main" id="{A044B082-2D6E-4DD3-BB2D-50D7B4E27D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665459" y="4655513"/>
              <a:ext cx="245690" cy="591809"/>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E38E35D0-77F1-4303-AC15-65296CF41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322614" y="4268792"/>
              <a:ext cx="245690" cy="591809"/>
            </a:xfrm>
            <a:prstGeom prst="rect">
              <a:avLst/>
            </a:prstGeom>
          </p:spPr>
        </p:pic>
        <p:pic>
          <p:nvPicPr>
            <p:cNvPr id="31" name="Picture 30" descr="A picture containing background pattern&#10;&#10;Description automatically generated">
              <a:extLst>
                <a:ext uri="{FF2B5EF4-FFF2-40B4-BE49-F238E27FC236}">
                  <a16:creationId xmlns:a16="http://schemas.microsoft.com/office/drawing/2014/main" id="{8DAA81A5-1FBF-4826-BFA8-D9ADBB30A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259303" y="4492242"/>
              <a:ext cx="245690" cy="591809"/>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id="{4AEEA9D9-6FCD-4364-91A3-2F398EC26D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9795">
              <a:off x="6594930" y="4761175"/>
              <a:ext cx="245690" cy="499664"/>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BCFA4F95-87FF-4875-A7C7-26ABFCC4F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9795">
              <a:off x="6771661" y="4267219"/>
              <a:ext cx="245690" cy="499664"/>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44676FB4-15A8-4075-83E8-39B3DE22F7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9795">
              <a:off x="6564356" y="4544821"/>
              <a:ext cx="245690" cy="499664"/>
            </a:xfrm>
            <a:prstGeom prst="rect">
              <a:avLst/>
            </a:prstGeom>
          </p:spPr>
        </p:pic>
        <p:pic>
          <p:nvPicPr>
            <p:cNvPr id="35" name="Picture 34" descr="A picture containing background pattern&#10;&#10;Description automatically generated">
              <a:extLst>
                <a:ext uri="{FF2B5EF4-FFF2-40B4-BE49-F238E27FC236}">
                  <a16:creationId xmlns:a16="http://schemas.microsoft.com/office/drawing/2014/main" id="{33EE870F-1623-43E9-8D7A-DCC7CAFBB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9795">
              <a:off x="7009154" y="4303150"/>
              <a:ext cx="245690" cy="499664"/>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948A3BE-139E-40A9-A29C-47B6EB0A0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9795">
              <a:off x="5937018" y="4644206"/>
              <a:ext cx="245690" cy="499664"/>
            </a:xfrm>
            <a:prstGeom prst="rect">
              <a:avLst/>
            </a:prstGeom>
          </p:spPr>
        </p:pic>
        <p:pic>
          <p:nvPicPr>
            <p:cNvPr id="37" name="Picture 36" descr="A picture containing background pattern&#10;&#10;Description automatically generated">
              <a:extLst>
                <a:ext uri="{FF2B5EF4-FFF2-40B4-BE49-F238E27FC236}">
                  <a16:creationId xmlns:a16="http://schemas.microsoft.com/office/drawing/2014/main" id="{93CA7806-5A85-45AA-AAD3-667BF11443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9795">
              <a:off x="6915838" y="4414482"/>
              <a:ext cx="245690" cy="499664"/>
            </a:xfrm>
            <a:prstGeom prst="rect">
              <a:avLst/>
            </a:prstGeom>
          </p:spPr>
        </p:pic>
        <p:pic>
          <p:nvPicPr>
            <p:cNvPr id="38" name="Picture 37" descr="A picture containing background pattern&#10;&#10;Description automatically generated">
              <a:extLst>
                <a:ext uri="{FF2B5EF4-FFF2-40B4-BE49-F238E27FC236}">
                  <a16:creationId xmlns:a16="http://schemas.microsoft.com/office/drawing/2014/main" id="{A316518C-13AB-494C-B5FE-92C4F09D6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9795">
              <a:off x="6964759" y="4215509"/>
              <a:ext cx="245690" cy="591809"/>
            </a:xfrm>
            <a:prstGeom prst="rect">
              <a:avLst/>
            </a:prstGeom>
          </p:spPr>
        </p:pic>
        <p:pic>
          <p:nvPicPr>
            <p:cNvPr id="39" name="Picture 38" descr="A picture containing background pattern&#10;&#10;Description automatically generated">
              <a:extLst>
                <a:ext uri="{FF2B5EF4-FFF2-40B4-BE49-F238E27FC236}">
                  <a16:creationId xmlns:a16="http://schemas.microsoft.com/office/drawing/2014/main" id="{5CD8A3E9-92DF-4B79-AD1D-5C7BBADB4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9795">
              <a:off x="6255662" y="4700744"/>
              <a:ext cx="245690" cy="499664"/>
            </a:xfrm>
            <a:prstGeom prst="rect">
              <a:avLst/>
            </a:prstGeom>
          </p:spPr>
        </p:pic>
      </p:grpSp>
      <p:pic>
        <p:nvPicPr>
          <p:cNvPr id="40" name="Graphic 39" descr="Arrow: Rotate left with solid fill">
            <a:extLst>
              <a:ext uri="{FF2B5EF4-FFF2-40B4-BE49-F238E27FC236}">
                <a16:creationId xmlns:a16="http://schemas.microsoft.com/office/drawing/2014/main" id="{AE02C7C0-E38E-4110-90AD-77CF08570B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372138" flipH="1">
            <a:off x="7699699" y="1235584"/>
            <a:ext cx="508981" cy="508981"/>
          </a:xfrm>
          <a:prstGeom prst="rect">
            <a:avLst/>
          </a:prstGeom>
        </p:spPr>
      </p:pic>
      <p:pic>
        <p:nvPicPr>
          <p:cNvPr id="41" name="Graphic 40" descr="Arrow: Rotate left with solid fill">
            <a:extLst>
              <a:ext uri="{FF2B5EF4-FFF2-40B4-BE49-F238E27FC236}">
                <a16:creationId xmlns:a16="http://schemas.microsoft.com/office/drawing/2014/main" id="{39892F1D-D797-4033-93CB-D46745A9D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746850" flipH="1">
            <a:off x="7653324" y="1988359"/>
            <a:ext cx="537039" cy="572614"/>
          </a:xfrm>
          <a:prstGeom prst="rect">
            <a:avLst/>
          </a:prstGeom>
        </p:spPr>
      </p:pic>
      <p:pic>
        <p:nvPicPr>
          <p:cNvPr id="42" name="Graphic 41" descr="Arrow: Rotate left with solid fill">
            <a:extLst>
              <a:ext uri="{FF2B5EF4-FFF2-40B4-BE49-F238E27FC236}">
                <a16:creationId xmlns:a16="http://schemas.microsoft.com/office/drawing/2014/main" id="{09354E4D-4667-439A-83BC-D50D17CFC0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372138" flipH="1">
            <a:off x="7685893" y="2850564"/>
            <a:ext cx="562890" cy="562890"/>
          </a:xfrm>
          <a:prstGeom prst="rect">
            <a:avLst/>
          </a:prstGeom>
        </p:spPr>
      </p:pic>
      <p:sp>
        <p:nvSpPr>
          <p:cNvPr id="43" name="TextBox 42">
            <a:extLst>
              <a:ext uri="{FF2B5EF4-FFF2-40B4-BE49-F238E27FC236}">
                <a16:creationId xmlns:a16="http://schemas.microsoft.com/office/drawing/2014/main" id="{4F75FBA1-0E3D-4286-82B4-4063CE9370C1}"/>
              </a:ext>
            </a:extLst>
          </p:cNvPr>
          <p:cNvSpPr txBox="1"/>
          <p:nvPr/>
        </p:nvSpPr>
        <p:spPr>
          <a:xfrm>
            <a:off x="8179084" y="1134116"/>
            <a:ext cx="326885" cy="413450"/>
          </a:xfrm>
          <a:prstGeom prst="rect">
            <a:avLst/>
          </a:prstGeom>
        </p:spPr>
        <p:txBody>
          <a:bodyPr vert="horz" wrap="none" lIns="91440" tIns="45720" rIns="91440" bIns="45720" rtlCol="0">
            <a:normAutofit/>
          </a:bodyPr>
          <a:lstStyle/>
          <a:p>
            <a:r>
              <a:rPr lang="en-US" sz="1600" dirty="0">
                <a:latin typeface="Franklin Gothic Demi" panose="020B0703020102020204" pitchFamily="34" charset="0"/>
              </a:rPr>
              <a:t>1</a:t>
            </a:r>
          </a:p>
        </p:txBody>
      </p:sp>
      <p:sp>
        <p:nvSpPr>
          <p:cNvPr id="44" name="TextBox 43">
            <a:extLst>
              <a:ext uri="{FF2B5EF4-FFF2-40B4-BE49-F238E27FC236}">
                <a16:creationId xmlns:a16="http://schemas.microsoft.com/office/drawing/2014/main" id="{F4F6FC7F-6FAE-4ECB-8B25-A4F2FB6F861E}"/>
              </a:ext>
            </a:extLst>
          </p:cNvPr>
          <p:cNvSpPr txBox="1"/>
          <p:nvPr/>
        </p:nvSpPr>
        <p:spPr>
          <a:xfrm>
            <a:off x="8176591" y="1828605"/>
            <a:ext cx="326885" cy="403889"/>
          </a:xfrm>
          <a:prstGeom prst="rect">
            <a:avLst/>
          </a:prstGeom>
        </p:spPr>
        <p:txBody>
          <a:bodyPr vert="horz" wrap="none" lIns="91440" tIns="45720" rIns="91440" bIns="45720" rtlCol="0">
            <a:normAutofit/>
          </a:bodyPr>
          <a:lstStyle/>
          <a:p>
            <a:r>
              <a:rPr lang="en-US" sz="1600" dirty="0">
                <a:latin typeface="Franklin Gothic Demi" panose="020B0703020102020204" pitchFamily="34" charset="0"/>
              </a:rPr>
              <a:t>2</a:t>
            </a:r>
          </a:p>
        </p:txBody>
      </p:sp>
      <p:sp>
        <p:nvSpPr>
          <p:cNvPr id="45" name="TextBox 44">
            <a:extLst>
              <a:ext uri="{FF2B5EF4-FFF2-40B4-BE49-F238E27FC236}">
                <a16:creationId xmlns:a16="http://schemas.microsoft.com/office/drawing/2014/main" id="{7B5F277A-431C-46F8-BAFA-8CF89CE125E8}"/>
              </a:ext>
            </a:extLst>
          </p:cNvPr>
          <p:cNvSpPr txBox="1"/>
          <p:nvPr/>
        </p:nvSpPr>
        <p:spPr>
          <a:xfrm>
            <a:off x="8220277" y="2608897"/>
            <a:ext cx="326885" cy="403889"/>
          </a:xfrm>
          <a:prstGeom prst="rect">
            <a:avLst/>
          </a:prstGeom>
        </p:spPr>
        <p:txBody>
          <a:bodyPr vert="horz" wrap="none" lIns="91440" tIns="45720" rIns="91440" bIns="45720" rtlCol="0">
            <a:normAutofit/>
          </a:bodyPr>
          <a:lstStyle/>
          <a:p>
            <a:r>
              <a:rPr lang="en-US" sz="1600" dirty="0">
                <a:latin typeface="Franklin Gothic Demi" panose="020B0703020102020204" pitchFamily="34" charset="0"/>
              </a:rPr>
              <a:t>4</a:t>
            </a:r>
          </a:p>
        </p:txBody>
      </p:sp>
      <p:sp>
        <p:nvSpPr>
          <p:cNvPr id="46" name="TextBox 45">
            <a:extLst>
              <a:ext uri="{FF2B5EF4-FFF2-40B4-BE49-F238E27FC236}">
                <a16:creationId xmlns:a16="http://schemas.microsoft.com/office/drawing/2014/main" id="{F4EA76B5-139F-4F2E-8354-13BADFC11D73}"/>
              </a:ext>
            </a:extLst>
          </p:cNvPr>
          <p:cNvSpPr txBox="1"/>
          <p:nvPr/>
        </p:nvSpPr>
        <p:spPr>
          <a:xfrm>
            <a:off x="8199763" y="3453176"/>
            <a:ext cx="326885" cy="403889"/>
          </a:xfrm>
          <a:prstGeom prst="rect">
            <a:avLst/>
          </a:prstGeom>
        </p:spPr>
        <p:txBody>
          <a:bodyPr vert="horz" wrap="none" lIns="91440" tIns="45720" rIns="91440" bIns="45720" rtlCol="0">
            <a:normAutofit/>
          </a:bodyPr>
          <a:lstStyle/>
          <a:p>
            <a:r>
              <a:rPr lang="en-US" sz="1600" dirty="0">
                <a:latin typeface="Franklin Gothic Demi" panose="020B0703020102020204" pitchFamily="34" charset="0"/>
              </a:rPr>
              <a:t>8</a:t>
            </a:r>
          </a:p>
        </p:txBody>
      </p:sp>
      <p:pic>
        <p:nvPicPr>
          <p:cNvPr id="47" name="Graphic 46" descr="Arrow: Rotate left with solid fill">
            <a:extLst>
              <a:ext uri="{FF2B5EF4-FFF2-40B4-BE49-F238E27FC236}">
                <a16:creationId xmlns:a16="http://schemas.microsoft.com/office/drawing/2014/main" id="{999BB6F0-2441-41A1-848F-739602C853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372138" flipH="1">
            <a:off x="7737709" y="3720391"/>
            <a:ext cx="639852" cy="639852"/>
          </a:xfrm>
          <a:prstGeom prst="rect">
            <a:avLst/>
          </a:prstGeom>
        </p:spPr>
      </p:pic>
      <p:sp>
        <p:nvSpPr>
          <p:cNvPr id="48" name="TextBox 47">
            <a:extLst>
              <a:ext uri="{FF2B5EF4-FFF2-40B4-BE49-F238E27FC236}">
                <a16:creationId xmlns:a16="http://schemas.microsoft.com/office/drawing/2014/main" id="{38A3ED05-F557-4737-AF5A-7C1785B48755}"/>
              </a:ext>
            </a:extLst>
          </p:cNvPr>
          <p:cNvSpPr txBox="1"/>
          <p:nvPr/>
        </p:nvSpPr>
        <p:spPr>
          <a:xfrm>
            <a:off x="8162751" y="4423797"/>
            <a:ext cx="326885" cy="403889"/>
          </a:xfrm>
          <a:prstGeom prst="rect">
            <a:avLst/>
          </a:prstGeom>
        </p:spPr>
        <p:txBody>
          <a:bodyPr vert="horz" wrap="none" lIns="91440" tIns="45720" rIns="91440" bIns="45720" rtlCol="0">
            <a:normAutofit/>
          </a:bodyPr>
          <a:lstStyle/>
          <a:p>
            <a:r>
              <a:rPr lang="en-US" sz="1600" dirty="0">
                <a:latin typeface="Franklin Gothic Demi" panose="020B0703020102020204" pitchFamily="34" charset="0"/>
              </a:rPr>
              <a:t>16</a:t>
            </a:r>
          </a:p>
        </p:txBody>
      </p:sp>
      <p:graphicFrame>
        <p:nvGraphicFramePr>
          <p:cNvPr id="49" name="Table 8">
            <a:extLst>
              <a:ext uri="{FF2B5EF4-FFF2-40B4-BE49-F238E27FC236}">
                <a16:creationId xmlns:a16="http://schemas.microsoft.com/office/drawing/2014/main" id="{D18FA3AF-4A61-41ED-B10C-E33AB7C6C05F}"/>
              </a:ext>
            </a:extLst>
          </p:cNvPr>
          <p:cNvGraphicFramePr>
            <a:graphicFrameLocks noGrp="1"/>
          </p:cNvGraphicFramePr>
          <p:nvPr>
            <p:extLst>
              <p:ext uri="{D42A27DB-BD31-4B8C-83A1-F6EECF244321}">
                <p14:modId xmlns:p14="http://schemas.microsoft.com/office/powerpoint/2010/main" val="622893778"/>
              </p:ext>
            </p:extLst>
          </p:nvPr>
        </p:nvGraphicFramePr>
        <p:xfrm>
          <a:off x="439699" y="2571749"/>
          <a:ext cx="5491189" cy="1795218"/>
        </p:xfrm>
        <a:graphic>
          <a:graphicData uri="http://schemas.openxmlformats.org/drawingml/2006/table">
            <a:tbl>
              <a:tblPr firstRow="1" bandRow="1">
                <a:tableStyleId>{5C22544A-7EE6-4342-B048-85BDC9FD1C3A}</a:tableStyleId>
              </a:tblPr>
              <a:tblGrid>
                <a:gridCol w="2023888">
                  <a:extLst>
                    <a:ext uri="{9D8B030D-6E8A-4147-A177-3AD203B41FA5}">
                      <a16:colId xmlns:a16="http://schemas.microsoft.com/office/drawing/2014/main" val="4160568074"/>
                    </a:ext>
                  </a:extLst>
                </a:gridCol>
                <a:gridCol w="1238467">
                  <a:extLst>
                    <a:ext uri="{9D8B030D-6E8A-4147-A177-3AD203B41FA5}">
                      <a16:colId xmlns:a16="http://schemas.microsoft.com/office/drawing/2014/main" val="1198195106"/>
                    </a:ext>
                  </a:extLst>
                </a:gridCol>
                <a:gridCol w="2228834">
                  <a:extLst>
                    <a:ext uri="{9D8B030D-6E8A-4147-A177-3AD203B41FA5}">
                      <a16:colId xmlns:a16="http://schemas.microsoft.com/office/drawing/2014/main" val="3745940578"/>
                    </a:ext>
                  </a:extLst>
                </a:gridCol>
              </a:tblGrid>
              <a:tr h="738356">
                <a:tc>
                  <a:txBody>
                    <a:bodyPr/>
                    <a:lstStyle/>
                    <a:p>
                      <a:endParaRPr lang="en-US" sz="1600" b="1" dirty="0"/>
                    </a:p>
                  </a:txBody>
                  <a:tcPr/>
                </a:tc>
                <a:tc>
                  <a:txBody>
                    <a:bodyPr/>
                    <a:lstStyle/>
                    <a:p>
                      <a:pPr algn="ctr"/>
                      <a:r>
                        <a:rPr lang="en-US" sz="1600" b="1" dirty="0"/>
                        <a:t>Doubling time</a:t>
                      </a:r>
                    </a:p>
                  </a:txBody>
                  <a:tcPr/>
                </a:tc>
                <a:tc>
                  <a:txBody>
                    <a:bodyPr/>
                    <a:lstStyle/>
                    <a:p>
                      <a:pPr algn="ctr"/>
                      <a:r>
                        <a:rPr lang="en-US" sz="1600" b="1" dirty="0"/>
                        <a:t>Number of bacteria after 24 hours</a:t>
                      </a:r>
                    </a:p>
                  </a:txBody>
                  <a:tcPr/>
                </a:tc>
                <a:extLst>
                  <a:ext uri="{0D108BD9-81ED-4DB2-BD59-A6C34878D82A}">
                    <a16:rowId xmlns:a16="http://schemas.microsoft.com/office/drawing/2014/main" val="2784248366"/>
                  </a:ext>
                </a:extLst>
              </a:tr>
              <a:tr h="528431">
                <a:tc>
                  <a:txBody>
                    <a:bodyPr/>
                    <a:lstStyle/>
                    <a:p>
                      <a:r>
                        <a:rPr lang="en-US" sz="1600" b="1" dirty="0"/>
                        <a:t>Average bacteria</a:t>
                      </a:r>
                    </a:p>
                  </a:txBody>
                  <a:tcPr/>
                </a:tc>
                <a:tc>
                  <a:txBody>
                    <a:bodyPr/>
                    <a:lstStyle/>
                    <a:p>
                      <a:pPr algn="ctr"/>
                      <a:r>
                        <a:rPr lang="en-US" sz="1600" b="1" dirty="0"/>
                        <a:t>1 hour</a:t>
                      </a:r>
                    </a:p>
                  </a:txBody>
                  <a:tcPr/>
                </a:tc>
                <a:tc>
                  <a:txBody>
                    <a:bodyPr/>
                    <a:lstStyle/>
                    <a:p>
                      <a:pPr algn="ctr"/>
                      <a:r>
                        <a:rPr lang="en-US" sz="1600" b="1" dirty="0"/>
                        <a:t>17 million</a:t>
                      </a:r>
                    </a:p>
                  </a:txBody>
                  <a:tcPr/>
                </a:tc>
                <a:extLst>
                  <a:ext uri="{0D108BD9-81ED-4DB2-BD59-A6C34878D82A}">
                    <a16:rowId xmlns:a16="http://schemas.microsoft.com/office/drawing/2014/main" val="34769142"/>
                  </a:ext>
                </a:extLst>
              </a:tr>
              <a:tr h="528431">
                <a:tc>
                  <a:txBody>
                    <a:bodyPr/>
                    <a:lstStyle/>
                    <a:p>
                      <a:r>
                        <a:rPr lang="en-US" sz="1600" b="1" dirty="0" err="1"/>
                        <a:t>Mtb</a:t>
                      </a:r>
                      <a:endParaRPr lang="en-US" sz="1600" b="1" dirty="0"/>
                    </a:p>
                  </a:txBody>
                  <a:tcPr/>
                </a:tc>
                <a:tc>
                  <a:txBody>
                    <a:bodyPr/>
                    <a:lstStyle/>
                    <a:p>
                      <a:pPr algn="ctr"/>
                      <a:r>
                        <a:rPr lang="en-US" sz="1600" b="1" dirty="0"/>
                        <a:t>20 hours</a:t>
                      </a:r>
                    </a:p>
                  </a:txBody>
                  <a:tcPr/>
                </a:tc>
                <a:tc>
                  <a:txBody>
                    <a:bodyPr/>
                    <a:lstStyle/>
                    <a:p>
                      <a:pPr algn="ctr"/>
                      <a:r>
                        <a:rPr lang="en-US" sz="1600" b="1" dirty="0"/>
                        <a:t>2</a:t>
                      </a:r>
                    </a:p>
                  </a:txBody>
                  <a:tcPr/>
                </a:tc>
                <a:extLst>
                  <a:ext uri="{0D108BD9-81ED-4DB2-BD59-A6C34878D82A}">
                    <a16:rowId xmlns:a16="http://schemas.microsoft.com/office/drawing/2014/main" val="3912392568"/>
                  </a:ext>
                </a:extLst>
              </a:tr>
            </a:tbl>
          </a:graphicData>
        </a:graphic>
      </p:graphicFrame>
      <p:sp>
        <p:nvSpPr>
          <p:cNvPr id="50" name="Text Placeholder 3">
            <a:extLst>
              <a:ext uri="{FF2B5EF4-FFF2-40B4-BE49-F238E27FC236}">
                <a16:creationId xmlns:a16="http://schemas.microsoft.com/office/drawing/2014/main" id="{0569F6A4-5A52-4488-9BE7-27E057540EA8}"/>
              </a:ext>
            </a:extLst>
          </p:cNvPr>
          <p:cNvSpPr txBox="1">
            <a:spLocks/>
          </p:cNvSpPr>
          <p:nvPr/>
        </p:nvSpPr>
        <p:spPr>
          <a:xfrm>
            <a:off x="4038663" y="1019189"/>
            <a:ext cx="2930412" cy="1166358"/>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sz="1800" dirty="0">
                <a:solidFill>
                  <a:schemeClr val="accent5"/>
                </a:solidFill>
              </a:rPr>
              <a:t>Because of Doubling Time: </a:t>
            </a:r>
          </a:p>
          <a:p>
            <a:pPr marL="0" indent="0" fontAlgn="auto">
              <a:buNone/>
            </a:pPr>
            <a:r>
              <a:rPr lang="en-US" sz="1800" dirty="0"/>
              <a:t>(How long does it take the bacteria to copy itself?)</a:t>
            </a:r>
          </a:p>
        </p:txBody>
      </p:sp>
    </p:spTree>
    <p:extLst>
      <p:ext uri="{BB962C8B-B14F-4D97-AF65-F5344CB8AC3E}">
        <p14:creationId xmlns:p14="http://schemas.microsoft.com/office/powerpoint/2010/main" val="41586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C342-0A51-4322-95B0-1E4892972524}"/>
              </a:ext>
            </a:extLst>
          </p:cNvPr>
          <p:cNvSpPr>
            <a:spLocks noGrp="1"/>
          </p:cNvSpPr>
          <p:nvPr>
            <p:ph type="title"/>
          </p:nvPr>
        </p:nvSpPr>
        <p:spPr>
          <a:xfrm>
            <a:off x="628650" y="173024"/>
            <a:ext cx="7886700" cy="646126"/>
          </a:xfrm>
        </p:spPr>
        <p:txBody>
          <a:bodyPr>
            <a:noAutofit/>
          </a:bodyPr>
          <a:lstStyle/>
          <a:p>
            <a:pPr>
              <a:lnSpc>
                <a:spcPct val="75000"/>
              </a:lnSpc>
            </a:pPr>
            <a:r>
              <a:rPr lang="en-US" sz="3200" dirty="0"/>
              <a:t>The HVTN is expanding to tuberculosis (TB) vaccines!</a:t>
            </a:r>
          </a:p>
        </p:txBody>
      </p:sp>
      <p:sp>
        <p:nvSpPr>
          <p:cNvPr id="4" name="Text Placeholder 7">
            <a:extLst>
              <a:ext uri="{FF2B5EF4-FFF2-40B4-BE49-F238E27FC236}">
                <a16:creationId xmlns:a16="http://schemas.microsoft.com/office/drawing/2014/main" id="{5B5843AD-F4FF-4ABB-9232-07D24AB74746}"/>
              </a:ext>
            </a:extLst>
          </p:cNvPr>
          <p:cNvSpPr txBox="1">
            <a:spLocks/>
          </p:cNvSpPr>
          <p:nvPr/>
        </p:nvSpPr>
        <p:spPr>
          <a:xfrm>
            <a:off x="228600" y="1009650"/>
            <a:ext cx="8763000" cy="31242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dirty="0"/>
              <a:t>In 2019, HVTN renewed its grant from the NIH for another 7 years</a:t>
            </a:r>
          </a:p>
          <a:p>
            <a:pPr fontAlgn="auto"/>
            <a:r>
              <a:rPr lang="en-US" dirty="0"/>
              <a:t>This new grant cycle includes vaccines for tuberculosis (TB)</a:t>
            </a:r>
          </a:p>
          <a:p>
            <a:pPr fontAlgn="auto"/>
            <a:r>
              <a:rPr lang="en-US" dirty="0"/>
              <a:t>“In partnership with ACTG and IMPAACT Network … to enhance the TB vaccine field globally by evaluating the safety and immunogenicity of TB vaccines for all age groups”</a:t>
            </a:r>
          </a:p>
        </p:txBody>
      </p:sp>
    </p:spTree>
    <p:extLst>
      <p:ext uri="{BB962C8B-B14F-4D97-AF65-F5344CB8AC3E}">
        <p14:creationId xmlns:p14="http://schemas.microsoft.com/office/powerpoint/2010/main" val="3547200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990B-941A-49D9-AB13-A60374D13245}"/>
              </a:ext>
            </a:extLst>
          </p:cNvPr>
          <p:cNvSpPr>
            <a:spLocks noGrp="1"/>
          </p:cNvSpPr>
          <p:nvPr>
            <p:ph type="title"/>
          </p:nvPr>
        </p:nvSpPr>
        <p:spPr/>
        <p:txBody>
          <a:bodyPr/>
          <a:lstStyle/>
          <a:p>
            <a:r>
              <a:rPr lang="en-US" dirty="0"/>
              <a:t>TB prevention with a vaccine</a:t>
            </a:r>
          </a:p>
        </p:txBody>
      </p:sp>
      <p:sp>
        <p:nvSpPr>
          <p:cNvPr id="4" name="Text Placeholder 3">
            <a:extLst>
              <a:ext uri="{FF2B5EF4-FFF2-40B4-BE49-F238E27FC236}">
                <a16:creationId xmlns:a16="http://schemas.microsoft.com/office/drawing/2014/main" id="{C42D373F-D449-47C1-A276-EBC5F3AA7CE3}"/>
              </a:ext>
            </a:extLst>
          </p:cNvPr>
          <p:cNvSpPr txBox="1">
            <a:spLocks/>
          </p:cNvSpPr>
          <p:nvPr/>
        </p:nvSpPr>
        <p:spPr>
          <a:xfrm>
            <a:off x="228600" y="1047750"/>
            <a:ext cx="8839200" cy="28194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dirty="0">
                <a:solidFill>
                  <a:schemeClr val="accent1"/>
                </a:solidFill>
              </a:rPr>
              <a:t>Prevention</a:t>
            </a:r>
          </a:p>
          <a:p>
            <a:pPr lvl="1" fontAlgn="auto"/>
            <a:r>
              <a:rPr lang="en-US" sz="2000" dirty="0"/>
              <a:t>There is a vaccine for TB already called </a:t>
            </a:r>
            <a:r>
              <a:rPr lang="en-US" sz="2000" i="1" dirty="0"/>
              <a:t>bacillus Calmette-Guerin </a:t>
            </a:r>
            <a:r>
              <a:rPr lang="en-US" sz="2000" dirty="0"/>
              <a:t>(BCG) </a:t>
            </a:r>
          </a:p>
          <a:p>
            <a:pPr lvl="2" fontAlgn="auto"/>
            <a:r>
              <a:rPr lang="en-US" dirty="0"/>
              <a:t>Live Attenuated vaccine </a:t>
            </a:r>
          </a:p>
          <a:p>
            <a:pPr lvl="2" fontAlgn="auto"/>
            <a:r>
              <a:rPr lang="en-US" dirty="0"/>
              <a:t>It is made with </a:t>
            </a:r>
            <a:r>
              <a:rPr lang="en-US" i="1" dirty="0"/>
              <a:t>Mycobacterium </a:t>
            </a:r>
            <a:r>
              <a:rPr lang="en-US" i="1" dirty="0" err="1"/>
              <a:t>bovis</a:t>
            </a:r>
            <a:r>
              <a:rPr lang="en-US" i="1" dirty="0"/>
              <a:t> </a:t>
            </a:r>
            <a:r>
              <a:rPr lang="en-US" dirty="0"/>
              <a:t>which is from cows </a:t>
            </a:r>
          </a:p>
          <a:p>
            <a:pPr lvl="3" fontAlgn="auto"/>
            <a:r>
              <a:rPr lang="en-US" sz="1800" dirty="0"/>
              <a:t>Very similar to </a:t>
            </a:r>
            <a:r>
              <a:rPr lang="en-US" sz="1800" dirty="0" err="1"/>
              <a:t>Mtb</a:t>
            </a:r>
            <a:r>
              <a:rPr lang="en-US" sz="1800" dirty="0"/>
              <a:t>, but it lacks some genes that are necessary to cause disease in humans</a:t>
            </a:r>
          </a:p>
          <a:p>
            <a:pPr lvl="2" fontAlgn="auto"/>
            <a:r>
              <a:rPr lang="en-US" dirty="0"/>
              <a:t>Used around the world since 1921</a:t>
            </a:r>
          </a:p>
        </p:txBody>
      </p:sp>
      <p:pic>
        <p:nvPicPr>
          <p:cNvPr id="5" name="Picture 4">
            <a:extLst>
              <a:ext uri="{FF2B5EF4-FFF2-40B4-BE49-F238E27FC236}">
                <a16:creationId xmlns:a16="http://schemas.microsoft.com/office/drawing/2014/main" id="{543FAF7C-F02E-4D42-A897-E6938432940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62800" y="1809750"/>
            <a:ext cx="806451" cy="937184"/>
          </a:xfrm>
          <a:prstGeom prst="rect">
            <a:avLst/>
          </a:prstGeom>
        </p:spPr>
      </p:pic>
    </p:spTree>
    <p:extLst>
      <p:ext uri="{BB962C8B-B14F-4D97-AF65-F5344CB8AC3E}">
        <p14:creationId xmlns:p14="http://schemas.microsoft.com/office/powerpoint/2010/main" val="3996958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87F6-4A28-4124-B540-2A197BC0AAC7}"/>
              </a:ext>
            </a:extLst>
          </p:cNvPr>
          <p:cNvSpPr>
            <a:spLocks noGrp="1"/>
          </p:cNvSpPr>
          <p:nvPr>
            <p:ph type="title"/>
          </p:nvPr>
        </p:nvSpPr>
        <p:spPr/>
        <p:txBody>
          <a:bodyPr>
            <a:normAutofit/>
          </a:bodyPr>
          <a:lstStyle/>
          <a:p>
            <a:r>
              <a:rPr lang="en-US" dirty="0"/>
              <a:t>Who gets vaccinated with BCG?</a:t>
            </a:r>
          </a:p>
        </p:txBody>
      </p:sp>
      <p:pic>
        <p:nvPicPr>
          <p:cNvPr id="4" name="Picture 3">
            <a:extLst>
              <a:ext uri="{FF2B5EF4-FFF2-40B4-BE49-F238E27FC236}">
                <a16:creationId xmlns:a16="http://schemas.microsoft.com/office/drawing/2014/main" id="{DE5EF8B1-ABE7-4CD7-80FB-48E67840CB7D}"/>
              </a:ext>
            </a:extLst>
          </p:cNvPr>
          <p:cNvPicPr>
            <a:picLocks noChangeAspect="1"/>
          </p:cNvPicPr>
          <p:nvPr/>
        </p:nvPicPr>
        <p:blipFill rotWithShape="1">
          <a:blip r:embed="rId3"/>
          <a:srcRect l="6019"/>
          <a:stretch/>
        </p:blipFill>
        <p:spPr>
          <a:xfrm>
            <a:off x="1600200" y="961997"/>
            <a:ext cx="6350244" cy="3165390"/>
          </a:xfrm>
          <a:prstGeom prst="rect">
            <a:avLst/>
          </a:prstGeom>
        </p:spPr>
      </p:pic>
      <p:sp>
        <p:nvSpPr>
          <p:cNvPr id="5" name="TextBox 4">
            <a:extLst>
              <a:ext uri="{FF2B5EF4-FFF2-40B4-BE49-F238E27FC236}">
                <a16:creationId xmlns:a16="http://schemas.microsoft.com/office/drawing/2014/main" id="{E8789FC7-C30C-4A74-A8C7-2F5F7C410A02}"/>
              </a:ext>
            </a:extLst>
          </p:cNvPr>
          <p:cNvSpPr txBox="1"/>
          <p:nvPr/>
        </p:nvSpPr>
        <p:spPr>
          <a:xfrm>
            <a:off x="7494104" y="4877888"/>
            <a:ext cx="1524000" cy="230832"/>
          </a:xfrm>
          <a:prstGeom prst="rect">
            <a:avLst/>
          </a:prstGeom>
          <a:noFill/>
        </p:spPr>
        <p:txBody>
          <a:bodyPr wrap="square">
            <a:spAutoFit/>
          </a:bodyPr>
          <a:lstStyle/>
          <a:p>
            <a:r>
              <a:rPr lang="en-US" sz="900" dirty="0"/>
              <a:t>http://www.bcgatlas.org/</a:t>
            </a:r>
          </a:p>
        </p:txBody>
      </p:sp>
      <p:grpSp>
        <p:nvGrpSpPr>
          <p:cNvPr id="6" name="Group 5">
            <a:extLst>
              <a:ext uri="{FF2B5EF4-FFF2-40B4-BE49-F238E27FC236}">
                <a16:creationId xmlns:a16="http://schemas.microsoft.com/office/drawing/2014/main" id="{A17A54E2-3204-4FCB-A652-4DA71A234CBF}"/>
              </a:ext>
            </a:extLst>
          </p:cNvPr>
          <p:cNvGrpSpPr/>
          <p:nvPr/>
        </p:nvGrpSpPr>
        <p:grpSpPr>
          <a:xfrm>
            <a:off x="3810000" y="3925388"/>
            <a:ext cx="2736526" cy="1181100"/>
            <a:chOff x="3962400" y="3600450"/>
            <a:chExt cx="2736526" cy="1181100"/>
          </a:xfrm>
        </p:grpSpPr>
        <p:sp>
          <p:nvSpPr>
            <p:cNvPr id="7" name="Oval 6">
              <a:extLst>
                <a:ext uri="{FF2B5EF4-FFF2-40B4-BE49-F238E27FC236}">
                  <a16:creationId xmlns:a16="http://schemas.microsoft.com/office/drawing/2014/main" id="{A7AA2B92-ECE1-46B6-9532-DEA328593738}"/>
                </a:ext>
              </a:extLst>
            </p:cNvPr>
            <p:cNvSpPr/>
            <p:nvPr/>
          </p:nvSpPr>
          <p:spPr>
            <a:xfrm>
              <a:off x="3964626" y="3657600"/>
              <a:ext cx="152400" cy="152400"/>
            </a:xfrm>
            <a:prstGeom prst="ellipse">
              <a:avLst/>
            </a:prstGeom>
            <a:solidFill>
              <a:srgbClr val="80CCBB"/>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2DC018D0-0331-44C1-BB6B-5C5D5556A666}"/>
                </a:ext>
              </a:extLst>
            </p:cNvPr>
            <p:cNvSpPr/>
            <p:nvPr/>
          </p:nvSpPr>
          <p:spPr>
            <a:xfrm>
              <a:off x="3964625" y="3943350"/>
              <a:ext cx="152400" cy="152400"/>
            </a:xfrm>
            <a:prstGeom prst="ellipse">
              <a:avLst/>
            </a:prstGeom>
            <a:solidFill>
              <a:srgbClr val="1F9EBC"/>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AB16920E-4E12-4958-9A64-A3E47C70435A}"/>
                </a:ext>
              </a:extLst>
            </p:cNvPr>
            <p:cNvSpPr/>
            <p:nvPr/>
          </p:nvSpPr>
          <p:spPr>
            <a:xfrm>
              <a:off x="3962400" y="4552950"/>
              <a:ext cx="152399" cy="152400"/>
            </a:xfrm>
            <a:prstGeom prst="ellipse">
              <a:avLst/>
            </a:prstGeom>
            <a:solidFill>
              <a:srgbClr val="1DA349"/>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373D847-74F2-43B9-9E7A-A8EC043F5CF6}"/>
                </a:ext>
              </a:extLst>
            </p:cNvPr>
            <p:cNvSpPr/>
            <p:nvPr/>
          </p:nvSpPr>
          <p:spPr>
            <a:xfrm>
              <a:off x="3964625" y="4248150"/>
              <a:ext cx="152400" cy="152400"/>
            </a:xfrm>
            <a:prstGeom prst="ellipse">
              <a:avLst/>
            </a:prstGeom>
            <a:solidFill>
              <a:srgbClr val="C61B89"/>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91017D-D3DD-4854-9EA0-ADCD11A9164F}"/>
                </a:ext>
              </a:extLst>
            </p:cNvPr>
            <p:cNvSpPr txBox="1"/>
            <p:nvPr/>
          </p:nvSpPr>
          <p:spPr>
            <a:xfrm>
              <a:off x="4117025" y="3600450"/>
              <a:ext cx="2581901" cy="266700"/>
            </a:xfrm>
            <a:prstGeom prst="rect">
              <a:avLst/>
            </a:prstGeom>
          </p:spPr>
          <p:txBody>
            <a:bodyPr vert="horz" wrap="none" lIns="91440" tIns="45720" rIns="91440" bIns="45720" rtlCol="0">
              <a:normAutofit fontScale="92500" lnSpcReduction="20000"/>
            </a:bodyPr>
            <a:lstStyle/>
            <a:p>
              <a:r>
                <a:rPr lang="en-US" sz="1400" dirty="0"/>
                <a:t>National BCG vaccination </a:t>
              </a:r>
            </a:p>
          </p:txBody>
        </p:sp>
        <p:sp>
          <p:nvSpPr>
            <p:cNvPr id="12" name="TextBox 11">
              <a:extLst>
                <a:ext uri="{FF2B5EF4-FFF2-40B4-BE49-F238E27FC236}">
                  <a16:creationId xmlns:a16="http://schemas.microsoft.com/office/drawing/2014/main" id="{CD5DDE5A-1432-4F07-8C0C-A852EEBC71FA}"/>
                </a:ext>
              </a:extLst>
            </p:cNvPr>
            <p:cNvSpPr txBox="1"/>
            <p:nvPr/>
          </p:nvSpPr>
          <p:spPr>
            <a:xfrm>
              <a:off x="4117025" y="3867150"/>
              <a:ext cx="2319650" cy="304800"/>
            </a:xfrm>
            <a:prstGeom prst="rect">
              <a:avLst/>
            </a:prstGeom>
          </p:spPr>
          <p:txBody>
            <a:bodyPr vert="horz" wrap="none" lIns="91440" tIns="45720" rIns="91440" bIns="45720" rtlCol="0">
              <a:normAutofit/>
            </a:bodyPr>
            <a:lstStyle/>
            <a:p>
              <a:r>
                <a:rPr lang="en-US" sz="1400" dirty="0"/>
                <a:t>Past BCG vax, now special groups</a:t>
              </a:r>
            </a:p>
          </p:txBody>
        </p:sp>
        <p:sp>
          <p:nvSpPr>
            <p:cNvPr id="13" name="TextBox 12">
              <a:extLst>
                <a:ext uri="{FF2B5EF4-FFF2-40B4-BE49-F238E27FC236}">
                  <a16:creationId xmlns:a16="http://schemas.microsoft.com/office/drawing/2014/main" id="{BB7F5AD7-1EA9-4167-A574-13581AADD531}"/>
                </a:ext>
              </a:extLst>
            </p:cNvPr>
            <p:cNvSpPr txBox="1"/>
            <p:nvPr/>
          </p:nvSpPr>
          <p:spPr>
            <a:xfrm>
              <a:off x="4117025" y="4171950"/>
              <a:ext cx="2319650" cy="304800"/>
            </a:xfrm>
            <a:prstGeom prst="rect">
              <a:avLst/>
            </a:prstGeom>
          </p:spPr>
          <p:txBody>
            <a:bodyPr vert="horz" wrap="none" lIns="91440" tIns="45720" rIns="91440" bIns="45720" rtlCol="0">
              <a:normAutofit/>
            </a:bodyPr>
            <a:lstStyle/>
            <a:p>
              <a:r>
                <a:rPr lang="en-US" sz="1400" dirty="0"/>
                <a:t>Past national BCG vax</a:t>
              </a:r>
            </a:p>
          </p:txBody>
        </p:sp>
        <p:sp>
          <p:nvSpPr>
            <p:cNvPr id="14" name="TextBox 13">
              <a:extLst>
                <a:ext uri="{FF2B5EF4-FFF2-40B4-BE49-F238E27FC236}">
                  <a16:creationId xmlns:a16="http://schemas.microsoft.com/office/drawing/2014/main" id="{6A23BA78-AB38-4D68-A2D1-79B879A5036E}"/>
                </a:ext>
              </a:extLst>
            </p:cNvPr>
            <p:cNvSpPr txBox="1"/>
            <p:nvPr/>
          </p:nvSpPr>
          <p:spPr>
            <a:xfrm>
              <a:off x="4117025" y="4476750"/>
              <a:ext cx="2319650" cy="304800"/>
            </a:xfrm>
            <a:prstGeom prst="rect">
              <a:avLst/>
            </a:prstGeom>
          </p:spPr>
          <p:txBody>
            <a:bodyPr vert="horz" wrap="none" lIns="91440" tIns="45720" rIns="91440" bIns="45720" rtlCol="0">
              <a:normAutofit/>
            </a:bodyPr>
            <a:lstStyle/>
            <a:p>
              <a:r>
                <a:rPr lang="en-US" sz="1400" dirty="0"/>
                <a:t>BCG vax for special groups</a:t>
              </a:r>
            </a:p>
          </p:txBody>
        </p:sp>
      </p:grpSp>
      <p:sp>
        <p:nvSpPr>
          <p:cNvPr id="15" name="Title 1">
            <a:extLst>
              <a:ext uri="{FF2B5EF4-FFF2-40B4-BE49-F238E27FC236}">
                <a16:creationId xmlns:a16="http://schemas.microsoft.com/office/drawing/2014/main" id="{7D2DFEA5-C37A-4DCF-8403-C786352F8E1D}"/>
              </a:ext>
            </a:extLst>
          </p:cNvPr>
          <p:cNvSpPr txBox="1">
            <a:spLocks/>
          </p:cNvSpPr>
          <p:nvPr/>
        </p:nvSpPr>
        <p:spPr>
          <a:xfrm>
            <a:off x="914400" y="126467"/>
            <a:ext cx="8077200" cy="601189"/>
          </a:xfrm>
          <a:prstGeom prst="rect">
            <a:avLst/>
          </a:prstGeom>
        </p:spPr>
        <p:txBody>
          <a:bodyPr>
            <a:normAutofit fontScale="90000" lnSpcReduction="10000"/>
          </a:bodyPr>
          <a:lstStyle>
            <a:lvl1pPr algn="ctr" rtl="0" eaLnBrk="1" fontAlgn="base" hangingPunct="1">
              <a:spcBef>
                <a:spcPct val="0"/>
              </a:spcBef>
              <a:spcAft>
                <a:spcPct val="0"/>
              </a:spcAft>
              <a:defRPr sz="4000" kern="120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a:lstStyle>
          <a:p>
            <a:endParaRPr lang="en-US" dirty="0"/>
          </a:p>
        </p:txBody>
      </p:sp>
      <p:sp>
        <p:nvSpPr>
          <p:cNvPr id="16" name="TextBox 15">
            <a:extLst>
              <a:ext uri="{FF2B5EF4-FFF2-40B4-BE49-F238E27FC236}">
                <a16:creationId xmlns:a16="http://schemas.microsoft.com/office/drawing/2014/main" id="{E689C0A2-41B0-4329-B984-1E206A1C577C}"/>
              </a:ext>
            </a:extLst>
          </p:cNvPr>
          <p:cNvSpPr txBox="1"/>
          <p:nvPr/>
        </p:nvSpPr>
        <p:spPr>
          <a:xfrm>
            <a:off x="2362200" y="877103"/>
            <a:ext cx="4761410" cy="369332"/>
          </a:xfrm>
          <a:prstGeom prst="rect">
            <a:avLst/>
          </a:prstGeom>
          <a:noFill/>
        </p:spPr>
        <p:txBody>
          <a:bodyPr wrap="square">
            <a:spAutoFit/>
          </a:bodyPr>
          <a:lstStyle/>
          <a:p>
            <a:pPr lvl="1"/>
            <a:r>
              <a:rPr lang="en-US" sz="1800" dirty="0"/>
              <a:t>A lot of the world gets BCG as babies</a:t>
            </a:r>
          </a:p>
        </p:txBody>
      </p:sp>
    </p:spTree>
    <p:extLst>
      <p:ext uri="{BB962C8B-B14F-4D97-AF65-F5344CB8AC3E}">
        <p14:creationId xmlns:p14="http://schemas.microsoft.com/office/powerpoint/2010/main" val="2937401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309E-B6FF-45A3-990B-43430A14AE84}"/>
              </a:ext>
            </a:extLst>
          </p:cNvPr>
          <p:cNvSpPr>
            <a:spLocks noGrp="1"/>
          </p:cNvSpPr>
          <p:nvPr>
            <p:ph type="title"/>
          </p:nvPr>
        </p:nvSpPr>
        <p:spPr>
          <a:xfrm>
            <a:off x="628650" y="173024"/>
            <a:ext cx="7886700" cy="646126"/>
          </a:xfrm>
        </p:spPr>
        <p:txBody>
          <a:bodyPr>
            <a:normAutofit fontScale="90000"/>
          </a:bodyPr>
          <a:lstStyle/>
          <a:p>
            <a:r>
              <a:rPr lang="en-US" dirty="0"/>
              <a:t>Why do we need a </a:t>
            </a:r>
            <a:r>
              <a:rPr lang="en-US" i="1" dirty="0"/>
              <a:t>new</a:t>
            </a:r>
            <a:r>
              <a:rPr lang="en-US" dirty="0"/>
              <a:t> TB vaccine and other new tools for TB?</a:t>
            </a:r>
          </a:p>
        </p:txBody>
      </p:sp>
      <p:sp>
        <p:nvSpPr>
          <p:cNvPr id="4" name="Text Placeholder 3">
            <a:extLst>
              <a:ext uri="{FF2B5EF4-FFF2-40B4-BE49-F238E27FC236}">
                <a16:creationId xmlns:a16="http://schemas.microsoft.com/office/drawing/2014/main" id="{5D6D97E0-31D0-4B9F-A2ED-3CD22ECC827F}"/>
              </a:ext>
            </a:extLst>
          </p:cNvPr>
          <p:cNvSpPr txBox="1">
            <a:spLocks/>
          </p:cNvSpPr>
          <p:nvPr/>
        </p:nvSpPr>
        <p:spPr>
          <a:xfrm>
            <a:off x="364435" y="917713"/>
            <a:ext cx="8534400" cy="19812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sz="2000" dirty="0"/>
              <a:t>BCG is fairly effective against severe childhood TB, but it is not very effective in adults.</a:t>
            </a:r>
          </a:p>
          <a:p>
            <a:pPr fontAlgn="auto"/>
            <a:r>
              <a:rPr lang="en-US" sz="2000" dirty="0"/>
              <a:t>BCG vaccine has highly variable efficacy in adults, ranging from 0-87%.</a:t>
            </a:r>
          </a:p>
          <a:p>
            <a:pPr fontAlgn="auto"/>
            <a:r>
              <a:rPr lang="en-US" sz="2000" dirty="0"/>
              <a:t>BCG is more than 85 years old, and is not safe for use in people living with HIV.</a:t>
            </a:r>
          </a:p>
          <a:p>
            <a:pPr fontAlgn="auto"/>
            <a:endParaRPr lang="en-US" sz="2000" dirty="0"/>
          </a:p>
          <a:p>
            <a:pPr marL="457200" lvl="1" indent="0" fontAlgn="auto">
              <a:buFont typeface="Arial" panose="020B0604020202020204" pitchFamily="34" charset="0"/>
              <a:buNone/>
            </a:pPr>
            <a:endParaRPr lang="en-US" sz="1600" dirty="0"/>
          </a:p>
          <a:p>
            <a:pPr fontAlgn="auto"/>
            <a:endParaRPr lang="en-US" sz="2000" dirty="0"/>
          </a:p>
        </p:txBody>
      </p:sp>
      <p:sp>
        <p:nvSpPr>
          <p:cNvPr id="3" name="TextBox 2">
            <a:extLst>
              <a:ext uri="{FF2B5EF4-FFF2-40B4-BE49-F238E27FC236}">
                <a16:creationId xmlns:a16="http://schemas.microsoft.com/office/drawing/2014/main" id="{AF4A267A-0D10-4148-9CF3-92AD35FA3C0B}"/>
              </a:ext>
            </a:extLst>
          </p:cNvPr>
          <p:cNvSpPr txBox="1"/>
          <p:nvPr/>
        </p:nvSpPr>
        <p:spPr>
          <a:xfrm>
            <a:off x="7696200" y="4856171"/>
            <a:ext cx="1202635" cy="230832"/>
          </a:xfrm>
          <a:prstGeom prst="rect">
            <a:avLst/>
          </a:prstGeom>
          <a:noFill/>
        </p:spPr>
        <p:txBody>
          <a:bodyPr wrap="square" rtlCol="0">
            <a:spAutoFit/>
          </a:bodyPr>
          <a:lstStyle/>
          <a:p>
            <a:r>
              <a:rPr lang="en-US" sz="900" dirty="0"/>
              <a:t>Source: TB Alliance</a:t>
            </a:r>
          </a:p>
        </p:txBody>
      </p:sp>
      <p:sp>
        <p:nvSpPr>
          <p:cNvPr id="5" name="TextBox 4">
            <a:extLst>
              <a:ext uri="{FF2B5EF4-FFF2-40B4-BE49-F238E27FC236}">
                <a16:creationId xmlns:a16="http://schemas.microsoft.com/office/drawing/2014/main" id="{DF4DDF9D-59B6-4DC7-AAE0-886009CD096B}"/>
              </a:ext>
            </a:extLst>
          </p:cNvPr>
          <p:cNvSpPr txBox="1"/>
          <p:nvPr/>
        </p:nvSpPr>
        <p:spPr>
          <a:xfrm>
            <a:off x="2133600" y="2722447"/>
            <a:ext cx="4876800" cy="2105705"/>
          </a:xfrm>
          <a:prstGeom prst="rect">
            <a:avLst/>
          </a:prstGeom>
        </p:spPr>
        <p:txBody>
          <a:bodyPr/>
          <a:lstStyle>
            <a:defPPr>
              <a:defRPr lang="bg-BG"/>
            </a:defPPr>
            <a:lvl1pPr marL="171450" indent="-171450" defTabSz="685800" eaLnBrk="1" fontAlgn="auto" latinLnBrk="0" hangingPunct="1">
              <a:lnSpc>
                <a:spcPct val="100000"/>
              </a:lnSpc>
              <a:spcBef>
                <a:spcPts val="750"/>
              </a:spcBef>
              <a:spcAft>
                <a:spcPts val="450"/>
              </a:spcAft>
              <a:buClr>
                <a:schemeClr val="accent5"/>
              </a:buClr>
              <a:buFont typeface="Arial" panose="020B0604020202020204" pitchFamily="34" charset="0"/>
              <a:buChar char="•"/>
              <a:defRPr sz="2000" b="0">
                <a:latin typeface="+mn-lt"/>
                <a:cs typeface="+mn-cs"/>
              </a:defRPr>
            </a:lvl1pPr>
            <a:lvl2pPr lvl="1" indent="0" defTabSz="685800" eaLnBrk="1" fontAlgn="auto" latinLnBrk="0" hangingPunct="1">
              <a:lnSpc>
                <a:spcPct val="100000"/>
              </a:lnSpc>
              <a:spcBef>
                <a:spcPts val="375"/>
              </a:spcBef>
              <a:spcAft>
                <a:spcPts val="450"/>
              </a:spcAft>
              <a:buClr>
                <a:schemeClr val="accent5"/>
              </a:buClr>
              <a:buFont typeface="Arial" panose="020B0604020202020204" pitchFamily="34" charset="0"/>
              <a:buNone/>
              <a:defRPr sz="1600">
                <a:latin typeface="+mn-lt"/>
                <a:cs typeface="+mn-cs"/>
              </a:defRPr>
            </a:lvl2pPr>
            <a:lvl3pPr marL="857250" indent="-171450" defTabSz="685800" eaLnBrk="1" latinLnBrk="0" hangingPunct="1">
              <a:lnSpc>
                <a:spcPct val="100000"/>
              </a:lnSpc>
              <a:spcBef>
                <a:spcPts val="375"/>
              </a:spcBef>
              <a:spcAft>
                <a:spcPts val="450"/>
              </a:spcAft>
              <a:buClr>
                <a:schemeClr val="accent5"/>
              </a:buClr>
              <a:buFont typeface="Arial" panose="020B0604020202020204" pitchFamily="34" charset="0"/>
              <a:buChar char="•"/>
              <a:defRPr sz="1800">
                <a:latin typeface="+mn-lt"/>
                <a:cs typeface="+mn-cs"/>
              </a:defRPr>
            </a:lvl3pPr>
            <a:lvl4pPr marL="1200150" indent="-171450" defTabSz="685800" eaLnBrk="1" latinLnBrk="0" hangingPunct="1">
              <a:lnSpc>
                <a:spcPct val="100000"/>
              </a:lnSpc>
              <a:spcBef>
                <a:spcPts val="375"/>
              </a:spcBef>
              <a:spcAft>
                <a:spcPts val="450"/>
              </a:spcAft>
              <a:buClr>
                <a:schemeClr val="accent5"/>
              </a:buClr>
              <a:buFont typeface="Arial" panose="020B0604020202020204" pitchFamily="34" charset="0"/>
              <a:buChar char="•"/>
              <a:defRPr sz="1500">
                <a:latin typeface="+mn-lt"/>
                <a:cs typeface="+mn-cs"/>
              </a:defRPr>
            </a:lvl4pPr>
            <a:lvl5pPr marL="1543050" indent="-171450" defTabSz="685800" eaLnBrk="1" latinLnBrk="0" hangingPunct="1">
              <a:lnSpc>
                <a:spcPct val="100000"/>
              </a:lnSpc>
              <a:spcBef>
                <a:spcPts val="375"/>
              </a:spcBef>
              <a:spcAft>
                <a:spcPts val="450"/>
              </a:spcAft>
              <a:buClr>
                <a:schemeClr val="accent5"/>
              </a:buClr>
              <a:buFont typeface="Arial" panose="020B0604020202020204" pitchFamily="34" charset="0"/>
              <a:buChar char="•"/>
              <a:defRPr sz="1500">
                <a:latin typeface="+mn-lt"/>
                <a:cs typeface="+mn-cs"/>
              </a:defRPr>
            </a:lvl5pPr>
            <a:lvl6pPr marL="1885950" indent="-171450" defTabSz="685800">
              <a:lnSpc>
                <a:spcPct val="90000"/>
              </a:lnSpc>
              <a:spcBef>
                <a:spcPts val="375"/>
              </a:spcBef>
              <a:buFont typeface="Arial" panose="020B0604020202020204" pitchFamily="34" charset="0"/>
              <a:buChar char="•"/>
              <a:defRPr sz="1350">
                <a:latin typeface="+mn-lt"/>
                <a:cs typeface="+mn-cs"/>
              </a:defRPr>
            </a:lvl6pPr>
            <a:lvl7pPr marL="2228850" indent="-171450" defTabSz="685800">
              <a:lnSpc>
                <a:spcPct val="90000"/>
              </a:lnSpc>
              <a:spcBef>
                <a:spcPts val="375"/>
              </a:spcBef>
              <a:buFont typeface="Arial" panose="020B0604020202020204" pitchFamily="34" charset="0"/>
              <a:buChar char="•"/>
              <a:defRPr sz="1350">
                <a:latin typeface="+mn-lt"/>
                <a:cs typeface="+mn-cs"/>
              </a:defRPr>
            </a:lvl7pPr>
            <a:lvl8pPr marL="2571750" indent="-171450" defTabSz="685800">
              <a:lnSpc>
                <a:spcPct val="90000"/>
              </a:lnSpc>
              <a:spcBef>
                <a:spcPts val="375"/>
              </a:spcBef>
              <a:buFont typeface="Arial" panose="020B0604020202020204" pitchFamily="34" charset="0"/>
              <a:buChar char="•"/>
              <a:defRPr sz="1350">
                <a:latin typeface="+mn-lt"/>
                <a:cs typeface="+mn-cs"/>
              </a:defRPr>
            </a:lvl8pPr>
            <a:lvl9pPr marL="2914650" indent="-171450" defTabSz="685800">
              <a:lnSpc>
                <a:spcPct val="90000"/>
              </a:lnSpc>
              <a:spcBef>
                <a:spcPts val="375"/>
              </a:spcBef>
              <a:buFont typeface="Arial" panose="020B0604020202020204" pitchFamily="34" charset="0"/>
              <a:buChar char="•"/>
              <a:defRPr sz="1350">
                <a:latin typeface="+mn-lt"/>
                <a:cs typeface="+mn-cs"/>
              </a:defRPr>
            </a:lvl9pPr>
          </a:lstStyle>
          <a:p>
            <a:r>
              <a:rPr lang="en-US" dirty="0"/>
              <a:t>The lab test is more than 100 years old, and detects less than half of the world’s cases.</a:t>
            </a:r>
          </a:p>
          <a:p>
            <a:r>
              <a:rPr lang="en-US" dirty="0"/>
              <a:t>Not all of the antibiotics used to treat TB are compatible with anti-retroviral therapy, and there have been no new drugs for TB in more than 40 years.</a:t>
            </a:r>
          </a:p>
        </p:txBody>
      </p:sp>
      <p:pic>
        <p:nvPicPr>
          <p:cNvPr id="7" name="Picture 6">
            <a:extLst>
              <a:ext uri="{FF2B5EF4-FFF2-40B4-BE49-F238E27FC236}">
                <a16:creationId xmlns:a16="http://schemas.microsoft.com/office/drawing/2014/main" id="{8BF50B53-FFFE-4516-91DD-81598C42EB5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3765" y="2845251"/>
            <a:ext cx="1364895" cy="1860099"/>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B19D4F1-DDE6-4B90-AF3C-EE491A3589AE}"/>
              </a:ext>
            </a:extLst>
          </p:cNvPr>
          <p:cNvPicPr>
            <a:picLocks noChangeAspect="1"/>
          </p:cNvPicPr>
          <p:nvPr/>
        </p:nvPicPr>
        <p:blipFill rotWithShape="1">
          <a:blip r:embed="rId4">
            <a:extLst>
              <a:ext uri="{28A0092B-C50C-407E-A947-70E740481C1C}">
                <a14:useLocalDpi xmlns:a14="http://schemas.microsoft.com/office/drawing/2010/main" val="0"/>
              </a:ext>
            </a:extLst>
          </a:blip>
          <a:srcRect l="42000"/>
          <a:stretch/>
        </p:blipFill>
        <p:spPr>
          <a:xfrm>
            <a:off x="518530" y="3235187"/>
            <a:ext cx="1364895" cy="1317830"/>
          </a:xfrm>
          <a:prstGeom prst="rect">
            <a:avLst/>
          </a:prstGeom>
        </p:spPr>
      </p:pic>
    </p:spTree>
    <p:extLst>
      <p:ext uri="{BB962C8B-B14F-4D97-AF65-F5344CB8AC3E}">
        <p14:creationId xmlns:p14="http://schemas.microsoft.com/office/powerpoint/2010/main" val="2006241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698E-1A71-4F30-B600-126980B2AEB0}"/>
              </a:ext>
            </a:extLst>
          </p:cNvPr>
          <p:cNvSpPr>
            <a:spLocks noGrp="1"/>
          </p:cNvSpPr>
          <p:nvPr>
            <p:ph type="title"/>
          </p:nvPr>
        </p:nvSpPr>
        <p:spPr/>
        <p:txBody>
          <a:bodyPr/>
          <a:lstStyle/>
          <a:p>
            <a:r>
              <a:rPr lang="en-US" dirty="0"/>
              <a:t>2 recent vaccine trials are promising</a:t>
            </a:r>
          </a:p>
        </p:txBody>
      </p:sp>
      <p:grpSp>
        <p:nvGrpSpPr>
          <p:cNvPr id="4" name="Group 3">
            <a:extLst>
              <a:ext uri="{FF2B5EF4-FFF2-40B4-BE49-F238E27FC236}">
                <a16:creationId xmlns:a16="http://schemas.microsoft.com/office/drawing/2014/main" id="{FDB9AAC5-944C-4C26-B007-97A80CB86C86}"/>
              </a:ext>
            </a:extLst>
          </p:cNvPr>
          <p:cNvGrpSpPr/>
          <p:nvPr/>
        </p:nvGrpSpPr>
        <p:grpSpPr>
          <a:xfrm>
            <a:off x="4572000" y="904696"/>
            <a:ext cx="1963417" cy="1743254"/>
            <a:chOff x="5105400" y="1200150"/>
            <a:chExt cx="2468626" cy="2191813"/>
          </a:xfrm>
        </p:grpSpPr>
        <p:grpSp>
          <p:nvGrpSpPr>
            <p:cNvPr id="5" name="Group 4">
              <a:extLst>
                <a:ext uri="{FF2B5EF4-FFF2-40B4-BE49-F238E27FC236}">
                  <a16:creationId xmlns:a16="http://schemas.microsoft.com/office/drawing/2014/main" id="{5BA73A24-46EC-408C-B4A2-76786FC6C606}"/>
                </a:ext>
              </a:extLst>
            </p:cNvPr>
            <p:cNvGrpSpPr/>
            <p:nvPr/>
          </p:nvGrpSpPr>
          <p:grpSpPr>
            <a:xfrm>
              <a:off x="5105400" y="1200150"/>
              <a:ext cx="1835396" cy="2062317"/>
              <a:chOff x="1898404" y="57150"/>
              <a:chExt cx="3927475" cy="4413053"/>
            </a:xfrm>
          </p:grpSpPr>
          <p:grpSp>
            <p:nvGrpSpPr>
              <p:cNvPr id="12" name="Other Countries">
                <a:extLst>
                  <a:ext uri="{FF2B5EF4-FFF2-40B4-BE49-F238E27FC236}">
                    <a16:creationId xmlns:a16="http://schemas.microsoft.com/office/drawing/2014/main" id="{29890E57-64D2-42F4-A1BA-0DD603863C18}"/>
                  </a:ext>
                </a:extLst>
              </p:cNvPr>
              <p:cNvGrpSpPr/>
              <p:nvPr/>
            </p:nvGrpSpPr>
            <p:grpSpPr>
              <a:xfrm>
                <a:off x="1898404" y="57150"/>
                <a:ext cx="3927475" cy="4132263"/>
                <a:chOff x="185738" y="136525"/>
                <a:chExt cx="3927475" cy="4132263"/>
              </a:xfrm>
            </p:grpSpPr>
            <p:sp>
              <p:nvSpPr>
                <p:cNvPr id="53" name="Freeform 5">
                  <a:extLst>
                    <a:ext uri="{FF2B5EF4-FFF2-40B4-BE49-F238E27FC236}">
                      <a16:creationId xmlns:a16="http://schemas.microsoft.com/office/drawing/2014/main" id="{25D6CA96-88D7-4AF1-A9FA-5AC6782212D6}"/>
                    </a:ext>
                  </a:extLst>
                </p:cNvPr>
                <p:cNvSpPr>
                  <a:spLocks noEditPoints="1"/>
                </p:cNvSpPr>
                <p:nvPr/>
              </p:nvSpPr>
              <p:spPr bwMode="auto">
                <a:xfrm>
                  <a:off x="1849438" y="2682875"/>
                  <a:ext cx="704850" cy="793750"/>
                </a:xfrm>
                <a:custGeom>
                  <a:avLst/>
                  <a:gdLst>
                    <a:gd name="T0" fmla="*/ 182 w 888"/>
                    <a:gd name="T1" fmla="*/ 109 h 1001"/>
                    <a:gd name="T2" fmla="*/ 332 w 888"/>
                    <a:gd name="T3" fmla="*/ 105 h 1001"/>
                    <a:gd name="T4" fmla="*/ 354 w 888"/>
                    <a:gd name="T5" fmla="*/ 120 h 1001"/>
                    <a:gd name="T6" fmla="*/ 360 w 888"/>
                    <a:gd name="T7" fmla="*/ 145 h 1001"/>
                    <a:gd name="T8" fmla="*/ 369 w 888"/>
                    <a:gd name="T9" fmla="*/ 175 h 1001"/>
                    <a:gd name="T10" fmla="*/ 379 w 888"/>
                    <a:gd name="T11" fmla="*/ 205 h 1001"/>
                    <a:gd name="T12" fmla="*/ 392 w 888"/>
                    <a:gd name="T13" fmla="*/ 224 h 1001"/>
                    <a:gd name="T14" fmla="*/ 407 w 888"/>
                    <a:gd name="T15" fmla="*/ 246 h 1001"/>
                    <a:gd name="T16" fmla="*/ 415 w 888"/>
                    <a:gd name="T17" fmla="*/ 257 h 1001"/>
                    <a:gd name="T18" fmla="*/ 460 w 888"/>
                    <a:gd name="T19" fmla="*/ 269 h 1001"/>
                    <a:gd name="T20" fmla="*/ 508 w 888"/>
                    <a:gd name="T21" fmla="*/ 261 h 1001"/>
                    <a:gd name="T22" fmla="*/ 559 w 888"/>
                    <a:gd name="T23" fmla="*/ 199 h 1001"/>
                    <a:gd name="T24" fmla="*/ 694 w 888"/>
                    <a:gd name="T25" fmla="*/ 209 h 1001"/>
                    <a:gd name="T26" fmla="*/ 730 w 888"/>
                    <a:gd name="T27" fmla="*/ 227 h 1001"/>
                    <a:gd name="T28" fmla="*/ 726 w 888"/>
                    <a:gd name="T29" fmla="*/ 267 h 1001"/>
                    <a:gd name="T30" fmla="*/ 734 w 888"/>
                    <a:gd name="T31" fmla="*/ 308 h 1001"/>
                    <a:gd name="T32" fmla="*/ 736 w 888"/>
                    <a:gd name="T33" fmla="*/ 387 h 1001"/>
                    <a:gd name="T34" fmla="*/ 760 w 888"/>
                    <a:gd name="T35" fmla="*/ 427 h 1001"/>
                    <a:gd name="T36" fmla="*/ 756 w 888"/>
                    <a:gd name="T37" fmla="*/ 464 h 1001"/>
                    <a:gd name="T38" fmla="*/ 779 w 888"/>
                    <a:gd name="T39" fmla="*/ 483 h 1001"/>
                    <a:gd name="T40" fmla="*/ 858 w 888"/>
                    <a:gd name="T41" fmla="*/ 481 h 1001"/>
                    <a:gd name="T42" fmla="*/ 884 w 888"/>
                    <a:gd name="T43" fmla="*/ 485 h 1001"/>
                    <a:gd name="T44" fmla="*/ 882 w 888"/>
                    <a:gd name="T45" fmla="*/ 545 h 1001"/>
                    <a:gd name="T46" fmla="*/ 739 w 888"/>
                    <a:gd name="T47" fmla="*/ 626 h 1001"/>
                    <a:gd name="T48" fmla="*/ 747 w 888"/>
                    <a:gd name="T49" fmla="*/ 881 h 1001"/>
                    <a:gd name="T50" fmla="*/ 766 w 888"/>
                    <a:gd name="T51" fmla="*/ 900 h 1001"/>
                    <a:gd name="T52" fmla="*/ 792 w 888"/>
                    <a:gd name="T53" fmla="*/ 930 h 1001"/>
                    <a:gd name="T54" fmla="*/ 828 w 888"/>
                    <a:gd name="T55" fmla="*/ 964 h 1001"/>
                    <a:gd name="T56" fmla="*/ 696 w 888"/>
                    <a:gd name="T57" fmla="*/ 999 h 1001"/>
                    <a:gd name="T58" fmla="*/ 646 w 888"/>
                    <a:gd name="T59" fmla="*/ 999 h 1001"/>
                    <a:gd name="T60" fmla="*/ 608 w 888"/>
                    <a:gd name="T61" fmla="*/ 990 h 1001"/>
                    <a:gd name="T62" fmla="*/ 540 w 888"/>
                    <a:gd name="T63" fmla="*/ 984 h 1001"/>
                    <a:gd name="T64" fmla="*/ 488 w 888"/>
                    <a:gd name="T65" fmla="*/ 958 h 1001"/>
                    <a:gd name="T66" fmla="*/ 159 w 888"/>
                    <a:gd name="T67" fmla="*/ 950 h 1001"/>
                    <a:gd name="T68" fmla="*/ 112 w 888"/>
                    <a:gd name="T69" fmla="*/ 922 h 1001"/>
                    <a:gd name="T70" fmla="*/ 78 w 888"/>
                    <a:gd name="T71" fmla="*/ 932 h 1001"/>
                    <a:gd name="T72" fmla="*/ 37 w 888"/>
                    <a:gd name="T73" fmla="*/ 937 h 1001"/>
                    <a:gd name="T74" fmla="*/ 11 w 888"/>
                    <a:gd name="T75" fmla="*/ 943 h 1001"/>
                    <a:gd name="T76" fmla="*/ 9 w 888"/>
                    <a:gd name="T77" fmla="*/ 845 h 1001"/>
                    <a:gd name="T78" fmla="*/ 26 w 888"/>
                    <a:gd name="T79" fmla="*/ 800 h 1001"/>
                    <a:gd name="T80" fmla="*/ 37 w 888"/>
                    <a:gd name="T81" fmla="*/ 763 h 1001"/>
                    <a:gd name="T82" fmla="*/ 46 w 888"/>
                    <a:gd name="T83" fmla="*/ 718 h 1001"/>
                    <a:gd name="T84" fmla="*/ 52 w 888"/>
                    <a:gd name="T85" fmla="*/ 695 h 1001"/>
                    <a:gd name="T86" fmla="*/ 60 w 888"/>
                    <a:gd name="T87" fmla="*/ 659 h 1001"/>
                    <a:gd name="T88" fmla="*/ 73 w 888"/>
                    <a:gd name="T89" fmla="*/ 642 h 1001"/>
                    <a:gd name="T90" fmla="*/ 105 w 888"/>
                    <a:gd name="T91" fmla="*/ 599 h 1001"/>
                    <a:gd name="T92" fmla="*/ 137 w 888"/>
                    <a:gd name="T93" fmla="*/ 575 h 1001"/>
                    <a:gd name="T94" fmla="*/ 152 w 888"/>
                    <a:gd name="T95" fmla="*/ 513 h 1001"/>
                    <a:gd name="T96" fmla="*/ 146 w 888"/>
                    <a:gd name="T97" fmla="*/ 451 h 1001"/>
                    <a:gd name="T98" fmla="*/ 108 w 888"/>
                    <a:gd name="T99" fmla="*/ 383 h 1001"/>
                    <a:gd name="T100" fmla="*/ 97 w 888"/>
                    <a:gd name="T101" fmla="*/ 331 h 1001"/>
                    <a:gd name="T102" fmla="*/ 108 w 888"/>
                    <a:gd name="T103" fmla="*/ 321 h 1001"/>
                    <a:gd name="T104" fmla="*/ 122 w 888"/>
                    <a:gd name="T105" fmla="*/ 288 h 1001"/>
                    <a:gd name="T106" fmla="*/ 82 w 888"/>
                    <a:gd name="T107" fmla="*/ 184 h 1001"/>
                    <a:gd name="T108" fmla="*/ 45 w 888"/>
                    <a:gd name="T109" fmla="*/ 120 h 1001"/>
                    <a:gd name="T110" fmla="*/ 71 w 888"/>
                    <a:gd name="T111" fmla="*/ 117 h 1001"/>
                    <a:gd name="T112" fmla="*/ 116 w 888"/>
                    <a:gd name="T113" fmla="*/ 107 h 1001"/>
                    <a:gd name="T114" fmla="*/ 97 w 888"/>
                    <a:gd name="T115" fmla="*/ 17 h 1001"/>
                    <a:gd name="T116" fmla="*/ 56 w 888"/>
                    <a:gd name="T117" fmla="*/ 49 h 1001"/>
                    <a:gd name="T118" fmla="*/ 37 w 888"/>
                    <a:gd name="T119" fmla="*/ 83 h 1001"/>
                    <a:gd name="T120" fmla="*/ 30 w 888"/>
                    <a:gd name="T121" fmla="*/ 43 h 1001"/>
                    <a:gd name="T122" fmla="*/ 50 w 888"/>
                    <a:gd name="T123" fmla="*/ 2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1001">
                      <a:moveTo>
                        <a:pt x="5" y="903"/>
                      </a:moveTo>
                      <a:lnTo>
                        <a:pt x="7" y="909"/>
                      </a:lnTo>
                      <a:lnTo>
                        <a:pt x="7" y="909"/>
                      </a:lnTo>
                      <a:lnTo>
                        <a:pt x="5" y="909"/>
                      </a:lnTo>
                      <a:lnTo>
                        <a:pt x="5" y="909"/>
                      </a:lnTo>
                      <a:lnTo>
                        <a:pt x="3" y="905"/>
                      </a:lnTo>
                      <a:lnTo>
                        <a:pt x="0" y="892"/>
                      </a:lnTo>
                      <a:lnTo>
                        <a:pt x="0" y="890"/>
                      </a:lnTo>
                      <a:lnTo>
                        <a:pt x="0" y="890"/>
                      </a:lnTo>
                      <a:lnTo>
                        <a:pt x="0" y="888"/>
                      </a:lnTo>
                      <a:lnTo>
                        <a:pt x="1" y="888"/>
                      </a:lnTo>
                      <a:lnTo>
                        <a:pt x="1" y="888"/>
                      </a:lnTo>
                      <a:lnTo>
                        <a:pt x="3" y="890"/>
                      </a:lnTo>
                      <a:lnTo>
                        <a:pt x="3" y="892"/>
                      </a:lnTo>
                      <a:lnTo>
                        <a:pt x="3" y="896"/>
                      </a:lnTo>
                      <a:lnTo>
                        <a:pt x="3" y="900"/>
                      </a:lnTo>
                      <a:lnTo>
                        <a:pt x="5" y="903"/>
                      </a:lnTo>
                      <a:close/>
                      <a:moveTo>
                        <a:pt x="165" y="105"/>
                      </a:moveTo>
                      <a:lnTo>
                        <a:pt x="167" y="107"/>
                      </a:lnTo>
                      <a:lnTo>
                        <a:pt x="169" y="107"/>
                      </a:lnTo>
                      <a:lnTo>
                        <a:pt x="176" y="107"/>
                      </a:lnTo>
                      <a:lnTo>
                        <a:pt x="178" y="107"/>
                      </a:lnTo>
                      <a:lnTo>
                        <a:pt x="182" y="109"/>
                      </a:lnTo>
                      <a:lnTo>
                        <a:pt x="184" y="109"/>
                      </a:lnTo>
                      <a:lnTo>
                        <a:pt x="191" y="109"/>
                      </a:lnTo>
                      <a:lnTo>
                        <a:pt x="197" y="109"/>
                      </a:lnTo>
                      <a:lnTo>
                        <a:pt x="200" y="109"/>
                      </a:lnTo>
                      <a:lnTo>
                        <a:pt x="206" y="109"/>
                      </a:lnTo>
                      <a:lnTo>
                        <a:pt x="208" y="109"/>
                      </a:lnTo>
                      <a:lnTo>
                        <a:pt x="217" y="107"/>
                      </a:lnTo>
                      <a:lnTo>
                        <a:pt x="223" y="107"/>
                      </a:lnTo>
                      <a:lnTo>
                        <a:pt x="236" y="107"/>
                      </a:lnTo>
                      <a:lnTo>
                        <a:pt x="244" y="107"/>
                      </a:lnTo>
                      <a:lnTo>
                        <a:pt x="249" y="107"/>
                      </a:lnTo>
                      <a:lnTo>
                        <a:pt x="257" y="107"/>
                      </a:lnTo>
                      <a:lnTo>
                        <a:pt x="262" y="107"/>
                      </a:lnTo>
                      <a:lnTo>
                        <a:pt x="270" y="107"/>
                      </a:lnTo>
                      <a:lnTo>
                        <a:pt x="283" y="107"/>
                      </a:lnTo>
                      <a:lnTo>
                        <a:pt x="289" y="107"/>
                      </a:lnTo>
                      <a:lnTo>
                        <a:pt x="296" y="107"/>
                      </a:lnTo>
                      <a:lnTo>
                        <a:pt x="302" y="107"/>
                      </a:lnTo>
                      <a:lnTo>
                        <a:pt x="309" y="107"/>
                      </a:lnTo>
                      <a:lnTo>
                        <a:pt x="315" y="107"/>
                      </a:lnTo>
                      <a:lnTo>
                        <a:pt x="323" y="107"/>
                      </a:lnTo>
                      <a:lnTo>
                        <a:pt x="328" y="105"/>
                      </a:lnTo>
                      <a:lnTo>
                        <a:pt x="332" y="105"/>
                      </a:lnTo>
                      <a:lnTo>
                        <a:pt x="334" y="107"/>
                      </a:lnTo>
                      <a:lnTo>
                        <a:pt x="338" y="107"/>
                      </a:lnTo>
                      <a:lnTo>
                        <a:pt x="338" y="109"/>
                      </a:lnTo>
                      <a:lnTo>
                        <a:pt x="339" y="109"/>
                      </a:lnTo>
                      <a:lnTo>
                        <a:pt x="341" y="109"/>
                      </a:lnTo>
                      <a:lnTo>
                        <a:pt x="343" y="109"/>
                      </a:lnTo>
                      <a:lnTo>
                        <a:pt x="343" y="107"/>
                      </a:lnTo>
                      <a:lnTo>
                        <a:pt x="345" y="107"/>
                      </a:lnTo>
                      <a:lnTo>
                        <a:pt x="347" y="109"/>
                      </a:lnTo>
                      <a:lnTo>
                        <a:pt x="351" y="109"/>
                      </a:lnTo>
                      <a:lnTo>
                        <a:pt x="353" y="111"/>
                      </a:lnTo>
                      <a:lnTo>
                        <a:pt x="353" y="111"/>
                      </a:lnTo>
                      <a:lnTo>
                        <a:pt x="351" y="113"/>
                      </a:lnTo>
                      <a:lnTo>
                        <a:pt x="351" y="113"/>
                      </a:lnTo>
                      <a:lnTo>
                        <a:pt x="353" y="115"/>
                      </a:lnTo>
                      <a:lnTo>
                        <a:pt x="353" y="115"/>
                      </a:lnTo>
                      <a:lnTo>
                        <a:pt x="353" y="117"/>
                      </a:lnTo>
                      <a:lnTo>
                        <a:pt x="353" y="120"/>
                      </a:lnTo>
                      <a:lnTo>
                        <a:pt x="353" y="120"/>
                      </a:lnTo>
                      <a:lnTo>
                        <a:pt x="354" y="120"/>
                      </a:lnTo>
                      <a:lnTo>
                        <a:pt x="354" y="120"/>
                      </a:lnTo>
                      <a:lnTo>
                        <a:pt x="354" y="120"/>
                      </a:lnTo>
                      <a:lnTo>
                        <a:pt x="354" y="120"/>
                      </a:lnTo>
                      <a:lnTo>
                        <a:pt x="354" y="122"/>
                      </a:lnTo>
                      <a:lnTo>
                        <a:pt x="354" y="124"/>
                      </a:lnTo>
                      <a:lnTo>
                        <a:pt x="356" y="124"/>
                      </a:lnTo>
                      <a:lnTo>
                        <a:pt x="356" y="126"/>
                      </a:lnTo>
                      <a:lnTo>
                        <a:pt x="358" y="126"/>
                      </a:lnTo>
                      <a:lnTo>
                        <a:pt x="358" y="126"/>
                      </a:lnTo>
                      <a:lnTo>
                        <a:pt x="360" y="126"/>
                      </a:lnTo>
                      <a:lnTo>
                        <a:pt x="360" y="128"/>
                      </a:lnTo>
                      <a:lnTo>
                        <a:pt x="362" y="130"/>
                      </a:lnTo>
                      <a:lnTo>
                        <a:pt x="362" y="130"/>
                      </a:lnTo>
                      <a:lnTo>
                        <a:pt x="362" y="132"/>
                      </a:lnTo>
                      <a:lnTo>
                        <a:pt x="362" y="132"/>
                      </a:lnTo>
                      <a:lnTo>
                        <a:pt x="360" y="134"/>
                      </a:lnTo>
                      <a:lnTo>
                        <a:pt x="362" y="139"/>
                      </a:lnTo>
                      <a:lnTo>
                        <a:pt x="362" y="139"/>
                      </a:lnTo>
                      <a:lnTo>
                        <a:pt x="362" y="141"/>
                      </a:lnTo>
                      <a:lnTo>
                        <a:pt x="362" y="141"/>
                      </a:lnTo>
                      <a:lnTo>
                        <a:pt x="362" y="141"/>
                      </a:lnTo>
                      <a:lnTo>
                        <a:pt x="360" y="141"/>
                      </a:lnTo>
                      <a:lnTo>
                        <a:pt x="360" y="141"/>
                      </a:lnTo>
                      <a:lnTo>
                        <a:pt x="360" y="143"/>
                      </a:lnTo>
                      <a:lnTo>
                        <a:pt x="360" y="145"/>
                      </a:lnTo>
                      <a:lnTo>
                        <a:pt x="360" y="145"/>
                      </a:lnTo>
                      <a:lnTo>
                        <a:pt x="360" y="147"/>
                      </a:lnTo>
                      <a:lnTo>
                        <a:pt x="360" y="147"/>
                      </a:lnTo>
                      <a:lnTo>
                        <a:pt x="360" y="147"/>
                      </a:lnTo>
                      <a:lnTo>
                        <a:pt x="362" y="147"/>
                      </a:lnTo>
                      <a:lnTo>
                        <a:pt x="362" y="147"/>
                      </a:lnTo>
                      <a:lnTo>
                        <a:pt x="362" y="149"/>
                      </a:lnTo>
                      <a:lnTo>
                        <a:pt x="360" y="150"/>
                      </a:lnTo>
                      <a:lnTo>
                        <a:pt x="360" y="150"/>
                      </a:lnTo>
                      <a:lnTo>
                        <a:pt x="362" y="150"/>
                      </a:lnTo>
                      <a:lnTo>
                        <a:pt x="362" y="150"/>
                      </a:lnTo>
                      <a:lnTo>
                        <a:pt x="362" y="152"/>
                      </a:lnTo>
                      <a:lnTo>
                        <a:pt x="364" y="154"/>
                      </a:lnTo>
                      <a:lnTo>
                        <a:pt x="364" y="154"/>
                      </a:lnTo>
                      <a:lnTo>
                        <a:pt x="362" y="156"/>
                      </a:lnTo>
                      <a:lnTo>
                        <a:pt x="362" y="158"/>
                      </a:lnTo>
                      <a:lnTo>
                        <a:pt x="362" y="160"/>
                      </a:lnTo>
                      <a:lnTo>
                        <a:pt x="364" y="162"/>
                      </a:lnTo>
                      <a:lnTo>
                        <a:pt x="364" y="162"/>
                      </a:lnTo>
                      <a:lnTo>
                        <a:pt x="364" y="165"/>
                      </a:lnTo>
                      <a:lnTo>
                        <a:pt x="364" y="167"/>
                      </a:lnTo>
                      <a:lnTo>
                        <a:pt x="366" y="167"/>
                      </a:lnTo>
                      <a:lnTo>
                        <a:pt x="369" y="173"/>
                      </a:lnTo>
                      <a:lnTo>
                        <a:pt x="369" y="175"/>
                      </a:lnTo>
                      <a:lnTo>
                        <a:pt x="369" y="177"/>
                      </a:lnTo>
                      <a:lnTo>
                        <a:pt x="369" y="177"/>
                      </a:lnTo>
                      <a:lnTo>
                        <a:pt x="371" y="177"/>
                      </a:lnTo>
                      <a:lnTo>
                        <a:pt x="373" y="179"/>
                      </a:lnTo>
                      <a:lnTo>
                        <a:pt x="373" y="179"/>
                      </a:lnTo>
                      <a:lnTo>
                        <a:pt x="375" y="179"/>
                      </a:lnTo>
                      <a:lnTo>
                        <a:pt x="377" y="181"/>
                      </a:lnTo>
                      <a:lnTo>
                        <a:pt x="377" y="184"/>
                      </a:lnTo>
                      <a:lnTo>
                        <a:pt x="377" y="186"/>
                      </a:lnTo>
                      <a:lnTo>
                        <a:pt x="377" y="186"/>
                      </a:lnTo>
                      <a:lnTo>
                        <a:pt x="377" y="186"/>
                      </a:lnTo>
                      <a:lnTo>
                        <a:pt x="377" y="188"/>
                      </a:lnTo>
                      <a:lnTo>
                        <a:pt x="379" y="188"/>
                      </a:lnTo>
                      <a:lnTo>
                        <a:pt x="379" y="188"/>
                      </a:lnTo>
                      <a:lnTo>
                        <a:pt x="379" y="190"/>
                      </a:lnTo>
                      <a:lnTo>
                        <a:pt x="379" y="192"/>
                      </a:lnTo>
                      <a:lnTo>
                        <a:pt x="379" y="192"/>
                      </a:lnTo>
                      <a:lnTo>
                        <a:pt x="379" y="194"/>
                      </a:lnTo>
                      <a:lnTo>
                        <a:pt x="377" y="194"/>
                      </a:lnTo>
                      <a:lnTo>
                        <a:pt x="377" y="196"/>
                      </a:lnTo>
                      <a:lnTo>
                        <a:pt x="377" y="199"/>
                      </a:lnTo>
                      <a:lnTo>
                        <a:pt x="377" y="203"/>
                      </a:lnTo>
                      <a:lnTo>
                        <a:pt x="379" y="205"/>
                      </a:lnTo>
                      <a:lnTo>
                        <a:pt x="381" y="207"/>
                      </a:lnTo>
                      <a:lnTo>
                        <a:pt x="381" y="209"/>
                      </a:lnTo>
                      <a:lnTo>
                        <a:pt x="381" y="209"/>
                      </a:lnTo>
                      <a:lnTo>
                        <a:pt x="381" y="211"/>
                      </a:lnTo>
                      <a:lnTo>
                        <a:pt x="383" y="211"/>
                      </a:lnTo>
                      <a:lnTo>
                        <a:pt x="386" y="212"/>
                      </a:lnTo>
                      <a:lnTo>
                        <a:pt x="388" y="214"/>
                      </a:lnTo>
                      <a:lnTo>
                        <a:pt x="388" y="214"/>
                      </a:lnTo>
                      <a:lnTo>
                        <a:pt x="388" y="216"/>
                      </a:lnTo>
                      <a:lnTo>
                        <a:pt x="388" y="218"/>
                      </a:lnTo>
                      <a:lnTo>
                        <a:pt x="388" y="218"/>
                      </a:lnTo>
                      <a:lnTo>
                        <a:pt x="390" y="220"/>
                      </a:lnTo>
                      <a:lnTo>
                        <a:pt x="390" y="218"/>
                      </a:lnTo>
                      <a:lnTo>
                        <a:pt x="390" y="218"/>
                      </a:lnTo>
                      <a:lnTo>
                        <a:pt x="392" y="218"/>
                      </a:lnTo>
                      <a:lnTo>
                        <a:pt x="392" y="220"/>
                      </a:lnTo>
                      <a:lnTo>
                        <a:pt x="394" y="220"/>
                      </a:lnTo>
                      <a:lnTo>
                        <a:pt x="394" y="220"/>
                      </a:lnTo>
                      <a:lnTo>
                        <a:pt x="394" y="220"/>
                      </a:lnTo>
                      <a:lnTo>
                        <a:pt x="394" y="222"/>
                      </a:lnTo>
                      <a:lnTo>
                        <a:pt x="392" y="222"/>
                      </a:lnTo>
                      <a:lnTo>
                        <a:pt x="392" y="222"/>
                      </a:lnTo>
                      <a:lnTo>
                        <a:pt x="392" y="224"/>
                      </a:lnTo>
                      <a:lnTo>
                        <a:pt x="392" y="224"/>
                      </a:lnTo>
                      <a:lnTo>
                        <a:pt x="394" y="226"/>
                      </a:lnTo>
                      <a:lnTo>
                        <a:pt x="396" y="226"/>
                      </a:lnTo>
                      <a:lnTo>
                        <a:pt x="396" y="229"/>
                      </a:lnTo>
                      <a:lnTo>
                        <a:pt x="398" y="231"/>
                      </a:lnTo>
                      <a:lnTo>
                        <a:pt x="401" y="233"/>
                      </a:lnTo>
                      <a:lnTo>
                        <a:pt x="401" y="235"/>
                      </a:lnTo>
                      <a:lnTo>
                        <a:pt x="401" y="235"/>
                      </a:lnTo>
                      <a:lnTo>
                        <a:pt x="401" y="237"/>
                      </a:lnTo>
                      <a:lnTo>
                        <a:pt x="401" y="239"/>
                      </a:lnTo>
                      <a:lnTo>
                        <a:pt x="403" y="239"/>
                      </a:lnTo>
                      <a:lnTo>
                        <a:pt x="403" y="239"/>
                      </a:lnTo>
                      <a:lnTo>
                        <a:pt x="403" y="239"/>
                      </a:lnTo>
                      <a:lnTo>
                        <a:pt x="403" y="241"/>
                      </a:lnTo>
                      <a:lnTo>
                        <a:pt x="403" y="241"/>
                      </a:lnTo>
                      <a:lnTo>
                        <a:pt x="405" y="241"/>
                      </a:lnTo>
                      <a:lnTo>
                        <a:pt x="405" y="241"/>
                      </a:lnTo>
                      <a:lnTo>
                        <a:pt x="403" y="242"/>
                      </a:lnTo>
                      <a:lnTo>
                        <a:pt x="403" y="242"/>
                      </a:lnTo>
                      <a:lnTo>
                        <a:pt x="403" y="242"/>
                      </a:lnTo>
                      <a:lnTo>
                        <a:pt x="405" y="244"/>
                      </a:lnTo>
                      <a:lnTo>
                        <a:pt x="407" y="246"/>
                      </a:lnTo>
                      <a:lnTo>
                        <a:pt x="407" y="246"/>
                      </a:lnTo>
                      <a:lnTo>
                        <a:pt x="409" y="246"/>
                      </a:lnTo>
                      <a:lnTo>
                        <a:pt x="409" y="246"/>
                      </a:lnTo>
                      <a:lnTo>
                        <a:pt x="409" y="248"/>
                      </a:lnTo>
                      <a:lnTo>
                        <a:pt x="409" y="248"/>
                      </a:lnTo>
                      <a:lnTo>
                        <a:pt x="411" y="248"/>
                      </a:lnTo>
                      <a:lnTo>
                        <a:pt x="411" y="248"/>
                      </a:lnTo>
                      <a:lnTo>
                        <a:pt x="409" y="250"/>
                      </a:lnTo>
                      <a:lnTo>
                        <a:pt x="411" y="250"/>
                      </a:lnTo>
                      <a:lnTo>
                        <a:pt x="411" y="250"/>
                      </a:lnTo>
                      <a:lnTo>
                        <a:pt x="413" y="250"/>
                      </a:lnTo>
                      <a:lnTo>
                        <a:pt x="413" y="252"/>
                      </a:lnTo>
                      <a:lnTo>
                        <a:pt x="413" y="252"/>
                      </a:lnTo>
                      <a:lnTo>
                        <a:pt x="413" y="252"/>
                      </a:lnTo>
                      <a:lnTo>
                        <a:pt x="415" y="254"/>
                      </a:lnTo>
                      <a:lnTo>
                        <a:pt x="415" y="254"/>
                      </a:lnTo>
                      <a:lnTo>
                        <a:pt x="413" y="254"/>
                      </a:lnTo>
                      <a:lnTo>
                        <a:pt x="413" y="256"/>
                      </a:lnTo>
                      <a:lnTo>
                        <a:pt x="413" y="256"/>
                      </a:lnTo>
                      <a:lnTo>
                        <a:pt x="415" y="256"/>
                      </a:lnTo>
                      <a:lnTo>
                        <a:pt x="415" y="257"/>
                      </a:lnTo>
                      <a:lnTo>
                        <a:pt x="415" y="257"/>
                      </a:lnTo>
                      <a:lnTo>
                        <a:pt x="415" y="257"/>
                      </a:lnTo>
                      <a:lnTo>
                        <a:pt x="415" y="257"/>
                      </a:lnTo>
                      <a:lnTo>
                        <a:pt x="415" y="257"/>
                      </a:lnTo>
                      <a:lnTo>
                        <a:pt x="416" y="257"/>
                      </a:lnTo>
                      <a:lnTo>
                        <a:pt x="416" y="259"/>
                      </a:lnTo>
                      <a:lnTo>
                        <a:pt x="418" y="261"/>
                      </a:lnTo>
                      <a:lnTo>
                        <a:pt x="420" y="261"/>
                      </a:lnTo>
                      <a:lnTo>
                        <a:pt x="420" y="263"/>
                      </a:lnTo>
                      <a:lnTo>
                        <a:pt x="420" y="263"/>
                      </a:lnTo>
                      <a:lnTo>
                        <a:pt x="420" y="265"/>
                      </a:lnTo>
                      <a:lnTo>
                        <a:pt x="420" y="267"/>
                      </a:lnTo>
                      <a:lnTo>
                        <a:pt x="420" y="267"/>
                      </a:lnTo>
                      <a:lnTo>
                        <a:pt x="424" y="269"/>
                      </a:lnTo>
                      <a:lnTo>
                        <a:pt x="426" y="269"/>
                      </a:lnTo>
                      <a:lnTo>
                        <a:pt x="433" y="267"/>
                      </a:lnTo>
                      <a:lnTo>
                        <a:pt x="435" y="267"/>
                      </a:lnTo>
                      <a:lnTo>
                        <a:pt x="437" y="267"/>
                      </a:lnTo>
                      <a:lnTo>
                        <a:pt x="439" y="267"/>
                      </a:lnTo>
                      <a:lnTo>
                        <a:pt x="443" y="265"/>
                      </a:lnTo>
                      <a:lnTo>
                        <a:pt x="445" y="265"/>
                      </a:lnTo>
                      <a:lnTo>
                        <a:pt x="446" y="265"/>
                      </a:lnTo>
                      <a:lnTo>
                        <a:pt x="448" y="265"/>
                      </a:lnTo>
                      <a:lnTo>
                        <a:pt x="452" y="269"/>
                      </a:lnTo>
                      <a:lnTo>
                        <a:pt x="454" y="269"/>
                      </a:lnTo>
                      <a:lnTo>
                        <a:pt x="460" y="269"/>
                      </a:lnTo>
                      <a:lnTo>
                        <a:pt x="460" y="267"/>
                      </a:lnTo>
                      <a:lnTo>
                        <a:pt x="460" y="265"/>
                      </a:lnTo>
                      <a:lnTo>
                        <a:pt x="462" y="263"/>
                      </a:lnTo>
                      <a:lnTo>
                        <a:pt x="462" y="263"/>
                      </a:lnTo>
                      <a:lnTo>
                        <a:pt x="463" y="263"/>
                      </a:lnTo>
                      <a:lnTo>
                        <a:pt x="465" y="261"/>
                      </a:lnTo>
                      <a:lnTo>
                        <a:pt x="467" y="261"/>
                      </a:lnTo>
                      <a:lnTo>
                        <a:pt x="473" y="261"/>
                      </a:lnTo>
                      <a:lnTo>
                        <a:pt x="477" y="261"/>
                      </a:lnTo>
                      <a:lnTo>
                        <a:pt x="478" y="263"/>
                      </a:lnTo>
                      <a:lnTo>
                        <a:pt x="480" y="263"/>
                      </a:lnTo>
                      <a:lnTo>
                        <a:pt x="480" y="263"/>
                      </a:lnTo>
                      <a:lnTo>
                        <a:pt x="482" y="261"/>
                      </a:lnTo>
                      <a:lnTo>
                        <a:pt x="484" y="261"/>
                      </a:lnTo>
                      <a:lnTo>
                        <a:pt x="490" y="261"/>
                      </a:lnTo>
                      <a:lnTo>
                        <a:pt x="490" y="259"/>
                      </a:lnTo>
                      <a:lnTo>
                        <a:pt x="490" y="257"/>
                      </a:lnTo>
                      <a:lnTo>
                        <a:pt x="490" y="256"/>
                      </a:lnTo>
                      <a:lnTo>
                        <a:pt x="507" y="256"/>
                      </a:lnTo>
                      <a:lnTo>
                        <a:pt x="507" y="257"/>
                      </a:lnTo>
                      <a:lnTo>
                        <a:pt x="507" y="259"/>
                      </a:lnTo>
                      <a:lnTo>
                        <a:pt x="508" y="259"/>
                      </a:lnTo>
                      <a:lnTo>
                        <a:pt x="508" y="261"/>
                      </a:lnTo>
                      <a:lnTo>
                        <a:pt x="552" y="261"/>
                      </a:lnTo>
                      <a:lnTo>
                        <a:pt x="550" y="256"/>
                      </a:lnTo>
                      <a:lnTo>
                        <a:pt x="550" y="252"/>
                      </a:lnTo>
                      <a:lnTo>
                        <a:pt x="550" y="248"/>
                      </a:lnTo>
                      <a:lnTo>
                        <a:pt x="552" y="246"/>
                      </a:lnTo>
                      <a:lnTo>
                        <a:pt x="552" y="242"/>
                      </a:lnTo>
                      <a:lnTo>
                        <a:pt x="552" y="241"/>
                      </a:lnTo>
                      <a:lnTo>
                        <a:pt x="552" y="239"/>
                      </a:lnTo>
                      <a:lnTo>
                        <a:pt x="552" y="237"/>
                      </a:lnTo>
                      <a:lnTo>
                        <a:pt x="552" y="235"/>
                      </a:lnTo>
                      <a:lnTo>
                        <a:pt x="550" y="233"/>
                      </a:lnTo>
                      <a:lnTo>
                        <a:pt x="552" y="231"/>
                      </a:lnTo>
                      <a:lnTo>
                        <a:pt x="555" y="231"/>
                      </a:lnTo>
                      <a:lnTo>
                        <a:pt x="557" y="231"/>
                      </a:lnTo>
                      <a:lnTo>
                        <a:pt x="557" y="229"/>
                      </a:lnTo>
                      <a:lnTo>
                        <a:pt x="559" y="226"/>
                      </a:lnTo>
                      <a:lnTo>
                        <a:pt x="559" y="226"/>
                      </a:lnTo>
                      <a:lnTo>
                        <a:pt x="561" y="224"/>
                      </a:lnTo>
                      <a:lnTo>
                        <a:pt x="563" y="222"/>
                      </a:lnTo>
                      <a:lnTo>
                        <a:pt x="559" y="216"/>
                      </a:lnTo>
                      <a:lnTo>
                        <a:pt x="559" y="214"/>
                      </a:lnTo>
                      <a:lnTo>
                        <a:pt x="559" y="212"/>
                      </a:lnTo>
                      <a:lnTo>
                        <a:pt x="559" y="199"/>
                      </a:lnTo>
                      <a:lnTo>
                        <a:pt x="561" y="197"/>
                      </a:lnTo>
                      <a:lnTo>
                        <a:pt x="561" y="196"/>
                      </a:lnTo>
                      <a:lnTo>
                        <a:pt x="563" y="194"/>
                      </a:lnTo>
                      <a:lnTo>
                        <a:pt x="565" y="192"/>
                      </a:lnTo>
                      <a:lnTo>
                        <a:pt x="563" y="192"/>
                      </a:lnTo>
                      <a:lnTo>
                        <a:pt x="563" y="190"/>
                      </a:lnTo>
                      <a:lnTo>
                        <a:pt x="617" y="190"/>
                      </a:lnTo>
                      <a:lnTo>
                        <a:pt x="617" y="188"/>
                      </a:lnTo>
                      <a:lnTo>
                        <a:pt x="619" y="186"/>
                      </a:lnTo>
                      <a:lnTo>
                        <a:pt x="619" y="184"/>
                      </a:lnTo>
                      <a:lnTo>
                        <a:pt x="619" y="184"/>
                      </a:lnTo>
                      <a:lnTo>
                        <a:pt x="619" y="182"/>
                      </a:lnTo>
                      <a:lnTo>
                        <a:pt x="621" y="182"/>
                      </a:lnTo>
                      <a:lnTo>
                        <a:pt x="640" y="182"/>
                      </a:lnTo>
                      <a:lnTo>
                        <a:pt x="640" y="188"/>
                      </a:lnTo>
                      <a:lnTo>
                        <a:pt x="636" y="192"/>
                      </a:lnTo>
                      <a:lnTo>
                        <a:pt x="636" y="196"/>
                      </a:lnTo>
                      <a:lnTo>
                        <a:pt x="634" y="199"/>
                      </a:lnTo>
                      <a:lnTo>
                        <a:pt x="634" y="203"/>
                      </a:lnTo>
                      <a:lnTo>
                        <a:pt x="634" y="207"/>
                      </a:lnTo>
                      <a:lnTo>
                        <a:pt x="634" y="209"/>
                      </a:lnTo>
                      <a:lnTo>
                        <a:pt x="691" y="209"/>
                      </a:lnTo>
                      <a:lnTo>
                        <a:pt x="694" y="209"/>
                      </a:lnTo>
                      <a:lnTo>
                        <a:pt x="724" y="209"/>
                      </a:lnTo>
                      <a:lnTo>
                        <a:pt x="724" y="209"/>
                      </a:lnTo>
                      <a:lnTo>
                        <a:pt x="724" y="211"/>
                      </a:lnTo>
                      <a:lnTo>
                        <a:pt x="726" y="211"/>
                      </a:lnTo>
                      <a:lnTo>
                        <a:pt x="726" y="211"/>
                      </a:lnTo>
                      <a:lnTo>
                        <a:pt x="728" y="214"/>
                      </a:lnTo>
                      <a:lnTo>
                        <a:pt x="728" y="214"/>
                      </a:lnTo>
                      <a:lnTo>
                        <a:pt x="730" y="216"/>
                      </a:lnTo>
                      <a:lnTo>
                        <a:pt x="728" y="216"/>
                      </a:lnTo>
                      <a:lnTo>
                        <a:pt x="728" y="216"/>
                      </a:lnTo>
                      <a:lnTo>
                        <a:pt x="728" y="218"/>
                      </a:lnTo>
                      <a:lnTo>
                        <a:pt x="728" y="218"/>
                      </a:lnTo>
                      <a:lnTo>
                        <a:pt x="730" y="218"/>
                      </a:lnTo>
                      <a:lnTo>
                        <a:pt x="730" y="220"/>
                      </a:lnTo>
                      <a:lnTo>
                        <a:pt x="730" y="222"/>
                      </a:lnTo>
                      <a:lnTo>
                        <a:pt x="730" y="222"/>
                      </a:lnTo>
                      <a:lnTo>
                        <a:pt x="730" y="222"/>
                      </a:lnTo>
                      <a:lnTo>
                        <a:pt x="730" y="224"/>
                      </a:lnTo>
                      <a:lnTo>
                        <a:pt x="730" y="226"/>
                      </a:lnTo>
                      <a:lnTo>
                        <a:pt x="730" y="226"/>
                      </a:lnTo>
                      <a:lnTo>
                        <a:pt x="730" y="227"/>
                      </a:lnTo>
                      <a:lnTo>
                        <a:pt x="730" y="227"/>
                      </a:lnTo>
                      <a:lnTo>
                        <a:pt x="730" y="227"/>
                      </a:lnTo>
                      <a:lnTo>
                        <a:pt x="730" y="231"/>
                      </a:lnTo>
                      <a:lnTo>
                        <a:pt x="730" y="231"/>
                      </a:lnTo>
                      <a:lnTo>
                        <a:pt x="728" y="233"/>
                      </a:lnTo>
                      <a:lnTo>
                        <a:pt x="728" y="233"/>
                      </a:lnTo>
                      <a:lnTo>
                        <a:pt x="728" y="235"/>
                      </a:lnTo>
                      <a:lnTo>
                        <a:pt x="728" y="237"/>
                      </a:lnTo>
                      <a:lnTo>
                        <a:pt x="726" y="239"/>
                      </a:lnTo>
                      <a:lnTo>
                        <a:pt x="726" y="242"/>
                      </a:lnTo>
                      <a:lnTo>
                        <a:pt x="724" y="244"/>
                      </a:lnTo>
                      <a:lnTo>
                        <a:pt x="724" y="246"/>
                      </a:lnTo>
                      <a:lnTo>
                        <a:pt x="724" y="248"/>
                      </a:lnTo>
                      <a:lnTo>
                        <a:pt x="724" y="250"/>
                      </a:lnTo>
                      <a:lnTo>
                        <a:pt x="724" y="252"/>
                      </a:lnTo>
                      <a:lnTo>
                        <a:pt x="724" y="254"/>
                      </a:lnTo>
                      <a:lnTo>
                        <a:pt x="724" y="254"/>
                      </a:lnTo>
                      <a:lnTo>
                        <a:pt x="723" y="256"/>
                      </a:lnTo>
                      <a:lnTo>
                        <a:pt x="723" y="256"/>
                      </a:lnTo>
                      <a:lnTo>
                        <a:pt x="723" y="261"/>
                      </a:lnTo>
                      <a:lnTo>
                        <a:pt x="723" y="263"/>
                      </a:lnTo>
                      <a:lnTo>
                        <a:pt x="724" y="263"/>
                      </a:lnTo>
                      <a:lnTo>
                        <a:pt x="726" y="265"/>
                      </a:lnTo>
                      <a:lnTo>
                        <a:pt x="726" y="265"/>
                      </a:lnTo>
                      <a:lnTo>
                        <a:pt x="726" y="267"/>
                      </a:lnTo>
                      <a:lnTo>
                        <a:pt x="726" y="269"/>
                      </a:lnTo>
                      <a:lnTo>
                        <a:pt x="728" y="269"/>
                      </a:lnTo>
                      <a:lnTo>
                        <a:pt x="730" y="273"/>
                      </a:lnTo>
                      <a:lnTo>
                        <a:pt x="730" y="273"/>
                      </a:lnTo>
                      <a:lnTo>
                        <a:pt x="730" y="274"/>
                      </a:lnTo>
                      <a:lnTo>
                        <a:pt x="730" y="276"/>
                      </a:lnTo>
                      <a:lnTo>
                        <a:pt x="732" y="280"/>
                      </a:lnTo>
                      <a:lnTo>
                        <a:pt x="732" y="282"/>
                      </a:lnTo>
                      <a:lnTo>
                        <a:pt x="734" y="284"/>
                      </a:lnTo>
                      <a:lnTo>
                        <a:pt x="734" y="286"/>
                      </a:lnTo>
                      <a:lnTo>
                        <a:pt x="734" y="286"/>
                      </a:lnTo>
                      <a:lnTo>
                        <a:pt x="734" y="286"/>
                      </a:lnTo>
                      <a:lnTo>
                        <a:pt x="734" y="289"/>
                      </a:lnTo>
                      <a:lnTo>
                        <a:pt x="736" y="291"/>
                      </a:lnTo>
                      <a:lnTo>
                        <a:pt x="736" y="295"/>
                      </a:lnTo>
                      <a:lnTo>
                        <a:pt x="736" y="297"/>
                      </a:lnTo>
                      <a:lnTo>
                        <a:pt x="734" y="303"/>
                      </a:lnTo>
                      <a:lnTo>
                        <a:pt x="734" y="303"/>
                      </a:lnTo>
                      <a:lnTo>
                        <a:pt x="736" y="303"/>
                      </a:lnTo>
                      <a:lnTo>
                        <a:pt x="736" y="303"/>
                      </a:lnTo>
                      <a:lnTo>
                        <a:pt x="736" y="304"/>
                      </a:lnTo>
                      <a:lnTo>
                        <a:pt x="734" y="306"/>
                      </a:lnTo>
                      <a:lnTo>
                        <a:pt x="734" y="308"/>
                      </a:lnTo>
                      <a:lnTo>
                        <a:pt x="734" y="314"/>
                      </a:lnTo>
                      <a:lnTo>
                        <a:pt x="732" y="318"/>
                      </a:lnTo>
                      <a:lnTo>
                        <a:pt x="732" y="319"/>
                      </a:lnTo>
                      <a:lnTo>
                        <a:pt x="732" y="321"/>
                      </a:lnTo>
                      <a:lnTo>
                        <a:pt x="730" y="323"/>
                      </a:lnTo>
                      <a:lnTo>
                        <a:pt x="730" y="329"/>
                      </a:lnTo>
                      <a:lnTo>
                        <a:pt x="730" y="333"/>
                      </a:lnTo>
                      <a:lnTo>
                        <a:pt x="728" y="340"/>
                      </a:lnTo>
                      <a:lnTo>
                        <a:pt x="730" y="348"/>
                      </a:lnTo>
                      <a:lnTo>
                        <a:pt x="730" y="351"/>
                      </a:lnTo>
                      <a:lnTo>
                        <a:pt x="730" y="353"/>
                      </a:lnTo>
                      <a:lnTo>
                        <a:pt x="726" y="359"/>
                      </a:lnTo>
                      <a:lnTo>
                        <a:pt x="726" y="361"/>
                      </a:lnTo>
                      <a:lnTo>
                        <a:pt x="726" y="363"/>
                      </a:lnTo>
                      <a:lnTo>
                        <a:pt x="726" y="363"/>
                      </a:lnTo>
                      <a:lnTo>
                        <a:pt x="726" y="365"/>
                      </a:lnTo>
                      <a:lnTo>
                        <a:pt x="726" y="366"/>
                      </a:lnTo>
                      <a:lnTo>
                        <a:pt x="728" y="366"/>
                      </a:lnTo>
                      <a:lnTo>
                        <a:pt x="728" y="370"/>
                      </a:lnTo>
                      <a:lnTo>
                        <a:pt x="730" y="376"/>
                      </a:lnTo>
                      <a:lnTo>
                        <a:pt x="730" y="380"/>
                      </a:lnTo>
                      <a:lnTo>
                        <a:pt x="732" y="381"/>
                      </a:lnTo>
                      <a:lnTo>
                        <a:pt x="736" y="387"/>
                      </a:lnTo>
                      <a:lnTo>
                        <a:pt x="738" y="389"/>
                      </a:lnTo>
                      <a:lnTo>
                        <a:pt x="738" y="389"/>
                      </a:lnTo>
                      <a:lnTo>
                        <a:pt x="739" y="389"/>
                      </a:lnTo>
                      <a:lnTo>
                        <a:pt x="739" y="389"/>
                      </a:lnTo>
                      <a:lnTo>
                        <a:pt x="739" y="391"/>
                      </a:lnTo>
                      <a:lnTo>
                        <a:pt x="739" y="393"/>
                      </a:lnTo>
                      <a:lnTo>
                        <a:pt x="745" y="398"/>
                      </a:lnTo>
                      <a:lnTo>
                        <a:pt x="745" y="398"/>
                      </a:lnTo>
                      <a:lnTo>
                        <a:pt x="745" y="398"/>
                      </a:lnTo>
                      <a:lnTo>
                        <a:pt x="747" y="396"/>
                      </a:lnTo>
                      <a:lnTo>
                        <a:pt x="747" y="398"/>
                      </a:lnTo>
                      <a:lnTo>
                        <a:pt x="749" y="398"/>
                      </a:lnTo>
                      <a:lnTo>
                        <a:pt x="751" y="400"/>
                      </a:lnTo>
                      <a:lnTo>
                        <a:pt x="753" y="402"/>
                      </a:lnTo>
                      <a:lnTo>
                        <a:pt x="753" y="404"/>
                      </a:lnTo>
                      <a:lnTo>
                        <a:pt x="753" y="406"/>
                      </a:lnTo>
                      <a:lnTo>
                        <a:pt x="754" y="410"/>
                      </a:lnTo>
                      <a:lnTo>
                        <a:pt x="754" y="413"/>
                      </a:lnTo>
                      <a:lnTo>
                        <a:pt x="754" y="413"/>
                      </a:lnTo>
                      <a:lnTo>
                        <a:pt x="754" y="417"/>
                      </a:lnTo>
                      <a:lnTo>
                        <a:pt x="756" y="419"/>
                      </a:lnTo>
                      <a:lnTo>
                        <a:pt x="758" y="423"/>
                      </a:lnTo>
                      <a:lnTo>
                        <a:pt x="760" y="427"/>
                      </a:lnTo>
                      <a:lnTo>
                        <a:pt x="760" y="428"/>
                      </a:lnTo>
                      <a:lnTo>
                        <a:pt x="762" y="432"/>
                      </a:lnTo>
                      <a:lnTo>
                        <a:pt x="762" y="432"/>
                      </a:lnTo>
                      <a:lnTo>
                        <a:pt x="764" y="434"/>
                      </a:lnTo>
                      <a:lnTo>
                        <a:pt x="764" y="434"/>
                      </a:lnTo>
                      <a:lnTo>
                        <a:pt x="762" y="436"/>
                      </a:lnTo>
                      <a:lnTo>
                        <a:pt x="762" y="436"/>
                      </a:lnTo>
                      <a:lnTo>
                        <a:pt x="762" y="438"/>
                      </a:lnTo>
                      <a:lnTo>
                        <a:pt x="760" y="440"/>
                      </a:lnTo>
                      <a:lnTo>
                        <a:pt x="760" y="442"/>
                      </a:lnTo>
                      <a:lnTo>
                        <a:pt x="760" y="443"/>
                      </a:lnTo>
                      <a:lnTo>
                        <a:pt x="762" y="445"/>
                      </a:lnTo>
                      <a:lnTo>
                        <a:pt x="762" y="447"/>
                      </a:lnTo>
                      <a:lnTo>
                        <a:pt x="762" y="449"/>
                      </a:lnTo>
                      <a:lnTo>
                        <a:pt x="762" y="453"/>
                      </a:lnTo>
                      <a:lnTo>
                        <a:pt x="762" y="455"/>
                      </a:lnTo>
                      <a:lnTo>
                        <a:pt x="764" y="457"/>
                      </a:lnTo>
                      <a:lnTo>
                        <a:pt x="764" y="458"/>
                      </a:lnTo>
                      <a:lnTo>
                        <a:pt x="764" y="462"/>
                      </a:lnTo>
                      <a:lnTo>
                        <a:pt x="762" y="462"/>
                      </a:lnTo>
                      <a:lnTo>
                        <a:pt x="762" y="462"/>
                      </a:lnTo>
                      <a:lnTo>
                        <a:pt x="760" y="464"/>
                      </a:lnTo>
                      <a:lnTo>
                        <a:pt x="756" y="464"/>
                      </a:lnTo>
                      <a:lnTo>
                        <a:pt x="754" y="466"/>
                      </a:lnTo>
                      <a:lnTo>
                        <a:pt x="754" y="468"/>
                      </a:lnTo>
                      <a:lnTo>
                        <a:pt x="753" y="470"/>
                      </a:lnTo>
                      <a:lnTo>
                        <a:pt x="753" y="470"/>
                      </a:lnTo>
                      <a:lnTo>
                        <a:pt x="753" y="472"/>
                      </a:lnTo>
                      <a:lnTo>
                        <a:pt x="754" y="475"/>
                      </a:lnTo>
                      <a:lnTo>
                        <a:pt x="754" y="479"/>
                      </a:lnTo>
                      <a:lnTo>
                        <a:pt x="756" y="481"/>
                      </a:lnTo>
                      <a:lnTo>
                        <a:pt x="756" y="481"/>
                      </a:lnTo>
                      <a:lnTo>
                        <a:pt x="756" y="481"/>
                      </a:lnTo>
                      <a:lnTo>
                        <a:pt x="758" y="485"/>
                      </a:lnTo>
                      <a:lnTo>
                        <a:pt x="758" y="485"/>
                      </a:lnTo>
                      <a:lnTo>
                        <a:pt x="758" y="492"/>
                      </a:lnTo>
                      <a:lnTo>
                        <a:pt x="758" y="494"/>
                      </a:lnTo>
                      <a:lnTo>
                        <a:pt x="758" y="498"/>
                      </a:lnTo>
                      <a:lnTo>
                        <a:pt x="760" y="498"/>
                      </a:lnTo>
                      <a:lnTo>
                        <a:pt x="760" y="498"/>
                      </a:lnTo>
                      <a:lnTo>
                        <a:pt x="764" y="494"/>
                      </a:lnTo>
                      <a:lnTo>
                        <a:pt x="766" y="492"/>
                      </a:lnTo>
                      <a:lnTo>
                        <a:pt x="771" y="490"/>
                      </a:lnTo>
                      <a:lnTo>
                        <a:pt x="773" y="488"/>
                      </a:lnTo>
                      <a:lnTo>
                        <a:pt x="777" y="483"/>
                      </a:lnTo>
                      <a:lnTo>
                        <a:pt x="779" y="483"/>
                      </a:lnTo>
                      <a:lnTo>
                        <a:pt x="785" y="485"/>
                      </a:lnTo>
                      <a:lnTo>
                        <a:pt x="786" y="485"/>
                      </a:lnTo>
                      <a:lnTo>
                        <a:pt x="790" y="487"/>
                      </a:lnTo>
                      <a:lnTo>
                        <a:pt x="792" y="487"/>
                      </a:lnTo>
                      <a:lnTo>
                        <a:pt x="796" y="487"/>
                      </a:lnTo>
                      <a:lnTo>
                        <a:pt x="796" y="485"/>
                      </a:lnTo>
                      <a:lnTo>
                        <a:pt x="798" y="485"/>
                      </a:lnTo>
                      <a:lnTo>
                        <a:pt x="800" y="483"/>
                      </a:lnTo>
                      <a:lnTo>
                        <a:pt x="801" y="483"/>
                      </a:lnTo>
                      <a:lnTo>
                        <a:pt x="803" y="485"/>
                      </a:lnTo>
                      <a:lnTo>
                        <a:pt x="805" y="487"/>
                      </a:lnTo>
                      <a:lnTo>
                        <a:pt x="807" y="487"/>
                      </a:lnTo>
                      <a:lnTo>
                        <a:pt x="811" y="487"/>
                      </a:lnTo>
                      <a:lnTo>
                        <a:pt x="813" y="487"/>
                      </a:lnTo>
                      <a:lnTo>
                        <a:pt x="820" y="487"/>
                      </a:lnTo>
                      <a:lnTo>
                        <a:pt x="826" y="485"/>
                      </a:lnTo>
                      <a:lnTo>
                        <a:pt x="833" y="481"/>
                      </a:lnTo>
                      <a:lnTo>
                        <a:pt x="839" y="477"/>
                      </a:lnTo>
                      <a:lnTo>
                        <a:pt x="843" y="477"/>
                      </a:lnTo>
                      <a:lnTo>
                        <a:pt x="845" y="477"/>
                      </a:lnTo>
                      <a:lnTo>
                        <a:pt x="848" y="477"/>
                      </a:lnTo>
                      <a:lnTo>
                        <a:pt x="852" y="479"/>
                      </a:lnTo>
                      <a:lnTo>
                        <a:pt x="858" y="481"/>
                      </a:lnTo>
                      <a:lnTo>
                        <a:pt x="862" y="481"/>
                      </a:lnTo>
                      <a:lnTo>
                        <a:pt x="863" y="479"/>
                      </a:lnTo>
                      <a:lnTo>
                        <a:pt x="865" y="481"/>
                      </a:lnTo>
                      <a:lnTo>
                        <a:pt x="869" y="481"/>
                      </a:lnTo>
                      <a:lnTo>
                        <a:pt x="873" y="481"/>
                      </a:lnTo>
                      <a:lnTo>
                        <a:pt x="875" y="481"/>
                      </a:lnTo>
                      <a:lnTo>
                        <a:pt x="875" y="481"/>
                      </a:lnTo>
                      <a:lnTo>
                        <a:pt x="875" y="479"/>
                      </a:lnTo>
                      <a:lnTo>
                        <a:pt x="877" y="477"/>
                      </a:lnTo>
                      <a:lnTo>
                        <a:pt x="877" y="477"/>
                      </a:lnTo>
                      <a:lnTo>
                        <a:pt x="878" y="475"/>
                      </a:lnTo>
                      <a:lnTo>
                        <a:pt x="878" y="475"/>
                      </a:lnTo>
                      <a:lnTo>
                        <a:pt x="880" y="473"/>
                      </a:lnTo>
                      <a:lnTo>
                        <a:pt x="880" y="472"/>
                      </a:lnTo>
                      <a:lnTo>
                        <a:pt x="880" y="472"/>
                      </a:lnTo>
                      <a:lnTo>
                        <a:pt x="882" y="470"/>
                      </a:lnTo>
                      <a:lnTo>
                        <a:pt x="882" y="473"/>
                      </a:lnTo>
                      <a:lnTo>
                        <a:pt x="882" y="475"/>
                      </a:lnTo>
                      <a:lnTo>
                        <a:pt x="884" y="477"/>
                      </a:lnTo>
                      <a:lnTo>
                        <a:pt x="884" y="479"/>
                      </a:lnTo>
                      <a:lnTo>
                        <a:pt x="884" y="479"/>
                      </a:lnTo>
                      <a:lnTo>
                        <a:pt x="884" y="481"/>
                      </a:lnTo>
                      <a:lnTo>
                        <a:pt x="884" y="485"/>
                      </a:lnTo>
                      <a:lnTo>
                        <a:pt x="884" y="488"/>
                      </a:lnTo>
                      <a:lnTo>
                        <a:pt x="884" y="488"/>
                      </a:lnTo>
                      <a:lnTo>
                        <a:pt x="886" y="488"/>
                      </a:lnTo>
                      <a:lnTo>
                        <a:pt x="884" y="500"/>
                      </a:lnTo>
                      <a:lnTo>
                        <a:pt x="886" y="502"/>
                      </a:lnTo>
                      <a:lnTo>
                        <a:pt x="888" y="509"/>
                      </a:lnTo>
                      <a:lnTo>
                        <a:pt x="888" y="509"/>
                      </a:lnTo>
                      <a:lnTo>
                        <a:pt x="888" y="511"/>
                      </a:lnTo>
                      <a:lnTo>
                        <a:pt x="886" y="513"/>
                      </a:lnTo>
                      <a:lnTo>
                        <a:pt x="884" y="513"/>
                      </a:lnTo>
                      <a:lnTo>
                        <a:pt x="884" y="519"/>
                      </a:lnTo>
                      <a:lnTo>
                        <a:pt x="884" y="519"/>
                      </a:lnTo>
                      <a:lnTo>
                        <a:pt x="882" y="522"/>
                      </a:lnTo>
                      <a:lnTo>
                        <a:pt x="880" y="524"/>
                      </a:lnTo>
                      <a:lnTo>
                        <a:pt x="880" y="526"/>
                      </a:lnTo>
                      <a:lnTo>
                        <a:pt x="880" y="528"/>
                      </a:lnTo>
                      <a:lnTo>
                        <a:pt x="882" y="530"/>
                      </a:lnTo>
                      <a:lnTo>
                        <a:pt x="882" y="532"/>
                      </a:lnTo>
                      <a:lnTo>
                        <a:pt x="882" y="534"/>
                      </a:lnTo>
                      <a:lnTo>
                        <a:pt x="882" y="537"/>
                      </a:lnTo>
                      <a:lnTo>
                        <a:pt x="884" y="539"/>
                      </a:lnTo>
                      <a:lnTo>
                        <a:pt x="882" y="541"/>
                      </a:lnTo>
                      <a:lnTo>
                        <a:pt x="882" y="545"/>
                      </a:lnTo>
                      <a:lnTo>
                        <a:pt x="882" y="554"/>
                      </a:lnTo>
                      <a:lnTo>
                        <a:pt x="880" y="564"/>
                      </a:lnTo>
                      <a:lnTo>
                        <a:pt x="880" y="567"/>
                      </a:lnTo>
                      <a:lnTo>
                        <a:pt x="882" y="569"/>
                      </a:lnTo>
                      <a:lnTo>
                        <a:pt x="884" y="571"/>
                      </a:lnTo>
                      <a:lnTo>
                        <a:pt x="886" y="573"/>
                      </a:lnTo>
                      <a:lnTo>
                        <a:pt x="886" y="577"/>
                      </a:lnTo>
                      <a:lnTo>
                        <a:pt x="886" y="580"/>
                      </a:lnTo>
                      <a:lnTo>
                        <a:pt x="886" y="582"/>
                      </a:lnTo>
                      <a:lnTo>
                        <a:pt x="886" y="584"/>
                      </a:lnTo>
                      <a:lnTo>
                        <a:pt x="882" y="588"/>
                      </a:lnTo>
                      <a:lnTo>
                        <a:pt x="880" y="592"/>
                      </a:lnTo>
                      <a:lnTo>
                        <a:pt x="878" y="594"/>
                      </a:lnTo>
                      <a:lnTo>
                        <a:pt x="877" y="599"/>
                      </a:lnTo>
                      <a:lnTo>
                        <a:pt x="877" y="605"/>
                      </a:lnTo>
                      <a:lnTo>
                        <a:pt x="875" y="609"/>
                      </a:lnTo>
                      <a:lnTo>
                        <a:pt x="875" y="611"/>
                      </a:lnTo>
                      <a:lnTo>
                        <a:pt x="875" y="612"/>
                      </a:lnTo>
                      <a:lnTo>
                        <a:pt x="877" y="616"/>
                      </a:lnTo>
                      <a:lnTo>
                        <a:pt x="880" y="620"/>
                      </a:lnTo>
                      <a:lnTo>
                        <a:pt x="882" y="622"/>
                      </a:lnTo>
                      <a:lnTo>
                        <a:pt x="884" y="626"/>
                      </a:lnTo>
                      <a:lnTo>
                        <a:pt x="739" y="626"/>
                      </a:lnTo>
                      <a:lnTo>
                        <a:pt x="739" y="793"/>
                      </a:lnTo>
                      <a:lnTo>
                        <a:pt x="739" y="806"/>
                      </a:lnTo>
                      <a:lnTo>
                        <a:pt x="739" y="815"/>
                      </a:lnTo>
                      <a:lnTo>
                        <a:pt x="739" y="823"/>
                      </a:lnTo>
                      <a:lnTo>
                        <a:pt x="739" y="849"/>
                      </a:lnTo>
                      <a:lnTo>
                        <a:pt x="739" y="849"/>
                      </a:lnTo>
                      <a:lnTo>
                        <a:pt x="739" y="862"/>
                      </a:lnTo>
                      <a:lnTo>
                        <a:pt x="741" y="864"/>
                      </a:lnTo>
                      <a:lnTo>
                        <a:pt x="743" y="868"/>
                      </a:lnTo>
                      <a:lnTo>
                        <a:pt x="741" y="868"/>
                      </a:lnTo>
                      <a:lnTo>
                        <a:pt x="741" y="868"/>
                      </a:lnTo>
                      <a:lnTo>
                        <a:pt x="743" y="872"/>
                      </a:lnTo>
                      <a:lnTo>
                        <a:pt x="743" y="872"/>
                      </a:lnTo>
                      <a:lnTo>
                        <a:pt x="743" y="873"/>
                      </a:lnTo>
                      <a:lnTo>
                        <a:pt x="745" y="873"/>
                      </a:lnTo>
                      <a:lnTo>
                        <a:pt x="745" y="875"/>
                      </a:lnTo>
                      <a:lnTo>
                        <a:pt x="745" y="875"/>
                      </a:lnTo>
                      <a:lnTo>
                        <a:pt x="747" y="877"/>
                      </a:lnTo>
                      <a:lnTo>
                        <a:pt x="749" y="877"/>
                      </a:lnTo>
                      <a:lnTo>
                        <a:pt x="747" y="879"/>
                      </a:lnTo>
                      <a:lnTo>
                        <a:pt x="747" y="879"/>
                      </a:lnTo>
                      <a:lnTo>
                        <a:pt x="747" y="881"/>
                      </a:lnTo>
                      <a:lnTo>
                        <a:pt x="747" y="881"/>
                      </a:lnTo>
                      <a:lnTo>
                        <a:pt x="747" y="883"/>
                      </a:lnTo>
                      <a:lnTo>
                        <a:pt x="747" y="885"/>
                      </a:lnTo>
                      <a:lnTo>
                        <a:pt x="747" y="887"/>
                      </a:lnTo>
                      <a:lnTo>
                        <a:pt x="749" y="887"/>
                      </a:lnTo>
                      <a:lnTo>
                        <a:pt x="749" y="888"/>
                      </a:lnTo>
                      <a:lnTo>
                        <a:pt x="747" y="888"/>
                      </a:lnTo>
                      <a:lnTo>
                        <a:pt x="749" y="890"/>
                      </a:lnTo>
                      <a:lnTo>
                        <a:pt x="749" y="890"/>
                      </a:lnTo>
                      <a:lnTo>
                        <a:pt x="751" y="890"/>
                      </a:lnTo>
                      <a:lnTo>
                        <a:pt x="751" y="890"/>
                      </a:lnTo>
                      <a:lnTo>
                        <a:pt x="751" y="892"/>
                      </a:lnTo>
                      <a:lnTo>
                        <a:pt x="751" y="894"/>
                      </a:lnTo>
                      <a:lnTo>
                        <a:pt x="758" y="898"/>
                      </a:lnTo>
                      <a:lnTo>
                        <a:pt x="758" y="900"/>
                      </a:lnTo>
                      <a:lnTo>
                        <a:pt x="758" y="900"/>
                      </a:lnTo>
                      <a:lnTo>
                        <a:pt x="760" y="898"/>
                      </a:lnTo>
                      <a:lnTo>
                        <a:pt x="760" y="898"/>
                      </a:lnTo>
                      <a:lnTo>
                        <a:pt x="762" y="898"/>
                      </a:lnTo>
                      <a:lnTo>
                        <a:pt x="762" y="898"/>
                      </a:lnTo>
                      <a:lnTo>
                        <a:pt x="762" y="898"/>
                      </a:lnTo>
                      <a:lnTo>
                        <a:pt x="762" y="900"/>
                      </a:lnTo>
                      <a:lnTo>
                        <a:pt x="764" y="900"/>
                      </a:lnTo>
                      <a:lnTo>
                        <a:pt x="766" y="900"/>
                      </a:lnTo>
                      <a:lnTo>
                        <a:pt x="766" y="902"/>
                      </a:lnTo>
                      <a:lnTo>
                        <a:pt x="768" y="902"/>
                      </a:lnTo>
                      <a:lnTo>
                        <a:pt x="768" y="903"/>
                      </a:lnTo>
                      <a:lnTo>
                        <a:pt x="768" y="903"/>
                      </a:lnTo>
                      <a:lnTo>
                        <a:pt x="768" y="903"/>
                      </a:lnTo>
                      <a:lnTo>
                        <a:pt x="769" y="903"/>
                      </a:lnTo>
                      <a:lnTo>
                        <a:pt x="769" y="905"/>
                      </a:lnTo>
                      <a:lnTo>
                        <a:pt x="769" y="905"/>
                      </a:lnTo>
                      <a:lnTo>
                        <a:pt x="775" y="913"/>
                      </a:lnTo>
                      <a:lnTo>
                        <a:pt x="777" y="915"/>
                      </a:lnTo>
                      <a:lnTo>
                        <a:pt x="777" y="917"/>
                      </a:lnTo>
                      <a:lnTo>
                        <a:pt x="779" y="917"/>
                      </a:lnTo>
                      <a:lnTo>
                        <a:pt x="781" y="919"/>
                      </a:lnTo>
                      <a:lnTo>
                        <a:pt x="781" y="919"/>
                      </a:lnTo>
                      <a:lnTo>
                        <a:pt x="781" y="920"/>
                      </a:lnTo>
                      <a:lnTo>
                        <a:pt x="781" y="920"/>
                      </a:lnTo>
                      <a:lnTo>
                        <a:pt x="781" y="920"/>
                      </a:lnTo>
                      <a:lnTo>
                        <a:pt x="783" y="922"/>
                      </a:lnTo>
                      <a:lnTo>
                        <a:pt x="783" y="922"/>
                      </a:lnTo>
                      <a:lnTo>
                        <a:pt x="786" y="924"/>
                      </a:lnTo>
                      <a:lnTo>
                        <a:pt x="788" y="924"/>
                      </a:lnTo>
                      <a:lnTo>
                        <a:pt x="792" y="928"/>
                      </a:lnTo>
                      <a:lnTo>
                        <a:pt x="792" y="930"/>
                      </a:lnTo>
                      <a:lnTo>
                        <a:pt x="794" y="932"/>
                      </a:lnTo>
                      <a:lnTo>
                        <a:pt x="794" y="935"/>
                      </a:lnTo>
                      <a:lnTo>
                        <a:pt x="796" y="937"/>
                      </a:lnTo>
                      <a:lnTo>
                        <a:pt x="796" y="937"/>
                      </a:lnTo>
                      <a:lnTo>
                        <a:pt x="798" y="939"/>
                      </a:lnTo>
                      <a:lnTo>
                        <a:pt x="801" y="941"/>
                      </a:lnTo>
                      <a:lnTo>
                        <a:pt x="803" y="943"/>
                      </a:lnTo>
                      <a:lnTo>
                        <a:pt x="807" y="945"/>
                      </a:lnTo>
                      <a:lnTo>
                        <a:pt x="811" y="945"/>
                      </a:lnTo>
                      <a:lnTo>
                        <a:pt x="813" y="947"/>
                      </a:lnTo>
                      <a:lnTo>
                        <a:pt x="815" y="949"/>
                      </a:lnTo>
                      <a:lnTo>
                        <a:pt x="815" y="950"/>
                      </a:lnTo>
                      <a:lnTo>
                        <a:pt x="816" y="952"/>
                      </a:lnTo>
                      <a:lnTo>
                        <a:pt x="818" y="954"/>
                      </a:lnTo>
                      <a:lnTo>
                        <a:pt x="818" y="956"/>
                      </a:lnTo>
                      <a:lnTo>
                        <a:pt x="820" y="958"/>
                      </a:lnTo>
                      <a:lnTo>
                        <a:pt x="824" y="958"/>
                      </a:lnTo>
                      <a:lnTo>
                        <a:pt x="824" y="960"/>
                      </a:lnTo>
                      <a:lnTo>
                        <a:pt x="826" y="960"/>
                      </a:lnTo>
                      <a:lnTo>
                        <a:pt x="826" y="964"/>
                      </a:lnTo>
                      <a:lnTo>
                        <a:pt x="826" y="964"/>
                      </a:lnTo>
                      <a:lnTo>
                        <a:pt x="828" y="964"/>
                      </a:lnTo>
                      <a:lnTo>
                        <a:pt x="828" y="964"/>
                      </a:lnTo>
                      <a:lnTo>
                        <a:pt x="830" y="964"/>
                      </a:lnTo>
                      <a:lnTo>
                        <a:pt x="831" y="964"/>
                      </a:lnTo>
                      <a:lnTo>
                        <a:pt x="833" y="964"/>
                      </a:lnTo>
                      <a:lnTo>
                        <a:pt x="833" y="964"/>
                      </a:lnTo>
                      <a:lnTo>
                        <a:pt x="835" y="965"/>
                      </a:lnTo>
                      <a:lnTo>
                        <a:pt x="837" y="965"/>
                      </a:lnTo>
                      <a:lnTo>
                        <a:pt x="837" y="967"/>
                      </a:lnTo>
                      <a:lnTo>
                        <a:pt x="839" y="969"/>
                      </a:lnTo>
                      <a:lnTo>
                        <a:pt x="839" y="969"/>
                      </a:lnTo>
                      <a:lnTo>
                        <a:pt x="839" y="971"/>
                      </a:lnTo>
                      <a:lnTo>
                        <a:pt x="839" y="971"/>
                      </a:lnTo>
                      <a:lnTo>
                        <a:pt x="833" y="973"/>
                      </a:lnTo>
                      <a:lnTo>
                        <a:pt x="818" y="977"/>
                      </a:lnTo>
                      <a:lnTo>
                        <a:pt x="805" y="979"/>
                      </a:lnTo>
                      <a:lnTo>
                        <a:pt x="790" y="982"/>
                      </a:lnTo>
                      <a:lnTo>
                        <a:pt x="775" y="984"/>
                      </a:lnTo>
                      <a:lnTo>
                        <a:pt x="756" y="988"/>
                      </a:lnTo>
                      <a:lnTo>
                        <a:pt x="739" y="992"/>
                      </a:lnTo>
                      <a:lnTo>
                        <a:pt x="721" y="996"/>
                      </a:lnTo>
                      <a:lnTo>
                        <a:pt x="704" y="999"/>
                      </a:lnTo>
                      <a:lnTo>
                        <a:pt x="698" y="999"/>
                      </a:lnTo>
                      <a:lnTo>
                        <a:pt x="696" y="999"/>
                      </a:lnTo>
                      <a:lnTo>
                        <a:pt x="696" y="999"/>
                      </a:lnTo>
                      <a:lnTo>
                        <a:pt x="694" y="997"/>
                      </a:lnTo>
                      <a:lnTo>
                        <a:pt x="692" y="997"/>
                      </a:lnTo>
                      <a:lnTo>
                        <a:pt x="689" y="996"/>
                      </a:lnTo>
                      <a:lnTo>
                        <a:pt x="685" y="994"/>
                      </a:lnTo>
                      <a:lnTo>
                        <a:pt x="685" y="994"/>
                      </a:lnTo>
                      <a:lnTo>
                        <a:pt x="679" y="994"/>
                      </a:lnTo>
                      <a:lnTo>
                        <a:pt x="679" y="994"/>
                      </a:lnTo>
                      <a:lnTo>
                        <a:pt x="677" y="994"/>
                      </a:lnTo>
                      <a:lnTo>
                        <a:pt x="676" y="996"/>
                      </a:lnTo>
                      <a:lnTo>
                        <a:pt x="676" y="994"/>
                      </a:lnTo>
                      <a:lnTo>
                        <a:pt x="668" y="996"/>
                      </a:lnTo>
                      <a:lnTo>
                        <a:pt x="662" y="997"/>
                      </a:lnTo>
                      <a:lnTo>
                        <a:pt x="661" y="999"/>
                      </a:lnTo>
                      <a:lnTo>
                        <a:pt x="659" y="1001"/>
                      </a:lnTo>
                      <a:lnTo>
                        <a:pt x="657" y="1001"/>
                      </a:lnTo>
                      <a:lnTo>
                        <a:pt x="655" y="1001"/>
                      </a:lnTo>
                      <a:lnTo>
                        <a:pt x="653" y="999"/>
                      </a:lnTo>
                      <a:lnTo>
                        <a:pt x="651" y="999"/>
                      </a:lnTo>
                      <a:lnTo>
                        <a:pt x="649" y="997"/>
                      </a:lnTo>
                      <a:lnTo>
                        <a:pt x="649" y="999"/>
                      </a:lnTo>
                      <a:lnTo>
                        <a:pt x="649" y="999"/>
                      </a:lnTo>
                      <a:lnTo>
                        <a:pt x="647" y="999"/>
                      </a:lnTo>
                      <a:lnTo>
                        <a:pt x="646" y="999"/>
                      </a:lnTo>
                      <a:lnTo>
                        <a:pt x="646" y="997"/>
                      </a:lnTo>
                      <a:lnTo>
                        <a:pt x="644" y="997"/>
                      </a:lnTo>
                      <a:lnTo>
                        <a:pt x="642" y="997"/>
                      </a:lnTo>
                      <a:lnTo>
                        <a:pt x="640" y="997"/>
                      </a:lnTo>
                      <a:lnTo>
                        <a:pt x="638" y="997"/>
                      </a:lnTo>
                      <a:lnTo>
                        <a:pt x="636" y="997"/>
                      </a:lnTo>
                      <a:lnTo>
                        <a:pt x="634" y="996"/>
                      </a:lnTo>
                      <a:lnTo>
                        <a:pt x="632" y="994"/>
                      </a:lnTo>
                      <a:lnTo>
                        <a:pt x="631" y="994"/>
                      </a:lnTo>
                      <a:lnTo>
                        <a:pt x="631" y="992"/>
                      </a:lnTo>
                      <a:lnTo>
                        <a:pt x="629" y="992"/>
                      </a:lnTo>
                      <a:lnTo>
                        <a:pt x="627" y="990"/>
                      </a:lnTo>
                      <a:lnTo>
                        <a:pt x="625" y="990"/>
                      </a:lnTo>
                      <a:lnTo>
                        <a:pt x="621" y="988"/>
                      </a:lnTo>
                      <a:lnTo>
                        <a:pt x="621" y="988"/>
                      </a:lnTo>
                      <a:lnTo>
                        <a:pt x="619" y="988"/>
                      </a:lnTo>
                      <a:lnTo>
                        <a:pt x="617" y="988"/>
                      </a:lnTo>
                      <a:lnTo>
                        <a:pt x="617" y="988"/>
                      </a:lnTo>
                      <a:lnTo>
                        <a:pt x="614" y="990"/>
                      </a:lnTo>
                      <a:lnTo>
                        <a:pt x="612" y="990"/>
                      </a:lnTo>
                      <a:lnTo>
                        <a:pt x="610" y="990"/>
                      </a:lnTo>
                      <a:lnTo>
                        <a:pt x="610" y="990"/>
                      </a:lnTo>
                      <a:lnTo>
                        <a:pt x="608" y="990"/>
                      </a:lnTo>
                      <a:lnTo>
                        <a:pt x="608" y="990"/>
                      </a:lnTo>
                      <a:lnTo>
                        <a:pt x="606" y="990"/>
                      </a:lnTo>
                      <a:lnTo>
                        <a:pt x="606" y="990"/>
                      </a:lnTo>
                      <a:lnTo>
                        <a:pt x="604" y="990"/>
                      </a:lnTo>
                      <a:lnTo>
                        <a:pt x="599" y="992"/>
                      </a:lnTo>
                      <a:lnTo>
                        <a:pt x="599" y="992"/>
                      </a:lnTo>
                      <a:lnTo>
                        <a:pt x="597" y="990"/>
                      </a:lnTo>
                      <a:lnTo>
                        <a:pt x="593" y="988"/>
                      </a:lnTo>
                      <a:lnTo>
                        <a:pt x="582" y="988"/>
                      </a:lnTo>
                      <a:lnTo>
                        <a:pt x="582" y="988"/>
                      </a:lnTo>
                      <a:lnTo>
                        <a:pt x="580" y="990"/>
                      </a:lnTo>
                      <a:lnTo>
                        <a:pt x="580" y="990"/>
                      </a:lnTo>
                      <a:lnTo>
                        <a:pt x="578" y="990"/>
                      </a:lnTo>
                      <a:lnTo>
                        <a:pt x="576" y="990"/>
                      </a:lnTo>
                      <a:lnTo>
                        <a:pt x="576" y="988"/>
                      </a:lnTo>
                      <a:lnTo>
                        <a:pt x="574" y="988"/>
                      </a:lnTo>
                      <a:lnTo>
                        <a:pt x="574" y="986"/>
                      </a:lnTo>
                      <a:lnTo>
                        <a:pt x="572" y="988"/>
                      </a:lnTo>
                      <a:lnTo>
                        <a:pt x="569" y="988"/>
                      </a:lnTo>
                      <a:lnTo>
                        <a:pt x="555" y="988"/>
                      </a:lnTo>
                      <a:lnTo>
                        <a:pt x="544" y="984"/>
                      </a:lnTo>
                      <a:lnTo>
                        <a:pt x="542" y="984"/>
                      </a:lnTo>
                      <a:lnTo>
                        <a:pt x="540" y="984"/>
                      </a:lnTo>
                      <a:lnTo>
                        <a:pt x="537" y="984"/>
                      </a:lnTo>
                      <a:lnTo>
                        <a:pt x="537" y="984"/>
                      </a:lnTo>
                      <a:lnTo>
                        <a:pt x="535" y="984"/>
                      </a:lnTo>
                      <a:lnTo>
                        <a:pt x="533" y="984"/>
                      </a:lnTo>
                      <a:lnTo>
                        <a:pt x="527" y="986"/>
                      </a:lnTo>
                      <a:lnTo>
                        <a:pt x="518" y="984"/>
                      </a:lnTo>
                      <a:lnTo>
                        <a:pt x="510" y="980"/>
                      </a:lnTo>
                      <a:lnTo>
                        <a:pt x="508" y="980"/>
                      </a:lnTo>
                      <a:lnTo>
                        <a:pt x="507" y="979"/>
                      </a:lnTo>
                      <a:lnTo>
                        <a:pt x="505" y="977"/>
                      </a:lnTo>
                      <a:lnTo>
                        <a:pt x="501" y="973"/>
                      </a:lnTo>
                      <a:lnTo>
                        <a:pt x="501" y="973"/>
                      </a:lnTo>
                      <a:lnTo>
                        <a:pt x="499" y="971"/>
                      </a:lnTo>
                      <a:lnTo>
                        <a:pt x="499" y="971"/>
                      </a:lnTo>
                      <a:lnTo>
                        <a:pt x="499" y="971"/>
                      </a:lnTo>
                      <a:lnTo>
                        <a:pt x="497" y="969"/>
                      </a:lnTo>
                      <a:lnTo>
                        <a:pt x="497" y="967"/>
                      </a:lnTo>
                      <a:lnTo>
                        <a:pt x="493" y="965"/>
                      </a:lnTo>
                      <a:lnTo>
                        <a:pt x="493" y="965"/>
                      </a:lnTo>
                      <a:lnTo>
                        <a:pt x="493" y="964"/>
                      </a:lnTo>
                      <a:lnTo>
                        <a:pt x="490" y="958"/>
                      </a:lnTo>
                      <a:lnTo>
                        <a:pt x="488" y="958"/>
                      </a:lnTo>
                      <a:lnTo>
                        <a:pt x="488" y="958"/>
                      </a:lnTo>
                      <a:lnTo>
                        <a:pt x="488" y="958"/>
                      </a:lnTo>
                      <a:lnTo>
                        <a:pt x="488" y="954"/>
                      </a:lnTo>
                      <a:lnTo>
                        <a:pt x="486" y="954"/>
                      </a:lnTo>
                      <a:lnTo>
                        <a:pt x="486" y="954"/>
                      </a:lnTo>
                      <a:lnTo>
                        <a:pt x="486" y="952"/>
                      </a:lnTo>
                      <a:lnTo>
                        <a:pt x="182" y="952"/>
                      </a:lnTo>
                      <a:lnTo>
                        <a:pt x="182" y="952"/>
                      </a:lnTo>
                      <a:lnTo>
                        <a:pt x="180" y="954"/>
                      </a:lnTo>
                      <a:lnTo>
                        <a:pt x="178" y="954"/>
                      </a:lnTo>
                      <a:lnTo>
                        <a:pt x="176" y="954"/>
                      </a:lnTo>
                      <a:lnTo>
                        <a:pt x="174" y="954"/>
                      </a:lnTo>
                      <a:lnTo>
                        <a:pt x="174" y="956"/>
                      </a:lnTo>
                      <a:lnTo>
                        <a:pt x="172" y="956"/>
                      </a:lnTo>
                      <a:lnTo>
                        <a:pt x="170" y="954"/>
                      </a:lnTo>
                      <a:lnTo>
                        <a:pt x="170" y="954"/>
                      </a:lnTo>
                      <a:lnTo>
                        <a:pt x="169" y="954"/>
                      </a:lnTo>
                      <a:lnTo>
                        <a:pt x="167" y="954"/>
                      </a:lnTo>
                      <a:lnTo>
                        <a:pt x="167" y="954"/>
                      </a:lnTo>
                      <a:lnTo>
                        <a:pt x="167" y="956"/>
                      </a:lnTo>
                      <a:lnTo>
                        <a:pt x="165" y="956"/>
                      </a:lnTo>
                      <a:lnTo>
                        <a:pt x="163" y="954"/>
                      </a:lnTo>
                      <a:lnTo>
                        <a:pt x="163" y="954"/>
                      </a:lnTo>
                      <a:lnTo>
                        <a:pt x="159" y="950"/>
                      </a:lnTo>
                      <a:lnTo>
                        <a:pt x="157" y="949"/>
                      </a:lnTo>
                      <a:lnTo>
                        <a:pt x="152" y="945"/>
                      </a:lnTo>
                      <a:lnTo>
                        <a:pt x="144" y="941"/>
                      </a:lnTo>
                      <a:lnTo>
                        <a:pt x="139" y="935"/>
                      </a:lnTo>
                      <a:lnTo>
                        <a:pt x="131" y="934"/>
                      </a:lnTo>
                      <a:lnTo>
                        <a:pt x="133" y="930"/>
                      </a:lnTo>
                      <a:lnTo>
                        <a:pt x="131" y="930"/>
                      </a:lnTo>
                      <a:lnTo>
                        <a:pt x="131" y="928"/>
                      </a:lnTo>
                      <a:lnTo>
                        <a:pt x="129" y="926"/>
                      </a:lnTo>
                      <a:lnTo>
                        <a:pt x="129" y="924"/>
                      </a:lnTo>
                      <a:lnTo>
                        <a:pt x="127" y="924"/>
                      </a:lnTo>
                      <a:lnTo>
                        <a:pt x="125" y="924"/>
                      </a:lnTo>
                      <a:lnTo>
                        <a:pt x="123" y="922"/>
                      </a:lnTo>
                      <a:lnTo>
                        <a:pt x="122" y="920"/>
                      </a:lnTo>
                      <a:lnTo>
                        <a:pt x="120" y="920"/>
                      </a:lnTo>
                      <a:lnTo>
                        <a:pt x="118" y="922"/>
                      </a:lnTo>
                      <a:lnTo>
                        <a:pt x="118" y="922"/>
                      </a:lnTo>
                      <a:lnTo>
                        <a:pt x="116" y="920"/>
                      </a:lnTo>
                      <a:lnTo>
                        <a:pt x="116" y="922"/>
                      </a:lnTo>
                      <a:lnTo>
                        <a:pt x="114" y="922"/>
                      </a:lnTo>
                      <a:lnTo>
                        <a:pt x="114" y="922"/>
                      </a:lnTo>
                      <a:lnTo>
                        <a:pt x="112" y="922"/>
                      </a:lnTo>
                      <a:lnTo>
                        <a:pt x="112" y="922"/>
                      </a:lnTo>
                      <a:lnTo>
                        <a:pt x="110" y="922"/>
                      </a:lnTo>
                      <a:lnTo>
                        <a:pt x="110" y="922"/>
                      </a:lnTo>
                      <a:lnTo>
                        <a:pt x="108" y="920"/>
                      </a:lnTo>
                      <a:lnTo>
                        <a:pt x="108" y="920"/>
                      </a:lnTo>
                      <a:lnTo>
                        <a:pt x="108" y="920"/>
                      </a:lnTo>
                      <a:lnTo>
                        <a:pt x="107" y="920"/>
                      </a:lnTo>
                      <a:lnTo>
                        <a:pt x="105" y="920"/>
                      </a:lnTo>
                      <a:lnTo>
                        <a:pt x="103" y="920"/>
                      </a:lnTo>
                      <a:lnTo>
                        <a:pt x="95" y="922"/>
                      </a:lnTo>
                      <a:lnTo>
                        <a:pt x="92" y="924"/>
                      </a:lnTo>
                      <a:lnTo>
                        <a:pt x="90" y="924"/>
                      </a:lnTo>
                      <a:lnTo>
                        <a:pt x="88" y="926"/>
                      </a:lnTo>
                      <a:lnTo>
                        <a:pt x="86" y="926"/>
                      </a:lnTo>
                      <a:lnTo>
                        <a:pt x="86" y="926"/>
                      </a:lnTo>
                      <a:lnTo>
                        <a:pt x="86" y="928"/>
                      </a:lnTo>
                      <a:lnTo>
                        <a:pt x="86" y="928"/>
                      </a:lnTo>
                      <a:lnTo>
                        <a:pt x="86" y="928"/>
                      </a:lnTo>
                      <a:lnTo>
                        <a:pt x="84" y="930"/>
                      </a:lnTo>
                      <a:lnTo>
                        <a:pt x="84" y="930"/>
                      </a:lnTo>
                      <a:lnTo>
                        <a:pt x="82" y="930"/>
                      </a:lnTo>
                      <a:lnTo>
                        <a:pt x="82" y="932"/>
                      </a:lnTo>
                      <a:lnTo>
                        <a:pt x="82" y="932"/>
                      </a:lnTo>
                      <a:lnTo>
                        <a:pt x="78" y="932"/>
                      </a:lnTo>
                      <a:lnTo>
                        <a:pt x="77" y="934"/>
                      </a:lnTo>
                      <a:lnTo>
                        <a:pt x="73" y="935"/>
                      </a:lnTo>
                      <a:lnTo>
                        <a:pt x="73" y="937"/>
                      </a:lnTo>
                      <a:lnTo>
                        <a:pt x="71" y="937"/>
                      </a:lnTo>
                      <a:lnTo>
                        <a:pt x="69" y="937"/>
                      </a:lnTo>
                      <a:lnTo>
                        <a:pt x="65" y="941"/>
                      </a:lnTo>
                      <a:lnTo>
                        <a:pt x="63" y="941"/>
                      </a:lnTo>
                      <a:lnTo>
                        <a:pt x="63" y="941"/>
                      </a:lnTo>
                      <a:lnTo>
                        <a:pt x="60" y="941"/>
                      </a:lnTo>
                      <a:lnTo>
                        <a:pt x="56" y="941"/>
                      </a:lnTo>
                      <a:lnTo>
                        <a:pt x="54" y="939"/>
                      </a:lnTo>
                      <a:lnTo>
                        <a:pt x="52" y="939"/>
                      </a:lnTo>
                      <a:lnTo>
                        <a:pt x="52" y="939"/>
                      </a:lnTo>
                      <a:lnTo>
                        <a:pt x="50" y="939"/>
                      </a:lnTo>
                      <a:lnTo>
                        <a:pt x="50" y="941"/>
                      </a:lnTo>
                      <a:lnTo>
                        <a:pt x="45" y="939"/>
                      </a:lnTo>
                      <a:lnTo>
                        <a:pt x="41" y="941"/>
                      </a:lnTo>
                      <a:lnTo>
                        <a:pt x="39" y="941"/>
                      </a:lnTo>
                      <a:lnTo>
                        <a:pt x="39" y="939"/>
                      </a:lnTo>
                      <a:lnTo>
                        <a:pt x="39" y="939"/>
                      </a:lnTo>
                      <a:lnTo>
                        <a:pt x="39" y="939"/>
                      </a:lnTo>
                      <a:lnTo>
                        <a:pt x="39" y="937"/>
                      </a:lnTo>
                      <a:lnTo>
                        <a:pt x="37" y="937"/>
                      </a:lnTo>
                      <a:lnTo>
                        <a:pt x="37" y="937"/>
                      </a:lnTo>
                      <a:lnTo>
                        <a:pt x="35" y="937"/>
                      </a:lnTo>
                      <a:lnTo>
                        <a:pt x="35" y="935"/>
                      </a:lnTo>
                      <a:lnTo>
                        <a:pt x="35" y="935"/>
                      </a:lnTo>
                      <a:lnTo>
                        <a:pt x="35" y="935"/>
                      </a:lnTo>
                      <a:lnTo>
                        <a:pt x="35" y="935"/>
                      </a:lnTo>
                      <a:lnTo>
                        <a:pt x="33" y="935"/>
                      </a:lnTo>
                      <a:lnTo>
                        <a:pt x="33" y="935"/>
                      </a:lnTo>
                      <a:lnTo>
                        <a:pt x="33" y="935"/>
                      </a:lnTo>
                      <a:lnTo>
                        <a:pt x="30" y="935"/>
                      </a:lnTo>
                      <a:lnTo>
                        <a:pt x="30" y="934"/>
                      </a:lnTo>
                      <a:lnTo>
                        <a:pt x="30" y="934"/>
                      </a:lnTo>
                      <a:lnTo>
                        <a:pt x="30" y="934"/>
                      </a:lnTo>
                      <a:lnTo>
                        <a:pt x="28" y="934"/>
                      </a:lnTo>
                      <a:lnTo>
                        <a:pt x="26" y="935"/>
                      </a:lnTo>
                      <a:lnTo>
                        <a:pt x="22" y="935"/>
                      </a:lnTo>
                      <a:lnTo>
                        <a:pt x="18" y="937"/>
                      </a:lnTo>
                      <a:lnTo>
                        <a:pt x="15" y="939"/>
                      </a:lnTo>
                      <a:lnTo>
                        <a:pt x="13" y="941"/>
                      </a:lnTo>
                      <a:lnTo>
                        <a:pt x="11" y="943"/>
                      </a:lnTo>
                      <a:lnTo>
                        <a:pt x="11" y="943"/>
                      </a:lnTo>
                      <a:lnTo>
                        <a:pt x="11" y="943"/>
                      </a:lnTo>
                      <a:lnTo>
                        <a:pt x="11" y="943"/>
                      </a:lnTo>
                      <a:lnTo>
                        <a:pt x="9" y="943"/>
                      </a:lnTo>
                      <a:lnTo>
                        <a:pt x="7" y="943"/>
                      </a:lnTo>
                      <a:lnTo>
                        <a:pt x="5" y="943"/>
                      </a:lnTo>
                      <a:lnTo>
                        <a:pt x="5" y="943"/>
                      </a:lnTo>
                      <a:lnTo>
                        <a:pt x="5" y="941"/>
                      </a:lnTo>
                      <a:lnTo>
                        <a:pt x="5" y="941"/>
                      </a:lnTo>
                      <a:lnTo>
                        <a:pt x="5" y="939"/>
                      </a:lnTo>
                      <a:lnTo>
                        <a:pt x="5" y="935"/>
                      </a:lnTo>
                      <a:lnTo>
                        <a:pt x="5" y="926"/>
                      </a:lnTo>
                      <a:lnTo>
                        <a:pt x="7" y="919"/>
                      </a:lnTo>
                      <a:lnTo>
                        <a:pt x="7" y="917"/>
                      </a:lnTo>
                      <a:lnTo>
                        <a:pt x="7" y="909"/>
                      </a:lnTo>
                      <a:lnTo>
                        <a:pt x="9" y="911"/>
                      </a:lnTo>
                      <a:lnTo>
                        <a:pt x="9" y="907"/>
                      </a:lnTo>
                      <a:lnTo>
                        <a:pt x="9" y="902"/>
                      </a:lnTo>
                      <a:lnTo>
                        <a:pt x="11" y="900"/>
                      </a:lnTo>
                      <a:lnTo>
                        <a:pt x="9" y="892"/>
                      </a:lnTo>
                      <a:lnTo>
                        <a:pt x="11" y="885"/>
                      </a:lnTo>
                      <a:lnTo>
                        <a:pt x="7" y="857"/>
                      </a:lnTo>
                      <a:lnTo>
                        <a:pt x="7" y="855"/>
                      </a:lnTo>
                      <a:lnTo>
                        <a:pt x="7" y="853"/>
                      </a:lnTo>
                      <a:lnTo>
                        <a:pt x="9" y="851"/>
                      </a:lnTo>
                      <a:lnTo>
                        <a:pt x="9" y="845"/>
                      </a:lnTo>
                      <a:lnTo>
                        <a:pt x="5" y="842"/>
                      </a:lnTo>
                      <a:lnTo>
                        <a:pt x="3" y="838"/>
                      </a:lnTo>
                      <a:lnTo>
                        <a:pt x="5" y="834"/>
                      </a:lnTo>
                      <a:lnTo>
                        <a:pt x="5" y="832"/>
                      </a:lnTo>
                      <a:lnTo>
                        <a:pt x="9" y="832"/>
                      </a:lnTo>
                      <a:lnTo>
                        <a:pt x="9" y="832"/>
                      </a:lnTo>
                      <a:lnTo>
                        <a:pt x="9" y="834"/>
                      </a:lnTo>
                      <a:lnTo>
                        <a:pt x="11" y="834"/>
                      </a:lnTo>
                      <a:lnTo>
                        <a:pt x="11" y="834"/>
                      </a:lnTo>
                      <a:lnTo>
                        <a:pt x="15" y="830"/>
                      </a:lnTo>
                      <a:lnTo>
                        <a:pt x="16" y="828"/>
                      </a:lnTo>
                      <a:lnTo>
                        <a:pt x="16" y="828"/>
                      </a:lnTo>
                      <a:lnTo>
                        <a:pt x="16" y="827"/>
                      </a:lnTo>
                      <a:lnTo>
                        <a:pt x="16" y="825"/>
                      </a:lnTo>
                      <a:lnTo>
                        <a:pt x="18" y="823"/>
                      </a:lnTo>
                      <a:lnTo>
                        <a:pt x="22" y="821"/>
                      </a:lnTo>
                      <a:lnTo>
                        <a:pt x="24" y="819"/>
                      </a:lnTo>
                      <a:lnTo>
                        <a:pt x="24" y="817"/>
                      </a:lnTo>
                      <a:lnTo>
                        <a:pt x="26" y="811"/>
                      </a:lnTo>
                      <a:lnTo>
                        <a:pt x="26" y="810"/>
                      </a:lnTo>
                      <a:lnTo>
                        <a:pt x="26" y="806"/>
                      </a:lnTo>
                      <a:lnTo>
                        <a:pt x="26" y="804"/>
                      </a:lnTo>
                      <a:lnTo>
                        <a:pt x="26" y="800"/>
                      </a:lnTo>
                      <a:lnTo>
                        <a:pt x="28" y="791"/>
                      </a:lnTo>
                      <a:lnTo>
                        <a:pt x="28" y="791"/>
                      </a:lnTo>
                      <a:lnTo>
                        <a:pt x="28" y="789"/>
                      </a:lnTo>
                      <a:lnTo>
                        <a:pt x="30" y="787"/>
                      </a:lnTo>
                      <a:lnTo>
                        <a:pt x="31" y="787"/>
                      </a:lnTo>
                      <a:lnTo>
                        <a:pt x="31" y="787"/>
                      </a:lnTo>
                      <a:lnTo>
                        <a:pt x="33" y="787"/>
                      </a:lnTo>
                      <a:lnTo>
                        <a:pt x="33" y="787"/>
                      </a:lnTo>
                      <a:lnTo>
                        <a:pt x="33" y="785"/>
                      </a:lnTo>
                      <a:lnTo>
                        <a:pt x="33" y="785"/>
                      </a:lnTo>
                      <a:lnTo>
                        <a:pt x="33" y="783"/>
                      </a:lnTo>
                      <a:lnTo>
                        <a:pt x="31" y="783"/>
                      </a:lnTo>
                      <a:lnTo>
                        <a:pt x="31" y="783"/>
                      </a:lnTo>
                      <a:lnTo>
                        <a:pt x="31" y="783"/>
                      </a:lnTo>
                      <a:lnTo>
                        <a:pt x="31" y="781"/>
                      </a:lnTo>
                      <a:lnTo>
                        <a:pt x="31" y="780"/>
                      </a:lnTo>
                      <a:lnTo>
                        <a:pt x="33" y="774"/>
                      </a:lnTo>
                      <a:lnTo>
                        <a:pt x="33" y="772"/>
                      </a:lnTo>
                      <a:lnTo>
                        <a:pt x="33" y="770"/>
                      </a:lnTo>
                      <a:lnTo>
                        <a:pt x="35" y="770"/>
                      </a:lnTo>
                      <a:lnTo>
                        <a:pt x="37" y="768"/>
                      </a:lnTo>
                      <a:lnTo>
                        <a:pt x="37" y="768"/>
                      </a:lnTo>
                      <a:lnTo>
                        <a:pt x="37" y="763"/>
                      </a:lnTo>
                      <a:lnTo>
                        <a:pt x="37" y="763"/>
                      </a:lnTo>
                      <a:lnTo>
                        <a:pt x="37" y="763"/>
                      </a:lnTo>
                      <a:lnTo>
                        <a:pt x="39" y="761"/>
                      </a:lnTo>
                      <a:lnTo>
                        <a:pt x="39" y="761"/>
                      </a:lnTo>
                      <a:lnTo>
                        <a:pt x="39" y="761"/>
                      </a:lnTo>
                      <a:lnTo>
                        <a:pt x="39" y="761"/>
                      </a:lnTo>
                      <a:lnTo>
                        <a:pt x="41" y="761"/>
                      </a:lnTo>
                      <a:lnTo>
                        <a:pt x="41" y="759"/>
                      </a:lnTo>
                      <a:lnTo>
                        <a:pt x="43" y="755"/>
                      </a:lnTo>
                      <a:lnTo>
                        <a:pt x="43" y="755"/>
                      </a:lnTo>
                      <a:lnTo>
                        <a:pt x="43" y="753"/>
                      </a:lnTo>
                      <a:lnTo>
                        <a:pt x="43" y="751"/>
                      </a:lnTo>
                      <a:lnTo>
                        <a:pt x="43" y="751"/>
                      </a:lnTo>
                      <a:lnTo>
                        <a:pt x="43" y="750"/>
                      </a:lnTo>
                      <a:lnTo>
                        <a:pt x="45" y="744"/>
                      </a:lnTo>
                      <a:lnTo>
                        <a:pt x="45" y="738"/>
                      </a:lnTo>
                      <a:lnTo>
                        <a:pt x="45" y="736"/>
                      </a:lnTo>
                      <a:lnTo>
                        <a:pt x="46" y="734"/>
                      </a:lnTo>
                      <a:lnTo>
                        <a:pt x="46" y="733"/>
                      </a:lnTo>
                      <a:lnTo>
                        <a:pt x="46" y="727"/>
                      </a:lnTo>
                      <a:lnTo>
                        <a:pt x="48" y="723"/>
                      </a:lnTo>
                      <a:lnTo>
                        <a:pt x="46" y="719"/>
                      </a:lnTo>
                      <a:lnTo>
                        <a:pt x="46" y="718"/>
                      </a:lnTo>
                      <a:lnTo>
                        <a:pt x="46" y="716"/>
                      </a:lnTo>
                      <a:lnTo>
                        <a:pt x="46" y="716"/>
                      </a:lnTo>
                      <a:lnTo>
                        <a:pt x="46" y="716"/>
                      </a:lnTo>
                      <a:lnTo>
                        <a:pt x="45" y="714"/>
                      </a:lnTo>
                      <a:lnTo>
                        <a:pt x="45" y="714"/>
                      </a:lnTo>
                      <a:lnTo>
                        <a:pt x="46" y="714"/>
                      </a:lnTo>
                      <a:lnTo>
                        <a:pt x="46" y="714"/>
                      </a:lnTo>
                      <a:lnTo>
                        <a:pt x="46" y="714"/>
                      </a:lnTo>
                      <a:lnTo>
                        <a:pt x="46" y="714"/>
                      </a:lnTo>
                      <a:lnTo>
                        <a:pt x="48" y="712"/>
                      </a:lnTo>
                      <a:lnTo>
                        <a:pt x="48" y="712"/>
                      </a:lnTo>
                      <a:lnTo>
                        <a:pt x="48" y="712"/>
                      </a:lnTo>
                      <a:lnTo>
                        <a:pt x="48" y="710"/>
                      </a:lnTo>
                      <a:lnTo>
                        <a:pt x="46" y="708"/>
                      </a:lnTo>
                      <a:lnTo>
                        <a:pt x="46" y="706"/>
                      </a:lnTo>
                      <a:lnTo>
                        <a:pt x="48" y="704"/>
                      </a:lnTo>
                      <a:lnTo>
                        <a:pt x="48" y="704"/>
                      </a:lnTo>
                      <a:lnTo>
                        <a:pt x="50" y="703"/>
                      </a:lnTo>
                      <a:lnTo>
                        <a:pt x="50" y="701"/>
                      </a:lnTo>
                      <a:lnTo>
                        <a:pt x="50" y="699"/>
                      </a:lnTo>
                      <a:lnTo>
                        <a:pt x="50" y="699"/>
                      </a:lnTo>
                      <a:lnTo>
                        <a:pt x="52" y="697"/>
                      </a:lnTo>
                      <a:lnTo>
                        <a:pt x="52" y="695"/>
                      </a:lnTo>
                      <a:lnTo>
                        <a:pt x="52" y="693"/>
                      </a:lnTo>
                      <a:lnTo>
                        <a:pt x="52" y="691"/>
                      </a:lnTo>
                      <a:lnTo>
                        <a:pt x="52" y="691"/>
                      </a:lnTo>
                      <a:lnTo>
                        <a:pt x="54" y="691"/>
                      </a:lnTo>
                      <a:lnTo>
                        <a:pt x="54" y="689"/>
                      </a:lnTo>
                      <a:lnTo>
                        <a:pt x="56" y="689"/>
                      </a:lnTo>
                      <a:lnTo>
                        <a:pt x="56" y="689"/>
                      </a:lnTo>
                      <a:lnTo>
                        <a:pt x="56" y="691"/>
                      </a:lnTo>
                      <a:lnTo>
                        <a:pt x="58" y="691"/>
                      </a:lnTo>
                      <a:lnTo>
                        <a:pt x="58" y="691"/>
                      </a:lnTo>
                      <a:lnTo>
                        <a:pt x="60" y="689"/>
                      </a:lnTo>
                      <a:lnTo>
                        <a:pt x="60" y="688"/>
                      </a:lnTo>
                      <a:lnTo>
                        <a:pt x="60" y="680"/>
                      </a:lnTo>
                      <a:lnTo>
                        <a:pt x="60" y="673"/>
                      </a:lnTo>
                      <a:lnTo>
                        <a:pt x="60" y="671"/>
                      </a:lnTo>
                      <a:lnTo>
                        <a:pt x="62" y="669"/>
                      </a:lnTo>
                      <a:lnTo>
                        <a:pt x="62" y="669"/>
                      </a:lnTo>
                      <a:lnTo>
                        <a:pt x="60" y="667"/>
                      </a:lnTo>
                      <a:lnTo>
                        <a:pt x="60" y="667"/>
                      </a:lnTo>
                      <a:lnTo>
                        <a:pt x="60" y="667"/>
                      </a:lnTo>
                      <a:lnTo>
                        <a:pt x="60" y="663"/>
                      </a:lnTo>
                      <a:lnTo>
                        <a:pt x="60" y="659"/>
                      </a:lnTo>
                      <a:lnTo>
                        <a:pt x="60" y="659"/>
                      </a:lnTo>
                      <a:lnTo>
                        <a:pt x="60" y="657"/>
                      </a:lnTo>
                      <a:lnTo>
                        <a:pt x="60" y="657"/>
                      </a:lnTo>
                      <a:lnTo>
                        <a:pt x="62" y="656"/>
                      </a:lnTo>
                      <a:lnTo>
                        <a:pt x="62" y="656"/>
                      </a:lnTo>
                      <a:lnTo>
                        <a:pt x="63" y="656"/>
                      </a:lnTo>
                      <a:lnTo>
                        <a:pt x="63" y="656"/>
                      </a:lnTo>
                      <a:lnTo>
                        <a:pt x="65" y="654"/>
                      </a:lnTo>
                      <a:lnTo>
                        <a:pt x="65" y="654"/>
                      </a:lnTo>
                      <a:lnTo>
                        <a:pt x="67" y="652"/>
                      </a:lnTo>
                      <a:lnTo>
                        <a:pt x="67" y="652"/>
                      </a:lnTo>
                      <a:lnTo>
                        <a:pt x="69" y="652"/>
                      </a:lnTo>
                      <a:lnTo>
                        <a:pt x="69" y="650"/>
                      </a:lnTo>
                      <a:lnTo>
                        <a:pt x="69" y="650"/>
                      </a:lnTo>
                      <a:lnTo>
                        <a:pt x="69" y="648"/>
                      </a:lnTo>
                      <a:lnTo>
                        <a:pt x="69" y="648"/>
                      </a:lnTo>
                      <a:lnTo>
                        <a:pt x="69" y="646"/>
                      </a:lnTo>
                      <a:lnTo>
                        <a:pt x="69" y="646"/>
                      </a:lnTo>
                      <a:lnTo>
                        <a:pt x="69" y="646"/>
                      </a:lnTo>
                      <a:lnTo>
                        <a:pt x="73" y="644"/>
                      </a:lnTo>
                      <a:lnTo>
                        <a:pt x="73" y="642"/>
                      </a:lnTo>
                      <a:lnTo>
                        <a:pt x="73" y="642"/>
                      </a:lnTo>
                      <a:lnTo>
                        <a:pt x="73" y="642"/>
                      </a:lnTo>
                      <a:lnTo>
                        <a:pt x="73" y="642"/>
                      </a:lnTo>
                      <a:lnTo>
                        <a:pt x="75" y="642"/>
                      </a:lnTo>
                      <a:lnTo>
                        <a:pt x="75" y="642"/>
                      </a:lnTo>
                      <a:lnTo>
                        <a:pt x="75" y="642"/>
                      </a:lnTo>
                      <a:lnTo>
                        <a:pt x="77" y="641"/>
                      </a:lnTo>
                      <a:lnTo>
                        <a:pt x="77" y="641"/>
                      </a:lnTo>
                      <a:lnTo>
                        <a:pt x="82" y="635"/>
                      </a:lnTo>
                      <a:lnTo>
                        <a:pt x="84" y="633"/>
                      </a:lnTo>
                      <a:lnTo>
                        <a:pt x="86" y="633"/>
                      </a:lnTo>
                      <a:lnTo>
                        <a:pt x="86" y="629"/>
                      </a:lnTo>
                      <a:lnTo>
                        <a:pt x="90" y="626"/>
                      </a:lnTo>
                      <a:lnTo>
                        <a:pt x="92" y="624"/>
                      </a:lnTo>
                      <a:lnTo>
                        <a:pt x="92" y="622"/>
                      </a:lnTo>
                      <a:lnTo>
                        <a:pt x="92" y="620"/>
                      </a:lnTo>
                      <a:lnTo>
                        <a:pt x="90" y="616"/>
                      </a:lnTo>
                      <a:lnTo>
                        <a:pt x="90" y="614"/>
                      </a:lnTo>
                      <a:lnTo>
                        <a:pt x="90" y="612"/>
                      </a:lnTo>
                      <a:lnTo>
                        <a:pt x="93" y="609"/>
                      </a:lnTo>
                      <a:lnTo>
                        <a:pt x="95" y="609"/>
                      </a:lnTo>
                      <a:lnTo>
                        <a:pt x="99" y="603"/>
                      </a:lnTo>
                      <a:lnTo>
                        <a:pt x="101" y="603"/>
                      </a:lnTo>
                      <a:lnTo>
                        <a:pt x="103" y="603"/>
                      </a:lnTo>
                      <a:lnTo>
                        <a:pt x="103" y="599"/>
                      </a:lnTo>
                      <a:lnTo>
                        <a:pt x="105" y="599"/>
                      </a:lnTo>
                      <a:lnTo>
                        <a:pt x="107" y="597"/>
                      </a:lnTo>
                      <a:lnTo>
                        <a:pt x="107" y="597"/>
                      </a:lnTo>
                      <a:lnTo>
                        <a:pt x="108" y="597"/>
                      </a:lnTo>
                      <a:lnTo>
                        <a:pt x="108" y="597"/>
                      </a:lnTo>
                      <a:lnTo>
                        <a:pt x="110" y="597"/>
                      </a:lnTo>
                      <a:lnTo>
                        <a:pt x="110" y="597"/>
                      </a:lnTo>
                      <a:lnTo>
                        <a:pt x="114" y="596"/>
                      </a:lnTo>
                      <a:lnTo>
                        <a:pt x="114" y="596"/>
                      </a:lnTo>
                      <a:lnTo>
                        <a:pt x="116" y="596"/>
                      </a:lnTo>
                      <a:lnTo>
                        <a:pt x="118" y="597"/>
                      </a:lnTo>
                      <a:lnTo>
                        <a:pt x="118" y="597"/>
                      </a:lnTo>
                      <a:lnTo>
                        <a:pt x="120" y="596"/>
                      </a:lnTo>
                      <a:lnTo>
                        <a:pt x="123" y="596"/>
                      </a:lnTo>
                      <a:lnTo>
                        <a:pt x="125" y="592"/>
                      </a:lnTo>
                      <a:lnTo>
                        <a:pt x="127" y="590"/>
                      </a:lnTo>
                      <a:lnTo>
                        <a:pt x="127" y="590"/>
                      </a:lnTo>
                      <a:lnTo>
                        <a:pt x="129" y="588"/>
                      </a:lnTo>
                      <a:lnTo>
                        <a:pt x="129" y="584"/>
                      </a:lnTo>
                      <a:lnTo>
                        <a:pt x="129" y="584"/>
                      </a:lnTo>
                      <a:lnTo>
                        <a:pt x="129" y="582"/>
                      </a:lnTo>
                      <a:lnTo>
                        <a:pt x="131" y="580"/>
                      </a:lnTo>
                      <a:lnTo>
                        <a:pt x="135" y="575"/>
                      </a:lnTo>
                      <a:lnTo>
                        <a:pt x="137" y="575"/>
                      </a:lnTo>
                      <a:lnTo>
                        <a:pt x="137" y="577"/>
                      </a:lnTo>
                      <a:lnTo>
                        <a:pt x="135" y="577"/>
                      </a:lnTo>
                      <a:lnTo>
                        <a:pt x="135" y="577"/>
                      </a:lnTo>
                      <a:lnTo>
                        <a:pt x="135" y="577"/>
                      </a:lnTo>
                      <a:lnTo>
                        <a:pt x="135" y="579"/>
                      </a:lnTo>
                      <a:lnTo>
                        <a:pt x="137" y="577"/>
                      </a:lnTo>
                      <a:lnTo>
                        <a:pt x="137" y="575"/>
                      </a:lnTo>
                      <a:lnTo>
                        <a:pt x="140" y="573"/>
                      </a:lnTo>
                      <a:lnTo>
                        <a:pt x="140" y="571"/>
                      </a:lnTo>
                      <a:lnTo>
                        <a:pt x="142" y="565"/>
                      </a:lnTo>
                      <a:lnTo>
                        <a:pt x="144" y="562"/>
                      </a:lnTo>
                      <a:lnTo>
                        <a:pt x="144" y="558"/>
                      </a:lnTo>
                      <a:lnTo>
                        <a:pt x="146" y="554"/>
                      </a:lnTo>
                      <a:lnTo>
                        <a:pt x="146" y="552"/>
                      </a:lnTo>
                      <a:lnTo>
                        <a:pt x="148" y="550"/>
                      </a:lnTo>
                      <a:lnTo>
                        <a:pt x="150" y="549"/>
                      </a:lnTo>
                      <a:lnTo>
                        <a:pt x="150" y="547"/>
                      </a:lnTo>
                      <a:lnTo>
                        <a:pt x="150" y="539"/>
                      </a:lnTo>
                      <a:lnTo>
                        <a:pt x="152" y="537"/>
                      </a:lnTo>
                      <a:lnTo>
                        <a:pt x="152" y="535"/>
                      </a:lnTo>
                      <a:lnTo>
                        <a:pt x="150" y="522"/>
                      </a:lnTo>
                      <a:lnTo>
                        <a:pt x="150" y="515"/>
                      </a:lnTo>
                      <a:lnTo>
                        <a:pt x="152" y="513"/>
                      </a:lnTo>
                      <a:lnTo>
                        <a:pt x="152" y="511"/>
                      </a:lnTo>
                      <a:lnTo>
                        <a:pt x="152" y="511"/>
                      </a:lnTo>
                      <a:lnTo>
                        <a:pt x="152" y="511"/>
                      </a:lnTo>
                      <a:lnTo>
                        <a:pt x="152" y="509"/>
                      </a:lnTo>
                      <a:lnTo>
                        <a:pt x="152" y="509"/>
                      </a:lnTo>
                      <a:lnTo>
                        <a:pt x="152" y="504"/>
                      </a:lnTo>
                      <a:lnTo>
                        <a:pt x="152" y="504"/>
                      </a:lnTo>
                      <a:lnTo>
                        <a:pt x="154" y="502"/>
                      </a:lnTo>
                      <a:lnTo>
                        <a:pt x="154" y="500"/>
                      </a:lnTo>
                      <a:lnTo>
                        <a:pt x="154" y="498"/>
                      </a:lnTo>
                      <a:lnTo>
                        <a:pt x="155" y="488"/>
                      </a:lnTo>
                      <a:lnTo>
                        <a:pt x="155" y="479"/>
                      </a:lnTo>
                      <a:lnTo>
                        <a:pt x="155" y="475"/>
                      </a:lnTo>
                      <a:lnTo>
                        <a:pt x="154" y="473"/>
                      </a:lnTo>
                      <a:lnTo>
                        <a:pt x="148" y="464"/>
                      </a:lnTo>
                      <a:lnTo>
                        <a:pt x="148" y="462"/>
                      </a:lnTo>
                      <a:lnTo>
                        <a:pt x="148" y="460"/>
                      </a:lnTo>
                      <a:lnTo>
                        <a:pt x="148" y="460"/>
                      </a:lnTo>
                      <a:lnTo>
                        <a:pt x="150" y="457"/>
                      </a:lnTo>
                      <a:lnTo>
                        <a:pt x="150" y="457"/>
                      </a:lnTo>
                      <a:lnTo>
                        <a:pt x="150" y="455"/>
                      </a:lnTo>
                      <a:lnTo>
                        <a:pt x="148" y="455"/>
                      </a:lnTo>
                      <a:lnTo>
                        <a:pt x="146" y="451"/>
                      </a:lnTo>
                      <a:lnTo>
                        <a:pt x="144" y="451"/>
                      </a:lnTo>
                      <a:lnTo>
                        <a:pt x="144" y="449"/>
                      </a:lnTo>
                      <a:lnTo>
                        <a:pt x="139" y="442"/>
                      </a:lnTo>
                      <a:lnTo>
                        <a:pt x="133" y="438"/>
                      </a:lnTo>
                      <a:lnTo>
                        <a:pt x="133" y="436"/>
                      </a:lnTo>
                      <a:lnTo>
                        <a:pt x="133" y="434"/>
                      </a:lnTo>
                      <a:lnTo>
                        <a:pt x="131" y="430"/>
                      </a:lnTo>
                      <a:lnTo>
                        <a:pt x="131" y="428"/>
                      </a:lnTo>
                      <a:lnTo>
                        <a:pt x="131" y="427"/>
                      </a:lnTo>
                      <a:lnTo>
                        <a:pt x="127" y="421"/>
                      </a:lnTo>
                      <a:lnTo>
                        <a:pt x="127" y="419"/>
                      </a:lnTo>
                      <a:lnTo>
                        <a:pt x="125" y="417"/>
                      </a:lnTo>
                      <a:lnTo>
                        <a:pt x="123" y="415"/>
                      </a:lnTo>
                      <a:lnTo>
                        <a:pt x="122" y="411"/>
                      </a:lnTo>
                      <a:lnTo>
                        <a:pt x="118" y="404"/>
                      </a:lnTo>
                      <a:lnTo>
                        <a:pt x="118" y="404"/>
                      </a:lnTo>
                      <a:lnTo>
                        <a:pt x="118" y="402"/>
                      </a:lnTo>
                      <a:lnTo>
                        <a:pt x="118" y="402"/>
                      </a:lnTo>
                      <a:lnTo>
                        <a:pt x="118" y="398"/>
                      </a:lnTo>
                      <a:lnTo>
                        <a:pt x="116" y="395"/>
                      </a:lnTo>
                      <a:lnTo>
                        <a:pt x="114" y="393"/>
                      </a:lnTo>
                      <a:lnTo>
                        <a:pt x="108" y="385"/>
                      </a:lnTo>
                      <a:lnTo>
                        <a:pt x="108" y="383"/>
                      </a:lnTo>
                      <a:lnTo>
                        <a:pt x="108" y="383"/>
                      </a:lnTo>
                      <a:lnTo>
                        <a:pt x="110" y="381"/>
                      </a:lnTo>
                      <a:lnTo>
                        <a:pt x="110" y="380"/>
                      </a:lnTo>
                      <a:lnTo>
                        <a:pt x="110" y="380"/>
                      </a:lnTo>
                      <a:lnTo>
                        <a:pt x="110" y="378"/>
                      </a:lnTo>
                      <a:lnTo>
                        <a:pt x="110" y="376"/>
                      </a:lnTo>
                      <a:lnTo>
                        <a:pt x="108" y="376"/>
                      </a:lnTo>
                      <a:lnTo>
                        <a:pt x="108" y="374"/>
                      </a:lnTo>
                      <a:lnTo>
                        <a:pt x="107" y="368"/>
                      </a:lnTo>
                      <a:lnTo>
                        <a:pt x="107" y="363"/>
                      </a:lnTo>
                      <a:lnTo>
                        <a:pt x="107" y="363"/>
                      </a:lnTo>
                      <a:lnTo>
                        <a:pt x="105" y="359"/>
                      </a:lnTo>
                      <a:lnTo>
                        <a:pt x="105" y="357"/>
                      </a:lnTo>
                      <a:lnTo>
                        <a:pt x="103" y="357"/>
                      </a:lnTo>
                      <a:lnTo>
                        <a:pt x="97" y="348"/>
                      </a:lnTo>
                      <a:lnTo>
                        <a:pt x="95" y="342"/>
                      </a:lnTo>
                      <a:lnTo>
                        <a:pt x="93" y="340"/>
                      </a:lnTo>
                      <a:lnTo>
                        <a:pt x="93" y="336"/>
                      </a:lnTo>
                      <a:lnTo>
                        <a:pt x="97" y="331"/>
                      </a:lnTo>
                      <a:lnTo>
                        <a:pt x="101" y="327"/>
                      </a:lnTo>
                      <a:lnTo>
                        <a:pt x="105" y="325"/>
                      </a:lnTo>
                      <a:lnTo>
                        <a:pt x="103" y="327"/>
                      </a:lnTo>
                      <a:lnTo>
                        <a:pt x="97" y="331"/>
                      </a:lnTo>
                      <a:lnTo>
                        <a:pt x="95" y="336"/>
                      </a:lnTo>
                      <a:lnTo>
                        <a:pt x="95" y="338"/>
                      </a:lnTo>
                      <a:lnTo>
                        <a:pt x="95" y="340"/>
                      </a:lnTo>
                      <a:lnTo>
                        <a:pt x="97" y="340"/>
                      </a:lnTo>
                      <a:lnTo>
                        <a:pt x="101" y="333"/>
                      </a:lnTo>
                      <a:lnTo>
                        <a:pt x="101" y="333"/>
                      </a:lnTo>
                      <a:lnTo>
                        <a:pt x="101" y="331"/>
                      </a:lnTo>
                      <a:lnTo>
                        <a:pt x="101" y="331"/>
                      </a:lnTo>
                      <a:lnTo>
                        <a:pt x="103" y="331"/>
                      </a:lnTo>
                      <a:lnTo>
                        <a:pt x="103" y="331"/>
                      </a:lnTo>
                      <a:lnTo>
                        <a:pt x="105" y="329"/>
                      </a:lnTo>
                      <a:lnTo>
                        <a:pt x="105" y="327"/>
                      </a:lnTo>
                      <a:lnTo>
                        <a:pt x="107" y="325"/>
                      </a:lnTo>
                      <a:lnTo>
                        <a:pt x="108" y="323"/>
                      </a:lnTo>
                      <a:lnTo>
                        <a:pt x="108" y="323"/>
                      </a:lnTo>
                      <a:lnTo>
                        <a:pt x="108" y="321"/>
                      </a:lnTo>
                      <a:lnTo>
                        <a:pt x="108" y="321"/>
                      </a:lnTo>
                      <a:lnTo>
                        <a:pt x="108" y="319"/>
                      </a:lnTo>
                      <a:lnTo>
                        <a:pt x="110" y="318"/>
                      </a:lnTo>
                      <a:lnTo>
                        <a:pt x="112" y="316"/>
                      </a:lnTo>
                      <a:lnTo>
                        <a:pt x="114" y="316"/>
                      </a:lnTo>
                      <a:lnTo>
                        <a:pt x="110" y="319"/>
                      </a:lnTo>
                      <a:lnTo>
                        <a:pt x="108" y="321"/>
                      </a:lnTo>
                      <a:lnTo>
                        <a:pt x="110" y="319"/>
                      </a:lnTo>
                      <a:lnTo>
                        <a:pt x="112" y="319"/>
                      </a:lnTo>
                      <a:lnTo>
                        <a:pt x="114" y="319"/>
                      </a:lnTo>
                      <a:lnTo>
                        <a:pt x="114" y="318"/>
                      </a:lnTo>
                      <a:lnTo>
                        <a:pt x="114" y="318"/>
                      </a:lnTo>
                      <a:lnTo>
                        <a:pt x="114" y="316"/>
                      </a:lnTo>
                      <a:lnTo>
                        <a:pt x="116" y="316"/>
                      </a:lnTo>
                      <a:lnTo>
                        <a:pt x="116" y="316"/>
                      </a:lnTo>
                      <a:lnTo>
                        <a:pt x="120" y="318"/>
                      </a:lnTo>
                      <a:lnTo>
                        <a:pt x="122" y="316"/>
                      </a:lnTo>
                      <a:lnTo>
                        <a:pt x="123" y="312"/>
                      </a:lnTo>
                      <a:lnTo>
                        <a:pt x="123" y="310"/>
                      </a:lnTo>
                      <a:lnTo>
                        <a:pt x="123" y="308"/>
                      </a:lnTo>
                      <a:lnTo>
                        <a:pt x="123" y="308"/>
                      </a:lnTo>
                      <a:lnTo>
                        <a:pt x="122" y="304"/>
                      </a:lnTo>
                      <a:lnTo>
                        <a:pt x="122" y="303"/>
                      </a:lnTo>
                      <a:lnTo>
                        <a:pt x="120" y="297"/>
                      </a:lnTo>
                      <a:lnTo>
                        <a:pt x="120" y="295"/>
                      </a:lnTo>
                      <a:lnTo>
                        <a:pt x="122" y="295"/>
                      </a:lnTo>
                      <a:lnTo>
                        <a:pt x="122" y="295"/>
                      </a:lnTo>
                      <a:lnTo>
                        <a:pt x="122" y="293"/>
                      </a:lnTo>
                      <a:lnTo>
                        <a:pt x="122" y="293"/>
                      </a:lnTo>
                      <a:lnTo>
                        <a:pt x="122" y="288"/>
                      </a:lnTo>
                      <a:lnTo>
                        <a:pt x="122" y="286"/>
                      </a:lnTo>
                      <a:lnTo>
                        <a:pt x="122" y="286"/>
                      </a:lnTo>
                      <a:lnTo>
                        <a:pt x="114" y="274"/>
                      </a:lnTo>
                      <a:lnTo>
                        <a:pt x="114" y="274"/>
                      </a:lnTo>
                      <a:lnTo>
                        <a:pt x="112" y="271"/>
                      </a:lnTo>
                      <a:lnTo>
                        <a:pt x="112" y="269"/>
                      </a:lnTo>
                      <a:lnTo>
                        <a:pt x="112" y="269"/>
                      </a:lnTo>
                      <a:lnTo>
                        <a:pt x="110" y="267"/>
                      </a:lnTo>
                      <a:lnTo>
                        <a:pt x="110" y="265"/>
                      </a:lnTo>
                      <a:lnTo>
                        <a:pt x="108" y="263"/>
                      </a:lnTo>
                      <a:lnTo>
                        <a:pt x="108" y="259"/>
                      </a:lnTo>
                      <a:lnTo>
                        <a:pt x="103" y="252"/>
                      </a:lnTo>
                      <a:lnTo>
                        <a:pt x="93" y="229"/>
                      </a:lnTo>
                      <a:lnTo>
                        <a:pt x="88" y="212"/>
                      </a:lnTo>
                      <a:lnTo>
                        <a:pt x="86" y="209"/>
                      </a:lnTo>
                      <a:lnTo>
                        <a:pt x="84" y="205"/>
                      </a:lnTo>
                      <a:lnTo>
                        <a:pt x="84" y="203"/>
                      </a:lnTo>
                      <a:lnTo>
                        <a:pt x="82" y="190"/>
                      </a:lnTo>
                      <a:lnTo>
                        <a:pt x="82" y="188"/>
                      </a:lnTo>
                      <a:lnTo>
                        <a:pt x="82" y="186"/>
                      </a:lnTo>
                      <a:lnTo>
                        <a:pt x="82" y="186"/>
                      </a:lnTo>
                      <a:lnTo>
                        <a:pt x="80" y="184"/>
                      </a:lnTo>
                      <a:lnTo>
                        <a:pt x="82" y="184"/>
                      </a:lnTo>
                      <a:lnTo>
                        <a:pt x="82" y="184"/>
                      </a:lnTo>
                      <a:lnTo>
                        <a:pt x="82" y="184"/>
                      </a:lnTo>
                      <a:lnTo>
                        <a:pt x="82" y="182"/>
                      </a:lnTo>
                      <a:lnTo>
                        <a:pt x="82" y="182"/>
                      </a:lnTo>
                      <a:lnTo>
                        <a:pt x="82" y="182"/>
                      </a:lnTo>
                      <a:lnTo>
                        <a:pt x="82" y="182"/>
                      </a:lnTo>
                      <a:lnTo>
                        <a:pt x="80" y="184"/>
                      </a:lnTo>
                      <a:lnTo>
                        <a:pt x="78" y="182"/>
                      </a:lnTo>
                      <a:lnTo>
                        <a:pt x="73" y="175"/>
                      </a:lnTo>
                      <a:lnTo>
                        <a:pt x="67" y="167"/>
                      </a:lnTo>
                      <a:lnTo>
                        <a:pt x="62" y="162"/>
                      </a:lnTo>
                      <a:lnTo>
                        <a:pt x="56" y="150"/>
                      </a:lnTo>
                      <a:lnTo>
                        <a:pt x="52" y="145"/>
                      </a:lnTo>
                      <a:lnTo>
                        <a:pt x="50" y="141"/>
                      </a:lnTo>
                      <a:lnTo>
                        <a:pt x="48" y="137"/>
                      </a:lnTo>
                      <a:lnTo>
                        <a:pt x="48" y="134"/>
                      </a:lnTo>
                      <a:lnTo>
                        <a:pt x="48" y="134"/>
                      </a:lnTo>
                      <a:lnTo>
                        <a:pt x="43" y="126"/>
                      </a:lnTo>
                      <a:lnTo>
                        <a:pt x="41" y="124"/>
                      </a:lnTo>
                      <a:lnTo>
                        <a:pt x="41" y="122"/>
                      </a:lnTo>
                      <a:lnTo>
                        <a:pt x="43" y="120"/>
                      </a:lnTo>
                      <a:lnTo>
                        <a:pt x="45" y="120"/>
                      </a:lnTo>
                      <a:lnTo>
                        <a:pt x="45" y="120"/>
                      </a:lnTo>
                      <a:lnTo>
                        <a:pt x="43" y="122"/>
                      </a:lnTo>
                      <a:lnTo>
                        <a:pt x="43" y="122"/>
                      </a:lnTo>
                      <a:lnTo>
                        <a:pt x="43" y="122"/>
                      </a:lnTo>
                      <a:lnTo>
                        <a:pt x="43" y="124"/>
                      </a:lnTo>
                      <a:lnTo>
                        <a:pt x="45" y="124"/>
                      </a:lnTo>
                      <a:lnTo>
                        <a:pt x="43" y="124"/>
                      </a:lnTo>
                      <a:lnTo>
                        <a:pt x="43" y="124"/>
                      </a:lnTo>
                      <a:lnTo>
                        <a:pt x="43" y="124"/>
                      </a:lnTo>
                      <a:lnTo>
                        <a:pt x="45" y="124"/>
                      </a:lnTo>
                      <a:lnTo>
                        <a:pt x="46" y="122"/>
                      </a:lnTo>
                      <a:lnTo>
                        <a:pt x="46" y="122"/>
                      </a:lnTo>
                      <a:lnTo>
                        <a:pt x="50" y="122"/>
                      </a:lnTo>
                      <a:lnTo>
                        <a:pt x="54" y="122"/>
                      </a:lnTo>
                      <a:lnTo>
                        <a:pt x="60" y="120"/>
                      </a:lnTo>
                      <a:lnTo>
                        <a:pt x="62" y="120"/>
                      </a:lnTo>
                      <a:lnTo>
                        <a:pt x="62" y="120"/>
                      </a:lnTo>
                      <a:lnTo>
                        <a:pt x="62" y="120"/>
                      </a:lnTo>
                      <a:lnTo>
                        <a:pt x="63" y="120"/>
                      </a:lnTo>
                      <a:lnTo>
                        <a:pt x="63" y="119"/>
                      </a:lnTo>
                      <a:lnTo>
                        <a:pt x="69" y="119"/>
                      </a:lnTo>
                      <a:lnTo>
                        <a:pt x="69" y="119"/>
                      </a:lnTo>
                      <a:lnTo>
                        <a:pt x="71" y="117"/>
                      </a:lnTo>
                      <a:lnTo>
                        <a:pt x="71" y="117"/>
                      </a:lnTo>
                      <a:lnTo>
                        <a:pt x="73" y="117"/>
                      </a:lnTo>
                      <a:lnTo>
                        <a:pt x="75" y="119"/>
                      </a:lnTo>
                      <a:lnTo>
                        <a:pt x="77" y="117"/>
                      </a:lnTo>
                      <a:lnTo>
                        <a:pt x="80" y="117"/>
                      </a:lnTo>
                      <a:lnTo>
                        <a:pt x="82" y="117"/>
                      </a:lnTo>
                      <a:lnTo>
                        <a:pt x="88" y="113"/>
                      </a:lnTo>
                      <a:lnTo>
                        <a:pt x="90" y="113"/>
                      </a:lnTo>
                      <a:lnTo>
                        <a:pt x="90" y="111"/>
                      </a:lnTo>
                      <a:lnTo>
                        <a:pt x="90" y="109"/>
                      </a:lnTo>
                      <a:lnTo>
                        <a:pt x="92" y="109"/>
                      </a:lnTo>
                      <a:lnTo>
                        <a:pt x="93" y="109"/>
                      </a:lnTo>
                      <a:lnTo>
                        <a:pt x="93" y="107"/>
                      </a:lnTo>
                      <a:lnTo>
                        <a:pt x="95" y="109"/>
                      </a:lnTo>
                      <a:lnTo>
                        <a:pt x="95" y="109"/>
                      </a:lnTo>
                      <a:lnTo>
                        <a:pt x="97" y="107"/>
                      </a:lnTo>
                      <a:lnTo>
                        <a:pt x="99" y="107"/>
                      </a:lnTo>
                      <a:lnTo>
                        <a:pt x="101" y="109"/>
                      </a:lnTo>
                      <a:lnTo>
                        <a:pt x="103" y="109"/>
                      </a:lnTo>
                      <a:lnTo>
                        <a:pt x="105" y="109"/>
                      </a:lnTo>
                      <a:lnTo>
                        <a:pt x="107" y="107"/>
                      </a:lnTo>
                      <a:lnTo>
                        <a:pt x="108" y="107"/>
                      </a:lnTo>
                      <a:lnTo>
                        <a:pt x="114" y="107"/>
                      </a:lnTo>
                      <a:lnTo>
                        <a:pt x="116" y="107"/>
                      </a:lnTo>
                      <a:lnTo>
                        <a:pt x="120" y="109"/>
                      </a:lnTo>
                      <a:lnTo>
                        <a:pt x="120" y="107"/>
                      </a:lnTo>
                      <a:lnTo>
                        <a:pt x="122" y="107"/>
                      </a:lnTo>
                      <a:lnTo>
                        <a:pt x="122" y="107"/>
                      </a:lnTo>
                      <a:lnTo>
                        <a:pt x="129" y="107"/>
                      </a:lnTo>
                      <a:lnTo>
                        <a:pt x="131" y="107"/>
                      </a:lnTo>
                      <a:lnTo>
                        <a:pt x="133" y="107"/>
                      </a:lnTo>
                      <a:lnTo>
                        <a:pt x="135" y="107"/>
                      </a:lnTo>
                      <a:lnTo>
                        <a:pt x="135" y="107"/>
                      </a:lnTo>
                      <a:lnTo>
                        <a:pt x="140" y="107"/>
                      </a:lnTo>
                      <a:lnTo>
                        <a:pt x="152" y="105"/>
                      </a:lnTo>
                      <a:lnTo>
                        <a:pt x="163" y="105"/>
                      </a:lnTo>
                      <a:lnTo>
                        <a:pt x="165" y="105"/>
                      </a:lnTo>
                      <a:close/>
                      <a:moveTo>
                        <a:pt x="80" y="2"/>
                      </a:moveTo>
                      <a:lnTo>
                        <a:pt x="82" y="2"/>
                      </a:lnTo>
                      <a:lnTo>
                        <a:pt x="84" y="2"/>
                      </a:lnTo>
                      <a:lnTo>
                        <a:pt x="84" y="2"/>
                      </a:lnTo>
                      <a:lnTo>
                        <a:pt x="86" y="2"/>
                      </a:lnTo>
                      <a:lnTo>
                        <a:pt x="86" y="4"/>
                      </a:lnTo>
                      <a:lnTo>
                        <a:pt x="88" y="8"/>
                      </a:lnTo>
                      <a:lnTo>
                        <a:pt x="90" y="10"/>
                      </a:lnTo>
                      <a:lnTo>
                        <a:pt x="92" y="11"/>
                      </a:lnTo>
                      <a:lnTo>
                        <a:pt x="97" y="17"/>
                      </a:lnTo>
                      <a:lnTo>
                        <a:pt x="99" y="19"/>
                      </a:lnTo>
                      <a:lnTo>
                        <a:pt x="99" y="21"/>
                      </a:lnTo>
                      <a:lnTo>
                        <a:pt x="97" y="21"/>
                      </a:lnTo>
                      <a:lnTo>
                        <a:pt x="82" y="25"/>
                      </a:lnTo>
                      <a:lnTo>
                        <a:pt x="80" y="27"/>
                      </a:lnTo>
                      <a:lnTo>
                        <a:pt x="78" y="27"/>
                      </a:lnTo>
                      <a:lnTo>
                        <a:pt x="78" y="28"/>
                      </a:lnTo>
                      <a:lnTo>
                        <a:pt x="78" y="30"/>
                      </a:lnTo>
                      <a:lnTo>
                        <a:pt x="78" y="32"/>
                      </a:lnTo>
                      <a:lnTo>
                        <a:pt x="77" y="32"/>
                      </a:lnTo>
                      <a:lnTo>
                        <a:pt x="75" y="34"/>
                      </a:lnTo>
                      <a:lnTo>
                        <a:pt x="73" y="36"/>
                      </a:lnTo>
                      <a:lnTo>
                        <a:pt x="73" y="38"/>
                      </a:lnTo>
                      <a:lnTo>
                        <a:pt x="73" y="38"/>
                      </a:lnTo>
                      <a:lnTo>
                        <a:pt x="71" y="40"/>
                      </a:lnTo>
                      <a:lnTo>
                        <a:pt x="69" y="40"/>
                      </a:lnTo>
                      <a:lnTo>
                        <a:pt x="67" y="40"/>
                      </a:lnTo>
                      <a:lnTo>
                        <a:pt x="67" y="40"/>
                      </a:lnTo>
                      <a:lnTo>
                        <a:pt x="65" y="42"/>
                      </a:lnTo>
                      <a:lnTo>
                        <a:pt x="65" y="45"/>
                      </a:lnTo>
                      <a:lnTo>
                        <a:pt x="62" y="47"/>
                      </a:lnTo>
                      <a:lnTo>
                        <a:pt x="56" y="49"/>
                      </a:lnTo>
                      <a:lnTo>
                        <a:pt x="56" y="49"/>
                      </a:lnTo>
                      <a:lnTo>
                        <a:pt x="54" y="49"/>
                      </a:lnTo>
                      <a:lnTo>
                        <a:pt x="54" y="49"/>
                      </a:lnTo>
                      <a:lnTo>
                        <a:pt x="54" y="49"/>
                      </a:lnTo>
                      <a:lnTo>
                        <a:pt x="54" y="51"/>
                      </a:lnTo>
                      <a:lnTo>
                        <a:pt x="56" y="51"/>
                      </a:lnTo>
                      <a:lnTo>
                        <a:pt x="60" y="53"/>
                      </a:lnTo>
                      <a:lnTo>
                        <a:pt x="60" y="55"/>
                      </a:lnTo>
                      <a:lnTo>
                        <a:pt x="62" y="57"/>
                      </a:lnTo>
                      <a:lnTo>
                        <a:pt x="60" y="62"/>
                      </a:lnTo>
                      <a:lnTo>
                        <a:pt x="60" y="68"/>
                      </a:lnTo>
                      <a:lnTo>
                        <a:pt x="60" y="77"/>
                      </a:lnTo>
                      <a:lnTo>
                        <a:pt x="60" y="85"/>
                      </a:lnTo>
                      <a:lnTo>
                        <a:pt x="60" y="90"/>
                      </a:lnTo>
                      <a:lnTo>
                        <a:pt x="60" y="98"/>
                      </a:lnTo>
                      <a:lnTo>
                        <a:pt x="54" y="96"/>
                      </a:lnTo>
                      <a:lnTo>
                        <a:pt x="46" y="96"/>
                      </a:lnTo>
                      <a:lnTo>
                        <a:pt x="41" y="98"/>
                      </a:lnTo>
                      <a:lnTo>
                        <a:pt x="37" y="100"/>
                      </a:lnTo>
                      <a:lnTo>
                        <a:pt x="35" y="94"/>
                      </a:lnTo>
                      <a:lnTo>
                        <a:pt x="33" y="88"/>
                      </a:lnTo>
                      <a:lnTo>
                        <a:pt x="35" y="85"/>
                      </a:lnTo>
                      <a:lnTo>
                        <a:pt x="35" y="83"/>
                      </a:lnTo>
                      <a:lnTo>
                        <a:pt x="37" y="83"/>
                      </a:lnTo>
                      <a:lnTo>
                        <a:pt x="37" y="83"/>
                      </a:lnTo>
                      <a:lnTo>
                        <a:pt x="39" y="83"/>
                      </a:lnTo>
                      <a:lnTo>
                        <a:pt x="39" y="83"/>
                      </a:lnTo>
                      <a:lnTo>
                        <a:pt x="39" y="81"/>
                      </a:lnTo>
                      <a:lnTo>
                        <a:pt x="39" y="79"/>
                      </a:lnTo>
                      <a:lnTo>
                        <a:pt x="39" y="77"/>
                      </a:lnTo>
                      <a:lnTo>
                        <a:pt x="39" y="75"/>
                      </a:lnTo>
                      <a:lnTo>
                        <a:pt x="37" y="73"/>
                      </a:lnTo>
                      <a:lnTo>
                        <a:pt x="37" y="72"/>
                      </a:lnTo>
                      <a:lnTo>
                        <a:pt x="35" y="66"/>
                      </a:lnTo>
                      <a:lnTo>
                        <a:pt x="31" y="58"/>
                      </a:lnTo>
                      <a:lnTo>
                        <a:pt x="28" y="53"/>
                      </a:lnTo>
                      <a:lnTo>
                        <a:pt x="24" y="47"/>
                      </a:lnTo>
                      <a:lnTo>
                        <a:pt x="24" y="47"/>
                      </a:lnTo>
                      <a:lnTo>
                        <a:pt x="26" y="47"/>
                      </a:lnTo>
                      <a:lnTo>
                        <a:pt x="26" y="47"/>
                      </a:lnTo>
                      <a:lnTo>
                        <a:pt x="28" y="47"/>
                      </a:lnTo>
                      <a:lnTo>
                        <a:pt x="30" y="47"/>
                      </a:lnTo>
                      <a:lnTo>
                        <a:pt x="31" y="45"/>
                      </a:lnTo>
                      <a:lnTo>
                        <a:pt x="31" y="45"/>
                      </a:lnTo>
                      <a:lnTo>
                        <a:pt x="31" y="45"/>
                      </a:lnTo>
                      <a:lnTo>
                        <a:pt x="31" y="43"/>
                      </a:lnTo>
                      <a:lnTo>
                        <a:pt x="30" y="43"/>
                      </a:lnTo>
                      <a:lnTo>
                        <a:pt x="30" y="43"/>
                      </a:lnTo>
                      <a:lnTo>
                        <a:pt x="30" y="43"/>
                      </a:lnTo>
                      <a:lnTo>
                        <a:pt x="28" y="45"/>
                      </a:lnTo>
                      <a:lnTo>
                        <a:pt x="28" y="45"/>
                      </a:lnTo>
                      <a:lnTo>
                        <a:pt x="28" y="45"/>
                      </a:lnTo>
                      <a:lnTo>
                        <a:pt x="26" y="45"/>
                      </a:lnTo>
                      <a:lnTo>
                        <a:pt x="26" y="45"/>
                      </a:lnTo>
                      <a:lnTo>
                        <a:pt x="24" y="45"/>
                      </a:lnTo>
                      <a:lnTo>
                        <a:pt x="31" y="38"/>
                      </a:lnTo>
                      <a:lnTo>
                        <a:pt x="33" y="36"/>
                      </a:lnTo>
                      <a:lnTo>
                        <a:pt x="37" y="28"/>
                      </a:lnTo>
                      <a:lnTo>
                        <a:pt x="37" y="27"/>
                      </a:lnTo>
                      <a:lnTo>
                        <a:pt x="37" y="27"/>
                      </a:lnTo>
                      <a:lnTo>
                        <a:pt x="39" y="28"/>
                      </a:lnTo>
                      <a:lnTo>
                        <a:pt x="39" y="28"/>
                      </a:lnTo>
                      <a:lnTo>
                        <a:pt x="39" y="30"/>
                      </a:lnTo>
                      <a:lnTo>
                        <a:pt x="41" y="30"/>
                      </a:lnTo>
                      <a:lnTo>
                        <a:pt x="41" y="30"/>
                      </a:lnTo>
                      <a:lnTo>
                        <a:pt x="43" y="28"/>
                      </a:lnTo>
                      <a:lnTo>
                        <a:pt x="45" y="28"/>
                      </a:lnTo>
                      <a:lnTo>
                        <a:pt x="46" y="28"/>
                      </a:lnTo>
                      <a:lnTo>
                        <a:pt x="46" y="28"/>
                      </a:lnTo>
                      <a:lnTo>
                        <a:pt x="50" y="23"/>
                      </a:lnTo>
                      <a:lnTo>
                        <a:pt x="50" y="21"/>
                      </a:lnTo>
                      <a:lnTo>
                        <a:pt x="50" y="17"/>
                      </a:lnTo>
                      <a:lnTo>
                        <a:pt x="50" y="15"/>
                      </a:lnTo>
                      <a:lnTo>
                        <a:pt x="52" y="17"/>
                      </a:lnTo>
                      <a:lnTo>
                        <a:pt x="54" y="17"/>
                      </a:lnTo>
                      <a:lnTo>
                        <a:pt x="58" y="15"/>
                      </a:lnTo>
                      <a:lnTo>
                        <a:pt x="67" y="13"/>
                      </a:lnTo>
                      <a:lnTo>
                        <a:pt x="67" y="13"/>
                      </a:lnTo>
                      <a:lnTo>
                        <a:pt x="69" y="11"/>
                      </a:lnTo>
                      <a:lnTo>
                        <a:pt x="69" y="10"/>
                      </a:lnTo>
                      <a:lnTo>
                        <a:pt x="71" y="8"/>
                      </a:lnTo>
                      <a:lnTo>
                        <a:pt x="73" y="8"/>
                      </a:lnTo>
                      <a:lnTo>
                        <a:pt x="73" y="6"/>
                      </a:lnTo>
                      <a:lnTo>
                        <a:pt x="75" y="6"/>
                      </a:lnTo>
                      <a:lnTo>
                        <a:pt x="75" y="4"/>
                      </a:lnTo>
                      <a:lnTo>
                        <a:pt x="77" y="2"/>
                      </a:lnTo>
                      <a:lnTo>
                        <a:pt x="77" y="0"/>
                      </a:lnTo>
                      <a:lnTo>
                        <a:pt x="78" y="2"/>
                      </a:lnTo>
                      <a:lnTo>
                        <a:pt x="80"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1">
                  <a:extLst>
                    <a:ext uri="{FF2B5EF4-FFF2-40B4-BE49-F238E27FC236}">
                      <a16:creationId xmlns:a16="http://schemas.microsoft.com/office/drawing/2014/main" id="{20717391-3347-4979-AFBF-1FCFDED09A86}"/>
                    </a:ext>
                  </a:extLst>
                </p:cNvPr>
                <p:cNvSpPr>
                  <a:spLocks/>
                </p:cNvSpPr>
                <p:nvPr/>
              </p:nvSpPr>
              <p:spPr bwMode="auto">
                <a:xfrm>
                  <a:off x="1227138" y="1720850"/>
                  <a:ext cx="174625" cy="355600"/>
                </a:xfrm>
                <a:custGeom>
                  <a:avLst/>
                  <a:gdLst>
                    <a:gd name="T0" fmla="*/ 162 w 220"/>
                    <a:gd name="T1" fmla="*/ 9 h 449"/>
                    <a:gd name="T2" fmla="*/ 179 w 220"/>
                    <a:gd name="T3" fmla="*/ 30 h 449"/>
                    <a:gd name="T4" fmla="*/ 188 w 220"/>
                    <a:gd name="T5" fmla="*/ 36 h 449"/>
                    <a:gd name="T6" fmla="*/ 201 w 220"/>
                    <a:gd name="T7" fmla="*/ 45 h 449"/>
                    <a:gd name="T8" fmla="*/ 201 w 220"/>
                    <a:gd name="T9" fmla="*/ 53 h 449"/>
                    <a:gd name="T10" fmla="*/ 213 w 220"/>
                    <a:gd name="T11" fmla="*/ 94 h 449"/>
                    <a:gd name="T12" fmla="*/ 213 w 220"/>
                    <a:gd name="T13" fmla="*/ 116 h 449"/>
                    <a:gd name="T14" fmla="*/ 220 w 220"/>
                    <a:gd name="T15" fmla="*/ 126 h 449"/>
                    <a:gd name="T16" fmla="*/ 215 w 220"/>
                    <a:gd name="T17" fmla="*/ 145 h 449"/>
                    <a:gd name="T18" fmla="*/ 201 w 220"/>
                    <a:gd name="T19" fmla="*/ 154 h 449"/>
                    <a:gd name="T20" fmla="*/ 205 w 220"/>
                    <a:gd name="T21" fmla="*/ 171 h 449"/>
                    <a:gd name="T22" fmla="*/ 186 w 220"/>
                    <a:gd name="T23" fmla="*/ 188 h 449"/>
                    <a:gd name="T24" fmla="*/ 179 w 220"/>
                    <a:gd name="T25" fmla="*/ 201 h 449"/>
                    <a:gd name="T26" fmla="*/ 169 w 220"/>
                    <a:gd name="T27" fmla="*/ 214 h 449"/>
                    <a:gd name="T28" fmla="*/ 166 w 220"/>
                    <a:gd name="T29" fmla="*/ 240 h 449"/>
                    <a:gd name="T30" fmla="*/ 151 w 220"/>
                    <a:gd name="T31" fmla="*/ 244 h 449"/>
                    <a:gd name="T32" fmla="*/ 143 w 220"/>
                    <a:gd name="T33" fmla="*/ 255 h 449"/>
                    <a:gd name="T34" fmla="*/ 143 w 220"/>
                    <a:gd name="T35" fmla="*/ 263 h 449"/>
                    <a:gd name="T36" fmla="*/ 139 w 220"/>
                    <a:gd name="T37" fmla="*/ 291 h 449"/>
                    <a:gd name="T38" fmla="*/ 141 w 220"/>
                    <a:gd name="T39" fmla="*/ 308 h 449"/>
                    <a:gd name="T40" fmla="*/ 138 w 220"/>
                    <a:gd name="T41" fmla="*/ 329 h 449"/>
                    <a:gd name="T42" fmla="*/ 145 w 220"/>
                    <a:gd name="T43" fmla="*/ 359 h 449"/>
                    <a:gd name="T44" fmla="*/ 143 w 220"/>
                    <a:gd name="T45" fmla="*/ 381 h 449"/>
                    <a:gd name="T46" fmla="*/ 145 w 220"/>
                    <a:gd name="T47" fmla="*/ 391 h 449"/>
                    <a:gd name="T48" fmla="*/ 141 w 220"/>
                    <a:gd name="T49" fmla="*/ 406 h 449"/>
                    <a:gd name="T50" fmla="*/ 145 w 220"/>
                    <a:gd name="T51" fmla="*/ 415 h 449"/>
                    <a:gd name="T52" fmla="*/ 139 w 220"/>
                    <a:gd name="T53" fmla="*/ 434 h 449"/>
                    <a:gd name="T54" fmla="*/ 74 w 220"/>
                    <a:gd name="T55" fmla="*/ 445 h 449"/>
                    <a:gd name="T56" fmla="*/ 64 w 220"/>
                    <a:gd name="T57" fmla="*/ 424 h 449"/>
                    <a:gd name="T58" fmla="*/ 61 w 220"/>
                    <a:gd name="T59" fmla="*/ 421 h 449"/>
                    <a:gd name="T60" fmla="*/ 61 w 220"/>
                    <a:gd name="T61" fmla="*/ 409 h 449"/>
                    <a:gd name="T62" fmla="*/ 55 w 220"/>
                    <a:gd name="T63" fmla="*/ 392 h 449"/>
                    <a:gd name="T64" fmla="*/ 61 w 220"/>
                    <a:gd name="T65" fmla="*/ 293 h 449"/>
                    <a:gd name="T66" fmla="*/ 61 w 220"/>
                    <a:gd name="T67" fmla="*/ 282 h 449"/>
                    <a:gd name="T68" fmla="*/ 53 w 220"/>
                    <a:gd name="T69" fmla="*/ 233 h 449"/>
                    <a:gd name="T70" fmla="*/ 40 w 220"/>
                    <a:gd name="T71" fmla="*/ 208 h 449"/>
                    <a:gd name="T72" fmla="*/ 42 w 220"/>
                    <a:gd name="T73" fmla="*/ 178 h 449"/>
                    <a:gd name="T74" fmla="*/ 2 w 220"/>
                    <a:gd name="T75" fmla="*/ 133 h 449"/>
                    <a:gd name="T76" fmla="*/ 10 w 220"/>
                    <a:gd name="T77" fmla="*/ 111 h 449"/>
                    <a:gd name="T78" fmla="*/ 15 w 220"/>
                    <a:gd name="T79" fmla="*/ 103 h 449"/>
                    <a:gd name="T80" fmla="*/ 15 w 220"/>
                    <a:gd name="T81" fmla="*/ 96 h 449"/>
                    <a:gd name="T82" fmla="*/ 21 w 220"/>
                    <a:gd name="T83" fmla="*/ 98 h 449"/>
                    <a:gd name="T84" fmla="*/ 25 w 220"/>
                    <a:gd name="T85" fmla="*/ 98 h 449"/>
                    <a:gd name="T86" fmla="*/ 21 w 220"/>
                    <a:gd name="T87" fmla="*/ 92 h 449"/>
                    <a:gd name="T88" fmla="*/ 29 w 220"/>
                    <a:gd name="T89" fmla="*/ 90 h 449"/>
                    <a:gd name="T90" fmla="*/ 30 w 220"/>
                    <a:gd name="T91" fmla="*/ 83 h 449"/>
                    <a:gd name="T92" fmla="*/ 38 w 220"/>
                    <a:gd name="T93" fmla="*/ 81 h 449"/>
                    <a:gd name="T94" fmla="*/ 40 w 220"/>
                    <a:gd name="T95" fmla="*/ 81 h 449"/>
                    <a:gd name="T96" fmla="*/ 46 w 220"/>
                    <a:gd name="T97" fmla="*/ 73 h 449"/>
                    <a:gd name="T98" fmla="*/ 59 w 220"/>
                    <a:gd name="T99" fmla="*/ 69 h 449"/>
                    <a:gd name="T100" fmla="*/ 68 w 220"/>
                    <a:gd name="T101" fmla="*/ 71 h 449"/>
                    <a:gd name="T102" fmla="*/ 83 w 220"/>
                    <a:gd name="T103" fmla="*/ 69 h 449"/>
                    <a:gd name="T104" fmla="*/ 109 w 220"/>
                    <a:gd name="T105" fmla="*/ 53 h 449"/>
                    <a:gd name="T106" fmla="*/ 117 w 220"/>
                    <a:gd name="T107" fmla="*/ 32 h 449"/>
                    <a:gd name="T108" fmla="*/ 123 w 220"/>
                    <a:gd name="T109" fmla="*/ 30 h 449"/>
                    <a:gd name="T110" fmla="*/ 115 w 220"/>
                    <a:gd name="T111" fmla="*/ 13 h 449"/>
                    <a:gd name="T112" fmla="*/ 124 w 220"/>
                    <a:gd name="T113" fmla="*/ 9 h 449"/>
                    <a:gd name="T114" fmla="*/ 128 w 220"/>
                    <a:gd name="T115" fmla="*/ 9 h 449"/>
                    <a:gd name="T116" fmla="*/ 134 w 220"/>
                    <a:gd name="T117" fmla="*/ 7 h 449"/>
                    <a:gd name="T118" fmla="*/ 141 w 220"/>
                    <a:gd name="T119"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0" h="449">
                      <a:moveTo>
                        <a:pt x="149" y="0"/>
                      </a:moveTo>
                      <a:lnTo>
                        <a:pt x="153" y="2"/>
                      </a:lnTo>
                      <a:lnTo>
                        <a:pt x="154" y="4"/>
                      </a:lnTo>
                      <a:lnTo>
                        <a:pt x="156" y="6"/>
                      </a:lnTo>
                      <a:lnTo>
                        <a:pt x="156" y="7"/>
                      </a:lnTo>
                      <a:lnTo>
                        <a:pt x="158" y="7"/>
                      </a:lnTo>
                      <a:lnTo>
                        <a:pt x="158" y="7"/>
                      </a:lnTo>
                      <a:lnTo>
                        <a:pt x="162" y="7"/>
                      </a:lnTo>
                      <a:lnTo>
                        <a:pt x="162" y="9"/>
                      </a:lnTo>
                      <a:lnTo>
                        <a:pt x="162" y="9"/>
                      </a:lnTo>
                      <a:lnTo>
                        <a:pt x="162" y="9"/>
                      </a:lnTo>
                      <a:lnTo>
                        <a:pt x="166" y="15"/>
                      </a:lnTo>
                      <a:lnTo>
                        <a:pt x="177" y="26"/>
                      </a:lnTo>
                      <a:lnTo>
                        <a:pt x="179" y="26"/>
                      </a:lnTo>
                      <a:lnTo>
                        <a:pt x="179" y="26"/>
                      </a:lnTo>
                      <a:lnTo>
                        <a:pt x="179" y="28"/>
                      </a:lnTo>
                      <a:lnTo>
                        <a:pt x="179" y="28"/>
                      </a:lnTo>
                      <a:lnTo>
                        <a:pt x="179" y="30"/>
                      </a:lnTo>
                      <a:lnTo>
                        <a:pt x="181" y="32"/>
                      </a:lnTo>
                      <a:lnTo>
                        <a:pt x="183" y="34"/>
                      </a:lnTo>
                      <a:lnTo>
                        <a:pt x="183" y="36"/>
                      </a:lnTo>
                      <a:lnTo>
                        <a:pt x="183" y="36"/>
                      </a:lnTo>
                      <a:lnTo>
                        <a:pt x="184" y="38"/>
                      </a:lnTo>
                      <a:lnTo>
                        <a:pt x="186" y="38"/>
                      </a:lnTo>
                      <a:lnTo>
                        <a:pt x="186" y="38"/>
                      </a:lnTo>
                      <a:lnTo>
                        <a:pt x="186" y="36"/>
                      </a:lnTo>
                      <a:lnTo>
                        <a:pt x="188" y="36"/>
                      </a:lnTo>
                      <a:lnTo>
                        <a:pt x="188" y="38"/>
                      </a:lnTo>
                      <a:lnTo>
                        <a:pt x="190" y="38"/>
                      </a:lnTo>
                      <a:lnTo>
                        <a:pt x="194" y="39"/>
                      </a:lnTo>
                      <a:lnTo>
                        <a:pt x="196" y="39"/>
                      </a:lnTo>
                      <a:lnTo>
                        <a:pt x="196" y="41"/>
                      </a:lnTo>
                      <a:lnTo>
                        <a:pt x="198" y="41"/>
                      </a:lnTo>
                      <a:lnTo>
                        <a:pt x="199" y="45"/>
                      </a:lnTo>
                      <a:lnTo>
                        <a:pt x="199" y="45"/>
                      </a:lnTo>
                      <a:lnTo>
                        <a:pt x="201" y="45"/>
                      </a:lnTo>
                      <a:lnTo>
                        <a:pt x="201" y="47"/>
                      </a:lnTo>
                      <a:lnTo>
                        <a:pt x="201" y="47"/>
                      </a:lnTo>
                      <a:lnTo>
                        <a:pt x="201" y="49"/>
                      </a:lnTo>
                      <a:lnTo>
                        <a:pt x="201" y="49"/>
                      </a:lnTo>
                      <a:lnTo>
                        <a:pt x="201" y="49"/>
                      </a:lnTo>
                      <a:lnTo>
                        <a:pt x="203" y="49"/>
                      </a:lnTo>
                      <a:lnTo>
                        <a:pt x="203" y="51"/>
                      </a:lnTo>
                      <a:lnTo>
                        <a:pt x="203" y="51"/>
                      </a:lnTo>
                      <a:lnTo>
                        <a:pt x="201" y="53"/>
                      </a:lnTo>
                      <a:lnTo>
                        <a:pt x="198" y="62"/>
                      </a:lnTo>
                      <a:lnTo>
                        <a:pt x="196" y="64"/>
                      </a:lnTo>
                      <a:lnTo>
                        <a:pt x="194" y="69"/>
                      </a:lnTo>
                      <a:lnTo>
                        <a:pt x="194" y="71"/>
                      </a:lnTo>
                      <a:lnTo>
                        <a:pt x="196" y="73"/>
                      </a:lnTo>
                      <a:lnTo>
                        <a:pt x="209" y="92"/>
                      </a:lnTo>
                      <a:lnTo>
                        <a:pt x="211" y="94"/>
                      </a:lnTo>
                      <a:lnTo>
                        <a:pt x="213" y="94"/>
                      </a:lnTo>
                      <a:lnTo>
                        <a:pt x="213" y="94"/>
                      </a:lnTo>
                      <a:lnTo>
                        <a:pt x="213" y="96"/>
                      </a:lnTo>
                      <a:lnTo>
                        <a:pt x="213" y="98"/>
                      </a:lnTo>
                      <a:lnTo>
                        <a:pt x="213" y="100"/>
                      </a:lnTo>
                      <a:lnTo>
                        <a:pt x="213" y="101"/>
                      </a:lnTo>
                      <a:lnTo>
                        <a:pt x="213" y="101"/>
                      </a:lnTo>
                      <a:lnTo>
                        <a:pt x="215" y="109"/>
                      </a:lnTo>
                      <a:lnTo>
                        <a:pt x="215" y="111"/>
                      </a:lnTo>
                      <a:lnTo>
                        <a:pt x="213" y="115"/>
                      </a:lnTo>
                      <a:lnTo>
                        <a:pt x="213" y="116"/>
                      </a:lnTo>
                      <a:lnTo>
                        <a:pt x="213" y="116"/>
                      </a:lnTo>
                      <a:lnTo>
                        <a:pt x="215" y="118"/>
                      </a:lnTo>
                      <a:lnTo>
                        <a:pt x="215" y="118"/>
                      </a:lnTo>
                      <a:lnTo>
                        <a:pt x="216" y="120"/>
                      </a:lnTo>
                      <a:lnTo>
                        <a:pt x="216" y="122"/>
                      </a:lnTo>
                      <a:lnTo>
                        <a:pt x="216" y="122"/>
                      </a:lnTo>
                      <a:lnTo>
                        <a:pt x="218" y="124"/>
                      </a:lnTo>
                      <a:lnTo>
                        <a:pt x="220" y="124"/>
                      </a:lnTo>
                      <a:lnTo>
                        <a:pt x="220" y="126"/>
                      </a:lnTo>
                      <a:lnTo>
                        <a:pt x="220" y="128"/>
                      </a:lnTo>
                      <a:lnTo>
                        <a:pt x="220" y="131"/>
                      </a:lnTo>
                      <a:lnTo>
                        <a:pt x="220" y="133"/>
                      </a:lnTo>
                      <a:lnTo>
                        <a:pt x="218" y="137"/>
                      </a:lnTo>
                      <a:lnTo>
                        <a:pt x="218" y="139"/>
                      </a:lnTo>
                      <a:lnTo>
                        <a:pt x="218" y="143"/>
                      </a:lnTo>
                      <a:lnTo>
                        <a:pt x="216" y="145"/>
                      </a:lnTo>
                      <a:lnTo>
                        <a:pt x="216" y="145"/>
                      </a:lnTo>
                      <a:lnTo>
                        <a:pt x="215" y="145"/>
                      </a:lnTo>
                      <a:lnTo>
                        <a:pt x="211" y="143"/>
                      </a:lnTo>
                      <a:lnTo>
                        <a:pt x="209" y="143"/>
                      </a:lnTo>
                      <a:lnTo>
                        <a:pt x="207" y="143"/>
                      </a:lnTo>
                      <a:lnTo>
                        <a:pt x="205" y="145"/>
                      </a:lnTo>
                      <a:lnTo>
                        <a:pt x="205" y="146"/>
                      </a:lnTo>
                      <a:lnTo>
                        <a:pt x="205" y="146"/>
                      </a:lnTo>
                      <a:lnTo>
                        <a:pt x="205" y="148"/>
                      </a:lnTo>
                      <a:lnTo>
                        <a:pt x="203" y="150"/>
                      </a:lnTo>
                      <a:lnTo>
                        <a:pt x="201" y="154"/>
                      </a:lnTo>
                      <a:lnTo>
                        <a:pt x="201" y="156"/>
                      </a:lnTo>
                      <a:lnTo>
                        <a:pt x="203" y="158"/>
                      </a:lnTo>
                      <a:lnTo>
                        <a:pt x="209" y="161"/>
                      </a:lnTo>
                      <a:lnTo>
                        <a:pt x="209" y="163"/>
                      </a:lnTo>
                      <a:lnTo>
                        <a:pt x="209" y="165"/>
                      </a:lnTo>
                      <a:lnTo>
                        <a:pt x="209" y="165"/>
                      </a:lnTo>
                      <a:lnTo>
                        <a:pt x="209" y="167"/>
                      </a:lnTo>
                      <a:lnTo>
                        <a:pt x="205" y="169"/>
                      </a:lnTo>
                      <a:lnTo>
                        <a:pt x="205" y="171"/>
                      </a:lnTo>
                      <a:lnTo>
                        <a:pt x="205" y="171"/>
                      </a:lnTo>
                      <a:lnTo>
                        <a:pt x="203" y="176"/>
                      </a:lnTo>
                      <a:lnTo>
                        <a:pt x="203" y="178"/>
                      </a:lnTo>
                      <a:lnTo>
                        <a:pt x="201" y="182"/>
                      </a:lnTo>
                      <a:lnTo>
                        <a:pt x="199" y="186"/>
                      </a:lnTo>
                      <a:lnTo>
                        <a:pt x="198" y="186"/>
                      </a:lnTo>
                      <a:lnTo>
                        <a:pt x="194" y="186"/>
                      </a:lnTo>
                      <a:lnTo>
                        <a:pt x="190" y="186"/>
                      </a:lnTo>
                      <a:lnTo>
                        <a:pt x="186" y="188"/>
                      </a:lnTo>
                      <a:lnTo>
                        <a:pt x="184" y="190"/>
                      </a:lnTo>
                      <a:lnTo>
                        <a:pt x="184" y="192"/>
                      </a:lnTo>
                      <a:lnTo>
                        <a:pt x="183" y="193"/>
                      </a:lnTo>
                      <a:lnTo>
                        <a:pt x="184" y="193"/>
                      </a:lnTo>
                      <a:lnTo>
                        <a:pt x="184" y="199"/>
                      </a:lnTo>
                      <a:lnTo>
                        <a:pt x="184" y="201"/>
                      </a:lnTo>
                      <a:lnTo>
                        <a:pt x="183" y="201"/>
                      </a:lnTo>
                      <a:lnTo>
                        <a:pt x="179" y="201"/>
                      </a:lnTo>
                      <a:lnTo>
                        <a:pt x="179" y="201"/>
                      </a:lnTo>
                      <a:lnTo>
                        <a:pt x="179" y="203"/>
                      </a:lnTo>
                      <a:lnTo>
                        <a:pt x="179" y="205"/>
                      </a:lnTo>
                      <a:lnTo>
                        <a:pt x="179" y="205"/>
                      </a:lnTo>
                      <a:lnTo>
                        <a:pt x="179" y="205"/>
                      </a:lnTo>
                      <a:lnTo>
                        <a:pt x="173" y="210"/>
                      </a:lnTo>
                      <a:lnTo>
                        <a:pt x="173" y="212"/>
                      </a:lnTo>
                      <a:lnTo>
                        <a:pt x="173" y="212"/>
                      </a:lnTo>
                      <a:lnTo>
                        <a:pt x="171" y="212"/>
                      </a:lnTo>
                      <a:lnTo>
                        <a:pt x="169" y="214"/>
                      </a:lnTo>
                      <a:lnTo>
                        <a:pt x="169" y="216"/>
                      </a:lnTo>
                      <a:lnTo>
                        <a:pt x="171" y="218"/>
                      </a:lnTo>
                      <a:lnTo>
                        <a:pt x="171" y="222"/>
                      </a:lnTo>
                      <a:lnTo>
                        <a:pt x="171" y="222"/>
                      </a:lnTo>
                      <a:lnTo>
                        <a:pt x="171" y="227"/>
                      </a:lnTo>
                      <a:lnTo>
                        <a:pt x="171" y="229"/>
                      </a:lnTo>
                      <a:lnTo>
                        <a:pt x="169" y="231"/>
                      </a:lnTo>
                      <a:lnTo>
                        <a:pt x="168" y="238"/>
                      </a:lnTo>
                      <a:lnTo>
                        <a:pt x="166" y="240"/>
                      </a:lnTo>
                      <a:lnTo>
                        <a:pt x="164" y="242"/>
                      </a:lnTo>
                      <a:lnTo>
                        <a:pt x="160" y="244"/>
                      </a:lnTo>
                      <a:lnTo>
                        <a:pt x="158" y="244"/>
                      </a:lnTo>
                      <a:lnTo>
                        <a:pt x="158" y="242"/>
                      </a:lnTo>
                      <a:lnTo>
                        <a:pt x="158" y="242"/>
                      </a:lnTo>
                      <a:lnTo>
                        <a:pt x="156" y="242"/>
                      </a:lnTo>
                      <a:lnTo>
                        <a:pt x="154" y="242"/>
                      </a:lnTo>
                      <a:lnTo>
                        <a:pt x="153" y="242"/>
                      </a:lnTo>
                      <a:lnTo>
                        <a:pt x="151" y="244"/>
                      </a:lnTo>
                      <a:lnTo>
                        <a:pt x="151" y="244"/>
                      </a:lnTo>
                      <a:lnTo>
                        <a:pt x="145" y="244"/>
                      </a:lnTo>
                      <a:lnTo>
                        <a:pt x="145" y="246"/>
                      </a:lnTo>
                      <a:lnTo>
                        <a:pt x="145" y="250"/>
                      </a:lnTo>
                      <a:lnTo>
                        <a:pt x="143" y="252"/>
                      </a:lnTo>
                      <a:lnTo>
                        <a:pt x="143" y="252"/>
                      </a:lnTo>
                      <a:lnTo>
                        <a:pt x="143" y="253"/>
                      </a:lnTo>
                      <a:lnTo>
                        <a:pt x="143" y="255"/>
                      </a:lnTo>
                      <a:lnTo>
                        <a:pt x="143" y="255"/>
                      </a:lnTo>
                      <a:lnTo>
                        <a:pt x="143" y="255"/>
                      </a:lnTo>
                      <a:lnTo>
                        <a:pt x="143" y="255"/>
                      </a:lnTo>
                      <a:lnTo>
                        <a:pt x="143" y="257"/>
                      </a:lnTo>
                      <a:lnTo>
                        <a:pt x="143" y="259"/>
                      </a:lnTo>
                      <a:lnTo>
                        <a:pt x="143" y="259"/>
                      </a:lnTo>
                      <a:lnTo>
                        <a:pt x="143" y="261"/>
                      </a:lnTo>
                      <a:lnTo>
                        <a:pt x="143" y="261"/>
                      </a:lnTo>
                      <a:lnTo>
                        <a:pt x="143" y="263"/>
                      </a:lnTo>
                      <a:lnTo>
                        <a:pt x="143" y="263"/>
                      </a:lnTo>
                      <a:lnTo>
                        <a:pt x="141" y="263"/>
                      </a:lnTo>
                      <a:lnTo>
                        <a:pt x="141" y="263"/>
                      </a:lnTo>
                      <a:lnTo>
                        <a:pt x="141" y="265"/>
                      </a:lnTo>
                      <a:lnTo>
                        <a:pt x="143" y="284"/>
                      </a:lnTo>
                      <a:lnTo>
                        <a:pt x="141" y="287"/>
                      </a:lnTo>
                      <a:lnTo>
                        <a:pt x="141" y="287"/>
                      </a:lnTo>
                      <a:lnTo>
                        <a:pt x="139" y="289"/>
                      </a:lnTo>
                      <a:lnTo>
                        <a:pt x="139" y="289"/>
                      </a:lnTo>
                      <a:lnTo>
                        <a:pt x="139" y="291"/>
                      </a:lnTo>
                      <a:lnTo>
                        <a:pt x="139" y="293"/>
                      </a:lnTo>
                      <a:lnTo>
                        <a:pt x="139" y="293"/>
                      </a:lnTo>
                      <a:lnTo>
                        <a:pt x="139" y="297"/>
                      </a:lnTo>
                      <a:lnTo>
                        <a:pt x="139" y="299"/>
                      </a:lnTo>
                      <a:lnTo>
                        <a:pt x="139" y="300"/>
                      </a:lnTo>
                      <a:lnTo>
                        <a:pt x="141" y="304"/>
                      </a:lnTo>
                      <a:lnTo>
                        <a:pt x="141" y="304"/>
                      </a:lnTo>
                      <a:lnTo>
                        <a:pt x="141" y="306"/>
                      </a:lnTo>
                      <a:lnTo>
                        <a:pt x="141" y="308"/>
                      </a:lnTo>
                      <a:lnTo>
                        <a:pt x="141" y="310"/>
                      </a:lnTo>
                      <a:lnTo>
                        <a:pt x="139" y="310"/>
                      </a:lnTo>
                      <a:lnTo>
                        <a:pt x="139" y="312"/>
                      </a:lnTo>
                      <a:lnTo>
                        <a:pt x="139" y="315"/>
                      </a:lnTo>
                      <a:lnTo>
                        <a:pt x="139" y="321"/>
                      </a:lnTo>
                      <a:lnTo>
                        <a:pt x="138" y="325"/>
                      </a:lnTo>
                      <a:lnTo>
                        <a:pt x="138" y="327"/>
                      </a:lnTo>
                      <a:lnTo>
                        <a:pt x="138" y="327"/>
                      </a:lnTo>
                      <a:lnTo>
                        <a:pt x="138" y="329"/>
                      </a:lnTo>
                      <a:lnTo>
                        <a:pt x="138" y="329"/>
                      </a:lnTo>
                      <a:lnTo>
                        <a:pt x="139" y="330"/>
                      </a:lnTo>
                      <a:lnTo>
                        <a:pt x="141" y="334"/>
                      </a:lnTo>
                      <a:lnTo>
                        <a:pt x="141" y="336"/>
                      </a:lnTo>
                      <a:lnTo>
                        <a:pt x="139" y="347"/>
                      </a:lnTo>
                      <a:lnTo>
                        <a:pt x="141" y="351"/>
                      </a:lnTo>
                      <a:lnTo>
                        <a:pt x="143" y="353"/>
                      </a:lnTo>
                      <a:lnTo>
                        <a:pt x="145" y="355"/>
                      </a:lnTo>
                      <a:lnTo>
                        <a:pt x="145" y="359"/>
                      </a:lnTo>
                      <a:lnTo>
                        <a:pt x="145" y="361"/>
                      </a:lnTo>
                      <a:lnTo>
                        <a:pt x="145" y="362"/>
                      </a:lnTo>
                      <a:lnTo>
                        <a:pt x="145" y="362"/>
                      </a:lnTo>
                      <a:lnTo>
                        <a:pt x="143" y="362"/>
                      </a:lnTo>
                      <a:lnTo>
                        <a:pt x="143" y="362"/>
                      </a:lnTo>
                      <a:lnTo>
                        <a:pt x="143" y="362"/>
                      </a:lnTo>
                      <a:lnTo>
                        <a:pt x="143" y="362"/>
                      </a:lnTo>
                      <a:lnTo>
                        <a:pt x="143" y="381"/>
                      </a:lnTo>
                      <a:lnTo>
                        <a:pt x="143" y="381"/>
                      </a:lnTo>
                      <a:lnTo>
                        <a:pt x="143" y="383"/>
                      </a:lnTo>
                      <a:lnTo>
                        <a:pt x="143" y="383"/>
                      </a:lnTo>
                      <a:lnTo>
                        <a:pt x="143" y="385"/>
                      </a:lnTo>
                      <a:lnTo>
                        <a:pt x="141" y="385"/>
                      </a:lnTo>
                      <a:lnTo>
                        <a:pt x="141" y="385"/>
                      </a:lnTo>
                      <a:lnTo>
                        <a:pt x="141" y="387"/>
                      </a:lnTo>
                      <a:lnTo>
                        <a:pt x="143" y="387"/>
                      </a:lnTo>
                      <a:lnTo>
                        <a:pt x="145" y="389"/>
                      </a:lnTo>
                      <a:lnTo>
                        <a:pt x="145" y="391"/>
                      </a:lnTo>
                      <a:lnTo>
                        <a:pt x="145" y="391"/>
                      </a:lnTo>
                      <a:lnTo>
                        <a:pt x="145" y="391"/>
                      </a:lnTo>
                      <a:lnTo>
                        <a:pt x="143" y="391"/>
                      </a:lnTo>
                      <a:lnTo>
                        <a:pt x="143" y="391"/>
                      </a:lnTo>
                      <a:lnTo>
                        <a:pt x="139" y="394"/>
                      </a:lnTo>
                      <a:lnTo>
                        <a:pt x="141" y="396"/>
                      </a:lnTo>
                      <a:lnTo>
                        <a:pt x="141" y="400"/>
                      </a:lnTo>
                      <a:lnTo>
                        <a:pt x="141" y="402"/>
                      </a:lnTo>
                      <a:lnTo>
                        <a:pt x="141" y="406"/>
                      </a:lnTo>
                      <a:lnTo>
                        <a:pt x="141" y="407"/>
                      </a:lnTo>
                      <a:lnTo>
                        <a:pt x="141" y="409"/>
                      </a:lnTo>
                      <a:lnTo>
                        <a:pt x="141" y="409"/>
                      </a:lnTo>
                      <a:lnTo>
                        <a:pt x="143" y="409"/>
                      </a:lnTo>
                      <a:lnTo>
                        <a:pt x="143" y="409"/>
                      </a:lnTo>
                      <a:lnTo>
                        <a:pt x="145" y="409"/>
                      </a:lnTo>
                      <a:lnTo>
                        <a:pt x="145" y="411"/>
                      </a:lnTo>
                      <a:lnTo>
                        <a:pt x="145" y="411"/>
                      </a:lnTo>
                      <a:lnTo>
                        <a:pt x="145" y="415"/>
                      </a:lnTo>
                      <a:lnTo>
                        <a:pt x="145" y="415"/>
                      </a:lnTo>
                      <a:lnTo>
                        <a:pt x="143" y="417"/>
                      </a:lnTo>
                      <a:lnTo>
                        <a:pt x="143" y="417"/>
                      </a:lnTo>
                      <a:lnTo>
                        <a:pt x="141" y="419"/>
                      </a:lnTo>
                      <a:lnTo>
                        <a:pt x="141" y="421"/>
                      </a:lnTo>
                      <a:lnTo>
                        <a:pt x="141" y="423"/>
                      </a:lnTo>
                      <a:lnTo>
                        <a:pt x="141" y="424"/>
                      </a:lnTo>
                      <a:lnTo>
                        <a:pt x="139" y="430"/>
                      </a:lnTo>
                      <a:lnTo>
                        <a:pt x="139" y="434"/>
                      </a:lnTo>
                      <a:lnTo>
                        <a:pt x="139" y="438"/>
                      </a:lnTo>
                      <a:lnTo>
                        <a:pt x="111" y="441"/>
                      </a:lnTo>
                      <a:lnTo>
                        <a:pt x="106" y="443"/>
                      </a:lnTo>
                      <a:lnTo>
                        <a:pt x="81" y="445"/>
                      </a:lnTo>
                      <a:lnTo>
                        <a:pt x="62" y="449"/>
                      </a:lnTo>
                      <a:lnTo>
                        <a:pt x="61" y="449"/>
                      </a:lnTo>
                      <a:lnTo>
                        <a:pt x="62" y="447"/>
                      </a:lnTo>
                      <a:lnTo>
                        <a:pt x="72" y="445"/>
                      </a:lnTo>
                      <a:lnTo>
                        <a:pt x="74" y="445"/>
                      </a:lnTo>
                      <a:lnTo>
                        <a:pt x="72" y="439"/>
                      </a:lnTo>
                      <a:lnTo>
                        <a:pt x="70" y="434"/>
                      </a:lnTo>
                      <a:lnTo>
                        <a:pt x="68" y="432"/>
                      </a:lnTo>
                      <a:lnTo>
                        <a:pt x="68" y="430"/>
                      </a:lnTo>
                      <a:lnTo>
                        <a:pt x="66" y="430"/>
                      </a:lnTo>
                      <a:lnTo>
                        <a:pt x="66" y="430"/>
                      </a:lnTo>
                      <a:lnTo>
                        <a:pt x="66" y="426"/>
                      </a:lnTo>
                      <a:lnTo>
                        <a:pt x="66" y="426"/>
                      </a:lnTo>
                      <a:lnTo>
                        <a:pt x="64" y="424"/>
                      </a:lnTo>
                      <a:lnTo>
                        <a:pt x="64" y="424"/>
                      </a:lnTo>
                      <a:lnTo>
                        <a:pt x="64" y="424"/>
                      </a:lnTo>
                      <a:lnTo>
                        <a:pt x="64" y="424"/>
                      </a:lnTo>
                      <a:lnTo>
                        <a:pt x="62" y="424"/>
                      </a:lnTo>
                      <a:lnTo>
                        <a:pt x="62" y="423"/>
                      </a:lnTo>
                      <a:lnTo>
                        <a:pt x="61" y="423"/>
                      </a:lnTo>
                      <a:lnTo>
                        <a:pt x="61" y="423"/>
                      </a:lnTo>
                      <a:lnTo>
                        <a:pt x="61" y="421"/>
                      </a:lnTo>
                      <a:lnTo>
                        <a:pt x="61" y="421"/>
                      </a:lnTo>
                      <a:lnTo>
                        <a:pt x="61" y="421"/>
                      </a:lnTo>
                      <a:lnTo>
                        <a:pt x="61" y="419"/>
                      </a:lnTo>
                      <a:lnTo>
                        <a:pt x="59" y="417"/>
                      </a:lnTo>
                      <a:lnTo>
                        <a:pt x="59" y="417"/>
                      </a:lnTo>
                      <a:lnTo>
                        <a:pt x="59" y="417"/>
                      </a:lnTo>
                      <a:lnTo>
                        <a:pt x="59" y="415"/>
                      </a:lnTo>
                      <a:lnTo>
                        <a:pt x="61" y="411"/>
                      </a:lnTo>
                      <a:lnTo>
                        <a:pt x="61" y="411"/>
                      </a:lnTo>
                      <a:lnTo>
                        <a:pt x="61" y="409"/>
                      </a:lnTo>
                      <a:lnTo>
                        <a:pt x="61" y="407"/>
                      </a:lnTo>
                      <a:lnTo>
                        <a:pt x="59" y="407"/>
                      </a:lnTo>
                      <a:lnTo>
                        <a:pt x="59" y="406"/>
                      </a:lnTo>
                      <a:lnTo>
                        <a:pt x="61" y="402"/>
                      </a:lnTo>
                      <a:lnTo>
                        <a:pt x="61" y="402"/>
                      </a:lnTo>
                      <a:lnTo>
                        <a:pt x="59" y="400"/>
                      </a:lnTo>
                      <a:lnTo>
                        <a:pt x="57" y="400"/>
                      </a:lnTo>
                      <a:lnTo>
                        <a:pt x="57" y="398"/>
                      </a:lnTo>
                      <a:lnTo>
                        <a:pt x="55" y="392"/>
                      </a:lnTo>
                      <a:lnTo>
                        <a:pt x="61" y="392"/>
                      </a:lnTo>
                      <a:lnTo>
                        <a:pt x="62" y="392"/>
                      </a:lnTo>
                      <a:lnTo>
                        <a:pt x="62" y="346"/>
                      </a:lnTo>
                      <a:lnTo>
                        <a:pt x="62" y="332"/>
                      </a:lnTo>
                      <a:lnTo>
                        <a:pt x="62" y="321"/>
                      </a:lnTo>
                      <a:lnTo>
                        <a:pt x="62" y="310"/>
                      </a:lnTo>
                      <a:lnTo>
                        <a:pt x="62" y="300"/>
                      </a:lnTo>
                      <a:lnTo>
                        <a:pt x="61" y="295"/>
                      </a:lnTo>
                      <a:lnTo>
                        <a:pt x="61" y="293"/>
                      </a:lnTo>
                      <a:lnTo>
                        <a:pt x="61" y="293"/>
                      </a:lnTo>
                      <a:lnTo>
                        <a:pt x="61" y="293"/>
                      </a:lnTo>
                      <a:lnTo>
                        <a:pt x="61" y="291"/>
                      </a:lnTo>
                      <a:lnTo>
                        <a:pt x="61" y="289"/>
                      </a:lnTo>
                      <a:lnTo>
                        <a:pt x="64" y="285"/>
                      </a:lnTo>
                      <a:lnTo>
                        <a:pt x="64" y="285"/>
                      </a:lnTo>
                      <a:lnTo>
                        <a:pt x="62" y="284"/>
                      </a:lnTo>
                      <a:lnTo>
                        <a:pt x="61" y="282"/>
                      </a:lnTo>
                      <a:lnTo>
                        <a:pt x="61" y="282"/>
                      </a:lnTo>
                      <a:lnTo>
                        <a:pt x="61" y="280"/>
                      </a:lnTo>
                      <a:lnTo>
                        <a:pt x="61" y="269"/>
                      </a:lnTo>
                      <a:lnTo>
                        <a:pt x="61" y="261"/>
                      </a:lnTo>
                      <a:lnTo>
                        <a:pt x="61" y="253"/>
                      </a:lnTo>
                      <a:lnTo>
                        <a:pt x="61" y="244"/>
                      </a:lnTo>
                      <a:lnTo>
                        <a:pt x="61" y="242"/>
                      </a:lnTo>
                      <a:lnTo>
                        <a:pt x="61" y="240"/>
                      </a:lnTo>
                      <a:lnTo>
                        <a:pt x="59" y="238"/>
                      </a:lnTo>
                      <a:lnTo>
                        <a:pt x="53" y="233"/>
                      </a:lnTo>
                      <a:lnTo>
                        <a:pt x="47" y="227"/>
                      </a:lnTo>
                      <a:lnTo>
                        <a:pt x="46" y="225"/>
                      </a:lnTo>
                      <a:lnTo>
                        <a:pt x="46" y="222"/>
                      </a:lnTo>
                      <a:lnTo>
                        <a:pt x="46" y="214"/>
                      </a:lnTo>
                      <a:lnTo>
                        <a:pt x="44" y="212"/>
                      </a:lnTo>
                      <a:lnTo>
                        <a:pt x="42" y="212"/>
                      </a:lnTo>
                      <a:lnTo>
                        <a:pt x="42" y="212"/>
                      </a:lnTo>
                      <a:lnTo>
                        <a:pt x="40" y="210"/>
                      </a:lnTo>
                      <a:lnTo>
                        <a:pt x="40" y="208"/>
                      </a:lnTo>
                      <a:lnTo>
                        <a:pt x="42" y="207"/>
                      </a:lnTo>
                      <a:lnTo>
                        <a:pt x="42" y="205"/>
                      </a:lnTo>
                      <a:lnTo>
                        <a:pt x="42" y="205"/>
                      </a:lnTo>
                      <a:lnTo>
                        <a:pt x="44" y="205"/>
                      </a:lnTo>
                      <a:lnTo>
                        <a:pt x="44" y="201"/>
                      </a:lnTo>
                      <a:lnTo>
                        <a:pt x="44" y="201"/>
                      </a:lnTo>
                      <a:lnTo>
                        <a:pt x="42" y="197"/>
                      </a:lnTo>
                      <a:lnTo>
                        <a:pt x="42" y="184"/>
                      </a:lnTo>
                      <a:lnTo>
                        <a:pt x="42" y="178"/>
                      </a:lnTo>
                      <a:lnTo>
                        <a:pt x="42" y="175"/>
                      </a:lnTo>
                      <a:lnTo>
                        <a:pt x="34" y="171"/>
                      </a:lnTo>
                      <a:lnTo>
                        <a:pt x="23" y="163"/>
                      </a:lnTo>
                      <a:lnTo>
                        <a:pt x="14" y="156"/>
                      </a:lnTo>
                      <a:lnTo>
                        <a:pt x="0" y="148"/>
                      </a:lnTo>
                      <a:lnTo>
                        <a:pt x="0" y="146"/>
                      </a:lnTo>
                      <a:lnTo>
                        <a:pt x="0" y="145"/>
                      </a:lnTo>
                      <a:lnTo>
                        <a:pt x="0" y="137"/>
                      </a:lnTo>
                      <a:lnTo>
                        <a:pt x="2" y="133"/>
                      </a:lnTo>
                      <a:lnTo>
                        <a:pt x="2" y="131"/>
                      </a:lnTo>
                      <a:lnTo>
                        <a:pt x="2" y="124"/>
                      </a:lnTo>
                      <a:lnTo>
                        <a:pt x="2" y="122"/>
                      </a:lnTo>
                      <a:lnTo>
                        <a:pt x="6" y="118"/>
                      </a:lnTo>
                      <a:lnTo>
                        <a:pt x="8" y="116"/>
                      </a:lnTo>
                      <a:lnTo>
                        <a:pt x="8" y="116"/>
                      </a:lnTo>
                      <a:lnTo>
                        <a:pt x="8" y="115"/>
                      </a:lnTo>
                      <a:lnTo>
                        <a:pt x="8" y="115"/>
                      </a:lnTo>
                      <a:lnTo>
                        <a:pt x="10" y="111"/>
                      </a:lnTo>
                      <a:lnTo>
                        <a:pt x="10" y="111"/>
                      </a:lnTo>
                      <a:lnTo>
                        <a:pt x="8" y="109"/>
                      </a:lnTo>
                      <a:lnTo>
                        <a:pt x="8" y="109"/>
                      </a:lnTo>
                      <a:lnTo>
                        <a:pt x="8" y="107"/>
                      </a:lnTo>
                      <a:lnTo>
                        <a:pt x="10" y="103"/>
                      </a:lnTo>
                      <a:lnTo>
                        <a:pt x="12" y="103"/>
                      </a:lnTo>
                      <a:lnTo>
                        <a:pt x="15" y="103"/>
                      </a:lnTo>
                      <a:lnTo>
                        <a:pt x="15" y="103"/>
                      </a:lnTo>
                      <a:lnTo>
                        <a:pt x="15" y="103"/>
                      </a:lnTo>
                      <a:lnTo>
                        <a:pt x="15" y="101"/>
                      </a:lnTo>
                      <a:lnTo>
                        <a:pt x="15" y="101"/>
                      </a:lnTo>
                      <a:lnTo>
                        <a:pt x="14" y="101"/>
                      </a:lnTo>
                      <a:lnTo>
                        <a:pt x="14" y="101"/>
                      </a:lnTo>
                      <a:lnTo>
                        <a:pt x="14" y="100"/>
                      </a:lnTo>
                      <a:lnTo>
                        <a:pt x="14" y="100"/>
                      </a:lnTo>
                      <a:lnTo>
                        <a:pt x="15" y="98"/>
                      </a:lnTo>
                      <a:lnTo>
                        <a:pt x="15" y="96"/>
                      </a:lnTo>
                      <a:lnTo>
                        <a:pt x="15" y="96"/>
                      </a:lnTo>
                      <a:lnTo>
                        <a:pt x="15" y="96"/>
                      </a:lnTo>
                      <a:lnTo>
                        <a:pt x="17" y="96"/>
                      </a:lnTo>
                      <a:lnTo>
                        <a:pt x="19" y="98"/>
                      </a:lnTo>
                      <a:lnTo>
                        <a:pt x="19" y="98"/>
                      </a:lnTo>
                      <a:lnTo>
                        <a:pt x="19" y="98"/>
                      </a:lnTo>
                      <a:lnTo>
                        <a:pt x="19" y="98"/>
                      </a:lnTo>
                      <a:lnTo>
                        <a:pt x="19" y="98"/>
                      </a:lnTo>
                      <a:lnTo>
                        <a:pt x="21" y="98"/>
                      </a:lnTo>
                      <a:lnTo>
                        <a:pt x="21" y="98"/>
                      </a:lnTo>
                      <a:lnTo>
                        <a:pt x="21" y="98"/>
                      </a:lnTo>
                      <a:lnTo>
                        <a:pt x="23" y="98"/>
                      </a:lnTo>
                      <a:lnTo>
                        <a:pt x="25" y="98"/>
                      </a:lnTo>
                      <a:lnTo>
                        <a:pt x="25" y="100"/>
                      </a:lnTo>
                      <a:lnTo>
                        <a:pt x="25" y="100"/>
                      </a:lnTo>
                      <a:lnTo>
                        <a:pt x="25" y="100"/>
                      </a:lnTo>
                      <a:lnTo>
                        <a:pt x="27" y="100"/>
                      </a:lnTo>
                      <a:lnTo>
                        <a:pt x="27" y="98"/>
                      </a:lnTo>
                      <a:lnTo>
                        <a:pt x="25" y="98"/>
                      </a:lnTo>
                      <a:lnTo>
                        <a:pt x="25" y="98"/>
                      </a:lnTo>
                      <a:lnTo>
                        <a:pt x="25" y="96"/>
                      </a:lnTo>
                      <a:lnTo>
                        <a:pt x="25" y="94"/>
                      </a:lnTo>
                      <a:lnTo>
                        <a:pt x="23" y="94"/>
                      </a:lnTo>
                      <a:lnTo>
                        <a:pt x="23" y="94"/>
                      </a:lnTo>
                      <a:lnTo>
                        <a:pt x="23" y="92"/>
                      </a:lnTo>
                      <a:lnTo>
                        <a:pt x="23" y="92"/>
                      </a:lnTo>
                      <a:lnTo>
                        <a:pt x="23" y="92"/>
                      </a:lnTo>
                      <a:lnTo>
                        <a:pt x="21" y="92"/>
                      </a:lnTo>
                      <a:lnTo>
                        <a:pt x="21" y="92"/>
                      </a:lnTo>
                      <a:lnTo>
                        <a:pt x="23" y="92"/>
                      </a:lnTo>
                      <a:lnTo>
                        <a:pt x="25" y="90"/>
                      </a:lnTo>
                      <a:lnTo>
                        <a:pt x="25" y="90"/>
                      </a:lnTo>
                      <a:lnTo>
                        <a:pt x="25" y="90"/>
                      </a:lnTo>
                      <a:lnTo>
                        <a:pt x="27" y="88"/>
                      </a:lnTo>
                      <a:lnTo>
                        <a:pt x="27" y="88"/>
                      </a:lnTo>
                      <a:lnTo>
                        <a:pt x="29" y="90"/>
                      </a:lnTo>
                      <a:lnTo>
                        <a:pt x="29" y="90"/>
                      </a:lnTo>
                      <a:lnTo>
                        <a:pt x="29" y="88"/>
                      </a:lnTo>
                      <a:lnTo>
                        <a:pt x="29" y="86"/>
                      </a:lnTo>
                      <a:lnTo>
                        <a:pt x="27" y="84"/>
                      </a:lnTo>
                      <a:lnTo>
                        <a:pt x="27" y="83"/>
                      </a:lnTo>
                      <a:lnTo>
                        <a:pt x="29" y="83"/>
                      </a:lnTo>
                      <a:lnTo>
                        <a:pt x="29" y="81"/>
                      </a:lnTo>
                      <a:lnTo>
                        <a:pt x="29" y="81"/>
                      </a:lnTo>
                      <a:lnTo>
                        <a:pt x="30" y="83"/>
                      </a:lnTo>
                      <a:lnTo>
                        <a:pt x="30" y="83"/>
                      </a:lnTo>
                      <a:lnTo>
                        <a:pt x="30" y="83"/>
                      </a:lnTo>
                      <a:lnTo>
                        <a:pt x="30" y="83"/>
                      </a:lnTo>
                      <a:lnTo>
                        <a:pt x="30" y="83"/>
                      </a:lnTo>
                      <a:lnTo>
                        <a:pt x="32" y="83"/>
                      </a:lnTo>
                      <a:lnTo>
                        <a:pt x="34" y="83"/>
                      </a:lnTo>
                      <a:lnTo>
                        <a:pt x="36" y="84"/>
                      </a:lnTo>
                      <a:lnTo>
                        <a:pt x="38" y="83"/>
                      </a:lnTo>
                      <a:lnTo>
                        <a:pt x="38" y="81"/>
                      </a:lnTo>
                      <a:lnTo>
                        <a:pt x="38" y="81"/>
                      </a:lnTo>
                      <a:lnTo>
                        <a:pt x="36" y="81"/>
                      </a:lnTo>
                      <a:lnTo>
                        <a:pt x="36" y="79"/>
                      </a:lnTo>
                      <a:lnTo>
                        <a:pt x="36" y="79"/>
                      </a:lnTo>
                      <a:lnTo>
                        <a:pt x="38" y="79"/>
                      </a:lnTo>
                      <a:lnTo>
                        <a:pt x="38" y="81"/>
                      </a:lnTo>
                      <a:lnTo>
                        <a:pt x="38" y="81"/>
                      </a:lnTo>
                      <a:lnTo>
                        <a:pt x="40" y="81"/>
                      </a:lnTo>
                      <a:lnTo>
                        <a:pt x="40" y="81"/>
                      </a:lnTo>
                      <a:lnTo>
                        <a:pt x="40" y="81"/>
                      </a:lnTo>
                      <a:lnTo>
                        <a:pt x="42" y="81"/>
                      </a:lnTo>
                      <a:lnTo>
                        <a:pt x="42" y="81"/>
                      </a:lnTo>
                      <a:lnTo>
                        <a:pt x="42" y="79"/>
                      </a:lnTo>
                      <a:lnTo>
                        <a:pt x="42" y="77"/>
                      </a:lnTo>
                      <a:lnTo>
                        <a:pt x="42" y="77"/>
                      </a:lnTo>
                      <a:lnTo>
                        <a:pt x="42" y="75"/>
                      </a:lnTo>
                      <a:lnTo>
                        <a:pt x="44" y="75"/>
                      </a:lnTo>
                      <a:lnTo>
                        <a:pt x="46" y="73"/>
                      </a:lnTo>
                      <a:lnTo>
                        <a:pt x="46" y="73"/>
                      </a:lnTo>
                      <a:lnTo>
                        <a:pt x="46" y="71"/>
                      </a:lnTo>
                      <a:lnTo>
                        <a:pt x="46" y="71"/>
                      </a:lnTo>
                      <a:lnTo>
                        <a:pt x="47" y="69"/>
                      </a:lnTo>
                      <a:lnTo>
                        <a:pt x="47" y="69"/>
                      </a:lnTo>
                      <a:lnTo>
                        <a:pt x="49" y="68"/>
                      </a:lnTo>
                      <a:lnTo>
                        <a:pt x="49" y="68"/>
                      </a:lnTo>
                      <a:lnTo>
                        <a:pt x="49" y="68"/>
                      </a:lnTo>
                      <a:lnTo>
                        <a:pt x="51" y="68"/>
                      </a:lnTo>
                      <a:lnTo>
                        <a:pt x="59" y="69"/>
                      </a:lnTo>
                      <a:lnTo>
                        <a:pt x="59" y="69"/>
                      </a:lnTo>
                      <a:lnTo>
                        <a:pt x="59" y="69"/>
                      </a:lnTo>
                      <a:lnTo>
                        <a:pt x="59" y="71"/>
                      </a:lnTo>
                      <a:lnTo>
                        <a:pt x="59" y="71"/>
                      </a:lnTo>
                      <a:lnTo>
                        <a:pt x="61" y="73"/>
                      </a:lnTo>
                      <a:lnTo>
                        <a:pt x="62" y="73"/>
                      </a:lnTo>
                      <a:lnTo>
                        <a:pt x="62" y="73"/>
                      </a:lnTo>
                      <a:lnTo>
                        <a:pt x="66" y="71"/>
                      </a:lnTo>
                      <a:lnTo>
                        <a:pt x="68" y="71"/>
                      </a:lnTo>
                      <a:lnTo>
                        <a:pt x="68" y="71"/>
                      </a:lnTo>
                      <a:lnTo>
                        <a:pt x="72" y="71"/>
                      </a:lnTo>
                      <a:lnTo>
                        <a:pt x="74" y="71"/>
                      </a:lnTo>
                      <a:lnTo>
                        <a:pt x="76" y="69"/>
                      </a:lnTo>
                      <a:lnTo>
                        <a:pt x="77" y="69"/>
                      </a:lnTo>
                      <a:lnTo>
                        <a:pt x="79" y="69"/>
                      </a:lnTo>
                      <a:lnTo>
                        <a:pt x="79" y="69"/>
                      </a:lnTo>
                      <a:lnTo>
                        <a:pt x="81" y="69"/>
                      </a:lnTo>
                      <a:lnTo>
                        <a:pt x="83" y="69"/>
                      </a:lnTo>
                      <a:lnTo>
                        <a:pt x="85" y="71"/>
                      </a:lnTo>
                      <a:lnTo>
                        <a:pt x="89" y="71"/>
                      </a:lnTo>
                      <a:lnTo>
                        <a:pt x="91" y="71"/>
                      </a:lnTo>
                      <a:lnTo>
                        <a:pt x="100" y="60"/>
                      </a:lnTo>
                      <a:lnTo>
                        <a:pt x="106" y="56"/>
                      </a:lnTo>
                      <a:lnTo>
                        <a:pt x="109" y="54"/>
                      </a:lnTo>
                      <a:lnTo>
                        <a:pt x="109" y="53"/>
                      </a:lnTo>
                      <a:lnTo>
                        <a:pt x="109" y="53"/>
                      </a:lnTo>
                      <a:lnTo>
                        <a:pt x="109" y="53"/>
                      </a:lnTo>
                      <a:lnTo>
                        <a:pt x="109" y="51"/>
                      </a:lnTo>
                      <a:lnTo>
                        <a:pt x="111" y="49"/>
                      </a:lnTo>
                      <a:lnTo>
                        <a:pt x="113" y="45"/>
                      </a:lnTo>
                      <a:lnTo>
                        <a:pt x="115" y="43"/>
                      </a:lnTo>
                      <a:lnTo>
                        <a:pt x="117" y="38"/>
                      </a:lnTo>
                      <a:lnTo>
                        <a:pt x="117" y="36"/>
                      </a:lnTo>
                      <a:lnTo>
                        <a:pt x="117" y="34"/>
                      </a:lnTo>
                      <a:lnTo>
                        <a:pt x="117" y="34"/>
                      </a:lnTo>
                      <a:lnTo>
                        <a:pt x="117" y="32"/>
                      </a:lnTo>
                      <a:lnTo>
                        <a:pt x="117" y="32"/>
                      </a:lnTo>
                      <a:lnTo>
                        <a:pt x="119" y="32"/>
                      </a:lnTo>
                      <a:lnTo>
                        <a:pt x="119" y="32"/>
                      </a:lnTo>
                      <a:lnTo>
                        <a:pt x="119" y="30"/>
                      </a:lnTo>
                      <a:lnTo>
                        <a:pt x="121" y="30"/>
                      </a:lnTo>
                      <a:lnTo>
                        <a:pt x="121" y="30"/>
                      </a:lnTo>
                      <a:lnTo>
                        <a:pt x="121" y="30"/>
                      </a:lnTo>
                      <a:lnTo>
                        <a:pt x="123" y="30"/>
                      </a:lnTo>
                      <a:lnTo>
                        <a:pt x="123" y="30"/>
                      </a:lnTo>
                      <a:lnTo>
                        <a:pt x="123" y="28"/>
                      </a:lnTo>
                      <a:lnTo>
                        <a:pt x="121" y="28"/>
                      </a:lnTo>
                      <a:lnTo>
                        <a:pt x="121" y="28"/>
                      </a:lnTo>
                      <a:lnTo>
                        <a:pt x="119" y="26"/>
                      </a:lnTo>
                      <a:lnTo>
                        <a:pt x="119" y="26"/>
                      </a:lnTo>
                      <a:lnTo>
                        <a:pt x="119" y="26"/>
                      </a:lnTo>
                      <a:lnTo>
                        <a:pt x="115" y="19"/>
                      </a:lnTo>
                      <a:lnTo>
                        <a:pt x="115" y="15"/>
                      </a:lnTo>
                      <a:lnTo>
                        <a:pt x="115" y="13"/>
                      </a:lnTo>
                      <a:lnTo>
                        <a:pt x="115" y="11"/>
                      </a:lnTo>
                      <a:lnTo>
                        <a:pt x="117" y="11"/>
                      </a:lnTo>
                      <a:lnTo>
                        <a:pt x="121" y="11"/>
                      </a:lnTo>
                      <a:lnTo>
                        <a:pt x="121" y="9"/>
                      </a:lnTo>
                      <a:lnTo>
                        <a:pt x="123" y="9"/>
                      </a:lnTo>
                      <a:lnTo>
                        <a:pt x="123" y="9"/>
                      </a:lnTo>
                      <a:lnTo>
                        <a:pt x="123" y="9"/>
                      </a:lnTo>
                      <a:lnTo>
                        <a:pt x="123" y="9"/>
                      </a:lnTo>
                      <a:lnTo>
                        <a:pt x="124" y="9"/>
                      </a:lnTo>
                      <a:lnTo>
                        <a:pt x="124" y="9"/>
                      </a:lnTo>
                      <a:lnTo>
                        <a:pt x="124" y="7"/>
                      </a:lnTo>
                      <a:lnTo>
                        <a:pt x="124" y="7"/>
                      </a:lnTo>
                      <a:lnTo>
                        <a:pt x="124" y="7"/>
                      </a:lnTo>
                      <a:lnTo>
                        <a:pt x="126" y="7"/>
                      </a:lnTo>
                      <a:lnTo>
                        <a:pt x="126" y="7"/>
                      </a:lnTo>
                      <a:lnTo>
                        <a:pt x="126" y="9"/>
                      </a:lnTo>
                      <a:lnTo>
                        <a:pt x="126" y="9"/>
                      </a:lnTo>
                      <a:lnTo>
                        <a:pt x="128" y="9"/>
                      </a:lnTo>
                      <a:lnTo>
                        <a:pt x="128" y="9"/>
                      </a:lnTo>
                      <a:lnTo>
                        <a:pt x="128" y="7"/>
                      </a:lnTo>
                      <a:lnTo>
                        <a:pt x="128" y="7"/>
                      </a:lnTo>
                      <a:lnTo>
                        <a:pt x="132" y="7"/>
                      </a:lnTo>
                      <a:lnTo>
                        <a:pt x="132" y="7"/>
                      </a:lnTo>
                      <a:lnTo>
                        <a:pt x="132" y="7"/>
                      </a:lnTo>
                      <a:lnTo>
                        <a:pt x="132" y="7"/>
                      </a:lnTo>
                      <a:lnTo>
                        <a:pt x="132" y="7"/>
                      </a:lnTo>
                      <a:lnTo>
                        <a:pt x="134" y="7"/>
                      </a:lnTo>
                      <a:lnTo>
                        <a:pt x="134" y="7"/>
                      </a:lnTo>
                      <a:lnTo>
                        <a:pt x="138" y="7"/>
                      </a:lnTo>
                      <a:lnTo>
                        <a:pt x="138" y="7"/>
                      </a:lnTo>
                      <a:lnTo>
                        <a:pt x="138" y="6"/>
                      </a:lnTo>
                      <a:lnTo>
                        <a:pt x="139" y="6"/>
                      </a:lnTo>
                      <a:lnTo>
                        <a:pt x="139" y="4"/>
                      </a:lnTo>
                      <a:lnTo>
                        <a:pt x="139" y="4"/>
                      </a:lnTo>
                      <a:lnTo>
                        <a:pt x="139" y="4"/>
                      </a:lnTo>
                      <a:lnTo>
                        <a:pt x="141" y="4"/>
                      </a:lnTo>
                      <a:lnTo>
                        <a:pt x="141" y="4"/>
                      </a:lnTo>
                      <a:lnTo>
                        <a:pt x="143" y="2"/>
                      </a:lnTo>
                      <a:lnTo>
                        <a:pt x="143" y="2"/>
                      </a:lnTo>
                      <a:lnTo>
                        <a:pt x="145" y="0"/>
                      </a:lnTo>
                      <a:lnTo>
                        <a:pt x="145" y="0"/>
                      </a:lnTo>
                      <a:lnTo>
                        <a:pt x="149" y="0"/>
                      </a:lnTo>
                      <a:lnTo>
                        <a:pt x="149"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3">
                  <a:extLst>
                    <a:ext uri="{FF2B5EF4-FFF2-40B4-BE49-F238E27FC236}">
                      <a16:creationId xmlns:a16="http://schemas.microsoft.com/office/drawing/2014/main" id="{AF8ABB3A-1099-4289-9859-BB43357985FC}"/>
                    </a:ext>
                  </a:extLst>
                </p:cNvPr>
                <p:cNvSpPr>
                  <a:spLocks/>
                </p:cNvSpPr>
                <p:nvPr/>
              </p:nvSpPr>
              <p:spPr bwMode="auto">
                <a:xfrm>
                  <a:off x="869950" y="1562100"/>
                  <a:ext cx="449262" cy="333375"/>
                </a:xfrm>
                <a:custGeom>
                  <a:avLst/>
                  <a:gdLst>
                    <a:gd name="T0" fmla="*/ 411 w 567"/>
                    <a:gd name="T1" fmla="*/ 26 h 419"/>
                    <a:gd name="T2" fmla="*/ 422 w 567"/>
                    <a:gd name="T3" fmla="*/ 75 h 419"/>
                    <a:gd name="T4" fmla="*/ 432 w 567"/>
                    <a:gd name="T5" fmla="*/ 90 h 419"/>
                    <a:gd name="T6" fmla="*/ 450 w 567"/>
                    <a:gd name="T7" fmla="*/ 107 h 419"/>
                    <a:gd name="T8" fmla="*/ 484 w 567"/>
                    <a:gd name="T9" fmla="*/ 128 h 419"/>
                    <a:gd name="T10" fmla="*/ 465 w 567"/>
                    <a:gd name="T11" fmla="*/ 150 h 419"/>
                    <a:gd name="T12" fmla="*/ 529 w 567"/>
                    <a:gd name="T13" fmla="*/ 182 h 419"/>
                    <a:gd name="T14" fmla="*/ 550 w 567"/>
                    <a:gd name="T15" fmla="*/ 180 h 419"/>
                    <a:gd name="T16" fmla="*/ 556 w 567"/>
                    <a:gd name="T17" fmla="*/ 197 h 419"/>
                    <a:gd name="T18" fmla="*/ 567 w 567"/>
                    <a:gd name="T19" fmla="*/ 235 h 419"/>
                    <a:gd name="T20" fmla="*/ 531 w 567"/>
                    <a:gd name="T21" fmla="*/ 268 h 419"/>
                    <a:gd name="T22" fmla="*/ 509 w 567"/>
                    <a:gd name="T23" fmla="*/ 268 h 419"/>
                    <a:gd name="T24" fmla="*/ 492 w 567"/>
                    <a:gd name="T25" fmla="*/ 278 h 419"/>
                    <a:gd name="T26" fmla="*/ 484 w 567"/>
                    <a:gd name="T27" fmla="*/ 282 h 419"/>
                    <a:gd name="T28" fmla="*/ 477 w 567"/>
                    <a:gd name="T29" fmla="*/ 287 h 419"/>
                    <a:gd name="T30" fmla="*/ 475 w 567"/>
                    <a:gd name="T31" fmla="*/ 297 h 419"/>
                    <a:gd name="T32" fmla="*/ 467 w 567"/>
                    <a:gd name="T33" fmla="*/ 295 h 419"/>
                    <a:gd name="T34" fmla="*/ 450 w 567"/>
                    <a:gd name="T35" fmla="*/ 302 h 419"/>
                    <a:gd name="T36" fmla="*/ 373 w 567"/>
                    <a:gd name="T37" fmla="*/ 291 h 419"/>
                    <a:gd name="T38" fmla="*/ 358 w 567"/>
                    <a:gd name="T39" fmla="*/ 302 h 419"/>
                    <a:gd name="T40" fmla="*/ 345 w 567"/>
                    <a:gd name="T41" fmla="*/ 302 h 419"/>
                    <a:gd name="T42" fmla="*/ 317 w 567"/>
                    <a:gd name="T43" fmla="*/ 300 h 419"/>
                    <a:gd name="T44" fmla="*/ 191 w 567"/>
                    <a:gd name="T45" fmla="*/ 300 h 419"/>
                    <a:gd name="T46" fmla="*/ 188 w 567"/>
                    <a:gd name="T47" fmla="*/ 323 h 419"/>
                    <a:gd name="T48" fmla="*/ 193 w 567"/>
                    <a:gd name="T49" fmla="*/ 342 h 419"/>
                    <a:gd name="T50" fmla="*/ 193 w 567"/>
                    <a:gd name="T51" fmla="*/ 353 h 419"/>
                    <a:gd name="T52" fmla="*/ 195 w 567"/>
                    <a:gd name="T53" fmla="*/ 364 h 419"/>
                    <a:gd name="T54" fmla="*/ 197 w 567"/>
                    <a:gd name="T55" fmla="*/ 396 h 419"/>
                    <a:gd name="T56" fmla="*/ 197 w 567"/>
                    <a:gd name="T57" fmla="*/ 419 h 419"/>
                    <a:gd name="T58" fmla="*/ 167 w 567"/>
                    <a:gd name="T59" fmla="*/ 387 h 419"/>
                    <a:gd name="T60" fmla="*/ 154 w 567"/>
                    <a:gd name="T61" fmla="*/ 381 h 419"/>
                    <a:gd name="T62" fmla="*/ 124 w 567"/>
                    <a:gd name="T63" fmla="*/ 381 h 419"/>
                    <a:gd name="T64" fmla="*/ 103 w 567"/>
                    <a:gd name="T65" fmla="*/ 389 h 419"/>
                    <a:gd name="T66" fmla="*/ 86 w 567"/>
                    <a:gd name="T67" fmla="*/ 400 h 419"/>
                    <a:gd name="T68" fmla="*/ 73 w 567"/>
                    <a:gd name="T69" fmla="*/ 394 h 419"/>
                    <a:gd name="T70" fmla="*/ 64 w 567"/>
                    <a:gd name="T71" fmla="*/ 394 h 419"/>
                    <a:gd name="T72" fmla="*/ 54 w 567"/>
                    <a:gd name="T73" fmla="*/ 392 h 419"/>
                    <a:gd name="T74" fmla="*/ 49 w 567"/>
                    <a:gd name="T75" fmla="*/ 383 h 419"/>
                    <a:gd name="T76" fmla="*/ 39 w 567"/>
                    <a:gd name="T77" fmla="*/ 374 h 419"/>
                    <a:gd name="T78" fmla="*/ 32 w 567"/>
                    <a:gd name="T79" fmla="*/ 366 h 419"/>
                    <a:gd name="T80" fmla="*/ 28 w 567"/>
                    <a:gd name="T81" fmla="*/ 357 h 419"/>
                    <a:gd name="T82" fmla="*/ 13 w 567"/>
                    <a:gd name="T83" fmla="*/ 351 h 419"/>
                    <a:gd name="T84" fmla="*/ 3 w 567"/>
                    <a:gd name="T85" fmla="*/ 347 h 419"/>
                    <a:gd name="T86" fmla="*/ 2 w 567"/>
                    <a:gd name="T87" fmla="*/ 325 h 419"/>
                    <a:gd name="T88" fmla="*/ 2 w 567"/>
                    <a:gd name="T89" fmla="*/ 295 h 419"/>
                    <a:gd name="T90" fmla="*/ 20 w 567"/>
                    <a:gd name="T91" fmla="*/ 268 h 419"/>
                    <a:gd name="T92" fmla="*/ 13 w 567"/>
                    <a:gd name="T93" fmla="*/ 242 h 419"/>
                    <a:gd name="T94" fmla="*/ 15 w 567"/>
                    <a:gd name="T95" fmla="*/ 238 h 419"/>
                    <a:gd name="T96" fmla="*/ 43 w 567"/>
                    <a:gd name="T97" fmla="*/ 227 h 419"/>
                    <a:gd name="T98" fmla="*/ 65 w 567"/>
                    <a:gd name="T99" fmla="*/ 218 h 419"/>
                    <a:gd name="T100" fmla="*/ 77 w 567"/>
                    <a:gd name="T101" fmla="*/ 193 h 419"/>
                    <a:gd name="T102" fmla="*/ 84 w 567"/>
                    <a:gd name="T103" fmla="*/ 175 h 419"/>
                    <a:gd name="T104" fmla="*/ 84 w 567"/>
                    <a:gd name="T105" fmla="*/ 146 h 419"/>
                    <a:gd name="T106" fmla="*/ 94 w 567"/>
                    <a:gd name="T107" fmla="*/ 133 h 419"/>
                    <a:gd name="T108" fmla="*/ 111 w 567"/>
                    <a:gd name="T109" fmla="*/ 120 h 419"/>
                    <a:gd name="T110" fmla="*/ 114 w 567"/>
                    <a:gd name="T111" fmla="*/ 122 h 419"/>
                    <a:gd name="T112" fmla="*/ 137 w 567"/>
                    <a:gd name="T113" fmla="*/ 139 h 419"/>
                    <a:gd name="T114" fmla="*/ 161 w 567"/>
                    <a:gd name="T115" fmla="*/ 111 h 419"/>
                    <a:gd name="T116" fmla="*/ 176 w 567"/>
                    <a:gd name="T117" fmla="*/ 109 h 419"/>
                    <a:gd name="T118" fmla="*/ 189 w 567"/>
                    <a:gd name="T119" fmla="*/ 81 h 419"/>
                    <a:gd name="T120" fmla="*/ 255 w 567"/>
                    <a:gd name="T121" fmla="*/ 45 h 419"/>
                    <a:gd name="T122" fmla="*/ 364 w 567"/>
                    <a:gd name="T123" fmla="*/ 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419">
                      <a:moveTo>
                        <a:pt x="366" y="6"/>
                      </a:moveTo>
                      <a:lnTo>
                        <a:pt x="368" y="6"/>
                      </a:lnTo>
                      <a:lnTo>
                        <a:pt x="370" y="6"/>
                      </a:lnTo>
                      <a:lnTo>
                        <a:pt x="373" y="2"/>
                      </a:lnTo>
                      <a:lnTo>
                        <a:pt x="379" y="2"/>
                      </a:lnTo>
                      <a:lnTo>
                        <a:pt x="383" y="2"/>
                      </a:lnTo>
                      <a:lnTo>
                        <a:pt x="392" y="7"/>
                      </a:lnTo>
                      <a:lnTo>
                        <a:pt x="394" y="7"/>
                      </a:lnTo>
                      <a:lnTo>
                        <a:pt x="411" y="13"/>
                      </a:lnTo>
                      <a:lnTo>
                        <a:pt x="411" y="15"/>
                      </a:lnTo>
                      <a:lnTo>
                        <a:pt x="411" y="15"/>
                      </a:lnTo>
                      <a:lnTo>
                        <a:pt x="409" y="17"/>
                      </a:lnTo>
                      <a:lnTo>
                        <a:pt x="409" y="17"/>
                      </a:lnTo>
                      <a:lnTo>
                        <a:pt x="409" y="21"/>
                      </a:lnTo>
                      <a:lnTo>
                        <a:pt x="411" y="24"/>
                      </a:lnTo>
                      <a:lnTo>
                        <a:pt x="411" y="26"/>
                      </a:lnTo>
                      <a:lnTo>
                        <a:pt x="407" y="39"/>
                      </a:lnTo>
                      <a:lnTo>
                        <a:pt x="407" y="43"/>
                      </a:lnTo>
                      <a:lnTo>
                        <a:pt x="409" y="47"/>
                      </a:lnTo>
                      <a:lnTo>
                        <a:pt x="420" y="58"/>
                      </a:lnTo>
                      <a:lnTo>
                        <a:pt x="424" y="62"/>
                      </a:lnTo>
                      <a:lnTo>
                        <a:pt x="424" y="64"/>
                      </a:lnTo>
                      <a:lnTo>
                        <a:pt x="422" y="64"/>
                      </a:lnTo>
                      <a:lnTo>
                        <a:pt x="422" y="64"/>
                      </a:lnTo>
                      <a:lnTo>
                        <a:pt x="422" y="68"/>
                      </a:lnTo>
                      <a:lnTo>
                        <a:pt x="422" y="68"/>
                      </a:lnTo>
                      <a:lnTo>
                        <a:pt x="420" y="69"/>
                      </a:lnTo>
                      <a:lnTo>
                        <a:pt x="420" y="71"/>
                      </a:lnTo>
                      <a:lnTo>
                        <a:pt x="420" y="71"/>
                      </a:lnTo>
                      <a:lnTo>
                        <a:pt x="420" y="73"/>
                      </a:lnTo>
                      <a:lnTo>
                        <a:pt x="422" y="75"/>
                      </a:lnTo>
                      <a:lnTo>
                        <a:pt x="422" y="75"/>
                      </a:lnTo>
                      <a:lnTo>
                        <a:pt x="422" y="75"/>
                      </a:lnTo>
                      <a:lnTo>
                        <a:pt x="422" y="77"/>
                      </a:lnTo>
                      <a:lnTo>
                        <a:pt x="422" y="77"/>
                      </a:lnTo>
                      <a:lnTo>
                        <a:pt x="422" y="79"/>
                      </a:lnTo>
                      <a:lnTo>
                        <a:pt x="424" y="79"/>
                      </a:lnTo>
                      <a:lnTo>
                        <a:pt x="424" y="81"/>
                      </a:lnTo>
                      <a:lnTo>
                        <a:pt x="426" y="83"/>
                      </a:lnTo>
                      <a:lnTo>
                        <a:pt x="428" y="84"/>
                      </a:lnTo>
                      <a:lnTo>
                        <a:pt x="428" y="84"/>
                      </a:lnTo>
                      <a:lnTo>
                        <a:pt x="428" y="84"/>
                      </a:lnTo>
                      <a:lnTo>
                        <a:pt x="428" y="86"/>
                      </a:lnTo>
                      <a:lnTo>
                        <a:pt x="428" y="86"/>
                      </a:lnTo>
                      <a:lnTo>
                        <a:pt x="428" y="88"/>
                      </a:lnTo>
                      <a:lnTo>
                        <a:pt x="430" y="88"/>
                      </a:lnTo>
                      <a:lnTo>
                        <a:pt x="430" y="90"/>
                      </a:lnTo>
                      <a:lnTo>
                        <a:pt x="432" y="90"/>
                      </a:lnTo>
                      <a:lnTo>
                        <a:pt x="432" y="92"/>
                      </a:lnTo>
                      <a:lnTo>
                        <a:pt x="434" y="94"/>
                      </a:lnTo>
                      <a:lnTo>
                        <a:pt x="435" y="94"/>
                      </a:lnTo>
                      <a:lnTo>
                        <a:pt x="437" y="96"/>
                      </a:lnTo>
                      <a:lnTo>
                        <a:pt x="439" y="98"/>
                      </a:lnTo>
                      <a:lnTo>
                        <a:pt x="439" y="98"/>
                      </a:lnTo>
                      <a:lnTo>
                        <a:pt x="439" y="99"/>
                      </a:lnTo>
                      <a:lnTo>
                        <a:pt x="437" y="101"/>
                      </a:lnTo>
                      <a:lnTo>
                        <a:pt x="437" y="101"/>
                      </a:lnTo>
                      <a:lnTo>
                        <a:pt x="439" y="103"/>
                      </a:lnTo>
                      <a:lnTo>
                        <a:pt x="441" y="103"/>
                      </a:lnTo>
                      <a:lnTo>
                        <a:pt x="450" y="103"/>
                      </a:lnTo>
                      <a:lnTo>
                        <a:pt x="450" y="103"/>
                      </a:lnTo>
                      <a:lnTo>
                        <a:pt x="450" y="105"/>
                      </a:lnTo>
                      <a:lnTo>
                        <a:pt x="450" y="105"/>
                      </a:lnTo>
                      <a:lnTo>
                        <a:pt x="450" y="107"/>
                      </a:lnTo>
                      <a:lnTo>
                        <a:pt x="450" y="107"/>
                      </a:lnTo>
                      <a:lnTo>
                        <a:pt x="450" y="107"/>
                      </a:lnTo>
                      <a:lnTo>
                        <a:pt x="452" y="109"/>
                      </a:lnTo>
                      <a:lnTo>
                        <a:pt x="454" y="109"/>
                      </a:lnTo>
                      <a:lnTo>
                        <a:pt x="456" y="107"/>
                      </a:lnTo>
                      <a:lnTo>
                        <a:pt x="460" y="109"/>
                      </a:lnTo>
                      <a:lnTo>
                        <a:pt x="464" y="111"/>
                      </a:lnTo>
                      <a:lnTo>
                        <a:pt x="467" y="114"/>
                      </a:lnTo>
                      <a:lnTo>
                        <a:pt x="467" y="118"/>
                      </a:lnTo>
                      <a:lnTo>
                        <a:pt x="469" y="120"/>
                      </a:lnTo>
                      <a:lnTo>
                        <a:pt x="471" y="122"/>
                      </a:lnTo>
                      <a:lnTo>
                        <a:pt x="479" y="126"/>
                      </a:lnTo>
                      <a:lnTo>
                        <a:pt x="480" y="126"/>
                      </a:lnTo>
                      <a:lnTo>
                        <a:pt x="482" y="126"/>
                      </a:lnTo>
                      <a:lnTo>
                        <a:pt x="484" y="126"/>
                      </a:lnTo>
                      <a:lnTo>
                        <a:pt x="484" y="128"/>
                      </a:lnTo>
                      <a:lnTo>
                        <a:pt x="486" y="129"/>
                      </a:lnTo>
                      <a:lnTo>
                        <a:pt x="484" y="129"/>
                      </a:lnTo>
                      <a:lnTo>
                        <a:pt x="484" y="129"/>
                      </a:lnTo>
                      <a:lnTo>
                        <a:pt x="482" y="128"/>
                      </a:lnTo>
                      <a:lnTo>
                        <a:pt x="480" y="128"/>
                      </a:lnTo>
                      <a:lnTo>
                        <a:pt x="480" y="128"/>
                      </a:lnTo>
                      <a:lnTo>
                        <a:pt x="480" y="129"/>
                      </a:lnTo>
                      <a:lnTo>
                        <a:pt x="479" y="131"/>
                      </a:lnTo>
                      <a:lnTo>
                        <a:pt x="479" y="131"/>
                      </a:lnTo>
                      <a:lnTo>
                        <a:pt x="477" y="131"/>
                      </a:lnTo>
                      <a:lnTo>
                        <a:pt x="473" y="129"/>
                      </a:lnTo>
                      <a:lnTo>
                        <a:pt x="467" y="128"/>
                      </a:lnTo>
                      <a:lnTo>
                        <a:pt x="465" y="128"/>
                      </a:lnTo>
                      <a:lnTo>
                        <a:pt x="465" y="129"/>
                      </a:lnTo>
                      <a:lnTo>
                        <a:pt x="465" y="150"/>
                      </a:lnTo>
                      <a:lnTo>
                        <a:pt x="465" y="150"/>
                      </a:lnTo>
                      <a:lnTo>
                        <a:pt x="465" y="152"/>
                      </a:lnTo>
                      <a:lnTo>
                        <a:pt x="467" y="152"/>
                      </a:lnTo>
                      <a:lnTo>
                        <a:pt x="473" y="154"/>
                      </a:lnTo>
                      <a:lnTo>
                        <a:pt x="475" y="154"/>
                      </a:lnTo>
                      <a:lnTo>
                        <a:pt x="480" y="158"/>
                      </a:lnTo>
                      <a:lnTo>
                        <a:pt x="484" y="161"/>
                      </a:lnTo>
                      <a:lnTo>
                        <a:pt x="492" y="167"/>
                      </a:lnTo>
                      <a:lnTo>
                        <a:pt x="497" y="173"/>
                      </a:lnTo>
                      <a:lnTo>
                        <a:pt x="501" y="176"/>
                      </a:lnTo>
                      <a:lnTo>
                        <a:pt x="507" y="180"/>
                      </a:lnTo>
                      <a:lnTo>
                        <a:pt x="509" y="182"/>
                      </a:lnTo>
                      <a:lnTo>
                        <a:pt x="511" y="182"/>
                      </a:lnTo>
                      <a:lnTo>
                        <a:pt x="518" y="182"/>
                      </a:lnTo>
                      <a:lnTo>
                        <a:pt x="527" y="184"/>
                      </a:lnTo>
                      <a:lnTo>
                        <a:pt x="527" y="184"/>
                      </a:lnTo>
                      <a:lnTo>
                        <a:pt x="529" y="182"/>
                      </a:lnTo>
                      <a:lnTo>
                        <a:pt x="529" y="182"/>
                      </a:lnTo>
                      <a:lnTo>
                        <a:pt x="531" y="180"/>
                      </a:lnTo>
                      <a:lnTo>
                        <a:pt x="531" y="178"/>
                      </a:lnTo>
                      <a:lnTo>
                        <a:pt x="533" y="176"/>
                      </a:lnTo>
                      <a:lnTo>
                        <a:pt x="533" y="176"/>
                      </a:lnTo>
                      <a:lnTo>
                        <a:pt x="533" y="176"/>
                      </a:lnTo>
                      <a:lnTo>
                        <a:pt x="535" y="176"/>
                      </a:lnTo>
                      <a:lnTo>
                        <a:pt x="535" y="176"/>
                      </a:lnTo>
                      <a:lnTo>
                        <a:pt x="537" y="175"/>
                      </a:lnTo>
                      <a:lnTo>
                        <a:pt x="537" y="175"/>
                      </a:lnTo>
                      <a:lnTo>
                        <a:pt x="544" y="175"/>
                      </a:lnTo>
                      <a:lnTo>
                        <a:pt x="546" y="176"/>
                      </a:lnTo>
                      <a:lnTo>
                        <a:pt x="548" y="178"/>
                      </a:lnTo>
                      <a:lnTo>
                        <a:pt x="550" y="180"/>
                      </a:lnTo>
                      <a:lnTo>
                        <a:pt x="550" y="180"/>
                      </a:lnTo>
                      <a:lnTo>
                        <a:pt x="550" y="180"/>
                      </a:lnTo>
                      <a:lnTo>
                        <a:pt x="552" y="182"/>
                      </a:lnTo>
                      <a:lnTo>
                        <a:pt x="552" y="182"/>
                      </a:lnTo>
                      <a:lnTo>
                        <a:pt x="554" y="182"/>
                      </a:lnTo>
                      <a:lnTo>
                        <a:pt x="554" y="184"/>
                      </a:lnTo>
                      <a:lnTo>
                        <a:pt x="554" y="186"/>
                      </a:lnTo>
                      <a:lnTo>
                        <a:pt x="554" y="190"/>
                      </a:lnTo>
                      <a:lnTo>
                        <a:pt x="554" y="190"/>
                      </a:lnTo>
                      <a:lnTo>
                        <a:pt x="556" y="191"/>
                      </a:lnTo>
                      <a:lnTo>
                        <a:pt x="556" y="191"/>
                      </a:lnTo>
                      <a:lnTo>
                        <a:pt x="557" y="193"/>
                      </a:lnTo>
                      <a:lnTo>
                        <a:pt x="557" y="193"/>
                      </a:lnTo>
                      <a:lnTo>
                        <a:pt x="557" y="193"/>
                      </a:lnTo>
                      <a:lnTo>
                        <a:pt x="557" y="195"/>
                      </a:lnTo>
                      <a:lnTo>
                        <a:pt x="557" y="195"/>
                      </a:lnTo>
                      <a:lnTo>
                        <a:pt x="557" y="197"/>
                      </a:lnTo>
                      <a:lnTo>
                        <a:pt x="556" y="197"/>
                      </a:lnTo>
                      <a:lnTo>
                        <a:pt x="556" y="197"/>
                      </a:lnTo>
                      <a:lnTo>
                        <a:pt x="550" y="199"/>
                      </a:lnTo>
                      <a:lnTo>
                        <a:pt x="550" y="197"/>
                      </a:lnTo>
                      <a:lnTo>
                        <a:pt x="550" y="197"/>
                      </a:lnTo>
                      <a:lnTo>
                        <a:pt x="550" y="197"/>
                      </a:lnTo>
                      <a:lnTo>
                        <a:pt x="548" y="197"/>
                      </a:lnTo>
                      <a:lnTo>
                        <a:pt x="548" y="199"/>
                      </a:lnTo>
                      <a:lnTo>
                        <a:pt x="544" y="199"/>
                      </a:lnTo>
                      <a:lnTo>
                        <a:pt x="542" y="201"/>
                      </a:lnTo>
                      <a:lnTo>
                        <a:pt x="542" y="203"/>
                      </a:lnTo>
                      <a:lnTo>
                        <a:pt x="544" y="205"/>
                      </a:lnTo>
                      <a:lnTo>
                        <a:pt x="548" y="210"/>
                      </a:lnTo>
                      <a:lnTo>
                        <a:pt x="552" y="218"/>
                      </a:lnTo>
                      <a:lnTo>
                        <a:pt x="557" y="223"/>
                      </a:lnTo>
                      <a:lnTo>
                        <a:pt x="563" y="233"/>
                      </a:lnTo>
                      <a:lnTo>
                        <a:pt x="567" y="235"/>
                      </a:lnTo>
                      <a:lnTo>
                        <a:pt x="567" y="237"/>
                      </a:lnTo>
                      <a:lnTo>
                        <a:pt x="565" y="242"/>
                      </a:lnTo>
                      <a:lnTo>
                        <a:pt x="563" y="244"/>
                      </a:lnTo>
                      <a:lnTo>
                        <a:pt x="561" y="248"/>
                      </a:lnTo>
                      <a:lnTo>
                        <a:pt x="559" y="250"/>
                      </a:lnTo>
                      <a:lnTo>
                        <a:pt x="559" y="252"/>
                      </a:lnTo>
                      <a:lnTo>
                        <a:pt x="559" y="252"/>
                      </a:lnTo>
                      <a:lnTo>
                        <a:pt x="559" y="252"/>
                      </a:lnTo>
                      <a:lnTo>
                        <a:pt x="559" y="253"/>
                      </a:lnTo>
                      <a:lnTo>
                        <a:pt x="556" y="255"/>
                      </a:lnTo>
                      <a:lnTo>
                        <a:pt x="550" y="259"/>
                      </a:lnTo>
                      <a:lnTo>
                        <a:pt x="541" y="270"/>
                      </a:lnTo>
                      <a:lnTo>
                        <a:pt x="539" y="270"/>
                      </a:lnTo>
                      <a:lnTo>
                        <a:pt x="535" y="270"/>
                      </a:lnTo>
                      <a:lnTo>
                        <a:pt x="533" y="268"/>
                      </a:lnTo>
                      <a:lnTo>
                        <a:pt x="531" y="268"/>
                      </a:lnTo>
                      <a:lnTo>
                        <a:pt x="529" y="268"/>
                      </a:lnTo>
                      <a:lnTo>
                        <a:pt x="529" y="268"/>
                      </a:lnTo>
                      <a:lnTo>
                        <a:pt x="527" y="268"/>
                      </a:lnTo>
                      <a:lnTo>
                        <a:pt x="526" y="268"/>
                      </a:lnTo>
                      <a:lnTo>
                        <a:pt x="524" y="270"/>
                      </a:lnTo>
                      <a:lnTo>
                        <a:pt x="522" y="270"/>
                      </a:lnTo>
                      <a:lnTo>
                        <a:pt x="518" y="270"/>
                      </a:lnTo>
                      <a:lnTo>
                        <a:pt x="518" y="270"/>
                      </a:lnTo>
                      <a:lnTo>
                        <a:pt x="516" y="270"/>
                      </a:lnTo>
                      <a:lnTo>
                        <a:pt x="512" y="272"/>
                      </a:lnTo>
                      <a:lnTo>
                        <a:pt x="512" y="272"/>
                      </a:lnTo>
                      <a:lnTo>
                        <a:pt x="511" y="272"/>
                      </a:lnTo>
                      <a:lnTo>
                        <a:pt x="509" y="270"/>
                      </a:lnTo>
                      <a:lnTo>
                        <a:pt x="509" y="270"/>
                      </a:lnTo>
                      <a:lnTo>
                        <a:pt x="509" y="268"/>
                      </a:lnTo>
                      <a:lnTo>
                        <a:pt x="509" y="268"/>
                      </a:lnTo>
                      <a:lnTo>
                        <a:pt x="509" y="268"/>
                      </a:lnTo>
                      <a:lnTo>
                        <a:pt x="501" y="267"/>
                      </a:lnTo>
                      <a:lnTo>
                        <a:pt x="499" y="267"/>
                      </a:lnTo>
                      <a:lnTo>
                        <a:pt x="499" y="267"/>
                      </a:lnTo>
                      <a:lnTo>
                        <a:pt x="499" y="267"/>
                      </a:lnTo>
                      <a:lnTo>
                        <a:pt x="497" y="268"/>
                      </a:lnTo>
                      <a:lnTo>
                        <a:pt x="497" y="268"/>
                      </a:lnTo>
                      <a:lnTo>
                        <a:pt x="496" y="270"/>
                      </a:lnTo>
                      <a:lnTo>
                        <a:pt x="496" y="270"/>
                      </a:lnTo>
                      <a:lnTo>
                        <a:pt x="496" y="272"/>
                      </a:lnTo>
                      <a:lnTo>
                        <a:pt x="496" y="272"/>
                      </a:lnTo>
                      <a:lnTo>
                        <a:pt x="494" y="274"/>
                      </a:lnTo>
                      <a:lnTo>
                        <a:pt x="492" y="274"/>
                      </a:lnTo>
                      <a:lnTo>
                        <a:pt x="492" y="276"/>
                      </a:lnTo>
                      <a:lnTo>
                        <a:pt x="492" y="276"/>
                      </a:lnTo>
                      <a:lnTo>
                        <a:pt x="492" y="278"/>
                      </a:lnTo>
                      <a:lnTo>
                        <a:pt x="492" y="280"/>
                      </a:lnTo>
                      <a:lnTo>
                        <a:pt x="492" y="280"/>
                      </a:lnTo>
                      <a:lnTo>
                        <a:pt x="490" y="280"/>
                      </a:lnTo>
                      <a:lnTo>
                        <a:pt x="490" y="280"/>
                      </a:lnTo>
                      <a:lnTo>
                        <a:pt x="490" y="280"/>
                      </a:lnTo>
                      <a:lnTo>
                        <a:pt x="488" y="280"/>
                      </a:lnTo>
                      <a:lnTo>
                        <a:pt x="488" y="280"/>
                      </a:lnTo>
                      <a:lnTo>
                        <a:pt x="488" y="278"/>
                      </a:lnTo>
                      <a:lnTo>
                        <a:pt x="486" y="278"/>
                      </a:lnTo>
                      <a:lnTo>
                        <a:pt x="486" y="278"/>
                      </a:lnTo>
                      <a:lnTo>
                        <a:pt x="486" y="280"/>
                      </a:lnTo>
                      <a:lnTo>
                        <a:pt x="488" y="280"/>
                      </a:lnTo>
                      <a:lnTo>
                        <a:pt x="488" y="280"/>
                      </a:lnTo>
                      <a:lnTo>
                        <a:pt x="488" y="282"/>
                      </a:lnTo>
                      <a:lnTo>
                        <a:pt x="486" y="283"/>
                      </a:lnTo>
                      <a:lnTo>
                        <a:pt x="484" y="282"/>
                      </a:lnTo>
                      <a:lnTo>
                        <a:pt x="482" y="282"/>
                      </a:lnTo>
                      <a:lnTo>
                        <a:pt x="480" y="282"/>
                      </a:lnTo>
                      <a:lnTo>
                        <a:pt x="480" y="282"/>
                      </a:lnTo>
                      <a:lnTo>
                        <a:pt x="480" y="282"/>
                      </a:lnTo>
                      <a:lnTo>
                        <a:pt x="480" y="282"/>
                      </a:lnTo>
                      <a:lnTo>
                        <a:pt x="480" y="282"/>
                      </a:lnTo>
                      <a:lnTo>
                        <a:pt x="479" y="280"/>
                      </a:lnTo>
                      <a:lnTo>
                        <a:pt x="479" y="280"/>
                      </a:lnTo>
                      <a:lnTo>
                        <a:pt x="479" y="282"/>
                      </a:lnTo>
                      <a:lnTo>
                        <a:pt x="477" y="282"/>
                      </a:lnTo>
                      <a:lnTo>
                        <a:pt x="477" y="283"/>
                      </a:lnTo>
                      <a:lnTo>
                        <a:pt x="479" y="285"/>
                      </a:lnTo>
                      <a:lnTo>
                        <a:pt x="479" y="287"/>
                      </a:lnTo>
                      <a:lnTo>
                        <a:pt x="479" y="289"/>
                      </a:lnTo>
                      <a:lnTo>
                        <a:pt x="479" y="289"/>
                      </a:lnTo>
                      <a:lnTo>
                        <a:pt x="477" y="287"/>
                      </a:lnTo>
                      <a:lnTo>
                        <a:pt x="477" y="287"/>
                      </a:lnTo>
                      <a:lnTo>
                        <a:pt x="475" y="289"/>
                      </a:lnTo>
                      <a:lnTo>
                        <a:pt x="475" y="289"/>
                      </a:lnTo>
                      <a:lnTo>
                        <a:pt x="475" y="289"/>
                      </a:lnTo>
                      <a:lnTo>
                        <a:pt x="473" y="291"/>
                      </a:lnTo>
                      <a:lnTo>
                        <a:pt x="471" y="291"/>
                      </a:lnTo>
                      <a:lnTo>
                        <a:pt x="471" y="291"/>
                      </a:lnTo>
                      <a:lnTo>
                        <a:pt x="473" y="291"/>
                      </a:lnTo>
                      <a:lnTo>
                        <a:pt x="473" y="291"/>
                      </a:lnTo>
                      <a:lnTo>
                        <a:pt x="473" y="291"/>
                      </a:lnTo>
                      <a:lnTo>
                        <a:pt x="473" y="293"/>
                      </a:lnTo>
                      <a:lnTo>
                        <a:pt x="473" y="293"/>
                      </a:lnTo>
                      <a:lnTo>
                        <a:pt x="475" y="293"/>
                      </a:lnTo>
                      <a:lnTo>
                        <a:pt x="475" y="295"/>
                      </a:lnTo>
                      <a:lnTo>
                        <a:pt x="475" y="297"/>
                      </a:lnTo>
                      <a:lnTo>
                        <a:pt x="475" y="297"/>
                      </a:lnTo>
                      <a:lnTo>
                        <a:pt x="477" y="297"/>
                      </a:lnTo>
                      <a:lnTo>
                        <a:pt x="477" y="299"/>
                      </a:lnTo>
                      <a:lnTo>
                        <a:pt x="475" y="299"/>
                      </a:lnTo>
                      <a:lnTo>
                        <a:pt x="475" y="299"/>
                      </a:lnTo>
                      <a:lnTo>
                        <a:pt x="475" y="299"/>
                      </a:lnTo>
                      <a:lnTo>
                        <a:pt x="475" y="297"/>
                      </a:lnTo>
                      <a:lnTo>
                        <a:pt x="473" y="297"/>
                      </a:lnTo>
                      <a:lnTo>
                        <a:pt x="471" y="297"/>
                      </a:lnTo>
                      <a:lnTo>
                        <a:pt x="471" y="297"/>
                      </a:lnTo>
                      <a:lnTo>
                        <a:pt x="471" y="297"/>
                      </a:lnTo>
                      <a:lnTo>
                        <a:pt x="469" y="297"/>
                      </a:lnTo>
                      <a:lnTo>
                        <a:pt x="469" y="297"/>
                      </a:lnTo>
                      <a:lnTo>
                        <a:pt x="469" y="297"/>
                      </a:lnTo>
                      <a:lnTo>
                        <a:pt x="469" y="297"/>
                      </a:lnTo>
                      <a:lnTo>
                        <a:pt x="469" y="297"/>
                      </a:lnTo>
                      <a:lnTo>
                        <a:pt x="467" y="295"/>
                      </a:lnTo>
                      <a:lnTo>
                        <a:pt x="465" y="295"/>
                      </a:lnTo>
                      <a:lnTo>
                        <a:pt x="465" y="295"/>
                      </a:lnTo>
                      <a:lnTo>
                        <a:pt x="465" y="295"/>
                      </a:lnTo>
                      <a:lnTo>
                        <a:pt x="465" y="297"/>
                      </a:lnTo>
                      <a:lnTo>
                        <a:pt x="464" y="299"/>
                      </a:lnTo>
                      <a:lnTo>
                        <a:pt x="464" y="299"/>
                      </a:lnTo>
                      <a:lnTo>
                        <a:pt x="464" y="300"/>
                      </a:lnTo>
                      <a:lnTo>
                        <a:pt x="464" y="300"/>
                      </a:lnTo>
                      <a:lnTo>
                        <a:pt x="465" y="300"/>
                      </a:lnTo>
                      <a:lnTo>
                        <a:pt x="465" y="300"/>
                      </a:lnTo>
                      <a:lnTo>
                        <a:pt x="465" y="302"/>
                      </a:lnTo>
                      <a:lnTo>
                        <a:pt x="465" y="302"/>
                      </a:lnTo>
                      <a:lnTo>
                        <a:pt x="465" y="302"/>
                      </a:lnTo>
                      <a:lnTo>
                        <a:pt x="462" y="302"/>
                      </a:lnTo>
                      <a:lnTo>
                        <a:pt x="460" y="302"/>
                      </a:lnTo>
                      <a:lnTo>
                        <a:pt x="450" y="302"/>
                      </a:lnTo>
                      <a:lnTo>
                        <a:pt x="445" y="302"/>
                      </a:lnTo>
                      <a:lnTo>
                        <a:pt x="439" y="302"/>
                      </a:lnTo>
                      <a:lnTo>
                        <a:pt x="430" y="306"/>
                      </a:lnTo>
                      <a:lnTo>
                        <a:pt x="432" y="302"/>
                      </a:lnTo>
                      <a:lnTo>
                        <a:pt x="430" y="302"/>
                      </a:lnTo>
                      <a:lnTo>
                        <a:pt x="430" y="302"/>
                      </a:lnTo>
                      <a:lnTo>
                        <a:pt x="430" y="302"/>
                      </a:lnTo>
                      <a:lnTo>
                        <a:pt x="432" y="300"/>
                      </a:lnTo>
                      <a:lnTo>
                        <a:pt x="430" y="300"/>
                      </a:lnTo>
                      <a:lnTo>
                        <a:pt x="430" y="300"/>
                      </a:lnTo>
                      <a:lnTo>
                        <a:pt x="430" y="300"/>
                      </a:lnTo>
                      <a:lnTo>
                        <a:pt x="417" y="299"/>
                      </a:lnTo>
                      <a:lnTo>
                        <a:pt x="390" y="293"/>
                      </a:lnTo>
                      <a:lnTo>
                        <a:pt x="383" y="291"/>
                      </a:lnTo>
                      <a:lnTo>
                        <a:pt x="373" y="289"/>
                      </a:lnTo>
                      <a:lnTo>
                        <a:pt x="373" y="291"/>
                      </a:lnTo>
                      <a:lnTo>
                        <a:pt x="373" y="291"/>
                      </a:lnTo>
                      <a:lnTo>
                        <a:pt x="373" y="291"/>
                      </a:lnTo>
                      <a:lnTo>
                        <a:pt x="373" y="293"/>
                      </a:lnTo>
                      <a:lnTo>
                        <a:pt x="373" y="293"/>
                      </a:lnTo>
                      <a:lnTo>
                        <a:pt x="370" y="297"/>
                      </a:lnTo>
                      <a:lnTo>
                        <a:pt x="368" y="295"/>
                      </a:lnTo>
                      <a:lnTo>
                        <a:pt x="366" y="293"/>
                      </a:lnTo>
                      <a:lnTo>
                        <a:pt x="366" y="293"/>
                      </a:lnTo>
                      <a:lnTo>
                        <a:pt x="364" y="295"/>
                      </a:lnTo>
                      <a:lnTo>
                        <a:pt x="364" y="297"/>
                      </a:lnTo>
                      <a:lnTo>
                        <a:pt x="364" y="299"/>
                      </a:lnTo>
                      <a:lnTo>
                        <a:pt x="362" y="299"/>
                      </a:lnTo>
                      <a:lnTo>
                        <a:pt x="362" y="300"/>
                      </a:lnTo>
                      <a:lnTo>
                        <a:pt x="360" y="300"/>
                      </a:lnTo>
                      <a:lnTo>
                        <a:pt x="360" y="300"/>
                      </a:lnTo>
                      <a:lnTo>
                        <a:pt x="358" y="302"/>
                      </a:lnTo>
                      <a:lnTo>
                        <a:pt x="358" y="302"/>
                      </a:lnTo>
                      <a:lnTo>
                        <a:pt x="358" y="302"/>
                      </a:lnTo>
                      <a:lnTo>
                        <a:pt x="355" y="302"/>
                      </a:lnTo>
                      <a:lnTo>
                        <a:pt x="353" y="302"/>
                      </a:lnTo>
                      <a:lnTo>
                        <a:pt x="353" y="304"/>
                      </a:lnTo>
                      <a:lnTo>
                        <a:pt x="353" y="306"/>
                      </a:lnTo>
                      <a:lnTo>
                        <a:pt x="351" y="306"/>
                      </a:lnTo>
                      <a:lnTo>
                        <a:pt x="349" y="308"/>
                      </a:lnTo>
                      <a:lnTo>
                        <a:pt x="347" y="304"/>
                      </a:lnTo>
                      <a:lnTo>
                        <a:pt x="347" y="304"/>
                      </a:lnTo>
                      <a:lnTo>
                        <a:pt x="347" y="304"/>
                      </a:lnTo>
                      <a:lnTo>
                        <a:pt x="347" y="302"/>
                      </a:lnTo>
                      <a:lnTo>
                        <a:pt x="347" y="302"/>
                      </a:lnTo>
                      <a:lnTo>
                        <a:pt x="347" y="302"/>
                      </a:lnTo>
                      <a:lnTo>
                        <a:pt x="345" y="302"/>
                      </a:lnTo>
                      <a:lnTo>
                        <a:pt x="345" y="302"/>
                      </a:lnTo>
                      <a:lnTo>
                        <a:pt x="345" y="300"/>
                      </a:lnTo>
                      <a:lnTo>
                        <a:pt x="338" y="300"/>
                      </a:lnTo>
                      <a:lnTo>
                        <a:pt x="336" y="300"/>
                      </a:lnTo>
                      <a:lnTo>
                        <a:pt x="336" y="300"/>
                      </a:lnTo>
                      <a:lnTo>
                        <a:pt x="336" y="300"/>
                      </a:lnTo>
                      <a:lnTo>
                        <a:pt x="334" y="302"/>
                      </a:lnTo>
                      <a:lnTo>
                        <a:pt x="332" y="304"/>
                      </a:lnTo>
                      <a:lnTo>
                        <a:pt x="330" y="304"/>
                      </a:lnTo>
                      <a:lnTo>
                        <a:pt x="332" y="302"/>
                      </a:lnTo>
                      <a:lnTo>
                        <a:pt x="330" y="302"/>
                      </a:lnTo>
                      <a:lnTo>
                        <a:pt x="330" y="302"/>
                      </a:lnTo>
                      <a:lnTo>
                        <a:pt x="330" y="300"/>
                      </a:lnTo>
                      <a:lnTo>
                        <a:pt x="328" y="300"/>
                      </a:lnTo>
                      <a:lnTo>
                        <a:pt x="328" y="300"/>
                      </a:lnTo>
                      <a:lnTo>
                        <a:pt x="319" y="300"/>
                      </a:lnTo>
                      <a:lnTo>
                        <a:pt x="317" y="300"/>
                      </a:lnTo>
                      <a:lnTo>
                        <a:pt x="315" y="300"/>
                      </a:lnTo>
                      <a:lnTo>
                        <a:pt x="298" y="300"/>
                      </a:lnTo>
                      <a:lnTo>
                        <a:pt x="296" y="300"/>
                      </a:lnTo>
                      <a:lnTo>
                        <a:pt x="293" y="299"/>
                      </a:lnTo>
                      <a:lnTo>
                        <a:pt x="283" y="299"/>
                      </a:lnTo>
                      <a:lnTo>
                        <a:pt x="281" y="300"/>
                      </a:lnTo>
                      <a:lnTo>
                        <a:pt x="281" y="300"/>
                      </a:lnTo>
                      <a:lnTo>
                        <a:pt x="281" y="300"/>
                      </a:lnTo>
                      <a:lnTo>
                        <a:pt x="270" y="300"/>
                      </a:lnTo>
                      <a:lnTo>
                        <a:pt x="253" y="302"/>
                      </a:lnTo>
                      <a:lnTo>
                        <a:pt x="238" y="302"/>
                      </a:lnTo>
                      <a:lnTo>
                        <a:pt x="221" y="302"/>
                      </a:lnTo>
                      <a:lnTo>
                        <a:pt x="206" y="302"/>
                      </a:lnTo>
                      <a:lnTo>
                        <a:pt x="199" y="302"/>
                      </a:lnTo>
                      <a:lnTo>
                        <a:pt x="199" y="300"/>
                      </a:lnTo>
                      <a:lnTo>
                        <a:pt x="191" y="300"/>
                      </a:lnTo>
                      <a:lnTo>
                        <a:pt x="191" y="302"/>
                      </a:lnTo>
                      <a:lnTo>
                        <a:pt x="191" y="304"/>
                      </a:lnTo>
                      <a:lnTo>
                        <a:pt x="193" y="304"/>
                      </a:lnTo>
                      <a:lnTo>
                        <a:pt x="193" y="306"/>
                      </a:lnTo>
                      <a:lnTo>
                        <a:pt x="193" y="308"/>
                      </a:lnTo>
                      <a:lnTo>
                        <a:pt x="191" y="310"/>
                      </a:lnTo>
                      <a:lnTo>
                        <a:pt x="191" y="310"/>
                      </a:lnTo>
                      <a:lnTo>
                        <a:pt x="189" y="312"/>
                      </a:lnTo>
                      <a:lnTo>
                        <a:pt x="189" y="312"/>
                      </a:lnTo>
                      <a:lnTo>
                        <a:pt x="189" y="315"/>
                      </a:lnTo>
                      <a:lnTo>
                        <a:pt x="188" y="317"/>
                      </a:lnTo>
                      <a:lnTo>
                        <a:pt x="188" y="319"/>
                      </a:lnTo>
                      <a:lnTo>
                        <a:pt x="188" y="321"/>
                      </a:lnTo>
                      <a:lnTo>
                        <a:pt x="186" y="321"/>
                      </a:lnTo>
                      <a:lnTo>
                        <a:pt x="186" y="323"/>
                      </a:lnTo>
                      <a:lnTo>
                        <a:pt x="188" y="323"/>
                      </a:lnTo>
                      <a:lnTo>
                        <a:pt x="188" y="323"/>
                      </a:lnTo>
                      <a:lnTo>
                        <a:pt x="188" y="323"/>
                      </a:lnTo>
                      <a:lnTo>
                        <a:pt x="188" y="325"/>
                      </a:lnTo>
                      <a:lnTo>
                        <a:pt x="186" y="325"/>
                      </a:lnTo>
                      <a:lnTo>
                        <a:pt x="186" y="327"/>
                      </a:lnTo>
                      <a:lnTo>
                        <a:pt x="186" y="329"/>
                      </a:lnTo>
                      <a:lnTo>
                        <a:pt x="186" y="329"/>
                      </a:lnTo>
                      <a:lnTo>
                        <a:pt x="188" y="332"/>
                      </a:lnTo>
                      <a:lnTo>
                        <a:pt x="188" y="334"/>
                      </a:lnTo>
                      <a:lnTo>
                        <a:pt x="188" y="336"/>
                      </a:lnTo>
                      <a:lnTo>
                        <a:pt x="188" y="336"/>
                      </a:lnTo>
                      <a:lnTo>
                        <a:pt x="188" y="336"/>
                      </a:lnTo>
                      <a:lnTo>
                        <a:pt x="189" y="338"/>
                      </a:lnTo>
                      <a:lnTo>
                        <a:pt x="189" y="340"/>
                      </a:lnTo>
                      <a:lnTo>
                        <a:pt x="191" y="340"/>
                      </a:lnTo>
                      <a:lnTo>
                        <a:pt x="193" y="342"/>
                      </a:lnTo>
                      <a:lnTo>
                        <a:pt x="193" y="344"/>
                      </a:lnTo>
                      <a:lnTo>
                        <a:pt x="195" y="344"/>
                      </a:lnTo>
                      <a:lnTo>
                        <a:pt x="197" y="344"/>
                      </a:lnTo>
                      <a:lnTo>
                        <a:pt x="197" y="344"/>
                      </a:lnTo>
                      <a:lnTo>
                        <a:pt x="197" y="344"/>
                      </a:lnTo>
                      <a:lnTo>
                        <a:pt x="197" y="345"/>
                      </a:lnTo>
                      <a:lnTo>
                        <a:pt x="195" y="345"/>
                      </a:lnTo>
                      <a:lnTo>
                        <a:pt x="195" y="345"/>
                      </a:lnTo>
                      <a:lnTo>
                        <a:pt x="193" y="345"/>
                      </a:lnTo>
                      <a:lnTo>
                        <a:pt x="193" y="345"/>
                      </a:lnTo>
                      <a:lnTo>
                        <a:pt x="193" y="347"/>
                      </a:lnTo>
                      <a:lnTo>
                        <a:pt x="191" y="347"/>
                      </a:lnTo>
                      <a:lnTo>
                        <a:pt x="191" y="349"/>
                      </a:lnTo>
                      <a:lnTo>
                        <a:pt x="191" y="351"/>
                      </a:lnTo>
                      <a:lnTo>
                        <a:pt x="191" y="351"/>
                      </a:lnTo>
                      <a:lnTo>
                        <a:pt x="193" y="353"/>
                      </a:lnTo>
                      <a:lnTo>
                        <a:pt x="193" y="353"/>
                      </a:lnTo>
                      <a:lnTo>
                        <a:pt x="195" y="353"/>
                      </a:lnTo>
                      <a:lnTo>
                        <a:pt x="195" y="353"/>
                      </a:lnTo>
                      <a:lnTo>
                        <a:pt x="195" y="353"/>
                      </a:lnTo>
                      <a:lnTo>
                        <a:pt x="195" y="353"/>
                      </a:lnTo>
                      <a:lnTo>
                        <a:pt x="197" y="353"/>
                      </a:lnTo>
                      <a:lnTo>
                        <a:pt x="197" y="355"/>
                      </a:lnTo>
                      <a:lnTo>
                        <a:pt x="197" y="355"/>
                      </a:lnTo>
                      <a:lnTo>
                        <a:pt x="197" y="355"/>
                      </a:lnTo>
                      <a:lnTo>
                        <a:pt x="199" y="357"/>
                      </a:lnTo>
                      <a:lnTo>
                        <a:pt x="197" y="357"/>
                      </a:lnTo>
                      <a:lnTo>
                        <a:pt x="197" y="357"/>
                      </a:lnTo>
                      <a:lnTo>
                        <a:pt x="195" y="359"/>
                      </a:lnTo>
                      <a:lnTo>
                        <a:pt x="195" y="360"/>
                      </a:lnTo>
                      <a:lnTo>
                        <a:pt x="195" y="362"/>
                      </a:lnTo>
                      <a:lnTo>
                        <a:pt x="195" y="364"/>
                      </a:lnTo>
                      <a:lnTo>
                        <a:pt x="195" y="372"/>
                      </a:lnTo>
                      <a:lnTo>
                        <a:pt x="195" y="374"/>
                      </a:lnTo>
                      <a:lnTo>
                        <a:pt x="197" y="375"/>
                      </a:lnTo>
                      <a:lnTo>
                        <a:pt x="199" y="377"/>
                      </a:lnTo>
                      <a:lnTo>
                        <a:pt x="197" y="377"/>
                      </a:lnTo>
                      <a:lnTo>
                        <a:pt x="197" y="381"/>
                      </a:lnTo>
                      <a:lnTo>
                        <a:pt x="197" y="383"/>
                      </a:lnTo>
                      <a:lnTo>
                        <a:pt x="199" y="387"/>
                      </a:lnTo>
                      <a:lnTo>
                        <a:pt x="199" y="387"/>
                      </a:lnTo>
                      <a:lnTo>
                        <a:pt x="199" y="387"/>
                      </a:lnTo>
                      <a:lnTo>
                        <a:pt x="197" y="391"/>
                      </a:lnTo>
                      <a:lnTo>
                        <a:pt x="195" y="392"/>
                      </a:lnTo>
                      <a:lnTo>
                        <a:pt x="195" y="394"/>
                      </a:lnTo>
                      <a:lnTo>
                        <a:pt x="195" y="396"/>
                      </a:lnTo>
                      <a:lnTo>
                        <a:pt x="197" y="396"/>
                      </a:lnTo>
                      <a:lnTo>
                        <a:pt x="197" y="396"/>
                      </a:lnTo>
                      <a:lnTo>
                        <a:pt x="197" y="396"/>
                      </a:lnTo>
                      <a:lnTo>
                        <a:pt x="197" y="396"/>
                      </a:lnTo>
                      <a:lnTo>
                        <a:pt x="197" y="398"/>
                      </a:lnTo>
                      <a:lnTo>
                        <a:pt x="199" y="398"/>
                      </a:lnTo>
                      <a:lnTo>
                        <a:pt x="199" y="398"/>
                      </a:lnTo>
                      <a:lnTo>
                        <a:pt x="199" y="400"/>
                      </a:lnTo>
                      <a:lnTo>
                        <a:pt x="199" y="400"/>
                      </a:lnTo>
                      <a:lnTo>
                        <a:pt x="197" y="402"/>
                      </a:lnTo>
                      <a:lnTo>
                        <a:pt x="197" y="402"/>
                      </a:lnTo>
                      <a:lnTo>
                        <a:pt x="197" y="406"/>
                      </a:lnTo>
                      <a:lnTo>
                        <a:pt x="197" y="406"/>
                      </a:lnTo>
                      <a:lnTo>
                        <a:pt x="201" y="407"/>
                      </a:lnTo>
                      <a:lnTo>
                        <a:pt x="203" y="411"/>
                      </a:lnTo>
                      <a:lnTo>
                        <a:pt x="201" y="413"/>
                      </a:lnTo>
                      <a:lnTo>
                        <a:pt x="199" y="417"/>
                      </a:lnTo>
                      <a:lnTo>
                        <a:pt x="197" y="419"/>
                      </a:lnTo>
                      <a:lnTo>
                        <a:pt x="195" y="419"/>
                      </a:lnTo>
                      <a:lnTo>
                        <a:pt x="193" y="417"/>
                      </a:lnTo>
                      <a:lnTo>
                        <a:pt x="188" y="407"/>
                      </a:lnTo>
                      <a:lnTo>
                        <a:pt x="184" y="400"/>
                      </a:lnTo>
                      <a:lnTo>
                        <a:pt x="182" y="396"/>
                      </a:lnTo>
                      <a:lnTo>
                        <a:pt x="182" y="394"/>
                      </a:lnTo>
                      <a:lnTo>
                        <a:pt x="180" y="394"/>
                      </a:lnTo>
                      <a:lnTo>
                        <a:pt x="178" y="394"/>
                      </a:lnTo>
                      <a:lnTo>
                        <a:pt x="176" y="394"/>
                      </a:lnTo>
                      <a:lnTo>
                        <a:pt x="174" y="394"/>
                      </a:lnTo>
                      <a:lnTo>
                        <a:pt x="174" y="394"/>
                      </a:lnTo>
                      <a:lnTo>
                        <a:pt x="172" y="392"/>
                      </a:lnTo>
                      <a:lnTo>
                        <a:pt x="172" y="389"/>
                      </a:lnTo>
                      <a:lnTo>
                        <a:pt x="171" y="387"/>
                      </a:lnTo>
                      <a:lnTo>
                        <a:pt x="169" y="387"/>
                      </a:lnTo>
                      <a:lnTo>
                        <a:pt x="167" y="387"/>
                      </a:lnTo>
                      <a:lnTo>
                        <a:pt x="167" y="385"/>
                      </a:lnTo>
                      <a:lnTo>
                        <a:pt x="165" y="383"/>
                      </a:lnTo>
                      <a:lnTo>
                        <a:pt x="165" y="381"/>
                      </a:lnTo>
                      <a:lnTo>
                        <a:pt x="165" y="379"/>
                      </a:lnTo>
                      <a:lnTo>
                        <a:pt x="163" y="381"/>
                      </a:lnTo>
                      <a:lnTo>
                        <a:pt x="161" y="385"/>
                      </a:lnTo>
                      <a:lnTo>
                        <a:pt x="161" y="385"/>
                      </a:lnTo>
                      <a:lnTo>
                        <a:pt x="159" y="385"/>
                      </a:lnTo>
                      <a:lnTo>
                        <a:pt x="157" y="385"/>
                      </a:lnTo>
                      <a:lnTo>
                        <a:pt x="157" y="383"/>
                      </a:lnTo>
                      <a:lnTo>
                        <a:pt x="157" y="381"/>
                      </a:lnTo>
                      <a:lnTo>
                        <a:pt x="157" y="381"/>
                      </a:lnTo>
                      <a:lnTo>
                        <a:pt x="157" y="381"/>
                      </a:lnTo>
                      <a:lnTo>
                        <a:pt x="156" y="383"/>
                      </a:lnTo>
                      <a:lnTo>
                        <a:pt x="154" y="381"/>
                      </a:lnTo>
                      <a:lnTo>
                        <a:pt x="154" y="381"/>
                      </a:lnTo>
                      <a:lnTo>
                        <a:pt x="152" y="381"/>
                      </a:lnTo>
                      <a:lnTo>
                        <a:pt x="141" y="379"/>
                      </a:lnTo>
                      <a:lnTo>
                        <a:pt x="137" y="379"/>
                      </a:lnTo>
                      <a:lnTo>
                        <a:pt x="135" y="379"/>
                      </a:lnTo>
                      <a:lnTo>
                        <a:pt x="133" y="377"/>
                      </a:lnTo>
                      <a:lnTo>
                        <a:pt x="133" y="377"/>
                      </a:lnTo>
                      <a:lnTo>
                        <a:pt x="133" y="377"/>
                      </a:lnTo>
                      <a:lnTo>
                        <a:pt x="131" y="379"/>
                      </a:lnTo>
                      <a:lnTo>
                        <a:pt x="131" y="379"/>
                      </a:lnTo>
                      <a:lnTo>
                        <a:pt x="131" y="379"/>
                      </a:lnTo>
                      <a:lnTo>
                        <a:pt x="129" y="377"/>
                      </a:lnTo>
                      <a:lnTo>
                        <a:pt x="129" y="377"/>
                      </a:lnTo>
                      <a:lnTo>
                        <a:pt x="126" y="379"/>
                      </a:lnTo>
                      <a:lnTo>
                        <a:pt x="126" y="379"/>
                      </a:lnTo>
                      <a:lnTo>
                        <a:pt x="124" y="379"/>
                      </a:lnTo>
                      <a:lnTo>
                        <a:pt x="124" y="381"/>
                      </a:lnTo>
                      <a:lnTo>
                        <a:pt x="122" y="381"/>
                      </a:lnTo>
                      <a:lnTo>
                        <a:pt x="122" y="381"/>
                      </a:lnTo>
                      <a:lnTo>
                        <a:pt x="116" y="381"/>
                      </a:lnTo>
                      <a:lnTo>
                        <a:pt x="114" y="383"/>
                      </a:lnTo>
                      <a:lnTo>
                        <a:pt x="112" y="383"/>
                      </a:lnTo>
                      <a:lnTo>
                        <a:pt x="111" y="385"/>
                      </a:lnTo>
                      <a:lnTo>
                        <a:pt x="111" y="385"/>
                      </a:lnTo>
                      <a:lnTo>
                        <a:pt x="109" y="387"/>
                      </a:lnTo>
                      <a:lnTo>
                        <a:pt x="109" y="387"/>
                      </a:lnTo>
                      <a:lnTo>
                        <a:pt x="107" y="387"/>
                      </a:lnTo>
                      <a:lnTo>
                        <a:pt x="107" y="387"/>
                      </a:lnTo>
                      <a:lnTo>
                        <a:pt x="105" y="389"/>
                      </a:lnTo>
                      <a:lnTo>
                        <a:pt x="105" y="389"/>
                      </a:lnTo>
                      <a:lnTo>
                        <a:pt x="105" y="389"/>
                      </a:lnTo>
                      <a:lnTo>
                        <a:pt x="105" y="389"/>
                      </a:lnTo>
                      <a:lnTo>
                        <a:pt x="103" y="389"/>
                      </a:lnTo>
                      <a:lnTo>
                        <a:pt x="103" y="389"/>
                      </a:lnTo>
                      <a:lnTo>
                        <a:pt x="99" y="387"/>
                      </a:lnTo>
                      <a:lnTo>
                        <a:pt x="97" y="387"/>
                      </a:lnTo>
                      <a:lnTo>
                        <a:pt x="96" y="389"/>
                      </a:lnTo>
                      <a:lnTo>
                        <a:pt x="94" y="391"/>
                      </a:lnTo>
                      <a:lnTo>
                        <a:pt x="94" y="392"/>
                      </a:lnTo>
                      <a:lnTo>
                        <a:pt x="90" y="392"/>
                      </a:lnTo>
                      <a:lnTo>
                        <a:pt x="90" y="392"/>
                      </a:lnTo>
                      <a:lnTo>
                        <a:pt x="88" y="394"/>
                      </a:lnTo>
                      <a:lnTo>
                        <a:pt x="88" y="394"/>
                      </a:lnTo>
                      <a:lnTo>
                        <a:pt x="90" y="394"/>
                      </a:lnTo>
                      <a:lnTo>
                        <a:pt x="88" y="396"/>
                      </a:lnTo>
                      <a:lnTo>
                        <a:pt x="86" y="396"/>
                      </a:lnTo>
                      <a:lnTo>
                        <a:pt x="86" y="398"/>
                      </a:lnTo>
                      <a:lnTo>
                        <a:pt x="86" y="400"/>
                      </a:lnTo>
                      <a:lnTo>
                        <a:pt x="86" y="400"/>
                      </a:lnTo>
                      <a:lnTo>
                        <a:pt x="86" y="402"/>
                      </a:lnTo>
                      <a:lnTo>
                        <a:pt x="86" y="402"/>
                      </a:lnTo>
                      <a:lnTo>
                        <a:pt x="84" y="402"/>
                      </a:lnTo>
                      <a:lnTo>
                        <a:pt x="82" y="402"/>
                      </a:lnTo>
                      <a:lnTo>
                        <a:pt x="82" y="404"/>
                      </a:lnTo>
                      <a:lnTo>
                        <a:pt x="82" y="404"/>
                      </a:lnTo>
                      <a:lnTo>
                        <a:pt x="80" y="404"/>
                      </a:lnTo>
                      <a:lnTo>
                        <a:pt x="80" y="404"/>
                      </a:lnTo>
                      <a:lnTo>
                        <a:pt x="80" y="400"/>
                      </a:lnTo>
                      <a:lnTo>
                        <a:pt x="79" y="400"/>
                      </a:lnTo>
                      <a:lnTo>
                        <a:pt x="77" y="400"/>
                      </a:lnTo>
                      <a:lnTo>
                        <a:pt x="75" y="400"/>
                      </a:lnTo>
                      <a:lnTo>
                        <a:pt x="73" y="400"/>
                      </a:lnTo>
                      <a:lnTo>
                        <a:pt x="71" y="398"/>
                      </a:lnTo>
                      <a:lnTo>
                        <a:pt x="71" y="396"/>
                      </a:lnTo>
                      <a:lnTo>
                        <a:pt x="73" y="394"/>
                      </a:lnTo>
                      <a:lnTo>
                        <a:pt x="73" y="392"/>
                      </a:lnTo>
                      <a:lnTo>
                        <a:pt x="73" y="392"/>
                      </a:lnTo>
                      <a:lnTo>
                        <a:pt x="71" y="392"/>
                      </a:lnTo>
                      <a:lnTo>
                        <a:pt x="71" y="392"/>
                      </a:lnTo>
                      <a:lnTo>
                        <a:pt x="69" y="392"/>
                      </a:lnTo>
                      <a:lnTo>
                        <a:pt x="69" y="392"/>
                      </a:lnTo>
                      <a:lnTo>
                        <a:pt x="69" y="392"/>
                      </a:lnTo>
                      <a:lnTo>
                        <a:pt x="69" y="394"/>
                      </a:lnTo>
                      <a:lnTo>
                        <a:pt x="69" y="396"/>
                      </a:lnTo>
                      <a:lnTo>
                        <a:pt x="69" y="396"/>
                      </a:lnTo>
                      <a:lnTo>
                        <a:pt x="67" y="396"/>
                      </a:lnTo>
                      <a:lnTo>
                        <a:pt x="67" y="396"/>
                      </a:lnTo>
                      <a:lnTo>
                        <a:pt x="65" y="394"/>
                      </a:lnTo>
                      <a:lnTo>
                        <a:pt x="65" y="394"/>
                      </a:lnTo>
                      <a:lnTo>
                        <a:pt x="64" y="394"/>
                      </a:lnTo>
                      <a:lnTo>
                        <a:pt x="64" y="394"/>
                      </a:lnTo>
                      <a:lnTo>
                        <a:pt x="62" y="396"/>
                      </a:lnTo>
                      <a:lnTo>
                        <a:pt x="62" y="396"/>
                      </a:lnTo>
                      <a:lnTo>
                        <a:pt x="62" y="396"/>
                      </a:lnTo>
                      <a:lnTo>
                        <a:pt x="60" y="396"/>
                      </a:lnTo>
                      <a:lnTo>
                        <a:pt x="60" y="398"/>
                      </a:lnTo>
                      <a:lnTo>
                        <a:pt x="60" y="396"/>
                      </a:lnTo>
                      <a:lnTo>
                        <a:pt x="60" y="396"/>
                      </a:lnTo>
                      <a:lnTo>
                        <a:pt x="58" y="396"/>
                      </a:lnTo>
                      <a:lnTo>
                        <a:pt x="58" y="396"/>
                      </a:lnTo>
                      <a:lnTo>
                        <a:pt x="58" y="394"/>
                      </a:lnTo>
                      <a:lnTo>
                        <a:pt x="58" y="394"/>
                      </a:lnTo>
                      <a:lnTo>
                        <a:pt x="56" y="392"/>
                      </a:lnTo>
                      <a:lnTo>
                        <a:pt x="56" y="392"/>
                      </a:lnTo>
                      <a:lnTo>
                        <a:pt x="56" y="392"/>
                      </a:lnTo>
                      <a:lnTo>
                        <a:pt x="54" y="392"/>
                      </a:lnTo>
                      <a:lnTo>
                        <a:pt x="54" y="392"/>
                      </a:lnTo>
                      <a:lnTo>
                        <a:pt x="54" y="392"/>
                      </a:lnTo>
                      <a:lnTo>
                        <a:pt x="54" y="392"/>
                      </a:lnTo>
                      <a:lnTo>
                        <a:pt x="52" y="392"/>
                      </a:lnTo>
                      <a:lnTo>
                        <a:pt x="52" y="392"/>
                      </a:lnTo>
                      <a:lnTo>
                        <a:pt x="52" y="392"/>
                      </a:lnTo>
                      <a:lnTo>
                        <a:pt x="50" y="391"/>
                      </a:lnTo>
                      <a:lnTo>
                        <a:pt x="50" y="391"/>
                      </a:lnTo>
                      <a:lnTo>
                        <a:pt x="50" y="391"/>
                      </a:lnTo>
                      <a:lnTo>
                        <a:pt x="52" y="391"/>
                      </a:lnTo>
                      <a:lnTo>
                        <a:pt x="52" y="389"/>
                      </a:lnTo>
                      <a:lnTo>
                        <a:pt x="52" y="389"/>
                      </a:lnTo>
                      <a:lnTo>
                        <a:pt x="52" y="387"/>
                      </a:lnTo>
                      <a:lnTo>
                        <a:pt x="50" y="385"/>
                      </a:lnTo>
                      <a:lnTo>
                        <a:pt x="50" y="387"/>
                      </a:lnTo>
                      <a:lnTo>
                        <a:pt x="49" y="385"/>
                      </a:lnTo>
                      <a:lnTo>
                        <a:pt x="49" y="383"/>
                      </a:lnTo>
                      <a:lnTo>
                        <a:pt x="47" y="383"/>
                      </a:lnTo>
                      <a:lnTo>
                        <a:pt x="45" y="383"/>
                      </a:lnTo>
                      <a:lnTo>
                        <a:pt x="45" y="383"/>
                      </a:lnTo>
                      <a:lnTo>
                        <a:pt x="45" y="383"/>
                      </a:lnTo>
                      <a:lnTo>
                        <a:pt x="45" y="383"/>
                      </a:lnTo>
                      <a:lnTo>
                        <a:pt x="43" y="381"/>
                      </a:lnTo>
                      <a:lnTo>
                        <a:pt x="43" y="383"/>
                      </a:lnTo>
                      <a:lnTo>
                        <a:pt x="43" y="383"/>
                      </a:lnTo>
                      <a:lnTo>
                        <a:pt x="41" y="383"/>
                      </a:lnTo>
                      <a:lnTo>
                        <a:pt x="41" y="383"/>
                      </a:lnTo>
                      <a:lnTo>
                        <a:pt x="39" y="381"/>
                      </a:lnTo>
                      <a:lnTo>
                        <a:pt x="39" y="381"/>
                      </a:lnTo>
                      <a:lnTo>
                        <a:pt x="39" y="377"/>
                      </a:lnTo>
                      <a:lnTo>
                        <a:pt x="39" y="377"/>
                      </a:lnTo>
                      <a:lnTo>
                        <a:pt x="39" y="375"/>
                      </a:lnTo>
                      <a:lnTo>
                        <a:pt x="39" y="374"/>
                      </a:lnTo>
                      <a:lnTo>
                        <a:pt x="37" y="374"/>
                      </a:lnTo>
                      <a:lnTo>
                        <a:pt x="39" y="374"/>
                      </a:lnTo>
                      <a:lnTo>
                        <a:pt x="39" y="372"/>
                      </a:lnTo>
                      <a:lnTo>
                        <a:pt x="39" y="372"/>
                      </a:lnTo>
                      <a:lnTo>
                        <a:pt x="39" y="370"/>
                      </a:lnTo>
                      <a:lnTo>
                        <a:pt x="37" y="370"/>
                      </a:lnTo>
                      <a:lnTo>
                        <a:pt x="37" y="370"/>
                      </a:lnTo>
                      <a:lnTo>
                        <a:pt x="35" y="368"/>
                      </a:lnTo>
                      <a:lnTo>
                        <a:pt x="35" y="366"/>
                      </a:lnTo>
                      <a:lnTo>
                        <a:pt x="35" y="368"/>
                      </a:lnTo>
                      <a:lnTo>
                        <a:pt x="34" y="368"/>
                      </a:lnTo>
                      <a:lnTo>
                        <a:pt x="34" y="368"/>
                      </a:lnTo>
                      <a:lnTo>
                        <a:pt x="34" y="366"/>
                      </a:lnTo>
                      <a:lnTo>
                        <a:pt x="34" y="366"/>
                      </a:lnTo>
                      <a:lnTo>
                        <a:pt x="34" y="366"/>
                      </a:lnTo>
                      <a:lnTo>
                        <a:pt x="32" y="366"/>
                      </a:lnTo>
                      <a:lnTo>
                        <a:pt x="32" y="366"/>
                      </a:lnTo>
                      <a:lnTo>
                        <a:pt x="32" y="366"/>
                      </a:lnTo>
                      <a:lnTo>
                        <a:pt x="34" y="364"/>
                      </a:lnTo>
                      <a:lnTo>
                        <a:pt x="34" y="364"/>
                      </a:lnTo>
                      <a:lnTo>
                        <a:pt x="32" y="362"/>
                      </a:lnTo>
                      <a:lnTo>
                        <a:pt x="32" y="362"/>
                      </a:lnTo>
                      <a:lnTo>
                        <a:pt x="32" y="360"/>
                      </a:lnTo>
                      <a:lnTo>
                        <a:pt x="30" y="360"/>
                      </a:lnTo>
                      <a:lnTo>
                        <a:pt x="30" y="360"/>
                      </a:lnTo>
                      <a:lnTo>
                        <a:pt x="32" y="359"/>
                      </a:lnTo>
                      <a:lnTo>
                        <a:pt x="32" y="357"/>
                      </a:lnTo>
                      <a:lnTo>
                        <a:pt x="30" y="359"/>
                      </a:lnTo>
                      <a:lnTo>
                        <a:pt x="30" y="359"/>
                      </a:lnTo>
                      <a:lnTo>
                        <a:pt x="28" y="359"/>
                      </a:lnTo>
                      <a:lnTo>
                        <a:pt x="28" y="359"/>
                      </a:lnTo>
                      <a:lnTo>
                        <a:pt x="28" y="357"/>
                      </a:lnTo>
                      <a:lnTo>
                        <a:pt x="28" y="353"/>
                      </a:lnTo>
                      <a:lnTo>
                        <a:pt x="28" y="353"/>
                      </a:lnTo>
                      <a:lnTo>
                        <a:pt x="28" y="351"/>
                      </a:lnTo>
                      <a:lnTo>
                        <a:pt x="26" y="351"/>
                      </a:lnTo>
                      <a:lnTo>
                        <a:pt x="26" y="353"/>
                      </a:lnTo>
                      <a:lnTo>
                        <a:pt x="24" y="353"/>
                      </a:lnTo>
                      <a:lnTo>
                        <a:pt x="20" y="351"/>
                      </a:lnTo>
                      <a:lnTo>
                        <a:pt x="20" y="351"/>
                      </a:lnTo>
                      <a:lnTo>
                        <a:pt x="17" y="351"/>
                      </a:lnTo>
                      <a:lnTo>
                        <a:pt x="15" y="351"/>
                      </a:lnTo>
                      <a:lnTo>
                        <a:pt x="15" y="351"/>
                      </a:lnTo>
                      <a:lnTo>
                        <a:pt x="15" y="351"/>
                      </a:lnTo>
                      <a:lnTo>
                        <a:pt x="15" y="351"/>
                      </a:lnTo>
                      <a:lnTo>
                        <a:pt x="13" y="353"/>
                      </a:lnTo>
                      <a:lnTo>
                        <a:pt x="13" y="353"/>
                      </a:lnTo>
                      <a:lnTo>
                        <a:pt x="13" y="351"/>
                      </a:lnTo>
                      <a:lnTo>
                        <a:pt x="11" y="351"/>
                      </a:lnTo>
                      <a:lnTo>
                        <a:pt x="11" y="351"/>
                      </a:lnTo>
                      <a:lnTo>
                        <a:pt x="11" y="351"/>
                      </a:lnTo>
                      <a:lnTo>
                        <a:pt x="11" y="353"/>
                      </a:lnTo>
                      <a:lnTo>
                        <a:pt x="11" y="353"/>
                      </a:lnTo>
                      <a:lnTo>
                        <a:pt x="9" y="353"/>
                      </a:lnTo>
                      <a:lnTo>
                        <a:pt x="7" y="353"/>
                      </a:lnTo>
                      <a:lnTo>
                        <a:pt x="7" y="351"/>
                      </a:lnTo>
                      <a:lnTo>
                        <a:pt x="5" y="351"/>
                      </a:lnTo>
                      <a:lnTo>
                        <a:pt x="5" y="349"/>
                      </a:lnTo>
                      <a:lnTo>
                        <a:pt x="5" y="349"/>
                      </a:lnTo>
                      <a:lnTo>
                        <a:pt x="5" y="349"/>
                      </a:lnTo>
                      <a:lnTo>
                        <a:pt x="3" y="349"/>
                      </a:lnTo>
                      <a:lnTo>
                        <a:pt x="3" y="349"/>
                      </a:lnTo>
                      <a:lnTo>
                        <a:pt x="3" y="349"/>
                      </a:lnTo>
                      <a:lnTo>
                        <a:pt x="3" y="347"/>
                      </a:lnTo>
                      <a:lnTo>
                        <a:pt x="2" y="345"/>
                      </a:lnTo>
                      <a:lnTo>
                        <a:pt x="0" y="344"/>
                      </a:lnTo>
                      <a:lnTo>
                        <a:pt x="0" y="344"/>
                      </a:lnTo>
                      <a:lnTo>
                        <a:pt x="0" y="342"/>
                      </a:lnTo>
                      <a:lnTo>
                        <a:pt x="0" y="338"/>
                      </a:lnTo>
                      <a:lnTo>
                        <a:pt x="0" y="338"/>
                      </a:lnTo>
                      <a:lnTo>
                        <a:pt x="2" y="334"/>
                      </a:lnTo>
                      <a:lnTo>
                        <a:pt x="3" y="330"/>
                      </a:lnTo>
                      <a:lnTo>
                        <a:pt x="3" y="330"/>
                      </a:lnTo>
                      <a:lnTo>
                        <a:pt x="2" y="330"/>
                      </a:lnTo>
                      <a:lnTo>
                        <a:pt x="2" y="329"/>
                      </a:lnTo>
                      <a:lnTo>
                        <a:pt x="3" y="327"/>
                      </a:lnTo>
                      <a:lnTo>
                        <a:pt x="3" y="327"/>
                      </a:lnTo>
                      <a:lnTo>
                        <a:pt x="2" y="327"/>
                      </a:lnTo>
                      <a:lnTo>
                        <a:pt x="2" y="327"/>
                      </a:lnTo>
                      <a:lnTo>
                        <a:pt x="2" y="325"/>
                      </a:lnTo>
                      <a:lnTo>
                        <a:pt x="2" y="325"/>
                      </a:lnTo>
                      <a:lnTo>
                        <a:pt x="3" y="321"/>
                      </a:lnTo>
                      <a:lnTo>
                        <a:pt x="3" y="319"/>
                      </a:lnTo>
                      <a:lnTo>
                        <a:pt x="3" y="319"/>
                      </a:lnTo>
                      <a:lnTo>
                        <a:pt x="5" y="317"/>
                      </a:lnTo>
                      <a:lnTo>
                        <a:pt x="5" y="317"/>
                      </a:lnTo>
                      <a:lnTo>
                        <a:pt x="5" y="312"/>
                      </a:lnTo>
                      <a:lnTo>
                        <a:pt x="5" y="312"/>
                      </a:lnTo>
                      <a:lnTo>
                        <a:pt x="5" y="310"/>
                      </a:lnTo>
                      <a:lnTo>
                        <a:pt x="3" y="304"/>
                      </a:lnTo>
                      <a:lnTo>
                        <a:pt x="2" y="302"/>
                      </a:lnTo>
                      <a:lnTo>
                        <a:pt x="2" y="302"/>
                      </a:lnTo>
                      <a:lnTo>
                        <a:pt x="2" y="300"/>
                      </a:lnTo>
                      <a:lnTo>
                        <a:pt x="0" y="297"/>
                      </a:lnTo>
                      <a:lnTo>
                        <a:pt x="0" y="297"/>
                      </a:lnTo>
                      <a:lnTo>
                        <a:pt x="2" y="295"/>
                      </a:lnTo>
                      <a:lnTo>
                        <a:pt x="9" y="295"/>
                      </a:lnTo>
                      <a:lnTo>
                        <a:pt x="11" y="295"/>
                      </a:lnTo>
                      <a:lnTo>
                        <a:pt x="11" y="293"/>
                      </a:lnTo>
                      <a:lnTo>
                        <a:pt x="13" y="293"/>
                      </a:lnTo>
                      <a:lnTo>
                        <a:pt x="13" y="291"/>
                      </a:lnTo>
                      <a:lnTo>
                        <a:pt x="15" y="289"/>
                      </a:lnTo>
                      <a:lnTo>
                        <a:pt x="15" y="287"/>
                      </a:lnTo>
                      <a:lnTo>
                        <a:pt x="17" y="283"/>
                      </a:lnTo>
                      <a:lnTo>
                        <a:pt x="19" y="283"/>
                      </a:lnTo>
                      <a:lnTo>
                        <a:pt x="19" y="282"/>
                      </a:lnTo>
                      <a:lnTo>
                        <a:pt x="19" y="274"/>
                      </a:lnTo>
                      <a:lnTo>
                        <a:pt x="19" y="272"/>
                      </a:lnTo>
                      <a:lnTo>
                        <a:pt x="19" y="272"/>
                      </a:lnTo>
                      <a:lnTo>
                        <a:pt x="20" y="270"/>
                      </a:lnTo>
                      <a:lnTo>
                        <a:pt x="20" y="270"/>
                      </a:lnTo>
                      <a:lnTo>
                        <a:pt x="20" y="268"/>
                      </a:lnTo>
                      <a:lnTo>
                        <a:pt x="20" y="268"/>
                      </a:lnTo>
                      <a:lnTo>
                        <a:pt x="20" y="261"/>
                      </a:lnTo>
                      <a:lnTo>
                        <a:pt x="20" y="259"/>
                      </a:lnTo>
                      <a:lnTo>
                        <a:pt x="17" y="257"/>
                      </a:lnTo>
                      <a:lnTo>
                        <a:pt x="15" y="257"/>
                      </a:lnTo>
                      <a:lnTo>
                        <a:pt x="15" y="255"/>
                      </a:lnTo>
                      <a:lnTo>
                        <a:pt x="15" y="255"/>
                      </a:lnTo>
                      <a:lnTo>
                        <a:pt x="15" y="253"/>
                      </a:lnTo>
                      <a:lnTo>
                        <a:pt x="17" y="253"/>
                      </a:lnTo>
                      <a:lnTo>
                        <a:pt x="17" y="250"/>
                      </a:lnTo>
                      <a:lnTo>
                        <a:pt x="17" y="248"/>
                      </a:lnTo>
                      <a:lnTo>
                        <a:pt x="17" y="248"/>
                      </a:lnTo>
                      <a:lnTo>
                        <a:pt x="17" y="246"/>
                      </a:lnTo>
                      <a:lnTo>
                        <a:pt x="15" y="244"/>
                      </a:lnTo>
                      <a:lnTo>
                        <a:pt x="15" y="244"/>
                      </a:lnTo>
                      <a:lnTo>
                        <a:pt x="13" y="242"/>
                      </a:lnTo>
                      <a:lnTo>
                        <a:pt x="13" y="242"/>
                      </a:lnTo>
                      <a:lnTo>
                        <a:pt x="11" y="242"/>
                      </a:lnTo>
                      <a:lnTo>
                        <a:pt x="11" y="242"/>
                      </a:lnTo>
                      <a:lnTo>
                        <a:pt x="9" y="242"/>
                      </a:lnTo>
                      <a:lnTo>
                        <a:pt x="7" y="242"/>
                      </a:lnTo>
                      <a:lnTo>
                        <a:pt x="7" y="242"/>
                      </a:lnTo>
                      <a:lnTo>
                        <a:pt x="7" y="240"/>
                      </a:lnTo>
                      <a:lnTo>
                        <a:pt x="7" y="240"/>
                      </a:lnTo>
                      <a:lnTo>
                        <a:pt x="7" y="240"/>
                      </a:lnTo>
                      <a:lnTo>
                        <a:pt x="9" y="240"/>
                      </a:lnTo>
                      <a:lnTo>
                        <a:pt x="9" y="240"/>
                      </a:lnTo>
                      <a:lnTo>
                        <a:pt x="11" y="240"/>
                      </a:lnTo>
                      <a:lnTo>
                        <a:pt x="11" y="240"/>
                      </a:lnTo>
                      <a:lnTo>
                        <a:pt x="15" y="240"/>
                      </a:lnTo>
                      <a:lnTo>
                        <a:pt x="15" y="238"/>
                      </a:lnTo>
                      <a:lnTo>
                        <a:pt x="15" y="238"/>
                      </a:lnTo>
                      <a:lnTo>
                        <a:pt x="15" y="238"/>
                      </a:lnTo>
                      <a:lnTo>
                        <a:pt x="17" y="240"/>
                      </a:lnTo>
                      <a:lnTo>
                        <a:pt x="17" y="240"/>
                      </a:lnTo>
                      <a:lnTo>
                        <a:pt x="17" y="240"/>
                      </a:lnTo>
                      <a:lnTo>
                        <a:pt x="17" y="238"/>
                      </a:lnTo>
                      <a:lnTo>
                        <a:pt x="19" y="237"/>
                      </a:lnTo>
                      <a:lnTo>
                        <a:pt x="22" y="235"/>
                      </a:lnTo>
                      <a:lnTo>
                        <a:pt x="24" y="233"/>
                      </a:lnTo>
                      <a:lnTo>
                        <a:pt x="28" y="231"/>
                      </a:lnTo>
                      <a:lnTo>
                        <a:pt x="30" y="229"/>
                      </a:lnTo>
                      <a:lnTo>
                        <a:pt x="30" y="229"/>
                      </a:lnTo>
                      <a:lnTo>
                        <a:pt x="35" y="229"/>
                      </a:lnTo>
                      <a:lnTo>
                        <a:pt x="37" y="229"/>
                      </a:lnTo>
                      <a:lnTo>
                        <a:pt x="39" y="229"/>
                      </a:lnTo>
                      <a:lnTo>
                        <a:pt x="39" y="227"/>
                      </a:lnTo>
                      <a:lnTo>
                        <a:pt x="43" y="227"/>
                      </a:lnTo>
                      <a:lnTo>
                        <a:pt x="45" y="227"/>
                      </a:lnTo>
                      <a:lnTo>
                        <a:pt x="49" y="227"/>
                      </a:lnTo>
                      <a:lnTo>
                        <a:pt x="49" y="227"/>
                      </a:lnTo>
                      <a:lnTo>
                        <a:pt x="50" y="229"/>
                      </a:lnTo>
                      <a:lnTo>
                        <a:pt x="52" y="227"/>
                      </a:lnTo>
                      <a:lnTo>
                        <a:pt x="54" y="227"/>
                      </a:lnTo>
                      <a:lnTo>
                        <a:pt x="54" y="227"/>
                      </a:lnTo>
                      <a:lnTo>
                        <a:pt x="56" y="225"/>
                      </a:lnTo>
                      <a:lnTo>
                        <a:pt x="56" y="223"/>
                      </a:lnTo>
                      <a:lnTo>
                        <a:pt x="58" y="223"/>
                      </a:lnTo>
                      <a:lnTo>
                        <a:pt x="60" y="223"/>
                      </a:lnTo>
                      <a:lnTo>
                        <a:pt x="62" y="223"/>
                      </a:lnTo>
                      <a:lnTo>
                        <a:pt x="62" y="222"/>
                      </a:lnTo>
                      <a:lnTo>
                        <a:pt x="62" y="222"/>
                      </a:lnTo>
                      <a:lnTo>
                        <a:pt x="64" y="220"/>
                      </a:lnTo>
                      <a:lnTo>
                        <a:pt x="65" y="218"/>
                      </a:lnTo>
                      <a:lnTo>
                        <a:pt x="67" y="218"/>
                      </a:lnTo>
                      <a:lnTo>
                        <a:pt x="69" y="218"/>
                      </a:lnTo>
                      <a:lnTo>
                        <a:pt x="67" y="214"/>
                      </a:lnTo>
                      <a:lnTo>
                        <a:pt x="73" y="208"/>
                      </a:lnTo>
                      <a:lnTo>
                        <a:pt x="73" y="208"/>
                      </a:lnTo>
                      <a:lnTo>
                        <a:pt x="73" y="206"/>
                      </a:lnTo>
                      <a:lnTo>
                        <a:pt x="73" y="205"/>
                      </a:lnTo>
                      <a:lnTo>
                        <a:pt x="73" y="205"/>
                      </a:lnTo>
                      <a:lnTo>
                        <a:pt x="75" y="205"/>
                      </a:lnTo>
                      <a:lnTo>
                        <a:pt x="75" y="205"/>
                      </a:lnTo>
                      <a:lnTo>
                        <a:pt x="77" y="205"/>
                      </a:lnTo>
                      <a:lnTo>
                        <a:pt x="77" y="206"/>
                      </a:lnTo>
                      <a:lnTo>
                        <a:pt x="79" y="205"/>
                      </a:lnTo>
                      <a:lnTo>
                        <a:pt x="79" y="203"/>
                      </a:lnTo>
                      <a:lnTo>
                        <a:pt x="77" y="195"/>
                      </a:lnTo>
                      <a:lnTo>
                        <a:pt x="77" y="193"/>
                      </a:lnTo>
                      <a:lnTo>
                        <a:pt x="79" y="191"/>
                      </a:lnTo>
                      <a:lnTo>
                        <a:pt x="80" y="190"/>
                      </a:lnTo>
                      <a:lnTo>
                        <a:pt x="80" y="190"/>
                      </a:lnTo>
                      <a:lnTo>
                        <a:pt x="80" y="188"/>
                      </a:lnTo>
                      <a:lnTo>
                        <a:pt x="80" y="188"/>
                      </a:lnTo>
                      <a:lnTo>
                        <a:pt x="80" y="188"/>
                      </a:lnTo>
                      <a:lnTo>
                        <a:pt x="79" y="184"/>
                      </a:lnTo>
                      <a:lnTo>
                        <a:pt x="77" y="182"/>
                      </a:lnTo>
                      <a:lnTo>
                        <a:pt x="73" y="180"/>
                      </a:lnTo>
                      <a:lnTo>
                        <a:pt x="73" y="178"/>
                      </a:lnTo>
                      <a:lnTo>
                        <a:pt x="73" y="175"/>
                      </a:lnTo>
                      <a:lnTo>
                        <a:pt x="75" y="175"/>
                      </a:lnTo>
                      <a:lnTo>
                        <a:pt x="77" y="175"/>
                      </a:lnTo>
                      <a:lnTo>
                        <a:pt x="80" y="175"/>
                      </a:lnTo>
                      <a:lnTo>
                        <a:pt x="82" y="173"/>
                      </a:lnTo>
                      <a:lnTo>
                        <a:pt x="84" y="175"/>
                      </a:lnTo>
                      <a:lnTo>
                        <a:pt x="86" y="175"/>
                      </a:lnTo>
                      <a:lnTo>
                        <a:pt x="88" y="175"/>
                      </a:lnTo>
                      <a:lnTo>
                        <a:pt x="88" y="175"/>
                      </a:lnTo>
                      <a:lnTo>
                        <a:pt x="90" y="175"/>
                      </a:lnTo>
                      <a:lnTo>
                        <a:pt x="92" y="175"/>
                      </a:lnTo>
                      <a:lnTo>
                        <a:pt x="92" y="173"/>
                      </a:lnTo>
                      <a:lnTo>
                        <a:pt x="94" y="169"/>
                      </a:lnTo>
                      <a:lnTo>
                        <a:pt x="94" y="167"/>
                      </a:lnTo>
                      <a:lnTo>
                        <a:pt x="92" y="165"/>
                      </a:lnTo>
                      <a:lnTo>
                        <a:pt x="92" y="160"/>
                      </a:lnTo>
                      <a:lnTo>
                        <a:pt x="92" y="158"/>
                      </a:lnTo>
                      <a:lnTo>
                        <a:pt x="92" y="156"/>
                      </a:lnTo>
                      <a:lnTo>
                        <a:pt x="88" y="154"/>
                      </a:lnTo>
                      <a:lnTo>
                        <a:pt x="88" y="154"/>
                      </a:lnTo>
                      <a:lnTo>
                        <a:pt x="86" y="148"/>
                      </a:lnTo>
                      <a:lnTo>
                        <a:pt x="84" y="146"/>
                      </a:lnTo>
                      <a:lnTo>
                        <a:pt x="82" y="146"/>
                      </a:lnTo>
                      <a:lnTo>
                        <a:pt x="82" y="146"/>
                      </a:lnTo>
                      <a:lnTo>
                        <a:pt x="84" y="145"/>
                      </a:lnTo>
                      <a:lnTo>
                        <a:pt x="84" y="145"/>
                      </a:lnTo>
                      <a:lnTo>
                        <a:pt x="84" y="143"/>
                      </a:lnTo>
                      <a:lnTo>
                        <a:pt x="86" y="141"/>
                      </a:lnTo>
                      <a:lnTo>
                        <a:pt x="92" y="141"/>
                      </a:lnTo>
                      <a:lnTo>
                        <a:pt x="92" y="141"/>
                      </a:lnTo>
                      <a:lnTo>
                        <a:pt x="92" y="141"/>
                      </a:lnTo>
                      <a:lnTo>
                        <a:pt x="92" y="141"/>
                      </a:lnTo>
                      <a:lnTo>
                        <a:pt x="90" y="139"/>
                      </a:lnTo>
                      <a:lnTo>
                        <a:pt x="90" y="139"/>
                      </a:lnTo>
                      <a:lnTo>
                        <a:pt x="90" y="137"/>
                      </a:lnTo>
                      <a:lnTo>
                        <a:pt x="92" y="137"/>
                      </a:lnTo>
                      <a:lnTo>
                        <a:pt x="92" y="135"/>
                      </a:lnTo>
                      <a:lnTo>
                        <a:pt x="94" y="133"/>
                      </a:lnTo>
                      <a:lnTo>
                        <a:pt x="96" y="133"/>
                      </a:lnTo>
                      <a:lnTo>
                        <a:pt x="96" y="135"/>
                      </a:lnTo>
                      <a:lnTo>
                        <a:pt x="97" y="133"/>
                      </a:lnTo>
                      <a:lnTo>
                        <a:pt x="97" y="133"/>
                      </a:lnTo>
                      <a:lnTo>
                        <a:pt x="99" y="129"/>
                      </a:lnTo>
                      <a:lnTo>
                        <a:pt x="101" y="128"/>
                      </a:lnTo>
                      <a:lnTo>
                        <a:pt x="101" y="126"/>
                      </a:lnTo>
                      <a:lnTo>
                        <a:pt x="103" y="126"/>
                      </a:lnTo>
                      <a:lnTo>
                        <a:pt x="103" y="124"/>
                      </a:lnTo>
                      <a:lnTo>
                        <a:pt x="105" y="124"/>
                      </a:lnTo>
                      <a:lnTo>
                        <a:pt x="105" y="124"/>
                      </a:lnTo>
                      <a:lnTo>
                        <a:pt x="107" y="122"/>
                      </a:lnTo>
                      <a:lnTo>
                        <a:pt x="107" y="122"/>
                      </a:lnTo>
                      <a:lnTo>
                        <a:pt x="109" y="122"/>
                      </a:lnTo>
                      <a:lnTo>
                        <a:pt x="109" y="122"/>
                      </a:lnTo>
                      <a:lnTo>
                        <a:pt x="111" y="120"/>
                      </a:lnTo>
                      <a:lnTo>
                        <a:pt x="111" y="120"/>
                      </a:lnTo>
                      <a:lnTo>
                        <a:pt x="111" y="120"/>
                      </a:lnTo>
                      <a:lnTo>
                        <a:pt x="109" y="120"/>
                      </a:lnTo>
                      <a:lnTo>
                        <a:pt x="109" y="118"/>
                      </a:lnTo>
                      <a:lnTo>
                        <a:pt x="111" y="118"/>
                      </a:lnTo>
                      <a:lnTo>
                        <a:pt x="111" y="118"/>
                      </a:lnTo>
                      <a:lnTo>
                        <a:pt x="111" y="118"/>
                      </a:lnTo>
                      <a:lnTo>
                        <a:pt x="111" y="118"/>
                      </a:lnTo>
                      <a:lnTo>
                        <a:pt x="111" y="118"/>
                      </a:lnTo>
                      <a:lnTo>
                        <a:pt x="112" y="120"/>
                      </a:lnTo>
                      <a:lnTo>
                        <a:pt x="112" y="120"/>
                      </a:lnTo>
                      <a:lnTo>
                        <a:pt x="112" y="120"/>
                      </a:lnTo>
                      <a:lnTo>
                        <a:pt x="114" y="120"/>
                      </a:lnTo>
                      <a:lnTo>
                        <a:pt x="114" y="120"/>
                      </a:lnTo>
                      <a:lnTo>
                        <a:pt x="114" y="122"/>
                      </a:lnTo>
                      <a:lnTo>
                        <a:pt x="114" y="122"/>
                      </a:lnTo>
                      <a:lnTo>
                        <a:pt x="112" y="122"/>
                      </a:lnTo>
                      <a:lnTo>
                        <a:pt x="112" y="122"/>
                      </a:lnTo>
                      <a:lnTo>
                        <a:pt x="111" y="124"/>
                      </a:lnTo>
                      <a:lnTo>
                        <a:pt x="111" y="124"/>
                      </a:lnTo>
                      <a:lnTo>
                        <a:pt x="111" y="126"/>
                      </a:lnTo>
                      <a:lnTo>
                        <a:pt x="111" y="126"/>
                      </a:lnTo>
                      <a:lnTo>
                        <a:pt x="112" y="126"/>
                      </a:lnTo>
                      <a:lnTo>
                        <a:pt x="114" y="126"/>
                      </a:lnTo>
                      <a:lnTo>
                        <a:pt x="114" y="126"/>
                      </a:lnTo>
                      <a:lnTo>
                        <a:pt x="116" y="126"/>
                      </a:lnTo>
                      <a:lnTo>
                        <a:pt x="118" y="128"/>
                      </a:lnTo>
                      <a:lnTo>
                        <a:pt x="122" y="128"/>
                      </a:lnTo>
                      <a:lnTo>
                        <a:pt x="124" y="129"/>
                      </a:lnTo>
                      <a:lnTo>
                        <a:pt x="129" y="133"/>
                      </a:lnTo>
                      <a:lnTo>
                        <a:pt x="131" y="135"/>
                      </a:lnTo>
                      <a:lnTo>
                        <a:pt x="137" y="139"/>
                      </a:lnTo>
                      <a:lnTo>
                        <a:pt x="139" y="139"/>
                      </a:lnTo>
                      <a:lnTo>
                        <a:pt x="139" y="141"/>
                      </a:lnTo>
                      <a:lnTo>
                        <a:pt x="141" y="141"/>
                      </a:lnTo>
                      <a:lnTo>
                        <a:pt x="141" y="141"/>
                      </a:lnTo>
                      <a:lnTo>
                        <a:pt x="142" y="141"/>
                      </a:lnTo>
                      <a:lnTo>
                        <a:pt x="146" y="143"/>
                      </a:lnTo>
                      <a:lnTo>
                        <a:pt x="148" y="143"/>
                      </a:lnTo>
                      <a:lnTo>
                        <a:pt x="148" y="141"/>
                      </a:lnTo>
                      <a:lnTo>
                        <a:pt x="148" y="139"/>
                      </a:lnTo>
                      <a:lnTo>
                        <a:pt x="148" y="137"/>
                      </a:lnTo>
                      <a:lnTo>
                        <a:pt x="148" y="135"/>
                      </a:lnTo>
                      <a:lnTo>
                        <a:pt x="150" y="133"/>
                      </a:lnTo>
                      <a:lnTo>
                        <a:pt x="161" y="133"/>
                      </a:lnTo>
                      <a:lnTo>
                        <a:pt x="163" y="133"/>
                      </a:lnTo>
                      <a:lnTo>
                        <a:pt x="159" y="114"/>
                      </a:lnTo>
                      <a:lnTo>
                        <a:pt x="161" y="111"/>
                      </a:lnTo>
                      <a:lnTo>
                        <a:pt x="161" y="111"/>
                      </a:lnTo>
                      <a:lnTo>
                        <a:pt x="161" y="105"/>
                      </a:lnTo>
                      <a:lnTo>
                        <a:pt x="161" y="103"/>
                      </a:lnTo>
                      <a:lnTo>
                        <a:pt x="159" y="103"/>
                      </a:lnTo>
                      <a:lnTo>
                        <a:pt x="161" y="101"/>
                      </a:lnTo>
                      <a:lnTo>
                        <a:pt x="163" y="101"/>
                      </a:lnTo>
                      <a:lnTo>
                        <a:pt x="167" y="105"/>
                      </a:lnTo>
                      <a:lnTo>
                        <a:pt x="169" y="105"/>
                      </a:lnTo>
                      <a:lnTo>
                        <a:pt x="171" y="105"/>
                      </a:lnTo>
                      <a:lnTo>
                        <a:pt x="171" y="105"/>
                      </a:lnTo>
                      <a:lnTo>
                        <a:pt x="172" y="105"/>
                      </a:lnTo>
                      <a:lnTo>
                        <a:pt x="174" y="107"/>
                      </a:lnTo>
                      <a:lnTo>
                        <a:pt x="174" y="107"/>
                      </a:lnTo>
                      <a:lnTo>
                        <a:pt x="174" y="109"/>
                      </a:lnTo>
                      <a:lnTo>
                        <a:pt x="176" y="109"/>
                      </a:lnTo>
                      <a:lnTo>
                        <a:pt x="176" y="109"/>
                      </a:lnTo>
                      <a:lnTo>
                        <a:pt x="178" y="107"/>
                      </a:lnTo>
                      <a:lnTo>
                        <a:pt x="178" y="107"/>
                      </a:lnTo>
                      <a:lnTo>
                        <a:pt x="180" y="107"/>
                      </a:lnTo>
                      <a:lnTo>
                        <a:pt x="182" y="107"/>
                      </a:lnTo>
                      <a:lnTo>
                        <a:pt x="182" y="109"/>
                      </a:lnTo>
                      <a:lnTo>
                        <a:pt x="182" y="109"/>
                      </a:lnTo>
                      <a:lnTo>
                        <a:pt x="184" y="109"/>
                      </a:lnTo>
                      <a:lnTo>
                        <a:pt x="188" y="107"/>
                      </a:lnTo>
                      <a:lnTo>
                        <a:pt x="186" y="99"/>
                      </a:lnTo>
                      <a:lnTo>
                        <a:pt x="186" y="96"/>
                      </a:lnTo>
                      <a:lnTo>
                        <a:pt x="188" y="92"/>
                      </a:lnTo>
                      <a:lnTo>
                        <a:pt x="188" y="90"/>
                      </a:lnTo>
                      <a:lnTo>
                        <a:pt x="191" y="81"/>
                      </a:lnTo>
                      <a:lnTo>
                        <a:pt x="191" y="81"/>
                      </a:lnTo>
                      <a:lnTo>
                        <a:pt x="191" y="81"/>
                      </a:lnTo>
                      <a:lnTo>
                        <a:pt x="189" y="81"/>
                      </a:lnTo>
                      <a:lnTo>
                        <a:pt x="191" y="77"/>
                      </a:lnTo>
                      <a:lnTo>
                        <a:pt x="203" y="71"/>
                      </a:lnTo>
                      <a:lnTo>
                        <a:pt x="208" y="66"/>
                      </a:lnTo>
                      <a:lnTo>
                        <a:pt x="210" y="64"/>
                      </a:lnTo>
                      <a:lnTo>
                        <a:pt x="216" y="60"/>
                      </a:lnTo>
                      <a:lnTo>
                        <a:pt x="219" y="60"/>
                      </a:lnTo>
                      <a:lnTo>
                        <a:pt x="225" y="60"/>
                      </a:lnTo>
                      <a:lnTo>
                        <a:pt x="242" y="69"/>
                      </a:lnTo>
                      <a:lnTo>
                        <a:pt x="244" y="69"/>
                      </a:lnTo>
                      <a:lnTo>
                        <a:pt x="244" y="69"/>
                      </a:lnTo>
                      <a:lnTo>
                        <a:pt x="249" y="68"/>
                      </a:lnTo>
                      <a:lnTo>
                        <a:pt x="249" y="66"/>
                      </a:lnTo>
                      <a:lnTo>
                        <a:pt x="249" y="66"/>
                      </a:lnTo>
                      <a:lnTo>
                        <a:pt x="251" y="47"/>
                      </a:lnTo>
                      <a:lnTo>
                        <a:pt x="251" y="45"/>
                      </a:lnTo>
                      <a:lnTo>
                        <a:pt x="255" y="45"/>
                      </a:lnTo>
                      <a:lnTo>
                        <a:pt x="257" y="45"/>
                      </a:lnTo>
                      <a:lnTo>
                        <a:pt x="265" y="45"/>
                      </a:lnTo>
                      <a:lnTo>
                        <a:pt x="268" y="45"/>
                      </a:lnTo>
                      <a:lnTo>
                        <a:pt x="274" y="43"/>
                      </a:lnTo>
                      <a:lnTo>
                        <a:pt x="298" y="28"/>
                      </a:lnTo>
                      <a:lnTo>
                        <a:pt x="302" y="26"/>
                      </a:lnTo>
                      <a:lnTo>
                        <a:pt x="315" y="22"/>
                      </a:lnTo>
                      <a:lnTo>
                        <a:pt x="319" y="22"/>
                      </a:lnTo>
                      <a:lnTo>
                        <a:pt x="321" y="21"/>
                      </a:lnTo>
                      <a:lnTo>
                        <a:pt x="336" y="7"/>
                      </a:lnTo>
                      <a:lnTo>
                        <a:pt x="340" y="2"/>
                      </a:lnTo>
                      <a:lnTo>
                        <a:pt x="342" y="2"/>
                      </a:lnTo>
                      <a:lnTo>
                        <a:pt x="343" y="0"/>
                      </a:lnTo>
                      <a:lnTo>
                        <a:pt x="362" y="0"/>
                      </a:lnTo>
                      <a:lnTo>
                        <a:pt x="362" y="0"/>
                      </a:lnTo>
                      <a:lnTo>
                        <a:pt x="364" y="6"/>
                      </a:lnTo>
                      <a:lnTo>
                        <a:pt x="366" y="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E6FFA126-EACD-4808-814D-340422AD82E0}"/>
                    </a:ext>
                  </a:extLst>
                </p:cNvPr>
                <p:cNvSpPr>
                  <a:spLocks/>
                </p:cNvSpPr>
                <p:nvPr/>
              </p:nvSpPr>
              <p:spPr bwMode="auto">
                <a:xfrm>
                  <a:off x="2003425" y="1801813"/>
                  <a:ext cx="744537" cy="503238"/>
                </a:xfrm>
                <a:custGeom>
                  <a:avLst/>
                  <a:gdLst>
                    <a:gd name="T0" fmla="*/ 661 w 937"/>
                    <a:gd name="T1" fmla="*/ 113 h 635"/>
                    <a:gd name="T2" fmla="*/ 657 w 937"/>
                    <a:gd name="T3" fmla="*/ 149 h 635"/>
                    <a:gd name="T4" fmla="*/ 687 w 937"/>
                    <a:gd name="T5" fmla="*/ 169 h 635"/>
                    <a:gd name="T6" fmla="*/ 712 w 937"/>
                    <a:gd name="T7" fmla="*/ 201 h 635"/>
                    <a:gd name="T8" fmla="*/ 764 w 937"/>
                    <a:gd name="T9" fmla="*/ 228 h 635"/>
                    <a:gd name="T10" fmla="*/ 779 w 937"/>
                    <a:gd name="T11" fmla="*/ 258 h 635"/>
                    <a:gd name="T12" fmla="*/ 815 w 937"/>
                    <a:gd name="T13" fmla="*/ 282 h 635"/>
                    <a:gd name="T14" fmla="*/ 837 w 937"/>
                    <a:gd name="T15" fmla="*/ 299 h 635"/>
                    <a:gd name="T16" fmla="*/ 852 w 937"/>
                    <a:gd name="T17" fmla="*/ 337 h 635"/>
                    <a:gd name="T18" fmla="*/ 867 w 937"/>
                    <a:gd name="T19" fmla="*/ 357 h 635"/>
                    <a:gd name="T20" fmla="*/ 907 w 937"/>
                    <a:gd name="T21" fmla="*/ 380 h 635"/>
                    <a:gd name="T22" fmla="*/ 922 w 937"/>
                    <a:gd name="T23" fmla="*/ 393 h 635"/>
                    <a:gd name="T24" fmla="*/ 928 w 937"/>
                    <a:gd name="T25" fmla="*/ 427 h 635"/>
                    <a:gd name="T26" fmla="*/ 886 w 937"/>
                    <a:gd name="T27" fmla="*/ 430 h 635"/>
                    <a:gd name="T28" fmla="*/ 858 w 937"/>
                    <a:gd name="T29" fmla="*/ 427 h 635"/>
                    <a:gd name="T30" fmla="*/ 839 w 937"/>
                    <a:gd name="T31" fmla="*/ 419 h 635"/>
                    <a:gd name="T32" fmla="*/ 820 w 937"/>
                    <a:gd name="T33" fmla="*/ 421 h 635"/>
                    <a:gd name="T34" fmla="*/ 805 w 937"/>
                    <a:gd name="T35" fmla="*/ 414 h 635"/>
                    <a:gd name="T36" fmla="*/ 789 w 937"/>
                    <a:gd name="T37" fmla="*/ 415 h 635"/>
                    <a:gd name="T38" fmla="*/ 772 w 937"/>
                    <a:gd name="T39" fmla="*/ 436 h 635"/>
                    <a:gd name="T40" fmla="*/ 744 w 937"/>
                    <a:gd name="T41" fmla="*/ 442 h 635"/>
                    <a:gd name="T42" fmla="*/ 719 w 937"/>
                    <a:gd name="T43" fmla="*/ 430 h 635"/>
                    <a:gd name="T44" fmla="*/ 698 w 937"/>
                    <a:gd name="T45" fmla="*/ 442 h 635"/>
                    <a:gd name="T46" fmla="*/ 667 w 937"/>
                    <a:gd name="T47" fmla="*/ 453 h 635"/>
                    <a:gd name="T48" fmla="*/ 633 w 937"/>
                    <a:gd name="T49" fmla="*/ 459 h 635"/>
                    <a:gd name="T50" fmla="*/ 608 w 937"/>
                    <a:gd name="T51" fmla="*/ 451 h 635"/>
                    <a:gd name="T52" fmla="*/ 593 w 937"/>
                    <a:gd name="T53" fmla="*/ 474 h 635"/>
                    <a:gd name="T54" fmla="*/ 567 w 937"/>
                    <a:gd name="T55" fmla="*/ 498 h 635"/>
                    <a:gd name="T56" fmla="*/ 520 w 937"/>
                    <a:gd name="T57" fmla="*/ 487 h 635"/>
                    <a:gd name="T58" fmla="*/ 481 w 937"/>
                    <a:gd name="T59" fmla="*/ 483 h 635"/>
                    <a:gd name="T60" fmla="*/ 424 w 937"/>
                    <a:gd name="T61" fmla="*/ 451 h 635"/>
                    <a:gd name="T62" fmla="*/ 366 w 937"/>
                    <a:gd name="T63" fmla="*/ 427 h 635"/>
                    <a:gd name="T64" fmla="*/ 325 w 937"/>
                    <a:gd name="T65" fmla="*/ 460 h 635"/>
                    <a:gd name="T66" fmla="*/ 302 w 937"/>
                    <a:gd name="T67" fmla="*/ 515 h 635"/>
                    <a:gd name="T68" fmla="*/ 276 w 937"/>
                    <a:gd name="T69" fmla="*/ 541 h 635"/>
                    <a:gd name="T70" fmla="*/ 242 w 937"/>
                    <a:gd name="T71" fmla="*/ 536 h 635"/>
                    <a:gd name="T72" fmla="*/ 205 w 937"/>
                    <a:gd name="T73" fmla="*/ 536 h 635"/>
                    <a:gd name="T74" fmla="*/ 176 w 937"/>
                    <a:gd name="T75" fmla="*/ 541 h 635"/>
                    <a:gd name="T76" fmla="*/ 146 w 937"/>
                    <a:gd name="T77" fmla="*/ 596 h 635"/>
                    <a:gd name="T78" fmla="*/ 122 w 937"/>
                    <a:gd name="T79" fmla="*/ 611 h 635"/>
                    <a:gd name="T80" fmla="*/ 114 w 937"/>
                    <a:gd name="T81" fmla="*/ 581 h 635"/>
                    <a:gd name="T82" fmla="*/ 49 w 937"/>
                    <a:gd name="T83" fmla="*/ 517 h 635"/>
                    <a:gd name="T84" fmla="*/ 43 w 937"/>
                    <a:gd name="T85" fmla="*/ 479 h 635"/>
                    <a:gd name="T86" fmla="*/ 19 w 937"/>
                    <a:gd name="T87" fmla="*/ 423 h 635"/>
                    <a:gd name="T88" fmla="*/ 13 w 937"/>
                    <a:gd name="T89" fmla="*/ 393 h 635"/>
                    <a:gd name="T90" fmla="*/ 2 w 937"/>
                    <a:gd name="T91" fmla="*/ 361 h 635"/>
                    <a:gd name="T92" fmla="*/ 47 w 937"/>
                    <a:gd name="T93" fmla="*/ 306 h 635"/>
                    <a:gd name="T94" fmla="*/ 73 w 937"/>
                    <a:gd name="T95" fmla="*/ 260 h 635"/>
                    <a:gd name="T96" fmla="*/ 143 w 937"/>
                    <a:gd name="T97" fmla="*/ 243 h 635"/>
                    <a:gd name="T98" fmla="*/ 159 w 937"/>
                    <a:gd name="T99" fmla="*/ 243 h 635"/>
                    <a:gd name="T100" fmla="*/ 190 w 937"/>
                    <a:gd name="T101" fmla="*/ 243 h 635"/>
                    <a:gd name="T102" fmla="*/ 227 w 937"/>
                    <a:gd name="T103" fmla="*/ 224 h 635"/>
                    <a:gd name="T104" fmla="*/ 332 w 937"/>
                    <a:gd name="T105" fmla="*/ 181 h 635"/>
                    <a:gd name="T106" fmla="*/ 328 w 937"/>
                    <a:gd name="T107" fmla="*/ 151 h 635"/>
                    <a:gd name="T108" fmla="*/ 368 w 937"/>
                    <a:gd name="T109" fmla="*/ 147 h 635"/>
                    <a:gd name="T110" fmla="*/ 402 w 937"/>
                    <a:gd name="T111" fmla="*/ 139 h 635"/>
                    <a:gd name="T112" fmla="*/ 422 w 937"/>
                    <a:gd name="T113" fmla="*/ 137 h 635"/>
                    <a:gd name="T114" fmla="*/ 445 w 937"/>
                    <a:gd name="T115" fmla="*/ 124 h 635"/>
                    <a:gd name="T116" fmla="*/ 471 w 937"/>
                    <a:gd name="T117" fmla="*/ 102 h 635"/>
                    <a:gd name="T118" fmla="*/ 481 w 937"/>
                    <a:gd name="T119" fmla="*/ 89 h 635"/>
                    <a:gd name="T120" fmla="*/ 522 w 937"/>
                    <a:gd name="T121" fmla="*/ 57 h 635"/>
                    <a:gd name="T122" fmla="*/ 529 w 937"/>
                    <a:gd name="T123" fmla="*/ 27 h 635"/>
                    <a:gd name="T124" fmla="*/ 559 w 937"/>
                    <a:gd name="T125" fmla="*/ 1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7" h="635">
                      <a:moveTo>
                        <a:pt x="582" y="0"/>
                      </a:moveTo>
                      <a:lnTo>
                        <a:pt x="584" y="2"/>
                      </a:lnTo>
                      <a:lnTo>
                        <a:pt x="586" y="2"/>
                      </a:lnTo>
                      <a:lnTo>
                        <a:pt x="588" y="2"/>
                      </a:lnTo>
                      <a:lnTo>
                        <a:pt x="590" y="2"/>
                      </a:lnTo>
                      <a:lnTo>
                        <a:pt x="590" y="2"/>
                      </a:lnTo>
                      <a:lnTo>
                        <a:pt x="590" y="2"/>
                      </a:lnTo>
                      <a:lnTo>
                        <a:pt x="595" y="2"/>
                      </a:lnTo>
                      <a:lnTo>
                        <a:pt x="597" y="4"/>
                      </a:lnTo>
                      <a:lnTo>
                        <a:pt x="599" y="6"/>
                      </a:lnTo>
                      <a:lnTo>
                        <a:pt x="603" y="6"/>
                      </a:lnTo>
                      <a:lnTo>
                        <a:pt x="606" y="6"/>
                      </a:lnTo>
                      <a:lnTo>
                        <a:pt x="606" y="10"/>
                      </a:lnTo>
                      <a:lnTo>
                        <a:pt x="618" y="23"/>
                      </a:lnTo>
                      <a:lnTo>
                        <a:pt x="625" y="29"/>
                      </a:lnTo>
                      <a:lnTo>
                        <a:pt x="638" y="42"/>
                      </a:lnTo>
                      <a:lnTo>
                        <a:pt x="663" y="81"/>
                      </a:lnTo>
                      <a:lnTo>
                        <a:pt x="663" y="85"/>
                      </a:lnTo>
                      <a:lnTo>
                        <a:pt x="667" y="96"/>
                      </a:lnTo>
                      <a:lnTo>
                        <a:pt x="665" y="100"/>
                      </a:lnTo>
                      <a:lnTo>
                        <a:pt x="665" y="102"/>
                      </a:lnTo>
                      <a:lnTo>
                        <a:pt x="661" y="106"/>
                      </a:lnTo>
                      <a:lnTo>
                        <a:pt x="661" y="107"/>
                      </a:lnTo>
                      <a:lnTo>
                        <a:pt x="661" y="109"/>
                      </a:lnTo>
                      <a:lnTo>
                        <a:pt x="661" y="111"/>
                      </a:lnTo>
                      <a:lnTo>
                        <a:pt x="661" y="113"/>
                      </a:lnTo>
                      <a:lnTo>
                        <a:pt x="663" y="115"/>
                      </a:lnTo>
                      <a:lnTo>
                        <a:pt x="663" y="115"/>
                      </a:lnTo>
                      <a:lnTo>
                        <a:pt x="663" y="115"/>
                      </a:lnTo>
                      <a:lnTo>
                        <a:pt x="663" y="115"/>
                      </a:lnTo>
                      <a:lnTo>
                        <a:pt x="663" y="117"/>
                      </a:lnTo>
                      <a:lnTo>
                        <a:pt x="661" y="122"/>
                      </a:lnTo>
                      <a:lnTo>
                        <a:pt x="661" y="122"/>
                      </a:lnTo>
                      <a:lnTo>
                        <a:pt x="663" y="126"/>
                      </a:lnTo>
                      <a:lnTo>
                        <a:pt x="663" y="126"/>
                      </a:lnTo>
                      <a:lnTo>
                        <a:pt x="663" y="128"/>
                      </a:lnTo>
                      <a:lnTo>
                        <a:pt x="661" y="128"/>
                      </a:lnTo>
                      <a:lnTo>
                        <a:pt x="659" y="132"/>
                      </a:lnTo>
                      <a:lnTo>
                        <a:pt x="657" y="134"/>
                      </a:lnTo>
                      <a:lnTo>
                        <a:pt x="655" y="134"/>
                      </a:lnTo>
                      <a:lnTo>
                        <a:pt x="655" y="134"/>
                      </a:lnTo>
                      <a:lnTo>
                        <a:pt x="651" y="134"/>
                      </a:lnTo>
                      <a:lnTo>
                        <a:pt x="651" y="134"/>
                      </a:lnTo>
                      <a:lnTo>
                        <a:pt x="650" y="136"/>
                      </a:lnTo>
                      <a:lnTo>
                        <a:pt x="648" y="145"/>
                      </a:lnTo>
                      <a:lnTo>
                        <a:pt x="650" y="147"/>
                      </a:lnTo>
                      <a:lnTo>
                        <a:pt x="650" y="149"/>
                      </a:lnTo>
                      <a:lnTo>
                        <a:pt x="651" y="149"/>
                      </a:lnTo>
                      <a:lnTo>
                        <a:pt x="653" y="149"/>
                      </a:lnTo>
                      <a:lnTo>
                        <a:pt x="657" y="147"/>
                      </a:lnTo>
                      <a:lnTo>
                        <a:pt x="657" y="147"/>
                      </a:lnTo>
                      <a:lnTo>
                        <a:pt x="657" y="149"/>
                      </a:lnTo>
                      <a:lnTo>
                        <a:pt x="657" y="151"/>
                      </a:lnTo>
                      <a:lnTo>
                        <a:pt x="657" y="154"/>
                      </a:lnTo>
                      <a:lnTo>
                        <a:pt x="655" y="158"/>
                      </a:lnTo>
                      <a:lnTo>
                        <a:pt x="653" y="160"/>
                      </a:lnTo>
                      <a:lnTo>
                        <a:pt x="651" y="162"/>
                      </a:lnTo>
                      <a:lnTo>
                        <a:pt x="651" y="164"/>
                      </a:lnTo>
                      <a:lnTo>
                        <a:pt x="653" y="166"/>
                      </a:lnTo>
                      <a:lnTo>
                        <a:pt x="653" y="168"/>
                      </a:lnTo>
                      <a:lnTo>
                        <a:pt x="655" y="168"/>
                      </a:lnTo>
                      <a:lnTo>
                        <a:pt x="655" y="168"/>
                      </a:lnTo>
                      <a:lnTo>
                        <a:pt x="657" y="168"/>
                      </a:lnTo>
                      <a:lnTo>
                        <a:pt x="659" y="166"/>
                      </a:lnTo>
                      <a:lnTo>
                        <a:pt x="661" y="166"/>
                      </a:lnTo>
                      <a:lnTo>
                        <a:pt x="661" y="166"/>
                      </a:lnTo>
                      <a:lnTo>
                        <a:pt x="663" y="168"/>
                      </a:lnTo>
                      <a:lnTo>
                        <a:pt x="663" y="168"/>
                      </a:lnTo>
                      <a:lnTo>
                        <a:pt x="665" y="168"/>
                      </a:lnTo>
                      <a:lnTo>
                        <a:pt x="667" y="168"/>
                      </a:lnTo>
                      <a:lnTo>
                        <a:pt x="668" y="168"/>
                      </a:lnTo>
                      <a:lnTo>
                        <a:pt x="670" y="168"/>
                      </a:lnTo>
                      <a:lnTo>
                        <a:pt x="672" y="168"/>
                      </a:lnTo>
                      <a:lnTo>
                        <a:pt x="674" y="168"/>
                      </a:lnTo>
                      <a:lnTo>
                        <a:pt x="680" y="168"/>
                      </a:lnTo>
                      <a:lnTo>
                        <a:pt x="683" y="168"/>
                      </a:lnTo>
                      <a:lnTo>
                        <a:pt x="687" y="169"/>
                      </a:lnTo>
                      <a:lnTo>
                        <a:pt x="687" y="169"/>
                      </a:lnTo>
                      <a:lnTo>
                        <a:pt x="689" y="169"/>
                      </a:lnTo>
                      <a:lnTo>
                        <a:pt x="697" y="169"/>
                      </a:lnTo>
                      <a:lnTo>
                        <a:pt x="702" y="169"/>
                      </a:lnTo>
                      <a:lnTo>
                        <a:pt x="704" y="169"/>
                      </a:lnTo>
                      <a:lnTo>
                        <a:pt x="706" y="169"/>
                      </a:lnTo>
                      <a:lnTo>
                        <a:pt x="706" y="171"/>
                      </a:lnTo>
                      <a:lnTo>
                        <a:pt x="704" y="173"/>
                      </a:lnTo>
                      <a:lnTo>
                        <a:pt x="704" y="173"/>
                      </a:lnTo>
                      <a:lnTo>
                        <a:pt x="704" y="175"/>
                      </a:lnTo>
                      <a:lnTo>
                        <a:pt x="706" y="177"/>
                      </a:lnTo>
                      <a:lnTo>
                        <a:pt x="708" y="177"/>
                      </a:lnTo>
                      <a:lnTo>
                        <a:pt x="706" y="179"/>
                      </a:lnTo>
                      <a:lnTo>
                        <a:pt x="704" y="181"/>
                      </a:lnTo>
                      <a:lnTo>
                        <a:pt x="702" y="181"/>
                      </a:lnTo>
                      <a:lnTo>
                        <a:pt x="698" y="188"/>
                      </a:lnTo>
                      <a:lnTo>
                        <a:pt x="698" y="190"/>
                      </a:lnTo>
                      <a:lnTo>
                        <a:pt x="698" y="192"/>
                      </a:lnTo>
                      <a:lnTo>
                        <a:pt x="698" y="194"/>
                      </a:lnTo>
                      <a:lnTo>
                        <a:pt x="700" y="196"/>
                      </a:lnTo>
                      <a:lnTo>
                        <a:pt x="702" y="198"/>
                      </a:lnTo>
                      <a:lnTo>
                        <a:pt x="704" y="199"/>
                      </a:lnTo>
                      <a:lnTo>
                        <a:pt x="704" y="199"/>
                      </a:lnTo>
                      <a:lnTo>
                        <a:pt x="708" y="199"/>
                      </a:lnTo>
                      <a:lnTo>
                        <a:pt x="710" y="199"/>
                      </a:lnTo>
                      <a:lnTo>
                        <a:pt x="712" y="201"/>
                      </a:lnTo>
                      <a:lnTo>
                        <a:pt x="712" y="201"/>
                      </a:lnTo>
                      <a:lnTo>
                        <a:pt x="713" y="201"/>
                      </a:lnTo>
                      <a:lnTo>
                        <a:pt x="717" y="199"/>
                      </a:lnTo>
                      <a:lnTo>
                        <a:pt x="719" y="199"/>
                      </a:lnTo>
                      <a:lnTo>
                        <a:pt x="721" y="201"/>
                      </a:lnTo>
                      <a:lnTo>
                        <a:pt x="721" y="201"/>
                      </a:lnTo>
                      <a:lnTo>
                        <a:pt x="723" y="203"/>
                      </a:lnTo>
                      <a:lnTo>
                        <a:pt x="723" y="203"/>
                      </a:lnTo>
                      <a:lnTo>
                        <a:pt x="723" y="203"/>
                      </a:lnTo>
                      <a:lnTo>
                        <a:pt x="727" y="205"/>
                      </a:lnTo>
                      <a:lnTo>
                        <a:pt x="728" y="205"/>
                      </a:lnTo>
                      <a:lnTo>
                        <a:pt x="734" y="203"/>
                      </a:lnTo>
                      <a:lnTo>
                        <a:pt x="738" y="205"/>
                      </a:lnTo>
                      <a:lnTo>
                        <a:pt x="740" y="205"/>
                      </a:lnTo>
                      <a:lnTo>
                        <a:pt x="742" y="205"/>
                      </a:lnTo>
                      <a:lnTo>
                        <a:pt x="745" y="207"/>
                      </a:lnTo>
                      <a:lnTo>
                        <a:pt x="749" y="207"/>
                      </a:lnTo>
                      <a:lnTo>
                        <a:pt x="755" y="213"/>
                      </a:lnTo>
                      <a:lnTo>
                        <a:pt x="755" y="214"/>
                      </a:lnTo>
                      <a:lnTo>
                        <a:pt x="755" y="216"/>
                      </a:lnTo>
                      <a:lnTo>
                        <a:pt x="757" y="218"/>
                      </a:lnTo>
                      <a:lnTo>
                        <a:pt x="757" y="220"/>
                      </a:lnTo>
                      <a:lnTo>
                        <a:pt x="759" y="220"/>
                      </a:lnTo>
                      <a:lnTo>
                        <a:pt x="759" y="222"/>
                      </a:lnTo>
                      <a:lnTo>
                        <a:pt x="759" y="222"/>
                      </a:lnTo>
                      <a:lnTo>
                        <a:pt x="762" y="226"/>
                      </a:lnTo>
                      <a:lnTo>
                        <a:pt x="764" y="228"/>
                      </a:lnTo>
                      <a:lnTo>
                        <a:pt x="768" y="228"/>
                      </a:lnTo>
                      <a:lnTo>
                        <a:pt x="768" y="228"/>
                      </a:lnTo>
                      <a:lnTo>
                        <a:pt x="770" y="228"/>
                      </a:lnTo>
                      <a:lnTo>
                        <a:pt x="772" y="228"/>
                      </a:lnTo>
                      <a:lnTo>
                        <a:pt x="774" y="228"/>
                      </a:lnTo>
                      <a:lnTo>
                        <a:pt x="774" y="228"/>
                      </a:lnTo>
                      <a:lnTo>
                        <a:pt x="775" y="229"/>
                      </a:lnTo>
                      <a:lnTo>
                        <a:pt x="775" y="229"/>
                      </a:lnTo>
                      <a:lnTo>
                        <a:pt x="777" y="231"/>
                      </a:lnTo>
                      <a:lnTo>
                        <a:pt x="779" y="233"/>
                      </a:lnTo>
                      <a:lnTo>
                        <a:pt x="779" y="235"/>
                      </a:lnTo>
                      <a:lnTo>
                        <a:pt x="779" y="237"/>
                      </a:lnTo>
                      <a:lnTo>
                        <a:pt x="779" y="237"/>
                      </a:lnTo>
                      <a:lnTo>
                        <a:pt x="779" y="241"/>
                      </a:lnTo>
                      <a:lnTo>
                        <a:pt x="779" y="243"/>
                      </a:lnTo>
                      <a:lnTo>
                        <a:pt x="781" y="243"/>
                      </a:lnTo>
                      <a:lnTo>
                        <a:pt x="781" y="245"/>
                      </a:lnTo>
                      <a:lnTo>
                        <a:pt x="781" y="245"/>
                      </a:lnTo>
                      <a:lnTo>
                        <a:pt x="779" y="246"/>
                      </a:lnTo>
                      <a:lnTo>
                        <a:pt x="774" y="248"/>
                      </a:lnTo>
                      <a:lnTo>
                        <a:pt x="772" y="250"/>
                      </a:lnTo>
                      <a:lnTo>
                        <a:pt x="772" y="250"/>
                      </a:lnTo>
                      <a:lnTo>
                        <a:pt x="774" y="252"/>
                      </a:lnTo>
                      <a:lnTo>
                        <a:pt x="774" y="256"/>
                      </a:lnTo>
                      <a:lnTo>
                        <a:pt x="779" y="258"/>
                      </a:lnTo>
                      <a:lnTo>
                        <a:pt x="779" y="258"/>
                      </a:lnTo>
                      <a:lnTo>
                        <a:pt x="779" y="260"/>
                      </a:lnTo>
                      <a:lnTo>
                        <a:pt x="781" y="260"/>
                      </a:lnTo>
                      <a:lnTo>
                        <a:pt x="781" y="260"/>
                      </a:lnTo>
                      <a:lnTo>
                        <a:pt x="781" y="261"/>
                      </a:lnTo>
                      <a:lnTo>
                        <a:pt x="783" y="261"/>
                      </a:lnTo>
                      <a:lnTo>
                        <a:pt x="783" y="261"/>
                      </a:lnTo>
                      <a:lnTo>
                        <a:pt x="785" y="263"/>
                      </a:lnTo>
                      <a:lnTo>
                        <a:pt x="785" y="265"/>
                      </a:lnTo>
                      <a:lnTo>
                        <a:pt x="785" y="265"/>
                      </a:lnTo>
                      <a:lnTo>
                        <a:pt x="785" y="267"/>
                      </a:lnTo>
                      <a:lnTo>
                        <a:pt x="787" y="267"/>
                      </a:lnTo>
                      <a:lnTo>
                        <a:pt x="790" y="269"/>
                      </a:lnTo>
                      <a:lnTo>
                        <a:pt x="794" y="271"/>
                      </a:lnTo>
                      <a:lnTo>
                        <a:pt x="796" y="273"/>
                      </a:lnTo>
                      <a:lnTo>
                        <a:pt x="796" y="273"/>
                      </a:lnTo>
                      <a:lnTo>
                        <a:pt x="798" y="273"/>
                      </a:lnTo>
                      <a:lnTo>
                        <a:pt x="798" y="273"/>
                      </a:lnTo>
                      <a:lnTo>
                        <a:pt x="802" y="276"/>
                      </a:lnTo>
                      <a:lnTo>
                        <a:pt x="804" y="276"/>
                      </a:lnTo>
                      <a:lnTo>
                        <a:pt x="807" y="278"/>
                      </a:lnTo>
                      <a:lnTo>
                        <a:pt x="809" y="278"/>
                      </a:lnTo>
                      <a:lnTo>
                        <a:pt x="811" y="280"/>
                      </a:lnTo>
                      <a:lnTo>
                        <a:pt x="813" y="280"/>
                      </a:lnTo>
                      <a:lnTo>
                        <a:pt x="813" y="280"/>
                      </a:lnTo>
                      <a:lnTo>
                        <a:pt x="815" y="282"/>
                      </a:lnTo>
                      <a:lnTo>
                        <a:pt x="815" y="282"/>
                      </a:lnTo>
                      <a:lnTo>
                        <a:pt x="817" y="282"/>
                      </a:lnTo>
                      <a:lnTo>
                        <a:pt x="817" y="282"/>
                      </a:lnTo>
                      <a:lnTo>
                        <a:pt x="817" y="282"/>
                      </a:lnTo>
                      <a:lnTo>
                        <a:pt x="819" y="284"/>
                      </a:lnTo>
                      <a:lnTo>
                        <a:pt x="819" y="284"/>
                      </a:lnTo>
                      <a:lnTo>
                        <a:pt x="822" y="286"/>
                      </a:lnTo>
                      <a:lnTo>
                        <a:pt x="824" y="286"/>
                      </a:lnTo>
                      <a:lnTo>
                        <a:pt x="824" y="286"/>
                      </a:lnTo>
                      <a:lnTo>
                        <a:pt x="824" y="288"/>
                      </a:lnTo>
                      <a:lnTo>
                        <a:pt x="824" y="288"/>
                      </a:lnTo>
                      <a:lnTo>
                        <a:pt x="826" y="290"/>
                      </a:lnTo>
                      <a:lnTo>
                        <a:pt x="828" y="290"/>
                      </a:lnTo>
                      <a:lnTo>
                        <a:pt x="828" y="290"/>
                      </a:lnTo>
                      <a:lnTo>
                        <a:pt x="830" y="290"/>
                      </a:lnTo>
                      <a:lnTo>
                        <a:pt x="830" y="290"/>
                      </a:lnTo>
                      <a:lnTo>
                        <a:pt x="830" y="291"/>
                      </a:lnTo>
                      <a:lnTo>
                        <a:pt x="830" y="291"/>
                      </a:lnTo>
                      <a:lnTo>
                        <a:pt x="832" y="291"/>
                      </a:lnTo>
                      <a:lnTo>
                        <a:pt x="834" y="291"/>
                      </a:lnTo>
                      <a:lnTo>
                        <a:pt x="836" y="293"/>
                      </a:lnTo>
                      <a:lnTo>
                        <a:pt x="836" y="297"/>
                      </a:lnTo>
                      <a:lnTo>
                        <a:pt x="836" y="299"/>
                      </a:lnTo>
                      <a:lnTo>
                        <a:pt x="836" y="299"/>
                      </a:lnTo>
                      <a:lnTo>
                        <a:pt x="837" y="299"/>
                      </a:lnTo>
                      <a:lnTo>
                        <a:pt x="837" y="299"/>
                      </a:lnTo>
                      <a:lnTo>
                        <a:pt x="837" y="299"/>
                      </a:lnTo>
                      <a:lnTo>
                        <a:pt x="837" y="299"/>
                      </a:lnTo>
                      <a:lnTo>
                        <a:pt x="837" y="301"/>
                      </a:lnTo>
                      <a:lnTo>
                        <a:pt x="837" y="301"/>
                      </a:lnTo>
                      <a:lnTo>
                        <a:pt x="839" y="303"/>
                      </a:lnTo>
                      <a:lnTo>
                        <a:pt x="839" y="305"/>
                      </a:lnTo>
                      <a:lnTo>
                        <a:pt x="841" y="305"/>
                      </a:lnTo>
                      <a:lnTo>
                        <a:pt x="843" y="306"/>
                      </a:lnTo>
                      <a:lnTo>
                        <a:pt x="845" y="308"/>
                      </a:lnTo>
                      <a:lnTo>
                        <a:pt x="849" y="310"/>
                      </a:lnTo>
                      <a:lnTo>
                        <a:pt x="849" y="312"/>
                      </a:lnTo>
                      <a:lnTo>
                        <a:pt x="852" y="314"/>
                      </a:lnTo>
                      <a:lnTo>
                        <a:pt x="856" y="314"/>
                      </a:lnTo>
                      <a:lnTo>
                        <a:pt x="860" y="316"/>
                      </a:lnTo>
                      <a:lnTo>
                        <a:pt x="860" y="320"/>
                      </a:lnTo>
                      <a:lnTo>
                        <a:pt x="860" y="320"/>
                      </a:lnTo>
                      <a:lnTo>
                        <a:pt x="858" y="322"/>
                      </a:lnTo>
                      <a:lnTo>
                        <a:pt x="856" y="323"/>
                      </a:lnTo>
                      <a:lnTo>
                        <a:pt x="856" y="325"/>
                      </a:lnTo>
                      <a:lnTo>
                        <a:pt x="854" y="329"/>
                      </a:lnTo>
                      <a:lnTo>
                        <a:pt x="854" y="329"/>
                      </a:lnTo>
                      <a:lnTo>
                        <a:pt x="852" y="329"/>
                      </a:lnTo>
                      <a:lnTo>
                        <a:pt x="852" y="331"/>
                      </a:lnTo>
                      <a:lnTo>
                        <a:pt x="852" y="331"/>
                      </a:lnTo>
                      <a:lnTo>
                        <a:pt x="852" y="333"/>
                      </a:lnTo>
                      <a:lnTo>
                        <a:pt x="852" y="335"/>
                      </a:lnTo>
                      <a:lnTo>
                        <a:pt x="852" y="337"/>
                      </a:lnTo>
                      <a:lnTo>
                        <a:pt x="854" y="337"/>
                      </a:lnTo>
                      <a:lnTo>
                        <a:pt x="856" y="338"/>
                      </a:lnTo>
                      <a:lnTo>
                        <a:pt x="858" y="338"/>
                      </a:lnTo>
                      <a:lnTo>
                        <a:pt x="860" y="342"/>
                      </a:lnTo>
                      <a:lnTo>
                        <a:pt x="860" y="342"/>
                      </a:lnTo>
                      <a:lnTo>
                        <a:pt x="864" y="342"/>
                      </a:lnTo>
                      <a:lnTo>
                        <a:pt x="866" y="344"/>
                      </a:lnTo>
                      <a:lnTo>
                        <a:pt x="866" y="346"/>
                      </a:lnTo>
                      <a:lnTo>
                        <a:pt x="866" y="348"/>
                      </a:lnTo>
                      <a:lnTo>
                        <a:pt x="866" y="348"/>
                      </a:lnTo>
                      <a:lnTo>
                        <a:pt x="867" y="348"/>
                      </a:lnTo>
                      <a:lnTo>
                        <a:pt x="867" y="348"/>
                      </a:lnTo>
                      <a:lnTo>
                        <a:pt x="869" y="350"/>
                      </a:lnTo>
                      <a:lnTo>
                        <a:pt x="869" y="350"/>
                      </a:lnTo>
                      <a:lnTo>
                        <a:pt x="869" y="352"/>
                      </a:lnTo>
                      <a:lnTo>
                        <a:pt x="869" y="352"/>
                      </a:lnTo>
                      <a:lnTo>
                        <a:pt x="867" y="353"/>
                      </a:lnTo>
                      <a:lnTo>
                        <a:pt x="867" y="353"/>
                      </a:lnTo>
                      <a:lnTo>
                        <a:pt x="864" y="355"/>
                      </a:lnTo>
                      <a:lnTo>
                        <a:pt x="864" y="355"/>
                      </a:lnTo>
                      <a:lnTo>
                        <a:pt x="862" y="357"/>
                      </a:lnTo>
                      <a:lnTo>
                        <a:pt x="864" y="357"/>
                      </a:lnTo>
                      <a:lnTo>
                        <a:pt x="864" y="359"/>
                      </a:lnTo>
                      <a:lnTo>
                        <a:pt x="864" y="359"/>
                      </a:lnTo>
                      <a:lnTo>
                        <a:pt x="867" y="357"/>
                      </a:lnTo>
                      <a:lnTo>
                        <a:pt x="867" y="357"/>
                      </a:lnTo>
                      <a:lnTo>
                        <a:pt x="869" y="357"/>
                      </a:lnTo>
                      <a:lnTo>
                        <a:pt x="869" y="359"/>
                      </a:lnTo>
                      <a:lnTo>
                        <a:pt x="871" y="361"/>
                      </a:lnTo>
                      <a:lnTo>
                        <a:pt x="871" y="361"/>
                      </a:lnTo>
                      <a:lnTo>
                        <a:pt x="875" y="363"/>
                      </a:lnTo>
                      <a:lnTo>
                        <a:pt x="879" y="363"/>
                      </a:lnTo>
                      <a:lnTo>
                        <a:pt x="882" y="363"/>
                      </a:lnTo>
                      <a:lnTo>
                        <a:pt x="888" y="365"/>
                      </a:lnTo>
                      <a:lnTo>
                        <a:pt x="890" y="367"/>
                      </a:lnTo>
                      <a:lnTo>
                        <a:pt x="890" y="367"/>
                      </a:lnTo>
                      <a:lnTo>
                        <a:pt x="890" y="370"/>
                      </a:lnTo>
                      <a:lnTo>
                        <a:pt x="892" y="372"/>
                      </a:lnTo>
                      <a:lnTo>
                        <a:pt x="894" y="372"/>
                      </a:lnTo>
                      <a:lnTo>
                        <a:pt x="894" y="372"/>
                      </a:lnTo>
                      <a:lnTo>
                        <a:pt x="896" y="372"/>
                      </a:lnTo>
                      <a:lnTo>
                        <a:pt x="897" y="372"/>
                      </a:lnTo>
                      <a:lnTo>
                        <a:pt x="897" y="374"/>
                      </a:lnTo>
                      <a:lnTo>
                        <a:pt x="897" y="374"/>
                      </a:lnTo>
                      <a:lnTo>
                        <a:pt x="899" y="376"/>
                      </a:lnTo>
                      <a:lnTo>
                        <a:pt x="903" y="374"/>
                      </a:lnTo>
                      <a:lnTo>
                        <a:pt x="903" y="376"/>
                      </a:lnTo>
                      <a:lnTo>
                        <a:pt x="905" y="378"/>
                      </a:lnTo>
                      <a:lnTo>
                        <a:pt x="905" y="378"/>
                      </a:lnTo>
                      <a:lnTo>
                        <a:pt x="907" y="380"/>
                      </a:lnTo>
                      <a:lnTo>
                        <a:pt x="907" y="380"/>
                      </a:lnTo>
                      <a:lnTo>
                        <a:pt x="907" y="380"/>
                      </a:lnTo>
                      <a:lnTo>
                        <a:pt x="909" y="380"/>
                      </a:lnTo>
                      <a:lnTo>
                        <a:pt x="909" y="380"/>
                      </a:lnTo>
                      <a:lnTo>
                        <a:pt x="913" y="380"/>
                      </a:lnTo>
                      <a:lnTo>
                        <a:pt x="913" y="380"/>
                      </a:lnTo>
                      <a:lnTo>
                        <a:pt x="914" y="382"/>
                      </a:lnTo>
                      <a:lnTo>
                        <a:pt x="914" y="383"/>
                      </a:lnTo>
                      <a:lnTo>
                        <a:pt x="914" y="383"/>
                      </a:lnTo>
                      <a:lnTo>
                        <a:pt x="916" y="383"/>
                      </a:lnTo>
                      <a:lnTo>
                        <a:pt x="916" y="383"/>
                      </a:lnTo>
                      <a:lnTo>
                        <a:pt x="918" y="385"/>
                      </a:lnTo>
                      <a:lnTo>
                        <a:pt x="918" y="385"/>
                      </a:lnTo>
                      <a:lnTo>
                        <a:pt x="918" y="387"/>
                      </a:lnTo>
                      <a:lnTo>
                        <a:pt x="918" y="387"/>
                      </a:lnTo>
                      <a:lnTo>
                        <a:pt x="918" y="389"/>
                      </a:lnTo>
                      <a:lnTo>
                        <a:pt x="918" y="389"/>
                      </a:lnTo>
                      <a:lnTo>
                        <a:pt x="920" y="389"/>
                      </a:lnTo>
                      <a:lnTo>
                        <a:pt x="920" y="391"/>
                      </a:lnTo>
                      <a:lnTo>
                        <a:pt x="920" y="391"/>
                      </a:lnTo>
                      <a:lnTo>
                        <a:pt x="920" y="393"/>
                      </a:lnTo>
                      <a:lnTo>
                        <a:pt x="920" y="393"/>
                      </a:lnTo>
                      <a:lnTo>
                        <a:pt x="920" y="395"/>
                      </a:lnTo>
                      <a:lnTo>
                        <a:pt x="920" y="395"/>
                      </a:lnTo>
                      <a:lnTo>
                        <a:pt x="920" y="393"/>
                      </a:lnTo>
                      <a:lnTo>
                        <a:pt x="922" y="393"/>
                      </a:lnTo>
                      <a:lnTo>
                        <a:pt x="922" y="393"/>
                      </a:lnTo>
                      <a:lnTo>
                        <a:pt x="922" y="393"/>
                      </a:lnTo>
                      <a:lnTo>
                        <a:pt x="922" y="395"/>
                      </a:lnTo>
                      <a:lnTo>
                        <a:pt x="924" y="395"/>
                      </a:lnTo>
                      <a:lnTo>
                        <a:pt x="924" y="397"/>
                      </a:lnTo>
                      <a:lnTo>
                        <a:pt x="920" y="404"/>
                      </a:lnTo>
                      <a:lnTo>
                        <a:pt x="920" y="406"/>
                      </a:lnTo>
                      <a:lnTo>
                        <a:pt x="920" y="406"/>
                      </a:lnTo>
                      <a:lnTo>
                        <a:pt x="920" y="408"/>
                      </a:lnTo>
                      <a:lnTo>
                        <a:pt x="920" y="412"/>
                      </a:lnTo>
                      <a:lnTo>
                        <a:pt x="922" y="414"/>
                      </a:lnTo>
                      <a:lnTo>
                        <a:pt x="924" y="417"/>
                      </a:lnTo>
                      <a:lnTo>
                        <a:pt x="924" y="419"/>
                      </a:lnTo>
                      <a:lnTo>
                        <a:pt x="926" y="421"/>
                      </a:lnTo>
                      <a:lnTo>
                        <a:pt x="929" y="425"/>
                      </a:lnTo>
                      <a:lnTo>
                        <a:pt x="931" y="425"/>
                      </a:lnTo>
                      <a:lnTo>
                        <a:pt x="933" y="429"/>
                      </a:lnTo>
                      <a:lnTo>
                        <a:pt x="935" y="429"/>
                      </a:lnTo>
                      <a:lnTo>
                        <a:pt x="935" y="430"/>
                      </a:lnTo>
                      <a:lnTo>
                        <a:pt x="937" y="430"/>
                      </a:lnTo>
                      <a:lnTo>
                        <a:pt x="933" y="430"/>
                      </a:lnTo>
                      <a:lnTo>
                        <a:pt x="933" y="430"/>
                      </a:lnTo>
                      <a:lnTo>
                        <a:pt x="933" y="430"/>
                      </a:lnTo>
                      <a:lnTo>
                        <a:pt x="931" y="429"/>
                      </a:lnTo>
                      <a:lnTo>
                        <a:pt x="929" y="429"/>
                      </a:lnTo>
                      <a:lnTo>
                        <a:pt x="929" y="429"/>
                      </a:lnTo>
                      <a:lnTo>
                        <a:pt x="928" y="429"/>
                      </a:lnTo>
                      <a:lnTo>
                        <a:pt x="928" y="427"/>
                      </a:lnTo>
                      <a:lnTo>
                        <a:pt x="926" y="427"/>
                      </a:lnTo>
                      <a:lnTo>
                        <a:pt x="924" y="427"/>
                      </a:lnTo>
                      <a:lnTo>
                        <a:pt x="924" y="427"/>
                      </a:lnTo>
                      <a:lnTo>
                        <a:pt x="922" y="425"/>
                      </a:lnTo>
                      <a:lnTo>
                        <a:pt x="916" y="423"/>
                      </a:lnTo>
                      <a:lnTo>
                        <a:pt x="913" y="421"/>
                      </a:lnTo>
                      <a:lnTo>
                        <a:pt x="909" y="421"/>
                      </a:lnTo>
                      <a:lnTo>
                        <a:pt x="907" y="423"/>
                      </a:lnTo>
                      <a:lnTo>
                        <a:pt x="903" y="423"/>
                      </a:lnTo>
                      <a:lnTo>
                        <a:pt x="901" y="425"/>
                      </a:lnTo>
                      <a:lnTo>
                        <a:pt x="899" y="427"/>
                      </a:lnTo>
                      <a:lnTo>
                        <a:pt x="897" y="429"/>
                      </a:lnTo>
                      <a:lnTo>
                        <a:pt x="897" y="430"/>
                      </a:lnTo>
                      <a:lnTo>
                        <a:pt x="896" y="432"/>
                      </a:lnTo>
                      <a:lnTo>
                        <a:pt x="896" y="432"/>
                      </a:lnTo>
                      <a:lnTo>
                        <a:pt x="896" y="432"/>
                      </a:lnTo>
                      <a:lnTo>
                        <a:pt x="894" y="434"/>
                      </a:lnTo>
                      <a:lnTo>
                        <a:pt x="894" y="434"/>
                      </a:lnTo>
                      <a:lnTo>
                        <a:pt x="894" y="432"/>
                      </a:lnTo>
                      <a:lnTo>
                        <a:pt x="892" y="432"/>
                      </a:lnTo>
                      <a:lnTo>
                        <a:pt x="892" y="432"/>
                      </a:lnTo>
                      <a:lnTo>
                        <a:pt x="892" y="432"/>
                      </a:lnTo>
                      <a:lnTo>
                        <a:pt x="890" y="434"/>
                      </a:lnTo>
                      <a:lnTo>
                        <a:pt x="890" y="432"/>
                      </a:lnTo>
                      <a:lnTo>
                        <a:pt x="886" y="430"/>
                      </a:lnTo>
                      <a:lnTo>
                        <a:pt x="886" y="430"/>
                      </a:lnTo>
                      <a:lnTo>
                        <a:pt x="886" y="429"/>
                      </a:lnTo>
                      <a:lnTo>
                        <a:pt x="882" y="429"/>
                      </a:lnTo>
                      <a:lnTo>
                        <a:pt x="881" y="430"/>
                      </a:lnTo>
                      <a:lnTo>
                        <a:pt x="881" y="430"/>
                      </a:lnTo>
                      <a:lnTo>
                        <a:pt x="881" y="430"/>
                      </a:lnTo>
                      <a:lnTo>
                        <a:pt x="879" y="430"/>
                      </a:lnTo>
                      <a:lnTo>
                        <a:pt x="879" y="430"/>
                      </a:lnTo>
                      <a:lnTo>
                        <a:pt x="877" y="430"/>
                      </a:lnTo>
                      <a:lnTo>
                        <a:pt x="877" y="430"/>
                      </a:lnTo>
                      <a:lnTo>
                        <a:pt x="877" y="430"/>
                      </a:lnTo>
                      <a:lnTo>
                        <a:pt x="875" y="430"/>
                      </a:lnTo>
                      <a:lnTo>
                        <a:pt x="873" y="430"/>
                      </a:lnTo>
                      <a:lnTo>
                        <a:pt x="873" y="432"/>
                      </a:lnTo>
                      <a:lnTo>
                        <a:pt x="873" y="430"/>
                      </a:lnTo>
                      <a:lnTo>
                        <a:pt x="873" y="432"/>
                      </a:lnTo>
                      <a:lnTo>
                        <a:pt x="871" y="432"/>
                      </a:lnTo>
                      <a:lnTo>
                        <a:pt x="871" y="432"/>
                      </a:lnTo>
                      <a:lnTo>
                        <a:pt x="869" y="432"/>
                      </a:lnTo>
                      <a:lnTo>
                        <a:pt x="866" y="432"/>
                      </a:lnTo>
                      <a:lnTo>
                        <a:pt x="866" y="430"/>
                      </a:lnTo>
                      <a:lnTo>
                        <a:pt x="864" y="429"/>
                      </a:lnTo>
                      <a:lnTo>
                        <a:pt x="864" y="429"/>
                      </a:lnTo>
                      <a:lnTo>
                        <a:pt x="862" y="427"/>
                      </a:lnTo>
                      <a:lnTo>
                        <a:pt x="862" y="427"/>
                      </a:lnTo>
                      <a:lnTo>
                        <a:pt x="860" y="425"/>
                      </a:lnTo>
                      <a:lnTo>
                        <a:pt x="858" y="427"/>
                      </a:lnTo>
                      <a:lnTo>
                        <a:pt x="858" y="425"/>
                      </a:lnTo>
                      <a:lnTo>
                        <a:pt x="856" y="425"/>
                      </a:lnTo>
                      <a:lnTo>
                        <a:pt x="854" y="425"/>
                      </a:lnTo>
                      <a:lnTo>
                        <a:pt x="852" y="425"/>
                      </a:lnTo>
                      <a:lnTo>
                        <a:pt x="851" y="423"/>
                      </a:lnTo>
                      <a:lnTo>
                        <a:pt x="851" y="423"/>
                      </a:lnTo>
                      <a:lnTo>
                        <a:pt x="851" y="423"/>
                      </a:lnTo>
                      <a:lnTo>
                        <a:pt x="849" y="423"/>
                      </a:lnTo>
                      <a:lnTo>
                        <a:pt x="849" y="423"/>
                      </a:lnTo>
                      <a:lnTo>
                        <a:pt x="849" y="421"/>
                      </a:lnTo>
                      <a:lnTo>
                        <a:pt x="847" y="421"/>
                      </a:lnTo>
                      <a:lnTo>
                        <a:pt x="847" y="421"/>
                      </a:lnTo>
                      <a:lnTo>
                        <a:pt x="847" y="419"/>
                      </a:lnTo>
                      <a:lnTo>
                        <a:pt x="845" y="419"/>
                      </a:lnTo>
                      <a:lnTo>
                        <a:pt x="845" y="419"/>
                      </a:lnTo>
                      <a:lnTo>
                        <a:pt x="845" y="419"/>
                      </a:lnTo>
                      <a:lnTo>
                        <a:pt x="845" y="419"/>
                      </a:lnTo>
                      <a:lnTo>
                        <a:pt x="843" y="419"/>
                      </a:lnTo>
                      <a:lnTo>
                        <a:pt x="843" y="419"/>
                      </a:lnTo>
                      <a:lnTo>
                        <a:pt x="843" y="417"/>
                      </a:lnTo>
                      <a:lnTo>
                        <a:pt x="841" y="417"/>
                      </a:lnTo>
                      <a:lnTo>
                        <a:pt x="841" y="417"/>
                      </a:lnTo>
                      <a:lnTo>
                        <a:pt x="841" y="419"/>
                      </a:lnTo>
                      <a:lnTo>
                        <a:pt x="841" y="419"/>
                      </a:lnTo>
                      <a:lnTo>
                        <a:pt x="839" y="419"/>
                      </a:lnTo>
                      <a:lnTo>
                        <a:pt x="839" y="419"/>
                      </a:lnTo>
                      <a:lnTo>
                        <a:pt x="839" y="419"/>
                      </a:lnTo>
                      <a:lnTo>
                        <a:pt x="839" y="421"/>
                      </a:lnTo>
                      <a:lnTo>
                        <a:pt x="839" y="421"/>
                      </a:lnTo>
                      <a:lnTo>
                        <a:pt x="839" y="421"/>
                      </a:lnTo>
                      <a:lnTo>
                        <a:pt x="837" y="421"/>
                      </a:lnTo>
                      <a:lnTo>
                        <a:pt x="837" y="421"/>
                      </a:lnTo>
                      <a:lnTo>
                        <a:pt x="837" y="421"/>
                      </a:lnTo>
                      <a:lnTo>
                        <a:pt x="836" y="421"/>
                      </a:lnTo>
                      <a:lnTo>
                        <a:pt x="834" y="423"/>
                      </a:lnTo>
                      <a:lnTo>
                        <a:pt x="834" y="421"/>
                      </a:lnTo>
                      <a:lnTo>
                        <a:pt x="832" y="421"/>
                      </a:lnTo>
                      <a:lnTo>
                        <a:pt x="832" y="419"/>
                      </a:lnTo>
                      <a:lnTo>
                        <a:pt x="830" y="419"/>
                      </a:lnTo>
                      <a:lnTo>
                        <a:pt x="830" y="419"/>
                      </a:lnTo>
                      <a:lnTo>
                        <a:pt x="830" y="421"/>
                      </a:lnTo>
                      <a:lnTo>
                        <a:pt x="830" y="421"/>
                      </a:lnTo>
                      <a:lnTo>
                        <a:pt x="828" y="421"/>
                      </a:lnTo>
                      <a:lnTo>
                        <a:pt x="826" y="421"/>
                      </a:lnTo>
                      <a:lnTo>
                        <a:pt x="826" y="423"/>
                      </a:lnTo>
                      <a:lnTo>
                        <a:pt x="826" y="423"/>
                      </a:lnTo>
                      <a:lnTo>
                        <a:pt x="824" y="423"/>
                      </a:lnTo>
                      <a:lnTo>
                        <a:pt x="824" y="421"/>
                      </a:lnTo>
                      <a:lnTo>
                        <a:pt x="822" y="421"/>
                      </a:lnTo>
                      <a:lnTo>
                        <a:pt x="822" y="421"/>
                      </a:lnTo>
                      <a:lnTo>
                        <a:pt x="822" y="421"/>
                      </a:lnTo>
                      <a:lnTo>
                        <a:pt x="820" y="421"/>
                      </a:lnTo>
                      <a:lnTo>
                        <a:pt x="820" y="421"/>
                      </a:lnTo>
                      <a:lnTo>
                        <a:pt x="819" y="421"/>
                      </a:lnTo>
                      <a:lnTo>
                        <a:pt x="819" y="421"/>
                      </a:lnTo>
                      <a:lnTo>
                        <a:pt x="819" y="419"/>
                      </a:lnTo>
                      <a:lnTo>
                        <a:pt x="819" y="419"/>
                      </a:lnTo>
                      <a:lnTo>
                        <a:pt x="819" y="419"/>
                      </a:lnTo>
                      <a:lnTo>
                        <a:pt x="819" y="419"/>
                      </a:lnTo>
                      <a:lnTo>
                        <a:pt x="817" y="419"/>
                      </a:lnTo>
                      <a:lnTo>
                        <a:pt x="817" y="417"/>
                      </a:lnTo>
                      <a:lnTo>
                        <a:pt x="817" y="417"/>
                      </a:lnTo>
                      <a:lnTo>
                        <a:pt x="817" y="417"/>
                      </a:lnTo>
                      <a:lnTo>
                        <a:pt x="817" y="417"/>
                      </a:lnTo>
                      <a:lnTo>
                        <a:pt x="817" y="419"/>
                      </a:lnTo>
                      <a:lnTo>
                        <a:pt x="815" y="419"/>
                      </a:lnTo>
                      <a:lnTo>
                        <a:pt x="815" y="417"/>
                      </a:lnTo>
                      <a:lnTo>
                        <a:pt x="813" y="417"/>
                      </a:lnTo>
                      <a:lnTo>
                        <a:pt x="811" y="415"/>
                      </a:lnTo>
                      <a:lnTo>
                        <a:pt x="811" y="414"/>
                      </a:lnTo>
                      <a:lnTo>
                        <a:pt x="809" y="414"/>
                      </a:lnTo>
                      <a:lnTo>
                        <a:pt x="809" y="414"/>
                      </a:lnTo>
                      <a:lnTo>
                        <a:pt x="809" y="414"/>
                      </a:lnTo>
                      <a:lnTo>
                        <a:pt x="807" y="414"/>
                      </a:lnTo>
                      <a:lnTo>
                        <a:pt x="807" y="414"/>
                      </a:lnTo>
                      <a:lnTo>
                        <a:pt x="807" y="414"/>
                      </a:lnTo>
                      <a:lnTo>
                        <a:pt x="805" y="414"/>
                      </a:lnTo>
                      <a:lnTo>
                        <a:pt x="805" y="414"/>
                      </a:lnTo>
                      <a:lnTo>
                        <a:pt x="804" y="414"/>
                      </a:lnTo>
                      <a:lnTo>
                        <a:pt x="804" y="412"/>
                      </a:lnTo>
                      <a:lnTo>
                        <a:pt x="805" y="412"/>
                      </a:lnTo>
                      <a:lnTo>
                        <a:pt x="805" y="412"/>
                      </a:lnTo>
                      <a:lnTo>
                        <a:pt x="805" y="412"/>
                      </a:lnTo>
                      <a:lnTo>
                        <a:pt x="805" y="412"/>
                      </a:lnTo>
                      <a:lnTo>
                        <a:pt x="804" y="412"/>
                      </a:lnTo>
                      <a:lnTo>
                        <a:pt x="804" y="412"/>
                      </a:lnTo>
                      <a:lnTo>
                        <a:pt x="804" y="410"/>
                      </a:lnTo>
                      <a:lnTo>
                        <a:pt x="802" y="410"/>
                      </a:lnTo>
                      <a:lnTo>
                        <a:pt x="800" y="410"/>
                      </a:lnTo>
                      <a:lnTo>
                        <a:pt x="800" y="410"/>
                      </a:lnTo>
                      <a:lnTo>
                        <a:pt x="800" y="410"/>
                      </a:lnTo>
                      <a:lnTo>
                        <a:pt x="798" y="410"/>
                      </a:lnTo>
                      <a:lnTo>
                        <a:pt x="796" y="412"/>
                      </a:lnTo>
                      <a:lnTo>
                        <a:pt x="796" y="412"/>
                      </a:lnTo>
                      <a:lnTo>
                        <a:pt x="796" y="410"/>
                      </a:lnTo>
                      <a:lnTo>
                        <a:pt x="796" y="410"/>
                      </a:lnTo>
                      <a:lnTo>
                        <a:pt x="796" y="410"/>
                      </a:lnTo>
                      <a:lnTo>
                        <a:pt x="792" y="412"/>
                      </a:lnTo>
                      <a:lnTo>
                        <a:pt x="790" y="414"/>
                      </a:lnTo>
                      <a:lnTo>
                        <a:pt x="789" y="412"/>
                      </a:lnTo>
                      <a:lnTo>
                        <a:pt x="789" y="414"/>
                      </a:lnTo>
                      <a:lnTo>
                        <a:pt x="787" y="414"/>
                      </a:lnTo>
                      <a:lnTo>
                        <a:pt x="787" y="414"/>
                      </a:lnTo>
                      <a:lnTo>
                        <a:pt x="789" y="415"/>
                      </a:lnTo>
                      <a:lnTo>
                        <a:pt x="787" y="415"/>
                      </a:lnTo>
                      <a:lnTo>
                        <a:pt x="785" y="417"/>
                      </a:lnTo>
                      <a:lnTo>
                        <a:pt x="785" y="417"/>
                      </a:lnTo>
                      <a:lnTo>
                        <a:pt x="785" y="419"/>
                      </a:lnTo>
                      <a:lnTo>
                        <a:pt x="785" y="421"/>
                      </a:lnTo>
                      <a:lnTo>
                        <a:pt x="783" y="421"/>
                      </a:lnTo>
                      <a:lnTo>
                        <a:pt x="783" y="423"/>
                      </a:lnTo>
                      <a:lnTo>
                        <a:pt x="783" y="425"/>
                      </a:lnTo>
                      <a:lnTo>
                        <a:pt x="785" y="425"/>
                      </a:lnTo>
                      <a:lnTo>
                        <a:pt x="785" y="425"/>
                      </a:lnTo>
                      <a:lnTo>
                        <a:pt x="785" y="425"/>
                      </a:lnTo>
                      <a:lnTo>
                        <a:pt x="785" y="425"/>
                      </a:lnTo>
                      <a:lnTo>
                        <a:pt x="785" y="427"/>
                      </a:lnTo>
                      <a:lnTo>
                        <a:pt x="785" y="429"/>
                      </a:lnTo>
                      <a:lnTo>
                        <a:pt x="785" y="429"/>
                      </a:lnTo>
                      <a:lnTo>
                        <a:pt x="785" y="430"/>
                      </a:lnTo>
                      <a:lnTo>
                        <a:pt x="785" y="430"/>
                      </a:lnTo>
                      <a:lnTo>
                        <a:pt x="783" y="432"/>
                      </a:lnTo>
                      <a:lnTo>
                        <a:pt x="783" y="432"/>
                      </a:lnTo>
                      <a:lnTo>
                        <a:pt x="783" y="434"/>
                      </a:lnTo>
                      <a:lnTo>
                        <a:pt x="781" y="434"/>
                      </a:lnTo>
                      <a:lnTo>
                        <a:pt x="779" y="434"/>
                      </a:lnTo>
                      <a:lnTo>
                        <a:pt x="777" y="434"/>
                      </a:lnTo>
                      <a:lnTo>
                        <a:pt x="777" y="436"/>
                      </a:lnTo>
                      <a:lnTo>
                        <a:pt x="772" y="436"/>
                      </a:lnTo>
                      <a:lnTo>
                        <a:pt x="772" y="436"/>
                      </a:lnTo>
                      <a:lnTo>
                        <a:pt x="772" y="434"/>
                      </a:lnTo>
                      <a:lnTo>
                        <a:pt x="770" y="434"/>
                      </a:lnTo>
                      <a:lnTo>
                        <a:pt x="770" y="436"/>
                      </a:lnTo>
                      <a:lnTo>
                        <a:pt x="768" y="436"/>
                      </a:lnTo>
                      <a:lnTo>
                        <a:pt x="768" y="436"/>
                      </a:lnTo>
                      <a:lnTo>
                        <a:pt x="768" y="438"/>
                      </a:lnTo>
                      <a:lnTo>
                        <a:pt x="766" y="440"/>
                      </a:lnTo>
                      <a:lnTo>
                        <a:pt x="766" y="440"/>
                      </a:lnTo>
                      <a:lnTo>
                        <a:pt x="764" y="438"/>
                      </a:lnTo>
                      <a:lnTo>
                        <a:pt x="760" y="438"/>
                      </a:lnTo>
                      <a:lnTo>
                        <a:pt x="759" y="436"/>
                      </a:lnTo>
                      <a:lnTo>
                        <a:pt x="759" y="436"/>
                      </a:lnTo>
                      <a:lnTo>
                        <a:pt x="757" y="436"/>
                      </a:lnTo>
                      <a:lnTo>
                        <a:pt x="757" y="438"/>
                      </a:lnTo>
                      <a:lnTo>
                        <a:pt x="755" y="438"/>
                      </a:lnTo>
                      <a:lnTo>
                        <a:pt x="755" y="438"/>
                      </a:lnTo>
                      <a:lnTo>
                        <a:pt x="751" y="440"/>
                      </a:lnTo>
                      <a:lnTo>
                        <a:pt x="749" y="440"/>
                      </a:lnTo>
                      <a:lnTo>
                        <a:pt x="749" y="440"/>
                      </a:lnTo>
                      <a:lnTo>
                        <a:pt x="749" y="440"/>
                      </a:lnTo>
                      <a:lnTo>
                        <a:pt x="747" y="440"/>
                      </a:lnTo>
                      <a:lnTo>
                        <a:pt x="747" y="440"/>
                      </a:lnTo>
                      <a:lnTo>
                        <a:pt x="745" y="442"/>
                      </a:lnTo>
                      <a:lnTo>
                        <a:pt x="745" y="442"/>
                      </a:lnTo>
                      <a:lnTo>
                        <a:pt x="744" y="442"/>
                      </a:lnTo>
                      <a:lnTo>
                        <a:pt x="744" y="442"/>
                      </a:lnTo>
                      <a:lnTo>
                        <a:pt x="742" y="442"/>
                      </a:lnTo>
                      <a:lnTo>
                        <a:pt x="736" y="442"/>
                      </a:lnTo>
                      <a:lnTo>
                        <a:pt x="736" y="442"/>
                      </a:lnTo>
                      <a:lnTo>
                        <a:pt x="736" y="440"/>
                      </a:lnTo>
                      <a:lnTo>
                        <a:pt x="738" y="440"/>
                      </a:lnTo>
                      <a:lnTo>
                        <a:pt x="736" y="438"/>
                      </a:lnTo>
                      <a:lnTo>
                        <a:pt x="734" y="438"/>
                      </a:lnTo>
                      <a:lnTo>
                        <a:pt x="734" y="438"/>
                      </a:lnTo>
                      <a:lnTo>
                        <a:pt x="732" y="436"/>
                      </a:lnTo>
                      <a:lnTo>
                        <a:pt x="732" y="434"/>
                      </a:lnTo>
                      <a:lnTo>
                        <a:pt x="732" y="434"/>
                      </a:lnTo>
                      <a:lnTo>
                        <a:pt x="730" y="434"/>
                      </a:lnTo>
                      <a:lnTo>
                        <a:pt x="728" y="434"/>
                      </a:lnTo>
                      <a:lnTo>
                        <a:pt x="728" y="434"/>
                      </a:lnTo>
                      <a:lnTo>
                        <a:pt x="728" y="432"/>
                      </a:lnTo>
                      <a:lnTo>
                        <a:pt x="728" y="430"/>
                      </a:lnTo>
                      <a:lnTo>
                        <a:pt x="727" y="430"/>
                      </a:lnTo>
                      <a:lnTo>
                        <a:pt x="727" y="430"/>
                      </a:lnTo>
                      <a:lnTo>
                        <a:pt x="725" y="429"/>
                      </a:lnTo>
                      <a:lnTo>
                        <a:pt x="721" y="429"/>
                      </a:lnTo>
                      <a:lnTo>
                        <a:pt x="721" y="429"/>
                      </a:lnTo>
                      <a:lnTo>
                        <a:pt x="721" y="430"/>
                      </a:lnTo>
                      <a:lnTo>
                        <a:pt x="721" y="430"/>
                      </a:lnTo>
                      <a:lnTo>
                        <a:pt x="719" y="430"/>
                      </a:lnTo>
                      <a:lnTo>
                        <a:pt x="719" y="430"/>
                      </a:lnTo>
                      <a:lnTo>
                        <a:pt x="719" y="430"/>
                      </a:lnTo>
                      <a:lnTo>
                        <a:pt x="717" y="429"/>
                      </a:lnTo>
                      <a:lnTo>
                        <a:pt x="717" y="427"/>
                      </a:lnTo>
                      <a:lnTo>
                        <a:pt x="715" y="429"/>
                      </a:lnTo>
                      <a:lnTo>
                        <a:pt x="715" y="430"/>
                      </a:lnTo>
                      <a:lnTo>
                        <a:pt x="715" y="432"/>
                      </a:lnTo>
                      <a:lnTo>
                        <a:pt x="715" y="432"/>
                      </a:lnTo>
                      <a:lnTo>
                        <a:pt x="717" y="432"/>
                      </a:lnTo>
                      <a:lnTo>
                        <a:pt x="717" y="434"/>
                      </a:lnTo>
                      <a:lnTo>
                        <a:pt x="717" y="434"/>
                      </a:lnTo>
                      <a:lnTo>
                        <a:pt x="715" y="434"/>
                      </a:lnTo>
                      <a:lnTo>
                        <a:pt x="710" y="436"/>
                      </a:lnTo>
                      <a:lnTo>
                        <a:pt x="710" y="436"/>
                      </a:lnTo>
                      <a:lnTo>
                        <a:pt x="710" y="436"/>
                      </a:lnTo>
                      <a:lnTo>
                        <a:pt x="708" y="438"/>
                      </a:lnTo>
                      <a:lnTo>
                        <a:pt x="708" y="440"/>
                      </a:lnTo>
                      <a:lnTo>
                        <a:pt x="708" y="440"/>
                      </a:lnTo>
                      <a:lnTo>
                        <a:pt x="708" y="442"/>
                      </a:lnTo>
                      <a:lnTo>
                        <a:pt x="708" y="442"/>
                      </a:lnTo>
                      <a:lnTo>
                        <a:pt x="706" y="440"/>
                      </a:lnTo>
                      <a:lnTo>
                        <a:pt x="706" y="438"/>
                      </a:lnTo>
                      <a:lnTo>
                        <a:pt x="704" y="440"/>
                      </a:lnTo>
                      <a:lnTo>
                        <a:pt x="702" y="440"/>
                      </a:lnTo>
                      <a:lnTo>
                        <a:pt x="700" y="442"/>
                      </a:lnTo>
                      <a:lnTo>
                        <a:pt x="700" y="444"/>
                      </a:lnTo>
                      <a:lnTo>
                        <a:pt x="698" y="444"/>
                      </a:lnTo>
                      <a:lnTo>
                        <a:pt x="698" y="442"/>
                      </a:lnTo>
                      <a:lnTo>
                        <a:pt x="697" y="442"/>
                      </a:lnTo>
                      <a:lnTo>
                        <a:pt x="695" y="442"/>
                      </a:lnTo>
                      <a:lnTo>
                        <a:pt x="695" y="442"/>
                      </a:lnTo>
                      <a:lnTo>
                        <a:pt x="693" y="444"/>
                      </a:lnTo>
                      <a:lnTo>
                        <a:pt x="689" y="445"/>
                      </a:lnTo>
                      <a:lnTo>
                        <a:pt x="687" y="447"/>
                      </a:lnTo>
                      <a:lnTo>
                        <a:pt x="687" y="445"/>
                      </a:lnTo>
                      <a:lnTo>
                        <a:pt x="685" y="445"/>
                      </a:lnTo>
                      <a:lnTo>
                        <a:pt x="685" y="445"/>
                      </a:lnTo>
                      <a:lnTo>
                        <a:pt x="685" y="445"/>
                      </a:lnTo>
                      <a:lnTo>
                        <a:pt x="685" y="447"/>
                      </a:lnTo>
                      <a:lnTo>
                        <a:pt x="685" y="447"/>
                      </a:lnTo>
                      <a:lnTo>
                        <a:pt x="685" y="447"/>
                      </a:lnTo>
                      <a:lnTo>
                        <a:pt x="685" y="449"/>
                      </a:lnTo>
                      <a:lnTo>
                        <a:pt x="683" y="449"/>
                      </a:lnTo>
                      <a:lnTo>
                        <a:pt x="680" y="449"/>
                      </a:lnTo>
                      <a:lnTo>
                        <a:pt x="680" y="449"/>
                      </a:lnTo>
                      <a:lnTo>
                        <a:pt x="680" y="449"/>
                      </a:lnTo>
                      <a:lnTo>
                        <a:pt x="678" y="449"/>
                      </a:lnTo>
                      <a:lnTo>
                        <a:pt x="678" y="449"/>
                      </a:lnTo>
                      <a:lnTo>
                        <a:pt x="676" y="449"/>
                      </a:lnTo>
                      <a:lnTo>
                        <a:pt x="676" y="449"/>
                      </a:lnTo>
                      <a:lnTo>
                        <a:pt x="674" y="449"/>
                      </a:lnTo>
                      <a:lnTo>
                        <a:pt x="672" y="451"/>
                      </a:lnTo>
                      <a:lnTo>
                        <a:pt x="670" y="451"/>
                      </a:lnTo>
                      <a:lnTo>
                        <a:pt x="667" y="453"/>
                      </a:lnTo>
                      <a:lnTo>
                        <a:pt x="667" y="453"/>
                      </a:lnTo>
                      <a:lnTo>
                        <a:pt x="663" y="455"/>
                      </a:lnTo>
                      <a:lnTo>
                        <a:pt x="659" y="455"/>
                      </a:lnTo>
                      <a:lnTo>
                        <a:pt x="657" y="457"/>
                      </a:lnTo>
                      <a:lnTo>
                        <a:pt x="653" y="459"/>
                      </a:lnTo>
                      <a:lnTo>
                        <a:pt x="651" y="460"/>
                      </a:lnTo>
                      <a:lnTo>
                        <a:pt x="651" y="460"/>
                      </a:lnTo>
                      <a:lnTo>
                        <a:pt x="650" y="460"/>
                      </a:lnTo>
                      <a:lnTo>
                        <a:pt x="650" y="462"/>
                      </a:lnTo>
                      <a:lnTo>
                        <a:pt x="648" y="462"/>
                      </a:lnTo>
                      <a:lnTo>
                        <a:pt x="648" y="464"/>
                      </a:lnTo>
                      <a:lnTo>
                        <a:pt x="648" y="464"/>
                      </a:lnTo>
                      <a:lnTo>
                        <a:pt x="648" y="466"/>
                      </a:lnTo>
                      <a:lnTo>
                        <a:pt x="648" y="466"/>
                      </a:lnTo>
                      <a:lnTo>
                        <a:pt x="646" y="466"/>
                      </a:lnTo>
                      <a:lnTo>
                        <a:pt x="646" y="466"/>
                      </a:lnTo>
                      <a:lnTo>
                        <a:pt x="644" y="464"/>
                      </a:lnTo>
                      <a:lnTo>
                        <a:pt x="642" y="464"/>
                      </a:lnTo>
                      <a:lnTo>
                        <a:pt x="642" y="464"/>
                      </a:lnTo>
                      <a:lnTo>
                        <a:pt x="640" y="464"/>
                      </a:lnTo>
                      <a:lnTo>
                        <a:pt x="638" y="462"/>
                      </a:lnTo>
                      <a:lnTo>
                        <a:pt x="636" y="462"/>
                      </a:lnTo>
                      <a:lnTo>
                        <a:pt x="636" y="462"/>
                      </a:lnTo>
                      <a:lnTo>
                        <a:pt x="635" y="460"/>
                      </a:lnTo>
                      <a:lnTo>
                        <a:pt x="633" y="459"/>
                      </a:lnTo>
                      <a:lnTo>
                        <a:pt x="633" y="459"/>
                      </a:lnTo>
                      <a:lnTo>
                        <a:pt x="633" y="459"/>
                      </a:lnTo>
                      <a:lnTo>
                        <a:pt x="631" y="455"/>
                      </a:lnTo>
                      <a:lnTo>
                        <a:pt x="629" y="455"/>
                      </a:lnTo>
                      <a:lnTo>
                        <a:pt x="625" y="457"/>
                      </a:lnTo>
                      <a:lnTo>
                        <a:pt x="623" y="457"/>
                      </a:lnTo>
                      <a:lnTo>
                        <a:pt x="623" y="457"/>
                      </a:lnTo>
                      <a:lnTo>
                        <a:pt x="621" y="455"/>
                      </a:lnTo>
                      <a:lnTo>
                        <a:pt x="621" y="455"/>
                      </a:lnTo>
                      <a:lnTo>
                        <a:pt x="620" y="455"/>
                      </a:lnTo>
                      <a:lnTo>
                        <a:pt x="620" y="455"/>
                      </a:lnTo>
                      <a:lnTo>
                        <a:pt x="618" y="455"/>
                      </a:lnTo>
                      <a:lnTo>
                        <a:pt x="618" y="453"/>
                      </a:lnTo>
                      <a:lnTo>
                        <a:pt x="618" y="451"/>
                      </a:lnTo>
                      <a:lnTo>
                        <a:pt x="618" y="451"/>
                      </a:lnTo>
                      <a:lnTo>
                        <a:pt x="616" y="449"/>
                      </a:lnTo>
                      <a:lnTo>
                        <a:pt x="616" y="447"/>
                      </a:lnTo>
                      <a:lnTo>
                        <a:pt x="614" y="447"/>
                      </a:lnTo>
                      <a:lnTo>
                        <a:pt x="614" y="447"/>
                      </a:lnTo>
                      <a:lnTo>
                        <a:pt x="614" y="449"/>
                      </a:lnTo>
                      <a:lnTo>
                        <a:pt x="612" y="449"/>
                      </a:lnTo>
                      <a:lnTo>
                        <a:pt x="610" y="449"/>
                      </a:lnTo>
                      <a:lnTo>
                        <a:pt x="610" y="449"/>
                      </a:lnTo>
                      <a:lnTo>
                        <a:pt x="610" y="449"/>
                      </a:lnTo>
                      <a:lnTo>
                        <a:pt x="610" y="449"/>
                      </a:lnTo>
                      <a:lnTo>
                        <a:pt x="608" y="451"/>
                      </a:lnTo>
                      <a:lnTo>
                        <a:pt x="608" y="451"/>
                      </a:lnTo>
                      <a:lnTo>
                        <a:pt x="608" y="453"/>
                      </a:lnTo>
                      <a:lnTo>
                        <a:pt x="610" y="453"/>
                      </a:lnTo>
                      <a:lnTo>
                        <a:pt x="608" y="453"/>
                      </a:lnTo>
                      <a:lnTo>
                        <a:pt x="608" y="455"/>
                      </a:lnTo>
                      <a:lnTo>
                        <a:pt x="606" y="457"/>
                      </a:lnTo>
                      <a:lnTo>
                        <a:pt x="606" y="457"/>
                      </a:lnTo>
                      <a:lnTo>
                        <a:pt x="603" y="455"/>
                      </a:lnTo>
                      <a:lnTo>
                        <a:pt x="601" y="457"/>
                      </a:lnTo>
                      <a:lnTo>
                        <a:pt x="601" y="457"/>
                      </a:lnTo>
                      <a:lnTo>
                        <a:pt x="601" y="459"/>
                      </a:lnTo>
                      <a:lnTo>
                        <a:pt x="599" y="460"/>
                      </a:lnTo>
                      <a:lnTo>
                        <a:pt x="599" y="460"/>
                      </a:lnTo>
                      <a:lnTo>
                        <a:pt x="599" y="462"/>
                      </a:lnTo>
                      <a:lnTo>
                        <a:pt x="597" y="462"/>
                      </a:lnTo>
                      <a:lnTo>
                        <a:pt x="597" y="464"/>
                      </a:lnTo>
                      <a:lnTo>
                        <a:pt x="597" y="464"/>
                      </a:lnTo>
                      <a:lnTo>
                        <a:pt x="597" y="466"/>
                      </a:lnTo>
                      <a:lnTo>
                        <a:pt x="597" y="466"/>
                      </a:lnTo>
                      <a:lnTo>
                        <a:pt x="597" y="468"/>
                      </a:lnTo>
                      <a:lnTo>
                        <a:pt x="597" y="468"/>
                      </a:lnTo>
                      <a:lnTo>
                        <a:pt x="597" y="468"/>
                      </a:lnTo>
                      <a:lnTo>
                        <a:pt x="595" y="470"/>
                      </a:lnTo>
                      <a:lnTo>
                        <a:pt x="595" y="470"/>
                      </a:lnTo>
                      <a:lnTo>
                        <a:pt x="595" y="472"/>
                      </a:lnTo>
                      <a:lnTo>
                        <a:pt x="595" y="472"/>
                      </a:lnTo>
                      <a:lnTo>
                        <a:pt x="593" y="474"/>
                      </a:lnTo>
                      <a:lnTo>
                        <a:pt x="593" y="474"/>
                      </a:lnTo>
                      <a:lnTo>
                        <a:pt x="590" y="474"/>
                      </a:lnTo>
                      <a:lnTo>
                        <a:pt x="588" y="474"/>
                      </a:lnTo>
                      <a:lnTo>
                        <a:pt x="588" y="475"/>
                      </a:lnTo>
                      <a:lnTo>
                        <a:pt x="588" y="477"/>
                      </a:lnTo>
                      <a:lnTo>
                        <a:pt x="588" y="479"/>
                      </a:lnTo>
                      <a:lnTo>
                        <a:pt x="590" y="481"/>
                      </a:lnTo>
                      <a:lnTo>
                        <a:pt x="590" y="481"/>
                      </a:lnTo>
                      <a:lnTo>
                        <a:pt x="590" y="481"/>
                      </a:lnTo>
                      <a:lnTo>
                        <a:pt x="588" y="483"/>
                      </a:lnTo>
                      <a:lnTo>
                        <a:pt x="588" y="483"/>
                      </a:lnTo>
                      <a:lnTo>
                        <a:pt x="588" y="483"/>
                      </a:lnTo>
                      <a:lnTo>
                        <a:pt x="586" y="485"/>
                      </a:lnTo>
                      <a:lnTo>
                        <a:pt x="584" y="489"/>
                      </a:lnTo>
                      <a:lnTo>
                        <a:pt x="584" y="489"/>
                      </a:lnTo>
                      <a:lnTo>
                        <a:pt x="584" y="491"/>
                      </a:lnTo>
                      <a:lnTo>
                        <a:pt x="584" y="491"/>
                      </a:lnTo>
                      <a:lnTo>
                        <a:pt x="584" y="492"/>
                      </a:lnTo>
                      <a:lnTo>
                        <a:pt x="582" y="492"/>
                      </a:lnTo>
                      <a:lnTo>
                        <a:pt x="582" y="492"/>
                      </a:lnTo>
                      <a:lnTo>
                        <a:pt x="582" y="494"/>
                      </a:lnTo>
                      <a:lnTo>
                        <a:pt x="580" y="496"/>
                      </a:lnTo>
                      <a:lnTo>
                        <a:pt x="578" y="498"/>
                      </a:lnTo>
                      <a:lnTo>
                        <a:pt x="576" y="498"/>
                      </a:lnTo>
                      <a:lnTo>
                        <a:pt x="576" y="498"/>
                      </a:lnTo>
                      <a:lnTo>
                        <a:pt x="567" y="498"/>
                      </a:lnTo>
                      <a:lnTo>
                        <a:pt x="559" y="496"/>
                      </a:lnTo>
                      <a:lnTo>
                        <a:pt x="559" y="496"/>
                      </a:lnTo>
                      <a:lnTo>
                        <a:pt x="558" y="496"/>
                      </a:lnTo>
                      <a:lnTo>
                        <a:pt x="556" y="494"/>
                      </a:lnTo>
                      <a:lnTo>
                        <a:pt x="554" y="494"/>
                      </a:lnTo>
                      <a:lnTo>
                        <a:pt x="554" y="492"/>
                      </a:lnTo>
                      <a:lnTo>
                        <a:pt x="550" y="492"/>
                      </a:lnTo>
                      <a:lnTo>
                        <a:pt x="546" y="491"/>
                      </a:lnTo>
                      <a:lnTo>
                        <a:pt x="544" y="491"/>
                      </a:lnTo>
                      <a:lnTo>
                        <a:pt x="544" y="491"/>
                      </a:lnTo>
                      <a:lnTo>
                        <a:pt x="543" y="491"/>
                      </a:lnTo>
                      <a:lnTo>
                        <a:pt x="543" y="491"/>
                      </a:lnTo>
                      <a:lnTo>
                        <a:pt x="537" y="491"/>
                      </a:lnTo>
                      <a:lnTo>
                        <a:pt x="535" y="491"/>
                      </a:lnTo>
                      <a:lnTo>
                        <a:pt x="535" y="491"/>
                      </a:lnTo>
                      <a:lnTo>
                        <a:pt x="533" y="489"/>
                      </a:lnTo>
                      <a:lnTo>
                        <a:pt x="533" y="489"/>
                      </a:lnTo>
                      <a:lnTo>
                        <a:pt x="531" y="489"/>
                      </a:lnTo>
                      <a:lnTo>
                        <a:pt x="529" y="489"/>
                      </a:lnTo>
                      <a:lnTo>
                        <a:pt x="529" y="489"/>
                      </a:lnTo>
                      <a:lnTo>
                        <a:pt x="529" y="489"/>
                      </a:lnTo>
                      <a:lnTo>
                        <a:pt x="528" y="487"/>
                      </a:lnTo>
                      <a:lnTo>
                        <a:pt x="526" y="487"/>
                      </a:lnTo>
                      <a:lnTo>
                        <a:pt x="526" y="487"/>
                      </a:lnTo>
                      <a:lnTo>
                        <a:pt x="524" y="487"/>
                      </a:lnTo>
                      <a:lnTo>
                        <a:pt x="520" y="487"/>
                      </a:lnTo>
                      <a:lnTo>
                        <a:pt x="520" y="487"/>
                      </a:lnTo>
                      <a:lnTo>
                        <a:pt x="513" y="491"/>
                      </a:lnTo>
                      <a:lnTo>
                        <a:pt x="511" y="491"/>
                      </a:lnTo>
                      <a:lnTo>
                        <a:pt x="509" y="491"/>
                      </a:lnTo>
                      <a:lnTo>
                        <a:pt x="509" y="489"/>
                      </a:lnTo>
                      <a:lnTo>
                        <a:pt x="507" y="489"/>
                      </a:lnTo>
                      <a:lnTo>
                        <a:pt x="501" y="489"/>
                      </a:lnTo>
                      <a:lnTo>
                        <a:pt x="501" y="489"/>
                      </a:lnTo>
                      <a:lnTo>
                        <a:pt x="499" y="487"/>
                      </a:lnTo>
                      <a:lnTo>
                        <a:pt x="496" y="485"/>
                      </a:lnTo>
                      <a:lnTo>
                        <a:pt x="496" y="485"/>
                      </a:lnTo>
                      <a:lnTo>
                        <a:pt x="494" y="483"/>
                      </a:lnTo>
                      <a:lnTo>
                        <a:pt x="494" y="483"/>
                      </a:lnTo>
                      <a:lnTo>
                        <a:pt x="492" y="485"/>
                      </a:lnTo>
                      <a:lnTo>
                        <a:pt x="492" y="485"/>
                      </a:lnTo>
                      <a:lnTo>
                        <a:pt x="490" y="487"/>
                      </a:lnTo>
                      <a:lnTo>
                        <a:pt x="488" y="487"/>
                      </a:lnTo>
                      <a:lnTo>
                        <a:pt x="488" y="487"/>
                      </a:lnTo>
                      <a:lnTo>
                        <a:pt x="488" y="487"/>
                      </a:lnTo>
                      <a:lnTo>
                        <a:pt x="486" y="487"/>
                      </a:lnTo>
                      <a:lnTo>
                        <a:pt x="486" y="487"/>
                      </a:lnTo>
                      <a:lnTo>
                        <a:pt x="484" y="485"/>
                      </a:lnTo>
                      <a:lnTo>
                        <a:pt x="484" y="485"/>
                      </a:lnTo>
                      <a:lnTo>
                        <a:pt x="484" y="483"/>
                      </a:lnTo>
                      <a:lnTo>
                        <a:pt x="482" y="483"/>
                      </a:lnTo>
                      <a:lnTo>
                        <a:pt x="481" y="483"/>
                      </a:lnTo>
                      <a:lnTo>
                        <a:pt x="479" y="481"/>
                      </a:lnTo>
                      <a:lnTo>
                        <a:pt x="479" y="479"/>
                      </a:lnTo>
                      <a:lnTo>
                        <a:pt x="479" y="479"/>
                      </a:lnTo>
                      <a:lnTo>
                        <a:pt x="471" y="477"/>
                      </a:lnTo>
                      <a:lnTo>
                        <a:pt x="464" y="475"/>
                      </a:lnTo>
                      <a:lnTo>
                        <a:pt x="462" y="475"/>
                      </a:lnTo>
                      <a:lnTo>
                        <a:pt x="460" y="477"/>
                      </a:lnTo>
                      <a:lnTo>
                        <a:pt x="458" y="477"/>
                      </a:lnTo>
                      <a:lnTo>
                        <a:pt x="456" y="477"/>
                      </a:lnTo>
                      <a:lnTo>
                        <a:pt x="451" y="477"/>
                      </a:lnTo>
                      <a:lnTo>
                        <a:pt x="445" y="479"/>
                      </a:lnTo>
                      <a:lnTo>
                        <a:pt x="443" y="477"/>
                      </a:lnTo>
                      <a:lnTo>
                        <a:pt x="441" y="477"/>
                      </a:lnTo>
                      <a:lnTo>
                        <a:pt x="434" y="470"/>
                      </a:lnTo>
                      <a:lnTo>
                        <a:pt x="434" y="468"/>
                      </a:lnTo>
                      <a:lnTo>
                        <a:pt x="434" y="468"/>
                      </a:lnTo>
                      <a:lnTo>
                        <a:pt x="436" y="466"/>
                      </a:lnTo>
                      <a:lnTo>
                        <a:pt x="436" y="464"/>
                      </a:lnTo>
                      <a:lnTo>
                        <a:pt x="436" y="464"/>
                      </a:lnTo>
                      <a:lnTo>
                        <a:pt x="432" y="460"/>
                      </a:lnTo>
                      <a:lnTo>
                        <a:pt x="432" y="460"/>
                      </a:lnTo>
                      <a:lnTo>
                        <a:pt x="430" y="459"/>
                      </a:lnTo>
                      <a:lnTo>
                        <a:pt x="428" y="457"/>
                      </a:lnTo>
                      <a:lnTo>
                        <a:pt x="428" y="453"/>
                      </a:lnTo>
                      <a:lnTo>
                        <a:pt x="426" y="453"/>
                      </a:lnTo>
                      <a:lnTo>
                        <a:pt x="424" y="451"/>
                      </a:lnTo>
                      <a:lnTo>
                        <a:pt x="424" y="451"/>
                      </a:lnTo>
                      <a:lnTo>
                        <a:pt x="420" y="451"/>
                      </a:lnTo>
                      <a:lnTo>
                        <a:pt x="419" y="449"/>
                      </a:lnTo>
                      <a:lnTo>
                        <a:pt x="417" y="449"/>
                      </a:lnTo>
                      <a:lnTo>
                        <a:pt x="415" y="445"/>
                      </a:lnTo>
                      <a:lnTo>
                        <a:pt x="413" y="444"/>
                      </a:lnTo>
                      <a:lnTo>
                        <a:pt x="407" y="442"/>
                      </a:lnTo>
                      <a:lnTo>
                        <a:pt x="405" y="440"/>
                      </a:lnTo>
                      <a:lnTo>
                        <a:pt x="404" y="440"/>
                      </a:lnTo>
                      <a:lnTo>
                        <a:pt x="402" y="438"/>
                      </a:lnTo>
                      <a:lnTo>
                        <a:pt x="396" y="436"/>
                      </a:lnTo>
                      <a:lnTo>
                        <a:pt x="394" y="436"/>
                      </a:lnTo>
                      <a:lnTo>
                        <a:pt x="394" y="434"/>
                      </a:lnTo>
                      <a:lnTo>
                        <a:pt x="392" y="434"/>
                      </a:lnTo>
                      <a:lnTo>
                        <a:pt x="390" y="430"/>
                      </a:lnTo>
                      <a:lnTo>
                        <a:pt x="390" y="430"/>
                      </a:lnTo>
                      <a:lnTo>
                        <a:pt x="389" y="429"/>
                      </a:lnTo>
                      <a:lnTo>
                        <a:pt x="387" y="427"/>
                      </a:lnTo>
                      <a:lnTo>
                        <a:pt x="383" y="427"/>
                      </a:lnTo>
                      <a:lnTo>
                        <a:pt x="383" y="427"/>
                      </a:lnTo>
                      <a:lnTo>
                        <a:pt x="381" y="427"/>
                      </a:lnTo>
                      <a:lnTo>
                        <a:pt x="374" y="427"/>
                      </a:lnTo>
                      <a:lnTo>
                        <a:pt x="372" y="425"/>
                      </a:lnTo>
                      <a:lnTo>
                        <a:pt x="370" y="425"/>
                      </a:lnTo>
                      <a:lnTo>
                        <a:pt x="368" y="427"/>
                      </a:lnTo>
                      <a:lnTo>
                        <a:pt x="366" y="427"/>
                      </a:lnTo>
                      <a:lnTo>
                        <a:pt x="360" y="427"/>
                      </a:lnTo>
                      <a:lnTo>
                        <a:pt x="360" y="427"/>
                      </a:lnTo>
                      <a:lnTo>
                        <a:pt x="359" y="429"/>
                      </a:lnTo>
                      <a:lnTo>
                        <a:pt x="357" y="430"/>
                      </a:lnTo>
                      <a:lnTo>
                        <a:pt x="351" y="434"/>
                      </a:lnTo>
                      <a:lnTo>
                        <a:pt x="347" y="436"/>
                      </a:lnTo>
                      <a:lnTo>
                        <a:pt x="347" y="436"/>
                      </a:lnTo>
                      <a:lnTo>
                        <a:pt x="345" y="438"/>
                      </a:lnTo>
                      <a:lnTo>
                        <a:pt x="344" y="440"/>
                      </a:lnTo>
                      <a:lnTo>
                        <a:pt x="344" y="440"/>
                      </a:lnTo>
                      <a:lnTo>
                        <a:pt x="340" y="440"/>
                      </a:lnTo>
                      <a:lnTo>
                        <a:pt x="338" y="440"/>
                      </a:lnTo>
                      <a:lnTo>
                        <a:pt x="336" y="442"/>
                      </a:lnTo>
                      <a:lnTo>
                        <a:pt x="334" y="444"/>
                      </a:lnTo>
                      <a:lnTo>
                        <a:pt x="334" y="445"/>
                      </a:lnTo>
                      <a:lnTo>
                        <a:pt x="334" y="447"/>
                      </a:lnTo>
                      <a:lnTo>
                        <a:pt x="334" y="449"/>
                      </a:lnTo>
                      <a:lnTo>
                        <a:pt x="332" y="449"/>
                      </a:lnTo>
                      <a:lnTo>
                        <a:pt x="332" y="449"/>
                      </a:lnTo>
                      <a:lnTo>
                        <a:pt x="332" y="451"/>
                      </a:lnTo>
                      <a:lnTo>
                        <a:pt x="330" y="453"/>
                      </a:lnTo>
                      <a:lnTo>
                        <a:pt x="330" y="455"/>
                      </a:lnTo>
                      <a:lnTo>
                        <a:pt x="328" y="455"/>
                      </a:lnTo>
                      <a:lnTo>
                        <a:pt x="327" y="457"/>
                      </a:lnTo>
                      <a:lnTo>
                        <a:pt x="325" y="460"/>
                      </a:lnTo>
                      <a:lnTo>
                        <a:pt x="325" y="460"/>
                      </a:lnTo>
                      <a:lnTo>
                        <a:pt x="323" y="460"/>
                      </a:lnTo>
                      <a:lnTo>
                        <a:pt x="323" y="460"/>
                      </a:lnTo>
                      <a:lnTo>
                        <a:pt x="323" y="464"/>
                      </a:lnTo>
                      <a:lnTo>
                        <a:pt x="319" y="466"/>
                      </a:lnTo>
                      <a:lnTo>
                        <a:pt x="317" y="468"/>
                      </a:lnTo>
                      <a:lnTo>
                        <a:pt x="313" y="477"/>
                      </a:lnTo>
                      <a:lnTo>
                        <a:pt x="312" y="479"/>
                      </a:lnTo>
                      <a:lnTo>
                        <a:pt x="310" y="481"/>
                      </a:lnTo>
                      <a:lnTo>
                        <a:pt x="306" y="481"/>
                      </a:lnTo>
                      <a:lnTo>
                        <a:pt x="304" y="483"/>
                      </a:lnTo>
                      <a:lnTo>
                        <a:pt x="302" y="483"/>
                      </a:lnTo>
                      <a:lnTo>
                        <a:pt x="300" y="481"/>
                      </a:lnTo>
                      <a:lnTo>
                        <a:pt x="300" y="481"/>
                      </a:lnTo>
                      <a:lnTo>
                        <a:pt x="298" y="483"/>
                      </a:lnTo>
                      <a:lnTo>
                        <a:pt x="297" y="485"/>
                      </a:lnTo>
                      <a:lnTo>
                        <a:pt x="297" y="487"/>
                      </a:lnTo>
                      <a:lnTo>
                        <a:pt x="297" y="487"/>
                      </a:lnTo>
                      <a:lnTo>
                        <a:pt x="300" y="489"/>
                      </a:lnTo>
                      <a:lnTo>
                        <a:pt x="300" y="491"/>
                      </a:lnTo>
                      <a:lnTo>
                        <a:pt x="300" y="491"/>
                      </a:lnTo>
                      <a:lnTo>
                        <a:pt x="302" y="496"/>
                      </a:lnTo>
                      <a:lnTo>
                        <a:pt x="304" y="498"/>
                      </a:lnTo>
                      <a:lnTo>
                        <a:pt x="304" y="506"/>
                      </a:lnTo>
                      <a:lnTo>
                        <a:pt x="304" y="509"/>
                      </a:lnTo>
                      <a:lnTo>
                        <a:pt x="304" y="513"/>
                      </a:lnTo>
                      <a:lnTo>
                        <a:pt x="302" y="515"/>
                      </a:lnTo>
                      <a:lnTo>
                        <a:pt x="302" y="517"/>
                      </a:lnTo>
                      <a:lnTo>
                        <a:pt x="302" y="521"/>
                      </a:lnTo>
                      <a:lnTo>
                        <a:pt x="300" y="528"/>
                      </a:lnTo>
                      <a:lnTo>
                        <a:pt x="304" y="545"/>
                      </a:lnTo>
                      <a:lnTo>
                        <a:pt x="300" y="545"/>
                      </a:lnTo>
                      <a:lnTo>
                        <a:pt x="298" y="545"/>
                      </a:lnTo>
                      <a:lnTo>
                        <a:pt x="298" y="541"/>
                      </a:lnTo>
                      <a:lnTo>
                        <a:pt x="295" y="537"/>
                      </a:lnTo>
                      <a:lnTo>
                        <a:pt x="295" y="536"/>
                      </a:lnTo>
                      <a:lnTo>
                        <a:pt x="293" y="534"/>
                      </a:lnTo>
                      <a:lnTo>
                        <a:pt x="291" y="534"/>
                      </a:lnTo>
                      <a:lnTo>
                        <a:pt x="289" y="537"/>
                      </a:lnTo>
                      <a:lnTo>
                        <a:pt x="289" y="537"/>
                      </a:lnTo>
                      <a:lnTo>
                        <a:pt x="287" y="537"/>
                      </a:lnTo>
                      <a:lnTo>
                        <a:pt x="285" y="537"/>
                      </a:lnTo>
                      <a:lnTo>
                        <a:pt x="285" y="539"/>
                      </a:lnTo>
                      <a:lnTo>
                        <a:pt x="285" y="539"/>
                      </a:lnTo>
                      <a:lnTo>
                        <a:pt x="285" y="539"/>
                      </a:lnTo>
                      <a:lnTo>
                        <a:pt x="285" y="537"/>
                      </a:lnTo>
                      <a:lnTo>
                        <a:pt x="283" y="537"/>
                      </a:lnTo>
                      <a:lnTo>
                        <a:pt x="278" y="539"/>
                      </a:lnTo>
                      <a:lnTo>
                        <a:pt x="278" y="539"/>
                      </a:lnTo>
                      <a:lnTo>
                        <a:pt x="276" y="539"/>
                      </a:lnTo>
                      <a:lnTo>
                        <a:pt x="276" y="539"/>
                      </a:lnTo>
                      <a:lnTo>
                        <a:pt x="276" y="539"/>
                      </a:lnTo>
                      <a:lnTo>
                        <a:pt x="276" y="541"/>
                      </a:lnTo>
                      <a:lnTo>
                        <a:pt x="276" y="543"/>
                      </a:lnTo>
                      <a:lnTo>
                        <a:pt x="274" y="543"/>
                      </a:lnTo>
                      <a:lnTo>
                        <a:pt x="272" y="545"/>
                      </a:lnTo>
                      <a:lnTo>
                        <a:pt x="272" y="545"/>
                      </a:lnTo>
                      <a:lnTo>
                        <a:pt x="270" y="545"/>
                      </a:lnTo>
                      <a:lnTo>
                        <a:pt x="268" y="545"/>
                      </a:lnTo>
                      <a:lnTo>
                        <a:pt x="268" y="541"/>
                      </a:lnTo>
                      <a:lnTo>
                        <a:pt x="267" y="539"/>
                      </a:lnTo>
                      <a:lnTo>
                        <a:pt x="265" y="539"/>
                      </a:lnTo>
                      <a:lnTo>
                        <a:pt x="261" y="539"/>
                      </a:lnTo>
                      <a:lnTo>
                        <a:pt x="259" y="539"/>
                      </a:lnTo>
                      <a:lnTo>
                        <a:pt x="257" y="541"/>
                      </a:lnTo>
                      <a:lnTo>
                        <a:pt x="255" y="541"/>
                      </a:lnTo>
                      <a:lnTo>
                        <a:pt x="255" y="541"/>
                      </a:lnTo>
                      <a:lnTo>
                        <a:pt x="253" y="539"/>
                      </a:lnTo>
                      <a:lnTo>
                        <a:pt x="253" y="539"/>
                      </a:lnTo>
                      <a:lnTo>
                        <a:pt x="251" y="539"/>
                      </a:lnTo>
                      <a:lnTo>
                        <a:pt x="250" y="541"/>
                      </a:lnTo>
                      <a:lnTo>
                        <a:pt x="248" y="541"/>
                      </a:lnTo>
                      <a:lnTo>
                        <a:pt x="248" y="541"/>
                      </a:lnTo>
                      <a:lnTo>
                        <a:pt x="246" y="539"/>
                      </a:lnTo>
                      <a:lnTo>
                        <a:pt x="246" y="539"/>
                      </a:lnTo>
                      <a:lnTo>
                        <a:pt x="246" y="537"/>
                      </a:lnTo>
                      <a:lnTo>
                        <a:pt x="244" y="536"/>
                      </a:lnTo>
                      <a:lnTo>
                        <a:pt x="244" y="536"/>
                      </a:lnTo>
                      <a:lnTo>
                        <a:pt x="242" y="536"/>
                      </a:lnTo>
                      <a:lnTo>
                        <a:pt x="242" y="536"/>
                      </a:lnTo>
                      <a:lnTo>
                        <a:pt x="240" y="536"/>
                      </a:lnTo>
                      <a:lnTo>
                        <a:pt x="240" y="536"/>
                      </a:lnTo>
                      <a:lnTo>
                        <a:pt x="240" y="536"/>
                      </a:lnTo>
                      <a:lnTo>
                        <a:pt x="238" y="534"/>
                      </a:lnTo>
                      <a:lnTo>
                        <a:pt x="238" y="534"/>
                      </a:lnTo>
                      <a:lnTo>
                        <a:pt x="238" y="536"/>
                      </a:lnTo>
                      <a:lnTo>
                        <a:pt x="238" y="536"/>
                      </a:lnTo>
                      <a:lnTo>
                        <a:pt x="231" y="536"/>
                      </a:lnTo>
                      <a:lnTo>
                        <a:pt x="229" y="534"/>
                      </a:lnTo>
                      <a:lnTo>
                        <a:pt x="225" y="534"/>
                      </a:lnTo>
                      <a:lnTo>
                        <a:pt x="223" y="532"/>
                      </a:lnTo>
                      <a:lnTo>
                        <a:pt x="223" y="530"/>
                      </a:lnTo>
                      <a:lnTo>
                        <a:pt x="221" y="530"/>
                      </a:lnTo>
                      <a:lnTo>
                        <a:pt x="221" y="530"/>
                      </a:lnTo>
                      <a:lnTo>
                        <a:pt x="221" y="530"/>
                      </a:lnTo>
                      <a:lnTo>
                        <a:pt x="221" y="530"/>
                      </a:lnTo>
                      <a:lnTo>
                        <a:pt x="220" y="528"/>
                      </a:lnTo>
                      <a:lnTo>
                        <a:pt x="218" y="530"/>
                      </a:lnTo>
                      <a:lnTo>
                        <a:pt x="218" y="530"/>
                      </a:lnTo>
                      <a:lnTo>
                        <a:pt x="214" y="532"/>
                      </a:lnTo>
                      <a:lnTo>
                        <a:pt x="212" y="534"/>
                      </a:lnTo>
                      <a:lnTo>
                        <a:pt x="210" y="536"/>
                      </a:lnTo>
                      <a:lnTo>
                        <a:pt x="208" y="536"/>
                      </a:lnTo>
                      <a:lnTo>
                        <a:pt x="206" y="536"/>
                      </a:lnTo>
                      <a:lnTo>
                        <a:pt x="205" y="536"/>
                      </a:lnTo>
                      <a:lnTo>
                        <a:pt x="205" y="536"/>
                      </a:lnTo>
                      <a:lnTo>
                        <a:pt x="203" y="536"/>
                      </a:lnTo>
                      <a:lnTo>
                        <a:pt x="203" y="537"/>
                      </a:lnTo>
                      <a:lnTo>
                        <a:pt x="203" y="537"/>
                      </a:lnTo>
                      <a:lnTo>
                        <a:pt x="201" y="537"/>
                      </a:lnTo>
                      <a:lnTo>
                        <a:pt x="197" y="537"/>
                      </a:lnTo>
                      <a:lnTo>
                        <a:pt x="195" y="539"/>
                      </a:lnTo>
                      <a:lnTo>
                        <a:pt x="193" y="539"/>
                      </a:lnTo>
                      <a:lnTo>
                        <a:pt x="191" y="539"/>
                      </a:lnTo>
                      <a:lnTo>
                        <a:pt x="190" y="539"/>
                      </a:lnTo>
                      <a:lnTo>
                        <a:pt x="190" y="539"/>
                      </a:lnTo>
                      <a:lnTo>
                        <a:pt x="188" y="541"/>
                      </a:lnTo>
                      <a:lnTo>
                        <a:pt x="188" y="541"/>
                      </a:lnTo>
                      <a:lnTo>
                        <a:pt x="186" y="541"/>
                      </a:lnTo>
                      <a:lnTo>
                        <a:pt x="184" y="541"/>
                      </a:lnTo>
                      <a:lnTo>
                        <a:pt x="184" y="541"/>
                      </a:lnTo>
                      <a:lnTo>
                        <a:pt x="184" y="541"/>
                      </a:lnTo>
                      <a:lnTo>
                        <a:pt x="182" y="539"/>
                      </a:lnTo>
                      <a:lnTo>
                        <a:pt x="180" y="539"/>
                      </a:lnTo>
                      <a:lnTo>
                        <a:pt x="178" y="539"/>
                      </a:lnTo>
                      <a:lnTo>
                        <a:pt x="178" y="539"/>
                      </a:lnTo>
                      <a:lnTo>
                        <a:pt x="176" y="539"/>
                      </a:lnTo>
                      <a:lnTo>
                        <a:pt x="176" y="539"/>
                      </a:lnTo>
                      <a:lnTo>
                        <a:pt x="176" y="539"/>
                      </a:lnTo>
                      <a:lnTo>
                        <a:pt x="176" y="541"/>
                      </a:lnTo>
                      <a:lnTo>
                        <a:pt x="176" y="541"/>
                      </a:lnTo>
                      <a:lnTo>
                        <a:pt x="174" y="543"/>
                      </a:lnTo>
                      <a:lnTo>
                        <a:pt x="173" y="543"/>
                      </a:lnTo>
                      <a:lnTo>
                        <a:pt x="167" y="541"/>
                      </a:lnTo>
                      <a:lnTo>
                        <a:pt x="165" y="541"/>
                      </a:lnTo>
                      <a:lnTo>
                        <a:pt x="163" y="541"/>
                      </a:lnTo>
                      <a:lnTo>
                        <a:pt x="161" y="541"/>
                      </a:lnTo>
                      <a:lnTo>
                        <a:pt x="158" y="543"/>
                      </a:lnTo>
                      <a:lnTo>
                        <a:pt x="156" y="547"/>
                      </a:lnTo>
                      <a:lnTo>
                        <a:pt x="154" y="551"/>
                      </a:lnTo>
                      <a:lnTo>
                        <a:pt x="154" y="556"/>
                      </a:lnTo>
                      <a:lnTo>
                        <a:pt x="152" y="560"/>
                      </a:lnTo>
                      <a:lnTo>
                        <a:pt x="152" y="562"/>
                      </a:lnTo>
                      <a:lnTo>
                        <a:pt x="152" y="564"/>
                      </a:lnTo>
                      <a:lnTo>
                        <a:pt x="148" y="568"/>
                      </a:lnTo>
                      <a:lnTo>
                        <a:pt x="148" y="569"/>
                      </a:lnTo>
                      <a:lnTo>
                        <a:pt x="148" y="571"/>
                      </a:lnTo>
                      <a:lnTo>
                        <a:pt x="150" y="573"/>
                      </a:lnTo>
                      <a:lnTo>
                        <a:pt x="150" y="575"/>
                      </a:lnTo>
                      <a:lnTo>
                        <a:pt x="150" y="577"/>
                      </a:lnTo>
                      <a:lnTo>
                        <a:pt x="146" y="583"/>
                      </a:lnTo>
                      <a:lnTo>
                        <a:pt x="146" y="586"/>
                      </a:lnTo>
                      <a:lnTo>
                        <a:pt x="148" y="588"/>
                      </a:lnTo>
                      <a:lnTo>
                        <a:pt x="148" y="588"/>
                      </a:lnTo>
                      <a:lnTo>
                        <a:pt x="150" y="590"/>
                      </a:lnTo>
                      <a:lnTo>
                        <a:pt x="148" y="592"/>
                      </a:lnTo>
                      <a:lnTo>
                        <a:pt x="146" y="596"/>
                      </a:lnTo>
                      <a:lnTo>
                        <a:pt x="144" y="601"/>
                      </a:lnTo>
                      <a:lnTo>
                        <a:pt x="141" y="609"/>
                      </a:lnTo>
                      <a:lnTo>
                        <a:pt x="139" y="614"/>
                      </a:lnTo>
                      <a:lnTo>
                        <a:pt x="137" y="620"/>
                      </a:lnTo>
                      <a:lnTo>
                        <a:pt x="133" y="628"/>
                      </a:lnTo>
                      <a:lnTo>
                        <a:pt x="129" y="635"/>
                      </a:lnTo>
                      <a:lnTo>
                        <a:pt x="128" y="633"/>
                      </a:lnTo>
                      <a:lnTo>
                        <a:pt x="128" y="633"/>
                      </a:lnTo>
                      <a:lnTo>
                        <a:pt x="128" y="633"/>
                      </a:lnTo>
                      <a:lnTo>
                        <a:pt x="128" y="631"/>
                      </a:lnTo>
                      <a:lnTo>
                        <a:pt x="128" y="631"/>
                      </a:lnTo>
                      <a:lnTo>
                        <a:pt x="128" y="631"/>
                      </a:lnTo>
                      <a:lnTo>
                        <a:pt x="128" y="631"/>
                      </a:lnTo>
                      <a:lnTo>
                        <a:pt x="128" y="629"/>
                      </a:lnTo>
                      <a:lnTo>
                        <a:pt x="126" y="628"/>
                      </a:lnTo>
                      <a:lnTo>
                        <a:pt x="126" y="628"/>
                      </a:lnTo>
                      <a:lnTo>
                        <a:pt x="126" y="628"/>
                      </a:lnTo>
                      <a:lnTo>
                        <a:pt x="124" y="626"/>
                      </a:lnTo>
                      <a:lnTo>
                        <a:pt x="124" y="624"/>
                      </a:lnTo>
                      <a:lnTo>
                        <a:pt x="124" y="622"/>
                      </a:lnTo>
                      <a:lnTo>
                        <a:pt x="124" y="618"/>
                      </a:lnTo>
                      <a:lnTo>
                        <a:pt x="122" y="618"/>
                      </a:lnTo>
                      <a:lnTo>
                        <a:pt x="122" y="616"/>
                      </a:lnTo>
                      <a:lnTo>
                        <a:pt x="122" y="614"/>
                      </a:lnTo>
                      <a:lnTo>
                        <a:pt x="122" y="613"/>
                      </a:lnTo>
                      <a:lnTo>
                        <a:pt x="122" y="611"/>
                      </a:lnTo>
                      <a:lnTo>
                        <a:pt x="124" y="609"/>
                      </a:lnTo>
                      <a:lnTo>
                        <a:pt x="122" y="609"/>
                      </a:lnTo>
                      <a:lnTo>
                        <a:pt x="122" y="605"/>
                      </a:lnTo>
                      <a:lnTo>
                        <a:pt x="122" y="605"/>
                      </a:lnTo>
                      <a:lnTo>
                        <a:pt x="122" y="603"/>
                      </a:lnTo>
                      <a:lnTo>
                        <a:pt x="122" y="603"/>
                      </a:lnTo>
                      <a:lnTo>
                        <a:pt x="124" y="601"/>
                      </a:lnTo>
                      <a:lnTo>
                        <a:pt x="122" y="601"/>
                      </a:lnTo>
                      <a:lnTo>
                        <a:pt x="122" y="601"/>
                      </a:lnTo>
                      <a:lnTo>
                        <a:pt x="120" y="601"/>
                      </a:lnTo>
                      <a:lnTo>
                        <a:pt x="120" y="601"/>
                      </a:lnTo>
                      <a:lnTo>
                        <a:pt x="118" y="601"/>
                      </a:lnTo>
                      <a:lnTo>
                        <a:pt x="118" y="599"/>
                      </a:lnTo>
                      <a:lnTo>
                        <a:pt x="118" y="598"/>
                      </a:lnTo>
                      <a:lnTo>
                        <a:pt x="118" y="596"/>
                      </a:lnTo>
                      <a:lnTo>
                        <a:pt x="122" y="594"/>
                      </a:lnTo>
                      <a:lnTo>
                        <a:pt x="122" y="592"/>
                      </a:lnTo>
                      <a:lnTo>
                        <a:pt x="122" y="590"/>
                      </a:lnTo>
                      <a:lnTo>
                        <a:pt x="120" y="588"/>
                      </a:lnTo>
                      <a:lnTo>
                        <a:pt x="120" y="586"/>
                      </a:lnTo>
                      <a:lnTo>
                        <a:pt x="118" y="584"/>
                      </a:lnTo>
                      <a:lnTo>
                        <a:pt x="118" y="583"/>
                      </a:lnTo>
                      <a:lnTo>
                        <a:pt x="116" y="581"/>
                      </a:lnTo>
                      <a:lnTo>
                        <a:pt x="116" y="581"/>
                      </a:lnTo>
                      <a:lnTo>
                        <a:pt x="114" y="581"/>
                      </a:lnTo>
                      <a:lnTo>
                        <a:pt x="114" y="581"/>
                      </a:lnTo>
                      <a:lnTo>
                        <a:pt x="114" y="583"/>
                      </a:lnTo>
                      <a:lnTo>
                        <a:pt x="113" y="581"/>
                      </a:lnTo>
                      <a:lnTo>
                        <a:pt x="113" y="581"/>
                      </a:lnTo>
                      <a:lnTo>
                        <a:pt x="113" y="581"/>
                      </a:lnTo>
                      <a:lnTo>
                        <a:pt x="113" y="577"/>
                      </a:lnTo>
                      <a:lnTo>
                        <a:pt x="111" y="575"/>
                      </a:lnTo>
                      <a:lnTo>
                        <a:pt x="111" y="573"/>
                      </a:lnTo>
                      <a:lnTo>
                        <a:pt x="109" y="573"/>
                      </a:lnTo>
                      <a:lnTo>
                        <a:pt x="107" y="573"/>
                      </a:lnTo>
                      <a:lnTo>
                        <a:pt x="105" y="573"/>
                      </a:lnTo>
                      <a:lnTo>
                        <a:pt x="105" y="573"/>
                      </a:lnTo>
                      <a:lnTo>
                        <a:pt x="103" y="573"/>
                      </a:lnTo>
                      <a:lnTo>
                        <a:pt x="103" y="571"/>
                      </a:lnTo>
                      <a:lnTo>
                        <a:pt x="103" y="573"/>
                      </a:lnTo>
                      <a:lnTo>
                        <a:pt x="101" y="573"/>
                      </a:lnTo>
                      <a:lnTo>
                        <a:pt x="101" y="573"/>
                      </a:lnTo>
                      <a:lnTo>
                        <a:pt x="99" y="573"/>
                      </a:lnTo>
                      <a:lnTo>
                        <a:pt x="99" y="573"/>
                      </a:lnTo>
                      <a:lnTo>
                        <a:pt x="94" y="566"/>
                      </a:lnTo>
                      <a:lnTo>
                        <a:pt x="88" y="560"/>
                      </a:lnTo>
                      <a:lnTo>
                        <a:pt x="81" y="552"/>
                      </a:lnTo>
                      <a:lnTo>
                        <a:pt x="73" y="543"/>
                      </a:lnTo>
                      <a:lnTo>
                        <a:pt x="67" y="537"/>
                      </a:lnTo>
                      <a:lnTo>
                        <a:pt x="62" y="532"/>
                      </a:lnTo>
                      <a:lnTo>
                        <a:pt x="54" y="526"/>
                      </a:lnTo>
                      <a:lnTo>
                        <a:pt x="49" y="517"/>
                      </a:lnTo>
                      <a:lnTo>
                        <a:pt x="45" y="506"/>
                      </a:lnTo>
                      <a:lnTo>
                        <a:pt x="47" y="506"/>
                      </a:lnTo>
                      <a:lnTo>
                        <a:pt x="49" y="507"/>
                      </a:lnTo>
                      <a:lnTo>
                        <a:pt x="51" y="507"/>
                      </a:lnTo>
                      <a:lnTo>
                        <a:pt x="51" y="507"/>
                      </a:lnTo>
                      <a:lnTo>
                        <a:pt x="54" y="506"/>
                      </a:lnTo>
                      <a:lnTo>
                        <a:pt x="56" y="506"/>
                      </a:lnTo>
                      <a:lnTo>
                        <a:pt x="56" y="504"/>
                      </a:lnTo>
                      <a:lnTo>
                        <a:pt x="56" y="504"/>
                      </a:lnTo>
                      <a:lnTo>
                        <a:pt x="56" y="504"/>
                      </a:lnTo>
                      <a:lnTo>
                        <a:pt x="54" y="502"/>
                      </a:lnTo>
                      <a:lnTo>
                        <a:pt x="54" y="502"/>
                      </a:lnTo>
                      <a:lnTo>
                        <a:pt x="52" y="502"/>
                      </a:lnTo>
                      <a:lnTo>
                        <a:pt x="52" y="502"/>
                      </a:lnTo>
                      <a:lnTo>
                        <a:pt x="52" y="500"/>
                      </a:lnTo>
                      <a:lnTo>
                        <a:pt x="51" y="500"/>
                      </a:lnTo>
                      <a:lnTo>
                        <a:pt x="51" y="500"/>
                      </a:lnTo>
                      <a:lnTo>
                        <a:pt x="51" y="500"/>
                      </a:lnTo>
                      <a:lnTo>
                        <a:pt x="49" y="498"/>
                      </a:lnTo>
                      <a:lnTo>
                        <a:pt x="49" y="494"/>
                      </a:lnTo>
                      <a:lnTo>
                        <a:pt x="49" y="489"/>
                      </a:lnTo>
                      <a:lnTo>
                        <a:pt x="47" y="487"/>
                      </a:lnTo>
                      <a:lnTo>
                        <a:pt x="47" y="485"/>
                      </a:lnTo>
                      <a:lnTo>
                        <a:pt x="45" y="481"/>
                      </a:lnTo>
                      <a:lnTo>
                        <a:pt x="43" y="481"/>
                      </a:lnTo>
                      <a:lnTo>
                        <a:pt x="43" y="479"/>
                      </a:lnTo>
                      <a:lnTo>
                        <a:pt x="43" y="477"/>
                      </a:lnTo>
                      <a:lnTo>
                        <a:pt x="41" y="477"/>
                      </a:lnTo>
                      <a:lnTo>
                        <a:pt x="39" y="477"/>
                      </a:lnTo>
                      <a:lnTo>
                        <a:pt x="28" y="468"/>
                      </a:lnTo>
                      <a:lnTo>
                        <a:pt x="24" y="466"/>
                      </a:lnTo>
                      <a:lnTo>
                        <a:pt x="22" y="464"/>
                      </a:lnTo>
                      <a:lnTo>
                        <a:pt x="22" y="460"/>
                      </a:lnTo>
                      <a:lnTo>
                        <a:pt x="22" y="455"/>
                      </a:lnTo>
                      <a:lnTo>
                        <a:pt x="20" y="453"/>
                      </a:lnTo>
                      <a:lnTo>
                        <a:pt x="20" y="453"/>
                      </a:lnTo>
                      <a:lnTo>
                        <a:pt x="20" y="451"/>
                      </a:lnTo>
                      <a:lnTo>
                        <a:pt x="22" y="451"/>
                      </a:lnTo>
                      <a:lnTo>
                        <a:pt x="22" y="449"/>
                      </a:lnTo>
                      <a:lnTo>
                        <a:pt x="20" y="442"/>
                      </a:lnTo>
                      <a:lnTo>
                        <a:pt x="20" y="442"/>
                      </a:lnTo>
                      <a:lnTo>
                        <a:pt x="19" y="440"/>
                      </a:lnTo>
                      <a:lnTo>
                        <a:pt x="20" y="438"/>
                      </a:lnTo>
                      <a:lnTo>
                        <a:pt x="19" y="438"/>
                      </a:lnTo>
                      <a:lnTo>
                        <a:pt x="19" y="438"/>
                      </a:lnTo>
                      <a:lnTo>
                        <a:pt x="19" y="436"/>
                      </a:lnTo>
                      <a:lnTo>
                        <a:pt x="19" y="434"/>
                      </a:lnTo>
                      <a:lnTo>
                        <a:pt x="19" y="432"/>
                      </a:lnTo>
                      <a:lnTo>
                        <a:pt x="19" y="430"/>
                      </a:lnTo>
                      <a:lnTo>
                        <a:pt x="19" y="425"/>
                      </a:lnTo>
                      <a:lnTo>
                        <a:pt x="19" y="425"/>
                      </a:lnTo>
                      <a:lnTo>
                        <a:pt x="19" y="423"/>
                      </a:lnTo>
                      <a:lnTo>
                        <a:pt x="17" y="421"/>
                      </a:lnTo>
                      <a:lnTo>
                        <a:pt x="17" y="419"/>
                      </a:lnTo>
                      <a:lnTo>
                        <a:pt x="15" y="419"/>
                      </a:lnTo>
                      <a:lnTo>
                        <a:pt x="11" y="417"/>
                      </a:lnTo>
                      <a:lnTo>
                        <a:pt x="9" y="417"/>
                      </a:lnTo>
                      <a:lnTo>
                        <a:pt x="9" y="415"/>
                      </a:lnTo>
                      <a:lnTo>
                        <a:pt x="9" y="415"/>
                      </a:lnTo>
                      <a:lnTo>
                        <a:pt x="9" y="415"/>
                      </a:lnTo>
                      <a:lnTo>
                        <a:pt x="9" y="414"/>
                      </a:lnTo>
                      <a:lnTo>
                        <a:pt x="11" y="412"/>
                      </a:lnTo>
                      <a:lnTo>
                        <a:pt x="11" y="412"/>
                      </a:lnTo>
                      <a:lnTo>
                        <a:pt x="11" y="410"/>
                      </a:lnTo>
                      <a:lnTo>
                        <a:pt x="13" y="410"/>
                      </a:lnTo>
                      <a:lnTo>
                        <a:pt x="13" y="408"/>
                      </a:lnTo>
                      <a:lnTo>
                        <a:pt x="13" y="408"/>
                      </a:lnTo>
                      <a:lnTo>
                        <a:pt x="13" y="408"/>
                      </a:lnTo>
                      <a:lnTo>
                        <a:pt x="15" y="406"/>
                      </a:lnTo>
                      <a:lnTo>
                        <a:pt x="15" y="404"/>
                      </a:lnTo>
                      <a:lnTo>
                        <a:pt x="15" y="404"/>
                      </a:lnTo>
                      <a:lnTo>
                        <a:pt x="15" y="400"/>
                      </a:lnTo>
                      <a:lnTo>
                        <a:pt x="15" y="400"/>
                      </a:lnTo>
                      <a:lnTo>
                        <a:pt x="15" y="397"/>
                      </a:lnTo>
                      <a:lnTo>
                        <a:pt x="15" y="397"/>
                      </a:lnTo>
                      <a:lnTo>
                        <a:pt x="15" y="395"/>
                      </a:lnTo>
                      <a:lnTo>
                        <a:pt x="13" y="393"/>
                      </a:lnTo>
                      <a:lnTo>
                        <a:pt x="13" y="393"/>
                      </a:lnTo>
                      <a:lnTo>
                        <a:pt x="13" y="391"/>
                      </a:lnTo>
                      <a:lnTo>
                        <a:pt x="15" y="387"/>
                      </a:lnTo>
                      <a:lnTo>
                        <a:pt x="17" y="383"/>
                      </a:lnTo>
                      <a:lnTo>
                        <a:pt x="17" y="383"/>
                      </a:lnTo>
                      <a:lnTo>
                        <a:pt x="17" y="382"/>
                      </a:lnTo>
                      <a:lnTo>
                        <a:pt x="15" y="374"/>
                      </a:lnTo>
                      <a:lnTo>
                        <a:pt x="15" y="372"/>
                      </a:lnTo>
                      <a:lnTo>
                        <a:pt x="15" y="370"/>
                      </a:lnTo>
                      <a:lnTo>
                        <a:pt x="13" y="370"/>
                      </a:lnTo>
                      <a:lnTo>
                        <a:pt x="13" y="370"/>
                      </a:lnTo>
                      <a:lnTo>
                        <a:pt x="11" y="370"/>
                      </a:lnTo>
                      <a:lnTo>
                        <a:pt x="9" y="370"/>
                      </a:lnTo>
                      <a:lnTo>
                        <a:pt x="7" y="370"/>
                      </a:lnTo>
                      <a:lnTo>
                        <a:pt x="5" y="370"/>
                      </a:lnTo>
                      <a:lnTo>
                        <a:pt x="5" y="370"/>
                      </a:lnTo>
                      <a:lnTo>
                        <a:pt x="4" y="367"/>
                      </a:lnTo>
                      <a:lnTo>
                        <a:pt x="4" y="367"/>
                      </a:lnTo>
                      <a:lnTo>
                        <a:pt x="2" y="365"/>
                      </a:lnTo>
                      <a:lnTo>
                        <a:pt x="2" y="365"/>
                      </a:lnTo>
                      <a:lnTo>
                        <a:pt x="0" y="363"/>
                      </a:lnTo>
                      <a:lnTo>
                        <a:pt x="0" y="363"/>
                      </a:lnTo>
                      <a:lnTo>
                        <a:pt x="0" y="361"/>
                      </a:lnTo>
                      <a:lnTo>
                        <a:pt x="0" y="361"/>
                      </a:lnTo>
                      <a:lnTo>
                        <a:pt x="0" y="361"/>
                      </a:lnTo>
                      <a:lnTo>
                        <a:pt x="0" y="359"/>
                      </a:lnTo>
                      <a:lnTo>
                        <a:pt x="2" y="361"/>
                      </a:lnTo>
                      <a:lnTo>
                        <a:pt x="2" y="361"/>
                      </a:lnTo>
                      <a:lnTo>
                        <a:pt x="2" y="359"/>
                      </a:lnTo>
                      <a:lnTo>
                        <a:pt x="2" y="359"/>
                      </a:lnTo>
                      <a:lnTo>
                        <a:pt x="2" y="359"/>
                      </a:lnTo>
                      <a:lnTo>
                        <a:pt x="2" y="357"/>
                      </a:lnTo>
                      <a:lnTo>
                        <a:pt x="2" y="357"/>
                      </a:lnTo>
                      <a:lnTo>
                        <a:pt x="5" y="355"/>
                      </a:lnTo>
                      <a:lnTo>
                        <a:pt x="5" y="355"/>
                      </a:lnTo>
                      <a:lnTo>
                        <a:pt x="7" y="353"/>
                      </a:lnTo>
                      <a:lnTo>
                        <a:pt x="9" y="352"/>
                      </a:lnTo>
                      <a:lnTo>
                        <a:pt x="9" y="350"/>
                      </a:lnTo>
                      <a:lnTo>
                        <a:pt x="13" y="350"/>
                      </a:lnTo>
                      <a:lnTo>
                        <a:pt x="22" y="346"/>
                      </a:lnTo>
                      <a:lnTo>
                        <a:pt x="24" y="344"/>
                      </a:lnTo>
                      <a:lnTo>
                        <a:pt x="26" y="340"/>
                      </a:lnTo>
                      <a:lnTo>
                        <a:pt x="28" y="340"/>
                      </a:lnTo>
                      <a:lnTo>
                        <a:pt x="28" y="338"/>
                      </a:lnTo>
                      <a:lnTo>
                        <a:pt x="28" y="337"/>
                      </a:lnTo>
                      <a:lnTo>
                        <a:pt x="28" y="337"/>
                      </a:lnTo>
                      <a:lnTo>
                        <a:pt x="30" y="333"/>
                      </a:lnTo>
                      <a:lnTo>
                        <a:pt x="37" y="312"/>
                      </a:lnTo>
                      <a:lnTo>
                        <a:pt x="39" y="312"/>
                      </a:lnTo>
                      <a:lnTo>
                        <a:pt x="41" y="310"/>
                      </a:lnTo>
                      <a:lnTo>
                        <a:pt x="45" y="308"/>
                      </a:lnTo>
                      <a:lnTo>
                        <a:pt x="45" y="308"/>
                      </a:lnTo>
                      <a:lnTo>
                        <a:pt x="47" y="306"/>
                      </a:lnTo>
                      <a:lnTo>
                        <a:pt x="47" y="303"/>
                      </a:lnTo>
                      <a:lnTo>
                        <a:pt x="49" y="301"/>
                      </a:lnTo>
                      <a:lnTo>
                        <a:pt x="51" y="293"/>
                      </a:lnTo>
                      <a:lnTo>
                        <a:pt x="52" y="290"/>
                      </a:lnTo>
                      <a:lnTo>
                        <a:pt x="52" y="288"/>
                      </a:lnTo>
                      <a:lnTo>
                        <a:pt x="54" y="288"/>
                      </a:lnTo>
                      <a:lnTo>
                        <a:pt x="54" y="286"/>
                      </a:lnTo>
                      <a:lnTo>
                        <a:pt x="56" y="286"/>
                      </a:lnTo>
                      <a:lnTo>
                        <a:pt x="56" y="286"/>
                      </a:lnTo>
                      <a:lnTo>
                        <a:pt x="56" y="284"/>
                      </a:lnTo>
                      <a:lnTo>
                        <a:pt x="56" y="280"/>
                      </a:lnTo>
                      <a:lnTo>
                        <a:pt x="56" y="278"/>
                      </a:lnTo>
                      <a:lnTo>
                        <a:pt x="58" y="276"/>
                      </a:lnTo>
                      <a:lnTo>
                        <a:pt x="60" y="275"/>
                      </a:lnTo>
                      <a:lnTo>
                        <a:pt x="62" y="271"/>
                      </a:lnTo>
                      <a:lnTo>
                        <a:pt x="67" y="269"/>
                      </a:lnTo>
                      <a:lnTo>
                        <a:pt x="71" y="265"/>
                      </a:lnTo>
                      <a:lnTo>
                        <a:pt x="71" y="265"/>
                      </a:lnTo>
                      <a:lnTo>
                        <a:pt x="71" y="263"/>
                      </a:lnTo>
                      <a:lnTo>
                        <a:pt x="71" y="263"/>
                      </a:lnTo>
                      <a:lnTo>
                        <a:pt x="73" y="263"/>
                      </a:lnTo>
                      <a:lnTo>
                        <a:pt x="73" y="263"/>
                      </a:lnTo>
                      <a:lnTo>
                        <a:pt x="75" y="263"/>
                      </a:lnTo>
                      <a:lnTo>
                        <a:pt x="75" y="263"/>
                      </a:lnTo>
                      <a:lnTo>
                        <a:pt x="73" y="261"/>
                      </a:lnTo>
                      <a:lnTo>
                        <a:pt x="73" y="260"/>
                      </a:lnTo>
                      <a:lnTo>
                        <a:pt x="77" y="256"/>
                      </a:lnTo>
                      <a:lnTo>
                        <a:pt x="77" y="254"/>
                      </a:lnTo>
                      <a:lnTo>
                        <a:pt x="81" y="254"/>
                      </a:lnTo>
                      <a:lnTo>
                        <a:pt x="82" y="256"/>
                      </a:lnTo>
                      <a:lnTo>
                        <a:pt x="88" y="254"/>
                      </a:lnTo>
                      <a:lnTo>
                        <a:pt x="92" y="254"/>
                      </a:lnTo>
                      <a:lnTo>
                        <a:pt x="94" y="258"/>
                      </a:lnTo>
                      <a:lnTo>
                        <a:pt x="97" y="260"/>
                      </a:lnTo>
                      <a:lnTo>
                        <a:pt x="99" y="260"/>
                      </a:lnTo>
                      <a:lnTo>
                        <a:pt x="109" y="256"/>
                      </a:lnTo>
                      <a:lnTo>
                        <a:pt x="111" y="256"/>
                      </a:lnTo>
                      <a:lnTo>
                        <a:pt x="113" y="254"/>
                      </a:lnTo>
                      <a:lnTo>
                        <a:pt x="114" y="254"/>
                      </a:lnTo>
                      <a:lnTo>
                        <a:pt x="116" y="252"/>
                      </a:lnTo>
                      <a:lnTo>
                        <a:pt x="116" y="250"/>
                      </a:lnTo>
                      <a:lnTo>
                        <a:pt x="118" y="250"/>
                      </a:lnTo>
                      <a:lnTo>
                        <a:pt x="120" y="248"/>
                      </a:lnTo>
                      <a:lnTo>
                        <a:pt x="124" y="248"/>
                      </a:lnTo>
                      <a:lnTo>
                        <a:pt x="126" y="248"/>
                      </a:lnTo>
                      <a:lnTo>
                        <a:pt x="128" y="248"/>
                      </a:lnTo>
                      <a:lnTo>
                        <a:pt x="129" y="246"/>
                      </a:lnTo>
                      <a:lnTo>
                        <a:pt x="131" y="246"/>
                      </a:lnTo>
                      <a:lnTo>
                        <a:pt x="133" y="245"/>
                      </a:lnTo>
                      <a:lnTo>
                        <a:pt x="135" y="245"/>
                      </a:lnTo>
                      <a:lnTo>
                        <a:pt x="141" y="243"/>
                      </a:lnTo>
                      <a:lnTo>
                        <a:pt x="143" y="243"/>
                      </a:lnTo>
                      <a:lnTo>
                        <a:pt x="143" y="241"/>
                      </a:lnTo>
                      <a:lnTo>
                        <a:pt x="143" y="237"/>
                      </a:lnTo>
                      <a:lnTo>
                        <a:pt x="143" y="235"/>
                      </a:lnTo>
                      <a:lnTo>
                        <a:pt x="144" y="235"/>
                      </a:lnTo>
                      <a:lnTo>
                        <a:pt x="144" y="235"/>
                      </a:lnTo>
                      <a:lnTo>
                        <a:pt x="146" y="235"/>
                      </a:lnTo>
                      <a:lnTo>
                        <a:pt x="146" y="235"/>
                      </a:lnTo>
                      <a:lnTo>
                        <a:pt x="148" y="233"/>
                      </a:lnTo>
                      <a:lnTo>
                        <a:pt x="148" y="231"/>
                      </a:lnTo>
                      <a:lnTo>
                        <a:pt x="148" y="231"/>
                      </a:lnTo>
                      <a:lnTo>
                        <a:pt x="150" y="229"/>
                      </a:lnTo>
                      <a:lnTo>
                        <a:pt x="152" y="229"/>
                      </a:lnTo>
                      <a:lnTo>
                        <a:pt x="154" y="229"/>
                      </a:lnTo>
                      <a:lnTo>
                        <a:pt x="154" y="229"/>
                      </a:lnTo>
                      <a:lnTo>
                        <a:pt x="154" y="231"/>
                      </a:lnTo>
                      <a:lnTo>
                        <a:pt x="154" y="233"/>
                      </a:lnTo>
                      <a:lnTo>
                        <a:pt x="154" y="235"/>
                      </a:lnTo>
                      <a:lnTo>
                        <a:pt x="156" y="235"/>
                      </a:lnTo>
                      <a:lnTo>
                        <a:pt x="156" y="237"/>
                      </a:lnTo>
                      <a:lnTo>
                        <a:pt x="158" y="237"/>
                      </a:lnTo>
                      <a:lnTo>
                        <a:pt x="158" y="237"/>
                      </a:lnTo>
                      <a:lnTo>
                        <a:pt x="159" y="237"/>
                      </a:lnTo>
                      <a:lnTo>
                        <a:pt x="159" y="239"/>
                      </a:lnTo>
                      <a:lnTo>
                        <a:pt x="159" y="241"/>
                      </a:lnTo>
                      <a:lnTo>
                        <a:pt x="159" y="241"/>
                      </a:lnTo>
                      <a:lnTo>
                        <a:pt x="159" y="243"/>
                      </a:lnTo>
                      <a:lnTo>
                        <a:pt x="159" y="243"/>
                      </a:lnTo>
                      <a:lnTo>
                        <a:pt x="163" y="245"/>
                      </a:lnTo>
                      <a:lnTo>
                        <a:pt x="163" y="245"/>
                      </a:lnTo>
                      <a:lnTo>
                        <a:pt x="165" y="246"/>
                      </a:lnTo>
                      <a:lnTo>
                        <a:pt x="169" y="250"/>
                      </a:lnTo>
                      <a:lnTo>
                        <a:pt x="171" y="252"/>
                      </a:lnTo>
                      <a:lnTo>
                        <a:pt x="171" y="252"/>
                      </a:lnTo>
                      <a:lnTo>
                        <a:pt x="173" y="252"/>
                      </a:lnTo>
                      <a:lnTo>
                        <a:pt x="173" y="252"/>
                      </a:lnTo>
                      <a:lnTo>
                        <a:pt x="174" y="250"/>
                      </a:lnTo>
                      <a:lnTo>
                        <a:pt x="174" y="250"/>
                      </a:lnTo>
                      <a:lnTo>
                        <a:pt x="176" y="250"/>
                      </a:lnTo>
                      <a:lnTo>
                        <a:pt x="176" y="250"/>
                      </a:lnTo>
                      <a:lnTo>
                        <a:pt x="176" y="250"/>
                      </a:lnTo>
                      <a:lnTo>
                        <a:pt x="176" y="250"/>
                      </a:lnTo>
                      <a:lnTo>
                        <a:pt x="176" y="248"/>
                      </a:lnTo>
                      <a:lnTo>
                        <a:pt x="176" y="248"/>
                      </a:lnTo>
                      <a:lnTo>
                        <a:pt x="176" y="246"/>
                      </a:lnTo>
                      <a:lnTo>
                        <a:pt x="178" y="246"/>
                      </a:lnTo>
                      <a:lnTo>
                        <a:pt x="180" y="245"/>
                      </a:lnTo>
                      <a:lnTo>
                        <a:pt x="184" y="245"/>
                      </a:lnTo>
                      <a:lnTo>
                        <a:pt x="186" y="245"/>
                      </a:lnTo>
                      <a:lnTo>
                        <a:pt x="186" y="245"/>
                      </a:lnTo>
                      <a:lnTo>
                        <a:pt x="188" y="243"/>
                      </a:lnTo>
                      <a:lnTo>
                        <a:pt x="190" y="245"/>
                      </a:lnTo>
                      <a:lnTo>
                        <a:pt x="190" y="243"/>
                      </a:lnTo>
                      <a:lnTo>
                        <a:pt x="190" y="243"/>
                      </a:lnTo>
                      <a:lnTo>
                        <a:pt x="190" y="243"/>
                      </a:lnTo>
                      <a:lnTo>
                        <a:pt x="191" y="241"/>
                      </a:lnTo>
                      <a:lnTo>
                        <a:pt x="191" y="243"/>
                      </a:lnTo>
                      <a:lnTo>
                        <a:pt x="193" y="243"/>
                      </a:lnTo>
                      <a:lnTo>
                        <a:pt x="193" y="243"/>
                      </a:lnTo>
                      <a:lnTo>
                        <a:pt x="195" y="243"/>
                      </a:lnTo>
                      <a:lnTo>
                        <a:pt x="197" y="241"/>
                      </a:lnTo>
                      <a:lnTo>
                        <a:pt x="199" y="237"/>
                      </a:lnTo>
                      <a:lnTo>
                        <a:pt x="201" y="237"/>
                      </a:lnTo>
                      <a:lnTo>
                        <a:pt x="201" y="237"/>
                      </a:lnTo>
                      <a:lnTo>
                        <a:pt x="201" y="237"/>
                      </a:lnTo>
                      <a:lnTo>
                        <a:pt x="203" y="237"/>
                      </a:lnTo>
                      <a:lnTo>
                        <a:pt x="203" y="235"/>
                      </a:lnTo>
                      <a:lnTo>
                        <a:pt x="203" y="233"/>
                      </a:lnTo>
                      <a:lnTo>
                        <a:pt x="203" y="233"/>
                      </a:lnTo>
                      <a:lnTo>
                        <a:pt x="205" y="231"/>
                      </a:lnTo>
                      <a:lnTo>
                        <a:pt x="214" y="229"/>
                      </a:lnTo>
                      <a:lnTo>
                        <a:pt x="216" y="228"/>
                      </a:lnTo>
                      <a:lnTo>
                        <a:pt x="216" y="226"/>
                      </a:lnTo>
                      <a:lnTo>
                        <a:pt x="220" y="228"/>
                      </a:lnTo>
                      <a:lnTo>
                        <a:pt x="221" y="228"/>
                      </a:lnTo>
                      <a:lnTo>
                        <a:pt x="221" y="226"/>
                      </a:lnTo>
                      <a:lnTo>
                        <a:pt x="223" y="224"/>
                      </a:lnTo>
                      <a:lnTo>
                        <a:pt x="225" y="224"/>
                      </a:lnTo>
                      <a:lnTo>
                        <a:pt x="227" y="224"/>
                      </a:lnTo>
                      <a:lnTo>
                        <a:pt x="229" y="224"/>
                      </a:lnTo>
                      <a:lnTo>
                        <a:pt x="229" y="222"/>
                      </a:lnTo>
                      <a:lnTo>
                        <a:pt x="231" y="220"/>
                      </a:lnTo>
                      <a:lnTo>
                        <a:pt x="233" y="220"/>
                      </a:lnTo>
                      <a:lnTo>
                        <a:pt x="235" y="220"/>
                      </a:lnTo>
                      <a:lnTo>
                        <a:pt x="246" y="222"/>
                      </a:lnTo>
                      <a:lnTo>
                        <a:pt x="248" y="222"/>
                      </a:lnTo>
                      <a:lnTo>
                        <a:pt x="251" y="222"/>
                      </a:lnTo>
                      <a:lnTo>
                        <a:pt x="257" y="220"/>
                      </a:lnTo>
                      <a:lnTo>
                        <a:pt x="263" y="218"/>
                      </a:lnTo>
                      <a:lnTo>
                        <a:pt x="295" y="216"/>
                      </a:lnTo>
                      <a:lnTo>
                        <a:pt x="300" y="216"/>
                      </a:lnTo>
                      <a:lnTo>
                        <a:pt x="302" y="213"/>
                      </a:lnTo>
                      <a:lnTo>
                        <a:pt x="302" y="209"/>
                      </a:lnTo>
                      <a:lnTo>
                        <a:pt x="304" y="207"/>
                      </a:lnTo>
                      <a:lnTo>
                        <a:pt x="306" y="205"/>
                      </a:lnTo>
                      <a:lnTo>
                        <a:pt x="310" y="203"/>
                      </a:lnTo>
                      <a:lnTo>
                        <a:pt x="313" y="201"/>
                      </a:lnTo>
                      <a:lnTo>
                        <a:pt x="315" y="201"/>
                      </a:lnTo>
                      <a:lnTo>
                        <a:pt x="317" y="199"/>
                      </a:lnTo>
                      <a:lnTo>
                        <a:pt x="319" y="194"/>
                      </a:lnTo>
                      <a:lnTo>
                        <a:pt x="323" y="192"/>
                      </a:lnTo>
                      <a:lnTo>
                        <a:pt x="323" y="192"/>
                      </a:lnTo>
                      <a:lnTo>
                        <a:pt x="323" y="190"/>
                      </a:lnTo>
                      <a:lnTo>
                        <a:pt x="325" y="188"/>
                      </a:lnTo>
                      <a:lnTo>
                        <a:pt x="332" y="181"/>
                      </a:lnTo>
                      <a:lnTo>
                        <a:pt x="334" y="173"/>
                      </a:lnTo>
                      <a:lnTo>
                        <a:pt x="336" y="173"/>
                      </a:lnTo>
                      <a:lnTo>
                        <a:pt x="336" y="171"/>
                      </a:lnTo>
                      <a:lnTo>
                        <a:pt x="340" y="171"/>
                      </a:lnTo>
                      <a:lnTo>
                        <a:pt x="338" y="169"/>
                      </a:lnTo>
                      <a:lnTo>
                        <a:pt x="336" y="168"/>
                      </a:lnTo>
                      <a:lnTo>
                        <a:pt x="334" y="166"/>
                      </a:lnTo>
                      <a:lnTo>
                        <a:pt x="334" y="166"/>
                      </a:lnTo>
                      <a:lnTo>
                        <a:pt x="325" y="162"/>
                      </a:lnTo>
                      <a:lnTo>
                        <a:pt x="325" y="160"/>
                      </a:lnTo>
                      <a:lnTo>
                        <a:pt x="325" y="160"/>
                      </a:lnTo>
                      <a:lnTo>
                        <a:pt x="323" y="158"/>
                      </a:lnTo>
                      <a:lnTo>
                        <a:pt x="323" y="158"/>
                      </a:lnTo>
                      <a:lnTo>
                        <a:pt x="323" y="158"/>
                      </a:lnTo>
                      <a:lnTo>
                        <a:pt x="321" y="158"/>
                      </a:lnTo>
                      <a:lnTo>
                        <a:pt x="321" y="156"/>
                      </a:lnTo>
                      <a:lnTo>
                        <a:pt x="323" y="154"/>
                      </a:lnTo>
                      <a:lnTo>
                        <a:pt x="323" y="154"/>
                      </a:lnTo>
                      <a:lnTo>
                        <a:pt x="323" y="154"/>
                      </a:lnTo>
                      <a:lnTo>
                        <a:pt x="325" y="154"/>
                      </a:lnTo>
                      <a:lnTo>
                        <a:pt x="325" y="152"/>
                      </a:lnTo>
                      <a:lnTo>
                        <a:pt x="325" y="152"/>
                      </a:lnTo>
                      <a:lnTo>
                        <a:pt x="325" y="152"/>
                      </a:lnTo>
                      <a:lnTo>
                        <a:pt x="328" y="151"/>
                      </a:lnTo>
                      <a:lnTo>
                        <a:pt x="328" y="151"/>
                      </a:lnTo>
                      <a:lnTo>
                        <a:pt x="328" y="151"/>
                      </a:lnTo>
                      <a:lnTo>
                        <a:pt x="330" y="149"/>
                      </a:lnTo>
                      <a:lnTo>
                        <a:pt x="332" y="149"/>
                      </a:lnTo>
                      <a:lnTo>
                        <a:pt x="334" y="147"/>
                      </a:lnTo>
                      <a:lnTo>
                        <a:pt x="338" y="145"/>
                      </a:lnTo>
                      <a:lnTo>
                        <a:pt x="340" y="147"/>
                      </a:lnTo>
                      <a:lnTo>
                        <a:pt x="340" y="147"/>
                      </a:lnTo>
                      <a:lnTo>
                        <a:pt x="342" y="147"/>
                      </a:lnTo>
                      <a:lnTo>
                        <a:pt x="344" y="147"/>
                      </a:lnTo>
                      <a:lnTo>
                        <a:pt x="344" y="145"/>
                      </a:lnTo>
                      <a:lnTo>
                        <a:pt x="344" y="145"/>
                      </a:lnTo>
                      <a:lnTo>
                        <a:pt x="347" y="145"/>
                      </a:lnTo>
                      <a:lnTo>
                        <a:pt x="349" y="145"/>
                      </a:lnTo>
                      <a:lnTo>
                        <a:pt x="349" y="145"/>
                      </a:lnTo>
                      <a:lnTo>
                        <a:pt x="349" y="145"/>
                      </a:lnTo>
                      <a:lnTo>
                        <a:pt x="351" y="145"/>
                      </a:lnTo>
                      <a:lnTo>
                        <a:pt x="351" y="147"/>
                      </a:lnTo>
                      <a:lnTo>
                        <a:pt x="353" y="145"/>
                      </a:lnTo>
                      <a:lnTo>
                        <a:pt x="353" y="145"/>
                      </a:lnTo>
                      <a:lnTo>
                        <a:pt x="355" y="147"/>
                      </a:lnTo>
                      <a:lnTo>
                        <a:pt x="355" y="147"/>
                      </a:lnTo>
                      <a:lnTo>
                        <a:pt x="357" y="147"/>
                      </a:lnTo>
                      <a:lnTo>
                        <a:pt x="357" y="147"/>
                      </a:lnTo>
                      <a:lnTo>
                        <a:pt x="360" y="145"/>
                      </a:lnTo>
                      <a:lnTo>
                        <a:pt x="360" y="145"/>
                      </a:lnTo>
                      <a:lnTo>
                        <a:pt x="366" y="145"/>
                      </a:lnTo>
                      <a:lnTo>
                        <a:pt x="368" y="147"/>
                      </a:lnTo>
                      <a:lnTo>
                        <a:pt x="368" y="147"/>
                      </a:lnTo>
                      <a:lnTo>
                        <a:pt x="368" y="145"/>
                      </a:lnTo>
                      <a:lnTo>
                        <a:pt x="370" y="145"/>
                      </a:lnTo>
                      <a:lnTo>
                        <a:pt x="372" y="145"/>
                      </a:lnTo>
                      <a:lnTo>
                        <a:pt x="374" y="145"/>
                      </a:lnTo>
                      <a:lnTo>
                        <a:pt x="375" y="145"/>
                      </a:lnTo>
                      <a:lnTo>
                        <a:pt x="377" y="145"/>
                      </a:lnTo>
                      <a:lnTo>
                        <a:pt x="381" y="145"/>
                      </a:lnTo>
                      <a:lnTo>
                        <a:pt x="383" y="143"/>
                      </a:lnTo>
                      <a:lnTo>
                        <a:pt x="383" y="143"/>
                      </a:lnTo>
                      <a:lnTo>
                        <a:pt x="385" y="143"/>
                      </a:lnTo>
                      <a:lnTo>
                        <a:pt x="387" y="143"/>
                      </a:lnTo>
                      <a:lnTo>
                        <a:pt x="389" y="143"/>
                      </a:lnTo>
                      <a:lnTo>
                        <a:pt x="394" y="143"/>
                      </a:lnTo>
                      <a:lnTo>
                        <a:pt x="394" y="143"/>
                      </a:lnTo>
                      <a:lnTo>
                        <a:pt x="396" y="141"/>
                      </a:lnTo>
                      <a:lnTo>
                        <a:pt x="396" y="141"/>
                      </a:lnTo>
                      <a:lnTo>
                        <a:pt x="398" y="141"/>
                      </a:lnTo>
                      <a:lnTo>
                        <a:pt x="400" y="141"/>
                      </a:lnTo>
                      <a:lnTo>
                        <a:pt x="400" y="141"/>
                      </a:lnTo>
                      <a:lnTo>
                        <a:pt x="402" y="141"/>
                      </a:lnTo>
                      <a:lnTo>
                        <a:pt x="402" y="139"/>
                      </a:lnTo>
                      <a:lnTo>
                        <a:pt x="402" y="139"/>
                      </a:lnTo>
                      <a:lnTo>
                        <a:pt x="402" y="139"/>
                      </a:lnTo>
                      <a:lnTo>
                        <a:pt x="402" y="139"/>
                      </a:lnTo>
                      <a:lnTo>
                        <a:pt x="402" y="139"/>
                      </a:lnTo>
                      <a:lnTo>
                        <a:pt x="404" y="139"/>
                      </a:lnTo>
                      <a:lnTo>
                        <a:pt x="404" y="139"/>
                      </a:lnTo>
                      <a:lnTo>
                        <a:pt x="404" y="141"/>
                      </a:lnTo>
                      <a:lnTo>
                        <a:pt x="404" y="139"/>
                      </a:lnTo>
                      <a:lnTo>
                        <a:pt x="404" y="139"/>
                      </a:lnTo>
                      <a:lnTo>
                        <a:pt x="404" y="139"/>
                      </a:lnTo>
                      <a:lnTo>
                        <a:pt x="404" y="139"/>
                      </a:lnTo>
                      <a:lnTo>
                        <a:pt x="405" y="137"/>
                      </a:lnTo>
                      <a:lnTo>
                        <a:pt x="407" y="137"/>
                      </a:lnTo>
                      <a:lnTo>
                        <a:pt x="407" y="137"/>
                      </a:lnTo>
                      <a:lnTo>
                        <a:pt x="409" y="137"/>
                      </a:lnTo>
                      <a:lnTo>
                        <a:pt x="409" y="137"/>
                      </a:lnTo>
                      <a:lnTo>
                        <a:pt x="409" y="137"/>
                      </a:lnTo>
                      <a:lnTo>
                        <a:pt x="409" y="136"/>
                      </a:lnTo>
                      <a:lnTo>
                        <a:pt x="409" y="136"/>
                      </a:lnTo>
                      <a:lnTo>
                        <a:pt x="411" y="136"/>
                      </a:lnTo>
                      <a:lnTo>
                        <a:pt x="411" y="137"/>
                      </a:lnTo>
                      <a:lnTo>
                        <a:pt x="411" y="137"/>
                      </a:lnTo>
                      <a:lnTo>
                        <a:pt x="413" y="137"/>
                      </a:lnTo>
                      <a:lnTo>
                        <a:pt x="415" y="137"/>
                      </a:lnTo>
                      <a:lnTo>
                        <a:pt x="417" y="137"/>
                      </a:lnTo>
                      <a:lnTo>
                        <a:pt x="417" y="136"/>
                      </a:lnTo>
                      <a:lnTo>
                        <a:pt x="419" y="137"/>
                      </a:lnTo>
                      <a:lnTo>
                        <a:pt x="419" y="137"/>
                      </a:lnTo>
                      <a:lnTo>
                        <a:pt x="420" y="137"/>
                      </a:lnTo>
                      <a:lnTo>
                        <a:pt x="422" y="137"/>
                      </a:lnTo>
                      <a:lnTo>
                        <a:pt x="428" y="137"/>
                      </a:lnTo>
                      <a:lnTo>
                        <a:pt x="430" y="137"/>
                      </a:lnTo>
                      <a:lnTo>
                        <a:pt x="430" y="137"/>
                      </a:lnTo>
                      <a:lnTo>
                        <a:pt x="430" y="137"/>
                      </a:lnTo>
                      <a:lnTo>
                        <a:pt x="432" y="136"/>
                      </a:lnTo>
                      <a:lnTo>
                        <a:pt x="432" y="136"/>
                      </a:lnTo>
                      <a:lnTo>
                        <a:pt x="434" y="137"/>
                      </a:lnTo>
                      <a:lnTo>
                        <a:pt x="434" y="136"/>
                      </a:lnTo>
                      <a:lnTo>
                        <a:pt x="436" y="134"/>
                      </a:lnTo>
                      <a:lnTo>
                        <a:pt x="436" y="132"/>
                      </a:lnTo>
                      <a:lnTo>
                        <a:pt x="437" y="132"/>
                      </a:lnTo>
                      <a:lnTo>
                        <a:pt x="439" y="130"/>
                      </a:lnTo>
                      <a:lnTo>
                        <a:pt x="437" y="128"/>
                      </a:lnTo>
                      <a:lnTo>
                        <a:pt x="437" y="126"/>
                      </a:lnTo>
                      <a:lnTo>
                        <a:pt x="439" y="126"/>
                      </a:lnTo>
                      <a:lnTo>
                        <a:pt x="439" y="126"/>
                      </a:lnTo>
                      <a:lnTo>
                        <a:pt x="441" y="126"/>
                      </a:lnTo>
                      <a:lnTo>
                        <a:pt x="441" y="124"/>
                      </a:lnTo>
                      <a:lnTo>
                        <a:pt x="441" y="124"/>
                      </a:lnTo>
                      <a:lnTo>
                        <a:pt x="441" y="124"/>
                      </a:lnTo>
                      <a:lnTo>
                        <a:pt x="441" y="124"/>
                      </a:lnTo>
                      <a:lnTo>
                        <a:pt x="443" y="124"/>
                      </a:lnTo>
                      <a:lnTo>
                        <a:pt x="443" y="124"/>
                      </a:lnTo>
                      <a:lnTo>
                        <a:pt x="445" y="124"/>
                      </a:lnTo>
                      <a:lnTo>
                        <a:pt x="445" y="124"/>
                      </a:lnTo>
                      <a:lnTo>
                        <a:pt x="445" y="124"/>
                      </a:lnTo>
                      <a:lnTo>
                        <a:pt x="451" y="124"/>
                      </a:lnTo>
                      <a:lnTo>
                        <a:pt x="449" y="122"/>
                      </a:lnTo>
                      <a:lnTo>
                        <a:pt x="452" y="121"/>
                      </a:lnTo>
                      <a:lnTo>
                        <a:pt x="454" y="119"/>
                      </a:lnTo>
                      <a:lnTo>
                        <a:pt x="456" y="119"/>
                      </a:lnTo>
                      <a:lnTo>
                        <a:pt x="456" y="119"/>
                      </a:lnTo>
                      <a:lnTo>
                        <a:pt x="456" y="119"/>
                      </a:lnTo>
                      <a:lnTo>
                        <a:pt x="458" y="119"/>
                      </a:lnTo>
                      <a:lnTo>
                        <a:pt x="458" y="117"/>
                      </a:lnTo>
                      <a:lnTo>
                        <a:pt x="458" y="117"/>
                      </a:lnTo>
                      <a:lnTo>
                        <a:pt x="458" y="117"/>
                      </a:lnTo>
                      <a:lnTo>
                        <a:pt x="460" y="115"/>
                      </a:lnTo>
                      <a:lnTo>
                        <a:pt x="460" y="115"/>
                      </a:lnTo>
                      <a:lnTo>
                        <a:pt x="460" y="117"/>
                      </a:lnTo>
                      <a:lnTo>
                        <a:pt x="462" y="117"/>
                      </a:lnTo>
                      <a:lnTo>
                        <a:pt x="462" y="115"/>
                      </a:lnTo>
                      <a:lnTo>
                        <a:pt x="462" y="113"/>
                      </a:lnTo>
                      <a:lnTo>
                        <a:pt x="462" y="111"/>
                      </a:lnTo>
                      <a:lnTo>
                        <a:pt x="464" y="111"/>
                      </a:lnTo>
                      <a:lnTo>
                        <a:pt x="466" y="111"/>
                      </a:lnTo>
                      <a:lnTo>
                        <a:pt x="467" y="107"/>
                      </a:lnTo>
                      <a:lnTo>
                        <a:pt x="467" y="106"/>
                      </a:lnTo>
                      <a:lnTo>
                        <a:pt x="467" y="106"/>
                      </a:lnTo>
                      <a:lnTo>
                        <a:pt x="469" y="106"/>
                      </a:lnTo>
                      <a:lnTo>
                        <a:pt x="471" y="104"/>
                      </a:lnTo>
                      <a:lnTo>
                        <a:pt x="471" y="102"/>
                      </a:lnTo>
                      <a:lnTo>
                        <a:pt x="471" y="102"/>
                      </a:lnTo>
                      <a:lnTo>
                        <a:pt x="473" y="104"/>
                      </a:lnTo>
                      <a:lnTo>
                        <a:pt x="473" y="102"/>
                      </a:lnTo>
                      <a:lnTo>
                        <a:pt x="473" y="102"/>
                      </a:lnTo>
                      <a:lnTo>
                        <a:pt x="471" y="102"/>
                      </a:lnTo>
                      <a:lnTo>
                        <a:pt x="471" y="102"/>
                      </a:lnTo>
                      <a:lnTo>
                        <a:pt x="473" y="100"/>
                      </a:lnTo>
                      <a:lnTo>
                        <a:pt x="473" y="100"/>
                      </a:lnTo>
                      <a:lnTo>
                        <a:pt x="473" y="98"/>
                      </a:lnTo>
                      <a:lnTo>
                        <a:pt x="473" y="96"/>
                      </a:lnTo>
                      <a:lnTo>
                        <a:pt x="475" y="94"/>
                      </a:lnTo>
                      <a:lnTo>
                        <a:pt x="475" y="92"/>
                      </a:lnTo>
                      <a:lnTo>
                        <a:pt x="475" y="92"/>
                      </a:lnTo>
                      <a:lnTo>
                        <a:pt x="477" y="92"/>
                      </a:lnTo>
                      <a:lnTo>
                        <a:pt x="477" y="91"/>
                      </a:lnTo>
                      <a:lnTo>
                        <a:pt x="477" y="91"/>
                      </a:lnTo>
                      <a:lnTo>
                        <a:pt x="477" y="91"/>
                      </a:lnTo>
                      <a:lnTo>
                        <a:pt x="477" y="91"/>
                      </a:lnTo>
                      <a:lnTo>
                        <a:pt x="479" y="92"/>
                      </a:lnTo>
                      <a:lnTo>
                        <a:pt x="479" y="92"/>
                      </a:lnTo>
                      <a:lnTo>
                        <a:pt x="479" y="91"/>
                      </a:lnTo>
                      <a:lnTo>
                        <a:pt x="481" y="91"/>
                      </a:lnTo>
                      <a:lnTo>
                        <a:pt x="481" y="91"/>
                      </a:lnTo>
                      <a:lnTo>
                        <a:pt x="481" y="91"/>
                      </a:lnTo>
                      <a:lnTo>
                        <a:pt x="481" y="89"/>
                      </a:lnTo>
                      <a:lnTo>
                        <a:pt x="481" y="89"/>
                      </a:lnTo>
                      <a:lnTo>
                        <a:pt x="482" y="87"/>
                      </a:lnTo>
                      <a:lnTo>
                        <a:pt x="482" y="85"/>
                      </a:lnTo>
                      <a:lnTo>
                        <a:pt x="488" y="83"/>
                      </a:lnTo>
                      <a:lnTo>
                        <a:pt x="488" y="83"/>
                      </a:lnTo>
                      <a:lnTo>
                        <a:pt x="488" y="81"/>
                      </a:lnTo>
                      <a:lnTo>
                        <a:pt x="488" y="79"/>
                      </a:lnTo>
                      <a:lnTo>
                        <a:pt x="492" y="75"/>
                      </a:lnTo>
                      <a:lnTo>
                        <a:pt x="494" y="75"/>
                      </a:lnTo>
                      <a:lnTo>
                        <a:pt x="494" y="75"/>
                      </a:lnTo>
                      <a:lnTo>
                        <a:pt x="497" y="77"/>
                      </a:lnTo>
                      <a:lnTo>
                        <a:pt x="497" y="77"/>
                      </a:lnTo>
                      <a:lnTo>
                        <a:pt x="501" y="75"/>
                      </a:lnTo>
                      <a:lnTo>
                        <a:pt x="503" y="74"/>
                      </a:lnTo>
                      <a:lnTo>
                        <a:pt x="505" y="70"/>
                      </a:lnTo>
                      <a:lnTo>
                        <a:pt x="509" y="62"/>
                      </a:lnTo>
                      <a:lnTo>
                        <a:pt x="511" y="59"/>
                      </a:lnTo>
                      <a:lnTo>
                        <a:pt x="513" y="59"/>
                      </a:lnTo>
                      <a:lnTo>
                        <a:pt x="513" y="59"/>
                      </a:lnTo>
                      <a:lnTo>
                        <a:pt x="514" y="59"/>
                      </a:lnTo>
                      <a:lnTo>
                        <a:pt x="514" y="59"/>
                      </a:lnTo>
                      <a:lnTo>
                        <a:pt x="516" y="59"/>
                      </a:lnTo>
                      <a:lnTo>
                        <a:pt x="516" y="59"/>
                      </a:lnTo>
                      <a:lnTo>
                        <a:pt x="518" y="57"/>
                      </a:lnTo>
                      <a:lnTo>
                        <a:pt x="518" y="57"/>
                      </a:lnTo>
                      <a:lnTo>
                        <a:pt x="520" y="57"/>
                      </a:lnTo>
                      <a:lnTo>
                        <a:pt x="522" y="57"/>
                      </a:lnTo>
                      <a:lnTo>
                        <a:pt x="522" y="55"/>
                      </a:lnTo>
                      <a:lnTo>
                        <a:pt x="524" y="53"/>
                      </a:lnTo>
                      <a:lnTo>
                        <a:pt x="524" y="53"/>
                      </a:lnTo>
                      <a:lnTo>
                        <a:pt x="524" y="53"/>
                      </a:lnTo>
                      <a:lnTo>
                        <a:pt x="526" y="53"/>
                      </a:lnTo>
                      <a:lnTo>
                        <a:pt x="526" y="51"/>
                      </a:lnTo>
                      <a:lnTo>
                        <a:pt x="526" y="51"/>
                      </a:lnTo>
                      <a:lnTo>
                        <a:pt x="526" y="49"/>
                      </a:lnTo>
                      <a:lnTo>
                        <a:pt x="526" y="49"/>
                      </a:lnTo>
                      <a:lnTo>
                        <a:pt x="526" y="47"/>
                      </a:lnTo>
                      <a:lnTo>
                        <a:pt x="528" y="44"/>
                      </a:lnTo>
                      <a:lnTo>
                        <a:pt x="528" y="44"/>
                      </a:lnTo>
                      <a:lnTo>
                        <a:pt x="528" y="42"/>
                      </a:lnTo>
                      <a:lnTo>
                        <a:pt x="526" y="42"/>
                      </a:lnTo>
                      <a:lnTo>
                        <a:pt x="526" y="40"/>
                      </a:lnTo>
                      <a:lnTo>
                        <a:pt x="526" y="40"/>
                      </a:lnTo>
                      <a:lnTo>
                        <a:pt x="526" y="38"/>
                      </a:lnTo>
                      <a:lnTo>
                        <a:pt x="524" y="36"/>
                      </a:lnTo>
                      <a:lnTo>
                        <a:pt x="524" y="34"/>
                      </a:lnTo>
                      <a:lnTo>
                        <a:pt x="524" y="32"/>
                      </a:lnTo>
                      <a:lnTo>
                        <a:pt x="526" y="30"/>
                      </a:lnTo>
                      <a:lnTo>
                        <a:pt x="526" y="29"/>
                      </a:lnTo>
                      <a:lnTo>
                        <a:pt x="526" y="27"/>
                      </a:lnTo>
                      <a:lnTo>
                        <a:pt x="526" y="27"/>
                      </a:lnTo>
                      <a:lnTo>
                        <a:pt x="528" y="27"/>
                      </a:lnTo>
                      <a:lnTo>
                        <a:pt x="529" y="27"/>
                      </a:lnTo>
                      <a:lnTo>
                        <a:pt x="529" y="27"/>
                      </a:lnTo>
                      <a:lnTo>
                        <a:pt x="529" y="27"/>
                      </a:lnTo>
                      <a:lnTo>
                        <a:pt x="529" y="25"/>
                      </a:lnTo>
                      <a:lnTo>
                        <a:pt x="531" y="25"/>
                      </a:lnTo>
                      <a:lnTo>
                        <a:pt x="531" y="25"/>
                      </a:lnTo>
                      <a:lnTo>
                        <a:pt x="533" y="25"/>
                      </a:lnTo>
                      <a:lnTo>
                        <a:pt x="533" y="25"/>
                      </a:lnTo>
                      <a:lnTo>
                        <a:pt x="535" y="25"/>
                      </a:lnTo>
                      <a:lnTo>
                        <a:pt x="535" y="25"/>
                      </a:lnTo>
                      <a:lnTo>
                        <a:pt x="535" y="25"/>
                      </a:lnTo>
                      <a:lnTo>
                        <a:pt x="537" y="25"/>
                      </a:lnTo>
                      <a:lnTo>
                        <a:pt x="539" y="23"/>
                      </a:lnTo>
                      <a:lnTo>
                        <a:pt x="541" y="21"/>
                      </a:lnTo>
                      <a:lnTo>
                        <a:pt x="541" y="21"/>
                      </a:lnTo>
                      <a:lnTo>
                        <a:pt x="546" y="19"/>
                      </a:lnTo>
                      <a:lnTo>
                        <a:pt x="546" y="19"/>
                      </a:lnTo>
                      <a:lnTo>
                        <a:pt x="546" y="17"/>
                      </a:lnTo>
                      <a:lnTo>
                        <a:pt x="546" y="17"/>
                      </a:lnTo>
                      <a:lnTo>
                        <a:pt x="546" y="15"/>
                      </a:lnTo>
                      <a:lnTo>
                        <a:pt x="548" y="14"/>
                      </a:lnTo>
                      <a:lnTo>
                        <a:pt x="548" y="14"/>
                      </a:lnTo>
                      <a:lnTo>
                        <a:pt x="554" y="14"/>
                      </a:lnTo>
                      <a:lnTo>
                        <a:pt x="556" y="14"/>
                      </a:lnTo>
                      <a:lnTo>
                        <a:pt x="558" y="14"/>
                      </a:lnTo>
                      <a:lnTo>
                        <a:pt x="559" y="14"/>
                      </a:lnTo>
                      <a:lnTo>
                        <a:pt x="559" y="10"/>
                      </a:lnTo>
                      <a:lnTo>
                        <a:pt x="561" y="10"/>
                      </a:lnTo>
                      <a:lnTo>
                        <a:pt x="563" y="8"/>
                      </a:lnTo>
                      <a:lnTo>
                        <a:pt x="563" y="8"/>
                      </a:lnTo>
                      <a:lnTo>
                        <a:pt x="565" y="8"/>
                      </a:lnTo>
                      <a:lnTo>
                        <a:pt x="565" y="8"/>
                      </a:lnTo>
                      <a:lnTo>
                        <a:pt x="565" y="8"/>
                      </a:lnTo>
                      <a:lnTo>
                        <a:pt x="567" y="6"/>
                      </a:lnTo>
                      <a:lnTo>
                        <a:pt x="569" y="6"/>
                      </a:lnTo>
                      <a:lnTo>
                        <a:pt x="569" y="4"/>
                      </a:lnTo>
                      <a:lnTo>
                        <a:pt x="571" y="4"/>
                      </a:lnTo>
                      <a:lnTo>
                        <a:pt x="573" y="4"/>
                      </a:lnTo>
                      <a:lnTo>
                        <a:pt x="574" y="4"/>
                      </a:lnTo>
                      <a:lnTo>
                        <a:pt x="576" y="2"/>
                      </a:lnTo>
                      <a:lnTo>
                        <a:pt x="576" y="2"/>
                      </a:lnTo>
                      <a:lnTo>
                        <a:pt x="578" y="0"/>
                      </a:lnTo>
                      <a:lnTo>
                        <a:pt x="578" y="0"/>
                      </a:lnTo>
                      <a:lnTo>
                        <a:pt x="580" y="0"/>
                      </a:lnTo>
                      <a:lnTo>
                        <a:pt x="580" y="2"/>
                      </a:lnTo>
                      <a:lnTo>
                        <a:pt x="582" y="2"/>
                      </a:lnTo>
                      <a:lnTo>
                        <a:pt x="582"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D15D33DC-FF25-4BE3-A8A4-D113A3E5CC02}"/>
                    </a:ext>
                  </a:extLst>
                </p:cNvPr>
                <p:cNvSpPr>
                  <a:spLocks noEditPoints="1"/>
                </p:cNvSpPr>
                <p:nvPr/>
              </p:nvSpPr>
              <p:spPr bwMode="auto">
                <a:xfrm>
                  <a:off x="692150" y="1817688"/>
                  <a:ext cx="349250" cy="366713"/>
                </a:xfrm>
                <a:custGeom>
                  <a:avLst/>
                  <a:gdLst>
                    <a:gd name="T0" fmla="*/ 175 w 440"/>
                    <a:gd name="T1" fmla="*/ 6 h 462"/>
                    <a:gd name="T2" fmla="*/ 175 w 440"/>
                    <a:gd name="T3" fmla="*/ 21 h 462"/>
                    <a:gd name="T4" fmla="*/ 190 w 440"/>
                    <a:gd name="T5" fmla="*/ 38 h 462"/>
                    <a:gd name="T6" fmla="*/ 227 w 440"/>
                    <a:gd name="T7" fmla="*/ 28 h 462"/>
                    <a:gd name="T8" fmla="*/ 244 w 440"/>
                    <a:gd name="T9" fmla="*/ 30 h 462"/>
                    <a:gd name="T10" fmla="*/ 256 w 440"/>
                    <a:gd name="T11" fmla="*/ 45 h 462"/>
                    <a:gd name="T12" fmla="*/ 265 w 440"/>
                    <a:gd name="T13" fmla="*/ 62 h 462"/>
                    <a:gd name="T14" fmla="*/ 278 w 440"/>
                    <a:gd name="T15" fmla="*/ 71 h 462"/>
                    <a:gd name="T16" fmla="*/ 291 w 440"/>
                    <a:gd name="T17" fmla="*/ 75 h 462"/>
                    <a:gd name="T18" fmla="*/ 306 w 440"/>
                    <a:gd name="T19" fmla="*/ 81 h 462"/>
                    <a:gd name="T20" fmla="*/ 329 w 440"/>
                    <a:gd name="T21" fmla="*/ 68 h 462"/>
                    <a:gd name="T22" fmla="*/ 357 w 440"/>
                    <a:gd name="T23" fmla="*/ 56 h 462"/>
                    <a:gd name="T24" fmla="*/ 393 w 440"/>
                    <a:gd name="T25" fmla="*/ 66 h 462"/>
                    <a:gd name="T26" fmla="*/ 428 w 440"/>
                    <a:gd name="T27" fmla="*/ 96 h 462"/>
                    <a:gd name="T28" fmla="*/ 423 w 440"/>
                    <a:gd name="T29" fmla="*/ 124 h 462"/>
                    <a:gd name="T30" fmla="*/ 436 w 440"/>
                    <a:gd name="T31" fmla="*/ 186 h 462"/>
                    <a:gd name="T32" fmla="*/ 419 w 440"/>
                    <a:gd name="T33" fmla="*/ 208 h 462"/>
                    <a:gd name="T34" fmla="*/ 396 w 440"/>
                    <a:gd name="T35" fmla="*/ 267 h 462"/>
                    <a:gd name="T36" fmla="*/ 408 w 440"/>
                    <a:gd name="T37" fmla="*/ 364 h 462"/>
                    <a:gd name="T38" fmla="*/ 421 w 440"/>
                    <a:gd name="T39" fmla="*/ 398 h 462"/>
                    <a:gd name="T40" fmla="*/ 395 w 440"/>
                    <a:gd name="T41" fmla="*/ 404 h 462"/>
                    <a:gd name="T42" fmla="*/ 389 w 440"/>
                    <a:gd name="T43" fmla="*/ 389 h 462"/>
                    <a:gd name="T44" fmla="*/ 383 w 440"/>
                    <a:gd name="T45" fmla="*/ 402 h 462"/>
                    <a:gd name="T46" fmla="*/ 351 w 440"/>
                    <a:gd name="T47" fmla="*/ 402 h 462"/>
                    <a:gd name="T48" fmla="*/ 344 w 440"/>
                    <a:gd name="T49" fmla="*/ 396 h 462"/>
                    <a:gd name="T50" fmla="*/ 350 w 440"/>
                    <a:gd name="T51" fmla="*/ 393 h 462"/>
                    <a:gd name="T52" fmla="*/ 338 w 440"/>
                    <a:gd name="T53" fmla="*/ 393 h 462"/>
                    <a:gd name="T54" fmla="*/ 323 w 440"/>
                    <a:gd name="T55" fmla="*/ 393 h 462"/>
                    <a:gd name="T56" fmla="*/ 306 w 440"/>
                    <a:gd name="T57" fmla="*/ 394 h 462"/>
                    <a:gd name="T58" fmla="*/ 291 w 440"/>
                    <a:gd name="T59" fmla="*/ 394 h 462"/>
                    <a:gd name="T60" fmla="*/ 284 w 440"/>
                    <a:gd name="T61" fmla="*/ 394 h 462"/>
                    <a:gd name="T62" fmla="*/ 282 w 440"/>
                    <a:gd name="T63" fmla="*/ 400 h 462"/>
                    <a:gd name="T64" fmla="*/ 306 w 440"/>
                    <a:gd name="T65" fmla="*/ 398 h 462"/>
                    <a:gd name="T66" fmla="*/ 263 w 440"/>
                    <a:gd name="T67" fmla="*/ 404 h 462"/>
                    <a:gd name="T68" fmla="*/ 237 w 440"/>
                    <a:gd name="T69" fmla="*/ 398 h 462"/>
                    <a:gd name="T70" fmla="*/ 231 w 440"/>
                    <a:gd name="T71" fmla="*/ 402 h 462"/>
                    <a:gd name="T72" fmla="*/ 246 w 440"/>
                    <a:gd name="T73" fmla="*/ 402 h 462"/>
                    <a:gd name="T74" fmla="*/ 216 w 440"/>
                    <a:gd name="T75" fmla="*/ 411 h 462"/>
                    <a:gd name="T76" fmla="*/ 117 w 440"/>
                    <a:gd name="T77" fmla="*/ 445 h 462"/>
                    <a:gd name="T78" fmla="*/ 75 w 440"/>
                    <a:gd name="T79" fmla="*/ 451 h 462"/>
                    <a:gd name="T80" fmla="*/ 75 w 440"/>
                    <a:gd name="T81" fmla="*/ 411 h 462"/>
                    <a:gd name="T82" fmla="*/ 89 w 440"/>
                    <a:gd name="T83" fmla="*/ 394 h 462"/>
                    <a:gd name="T84" fmla="*/ 90 w 440"/>
                    <a:gd name="T85" fmla="*/ 374 h 462"/>
                    <a:gd name="T86" fmla="*/ 73 w 440"/>
                    <a:gd name="T87" fmla="*/ 351 h 462"/>
                    <a:gd name="T88" fmla="*/ 58 w 440"/>
                    <a:gd name="T89" fmla="*/ 336 h 462"/>
                    <a:gd name="T90" fmla="*/ 36 w 440"/>
                    <a:gd name="T91" fmla="*/ 323 h 462"/>
                    <a:gd name="T92" fmla="*/ 15 w 440"/>
                    <a:gd name="T93" fmla="*/ 317 h 462"/>
                    <a:gd name="T94" fmla="*/ 0 w 440"/>
                    <a:gd name="T95" fmla="*/ 308 h 462"/>
                    <a:gd name="T96" fmla="*/ 25 w 440"/>
                    <a:gd name="T97" fmla="*/ 270 h 462"/>
                    <a:gd name="T98" fmla="*/ 15 w 440"/>
                    <a:gd name="T99" fmla="*/ 225 h 462"/>
                    <a:gd name="T100" fmla="*/ 38 w 440"/>
                    <a:gd name="T101" fmla="*/ 214 h 462"/>
                    <a:gd name="T102" fmla="*/ 45 w 440"/>
                    <a:gd name="T103" fmla="*/ 186 h 462"/>
                    <a:gd name="T104" fmla="*/ 40 w 440"/>
                    <a:gd name="T105" fmla="*/ 162 h 462"/>
                    <a:gd name="T106" fmla="*/ 66 w 440"/>
                    <a:gd name="T107" fmla="*/ 171 h 462"/>
                    <a:gd name="T108" fmla="*/ 49 w 440"/>
                    <a:gd name="T109" fmla="*/ 141 h 462"/>
                    <a:gd name="T110" fmla="*/ 55 w 440"/>
                    <a:gd name="T111" fmla="*/ 96 h 462"/>
                    <a:gd name="T112" fmla="*/ 34 w 440"/>
                    <a:gd name="T113" fmla="*/ 60 h 462"/>
                    <a:gd name="T114" fmla="*/ 55 w 440"/>
                    <a:gd name="T115" fmla="*/ 39 h 462"/>
                    <a:gd name="T116" fmla="*/ 68 w 440"/>
                    <a:gd name="T117" fmla="*/ 23 h 462"/>
                    <a:gd name="T118" fmla="*/ 85 w 440"/>
                    <a:gd name="T119" fmla="*/ 28 h 462"/>
                    <a:gd name="T120" fmla="*/ 119 w 440"/>
                    <a:gd name="T121" fmla="*/ 38 h 462"/>
                    <a:gd name="T122" fmla="*/ 139 w 440"/>
                    <a:gd name="T123" fmla="*/ 21 h 462"/>
                    <a:gd name="T124" fmla="*/ 158 w 440"/>
                    <a:gd name="T125" fmla="*/ 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462">
                      <a:moveTo>
                        <a:pt x="391" y="406"/>
                      </a:moveTo>
                      <a:lnTo>
                        <a:pt x="393" y="406"/>
                      </a:lnTo>
                      <a:lnTo>
                        <a:pt x="393" y="406"/>
                      </a:lnTo>
                      <a:lnTo>
                        <a:pt x="393" y="406"/>
                      </a:lnTo>
                      <a:lnTo>
                        <a:pt x="395" y="408"/>
                      </a:lnTo>
                      <a:lnTo>
                        <a:pt x="396" y="408"/>
                      </a:lnTo>
                      <a:lnTo>
                        <a:pt x="396" y="409"/>
                      </a:lnTo>
                      <a:lnTo>
                        <a:pt x="393" y="408"/>
                      </a:lnTo>
                      <a:lnTo>
                        <a:pt x="385" y="408"/>
                      </a:lnTo>
                      <a:lnTo>
                        <a:pt x="385" y="406"/>
                      </a:lnTo>
                      <a:lnTo>
                        <a:pt x="385" y="406"/>
                      </a:lnTo>
                      <a:lnTo>
                        <a:pt x="387" y="404"/>
                      </a:lnTo>
                      <a:lnTo>
                        <a:pt x="387" y="404"/>
                      </a:lnTo>
                      <a:lnTo>
                        <a:pt x="389" y="404"/>
                      </a:lnTo>
                      <a:lnTo>
                        <a:pt x="391" y="404"/>
                      </a:lnTo>
                      <a:lnTo>
                        <a:pt x="391" y="406"/>
                      </a:lnTo>
                      <a:lnTo>
                        <a:pt x="391" y="406"/>
                      </a:lnTo>
                      <a:lnTo>
                        <a:pt x="391" y="406"/>
                      </a:lnTo>
                      <a:close/>
                      <a:moveTo>
                        <a:pt x="171" y="2"/>
                      </a:moveTo>
                      <a:lnTo>
                        <a:pt x="171" y="4"/>
                      </a:lnTo>
                      <a:lnTo>
                        <a:pt x="171" y="6"/>
                      </a:lnTo>
                      <a:lnTo>
                        <a:pt x="173" y="6"/>
                      </a:lnTo>
                      <a:lnTo>
                        <a:pt x="175" y="6"/>
                      </a:lnTo>
                      <a:lnTo>
                        <a:pt x="175" y="8"/>
                      </a:lnTo>
                      <a:lnTo>
                        <a:pt x="175" y="8"/>
                      </a:lnTo>
                      <a:lnTo>
                        <a:pt x="171" y="9"/>
                      </a:lnTo>
                      <a:lnTo>
                        <a:pt x="173" y="9"/>
                      </a:lnTo>
                      <a:lnTo>
                        <a:pt x="173" y="11"/>
                      </a:lnTo>
                      <a:lnTo>
                        <a:pt x="173" y="11"/>
                      </a:lnTo>
                      <a:lnTo>
                        <a:pt x="171" y="13"/>
                      </a:lnTo>
                      <a:lnTo>
                        <a:pt x="171" y="13"/>
                      </a:lnTo>
                      <a:lnTo>
                        <a:pt x="171" y="15"/>
                      </a:lnTo>
                      <a:lnTo>
                        <a:pt x="171" y="15"/>
                      </a:lnTo>
                      <a:lnTo>
                        <a:pt x="171" y="15"/>
                      </a:lnTo>
                      <a:lnTo>
                        <a:pt x="171" y="15"/>
                      </a:lnTo>
                      <a:lnTo>
                        <a:pt x="173" y="15"/>
                      </a:lnTo>
                      <a:lnTo>
                        <a:pt x="173" y="17"/>
                      </a:lnTo>
                      <a:lnTo>
                        <a:pt x="173" y="17"/>
                      </a:lnTo>
                      <a:lnTo>
                        <a:pt x="173" y="17"/>
                      </a:lnTo>
                      <a:lnTo>
                        <a:pt x="175" y="17"/>
                      </a:lnTo>
                      <a:lnTo>
                        <a:pt x="175" y="17"/>
                      </a:lnTo>
                      <a:lnTo>
                        <a:pt x="175" y="17"/>
                      </a:lnTo>
                      <a:lnTo>
                        <a:pt x="175" y="19"/>
                      </a:lnTo>
                      <a:lnTo>
                        <a:pt x="175" y="19"/>
                      </a:lnTo>
                      <a:lnTo>
                        <a:pt x="175" y="19"/>
                      </a:lnTo>
                      <a:lnTo>
                        <a:pt x="175" y="21"/>
                      </a:lnTo>
                      <a:lnTo>
                        <a:pt x="175" y="21"/>
                      </a:lnTo>
                      <a:lnTo>
                        <a:pt x="177" y="23"/>
                      </a:lnTo>
                      <a:lnTo>
                        <a:pt x="175" y="24"/>
                      </a:lnTo>
                      <a:lnTo>
                        <a:pt x="175" y="26"/>
                      </a:lnTo>
                      <a:lnTo>
                        <a:pt x="175" y="26"/>
                      </a:lnTo>
                      <a:lnTo>
                        <a:pt x="175" y="28"/>
                      </a:lnTo>
                      <a:lnTo>
                        <a:pt x="175" y="28"/>
                      </a:lnTo>
                      <a:lnTo>
                        <a:pt x="175" y="30"/>
                      </a:lnTo>
                      <a:lnTo>
                        <a:pt x="175" y="30"/>
                      </a:lnTo>
                      <a:lnTo>
                        <a:pt x="173" y="30"/>
                      </a:lnTo>
                      <a:lnTo>
                        <a:pt x="173" y="30"/>
                      </a:lnTo>
                      <a:lnTo>
                        <a:pt x="173" y="30"/>
                      </a:lnTo>
                      <a:lnTo>
                        <a:pt x="173" y="30"/>
                      </a:lnTo>
                      <a:lnTo>
                        <a:pt x="171" y="32"/>
                      </a:lnTo>
                      <a:lnTo>
                        <a:pt x="171" y="32"/>
                      </a:lnTo>
                      <a:lnTo>
                        <a:pt x="171" y="34"/>
                      </a:lnTo>
                      <a:lnTo>
                        <a:pt x="173" y="34"/>
                      </a:lnTo>
                      <a:lnTo>
                        <a:pt x="173" y="36"/>
                      </a:lnTo>
                      <a:lnTo>
                        <a:pt x="175" y="36"/>
                      </a:lnTo>
                      <a:lnTo>
                        <a:pt x="177" y="38"/>
                      </a:lnTo>
                      <a:lnTo>
                        <a:pt x="181" y="39"/>
                      </a:lnTo>
                      <a:lnTo>
                        <a:pt x="188" y="39"/>
                      </a:lnTo>
                      <a:lnTo>
                        <a:pt x="190" y="38"/>
                      </a:lnTo>
                      <a:lnTo>
                        <a:pt x="190" y="36"/>
                      </a:lnTo>
                      <a:lnTo>
                        <a:pt x="190" y="36"/>
                      </a:lnTo>
                      <a:lnTo>
                        <a:pt x="192" y="34"/>
                      </a:lnTo>
                      <a:lnTo>
                        <a:pt x="192" y="32"/>
                      </a:lnTo>
                      <a:lnTo>
                        <a:pt x="196" y="34"/>
                      </a:lnTo>
                      <a:lnTo>
                        <a:pt x="196" y="32"/>
                      </a:lnTo>
                      <a:lnTo>
                        <a:pt x="196" y="28"/>
                      </a:lnTo>
                      <a:lnTo>
                        <a:pt x="196" y="28"/>
                      </a:lnTo>
                      <a:lnTo>
                        <a:pt x="197" y="26"/>
                      </a:lnTo>
                      <a:lnTo>
                        <a:pt x="197" y="26"/>
                      </a:lnTo>
                      <a:lnTo>
                        <a:pt x="203" y="23"/>
                      </a:lnTo>
                      <a:lnTo>
                        <a:pt x="212" y="21"/>
                      </a:lnTo>
                      <a:lnTo>
                        <a:pt x="216" y="21"/>
                      </a:lnTo>
                      <a:lnTo>
                        <a:pt x="218" y="21"/>
                      </a:lnTo>
                      <a:lnTo>
                        <a:pt x="218" y="21"/>
                      </a:lnTo>
                      <a:lnTo>
                        <a:pt x="220" y="21"/>
                      </a:lnTo>
                      <a:lnTo>
                        <a:pt x="222" y="21"/>
                      </a:lnTo>
                      <a:lnTo>
                        <a:pt x="224" y="23"/>
                      </a:lnTo>
                      <a:lnTo>
                        <a:pt x="224" y="23"/>
                      </a:lnTo>
                      <a:lnTo>
                        <a:pt x="226" y="24"/>
                      </a:lnTo>
                      <a:lnTo>
                        <a:pt x="227" y="26"/>
                      </a:lnTo>
                      <a:lnTo>
                        <a:pt x="227" y="28"/>
                      </a:lnTo>
                      <a:lnTo>
                        <a:pt x="227" y="28"/>
                      </a:lnTo>
                      <a:lnTo>
                        <a:pt x="227" y="28"/>
                      </a:lnTo>
                      <a:lnTo>
                        <a:pt x="229" y="28"/>
                      </a:lnTo>
                      <a:lnTo>
                        <a:pt x="229" y="28"/>
                      </a:lnTo>
                      <a:lnTo>
                        <a:pt x="229" y="28"/>
                      </a:lnTo>
                      <a:lnTo>
                        <a:pt x="229" y="30"/>
                      </a:lnTo>
                      <a:lnTo>
                        <a:pt x="231" y="30"/>
                      </a:lnTo>
                      <a:lnTo>
                        <a:pt x="231" y="32"/>
                      </a:lnTo>
                      <a:lnTo>
                        <a:pt x="233" y="32"/>
                      </a:lnTo>
                      <a:lnTo>
                        <a:pt x="235" y="32"/>
                      </a:lnTo>
                      <a:lnTo>
                        <a:pt x="235" y="32"/>
                      </a:lnTo>
                      <a:lnTo>
                        <a:pt x="235" y="30"/>
                      </a:lnTo>
                      <a:lnTo>
                        <a:pt x="235" y="30"/>
                      </a:lnTo>
                      <a:lnTo>
                        <a:pt x="235" y="30"/>
                      </a:lnTo>
                      <a:lnTo>
                        <a:pt x="237" y="30"/>
                      </a:lnTo>
                      <a:lnTo>
                        <a:pt x="237" y="32"/>
                      </a:lnTo>
                      <a:lnTo>
                        <a:pt x="237" y="32"/>
                      </a:lnTo>
                      <a:lnTo>
                        <a:pt x="239" y="30"/>
                      </a:lnTo>
                      <a:lnTo>
                        <a:pt x="239" y="30"/>
                      </a:lnTo>
                      <a:lnTo>
                        <a:pt x="239" y="30"/>
                      </a:lnTo>
                      <a:lnTo>
                        <a:pt x="239" y="30"/>
                      </a:lnTo>
                      <a:lnTo>
                        <a:pt x="241" y="30"/>
                      </a:lnTo>
                      <a:lnTo>
                        <a:pt x="244" y="30"/>
                      </a:lnTo>
                      <a:lnTo>
                        <a:pt x="244" y="30"/>
                      </a:lnTo>
                      <a:lnTo>
                        <a:pt x="248" y="32"/>
                      </a:lnTo>
                      <a:lnTo>
                        <a:pt x="250" y="32"/>
                      </a:lnTo>
                      <a:lnTo>
                        <a:pt x="250" y="30"/>
                      </a:lnTo>
                      <a:lnTo>
                        <a:pt x="252" y="30"/>
                      </a:lnTo>
                      <a:lnTo>
                        <a:pt x="252" y="32"/>
                      </a:lnTo>
                      <a:lnTo>
                        <a:pt x="252" y="32"/>
                      </a:lnTo>
                      <a:lnTo>
                        <a:pt x="252" y="36"/>
                      </a:lnTo>
                      <a:lnTo>
                        <a:pt x="252" y="38"/>
                      </a:lnTo>
                      <a:lnTo>
                        <a:pt x="252" y="38"/>
                      </a:lnTo>
                      <a:lnTo>
                        <a:pt x="254" y="38"/>
                      </a:lnTo>
                      <a:lnTo>
                        <a:pt x="254" y="38"/>
                      </a:lnTo>
                      <a:lnTo>
                        <a:pt x="256" y="36"/>
                      </a:lnTo>
                      <a:lnTo>
                        <a:pt x="256" y="38"/>
                      </a:lnTo>
                      <a:lnTo>
                        <a:pt x="254" y="39"/>
                      </a:lnTo>
                      <a:lnTo>
                        <a:pt x="254" y="39"/>
                      </a:lnTo>
                      <a:lnTo>
                        <a:pt x="256" y="39"/>
                      </a:lnTo>
                      <a:lnTo>
                        <a:pt x="256" y="41"/>
                      </a:lnTo>
                      <a:lnTo>
                        <a:pt x="256" y="41"/>
                      </a:lnTo>
                      <a:lnTo>
                        <a:pt x="258" y="43"/>
                      </a:lnTo>
                      <a:lnTo>
                        <a:pt x="258" y="43"/>
                      </a:lnTo>
                      <a:lnTo>
                        <a:pt x="256" y="45"/>
                      </a:lnTo>
                      <a:lnTo>
                        <a:pt x="256" y="45"/>
                      </a:lnTo>
                      <a:lnTo>
                        <a:pt x="256" y="45"/>
                      </a:lnTo>
                      <a:lnTo>
                        <a:pt x="258" y="45"/>
                      </a:lnTo>
                      <a:lnTo>
                        <a:pt x="258" y="45"/>
                      </a:lnTo>
                      <a:lnTo>
                        <a:pt x="258" y="45"/>
                      </a:lnTo>
                      <a:lnTo>
                        <a:pt x="258" y="47"/>
                      </a:lnTo>
                      <a:lnTo>
                        <a:pt x="258" y="47"/>
                      </a:lnTo>
                      <a:lnTo>
                        <a:pt x="259" y="47"/>
                      </a:lnTo>
                      <a:lnTo>
                        <a:pt x="259" y="45"/>
                      </a:lnTo>
                      <a:lnTo>
                        <a:pt x="259" y="47"/>
                      </a:lnTo>
                      <a:lnTo>
                        <a:pt x="261" y="49"/>
                      </a:lnTo>
                      <a:lnTo>
                        <a:pt x="261" y="49"/>
                      </a:lnTo>
                      <a:lnTo>
                        <a:pt x="263" y="49"/>
                      </a:lnTo>
                      <a:lnTo>
                        <a:pt x="263" y="51"/>
                      </a:lnTo>
                      <a:lnTo>
                        <a:pt x="263" y="51"/>
                      </a:lnTo>
                      <a:lnTo>
                        <a:pt x="263" y="53"/>
                      </a:lnTo>
                      <a:lnTo>
                        <a:pt x="261" y="53"/>
                      </a:lnTo>
                      <a:lnTo>
                        <a:pt x="263" y="53"/>
                      </a:lnTo>
                      <a:lnTo>
                        <a:pt x="263" y="54"/>
                      </a:lnTo>
                      <a:lnTo>
                        <a:pt x="263" y="56"/>
                      </a:lnTo>
                      <a:lnTo>
                        <a:pt x="263" y="56"/>
                      </a:lnTo>
                      <a:lnTo>
                        <a:pt x="263" y="60"/>
                      </a:lnTo>
                      <a:lnTo>
                        <a:pt x="263" y="60"/>
                      </a:lnTo>
                      <a:lnTo>
                        <a:pt x="265" y="62"/>
                      </a:lnTo>
                      <a:lnTo>
                        <a:pt x="265" y="62"/>
                      </a:lnTo>
                      <a:lnTo>
                        <a:pt x="267" y="62"/>
                      </a:lnTo>
                      <a:lnTo>
                        <a:pt x="267" y="62"/>
                      </a:lnTo>
                      <a:lnTo>
                        <a:pt x="267" y="60"/>
                      </a:lnTo>
                      <a:lnTo>
                        <a:pt x="269" y="62"/>
                      </a:lnTo>
                      <a:lnTo>
                        <a:pt x="269" y="62"/>
                      </a:lnTo>
                      <a:lnTo>
                        <a:pt x="269" y="62"/>
                      </a:lnTo>
                      <a:lnTo>
                        <a:pt x="269" y="62"/>
                      </a:lnTo>
                      <a:lnTo>
                        <a:pt x="271" y="62"/>
                      </a:lnTo>
                      <a:lnTo>
                        <a:pt x="273" y="62"/>
                      </a:lnTo>
                      <a:lnTo>
                        <a:pt x="273" y="64"/>
                      </a:lnTo>
                      <a:lnTo>
                        <a:pt x="274" y="66"/>
                      </a:lnTo>
                      <a:lnTo>
                        <a:pt x="274" y="64"/>
                      </a:lnTo>
                      <a:lnTo>
                        <a:pt x="276" y="66"/>
                      </a:lnTo>
                      <a:lnTo>
                        <a:pt x="276" y="68"/>
                      </a:lnTo>
                      <a:lnTo>
                        <a:pt x="276" y="68"/>
                      </a:lnTo>
                      <a:lnTo>
                        <a:pt x="276" y="70"/>
                      </a:lnTo>
                      <a:lnTo>
                        <a:pt x="274" y="70"/>
                      </a:lnTo>
                      <a:lnTo>
                        <a:pt x="274" y="70"/>
                      </a:lnTo>
                      <a:lnTo>
                        <a:pt x="274" y="70"/>
                      </a:lnTo>
                      <a:lnTo>
                        <a:pt x="276" y="71"/>
                      </a:lnTo>
                      <a:lnTo>
                        <a:pt x="276" y="71"/>
                      </a:lnTo>
                      <a:lnTo>
                        <a:pt x="276" y="71"/>
                      </a:lnTo>
                      <a:lnTo>
                        <a:pt x="278" y="71"/>
                      </a:lnTo>
                      <a:lnTo>
                        <a:pt x="278" y="71"/>
                      </a:lnTo>
                      <a:lnTo>
                        <a:pt x="278" y="71"/>
                      </a:lnTo>
                      <a:lnTo>
                        <a:pt x="278" y="71"/>
                      </a:lnTo>
                      <a:lnTo>
                        <a:pt x="280" y="71"/>
                      </a:lnTo>
                      <a:lnTo>
                        <a:pt x="280" y="71"/>
                      </a:lnTo>
                      <a:lnTo>
                        <a:pt x="280" y="71"/>
                      </a:lnTo>
                      <a:lnTo>
                        <a:pt x="282" y="73"/>
                      </a:lnTo>
                      <a:lnTo>
                        <a:pt x="282" y="73"/>
                      </a:lnTo>
                      <a:lnTo>
                        <a:pt x="282" y="75"/>
                      </a:lnTo>
                      <a:lnTo>
                        <a:pt x="282" y="75"/>
                      </a:lnTo>
                      <a:lnTo>
                        <a:pt x="284" y="75"/>
                      </a:lnTo>
                      <a:lnTo>
                        <a:pt x="284" y="75"/>
                      </a:lnTo>
                      <a:lnTo>
                        <a:pt x="284" y="77"/>
                      </a:lnTo>
                      <a:lnTo>
                        <a:pt x="284" y="75"/>
                      </a:lnTo>
                      <a:lnTo>
                        <a:pt x="286" y="75"/>
                      </a:lnTo>
                      <a:lnTo>
                        <a:pt x="286" y="75"/>
                      </a:lnTo>
                      <a:lnTo>
                        <a:pt x="286" y="75"/>
                      </a:lnTo>
                      <a:lnTo>
                        <a:pt x="288" y="73"/>
                      </a:lnTo>
                      <a:lnTo>
                        <a:pt x="288" y="73"/>
                      </a:lnTo>
                      <a:lnTo>
                        <a:pt x="289" y="73"/>
                      </a:lnTo>
                      <a:lnTo>
                        <a:pt x="289" y="73"/>
                      </a:lnTo>
                      <a:lnTo>
                        <a:pt x="291" y="75"/>
                      </a:lnTo>
                      <a:lnTo>
                        <a:pt x="291" y="75"/>
                      </a:lnTo>
                      <a:lnTo>
                        <a:pt x="293" y="75"/>
                      </a:lnTo>
                      <a:lnTo>
                        <a:pt x="293" y="75"/>
                      </a:lnTo>
                      <a:lnTo>
                        <a:pt x="293" y="73"/>
                      </a:lnTo>
                      <a:lnTo>
                        <a:pt x="293" y="71"/>
                      </a:lnTo>
                      <a:lnTo>
                        <a:pt x="293" y="71"/>
                      </a:lnTo>
                      <a:lnTo>
                        <a:pt x="293" y="71"/>
                      </a:lnTo>
                      <a:lnTo>
                        <a:pt x="295" y="71"/>
                      </a:lnTo>
                      <a:lnTo>
                        <a:pt x="295" y="71"/>
                      </a:lnTo>
                      <a:lnTo>
                        <a:pt x="297" y="71"/>
                      </a:lnTo>
                      <a:lnTo>
                        <a:pt x="297" y="71"/>
                      </a:lnTo>
                      <a:lnTo>
                        <a:pt x="297" y="73"/>
                      </a:lnTo>
                      <a:lnTo>
                        <a:pt x="295" y="75"/>
                      </a:lnTo>
                      <a:lnTo>
                        <a:pt x="295" y="77"/>
                      </a:lnTo>
                      <a:lnTo>
                        <a:pt x="297" y="79"/>
                      </a:lnTo>
                      <a:lnTo>
                        <a:pt x="299" y="79"/>
                      </a:lnTo>
                      <a:lnTo>
                        <a:pt x="301" y="79"/>
                      </a:lnTo>
                      <a:lnTo>
                        <a:pt x="303" y="79"/>
                      </a:lnTo>
                      <a:lnTo>
                        <a:pt x="304" y="79"/>
                      </a:lnTo>
                      <a:lnTo>
                        <a:pt x="304" y="83"/>
                      </a:lnTo>
                      <a:lnTo>
                        <a:pt x="304" y="83"/>
                      </a:lnTo>
                      <a:lnTo>
                        <a:pt x="306" y="83"/>
                      </a:lnTo>
                      <a:lnTo>
                        <a:pt x="306" y="83"/>
                      </a:lnTo>
                      <a:lnTo>
                        <a:pt x="306" y="81"/>
                      </a:lnTo>
                      <a:lnTo>
                        <a:pt x="308" y="81"/>
                      </a:lnTo>
                      <a:lnTo>
                        <a:pt x="310" y="81"/>
                      </a:lnTo>
                      <a:lnTo>
                        <a:pt x="310" y="81"/>
                      </a:lnTo>
                      <a:lnTo>
                        <a:pt x="310" y="79"/>
                      </a:lnTo>
                      <a:lnTo>
                        <a:pt x="310" y="79"/>
                      </a:lnTo>
                      <a:lnTo>
                        <a:pt x="310" y="77"/>
                      </a:lnTo>
                      <a:lnTo>
                        <a:pt x="310" y="75"/>
                      </a:lnTo>
                      <a:lnTo>
                        <a:pt x="312" y="75"/>
                      </a:lnTo>
                      <a:lnTo>
                        <a:pt x="314" y="73"/>
                      </a:lnTo>
                      <a:lnTo>
                        <a:pt x="312" y="73"/>
                      </a:lnTo>
                      <a:lnTo>
                        <a:pt x="312" y="73"/>
                      </a:lnTo>
                      <a:lnTo>
                        <a:pt x="314" y="71"/>
                      </a:lnTo>
                      <a:lnTo>
                        <a:pt x="314" y="71"/>
                      </a:lnTo>
                      <a:lnTo>
                        <a:pt x="318" y="71"/>
                      </a:lnTo>
                      <a:lnTo>
                        <a:pt x="318" y="70"/>
                      </a:lnTo>
                      <a:lnTo>
                        <a:pt x="320" y="68"/>
                      </a:lnTo>
                      <a:lnTo>
                        <a:pt x="321" y="66"/>
                      </a:lnTo>
                      <a:lnTo>
                        <a:pt x="323" y="66"/>
                      </a:lnTo>
                      <a:lnTo>
                        <a:pt x="327" y="68"/>
                      </a:lnTo>
                      <a:lnTo>
                        <a:pt x="327" y="68"/>
                      </a:lnTo>
                      <a:lnTo>
                        <a:pt x="329" y="68"/>
                      </a:lnTo>
                      <a:lnTo>
                        <a:pt x="329" y="68"/>
                      </a:lnTo>
                      <a:lnTo>
                        <a:pt x="329" y="68"/>
                      </a:lnTo>
                      <a:lnTo>
                        <a:pt x="329" y="68"/>
                      </a:lnTo>
                      <a:lnTo>
                        <a:pt x="331" y="66"/>
                      </a:lnTo>
                      <a:lnTo>
                        <a:pt x="331" y="66"/>
                      </a:lnTo>
                      <a:lnTo>
                        <a:pt x="333" y="66"/>
                      </a:lnTo>
                      <a:lnTo>
                        <a:pt x="333" y="66"/>
                      </a:lnTo>
                      <a:lnTo>
                        <a:pt x="335" y="64"/>
                      </a:lnTo>
                      <a:lnTo>
                        <a:pt x="335" y="64"/>
                      </a:lnTo>
                      <a:lnTo>
                        <a:pt x="336" y="62"/>
                      </a:lnTo>
                      <a:lnTo>
                        <a:pt x="338" y="62"/>
                      </a:lnTo>
                      <a:lnTo>
                        <a:pt x="340" y="60"/>
                      </a:lnTo>
                      <a:lnTo>
                        <a:pt x="346" y="60"/>
                      </a:lnTo>
                      <a:lnTo>
                        <a:pt x="346" y="60"/>
                      </a:lnTo>
                      <a:lnTo>
                        <a:pt x="348" y="60"/>
                      </a:lnTo>
                      <a:lnTo>
                        <a:pt x="348" y="58"/>
                      </a:lnTo>
                      <a:lnTo>
                        <a:pt x="350" y="58"/>
                      </a:lnTo>
                      <a:lnTo>
                        <a:pt x="350" y="58"/>
                      </a:lnTo>
                      <a:lnTo>
                        <a:pt x="353" y="56"/>
                      </a:lnTo>
                      <a:lnTo>
                        <a:pt x="353" y="56"/>
                      </a:lnTo>
                      <a:lnTo>
                        <a:pt x="355" y="58"/>
                      </a:lnTo>
                      <a:lnTo>
                        <a:pt x="355" y="58"/>
                      </a:lnTo>
                      <a:lnTo>
                        <a:pt x="355" y="58"/>
                      </a:lnTo>
                      <a:lnTo>
                        <a:pt x="357" y="56"/>
                      </a:lnTo>
                      <a:lnTo>
                        <a:pt x="357" y="56"/>
                      </a:lnTo>
                      <a:lnTo>
                        <a:pt x="357" y="56"/>
                      </a:lnTo>
                      <a:lnTo>
                        <a:pt x="359" y="58"/>
                      </a:lnTo>
                      <a:lnTo>
                        <a:pt x="361" y="58"/>
                      </a:lnTo>
                      <a:lnTo>
                        <a:pt x="365" y="58"/>
                      </a:lnTo>
                      <a:lnTo>
                        <a:pt x="376" y="60"/>
                      </a:lnTo>
                      <a:lnTo>
                        <a:pt x="378" y="60"/>
                      </a:lnTo>
                      <a:lnTo>
                        <a:pt x="378" y="60"/>
                      </a:lnTo>
                      <a:lnTo>
                        <a:pt x="380" y="62"/>
                      </a:lnTo>
                      <a:lnTo>
                        <a:pt x="381" y="60"/>
                      </a:lnTo>
                      <a:lnTo>
                        <a:pt x="381" y="60"/>
                      </a:lnTo>
                      <a:lnTo>
                        <a:pt x="381" y="60"/>
                      </a:lnTo>
                      <a:lnTo>
                        <a:pt x="381" y="62"/>
                      </a:lnTo>
                      <a:lnTo>
                        <a:pt x="381" y="64"/>
                      </a:lnTo>
                      <a:lnTo>
                        <a:pt x="383" y="64"/>
                      </a:lnTo>
                      <a:lnTo>
                        <a:pt x="385" y="64"/>
                      </a:lnTo>
                      <a:lnTo>
                        <a:pt x="385" y="64"/>
                      </a:lnTo>
                      <a:lnTo>
                        <a:pt x="387" y="60"/>
                      </a:lnTo>
                      <a:lnTo>
                        <a:pt x="389" y="58"/>
                      </a:lnTo>
                      <a:lnTo>
                        <a:pt x="389" y="60"/>
                      </a:lnTo>
                      <a:lnTo>
                        <a:pt x="389" y="62"/>
                      </a:lnTo>
                      <a:lnTo>
                        <a:pt x="391" y="64"/>
                      </a:lnTo>
                      <a:lnTo>
                        <a:pt x="391" y="66"/>
                      </a:lnTo>
                      <a:lnTo>
                        <a:pt x="393" y="66"/>
                      </a:lnTo>
                      <a:lnTo>
                        <a:pt x="395" y="66"/>
                      </a:lnTo>
                      <a:lnTo>
                        <a:pt x="396" y="68"/>
                      </a:lnTo>
                      <a:lnTo>
                        <a:pt x="396" y="71"/>
                      </a:lnTo>
                      <a:lnTo>
                        <a:pt x="398" y="73"/>
                      </a:lnTo>
                      <a:lnTo>
                        <a:pt x="398" y="73"/>
                      </a:lnTo>
                      <a:lnTo>
                        <a:pt x="400" y="73"/>
                      </a:lnTo>
                      <a:lnTo>
                        <a:pt x="402" y="73"/>
                      </a:lnTo>
                      <a:lnTo>
                        <a:pt x="404" y="73"/>
                      </a:lnTo>
                      <a:lnTo>
                        <a:pt x="406" y="73"/>
                      </a:lnTo>
                      <a:lnTo>
                        <a:pt x="406" y="75"/>
                      </a:lnTo>
                      <a:lnTo>
                        <a:pt x="408" y="79"/>
                      </a:lnTo>
                      <a:lnTo>
                        <a:pt x="412" y="86"/>
                      </a:lnTo>
                      <a:lnTo>
                        <a:pt x="417" y="96"/>
                      </a:lnTo>
                      <a:lnTo>
                        <a:pt x="419" y="98"/>
                      </a:lnTo>
                      <a:lnTo>
                        <a:pt x="421" y="98"/>
                      </a:lnTo>
                      <a:lnTo>
                        <a:pt x="423" y="96"/>
                      </a:lnTo>
                      <a:lnTo>
                        <a:pt x="425" y="92"/>
                      </a:lnTo>
                      <a:lnTo>
                        <a:pt x="427" y="90"/>
                      </a:lnTo>
                      <a:lnTo>
                        <a:pt x="428" y="92"/>
                      </a:lnTo>
                      <a:lnTo>
                        <a:pt x="428" y="92"/>
                      </a:lnTo>
                      <a:lnTo>
                        <a:pt x="427" y="94"/>
                      </a:lnTo>
                      <a:lnTo>
                        <a:pt x="427" y="96"/>
                      </a:lnTo>
                      <a:lnTo>
                        <a:pt x="428" y="96"/>
                      </a:lnTo>
                      <a:lnTo>
                        <a:pt x="428" y="100"/>
                      </a:lnTo>
                      <a:lnTo>
                        <a:pt x="427" y="100"/>
                      </a:lnTo>
                      <a:lnTo>
                        <a:pt x="427" y="100"/>
                      </a:lnTo>
                      <a:lnTo>
                        <a:pt x="425" y="101"/>
                      </a:lnTo>
                      <a:lnTo>
                        <a:pt x="425" y="101"/>
                      </a:lnTo>
                      <a:lnTo>
                        <a:pt x="425" y="103"/>
                      </a:lnTo>
                      <a:lnTo>
                        <a:pt x="425" y="103"/>
                      </a:lnTo>
                      <a:lnTo>
                        <a:pt x="427" y="105"/>
                      </a:lnTo>
                      <a:lnTo>
                        <a:pt x="428" y="105"/>
                      </a:lnTo>
                      <a:lnTo>
                        <a:pt x="428" y="105"/>
                      </a:lnTo>
                      <a:lnTo>
                        <a:pt x="428" y="107"/>
                      </a:lnTo>
                      <a:lnTo>
                        <a:pt x="428" y="109"/>
                      </a:lnTo>
                      <a:lnTo>
                        <a:pt x="425" y="109"/>
                      </a:lnTo>
                      <a:lnTo>
                        <a:pt x="425" y="111"/>
                      </a:lnTo>
                      <a:lnTo>
                        <a:pt x="423" y="115"/>
                      </a:lnTo>
                      <a:lnTo>
                        <a:pt x="421" y="115"/>
                      </a:lnTo>
                      <a:lnTo>
                        <a:pt x="421" y="116"/>
                      </a:lnTo>
                      <a:lnTo>
                        <a:pt x="421" y="120"/>
                      </a:lnTo>
                      <a:lnTo>
                        <a:pt x="421" y="120"/>
                      </a:lnTo>
                      <a:lnTo>
                        <a:pt x="421" y="122"/>
                      </a:lnTo>
                      <a:lnTo>
                        <a:pt x="421" y="122"/>
                      </a:lnTo>
                      <a:lnTo>
                        <a:pt x="421" y="122"/>
                      </a:lnTo>
                      <a:lnTo>
                        <a:pt x="423" y="124"/>
                      </a:lnTo>
                      <a:lnTo>
                        <a:pt x="423" y="124"/>
                      </a:lnTo>
                      <a:lnTo>
                        <a:pt x="425" y="124"/>
                      </a:lnTo>
                      <a:lnTo>
                        <a:pt x="427" y="124"/>
                      </a:lnTo>
                      <a:lnTo>
                        <a:pt x="428" y="124"/>
                      </a:lnTo>
                      <a:lnTo>
                        <a:pt x="428" y="126"/>
                      </a:lnTo>
                      <a:lnTo>
                        <a:pt x="428" y="128"/>
                      </a:lnTo>
                      <a:lnTo>
                        <a:pt x="430" y="131"/>
                      </a:lnTo>
                      <a:lnTo>
                        <a:pt x="430" y="131"/>
                      </a:lnTo>
                      <a:lnTo>
                        <a:pt x="430" y="131"/>
                      </a:lnTo>
                      <a:lnTo>
                        <a:pt x="432" y="131"/>
                      </a:lnTo>
                      <a:lnTo>
                        <a:pt x="432" y="131"/>
                      </a:lnTo>
                      <a:lnTo>
                        <a:pt x="432" y="133"/>
                      </a:lnTo>
                      <a:lnTo>
                        <a:pt x="434" y="139"/>
                      </a:lnTo>
                      <a:lnTo>
                        <a:pt x="434" y="139"/>
                      </a:lnTo>
                      <a:lnTo>
                        <a:pt x="432" y="139"/>
                      </a:lnTo>
                      <a:lnTo>
                        <a:pt x="432" y="141"/>
                      </a:lnTo>
                      <a:lnTo>
                        <a:pt x="432" y="141"/>
                      </a:lnTo>
                      <a:lnTo>
                        <a:pt x="432" y="141"/>
                      </a:lnTo>
                      <a:lnTo>
                        <a:pt x="432" y="141"/>
                      </a:lnTo>
                      <a:lnTo>
                        <a:pt x="434" y="143"/>
                      </a:lnTo>
                      <a:lnTo>
                        <a:pt x="440" y="184"/>
                      </a:lnTo>
                      <a:lnTo>
                        <a:pt x="440" y="184"/>
                      </a:lnTo>
                      <a:lnTo>
                        <a:pt x="436" y="186"/>
                      </a:lnTo>
                      <a:lnTo>
                        <a:pt x="434" y="186"/>
                      </a:lnTo>
                      <a:lnTo>
                        <a:pt x="434" y="186"/>
                      </a:lnTo>
                      <a:lnTo>
                        <a:pt x="434" y="186"/>
                      </a:lnTo>
                      <a:lnTo>
                        <a:pt x="432" y="186"/>
                      </a:lnTo>
                      <a:lnTo>
                        <a:pt x="432" y="186"/>
                      </a:lnTo>
                      <a:lnTo>
                        <a:pt x="432" y="188"/>
                      </a:lnTo>
                      <a:lnTo>
                        <a:pt x="432" y="188"/>
                      </a:lnTo>
                      <a:lnTo>
                        <a:pt x="432" y="190"/>
                      </a:lnTo>
                      <a:lnTo>
                        <a:pt x="432" y="192"/>
                      </a:lnTo>
                      <a:lnTo>
                        <a:pt x="434" y="193"/>
                      </a:lnTo>
                      <a:lnTo>
                        <a:pt x="432" y="195"/>
                      </a:lnTo>
                      <a:lnTo>
                        <a:pt x="432" y="195"/>
                      </a:lnTo>
                      <a:lnTo>
                        <a:pt x="430" y="195"/>
                      </a:lnTo>
                      <a:lnTo>
                        <a:pt x="427" y="197"/>
                      </a:lnTo>
                      <a:lnTo>
                        <a:pt x="425" y="199"/>
                      </a:lnTo>
                      <a:lnTo>
                        <a:pt x="421" y="203"/>
                      </a:lnTo>
                      <a:lnTo>
                        <a:pt x="421" y="203"/>
                      </a:lnTo>
                      <a:lnTo>
                        <a:pt x="421" y="203"/>
                      </a:lnTo>
                      <a:lnTo>
                        <a:pt x="421" y="203"/>
                      </a:lnTo>
                      <a:lnTo>
                        <a:pt x="419" y="203"/>
                      </a:lnTo>
                      <a:lnTo>
                        <a:pt x="419" y="203"/>
                      </a:lnTo>
                      <a:lnTo>
                        <a:pt x="419" y="203"/>
                      </a:lnTo>
                      <a:lnTo>
                        <a:pt x="419" y="208"/>
                      </a:lnTo>
                      <a:lnTo>
                        <a:pt x="419" y="208"/>
                      </a:lnTo>
                      <a:lnTo>
                        <a:pt x="417" y="210"/>
                      </a:lnTo>
                      <a:lnTo>
                        <a:pt x="417" y="210"/>
                      </a:lnTo>
                      <a:lnTo>
                        <a:pt x="415" y="212"/>
                      </a:lnTo>
                      <a:lnTo>
                        <a:pt x="415" y="212"/>
                      </a:lnTo>
                      <a:lnTo>
                        <a:pt x="415" y="212"/>
                      </a:lnTo>
                      <a:lnTo>
                        <a:pt x="415" y="212"/>
                      </a:lnTo>
                      <a:lnTo>
                        <a:pt x="415" y="214"/>
                      </a:lnTo>
                      <a:lnTo>
                        <a:pt x="415" y="214"/>
                      </a:lnTo>
                      <a:lnTo>
                        <a:pt x="415" y="214"/>
                      </a:lnTo>
                      <a:lnTo>
                        <a:pt x="410" y="225"/>
                      </a:lnTo>
                      <a:lnTo>
                        <a:pt x="408" y="229"/>
                      </a:lnTo>
                      <a:lnTo>
                        <a:pt x="404" y="252"/>
                      </a:lnTo>
                      <a:lnTo>
                        <a:pt x="406" y="254"/>
                      </a:lnTo>
                      <a:lnTo>
                        <a:pt x="406" y="254"/>
                      </a:lnTo>
                      <a:lnTo>
                        <a:pt x="406" y="255"/>
                      </a:lnTo>
                      <a:lnTo>
                        <a:pt x="406" y="257"/>
                      </a:lnTo>
                      <a:lnTo>
                        <a:pt x="402" y="261"/>
                      </a:lnTo>
                      <a:lnTo>
                        <a:pt x="402" y="261"/>
                      </a:lnTo>
                      <a:lnTo>
                        <a:pt x="402" y="265"/>
                      </a:lnTo>
                      <a:lnTo>
                        <a:pt x="400" y="265"/>
                      </a:lnTo>
                      <a:lnTo>
                        <a:pt x="398" y="267"/>
                      </a:lnTo>
                      <a:lnTo>
                        <a:pt x="396" y="267"/>
                      </a:lnTo>
                      <a:lnTo>
                        <a:pt x="389" y="282"/>
                      </a:lnTo>
                      <a:lnTo>
                        <a:pt x="387" y="284"/>
                      </a:lnTo>
                      <a:lnTo>
                        <a:pt x="387" y="287"/>
                      </a:lnTo>
                      <a:lnTo>
                        <a:pt x="387" y="287"/>
                      </a:lnTo>
                      <a:lnTo>
                        <a:pt x="387" y="289"/>
                      </a:lnTo>
                      <a:lnTo>
                        <a:pt x="389" y="291"/>
                      </a:lnTo>
                      <a:lnTo>
                        <a:pt x="389" y="291"/>
                      </a:lnTo>
                      <a:lnTo>
                        <a:pt x="387" y="295"/>
                      </a:lnTo>
                      <a:lnTo>
                        <a:pt x="387" y="295"/>
                      </a:lnTo>
                      <a:lnTo>
                        <a:pt x="385" y="297"/>
                      </a:lnTo>
                      <a:lnTo>
                        <a:pt x="385" y="297"/>
                      </a:lnTo>
                      <a:lnTo>
                        <a:pt x="385" y="299"/>
                      </a:lnTo>
                      <a:lnTo>
                        <a:pt x="391" y="323"/>
                      </a:lnTo>
                      <a:lnTo>
                        <a:pt x="393" y="325"/>
                      </a:lnTo>
                      <a:lnTo>
                        <a:pt x="395" y="327"/>
                      </a:lnTo>
                      <a:lnTo>
                        <a:pt x="396" y="331"/>
                      </a:lnTo>
                      <a:lnTo>
                        <a:pt x="398" y="344"/>
                      </a:lnTo>
                      <a:lnTo>
                        <a:pt x="398" y="346"/>
                      </a:lnTo>
                      <a:lnTo>
                        <a:pt x="402" y="351"/>
                      </a:lnTo>
                      <a:lnTo>
                        <a:pt x="402" y="353"/>
                      </a:lnTo>
                      <a:lnTo>
                        <a:pt x="402" y="357"/>
                      </a:lnTo>
                      <a:lnTo>
                        <a:pt x="402" y="364"/>
                      </a:lnTo>
                      <a:lnTo>
                        <a:pt x="408" y="364"/>
                      </a:lnTo>
                      <a:lnTo>
                        <a:pt x="406" y="368"/>
                      </a:lnTo>
                      <a:lnTo>
                        <a:pt x="406" y="370"/>
                      </a:lnTo>
                      <a:lnTo>
                        <a:pt x="408" y="372"/>
                      </a:lnTo>
                      <a:lnTo>
                        <a:pt x="410" y="370"/>
                      </a:lnTo>
                      <a:lnTo>
                        <a:pt x="412" y="370"/>
                      </a:lnTo>
                      <a:lnTo>
                        <a:pt x="413" y="370"/>
                      </a:lnTo>
                      <a:lnTo>
                        <a:pt x="419" y="370"/>
                      </a:lnTo>
                      <a:lnTo>
                        <a:pt x="419" y="372"/>
                      </a:lnTo>
                      <a:lnTo>
                        <a:pt x="419" y="372"/>
                      </a:lnTo>
                      <a:lnTo>
                        <a:pt x="421" y="374"/>
                      </a:lnTo>
                      <a:lnTo>
                        <a:pt x="421" y="377"/>
                      </a:lnTo>
                      <a:lnTo>
                        <a:pt x="421" y="383"/>
                      </a:lnTo>
                      <a:lnTo>
                        <a:pt x="423" y="387"/>
                      </a:lnTo>
                      <a:lnTo>
                        <a:pt x="423" y="389"/>
                      </a:lnTo>
                      <a:lnTo>
                        <a:pt x="423" y="389"/>
                      </a:lnTo>
                      <a:lnTo>
                        <a:pt x="423" y="391"/>
                      </a:lnTo>
                      <a:lnTo>
                        <a:pt x="421" y="391"/>
                      </a:lnTo>
                      <a:lnTo>
                        <a:pt x="419" y="391"/>
                      </a:lnTo>
                      <a:lnTo>
                        <a:pt x="419" y="394"/>
                      </a:lnTo>
                      <a:lnTo>
                        <a:pt x="419" y="396"/>
                      </a:lnTo>
                      <a:lnTo>
                        <a:pt x="421" y="396"/>
                      </a:lnTo>
                      <a:lnTo>
                        <a:pt x="421" y="398"/>
                      </a:lnTo>
                      <a:lnTo>
                        <a:pt x="421" y="398"/>
                      </a:lnTo>
                      <a:lnTo>
                        <a:pt x="421" y="400"/>
                      </a:lnTo>
                      <a:lnTo>
                        <a:pt x="421" y="400"/>
                      </a:lnTo>
                      <a:lnTo>
                        <a:pt x="421" y="400"/>
                      </a:lnTo>
                      <a:lnTo>
                        <a:pt x="421" y="402"/>
                      </a:lnTo>
                      <a:lnTo>
                        <a:pt x="421" y="402"/>
                      </a:lnTo>
                      <a:lnTo>
                        <a:pt x="421" y="404"/>
                      </a:lnTo>
                      <a:lnTo>
                        <a:pt x="421" y="404"/>
                      </a:lnTo>
                      <a:lnTo>
                        <a:pt x="419" y="404"/>
                      </a:lnTo>
                      <a:lnTo>
                        <a:pt x="415" y="404"/>
                      </a:lnTo>
                      <a:lnTo>
                        <a:pt x="415" y="402"/>
                      </a:lnTo>
                      <a:lnTo>
                        <a:pt x="413" y="402"/>
                      </a:lnTo>
                      <a:lnTo>
                        <a:pt x="410" y="402"/>
                      </a:lnTo>
                      <a:lnTo>
                        <a:pt x="408" y="402"/>
                      </a:lnTo>
                      <a:lnTo>
                        <a:pt x="408" y="404"/>
                      </a:lnTo>
                      <a:lnTo>
                        <a:pt x="408" y="406"/>
                      </a:lnTo>
                      <a:lnTo>
                        <a:pt x="408" y="406"/>
                      </a:lnTo>
                      <a:lnTo>
                        <a:pt x="406" y="408"/>
                      </a:lnTo>
                      <a:lnTo>
                        <a:pt x="404" y="406"/>
                      </a:lnTo>
                      <a:lnTo>
                        <a:pt x="400" y="404"/>
                      </a:lnTo>
                      <a:lnTo>
                        <a:pt x="400" y="404"/>
                      </a:lnTo>
                      <a:lnTo>
                        <a:pt x="398" y="404"/>
                      </a:lnTo>
                      <a:lnTo>
                        <a:pt x="395" y="404"/>
                      </a:lnTo>
                      <a:lnTo>
                        <a:pt x="395" y="404"/>
                      </a:lnTo>
                      <a:lnTo>
                        <a:pt x="395" y="404"/>
                      </a:lnTo>
                      <a:lnTo>
                        <a:pt x="393" y="402"/>
                      </a:lnTo>
                      <a:lnTo>
                        <a:pt x="391" y="400"/>
                      </a:lnTo>
                      <a:lnTo>
                        <a:pt x="391" y="400"/>
                      </a:lnTo>
                      <a:lnTo>
                        <a:pt x="389" y="400"/>
                      </a:lnTo>
                      <a:lnTo>
                        <a:pt x="391" y="398"/>
                      </a:lnTo>
                      <a:lnTo>
                        <a:pt x="391" y="396"/>
                      </a:lnTo>
                      <a:lnTo>
                        <a:pt x="393" y="396"/>
                      </a:lnTo>
                      <a:lnTo>
                        <a:pt x="393" y="396"/>
                      </a:lnTo>
                      <a:lnTo>
                        <a:pt x="393" y="394"/>
                      </a:lnTo>
                      <a:lnTo>
                        <a:pt x="393" y="393"/>
                      </a:lnTo>
                      <a:lnTo>
                        <a:pt x="395" y="393"/>
                      </a:lnTo>
                      <a:lnTo>
                        <a:pt x="395" y="393"/>
                      </a:lnTo>
                      <a:lnTo>
                        <a:pt x="395" y="391"/>
                      </a:lnTo>
                      <a:lnTo>
                        <a:pt x="395" y="391"/>
                      </a:lnTo>
                      <a:lnTo>
                        <a:pt x="395" y="389"/>
                      </a:lnTo>
                      <a:lnTo>
                        <a:pt x="395" y="389"/>
                      </a:lnTo>
                      <a:lnTo>
                        <a:pt x="393" y="389"/>
                      </a:lnTo>
                      <a:lnTo>
                        <a:pt x="393" y="389"/>
                      </a:lnTo>
                      <a:lnTo>
                        <a:pt x="391" y="389"/>
                      </a:lnTo>
                      <a:lnTo>
                        <a:pt x="391" y="389"/>
                      </a:lnTo>
                      <a:lnTo>
                        <a:pt x="389" y="389"/>
                      </a:lnTo>
                      <a:lnTo>
                        <a:pt x="389" y="389"/>
                      </a:lnTo>
                      <a:lnTo>
                        <a:pt x="387" y="389"/>
                      </a:lnTo>
                      <a:lnTo>
                        <a:pt x="387" y="391"/>
                      </a:lnTo>
                      <a:lnTo>
                        <a:pt x="385" y="391"/>
                      </a:lnTo>
                      <a:lnTo>
                        <a:pt x="387" y="393"/>
                      </a:lnTo>
                      <a:lnTo>
                        <a:pt x="387" y="394"/>
                      </a:lnTo>
                      <a:lnTo>
                        <a:pt x="385" y="394"/>
                      </a:lnTo>
                      <a:lnTo>
                        <a:pt x="383" y="394"/>
                      </a:lnTo>
                      <a:lnTo>
                        <a:pt x="385" y="396"/>
                      </a:lnTo>
                      <a:lnTo>
                        <a:pt x="385" y="396"/>
                      </a:lnTo>
                      <a:lnTo>
                        <a:pt x="383" y="396"/>
                      </a:lnTo>
                      <a:lnTo>
                        <a:pt x="383" y="396"/>
                      </a:lnTo>
                      <a:lnTo>
                        <a:pt x="383" y="398"/>
                      </a:lnTo>
                      <a:lnTo>
                        <a:pt x="385" y="398"/>
                      </a:lnTo>
                      <a:lnTo>
                        <a:pt x="383" y="398"/>
                      </a:lnTo>
                      <a:lnTo>
                        <a:pt x="385" y="398"/>
                      </a:lnTo>
                      <a:lnTo>
                        <a:pt x="387" y="398"/>
                      </a:lnTo>
                      <a:lnTo>
                        <a:pt x="387" y="398"/>
                      </a:lnTo>
                      <a:lnTo>
                        <a:pt x="387" y="398"/>
                      </a:lnTo>
                      <a:lnTo>
                        <a:pt x="385" y="398"/>
                      </a:lnTo>
                      <a:lnTo>
                        <a:pt x="385" y="398"/>
                      </a:lnTo>
                      <a:lnTo>
                        <a:pt x="383" y="400"/>
                      </a:lnTo>
                      <a:lnTo>
                        <a:pt x="383" y="400"/>
                      </a:lnTo>
                      <a:lnTo>
                        <a:pt x="383" y="402"/>
                      </a:lnTo>
                      <a:lnTo>
                        <a:pt x="381" y="400"/>
                      </a:lnTo>
                      <a:lnTo>
                        <a:pt x="381" y="402"/>
                      </a:lnTo>
                      <a:lnTo>
                        <a:pt x="381" y="402"/>
                      </a:lnTo>
                      <a:lnTo>
                        <a:pt x="383" y="402"/>
                      </a:lnTo>
                      <a:lnTo>
                        <a:pt x="381" y="404"/>
                      </a:lnTo>
                      <a:lnTo>
                        <a:pt x="383" y="404"/>
                      </a:lnTo>
                      <a:lnTo>
                        <a:pt x="383" y="404"/>
                      </a:lnTo>
                      <a:lnTo>
                        <a:pt x="385" y="404"/>
                      </a:lnTo>
                      <a:lnTo>
                        <a:pt x="381" y="406"/>
                      </a:lnTo>
                      <a:lnTo>
                        <a:pt x="378" y="406"/>
                      </a:lnTo>
                      <a:lnTo>
                        <a:pt x="359" y="402"/>
                      </a:lnTo>
                      <a:lnTo>
                        <a:pt x="355" y="402"/>
                      </a:lnTo>
                      <a:lnTo>
                        <a:pt x="353" y="402"/>
                      </a:lnTo>
                      <a:lnTo>
                        <a:pt x="353" y="402"/>
                      </a:lnTo>
                      <a:lnTo>
                        <a:pt x="353" y="402"/>
                      </a:lnTo>
                      <a:lnTo>
                        <a:pt x="353" y="400"/>
                      </a:lnTo>
                      <a:lnTo>
                        <a:pt x="353" y="400"/>
                      </a:lnTo>
                      <a:lnTo>
                        <a:pt x="353" y="400"/>
                      </a:lnTo>
                      <a:lnTo>
                        <a:pt x="351" y="398"/>
                      </a:lnTo>
                      <a:lnTo>
                        <a:pt x="353" y="398"/>
                      </a:lnTo>
                      <a:lnTo>
                        <a:pt x="351" y="398"/>
                      </a:lnTo>
                      <a:lnTo>
                        <a:pt x="351" y="400"/>
                      </a:lnTo>
                      <a:lnTo>
                        <a:pt x="351" y="402"/>
                      </a:lnTo>
                      <a:lnTo>
                        <a:pt x="350" y="402"/>
                      </a:lnTo>
                      <a:lnTo>
                        <a:pt x="350" y="400"/>
                      </a:lnTo>
                      <a:lnTo>
                        <a:pt x="348" y="400"/>
                      </a:lnTo>
                      <a:lnTo>
                        <a:pt x="344" y="400"/>
                      </a:lnTo>
                      <a:lnTo>
                        <a:pt x="344" y="400"/>
                      </a:lnTo>
                      <a:lnTo>
                        <a:pt x="340" y="398"/>
                      </a:lnTo>
                      <a:lnTo>
                        <a:pt x="336" y="398"/>
                      </a:lnTo>
                      <a:lnTo>
                        <a:pt x="333" y="398"/>
                      </a:lnTo>
                      <a:lnTo>
                        <a:pt x="333" y="396"/>
                      </a:lnTo>
                      <a:lnTo>
                        <a:pt x="335" y="396"/>
                      </a:lnTo>
                      <a:lnTo>
                        <a:pt x="335" y="396"/>
                      </a:lnTo>
                      <a:lnTo>
                        <a:pt x="336" y="396"/>
                      </a:lnTo>
                      <a:lnTo>
                        <a:pt x="336" y="394"/>
                      </a:lnTo>
                      <a:lnTo>
                        <a:pt x="338" y="396"/>
                      </a:lnTo>
                      <a:lnTo>
                        <a:pt x="340" y="396"/>
                      </a:lnTo>
                      <a:lnTo>
                        <a:pt x="340" y="396"/>
                      </a:lnTo>
                      <a:lnTo>
                        <a:pt x="340" y="396"/>
                      </a:lnTo>
                      <a:lnTo>
                        <a:pt x="340" y="394"/>
                      </a:lnTo>
                      <a:lnTo>
                        <a:pt x="340" y="394"/>
                      </a:lnTo>
                      <a:lnTo>
                        <a:pt x="340" y="394"/>
                      </a:lnTo>
                      <a:lnTo>
                        <a:pt x="344" y="396"/>
                      </a:lnTo>
                      <a:lnTo>
                        <a:pt x="344" y="396"/>
                      </a:lnTo>
                      <a:lnTo>
                        <a:pt x="344" y="396"/>
                      </a:lnTo>
                      <a:lnTo>
                        <a:pt x="350" y="398"/>
                      </a:lnTo>
                      <a:lnTo>
                        <a:pt x="350" y="396"/>
                      </a:lnTo>
                      <a:lnTo>
                        <a:pt x="348" y="396"/>
                      </a:lnTo>
                      <a:lnTo>
                        <a:pt x="348" y="396"/>
                      </a:lnTo>
                      <a:lnTo>
                        <a:pt x="350" y="396"/>
                      </a:lnTo>
                      <a:lnTo>
                        <a:pt x="351" y="396"/>
                      </a:lnTo>
                      <a:lnTo>
                        <a:pt x="351" y="396"/>
                      </a:lnTo>
                      <a:lnTo>
                        <a:pt x="353" y="394"/>
                      </a:lnTo>
                      <a:lnTo>
                        <a:pt x="353" y="394"/>
                      </a:lnTo>
                      <a:lnTo>
                        <a:pt x="351" y="394"/>
                      </a:lnTo>
                      <a:lnTo>
                        <a:pt x="351" y="393"/>
                      </a:lnTo>
                      <a:lnTo>
                        <a:pt x="350" y="391"/>
                      </a:lnTo>
                      <a:lnTo>
                        <a:pt x="350" y="389"/>
                      </a:lnTo>
                      <a:lnTo>
                        <a:pt x="350" y="389"/>
                      </a:lnTo>
                      <a:lnTo>
                        <a:pt x="350" y="389"/>
                      </a:lnTo>
                      <a:lnTo>
                        <a:pt x="348" y="389"/>
                      </a:lnTo>
                      <a:lnTo>
                        <a:pt x="348" y="389"/>
                      </a:lnTo>
                      <a:lnTo>
                        <a:pt x="348" y="389"/>
                      </a:lnTo>
                      <a:lnTo>
                        <a:pt x="346" y="389"/>
                      </a:lnTo>
                      <a:lnTo>
                        <a:pt x="346" y="389"/>
                      </a:lnTo>
                      <a:lnTo>
                        <a:pt x="346" y="389"/>
                      </a:lnTo>
                      <a:lnTo>
                        <a:pt x="348" y="391"/>
                      </a:lnTo>
                      <a:lnTo>
                        <a:pt x="350" y="393"/>
                      </a:lnTo>
                      <a:lnTo>
                        <a:pt x="350" y="394"/>
                      </a:lnTo>
                      <a:lnTo>
                        <a:pt x="351" y="394"/>
                      </a:lnTo>
                      <a:lnTo>
                        <a:pt x="351" y="396"/>
                      </a:lnTo>
                      <a:lnTo>
                        <a:pt x="350" y="394"/>
                      </a:lnTo>
                      <a:lnTo>
                        <a:pt x="350" y="394"/>
                      </a:lnTo>
                      <a:lnTo>
                        <a:pt x="348" y="396"/>
                      </a:lnTo>
                      <a:lnTo>
                        <a:pt x="348" y="396"/>
                      </a:lnTo>
                      <a:lnTo>
                        <a:pt x="346" y="394"/>
                      </a:lnTo>
                      <a:lnTo>
                        <a:pt x="346" y="394"/>
                      </a:lnTo>
                      <a:lnTo>
                        <a:pt x="344" y="394"/>
                      </a:lnTo>
                      <a:lnTo>
                        <a:pt x="344" y="394"/>
                      </a:lnTo>
                      <a:lnTo>
                        <a:pt x="344" y="394"/>
                      </a:lnTo>
                      <a:lnTo>
                        <a:pt x="342" y="393"/>
                      </a:lnTo>
                      <a:lnTo>
                        <a:pt x="342" y="393"/>
                      </a:lnTo>
                      <a:lnTo>
                        <a:pt x="342" y="391"/>
                      </a:lnTo>
                      <a:lnTo>
                        <a:pt x="340" y="393"/>
                      </a:lnTo>
                      <a:lnTo>
                        <a:pt x="340" y="393"/>
                      </a:lnTo>
                      <a:lnTo>
                        <a:pt x="340" y="393"/>
                      </a:lnTo>
                      <a:lnTo>
                        <a:pt x="340" y="391"/>
                      </a:lnTo>
                      <a:lnTo>
                        <a:pt x="340" y="391"/>
                      </a:lnTo>
                      <a:lnTo>
                        <a:pt x="340" y="391"/>
                      </a:lnTo>
                      <a:lnTo>
                        <a:pt x="340" y="391"/>
                      </a:lnTo>
                      <a:lnTo>
                        <a:pt x="338" y="393"/>
                      </a:lnTo>
                      <a:lnTo>
                        <a:pt x="338" y="393"/>
                      </a:lnTo>
                      <a:lnTo>
                        <a:pt x="336" y="393"/>
                      </a:lnTo>
                      <a:lnTo>
                        <a:pt x="336" y="393"/>
                      </a:lnTo>
                      <a:lnTo>
                        <a:pt x="336" y="393"/>
                      </a:lnTo>
                      <a:lnTo>
                        <a:pt x="335" y="393"/>
                      </a:lnTo>
                      <a:lnTo>
                        <a:pt x="335" y="393"/>
                      </a:lnTo>
                      <a:lnTo>
                        <a:pt x="333" y="393"/>
                      </a:lnTo>
                      <a:lnTo>
                        <a:pt x="333" y="393"/>
                      </a:lnTo>
                      <a:lnTo>
                        <a:pt x="333" y="393"/>
                      </a:lnTo>
                      <a:lnTo>
                        <a:pt x="335" y="393"/>
                      </a:lnTo>
                      <a:lnTo>
                        <a:pt x="335" y="393"/>
                      </a:lnTo>
                      <a:lnTo>
                        <a:pt x="336" y="393"/>
                      </a:lnTo>
                      <a:lnTo>
                        <a:pt x="336" y="394"/>
                      </a:lnTo>
                      <a:lnTo>
                        <a:pt x="336" y="394"/>
                      </a:lnTo>
                      <a:lnTo>
                        <a:pt x="335" y="396"/>
                      </a:lnTo>
                      <a:lnTo>
                        <a:pt x="333" y="396"/>
                      </a:lnTo>
                      <a:lnTo>
                        <a:pt x="329" y="394"/>
                      </a:lnTo>
                      <a:lnTo>
                        <a:pt x="329" y="393"/>
                      </a:lnTo>
                      <a:lnTo>
                        <a:pt x="327" y="394"/>
                      </a:lnTo>
                      <a:lnTo>
                        <a:pt x="327" y="394"/>
                      </a:lnTo>
                      <a:lnTo>
                        <a:pt x="325" y="394"/>
                      </a:lnTo>
                      <a:lnTo>
                        <a:pt x="323" y="393"/>
                      </a:lnTo>
                      <a:lnTo>
                        <a:pt x="323" y="393"/>
                      </a:lnTo>
                      <a:lnTo>
                        <a:pt x="321" y="394"/>
                      </a:lnTo>
                      <a:lnTo>
                        <a:pt x="321" y="394"/>
                      </a:lnTo>
                      <a:lnTo>
                        <a:pt x="320" y="393"/>
                      </a:lnTo>
                      <a:lnTo>
                        <a:pt x="320" y="394"/>
                      </a:lnTo>
                      <a:lnTo>
                        <a:pt x="320" y="394"/>
                      </a:lnTo>
                      <a:lnTo>
                        <a:pt x="320" y="394"/>
                      </a:lnTo>
                      <a:lnTo>
                        <a:pt x="318" y="393"/>
                      </a:lnTo>
                      <a:lnTo>
                        <a:pt x="316" y="394"/>
                      </a:lnTo>
                      <a:lnTo>
                        <a:pt x="316" y="394"/>
                      </a:lnTo>
                      <a:lnTo>
                        <a:pt x="314" y="394"/>
                      </a:lnTo>
                      <a:lnTo>
                        <a:pt x="314" y="394"/>
                      </a:lnTo>
                      <a:lnTo>
                        <a:pt x="314" y="393"/>
                      </a:lnTo>
                      <a:lnTo>
                        <a:pt x="316" y="393"/>
                      </a:lnTo>
                      <a:lnTo>
                        <a:pt x="312" y="393"/>
                      </a:lnTo>
                      <a:lnTo>
                        <a:pt x="312" y="393"/>
                      </a:lnTo>
                      <a:lnTo>
                        <a:pt x="312" y="393"/>
                      </a:lnTo>
                      <a:lnTo>
                        <a:pt x="310" y="393"/>
                      </a:lnTo>
                      <a:lnTo>
                        <a:pt x="310" y="393"/>
                      </a:lnTo>
                      <a:lnTo>
                        <a:pt x="310" y="393"/>
                      </a:lnTo>
                      <a:lnTo>
                        <a:pt x="308" y="394"/>
                      </a:lnTo>
                      <a:lnTo>
                        <a:pt x="308" y="394"/>
                      </a:lnTo>
                      <a:lnTo>
                        <a:pt x="306" y="396"/>
                      </a:lnTo>
                      <a:lnTo>
                        <a:pt x="306" y="394"/>
                      </a:lnTo>
                      <a:lnTo>
                        <a:pt x="304" y="393"/>
                      </a:lnTo>
                      <a:lnTo>
                        <a:pt x="304" y="394"/>
                      </a:lnTo>
                      <a:lnTo>
                        <a:pt x="303" y="394"/>
                      </a:lnTo>
                      <a:lnTo>
                        <a:pt x="303" y="394"/>
                      </a:lnTo>
                      <a:lnTo>
                        <a:pt x="301" y="394"/>
                      </a:lnTo>
                      <a:lnTo>
                        <a:pt x="301" y="394"/>
                      </a:lnTo>
                      <a:lnTo>
                        <a:pt x="301" y="394"/>
                      </a:lnTo>
                      <a:lnTo>
                        <a:pt x="303" y="393"/>
                      </a:lnTo>
                      <a:lnTo>
                        <a:pt x="299" y="394"/>
                      </a:lnTo>
                      <a:lnTo>
                        <a:pt x="299" y="394"/>
                      </a:lnTo>
                      <a:lnTo>
                        <a:pt x="297" y="396"/>
                      </a:lnTo>
                      <a:lnTo>
                        <a:pt x="299" y="394"/>
                      </a:lnTo>
                      <a:lnTo>
                        <a:pt x="299" y="394"/>
                      </a:lnTo>
                      <a:lnTo>
                        <a:pt x="299" y="396"/>
                      </a:lnTo>
                      <a:lnTo>
                        <a:pt x="301" y="396"/>
                      </a:lnTo>
                      <a:lnTo>
                        <a:pt x="299" y="396"/>
                      </a:lnTo>
                      <a:lnTo>
                        <a:pt x="293" y="396"/>
                      </a:lnTo>
                      <a:lnTo>
                        <a:pt x="293" y="394"/>
                      </a:lnTo>
                      <a:lnTo>
                        <a:pt x="293" y="394"/>
                      </a:lnTo>
                      <a:lnTo>
                        <a:pt x="291" y="393"/>
                      </a:lnTo>
                      <a:lnTo>
                        <a:pt x="291" y="394"/>
                      </a:lnTo>
                      <a:lnTo>
                        <a:pt x="291" y="394"/>
                      </a:lnTo>
                      <a:lnTo>
                        <a:pt x="291" y="394"/>
                      </a:lnTo>
                      <a:lnTo>
                        <a:pt x="293" y="396"/>
                      </a:lnTo>
                      <a:lnTo>
                        <a:pt x="293" y="396"/>
                      </a:lnTo>
                      <a:lnTo>
                        <a:pt x="291" y="396"/>
                      </a:lnTo>
                      <a:lnTo>
                        <a:pt x="289" y="396"/>
                      </a:lnTo>
                      <a:lnTo>
                        <a:pt x="289" y="398"/>
                      </a:lnTo>
                      <a:lnTo>
                        <a:pt x="288" y="396"/>
                      </a:lnTo>
                      <a:lnTo>
                        <a:pt x="286" y="396"/>
                      </a:lnTo>
                      <a:lnTo>
                        <a:pt x="284" y="398"/>
                      </a:lnTo>
                      <a:lnTo>
                        <a:pt x="284" y="398"/>
                      </a:lnTo>
                      <a:lnTo>
                        <a:pt x="284" y="398"/>
                      </a:lnTo>
                      <a:lnTo>
                        <a:pt x="282" y="398"/>
                      </a:lnTo>
                      <a:lnTo>
                        <a:pt x="282" y="398"/>
                      </a:lnTo>
                      <a:lnTo>
                        <a:pt x="282" y="398"/>
                      </a:lnTo>
                      <a:lnTo>
                        <a:pt x="282" y="396"/>
                      </a:lnTo>
                      <a:lnTo>
                        <a:pt x="282" y="396"/>
                      </a:lnTo>
                      <a:lnTo>
                        <a:pt x="284" y="396"/>
                      </a:lnTo>
                      <a:lnTo>
                        <a:pt x="284" y="396"/>
                      </a:lnTo>
                      <a:lnTo>
                        <a:pt x="284" y="396"/>
                      </a:lnTo>
                      <a:lnTo>
                        <a:pt x="284" y="396"/>
                      </a:lnTo>
                      <a:lnTo>
                        <a:pt x="284" y="396"/>
                      </a:lnTo>
                      <a:lnTo>
                        <a:pt x="284" y="396"/>
                      </a:lnTo>
                      <a:lnTo>
                        <a:pt x="284" y="394"/>
                      </a:lnTo>
                      <a:lnTo>
                        <a:pt x="284" y="394"/>
                      </a:lnTo>
                      <a:lnTo>
                        <a:pt x="284" y="394"/>
                      </a:lnTo>
                      <a:lnTo>
                        <a:pt x="284" y="393"/>
                      </a:lnTo>
                      <a:lnTo>
                        <a:pt x="284" y="393"/>
                      </a:lnTo>
                      <a:lnTo>
                        <a:pt x="284" y="393"/>
                      </a:lnTo>
                      <a:lnTo>
                        <a:pt x="284" y="394"/>
                      </a:lnTo>
                      <a:lnTo>
                        <a:pt x="282" y="394"/>
                      </a:lnTo>
                      <a:lnTo>
                        <a:pt x="280" y="396"/>
                      </a:lnTo>
                      <a:lnTo>
                        <a:pt x="278" y="396"/>
                      </a:lnTo>
                      <a:lnTo>
                        <a:pt x="280" y="396"/>
                      </a:lnTo>
                      <a:lnTo>
                        <a:pt x="280" y="398"/>
                      </a:lnTo>
                      <a:lnTo>
                        <a:pt x="276" y="400"/>
                      </a:lnTo>
                      <a:lnTo>
                        <a:pt x="274" y="400"/>
                      </a:lnTo>
                      <a:lnTo>
                        <a:pt x="274" y="402"/>
                      </a:lnTo>
                      <a:lnTo>
                        <a:pt x="274" y="402"/>
                      </a:lnTo>
                      <a:lnTo>
                        <a:pt x="274" y="402"/>
                      </a:lnTo>
                      <a:lnTo>
                        <a:pt x="278" y="404"/>
                      </a:lnTo>
                      <a:lnTo>
                        <a:pt x="278" y="402"/>
                      </a:lnTo>
                      <a:lnTo>
                        <a:pt x="280" y="402"/>
                      </a:lnTo>
                      <a:lnTo>
                        <a:pt x="280" y="402"/>
                      </a:lnTo>
                      <a:lnTo>
                        <a:pt x="280" y="400"/>
                      </a:lnTo>
                      <a:lnTo>
                        <a:pt x="282" y="400"/>
                      </a:lnTo>
                      <a:lnTo>
                        <a:pt x="282" y="400"/>
                      </a:lnTo>
                      <a:lnTo>
                        <a:pt x="282" y="400"/>
                      </a:lnTo>
                      <a:lnTo>
                        <a:pt x="284" y="400"/>
                      </a:lnTo>
                      <a:lnTo>
                        <a:pt x="284" y="400"/>
                      </a:lnTo>
                      <a:lnTo>
                        <a:pt x="286" y="400"/>
                      </a:lnTo>
                      <a:lnTo>
                        <a:pt x="289" y="400"/>
                      </a:lnTo>
                      <a:lnTo>
                        <a:pt x="291" y="400"/>
                      </a:lnTo>
                      <a:lnTo>
                        <a:pt x="293" y="400"/>
                      </a:lnTo>
                      <a:lnTo>
                        <a:pt x="293" y="400"/>
                      </a:lnTo>
                      <a:lnTo>
                        <a:pt x="293" y="400"/>
                      </a:lnTo>
                      <a:lnTo>
                        <a:pt x="291" y="400"/>
                      </a:lnTo>
                      <a:lnTo>
                        <a:pt x="291" y="400"/>
                      </a:lnTo>
                      <a:lnTo>
                        <a:pt x="291" y="398"/>
                      </a:lnTo>
                      <a:lnTo>
                        <a:pt x="295" y="398"/>
                      </a:lnTo>
                      <a:lnTo>
                        <a:pt x="295" y="400"/>
                      </a:lnTo>
                      <a:lnTo>
                        <a:pt x="295" y="400"/>
                      </a:lnTo>
                      <a:lnTo>
                        <a:pt x="297" y="398"/>
                      </a:lnTo>
                      <a:lnTo>
                        <a:pt x="301" y="398"/>
                      </a:lnTo>
                      <a:lnTo>
                        <a:pt x="303" y="398"/>
                      </a:lnTo>
                      <a:lnTo>
                        <a:pt x="303" y="398"/>
                      </a:lnTo>
                      <a:lnTo>
                        <a:pt x="304" y="398"/>
                      </a:lnTo>
                      <a:lnTo>
                        <a:pt x="304" y="398"/>
                      </a:lnTo>
                      <a:lnTo>
                        <a:pt x="304" y="396"/>
                      </a:lnTo>
                      <a:lnTo>
                        <a:pt x="306" y="396"/>
                      </a:lnTo>
                      <a:lnTo>
                        <a:pt x="306" y="398"/>
                      </a:lnTo>
                      <a:lnTo>
                        <a:pt x="308" y="398"/>
                      </a:lnTo>
                      <a:lnTo>
                        <a:pt x="310" y="396"/>
                      </a:lnTo>
                      <a:lnTo>
                        <a:pt x="310" y="398"/>
                      </a:lnTo>
                      <a:lnTo>
                        <a:pt x="312" y="396"/>
                      </a:lnTo>
                      <a:lnTo>
                        <a:pt x="314" y="396"/>
                      </a:lnTo>
                      <a:lnTo>
                        <a:pt x="316" y="396"/>
                      </a:lnTo>
                      <a:lnTo>
                        <a:pt x="318" y="394"/>
                      </a:lnTo>
                      <a:lnTo>
                        <a:pt x="320" y="394"/>
                      </a:lnTo>
                      <a:lnTo>
                        <a:pt x="329" y="394"/>
                      </a:lnTo>
                      <a:lnTo>
                        <a:pt x="331" y="396"/>
                      </a:lnTo>
                      <a:lnTo>
                        <a:pt x="329" y="396"/>
                      </a:lnTo>
                      <a:lnTo>
                        <a:pt x="329" y="396"/>
                      </a:lnTo>
                      <a:lnTo>
                        <a:pt x="327" y="396"/>
                      </a:lnTo>
                      <a:lnTo>
                        <a:pt x="333" y="398"/>
                      </a:lnTo>
                      <a:lnTo>
                        <a:pt x="288" y="402"/>
                      </a:lnTo>
                      <a:lnTo>
                        <a:pt x="276" y="404"/>
                      </a:lnTo>
                      <a:lnTo>
                        <a:pt x="269" y="406"/>
                      </a:lnTo>
                      <a:lnTo>
                        <a:pt x="269" y="406"/>
                      </a:lnTo>
                      <a:lnTo>
                        <a:pt x="267" y="406"/>
                      </a:lnTo>
                      <a:lnTo>
                        <a:pt x="261" y="406"/>
                      </a:lnTo>
                      <a:lnTo>
                        <a:pt x="261" y="404"/>
                      </a:lnTo>
                      <a:lnTo>
                        <a:pt x="263" y="404"/>
                      </a:lnTo>
                      <a:lnTo>
                        <a:pt x="263" y="404"/>
                      </a:lnTo>
                      <a:lnTo>
                        <a:pt x="261" y="404"/>
                      </a:lnTo>
                      <a:lnTo>
                        <a:pt x="261" y="404"/>
                      </a:lnTo>
                      <a:lnTo>
                        <a:pt x="261" y="402"/>
                      </a:lnTo>
                      <a:lnTo>
                        <a:pt x="259" y="400"/>
                      </a:lnTo>
                      <a:lnTo>
                        <a:pt x="261" y="400"/>
                      </a:lnTo>
                      <a:lnTo>
                        <a:pt x="259" y="400"/>
                      </a:lnTo>
                      <a:lnTo>
                        <a:pt x="256" y="400"/>
                      </a:lnTo>
                      <a:lnTo>
                        <a:pt x="254" y="400"/>
                      </a:lnTo>
                      <a:lnTo>
                        <a:pt x="252" y="402"/>
                      </a:lnTo>
                      <a:lnTo>
                        <a:pt x="252" y="400"/>
                      </a:lnTo>
                      <a:lnTo>
                        <a:pt x="250" y="400"/>
                      </a:lnTo>
                      <a:lnTo>
                        <a:pt x="246" y="400"/>
                      </a:lnTo>
                      <a:lnTo>
                        <a:pt x="244" y="400"/>
                      </a:lnTo>
                      <a:lnTo>
                        <a:pt x="244" y="400"/>
                      </a:lnTo>
                      <a:lnTo>
                        <a:pt x="244" y="400"/>
                      </a:lnTo>
                      <a:lnTo>
                        <a:pt x="244" y="398"/>
                      </a:lnTo>
                      <a:lnTo>
                        <a:pt x="243" y="398"/>
                      </a:lnTo>
                      <a:lnTo>
                        <a:pt x="243" y="400"/>
                      </a:lnTo>
                      <a:lnTo>
                        <a:pt x="241" y="400"/>
                      </a:lnTo>
                      <a:lnTo>
                        <a:pt x="241" y="398"/>
                      </a:lnTo>
                      <a:lnTo>
                        <a:pt x="239" y="398"/>
                      </a:lnTo>
                      <a:lnTo>
                        <a:pt x="239" y="398"/>
                      </a:lnTo>
                      <a:lnTo>
                        <a:pt x="237" y="398"/>
                      </a:lnTo>
                      <a:lnTo>
                        <a:pt x="237" y="398"/>
                      </a:lnTo>
                      <a:lnTo>
                        <a:pt x="237" y="400"/>
                      </a:lnTo>
                      <a:lnTo>
                        <a:pt x="237" y="400"/>
                      </a:lnTo>
                      <a:lnTo>
                        <a:pt x="237" y="400"/>
                      </a:lnTo>
                      <a:lnTo>
                        <a:pt x="237" y="400"/>
                      </a:lnTo>
                      <a:lnTo>
                        <a:pt x="237" y="400"/>
                      </a:lnTo>
                      <a:lnTo>
                        <a:pt x="237" y="400"/>
                      </a:lnTo>
                      <a:lnTo>
                        <a:pt x="237" y="400"/>
                      </a:lnTo>
                      <a:lnTo>
                        <a:pt x="237" y="402"/>
                      </a:lnTo>
                      <a:lnTo>
                        <a:pt x="239" y="402"/>
                      </a:lnTo>
                      <a:lnTo>
                        <a:pt x="239" y="400"/>
                      </a:lnTo>
                      <a:lnTo>
                        <a:pt x="239" y="400"/>
                      </a:lnTo>
                      <a:lnTo>
                        <a:pt x="239" y="402"/>
                      </a:lnTo>
                      <a:lnTo>
                        <a:pt x="239" y="402"/>
                      </a:lnTo>
                      <a:lnTo>
                        <a:pt x="237" y="402"/>
                      </a:lnTo>
                      <a:lnTo>
                        <a:pt x="237" y="404"/>
                      </a:lnTo>
                      <a:lnTo>
                        <a:pt x="237" y="402"/>
                      </a:lnTo>
                      <a:lnTo>
                        <a:pt x="235" y="404"/>
                      </a:lnTo>
                      <a:lnTo>
                        <a:pt x="235" y="406"/>
                      </a:lnTo>
                      <a:lnTo>
                        <a:pt x="233" y="402"/>
                      </a:lnTo>
                      <a:lnTo>
                        <a:pt x="231" y="402"/>
                      </a:lnTo>
                      <a:lnTo>
                        <a:pt x="231" y="404"/>
                      </a:lnTo>
                      <a:lnTo>
                        <a:pt x="231" y="402"/>
                      </a:lnTo>
                      <a:lnTo>
                        <a:pt x="231" y="404"/>
                      </a:lnTo>
                      <a:lnTo>
                        <a:pt x="235" y="406"/>
                      </a:lnTo>
                      <a:lnTo>
                        <a:pt x="239" y="406"/>
                      </a:lnTo>
                      <a:lnTo>
                        <a:pt x="241" y="406"/>
                      </a:lnTo>
                      <a:lnTo>
                        <a:pt x="241" y="406"/>
                      </a:lnTo>
                      <a:lnTo>
                        <a:pt x="239" y="406"/>
                      </a:lnTo>
                      <a:lnTo>
                        <a:pt x="239" y="406"/>
                      </a:lnTo>
                      <a:lnTo>
                        <a:pt x="237" y="404"/>
                      </a:lnTo>
                      <a:lnTo>
                        <a:pt x="237" y="404"/>
                      </a:lnTo>
                      <a:lnTo>
                        <a:pt x="237" y="404"/>
                      </a:lnTo>
                      <a:lnTo>
                        <a:pt x="239" y="404"/>
                      </a:lnTo>
                      <a:lnTo>
                        <a:pt x="241" y="402"/>
                      </a:lnTo>
                      <a:lnTo>
                        <a:pt x="241" y="402"/>
                      </a:lnTo>
                      <a:lnTo>
                        <a:pt x="243" y="402"/>
                      </a:lnTo>
                      <a:lnTo>
                        <a:pt x="243" y="404"/>
                      </a:lnTo>
                      <a:lnTo>
                        <a:pt x="244" y="404"/>
                      </a:lnTo>
                      <a:lnTo>
                        <a:pt x="244" y="402"/>
                      </a:lnTo>
                      <a:lnTo>
                        <a:pt x="246" y="404"/>
                      </a:lnTo>
                      <a:lnTo>
                        <a:pt x="246" y="404"/>
                      </a:lnTo>
                      <a:lnTo>
                        <a:pt x="248" y="404"/>
                      </a:lnTo>
                      <a:lnTo>
                        <a:pt x="248" y="402"/>
                      </a:lnTo>
                      <a:lnTo>
                        <a:pt x="246" y="402"/>
                      </a:lnTo>
                      <a:lnTo>
                        <a:pt x="246" y="402"/>
                      </a:lnTo>
                      <a:lnTo>
                        <a:pt x="246" y="402"/>
                      </a:lnTo>
                      <a:lnTo>
                        <a:pt x="244" y="400"/>
                      </a:lnTo>
                      <a:lnTo>
                        <a:pt x="244" y="400"/>
                      </a:lnTo>
                      <a:lnTo>
                        <a:pt x="246" y="400"/>
                      </a:lnTo>
                      <a:lnTo>
                        <a:pt x="248" y="400"/>
                      </a:lnTo>
                      <a:lnTo>
                        <a:pt x="252" y="404"/>
                      </a:lnTo>
                      <a:lnTo>
                        <a:pt x="254" y="402"/>
                      </a:lnTo>
                      <a:lnTo>
                        <a:pt x="256" y="402"/>
                      </a:lnTo>
                      <a:lnTo>
                        <a:pt x="256" y="402"/>
                      </a:lnTo>
                      <a:lnTo>
                        <a:pt x="259" y="402"/>
                      </a:lnTo>
                      <a:lnTo>
                        <a:pt x="259" y="402"/>
                      </a:lnTo>
                      <a:lnTo>
                        <a:pt x="259" y="404"/>
                      </a:lnTo>
                      <a:lnTo>
                        <a:pt x="259" y="406"/>
                      </a:lnTo>
                      <a:lnTo>
                        <a:pt x="261" y="406"/>
                      </a:lnTo>
                      <a:lnTo>
                        <a:pt x="243" y="406"/>
                      </a:lnTo>
                      <a:lnTo>
                        <a:pt x="239" y="408"/>
                      </a:lnTo>
                      <a:lnTo>
                        <a:pt x="226" y="408"/>
                      </a:lnTo>
                      <a:lnTo>
                        <a:pt x="224" y="408"/>
                      </a:lnTo>
                      <a:lnTo>
                        <a:pt x="222" y="408"/>
                      </a:lnTo>
                      <a:lnTo>
                        <a:pt x="220" y="408"/>
                      </a:lnTo>
                      <a:lnTo>
                        <a:pt x="220" y="409"/>
                      </a:lnTo>
                      <a:lnTo>
                        <a:pt x="222" y="409"/>
                      </a:lnTo>
                      <a:lnTo>
                        <a:pt x="216" y="411"/>
                      </a:lnTo>
                      <a:lnTo>
                        <a:pt x="199" y="413"/>
                      </a:lnTo>
                      <a:lnTo>
                        <a:pt x="192" y="415"/>
                      </a:lnTo>
                      <a:lnTo>
                        <a:pt x="190" y="417"/>
                      </a:lnTo>
                      <a:lnTo>
                        <a:pt x="190" y="417"/>
                      </a:lnTo>
                      <a:lnTo>
                        <a:pt x="188" y="417"/>
                      </a:lnTo>
                      <a:lnTo>
                        <a:pt x="184" y="419"/>
                      </a:lnTo>
                      <a:lnTo>
                        <a:pt x="179" y="421"/>
                      </a:lnTo>
                      <a:lnTo>
                        <a:pt x="160" y="428"/>
                      </a:lnTo>
                      <a:lnTo>
                        <a:pt x="158" y="428"/>
                      </a:lnTo>
                      <a:lnTo>
                        <a:pt x="158" y="430"/>
                      </a:lnTo>
                      <a:lnTo>
                        <a:pt x="158" y="430"/>
                      </a:lnTo>
                      <a:lnTo>
                        <a:pt x="150" y="432"/>
                      </a:lnTo>
                      <a:lnTo>
                        <a:pt x="149" y="432"/>
                      </a:lnTo>
                      <a:lnTo>
                        <a:pt x="147" y="432"/>
                      </a:lnTo>
                      <a:lnTo>
                        <a:pt x="145" y="434"/>
                      </a:lnTo>
                      <a:lnTo>
                        <a:pt x="145" y="436"/>
                      </a:lnTo>
                      <a:lnTo>
                        <a:pt x="135" y="438"/>
                      </a:lnTo>
                      <a:lnTo>
                        <a:pt x="128" y="438"/>
                      </a:lnTo>
                      <a:lnTo>
                        <a:pt x="126" y="439"/>
                      </a:lnTo>
                      <a:lnTo>
                        <a:pt x="124" y="439"/>
                      </a:lnTo>
                      <a:lnTo>
                        <a:pt x="124" y="439"/>
                      </a:lnTo>
                      <a:lnTo>
                        <a:pt x="122" y="443"/>
                      </a:lnTo>
                      <a:lnTo>
                        <a:pt x="117" y="445"/>
                      </a:lnTo>
                      <a:lnTo>
                        <a:pt x="113" y="449"/>
                      </a:lnTo>
                      <a:lnTo>
                        <a:pt x="111" y="449"/>
                      </a:lnTo>
                      <a:lnTo>
                        <a:pt x="105" y="449"/>
                      </a:lnTo>
                      <a:lnTo>
                        <a:pt x="100" y="451"/>
                      </a:lnTo>
                      <a:lnTo>
                        <a:pt x="100" y="453"/>
                      </a:lnTo>
                      <a:lnTo>
                        <a:pt x="100" y="454"/>
                      </a:lnTo>
                      <a:lnTo>
                        <a:pt x="98" y="454"/>
                      </a:lnTo>
                      <a:lnTo>
                        <a:pt x="96" y="454"/>
                      </a:lnTo>
                      <a:lnTo>
                        <a:pt x="96" y="454"/>
                      </a:lnTo>
                      <a:lnTo>
                        <a:pt x="92" y="456"/>
                      </a:lnTo>
                      <a:lnTo>
                        <a:pt x="87" y="462"/>
                      </a:lnTo>
                      <a:lnTo>
                        <a:pt x="85" y="462"/>
                      </a:lnTo>
                      <a:lnTo>
                        <a:pt x="83" y="462"/>
                      </a:lnTo>
                      <a:lnTo>
                        <a:pt x="79" y="462"/>
                      </a:lnTo>
                      <a:lnTo>
                        <a:pt x="79" y="462"/>
                      </a:lnTo>
                      <a:lnTo>
                        <a:pt x="75" y="460"/>
                      </a:lnTo>
                      <a:lnTo>
                        <a:pt x="75" y="460"/>
                      </a:lnTo>
                      <a:lnTo>
                        <a:pt x="75" y="458"/>
                      </a:lnTo>
                      <a:lnTo>
                        <a:pt x="77" y="456"/>
                      </a:lnTo>
                      <a:lnTo>
                        <a:pt x="77" y="456"/>
                      </a:lnTo>
                      <a:lnTo>
                        <a:pt x="77" y="456"/>
                      </a:lnTo>
                      <a:lnTo>
                        <a:pt x="75" y="454"/>
                      </a:lnTo>
                      <a:lnTo>
                        <a:pt x="75" y="451"/>
                      </a:lnTo>
                      <a:lnTo>
                        <a:pt x="75" y="451"/>
                      </a:lnTo>
                      <a:lnTo>
                        <a:pt x="75" y="451"/>
                      </a:lnTo>
                      <a:lnTo>
                        <a:pt x="75" y="436"/>
                      </a:lnTo>
                      <a:lnTo>
                        <a:pt x="75" y="432"/>
                      </a:lnTo>
                      <a:lnTo>
                        <a:pt x="75" y="430"/>
                      </a:lnTo>
                      <a:lnTo>
                        <a:pt x="75" y="430"/>
                      </a:lnTo>
                      <a:lnTo>
                        <a:pt x="75" y="430"/>
                      </a:lnTo>
                      <a:lnTo>
                        <a:pt x="73" y="430"/>
                      </a:lnTo>
                      <a:lnTo>
                        <a:pt x="73" y="428"/>
                      </a:lnTo>
                      <a:lnTo>
                        <a:pt x="73" y="428"/>
                      </a:lnTo>
                      <a:lnTo>
                        <a:pt x="73" y="426"/>
                      </a:lnTo>
                      <a:lnTo>
                        <a:pt x="73" y="426"/>
                      </a:lnTo>
                      <a:lnTo>
                        <a:pt x="73" y="423"/>
                      </a:lnTo>
                      <a:lnTo>
                        <a:pt x="73" y="423"/>
                      </a:lnTo>
                      <a:lnTo>
                        <a:pt x="75" y="421"/>
                      </a:lnTo>
                      <a:lnTo>
                        <a:pt x="77" y="421"/>
                      </a:lnTo>
                      <a:lnTo>
                        <a:pt x="77" y="421"/>
                      </a:lnTo>
                      <a:lnTo>
                        <a:pt x="77" y="421"/>
                      </a:lnTo>
                      <a:lnTo>
                        <a:pt x="77" y="419"/>
                      </a:lnTo>
                      <a:lnTo>
                        <a:pt x="77" y="417"/>
                      </a:lnTo>
                      <a:lnTo>
                        <a:pt x="75" y="417"/>
                      </a:lnTo>
                      <a:lnTo>
                        <a:pt x="77" y="415"/>
                      </a:lnTo>
                      <a:lnTo>
                        <a:pt x="75" y="411"/>
                      </a:lnTo>
                      <a:lnTo>
                        <a:pt x="75" y="409"/>
                      </a:lnTo>
                      <a:lnTo>
                        <a:pt x="77" y="409"/>
                      </a:lnTo>
                      <a:lnTo>
                        <a:pt x="77" y="408"/>
                      </a:lnTo>
                      <a:lnTo>
                        <a:pt x="79" y="408"/>
                      </a:lnTo>
                      <a:lnTo>
                        <a:pt x="81" y="409"/>
                      </a:lnTo>
                      <a:lnTo>
                        <a:pt x="83" y="406"/>
                      </a:lnTo>
                      <a:lnTo>
                        <a:pt x="83" y="402"/>
                      </a:lnTo>
                      <a:lnTo>
                        <a:pt x="81" y="398"/>
                      </a:lnTo>
                      <a:lnTo>
                        <a:pt x="83" y="396"/>
                      </a:lnTo>
                      <a:lnTo>
                        <a:pt x="83" y="396"/>
                      </a:lnTo>
                      <a:lnTo>
                        <a:pt x="83" y="396"/>
                      </a:lnTo>
                      <a:lnTo>
                        <a:pt x="85" y="394"/>
                      </a:lnTo>
                      <a:lnTo>
                        <a:pt x="87" y="394"/>
                      </a:lnTo>
                      <a:lnTo>
                        <a:pt x="87" y="394"/>
                      </a:lnTo>
                      <a:lnTo>
                        <a:pt x="87" y="394"/>
                      </a:lnTo>
                      <a:lnTo>
                        <a:pt x="87" y="394"/>
                      </a:lnTo>
                      <a:lnTo>
                        <a:pt x="87" y="396"/>
                      </a:lnTo>
                      <a:lnTo>
                        <a:pt x="87" y="396"/>
                      </a:lnTo>
                      <a:lnTo>
                        <a:pt x="87" y="396"/>
                      </a:lnTo>
                      <a:lnTo>
                        <a:pt x="87" y="396"/>
                      </a:lnTo>
                      <a:lnTo>
                        <a:pt x="87" y="396"/>
                      </a:lnTo>
                      <a:lnTo>
                        <a:pt x="87" y="396"/>
                      </a:lnTo>
                      <a:lnTo>
                        <a:pt x="89" y="394"/>
                      </a:lnTo>
                      <a:lnTo>
                        <a:pt x="89" y="394"/>
                      </a:lnTo>
                      <a:lnTo>
                        <a:pt x="89" y="393"/>
                      </a:lnTo>
                      <a:lnTo>
                        <a:pt x="89" y="393"/>
                      </a:lnTo>
                      <a:lnTo>
                        <a:pt x="89" y="391"/>
                      </a:lnTo>
                      <a:lnTo>
                        <a:pt x="89" y="389"/>
                      </a:lnTo>
                      <a:lnTo>
                        <a:pt x="87" y="389"/>
                      </a:lnTo>
                      <a:lnTo>
                        <a:pt x="87" y="389"/>
                      </a:lnTo>
                      <a:lnTo>
                        <a:pt x="87" y="387"/>
                      </a:lnTo>
                      <a:lnTo>
                        <a:pt x="85" y="385"/>
                      </a:lnTo>
                      <a:lnTo>
                        <a:pt x="85" y="385"/>
                      </a:lnTo>
                      <a:lnTo>
                        <a:pt x="85" y="383"/>
                      </a:lnTo>
                      <a:lnTo>
                        <a:pt x="87" y="383"/>
                      </a:lnTo>
                      <a:lnTo>
                        <a:pt x="87" y="383"/>
                      </a:lnTo>
                      <a:lnTo>
                        <a:pt x="87" y="381"/>
                      </a:lnTo>
                      <a:lnTo>
                        <a:pt x="87" y="379"/>
                      </a:lnTo>
                      <a:lnTo>
                        <a:pt x="89" y="377"/>
                      </a:lnTo>
                      <a:lnTo>
                        <a:pt x="87" y="377"/>
                      </a:lnTo>
                      <a:lnTo>
                        <a:pt x="87" y="377"/>
                      </a:lnTo>
                      <a:lnTo>
                        <a:pt x="89" y="377"/>
                      </a:lnTo>
                      <a:lnTo>
                        <a:pt x="89" y="376"/>
                      </a:lnTo>
                      <a:lnTo>
                        <a:pt x="89" y="376"/>
                      </a:lnTo>
                      <a:lnTo>
                        <a:pt x="89" y="374"/>
                      </a:lnTo>
                      <a:lnTo>
                        <a:pt x="90" y="374"/>
                      </a:lnTo>
                      <a:lnTo>
                        <a:pt x="89" y="374"/>
                      </a:lnTo>
                      <a:lnTo>
                        <a:pt x="87" y="368"/>
                      </a:lnTo>
                      <a:lnTo>
                        <a:pt x="85" y="362"/>
                      </a:lnTo>
                      <a:lnTo>
                        <a:pt x="85" y="359"/>
                      </a:lnTo>
                      <a:lnTo>
                        <a:pt x="85" y="357"/>
                      </a:lnTo>
                      <a:lnTo>
                        <a:pt x="85" y="355"/>
                      </a:lnTo>
                      <a:lnTo>
                        <a:pt x="83" y="353"/>
                      </a:lnTo>
                      <a:lnTo>
                        <a:pt x="83" y="355"/>
                      </a:lnTo>
                      <a:lnTo>
                        <a:pt x="83" y="357"/>
                      </a:lnTo>
                      <a:lnTo>
                        <a:pt x="81" y="357"/>
                      </a:lnTo>
                      <a:lnTo>
                        <a:pt x="81" y="357"/>
                      </a:lnTo>
                      <a:lnTo>
                        <a:pt x="81" y="355"/>
                      </a:lnTo>
                      <a:lnTo>
                        <a:pt x="79" y="355"/>
                      </a:lnTo>
                      <a:lnTo>
                        <a:pt x="79" y="353"/>
                      </a:lnTo>
                      <a:lnTo>
                        <a:pt x="79" y="353"/>
                      </a:lnTo>
                      <a:lnTo>
                        <a:pt x="77" y="355"/>
                      </a:lnTo>
                      <a:lnTo>
                        <a:pt x="77" y="355"/>
                      </a:lnTo>
                      <a:lnTo>
                        <a:pt x="77" y="355"/>
                      </a:lnTo>
                      <a:lnTo>
                        <a:pt x="75" y="353"/>
                      </a:lnTo>
                      <a:lnTo>
                        <a:pt x="75" y="353"/>
                      </a:lnTo>
                      <a:lnTo>
                        <a:pt x="75" y="351"/>
                      </a:lnTo>
                      <a:lnTo>
                        <a:pt x="75" y="351"/>
                      </a:lnTo>
                      <a:lnTo>
                        <a:pt x="73" y="351"/>
                      </a:lnTo>
                      <a:lnTo>
                        <a:pt x="73" y="351"/>
                      </a:lnTo>
                      <a:lnTo>
                        <a:pt x="72" y="349"/>
                      </a:lnTo>
                      <a:lnTo>
                        <a:pt x="72" y="349"/>
                      </a:lnTo>
                      <a:lnTo>
                        <a:pt x="70" y="349"/>
                      </a:lnTo>
                      <a:lnTo>
                        <a:pt x="68" y="347"/>
                      </a:lnTo>
                      <a:lnTo>
                        <a:pt x="68" y="347"/>
                      </a:lnTo>
                      <a:lnTo>
                        <a:pt x="66" y="349"/>
                      </a:lnTo>
                      <a:lnTo>
                        <a:pt x="66" y="349"/>
                      </a:lnTo>
                      <a:lnTo>
                        <a:pt x="64" y="347"/>
                      </a:lnTo>
                      <a:lnTo>
                        <a:pt x="64" y="347"/>
                      </a:lnTo>
                      <a:lnTo>
                        <a:pt x="60" y="346"/>
                      </a:lnTo>
                      <a:lnTo>
                        <a:pt x="60" y="344"/>
                      </a:lnTo>
                      <a:lnTo>
                        <a:pt x="60" y="342"/>
                      </a:lnTo>
                      <a:lnTo>
                        <a:pt x="60" y="342"/>
                      </a:lnTo>
                      <a:lnTo>
                        <a:pt x="60" y="342"/>
                      </a:lnTo>
                      <a:lnTo>
                        <a:pt x="60" y="340"/>
                      </a:lnTo>
                      <a:lnTo>
                        <a:pt x="60" y="340"/>
                      </a:lnTo>
                      <a:lnTo>
                        <a:pt x="60" y="340"/>
                      </a:lnTo>
                      <a:lnTo>
                        <a:pt x="60" y="340"/>
                      </a:lnTo>
                      <a:lnTo>
                        <a:pt x="60" y="338"/>
                      </a:lnTo>
                      <a:lnTo>
                        <a:pt x="58" y="338"/>
                      </a:lnTo>
                      <a:lnTo>
                        <a:pt x="58" y="336"/>
                      </a:lnTo>
                      <a:lnTo>
                        <a:pt x="58" y="336"/>
                      </a:lnTo>
                      <a:lnTo>
                        <a:pt x="57" y="338"/>
                      </a:lnTo>
                      <a:lnTo>
                        <a:pt x="57" y="338"/>
                      </a:lnTo>
                      <a:lnTo>
                        <a:pt x="57" y="338"/>
                      </a:lnTo>
                      <a:lnTo>
                        <a:pt x="55" y="336"/>
                      </a:lnTo>
                      <a:lnTo>
                        <a:pt x="55" y="336"/>
                      </a:lnTo>
                      <a:lnTo>
                        <a:pt x="57" y="332"/>
                      </a:lnTo>
                      <a:lnTo>
                        <a:pt x="57" y="331"/>
                      </a:lnTo>
                      <a:lnTo>
                        <a:pt x="57" y="329"/>
                      </a:lnTo>
                      <a:lnTo>
                        <a:pt x="55" y="327"/>
                      </a:lnTo>
                      <a:lnTo>
                        <a:pt x="53" y="325"/>
                      </a:lnTo>
                      <a:lnTo>
                        <a:pt x="53" y="325"/>
                      </a:lnTo>
                      <a:lnTo>
                        <a:pt x="51" y="323"/>
                      </a:lnTo>
                      <a:lnTo>
                        <a:pt x="51" y="323"/>
                      </a:lnTo>
                      <a:lnTo>
                        <a:pt x="51" y="323"/>
                      </a:lnTo>
                      <a:lnTo>
                        <a:pt x="51" y="323"/>
                      </a:lnTo>
                      <a:lnTo>
                        <a:pt x="51" y="323"/>
                      </a:lnTo>
                      <a:lnTo>
                        <a:pt x="45" y="323"/>
                      </a:lnTo>
                      <a:lnTo>
                        <a:pt x="43" y="321"/>
                      </a:lnTo>
                      <a:lnTo>
                        <a:pt x="43" y="321"/>
                      </a:lnTo>
                      <a:lnTo>
                        <a:pt x="42" y="321"/>
                      </a:lnTo>
                      <a:lnTo>
                        <a:pt x="38" y="321"/>
                      </a:lnTo>
                      <a:lnTo>
                        <a:pt x="38" y="321"/>
                      </a:lnTo>
                      <a:lnTo>
                        <a:pt x="36" y="323"/>
                      </a:lnTo>
                      <a:lnTo>
                        <a:pt x="34" y="323"/>
                      </a:lnTo>
                      <a:lnTo>
                        <a:pt x="34" y="323"/>
                      </a:lnTo>
                      <a:lnTo>
                        <a:pt x="32" y="323"/>
                      </a:lnTo>
                      <a:lnTo>
                        <a:pt x="32" y="323"/>
                      </a:lnTo>
                      <a:lnTo>
                        <a:pt x="30" y="321"/>
                      </a:lnTo>
                      <a:lnTo>
                        <a:pt x="25" y="321"/>
                      </a:lnTo>
                      <a:lnTo>
                        <a:pt x="25" y="321"/>
                      </a:lnTo>
                      <a:lnTo>
                        <a:pt x="25" y="319"/>
                      </a:lnTo>
                      <a:lnTo>
                        <a:pt x="25" y="319"/>
                      </a:lnTo>
                      <a:lnTo>
                        <a:pt x="23" y="319"/>
                      </a:lnTo>
                      <a:lnTo>
                        <a:pt x="23" y="317"/>
                      </a:lnTo>
                      <a:lnTo>
                        <a:pt x="23" y="317"/>
                      </a:lnTo>
                      <a:lnTo>
                        <a:pt x="23" y="319"/>
                      </a:lnTo>
                      <a:lnTo>
                        <a:pt x="23" y="319"/>
                      </a:lnTo>
                      <a:lnTo>
                        <a:pt x="21" y="317"/>
                      </a:lnTo>
                      <a:lnTo>
                        <a:pt x="21" y="317"/>
                      </a:lnTo>
                      <a:lnTo>
                        <a:pt x="19" y="317"/>
                      </a:lnTo>
                      <a:lnTo>
                        <a:pt x="19" y="317"/>
                      </a:lnTo>
                      <a:lnTo>
                        <a:pt x="17" y="317"/>
                      </a:lnTo>
                      <a:lnTo>
                        <a:pt x="17" y="317"/>
                      </a:lnTo>
                      <a:lnTo>
                        <a:pt x="15" y="319"/>
                      </a:lnTo>
                      <a:lnTo>
                        <a:pt x="15" y="317"/>
                      </a:lnTo>
                      <a:lnTo>
                        <a:pt x="15" y="317"/>
                      </a:lnTo>
                      <a:lnTo>
                        <a:pt x="15" y="317"/>
                      </a:lnTo>
                      <a:lnTo>
                        <a:pt x="17" y="316"/>
                      </a:lnTo>
                      <a:lnTo>
                        <a:pt x="15" y="316"/>
                      </a:lnTo>
                      <a:lnTo>
                        <a:pt x="15" y="314"/>
                      </a:lnTo>
                      <a:lnTo>
                        <a:pt x="15" y="314"/>
                      </a:lnTo>
                      <a:lnTo>
                        <a:pt x="15" y="312"/>
                      </a:lnTo>
                      <a:lnTo>
                        <a:pt x="17" y="312"/>
                      </a:lnTo>
                      <a:lnTo>
                        <a:pt x="17" y="312"/>
                      </a:lnTo>
                      <a:lnTo>
                        <a:pt x="15" y="310"/>
                      </a:lnTo>
                      <a:lnTo>
                        <a:pt x="13" y="310"/>
                      </a:lnTo>
                      <a:lnTo>
                        <a:pt x="12" y="308"/>
                      </a:lnTo>
                      <a:lnTo>
                        <a:pt x="12" y="308"/>
                      </a:lnTo>
                      <a:lnTo>
                        <a:pt x="12" y="308"/>
                      </a:lnTo>
                      <a:lnTo>
                        <a:pt x="12" y="310"/>
                      </a:lnTo>
                      <a:lnTo>
                        <a:pt x="12" y="312"/>
                      </a:lnTo>
                      <a:lnTo>
                        <a:pt x="10" y="312"/>
                      </a:lnTo>
                      <a:lnTo>
                        <a:pt x="8" y="312"/>
                      </a:lnTo>
                      <a:lnTo>
                        <a:pt x="6" y="308"/>
                      </a:lnTo>
                      <a:lnTo>
                        <a:pt x="6" y="308"/>
                      </a:lnTo>
                      <a:lnTo>
                        <a:pt x="4" y="308"/>
                      </a:lnTo>
                      <a:lnTo>
                        <a:pt x="2" y="308"/>
                      </a:lnTo>
                      <a:lnTo>
                        <a:pt x="2" y="308"/>
                      </a:lnTo>
                      <a:lnTo>
                        <a:pt x="0" y="308"/>
                      </a:lnTo>
                      <a:lnTo>
                        <a:pt x="2" y="304"/>
                      </a:lnTo>
                      <a:lnTo>
                        <a:pt x="4" y="304"/>
                      </a:lnTo>
                      <a:lnTo>
                        <a:pt x="4" y="304"/>
                      </a:lnTo>
                      <a:lnTo>
                        <a:pt x="4" y="304"/>
                      </a:lnTo>
                      <a:lnTo>
                        <a:pt x="4" y="304"/>
                      </a:lnTo>
                      <a:lnTo>
                        <a:pt x="4" y="302"/>
                      </a:lnTo>
                      <a:lnTo>
                        <a:pt x="6" y="302"/>
                      </a:lnTo>
                      <a:lnTo>
                        <a:pt x="6" y="302"/>
                      </a:lnTo>
                      <a:lnTo>
                        <a:pt x="8" y="301"/>
                      </a:lnTo>
                      <a:lnTo>
                        <a:pt x="12" y="297"/>
                      </a:lnTo>
                      <a:lnTo>
                        <a:pt x="21" y="289"/>
                      </a:lnTo>
                      <a:lnTo>
                        <a:pt x="21" y="287"/>
                      </a:lnTo>
                      <a:lnTo>
                        <a:pt x="23" y="285"/>
                      </a:lnTo>
                      <a:lnTo>
                        <a:pt x="23" y="282"/>
                      </a:lnTo>
                      <a:lnTo>
                        <a:pt x="23" y="280"/>
                      </a:lnTo>
                      <a:lnTo>
                        <a:pt x="23" y="280"/>
                      </a:lnTo>
                      <a:lnTo>
                        <a:pt x="23" y="280"/>
                      </a:lnTo>
                      <a:lnTo>
                        <a:pt x="21" y="280"/>
                      </a:lnTo>
                      <a:lnTo>
                        <a:pt x="23" y="278"/>
                      </a:lnTo>
                      <a:lnTo>
                        <a:pt x="23" y="274"/>
                      </a:lnTo>
                      <a:lnTo>
                        <a:pt x="23" y="272"/>
                      </a:lnTo>
                      <a:lnTo>
                        <a:pt x="25" y="272"/>
                      </a:lnTo>
                      <a:lnTo>
                        <a:pt x="25" y="270"/>
                      </a:lnTo>
                      <a:lnTo>
                        <a:pt x="25" y="269"/>
                      </a:lnTo>
                      <a:lnTo>
                        <a:pt x="25" y="263"/>
                      </a:lnTo>
                      <a:lnTo>
                        <a:pt x="23" y="261"/>
                      </a:lnTo>
                      <a:lnTo>
                        <a:pt x="23" y="261"/>
                      </a:lnTo>
                      <a:lnTo>
                        <a:pt x="23" y="259"/>
                      </a:lnTo>
                      <a:lnTo>
                        <a:pt x="23" y="259"/>
                      </a:lnTo>
                      <a:lnTo>
                        <a:pt x="21" y="257"/>
                      </a:lnTo>
                      <a:lnTo>
                        <a:pt x="23" y="255"/>
                      </a:lnTo>
                      <a:lnTo>
                        <a:pt x="23" y="255"/>
                      </a:lnTo>
                      <a:lnTo>
                        <a:pt x="21" y="255"/>
                      </a:lnTo>
                      <a:lnTo>
                        <a:pt x="21" y="254"/>
                      </a:lnTo>
                      <a:lnTo>
                        <a:pt x="21" y="254"/>
                      </a:lnTo>
                      <a:lnTo>
                        <a:pt x="19" y="252"/>
                      </a:lnTo>
                      <a:lnTo>
                        <a:pt x="19" y="250"/>
                      </a:lnTo>
                      <a:lnTo>
                        <a:pt x="19" y="248"/>
                      </a:lnTo>
                      <a:lnTo>
                        <a:pt x="17" y="248"/>
                      </a:lnTo>
                      <a:lnTo>
                        <a:pt x="17" y="246"/>
                      </a:lnTo>
                      <a:lnTo>
                        <a:pt x="17" y="239"/>
                      </a:lnTo>
                      <a:lnTo>
                        <a:pt x="15" y="235"/>
                      </a:lnTo>
                      <a:lnTo>
                        <a:pt x="13" y="231"/>
                      </a:lnTo>
                      <a:lnTo>
                        <a:pt x="10" y="231"/>
                      </a:lnTo>
                      <a:lnTo>
                        <a:pt x="13" y="227"/>
                      </a:lnTo>
                      <a:lnTo>
                        <a:pt x="15" y="225"/>
                      </a:lnTo>
                      <a:lnTo>
                        <a:pt x="17" y="229"/>
                      </a:lnTo>
                      <a:lnTo>
                        <a:pt x="19" y="227"/>
                      </a:lnTo>
                      <a:lnTo>
                        <a:pt x="21" y="227"/>
                      </a:lnTo>
                      <a:lnTo>
                        <a:pt x="23" y="227"/>
                      </a:lnTo>
                      <a:lnTo>
                        <a:pt x="27" y="231"/>
                      </a:lnTo>
                      <a:lnTo>
                        <a:pt x="28" y="231"/>
                      </a:lnTo>
                      <a:lnTo>
                        <a:pt x="30" y="229"/>
                      </a:lnTo>
                      <a:lnTo>
                        <a:pt x="30" y="229"/>
                      </a:lnTo>
                      <a:lnTo>
                        <a:pt x="30" y="227"/>
                      </a:lnTo>
                      <a:lnTo>
                        <a:pt x="30" y="227"/>
                      </a:lnTo>
                      <a:lnTo>
                        <a:pt x="30" y="225"/>
                      </a:lnTo>
                      <a:lnTo>
                        <a:pt x="32" y="224"/>
                      </a:lnTo>
                      <a:lnTo>
                        <a:pt x="32" y="224"/>
                      </a:lnTo>
                      <a:lnTo>
                        <a:pt x="34" y="224"/>
                      </a:lnTo>
                      <a:lnTo>
                        <a:pt x="34" y="224"/>
                      </a:lnTo>
                      <a:lnTo>
                        <a:pt x="34" y="222"/>
                      </a:lnTo>
                      <a:lnTo>
                        <a:pt x="34" y="222"/>
                      </a:lnTo>
                      <a:lnTo>
                        <a:pt x="36" y="220"/>
                      </a:lnTo>
                      <a:lnTo>
                        <a:pt x="36" y="218"/>
                      </a:lnTo>
                      <a:lnTo>
                        <a:pt x="38" y="216"/>
                      </a:lnTo>
                      <a:lnTo>
                        <a:pt x="38" y="214"/>
                      </a:lnTo>
                      <a:lnTo>
                        <a:pt x="38" y="214"/>
                      </a:lnTo>
                      <a:lnTo>
                        <a:pt x="38" y="214"/>
                      </a:lnTo>
                      <a:lnTo>
                        <a:pt x="38" y="214"/>
                      </a:lnTo>
                      <a:lnTo>
                        <a:pt x="38" y="212"/>
                      </a:lnTo>
                      <a:lnTo>
                        <a:pt x="38" y="212"/>
                      </a:lnTo>
                      <a:lnTo>
                        <a:pt x="36" y="210"/>
                      </a:lnTo>
                      <a:lnTo>
                        <a:pt x="36" y="210"/>
                      </a:lnTo>
                      <a:lnTo>
                        <a:pt x="36" y="207"/>
                      </a:lnTo>
                      <a:lnTo>
                        <a:pt x="40" y="201"/>
                      </a:lnTo>
                      <a:lnTo>
                        <a:pt x="40" y="199"/>
                      </a:lnTo>
                      <a:lnTo>
                        <a:pt x="40" y="197"/>
                      </a:lnTo>
                      <a:lnTo>
                        <a:pt x="42" y="197"/>
                      </a:lnTo>
                      <a:lnTo>
                        <a:pt x="45" y="195"/>
                      </a:lnTo>
                      <a:lnTo>
                        <a:pt x="45" y="195"/>
                      </a:lnTo>
                      <a:lnTo>
                        <a:pt x="47" y="197"/>
                      </a:lnTo>
                      <a:lnTo>
                        <a:pt x="47" y="197"/>
                      </a:lnTo>
                      <a:lnTo>
                        <a:pt x="47" y="195"/>
                      </a:lnTo>
                      <a:lnTo>
                        <a:pt x="47" y="193"/>
                      </a:lnTo>
                      <a:lnTo>
                        <a:pt x="45" y="193"/>
                      </a:lnTo>
                      <a:lnTo>
                        <a:pt x="43" y="192"/>
                      </a:lnTo>
                      <a:lnTo>
                        <a:pt x="43" y="192"/>
                      </a:lnTo>
                      <a:lnTo>
                        <a:pt x="43" y="190"/>
                      </a:lnTo>
                      <a:lnTo>
                        <a:pt x="43" y="188"/>
                      </a:lnTo>
                      <a:lnTo>
                        <a:pt x="45" y="186"/>
                      </a:lnTo>
                      <a:lnTo>
                        <a:pt x="45" y="186"/>
                      </a:lnTo>
                      <a:lnTo>
                        <a:pt x="45" y="184"/>
                      </a:lnTo>
                      <a:lnTo>
                        <a:pt x="43" y="184"/>
                      </a:lnTo>
                      <a:lnTo>
                        <a:pt x="40" y="186"/>
                      </a:lnTo>
                      <a:lnTo>
                        <a:pt x="40" y="186"/>
                      </a:lnTo>
                      <a:lnTo>
                        <a:pt x="32" y="184"/>
                      </a:lnTo>
                      <a:lnTo>
                        <a:pt x="27" y="180"/>
                      </a:lnTo>
                      <a:lnTo>
                        <a:pt x="27" y="180"/>
                      </a:lnTo>
                      <a:lnTo>
                        <a:pt x="28" y="178"/>
                      </a:lnTo>
                      <a:lnTo>
                        <a:pt x="28" y="178"/>
                      </a:lnTo>
                      <a:lnTo>
                        <a:pt x="28" y="177"/>
                      </a:lnTo>
                      <a:lnTo>
                        <a:pt x="28" y="175"/>
                      </a:lnTo>
                      <a:lnTo>
                        <a:pt x="28" y="171"/>
                      </a:lnTo>
                      <a:lnTo>
                        <a:pt x="28" y="169"/>
                      </a:lnTo>
                      <a:lnTo>
                        <a:pt x="28" y="169"/>
                      </a:lnTo>
                      <a:lnTo>
                        <a:pt x="27" y="167"/>
                      </a:lnTo>
                      <a:lnTo>
                        <a:pt x="27" y="165"/>
                      </a:lnTo>
                      <a:lnTo>
                        <a:pt x="28" y="165"/>
                      </a:lnTo>
                      <a:lnTo>
                        <a:pt x="30" y="163"/>
                      </a:lnTo>
                      <a:lnTo>
                        <a:pt x="32" y="163"/>
                      </a:lnTo>
                      <a:lnTo>
                        <a:pt x="34" y="163"/>
                      </a:lnTo>
                      <a:lnTo>
                        <a:pt x="36" y="163"/>
                      </a:lnTo>
                      <a:lnTo>
                        <a:pt x="38" y="162"/>
                      </a:lnTo>
                      <a:lnTo>
                        <a:pt x="40" y="162"/>
                      </a:lnTo>
                      <a:lnTo>
                        <a:pt x="40" y="162"/>
                      </a:lnTo>
                      <a:lnTo>
                        <a:pt x="42" y="163"/>
                      </a:lnTo>
                      <a:lnTo>
                        <a:pt x="42" y="163"/>
                      </a:lnTo>
                      <a:lnTo>
                        <a:pt x="43" y="163"/>
                      </a:lnTo>
                      <a:lnTo>
                        <a:pt x="47" y="163"/>
                      </a:lnTo>
                      <a:lnTo>
                        <a:pt x="47" y="162"/>
                      </a:lnTo>
                      <a:lnTo>
                        <a:pt x="49" y="163"/>
                      </a:lnTo>
                      <a:lnTo>
                        <a:pt x="49" y="163"/>
                      </a:lnTo>
                      <a:lnTo>
                        <a:pt x="51" y="165"/>
                      </a:lnTo>
                      <a:lnTo>
                        <a:pt x="51" y="165"/>
                      </a:lnTo>
                      <a:lnTo>
                        <a:pt x="51" y="167"/>
                      </a:lnTo>
                      <a:lnTo>
                        <a:pt x="53" y="167"/>
                      </a:lnTo>
                      <a:lnTo>
                        <a:pt x="55" y="167"/>
                      </a:lnTo>
                      <a:lnTo>
                        <a:pt x="55" y="167"/>
                      </a:lnTo>
                      <a:lnTo>
                        <a:pt x="57" y="167"/>
                      </a:lnTo>
                      <a:lnTo>
                        <a:pt x="57" y="167"/>
                      </a:lnTo>
                      <a:lnTo>
                        <a:pt x="57" y="165"/>
                      </a:lnTo>
                      <a:lnTo>
                        <a:pt x="57" y="163"/>
                      </a:lnTo>
                      <a:lnTo>
                        <a:pt x="58" y="163"/>
                      </a:lnTo>
                      <a:lnTo>
                        <a:pt x="60" y="165"/>
                      </a:lnTo>
                      <a:lnTo>
                        <a:pt x="62" y="171"/>
                      </a:lnTo>
                      <a:lnTo>
                        <a:pt x="64" y="171"/>
                      </a:lnTo>
                      <a:lnTo>
                        <a:pt x="66" y="171"/>
                      </a:lnTo>
                      <a:lnTo>
                        <a:pt x="70" y="171"/>
                      </a:lnTo>
                      <a:lnTo>
                        <a:pt x="68" y="167"/>
                      </a:lnTo>
                      <a:lnTo>
                        <a:pt x="68" y="167"/>
                      </a:lnTo>
                      <a:lnTo>
                        <a:pt x="68" y="165"/>
                      </a:lnTo>
                      <a:lnTo>
                        <a:pt x="68" y="163"/>
                      </a:lnTo>
                      <a:lnTo>
                        <a:pt x="68" y="162"/>
                      </a:lnTo>
                      <a:lnTo>
                        <a:pt x="68" y="160"/>
                      </a:lnTo>
                      <a:lnTo>
                        <a:pt x="68" y="158"/>
                      </a:lnTo>
                      <a:lnTo>
                        <a:pt x="68" y="154"/>
                      </a:lnTo>
                      <a:lnTo>
                        <a:pt x="68" y="152"/>
                      </a:lnTo>
                      <a:lnTo>
                        <a:pt x="66" y="152"/>
                      </a:lnTo>
                      <a:lnTo>
                        <a:pt x="64" y="150"/>
                      </a:lnTo>
                      <a:lnTo>
                        <a:pt x="64" y="150"/>
                      </a:lnTo>
                      <a:lnTo>
                        <a:pt x="62" y="147"/>
                      </a:lnTo>
                      <a:lnTo>
                        <a:pt x="60" y="145"/>
                      </a:lnTo>
                      <a:lnTo>
                        <a:pt x="60" y="145"/>
                      </a:lnTo>
                      <a:lnTo>
                        <a:pt x="58" y="143"/>
                      </a:lnTo>
                      <a:lnTo>
                        <a:pt x="58" y="143"/>
                      </a:lnTo>
                      <a:lnTo>
                        <a:pt x="58" y="145"/>
                      </a:lnTo>
                      <a:lnTo>
                        <a:pt x="58" y="145"/>
                      </a:lnTo>
                      <a:lnTo>
                        <a:pt x="53" y="143"/>
                      </a:lnTo>
                      <a:lnTo>
                        <a:pt x="51" y="143"/>
                      </a:lnTo>
                      <a:lnTo>
                        <a:pt x="49" y="141"/>
                      </a:lnTo>
                      <a:lnTo>
                        <a:pt x="47" y="139"/>
                      </a:lnTo>
                      <a:lnTo>
                        <a:pt x="49" y="133"/>
                      </a:lnTo>
                      <a:lnTo>
                        <a:pt x="49" y="128"/>
                      </a:lnTo>
                      <a:lnTo>
                        <a:pt x="51" y="126"/>
                      </a:lnTo>
                      <a:lnTo>
                        <a:pt x="51" y="124"/>
                      </a:lnTo>
                      <a:lnTo>
                        <a:pt x="58" y="122"/>
                      </a:lnTo>
                      <a:lnTo>
                        <a:pt x="58" y="122"/>
                      </a:lnTo>
                      <a:lnTo>
                        <a:pt x="60" y="122"/>
                      </a:lnTo>
                      <a:lnTo>
                        <a:pt x="62" y="120"/>
                      </a:lnTo>
                      <a:lnTo>
                        <a:pt x="64" y="120"/>
                      </a:lnTo>
                      <a:lnTo>
                        <a:pt x="62" y="118"/>
                      </a:lnTo>
                      <a:lnTo>
                        <a:pt x="60" y="116"/>
                      </a:lnTo>
                      <a:lnTo>
                        <a:pt x="58" y="116"/>
                      </a:lnTo>
                      <a:lnTo>
                        <a:pt x="57" y="115"/>
                      </a:lnTo>
                      <a:lnTo>
                        <a:pt x="57" y="113"/>
                      </a:lnTo>
                      <a:lnTo>
                        <a:pt x="57" y="113"/>
                      </a:lnTo>
                      <a:lnTo>
                        <a:pt x="55" y="115"/>
                      </a:lnTo>
                      <a:lnTo>
                        <a:pt x="55" y="115"/>
                      </a:lnTo>
                      <a:lnTo>
                        <a:pt x="51" y="113"/>
                      </a:lnTo>
                      <a:lnTo>
                        <a:pt x="51" y="109"/>
                      </a:lnTo>
                      <a:lnTo>
                        <a:pt x="53" y="103"/>
                      </a:lnTo>
                      <a:lnTo>
                        <a:pt x="53" y="101"/>
                      </a:lnTo>
                      <a:lnTo>
                        <a:pt x="55" y="96"/>
                      </a:lnTo>
                      <a:lnTo>
                        <a:pt x="55" y="96"/>
                      </a:lnTo>
                      <a:lnTo>
                        <a:pt x="53" y="96"/>
                      </a:lnTo>
                      <a:lnTo>
                        <a:pt x="51" y="96"/>
                      </a:lnTo>
                      <a:lnTo>
                        <a:pt x="47" y="98"/>
                      </a:lnTo>
                      <a:lnTo>
                        <a:pt x="45" y="98"/>
                      </a:lnTo>
                      <a:lnTo>
                        <a:pt x="45" y="98"/>
                      </a:lnTo>
                      <a:lnTo>
                        <a:pt x="43" y="98"/>
                      </a:lnTo>
                      <a:lnTo>
                        <a:pt x="42" y="98"/>
                      </a:lnTo>
                      <a:lnTo>
                        <a:pt x="40" y="98"/>
                      </a:lnTo>
                      <a:lnTo>
                        <a:pt x="40" y="96"/>
                      </a:lnTo>
                      <a:lnTo>
                        <a:pt x="34" y="90"/>
                      </a:lnTo>
                      <a:lnTo>
                        <a:pt x="34" y="88"/>
                      </a:lnTo>
                      <a:lnTo>
                        <a:pt x="34" y="86"/>
                      </a:lnTo>
                      <a:lnTo>
                        <a:pt x="34" y="85"/>
                      </a:lnTo>
                      <a:lnTo>
                        <a:pt x="36" y="64"/>
                      </a:lnTo>
                      <a:lnTo>
                        <a:pt x="36" y="62"/>
                      </a:lnTo>
                      <a:lnTo>
                        <a:pt x="34" y="62"/>
                      </a:lnTo>
                      <a:lnTo>
                        <a:pt x="34" y="62"/>
                      </a:lnTo>
                      <a:lnTo>
                        <a:pt x="34" y="62"/>
                      </a:lnTo>
                      <a:lnTo>
                        <a:pt x="34" y="62"/>
                      </a:lnTo>
                      <a:lnTo>
                        <a:pt x="34" y="62"/>
                      </a:lnTo>
                      <a:lnTo>
                        <a:pt x="34" y="60"/>
                      </a:lnTo>
                      <a:lnTo>
                        <a:pt x="34" y="60"/>
                      </a:lnTo>
                      <a:lnTo>
                        <a:pt x="34" y="60"/>
                      </a:lnTo>
                      <a:lnTo>
                        <a:pt x="34" y="60"/>
                      </a:lnTo>
                      <a:lnTo>
                        <a:pt x="32" y="58"/>
                      </a:lnTo>
                      <a:lnTo>
                        <a:pt x="32" y="56"/>
                      </a:lnTo>
                      <a:lnTo>
                        <a:pt x="36" y="56"/>
                      </a:lnTo>
                      <a:lnTo>
                        <a:pt x="36" y="54"/>
                      </a:lnTo>
                      <a:lnTo>
                        <a:pt x="34" y="54"/>
                      </a:lnTo>
                      <a:lnTo>
                        <a:pt x="34" y="54"/>
                      </a:lnTo>
                      <a:lnTo>
                        <a:pt x="34" y="53"/>
                      </a:lnTo>
                      <a:lnTo>
                        <a:pt x="36" y="51"/>
                      </a:lnTo>
                      <a:lnTo>
                        <a:pt x="38" y="49"/>
                      </a:lnTo>
                      <a:lnTo>
                        <a:pt x="42" y="47"/>
                      </a:lnTo>
                      <a:lnTo>
                        <a:pt x="43" y="47"/>
                      </a:lnTo>
                      <a:lnTo>
                        <a:pt x="43" y="45"/>
                      </a:lnTo>
                      <a:lnTo>
                        <a:pt x="45" y="43"/>
                      </a:lnTo>
                      <a:lnTo>
                        <a:pt x="45" y="41"/>
                      </a:lnTo>
                      <a:lnTo>
                        <a:pt x="45" y="41"/>
                      </a:lnTo>
                      <a:lnTo>
                        <a:pt x="47" y="41"/>
                      </a:lnTo>
                      <a:lnTo>
                        <a:pt x="49" y="41"/>
                      </a:lnTo>
                      <a:lnTo>
                        <a:pt x="51" y="41"/>
                      </a:lnTo>
                      <a:lnTo>
                        <a:pt x="53" y="41"/>
                      </a:lnTo>
                      <a:lnTo>
                        <a:pt x="53" y="39"/>
                      </a:lnTo>
                      <a:lnTo>
                        <a:pt x="55" y="39"/>
                      </a:lnTo>
                      <a:lnTo>
                        <a:pt x="57" y="39"/>
                      </a:lnTo>
                      <a:lnTo>
                        <a:pt x="57" y="39"/>
                      </a:lnTo>
                      <a:lnTo>
                        <a:pt x="57" y="38"/>
                      </a:lnTo>
                      <a:lnTo>
                        <a:pt x="58" y="38"/>
                      </a:lnTo>
                      <a:lnTo>
                        <a:pt x="60" y="36"/>
                      </a:lnTo>
                      <a:lnTo>
                        <a:pt x="60" y="36"/>
                      </a:lnTo>
                      <a:lnTo>
                        <a:pt x="60" y="34"/>
                      </a:lnTo>
                      <a:lnTo>
                        <a:pt x="60" y="34"/>
                      </a:lnTo>
                      <a:lnTo>
                        <a:pt x="60" y="34"/>
                      </a:lnTo>
                      <a:lnTo>
                        <a:pt x="62" y="32"/>
                      </a:lnTo>
                      <a:lnTo>
                        <a:pt x="62" y="32"/>
                      </a:lnTo>
                      <a:lnTo>
                        <a:pt x="62" y="30"/>
                      </a:lnTo>
                      <a:lnTo>
                        <a:pt x="62" y="28"/>
                      </a:lnTo>
                      <a:lnTo>
                        <a:pt x="62" y="28"/>
                      </a:lnTo>
                      <a:lnTo>
                        <a:pt x="64" y="28"/>
                      </a:lnTo>
                      <a:lnTo>
                        <a:pt x="66" y="26"/>
                      </a:lnTo>
                      <a:lnTo>
                        <a:pt x="64" y="26"/>
                      </a:lnTo>
                      <a:lnTo>
                        <a:pt x="64" y="24"/>
                      </a:lnTo>
                      <a:lnTo>
                        <a:pt x="66" y="24"/>
                      </a:lnTo>
                      <a:lnTo>
                        <a:pt x="66" y="24"/>
                      </a:lnTo>
                      <a:lnTo>
                        <a:pt x="66" y="24"/>
                      </a:lnTo>
                      <a:lnTo>
                        <a:pt x="68" y="23"/>
                      </a:lnTo>
                      <a:lnTo>
                        <a:pt x="68" y="23"/>
                      </a:lnTo>
                      <a:lnTo>
                        <a:pt x="68" y="23"/>
                      </a:lnTo>
                      <a:lnTo>
                        <a:pt x="70" y="23"/>
                      </a:lnTo>
                      <a:lnTo>
                        <a:pt x="70" y="21"/>
                      </a:lnTo>
                      <a:lnTo>
                        <a:pt x="72" y="21"/>
                      </a:lnTo>
                      <a:lnTo>
                        <a:pt x="73" y="23"/>
                      </a:lnTo>
                      <a:lnTo>
                        <a:pt x="75" y="23"/>
                      </a:lnTo>
                      <a:lnTo>
                        <a:pt x="75" y="23"/>
                      </a:lnTo>
                      <a:lnTo>
                        <a:pt x="77" y="23"/>
                      </a:lnTo>
                      <a:lnTo>
                        <a:pt x="77" y="23"/>
                      </a:lnTo>
                      <a:lnTo>
                        <a:pt x="79" y="23"/>
                      </a:lnTo>
                      <a:lnTo>
                        <a:pt x="81" y="19"/>
                      </a:lnTo>
                      <a:lnTo>
                        <a:pt x="81" y="19"/>
                      </a:lnTo>
                      <a:lnTo>
                        <a:pt x="83" y="19"/>
                      </a:lnTo>
                      <a:lnTo>
                        <a:pt x="83" y="21"/>
                      </a:lnTo>
                      <a:lnTo>
                        <a:pt x="83" y="21"/>
                      </a:lnTo>
                      <a:lnTo>
                        <a:pt x="83" y="23"/>
                      </a:lnTo>
                      <a:lnTo>
                        <a:pt x="85" y="23"/>
                      </a:lnTo>
                      <a:lnTo>
                        <a:pt x="83" y="23"/>
                      </a:lnTo>
                      <a:lnTo>
                        <a:pt x="83" y="24"/>
                      </a:lnTo>
                      <a:lnTo>
                        <a:pt x="85" y="24"/>
                      </a:lnTo>
                      <a:lnTo>
                        <a:pt x="85" y="26"/>
                      </a:lnTo>
                      <a:lnTo>
                        <a:pt x="85" y="28"/>
                      </a:lnTo>
                      <a:lnTo>
                        <a:pt x="85" y="28"/>
                      </a:lnTo>
                      <a:lnTo>
                        <a:pt x="85" y="28"/>
                      </a:lnTo>
                      <a:lnTo>
                        <a:pt x="87" y="28"/>
                      </a:lnTo>
                      <a:lnTo>
                        <a:pt x="87" y="28"/>
                      </a:lnTo>
                      <a:lnTo>
                        <a:pt x="89" y="28"/>
                      </a:lnTo>
                      <a:lnTo>
                        <a:pt x="90" y="28"/>
                      </a:lnTo>
                      <a:lnTo>
                        <a:pt x="90" y="28"/>
                      </a:lnTo>
                      <a:lnTo>
                        <a:pt x="90" y="32"/>
                      </a:lnTo>
                      <a:lnTo>
                        <a:pt x="90" y="34"/>
                      </a:lnTo>
                      <a:lnTo>
                        <a:pt x="90" y="34"/>
                      </a:lnTo>
                      <a:lnTo>
                        <a:pt x="92" y="36"/>
                      </a:lnTo>
                      <a:lnTo>
                        <a:pt x="96" y="36"/>
                      </a:lnTo>
                      <a:lnTo>
                        <a:pt x="102" y="36"/>
                      </a:lnTo>
                      <a:lnTo>
                        <a:pt x="109" y="38"/>
                      </a:lnTo>
                      <a:lnTo>
                        <a:pt x="111" y="39"/>
                      </a:lnTo>
                      <a:lnTo>
                        <a:pt x="111" y="39"/>
                      </a:lnTo>
                      <a:lnTo>
                        <a:pt x="113" y="41"/>
                      </a:lnTo>
                      <a:lnTo>
                        <a:pt x="115" y="43"/>
                      </a:lnTo>
                      <a:lnTo>
                        <a:pt x="117" y="43"/>
                      </a:lnTo>
                      <a:lnTo>
                        <a:pt x="119" y="41"/>
                      </a:lnTo>
                      <a:lnTo>
                        <a:pt x="119" y="41"/>
                      </a:lnTo>
                      <a:lnTo>
                        <a:pt x="120" y="39"/>
                      </a:lnTo>
                      <a:lnTo>
                        <a:pt x="120" y="38"/>
                      </a:lnTo>
                      <a:lnTo>
                        <a:pt x="119" y="38"/>
                      </a:lnTo>
                      <a:lnTo>
                        <a:pt x="119" y="36"/>
                      </a:lnTo>
                      <a:lnTo>
                        <a:pt x="117" y="36"/>
                      </a:lnTo>
                      <a:lnTo>
                        <a:pt x="117" y="34"/>
                      </a:lnTo>
                      <a:lnTo>
                        <a:pt x="119" y="28"/>
                      </a:lnTo>
                      <a:lnTo>
                        <a:pt x="120" y="28"/>
                      </a:lnTo>
                      <a:lnTo>
                        <a:pt x="122" y="28"/>
                      </a:lnTo>
                      <a:lnTo>
                        <a:pt x="126" y="28"/>
                      </a:lnTo>
                      <a:lnTo>
                        <a:pt x="128" y="28"/>
                      </a:lnTo>
                      <a:lnTo>
                        <a:pt x="132" y="26"/>
                      </a:lnTo>
                      <a:lnTo>
                        <a:pt x="134" y="26"/>
                      </a:lnTo>
                      <a:lnTo>
                        <a:pt x="134" y="26"/>
                      </a:lnTo>
                      <a:lnTo>
                        <a:pt x="137" y="28"/>
                      </a:lnTo>
                      <a:lnTo>
                        <a:pt x="139" y="28"/>
                      </a:lnTo>
                      <a:lnTo>
                        <a:pt x="141" y="28"/>
                      </a:lnTo>
                      <a:lnTo>
                        <a:pt x="141" y="26"/>
                      </a:lnTo>
                      <a:lnTo>
                        <a:pt x="141" y="24"/>
                      </a:lnTo>
                      <a:lnTo>
                        <a:pt x="143" y="23"/>
                      </a:lnTo>
                      <a:lnTo>
                        <a:pt x="143" y="23"/>
                      </a:lnTo>
                      <a:lnTo>
                        <a:pt x="143" y="21"/>
                      </a:lnTo>
                      <a:lnTo>
                        <a:pt x="141" y="21"/>
                      </a:lnTo>
                      <a:lnTo>
                        <a:pt x="141" y="21"/>
                      </a:lnTo>
                      <a:lnTo>
                        <a:pt x="141" y="21"/>
                      </a:lnTo>
                      <a:lnTo>
                        <a:pt x="139" y="21"/>
                      </a:lnTo>
                      <a:lnTo>
                        <a:pt x="139" y="19"/>
                      </a:lnTo>
                      <a:lnTo>
                        <a:pt x="139" y="17"/>
                      </a:lnTo>
                      <a:lnTo>
                        <a:pt x="139" y="15"/>
                      </a:lnTo>
                      <a:lnTo>
                        <a:pt x="139" y="11"/>
                      </a:lnTo>
                      <a:lnTo>
                        <a:pt x="139" y="11"/>
                      </a:lnTo>
                      <a:lnTo>
                        <a:pt x="139" y="9"/>
                      </a:lnTo>
                      <a:lnTo>
                        <a:pt x="139" y="8"/>
                      </a:lnTo>
                      <a:lnTo>
                        <a:pt x="141" y="6"/>
                      </a:lnTo>
                      <a:lnTo>
                        <a:pt x="141" y="6"/>
                      </a:lnTo>
                      <a:lnTo>
                        <a:pt x="143" y="6"/>
                      </a:lnTo>
                      <a:lnTo>
                        <a:pt x="143" y="6"/>
                      </a:lnTo>
                      <a:lnTo>
                        <a:pt x="145" y="8"/>
                      </a:lnTo>
                      <a:lnTo>
                        <a:pt x="147" y="9"/>
                      </a:lnTo>
                      <a:lnTo>
                        <a:pt x="147" y="9"/>
                      </a:lnTo>
                      <a:lnTo>
                        <a:pt x="150" y="11"/>
                      </a:lnTo>
                      <a:lnTo>
                        <a:pt x="152" y="11"/>
                      </a:lnTo>
                      <a:lnTo>
                        <a:pt x="156" y="13"/>
                      </a:lnTo>
                      <a:lnTo>
                        <a:pt x="156" y="13"/>
                      </a:lnTo>
                      <a:lnTo>
                        <a:pt x="158" y="13"/>
                      </a:lnTo>
                      <a:lnTo>
                        <a:pt x="160" y="11"/>
                      </a:lnTo>
                      <a:lnTo>
                        <a:pt x="160" y="9"/>
                      </a:lnTo>
                      <a:lnTo>
                        <a:pt x="160" y="9"/>
                      </a:lnTo>
                      <a:lnTo>
                        <a:pt x="158" y="9"/>
                      </a:lnTo>
                      <a:lnTo>
                        <a:pt x="158" y="8"/>
                      </a:lnTo>
                      <a:lnTo>
                        <a:pt x="158" y="8"/>
                      </a:lnTo>
                      <a:lnTo>
                        <a:pt x="158" y="4"/>
                      </a:lnTo>
                      <a:lnTo>
                        <a:pt x="158" y="4"/>
                      </a:lnTo>
                      <a:lnTo>
                        <a:pt x="160" y="2"/>
                      </a:lnTo>
                      <a:lnTo>
                        <a:pt x="162" y="2"/>
                      </a:lnTo>
                      <a:lnTo>
                        <a:pt x="162" y="2"/>
                      </a:lnTo>
                      <a:lnTo>
                        <a:pt x="164" y="2"/>
                      </a:lnTo>
                      <a:lnTo>
                        <a:pt x="166" y="2"/>
                      </a:lnTo>
                      <a:lnTo>
                        <a:pt x="167" y="2"/>
                      </a:lnTo>
                      <a:lnTo>
                        <a:pt x="169" y="0"/>
                      </a:lnTo>
                      <a:lnTo>
                        <a:pt x="171" y="0"/>
                      </a:lnTo>
                      <a:lnTo>
                        <a:pt x="171" y="0"/>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412FE7FD-2929-4D4E-B8C1-83DD56ABCBE4}"/>
                    </a:ext>
                  </a:extLst>
                </p:cNvPr>
                <p:cNvSpPr>
                  <a:spLocks/>
                </p:cNvSpPr>
                <p:nvPr/>
              </p:nvSpPr>
              <p:spPr bwMode="auto">
                <a:xfrm>
                  <a:off x="1668463" y="1681163"/>
                  <a:ext cx="438150" cy="657225"/>
                </a:xfrm>
                <a:custGeom>
                  <a:avLst/>
                  <a:gdLst>
                    <a:gd name="T0" fmla="*/ 447 w 552"/>
                    <a:gd name="T1" fmla="*/ 30 h 828"/>
                    <a:gd name="T2" fmla="*/ 459 w 552"/>
                    <a:gd name="T3" fmla="*/ 62 h 828"/>
                    <a:gd name="T4" fmla="*/ 470 w 552"/>
                    <a:gd name="T5" fmla="*/ 77 h 828"/>
                    <a:gd name="T6" fmla="*/ 474 w 552"/>
                    <a:gd name="T7" fmla="*/ 100 h 828"/>
                    <a:gd name="T8" fmla="*/ 468 w 552"/>
                    <a:gd name="T9" fmla="*/ 134 h 828"/>
                    <a:gd name="T10" fmla="*/ 479 w 552"/>
                    <a:gd name="T11" fmla="*/ 190 h 828"/>
                    <a:gd name="T12" fmla="*/ 477 w 552"/>
                    <a:gd name="T13" fmla="*/ 227 h 828"/>
                    <a:gd name="T14" fmla="*/ 391 w 552"/>
                    <a:gd name="T15" fmla="*/ 252 h 828"/>
                    <a:gd name="T16" fmla="*/ 466 w 552"/>
                    <a:gd name="T17" fmla="*/ 323 h 828"/>
                    <a:gd name="T18" fmla="*/ 498 w 552"/>
                    <a:gd name="T19" fmla="*/ 415 h 828"/>
                    <a:gd name="T20" fmla="*/ 470 w 552"/>
                    <a:gd name="T21" fmla="*/ 455 h 828"/>
                    <a:gd name="T22" fmla="*/ 425 w 552"/>
                    <a:gd name="T23" fmla="*/ 509 h 828"/>
                    <a:gd name="T24" fmla="*/ 436 w 552"/>
                    <a:gd name="T25" fmla="*/ 522 h 828"/>
                    <a:gd name="T26" fmla="*/ 436 w 552"/>
                    <a:gd name="T27" fmla="*/ 562 h 828"/>
                    <a:gd name="T28" fmla="*/ 443 w 552"/>
                    <a:gd name="T29" fmla="*/ 590 h 828"/>
                    <a:gd name="T30" fmla="*/ 472 w 552"/>
                    <a:gd name="T31" fmla="*/ 641 h 828"/>
                    <a:gd name="T32" fmla="*/ 477 w 552"/>
                    <a:gd name="T33" fmla="*/ 678 h 828"/>
                    <a:gd name="T34" fmla="*/ 536 w 552"/>
                    <a:gd name="T35" fmla="*/ 733 h 828"/>
                    <a:gd name="T36" fmla="*/ 547 w 552"/>
                    <a:gd name="T37" fmla="*/ 753 h 828"/>
                    <a:gd name="T38" fmla="*/ 551 w 552"/>
                    <a:gd name="T39" fmla="*/ 783 h 828"/>
                    <a:gd name="T40" fmla="*/ 543 w 552"/>
                    <a:gd name="T41" fmla="*/ 798 h 828"/>
                    <a:gd name="T42" fmla="*/ 537 w 552"/>
                    <a:gd name="T43" fmla="*/ 819 h 828"/>
                    <a:gd name="T44" fmla="*/ 509 w 552"/>
                    <a:gd name="T45" fmla="*/ 808 h 828"/>
                    <a:gd name="T46" fmla="*/ 481 w 552"/>
                    <a:gd name="T47" fmla="*/ 800 h 828"/>
                    <a:gd name="T48" fmla="*/ 459 w 552"/>
                    <a:gd name="T49" fmla="*/ 798 h 828"/>
                    <a:gd name="T50" fmla="*/ 442 w 552"/>
                    <a:gd name="T51" fmla="*/ 795 h 828"/>
                    <a:gd name="T52" fmla="*/ 382 w 552"/>
                    <a:gd name="T53" fmla="*/ 793 h 828"/>
                    <a:gd name="T54" fmla="*/ 323 w 552"/>
                    <a:gd name="T55" fmla="*/ 785 h 828"/>
                    <a:gd name="T56" fmla="*/ 290 w 552"/>
                    <a:gd name="T57" fmla="*/ 783 h 828"/>
                    <a:gd name="T58" fmla="*/ 229 w 552"/>
                    <a:gd name="T59" fmla="*/ 781 h 828"/>
                    <a:gd name="T60" fmla="*/ 96 w 552"/>
                    <a:gd name="T61" fmla="*/ 787 h 828"/>
                    <a:gd name="T62" fmla="*/ 100 w 552"/>
                    <a:gd name="T63" fmla="*/ 714 h 828"/>
                    <a:gd name="T64" fmla="*/ 81 w 552"/>
                    <a:gd name="T65" fmla="*/ 689 h 828"/>
                    <a:gd name="T66" fmla="*/ 77 w 552"/>
                    <a:gd name="T67" fmla="*/ 673 h 828"/>
                    <a:gd name="T68" fmla="*/ 90 w 552"/>
                    <a:gd name="T69" fmla="*/ 663 h 828"/>
                    <a:gd name="T70" fmla="*/ 81 w 552"/>
                    <a:gd name="T71" fmla="*/ 656 h 828"/>
                    <a:gd name="T72" fmla="*/ 74 w 552"/>
                    <a:gd name="T73" fmla="*/ 661 h 828"/>
                    <a:gd name="T74" fmla="*/ 70 w 552"/>
                    <a:gd name="T75" fmla="*/ 667 h 828"/>
                    <a:gd name="T76" fmla="*/ 49 w 552"/>
                    <a:gd name="T77" fmla="*/ 658 h 828"/>
                    <a:gd name="T78" fmla="*/ 28 w 552"/>
                    <a:gd name="T79" fmla="*/ 618 h 828"/>
                    <a:gd name="T80" fmla="*/ 19 w 552"/>
                    <a:gd name="T81" fmla="*/ 620 h 828"/>
                    <a:gd name="T82" fmla="*/ 6 w 552"/>
                    <a:gd name="T83" fmla="*/ 622 h 828"/>
                    <a:gd name="T84" fmla="*/ 4 w 552"/>
                    <a:gd name="T85" fmla="*/ 609 h 828"/>
                    <a:gd name="T86" fmla="*/ 19 w 552"/>
                    <a:gd name="T87" fmla="*/ 579 h 828"/>
                    <a:gd name="T88" fmla="*/ 23 w 552"/>
                    <a:gd name="T89" fmla="*/ 537 h 828"/>
                    <a:gd name="T90" fmla="*/ 55 w 552"/>
                    <a:gd name="T91" fmla="*/ 502 h 828"/>
                    <a:gd name="T92" fmla="*/ 98 w 552"/>
                    <a:gd name="T93" fmla="*/ 458 h 828"/>
                    <a:gd name="T94" fmla="*/ 151 w 552"/>
                    <a:gd name="T95" fmla="*/ 440 h 828"/>
                    <a:gd name="T96" fmla="*/ 197 w 552"/>
                    <a:gd name="T97" fmla="*/ 485 h 828"/>
                    <a:gd name="T98" fmla="*/ 218 w 552"/>
                    <a:gd name="T99" fmla="*/ 458 h 828"/>
                    <a:gd name="T100" fmla="*/ 241 w 552"/>
                    <a:gd name="T101" fmla="*/ 438 h 828"/>
                    <a:gd name="T102" fmla="*/ 261 w 552"/>
                    <a:gd name="T103" fmla="*/ 378 h 828"/>
                    <a:gd name="T104" fmla="*/ 280 w 552"/>
                    <a:gd name="T105" fmla="*/ 335 h 828"/>
                    <a:gd name="T106" fmla="*/ 306 w 552"/>
                    <a:gd name="T107" fmla="*/ 316 h 828"/>
                    <a:gd name="T108" fmla="*/ 333 w 552"/>
                    <a:gd name="T109" fmla="*/ 261 h 828"/>
                    <a:gd name="T110" fmla="*/ 351 w 552"/>
                    <a:gd name="T111" fmla="*/ 218 h 828"/>
                    <a:gd name="T112" fmla="*/ 391 w 552"/>
                    <a:gd name="T113" fmla="*/ 135 h 828"/>
                    <a:gd name="T114" fmla="*/ 438 w 552"/>
                    <a:gd name="T115" fmla="*/ 113 h 828"/>
                    <a:gd name="T116" fmla="*/ 440 w 552"/>
                    <a:gd name="T117" fmla="*/ 77 h 828"/>
                    <a:gd name="T118" fmla="*/ 432 w 552"/>
                    <a:gd name="T119" fmla="*/ 58 h 828"/>
                    <a:gd name="T120" fmla="*/ 430 w 552"/>
                    <a:gd name="T121" fmla="*/ 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2" h="828">
                      <a:moveTo>
                        <a:pt x="434" y="23"/>
                      </a:moveTo>
                      <a:lnTo>
                        <a:pt x="434" y="23"/>
                      </a:lnTo>
                      <a:lnTo>
                        <a:pt x="436" y="23"/>
                      </a:lnTo>
                      <a:lnTo>
                        <a:pt x="436" y="25"/>
                      </a:lnTo>
                      <a:lnTo>
                        <a:pt x="436" y="25"/>
                      </a:lnTo>
                      <a:lnTo>
                        <a:pt x="436" y="25"/>
                      </a:lnTo>
                      <a:lnTo>
                        <a:pt x="436" y="25"/>
                      </a:lnTo>
                      <a:lnTo>
                        <a:pt x="438" y="25"/>
                      </a:lnTo>
                      <a:lnTo>
                        <a:pt x="438" y="23"/>
                      </a:lnTo>
                      <a:lnTo>
                        <a:pt x="438" y="25"/>
                      </a:lnTo>
                      <a:lnTo>
                        <a:pt x="440" y="25"/>
                      </a:lnTo>
                      <a:lnTo>
                        <a:pt x="440" y="25"/>
                      </a:lnTo>
                      <a:lnTo>
                        <a:pt x="440" y="25"/>
                      </a:lnTo>
                      <a:lnTo>
                        <a:pt x="440" y="27"/>
                      </a:lnTo>
                      <a:lnTo>
                        <a:pt x="442" y="27"/>
                      </a:lnTo>
                      <a:lnTo>
                        <a:pt x="442" y="27"/>
                      </a:lnTo>
                      <a:lnTo>
                        <a:pt x="443" y="27"/>
                      </a:lnTo>
                      <a:lnTo>
                        <a:pt x="445" y="27"/>
                      </a:lnTo>
                      <a:lnTo>
                        <a:pt x="445" y="28"/>
                      </a:lnTo>
                      <a:lnTo>
                        <a:pt x="445" y="30"/>
                      </a:lnTo>
                      <a:lnTo>
                        <a:pt x="445" y="32"/>
                      </a:lnTo>
                      <a:lnTo>
                        <a:pt x="447" y="30"/>
                      </a:lnTo>
                      <a:lnTo>
                        <a:pt x="447" y="30"/>
                      </a:lnTo>
                      <a:lnTo>
                        <a:pt x="447" y="30"/>
                      </a:lnTo>
                      <a:lnTo>
                        <a:pt x="449" y="32"/>
                      </a:lnTo>
                      <a:lnTo>
                        <a:pt x="449" y="32"/>
                      </a:lnTo>
                      <a:lnTo>
                        <a:pt x="449" y="34"/>
                      </a:lnTo>
                      <a:lnTo>
                        <a:pt x="451" y="34"/>
                      </a:lnTo>
                      <a:lnTo>
                        <a:pt x="453" y="32"/>
                      </a:lnTo>
                      <a:lnTo>
                        <a:pt x="455" y="34"/>
                      </a:lnTo>
                      <a:lnTo>
                        <a:pt x="457" y="43"/>
                      </a:lnTo>
                      <a:lnTo>
                        <a:pt x="455" y="45"/>
                      </a:lnTo>
                      <a:lnTo>
                        <a:pt x="455" y="47"/>
                      </a:lnTo>
                      <a:lnTo>
                        <a:pt x="457" y="47"/>
                      </a:lnTo>
                      <a:lnTo>
                        <a:pt x="457" y="47"/>
                      </a:lnTo>
                      <a:lnTo>
                        <a:pt x="457" y="47"/>
                      </a:lnTo>
                      <a:lnTo>
                        <a:pt x="457" y="47"/>
                      </a:lnTo>
                      <a:lnTo>
                        <a:pt x="457" y="47"/>
                      </a:lnTo>
                      <a:lnTo>
                        <a:pt x="457" y="49"/>
                      </a:lnTo>
                      <a:lnTo>
                        <a:pt x="459" y="51"/>
                      </a:lnTo>
                      <a:lnTo>
                        <a:pt x="460" y="57"/>
                      </a:lnTo>
                      <a:lnTo>
                        <a:pt x="459" y="57"/>
                      </a:lnTo>
                      <a:lnTo>
                        <a:pt x="459" y="62"/>
                      </a:lnTo>
                      <a:lnTo>
                        <a:pt x="459" y="62"/>
                      </a:lnTo>
                      <a:lnTo>
                        <a:pt x="459" y="64"/>
                      </a:lnTo>
                      <a:lnTo>
                        <a:pt x="459" y="64"/>
                      </a:lnTo>
                      <a:lnTo>
                        <a:pt x="460" y="66"/>
                      </a:lnTo>
                      <a:lnTo>
                        <a:pt x="460" y="66"/>
                      </a:lnTo>
                      <a:lnTo>
                        <a:pt x="459" y="68"/>
                      </a:lnTo>
                      <a:lnTo>
                        <a:pt x="459" y="68"/>
                      </a:lnTo>
                      <a:lnTo>
                        <a:pt x="459" y="68"/>
                      </a:lnTo>
                      <a:lnTo>
                        <a:pt x="459" y="68"/>
                      </a:lnTo>
                      <a:lnTo>
                        <a:pt x="459" y="70"/>
                      </a:lnTo>
                      <a:lnTo>
                        <a:pt x="460" y="70"/>
                      </a:lnTo>
                      <a:lnTo>
                        <a:pt x="464" y="74"/>
                      </a:lnTo>
                      <a:lnTo>
                        <a:pt x="464" y="74"/>
                      </a:lnTo>
                      <a:lnTo>
                        <a:pt x="466" y="72"/>
                      </a:lnTo>
                      <a:lnTo>
                        <a:pt x="466" y="72"/>
                      </a:lnTo>
                      <a:lnTo>
                        <a:pt x="468" y="72"/>
                      </a:lnTo>
                      <a:lnTo>
                        <a:pt x="470" y="74"/>
                      </a:lnTo>
                      <a:lnTo>
                        <a:pt x="470" y="74"/>
                      </a:lnTo>
                      <a:lnTo>
                        <a:pt x="470" y="75"/>
                      </a:lnTo>
                      <a:lnTo>
                        <a:pt x="470" y="75"/>
                      </a:lnTo>
                      <a:lnTo>
                        <a:pt x="470" y="77"/>
                      </a:lnTo>
                      <a:lnTo>
                        <a:pt x="470" y="77"/>
                      </a:lnTo>
                      <a:lnTo>
                        <a:pt x="470" y="77"/>
                      </a:lnTo>
                      <a:lnTo>
                        <a:pt x="470" y="77"/>
                      </a:lnTo>
                      <a:lnTo>
                        <a:pt x="470" y="79"/>
                      </a:lnTo>
                      <a:lnTo>
                        <a:pt x="470" y="79"/>
                      </a:lnTo>
                      <a:lnTo>
                        <a:pt x="472" y="81"/>
                      </a:lnTo>
                      <a:lnTo>
                        <a:pt x="472" y="81"/>
                      </a:lnTo>
                      <a:lnTo>
                        <a:pt x="470" y="83"/>
                      </a:lnTo>
                      <a:lnTo>
                        <a:pt x="470" y="83"/>
                      </a:lnTo>
                      <a:lnTo>
                        <a:pt x="470" y="85"/>
                      </a:lnTo>
                      <a:lnTo>
                        <a:pt x="470" y="85"/>
                      </a:lnTo>
                      <a:lnTo>
                        <a:pt x="470" y="85"/>
                      </a:lnTo>
                      <a:lnTo>
                        <a:pt x="470" y="87"/>
                      </a:lnTo>
                      <a:lnTo>
                        <a:pt x="470" y="87"/>
                      </a:lnTo>
                      <a:lnTo>
                        <a:pt x="470" y="89"/>
                      </a:lnTo>
                      <a:lnTo>
                        <a:pt x="470" y="90"/>
                      </a:lnTo>
                      <a:lnTo>
                        <a:pt x="470" y="90"/>
                      </a:lnTo>
                      <a:lnTo>
                        <a:pt x="472" y="90"/>
                      </a:lnTo>
                      <a:lnTo>
                        <a:pt x="472" y="92"/>
                      </a:lnTo>
                      <a:lnTo>
                        <a:pt x="474" y="96"/>
                      </a:lnTo>
                      <a:lnTo>
                        <a:pt x="474" y="96"/>
                      </a:lnTo>
                      <a:lnTo>
                        <a:pt x="472" y="98"/>
                      </a:lnTo>
                      <a:lnTo>
                        <a:pt x="472" y="98"/>
                      </a:lnTo>
                      <a:lnTo>
                        <a:pt x="474" y="100"/>
                      </a:lnTo>
                      <a:lnTo>
                        <a:pt x="474" y="100"/>
                      </a:lnTo>
                      <a:lnTo>
                        <a:pt x="474" y="100"/>
                      </a:lnTo>
                      <a:lnTo>
                        <a:pt x="472" y="100"/>
                      </a:lnTo>
                      <a:lnTo>
                        <a:pt x="472" y="102"/>
                      </a:lnTo>
                      <a:lnTo>
                        <a:pt x="472" y="105"/>
                      </a:lnTo>
                      <a:lnTo>
                        <a:pt x="472" y="107"/>
                      </a:lnTo>
                      <a:lnTo>
                        <a:pt x="474" y="109"/>
                      </a:lnTo>
                      <a:lnTo>
                        <a:pt x="475" y="111"/>
                      </a:lnTo>
                      <a:lnTo>
                        <a:pt x="475" y="115"/>
                      </a:lnTo>
                      <a:lnTo>
                        <a:pt x="475" y="117"/>
                      </a:lnTo>
                      <a:lnTo>
                        <a:pt x="472" y="120"/>
                      </a:lnTo>
                      <a:lnTo>
                        <a:pt x="472" y="120"/>
                      </a:lnTo>
                      <a:lnTo>
                        <a:pt x="470" y="122"/>
                      </a:lnTo>
                      <a:lnTo>
                        <a:pt x="470" y="126"/>
                      </a:lnTo>
                      <a:lnTo>
                        <a:pt x="470" y="128"/>
                      </a:lnTo>
                      <a:lnTo>
                        <a:pt x="470" y="128"/>
                      </a:lnTo>
                      <a:lnTo>
                        <a:pt x="470" y="128"/>
                      </a:lnTo>
                      <a:lnTo>
                        <a:pt x="470" y="130"/>
                      </a:lnTo>
                      <a:lnTo>
                        <a:pt x="470" y="130"/>
                      </a:lnTo>
                      <a:lnTo>
                        <a:pt x="470" y="130"/>
                      </a:lnTo>
                      <a:lnTo>
                        <a:pt x="470" y="132"/>
                      </a:lnTo>
                      <a:lnTo>
                        <a:pt x="468" y="134"/>
                      </a:lnTo>
                      <a:lnTo>
                        <a:pt x="468" y="135"/>
                      </a:lnTo>
                      <a:lnTo>
                        <a:pt x="468" y="139"/>
                      </a:lnTo>
                      <a:lnTo>
                        <a:pt x="468" y="152"/>
                      </a:lnTo>
                      <a:lnTo>
                        <a:pt x="470" y="158"/>
                      </a:lnTo>
                      <a:lnTo>
                        <a:pt x="472" y="160"/>
                      </a:lnTo>
                      <a:lnTo>
                        <a:pt x="472" y="160"/>
                      </a:lnTo>
                      <a:lnTo>
                        <a:pt x="472" y="162"/>
                      </a:lnTo>
                      <a:lnTo>
                        <a:pt x="470" y="166"/>
                      </a:lnTo>
                      <a:lnTo>
                        <a:pt x="470" y="167"/>
                      </a:lnTo>
                      <a:lnTo>
                        <a:pt x="475" y="179"/>
                      </a:lnTo>
                      <a:lnTo>
                        <a:pt x="477" y="181"/>
                      </a:lnTo>
                      <a:lnTo>
                        <a:pt x="477" y="182"/>
                      </a:lnTo>
                      <a:lnTo>
                        <a:pt x="475" y="182"/>
                      </a:lnTo>
                      <a:lnTo>
                        <a:pt x="475" y="184"/>
                      </a:lnTo>
                      <a:lnTo>
                        <a:pt x="475" y="186"/>
                      </a:lnTo>
                      <a:lnTo>
                        <a:pt x="475" y="188"/>
                      </a:lnTo>
                      <a:lnTo>
                        <a:pt x="477" y="188"/>
                      </a:lnTo>
                      <a:lnTo>
                        <a:pt x="477" y="188"/>
                      </a:lnTo>
                      <a:lnTo>
                        <a:pt x="477" y="188"/>
                      </a:lnTo>
                      <a:lnTo>
                        <a:pt x="479" y="188"/>
                      </a:lnTo>
                      <a:lnTo>
                        <a:pt x="479" y="190"/>
                      </a:lnTo>
                      <a:lnTo>
                        <a:pt x="479" y="190"/>
                      </a:lnTo>
                      <a:lnTo>
                        <a:pt x="481" y="190"/>
                      </a:lnTo>
                      <a:lnTo>
                        <a:pt x="481" y="190"/>
                      </a:lnTo>
                      <a:lnTo>
                        <a:pt x="483" y="192"/>
                      </a:lnTo>
                      <a:lnTo>
                        <a:pt x="483" y="194"/>
                      </a:lnTo>
                      <a:lnTo>
                        <a:pt x="487" y="197"/>
                      </a:lnTo>
                      <a:lnTo>
                        <a:pt x="487" y="199"/>
                      </a:lnTo>
                      <a:lnTo>
                        <a:pt x="487" y="201"/>
                      </a:lnTo>
                      <a:lnTo>
                        <a:pt x="487" y="201"/>
                      </a:lnTo>
                      <a:lnTo>
                        <a:pt x="487" y="203"/>
                      </a:lnTo>
                      <a:lnTo>
                        <a:pt x="498" y="212"/>
                      </a:lnTo>
                      <a:lnTo>
                        <a:pt x="500" y="216"/>
                      </a:lnTo>
                      <a:lnTo>
                        <a:pt x="502" y="216"/>
                      </a:lnTo>
                      <a:lnTo>
                        <a:pt x="502" y="218"/>
                      </a:lnTo>
                      <a:lnTo>
                        <a:pt x="504" y="220"/>
                      </a:lnTo>
                      <a:lnTo>
                        <a:pt x="509" y="224"/>
                      </a:lnTo>
                      <a:lnTo>
                        <a:pt x="511" y="224"/>
                      </a:lnTo>
                      <a:lnTo>
                        <a:pt x="515" y="227"/>
                      </a:lnTo>
                      <a:lnTo>
                        <a:pt x="513" y="227"/>
                      </a:lnTo>
                      <a:lnTo>
                        <a:pt x="498" y="231"/>
                      </a:lnTo>
                      <a:lnTo>
                        <a:pt x="494" y="231"/>
                      </a:lnTo>
                      <a:lnTo>
                        <a:pt x="481" y="227"/>
                      </a:lnTo>
                      <a:lnTo>
                        <a:pt x="477" y="227"/>
                      </a:lnTo>
                      <a:lnTo>
                        <a:pt x="474" y="227"/>
                      </a:lnTo>
                      <a:lnTo>
                        <a:pt x="474" y="227"/>
                      </a:lnTo>
                      <a:lnTo>
                        <a:pt x="472" y="227"/>
                      </a:lnTo>
                      <a:lnTo>
                        <a:pt x="472" y="229"/>
                      </a:lnTo>
                      <a:lnTo>
                        <a:pt x="470" y="229"/>
                      </a:lnTo>
                      <a:lnTo>
                        <a:pt x="468" y="229"/>
                      </a:lnTo>
                      <a:lnTo>
                        <a:pt x="466" y="229"/>
                      </a:lnTo>
                      <a:lnTo>
                        <a:pt x="462" y="229"/>
                      </a:lnTo>
                      <a:lnTo>
                        <a:pt x="459" y="229"/>
                      </a:lnTo>
                      <a:lnTo>
                        <a:pt x="449" y="231"/>
                      </a:lnTo>
                      <a:lnTo>
                        <a:pt x="447" y="231"/>
                      </a:lnTo>
                      <a:lnTo>
                        <a:pt x="427" y="226"/>
                      </a:lnTo>
                      <a:lnTo>
                        <a:pt x="408" y="227"/>
                      </a:lnTo>
                      <a:lnTo>
                        <a:pt x="406" y="227"/>
                      </a:lnTo>
                      <a:lnTo>
                        <a:pt x="406" y="227"/>
                      </a:lnTo>
                      <a:lnTo>
                        <a:pt x="406" y="229"/>
                      </a:lnTo>
                      <a:lnTo>
                        <a:pt x="406" y="229"/>
                      </a:lnTo>
                      <a:lnTo>
                        <a:pt x="402" y="237"/>
                      </a:lnTo>
                      <a:lnTo>
                        <a:pt x="400" y="241"/>
                      </a:lnTo>
                      <a:lnTo>
                        <a:pt x="395" y="244"/>
                      </a:lnTo>
                      <a:lnTo>
                        <a:pt x="391" y="252"/>
                      </a:lnTo>
                      <a:lnTo>
                        <a:pt x="391" y="252"/>
                      </a:lnTo>
                      <a:lnTo>
                        <a:pt x="397" y="258"/>
                      </a:lnTo>
                      <a:lnTo>
                        <a:pt x="417" y="280"/>
                      </a:lnTo>
                      <a:lnTo>
                        <a:pt x="417" y="284"/>
                      </a:lnTo>
                      <a:lnTo>
                        <a:pt x="419" y="286"/>
                      </a:lnTo>
                      <a:lnTo>
                        <a:pt x="451" y="312"/>
                      </a:lnTo>
                      <a:lnTo>
                        <a:pt x="453" y="312"/>
                      </a:lnTo>
                      <a:lnTo>
                        <a:pt x="453" y="312"/>
                      </a:lnTo>
                      <a:lnTo>
                        <a:pt x="453" y="312"/>
                      </a:lnTo>
                      <a:lnTo>
                        <a:pt x="455" y="312"/>
                      </a:lnTo>
                      <a:lnTo>
                        <a:pt x="455" y="312"/>
                      </a:lnTo>
                      <a:lnTo>
                        <a:pt x="457" y="314"/>
                      </a:lnTo>
                      <a:lnTo>
                        <a:pt x="459" y="316"/>
                      </a:lnTo>
                      <a:lnTo>
                        <a:pt x="460" y="316"/>
                      </a:lnTo>
                      <a:lnTo>
                        <a:pt x="460" y="318"/>
                      </a:lnTo>
                      <a:lnTo>
                        <a:pt x="460" y="318"/>
                      </a:lnTo>
                      <a:lnTo>
                        <a:pt x="462" y="318"/>
                      </a:lnTo>
                      <a:lnTo>
                        <a:pt x="462" y="320"/>
                      </a:lnTo>
                      <a:lnTo>
                        <a:pt x="462" y="321"/>
                      </a:lnTo>
                      <a:lnTo>
                        <a:pt x="462" y="321"/>
                      </a:lnTo>
                      <a:lnTo>
                        <a:pt x="462" y="323"/>
                      </a:lnTo>
                      <a:lnTo>
                        <a:pt x="464" y="323"/>
                      </a:lnTo>
                      <a:lnTo>
                        <a:pt x="466" y="323"/>
                      </a:lnTo>
                      <a:lnTo>
                        <a:pt x="468" y="323"/>
                      </a:lnTo>
                      <a:lnTo>
                        <a:pt x="470" y="325"/>
                      </a:lnTo>
                      <a:lnTo>
                        <a:pt x="472" y="327"/>
                      </a:lnTo>
                      <a:lnTo>
                        <a:pt x="474" y="331"/>
                      </a:lnTo>
                      <a:lnTo>
                        <a:pt x="477" y="335"/>
                      </a:lnTo>
                      <a:lnTo>
                        <a:pt x="479" y="336"/>
                      </a:lnTo>
                      <a:lnTo>
                        <a:pt x="490" y="361"/>
                      </a:lnTo>
                      <a:lnTo>
                        <a:pt x="494" y="378"/>
                      </a:lnTo>
                      <a:lnTo>
                        <a:pt x="498" y="383"/>
                      </a:lnTo>
                      <a:lnTo>
                        <a:pt x="502" y="385"/>
                      </a:lnTo>
                      <a:lnTo>
                        <a:pt x="504" y="385"/>
                      </a:lnTo>
                      <a:lnTo>
                        <a:pt x="505" y="385"/>
                      </a:lnTo>
                      <a:lnTo>
                        <a:pt x="507" y="387"/>
                      </a:lnTo>
                      <a:lnTo>
                        <a:pt x="507" y="395"/>
                      </a:lnTo>
                      <a:lnTo>
                        <a:pt x="505" y="398"/>
                      </a:lnTo>
                      <a:lnTo>
                        <a:pt x="504" y="402"/>
                      </a:lnTo>
                      <a:lnTo>
                        <a:pt x="500" y="406"/>
                      </a:lnTo>
                      <a:lnTo>
                        <a:pt x="500" y="408"/>
                      </a:lnTo>
                      <a:lnTo>
                        <a:pt x="496" y="412"/>
                      </a:lnTo>
                      <a:lnTo>
                        <a:pt x="496" y="413"/>
                      </a:lnTo>
                      <a:lnTo>
                        <a:pt x="498" y="415"/>
                      </a:lnTo>
                      <a:lnTo>
                        <a:pt x="498" y="415"/>
                      </a:lnTo>
                      <a:lnTo>
                        <a:pt x="496" y="415"/>
                      </a:lnTo>
                      <a:lnTo>
                        <a:pt x="496" y="415"/>
                      </a:lnTo>
                      <a:lnTo>
                        <a:pt x="494" y="415"/>
                      </a:lnTo>
                      <a:lnTo>
                        <a:pt x="494" y="415"/>
                      </a:lnTo>
                      <a:lnTo>
                        <a:pt x="494" y="417"/>
                      </a:lnTo>
                      <a:lnTo>
                        <a:pt x="494" y="417"/>
                      </a:lnTo>
                      <a:lnTo>
                        <a:pt x="490" y="421"/>
                      </a:lnTo>
                      <a:lnTo>
                        <a:pt x="485" y="423"/>
                      </a:lnTo>
                      <a:lnTo>
                        <a:pt x="483" y="427"/>
                      </a:lnTo>
                      <a:lnTo>
                        <a:pt x="481" y="428"/>
                      </a:lnTo>
                      <a:lnTo>
                        <a:pt x="479" y="430"/>
                      </a:lnTo>
                      <a:lnTo>
                        <a:pt x="479" y="432"/>
                      </a:lnTo>
                      <a:lnTo>
                        <a:pt x="479" y="436"/>
                      </a:lnTo>
                      <a:lnTo>
                        <a:pt x="479" y="438"/>
                      </a:lnTo>
                      <a:lnTo>
                        <a:pt x="479" y="438"/>
                      </a:lnTo>
                      <a:lnTo>
                        <a:pt x="477" y="438"/>
                      </a:lnTo>
                      <a:lnTo>
                        <a:pt x="477" y="440"/>
                      </a:lnTo>
                      <a:lnTo>
                        <a:pt x="475" y="440"/>
                      </a:lnTo>
                      <a:lnTo>
                        <a:pt x="475" y="442"/>
                      </a:lnTo>
                      <a:lnTo>
                        <a:pt x="474" y="445"/>
                      </a:lnTo>
                      <a:lnTo>
                        <a:pt x="472" y="453"/>
                      </a:lnTo>
                      <a:lnTo>
                        <a:pt x="470" y="455"/>
                      </a:lnTo>
                      <a:lnTo>
                        <a:pt x="470" y="458"/>
                      </a:lnTo>
                      <a:lnTo>
                        <a:pt x="468" y="460"/>
                      </a:lnTo>
                      <a:lnTo>
                        <a:pt x="468" y="460"/>
                      </a:lnTo>
                      <a:lnTo>
                        <a:pt x="464" y="462"/>
                      </a:lnTo>
                      <a:lnTo>
                        <a:pt x="462" y="464"/>
                      </a:lnTo>
                      <a:lnTo>
                        <a:pt x="460" y="464"/>
                      </a:lnTo>
                      <a:lnTo>
                        <a:pt x="453" y="485"/>
                      </a:lnTo>
                      <a:lnTo>
                        <a:pt x="451" y="489"/>
                      </a:lnTo>
                      <a:lnTo>
                        <a:pt x="451" y="489"/>
                      </a:lnTo>
                      <a:lnTo>
                        <a:pt x="451" y="490"/>
                      </a:lnTo>
                      <a:lnTo>
                        <a:pt x="451" y="492"/>
                      </a:lnTo>
                      <a:lnTo>
                        <a:pt x="449" y="492"/>
                      </a:lnTo>
                      <a:lnTo>
                        <a:pt x="447" y="496"/>
                      </a:lnTo>
                      <a:lnTo>
                        <a:pt x="445" y="498"/>
                      </a:lnTo>
                      <a:lnTo>
                        <a:pt x="436" y="502"/>
                      </a:lnTo>
                      <a:lnTo>
                        <a:pt x="432" y="502"/>
                      </a:lnTo>
                      <a:lnTo>
                        <a:pt x="432" y="504"/>
                      </a:lnTo>
                      <a:lnTo>
                        <a:pt x="430" y="505"/>
                      </a:lnTo>
                      <a:lnTo>
                        <a:pt x="428" y="507"/>
                      </a:lnTo>
                      <a:lnTo>
                        <a:pt x="428" y="507"/>
                      </a:lnTo>
                      <a:lnTo>
                        <a:pt x="425" y="509"/>
                      </a:lnTo>
                      <a:lnTo>
                        <a:pt x="425" y="509"/>
                      </a:lnTo>
                      <a:lnTo>
                        <a:pt x="425" y="511"/>
                      </a:lnTo>
                      <a:lnTo>
                        <a:pt x="425" y="511"/>
                      </a:lnTo>
                      <a:lnTo>
                        <a:pt x="425" y="511"/>
                      </a:lnTo>
                      <a:lnTo>
                        <a:pt x="425" y="513"/>
                      </a:lnTo>
                      <a:lnTo>
                        <a:pt x="425" y="513"/>
                      </a:lnTo>
                      <a:lnTo>
                        <a:pt x="423" y="511"/>
                      </a:lnTo>
                      <a:lnTo>
                        <a:pt x="423" y="513"/>
                      </a:lnTo>
                      <a:lnTo>
                        <a:pt x="423" y="513"/>
                      </a:lnTo>
                      <a:lnTo>
                        <a:pt x="423" y="513"/>
                      </a:lnTo>
                      <a:lnTo>
                        <a:pt x="423" y="515"/>
                      </a:lnTo>
                      <a:lnTo>
                        <a:pt x="423" y="515"/>
                      </a:lnTo>
                      <a:lnTo>
                        <a:pt x="425" y="517"/>
                      </a:lnTo>
                      <a:lnTo>
                        <a:pt x="425" y="517"/>
                      </a:lnTo>
                      <a:lnTo>
                        <a:pt x="427" y="519"/>
                      </a:lnTo>
                      <a:lnTo>
                        <a:pt x="427" y="519"/>
                      </a:lnTo>
                      <a:lnTo>
                        <a:pt x="428" y="522"/>
                      </a:lnTo>
                      <a:lnTo>
                        <a:pt x="428" y="522"/>
                      </a:lnTo>
                      <a:lnTo>
                        <a:pt x="430" y="522"/>
                      </a:lnTo>
                      <a:lnTo>
                        <a:pt x="432" y="522"/>
                      </a:lnTo>
                      <a:lnTo>
                        <a:pt x="434" y="522"/>
                      </a:lnTo>
                      <a:lnTo>
                        <a:pt x="436" y="522"/>
                      </a:lnTo>
                      <a:lnTo>
                        <a:pt x="436" y="522"/>
                      </a:lnTo>
                      <a:lnTo>
                        <a:pt x="438" y="522"/>
                      </a:lnTo>
                      <a:lnTo>
                        <a:pt x="438" y="524"/>
                      </a:lnTo>
                      <a:lnTo>
                        <a:pt x="438" y="526"/>
                      </a:lnTo>
                      <a:lnTo>
                        <a:pt x="440" y="534"/>
                      </a:lnTo>
                      <a:lnTo>
                        <a:pt x="440" y="535"/>
                      </a:lnTo>
                      <a:lnTo>
                        <a:pt x="440" y="535"/>
                      </a:lnTo>
                      <a:lnTo>
                        <a:pt x="438" y="539"/>
                      </a:lnTo>
                      <a:lnTo>
                        <a:pt x="436" y="543"/>
                      </a:lnTo>
                      <a:lnTo>
                        <a:pt x="436" y="545"/>
                      </a:lnTo>
                      <a:lnTo>
                        <a:pt x="436" y="545"/>
                      </a:lnTo>
                      <a:lnTo>
                        <a:pt x="438" y="547"/>
                      </a:lnTo>
                      <a:lnTo>
                        <a:pt x="438" y="549"/>
                      </a:lnTo>
                      <a:lnTo>
                        <a:pt x="438" y="549"/>
                      </a:lnTo>
                      <a:lnTo>
                        <a:pt x="438" y="552"/>
                      </a:lnTo>
                      <a:lnTo>
                        <a:pt x="438" y="552"/>
                      </a:lnTo>
                      <a:lnTo>
                        <a:pt x="438" y="556"/>
                      </a:lnTo>
                      <a:lnTo>
                        <a:pt x="438" y="556"/>
                      </a:lnTo>
                      <a:lnTo>
                        <a:pt x="438" y="558"/>
                      </a:lnTo>
                      <a:lnTo>
                        <a:pt x="436" y="560"/>
                      </a:lnTo>
                      <a:lnTo>
                        <a:pt x="436" y="560"/>
                      </a:lnTo>
                      <a:lnTo>
                        <a:pt x="436" y="560"/>
                      </a:lnTo>
                      <a:lnTo>
                        <a:pt x="436" y="562"/>
                      </a:lnTo>
                      <a:lnTo>
                        <a:pt x="434" y="562"/>
                      </a:lnTo>
                      <a:lnTo>
                        <a:pt x="434" y="564"/>
                      </a:lnTo>
                      <a:lnTo>
                        <a:pt x="434" y="564"/>
                      </a:lnTo>
                      <a:lnTo>
                        <a:pt x="432" y="566"/>
                      </a:lnTo>
                      <a:lnTo>
                        <a:pt x="432" y="567"/>
                      </a:lnTo>
                      <a:lnTo>
                        <a:pt x="432" y="567"/>
                      </a:lnTo>
                      <a:lnTo>
                        <a:pt x="432" y="567"/>
                      </a:lnTo>
                      <a:lnTo>
                        <a:pt x="432" y="569"/>
                      </a:lnTo>
                      <a:lnTo>
                        <a:pt x="434" y="569"/>
                      </a:lnTo>
                      <a:lnTo>
                        <a:pt x="438" y="571"/>
                      </a:lnTo>
                      <a:lnTo>
                        <a:pt x="440" y="571"/>
                      </a:lnTo>
                      <a:lnTo>
                        <a:pt x="440" y="573"/>
                      </a:lnTo>
                      <a:lnTo>
                        <a:pt x="442" y="575"/>
                      </a:lnTo>
                      <a:lnTo>
                        <a:pt x="442" y="577"/>
                      </a:lnTo>
                      <a:lnTo>
                        <a:pt x="442" y="577"/>
                      </a:lnTo>
                      <a:lnTo>
                        <a:pt x="442" y="582"/>
                      </a:lnTo>
                      <a:lnTo>
                        <a:pt x="442" y="584"/>
                      </a:lnTo>
                      <a:lnTo>
                        <a:pt x="442" y="586"/>
                      </a:lnTo>
                      <a:lnTo>
                        <a:pt x="442" y="588"/>
                      </a:lnTo>
                      <a:lnTo>
                        <a:pt x="442" y="590"/>
                      </a:lnTo>
                      <a:lnTo>
                        <a:pt x="442" y="590"/>
                      </a:lnTo>
                      <a:lnTo>
                        <a:pt x="443" y="590"/>
                      </a:lnTo>
                      <a:lnTo>
                        <a:pt x="442" y="592"/>
                      </a:lnTo>
                      <a:lnTo>
                        <a:pt x="443" y="594"/>
                      </a:lnTo>
                      <a:lnTo>
                        <a:pt x="443" y="594"/>
                      </a:lnTo>
                      <a:lnTo>
                        <a:pt x="445" y="601"/>
                      </a:lnTo>
                      <a:lnTo>
                        <a:pt x="445" y="603"/>
                      </a:lnTo>
                      <a:lnTo>
                        <a:pt x="443" y="603"/>
                      </a:lnTo>
                      <a:lnTo>
                        <a:pt x="443" y="605"/>
                      </a:lnTo>
                      <a:lnTo>
                        <a:pt x="443" y="605"/>
                      </a:lnTo>
                      <a:lnTo>
                        <a:pt x="445" y="607"/>
                      </a:lnTo>
                      <a:lnTo>
                        <a:pt x="445" y="612"/>
                      </a:lnTo>
                      <a:lnTo>
                        <a:pt x="445" y="616"/>
                      </a:lnTo>
                      <a:lnTo>
                        <a:pt x="447" y="618"/>
                      </a:lnTo>
                      <a:lnTo>
                        <a:pt x="451" y="620"/>
                      </a:lnTo>
                      <a:lnTo>
                        <a:pt x="462" y="629"/>
                      </a:lnTo>
                      <a:lnTo>
                        <a:pt x="464" y="629"/>
                      </a:lnTo>
                      <a:lnTo>
                        <a:pt x="466" y="629"/>
                      </a:lnTo>
                      <a:lnTo>
                        <a:pt x="466" y="631"/>
                      </a:lnTo>
                      <a:lnTo>
                        <a:pt x="466" y="633"/>
                      </a:lnTo>
                      <a:lnTo>
                        <a:pt x="468" y="633"/>
                      </a:lnTo>
                      <a:lnTo>
                        <a:pt x="470" y="637"/>
                      </a:lnTo>
                      <a:lnTo>
                        <a:pt x="470" y="639"/>
                      </a:lnTo>
                      <a:lnTo>
                        <a:pt x="472" y="641"/>
                      </a:lnTo>
                      <a:lnTo>
                        <a:pt x="472" y="646"/>
                      </a:lnTo>
                      <a:lnTo>
                        <a:pt x="472" y="650"/>
                      </a:lnTo>
                      <a:lnTo>
                        <a:pt x="474" y="652"/>
                      </a:lnTo>
                      <a:lnTo>
                        <a:pt x="474" y="652"/>
                      </a:lnTo>
                      <a:lnTo>
                        <a:pt x="474" y="652"/>
                      </a:lnTo>
                      <a:lnTo>
                        <a:pt x="475" y="652"/>
                      </a:lnTo>
                      <a:lnTo>
                        <a:pt x="475" y="654"/>
                      </a:lnTo>
                      <a:lnTo>
                        <a:pt x="475" y="654"/>
                      </a:lnTo>
                      <a:lnTo>
                        <a:pt x="477" y="654"/>
                      </a:lnTo>
                      <a:lnTo>
                        <a:pt x="477" y="654"/>
                      </a:lnTo>
                      <a:lnTo>
                        <a:pt x="479" y="656"/>
                      </a:lnTo>
                      <a:lnTo>
                        <a:pt x="479" y="656"/>
                      </a:lnTo>
                      <a:lnTo>
                        <a:pt x="479" y="656"/>
                      </a:lnTo>
                      <a:lnTo>
                        <a:pt x="479" y="658"/>
                      </a:lnTo>
                      <a:lnTo>
                        <a:pt x="477" y="658"/>
                      </a:lnTo>
                      <a:lnTo>
                        <a:pt x="474" y="659"/>
                      </a:lnTo>
                      <a:lnTo>
                        <a:pt x="474" y="659"/>
                      </a:lnTo>
                      <a:lnTo>
                        <a:pt x="472" y="659"/>
                      </a:lnTo>
                      <a:lnTo>
                        <a:pt x="470" y="658"/>
                      </a:lnTo>
                      <a:lnTo>
                        <a:pt x="468" y="658"/>
                      </a:lnTo>
                      <a:lnTo>
                        <a:pt x="472" y="669"/>
                      </a:lnTo>
                      <a:lnTo>
                        <a:pt x="477" y="678"/>
                      </a:lnTo>
                      <a:lnTo>
                        <a:pt x="485" y="684"/>
                      </a:lnTo>
                      <a:lnTo>
                        <a:pt x="490" y="689"/>
                      </a:lnTo>
                      <a:lnTo>
                        <a:pt x="496" y="695"/>
                      </a:lnTo>
                      <a:lnTo>
                        <a:pt x="504" y="704"/>
                      </a:lnTo>
                      <a:lnTo>
                        <a:pt x="511" y="712"/>
                      </a:lnTo>
                      <a:lnTo>
                        <a:pt x="517" y="718"/>
                      </a:lnTo>
                      <a:lnTo>
                        <a:pt x="522" y="725"/>
                      </a:lnTo>
                      <a:lnTo>
                        <a:pt x="522" y="725"/>
                      </a:lnTo>
                      <a:lnTo>
                        <a:pt x="524" y="725"/>
                      </a:lnTo>
                      <a:lnTo>
                        <a:pt x="524" y="725"/>
                      </a:lnTo>
                      <a:lnTo>
                        <a:pt x="526" y="725"/>
                      </a:lnTo>
                      <a:lnTo>
                        <a:pt x="526" y="723"/>
                      </a:lnTo>
                      <a:lnTo>
                        <a:pt x="526" y="725"/>
                      </a:lnTo>
                      <a:lnTo>
                        <a:pt x="528" y="725"/>
                      </a:lnTo>
                      <a:lnTo>
                        <a:pt x="528" y="725"/>
                      </a:lnTo>
                      <a:lnTo>
                        <a:pt x="530" y="725"/>
                      </a:lnTo>
                      <a:lnTo>
                        <a:pt x="532" y="725"/>
                      </a:lnTo>
                      <a:lnTo>
                        <a:pt x="534" y="725"/>
                      </a:lnTo>
                      <a:lnTo>
                        <a:pt x="534" y="727"/>
                      </a:lnTo>
                      <a:lnTo>
                        <a:pt x="536" y="729"/>
                      </a:lnTo>
                      <a:lnTo>
                        <a:pt x="536" y="733"/>
                      </a:lnTo>
                      <a:lnTo>
                        <a:pt x="536" y="733"/>
                      </a:lnTo>
                      <a:lnTo>
                        <a:pt x="536" y="733"/>
                      </a:lnTo>
                      <a:lnTo>
                        <a:pt x="537" y="735"/>
                      </a:lnTo>
                      <a:lnTo>
                        <a:pt x="537" y="733"/>
                      </a:lnTo>
                      <a:lnTo>
                        <a:pt x="537" y="733"/>
                      </a:lnTo>
                      <a:lnTo>
                        <a:pt x="539" y="733"/>
                      </a:lnTo>
                      <a:lnTo>
                        <a:pt x="539" y="733"/>
                      </a:lnTo>
                      <a:lnTo>
                        <a:pt x="541" y="735"/>
                      </a:lnTo>
                      <a:lnTo>
                        <a:pt x="541" y="736"/>
                      </a:lnTo>
                      <a:lnTo>
                        <a:pt x="543" y="738"/>
                      </a:lnTo>
                      <a:lnTo>
                        <a:pt x="543" y="740"/>
                      </a:lnTo>
                      <a:lnTo>
                        <a:pt x="545" y="742"/>
                      </a:lnTo>
                      <a:lnTo>
                        <a:pt x="545" y="744"/>
                      </a:lnTo>
                      <a:lnTo>
                        <a:pt x="545" y="746"/>
                      </a:lnTo>
                      <a:lnTo>
                        <a:pt x="541" y="748"/>
                      </a:lnTo>
                      <a:lnTo>
                        <a:pt x="541" y="750"/>
                      </a:lnTo>
                      <a:lnTo>
                        <a:pt x="541" y="751"/>
                      </a:lnTo>
                      <a:lnTo>
                        <a:pt x="541" y="753"/>
                      </a:lnTo>
                      <a:lnTo>
                        <a:pt x="543" y="753"/>
                      </a:lnTo>
                      <a:lnTo>
                        <a:pt x="543" y="753"/>
                      </a:lnTo>
                      <a:lnTo>
                        <a:pt x="545" y="753"/>
                      </a:lnTo>
                      <a:lnTo>
                        <a:pt x="545" y="753"/>
                      </a:lnTo>
                      <a:lnTo>
                        <a:pt x="547" y="753"/>
                      </a:lnTo>
                      <a:lnTo>
                        <a:pt x="545" y="755"/>
                      </a:lnTo>
                      <a:lnTo>
                        <a:pt x="545" y="755"/>
                      </a:lnTo>
                      <a:lnTo>
                        <a:pt x="545" y="757"/>
                      </a:lnTo>
                      <a:lnTo>
                        <a:pt x="545" y="757"/>
                      </a:lnTo>
                      <a:lnTo>
                        <a:pt x="545" y="761"/>
                      </a:lnTo>
                      <a:lnTo>
                        <a:pt x="547" y="761"/>
                      </a:lnTo>
                      <a:lnTo>
                        <a:pt x="545" y="763"/>
                      </a:lnTo>
                      <a:lnTo>
                        <a:pt x="545" y="765"/>
                      </a:lnTo>
                      <a:lnTo>
                        <a:pt x="545" y="766"/>
                      </a:lnTo>
                      <a:lnTo>
                        <a:pt x="545" y="768"/>
                      </a:lnTo>
                      <a:lnTo>
                        <a:pt x="545" y="770"/>
                      </a:lnTo>
                      <a:lnTo>
                        <a:pt x="547" y="770"/>
                      </a:lnTo>
                      <a:lnTo>
                        <a:pt x="547" y="774"/>
                      </a:lnTo>
                      <a:lnTo>
                        <a:pt x="547" y="776"/>
                      </a:lnTo>
                      <a:lnTo>
                        <a:pt x="547" y="778"/>
                      </a:lnTo>
                      <a:lnTo>
                        <a:pt x="549" y="780"/>
                      </a:lnTo>
                      <a:lnTo>
                        <a:pt x="549" y="780"/>
                      </a:lnTo>
                      <a:lnTo>
                        <a:pt x="549" y="780"/>
                      </a:lnTo>
                      <a:lnTo>
                        <a:pt x="551" y="781"/>
                      </a:lnTo>
                      <a:lnTo>
                        <a:pt x="551" y="783"/>
                      </a:lnTo>
                      <a:lnTo>
                        <a:pt x="551" y="783"/>
                      </a:lnTo>
                      <a:lnTo>
                        <a:pt x="551" y="783"/>
                      </a:lnTo>
                      <a:lnTo>
                        <a:pt x="551" y="783"/>
                      </a:lnTo>
                      <a:lnTo>
                        <a:pt x="551" y="785"/>
                      </a:lnTo>
                      <a:lnTo>
                        <a:pt x="551" y="785"/>
                      </a:lnTo>
                      <a:lnTo>
                        <a:pt x="551" y="785"/>
                      </a:lnTo>
                      <a:lnTo>
                        <a:pt x="552" y="787"/>
                      </a:lnTo>
                      <a:lnTo>
                        <a:pt x="552" y="787"/>
                      </a:lnTo>
                      <a:lnTo>
                        <a:pt x="552" y="787"/>
                      </a:lnTo>
                      <a:lnTo>
                        <a:pt x="552" y="787"/>
                      </a:lnTo>
                      <a:lnTo>
                        <a:pt x="552" y="789"/>
                      </a:lnTo>
                      <a:lnTo>
                        <a:pt x="549" y="791"/>
                      </a:lnTo>
                      <a:lnTo>
                        <a:pt x="549" y="789"/>
                      </a:lnTo>
                      <a:lnTo>
                        <a:pt x="547" y="789"/>
                      </a:lnTo>
                      <a:lnTo>
                        <a:pt x="545" y="789"/>
                      </a:lnTo>
                      <a:lnTo>
                        <a:pt x="545" y="791"/>
                      </a:lnTo>
                      <a:lnTo>
                        <a:pt x="545" y="793"/>
                      </a:lnTo>
                      <a:lnTo>
                        <a:pt x="543" y="795"/>
                      </a:lnTo>
                      <a:lnTo>
                        <a:pt x="543" y="795"/>
                      </a:lnTo>
                      <a:lnTo>
                        <a:pt x="545" y="795"/>
                      </a:lnTo>
                      <a:lnTo>
                        <a:pt x="545" y="797"/>
                      </a:lnTo>
                      <a:lnTo>
                        <a:pt x="543" y="797"/>
                      </a:lnTo>
                      <a:lnTo>
                        <a:pt x="543" y="798"/>
                      </a:lnTo>
                      <a:lnTo>
                        <a:pt x="543" y="798"/>
                      </a:lnTo>
                      <a:lnTo>
                        <a:pt x="543" y="800"/>
                      </a:lnTo>
                      <a:lnTo>
                        <a:pt x="543" y="800"/>
                      </a:lnTo>
                      <a:lnTo>
                        <a:pt x="543" y="802"/>
                      </a:lnTo>
                      <a:lnTo>
                        <a:pt x="543" y="802"/>
                      </a:lnTo>
                      <a:lnTo>
                        <a:pt x="543" y="806"/>
                      </a:lnTo>
                      <a:lnTo>
                        <a:pt x="543" y="806"/>
                      </a:lnTo>
                      <a:lnTo>
                        <a:pt x="545" y="808"/>
                      </a:lnTo>
                      <a:lnTo>
                        <a:pt x="547" y="815"/>
                      </a:lnTo>
                      <a:lnTo>
                        <a:pt x="549" y="823"/>
                      </a:lnTo>
                      <a:lnTo>
                        <a:pt x="549" y="825"/>
                      </a:lnTo>
                      <a:lnTo>
                        <a:pt x="549" y="825"/>
                      </a:lnTo>
                      <a:lnTo>
                        <a:pt x="547" y="823"/>
                      </a:lnTo>
                      <a:lnTo>
                        <a:pt x="547" y="825"/>
                      </a:lnTo>
                      <a:lnTo>
                        <a:pt x="543" y="828"/>
                      </a:lnTo>
                      <a:lnTo>
                        <a:pt x="539" y="825"/>
                      </a:lnTo>
                      <a:lnTo>
                        <a:pt x="539" y="823"/>
                      </a:lnTo>
                      <a:lnTo>
                        <a:pt x="539" y="823"/>
                      </a:lnTo>
                      <a:lnTo>
                        <a:pt x="539" y="821"/>
                      </a:lnTo>
                      <a:lnTo>
                        <a:pt x="539" y="821"/>
                      </a:lnTo>
                      <a:lnTo>
                        <a:pt x="539" y="821"/>
                      </a:lnTo>
                      <a:lnTo>
                        <a:pt x="537" y="819"/>
                      </a:lnTo>
                      <a:lnTo>
                        <a:pt x="537" y="819"/>
                      </a:lnTo>
                      <a:lnTo>
                        <a:pt x="537" y="821"/>
                      </a:lnTo>
                      <a:lnTo>
                        <a:pt x="536" y="819"/>
                      </a:lnTo>
                      <a:lnTo>
                        <a:pt x="534" y="819"/>
                      </a:lnTo>
                      <a:lnTo>
                        <a:pt x="534" y="819"/>
                      </a:lnTo>
                      <a:lnTo>
                        <a:pt x="532" y="817"/>
                      </a:lnTo>
                      <a:lnTo>
                        <a:pt x="532" y="819"/>
                      </a:lnTo>
                      <a:lnTo>
                        <a:pt x="530" y="819"/>
                      </a:lnTo>
                      <a:lnTo>
                        <a:pt x="530" y="819"/>
                      </a:lnTo>
                      <a:lnTo>
                        <a:pt x="530" y="817"/>
                      </a:lnTo>
                      <a:lnTo>
                        <a:pt x="530" y="817"/>
                      </a:lnTo>
                      <a:lnTo>
                        <a:pt x="530" y="817"/>
                      </a:lnTo>
                      <a:lnTo>
                        <a:pt x="528" y="815"/>
                      </a:lnTo>
                      <a:lnTo>
                        <a:pt x="526" y="815"/>
                      </a:lnTo>
                      <a:lnTo>
                        <a:pt x="524" y="815"/>
                      </a:lnTo>
                      <a:lnTo>
                        <a:pt x="524" y="813"/>
                      </a:lnTo>
                      <a:lnTo>
                        <a:pt x="520" y="810"/>
                      </a:lnTo>
                      <a:lnTo>
                        <a:pt x="520" y="810"/>
                      </a:lnTo>
                      <a:lnTo>
                        <a:pt x="519" y="810"/>
                      </a:lnTo>
                      <a:lnTo>
                        <a:pt x="519" y="810"/>
                      </a:lnTo>
                      <a:lnTo>
                        <a:pt x="517" y="810"/>
                      </a:lnTo>
                      <a:lnTo>
                        <a:pt x="517" y="808"/>
                      </a:lnTo>
                      <a:lnTo>
                        <a:pt x="509" y="808"/>
                      </a:lnTo>
                      <a:lnTo>
                        <a:pt x="504" y="806"/>
                      </a:lnTo>
                      <a:lnTo>
                        <a:pt x="500" y="806"/>
                      </a:lnTo>
                      <a:lnTo>
                        <a:pt x="498" y="806"/>
                      </a:lnTo>
                      <a:lnTo>
                        <a:pt x="494" y="808"/>
                      </a:lnTo>
                      <a:lnTo>
                        <a:pt x="492" y="808"/>
                      </a:lnTo>
                      <a:lnTo>
                        <a:pt x="490" y="810"/>
                      </a:lnTo>
                      <a:lnTo>
                        <a:pt x="490" y="810"/>
                      </a:lnTo>
                      <a:lnTo>
                        <a:pt x="489" y="808"/>
                      </a:lnTo>
                      <a:lnTo>
                        <a:pt x="489" y="808"/>
                      </a:lnTo>
                      <a:lnTo>
                        <a:pt x="487" y="808"/>
                      </a:lnTo>
                      <a:lnTo>
                        <a:pt x="487" y="808"/>
                      </a:lnTo>
                      <a:lnTo>
                        <a:pt x="489" y="808"/>
                      </a:lnTo>
                      <a:lnTo>
                        <a:pt x="489" y="806"/>
                      </a:lnTo>
                      <a:lnTo>
                        <a:pt x="487" y="806"/>
                      </a:lnTo>
                      <a:lnTo>
                        <a:pt x="487" y="806"/>
                      </a:lnTo>
                      <a:lnTo>
                        <a:pt x="487" y="804"/>
                      </a:lnTo>
                      <a:lnTo>
                        <a:pt x="485" y="804"/>
                      </a:lnTo>
                      <a:lnTo>
                        <a:pt x="483" y="804"/>
                      </a:lnTo>
                      <a:lnTo>
                        <a:pt x="483" y="802"/>
                      </a:lnTo>
                      <a:lnTo>
                        <a:pt x="483" y="802"/>
                      </a:lnTo>
                      <a:lnTo>
                        <a:pt x="483" y="802"/>
                      </a:lnTo>
                      <a:lnTo>
                        <a:pt x="481" y="800"/>
                      </a:lnTo>
                      <a:lnTo>
                        <a:pt x="481" y="802"/>
                      </a:lnTo>
                      <a:lnTo>
                        <a:pt x="479" y="802"/>
                      </a:lnTo>
                      <a:lnTo>
                        <a:pt x="477" y="800"/>
                      </a:lnTo>
                      <a:lnTo>
                        <a:pt x="475" y="802"/>
                      </a:lnTo>
                      <a:lnTo>
                        <a:pt x="475" y="802"/>
                      </a:lnTo>
                      <a:lnTo>
                        <a:pt x="474" y="802"/>
                      </a:lnTo>
                      <a:lnTo>
                        <a:pt x="474" y="804"/>
                      </a:lnTo>
                      <a:lnTo>
                        <a:pt x="474" y="804"/>
                      </a:lnTo>
                      <a:lnTo>
                        <a:pt x="472" y="806"/>
                      </a:lnTo>
                      <a:lnTo>
                        <a:pt x="470" y="804"/>
                      </a:lnTo>
                      <a:lnTo>
                        <a:pt x="470" y="804"/>
                      </a:lnTo>
                      <a:lnTo>
                        <a:pt x="468" y="804"/>
                      </a:lnTo>
                      <a:lnTo>
                        <a:pt x="464" y="802"/>
                      </a:lnTo>
                      <a:lnTo>
                        <a:pt x="464" y="802"/>
                      </a:lnTo>
                      <a:lnTo>
                        <a:pt x="464" y="802"/>
                      </a:lnTo>
                      <a:lnTo>
                        <a:pt x="462" y="804"/>
                      </a:lnTo>
                      <a:lnTo>
                        <a:pt x="460" y="804"/>
                      </a:lnTo>
                      <a:lnTo>
                        <a:pt x="459" y="804"/>
                      </a:lnTo>
                      <a:lnTo>
                        <a:pt x="459" y="802"/>
                      </a:lnTo>
                      <a:lnTo>
                        <a:pt x="459" y="800"/>
                      </a:lnTo>
                      <a:lnTo>
                        <a:pt x="459" y="798"/>
                      </a:lnTo>
                      <a:lnTo>
                        <a:pt x="459" y="798"/>
                      </a:lnTo>
                      <a:lnTo>
                        <a:pt x="457" y="797"/>
                      </a:lnTo>
                      <a:lnTo>
                        <a:pt x="457" y="795"/>
                      </a:lnTo>
                      <a:lnTo>
                        <a:pt x="455" y="797"/>
                      </a:lnTo>
                      <a:lnTo>
                        <a:pt x="455" y="797"/>
                      </a:lnTo>
                      <a:lnTo>
                        <a:pt x="455" y="798"/>
                      </a:lnTo>
                      <a:lnTo>
                        <a:pt x="455" y="798"/>
                      </a:lnTo>
                      <a:lnTo>
                        <a:pt x="453" y="798"/>
                      </a:lnTo>
                      <a:lnTo>
                        <a:pt x="449" y="798"/>
                      </a:lnTo>
                      <a:lnTo>
                        <a:pt x="449" y="798"/>
                      </a:lnTo>
                      <a:lnTo>
                        <a:pt x="449" y="797"/>
                      </a:lnTo>
                      <a:lnTo>
                        <a:pt x="447" y="797"/>
                      </a:lnTo>
                      <a:lnTo>
                        <a:pt x="447" y="797"/>
                      </a:lnTo>
                      <a:lnTo>
                        <a:pt x="447" y="797"/>
                      </a:lnTo>
                      <a:lnTo>
                        <a:pt x="447" y="797"/>
                      </a:lnTo>
                      <a:lnTo>
                        <a:pt x="447" y="797"/>
                      </a:lnTo>
                      <a:lnTo>
                        <a:pt x="445" y="795"/>
                      </a:lnTo>
                      <a:lnTo>
                        <a:pt x="445" y="795"/>
                      </a:lnTo>
                      <a:lnTo>
                        <a:pt x="445" y="797"/>
                      </a:lnTo>
                      <a:lnTo>
                        <a:pt x="445" y="797"/>
                      </a:lnTo>
                      <a:lnTo>
                        <a:pt x="443" y="795"/>
                      </a:lnTo>
                      <a:lnTo>
                        <a:pt x="442" y="795"/>
                      </a:lnTo>
                      <a:lnTo>
                        <a:pt x="442" y="795"/>
                      </a:lnTo>
                      <a:lnTo>
                        <a:pt x="440" y="795"/>
                      </a:lnTo>
                      <a:lnTo>
                        <a:pt x="442" y="793"/>
                      </a:lnTo>
                      <a:lnTo>
                        <a:pt x="440" y="793"/>
                      </a:lnTo>
                      <a:lnTo>
                        <a:pt x="436" y="789"/>
                      </a:lnTo>
                      <a:lnTo>
                        <a:pt x="434" y="789"/>
                      </a:lnTo>
                      <a:lnTo>
                        <a:pt x="434" y="789"/>
                      </a:lnTo>
                      <a:lnTo>
                        <a:pt x="434" y="791"/>
                      </a:lnTo>
                      <a:lnTo>
                        <a:pt x="434" y="791"/>
                      </a:lnTo>
                      <a:lnTo>
                        <a:pt x="434" y="793"/>
                      </a:lnTo>
                      <a:lnTo>
                        <a:pt x="432" y="793"/>
                      </a:lnTo>
                      <a:lnTo>
                        <a:pt x="427" y="793"/>
                      </a:lnTo>
                      <a:lnTo>
                        <a:pt x="427" y="795"/>
                      </a:lnTo>
                      <a:lnTo>
                        <a:pt x="425" y="795"/>
                      </a:lnTo>
                      <a:lnTo>
                        <a:pt x="425" y="795"/>
                      </a:lnTo>
                      <a:lnTo>
                        <a:pt x="423" y="793"/>
                      </a:lnTo>
                      <a:lnTo>
                        <a:pt x="421" y="793"/>
                      </a:lnTo>
                      <a:lnTo>
                        <a:pt x="417" y="791"/>
                      </a:lnTo>
                      <a:lnTo>
                        <a:pt x="413" y="793"/>
                      </a:lnTo>
                      <a:lnTo>
                        <a:pt x="413" y="793"/>
                      </a:lnTo>
                      <a:lnTo>
                        <a:pt x="406" y="793"/>
                      </a:lnTo>
                      <a:lnTo>
                        <a:pt x="395" y="793"/>
                      </a:lnTo>
                      <a:lnTo>
                        <a:pt x="382" y="793"/>
                      </a:lnTo>
                      <a:lnTo>
                        <a:pt x="355" y="793"/>
                      </a:lnTo>
                      <a:lnTo>
                        <a:pt x="344" y="793"/>
                      </a:lnTo>
                      <a:lnTo>
                        <a:pt x="344" y="791"/>
                      </a:lnTo>
                      <a:lnTo>
                        <a:pt x="344" y="789"/>
                      </a:lnTo>
                      <a:lnTo>
                        <a:pt x="344" y="787"/>
                      </a:lnTo>
                      <a:lnTo>
                        <a:pt x="342" y="787"/>
                      </a:lnTo>
                      <a:lnTo>
                        <a:pt x="342" y="785"/>
                      </a:lnTo>
                      <a:lnTo>
                        <a:pt x="340" y="785"/>
                      </a:lnTo>
                      <a:lnTo>
                        <a:pt x="340" y="785"/>
                      </a:lnTo>
                      <a:lnTo>
                        <a:pt x="340" y="785"/>
                      </a:lnTo>
                      <a:lnTo>
                        <a:pt x="338" y="785"/>
                      </a:lnTo>
                      <a:lnTo>
                        <a:pt x="338" y="785"/>
                      </a:lnTo>
                      <a:lnTo>
                        <a:pt x="336" y="785"/>
                      </a:lnTo>
                      <a:lnTo>
                        <a:pt x="336" y="783"/>
                      </a:lnTo>
                      <a:lnTo>
                        <a:pt x="335" y="783"/>
                      </a:lnTo>
                      <a:lnTo>
                        <a:pt x="333" y="783"/>
                      </a:lnTo>
                      <a:lnTo>
                        <a:pt x="331" y="783"/>
                      </a:lnTo>
                      <a:lnTo>
                        <a:pt x="331" y="783"/>
                      </a:lnTo>
                      <a:lnTo>
                        <a:pt x="329" y="785"/>
                      </a:lnTo>
                      <a:lnTo>
                        <a:pt x="329" y="785"/>
                      </a:lnTo>
                      <a:lnTo>
                        <a:pt x="325" y="785"/>
                      </a:lnTo>
                      <a:lnTo>
                        <a:pt x="323" y="785"/>
                      </a:lnTo>
                      <a:lnTo>
                        <a:pt x="321" y="785"/>
                      </a:lnTo>
                      <a:lnTo>
                        <a:pt x="321" y="785"/>
                      </a:lnTo>
                      <a:lnTo>
                        <a:pt x="321" y="785"/>
                      </a:lnTo>
                      <a:lnTo>
                        <a:pt x="320" y="785"/>
                      </a:lnTo>
                      <a:lnTo>
                        <a:pt x="318" y="785"/>
                      </a:lnTo>
                      <a:lnTo>
                        <a:pt x="316" y="785"/>
                      </a:lnTo>
                      <a:lnTo>
                        <a:pt x="316" y="785"/>
                      </a:lnTo>
                      <a:lnTo>
                        <a:pt x="314" y="785"/>
                      </a:lnTo>
                      <a:lnTo>
                        <a:pt x="314" y="785"/>
                      </a:lnTo>
                      <a:lnTo>
                        <a:pt x="314" y="785"/>
                      </a:lnTo>
                      <a:lnTo>
                        <a:pt x="312" y="785"/>
                      </a:lnTo>
                      <a:lnTo>
                        <a:pt x="310" y="785"/>
                      </a:lnTo>
                      <a:lnTo>
                        <a:pt x="308" y="785"/>
                      </a:lnTo>
                      <a:lnTo>
                        <a:pt x="308" y="785"/>
                      </a:lnTo>
                      <a:lnTo>
                        <a:pt x="306" y="785"/>
                      </a:lnTo>
                      <a:lnTo>
                        <a:pt x="306" y="787"/>
                      </a:lnTo>
                      <a:lnTo>
                        <a:pt x="305" y="787"/>
                      </a:lnTo>
                      <a:lnTo>
                        <a:pt x="295" y="785"/>
                      </a:lnTo>
                      <a:lnTo>
                        <a:pt x="293" y="785"/>
                      </a:lnTo>
                      <a:lnTo>
                        <a:pt x="291" y="783"/>
                      </a:lnTo>
                      <a:lnTo>
                        <a:pt x="290" y="783"/>
                      </a:lnTo>
                      <a:lnTo>
                        <a:pt x="290" y="783"/>
                      </a:lnTo>
                      <a:lnTo>
                        <a:pt x="286" y="783"/>
                      </a:lnTo>
                      <a:lnTo>
                        <a:pt x="282" y="781"/>
                      </a:lnTo>
                      <a:lnTo>
                        <a:pt x="278" y="783"/>
                      </a:lnTo>
                      <a:lnTo>
                        <a:pt x="276" y="783"/>
                      </a:lnTo>
                      <a:lnTo>
                        <a:pt x="274" y="781"/>
                      </a:lnTo>
                      <a:lnTo>
                        <a:pt x="274" y="781"/>
                      </a:lnTo>
                      <a:lnTo>
                        <a:pt x="273" y="781"/>
                      </a:lnTo>
                      <a:lnTo>
                        <a:pt x="271" y="781"/>
                      </a:lnTo>
                      <a:lnTo>
                        <a:pt x="271" y="781"/>
                      </a:lnTo>
                      <a:lnTo>
                        <a:pt x="269" y="783"/>
                      </a:lnTo>
                      <a:lnTo>
                        <a:pt x="267" y="783"/>
                      </a:lnTo>
                      <a:lnTo>
                        <a:pt x="265" y="783"/>
                      </a:lnTo>
                      <a:lnTo>
                        <a:pt x="261" y="783"/>
                      </a:lnTo>
                      <a:lnTo>
                        <a:pt x="259" y="783"/>
                      </a:lnTo>
                      <a:lnTo>
                        <a:pt x="258" y="783"/>
                      </a:lnTo>
                      <a:lnTo>
                        <a:pt x="254" y="783"/>
                      </a:lnTo>
                      <a:lnTo>
                        <a:pt x="248" y="783"/>
                      </a:lnTo>
                      <a:lnTo>
                        <a:pt x="243" y="783"/>
                      </a:lnTo>
                      <a:lnTo>
                        <a:pt x="237" y="783"/>
                      </a:lnTo>
                      <a:lnTo>
                        <a:pt x="233" y="783"/>
                      </a:lnTo>
                      <a:lnTo>
                        <a:pt x="233" y="783"/>
                      </a:lnTo>
                      <a:lnTo>
                        <a:pt x="229" y="781"/>
                      </a:lnTo>
                      <a:lnTo>
                        <a:pt x="228" y="781"/>
                      </a:lnTo>
                      <a:lnTo>
                        <a:pt x="228" y="781"/>
                      </a:lnTo>
                      <a:lnTo>
                        <a:pt x="226" y="780"/>
                      </a:lnTo>
                      <a:lnTo>
                        <a:pt x="226" y="781"/>
                      </a:lnTo>
                      <a:lnTo>
                        <a:pt x="224" y="781"/>
                      </a:lnTo>
                      <a:lnTo>
                        <a:pt x="205" y="781"/>
                      </a:lnTo>
                      <a:lnTo>
                        <a:pt x="203" y="783"/>
                      </a:lnTo>
                      <a:lnTo>
                        <a:pt x="205" y="783"/>
                      </a:lnTo>
                      <a:lnTo>
                        <a:pt x="205" y="785"/>
                      </a:lnTo>
                      <a:lnTo>
                        <a:pt x="203" y="785"/>
                      </a:lnTo>
                      <a:lnTo>
                        <a:pt x="203" y="787"/>
                      </a:lnTo>
                      <a:lnTo>
                        <a:pt x="203" y="787"/>
                      </a:lnTo>
                      <a:lnTo>
                        <a:pt x="203" y="789"/>
                      </a:lnTo>
                      <a:lnTo>
                        <a:pt x="203" y="791"/>
                      </a:lnTo>
                      <a:lnTo>
                        <a:pt x="203" y="791"/>
                      </a:lnTo>
                      <a:lnTo>
                        <a:pt x="203" y="793"/>
                      </a:lnTo>
                      <a:lnTo>
                        <a:pt x="107" y="793"/>
                      </a:lnTo>
                      <a:lnTo>
                        <a:pt x="105" y="791"/>
                      </a:lnTo>
                      <a:lnTo>
                        <a:pt x="100" y="789"/>
                      </a:lnTo>
                      <a:lnTo>
                        <a:pt x="100" y="789"/>
                      </a:lnTo>
                      <a:lnTo>
                        <a:pt x="98" y="789"/>
                      </a:lnTo>
                      <a:lnTo>
                        <a:pt x="96" y="787"/>
                      </a:lnTo>
                      <a:lnTo>
                        <a:pt x="94" y="785"/>
                      </a:lnTo>
                      <a:lnTo>
                        <a:pt x="94" y="785"/>
                      </a:lnTo>
                      <a:lnTo>
                        <a:pt x="94" y="783"/>
                      </a:lnTo>
                      <a:lnTo>
                        <a:pt x="94" y="781"/>
                      </a:lnTo>
                      <a:lnTo>
                        <a:pt x="94" y="780"/>
                      </a:lnTo>
                      <a:lnTo>
                        <a:pt x="92" y="780"/>
                      </a:lnTo>
                      <a:lnTo>
                        <a:pt x="94" y="778"/>
                      </a:lnTo>
                      <a:lnTo>
                        <a:pt x="94" y="778"/>
                      </a:lnTo>
                      <a:lnTo>
                        <a:pt x="94" y="778"/>
                      </a:lnTo>
                      <a:lnTo>
                        <a:pt x="94" y="763"/>
                      </a:lnTo>
                      <a:lnTo>
                        <a:pt x="96" y="753"/>
                      </a:lnTo>
                      <a:lnTo>
                        <a:pt x="98" y="751"/>
                      </a:lnTo>
                      <a:lnTo>
                        <a:pt x="98" y="750"/>
                      </a:lnTo>
                      <a:lnTo>
                        <a:pt x="98" y="740"/>
                      </a:lnTo>
                      <a:lnTo>
                        <a:pt x="100" y="736"/>
                      </a:lnTo>
                      <a:lnTo>
                        <a:pt x="100" y="735"/>
                      </a:lnTo>
                      <a:lnTo>
                        <a:pt x="102" y="733"/>
                      </a:lnTo>
                      <a:lnTo>
                        <a:pt x="104" y="731"/>
                      </a:lnTo>
                      <a:lnTo>
                        <a:pt x="104" y="729"/>
                      </a:lnTo>
                      <a:lnTo>
                        <a:pt x="104" y="725"/>
                      </a:lnTo>
                      <a:lnTo>
                        <a:pt x="102" y="716"/>
                      </a:lnTo>
                      <a:lnTo>
                        <a:pt x="100" y="714"/>
                      </a:lnTo>
                      <a:lnTo>
                        <a:pt x="100" y="714"/>
                      </a:lnTo>
                      <a:lnTo>
                        <a:pt x="102" y="714"/>
                      </a:lnTo>
                      <a:lnTo>
                        <a:pt x="102" y="714"/>
                      </a:lnTo>
                      <a:lnTo>
                        <a:pt x="102" y="712"/>
                      </a:lnTo>
                      <a:lnTo>
                        <a:pt x="102" y="712"/>
                      </a:lnTo>
                      <a:lnTo>
                        <a:pt x="100" y="712"/>
                      </a:lnTo>
                      <a:lnTo>
                        <a:pt x="100" y="712"/>
                      </a:lnTo>
                      <a:lnTo>
                        <a:pt x="98" y="710"/>
                      </a:lnTo>
                      <a:lnTo>
                        <a:pt x="96" y="706"/>
                      </a:lnTo>
                      <a:lnTo>
                        <a:pt x="92" y="701"/>
                      </a:lnTo>
                      <a:lnTo>
                        <a:pt x="89" y="699"/>
                      </a:lnTo>
                      <a:lnTo>
                        <a:pt x="81" y="693"/>
                      </a:lnTo>
                      <a:lnTo>
                        <a:pt x="83" y="693"/>
                      </a:lnTo>
                      <a:lnTo>
                        <a:pt x="85" y="691"/>
                      </a:lnTo>
                      <a:lnTo>
                        <a:pt x="90" y="688"/>
                      </a:lnTo>
                      <a:lnTo>
                        <a:pt x="92" y="688"/>
                      </a:lnTo>
                      <a:lnTo>
                        <a:pt x="94" y="688"/>
                      </a:lnTo>
                      <a:lnTo>
                        <a:pt x="92" y="686"/>
                      </a:lnTo>
                      <a:lnTo>
                        <a:pt x="90" y="688"/>
                      </a:lnTo>
                      <a:lnTo>
                        <a:pt x="89" y="688"/>
                      </a:lnTo>
                      <a:lnTo>
                        <a:pt x="87" y="689"/>
                      </a:lnTo>
                      <a:lnTo>
                        <a:pt x="81" y="689"/>
                      </a:lnTo>
                      <a:lnTo>
                        <a:pt x="81" y="689"/>
                      </a:lnTo>
                      <a:lnTo>
                        <a:pt x="79" y="688"/>
                      </a:lnTo>
                      <a:lnTo>
                        <a:pt x="81" y="688"/>
                      </a:lnTo>
                      <a:lnTo>
                        <a:pt x="81" y="686"/>
                      </a:lnTo>
                      <a:lnTo>
                        <a:pt x="79" y="682"/>
                      </a:lnTo>
                      <a:lnTo>
                        <a:pt x="75" y="676"/>
                      </a:lnTo>
                      <a:lnTo>
                        <a:pt x="75" y="674"/>
                      </a:lnTo>
                      <a:lnTo>
                        <a:pt x="75" y="673"/>
                      </a:lnTo>
                      <a:lnTo>
                        <a:pt x="77" y="674"/>
                      </a:lnTo>
                      <a:lnTo>
                        <a:pt x="77" y="674"/>
                      </a:lnTo>
                      <a:lnTo>
                        <a:pt x="77" y="674"/>
                      </a:lnTo>
                      <a:lnTo>
                        <a:pt x="77" y="676"/>
                      </a:lnTo>
                      <a:lnTo>
                        <a:pt x="77" y="678"/>
                      </a:lnTo>
                      <a:lnTo>
                        <a:pt x="79" y="678"/>
                      </a:lnTo>
                      <a:lnTo>
                        <a:pt x="81" y="678"/>
                      </a:lnTo>
                      <a:lnTo>
                        <a:pt x="83" y="678"/>
                      </a:lnTo>
                      <a:lnTo>
                        <a:pt x="79" y="676"/>
                      </a:lnTo>
                      <a:lnTo>
                        <a:pt x="79" y="676"/>
                      </a:lnTo>
                      <a:lnTo>
                        <a:pt x="79" y="676"/>
                      </a:lnTo>
                      <a:lnTo>
                        <a:pt x="79" y="674"/>
                      </a:lnTo>
                      <a:lnTo>
                        <a:pt x="77" y="674"/>
                      </a:lnTo>
                      <a:lnTo>
                        <a:pt x="77" y="673"/>
                      </a:lnTo>
                      <a:lnTo>
                        <a:pt x="79" y="671"/>
                      </a:lnTo>
                      <a:lnTo>
                        <a:pt x="79" y="669"/>
                      </a:lnTo>
                      <a:lnTo>
                        <a:pt x="83" y="671"/>
                      </a:lnTo>
                      <a:lnTo>
                        <a:pt x="85" y="673"/>
                      </a:lnTo>
                      <a:lnTo>
                        <a:pt x="85" y="671"/>
                      </a:lnTo>
                      <a:lnTo>
                        <a:pt x="87" y="671"/>
                      </a:lnTo>
                      <a:lnTo>
                        <a:pt x="89" y="673"/>
                      </a:lnTo>
                      <a:lnTo>
                        <a:pt x="89" y="673"/>
                      </a:lnTo>
                      <a:lnTo>
                        <a:pt x="89" y="673"/>
                      </a:lnTo>
                      <a:lnTo>
                        <a:pt x="89" y="671"/>
                      </a:lnTo>
                      <a:lnTo>
                        <a:pt x="89" y="671"/>
                      </a:lnTo>
                      <a:lnTo>
                        <a:pt x="89" y="671"/>
                      </a:lnTo>
                      <a:lnTo>
                        <a:pt x="87" y="669"/>
                      </a:lnTo>
                      <a:lnTo>
                        <a:pt x="85" y="669"/>
                      </a:lnTo>
                      <a:lnTo>
                        <a:pt x="85" y="667"/>
                      </a:lnTo>
                      <a:lnTo>
                        <a:pt x="85" y="665"/>
                      </a:lnTo>
                      <a:lnTo>
                        <a:pt x="87" y="665"/>
                      </a:lnTo>
                      <a:lnTo>
                        <a:pt x="89" y="665"/>
                      </a:lnTo>
                      <a:lnTo>
                        <a:pt x="90" y="665"/>
                      </a:lnTo>
                      <a:lnTo>
                        <a:pt x="90" y="665"/>
                      </a:lnTo>
                      <a:lnTo>
                        <a:pt x="90" y="663"/>
                      </a:lnTo>
                      <a:lnTo>
                        <a:pt x="90" y="663"/>
                      </a:lnTo>
                      <a:lnTo>
                        <a:pt x="90" y="663"/>
                      </a:lnTo>
                      <a:lnTo>
                        <a:pt x="90" y="663"/>
                      </a:lnTo>
                      <a:lnTo>
                        <a:pt x="83" y="665"/>
                      </a:lnTo>
                      <a:lnTo>
                        <a:pt x="81" y="665"/>
                      </a:lnTo>
                      <a:lnTo>
                        <a:pt x="79" y="663"/>
                      </a:lnTo>
                      <a:lnTo>
                        <a:pt x="81" y="661"/>
                      </a:lnTo>
                      <a:lnTo>
                        <a:pt x="81" y="659"/>
                      </a:lnTo>
                      <a:lnTo>
                        <a:pt x="83" y="659"/>
                      </a:lnTo>
                      <a:lnTo>
                        <a:pt x="85" y="658"/>
                      </a:lnTo>
                      <a:lnTo>
                        <a:pt x="87" y="654"/>
                      </a:lnTo>
                      <a:lnTo>
                        <a:pt x="89" y="652"/>
                      </a:lnTo>
                      <a:lnTo>
                        <a:pt x="89" y="652"/>
                      </a:lnTo>
                      <a:lnTo>
                        <a:pt x="90" y="650"/>
                      </a:lnTo>
                      <a:lnTo>
                        <a:pt x="90" y="650"/>
                      </a:lnTo>
                      <a:lnTo>
                        <a:pt x="89" y="650"/>
                      </a:lnTo>
                      <a:lnTo>
                        <a:pt x="87" y="652"/>
                      </a:lnTo>
                      <a:lnTo>
                        <a:pt x="87" y="652"/>
                      </a:lnTo>
                      <a:lnTo>
                        <a:pt x="87" y="654"/>
                      </a:lnTo>
                      <a:lnTo>
                        <a:pt x="85" y="654"/>
                      </a:lnTo>
                      <a:lnTo>
                        <a:pt x="85" y="652"/>
                      </a:lnTo>
                      <a:lnTo>
                        <a:pt x="85" y="654"/>
                      </a:lnTo>
                      <a:lnTo>
                        <a:pt x="81" y="656"/>
                      </a:lnTo>
                      <a:lnTo>
                        <a:pt x="81" y="658"/>
                      </a:lnTo>
                      <a:lnTo>
                        <a:pt x="79" y="658"/>
                      </a:lnTo>
                      <a:lnTo>
                        <a:pt x="77" y="659"/>
                      </a:lnTo>
                      <a:lnTo>
                        <a:pt x="75" y="659"/>
                      </a:lnTo>
                      <a:lnTo>
                        <a:pt x="75" y="658"/>
                      </a:lnTo>
                      <a:lnTo>
                        <a:pt x="75" y="658"/>
                      </a:lnTo>
                      <a:lnTo>
                        <a:pt x="74" y="658"/>
                      </a:lnTo>
                      <a:lnTo>
                        <a:pt x="72" y="656"/>
                      </a:lnTo>
                      <a:lnTo>
                        <a:pt x="72" y="654"/>
                      </a:lnTo>
                      <a:lnTo>
                        <a:pt x="72" y="654"/>
                      </a:lnTo>
                      <a:lnTo>
                        <a:pt x="72" y="652"/>
                      </a:lnTo>
                      <a:lnTo>
                        <a:pt x="70" y="652"/>
                      </a:lnTo>
                      <a:lnTo>
                        <a:pt x="68" y="654"/>
                      </a:lnTo>
                      <a:lnTo>
                        <a:pt x="68" y="656"/>
                      </a:lnTo>
                      <a:lnTo>
                        <a:pt x="68" y="656"/>
                      </a:lnTo>
                      <a:lnTo>
                        <a:pt x="70" y="656"/>
                      </a:lnTo>
                      <a:lnTo>
                        <a:pt x="70" y="656"/>
                      </a:lnTo>
                      <a:lnTo>
                        <a:pt x="70" y="656"/>
                      </a:lnTo>
                      <a:lnTo>
                        <a:pt x="72" y="658"/>
                      </a:lnTo>
                      <a:lnTo>
                        <a:pt x="72" y="659"/>
                      </a:lnTo>
                      <a:lnTo>
                        <a:pt x="74" y="659"/>
                      </a:lnTo>
                      <a:lnTo>
                        <a:pt x="74" y="661"/>
                      </a:lnTo>
                      <a:lnTo>
                        <a:pt x="74" y="661"/>
                      </a:lnTo>
                      <a:lnTo>
                        <a:pt x="72" y="661"/>
                      </a:lnTo>
                      <a:lnTo>
                        <a:pt x="72" y="661"/>
                      </a:lnTo>
                      <a:lnTo>
                        <a:pt x="72" y="661"/>
                      </a:lnTo>
                      <a:lnTo>
                        <a:pt x="70" y="661"/>
                      </a:lnTo>
                      <a:lnTo>
                        <a:pt x="68" y="659"/>
                      </a:lnTo>
                      <a:lnTo>
                        <a:pt x="68" y="659"/>
                      </a:lnTo>
                      <a:lnTo>
                        <a:pt x="68" y="659"/>
                      </a:lnTo>
                      <a:lnTo>
                        <a:pt x="68" y="658"/>
                      </a:lnTo>
                      <a:lnTo>
                        <a:pt x="68" y="658"/>
                      </a:lnTo>
                      <a:lnTo>
                        <a:pt x="66" y="658"/>
                      </a:lnTo>
                      <a:lnTo>
                        <a:pt x="66" y="659"/>
                      </a:lnTo>
                      <a:lnTo>
                        <a:pt x="66" y="659"/>
                      </a:lnTo>
                      <a:lnTo>
                        <a:pt x="68" y="661"/>
                      </a:lnTo>
                      <a:lnTo>
                        <a:pt x="68" y="661"/>
                      </a:lnTo>
                      <a:lnTo>
                        <a:pt x="68" y="661"/>
                      </a:lnTo>
                      <a:lnTo>
                        <a:pt x="68" y="663"/>
                      </a:lnTo>
                      <a:lnTo>
                        <a:pt x="68" y="663"/>
                      </a:lnTo>
                      <a:lnTo>
                        <a:pt x="68" y="665"/>
                      </a:lnTo>
                      <a:lnTo>
                        <a:pt x="68" y="665"/>
                      </a:lnTo>
                      <a:lnTo>
                        <a:pt x="70" y="665"/>
                      </a:lnTo>
                      <a:lnTo>
                        <a:pt x="70" y="667"/>
                      </a:lnTo>
                      <a:lnTo>
                        <a:pt x="68" y="667"/>
                      </a:lnTo>
                      <a:lnTo>
                        <a:pt x="68" y="667"/>
                      </a:lnTo>
                      <a:lnTo>
                        <a:pt x="64" y="667"/>
                      </a:lnTo>
                      <a:lnTo>
                        <a:pt x="64" y="667"/>
                      </a:lnTo>
                      <a:lnTo>
                        <a:pt x="60" y="667"/>
                      </a:lnTo>
                      <a:lnTo>
                        <a:pt x="60" y="667"/>
                      </a:lnTo>
                      <a:lnTo>
                        <a:pt x="59" y="665"/>
                      </a:lnTo>
                      <a:lnTo>
                        <a:pt x="57" y="663"/>
                      </a:lnTo>
                      <a:lnTo>
                        <a:pt x="59" y="659"/>
                      </a:lnTo>
                      <a:lnTo>
                        <a:pt x="59" y="658"/>
                      </a:lnTo>
                      <a:lnTo>
                        <a:pt x="59" y="658"/>
                      </a:lnTo>
                      <a:lnTo>
                        <a:pt x="57" y="658"/>
                      </a:lnTo>
                      <a:lnTo>
                        <a:pt x="57" y="659"/>
                      </a:lnTo>
                      <a:lnTo>
                        <a:pt x="57" y="661"/>
                      </a:lnTo>
                      <a:lnTo>
                        <a:pt x="53" y="663"/>
                      </a:lnTo>
                      <a:lnTo>
                        <a:pt x="51" y="663"/>
                      </a:lnTo>
                      <a:lnTo>
                        <a:pt x="51" y="663"/>
                      </a:lnTo>
                      <a:lnTo>
                        <a:pt x="51" y="661"/>
                      </a:lnTo>
                      <a:lnTo>
                        <a:pt x="51" y="659"/>
                      </a:lnTo>
                      <a:lnTo>
                        <a:pt x="51" y="659"/>
                      </a:lnTo>
                      <a:lnTo>
                        <a:pt x="49" y="659"/>
                      </a:lnTo>
                      <a:lnTo>
                        <a:pt x="49" y="658"/>
                      </a:lnTo>
                      <a:lnTo>
                        <a:pt x="47" y="658"/>
                      </a:lnTo>
                      <a:lnTo>
                        <a:pt x="45" y="659"/>
                      </a:lnTo>
                      <a:lnTo>
                        <a:pt x="45" y="659"/>
                      </a:lnTo>
                      <a:lnTo>
                        <a:pt x="43" y="659"/>
                      </a:lnTo>
                      <a:lnTo>
                        <a:pt x="40" y="656"/>
                      </a:lnTo>
                      <a:lnTo>
                        <a:pt x="34" y="654"/>
                      </a:lnTo>
                      <a:lnTo>
                        <a:pt x="34" y="654"/>
                      </a:lnTo>
                      <a:lnTo>
                        <a:pt x="34" y="650"/>
                      </a:lnTo>
                      <a:lnTo>
                        <a:pt x="34" y="646"/>
                      </a:lnTo>
                      <a:lnTo>
                        <a:pt x="34" y="644"/>
                      </a:lnTo>
                      <a:lnTo>
                        <a:pt x="32" y="643"/>
                      </a:lnTo>
                      <a:lnTo>
                        <a:pt x="30" y="641"/>
                      </a:lnTo>
                      <a:lnTo>
                        <a:pt x="30" y="637"/>
                      </a:lnTo>
                      <a:lnTo>
                        <a:pt x="28" y="627"/>
                      </a:lnTo>
                      <a:lnTo>
                        <a:pt x="28" y="626"/>
                      </a:lnTo>
                      <a:lnTo>
                        <a:pt x="30" y="622"/>
                      </a:lnTo>
                      <a:lnTo>
                        <a:pt x="30" y="620"/>
                      </a:lnTo>
                      <a:lnTo>
                        <a:pt x="30" y="622"/>
                      </a:lnTo>
                      <a:lnTo>
                        <a:pt x="28" y="622"/>
                      </a:lnTo>
                      <a:lnTo>
                        <a:pt x="28" y="622"/>
                      </a:lnTo>
                      <a:lnTo>
                        <a:pt x="28" y="620"/>
                      </a:lnTo>
                      <a:lnTo>
                        <a:pt x="28" y="618"/>
                      </a:lnTo>
                      <a:lnTo>
                        <a:pt x="28" y="618"/>
                      </a:lnTo>
                      <a:lnTo>
                        <a:pt x="28" y="618"/>
                      </a:lnTo>
                      <a:lnTo>
                        <a:pt x="27" y="616"/>
                      </a:lnTo>
                      <a:lnTo>
                        <a:pt x="27" y="616"/>
                      </a:lnTo>
                      <a:lnTo>
                        <a:pt x="25" y="614"/>
                      </a:lnTo>
                      <a:lnTo>
                        <a:pt x="25" y="614"/>
                      </a:lnTo>
                      <a:lnTo>
                        <a:pt x="25" y="614"/>
                      </a:lnTo>
                      <a:lnTo>
                        <a:pt x="23" y="614"/>
                      </a:lnTo>
                      <a:lnTo>
                        <a:pt x="27" y="618"/>
                      </a:lnTo>
                      <a:lnTo>
                        <a:pt x="27" y="620"/>
                      </a:lnTo>
                      <a:lnTo>
                        <a:pt x="27" y="620"/>
                      </a:lnTo>
                      <a:lnTo>
                        <a:pt x="25" y="622"/>
                      </a:lnTo>
                      <a:lnTo>
                        <a:pt x="25" y="620"/>
                      </a:lnTo>
                      <a:lnTo>
                        <a:pt x="25" y="620"/>
                      </a:lnTo>
                      <a:lnTo>
                        <a:pt x="21" y="616"/>
                      </a:lnTo>
                      <a:lnTo>
                        <a:pt x="21" y="618"/>
                      </a:lnTo>
                      <a:lnTo>
                        <a:pt x="21" y="620"/>
                      </a:lnTo>
                      <a:lnTo>
                        <a:pt x="23" y="620"/>
                      </a:lnTo>
                      <a:lnTo>
                        <a:pt x="21" y="622"/>
                      </a:lnTo>
                      <a:lnTo>
                        <a:pt x="21" y="622"/>
                      </a:lnTo>
                      <a:lnTo>
                        <a:pt x="19" y="620"/>
                      </a:lnTo>
                      <a:lnTo>
                        <a:pt x="19" y="620"/>
                      </a:lnTo>
                      <a:lnTo>
                        <a:pt x="17" y="620"/>
                      </a:lnTo>
                      <a:lnTo>
                        <a:pt x="17" y="618"/>
                      </a:lnTo>
                      <a:lnTo>
                        <a:pt x="15" y="618"/>
                      </a:lnTo>
                      <a:lnTo>
                        <a:pt x="15" y="616"/>
                      </a:lnTo>
                      <a:lnTo>
                        <a:pt x="15" y="614"/>
                      </a:lnTo>
                      <a:lnTo>
                        <a:pt x="12" y="611"/>
                      </a:lnTo>
                      <a:lnTo>
                        <a:pt x="12" y="607"/>
                      </a:lnTo>
                      <a:lnTo>
                        <a:pt x="10" y="609"/>
                      </a:lnTo>
                      <a:lnTo>
                        <a:pt x="10" y="611"/>
                      </a:lnTo>
                      <a:lnTo>
                        <a:pt x="12" y="612"/>
                      </a:lnTo>
                      <a:lnTo>
                        <a:pt x="13" y="620"/>
                      </a:lnTo>
                      <a:lnTo>
                        <a:pt x="13" y="620"/>
                      </a:lnTo>
                      <a:lnTo>
                        <a:pt x="15" y="620"/>
                      </a:lnTo>
                      <a:lnTo>
                        <a:pt x="15" y="622"/>
                      </a:lnTo>
                      <a:lnTo>
                        <a:pt x="15" y="624"/>
                      </a:lnTo>
                      <a:lnTo>
                        <a:pt x="13" y="624"/>
                      </a:lnTo>
                      <a:lnTo>
                        <a:pt x="6" y="624"/>
                      </a:lnTo>
                      <a:lnTo>
                        <a:pt x="4" y="624"/>
                      </a:lnTo>
                      <a:lnTo>
                        <a:pt x="4" y="624"/>
                      </a:lnTo>
                      <a:lnTo>
                        <a:pt x="6" y="622"/>
                      </a:lnTo>
                      <a:lnTo>
                        <a:pt x="6" y="622"/>
                      </a:lnTo>
                      <a:lnTo>
                        <a:pt x="6" y="622"/>
                      </a:lnTo>
                      <a:lnTo>
                        <a:pt x="4" y="622"/>
                      </a:lnTo>
                      <a:lnTo>
                        <a:pt x="4" y="622"/>
                      </a:lnTo>
                      <a:lnTo>
                        <a:pt x="4" y="624"/>
                      </a:lnTo>
                      <a:lnTo>
                        <a:pt x="4" y="624"/>
                      </a:lnTo>
                      <a:lnTo>
                        <a:pt x="2" y="624"/>
                      </a:lnTo>
                      <a:lnTo>
                        <a:pt x="2" y="624"/>
                      </a:lnTo>
                      <a:lnTo>
                        <a:pt x="0" y="622"/>
                      </a:lnTo>
                      <a:lnTo>
                        <a:pt x="0" y="620"/>
                      </a:lnTo>
                      <a:lnTo>
                        <a:pt x="0" y="620"/>
                      </a:lnTo>
                      <a:lnTo>
                        <a:pt x="2" y="620"/>
                      </a:lnTo>
                      <a:lnTo>
                        <a:pt x="2" y="618"/>
                      </a:lnTo>
                      <a:lnTo>
                        <a:pt x="4" y="616"/>
                      </a:lnTo>
                      <a:lnTo>
                        <a:pt x="2" y="616"/>
                      </a:lnTo>
                      <a:lnTo>
                        <a:pt x="2" y="616"/>
                      </a:lnTo>
                      <a:lnTo>
                        <a:pt x="0" y="616"/>
                      </a:lnTo>
                      <a:lnTo>
                        <a:pt x="0" y="614"/>
                      </a:lnTo>
                      <a:lnTo>
                        <a:pt x="0" y="614"/>
                      </a:lnTo>
                      <a:lnTo>
                        <a:pt x="0" y="612"/>
                      </a:lnTo>
                      <a:lnTo>
                        <a:pt x="2" y="611"/>
                      </a:lnTo>
                      <a:lnTo>
                        <a:pt x="4" y="611"/>
                      </a:lnTo>
                      <a:lnTo>
                        <a:pt x="4" y="609"/>
                      </a:lnTo>
                      <a:lnTo>
                        <a:pt x="4" y="609"/>
                      </a:lnTo>
                      <a:lnTo>
                        <a:pt x="4" y="607"/>
                      </a:lnTo>
                      <a:lnTo>
                        <a:pt x="4" y="607"/>
                      </a:lnTo>
                      <a:lnTo>
                        <a:pt x="4" y="607"/>
                      </a:lnTo>
                      <a:lnTo>
                        <a:pt x="6" y="607"/>
                      </a:lnTo>
                      <a:lnTo>
                        <a:pt x="6" y="603"/>
                      </a:lnTo>
                      <a:lnTo>
                        <a:pt x="6" y="603"/>
                      </a:lnTo>
                      <a:lnTo>
                        <a:pt x="6" y="601"/>
                      </a:lnTo>
                      <a:lnTo>
                        <a:pt x="6" y="601"/>
                      </a:lnTo>
                      <a:lnTo>
                        <a:pt x="8" y="599"/>
                      </a:lnTo>
                      <a:lnTo>
                        <a:pt x="8" y="597"/>
                      </a:lnTo>
                      <a:lnTo>
                        <a:pt x="8" y="597"/>
                      </a:lnTo>
                      <a:lnTo>
                        <a:pt x="8" y="596"/>
                      </a:lnTo>
                      <a:lnTo>
                        <a:pt x="10" y="594"/>
                      </a:lnTo>
                      <a:lnTo>
                        <a:pt x="10" y="594"/>
                      </a:lnTo>
                      <a:lnTo>
                        <a:pt x="13" y="588"/>
                      </a:lnTo>
                      <a:lnTo>
                        <a:pt x="13" y="586"/>
                      </a:lnTo>
                      <a:lnTo>
                        <a:pt x="15" y="586"/>
                      </a:lnTo>
                      <a:lnTo>
                        <a:pt x="15" y="582"/>
                      </a:lnTo>
                      <a:lnTo>
                        <a:pt x="15" y="581"/>
                      </a:lnTo>
                      <a:lnTo>
                        <a:pt x="17" y="579"/>
                      </a:lnTo>
                      <a:lnTo>
                        <a:pt x="17" y="579"/>
                      </a:lnTo>
                      <a:lnTo>
                        <a:pt x="19" y="579"/>
                      </a:lnTo>
                      <a:lnTo>
                        <a:pt x="19" y="577"/>
                      </a:lnTo>
                      <a:lnTo>
                        <a:pt x="21" y="577"/>
                      </a:lnTo>
                      <a:lnTo>
                        <a:pt x="21" y="577"/>
                      </a:lnTo>
                      <a:lnTo>
                        <a:pt x="23" y="567"/>
                      </a:lnTo>
                      <a:lnTo>
                        <a:pt x="23" y="566"/>
                      </a:lnTo>
                      <a:lnTo>
                        <a:pt x="23" y="564"/>
                      </a:lnTo>
                      <a:lnTo>
                        <a:pt x="23" y="564"/>
                      </a:lnTo>
                      <a:lnTo>
                        <a:pt x="23" y="562"/>
                      </a:lnTo>
                      <a:lnTo>
                        <a:pt x="25" y="558"/>
                      </a:lnTo>
                      <a:lnTo>
                        <a:pt x="25" y="556"/>
                      </a:lnTo>
                      <a:lnTo>
                        <a:pt x="25" y="556"/>
                      </a:lnTo>
                      <a:lnTo>
                        <a:pt x="25" y="554"/>
                      </a:lnTo>
                      <a:lnTo>
                        <a:pt x="25" y="552"/>
                      </a:lnTo>
                      <a:lnTo>
                        <a:pt x="25" y="550"/>
                      </a:lnTo>
                      <a:lnTo>
                        <a:pt x="27" y="550"/>
                      </a:lnTo>
                      <a:lnTo>
                        <a:pt x="27" y="549"/>
                      </a:lnTo>
                      <a:lnTo>
                        <a:pt x="28" y="547"/>
                      </a:lnTo>
                      <a:lnTo>
                        <a:pt x="28" y="545"/>
                      </a:lnTo>
                      <a:lnTo>
                        <a:pt x="28" y="543"/>
                      </a:lnTo>
                      <a:lnTo>
                        <a:pt x="25" y="541"/>
                      </a:lnTo>
                      <a:lnTo>
                        <a:pt x="23" y="539"/>
                      </a:lnTo>
                      <a:lnTo>
                        <a:pt x="23" y="537"/>
                      </a:lnTo>
                      <a:lnTo>
                        <a:pt x="23" y="535"/>
                      </a:lnTo>
                      <a:lnTo>
                        <a:pt x="25" y="535"/>
                      </a:lnTo>
                      <a:lnTo>
                        <a:pt x="25" y="534"/>
                      </a:lnTo>
                      <a:lnTo>
                        <a:pt x="27" y="532"/>
                      </a:lnTo>
                      <a:lnTo>
                        <a:pt x="25" y="530"/>
                      </a:lnTo>
                      <a:lnTo>
                        <a:pt x="25" y="530"/>
                      </a:lnTo>
                      <a:lnTo>
                        <a:pt x="25" y="528"/>
                      </a:lnTo>
                      <a:lnTo>
                        <a:pt x="25" y="528"/>
                      </a:lnTo>
                      <a:lnTo>
                        <a:pt x="28" y="526"/>
                      </a:lnTo>
                      <a:lnTo>
                        <a:pt x="28" y="524"/>
                      </a:lnTo>
                      <a:lnTo>
                        <a:pt x="30" y="522"/>
                      </a:lnTo>
                      <a:lnTo>
                        <a:pt x="32" y="522"/>
                      </a:lnTo>
                      <a:lnTo>
                        <a:pt x="32" y="524"/>
                      </a:lnTo>
                      <a:lnTo>
                        <a:pt x="34" y="524"/>
                      </a:lnTo>
                      <a:lnTo>
                        <a:pt x="34" y="522"/>
                      </a:lnTo>
                      <a:lnTo>
                        <a:pt x="34" y="520"/>
                      </a:lnTo>
                      <a:lnTo>
                        <a:pt x="34" y="520"/>
                      </a:lnTo>
                      <a:lnTo>
                        <a:pt x="36" y="519"/>
                      </a:lnTo>
                      <a:lnTo>
                        <a:pt x="38" y="519"/>
                      </a:lnTo>
                      <a:lnTo>
                        <a:pt x="38" y="517"/>
                      </a:lnTo>
                      <a:lnTo>
                        <a:pt x="45" y="509"/>
                      </a:lnTo>
                      <a:lnTo>
                        <a:pt x="55" y="502"/>
                      </a:lnTo>
                      <a:lnTo>
                        <a:pt x="57" y="498"/>
                      </a:lnTo>
                      <a:lnTo>
                        <a:pt x="59" y="494"/>
                      </a:lnTo>
                      <a:lnTo>
                        <a:pt x="60" y="492"/>
                      </a:lnTo>
                      <a:lnTo>
                        <a:pt x="60" y="492"/>
                      </a:lnTo>
                      <a:lnTo>
                        <a:pt x="64" y="492"/>
                      </a:lnTo>
                      <a:lnTo>
                        <a:pt x="66" y="492"/>
                      </a:lnTo>
                      <a:lnTo>
                        <a:pt x="68" y="487"/>
                      </a:lnTo>
                      <a:lnTo>
                        <a:pt x="70" y="487"/>
                      </a:lnTo>
                      <a:lnTo>
                        <a:pt x="74" y="485"/>
                      </a:lnTo>
                      <a:lnTo>
                        <a:pt x="75" y="485"/>
                      </a:lnTo>
                      <a:lnTo>
                        <a:pt x="75" y="483"/>
                      </a:lnTo>
                      <a:lnTo>
                        <a:pt x="77" y="479"/>
                      </a:lnTo>
                      <a:lnTo>
                        <a:pt x="79" y="479"/>
                      </a:lnTo>
                      <a:lnTo>
                        <a:pt x="81" y="479"/>
                      </a:lnTo>
                      <a:lnTo>
                        <a:pt x="85" y="479"/>
                      </a:lnTo>
                      <a:lnTo>
                        <a:pt x="85" y="477"/>
                      </a:lnTo>
                      <a:lnTo>
                        <a:pt x="90" y="460"/>
                      </a:lnTo>
                      <a:lnTo>
                        <a:pt x="92" y="458"/>
                      </a:lnTo>
                      <a:lnTo>
                        <a:pt x="94" y="458"/>
                      </a:lnTo>
                      <a:lnTo>
                        <a:pt x="96" y="458"/>
                      </a:lnTo>
                      <a:lnTo>
                        <a:pt x="96" y="460"/>
                      </a:lnTo>
                      <a:lnTo>
                        <a:pt x="98" y="458"/>
                      </a:lnTo>
                      <a:lnTo>
                        <a:pt x="115" y="443"/>
                      </a:lnTo>
                      <a:lnTo>
                        <a:pt x="117" y="443"/>
                      </a:lnTo>
                      <a:lnTo>
                        <a:pt x="119" y="443"/>
                      </a:lnTo>
                      <a:lnTo>
                        <a:pt x="119" y="445"/>
                      </a:lnTo>
                      <a:lnTo>
                        <a:pt x="120" y="449"/>
                      </a:lnTo>
                      <a:lnTo>
                        <a:pt x="120" y="451"/>
                      </a:lnTo>
                      <a:lnTo>
                        <a:pt x="122" y="453"/>
                      </a:lnTo>
                      <a:lnTo>
                        <a:pt x="124" y="453"/>
                      </a:lnTo>
                      <a:lnTo>
                        <a:pt x="143" y="453"/>
                      </a:lnTo>
                      <a:lnTo>
                        <a:pt x="143" y="451"/>
                      </a:lnTo>
                      <a:lnTo>
                        <a:pt x="143" y="451"/>
                      </a:lnTo>
                      <a:lnTo>
                        <a:pt x="143" y="449"/>
                      </a:lnTo>
                      <a:lnTo>
                        <a:pt x="145" y="447"/>
                      </a:lnTo>
                      <a:lnTo>
                        <a:pt x="145" y="447"/>
                      </a:lnTo>
                      <a:lnTo>
                        <a:pt x="145" y="447"/>
                      </a:lnTo>
                      <a:lnTo>
                        <a:pt x="145" y="447"/>
                      </a:lnTo>
                      <a:lnTo>
                        <a:pt x="147" y="442"/>
                      </a:lnTo>
                      <a:lnTo>
                        <a:pt x="147" y="440"/>
                      </a:lnTo>
                      <a:lnTo>
                        <a:pt x="149" y="436"/>
                      </a:lnTo>
                      <a:lnTo>
                        <a:pt x="149" y="434"/>
                      </a:lnTo>
                      <a:lnTo>
                        <a:pt x="151" y="436"/>
                      </a:lnTo>
                      <a:lnTo>
                        <a:pt x="151" y="440"/>
                      </a:lnTo>
                      <a:lnTo>
                        <a:pt x="152" y="440"/>
                      </a:lnTo>
                      <a:lnTo>
                        <a:pt x="154" y="442"/>
                      </a:lnTo>
                      <a:lnTo>
                        <a:pt x="158" y="443"/>
                      </a:lnTo>
                      <a:lnTo>
                        <a:pt x="166" y="445"/>
                      </a:lnTo>
                      <a:lnTo>
                        <a:pt x="167" y="447"/>
                      </a:lnTo>
                      <a:lnTo>
                        <a:pt x="167" y="451"/>
                      </a:lnTo>
                      <a:lnTo>
                        <a:pt x="169" y="455"/>
                      </a:lnTo>
                      <a:lnTo>
                        <a:pt x="169" y="457"/>
                      </a:lnTo>
                      <a:lnTo>
                        <a:pt x="173" y="458"/>
                      </a:lnTo>
                      <a:lnTo>
                        <a:pt x="179" y="460"/>
                      </a:lnTo>
                      <a:lnTo>
                        <a:pt x="182" y="462"/>
                      </a:lnTo>
                      <a:lnTo>
                        <a:pt x="182" y="466"/>
                      </a:lnTo>
                      <a:lnTo>
                        <a:pt x="182" y="468"/>
                      </a:lnTo>
                      <a:lnTo>
                        <a:pt x="182" y="472"/>
                      </a:lnTo>
                      <a:lnTo>
                        <a:pt x="182" y="475"/>
                      </a:lnTo>
                      <a:lnTo>
                        <a:pt x="184" y="481"/>
                      </a:lnTo>
                      <a:lnTo>
                        <a:pt x="186" y="483"/>
                      </a:lnTo>
                      <a:lnTo>
                        <a:pt x="186" y="485"/>
                      </a:lnTo>
                      <a:lnTo>
                        <a:pt x="190" y="485"/>
                      </a:lnTo>
                      <a:lnTo>
                        <a:pt x="196" y="485"/>
                      </a:lnTo>
                      <a:lnTo>
                        <a:pt x="196" y="485"/>
                      </a:lnTo>
                      <a:lnTo>
                        <a:pt x="197" y="485"/>
                      </a:lnTo>
                      <a:lnTo>
                        <a:pt x="197" y="485"/>
                      </a:lnTo>
                      <a:lnTo>
                        <a:pt x="197" y="485"/>
                      </a:lnTo>
                      <a:lnTo>
                        <a:pt x="199" y="485"/>
                      </a:lnTo>
                      <a:lnTo>
                        <a:pt x="199" y="485"/>
                      </a:lnTo>
                      <a:lnTo>
                        <a:pt x="199" y="485"/>
                      </a:lnTo>
                      <a:lnTo>
                        <a:pt x="201" y="485"/>
                      </a:lnTo>
                      <a:lnTo>
                        <a:pt x="201" y="485"/>
                      </a:lnTo>
                      <a:lnTo>
                        <a:pt x="203" y="485"/>
                      </a:lnTo>
                      <a:lnTo>
                        <a:pt x="205" y="483"/>
                      </a:lnTo>
                      <a:lnTo>
                        <a:pt x="207" y="481"/>
                      </a:lnTo>
                      <a:lnTo>
                        <a:pt x="207" y="481"/>
                      </a:lnTo>
                      <a:lnTo>
                        <a:pt x="207" y="477"/>
                      </a:lnTo>
                      <a:lnTo>
                        <a:pt x="209" y="475"/>
                      </a:lnTo>
                      <a:lnTo>
                        <a:pt x="211" y="474"/>
                      </a:lnTo>
                      <a:lnTo>
                        <a:pt x="214" y="474"/>
                      </a:lnTo>
                      <a:lnTo>
                        <a:pt x="216" y="472"/>
                      </a:lnTo>
                      <a:lnTo>
                        <a:pt x="218" y="470"/>
                      </a:lnTo>
                      <a:lnTo>
                        <a:pt x="220" y="464"/>
                      </a:lnTo>
                      <a:lnTo>
                        <a:pt x="220" y="462"/>
                      </a:lnTo>
                      <a:lnTo>
                        <a:pt x="220" y="460"/>
                      </a:lnTo>
                      <a:lnTo>
                        <a:pt x="220" y="458"/>
                      </a:lnTo>
                      <a:lnTo>
                        <a:pt x="218" y="458"/>
                      </a:lnTo>
                      <a:lnTo>
                        <a:pt x="218" y="457"/>
                      </a:lnTo>
                      <a:lnTo>
                        <a:pt x="218" y="455"/>
                      </a:lnTo>
                      <a:lnTo>
                        <a:pt x="220" y="453"/>
                      </a:lnTo>
                      <a:lnTo>
                        <a:pt x="224" y="449"/>
                      </a:lnTo>
                      <a:lnTo>
                        <a:pt x="228" y="445"/>
                      </a:lnTo>
                      <a:lnTo>
                        <a:pt x="228" y="445"/>
                      </a:lnTo>
                      <a:lnTo>
                        <a:pt x="228" y="445"/>
                      </a:lnTo>
                      <a:lnTo>
                        <a:pt x="229" y="443"/>
                      </a:lnTo>
                      <a:lnTo>
                        <a:pt x="229" y="443"/>
                      </a:lnTo>
                      <a:lnTo>
                        <a:pt x="231" y="443"/>
                      </a:lnTo>
                      <a:lnTo>
                        <a:pt x="233" y="443"/>
                      </a:lnTo>
                      <a:lnTo>
                        <a:pt x="233" y="443"/>
                      </a:lnTo>
                      <a:lnTo>
                        <a:pt x="233" y="443"/>
                      </a:lnTo>
                      <a:lnTo>
                        <a:pt x="233" y="442"/>
                      </a:lnTo>
                      <a:lnTo>
                        <a:pt x="233" y="442"/>
                      </a:lnTo>
                      <a:lnTo>
                        <a:pt x="237" y="438"/>
                      </a:lnTo>
                      <a:lnTo>
                        <a:pt x="237" y="438"/>
                      </a:lnTo>
                      <a:lnTo>
                        <a:pt x="239" y="438"/>
                      </a:lnTo>
                      <a:lnTo>
                        <a:pt x="239" y="438"/>
                      </a:lnTo>
                      <a:lnTo>
                        <a:pt x="241" y="438"/>
                      </a:lnTo>
                      <a:lnTo>
                        <a:pt x="241" y="438"/>
                      </a:lnTo>
                      <a:lnTo>
                        <a:pt x="241" y="438"/>
                      </a:lnTo>
                      <a:lnTo>
                        <a:pt x="243" y="436"/>
                      </a:lnTo>
                      <a:lnTo>
                        <a:pt x="241" y="434"/>
                      </a:lnTo>
                      <a:lnTo>
                        <a:pt x="239" y="432"/>
                      </a:lnTo>
                      <a:lnTo>
                        <a:pt x="235" y="427"/>
                      </a:lnTo>
                      <a:lnTo>
                        <a:pt x="233" y="425"/>
                      </a:lnTo>
                      <a:lnTo>
                        <a:pt x="233" y="425"/>
                      </a:lnTo>
                      <a:lnTo>
                        <a:pt x="231" y="425"/>
                      </a:lnTo>
                      <a:lnTo>
                        <a:pt x="233" y="425"/>
                      </a:lnTo>
                      <a:lnTo>
                        <a:pt x="233" y="423"/>
                      </a:lnTo>
                      <a:lnTo>
                        <a:pt x="235" y="421"/>
                      </a:lnTo>
                      <a:lnTo>
                        <a:pt x="239" y="415"/>
                      </a:lnTo>
                      <a:lnTo>
                        <a:pt x="248" y="406"/>
                      </a:lnTo>
                      <a:lnTo>
                        <a:pt x="250" y="404"/>
                      </a:lnTo>
                      <a:lnTo>
                        <a:pt x="252" y="402"/>
                      </a:lnTo>
                      <a:lnTo>
                        <a:pt x="252" y="402"/>
                      </a:lnTo>
                      <a:lnTo>
                        <a:pt x="252" y="400"/>
                      </a:lnTo>
                      <a:lnTo>
                        <a:pt x="252" y="397"/>
                      </a:lnTo>
                      <a:lnTo>
                        <a:pt x="252" y="395"/>
                      </a:lnTo>
                      <a:lnTo>
                        <a:pt x="252" y="393"/>
                      </a:lnTo>
                      <a:lnTo>
                        <a:pt x="252" y="391"/>
                      </a:lnTo>
                      <a:lnTo>
                        <a:pt x="254" y="387"/>
                      </a:lnTo>
                      <a:lnTo>
                        <a:pt x="261" y="378"/>
                      </a:lnTo>
                      <a:lnTo>
                        <a:pt x="265" y="374"/>
                      </a:lnTo>
                      <a:lnTo>
                        <a:pt x="265" y="374"/>
                      </a:lnTo>
                      <a:lnTo>
                        <a:pt x="265" y="372"/>
                      </a:lnTo>
                      <a:lnTo>
                        <a:pt x="265" y="370"/>
                      </a:lnTo>
                      <a:lnTo>
                        <a:pt x="263" y="366"/>
                      </a:lnTo>
                      <a:lnTo>
                        <a:pt x="263" y="365"/>
                      </a:lnTo>
                      <a:lnTo>
                        <a:pt x="265" y="363"/>
                      </a:lnTo>
                      <a:lnTo>
                        <a:pt x="267" y="359"/>
                      </a:lnTo>
                      <a:lnTo>
                        <a:pt x="267" y="357"/>
                      </a:lnTo>
                      <a:lnTo>
                        <a:pt x="267" y="355"/>
                      </a:lnTo>
                      <a:lnTo>
                        <a:pt x="267" y="350"/>
                      </a:lnTo>
                      <a:lnTo>
                        <a:pt x="267" y="346"/>
                      </a:lnTo>
                      <a:lnTo>
                        <a:pt x="267" y="344"/>
                      </a:lnTo>
                      <a:lnTo>
                        <a:pt x="269" y="340"/>
                      </a:lnTo>
                      <a:lnTo>
                        <a:pt x="271" y="340"/>
                      </a:lnTo>
                      <a:lnTo>
                        <a:pt x="273" y="340"/>
                      </a:lnTo>
                      <a:lnTo>
                        <a:pt x="274" y="340"/>
                      </a:lnTo>
                      <a:lnTo>
                        <a:pt x="274" y="340"/>
                      </a:lnTo>
                      <a:lnTo>
                        <a:pt x="276" y="338"/>
                      </a:lnTo>
                      <a:lnTo>
                        <a:pt x="276" y="338"/>
                      </a:lnTo>
                      <a:lnTo>
                        <a:pt x="280" y="336"/>
                      </a:lnTo>
                      <a:lnTo>
                        <a:pt x="280" y="335"/>
                      </a:lnTo>
                      <a:lnTo>
                        <a:pt x="280" y="333"/>
                      </a:lnTo>
                      <a:lnTo>
                        <a:pt x="280" y="333"/>
                      </a:lnTo>
                      <a:lnTo>
                        <a:pt x="278" y="329"/>
                      </a:lnTo>
                      <a:lnTo>
                        <a:pt x="276" y="327"/>
                      </a:lnTo>
                      <a:lnTo>
                        <a:pt x="280" y="327"/>
                      </a:lnTo>
                      <a:lnTo>
                        <a:pt x="282" y="327"/>
                      </a:lnTo>
                      <a:lnTo>
                        <a:pt x="282" y="327"/>
                      </a:lnTo>
                      <a:lnTo>
                        <a:pt x="284" y="327"/>
                      </a:lnTo>
                      <a:lnTo>
                        <a:pt x="284" y="327"/>
                      </a:lnTo>
                      <a:lnTo>
                        <a:pt x="286" y="327"/>
                      </a:lnTo>
                      <a:lnTo>
                        <a:pt x="286" y="327"/>
                      </a:lnTo>
                      <a:lnTo>
                        <a:pt x="288" y="327"/>
                      </a:lnTo>
                      <a:lnTo>
                        <a:pt x="290" y="327"/>
                      </a:lnTo>
                      <a:lnTo>
                        <a:pt x="291" y="327"/>
                      </a:lnTo>
                      <a:lnTo>
                        <a:pt x="299" y="323"/>
                      </a:lnTo>
                      <a:lnTo>
                        <a:pt x="299" y="321"/>
                      </a:lnTo>
                      <a:lnTo>
                        <a:pt x="301" y="320"/>
                      </a:lnTo>
                      <a:lnTo>
                        <a:pt x="301" y="318"/>
                      </a:lnTo>
                      <a:lnTo>
                        <a:pt x="301" y="318"/>
                      </a:lnTo>
                      <a:lnTo>
                        <a:pt x="303" y="316"/>
                      </a:lnTo>
                      <a:lnTo>
                        <a:pt x="305" y="316"/>
                      </a:lnTo>
                      <a:lnTo>
                        <a:pt x="306" y="316"/>
                      </a:lnTo>
                      <a:lnTo>
                        <a:pt x="308" y="314"/>
                      </a:lnTo>
                      <a:lnTo>
                        <a:pt x="308" y="310"/>
                      </a:lnTo>
                      <a:lnTo>
                        <a:pt x="310" y="297"/>
                      </a:lnTo>
                      <a:lnTo>
                        <a:pt x="310" y="295"/>
                      </a:lnTo>
                      <a:lnTo>
                        <a:pt x="310" y="291"/>
                      </a:lnTo>
                      <a:lnTo>
                        <a:pt x="312" y="288"/>
                      </a:lnTo>
                      <a:lnTo>
                        <a:pt x="314" y="282"/>
                      </a:lnTo>
                      <a:lnTo>
                        <a:pt x="316" y="280"/>
                      </a:lnTo>
                      <a:lnTo>
                        <a:pt x="316" y="280"/>
                      </a:lnTo>
                      <a:lnTo>
                        <a:pt x="316" y="276"/>
                      </a:lnTo>
                      <a:lnTo>
                        <a:pt x="314" y="274"/>
                      </a:lnTo>
                      <a:lnTo>
                        <a:pt x="314" y="273"/>
                      </a:lnTo>
                      <a:lnTo>
                        <a:pt x="312" y="273"/>
                      </a:lnTo>
                      <a:lnTo>
                        <a:pt x="312" y="273"/>
                      </a:lnTo>
                      <a:lnTo>
                        <a:pt x="312" y="271"/>
                      </a:lnTo>
                      <a:lnTo>
                        <a:pt x="318" y="269"/>
                      </a:lnTo>
                      <a:lnTo>
                        <a:pt x="318" y="269"/>
                      </a:lnTo>
                      <a:lnTo>
                        <a:pt x="318" y="267"/>
                      </a:lnTo>
                      <a:lnTo>
                        <a:pt x="320" y="265"/>
                      </a:lnTo>
                      <a:lnTo>
                        <a:pt x="321" y="265"/>
                      </a:lnTo>
                      <a:lnTo>
                        <a:pt x="327" y="261"/>
                      </a:lnTo>
                      <a:lnTo>
                        <a:pt x="333" y="261"/>
                      </a:lnTo>
                      <a:lnTo>
                        <a:pt x="336" y="259"/>
                      </a:lnTo>
                      <a:lnTo>
                        <a:pt x="338" y="254"/>
                      </a:lnTo>
                      <a:lnTo>
                        <a:pt x="338" y="250"/>
                      </a:lnTo>
                      <a:lnTo>
                        <a:pt x="340" y="244"/>
                      </a:lnTo>
                      <a:lnTo>
                        <a:pt x="340" y="243"/>
                      </a:lnTo>
                      <a:lnTo>
                        <a:pt x="342" y="243"/>
                      </a:lnTo>
                      <a:lnTo>
                        <a:pt x="342" y="241"/>
                      </a:lnTo>
                      <a:lnTo>
                        <a:pt x="340" y="239"/>
                      </a:lnTo>
                      <a:lnTo>
                        <a:pt x="338" y="237"/>
                      </a:lnTo>
                      <a:lnTo>
                        <a:pt x="338" y="235"/>
                      </a:lnTo>
                      <a:lnTo>
                        <a:pt x="338" y="233"/>
                      </a:lnTo>
                      <a:lnTo>
                        <a:pt x="338" y="233"/>
                      </a:lnTo>
                      <a:lnTo>
                        <a:pt x="340" y="229"/>
                      </a:lnTo>
                      <a:lnTo>
                        <a:pt x="340" y="227"/>
                      </a:lnTo>
                      <a:lnTo>
                        <a:pt x="340" y="226"/>
                      </a:lnTo>
                      <a:lnTo>
                        <a:pt x="338" y="224"/>
                      </a:lnTo>
                      <a:lnTo>
                        <a:pt x="338" y="222"/>
                      </a:lnTo>
                      <a:lnTo>
                        <a:pt x="340" y="220"/>
                      </a:lnTo>
                      <a:lnTo>
                        <a:pt x="342" y="220"/>
                      </a:lnTo>
                      <a:lnTo>
                        <a:pt x="348" y="218"/>
                      </a:lnTo>
                      <a:lnTo>
                        <a:pt x="350" y="218"/>
                      </a:lnTo>
                      <a:lnTo>
                        <a:pt x="351" y="218"/>
                      </a:lnTo>
                      <a:lnTo>
                        <a:pt x="353" y="216"/>
                      </a:lnTo>
                      <a:lnTo>
                        <a:pt x="353" y="214"/>
                      </a:lnTo>
                      <a:lnTo>
                        <a:pt x="355" y="212"/>
                      </a:lnTo>
                      <a:lnTo>
                        <a:pt x="355" y="211"/>
                      </a:lnTo>
                      <a:lnTo>
                        <a:pt x="355" y="209"/>
                      </a:lnTo>
                      <a:lnTo>
                        <a:pt x="355" y="209"/>
                      </a:lnTo>
                      <a:lnTo>
                        <a:pt x="355" y="203"/>
                      </a:lnTo>
                      <a:lnTo>
                        <a:pt x="359" y="190"/>
                      </a:lnTo>
                      <a:lnTo>
                        <a:pt x="361" y="181"/>
                      </a:lnTo>
                      <a:lnTo>
                        <a:pt x="363" y="177"/>
                      </a:lnTo>
                      <a:lnTo>
                        <a:pt x="376" y="158"/>
                      </a:lnTo>
                      <a:lnTo>
                        <a:pt x="376" y="156"/>
                      </a:lnTo>
                      <a:lnTo>
                        <a:pt x="376" y="152"/>
                      </a:lnTo>
                      <a:lnTo>
                        <a:pt x="376" y="152"/>
                      </a:lnTo>
                      <a:lnTo>
                        <a:pt x="378" y="151"/>
                      </a:lnTo>
                      <a:lnTo>
                        <a:pt x="378" y="149"/>
                      </a:lnTo>
                      <a:lnTo>
                        <a:pt x="382" y="149"/>
                      </a:lnTo>
                      <a:lnTo>
                        <a:pt x="382" y="147"/>
                      </a:lnTo>
                      <a:lnTo>
                        <a:pt x="383" y="145"/>
                      </a:lnTo>
                      <a:lnTo>
                        <a:pt x="385" y="141"/>
                      </a:lnTo>
                      <a:lnTo>
                        <a:pt x="387" y="137"/>
                      </a:lnTo>
                      <a:lnTo>
                        <a:pt x="391" y="135"/>
                      </a:lnTo>
                      <a:lnTo>
                        <a:pt x="393" y="134"/>
                      </a:lnTo>
                      <a:lnTo>
                        <a:pt x="395" y="134"/>
                      </a:lnTo>
                      <a:lnTo>
                        <a:pt x="398" y="134"/>
                      </a:lnTo>
                      <a:lnTo>
                        <a:pt x="402" y="135"/>
                      </a:lnTo>
                      <a:lnTo>
                        <a:pt x="404" y="135"/>
                      </a:lnTo>
                      <a:lnTo>
                        <a:pt x="406" y="135"/>
                      </a:lnTo>
                      <a:lnTo>
                        <a:pt x="408" y="135"/>
                      </a:lnTo>
                      <a:lnTo>
                        <a:pt x="410" y="134"/>
                      </a:lnTo>
                      <a:lnTo>
                        <a:pt x="412" y="132"/>
                      </a:lnTo>
                      <a:lnTo>
                        <a:pt x="412" y="132"/>
                      </a:lnTo>
                      <a:lnTo>
                        <a:pt x="413" y="132"/>
                      </a:lnTo>
                      <a:lnTo>
                        <a:pt x="415" y="132"/>
                      </a:lnTo>
                      <a:lnTo>
                        <a:pt x="421" y="124"/>
                      </a:lnTo>
                      <a:lnTo>
                        <a:pt x="423" y="124"/>
                      </a:lnTo>
                      <a:lnTo>
                        <a:pt x="427" y="122"/>
                      </a:lnTo>
                      <a:lnTo>
                        <a:pt x="428" y="122"/>
                      </a:lnTo>
                      <a:lnTo>
                        <a:pt x="430" y="120"/>
                      </a:lnTo>
                      <a:lnTo>
                        <a:pt x="432" y="119"/>
                      </a:lnTo>
                      <a:lnTo>
                        <a:pt x="436" y="117"/>
                      </a:lnTo>
                      <a:lnTo>
                        <a:pt x="436" y="117"/>
                      </a:lnTo>
                      <a:lnTo>
                        <a:pt x="438" y="115"/>
                      </a:lnTo>
                      <a:lnTo>
                        <a:pt x="438" y="113"/>
                      </a:lnTo>
                      <a:lnTo>
                        <a:pt x="440" y="111"/>
                      </a:lnTo>
                      <a:lnTo>
                        <a:pt x="440" y="111"/>
                      </a:lnTo>
                      <a:lnTo>
                        <a:pt x="440" y="109"/>
                      </a:lnTo>
                      <a:lnTo>
                        <a:pt x="440" y="107"/>
                      </a:lnTo>
                      <a:lnTo>
                        <a:pt x="438" y="105"/>
                      </a:lnTo>
                      <a:lnTo>
                        <a:pt x="436" y="104"/>
                      </a:lnTo>
                      <a:lnTo>
                        <a:pt x="436" y="104"/>
                      </a:lnTo>
                      <a:lnTo>
                        <a:pt x="436" y="104"/>
                      </a:lnTo>
                      <a:lnTo>
                        <a:pt x="436" y="104"/>
                      </a:lnTo>
                      <a:lnTo>
                        <a:pt x="434" y="104"/>
                      </a:lnTo>
                      <a:lnTo>
                        <a:pt x="432" y="102"/>
                      </a:lnTo>
                      <a:lnTo>
                        <a:pt x="434" y="100"/>
                      </a:lnTo>
                      <a:lnTo>
                        <a:pt x="436" y="96"/>
                      </a:lnTo>
                      <a:lnTo>
                        <a:pt x="436" y="96"/>
                      </a:lnTo>
                      <a:lnTo>
                        <a:pt x="438" y="89"/>
                      </a:lnTo>
                      <a:lnTo>
                        <a:pt x="440" y="87"/>
                      </a:lnTo>
                      <a:lnTo>
                        <a:pt x="440" y="83"/>
                      </a:lnTo>
                      <a:lnTo>
                        <a:pt x="440" y="83"/>
                      </a:lnTo>
                      <a:lnTo>
                        <a:pt x="440" y="83"/>
                      </a:lnTo>
                      <a:lnTo>
                        <a:pt x="438" y="79"/>
                      </a:lnTo>
                      <a:lnTo>
                        <a:pt x="438" y="77"/>
                      </a:lnTo>
                      <a:lnTo>
                        <a:pt x="440" y="77"/>
                      </a:lnTo>
                      <a:lnTo>
                        <a:pt x="440" y="75"/>
                      </a:lnTo>
                      <a:lnTo>
                        <a:pt x="440" y="70"/>
                      </a:lnTo>
                      <a:lnTo>
                        <a:pt x="440" y="70"/>
                      </a:lnTo>
                      <a:lnTo>
                        <a:pt x="442" y="70"/>
                      </a:lnTo>
                      <a:lnTo>
                        <a:pt x="442" y="70"/>
                      </a:lnTo>
                      <a:lnTo>
                        <a:pt x="442" y="68"/>
                      </a:lnTo>
                      <a:lnTo>
                        <a:pt x="442" y="66"/>
                      </a:lnTo>
                      <a:lnTo>
                        <a:pt x="442" y="66"/>
                      </a:lnTo>
                      <a:lnTo>
                        <a:pt x="440" y="66"/>
                      </a:lnTo>
                      <a:lnTo>
                        <a:pt x="440" y="66"/>
                      </a:lnTo>
                      <a:lnTo>
                        <a:pt x="438" y="66"/>
                      </a:lnTo>
                      <a:lnTo>
                        <a:pt x="438" y="66"/>
                      </a:lnTo>
                      <a:lnTo>
                        <a:pt x="438" y="64"/>
                      </a:lnTo>
                      <a:lnTo>
                        <a:pt x="436" y="64"/>
                      </a:lnTo>
                      <a:lnTo>
                        <a:pt x="436" y="62"/>
                      </a:lnTo>
                      <a:lnTo>
                        <a:pt x="434" y="62"/>
                      </a:lnTo>
                      <a:lnTo>
                        <a:pt x="434" y="62"/>
                      </a:lnTo>
                      <a:lnTo>
                        <a:pt x="434" y="62"/>
                      </a:lnTo>
                      <a:lnTo>
                        <a:pt x="434" y="60"/>
                      </a:lnTo>
                      <a:lnTo>
                        <a:pt x="434" y="60"/>
                      </a:lnTo>
                      <a:lnTo>
                        <a:pt x="432" y="58"/>
                      </a:lnTo>
                      <a:lnTo>
                        <a:pt x="432" y="58"/>
                      </a:lnTo>
                      <a:lnTo>
                        <a:pt x="430" y="58"/>
                      </a:lnTo>
                      <a:lnTo>
                        <a:pt x="432" y="57"/>
                      </a:lnTo>
                      <a:lnTo>
                        <a:pt x="432" y="57"/>
                      </a:lnTo>
                      <a:lnTo>
                        <a:pt x="428" y="55"/>
                      </a:lnTo>
                      <a:lnTo>
                        <a:pt x="425" y="55"/>
                      </a:lnTo>
                      <a:lnTo>
                        <a:pt x="410" y="53"/>
                      </a:lnTo>
                      <a:lnTo>
                        <a:pt x="410" y="53"/>
                      </a:lnTo>
                      <a:lnTo>
                        <a:pt x="408" y="53"/>
                      </a:lnTo>
                      <a:lnTo>
                        <a:pt x="408" y="51"/>
                      </a:lnTo>
                      <a:lnTo>
                        <a:pt x="408" y="51"/>
                      </a:lnTo>
                      <a:lnTo>
                        <a:pt x="408" y="49"/>
                      </a:lnTo>
                      <a:lnTo>
                        <a:pt x="408" y="47"/>
                      </a:lnTo>
                      <a:lnTo>
                        <a:pt x="408" y="45"/>
                      </a:lnTo>
                      <a:lnTo>
                        <a:pt x="408" y="40"/>
                      </a:lnTo>
                      <a:lnTo>
                        <a:pt x="398" y="0"/>
                      </a:lnTo>
                      <a:lnTo>
                        <a:pt x="425" y="0"/>
                      </a:lnTo>
                      <a:lnTo>
                        <a:pt x="425" y="2"/>
                      </a:lnTo>
                      <a:lnTo>
                        <a:pt x="428" y="6"/>
                      </a:lnTo>
                      <a:lnTo>
                        <a:pt x="430" y="8"/>
                      </a:lnTo>
                      <a:lnTo>
                        <a:pt x="430" y="8"/>
                      </a:lnTo>
                      <a:lnTo>
                        <a:pt x="430" y="10"/>
                      </a:lnTo>
                      <a:lnTo>
                        <a:pt x="430" y="12"/>
                      </a:lnTo>
                      <a:lnTo>
                        <a:pt x="430" y="15"/>
                      </a:lnTo>
                      <a:lnTo>
                        <a:pt x="430" y="15"/>
                      </a:lnTo>
                      <a:lnTo>
                        <a:pt x="430" y="17"/>
                      </a:lnTo>
                      <a:lnTo>
                        <a:pt x="432" y="19"/>
                      </a:lnTo>
                      <a:lnTo>
                        <a:pt x="434" y="19"/>
                      </a:lnTo>
                      <a:lnTo>
                        <a:pt x="434" y="23"/>
                      </a:lnTo>
                      <a:lnTo>
                        <a:pt x="434" y="23"/>
                      </a:lnTo>
                      <a:lnTo>
                        <a:pt x="434" y="2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AB7B6440-67F3-432D-9A83-CDD646EDFE06}"/>
                    </a:ext>
                  </a:extLst>
                </p:cNvPr>
                <p:cNvSpPr>
                  <a:spLocks noEditPoints="1"/>
                </p:cNvSpPr>
                <p:nvPr/>
              </p:nvSpPr>
              <p:spPr bwMode="auto">
                <a:xfrm>
                  <a:off x="1879600" y="2125663"/>
                  <a:ext cx="1085850" cy="1079500"/>
                </a:xfrm>
                <a:custGeom>
                  <a:avLst/>
                  <a:gdLst>
                    <a:gd name="T0" fmla="*/ 971 w 1369"/>
                    <a:gd name="T1" fmla="*/ 7 h 1359"/>
                    <a:gd name="T2" fmla="*/ 997 w 1369"/>
                    <a:gd name="T3" fmla="*/ 9 h 1359"/>
                    <a:gd name="T4" fmla="*/ 1031 w 1369"/>
                    <a:gd name="T5" fmla="*/ 20 h 1359"/>
                    <a:gd name="T6" fmla="*/ 1087 w 1369"/>
                    <a:gd name="T7" fmla="*/ 19 h 1359"/>
                    <a:gd name="T8" fmla="*/ 1123 w 1369"/>
                    <a:gd name="T9" fmla="*/ 58 h 1359"/>
                    <a:gd name="T10" fmla="*/ 1164 w 1369"/>
                    <a:gd name="T11" fmla="*/ 77 h 1359"/>
                    <a:gd name="T12" fmla="*/ 1225 w 1369"/>
                    <a:gd name="T13" fmla="*/ 71 h 1359"/>
                    <a:gd name="T14" fmla="*/ 1262 w 1369"/>
                    <a:gd name="T15" fmla="*/ 65 h 1359"/>
                    <a:gd name="T16" fmla="*/ 1317 w 1369"/>
                    <a:gd name="T17" fmla="*/ 109 h 1359"/>
                    <a:gd name="T18" fmla="*/ 1337 w 1369"/>
                    <a:gd name="T19" fmla="*/ 150 h 1359"/>
                    <a:gd name="T20" fmla="*/ 1341 w 1369"/>
                    <a:gd name="T21" fmla="*/ 218 h 1359"/>
                    <a:gd name="T22" fmla="*/ 1302 w 1369"/>
                    <a:gd name="T23" fmla="*/ 302 h 1359"/>
                    <a:gd name="T24" fmla="*/ 1260 w 1369"/>
                    <a:gd name="T25" fmla="*/ 373 h 1359"/>
                    <a:gd name="T26" fmla="*/ 1247 w 1369"/>
                    <a:gd name="T27" fmla="*/ 464 h 1359"/>
                    <a:gd name="T28" fmla="*/ 1206 w 1369"/>
                    <a:gd name="T29" fmla="*/ 548 h 1359"/>
                    <a:gd name="T30" fmla="*/ 1211 w 1369"/>
                    <a:gd name="T31" fmla="*/ 593 h 1359"/>
                    <a:gd name="T32" fmla="*/ 1238 w 1369"/>
                    <a:gd name="T33" fmla="*/ 760 h 1359"/>
                    <a:gd name="T34" fmla="*/ 1200 w 1369"/>
                    <a:gd name="T35" fmla="*/ 1010 h 1359"/>
                    <a:gd name="T36" fmla="*/ 1183 w 1369"/>
                    <a:gd name="T37" fmla="*/ 1093 h 1359"/>
                    <a:gd name="T38" fmla="*/ 1181 w 1369"/>
                    <a:gd name="T39" fmla="*/ 1158 h 1359"/>
                    <a:gd name="T40" fmla="*/ 1163 w 1369"/>
                    <a:gd name="T41" fmla="*/ 1222 h 1359"/>
                    <a:gd name="T42" fmla="*/ 1208 w 1369"/>
                    <a:gd name="T43" fmla="*/ 1280 h 1359"/>
                    <a:gd name="T44" fmla="*/ 1247 w 1369"/>
                    <a:gd name="T45" fmla="*/ 1267 h 1359"/>
                    <a:gd name="T46" fmla="*/ 1238 w 1369"/>
                    <a:gd name="T47" fmla="*/ 1348 h 1359"/>
                    <a:gd name="T48" fmla="*/ 1179 w 1369"/>
                    <a:gd name="T49" fmla="*/ 1314 h 1359"/>
                    <a:gd name="T50" fmla="*/ 1131 w 1369"/>
                    <a:gd name="T51" fmla="*/ 1279 h 1359"/>
                    <a:gd name="T52" fmla="*/ 1059 w 1369"/>
                    <a:gd name="T53" fmla="*/ 1247 h 1359"/>
                    <a:gd name="T54" fmla="*/ 971 w 1369"/>
                    <a:gd name="T55" fmla="*/ 1239 h 1359"/>
                    <a:gd name="T56" fmla="*/ 939 w 1369"/>
                    <a:gd name="T57" fmla="*/ 1204 h 1359"/>
                    <a:gd name="T58" fmla="*/ 868 w 1369"/>
                    <a:gd name="T59" fmla="*/ 1207 h 1359"/>
                    <a:gd name="T60" fmla="*/ 841 w 1369"/>
                    <a:gd name="T61" fmla="*/ 1175 h 1359"/>
                    <a:gd name="T62" fmla="*/ 723 w 1369"/>
                    <a:gd name="T63" fmla="*/ 1198 h 1359"/>
                    <a:gd name="T64" fmla="*/ 719 w 1369"/>
                    <a:gd name="T65" fmla="*/ 1119 h 1359"/>
                    <a:gd name="T66" fmla="*/ 695 w 1369"/>
                    <a:gd name="T67" fmla="*/ 1019 h 1359"/>
                    <a:gd name="T68" fmla="*/ 689 w 1369"/>
                    <a:gd name="T69" fmla="*/ 942 h 1359"/>
                    <a:gd name="T70" fmla="*/ 584 w 1369"/>
                    <a:gd name="T71" fmla="*/ 882 h 1359"/>
                    <a:gd name="T72" fmla="*/ 453 w 1369"/>
                    <a:gd name="T73" fmla="*/ 956 h 1359"/>
                    <a:gd name="T74" fmla="*/ 378 w 1369"/>
                    <a:gd name="T75" fmla="*/ 957 h 1359"/>
                    <a:gd name="T76" fmla="*/ 361 w 1369"/>
                    <a:gd name="T77" fmla="*/ 931 h 1359"/>
                    <a:gd name="T78" fmla="*/ 340 w 1369"/>
                    <a:gd name="T79" fmla="*/ 886 h 1359"/>
                    <a:gd name="T80" fmla="*/ 325 w 1369"/>
                    <a:gd name="T81" fmla="*/ 839 h 1359"/>
                    <a:gd name="T82" fmla="*/ 278 w 1369"/>
                    <a:gd name="T83" fmla="*/ 807 h 1359"/>
                    <a:gd name="T84" fmla="*/ 70 w 1369"/>
                    <a:gd name="T85" fmla="*/ 805 h 1359"/>
                    <a:gd name="T86" fmla="*/ 13 w 1369"/>
                    <a:gd name="T87" fmla="*/ 817 h 1359"/>
                    <a:gd name="T88" fmla="*/ 40 w 1369"/>
                    <a:gd name="T89" fmla="*/ 732 h 1359"/>
                    <a:gd name="T90" fmla="*/ 103 w 1369"/>
                    <a:gd name="T91" fmla="*/ 725 h 1359"/>
                    <a:gd name="T92" fmla="*/ 156 w 1369"/>
                    <a:gd name="T93" fmla="*/ 693 h 1359"/>
                    <a:gd name="T94" fmla="*/ 167 w 1369"/>
                    <a:gd name="T95" fmla="*/ 734 h 1359"/>
                    <a:gd name="T96" fmla="*/ 265 w 1369"/>
                    <a:gd name="T97" fmla="*/ 668 h 1359"/>
                    <a:gd name="T98" fmla="*/ 286 w 1369"/>
                    <a:gd name="T99" fmla="*/ 544 h 1359"/>
                    <a:gd name="T100" fmla="*/ 348 w 1369"/>
                    <a:gd name="T101" fmla="*/ 464 h 1359"/>
                    <a:gd name="T102" fmla="*/ 409 w 1369"/>
                    <a:gd name="T103" fmla="*/ 332 h 1359"/>
                    <a:gd name="T104" fmla="*/ 447 w 1369"/>
                    <a:gd name="T105" fmla="*/ 186 h 1359"/>
                    <a:gd name="T106" fmla="*/ 468 w 1369"/>
                    <a:gd name="T107" fmla="*/ 71 h 1359"/>
                    <a:gd name="T108" fmla="*/ 541 w 1369"/>
                    <a:gd name="T109" fmla="*/ 17 h 1359"/>
                    <a:gd name="T110" fmla="*/ 629 w 1369"/>
                    <a:gd name="T111" fmla="*/ 67 h 1359"/>
                    <a:gd name="T112" fmla="*/ 693 w 1369"/>
                    <a:gd name="T113" fmla="*/ 81 h 1359"/>
                    <a:gd name="T114" fmla="*/ 751 w 1369"/>
                    <a:gd name="T115" fmla="*/ 64 h 1359"/>
                    <a:gd name="T116" fmla="*/ 776 w 1369"/>
                    <a:gd name="T117" fmla="*/ 45 h 1359"/>
                    <a:gd name="T118" fmla="*/ 834 w 1369"/>
                    <a:gd name="T119" fmla="*/ 39 h 1359"/>
                    <a:gd name="T120" fmla="*/ 875 w 1369"/>
                    <a:gd name="T121" fmla="*/ 22 h 1359"/>
                    <a:gd name="T122" fmla="*/ 907 w 1369"/>
                    <a:gd name="T123" fmla="*/ 30 h 1359"/>
                    <a:gd name="T124" fmla="*/ 943 w 1369"/>
                    <a:gd name="T125" fmla="*/ 7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9" h="1359">
                      <a:moveTo>
                        <a:pt x="47" y="805"/>
                      </a:moveTo>
                      <a:lnTo>
                        <a:pt x="51" y="807"/>
                      </a:lnTo>
                      <a:lnTo>
                        <a:pt x="55" y="805"/>
                      </a:lnTo>
                      <a:lnTo>
                        <a:pt x="55" y="805"/>
                      </a:lnTo>
                      <a:lnTo>
                        <a:pt x="56" y="807"/>
                      </a:lnTo>
                      <a:lnTo>
                        <a:pt x="55" y="807"/>
                      </a:lnTo>
                      <a:lnTo>
                        <a:pt x="53" y="807"/>
                      </a:lnTo>
                      <a:lnTo>
                        <a:pt x="49" y="807"/>
                      </a:lnTo>
                      <a:lnTo>
                        <a:pt x="47" y="809"/>
                      </a:lnTo>
                      <a:lnTo>
                        <a:pt x="45" y="809"/>
                      </a:lnTo>
                      <a:lnTo>
                        <a:pt x="43" y="813"/>
                      </a:lnTo>
                      <a:lnTo>
                        <a:pt x="41" y="813"/>
                      </a:lnTo>
                      <a:lnTo>
                        <a:pt x="40" y="813"/>
                      </a:lnTo>
                      <a:lnTo>
                        <a:pt x="40" y="813"/>
                      </a:lnTo>
                      <a:lnTo>
                        <a:pt x="40" y="811"/>
                      </a:lnTo>
                      <a:lnTo>
                        <a:pt x="40" y="809"/>
                      </a:lnTo>
                      <a:lnTo>
                        <a:pt x="41" y="807"/>
                      </a:lnTo>
                      <a:lnTo>
                        <a:pt x="45" y="807"/>
                      </a:lnTo>
                      <a:lnTo>
                        <a:pt x="47" y="805"/>
                      </a:lnTo>
                      <a:close/>
                      <a:moveTo>
                        <a:pt x="958" y="0"/>
                      </a:moveTo>
                      <a:lnTo>
                        <a:pt x="960" y="0"/>
                      </a:lnTo>
                      <a:lnTo>
                        <a:pt x="962" y="0"/>
                      </a:lnTo>
                      <a:lnTo>
                        <a:pt x="962" y="2"/>
                      </a:lnTo>
                      <a:lnTo>
                        <a:pt x="962" y="2"/>
                      </a:lnTo>
                      <a:lnTo>
                        <a:pt x="963" y="2"/>
                      </a:lnTo>
                      <a:lnTo>
                        <a:pt x="963" y="2"/>
                      </a:lnTo>
                      <a:lnTo>
                        <a:pt x="963" y="2"/>
                      </a:lnTo>
                      <a:lnTo>
                        <a:pt x="963" y="2"/>
                      </a:lnTo>
                      <a:lnTo>
                        <a:pt x="962" y="2"/>
                      </a:lnTo>
                      <a:lnTo>
                        <a:pt x="962" y="4"/>
                      </a:lnTo>
                      <a:lnTo>
                        <a:pt x="963" y="4"/>
                      </a:lnTo>
                      <a:lnTo>
                        <a:pt x="963" y="4"/>
                      </a:lnTo>
                      <a:lnTo>
                        <a:pt x="965" y="4"/>
                      </a:lnTo>
                      <a:lnTo>
                        <a:pt x="965" y="4"/>
                      </a:lnTo>
                      <a:lnTo>
                        <a:pt x="965" y="4"/>
                      </a:lnTo>
                      <a:lnTo>
                        <a:pt x="967" y="4"/>
                      </a:lnTo>
                      <a:lnTo>
                        <a:pt x="967" y="4"/>
                      </a:lnTo>
                      <a:lnTo>
                        <a:pt x="967" y="4"/>
                      </a:lnTo>
                      <a:lnTo>
                        <a:pt x="969" y="4"/>
                      </a:lnTo>
                      <a:lnTo>
                        <a:pt x="969" y="5"/>
                      </a:lnTo>
                      <a:lnTo>
                        <a:pt x="971" y="7"/>
                      </a:lnTo>
                      <a:lnTo>
                        <a:pt x="973" y="7"/>
                      </a:lnTo>
                      <a:lnTo>
                        <a:pt x="973" y="9"/>
                      </a:lnTo>
                      <a:lnTo>
                        <a:pt x="975" y="9"/>
                      </a:lnTo>
                      <a:lnTo>
                        <a:pt x="975" y="7"/>
                      </a:lnTo>
                      <a:lnTo>
                        <a:pt x="975" y="7"/>
                      </a:lnTo>
                      <a:lnTo>
                        <a:pt x="975" y="7"/>
                      </a:lnTo>
                      <a:lnTo>
                        <a:pt x="975" y="7"/>
                      </a:lnTo>
                      <a:lnTo>
                        <a:pt x="975" y="9"/>
                      </a:lnTo>
                      <a:lnTo>
                        <a:pt x="977" y="9"/>
                      </a:lnTo>
                      <a:lnTo>
                        <a:pt x="977" y="9"/>
                      </a:lnTo>
                      <a:lnTo>
                        <a:pt x="977" y="9"/>
                      </a:lnTo>
                      <a:lnTo>
                        <a:pt x="977" y="9"/>
                      </a:lnTo>
                      <a:lnTo>
                        <a:pt x="977" y="11"/>
                      </a:lnTo>
                      <a:lnTo>
                        <a:pt x="977" y="11"/>
                      </a:lnTo>
                      <a:lnTo>
                        <a:pt x="978" y="11"/>
                      </a:lnTo>
                      <a:lnTo>
                        <a:pt x="978" y="11"/>
                      </a:lnTo>
                      <a:lnTo>
                        <a:pt x="980" y="11"/>
                      </a:lnTo>
                      <a:lnTo>
                        <a:pt x="980" y="11"/>
                      </a:lnTo>
                      <a:lnTo>
                        <a:pt x="980" y="11"/>
                      </a:lnTo>
                      <a:lnTo>
                        <a:pt x="982" y="11"/>
                      </a:lnTo>
                      <a:lnTo>
                        <a:pt x="982" y="13"/>
                      </a:lnTo>
                      <a:lnTo>
                        <a:pt x="984" y="13"/>
                      </a:lnTo>
                      <a:lnTo>
                        <a:pt x="984" y="13"/>
                      </a:lnTo>
                      <a:lnTo>
                        <a:pt x="984" y="11"/>
                      </a:lnTo>
                      <a:lnTo>
                        <a:pt x="986" y="11"/>
                      </a:lnTo>
                      <a:lnTo>
                        <a:pt x="988" y="11"/>
                      </a:lnTo>
                      <a:lnTo>
                        <a:pt x="988" y="11"/>
                      </a:lnTo>
                      <a:lnTo>
                        <a:pt x="988" y="9"/>
                      </a:lnTo>
                      <a:lnTo>
                        <a:pt x="988" y="9"/>
                      </a:lnTo>
                      <a:lnTo>
                        <a:pt x="990" y="9"/>
                      </a:lnTo>
                      <a:lnTo>
                        <a:pt x="990" y="11"/>
                      </a:lnTo>
                      <a:lnTo>
                        <a:pt x="992" y="11"/>
                      </a:lnTo>
                      <a:lnTo>
                        <a:pt x="992" y="13"/>
                      </a:lnTo>
                      <a:lnTo>
                        <a:pt x="994" y="11"/>
                      </a:lnTo>
                      <a:lnTo>
                        <a:pt x="995" y="11"/>
                      </a:lnTo>
                      <a:lnTo>
                        <a:pt x="995" y="11"/>
                      </a:lnTo>
                      <a:lnTo>
                        <a:pt x="995" y="11"/>
                      </a:lnTo>
                      <a:lnTo>
                        <a:pt x="997" y="11"/>
                      </a:lnTo>
                      <a:lnTo>
                        <a:pt x="997" y="11"/>
                      </a:lnTo>
                      <a:lnTo>
                        <a:pt x="997" y="11"/>
                      </a:lnTo>
                      <a:lnTo>
                        <a:pt x="997" y="9"/>
                      </a:lnTo>
                      <a:lnTo>
                        <a:pt x="997" y="9"/>
                      </a:lnTo>
                      <a:lnTo>
                        <a:pt x="997" y="9"/>
                      </a:lnTo>
                      <a:lnTo>
                        <a:pt x="999" y="9"/>
                      </a:lnTo>
                      <a:lnTo>
                        <a:pt x="999" y="9"/>
                      </a:lnTo>
                      <a:lnTo>
                        <a:pt x="999" y="7"/>
                      </a:lnTo>
                      <a:lnTo>
                        <a:pt x="999" y="7"/>
                      </a:lnTo>
                      <a:lnTo>
                        <a:pt x="1001" y="7"/>
                      </a:lnTo>
                      <a:lnTo>
                        <a:pt x="1001" y="9"/>
                      </a:lnTo>
                      <a:lnTo>
                        <a:pt x="1001" y="9"/>
                      </a:lnTo>
                      <a:lnTo>
                        <a:pt x="1003" y="9"/>
                      </a:lnTo>
                      <a:lnTo>
                        <a:pt x="1003" y="9"/>
                      </a:lnTo>
                      <a:lnTo>
                        <a:pt x="1003" y="9"/>
                      </a:lnTo>
                      <a:lnTo>
                        <a:pt x="1003" y="9"/>
                      </a:lnTo>
                      <a:lnTo>
                        <a:pt x="1005" y="9"/>
                      </a:lnTo>
                      <a:lnTo>
                        <a:pt x="1005" y="11"/>
                      </a:lnTo>
                      <a:lnTo>
                        <a:pt x="1005" y="11"/>
                      </a:lnTo>
                      <a:lnTo>
                        <a:pt x="1007" y="11"/>
                      </a:lnTo>
                      <a:lnTo>
                        <a:pt x="1007" y="13"/>
                      </a:lnTo>
                      <a:lnTo>
                        <a:pt x="1007" y="13"/>
                      </a:lnTo>
                      <a:lnTo>
                        <a:pt x="1009" y="13"/>
                      </a:lnTo>
                      <a:lnTo>
                        <a:pt x="1009" y="13"/>
                      </a:lnTo>
                      <a:lnTo>
                        <a:pt x="1009" y="13"/>
                      </a:lnTo>
                      <a:lnTo>
                        <a:pt x="1010" y="15"/>
                      </a:lnTo>
                      <a:lnTo>
                        <a:pt x="1012" y="15"/>
                      </a:lnTo>
                      <a:lnTo>
                        <a:pt x="1014" y="15"/>
                      </a:lnTo>
                      <a:lnTo>
                        <a:pt x="1016" y="15"/>
                      </a:lnTo>
                      <a:lnTo>
                        <a:pt x="1016" y="17"/>
                      </a:lnTo>
                      <a:lnTo>
                        <a:pt x="1018" y="15"/>
                      </a:lnTo>
                      <a:lnTo>
                        <a:pt x="1020" y="17"/>
                      </a:lnTo>
                      <a:lnTo>
                        <a:pt x="1020" y="17"/>
                      </a:lnTo>
                      <a:lnTo>
                        <a:pt x="1022" y="19"/>
                      </a:lnTo>
                      <a:lnTo>
                        <a:pt x="1022" y="19"/>
                      </a:lnTo>
                      <a:lnTo>
                        <a:pt x="1024" y="20"/>
                      </a:lnTo>
                      <a:lnTo>
                        <a:pt x="1024" y="22"/>
                      </a:lnTo>
                      <a:lnTo>
                        <a:pt x="1027" y="22"/>
                      </a:lnTo>
                      <a:lnTo>
                        <a:pt x="1029" y="22"/>
                      </a:lnTo>
                      <a:lnTo>
                        <a:pt x="1029" y="22"/>
                      </a:lnTo>
                      <a:lnTo>
                        <a:pt x="1031" y="22"/>
                      </a:lnTo>
                      <a:lnTo>
                        <a:pt x="1031" y="20"/>
                      </a:lnTo>
                      <a:lnTo>
                        <a:pt x="1031" y="22"/>
                      </a:lnTo>
                      <a:lnTo>
                        <a:pt x="1031" y="20"/>
                      </a:lnTo>
                      <a:lnTo>
                        <a:pt x="1033" y="20"/>
                      </a:lnTo>
                      <a:lnTo>
                        <a:pt x="1035" y="20"/>
                      </a:lnTo>
                      <a:lnTo>
                        <a:pt x="1035" y="20"/>
                      </a:lnTo>
                      <a:lnTo>
                        <a:pt x="1035" y="20"/>
                      </a:lnTo>
                      <a:lnTo>
                        <a:pt x="1037" y="20"/>
                      </a:lnTo>
                      <a:lnTo>
                        <a:pt x="1037" y="20"/>
                      </a:lnTo>
                      <a:lnTo>
                        <a:pt x="1039" y="20"/>
                      </a:lnTo>
                      <a:lnTo>
                        <a:pt x="1039" y="20"/>
                      </a:lnTo>
                      <a:lnTo>
                        <a:pt x="1039" y="20"/>
                      </a:lnTo>
                      <a:lnTo>
                        <a:pt x="1040" y="19"/>
                      </a:lnTo>
                      <a:lnTo>
                        <a:pt x="1044" y="19"/>
                      </a:lnTo>
                      <a:lnTo>
                        <a:pt x="1044" y="20"/>
                      </a:lnTo>
                      <a:lnTo>
                        <a:pt x="1044" y="20"/>
                      </a:lnTo>
                      <a:lnTo>
                        <a:pt x="1048" y="22"/>
                      </a:lnTo>
                      <a:lnTo>
                        <a:pt x="1048" y="24"/>
                      </a:lnTo>
                      <a:lnTo>
                        <a:pt x="1050" y="22"/>
                      </a:lnTo>
                      <a:lnTo>
                        <a:pt x="1050" y="22"/>
                      </a:lnTo>
                      <a:lnTo>
                        <a:pt x="1050" y="22"/>
                      </a:lnTo>
                      <a:lnTo>
                        <a:pt x="1052" y="22"/>
                      </a:lnTo>
                      <a:lnTo>
                        <a:pt x="1052" y="24"/>
                      </a:lnTo>
                      <a:lnTo>
                        <a:pt x="1052" y="24"/>
                      </a:lnTo>
                      <a:lnTo>
                        <a:pt x="1054" y="22"/>
                      </a:lnTo>
                      <a:lnTo>
                        <a:pt x="1054" y="22"/>
                      </a:lnTo>
                      <a:lnTo>
                        <a:pt x="1054" y="22"/>
                      </a:lnTo>
                      <a:lnTo>
                        <a:pt x="1055" y="20"/>
                      </a:lnTo>
                      <a:lnTo>
                        <a:pt x="1055" y="19"/>
                      </a:lnTo>
                      <a:lnTo>
                        <a:pt x="1057" y="17"/>
                      </a:lnTo>
                      <a:lnTo>
                        <a:pt x="1059" y="15"/>
                      </a:lnTo>
                      <a:lnTo>
                        <a:pt x="1061" y="13"/>
                      </a:lnTo>
                      <a:lnTo>
                        <a:pt x="1065" y="13"/>
                      </a:lnTo>
                      <a:lnTo>
                        <a:pt x="1067" y="11"/>
                      </a:lnTo>
                      <a:lnTo>
                        <a:pt x="1071" y="11"/>
                      </a:lnTo>
                      <a:lnTo>
                        <a:pt x="1074" y="13"/>
                      </a:lnTo>
                      <a:lnTo>
                        <a:pt x="1080" y="15"/>
                      </a:lnTo>
                      <a:lnTo>
                        <a:pt x="1082" y="17"/>
                      </a:lnTo>
                      <a:lnTo>
                        <a:pt x="1082" y="17"/>
                      </a:lnTo>
                      <a:lnTo>
                        <a:pt x="1084" y="17"/>
                      </a:lnTo>
                      <a:lnTo>
                        <a:pt x="1086" y="17"/>
                      </a:lnTo>
                      <a:lnTo>
                        <a:pt x="1086" y="19"/>
                      </a:lnTo>
                      <a:lnTo>
                        <a:pt x="1087" y="19"/>
                      </a:lnTo>
                      <a:lnTo>
                        <a:pt x="1087" y="19"/>
                      </a:lnTo>
                      <a:lnTo>
                        <a:pt x="1089" y="19"/>
                      </a:lnTo>
                      <a:lnTo>
                        <a:pt x="1091" y="20"/>
                      </a:lnTo>
                      <a:lnTo>
                        <a:pt x="1091" y="20"/>
                      </a:lnTo>
                      <a:lnTo>
                        <a:pt x="1091" y="20"/>
                      </a:lnTo>
                      <a:lnTo>
                        <a:pt x="1095" y="20"/>
                      </a:lnTo>
                      <a:lnTo>
                        <a:pt x="1095" y="22"/>
                      </a:lnTo>
                      <a:lnTo>
                        <a:pt x="1093" y="24"/>
                      </a:lnTo>
                      <a:lnTo>
                        <a:pt x="1095" y="26"/>
                      </a:lnTo>
                      <a:lnTo>
                        <a:pt x="1095" y="26"/>
                      </a:lnTo>
                      <a:lnTo>
                        <a:pt x="1097" y="28"/>
                      </a:lnTo>
                      <a:lnTo>
                        <a:pt x="1099" y="28"/>
                      </a:lnTo>
                      <a:lnTo>
                        <a:pt x="1099" y="30"/>
                      </a:lnTo>
                      <a:lnTo>
                        <a:pt x="1099" y="32"/>
                      </a:lnTo>
                      <a:lnTo>
                        <a:pt x="1099" y="32"/>
                      </a:lnTo>
                      <a:lnTo>
                        <a:pt x="1101" y="32"/>
                      </a:lnTo>
                      <a:lnTo>
                        <a:pt x="1101" y="34"/>
                      </a:lnTo>
                      <a:lnTo>
                        <a:pt x="1102" y="34"/>
                      </a:lnTo>
                      <a:lnTo>
                        <a:pt x="1108" y="34"/>
                      </a:lnTo>
                      <a:lnTo>
                        <a:pt x="1110" y="35"/>
                      </a:lnTo>
                      <a:lnTo>
                        <a:pt x="1110" y="37"/>
                      </a:lnTo>
                      <a:lnTo>
                        <a:pt x="1112" y="39"/>
                      </a:lnTo>
                      <a:lnTo>
                        <a:pt x="1112" y="41"/>
                      </a:lnTo>
                      <a:lnTo>
                        <a:pt x="1112" y="41"/>
                      </a:lnTo>
                      <a:lnTo>
                        <a:pt x="1114" y="41"/>
                      </a:lnTo>
                      <a:lnTo>
                        <a:pt x="1114" y="41"/>
                      </a:lnTo>
                      <a:lnTo>
                        <a:pt x="1116" y="41"/>
                      </a:lnTo>
                      <a:lnTo>
                        <a:pt x="1116" y="41"/>
                      </a:lnTo>
                      <a:lnTo>
                        <a:pt x="1116" y="41"/>
                      </a:lnTo>
                      <a:lnTo>
                        <a:pt x="1117" y="43"/>
                      </a:lnTo>
                      <a:lnTo>
                        <a:pt x="1117" y="45"/>
                      </a:lnTo>
                      <a:lnTo>
                        <a:pt x="1117" y="49"/>
                      </a:lnTo>
                      <a:lnTo>
                        <a:pt x="1117" y="52"/>
                      </a:lnTo>
                      <a:lnTo>
                        <a:pt x="1117" y="54"/>
                      </a:lnTo>
                      <a:lnTo>
                        <a:pt x="1117" y="54"/>
                      </a:lnTo>
                      <a:lnTo>
                        <a:pt x="1117" y="54"/>
                      </a:lnTo>
                      <a:lnTo>
                        <a:pt x="1119" y="56"/>
                      </a:lnTo>
                      <a:lnTo>
                        <a:pt x="1119" y="56"/>
                      </a:lnTo>
                      <a:lnTo>
                        <a:pt x="1119" y="56"/>
                      </a:lnTo>
                      <a:lnTo>
                        <a:pt x="1121" y="56"/>
                      </a:lnTo>
                      <a:lnTo>
                        <a:pt x="1123" y="58"/>
                      </a:lnTo>
                      <a:lnTo>
                        <a:pt x="1123" y="58"/>
                      </a:lnTo>
                      <a:lnTo>
                        <a:pt x="1123" y="58"/>
                      </a:lnTo>
                      <a:lnTo>
                        <a:pt x="1125" y="58"/>
                      </a:lnTo>
                      <a:lnTo>
                        <a:pt x="1127" y="58"/>
                      </a:lnTo>
                      <a:lnTo>
                        <a:pt x="1127" y="58"/>
                      </a:lnTo>
                      <a:lnTo>
                        <a:pt x="1129" y="58"/>
                      </a:lnTo>
                      <a:lnTo>
                        <a:pt x="1129" y="58"/>
                      </a:lnTo>
                      <a:lnTo>
                        <a:pt x="1129" y="58"/>
                      </a:lnTo>
                      <a:lnTo>
                        <a:pt x="1129" y="58"/>
                      </a:lnTo>
                      <a:lnTo>
                        <a:pt x="1129" y="58"/>
                      </a:lnTo>
                      <a:lnTo>
                        <a:pt x="1129" y="58"/>
                      </a:lnTo>
                      <a:lnTo>
                        <a:pt x="1131" y="58"/>
                      </a:lnTo>
                      <a:lnTo>
                        <a:pt x="1131" y="58"/>
                      </a:lnTo>
                      <a:lnTo>
                        <a:pt x="1131" y="58"/>
                      </a:lnTo>
                      <a:lnTo>
                        <a:pt x="1134" y="58"/>
                      </a:lnTo>
                      <a:lnTo>
                        <a:pt x="1134" y="60"/>
                      </a:lnTo>
                      <a:lnTo>
                        <a:pt x="1134" y="60"/>
                      </a:lnTo>
                      <a:lnTo>
                        <a:pt x="1134" y="62"/>
                      </a:lnTo>
                      <a:lnTo>
                        <a:pt x="1134" y="64"/>
                      </a:lnTo>
                      <a:lnTo>
                        <a:pt x="1134" y="64"/>
                      </a:lnTo>
                      <a:lnTo>
                        <a:pt x="1134" y="64"/>
                      </a:lnTo>
                      <a:lnTo>
                        <a:pt x="1136" y="65"/>
                      </a:lnTo>
                      <a:lnTo>
                        <a:pt x="1138" y="67"/>
                      </a:lnTo>
                      <a:lnTo>
                        <a:pt x="1138" y="67"/>
                      </a:lnTo>
                      <a:lnTo>
                        <a:pt x="1140" y="67"/>
                      </a:lnTo>
                      <a:lnTo>
                        <a:pt x="1140" y="65"/>
                      </a:lnTo>
                      <a:lnTo>
                        <a:pt x="1142" y="65"/>
                      </a:lnTo>
                      <a:lnTo>
                        <a:pt x="1142" y="67"/>
                      </a:lnTo>
                      <a:lnTo>
                        <a:pt x="1142" y="67"/>
                      </a:lnTo>
                      <a:lnTo>
                        <a:pt x="1144" y="71"/>
                      </a:lnTo>
                      <a:lnTo>
                        <a:pt x="1146" y="71"/>
                      </a:lnTo>
                      <a:lnTo>
                        <a:pt x="1148" y="73"/>
                      </a:lnTo>
                      <a:lnTo>
                        <a:pt x="1149" y="73"/>
                      </a:lnTo>
                      <a:lnTo>
                        <a:pt x="1153" y="73"/>
                      </a:lnTo>
                      <a:lnTo>
                        <a:pt x="1155" y="73"/>
                      </a:lnTo>
                      <a:lnTo>
                        <a:pt x="1159" y="75"/>
                      </a:lnTo>
                      <a:lnTo>
                        <a:pt x="1159" y="77"/>
                      </a:lnTo>
                      <a:lnTo>
                        <a:pt x="1159" y="77"/>
                      </a:lnTo>
                      <a:lnTo>
                        <a:pt x="1159" y="79"/>
                      </a:lnTo>
                      <a:lnTo>
                        <a:pt x="1161" y="79"/>
                      </a:lnTo>
                      <a:lnTo>
                        <a:pt x="1163" y="79"/>
                      </a:lnTo>
                      <a:lnTo>
                        <a:pt x="1164" y="77"/>
                      </a:lnTo>
                      <a:lnTo>
                        <a:pt x="1166" y="75"/>
                      </a:lnTo>
                      <a:lnTo>
                        <a:pt x="1168" y="73"/>
                      </a:lnTo>
                      <a:lnTo>
                        <a:pt x="1170" y="71"/>
                      </a:lnTo>
                      <a:lnTo>
                        <a:pt x="1172" y="71"/>
                      </a:lnTo>
                      <a:lnTo>
                        <a:pt x="1172" y="71"/>
                      </a:lnTo>
                      <a:lnTo>
                        <a:pt x="1172" y="71"/>
                      </a:lnTo>
                      <a:lnTo>
                        <a:pt x="1174" y="71"/>
                      </a:lnTo>
                      <a:lnTo>
                        <a:pt x="1174" y="71"/>
                      </a:lnTo>
                      <a:lnTo>
                        <a:pt x="1174" y="71"/>
                      </a:lnTo>
                      <a:lnTo>
                        <a:pt x="1176" y="69"/>
                      </a:lnTo>
                      <a:lnTo>
                        <a:pt x="1176" y="69"/>
                      </a:lnTo>
                      <a:lnTo>
                        <a:pt x="1179" y="67"/>
                      </a:lnTo>
                      <a:lnTo>
                        <a:pt x="1179" y="67"/>
                      </a:lnTo>
                      <a:lnTo>
                        <a:pt x="1181" y="65"/>
                      </a:lnTo>
                      <a:lnTo>
                        <a:pt x="1183" y="60"/>
                      </a:lnTo>
                      <a:lnTo>
                        <a:pt x="1187" y="60"/>
                      </a:lnTo>
                      <a:lnTo>
                        <a:pt x="1187" y="58"/>
                      </a:lnTo>
                      <a:lnTo>
                        <a:pt x="1189" y="58"/>
                      </a:lnTo>
                      <a:lnTo>
                        <a:pt x="1189" y="58"/>
                      </a:lnTo>
                      <a:lnTo>
                        <a:pt x="1189" y="58"/>
                      </a:lnTo>
                      <a:lnTo>
                        <a:pt x="1191" y="60"/>
                      </a:lnTo>
                      <a:lnTo>
                        <a:pt x="1191" y="64"/>
                      </a:lnTo>
                      <a:lnTo>
                        <a:pt x="1193" y="64"/>
                      </a:lnTo>
                      <a:lnTo>
                        <a:pt x="1193" y="64"/>
                      </a:lnTo>
                      <a:lnTo>
                        <a:pt x="1196" y="64"/>
                      </a:lnTo>
                      <a:lnTo>
                        <a:pt x="1198" y="64"/>
                      </a:lnTo>
                      <a:lnTo>
                        <a:pt x="1200" y="64"/>
                      </a:lnTo>
                      <a:lnTo>
                        <a:pt x="1206" y="62"/>
                      </a:lnTo>
                      <a:lnTo>
                        <a:pt x="1206" y="64"/>
                      </a:lnTo>
                      <a:lnTo>
                        <a:pt x="1209" y="65"/>
                      </a:lnTo>
                      <a:lnTo>
                        <a:pt x="1209" y="65"/>
                      </a:lnTo>
                      <a:lnTo>
                        <a:pt x="1209" y="67"/>
                      </a:lnTo>
                      <a:lnTo>
                        <a:pt x="1209" y="67"/>
                      </a:lnTo>
                      <a:lnTo>
                        <a:pt x="1213" y="67"/>
                      </a:lnTo>
                      <a:lnTo>
                        <a:pt x="1219" y="73"/>
                      </a:lnTo>
                      <a:lnTo>
                        <a:pt x="1221" y="73"/>
                      </a:lnTo>
                      <a:lnTo>
                        <a:pt x="1223" y="73"/>
                      </a:lnTo>
                      <a:lnTo>
                        <a:pt x="1223" y="73"/>
                      </a:lnTo>
                      <a:lnTo>
                        <a:pt x="1223" y="71"/>
                      </a:lnTo>
                      <a:lnTo>
                        <a:pt x="1223" y="71"/>
                      </a:lnTo>
                      <a:lnTo>
                        <a:pt x="1225" y="71"/>
                      </a:lnTo>
                      <a:lnTo>
                        <a:pt x="1226" y="71"/>
                      </a:lnTo>
                      <a:lnTo>
                        <a:pt x="1228" y="71"/>
                      </a:lnTo>
                      <a:lnTo>
                        <a:pt x="1228" y="69"/>
                      </a:lnTo>
                      <a:lnTo>
                        <a:pt x="1230" y="67"/>
                      </a:lnTo>
                      <a:lnTo>
                        <a:pt x="1230" y="65"/>
                      </a:lnTo>
                      <a:lnTo>
                        <a:pt x="1234" y="62"/>
                      </a:lnTo>
                      <a:lnTo>
                        <a:pt x="1234" y="62"/>
                      </a:lnTo>
                      <a:lnTo>
                        <a:pt x="1236" y="60"/>
                      </a:lnTo>
                      <a:lnTo>
                        <a:pt x="1236" y="58"/>
                      </a:lnTo>
                      <a:lnTo>
                        <a:pt x="1238" y="56"/>
                      </a:lnTo>
                      <a:lnTo>
                        <a:pt x="1238" y="54"/>
                      </a:lnTo>
                      <a:lnTo>
                        <a:pt x="1238" y="54"/>
                      </a:lnTo>
                      <a:lnTo>
                        <a:pt x="1238" y="50"/>
                      </a:lnTo>
                      <a:lnTo>
                        <a:pt x="1238" y="50"/>
                      </a:lnTo>
                      <a:lnTo>
                        <a:pt x="1240" y="50"/>
                      </a:lnTo>
                      <a:lnTo>
                        <a:pt x="1241" y="50"/>
                      </a:lnTo>
                      <a:lnTo>
                        <a:pt x="1241" y="50"/>
                      </a:lnTo>
                      <a:lnTo>
                        <a:pt x="1243" y="50"/>
                      </a:lnTo>
                      <a:lnTo>
                        <a:pt x="1243" y="50"/>
                      </a:lnTo>
                      <a:lnTo>
                        <a:pt x="1245" y="50"/>
                      </a:lnTo>
                      <a:lnTo>
                        <a:pt x="1245" y="50"/>
                      </a:lnTo>
                      <a:lnTo>
                        <a:pt x="1247" y="52"/>
                      </a:lnTo>
                      <a:lnTo>
                        <a:pt x="1249" y="52"/>
                      </a:lnTo>
                      <a:lnTo>
                        <a:pt x="1251" y="52"/>
                      </a:lnTo>
                      <a:lnTo>
                        <a:pt x="1253" y="54"/>
                      </a:lnTo>
                      <a:lnTo>
                        <a:pt x="1255" y="54"/>
                      </a:lnTo>
                      <a:lnTo>
                        <a:pt x="1256" y="56"/>
                      </a:lnTo>
                      <a:lnTo>
                        <a:pt x="1256" y="56"/>
                      </a:lnTo>
                      <a:lnTo>
                        <a:pt x="1258" y="56"/>
                      </a:lnTo>
                      <a:lnTo>
                        <a:pt x="1260" y="56"/>
                      </a:lnTo>
                      <a:lnTo>
                        <a:pt x="1260" y="56"/>
                      </a:lnTo>
                      <a:lnTo>
                        <a:pt x="1262" y="58"/>
                      </a:lnTo>
                      <a:lnTo>
                        <a:pt x="1264" y="58"/>
                      </a:lnTo>
                      <a:lnTo>
                        <a:pt x="1262" y="58"/>
                      </a:lnTo>
                      <a:lnTo>
                        <a:pt x="1262" y="60"/>
                      </a:lnTo>
                      <a:lnTo>
                        <a:pt x="1262" y="60"/>
                      </a:lnTo>
                      <a:lnTo>
                        <a:pt x="1262" y="62"/>
                      </a:lnTo>
                      <a:lnTo>
                        <a:pt x="1262" y="62"/>
                      </a:lnTo>
                      <a:lnTo>
                        <a:pt x="1262" y="64"/>
                      </a:lnTo>
                      <a:lnTo>
                        <a:pt x="1262" y="64"/>
                      </a:lnTo>
                      <a:lnTo>
                        <a:pt x="1262" y="65"/>
                      </a:lnTo>
                      <a:lnTo>
                        <a:pt x="1262" y="69"/>
                      </a:lnTo>
                      <a:lnTo>
                        <a:pt x="1262" y="71"/>
                      </a:lnTo>
                      <a:lnTo>
                        <a:pt x="1264" y="73"/>
                      </a:lnTo>
                      <a:lnTo>
                        <a:pt x="1268" y="73"/>
                      </a:lnTo>
                      <a:lnTo>
                        <a:pt x="1270" y="73"/>
                      </a:lnTo>
                      <a:lnTo>
                        <a:pt x="1271" y="75"/>
                      </a:lnTo>
                      <a:lnTo>
                        <a:pt x="1273" y="75"/>
                      </a:lnTo>
                      <a:lnTo>
                        <a:pt x="1273" y="77"/>
                      </a:lnTo>
                      <a:lnTo>
                        <a:pt x="1273" y="79"/>
                      </a:lnTo>
                      <a:lnTo>
                        <a:pt x="1271" y="79"/>
                      </a:lnTo>
                      <a:lnTo>
                        <a:pt x="1271" y="81"/>
                      </a:lnTo>
                      <a:lnTo>
                        <a:pt x="1273" y="81"/>
                      </a:lnTo>
                      <a:lnTo>
                        <a:pt x="1273" y="81"/>
                      </a:lnTo>
                      <a:lnTo>
                        <a:pt x="1275" y="81"/>
                      </a:lnTo>
                      <a:lnTo>
                        <a:pt x="1277" y="82"/>
                      </a:lnTo>
                      <a:lnTo>
                        <a:pt x="1277" y="84"/>
                      </a:lnTo>
                      <a:lnTo>
                        <a:pt x="1279" y="86"/>
                      </a:lnTo>
                      <a:lnTo>
                        <a:pt x="1281" y="88"/>
                      </a:lnTo>
                      <a:lnTo>
                        <a:pt x="1281" y="90"/>
                      </a:lnTo>
                      <a:lnTo>
                        <a:pt x="1285" y="90"/>
                      </a:lnTo>
                      <a:lnTo>
                        <a:pt x="1286" y="90"/>
                      </a:lnTo>
                      <a:lnTo>
                        <a:pt x="1286" y="92"/>
                      </a:lnTo>
                      <a:lnTo>
                        <a:pt x="1288" y="94"/>
                      </a:lnTo>
                      <a:lnTo>
                        <a:pt x="1288" y="96"/>
                      </a:lnTo>
                      <a:lnTo>
                        <a:pt x="1290" y="97"/>
                      </a:lnTo>
                      <a:lnTo>
                        <a:pt x="1290" y="97"/>
                      </a:lnTo>
                      <a:lnTo>
                        <a:pt x="1290" y="99"/>
                      </a:lnTo>
                      <a:lnTo>
                        <a:pt x="1290" y="101"/>
                      </a:lnTo>
                      <a:lnTo>
                        <a:pt x="1290" y="101"/>
                      </a:lnTo>
                      <a:lnTo>
                        <a:pt x="1292" y="101"/>
                      </a:lnTo>
                      <a:lnTo>
                        <a:pt x="1298" y="101"/>
                      </a:lnTo>
                      <a:lnTo>
                        <a:pt x="1302" y="103"/>
                      </a:lnTo>
                      <a:lnTo>
                        <a:pt x="1307" y="107"/>
                      </a:lnTo>
                      <a:lnTo>
                        <a:pt x="1311" y="107"/>
                      </a:lnTo>
                      <a:lnTo>
                        <a:pt x="1311" y="107"/>
                      </a:lnTo>
                      <a:lnTo>
                        <a:pt x="1313" y="109"/>
                      </a:lnTo>
                      <a:lnTo>
                        <a:pt x="1313" y="107"/>
                      </a:lnTo>
                      <a:lnTo>
                        <a:pt x="1315" y="107"/>
                      </a:lnTo>
                      <a:lnTo>
                        <a:pt x="1315" y="107"/>
                      </a:lnTo>
                      <a:lnTo>
                        <a:pt x="1315" y="107"/>
                      </a:lnTo>
                      <a:lnTo>
                        <a:pt x="1317" y="109"/>
                      </a:lnTo>
                      <a:lnTo>
                        <a:pt x="1317" y="109"/>
                      </a:lnTo>
                      <a:lnTo>
                        <a:pt x="1318" y="120"/>
                      </a:lnTo>
                      <a:lnTo>
                        <a:pt x="1318" y="122"/>
                      </a:lnTo>
                      <a:lnTo>
                        <a:pt x="1317" y="124"/>
                      </a:lnTo>
                      <a:lnTo>
                        <a:pt x="1317" y="126"/>
                      </a:lnTo>
                      <a:lnTo>
                        <a:pt x="1317" y="126"/>
                      </a:lnTo>
                      <a:lnTo>
                        <a:pt x="1317" y="126"/>
                      </a:lnTo>
                      <a:lnTo>
                        <a:pt x="1317" y="126"/>
                      </a:lnTo>
                      <a:lnTo>
                        <a:pt x="1318" y="127"/>
                      </a:lnTo>
                      <a:lnTo>
                        <a:pt x="1318" y="127"/>
                      </a:lnTo>
                      <a:lnTo>
                        <a:pt x="1320" y="126"/>
                      </a:lnTo>
                      <a:lnTo>
                        <a:pt x="1320" y="126"/>
                      </a:lnTo>
                      <a:lnTo>
                        <a:pt x="1324" y="126"/>
                      </a:lnTo>
                      <a:lnTo>
                        <a:pt x="1324" y="126"/>
                      </a:lnTo>
                      <a:lnTo>
                        <a:pt x="1326" y="124"/>
                      </a:lnTo>
                      <a:lnTo>
                        <a:pt x="1328" y="124"/>
                      </a:lnTo>
                      <a:lnTo>
                        <a:pt x="1330" y="124"/>
                      </a:lnTo>
                      <a:lnTo>
                        <a:pt x="1330" y="122"/>
                      </a:lnTo>
                      <a:lnTo>
                        <a:pt x="1332" y="122"/>
                      </a:lnTo>
                      <a:lnTo>
                        <a:pt x="1332" y="122"/>
                      </a:lnTo>
                      <a:lnTo>
                        <a:pt x="1333" y="122"/>
                      </a:lnTo>
                      <a:lnTo>
                        <a:pt x="1333" y="124"/>
                      </a:lnTo>
                      <a:lnTo>
                        <a:pt x="1333" y="126"/>
                      </a:lnTo>
                      <a:lnTo>
                        <a:pt x="1333" y="127"/>
                      </a:lnTo>
                      <a:lnTo>
                        <a:pt x="1337" y="127"/>
                      </a:lnTo>
                      <a:lnTo>
                        <a:pt x="1337" y="129"/>
                      </a:lnTo>
                      <a:lnTo>
                        <a:pt x="1337" y="133"/>
                      </a:lnTo>
                      <a:lnTo>
                        <a:pt x="1337" y="135"/>
                      </a:lnTo>
                      <a:lnTo>
                        <a:pt x="1339" y="135"/>
                      </a:lnTo>
                      <a:lnTo>
                        <a:pt x="1341" y="133"/>
                      </a:lnTo>
                      <a:lnTo>
                        <a:pt x="1341" y="133"/>
                      </a:lnTo>
                      <a:lnTo>
                        <a:pt x="1343" y="135"/>
                      </a:lnTo>
                      <a:lnTo>
                        <a:pt x="1343" y="135"/>
                      </a:lnTo>
                      <a:lnTo>
                        <a:pt x="1343" y="137"/>
                      </a:lnTo>
                      <a:lnTo>
                        <a:pt x="1343" y="141"/>
                      </a:lnTo>
                      <a:lnTo>
                        <a:pt x="1343" y="142"/>
                      </a:lnTo>
                      <a:lnTo>
                        <a:pt x="1343" y="142"/>
                      </a:lnTo>
                      <a:lnTo>
                        <a:pt x="1339" y="144"/>
                      </a:lnTo>
                      <a:lnTo>
                        <a:pt x="1339" y="148"/>
                      </a:lnTo>
                      <a:lnTo>
                        <a:pt x="1339" y="148"/>
                      </a:lnTo>
                      <a:lnTo>
                        <a:pt x="1337" y="150"/>
                      </a:lnTo>
                      <a:lnTo>
                        <a:pt x="1337" y="150"/>
                      </a:lnTo>
                      <a:lnTo>
                        <a:pt x="1337" y="150"/>
                      </a:lnTo>
                      <a:lnTo>
                        <a:pt x="1335" y="152"/>
                      </a:lnTo>
                      <a:lnTo>
                        <a:pt x="1332" y="165"/>
                      </a:lnTo>
                      <a:lnTo>
                        <a:pt x="1332" y="165"/>
                      </a:lnTo>
                      <a:lnTo>
                        <a:pt x="1332" y="167"/>
                      </a:lnTo>
                      <a:lnTo>
                        <a:pt x="1332" y="169"/>
                      </a:lnTo>
                      <a:lnTo>
                        <a:pt x="1335" y="171"/>
                      </a:lnTo>
                      <a:lnTo>
                        <a:pt x="1337" y="173"/>
                      </a:lnTo>
                      <a:lnTo>
                        <a:pt x="1337" y="174"/>
                      </a:lnTo>
                      <a:lnTo>
                        <a:pt x="1339" y="178"/>
                      </a:lnTo>
                      <a:lnTo>
                        <a:pt x="1339" y="180"/>
                      </a:lnTo>
                      <a:lnTo>
                        <a:pt x="1337" y="186"/>
                      </a:lnTo>
                      <a:lnTo>
                        <a:pt x="1337" y="186"/>
                      </a:lnTo>
                      <a:lnTo>
                        <a:pt x="1337" y="186"/>
                      </a:lnTo>
                      <a:lnTo>
                        <a:pt x="1335" y="186"/>
                      </a:lnTo>
                      <a:lnTo>
                        <a:pt x="1335" y="186"/>
                      </a:lnTo>
                      <a:lnTo>
                        <a:pt x="1335" y="188"/>
                      </a:lnTo>
                      <a:lnTo>
                        <a:pt x="1335" y="188"/>
                      </a:lnTo>
                      <a:lnTo>
                        <a:pt x="1332" y="195"/>
                      </a:lnTo>
                      <a:lnTo>
                        <a:pt x="1332" y="195"/>
                      </a:lnTo>
                      <a:lnTo>
                        <a:pt x="1332" y="197"/>
                      </a:lnTo>
                      <a:lnTo>
                        <a:pt x="1332" y="199"/>
                      </a:lnTo>
                      <a:lnTo>
                        <a:pt x="1330" y="199"/>
                      </a:lnTo>
                      <a:lnTo>
                        <a:pt x="1330" y="201"/>
                      </a:lnTo>
                      <a:lnTo>
                        <a:pt x="1330" y="203"/>
                      </a:lnTo>
                      <a:lnTo>
                        <a:pt x="1330" y="204"/>
                      </a:lnTo>
                      <a:lnTo>
                        <a:pt x="1330" y="206"/>
                      </a:lnTo>
                      <a:lnTo>
                        <a:pt x="1330" y="206"/>
                      </a:lnTo>
                      <a:lnTo>
                        <a:pt x="1328" y="208"/>
                      </a:lnTo>
                      <a:lnTo>
                        <a:pt x="1328" y="210"/>
                      </a:lnTo>
                      <a:lnTo>
                        <a:pt x="1330" y="210"/>
                      </a:lnTo>
                      <a:lnTo>
                        <a:pt x="1335" y="210"/>
                      </a:lnTo>
                      <a:lnTo>
                        <a:pt x="1335" y="210"/>
                      </a:lnTo>
                      <a:lnTo>
                        <a:pt x="1335" y="212"/>
                      </a:lnTo>
                      <a:lnTo>
                        <a:pt x="1335" y="212"/>
                      </a:lnTo>
                      <a:lnTo>
                        <a:pt x="1335" y="214"/>
                      </a:lnTo>
                      <a:lnTo>
                        <a:pt x="1337" y="216"/>
                      </a:lnTo>
                      <a:lnTo>
                        <a:pt x="1337" y="216"/>
                      </a:lnTo>
                      <a:lnTo>
                        <a:pt x="1339" y="218"/>
                      </a:lnTo>
                      <a:lnTo>
                        <a:pt x="1341" y="218"/>
                      </a:lnTo>
                      <a:lnTo>
                        <a:pt x="1343" y="218"/>
                      </a:lnTo>
                      <a:lnTo>
                        <a:pt x="1343" y="214"/>
                      </a:lnTo>
                      <a:lnTo>
                        <a:pt x="1345" y="212"/>
                      </a:lnTo>
                      <a:lnTo>
                        <a:pt x="1347" y="212"/>
                      </a:lnTo>
                      <a:lnTo>
                        <a:pt x="1348" y="214"/>
                      </a:lnTo>
                      <a:lnTo>
                        <a:pt x="1352" y="218"/>
                      </a:lnTo>
                      <a:lnTo>
                        <a:pt x="1352" y="218"/>
                      </a:lnTo>
                      <a:lnTo>
                        <a:pt x="1352" y="219"/>
                      </a:lnTo>
                      <a:lnTo>
                        <a:pt x="1352" y="219"/>
                      </a:lnTo>
                      <a:lnTo>
                        <a:pt x="1352" y="219"/>
                      </a:lnTo>
                      <a:lnTo>
                        <a:pt x="1352" y="219"/>
                      </a:lnTo>
                      <a:lnTo>
                        <a:pt x="1352" y="219"/>
                      </a:lnTo>
                      <a:lnTo>
                        <a:pt x="1354" y="221"/>
                      </a:lnTo>
                      <a:lnTo>
                        <a:pt x="1356" y="221"/>
                      </a:lnTo>
                      <a:lnTo>
                        <a:pt x="1358" y="221"/>
                      </a:lnTo>
                      <a:lnTo>
                        <a:pt x="1358" y="221"/>
                      </a:lnTo>
                      <a:lnTo>
                        <a:pt x="1362" y="219"/>
                      </a:lnTo>
                      <a:lnTo>
                        <a:pt x="1362" y="223"/>
                      </a:lnTo>
                      <a:lnTo>
                        <a:pt x="1362" y="225"/>
                      </a:lnTo>
                      <a:lnTo>
                        <a:pt x="1363" y="225"/>
                      </a:lnTo>
                      <a:lnTo>
                        <a:pt x="1365" y="227"/>
                      </a:lnTo>
                      <a:lnTo>
                        <a:pt x="1369" y="229"/>
                      </a:lnTo>
                      <a:lnTo>
                        <a:pt x="1369" y="231"/>
                      </a:lnTo>
                      <a:lnTo>
                        <a:pt x="1369" y="235"/>
                      </a:lnTo>
                      <a:lnTo>
                        <a:pt x="1367" y="238"/>
                      </a:lnTo>
                      <a:lnTo>
                        <a:pt x="1362" y="244"/>
                      </a:lnTo>
                      <a:lnTo>
                        <a:pt x="1358" y="250"/>
                      </a:lnTo>
                      <a:lnTo>
                        <a:pt x="1350" y="257"/>
                      </a:lnTo>
                      <a:lnTo>
                        <a:pt x="1347" y="261"/>
                      </a:lnTo>
                      <a:lnTo>
                        <a:pt x="1337" y="270"/>
                      </a:lnTo>
                      <a:lnTo>
                        <a:pt x="1326" y="278"/>
                      </a:lnTo>
                      <a:lnTo>
                        <a:pt x="1320" y="285"/>
                      </a:lnTo>
                      <a:lnTo>
                        <a:pt x="1311" y="296"/>
                      </a:lnTo>
                      <a:lnTo>
                        <a:pt x="1311" y="298"/>
                      </a:lnTo>
                      <a:lnTo>
                        <a:pt x="1309" y="298"/>
                      </a:lnTo>
                      <a:lnTo>
                        <a:pt x="1309" y="298"/>
                      </a:lnTo>
                      <a:lnTo>
                        <a:pt x="1307" y="298"/>
                      </a:lnTo>
                      <a:lnTo>
                        <a:pt x="1303" y="298"/>
                      </a:lnTo>
                      <a:lnTo>
                        <a:pt x="1303" y="300"/>
                      </a:lnTo>
                      <a:lnTo>
                        <a:pt x="1302" y="302"/>
                      </a:lnTo>
                      <a:lnTo>
                        <a:pt x="1302" y="302"/>
                      </a:lnTo>
                      <a:lnTo>
                        <a:pt x="1300" y="302"/>
                      </a:lnTo>
                      <a:lnTo>
                        <a:pt x="1298" y="300"/>
                      </a:lnTo>
                      <a:lnTo>
                        <a:pt x="1298" y="300"/>
                      </a:lnTo>
                      <a:lnTo>
                        <a:pt x="1298" y="302"/>
                      </a:lnTo>
                      <a:lnTo>
                        <a:pt x="1298" y="302"/>
                      </a:lnTo>
                      <a:lnTo>
                        <a:pt x="1294" y="304"/>
                      </a:lnTo>
                      <a:lnTo>
                        <a:pt x="1294" y="304"/>
                      </a:lnTo>
                      <a:lnTo>
                        <a:pt x="1294" y="306"/>
                      </a:lnTo>
                      <a:lnTo>
                        <a:pt x="1294" y="306"/>
                      </a:lnTo>
                      <a:lnTo>
                        <a:pt x="1294" y="308"/>
                      </a:lnTo>
                      <a:lnTo>
                        <a:pt x="1294" y="308"/>
                      </a:lnTo>
                      <a:lnTo>
                        <a:pt x="1294" y="310"/>
                      </a:lnTo>
                      <a:lnTo>
                        <a:pt x="1294" y="311"/>
                      </a:lnTo>
                      <a:lnTo>
                        <a:pt x="1292" y="313"/>
                      </a:lnTo>
                      <a:lnTo>
                        <a:pt x="1292" y="315"/>
                      </a:lnTo>
                      <a:lnTo>
                        <a:pt x="1290" y="317"/>
                      </a:lnTo>
                      <a:lnTo>
                        <a:pt x="1290" y="317"/>
                      </a:lnTo>
                      <a:lnTo>
                        <a:pt x="1288" y="319"/>
                      </a:lnTo>
                      <a:lnTo>
                        <a:pt x="1288" y="321"/>
                      </a:lnTo>
                      <a:lnTo>
                        <a:pt x="1288" y="321"/>
                      </a:lnTo>
                      <a:lnTo>
                        <a:pt x="1281" y="323"/>
                      </a:lnTo>
                      <a:lnTo>
                        <a:pt x="1277" y="323"/>
                      </a:lnTo>
                      <a:lnTo>
                        <a:pt x="1275" y="325"/>
                      </a:lnTo>
                      <a:lnTo>
                        <a:pt x="1273" y="327"/>
                      </a:lnTo>
                      <a:lnTo>
                        <a:pt x="1271" y="328"/>
                      </a:lnTo>
                      <a:lnTo>
                        <a:pt x="1271" y="330"/>
                      </a:lnTo>
                      <a:lnTo>
                        <a:pt x="1273" y="334"/>
                      </a:lnTo>
                      <a:lnTo>
                        <a:pt x="1271" y="340"/>
                      </a:lnTo>
                      <a:lnTo>
                        <a:pt x="1271" y="342"/>
                      </a:lnTo>
                      <a:lnTo>
                        <a:pt x="1273" y="347"/>
                      </a:lnTo>
                      <a:lnTo>
                        <a:pt x="1273" y="349"/>
                      </a:lnTo>
                      <a:lnTo>
                        <a:pt x="1271" y="353"/>
                      </a:lnTo>
                      <a:lnTo>
                        <a:pt x="1268" y="358"/>
                      </a:lnTo>
                      <a:lnTo>
                        <a:pt x="1266" y="360"/>
                      </a:lnTo>
                      <a:lnTo>
                        <a:pt x="1266" y="360"/>
                      </a:lnTo>
                      <a:lnTo>
                        <a:pt x="1264" y="373"/>
                      </a:lnTo>
                      <a:lnTo>
                        <a:pt x="1264" y="373"/>
                      </a:lnTo>
                      <a:lnTo>
                        <a:pt x="1262" y="373"/>
                      </a:lnTo>
                      <a:lnTo>
                        <a:pt x="1262" y="373"/>
                      </a:lnTo>
                      <a:lnTo>
                        <a:pt x="1262" y="373"/>
                      </a:lnTo>
                      <a:lnTo>
                        <a:pt x="1260" y="373"/>
                      </a:lnTo>
                      <a:lnTo>
                        <a:pt x="1260" y="373"/>
                      </a:lnTo>
                      <a:lnTo>
                        <a:pt x="1256" y="379"/>
                      </a:lnTo>
                      <a:lnTo>
                        <a:pt x="1256" y="379"/>
                      </a:lnTo>
                      <a:lnTo>
                        <a:pt x="1256" y="381"/>
                      </a:lnTo>
                      <a:lnTo>
                        <a:pt x="1256" y="385"/>
                      </a:lnTo>
                      <a:lnTo>
                        <a:pt x="1256" y="387"/>
                      </a:lnTo>
                      <a:lnTo>
                        <a:pt x="1256" y="387"/>
                      </a:lnTo>
                      <a:lnTo>
                        <a:pt x="1256" y="390"/>
                      </a:lnTo>
                      <a:lnTo>
                        <a:pt x="1255" y="398"/>
                      </a:lnTo>
                      <a:lnTo>
                        <a:pt x="1253" y="407"/>
                      </a:lnTo>
                      <a:lnTo>
                        <a:pt x="1251" y="417"/>
                      </a:lnTo>
                      <a:lnTo>
                        <a:pt x="1251" y="419"/>
                      </a:lnTo>
                      <a:lnTo>
                        <a:pt x="1253" y="420"/>
                      </a:lnTo>
                      <a:lnTo>
                        <a:pt x="1253" y="422"/>
                      </a:lnTo>
                      <a:lnTo>
                        <a:pt x="1253" y="426"/>
                      </a:lnTo>
                      <a:lnTo>
                        <a:pt x="1253" y="426"/>
                      </a:lnTo>
                      <a:lnTo>
                        <a:pt x="1253" y="428"/>
                      </a:lnTo>
                      <a:lnTo>
                        <a:pt x="1251" y="428"/>
                      </a:lnTo>
                      <a:lnTo>
                        <a:pt x="1251" y="428"/>
                      </a:lnTo>
                      <a:lnTo>
                        <a:pt x="1251" y="428"/>
                      </a:lnTo>
                      <a:lnTo>
                        <a:pt x="1251" y="428"/>
                      </a:lnTo>
                      <a:lnTo>
                        <a:pt x="1251" y="430"/>
                      </a:lnTo>
                      <a:lnTo>
                        <a:pt x="1251" y="430"/>
                      </a:lnTo>
                      <a:lnTo>
                        <a:pt x="1251" y="432"/>
                      </a:lnTo>
                      <a:lnTo>
                        <a:pt x="1251" y="432"/>
                      </a:lnTo>
                      <a:lnTo>
                        <a:pt x="1251" y="432"/>
                      </a:lnTo>
                      <a:lnTo>
                        <a:pt x="1249" y="437"/>
                      </a:lnTo>
                      <a:lnTo>
                        <a:pt x="1249" y="439"/>
                      </a:lnTo>
                      <a:lnTo>
                        <a:pt x="1249" y="441"/>
                      </a:lnTo>
                      <a:lnTo>
                        <a:pt x="1249" y="447"/>
                      </a:lnTo>
                      <a:lnTo>
                        <a:pt x="1249" y="449"/>
                      </a:lnTo>
                      <a:lnTo>
                        <a:pt x="1249" y="449"/>
                      </a:lnTo>
                      <a:lnTo>
                        <a:pt x="1247" y="450"/>
                      </a:lnTo>
                      <a:lnTo>
                        <a:pt x="1245" y="452"/>
                      </a:lnTo>
                      <a:lnTo>
                        <a:pt x="1245" y="452"/>
                      </a:lnTo>
                      <a:lnTo>
                        <a:pt x="1245" y="454"/>
                      </a:lnTo>
                      <a:lnTo>
                        <a:pt x="1245" y="454"/>
                      </a:lnTo>
                      <a:lnTo>
                        <a:pt x="1245" y="458"/>
                      </a:lnTo>
                      <a:lnTo>
                        <a:pt x="1245" y="458"/>
                      </a:lnTo>
                      <a:lnTo>
                        <a:pt x="1247" y="462"/>
                      </a:lnTo>
                      <a:lnTo>
                        <a:pt x="1247" y="464"/>
                      </a:lnTo>
                      <a:lnTo>
                        <a:pt x="1247" y="464"/>
                      </a:lnTo>
                      <a:lnTo>
                        <a:pt x="1245" y="469"/>
                      </a:lnTo>
                      <a:lnTo>
                        <a:pt x="1245" y="469"/>
                      </a:lnTo>
                      <a:lnTo>
                        <a:pt x="1247" y="471"/>
                      </a:lnTo>
                      <a:lnTo>
                        <a:pt x="1247" y="473"/>
                      </a:lnTo>
                      <a:lnTo>
                        <a:pt x="1247" y="473"/>
                      </a:lnTo>
                      <a:lnTo>
                        <a:pt x="1247" y="475"/>
                      </a:lnTo>
                      <a:lnTo>
                        <a:pt x="1247" y="477"/>
                      </a:lnTo>
                      <a:lnTo>
                        <a:pt x="1247" y="477"/>
                      </a:lnTo>
                      <a:lnTo>
                        <a:pt x="1247" y="479"/>
                      </a:lnTo>
                      <a:lnTo>
                        <a:pt x="1247" y="479"/>
                      </a:lnTo>
                      <a:lnTo>
                        <a:pt x="1247" y="481"/>
                      </a:lnTo>
                      <a:lnTo>
                        <a:pt x="1247" y="484"/>
                      </a:lnTo>
                      <a:lnTo>
                        <a:pt x="1245" y="486"/>
                      </a:lnTo>
                      <a:lnTo>
                        <a:pt x="1241" y="488"/>
                      </a:lnTo>
                      <a:lnTo>
                        <a:pt x="1240" y="490"/>
                      </a:lnTo>
                      <a:lnTo>
                        <a:pt x="1238" y="494"/>
                      </a:lnTo>
                      <a:lnTo>
                        <a:pt x="1238" y="494"/>
                      </a:lnTo>
                      <a:lnTo>
                        <a:pt x="1238" y="494"/>
                      </a:lnTo>
                      <a:lnTo>
                        <a:pt x="1238" y="494"/>
                      </a:lnTo>
                      <a:lnTo>
                        <a:pt x="1232" y="494"/>
                      </a:lnTo>
                      <a:lnTo>
                        <a:pt x="1230" y="494"/>
                      </a:lnTo>
                      <a:lnTo>
                        <a:pt x="1230" y="496"/>
                      </a:lnTo>
                      <a:lnTo>
                        <a:pt x="1228" y="499"/>
                      </a:lnTo>
                      <a:lnTo>
                        <a:pt x="1226" y="499"/>
                      </a:lnTo>
                      <a:lnTo>
                        <a:pt x="1223" y="503"/>
                      </a:lnTo>
                      <a:lnTo>
                        <a:pt x="1223" y="505"/>
                      </a:lnTo>
                      <a:lnTo>
                        <a:pt x="1221" y="507"/>
                      </a:lnTo>
                      <a:lnTo>
                        <a:pt x="1217" y="514"/>
                      </a:lnTo>
                      <a:lnTo>
                        <a:pt x="1215" y="518"/>
                      </a:lnTo>
                      <a:lnTo>
                        <a:pt x="1215" y="520"/>
                      </a:lnTo>
                      <a:lnTo>
                        <a:pt x="1215" y="524"/>
                      </a:lnTo>
                      <a:lnTo>
                        <a:pt x="1217" y="535"/>
                      </a:lnTo>
                      <a:lnTo>
                        <a:pt x="1217" y="537"/>
                      </a:lnTo>
                      <a:lnTo>
                        <a:pt x="1217" y="541"/>
                      </a:lnTo>
                      <a:lnTo>
                        <a:pt x="1215" y="542"/>
                      </a:lnTo>
                      <a:lnTo>
                        <a:pt x="1213" y="546"/>
                      </a:lnTo>
                      <a:lnTo>
                        <a:pt x="1211" y="548"/>
                      </a:lnTo>
                      <a:lnTo>
                        <a:pt x="1208" y="548"/>
                      </a:lnTo>
                      <a:lnTo>
                        <a:pt x="1206" y="548"/>
                      </a:lnTo>
                      <a:lnTo>
                        <a:pt x="1206" y="548"/>
                      </a:lnTo>
                      <a:lnTo>
                        <a:pt x="1204" y="550"/>
                      </a:lnTo>
                      <a:lnTo>
                        <a:pt x="1204" y="550"/>
                      </a:lnTo>
                      <a:lnTo>
                        <a:pt x="1204" y="550"/>
                      </a:lnTo>
                      <a:lnTo>
                        <a:pt x="1204" y="552"/>
                      </a:lnTo>
                      <a:lnTo>
                        <a:pt x="1202" y="554"/>
                      </a:lnTo>
                      <a:lnTo>
                        <a:pt x="1202" y="554"/>
                      </a:lnTo>
                      <a:lnTo>
                        <a:pt x="1200" y="556"/>
                      </a:lnTo>
                      <a:lnTo>
                        <a:pt x="1200" y="556"/>
                      </a:lnTo>
                      <a:lnTo>
                        <a:pt x="1196" y="556"/>
                      </a:lnTo>
                      <a:lnTo>
                        <a:pt x="1196" y="558"/>
                      </a:lnTo>
                      <a:lnTo>
                        <a:pt x="1196" y="559"/>
                      </a:lnTo>
                      <a:lnTo>
                        <a:pt x="1196" y="561"/>
                      </a:lnTo>
                      <a:lnTo>
                        <a:pt x="1196" y="561"/>
                      </a:lnTo>
                      <a:lnTo>
                        <a:pt x="1196" y="563"/>
                      </a:lnTo>
                      <a:lnTo>
                        <a:pt x="1196" y="563"/>
                      </a:lnTo>
                      <a:lnTo>
                        <a:pt x="1196" y="565"/>
                      </a:lnTo>
                      <a:lnTo>
                        <a:pt x="1196" y="567"/>
                      </a:lnTo>
                      <a:lnTo>
                        <a:pt x="1196" y="567"/>
                      </a:lnTo>
                      <a:lnTo>
                        <a:pt x="1196" y="567"/>
                      </a:lnTo>
                      <a:lnTo>
                        <a:pt x="1196" y="567"/>
                      </a:lnTo>
                      <a:lnTo>
                        <a:pt x="1198" y="569"/>
                      </a:lnTo>
                      <a:lnTo>
                        <a:pt x="1198" y="571"/>
                      </a:lnTo>
                      <a:lnTo>
                        <a:pt x="1198" y="576"/>
                      </a:lnTo>
                      <a:lnTo>
                        <a:pt x="1198" y="576"/>
                      </a:lnTo>
                      <a:lnTo>
                        <a:pt x="1202" y="578"/>
                      </a:lnTo>
                      <a:lnTo>
                        <a:pt x="1202" y="578"/>
                      </a:lnTo>
                      <a:lnTo>
                        <a:pt x="1204" y="578"/>
                      </a:lnTo>
                      <a:lnTo>
                        <a:pt x="1206" y="580"/>
                      </a:lnTo>
                      <a:lnTo>
                        <a:pt x="1208" y="580"/>
                      </a:lnTo>
                      <a:lnTo>
                        <a:pt x="1208" y="582"/>
                      </a:lnTo>
                      <a:lnTo>
                        <a:pt x="1206" y="582"/>
                      </a:lnTo>
                      <a:lnTo>
                        <a:pt x="1206" y="584"/>
                      </a:lnTo>
                      <a:lnTo>
                        <a:pt x="1206" y="584"/>
                      </a:lnTo>
                      <a:lnTo>
                        <a:pt x="1206" y="586"/>
                      </a:lnTo>
                      <a:lnTo>
                        <a:pt x="1206" y="588"/>
                      </a:lnTo>
                      <a:lnTo>
                        <a:pt x="1208" y="588"/>
                      </a:lnTo>
                      <a:lnTo>
                        <a:pt x="1209" y="588"/>
                      </a:lnTo>
                      <a:lnTo>
                        <a:pt x="1209" y="589"/>
                      </a:lnTo>
                      <a:lnTo>
                        <a:pt x="1209" y="591"/>
                      </a:lnTo>
                      <a:lnTo>
                        <a:pt x="1211" y="593"/>
                      </a:lnTo>
                      <a:lnTo>
                        <a:pt x="1211" y="593"/>
                      </a:lnTo>
                      <a:lnTo>
                        <a:pt x="1211" y="595"/>
                      </a:lnTo>
                      <a:lnTo>
                        <a:pt x="1215" y="597"/>
                      </a:lnTo>
                      <a:lnTo>
                        <a:pt x="1215" y="597"/>
                      </a:lnTo>
                      <a:lnTo>
                        <a:pt x="1217" y="599"/>
                      </a:lnTo>
                      <a:lnTo>
                        <a:pt x="1217" y="599"/>
                      </a:lnTo>
                      <a:lnTo>
                        <a:pt x="1217" y="601"/>
                      </a:lnTo>
                      <a:lnTo>
                        <a:pt x="1219" y="601"/>
                      </a:lnTo>
                      <a:lnTo>
                        <a:pt x="1219" y="603"/>
                      </a:lnTo>
                      <a:lnTo>
                        <a:pt x="1221" y="603"/>
                      </a:lnTo>
                      <a:lnTo>
                        <a:pt x="1223" y="603"/>
                      </a:lnTo>
                      <a:lnTo>
                        <a:pt x="1223" y="604"/>
                      </a:lnTo>
                      <a:lnTo>
                        <a:pt x="1223" y="608"/>
                      </a:lnTo>
                      <a:lnTo>
                        <a:pt x="1223" y="610"/>
                      </a:lnTo>
                      <a:lnTo>
                        <a:pt x="1223" y="610"/>
                      </a:lnTo>
                      <a:lnTo>
                        <a:pt x="1221" y="612"/>
                      </a:lnTo>
                      <a:lnTo>
                        <a:pt x="1221" y="612"/>
                      </a:lnTo>
                      <a:lnTo>
                        <a:pt x="1221" y="618"/>
                      </a:lnTo>
                      <a:lnTo>
                        <a:pt x="1223" y="619"/>
                      </a:lnTo>
                      <a:lnTo>
                        <a:pt x="1223" y="619"/>
                      </a:lnTo>
                      <a:lnTo>
                        <a:pt x="1221" y="621"/>
                      </a:lnTo>
                      <a:lnTo>
                        <a:pt x="1221" y="623"/>
                      </a:lnTo>
                      <a:lnTo>
                        <a:pt x="1221" y="625"/>
                      </a:lnTo>
                      <a:lnTo>
                        <a:pt x="1223" y="642"/>
                      </a:lnTo>
                      <a:lnTo>
                        <a:pt x="1223" y="650"/>
                      </a:lnTo>
                      <a:lnTo>
                        <a:pt x="1221" y="657"/>
                      </a:lnTo>
                      <a:lnTo>
                        <a:pt x="1221" y="665"/>
                      </a:lnTo>
                      <a:lnTo>
                        <a:pt x="1223" y="668"/>
                      </a:lnTo>
                      <a:lnTo>
                        <a:pt x="1223" y="668"/>
                      </a:lnTo>
                      <a:lnTo>
                        <a:pt x="1226" y="672"/>
                      </a:lnTo>
                      <a:lnTo>
                        <a:pt x="1230" y="680"/>
                      </a:lnTo>
                      <a:lnTo>
                        <a:pt x="1232" y="687"/>
                      </a:lnTo>
                      <a:lnTo>
                        <a:pt x="1236" y="706"/>
                      </a:lnTo>
                      <a:lnTo>
                        <a:pt x="1236" y="706"/>
                      </a:lnTo>
                      <a:lnTo>
                        <a:pt x="1236" y="710"/>
                      </a:lnTo>
                      <a:lnTo>
                        <a:pt x="1234" y="715"/>
                      </a:lnTo>
                      <a:lnTo>
                        <a:pt x="1230" y="727"/>
                      </a:lnTo>
                      <a:lnTo>
                        <a:pt x="1228" y="732"/>
                      </a:lnTo>
                      <a:lnTo>
                        <a:pt x="1228" y="740"/>
                      </a:lnTo>
                      <a:lnTo>
                        <a:pt x="1230" y="745"/>
                      </a:lnTo>
                      <a:lnTo>
                        <a:pt x="1232" y="751"/>
                      </a:lnTo>
                      <a:lnTo>
                        <a:pt x="1238" y="760"/>
                      </a:lnTo>
                      <a:lnTo>
                        <a:pt x="1241" y="773"/>
                      </a:lnTo>
                      <a:lnTo>
                        <a:pt x="1249" y="788"/>
                      </a:lnTo>
                      <a:lnTo>
                        <a:pt x="1249" y="796"/>
                      </a:lnTo>
                      <a:lnTo>
                        <a:pt x="1249" y="802"/>
                      </a:lnTo>
                      <a:lnTo>
                        <a:pt x="1247" y="805"/>
                      </a:lnTo>
                      <a:lnTo>
                        <a:pt x="1241" y="813"/>
                      </a:lnTo>
                      <a:lnTo>
                        <a:pt x="1240" y="817"/>
                      </a:lnTo>
                      <a:lnTo>
                        <a:pt x="1240" y="820"/>
                      </a:lnTo>
                      <a:lnTo>
                        <a:pt x="1241" y="828"/>
                      </a:lnTo>
                      <a:lnTo>
                        <a:pt x="1243" y="837"/>
                      </a:lnTo>
                      <a:lnTo>
                        <a:pt x="1245" y="839"/>
                      </a:lnTo>
                      <a:lnTo>
                        <a:pt x="1247" y="843"/>
                      </a:lnTo>
                      <a:lnTo>
                        <a:pt x="1251" y="849"/>
                      </a:lnTo>
                      <a:lnTo>
                        <a:pt x="1255" y="858"/>
                      </a:lnTo>
                      <a:lnTo>
                        <a:pt x="1256" y="862"/>
                      </a:lnTo>
                      <a:lnTo>
                        <a:pt x="1258" y="864"/>
                      </a:lnTo>
                      <a:lnTo>
                        <a:pt x="1268" y="871"/>
                      </a:lnTo>
                      <a:lnTo>
                        <a:pt x="1279" y="877"/>
                      </a:lnTo>
                      <a:lnTo>
                        <a:pt x="1285" y="881"/>
                      </a:lnTo>
                      <a:lnTo>
                        <a:pt x="1294" y="894"/>
                      </a:lnTo>
                      <a:lnTo>
                        <a:pt x="1298" y="899"/>
                      </a:lnTo>
                      <a:lnTo>
                        <a:pt x="1303" y="911"/>
                      </a:lnTo>
                      <a:lnTo>
                        <a:pt x="1307" y="920"/>
                      </a:lnTo>
                      <a:lnTo>
                        <a:pt x="1307" y="926"/>
                      </a:lnTo>
                      <a:lnTo>
                        <a:pt x="1309" y="931"/>
                      </a:lnTo>
                      <a:lnTo>
                        <a:pt x="1324" y="956"/>
                      </a:lnTo>
                      <a:lnTo>
                        <a:pt x="1330" y="969"/>
                      </a:lnTo>
                      <a:lnTo>
                        <a:pt x="1332" y="976"/>
                      </a:lnTo>
                      <a:lnTo>
                        <a:pt x="1318" y="978"/>
                      </a:lnTo>
                      <a:lnTo>
                        <a:pt x="1302" y="980"/>
                      </a:lnTo>
                      <a:lnTo>
                        <a:pt x="1286" y="982"/>
                      </a:lnTo>
                      <a:lnTo>
                        <a:pt x="1268" y="986"/>
                      </a:lnTo>
                      <a:lnTo>
                        <a:pt x="1249" y="988"/>
                      </a:lnTo>
                      <a:lnTo>
                        <a:pt x="1232" y="991"/>
                      </a:lnTo>
                      <a:lnTo>
                        <a:pt x="1221" y="993"/>
                      </a:lnTo>
                      <a:lnTo>
                        <a:pt x="1208" y="995"/>
                      </a:lnTo>
                      <a:lnTo>
                        <a:pt x="1200" y="995"/>
                      </a:lnTo>
                      <a:lnTo>
                        <a:pt x="1198" y="997"/>
                      </a:lnTo>
                      <a:lnTo>
                        <a:pt x="1198" y="997"/>
                      </a:lnTo>
                      <a:lnTo>
                        <a:pt x="1202" y="1004"/>
                      </a:lnTo>
                      <a:lnTo>
                        <a:pt x="1200" y="1010"/>
                      </a:lnTo>
                      <a:lnTo>
                        <a:pt x="1198" y="1018"/>
                      </a:lnTo>
                      <a:lnTo>
                        <a:pt x="1189" y="1029"/>
                      </a:lnTo>
                      <a:lnTo>
                        <a:pt x="1178" y="1040"/>
                      </a:lnTo>
                      <a:lnTo>
                        <a:pt x="1170" y="1046"/>
                      </a:lnTo>
                      <a:lnTo>
                        <a:pt x="1164" y="1050"/>
                      </a:lnTo>
                      <a:lnTo>
                        <a:pt x="1161" y="1051"/>
                      </a:lnTo>
                      <a:lnTo>
                        <a:pt x="1159" y="1053"/>
                      </a:lnTo>
                      <a:lnTo>
                        <a:pt x="1161" y="1057"/>
                      </a:lnTo>
                      <a:lnTo>
                        <a:pt x="1163" y="1057"/>
                      </a:lnTo>
                      <a:lnTo>
                        <a:pt x="1166" y="1059"/>
                      </a:lnTo>
                      <a:lnTo>
                        <a:pt x="1170" y="1059"/>
                      </a:lnTo>
                      <a:lnTo>
                        <a:pt x="1170" y="1061"/>
                      </a:lnTo>
                      <a:lnTo>
                        <a:pt x="1172" y="1063"/>
                      </a:lnTo>
                      <a:lnTo>
                        <a:pt x="1170" y="1065"/>
                      </a:lnTo>
                      <a:lnTo>
                        <a:pt x="1170" y="1065"/>
                      </a:lnTo>
                      <a:lnTo>
                        <a:pt x="1172" y="1066"/>
                      </a:lnTo>
                      <a:lnTo>
                        <a:pt x="1172" y="1066"/>
                      </a:lnTo>
                      <a:lnTo>
                        <a:pt x="1174" y="1068"/>
                      </a:lnTo>
                      <a:lnTo>
                        <a:pt x="1174" y="1068"/>
                      </a:lnTo>
                      <a:lnTo>
                        <a:pt x="1176" y="1070"/>
                      </a:lnTo>
                      <a:lnTo>
                        <a:pt x="1176" y="1072"/>
                      </a:lnTo>
                      <a:lnTo>
                        <a:pt x="1176" y="1074"/>
                      </a:lnTo>
                      <a:lnTo>
                        <a:pt x="1176" y="1074"/>
                      </a:lnTo>
                      <a:lnTo>
                        <a:pt x="1178" y="1074"/>
                      </a:lnTo>
                      <a:lnTo>
                        <a:pt x="1178" y="1074"/>
                      </a:lnTo>
                      <a:lnTo>
                        <a:pt x="1176" y="1074"/>
                      </a:lnTo>
                      <a:lnTo>
                        <a:pt x="1176" y="1074"/>
                      </a:lnTo>
                      <a:lnTo>
                        <a:pt x="1176" y="1076"/>
                      </a:lnTo>
                      <a:lnTo>
                        <a:pt x="1178" y="1078"/>
                      </a:lnTo>
                      <a:lnTo>
                        <a:pt x="1178" y="1078"/>
                      </a:lnTo>
                      <a:lnTo>
                        <a:pt x="1179" y="1081"/>
                      </a:lnTo>
                      <a:lnTo>
                        <a:pt x="1179" y="1085"/>
                      </a:lnTo>
                      <a:lnTo>
                        <a:pt x="1179" y="1085"/>
                      </a:lnTo>
                      <a:lnTo>
                        <a:pt x="1179" y="1087"/>
                      </a:lnTo>
                      <a:lnTo>
                        <a:pt x="1181" y="1087"/>
                      </a:lnTo>
                      <a:lnTo>
                        <a:pt x="1181" y="1087"/>
                      </a:lnTo>
                      <a:lnTo>
                        <a:pt x="1181" y="1089"/>
                      </a:lnTo>
                      <a:lnTo>
                        <a:pt x="1183" y="1089"/>
                      </a:lnTo>
                      <a:lnTo>
                        <a:pt x="1183" y="1091"/>
                      </a:lnTo>
                      <a:lnTo>
                        <a:pt x="1183" y="1091"/>
                      </a:lnTo>
                      <a:lnTo>
                        <a:pt x="1183" y="1093"/>
                      </a:lnTo>
                      <a:lnTo>
                        <a:pt x="1181" y="1093"/>
                      </a:lnTo>
                      <a:lnTo>
                        <a:pt x="1181" y="1096"/>
                      </a:lnTo>
                      <a:lnTo>
                        <a:pt x="1179" y="1102"/>
                      </a:lnTo>
                      <a:lnTo>
                        <a:pt x="1179" y="1104"/>
                      </a:lnTo>
                      <a:lnTo>
                        <a:pt x="1179" y="1108"/>
                      </a:lnTo>
                      <a:lnTo>
                        <a:pt x="1179" y="1113"/>
                      </a:lnTo>
                      <a:lnTo>
                        <a:pt x="1179" y="1117"/>
                      </a:lnTo>
                      <a:lnTo>
                        <a:pt x="1178" y="1119"/>
                      </a:lnTo>
                      <a:lnTo>
                        <a:pt x="1176" y="1121"/>
                      </a:lnTo>
                      <a:lnTo>
                        <a:pt x="1176" y="1123"/>
                      </a:lnTo>
                      <a:lnTo>
                        <a:pt x="1178" y="1125"/>
                      </a:lnTo>
                      <a:lnTo>
                        <a:pt x="1178" y="1127"/>
                      </a:lnTo>
                      <a:lnTo>
                        <a:pt x="1178" y="1127"/>
                      </a:lnTo>
                      <a:lnTo>
                        <a:pt x="1178" y="1127"/>
                      </a:lnTo>
                      <a:lnTo>
                        <a:pt x="1179" y="1127"/>
                      </a:lnTo>
                      <a:lnTo>
                        <a:pt x="1179" y="1127"/>
                      </a:lnTo>
                      <a:lnTo>
                        <a:pt x="1179" y="1128"/>
                      </a:lnTo>
                      <a:lnTo>
                        <a:pt x="1179" y="1128"/>
                      </a:lnTo>
                      <a:lnTo>
                        <a:pt x="1179" y="1130"/>
                      </a:lnTo>
                      <a:lnTo>
                        <a:pt x="1178" y="1132"/>
                      </a:lnTo>
                      <a:lnTo>
                        <a:pt x="1179" y="1134"/>
                      </a:lnTo>
                      <a:lnTo>
                        <a:pt x="1179" y="1136"/>
                      </a:lnTo>
                      <a:lnTo>
                        <a:pt x="1179" y="1136"/>
                      </a:lnTo>
                      <a:lnTo>
                        <a:pt x="1179" y="1138"/>
                      </a:lnTo>
                      <a:lnTo>
                        <a:pt x="1179" y="1140"/>
                      </a:lnTo>
                      <a:lnTo>
                        <a:pt x="1179" y="1140"/>
                      </a:lnTo>
                      <a:lnTo>
                        <a:pt x="1179" y="1142"/>
                      </a:lnTo>
                      <a:lnTo>
                        <a:pt x="1179" y="1142"/>
                      </a:lnTo>
                      <a:lnTo>
                        <a:pt x="1179" y="1143"/>
                      </a:lnTo>
                      <a:lnTo>
                        <a:pt x="1179" y="1143"/>
                      </a:lnTo>
                      <a:lnTo>
                        <a:pt x="1179" y="1145"/>
                      </a:lnTo>
                      <a:lnTo>
                        <a:pt x="1181" y="1145"/>
                      </a:lnTo>
                      <a:lnTo>
                        <a:pt x="1183" y="1147"/>
                      </a:lnTo>
                      <a:lnTo>
                        <a:pt x="1183" y="1149"/>
                      </a:lnTo>
                      <a:lnTo>
                        <a:pt x="1181" y="1151"/>
                      </a:lnTo>
                      <a:lnTo>
                        <a:pt x="1181" y="1151"/>
                      </a:lnTo>
                      <a:lnTo>
                        <a:pt x="1181" y="1151"/>
                      </a:lnTo>
                      <a:lnTo>
                        <a:pt x="1183" y="1153"/>
                      </a:lnTo>
                      <a:lnTo>
                        <a:pt x="1183" y="1153"/>
                      </a:lnTo>
                      <a:lnTo>
                        <a:pt x="1183" y="1155"/>
                      </a:lnTo>
                      <a:lnTo>
                        <a:pt x="1181" y="1158"/>
                      </a:lnTo>
                      <a:lnTo>
                        <a:pt x="1181" y="1158"/>
                      </a:lnTo>
                      <a:lnTo>
                        <a:pt x="1179" y="1158"/>
                      </a:lnTo>
                      <a:lnTo>
                        <a:pt x="1179" y="1158"/>
                      </a:lnTo>
                      <a:lnTo>
                        <a:pt x="1179" y="1158"/>
                      </a:lnTo>
                      <a:lnTo>
                        <a:pt x="1178" y="1160"/>
                      </a:lnTo>
                      <a:lnTo>
                        <a:pt x="1178" y="1162"/>
                      </a:lnTo>
                      <a:lnTo>
                        <a:pt x="1176" y="1162"/>
                      </a:lnTo>
                      <a:lnTo>
                        <a:pt x="1176" y="1164"/>
                      </a:lnTo>
                      <a:lnTo>
                        <a:pt x="1174" y="1168"/>
                      </a:lnTo>
                      <a:lnTo>
                        <a:pt x="1174" y="1170"/>
                      </a:lnTo>
                      <a:lnTo>
                        <a:pt x="1174" y="1172"/>
                      </a:lnTo>
                      <a:lnTo>
                        <a:pt x="1174" y="1173"/>
                      </a:lnTo>
                      <a:lnTo>
                        <a:pt x="1172" y="1175"/>
                      </a:lnTo>
                      <a:lnTo>
                        <a:pt x="1172" y="1175"/>
                      </a:lnTo>
                      <a:lnTo>
                        <a:pt x="1172" y="1175"/>
                      </a:lnTo>
                      <a:lnTo>
                        <a:pt x="1170" y="1177"/>
                      </a:lnTo>
                      <a:lnTo>
                        <a:pt x="1170" y="1179"/>
                      </a:lnTo>
                      <a:lnTo>
                        <a:pt x="1170" y="1181"/>
                      </a:lnTo>
                      <a:lnTo>
                        <a:pt x="1170" y="1183"/>
                      </a:lnTo>
                      <a:lnTo>
                        <a:pt x="1170" y="1185"/>
                      </a:lnTo>
                      <a:lnTo>
                        <a:pt x="1168" y="1185"/>
                      </a:lnTo>
                      <a:lnTo>
                        <a:pt x="1168" y="1187"/>
                      </a:lnTo>
                      <a:lnTo>
                        <a:pt x="1168" y="1190"/>
                      </a:lnTo>
                      <a:lnTo>
                        <a:pt x="1168" y="1190"/>
                      </a:lnTo>
                      <a:lnTo>
                        <a:pt x="1168" y="1192"/>
                      </a:lnTo>
                      <a:lnTo>
                        <a:pt x="1168" y="1196"/>
                      </a:lnTo>
                      <a:lnTo>
                        <a:pt x="1166" y="1200"/>
                      </a:lnTo>
                      <a:lnTo>
                        <a:pt x="1166" y="1200"/>
                      </a:lnTo>
                      <a:lnTo>
                        <a:pt x="1166" y="1202"/>
                      </a:lnTo>
                      <a:lnTo>
                        <a:pt x="1164" y="1202"/>
                      </a:lnTo>
                      <a:lnTo>
                        <a:pt x="1166" y="1205"/>
                      </a:lnTo>
                      <a:lnTo>
                        <a:pt x="1164" y="1205"/>
                      </a:lnTo>
                      <a:lnTo>
                        <a:pt x="1164" y="1207"/>
                      </a:lnTo>
                      <a:lnTo>
                        <a:pt x="1163" y="1207"/>
                      </a:lnTo>
                      <a:lnTo>
                        <a:pt x="1159" y="1213"/>
                      </a:lnTo>
                      <a:lnTo>
                        <a:pt x="1159" y="1213"/>
                      </a:lnTo>
                      <a:lnTo>
                        <a:pt x="1159" y="1219"/>
                      </a:lnTo>
                      <a:lnTo>
                        <a:pt x="1161" y="1219"/>
                      </a:lnTo>
                      <a:lnTo>
                        <a:pt x="1161" y="1219"/>
                      </a:lnTo>
                      <a:lnTo>
                        <a:pt x="1161" y="1222"/>
                      </a:lnTo>
                      <a:lnTo>
                        <a:pt x="1163" y="1222"/>
                      </a:lnTo>
                      <a:lnTo>
                        <a:pt x="1163" y="1222"/>
                      </a:lnTo>
                      <a:lnTo>
                        <a:pt x="1163" y="1224"/>
                      </a:lnTo>
                      <a:lnTo>
                        <a:pt x="1164" y="1228"/>
                      </a:lnTo>
                      <a:lnTo>
                        <a:pt x="1164" y="1230"/>
                      </a:lnTo>
                      <a:lnTo>
                        <a:pt x="1164" y="1230"/>
                      </a:lnTo>
                      <a:lnTo>
                        <a:pt x="1164" y="1230"/>
                      </a:lnTo>
                      <a:lnTo>
                        <a:pt x="1166" y="1232"/>
                      </a:lnTo>
                      <a:lnTo>
                        <a:pt x="1166" y="1232"/>
                      </a:lnTo>
                      <a:lnTo>
                        <a:pt x="1166" y="1237"/>
                      </a:lnTo>
                      <a:lnTo>
                        <a:pt x="1166" y="1237"/>
                      </a:lnTo>
                      <a:lnTo>
                        <a:pt x="1168" y="1237"/>
                      </a:lnTo>
                      <a:lnTo>
                        <a:pt x="1170" y="1239"/>
                      </a:lnTo>
                      <a:lnTo>
                        <a:pt x="1170" y="1243"/>
                      </a:lnTo>
                      <a:lnTo>
                        <a:pt x="1170" y="1243"/>
                      </a:lnTo>
                      <a:lnTo>
                        <a:pt x="1172" y="1243"/>
                      </a:lnTo>
                      <a:lnTo>
                        <a:pt x="1172" y="1243"/>
                      </a:lnTo>
                      <a:lnTo>
                        <a:pt x="1172" y="1243"/>
                      </a:lnTo>
                      <a:lnTo>
                        <a:pt x="1174" y="1245"/>
                      </a:lnTo>
                      <a:lnTo>
                        <a:pt x="1176" y="1247"/>
                      </a:lnTo>
                      <a:lnTo>
                        <a:pt x="1176" y="1245"/>
                      </a:lnTo>
                      <a:lnTo>
                        <a:pt x="1178" y="1247"/>
                      </a:lnTo>
                      <a:lnTo>
                        <a:pt x="1179" y="1249"/>
                      </a:lnTo>
                      <a:lnTo>
                        <a:pt x="1179" y="1250"/>
                      </a:lnTo>
                      <a:lnTo>
                        <a:pt x="1183" y="1252"/>
                      </a:lnTo>
                      <a:lnTo>
                        <a:pt x="1185" y="1252"/>
                      </a:lnTo>
                      <a:lnTo>
                        <a:pt x="1187" y="1252"/>
                      </a:lnTo>
                      <a:lnTo>
                        <a:pt x="1189" y="1252"/>
                      </a:lnTo>
                      <a:lnTo>
                        <a:pt x="1189" y="1254"/>
                      </a:lnTo>
                      <a:lnTo>
                        <a:pt x="1189" y="1256"/>
                      </a:lnTo>
                      <a:lnTo>
                        <a:pt x="1189" y="1256"/>
                      </a:lnTo>
                      <a:lnTo>
                        <a:pt x="1193" y="1258"/>
                      </a:lnTo>
                      <a:lnTo>
                        <a:pt x="1193" y="1258"/>
                      </a:lnTo>
                      <a:lnTo>
                        <a:pt x="1194" y="1260"/>
                      </a:lnTo>
                      <a:lnTo>
                        <a:pt x="1194" y="1262"/>
                      </a:lnTo>
                      <a:lnTo>
                        <a:pt x="1194" y="1262"/>
                      </a:lnTo>
                      <a:lnTo>
                        <a:pt x="1196" y="1264"/>
                      </a:lnTo>
                      <a:lnTo>
                        <a:pt x="1200" y="1265"/>
                      </a:lnTo>
                      <a:lnTo>
                        <a:pt x="1202" y="1267"/>
                      </a:lnTo>
                      <a:lnTo>
                        <a:pt x="1208" y="1279"/>
                      </a:lnTo>
                      <a:lnTo>
                        <a:pt x="1208" y="1279"/>
                      </a:lnTo>
                      <a:lnTo>
                        <a:pt x="1208" y="1280"/>
                      </a:lnTo>
                      <a:lnTo>
                        <a:pt x="1208" y="1280"/>
                      </a:lnTo>
                      <a:lnTo>
                        <a:pt x="1209" y="1280"/>
                      </a:lnTo>
                      <a:lnTo>
                        <a:pt x="1209" y="1280"/>
                      </a:lnTo>
                      <a:lnTo>
                        <a:pt x="1211" y="1280"/>
                      </a:lnTo>
                      <a:lnTo>
                        <a:pt x="1211" y="1280"/>
                      </a:lnTo>
                      <a:lnTo>
                        <a:pt x="1213" y="1280"/>
                      </a:lnTo>
                      <a:lnTo>
                        <a:pt x="1213" y="1282"/>
                      </a:lnTo>
                      <a:lnTo>
                        <a:pt x="1215" y="1280"/>
                      </a:lnTo>
                      <a:lnTo>
                        <a:pt x="1217" y="1280"/>
                      </a:lnTo>
                      <a:lnTo>
                        <a:pt x="1219" y="1280"/>
                      </a:lnTo>
                      <a:lnTo>
                        <a:pt x="1225" y="1280"/>
                      </a:lnTo>
                      <a:lnTo>
                        <a:pt x="1225" y="1280"/>
                      </a:lnTo>
                      <a:lnTo>
                        <a:pt x="1226" y="1282"/>
                      </a:lnTo>
                      <a:lnTo>
                        <a:pt x="1226" y="1282"/>
                      </a:lnTo>
                      <a:lnTo>
                        <a:pt x="1228" y="1282"/>
                      </a:lnTo>
                      <a:lnTo>
                        <a:pt x="1232" y="1282"/>
                      </a:lnTo>
                      <a:lnTo>
                        <a:pt x="1232" y="1282"/>
                      </a:lnTo>
                      <a:lnTo>
                        <a:pt x="1236" y="1284"/>
                      </a:lnTo>
                      <a:lnTo>
                        <a:pt x="1238" y="1286"/>
                      </a:lnTo>
                      <a:lnTo>
                        <a:pt x="1240" y="1286"/>
                      </a:lnTo>
                      <a:lnTo>
                        <a:pt x="1240" y="1286"/>
                      </a:lnTo>
                      <a:lnTo>
                        <a:pt x="1240" y="1286"/>
                      </a:lnTo>
                      <a:lnTo>
                        <a:pt x="1241" y="1286"/>
                      </a:lnTo>
                      <a:lnTo>
                        <a:pt x="1243" y="1286"/>
                      </a:lnTo>
                      <a:lnTo>
                        <a:pt x="1243" y="1284"/>
                      </a:lnTo>
                      <a:lnTo>
                        <a:pt x="1243" y="1282"/>
                      </a:lnTo>
                      <a:lnTo>
                        <a:pt x="1243" y="1282"/>
                      </a:lnTo>
                      <a:lnTo>
                        <a:pt x="1241" y="1280"/>
                      </a:lnTo>
                      <a:lnTo>
                        <a:pt x="1241" y="1280"/>
                      </a:lnTo>
                      <a:lnTo>
                        <a:pt x="1240" y="1280"/>
                      </a:lnTo>
                      <a:lnTo>
                        <a:pt x="1238" y="1279"/>
                      </a:lnTo>
                      <a:lnTo>
                        <a:pt x="1238" y="1277"/>
                      </a:lnTo>
                      <a:lnTo>
                        <a:pt x="1238" y="1277"/>
                      </a:lnTo>
                      <a:lnTo>
                        <a:pt x="1238" y="1277"/>
                      </a:lnTo>
                      <a:lnTo>
                        <a:pt x="1238" y="1275"/>
                      </a:lnTo>
                      <a:lnTo>
                        <a:pt x="1240" y="1271"/>
                      </a:lnTo>
                      <a:lnTo>
                        <a:pt x="1240" y="1271"/>
                      </a:lnTo>
                      <a:lnTo>
                        <a:pt x="1241" y="1269"/>
                      </a:lnTo>
                      <a:lnTo>
                        <a:pt x="1243" y="1269"/>
                      </a:lnTo>
                      <a:lnTo>
                        <a:pt x="1245" y="1267"/>
                      </a:lnTo>
                      <a:lnTo>
                        <a:pt x="1247" y="1267"/>
                      </a:lnTo>
                      <a:lnTo>
                        <a:pt x="1247" y="1267"/>
                      </a:lnTo>
                      <a:lnTo>
                        <a:pt x="1249" y="1267"/>
                      </a:lnTo>
                      <a:lnTo>
                        <a:pt x="1249" y="1267"/>
                      </a:lnTo>
                      <a:lnTo>
                        <a:pt x="1251" y="1269"/>
                      </a:lnTo>
                      <a:lnTo>
                        <a:pt x="1251" y="1269"/>
                      </a:lnTo>
                      <a:lnTo>
                        <a:pt x="1253" y="1269"/>
                      </a:lnTo>
                      <a:lnTo>
                        <a:pt x="1256" y="1267"/>
                      </a:lnTo>
                      <a:lnTo>
                        <a:pt x="1258" y="1265"/>
                      </a:lnTo>
                      <a:lnTo>
                        <a:pt x="1260" y="1264"/>
                      </a:lnTo>
                      <a:lnTo>
                        <a:pt x="1264" y="1264"/>
                      </a:lnTo>
                      <a:lnTo>
                        <a:pt x="1264" y="1357"/>
                      </a:lnTo>
                      <a:lnTo>
                        <a:pt x="1262" y="1359"/>
                      </a:lnTo>
                      <a:lnTo>
                        <a:pt x="1260" y="1359"/>
                      </a:lnTo>
                      <a:lnTo>
                        <a:pt x="1256" y="1359"/>
                      </a:lnTo>
                      <a:lnTo>
                        <a:pt x="1251" y="1359"/>
                      </a:lnTo>
                      <a:lnTo>
                        <a:pt x="1251" y="1357"/>
                      </a:lnTo>
                      <a:lnTo>
                        <a:pt x="1251" y="1357"/>
                      </a:lnTo>
                      <a:lnTo>
                        <a:pt x="1249" y="1356"/>
                      </a:lnTo>
                      <a:lnTo>
                        <a:pt x="1249" y="1356"/>
                      </a:lnTo>
                      <a:lnTo>
                        <a:pt x="1249" y="1354"/>
                      </a:lnTo>
                      <a:lnTo>
                        <a:pt x="1249" y="1354"/>
                      </a:lnTo>
                      <a:lnTo>
                        <a:pt x="1251" y="1354"/>
                      </a:lnTo>
                      <a:lnTo>
                        <a:pt x="1251" y="1354"/>
                      </a:lnTo>
                      <a:lnTo>
                        <a:pt x="1251" y="1350"/>
                      </a:lnTo>
                      <a:lnTo>
                        <a:pt x="1251" y="1350"/>
                      </a:lnTo>
                      <a:lnTo>
                        <a:pt x="1253" y="1350"/>
                      </a:lnTo>
                      <a:lnTo>
                        <a:pt x="1253" y="1348"/>
                      </a:lnTo>
                      <a:lnTo>
                        <a:pt x="1255" y="1348"/>
                      </a:lnTo>
                      <a:lnTo>
                        <a:pt x="1255" y="1346"/>
                      </a:lnTo>
                      <a:lnTo>
                        <a:pt x="1253" y="1346"/>
                      </a:lnTo>
                      <a:lnTo>
                        <a:pt x="1253" y="1346"/>
                      </a:lnTo>
                      <a:lnTo>
                        <a:pt x="1253" y="1346"/>
                      </a:lnTo>
                      <a:lnTo>
                        <a:pt x="1251" y="1346"/>
                      </a:lnTo>
                      <a:lnTo>
                        <a:pt x="1251" y="1346"/>
                      </a:lnTo>
                      <a:lnTo>
                        <a:pt x="1249" y="1344"/>
                      </a:lnTo>
                      <a:lnTo>
                        <a:pt x="1249" y="1344"/>
                      </a:lnTo>
                      <a:lnTo>
                        <a:pt x="1247" y="1342"/>
                      </a:lnTo>
                      <a:lnTo>
                        <a:pt x="1245" y="1342"/>
                      </a:lnTo>
                      <a:lnTo>
                        <a:pt x="1243" y="1344"/>
                      </a:lnTo>
                      <a:lnTo>
                        <a:pt x="1240" y="1348"/>
                      </a:lnTo>
                      <a:lnTo>
                        <a:pt x="1238" y="1348"/>
                      </a:lnTo>
                      <a:lnTo>
                        <a:pt x="1228" y="1352"/>
                      </a:lnTo>
                      <a:lnTo>
                        <a:pt x="1225" y="1356"/>
                      </a:lnTo>
                      <a:lnTo>
                        <a:pt x="1221" y="1356"/>
                      </a:lnTo>
                      <a:lnTo>
                        <a:pt x="1219" y="1357"/>
                      </a:lnTo>
                      <a:lnTo>
                        <a:pt x="1219" y="1359"/>
                      </a:lnTo>
                      <a:lnTo>
                        <a:pt x="1217" y="1359"/>
                      </a:lnTo>
                      <a:lnTo>
                        <a:pt x="1217" y="1357"/>
                      </a:lnTo>
                      <a:lnTo>
                        <a:pt x="1217" y="1356"/>
                      </a:lnTo>
                      <a:lnTo>
                        <a:pt x="1217" y="1356"/>
                      </a:lnTo>
                      <a:lnTo>
                        <a:pt x="1215" y="1354"/>
                      </a:lnTo>
                      <a:lnTo>
                        <a:pt x="1213" y="1354"/>
                      </a:lnTo>
                      <a:lnTo>
                        <a:pt x="1211" y="1356"/>
                      </a:lnTo>
                      <a:lnTo>
                        <a:pt x="1209" y="1356"/>
                      </a:lnTo>
                      <a:lnTo>
                        <a:pt x="1208" y="1356"/>
                      </a:lnTo>
                      <a:lnTo>
                        <a:pt x="1206" y="1356"/>
                      </a:lnTo>
                      <a:lnTo>
                        <a:pt x="1206" y="1356"/>
                      </a:lnTo>
                      <a:lnTo>
                        <a:pt x="1204" y="1354"/>
                      </a:lnTo>
                      <a:lnTo>
                        <a:pt x="1202" y="1352"/>
                      </a:lnTo>
                      <a:lnTo>
                        <a:pt x="1200" y="1350"/>
                      </a:lnTo>
                      <a:lnTo>
                        <a:pt x="1198" y="1339"/>
                      </a:lnTo>
                      <a:lnTo>
                        <a:pt x="1198" y="1337"/>
                      </a:lnTo>
                      <a:lnTo>
                        <a:pt x="1198" y="1337"/>
                      </a:lnTo>
                      <a:lnTo>
                        <a:pt x="1196" y="1337"/>
                      </a:lnTo>
                      <a:lnTo>
                        <a:pt x="1194" y="1337"/>
                      </a:lnTo>
                      <a:lnTo>
                        <a:pt x="1194" y="1333"/>
                      </a:lnTo>
                      <a:lnTo>
                        <a:pt x="1194" y="1333"/>
                      </a:lnTo>
                      <a:lnTo>
                        <a:pt x="1194" y="1333"/>
                      </a:lnTo>
                      <a:lnTo>
                        <a:pt x="1193" y="1333"/>
                      </a:lnTo>
                      <a:lnTo>
                        <a:pt x="1193" y="1333"/>
                      </a:lnTo>
                      <a:lnTo>
                        <a:pt x="1193" y="1331"/>
                      </a:lnTo>
                      <a:lnTo>
                        <a:pt x="1194" y="1331"/>
                      </a:lnTo>
                      <a:lnTo>
                        <a:pt x="1194" y="1329"/>
                      </a:lnTo>
                      <a:lnTo>
                        <a:pt x="1193" y="1329"/>
                      </a:lnTo>
                      <a:lnTo>
                        <a:pt x="1193" y="1329"/>
                      </a:lnTo>
                      <a:lnTo>
                        <a:pt x="1193" y="1329"/>
                      </a:lnTo>
                      <a:lnTo>
                        <a:pt x="1191" y="1327"/>
                      </a:lnTo>
                      <a:lnTo>
                        <a:pt x="1191" y="1326"/>
                      </a:lnTo>
                      <a:lnTo>
                        <a:pt x="1189" y="1324"/>
                      </a:lnTo>
                      <a:lnTo>
                        <a:pt x="1185" y="1318"/>
                      </a:lnTo>
                      <a:lnTo>
                        <a:pt x="1181" y="1316"/>
                      </a:lnTo>
                      <a:lnTo>
                        <a:pt x="1179" y="1314"/>
                      </a:lnTo>
                      <a:lnTo>
                        <a:pt x="1178" y="1316"/>
                      </a:lnTo>
                      <a:lnTo>
                        <a:pt x="1176" y="1318"/>
                      </a:lnTo>
                      <a:lnTo>
                        <a:pt x="1176" y="1318"/>
                      </a:lnTo>
                      <a:lnTo>
                        <a:pt x="1176" y="1318"/>
                      </a:lnTo>
                      <a:lnTo>
                        <a:pt x="1174" y="1318"/>
                      </a:lnTo>
                      <a:lnTo>
                        <a:pt x="1174" y="1318"/>
                      </a:lnTo>
                      <a:lnTo>
                        <a:pt x="1172" y="1314"/>
                      </a:lnTo>
                      <a:lnTo>
                        <a:pt x="1172" y="1312"/>
                      </a:lnTo>
                      <a:lnTo>
                        <a:pt x="1170" y="1311"/>
                      </a:lnTo>
                      <a:lnTo>
                        <a:pt x="1168" y="1309"/>
                      </a:lnTo>
                      <a:lnTo>
                        <a:pt x="1168" y="1307"/>
                      </a:lnTo>
                      <a:lnTo>
                        <a:pt x="1168" y="1307"/>
                      </a:lnTo>
                      <a:lnTo>
                        <a:pt x="1170" y="1305"/>
                      </a:lnTo>
                      <a:lnTo>
                        <a:pt x="1170" y="1303"/>
                      </a:lnTo>
                      <a:lnTo>
                        <a:pt x="1170" y="1301"/>
                      </a:lnTo>
                      <a:lnTo>
                        <a:pt x="1170" y="1301"/>
                      </a:lnTo>
                      <a:lnTo>
                        <a:pt x="1168" y="1297"/>
                      </a:lnTo>
                      <a:lnTo>
                        <a:pt x="1166" y="1296"/>
                      </a:lnTo>
                      <a:lnTo>
                        <a:pt x="1166" y="1294"/>
                      </a:lnTo>
                      <a:lnTo>
                        <a:pt x="1164" y="1292"/>
                      </a:lnTo>
                      <a:lnTo>
                        <a:pt x="1159" y="1286"/>
                      </a:lnTo>
                      <a:lnTo>
                        <a:pt x="1157" y="1286"/>
                      </a:lnTo>
                      <a:lnTo>
                        <a:pt x="1155" y="1284"/>
                      </a:lnTo>
                      <a:lnTo>
                        <a:pt x="1155" y="1284"/>
                      </a:lnTo>
                      <a:lnTo>
                        <a:pt x="1153" y="1284"/>
                      </a:lnTo>
                      <a:lnTo>
                        <a:pt x="1151" y="1284"/>
                      </a:lnTo>
                      <a:lnTo>
                        <a:pt x="1149" y="1284"/>
                      </a:lnTo>
                      <a:lnTo>
                        <a:pt x="1149" y="1282"/>
                      </a:lnTo>
                      <a:lnTo>
                        <a:pt x="1148" y="1282"/>
                      </a:lnTo>
                      <a:lnTo>
                        <a:pt x="1146" y="1282"/>
                      </a:lnTo>
                      <a:lnTo>
                        <a:pt x="1144" y="1284"/>
                      </a:lnTo>
                      <a:lnTo>
                        <a:pt x="1144" y="1284"/>
                      </a:lnTo>
                      <a:lnTo>
                        <a:pt x="1142" y="1282"/>
                      </a:lnTo>
                      <a:lnTo>
                        <a:pt x="1142" y="1282"/>
                      </a:lnTo>
                      <a:lnTo>
                        <a:pt x="1142" y="1280"/>
                      </a:lnTo>
                      <a:lnTo>
                        <a:pt x="1140" y="1280"/>
                      </a:lnTo>
                      <a:lnTo>
                        <a:pt x="1134" y="1280"/>
                      </a:lnTo>
                      <a:lnTo>
                        <a:pt x="1134" y="1280"/>
                      </a:lnTo>
                      <a:lnTo>
                        <a:pt x="1132" y="1280"/>
                      </a:lnTo>
                      <a:lnTo>
                        <a:pt x="1131" y="1280"/>
                      </a:lnTo>
                      <a:lnTo>
                        <a:pt x="1131" y="1279"/>
                      </a:lnTo>
                      <a:lnTo>
                        <a:pt x="1131" y="1277"/>
                      </a:lnTo>
                      <a:lnTo>
                        <a:pt x="1129" y="1275"/>
                      </a:lnTo>
                      <a:lnTo>
                        <a:pt x="1125" y="1273"/>
                      </a:lnTo>
                      <a:lnTo>
                        <a:pt x="1123" y="1273"/>
                      </a:lnTo>
                      <a:lnTo>
                        <a:pt x="1121" y="1271"/>
                      </a:lnTo>
                      <a:lnTo>
                        <a:pt x="1121" y="1273"/>
                      </a:lnTo>
                      <a:lnTo>
                        <a:pt x="1119" y="1273"/>
                      </a:lnTo>
                      <a:lnTo>
                        <a:pt x="1119" y="1275"/>
                      </a:lnTo>
                      <a:lnTo>
                        <a:pt x="1116" y="1275"/>
                      </a:lnTo>
                      <a:lnTo>
                        <a:pt x="1114" y="1275"/>
                      </a:lnTo>
                      <a:lnTo>
                        <a:pt x="1110" y="1275"/>
                      </a:lnTo>
                      <a:lnTo>
                        <a:pt x="1108" y="1275"/>
                      </a:lnTo>
                      <a:lnTo>
                        <a:pt x="1104" y="1271"/>
                      </a:lnTo>
                      <a:lnTo>
                        <a:pt x="1101" y="1267"/>
                      </a:lnTo>
                      <a:lnTo>
                        <a:pt x="1099" y="1265"/>
                      </a:lnTo>
                      <a:lnTo>
                        <a:pt x="1097" y="1256"/>
                      </a:lnTo>
                      <a:lnTo>
                        <a:pt x="1095" y="1252"/>
                      </a:lnTo>
                      <a:lnTo>
                        <a:pt x="1093" y="1247"/>
                      </a:lnTo>
                      <a:lnTo>
                        <a:pt x="1080" y="1239"/>
                      </a:lnTo>
                      <a:lnTo>
                        <a:pt x="1078" y="1232"/>
                      </a:lnTo>
                      <a:lnTo>
                        <a:pt x="1078" y="1230"/>
                      </a:lnTo>
                      <a:lnTo>
                        <a:pt x="1078" y="1226"/>
                      </a:lnTo>
                      <a:lnTo>
                        <a:pt x="1076" y="1222"/>
                      </a:lnTo>
                      <a:lnTo>
                        <a:pt x="1074" y="1220"/>
                      </a:lnTo>
                      <a:lnTo>
                        <a:pt x="1074" y="1222"/>
                      </a:lnTo>
                      <a:lnTo>
                        <a:pt x="1072" y="1222"/>
                      </a:lnTo>
                      <a:lnTo>
                        <a:pt x="1069" y="1222"/>
                      </a:lnTo>
                      <a:lnTo>
                        <a:pt x="1067" y="1222"/>
                      </a:lnTo>
                      <a:lnTo>
                        <a:pt x="1067" y="1224"/>
                      </a:lnTo>
                      <a:lnTo>
                        <a:pt x="1065" y="1222"/>
                      </a:lnTo>
                      <a:lnTo>
                        <a:pt x="1065" y="1222"/>
                      </a:lnTo>
                      <a:lnTo>
                        <a:pt x="1063" y="1224"/>
                      </a:lnTo>
                      <a:lnTo>
                        <a:pt x="1063" y="1226"/>
                      </a:lnTo>
                      <a:lnTo>
                        <a:pt x="1065" y="1228"/>
                      </a:lnTo>
                      <a:lnTo>
                        <a:pt x="1063" y="1232"/>
                      </a:lnTo>
                      <a:lnTo>
                        <a:pt x="1063" y="1232"/>
                      </a:lnTo>
                      <a:lnTo>
                        <a:pt x="1061" y="1234"/>
                      </a:lnTo>
                      <a:lnTo>
                        <a:pt x="1061" y="1235"/>
                      </a:lnTo>
                      <a:lnTo>
                        <a:pt x="1061" y="1237"/>
                      </a:lnTo>
                      <a:lnTo>
                        <a:pt x="1059" y="1243"/>
                      </a:lnTo>
                      <a:lnTo>
                        <a:pt x="1059" y="1247"/>
                      </a:lnTo>
                      <a:lnTo>
                        <a:pt x="1055" y="1249"/>
                      </a:lnTo>
                      <a:lnTo>
                        <a:pt x="1054" y="1250"/>
                      </a:lnTo>
                      <a:lnTo>
                        <a:pt x="1050" y="1250"/>
                      </a:lnTo>
                      <a:lnTo>
                        <a:pt x="1046" y="1250"/>
                      </a:lnTo>
                      <a:lnTo>
                        <a:pt x="1044" y="1250"/>
                      </a:lnTo>
                      <a:lnTo>
                        <a:pt x="1044" y="1252"/>
                      </a:lnTo>
                      <a:lnTo>
                        <a:pt x="1042" y="1252"/>
                      </a:lnTo>
                      <a:lnTo>
                        <a:pt x="1042" y="1254"/>
                      </a:lnTo>
                      <a:lnTo>
                        <a:pt x="1040" y="1254"/>
                      </a:lnTo>
                      <a:lnTo>
                        <a:pt x="1039" y="1252"/>
                      </a:lnTo>
                      <a:lnTo>
                        <a:pt x="1037" y="1252"/>
                      </a:lnTo>
                      <a:lnTo>
                        <a:pt x="1035" y="1250"/>
                      </a:lnTo>
                      <a:lnTo>
                        <a:pt x="1027" y="1250"/>
                      </a:lnTo>
                      <a:lnTo>
                        <a:pt x="1025" y="1250"/>
                      </a:lnTo>
                      <a:lnTo>
                        <a:pt x="1024" y="1249"/>
                      </a:lnTo>
                      <a:lnTo>
                        <a:pt x="1024" y="1249"/>
                      </a:lnTo>
                      <a:lnTo>
                        <a:pt x="1022" y="1247"/>
                      </a:lnTo>
                      <a:lnTo>
                        <a:pt x="1020" y="1247"/>
                      </a:lnTo>
                      <a:lnTo>
                        <a:pt x="1018" y="1247"/>
                      </a:lnTo>
                      <a:lnTo>
                        <a:pt x="1014" y="1247"/>
                      </a:lnTo>
                      <a:lnTo>
                        <a:pt x="1014" y="1247"/>
                      </a:lnTo>
                      <a:lnTo>
                        <a:pt x="1012" y="1249"/>
                      </a:lnTo>
                      <a:lnTo>
                        <a:pt x="1012" y="1249"/>
                      </a:lnTo>
                      <a:lnTo>
                        <a:pt x="1010" y="1249"/>
                      </a:lnTo>
                      <a:lnTo>
                        <a:pt x="1010" y="1247"/>
                      </a:lnTo>
                      <a:lnTo>
                        <a:pt x="1007" y="1249"/>
                      </a:lnTo>
                      <a:lnTo>
                        <a:pt x="1003" y="1245"/>
                      </a:lnTo>
                      <a:lnTo>
                        <a:pt x="990" y="1247"/>
                      </a:lnTo>
                      <a:lnTo>
                        <a:pt x="990" y="1245"/>
                      </a:lnTo>
                      <a:lnTo>
                        <a:pt x="988" y="1245"/>
                      </a:lnTo>
                      <a:lnTo>
                        <a:pt x="986" y="1243"/>
                      </a:lnTo>
                      <a:lnTo>
                        <a:pt x="986" y="1243"/>
                      </a:lnTo>
                      <a:lnTo>
                        <a:pt x="984" y="1241"/>
                      </a:lnTo>
                      <a:lnTo>
                        <a:pt x="980" y="1239"/>
                      </a:lnTo>
                      <a:lnTo>
                        <a:pt x="980" y="1237"/>
                      </a:lnTo>
                      <a:lnTo>
                        <a:pt x="980" y="1237"/>
                      </a:lnTo>
                      <a:lnTo>
                        <a:pt x="978" y="1237"/>
                      </a:lnTo>
                      <a:lnTo>
                        <a:pt x="978" y="1237"/>
                      </a:lnTo>
                      <a:lnTo>
                        <a:pt x="977" y="1239"/>
                      </a:lnTo>
                      <a:lnTo>
                        <a:pt x="973" y="1239"/>
                      </a:lnTo>
                      <a:lnTo>
                        <a:pt x="971" y="1239"/>
                      </a:lnTo>
                      <a:lnTo>
                        <a:pt x="969" y="1237"/>
                      </a:lnTo>
                      <a:lnTo>
                        <a:pt x="965" y="1235"/>
                      </a:lnTo>
                      <a:lnTo>
                        <a:pt x="963" y="1234"/>
                      </a:lnTo>
                      <a:lnTo>
                        <a:pt x="960" y="1234"/>
                      </a:lnTo>
                      <a:lnTo>
                        <a:pt x="960" y="1234"/>
                      </a:lnTo>
                      <a:lnTo>
                        <a:pt x="960" y="1235"/>
                      </a:lnTo>
                      <a:lnTo>
                        <a:pt x="958" y="1235"/>
                      </a:lnTo>
                      <a:lnTo>
                        <a:pt x="958" y="1235"/>
                      </a:lnTo>
                      <a:lnTo>
                        <a:pt x="956" y="1235"/>
                      </a:lnTo>
                      <a:lnTo>
                        <a:pt x="956" y="1235"/>
                      </a:lnTo>
                      <a:lnTo>
                        <a:pt x="954" y="1237"/>
                      </a:lnTo>
                      <a:lnTo>
                        <a:pt x="954" y="1235"/>
                      </a:lnTo>
                      <a:lnTo>
                        <a:pt x="952" y="1235"/>
                      </a:lnTo>
                      <a:lnTo>
                        <a:pt x="954" y="1234"/>
                      </a:lnTo>
                      <a:lnTo>
                        <a:pt x="954" y="1234"/>
                      </a:lnTo>
                      <a:lnTo>
                        <a:pt x="954" y="1232"/>
                      </a:lnTo>
                      <a:lnTo>
                        <a:pt x="954" y="1232"/>
                      </a:lnTo>
                      <a:lnTo>
                        <a:pt x="952" y="1232"/>
                      </a:lnTo>
                      <a:lnTo>
                        <a:pt x="948" y="1230"/>
                      </a:lnTo>
                      <a:lnTo>
                        <a:pt x="947" y="1228"/>
                      </a:lnTo>
                      <a:lnTo>
                        <a:pt x="947" y="1228"/>
                      </a:lnTo>
                      <a:lnTo>
                        <a:pt x="947" y="1228"/>
                      </a:lnTo>
                      <a:lnTo>
                        <a:pt x="945" y="1228"/>
                      </a:lnTo>
                      <a:lnTo>
                        <a:pt x="945" y="1228"/>
                      </a:lnTo>
                      <a:lnTo>
                        <a:pt x="943" y="1226"/>
                      </a:lnTo>
                      <a:lnTo>
                        <a:pt x="943" y="1226"/>
                      </a:lnTo>
                      <a:lnTo>
                        <a:pt x="943" y="1224"/>
                      </a:lnTo>
                      <a:lnTo>
                        <a:pt x="941" y="1219"/>
                      </a:lnTo>
                      <a:lnTo>
                        <a:pt x="941" y="1217"/>
                      </a:lnTo>
                      <a:lnTo>
                        <a:pt x="941" y="1217"/>
                      </a:lnTo>
                      <a:lnTo>
                        <a:pt x="941" y="1217"/>
                      </a:lnTo>
                      <a:lnTo>
                        <a:pt x="941" y="1215"/>
                      </a:lnTo>
                      <a:lnTo>
                        <a:pt x="941" y="1215"/>
                      </a:lnTo>
                      <a:lnTo>
                        <a:pt x="941" y="1213"/>
                      </a:lnTo>
                      <a:lnTo>
                        <a:pt x="939" y="1209"/>
                      </a:lnTo>
                      <a:lnTo>
                        <a:pt x="939" y="1209"/>
                      </a:lnTo>
                      <a:lnTo>
                        <a:pt x="939" y="1207"/>
                      </a:lnTo>
                      <a:lnTo>
                        <a:pt x="941" y="1205"/>
                      </a:lnTo>
                      <a:lnTo>
                        <a:pt x="941" y="1204"/>
                      </a:lnTo>
                      <a:lnTo>
                        <a:pt x="941" y="1204"/>
                      </a:lnTo>
                      <a:lnTo>
                        <a:pt x="939" y="1204"/>
                      </a:lnTo>
                      <a:lnTo>
                        <a:pt x="939" y="1202"/>
                      </a:lnTo>
                      <a:lnTo>
                        <a:pt x="939" y="1202"/>
                      </a:lnTo>
                      <a:lnTo>
                        <a:pt x="941" y="1202"/>
                      </a:lnTo>
                      <a:lnTo>
                        <a:pt x="943" y="1200"/>
                      </a:lnTo>
                      <a:lnTo>
                        <a:pt x="943" y="1200"/>
                      </a:lnTo>
                      <a:lnTo>
                        <a:pt x="943" y="1198"/>
                      </a:lnTo>
                      <a:lnTo>
                        <a:pt x="943" y="1194"/>
                      </a:lnTo>
                      <a:lnTo>
                        <a:pt x="941" y="1194"/>
                      </a:lnTo>
                      <a:lnTo>
                        <a:pt x="939" y="1194"/>
                      </a:lnTo>
                      <a:lnTo>
                        <a:pt x="932" y="1198"/>
                      </a:lnTo>
                      <a:lnTo>
                        <a:pt x="928" y="1198"/>
                      </a:lnTo>
                      <a:lnTo>
                        <a:pt x="917" y="1200"/>
                      </a:lnTo>
                      <a:lnTo>
                        <a:pt x="915" y="1200"/>
                      </a:lnTo>
                      <a:lnTo>
                        <a:pt x="911" y="1200"/>
                      </a:lnTo>
                      <a:lnTo>
                        <a:pt x="907" y="1204"/>
                      </a:lnTo>
                      <a:lnTo>
                        <a:pt x="903" y="1204"/>
                      </a:lnTo>
                      <a:lnTo>
                        <a:pt x="898" y="1204"/>
                      </a:lnTo>
                      <a:lnTo>
                        <a:pt x="896" y="1205"/>
                      </a:lnTo>
                      <a:lnTo>
                        <a:pt x="894" y="1205"/>
                      </a:lnTo>
                      <a:lnTo>
                        <a:pt x="894" y="1207"/>
                      </a:lnTo>
                      <a:lnTo>
                        <a:pt x="892" y="1207"/>
                      </a:lnTo>
                      <a:lnTo>
                        <a:pt x="892" y="1209"/>
                      </a:lnTo>
                      <a:lnTo>
                        <a:pt x="890" y="1209"/>
                      </a:lnTo>
                      <a:lnTo>
                        <a:pt x="890" y="1209"/>
                      </a:lnTo>
                      <a:lnTo>
                        <a:pt x="888" y="1209"/>
                      </a:lnTo>
                      <a:lnTo>
                        <a:pt x="888" y="1209"/>
                      </a:lnTo>
                      <a:lnTo>
                        <a:pt x="888" y="1211"/>
                      </a:lnTo>
                      <a:lnTo>
                        <a:pt x="886" y="1213"/>
                      </a:lnTo>
                      <a:lnTo>
                        <a:pt x="886" y="1213"/>
                      </a:lnTo>
                      <a:lnTo>
                        <a:pt x="886" y="1213"/>
                      </a:lnTo>
                      <a:lnTo>
                        <a:pt x="883" y="1213"/>
                      </a:lnTo>
                      <a:lnTo>
                        <a:pt x="881" y="1213"/>
                      </a:lnTo>
                      <a:lnTo>
                        <a:pt x="879" y="1213"/>
                      </a:lnTo>
                      <a:lnTo>
                        <a:pt x="877" y="1213"/>
                      </a:lnTo>
                      <a:lnTo>
                        <a:pt x="875" y="1211"/>
                      </a:lnTo>
                      <a:lnTo>
                        <a:pt x="873" y="1209"/>
                      </a:lnTo>
                      <a:lnTo>
                        <a:pt x="871" y="1209"/>
                      </a:lnTo>
                      <a:lnTo>
                        <a:pt x="870" y="1209"/>
                      </a:lnTo>
                      <a:lnTo>
                        <a:pt x="868" y="1209"/>
                      </a:lnTo>
                      <a:lnTo>
                        <a:pt x="868" y="1207"/>
                      </a:lnTo>
                      <a:lnTo>
                        <a:pt x="868" y="1207"/>
                      </a:lnTo>
                      <a:lnTo>
                        <a:pt x="871" y="1205"/>
                      </a:lnTo>
                      <a:lnTo>
                        <a:pt x="871" y="1205"/>
                      </a:lnTo>
                      <a:lnTo>
                        <a:pt x="875" y="1202"/>
                      </a:lnTo>
                      <a:lnTo>
                        <a:pt x="875" y="1200"/>
                      </a:lnTo>
                      <a:lnTo>
                        <a:pt x="875" y="1198"/>
                      </a:lnTo>
                      <a:lnTo>
                        <a:pt x="875" y="1198"/>
                      </a:lnTo>
                      <a:lnTo>
                        <a:pt x="875" y="1196"/>
                      </a:lnTo>
                      <a:lnTo>
                        <a:pt x="875" y="1194"/>
                      </a:lnTo>
                      <a:lnTo>
                        <a:pt x="873" y="1192"/>
                      </a:lnTo>
                      <a:lnTo>
                        <a:pt x="873" y="1192"/>
                      </a:lnTo>
                      <a:lnTo>
                        <a:pt x="873" y="1190"/>
                      </a:lnTo>
                      <a:lnTo>
                        <a:pt x="873" y="1190"/>
                      </a:lnTo>
                      <a:lnTo>
                        <a:pt x="873" y="1188"/>
                      </a:lnTo>
                      <a:lnTo>
                        <a:pt x="873" y="1188"/>
                      </a:lnTo>
                      <a:lnTo>
                        <a:pt x="873" y="1187"/>
                      </a:lnTo>
                      <a:lnTo>
                        <a:pt x="871" y="1185"/>
                      </a:lnTo>
                      <a:lnTo>
                        <a:pt x="870" y="1185"/>
                      </a:lnTo>
                      <a:lnTo>
                        <a:pt x="868" y="1183"/>
                      </a:lnTo>
                      <a:lnTo>
                        <a:pt x="866" y="1183"/>
                      </a:lnTo>
                      <a:lnTo>
                        <a:pt x="864" y="1183"/>
                      </a:lnTo>
                      <a:lnTo>
                        <a:pt x="862" y="1183"/>
                      </a:lnTo>
                      <a:lnTo>
                        <a:pt x="860" y="1183"/>
                      </a:lnTo>
                      <a:lnTo>
                        <a:pt x="858" y="1183"/>
                      </a:lnTo>
                      <a:lnTo>
                        <a:pt x="856" y="1183"/>
                      </a:lnTo>
                      <a:lnTo>
                        <a:pt x="856" y="1183"/>
                      </a:lnTo>
                      <a:lnTo>
                        <a:pt x="855" y="1181"/>
                      </a:lnTo>
                      <a:lnTo>
                        <a:pt x="856" y="1179"/>
                      </a:lnTo>
                      <a:lnTo>
                        <a:pt x="855" y="1179"/>
                      </a:lnTo>
                      <a:lnTo>
                        <a:pt x="855" y="1175"/>
                      </a:lnTo>
                      <a:lnTo>
                        <a:pt x="855" y="1175"/>
                      </a:lnTo>
                      <a:lnTo>
                        <a:pt x="855" y="1173"/>
                      </a:lnTo>
                      <a:lnTo>
                        <a:pt x="855" y="1173"/>
                      </a:lnTo>
                      <a:lnTo>
                        <a:pt x="855" y="1172"/>
                      </a:lnTo>
                      <a:lnTo>
                        <a:pt x="851" y="1172"/>
                      </a:lnTo>
                      <a:lnTo>
                        <a:pt x="847" y="1170"/>
                      </a:lnTo>
                      <a:lnTo>
                        <a:pt x="845" y="1170"/>
                      </a:lnTo>
                      <a:lnTo>
                        <a:pt x="843" y="1172"/>
                      </a:lnTo>
                      <a:lnTo>
                        <a:pt x="843" y="1172"/>
                      </a:lnTo>
                      <a:lnTo>
                        <a:pt x="843" y="1173"/>
                      </a:lnTo>
                      <a:lnTo>
                        <a:pt x="841" y="1175"/>
                      </a:lnTo>
                      <a:lnTo>
                        <a:pt x="841" y="1175"/>
                      </a:lnTo>
                      <a:lnTo>
                        <a:pt x="840" y="1177"/>
                      </a:lnTo>
                      <a:lnTo>
                        <a:pt x="840" y="1177"/>
                      </a:lnTo>
                      <a:lnTo>
                        <a:pt x="838" y="1179"/>
                      </a:lnTo>
                      <a:lnTo>
                        <a:pt x="838" y="1181"/>
                      </a:lnTo>
                      <a:lnTo>
                        <a:pt x="838" y="1181"/>
                      </a:lnTo>
                      <a:lnTo>
                        <a:pt x="836" y="1181"/>
                      </a:lnTo>
                      <a:lnTo>
                        <a:pt x="832" y="1181"/>
                      </a:lnTo>
                      <a:lnTo>
                        <a:pt x="828" y="1181"/>
                      </a:lnTo>
                      <a:lnTo>
                        <a:pt x="826" y="1179"/>
                      </a:lnTo>
                      <a:lnTo>
                        <a:pt x="825" y="1181"/>
                      </a:lnTo>
                      <a:lnTo>
                        <a:pt x="821" y="1181"/>
                      </a:lnTo>
                      <a:lnTo>
                        <a:pt x="815" y="1179"/>
                      </a:lnTo>
                      <a:lnTo>
                        <a:pt x="811" y="1177"/>
                      </a:lnTo>
                      <a:lnTo>
                        <a:pt x="808" y="1177"/>
                      </a:lnTo>
                      <a:lnTo>
                        <a:pt x="806" y="1177"/>
                      </a:lnTo>
                      <a:lnTo>
                        <a:pt x="802" y="1177"/>
                      </a:lnTo>
                      <a:lnTo>
                        <a:pt x="796" y="1181"/>
                      </a:lnTo>
                      <a:lnTo>
                        <a:pt x="789" y="1185"/>
                      </a:lnTo>
                      <a:lnTo>
                        <a:pt x="783" y="1187"/>
                      </a:lnTo>
                      <a:lnTo>
                        <a:pt x="776" y="1187"/>
                      </a:lnTo>
                      <a:lnTo>
                        <a:pt x="774" y="1187"/>
                      </a:lnTo>
                      <a:lnTo>
                        <a:pt x="770" y="1187"/>
                      </a:lnTo>
                      <a:lnTo>
                        <a:pt x="768" y="1187"/>
                      </a:lnTo>
                      <a:lnTo>
                        <a:pt x="766" y="1185"/>
                      </a:lnTo>
                      <a:lnTo>
                        <a:pt x="764" y="1183"/>
                      </a:lnTo>
                      <a:lnTo>
                        <a:pt x="763" y="1183"/>
                      </a:lnTo>
                      <a:lnTo>
                        <a:pt x="761" y="1185"/>
                      </a:lnTo>
                      <a:lnTo>
                        <a:pt x="759" y="1185"/>
                      </a:lnTo>
                      <a:lnTo>
                        <a:pt x="759" y="1187"/>
                      </a:lnTo>
                      <a:lnTo>
                        <a:pt x="755" y="1187"/>
                      </a:lnTo>
                      <a:lnTo>
                        <a:pt x="753" y="1187"/>
                      </a:lnTo>
                      <a:lnTo>
                        <a:pt x="749" y="1185"/>
                      </a:lnTo>
                      <a:lnTo>
                        <a:pt x="748" y="1185"/>
                      </a:lnTo>
                      <a:lnTo>
                        <a:pt x="742" y="1183"/>
                      </a:lnTo>
                      <a:lnTo>
                        <a:pt x="740" y="1183"/>
                      </a:lnTo>
                      <a:lnTo>
                        <a:pt x="736" y="1188"/>
                      </a:lnTo>
                      <a:lnTo>
                        <a:pt x="734" y="1190"/>
                      </a:lnTo>
                      <a:lnTo>
                        <a:pt x="729" y="1192"/>
                      </a:lnTo>
                      <a:lnTo>
                        <a:pt x="727" y="1194"/>
                      </a:lnTo>
                      <a:lnTo>
                        <a:pt x="723" y="1198"/>
                      </a:lnTo>
                      <a:lnTo>
                        <a:pt x="723" y="1198"/>
                      </a:lnTo>
                      <a:lnTo>
                        <a:pt x="721" y="1198"/>
                      </a:lnTo>
                      <a:lnTo>
                        <a:pt x="721" y="1194"/>
                      </a:lnTo>
                      <a:lnTo>
                        <a:pt x="721" y="1192"/>
                      </a:lnTo>
                      <a:lnTo>
                        <a:pt x="721" y="1185"/>
                      </a:lnTo>
                      <a:lnTo>
                        <a:pt x="721" y="1185"/>
                      </a:lnTo>
                      <a:lnTo>
                        <a:pt x="719" y="1181"/>
                      </a:lnTo>
                      <a:lnTo>
                        <a:pt x="719" y="1181"/>
                      </a:lnTo>
                      <a:lnTo>
                        <a:pt x="719" y="1181"/>
                      </a:lnTo>
                      <a:lnTo>
                        <a:pt x="717" y="1179"/>
                      </a:lnTo>
                      <a:lnTo>
                        <a:pt x="717" y="1175"/>
                      </a:lnTo>
                      <a:lnTo>
                        <a:pt x="716" y="1172"/>
                      </a:lnTo>
                      <a:lnTo>
                        <a:pt x="716" y="1170"/>
                      </a:lnTo>
                      <a:lnTo>
                        <a:pt x="716" y="1170"/>
                      </a:lnTo>
                      <a:lnTo>
                        <a:pt x="717" y="1168"/>
                      </a:lnTo>
                      <a:lnTo>
                        <a:pt x="717" y="1166"/>
                      </a:lnTo>
                      <a:lnTo>
                        <a:pt x="719" y="1164"/>
                      </a:lnTo>
                      <a:lnTo>
                        <a:pt x="723" y="1164"/>
                      </a:lnTo>
                      <a:lnTo>
                        <a:pt x="725" y="1162"/>
                      </a:lnTo>
                      <a:lnTo>
                        <a:pt x="725" y="1162"/>
                      </a:lnTo>
                      <a:lnTo>
                        <a:pt x="727" y="1162"/>
                      </a:lnTo>
                      <a:lnTo>
                        <a:pt x="727" y="1158"/>
                      </a:lnTo>
                      <a:lnTo>
                        <a:pt x="727" y="1157"/>
                      </a:lnTo>
                      <a:lnTo>
                        <a:pt x="725" y="1155"/>
                      </a:lnTo>
                      <a:lnTo>
                        <a:pt x="725" y="1153"/>
                      </a:lnTo>
                      <a:lnTo>
                        <a:pt x="725" y="1149"/>
                      </a:lnTo>
                      <a:lnTo>
                        <a:pt x="725" y="1147"/>
                      </a:lnTo>
                      <a:lnTo>
                        <a:pt x="725" y="1145"/>
                      </a:lnTo>
                      <a:lnTo>
                        <a:pt x="723" y="1143"/>
                      </a:lnTo>
                      <a:lnTo>
                        <a:pt x="723" y="1142"/>
                      </a:lnTo>
                      <a:lnTo>
                        <a:pt x="723" y="1140"/>
                      </a:lnTo>
                      <a:lnTo>
                        <a:pt x="725" y="1138"/>
                      </a:lnTo>
                      <a:lnTo>
                        <a:pt x="725" y="1136"/>
                      </a:lnTo>
                      <a:lnTo>
                        <a:pt x="725" y="1136"/>
                      </a:lnTo>
                      <a:lnTo>
                        <a:pt x="727" y="1134"/>
                      </a:lnTo>
                      <a:lnTo>
                        <a:pt x="727" y="1134"/>
                      </a:lnTo>
                      <a:lnTo>
                        <a:pt x="725" y="1132"/>
                      </a:lnTo>
                      <a:lnTo>
                        <a:pt x="725" y="1132"/>
                      </a:lnTo>
                      <a:lnTo>
                        <a:pt x="723" y="1128"/>
                      </a:lnTo>
                      <a:lnTo>
                        <a:pt x="723" y="1127"/>
                      </a:lnTo>
                      <a:lnTo>
                        <a:pt x="721" y="1123"/>
                      </a:lnTo>
                      <a:lnTo>
                        <a:pt x="719" y="1119"/>
                      </a:lnTo>
                      <a:lnTo>
                        <a:pt x="717" y="1117"/>
                      </a:lnTo>
                      <a:lnTo>
                        <a:pt x="717" y="1113"/>
                      </a:lnTo>
                      <a:lnTo>
                        <a:pt x="717" y="1113"/>
                      </a:lnTo>
                      <a:lnTo>
                        <a:pt x="717" y="1110"/>
                      </a:lnTo>
                      <a:lnTo>
                        <a:pt x="716" y="1106"/>
                      </a:lnTo>
                      <a:lnTo>
                        <a:pt x="716" y="1104"/>
                      </a:lnTo>
                      <a:lnTo>
                        <a:pt x="716" y="1102"/>
                      </a:lnTo>
                      <a:lnTo>
                        <a:pt x="714" y="1100"/>
                      </a:lnTo>
                      <a:lnTo>
                        <a:pt x="712" y="1098"/>
                      </a:lnTo>
                      <a:lnTo>
                        <a:pt x="710" y="1098"/>
                      </a:lnTo>
                      <a:lnTo>
                        <a:pt x="710" y="1096"/>
                      </a:lnTo>
                      <a:lnTo>
                        <a:pt x="708" y="1098"/>
                      </a:lnTo>
                      <a:lnTo>
                        <a:pt x="708" y="1098"/>
                      </a:lnTo>
                      <a:lnTo>
                        <a:pt x="708" y="1098"/>
                      </a:lnTo>
                      <a:lnTo>
                        <a:pt x="702" y="1093"/>
                      </a:lnTo>
                      <a:lnTo>
                        <a:pt x="702" y="1091"/>
                      </a:lnTo>
                      <a:lnTo>
                        <a:pt x="702" y="1089"/>
                      </a:lnTo>
                      <a:lnTo>
                        <a:pt x="702" y="1089"/>
                      </a:lnTo>
                      <a:lnTo>
                        <a:pt x="701" y="1089"/>
                      </a:lnTo>
                      <a:lnTo>
                        <a:pt x="701" y="1089"/>
                      </a:lnTo>
                      <a:lnTo>
                        <a:pt x="699" y="1087"/>
                      </a:lnTo>
                      <a:lnTo>
                        <a:pt x="695" y="1081"/>
                      </a:lnTo>
                      <a:lnTo>
                        <a:pt x="693" y="1080"/>
                      </a:lnTo>
                      <a:lnTo>
                        <a:pt x="693" y="1076"/>
                      </a:lnTo>
                      <a:lnTo>
                        <a:pt x="691" y="1070"/>
                      </a:lnTo>
                      <a:lnTo>
                        <a:pt x="691" y="1066"/>
                      </a:lnTo>
                      <a:lnTo>
                        <a:pt x="689" y="1066"/>
                      </a:lnTo>
                      <a:lnTo>
                        <a:pt x="689" y="1065"/>
                      </a:lnTo>
                      <a:lnTo>
                        <a:pt x="689" y="1063"/>
                      </a:lnTo>
                      <a:lnTo>
                        <a:pt x="689" y="1063"/>
                      </a:lnTo>
                      <a:lnTo>
                        <a:pt x="689" y="1061"/>
                      </a:lnTo>
                      <a:lnTo>
                        <a:pt x="689" y="1059"/>
                      </a:lnTo>
                      <a:lnTo>
                        <a:pt x="693" y="1053"/>
                      </a:lnTo>
                      <a:lnTo>
                        <a:pt x="693" y="1051"/>
                      </a:lnTo>
                      <a:lnTo>
                        <a:pt x="693" y="1048"/>
                      </a:lnTo>
                      <a:lnTo>
                        <a:pt x="691" y="1040"/>
                      </a:lnTo>
                      <a:lnTo>
                        <a:pt x="693" y="1033"/>
                      </a:lnTo>
                      <a:lnTo>
                        <a:pt x="693" y="1029"/>
                      </a:lnTo>
                      <a:lnTo>
                        <a:pt x="693" y="1023"/>
                      </a:lnTo>
                      <a:lnTo>
                        <a:pt x="695" y="1021"/>
                      </a:lnTo>
                      <a:lnTo>
                        <a:pt x="695" y="1019"/>
                      </a:lnTo>
                      <a:lnTo>
                        <a:pt x="695" y="1018"/>
                      </a:lnTo>
                      <a:lnTo>
                        <a:pt x="697" y="1014"/>
                      </a:lnTo>
                      <a:lnTo>
                        <a:pt x="697" y="1008"/>
                      </a:lnTo>
                      <a:lnTo>
                        <a:pt x="697" y="1006"/>
                      </a:lnTo>
                      <a:lnTo>
                        <a:pt x="699" y="1004"/>
                      </a:lnTo>
                      <a:lnTo>
                        <a:pt x="699" y="1003"/>
                      </a:lnTo>
                      <a:lnTo>
                        <a:pt x="699" y="1003"/>
                      </a:lnTo>
                      <a:lnTo>
                        <a:pt x="697" y="1003"/>
                      </a:lnTo>
                      <a:lnTo>
                        <a:pt x="697" y="1003"/>
                      </a:lnTo>
                      <a:lnTo>
                        <a:pt x="699" y="997"/>
                      </a:lnTo>
                      <a:lnTo>
                        <a:pt x="699" y="995"/>
                      </a:lnTo>
                      <a:lnTo>
                        <a:pt x="699" y="991"/>
                      </a:lnTo>
                      <a:lnTo>
                        <a:pt x="697" y="989"/>
                      </a:lnTo>
                      <a:lnTo>
                        <a:pt x="697" y="986"/>
                      </a:lnTo>
                      <a:lnTo>
                        <a:pt x="697" y="986"/>
                      </a:lnTo>
                      <a:lnTo>
                        <a:pt x="697" y="986"/>
                      </a:lnTo>
                      <a:lnTo>
                        <a:pt x="697" y="984"/>
                      </a:lnTo>
                      <a:lnTo>
                        <a:pt x="695" y="982"/>
                      </a:lnTo>
                      <a:lnTo>
                        <a:pt x="695" y="980"/>
                      </a:lnTo>
                      <a:lnTo>
                        <a:pt x="693" y="976"/>
                      </a:lnTo>
                      <a:lnTo>
                        <a:pt x="693" y="974"/>
                      </a:lnTo>
                      <a:lnTo>
                        <a:pt x="693" y="973"/>
                      </a:lnTo>
                      <a:lnTo>
                        <a:pt x="693" y="973"/>
                      </a:lnTo>
                      <a:lnTo>
                        <a:pt x="691" y="969"/>
                      </a:lnTo>
                      <a:lnTo>
                        <a:pt x="689" y="969"/>
                      </a:lnTo>
                      <a:lnTo>
                        <a:pt x="689" y="967"/>
                      </a:lnTo>
                      <a:lnTo>
                        <a:pt x="689" y="965"/>
                      </a:lnTo>
                      <a:lnTo>
                        <a:pt x="689" y="965"/>
                      </a:lnTo>
                      <a:lnTo>
                        <a:pt x="687" y="963"/>
                      </a:lnTo>
                      <a:lnTo>
                        <a:pt x="686" y="963"/>
                      </a:lnTo>
                      <a:lnTo>
                        <a:pt x="686" y="961"/>
                      </a:lnTo>
                      <a:lnTo>
                        <a:pt x="686" y="956"/>
                      </a:lnTo>
                      <a:lnTo>
                        <a:pt x="686" y="956"/>
                      </a:lnTo>
                      <a:lnTo>
                        <a:pt x="687" y="954"/>
                      </a:lnTo>
                      <a:lnTo>
                        <a:pt x="687" y="954"/>
                      </a:lnTo>
                      <a:lnTo>
                        <a:pt x="687" y="952"/>
                      </a:lnTo>
                      <a:lnTo>
                        <a:pt x="687" y="950"/>
                      </a:lnTo>
                      <a:lnTo>
                        <a:pt x="687" y="948"/>
                      </a:lnTo>
                      <a:lnTo>
                        <a:pt x="687" y="946"/>
                      </a:lnTo>
                      <a:lnTo>
                        <a:pt x="687" y="944"/>
                      </a:lnTo>
                      <a:lnTo>
                        <a:pt x="689" y="942"/>
                      </a:lnTo>
                      <a:lnTo>
                        <a:pt x="689" y="939"/>
                      </a:lnTo>
                      <a:lnTo>
                        <a:pt x="691" y="937"/>
                      </a:lnTo>
                      <a:lnTo>
                        <a:pt x="691" y="935"/>
                      </a:lnTo>
                      <a:lnTo>
                        <a:pt x="691" y="933"/>
                      </a:lnTo>
                      <a:lnTo>
                        <a:pt x="691" y="933"/>
                      </a:lnTo>
                      <a:lnTo>
                        <a:pt x="693" y="931"/>
                      </a:lnTo>
                      <a:lnTo>
                        <a:pt x="693" y="931"/>
                      </a:lnTo>
                      <a:lnTo>
                        <a:pt x="693" y="927"/>
                      </a:lnTo>
                      <a:lnTo>
                        <a:pt x="693" y="927"/>
                      </a:lnTo>
                      <a:lnTo>
                        <a:pt x="693" y="927"/>
                      </a:lnTo>
                      <a:lnTo>
                        <a:pt x="693" y="926"/>
                      </a:lnTo>
                      <a:lnTo>
                        <a:pt x="693" y="926"/>
                      </a:lnTo>
                      <a:lnTo>
                        <a:pt x="693" y="924"/>
                      </a:lnTo>
                      <a:lnTo>
                        <a:pt x="693" y="922"/>
                      </a:lnTo>
                      <a:lnTo>
                        <a:pt x="693" y="922"/>
                      </a:lnTo>
                      <a:lnTo>
                        <a:pt x="693" y="922"/>
                      </a:lnTo>
                      <a:lnTo>
                        <a:pt x="693" y="920"/>
                      </a:lnTo>
                      <a:lnTo>
                        <a:pt x="693" y="918"/>
                      </a:lnTo>
                      <a:lnTo>
                        <a:pt x="691" y="918"/>
                      </a:lnTo>
                      <a:lnTo>
                        <a:pt x="691" y="918"/>
                      </a:lnTo>
                      <a:lnTo>
                        <a:pt x="691" y="916"/>
                      </a:lnTo>
                      <a:lnTo>
                        <a:pt x="691" y="916"/>
                      </a:lnTo>
                      <a:lnTo>
                        <a:pt x="693" y="916"/>
                      </a:lnTo>
                      <a:lnTo>
                        <a:pt x="691" y="914"/>
                      </a:lnTo>
                      <a:lnTo>
                        <a:pt x="691" y="914"/>
                      </a:lnTo>
                      <a:lnTo>
                        <a:pt x="689" y="911"/>
                      </a:lnTo>
                      <a:lnTo>
                        <a:pt x="689" y="911"/>
                      </a:lnTo>
                      <a:lnTo>
                        <a:pt x="687" y="911"/>
                      </a:lnTo>
                      <a:lnTo>
                        <a:pt x="687" y="909"/>
                      </a:lnTo>
                      <a:lnTo>
                        <a:pt x="687" y="909"/>
                      </a:lnTo>
                      <a:lnTo>
                        <a:pt x="657" y="909"/>
                      </a:lnTo>
                      <a:lnTo>
                        <a:pt x="654" y="909"/>
                      </a:lnTo>
                      <a:lnTo>
                        <a:pt x="597" y="909"/>
                      </a:lnTo>
                      <a:lnTo>
                        <a:pt x="597" y="907"/>
                      </a:lnTo>
                      <a:lnTo>
                        <a:pt x="597" y="903"/>
                      </a:lnTo>
                      <a:lnTo>
                        <a:pt x="597" y="899"/>
                      </a:lnTo>
                      <a:lnTo>
                        <a:pt x="599" y="896"/>
                      </a:lnTo>
                      <a:lnTo>
                        <a:pt x="599" y="892"/>
                      </a:lnTo>
                      <a:lnTo>
                        <a:pt x="603" y="888"/>
                      </a:lnTo>
                      <a:lnTo>
                        <a:pt x="603" y="882"/>
                      </a:lnTo>
                      <a:lnTo>
                        <a:pt x="584" y="882"/>
                      </a:lnTo>
                      <a:lnTo>
                        <a:pt x="582" y="882"/>
                      </a:lnTo>
                      <a:lnTo>
                        <a:pt x="582" y="884"/>
                      </a:lnTo>
                      <a:lnTo>
                        <a:pt x="582" y="884"/>
                      </a:lnTo>
                      <a:lnTo>
                        <a:pt x="582" y="886"/>
                      </a:lnTo>
                      <a:lnTo>
                        <a:pt x="580" y="888"/>
                      </a:lnTo>
                      <a:lnTo>
                        <a:pt x="580" y="890"/>
                      </a:lnTo>
                      <a:lnTo>
                        <a:pt x="526" y="890"/>
                      </a:lnTo>
                      <a:lnTo>
                        <a:pt x="526" y="892"/>
                      </a:lnTo>
                      <a:lnTo>
                        <a:pt x="528" y="892"/>
                      </a:lnTo>
                      <a:lnTo>
                        <a:pt x="526" y="894"/>
                      </a:lnTo>
                      <a:lnTo>
                        <a:pt x="524" y="896"/>
                      </a:lnTo>
                      <a:lnTo>
                        <a:pt x="524" y="897"/>
                      </a:lnTo>
                      <a:lnTo>
                        <a:pt x="522" y="899"/>
                      </a:lnTo>
                      <a:lnTo>
                        <a:pt x="522" y="912"/>
                      </a:lnTo>
                      <a:lnTo>
                        <a:pt x="522" y="914"/>
                      </a:lnTo>
                      <a:lnTo>
                        <a:pt x="522" y="916"/>
                      </a:lnTo>
                      <a:lnTo>
                        <a:pt x="526" y="922"/>
                      </a:lnTo>
                      <a:lnTo>
                        <a:pt x="524" y="924"/>
                      </a:lnTo>
                      <a:lnTo>
                        <a:pt x="522" y="926"/>
                      </a:lnTo>
                      <a:lnTo>
                        <a:pt x="522" y="926"/>
                      </a:lnTo>
                      <a:lnTo>
                        <a:pt x="520" y="929"/>
                      </a:lnTo>
                      <a:lnTo>
                        <a:pt x="520" y="931"/>
                      </a:lnTo>
                      <a:lnTo>
                        <a:pt x="518" y="931"/>
                      </a:lnTo>
                      <a:lnTo>
                        <a:pt x="515" y="931"/>
                      </a:lnTo>
                      <a:lnTo>
                        <a:pt x="513" y="933"/>
                      </a:lnTo>
                      <a:lnTo>
                        <a:pt x="515" y="935"/>
                      </a:lnTo>
                      <a:lnTo>
                        <a:pt x="515" y="937"/>
                      </a:lnTo>
                      <a:lnTo>
                        <a:pt x="515" y="939"/>
                      </a:lnTo>
                      <a:lnTo>
                        <a:pt x="515" y="941"/>
                      </a:lnTo>
                      <a:lnTo>
                        <a:pt x="515" y="942"/>
                      </a:lnTo>
                      <a:lnTo>
                        <a:pt x="515" y="946"/>
                      </a:lnTo>
                      <a:lnTo>
                        <a:pt x="513" y="948"/>
                      </a:lnTo>
                      <a:lnTo>
                        <a:pt x="513" y="952"/>
                      </a:lnTo>
                      <a:lnTo>
                        <a:pt x="513" y="956"/>
                      </a:lnTo>
                      <a:lnTo>
                        <a:pt x="515" y="961"/>
                      </a:lnTo>
                      <a:lnTo>
                        <a:pt x="471" y="961"/>
                      </a:lnTo>
                      <a:lnTo>
                        <a:pt x="471" y="959"/>
                      </a:lnTo>
                      <a:lnTo>
                        <a:pt x="470" y="959"/>
                      </a:lnTo>
                      <a:lnTo>
                        <a:pt x="470" y="957"/>
                      </a:lnTo>
                      <a:lnTo>
                        <a:pt x="470" y="956"/>
                      </a:lnTo>
                      <a:lnTo>
                        <a:pt x="453" y="956"/>
                      </a:lnTo>
                      <a:lnTo>
                        <a:pt x="453" y="957"/>
                      </a:lnTo>
                      <a:lnTo>
                        <a:pt x="453" y="959"/>
                      </a:lnTo>
                      <a:lnTo>
                        <a:pt x="453" y="961"/>
                      </a:lnTo>
                      <a:lnTo>
                        <a:pt x="447" y="961"/>
                      </a:lnTo>
                      <a:lnTo>
                        <a:pt x="445" y="961"/>
                      </a:lnTo>
                      <a:lnTo>
                        <a:pt x="443" y="963"/>
                      </a:lnTo>
                      <a:lnTo>
                        <a:pt x="443" y="963"/>
                      </a:lnTo>
                      <a:lnTo>
                        <a:pt x="441" y="963"/>
                      </a:lnTo>
                      <a:lnTo>
                        <a:pt x="440" y="961"/>
                      </a:lnTo>
                      <a:lnTo>
                        <a:pt x="436" y="961"/>
                      </a:lnTo>
                      <a:lnTo>
                        <a:pt x="430" y="961"/>
                      </a:lnTo>
                      <a:lnTo>
                        <a:pt x="428" y="961"/>
                      </a:lnTo>
                      <a:lnTo>
                        <a:pt x="426" y="963"/>
                      </a:lnTo>
                      <a:lnTo>
                        <a:pt x="425" y="963"/>
                      </a:lnTo>
                      <a:lnTo>
                        <a:pt x="425" y="963"/>
                      </a:lnTo>
                      <a:lnTo>
                        <a:pt x="423" y="965"/>
                      </a:lnTo>
                      <a:lnTo>
                        <a:pt x="423" y="967"/>
                      </a:lnTo>
                      <a:lnTo>
                        <a:pt x="423" y="969"/>
                      </a:lnTo>
                      <a:lnTo>
                        <a:pt x="417" y="969"/>
                      </a:lnTo>
                      <a:lnTo>
                        <a:pt x="415" y="969"/>
                      </a:lnTo>
                      <a:lnTo>
                        <a:pt x="411" y="965"/>
                      </a:lnTo>
                      <a:lnTo>
                        <a:pt x="409" y="965"/>
                      </a:lnTo>
                      <a:lnTo>
                        <a:pt x="408" y="965"/>
                      </a:lnTo>
                      <a:lnTo>
                        <a:pt x="406" y="965"/>
                      </a:lnTo>
                      <a:lnTo>
                        <a:pt x="402" y="967"/>
                      </a:lnTo>
                      <a:lnTo>
                        <a:pt x="400" y="967"/>
                      </a:lnTo>
                      <a:lnTo>
                        <a:pt x="398" y="967"/>
                      </a:lnTo>
                      <a:lnTo>
                        <a:pt x="396" y="967"/>
                      </a:lnTo>
                      <a:lnTo>
                        <a:pt x="389" y="969"/>
                      </a:lnTo>
                      <a:lnTo>
                        <a:pt x="387" y="969"/>
                      </a:lnTo>
                      <a:lnTo>
                        <a:pt x="383" y="967"/>
                      </a:lnTo>
                      <a:lnTo>
                        <a:pt x="383" y="967"/>
                      </a:lnTo>
                      <a:lnTo>
                        <a:pt x="383" y="965"/>
                      </a:lnTo>
                      <a:lnTo>
                        <a:pt x="383" y="963"/>
                      </a:lnTo>
                      <a:lnTo>
                        <a:pt x="383" y="963"/>
                      </a:lnTo>
                      <a:lnTo>
                        <a:pt x="383" y="961"/>
                      </a:lnTo>
                      <a:lnTo>
                        <a:pt x="381" y="961"/>
                      </a:lnTo>
                      <a:lnTo>
                        <a:pt x="379" y="959"/>
                      </a:lnTo>
                      <a:lnTo>
                        <a:pt x="379" y="957"/>
                      </a:lnTo>
                      <a:lnTo>
                        <a:pt x="378" y="957"/>
                      </a:lnTo>
                      <a:lnTo>
                        <a:pt x="378" y="957"/>
                      </a:lnTo>
                      <a:lnTo>
                        <a:pt x="378" y="957"/>
                      </a:lnTo>
                      <a:lnTo>
                        <a:pt x="378" y="957"/>
                      </a:lnTo>
                      <a:lnTo>
                        <a:pt x="378" y="957"/>
                      </a:lnTo>
                      <a:lnTo>
                        <a:pt x="378" y="956"/>
                      </a:lnTo>
                      <a:lnTo>
                        <a:pt x="376" y="956"/>
                      </a:lnTo>
                      <a:lnTo>
                        <a:pt x="376" y="956"/>
                      </a:lnTo>
                      <a:lnTo>
                        <a:pt x="376" y="954"/>
                      </a:lnTo>
                      <a:lnTo>
                        <a:pt x="378" y="954"/>
                      </a:lnTo>
                      <a:lnTo>
                        <a:pt x="378" y="954"/>
                      </a:lnTo>
                      <a:lnTo>
                        <a:pt x="376" y="952"/>
                      </a:lnTo>
                      <a:lnTo>
                        <a:pt x="376" y="952"/>
                      </a:lnTo>
                      <a:lnTo>
                        <a:pt x="376" y="952"/>
                      </a:lnTo>
                      <a:lnTo>
                        <a:pt x="376" y="950"/>
                      </a:lnTo>
                      <a:lnTo>
                        <a:pt x="374" y="950"/>
                      </a:lnTo>
                      <a:lnTo>
                        <a:pt x="374" y="950"/>
                      </a:lnTo>
                      <a:lnTo>
                        <a:pt x="372" y="950"/>
                      </a:lnTo>
                      <a:lnTo>
                        <a:pt x="374" y="948"/>
                      </a:lnTo>
                      <a:lnTo>
                        <a:pt x="374" y="948"/>
                      </a:lnTo>
                      <a:lnTo>
                        <a:pt x="372" y="948"/>
                      </a:lnTo>
                      <a:lnTo>
                        <a:pt x="372" y="948"/>
                      </a:lnTo>
                      <a:lnTo>
                        <a:pt x="372" y="946"/>
                      </a:lnTo>
                      <a:lnTo>
                        <a:pt x="372" y="946"/>
                      </a:lnTo>
                      <a:lnTo>
                        <a:pt x="370" y="946"/>
                      </a:lnTo>
                      <a:lnTo>
                        <a:pt x="370" y="946"/>
                      </a:lnTo>
                      <a:lnTo>
                        <a:pt x="368" y="944"/>
                      </a:lnTo>
                      <a:lnTo>
                        <a:pt x="366" y="942"/>
                      </a:lnTo>
                      <a:lnTo>
                        <a:pt x="366" y="942"/>
                      </a:lnTo>
                      <a:lnTo>
                        <a:pt x="366" y="942"/>
                      </a:lnTo>
                      <a:lnTo>
                        <a:pt x="368" y="941"/>
                      </a:lnTo>
                      <a:lnTo>
                        <a:pt x="368" y="941"/>
                      </a:lnTo>
                      <a:lnTo>
                        <a:pt x="366" y="941"/>
                      </a:lnTo>
                      <a:lnTo>
                        <a:pt x="366" y="941"/>
                      </a:lnTo>
                      <a:lnTo>
                        <a:pt x="366" y="939"/>
                      </a:lnTo>
                      <a:lnTo>
                        <a:pt x="366" y="939"/>
                      </a:lnTo>
                      <a:lnTo>
                        <a:pt x="366" y="939"/>
                      </a:lnTo>
                      <a:lnTo>
                        <a:pt x="364" y="939"/>
                      </a:lnTo>
                      <a:lnTo>
                        <a:pt x="364" y="937"/>
                      </a:lnTo>
                      <a:lnTo>
                        <a:pt x="364" y="935"/>
                      </a:lnTo>
                      <a:lnTo>
                        <a:pt x="364" y="935"/>
                      </a:lnTo>
                      <a:lnTo>
                        <a:pt x="364" y="933"/>
                      </a:lnTo>
                      <a:lnTo>
                        <a:pt x="361" y="931"/>
                      </a:lnTo>
                      <a:lnTo>
                        <a:pt x="359" y="929"/>
                      </a:lnTo>
                      <a:lnTo>
                        <a:pt x="359" y="926"/>
                      </a:lnTo>
                      <a:lnTo>
                        <a:pt x="357" y="926"/>
                      </a:lnTo>
                      <a:lnTo>
                        <a:pt x="355" y="924"/>
                      </a:lnTo>
                      <a:lnTo>
                        <a:pt x="355" y="924"/>
                      </a:lnTo>
                      <a:lnTo>
                        <a:pt x="355" y="922"/>
                      </a:lnTo>
                      <a:lnTo>
                        <a:pt x="355" y="922"/>
                      </a:lnTo>
                      <a:lnTo>
                        <a:pt x="357" y="922"/>
                      </a:lnTo>
                      <a:lnTo>
                        <a:pt x="357" y="920"/>
                      </a:lnTo>
                      <a:lnTo>
                        <a:pt x="357" y="920"/>
                      </a:lnTo>
                      <a:lnTo>
                        <a:pt x="357" y="920"/>
                      </a:lnTo>
                      <a:lnTo>
                        <a:pt x="355" y="920"/>
                      </a:lnTo>
                      <a:lnTo>
                        <a:pt x="355" y="918"/>
                      </a:lnTo>
                      <a:lnTo>
                        <a:pt x="353" y="918"/>
                      </a:lnTo>
                      <a:lnTo>
                        <a:pt x="353" y="918"/>
                      </a:lnTo>
                      <a:lnTo>
                        <a:pt x="353" y="920"/>
                      </a:lnTo>
                      <a:lnTo>
                        <a:pt x="351" y="918"/>
                      </a:lnTo>
                      <a:lnTo>
                        <a:pt x="351" y="918"/>
                      </a:lnTo>
                      <a:lnTo>
                        <a:pt x="351" y="916"/>
                      </a:lnTo>
                      <a:lnTo>
                        <a:pt x="351" y="914"/>
                      </a:lnTo>
                      <a:lnTo>
                        <a:pt x="351" y="914"/>
                      </a:lnTo>
                      <a:lnTo>
                        <a:pt x="349" y="912"/>
                      </a:lnTo>
                      <a:lnTo>
                        <a:pt x="346" y="911"/>
                      </a:lnTo>
                      <a:lnTo>
                        <a:pt x="344" y="911"/>
                      </a:lnTo>
                      <a:lnTo>
                        <a:pt x="344" y="909"/>
                      </a:lnTo>
                      <a:lnTo>
                        <a:pt x="344" y="909"/>
                      </a:lnTo>
                      <a:lnTo>
                        <a:pt x="344" y="907"/>
                      </a:lnTo>
                      <a:lnTo>
                        <a:pt x="342" y="905"/>
                      </a:lnTo>
                      <a:lnTo>
                        <a:pt x="340" y="903"/>
                      </a:lnTo>
                      <a:lnTo>
                        <a:pt x="340" y="899"/>
                      </a:lnTo>
                      <a:lnTo>
                        <a:pt x="340" y="896"/>
                      </a:lnTo>
                      <a:lnTo>
                        <a:pt x="340" y="894"/>
                      </a:lnTo>
                      <a:lnTo>
                        <a:pt x="342" y="894"/>
                      </a:lnTo>
                      <a:lnTo>
                        <a:pt x="342" y="892"/>
                      </a:lnTo>
                      <a:lnTo>
                        <a:pt x="342" y="892"/>
                      </a:lnTo>
                      <a:lnTo>
                        <a:pt x="342" y="890"/>
                      </a:lnTo>
                      <a:lnTo>
                        <a:pt x="342" y="888"/>
                      </a:lnTo>
                      <a:lnTo>
                        <a:pt x="342" y="888"/>
                      </a:lnTo>
                      <a:lnTo>
                        <a:pt x="340" y="888"/>
                      </a:lnTo>
                      <a:lnTo>
                        <a:pt x="340" y="886"/>
                      </a:lnTo>
                      <a:lnTo>
                        <a:pt x="340" y="886"/>
                      </a:lnTo>
                      <a:lnTo>
                        <a:pt x="340" y="886"/>
                      </a:lnTo>
                      <a:lnTo>
                        <a:pt x="340" y="884"/>
                      </a:lnTo>
                      <a:lnTo>
                        <a:pt x="340" y="881"/>
                      </a:lnTo>
                      <a:lnTo>
                        <a:pt x="338" y="879"/>
                      </a:lnTo>
                      <a:lnTo>
                        <a:pt x="336" y="879"/>
                      </a:lnTo>
                      <a:lnTo>
                        <a:pt x="336" y="879"/>
                      </a:lnTo>
                      <a:lnTo>
                        <a:pt x="334" y="877"/>
                      </a:lnTo>
                      <a:lnTo>
                        <a:pt x="332" y="877"/>
                      </a:lnTo>
                      <a:lnTo>
                        <a:pt x="332" y="877"/>
                      </a:lnTo>
                      <a:lnTo>
                        <a:pt x="332" y="875"/>
                      </a:lnTo>
                      <a:lnTo>
                        <a:pt x="332" y="873"/>
                      </a:lnTo>
                      <a:lnTo>
                        <a:pt x="329" y="867"/>
                      </a:lnTo>
                      <a:lnTo>
                        <a:pt x="327" y="867"/>
                      </a:lnTo>
                      <a:lnTo>
                        <a:pt x="327" y="865"/>
                      </a:lnTo>
                      <a:lnTo>
                        <a:pt x="327" y="862"/>
                      </a:lnTo>
                      <a:lnTo>
                        <a:pt x="327" y="862"/>
                      </a:lnTo>
                      <a:lnTo>
                        <a:pt x="325" y="860"/>
                      </a:lnTo>
                      <a:lnTo>
                        <a:pt x="325" y="858"/>
                      </a:lnTo>
                      <a:lnTo>
                        <a:pt x="325" y="856"/>
                      </a:lnTo>
                      <a:lnTo>
                        <a:pt x="327" y="854"/>
                      </a:lnTo>
                      <a:lnTo>
                        <a:pt x="327" y="854"/>
                      </a:lnTo>
                      <a:lnTo>
                        <a:pt x="325" y="852"/>
                      </a:lnTo>
                      <a:lnTo>
                        <a:pt x="325" y="850"/>
                      </a:lnTo>
                      <a:lnTo>
                        <a:pt x="325" y="850"/>
                      </a:lnTo>
                      <a:lnTo>
                        <a:pt x="323" y="850"/>
                      </a:lnTo>
                      <a:lnTo>
                        <a:pt x="323" y="850"/>
                      </a:lnTo>
                      <a:lnTo>
                        <a:pt x="325" y="849"/>
                      </a:lnTo>
                      <a:lnTo>
                        <a:pt x="325" y="847"/>
                      </a:lnTo>
                      <a:lnTo>
                        <a:pt x="325" y="847"/>
                      </a:lnTo>
                      <a:lnTo>
                        <a:pt x="323" y="847"/>
                      </a:lnTo>
                      <a:lnTo>
                        <a:pt x="323" y="847"/>
                      </a:lnTo>
                      <a:lnTo>
                        <a:pt x="323" y="847"/>
                      </a:lnTo>
                      <a:lnTo>
                        <a:pt x="323" y="845"/>
                      </a:lnTo>
                      <a:lnTo>
                        <a:pt x="323" y="845"/>
                      </a:lnTo>
                      <a:lnTo>
                        <a:pt x="323" y="843"/>
                      </a:lnTo>
                      <a:lnTo>
                        <a:pt x="323" y="841"/>
                      </a:lnTo>
                      <a:lnTo>
                        <a:pt x="323" y="841"/>
                      </a:lnTo>
                      <a:lnTo>
                        <a:pt x="325" y="841"/>
                      </a:lnTo>
                      <a:lnTo>
                        <a:pt x="325" y="841"/>
                      </a:lnTo>
                      <a:lnTo>
                        <a:pt x="325" y="841"/>
                      </a:lnTo>
                      <a:lnTo>
                        <a:pt x="325" y="839"/>
                      </a:lnTo>
                      <a:lnTo>
                        <a:pt x="325" y="839"/>
                      </a:lnTo>
                      <a:lnTo>
                        <a:pt x="323" y="834"/>
                      </a:lnTo>
                      <a:lnTo>
                        <a:pt x="325" y="832"/>
                      </a:lnTo>
                      <a:lnTo>
                        <a:pt x="325" y="832"/>
                      </a:lnTo>
                      <a:lnTo>
                        <a:pt x="325" y="830"/>
                      </a:lnTo>
                      <a:lnTo>
                        <a:pt x="325" y="830"/>
                      </a:lnTo>
                      <a:lnTo>
                        <a:pt x="323" y="828"/>
                      </a:lnTo>
                      <a:lnTo>
                        <a:pt x="323" y="826"/>
                      </a:lnTo>
                      <a:lnTo>
                        <a:pt x="321" y="826"/>
                      </a:lnTo>
                      <a:lnTo>
                        <a:pt x="321" y="826"/>
                      </a:lnTo>
                      <a:lnTo>
                        <a:pt x="319" y="826"/>
                      </a:lnTo>
                      <a:lnTo>
                        <a:pt x="319" y="824"/>
                      </a:lnTo>
                      <a:lnTo>
                        <a:pt x="317" y="824"/>
                      </a:lnTo>
                      <a:lnTo>
                        <a:pt x="317" y="822"/>
                      </a:lnTo>
                      <a:lnTo>
                        <a:pt x="317" y="820"/>
                      </a:lnTo>
                      <a:lnTo>
                        <a:pt x="317" y="820"/>
                      </a:lnTo>
                      <a:lnTo>
                        <a:pt x="317" y="820"/>
                      </a:lnTo>
                      <a:lnTo>
                        <a:pt x="317" y="820"/>
                      </a:lnTo>
                      <a:lnTo>
                        <a:pt x="316" y="820"/>
                      </a:lnTo>
                      <a:lnTo>
                        <a:pt x="316" y="820"/>
                      </a:lnTo>
                      <a:lnTo>
                        <a:pt x="316" y="817"/>
                      </a:lnTo>
                      <a:lnTo>
                        <a:pt x="316" y="815"/>
                      </a:lnTo>
                      <a:lnTo>
                        <a:pt x="316" y="815"/>
                      </a:lnTo>
                      <a:lnTo>
                        <a:pt x="314" y="813"/>
                      </a:lnTo>
                      <a:lnTo>
                        <a:pt x="314" y="813"/>
                      </a:lnTo>
                      <a:lnTo>
                        <a:pt x="316" y="811"/>
                      </a:lnTo>
                      <a:lnTo>
                        <a:pt x="316" y="811"/>
                      </a:lnTo>
                      <a:lnTo>
                        <a:pt x="314" y="809"/>
                      </a:lnTo>
                      <a:lnTo>
                        <a:pt x="310" y="809"/>
                      </a:lnTo>
                      <a:lnTo>
                        <a:pt x="308" y="807"/>
                      </a:lnTo>
                      <a:lnTo>
                        <a:pt x="306" y="807"/>
                      </a:lnTo>
                      <a:lnTo>
                        <a:pt x="306" y="809"/>
                      </a:lnTo>
                      <a:lnTo>
                        <a:pt x="304" y="809"/>
                      </a:lnTo>
                      <a:lnTo>
                        <a:pt x="302" y="809"/>
                      </a:lnTo>
                      <a:lnTo>
                        <a:pt x="301" y="809"/>
                      </a:lnTo>
                      <a:lnTo>
                        <a:pt x="301" y="807"/>
                      </a:lnTo>
                      <a:lnTo>
                        <a:pt x="297" y="807"/>
                      </a:lnTo>
                      <a:lnTo>
                        <a:pt x="295" y="805"/>
                      </a:lnTo>
                      <a:lnTo>
                        <a:pt x="291" y="805"/>
                      </a:lnTo>
                      <a:lnTo>
                        <a:pt x="286" y="807"/>
                      </a:lnTo>
                      <a:lnTo>
                        <a:pt x="278" y="807"/>
                      </a:lnTo>
                      <a:lnTo>
                        <a:pt x="272" y="807"/>
                      </a:lnTo>
                      <a:lnTo>
                        <a:pt x="265" y="807"/>
                      </a:lnTo>
                      <a:lnTo>
                        <a:pt x="259" y="807"/>
                      </a:lnTo>
                      <a:lnTo>
                        <a:pt x="252" y="807"/>
                      </a:lnTo>
                      <a:lnTo>
                        <a:pt x="246" y="807"/>
                      </a:lnTo>
                      <a:lnTo>
                        <a:pt x="233" y="807"/>
                      </a:lnTo>
                      <a:lnTo>
                        <a:pt x="225" y="807"/>
                      </a:lnTo>
                      <a:lnTo>
                        <a:pt x="220" y="807"/>
                      </a:lnTo>
                      <a:lnTo>
                        <a:pt x="212" y="807"/>
                      </a:lnTo>
                      <a:lnTo>
                        <a:pt x="207" y="807"/>
                      </a:lnTo>
                      <a:lnTo>
                        <a:pt x="199" y="807"/>
                      </a:lnTo>
                      <a:lnTo>
                        <a:pt x="186" y="807"/>
                      </a:lnTo>
                      <a:lnTo>
                        <a:pt x="180" y="807"/>
                      </a:lnTo>
                      <a:lnTo>
                        <a:pt x="171" y="809"/>
                      </a:lnTo>
                      <a:lnTo>
                        <a:pt x="169" y="809"/>
                      </a:lnTo>
                      <a:lnTo>
                        <a:pt x="163" y="809"/>
                      </a:lnTo>
                      <a:lnTo>
                        <a:pt x="160" y="809"/>
                      </a:lnTo>
                      <a:lnTo>
                        <a:pt x="154" y="809"/>
                      </a:lnTo>
                      <a:lnTo>
                        <a:pt x="147" y="809"/>
                      </a:lnTo>
                      <a:lnTo>
                        <a:pt x="145" y="809"/>
                      </a:lnTo>
                      <a:lnTo>
                        <a:pt x="141" y="807"/>
                      </a:lnTo>
                      <a:lnTo>
                        <a:pt x="139" y="807"/>
                      </a:lnTo>
                      <a:lnTo>
                        <a:pt x="132" y="807"/>
                      </a:lnTo>
                      <a:lnTo>
                        <a:pt x="130" y="807"/>
                      </a:lnTo>
                      <a:lnTo>
                        <a:pt x="128" y="805"/>
                      </a:lnTo>
                      <a:lnTo>
                        <a:pt x="126" y="805"/>
                      </a:lnTo>
                      <a:lnTo>
                        <a:pt x="115" y="805"/>
                      </a:lnTo>
                      <a:lnTo>
                        <a:pt x="103" y="807"/>
                      </a:lnTo>
                      <a:lnTo>
                        <a:pt x="98" y="807"/>
                      </a:lnTo>
                      <a:lnTo>
                        <a:pt x="98" y="807"/>
                      </a:lnTo>
                      <a:lnTo>
                        <a:pt x="96" y="807"/>
                      </a:lnTo>
                      <a:lnTo>
                        <a:pt x="94" y="807"/>
                      </a:lnTo>
                      <a:lnTo>
                        <a:pt x="92" y="807"/>
                      </a:lnTo>
                      <a:lnTo>
                        <a:pt x="85" y="807"/>
                      </a:lnTo>
                      <a:lnTo>
                        <a:pt x="85" y="807"/>
                      </a:lnTo>
                      <a:lnTo>
                        <a:pt x="83" y="807"/>
                      </a:lnTo>
                      <a:lnTo>
                        <a:pt x="83" y="809"/>
                      </a:lnTo>
                      <a:lnTo>
                        <a:pt x="79" y="807"/>
                      </a:lnTo>
                      <a:lnTo>
                        <a:pt x="77" y="807"/>
                      </a:lnTo>
                      <a:lnTo>
                        <a:pt x="71" y="807"/>
                      </a:lnTo>
                      <a:lnTo>
                        <a:pt x="70" y="805"/>
                      </a:lnTo>
                      <a:lnTo>
                        <a:pt x="70" y="805"/>
                      </a:lnTo>
                      <a:lnTo>
                        <a:pt x="66" y="807"/>
                      </a:lnTo>
                      <a:lnTo>
                        <a:pt x="66" y="807"/>
                      </a:lnTo>
                      <a:lnTo>
                        <a:pt x="64" y="807"/>
                      </a:lnTo>
                      <a:lnTo>
                        <a:pt x="62" y="805"/>
                      </a:lnTo>
                      <a:lnTo>
                        <a:pt x="60" y="805"/>
                      </a:lnTo>
                      <a:lnTo>
                        <a:pt x="56" y="805"/>
                      </a:lnTo>
                      <a:lnTo>
                        <a:pt x="56" y="805"/>
                      </a:lnTo>
                      <a:lnTo>
                        <a:pt x="53" y="804"/>
                      </a:lnTo>
                      <a:lnTo>
                        <a:pt x="53" y="804"/>
                      </a:lnTo>
                      <a:lnTo>
                        <a:pt x="51" y="804"/>
                      </a:lnTo>
                      <a:lnTo>
                        <a:pt x="47" y="804"/>
                      </a:lnTo>
                      <a:lnTo>
                        <a:pt x="45" y="804"/>
                      </a:lnTo>
                      <a:lnTo>
                        <a:pt x="43" y="805"/>
                      </a:lnTo>
                      <a:lnTo>
                        <a:pt x="43" y="805"/>
                      </a:lnTo>
                      <a:lnTo>
                        <a:pt x="41" y="805"/>
                      </a:lnTo>
                      <a:lnTo>
                        <a:pt x="40" y="805"/>
                      </a:lnTo>
                      <a:lnTo>
                        <a:pt x="40" y="807"/>
                      </a:lnTo>
                      <a:lnTo>
                        <a:pt x="40" y="809"/>
                      </a:lnTo>
                      <a:lnTo>
                        <a:pt x="38" y="811"/>
                      </a:lnTo>
                      <a:lnTo>
                        <a:pt x="36" y="815"/>
                      </a:lnTo>
                      <a:lnTo>
                        <a:pt x="34" y="815"/>
                      </a:lnTo>
                      <a:lnTo>
                        <a:pt x="28" y="815"/>
                      </a:lnTo>
                      <a:lnTo>
                        <a:pt x="26" y="815"/>
                      </a:lnTo>
                      <a:lnTo>
                        <a:pt x="19" y="819"/>
                      </a:lnTo>
                      <a:lnTo>
                        <a:pt x="17" y="819"/>
                      </a:lnTo>
                      <a:lnTo>
                        <a:pt x="17" y="819"/>
                      </a:lnTo>
                      <a:lnTo>
                        <a:pt x="15" y="819"/>
                      </a:lnTo>
                      <a:lnTo>
                        <a:pt x="17" y="819"/>
                      </a:lnTo>
                      <a:lnTo>
                        <a:pt x="19" y="817"/>
                      </a:lnTo>
                      <a:lnTo>
                        <a:pt x="19" y="817"/>
                      </a:lnTo>
                      <a:lnTo>
                        <a:pt x="19" y="815"/>
                      </a:lnTo>
                      <a:lnTo>
                        <a:pt x="19" y="815"/>
                      </a:lnTo>
                      <a:lnTo>
                        <a:pt x="17" y="813"/>
                      </a:lnTo>
                      <a:lnTo>
                        <a:pt x="17" y="813"/>
                      </a:lnTo>
                      <a:lnTo>
                        <a:pt x="15" y="813"/>
                      </a:lnTo>
                      <a:lnTo>
                        <a:pt x="15" y="813"/>
                      </a:lnTo>
                      <a:lnTo>
                        <a:pt x="13" y="813"/>
                      </a:lnTo>
                      <a:lnTo>
                        <a:pt x="13" y="815"/>
                      </a:lnTo>
                      <a:lnTo>
                        <a:pt x="13" y="815"/>
                      </a:lnTo>
                      <a:lnTo>
                        <a:pt x="13" y="817"/>
                      </a:lnTo>
                      <a:lnTo>
                        <a:pt x="13" y="815"/>
                      </a:lnTo>
                      <a:lnTo>
                        <a:pt x="13" y="815"/>
                      </a:lnTo>
                      <a:lnTo>
                        <a:pt x="13" y="813"/>
                      </a:lnTo>
                      <a:lnTo>
                        <a:pt x="13" y="813"/>
                      </a:lnTo>
                      <a:lnTo>
                        <a:pt x="11" y="813"/>
                      </a:lnTo>
                      <a:lnTo>
                        <a:pt x="11" y="813"/>
                      </a:lnTo>
                      <a:lnTo>
                        <a:pt x="9" y="811"/>
                      </a:lnTo>
                      <a:lnTo>
                        <a:pt x="6" y="805"/>
                      </a:lnTo>
                      <a:lnTo>
                        <a:pt x="4" y="804"/>
                      </a:lnTo>
                      <a:lnTo>
                        <a:pt x="0" y="800"/>
                      </a:lnTo>
                      <a:lnTo>
                        <a:pt x="4" y="798"/>
                      </a:lnTo>
                      <a:lnTo>
                        <a:pt x="9" y="796"/>
                      </a:lnTo>
                      <a:lnTo>
                        <a:pt x="17" y="796"/>
                      </a:lnTo>
                      <a:lnTo>
                        <a:pt x="23" y="798"/>
                      </a:lnTo>
                      <a:lnTo>
                        <a:pt x="23" y="790"/>
                      </a:lnTo>
                      <a:lnTo>
                        <a:pt x="23" y="785"/>
                      </a:lnTo>
                      <a:lnTo>
                        <a:pt x="23" y="777"/>
                      </a:lnTo>
                      <a:lnTo>
                        <a:pt x="23" y="768"/>
                      </a:lnTo>
                      <a:lnTo>
                        <a:pt x="23" y="762"/>
                      </a:lnTo>
                      <a:lnTo>
                        <a:pt x="25" y="757"/>
                      </a:lnTo>
                      <a:lnTo>
                        <a:pt x="23" y="755"/>
                      </a:lnTo>
                      <a:lnTo>
                        <a:pt x="23" y="753"/>
                      </a:lnTo>
                      <a:lnTo>
                        <a:pt x="19" y="751"/>
                      </a:lnTo>
                      <a:lnTo>
                        <a:pt x="17" y="751"/>
                      </a:lnTo>
                      <a:lnTo>
                        <a:pt x="17" y="749"/>
                      </a:lnTo>
                      <a:lnTo>
                        <a:pt x="17" y="749"/>
                      </a:lnTo>
                      <a:lnTo>
                        <a:pt x="17" y="749"/>
                      </a:lnTo>
                      <a:lnTo>
                        <a:pt x="19" y="749"/>
                      </a:lnTo>
                      <a:lnTo>
                        <a:pt x="19" y="749"/>
                      </a:lnTo>
                      <a:lnTo>
                        <a:pt x="25" y="747"/>
                      </a:lnTo>
                      <a:lnTo>
                        <a:pt x="28" y="745"/>
                      </a:lnTo>
                      <a:lnTo>
                        <a:pt x="28" y="742"/>
                      </a:lnTo>
                      <a:lnTo>
                        <a:pt x="30" y="740"/>
                      </a:lnTo>
                      <a:lnTo>
                        <a:pt x="30" y="740"/>
                      </a:lnTo>
                      <a:lnTo>
                        <a:pt x="32" y="740"/>
                      </a:lnTo>
                      <a:lnTo>
                        <a:pt x="34" y="740"/>
                      </a:lnTo>
                      <a:lnTo>
                        <a:pt x="36" y="738"/>
                      </a:lnTo>
                      <a:lnTo>
                        <a:pt x="36" y="738"/>
                      </a:lnTo>
                      <a:lnTo>
                        <a:pt x="36" y="736"/>
                      </a:lnTo>
                      <a:lnTo>
                        <a:pt x="38" y="734"/>
                      </a:lnTo>
                      <a:lnTo>
                        <a:pt x="40" y="732"/>
                      </a:lnTo>
                      <a:lnTo>
                        <a:pt x="41" y="732"/>
                      </a:lnTo>
                      <a:lnTo>
                        <a:pt x="41" y="730"/>
                      </a:lnTo>
                      <a:lnTo>
                        <a:pt x="41" y="728"/>
                      </a:lnTo>
                      <a:lnTo>
                        <a:pt x="41" y="727"/>
                      </a:lnTo>
                      <a:lnTo>
                        <a:pt x="43" y="727"/>
                      </a:lnTo>
                      <a:lnTo>
                        <a:pt x="45" y="725"/>
                      </a:lnTo>
                      <a:lnTo>
                        <a:pt x="60" y="721"/>
                      </a:lnTo>
                      <a:lnTo>
                        <a:pt x="62" y="721"/>
                      </a:lnTo>
                      <a:lnTo>
                        <a:pt x="62" y="719"/>
                      </a:lnTo>
                      <a:lnTo>
                        <a:pt x="62" y="715"/>
                      </a:lnTo>
                      <a:lnTo>
                        <a:pt x="64" y="715"/>
                      </a:lnTo>
                      <a:lnTo>
                        <a:pt x="66" y="713"/>
                      </a:lnTo>
                      <a:lnTo>
                        <a:pt x="68" y="715"/>
                      </a:lnTo>
                      <a:lnTo>
                        <a:pt x="68" y="717"/>
                      </a:lnTo>
                      <a:lnTo>
                        <a:pt x="70" y="719"/>
                      </a:lnTo>
                      <a:lnTo>
                        <a:pt x="70" y="721"/>
                      </a:lnTo>
                      <a:lnTo>
                        <a:pt x="71" y="723"/>
                      </a:lnTo>
                      <a:lnTo>
                        <a:pt x="73" y="723"/>
                      </a:lnTo>
                      <a:lnTo>
                        <a:pt x="75" y="727"/>
                      </a:lnTo>
                      <a:lnTo>
                        <a:pt x="77" y="727"/>
                      </a:lnTo>
                      <a:lnTo>
                        <a:pt x="81" y="728"/>
                      </a:lnTo>
                      <a:lnTo>
                        <a:pt x="83" y="728"/>
                      </a:lnTo>
                      <a:lnTo>
                        <a:pt x="83" y="730"/>
                      </a:lnTo>
                      <a:lnTo>
                        <a:pt x="83" y="730"/>
                      </a:lnTo>
                      <a:lnTo>
                        <a:pt x="85" y="734"/>
                      </a:lnTo>
                      <a:lnTo>
                        <a:pt x="86" y="736"/>
                      </a:lnTo>
                      <a:lnTo>
                        <a:pt x="86" y="736"/>
                      </a:lnTo>
                      <a:lnTo>
                        <a:pt x="88" y="734"/>
                      </a:lnTo>
                      <a:lnTo>
                        <a:pt x="92" y="730"/>
                      </a:lnTo>
                      <a:lnTo>
                        <a:pt x="92" y="730"/>
                      </a:lnTo>
                      <a:lnTo>
                        <a:pt x="94" y="730"/>
                      </a:lnTo>
                      <a:lnTo>
                        <a:pt x="92" y="728"/>
                      </a:lnTo>
                      <a:lnTo>
                        <a:pt x="92" y="728"/>
                      </a:lnTo>
                      <a:lnTo>
                        <a:pt x="94" y="727"/>
                      </a:lnTo>
                      <a:lnTo>
                        <a:pt x="96" y="727"/>
                      </a:lnTo>
                      <a:lnTo>
                        <a:pt x="96" y="727"/>
                      </a:lnTo>
                      <a:lnTo>
                        <a:pt x="98" y="728"/>
                      </a:lnTo>
                      <a:lnTo>
                        <a:pt x="98" y="728"/>
                      </a:lnTo>
                      <a:lnTo>
                        <a:pt x="100" y="728"/>
                      </a:lnTo>
                      <a:lnTo>
                        <a:pt x="102" y="727"/>
                      </a:lnTo>
                      <a:lnTo>
                        <a:pt x="103" y="725"/>
                      </a:lnTo>
                      <a:lnTo>
                        <a:pt x="103" y="725"/>
                      </a:lnTo>
                      <a:lnTo>
                        <a:pt x="105" y="725"/>
                      </a:lnTo>
                      <a:lnTo>
                        <a:pt x="105" y="725"/>
                      </a:lnTo>
                      <a:lnTo>
                        <a:pt x="107" y="725"/>
                      </a:lnTo>
                      <a:lnTo>
                        <a:pt x="107" y="723"/>
                      </a:lnTo>
                      <a:lnTo>
                        <a:pt x="107" y="723"/>
                      </a:lnTo>
                      <a:lnTo>
                        <a:pt x="107" y="723"/>
                      </a:lnTo>
                      <a:lnTo>
                        <a:pt x="107" y="723"/>
                      </a:lnTo>
                      <a:lnTo>
                        <a:pt x="109" y="723"/>
                      </a:lnTo>
                      <a:lnTo>
                        <a:pt x="109" y="723"/>
                      </a:lnTo>
                      <a:lnTo>
                        <a:pt x="107" y="719"/>
                      </a:lnTo>
                      <a:lnTo>
                        <a:pt x="107" y="717"/>
                      </a:lnTo>
                      <a:lnTo>
                        <a:pt x="109" y="715"/>
                      </a:lnTo>
                      <a:lnTo>
                        <a:pt x="109" y="713"/>
                      </a:lnTo>
                      <a:lnTo>
                        <a:pt x="109" y="706"/>
                      </a:lnTo>
                      <a:lnTo>
                        <a:pt x="109" y="706"/>
                      </a:lnTo>
                      <a:lnTo>
                        <a:pt x="109" y="704"/>
                      </a:lnTo>
                      <a:lnTo>
                        <a:pt x="115" y="704"/>
                      </a:lnTo>
                      <a:lnTo>
                        <a:pt x="115" y="704"/>
                      </a:lnTo>
                      <a:lnTo>
                        <a:pt x="117" y="704"/>
                      </a:lnTo>
                      <a:lnTo>
                        <a:pt x="118" y="706"/>
                      </a:lnTo>
                      <a:lnTo>
                        <a:pt x="118" y="708"/>
                      </a:lnTo>
                      <a:lnTo>
                        <a:pt x="120" y="708"/>
                      </a:lnTo>
                      <a:lnTo>
                        <a:pt x="120" y="708"/>
                      </a:lnTo>
                      <a:lnTo>
                        <a:pt x="122" y="708"/>
                      </a:lnTo>
                      <a:lnTo>
                        <a:pt x="124" y="708"/>
                      </a:lnTo>
                      <a:lnTo>
                        <a:pt x="126" y="708"/>
                      </a:lnTo>
                      <a:lnTo>
                        <a:pt x="126" y="708"/>
                      </a:lnTo>
                      <a:lnTo>
                        <a:pt x="128" y="706"/>
                      </a:lnTo>
                      <a:lnTo>
                        <a:pt x="128" y="706"/>
                      </a:lnTo>
                      <a:lnTo>
                        <a:pt x="128" y="706"/>
                      </a:lnTo>
                      <a:lnTo>
                        <a:pt x="130" y="706"/>
                      </a:lnTo>
                      <a:lnTo>
                        <a:pt x="132" y="702"/>
                      </a:lnTo>
                      <a:lnTo>
                        <a:pt x="133" y="702"/>
                      </a:lnTo>
                      <a:lnTo>
                        <a:pt x="139" y="700"/>
                      </a:lnTo>
                      <a:lnTo>
                        <a:pt x="143" y="700"/>
                      </a:lnTo>
                      <a:lnTo>
                        <a:pt x="145" y="698"/>
                      </a:lnTo>
                      <a:lnTo>
                        <a:pt x="148" y="696"/>
                      </a:lnTo>
                      <a:lnTo>
                        <a:pt x="150" y="695"/>
                      </a:lnTo>
                      <a:lnTo>
                        <a:pt x="152" y="695"/>
                      </a:lnTo>
                      <a:lnTo>
                        <a:pt x="156" y="693"/>
                      </a:lnTo>
                      <a:lnTo>
                        <a:pt x="158" y="693"/>
                      </a:lnTo>
                      <a:lnTo>
                        <a:pt x="158" y="693"/>
                      </a:lnTo>
                      <a:lnTo>
                        <a:pt x="158" y="693"/>
                      </a:lnTo>
                      <a:lnTo>
                        <a:pt x="158" y="695"/>
                      </a:lnTo>
                      <a:lnTo>
                        <a:pt x="158" y="696"/>
                      </a:lnTo>
                      <a:lnTo>
                        <a:pt x="158" y="696"/>
                      </a:lnTo>
                      <a:lnTo>
                        <a:pt x="158" y="696"/>
                      </a:lnTo>
                      <a:lnTo>
                        <a:pt x="158" y="698"/>
                      </a:lnTo>
                      <a:lnTo>
                        <a:pt x="160" y="702"/>
                      </a:lnTo>
                      <a:lnTo>
                        <a:pt x="162" y="702"/>
                      </a:lnTo>
                      <a:lnTo>
                        <a:pt x="163" y="704"/>
                      </a:lnTo>
                      <a:lnTo>
                        <a:pt x="163" y="704"/>
                      </a:lnTo>
                      <a:lnTo>
                        <a:pt x="162" y="706"/>
                      </a:lnTo>
                      <a:lnTo>
                        <a:pt x="160" y="708"/>
                      </a:lnTo>
                      <a:lnTo>
                        <a:pt x="160" y="710"/>
                      </a:lnTo>
                      <a:lnTo>
                        <a:pt x="160" y="710"/>
                      </a:lnTo>
                      <a:lnTo>
                        <a:pt x="156" y="711"/>
                      </a:lnTo>
                      <a:lnTo>
                        <a:pt x="154" y="711"/>
                      </a:lnTo>
                      <a:lnTo>
                        <a:pt x="154" y="713"/>
                      </a:lnTo>
                      <a:lnTo>
                        <a:pt x="154" y="713"/>
                      </a:lnTo>
                      <a:lnTo>
                        <a:pt x="154" y="715"/>
                      </a:lnTo>
                      <a:lnTo>
                        <a:pt x="156" y="717"/>
                      </a:lnTo>
                      <a:lnTo>
                        <a:pt x="158" y="721"/>
                      </a:lnTo>
                      <a:lnTo>
                        <a:pt x="158" y="721"/>
                      </a:lnTo>
                      <a:lnTo>
                        <a:pt x="158" y="723"/>
                      </a:lnTo>
                      <a:lnTo>
                        <a:pt x="158" y="723"/>
                      </a:lnTo>
                      <a:lnTo>
                        <a:pt x="158" y="725"/>
                      </a:lnTo>
                      <a:lnTo>
                        <a:pt x="158" y="727"/>
                      </a:lnTo>
                      <a:lnTo>
                        <a:pt x="158" y="728"/>
                      </a:lnTo>
                      <a:lnTo>
                        <a:pt x="160" y="728"/>
                      </a:lnTo>
                      <a:lnTo>
                        <a:pt x="158" y="734"/>
                      </a:lnTo>
                      <a:lnTo>
                        <a:pt x="158" y="736"/>
                      </a:lnTo>
                      <a:lnTo>
                        <a:pt x="160" y="736"/>
                      </a:lnTo>
                      <a:lnTo>
                        <a:pt x="162" y="736"/>
                      </a:lnTo>
                      <a:lnTo>
                        <a:pt x="162" y="736"/>
                      </a:lnTo>
                      <a:lnTo>
                        <a:pt x="163" y="734"/>
                      </a:lnTo>
                      <a:lnTo>
                        <a:pt x="163" y="734"/>
                      </a:lnTo>
                      <a:lnTo>
                        <a:pt x="165" y="734"/>
                      </a:lnTo>
                      <a:lnTo>
                        <a:pt x="167" y="734"/>
                      </a:lnTo>
                      <a:lnTo>
                        <a:pt x="167" y="734"/>
                      </a:lnTo>
                      <a:lnTo>
                        <a:pt x="167" y="734"/>
                      </a:lnTo>
                      <a:lnTo>
                        <a:pt x="169" y="734"/>
                      </a:lnTo>
                      <a:lnTo>
                        <a:pt x="169" y="734"/>
                      </a:lnTo>
                      <a:lnTo>
                        <a:pt x="171" y="736"/>
                      </a:lnTo>
                      <a:lnTo>
                        <a:pt x="171" y="736"/>
                      </a:lnTo>
                      <a:lnTo>
                        <a:pt x="171" y="736"/>
                      </a:lnTo>
                      <a:lnTo>
                        <a:pt x="175" y="738"/>
                      </a:lnTo>
                      <a:lnTo>
                        <a:pt x="175" y="738"/>
                      </a:lnTo>
                      <a:lnTo>
                        <a:pt x="178" y="738"/>
                      </a:lnTo>
                      <a:lnTo>
                        <a:pt x="180" y="736"/>
                      </a:lnTo>
                      <a:lnTo>
                        <a:pt x="184" y="734"/>
                      </a:lnTo>
                      <a:lnTo>
                        <a:pt x="188" y="732"/>
                      </a:lnTo>
                      <a:lnTo>
                        <a:pt x="190" y="730"/>
                      </a:lnTo>
                      <a:lnTo>
                        <a:pt x="190" y="730"/>
                      </a:lnTo>
                      <a:lnTo>
                        <a:pt x="190" y="728"/>
                      </a:lnTo>
                      <a:lnTo>
                        <a:pt x="195" y="719"/>
                      </a:lnTo>
                      <a:lnTo>
                        <a:pt x="201" y="713"/>
                      </a:lnTo>
                      <a:lnTo>
                        <a:pt x="203" y="713"/>
                      </a:lnTo>
                      <a:lnTo>
                        <a:pt x="203" y="711"/>
                      </a:lnTo>
                      <a:lnTo>
                        <a:pt x="207" y="710"/>
                      </a:lnTo>
                      <a:lnTo>
                        <a:pt x="209" y="708"/>
                      </a:lnTo>
                      <a:lnTo>
                        <a:pt x="214" y="700"/>
                      </a:lnTo>
                      <a:lnTo>
                        <a:pt x="216" y="696"/>
                      </a:lnTo>
                      <a:lnTo>
                        <a:pt x="218" y="696"/>
                      </a:lnTo>
                      <a:lnTo>
                        <a:pt x="220" y="695"/>
                      </a:lnTo>
                      <a:lnTo>
                        <a:pt x="222" y="695"/>
                      </a:lnTo>
                      <a:lnTo>
                        <a:pt x="229" y="691"/>
                      </a:lnTo>
                      <a:lnTo>
                        <a:pt x="231" y="689"/>
                      </a:lnTo>
                      <a:lnTo>
                        <a:pt x="233" y="689"/>
                      </a:lnTo>
                      <a:lnTo>
                        <a:pt x="235" y="689"/>
                      </a:lnTo>
                      <a:lnTo>
                        <a:pt x="235" y="687"/>
                      </a:lnTo>
                      <a:lnTo>
                        <a:pt x="237" y="685"/>
                      </a:lnTo>
                      <a:lnTo>
                        <a:pt x="237" y="685"/>
                      </a:lnTo>
                      <a:lnTo>
                        <a:pt x="239" y="678"/>
                      </a:lnTo>
                      <a:lnTo>
                        <a:pt x="239" y="676"/>
                      </a:lnTo>
                      <a:lnTo>
                        <a:pt x="240" y="676"/>
                      </a:lnTo>
                      <a:lnTo>
                        <a:pt x="242" y="676"/>
                      </a:lnTo>
                      <a:lnTo>
                        <a:pt x="252" y="672"/>
                      </a:lnTo>
                      <a:lnTo>
                        <a:pt x="255" y="672"/>
                      </a:lnTo>
                      <a:lnTo>
                        <a:pt x="259" y="672"/>
                      </a:lnTo>
                      <a:lnTo>
                        <a:pt x="261" y="670"/>
                      </a:lnTo>
                      <a:lnTo>
                        <a:pt x="265" y="668"/>
                      </a:lnTo>
                      <a:lnTo>
                        <a:pt x="267" y="666"/>
                      </a:lnTo>
                      <a:lnTo>
                        <a:pt x="269" y="663"/>
                      </a:lnTo>
                      <a:lnTo>
                        <a:pt x="269" y="661"/>
                      </a:lnTo>
                      <a:lnTo>
                        <a:pt x="269" y="661"/>
                      </a:lnTo>
                      <a:lnTo>
                        <a:pt x="271" y="657"/>
                      </a:lnTo>
                      <a:lnTo>
                        <a:pt x="272" y="653"/>
                      </a:lnTo>
                      <a:lnTo>
                        <a:pt x="272" y="653"/>
                      </a:lnTo>
                      <a:lnTo>
                        <a:pt x="274" y="651"/>
                      </a:lnTo>
                      <a:lnTo>
                        <a:pt x="276" y="646"/>
                      </a:lnTo>
                      <a:lnTo>
                        <a:pt x="282" y="640"/>
                      </a:lnTo>
                      <a:lnTo>
                        <a:pt x="282" y="636"/>
                      </a:lnTo>
                      <a:lnTo>
                        <a:pt x="284" y="633"/>
                      </a:lnTo>
                      <a:lnTo>
                        <a:pt x="287" y="627"/>
                      </a:lnTo>
                      <a:lnTo>
                        <a:pt x="289" y="625"/>
                      </a:lnTo>
                      <a:lnTo>
                        <a:pt x="289" y="623"/>
                      </a:lnTo>
                      <a:lnTo>
                        <a:pt x="289" y="621"/>
                      </a:lnTo>
                      <a:lnTo>
                        <a:pt x="289" y="621"/>
                      </a:lnTo>
                      <a:lnTo>
                        <a:pt x="287" y="619"/>
                      </a:lnTo>
                      <a:lnTo>
                        <a:pt x="287" y="619"/>
                      </a:lnTo>
                      <a:lnTo>
                        <a:pt x="287" y="618"/>
                      </a:lnTo>
                      <a:lnTo>
                        <a:pt x="287" y="614"/>
                      </a:lnTo>
                      <a:lnTo>
                        <a:pt x="287" y="614"/>
                      </a:lnTo>
                      <a:lnTo>
                        <a:pt x="286" y="612"/>
                      </a:lnTo>
                      <a:lnTo>
                        <a:pt x="286" y="610"/>
                      </a:lnTo>
                      <a:lnTo>
                        <a:pt x="286" y="606"/>
                      </a:lnTo>
                      <a:lnTo>
                        <a:pt x="286" y="603"/>
                      </a:lnTo>
                      <a:lnTo>
                        <a:pt x="286" y="599"/>
                      </a:lnTo>
                      <a:lnTo>
                        <a:pt x="286" y="591"/>
                      </a:lnTo>
                      <a:lnTo>
                        <a:pt x="286" y="589"/>
                      </a:lnTo>
                      <a:lnTo>
                        <a:pt x="287" y="586"/>
                      </a:lnTo>
                      <a:lnTo>
                        <a:pt x="289" y="574"/>
                      </a:lnTo>
                      <a:lnTo>
                        <a:pt x="287" y="558"/>
                      </a:lnTo>
                      <a:lnTo>
                        <a:pt x="287" y="554"/>
                      </a:lnTo>
                      <a:lnTo>
                        <a:pt x="286" y="554"/>
                      </a:lnTo>
                      <a:lnTo>
                        <a:pt x="286" y="554"/>
                      </a:lnTo>
                      <a:lnTo>
                        <a:pt x="286" y="552"/>
                      </a:lnTo>
                      <a:lnTo>
                        <a:pt x="286" y="550"/>
                      </a:lnTo>
                      <a:lnTo>
                        <a:pt x="286" y="550"/>
                      </a:lnTo>
                      <a:lnTo>
                        <a:pt x="286" y="546"/>
                      </a:lnTo>
                      <a:lnTo>
                        <a:pt x="286" y="544"/>
                      </a:lnTo>
                      <a:lnTo>
                        <a:pt x="286" y="544"/>
                      </a:lnTo>
                      <a:lnTo>
                        <a:pt x="287" y="542"/>
                      </a:lnTo>
                      <a:lnTo>
                        <a:pt x="287" y="541"/>
                      </a:lnTo>
                      <a:lnTo>
                        <a:pt x="289" y="539"/>
                      </a:lnTo>
                      <a:lnTo>
                        <a:pt x="291" y="537"/>
                      </a:lnTo>
                      <a:lnTo>
                        <a:pt x="293" y="535"/>
                      </a:lnTo>
                      <a:lnTo>
                        <a:pt x="297" y="531"/>
                      </a:lnTo>
                      <a:lnTo>
                        <a:pt x="301" y="529"/>
                      </a:lnTo>
                      <a:lnTo>
                        <a:pt x="304" y="524"/>
                      </a:lnTo>
                      <a:lnTo>
                        <a:pt x="306" y="524"/>
                      </a:lnTo>
                      <a:lnTo>
                        <a:pt x="306" y="522"/>
                      </a:lnTo>
                      <a:lnTo>
                        <a:pt x="306" y="522"/>
                      </a:lnTo>
                      <a:lnTo>
                        <a:pt x="308" y="522"/>
                      </a:lnTo>
                      <a:lnTo>
                        <a:pt x="310" y="522"/>
                      </a:lnTo>
                      <a:lnTo>
                        <a:pt x="310" y="520"/>
                      </a:lnTo>
                      <a:lnTo>
                        <a:pt x="310" y="520"/>
                      </a:lnTo>
                      <a:lnTo>
                        <a:pt x="310" y="520"/>
                      </a:lnTo>
                      <a:lnTo>
                        <a:pt x="316" y="511"/>
                      </a:lnTo>
                      <a:lnTo>
                        <a:pt x="317" y="509"/>
                      </a:lnTo>
                      <a:lnTo>
                        <a:pt x="317" y="507"/>
                      </a:lnTo>
                      <a:lnTo>
                        <a:pt x="317" y="505"/>
                      </a:lnTo>
                      <a:lnTo>
                        <a:pt x="317" y="503"/>
                      </a:lnTo>
                      <a:lnTo>
                        <a:pt x="319" y="501"/>
                      </a:lnTo>
                      <a:lnTo>
                        <a:pt x="321" y="497"/>
                      </a:lnTo>
                      <a:lnTo>
                        <a:pt x="323" y="494"/>
                      </a:lnTo>
                      <a:lnTo>
                        <a:pt x="325" y="492"/>
                      </a:lnTo>
                      <a:lnTo>
                        <a:pt x="327" y="486"/>
                      </a:lnTo>
                      <a:lnTo>
                        <a:pt x="329" y="484"/>
                      </a:lnTo>
                      <a:lnTo>
                        <a:pt x="331" y="482"/>
                      </a:lnTo>
                      <a:lnTo>
                        <a:pt x="331" y="479"/>
                      </a:lnTo>
                      <a:lnTo>
                        <a:pt x="332" y="477"/>
                      </a:lnTo>
                      <a:lnTo>
                        <a:pt x="332" y="477"/>
                      </a:lnTo>
                      <a:lnTo>
                        <a:pt x="332" y="477"/>
                      </a:lnTo>
                      <a:lnTo>
                        <a:pt x="334" y="475"/>
                      </a:lnTo>
                      <a:lnTo>
                        <a:pt x="338" y="473"/>
                      </a:lnTo>
                      <a:lnTo>
                        <a:pt x="340" y="469"/>
                      </a:lnTo>
                      <a:lnTo>
                        <a:pt x="344" y="467"/>
                      </a:lnTo>
                      <a:lnTo>
                        <a:pt x="344" y="465"/>
                      </a:lnTo>
                      <a:lnTo>
                        <a:pt x="346" y="465"/>
                      </a:lnTo>
                      <a:lnTo>
                        <a:pt x="346" y="464"/>
                      </a:lnTo>
                      <a:lnTo>
                        <a:pt x="346" y="464"/>
                      </a:lnTo>
                      <a:lnTo>
                        <a:pt x="348" y="464"/>
                      </a:lnTo>
                      <a:lnTo>
                        <a:pt x="349" y="464"/>
                      </a:lnTo>
                      <a:lnTo>
                        <a:pt x="353" y="462"/>
                      </a:lnTo>
                      <a:lnTo>
                        <a:pt x="357" y="460"/>
                      </a:lnTo>
                      <a:lnTo>
                        <a:pt x="359" y="460"/>
                      </a:lnTo>
                      <a:lnTo>
                        <a:pt x="363" y="460"/>
                      </a:lnTo>
                      <a:lnTo>
                        <a:pt x="366" y="458"/>
                      </a:lnTo>
                      <a:lnTo>
                        <a:pt x="368" y="456"/>
                      </a:lnTo>
                      <a:lnTo>
                        <a:pt x="368" y="456"/>
                      </a:lnTo>
                      <a:lnTo>
                        <a:pt x="370" y="456"/>
                      </a:lnTo>
                      <a:lnTo>
                        <a:pt x="370" y="454"/>
                      </a:lnTo>
                      <a:lnTo>
                        <a:pt x="372" y="452"/>
                      </a:lnTo>
                      <a:lnTo>
                        <a:pt x="374" y="450"/>
                      </a:lnTo>
                      <a:lnTo>
                        <a:pt x="387" y="435"/>
                      </a:lnTo>
                      <a:lnTo>
                        <a:pt x="389" y="434"/>
                      </a:lnTo>
                      <a:lnTo>
                        <a:pt x="391" y="432"/>
                      </a:lnTo>
                      <a:lnTo>
                        <a:pt x="391" y="432"/>
                      </a:lnTo>
                      <a:lnTo>
                        <a:pt x="391" y="432"/>
                      </a:lnTo>
                      <a:lnTo>
                        <a:pt x="391" y="432"/>
                      </a:lnTo>
                      <a:lnTo>
                        <a:pt x="391" y="430"/>
                      </a:lnTo>
                      <a:lnTo>
                        <a:pt x="393" y="430"/>
                      </a:lnTo>
                      <a:lnTo>
                        <a:pt x="396" y="424"/>
                      </a:lnTo>
                      <a:lnTo>
                        <a:pt x="398" y="424"/>
                      </a:lnTo>
                      <a:lnTo>
                        <a:pt x="398" y="422"/>
                      </a:lnTo>
                      <a:lnTo>
                        <a:pt x="398" y="409"/>
                      </a:lnTo>
                      <a:lnTo>
                        <a:pt x="396" y="404"/>
                      </a:lnTo>
                      <a:lnTo>
                        <a:pt x="396" y="400"/>
                      </a:lnTo>
                      <a:lnTo>
                        <a:pt x="398" y="387"/>
                      </a:lnTo>
                      <a:lnTo>
                        <a:pt x="400" y="383"/>
                      </a:lnTo>
                      <a:lnTo>
                        <a:pt x="406" y="368"/>
                      </a:lnTo>
                      <a:lnTo>
                        <a:pt x="411" y="358"/>
                      </a:lnTo>
                      <a:lnTo>
                        <a:pt x="413" y="358"/>
                      </a:lnTo>
                      <a:lnTo>
                        <a:pt x="413" y="351"/>
                      </a:lnTo>
                      <a:lnTo>
                        <a:pt x="413" y="349"/>
                      </a:lnTo>
                      <a:lnTo>
                        <a:pt x="413" y="349"/>
                      </a:lnTo>
                      <a:lnTo>
                        <a:pt x="411" y="347"/>
                      </a:lnTo>
                      <a:lnTo>
                        <a:pt x="411" y="347"/>
                      </a:lnTo>
                      <a:lnTo>
                        <a:pt x="409" y="343"/>
                      </a:lnTo>
                      <a:lnTo>
                        <a:pt x="409" y="342"/>
                      </a:lnTo>
                      <a:lnTo>
                        <a:pt x="408" y="340"/>
                      </a:lnTo>
                      <a:lnTo>
                        <a:pt x="409" y="334"/>
                      </a:lnTo>
                      <a:lnTo>
                        <a:pt x="409" y="332"/>
                      </a:lnTo>
                      <a:lnTo>
                        <a:pt x="408" y="323"/>
                      </a:lnTo>
                      <a:lnTo>
                        <a:pt x="408" y="317"/>
                      </a:lnTo>
                      <a:lnTo>
                        <a:pt x="408" y="311"/>
                      </a:lnTo>
                      <a:lnTo>
                        <a:pt x="408" y="311"/>
                      </a:lnTo>
                      <a:lnTo>
                        <a:pt x="408" y="308"/>
                      </a:lnTo>
                      <a:lnTo>
                        <a:pt x="409" y="306"/>
                      </a:lnTo>
                      <a:lnTo>
                        <a:pt x="413" y="302"/>
                      </a:lnTo>
                      <a:lnTo>
                        <a:pt x="413" y="300"/>
                      </a:lnTo>
                      <a:lnTo>
                        <a:pt x="413" y="295"/>
                      </a:lnTo>
                      <a:lnTo>
                        <a:pt x="417" y="287"/>
                      </a:lnTo>
                      <a:lnTo>
                        <a:pt x="417" y="285"/>
                      </a:lnTo>
                      <a:lnTo>
                        <a:pt x="417" y="283"/>
                      </a:lnTo>
                      <a:lnTo>
                        <a:pt x="421" y="274"/>
                      </a:lnTo>
                      <a:lnTo>
                        <a:pt x="421" y="272"/>
                      </a:lnTo>
                      <a:lnTo>
                        <a:pt x="421" y="251"/>
                      </a:lnTo>
                      <a:lnTo>
                        <a:pt x="421" y="251"/>
                      </a:lnTo>
                      <a:lnTo>
                        <a:pt x="423" y="248"/>
                      </a:lnTo>
                      <a:lnTo>
                        <a:pt x="423" y="248"/>
                      </a:lnTo>
                      <a:lnTo>
                        <a:pt x="423" y="246"/>
                      </a:lnTo>
                      <a:lnTo>
                        <a:pt x="423" y="242"/>
                      </a:lnTo>
                      <a:lnTo>
                        <a:pt x="423" y="236"/>
                      </a:lnTo>
                      <a:lnTo>
                        <a:pt x="423" y="233"/>
                      </a:lnTo>
                      <a:lnTo>
                        <a:pt x="421" y="231"/>
                      </a:lnTo>
                      <a:lnTo>
                        <a:pt x="421" y="231"/>
                      </a:lnTo>
                      <a:lnTo>
                        <a:pt x="425" y="223"/>
                      </a:lnTo>
                      <a:lnTo>
                        <a:pt x="425" y="221"/>
                      </a:lnTo>
                      <a:lnTo>
                        <a:pt x="426" y="219"/>
                      </a:lnTo>
                      <a:lnTo>
                        <a:pt x="426" y="219"/>
                      </a:lnTo>
                      <a:lnTo>
                        <a:pt x="428" y="219"/>
                      </a:lnTo>
                      <a:lnTo>
                        <a:pt x="430" y="216"/>
                      </a:lnTo>
                      <a:lnTo>
                        <a:pt x="430" y="214"/>
                      </a:lnTo>
                      <a:lnTo>
                        <a:pt x="432" y="212"/>
                      </a:lnTo>
                      <a:lnTo>
                        <a:pt x="432" y="210"/>
                      </a:lnTo>
                      <a:lnTo>
                        <a:pt x="432" y="206"/>
                      </a:lnTo>
                      <a:lnTo>
                        <a:pt x="434" y="206"/>
                      </a:lnTo>
                      <a:lnTo>
                        <a:pt x="434" y="204"/>
                      </a:lnTo>
                      <a:lnTo>
                        <a:pt x="438" y="201"/>
                      </a:lnTo>
                      <a:lnTo>
                        <a:pt x="440" y="201"/>
                      </a:lnTo>
                      <a:lnTo>
                        <a:pt x="440" y="201"/>
                      </a:lnTo>
                      <a:lnTo>
                        <a:pt x="445" y="191"/>
                      </a:lnTo>
                      <a:lnTo>
                        <a:pt x="447" y="186"/>
                      </a:lnTo>
                      <a:lnTo>
                        <a:pt x="447" y="184"/>
                      </a:lnTo>
                      <a:lnTo>
                        <a:pt x="447" y="182"/>
                      </a:lnTo>
                      <a:lnTo>
                        <a:pt x="449" y="178"/>
                      </a:lnTo>
                      <a:lnTo>
                        <a:pt x="451" y="176"/>
                      </a:lnTo>
                      <a:lnTo>
                        <a:pt x="451" y="176"/>
                      </a:lnTo>
                      <a:lnTo>
                        <a:pt x="451" y="174"/>
                      </a:lnTo>
                      <a:lnTo>
                        <a:pt x="451" y="174"/>
                      </a:lnTo>
                      <a:lnTo>
                        <a:pt x="453" y="173"/>
                      </a:lnTo>
                      <a:lnTo>
                        <a:pt x="455" y="165"/>
                      </a:lnTo>
                      <a:lnTo>
                        <a:pt x="455" y="163"/>
                      </a:lnTo>
                      <a:lnTo>
                        <a:pt x="456" y="163"/>
                      </a:lnTo>
                      <a:lnTo>
                        <a:pt x="458" y="161"/>
                      </a:lnTo>
                      <a:lnTo>
                        <a:pt x="460" y="161"/>
                      </a:lnTo>
                      <a:lnTo>
                        <a:pt x="460" y="159"/>
                      </a:lnTo>
                      <a:lnTo>
                        <a:pt x="460" y="159"/>
                      </a:lnTo>
                      <a:lnTo>
                        <a:pt x="462" y="158"/>
                      </a:lnTo>
                      <a:lnTo>
                        <a:pt x="462" y="146"/>
                      </a:lnTo>
                      <a:lnTo>
                        <a:pt x="462" y="137"/>
                      </a:lnTo>
                      <a:lnTo>
                        <a:pt x="462" y="135"/>
                      </a:lnTo>
                      <a:lnTo>
                        <a:pt x="458" y="118"/>
                      </a:lnTo>
                      <a:lnTo>
                        <a:pt x="460" y="111"/>
                      </a:lnTo>
                      <a:lnTo>
                        <a:pt x="460" y="107"/>
                      </a:lnTo>
                      <a:lnTo>
                        <a:pt x="460" y="105"/>
                      </a:lnTo>
                      <a:lnTo>
                        <a:pt x="462" y="103"/>
                      </a:lnTo>
                      <a:lnTo>
                        <a:pt x="462" y="99"/>
                      </a:lnTo>
                      <a:lnTo>
                        <a:pt x="462" y="96"/>
                      </a:lnTo>
                      <a:lnTo>
                        <a:pt x="462" y="88"/>
                      </a:lnTo>
                      <a:lnTo>
                        <a:pt x="460" y="86"/>
                      </a:lnTo>
                      <a:lnTo>
                        <a:pt x="458" y="81"/>
                      </a:lnTo>
                      <a:lnTo>
                        <a:pt x="458" y="81"/>
                      </a:lnTo>
                      <a:lnTo>
                        <a:pt x="458" y="79"/>
                      </a:lnTo>
                      <a:lnTo>
                        <a:pt x="455" y="77"/>
                      </a:lnTo>
                      <a:lnTo>
                        <a:pt x="455" y="77"/>
                      </a:lnTo>
                      <a:lnTo>
                        <a:pt x="455" y="75"/>
                      </a:lnTo>
                      <a:lnTo>
                        <a:pt x="456" y="73"/>
                      </a:lnTo>
                      <a:lnTo>
                        <a:pt x="458" y="71"/>
                      </a:lnTo>
                      <a:lnTo>
                        <a:pt x="458" y="71"/>
                      </a:lnTo>
                      <a:lnTo>
                        <a:pt x="460" y="73"/>
                      </a:lnTo>
                      <a:lnTo>
                        <a:pt x="462" y="73"/>
                      </a:lnTo>
                      <a:lnTo>
                        <a:pt x="464" y="71"/>
                      </a:lnTo>
                      <a:lnTo>
                        <a:pt x="468" y="71"/>
                      </a:lnTo>
                      <a:lnTo>
                        <a:pt x="470" y="69"/>
                      </a:lnTo>
                      <a:lnTo>
                        <a:pt x="471" y="67"/>
                      </a:lnTo>
                      <a:lnTo>
                        <a:pt x="475" y="58"/>
                      </a:lnTo>
                      <a:lnTo>
                        <a:pt x="477" y="56"/>
                      </a:lnTo>
                      <a:lnTo>
                        <a:pt x="481" y="54"/>
                      </a:lnTo>
                      <a:lnTo>
                        <a:pt x="481" y="50"/>
                      </a:lnTo>
                      <a:lnTo>
                        <a:pt x="481" y="50"/>
                      </a:lnTo>
                      <a:lnTo>
                        <a:pt x="483" y="50"/>
                      </a:lnTo>
                      <a:lnTo>
                        <a:pt x="483" y="50"/>
                      </a:lnTo>
                      <a:lnTo>
                        <a:pt x="485" y="47"/>
                      </a:lnTo>
                      <a:lnTo>
                        <a:pt x="486" y="45"/>
                      </a:lnTo>
                      <a:lnTo>
                        <a:pt x="488" y="45"/>
                      </a:lnTo>
                      <a:lnTo>
                        <a:pt x="488" y="43"/>
                      </a:lnTo>
                      <a:lnTo>
                        <a:pt x="490" y="41"/>
                      </a:lnTo>
                      <a:lnTo>
                        <a:pt x="490" y="39"/>
                      </a:lnTo>
                      <a:lnTo>
                        <a:pt x="490" y="39"/>
                      </a:lnTo>
                      <a:lnTo>
                        <a:pt x="492" y="39"/>
                      </a:lnTo>
                      <a:lnTo>
                        <a:pt x="492" y="37"/>
                      </a:lnTo>
                      <a:lnTo>
                        <a:pt x="492" y="35"/>
                      </a:lnTo>
                      <a:lnTo>
                        <a:pt x="492" y="34"/>
                      </a:lnTo>
                      <a:lnTo>
                        <a:pt x="494" y="32"/>
                      </a:lnTo>
                      <a:lnTo>
                        <a:pt x="496" y="30"/>
                      </a:lnTo>
                      <a:lnTo>
                        <a:pt x="498" y="30"/>
                      </a:lnTo>
                      <a:lnTo>
                        <a:pt x="502" y="30"/>
                      </a:lnTo>
                      <a:lnTo>
                        <a:pt x="502" y="30"/>
                      </a:lnTo>
                      <a:lnTo>
                        <a:pt x="503" y="28"/>
                      </a:lnTo>
                      <a:lnTo>
                        <a:pt x="505" y="26"/>
                      </a:lnTo>
                      <a:lnTo>
                        <a:pt x="505" y="26"/>
                      </a:lnTo>
                      <a:lnTo>
                        <a:pt x="509" y="24"/>
                      </a:lnTo>
                      <a:lnTo>
                        <a:pt x="515" y="20"/>
                      </a:lnTo>
                      <a:lnTo>
                        <a:pt x="517" y="19"/>
                      </a:lnTo>
                      <a:lnTo>
                        <a:pt x="518" y="17"/>
                      </a:lnTo>
                      <a:lnTo>
                        <a:pt x="518" y="17"/>
                      </a:lnTo>
                      <a:lnTo>
                        <a:pt x="524" y="17"/>
                      </a:lnTo>
                      <a:lnTo>
                        <a:pt x="526" y="17"/>
                      </a:lnTo>
                      <a:lnTo>
                        <a:pt x="528" y="15"/>
                      </a:lnTo>
                      <a:lnTo>
                        <a:pt x="530" y="15"/>
                      </a:lnTo>
                      <a:lnTo>
                        <a:pt x="532" y="17"/>
                      </a:lnTo>
                      <a:lnTo>
                        <a:pt x="539" y="17"/>
                      </a:lnTo>
                      <a:lnTo>
                        <a:pt x="541" y="17"/>
                      </a:lnTo>
                      <a:lnTo>
                        <a:pt x="541" y="17"/>
                      </a:lnTo>
                      <a:lnTo>
                        <a:pt x="545" y="17"/>
                      </a:lnTo>
                      <a:lnTo>
                        <a:pt x="547" y="19"/>
                      </a:lnTo>
                      <a:lnTo>
                        <a:pt x="548" y="20"/>
                      </a:lnTo>
                      <a:lnTo>
                        <a:pt x="548" y="20"/>
                      </a:lnTo>
                      <a:lnTo>
                        <a:pt x="550" y="24"/>
                      </a:lnTo>
                      <a:lnTo>
                        <a:pt x="552" y="24"/>
                      </a:lnTo>
                      <a:lnTo>
                        <a:pt x="552" y="26"/>
                      </a:lnTo>
                      <a:lnTo>
                        <a:pt x="554" y="26"/>
                      </a:lnTo>
                      <a:lnTo>
                        <a:pt x="560" y="28"/>
                      </a:lnTo>
                      <a:lnTo>
                        <a:pt x="562" y="30"/>
                      </a:lnTo>
                      <a:lnTo>
                        <a:pt x="563" y="30"/>
                      </a:lnTo>
                      <a:lnTo>
                        <a:pt x="565" y="32"/>
                      </a:lnTo>
                      <a:lnTo>
                        <a:pt x="571" y="34"/>
                      </a:lnTo>
                      <a:lnTo>
                        <a:pt x="573" y="35"/>
                      </a:lnTo>
                      <a:lnTo>
                        <a:pt x="575" y="39"/>
                      </a:lnTo>
                      <a:lnTo>
                        <a:pt x="577" y="39"/>
                      </a:lnTo>
                      <a:lnTo>
                        <a:pt x="578" y="41"/>
                      </a:lnTo>
                      <a:lnTo>
                        <a:pt x="582" y="41"/>
                      </a:lnTo>
                      <a:lnTo>
                        <a:pt x="582" y="41"/>
                      </a:lnTo>
                      <a:lnTo>
                        <a:pt x="584" y="43"/>
                      </a:lnTo>
                      <a:lnTo>
                        <a:pt x="586" y="43"/>
                      </a:lnTo>
                      <a:lnTo>
                        <a:pt x="586" y="47"/>
                      </a:lnTo>
                      <a:lnTo>
                        <a:pt x="588" y="49"/>
                      </a:lnTo>
                      <a:lnTo>
                        <a:pt x="590" y="50"/>
                      </a:lnTo>
                      <a:lnTo>
                        <a:pt x="590" y="50"/>
                      </a:lnTo>
                      <a:lnTo>
                        <a:pt x="594" y="54"/>
                      </a:lnTo>
                      <a:lnTo>
                        <a:pt x="594" y="54"/>
                      </a:lnTo>
                      <a:lnTo>
                        <a:pt x="594" y="56"/>
                      </a:lnTo>
                      <a:lnTo>
                        <a:pt x="592" y="58"/>
                      </a:lnTo>
                      <a:lnTo>
                        <a:pt x="592" y="58"/>
                      </a:lnTo>
                      <a:lnTo>
                        <a:pt x="592" y="60"/>
                      </a:lnTo>
                      <a:lnTo>
                        <a:pt x="599" y="67"/>
                      </a:lnTo>
                      <a:lnTo>
                        <a:pt x="601" y="67"/>
                      </a:lnTo>
                      <a:lnTo>
                        <a:pt x="603" y="69"/>
                      </a:lnTo>
                      <a:lnTo>
                        <a:pt x="609" y="67"/>
                      </a:lnTo>
                      <a:lnTo>
                        <a:pt x="614" y="67"/>
                      </a:lnTo>
                      <a:lnTo>
                        <a:pt x="616" y="67"/>
                      </a:lnTo>
                      <a:lnTo>
                        <a:pt x="618" y="67"/>
                      </a:lnTo>
                      <a:lnTo>
                        <a:pt x="620" y="65"/>
                      </a:lnTo>
                      <a:lnTo>
                        <a:pt x="622" y="65"/>
                      </a:lnTo>
                      <a:lnTo>
                        <a:pt x="629" y="67"/>
                      </a:lnTo>
                      <a:lnTo>
                        <a:pt x="637" y="69"/>
                      </a:lnTo>
                      <a:lnTo>
                        <a:pt x="637" y="69"/>
                      </a:lnTo>
                      <a:lnTo>
                        <a:pt x="637" y="71"/>
                      </a:lnTo>
                      <a:lnTo>
                        <a:pt x="639" y="73"/>
                      </a:lnTo>
                      <a:lnTo>
                        <a:pt x="640" y="73"/>
                      </a:lnTo>
                      <a:lnTo>
                        <a:pt x="642" y="73"/>
                      </a:lnTo>
                      <a:lnTo>
                        <a:pt x="642" y="75"/>
                      </a:lnTo>
                      <a:lnTo>
                        <a:pt x="642" y="75"/>
                      </a:lnTo>
                      <a:lnTo>
                        <a:pt x="644" y="77"/>
                      </a:lnTo>
                      <a:lnTo>
                        <a:pt x="644" y="77"/>
                      </a:lnTo>
                      <a:lnTo>
                        <a:pt x="646" y="77"/>
                      </a:lnTo>
                      <a:lnTo>
                        <a:pt x="646" y="77"/>
                      </a:lnTo>
                      <a:lnTo>
                        <a:pt x="646" y="77"/>
                      </a:lnTo>
                      <a:lnTo>
                        <a:pt x="648" y="77"/>
                      </a:lnTo>
                      <a:lnTo>
                        <a:pt x="650" y="75"/>
                      </a:lnTo>
                      <a:lnTo>
                        <a:pt x="650" y="75"/>
                      </a:lnTo>
                      <a:lnTo>
                        <a:pt x="652" y="73"/>
                      </a:lnTo>
                      <a:lnTo>
                        <a:pt x="652" y="73"/>
                      </a:lnTo>
                      <a:lnTo>
                        <a:pt x="654" y="75"/>
                      </a:lnTo>
                      <a:lnTo>
                        <a:pt x="654" y="75"/>
                      </a:lnTo>
                      <a:lnTo>
                        <a:pt x="657" y="77"/>
                      </a:lnTo>
                      <a:lnTo>
                        <a:pt x="659" y="79"/>
                      </a:lnTo>
                      <a:lnTo>
                        <a:pt x="659" y="79"/>
                      </a:lnTo>
                      <a:lnTo>
                        <a:pt x="665" y="79"/>
                      </a:lnTo>
                      <a:lnTo>
                        <a:pt x="667" y="79"/>
                      </a:lnTo>
                      <a:lnTo>
                        <a:pt x="667" y="81"/>
                      </a:lnTo>
                      <a:lnTo>
                        <a:pt x="669" y="81"/>
                      </a:lnTo>
                      <a:lnTo>
                        <a:pt x="671" y="81"/>
                      </a:lnTo>
                      <a:lnTo>
                        <a:pt x="678" y="77"/>
                      </a:lnTo>
                      <a:lnTo>
                        <a:pt x="678" y="77"/>
                      </a:lnTo>
                      <a:lnTo>
                        <a:pt x="682" y="77"/>
                      </a:lnTo>
                      <a:lnTo>
                        <a:pt x="684" y="77"/>
                      </a:lnTo>
                      <a:lnTo>
                        <a:pt x="684" y="77"/>
                      </a:lnTo>
                      <a:lnTo>
                        <a:pt x="686" y="77"/>
                      </a:lnTo>
                      <a:lnTo>
                        <a:pt x="687" y="79"/>
                      </a:lnTo>
                      <a:lnTo>
                        <a:pt x="687" y="79"/>
                      </a:lnTo>
                      <a:lnTo>
                        <a:pt x="687" y="79"/>
                      </a:lnTo>
                      <a:lnTo>
                        <a:pt x="689" y="79"/>
                      </a:lnTo>
                      <a:lnTo>
                        <a:pt x="691" y="79"/>
                      </a:lnTo>
                      <a:lnTo>
                        <a:pt x="691" y="79"/>
                      </a:lnTo>
                      <a:lnTo>
                        <a:pt x="693" y="81"/>
                      </a:lnTo>
                      <a:lnTo>
                        <a:pt x="693" y="81"/>
                      </a:lnTo>
                      <a:lnTo>
                        <a:pt x="695" y="81"/>
                      </a:lnTo>
                      <a:lnTo>
                        <a:pt x="701" y="81"/>
                      </a:lnTo>
                      <a:lnTo>
                        <a:pt x="701" y="81"/>
                      </a:lnTo>
                      <a:lnTo>
                        <a:pt x="702" y="81"/>
                      </a:lnTo>
                      <a:lnTo>
                        <a:pt x="702" y="81"/>
                      </a:lnTo>
                      <a:lnTo>
                        <a:pt x="704" y="81"/>
                      </a:lnTo>
                      <a:lnTo>
                        <a:pt x="708" y="82"/>
                      </a:lnTo>
                      <a:lnTo>
                        <a:pt x="712" y="82"/>
                      </a:lnTo>
                      <a:lnTo>
                        <a:pt x="712" y="84"/>
                      </a:lnTo>
                      <a:lnTo>
                        <a:pt x="714" y="84"/>
                      </a:lnTo>
                      <a:lnTo>
                        <a:pt x="716" y="86"/>
                      </a:lnTo>
                      <a:lnTo>
                        <a:pt x="717" y="86"/>
                      </a:lnTo>
                      <a:lnTo>
                        <a:pt x="717" y="86"/>
                      </a:lnTo>
                      <a:lnTo>
                        <a:pt x="725" y="88"/>
                      </a:lnTo>
                      <a:lnTo>
                        <a:pt x="734" y="88"/>
                      </a:lnTo>
                      <a:lnTo>
                        <a:pt x="734" y="88"/>
                      </a:lnTo>
                      <a:lnTo>
                        <a:pt x="736" y="88"/>
                      </a:lnTo>
                      <a:lnTo>
                        <a:pt x="738" y="86"/>
                      </a:lnTo>
                      <a:lnTo>
                        <a:pt x="740" y="84"/>
                      </a:lnTo>
                      <a:lnTo>
                        <a:pt x="740" y="82"/>
                      </a:lnTo>
                      <a:lnTo>
                        <a:pt x="740" y="82"/>
                      </a:lnTo>
                      <a:lnTo>
                        <a:pt x="742" y="82"/>
                      </a:lnTo>
                      <a:lnTo>
                        <a:pt x="742" y="81"/>
                      </a:lnTo>
                      <a:lnTo>
                        <a:pt x="742" y="81"/>
                      </a:lnTo>
                      <a:lnTo>
                        <a:pt x="742" y="79"/>
                      </a:lnTo>
                      <a:lnTo>
                        <a:pt x="742" y="79"/>
                      </a:lnTo>
                      <a:lnTo>
                        <a:pt x="744" y="75"/>
                      </a:lnTo>
                      <a:lnTo>
                        <a:pt x="746" y="73"/>
                      </a:lnTo>
                      <a:lnTo>
                        <a:pt x="746" y="73"/>
                      </a:lnTo>
                      <a:lnTo>
                        <a:pt x="746" y="73"/>
                      </a:lnTo>
                      <a:lnTo>
                        <a:pt x="748" y="71"/>
                      </a:lnTo>
                      <a:lnTo>
                        <a:pt x="748" y="71"/>
                      </a:lnTo>
                      <a:lnTo>
                        <a:pt x="748" y="71"/>
                      </a:lnTo>
                      <a:lnTo>
                        <a:pt x="746" y="69"/>
                      </a:lnTo>
                      <a:lnTo>
                        <a:pt x="746" y="67"/>
                      </a:lnTo>
                      <a:lnTo>
                        <a:pt x="746" y="65"/>
                      </a:lnTo>
                      <a:lnTo>
                        <a:pt x="746" y="64"/>
                      </a:lnTo>
                      <a:lnTo>
                        <a:pt x="748" y="64"/>
                      </a:lnTo>
                      <a:lnTo>
                        <a:pt x="751" y="64"/>
                      </a:lnTo>
                      <a:lnTo>
                        <a:pt x="751" y="64"/>
                      </a:lnTo>
                      <a:lnTo>
                        <a:pt x="753" y="62"/>
                      </a:lnTo>
                      <a:lnTo>
                        <a:pt x="753" y="62"/>
                      </a:lnTo>
                      <a:lnTo>
                        <a:pt x="753" y="60"/>
                      </a:lnTo>
                      <a:lnTo>
                        <a:pt x="753" y="60"/>
                      </a:lnTo>
                      <a:lnTo>
                        <a:pt x="755" y="58"/>
                      </a:lnTo>
                      <a:lnTo>
                        <a:pt x="755" y="58"/>
                      </a:lnTo>
                      <a:lnTo>
                        <a:pt x="755" y="58"/>
                      </a:lnTo>
                      <a:lnTo>
                        <a:pt x="755" y="56"/>
                      </a:lnTo>
                      <a:lnTo>
                        <a:pt x="755" y="56"/>
                      </a:lnTo>
                      <a:lnTo>
                        <a:pt x="755" y="54"/>
                      </a:lnTo>
                      <a:lnTo>
                        <a:pt x="755" y="54"/>
                      </a:lnTo>
                      <a:lnTo>
                        <a:pt x="755" y="52"/>
                      </a:lnTo>
                      <a:lnTo>
                        <a:pt x="757" y="52"/>
                      </a:lnTo>
                      <a:lnTo>
                        <a:pt x="757" y="50"/>
                      </a:lnTo>
                      <a:lnTo>
                        <a:pt x="757" y="50"/>
                      </a:lnTo>
                      <a:lnTo>
                        <a:pt x="759" y="49"/>
                      </a:lnTo>
                      <a:lnTo>
                        <a:pt x="759" y="47"/>
                      </a:lnTo>
                      <a:lnTo>
                        <a:pt x="759" y="47"/>
                      </a:lnTo>
                      <a:lnTo>
                        <a:pt x="761" y="45"/>
                      </a:lnTo>
                      <a:lnTo>
                        <a:pt x="764" y="47"/>
                      </a:lnTo>
                      <a:lnTo>
                        <a:pt x="764" y="47"/>
                      </a:lnTo>
                      <a:lnTo>
                        <a:pt x="766" y="45"/>
                      </a:lnTo>
                      <a:lnTo>
                        <a:pt x="766" y="43"/>
                      </a:lnTo>
                      <a:lnTo>
                        <a:pt x="768" y="43"/>
                      </a:lnTo>
                      <a:lnTo>
                        <a:pt x="766" y="43"/>
                      </a:lnTo>
                      <a:lnTo>
                        <a:pt x="766" y="41"/>
                      </a:lnTo>
                      <a:lnTo>
                        <a:pt x="766" y="41"/>
                      </a:lnTo>
                      <a:lnTo>
                        <a:pt x="768" y="39"/>
                      </a:lnTo>
                      <a:lnTo>
                        <a:pt x="768" y="39"/>
                      </a:lnTo>
                      <a:lnTo>
                        <a:pt x="768" y="39"/>
                      </a:lnTo>
                      <a:lnTo>
                        <a:pt x="768" y="39"/>
                      </a:lnTo>
                      <a:lnTo>
                        <a:pt x="770" y="39"/>
                      </a:lnTo>
                      <a:lnTo>
                        <a:pt x="772" y="39"/>
                      </a:lnTo>
                      <a:lnTo>
                        <a:pt x="772" y="37"/>
                      </a:lnTo>
                      <a:lnTo>
                        <a:pt x="772" y="37"/>
                      </a:lnTo>
                      <a:lnTo>
                        <a:pt x="774" y="37"/>
                      </a:lnTo>
                      <a:lnTo>
                        <a:pt x="774" y="39"/>
                      </a:lnTo>
                      <a:lnTo>
                        <a:pt x="776" y="41"/>
                      </a:lnTo>
                      <a:lnTo>
                        <a:pt x="776" y="41"/>
                      </a:lnTo>
                      <a:lnTo>
                        <a:pt x="776" y="43"/>
                      </a:lnTo>
                      <a:lnTo>
                        <a:pt x="776" y="45"/>
                      </a:lnTo>
                      <a:lnTo>
                        <a:pt x="778" y="45"/>
                      </a:lnTo>
                      <a:lnTo>
                        <a:pt x="778" y="45"/>
                      </a:lnTo>
                      <a:lnTo>
                        <a:pt x="779" y="45"/>
                      </a:lnTo>
                      <a:lnTo>
                        <a:pt x="779" y="45"/>
                      </a:lnTo>
                      <a:lnTo>
                        <a:pt x="781" y="47"/>
                      </a:lnTo>
                      <a:lnTo>
                        <a:pt x="781" y="47"/>
                      </a:lnTo>
                      <a:lnTo>
                        <a:pt x="783" y="47"/>
                      </a:lnTo>
                      <a:lnTo>
                        <a:pt x="787" y="45"/>
                      </a:lnTo>
                      <a:lnTo>
                        <a:pt x="789" y="45"/>
                      </a:lnTo>
                      <a:lnTo>
                        <a:pt x="791" y="49"/>
                      </a:lnTo>
                      <a:lnTo>
                        <a:pt x="791" y="49"/>
                      </a:lnTo>
                      <a:lnTo>
                        <a:pt x="791" y="49"/>
                      </a:lnTo>
                      <a:lnTo>
                        <a:pt x="793" y="50"/>
                      </a:lnTo>
                      <a:lnTo>
                        <a:pt x="794" y="52"/>
                      </a:lnTo>
                      <a:lnTo>
                        <a:pt x="794" y="52"/>
                      </a:lnTo>
                      <a:lnTo>
                        <a:pt x="796" y="52"/>
                      </a:lnTo>
                      <a:lnTo>
                        <a:pt x="798" y="54"/>
                      </a:lnTo>
                      <a:lnTo>
                        <a:pt x="800" y="54"/>
                      </a:lnTo>
                      <a:lnTo>
                        <a:pt x="800" y="54"/>
                      </a:lnTo>
                      <a:lnTo>
                        <a:pt x="802" y="54"/>
                      </a:lnTo>
                      <a:lnTo>
                        <a:pt x="804" y="56"/>
                      </a:lnTo>
                      <a:lnTo>
                        <a:pt x="804" y="56"/>
                      </a:lnTo>
                      <a:lnTo>
                        <a:pt x="806" y="56"/>
                      </a:lnTo>
                      <a:lnTo>
                        <a:pt x="806" y="56"/>
                      </a:lnTo>
                      <a:lnTo>
                        <a:pt x="806" y="54"/>
                      </a:lnTo>
                      <a:lnTo>
                        <a:pt x="806" y="54"/>
                      </a:lnTo>
                      <a:lnTo>
                        <a:pt x="806" y="52"/>
                      </a:lnTo>
                      <a:lnTo>
                        <a:pt x="808" y="52"/>
                      </a:lnTo>
                      <a:lnTo>
                        <a:pt x="808" y="50"/>
                      </a:lnTo>
                      <a:lnTo>
                        <a:pt x="809" y="50"/>
                      </a:lnTo>
                      <a:lnTo>
                        <a:pt x="809" y="50"/>
                      </a:lnTo>
                      <a:lnTo>
                        <a:pt x="811" y="49"/>
                      </a:lnTo>
                      <a:lnTo>
                        <a:pt x="815" y="47"/>
                      </a:lnTo>
                      <a:lnTo>
                        <a:pt x="817" y="45"/>
                      </a:lnTo>
                      <a:lnTo>
                        <a:pt x="821" y="45"/>
                      </a:lnTo>
                      <a:lnTo>
                        <a:pt x="825" y="43"/>
                      </a:lnTo>
                      <a:lnTo>
                        <a:pt x="825" y="43"/>
                      </a:lnTo>
                      <a:lnTo>
                        <a:pt x="828" y="41"/>
                      </a:lnTo>
                      <a:lnTo>
                        <a:pt x="830" y="41"/>
                      </a:lnTo>
                      <a:lnTo>
                        <a:pt x="832" y="39"/>
                      </a:lnTo>
                      <a:lnTo>
                        <a:pt x="834" y="39"/>
                      </a:lnTo>
                      <a:lnTo>
                        <a:pt x="834" y="39"/>
                      </a:lnTo>
                      <a:lnTo>
                        <a:pt x="836" y="39"/>
                      </a:lnTo>
                      <a:lnTo>
                        <a:pt x="836" y="39"/>
                      </a:lnTo>
                      <a:lnTo>
                        <a:pt x="838" y="39"/>
                      </a:lnTo>
                      <a:lnTo>
                        <a:pt x="838" y="39"/>
                      </a:lnTo>
                      <a:lnTo>
                        <a:pt x="838" y="39"/>
                      </a:lnTo>
                      <a:lnTo>
                        <a:pt x="841" y="39"/>
                      </a:lnTo>
                      <a:lnTo>
                        <a:pt x="843" y="39"/>
                      </a:lnTo>
                      <a:lnTo>
                        <a:pt x="843" y="37"/>
                      </a:lnTo>
                      <a:lnTo>
                        <a:pt x="843" y="37"/>
                      </a:lnTo>
                      <a:lnTo>
                        <a:pt x="843" y="37"/>
                      </a:lnTo>
                      <a:lnTo>
                        <a:pt x="843" y="35"/>
                      </a:lnTo>
                      <a:lnTo>
                        <a:pt x="843" y="35"/>
                      </a:lnTo>
                      <a:lnTo>
                        <a:pt x="843" y="35"/>
                      </a:lnTo>
                      <a:lnTo>
                        <a:pt x="845" y="35"/>
                      </a:lnTo>
                      <a:lnTo>
                        <a:pt x="845" y="37"/>
                      </a:lnTo>
                      <a:lnTo>
                        <a:pt x="847" y="35"/>
                      </a:lnTo>
                      <a:lnTo>
                        <a:pt x="851" y="34"/>
                      </a:lnTo>
                      <a:lnTo>
                        <a:pt x="853" y="32"/>
                      </a:lnTo>
                      <a:lnTo>
                        <a:pt x="853" y="32"/>
                      </a:lnTo>
                      <a:lnTo>
                        <a:pt x="855" y="32"/>
                      </a:lnTo>
                      <a:lnTo>
                        <a:pt x="856" y="32"/>
                      </a:lnTo>
                      <a:lnTo>
                        <a:pt x="856" y="34"/>
                      </a:lnTo>
                      <a:lnTo>
                        <a:pt x="858" y="34"/>
                      </a:lnTo>
                      <a:lnTo>
                        <a:pt x="858" y="32"/>
                      </a:lnTo>
                      <a:lnTo>
                        <a:pt x="860" y="30"/>
                      </a:lnTo>
                      <a:lnTo>
                        <a:pt x="862" y="30"/>
                      </a:lnTo>
                      <a:lnTo>
                        <a:pt x="864" y="28"/>
                      </a:lnTo>
                      <a:lnTo>
                        <a:pt x="864" y="30"/>
                      </a:lnTo>
                      <a:lnTo>
                        <a:pt x="866" y="32"/>
                      </a:lnTo>
                      <a:lnTo>
                        <a:pt x="866" y="32"/>
                      </a:lnTo>
                      <a:lnTo>
                        <a:pt x="866" y="30"/>
                      </a:lnTo>
                      <a:lnTo>
                        <a:pt x="866" y="30"/>
                      </a:lnTo>
                      <a:lnTo>
                        <a:pt x="866" y="28"/>
                      </a:lnTo>
                      <a:lnTo>
                        <a:pt x="868" y="26"/>
                      </a:lnTo>
                      <a:lnTo>
                        <a:pt x="868" y="26"/>
                      </a:lnTo>
                      <a:lnTo>
                        <a:pt x="868" y="26"/>
                      </a:lnTo>
                      <a:lnTo>
                        <a:pt x="873" y="24"/>
                      </a:lnTo>
                      <a:lnTo>
                        <a:pt x="875" y="24"/>
                      </a:lnTo>
                      <a:lnTo>
                        <a:pt x="875" y="24"/>
                      </a:lnTo>
                      <a:lnTo>
                        <a:pt x="875" y="22"/>
                      </a:lnTo>
                      <a:lnTo>
                        <a:pt x="873" y="22"/>
                      </a:lnTo>
                      <a:lnTo>
                        <a:pt x="873" y="22"/>
                      </a:lnTo>
                      <a:lnTo>
                        <a:pt x="873" y="20"/>
                      </a:lnTo>
                      <a:lnTo>
                        <a:pt x="873" y="19"/>
                      </a:lnTo>
                      <a:lnTo>
                        <a:pt x="875" y="17"/>
                      </a:lnTo>
                      <a:lnTo>
                        <a:pt x="875" y="19"/>
                      </a:lnTo>
                      <a:lnTo>
                        <a:pt x="877" y="20"/>
                      </a:lnTo>
                      <a:lnTo>
                        <a:pt x="877" y="20"/>
                      </a:lnTo>
                      <a:lnTo>
                        <a:pt x="877" y="20"/>
                      </a:lnTo>
                      <a:lnTo>
                        <a:pt x="879" y="20"/>
                      </a:lnTo>
                      <a:lnTo>
                        <a:pt x="879" y="20"/>
                      </a:lnTo>
                      <a:lnTo>
                        <a:pt x="879" y="19"/>
                      </a:lnTo>
                      <a:lnTo>
                        <a:pt x="879" y="19"/>
                      </a:lnTo>
                      <a:lnTo>
                        <a:pt x="883" y="19"/>
                      </a:lnTo>
                      <a:lnTo>
                        <a:pt x="885" y="20"/>
                      </a:lnTo>
                      <a:lnTo>
                        <a:pt x="885" y="20"/>
                      </a:lnTo>
                      <a:lnTo>
                        <a:pt x="886" y="20"/>
                      </a:lnTo>
                      <a:lnTo>
                        <a:pt x="886" y="22"/>
                      </a:lnTo>
                      <a:lnTo>
                        <a:pt x="886" y="24"/>
                      </a:lnTo>
                      <a:lnTo>
                        <a:pt x="886" y="24"/>
                      </a:lnTo>
                      <a:lnTo>
                        <a:pt x="888" y="24"/>
                      </a:lnTo>
                      <a:lnTo>
                        <a:pt x="890" y="24"/>
                      </a:lnTo>
                      <a:lnTo>
                        <a:pt x="890" y="24"/>
                      </a:lnTo>
                      <a:lnTo>
                        <a:pt x="890" y="26"/>
                      </a:lnTo>
                      <a:lnTo>
                        <a:pt x="892" y="28"/>
                      </a:lnTo>
                      <a:lnTo>
                        <a:pt x="892" y="28"/>
                      </a:lnTo>
                      <a:lnTo>
                        <a:pt x="894" y="28"/>
                      </a:lnTo>
                      <a:lnTo>
                        <a:pt x="896" y="30"/>
                      </a:lnTo>
                      <a:lnTo>
                        <a:pt x="894" y="30"/>
                      </a:lnTo>
                      <a:lnTo>
                        <a:pt x="894" y="32"/>
                      </a:lnTo>
                      <a:lnTo>
                        <a:pt x="894" y="32"/>
                      </a:lnTo>
                      <a:lnTo>
                        <a:pt x="900" y="32"/>
                      </a:lnTo>
                      <a:lnTo>
                        <a:pt x="902" y="32"/>
                      </a:lnTo>
                      <a:lnTo>
                        <a:pt x="902" y="32"/>
                      </a:lnTo>
                      <a:lnTo>
                        <a:pt x="903" y="32"/>
                      </a:lnTo>
                      <a:lnTo>
                        <a:pt x="903" y="32"/>
                      </a:lnTo>
                      <a:lnTo>
                        <a:pt x="905" y="30"/>
                      </a:lnTo>
                      <a:lnTo>
                        <a:pt x="905" y="30"/>
                      </a:lnTo>
                      <a:lnTo>
                        <a:pt x="907" y="30"/>
                      </a:lnTo>
                      <a:lnTo>
                        <a:pt x="907" y="30"/>
                      </a:lnTo>
                      <a:lnTo>
                        <a:pt x="907" y="30"/>
                      </a:lnTo>
                      <a:lnTo>
                        <a:pt x="909" y="30"/>
                      </a:lnTo>
                      <a:lnTo>
                        <a:pt x="913" y="28"/>
                      </a:lnTo>
                      <a:lnTo>
                        <a:pt x="913" y="28"/>
                      </a:lnTo>
                      <a:lnTo>
                        <a:pt x="915" y="28"/>
                      </a:lnTo>
                      <a:lnTo>
                        <a:pt x="915" y="26"/>
                      </a:lnTo>
                      <a:lnTo>
                        <a:pt x="917" y="26"/>
                      </a:lnTo>
                      <a:lnTo>
                        <a:pt x="917" y="26"/>
                      </a:lnTo>
                      <a:lnTo>
                        <a:pt x="918" y="28"/>
                      </a:lnTo>
                      <a:lnTo>
                        <a:pt x="922" y="28"/>
                      </a:lnTo>
                      <a:lnTo>
                        <a:pt x="924" y="30"/>
                      </a:lnTo>
                      <a:lnTo>
                        <a:pt x="924" y="30"/>
                      </a:lnTo>
                      <a:lnTo>
                        <a:pt x="926" y="28"/>
                      </a:lnTo>
                      <a:lnTo>
                        <a:pt x="926" y="26"/>
                      </a:lnTo>
                      <a:lnTo>
                        <a:pt x="926" y="26"/>
                      </a:lnTo>
                      <a:lnTo>
                        <a:pt x="928" y="26"/>
                      </a:lnTo>
                      <a:lnTo>
                        <a:pt x="928" y="24"/>
                      </a:lnTo>
                      <a:lnTo>
                        <a:pt x="930" y="24"/>
                      </a:lnTo>
                      <a:lnTo>
                        <a:pt x="930" y="26"/>
                      </a:lnTo>
                      <a:lnTo>
                        <a:pt x="930" y="26"/>
                      </a:lnTo>
                      <a:lnTo>
                        <a:pt x="935" y="26"/>
                      </a:lnTo>
                      <a:lnTo>
                        <a:pt x="935" y="24"/>
                      </a:lnTo>
                      <a:lnTo>
                        <a:pt x="937" y="24"/>
                      </a:lnTo>
                      <a:lnTo>
                        <a:pt x="939" y="24"/>
                      </a:lnTo>
                      <a:lnTo>
                        <a:pt x="941" y="24"/>
                      </a:lnTo>
                      <a:lnTo>
                        <a:pt x="941" y="22"/>
                      </a:lnTo>
                      <a:lnTo>
                        <a:pt x="941" y="22"/>
                      </a:lnTo>
                      <a:lnTo>
                        <a:pt x="943" y="20"/>
                      </a:lnTo>
                      <a:lnTo>
                        <a:pt x="943" y="20"/>
                      </a:lnTo>
                      <a:lnTo>
                        <a:pt x="943" y="19"/>
                      </a:lnTo>
                      <a:lnTo>
                        <a:pt x="943" y="19"/>
                      </a:lnTo>
                      <a:lnTo>
                        <a:pt x="943" y="17"/>
                      </a:lnTo>
                      <a:lnTo>
                        <a:pt x="943" y="15"/>
                      </a:lnTo>
                      <a:lnTo>
                        <a:pt x="943" y="15"/>
                      </a:lnTo>
                      <a:lnTo>
                        <a:pt x="943" y="15"/>
                      </a:lnTo>
                      <a:lnTo>
                        <a:pt x="943" y="15"/>
                      </a:lnTo>
                      <a:lnTo>
                        <a:pt x="941" y="15"/>
                      </a:lnTo>
                      <a:lnTo>
                        <a:pt x="941" y="13"/>
                      </a:lnTo>
                      <a:lnTo>
                        <a:pt x="941" y="11"/>
                      </a:lnTo>
                      <a:lnTo>
                        <a:pt x="943" y="11"/>
                      </a:lnTo>
                      <a:lnTo>
                        <a:pt x="943" y="9"/>
                      </a:lnTo>
                      <a:lnTo>
                        <a:pt x="943" y="7"/>
                      </a:lnTo>
                      <a:lnTo>
                        <a:pt x="943" y="7"/>
                      </a:lnTo>
                      <a:lnTo>
                        <a:pt x="945" y="5"/>
                      </a:lnTo>
                      <a:lnTo>
                        <a:pt x="947" y="5"/>
                      </a:lnTo>
                      <a:lnTo>
                        <a:pt x="945" y="4"/>
                      </a:lnTo>
                      <a:lnTo>
                        <a:pt x="945" y="4"/>
                      </a:lnTo>
                      <a:lnTo>
                        <a:pt x="947" y="4"/>
                      </a:lnTo>
                      <a:lnTo>
                        <a:pt x="947" y="2"/>
                      </a:lnTo>
                      <a:lnTo>
                        <a:pt x="948" y="4"/>
                      </a:lnTo>
                      <a:lnTo>
                        <a:pt x="950" y="2"/>
                      </a:lnTo>
                      <a:lnTo>
                        <a:pt x="954" y="0"/>
                      </a:lnTo>
                      <a:lnTo>
                        <a:pt x="954" y="0"/>
                      </a:lnTo>
                      <a:lnTo>
                        <a:pt x="954" y="0"/>
                      </a:lnTo>
                      <a:lnTo>
                        <a:pt x="954" y="2"/>
                      </a:lnTo>
                      <a:lnTo>
                        <a:pt x="954" y="2"/>
                      </a:lnTo>
                      <a:lnTo>
                        <a:pt x="956" y="0"/>
                      </a:lnTo>
                      <a:lnTo>
                        <a:pt x="958" y="0"/>
                      </a:lnTo>
                      <a:lnTo>
                        <a:pt x="958" y="0"/>
                      </a:lnTo>
                      <a:lnTo>
                        <a:pt x="958"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7">
                  <a:extLst>
                    <a:ext uri="{FF2B5EF4-FFF2-40B4-BE49-F238E27FC236}">
                      <a16:creationId xmlns:a16="http://schemas.microsoft.com/office/drawing/2014/main" id="{21346119-C369-4384-9B28-A7BE1D36F03B}"/>
                    </a:ext>
                  </a:extLst>
                </p:cNvPr>
                <p:cNvSpPr>
                  <a:spLocks/>
                </p:cNvSpPr>
                <p:nvPr/>
              </p:nvSpPr>
              <p:spPr bwMode="auto">
                <a:xfrm>
                  <a:off x="1817688" y="2220913"/>
                  <a:ext cx="428625" cy="496888"/>
                </a:xfrm>
                <a:custGeom>
                  <a:avLst/>
                  <a:gdLst>
                    <a:gd name="T0" fmla="*/ 524 w 539"/>
                    <a:gd name="T1" fmla="*/ 68 h 627"/>
                    <a:gd name="T2" fmla="*/ 500 w 539"/>
                    <a:gd name="T3" fmla="*/ 118 h 627"/>
                    <a:gd name="T4" fmla="*/ 485 w 539"/>
                    <a:gd name="T5" fmla="*/ 205 h 627"/>
                    <a:gd name="T6" fmla="*/ 475 w 539"/>
                    <a:gd name="T7" fmla="*/ 306 h 627"/>
                    <a:gd name="T8" fmla="*/ 430 w 539"/>
                    <a:gd name="T9" fmla="*/ 344 h 627"/>
                    <a:gd name="T10" fmla="*/ 398 w 539"/>
                    <a:gd name="T11" fmla="*/ 379 h 627"/>
                    <a:gd name="T12" fmla="*/ 366 w 539"/>
                    <a:gd name="T13" fmla="*/ 421 h 627"/>
                    <a:gd name="T14" fmla="*/ 363 w 539"/>
                    <a:gd name="T15" fmla="*/ 492 h 627"/>
                    <a:gd name="T16" fmla="*/ 346 w 539"/>
                    <a:gd name="T17" fmla="*/ 543 h 627"/>
                    <a:gd name="T18" fmla="*/ 299 w 539"/>
                    <a:gd name="T19" fmla="*/ 577 h 627"/>
                    <a:gd name="T20" fmla="*/ 248 w 539"/>
                    <a:gd name="T21" fmla="*/ 618 h 627"/>
                    <a:gd name="T22" fmla="*/ 235 w 539"/>
                    <a:gd name="T23" fmla="*/ 605 h 627"/>
                    <a:gd name="T24" fmla="*/ 235 w 539"/>
                    <a:gd name="T25" fmla="*/ 578 h 627"/>
                    <a:gd name="T26" fmla="*/ 203 w 539"/>
                    <a:gd name="T27" fmla="*/ 590 h 627"/>
                    <a:gd name="T28" fmla="*/ 184 w 539"/>
                    <a:gd name="T29" fmla="*/ 605 h 627"/>
                    <a:gd name="T30" fmla="*/ 165 w 539"/>
                    <a:gd name="T31" fmla="*/ 616 h 627"/>
                    <a:gd name="T32" fmla="*/ 137 w 539"/>
                    <a:gd name="T33" fmla="*/ 599 h 627"/>
                    <a:gd name="T34" fmla="*/ 107 w 539"/>
                    <a:gd name="T35" fmla="*/ 595 h 627"/>
                    <a:gd name="T36" fmla="*/ 77 w 539"/>
                    <a:gd name="T37" fmla="*/ 610 h 627"/>
                    <a:gd name="T38" fmla="*/ 47 w 539"/>
                    <a:gd name="T39" fmla="*/ 599 h 627"/>
                    <a:gd name="T40" fmla="*/ 6 w 539"/>
                    <a:gd name="T41" fmla="*/ 533 h 627"/>
                    <a:gd name="T42" fmla="*/ 55 w 539"/>
                    <a:gd name="T43" fmla="*/ 532 h 627"/>
                    <a:gd name="T44" fmla="*/ 40 w 539"/>
                    <a:gd name="T45" fmla="*/ 494 h 627"/>
                    <a:gd name="T46" fmla="*/ 36 w 539"/>
                    <a:gd name="T47" fmla="*/ 458 h 627"/>
                    <a:gd name="T48" fmla="*/ 45 w 539"/>
                    <a:gd name="T49" fmla="*/ 441 h 627"/>
                    <a:gd name="T50" fmla="*/ 98 w 539"/>
                    <a:gd name="T51" fmla="*/ 419 h 627"/>
                    <a:gd name="T52" fmla="*/ 117 w 539"/>
                    <a:gd name="T53" fmla="*/ 404 h 627"/>
                    <a:gd name="T54" fmla="*/ 130 w 539"/>
                    <a:gd name="T55" fmla="*/ 424 h 627"/>
                    <a:gd name="T56" fmla="*/ 137 w 539"/>
                    <a:gd name="T57" fmla="*/ 436 h 627"/>
                    <a:gd name="T58" fmla="*/ 173 w 539"/>
                    <a:gd name="T59" fmla="*/ 438 h 627"/>
                    <a:gd name="T60" fmla="*/ 190 w 539"/>
                    <a:gd name="T61" fmla="*/ 421 h 627"/>
                    <a:gd name="T62" fmla="*/ 197 w 539"/>
                    <a:gd name="T63" fmla="*/ 445 h 627"/>
                    <a:gd name="T64" fmla="*/ 216 w 539"/>
                    <a:gd name="T65" fmla="*/ 441 h 627"/>
                    <a:gd name="T66" fmla="*/ 224 w 539"/>
                    <a:gd name="T67" fmla="*/ 421 h 627"/>
                    <a:gd name="T68" fmla="*/ 237 w 539"/>
                    <a:gd name="T69" fmla="*/ 389 h 627"/>
                    <a:gd name="T70" fmla="*/ 239 w 539"/>
                    <a:gd name="T71" fmla="*/ 372 h 627"/>
                    <a:gd name="T72" fmla="*/ 237 w 539"/>
                    <a:gd name="T73" fmla="*/ 351 h 627"/>
                    <a:gd name="T74" fmla="*/ 240 w 539"/>
                    <a:gd name="T75" fmla="*/ 306 h 627"/>
                    <a:gd name="T76" fmla="*/ 210 w 539"/>
                    <a:gd name="T77" fmla="*/ 286 h 627"/>
                    <a:gd name="T78" fmla="*/ 201 w 539"/>
                    <a:gd name="T79" fmla="*/ 269 h 627"/>
                    <a:gd name="T80" fmla="*/ 216 w 539"/>
                    <a:gd name="T81" fmla="*/ 227 h 627"/>
                    <a:gd name="T82" fmla="*/ 235 w 539"/>
                    <a:gd name="T83" fmla="*/ 197 h 627"/>
                    <a:gd name="T84" fmla="*/ 216 w 539"/>
                    <a:gd name="T85" fmla="*/ 167 h 627"/>
                    <a:gd name="T86" fmla="*/ 182 w 539"/>
                    <a:gd name="T87" fmla="*/ 169 h 627"/>
                    <a:gd name="T88" fmla="*/ 150 w 539"/>
                    <a:gd name="T89" fmla="*/ 180 h 627"/>
                    <a:gd name="T90" fmla="*/ 150 w 539"/>
                    <a:gd name="T91" fmla="*/ 163 h 627"/>
                    <a:gd name="T92" fmla="*/ 148 w 539"/>
                    <a:gd name="T93" fmla="*/ 135 h 627"/>
                    <a:gd name="T94" fmla="*/ 167 w 539"/>
                    <a:gd name="T95" fmla="*/ 113 h 627"/>
                    <a:gd name="T96" fmla="*/ 252 w 539"/>
                    <a:gd name="T97" fmla="*/ 113 h 627"/>
                    <a:gd name="T98" fmla="*/ 267 w 539"/>
                    <a:gd name="T99" fmla="*/ 118 h 627"/>
                    <a:gd name="T100" fmla="*/ 286 w 539"/>
                    <a:gd name="T101" fmla="*/ 124 h 627"/>
                    <a:gd name="T102" fmla="*/ 301 w 539"/>
                    <a:gd name="T103" fmla="*/ 128 h 627"/>
                    <a:gd name="T104" fmla="*/ 342 w 539"/>
                    <a:gd name="T105" fmla="*/ 137 h 627"/>
                    <a:gd name="T106" fmla="*/ 359 w 539"/>
                    <a:gd name="T107" fmla="*/ 145 h 627"/>
                    <a:gd name="T108" fmla="*/ 357 w 539"/>
                    <a:gd name="T109" fmla="*/ 113 h 627"/>
                    <a:gd name="T110" fmla="*/ 381 w 539"/>
                    <a:gd name="T111" fmla="*/ 58 h 627"/>
                    <a:gd name="T112" fmla="*/ 409 w 539"/>
                    <a:gd name="T113" fmla="*/ 15 h 627"/>
                    <a:gd name="T114" fmla="*/ 430 w 539"/>
                    <a:gd name="T115" fmla="*/ 11 h 627"/>
                    <a:gd name="T116" fmla="*/ 458 w 539"/>
                    <a:gd name="T117" fmla="*/ 2 h 627"/>
                    <a:gd name="T118" fmla="*/ 483 w 539"/>
                    <a:gd name="T119" fmla="*/ 13 h 627"/>
                    <a:gd name="T120" fmla="*/ 511 w 539"/>
                    <a:gd name="T121" fmla="*/ 11 h 627"/>
                    <a:gd name="T122" fmla="*/ 535 w 539"/>
                    <a:gd name="T123" fmla="*/ 1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9" h="627">
                      <a:moveTo>
                        <a:pt x="539" y="17"/>
                      </a:moveTo>
                      <a:lnTo>
                        <a:pt x="539" y="19"/>
                      </a:lnTo>
                      <a:lnTo>
                        <a:pt x="539" y="28"/>
                      </a:lnTo>
                      <a:lnTo>
                        <a:pt x="539" y="40"/>
                      </a:lnTo>
                      <a:lnTo>
                        <a:pt x="537" y="41"/>
                      </a:lnTo>
                      <a:lnTo>
                        <a:pt x="537" y="41"/>
                      </a:lnTo>
                      <a:lnTo>
                        <a:pt x="537" y="43"/>
                      </a:lnTo>
                      <a:lnTo>
                        <a:pt x="535" y="43"/>
                      </a:lnTo>
                      <a:lnTo>
                        <a:pt x="533" y="45"/>
                      </a:lnTo>
                      <a:lnTo>
                        <a:pt x="532" y="45"/>
                      </a:lnTo>
                      <a:lnTo>
                        <a:pt x="532" y="47"/>
                      </a:lnTo>
                      <a:lnTo>
                        <a:pt x="530" y="55"/>
                      </a:lnTo>
                      <a:lnTo>
                        <a:pt x="528" y="56"/>
                      </a:lnTo>
                      <a:lnTo>
                        <a:pt x="528" y="56"/>
                      </a:lnTo>
                      <a:lnTo>
                        <a:pt x="528" y="58"/>
                      </a:lnTo>
                      <a:lnTo>
                        <a:pt x="528" y="58"/>
                      </a:lnTo>
                      <a:lnTo>
                        <a:pt x="526" y="60"/>
                      </a:lnTo>
                      <a:lnTo>
                        <a:pt x="524" y="64"/>
                      </a:lnTo>
                      <a:lnTo>
                        <a:pt x="524" y="66"/>
                      </a:lnTo>
                      <a:lnTo>
                        <a:pt x="524" y="68"/>
                      </a:lnTo>
                      <a:lnTo>
                        <a:pt x="522" y="73"/>
                      </a:lnTo>
                      <a:lnTo>
                        <a:pt x="517" y="83"/>
                      </a:lnTo>
                      <a:lnTo>
                        <a:pt x="517" y="83"/>
                      </a:lnTo>
                      <a:lnTo>
                        <a:pt x="515" y="83"/>
                      </a:lnTo>
                      <a:lnTo>
                        <a:pt x="511" y="86"/>
                      </a:lnTo>
                      <a:lnTo>
                        <a:pt x="511" y="88"/>
                      </a:lnTo>
                      <a:lnTo>
                        <a:pt x="509" y="88"/>
                      </a:lnTo>
                      <a:lnTo>
                        <a:pt x="509" y="92"/>
                      </a:lnTo>
                      <a:lnTo>
                        <a:pt x="509" y="94"/>
                      </a:lnTo>
                      <a:lnTo>
                        <a:pt x="507" y="96"/>
                      </a:lnTo>
                      <a:lnTo>
                        <a:pt x="507" y="98"/>
                      </a:lnTo>
                      <a:lnTo>
                        <a:pt x="505" y="101"/>
                      </a:lnTo>
                      <a:lnTo>
                        <a:pt x="503" y="101"/>
                      </a:lnTo>
                      <a:lnTo>
                        <a:pt x="503" y="101"/>
                      </a:lnTo>
                      <a:lnTo>
                        <a:pt x="502" y="103"/>
                      </a:lnTo>
                      <a:lnTo>
                        <a:pt x="502" y="105"/>
                      </a:lnTo>
                      <a:lnTo>
                        <a:pt x="498" y="113"/>
                      </a:lnTo>
                      <a:lnTo>
                        <a:pt x="498" y="113"/>
                      </a:lnTo>
                      <a:lnTo>
                        <a:pt x="500" y="115"/>
                      </a:lnTo>
                      <a:lnTo>
                        <a:pt x="500" y="118"/>
                      </a:lnTo>
                      <a:lnTo>
                        <a:pt x="500" y="124"/>
                      </a:lnTo>
                      <a:lnTo>
                        <a:pt x="500" y="128"/>
                      </a:lnTo>
                      <a:lnTo>
                        <a:pt x="500" y="130"/>
                      </a:lnTo>
                      <a:lnTo>
                        <a:pt x="500" y="130"/>
                      </a:lnTo>
                      <a:lnTo>
                        <a:pt x="498" y="133"/>
                      </a:lnTo>
                      <a:lnTo>
                        <a:pt x="498" y="133"/>
                      </a:lnTo>
                      <a:lnTo>
                        <a:pt x="498" y="154"/>
                      </a:lnTo>
                      <a:lnTo>
                        <a:pt x="498" y="156"/>
                      </a:lnTo>
                      <a:lnTo>
                        <a:pt x="494" y="165"/>
                      </a:lnTo>
                      <a:lnTo>
                        <a:pt x="494" y="167"/>
                      </a:lnTo>
                      <a:lnTo>
                        <a:pt x="494" y="169"/>
                      </a:lnTo>
                      <a:lnTo>
                        <a:pt x="490" y="177"/>
                      </a:lnTo>
                      <a:lnTo>
                        <a:pt x="490" y="182"/>
                      </a:lnTo>
                      <a:lnTo>
                        <a:pt x="490" y="184"/>
                      </a:lnTo>
                      <a:lnTo>
                        <a:pt x="486" y="188"/>
                      </a:lnTo>
                      <a:lnTo>
                        <a:pt x="485" y="190"/>
                      </a:lnTo>
                      <a:lnTo>
                        <a:pt x="485" y="193"/>
                      </a:lnTo>
                      <a:lnTo>
                        <a:pt x="485" y="193"/>
                      </a:lnTo>
                      <a:lnTo>
                        <a:pt x="485" y="199"/>
                      </a:lnTo>
                      <a:lnTo>
                        <a:pt x="485" y="205"/>
                      </a:lnTo>
                      <a:lnTo>
                        <a:pt x="486" y="214"/>
                      </a:lnTo>
                      <a:lnTo>
                        <a:pt x="486" y="216"/>
                      </a:lnTo>
                      <a:lnTo>
                        <a:pt x="485" y="222"/>
                      </a:lnTo>
                      <a:lnTo>
                        <a:pt x="486" y="224"/>
                      </a:lnTo>
                      <a:lnTo>
                        <a:pt x="486" y="225"/>
                      </a:lnTo>
                      <a:lnTo>
                        <a:pt x="488" y="229"/>
                      </a:lnTo>
                      <a:lnTo>
                        <a:pt x="488" y="229"/>
                      </a:lnTo>
                      <a:lnTo>
                        <a:pt x="490" y="231"/>
                      </a:lnTo>
                      <a:lnTo>
                        <a:pt x="490" y="231"/>
                      </a:lnTo>
                      <a:lnTo>
                        <a:pt x="490" y="233"/>
                      </a:lnTo>
                      <a:lnTo>
                        <a:pt x="490" y="240"/>
                      </a:lnTo>
                      <a:lnTo>
                        <a:pt x="488" y="240"/>
                      </a:lnTo>
                      <a:lnTo>
                        <a:pt x="483" y="250"/>
                      </a:lnTo>
                      <a:lnTo>
                        <a:pt x="477" y="265"/>
                      </a:lnTo>
                      <a:lnTo>
                        <a:pt x="475" y="269"/>
                      </a:lnTo>
                      <a:lnTo>
                        <a:pt x="473" y="282"/>
                      </a:lnTo>
                      <a:lnTo>
                        <a:pt x="473" y="286"/>
                      </a:lnTo>
                      <a:lnTo>
                        <a:pt x="475" y="291"/>
                      </a:lnTo>
                      <a:lnTo>
                        <a:pt x="475" y="304"/>
                      </a:lnTo>
                      <a:lnTo>
                        <a:pt x="475" y="306"/>
                      </a:lnTo>
                      <a:lnTo>
                        <a:pt x="473" y="306"/>
                      </a:lnTo>
                      <a:lnTo>
                        <a:pt x="470" y="312"/>
                      </a:lnTo>
                      <a:lnTo>
                        <a:pt x="468" y="312"/>
                      </a:lnTo>
                      <a:lnTo>
                        <a:pt x="468" y="314"/>
                      </a:lnTo>
                      <a:lnTo>
                        <a:pt x="468" y="314"/>
                      </a:lnTo>
                      <a:lnTo>
                        <a:pt x="468" y="314"/>
                      </a:lnTo>
                      <a:lnTo>
                        <a:pt x="468" y="314"/>
                      </a:lnTo>
                      <a:lnTo>
                        <a:pt x="466" y="316"/>
                      </a:lnTo>
                      <a:lnTo>
                        <a:pt x="464" y="317"/>
                      </a:lnTo>
                      <a:lnTo>
                        <a:pt x="451" y="332"/>
                      </a:lnTo>
                      <a:lnTo>
                        <a:pt x="449" y="334"/>
                      </a:lnTo>
                      <a:lnTo>
                        <a:pt x="447" y="336"/>
                      </a:lnTo>
                      <a:lnTo>
                        <a:pt x="447" y="338"/>
                      </a:lnTo>
                      <a:lnTo>
                        <a:pt x="445" y="338"/>
                      </a:lnTo>
                      <a:lnTo>
                        <a:pt x="445" y="338"/>
                      </a:lnTo>
                      <a:lnTo>
                        <a:pt x="443" y="340"/>
                      </a:lnTo>
                      <a:lnTo>
                        <a:pt x="440" y="342"/>
                      </a:lnTo>
                      <a:lnTo>
                        <a:pt x="436" y="342"/>
                      </a:lnTo>
                      <a:lnTo>
                        <a:pt x="434" y="342"/>
                      </a:lnTo>
                      <a:lnTo>
                        <a:pt x="430" y="344"/>
                      </a:lnTo>
                      <a:lnTo>
                        <a:pt x="426" y="346"/>
                      </a:lnTo>
                      <a:lnTo>
                        <a:pt x="425" y="346"/>
                      </a:lnTo>
                      <a:lnTo>
                        <a:pt x="423" y="346"/>
                      </a:lnTo>
                      <a:lnTo>
                        <a:pt x="423" y="346"/>
                      </a:lnTo>
                      <a:lnTo>
                        <a:pt x="423" y="347"/>
                      </a:lnTo>
                      <a:lnTo>
                        <a:pt x="421" y="347"/>
                      </a:lnTo>
                      <a:lnTo>
                        <a:pt x="421" y="349"/>
                      </a:lnTo>
                      <a:lnTo>
                        <a:pt x="417" y="351"/>
                      </a:lnTo>
                      <a:lnTo>
                        <a:pt x="415" y="355"/>
                      </a:lnTo>
                      <a:lnTo>
                        <a:pt x="411" y="357"/>
                      </a:lnTo>
                      <a:lnTo>
                        <a:pt x="409" y="359"/>
                      </a:lnTo>
                      <a:lnTo>
                        <a:pt x="409" y="359"/>
                      </a:lnTo>
                      <a:lnTo>
                        <a:pt x="409" y="359"/>
                      </a:lnTo>
                      <a:lnTo>
                        <a:pt x="408" y="361"/>
                      </a:lnTo>
                      <a:lnTo>
                        <a:pt x="408" y="364"/>
                      </a:lnTo>
                      <a:lnTo>
                        <a:pt x="406" y="366"/>
                      </a:lnTo>
                      <a:lnTo>
                        <a:pt x="404" y="368"/>
                      </a:lnTo>
                      <a:lnTo>
                        <a:pt x="402" y="374"/>
                      </a:lnTo>
                      <a:lnTo>
                        <a:pt x="400" y="376"/>
                      </a:lnTo>
                      <a:lnTo>
                        <a:pt x="398" y="379"/>
                      </a:lnTo>
                      <a:lnTo>
                        <a:pt x="396" y="383"/>
                      </a:lnTo>
                      <a:lnTo>
                        <a:pt x="394" y="385"/>
                      </a:lnTo>
                      <a:lnTo>
                        <a:pt x="394" y="387"/>
                      </a:lnTo>
                      <a:lnTo>
                        <a:pt x="394" y="389"/>
                      </a:lnTo>
                      <a:lnTo>
                        <a:pt x="394" y="391"/>
                      </a:lnTo>
                      <a:lnTo>
                        <a:pt x="393" y="393"/>
                      </a:lnTo>
                      <a:lnTo>
                        <a:pt x="387" y="402"/>
                      </a:lnTo>
                      <a:lnTo>
                        <a:pt x="387" y="402"/>
                      </a:lnTo>
                      <a:lnTo>
                        <a:pt x="387" y="402"/>
                      </a:lnTo>
                      <a:lnTo>
                        <a:pt x="387" y="404"/>
                      </a:lnTo>
                      <a:lnTo>
                        <a:pt x="385" y="404"/>
                      </a:lnTo>
                      <a:lnTo>
                        <a:pt x="383" y="404"/>
                      </a:lnTo>
                      <a:lnTo>
                        <a:pt x="383" y="404"/>
                      </a:lnTo>
                      <a:lnTo>
                        <a:pt x="383" y="406"/>
                      </a:lnTo>
                      <a:lnTo>
                        <a:pt x="381" y="406"/>
                      </a:lnTo>
                      <a:lnTo>
                        <a:pt x="378" y="411"/>
                      </a:lnTo>
                      <a:lnTo>
                        <a:pt x="374" y="413"/>
                      </a:lnTo>
                      <a:lnTo>
                        <a:pt x="370" y="417"/>
                      </a:lnTo>
                      <a:lnTo>
                        <a:pt x="368" y="419"/>
                      </a:lnTo>
                      <a:lnTo>
                        <a:pt x="366" y="421"/>
                      </a:lnTo>
                      <a:lnTo>
                        <a:pt x="364" y="423"/>
                      </a:lnTo>
                      <a:lnTo>
                        <a:pt x="364" y="424"/>
                      </a:lnTo>
                      <a:lnTo>
                        <a:pt x="363" y="426"/>
                      </a:lnTo>
                      <a:lnTo>
                        <a:pt x="363" y="426"/>
                      </a:lnTo>
                      <a:lnTo>
                        <a:pt x="363" y="428"/>
                      </a:lnTo>
                      <a:lnTo>
                        <a:pt x="363" y="432"/>
                      </a:lnTo>
                      <a:lnTo>
                        <a:pt x="363" y="432"/>
                      </a:lnTo>
                      <a:lnTo>
                        <a:pt x="363" y="434"/>
                      </a:lnTo>
                      <a:lnTo>
                        <a:pt x="363" y="436"/>
                      </a:lnTo>
                      <a:lnTo>
                        <a:pt x="363" y="436"/>
                      </a:lnTo>
                      <a:lnTo>
                        <a:pt x="364" y="436"/>
                      </a:lnTo>
                      <a:lnTo>
                        <a:pt x="364" y="440"/>
                      </a:lnTo>
                      <a:lnTo>
                        <a:pt x="366" y="456"/>
                      </a:lnTo>
                      <a:lnTo>
                        <a:pt x="364" y="468"/>
                      </a:lnTo>
                      <a:lnTo>
                        <a:pt x="363" y="471"/>
                      </a:lnTo>
                      <a:lnTo>
                        <a:pt x="363" y="473"/>
                      </a:lnTo>
                      <a:lnTo>
                        <a:pt x="363" y="481"/>
                      </a:lnTo>
                      <a:lnTo>
                        <a:pt x="363" y="485"/>
                      </a:lnTo>
                      <a:lnTo>
                        <a:pt x="363" y="488"/>
                      </a:lnTo>
                      <a:lnTo>
                        <a:pt x="363" y="492"/>
                      </a:lnTo>
                      <a:lnTo>
                        <a:pt x="363" y="494"/>
                      </a:lnTo>
                      <a:lnTo>
                        <a:pt x="364" y="496"/>
                      </a:lnTo>
                      <a:lnTo>
                        <a:pt x="364" y="496"/>
                      </a:lnTo>
                      <a:lnTo>
                        <a:pt x="364" y="500"/>
                      </a:lnTo>
                      <a:lnTo>
                        <a:pt x="364" y="501"/>
                      </a:lnTo>
                      <a:lnTo>
                        <a:pt x="364" y="501"/>
                      </a:lnTo>
                      <a:lnTo>
                        <a:pt x="366" y="503"/>
                      </a:lnTo>
                      <a:lnTo>
                        <a:pt x="366" y="503"/>
                      </a:lnTo>
                      <a:lnTo>
                        <a:pt x="366" y="505"/>
                      </a:lnTo>
                      <a:lnTo>
                        <a:pt x="366" y="507"/>
                      </a:lnTo>
                      <a:lnTo>
                        <a:pt x="364" y="509"/>
                      </a:lnTo>
                      <a:lnTo>
                        <a:pt x="361" y="515"/>
                      </a:lnTo>
                      <a:lnTo>
                        <a:pt x="359" y="518"/>
                      </a:lnTo>
                      <a:lnTo>
                        <a:pt x="359" y="522"/>
                      </a:lnTo>
                      <a:lnTo>
                        <a:pt x="353" y="528"/>
                      </a:lnTo>
                      <a:lnTo>
                        <a:pt x="351" y="533"/>
                      </a:lnTo>
                      <a:lnTo>
                        <a:pt x="349" y="535"/>
                      </a:lnTo>
                      <a:lnTo>
                        <a:pt x="349" y="535"/>
                      </a:lnTo>
                      <a:lnTo>
                        <a:pt x="348" y="539"/>
                      </a:lnTo>
                      <a:lnTo>
                        <a:pt x="346" y="543"/>
                      </a:lnTo>
                      <a:lnTo>
                        <a:pt x="346" y="543"/>
                      </a:lnTo>
                      <a:lnTo>
                        <a:pt x="346" y="545"/>
                      </a:lnTo>
                      <a:lnTo>
                        <a:pt x="344" y="548"/>
                      </a:lnTo>
                      <a:lnTo>
                        <a:pt x="342" y="550"/>
                      </a:lnTo>
                      <a:lnTo>
                        <a:pt x="338" y="552"/>
                      </a:lnTo>
                      <a:lnTo>
                        <a:pt x="336" y="554"/>
                      </a:lnTo>
                      <a:lnTo>
                        <a:pt x="332" y="554"/>
                      </a:lnTo>
                      <a:lnTo>
                        <a:pt x="329" y="554"/>
                      </a:lnTo>
                      <a:lnTo>
                        <a:pt x="319" y="558"/>
                      </a:lnTo>
                      <a:lnTo>
                        <a:pt x="317" y="558"/>
                      </a:lnTo>
                      <a:lnTo>
                        <a:pt x="316" y="558"/>
                      </a:lnTo>
                      <a:lnTo>
                        <a:pt x="316" y="560"/>
                      </a:lnTo>
                      <a:lnTo>
                        <a:pt x="314" y="567"/>
                      </a:lnTo>
                      <a:lnTo>
                        <a:pt x="314" y="567"/>
                      </a:lnTo>
                      <a:lnTo>
                        <a:pt x="312" y="569"/>
                      </a:lnTo>
                      <a:lnTo>
                        <a:pt x="312" y="571"/>
                      </a:lnTo>
                      <a:lnTo>
                        <a:pt x="310" y="571"/>
                      </a:lnTo>
                      <a:lnTo>
                        <a:pt x="308" y="571"/>
                      </a:lnTo>
                      <a:lnTo>
                        <a:pt x="306" y="573"/>
                      </a:lnTo>
                      <a:lnTo>
                        <a:pt x="299" y="577"/>
                      </a:lnTo>
                      <a:lnTo>
                        <a:pt x="297" y="577"/>
                      </a:lnTo>
                      <a:lnTo>
                        <a:pt x="295" y="578"/>
                      </a:lnTo>
                      <a:lnTo>
                        <a:pt x="293" y="578"/>
                      </a:lnTo>
                      <a:lnTo>
                        <a:pt x="291" y="582"/>
                      </a:lnTo>
                      <a:lnTo>
                        <a:pt x="286" y="590"/>
                      </a:lnTo>
                      <a:lnTo>
                        <a:pt x="284" y="592"/>
                      </a:lnTo>
                      <a:lnTo>
                        <a:pt x="280" y="593"/>
                      </a:lnTo>
                      <a:lnTo>
                        <a:pt x="280" y="595"/>
                      </a:lnTo>
                      <a:lnTo>
                        <a:pt x="278" y="595"/>
                      </a:lnTo>
                      <a:lnTo>
                        <a:pt x="272" y="601"/>
                      </a:lnTo>
                      <a:lnTo>
                        <a:pt x="267" y="610"/>
                      </a:lnTo>
                      <a:lnTo>
                        <a:pt x="267" y="612"/>
                      </a:lnTo>
                      <a:lnTo>
                        <a:pt x="267" y="612"/>
                      </a:lnTo>
                      <a:lnTo>
                        <a:pt x="265" y="614"/>
                      </a:lnTo>
                      <a:lnTo>
                        <a:pt x="261" y="616"/>
                      </a:lnTo>
                      <a:lnTo>
                        <a:pt x="257" y="618"/>
                      </a:lnTo>
                      <a:lnTo>
                        <a:pt x="255" y="620"/>
                      </a:lnTo>
                      <a:lnTo>
                        <a:pt x="252" y="620"/>
                      </a:lnTo>
                      <a:lnTo>
                        <a:pt x="252" y="620"/>
                      </a:lnTo>
                      <a:lnTo>
                        <a:pt x="248" y="618"/>
                      </a:lnTo>
                      <a:lnTo>
                        <a:pt x="248" y="618"/>
                      </a:lnTo>
                      <a:lnTo>
                        <a:pt x="248" y="618"/>
                      </a:lnTo>
                      <a:lnTo>
                        <a:pt x="246" y="616"/>
                      </a:lnTo>
                      <a:lnTo>
                        <a:pt x="246" y="616"/>
                      </a:lnTo>
                      <a:lnTo>
                        <a:pt x="244" y="616"/>
                      </a:lnTo>
                      <a:lnTo>
                        <a:pt x="244" y="616"/>
                      </a:lnTo>
                      <a:lnTo>
                        <a:pt x="244" y="616"/>
                      </a:lnTo>
                      <a:lnTo>
                        <a:pt x="242" y="616"/>
                      </a:lnTo>
                      <a:lnTo>
                        <a:pt x="240" y="616"/>
                      </a:lnTo>
                      <a:lnTo>
                        <a:pt x="240" y="616"/>
                      </a:lnTo>
                      <a:lnTo>
                        <a:pt x="239" y="618"/>
                      </a:lnTo>
                      <a:lnTo>
                        <a:pt x="239" y="618"/>
                      </a:lnTo>
                      <a:lnTo>
                        <a:pt x="237" y="618"/>
                      </a:lnTo>
                      <a:lnTo>
                        <a:pt x="235" y="618"/>
                      </a:lnTo>
                      <a:lnTo>
                        <a:pt x="235" y="616"/>
                      </a:lnTo>
                      <a:lnTo>
                        <a:pt x="237" y="610"/>
                      </a:lnTo>
                      <a:lnTo>
                        <a:pt x="235" y="610"/>
                      </a:lnTo>
                      <a:lnTo>
                        <a:pt x="235" y="609"/>
                      </a:lnTo>
                      <a:lnTo>
                        <a:pt x="235" y="607"/>
                      </a:lnTo>
                      <a:lnTo>
                        <a:pt x="235" y="605"/>
                      </a:lnTo>
                      <a:lnTo>
                        <a:pt x="235" y="605"/>
                      </a:lnTo>
                      <a:lnTo>
                        <a:pt x="235" y="603"/>
                      </a:lnTo>
                      <a:lnTo>
                        <a:pt x="235" y="603"/>
                      </a:lnTo>
                      <a:lnTo>
                        <a:pt x="233" y="599"/>
                      </a:lnTo>
                      <a:lnTo>
                        <a:pt x="231" y="597"/>
                      </a:lnTo>
                      <a:lnTo>
                        <a:pt x="231" y="595"/>
                      </a:lnTo>
                      <a:lnTo>
                        <a:pt x="231" y="595"/>
                      </a:lnTo>
                      <a:lnTo>
                        <a:pt x="231" y="593"/>
                      </a:lnTo>
                      <a:lnTo>
                        <a:pt x="233" y="593"/>
                      </a:lnTo>
                      <a:lnTo>
                        <a:pt x="237" y="592"/>
                      </a:lnTo>
                      <a:lnTo>
                        <a:pt x="237" y="592"/>
                      </a:lnTo>
                      <a:lnTo>
                        <a:pt x="237" y="590"/>
                      </a:lnTo>
                      <a:lnTo>
                        <a:pt x="239" y="588"/>
                      </a:lnTo>
                      <a:lnTo>
                        <a:pt x="240" y="586"/>
                      </a:lnTo>
                      <a:lnTo>
                        <a:pt x="240" y="586"/>
                      </a:lnTo>
                      <a:lnTo>
                        <a:pt x="239" y="584"/>
                      </a:lnTo>
                      <a:lnTo>
                        <a:pt x="237" y="584"/>
                      </a:lnTo>
                      <a:lnTo>
                        <a:pt x="235" y="580"/>
                      </a:lnTo>
                      <a:lnTo>
                        <a:pt x="235" y="578"/>
                      </a:lnTo>
                      <a:lnTo>
                        <a:pt x="235" y="578"/>
                      </a:lnTo>
                      <a:lnTo>
                        <a:pt x="235" y="578"/>
                      </a:lnTo>
                      <a:lnTo>
                        <a:pt x="235" y="577"/>
                      </a:lnTo>
                      <a:lnTo>
                        <a:pt x="235" y="575"/>
                      </a:lnTo>
                      <a:lnTo>
                        <a:pt x="235" y="575"/>
                      </a:lnTo>
                      <a:lnTo>
                        <a:pt x="235" y="575"/>
                      </a:lnTo>
                      <a:lnTo>
                        <a:pt x="233" y="575"/>
                      </a:lnTo>
                      <a:lnTo>
                        <a:pt x="229" y="577"/>
                      </a:lnTo>
                      <a:lnTo>
                        <a:pt x="227" y="577"/>
                      </a:lnTo>
                      <a:lnTo>
                        <a:pt x="225" y="578"/>
                      </a:lnTo>
                      <a:lnTo>
                        <a:pt x="222" y="580"/>
                      </a:lnTo>
                      <a:lnTo>
                        <a:pt x="220" y="582"/>
                      </a:lnTo>
                      <a:lnTo>
                        <a:pt x="216" y="582"/>
                      </a:lnTo>
                      <a:lnTo>
                        <a:pt x="210" y="584"/>
                      </a:lnTo>
                      <a:lnTo>
                        <a:pt x="209" y="584"/>
                      </a:lnTo>
                      <a:lnTo>
                        <a:pt x="207" y="588"/>
                      </a:lnTo>
                      <a:lnTo>
                        <a:pt x="205" y="588"/>
                      </a:lnTo>
                      <a:lnTo>
                        <a:pt x="205" y="588"/>
                      </a:lnTo>
                      <a:lnTo>
                        <a:pt x="205" y="588"/>
                      </a:lnTo>
                      <a:lnTo>
                        <a:pt x="203" y="590"/>
                      </a:lnTo>
                      <a:lnTo>
                        <a:pt x="203" y="590"/>
                      </a:lnTo>
                      <a:lnTo>
                        <a:pt x="201" y="590"/>
                      </a:lnTo>
                      <a:lnTo>
                        <a:pt x="199" y="590"/>
                      </a:lnTo>
                      <a:lnTo>
                        <a:pt x="197" y="590"/>
                      </a:lnTo>
                      <a:lnTo>
                        <a:pt x="197" y="590"/>
                      </a:lnTo>
                      <a:lnTo>
                        <a:pt x="195" y="590"/>
                      </a:lnTo>
                      <a:lnTo>
                        <a:pt x="195" y="588"/>
                      </a:lnTo>
                      <a:lnTo>
                        <a:pt x="194" y="586"/>
                      </a:lnTo>
                      <a:lnTo>
                        <a:pt x="192" y="586"/>
                      </a:lnTo>
                      <a:lnTo>
                        <a:pt x="192" y="586"/>
                      </a:lnTo>
                      <a:lnTo>
                        <a:pt x="186" y="586"/>
                      </a:lnTo>
                      <a:lnTo>
                        <a:pt x="186" y="588"/>
                      </a:lnTo>
                      <a:lnTo>
                        <a:pt x="186" y="588"/>
                      </a:lnTo>
                      <a:lnTo>
                        <a:pt x="186" y="595"/>
                      </a:lnTo>
                      <a:lnTo>
                        <a:pt x="186" y="597"/>
                      </a:lnTo>
                      <a:lnTo>
                        <a:pt x="184" y="599"/>
                      </a:lnTo>
                      <a:lnTo>
                        <a:pt x="184" y="601"/>
                      </a:lnTo>
                      <a:lnTo>
                        <a:pt x="186" y="605"/>
                      </a:lnTo>
                      <a:lnTo>
                        <a:pt x="186" y="605"/>
                      </a:lnTo>
                      <a:lnTo>
                        <a:pt x="184" y="605"/>
                      </a:lnTo>
                      <a:lnTo>
                        <a:pt x="184" y="605"/>
                      </a:lnTo>
                      <a:lnTo>
                        <a:pt x="184" y="605"/>
                      </a:lnTo>
                      <a:lnTo>
                        <a:pt x="184" y="605"/>
                      </a:lnTo>
                      <a:lnTo>
                        <a:pt x="184" y="607"/>
                      </a:lnTo>
                      <a:lnTo>
                        <a:pt x="182" y="607"/>
                      </a:lnTo>
                      <a:lnTo>
                        <a:pt x="182" y="607"/>
                      </a:lnTo>
                      <a:lnTo>
                        <a:pt x="180" y="607"/>
                      </a:lnTo>
                      <a:lnTo>
                        <a:pt x="180" y="607"/>
                      </a:lnTo>
                      <a:lnTo>
                        <a:pt x="179" y="609"/>
                      </a:lnTo>
                      <a:lnTo>
                        <a:pt x="177" y="610"/>
                      </a:lnTo>
                      <a:lnTo>
                        <a:pt x="175" y="610"/>
                      </a:lnTo>
                      <a:lnTo>
                        <a:pt x="175" y="610"/>
                      </a:lnTo>
                      <a:lnTo>
                        <a:pt x="173" y="609"/>
                      </a:lnTo>
                      <a:lnTo>
                        <a:pt x="173" y="609"/>
                      </a:lnTo>
                      <a:lnTo>
                        <a:pt x="171" y="609"/>
                      </a:lnTo>
                      <a:lnTo>
                        <a:pt x="169" y="610"/>
                      </a:lnTo>
                      <a:lnTo>
                        <a:pt x="169" y="610"/>
                      </a:lnTo>
                      <a:lnTo>
                        <a:pt x="171" y="612"/>
                      </a:lnTo>
                      <a:lnTo>
                        <a:pt x="169" y="612"/>
                      </a:lnTo>
                      <a:lnTo>
                        <a:pt x="169" y="612"/>
                      </a:lnTo>
                      <a:lnTo>
                        <a:pt x="165" y="616"/>
                      </a:lnTo>
                      <a:lnTo>
                        <a:pt x="163" y="618"/>
                      </a:lnTo>
                      <a:lnTo>
                        <a:pt x="163" y="618"/>
                      </a:lnTo>
                      <a:lnTo>
                        <a:pt x="162" y="616"/>
                      </a:lnTo>
                      <a:lnTo>
                        <a:pt x="160" y="612"/>
                      </a:lnTo>
                      <a:lnTo>
                        <a:pt x="160" y="612"/>
                      </a:lnTo>
                      <a:lnTo>
                        <a:pt x="160" y="610"/>
                      </a:lnTo>
                      <a:lnTo>
                        <a:pt x="158" y="610"/>
                      </a:lnTo>
                      <a:lnTo>
                        <a:pt x="154" y="609"/>
                      </a:lnTo>
                      <a:lnTo>
                        <a:pt x="152" y="609"/>
                      </a:lnTo>
                      <a:lnTo>
                        <a:pt x="150" y="605"/>
                      </a:lnTo>
                      <a:lnTo>
                        <a:pt x="148" y="605"/>
                      </a:lnTo>
                      <a:lnTo>
                        <a:pt x="147" y="603"/>
                      </a:lnTo>
                      <a:lnTo>
                        <a:pt x="147" y="601"/>
                      </a:lnTo>
                      <a:lnTo>
                        <a:pt x="145" y="599"/>
                      </a:lnTo>
                      <a:lnTo>
                        <a:pt x="145" y="597"/>
                      </a:lnTo>
                      <a:lnTo>
                        <a:pt x="143" y="595"/>
                      </a:lnTo>
                      <a:lnTo>
                        <a:pt x="141" y="597"/>
                      </a:lnTo>
                      <a:lnTo>
                        <a:pt x="139" y="597"/>
                      </a:lnTo>
                      <a:lnTo>
                        <a:pt x="139" y="601"/>
                      </a:lnTo>
                      <a:lnTo>
                        <a:pt x="137" y="599"/>
                      </a:lnTo>
                      <a:lnTo>
                        <a:pt x="132" y="593"/>
                      </a:lnTo>
                      <a:lnTo>
                        <a:pt x="130" y="592"/>
                      </a:lnTo>
                      <a:lnTo>
                        <a:pt x="128" y="590"/>
                      </a:lnTo>
                      <a:lnTo>
                        <a:pt x="126" y="586"/>
                      </a:lnTo>
                      <a:lnTo>
                        <a:pt x="126" y="584"/>
                      </a:lnTo>
                      <a:lnTo>
                        <a:pt x="124" y="584"/>
                      </a:lnTo>
                      <a:lnTo>
                        <a:pt x="124" y="584"/>
                      </a:lnTo>
                      <a:lnTo>
                        <a:pt x="122" y="584"/>
                      </a:lnTo>
                      <a:lnTo>
                        <a:pt x="120" y="584"/>
                      </a:lnTo>
                      <a:lnTo>
                        <a:pt x="118" y="584"/>
                      </a:lnTo>
                      <a:lnTo>
                        <a:pt x="117" y="582"/>
                      </a:lnTo>
                      <a:lnTo>
                        <a:pt x="117" y="584"/>
                      </a:lnTo>
                      <a:lnTo>
                        <a:pt x="115" y="586"/>
                      </a:lnTo>
                      <a:lnTo>
                        <a:pt x="115" y="588"/>
                      </a:lnTo>
                      <a:lnTo>
                        <a:pt x="113" y="588"/>
                      </a:lnTo>
                      <a:lnTo>
                        <a:pt x="113" y="590"/>
                      </a:lnTo>
                      <a:lnTo>
                        <a:pt x="111" y="590"/>
                      </a:lnTo>
                      <a:lnTo>
                        <a:pt x="109" y="592"/>
                      </a:lnTo>
                      <a:lnTo>
                        <a:pt x="109" y="593"/>
                      </a:lnTo>
                      <a:lnTo>
                        <a:pt x="107" y="595"/>
                      </a:lnTo>
                      <a:lnTo>
                        <a:pt x="107" y="595"/>
                      </a:lnTo>
                      <a:lnTo>
                        <a:pt x="98" y="597"/>
                      </a:lnTo>
                      <a:lnTo>
                        <a:pt x="94" y="599"/>
                      </a:lnTo>
                      <a:lnTo>
                        <a:pt x="92" y="599"/>
                      </a:lnTo>
                      <a:lnTo>
                        <a:pt x="90" y="597"/>
                      </a:lnTo>
                      <a:lnTo>
                        <a:pt x="90" y="599"/>
                      </a:lnTo>
                      <a:lnTo>
                        <a:pt x="90" y="603"/>
                      </a:lnTo>
                      <a:lnTo>
                        <a:pt x="90" y="605"/>
                      </a:lnTo>
                      <a:lnTo>
                        <a:pt x="86" y="610"/>
                      </a:lnTo>
                      <a:lnTo>
                        <a:pt x="86" y="610"/>
                      </a:lnTo>
                      <a:lnTo>
                        <a:pt x="85" y="610"/>
                      </a:lnTo>
                      <a:lnTo>
                        <a:pt x="83" y="610"/>
                      </a:lnTo>
                      <a:lnTo>
                        <a:pt x="81" y="612"/>
                      </a:lnTo>
                      <a:lnTo>
                        <a:pt x="81" y="612"/>
                      </a:lnTo>
                      <a:lnTo>
                        <a:pt x="79" y="612"/>
                      </a:lnTo>
                      <a:lnTo>
                        <a:pt x="79" y="610"/>
                      </a:lnTo>
                      <a:lnTo>
                        <a:pt x="79" y="610"/>
                      </a:lnTo>
                      <a:lnTo>
                        <a:pt x="77" y="609"/>
                      </a:lnTo>
                      <a:lnTo>
                        <a:pt x="77" y="609"/>
                      </a:lnTo>
                      <a:lnTo>
                        <a:pt x="77" y="610"/>
                      </a:lnTo>
                      <a:lnTo>
                        <a:pt x="73" y="618"/>
                      </a:lnTo>
                      <a:lnTo>
                        <a:pt x="71" y="620"/>
                      </a:lnTo>
                      <a:lnTo>
                        <a:pt x="64" y="627"/>
                      </a:lnTo>
                      <a:lnTo>
                        <a:pt x="62" y="627"/>
                      </a:lnTo>
                      <a:lnTo>
                        <a:pt x="62" y="625"/>
                      </a:lnTo>
                      <a:lnTo>
                        <a:pt x="60" y="624"/>
                      </a:lnTo>
                      <a:lnTo>
                        <a:pt x="56" y="620"/>
                      </a:lnTo>
                      <a:lnTo>
                        <a:pt x="56" y="618"/>
                      </a:lnTo>
                      <a:lnTo>
                        <a:pt x="55" y="616"/>
                      </a:lnTo>
                      <a:lnTo>
                        <a:pt x="49" y="612"/>
                      </a:lnTo>
                      <a:lnTo>
                        <a:pt x="49" y="610"/>
                      </a:lnTo>
                      <a:lnTo>
                        <a:pt x="49" y="609"/>
                      </a:lnTo>
                      <a:lnTo>
                        <a:pt x="49" y="609"/>
                      </a:lnTo>
                      <a:lnTo>
                        <a:pt x="49" y="610"/>
                      </a:lnTo>
                      <a:lnTo>
                        <a:pt x="49" y="609"/>
                      </a:lnTo>
                      <a:lnTo>
                        <a:pt x="51" y="607"/>
                      </a:lnTo>
                      <a:lnTo>
                        <a:pt x="45" y="603"/>
                      </a:lnTo>
                      <a:lnTo>
                        <a:pt x="45" y="601"/>
                      </a:lnTo>
                      <a:lnTo>
                        <a:pt x="47" y="601"/>
                      </a:lnTo>
                      <a:lnTo>
                        <a:pt x="47" y="599"/>
                      </a:lnTo>
                      <a:lnTo>
                        <a:pt x="49" y="597"/>
                      </a:lnTo>
                      <a:lnTo>
                        <a:pt x="49" y="595"/>
                      </a:lnTo>
                      <a:lnTo>
                        <a:pt x="41" y="588"/>
                      </a:lnTo>
                      <a:lnTo>
                        <a:pt x="34" y="582"/>
                      </a:lnTo>
                      <a:lnTo>
                        <a:pt x="26" y="577"/>
                      </a:lnTo>
                      <a:lnTo>
                        <a:pt x="23" y="573"/>
                      </a:lnTo>
                      <a:lnTo>
                        <a:pt x="23" y="571"/>
                      </a:lnTo>
                      <a:lnTo>
                        <a:pt x="19" y="569"/>
                      </a:lnTo>
                      <a:lnTo>
                        <a:pt x="19" y="567"/>
                      </a:lnTo>
                      <a:lnTo>
                        <a:pt x="17" y="567"/>
                      </a:lnTo>
                      <a:lnTo>
                        <a:pt x="17" y="565"/>
                      </a:lnTo>
                      <a:lnTo>
                        <a:pt x="17" y="563"/>
                      </a:lnTo>
                      <a:lnTo>
                        <a:pt x="17" y="563"/>
                      </a:lnTo>
                      <a:lnTo>
                        <a:pt x="9" y="556"/>
                      </a:lnTo>
                      <a:lnTo>
                        <a:pt x="2" y="550"/>
                      </a:lnTo>
                      <a:lnTo>
                        <a:pt x="2" y="550"/>
                      </a:lnTo>
                      <a:lnTo>
                        <a:pt x="2" y="550"/>
                      </a:lnTo>
                      <a:lnTo>
                        <a:pt x="0" y="548"/>
                      </a:lnTo>
                      <a:lnTo>
                        <a:pt x="6" y="535"/>
                      </a:lnTo>
                      <a:lnTo>
                        <a:pt x="6" y="533"/>
                      </a:lnTo>
                      <a:lnTo>
                        <a:pt x="8" y="532"/>
                      </a:lnTo>
                      <a:lnTo>
                        <a:pt x="11" y="530"/>
                      </a:lnTo>
                      <a:lnTo>
                        <a:pt x="13" y="528"/>
                      </a:lnTo>
                      <a:lnTo>
                        <a:pt x="15" y="526"/>
                      </a:lnTo>
                      <a:lnTo>
                        <a:pt x="19" y="526"/>
                      </a:lnTo>
                      <a:lnTo>
                        <a:pt x="21" y="524"/>
                      </a:lnTo>
                      <a:lnTo>
                        <a:pt x="23" y="522"/>
                      </a:lnTo>
                      <a:lnTo>
                        <a:pt x="23" y="520"/>
                      </a:lnTo>
                      <a:lnTo>
                        <a:pt x="26" y="520"/>
                      </a:lnTo>
                      <a:lnTo>
                        <a:pt x="28" y="520"/>
                      </a:lnTo>
                      <a:lnTo>
                        <a:pt x="32" y="522"/>
                      </a:lnTo>
                      <a:lnTo>
                        <a:pt x="38" y="532"/>
                      </a:lnTo>
                      <a:lnTo>
                        <a:pt x="40" y="532"/>
                      </a:lnTo>
                      <a:lnTo>
                        <a:pt x="40" y="533"/>
                      </a:lnTo>
                      <a:lnTo>
                        <a:pt x="45" y="532"/>
                      </a:lnTo>
                      <a:lnTo>
                        <a:pt x="45" y="532"/>
                      </a:lnTo>
                      <a:lnTo>
                        <a:pt x="49" y="533"/>
                      </a:lnTo>
                      <a:lnTo>
                        <a:pt x="51" y="533"/>
                      </a:lnTo>
                      <a:lnTo>
                        <a:pt x="53" y="533"/>
                      </a:lnTo>
                      <a:lnTo>
                        <a:pt x="55" y="532"/>
                      </a:lnTo>
                      <a:lnTo>
                        <a:pt x="55" y="530"/>
                      </a:lnTo>
                      <a:lnTo>
                        <a:pt x="56" y="530"/>
                      </a:lnTo>
                      <a:lnTo>
                        <a:pt x="55" y="528"/>
                      </a:lnTo>
                      <a:lnTo>
                        <a:pt x="55" y="526"/>
                      </a:lnTo>
                      <a:lnTo>
                        <a:pt x="53" y="526"/>
                      </a:lnTo>
                      <a:lnTo>
                        <a:pt x="51" y="526"/>
                      </a:lnTo>
                      <a:lnTo>
                        <a:pt x="51" y="524"/>
                      </a:lnTo>
                      <a:lnTo>
                        <a:pt x="51" y="522"/>
                      </a:lnTo>
                      <a:lnTo>
                        <a:pt x="55" y="513"/>
                      </a:lnTo>
                      <a:lnTo>
                        <a:pt x="55" y="511"/>
                      </a:lnTo>
                      <a:lnTo>
                        <a:pt x="58" y="509"/>
                      </a:lnTo>
                      <a:lnTo>
                        <a:pt x="60" y="507"/>
                      </a:lnTo>
                      <a:lnTo>
                        <a:pt x="58" y="505"/>
                      </a:lnTo>
                      <a:lnTo>
                        <a:pt x="56" y="503"/>
                      </a:lnTo>
                      <a:lnTo>
                        <a:pt x="53" y="501"/>
                      </a:lnTo>
                      <a:lnTo>
                        <a:pt x="51" y="501"/>
                      </a:lnTo>
                      <a:lnTo>
                        <a:pt x="47" y="500"/>
                      </a:lnTo>
                      <a:lnTo>
                        <a:pt x="45" y="498"/>
                      </a:lnTo>
                      <a:lnTo>
                        <a:pt x="41" y="496"/>
                      </a:lnTo>
                      <a:lnTo>
                        <a:pt x="40" y="494"/>
                      </a:lnTo>
                      <a:lnTo>
                        <a:pt x="40" y="494"/>
                      </a:lnTo>
                      <a:lnTo>
                        <a:pt x="40" y="490"/>
                      </a:lnTo>
                      <a:lnTo>
                        <a:pt x="41" y="488"/>
                      </a:lnTo>
                      <a:lnTo>
                        <a:pt x="41" y="486"/>
                      </a:lnTo>
                      <a:lnTo>
                        <a:pt x="43" y="486"/>
                      </a:lnTo>
                      <a:lnTo>
                        <a:pt x="45" y="486"/>
                      </a:lnTo>
                      <a:lnTo>
                        <a:pt x="47" y="485"/>
                      </a:lnTo>
                      <a:lnTo>
                        <a:pt x="47" y="483"/>
                      </a:lnTo>
                      <a:lnTo>
                        <a:pt x="45" y="481"/>
                      </a:lnTo>
                      <a:lnTo>
                        <a:pt x="40" y="475"/>
                      </a:lnTo>
                      <a:lnTo>
                        <a:pt x="38" y="471"/>
                      </a:lnTo>
                      <a:lnTo>
                        <a:pt x="36" y="471"/>
                      </a:lnTo>
                      <a:lnTo>
                        <a:pt x="36" y="470"/>
                      </a:lnTo>
                      <a:lnTo>
                        <a:pt x="34" y="471"/>
                      </a:lnTo>
                      <a:lnTo>
                        <a:pt x="30" y="473"/>
                      </a:lnTo>
                      <a:lnTo>
                        <a:pt x="28" y="473"/>
                      </a:lnTo>
                      <a:lnTo>
                        <a:pt x="28" y="471"/>
                      </a:lnTo>
                      <a:lnTo>
                        <a:pt x="30" y="468"/>
                      </a:lnTo>
                      <a:lnTo>
                        <a:pt x="34" y="460"/>
                      </a:lnTo>
                      <a:lnTo>
                        <a:pt x="36" y="458"/>
                      </a:lnTo>
                      <a:lnTo>
                        <a:pt x="36" y="456"/>
                      </a:lnTo>
                      <a:lnTo>
                        <a:pt x="36" y="455"/>
                      </a:lnTo>
                      <a:lnTo>
                        <a:pt x="36" y="453"/>
                      </a:lnTo>
                      <a:lnTo>
                        <a:pt x="34" y="451"/>
                      </a:lnTo>
                      <a:lnTo>
                        <a:pt x="32" y="449"/>
                      </a:lnTo>
                      <a:lnTo>
                        <a:pt x="32" y="447"/>
                      </a:lnTo>
                      <a:lnTo>
                        <a:pt x="32" y="445"/>
                      </a:lnTo>
                      <a:lnTo>
                        <a:pt x="32" y="441"/>
                      </a:lnTo>
                      <a:lnTo>
                        <a:pt x="32" y="440"/>
                      </a:lnTo>
                      <a:lnTo>
                        <a:pt x="32" y="436"/>
                      </a:lnTo>
                      <a:lnTo>
                        <a:pt x="32" y="434"/>
                      </a:lnTo>
                      <a:lnTo>
                        <a:pt x="34" y="434"/>
                      </a:lnTo>
                      <a:lnTo>
                        <a:pt x="38" y="436"/>
                      </a:lnTo>
                      <a:lnTo>
                        <a:pt x="40" y="436"/>
                      </a:lnTo>
                      <a:lnTo>
                        <a:pt x="40" y="438"/>
                      </a:lnTo>
                      <a:lnTo>
                        <a:pt x="40" y="438"/>
                      </a:lnTo>
                      <a:lnTo>
                        <a:pt x="40" y="438"/>
                      </a:lnTo>
                      <a:lnTo>
                        <a:pt x="43" y="440"/>
                      </a:lnTo>
                      <a:lnTo>
                        <a:pt x="43" y="441"/>
                      </a:lnTo>
                      <a:lnTo>
                        <a:pt x="45" y="441"/>
                      </a:lnTo>
                      <a:lnTo>
                        <a:pt x="47" y="440"/>
                      </a:lnTo>
                      <a:lnTo>
                        <a:pt x="49" y="438"/>
                      </a:lnTo>
                      <a:lnTo>
                        <a:pt x="51" y="438"/>
                      </a:lnTo>
                      <a:lnTo>
                        <a:pt x="53" y="436"/>
                      </a:lnTo>
                      <a:lnTo>
                        <a:pt x="56" y="436"/>
                      </a:lnTo>
                      <a:lnTo>
                        <a:pt x="58" y="434"/>
                      </a:lnTo>
                      <a:lnTo>
                        <a:pt x="58" y="436"/>
                      </a:lnTo>
                      <a:lnTo>
                        <a:pt x="60" y="436"/>
                      </a:lnTo>
                      <a:lnTo>
                        <a:pt x="62" y="440"/>
                      </a:lnTo>
                      <a:lnTo>
                        <a:pt x="66" y="440"/>
                      </a:lnTo>
                      <a:lnTo>
                        <a:pt x="68" y="441"/>
                      </a:lnTo>
                      <a:lnTo>
                        <a:pt x="96" y="434"/>
                      </a:lnTo>
                      <a:lnTo>
                        <a:pt x="96" y="434"/>
                      </a:lnTo>
                      <a:lnTo>
                        <a:pt x="96" y="430"/>
                      </a:lnTo>
                      <a:lnTo>
                        <a:pt x="96" y="428"/>
                      </a:lnTo>
                      <a:lnTo>
                        <a:pt x="98" y="426"/>
                      </a:lnTo>
                      <a:lnTo>
                        <a:pt x="96" y="423"/>
                      </a:lnTo>
                      <a:lnTo>
                        <a:pt x="96" y="423"/>
                      </a:lnTo>
                      <a:lnTo>
                        <a:pt x="98" y="421"/>
                      </a:lnTo>
                      <a:lnTo>
                        <a:pt x="98" y="419"/>
                      </a:lnTo>
                      <a:lnTo>
                        <a:pt x="98" y="417"/>
                      </a:lnTo>
                      <a:lnTo>
                        <a:pt x="96" y="417"/>
                      </a:lnTo>
                      <a:lnTo>
                        <a:pt x="94" y="413"/>
                      </a:lnTo>
                      <a:lnTo>
                        <a:pt x="94" y="411"/>
                      </a:lnTo>
                      <a:lnTo>
                        <a:pt x="94" y="404"/>
                      </a:lnTo>
                      <a:lnTo>
                        <a:pt x="94" y="402"/>
                      </a:lnTo>
                      <a:lnTo>
                        <a:pt x="94" y="402"/>
                      </a:lnTo>
                      <a:lnTo>
                        <a:pt x="96" y="406"/>
                      </a:lnTo>
                      <a:lnTo>
                        <a:pt x="98" y="406"/>
                      </a:lnTo>
                      <a:lnTo>
                        <a:pt x="98" y="406"/>
                      </a:lnTo>
                      <a:lnTo>
                        <a:pt x="100" y="404"/>
                      </a:lnTo>
                      <a:lnTo>
                        <a:pt x="100" y="402"/>
                      </a:lnTo>
                      <a:lnTo>
                        <a:pt x="100" y="402"/>
                      </a:lnTo>
                      <a:lnTo>
                        <a:pt x="100" y="402"/>
                      </a:lnTo>
                      <a:lnTo>
                        <a:pt x="100" y="402"/>
                      </a:lnTo>
                      <a:lnTo>
                        <a:pt x="103" y="398"/>
                      </a:lnTo>
                      <a:lnTo>
                        <a:pt x="105" y="398"/>
                      </a:lnTo>
                      <a:lnTo>
                        <a:pt x="109" y="398"/>
                      </a:lnTo>
                      <a:lnTo>
                        <a:pt x="111" y="400"/>
                      </a:lnTo>
                      <a:lnTo>
                        <a:pt x="117" y="404"/>
                      </a:lnTo>
                      <a:lnTo>
                        <a:pt x="118" y="404"/>
                      </a:lnTo>
                      <a:lnTo>
                        <a:pt x="120" y="406"/>
                      </a:lnTo>
                      <a:lnTo>
                        <a:pt x="120" y="408"/>
                      </a:lnTo>
                      <a:lnTo>
                        <a:pt x="124" y="413"/>
                      </a:lnTo>
                      <a:lnTo>
                        <a:pt x="126" y="415"/>
                      </a:lnTo>
                      <a:lnTo>
                        <a:pt x="126" y="417"/>
                      </a:lnTo>
                      <a:lnTo>
                        <a:pt x="126" y="417"/>
                      </a:lnTo>
                      <a:lnTo>
                        <a:pt x="126" y="419"/>
                      </a:lnTo>
                      <a:lnTo>
                        <a:pt x="126" y="419"/>
                      </a:lnTo>
                      <a:lnTo>
                        <a:pt x="128" y="419"/>
                      </a:lnTo>
                      <a:lnTo>
                        <a:pt x="128" y="419"/>
                      </a:lnTo>
                      <a:lnTo>
                        <a:pt x="126" y="419"/>
                      </a:lnTo>
                      <a:lnTo>
                        <a:pt x="126" y="421"/>
                      </a:lnTo>
                      <a:lnTo>
                        <a:pt x="126" y="421"/>
                      </a:lnTo>
                      <a:lnTo>
                        <a:pt x="126" y="421"/>
                      </a:lnTo>
                      <a:lnTo>
                        <a:pt x="128" y="423"/>
                      </a:lnTo>
                      <a:lnTo>
                        <a:pt x="128" y="423"/>
                      </a:lnTo>
                      <a:lnTo>
                        <a:pt x="128" y="424"/>
                      </a:lnTo>
                      <a:lnTo>
                        <a:pt x="128" y="424"/>
                      </a:lnTo>
                      <a:lnTo>
                        <a:pt x="130" y="424"/>
                      </a:lnTo>
                      <a:lnTo>
                        <a:pt x="130" y="424"/>
                      </a:lnTo>
                      <a:lnTo>
                        <a:pt x="132" y="424"/>
                      </a:lnTo>
                      <a:lnTo>
                        <a:pt x="133" y="426"/>
                      </a:lnTo>
                      <a:lnTo>
                        <a:pt x="133" y="428"/>
                      </a:lnTo>
                      <a:lnTo>
                        <a:pt x="133" y="430"/>
                      </a:lnTo>
                      <a:lnTo>
                        <a:pt x="133" y="430"/>
                      </a:lnTo>
                      <a:lnTo>
                        <a:pt x="133" y="430"/>
                      </a:lnTo>
                      <a:lnTo>
                        <a:pt x="135" y="430"/>
                      </a:lnTo>
                      <a:lnTo>
                        <a:pt x="135" y="430"/>
                      </a:lnTo>
                      <a:lnTo>
                        <a:pt x="135" y="432"/>
                      </a:lnTo>
                      <a:lnTo>
                        <a:pt x="135" y="432"/>
                      </a:lnTo>
                      <a:lnTo>
                        <a:pt x="133" y="434"/>
                      </a:lnTo>
                      <a:lnTo>
                        <a:pt x="133" y="434"/>
                      </a:lnTo>
                      <a:lnTo>
                        <a:pt x="133" y="436"/>
                      </a:lnTo>
                      <a:lnTo>
                        <a:pt x="133" y="436"/>
                      </a:lnTo>
                      <a:lnTo>
                        <a:pt x="132" y="438"/>
                      </a:lnTo>
                      <a:lnTo>
                        <a:pt x="132" y="438"/>
                      </a:lnTo>
                      <a:lnTo>
                        <a:pt x="133" y="438"/>
                      </a:lnTo>
                      <a:lnTo>
                        <a:pt x="135" y="436"/>
                      </a:lnTo>
                      <a:lnTo>
                        <a:pt x="137" y="436"/>
                      </a:lnTo>
                      <a:lnTo>
                        <a:pt x="139" y="436"/>
                      </a:lnTo>
                      <a:lnTo>
                        <a:pt x="143" y="438"/>
                      </a:lnTo>
                      <a:lnTo>
                        <a:pt x="145" y="438"/>
                      </a:lnTo>
                      <a:lnTo>
                        <a:pt x="145" y="438"/>
                      </a:lnTo>
                      <a:lnTo>
                        <a:pt x="147" y="438"/>
                      </a:lnTo>
                      <a:lnTo>
                        <a:pt x="147" y="438"/>
                      </a:lnTo>
                      <a:lnTo>
                        <a:pt x="148" y="438"/>
                      </a:lnTo>
                      <a:lnTo>
                        <a:pt x="160" y="441"/>
                      </a:lnTo>
                      <a:lnTo>
                        <a:pt x="162" y="441"/>
                      </a:lnTo>
                      <a:lnTo>
                        <a:pt x="163" y="441"/>
                      </a:lnTo>
                      <a:lnTo>
                        <a:pt x="165" y="441"/>
                      </a:lnTo>
                      <a:lnTo>
                        <a:pt x="165" y="441"/>
                      </a:lnTo>
                      <a:lnTo>
                        <a:pt x="165" y="441"/>
                      </a:lnTo>
                      <a:lnTo>
                        <a:pt x="167" y="443"/>
                      </a:lnTo>
                      <a:lnTo>
                        <a:pt x="167" y="441"/>
                      </a:lnTo>
                      <a:lnTo>
                        <a:pt x="169" y="441"/>
                      </a:lnTo>
                      <a:lnTo>
                        <a:pt x="169" y="441"/>
                      </a:lnTo>
                      <a:lnTo>
                        <a:pt x="169" y="440"/>
                      </a:lnTo>
                      <a:lnTo>
                        <a:pt x="169" y="440"/>
                      </a:lnTo>
                      <a:lnTo>
                        <a:pt x="173" y="438"/>
                      </a:lnTo>
                      <a:lnTo>
                        <a:pt x="173" y="438"/>
                      </a:lnTo>
                      <a:lnTo>
                        <a:pt x="175" y="436"/>
                      </a:lnTo>
                      <a:lnTo>
                        <a:pt x="175" y="436"/>
                      </a:lnTo>
                      <a:lnTo>
                        <a:pt x="175" y="436"/>
                      </a:lnTo>
                      <a:lnTo>
                        <a:pt x="177" y="434"/>
                      </a:lnTo>
                      <a:lnTo>
                        <a:pt x="179" y="434"/>
                      </a:lnTo>
                      <a:lnTo>
                        <a:pt x="179" y="432"/>
                      </a:lnTo>
                      <a:lnTo>
                        <a:pt x="179" y="432"/>
                      </a:lnTo>
                      <a:lnTo>
                        <a:pt x="184" y="426"/>
                      </a:lnTo>
                      <a:lnTo>
                        <a:pt x="184" y="424"/>
                      </a:lnTo>
                      <a:lnTo>
                        <a:pt x="184" y="424"/>
                      </a:lnTo>
                      <a:lnTo>
                        <a:pt x="186" y="423"/>
                      </a:lnTo>
                      <a:lnTo>
                        <a:pt x="186" y="423"/>
                      </a:lnTo>
                      <a:lnTo>
                        <a:pt x="186" y="421"/>
                      </a:lnTo>
                      <a:lnTo>
                        <a:pt x="188" y="419"/>
                      </a:lnTo>
                      <a:lnTo>
                        <a:pt x="188" y="419"/>
                      </a:lnTo>
                      <a:lnTo>
                        <a:pt x="188" y="419"/>
                      </a:lnTo>
                      <a:lnTo>
                        <a:pt x="188" y="419"/>
                      </a:lnTo>
                      <a:lnTo>
                        <a:pt x="190" y="419"/>
                      </a:lnTo>
                      <a:lnTo>
                        <a:pt x="190" y="421"/>
                      </a:lnTo>
                      <a:lnTo>
                        <a:pt x="192" y="423"/>
                      </a:lnTo>
                      <a:lnTo>
                        <a:pt x="192" y="424"/>
                      </a:lnTo>
                      <a:lnTo>
                        <a:pt x="194" y="428"/>
                      </a:lnTo>
                      <a:lnTo>
                        <a:pt x="194" y="430"/>
                      </a:lnTo>
                      <a:lnTo>
                        <a:pt x="195" y="432"/>
                      </a:lnTo>
                      <a:lnTo>
                        <a:pt x="197" y="432"/>
                      </a:lnTo>
                      <a:lnTo>
                        <a:pt x="197" y="434"/>
                      </a:lnTo>
                      <a:lnTo>
                        <a:pt x="197" y="434"/>
                      </a:lnTo>
                      <a:lnTo>
                        <a:pt x="197" y="436"/>
                      </a:lnTo>
                      <a:lnTo>
                        <a:pt x="199" y="436"/>
                      </a:lnTo>
                      <a:lnTo>
                        <a:pt x="199" y="436"/>
                      </a:lnTo>
                      <a:lnTo>
                        <a:pt x="199" y="438"/>
                      </a:lnTo>
                      <a:lnTo>
                        <a:pt x="199" y="438"/>
                      </a:lnTo>
                      <a:lnTo>
                        <a:pt x="197" y="440"/>
                      </a:lnTo>
                      <a:lnTo>
                        <a:pt x="195" y="441"/>
                      </a:lnTo>
                      <a:lnTo>
                        <a:pt x="195" y="441"/>
                      </a:lnTo>
                      <a:lnTo>
                        <a:pt x="195" y="443"/>
                      </a:lnTo>
                      <a:lnTo>
                        <a:pt x="195" y="445"/>
                      </a:lnTo>
                      <a:lnTo>
                        <a:pt x="197" y="445"/>
                      </a:lnTo>
                      <a:lnTo>
                        <a:pt x="197" y="445"/>
                      </a:lnTo>
                      <a:lnTo>
                        <a:pt x="199" y="445"/>
                      </a:lnTo>
                      <a:lnTo>
                        <a:pt x="201" y="445"/>
                      </a:lnTo>
                      <a:lnTo>
                        <a:pt x="203" y="445"/>
                      </a:lnTo>
                      <a:lnTo>
                        <a:pt x="203" y="445"/>
                      </a:lnTo>
                      <a:lnTo>
                        <a:pt x="205" y="445"/>
                      </a:lnTo>
                      <a:lnTo>
                        <a:pt x="205" y="445"/>
                      </a:lnTo>
                      <a:lnTo>
                        <a:pt x="205" y="447"/>
                      </a:lnTo>
                      <a:lnTo>
                        <a:pt x="205" y="447"/>
                      </a:lnTo>
                      <a:lnTo>
                        <a:pt x="207" y="447"/>
                      </a:lnTo>
                      <a:lnTo>
                        <a:pt x="209" y="445"/>
                      </a:lnTo>
                      <a:lnTo>
                        <a:pt x="210" y="445"/>
                      </a:lnTo>
                      <a:lnTo>
                        <a:pt x="210" y="445"/>
                      </a:lnTo>
                      <a:lnTo>
                        <a:pt x="210" y="447"/>
                      </a:lnTo>
                      <a:lnTo>
                        <a:pt x="212" y="447"/>
                      </a:lnTo>
                      <a:lnTo>
                        <a:pt x="212" y="447"/>
                      </a:lnTo>
                      <a:lnTo>
                        <a:pt x="214" y="447"/>
                      </a:lnTo>
                      <a:lnTo>
                        <a:pt x="214" y="443"/>
                      </a:lnTo>
                      <a:lnTo>
                        <a:pt x="214" y="443"/>
                      </a:lnTo>
                      <a:lnTo>
                        <a:pt x="216" y="443"/>
                      </a:lnTo>
                      <a:lnTo>
                        <a:pt x="216" y="441"/>
                      </a:lnTo>
                      <a:lnTo>
                        <a:pt x="216" y="440"/>
                      </a:lnTo>
                      <a:lnTo>
                        <a:pt x="216" y="440"/>
                      </a:lnTo>
                      <a:lnTo>
                        <a:pt x="216" y="440"/>
                      </a:lnTo>
                      <a:lnTo>
                        <a:pt x="218" y="438"/>
                      </a:lnTo>
                      <a:lnTo>
                        <a:pt x="218" y="438"/>
                      </a:lnTo>
                      <a:lnTo>
                        <a:pt x="220" y="438"/>
                      </a:lnTo>
                      <a:lnTo>
                        <a:pt x="224" y="436"/>
                      </a:lnTo>
                      <a:lnTo>
                        <a:pt x="224" y="436"/>
                      </a:lnTo>
                      <a:lnTo>
                        <a:pt x="224" y="434"/>
                      </a:lnTo>
                      <a:lnTo>
                        <a:pt x="218" y="430"/>
                      </a:lnTo>
                      <a:lnTo>
                        <a:pt x="216" y="426"/>
                      </a:lnTo>
                      <a:lnTo>
                        <a:pt x="218" y="426"/>
                      </a:lnTo>
                      <a:lnTo>
                        <a:pt x="220" y="424"/>
                      </a:lnTo>
                      <a:lnTo>
                        <a:pt x="222" y="424"/>
                      </a:lnTo>
                      <a:lnTo>
                        <a:pt x="222" y="424"/>
                      </a:lnTo>
                      <a:lnTo>
                        <a:pt x="222" y="423"/>
                      </a:lnTo>
                      <a:lnTo>
                        <a:pt x="222" y="423"/>
                      </a:lnTo>
                      <a:lnTo>
                        <a:pt x="222" y="421"/>
                      </a:lnTo>
                      <a:lnTo>
                        <a:pt x="224" y="421"/>
                      </a:lnTo>
                      <a:lnTo>
                        <a:pt x="224" y="421"/>
                      </a:lnTo>
                      <a:lnTo>
                        <a:pt x="224" y="419"/>
                      </a:lnTo>
                      <a:lnTo>
                        <a:pt x="224" y="415"/>
                      </a:lnTo>
                      <a:lnTo>
                        <a:pt x="224" y="415"/>
                      </a:lnTo>
                      <a:lnTo>
                        <a:pt x="224" y="413"/>
                      </a:lnTo>
                      <a:lnTo>
                        <a:pt x="224" y="413"/>
                      </a:lnTo>
                      <a:lnTo>
                        <a:pt x="224" y="413"/>
                      </a:lnTo>
                      <a:lnTo>
                        <a:pt x="224" y="411"/>
                      </a:lnTo>
                      <a:lnTo>
                        <a:pt x="224" y="411"/>
                      </a:lnTo>
                      <a:lnTo>
                        <a:pt x="224" y="409"/>
                      </a:lnTo>
                      <a:lnTo>
                        <a:pt x="224" y="409"/>
                      </a:lnTo>
                      <a:lnTo>
                        <a:pt x="224" y="409"/>
                      </a:lnTo>
                      <a:lnTo>
                        <a:pt x="233" y="406"/>
                      </a:lnTo>
                      <a:lnTo>
                        <a:pt x="235" y="404"/>
                      </a:lnTo>
                      <a:lnTo>
                        <a:pt x="235" y="404"/>
                      </a:lnTo>
                      <a:lnTo>
                        <a:pt x="235" y="400"/>
                      </a:lnTo>
                      <a:lnTo>
                        <a:pt x="235" y="400"/>
                      </a:lnTo>
                      <a:lnTo>
                        <a:pt x="235" y="398"/>
                      </a:lnTo>
                      <a:lnTo>
                        <a:pt x="235" y="393"/>
                      </a:lnTo>
                      <a:lnTo>
                        <a:pt x="237" y="391"/>
                      </a:lnTo>
                      <a:lnTo>
                        <a:pt x="237" y="389"/>
                      </a:lnTo>
                      <a:lnTo>
                        <a:pt x="239" y="389"/>
                      </a:lnTo>
                      <a:lnTo>
                        <a:pt x="239" y="389"/>
                      </a:lnTo>
                      <a:lnTo>
                        <a:pt x="237" y="387"/>
                      </a:lnTo>
                      <a:lnTo>
                        <a:pt x="235" y="387"/>
                      </a:lnTo>
                      <a:lnTo>
                        <a:pt x="235" y="385"/>
                      </a:lnTo>
                      <a:lnTo>
                        <a:pt x="233" y="383"/>
                      </a:lnTo>
                      <a:lnTo>
                        <a:pt x="233" y="383"/>
                      </a:lnTo>
                      <a:lnTo>
                        <a:pt x="233" y="383"/>
                      </a:lnTo>
                      <a:lnTo>
                        <a:pt x="235" y="381"/>
                      </a:lnTo>
                      <a:lnTo>
                        <a:pt x="235" y="381"/>
                      </a:lnTo>
                      <a:lnTo>
                        <a:pt x="237" y="381"/>
                      </a:lnTo>
                      <a:lnTo>
                        <a:pt x="237" y="379"/>
                      </a:lnTo>
                      <a:lnTo>
                        <a:pt x="237" y="379"/>
                      </a:lnTo>
                      <a:lnTo>
                        <a:pt x="237" y="379"/>
                      </a:lnTo>
                      <a:lnTo>
                        <a:pt x="239" y="379"/>
                      </a:lnTo>
                      <a:lnTo>
                        <a:pt x="239" y="378"/>
                      </a:lnTo>
                      <a:lnTo>
                        <a:pt x="239" y="376"/>
                      </a:lnTo>
                      <a:lnTo>
                        <a:pt x="239" y="376"/>
                      </a:lnTo>
                      <a:lnTo>
                        <a:pt x="239" y="374"/>
                      </a:lnTo>
                      <a:lnTo>
                        <a:pt x="239" y="372"/>
                      </a:lnTo>
                      <a:lnTo>
                        <a:pt x="239" y="370"/>
                      </a:lnTo>
                      <a:lnTo>
                        <a:pt x="240" y="370"/>
                      </a:lnTo>
                      <a:lnTo>
                        <a:pt x="240" y="370"/>
                      </a:lnTo>
                      <a:lnTo>
                        <a:pt x="240" y="368"/>
                      </a:lnTo>
                      <a:lnTo>
                        <a:pt x="240" y="366"/>
                      </a:lnTo>
                      <a:lnTo>
                        <a:pt x="239" y="364"/>
                      </a:lnTo>
                      <a:lnTo>
                        <a:pt x="237" y="364"/>
                      </a:lnTo>
                      <a:lnTo>
                        <a:pt x="237" y="363"/>
                      </a:lnTo>
                      <a:lnTo>
                        <a:pt x="237" y="363"/>
                      </a:lnTo>
                      <a:lnTo>
                        <a:pt x="237" y="361"/>
                      </a:lnTo>
                      <a:lnTo>
                        <a:pt x="239" y="361"/>
                      </a:lnTo>
                      <a:lnTo>
                        <a:pt x="239" y="361"/>
                      </a:lnTo>
                      <a:lnTo>
                        <a:pt x="239" y="359"/>
                      </a:lnTo>
                      <a:lnTo>
                        <a:pt x="239" y="359"/>
                      </a:lnTo>
                      <a:lnTo>
                        <a:pt x="239" y="357"/>
                      </a:lnTo>
                      <a:lnTo>
                        <a:pt x="240" y="355"/>
                      </a:lnTo>
                      <a:lnTo>
                        <a:pt x="239" y="353"/>
                      </a:lnTo>
                      <a:lnTo>
                        <a:pt x="237" y="351"/>
                      </a:lnTo>
                      <a:lnTo>
                        <a:pt x="237" y="351"/>
                      </a:lnTo>
                      <a:lnTo>
                        <a:pt x="237" y="351"/>
                      </a:lnTo>
                      <a:lnTo>
                        <a:pt x="237" y="349"/>
                      </a:lnTo>
                      <a:lnTo>
                        <a:pt x="237" y="349"/>
                      </a:lnTo>
                      <a:lnTo>
                        <a:pt x="237" y="347"/>
                      </a:lnTo>
                      <a:lnTo>
                        <a:pt x="237" y="346"/>
                      </a:lnTo>
                      <a:lnTo>
                        <a:pt x="235" y="340"/>
                      </a:lnTo>
                      <a:lnTo>
                        <a:pt x="235" y="340"/>
                      </a:lnTo>
                      <a:lnTo>
                        <a:pt x="235" y="338"/>
                      </a:lnTo>
                      <a:lnTo>
                        <a:pt x="235" y="334"/>
                      </a:lnTo>
                      <a:lnTo>
                        <a:pt x="237" y="334"/>
                      </a:lnTo>
                      <a:lnTo>
                        <a:pt x="237" y="332"/>
                      </a:lnTo>
                      <a:lnTo>
                        <a:pt x="239" y="331"/>
                      </a:lnTo>
                      <a:lnTo>
                        <a:pt x="239" y="329"/>
                      </a:lnTo>
                      <a:lnTo>
                        <a:pt x="239" y="327"/>
                      </a:lnTo>
                      <a:lnTo>
                        <a:pt x="239" y="325"/>
                      </a:lnTo>
                      <a:lnTo>
                        <a:pt x="239" y="323"/>
                      </a:lnTo>
                      <a:lnTo>
                        <a:pt x="239" y="321"/>
                      </a:lnTo>
                      <a:lnTo>
                        <a:pt x="242" y="316"/>
                      </a:lnTo>
                      <a:lnTo>
                        <a:pt x="242" y="312"/>
                      </a:lnTo>
                      <a:lnTo>
                        <a:pt x="242" y="310"/>
                      </a:lnTo>
                      <a:lnTo>
                        <a:pt x="240" y="306"/>
                      </a:lnTo>
                      <a:lnTo>
                        <a:pt x="239" y="306"/>
                      </a:lnTo>
                      <a:lnTo>
                        <a:pt x="237" y="304"/>
                      </a:lnTo>
                      <a:lnTo>
                        <a:pt x="235" y="302"/>
                      </a:lnTo>
                      <a:lnTo>
                        <a:pt x="231" y="301"/>
                      </a:lnTo>
                      <a:lnTo>
                        <a:pt x="229" y="299"/>
                      </a:lnTo>
                      <a:lnTo>
                        <a:pt x="227" y="299"/>
                      </a:lnTo>
                      <a:lnTo>
                        <a:pt x="225" y="299"/>
                      </a:lnTo>
                      <a:lnTo>
                        <a:pt x="225" y="299"/>
                      </a:lnTo>
                      <a:lnTo>
                        <a:pt x="224" y="301"/>
                      </a:lnTo>
                      <a:lnTo>
                        <a:pt x="224" y="299"/>
                      </a:lnTo>
                      <a:lnTo>
                        <a:pt x="222" y="299"/>
                      </a:lnTo>
                      <a:lnTo>
                        <a:pt x="220" y="299"/>
                      </a:lnTo>
                      <a:lnTo>
                        <a:pt x="218" y="299"/>
                      </a:lnTo>
                      <a:lnTo>
                        <a:pt x="218" y="301"/>
                      </a:lnTo>
                      <a:lnTo>
                        <a:pt x="218" y="297"/>
                      </a:lnTo>
                      <a:lnTo>
                        <a:pt x="218" y="295"/>
                      </a:lnTo>
                      <a:lnTo>
                        <a:pt x="216" y="291"/>
                      </a:lnTo>
                      <a:lnTo>
                        <a:pt x="214" y="289"/>
                      </a:lnTo>
                      <a:lnTo>
                        <a:pt x="212" y="287"/>
                      </a:lnTo>
                      <a:lnTo>
                        <a:pt x="210" y="286"/>
                      </a:lnTo>
                      <a:lnTo>
                        <a:pt x="209" y="286"/>
                      </a:lnTo>
                      <a:lnTo>
                        <a:pt x="205" y="286"/>
                      </a:lnTo>
                      <a:lnTo>
                        <a:pt x="205" y="286"/>
                      </a:lnTo>
                      <a:lnTo>
                        <a:pt x="205" y="286"/>
                      </a:lnTo>
                      <a:lnTo>
                        <a:pt x="203" y="286"/>
                      </a:lnTo>
                      <a:lnTo>
                        <a:pt x="201" y="284"/>
                      </a:lnTo>
                      <a:lnTo>
                        <a:pt x="201" y="284"/>
                      </a:lnTo>
                      <a:lnTo>
                        <a:pt x="199" y="286"/>
                      </a:lnTo>
                      <a:lnTo>
                        <a:pt x="199" y="286"/>
                      </a:lnTo>
                      <a:lnTo>
                        <a:pt x="197" y="286"/>
                      </a:lnTo>
                      <a:lnTo>
                        <a:pt x="197" y="286"/>
                      </a:lnTo>
                      <a:lnTo>
                        <a:pt x="194" y="282"/>
                      </a:lnTo>
                      <a:lnTo>
                        <a:pt x="194" y="280"/>
                      </a:lnTo>
                      <a:lnTo>
                        <a:pt x="195" y="278"/>
                      </a:lnTo>
                      <a:lnTo>
                        <a:pt x="199" y="272"/>
                      </a:lnTo>
                      <a:lnTo>
                        <a:pt x="199" y="272"/>
                      </a:lnTo>
                      <a:lnTo>
                        <a:pt x="201" y="270"/>
                      </a:lnTo>
                      <a:lnTo>
                        <a:pt x="201" y="270"/>
                      </a:lnTo>
                      <a:lnTo>
                        <a:pt x="199" y="269"/>
                      </a:lnTo>
                      <a:lnTo>
                        <a:pt x="201" y="269"/>
                      </a:lnTo>
                      <a:lnTo>
                        <a:pt x="201" y="267"/>
                      </a:lnTo>
                      <a:lnTo>
                        <a:pt x="201" y="265"/>
                      </a:lnTo>
                      <a:lnTo>
                        <a:pt x="201" y="265"/>
                      </a:lnTo>
                      <a:lnTo>
                        <a:pt x="199" y="265"/>
                      </a:lnTo>
                      <a:lnTo>
                        <a:pt x="199" y="265"/>
                      </a:lnTo>
                      <a:lnTo>
                        <a:pt x="199" y="259"/>
                      </a:lnTo>
                      <a:lnTo>
                        <a:pt x="197" y="257"/>
                      </a:lnTo>
                      <a:lnTo>
                        <a:pt x="197" y="255"/>
                      </a:lnTo>
                      <a:lnTo>
                        <a:pt x="197" y="254"/>
                      </a:lnTo>
                      <a:lnTo>
                        <a:pt x="197" y="252"/>
                      </a:lnTo>
                      <a:lnTo>
                        <a:pt x="199" y="248"/>
                      </a:lnTo>
                      <a:lnTo>
                        <a:pt x="203" y="242"/>
                      </a:lnTo>
                      <a:lnTo>
                        <a:pt x="205" y="240"/>
                      </a:lnTo>
                      <a:lnTo>
                        <a:pt x="209" y="237"/>
                      </a:lnTo>
                      <a:lnTo>
                        <a:pt x="210" y="237"/>
                      </a:lnTo>
                      <a:lnTo>
                        <a:pt x="210" y="235"/>
                      </a:lnTo>
                      <a:lnTo>
                        <a:pt x="210" y="233"/>
                      </a:lnTo>
                      <a:lnTo>
                        <a:pt x="210" y="231"/>
                      </a:lnTo>
                      <a:lnTo>
                        <a:pt x="212" y="229"/>
                      </a:lnTo>
                      <a:lnTo>
                        <a:pt x="216" y="227"/>
                      </a:lnTo>
                      <a:lnTo>
                        <a:pt x="220" y="229"/>
                      </a:lnTo>
                      <a:lnTo>
                        <a:pt x="224" y="229"/>
                      </a:lnTo>
                      <a:lnTo>
                        <a:pt x="224" y="227"/>
                      </a:lnTo>
                      <a:lnTo>
                        <a:pt x="225" y="227"/>
                      </a:lnTo>
                      <a:lnTo>
                        <a:pt x="229" y="224"/>
                      </a:lnTo>
                      <a:lnTo>
                        <a:pt x="231" y="222"/>
                      </a:lnTo>
                      <a:lnTo>
                        <a:pt x="231" y="218"/>
                      </a:lnTo>
                      <a:lnTo>
                        <a:pt x="233" y="214"/>
                      </a:lnTo>
                      <a:lnTo>
                        <a:pt x="237" y="212"/>
                      </a:lnTo>
                      <a:lnTo>
                        <a:pt x="239" y="209"/>
                      </a:lnTo>
                      <a:lnTo>
                        <a:pt x="239" y="205"/>
                      </a:lnTo>
                      <a:lnTo>
                        <a:pt x="239" y="205"/>
                      </a:lnTo>
                      <a:lnTo>
                        <a:pt x="239" y="205"/>
                      </a:lnTo>
                      <a:lnTo>
                        <a:pt x="239" y="203"/>
                      </a:lnTo>
                      <a:lnTo>
                        <a:pt x="240" y="203"/>
                      </a:lnTo>
                      <a:lnTo>
                        <a:pt x="240" y="201"/>
                      </a:lnTo>
                      <a:lnTo>
                        <a:pt x="239" y="201"/>
                      </a:lnTo>
                      <a:lnTo>
                        <a:pt x="237" y="201"/>
                      </a:lnTo>
                      <a:lnTo>
                        <a:pt x="237" y="199"/>
                      </a:lnTo>
                      <a:lnTo>
                        <a:pt x="235" y="197"/>
                      </a:lnTo>
                      <a:lnTo>
                        <a:pt x="235" y="195"/>
                      </a:lnTo>
                      <a:lnTo>
                        <a:pt x="233" y="193"/>
                      </a:lnTo>
                      <a:lnTo>
                        <a:pt x="233" y="192"/>
                      </a:lnTo>
                      <a:lnTo>
                        <a:pt x="231" y="190"/>
                      </a:lnTo>
                      <a:lnTo>
                        <a:pt x="227" y="188"/>
                      </a:lnTo>
                      <a:lnTo>
                        <a:pt x="227" y="186"/>
                      </a:lnTo>
                      <a:lnTo>
                        <a:pt x="225" y="184"/>
                      </a:lnTo>
                      <a:lnTo>
                        <a:pt x="225" y="178"/>
                      </a:lnTo>
                      <a:lnTo>
                        <a:pt x="225" y="177"/>
                      </a:lnTo>
                      <a:lnTo>
                        <a:pt x="225" y="173"/>
                      </a:lnTo>
                      <a:lnTo>
                        <a:pt x="224" y="171"/>
                      </a:lnTo>
                      <a:lnTo>
                        <a:pt x="224" y="171"/>
                      </a:lnTo>
                      <a:lnTo>
                        <a:pt x="224" y="171"/>
                      </a:lnTo>
                      <a:lnTo>
                        <a:pt x="222" y="171"/>
                      </a:lnTo>
                      <a:lnTo>
                        <a:pt x="222" y="169"/>
                      </a:lnTo>
                      <a:lnTo>
                        <a:pt x="222" y="169"/>
                      </a:lnTo>
                      <a:lnTo>
                        <a:pt x="220" y="169"/>
                      </a:lnTo>
                      <a:lnTo>
                        <a:pt x="220" y="169"/>
                      </a:lnTo>
                      <a:lnTo>
                        <a:pt x="216" y="167"/>
                      </a:lnTo>
                      <a:lnTo>
                        <a:pt x="216" y="167"/>
                      </a:lnTo>
                      <a:lnTo>
                        <a:pt x="214" y="167"/>
                      </a:lnTo>
                      <a:lnTo>
                        <a:pt x="210" y="169"/>
                      </a:lnTo>
                      <a:lnTo>
                        <a:pt x="210" y="169"/>
                      </a:lnTo>
                      <a:lnTo>
                        <a:pt x="209" y="167"/>
                      </a:lnTo>
                      <a:lnTo>
                        <a:pt x="209" y="167"/>
                      </a:lnTo>
                      <a:lnTo>
                        <a:pt x="207" y="165"/>
                      </a:lnTo>
                      <a:lnTo>
                        <a:pt x="205" y="165"/>
                      </a:lnTo>
                      <a:lnTo>
                        <a:pt x="192" y="163"/>
                      </a:lnTo>
                      <a:lnTo>
                        <a:pt x="190" y="165"/>
                      </a:lnTo>
                      <a:lnTo>
                        <a:pt x="190" y="165"/>
                      </a:lnTo>
                      <a:lnTo>
                        <a:pt x="190" y="167"/>
                      </a:lnTo>
                      <a:lnTo>
                        <a:pt x="188" y="169"/>
                      </a:lnTo>
                      <a:lnTo>
                        <a:pt x="188" y="169"/>
                      </a:lnTo>
                      <a:lnTo>
                        <a:pt x="188" y="169"/>
                      </a:lnTo>
                      <a:lnTo>
                        <a:pt x="186" y="169"/>
                      </a:lnTo>
                      <a:lnTo>
                        <a:pt x="186" y="169"/>
                      </a:lnTo>
                      <a:lnTo>
                        <a:pt x="184" y="169"/>
                      </a:lnTo>
                      <a:lnTo>
                        <a:pt x="184" y="169"/>
                      </a:lnTo>
                      <a:lnTo>
                        <a:pt x="184" y="169"/>
                      </a:lnTo>
                      <a:lnTo>
                        <a:pt x="182" y="169"/>
                      </a:lnTo>
                      <a:lnTo>
                        <a:pt x="180" y="169"/>
                      </a:lnTo>
                      <a:lnTo>
                        <a:pt x="180" y="171"/>
                      </a:lnTo>
                      <a:lnTo>
                        <a:pt x="179" y="171"/>
                      </a:lnTo>
                      <a:lnTo>
                        <a:pt x="177" y="173"/>
                      </a:lnTo>
                      <a:lnTo>
                        <a:pt x="175" y="175"/>
                      </a:lnTo>
                      <a:lnTo>
                        <a:pt x="173" y="175"/>
                      </a:lnTo>
                      <a:lnTo>
                        <a:pt x="171" y="177"/>
                      </a:lnTo>
                      <a:lnTo>
                        <a:pt x="169" y="177"/>
                      </a:lnTo>
                      <a:lnTo>
                        <a:pt x="167" y="175"/>
                      </a:lnTo>
                      <a:lnTo>
                        <a:pt x="163" y="175"/>
                      </a:lnTo>
                      <a:lnTo>
                        <a:pt x="163" y="175"/>
                      </a:lnTo>
                      <a:lnTo>
                        <a:pt x="160" y="175"/>
                      </a:lnTo>
                      <a:lnTo>
                        <a:pt x="160" y="175"/>
                      </a:lnTo>
                      <a:lnTo>
                        <a:pt x="160" y="177"/>
                      </a:lnTo>
                      <a:lnTo>
                        <a:pt x="158" y="177"/>
                      </a:lnTo>
                      <a:lnTo>
                        <a:pt x="156" y="177"/>
                      </a:lnTo>
                      <a:lnTo>
                        <a:pt x="156" y="178"/>
                      </a:lnTo>
                      <a:lnTo>
                        <a:pt x="154" y="178"/>
                      </a:lnTo>
                      <a:lnTo>
                        <a:pt x="152" y="180"/>
                      </a:lnTo>
                      <a:lnTo>
                        <a:pt x="150" y="180"/>
                      </a:lnTo>
                      <a:lnTo>
                        <a:pt x="148" y="180"/>
                      </a:lnTo>
                      <a:lnTo>
                        <a:pt x="148" y="180"/>
                      </a:lnTo>
                      <a:lnTo>
                        <a:pt x="147" y="178"/>
                      </a:lnTo>
                      <a:lnTo>
                        <a:pt x="147" y="178"/>
                      </a:lnTo>
                      <a:lnTo>
                        <a:pt x="147" y="178"/>
                      </a:lnTo>
                      <a:lnTo>
                        <a:pt x="145" y="177"/>
                      </a:lnTo>
                      <a:lnTo>
                        <a:pt x="147" y="177"/>
                      </a:lnTo>
                      <a:lnTo>
                        <a:pt x="147" y="177"/>
                      </a:lnTo>
                      <a:lnTo>
                        <a:pt x="147" y="175"/>
                      </a:lnTo>
                      <a:lnTo>
                        <a:pt x="148" y="175"/>
                      </a:lnTo>
                      <a:lnTo>
                        <a:pt x="148" y="175"/>
                      </a:lnTo>
                      <a:lnTo>
                        <a:pt x="150" y="175"/>
                      </a:lnTo>
                      <a:lnTo>
                        <a:pt x="150" y="173"/>
                      </a:lnTo>
                      <a:lnTo>
                        <a:pt x="152" y="173"/>
                      </a:lnTo>
                      <a:lnTo>
                        <a:pt x="152" y="171"/>
                      </a:lnTo>
                      <a:lnTo>
                        <a:pt x="152" y="171"/>
                      </a:lnTo>
                      <a:lnTo>
                        <a:pt x="152" y="171"/>
                      </a:lnTo>
                      <a:lnTo>
                        <a:pt x="152" y="169"/>
                      </a:lnTo>
                      <a:lnTo>
                        <a:pt x="152" y="165"/>
                      </a:lnTo>
                      <a:lnTo>
                        <a:pt x="150" y="163"/>
                      </a:lnTo>
                      <a:lnTo>
                        <a:pt x="148" y="160"/>
                      </a:lnTo>
                      <a:lnTo>
                        <a:pt x="148" y="160"/>
                      </a:lnTo>
                      <a:lnTo>
                        <a:pt x="148" y="160"/>
                      </a:lnTo>
                      <a:lnTo>
                        <a:pt x="148" y="158"/>
                      </a:lnTo>
                      <a:lnTo>
                        <a:pt x="148" y="158"/>
                      </a:lnTo>
                      <a:lnTo>
                        <a:pt x="147" y="156"/>
                      </a:lnTo>
                      <a:lnTo>
                        <a:pt x="147" y="156"/>
                      </a:lnTo>
                      <a:lnTo>
                        <a:pt x="145" y="156"/>
                      </a:lnTo>
                      <a:lnTo>
                        <a:pt x="145" y="152"/>
                      </a:lnTo>
                      <a:lnTo>
                        <a:pt x="145" y="152"/>
                      </a:lnTo>
                      <a:lnTo>
                        <a:pt x="145" y="150"/>
                      </a:lnTo>
                      <a:lnTo>
                        <a:pt x="145" y="147"/>
                      </a:lnTo>
                      <a:lnTo>
                        <a:pt x="145" y="145"/>
                      </a:lnTo>
                      <a:lnTo>
                        <a:pt x="147" y="143"/>
                      </a:lnTo>
                      <a:lnTo>
                        <a:pt x="147" y="143"/>
                      </a:lnTo>
                      <a:lnTo>
                        <a:pt x="145" y="141"/>
                      </a:lnTo>
                      <a:lnTo>
                        <a:pt x="147" y="141"/>
                      </a:lnTo>
                      <a:lnTo>
                        <a:pt x="147" y="139"/>
                      </a:lnTo>
                      <a:lnTo>
                        <a:pt x="147" y="139"/>
                      </a:lnTo>
                      <a:lnTo>
                        <a:pt x="148" y="135"/>
                      </a:lnTo>
                      <a:lnTo>
                        <a:pt x="148" y="135"/>
                      </a:lnTo>
                      <a:lnTo>
                        <a:pt x="148" y="133"/>
                      </a:lnTo>
                      <a:lnTo>
                        <a:pt x="148" y="133"/>
                      </a:lnTo>
                      <a:lnTo>
                        <a:pt x="147" y="132"/>
                      </a:lnTo>
                      <a:lnTo>
                        <a:pt x="147" y="132"/>
                      </a:lnTo>
                      <a:lnTo>
                        <a:pt x="147" y="130"/>
                      </a:lnTo>
                      <a:lnTo>
                        <a:pt x="147" y="130"/>
                      </a:lnTo>
                      <a:lnTo>
                        <a:pt x="148" y="128"/>
                      </a:lnTo>
                      <a:lnTo>
                        <a:pt x="150" y="126"/>
                      </a:lnTo>
                      <a:lnTo>
                        <a:pt x="150" y="126"/>
                      </a:lnTo>
                      <a:lnTo>
                        <a:pt x="150" y="124"/>
                      </a:lnTo>
                      <a:lnTo>
                        <a:pt x="150" y="124"/>
                      </a:lnTo>
                      <a:lnTo>
                        <a:pt x="150" y="124"/>
                      </a:lnTo>
                      <a:lnTo>
                        <a:pt x="152" y="122"/>
                      </a:lnTo>
                      <a:lnTo>
                        <a:pt x="152" y="122"/>
                      </a:lnTo>
                      <a:lnTo>
                        <a:pt x="154" y="120"/>
                      </a:lnTo>
                      <a:lnTo>
                        <a:pt x="156" y="118"/>
                      </a:lnTo>
                      <a:lnTo>
                        <a:pt x="156" y="117"/>
                      </a:lnTo>
                      <a:lnTo>
                        <a:pt x="156" y="113"/>
                      </a:lnTo>
                      <a:lnTo>
                        <a:pt x="167" y="113"/>
                      </a:lnTo>
                      <a:lnTo>
                        <a:pt x="194" y="113"/>
                      </a:lnTo>
                      <a:lnTo>
                        <a:pt x="207" y="113"/>
                      </a:lnTo>
                      <a:lnTo>
                        <a:pt x="218" y="113"/>
                      </a:lnTo>
                      <a:lnTo>
                        <a:pt x="225" y="113"/>
                      </a:lnTo>
                      <a:lnTo>
                        <a:pt x="225" y="113"/>
                      </a:lnTo>
                      <a:lnTo>
                        <a:pt x="229" y="111"/>
                      </a:lnTo>
                      <a:lnTo>
                        <a:pt x="233" y="113"/>
                      </a:lnTo>
                      <a:lnTo>
                        <a:pt x="235" y="113"/>
                      </a:lnTo>
                      <a:lnTo>
                        <a:pt x="237" y="115"/>
                      </a:lnTo>
                      <a:lnTo>
                        <a:pt x="237" y="115"/>
                      </a:lnTo>
                      <a:lnTo>
                        <a:pt x="239" y="115"/>
                      </a:lnTo>
                      <a:lnTo>
                        <a:pt x="239" y="113"/>
                      </a:lnTo>
                      <a:lnTo>
                        <a:pt x="244" y="113"/>
                      </a:lnTo>
                      <a:lnTo>
                        <a:pt x="246" y="113"/>
                      </a:lnTo>
                      <a:lnTo>
                        <a:pt x="246" y="111"/>
                      </a:lnTo>
                      <a:lnTo>
                        <a:pt x="246" y="111"/>
                      </a:lnTo>
                      <a:lnTo>
                        <a:pt x="246" y="109"/>
                      </a:lnTo>
                      <a:lnTo>
                        <a:pt x="246" y="109"/>
                      </a:lnTo>
                      <a:lnTo>
                        <a:pt x="248" y="109"/>
                      </a:lnTo>
                      <a:lnTo>
                        <a:pt x="252" y="113"/>
                      </a:lnTo>
                      <a:lnTo>
                        <a:pt x="254" y="113"/>
                      </a:lnTo>
                      <a:lnTo>
                        <a:pt x="252" y="115"/>
                      </a:lnTo>
                      <a:lnTo>
                        <a:pt x="254" y="115"/>
                      </a:lnTo>
                      <a:lnTo>
                        <a:pt x="254" y="115"/>
                      </a:lnTo>
                      <a:lnTo>
                        <a:pt x="255" y="115"/>
                      </a:lnTo>
                      <a:lnTo>
                        <a:pt x="257" y="117"/>
                      </a:lnTo>
                      <a:lnTo>
                        <a:pt x="257" y="117"/>
                      </a:lnTo>
                      <a:lnTo>
                        <a:pt x="257" y="115"/>
                      </a:lnTo>
                      <a:lnTo>
                        <a:pt x="257" y="115"/>
                      </a:lnTo>
                      <a:lnTo>
                        <a:pt x="259" y="117"/>
                      </a:lnTo>
                      <a:lnTo>
                        <a:pt x="259" y="117"/>
                      </a:lnTo>
                      <a:lnTo>
                        <a:pt x="259" y="117"/>
                      </a:lnTo>
                      <a:lnTo>
                        <a:pt x="259" y="117"/>
                      </a:lnTo>
                      <a:lnTo>
                        <a:pt x="259" y="117"/>
                      </a:lnTo>
                      <a:lnTo>
                        <a:pt x="261" y="117"/>
                      </a:lnTo>
                      <a:lnTo>
                        <a:pt x="261" y="118"/>
                      </a:lnTo>
                      <a:lnTo>
                        <a:pt x="261" y="118"/>
                      </a:lnTo>
                      <a:lnTo>
                        <a:pt x="265" y="118"/>
                      </a:lnTo>
                      <a:lnTo>
                        <a:pt x="267" y="118"/>
                      </a:lnTo>
                      <a:lnTo>
                        <a:pt x="267" y="118"/>
                      </a:lnTo>
                      <a:lnTo>
                        <a:pt x="267" y="117"/>
                      </a:lnTo>
                      <a:lnTo>
                        <a:pt x="267" y="117"/>
                      </a:lnTo>
                      <a:lnTo>
                        <a:pt x="269" y="115"/>
                      </a:lnTo>
                      <a:lnTo>
                        <a:pt x="269" y="117"/>
                      </a:lnTo>
                      <a:lnTo>
                        <a:pt x="271" y="118"/>
                      </a:lnTo>
                      <a:lnTo>
                        <a:pt x="271" y="118"/>
                      </a:lnTo>
                      <a:lnTo>
                        <a:pt x="271" y="120"/>
                      </a:lnTo>
                      <a:lnTo>
                        <a:pt x="271" y="122"/>
                      </a:lnTo>
                      <a:lnTo>
                        <a:pt x="271" y="124"/>
                      </a:lnTo>
                      <a:lnTo>
                        <a:pt x="272" y="124"/>
                      </a:lnTo>
                      <a:lnTo>
                        <a:pt x="274" y="124"/>
                      </a:lnTo>
                      <a:lnTo>
                        <a:pt x="276" y="122"/>
                      </a:lnTo>
                      <a:lnTo>
                        <a:pt x="276" y="122"/>
                      </a:lnTo>
                      <a:lnTo>
                        <a:pt x="276" y="122"/>
                      </a:lnTo>
                      <a:lnTo>
                        <a:pt x="280" y="124"/>
                      </a:lnTo>
                      <a:lnTo>
                        <a:pt x="282" y="124"/>
                      </a:lnTo>
                      <a:lnTo>
                        <a:pt x="282" y="124"/>
                      </a:lnTo>
                      <a:lnTo>
                        <a:pt x="284" y="126"/>
                      </a:lnTo>
                      <a:lnTo>
                        <a:pt x="286" y="124"/>
                      </a:lnTo>
                      <a:lnTo>
                        <a:pt x="286" y="124"/>
                      </a:lnTo>
                      <a:lnTo>
                        <a:pt x="286" y="122"/>
                      </a:lnTo>
                      <a:lnTo>
                        <a:pt x="287" y="122"/>
                      </a:lnTo>
                      <a:lnTo>
                        <a:pt x="287" y="122"/>
                      </a:lnTo>
                      <a:lnTo>
                        <a:pt x="289" y="120"/>
                      </a:lnTo>
                      <a:lnTo>
                        <a:pt x="291" y="122"/>
                      </a:lnTo>
                      <a:lnTo>
                        <a:pt x="293" y="122"/>
                      </a:lnTo>
                      <a:lnTo>
                        <a:pt x="293" y="120"/>
                      </a:lnTo>
                      <a:lnTo>
                        <a:pt x="295" y="122"/>
                      </a:lnTo>
                      <a:lnTo>
                        <a:pt x="295" y="122"/>
                      </a:lnTo>
                      <a:lnTo>
                        <a:pt x="295" y="122"/>
                      </a:lnTo>
                      <a:lnTo>
                        <a:pt x="295" y="124"/>
                      </a:lnTo>
                      <a:lnTo>
                        <a:pt x="297" y="124"/>
                      </a:lnTo>
                      <a:lnTo>
                        <a:pt x="299" y="124"/>
                      </a:lnTo>
                      <a:lnTo>
                        <a:pt x="299" y="126"/>
                      </a:lnTo>
                      <a:lnTo>
                        <a:pt x="299" y="126"/>
                      </a:lnTo>
                      <a:lnTo>
                        <a:pt x="301" y="126"/>
                      </a:lnTo>
                      <a:lnTo>
                        <a:pt x="301" y="128"/>
                      </a:lnTo>
                      <a:lnTo>
                        <a:pt x="299" y="128"/>
                      </a:lnTo>
                      <a:lnTo>
                        <a:pt x="299" y="128"/>
                      </a:lnTo>
                      <a:lnTo>
                        <a:pt x="301" y="128"/>
                      </a:lnTo>
                      <a:lnTo>
                        <a:pt x="301" y="128"/>
                      </a:lnTo>
                      <a:lnTo>
                        <a:pt x="302" y="130"/>
                      </a:lnTo>
                      <a:lnTo>
                        <a:pt x="302" y="130"/>
                      </a:lnTo>
                      <a:lnTo>
                        <a:pt x="304" y="128"/>
                      </a:lnTo>
                      <a:lnTo>
                        <a:pt x="306" y="128"/>
                      </a:lnTo>
                      <a:lnTo>
                        <a:pt x="310" y="126"/>
                      </a:lnTo>
                      <a:lnTo>
                        <a:pt x="312" y="126"/>
                      </a:lnTo>
                      <a:lnTo>
                        <a:pt x="316" y="126"/>
                      </a:lnTo>
                      <a:lnTo>
                        <a:pt x="321" y="128"/>
                      </a:lnTo>
                      <a:lnTo>
                        <a:pt x="329" y="128"/>
                      </a:lnTo>
                      <a:lnTo>
                        <a:pt x="329" y="130"/>
                      </a:lnTo>
                      <a:lnTo>
                        <a:pt x="331" y="130"/>
                      </a:lnTo>
                      <a:lnTo>
                        <a:pt x="331" y="130"/>
                      </a:lnTo>
                      <a:lnTo>
                        <a:pt x="332" y="130"/>
                      </a:lnTo>
                      <a:lnTo>
                        <a:pt x="332" y="130"/>
                      </a:lnTo>
                      <a:lnTo>
                        <a:pt x="336" y="133"/>
                      </a:lnTo>
                      <a:lnTo>
                        <a:pt x="336" y="135"/>
                      </a:lnTo>
                      <a:lnTo>
                        <a:pt x="338" y="135"/>
                      </a:lnTo>
                      <a:lnTo>
                        <a:pt x="340" y="135"/>
                      </a:lnTo>
                      <a:lnTo>
                        <a:pt x="342" y="137"/>
                      </a:lnTo>
                      <a:lnTo>
                        <a:pt x="342" y="137"/>
                      </a:lnTo>
                      <a:lnTo>
                        <a:pt x="342" y="137"/>
                      </a:lnTo>
                      <a:lnTo>
                        <a:pt x="342" y="139"/>
                      </a:lnTo>
                      <a:lnTo>
                        <a:pt x="342" y="139"/>
                      </a:lnTo>
                      <a:lnTo>
                        <a:pt x="344" y="139"/>
                      </a:lnTo>
                      <a:lnTo>
                        <a:pt x="344" y="137"/>
                      </a:lnTo>
                      <a:lnTo>
                        <a:pt x="346" y="139"/>
                      </a:lnTo>
                      <a:lnTo>
                        <a:pt x="346" y="139"/>
                      </a:lnTo>
                      <a:lnTo>
                        <a:pt x="348" y="139"/>
                      </a:lnTo>
                      <a:lnTo>
                        <a:pt x="349" y="141"/>
                      </a:lnTo>
                      <a:lnTo>
                        <a:pt x="349" y="139"/>
                      </a:lnTo>
                      <a:lnTo>
                        <a:pt x="349" y="139"/>
                      </a:lnTo>
                      <a:lnTo>
                        <a:pt x="351" y="141"/>
                      </a:lnTo>
                      <a:lnTo>
                        <a:pt x="351" y="141"/>
                      </a:lnTo>
                      <a:lnTo>
                        <a:pt x="351" y="141"/>
                      </a:lnTo>
                      <a:lnTo>
                        <a:pt x="351" y="143"/>
                      </a:lnTo>
                      <a:lnTo>
                        <a:pt x="351" y="143"/>
                      </a:lnTo>
                      <a:lnTo>
                        <a:pt x="351" y="145"/>
                      </a:lnTo>
                      <a:lnTo>
                        <a:pt x="355" y="148"/>
                      </a:lnTo>
                      <a:lnTo>
                        <a:pt x="359" y="145"/>
                      </a:lnTo>
                      <a:lnTo>
                        <a:pt x="359" y="143"/>
                      </a:lnTo>
                      <a:lnTo>
                        <a:pt x="361" y="145"/>
                      </a:lnTo>
                      <a:lnTo>
                        <a:pt x="361" y="145"/>
                      </a:lnTo>
                      <a:lnTo>
                        <a:pt x="361" y="143"/>
                      </a:lnTo>
                      <a:lnTo>
                        <a:pt x="359" y="135"/>
                      </a:lnTo>
                      <a:lnTo>
                        <a:pt x="357" y="128"/>
                      </a:lnTo>
                      <a:lnTo>
                        <a:pt x="355" y="126"/>
                      </a:lnTo>
                      <a:lnTo>
                        <a:pt x="355" y="126"/>
                      </a:lnTo>
                      <a:lnTo>
                        <a:pt x="355" y="122"/>
                      </a:lnTo>
                      <a:lnTo>
                        <a:pt x="355" y="122"/>
                      </a:lnTo>
                      <a:lnTo>
                        <a:pt x="355" y="120"/>
                      </a:lnTo>
                      <a:lnTo>
                        <a:pt x="355" y="120"/>
                      </a:lnTo>
                      <a:lnTo>
                        <a:pt x="355" y="118"/>
                      </a:lnTo>
                      <a:lnTo>
                        <a:pt x="355" y="118"/>
                      </a:lnTo>
                      <a:lnTo>
                        <a:pt x="355" y="117"/>
                      </a:lnTo>
                      <a:lnTo>
                        <a:pt x="357" y="117"/>
                      </a:lnTo>
                      <a:lnTo>
                        <a:pt x="357" y="115"/>
                      </a:lnTo>
                      <a:lnTo>
                        <a:pt x="355" y="115"/>
                      </a:lnTo>
                      <a:lnTo>
                        <a:pt x="355" y="115"/>
                      </a:lnTo>
                      <a:lnTo>
                        <a:pt x="357" y="113"/>
                      </a:lnTo>
                      <a:lnTo>
                        <a:pt x="357" y="111"/>
                      </a:lnTo>
                      <a:lnTo>
                        <a:pt x="357" y="109"/>
                      </a:lnTo>
                      <a:lnTo>
                        <a:pt x="359" y="109"/>
                      </a:lnTo>
                      <a:lnTo>
                        <a:pt x="361" y="109"/>
                      </a:lnTo>
                      <a:lnTo>
                        <a:pt x="361" y="111"/>
                      </a:lnTo>
                      <a:lnTo>
                        <a:pt x="364" y="109"/>
                      </a:lnTo>
                      <a:lnTo>
                        <a:pt x="364" y="107"/>
                      </a:lnTo>
                      <a:lnTo>
                        <a:pt x="364" y="107"/>
                      </a:lnTo>
                      <a:lnTo>
                        <a:pt x="364" y="107"/>
                      </a:lnTo>
                      <a:lnTo>
                        <a:pt x="368" y="100"/>
                      </a:lnTo>
                      <a:lnTo>
                        <a:pt x="372" y="92"/>
                      </a:lnTo>
                      <a:lnTo>
                        <a:pt x="374" y="86"/>
                      </a:lnTo>
                      <a:lnTo>
                        <a:pt x="376" y="81"/>
                      </a:lnTo>
                      <a:lnTo>
                        <a:pt x="379" y="73"/>
                      </a:lnTo>
                      <a:lnTo>
                        <a:pt x="381" y="68"/>
                      </a:lnTo>
                      <a:lnTo>
                        <a:pt x="383" y="64"/>
                      </a:lnTo>
                      <a:lnTo>
                        <a:pt x="385" y="62"/>
                      </a:lnTo>
                      <a:lnTo>
                        <a:pt x="383" y="60"/>
                      </a:lnTo>
                      <a:lnTo>
                        <a:pt x="383" y="60"/>
                      </a:lnTo>
                      <a:lnTo>
                        <a:pt x="381" y="58"/>
                      </a:lnTo>
                      <a:lnTo>
                        <a:pt x="381" y="55"/>
                      </a:lnTo>
                      <a:lnTo>
                        <a:pt x="385" y="49"/>
                      </a:lnTo>
                      <a:lnTo>
                        <a:pt x="385" y="47"/>
                      </a:lnTo>
                      <a:lnTo>
                        <a:pt x="385" y="45"/>
                      </a:lnTo>
                      <a:lnTo>
                        <a:pt x="383" y="43"/>
                      </a:lnTo>
                      <a:lnTo>
                        <a:pt x="383" y="41"/>
                      </a:lnTo>
                      <a:lnTo>
                        <a:pt x="383" y="40"/>
                      </a:lnTo>
                      <a:lnTo>
                        <a:pt x="387" y="36"/>
                      </a:lnTo>
                      <a:lnTo>
                        <a:pt x="387" y="34"/>
                      </a:lnTo>
                      <a:lnTo>
                        <a:pt x="387" y="32"/>
                      </a:lnTo>
                      <a:lnTo>
                        <a:pt x="389" y="28"/>
                      </a:lnTo>
                      <a:lnTo>
                        <a:pt x="389" y="23"/>
                      </a:lnTo>
                      <a:lnTo>
                        <a:pt x="391" y="19"/>
                      </a:lnTo>
                      <a:lnTo>
                        <a:pt x="393" y="15"/>
                      </a:lnTo>
                      <a:lnTo>
                        <a:pt x="396" y="13"/>
                      </a:lnTo>
                      <a:lnTo>
                        <a:pt x="398" y="13"/>
                      </a:lnTo>
                      <a:lnTo>
                        <a:pt x="400" y="13"/>
                      </a:lnTo>
                      <a:lnTo>
                        <a:pt x="402" y="13"/>
                      </a:lnTo>
                      <a:lnTo>
                        <a:pt x="408" y="15"/>
                      </a:lnTo>
                      <a:lnTo>
                        <a:pt x="409" y="15"/>
                      </a:lnTo>
                      <a:lnTo>
                        <a:pt x="411" y="13"/>
                      </a:lnTo>
                      <a:lnTo>
                        <a:pt x="411" y="13"/>
                      </a:lnTo>
                      <a:lnTo>
                        <a:pt x="411" y="11"/>
                      </a:lnTo>
                      <a:lnTo>
                        <a:pt x="411" y="11"/>
                      </a:lnTo>
                      <a:lnTo>
                        <a:pt x="411" y="11"/>
                      </a:lnTo>
                      <a:lnTo>
                        <a:pt x="413" y="11"/>
                      </a:lnTo>
                      <a:lnTo>
                        <a:pt x="413" y="11"/>
                      </a:lnTo>
                      <a:lnTo>
                        <a:pt x="415" y="11"/>
                      </a:lnTo>
                      <a:lnTo>
                        <a:pt x="417" y="11"/>
                      </a:lnTo>
                      <a:lnTo>
                        <a:pt x="419" y="13"/>
                      </a:lnTo>
                      <a:lnTo>
                        <a:pt x="419" y="13"/>
                      </a:lnTo>
                      <a:lnTo>
                        <a:pt x="419" y="13"/>
                      </a:lnTo>
                      <a:lnTo>
                        <a:pt x="421" y="13"/>
                      </a:lnTo>
                      <a:lnTo>
                        <a:pt x="423" y="13"/>
                      </a:lnTo>
                      <a:lnTo>
                        <a:pt x="423" y="13"/>
                      </a:lnTo>
                      <a:lnTo>
                        <a:pt x="425" y="11"/>
                      </a:lnTo>
                      <a:lnTo>
                        <a:pt x="425" y="11"/>
                      </a:lnTo>
                      <a:lnTo>
                        <a:pt x="426" y="11"/>
                      </a:lnTo>
                      <a:lnTo>
                        <a:pt x="428" y="11"/>
                      </a:lnTo>
                      <a:lnTo>
                        <a:pt x="430" y="11"/>
                      </a:lnTo>
                      <a:lnTo>
                        <a:pt x="432" y="9"/>
                      </a:lnTo>
                      <a:lnTo>
                        <a:pt x="436" y="9"/>
                      </a:lnTo>
                      <a:lnTo>
                        <a:pt x="438" y="9"/>
                      </a:lnTo>
                      <a:lnTo>
                        <a:pt x="438" y="9"/>
                      </a:lnTo>
                      <a:lnTo>
                        <a:pt x="438" y="8"/>
                      </a:lnTo>
                      <a:lnTo>
                        <a:pt x="440" y="8"/>
                      </a:lnTo>
                      <a:lnTo>
                        <a:pt x="440" y="8"/>
                      </a:lnTo>
                      <a:lnTo>
                        <a:pt x="441" y="8"/>
                      </a:lnTo>
                      <a:lnTo>
                        <a:pt x="443" y="8"/>
                      </a:lnTo>
                      <a:lnTo>
                        <a:pt x="445" y="8"/>
                      </a:lnTo>
                      <a:lnTo>
                        <a:pt x="447" y="6"/>
                      </a:lnTo>
                      <a:lnTo>
                        <a:pt x="449" y="4"/>
                      </a:lnTo>
                      <a:lnTo>
                        <a:pt x="453" y="2"/>
                      </a:lnTo>
                      <a:lnTo>
                        <a:pt x="453" y="2"/>
                      </a:lnTo>
                      <a:lnTo>
                        <a:pt x="455" y="0"/>
                      </a:lnTo>
                      <a:lnTo>
                        <a:pt x="456" y="2"/>
                      </a:lnTo>
                      <a:lnTo>
                        <a:pt x="456" y="2"/>
                      </a:lnTo>
                      <a:lnTo>
                        <a:pt x="456" y="2"/>
                      </a:lnTo>
                      <a:lnTo>
                        <a:pt x="456" y="2"/>
                      </a:lnTo>
                      <a:lnTo>
                        <a:pt x="458" y="2"/>
                      </a:lnTo>
                      <a:lnTo>
                        <a:pt x="458" y="4"/>
                      </a:lnTo>
                      <a:lnTo>
                        <a:pt x="460" y="6"/>
                      </a:lnTo>
                      <a:lnTo>
                        <a:pt x="464" y="6"/>
                      </a:lnTo>
                      <a:lnTo>
                        <a:pt x="466" y="8"/>
                      </a:lnTo>
                      <a:lnTo>
                        <a:pt x="473" y="8"/>
                      </a:lnTo>
                      <a:lnTo>
                        <a:pt x="473" y="8"/>
                      </a:lnTo>
                      <a:lnTo>
                        <a:pt x="473" y="6"/>
                      </a:lnTo>
                      <a:lnTo>
                        <a:pt x="473" y="6"/>
                      </a:lnTo>
                      <a:lnTo>
                        <a:pt x="475" y="8"/>
                      </a:lnTo>
                      <a:lnTo>
                        <a:pt x="475" y="8"/>
                      </a:lnTo>
                      <a:lnTo>
                        <a:pt x="475" y="8"/>
                      </a:lnTo>
                      <a:lnTo>
                        <a:pt x="477" y="8"/>
                      </a:lnTo>
                      <a:lnTo>
                        <a:pt x="477" y="8"/>
                      </a:lnTo>
                      <a:lnTo>
                        <a:pt x="479" y="8"/>
                      </a:lnTo>
                      <a:lnTo>
                        <a:pt x="479" y="8"/>
                      </a:lnTo>
                      <a:lnTo>
                        <a:pt x="481" y="9"/>
                      </a:lnTo>
                      <a:lnTo>
                        <a:pt x="481" y="11"/>
                      </a:lnTo>
                      <a:lnTo>
                        <a:pt x="481" y="11"/>
                      </a:lnTo>
                      <a:lnTo>
                        <a:pt x="483" y="13"/>
                      </a:lnTo>
                      <a:lnTo>
                        <a:pt x="483" y="13"/>
                      </a:lnTo>
                      <a:lnTo>
                        <a:pt x="485" y="13"/>
                      </a:lnTo>
                      <a:lnTo>
                        <a:pt x="486" y="11"/>
                      </a:lnTo>
                      <a:lnTo>
                        <a:pt x="488" y="11"/>
                      </a:lnTo>
                      <a:lnTo>
                        <a:pt x="488" y="11"/>
                      </a:lnTo>
                      <a:lnTo>
                        <a:pt x="490" y="13"/>
                      </a:lnTo>
                      <a:lnTo>
                        <a:pt x="490" y="13"/>
                      </a:lnTo>
                      <a:lnTo>
                        <a:pt x="492" y="13"/>
                      </a:lnTo>
                      <a:lnTo>
                        <a:pt x="494" y="11"/>
                      </a:lnTo>
                      <a:lnTo>
                        <a:pt x="496" y="11"/>
                      </a:lnTo>
                      <a:lnTo>
                        <a:pt x="500" y="11"/>
                      </a:lnTo>
                      <a:lnTo>
                        <a:pt x="502" y="11"/>
                      </a:lnTo>
                      <a:lnTo>
                        <a:pt x="503" y="13"/>
                      </a:lnTo>
                      <a:lnTo>
                        <a:pt x="503" y="17"/>
                      </a:lnTo>
                      <a:lnTo>
                        <a:pt x="505" y="17"/>
                      </a:lnTo>
                      <a:lnTo>
                        <a:pt x="507" y="17"/>
                      </a:lnTo>
                      <a:lnTo>
                        <a:pt x="507" y="17"/>
                      </a:lnTo>
                      <a:lnTo>
                        <a:pt x="509" y="15"/>
                      </a:lnTo>
                      <a:lnTo>
                        <a:pt x="511" y="15"/>
                      </a:lnTo>
                      <a:lnTo>
                        <a:pt x="511" y="13"/>
                      </a:lnTo>
                      <a:lnTo>
                        <a:pt x="511" y="11"/>
                      </a:lnTo>
                      <a:lnTo>
                        <a:pt x="511" y="11"/>
                      </a:lnTo>
                      <a:lnTo>
                        <a:pt x="511" y="11"/>
                      </a:lnTo>
                      <a:lnTo>
                        <a:pt x="513" y="11"/>
                      </a:lnTo>
                      <a:lnTo>
                        <a:pt x="513" y="11"/>
                      </a:lnTo>
                      <a:lnTo>
                        <a:pt x="518" y="9"/>
                      </a:lnTo>
                      <a:lnTo>
                        <a:pt x="520" y="9"/>
                      </a:lnTo>
                      <a:lnTo>
                        <a:pt x="520" y="11"/>
                      </a:lnTo>
                      <a:lnTo>
                        <a:pt x="520" y="11"/>
                      </a:lnTo>
                      <a:lnTo>
                        <a:pt x="520" y="11"/>
                      </a:lnTo>
                      <a:lnTo>
                        <a:pt x="520" y="9"/>
                      </a:lnTo>
                      <a:lnTo>
                        <a:pt x="522" y="9"/>
                      </a:lnTo>
                      <a:lnTo>
                        <a:pt x="524" y="9"/>
                      </a:lnTo>
                      <a:lnTo>
                        <a:pt x="524" y="9"/>
                      </a:lnTo>
                      <a:lnTo>
                        <a:pt x="526" y="6"/>
                      </a:lnTo>
                      <a:lnTo>
                        <a:pt x="528" y="6"/>
                      </a:lnTo>
                      <a:lnTo>
                        <a:pt x="530" y="8"/>
                      </a:lnTo>
                      <a:lnTo>
                        <a:pt x="530" y="9"/>
                      </a:lnTo>
                      <a:lnTo>
                        <a:pt x="533" y="13"/>
                      </a:lnTo>
                      <a:lnTo>
                        <a:pt x="533" y="17"/>
                      </a:lnTo>
                      <a:lnTo>
                        <a:pt x="535" y="17"/>
                      </a:lnTo>
                      <a:lnTo>
                        <a:pt x="539"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9">
                  <a:extLst>
                    <a:ext uri="{FF2B5EF4-FFF2-40B4-BE49-F238E27FC236}">
                      <a16:creationId xmlns:a16="http://schemas.microsoft.com/office/drawing/2014/main" id="{9C442B90-37A6-47BA-9926-4DB320B7FE31}"/>
                    </a:ext>
                  </a:extLst>
                </p:cNvPr>
                <p:cNvSpPr>
                  <a:spLocks/>
                </p:cNvSpPr>
                <p:nvPr/>
              </p:nvSpPr>
              <p:spPr bwMode="auto">
                <a:xfrm>
                  <a:off x="3562350" y="1703388"/>
                  <a:ext cx="95250" cy="103188"/>
                </a:xfrm>
                <a:custGeom>
                  <a:avLst/>
                  <a:gdLst>
                    <a:gd name="T0" fmla="*/ 85 w 120"/>
                    <a:gd name="T1" fmla="*/ 124 h 130"/>
                    <a:gd name="T2" fmla="*/ 81 w 120"/>
                    <a:gd name="T3" fmla="*/ 126 h 130"/>
                    <a:gd name="T4" fmla="*/ 74 w 120"/>
                    <a:gd name="T5" fmla="*/ 124 h 130"/>
                    <a:gd name="T6" fmla="*/ 70 w 120"/>
                    <a:gd name="T7" fmla="*/ 121 h 130"/>
                    <a:gd name="T8" fmla="*/ 60 w 120"/>
                    <a:gd name="T9" fmla="*/ 119 h 130"/>
                    <a:gd name="T10" fmla="*/ 47 w 120"/>
                    <a:gd name="T11" fmla="*/ 124 h 130"/>
                    <a:gd name="T12" fmla="*/ 43 w 120"/>
                    <a:gd name="T13" fmla="*/ 124 h 130"/>
                    <a:gd name="T14" fmla="*/ 38 w 120"/>
                    <a:gd name="T15" fmla="*/ 124 h 130"/>
                    <a:gd name="T16" fmla="*/ 34 w 120"/>
                    <a:gd name="T17" fmla="*/ 126 h 130"/>
                    <a:gd name="T18" fmla="*/ 23 w 120"/>
                    <a:gd name="T19" fmla="*/ 126 h 130"/>
                    <a:gd name="T20" fmla="*/ 15 w 120"/>
                    <a:gd name="T21" fmla="*/ 130 h 130"/>
                    <a:gd name="T22" fmla="*/ 13 w 120"/>
                    <a:gd name="T23" fmla="*/ 130 h 130"/>
                    <a:gd name="T24" fmla="*/ 13 w 120"/>
                    <a:gd name="T25" fmla="*/ 128 h 130"/>
                    <a:gd name="T26" fmla="*/ 2 w 120"/>
                    <a:gd name="T27" fmla="*/ 124 h 130"/>
                    <a:gd name="T28" fmla="*/ 4 w 120"/>
                    <a:gd name="T29" fmla="*/ 106 h 130"/>
                    <a:gd name="T30" fmla="*/ 0 w 120"/>
                    <a:gd name="T31" fmla="*/ 85 h 130"/>
                    <a:gd name="T32" fmla="*/ 4 w 120"/>
                    <a:gd name="T33" fmla="*/ 72 h 130"/>
                    <a:gd name="T34" fmla="*/ 10 w 120"/>
                    <a:gd name="T35" fmla="*/ 68 h 130"/>
                    <a:gd name="T36" fmla="*/ 12 w 120"/>
                    <a:gd name="T37" fmla="*/ 66 h 130"/>
                    <a:gd name="T38" fmla="*/ 23 w 120"/>
                    <a:gd name="T39" fmla="*/ 53 h 130"/>
                    <a:gd name="T40" fmla="*/ 28 w 120"/>
                    <a:gd name="T41" fmla="*/ 46 h 130"/>
                    <a:gd name="T42" fmla="*/ 40 w 120"/>
                    <a:gd name="T43" fmla="*/ 29 h 130"/>
                    <a:gd name="T44" fmla="*/ 49 w 120"/>
                    <a:gd name="T45" fmla="*/ 14 h 130"/>
                    <a:gd name="T46" fmla="*/ 57 w 120"/>
                    <a:gd name="T47" fmla="*/ 15 h 130"/>
                    <a:gd name="T48" fmla="*/ 72 w 120"/>
                    <a:gd name="T49" fmla="*/ 23 h 130"/>
                    <a:gd name="T50" fmla="*/ 75 w 120"/>
                    <a:gd name="T51" fmla="*/ 21 h 130"/>
                    <a:gd name="T52" fmla="*/ 75 w 120"/>
                    <a:gd name="T53" fmla="*/ 14 h 130"/>
                    <a:gd name="T54" fmla="*/ 81 w 120"/>
                    <a:gd name="T55" fmla="*/ 6 h 130"/>
                    <a:gd name="T56" fmla="*/ 83 w 120"/>
                    <a:gd name="T57" fmla="*/ 6 h 130"/>
                    <a:gd name="T58" fmla="*/ 102 w 120"/>
                    <a:gd name="T59" fmla="*/ 2 h 130"/>
                    <a:gd name="T60" fmla="*/ 109 w 120"/>
                    <a:gd name="T61" fmla="*/ 12 h 130"/>
                    <a:gd name="T62" fmla="*/ 113 w 120"/>
                    <a:gd name="T63" fmla="*/ 17 h 130"/>
                    <a:gd name="T64" fmla="*/ 115 w 120"/>
                    <a:gd name="T65" fmla="*/ 21 h 130"/>
                    <a:gd name="T66" fmla="*/ 117 w 120"/>
                    <a:gd name="T67" fmla="*/ 23 h 130"/>
                    <a:gd name="T68" fmla="*/ 117 w 120"/>
                    <a:gd name="T69" fmla="*/ 29 h 130"/>
                    <a:gd name="T70" fmla="*/ 120 w 120"/>
                    <a:gd name="T71" fmla="*/ 36 h 130"/>
                    <a:gd name="T72" fmla="*/ 120 w 120"/>
                    <a:gd name="T73" fmla="*/ 47 h 130"/>
                    <a:gd name="T74" fmla="*/ 115 w 120"/>
                    <a:gd name="T75" fmla="*/ 53 h 130"/>
                    <a:gd name="T76" fmla="*/ 111 w 120"/>
                    <a:gd name="T77" fmla="*/ 55 h 130"/>
                    <a:gd name="T78" fmla="*/ 105 w 120"/>
                    <a:gd name="T79" fmla="*/ 55 h 130"/>
                    <a:gd name="T80" fmla="*/ 96 w 120"/>
                    <a:gd name="T81" fmla="*/ 64 h 130"/>
                    <a:gd name="T82" fmla="*/ 94 w 120"/>
                    <a:gd name="T83" fmla="*/ 66 h 130"/>
                    <a:gd name="T84" fmla="*/ 89 w 120"/>
                    <a:gd name="T85" fmla="*/ 66 h 130"/>
                    <a:gd name="T86" fmla="*/ 85 w 120"/>
                    <a:gd name="T87" fmla="*/ 68 h 130"/>
                    <a:gd name="T88" fmla="*/ 75 w 120"/>
                    <a:gd name="T89" fmla="*/ 72 h 130"/>
                    <a:gd name="T90" fmla="*/ 68 w 120"/>
                    <a:gd name="T91" fmla="*/ 83 h 130"/>
                    <a:gd name="T92" fmla="*/ 64 w 120"/>
                    <a:gd name="T93" fmla="*/ 85 h 130"/>
                    <a:gd name="T94" fmla="*/ 59 w 120"/>
                    <a:gd name="T95" fmla="*/ 83 h 130"/>
                    <a:gd name="T96" fmla="*/ 57 w 120"/>
                    <a:gd name="T97" fmla="*/ 83 h 130"/>
                    <a:gd name="T98" fmla="*/ 57 w 120"/>
                    <a:gd name="T99" fmla="*/ 83 h 130"/>
                    <a:gd name="T100" fmla="*/ 57 w 120"/>
                    <a:gd name="T101" fmla="*/ 89 h 130"/>
                    <a:gd name="T102" fmla="*/ 62 w 120"/>
                    <a:gd name="T103" fmla="*/ 91 h 130"/>
                    <a:gd name="T104" fmla="*/ 64 w 120"/>
                    <a:gd name="T105" fmla="*/ 89 h 130"/>
                    <a:gd name="T106" fmla="*/ 68 w 120"/>
                    <a:gd name="T107" fmla="*/ 91 h 130"/>
                    <a:gd name="T108" fmla="*/ 68 w 120"/>
                    <a:gd name="T109" fmla="*/ 89 h 130"/>
                    <a:gd name="T110" fmla="*/ 68 w 120"/>
                    <a:gd name="T111" fmla="*/ 87 h 130"/>
                    <a:gd name="T112" fmla="*/ 77 w 120"/>
                    <a:gd name="T113" fmla="*/ 83 h 130"/>
                    <a:gd name="T114" fmla="*/ 79 w 120"/>
                    <a:gd name="T115" fmla="*/ 81 h 130"/>
                    <a:gd name="T116" fmla="*/ 81 w 120"/>
                    <a:gd name="T117" fmla="*/ 83 h 130"/>
                    <a:gd name="T118" fmla="*/ 96 w 120"/>
                    <a:gd name="T119" fmla="*/ 81 h 130"/>
                    <a:gd name="T120" fmla="*/ 100 w 120"/>
                    <a:gd name="T121" fmla="*/ 81 h 130"/>
                    <a:gd name="T122" fmla="*/ 102 w 120"/>
                    <a:gd name="T123" fmla="*/ 81 h 130"/>
                    <a:gd name="T124" fmla="*/ 105 w 120"/>
                    <a:gd name="T125"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30">
                      <a:moveTo>
                        <a:pt x="107" y="89"/>
                      </a:moveTo>
                      <a:lnTo>
                        <a:pt x="85" y="124"/>
                      </a:lnTo>
                      <a:lnTo>
                        <a:pt x="85" y="124"/>
                      </a:lnTo>
                      <a:lnTo>
                        <a:pt x="83" y="126"/>
                      </a:lnTo>
                      <a:lnTo>
                        <a:pt x="81" y="126"/>
                      </a:lnTo>
                      <a:lnTo>
                        <a:pt x="81" y="126"/>
                      </a:lnTo>
                      <a:lnTo>
                        <a:pt x="79" y="126"/>
                      </a:lnTo>
                      <a:lnTo>
                        <a:pt x="75" y="126"/>
                      </a:lnTo>
                      <a:lnTo>
                        <a:pt x="74" y="124"/>
                      </a:lnTo>
                      <a:lnTo>
                        <a:pt x="74" y="124"/>
                      </a:lnTo>
                      <a:lnTo>
                        <a:pt x="72" y="121"/>
                      </a:lnTo>
                      <a:lnTo>
                        <a:pt x="70" y="121"/>
                      </a:lnTo>
                      <a:lnTo>
                        <a:pt x="68" y="121"/>
                      </a:lnTo>
                      <a:lnTo>
                        <a:pt x="62" y="119"/>
                      </a:lnTo>
                      <a:lnTo>
                        <a:pt x="60" y="119"/>
                      </a:lnTo>
                      <a:lnTo>
                        <a:pt x="53" y="121"/>
                      </a:lnTo>
                      <a:lnTo>
                        <a:pt x="49" y="124"/>
                      </a:lnTo>
                      <a:lnTo>
                        <a:pt x="47" y="124"/>
                      </a:lnTo>
                      <a:lnTo>
                        <a:pt x="45" y="124"/>
                      </a:lnTo>
                      <a:lnTo>
                        <a:pt x="45" y="124"/>
                      </a:lnTo>
                      <a:lnTo>
                        <a:pt x="43" y="124"/>
                      </a:lnTo>
                      <a:lnTo>
                        <a:pt x="40" y="124"/>
                      </a:lnTo>
                      <a:lnTo>
                        <a:pt x="38" y="124"/>
                      </a:lnTo>
                      <a:lnTo>
                        <a:pt x="38" y="124"/>
                      </a:lnTo>
                      <a:lnTo>
                        <a:pt x="36" y="126"/>
                      </a:lnTo>
                      <a:lnTo>
                        <a:pt x="34" y="126"/>
                      </a:lnTo>
                      <a:lnTo>
                        <a:pt x="34" y="126"/>
                      </a:lnTo>
                      <a:lnTo>
                        <a:pt x="30" y="124"/>
                      </a:lnTo>
                      <a:lnTo>
                        <a:pt x="25" y="126"/>
                      </a:lnTo>
                      <a:lnTo>
                        <a:pt x="23" y="126"/>
                      </a:lnTo>
                      <a:lnTo>
                        <a:pt x="21" y="128"/>
                      </a:lnTo>
                      <a:lnTo>
                        <a:pt x="19" y="130"/>
                      </a:lnTo>
                      <a:lnTo>
                        <a:pt x="15" y="130"/>
                      </a:lnTo>
                      <a:lnTo>
                        <a:pt x="15" y="130"/>
                      </a:lnTo>
                      <a:lnTo>
                        <a:pt x="13" y="130"/>
                      </a:lnTo>
                      <a:lnTo>
                        <a:pt x="13" y="130"/>
                      </a:lnTo>
                      <a:lnTo>
                        <a:pt x="13" y="130"/>
                      </a:lnTo>
                      <a:lnTo>
                        <a:pt x="13" y="130"/>
                      </a:lnTo>
                      <a:lnTo>
                        <a:pt x="13" y="128"/>
                      </a:lnTo>
                      <a:lnTo>
                        <a:pt x="4" y="126"/>
                      </a:lnTo>
                      <a:lnTo>
                        <a:pt x="2" y="126"/>
                      </a:lnTo>
                      <a:lnTo>
                        <a:pt x="2" y="124"/>
                      </a:lnTo>
                      <a:lnTo>
                        <a:pt x="2" y="123"/>
                      </a:lnTo>
                      <a:lnTo>
                        <a:pt x="4" y="121"/>
                      </a:lnTo>
                      <a:lnTo>
                        <a:pt x="4" y="106"/>
                      </a:lnTo>
                      <a:lnTo>
                        <a:pt x="2" y="98"/>
                      </a:lnTo>
                      <a:lnTo>
                        <a:pt x="0" y="91"/>
                      </a:lnTo>
                      <a:lnTo>
                        <a:pt x="0" y="85"/>
                      </a:lnTo>
                      <a:lnTo>
                        <a:pt x="2" y="79"/>
                      </a:lnTo>
                      <a:lnTo>
                        <a:pt x="4" y="74"/>
                      </a:lnTo>
                      <a:lnTo>
                        <a:pt x="4" y="72"/>
                      </a:lnTo>
                      <a:lnTo>
                        <a:pt x="6" y="70"/>
                      </a:lnTo>
                      <a:lnTo>
                        <a:pt x="8" y="70"/>
                      </a:lnTo>
                      <a:lnTo>
                        <a:pt x="10" y="68"/>
                      </a:lnTo>
                      <a:lnTo>
                        <a:pt x="10" y="66"/>
                      </a:lnTo>
                      <a:lnTo>
                        <a:pt x="10" y="66"/>
                      </a:lnTo>
                      <a:lnTo>
                        <a:pt x="12" y="66"/>
                      </a:lnTo>
                      <a:lnTo>
                        <a:pt x="12" y="66"/>
                      </a:lnTo>
                      <a:lnTo>
                        <a:pt x="13" y="64"/>
                      </a:lnTo>
                      <a:lnTo>
                        <a:pt x="23" y="53"/>
                      </a:lnTo>
                      <a:lnTo>
                        <a:pt x="25" y="47"/>
                      </a:lnTo>
                      <a:lnTo>
                        <a:pt x="27" y="46"/>
                      </a:lnTo>
                      <a:lnTo>
                        <a:pt x="28" y="46"/>
                      </a:lnTo>
                      <a:lnTo>
                        <a:pt x="28" y="44"/>
                      </a:lnTo>
                      <a:lnTo>
                        <a:pt x="30" y="42"/>
                      </a:lnTo>
                      <a:lnTo>
                        <a:pt x="40" y="29"/>
                      </a:lnTo>
                      <a:lnTo>
                        <a:pt x="42" y="23"/>
                      </a:lnTo>
                      <a:lnTo>
                        <a:pt x="45" y="17"/>
                      </a:lnTo>
                      <a:lnTo>
                        <a:pt x="49" y="14"/>
                      </a:lnTo>
                      <a:lnTo>
                        <a:pt x="51" y="14"/>
                      </a:lnTo>
                      <a:lnTo>
                        <a:pt x="53" y="14"/>
                      </a:lnTo>
                      <a:lnTo>
                        <a:pt x="57" y="15"/>
                      </a:lnTo>
                      <a:lnTo>
                        <a:pt x="68" y="25"/>
                      </a:lnTo>
                      <a:lnTo>
                        <a:pt x="68" y="23"/>
                      </a:lnTo>
                      <a:lnTo>
                        <a:pt x="72" y="23"/>
                      </a:lnTo>
                      <a:lnTo>
                        <a:pt x="72" y="21"/>
                      </a:lnTo>
                      <a:lnTo>
                        <a:pt x="72" y="21"/>
                      </a:lnTo>
                      <a:lnTo>
                        <a:pt x="75" y="21"/>
                      </a:lnTo>
                      <a:lnTo>
                        <a:pt x="75" y="19"/>
                      </a:lnTo>
                      <a:lnTo>
                        <a:pt x="75" y="15"/>
                      </a:lnTo>
                      <a:lnTo>
                        <a:pt x="75" y="14"/>
                      </a:lnTo>
                      <a:lnTo>
                        <a:pt x="77" y="12"/>
                      </a:lnTo>
                      <a:lnTo>
                        <a:pt x="79" y="6"/>
                      </a:lnTo>
                      <a:lnTo>
                        <a:pt x="81" y="6"/>
                      </a:lnTo>
                      <a:lnTo>
                        <a:pt x="81" y="6"/>
                      </a:lnTo>
                      <a:lnTo>
                        <a:pt x="83" y="6"/>
                      </a:lnTo>
                      <a:lnTo>
                        <a:pt x="83" y="6"/>
                      </a:lnTo>
                      <a:lnTo>
                        <a:pt x="100" y="0"/>
                      </a:lnTo>
                      <a:lnTo>
                        <a:pt x="100" y="0"/>
                      </a:lnTo>
                      <a:lnTo>
                        <a:pt x="102" y="2"/>
                      </a:lnTo>
                      <a:lnTo>
                        <a:pt x="102" y="2"/>
                      </a:lnTo>
                      <a:lnTo>
                        <a:pt x="102" y="4"/>
                      </a:lnTo>
                      <a:lnTo>
                        <a:pt x="109" y="12"/>
                      </a:lnTo>
                      <a:lnTo>
                        <a:pt x="111" y="15"/>
                      </a:lnTo>
                      <a:lnTo>
                        <a:pt x="111" y="15"/>
                      </a:lnTo>
                      <a:lnTo>
                        <a:pt x="113" y="17"/>
                      </a:lnTo>
                      <a:lnTo>
                        <a:pt x="115" y="15"/>
                      </a:lnTo>
                      <a:lnTo>
                        <a:pt x="115" y="19"/>
                      </a:lnTo>
                      <a:lnTo>
                        <a:pt x="115" y="21"/>
                      </a:lnTo>
                      <a:lnTo>
                        <a:pt x="115" y="21"/>
                      </a:lnTo>
                      <a:lnTo>
                        <a:pt x="117" y="23"/>
                      </a:lnTo>
                      <a:lnTo>
                        <a:pt x="117" y="23"/>
                      </a:lnTo>
                      <a:lnTo>
                        <a:pt x="117" y="25"/>
                      </a:lnTo>
                      <a:lnTo>
                        <a:pt x="117" y="29"/>
                      </a:lnTo>
                      <a:lnTo>
                        <a:pt x="117" y="29"/>
                      </a:lnTo>
                      <a:lnTo>
                        <a:pt x="117" y="30"/>
                      </a:lnTo>
                      <a:lnTo>
                        <a:pt x="120" y="34"/>
                      </a:lnTo>
                      <a:lnTo>
                        <a:pt x="120" y="36"/>
                      </a:lnTo>
                      <a:lnTo>
                        <a:pt x="120" y="40"/>
                      </a:lnTo>
                      <a:lnTo>
                        <a:pt x="120" y="46"/>
                      </a:lnTo>
                      <a:lnTo>
                        <a:pt x="120" y="47"/>
                      </a:lnTo>
                      <a:lnTo>
                        <a:pt x="119" y="49"/>
                      </a:lnTo>
                      <a:lnTo>
                        <a:pt x="119" y="51"/>
                      </a:lnTo>
                      <a:lnTo>
                        <a:pt x="115" y="53"/>
                      </a:lnTo>
                      <a:lnTo>
                        <a:pt x="115" y="53"/>
                      </a:lnTo>
                      <a:lnTo>
                        <a:pt x="113" y="53"/>
                      </a:lnTo>
                      <a:lnTo>
                        <a:pt x="111" y="55"/>
                      </a:lnTo>
                      <a:lnTo>
                        <a:pt x="109" y="55"/>
                      </a:lnTo>
                      <a:lnTo>
                        <a:pt x="107" y="55"/>
                      </a:lnTo>
                      <a:lnTo>
                        <a:pt x="105" y="55"/>
                      </a:lnTo>
                      <a:lnTo>
                        <a:pt x="104" y="57"/>
                      </a:lnTo>
                      <a:lnTo>
                        <a:pt x="98" y="62"/>
                      </a:lnTo>
                      <a:lnTo>
                        <a:pt x="96" y="64"/>
                      </a:lnTo>
                      <a:lnTo>
                        <a:pt x="96" y="64"/>
                      </a:lnTo>
                      <a:lnTo>
                        <a:pt x="94" y="66"/>
                      </a:lnTo>
                      <a:lnTo>
                        <a:pt x="94" y="66"/>
                      </a:lnTo>
                      <a:lnTo>
                        <a:pt x="94" y="66"/>
                      </a:lnTo>
                      <a:lnTo>
                        <a:pt x="89" y="66"/>
                      </a:lnTo>
                      <a:lnTo>
                        <a:pt x="89" y="66"/>
                      </a:lnTo>
                      <a:lnTo>
                        <a:pt x="87" y="68"/>
                      </a:lnTo>
                      <a:lnTo>
                        <a:pt x="87" y="68"/>
                      </a:lnTo>
                      <a:lnTo>
                        <a:pt x="85" y="68"/>
                      </a:lnTo>
                      <a:lnTo>
                        <a:pt x="83" y="68"/>
                      </a:lnTo>
                      <a:lnTo>
                        <a:pt x="75" y="70"/>
                      </a:lnTo>
                      <a:lnTo>
                        <a:pt x="75" y="72"/>
                      </a:lnTo>
                      <a:lnTo>
                        <a:pt x="74" y="74"/>
                      </a:lnTo>
                      <a:lnTo>
                        <a:pt x="68" y="83"/>
                      </a:lnTo>
                      <a:lnTo>
                        <a:pt x="68" y="83"/>
                      </a:lnTo>
                      <a:lnTo>
                        <a:pt x="66" y="83"/>
                      </a:lnTo>
                      <a:lnTo>
                        <a:pt x="64" y="83"/>
                      </a:lnTo>
                      <a:lnTo>
                        <a:pt x="64" y="85"/>
                      </a:lnTo>
                      <a:lnTo>
                        <a:pt x="62" y="83"/>
                      </a:lnTo>
                      <a:lnTo>
                        <a:pt x="60" y="83"/>
                      </a:lnTo>
                      <a:lnTo>
                        <a:pt x="59" y="83"/>
                      </a:lnTo>
                      <a:lnTo>
                        <a:pt x="59" y="83"/>
                      </a:lnTo>
                      <a:lnTo>
                        <a:pt x="59" y="83"/>
                      </a:lnTo>
                      <a:lnTo>
                        <a:pt x="57" y="83"/>
                      </a:lnTo>
                      <a:lnTo>
                        <a:pt x="55" y="83"/>
                      </a:lnTo>
                      <a:lnTo>
                        <a:pt x="55" y="83"/>
                      </a:lnTo>
                      <a:lnTo>
                        <a:pt x="57" y="83"/>
                      </a:lnTo>
                      <a:lnTo>
                        <a:pt x="57" y="85"/>
                      </a:lnTo>
                      <a:lnTo>
                        <a:pt x="57" y="87"/>
                      </a:lnTo>
                      <a:lnTo>
                        <a:pt x="57" y="89"/>
                      </a:lnTo>
                      <a:lnTo>
                        <a:pt x="60" y="89"/>
                      </a:lnTo>
                      <a:lnTo>
                        <a:pt x="60" y="91"/>
                      </a:lnTo>
                      <a:lnTo>
                        <a:pt x="62" y="91"/>
                      </a:lnTo>
                      <a:lnTo>
                        <a:pt x="62" y="91"/>
                      </a:lnTo>
                      <a:lnTo>
                        <a:pt x="64" y="89"/>
                      </a:lnTo>
                      <a:lnTo>
                        <a:pt x="64" y="89"/>
                      </a:lnTo>
                      <a:lnTo>
                        <a:pt x="66" y="89"/>
                      </a:lnTo>
                      <a:lnTo>
                        <a:pt x="66" y="91"/>
                      </a:lnTo>
                      <a:lnTo>
                        <a:pt x="68" y="91"/>
                      </a:lnTo>
                      <a:lnTo>
                        <a:pt x="68" y="89"/>
                      </a:lnTo>
                      <a:lnTo>
                        <a:pt x="68" y="89"/>
                      </a:lnTo>
                      <a:lnTo>
                        <a:pt x="68" y="89"/>
                      </a:lnTo>
                      <a:lnTo>
                        <a:pt x="68" y="89"/>
                      </a:lnTo>
                      <a:lnTo>
                        <a:pt x="66" y="87"/>
                      </a:lnTo>
                      <a:lnTo>
                        <a:pt x="68" y="87"/>
                      </a:lnTo>
                      <a:lnTo>
                        <a:pt x="68" y="85"/>
                      </a:lnTo>
                      <a:lnTo>
                        <a:pt x="72" y="83"/>
                      </a:lnTo>
                      <a:lnTo>
                        <a:pt x="77" y="83"/>
                      </a:lnTo>
                      <a:lnTo>
                        <a:pt x="79" y="83"/>
                      </a:lnTo>
                      <a:lnTo>
                        <a:pt x="79" y="83"/>
                      </a:lnTo>
                      <a:lnTo>
                        <a:pt x="79" y="81"/>
                      </a:lnTo>
                      <a:lnTo>
                        <a:pt x="81" y="81"/>
                      </a:lnTo>
                      <a:lnTo>
                        <a:pt x="81" y="81"/>
                      </a:lnTo>
                      <a:lnTo>
                        <a:pt x="81" y="83"/>
                      </a:lnTo>
                      <a:lnTo>
                        <a:pt x="94" y="83"/>
                      </a:lnTo>
                      <a:lnTo>
                        <a:pt x="94" y="81"/>
                      </a:lnTo>
                      <a:lnTo>
                        <a:pt x="96" y="81"/>
                      </a:lnTo>
                      <a:lnTo>
                        <a:pt x="98" y="83"/>
                      </a:lnTo>
                      <a:lnTo>
                        <a:pt x="100" y="83"/>
                      </a:lnTo>
                      <a:lnTo>
                        <a:pt x="100" y="81"/>
                      </a:lnTo>
                      <a:lnTo>
                        <a:pt x="100" y="81"/>
                      </a:lnTo>
                      <a:lnTo>
                        <a:pt x="102" y="79"/>
                      </a:lnTo>
                      <a:lnTo>
                        <a:pt x="102" y="81"/>
                      </a:lnTo>
                      <a:lnTo>
                        <a:pt x="104" y="85"/>
                      </a:lnTo>
                      <a:lnTo>
                        <a:pt x="104" y="87"/>
                      </a:lnTo>
                      <a:lnTo>
                        <a:pt x="105" y="87"/>
                      </a:lnTo>
                      <a:lnTo>
                        <a:pt x="107" y="89"/>
                      </a:lnTo>
                      <a:lnTo>
                        <a:pt x="107" y="8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31">
                  <a:extLst>
                    <a:ext uri="{FF2B5EF4-FFF2-40B4-BE49-F238E27FC236}">
                      <a16:creationId xmlns:a16="http://schemas.microsoft.com/office/drawing/2014/main" id="{CA14A123-08B0-4E24-923E-ECCBD7A09E9A}"/>
                    </a:ext>
                  </a:extLst>
                </p:cNvPr>
                <p:cNvSpPr>
                  <a:spLocks/>
                </p:cNvSpPr>
                <p:nvPr/>
              </p:nvSpPr>
              <p:spPr bwMode="auto">
                <a:xfrm>
                  <a:off x="688975" y="153988"/>
                  <a:ext cx="1176337" cy="1177925"/>
                </a:xfrm>
                <a:custGeom>
                  <a:avLst/>
                  <a:gdLst>
                    <a:gd name="T0" fmla="*/ 1227 w 1482"/>
                    <a:gd name="T1" fmla="*/ 40 h 1484"/>
                    <a:gd name="T2" fmla="*/ 1221 w 1482"/>
                    <a:gd name="T3" fmla="*/ 83 h 1484"/>
                    <a:gd name="T4" fmla="*/ 1223 w 1482"/>
                    <a:gd name="T5" fmla="*/ 162 h 1484"/>
                    <a:gd name="T6" fmla="*/ 1214 w 1482"/>
                    <a:gd name="T7" fmla="*/ 218 h 1484"/>
                    <a:gd name="T8" fmla="*/ 1167 w 1482"/>
                    <a:gd name="T9" fmla="*/ 259 h 1484"/>
                    <a:gd name="T10" fmla="*/ 1185 w 1482"/>
                    <a:gd name="T11" fmla="*/ 342 h 1484"/>
                    <a:gd name="T12" fmla="*/ 1272 w 1482"/>
                    <a:gd name="T13" fmla="*/ 436 h 1484"/>
                    <a:gd name="T14" fmla="*/ 1317 w 1482"/>
                    <a:gd name="T15" fmla="*/ 644 h 1484"/>
                    <a:gd name="T16" fmla="*/ 1323 w 1482"/>
                    <a:gd name="T17" fmla="*/ 827 h 1484"/>
                    <a:gd name="T18" fmla="*/ 1304 w 1482"/>
                    <a:gd name="T19" fmla="*/ 911 h 1484"/>
                    <a:gd name="T20" fmla="*/ 1356 w 1482"/>
                    <a:gd name="T21" fmla="*/ 1039 h 1484"/>
                    <a:gd name="T22" fmla="*/ 1477 w 1482"/>
                    <a:gd name="T23" fmla="*/ 1121 h 1484"/>
                    <a:gd name="T24" fmla="*/ 1394 w 1482"/>
                    <a:gd name="T25" fmla="*/ 1189 h 1484"/>
                    <a:gd name="T26" fmla="*/ 1296 w 1482"/>
                    <a:gd name="T27" fmla="*/ 1251 h 1484"/>
                    <a:gd name="T28" fmla="*/ 1199 w 1482"/>
                    <a:gd name="T29" fmla="*/ 1313 h 1484"/>
                    <a:gd name="T30" fmla="*/ 1107 w 1482"/>
                    <a:gd name="T31" fmla="*/ 1386 h 1484"/>
                    <a:gd name="T32" fmla="*/ 981 w 1482"/>
                    <a:gd name="T33" fmla="*/ 1459 h 1484"/>
                    <a:gd name="T34" fmla="*/ 847 w 1482"/>
                    <a:gd name="T35" fmla="*/ 1473 h 1484"/>
                    <a:gd name="T36" fmla="*/ 855 w 1482"/>
                    <a:gd name="T37" fmla="*/ 1448 h 1484"/>
                    <a:gd name="T38" fmla="*/ 834 w 1482"/>
                    <a:gd name="T39" fmla="*/ 1409 h 1484"/>
                    <a:gd name="T40" fmla="*/ 776 w 1482"/>
                    <a:gd name="T41" fmla="*/ 1384 h 1484"/>
                    <a:gd name="T42" fmla="*/ 754 w 1482"/>
                    <a:gd name="T43" fmla="*/ 1382 h 1484"/>
                    <a:gd name="T44" fmla="*/ 714 w 1482"/>
                    <a:gd name="T45" fmla="*/ 1349 h 1484"/>
                    <a:gd name="T46" fmla="*/ 667 w 1482"/>
                    <a:gd name="T47" fmla="*/ 1292 h 1484"/>
                    <a:gd name="T48" fmla="*/ 530 w 1482"/>
                    <a:gd name="T49" fmla="*/ 1197 h 1484"/>
                    <a:gd name="T50" fmla="*/ 417 w 1482"/>
                    <a:gd name="T51" fmla="*/ 1116 h 1484"/>
                    <a:gd name="T52" fmla="*/ 293 w 1482"/>
                    <a:gd name="T53" fmla="*/ 1028 h 1484"/>
                    <a:gd name="T54" fmla="*/ 16 w 1482"/>
                    <a:gd name="T55" fmla="*/ 843 h 1484"/>
                    <a:gd name="T56" fmla="*/ 53 w 1482"/>
                    <a:gd name="T57" fmla="*/ 680 h 1484"/>
                    <a:gd name="T58" fmla="*/ 132 w 1482"/>
                    <a:gd name="T59" fmla="*/ 644 h 1484"/>
                    <a:gd name="T60" fmla="*/ 170 w 1482"/>
                    <a:gd name="T61" fmla="*/ 628 h 1484"/>
                    <a:gd name="T62" fmla="*/ 263 w 1482"/>
                    <a:gd name="T63" fmla="*/ 581 h 1484"/>
                    <a:gd name="T64" fmla="*/ 365 w 1482"/>
                    <a:gd name="T65" fmla="*/ 526 h 1484"/>
                    <a:gd name="T66" fmla="*/ 350 w 1482"/>
                    <a:gd name="T67" fmla="*/ 502 h 1484"/>
                    <a:gd name="T68" fmla="*/ 359 w 1482"/>
                    <a:gd name="T69" fmla="*/ 470 h 1484"/>
                    <a:gd name="T70" fmla="*/ 468 w 1482"/>
                    <a:gd name="T71" fmla="*/ 434 h 1484"/>
                    <a:gd name="T72" fmla="*/ 530 w 1482"/>
                    <a:gd name="T73" fmla="*/ 432 h 1484"/>
                    <a:gd name="T74" fmla="*/ 524 w 1482"/>
                    <a:gd name="T75" fmla="*/ 383 h 1484"/>
                    <a:gd name="T76" fmla="*/ 502 w 1482"/>
                    <a:gd name="T77" fmla="*/ 336 h 1484"/>
                    <a:gd name="T78" fmla="*/ 502 w 1482"/>
                    <a:gd name="T79" fmla="*/ 293 h 1484"/>
                    <a:gd name="T80" fmla="*/ 496 w 1482"/>
                    <a:gd name="T81" fmla="*/ 209 h 1484"/>
                    <a:gd name="T82" fmla="*/ 466 w 1482"/>
                    <a:gd name="T83" fmla="*/ 177 h 1484"/>
                    <a:gd name="T84" fmla="*/ 506 w 1482"/>
                    <a:gd name="T85" fmla="*/ 169 h 1484"/>
                    <a:gd name="T86" fmla="*/ 539 w 1482"/>
                    <a:gd name="T87" fmla="*/ 136 h 1484"/>
                    <a:gd name="T88" fmla="*/ 564 w 1482"/>
                    <a:gd name="T89" fmla="*/ 119 h 1484"/>
                    <a:gd name="T90" fmla="*/ 585 w 1482"/>
                    <a:gd name="T91" fmla="*/ 119 h 1484"/>
                    <a:gd name="T92" fmla="*/ 601 w 1482"/>
                    <a:gd name="T93" fmla="*/ 109 h 1484"/>
                    <a:gd name="T94" fmla="*/ 631 w 1482"/>
                    <a:gd name="T95" fmla="*/ 94 h 1484"/>
                    <a:gd name="T96" fmla="*/ 658 w 1482"/>
                    <a:gd name="T97" fmla="*/ 77 h 1484"/>
                    <a:gd name="T98" fmla="*/ 692 w 1482"/>
                    <a:gd name="T99" fmla="*/ 59 h 1484"/>
                    <a:gd name="T100" fmla="*/ 746 w 1482"/>
                    <a:gd name="T101" fmla="*/ 49 h 1484"/>
                    <a:gd name="T102" fmla="*/ 797 w 1482"/>
                    <a:gd name="T103" fmla="*/ 45 h 1484"/>
                    <a:gd name="T104" fmla="*/ 849 w 1482"/>
                    <a:gd name="T105" fmla="*/ 32 h 1484"/>
                    <a:gd name="T106" fmla="*/ 893 w 1482"/>
                    <a:gd name="T107" fmla="*/ 19 h 1484"/>
                    <a:gd name="T108" fmla="*/ 930 w 1482"/>
                    <a:gd name="T109" fmla="*/ 17 h 1484"/>
                    <a:gd name="T110" fmla="*/ 983 w 1482"/>
                    <a:gd name="T111" fmla="*/ 25 h 1484"/>
                    <a:gd name="T112" fmla="*/ 1016 w 1482"/>
                    <a:gd name="T113" fmla="*/ 38 h 1484"/>
                    <a:gd name="T114" fmla="*/ 1073 w 1482"/>
                    <a:gd name="T115" fmla="*/ 13 h 1484"/>
                    <a:gd name="T116" fmla="*/ 1097 w 1482"/>
                    <a:gd name="T117" fmla="*/ 12 h 1484"/>
                    <a:gd name="T118" fmla="*/ 1139 w 1482"/>
                    <a:gd name="T119" fmla="*/ 15 h 1484"/>
                    <a:gd name="T120" fmla="*/ 1148 w 1482"/>
                    <a:gd name="T121" fmla="*/ 0 h 1484"/>
                    <a:gd name="T122" fmla="*/ 1174 w 1482"/>
                    <a:gd name="T123" fmla="*/ 10 h 1484"/>
                    <a:gd name="T124" fmla="*/ 1204 w 1482"/>
                    <a:gd name="T125" fmla="*/ 17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2" h="1484">
                      <a:moveTo>
                        <a:pt x="1242" y="13"/>
                      </a:moveTo>
                      <a:lnTo>
                        <a:pt x="1242" y="17"/>
                      </a:lnTo>
                      <a:lnTo>
                        <a:pt x="1242" y="17"/>
                      </a:lnTo>
                      <a:lnTo>
                        <a:pt x="1242" y="19"/>
                      </a:lnTo>
                      <a:lnTo>
                        <a:pt x="1244" y="23"/>
                      </a:lnTo>
                      <a:lnTo>
                        <a:pt x="1244" y="23"/>
                      </a:lnTo>
                      <a:lnTo>
                        <a:pt x="1242" y="25"/>
                      </a:lnTo>
                      <a:lnTo>
                        <a:pt x="1238" y="27"/>
                      </a:lnTo>
                      <a:lnTo>
                        <a:pt x="1234" y="27"/>
                      </a:lnTo>
                      <a:lnTo>
                        <a:pt x="1232" y="27"/>
                      </a:lnTo>
                      <a:lnTo>
                        <a:pt x="1229" y="27"/>
                      </a:lnTo>
                      <a:lnTo>
                        <a:pt x="1227" y="28"/>
                      </a:lnTo>
                      <a:lnTo>
                        <a:pt x="1227" y="30"/>
                      </a:lnTo>
                      <a:lnTo>
                        <a:pt x="1229" y="30"/>
                      </a:lnTo>
                      <a:lnTo>
                        <a:pt x="1231" y="32"/>
                      </a:lnTo>
                      <a:lnTo>
                        <a:pt x="1231" y="36"/>
                      </a:lnTo>
                      <a:lnTo>
                        <a:pt x="1229" y="40"/>
                      </a:lnTo>
                      <a:lnTo>
                        <a:pt x="1227" y="40"/>
                      </a:lnTo>
                      <a:lnTo>
                        <a:pt x="1217" y="45"/>
                      </a:lnTo>
                      <a:lnTo>
                        <a:pt x="1214" y="47"/>
                      </a:lnTo>
                      <a:lnTo>
                        <a:pt x="1212" y="49"/>
                      </a:lnTo>
                      <a:lnTo>
                        <a:pt x="1210" y="51"/>
                      </a:lnTo>
                      <a:lnTo>
                        <a:pt x="1210" y="55"/>
                      </a:lnTo>
                      <a:lnTo>
                        <a:pt x="1212" y="55"/>
                      </a:lnTo>
                      <a:lnTo>
                        <a:pt x="1219" y="57"/>
                      </a:lnTo>
                      <a:lnTo>
                        <a:pt x="1221" y="57"/>
                      </a:lnTo>
                      <a:lnTo>
                        <a:pt x="1221" y="57"/>
                      </a:lnTo>
                      <a:lnTo>
                        <a:pt x="1223" y="59"/>
                      </a:lnTo>
                      <a:lnTo>
                        <a:pt x="1223" y="60"/>
                      </a:lnTo>
                      <a:lnTo>
                        <a:pt x="1223" y="60"/>
                      </a:lnTo>
                      <a:lnTo>
                        <a:pt x="1223" y="64"/>
                      </a:lnTo>
                      <a:lnTo>
                        <a:pt x="1223" y="66"/>
                      </a:lnTo>
                      <a:lnTo>
                        <a:pt x="1219" y="75"/>
                      </a:lnTo>
                      <a:lnTo>
                        <a:pt x="1219" y="79"/>
                      </a:lnTo>
                      <a:lnTo>
                        <a:pt x="1219" y="81"/>
                      </a:lnTo>
                      <a:lnTo>
                        <a:pt x="1221" y="83"/>
                      </a:lnTo>
                      <a:lnTo>
                        <a:pt x="1221" y="85"/>
                      </a:lnTo>
                      <a:lnTo>
                        <a:pt x="1219" y="89"/>
                      </a:lnTo>
                      <a:lnTo>
                        <a:pt x="1217" y="94"/>
                      </a:lnTo>
                      <a:lnTo>
                        <a:pt x="1217" y="100"/>
                      </a:lnTo>
                      <a:lnTo>
                        <a:pt x="1216" y="105"/>
                      </a:lnTo>
                      <a:lnTo>
                        <a:pt x="1216" y="113"/>
                      </a:lnTo>
                      <a:lnTo>
                        <a:pt x="1216" y="117"/>
                      </a:lnTo>
                      <a:lnTo>
                        <a:pt x="1216" y="120"/>
                      </a:lnTo>
                      <a:lnTo>
                        <a:pt x="1219" y="126"/>
                      </a:lnTo>
                      <a:lnTo>
                        <a:pt x="1221" y="128"/>
                      </a:lnTo>
                      <a:lnTo>
                        <a:pt x="1221" y="139"/>
                      </a:lnTo>
                      <a:lnTo>
                        <a:pt x="1221" y="141"/>
                      </a:lnTo>
                      <a:lnTo>
                        <a:pt x="1219" y="147"/>
                      </a:lnTo>
                      <a:lnTo>
                        <a:pt x="1219" y="151"/>
                      </a:lnTo>
                      <a:lnTo>
                        <a:pt x="1217" y="154"/>
                      </a:lnTo>
                      <a:lnTo>
                        <a:pt x="1219" y="158"/>
                      </a:lnTo>
                      <a:lnTo>
                        <a:pt x="1221" y="160"/>
                      </a:lnTo>
                      <a:lnTo>
                        <a:pt x="1223" y="162"/>
                      </a:lnTo>
                      <a:lnTo>
                        <a:pt x="1227" y="164"/>
                      </a:lnTo>
                      <a:lnTo>
                        <a:pt x="1229" y="166"/>
                      </a:lnTo>
                      <a:lnTo>
                        <a:pt x="1229" y="166"/>
                      </a:lnTo>
                      <a:lnTo>
                        <a:pt x="1223" y="173"/>
                      </a:lnTo>
                      <a:lnTo>
                        <a:pt x="1221" y="177"/>
                      </a:lnTo>
                      <a:lnTo>
                        <a:pt x="1219" y="181"/>
                      </a:lnTo>
                      <a:lnTo>
                        <a:pt x="1217" y="186"/>
                      </a:lnTo>
                      <a:lnTo>
                        <a:pt x="1216" y="192"/>
                      </a:lnTo>
                      <a:lnTo>
                        <a:pt x="1216" y="194"/>
                      </a:lnTo>
                      <a:lnTo>
                        <a:pt x="1216" y="197"/>
                      </a:lnTo>
                      <a:lnTo>
                        <a:pt x="1217" y="207"/>
                      </a:lnTo>
                      <a:lnTo>
                        <a:pt x="1217" y="209"/>
                      </a:lnTo>
                      <a:lnTo>
                        <a:pt x="1216" y="209"/>
                      </a:lnTo>
                      <a:lnTo>
                        <a:pt x="1214" y="211"/>
                      </a:lnTo>
                      <a:lnTo>
                        <a:pt x="1214" y="212"/>
                      </a:lnTo>
                      <a:lnTo>
                        <a:pt x="1212" y="214"/>
                      </a:lnTo>
                      <a:lnTo>
                        <a:pt x="1216" y="216"/>
                      </a:lnTo>
                      <a:lnTo>
                        <a:pt x="1214" y="218"/>
                      </a:lnTo>
                      <a:lnTo>
                        <a:pt x="1212" y="220"/>
                      </a:lnTo>
                      <a:lnTo>
                        <a:pt x="1210" y="222"/>
                      </a:lnTo>
                      <a:lnTo>
                        <a:pt x="1210" y="222"/>
                      </a:lnTo>
                      <a:lnTo>
                        <a:pt x="1208" y="224"/>
                      </a:lnTo>
                      <a:lnTo>
                        <a:pt x="1204" y="228"/>
                      </a:lnTo>
                      <a:lnTo>
                        <a:pt x="1197" y="229"/>
                      </a:lnTo>
                      <a:lnTo>
                        <a:pt x="1195" y="233"/>
                      </a:lnTo>
                      <a:lnTo>
                        <a:pt x="1189" y="235"/>
                      </a:lnTo>
                      <a:lnTo>
                        <a:pt x="1185" y="237"/>
                      </a:lnTo>
                      <a:lnTo>
                        <a:pt x="1184" y="241"/>
                      </a:lnTo>
                      <a:lnTo>
                        <a:pt x="1182" y="250"/>
                      </a:lnTo>
                      <a:lnTo>
                        <a:pt x="1182" y="252"/>
                      </a:lnTo>
                      <a:lnTo>
                        <a:pt x="1180" y="254"/>
                      </a:lnTo>
                      <a:lnTo>
                        <a:pt x="1178" y="254"/>
                      </a:lnTo>
                      <a:lnTo>
                        <a:pt x="1174" y="254"/>
                      </a:lnTo>
                      <a:lnTo>
                        <a:pt x="1170" y="256"/>
                      </a:lnTo>
                      <a:lnTo>
                        <a:pt x="1169" y="258"/>
                      </a:lnTo>
                      <a:lnTo>
                        <a:pt x="1167" y="259"/>
                      </a:lnTo>
                      <a:lnTo>
                        <a:pt x="1163" y="265"/>
                      </a:lnTo>
                      <a:lnTo>
                        <a:pt x="1161" y="267"/>
                      </a:lnTo>
                      <a:lnTo>
                        <a:pt x="1161" y="274"/>
                      </a:lnTo>
                      <a:lnTo>
                        <a:pt x="1161" y="282"/>
                      </a:lnTo>
                      <a:lnTo>
                        <a:pt x="1161" y="286"/>
                      </a:lnTo>
                      <a:lnTo>
                        <a:pt x="1161" y="289"/>
                      </a:lnTo>
                      <a:lnTo>
                        <a:pt x="1163" y="291"/>
                      </a:lnTo>
                      <a:lnTo>
                        <a:pt x="1165" y="295"/>
                      </a:lnTo>
                      <a:lnTo>
                        <a:pt x="1165" y="301"/>
                      </a:lnTo>
                      <a:lnTo>
                        <a:pt x="1165" y="303"/>
                      </a:lnTo>
                      <a:lnTo>
                        <a:pt x="1170" y="310"/>
                      </a:lnTo>
                      <a:lnTo>
                        <a:pt x="1176" y="320"/>
                      </a:lnTo>
                      <a:lnTo>
                        <a:pt x="1176" y="323"/>
                      </a:lnTo>
                      <a:lnTo>
                        <a:pt x="1176" y="335"/>
                      </a:lnTo>
                      <a:lnTo>
                        <a:pt x="1178" y="340"/>
                      </a:lnTo>
                      <a:lnTo>
                        <a:pt x="1180" y="342"/>
                      </a:lnTo>
                      <a:lnTo>
                        <a:pt x="1182" y="342"/>
                      </a:lnTo>
                      <a:lnTo>
                        <a:pt x="1185" y="342"/>
                      </a:lnTo>
                      <a:lnTo>
                        <a:pt x="1189" y="344"/>
                      </a:lnTo>
                      <a:lnTo>
                        <a:pt x="1197" y="350"/>
                      </a:lnTo>
                      <a:lnTo>
                        <a:pt x="1199" y="350"/>
                      </a:lnTo>
                      <a:lnTo>
                        <a:pt x="1199" y="350"/>
                      </a:lnTo>
                      <a:lnTo>
                        <a:pt x="1201" y="350"/>
                      </a:lnTo>
                      <a:lnTo>
                        <a:pt x="1202" y="350"/>
                      </a:lnTo>
                      <a:lnTo>
                        <a:pt x="1204" y="351"/>
                      </a:lnTo>
                      <a:lnTo>
                        <a:pt x="1210" y="361"/>
                      </a:lnTo>
                      <a:lnTo>
                        <a:pt x="1217" y="374"/>
                      </a:lnTo>
                      <a:lnTo>
                        <a:pt x="1219" y="376"/>
                      </a:lnTo>
                      <a:lnTo>
                        <a:pt x="1219" y="387"/>
                      </a:lnTo>
                      <a:lnTo>
                        <a:pt x="1221" y="397"/>
                      </a:lnTo>
                      <a:lnTo>
                        <a:pt x="1221" y="400"/>
                      </a:lnTo>
                      <a:lnTo>
                        <a:pt x="1223" y="402"/>
                      </a:lnTo>
                      <a:lnTo>
                        <a:pt x="1232" y="408"/>
                      </a:lnTo>
                      <a:lnTo>
                        <a:pt x="1244" y="415"/>
                      </a:lnTo>
                      <a:lnTo>
                        <a:pt x="1259" y="427"/>
                      </a:lnTo>
                      <a:lnTo>
                        <a:pt x="1272" y="436"/>
                      </a:lnTo>
                      <a:lnTo>
                        <a:pt x="1272" y="436"/>
                      </a:lnTo>
                      <a:lnTo>
                        <a:pt x="1272" y="438"/>
                      </a:lnTo>
                      <a:lnTo>
                        <a:pt x="1274" y="445"/>
                      </a:lnTo>
                      <a:lnTo>
                        <a:pt x="1283" y="483"/>
                      </a:lnTo>
                      <a:lnTo>
                        <a:pt x="1285" y="492"/>
                      </a:lnTo>
                      <a:lnTo>
                        <a:pt x="1289" y="509"/>
                      </a:lnTo>
                      <a:lnTo>
                        <a:pt x="1291" y="519"/>
                      </a:lnTo>
                      <a:lnTo>
                        <a:pt x="1293" y="528"/>
                      </a:lnTo>
                      <a:lnTo>
                        <a:pt x="1294" y="537"/>
                      </a:lnTo>
                      <a:lnTo>
                        <a:pt x="1296" y="547"/>
                      </a:lnTo>
                      <a:lnTo>
                        <a:pt x="1298" y="556"/>
                      </a:lnTo>
                      <a:lnTo>
                        <a:pt x="1300" y="566"/>
                      </a:lnTo>
                      <a:lnTo>
                        <a:pt x="1308" y="592"/>
                      </a:lnTo>
                      <a:lnTo>
                        <a:pt x="1291" y="601"/>
                      </a:lnTo>
                      <a:lnTo>
                        <a:pt x="1293" y="605"/>
                      </a:lnTo>
                      <a:lnTo>
                        <a:pt x="1300" y="614"/>
                      </a:lnTo>
                      <a:lnTo>
                        <a:pt x="1309" y="628"/>
                      </a:lnTo>
                      <a:lnTo>
                        <a:pt x="1317" y="644"/>
                      </a:lnTo>
                      <a:lnTo>
                        <a:pt x="1328" y="684"/>
                      </a:lnTo>
                      <a:lnTo>
                        <a:pt x="1330" y="695"/>
                      </a:lnTo>
                      <a:lnTo>
                        <a:pt x="1330" y="712"/>
                      </a:lnTo>
                      <a:lnTo>
                        <a:pt x="1324" y="753"/>
                      </a:lnTo>
                      <a:lnTo>
                        <a:pt x="1326" y="759"/>
                      </a:lnTo>
                      <a:lnTo>
                        <a:pt x="1336" y="787"/>
                      </a:lnTo>
                      <a:lnTo>
                        <a:pt x="1336" y="789"/>
                      </a:lnTo>
                      <a:lnTo>
                        <a:pt x="1332" y="806"/>
                      </a:lnTo>
                      <a:lnTo>
                        <a:pt x="1330" y="808"/>
                      </a:lnTo>
                      <a:lnTo>
                        <a:pt x="1328" y="810"/>
                      </a:lnTo>
                      <a:lnTo>
                        <a:pt x="1326" y="812"/>
                      </a:lnTo>
                      <a:lnTo>
                        <a:pt x="1326" y="812"/>
                      </a:lnTo>
                      <a:lnTo>
                        <a:pt x="1328" y="813"/>
                      </a:lnTo>
                      <a:lnTo>
                        <a:pt x="1328" y="815"/>
                      </a:lnTo>
                      <a:lnTo>
                        <a:pt x="1328" y="817"/>
                      </a:lnTo>
                      <a:lnTo>
                        <a:pt x="1324" y="821"/>
                      </a:lnTo>
                      <a:lnTo>
                        <a:pt x="1324" y="823"/>
                      </a:lnTo>
                      <a:lnTo>
                        <a:pt x="1323" y="827"/>
                      </a:lnTo>
                      <a:lnTo>
                        <a:pt x="1323" y="830"/>
                      </a:lnTo>
                      <a:lnTo>
                        <a:pt x="1321" y="832"/>
                      </a:lnTo>
                      <a:lnTo>
                        <a:pt x="1321" y="834"/>
                      </a:lnTo>
                      <a:lnTo>
                        <a:pt x="1326" y="855"/>
                      </a:lnTo>
                      <a:lnTo>
                        <a:pt x="1328" y="862"/>
                      </a:lnTo>
                      <a:lnTo>
                        <a:pt x="1330" y="864"/>
                      </a:lnTo>
                      <a:lnTo>
                        <a:pt x="1330" y="866"/>
                      </a:lnTo>
                      <a:lnTo>
                        <a:pt x="1334" y="868"/>
                      </a:lnTo>
                      <a:lnTo>
                        <a:pt x="1334" y="868"/>
                      </a:lnTo>
                      <a:lnTo>
                        <a:pt x="1336" y="870"/>
                      </a:lnTo>
                      <a:lnTo>
                        <a:pt x="1334" y="877"/>
                      </a:lnTo>
                      <a:lnTo>
                        <a:pt x="1332" y="881"/>
                      </a:lnTo>
                      <a:lnTo>
                        <a:pt x="1334" y="883"/>
                      </a:lnTo>
                      <a:lnTo>
                        <a:pt x="1334" y="885"/>
                      </a:lnTo>
                      <a:lnTo>
                        <a:pt x="1330" y="894"/>
                      </a:lnTo>
                      <a:lnTo>
                        <a:pt x="1330" y="896"/>
                      </a:lnTo>
                      <a:lnTo>
                        <a:pt x="1304" y="909"/>
                      </a:lnTo>
                      <a:lnTo>
                        <a:pt x="1304" y="911"/>
                      </a:lnTo>
                      <a:lnTo>
                        <a:pt x="1304" y="911"/>
                      </a:lnTo>
                      <a:lnTo>
                        <a:pt x="1304" y="913"/>
                      </a:lnTo>
                      <a:lnTo>
                        <a:pt x="1300" y="915"/>
                      </a:lnTo>
                      <a:lnTo>
                        <a:pt x="1300" y="919"/>
                      </a:lnTo>
                      <a:lnTo>
                        <a:pt x="1298" y="920"/>
                      </a:lnTo>
                      <a:lnTo>
                        <a:pt x="1296" y="924"/>
                      </a:lnTo>
                      <a:lnTo>
                        <a:pt x="1298" y="928"/>
                      </a:lnTo>
                      <a:lnTo>
                        <a:pt x="1308" y="941"/>
                      </a:lnTo>
                      <a:lnTo>
                        <a:pt x="1319" y="958"/>
                      </a:lnTo>
                      <a:lnTo>
                        <a:pt x="1328" y="969"/>
                      </a:lnTo>
                      <a:lnTo>
                        <a:pt x="1339" y="984"/>
                      </a:lnTo>
                      <a:lnTo>
                        <a:pt x="1341" y="990"/>
                      </a:lnTo>
                      <a:lnTo>
                        <a:pt x="1343" y="996"/>
                      </a:lnTo>
                      <a:lnTo>
                        <a:pt x="1343" y="1005"/>
                      </a:lnTo>
                      <a:lnTo>
                        <a:pt x="1343" y="1028"/>
                      </a:lnTo>
                      <a:lnTo>
                        <a:pt x="1345" y="1029"/>
                      </a:lnTo>
                      <a:lnTo>
                        <a:pt x="1354" y="1037"/>
                      </a:lnTo>
                      <a:lnTo>
                        <a:pt x="1356" y="1039"/>
                      </a:lnTo>
                      <a:lnTo>
                        <a:pt x="1358" y="1046"/>
                      </a:lnTo>
                      <a:lnTo>
                        <a:pt x="1358" y="1048"/>
                      </a:lnTo>
                      <a:lnTo>
                        <a:pt x="1360" y="1050"/>
                      </a:lnTo>
                      <a:lnTo>
                        <a:pt x="1370" y="1058"/>
                      </a:lnTo>
                      <a:lnTo>
                        <a:pt x="1371" y="1058"/>
                      </a:lnTo>
                      <a:lnTo>
                        <a:pt x="1373" y="1058"/>
                      </a:lnTo>
                      <a:lnTo>
                        <a:pt x="1383" y="1054"/>
                      </a:lnTo>
                      <a:lnTo>
                        <a:pt x="1390" y="1052"/>
                      </a:lnTo>
                      <a:lnTo>
                        <a:pt x="1392" y="1052"/>
                      </a:lnTo>
                      <a:lnTo>
                        <a:pt x="1392" y="1052"/>
                      </a:lnTo>
                      <a:lnTo>
                        <a:pt x="1407" y="1056"/>
                      </a:lnTo>
                      <a:lnTo>
                        <a:pt x="1424" y="1061"/>
                      </a:lnTo>
                      <a:lnTo>
                        <a:pt x="1450" y="1071"/>
                      </a:lnTo>
                      <a:lnTo>
                        <a:pt x="1452" y="1073"/>
                      </a:lnTo>
                      <a:lnTo>
                        <a:pt x="1454" y="1074"/>
                      </a:lnTo>
                      <a:lnTo>
                        <a:pt x="1458" y="1084"/>
                      </a:lnTo>
                      <a:lnTo>
                        <a:pt x="1463" y="1095"/>
                      </a:lnTo>
                      <a:lnTo>
                        <a:pt x="1477" y="1121"/>
                      </a:lnTo>
                      <a:lnTo>
                        <a:pt x="1482" y="1133"/>
                      </a:lnTo>
                      <a:lnTo>
                        <a:pt x="1478" y="1136"/>
                      </a:lnTo>
                      <a:lnTo>
                        <a:pt x="1473" y="1140"/>
                      </a:lnTo>
                      <a:lnTo>
                        <a:pt x="1467" y="1142"/>
                      </a:lnTo>
                      <a:lnTo>
                        <a:pt x="1463" y="1146"/>
                      </a:lnTo>
                      <a:lnTo>
                        <a:pt x="1458" y="1150"/>
                      </a:lnTo>
                      <a:lnTo>
                        <a:pt x="1454" y="1151"/>
                      </a:lnTo>
                      <a:lnTo>
                        <a:pt x="1448" y="1155"/>
                      </a:lnTo>
                      <a:lnTo>
                        <a:pt x="1443" y="1159"/>
                      </a:lnTo>
                      <a:lnTo>
                        <a:pt x="1439" y="1161"/>
                      </a:lnTo>
                      <a:lnTo>
                        <a:pt x="1433" y="1165"/>
                      </a:lnTo>
                      <a:lnTo>
                        <a:pt x="1430" y="1168"/>
                      </a:lnTo>
                      <a:lnTo>
                        <a:pt x="1424" y="1170"/>
                      </a:lnTo>
                      <a:lnTo>
                        <a:pt x="1415" y="1178"/>
                      </a:lnTo>
                      <a:lnTo>
                        <a:pt x="1409" y="1180"/>
                      </a:lnTo>
                      <a:lnTo>
                        <a:pt x="1405" y="1183"/>
                      </a:lnTo>
                      <a:lnTo>
                        <a:pt x="1400" y="1187"/>
                      </a:lnTo>
                      <a:lnTo>
                        <a:pt x="1394" y="1189"/>
                      </a:lnTo>
                      <a:lnTo>
                        <a:pt x="1390" y="1193"/>
                      </a:lnTo>
                      <a:lnTo>
                        <a:pt x="1385" y="1197"/>
                      </a:lnTo>
                      <a:lnTo>
                        <a:pt x="1375" y="1202"/>
                      </a:lnTo>
                      <a:lnTo>
                        <a:pt x="1370" y="1206"/>
                      </a:lnTo>
                      <a:lnTo>
                        <a:pt x="1360" y="1212"/>
                      </a:lnTo>
                      <a:lnTo>
                        <a:pt x="1356" y="1215"/>
                      </a:lnTo>
                      <a:lnTo>
                        <a:pt x="1351" y="1217"/>
                      </a:lnTo>
                      <a:lnTo>
                        <a:pt x="1345" y="1221"/>
                      </a:lnTo>
                      <a:lnTo>
                        <a:pt x="1341" y="1225"/>
                      </a:lnTo>
                      <a:lnTo>
                        <a:pt x="1336" y="1227"/>
                      </a:lnTo>
                      <a:lnTo>
                        <a:pt x="1332" y="1230"/>
                      </a:lnTo>
                      <a:lnTo>
                        <a:pt x="1326" y="1234"/>
                      </a:lnTo>
                      <a:lnTo>
                        <a:pt x="1321" y="1236"/>
                      </a:lnTo>
                      <a:lnTo>
                        <a:pt x="1317" y="1240"/>
                      </a:lnTo>
                      <a:lnTo>
                        <a:pt x="1311" y="1242"/>
                      </a:lnTo>
                      <a:lnTo>
                        <a:pt x="1308" y="1245"/>
                      </a:lnTo>
                      <a:lnTo>
                        <a:pt x="1302" y="1249"/>
                      </a:lnTo>
                      <a:lnTo>
                        <a:pt x="1296" y="1251"/>
                      </a:lnTo>
                      <a:lnTo>
                        <a:pt x="1293" y="1255"/>
                      </a:lnTo>
                      <a:lnTo>
                        <a:pt x="1287" y="1258"/>
                      </a:lnTo>
                      <a:lnTo>
                        <a:pt x="1283" y="1260"/>
                      </a:lnTo>
                      <a:lnTo>
                        <a:pt x="1277" y="1264"/>
                      </a:lnTo>
                      <a:lnTo>
                        <a:pt x="1272" y="1268"/>
                      </a:lnTo>
                      <a:lnTo>
                        <a:pt x="1268" y="1270"/>
                      </a:lnTo>
                      <a:lnTo>
                        <a:pt x="1262" y="1274"/>
                      </a:lnTo>
                      <a:lnTo>
                        <a:pt x="1253" y="1279"/>
                      </a:lnTo>
                      <a:lnTo>
                        <a:pt x="1247" y="1283"/>
                      </a:lnTo>
                      <a:lnTo>
                        <a:pt x="1238" y="1289"/>
                      </a:lnTo>
                      <a:lnTo>
                        <a:pt x="1232" y="1292"/>
                      </a:lnTo>
                      <a:lnTo>
                        <a:pt x="1229" y="1296"/>
                      </a:lnTo>
                      <a:lnTo>
                        <a:pt x="1223" y="1298"/>
                      </a:lnTo>
                      <a:lnTo>
                        <a:pt x="1219" y="1302"/>
                      </a:lnTo>
                      <a:lnTo>
                        <a:pt x="1214" y="1304"/>
                      </a:lnTo>
                      <a:lnTo>
                        <a:pt x="1210" y="1307"/>
                      </a:lnTo>
                      <a:lnTo>
                        <a:pt x="1204" y="1311"/>
                      </a:lnTo>
                      <a:lnTo>
                        <a:pt x="1199" y="1313"/>
                      </a:lnTo>
                      <a:lnTo>
                        <a:pt x="1195" y="1317"/>
                      </a:lnTo>
                      <a:lnTo>
                        <a:pt x="1189" y="1320"/>
                      </a:lnTo>
                      <a:lnTo>
                        <a:pt x="1185" y="1322"/>
                      </a:lnTo>
                      <a:lnTo>
                        <a:pt x="1180" y="1326"/>
                      </a:lnTo>
                      <a:lnTo>
                        <a:pt x="1174" y="1330"/>
                      </a:lnTo>
                      <a:lnTo>
                        <a:pt x="1170" y="1332"/>
                      </a:lnTo>
                      <a:lnTo>
                        <a:pt x="1161" y="1337"/>
                      </a:lnTo>
                      <a:lnTo>
                        <a:pt x="1154" y="1345"/>
                      </a:lnTo>
                      <a:lnTo>
                        <a:pt x="1148" y="1349"/>
                      </a:lnTo>
                      <a:lnTo>
                        <a:pt x="1144" y="1352"/>
                      </a:lnTo>
                      <a:lnTo>
                        <a:pt x="1139" y="1358"/>
                      </a:lnTo>
                      <a:lnTo>
                        <a:pt x="1133" y="1362"/>
                      </a:lnTo>
                      <a:lnTo>
                        <a:pt x="1127" y="1367"/>
                      </a:lnTo>
                      <a:lnTo>
                        <a:pt x="1125" y="1369"/>
                      </a:lnTo>
                      <a:lnTo>
                        <a:pt x="1120" y="1373"/>
                      </a:lnTo>
                      <a:lnTo>
                        <a:pt x="1116" y="1377"/>
                      </a:lnTo>
                      <a:lnTo>
                        <a:pt x="1112" y="1382"/>
                      </a:lnTo>
                      <a:lnTo>
                        <a:pt x="1107" y="1386"/>
                      </a:lnTo>
                      <a:lnTo>
                        <a:pt x="1103" y="1390"/>
                      </a:lnTo>
                      <a:lnTo>
                        <a:pt x="1097" y="1394"/>
                      </a:lnTo>
                      <a:lnTo>
                        <a:pt x="1093" y="1397"/>
                      </a:lnTo>
                      <a:lnTo>
                        <a:pt x="1090" y="1403"/>
                      </a:lnTo>
                      <a:lnTo>
                        <a:pt x="1080" y="1411"/>
                      </a:lnTo>
                      <a:lnTo>
                        <a:pt x="1075" y="1414"/>
                      </a:lnTo>
                      <a:lnTo>
                        <a:pt x="1071" y="1418"/>
                      </a:lnTo>
                      <a:lnTo>
                        <a:pt x="1067" y="1424"/>
                      </a:lnTo>
                      <a:lnTo>
                        <a:pt x="1058" y="1431"/>
                      </a:lnTo>
                      <a:lnTo>
                        <a:pt x="1052" y="1435"/>
                      </a:lnTo>
                      <a:lnTo>
                        <a:pt x="1048" y="1439"/>
                      </a:lnTo>
                      <a:lnTo>
                        <a:pt x="1043" y="1444"/>
                      </a:lnTo>
                      <a:lnTo>
                        <a:pt x="1039" y="1446"/>
                      </a:lnTo>
                      <a:lnTo>
                        <a:pt x="1035" y="1448"/>
                      </a:lnTo>
                      <a:lnTo>
                        <a:pt x="1028" y="1450"/>
                      </a:lnTo>
                      <a:lnTo>
                        <a:pt x="1020" y="1452"/>
                      </a:lnTo>
                      <a:lnTo>
                        <a:pt x="988" y="1458"/>
                      </a:lnTo>
                      <a:lnTo>
                        <a:pt x="981" y="1459"/>
                      </a:lnTo>
                      <a:lnTo>
                        <a:pt x="968" y="1461"/>
                      </a:lnTo>
                      <a:lnTo>
                        <a:pt x="941" y="1467"/>
                      </a:lnTo>
                      <a:lnTo>
                        <a:pt x="926" y="1471"/>
                      </a:lnTo>
                      <a:lnTo>
                        <a:pt x="915" y="1473"/>
                      </a:lnTo>
                      <a:lnTo>
                        <a:pt x="902" y="1474"/>
                      </a:lnTo>
                      <a:lnTo>
                        <a:pt x="891" y="1478"/>
                      </a:lnTo>
                      <a:lnTo>
                        <a:pt x="877" y="1480"/>
                      </a:lnTo>
                      <a:lnTo>
                        <a:pt x="870" y="1482"/>
                      </a:lnTo>
                      <a:lnTo>
                        <a:pt x="864" y="1484"/>
                      </a:lnTo>
                      <a:lnTo>
                        <a:pt x="862" y="1484"/>
                      </a:lnTo>
                      <a:lnTo>
                        <a:pt x="862" y="1482"/>
                      </a:lnTo>
                      <a:lnTo>
                        <a:pt x="861" y="1482"/>
                      </a:lnTo>
                      <a:lnTo>
                        <a:pt x="859" y="1482"/>
                      </a:lnTo>
                      <a:lnTo>
                        <a:pt x="855" y="1476"/>
                      </a:lnTo>
                      <a:lnTo>
                        <a:pt x="851" y="1476"/>
                      </a:lnTo>
                      <a:lnTo>
                        <a:pt x="849" y="1474"/>
                      </a:lnTo>
                      <a:lnTo>
                        <a:pt x="849" y="1474"/>
                      </a:lnTo>
                      <a:lnTo>
                        <a:pt x="847" y="1473"/>
                      </a:lnTo>
                      <a:lnTo>
                        <a:pt x="846" y="1471"/>
                      </a:lnTo>
                      <a:lnTo>
                        <a:pt x="846" y="1469"/>
                      </a:lnTo>
                      <a:lnTo>
                        <a:pt x="847" y="1469"/>
                      </a:lnTo>
                      <a:lnTo>
                        <a:pt x="847" y="1467"/>
                      </a:lnTo>
                      <a:lnTo>
                        <a:pt x="849" y="1465"/>
                      </a:lnTo>
                      <a:lnTo>
                        <a:pt x="849" y="1465"/>
                      </a:lnTo>
                      <a:lnTo>
                        <a:pt x="849" y="1463"/>
                      </a:lnTo>
                      <a:lnTo>
                        <a:pt x="851" y="1461"/>
                      </a:lnTo>
                      <a:lnTo>
                        <a:pt x="851" y="1461"/>
                      </a:lnTo>
                      <a:lnTo>
                        <a:pt x="853" y="1458"/>
                      </a:lnTo>
                      <a:lnTo>
                        <a:pt x="853" y="1456"/>
                      </a:lnTo>
                      <a:lnTo>
                        <a:pt x="853" y="1456"/>
                      </a:lnTo>
                      <a:lnTo>
                        <a:pt x="855" y="1454"/>
                      </a:lnTo>
                      <a:lnTo>
                        <a:pt x="857" y="1454"/>
                      </a:lnTo>
                      <a:lnTo>
                        <a:pt x="857" y="1452"/>
                      </a:lnTo>
                      <a:lnTo>
                        <a:pt x="857" y="1450"/>
                      </a:lnTo>
                      <a:lnTo>
                        <a:pt x="857" y="1448"/>
                      </a:lnTo>
                      <a:lnTo>
                        <a:pt x="855" y="1448"/>
                      </a:lnTo>
                      <a:lnTo>
                        <a:pt x="855" y="1446"/>
                      </a:lnTo>
                      <a:lnTo>
                        <a:pt x="855" y="1446"/>
                      </a:lnTo>
                      <a:lnTo>
                        <a:pt x="855" y="1444"/>
                      </a:lnTo>
                      <a:lnTo>
                        <a:pt x="855" y="1443"/>
                      </a:lnTo>
                      <a:lnTo>
                        <a:pt x="855" y="1443"/>
                      </a:lnTo>
                      <a:lnTo>
                        <a:pt x="855" y="1443"/>
                      </a:lnTo>
                      <a:lnTo>
                        <a:pt x="855" y="1443"/>
                      </a:lnTo>
                      <a:lnTo>
                        <a:pt x="855" y="1443"/>
                      </a:lnTo>
                      <a:lnTo>
                        <a:pt x="853" y="1439"/>
                      </a:lnTo>
                      <a:lnTo>
                        <a:pt x="853" y="1437"/>
                      </a:lnTo>
                      <a:lnTo>
                        <a:pt x="855" y="1420"/>
                      </a:lnTo>
                      <a:lnTo>
                        <a:pt x="855" y="1420"/>
                      </a:lnTo>
                      <a:lnTo>
                        <a:pt x="853" y="1418"/>
                      </a:lnTo>
                      <a:lnTo>
                        <a:pt x="851" y="1418"/>
                      </a:lnTo>
                      <a:lnTo>
                        <a:pt x="849" y="1418"/>
                      </a:lnTo>
                      <a:lnTo>
                        <a:pt x="847" y="1416"/>
                      </a:lnTo>
                      <a:lnTo>
                        <a:pt x="844" y="1414"/>
                      </a:lnTo>
                      <a:lnTo>
                        <a:pt x="834" y="1409"/>
                      </a:lnTo>
                      <a:lnTo>
                        <a:pt x="816" y="1405"/>
                      </a:lnTo>
                      <a:lnTo>
                        <a:pt x="812" y="1405"/>
                      </a:lnTo>
                      <a:lnTo>
                        <a:pt x="804" y="1403"/>
                      </a:lnTo>
                      <a:lnTo>
                        <a:pt x="804" y="1403"/>
                      </a:lnTo>
                      <a:lnTo>
                        <a:pt x="802" y="1403"/>
                      </a:lnTo>
                      <a:lnTo>
                        <a:pt x="801" y="1401"/>
                      </a:lnTo>
                      <a:lnTo>
                        <a:pt x="799" y="1401"/>
                      </a:lnTo>
                      <a:lnTo>
                        <a:pt x="797" y="1401"/>
                      </a:lnTo>
                      <a:lnTo>
                        <a:pt x="797" y="1401"/>
                      </a:lnTo>
                      <a:lnTo>
                        <a:pt x="795" y="1399"/>
                      </a:lnTo>
                      <a:lnTo>
                        <a:pt x="793" y="1394"/>
                      </a:lnTo>
                      <a:lnTo>
                        <a:pt x="789" y="1392"/>
                      </a:lnTo>
                      <a:lnTo>
                        <a:pt x="787" y="1388"/>
                      </a:lnTo>
                      <a:lnTo>
                        <a:pt x="784" y="1384"/>
                      </a:lnTo>
                      <a:lnTo>
                        <a:pt x="782" y="1384"/>
                      </a:lnTo>
                      <a:lnTo>
                        <a:pt x="780" y="1384"/>
                      </a:lnTo>
                      <a:lnTo>
                        <a:pt x="778" y="1384"/>
                      </a:lnTo>
                      <a:lnTo>
                        <a:pt x="776" y="1384"/>
                      </a:lnTo>
                      <a:lnTo>
                        <a:pt x="774" y="1388"/>
                      </a:lnTo>
                      <a:lnTo>
                        <a:pt x="772" y="1388"/>
                      </a:lnTo>
                      <a:lnTo>
                        <a:pt x="770" y="1388"/>
                      </a:lnTo>
                      <a:lnTo>
                        <a:pt x="767" y="1386"/>
                      </a:lnTo>
                      <a:lnTo>
                        <a:pt x="767" y="1386"/>
                      </a:lnTo>
                      <a:lnTo>
                        <a:pt x="765" y="1386"/>
                      </a:lnTo>
                      <a:lnTo>
                        <a:pt x="763" y="1386"/>
                      </a:lnTo>
                      <a:lnTo>
                        <a:pt x="763" y="1386"/>
                      </a:lnTo>
                      <a:lnTo>
                        <a:pt x="761" y="1386"/>
                      </a:lnTo>
                      <a:lnTo>
                        <a:pt x="761" y="1388"/>
                      </a:lnTo>
                      <a:lnTo>
                        <a:pt x="759" y="1388"/>
                      </a:lnTo>
                      <a:lnTo>
                        <a:pt x="759" y="1386"/>
                      </a:lnTo>
                      <a:lnTo>
                        <a:pt x="759" y="1384"/>
                      </a:lnTo>
                      <a:lnTo>
                        <a:pt x="757" y="1382"/>
                      </a:lnTo>
                      <a:lnTo>
                        <a:pt x="757" y="1382"/>
                      </a:lnTo>
                      <a:lnTo>
                        <a:pt x="755" y="1382"/>
                      </a:lnTo>
                      <a:lnTo>
                        <a:pt x="754" y="1382"/>
                      </a:lnTo>
                      <a:lnTo>
                        <a:pt x="754" y="1382"/>
                      </a:lnTo>
                      <a:lnTo>
                        <a:pt x="752" y="1382"/>
                      </a:lnTo>
                      <a:lnTo>
                        <a:pt x="742" y="1375"/>
                      </a:lnTo>
                      <a:lnTo>
                        <a:pt x="742" y="1373"/>
                      </a:lnTo>
                      <a:lnTo>
                        <a:pt x="742" y="1367"/>
                      </a:lnTo>
                      <a:lnTo>
                        <a:pt x="742" y="1366"/>
                      </a:lnTo>
                      <a:lnTo>
                        <a:pt x="740" y="1364"/>
                      </a:lnTo>
                      <a:lnTo>
                        <a:pt x="735" y="1360"/>
                      </a:lnTo>
                      <a:lnTo>
                        <a:pt x="733" y="1358"/>
                      </a:lnTo>
                      <a:lnTo>
                        <a:pt x="729" y="1358"/>
                      </a:lnTo>
                      <a:lnTo>
                        <a:pt x="729" y="1356"/>
                      </a:lnTo>
                      <a:lnTo>
                        <a:pt x="727" y="1356"/>
                      </a:lnTo>
                      <a:lnTo>
                        <a:pt x="725" y="1356"/>
                      </a:lnTo>
                      <a:lnTo>
                        <a:pt x="722" y="1354"/>
                      </a:lnTo>
                      <a:lnTo>
                        <a:pt x="720" y="1354"/>
                      </a:lnTo>
                      <a:lnTo>
                        <a:pt x="720" y="1352"/>
                      </a:lnTo>
                      <a:lnTo>
                        <a:pt x="718" y="1351"/>
                      </a:lnTo>
                      <a:lnTo>
                        <a:pt x="716" y="1349"/>
                      </a:lnTo>
                      <a:lnTo>
                        <a:pt x="714" y="1349"/>
                      </a:lnTo>
                      <a:lnTo>
                        <a:pt x="714" y="1349"/>
                      </a:lnTo>
                      <a:lnTo>
                        <a:pt x="710" y="1349"/>
                      </a:lnTo>
                      <a:lnTo>
                        <a:pt x="708" y="1349"/>
                      </a:lnTo>
                      <a:lnTo>
                        <a:pt x="707" y="1349"/>
                      </a:lnTo>
                      <a:lnTo>
                        <a:pt x="707" y="1349"/>
                      </a:lnTo>
                      <a:lnTo>
                        <a:pt x="707" y="1347"/>
                      </a:lnTo>
                      <a:lnTo>
                        <a:pt x="707" y="1343"/>
                      </a:lnTo>
                      <a:lnTo>
                        <a:pt x="707" y="1337"/>
                      </a:lnTo>
                      <a:lnTo>
                        <a:pt x="708" y="1328"/>
                      </a:lnTo>
                      <a:lnTo>
                        <a:pt x="708" y="1326"/>
                      </a:lnTo>
                      <a:lnTo>
                        <a:pt x="707" y="1322"/>
                      </a:lnTo>
                      <a:lnTo>
                        <a:pt x="707" y="1320"/>
                      </a:lnTo>
                      <a:lnTo>
                        <a:pt x="697" y="1315"/>
                      </a:lnTo>
                      <a:lnTo>
                        <a:pt x="692" y="1311"/>
                      </a:lnTo>
                      <a:lnTo>
                        <a:pt x="684" y="1305"/>
                      </a:lnTo>
                      <a:lnTo>
                        <a:pt x="678" y="1302"/>
                      </a:lnTo>
                      <a:lnTo>
                        <a:pt x="673" y="1298"/>
                      </a:lnTo>
                      <a:lnTo>
                        <a:pt x="667" y="1292"/>
                      </a:lnTo>
                      <a:lnTo>
                        <a:pt x="654" y="1285"/>
                      </a:lnTo>
                      <a:lnTo>
                        <a:pt x="648" y="1279"/>
                      </a:lnTo>
                      <a:lnTo>
                        <a:pt x="635" y="1272"/>
                      </a:lnTo>
                      <a:lnTo>
                        <a:pt x="630" y="1266"/>
                      </a:lnTo>
                      <a:lnTo>
                        <a:pt x="616" y="1258"/>
                      </a:lnTo>
                      <a:lnTo>
                        <a:pt x="611" y="1253"/>
                      </a:lnTo>
                      <a:lnTo>
                        <a:pt x="598" y="1245"/>
                      </a:lnTo>
                      <a:lnTo>
                        <a:pt x="592" y="1240"/>
                      </a:lnTo>
                      <a:lnTo>
                        <a:pt x="586" y="1236"/>
                      </a:lnTo>
                      <a:lnTo>
                        <a:pt x="579" y="1232"/>
                      </a:lnTo>
                      <a:lnTo>
                        <a:pt x="573" y="1227"/>
                      </a:lnTo>
                      <a:lnTo>
                        <a:pt x="568" y="1223"/>
                      </a:lnTo>
                      <a:lnTo>
                        <a:pt x="560" y="1219"/>
                      </a:lnTo>
                      <a:lnTo>
                        <a:pt x="554" y="1213"/>
                      </a:lnTo>
                      <a:lnTo>
                        <a:pt x="549" y="1210"/>
                      </a:lnTo>
                      <a:lnTo>
                        <a:pt x="541" y="1206"/>
                      </a:lnTo>
                      <a:lnTo>
                        <a:pt x="536" y="1200"/>
                      </a:lnTo>
                      <a:lnTo>
                        <a:pt x="530" y="1197"/>
                      </a:lnTo>
                      <a:lnTo>
                        <a:pt x="523" y="1191"/>
                      </a:lnTo>
                      <a:lnTo>
                        <a:pt x="517" y="1187"/>
                      </a:lnTo>
                      <a:lnTo>
                        <a:pt x="511" y="1183"/>
                      </a:lnTo>
                      <a:lnTo>
                        <a:pt x="506" y="1178"/>
                      </a:lnTo>
                      <a:lnTo>
                        <a:pt x="498" y="1174"/>
                      </a:lnTo>
                      <a:lnTo>
                        <a:pt x="493" y="1170"/>
                      </a:lnTo>
                      <a:lnTo>
                        <a:pt x="487" y="1165"/>
                      </a:lnTo>
                      <a:lnTo>
                        <a:pt x="479" y="1161"/>
                      </a:lnTo>
                      <a:lnTo>
                        <a:pt x="474" y="1157"/>
                      </a:lnTo>
                      <a:lnTo>
                        <a:pt x="468" y="1151"/>
                      </a:lnTo>
                      <a:lnTo>
                        <a:pt x="461" y="1148"/>
                      </a:lnTo>
                      <a:lnTo>
                        <a:pt x="455" y="1144"/>
                      </a:lnTo>
                      <a:lnTo>
                        <a:pt x="449" y="1138"/>
                      </a:lnTo>
                      <a:lnTo>
                        <a:pt x="442" y="1135"/>
                      </a:lnTo>
                      <a:lnTo>
                        <a:pt x="436" y="1131"/>
                      </a:lnTo>
                      <a:lnTo>
                        <a:pt x="431" y="1125"/>
                      </a:lnTo>
                      <a:lnTo>
                        <a:pt x="423" y="1121"/>
                      </a:lnTo>
                      <a:lnTo>
                        <a:pt x="417" y="1116"/>
                      </a:lnTo>
                      <a:lnTo>
                        <a:pt x="412" y="1112"/>
                      </a:lnTo>
                      <a:lnTo>
                        <a:pt x="404" y="1108"/>
                      </a:lnTo>
                      <a:lnTo>
                        <a:pt x="399" y="1103"/>
                      </a:lnTo>
                      <a:lnTo>
                        <a:pt x="387" y="1095"/>
                      </a:lnTo>
                      <a:lnTo>
                        <a:pt x="382" y="1091"/>
                      </a:lnTo>
                      <a:lnTo>
                        <a:pt x="376" y="1088"/>
                      </a:lnTo>
                      <a:lnTo>
                        <a:pt x="370" y="1082"/>
                      </a:lnTo>
                      <a:lnTo>
                        <a:pt x="365" y="1078"/>
                      </a:lnTo>
                      <a:lnTo>
                        <a:pt x="359" y="1074"/>
                      </a:lnTo>
                      <a:lnTo>
                        <a:pt x="354" y="1071"/>
                      </a:lnTo>
                      <a:lnTo>
                        <a:pt x="348" y="1067"/>
                      </a:lnTo>
                      <a:lnTo>
                        <a:pt x="337" y="1058"/>
                      </a:lnTo>
                      <a:lnTo>
                        <a:pt x="331" y="1054"/>
                      </a:lnTo>
                      <a:lnTo>
                        <a:pt x="320" y="1046"/>
                      </a:lnTo>
                      <a:lnTo>
                        <a:pt x="314" y="1043"/>
                      </a:lnTo>
                      <a:lnTo>
                        <a:pt x="307" y="1037"/>
                      </a:lnTo>
                      <a:lnTo>
                        <a:pt x="299" y="1031"/>
                      </a:lnTo>
                      <a:lnTo>
                        <a:pt x="293" y="1028"/>
                      </a:lnTo>
                      <a:lnTo>
                        <a:pt x="282" y="1020"/>
                      </a:lnTo>
                      <a:lnTo>
                        <a:pt x="278" y="1016"/>
                      </a:lnTo>
                      <a:lnTo>
                        <a:pt x="278" y="1016"/>
                      </a:lnTo>
                      <a:lnTo>
                        <a:pt x="265" y="1009"/>
                      </a:lnTo>
                      <a:lnTo>
                        <a:pt x="252" y="999"/>
                      </a:lnTo>
                      <a:lnTo>
                        <a:pt x="241" y="992"/>
                      </a:lnTo>
                      <a:lnTo>
                        <a:pt x="228" y="982"/>
                      </a:lnTo>
                      <a:lnTo>
                        <a:pt x="218" y="977"/>
                      </a:lnTo>
                      <a:lnTo>
                        <a:pt x="196" y="962"/>
                      </a:lnTo>
                      <a:lnTo>
                        <a:pt x="183" y="954"/>
                      </a:lnTo>
                      <a:lnTo>
                        <a:pt x="171" y="945"/>
                      </a:lnTo>
                      <a:lnTo>
                        <a:pt x="156" y="937"/>
                      </a:lnTo>
                      <a:lnTo>
                        <a:pt x="143" y="928"/>
                      </a:lnTo>
                      <a:lnTo>
                        <a:pt x="115" y="909"/>
                      </a:lnTo>
                      <a:lnTo>
                        <a:pt x="100" y="900"/>
                      </a:lnTo>
                      <a:lnTo>
                        <a:pt x="57" y="872"/>
                      </a:lnTo>
                      <a:lnTo>
                        <a:pt x="44" y="862"/>
                      </a:lnTo>
                      <a:lnTo>
                        <a:pt x="16" y="843"/>
                      </a:lnTo>
                      <a:lnTo>
                        <a:pt x="0" y="834"/>
                      </a:lnTo>
                      <a:lnTo>
                        <a:pt x="0" y="721"/>
                      </a:lnTo>
                      <a:lnTo>
                        <a:pt x="0" y="720"/>
                      </a:lnTo>
                      <a:lnTo>
                        <a:pt x="2" y="718"/>
                      </a:lnTo>
                      <a:lnTo>
                        <a:pt x="2" y="718"/>
                      </a:lnTo>
                      <a:lnTo>
                        <a:pt x="12" y="712"/>
                      </a:lnTo>
                      <a:lnTo>
                        <a:pt x="16" y="708"/>
                      </a:lnTo>
                      <a:lnTo>
                        <a:pt x="19" y="706"/>
                      </a:lnTo>
                      <a:lnTo>
                        <a:pt x="19" y="706"/>
                      </a:lnTo>
                      <a:lnTo>
                        <a:pt x="21" y="703"/>
                      </a:lnTo>
                      <a:lnTo>
                        <a:pt x="23" y="701"/>
                      </a:lnTo>
                      <a:lnTo>
                        <a:pt x="25" y="699"/>
                      </a:lnTo>
                      <a:lnTo>
                        <a:pt x="27" y="699"/>
                      </a:lnTo>
                      <a:lnTo>
                        <a:pt x="31" y="695"/>
                      </a:lnTo>
                      <a:lnTo>
                        <a:pt x="36" y="691"/>
                      </a:lnTo>
                      <a:lnTo>
                        <a:pt x="44" y="688"/>
                      </a:lnTo>
                      <a:lnTo>
                        <a:pt x="47" y="686"/>
                      </a:lnTo>
                      <a:lnTo>
                        <a:pt x="53" y="680"/>
                      </a:lnTo>
                      <a:lnTo>
                        <a:pt x="61" y="674"/>
                      </a:lnTo>
                      <a:lnTo>
                        <a:pt x="66" y="671"/>
                      </a:lnTo>
                      <a:lnTo>
                        <a:pt x="68" y="669"/>
                      </a:lnTo>
                      <a:lnTo>
                        <a:pt x="70" y="667"/>
                      </a:lnTo>
                      <a:lnTo>
                        <a:pt x="74" y="663"/>
                      </a:lnTo>
                      <a:lnTo>
                        <a:pt x="77" y="661"/>
                      </a:lnTo>
                      <a:lnTo>
                        <a:pt x="79" y="661"/>
                      </a:lnTo>
                      <a:lnTo>
                        <a:pt x="83" y="663"/>
                      </a:lnTo>
                      <a:lnTo>
                        <a:pt x="85" y="663"/>
                      </a:lnTo>
                      <a:lnTo>
                        <a:pt x="87" y="663"/>
                      </a:lnTo>
                      <a:lnTo>
                        <a:pt x="89" y="661"/>
                      </a:lnTo>
                      <a:lnTo>
                        <a:pt x="93" y="658"/>
                      </a:lnTo>
                      <a:lnTo>
                        <a:pt x="98" y="650"/>
                      </a:lnTo>
                      <a:lnTo>
                        <a:pt x="100" y="650"/>
                      </a:lnTo>
                      <a:lnTo>
                        <a:pt x="111" y="643"/>
                      </a:lnTo>
                      <a:lnTo>
                        <a:pt x="113" y="643"/>
                      </a:lnTo>
                      <a:lnTo>
                        <a:pt x="123" y="644"/>
                      </a:lnTo>
                      <a:lnTo>
                        <a:pt x="132" y="644"/>
                      </a:lnTo>
                      <a:lnTo>
                        <a:pt x="143" y="648"/>
                      </a:lnTo>
                      <a:lnTo>
                        <a:pt x="149" y="648"/>
                      </a:lnTo>
                      <a:lnTo>
                        <a:pt x="154" y="644"/>
                      </a:lnTo>
                      <a:lnTo>
                        <a:pt x="154" y="643"/>
                      </a:lnTo>
                      <a:lnTo>
                        <a:pt x="156" y="641"/>
                      </a:lnTo>
                      <a:lnTo>
                        <a:pt x="156" y="639"/>
                      </a:lnTo>
                      <a:lnTo>
                        <a:pt x="156" y="637"/>
                      </a:lnTo>
                      <a:lnTo>
                        <a:pt x="156" y="633"/>
                      </a:lnTo>
                      <a:lnTo>
                        <a:pt x="156" y="633"/>
                      </a:lnTo>
                      <a:lnTo>
                        <a:pt x="156" y="629"/>
                      </a:lnTo>
                      <a:lnTo>
                        <a:pt x="156" y="628"/>
                      </a:lnTo>
                      <a:lnTo>
                        <a:pt x="158" y="628"/>
                      </a:lnTo>
                      <a:lnTo>
                        <a:pt x="158" y="626"/>
                      </a:lnTo>
                      <a:lnTo>
                        <a:pt x="160" y="628"/>
                      </a:lnTo>
                      <a:lnTo>
                        <a:pt x="162" y="628"/>
                      </a:lnTo>
                      <a:lnTo>
                        <a:pt x="164" y="628"/>
                      </a:lnTo>
                      <a:lnTo>
                        <a:pt x="168" y="628"/>
                      </a:lnTo>
                      <a:lnTo>
                        <a:pt x="170" y="628"/>
                      </a:lnTo>
                      <a:lnTo>
                        <a:pt x="173" y="629"/>
                      </a:lnTo>
                      <a:lnTo>
                        <a:pt x="175" y="629"/>
                      </a:lnTo>
                      <a:lnTo>
                        <a:pt x="177" y="628"/>
                      </a:lnTo>
                      <a:lnTo>
                        <a:pt x="177" y="628"/>
                      </a:lnTo>
                      <a:lnTo>
                        <a:pt x="179" y="626"/>
                      </a:lnTo>
                      <a:lnTo>
                        <a:pt x="183" y="624"/>
                      </a:lnTo>
                      <a:lnTo>
                        <a:pt x="186" y="626"/>
                      </a:lnTo>
                      <a:lnTo>
                        <a:pt x="188" y="626"/>
                      </a:lnTo>
                      <a:lnTo>
                        <a:pt x="192" y="626"/>
                      </a:lnTo>
                      <a:lnTo>
                        <a:pt x="209" y="622"/>
                      </a:lnTo>
                      <a:lnTo>
                        <a:pt x="224" y="620"/>
                      </a:lnTo>
                      <a:lnTo>
                        <a:pt x="228" y="618"/>
                      </a:lnTo>
                      <a:lnTo>
                        <a:pt x="230" y="616"/>
                      </a:lnTo>
                      <a:lnTo>
                        <a:pt x="237" y="612"/>
                      </a:lnTo>
                      <a:lnTo>
                        <a:pt x="243" y="609"/>
                      </a:lnTo>
                      <a:lnTo>
                        <a:pt x="254" y="596"/>
                      </a:lnTo>
                      <a:lnTo>
                        <a:pt x="258" y="590"/>
                      </a:lnTo>
                      <a:lnTo>
                        <a:pt x="263" y="581"/>
                      </a:lnTo>
                      <a:lnTo>
                        <a:pt x="267" y="573"/>
                      </a:lnTo>
                      <a:lnTo>
                        <a:pt x="269" y="571"/>
                      </a:lnTo>
                      <a:lnTo>
                        <a:pt x="271" y="569"/>
                      </a:lnTo>
                      <a:lnTo>
                        <a:pt x="295" y="560"/>
                      </a:lnTo>
                      <a:lnTo>
                        <a:pt x="299" y="560"/>
                      </a:lnTo>
                      <a:lnTo>
                        <a:pt x="305" y="558"/>
                      </a:lnTo>
                      <a:lnTo>
                        <a:pt x="314" y="552"/>
                      </a:lnTo>
                      <a:lnTo>
                        <a:pt x="320" y="551"/>
                      </a:lnTo>
                      <a:lnTo>
                        <a:pt x="324" y="549"/>
                      </a:lnTo>
                      <a:lnTo>
                        <a:pt x="333" y="537"/>
                      </a:lnTo>
                      <a:lnTo>
                        <a:pt x="335" y="535"/>
                      </a:lnTo>
                      <a:lnTo>
                        <a:pt x="346" y="534"/>
                      </a:lnTo>
                      <a:lnTo>
                        <a:pt x="354" y="534"/>
                      </a:lnTo>
                      <a:lnTo>
                        <a:pt x="357" y="534"/>
                      </a:lnTo>
                      <a:lnTo>
                        <a:pt x="361" y="532"/>
                      </a:lnTo>
                      <a:lnTo>
                        <a:pt x="365" y="528"/>
                      </a:lnTo>
                      <a:lnTo>
                        <a:pt x="365" y="528"/>
                      </a:lnTo>
                      <a:lnTo>
                        <a:pt x="365" y="526"/>
                      </a:lnTo>
                      <a:lnTo>
                        <a:pt x="365" y="522"/>
                      </a:lnTo>
                      <a:lnTo>
                        <a:pt x="363" y="520"/>
                      </a:lnTo>
                      <a:lnTo>
                        <a:pt x="363" y="520"/>
                      </a:lnTo>
                      <a:lnTo>
                        <a:pt x="361" y="519"/>
                      </a:lnTo>
                      <a:lnTo>
                        <a:pt x="359" y="519"/>
                      </a:lnTo>
                      <a:lnTo>
                        <a:pt x="357" y="515"/>
                      </a:lnTo>
                      <a:lnTo>
                        <a:pt x="355" y="513"/>
                      </a:lnTo>
                      <a:lnTo>
                        <a:pt x="355" y="513"/>
                      </a:lnTo>
                      <a:lnTo>
                        <a:pt x="354" y="513"/>
                      </a:lnTo>
                      <a:lnTo>
                        <a:pt x="352" y="517"/>
                      </a:lnTo>
                      <a:lnTo>
                        <a:pt x="350" y="517"/>
                      </a:lnTo>
                      <a:lnTo>
                        <a:pt x="348" y="517"/>
                      </a:lnTo>
                      <a:lnTo>
                        <a:pt x="348" y="515"/>
                      </a:lnTo>
                      <a:lnTo>
                        <a:pt x="348" y="515"/>
                      </a:lnTo>
                      <a:lnTo>
                        <a:pt x="348" y="513"/>
                      </a:lnTo>
                      <a:lnTo>
                        <a:pt x="350" y="509"/>
                      </a:lnTo>
                      <a:lnTo>
                        <a:pt x="350" y="507"/>
                      </a:lnTo>
                      <a:lnTo>
                        <a:pt x="350" y="502"/>
                      </a:lnTo>
                      <a:lnTo>
                        <a:pt x="350" y="500"/>
                      </a:lnTo>
                      <a:lnTo>
                        <a:pt x="350" y="500"/>
                      </a:lnTo>
                      <a:lnTo>
                        <a:pt x="355" y="496"/>
                      </a:lnTo>
                      <a:lnTo>
                        <a:pt x="355" y="496"/>
                      </a:lnTo>
                      <a:lnTo>
                        <a:pt x="354" y="494"/>
                      </a:lnTo>
                      <a:lnTo>
                        <a:pt x="354" y="494"/>
                      </a:lnTo>
                      <a:lnTo>
                        <a:pt x="354" y="494"/>
                      </a:lnTo>
                      <a:lnTo>
                        <a:pt x="350" y="492"/>
                      </a:lnTo>
                      <a:lnTo>
                        <a:pt x="348" y="490"/>
                      </a:lnTo>
                      <a:lnTo>
                        <a:pt x="346" y="489"/>
                      </a:lnTo>
                      <a:lnTo>
                        <a:pt x="346" y="487"/>
                      </a:lnTo>
                      <a:lnTo>
                        <a:pt x="348" y="483"/>
                      </a:lnTo>
                      <a:lnTo>
                        <a:pt x="348" y="474"/>
                      </a:lnTo>
                      <a:lnTo>
                        <a:pt x="348" y="472"/>
                      </a:lnTo>
                      <a:lnTo>
                        <a:pt x="352" y="470"/>
                      </a:lnTo>
                      <a:lnTo>
                        <a:pt x="354" y="468"/>
                      </a:lnTo>
                      <a:lnTo>
                        <a:pt x="357" y="468"/>
                      </a:lnTo>
                      <a:lnTo>
                        <a:pt x="359" y="470"/>
                      </a:lnTo>
                      <a:lnTo>
                        <a:pt x="365" y="472"/>
                      </a:lnTo>
                      <a:lnTo>
                        <a:pt x="369" y="472"/>
                      </a:lnTo>
                      <a:lnTo>
                        <a:pt x="372" y="472"/>
                      </a:lnTo>
                      <a:lnTo>
                        <a:pt x="378" y="468"/>
                      </a:lnTo>
                      <a:lnTo>
                        <a:pt x="387" y="466"/>
                      </a:lnTo>
                      <a:lnTo>
                        <a:pt x="400" y="460"/>
                      </a:lnTo>
                      <a:lnTo>
                        <a:pt x="406" y="459"/>
                      </a:lnTo>
                      <a:lnTo>
                        <a:pt x="410" y="457"/>
                      </a:lnTo>
                      <a:lnTo>
                        <a:pt x="410" y="453"/>
                      </a:lnTo>
                      <a:lnTo>
                        <a:pt x="412" y="445"/>
                      </a:lnTo>
                      <a:lnTo>
                        <a:pt x="412" y="440"/>
                      </a:lnTo>
                      <a:lnTo>
                        <a:pt x="417" y="438"/>
                      </a:lnTo>
                      <a:lnTo>
                        <a:pt x="431" y="436"/>
                      </a:lnTo>
                      <a:lnTo>
                        <a:pt x="444" y="434"/>
                      </a:lnTo>
                      <a:lnTo>
                        <a:pt x="453" y="434"/>
                      </a:lnTo>
                      <a:lnTo>
                        <a:pt x="457" y="434"/>
                      </a:lnTo>
                      <a:lnTo>
                        <a:pt x="462" y="434"/>
                      </a:lnTo>
                      <a:lnTo>
                        <a:pt x="468" y="434"/>
                      </a:lnTo>
                      <a:lnTo>
                        <a:pt x="474" y="434"/>
                      </a:lnTo>
                      <a:lnTo>
                        <a:pt x="479" y="434"/>
                      </a:lnTo>
                      <a:lnTo>
                        <a:pt x="500" y="436"/>
                      </a:lnTo>
                      <a:lnTo>
                        <a:pt x="506" y="436"/>
                      </a:lnTo>
                      <a:lnTo>
                        <a:pt x="511" y="436"/>
                      </a:lnTo>
                      <a:lnTo>
                        <a:pt x="515" y="436"/>
                      </a:lnTo>
                      <a:lnTo>
                        <a:pt x="521" y="436"/>
                      </a:lnTo>
                      <a:lnTo>
                        <a:pt x="523" y="438"/>
                      </a:lnTo>
                      <a:lnTo>
                        <a:pt x="528" y="438"/>
                      </a:lnTo>
                      <a:lnTo>
                        <a:pt x="528" y="438"/>
                      </a:lnTo>
                      <a:lnTo>
                        <a:pt x="534" y="438"/>
                      </a:lnTo>
                      <a:lnTo>
                        <a:pt x="538" y="436"/>
                      </a:lnTo>
                      <a:lnTo>
                        <a:pt x="538" y="434"/>
                      </a:lnTo>
                      <a:lnTo>
                        <a:pt x="538" y="432"/>
                      </a:lnTo>
                      <a:lnTo>
                        <a:pt x="536" y="430"/>
                      </a:lnTo>
                      <a:lnTo>
                        <a:pt x="536" y="430"/>
                      </a:lnTo>
                      <a:lnTo>
                        <a:pt x="534" y="430"/>
                      </a:lnTo>
                      <a:lnTo>
                        <a:pt x="530" y="432"/>
                      </a:lnTo>
                      <a:lnTo>
                        <a:pt x="530" y="432"/>
                      </a:lnTo>
                      <a:lnTo>
                        <a:pt x="530" y="430"/>
                      </a:lnTo>
                      <a:lnTo>
                        <a:pt x="530" y="430"/>
                      </a:lnTo>
                      <a:lnTo>
                        <a:pt x="532" y="428"/>
                      </a:lnTo>
                      <a:lnTo>
                        <a:pt x="532" y="427"/>
                      </a:lnTo>
                      <a:lnTo>
                        <a:pt x="532" y="427"/>
                      </a:lnTo>
                      <a:lnTo>
                        <a:pt x="534" y="417"/>
                      </a:lnTo>
                      <a:lnTo>
                        <a:pt x="534" y="413"/>
                      </a:lnTo>
                      <a:lnTo>
                        <a:pt x="536" y="412"/>
                      </a:lnTo>
                      <a:lnTo>
                        <a:pt x="536" y="412"/>
                      </a:lnTo>
                      <a:lnTo>
                        <a:pt x="538" y="410"/>
                      </a:lnTo>
                      <a:lnTo>
                        <a:pt x="539" y="410"/>
                      </a:lnTo>
                      <a:lnTo>
                        <a:pt x="543" y="408"/>
                      </a:lnTo>
                      <a:lnTo>
                        <a:pt x="545" y="408"/>
                      </a:lnTo>
                      <a:lnTo>
                        <a:pt x="549" y="402"/>
                      </a:lnTo>
                      <a:lnTo>
                        <a:pt x="549" y="400"/>
                      </a:lnTo>
                      <a:lnTo>
                        <a:pt x="528" y="385"/>
                      </a:lnTo>
                      <a:lnTo>
                        <a:pt x="524" y="383"/>
                      </a:lnTo>
                      <a:lnTo>
                        <a:pt x="521" y="382"/>
                      </a:lnTo>
                      <a:lnTo>
                        <a:pt x="511" y="365"/>
                      </a:lnTo>
                      <a:lnTo>
                        <a:pt x="515" y="363"/>
                      </a:lnTo>
                      <a:lnTo>
                        <a:pt x="515" y="363"/>
                      </a:lnTo>
                      <a:lnTo>
                        <a:pt x="515" y="361"/>
                      </a:lnTo>
                      <a:lnTo>
                        <a:pt x="517" y="361"/>
                      </a:lnTo>
                      <a:lnTo>
                        <a:pt x="517" y="359"/>
                      </a:lnTo>
                      <a:lnTo>
                        <a:pt x="517" y="357"/>
                      </a:lnTo>
                      <a:lnTo>
                        <a:pt x="517" y="355"/>
                      </a:lnTo>
                      <a:lnTo>
                        <a:pt x="515" y="353"/>
                      </a:lnTo>
                      <a:lnTo>
                        <a:pt x="515" y="353"/>
                      </a:lnTo>
                      <a:lnTo>
                        <a:pt x="513" y="351"/>
                      </a:lnTo>
                      <a:lnTo>
                        <a:pt x="511" y="350"/>
                      </a:lnTo>
                      <a:lnTo>
                        <a:pt x="509" y="348"/>
                      </a:lnTo>
                      <a:lnTo>
                        <a:pt x="508" y="344"/>
                      </a:lnTo>
                      <a:lnTo>
                        <a:pt x="508" y="342"/>
                      </a:lnTo>
                      <a:lnTo>
                        <a:pt x="504" y="338"/>
                      </a:lnTo>
                      <a:lnTo>
                        <a:pt x="502" y="336"/>
                      </a:lnTo>
                      <a:lnTo>
                        <a:pt x="502" y="327"/>
                      </a:lnTo>
                      <a:lnTo>
                        <a:pt x="504" y="325"/>
                      </a:lnTo>
                      <a:lnTo>
                        <a:pt x="504" y="323"/>
                      </a:lnTo>
                      <a:lnTo>
                        <a:pt x="506" y="318"/>
                      </a:lnTo>
                      <a:lnTo>
                        <a:pt x="508" y="318"/>
                      </a:lnTo>
                      <a:lnTo>
                        <a:pt x="508" y="314"/>
                      </a:lnTo>
                      <a:lnTo>
                        <a:pt x="508" y="312"/>
                      </a:lnTo>
                      <a:lnTo>
                        <a:pt x="504" y="305"/>
                      </a:lnTo>
                      <a:lnTo>
                        <a:pt x="504" y="303"/>
                      </a:lnTo>
                      <a:lnTo>
                        <a:pt x="502" y="303"/>
                      </a:lnTo>
                      <a:lnTo>
                        <a:pt x="500" y="301"/>
                      </a:lnTo>
                      <a:lnTo>
                        <a:pt x="498" y="301"/>
                      </a:lnTo>
                      <a:lnTo>
                        <a:pt x="498" y="299"/>
                      </a:lnTo>
                      <a:lnTo>
                        <a:pt x="498" y="297"/>
                      </a:lnTo>
                      <a:lnTo>
                        <a:pt x="500" y="295"/>
                      </a:lnTo>
                      <a:lnTo>
                        <a:pt x="500" y="295"/>
                      </a:lnTo>
                      <a:lnTo>
                        <a:pt x="502" y="293"/>
                      </a:lnTo>
                      <a:lnTo>
                        <a:pt x="502" y="293"/>
                      </a:lnTo>
                      <a:lnTo>
                        <a:pt x="500" y="289"/>
                      </a:lnTo>
                      <a:lnTo>
                        <a:pt x="500" y="286"/>
                      </a:lnTo>
                      <a:lnTo>
                        <a:pt x="500" y="282"/>
                      </a:lnTo>
                      <a:lnTo>
                        <a:pt x="504" y="269"/>
                      </a:lnTo>
                      <a:lnTo>
                        <a:pt x="504" y="267"/>
                      </a:lnTo>
                      <a:lnTo>
                        <a:pt x="504" y="263"/>
                      </a:lnTo>
                      <a:lnTo>
                        <a:pt x="498" y="248"/>
                      </a:lnTo>
                      <a:lnTo>
                        <a:pt x="496" y="244"/>
                      </a:lnTo>
                      <a:lnTo>
                        <a:pt x="494" y="241"/>
                      </a:lnTo>
                      <a:lnTo>
                        <a:pt x="502" y="231"/>
                      </a:lnTo>
                      <a:lnTo>
                        <a:pt x="500" y="231"/>
                      </a:lnTo>
                      <a:lnTo>
                        <a:pt x="498" y="229"/>
                      </a:lnTo>
                      <a:lnTo>
                        <a:pt x="489" y="222"/>
                      </a:lnTo>
                      <a:lnTo>
                        <a:pt x="491" y="220"/>
                      </a:lnTo>
                      <a:lnTo>
                        <a:pt x="494" y="214"/>
                      </a:lnTo>
                      <a:lnTo>
                        <a:pt x="496" y="211"/>
                      </a:lnTo>
                      <a:lnTo>
                        <a:pt x="496" y="209"/>
                      </a:lnTo>
                      <a:lnTo>
                        <a:pt x="496" y="209"/>
                      </a:lnTo>
                      <a:lnTo>
                        <a:pt x="494" y="207"/>
                      </a:lnTo>
                      <a:lnTo>
                        <a:pt x="487" y="203"/>
                      </a:lnTo>
                      <a:lnTo>
                        <a:pt x="485" y="199"/>
                      </a:lnTo>
                      <a:lnTo>
                        <a:pt x="481" y="197"/>
                      </a:lnTo>
                      <a:lnTo>
                        <a:pt x="481" y="196"/>
                      </a:lnTo>
                      <a:lnTo>
                        <a:pt x="479" y="196"/>
                      </a:lnTo>
                      <a:lnTo>
                        <a:pt x="479" y="194"/>
                      </a:lnTo>
                      <a:lnTo>
                        <a:pt x="479" y="194"/>
                      </a:lnTo>
                      <a:lnTo>
                        <a:pt x="479" y="192"/>
                      </a:lnTo>
                      <a:lnTo>
                        <a:pt x="476" y="192"/>
                      </a:lnTo>
                      <a:lnTo>
                        <a:pt x="474" y="190"/>
                      </a:lnTo>
                      <a:lnTo>
                        <a:pt x="472" y="188"/>
                      </a:lnTo>
                      <a:lnTo>
                        <a:pt x="468" y="186"/>
                      </a:lnTo>
                      <a:lnTo>
                        <a:pt x="466" y="186"/>
                      </a:lnTo>
                      <a:lnTo>
                        <a:pt x="464" y="184"/>
                      </a:lnTo>
                      <a:lnTo>
                        <a:pt x="464" y="182"/>
                      </a:lnTo>
                      <a:lnTo>
                        <a:pt x="464" y="179"/>
                      </a:lnTo>
                      <a:lnTo>
                        <a:pt x="466" y="177"/>
                      </a:lnTo>
                      <a:lnTo>
                        <a:pt x="466" y="179"/>
                      </a:lnTo>
                      <a:lnTo>
                        <a:pt x="466" y="179"/>
                      </a:lnTo>
                      <a:lnTo>
                        <a:pt x="466" y="179"/>
                      </a:lnTo>
                      <a:lnTo>
                        <a:pt x="468" y="177"/>
                      </a:lnTo>
                      <a:lnTo>
                        <a:pt x="472" y="179"/>
                      </a:lnTo>
                      <a:lnTo>
                        <a:pt x="474" y="179"/>
                      </a:lnTo>
                      <a:lnTo>
                        <a:pt x="476" y="179"/>
                      </a:lnTo>
                      <a:lnTo>
                        <a:pt x="481" y="179"/>
                      </a:lnTo>
                      <a:lnTo>
                        <a:pt x="483" y="179"/>
                      </a:lnTo>
                      <a:lnTo>
                        <a:pt x="483" y="179"/>
                      </a:lnTo>
                      <a:lnTo>
                        <a:pt x="485" y="179"/>
                      </a:lnTo>
                      <a:lnTo>
                        <a:pt x="493" y="177"/>
                      </a:lnTo>
                      <a:lnTo>
                        <a:pt x="494" y="175"/>
                      </a:lnTo>
                      <a:lnTo>
                        <a:pt x="496" y="175"/>
                      </a:lnTo>
                      <a:lnTo>
                        <a:pt x="496" y="175"/>
                      </a:lnTo>
                      <a:lnTo>
                        <a:pt x="498" y="173"/>
                      </a:lnTo>
                      <a:lnTo>
                        <a:pt x="500" y="171"/>
                      </a:lnTo>
                      <a:lnTo>
                        <a:pt x="506" y="169"/>
                      </a:lnTo>
                      <a:lnTo>
                        <a:pt x="506" y="169"/>
                      </a:lnTo>
                      <a:lnTo>
                        <a:pt x="508" y="167"/>
                      </a:lnTo>
                      <a:lnTo>
                        <a:pt x="515" y="160"/>
                      </a:lnTo>
                      <a:lnTo>
                        <a:pt x="517" y="160"/>
                      </a:lnTo>
                      <a:lnTo>
                        <a:pt x="523" y="158"/>
                      </a:lnTo>
                      <a:lnTo>
                        <a:pt x="526" y="158"/>
                      </a:lnTo>
                      <a:lnTo>
                        <a:pt x="526" y="158"/>
                      </a:lnTo>
                      <a:lnTo>
                        <a:pt x="528" y="156"/>
                      </a:lnTo>
                      <a:lnTo>
                        <a:pt x="530" y="154"/>
                      </a:lnTo>
                      <a:lnTo>
                        <a:pt x="530" y="154"/>
                      </a:lnTo>
                      <a:lnTo>
                        <a:pt x="532" y="152"/>
                      </a:lnTo>
                      <a:lnTo>
                        <a:pt x="532" y="152"/>
                      </a:lnTo>
                      <a:lnTo>
                        <a:pt x="534" y="151"/>
                      </a:lnTo>
                      <a:lnTo>
                        <a:pt x="534" y="145"/>
                      </a:lnTo>
                      <a:lnTo>
                        <a:pt x="534" y="145"/>
                      </a:lnTo>
                      <a:lnTo>
                        <a:pt x="536" y="143"/>
                      </a:lnTo>
                      <a:lnTo>
                        <a:pt x="538" y="136"/>
                      </a:lnTo>
                      <a:lnTo>
                        <a:pt x="539" y="136"/>
                      </a:lnTo>
                      <a:lnTo>
                        <a:pt x="539" y="136"/>
                      </a:lnTo>
                      <a:lnTo>
                        <a:pt x="541" y="136"/>
                      </a:lnTo>
                      <a:lnTo>
                        <a:pt x="541" y="134"/>
                      </a:lnTo>
                      <a:lnTo>
                        <a:pt x="543" y="132"/>
                      </a:lnTo>
                      <a:lnTo>
                        <a:pt x="545" y="130"/>
                      </a:lnTo>
                      <a:lnTo>
                        <a:pt x="549" y="128"/>
                      </a:lnTo>
                      <a:lnTo>
                        <a:pt x="549" y="126"/>
                      </a:lnTo>
                      <a:lnTo>
                        <a:pt x="549" y="126"/>
                      </a:lnTo>
                      <a:lnTo>
                        <a:pt x="553" y="126"/>
                      </a:lnTo>
                      <a:lnTo>
                        <a:pt x="554" y="124"/>
                      </a:lnTo>
                      <a:lnTo>
                        <a:pt x="556" y="122"/>
                      </a:lnTo>
                      <a:lnTo>
                        <a:pt x="558" y="122"/>
                      </a:lnTo>
                      <a:lnTo>
                        <a:pt x="558" y="122"/>
                      </a:lnTo>
                      <a:lnTo>
                        <a:pt x="558" y="122"/>
                      </a:lnTo>
                      <a:lnTo>
                        <a:pt x="558" y="124"/>
                      </a:lnTo>
                      <a:lnTo>
                        <a:pt x="560" y="122"/>
                      </a:lnTo>
                      <a:lnTo>
                        <a:pt x="562" y="120"/>
                      </a:lnTo>
                      <a:lnTo>
                        <a:pt x="564" y="119"/>
                      </a:lnTo>
                      <a:lnTo>
                        <a:pt x="566" y="119"/>
                      </a:lnTo>
                      <a:lnTo>
                        <a:pt x="566" y="119"/>
                      </a:lnTo>
                      <a:lnTo>
                        <a:pt x="568" y="119"/>
                      </a:lnTo>
                      <a:lnTo>
                        <a:pt x="568" y="120"/>
                      </a:lnTo>
                      <a:lnTo>
                        <a:pt x="570" y="120"/>
                      </a:lnTo>
                      <a:lnTo>
                        <a:pt x="570" y="120"/>
                      </a:lnTo>
                      <a:lnTo>
                        <a:pt x="571" y="120"/>
                      </a:lnTo>
                      <a:lnTo>
                        <a:pt x="571" y="120"/>
                      </a:lnTo>
                      <a:lnTo>
                        <a:pt x="573" y="120"/>
                      </a:lnTo>
                      <a:lnTo>
                        <a:pt x="573" y="120"/>
                      </a:lnTo>
                      <a:lnTo>
                        <a:pt x="573" y="122"/>
                      </a:lnTo>
                      <a:lnTo>
                        <a:pt x="577" y="122"/>
                      </a:lnTo>
                      <a:lnTo>
                        <a:pt x="579" y="122"/>
                      </a:lnTo>
                      <a:lnTo>
                        <a:pt x="581" y="122"/>
                      </a:lnTo>
                      <a:lnTo>
                        <a:pt x="581" y="120"/>
                      </a:lnTo>
                      <a:lnTo>
                        <a:pt x="583" y="119"/>
                      </a:lnTo>
                      <a:lnTo>
                        <a:pt x="583" y="119"/>
                      </a:lnTo>
                      <a:lnTo>
                        <a:pt x="585" y="119"/>
                      </a:lnTo>
                      <a:lnTo>
                        <a:pt x="585" y="119"/>
                      </a:lnTo>
                      <a:lnTo>
                        <a:pt x="586" y="119"/>
                      </a:lnTo>
                      <a:lnTo>
                        <a:pt x="586" y="117"/>
                      </a:lnTo>
                      <a:lnTo>
                        <a:pt x="590" y="111"/>
                      </a:lnTo>
                      <a:lnTo>
                        <a:pt x="590" y="109"/>
                      </a:lnTo>
                      <a:lnTo>
                        <a:pt x="590" y="109"/>
                      </a:lnTo>
                      <a:lnTo>
                        <a:pt x="590" y="109"/>
                      </a:lnTo>
                      <a:lnTo>
                        <a:pt x="588" y="107"/>
                      </a:lnTo>
                      <a:lnTo>
                        <a:pt x="590" y="107"/>
                      </a:lnTo>
                      <a:lnTo>
                        <a:pt x="590" y="107"/>
                      </a:lnTo>
                      <a:lnTo>
                        <a:pt x="590" y="107"/>
                      </a:lnTo>
                      <a:lnTo>
                        <a:pt x="594" y="107"/>
                      </a:lnTo>
                      <a:lnTo>
                        <a:pt x="596" y="107"/>
                      </a:lnTo>
                      <a:lnTo>
                        <a:pt x="598" y="105"/>
                      </a:lnTo>
                      <a:lnTo>
                        <a:pt x="600" y="107"/>
                      </a:lnTo>
                      <a:lnTo>
                        <a:pt x="600" y="107"/>
                      </a:lnTo>
                      <a:lnTo>
                        <a:pt x="601" y="107"/>
                      </a:lnTo>
                      <a:lnTo>
                        <a:pt x="601" y="109"/>
                      </a:lnTo>
                      <a:lnTo>
                        <a:pt x="601" y="109"/>
                      </a:lnTo>
                      <a:lnTo>
                        <a:pt x="601" y="109"/>
                      </a:lnTo>
                      <a:lnTo>
                        <a:pt x="601" y="111"/>
                      </a:lnTo>
                      <a:lnTo>
                        <a:pt x="601" y="111"/>
                      </a:lnTo>
                      <a:lnTo>
                        <a:pt x="603" y="113"/>
                      </a:lnTo>
                      <a:lnTo>
                        <a:pt x="605" y="115"/>
                      </a:lnTo>
                      <a:lnTo>
                        <a:pt x="611" y="115"/>
                      </a:lnTo>
                      <a:lnTo>
                        <a:pt x="613" y="117"/>
                      </a:lnTo>
                      <a:lnTo>
                        <a:pt x="615" y="117"/>
                      </a:lnTo>
                      <a:lnTo>
                        <a:pt x="618" y="117"/>
                      </a:lnTo>
                      <a:lnTo>
                        <a:pt x="620" y="115"/>
                      </a:lnTo>
                      <a:lnTo>
                        <a:pt x="624" y="113"/>
                      </a:lnTo>
                      <a:lnTo>
                        <a:pt x="626" y="109"/>
                      </a:lnTo>
                      <a:lnTo>
                        <a:pt x="628" y="105"/>
                      </a:lnTo>
                      <a:lnTo>
                        <a:pt x="630" y="102"/>
                      </a:lnTo>
                      <a:lnTo>
                        <a:pt x="631" y="98"/>
                      </a:lnTo>
                      <a:lnTo>
                        <a:pt x="631" y="94"/>
                      </a:lnTo>
                      <a:lnTo>
                        <a:pt x="631" y="94"/>
                      </a:lnTo>
                      <a:lnTo>
                        <a:pt x="633" y="94"/>
                      </a:lnTo>
                      <a:lnTo>
                        <a:pt x="633" y="92"/>
                      </a:lnTo>
                      <a:lnTo>
                        <a:pt x="633" y="92"/>
                      </a:lnTo>
                      <a:lnTo>
                        <a:pt x="639" y="89"/>
                      </a:lnTo>
                      <a:lnTo>
                        <a:pt x="639" y="87"/>
                      </a:lnTo>
                      <a:lnTo>
                        <a:pt x="645" y="87"/>
                      </a:lnTo>
                      <a:lnTo>
                        <a:pt x="645" y="85"/>
                      </a:lnTo>
                      <a:lnTo>
                        <a:pt x="645" y="85"/>
                      </a:lnTo>
                      <a:lnTo>
                        <a:pt x="647" y="83"/>
                      </a:lnTo>
                      <a:lnTo>
                        <a:pt x="647" y="83"/>
                      </a:lnTo>
                      <a:lnTo>
                        <a:pt x="648" y="83"/>
                      </a:lnTo>
                      <a:lnTo>
                        <a:pt x="648" y="81"/>
                      </a:lnTo>
                      <a:lnTo>
                        <a:pt x="648" y="79"/>
                      </a:lnTo>
                      <a:lnTo>
                        <a:pt x="650" y="79"/>
                      </a:lnTo>
                      <a:lnTo>
                        <a:pt x="652" y="79"/>
                      </a:lnTo>
                      <a:lnTo>
                        <a:pt x="654" y="79"/>
                      </a:lnTo>
                      <a:lnTo>
                        <a:pt x="656" y="77"/>
                      </a:lnTo>
                      <a:lnTo>
                        <a:pt x="658" y="77"/>
                      </a:lnTo>
                      <a:lnTo>
                        <a:pt x="658" y="75"/>
                      </a:lnTo>
                      <a:lnTo>
                        <a:pt x="663" y="74"/>
                      </a:lnTo>
                      <a:lnTo>
                        <a:pt x="667" y="72"/>
                      </a:lnTo>
                      <a:lnTo>
                        <a:pt x="667" y="70"/>
                      </a:lnTo>
                      <a:lnTo>
                        <a:pt x="669" y="70"/>
                      </a:lnTo>
                      <a:lnTo>
                        <a:pt x="669" y="68"/>
                      </a:lnTo>
                      <a:lnTo>
                        <a:pt x="671" y="68"/>
                      </a:lnTo>
                      <a:lnTo>
                        <a:pt x="678" y="68"/>
                      </a:lnTo>
                      <a:lnTo>
                        <a:pt x="678" y="68"/>
                      </a:lnTo>
                      <a:lnTo>
                        <a:pt x="680" y="66"/>
                      </a:lnTo>
                      <a:lnTo>
                        <a:pt x="686" y="64"/>
                      </a:lnTo>
                      <a:lnTo>
                        <a:pt x="688" y="64"/>
                      </a:lnTo>
                      <a:lnTo>
                        <a:pt x="688" y="62"/>
                      </a:lnTo>
                      <a:lnTo>
                        <a:pt x="690" y="62"/>
                      </a:lnTo>
                      <a:lnTo>
                        <a:pt x="690" y="60"/>
                      </a:lnTo>
                      <a:lnTo>
                        <a:pt x="690" y="60"/>
                      </a:lnTo>
                      <a:lnTo>
                        <a:pt x="690" y="59"/>
                      </a:lnTo>
                      <a:lnTo>
                        <a:pt x="692" y="59"/>
                      </a:lnTo>
                      <a:lnTo>
                        <a:pt x="693" y="57"/>
                      </a:lnTo>
                      <a:lnTo>
                        <a:pt x="695" y="57"/>
                      </a:lnTo>
                      <a:lnTo>
                        <a:pt x="699" y="55"/>
                      </a:lnTo>
                      <a:lnTo>
                        <a:pt x="705" y="55"/>
                      </a:lnTo>
                      <a:lnTo>
                        <a:pt x="705" y="55"/>
                      </a:lnTo>
                      <a:lnTo>
                        <a:pt x="708" y="53"/>
                      </a:lnTo>
                      <a:lnTo>
                        <a:pt x="710" y="53"/>
                      </a:lnTo>
                      <a:lnTo>
                        <a:pt x="712" y="53"/>
                      </a:lnTo>
                      <a:lnTo>
                        <a:pt x="714" y="51"/>
                      </a:lnTo>
                      <a:lnTo>
                        <a:pt x="716" y="51"/>
                      </a:lnTo>
                      <a:lnTo>
                        <a:pt x="720" y="49"/>
                      </a:lnTo>
                      <a:lnTo>
                        <a:pt x="722" y="49"/>
                      </a:lnTo>
                      <a:lnTo>
                        <a:pt x="724" y="49"/>
                      </a:lnTo>
                      <a:lnTo>
                        <a:pt x="725" y="51"/>
                      </a:lnTo>
                      <a:lnTo>
                        <a:pt x="727" y="51"/>
                      </a:lnTo>
                      <a:lnTo>
                        <a:pt x="729" y="51"/>
                      </a:lnTo>
                      <a:lnTo>
                        <a:pt x="733" y="49"/>
                      </a:lnTo>
                      <a:lnTo>
                        <a:pt x="746" y="49"/>
                      </a:lnTo>
                      <a:lnTo>
                        <a:pt x="748" y="49"/>
                      </a:lnTo>
                      <a:lnTo>
                        <a:pt x="750" y="47"/>
                      </a:lnTo>
                      <a:lnTo>
                        <a:pt x="750" y="47"/>
                      </a:lnTo>
                      <a:lnTo>
                        <a:pt x="750" y="47"/>
                      </a:lnTo>
                      <a:lnTo>
                        <a:pt x="752" y="49"/>
                      </a:lnTo>
                      <a:lnTo>
                        <a:pt x="754" y="49"/>
                      </a:lnTo>
                      <a:lnTo>
                        <a:pt x="757" y="47"/>
                      </a:lnTo>
                      <a:lnTo>
                        <a:pt x="761" y="47"/>
                      </a:lnTo>
                      <a:lnTo>
                        <a:pt x="765" y="47"/>
                      </a:lnTo>
                      <a:lnTo>
                        <a:pt x="765" y="47"/>
                      </a:lnTo>
                      <a:lnTo>
                        <a:pt x="772" y="47"/>
                      </a:lnTo>
                      <a:lnTo>
                        <a:pt x="789" y="42"/>
                      </a:lnTo>
                      <a:lnTo>
                        <a:pt x="791" y="42"/>
                      </a:lnTo>
                      <a:lnTo>
                        <a:pt x="793" y="42"/>
                      </a:lnTo>
                      <a:lnTo>
                        <a:pt x="793" y="42"/>
                      </a:lnTo>
                      <a:lnTo>
                        <a:pt x="795" y="42"/>
                      </a:lnTo>
                      <a:lnTo>
                        <a:pt x="797" y="45"/>
                      </a:lnTo>
                      <a:lnTo>
                        <a:pt x="797" y="45"/>
                      </a:lnTo>
                      <a:lnTo>
                        <a:pt x="797" y="45"/>
                      </a:lnTo>
                      <a:lnTo>
                        <a:pt x="799" y="45"/>
                      </a:lnTo>
                      <a:lnTo>
                        <a:pt x="801" y="45"/>
                      </a:lnTo>
                      <a:lnTo>
                        <a:pt x="810" y="45"/>
                      </a:lnTo>
                      <a:lnTo>
                        <a:pt x="812" y="43"/>
                      </a:lnTo>
                      <a:lnTo>
                        <a:pt x="819" y="38"/>
                      </a:lnTo>
                      <a:lnTo>
                        <a:pt x="825" y="36"/>
                      </a:lnTo>
                      <a:lnTo>
                        <a:pt x="827" y="34"/>
                      </a:lnTo>
                      <a:lnTo>
                        <a:pt x="827" y="32"/>
                      </a:lnTo>
                      <a:lnTo>
                        <a:pt x="829" y="30"/>
                      </a:lnTo>
                      <a:lnTo>
                        <a:pt x="831" y="28"/>
                      </a:lnTo>
                      <a:lnTo>
                        <a:pt x="834" y="27"/>
                      </a:lnTo>
                      <a:lnTo>
                        <a:pt x="838" y="25"/>
                      </a:lnTo>
                      <a:lnTo>
                        <a:pt x="840" y="25"/>
                      </a:lnTo>
                      <a:lnTo>
                        <a:pt x="842" y="27"/>
                      </a:lnTo>
                      <a:lnTo>
                        <a:pt x="844" y="28"/>
                      </a:lnTo>
                      <a:lnTo>
                        <a:pt x="846" y="30"/>
                      </a:lnTo>
                      <a:lnTo>
                        <a:pt x="849" y="32"/>
                      </a:lnTo>
                      <a:lnTo>
                        <a:pt x="851" y="32"/>
                      </a:lnTo>
                      <a:lnTo>
                        <a:pt x="853" y="30"/>
                      </a:lnTo>
                      <a:lnTo>
                        <a:pt x="855" y="28"/>
                      </a:lnTo>
                      <a:lnTo>
                        <a:pt x="855" y="28"/>
                      </a:lnTo>
                      <a:lnTo>
                        <a:pt x="855" y="25"/>
                      </a:lnTo>
                      <a:lnTo>
                        <a:pt x="857" y="25"/>
                      </a:lnTo>
                      <a:lnTo>
                        <a:pt x="861" y="27"/>
                      </a:lnTo>
                      <a:lnTo>
                        <a:pt x="862" y="28"/>
                      </a:lnTo>
                      <a:lnTo>
                        <a:pt x="872" y="28"/>
                      </a:lnTo>
                      <a:lnTo>
                        <a:pt x="874" y="28"/>
                      </a:lnTo>
                      <a:lnTo>
                        <a:pt x="876" y="28"/>
                      </a:lnTo>
                      <a:lnTo>
                        <a:pt x="877" y="27"/>
                      </a:lnTo>
                      <a:lnTo>
                        <a:pt x="877" y="27"/>
                      </a:lnTo>
                      <a:lnTo>
                        <a:pt x="879" y="27"/>
                      </a:lnTo>
                      <a:lnTo>
                        <a:pt x="883" y="27"/>
                      </a:lnTo>
                      <a:lnTo>
                        <a:pt x="885" y="25"/>
                      </a:lnTo>
                      <a:lnTo>
                        <a:pt x="891" y="19"/>
                      </a:lnTo>
                      <a:lnTo>
                        <a:pt x="893" y="19"/>
                      </a:lnTo>
                      <a:lnTo>
                        <a:pt x="898" y="17"/>
                      </a:lnTo>
                      <a:lnTo>
                        <a:pt x="902" y="15"/>
                      </a:lnTo>
                      <a:lnTo>
                        <a:pt x="904" y="17"/>
                      </a:lnTo>
                      <a:lnTo>
                        <a:pt x="908" y="17"/>
                      </a:lnTo>
                      <a:lnTo>
                        <a:pt x="908" y="19"/>
                      </a:lnTo>
                      <a:lnTo>
                        <a:pt x="909" y="19"/>
                      </a:lnTo>
                      <a:lnTo>
                        <a:pt x="911" y="17"/>
                      </a:lnTo>
                      <a:lnTo>
                        <a:pt x="913" y="17"/>
                      </a:lnTo>
                      <a:lnTo>
                        <a:pt x="917" y="19"/>
                      </a:lnTo>
                      <a:lnTo>
                        <a:pt x="919" y="19"/>
                      </a:lnTo>
                      <a:lnTo>
                        <a:pt x="921" y="17"/>
                      </a:lnTo>
                      <a:lnTo>
                        <a:pt x="923" y="17"/>
                      </a:lnTo>
                      <a:lnTo>
                        <a:pt x="923" y="17"/>
                      </a:lnTo>
                      <a:lnTo>
                        <a:pt x="924" y="17"/>
                      </a:lnTo>
                      <a:lnTo>
                        <a:pt x="926" y="19"/>
                      </a:lnTo>
                      <a:lnTo>
                        <a:pt x="926" y="17"/>
                      </a:lnTo>
                      <a:lnTo>
                        <a:pt x="928" y="17"/>
                      </a:lnTo>
                      <a:lnTo>
                        <a:pt x="930" y="17"/>
                      </a:lnTo>
                      <a:lnTo>
                        <a:pt x="930" y="17"/>
                      </a:lnTo>
                      <a:lnTo>
                        <a:pt x="932" y="17"/>
                      </a:lnTo>
                      <a:lnTo>
                        <a:pt x="934" y="17"/>
                      </a:lnTo>
                      <a:lnTo>
                        <a:pt x="941" y="17"/>
                      </a:lnTo>
                      <a:lnTo>
                        <a:pt x="943" y="17"/>
                      </a:lnTo>
                      <a:lnTo>
                        <a:pt x="945" y="17"/>
                      </a:lnTo>
                      <a:lnTo>
                        <a:pt x="947" y="19"/>
                      </a:lnTo>
                      <a:lnTo>
                        <a:pt x="949" y="19"/>
                      </a:lnTo>
                      <a:lnTo>
                        <a:pt x="951" y="19"/>
                      </a:lnTo>
                      <a:lnTo>
                        <a:pt x="953" y="17"/>
                      </a:lnTo>
                      <a:lnTo>
                        <a:pt x="954" y="17"/>
                      </a:lnTo>
                      <a:lnTo>
                        <a:pt x="960" y="19"/>
                      </a:lnTo>
                      <a:lnTo>
                        <a:pt x="966" y="17"/>
                      </a:lnTo>
                      <a:lnTo>
                        <a:pt x="968" y="17"/>
                      </a:lnTo>
                      <a:lnTo>
                        <a:pt x="979" y="23"/>
                      </a:lnTo>
                      <a:lnTo>
                        <a:pt x="981" y="25"/>
                      </a:lnTo>
                      <a:lnTo>
                        <a:pt x="981" y="25"/>
                      </a:lnTo>
                      <a:lnTo>
                        <a:pt x="983" y="25"/>
                      </a:lnTo>
                      <a:lnTo>
                        <a:pt x="983" y="25"/>
                      </a:lnTo>
                      <a:lnTo>
                        <a:pt x="983" y="25"/>
                      </a:lnTo>
                      <a:lnTo>
                        <a:pt x="985" y="27"/>
                      </a:lnTo>
                      <a:lnTo>
                        <a:pt x="985" y="27"/>
                      </a:lnTo>
                      <a:lnTo>
                        <a:pt x="986" y="27"/>
                      </a:lnTo>
                      <a:lnTo>
                        <a:pt x="986" y="28"/>
                      </a:lnTo>
                      <a:lnTo>
                        <a:pt x="988" y="28"/>
                      </a:lnTo>
                      <a:lnTo>
                        <a:pt x="990" y="28"/>
                      </a:lnTo>
                      <a:lnTo>
                        <a:pt x="988" y="32"/>
                      </a:lnTo>
                      <a:lnTo>
                        <a:pt x="988" y="34"/>
                      </a:lnTo>
                      <a:lnTo>
                        <a:pt x="990" y="36"/>
                      </a:lnTo>
                      <a:lnTo>
                        <a:pt x="1000" y="40"/>
                      </a:lnTo>
                      <a:lnTo>
                        <a:pt x="1001" y="40"/>
                      </a:lnTo>
                      <a:lnTo>
                        <a:pt x="1005" y="40"/>
                      </a:lnTo>
                      <a:lnTo>
                        <a:pt x="1009" y="40"/>
                      </a:lnTo>
                      <a:lnTo>
                        <a:pt x="1013" y="38"/>
                      </a:lnTo>
                      <a:lnTo>
                        <a:pt x="1016" y="38"/>
                      </a:lnTo>
                      <a:lnTo>
                        <a:pt x="1016" y="38"/>
                      </a:lnTo>
                      <a:lnTo>
                        <a:pt x="1016" y="36"/>
                      </a:lnTo>
                      <a:lnTo>
                        <a:pt x="1020" y="36"/>
                      </a:lnTo>
                      <a:lnTo>
                        <a:pt x="1022" y="34"/>
                      </a:lnTo>
                      <a:lnTo>
                        <a:pt x="1022" y="32"/>
                      </a:lnTo>
                      <a:lnTo>
                        <a:pt x="1024" y="30"/>
                      </a:lnTo>
                      <a:lnTo>
                        <a:pt x="1026" y="28"/>
                      </a:lnTo>
                      <a:lnTo>
                        <a:pt x="1026" y="28"/>
                      </a:lnTo>
                      <a:lnTo>
                        <a:pt x="1030" y="27"/>
                      </a:lnTo>
                      <a:lnTo>
                        <a:pt x="1031" y="27"/>
                      </a:lnTo>
                      <a:lnTo>
                        <a:pt x="1033" y="25"/>
                      </a:lnTo>
                      <a:lnTo>
                        <a:pt x="1035" y="23"/>
                      </a:lnTo>
                      <a:lnTo>
                        <a:pt x="1037" y="23"/>
                      </a:lnTo>
                      <a:lnTo>
                        <a:pt x="1043" y="25"/>
                      </a:lnTo>
                      <a:lnTo>
                        <a:pt x="1045" y="25"/>
                      </a:lnTo>
                      <a:lnTo>
                        <a:pt x="1056" y="21"/>
                      </a:lnTo>
                      <a:lnTo>
                        <a:pt x="1069" y="17"/>
                      </a:lnTo>
                      <a:lnTo>
                        <a:pt x="1071" y="15"/>
                      </a:lnTo>
                      <a:lnTo>
                        <a:pt x="1073" y="13"/>
                      </a:lnTo>
                      <a:lnTo>
                        <a:pt x="1073" y="12"/>
                      </a:lnTo>
                      <a:lnTo>
                        <a:pt x="1073" y="10"/>
                      </a:lnTo>
                      <a:lnTo>
                        <a:pt x="1073" y="10"/>
                      </a:lnTo>
                      <a:lnTo>
                        <a:pt x="1073" y="8"/>
                      </a:lnTo>
                      <a:lnTo>
                        <a:pt x="1075" y="6"/>
                      </a:lnTo>
                      <a:lnTo>
                        <a:pt x="1077" y="4"/>
                      </a:lnTo>
                      <a:lnTo>
                        <a:pt x="1078" y="2"/>
                      </a:lnTo>
                      <a:lnTo>
                        <a:pt x="1078" y="2"/>
                      </a:lnTo>
                      <a:lnTo>
                        <a:pt x="1080" y="0"/>
                      </a:lnTo>
                      <a:lnTo>
                        <a:pt x="1084" y="0"/>
                      </a:lnTo>
                      <a:lnTo>
                        <a:pt x="1088" y="0"/>
                      </a:lnTo>
                      <a:lnTo>
                        <a:pt x="1090" y="0"/>
                      </a:lnTo>
                      <a:lnTo>
                        <a:pt x="1093" y="4"/>
                      </a:lnTo>
                      <a:lnTo>
                        <a:pt x="1093" y="4"/>
                      </a:lnTo>
                      <a:lnTo>
                        <a:pt x="1093" y="6"/>
                      </a:lnTo>
                      <a:lnTo>
                        <a:pt x="1095" y="6"/>
                      </a:lnTo>
                      <a:lnTo>
                        <a:pt x="1095" y="10"/>
                      </a:lnTo>
                      <a:lnTo>
                        <a:pt x="1097" y="12"/>
                      </a:lnTo>
                      <a:lnTo>
                        <a:pt x="1099" y="10"/>
                      </a:lnTo>
                      <a:lnTo>
                        <a:pt x="1099" y="12"/>
                      </a:lnTo>
                      <a:lnTo>
                        <a:pt x="1101" y="12"/>
                      </a:lnTo>
                      <a:lnTo>
                        <a:pt x="1103" y="12"/>
                      </a:lnTo>
                      <a:lnTo>
                        <a:pt x="1114" y="13"/>
                      </a:lnTo>
                      <a:lnTo>
                        <a:pt x="1114" y="13"/>
                      </a:lnTo>
                      <a:lnTo>
                        <a:pt x="1116" y="13"/>
                      </a:lnTo>
                      <a:lnTo>
                        <a:pt x="1116" y="15"/>
                      </a:lnTo>
                      <a:lnTo>
                        <a:pt x="1118" y="15"/>
                      </a:lnTo>
                      <a:lnTo>
                        <a:pt x="1118" y="17"/>
                      </a:lnTo>
                      <a:lnTo>
                        <a:pt x="1120" y="17"/>
                      </a:lnTo>
                      <a:lnTo>
                        <a:pt x="1122" y="19"/>
                      </a:lnTo>
                      <a:lnTo>
                        <a:pt x="1124" y="19"/>
                      </a:lnTo>
                      <a:lnTo>
                        <a:pt x="1131" y="17"/>
                      </a:lnTo>
                      <a:lnTo>
                        <a:pt x="1133" y="15"/>
                      </a:lnTo>
                      <a:lnTo>
                        <a:pt x="1133" y="15"/>
                      </a:lnTo>
                      <a:lnTo>
                        <a:pt x="1137" y="17"/>
                      </a:lnTo>
                      <a:lnTo>
                        <a:pt x="1139" y="15"/>
                      </a:lnTo>
                      <a:lnTo>
                        <a:pt x="1139" y="15"/>
                      </a:lnTo>
                      <a:lnTo>
                        <a:pt x="1142" y="12"/>
                      </a:lnTo>
                      <a:lnTo>
                        <a:pt x="1142" y="12"/>
                      </a:lnTo>
                      <a:lnTo>
                        <a:pt x="1142" y="12"/>
                      </a:lnTo>
                      <a:lnTo>
                        <a:pt x="1144" y="10"/>
                      </a:lnTo>
                      <a:lnTo>
                        <a:pt x="1144" y="10"/>
                      </a:lnTo>
                      <a:lnTo>
                        <a:pt x="1144" y="8"/>
                      </a:lnTo>
                      <a:lnTo>
                        <a:pt x="1144" y="8"/>
                      </a:lnTo>
                      <a:lnTo>
                        <a:pt x="1144" y="6"/>
                      </a:lnTo>
                      <a:lnTo>
                        <a:pt x="1140" y="4"/>
                      </a:lnTo>
                      <a:lnTo>
                        <a:pt x="1139" y="2"/>
                      </a:lnTo>
                      <a:lnTo>
                        <a:pt x="1139" y="0"/>
                      </a:lnTo>
                      <a:lnTo>
                        <a:pt x="1140" y="0"/>
                      </a:lnTo>
                      <a:lnTo>
                        <a:pt x="1142" y="0"/>
                      </a:lnTo>
                      <a:lnTo>
                        <a:pt x="1144" y="2"/>
                      </a:lnTo>
                      <a:lnTo>
                        <a:pt x="1146" y="2"/>
                      </a:lnTo>
                      <a:lnTo>
                        <a:pt x="1146" y="0"/>
                      </a:lnTo>
                      <a:lnTo>
                        <a:pt x="1148" y="0"/>
                      </a:lnTo>
                      <a:lnTo>
                        <a:pt x="1148" y="2"/>
                      </a:lnTo>
                      <a:lnTo>
                        <a:pt x="1150" y="2"/>
                      </a:lnTo>
                      <a:lnTo>
                        <a:pt x="1150" y="2"/>
                      </a:lnTo>
                      <a:lnTo>
                        <a:pt x="1154" y="0"/>
                      </a:lnTo>
                      <a:lnTo>
                        <a:pt x="1154" y="0"/>
                      </a:lnTo>
                      <a:lnTo>
                        <a:pt x="1154" y="2"/>
                      </a:lnTo>
                      <a:lnTo>
                        <a:pt x="1155" y="4"/>
                      </a:lnTo>
                      <a:lnTo>
                        <a:pt x="1155" y="4"/>
                      </a:lnTo>
                      <a:lnTo>
                        <a:pt x="1157" y="4"/>
                      </a:lnTo>
                      <a:lnTo>
                        <a:pt x="1157" y="4"/>
                      </a:lnTo>
                      <a:lnTo>
                        <a:pt x="1159" y="4"/>
                      </a:lnTo>
                      <a:lnTo>
                        <a:pt x="1159" y="4"/>
                      </a:lnTo>
                      <a:lnTo>
                        <a:pt x="1161" y="4"/>
                      </a:lnTo>
                      <a:lnTo>
                        <a:pt x="1163" y="6"/>
                      </a:lnTo>
                      <a:lnTo>
                        <a:pt x="1167" y="8"/>
                      </a:lnTo>
                      <a:lnTo>
                        <a:pt x="1169" y="10"/>
                      </a:lnTo>
                      <a:lnTo>
                        <a:pt x="1170" y="10"/>
                      </a:lnTo>
                      <a:lnTo>
                        <a:pt x="1174" y="10"/>
                      </a:lnTo>
                      <a:lnTo>
                        <a:pt x="1174" y="10"/>
                      </a:lnTo>
                      <a:lnTo>
                        <a:pt x="1176" y="10"/>
                      </a:lnTo>
                      <a:lnTo>
                        <a:pt x="1178" y="12"/>
                      </a:lnTo>
                      <a:lnTo>
                        <a:pt x="1180" y="12"/>
                      </a:lnTo>
                      <a:lnTo>
                        <a:pt x="1182" y="12"/>
                      </a:lnTo>
                      <a:lnTo>
                        <a:pt x="1182" y="10"/>
                      </a:lnTo>
                      <a:lnTo>
                        <a:pt x="1184" y="10"/>
                      </a:lnTo>
                      <a:lnTo>
                        <a:pt x="1182" y="12"/>
                      </a:lnTo>
                      <a:lnTo>
                        <a:pt x="1182" y="13"/>
                      </a:lnTo>
                      <a:lnTo>
                        <a:pt x="1182" y="15"/>
                      </a:lnTo>
                      <a:lnTo>
                        <a:pt x="1182" y="15"/>
                      </a:lnTo>
                      <a:lnTo>
                        <a:pt x="1182" y="19"/>
                      </a:lnTo>
                      <a:lnTo>
                        <a:pt x="1184" y="21"/>
                      </a:lnTo>
                      <a:lnTo>
                        <a:pt x="1187" y="21"/>
                      </a:lnTo>
                      <a:lnTo>
                        <a:pt x="1191" y="23"/>
                      </a:lnTo>
                      <a:lnTo>
                        <a:pt x="1201" y="19"/>
                      </a:lnTo>
                      <a:lnTo>
                        <a:pt x="1202" y="19"/>
                      </a:lnTo>
                      <a:lnTo>
                        <a:pt x="1204" y="17"/>
                      </a:lnTo>
                      <a:lnTo>
                        <a:pt x="1214" y="12"/>
                      </a:lnTo>
                      <a:lnTo>
                        <a:pt x="1216" y="13"/>
                      </a:lnTo>
                      <a:lnTo>
                        <a:pt x="1217" y="15"/>
                      </a:lnTo>
                      <a:lnTo>
                        <a:pt x="1219" y="15"/>
                      </a:lnTo>
                      <a:lnTo>
                        <a:pt x="1221" y="15"/>
                      </a:lnTo>
                      <a:lnTo>
                        <a:pt x="1223" y="15"/>
                      </a:lnTo>
                      <a:lnTo>
                        <a:pt x="1225" y="15"/>
                      </a:lnTo>
                      <a:lnTo>
                        <a:pt x="1225" y="15"/>
                      </a:lnTo>
                      <a:lnTo>
                        <a:pt x="1227" y="15"/>
                      </a:lnTo>
                      <a:lnTo>
                        <a:pt x="1227" y="17"/>
                      </a:lnTo>
                      <a:lnTo>
                        <a:pt x="1229" y="17"/>
                      </a:lnTo>
                      <a:lnTo>
                        <a:pt x="1231" y="17"/>
                      </a:lnTo>
                      <a:lnTo>
                        <a:pt x="1232" y="17"/>
                      </a:lnTo>
                      <a:lnTo>
                        <a:pt x="1242"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33">
                  <a:extLst>
                    <a:ext uri="{FF2B5EF4-FFF2-40B4-BE49-F238E27FC236}">
                      <a16:creationId xmlns:a16="http://schemas.microsoft.com/office/drawing/2014/main" id="{63C384B4-98CC-4AA2-850D-6B0C8E8DF4AD}"/>
                    </a:ext>
                  </a:extLst>
                </p:cNvPr>
                <p:cNvSpPr>
                  <a:spLocks noEditPoints="1"/>
                </p:cNvSpPr>
                <p:nvPr/>
              </p:nvSpPr>
              <p:spPr bwMode="auto">
                <a:xfrm>
                  <a:off x="2589213" y="530225"/>
                  <a:ext cx="696912" cy="615950"/>
                </a:xfrm>
                <a:custGeom>
                  <a:avLst/>
                  <a:gdLst>
                    <a:gd name="T0" fmla="*/ 47 w 877"/>
                    <a:gd name="T1" fmla="*/ 13 h 777"/>
                    <a:gd name="T2" fmla="*/ 167 w 877"/>
                    <a:gd name="T3" fmla="*/ 18 h 777"/>
                    <a:gd name="T4" fmla="*/ 201 w 877"/>
                    <a:gd name="T5" fmla="*/ 37 h 777"/>
                    <a:gd name="T6" fmla="*/ 261 w 877"/>
                    <a:gd name="T7" fmla="*/ 50 h 777"/>
                    <a:gd name="T8" fmla="*/ 336 w 877"/>
                    <a:gd name="T9" fmla="*/ 63 h 777"/>
                    <a:gd name="T10" fmla="*/ 383 w 877"/>
                    <a:gd name="T11" fmla="*/ 30 h 777"/>
                    <a:gd name="T12" fmla="*/ 398 w 877"/>
                    <a:gd name="T13" fmla="*/ 35 h 777"/>
                    <a:gd name="T14" fmla="*/ 398 w 877"/>
                    <a:gd name="T15" fmla="*/ 30 h 777"/>
                    <a:gd name="T16" fmla="*/ 437 w 877"/>
                    <a:gd name="T17" fmla="*/ 11 h 777"/>
                    <a:gd name="T18" fmla="*/ 434 w 877"/>
                    <a:gd name="T19" fmla="*/ 22 h 777"/>
                    <a:gd name="T20" fmla="*/ 452 w 877"/>
                    <a:gd name="T21" fmla="*/ 16 h 777"/>
                    <a:gd name="T22" fmla="*/ 454 w 877"/>
                    <a:gd name="T23" fmla="*/ 5 h 777"/>
                    <a:gd name="T24" fmla="*/ 535 w 877"/>
                    <a:gd name="T25" fmla="*/ 28 h 777"/>
                    <a:gd name="T26" fmla="*/ 518 w 877"/>
                    <a:gd name="T27" fmla="*/ 11 h 777"/>
                    <a:gd name="T28" fmla="*/ 513 w 877"/>
                    <a:gd name="T29" fmla="*/ 16 h 777"/>
                    <a:gd name="T30" fmla="*/ 513 w 877"/>
                    <a:gd name="T31" fmla="*/ 24 h 777"/>
                    <a:gd name="T32" fmla="*/ 511 w 877"/>
                    <a:gd name="T33" fmla="*/ 31 h 777"/>
                    <a:gd name="T34" fmla="*/ 518 w 877"/>
                    <a:gd name="T35" fmla="*/ 37 h 777"/>
                    <a:gd name="T36" fmla="*/ 528 w 877"/>
                    <a:gd name="T37" fmla="*/ 39 h 777"/>
                    <a:gd name="T38" fmla="*/ 529 w 877"/>
                    <a:gd name="T39" fmla="*/ 48 h 777"/>
                    <a:gd name="T40" fmla="*/ 537 w 877"/>
                    <a:gd name="T41" fmla="*/ 45 h 777"/>
                    <a:gd name="T42" fmla="*/ 541 w 877"/>
                    <a:gd name="T43" fmla="*/ 30 h 777"/>
                    <a:gd name="T44" fmla="*/ 591 w 877"/>
                    <a:gd name="T45" fmla="*/ 43 h 777"/>
                    <a:gd name="T46" fmla="*/ 591 w 877"/>
                    <a:gd name="T47" fmla="*/ 48 h 777"/>
                    <a:gd name="T48" fmla="*/ 601 w 877"/>
                    <a:gd name="T49" fmla="*/ 43 h 777"/>
                    <a:gd name="T50" fmla="*/ 608 w 877"/>
                    <a:gd name="T51" fmla="*/ 43 h 777"/>
                    <a:gd name="T52" fmla="*/ 614 w 877"/>
                    <a:gd name="T53" fmla="*/ 46 h 777"/>
                    <a:gd name="T54" fmla="*/ 631 w 877"/>
                    <a:gd name="T55" fmla="*/ 43 h 777"/>
                    <a:gd name="T56" fmla="*/ 706 w 877"/>
                    <a:gd name="T57" fmla="*/ 101 h 777"/>
                    <a:gd name="T58" fmla="*/ 729 w 877"/>
                    <a:gd name="T59" fmla="*/ 185 h 777"/>
                    <a:gd name="T60" fmla="*/ 719 w 877"/>
                    <a:gd name="T61" fmla="*/ 206 h 777"/>
                    <a:gd name="T62" fmla="*/ 713 w 877"/>
                    <a:gd name="T63" fmla="*/ 238 h 777"/>
                    <a:gd name="T64" fmla="*/ 700 w 877"/>
                    <a:gd name="T65" fmla="*/ 270 h 777"/>
                    <a:gd name="T66" fmla="*/ 698 w 877"/>
                    <a:gd name="T67" fmla="*/ 304 h 777"/>
                    <a:gd name="T68" fmla="*/ 683 w 877"/>
                    <a:gd name="T69" fmla="*/ 319 h 777"/>
                    <a:gd name="T70" fmla="*/ 668 w 877"/>
                    <a:gd name="T71" fmla="*/ 311 h 777"/>
                    <a:gd name="T72" fmla="*/ 644 w 877"/>
                    <a:gd name="T73" fmla="*/ 289 h 777"/>
                    <a:gd name="T74" fmla="*/ 618 w 877"/>
                    <a:gd name="T75" fmla="*/ 259 h 777"/>
                    <a:gd name="T76" fmla="*/ 608 w 877"/>
                    <a:gd name="T77" fmla="*/ 231 h 777"/>
                    <a:gd name="T78" fmla="*/ 597 w 877"/>
                    <a:gd name="T79" fmla="*/ 208 h 777"/>
                    <a:gd name="T80" fmla="*/ 578 w 877"/>
                    <a:gd name="T81" fmla="*/ 182 h 777"/>
                    <a:gd name="T82" fmla="*/ 571 w 877"/>
                    <a:gd name="T83" fmla="*/ 155 h 777"/>
                    <a:gd name="T84" fmla="*/ 563 w 877"/>
                    <a:gd name="T85" fmla="*/ 140 h 777"/>
                    <a:gd name="T86" fmla="*/ 561 w 877"/>
                    <a:gd name="T87" fmla="*/ 184 h 777"/>
                    <a:gd name="T88" fmla="*/ 575 w 877"/>
                    <a:gd name="T89" fmla="*/ 229 h 777"/>
                    <a:gd name="T90" fmla="*/ 605 w 877"/>
                    <a:gd name="T91" fmla="*/ 276 h 777"/>
                    <a:gd name="T92" fmla="*/ 629 w 877"/>
                    <a:gd name="T93" fmla="*/ 300 h 777"/>
                    <a:gd name="T94" fmla="*/ 636 w 877"/>
                    <a:gd name="T95" fmla="*/ 321 h 777"/>
                    <a:gd name="T96" fmla="*/ 636 w 877"/>
                    <a:gd name="T97" fmla="*/ 338 h 777"/>
                    <a:gd name="T98" fmla="*/ 655 w 877"/>
                    <a:gd name="T99" fmla="*/ 368 h 777"/>
                    <a:gd name="T100" fmla="*/ 665 w 877"/>
                    <a:gd name="T101" fmla="*/ 396 h 777"/>
                    <a:gd name="T102" fmla="*/ 704 w 877"/>
                    <a:gd name="T103" fmla="*/ 480 h 777"/>
                    <a:gd name="T104" fmla="*/ 742 w 877"/>
                    <a:gd name="T105" fmla="*/ 559 h 777"/>
                    <a:gd name="T106" fmla="*/ 783 w 877"/>
                    <a:gd name="T107" fmla="*/ 614 h 777"/>
                    <a:gd name="T108" fmla="*/ 783 w 877"/>
                    <a:gd name="T109" fmla="*/ 625 h 777"/>
                    <a:gd name="T110" fmla="*/ 777 w 877"/>
                    <a:gd name="T111" fmla="*/ 662 h 777"/>
                    <a:gd name="T112" fmla="*/ 798 w 877"/>
                    <a:gd name="T113" fmla="*/ 713 h 777"/>
                    <a:gd name="T114" fmla="*/ 839 w 877"/>
                    <a:gd name="T115" fmla="*/ 743 h 777"/>
                    <a:gd name="T116" fmla="*/ 484 w 877"/>
                    <a:gd name="T117" fmla="*/ 777 h 777"/>
                    <a:gd name="T118" fmla="*/ 7 w 877"/>
                    <a:gd name="T119" fmla="*/ 154 h 777"/>
                    <a:gd name="T120" fmla="*/ 17 w 877"/>
                    <a:gd name="T121" fmla="*/ 5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7" h="777">
                      <a:moveTo>
                        <a:pt x="668" y="341"/>
                      </a:moveTo>
                      <a:lnTo>
                        <a:pt x="670" y="341"/>
                      </a:lnTo>
                      <a:lnTo>
                        <a:pt x="670" y="343"/>
                      </a:lnTo>
                      <a:lnTo>
                        <a:pt x="672" y="345"/>
                      </a:lnTo>
                      <a:lnTo>
                        <a:pt x="672" y="345"/>
                      </a:lnTo>
                      <a:lnTo>
                        <a:pt x="672" y="347"/>
                      </a:lnTo>
                      <a:lnTo>
                        <a:pt x="670" y="347"/>
                      </a:lnTo>
                      <a:lnTo>
                        <a:pt x="668" y="345"/>
                      </a:lnTo>
                      <a:lnTo>
                        <a:pt x="668" y="343"/>
                      </a:lnTo>
                      <a:lnTo>
                        <a:pt x="667" y="343"/>
                      </a:lnTo>
                      <a:lnTo>
                        <a:pt x="667" y="343"/>
                      </a:lnTo>
                      <a:lnTo>
                        <a:pt x="665" y="341"/>
                      </a:lnTo>
                      <a:lnTo>
                        <a:pt x="665" y="343"/>
                      </a:lnTo>
                      <a:lnTo>
                        <a:pt x="663" y="343"/>
                      </a:lnTo>
                      <a:lnTo>
                        <a:pt x="663" y="341"/>
                      </a:lnTo>
                      <a:lnTo>
                        <a:pt x="663" y="339"/>
                      </a:lnTo>
                      <a:lnTo>
                        <a:pt x="663" y="339"/>
                      </a:lnTo>
                      <a:lnTo>
                        <a:pt x="665" y="339"/>
                      </a:lnTo>
                      <a:lnTo>
                        <a:pt x="665" y="339"/>
                      </a:lnTo>
                      <a:lnTo>
                        <a:pt x="667" y="339"/>
                      </a:lnTo>
                      <a:lnTo>
                        <a:pt x="667" y="339"/>
                      </a:lnTo>
                      <a:lnTo>
                        <a:pt x="668" y="341"/>
                      </a:lnTo>
                      <a:lnTo>
                        <a:pt x="668" y="341"/>
                      </a:lnTo>
                      <a:close/>
                      <a:moveTo>
                        <a:pt x="45" y="13"/>
                      </a:moveTo>
                      <a:lnTo>
                        <a:pt x="47" y="13"/>
                      </a:lnTo>
                      <a:lnTo>
                        <a:pt x="49" y="11"/>
                      </a:lnTo>
                      <a:lnTo>
                        <a:pt x="51" y="11"/>
                      </a:lnTo>
                      <a:lnTo>
                        <a:pt x="51" y="13"/>
                      </a:lnTo>
                      <a:lnTo>
                        <a:pt x="52" y="13"/>
                      </a:lnTo>
                      <a:lnTo>
                        <a:pt x="52" y="11"/>
                      </a:lnTo>
                      <a:lnTo>
                        <a:pt x="54" y="11"/>
                      </a:lnTo>
                      <a:lnTo>
                        <a:pt x="56" y="11"/>
                      </a:lnTo>
                      <a:lnTo>
                        <a:pt x="67" y="7"/>
                      </a:lnTo>
                      <a:lnTo>
                        <a:pt x="82" y="3"/>
                      </a:lnTo>
                      <a:lnTo>
                        <a:pt x="84" y="1"/>
                      </a:lnTo>
                      <a:lnTo>
                        <a:pt x="92" y="3"/>
                      </a:lnTo>
                      <a:lnTo>
                        <a:pt x="120" y="11"/>
                      </a:lnTo>
                      <a:lnTo>
                        <a:pt x="141" y="13"/>
                      </a:lnTo>
                      <a:lnTo>
                        <a:pt x="143" y="15"/>
                      </a:lnTo>
                      <a:lnTo>
                        <a:pt x="144" y="15"/>
                      </a:lnTo>
                      <a:lnTo>
                        <a:pt x="146" y="15"/>
                      </a:lnTo>
                      <a:lnTo>
                        <a:pt x="148" y="15"/>
                      </a:lnTo>
                      <a:lnTo>
                        <a:pt x="154" y="16"/>
                      </a:lnTo>
                      <a:lnTo>
                        <a:pt x="156" y="18"/>
                      </a:lnTo>
                      <a:lnTo>
                        <a:pt x="159" y="18"/>
                      </a:lnTo>
                      <a:lnTo>
                        <a:pt x="163" y="16"/>
                      </a:lnTo>
                      <a:lnTo>
                        <a:pt x="163" y="16"/>
                      </a:lnTo>
                      <a:lnTo>
                        <a:pt x="165" y="18"/>
                      </a:lnTo>
                      <a:lnTo>
                        <a:pt x="165" y="18"/>
                      </a:lnTo>
                      <a:lnTo>
                        <a:pt x="167" y="18"/>
                      </a:lnTo>
                      <a:lnTo>
                        <a:pt x="167" y="18"/>
                      </a:lnTo>
                      <a:lnTo>
                        <a:pt x="169" y="18"/>
                      </a:lnTo>
                      <a:lnTo>
                        <a:pt x="171" y="20"/>
                      </a:lnTo>
                      <a:lnTo>
                        <a:pt x="175" y="22"/>
                      </a:lnTo>
                      <a:lnTo>
                        <a:pt x="180" y="22"/>
                      </a:lnTo>
                      <a:lnTo>
                        <a:pt x="182" y="22"/>
                      </a:lnTo>
                      <a:lnTo>
                        <a:pt x="182" y="24"/>
                      </a:lnTo>
                      <a:lnTo>
                        <a:pt x="182" y="24"/>
                      </a:lnTo>
                      <a:lnTo>
                        <a:pt x="184" y="22"/>
                      </a:lnTo>
                      <a:lnTo>
                        <a:pt x="184" y="22"/>
                      </a:lnTo>
                      <a:lnTo>
                        <a:pt x="190" y="22"/>
                      </a:lnTo>
                      <a:lnTo>
                        <a:pt x="190" y="22"/>
                      </a:lnTo>
                      <a:lnTo>
                        <a:pt x="191" y="24"/>
                      </a:lnTo>
                      <a:lnTo>
                        <a:pt x="191" y="24"/>
                      </a:lnTo>
                      <a:lnTo>
                        <a:pt x="191" y="26"/>
                      </a:lnTo>
                      <a:lnTo>
                        <a:pt x="191" y="26"/>
                      </a:lnTo>
                      <a:lnTo>
                        <a:pt x="191" y="26"/>
                      </a:lnTo>
                      <a:lnTo>
                        <a:pt x="193" y="28"/>
                      </a:lnTo>
                      <a:lnTo>
                        <a:pt x="193" y="28"/>
                      </a:lnTo>
                      <a:lnTo>
                        <a:pt x="193" y="30"/>
                      </a:lnTo>
                      <a:lnTo>
                        <a:pt x="193" y="31"/>
                      </a:lnTo>
                      <a:lnTo>
                        <a:pt x="195" y="33"/>
                      </a:lnTo>
                      <a:lnTo>
                        <a:pt x="197" y="35"/>
                      </a:lnTo>
                      <a:lnTo>
                        <a:pt x="199" y="35"/>
                      </a:lnTo>
                      <a:lnTo>
                        <a:pt x="201" y="37"/>
                      </a:lnTo>
                      <a:lnTo>
                        <a:pt x="205" y="37"/>
                      </a:lnTo>
                      <a:lnTo>
                        <a:pt x="206" y="37"/>
                      </a:lnTo>
                      <a:lnTo>
                        <a:pt x="208" y="39"/>
                      </a:lnTo>
                      <a:lnTo>
                        <a:pt x="210" y="37"/>
                      </a:lnTo>
                      <a:lnTo>
                        <a:pt x="214" y="39"/>
                      </a:lnTo>
                      <a:lnTo>
                        <a:pt x="218" y="39"/>
                      </a:lnTo>
                      <a:lnTo>
                        <a:pt x="227" y="35"/>
                      </a:lnTo>
                      <a:lnTo>
                        <a:pt x="227" y="35"/>
                      </a:lnTo>
                      <a:lnTo>
                        <a:pt x="229" y="35"/>
                      </a:lnTo>
                      <a:lnTo>
                        <a:pt x="229" y="35"/>
                      </a:lnTo>
                      <a:lnTo>
                        <a:pt x="229" y="37"/>
                      </a:lnTo>
                      <a:lnTo>
                        <a:pt x="229" y="39"/>
                      </a:lnTo>
                      <a:lnTo>
                        <a:pt x="231" y="41"/>
                      </a:lnTo>
                      <a:lnTo>
                        <a:pt x="231" y="45"/>
                      </a:lnTo>
                      <a:lnTo>
                        <a:pt x="231" y="45"/>
                      </a:lnTo>
                      <a:lnTo>
                        <a:pt x="233" y="46"/>
                      </a:lnTo>
                      <a:lnTo>
                        <a:pt x="236" y="46"/>
                      </a:lnTo>
                      <a:lnTo>
                        <a:pt x="250" y="46"/>
                      </a:lnTo>
                      <a:lnTo>
                        <a:pt x="252" y="48"/>
                      </a:lnTo>
                      <a:lnTo>
                        <a:pt x="252" y="48"/>
                      </a:lnTo>
                      <a:lnTo>
                        <a:pt x="253" y="48"/>
                      </a:lnTo>
                      <a:lnTo>
                        <a:pt x="255" y="48"/>
                      </a:lnTo>
                      <a:lnTo>
                        <a:pt x="257" y="48"/>
                      </a:lnTo>
                      <a:lnTo>
                        <a:pt x="259" y="48"/>
                      </a:lnTo>
                      <a:lnTo>
                        <a:pt x="261" y="50"/>
                      </a:lnTo>
                      <a:lnTo>
                        <a:pt x="263" y="48"/>
                      </a:lnTo>
                      <a:lnTo>
                        <a:pt x="265" y="48"/>
                      </a:lnTo>
                      <a:lnTo>
                        <a:pt x="267" y="46"/>
                      </a:lnTo>
                      <a:lnTo>
                        <a:pt x="268" y="48"/>
                      </a:lnTo>
                      <a:lnTo>
                        <a:pt x="270" y="48"/>
                      </a:lnTo>
                      <a:lnTo>
                        <a:pt x="270" y="48"/>
                      </a:lnTo>
                      <a:lnTo>
                        <a:pt x="272" y="50"/>
                      </a:lnTo>
                      <a:lnTo>
                        <a:pt x="272" y="50"/>
                      </a:lnTo>
                      <a:lnTo>
                        <a:pt x="274" y="50"/>
                      </a:lnTo>
                      <a:lnTo>
                        <a:pt x="276" y="50"/>
                      </a:lnTo>
                      <a:lnTo>
                        <a:pt x="276" y="50"/>
                      </a:lnTo>
                      <a:lnTo>
                        <a:pt x="278" y="52"/>
                      </a:lnTo>
                      <a:lnTo>
                        <a:pt x="291" y="56"/>
                      </a:lnTo>
                      <a:lnTo>
                        <a:pt x="293" y="58"/>
                      </a:lnTo>
                      <a:lnTo>
                        <a:pt x="295" y="58"/>
                      </a:lnTo>
                      <a:lnTo>
                        <a:pt x="297" y="58"/>
                      </a:lnTo>
                      <a:lnTo>
                        <a:pt x="297" y="58"/>
                      </a:lnTo>
                      <a:lnTo>
                        <a:pt x="297" y="61"/>
                      </a:lnTo>
                      <a:lnTo>
                        <a:pt x="297" y="61"/>
                      </a:lnTo>
                      <a:lnTo>
                        <a:pt x="298" y="61"/>
                      </a:lnTo>
                      <a:lnTo>
                        <a:pt x="300" y="61"/>
                      </a:lnTo>
                      <a:lnTo>
                        <a:pt x="312" y="69"/>
                      </a:lnTo>
                      <a:lnTo>
                        <a:pt x="323" y="69"/>
                      </a:lnTo>
                      <a:lnTo>
                        <a:pt x="325" y="67"/>
                      </a:lnTo>
                      <a:lnTo>
                        <a:pt x="336" y="63"/>
                      </a:lnTo>
                      <a:lnTo>
                        <a:pt x="345" y="58"/>
                      </a:lnTo>
                      <a:lnTo>
                        <a:pt x="349" y="56"/>
                      </a:lnTo>
                      <a:lnTo>
                        <a:pt x="353" y="54"/>
                      </a:lnTo>
                      <a:lnTo>
                        <a:pt x="353" y="52"/>
                      </a:lnTo>
                      <a:lnTo>
                        <a:pt x="355" y="52"/>
                      </a:lnTo>
                      <a:lnTo>
                        <a:pt x="364" y="45"/>
                      </a:lnTo>
                      <a:lnTo>
                        <a:pt x="366" y="43"/>
                      </a:lnTo>
                      <a:lnTo>
                        <a:pt x="368" y="43"/>
                      </a:lnTo>
                      <a:lnTo>
                        <a:pt x="370" y="41"/>
                      </a:lnTo>
                      <a:lnTo>
                        <a:pt x="374" y="39"/>
                      </a:lnTo>
                      <a:lnTo>
                        <a:pt x="372" y="37"/>
                      </a:lnTo>
                      <a:lnTo>
                        <a:pt x="372" y="37"/>
                      </a:lnTo>
                      <a:lnTo>
                        <a:pt x="372" y="37"/>
                      </a:lnTo>
                      <a:lnTo>
                        <a:pt x="372" y="37"/>
                      </a:lnTo>
                      <a:lnTo>
                        <a:pt x="372" y="37"/>
                      </a:lnTo>
                      <a:lnTo>
                        <a:pt x="374" y="37"/>
                      </a:lnTo>
                      <a:lnTo>
                        <a:pt x="374" y="37"/>
                      </a:lnTo>
                      <a:lnTo>
                        <a:pt x="374" y="37"/>
                      </a:lnTo>
                      <a:lnTo>
                        <a:pt x="375" y="37"/>
                      </a:lnTo>
                      <a:lnTo>
                        <a:pt x="379" y="33"/>
                      </a:lnTo>
                      <a:lnTo>
                        <a:pt x="379" y="33"/>
                      </a:lnTo>
                      <a:lnTo>
                        <a:pt x="381" y="31"/>
                      </a:lnTo>
                      <a:lnTo>
                        <a:pt x="381" y="30"/>
                      </a:lnTo>
                      <a:lnTo>
                        <a:pt x="383" y="30"/>
                      </a:lnTo>
                      <a:lnTo>
                        <a:pt x="383" y="30"/>
                      </a:lnTo>
                      <a:lnTo>
                        <a:pt x="385" y="28"/>
                      </a:lnTo>
                      <a:lnTo>
                        <a:pt x="385" y="28"/>
                      </a:lnTo>
                      <a:lnTo>
                        <a:pt x="385" y="28"/>
                      </a:lnTo>
                      <a:lnTo>
                        <a:pt x="385" y="28"/>
                      </a:lnTo>
                      <a:lnTo>
                        <a:pt x="387" y="26"/>
                      </a:lnTo>
                      <a:lnTo>
                        <a:pt x="387" y="30"/>
                      </a:lnTo>
                      <a:lnTo>
                        <a:pt x="389" y="31"/>
                      </a:lnTo>
                      <a:lnTo>
                        <a:pt x="390" y="31"/>
                      </a:lnTo>
                      <a:lnTo>
                        <a:pt x="394" y="31"/>
                      </a:lnTo>
                      <a:lnTo>
                        <a:pt x="392" y="31"/>
                      </a:lnTo>
                      <a:lnTo>
                        <a:pt x="392" y="33"/>
                      </a:lnTo>
                      <a:lnTo>
                        <a:pt x="392" y="33"/>
                      </a:lnTo>
                      <a:lnTo>
                        <a:pt x="392" y="33"/>
                      </a:lnTo>
                      <a:lnTo>
                        <a:pt x="392" y="33"/>
                      </a:lnTo>
                      <a:lnTo>
                        <a:pt x="392" y="33"/>
                      </a:lnTo>
                      <a:lnTo>
                        <a:pt x="392" y="35"/>
                      </a:lnTo>
                      <a:lnTo>
                        <a:pt x="392" y="35"/>
                      </a:lnTo>
                      <a:lnTo>
                        <a:pt x="392" y="35"/>
                      </a:lnTo>
                      <a:lnTo>
                        <a:pt x="392" y="37"/>
                      </a:lnTo>
                      <a:lnTo>
                        <a:pt x="396" y="35"/>
                      </a:lnTo>
                      <a:lnTo>
                        <a:pt x="396" y="35"/>
                      </a:lnTo>
                      <a:lnTo>
                        <a:pt x="396" y="35"/>
                      </a:lnTo>
                      <a:lnTo>
                        <a:pt x="398" y="35"/>
                      </a:lnTo>
                      <a:lnTo>
                        <a:pt x="398" y="35"/>
                      </a:lnTo>
                      <a:lnTo>
                        <a:pt x="398" y="35"/>
                      </a:lnTo>
                      <a:lnTo>
                        <a:pt x="400" y="33"/>
                      </a:lnTo>
                      <a:lnTo>
                        <a:pt x="400" y="33"/>
                      </a:lnTo>
                      <a:lnTo>
                        <a:pt x="400" y="33"/>
                      </a:lnTo>
                      <a:lnTo>
                        <a:pt x="400" y="33"/>
                      </a:lnTo>
                      <a:lnTo>
                        <a:pt x="400" y="33"/>
                      </a:lnTo>
                      <a:lnTo>
                        <a:pt x="402" y="33"/>
                      </a:lnTo>
                      <a:lnTo>
                        <a:pt x="402" y="31"/>
                      </a:lnTo>
                      <a:lnTo>
                        <a:pt x="402" y="31"/>
                      </a:lnTo>
                      <a:lnTo>
                        <a:pt x="402" y="33"/>
                      </a:lnTo>
                      <a:lnTo>
                        <a:pt x="402" y="35"/>
                      </a:lnTo>
                      <a:lnTo>
                        <a:pt x="402" y="35"/>
                      </a:lnTo>
                      <a:lnTo>
                        <a:pt x="404" y="31"/>
                      </a:lnTo>
                      <a:lnTo>
                        <a:pt x="402" y="31"/>
                      </a:lnTo>
                      <a:lnTo>
                        <a:pt x="402" y="31"/>
                      </a:lnTo>
                      <a:lnTo>
                        <a:pt x="400" y="31"/>
                      </a:lnTo>
                      <a:lnTo>
                        <a:pt x="398" y="31"/>
                      </a:lnTo>
                      <a:lnTo>
                        <a:pt x="398" y="31"/>
                      </a:lnTo>
                      <a:lnTo>
                        <a:pt x="400" y="31"/>
                      </a:lnTo>
                      <a:lnTo>
                        <a:pt x="400" y="31"/>
                      </a:lnTo>
                      <a:lnTo>
                        <a:pt x="400" y="31"/>
                      </a:lnTo>
                      <a:lnTo>
                        <a:pt x="400" y="31"/>
                      </a:lnTo>
                      <a:lnTo>
                        <a:pt x="398" y="31"/>
                      </a:lnTo>
                      <a:lnTo>
                        <a:pt x="394" y="31"/>
                      </a:lnTo>
                      <a:lnTo>
                        <a:pt x="394" y="31"/>
                      </a:lnTo>
                      <a:lnTo>
                        <a:pt x="398" y="30"/>
                      </a:lnTo>
                      <a:lnTo>
                        <a:pt x="400" y="30"/>
                      </a:lnTo>
                      <a:lnTo>
                        <a:pt x="404" y="26"/>
                      </a:lnTo>
                      <a:lnTo>
                        <a:pt x="406" y="22"/>
                      </a:lnTo>
                      <a:lnTo>
                        <a:pt x="407" y="18"/>
                      </a:lnTo>
                      <a:lnTo>
                        <a:pt x="407" y="16"/>
                      </a:lnTo>
                      <a:lnTo>
                        <a:pt x="406" y="13"/>
                      </a:lnTo>
                      <a:lnTo>
                        <a:pt x="407" y="13"/>
                      </a:lnTo>
                      <a:lnTo>
                        <a:pt x="407" y="15"/>
                      </a:lnTo>
                      <a:lnTo>
                        <a:pt x="407" y="16"/>
                      </a:lnTo>
                      <a:lnTo>
                        <a:pt x="409" y="16"/>
                      </a:lnTo>
                      <a:lnTo>
                        <a:pt x="411" y="16"/>
                      </a:lnTo>
                      <a:lnTo>
                        <a:pt x="407" y="16"/>
                      </a:lnTo>
                      <a:lnTo>
                        <a:pt x="407" y="13"/>
                      </a:lnTo>
                      <a:lnTo>
                        <a:pt x="407" y="11"/>
                      </a:lnTo>
                      <a:lnTo>
                        <a:pt x="411" y="13"/>
                      </a:lnTo>
                      <a:lnTo>
                        <a:pt x="413" y="15"/>
                      </a:lnTo>
                      <a:lnTo>
                        <a:pt x="415" y="16"/>
                      </a:lnTo>
                      <a:lnTo>
                        <a:pt x="417" y="16"/>
                      </a:lnTo>
                      <a:lnTo>
                        <a:pt x="421" y="15"/>
                      </a:lnTo>
                      <a:lnTo>
                        <a:pt x="430" y="13"/>
                      </a:lnTo>
                      <a:lnTo>
                        <a:pt x="452" y="5"/>
                      </a:lnTo>
                      <a:lnTo>
                        <a:pt x="452" y="5"/>
                      </a:lnTo>
                      <a:lnTo>
                        <a:pt x="451" y="5"/>
                      </a:lnTo>
                      <a:lnTo>
                        <a:pt x="443" y="9"/>
                      </a:lnTo>
                      <a:lnTo>
                        <a:pt x="437" y="11"/>
                      </a:lnTo>
                      <a:lnTo>
                        <a:pt x="434" y="13"/>
                      </a:lnTo>
                      <a:lnTo>
                        <a:pt x="432" y="15"/>
                      </a:lnTo>
                      <a:lnTo>
                        <a:pt x="432" y="16"/>
                      </a:lnTo>
                      <a:lnTo>
                        <a:pt x="430" y="16"/>
                      </a:lnTo>
                      <a:lnTo>
                        <a:pt x="430" y="16"/>
                      </a:lnTo>
                      <a:lnTo>
                        <a:pt x="426" y="18"/>
                      </a:lnTo>
                      <a:lnTo>
                        <a:pt x="426" y="18"/>
                      </a:lnTo>
                      <a:lnTo>
                        <a:pt x="422" y="18"/>
                      </a:lnTo>
                      <a:lnTo>
                        <a:pt x="422" y="18"/>
                      </a:lnTo>
                      <a:lnTo>
                        <a:pt x="422" y="18"/>
                      </a:lnTo>
                      <a:lnTo>
                        <a:pt x="421" y="20"/>
                      </a:lnTo>
                      <a:lnTo>
                        <a:pt x="421" y="22"/>
                      </a:lnTo>
                      <a:lnTo>
                        <a:pt x="422" y="22"/>
                      </a:lnTo>
                      <a:lnTo>
                        <a:pt x="422" y="22"/>
                      </a:lnTo>
                      <a:lnTo>
                        <a:pt x="422" y="22"/>
                      </a:lnTo>
                      <a:lnTo>
                        <a:pt x="422" y="22"/>
                      </a:lnTo>
                      <a:lnTo>
                        <a:pt x="424" y="22"/>
                      </a:lnTo>
                      <a:lnTo>
                        <a:pt x="426" y="22"/>
                      </a:lnTo>
                      <a:lnTo>
                        <a:pt x="428" y="22"/>
                      </a:lnTo>
                      <a:lnTo>
                        <a:pt x="430" y="20"/>
                      </a:lnTo>
                      <a:lnTo>
                        <a:pt x="430" y="18"/>
                      </a:lnTo>
                      <a:lnTo>
                        <a:pt x="432" y="20"/>
                      </a:lnTo>
                      <a:lnTo>
                        <a:pt x="434" y="20"/>
                      </a:lnTo>
                      <a:lnTo>
                        <a:pt x="434" y="22"/>
                      </a:lnTo>
                      <a:lnTo>
                        <a:pt x="434" y="22"/>
                      </a:lnTo>
                      <a:lnTo>
                        <a:pt x="436" y="20"/>
                      </a:lnTo>
                      <a:lnTo>
                        <a:pt x="436" y="18"/>
                      </a:lnTo>
                      <a:lnTo>
                        <a:pt x="437" y="18"/>
                      </a:lnTo>
                      <a:lnTo>
                        <a:pt x="437" y="16"/>
                      </a:lnTo>
                      <a:lnTo>
                        <a:pt x="439" y="16"/>
                      </a:lnTo>
                      <a:lnTo>
                        <a:pt x="441" y="18"/>
                      </a:lnTo>
                      <a:lnTo>
                        <a:pt x="441" y="18"/>
                      </a:lnTo>
                      <a:lnTo>
                        <a:pt x="443" y="18"/>
                      </a:lnTo>
                      <a:lnTo>
                        <a:pt x="443" y="18"/>
                      </a:lnTo>
                      <a:lnTo>
                        <a:pt x="445" y="18"/>
                      </a:lnTo>
                      <a:lnTo>
                        <a:pt x="445" y="18"/>
                      </a:lnTo>
                      <a:lnTo>
                        <a:pt x="445" y="18"/>
                      </a:lnTo>
                      <a:lnTo>
                        <a:pt x="445" y="18"/>
                      </a:lnTo>
                      <a:lnTo>
                        <a:pt x="445" y="18"/>
                      </a:lnTo>
                      <a:lnTo>
                        <a:pt x="445" y="18"/>
                      </a:lnTo>
                      <a:lnTo>
                        <a:pt x="447" y="18"/>
                      </a:lnTo>
                      <a:lnTo>
                        <a:pt x="449" y="18"/>
                      </a:lnTo>
                      <a:lnTo>
                        <a:pt x="449" y="16"/>
                      </a:lnTo>
                      <a:lnTo>
                        <a:pt x="449" y="16"/>
                      </a:lnTo>
                      <a:lnTo>
                        <a:pt x="449" y="16"/>
                      </a:lnTo>
                      <a:lnTo>
                        <a:pt x="449" y="16"/>
                      </a:lnTo>
                      <a:lnTo>
                        <a:pt x="452" y="16"/>
                      </a:lnTo>
                      <a:lnTo>
                        <a:pt x="452" y="18"/>
                      </a:lnTo>
                      <a:lnTo>
                        <a:pt x="452" y="16"/>
                      </a:lnTo>
                      <a:lnTo>
                        <a:pt x="452" y="16"/>
                      </a:lnTo>
                      <a:lnTo>
                        <a:pt x="454" y="15"/>
                      </a:lnTo>
                      <a:lnTo>
                        <a:pt x="454" y="15"/>
                      </a:lnTo>
                      <a:lnTo>
                        <a:pt x="454" y="15"/>
                      </a:lnTo>
                      <a:lnTo>
                        <a:pt x="454" y="13"/>
                      </a:lnTo>
                      <a:lnTo>
                        <a:pt x="454" y="13"/>
                      </a:lnTo>
                      <a:lnTo>
                        <a:pt x="454" y="11"/>
                      </a:lnTo>
                      <a:lnTo>
                        <a:pt x="456" y="11"/>
                      </a:lnTo>
                      <a:lnTo>
                        <a:pt x="458" y="11"/>
                      </a:lnTo>
                      <a:lnTo>
                        <a:pt x="460" y="11"/>
                      </a:lnTo>
                      <a:lnTo>
                        <a:pt x="460" y="13"/>
                      </a:lnTo>
                      <a:lnTo>
                        <a:pt x="460" y="13"/>
                      </a:lnTo>
                      <a:lnTo>
                        <a:pt x="460" y="13"/>
                      </a:lnTo>
                      <a:lnTo>
                        <a:pt x="462" y="13"/>
                      </a:lnTo>
                      <a:lnTo>
                        <a:pt x="462" y="13"/>
                      </a:lnTo>
                      <a:lnTo>
                        <a:pt x="462" y="13"/>
                      </a:lnTo>
                      <a:lnTo>
                        <a:pt x="462" y="11"/>
                      </a:lnTo>
                      <a:lnTo>
                        <a:pt x="462" y="11"/>
                      </a:lnTo>
                      <a:lnTo>
                        <a:pt x="462" y="11"/>
                      </a:lnTo>
                      <a:lnTo>
                        <a:pt x="462" y="11"/>
                      </a:lnTo>
                      <a:lnTo>
                        <a:pt x="462" y="9"/>
                      </a:lnTo>
                      <a:lnTo>
                        <a:pt x="458" y="7"/>
                      </a:lnTo>
                      <a:lnTo>
                        <a:pt x="454" y="5"/>
                      </a:lnTo>
                      <a:lnTo>
                        <a:pt x="452" y="5"/>
                      </a:lnTo>
                      <a:lnTo>
                        <a:pt x="452" y="5"/>
                      </a:lnTo>
                      <a:lnTo>
                        <a:pt x="454" y="5"/>
                      </a:lnTo>
                      <a:lnTo>
                        <a:pt x="460" y="3"/>
                      </a:lnTo>
                      <a:lnTo>
                        <a:pt x="462" y="3"/>
                      </a:lnTo>
                      <a:lnTo>
                        <a:pt x="469" y="5"/>
                      </a:lnTo>
                      <a:lnTo>
                        <a:pt x="481" y="11"/>
                      </a:lnTo>
                      <a:lnTo>
                        <a:pt x="482" y="13"/>
                      </a:lnTo>
                      <a:lnTo>
                        <a:pt x="490" y="16"/>
                      </a:lnTo>
                      <a:lnTo>
                        <a:pt x="494" y="16"/>
                      </a:lnTo>
                      <a:lnTo>
                        <a:pt x="496" y="16"/>
                      </a:lnTo>
                      <a:lnTo>
                        <a:pt x="507" y="15"/>
                      </a:lnTo>
                      <a:lnTo>
                        <a:pt x="513" y="11"/>
                      </a:lnTo>
                      <a:lnTo>
                        <a:pt x="516" y="9"/>
                      </a:lnTo>
                      <a:lnTo>
                        <a:pt x="518" y="9"/>
                      </a:lnTo>
                      <a:lnTo>
                        <a:pt x="522" y="11"/>
                      </a:lnTo>
                      <a:lnTo>
                        <a:pt x="522" y="13"/>
                      </a:lnTo>
                      <a:lnTo>
                        <a:pt x="522" y="15"/>
                      </a:lnTo>
                      <a:lnTo>
                        <a:pt x="526" y="16"/>
                      </a:lnTo>
                      <a:lnTo>
                        <a:pt x="526" y="20"/>
                      </a:lnTo>
                      <a:lnTo>
                        <a:pt x="528" y="20"/>
                      </a:lnTo>
                      <a:lnTo>
                        <a:pt x="529" y="22"/>
                      </a:lnTo>
                      <a:lnTo>
                        <a:pt x="529" y="24"/>
                      </a:lnTo>
                      <a:lnTo>
                        <a:pt x="531" y="24"/>
                      </a:lnTo>
                      <a:lnTo>
                        <a:pt x="533" y="24"/>
                      </a:lnTo>
                      <a:lnTo>
                        <a:pt x="535" y="26"/>
                      </a:lnTo>
                      <a:lnTo>
                        <a:pt x="535" y="26"/>
                      </a:lnTo>
                      <a:lnTo>
                        <a:pt x="535" y="28"/>
                      </a:lnTo>
                      <a:lnTo>
                        <a:pt x="539" y="30"/>
                      </a:lnTo>
                      <a:lnTo>
                        <a:pt x="539" y="30"/>
                      </a:lnTo>
                      <a:lnTo>
                        <a:pt x="537" y="30"/>
                      </a:lnTo>
                      <a:lnTo>
                        <a:pt x="529" y="24"/>
                      </a:lnTo>
                      <a:lnTo>
                        <a:pt x="531" y="24"/>
                      </a:lnTo>
                      <a:lnTo>
                        <a:pt x="531" y="26"/>
                      </a:lnTo>
                      <a:lnTo>
                        <a:pt x="531" y="24"/>
                      </a:lnTo>
                      <a:lnTo>
                        <a:pt x="531" y="24"/>
                      </a:lnTo>
                      <a:lnTo>
                        <a:pt x="529" y="24"/>
                      </a:lnTo>
                      <a:lnTo>
                        <a:pt x="529" y="24"/>
                      </a:lnTo>
                      <a:lnTo>
                        <a:pt x="529" y="24"/>
                      </a:lnTo>
                      <a:lnTo>
                        <a:pt x="528" y="22"/>
                      </a:lnTo>
                      <a:lnTo>
                        <a:pt x="526" y="22"/>
                      </a:lnTo>
                      <a:lnTo>
                        <a:pt x="526" y="22"/>
                      </a:lnTo>
                      <a:lnTo>
                        <a:pt x="526" y="22"/>
                      </a:lnTo>
                      <a:lnTo>
                        <a:pt x="524" y="20"/>
                      </a:lnTo>
                      <a:lnTo>
                        <a:pt x="524" y="18"/>
                      </a:lnTo>
                      <a:lnTo>
                        <a:pt x="524" y="18"/>
                      </a:lnTo>
                      <a:lnTo>
                        <a:pt x="522" y="18"/>
                      </a:lnTo>
                      <a:lnTo>
                        <a:pt x="526" y="18"/>
                      </a:lnTo>
                      <a:lnTo>
                        <a:pt x="520" y="13"/>
                      </a:lnTo>
                      <a:lnTo>
                        <a:pt x="520" y="13"/>
                      </a:lnTo>
                      <a:lnTo>
                        <a:pt x="520" y="11"/>
                      </a:lnTo>
                      <a:lnTo>
                        <a:pt x="518" y="9"/>
                      </a:lnTo>
                      <a:lnTo>
                        <a:pt x="518" y="11"/>
                      </a:lnTo>
                      <a:lnTo>
                        <a:pt x="516" y="9"/>
                      </a:lnTo>
                      <a:lnTo>
                        <a:pt x="516" y="11"/>
                      </a:lnTo>
                      <a:lnTo>
                        <a:pt x="516" y="11"/>
                      </a:lnTo>
                      <a:lnTo>
                        <a:pt x="516" y="11"/>
                      </a:lnTo>
                      <a:lnTo>
                        <a:pt x="516" y="11"/>
                      </a:lnTo>
                      <a:lnTo>
                        <a:pt x="514" y="11"/>
                      </a:lnTo>
                      <a:lnTo>
                        <a:pt x="514" y="11"/>
                      </a:lnTo>
                      <a:lnTo>
                        <a:pt x="514" y="11"/>
                      </a:lnTo>
                      <a:lnTo>
                        <a:pt x="514" y="13"/>
                      </a:lnTo>
                      <a:lnTo>
                        <a:pt x="514" y="13"/>
                      </a:lnTo>
                      <a:lnTo>
                        <a:pt x="516" y="13"/>
                      </a:lnTo>
                      <a:lnTo>
                        <a:pt x="514" y="15"/>
                      </a:lnTo>
                      <a:lnTo>
                        <a:pt x="516" y="15"/>
                      </a:lnTo>
                      <a:lnTo>
                        <a:pt x="516" y="16"/>
                      </a:lnTo>
                      <a:lnTo>
                        <a:pt x="516" y="16"/>
                      </a:lnTo>
                      <a:lnTo>
                        <a:pt x="516" y="16"/>
                      </a:lnTo>
                      <a:lnTo>
                        <a:pt x="516" y="16"/>
                      </a:lnTo>
                      <a:lnTo>
                        <a:pt x="516" y="18"/>
                      </a:lnTo>
                      <a:lnTo>
                        <a:pt x="516" y="18"/>
                      </a:lnTo>
                      <a:lnTo>
                        <a:pt x="516" y="18"/>
                      </a:lnTo>
                      <a:lnTo>
                        <a:pt x="516" y="18"/>
                      </a:lnTo>
                      <a:lnTo>
                        <a:pt x="516" y="18"/>
                      </a:lnTo>
                      <a:lnTo>
                        <a:pt x="514" y="16"/>
                      </a:lnTo>
                      <a:lnTo>
                        <a:pt x="514" y="16"/>
                      </a:lnTo>
                      <a:lnTo>
                        <a:pt x="513" y="16"/>
                      </a:lnTo>
                      <a:lnTo>
                        <a:pt x="514" y="15"/>
                      </a:lnTo>
                      <a:lnTo>
                        <a:pt x="513" y="15"/>
                      </a:lnTo>
                      <a:lnTo>
                        <a:pt x="513" y="16"/>
                      </a:lnTo>
                      <a:lnTo>
                        <a:pt x="513" y="16"/>
                      </a:lnTo>
                      <a:lnTo>
                        <a:pt x="513" y="16"/>
                      </a:lnTo>
                      <a:lnTo>
                        <a:pt x="513" y="16"/>
                      </a:lnTo>
                      <a:lnTo>
                        <a:pt x="514" y="16"/>
                      </a:lnTo>
                      <a:lnTo>
                        <a:pt x="514" y="16"/>
                      </a:lnTo>
                      <a:lnTo>
                        <a:pt x="514" y="18"/>
                      </a:lnTo>
                      <a:lnTo>
                        <a:pt x="514" y="18"/>
                      </a:lnTo>
                      <a:lnTo>
                        <a:pt x="514" y="18"/>
                      </a:lnTo>
                      <a:lnTo>
                        <a:pt x="514" y="18"/>
                      </a:lnTo>
                      <a:lnTo>
                        <a:pt x="516" y="20"/>
                      </a:lnTo>
                      <a:lnTo>
                        <a:pt x="516" y="20"/>
                      </a:lnTo>
                      <a:lnTo>
                        <a:pt x="516" y="20"/>
                      </a:lnTo>
                      <a:lnTo>
                        <a:pt x="514" y="20"/>
                      </a:lnTo>
                      <a:lnTo>
                        <a:pt x="514" y="20"/>
                      </a:lnTo>
                      <a:lnTo>
                        <a:pt x="514" y="20"/>
                      </a:lnTo>
                      <a:lnTo>
                        <a:pt x="513" y="20"/>
                      </a:lnTo>
                      <a:lnTo>
                        <a:pt x="513" y="20"/>
                      </a:lnTo>
                      <a:lnTo>
                        <a:pt x="513" y="20"/>
                      </a:lnTo>
                      <a:lnTo>
                        <a:pt x="513" y="20"/>
                      </a:lnTo>
                      <a:lnTo>
                        <a:pt x="514" y="22"/>
                      </a:lnTo>
                      <a:lnTo>
                        <a:pt x="513" y="22"/>
                      </a:lnTo>
                      <a:lnTo>
                        <a:pt x="513" y="24"/>
                      </a:lnTo>
                      <a:lnTo>
                        <a:pt x="513" y="24"/>
                      </a:lnTo>
                      <a:lnTo>
                        <a:pt x="514" y="24"/>
                      </a:lnTo>
                      <a:lnTo>
                        <a:pt x="514" y="24"/>
                      </a:lnTo>
                      <a:lnTo>
                        <a:pt x="514" y="24"/>
                      </a:lnTo>
                      <a:lnTo>
                        <a:pt x="513" y="24"/>
                      </a:lnTo>
                      <a:lnTo>
                        <a:pt x="513" y="24"/>
                      </a:lnTo>
                      <a:lnTo>
                        <a:pt x="513" y="24"/>
                      </a:lnTo>
                      <a:lnTo>
                        <a:pt x="513" y="24"/>
                      </a:lnTo>
                      <a:lnTo>
                        <a:pt x="511" y="24"/>
                      </a:lnTo>
                      <a:lnTo>
                        <a:pt x="511" y="24"/>
                      </a:lnTo>
                      <a:lnTo>
                        <a:pt x="511" y="24"/>
                      </a:lnTo>
                      <a:lnTo>
                        <a:pt x="511" y="26"/>
                      </a:lnTo>
                      <a:lnTo>
                        <a:pt x="511" y="26"/>
                      </a:lnTo>
                      <a:lnTo>
                        <a:pt x="511" y="26"/>
                      </a:lnTo>
                      <a:lnTo>
                        <a:pt x="511" y="26"/>
                      </a:lnTo>
                      <a:lnTo>
                        <a:pt x="511" y="28"/>
                      </a:lnTo>
                      <a:lnTo>
                        <a:pt x="511" y="28"/>
                      </a:lnTo>
                      <a:lnTo>
                        <a:pt x="511" y="28"/>
                      </a:lnTo>
                      <a:lnTo>
                        <a:pt x="511" y="28"/>
                      </a:lnTo>
                      <a:lnTo>
                        <a:pt x="509" y="30"/>
                      </a:lnTo>
                      <a:lnTo>
                        <a:pt x="509" y="30"/>
                      </a:lnTo>
                      <a:lnTo>
                        <a:pt x="509" y="31"/>
                      </a:lnTo>
                      <a:lnTo>
                        <a:pt x="509" y="31"/>
                      </a:lnTo>
                      <a:lnTo>
                        <a:pt x="509" y="31"/>
                      </a:lnTo>
                      <a:lnTo>
                        <a:pt x="511" y="31"/>
                      </a:lnTo>
                      <a:lnTo>
                        <a:pt x="511" y="31"/>
                      </a:lnTo>
                      <a:lnTo>
                        <a:pt x="511" y="31"/>
                      </a:lnTo>
                      <a:lnTo>
                        <a:pt x="511" y="31"/>
                      </a:lnTo>
                      <a:lnTo>
                        <a:pt x="511" y="31"/>
                      </a:lnTo>
                      <a:lnTo>
                        <a:pt x="513" y="31"/>
                      </a:lnTo>
                      <a:lnTo>
                        <a:pt x="513" y="31"/>
                      </a:lnTo>
                      <a:lnTo>
                        <a:pt x="513" y="33"/>
                      </a:lnTo>
                      <a:lnTo>
                        <a:pt x="513" y="33"/>
                      </a:lnTo>
                      <a:lnTo>
                        <a:pt x="514" y="33"/>
                      </a:lnTo>
                      <a:lnTo>
                        <a:pt x="514" y="33"/>
                      </a:lnTo>
                      <a:lnTo>
                        <a:pt x="516" y="35"/>
                      </a:lnTo>
                      <a:lnTo>
                        <a:pt x="516" y="35"/>
                      </a:lnTo>
                      <a:lnTo>
                        <a:pt x="518" y="35"/>
                      </a:lnTo>
                      <a:lnTo>
                        <a:pt x="518" y="33"/>
                      </a:lnTo>
                      <a:lnTo>
                        <a:pt x="518" y="33"/>
                      </a:lnTo>
                      <a:lnTo>
                        <a:pt x="518" y="35"/>
                      </a:lnTo>
                      <a:lnTo>
                        <a:pt x="518" y="35"/>
                      </a:lnTo>
                      <a:lnTo>
                        <a:pt x="518" y="35"/>
                      </a:lnTo>
                      <a:lnTo>
                        <a:pt x="518" y="35"/>
                      </a:lnTo>
                      <a:lnTo>
                        <a:pt x="518" y="37"/>
                      </a:lnTo>
                      <a:lnTo>
                        <a:pt x="518" y="37"/>
                      </a:lnTo>
                      <a:lnTo>
                        <a:pt x="518" y="37"/>
                      </a:lnTo>
                      <a:lnTo>
                        <a:pt x="518" y="37"/>
                      </a:lnTo>
                      <a:lnTo>
                        <a:pt x="518" y="37"/>
                      </a:lnTo>
                      <a:lnTo>
                        <a:pt x="518" y="37"/>
                      </a:lnTo>
                      <a:lnTo>
                        <a:pt x="518" y="37"/>
                      </a:lnTo>
                      <a:lnTo>
                        <a:pt x="518" y="37"/>
                      </a:lnTo>
                      <a:lnTo>
                        <a:pt x="518" y="37"/>
                      </a:lnTo>
                      <a:lnTo>
                        <a:pt x="520" y="37"/>
                      </a:lnTo>
                      <a:lnTo>
                        <a:pt x="520" y="37"/>
                      </a:lnTo>
                      <a:lnTo>
                        <a:pt x="520" y="37"/>
                      </a:lnTo>
                      <a:lnTo>
                        <a:pt x="520" y="37"/>
                      </a:lnTo>
                      <a:lnTo>
                        <a:pt x="520" y="39"/>
                      </a:lnTo>
                      <a:lnTo>
                        <a:pt x="520" y="39"/>
                      </a:lnTo>
                      <a:lnTo>
                        <a:pt x="520" y="37"/>
                      </a:lnTo>
                      <a:lnTo>
                        <a:pt x="522" y="37"/>
                      </a:lnTo>
                      <a:lnTo>
                        <a:pt x="522" y="35"/>
                      </a:lnTo>
                      <a:lnTo>
                        <a:pt x="524" y="35"/>
                      </a:lnTo>
                      <a:lnTo>
                        <a:pt x="526" y="35"/>
                      </a:lnTo>
                      <a:lnTo>
                        <a:pt x="526" y="35"/>
                      </a:lnTo>
                      <a:lnTo>
                        <a:pt x="526" y="37"/>
                      </a:lnTo>
                      <a:lnTo>
                        <a:pt x="526" y="37"/>
                      </a:lnTo>
                      <a:lnTo>
                        <a:pt x="526" y="37"/>
                      </a:lnTo>
                      <a:lnTo>
                        <a:pt x="526" y="35"/>
                      </a:lnTo>
                      <a:lnTo>
                        <a:pt x="528" y="35"/>
                      </a:lnTo>
                      <a:lnTo>
                        <a:pt x="528" y="37"/>
                      </a:lnTo>
                      <a:lnTo>
                        <a:pt x="528" y="37"/>
                      </a:lnTo>
                      <a:lnTo>
                        <a:pt x="528" y="37"/>
                      </a:lnTo>
                      <a:lnTo>
                        <a:pt x="528" y="39"/>
                      </a:lnTo>
                      <a:lnTo>
                        <a:pt x="528" y="39"/>
                      </a:lnTo>
                      <a:lnTo>
                        <a:pt x="528" y="37"/>
                      </a:lnTo>
                      <a:lnTo>
                        <a:pt x="528" y="39"/>
                      </a:lnTo>
                      <a:lnTo>
                        <a:pt x="528" y="39"/>
                      </a:lnTo>
                      <a:lnTo>
                        <a:pt x="528" y="39"/>
                      </a:lnTo>
                      <a:lnTo>
                        <a:pt x="528" y="39"/>
                      </a:lnTo>
                      <a:lnTo>
                        <a:pt x="528" y="41"/>
                      </a:lnTo>
                      <a:lnTo>
                        <a:pt x="528" y="41"/>
                      </a:lnTo>
                      <a:lnTo>
                        <a:pt x="528" y="43"/>
                      </a:lnTo>
                      <a:lnTo>
                        <a:pt x="526" y="43"/>
                      </a:lnTo>
                      <a:lnTo>
                        <a:pt x="526" y="45"/>
                      </a:lnTo>
                      <a:lnTo>
                        <a:pt x="528" y="45"/>
                      </a:lnTo>
                      <a:lnTo>
                        <a:pt x="528" y="43"/>
                      </a:lnTo>
                      <a:lnTo>
                        <a:pt x="528" y="43"/>
                      </a:lnTo>
                      <a:lnTo>
                        <a:pt x="529" y="43"/>
                      </a:lnTo>
                      <a:lnTo>
                        <a:pt x="529" y="43"/>
                      </a:lnTo>
                      <a:lnTo>
                        <a:pt x="529" y="45"/>
                      </a:lnTo>
                      <a:lnTo>
                        <a:pt x="529" y="45"/>
                      </a:lnTo>
                      <a:lnTo>
                        <a:pt x="529" y="45"/>
                      </a:lnTo>
                      <a:lnTo>
                        <a:pt x="529" y="45"/>
                      </a:lnTo>
                      <a:lnTo>
                        <a:pt x="529" y="46"/>
                      </a:lnTo>
                      <a:lnTo>
                        <a:pt x="529" y="46"/>
                      </a:lnTo>
                      <a:lnTo>
                        <a:pt x="529" y="46"/>
                      </a:lnTo>
                      <a:lnTo>
                        <a:pt x="528" y="46"/>
                      </a:lnTo>
                      <a:lnTo>
                        <a:pt x="529" y="48"/>
                      </a:lnTo>
                      <a:lnTo>
                        <a:pt x="529" y="48"/>
                      </a:lnTo>
                      <a:lnTo>
                        <a:pt x="529" y="46"/>
                      </a:lnTo>
                      <a:lnTo>
                        <a:pt x="531" y="46"/>
                      </a:lnTo>
                      <a:lnTo>
                        <a:pt x="531" y="48"/>
                      </a:lnTo>
                      <a:lnTo>
                        <a:pt x="531" y="48"/>
                      </a:lnTo>
                      <a:lnTo>
                        <a:pt x="531" y="48"/>
                      </a:lnTo>
                      <a:lnTo>
                        <a:pt x="531" y="48"/>
                      </a:lnTo>
                      <a:lnTo>
                        <a:pt x="531" y="50"/>
                      </a:lnTo>
                      <a:lnTo>
                        <a:pt x="533" y="50"/>
                      </a:lnTo>
                      <a:lnTo>
                        <a:pt x="533" y="50"/>
                      </a:lnTo>
                      <a:lnTo>
                        <a:pt x="535" y="50"/>
                      </a:lnTo>
                      <a:lnTo>
                        <a:pt x="535" y="48"/>
                      </a:lnTo>
                      <a:lnTo>
                        <a:pt x="533" y="48"/>
                      </a:lnTo>
                      <a:lnTo>
                        <a:pt x="533" y="48"/>
                      </a:lnTo>
                      <a:lnTo>
                        <a:pt x="533" y="48"/>
                      </a:lnTo>
                      <a:lnTo>
                        <a:pt x="531" y="46"/>
                      </a:lnTo>
                      <a:lnTo>
                        <a:pt x="533" y="46"/>
                      </a:lnTo>
                      <a:lnTo>
                        <a:pt x="535" y="48"/>
                      </a:lnTo>
                      <a:lnTo>
                        <a:pt x="535" y="48"/>
                      </a:lnTo>
                      <a:lnTo>
                        <a:pt x="535" y="46"/>
                      </a:lnTo>
                      <a:lnTo>
                        <a:pt x="537" y="46"/>
                      </a:lnTo>
                      <a:lnTo>
                        <a:pt x="537" y="46"/>
                      </a:lnTo>
                      <a:lnTo>
                        <a:pt x="537" y="46"/>
                      </a:lnTo>
                      <a:lnTo>
                        <a:pt x="537" y="46"/>
                      </a:lnTo>
                      <a:lnTo>
                        <a:pt x="537" y="45"/>
                      </a:lnTo>
                      <a:lnTo>
                        <a:pt x="537" y="45"/>
                      </a:lnTo>
                      <a:lnTo>
                        <a:pt x="537" y="45"/>
                      </a:lnTo>
                      <a:lnTo>
                        <a:pt x="539" y="45"/>
                      </a:lnTo>
                      <a:lnTo>
                        <a:pt x="537" y="45"/>
                      </a:lnTo>
                      <a:lnTo>
                        <a:pt x="539" y="45"/>
                      </a:lnTo>
                      <a:lnTo>
                        <a:pt x="539" y="45"/>
                      </a:lnTo>
                      <a:lnTo>
                        <a:pt x="541" y="45"/>
                      </a:lnTo>
                      <a:lnTo>
                        <a:pt x="541" y="46"/>
                      </a:lnTo>
                      <a:lnTo>
                        <a:pt x="543" y="46"/>
                      </a:lnTo>
                      <a:lnTo>
                        <a:pt x="543" y="45"/>
                      </a:lnTo>
                      <a:lnTo>
                        <a:pt x="544" y="45"/>
                      </a:lnTo>
                      <a:lnTo>
                        <a:pt x="546" y="43"/>
                      </a:lnTo>
                      <a:lnTo>
                        <a:pt x="544" y="41"/>
                      </a:lnTo>
                      <a:lnTo>
                        <a:pt x="544" y="41"/>
                      </a:lnTo>
                      <a:lnTo>
                        <a:pt x="546" y="41"/>
                      </a:lnTo>
                      <a:lnTo>
                        <a:pt x="546" y="37"/>
                      </a:lnTo>
                      <a:lnTo>
                        <a:pt x="546" y="37"/>
                      </a:lnTo>
                      <a:lnTo>
                        <a:pt x="546" y="35"/>
                      </a:lnTo>
                      <a:lnTo>
                        <a:pt x="544" y="33"/>
                      </a:lnTo>
                      <a:lnTo>
                        <a:pt x="544" y="33"/>
                      </a:lnTo>
                      <a:lnTo>
                        <a:pt x="546" y="31"/>
                      </a:lnTo>
                      <a:lnTo>
                        <a:pt x="544" y="31"/>
                      </a:lnTo>
                      <a:lnTo>
                        <a:pt x="543" y="31"/>
                      </a:lnTo>
                      <a:lnTo>
                        <a:pt x="541" y="31"/>
                      </a:lnTo>
                      <a:lnTo>
                        <a:pt x="541" y="31"/>
                      </a:lnTo>
                      <a:lnTo>
                        <a:pt x="541" y="30"/>
                      </a:lnTo>
                      <a:lnTo>
                        <a:pt x="543" y="30"/>
                      </a:lnTo>
                      <a:lnTo>
                        <a:pt x="546" y="31"/>
                      </a:lnTo>
                      <a:lnTo>
                        <a:pt x="548" y="31"/>
                      </a:lnTo>
                      <a:lnTo>
                        <a:pt x="548" y="31"/>
                      </a:lnTo>
                      <a:lnTo>
                        <a:pt x="548" y="33"/>
                      </a:lnTo>
                      <a:lnTo>
                        <a:pt x="550" y="33"/>
                      </a:lnTo>
                      <a:lnTo>
                        <a:pt x="550" y="35"/>
                      </a:lnTo>
                      <a:lnTo>
                        <a:pt x="554" y="35"/>
                      </a:lnTo>
                      <a:lnTo>
                        <a:pt x="554" y="35"/>
                      </a:lnTo>
                      <a:lnTo>
                        <a:pt x="556" y="37"/>
                      </a:lnTo>
                      <a:lnTo>
                        <a:pt x="558" y="41"/>
                      </a:lnTo>
                      <a:lnTo>
                        <a:pt x="559" y="43"/>
                      </a:lnTo>
                      <a:lnTo>
                        <a:pt x="561" y="45"/>
                      </a:lnTo>
                      <a:lnTo>
                        <a:pt x="563" y="46"/>
                      </a:lnTo>
                      <a:lnTo>
                        <a:pt x="565" y="48"/>
                      </a:lnTo>
                      <a:lnTo>
                        <a:pt x="569" y="48"/>
                      </a:lnTo>
                      <a:lnTo>
                        <a:pt x="571" y="50"/>
                      </a:lnTo>
                      <a:lnTo>
                        <a:pt x="575" y="48"/>
                      </a:lnTo>
                      <a:lnTo>
                        <a:pt x="580" y="48"/>
                      </a:lnTo>
                      <a:lnTo>
                        <a:pt x="586" y="45"/>
                      </a:lnTo>
                      <a:lnTo>
                        <a:pt x="588" y="43"/>
                      </a:lnTo>
                      <a:lnTo>
                        <a:pt x="590" y="43"/>
                      </a:lnTo>
                      <a:lnTo>
                        <a:pt x="591" y="41"/>
                      </a:lnTo>
                      <a:lnTo>
                        <a:pt x="591" y="41"/>
                      </a:lnTo>
                      <a:lnTo>
                        <a:pt x="591" y="43"/>
                      </a:lnTo>
                      <a:lnTo>
                        <a:pt x="590" y="43"/>
                      </a:lnTo>
                      <a:lnTo>
                        <a:pt x="586" y="46"/>
                      </a:lnTo>
                      <a:lnTo>
                        <a:pt x="584" y="46"/>
                      </a:lnTo>
                      <a:lnTo>
                        <a:pt x="578" y="48"/>
                      </a:lnTo>
                      <a:lnTo>
                        <a:pt x="573" y="50"/>
                      </a:lnTo>
                      <a:lnTo>
                        <a:pt x="576" y="50"/>
                      </a:lnTo>
                      <a:lnTo>
                        <a:pt x="576" y="50"/>
                      </a:lnTo>
                      <a:lnTo>
                        <a:pt x="576" y="52"/>
                      </a:lnTo>
                      <a:lnTo>
                        <a:pt x="578" y="52"/>
                      </a:lnTo>
                      <a:lnTo>
                        <a:pt x="578" y="50"/>
                      </a:lnTo>
                      <a:lnTo>
                        <a:pt x="578" y="50"/>
                      </a:lnTo>
                      <a:lnTo>
                        <a:pt x="580" y="50"/>
                      </a:lnTo>
                      <a:lnTo>
                        <a:pt x="580" y="50"/>
                      </a:lnTo>
                      <a:lnTo>
                        <a:pt x="580" y="50"/>
                      </a:lnTo>
                      <a:lnTo>
                        <a:pt x="580" y="50"/>
                      </a:lnTo>
                      <a:lnTo>
                        <a:pt x="584" y="48"/>
                      </a:lnTo>
                      <a:lnTo>
                        <a:pt x="588" y="46"/>
                      </a:lnTo>
                      <a:lnTo>
                        <a:pt x="590" y="46"/>
                      </a:lnTo>
                      <a:lnTo>
                        <a:pt x="590" y="46"/>
                      </a:lnTo>
                      <a:lnTo>
                        <a:pt x="590" y="46"/>
                      </a:lnTo>
                      <a:lnTo>
                        <a:pt x="591" y="46"/>
                      </a:lnTo>
                      <a:lnTo>
                        <a:pt x="591" y="46"/>
                      </a:lnTo>
                      <a:lnTo>
                        <a:pt x="590" y="46"/>
                      </a:lnTo>
                      <a:lnTo>
                        <a:pt x="590" y="48"/>
                      </a:lnTo>
                      <a:lnTo>
                        <a:pt x="591" y="48"/>
                      </a:lnTo>
                      <a:lnTo>
                        <a:pt x="593" y="46"/>
                      </a:lnTo>
                      <a:lnTo>
                        <a:pt x="593" y="46"/>
                      </a:lnTo>
                      <a:lnTo>
                        <a:pt x="591" y="46"/>
                      </a:lnTo>
                      <a:lnTo>
                        <a:pt x="591" y="45"/>
                      </a:lnTo>
                      <a:lnTo>
                        <a:pt x="591" y="45"/>
                      </a:lnTo>
                      <a:lnTo>
                        <a:pt x="593" y="45"/>
                      </a:lnTo>
                      <a:lnTo>
                        <a:pt x="593" y="46"/>
                      </a:lnTo>
                      <a:lnTo>
                        <a:pt x="595" y="46"/>
                      </a:lnTo>
                      <a:lnTo>
                        <a:pt x="595" y="48"/>
                      </a:lnTo>
                      <a:lnTo>
                        <a:pt x="595" y="48"/>
                      </a:lnTo>
                      <a:lnTo>
                        <a:pt x="595" y="48"/>
                      </a:lnTo>
                      <a:lnTo>
                        <a:pt x="593" y="48"/>
                      </a:lnTo>
                      <a:lnTo>
                        <a:pt x="597" y="50"/>
                      </a:lnTo>
                      <a:lnTo>
                        <a:pt x="597" y="50"/>
                      </a:lnTo>
                      <a:lnTo>
                        <a:pt x="599" y="48"/>
                      </a:lnTo>
                      <a:lnTo>
                        <a:pt x="599" y="48"/>
                      </a:lnTo>
                      <a:lnTo>
                        <a:pt x="597" y="48"/>
                      </a:lnTo>
                      <a:lnTo>
                        <a:pt x="597" y="46"/>
                      </a:lnTo>
                      <a:lnTo>
                        <a:pt x="601" y="46"/>
                      </a:lnTo>
                      <a:lnTo>
                        <a:pt x="601" y="46"/>
                      </a:lnTo>
                      <a:lnTo>
                        <a:pt x="601" y="45"/>
                      </a:lnTo>
                      <a:lnTo>
                        <a:pt x="601" y="45"/>
                      </a:lnTo>
                      <a:lnTo>
                        <a:pt x="601" y="45"/>
                      </a:lnTo>
                      <a:lnTo>
                        <a:pt x="601" y="43"/>
                      </a:lnTo>
                      <a:lnTo>
                        <a:pt x="601" y="43"/>
                      </a:lnTo>
                      <a:lnTo>
                        <a:pt x="601" y="45"/>
                      </a:lnTo>
                      <a:lnTo>
                        <a:pt x="599" y="45"/>
                      </a:lnTo>
                      <a:lnTo>
                        <a:pt x="599" y="45"/>
                      </a:lnTo>
                      <a:lnTo>
                        <a:pt x="599" y="45"/>
                      </a:lnTo>
                      <a:lnTo>
                        <a:pt x="599" y="46"/>
                      </a:lnTo>
                      <a:lnTo>
                        <a:pt x="599" y="46"/>
                      </a:lnTo>
                      <a:lnTo>
                        <a:pt x="599" y="46"/>
                      </a:lnTo>
                      <a:lnTo>
                        <a:pt x="597" y="46"/>
                      </a:lnTo>
                      <a:lnTo>
                        <a:pt x="595" y="46"/>
                      </a:lnTo>
                      <a:lnTo>
                        <a:pt x="593" y="45"/>
                      </a:lnTo>
                      <a:lnTo>
                        <a:pt x="595" y="45"/>
                      </a:lnTo>
                      <a:lnTo>
                        <a:pt x="597" y="45"/>
                      </a:lnTo>
                      <a:lnTo>
                        <a:pt x="597" y="43"/>
                      </a:lnTo>
                      <a:lnTo>
                        <a:pt x="599" y="41"/>
                      </a:lnTo>
                      <a:lnTo>
                        <a:pt x="601" y="41"/>
                      </a:lnTo>
                      <a:lnTo>
                        <a:pt x="603" y="41"/>
                      </a:lnTo>
                      <a:lnTo>
                        <a:pt x="603" y="39"/>
                      </a:lnTo>
                      <a:lnTo>
                        <a:pt x="605" y="39"/>
                      </a:lnTo>
                      <a:lnTo>
                        <a:pt x="605" y="37"/>
                      </a:lnTo>
                      <a:lnTo>
                        <a:pt x="606" y="37"/>
                      </a:lnTo>
                      <a:lnTo>
                        <a:pt x="606" y="39"/>
                      </a:lnTo>
                      <a:lnTo>
                        <a:pt x="605" y="39"/>
                      </a:lnTo>
                      <a:lnTo>
                        <a:pt x="605" y="39"/>
                      </a:lnTo>
                      <a:lnTo>
                        <a:pt x="605" y="39"/>
                      </a:lnTo>
                      <a:lnTo>
                        <a:pt x="608" y="43"/>
                      </a:lnTo>
                      <a:lnTo>
                        <a:pt x="608" y="45"/>
                      </a:lnTo>
                      <a:lnTo>
                        <a:pt x="608" y="45"/>
                      </a:lnTo>
                      <a:lnTo>
                        <a:pt x="606" y="45"/>
                      </a:lnTo>
                      <a:lnTo>
                        <a:pt x="606" y="46"/>
                      </a:lnTo>
                      <a:lnTo>
                        <a:pt x="606" y="46"/>
                      </a:lnTo>
                      <a:lnTo>
                        <a:pt x="606" y="45"/>
                      </a:lnTo>
                      <a:lnTo>
                        <a:pt x="605" y="45"/>
                      </a:lnTo>
                      <a:lnTo>
                        <a:pt x="605" y="46"/>
                      </a:lnTo>
                      <a:lnTo>
                        <a:pt x="606" y="46"/>
                      </a:lnTo>
                      <a:lnTo>
                        <a:pt x="606" y="48"/>
                      </a:lnTo>
                      <a:lnTo>
                        <a:pt x="606" y="48"/>
                      </a:lnTo>
                      <a:lnTo>
                        <a:pt x="606" y="50"/>
                      </a:lnTo>
                      <a:lnTo>
                        <a:pt x="608" y="50"/>
                      </a:lnTo>
                      <a:lnTo>
                        <a:pt x="610" y="48"/>
                      </a:lnTo>
                      <a:lnTo>
                        <a:pt x="612" y="50"/>
                      </a:lnTo>
                      <a:lnTo>
                        <a:pt x="612" y="48"/>
                      </a:lnTo>
                      <a:lnTo>
                        <a:pt x="612" y="48"/>
                      </a:lnTo>
                      <a:lnTo>
                        <a:pt x="612" y="50"/>
                      </a:lnTo>
                      <a:lnTo>
                        <a:pt x="612" y="48"/>
                      </a:lnTo>
                      <a:lnTo>
                        <a:pt x="612" y="48"/>
                      </a:lnTo>
                      <a:lnTo>
                        <a:pt x="612" y="48"/>
                      </a:lnTo>
                      <a:lnTo>
                        <a:pt x="612" y="48"/>
                      </a:lnTo>
                      <a:lnTo>
                        <a:pt x="610" y="48"/>
                      </a:lnTo>
                      <a:lnTo>
                        <a:pt x="610" y="48"/>
                      </a:lnTo>
                      <a:lnTo>
                        <a:pt x="614" y="46"/>
                      </a:lnTo>
                      <a:lnTo>
                        <a:pt x="616" y="46"/>
                      </a:lnTo>
                      <a:lnTo>
                        <a:pt x="616" y="46"/>
                      </a:lnTo>
                      <a:lnTo>
                        <a:pt x="616" y="46"/>
                      </a:lnTo>
                      <a:lnTo>
                        <a:pt x="616" y="46"/>
                      </a:lnTo>
                      <a:lnTo>
                        <a:pt x="618" y="46"/>
                      </a:lnTo>
                      <a:lnTo>
                        <a:pt x="618" y="46"/>
                      </a:lnTo>
                      <a:lnTo>
                        <a:pt x="618" y="46"/>
                      </a:lnTo>
                      <a:lnTo>
                        <a:pt x="618" y="48"/>
                      </a:lnTo>
                      <a:lnTo>
                        <a:pt x="618" y="48"/>
                      </a:lnTo>
                      <a:lnTo>
                        <a:pt x="620" y="46"/>
                      </a:lnTo>
                      <a:lnTo>
                        <a:pt x="618" y="46"/>
                      </a:lnTo>
                      <a:lnTo>
                        <a:pt x="618" y="46"/>
                      </a:lnTo>
                      <a:lnTo>
                        <a:pt x="620" y="46"/>
                      </a:lnTo>
                      <a:lnTo>
                        <a:pt x="620" y="46"/>
                      </a:lnTo>
                      <a:lnTo>
                        <a:pt x="618" y="46"/>
                      </a:lnTo>
                      <a:lnTo>
                        <a:pt x="618" y="45"/>
                      </a:lnTo>
                      <a:lnTo>
                        <a:pt x="625" y="45"/>
                      </a:lnTo>
                      <a:lnTo>
                        <a:pt x="623" y="43"/>
                      </a:lnTo>
                      <a:lnTo>
                        <a:pt x="625" y="43"/>
                      </a:lnTo>
                      <a:lnTo>
                        <a:pt x="625" y="43"/>
                      </a:lnTo>
                      <a:lnTo>
                        <a:pt x="625" y="41"/>
                      </a:lnTo>
                      <a:lnTo>
                        <a:pt x="627" y="43"/>
                      </a:lnTo>
                      <a:lnTo>
                        <a:pt x="627" y="43"/>
                      </a:lnTo>
                      <a:lnTo>
                        <a:pt x="629" y="41"/>
                      </a:lnTo>
                      <a:lnTo>
                        <a:pt x="631" y="43"/>
                      </a:lnTo>
                      <a:lnTo>
                        <a:pt x="633" y="45"/>
                      </a:lnTo>
                      <a:lnTo>
                        <a:pt x="638" y="45"/>
                      </a:lnTo>
                      <a:lnTo>
                        <a:pt x="638" y="45"/>
                      </a:lnTo>
                      <a:lnTo>
                        <a:pt x="638" y="45"/>
                      </a:lnTo>
                      <a:lnTo>
                        <a:pt x="640" y="45"/>
                      </a:lnTo>
                      <a:lnTo>
                        <a:pt x="644" y="45"/>
                      </a:lnTo>
                      <a:lnTo>
                        <a:pt x="659" y="41"/>
                      </a:lnTo>
                      <a:lnTo>
                        <a:pt x="672" y="35"/>
                      </a:lnTo>
                      <a:lnTo>
                        <a:pt x="683" y="28"/>
                      </a:lnTo>
                      <a:lnTo>
                        <a:pt x="685" y="31"/>
                      </a:lnTo>
                      <a:lnTo>
                        <a:pt x="685" y="33"/>
                      </a:lnTo>
                      <a:lnTo>
                        <a:pt x="687" y="37"/>
                      </a:lnTo>
                      <a:lnTo>
                        <a:pt x="687" y="39"/>
                      </a:lnTo>
                      <a:lnTo>
                        <a:pt x="689" y="48"/>
                      </a:lnTo>
                      <a:lnTo>
                        <a:pt x="693" y="54"/>
                      </a:lnTo>
                      <a:lnTo>
                        <a:pt x="695" y="61"/>
                      </a:lnTo>
                      <a:lnTo>
                        <a:pt x="698" y="73"/>
                      </a:lnTo>
                      <a:lnTo>
                        <a:pt x="702" y="84"/>
                      </a:lnTo>
                      <a:lnTo>
                        <a:pt x="704" y="90"/>
                      </a:lnTo>
                      <a:lnTo>
                        <a:pt x="704" y="93"/>
                      </a:lnTo>
                      <a:lnTo>
                        <a:pt x="706" y="95"/>
                      </a:lnTo>
                      <a:lnTo>
                        <a:pt x="706" y="97"/>
                      </a:lnTo>
                      <a:lnTo>
                        <a:pt x="708" y="97"/>
                      </a:lnTo>
                      <a:lnTo>
                        <a:pt x="708" y="99"/>
                      </a:lnTo>
                      <a:lnTo>
                        <a:pt x="706" y="101"/>
                      </a:lnTo>
                      <a:lnTo>
                        <a:pt x="706" y="103"/>
                      </a:lnTo>
                      <a:lnTo>
                        <a:pt x="706" y="103"/>
                      </a:lnTo>
                      <a:lnTo>
                        <a:pt x="708" y="105"/>
                      </a:lnTo>
                      <a:lnTo>
                        <a:pt x="710" y="108"/>
                      </a:lnTo>
                      <a:lnTo>
                        <a:pt x="712" y="108"/>
                      </a:lnTo>
                      <a:lnTo>
                        <a:pt x="713" y="116"/>
                      </a:lnTo>
                      <a:lnTo>
                        <a:pt x="719" y="129"/>
                      </a:lnTo>
                      <a:lnTo>
                        <a:pt x="721" y="137"/>
                      </a:lnTo>
                      <a:lnTo>
                        <a:pt x="721" y="137"/>
                      </a:lnTo>
                      <a:lnTo>
                        <a:pt x="721" y="138"/>
                      </a:lnTo>
                      <a:lnTo>
                        <a:pt x="721" y="142"/>
                      </a:lnTo>
                      <a:lnTo>
                        <a:pt x="725" y="152"/>
                      </a:lnTo>
                      <a:lnTo>
                        <a:pt x="729" y="159"/>
                      </a:lnTo>
                      <a:lnTo>
                        <a:pt x="730" y="167"/>
                      </a:lnTo>
                      <a:lnTo>
                        <a:pt x="729" y="174"/>
                      </a:lnTo>
                      <a:lnTo>
                        <a:pt x="730" y="176"/>
                      </a:lnTo>
                      <a:lnTo>
                        <a:pt x="732" y="178"/>
                      </a:lnTo>
                      <a:lnTo>
                        <a:pt x="732" y="180"/>
                      </a:lnTo>
                      <a:lnTo>
                        <a:pt x="732" y="180"/>
                      </a:lnTo>
                      <a:lnTo>
                        <a:pt x="730" y="180"/>
                      </a:lnTo>
                      <a:lnTo>
                        <a:pt x="730" y="182"/>
                      </a:lnTo>
                      <a:lnTo>
                        <a:pt x="729" y="184"/>
                      </a:lnTo>
                      <a:lnTo>
                        <a:pt x="729" y="184"/>
                      </a:lnTo>
                      <a:lnTo>
                        <a:pt x="729" y="184"/>
                      </a:lnTo>
                      <a:lnTo>
                        <a:pt x="729" y="185"/>
                      </a:lnTo>
                      <a:lnTo>
                        <a:pt x="729" y="185"/>
                      </a:lnTo>
                      <a:lnTo>
                        <a:pt x="729" y="185"/>
                      </a:lnTo>
                      <a:lnTo>
                        <a:pt x="729" y="185"/>
                      </a:lnTo>
                      <a:lnTo>
                        <a:pt x="727" y="185"/>
                      </a:lnTo>
                      <a:lnTo>
                        <a:pt x="727" y="187"/>
                      </a:lnTo>
                      <a:lnTo>
                        <a:pt x="727" y="187"/>
                      </a:lnTo>
                      <a:lnTo>
                        <a:pt x="727" y="187"/>
                      </a:lnTo>
                      <a:lnTo>
                        <a:pt x="727" y="187"/>
                      </a:lnTo>
                      <a:lnTo>
                        <a:pt x="727" y="187"/>
                      </a:lnTo>
                      <a:lnTo>
                        <a:pt x="727" y="187"/>
                      </a:lnTo>
                      <a:lnTo>
                        <a:pt x="727" y="189"/>
                      </a:lnTo>
                      <a:lnTo>
                        <a:pt x="725" y="191"/>
                      </a:lnTo>
                      <a:lnTo>
                        <a:pt x="725" y="191"/>
                      </a:lnTo>
                      <a:lnTo>
                        <a:pt x="723" y="193"/>
                      </a:lnTo>
                      <a:lnTo>
                        <a:pt x="723" y="193"/>
                      </a:lnTo>
                      <a:lnTo>
                        <a:pt x="723" y="195"/>
                      </a:lnTo>
                      <a:lnTo>
                        <a:pt x="721" y="195"/>
                      </a:lnTo>
                      <a:lnTo>
                        <a:pt x="721" y="195"/>
                      </a:lnTo>
                      <a:lnTo>
                        <a:pt x="723" y="197"/>
                      </a:lnTo>
                      <a:lnTo>
                        <a:pt x="721" y="197"/>
                      </a:lnTo>
                      <a:lnTo>
                        <a:pt x="721" y="199"/>
                      </a:lnTo>
                      <a:lnTo>
                        <a:pt x="721" y="200"/>
                      </a:lnTo>
                      <a:lnTo>
                        <a:pt x="721" y="204"/>
                      </a:lnTo>
                      <a:lnTo>
                        <a:pt x="721" y="204"/>
                      </a:lnTo>
                      <a:lnTo>
                        <a:pt x="719" y="206"/>
                      </a:lnTo>
                      <a:lnTo>
                        <a:pt x="719" y="206"/>
                      </a:lnTo>
                      <a:lnTo>
                        <a:pt x="719" y="206"/>
                      </a:lnTo>
                      <a:lnTo>
                        <a:pt x="719" y="208"/>
                      </a:lnTo>
                      <a:lnTo>
                        <a:pt x="719" y="210"/>
                      </a:lnTo>
                      <a:lnTo>
                        <a:pt x="717" y="210"/>
                      </a:lnTo>
                      <a:lnTo>
                        <a:pt x="717" y="212"/>
                      </a:lnTo>
                      <a:lnTo>
                        <a:pt x="717" y="212"/>
                      </a:lnTo>
                      <a:lnTo>
                        <a:pt x="717" y="217"/>
                      </a:lnTo>
                      <a:lnTo>
                        <a:pt x="717" y="217"/>
                      </a:lnTo>
                      <a:lnTo>
                        <a:pt x="717" y="219"/>
                      </a:lnTo>
                      <a:lnTo>
                        <a:pt x="717" y="219"/>
                      </a:lnTo>
                      <a:lnTo>
                        <a:pt x="717" y="221"/>
                      </a:lnTo>
                      <a:lnTo>
                        <a:pt x="717" y="221"/>
                      </a:lnTo>
                      <a:lnTo>
                        <a:pt x="717" y="221"/>
                      </a:lnTo>
                      <a:lnTo>
                        <a:pt x="715" y="223"/>
                      </a:lnTo>
                      <a:lnTo>
                        <a:pt x="715" y="223"/>
                      </a:lnTo>
                      <a:lnTo>
                        <a:pt x="715" y="225"/>
                      </a:lnTo>
                      <a:lnTo>
                        <a:pt x="715" y="225"/>
                      </a:lnTo>
                      <a:lnTo>
                        <a:pt x="715" y="227"/>
                      </a:lnTo>
                      <a:lnTo>
                        <a:pt x="715" y="231"/>
                      </a:lnTo>
                      <a:lnTo>
                        <a:pt x="713" y="232"/>
                      </a:lnTo>
                      <a:lnTo>
                        <a:pt x="713" y="234"/>
                      </a:lnTo>
                      <a:lnTo>
                        <a:pt x="713" y="234"/>
                      </a:lnTo>
                      <a:lnTo>
                        <a:pt x="713" y="236"/>
                      </a:lnTo>
                      <a:lnTo>
                        <a:pt x="713" y="238"/>
                      </a:lnTo>
                      <a:lnTo>
                        <a:pt x="713" y="238"/>
                      </a:lnTo>
                      <a:lnTo>
                        <a:pt x="713" y="238"/>
                      </a:lnTo>
                      <a:lnTo>
                        <a:pt x="713" y="240"/>
                      </a:lnTo>
                      <a:lnTo>
                        <a:pt x="713" y="240"/>
                      </a:lnTo>
                      <a:lnTo>
                        <a:pt x="713" y="242"/>
                      </a:lnTo>
                      <a:lnTo>
                        <a:pt x="713" y="242"/>
                      </a:lnTo>
                      <a:lnTo>
                        <a:pt x="713" y="244"/>
                      </a:lnTo>
                      <a:lnTo>
                        <a:pt x="713" y="244"/>
                      </a:lnTo>
                      <a:lnTo>
                        <a:pt x="712" y="246"/>
                      </a:lnTo>
                      <a:lnTo>
                        <a:pt x="710" y="247"/>
                      </a:lnTo>
                      <a:lnTo>
                        <a:pt x="710" y="251"/>
                      </a:lnTo>
                      <a:lnTo>
                        <a:pt x="706" y="255"/>
                      </a:lnTo>
                      <a:lnTo>
                        <a:pt x="706" y="257"/>
                      </a:lnTo>
                      <a:lnTo>
                        <a:pt x="706" y="259"/>
                      </a:lnTo>
                      <a:lnTo>
                        <a:pt x="706" y="259"/>
                      </a:lnTo>
                      <a:lnTo>
                        <a:pt x="706" y="261"/>
                      </a:lnTo>
                      <a:lnTo>
                        <a:pt x="706" y="262"/>
                      </a:lnTo>
                      <a:lnTo>
                        <a:pt x="704" y="264"/>
                      </a:lnTo>
                      <a:lnTo>
                        <a:pt x="702" y="264"/>
                      </a:lnTo>
                      <a:lnTo>
                        <a:pt x="702" y="264"/>
                      </a:lnTo>
                      <a:lnTo>
                        <a:pt x="702" y="264"/>
                      </a:lnTo>
                      <a:lnTo>
                        <a:pt x="702" y="266"/>
                      </a:lnTo>
                      <a:lnTo>
                        <a:pt x="702" y="266"/>
                      </a:lnTo>
                      <a:lnTo>
                        <a:pt x="700" y="266"/>
                      </a:lnTo>
                      <a:lnTo>
                        <a:pt x="700" y="270"/>
                      </a:lnTo>
                      <a:lnTo>
                        <a:pt x="700" y="272"/>
                      </a:lnTo>
                      <a:lnTo>
                        <a:pt x="698" y="272"/>
                      </a:lnTo>
                      <a:lnTo>
                        <a:pt x="698" y="274"/>
                      </a:lnTo>
                      <a:lnTo>
                        <a:pt x="698" y="276"/>
                      </a:lnTo>
                      <a:lnTo>
                        <a:pt x="698" y="277"/>
                      </a:lnTo>
                      <a:lnTo>
                        <a:pt x="698" y="277"/>
                      </a:lnTo>
                      <a:lnTo>
                        <a:pt x="698" y="279"/>
                      </a:lnTo>
                      <a:lnTo>
                        <a:pt x="698" y="279"/>
                      </a:lnTo>
                      <a:lnTo>
                        <a:pt x="698" y="281"/>
                      </a:lnTo>
                      <a:lnTo>
                        <a:pt x="698" y="281"/>
                      </a:lnTo>
                      <a:lnTo>
                        <a:pt x="698" y="283"/>
                      </a:lnTo>
                      <a:lnTo>
                        <a:pt x="698" y="285"/>
                      </a:lnTo>
                      <a:lnTo>
                        <a:pt x="700" y="285"/>
                      </a:lnTo>
                      <a:lnTo>
                        <a:pt x="700" y="287"/>
                      </a:lnTo>
                      <a:lnTo>
                        <a:pt x="700" y="287"/>
                      </a:lnTo>
                      <a:lnTo>
                        <a:pt x="702" y="287"/>
                      </a:lnTo>
                      <a:lnTo>
                        <a:pt x="702" y="289"/>
                      </a:lnTo>
                      <a:lnTo>
                        <a:pt x="700" y="289"/>
                      </a:lnTo>
                      <a:lnTo>
                        <a:pt x="700" y="289"/>
                      </a:lnTo>
                      <a:lnTo>
                        <a:pt x="700" y="291"/>
                      </a:lnTo>
                      <a:lnTo>
                        <a:pt x="700" y="292"/>
                      </a:lnTo>
                      <a:lnTo>
                        <a:pt x="700" y="302"/>
                      </a:lnTo>
                      <a:lnTo>
                        <a:pt x="698" y="304"/>
                      </a:lnTo>
                      <a:lnTo>
                        <a:pt x="700" y="304"/>
                      </a:lnTo>
                      <a:lnTo>
                        <a:pt x="698" y="304"/>
                      </a:lnTo>
                      <a:lnTo>
                        <a:pt x="697" y="304"/>
                      </a:lnTo>
                      <a:lnTo>
                        <a:pt x="697" y="306"/>
                      </a:lnTo>
                      <a:lnTo>
                        <a:pt x="697" y="306"/>
                      </a:lnTo>
                      <a:lnTo>
                        <a:pt x="695" y="308"/>
                      </a:lnTo>
                      <a:lnTo>
                        <a:pt x="695" y="308"/>
                      </a:lnTo>
                      <a:lnTo>
                        <a:pt x="695" y="308"/>
                      </a:lnTo>
                      <a:lnTo>
                        <a:pt x="695" y="308"/>
                      </a:lnTo>
                      <a:lnTo>
                        <a:pt x="693" y="309"/>
                      </a:lnTo>
                      <a:lnTo>
                        <a:pt x="693" y="309"/>
                      </a:lnTo>
                      <a:lnTo>
                        <a:pt x="693" y="309"/>
                      </a:lnTo>
                      <a:lnTo>
                        <a:pt x="693" y="309"/>
                      </a:lnTo>
                      <a:lnTo>
                        <a:pt x="693" y="309"/>
                      </a:lnTo>
                      <a:lnTo>
                        <a:pt x="693" y="311"/>
                      </a:lnTo>
                      <a:lnTo>
                        <a:pt x="691" y="313"/>
                      </a:lnTo>
                      <a:lnTo>
                        <a:pt x="691" y="313"/>
                      </a:lnTo>
                      <a:lnTo>
                        <a:pt x="691" y="313"/>
                      </a:lnTo>
                      <a:lnTo>
                        <a:pt x="691" y="313"/>
                      </a:lnTo>
                      <a:lnTo>
                        <a:pt x="689" y="313"/>
                      </a:lnTo>
                      <a:lnTo>
                        <a:pt x="689" y="313"/>
                      </a:lnTo>
                      <a:lnTo>
                        <a:pt x="689" y="315"/>
                      </a:lnTo>
                      <a:lnTo>
                        <a:pt x="687" y="317"/>
                      </a:lnTo>
                      <a:lnTo>
                        <a:pt x="689" y="317"/>
                      </a:lnTo>
                      <a:lnTo>
                        <a:pt x="687" y="319"/>
                      </a:lnTo>
                      <a:lnTo>
                        <a:pt x="685" y="319"/>
                      </a:lnTo>
                      <a:lnTo>
                        <a:pt x="683" y="319"/>
                      </a:lnTo>
                      <a:lnTo>
                        <a:pt x="683" y="321"/>
                      </a:lnTo>
                      <a:lnTo>
                        <a:pt x="685" y="321"/>
                      </a:lnTo>
                      <a:lnTo>
                        <a:pt x="687" y="321"/>
                      </a:lnTo>
                      <a:lnTo>
                        <a:pt x="687" y="321"/>
                      </a:lnTo>
                      <a:lnTo>
                        <a:pt x="687" y="321"/>
                      </a:lnTo>
                      <a:lnTo>
                        <a:pt x="687" y="323"/>
                      </a:lnTo>
                      <a:lnTo>
                        <a:pt x="687" y="323"/>
                      </a:lnTo>
                      <a:lnTo>
                        <a:pt x="687" y="323"/>
                      </a:lnTo>
                      <a:lnTo>
                        <a:pt x="687" y="323"/>
                      </a:lnTo>
                      <a:lnTo>
                        <a:pt x="687" y="323"/>
                      </a:lnTo>
                      <a:lnTo>
                        <a:pt x="687" y="323"/>
                      </a:lnTo>
                      <a:lnTo>
                        <a:pt x="687" y="323"/>
                      </a:lnTo>
                      <a:lnTo>
                        <a:pt x="687" y="323"/>
                      </a:lnTo>
                      <a:lnTo>
                        <a:pt x="687" y="323"/>
                      </a:lnTo>
                      <a:lnTo>
                        <a:pt x="687" y="324"/>
                      </a:lnTo>
                      <a:lnTo>
                        <a:pt x="687" y="324"/>
                      </a:lnTo>
                      <a:lnTo>
                        <a:pt x="685" y="323"/>
                      </a:lnTo>
                      <a:lnTo>
                        <a:pt x="685" y="321"/>
                      </a:lnTo>
                      <a:lnTo>
                        <a:pt x="683" y="321"/>
                      </a:lnTo>
                      <a:lnTo>
                        <a:pt x="683" y="319"/>
                      </a:lnTo>
                      <a:lnTo>
                        <a:pt x="682" y="319"/>
                      </a:lnTo>
                      <a:lnTo>
                        <a:pt x="682" y="319"/>
                      </a:lnTo>
                      <a:lnTo>
                        <a:pt x="674" y="319"/>
                      </a:lnTo>
                      <a:lnTo>
                        <a:pt x="672" y="317"/>
                      </a:lnTo>
                      <a:lnTo>
                        <a:pt x="668" y="311"/>
                      </a:lnTo>
                      <a:lnTo>
                        <a:pt x="667" y="311"/>
                      </a:lnTo>
                      <a:lnTo>
                        <a:pt x="667" y="311"/>
                      </a:lnTo>
                      <a:lnTo>
                        <a:pt x="663" y="308"/>
                      </a:lnTo>
                      <a:lnTo>
                        <a:pt x="661" y="308"/>
                      </a:lnTo>
                      <a:lnTo>
                        <a:pt x="661" y="308"/>
                      </a:lnTo>
                      <a:lnTo>
                        <a:pt x="661" y="308"/>
                      </a:lnTo>
                      <a:lnTo>
                        <a:pt x="659" y="306"/>
                      </a:lnTo>
                      <a:lnTo>
                        <a:pt x="659" y="306"/>
                      </a:lnTo>
                      <a:lnTo>
                        <a:pt x="657" y="306"/>
                      </a:lnTo>
                      <a:lnTo>
                        <a:pt x="655" y="302"/>
                      </a:lnTo>
                      <a:lnTo>
                        <a:pt x="655" y="302"/>
                      </a:lnTo>
                      <a:lnTo>
                        <a:pt x="653" y="302"/>
                      </a:lnTo>
                      <a:lnTo>
                        <a:pt x="653" y="302"/>
                      </a:lnTo>
                      <a:lnTo>
                        <a:pt x="653" y="300"/>
                      </a:lnTo>
                      <a:lnTo>
                        <a:pt x="653" y="300"/>
                      </a:lnTo>
                      <a:lnTo>
                        <a:pt x="653" y="300"/>
                      </a:lnTo>
                      <a:lnTo>
                        <a:pt x="652" y="300"/>
                      </a:lnTo>
                      <a:lnTo>
                        <a:pt x="652" y="298"/>
                      </a:lnTo>
                      <a:lnTo>
                        <a:pt x="648" y="296"/>
                      </a:lnTo>
                      <a:lnTo>
                        <a:pt x="648" y="294"/>
                      </a:lnTo>
                      <a:lnTo>
                        <a:pt x="648" y="294"/>
                      </a:lnTo>
                      <a:lnTo>
                        <a:pt x="646" y="292"/>
                      </a:lnTo>
                      <a:lnTo>
                        <a:pt x="646" y="291"/>
                      </a:lnTo>
                      <a:lnTo>
                        <a:pt x="646" y="289"/>
                      </a:lnTo>
                      <a:lnTo>
                        <a:pt x="644" y="289"/>
                      </a:lnTo>
                      <a:lnTo>
                        <a:pt x="644" y="289"/>
                      </a:lnTo>
                      <a:lnTo>
                        <a:pt x="644" y="289"/>
                      </a:lnTo>
                      <a:lnTo>
                        <a:pt x="644" y="287"/>
                      </a:lnTo>
                      <a:lnTo>
                        <a:pt x="644" y="287"/>
                      </a:lnTo>
                      <a:lnTo>
                        <a:pt x="644" y="289"/>
                      </a:lnTo>
                      <a:lnTo>
                        <a:pt x="644" y="289"/>
                      </a:lnTo>
                      <a:lnTo>
                        <a:pt x="642" y="287"/>
                      </a:lnTo>
                      <a:lnTo>
                        <a:pt x="642" y="287"/>
                      </a:lnTo>
                      <a:lnTo>
                        <a:pt x="642" y="283"/>
                      </a:lnTo>
                      <a:lnTo>
                        <a:pt x="640" y="283"/>
                      </a:lnTo>
                      <a:lnTo>
                        <a:pt x="640" y="283"/>
                      </a:lnTo>
                      <a:lnTo>
                        <a:pt x="640" y="281"/>
                      </a:lnTo>
                      <a:lnTo>
                        <a:pt x="638" y="279"/>
                      </a:lnTo>
                      <a:lnTo>
                        <a:pt x="636" y="277"/>
                      </a:lnTo>
                      <a:lnTo>
                        <a:pt x="627" y="272"/>
                      </a:lnTo>
                      <a:lnTo>
                        <a:pt x="627" y="272"/>
                      </a:lnTo>
                      <a:lnTo>
                        <a:pt x="627" y="272"/>
                      </a:lnTo>
                      <a:lnTo>
                        <a:pt x="625" y="268"/>
                      </a:lnTo>
                      <a:lnTo>
                        <a:pt x="623" y="266"/>
                      </a:lnTo>
                      <a:lnTo>
                        <a:pt x="623" y="266"/>
                      </a:lnTo>
                      <a:lnTo>
                        <a:pt x="623" y="266"/>
                      </a:lnTo>
                      <a:lnTo>
                        <a:pt x="620" y="262"/>
                      </a:lnTo>
                      <a:lnTo>
                        <a:pt x="618" y="261"/>
                      </a:lnTo>
                      <a:lnTo>
                        <a:pt x="618" y="261"/>
                      </a:lnTo>
                      <a:lnTo>
                        <a:pt x="618" y="259"/>
                      </a:lnTo>
                      <a:lnTo>
                        <a:pt x="616" y="259"/>
                      </a:lnTo>
                      <a:lnTo>
                        <a:pt x="616" y="257"/>
                      </a:lnTo>
                      <a:lnTo>
                        <a:pt x="616" y="257"/>
                      </a:lnTo>
                      <a:lnTo>
                        <a:pt x="616" y="257"/>
                      </a:lnTo>
                      <a:lnTo>
                        <a:pt x="616" y="257"/>
                      </a:lnTo>
                      <a:lnTo>
                        <a:pt x="616" y="255"/>
                      </a:lnTo>
                      <a:lnTo>
                        <a:pt x="614" y="255"/>
                      </a:lnTo>
                      <a:lnTo>
                        <a:pt x="614" y="255"/>
                      </a:lnTo>
                      <a:lnTo>
                        <a:pt x="616" y="257"/>
                      </a:lnTo>
                      <a:lnTo>
                        <a:pt x="614" y="257"/>
                      </a:lnTo>
                      <a:lnTo>
                        <a:pt x="614" y="255"/>
                      </a:lnTo>
                      <a:lnTo>
                        <a:pt x="612" y="253"/>
                      </a:lnTo>
                      <a:lnTo>
                        <a:pt x="612" y="251"/>
                      </a:lnTo>
                      <a:lnTo>
                        <a:pt x="612" y="249"/>
                      </a:lnTo>
                      <a:lnTo>
                        <a:pt x="610" y="247"/>
                      </a:lnTo>
                      <a:lnTo>
                        <a:pt x="612" y="246"/>
                      </a:lnTo>
                      <a:lnTo>
                        <a:pt x="612" y="242"/>
                      </a:lnTo>
                      <a:lnTo>
                        <a:pt x="614" y="240"/>
                      </a:lnTo>
                      <a:lnTo>
                        <a:pt x="612" y="238"/>
                      </a:lnTo>
                      <a:lnTo>
                        <a:pt x="612" y="236"/>
                      </a:lnTo>
                      <a:lnTo>
                        <a:pt x="610" y="236"/>
                      </a:lnTo>
                      <a:lnTo>
                        <a:pt x="610" y="236"/>
                      </a:lnTo>
                      <a:lnTo>
                        <a:pt x="610" y="234"/>
                      </a:lnTo>
                      <a:lnTo>
                        <a:pt x="608" y="234"/>
                      </a:lnTo>
                      <a:lnTo>
                        <a:pt x="608" y="231"/>
                      </a:lnTo>
                      <a:lnTo>
                        <a:pt x="608" y="229"/>
                      </a:lnTo>
                      <a:lnTo>
                        <a:pt x="608" y="229"/>
                      </a:lnTo>
                      <a:lnTo>
                        <a:pt x="610" y="227"/>
                      </a:lnTo>
                      <a:lnTo>
                        <a:pt x="610" y="227"/>
                      </a:lnTo>
                      <a:lnTo>
                        <a:pt x="608" y="225"/>
                      </a:lnTo>
                      <a:lnTo>
                        <a:pt x="608" y="225"/>
                      </a:lnTo>
                      <a:lnTo>
                        <a:pt x="608" y="221"/>
                      </a:lnTo>
                      <a:lnTo>
                        <a:pt x="608" y="221"/>
                      </a:lnTo>
                      <a:lnTo>
                        <a:pt x="610" y="221"/>
                      </a:lnTo>
                      <a:lnTo>
                        <a:pt x="608" y="219"/>
                      </a:lnTo>
                      <a:lnTo>
                        <a:pt x="608" y="219"/>
                      </a:lnTo>
                      <a:lnTo>
                        <a:pt x="608" y="219"/>
                      </a:lnTo>
                      <a:lnTo>
                        <a:pt x="608" y="217"/>
                      </a:lnTo>
                      <a:lnTo>
                        <a:pt x="606" y="217"/>
                      </a:lnTo>
                      <a:lnTo>
                        <a:pt x="606" y="217"/>
                      </a:lnTo>
                      <a:lnTo>
                        <a:pt x="606" y="217"/>
                      </a:lnTo>
                      <a:lnTo>
                        <a:pt x="605" y="217"/>
                      </a:lnTo>
                      <a:lnTo>
                        <a:pt x="603" y="215"/>
                      </a:lnTo>
                      <a:lnTo>
                        <a:pt x="603" y="215"/>
                      </a:lnTo>
                      <a:lnTo>
                        <a:pt x="603" y="214"/>
                      </a:lnTo>
                      <a:lnTo>
                        <a:pt x="601" y="212"/>
                      </a:lnTo>
                      <a:lnTo>
                        <a:pt x="599" y="210"/>
                      </a:lnTo>
                      <a:lnTo>
                        <a:pt x="599" y="208"/>
                      </a:lnTo>
                      <a:lnTo>
                        <a:pt x="599" y="208"/>
                      </a:lnTo>
                      <a:lnTo>
                        <a:pt x="597" y="208"/>
                      </a:lnTo>
                      <a:lnTo>
                        <a:pt x="597" y="208"/>
                      </a:lnTo>
                      <a:lnTo>
                        <a:pt x="597" y="208"/>
                      </a:lnTo>
                      <a:lnTo>
                        <a:pt x="597" y="208"/>
                      </a:lnTo>
                      <a:lnTo>
                        <a:pt x="597" y="206"/>
                      </a:lnTo>
                      <a:lnTo>
                        <a:pt x="593" y="204"/>
                      </a:lnTo>
                      <a:lnTo>
                        <a:pt x="593" y="202"/>
                      </a:lnTo>
                      <a:lnTo>
                        <a:pt x="591" y="202"/>
                      </a:lnTo>
                      <a:lnTo>
                        <a:pt x="590" y="200"/>
                      </a:lnTo>
                      <a:lnTo>
                        <a:pt x="588" y="200"/>
                      </a:lnTo>
                      <a:lnTo>
                        <a:pt x="588" y="199"/>
                      </a:lnTo>
                      <a:lnTo>
                        <a:pt x="588" y="197"/>
                      </a:lnTo>
                      <a:lnTo>
                        <a:pt x="586" y="195"/>
                      </a:lnTo>
                      <a:lnTo>
                        <a:pt x="586" y="195"/>
                      </a:lnTo>
                      <a:lnTo>
                        <a:pt x="586" y="195"/>
                      </a:lnTo>
                      <a:lnTo>
                        <a:pt x="584" y="191"/>
                      </a:lnTo>
                      <a:lnTo>
                        <a:pt x="584" y="191"/>
                      </a:lnTo>
                      <a:lnTo>
                        <a:pt x="584" y="187"/>
                      </a:lnTo>
                      <a:lnTo>
                        <a:pt x="584" y="185"/>
                      </a:lnTo>
                      <a:lnTo>
                        <a:pt x="582" y="185"/>
                      </a:lnTo>
                      <a:lnTo>
                        <a:pt x="578" y="184"/>
                      </a:lnTo>
                      <a:lnTo>
                        <a:pt x="578" y="184"/>
                      </a:lnTo>
                      <a:lnTo>
                        <a:pt x="578" y="182"/>
                      </a:lnTo>
                      <a:lnTo>
                        <a:pt x="578" y="182"/>
                      </a:lnTo>
                      <a:lnTo>
                        <a:pt x="578" y="182"/>
                      </a:lnTo>
                      <a:lnTo>
                        <a:pt x="578" y="182"/>
                      </a:lnTo>
                      <a:lnTo>
                        <a:pt x="578" y="180"/>
                      </a:lnTo>
                      <a:lnTo>
                        <a:pt x="578" y="180"/>
                      </a:lnTo>
                      <a:lnTo>
                        <a:pt x="576" y="182"/>
                      </a:lnTo>
                      <a:lnTo>
                        <a:pt x="576" y="182"/>
                      </a:lnTo>
                      <a:lnTo>
                        <a:pt x="578" y="184"/>
                      </a:lnTo>
                      <a:lnTo>
                        <a:pt x="576" y="184"/>
                      </a:lnTo>
                      <a:lnTo>
                        <a:pt x="576" y="180"/>
                      </a:lnTo>
                      <a:lnTo>
                        <a:pt x="576" y="176"/>
                      </a:lnTo>
                      <a:lnTo>
                        <a:pt x="576" y="172"/>
                      </a:lnTo>
                      <a:lnTo>
                        <a:pt x="575" y="170"/>
                      </a:lnTo>
                      <a:lnTo>
                        <a:pt x="575" y="170"/>
                      </a:lnTo>
                      <a:lnTo>
                        <a:pt x="575" y="169"/>
                      </a:lnTo>
                      <a:lnTo>
                        <a:pt x="575" y="169"/>
                      </a:lnTo>
                      <a:lnTo>
                        <a:pt x="575" y="167"/>
                      </a:lnTo>
                      <a:lnTo>
                        <a:pt x="575" y="167"/>
                      </a:lnTo>
                      <a:lnTo>
                        <a:pt x="575" y="165"/>
                      </a:lnTo>
                      <a:lnTo>
                        <a:pt x="575" y="163"/>
                      </a:lnTo>
                      <a:lnTo>
                        <a:pt x="575" y="163"/>
                      </a:lnTo>
                      <a:lnTo>
                        <a:pt x="575" y="161"/>
                      </a:lnTo>
                      <a:lnTo>
                        <a:pt x="575" y="159"/>
                      </a:lnTo>
                      <a:lnTo>
                        <a:pt x="575" y="159"/>
                      </a:lnTo>
                      <a:lnTo>
                        <a:pt x="575" y="159"/>
                      </a:lnTo>
                      <a:lnTo>
                        <a:pt x="573" y="155"/>
                      </a:lnTo>
                      <a:lnTo>
                        <a:pt x="573" y="155"/>
                      </a:lnTo>
                      <a:lnTo>
                        <a:pt x="571" y="155"/>
                      </a:lnTo>
                      <a:lnTo>
                        <a:pt x="571" y="154"/>
                      </a:lnTo>
                      <a:lnTo>
                        <a:pt x="569" y="152"/>
                      </a:lnTo>
                      <a:lnTo>
                        <a:pt x="569" y="152"/>
                      </a:lnTo>
                      <a:lnTo>
                        <a:pt x="571" y="150"/>
                      </a:lnTo>
                      <a:lnTo>
                        <a:pt x="571" y="148"/>
                      </a:lnTo>
                      <a:lnTo>
                        <a:pt x="569" y="146"/>
                      </a:lnTo>
                      <a:lnTo>
                        <a:pt x="567" y="144"/>
                      </a:lnTo>
                      <a:lnTo>
                        <a:pt x="567" y="142"/>
                      </a:lnTo>
                      <a:lnTo>
                        <a:pt x="567" y="142"/>
                      </a:lnTo>
                      <a:lnTo>
                        <a:pt x="567" y="142"/>
                      </a:lnTo>
                      <a:lnTo>
                        <a:pt x="567" y="142"/>
                      </a:lnTo>
                      <a:lnTo>
                        <a:pt x="567" y="142"/>
                      </a:lnTo>
                      <a:lnTo>
                        <a:pt x="567" y="142"/>
                      </a:lnTo>
                      <a:lnTo>
                        <a:pt x="567" y="140"/>
                      </a:lnTo>
                      <a:lnTo>
                        <a:pt x="567" y="140"/>
                      </a:lnTo>
                      <a:lnTo>
                        <a:pt x="565" y="140"/>
                      </a:lnTo>
                      <a:lnTo>
                        <a:pt x="565" y="140"/>
                      </a:lnTo>
                      <a:lnTo>
                        <a:pt x="565" y="140"/>
                      </a:lnTo>
                      <a:lnTo>
                        <a:pt x="567" y="140"/>
                      </a:lnTo>
                      <a:lnTo>
                        <a:pt x="567" y="142"/>
                      </a:lnTo>
                      <a:lnTo>
                        <a:pt x="565" y="142"/>
                      </a:lnTo>
                      <a:lnTo>
                        <a:pt x="565" y="140"/>
                      </a:lnTo>
                      <a:lnTo>
                        <a:pt x="565" y="140"/>
                      </a:lnTo>
                      <a:lnTo>
                        <a:pt x="563" y="140"/>
                      </a:lnTo>
                      <a:lnTo>
                        <a:pt x="563" y="140"/>
                      </a:lnTo>
                      <a:lnTo>
                        <a:pt x="561" y="140"/>
                      </a:lnTo>
                      <a:lnTo>
                        <a:pt x="561" y="142"/>
                      </a:lnTo>
                      <a:lnTo>
                        <a:pt x="559" y="144"/>
                      </a:lnTo>
                      <a:lnTo>
                        <a:pt x="559" y="144"/>
                      </a:lnTo>
                      <a:lnTo>
                        <a:pt x="559" y="146"/>
                      </a:lnTo>
                      <a:lnTo>
                        <a:pt x="559" y="148"/>
                      </a:lnTo>
                      <a:lnTo>
                        <a:pt x="559" y="148"/>
                      </a:lnTo>
                      <a:lnTo>
                        <a:pt x="561" y="148"/>
                      </a:lnTo>
                      <a:lnTo>
                        <a:pt x="559" y="150"/>
                      </a:lnTo>
                      <a:lnTo>
                        <a:pt x="554" y="157"/>
                      </a:lnTo>
                      <a:lnTo>
                        <a:pt x="554" y="159"/>
                      </a:lnTo>
                      <a:lnTo>
                        <a:pt x="554" y="159"/>
                      </a:lnTo>
                      <a:lnTo>
                        <a:pt x="552" y="163"/>
                      </a:lnTo>
                      <a:lnTo>
                        <a:pt x="550" y="165"/>
                      </a:lnTo>
                      <a:lnTo>
                        <a:pt x="550" y="169"/>
                      </a:lnTo>
                      <a:lnTo>
                        <a:pt x="550" y="170"/>
                      </a:lnTo>
                      <a:lnTo>
                        <a:pt x="550" y="170"/>
                      </a:lnTo>
                      <a:lnTo>
                        <a:pt x="550" y="170"/>
                      </a:lnTo>
                      <a:lnTo>
                        <a:pt x="550" y="172"/>
                      </a:lnTo>
                      <a:lnTo>
                        <a:pt x="552" y="174"/>
                      </a:lnTo>
                      <a:lnTo>
                        <a:pt x="552" y="176"/>
                      </a:lnTo>
                      <a:lnTo>
                        <a:pt x="554" y="176"/>
                      </a:lnTo>
                      <a:lnTo>
                        <a:pt x="556" y="180"/>
                      </a:lnTo>
                      <a:lnTo>
                        <a:pt x="558" y="180"/>
                      </a:lnTo>
                      <a:lnTo>
                        <a:pt x="561" y="184"/>
                      </a:lnTo>
                      <a:lnTo>
                        <a:pt x="563" y="185"/>
                      </a:lnTo>
                      <a:lnTo>
                        <a:pt x="565" y="187"/>
                      </a:lnTo>
                      <a:lnTo>
                        <a:pt x="567" y="189"/>
                      </a:lnTo>
                      <a:lnTo>
                        <a:pt x="567" y="191"/>
                      </a:lnTo>
                      <a:lnTo>
                        <a:pt x="567" y="193"/>
                      </a:lnTo>
                      <a:lnTo>
                        <a:pt x="569" y="197"/>
                      </a:lnTo>
                      <a:lnTo>
                        <a:pt x="569" y="199"/>
                      </a:lnTo>
                      <a:lnTo>
                        <a:pt x="571" y="200"/>
                      </a:lnTo>
                      <a:lnTo>
                        <a:pt x="571" y="200"/>
                      </a:lnTo>
                      <a:lnTo>
                        <a:pt x="571" y="202"/>
                      </a:lnTo>
                      <a:lnTo>
                        <a:pt x="573" y="212"/>
                      </a:lnTo>
                      <a:lnTo>
                        <a:pt x="573" y="214"/>
                      </a:lnTo>
                      <a:lnTo>
                        <a:pt x="573" y="214"/>
                      </a:lnTo>
                      <a:lnTo>
                        <a:pt x="571" y="214"/>
                      </a:lnTo>
                      <a:lnTo>
                        <a:pt x="571" y="215"/>
                      </a:lnTo>
                      <a:lnTo>
                        <a:pt x="571" y="215"/>
                      </a:lnTo>
                      <a:lnTo>
                        <a:pt x="571" y="215"/>
                      </a:lnTo>
                      <a:lnTo>
                        <a:pt x="571" y="217"/>
                      </a:lnTo>
                      <a:lnTo>
                        <a:pt x="571" y="219"/>
                      </a:lnTo>
                      <a:lnTo>
                        <a:pt x="571" y="223"/>
                      </a:lnTo>
                      <a:lnTo>
                        <a:pt x="571" y="223"/>
                      </a:lnTo>
                      <a:lnTo>
                        <a:pt x="573" y="225"/>
                      </a:lnTo>
                      <a:lnTo>
                        <a:pt x="573" y="227"/>
                      </a:lnTo>
                      <a:lnTo>
                        <a:pt x="575" y="227"/>
                      </a:lnTo>
                      <a:lnTo>
                        <a:pt x="575" y="229"/>
                      </a:lnTo>
                      <a:lnTo>
                        <a:pt x="575" y="231"/>
                      </a:lnTo>
                      <a:lnTo>
                        <a:pt x="576" y="232"/>
                      </a:lnTo>
                      <a:lnTo>
                        <a:pt x="576" y="232"/>
                      </a:lnTo>
                      <a:lnTo>
                        <a:pt x="578" y="236"/>
                      </a:lnTo>
                      <a:lnTo>
                        <a:pt x="582" y="236"/>
                      </a:lnTo>
                      <a:lnTo>
                        <a:pt x="584" y="238"/>
                      </a:lnTo>
                      <a:lnTo>
                        <a:pt x="584" y="240"/>
                      </a:lnTo>
                      <a:lnTo>
                        <a:pt x="588" y="253"/>
                      </a:lnTo>
                      <a:lnTo>
                        <a:pt x="588" y="255"/>
                      </a:lnTo>
                      <a:lnTo>
                        <a:pt x="588" y="255"/>
                      </a:lnTo>
                      <a:lnTo>
                        <a:pt x="591" y="257"/>
                      </a:lnTo>
                      <a:lnTo>
                        <a:pt x="593" y="259"/>
                      </a:lnTo>
                      <a:lnTo>
                        <a:pt x="593" y="261"/>
                      </a:lnTo>
                      <a:lnTo>
                        <a:pt x="595" y="261"/>
                      </a:lnTo>
                      <a:lnTo>
                        <a:pt x="597" y="262"/>
                      </a:lnTo>
                      <a:lnTo>
                        <a:pt x="597" y="262"/>
                      </a:lnTo>
                      <a:lnTo>
                        <a:pt x="597" y="264"/>
                      </a:lnTo>
                      <a:lnTo>
                        <a:pt x="601" y="268"/>
                      </a:lnTo>
                      <a:lnTo>
                        <a:pt x="601" y="268"/>
                      </a:lnTo>
                      <a:lnTo>
                        <a:pt x="601" y="270"/>
                      </a:lnTo>
                      <a:lnTo>
                        <a:pt x="601" y="270"/>
                      </a:lnTo>
                      <a:lnTo>
                        <a:pt x="603" y="272"/>
                      </a:lnTo>
                      <a:lnTo>
                        <a:pt x="605" y="274"/>
                      </a:lnTo>
                      <a:lnTo>
                        <a:pt x="605" y="276"/>
                      </a:lnTo>
                      <a:lnTo>
                        <a:pt x="605" y="276"/>
                      </a:lnTo>
                      <a:lnTo>
                        <a:pt x="605" y="277"/>
                      </a:lnTo>
                      <a:lnTo>
                        <a:pt x="606" y="277"/>
                      </a:lnTo>
                      <a:lnTo>
                        <a:pt x="606" y="279"/>
                      </a:lnTo>
                      <a:lnTo>
                        <a:pt x="606" y="279"/>
                      </a:lnTo>
                      <a:lnTo>
                        <a:pt x="608" y="281"/>
                      </a:lnTo>
                      <a:lnTo>
                        <a:pt x="612" y="285"/>
                      </a:lnTo>
                      <a:lnTo>
                        <a:pt x="612" y="287"/>
                      </a:lnTo>
                      <a:lnTo>
                        <a:pt x="612" y="287"/>
                      </a:lnTo>
                      <a:lnTo>
                        <a:pt x="614" y="287"/>
                      </a:lnTo>
                      <a:lnTo>
                        <a:pt x="614" y="287"/>
                      </a:lnTo>
                      <a:lnTo>
                        <a:pt x="614" y="289"/>
                      </a:lnTo>
                      <a:lnTo>
                        <a:pt x="614" y="291"/>
                      </a:lnTo>
                      <a:lnTo>
                        <a:pt x="614" y="291"/>
                      </a:lnTo>
                      <a:lnTo>
                        <a:pt x="616" y="291"/>
                      </a:lnTo>
                      <a:lnTo>
                        <a:pt x="618" y="291"/>
                      </a:lnTo>
                      <a:lnTo>
                        <a:pt x="620" y="294"/>
                      </a:lnTo>
                      <a:lnTo>
                        <a:pt x="621" y="294"/>
                      </a:lnTo>
                      <a:lnTo>
                        <a:pt x="621" y="296"/>
                      </a:lnTo>
                      <a:lnTo>
                        <a:pt x="621" y="298"/>
                      </a:lnTo>
                      <a:lnTo>
                        <a:pt x="621" y="298"/>
                      </a:lnTo>
                      <a:lnTo>
                        <a:pt x="621" y="298"/>
                      </a:lnTo>
                      <a:lnTo>
                        <a:pt x="623" y="298"/>
                      </a:lnTo>
                      <a:lnTo>
                        <a:pt x="623" y="298"/>
                      </a:lnTo>
                      <a:lnTo>
                        <a:pt x="625" y="300"/>
                      </a:lnTo>
                      <a:lnTo>
                        <a:pt x="629" y="300"/>
                      </a:lnTo>
                      <a:lnTo>
                        <a:pt x="635" y="306"/>
                      </a:lnTo>
                      <a:lnTo>
                        <a:pt x="635" y="309"/>
                      </a:lnTo>
                      <a:lnTo>
                        <a:pt x="636" y="309"/>
                      </a:lnTo>
                      <a:lnTo>
                        <a:pt x="638" y="313"/>
                      </a:lnTo>
                      <a:lnTo>
                        <a:pt x="638" y="315"/>
                      </a:lnTo>
                      <a:lnTo>
                        <a:pt x="638" y="317"/>
                      </a:lnTo>
                      <a:lnTo>
                        <a:pt x="638" y="317"/>
                      </a:lnTo>
                      <a:lnTo>
                        <a:pt x="638" y="319"/>
                      </a:lnTo>
                      <a:lnTo>
                        <a:pt x="638" y="319"/>
                      </a:lnTo>
                      <a:lnTo>
                        <a:pt x="638" y="319"/>
                      </a:lnTo>
                      <a:lnTo>
                        <a:pt x="636" y="317"/>
                      </a:lnTo>
                      <a:lnTo>
                        <a:pt x="635" y="315"/>
                      </a:lnTo>
                      <a:lnTo>
                        <a:pt x="633" y="315"/>
                      </a:lnTo>
                      <a:lnTo>
                        <a:pt x="633" y="315"/>
                      </a:lnTo>
                      <a:lnTo>
                        <a:pt x="631" y="315"/>
                      </a:lnTo>
                      <a:lnTo>
                        <a:pt x="631" y="315"/>
                      </a:lnTo>
                      <a:lnTo>
                        <a:pt x="631" y="317"/>
                      </a:lnTo>
                      <a:lnTo>
                        <a:pt x="631" y="317"/>
                      </a:lnTo>
                      <a:lnTo>
                        <a:pt x="633" y="319"/>
                      </a:lnTo>
                      <a:lnTo>
                        <a:pt x="633" y="321"/>
                      </a:lnTo>
                      <a:lnTo>
                        <a:pt x="635" y="321"/>
                      </a:lnTo>
                      <a:lnTo>
                        <a:pt x="635" y="323"/>
                      </a:lnTo>
                      <a:lnTo>
                        <a:pt x="635" y="323"/>
                      </a:lnTo>
                      <a:lnTo>
                        <a:pt x="636" y="321"/>
                      </a:lnTo>
                      <a:lnTo>
                        <a:pt x="636" y="321"/>
                      </a:lnTo>
                      <a:lnTo>
                        <a:pt x="636" y="323"/>
                      </a:lnTo>
                      <a:lnTo>
                        <a:pt x="636" y="324"/>
                      </a:lnTo>
                      <a:lnTo>
                        <a:pt x="636" y="324"/>
                      </a:lnTo>
                      <a:lnTo>
                        <a:pt x="635" y="326"/>
                      </a:lnTo>
                      <a:lnTo>
                        <a:pt x="636" y="326"/>
                      </a:lnTo>
                      <a:lnTo>
                        <a:pt x="636" y="326"/>
                      </a:lnTo>
                      <a:lnTo>
                        <a:pt x="636" y="326"/>
                      </a:lnTo>
                      <a:lnTo>
                        <a:pt x="638" y="328"/>
                      </a:lnTo>
                      <a:lnTo>
                        <a:pt x="638" y="328"/>
                      </a:lnTo>
                      <a:lnTo>
                        <a:pt x="638" y="330"/>
                      </a:lnTo>
                      <a:lnTo>
                        <a:pt x="638" y="330"/>
                      </a:lnTo>
                      <a:lnTo>
                        <a:pt x="638" y="330"/>
                      </a:lnTo>
                      <a:lnTo>
                        <a:pt x="636" y="328"/>
                      </a:lnTo>
                      <a:lnTo>
                        <a:pt x="636" y="328"/>
                      </a:lnTo>
                      <a:lnTo>
                        <a:pt x="636" y="328"/>
                      </a:lnTo>
                      <a:lnTo>
                        <a:pt x="636" y="328"/>
                      </a:lnTo>
                      <a:lnTo>
                        <a:pt x="636" y="330"/>
                      </a:lnTo>
                      <a:lnTo>
                        <a:pt x="636" y="330"/>
                      </a:lnTo>
                      <a:lnTo>
                        <a:pt x="636" y="328"/>
                      </a:lnTo>
                      <a:lnTo>
                        <a:pt x="635" y="328"/>
                      </a:lnTo>
                      <a:lnTo>
                        <a:pt x="633" y="328"/>
                      </a:lnTo>
                      <a:lnTo>
                        <a:pt x="633" y="330"/>
                      </a:lnTo>
                      <a:lnTo>
                        <a:pt x="635" y="332"/>
                      </a:lnTo>
                      <a:lnTo>
                        <a:pt x="636" y="336"/>
                      </a:lnTo>
                      <a:lnTo>
                        <a:pt x="636" y="338"/>
                      </a:lnTo>
                      <a:lnTo>
                        <a:pt x="636" y="338"/>
                      </a:lnTo>
                      <a:lnTo>
                        <a:pt x="636" y="339"/>
                      </a:lnTo>
                      <a:lnTo>
                        <a:pt x="636" y="339"/>
                      </a:lnTo>
                      <a:lnTo>
                        <a:pt x="638" y="339"/>
                      </a:lnTo>
                      <a:lnTo>
                        <a:pt x="642" y="341"/>
                      </a:lnTo>
                      <a:lnTo>
                        <a:pt x="642" y="343"/>
                      </a:lnTo>
                      <a:lnTo>
                        <a:pt x="642" y="343"/>
                      </a:lnTo>
                      <a:lnTo>
                        <a:pt x="642" y="345"/>
                      </a:lnTo>
                      <a:lnTo>
                        <a:pt x="642" y="345"/>
                      </a:lnTo>
                      <a:lnTo>
                        <a:pt x="644" y="347"/>
                      </a:lnTo>
                      <a:lnTo>
                        <a:pt x="644" y="349"/>
                      </a:lnTo>
                      <a:lnTo>
                        <a:pt x="646" y="349"/>
                      </a:lnTo>
                      <a:lnTo>
                        <a:pt x="646" y="351"/>
                      </a:lnTo>
                      <a:lnTo>
                        <a:pt x="646" y="354"/>
                      </a:lnTo>
                      <a:lnTo>
                        <a:pt x="646" y="354"/>
                      </a:lnTo>
                      <a:lnTo>
                        <a:pt x="650" y="358"/>
                      </a:lnTo>
                      <a:lnTo>
                        <a:pt x="652" y="360"/>
                      </a:lnTo>
                      <a:lnTo>
                        <a:pt x="655" y="360"/>
                      </a:lnTo>
                      <a:lnTo>
                        <a:pt x="655" y="362"/>
                      </a:lnTo>
                      <a:lnTo>
                        <a:pt x="657" y="364"/>
                      </a:lnTo>
                      <a:lnTo>
                        <a:pt x="657" y="364"/>
                      </a:lnTo>
                      <a:lnTo>
                        <a:pt x="657" y="368"/>
                      </a:lnTo>
                      <a:lnTo>
                        <a:pt x="657" y="368"/>
                      </a:lnTo>
                      <a:lnTo>
                        <a:pt x="655" y="368"/>
                      </a:lnTo>
                      <a:lnTo>
                        <a:pt x="655" y="368"/>
                      </a:lnTo>
                      <a:lnTo>
                        <a:pt x="655" y="369"/>
                      </a:lnTo>
                      <a:lnTo>
                        <a:pt x="657" y="369"/>
                      </a:lnTo>
                      <a:lnTo>
                        <a:pt x="657" y="369"/>
                      </a:lnTo>
                      <a:lnTo>
                        <a:pt x="657" y="371"/>
                      </a:lnTo>
                      <a:lnTo>
                        <a:pt x="657" y="373"/>
                      </a:lnTo>
                      <a:lnTo>
                        <a:pt x="657" y="375"/>
                      </a:lnTo>
                      <a:lnTo>
                        <a:pt x="661" y="377"/>
                      </a:lnTo>
                      <a:lnTo>
                        <a:pt x="661" y="379"/>
                      </a:lnTo>
                      <a:lnTo>
                        <a:pt x="663" y="379"/>
                      </a:lnTo>
                      <a:lnTo>
                        <a:pt x="661" y="379"/>
                      </a:lnTo>
                      <a:lnTo>
                        <a:pt x="661" y="381"/>
                      </a:lnTo>
                      <a:lnTo>
                        <a:pt x="661" y="381"/>
                      </a:lnTo>
                      <a:lnTo>
                        <a:pt x="663" y="383"/>
                      </a:lnTo>
                      <a:lnTo>
                        <a:pt x="665" y="386"/>
                      </a:lnTo>
                      <a:lnTo>
                        <a:pt x="665" y="388"/>
                      </a:lnTo>
                      <a:lnTo>
                        <a:pt x="667" y="388"/>
                      </a:lnTo>
                      <a:lnTo>
                        <a:pt x="668" y="390"/>
                      </a:lnTo>
                      <a:lnTo>
                        <a:pt x="668" y="392"/>
                      </a:lnTo>
                      <a:lnTo>
                        <a:pt x="668" y="394"/>
                      </a:lnTo>
                      <a:lnTo>
                        <a:pt x="668" y="396"/>
                      </a:lnTo>
                      <a:lnTo>
                        <a:pt x="668" y="396"/>
                      </a:lnTo>
                      <a:lnTo>
                        <a:pt x="667" y="396"/>
                      </a:lnTo>
                      <a:lnTo>
                        <a:pt x="667" y="396"/>
                      </a:lnTo>
                      <a:lnTo>
                        <a:pt x="667" y="396"/>
                      </a:lnTo>
                      <a:lnTo>
                        <a:pt x="665" y="396"/>
                      </a:lnTo>
                      <a:lnTo>
                        <a:pt x="665" y="398"/>
                      </a:lnTo>
                      <a:lnTo>
                        <a:pt x="665" y="400"/>
                      </a:lnTo>
                      <a:lnTo>
                        <a:pt x="665" y="401"/>
                      </a:lnTo>
                      <a:lnTo>
                        <a:pt x="665" y="403"/>
                      </a:lnTo>
                      <a:lnTo>
                        <a:pt x="665" y="409"/>
                      </a:lnTo>
                      <a:lnTo>
                        <a:pt x="665" y="411"/>
                      </a:lnTo>
                      <a:lnTo>
                        <a:pt x="665" y="411"/>
                      </a:lnTo>
                      <a:lnTo>
                        <a:pt x="668" y="413"/>
                      </a:lnTo>
                      <a:lnTo>
                        <a:pt x="668" y="413"/>
                      </a:lnTo>
                      <a:lnTo>
                        <a:pt x="670" y="415"/>
                      </a:lnTo>
                      <a:lnTo>
                        <a:pt x="670" y="416"/>
                      </a:lnTo>
                      <a:lnTo>
                        <a:pt x="672" y="420"/>
                      </a:lnTo>
                      <a:lnTo>
                        <a:pt x="674" y="422"/>
                      </a:lnTo>
                      <a:lnTo>
                        <a:pt x="676" y="430"/>
                      </a:lnTo>
                      <a:lnTo>
                        <a:pt x="678" y="431"/>
                      </a:lnTo>
                      <a:lnTo>
                        <a:pt x="678" y="433"/>
                      </a:lnTo>
                      <a:lnTo>
                        <a:pt x="680" y="435"/>
                      </a:lnTo>
                      <a:lnTo>
                        <a:pt x="682" y="437"/>
                      </a:lnTo>
                      <a:lnTo>
                        <a:pt x="687" y="452"/>
                      </a:lnTo>
                      <a:lnTo>
                        <a:pt x="691" y="456"/>
                      </a:lnTo>
                      <a:lnTo>
                        <a:pt x="693" y="463"/>
                      </a:lnTo>
                      <a:lnTo>
                        <a:pt x="698" y="471"/>
                      </a:lnTo>
                      <a:lnTo>
                        <a:pt x="698" y="471"/>
                      </a:lnTo>
                      <a:lnTo>
                        <a:pt x="700" y="475"/>
                      </a:lnTo>
                      <a:lnTo>
                        <a:pt x="704" y="480"/>
                      </a:lnTo>
                      <a:lnTo>
                        <a:pt x="708" y="484"/>
                      </a:lnTo>
                      <a:lnTo>
                        <a:pt x="708" y="484"/>
                      </a:lnTo>
                      <a:lnTo>
                        <a:pt x="713" y="497"/>
                      </a:lnTo>
                      <a:lnTo>
                        <a:pt x="715" y="501"/>
                      </a:lnTo>
                      <a:lnTo>
                        <a:pt x="717" y="505"/>
                      </a:lnTo>
                      <a:lnTo>
                        <a:pt x="717" y="508"/>
                      </a:lnTo>
                      <a:lnTo>
                        <a:pt x="719" y="510"/>
                      </a:lnTo>
                      <a:lnTo>
                        <a:pt x="723" y="514"/>
                      </a:lnTo>
                      <a:lnTo>
                        <a:pt x="723" y="516"/>
                      </a:lnTo>
                      <a:lnTo>
                        <a:pt x="723" y="518"/>
                      </a:lnTo>
                      <a:lnTo>
                        <a:pt x="723" y="520"/>
                      </a:lnTo>
                      <a:lnTo>
                        <a:pt x="725" y="522"/>
                      </a:lnTo>
                      <a:lnTo>
                        <a:pt x="727" y="525"/>
                      </a:lnTo>
                      <a:lnTo>
                        <a:pt x="730" y="531"/>
                      </a:lnTo>
                      <a:lnTo>
                        <a:pt x="736" y="542"/>
                      </a:lnTo>
                      <a:lnTo>
                        <a:pt x="736" y="544"/>
                      </a:lnTo>
                      <a:lnTo>
                        <a:pt x="736" y="546"/>
                      </a:lnTo>
                      <a:lnTo>
                        <a:pt x="738" y="548"/>
                      </a:lnTo>
                      <a:lnTo>
                        <a:pt x="740" y="548"/>
                      </a:lnTo>
                      <a:lnTo>
                        <a:pt x="740" y="550"/>
                      </a:lnTo>
                      <a:lnTo>
                        <a:pt x="740" y="552"/>
                      </a:lnTo>
                      <a:lnTo>
                        <a:pt x="740" y="554"/>
                      </a:lnTo>
                      <a:lnTo>
                        <a:pt x="740" y="555"/>
                      </a:lnTo>
                      <a:lnTo>
                        <a:pt x="740" y="557"/>
                      </a:lnTo>
                      <a:lnTo>
                        <a:pt x="742" y="559"/>
                      </a:lnTo>
                      <a:lnTo>
                        <a:pt x="744" y="559"/>
                      </a:lnTo>
                      <a:lnTo>
                        <a:pt x="745" y="561"/>
                      </a:lnTo>
                      <a:lnTo>
                        <a:pt x="745" y="563"/>
                      </a:lnTo>
                      <a:lnTo>
                        <a:pt x="747" y="570"/>
                      </a:lnTo>
                      <a:lnTo>
                        <a:pt x="749" y="570"/>
                      </a:lnTo>
                      <a:lnTo>
                        <a:pt x="749" y="572"/>
                      </a:lnTo>
                      <a:lnTo>
                        <a:pt x="753" y="576"/>
                      </a:lnTo>
                      <a:lnTo>
                        <a:pt x="753" y="576"/>
                      </a:lnTo>
                      <a:lnTo>
                        <a:pt x="751" y="578"/>
                      </a:lnTo>
                      <a:lnTo>
                        <a:pt x="751" y="578"/>
                      </a:lnTo>
                      <a:lnTo>
                        <a:pt x="751" y="580"/>
                      </a:lnTo>
                      <a:lnTo>
                        <a:pt x="751" y="582"/>
                      </a:lnTo>
                      <a:lnTo>
                        <a:pt x="753" y="584"/>
                      </a:lnTo>
                      <a:lnTo>
                        <a:pt x="760" y="591"/>
                      </a:lnTo>
                      <a:lnTo>
                        <a:pt x="766" y="597"/>
                      </a:lnTo>
                      <a:lnTo>
                        <a:pt x="768" y="599"/>
                      </a:lnTo>
                      <a:lnTo>
                        <a:pt x="772" y="606"/>
                      </a:lnTo>
                      <a:lnTo>
                        <a:pt x="775" y="608"/>
                      </a:lnTo>
                      <a:lnTo>
                        <a:pt x="775" y="612"/>
                      </a:lnTo>
                      <a:lnTo>
                        <a:pt x="777" y="612"/>
                      </a:lnTo>
                      <a:lnTo>
                        <a:pt x="777" y="612"/>
                      </a:lnTo>
                      <a:lnTo>
                        <a:pt x="775" y="610"/>
                      </a:lnTo>
                      <a:lnTo>
                        <a:pt x="777" y="610"/>
                      </a:lnTo>
                      <a:lnTo>
                        <a:pt x="779" y="612"/>
                      </a:lnTo>
                      <a:lnTo>
                        <a:pt x="783" y="614"/>
                      </a:lnTo>
                      <a:lnTo>
                        <a:pt x="783" y="615"/>
                      </a:lnTo>
                      <a:lnTo>
                        <a:pt x="785" y="617"/>
                      </a:lnTo>
                      <a:lnTo>
                        <a:pt x="785" y="619"/>
                      </a:lnTo>
                      <a:lnTo>
                        <a:pt x="787" y="619"/>
                      </a:lnTo>
                      <a:lnTo>
                        <a:pt x="789" y="619"/>
                      </a:lnTo>
                      <a:lnTo>
                        <a:pt x="790" y="619"/>
                      </a:lnTo>
                      <a:lnTo>
                        <a:pt x="790" y="619"/>
                      </a:lnTo>
                      <a:lnTo>
                        <a:pt x="792" y="621"/>
                      </a:lnTo>
                      <a:lnTo>
                        <a:pt x="794" y="621"/>
                      </a:lnTo>
                      <a:lnTo>
                        <a:pt x="794" y="623"/>
                      </a:lnTo>
                      <a:lnTo>
                        <a:pt x="796" y="623"/>
                      </a:lnTo>
                      <a:lnTo>
                        <a:pt x="800" y="629"/>
                      </a:lnTo>
                      <a:lnTo>
                        <a:pt x="798" y="629"/>
                      </a:lnTo>
                      <a:lnTo>
                        <a:pt x="798" y="629"/>
                      </a:lnTo>
                      <a:lnTo>
                        <a:pt x="796" y="625"/>
                      </a:lnTo>
                      <a:lnTo>
                        <a:pt x="794" y="625"/>
                      </a:lnTo>
                      <a:lnTo>
                        <a:pt x="790" y="627"/>
                      </a:lnTo>
                      <a:lnTo>
                        <a:pt x="790" y="627"/>
                      </a:lnTo>
                      <a:lnTo>
                        <a:pt x="789" y="627"/>
                      </a:lnTo>
                      <a:lnTo>
                        <a:pt x="789" y="627"/>
                      </a:lnTo>
                      <a:lnTo>
                        <a:pt x="785" y="627"/>
                      </a:lnTo>
                      <a:lnTo>
                        <a:pt x="785" y="627"/>
                      </a:lnTo>
                      <a:lnTo>
                        <a:pt x="785" y="627"/>
                      </a:lnTo>
                      <a:lnTo>
                        <a:pt x="783" y="625"/>
                      </a:lnTo>
                      <a:lnTo>
                        <a:pt x="783" y="625"/>
                      </a:lnTo>
                      <a:lnTo>
                        <a:pt x="781" y="625"/>
                      </a:lnTo>
                      <a:lnTo>
                        <a:pt x="779" y="625"/>
                      </a:lnTo>
                      <a:lnTo>
                        <a:pt x="779" y="625"/>
                      </a:lnTo>
                      <a:lnTo>
                        <a:pt x="781" y="623"/>
                      </a:lnTo>
                      <a:lnTo>
                        <a:pt x="779" y="623"/>
                      </a:lnTo>
                      <a:lnTo>
                        <a:pt x="779" y="623"/>
                      </a:lnTo>
                      <a:lnTo>
                        <a:pt x="777" y="623"/>
                      </a:lnTo>
                      <a:lnTo>
                        <a:pt x="775" y="625"/>
                      </a:lnTo>
                      <a:lnTo>
                        <a:pt x="775" y="625"/>
                      </a:lnTo>
                      <a:lnTo>
                        <a:pt x="775" y="634"/>
                      </a:lnTo>
                      <a:lnTo>
                        <a:pt x="775" y="638"/>
                      </a:lnTo>
                      <a:lnTo>
                        <a:pt x="777" y="638"/>
                      </a:lnTo>
                      <a:lnTo>
                        <a:pt x="777" y="638"/>
                      </a:lnTo>
                      <a:lnTo>
                        <a:pt x="777" y="640"/>
                      </a:lnTo>
                      <a:lnTo>
                        <a:pt x="777" y="642"/>
                      </a:lnTo>
                      <a:lnTo>
                        <a:pt x="777" y="644"/>
                      </a:lnTo>
                      <a:lnTo>
                        <a:pt x="777" y="644"/>
                      </a:lnTo>
                      <a:lnTo>
                        <a:pt x="777" y="646"/>
                      </a:lnTo>
                      <a:lnTo>
                        <a:pt x="777" y="649"/>
                      </a:lnTo>
                      <a:lnTo>
                        <a:pt x="777" y="657"/>
                      </a:lnTo>
                      <a:lnTo>
                        <a:pt x="775" y="657"/>
                      </a:lnTo>
                      <a:lnTo>
                        <a:pt x="775" y="659"/>
                      </a:lnTo>
                      <a:lnTo>
                        <a:pt x="775" y="661"/>
                      </a:lnTo>
                      <a:lnTo>
                        <a:pt x="775" y="662"/>
                      </a:lnTo>
                      <a:lnTo>
                        <a:pt x="777" y="662"/>
                      </a:lnTo>
                      <a:lnTo>
                        <a:pt x="777" y="666"/>
                      </a:lnTo>
                      <a:lnTo>
                        <a:pt x="779" y="668"/>
                      </a:lnTo>
                      <a:lnTo>
                        <a:pt x="779" y="668"/>
                      </a:lnTo>
                      <a:lnTo>
                        <a:pt x="779" y="670"/>
                      </a:lnTo>
                      <a:lnTo>
                        <a:pt x="779" y="674"/>
                      </a:lnTo>
                      <a:lnTo>
                        <a:pt x="781" y="676"/>
                      </a:lnTo>
                      <a:lnTo>
                        <a:pt x="781" y="681"/>
                      </a:lnTo>
                      <a:lnTo>
                        <a:pt x="781" y="681"/>
                      </a:lnTo>
                      <a:lnTo>
                        <a:pt x="785" y="689"/>
                      </a:lnTo>
                      <a:lnTo>
                        <a:pt x="787" y="691"/>
                      </a:lnTo>
                      <a:lnTo>
                        <a:pt x="787" y="692"/>
                      </a:lnTo>
                      <a:lnTo>
                        <a:pt x="789" y="702"/>
                      </a:lnTo>
                      <a:lnTo>
                        <a:pt x="789" y="702"/>
                      </a:lnTo>
                      <a:lnTo>
                        <a:pt x="790" y="704"/>
                      </a:lnTo>
                      <a:lnTo>
                        <a:pt x="792" y="709"/>
                      </a:lnTo>
                      <a:lnTo>
                        <a:pt x="796" y="709"/>
                      </a:lnTo>
                      <a:lnTo>
                        <a:pt x="794" y="709"/>
                      </a:lnTo>
                      <a:lnTo>
                        <a:pt x="792" y="706"/>
                      </a:lnTo>
                      <a:lnTo>
                        <a:pt x="794" y="706"/>
                      </a:lnTo>
                      <a:lnTo>
                        <a:pt x="794" y="706"/>
                      </a:lnTo>
                      <a:lnTo>
                        <a:pt x="796" y="707"/>
                      </a:lnTo>
                      <a:lnTo>
                        <a:pt x="796" y="707"/>
                      </a:lnTo>
                      <a:lnTo>
                        <a:pt x="796" y="711"/>
                      </a:lnTo>
                      <a:lnTo>
                        <a:pt x="796" y="713"/>
                      </a:lnTo>
                      <a:lnTo>
                        <a:pt x="798" y="713"/>
                      </a:lnTo>
                      <a:lnTo>
                        <a:pt x="800" y="715"/>
                      </a:lnTo>
                      <a:lnTo>
                        <a:pt x="800" y="717"/>
                      </a:lnTo>
                      <a:lnTo>
                        <a:pt x="802" y="719"/>
                      </a:lnTo>
                      <a:lnTo>
                        <a:pt x="807" y="721"/>
                      </a:lnTo>
                      <a:lnTo>
                        <a:pt x="807" y="721"/>
                      </a:lnTo>
                      <a:lnTo>
                        <a:pt x="807" y="721"/>
                      </a:lnTo>
                      <a:lnTo>
                        <a:pt x="807" y="721"/>
                      </a:lnTo>
                      <a:lnTo>
                        <a:pt x="807" y="723"/>
                      </a:lnTo>
                      <a:lnTo>
                        <a:pt x="809" y="723"/>
                      </a:lnTo>
                      <a:lnTo>
                        <a:pt x="809" y="723"/>
                      </a:lnTo>
                      <a:lnTo>
                        <a:pt x="811" y="723"/>
                      </a:lnTo>
                      <a:lnTo>
                        <a:pt x="815" y="724"/>
                      </a:lnTo>
                      <a:lnTo>
                        <a:pt x="821" y="724"/>
                      </a:lnTo>
                      <a:lnTo>
                        <a:pt x="826" y="726"/>
                      </a:lnTo>
                      <a:lnTo>
                        <a:pt x="828" y="728"/>
                      </a:lnTo>
                      <a:lnTo>
                        <a:pt x="832" y="732"/>
                      </a:lnTo>
                      <a:lnTo>
                        <a:pt x="834" y="734"/>
                      </a:lnTo>
                      <a:lnTo>
                        <a:pt x="834" y="738"/>
                      </a:lnTo>
                      <a:lnTo>
                        <a:pt x="836" y="739"/>
                      </a:lnTo>
                      <a:lnTo>
                        <a:pt x="837" y="741"/>
                      </a:lnTo>
                      <a:lnTo>
                        <a:pt x="839" y="741"/>
                      </a:lnTo>
                      <a:lnTo>
                        <a:pt x="839" y="743"/>
                      </a:lnTo>
                      <a:lnTo>
                        <a:pt x="839" y="743"/>
                      </a:lnTo>
                      <a:lnTo>
                        <a:pt x="839" y="743"/>
                      </a:lnTo>
                      <a:lnTo>
                        <a:pt x="839" y="743"/>
                      </a:lnTo>
                      <a:lnTo>
                        <a:pt x="839" y="745"/>
                      </a:lnTo>
                      <a:lnTo>
                        <a:pt x="847" y="753"/>
                      </a:lnTo>
                      <a:lnTo>
                        <a:pt x="849" y="753"/>
                      </a:lnTo>
                      <a:lnTo>
                        <a:pt x="851" y="754"/>
                      </a:lnTo>
                      <a:lnTo>
                        <a:pt x="852" y="754"/>
                      </a:lnTo>
                      <a:lnTo>
                        <a:pt x="852" y="754"/>
                      </a:lnTo>
                      <a:lnTo>
                        <a:pt x="864" y="764"/>
                      </a:lnTo>
                      <a:lnTo>
                        <a:pt x="866" y="766"/>
                      </a:lnTo>
                      <a:lnTo>
                        <a:pt x="866" y="764"/>
                      </a:lnTo>
                      <a:lnTo>
                        <a:pt x="866" y="764"/>
                      </a:lnTo>
                      <a:lnTo>
                        <a:pt x="866" y="764"/>
                      </a:lnTo>
                      <a:lnTo>
                        <a:pt x="866" y="764"/>
                      </a:lnTo>
                      <a:lnTo>
                        <a:pt x="867" y="764"/>
                      </a:lnTo>
                      <a:lnTo>
                        <a:pt x="867" y="764"/>
                      </a:lnTo>
                      <a:lnTo>
                        <a:pt x="869" y="766"/>
                      </a:lnTo>
                      <a:lnTo>
                        <a:pt x="869" y="766"/>
                      </a:lnTo>
                      <a:lnTo>
                        <a:pt x="869" y="768"/>
                      </a:lnTo>
                      <a:lnTo>
                        <a:pt x="871" y="769"/>
                      </a:lnTo>
                      <a:lnTo>
                        <a:pt x="875" y="773"/>
                      </a:lnTo>
                      <a:lnTo>
                        <a:pt x="877" y="773"/>
                      </a:lnTo>
                      <a:lnTo>
                        <a:pt x="877" y="775"/>
                      </a:lnTo>
                      <a:lnTo>
                        <a:pt x="877" y="775"/>
                      </a:lnTo>
                      <a:lnTo>
                        <a:pt x="877" y="777"/>
                      </a:lnTo>
                      <a:lnTo>
                        <a:pt x="875" y="777"/>
                      </a:lnTo>
                      <a:lnTo>
                        <a:pt x="484" y="777"/>
                      </a:lnTo>
                      <a:lnTo>
                        <a:pt x="486" y="771"/>
                      </a:lnTo>
                      <a:lnTo>
                        <a:pt x="488" y="766"/>
                      </a:lnTo>
                      <a:lnTo>
                        <a:pt x="488" y="764"/>
                      </a:lnTo>
                      <a:lnTo>
                        <a:pt x="488" y="762"/>
                      </a:lnTo>
                      <a:lnTo>
                        <a:pt x="486" y="760"/>
                      </a:lnTo>
                      <a:lnTo>
                        <a:pt x="484" y="760"/>
                      </a:lnTo>
                      <a:lnTo>
                        <a:pt x="484" y="760"/>
                      </a:lnTo>
                      <a:lnTo>
                        <a:pt x="482" y="760"/>
                      </a:lnTo>
                      <a:lnTo>
                        <a:pt x="481" y="760"/>
                      </a:lnTo>
                      <a:lnTo>
                        <a:pt x="479" y="762"/>
                      </a:lnTo>
                      <a:lnTo>
                        <a:pt x="475" y="769"/>
                      </a:lnTo>
                      <a:lnTo>
                        <a:pt x="471" y="777"/>
                      </a:lnTo>
                      <a:lnTo>
                        <a:pt x="471" y="777"/>
                      </a:lnTo>
                      <a:lnTo>
                        <a:pt x="21" y="777"/>
                      </a:lnTo>
                      <a:lnTo>
                        <a:pt x="21" y="204"/>
                      </a:lnTo>
                      <a:lnTo>
                        <a:pt x="21" y="200"/>
                      </a:lnTo>
                      <a:lnTo>
                        <a:pt x="21" y="197"/>
                      </a:lnTo>
                      <a:lnTo>
                        <a:pt x="13" y="182"/>
                      </a:lnTo>
                      <a:lnTo>
                        <a:pt x="13" y="180"/>
                      </a:lnTo>
                      <a:lnTo>
                        <a:pt x="13" y="176"/>
                      </a:lnTo>
                      <a:lnTo>
                        <a:pt x="13" y="170"/>
                      </a:lnTo>
                      <a:lnTo>
                        <a:pt x="13" y="167"/>
                      </a:lnTo>
                      <a:lnTo>
                        <a:pt x="13" y="165"/>
                      </a:lnTo>
                      <a:lnTo>
                        <a:pt x="9" y="157"/>
                      </a:lnTo>
                      <a:lnTo>
                        <a:pt x="7" y="154"/>
                      </a:lnTo>
                      <a:lnTo>
                        <a:pt x="9" y="150"/>
                      </a:lnTo>
                      <a:lnTo>
                        <a:pt x="9" y="148"/>
                      </a:lnTo>
                      <a:lnTo>
                        <a:pt x="9" y="146"/>
                      </a:lnTo>
                      <a:lnTo>
                        <a:pt x="4" y="131"/>
                      </a:lnTo>
                      <a:lnTo>
                        <a:pt x="2" y="127"/>
                      </a:lnTo>
                      <a:lnTo>
                        <a:pt x="0" y="125"/>
                      </a:lnTo>
                      <a:lnTo>
                        <a:pt x="0" y="123"/>
                      </a:lnTo>
                      <a:lnTo>
                        <a:pt x="2" y="120"/>
                      </a:lnTo>
                      <a:lnTo>
                        <a:pt x="4" y="114"/>
                      </a:lnTo>
                      <a:lnTo>
                        <a:pt x="6" y="112"/>
                      </a:lnTo>
                      <a:lnTo>
                        <a:pt x="6" y="110"/>
                      </a:lnTo>
                      <a:lnTo>
                        <a:pt x="7" y="108"/>
                      </a:lnTo>
                      <a:lnTo>
                        <a:pt x="11" y="105"/>
                      </a:lnTo>
                      <a:lnTo>
                        <a:pt x="15" y="99"/>
                      </a:lnTo>
                      <a:lnTo>
                        <a:pt x="17" y="95"/>
                      </a:lnTo>
                      <a:lnTo>
                        <a:pt x="17" y="93"/>
                      </a:lnTo>
                      <a:lnTo>
                        <a:pt x="17" y="92"/>
                      </a:lnTo>
                      <a:lnTo>
                        <a:pt x="19" y="86"/>
                      </a:lnTo>
                      <a:lnTo>
                        <a:pt x="21" y="82"/>
                      </a:lnTo>
                      <a:lnTo>
                        <a:pt x="21" y="78"/>
                      </a:lnTo>
                      <a:lnTo>
                        <a:pt x="22" y="75"/>
                      </a:lnTo>
                      <a:lnTo>
                        <a:pt x="22" y="73"/>
                      </a:lnTo>
                      <a:lnTo>
                        <a:pt x="21" y="69"/>
                      </a:lnTo>
                      <a:lnTo>
                        <a:pt x="19" y="61"/>
                      </a:lnTo>
                      <a:lnTo>
                        <a:pt x="17" y="58"/>
                      </a:lnTo>
                      <a:lnTo>
                        <a:pt x="15" y="52"/>
                      </a:lnTo>
                      <a:lnTo>
                        <a:pt x="15" y="52"/>
                      </a:lnTo>
                      <a:lnTo>
                        <a:pt x="13" y="43"/>
                      </a:lnTo>
                      <a:lnTo>
                        <a:pt x="13" y="35"/>
                      </a:lnTo>
                      <a:lnTo>
                        <a:pt x="11" y="28"/>
                      </a:lnTo>
                      <a:lnTo>
                        <a:pt x="11" y="26"/>
                      </a:lnTo>
                      <a:lnTo>
                        <a:pt x="13" y="22"/>
                      </a:lnTo>
                      <a:lnTo>
                        <a:pt x="24" y="13"/>
                      </a:lnTo>
                      <a:lnTo>
                        <a:pt x="26" y="5"/>
                      </a:lnTo>
                      <a:lnTo>
                        <a:pt x="30" y="3"/>
                      </a:lnTo>
                      <a:lnTo>
                        <a:pt x="34" y="0"/>
                      </a:lnTo>
                      <a:lnTo>
                        <a:pt x="34" y="0"/>
                      </a:lnTo>
                      <a:lnTo>
                        <a:pt x="34" y="5"/>
                      </a:lnTo>
                      <a:lnTo>
                        <a:pt x="36" y="9"/>
                      </a:lnTo>
                      <a:lnTo>
                        <a:pt x="37" y="9"/>
                      </a:lnTo>
                      <a:lnTo>
                        <a:pt x="37" y="11"/>
                      </a:lnTo>
                      <a:lnTo>
                        <a:pt x="41" y="11"/>
                      </a:lnTo>
                      <a:lnTo>
                        <a:pt x="4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5">
                  <a:extLst>
                    <a:ext uri="{FF2B5EF4-FFF2-40B4-BE49-F238E27FC236}">
                      <a16:creationId xmlns:a16="http://schemas.microsoft.com/office/drawing/2014/main" id="{4D27627E-2150-499C-9C95-327B4446EE10}"/>
                    </a:ext>
                  </a:extLst>
                </p:cNvPr>
                <p:cNvSpPr>
                  <a:spLocks noEditPoints="1"/>
                </p:cNvSpPr>
                <p:nvPr/>
              </p:nvSpPr>
              <p:spPr bwMode="auto">
                <a:xfrm>
                  <a:off x="3259138" y="1390650"/>
                  <a:ext cx="381000" cy="331788"/>
                </a:xfrm>
                <a:custGeom>
                  <a:avLst/>
                  <a:gdLst>
                    <a:gd name="T0" fmla="*/ 265 w 481"/>
                    <a:gd name="T1" fmla="*/ 163 h 419"/>
                    <a:gd name="T2" fmla="*/ 272 w 481"/>
                    <a:gd name="T3" fmla="*/ 173 h 419"/>
                    <a:gd name="T4" fmla="*/ 286 w 481"/>
                    <a:gd name="T5" fmla="*/ 177 h 419"/>
                    <a:gd name="T6" fmla="*/ 265 w 481"/>
                    <a:gd name="T7" fmla="*/ 178 h 419"/>
                    <a:gd name="T8" fmla="*/ 254 w 481"/>
                    <a:gd name="T9" fmla="*/ 175 h 419"/>
                    <a:gd name="T10" fmla="*/ 252 w 481"/>
                    <a:gd name="T11" fmla="*/ 169 h 419"/>
                    <a:gd name="T12" fmla="*/ 254 w 481"/>
                    <a:gd name="T13" fmla="*/ 160 h 419"/>
                    <a:gd name="T14" fmla="*/ 259 w 481"/>
                    <a:gd name="T15" fmla="*/ 145 h 419"/>
                    <a:gd name="T16" fmla="*/ 263 w 481"/>
                    <a:gd name="T17" fmla="*/ 150 h 419"/>
                    <a:gd name="T18" fmla="*/ 190 w 481"/>
                    <a:gd name="T19" fmla="*/ 73 h 419"/>
                    <a:gd name="T20" fmla="*/ 195 w 481"/>
                    <a:gd name="T21" fmla="*/ 109 h 419"/>
                    <a:gd name="T22" fmla="*/ 199 w 481"/>
                    <a:gd name="T23" fmla="*/ 126 h 419"/>
                    <a:gd name="T24" fmla="*/ 214 w 481"/>
                    <a:gd name="T25" fmla="*/ 167 h 419"/>
                    <a:gd name="T26" fmla="*/ 220 w 481"/>
                    <a:gd name="T27" fmla="*/ 178 h 419"/>
                    <a:gd name="T28" fmla="*/ 227 w 481"/>
                    <a:gd name="T29" fmla="*/ 184 h 419"/>
                    <a:gd name="T30" fmla="*/ 237 w 481"/>
                    <a:gd name="T31" fmla="*/ 218 h 419"/>
                    <a:gd name="T32" fmla="*/ 244 w 481"/>
                    <a:gd name="T33" fmla="*/ 207 h 419"/>
                    <a:gd name="T34" fmla="*/ 242 w 481"/>
                    <a:gd name="T35" fmla="*/ 192 h 419"/>
                    <a:gd name="T36" fmla="*/ 259 w 481"/>
                    <a:gd name="T37" fmla="*/ 197 h 419"/>
                    <a:gd name="T38" fmla="*/ 259 w 481"/>
                    <a:gd name="T39" fmla="*/ 209 h 419"/>
                    <a:gd name="T40" fmla="*/ 265 w 481"/>
                    <a:gd name="T41" fmla="*/ 220 h 419"/>
                    <a:gd name="T42" fmla="*/ 276 w 481"/>
                    <a:gd name="T43" fmla="*/ 231 h 419"/>
                    <a:gd name="T44" fmla="*/ 289 w 481"/>
                    <a:gd name="T45" fmla="*/ 225 h 419"/>
                    <a:gd name="T46" fmla="*/ 293 w 481"/>
                    <a:gd name="T47" fmla="*/ 224 h 419"/>
                    <a:gd name="T48" fmla="*/ 304 w 481"/>
                    <a:gd name="T49" fmla="*/ 233 h 419"/>
                    <a:gd name="T50" fmla="*/ 308 w 481"/>
                    <a:gd name="T51" fmla="*/ 242 h 419"/>
                    <a:gd name="T52" fmla="*/ 331 w 481"/>
                    <a:gd name="T53" fmla="*/ 250 h 419"/>
                    <a:gd name="T54" fmla="*/ 357 w 481"/>
                    <a:gd name="T55" fmla="*/ 272 h 419"/>
                    <a:gd name="T56" fmla="*/ 376 w 481"/>
                    <a:gd name="T57" fmla="*/ 302 h 419"/>
                    <a:gd name="T58" fmla="*/ 396 w 481"/>
                    <a:gd name="T59" fmla="*/ 310 h 419"/>
                    <a:gd name="T60" fmla="*/ 408 w 481"/>
                    <a:gd name="T61" fmla="*/ 325 h 419"/>
                    <a:gd name="T62" fmla="*/ 417 w 481"/>
                    <a:gd name="T63" fmla="*/ 331 h 419"/>
                    <a:gd name="T64" fmla="*/ 411 w 481"/>
                    <a:gd name="T65" fmla="*/ 323 h 419"/>
                    <a:gd name="T66" fmla="*/ 426 w 481"/>
                    <a:gd name="T67" fmla="*/ 355 h 419"/>
                    <a:gd name="T68" fmla="*/ 440 w 481"/>
                    <a:gd name="T69" fmla="*/ 357 h 419"/>
                    <a:gd name="T70" fmla="*/ 455 w 481"/>
                    <a:gd name="T71" fmla="*/ 381 h 419"/>
                    <a:gd name="T72" fmla="*/ 468 w 481"/>
                    <a:gd name="T73" fmla="*/ 387 h 419"/>
                    <a:gd name="T74" fmla="*/ 477 w 481"/>
                    <a:gd name="T75" fmla="*/ 385 h 419"/>
                    <a:gd name="T76" fmla="*/ 456 w 481"/>
                    <a:gd name="T77" fmla="*/ 413 h 419"/>
                    <a:gd name="T78" fmla="*/ 409 w 481"/>
                    <a:gd name="T79" fmla="*/ 389 h 419"/>
                    <a:gd name="T80" fmla="*/ 331 w 481"/>
                    <a:gd name="T81" fmla="*/ 308 h 419"/>
                    <a:gd name="T82" fmla="*/ 257 w 481"/>
                    <a:gd name="T83" fmla="*/ 265 h 419"/>
                    <a:gd name="T84" fmla="*/ 227 w 481"/>
                    <a:gd name="T85" fmla="*/ 259 h 419"/>
                    <a:gd name="T86" fmla="*/ 197 w 481"/>
                    <a:gd name="T87" fmla="*/ 263 h 419"/>
                    <a:gd name="T88" fmla="*/ 175 w 481"/>
                    <a:gd name="T89" fmla="*/ 261 h 419"/>
                    <a:gd name="T90" fmla="*/ 137 w 481"/>
                    <a:gd name="T91" fmla="*/ 261 h 419"/>
                    <a:gd name="T92" fmla="*/ 120 w 481"/>
                    <a:gd name="T93" fmla="*/ 248 h 419"/>
                    <a:gd name="T94" fmla="*/ 105 w 481"/>
                    <a:gd name="T95" fmla="*/ 233 h 419"/>
                    <a:gd name="T96" fmla="*/ 75 w 481"/>
                    <a:gd name="T97" fmla="*/ 284 h 419"/>
                    <a:gd name="T98" fmla="*/ 55 w 481"/>
                    <a:gd name="T99" fmla="*/ 265 h 419"/>
                    <a:gd name="T100" fmla="*/ 41 w 481"/>
                    <a:gd name="T101" fmla="*/ 278 h 419"/>
                    <a:gd name="T102" fmla="*/ 13 w 481"/>
                    <a:gd name="T103" fmla="*/ 276 h 419"/>
                    <a:gd name="T104" fmla="*/ 8 w 481"/>
                    <a:gd name="T105" fmla="*/ 207 h 419"/>
                    <a:gd name="T106" fmla="*/ 38 w 481"/>
                    <a:gd name="T107" fmla="*/ 130 h 419"/>
                    <a:gd name="T108" fmla="*/ 36 w 481"/>
                    <a:gd name="T109" fmla="*/ 100 h 419"/>
                    <a:gd name="T110" fmla="*/ 41 w 481"/>
                    <a:gd name="T111" fmla="*/ 73 h 419"/>
                    <a:gd name="T112" fmla="*/ 58 w 481"/>
                    <a:gd name="T113" fmla="*/ 73 h 419"/>
                    <a:gd name="T114" fmla="*/ 90 w 481"/>
                    <a:gd name="T115" fmla="*/ 47 h 419"/>
                    <a:gd name="T116" fmla="*/ 118 w 481"/>
                    <a:gd name="T117" fmla="*/ 40 h 419"/>
                    <a:gd name="T118" fmla="*/ 132 w 481"/>
                    <a:gd name="T119" fmla="*/ 32 h 419"/>
                    <a:gd name="T120" fmla="*/ 160 w 481"/>
                    <a:gd name="T121" fmla="*/ 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419">
                      <a:moveTo>
                        <a:pt x="257" y="158"/>
                      </a:moveTo>
                      <a:lnTo>
                        <a:pt x="261" y="160"/>
                      </a:lnTo>
                      <a:lnTo>
                        <a:pt x="263" y="162"/>
                      </a:lnTo>
                      <a:lnTo>
                        <a:pt x="263" y="163"/>
                      </a:lnTo>
                      <a:lnTo>
                        <a:pt x="263" y="163"/>
                      </a:lnTo>
                      <a:lnTo>
                        <a:pt x="263" y="165"/>
                      </a:lnTo>
                      <a:lnTo>
                        <a:pt x="263" y="165"/>
                      </a:lnTo>
                      <a:lnTo>
                        <a:pt x="263" y="165"/>
                      </a:lnTo>
                      <a:lnTo>
                        <a:pt x="263" y="165"/>
                      </a:lnTo>
                      <a:lnTo>
                        <a:pt x="265" y="165"/>
                      </a:lnTo>
                      <a:lnTo>
                        <a:pt x="265" y="165"/>
                      </a:lnTo>
                      <a:lnTo>
                        <a:pt x="265" y="165"/>
                      </a:lnTo>
                      <a:lnTo>
                        <a:pt x="265" y="165"/>
                      </a:lnTo>
                      <a:lnTo>
                        <a:pt x="265" y="163"/>
                      </a:lnTo>
                      <a:lnTo>
                        <a:pt x="265" y="163"/>
                      </a:lnTo>
                      <a:lnTo>
                        <a:pt x="267" y="163"/>
                      </a:lnTo>
                      <a:lnTo>
                        <a:pt x="267" y="165"/>
                      </a:lnTo>
                      <a:lnTo>
                        <a:pt x="267" y="171"/>
                      </a:lnTo>
                      <a:lnTo>
                        <a:pt x="267" y="173"/>
                      </a:lnTo>
                      <a:lnTo>
                        <a:pt x="267" y="173"/>
                      </a:lnTo>
                      <a:lnTo>
                        <a:pt x="267" y="177"/>
                      </a:lnTo>
                      <a:lnTo>
                        <a:pt x="269" y="177"/>
                      </a:lnTo>
                      <a:lnTo>
                        <a:pt x="269" y="177"/>
                      </a:lnTo>
                      <a:lnTo>
                        <a:pt x="272" y="178"/>
                      </a:lnTo>
                      <a:lnTo>
                        <a:pt x="274" y="177"/>
                      </a:lnTo>
                      <a:lnTo>
                        <a:pt x="274" y="175"/>
                      </a:lnTo>
                      <a:lnTo>
                        <a:pt x="274" y="175"/>
                      </a:lnTo>
                      <a:lnTo>
                        <a:pt x="274" y="175"/>
                      </a:lnTo>
                      <a:lnTo>
                        <a:pt x="272" y="175"/>
                      </a:lnTo>
                      <a:lnTo>
                        <a:pt x="272" y="173"/>
                      </a:lnTo>
                      <a:lnTo>
                        <a:pt x="272" y="173"/>
                      </a:lnTo>
                      <a:lnTo>
                        <a:pt x="274" y="173"/>
                      </a:lnTo>
                      <a:lnTo>
                        <a:pt x="276" y="173"/>
                      </a:lnTo>
                      <a:lnTo>
                        <a:pt x="276" y="173"/>
                      </a:lnTo>
                      <a:lnTo>
                        <a:pt x="278" y="173"/>
                      </a:lnTo>
                      <a:lnTo>
                        <a:pt x="278" y="173"/>
                      </a:lnTo>
                      <a:lnTo>
                        <a:pt x="278" y="173"/>
                      </a:lnTo>
                      <a:lnTo>
                        <a:pt x="280" y="173"/>
                      </a:lnTo>
                      <a:lnTo>
                        <a:pt x="280" y="175"/>
                      </a:lnTo>
                      <a:lnTo>
                        <a:pt x="280" y="175"/>
                      </a:lnTo>
                      <a:lnTo>
                        <a:pt x="280" y="175"/>
                      </a:lnTo>
                      <a:lnTo>
                        <a:pt x="282" y="175"/>
                      </a:lnTo>
                      <a:lnTo>
                        <a:pt x="284" y="177"/>
                      </a:lnTo>
                      <a:lnTo>
                        <a:pt x="284" y="177"/>
                      </a:lnTo>
                      <a:lnTo>
                        <a:pt x="286" y="177"/>
                      </a:lnTo>
                      <a:lnTo>
                        <a:pt x="286" y="177"/>
                      </a:lnTo>
                      <a:lnTo>
                        <a:pt x="286" y="180"/>
                      </a:lnTo>
                      <a:lnTo>
                        <a:pt x="286" y="180"/>
                      </a:lnTo>
                      <a:lnTo>
                        <a:pt x="284" y="182"/>
                      </a:lnTo>
                      <a:lnTo>
                        <a:pt x="284" y="180"/>
                      </a:lnTo>
                      <a:lnTo>
                        <a:pt x="282" y="180"/>
                      </a:lnTo>
                      <a:lnTo>
                        <a:pt x="278" y="182"/>
                      </a:lnTo>
                      <a:lnTo>
                        <a:pt x="276" y="182"/>
                      </a:lnTo>
                      <a:lnTo>
                        <a:pt x="276" y="180"/>
                      </a:lnTo>
                      <a:lnTo>
                        <a:pt x="272" y="180"/>
                      </a:lnTo>
                      <a:lnTo>
                        <a:pt x="270" y="180"/>
                      </a:lnTo>
                      <a:lnTo>
                        <a:pt x="267" y="180"/>
                      </a:lnTo>
                      <a:lnTo>
                        <a:pt x="267" y="180"/>
                      </a:lnTo>
                      <a:lnTo>
                        <a:pt x="267" y="180"/>
                      </a:lnTo>
                      <a:lnTo>
                        <a:pt x="265" y="178"/>
                      </a:lnTo>
                      <a:lnTo>
                        <a:pt x="265" y="178"/>
                      </a:lnTo>
                      <a:lnTo>
                        <a:pt x="265" y="180"/>
                      </a:lnTo>
                      <a:lnTo>
                        <a:pt x="263" y="180"/>
                      </a:lnTo>
                      <a:lnTo>
                        <a:pt x="263" y="180"/>
                      </a:lnTo>
                      <a:lnTo>
                        <a:pt x="261" y="180"/>
                      </a:lnTo>
                      <a:lnTo>
                        <a:pt x="257" y="178"/>
                      </a:lnTo>
                      <a:lnTo>
                        <a:pt x="255" y="178"/>
                      </a:lnTo>
                      <a:lnTo>
                        <a:pt x="255" y="178"/>
                      </a:lnTo>
                      <a:lnTo>
                        <a:pt x="254" y="178"/>
                      </a:lnTo>
                      <a:lnTo>
                        <a:pt x="252" y="173"/>
                      </a:lnTo>
                      <a:lnTo>
                        <a:pt x="254" y="173"/>
                      </a:lnTo>
                      <a:lnTo>
                        <a:pt x="254" y="173"/>
                      </a:lnTo>
                      <a:lnTo>
                        <a:pt x="254" y="173"/>
                      </a:lnTo>
                      <a:lnTo>
                        <a:pt x="254" y="173"/>
                      </a:lnTo>
                      <a:lnTo>
                        <a:pt x="254" y="175"/>
                      </a:lnTo>
                      <a:lnTo>
                        <a:pt x="254" y="175"/>
                      </a:lnTo>
                      <a:lnTo>
                        <a:pt x="254" y="175"/>
                      </a:lnTo>
                      <a:lnTo>
                        <a:pt x="255" y="175"/>
                      </a:lnTo>
                      <a:lnTo>
                        <a:pt x="255" y="175"/>
                      </a:lnTo>
                      <a:lnTo>
                        <a:pt x="255" y="175"/>
                      </a:lnTo>
                      <a:lnTo>
                        <a:pt x="257" y="177"/>
                      </a:lnTo>
                      <a:lnTo>
                        <a:pt x="257" y="177"/>
                      </a:lnTo>
                      <a:lnTo>
                        <a:pt x="259" y="177"/>
                      </a:lnTo>
                      <a:lnTo>
                        <a:pt x="261" y="175"/>
                      </a:lnTo>
                      <a:lnTo>
                        <a:pt x="261" y="173"/>
                      </a:lnTo>
                      <a:lnTo>
                        <a:pt x="259" y="171"/>
                      </a:lnTo>
                      <a:lnTo>
                        <a:pt x="257" y="169"/>
                      </a:lnTo>
                      <a:lnTo>
                        <a:pt x="254" y="169"/>
                      </a:lnTo>
                      <a:lnTo>
                        <a:pt x="252" y="169"/>
                      </a:lnTo>
                      <a:lnTo>
                        <a:pt x="252" y="169"/>
                      </a:lnTo>
                      <a:lnTo>
                        <a:pt x="250" y="167"/>
                      </a:lnTo>
                      <a:lnTo>
                        <a:pt x="252" y="167"/>
                      </a:lnTo>
                      <a:lnTo>
                        <a:pt x="252" y="165"/>
                      </a:lnTo>
                      <a:lnTo>
                        <a:pt x="252" y="165"/>
                      </a:lnTo>
                      <a:lnTo>
                        <a:pt x="254" y="167"/>
                      </a:lnTo>
                      <a:lnTo>
                        <a:pt x="255" y="167"/>
                      </a:lnTo>
                      <a:lnTo>
                        <a:pt x="255" y="167"/>
                      </a:lnTo>
                      <a:lnTo>
                        <a:pt x="255" y="165"/>
                      </a:lnTo>
                      <a:lnTo>
                        <a:pt x="254" y="163"/>
                      </a:lnTo>
                      <a:lnTo>
                        <a:pt x="255" y="163"/>
                      </a:lnTo>
                      <a:lnTo>
                        <a:pt x="259" y="163"/>
                      </a:lnTo>
                      <a:lnTo>
                        <a:pt x="259" y="162"/>
                      </a:lnTo>
                      <a:lnTo>
                        <a:pt x="259" y="162"/>
                      </a:lnTo>
                      <a:lnTo>
                        <a:pt x="257" y="160"/>
                      </a:lnTo>
                      <a:lnTo>
                        <a:pt x="254" y="160"/>
                      </a:lnTo>
                      <a:lnTo>
                        <a:pt x="254" y="160"/>
                      </a:lnTo>
                      <a:lnTo>
                        <a:pt x="254" y="158"/>
                      </a:lnTo>
                      <a:lnTo>
                        <a:pt x="255" y="158"/>
                      </a:lnTo>
                      <a:lnTo>
                        <a:pt x="257" y="158"/>
                      </a:lnTo>
                      <a:close/>
                      <a:moveTo>
                        <a:pt x="265" y="150"/>
                      </a:moveTo>
                      <a:lnTo>
                        <a:pt x="263" y="150"/>
                      </a:lnTo>
                      <a:lnTo>
                        <a:pt x="261" y="150"/>
                      </a:lnTo>
                      <a:lnTo>
                        <a:pt x="259" y="150"/>
                      </a:lnTo>
                      <a:lnTo>
                        <a:pt x="255" y="148"/>
                      </a:lnTo>
                      <a:lnTo>
                        <a:pt x="255" y="148"/>
                      </a:lnTo>
                      <a:lnTo>
                        <a:pt x="255" y="147"/>
                      </a:lnTo>
                      <a:lnTo>
                        <a:pt x="255" y="147"/>
                      </a:lnTo>
                      <a:lnTo>
                        <a:pt x="257" y="147"/>
                      </a:lnTo>
                      <a:lnTo>
                        <a:pt x="259" y="145"/>
                      </a:lnTo>
                      <a:lnTo>
                        <a:pt x="259" y="145"/>
                      </a:lnTo>
                      <a:lnTo>
                        <a:pt x="259" y="145"/>
                      </a:lnTo>
                      <a:lnTo>
                        <a:pt x="259" y="143"/>
                      </a:lnTo>
                      <a:lnTo>
                        <a:pt x="259" y="143"/>
                      </a:lnTo>
                      <a:lnTo>
                        <a:pt x="261" y="143"/>
                      </a:lnTo>
                      <a:lnTo>
                        <a:pt x="261" y="143"/>
                      </a:lnTo>
                      <a:lnTo>
                        <a:pt x="263" y="143"/>
                      </a:lnTo>
                      <a:lnTo>
                        <a:pt x="265" y="145"/>
                      </a:lnTo>
                      <a:lnTo>
                        <a:pt x="265" y="145"/>
                      </a:lnTo>
                      <a:lnTo>
                        <a:pt x="265" y="147"/>
                      </a:lnTo>
                      <a:lnTo>
                        <a:pt x="263" y="147"/>
                      </a:lnTo>
                      <a:lnTo>
                        <a:pt x="261" y="147"/>
                      </a:lnTo>
                      <a:lnTo>
                        <a:pt x="261" y="148"/>
                      </a:lnTo>
                      <a:lnTo>
                        <a:pt x="263" y="148"/>
                      </a:lnTo>
                      <a:lnTo>
                        <a:pt x="263" y="148"/>
                      </a:lnTo>
                      <a:lnTo>
                        <a:pt x="263" y="150"/>
                      </a:lnTo>
                      <a:lnTo>
                        <a:pt x="265" y="150"/>
                      </a:lnTo>
                      <a:lnTo>
                        <a:pt x="265" y="150"/>
                      </a:lnTo>
                      <a:close/>
                      <a:moveTo>
                        <a:pt x="169" y="24"/>
                      </a:moveTo>
                      <a:lnTo>
                        <a:pt x="175" y="36"/>
                      </a:lnTo>
                      <a:lnTo>
                        <a:pt x="178" y="45"/>
                      </a:lnTo>
                      <a:lnTo>
                        <a:pt x="180" y="51"/>
                      </a:lnTo>
                      <a:lnTo>
                        <a:pt x="182" y="53"/>
                      </a:lnTo>
                      <a:lnTo>
                        <a:pt x="180" y="56"/>
                      </a:lnTo>
                      <a:lnTo>
                        <a:pt x="182" y="58"/>
                      </a:lnTo>
                      <a:lnTo>
                        <a:pt x="184" y="60"/>
                      </a:lnTo>
                      <a:lnTo>
                        <a:pt x="186" y="62"/>
                      </a:lnTo>
                      <a:lnTo>
                        <a:pt x="186" y="66"/>
                      </a:lnTo>
                      <a:lnTo>
                        <a:pt x="186" y="68"/>
                      </a:lnTo>
                      <a:lnTo>
                        <a:pt x="188" y="73"/>
                      </a:lnTo>
                      <a:lnTo>
                        <a:pt x="190" y="73"/>
                      </a:lnTo>
                      <a:lnTo>
                        <a:pt x="190" y="77"/>
                      </a:lnTo>
                      <a:lnTo>
                        <a:pt x="190" y="79"/>
                      </a:lnTo>
                      <a:lnTo>
                        <a:pt x="190" y="81"/>
                      </a:lnTo>
                      <a:lnTo>
                        <a:pt x="192" y="83"/>
                      </a:lnTo>
                      <a:lnTo>
                        <a:pt x="192" y="85"/>
                      </a:lnTo>
                      <a:lnTo>
                        <a:pt x="193" y="90"/>
                      </a:lnTo>
                      <a:lnTo>
                        <a:pt x="195" y="96"/>
                      </a:lnTo>
                      <a:lnTo>
                        <a:pt x="193" y="96"/>
                      </a:lnTo>
                      <a:lnTo>
                        <a:pt x="195" y="100"/>
                      </a:lnTo>
                      <a:lnTo>
                        <a:pt x="195" y="101"/>
                      </a:lnTo>
                      <a:lnTo>
                        <a:pt x="195" y="103"/>
                      </a:lnTo>
                      <a:lnTo>
                        <a:pt x="195" y="105"/>
                      </a:lnTo>
                      <a:lnTo>
                        <a:pt x="195" y="107"/>
                      </a:lnTo>
                      <a:lnTo>
                        <a:pt x="195" y="109"/>
                      </a:lnTo>
                      <a:lnTo>
                        <a:pt x="195" y="109"/>
                      </a:lnTo>
                      <a:lnTo>
                        <a:pt x="195" y="111"/>
                      </a:lnTo>
                      <a:lnTo>
                        <a:pt x="195" y="111"/>
                      </a:lnTo>
                      <a:lnTo>
                        <a:pt x="197" y="111"/>
                      </a:lnTo>
                      <a:lnTo>
                        <a:pt x="197" y="111"/>
                      </a:lnTo>
                      <a:lnTo>
                        <a:pt x="197" y="113"/>
                      </a:lnTo>
                      <a:lnTo>
                        <a:pt x="197" y="115"/>
                      </a:lnTo>
                      <a:lnTo>
                        <a:pt x="197" y="115"/>
                      </a:lnTo>
                      <a:lnTo>
                        <a:pt x="199" y="117"/>
                      </a:lnTo>
                      <a:lnTo>
                        <a:pt x="197" y="120"/>
                      </a:lnTo>
                      <a:lnTo>
                        <a:pt x="199" y="120"/>
                      </a:lnTo>
                      <a:lnTo>
                        <a:pt x="199" y="122"/>
                      </a:lnTo>
                      <a:lnTo>
                        <a:pt x="199" y="122"/>
                      </a:lnTo>
                      <a:lnTo>
                        <a:pt x="199" y="124"/>
                      </a:lnTo>
                      <a:lnTo>
                        <a:pt x="199" y="124"/>
                      </a:lnTo>
                      <a:lnTo>
                        <a:pt x="199" y="126"/>
                      </a:lnTo>
                      <a:lnTo>
                        <a:pt x="199" y="128"/>
                      </a:lnTo>
                      <a:lnTo>
                        <a:pt x="201" y="137"/>
                      </a:lnTo>
                      <a:lnTo>
                        <a:pt x="201" y="141"/>
                      </a:lnTo>
                      <a:lnTo>
                        <a:pt x="201" y="141"/>
                      </a:lnTo>
                      <a:lnTo>
                        <a:pt x="203" y="145"/>
                      </a:lnTo>
                      <a:lnTo>
                        <a:pt x="205" y="156"/>
                      </a:lnTo>
                      <a:lnTo>
                        <a:pt x="207" y="158"/>
                      </a:lnTo>
                      <a:lnTo>
                        <a:pt x="212" y="160"/>
                      </a:lnTo>
                      <a:lnTo>
                        <a:pt x="212" y="162"/>
                      </a:lnTo>
                      <a:lnTo>
                        <a:pt x="212" y="162"/>
                      </a:lnTo>
                      <a:lnTo>
                        <a:pt x="216" y="163"/>
                      </a:lnTo>
                      <a:lnTo>
                        <a:pt x="216" y="163"/>
                      </a:lnTo>
                      <a:lnTo>
                        <a:pt x="216" y="165"/>
                      </a:lnTo>
                      <a:lnTo>
                        <a:pt x="216" y="165"/>
                      </a:lnTo>
                      <a:lnTo>
                        <a:pt x="214" y="167"/>
                      </a:lnTo>
                      <a:lnTo>
                        <a:pt x="216" y="169"/>
                      </a:lnTo>
                      <a:lnTo>
                        <a:pt x="216" y="169"/>
                      </a:lnTo>
                      <a:lnTo>
                        <a:pt x="216" y="169"/>
                      </a:lnTo>
                      <a:lnTo>
                        <a:pt x="216" y="171"/>
                      </a:lnTo>
                      <a:lnTo>
                        <a:pt x="216" y="173"/>
                      </a:lnTo>
                      <a:lnTo>
                        <a:pt x="218" y="175"/>
                      </a:lnTo>
                      <a:lnTo>
                        <a:pt x="218" y="175"/>
                      </a:lnTo>
                      <a:lnTo>
                        <a:pt x="216" y="177"/>
                      </a:lnTo>
                      <a:lnTo>
                        <a:pt x="216" y="177"/>
                      </a:lnTo>
                      <a:lnTo>
                        <a:pt x="216" y="178"/>
                      </a:lnTo>
                      <a:lnTo>
                        <a:pt x="218" y="178"/>
                      </a:lnTo>
                      <a:lnTo>
                        <a:pt x="218" y="177"/>
                      </a:lnTo>
                      <a:lnTo>
                        <a:pt x="218" y="177"/>
                      </a:lnTo>
                      <a:lnTo>
                        <a:pt x="220" y="177"/>
                      </a:lnTo>
                      <a:lnTo>
                        <a:pt x="220" y="178"/>
                      </a:lnTo>
                      <a:lnTo>
                        <a:pt x="218" y="178"/>
                      </a:lnTo>
                      <a:lnTo>
                        <a:pt x="216" y="180"/>
                      </a:lnTo>
                      <a:lnTo>
                        <a:pt x="216" y="180"/>
                      </a:lnTo>
                      <a:lnTo>
                        <a:pt x="216" y="180"/>
                      </a:lnTo>
                      <a:lnTo>
                        <a:pt x="216" y="182"/>
                      </a:lnTo>
                      <a:lnTo>
                        <a:pt x="218" y="184"/>
                      </a:lnTo>
                      <a:lnTo>
                        <a:pt x="218" y="186"/>
                      </a:lnTo>
                      <a:lnTo>
                        <a:pt x="218" y="186"/>
                      </a:lnTo>
                      <a:lnTo>
                        <a:pt x="220" y="186"/>
                      </a:lnTo>
                      <a:lnTo>
                        <a:pt x="222" y="186"/>
                      </a:lnTo>
                      <a:lnTo>
                        <a:pt x="222" y="184"/>
                      </a:lnTo>
                      <a:lnTo>
                        <a:pt x="224" y="184"/>
                      </a:lnTo>
                      <a:lnTo>
                        <a:pt x="224" y="184"/>
                      </a:lnTo>
                      <a:lnTo>
                        <a:pt x="225" y="184"/>
                      </a:lnTo>
                      <a:lnTo>
                        <a:pt x="227" y="184"/>
                      </a:lnTo>
                      <a:lnTo>
                        <a:pt x="227" y="188"/>
                      </a:lnTo>
                      <a:lnTo>
                        <a:pt x="233" y="199"/>
                      </a:lnTo>
                      <a:lnTo>
                        <a:pt x="233" y="199"/>
                      </a:lnTo>
                      <a:lnTo>
                        <a:pt x="233" y="201"/>
                      </a:lnTo>
                      <a:lnTo>
                        <a:pt x="235" y="201"/>
                      </a:lnTo>
                      <a:lnTo>
                        <a:pt x="235" y="203"/>
                      </a:lnTo>
                      <a:lnTo>
                        <a:pt x="235" y="205"/>
                      </a:lnTo>
                      <a:lnTo>
                        <a:pt x="237" y="205"/>
                      </a:lnTo>
                      <a:lnTo>
                        <a:pt x="235" y="209"/>
                      </a:lnTo>
                      <a:lnTo>
                        <a:pt x="235" y="214"/>
                      </a:lnTo>
                      <a:lnTo>
                        <a:pt x="235" y="216"/>
                      </a:lnTo>
                      <a:lnTo>
                        <a:pt x="235" y="216"/>
                      </a:lnTo>
                      <a:lnTo>
                        <a:pt x="235" y="216"/>
                      </a:lnTo>
                      <a:lnTo>
                        <a:pt x="237" y="218"/>
                      </a:lnTo>
                      <a:lnTo>
                        <a:pt x="237" y="218"/>
                      </a:lnTo>
                      <a:lnTo>
                        <a:pt x="237" y="218"/>
                      </a:lnTo>
                      <a:lnTo>
                        <a:pt x="239" y="218"/>
                      </a:lnTo>
                      <a:lnTo>
                        <a:pt x="239" y="220"/>
                      </a:lnTo>
                      <a:lnTo>
                        <a:pt x="240" y="220"/>
                      </a:lnTo>
                      <a:lnTo>
                        <a:pt x="240" y="220"/>
                      </a:lnTo>
                      <a:lnTo>
                        <a:pt x="242" y="218"/>
                      </a:lnTo>
                      <a:lnTo>
                        <a:pt x="242" y="218"/>
                      </a:lnTo>
                      <a:lnTo>
                        <a:pt x="244" y="218"/>
                      </a:lnTo>
                      <a:lnTo>
                        <a:pt x="244" y="216"/>
                      </a:lnTo>
                      <a:lnTo>
                        <a:pt x="244" y="214"/>
                      </a:lnTo>
                      <a:lnTo>
                        <a:pt x="244" y="214"/>
                      </a:lnTo>
                      <a:lnTo>
                        <a:pt x="244" y="214"/>
                      </a:lnTo>
                      <a:lnTo>
                        <a:pt x="246" y="212"/>
                      </a:lnTo>
                      <a:lnTo>
                        <a:pt x="246" y="210"/>
                      </a:lnTo>
                      <a:lnTo>
                        <a:pt x="244" y="207"/>
                      </a:lnTo>
                      <a:lnTo>
                        <a:pt x="244" y="205"/>
                      </a:lnTo>
                      <a:lnTo>
                        <a:pt x="242" y="203"/>
                      </a:lnTo>
                      <a:lnTo>
                        <a:pt x="242" y="203"/>
                      </a:lnTo>
                      <a:lnTo>
                        <a:pt x="242" y="205"/>
                      </a:lnTo>
                      <a:lnTo>
                        <a:pt x="240" y="205"/>
                      </a:lnTo>
                      <a:lnTo>
                        <a:pt x="240" y="203"/>
                      </a:lnTo>
                      <a:lnTo>
                        <a:pt x="240" y="203"/>
                      </a:lnTo>
                      <a:lnTo>
                        <a:pt x="240" y="199"/>
                      </a:lnTo>
                      <a:lnTo>
                        <a:pt x="240" y="197"/>
                      </a:lnTo>
                      <a:lnTo>
                        <a:pt x="240" y="195"/>
                      </a:lnTo>
                      <a:lnTo>
                        <a:pt x="240" y="195"/>
                      </a:lnTo>
                      <a:lnTo>
                        <a:pt x="240" y="194"/>
                      </a:lnTo>
                      <a:lnTo>
                        <a:pt x="240" y="194"/>
                      </a:lnTo>
                      <a:lnTo>
                        <a:pt x="242" y="194"/>
                      </a:lnTo>
                      <a:lnTo>
                        <a:pt x="242" y="192"/>
                      </a:lnTo>
                      <a:lnTo>
                        <a:pt x="242" y="190"/>
                      </a:lnTo>
                      <a:lnTo>
                        <a:pt x="244" y="192"/>
                      </a:lnTo>
                      <a:lnTo>
                        <a:pt x="244" y="192"/>
                      </a:lnTo>
                      <a:lnTo>
                        <a:pt x="244" y="190"/>
                      </a:lnTo>
                      <a:lnTo>
                        <a:pt x="244" y="190"/>
                      </a:lnTo>
                      <a:lnTo>
                        <a:pt x="244" y="190"/>
                      </a:lnTo>
                      <a:lnTo>
                        <a:pt x="244" y="190"/>
                      </a:lnTo>
                      <a:lnTo>
                        <a:pt x="246" y="190"/>
                      </a:lnTo>
                      <a:lnTo>
                        <a:pt x="246" y="188"/>
                      </a:lnTo>
                      <a:lnTo>
                        <a:pt x="248" y="186"/>
                      </a:lnTo>
                      <a:lnTo>
                        <a:pt x="248" y="190"/>
                      </a:lnTo>
                      <a:lnTo>
                        <a:pt x="250" y="190"/>
                      </a:lnTo>
                      <a:lnTo>
                        <a:pt x="257" y="195"/>
                      </a:lnTo>
                      <a:lnTo>
                        <a:pt x="257" y="197"/>
                      </a:lnTo>
                      <a:lnTo>
                        <a:pt x="259" y="197"/>
                      </a:lnTo>
                      <a:lnTo>
                        <a:pt x="259" y="197"/>
                      </a:lnTo>
                      <a:lnTo>
                        <a:pt x="261" y="197"/>
                      </a:lnTo>
                      <a:lnTo>
                        <a:pt x="261" y="197"/>
                      </a:lnTo>
                      <a:lnTo>
                        <a:pt x="261" y="199"/>
                      </a:lnTo>
                      <a:lnTo>
                        <a:pt x="263" y="199"/>
                      </a:lnTo>
                      <a:lnTo>
                        <a:pt x="261" y="201"/>
                      </a:lnTo>
                      <a:lnTo>
                        <a:pt x="261" y="201"/>
                      </a:lnTo>
                      <a:lnTo>
                        <a:pt x="261" y="203"/>
                      </a:lnTo>
                      <a:lnTo>
                        <a:pt x="259" y="203"/>
                      </a:lnTo>
                      <a:lnTo>
                        <a:pt x="259" y="205"/>
                      </a:lnTo>
                      <a:lnTo>
                        <a:pt x="257" y="207"/>
                      </a:lnTo>
                      <a:lnTo>
                        <a:pt x="259" y="207"/>
                      </a:lnTo>
                      <a:lnTo>
                        <a:pt x="259" y="207"/>
                      </a:lnTo>
                      <a:lnTo>
                        <a:pt x="259" y="209"/>
                      </a:lnTo>
                      <a:lnTo>
                        <a:pt x="259" y="209"/>
                      </a:lnTo>
                      <a:lnTo>
                        <a:pt x="259" y="209"/>
                      </a:lnTo>
                      <a:lnTo>
                        <a:pt x="259" y="209"/>
                      </a:lnTo>
                      <a:lnTo>
                        <a:pt x="259" y="210"/>
                      </a:lnTo>
                      <a:lnTo>
                        <a:pt x="259" y="210"/>
                      </a:lnTo>
                      <a:lnTo>
                        <a:pt x="261" y="212"/>
                      </a:lnTo>
                      <a:lnTo>
                        <a:pt x="261" y="212"/>
                      </a:lnTo>
                      <a:lnTo>
                        <a:pt x="263" y="212"/>
                      </a:lnTo>
                      <a:lnTo>
                        <a:pt x="263" y="214"/>
                      </a:lnTo>
                      <a:lnTo>
                        <a:pt x="263" y="216"/>
                      </a:lnTo>
                      <a:lnTo>
                        <a:pt x="263" y="216"/>
                      </a:lnTo>
                      <a:lnTo>
                        <a:pt x="263" y="218"/>
                      </a:lnTo>
                      <a:lnTo>
                        <a:pt x="263" y="218"/>
                      </a:lnTo>
                      <a:lnTo>
                        <a:pt x="263" y="220"/>
                      </a:lnTo>
                      <a:lnTo>
                        <a:pt x="265" y="220"/>
                      </a:lnTo>
                      <a:lnTo>
                        <a:pt x="265" y="220"/>
                      </a:lnTo>
                      <a:lnTo>
                        <a:pt x="267" y="220"/>
                      </a:lnTo>
                      <a:lnTo>
                        <a:pt x="267" y="220"/>
                      </a:lnTo>
                      <a:lnTo>
                        <a:pt x="267" y="222"/>
                      </a:lnTo>
                      <a:lnTo>
                        <a:pt x="267" y="222"/>
                      </a:lnTo>
                      <a:lnTo>
                        <a:pt x="267" y="222"/>
                      </a:lnTo>
                      <a:lnTo>
                        <a:pt x="267" y="222"/>
                      </a:lnTo>
                      <a:lnTo>
                        <a:pt x="267" y="224"/>
                      </a:lnTo>
                      <a:lnTo>
                        <a:pt x="267" y="224"/>
                      </a:lnTo>
                      <a:lnTo>
                        <a:pt x="267" y="224"/>
                      </a:lnTo>
                      <a:lnTo>
                        <a:pt x="267" y="225"/>
                      </a:lnTo>
                      <a:lnTo>
                        <a:pt x="269" y="227"/>
                      </a:lnTo>
                      <a:lnTo>
                        <a:pt x="274" y="229"/>
                      </a:lnTo>
                      <a:lnTo>
                        <a:pt x="276" y="229"/>
                      </a:lnTo>
                      <a:lnTo>
                        <a:pt x="276" y="229"/>
                      </a:lnTo>
                      <a:lnTo>
                        <a:pt x="276" y="231"/>
                      </a:lnTo>
                      <a:lnTo>
                        <a:pt x="278" y="231"/>
                      </a:lnTo>
                      <a:lnTo>
                        <a:pt x="280" y="229"/>
                      </a:lnTo>
                      <a:lnTo>
                        <a:pt x="282" y="229"/>
                      </a:lnTo>
                      <a:lnTo>
                        <a:pt x="284" y="225"/>
                      </a:lnTo>
                      <a:lnTo>
                        <a:pt x="284" y="224"/>
                      </a:lnTo>
                      <a:lnTo>
                        <a:pt x="284" y="225"/>
                      </a:lnTo>
                      <a:lnTo>
                        <a:pt x="284" y="227"/>
                      </a:lnTo>
                      <a:lnTo>
                        <a:pt x="286" y="227"/>
                      </a:lnTo>
                      <a:lnTo>
                        <a:pt x="286" y="227"/>
                      </a:lnTo>
                      <a:lnTo>
                        <a:pt x="287" y="225"/>
                      </a:lnTo>
                      <a:lnTo>
                        <a:pt x="287" y="224"/>
                      </a:lnTo>
                      <a:lnTo>
                        <a:pt x="287" y="224"/>
                      </a:lnTo>
                      <a:lnTo>
                        <a:pt x="289" y="224"/>
                      </a:lnTo>
                      <a:lnTo>
                        <a:pt x="289" y="224"/>
                      </a:lnTo>
                      <a:lnTo>
                        <a:pt x="289" y="225"/>
                      </a:lnTo>
                      <a:lnTo>
                        <a:pt x="289" y="225"/>
                      </a:lnTo>
                      <a:lnTo>
                        <a:pt x="289" y="225"/>
                      </a:lnTo>
                      <a:lnTo>
                        <a:pt x="289" y="225"/>
                      </a:lnTo>
                      <a:lnTo>
                        <a:pt x="291" y="225"/>
                      </a:lnTo>
                      <a:lnTo>
                        <a:pt x="291" y="227"/>
                      </a:lnTo>
                      <a:lnTo>
                        <a:pt x="291" y="227"/>
                      </a:lnTo>
                      <a:lnTo>
                        <a:pt x="291" y="227"/>
                      </a:lnTo>
                      <a:lnTo>
                        <a:pt x="291" y="227"/>
                      </a:lnTo>
                      <a:lnTo>
                        <a:pt x="293" y="227"/>
                      </a:lnTo>
                      <a:lnTo>
                        <a:pt x="293" y="227"/>
                      </a:lnTo>
                      <a:lnTo>
                        <a:pt x="293" y="225"/>
                      </a:lnTo>
                      <a:lnTo>
                        <a:pt x="293" y="225"/>
                      </a:lnTo>
                      <a:lnTo>
                        <a:pt x="293" y="225"/>
                      </a:lnTo>
                      <a:lnTo>
                        <a:pt x="293" y="224"/>
                      </a:lnTo>
                      <a:lnTo>
                        <a:pt x="293" y="224"/>
                      </a:lnTo>
                      <a:lnTo>
                        <a:pt x="293" y="224"/>
                      </a:lnTo>
                      <a:lnTo>
                        <a:pt x="295" y="225"/>
                      </a:lnTo>
                      <a:lnTo>
                        <a:pt x="297" y="225"/>
                      </a:lnTo>
                      <a:lnTo>
                        <a:pt x="297" y="227"/>
                      </a:lnTo>
                      <a:lnTo>
                        <a:pt x="297" y="227"/>
                      </a:lnTo>
                      <a:lnTo>
                        <a:pt x="297" y="227"/>
                      </a:lnTo>
                      <a:lnTo>
                        <a:pt x="297" y="227"/>
                      </a:lnTo>
                      <a:lnTo>
                        <a:pt x="299" y="227"/>
                      </a:lnTo>
                      <a:lnTo>
                        <a:pt x="299" y="227"/>
                      </a:lnTo>
                      <a:lnTo>
                        <a:pt x="301" y="227"/>
                      </a:lnTo>
                      <a:lnTo>
                        <a:pt x="301" y="227"/>
                      </a:lnTo>
                      <a:lnTo>
                        <a:pt x="301" y="229"/>
                      </a:lnTo>
                      <a:lnTo>
                        <a:pt x="301" y="231"/>
                      </a:lnTo>
                      <a:lnTo>
                        <a:pt x="301" y="233"/>
                      </a:lnTo>
                      <a:lnTo>
                        <a:pt x="304" y="233"/>
                      </a:lnTo>
                      <a:lnTo>
                        <a:pt x="302" y="231"/>
                      </a:lnTo>
                      <a:lnTo>
                        <a:pt x="304" y="231"/>
                      </a:lnTo>
                      <a:lnTo>
                        <a:pt x="306" y="231"/>
                      </a:lnTo>
                      <a:lnTo>
                        <a:pt x="306" y="231"/>
                      </a:lnTo>
                      <a:lnTo>
                        <a:pt x="306" y="233"/>
                      </a:lnTo>
                      <a:lnTo>
                        <a:pt x="306" y="233"/>
                      </a:lnTo>
                      <a:lnTo>
                        <a:pt x="304" y="233"/>
                      </a:lnTo>
                      <a:lnTo>
                        <a:pt x="304" y="233"/>
                      </a:lnTo>
                      <a:lnTo>
                        <a:pt x="308" y="237"/>
                      </a:lnTo>
                      <a:lnTo>
                        <a:pt x="308" y="237"/>
                      </a:lnTo>
                      <a:lnTo>
                        <a:pt x="308" y="237"/>
                      </a:lnTo>
                      <a:lnTo>
                        <a:pt x="308" y="239"/>
                      </a:lnTo>
                      <a:lnTo>
                        <a:pt x="308" y="240"/>
                      </a:lnTo>
                      <a:lnTo>
                        <a:pt x="308" y="242"/>
                      </a:lnTo>
                      <a:lnTo>
                        <a:pt x="308" y="242"/>
                      </a:lnTo>
                      <a:lnTo>
                        <a:pt x="308" y="244"/>
                      </a:lnTo>
                      <a:lnTo>
                        <a:pt x="310" y="244"/>
                      </a:lnTo>
                      <a:lnTo>
                        <a:pt x="312" y="246"/>
                      </a:lnTo>
                      <a:lnTo>
                        <a:pt x="312" y="246"/>
                      </a:lnTo>
                      <a:lnTo>
                        <a:pt x="312" y="246"/>
                      </a:lnTo>
                      <a:lnTo>
                        <a:pt x="314" y="246"/>
                      </a:lnTo>
                      <a:lnTo>
                        <a:pt x="314" y="246"/>
                      </a:lnTo>
                      <a:lnTo>
                        <a:pt x="314" y="246"/>
                      </a:lnTo>
                      <a:lnTo>
                        <a:pt x="314" y="244"/>
                      </a:lnTo>
                      <a:lnTo>
                        <a:pt x="316" y="246"/>
                      </a:lnTo>
                      <a:lnTo>
                        <a:pt x="319" y="246"/>
                      </a:lnTo>
                      <a:lnTo>
                        <a:pt x="321" y="246"/>
                      </a:lnTo>
                      <a:lnTo>
                        <a:pt x="325" y="248"/>
                      </a:lnTo>
                      <a:lnTo>
                        <a:pt x="327" y="250"/>
                      </a:lnTo>
                      <a:lnTo>
                        <a:pt x="331" y="250"/>
                      </a:lnTo>
                      <a:lnTo>
                        <a:pt x="340" y="252"/>
                      </a:lnTo>
                      <a:lnTo>
                        <a:pt x="340" y="252"/>
                      </a:lnTo>
                      <a:lnTo>
                        <a:pt x="340" y="252"/>
                      </a:lnTo>
                      <a:lnTo>
                        <a:pt x="342" y="255"/>
                      </a:lnTo>
                      <a:lnTo>
                        <a:pt x="344" y="255"/>
                      </a:lnTo>
                      <a:lnTo>
                        <a:pt x="346" y="259"/>
                      </a:lnTo>
                      <a:lnTo>
                        <a:pt x="347" y="261"/>
                      </a:lnTo>
                      <a:lnTo>
                        <a:pt x="349" y="263"/>
                      </a:lnTo>
                      <a:lnTo>
                        <a:pt x="351" y="265"/>
                      </a:lnTo>
                      <a:lnTo>
                        <a:pt x="351" y="267"/>
                      </a:lnTo>
                      <a:lnTo>
                        <a:pt x="351" y="269"/>
                      </a:lnTo>
                      <a:lnTo>
                        <a:pt x="353" y="270"/>
                      </a:lnTo>
                      <a:lnTo>
                        <a:pt x="355" y="270"/>
                      </a:lnTo>
                      <a:lnTo>
                        <a:pt x="355" y="270"/>
                      </a:lnTo>
                      <a:lnTo>
                        <a:pt x="357" y="272"/>
                      </a:lnTo>
                      <a:lnTo>
                        <a:pt x="357" y="276"/>
                      </a:lnTo>
                      <a:lnTo>
                        <a:pt x="359" y="278"/>
                      </a:lnTo>
                      <a:lnTo>
                        <a:pt x="363" y="280"/>
                      </a:lnTo>
                      <a:lnTo>
                        <a:pt x="364" y="282"/>
                      </a:lnTo>
                      <a:lnTo>
                        <a:pt x="364" y="284"/>
                      </a:lnTo>
                      <a:lnTo>
                        <a:pt x="366" y="286"/>
                      </a:lnTo>
                      <a:lnTo>
                        <a:pt x="366" y="287"/>
                      </a:lnTo>
                      <a:lnTo>
                        <a:pt x="366" y="287"/>
                      </a:lnTo>
                      <a:lnTo>
                        <a:pt x="366" y="289"/>
                      </a:lnTo>
                      <a:lnTo>
                        <a:pt x="368" y="289"/>
                      </a:lnTo>
                      <a:lnTo>
                        <a:pt x="370" y="291"/>
                      </a:lnTo>
                      <a:lnTo>
                        <a:pt x="372" y="293"/>
                      </a:lnTo>
                      <a:lnTo>
                        <a:pt x="372" y="293"/>
                      </a:lnTo>
                      <a:lnTo>
                        <a:pt x="376" y="299"/>
                      </a:lnTo>
                      <a:lnTo>
                        <a:pt x="376" y="302"/>
                      </a:lnTo>
                      <a:lnTo>
                        <a:pt x="376" y="302"/>
                      </a:lnTo>
                      <a:lnTo>
                        <a:pt x="381" y="304"/>
                      </a:lnTo>
                      <a:lnTo>
                        <a:pt x="381" y="304"/>
                      </a:lnTo>
                      <a:lnTo>
                        <a:pt x="385" y="304"/>
                      </a:lnTo>
                      <a:lnTo>
                        <a:pt x="385" y="304"/>
                      </a:lnTo>
                      <a:lnTo>
                        <a:pt x="385" y="304"/>
                      </a:lnTo>
                      <a:lnTo>
                        <a:pt x="387" y="306"/>
                      </a:lnTo>
                      <a:lnTo>
                        <a:pt x="389" y="308"/>
                      </a:lnTo>
                      <a:lnTo>
                        <a:pt x="389" y="308"/>
                      </a:lnTo>
                      <a:lnTo>
                        <a:pt x="391" y="308"/>
                      </a:lnTo>
                      <a:lnTo>
                        <a:pt x="391" y="308"/>
                      </a:lnTo>
                      <a:lnTo>
                        <a:pt x="393" y="308"/>
                      </a:lnTo>
                      <a:lnTo>
                        <a:pt x="393" y="308"/>
                      </a:lnTo>
                      <a:lnTo>
                        <a:pt x="394" y="308"/>
                      </a:lnTo>
                      <a:lnTo>
                        <a:pt x="396" y="310"/>
                      </a:lnTo>
                      <a:lnTo>
                        <a:pt x="398" y="310"/>
                      </a:lnTo>
                      <a:lnTo>
                        <a:pt x="398" y="312"/>
                      </a:lnTo>
                      <a:lnTo>
                        <a:pt x="398" y="314"/>
                      </a:lnTo>
                      <a:lnTo>
                        <a:pt x="400" y="314"/>
                      </a:lnTo>
                      <a:lnTo>
                        <a:pt x="402" y="317"/>
                      </a:lnTo>
                      <a:lnTo>
                        <a:pt x="402" y="317"/>
                      </a:lnTo>
                      <a:lnTo>
                        <a:pt x="404" y="317"/>
                      </a:lnTo>
                      <a:lnTo>
                        <a:pt x="404" y="319"/>
                      </a:lnTo>
                      <a:lnTo>
                        <a:pt x="406" y="321"/>
                      </a:lnTo>
                      <a:lnTo>
                        <a:pt x="406" y="321"/>
                      </a:lnTo>
                      <a:lnTo>
                        <a:pt x="406" y="321"/>
                      </a:lnTo>
                      <a:lnTo>
                        <a:pt x="406" y="321"/>
                      </a:lnTo>
                      <a:lnTo>
                        <a:pt x="406" y="323"/>
                      </a:lnTo>
                      <a:lnTo>
                        <a:pt x="408" y="325"/>
                      </a:lnTo>
                      <a:lnTo>
                        <a:pt x="408" y="325"/>
                      </a:lnTo>
                      <a:lnTo>
                        <a:pt x="408" y="325"/>
                      </a:lnTo>
                      <a:lnTo>
                        <a:pt x="409" y="325"/>
                      </a:lnTo>
                      <a:lnTo>
                        <a:pt x="409" y="325"/>
                      </a:lnTo>
                      <a:lnTo>
                        <a:pt x="409" y="325"/>
                      </a:lnTo>
                      <a:lnTo>
                        <a:pt x="409" y="325"/>
                      </a:lnTo>
                      <a:lnTo>
                        <a:pt x="411" y="325"/>
                      </a:lnTo>
                      <a:lnTo>
                        <a:pt x="411" y="327"/>
                      </a:lnTo>
                      <a:lnTo>
                        <a:pt x="413" y="327"/>
                      </a:lnTo>
                      <a:lnTo>
                        <a:pt x="413" y="329"/>
                      </a:lnTo>
                      <a:lnTo>
                        <a:pt x="413" y="329"/>
                      </a:lnTo>
                      <a:lnTo>
                        <a:pt x="415" y="331"/>
                      </a:lnTo>
                      <a:lnTo>
                        <a:pt x="415" y="331"/>
                      </a:lnTo>
                      <a:lnTo>
                        <a:pt x="415" y="331"/>
                      </a:lnTo>
                      <a:lnTo>
                        <a:pt x="415" y="331"/>
                      </a:lnTo>
                      <a:lnTo>
                        <a:pt x="417" y="331"/>
                      </a:lnTo>
                      <a:lnTo>
                        <a:pt x="417" y="331"/>
                      </a:lnTo>
                      <a:lnTo>
                        <a:pt x="415" y="331"/>
                      </a:lnTo>
                      <a:lnTo>
                        <a:pt x="415" y="329"/>
                      </a:lnTo>
                      <a:lnTo>
                        <a:pt x="415" y="329"/>
                      </a:lnTo>
                      <a:lnTo>
                        <a:pt x="415" y="329"/>
                      </a:lnTo>
                      <a:lnTo>
                        <a:pt x="413" y="329"/>
                      </a:lnTo>
                      <a:lnTo>
                        <a:pt x="413" y="327"/>
                      </a:lnTo>
                      <a:lnTo>
                        <a:pt x="415" y="327"/>
                      </a:lnTo>
                      <a:lnTo>
                        <a:pt x="415" y="325"/>
                      </a:lnTo>
                      <a:lnTo>
                        <a:pt x="415" y="325"/>
                      </a:lnTo>
                      <a:lnTo>
                        <a:pt x="413" y="325"/>
                      </a:lnTo>
                      <a:lnTo>
                        <a:pt x="411" y="325"/>
                      </a:lnTo>
                      <a:lnTo>
                        <a:pt x="411" y="323"/>
                      </a:lnTo>
                      <a:lnTo>
                        <a:pt x="411" y="323"/>
                      </a:lnTo>
                      <a:lnTo>
                        <a:pt x="411" y="323"/>
                      </a:lnTo>
                      <a:lnTo>
                        <a:pt x="413" y="323"/>
                      </a:lnTo>
                      <a:lnTo>
                        <a:pt x="415" y="325"/>
                      </a:lnTo>
                      <a:lnTo>
                        <a:pt x="419" y="329"/>
                      </a:lnTo>
                      <a:lnTo>
                        <a:pt x="419" y="329"/>
                      </a:lnTo>
                      <a:lnTo>
                        <a:pt x="421" y="331"/>
                      </a:lnTo>
                      <a:lnTo>
                        <a:pt x="421" y="332"/>
                      </a:lnTo>
                      <a:lnTo>
                        <a:pt x="421" y="334"/>
                      </a:lnTo>
                      <a:lnTo>
                        <a:pt x="423" y="338"/>
                      </a:lnTo>
                      <a:lnTo>
                        <a:pt x="423" y="338"/>
                      </a:lnTo>
                      <a:lnTo>
                        <a:pt x="423" y="338"/>
                      </a:lnTo>
                      <a:lnTo>
                        <a:pt x="424" y="340"/>
                      </a:lnTo>
                      <a:lnTo>
                        <a:pt x="424" y="342"/>
                      </a:lnTo>
                      <a:lnTo>
                        <a:pt x="426" y="349"/>
                      </a:lnTo>
                      <a:lnTo>
                        <a:pt x="426" y="351"/>
                      </a:lnTo>
                      <a:lnTo>
                        <a:pt x="426" y="355"/>
                      </a:lnTo>
                      <a:lnTo>
                        <a:pt x="426" y="355"/>
                      </a:lnTo>
                      <a:lnTo>
                        <a:pt x="426" y="355"/>
                      </a:lnTo>
                      <a:lnTo>
                        <a:pt x="428" y="357"/>
                      </a:lnTo>
                      <a:lnTo>
                        <a:pt x="430" y="357"/>
                      </a:lnTo>
                      <a:lnTo>
                        <a:pt x="434" y="359"/>
                      </a:lnTo>
                      <a:lnTo>
                        <a:pt x="436" y="357"/>
                      </a:lnTo>
                      <a:lnTo>
                        <a:pt x="436" y="357"/>
                      </a:lnTo>
                      <a:lnTo>
                        <a:pt x="436" y="357"/>
                      </a:lnTo>
                      <a:lnTo>
                        <a:pt x="438" y="355"/>
                      </a:lnTo>
                      <a:lnTo>
                        <a:pt x="438" y="355"/>
                      </a:lnTo>
                      <a:lnTo>
                        <a:pt x="438" y="355"/>
                      </a:lnTo>
                      <a:lnTo>
                        <a:pt x="438" y="357"/>
                      </a:lnTo>
                      <a:lnTo>
                        <a:pt x="440" y="357"/>
                      </a:lnTo>
                      <a:lnTo>
                        <a:pt x="440" y="357"/>
                      </a:lnTo>
                      <a:lnTo>
                        <a:pt x="440" y="357"/>
                      </a:lnTo>
                      <a:lnTo>
                        <a:pt x="440" y="359"/>
                      </a:lnTo>
                      <a:lnTo>
                        <a:pt x="440" y="359"/>
                      </a:lnTo>
                      <a:lnTo>
                        <a:pt x="441" y="359"/>
                      </a:lnTo>
                      <a:lnTo>
                        <a:pt x="443" y="363"/>
                      </a:lnTo>
                      <a:lnTo>
                        <a:pt x="447" y="366"/>
                      </a:lnTo>
                      <a:lnTo>
                        <a:pt x="447" y="368"/>
                      </a:lnTo>
                      <a:lnTo>
                        <a:pt x="449" y="368"/>
                      </a:lnTo>
                      <a:lnTo>
                        <a:pt x="451" y="368"/>
                      </a:lnTo>
                      <a:lnTo>
                        <a:pt x="451" y="368"/>
                      </a:lnTo>
                      <a:lnTo>
                        <a:pt x="453" y="370"/>
                      </a:lnTo>
                      <a:lnTo>
                        <a:pt x="453" y="370"/>
                      </a:lnTo>
                      <a:lnTo>
                        <a:pt x="453" y="376"/>
                      </a:lnTo>
                      <a:lnTo>
                        <a:pt x="455" y="378"/>
                      </a:lnTo>
                      <a:lnTo>
                        <a:pt x="455" y="379"/>
                      </a:lnTo>
                      <a:lnTo>
                        <a:pt x="455" y="381"/>
                      </a:lnTo>
                      <a:lnTo>
                        <a:pt x="455" y="383"/>
                      </a:lnTo>
                      <a:lnTo>
                        <a:pt x="456" y="383"/>
                      </a:lnTo>
                      <a:lnTo>
                        <a:pt x="456" y="383"/>
                      </a:lnTo>
                      <a:lnTo>
                        <a:pt x="458" y="383"/>
                      </a:lnTo>
                      <a:lnTo>
                        <a:pt x="458" y="383"/>
                      </a:lnTo>
                      <a:lnTo>
                        <a:pt x="460" y="383"/>
                      </a:lnTo>
                      <a:lnTo>
                        <a:pt x="460" y="385"/>
                      </a:lnTo>
                      <a:lnTo>
                        <a:pt x="462" y="385"/>
                      </a:lnTo>
                      <a:lnTo>
                        <a:pt x="464" y="387"/>
                      </a:lnTo>
                      <a:lnTo>
                        <a:pt x="466" y="387"/>
                      </a:lnTo>
                      <a:lnTo>
                        <a:pt x="466" y="387"/>
                      </a:lnTo>
                      <a:lnTo>
                        <a:pt x="466" y="387"/>
                      </a:lnTo>
                      <a:lnTo>
                        <a:pt x="468" y="387"/>
                      </a:lnTo>
                      <a:lnTo>
                        <a:pt x="468" y="387"/>
                      </a:lnTo>
                      <a:lnTo>
                        <a:pt x="468" y="387"/>
                      </a:lnTo>
                      <a:lnTo>
                        <a:pt x="470" y="387"/>
                      </a:lnTo>
                      <a:lnTo>
                        <a:pt x="470" y="387"/>
                      </a:lnTo>
                      <a:lnTo>
                        <a:pt x="471" y="385"/>
                      </a:lnTo>
                      <a:lnTo>
                        <a:pt x="471" y="383"/>
                      </a:lnTo>
                      <a:lnTo>
                        <a:pt x="471" y="383"/>
                      </a:lnTo>
                      <a:lnTo>
                        <a:pt x="471" y="383"/>
                      </a:lnTo>
                      <a:lnTo>
                        <a:pt x="471" y="381"/>
                      </a:lnTo>
                      <a:lnTo>
                        <a:pt x="471" y="381"/>
                      </a:lnTo>
                      <a:lnTo>
                        <a:pt x="471" y="379"/>
                      </a:lnTo>
                      <a:lnTo>
                        <a:pt x="471" y="379"/>
                      </a:lnTo>
                      <a:lnTo>
                        <a:pt x="473" y="381"/>
                      </a:lnTo>
                      <a:lnTo>
                        <a:pt x="475" y="381"/>
                      </a:lnTo>
                      <a:lnTo>
                        <a:pt x="475" y="383"/>
                      </a:lnTo>
                      <a:lnTo>
                        <a:pt x="475" y="385"/>
                      </a:lnTo>
                      <a:lnTo>
                        <a:pt x="477" y="385"/>
                      </a:lnTo>
                      <a:lnTo>
                        <a:pt x="477" y="385"/>
                      </a:lnTo>
                      <a:lnTo>
                        <a:pt x="479" y="387"/>
                      </a:lnTo>
                      <a:lnTo>
                        <a:pt x="479" y="389"/>
                      </a:lnTo>
                      <a:lnTo>
                        <a:pt x="479" y="389"/>
                      </a:lnTo>
                      <a:lnTo>
                        <a:pt x="481" y="393"/>
                      </a:lnTo>
                      <a:lnTo>
                        <a:pt x="481" y="394"/>
                      </a:lnTo>
                      <a:lnTo>
                        <a:pt x="464" y="400"/>
                      </a:lnTo>
                      <a:lnTo>
                        <a:pt x="464" y="400"/>
                      </a:lnTo>
                      <a:lnTo>
                        <a:pt x="462" y="400"/>
                      </a:lnTo>
                      <a:lnTo>
                        <a:pt x="462" y="400"/>
                      </a:lnTo>
                      <a:lnTo>
                        <a:pt x="460" y="400"/>
                      </a:lnTo>
                      <a:lnTo>
                        <a:pt x="458" y="406"/>
                      </a:lnTo>
                      <a:lnTo>
                        <a:pt x="456" y="408"/>
                      </a:lnTo>
                      <a:lnTo>
                        <a:pt x="456" y="409"/>
                      </a:lnTo>
                      <a:lnTo>
                        <a:pt x="456" y="413"/>
                      </a:lnTo>
                      <a:lnTo>
                        <a:pt x="456" y="415"/>
                      </a:lnTo>
                      <a:lnTo>
                        <a:pt x="453" y="415"/>
                      </a:lnTo>
                      <a:lnTo>
                        <a:pt x="453" y="415"/>
                      </a:lnTo>
                      <a:lnTo>
                        <a:pt x="453" y="417"/>
                      </a:lnTo>
                      <a:lnTo>
                        <a:pt x="449" y="417"/>
                      </a:lnTo>
                      <a:lnTo>
                        <a:pt x="449" y="419"/>
                      </a:lnTo>
                      <a:lnTo>
                        <a:pt x="438" y="409"/>
                      </a:lnTo>
                      <a:lnTo>
                        <a:pt x="434" y="408"/>
                      </a:lnTo>
                      <a:lnTo>
                        <a:pt x="432" y="408"/>
                      </a:lnTo>
                      <a:lnTo>
                        <a:pt x="430" y="408"/>
                      </a:lnTo>
                      <a:lnTo>
                        <a:pt x="426" y="411"/>
                      </a:lnTo>
                      <a:lnTo>
                        <a:pt x="423" y="408"/>
                      </a:lnTo>
                      <a:lnTo>
                        <a:pt x="417" y="400"/>
                      </a:lnTo>
                      <a:lnTo>
                        <a:pt x="413" y="393"/>
                      </a:lnTo>
                      <a:lnTo>
                        <a:pt x="409" y="389"/>
                      </a:lnTo>
                      <a:lnTo>
                        <a:pt x="406" y="387"/>
                      </a:lnTo>
                      <a:lnTo>
                        <a:pt x="402" y="385"/>
                      </a:lnTo>
                      <a:lnTo>
                        <a:pt x="396" y="381"/>
                      </a:lnTo>
                      <a:lnTo>
                        <a:pt x="393" y="376"/>
                      </a:lnTo>
                      <a:lnTo>
                        <a:pt x="387" y="364"/>
                      </a:lnTo>
                      <a:lnTo>
                        <a:pt x="385" y="361"/>
                      </a:lnTo>
                      <a:lnTo>
                        <a:pt x="381" y="357"/>
                      </a:lnTo>
                      <a:lnTo>
                        <a:pt x="379" y="355"/>
                      </a:lnTo>
                      <a:lnTo>
                        <a:pt x="374" y="349"/>
                      </a:lnTo>
                      <a:lnTo>
                        <a:pt x="366" y="344"/>
                      </a:lnTo>
                      <a:lnTo>
                        <a:pt x="353" y="334"/>
                      </a:lnTo>
                      <a:lnTo>
                        <a:pt x="344" y="329"/>
                      </a:lnTo>
                      <a:lnTo>
                        <a:pt x="342" y="327"/>
                      </a:lnTo>
                      <a:lnTo>
                        <a:pt x="336" y="317"/>
                      </a:lnTo>
                      <a:lnTo>
                        <a:pt x="331" y="308"/>
                      </a:lnTo>
                      <a:lnTo>
                        <a:pt x="323" y="299"/>
                      </a:lnTo>
                      <a:lnTo>
                        <a:pt x="316" y="291"/>
                      </a:lnTo>
                      <a:lnTo>
                        <a:pt x="312" y="287"/>
                      </a:lnTo>
                      <a:lnTo>
                        <a:pt x="306" y="286"/>
                      </a:lnTo>
                      <a:lnTo>
                        <a:pt x="301" y="286"/>
                      </a:lnTo>
                      <a:lnTo>
                        <a:pt x="299" y="284"/>
                      </a:lnTo>
                      <a:lnTo>
                        <a:pt x="291" y="280"/>
                      </a:lnTo>
                      <a:lnTo>
                        <a:pt x="287" y="278"/>
                      </a:lnTo>
                      <a:lnTo>
                        <a:pt x="276" y="269"/>
                      </a:lnTo>
                      <a:lnTo>
                        <a:pt x="272" y="267"/>
                      </a:lnTo>
                      <a:lnTo>
                        <a:pt x="270" y="265"/>
                      </a:lnTo>
                      <a:lnTo>
                        <a:pt x="263" y="265"/>
                      </a:lnTo>
                      <a:lnTo>
                        <a:pt x="263" y="265"/>
                      </a:lnTo>
                      <a:lnTo>
                        <a:pt x="259" y="265"/>
                      </a:lnTo>
                      <a:lnTo>
                        <a:pt x="257" y="265"/>
                      </a:lnTo>
                      <a:lnTo>
                        <a:pt x="255" y="265"/>
                      </a:lnTo>
                      <a:lnTo>
                        <a:pt x="254" y="265"/>
                      </a:lnTo>
                      <a:lnTo>
                        <a:pt x="252" y="267"/>
                      </a:lnTo>
                      <a:lnTo>
                        <a:pt x="250" y="267"/>
                      </a:lnTo>
                      <a:lnTo>
                        <a:pt x="248" y="267"/>
                      </a:lnTo>
                      <a:lnTo>
                        <a:pt x="248" y="267"/>
                      </a:lnTo>
                      <a:lnTo>
                        <a:pt x="244" y="263"/>
                      </a:lnTo>
                      <a:lnTo>
                        <a:pt x="242" y="261"/>
                      </a:lnTo>
                      <a:lnTo>
                        <a:pt x="239" y="261"/>
                      </a:lnTo>
                      <a:lnTo>
                        <a:pt x="237" y="261"/>
                      </a:lnTo>
                      <a:lnTo>
                        <a:pt x="233" y="261"/>
                      </a:lnTo>
                      <a:lnTo>
                        <a:pt x="231" y="261"/>
                      </a:lnTo>
                      <a:lnTo>
                        <a:pt x="227" y="261"/>
                      </a:lnTo>
                      <a:lnTo>
                        <a:pt x="227" y="261"/>
                      </a:lnTo>
                      <a:lnTo>
                        <a:pt x="227" y="259"/>
                      </a:lnTo>
                      <a:lnTo>
                        <a:pt x="225" y="257"/>
                      </a:lnTo>
                      <a:lnTo>
                        <a:pt x="224" y="257"/>
                      </a:lnTo>
                      <a:lnTo>
                        <a:pt x="224" y="255"/>
                      </a:lnTo>
                      <a:lnTo>
                        <a:pt x="222" y="255"/>
                      </a:lnTo>
                      <a:lnTo>
                        <a:pt x="222" y="257"/>
                      </a:lnTo>
                      <a:lnTo>
                        <a:pt x="220" y="259"/>
                      </a:lnTo>
                      <a:lnTo>
                        <a:pt x="216" y="261"/>
                      </a:lnTo>
                      <a:lnTo>
                        <a:pt x="210" y="263"/>
                      </a:lnTo>
                      <a:lnTo>
                        <a:pt x="209" y="263"/>
                      </a:lnTo>
                      <a:lnTo>
                        <a:pt x="205" y="263"/>
                      </a:lnTo>
                      <a:lnTo>
                        <a:pt x="203" y="263"/>
                      </a:lnTo>
                      <a:lnTo>
                        <a:pt x="203" y="263"/>
                      </a:lnTo>
                      <a:lnTo>
                        <a:pt x="201" y="265"/>
                      </a:lnTo>
                      <a:lnTo>
                        <a:pt x="199" y="265"/>
                      </a:lnTo>
                      <a:lnTo>
                        <a:pt x="197" y="263"/>
                      </a:lnTo>
                      <a:lnTo>
                        <a:pt x="195" y="257"/>
                      </a:lnTo>
                      <a:lnTo>
                        <a:pt x="193" y="254"/>
                      </a:lnTo>
                      <a:lnTo>
                        <a:pt x="192" y="252"/>
                      </a:lnTo>
                      <a:lnTo>
                        <a:pt x="190" y="252"/>
                      </a:lnTo>
                      <a:lnTo>
                        <a:pt x="190" y="252"/>
                      </a:lnTo>
                      <a:lnTo>
                        <a:pt x="188" y="252"/>
                      </a:lnTo>
                      <a:lnTo>
                        <a:pt x="186" y="250"/>
                      </a:lnTo>
                      <a:lnTo>
                        <a:pt x="186" y="250"/>
                      </a:lnTo>
                      <a:lnTo>
                        <a:pt x="184" y="252"/>
                      </a:lnTo>
                      <a:lnTo>
                        <a:pt x="184" y="255"/>
                      </a:lnTo>
                      <a:lnTo>
                        <a:pt x="182" y="255"/>
                      </a:lnTo>
                      <a:lnTo>
                        <a:pt x="182" y="257"/>
                      </a:lnTo>
                      <a:lnTo>
                        <a:pt x="178" y="259"/>
                      </a:lnTo>
                      <a:lnTo>
                        <a:pt x="177" y="261"/>
                      </a:lnTo>
                      <a:lnTo>
                        <a:pt x="175" y="261"/>
                      </a:lnTo>
                      <a:lnTo>
                        <a:pt x="171" y="263"/>
                      </a:lnTo>
                      <a:lnTo>
                        <a:pt x="167" y="265"/>
                      </a:lnTo>
                      <a:lnTo>
                        <a:pt x="165" y="265"/>
                      </a:lnTo>
                      <a:lnTo>
                        <a:pt x="165" y="265"/>
                      </a:lnTo>
                      <a:lnTo>
                        <a:pt x="163" y="265"/>
                      </a:lnTo>
                      <a:lnTo>
                        <a:pt x="162" y="263"/>
                      </a:lnTo>
                      <a:lnTo>
                        <a:pt x="160" y="263"/>
                      </a:lnTo>
                      <a:lnTo>
                        <a:pt x="156" y="267"/>
                      </a:lnTo>
                      <a:lnTo>
                        <a:pt x="154" y="267"/>
                      </a:lnTo>
                      <a:lnTo>
                        <a:pt x="148" y="267"/>
                      </a:lnTo>
                      <a:lnTo>
                        <a:pt x="143" y="267"/>
                      </a:lnTo>
                      <a:lnTo>
                        <a:pt x="143" y="267"/>
                      </a:lnTo>
                      <a:lnTo>
                        <a:pt x="141" y="265"/>
                      </a:lnTo>
                      <a:lnTo>
                        <a:pt x="141" y="265"/>
                      </a:lnTo>
                      <a:lnTo>
                        <a:pt x="137" y="261"/>
                      </a:lnTo>
                      <a:lnTo>
                        <a:pt x="135" y="261"/>
                      </a:lnTo>
                      <a:lnTo>
                        <a:pt x="135" y="259"/>
                      </a:lnTo>
                      <a:lnTo>
                        <a:pt x="135" y="259"/>
                      </a:lnTo>
                      <a:lnTo>
                        <a:pt x="133" y="255"/>
                      </a:lnTo>
                      <a:lnTo>
                        <a:pt x="133" y="255"/>
                      </a:lnTo>
                      <a:lnTo>
                        <a:pt x="132" y="254"/>
                      </a:lnTo>
                      <a:lnTo>
                        <a:pt x="132" y="254"/>
                      </a:lnTo>
                      <a:lnTo>
                        <a:pt x="132" y="252"/>
                      </a:lnTo>
                      <a:lnTo>
                        <a:pt x="130" y="250"/>
                      </a:lnTo>
                      <a:lnTo>
                        <a:pt x="130" y="250"/>
                      </a:lnTo>
                      <a:lnTo>
                        <a:pt x="130" y="248"/>
                      </a:lnTo>
                      <a:lnTo>
                        <a:pt x="128" y="248"/>
                      </a:lnTo>
                      <a:lnTo>
                        <a:pt x="126" y="248"/>
                      </a:lnTo>
                      <a:lnTo>
                        <a:pt x="122" y="248"/>
                      </a:lnTo>
                      <a:lnTo>
                        <a:pt x="120" y="248"/>
                      </a:lnTo>
                      <a:lnTo>
                        <a:pt x="113" y="244"/>
                      </a:lnTo>
                      <a:lnTo>
                        <a:pt x="113" y="244"/>
                      </a:lnTo>
                      <a:lnTo>
                        <a:pt x="113" y="244"/>
                      </a:lnTo>
                      <a:lnTo>
                        <a:pt x="113" y="242"/>
                      </a:lnTo>
                      <a:lnTo>
                        <a:pt x="113" y="242"/>
                      </a:lnTo>
                      <a:lnTo>
                        <a:pt x="111" y="242"/>
                      </a:lnTo>
                      <a:lnTo>
                        <a:pt x="111" y="242"/>
                      </a:lnTo>
                      <a:lnTo>
                        <a:pt x="111" y="240"/>
                      </a:lnTo>
                      <a:lnTo>
                        <a:pt x="109" y="240"/>
                      </a:lnTo>
                      <a:lnTo>
                        <a:pt x="109" y="239"/>
                      </a:lnTo>
                      <a:lnTo>
                        <a:pt x="109" y="239"/>
                      </a:lnTo>
                      <a:lnTo>
                        <a:pt x="109" y="239"/>
                      </a:lnTo>
                      <a:lnTo>
                        <a:pt x="109" y="239"/>
                      </a:lnTo>
                      <a:lnTo>
                        <a:pt x="105" y="235"/>
                      </a:lnTo>
                      <a:lnTo>
                        <a:pt x="105" y="233"/>
                      </a:lnTo>
                      <a:lnTo>
                        <a:pt x="101" y="240"/>
                      </a:lnTo>
                      <a:lnTo>
                        <a:pt x="98" y="252"/>
                      </a:lnTo>
                      <a:lnTo>
                        <a:pt x="92" y="263"/>
                      </a:lnTo>
                      <a:lnTo>
                        <a:pt x="88" y="274"/>
                      </a:lnTo>
                      <a:lnTo>
                        <a:pt x="85" y="284"/>
                      </a:lnTo>
                      <a:lnTo>
                        <a:pt x="81" y="289"/>
                      </a:lnTo>
                      <a:lnTo>
                        <a:pt x="81" y="291"/>
                      </a:lnTo>
                      <a:lnTo>
                        <a:pt x="79" y="289"/>
                      </a:lnTo>
                      <a:lnTo>
                        <a:pt x="79" y="289"/>
                      </a:lnTo>
                      <a:lnTo>
                        <a:pt x="79" y="287"/>
                      </a:lnTo>
                      <a:lnTo>
                        <a:pt x="79" y="286"/>
                      </a:lnTo>
                      <a:lnTo>
                        <a:pt x="77" y="286"/>
                      </a:lnTo>
                      <a:lnTo>
                        <a:pt x="77" y="284"/>
                      </a:lnTo>
                      <a:lnTo>
                        <a:pt x="75" y="284"/>
                      </a:lnTo>
                      <a:lnTo>
                        <a:pt x="75" y="284"/>
                      </a:lnTo>
                      <a:lnTo>
                        <a:pt x="75" y="282"/>
                      </a:lnTo>
                      <a:lnTo>
                        <a:pt x="73" y="280"/>
                      </a:lnTo>
                      <a:lnTo>
                        <a:pt x="73" y="280"/>
                      </a:lnTo>
                      <a:lnTo>
                        <a:pt x="71" y="276"/>
                      </a:lnTo>
                      <a:lnTo>
                        <a:pt x="70" y="276"/>
                      </a:lnTo>
                      <a:lnTo>
                        <a:pt x="70" y="276"/>
                      </a:lnTo>
                      <a:lnTo>
                        <a:pt x="70" y="272"/>
                      </a:lnTo>
                      <a:lnTo>
                        <a:pt x="70" y="272"/>
                      </a:lnTo>
                      <a:lnTo>
                        <a:pt x="68" y="270"/>
                      </a:lnTo>
                      <a:lnTo>
                        <a:pt x="66" y="267"/>
                      </a:lnTo>
                      <a:lnTo>
                        <a:pt x="64" y="267"/>
                      </a:lnTo>
                      <a:lnTo>
                        <a:pt x="62" y="265"/>
                      </a:lnTo>
                      <a:lnTo>
                        <a:pt x="60" y="265"/>
                      </a:lnTo>
                      <a:lnTo>
                        <a:pt x="60" y="265"/>
                      </a:lnTo>
                      <a:lnTo>
                        <a:pt x="55" y="265"/>
                      </a:lnTo>
                      <a:lnTo>
                        <a:pt x="51" y="265"/>
                      </a:lnTo>
                      <a:lnTo>
                        <a:pt x="49" y="267"/>
                      </a:lnTo>
                      <a:lnTo>
                        <a:pt x="49" y="269"/>
                      </a:lnTo>
                      <a:lnTo>
                        <a:pt x="47" y="270"/>
                      </a:lnTo>
                      <a:lnTo>
                        <a:pt x="47" y="272"/>
                      </a:lnTo>
                      <a:lnTo>
                        <a:pt x="47" y="274"/>
                      </a:lnTo>
                      <a:lnTo>
                        <a:pt x="47" y="274"/>
                      </a:lnTo>
                      <a:lnTo>
                        <a:pt x="47" y="276"/>
                      </a:lnTo>
                      <a:lnTo>
                        <a:pt x="47" y="278"/>
                      </a:lnTo>
                      <a:lnTo>
                        <a:pt x="45" y="278"/>
                      </a:lnTo>
                      <a:lnTo>
                        <a:pt x="45" y="278"/>
                      </a:lnTo>
                      <a:lnTo>
                        <a:pt x="43" y="278"/>
                      </a:lnTo>
                      <a:lnTo>
                        <a:pt x="43" y="278"/>
                      </a:lnTo>
                      <a:lnTo>
                        <a:pt x="41" y="278"/>
                      </a:lnTo>
                      <a:lnTo>
                        <a:pt x="41" y="278"/>
                      </a:lnTo>
                      <a:lnTo>
                        <a:pt x="40" y="278"/>
                      </a:lnTo>
                      <a:lnTo>
                        <a:pt x="40" y="278"/>
                      </a:lnTo>
                      <a:lnTo>
                        <a:pt x="40" y="278"/>
                      </a:lnTo>
                      <a:lnTo>
                        <a:pt x="38" y="276"/>
                      </a:lnTo>
                      <a:lnTo>
                        <a:pt x="38" y="276"/>
                      </a:lnTo>
                      <a:lnTo>
                        <a:pt x="34" y="276"/>
                      </a:lnTo>
                      <a:lnTo>
                        <a:pt x="30" y="274"/>
                      </a:lnTo>
                      <a:lnTo>
                        <a:pt x="28" y="274"/>
                      </a:lnTo>
                      <a:lnTo>
                        <a:pt x="23" y="274"/>
                      </a:lnTo>
                      <a:lnTo>
                        <a:pt x="23" y="274"/>
                      </a:lnTo>
                      <a:lnTo>
                        <a:pt x="21" y="274"/>
                      </a:lnTo>
                      <a:lnTo>
                        <a:pt x="17" y="274"/>
                      </a:lnTo>
                      <a:lnTo>
                        <a:pt x="15" y="274"/>
                      </a:lnTo>
                      <a:lnTo>
                        <a:pt x="13" y="276"/>
                      </a:lnTo>
                      <a:lnTo>
                        <a:pt x="13" y="276"/>
                      </a:lnTo>
                      <a:lnTo>
                        <a:pt x="11" y="276"/>
                      </a:lnTo>
                      <a:lnTo>
                        <a:pt x="9" y="276"/>
                      </a:lnTo>
                      <a:lnTo>
                        <a:pt x="9" y="278"/>
                      </a:lnTo>
                      <a:lnTo>
                        <a:pt x="8" y="278"/>
                      </a:lnTo>
                      <a:lnTo>
                        <a:pt x="8" y="278"/>
                      </a:lnTo>
                      <a:lnTo>
                        <a:pt x="6" y="265"/>
                      </a:lnTo>
                      <a:lnTo>
                        <a:pt x="4" y="255"/>
                      </a:lnTo>
                      <a:lnTo>
                        <a:pt x="4" y="246"/>
                      </a:lnTo>
                      <a:lnTo>
                        <a:pt x="2" y="235"/>
                      </a:lnTo>
                      <a:lnTo>
                        <a:pt x="0" y="224"/>
                      </a:lnTo>
                      <a:lnTo>
                        <a:pt x="0" y="216"/>
                      </a:lnTo>
                      <a:lnTo>
                        <a:pt x="0" y="214"/>
                      </a:lnTo>
                      <a:lnTo>
                        <a:pt x="0" y="212"/>
                      </a:lnTo>
                      <a:lnTo>
                        <a:pt x="6" y="209"/>
                      </a:lnTo>
                      <a:lnTo>
                        <a:pt x="8" y="207"/>
                      </a:lnTo>
                      <a:lnTo>
                        <a:pt x="11" y="195"/>
                      </a:lnTo>
                      <a:lnTo>
                        <a:pt x="11" y="194"/>
                      </a:lnTo>
                      <a:lnTo>
                        <a:pt x="15" y="192"/>
                      </a:lnTo>
                      <a:lnTo>
                        <a:pt x="13" y="188"/>
                      </a:lnTo>
                      <a:lnTo>
                        <a:pt x="13" y="184"/>
                      </a:lnTo>
                      <a:lnTo>
                        <a:pt x="17" y="171"/>
                      </a:lnTo>
                      <a:lnTo>
                        <a:pt x="19" y="169"/>
                      </a:lnTo>
                      <a:lnTo>
                        <a:pt x="21" y="165"/>
                      </a:lnTo>
                      <a:lnTo>
                        <a:pt x="24" y="162"/>
                      </a:lnTo>
                      <a:lnTo>
                        <a:pt x="26" y="152"/>
                      </a:lnTo>
                      <a:lnTo>
                        <a:pt x="30" y="143"/>
                      </a:lnTo>
                      <a:lnTo>
                        <a:pt x="32" y="135"/>
                      </a:lnTo>
                      <a:lnTo>
                        <a:pt x="34" y="133"/>
                      </a:lnTo>
                      <a:lnTo>
                        <a:pt x="38" y="132"/>
                      </a:lnTo>
                      <a:lnTo>
                        <a:pt x="38" y="130"/>
                      </a:lnTo>
                      <a:lnTo>
                        <a:pt x="38" y="128"/>
                      </a:lnTo>
                      <a:lnTo>
                        <a:pt x="36" y="124"/>
                      </a:lnTo>
                      <a:lnTo>
                        <a:pt x="36" y="122"/>
                      </a:lnTo>
                      <a:lnTo>
                        <a:pt x="36" y="122"/>
                      </a:lnTo>
                      <a:lnTo>
                        <a:pt x="36" y="118"/>
                      </a:lnTo>
                      <a:lnTo>
                        <a:pt x="36" y="117"/>
                      </a:lnTo>
                      <a:lnTo>
                        <a:pt x="34" y="117"/>
                      </a:lnTo>
                      <a:lnTo>
                        <a:pt x="32" y="113"/>
                      </a:lnTo>
                      <a:lnTo>
                        <a:pt x="32" y="111"/>
                      </a:lnTo>
                      <a:lnTo>
                        <a:pt x="34" y="107"/>
                      </a:lnTo>
                      <a:lnTo>
                        <a:pt x="34" y="105"/>
                      </a:lnTo>
                      <a:lnTo>
                        <a:pt x="34" y="103"/>
                      </a:lnTo>
                      <a:lnTo>
                        <a:pt x="34" y="101"/>
                      </a:lnTo>
                      <a:lnTo>
                        <a:pt x="34" y="101"/>
                      </a:lnTo>
                      <a:lnTo>
                        <a:pt x="36" y="100"/>
                      </a:lnTo>
                      <a:lnTo>
                        <a:pt x="38" y="98"/>
                      </a:lnTo>
                      <a:lnTo>
                        <a:pt x="38" y="98"/>
                      </a:lnTo>
                      <a:lnTo>
                        <a:pt x="40" y="92"/>
                      </a:lnTo>
                      <a:lnTo>
                        <a:pt x="40" y="88"/>
                      </a:lnTo>
                      <a:lnTo>
                        <a:pt x="40" y="88"/>
                      </a:lnTo>
                      <a:lnTo>
                        <a:pt x="41" y="86"/>
                      </a:lnTo>
                      <a:lnTo>
                        <a:pt x="41" y="86"/>
                      </a:lnTo>
                      <a:lnTo>
                        <a:pt x="40" y="86"/>
                      </a:lnTo>
                      <a:lnTo>
                        <a:pt x="40" y="81"/>
                      </a:lnTo>
                      <a:lnTo>
                        <a:pt x="40" y="81"/>
                      </a:lnTo>
                      <a:lnTo>
                        <a:pt x="40" y="79"/>
                      </a:lnTo>
                      <a:lnTo>
                        <a:pt x="38" y="79"/>
                      </a:lnTo>
                      <a:lnTo>
                        <a:pt x="40" y="77"/>
                      </a:lnTo>
                      <a:lnTo>
                        <a:pt x="41" y="75"/>
                      </a:lnTo>
                      <a:lnTo>
                        <a:pt x="41" y="73"/>
                      </a:lnTo>
                      <a:lnTo>
                        <a:pt x="40" y="71"/>
                      </a:lnTo>
                      <a:lnTo>
                        <a:pt x="40" y="71"/>
                      </a:lnTo>
                      <a:lnTo>
                        <a:pt x="40" y="70"/>
                      </a:lnTo>
                      <a:lnTo>
                        <a:pt x="40" y="70"/>
                      </a:lnTo>
                      <a:lnTo>
                        <a:pt x="41" y="70"/>
                      </a:lnTo>
                      <a:lnTo>
                        <a:pt x="41" y="70"/>
                      </a:lnTo>
                      <a:lnTo>
                        <a:pt x="43" y="71"/>
                      </a:lnTo>
                      <a:lnTo>
                        <a:pt x="45" y="71"/>
                      </a:lnTo>
                      <a:lnTo>
                        <a:pt x="47" y="71"/>
                      </a:lnTo>
                      <a:lnTo>
                        <a:pt x="47" y="71"/>
                      </a:lnTo>
                      <a:lnTo>
                        <a:pt x="51" y="73"/>
                      </a:lnTo>
                      <a:lnTo>
                        <a:pt x="51" y="73"/>
                      </a:lnTo>
                      <a:lnTo>
                        <a:pt x="55" y="73"/>
                      </a:lnTo>
                      <a:lnTo>
                        <a:pt x="55" y="73"/>
                      </a:lnTo>
                      <a:lnTo>
                        <a:pt x="58" y="73"/>
                      </a:lnTo>
                      <a:lnTo>
                        <a:pt x="60" y="71"/>
                      </a:lnTo>
                      <a:lnTo>
                        <a:pt x="64" y="71"/>
                      </a:lnTo>
                      <a:lnTo>
                        <a:pt x="70" y="73"/>
                      </a:lnTo>
                      <a:lnTo>
                        <a:pt x="73" y="68"/>
                      </a:lnTo>
                      <a:lnTo>
                        <a:pt x="75" y="66"/>
                      </a:lnTo>
                      <a:lnTo>
                        <a:pt x="75" y="64"/>
                      </a:lnTo>
                      <a:lnTo>
                        <a:pt x="77" y="62"/>
                      </a:lnTo>
                      <a:lnTo>
                        <a:pt x="77" y="60"/>
                      </a:lnTo>
                      <a:lnTo>
                        <a:pt x="77" y="56"/>
                      </a:lnTo>
                      <a:lnTo>
                        <a:pt x="77" y="56"/>
                      </a:lnTo>
                      <a:lnTo>
                        <a:pt x="77" y="53"/>
                      </a:lnTo>
                      <a:lnTo>
                        <a:pt x="77" y="51"/>
                      </a:lnTo>
                      <a:lnTo>
                        <a:pt x="77" y="51"/>
                      </a:lnTo>
                      <a:lnTo>
                        <a:pt x="86" y="49"/>
                      </a:lnTo>
                      <a:lnTo>
                        <a:pt x="90" y="47"/>
                      </a:lnTo>
                      <a:lnTo>
                        <a:pt x="92" y="47"/>
                      </a:lnTo>
                      <a:lnTo>
                        <a:pt x="96" y="41"/>
                      </a:lnTo>
                      <a:lnTo>
                        <a:pt x="98" y="40"/>
                      </a:lnTo>
                      <a:lnTo>
                        <a:pt x="100" y="40"/>
                      </a:lnTo>
                      <a:lnTo>
                        <a:pt x="101" y="41"/>
                      </a:lnTo>
                      <a:lnTo>
                        <a:pt x="103" y="41"/>
                      </a:lnTo>
                      <a:lnTo>
                        <a:pt x="105" y="41"/>
                      </a:lnTo>
                      <a:lnTo>
                        <a:pt x="107" y="41"/>
                      </a:lnTo>
                      <a:lnTo>
                        <a:pt x="109" y="38"/>
                      </a:lnTo>
                      <a:lnTo>
                        <a:pt x="115" y="34"/>
                      </a:lnTo>
                      <a:lnTo>
                        <a:pt x="115" y="34"/>
                      </a:lnTo>
                      <a:lnTo>
                        <a:pt x="116" y="34"/>
                      </a:lnTo>
                      <a:lnTo>
                        <a:pt x="118" y="34"/>
                      </a:lnTo>
                      <a:lnTo>
                        <a:pt x="118" y="38"/>
                      </a:lnTo>
                      <a:lnTo>
                        <a:pt x="118" y="40"/>
                      </a:lnTo>
                      <a:lnTo>
                        <a:pt x="118" y="40"/>
                      </a:lnTo>
                      <a:lnTo>
                        <a:pt x="120" y="38"/>
                      </a:lnTo>
                      <a:lnTo>
                        <a:pt x="122" y="36"/>
                      </a:lnTo>
                      <a:lnTo>
                        <a:pt x="122" y="36"/>
                      </a:lnTo>
                      <a:lnTo>
                        <a:pt x="120" y="36"/>
                      </a:lnTo>
                      <a:lnTo>
                        <a:pt x="120" y="34"/>
                      </a:lnTo>
                      <a:lnTo>
                        <a:pt x="122" y="34"/>
                      </a:lnTo>
                      <a:lnTo>
                        <a:pt x="122" y="34"/>
                      </a:lnTo>
                      <a:lnTo>
                        <a:pt x="124" y="34"/>
                      </a:lnTo>
                      <a:lnTo>
                        <a:pt x="126" y="34"/>
                      </a:lnTo>
                      <a:lnTo>
                        <a:pt x="126" y="36"/>
                      </a:lnTo>
                      <a:lnTo>
                        <a:pt x="128" y="36"/>
                      </a:lnTo>
                      <a:lnTo>
                        <a:pt x="130" y="36"/>
                      </a:lnTo>
                      <a:lnTo>
                        <a:pt x="130" y="34"/>
                      </a:lnTo>
                      <a:lnTo>
                        <a:pt x="132" y="32"/>
                      </a:lnTo>
                      <a:lnTo>
                        <a:pt x="130" y="32"/>
                      </a:lnTo>
                      <a:lnTo>
                        <a:pt x="132" y="30"/>
                      </a:lnTo>
                      <a:lnTo>
                        <a:pt x="132" y="28"/>
                      </a:lnTo>
                      <a:lnTo>
                        <a:pt x="135" y="26"/>
                      </a:lnTo>
                      <a:lnTo>
                        <a:pt x="137" y="26"/>
                      </a:lnTo>
                      <a:lnTo>
                        <a:pt x="139" y="23"/>
                      </a:lnTo>
                      <a:lnTo>
                        <a:pt x="143" y="11"/>
                      </a:lnTo>
                      <a:lnTo>
                        <a:pt x="147" y="8"/>
                      </a:lnTo>
                      <a:lnTo>
                        <a:pt x="156" y="0"/>
                      </a:lnTo>
                      <a:lnTo>
                        <a:pt x="156" y="0"/>
                      </a:lnTo>
                      <a:lnTo>
                        <a:pt x="156" y="2"/>
                      </a:lnTo>
                      <a:lnTo>
                        <a:pt x="158" y="4"/>
                      </a:lnTo>
                      <a:lnTo>
                        <a:pt x="160" y="8"/>
                      </a:lnTo>
                      <a:lnTo>
                        <a:pt x="160" y="8"/>
                      </a:lnTo>
                      <a:lnTo>
                        <a:pt x="160" y="9"/>
                      </a:lnTo>
                      <a:lnTo>
                        <a:pt x="162" y="11"/>
                      </a:lnTo>
                      <a:lnTo>
                        <a:pt x="162" y="13"/>
                      </a:lnTo>
                      <a:lnTo>
                        <a:pt x="162" y="13"/>
                      </a:lnTo>
                      <a:lnTo>
                        <a:pt x="163" y="15"/>
                      </a:lnTo>
                      <a:lnTo>
                        <a:pt x="169" y="24"/>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6">
                  <a:extLst>
                    <a:ext uri="{FF2B5EF4-FFF2-40B4-BE49-F238E27FC236}">
                      <a16:creationId xmlns:a16="http://schemas.microsoft.com/office/drawing/2014/main" id="{BA0C6FBA-E52D-4E81-A900-4F9D9C7C62FF}"/>
                    </a:ext>
                  </a:extLst>
                </p:cNvPr>
                <p:cNvSpPr>
                  <a:spLocks noEditPoints="1"/>
                </p:cNvSpPr>
                <p:nvPr/>
              </p:nvSpPr>
              <p:spPr bwMode="auto">
                <a:xfrm>
                  <a:off x="3255963" y="1387475"/>
                  <a:ext cx="385762" cy="338138"/>
                </a:xfrm>
                <a:custGeom>
                  <a:avLst/>
                  <a:gdLst>
                    <a:gd name="T0" fmla="*/ 278 w 487"/>
                    <a:gd name="T1" fmla="*/ 179 h 427"/>
                    <a:gd name="T2" fmla="*/ 280 w 487"/>
                    <a:gd name="T3" fmla="*/ 182 h 427"/>
                    <a:gd name="T4" fmla="*/ 261 w 487"/>
                    <a:gd name="T5" fmla="*/ 182 h 427"/>
                    <a:gd name="T6" fmla="*/ 258 w 487"/>
                    <a:gd name="T7" fmla="*/ 162 h 427"/>
                    <a:gd name="T8" fmla="*/ 261 w 487"/>
                    <a:gd name="T9" fmla="*/ 179 h 427"/>
                    <a:gd name="T10" fmla="*/ 267 w 487"/>
                    <a:gd name="T11" fmla="*/ 184 h 427"/>
                    <a:gd name="T12" fmla="*/ 276 w 487"/>
                    <a:gd name="T13" fmla="*/ 182 h 427"/>
                    <a:gd name="T14" fmla="*/ 261 w 487"/>
                    <a:gd name="T15" fmla="*/ 162 h 427"/>
                    <a:gd name="T16" fmla="*/ 265 w 487"/>
                    <a:gd name="T17" fmla="*/ 156 h 427"/>
                    <a:gd name="T18" fmla="*/ 263 w 487"/>
                    <a:gd name="T19" fmla="*/ 158 h 427"/>
                    <a:gd name="T20" fmla="*/ 201 w 487"/>
                    <a:gd name="T21" fmla="*/ 111 h 427"/>
                    <a:gd name="T22" fmla="*/ 216 w 487"/>
                    <a:gd name="T23" fmla="*/ 169 h 427"/>
                    <a:gd name="T24" fmla="*/ 224 w 487"/>
                    <a:gd name="T25" fmla="*/ 194 h 427"/>
                    <a:gd name="T26" fmla="*/ 248 w 487"/>
                    <a:gd name="T27" fmla="*/ 226 h 427"/>
                    <a:gd name="T28" fmla="*/ 252 w 487"/>
                    <a:gd name="T29" fmla="*/ 194 h 427"/>
                    <a:gd name="T30" fmla="*/ 261 w 487"/>
                    <a:gd name="T31" fmla="*/ 214 h 427"/>
                    <a:gd name="T32" fmla="*/ 269 w 487"/>
                    <a:gd name="T33" fmla="*/ 226 h 427"/>
                    <a:gd name="T34" fmla="*/ 291 w 487"/>
                    <a:gd name="T35" fmla="*/ 231 h 427"/>
                    <a:gd name="T36" fmla="*/ 306 w 487"/>
                    <a:gd name="T37" fmla="*/ 241 h 427"/>
                    <a:gd name="T38" fmla="*/ 318 w 487"/>
                    <a:gd name="T39" fmla="*/ 250 h 427"/>
                    <a:gd name="T40" fmla="*/ 374 w 487"/>
                    <a:gd name="T41" fmla="*/ 299 h 427"/>
                    <a:gd name="T42" fmla="*/ 410 w 487"/>
                    <a:gd name="T43" fmla="*/ 325 h 427"/>
                    <a:gd name="T44" fmla="*/ 417 w 487"/>
                    <a:gd name="T45" fmla="*/ 335 h 427"/>
                    <a:gd name="T46" fmla="*/ 442 w 487"/>
                    <a:gd name="T47" fmla="*/ 359 h 427"/>
                    <a:gd name="T48" fmla="*/ 468 w 487"/>
                    <a:gd name="T49" fmla="*/ 389 h 427"/>
                    <a:gd name="T50" fmla="*/ 479 w 487"/>
                    <a:gd name="T51" fmla="*/ 395 h 427"/>
                    <a:gd name="T52" fmla="*/ 393 w 487"/>
                    <a:gd name="T53" fmla="*/ 367 h 427"/>
                    <a:gd name="T54" fmla="*/ 241 w 487"/>
                    <a:gd name="T55" fmla="*/ 261 h 427"/>
                    <a:gd name="T56" fmla="*/ 184 w 487"/>
                    <a:gd name="T57" fmla="*/ 258 h 427"/>
                    <a:gd name="T58" fmla="*/ 117 w 487"/>
                    <a:gd name="T59" fmla="*/ 243 h 427"/>
                    <a:gd name="T60" fmla="*/ 77 w 487"/>
                    <a:gd name="T61" fmla="*/ 278 h 427"/>
                    <a:gd name="T62" fmla="*/ 40 w 487"/>
                    <a:gd name="T63" fmla="*/ 276 h 427"/>
                    <a:gd name="T64" fmla="*/ 38 w 487"/>
                    <a:gd name="T65" fmla="*/ 149 h 427"/>
                    <a:gd name="T66" fmla="*/ 45 w 487"/>
                    <a:gd name="T67" fmla="*/ 85 h 427"/>
                    <a:gd name="T68" fmla="*/ 90 w 487"/>
                    <a:gd name="T69" fmla="*/ 55 h 427"/>
                    <a:gd name="T70" fmla="*/ 134 w 487"/>
                    <a:gd name="T71" fmla="*/ 44 h 427"/>
                    <a:gd name="T72" fmla="*/ 167 w 487"/>
                    <a:gd name="T73" fmla="*/ 10 h 427"/>
                    <a:gd name="T74" fmla="*/ 124 w 487"/>
                    <a:gd name="T75" fmla="*/ 38 h 427"/>
                    <a:gd name="T76" fmla="*/ 49 w 487"/>
                    <a:gd name="T77" fmla="*/ 72 h 427"/>
                    <a:gd name="T78" fmla="*/ 36 w 487"/>
                    <a:gd name="T79" fmla="*/ 122 h 427"/>
                    <a:gd name="T80" fmla="*/ 15 w 487"/>
                    <a:gd name="T81" fmla="*/ 284 h 427"/>
                    <a:gd name="T82" fmla="*/ 64 w 487"/>
                    <a:gd name="T83" fmla="*/ 271 h 427"/>
                    <a:gd name="T84" fmla="*/ 107 w 487"/>
                    <a:gd name="T85" fmla="*/ 239 h 427"/>
                    <a:gd name="T86" fmla="*/ 143 w 487"/>
                    <a:gd name="T87" fmla="*/ 271 h 427"/>
                    <a:gd name="T88" fmla="*/ 209 w 487"/>
                    <a:gd name="T89" fmla="*/ 269 h 427"/>
                    <a:gd name="T90" fmla="*/ 293 w 487"/>
                    <a:gd name="T91" fmla="*/ 288 h 427"/>
                    <a:gd name="T92" fmla="*/ 460 w 487"/>
                    <a:gd name="T93" fmla="*/ 423 h 427"/>
                    <a:gd name="T94" fmla="*/ 474 w 487"/>
                    <a:gd name="T95" fmla="*/ 383 h 427"/>
                    <a:gd name="T96" fmla="*/ 459 w 487"/>
                    <a:gd name="T97" fmla="*/ 372 h 427"/>
                    <a:gd name="T98" fmla="*/ 430 w 487"/>
                    <a:gd name="T99" fmla="*/ 340 h 427"/>
                    <a:gd name="T100" fmla="*/ 417 w 487"/>
                    <a:gd name="T101" fmla="*/ 335 h 427"/>
                    <a:gd name="T102" fmla="*/ 406 w 487"/>
                    <a:gd name="T103" fmla="*/ 321 h 427"/>
                    <a:gd name="T104" fmla="*/ 370 w 487"/>
                    <a:gd name="T105" fmla="*/ 284 h 427"/>
                    <a:gd name="T106" fmla="*/ 316 w 487"/>
                    <a:gd name="T107" fmla="*/ 244 h 427"/>
                    <a:gd name="T108" fmla="*/ 301 w 487"/>
                    <a:gd name="T109" fmla="*/ 231 h 427"/>
                    <a:gd name="T110" fmla="*/ 297 w 487"/>
                    <a:gd name="T111" fmla="*/ 231 h 427"/>
                    <a:gd name="T112" fmla="*/ 274 w 487"/>
                    <a:gd name="T113" fmla="*/ 229 h 427"/>
                    <a:gd name="T114" fmla="*/ 261 w 487"/>
                    <a:gd name="T115" fmla="*/ 211 h 427"/>
                    <a:gd name="T116" fmla="*/ 244 w 487"/>
                    <a:gd name="T117" fmla="*/ 196 h 427"/>
                    <a:gd name="T118" fmla="*/ 241 w 487"/>
                    <a:gd name="T119" fmla="*/ 220 h 427"/>
                    <a:gd name="T120" fmla="*/ 220 w 487"/>
                    <a:gd name="T121" fmla="*/ 186 h 427"/>
                    <a:gd name="T122" fmla="*/ 211 w 487"/>
                    <a:gd name="T123" fmla="*/ 149 h 427"/>
                    <a:gd name="T124" fmla="*/ 197 w 487"/>
                    <a:gd name="T125" fmla="*/ 8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7" h="427">
                      <a:moveTo>
                        <a:pt x="261" y="162"/>
                      </a:moveTo>
                      <a:lnTo>
                        <a:pt x="261" y="166"/>
                      </a:lnTo>
                      <a:lnTo>
                        <a:pt x="263" y="166"/>
                      </a:lnTo>
                      <a:lnTo>
                        <a:pt x="265" y="167"/>
                      </a:lnTo>
                      <a:lnTo>
                        <a:pt x="265" y="167"/>
                      </a:lnTo>
                      <a:lnTo>
                        <a:pt x="267" y="167"/>
                      </a:lnTo>
                      <a:lnTo>
                        <a:pt x="265" y="166"/>
                      </a:lnTo>
                      <a:lnTo>
                        <a:pt x="265" y="166"/>
                      </a:lnTo>
                      <a:lnTo>
                        <a:pt x="265" y="166"/>
                      </a:lnTo>
                      <a:lnTo>
                        <a:pt x="263" y="167"/>
                      </a:lnTo>
                      <a:lnTo>
                        <a:pt x="263" y="167"/>
                      </a:lnTo>
                      <a:lnTo>
                        <a:pt x="263" y="167"/>
                      </a:lnTo>
                      <a:lnTo>
                        <a:pt x="265" y="171"/>
                      </a:lnTo>
                      <a:lnTo>
                        <a:pt x="265" y="173"/>
                      </a:lnTo>
                      <a:lnTo>
                        <a:pt x="265" y="173"/>
                      </a:lnTo>
                      <a:lnTo>
                        <a:pt x="267" y="173"/>
                      </a:lnTo>
                      <a:lnTo>
                        <a:pt x="267" y="173"/>
                      </a:lnTo>
                      <a:lnTo>
                        <a:pt x="269" y="173"/>
                      </a:lnTo>
                      <a:lnTo>
                        <a:pt x="269" y="173"/>
                      </a:lnTo>
                      <a:lnTo>
                        <a:pt x="271" y="173"/>
                      </a:lnTo>
                      <a:lnTo>
                        <a:pt x="271" y="173"/>
                      </a:lnTo>
                      <a:lnTo>
                        <a:pt x="271" y="173"/>
                      </a:lnTo>
                      <a:lnTo>
                        <a:pt x="273" y="169"/>
                      </a:lnTo>
                      <a:lnTo>
                        <a:pt x="273" y="169"/>
                      </a:lnTo>
                      <a:lnTo>
                        <a:pt x="271" y="167"/>
                      </a:lnTo>
                      <a:lnTo>
                        <a:pt x="271" y="166"/>
                      </a:lnTo>
                      <a:lnTo>
                        <a:pt x="269" y="169"/>
                      </a:lnTo>
                      <a:lnTo>
                        <a:pt x="273" y="167"/>
                      </a:lnTo>
                      <a:lnTo>
                        <a:pt x="271" y="167"/>
                      </a:lnTo>
                      <a:lnTo>
                        <a:pt x="269" y="169"/>
                      </a:lnTo>
                      <a:lnTo>
                        <a:pt x="273" y="169"/>
                      </a:lnTo>
                      <a:lnTo>
                        <a:pt x="273" y="167"/>
                      </a:lnTo>
                      <a:lnTo>
                        <a:pt x="269" y="167"/>
                      </a:lnTo>
                      <a:lnTo>
                        <a:pt x="271" y="171"/>
                      </a:lnTo>
                      <a:lnTo>
                        <a:pt x="271" y="171"/>
                      </a:lnTo>
                      <a:lnTo>
                        <a:pt x="269" y="167"/>
                      </a:lnTo>
                      <a:lnTo>
                        <a:pt x="267" y="171"/>
                      </a:lnTo>
                      <a:lnTo>
                        <a:pt x="269" y="171"/>
                      </a:lnTo>
                      <a:lnTo>
                        <a:pt x="271" y="167"/>
                      </a:lnTo>
                      <a:lnTo>
                        <a:pt x="267" y="167"/>
                      </a:lnTo>
                      <a:lnTo>
                        <a:pt x="267" y="169"/>
                      </a:lnTo>
                      <a:lnTo>
                        <a:pt x="271" y="169"/>
                      </a:lnTo>
                      <a:lnTo>
                        <a:pt x="267" y="169"/>
                      </a:lnTo>
                      <a:lnTo>
                        <a:pt x="267" y="175"/>
                      </a:lnTo>
                      <a:lnTo>
                        <a:pt x="267" y="177"/>
                      </a:lnTo>
                      <a:lnTo>
                        <a:pt x="267" y="177"/>
                      </a:lnTo>
                      <a:lnTo>
                        <a:pt x="267" y="177"/>
                      </a:lnTo>
                      <a:lnTo>
                        <a:pt x="267" y="179"/>
                      </a:lnTo>
                      <a:lnTo>
                        <a:pt x="267" y="179"/>
                      </a:lnTo>
                      <a:lnTo>
                        <a:pt x="269" y="181"/>
                      </a:lnTo>
                      <a:lnTo>
                        <a:pt x="269" y="182"/>
                      </a:lnTo>
                      <a:lnTo>
                        <a:pt x="269" y="182"/>
                      </a:lnTo>
                      <a:lnTo>
                        <a:pt x="273" y="184"/>
                      </a:lnTo>
                      <a:lnTo>
                        <a:pt x="273" y="184"/>
                      </a:lnTo>
                      <a:lnTo>
                        <a:pt x="276" y="184"/>
                      </a:lnTo>
                      <a:lnTo>
                        <a:pt x="276" y="184"/>
                      </a:lnTo>
                      <a:lnTo>
                        <a:pt x="278" y="184"/>
                      </a:lnTo>
                      <a:lnTo>
                        <a:pt x="280" y="182"/>
                      </a:lnTo>
                      <a:lnTo>
                        <a:pt x="280" y="182"/>
                      </a:lnTo>
                      <a:lnTo>
                        <a:pt x="280" y="182"/>
                      </a:lnTo>
                      <a:lnTo>
                        <a:pt x="278" y="179"/>
                      </a:lnTo>
                      <a:lnTo>
                        <a:pt x="280" y="182"/>
                      </a:lnTo>
                      <a:lnTo>
                        <a:pt x="280" y="182"/>
                      </a:lnTo>
                      <a:lnTo>
                        <a:pt x="280" y="182"/>
                      </a:lnTo>
                      <a:lnTo>
                        <a:pt x="282" y="181"/>
                      </a:lnTo>
                      <a:lnTo>
                        <a:pt x="282" y="179"/>
                      </a:lnTo>
                      <a:lnTo>
                        <a:pt x="282" y="179"/>
                      </a:lnTo>
                      <a:lnTo>
                        <a:pt x="282" y="177"/>
                      </a:lnTo>
                      <a:lnTo>
                        <a:pt x="280" y="175"/>
                      </a:lnTo>
                      <a:lnTo>
                        <a:pt x="278" y="175"/>
                      </a:lnTo>
                      <a:lnTo>
                        <a:pt x="278" y="175"/>
                      </a:lnTo>
                      <a:lnTo>
                        <a:pt x="278" y="175"/>
                      </a:lnTo>
                      <a:lnTo>
                        <a:pt x="276" y="177"/>
                      </a:lnTo>
                      <a:lnTo>
                        <a:pt x="278" y="179"/>
                      </a:lnTo>
                      <a:lnTo>
                        <a:pt x="280" y="179"/>
                      </a:lnTo>
                      <a:lnTo>
                        <a:pt x="276" y="177"/>
                      </a:lnTo>
                      <a:lnTo>
                        <a:pt x="276" y="181"/>
                      </a:lnTo>
                      <a:lnTo>
                        <a:pt x="278" y="179"/>
                      </a:lnTo>
                      <a:lnTo>
                        <a:pt x="280" y="179"/>
                      </a:lnTo>
                      <a:lnTo>
                        <a:pt x="280" y="179"/>
                      </a:lnTo>
                      <a:lnTo>
                        <a:pt x="280" y="179"/>
                      </a:lnTo>
                      <a:lnTo>
                        <a:pt x="282" y="179"/>
                      </a:lnTo>
                      <a:lnTo>
                        <a:pt x="282" y="177"/>
                      </a:lnTo>
                      <a:lnTo>
                        <a:pt x="280" y="179"/>
                      </a:lnTo>
                      <a:lnTo>
                        <a:pt x="280" y="179"/>
                      </a:lnTo>
                      <a:lnTo>
                        <a:pt x="282" y="179"/>
                      </a:lnTo>
                      <a:lnTo>
                        <a:pt x="282" y="181"/>
                      </a:lnTo>
                      <a:lnTo>
                        <a:pt x="282" y="177"/>
                      </a:lnTo>
                      <a:lnTo>
                        <a:pt x="280" y="179"/>
                      </a:lnTo>
                      <a:lnTo>
                        <a:pt x="280" y="179"/>
                      </a:lnTo>
                      <a:lnTo>
                        <a:pt x="280" y="179"/>
                      </a:lnTo>
                      <a:lnTo>
                        <a:pt x="280" y="181"/>
                      </a:lnTo>
                      <a:lnTo>
                        <a:pt x="280" y="181"/>
                      </a:lnTo>
                      <a:lnTo>
                        <a:pt x="282" y="182"/>
                      </a:lnTo>
                      <a:lnTo>
                        <a:pt x="282" y="182"/>
                      </a:lnTo>
                      <a:lnTo>
                        <a:pt x="284" y="182"/>
                      </a:lnTo>
                      <a:lnTo>
                        <a:pt x="284" y="182"/>
                      </a:lnTo>
                      <a:lnTo>
                        <a:pt x="286" y="182"/>
                      </a:lnTo>
                      <a:lnTo>
                        <a:pt x="286" y="184"/>
                      </a:lnTo>
                      <a:lnTo>
                        <a:pt x="288" y="184"/>
                      </a:lnTo>
                      <a:lnTo>
                        <a:pt x="288" y="184"/>
                      </a:lnTo>
                      <a:lnTo>
                        <a:pt x="290" y="184"/>
                      </a:lnTo>
                      <a:lnTo>
                        <a:pt x="290" y="181"/>
                      </a:lnTo>
                      <a:lnTo>
                        <a:pt x="286" y="182"/>
                      </a:lnTo>
                      <a:lnTo>
                        <a:pt x="288" y="182"/>
                      </a:lnTo>
                      <a:lnTo>
                        <a:pt x="290" y="181"/>
                      </a:lnTo>
                      <a:lnTo>
                        <a:pt x="286" y="182"/>
                      </a:lnTo>
                      <a:lnTo>
                        <a:pt x="286" y="184"/>
                      </a:lnTo>
                      <a:lnTo>
                        <a:pt x="286" y="184"/>
                      </a:lnTo>
                      <a:lnTo>
                        <a:pt x="290" y="184"/>
                      </a:lnTo>
                      <a:lnTo>
                        <a:pt x="288" y="182"/>
                      </a:lnTo>
                      <a:lnTo>
                        <a:pt x="288" y="182"/>
                      </a:lnTo>
                      <a:lnTo>
                        <a:pt x="288" y="186"/>
                      </a:lnTo>
                      <a:lnTo>
                        <a:pt x="290" y="182"/>
                      </a:lnTo>
                      <a:lnTo>
                        <a:pt x="288" y="182"/>
                      </a:lnTo>
                      <a:lnTo>
                        <a:pt x="288" y="182"/>
                      </a:lnTo>
                      <a:lnTo>
                        <a:pt x="286" y="181"/>
                      </a:lnTo>
                      <a:lnTo>
                        <a:pt x="286" y="182"/>
                      </a:lnTo>
                      <a:lnTo>
                        <a:pt x="282" y="182"/>
                      </a:lnTo>
                      <a:lnTo>
                        <a:pt x="282" y="182"/>
                      </a:lnTo>
                      <a:lnTo>
                        <a:pt x="282" y="182"/>
                      </a:lnTo>
                      <a:lnTo>
                        <a:pt x="280" y="182"/>
                      </a:lnTo>
                      <a:lnTo>
                        <a:pt x="278" y="181"/>
                      </a:lnTo>
                      <a:lnTo>
                        <a:pt x="278" y="181"/>
                      </a:lnTo>
                      <a:lnTo>
                        <a:pt x="276" y="181"/>
                      </a:lnTo>
                      <a:lnTo>
                        <a:pt x="274" y="181"/>
                      </a:lnTo>
                      <a:lnTo>
                        <a:pt x="273" y="181"/>
                      </a:lnTo>
                      <a:lnTo>
                        <a:pt x="271" y="181"/>
                      </a:lnTo>
                      <a:lnTo>
                        <a:pt x="271" y="184"/>
                      </a:lnTo>
                      <a:lnTo>
                        <a:pt x="273" y="182"/>
                      </a:lnTo>
                      <a:lnTo>
                        <a:pt x="273" y="182"/>
                      </a:lnTo>
                      <a:lnTo>
                        <a:pt x="273" y="181"/>
                      </a:lnTo>
                      <a:lnTo>
                        <a:pt x="271" y="181"/>
                      </a:lnTo>
                      <a:lnTo>
                        <a:pt x="271" y="181"/>
                      </a:lnTo>
                      <a:lnTo>
                        <a:pt x="271" y="181"/>
                      </a:lnTo>
                      <a:lnTo>
                        <a:pt x="269" y="179"/>
                      </a:lnTo>
                      <a:lnTo>
                        <a:pt x="267" y="181"/>
                      </a:lnTo>
                      <a:lnTo>
                        <a:pt x="265" y="182"/>
                      </a:lnTo>
                      <a:lnTo>
                        <a:pt x="265" y="182"/>
                      </a:lnTo>
                      <a:lnTo>
                        <a:pt x="267" y="184"/>
                      </a:lnTo>
                      <a:lnTo>
                        <a:pt x="267" y="181"/>
                      </a:lnTo>
                      <a:lnTo>
                        <a:pt x="267" y="181"/>
                      </a:lnTo>
                      <a:lnTo>
                        <a:pt x="265" y="181"/>
                      </a:lnTo>
                      <a:lnTo>
                        <a:pt x="263" y="181"/>
                      </a:lnTo>
                      <a:lnTo>
                        <a:pt x="261" y="181"/>
                      </a:lnTo>
                      <a:lnTo>
                        <a:pt x="261" y="181"/>
                      </a:lnTo>
                      <a:lnTo>
                        <a:pt x="259" y="181"/>
                      </a:lnTo>
                      <a:lnTo>
                        <a:pt x="258" y="181"/>
                      </a:lnTo>
                      <a:lnTo>
                        <a:pt x="259" y="182"/>
                      </a:lnTo>
                      <a:lnTo>
                        <a:pt x="261" y="181"/>
                      </a:lnTo>
                      <a:lnTo>
                        <a:pt x="261" y="181"/>
                      </a:lnTo>
                      <a:lnTo>
                        <a:pt x="259" y="175"/>
                      </a:lnTo>
                      <a:lnTo>
                        <a:pt x="256" y="177"/>
                      </a:lnTo>
                      <a:lnTo>
                        <a:pt x="256" y="179"/>
                      </a:lnTo>
                      <a:lnTo>
                        <a:pt x="258" y="179"/>
                      </a:lnTo>
                      <a:lnTo>
                        <a:pt x="258" y="177"/>
                      </a:lnTo>
                      <a:lnTo>
                        <a:pt x="254" y="179"/>
                      </a:lnTo>
                      <a:lnTo>
                        <a:pt x="254" y="179"/>
                      </a:lnTo>
                      <a:lnTo>
                        <a:pt x="258" y="177"/>
                      </a:lnTo>
                      <a:lnTo>
                        <a:pt x="256" y="175"/>
                      </a:lnTo>
                      <a:lnTo>
                        <a:pt x="254" y="175"/>
                      </a:lnTo>
                      <a:lnTo>
                        <a:pt x="254" y="175"/>
                      </a:lnTo>
                      <a:lnTo>
                        <a:pt x="254" y="177"/>
                      </a:lnTo>
                      <a:lnTo>
                        <a:pt x="254" y="177"/>
                      </a:lnTo>
                      <a:lnTo>
                        <a:pt x="256" y="181"/>
                      </a:lnTo>
                      <a:lnTo>
                        <a:pt x="256" y="181"/>
                      </a:lnTo>
                      <a:lnTo>
                        <a:pt x="256" y="181"/>
                      </a:lnTo>
                      <a:lnTo>
                        <a:pt x="258" y="179"/>
                      </a:lnTo>
                      <a:lnTo>
                        <a:pt x="256" y="179"/>
                      </a:lnTo>
                      <a:lnTo>
                        <a:pt x="256" y="181"/>
                      </a:lnTo>
                      <a:lnTo>
                        <a:pt x="256" y="181"/>
                      </a:lnTo>
                      <a:lnTo>
                        <a:pt x="256" y="181"/>
                      </a:lnTo>
                      <a:lnTo>
                        <a:pt x="256" y="182"/>
                      </a:lnTo>
                      <a:lnTo>
                        <a:pt x="258" y="182"/>
                      </a:lnTo>
                      <a:lnTo>
                        <a:pt x="259" y="182"/>
                      </a:lnTo>
                      <a:lnTo>
                        <a:pt x="259" y="182"/>
                      </a:lnTo>
                      <a:lnTo>
                        <a:pt x="261" y="182"/>
                      </a:lnTo>
                      <a:lnTo>
                        <a:pt x="259" y="179"/>
                      </a:lnTo>
                      <a:lnTo>
                        <a:pt x="258" y="182"/>
                      </a:lnTo>
                      <a:lnTo>
                        <a:pt x="259" y="182"/>
                      </a:lnTo>
                      <a:lnTo>
                        <a:pt x="259" y="182"/>
                      </a:lnTo>
                      <a:lnTo>
                        <a:pt x="261" y="182"/>
                      </a:lnTo>
                      <a:lnTo>
                        <a:pt x="261" y="182"/>
                      </a:lnTo>
                      <a:lnTo>
                        <a:pt x="261" y="184"/>
                      </a:lnTo>
                      <a:lnTo>
                        <a:pt x="263" y="184"/>
                      </a:lnTo>
                      <a:lnTo>
                        <a:pt x="263" y="182"/>
                      </a:lnTo>
                      <a:lnTo>
                        <a:pt x="267" y="182"/>
                      </a:lnTo>
                      <a:lnTo>
                        <a:pt x="267" y="182"/>
                      </a:lnTo>
                      <a:lnTo>
                        <a:pt x="269" y="181"/>
                      </a:lnTo>
                      <a:lnTo>
                        <a:pt x="269" y="181"/>
                      </a:lnTo>
                      <a:lnTo>
                        <a:pt x="269" y="177"/>
                      </a:lnTo>
                      <a:lnTo>
                        <a:pt x="267" y="175"/>
                      </a:lnTo>
                      <a:lnTo>
                        <a:pt x="267" y="175"/>
                      </a:lnTo>
                      <a:lnTo>
                        <a:pt x="265" y="173"/>
                      </a:lnTo>
                      <a:lnTo>
                        <a:pt x="265" y="171"/>
                      </a:lnTo>
                      <a:lnTo>
                        <a:pt x="261" y="171"/>
                      </a:lnTo>
                      <a:lnTo>
                        <a:pt x="261" y="171"/>
                      </a:lnTo>
                      <a:lnTo>
                        <a:pt x="259" y="169"/>
                      </a:lnTo>
                      <a:lnTo>
                        <a:pt x="258" y="169"/>
                      </a:lnTo>
                      <a:lnTo>
                        <a:pt x="256" y="171"/>
                      </a:lnTo>
                      <a:lnTo>
                        <a:pt x="256" y="173"/>
                      </a:lnTo>
                      <a:lnTo>
                        <a:pt x="258" y="171"/>
                      </a:lnTo>
                      <a:lnTo>
                        <a:pt x="256" y="169"/>
                      </a:lnTo>
                      <a:lnTo>
                        <a:pt x="256" y="173"/>
                      </a:lnTo>
                      <a:lnTo>
                        <a:pt x="258" y="173"/>
                      </a:lnTo>
                      <a:lnTo>
                        <a:pt x="258" y="171"/>
                      </a:lnTo>
                      <a:lnTo>
                        <a:pt x="258" y="171"/>
                      </a:lnTo>
                      <a:lnTo>
                        <a:pt x="256" y="171"/>
                      </a:lnTo>
                      <a:lnTo>
                        <a:pt x="258" y="171"/>
                      </a:lnTo>
                      <a:lnTo>
                        <a:pt x="258" y="171"/>
                      </a:lnTo>
                      <a:lnTo>
                        <a:pt x="256" y="169"/>
                      </a:lnTo>
                      <a:lnTo>
                        <a:pt x="256" y="173"/>
                      </a:lnTo>
                      <a:lnTo>
                        <a:pt x="256" y="173"/>
                      </a:lnTo>
                      <a:lnTo>
                        <a:pt x="258" y="173"/>
                      </a:lnTo>
                      <a:lnTo>
                        <a:pt x="258" y="175"/>
                      </a:lnTo>
                      <a:lnTo>
                        <a:pt x="259" y="175"/>
                      </a:lnTo>
                      <a:lnTo>
                        <a:pt x="259" y="175"/>
                      </a:lnTo>
                      <a:lnTo>
                        <a:pt x="261" y="175"/>
                      </a:lnTo>
                      <a:lnTo>
                        <a:pt x="263" y="173"/>
                      </a:lnTo>
                      <a:lnTo>
                        <a:pt x="263" y="171"/>
                      </a:lnTo>
                      <a:lnTo>
                        <a:pt x="263" y="171"/>
                      </a:lnTo>
                      <a:lnTo>
                        <a:pt x="263" y="169"/>
                      </a:lnTo>
                      <a:lnTo>
                        <a:pt x="261" y="167"/>
                      </a:lnTo>
                      <a:lnTo>
                        <a:pt x="261" y="167"/>
                      </a:lnTo>
                      <a:lnTo>
                        <a:pt x="258" y="167"/>
                      </a:lnTo>
                      <a:lnTo>
                        <a:pt x="259" y="171"/>
                      </a:lnTo>
                      <a:lnTo>
                        <a:pt x="261" y="169"/>
                      </a:lnTo>
                      <a:lnTo>
                        <a:pt x="263" y="169"/>
                      </a:lnTo>
                      <a:lnTo>
                        <a:pt x="263" y="169"/>
                      </a:lnTo>
                      <a:lnTo>
                        <a:pt x="265" y="167"/>
                      </a:lnTo>
                      <a:lnTo>
                        <a:pt x="265" y="167"/>
                      </a:lnTo>
                      <a:lnTo>
                        <a:pt x="265" y="167"/>
                      </a:lnTo>
                      <a:lnTo>
                        <a:pt x="265" y="164"/>
                      </a:lnTo>
                      <a:lnTo>
                        <a:pt x="265" y="164"/>
                      </a:lnTo>
                      <a:lnTo>
                        <a:pt x="265" y="162"/>
                      </a:lnTo>
                      <a:lnTo>
                        <a:pt x="263" y="162"/>
                      </a:lnTo>
                      <a:lnTo>
                        <a:pt x="263" y="162"/>
                      </a:lnTo>
                      <a:lnTo>
                        <a:pt x="261" y="160"/>
                      </a:lnTo>
                      <a:lnTo>
                        <a:pt x="259" y="160"/>
                      </a:lnTo>
                      <a:lnTo>
                        <a:pt x="259" y="160"/>
                      </a:lnTo>
                      <a:lnTo>
                        <a:pt x="258" y="164"/>
                      </a:lnTo>
                      <a:lnTo>
                        <a:pt x="259" y="162"/>
                      </a:lnTo>
                      <a:lnTo>
                        <a:pt x="259" y="160"/>
                      </a:lnTo>
                      <a:lnTo>
                        <a:pt x="258" y="162"/>
                      </a:lnTo>
                      <a:lnTo>
                        <a:pt x="256" y="166"/>
                      </a:lnTo>
                      <a:lnTo>
                        <a:pt x="259" y="166"/>
                      </a:lnTo>
                      <a:lnTo>
                        <a:pt x="261" y="166"/>
                      </a:lnTo>
                      <a:lnTo>
                        <a:pt x="261" y="162"/>
                      </a:lnTo>
                      <a:lnTo>
                        <a:pt x="261" y="166"/>
                      </a:lnTo>
                      <a:lnTo>
                        <a:pt x="261" y="162"/>
                      </a:lnTo>
                      <a:lnTo>
                        <a:pt x="263" y="160"/>
                      </a:lnTo>
                      <a:lnTo>
                        <a:pt x="259" y="158"/>
                      </a:lnTo>
                      <a:lnTo>
                        <a:pt x="259" y="158"/>
                      </a:lnTo>
                      <a:lnTo>
                        <a:pt x="258" y="158"/>
                      </a:lnTo>
                      <a:lnTo>
                        <a:pt x="258" y="158"/>
                      </a:lnTo>
                      <a:lnTo>
                        <a:pt x="254" y="160"/>
                      </a:lnTo>
                      <a:lnTo>
                        <a:pt x="254" y="160"/>
                      </a:lnTo>
                      <a:lnTo>
                        <a:pt x="254" y="164"/>
                      </a:lnTo>
                      <a:lnTo>
                        <a:pt x="254" y="166"/>
                      </a:lnTo>
                      <a:lnTo>
                        <a:pt x="256" y="166"/>
                      </a:lnTo>
                      <a:lnTo>
                        <a:pt x="258" y="166"/>
                      </a:lnTo>
                      <a:lnTo>
                        <a:pt x="259" y="167"/>
                      </a:lnTo>
                      <a:lnTo>
                        <a:pt x="259" y="167"/>
                      </a:lnTo>
                      <a:lnTo>
                        <a:pt x="259" y="167"/>
                      </a:lnTo>
                      <a:lnTo>
                        <a:pt x="263" y="166"/>
                      </a:lnTo>
                      <a:lnTo>
                        <a:pt x="259" y="166"/>
                      </a:lnTo>
                      <a:lnTo>
                        <a:pt x="259" y="167"/>
                      </a:lnTo>
                      <a:lnTo>
                        <a:pt x="263" y="166"/>
                      </a:lnTo>
                      <a:lnTo>
                        <a:pt x="259" y="164"/>
                      </a:lnTo>
                      <a:lnTo>
                        <a:pt x="259" y="166"/>
                      </a:lnTo>
                      <a:lnTo>
                        <a:pt x="263" y="167"/>
                      </a:lnTo>
                      <a:lnTo>
                        <a:pt x="263" y="164"/>
                      </a:lnTo>
                      <a:lnTo>
                        <a:pt x="259" y="164"/>
                      </a:lnTo>
                      <a:lnTo>
                        <a:pt x="258" y="164"/>
                      </a:lnTo>
                      <a:lnTo>
                        <a:pt x="258" y="166"/>
                      </a:lnTo>
                      <a:lnTo>
                        <a:pt x="258" y="166"/>
                      </a:lnTo>
                      <a:lnTo>
                        <a:pt x="256" y="166"/>
                      </a:lnTo>
                      <a:lnTo>
                        <a:pt x="256" y="169"/>
                      </a:lnTo>
                      <a:lnTo>
                        <a:pt x="256" y="169"/>
                      </a:lnTo>
                      <a:lnTo>
                        <a:pt x="256" y="171"/>
                      </a:lnTo>
                      <a:lnTo>
                        <a:pt x="258" y="171"/>
                      </a:lnTo>
                      <a:lnTo>
                        <a:pt x="259" y="171"/>
                      </a:lnTo>
                      <a:lnTo>
                        <a:pt x="258" y="169"/>
                      </a:lnTo>
                      <a:lnTo>
                        <a:pt x="256" y="169"/>
                      </a:lnTo>
                      <a:lnTo>
                        <a:pt x="259" y="171"/>
                      </a:lnTo>
                      <a:lnTo>
                        <a:pt x="259" y="167"/>
                      </a:lnTo>
                      <a:lnTo>
                        <a:pt x="259" y="167"/>
                      </a:lnTo>
                      <a:lnTo>
                        <a:pt x="258" y="167"/>
                      </a:lnTo>
                      <a:lnTo>
                        <a:pt x="256" y="166"/>
                      </a:lnTo>
                      <a:lnTo>
                        <a:pt x="256" y="166"/>
                      </a:lnTo>
                      <a:lnTo>
                        <a:pt x="256" y="166"/>
                      </a:lnTo>
                      <a:lnTo>
                        <a:pt x="252" y="167"/>
                      </a:lnTo>
                      <a:lnTo>
                        <a:pt x="252" y="169"/>
                      </a:lnTo>
                      <a:lnTo>
                        <a:pt x="252" y="169"/>
                      </a:lnTo>
                      <a:lnTo>
                        <a:pt x="252" y="171"/>
                      </a:lnTo>
                      <a:lnTo>
                        <a:pt x="252" y="173"/>
                      </a:lnTo>
                      <a:lnTo>
                        <a:pt x="252" y="175"/>
                      </a:lnTo>
                      <a:lnTo>
                        <a:pt x="252" y="175"/>
                      </a:lnTo>
                      <a:lnTo>
                        <a:pt x="254" y="177"/>
                      </a:lnTo>
                      <a:lnTo>
                        <a:pt x="256" y="177"/>
                      </a:lnTo>
                      <a:lnTo>
                        <a:pt x="256" y="177"/>
                      </a:lnTo>
                      <a:lnTo>
                        <a:pt x="258" y="177"/>
                      </a:lnTo>
                      <a:lnTo>
                        <a:pt x="259" y="177"/>
                      </a:lnTo>
                      <a:lnTo>
                        <a:pt x="261" y="177"/>
                      </a:lnTo>
                      <a:lnTo>
                        <a:pt x="261" y="179"/>
                      </a:lnTo>
                      <a:lnTo>
                        <a:pt x="263" y="181"/>
                      </a:lnTo>
                      <a:lnTo>
                        <a:pt x="265" y="179"/>
                      </a:lnTo>
                      <a:lnTo>
                        <a:pt x="265" y="177"/>
                      </a:lnTo>
                      <a:lnTo>
                        <a:pt x="263" y="177"/>
                      </a:lnTo>
                      <a:lnTo>
                        <a:pt x="261" y="177"/>
                      </a:lnTo>
                      <a:lnTo>
                        <a:pt x="261" y="181"/>
                      </a:lnTo>
                      <a:lnTo>
                        <a:pt x="263" y="177"/>
                      </a:lnTo>
                      <a:lnTo>
                        <a:pt x="263" y="177"/>
                      </a:lnTo>
                      <a:lnTo>
                        <a:pt x="263" y="177"/>
                      </a:lnTo>
                      <a:lnTo>
                        <a:pt x="261" y="177"/>
                      </a:lnTo>
                      <a:lnTo>
                        <a:pt x="261" y="175"/>
                      </a:lnTo>
                      <a:lnTo>
                        <a:pt x="261" y="175"/>
                      </a:lnTo>
                      <a:lnTo>
                        <a:pt x="258" y="175"/>
                      </a:lnTo>
                      <a:lnTo>
                        <a:pt x="258" y="177"/>
                      </a:lnTo>
                      <a:lnTo>
                        <a:pt x="259" y="179"/>
                      </a:lnTo>
                      <a:lnTo>
                        <a:pt x="259" y="177"/>
                      </a:lnTo>
                      <a:lnTo>
                        <a:pt x="258" y="177"/>
                      </a:lnTo>
                      <a:lnTo>
                        <a:pt x="258" y="179"/>
                      </a:lnTo>
                      <a:lnTo>
                        <a:pt x="261" y="179"/>
                      </a:lnTo>
                      <a:lnTo>
                        <a:pt x="261" y="177"/>
                      </a:lnTo>
                      <a:lnTo>
                        <a:pt x="261" y="177"/>
                      </a:lnTo>
                      <a:lnTo>
                        <a:pt x="261" y="177"/>
                      </a:lnTo>
                      <a:lnTo>
                        <a:pt x="259" y="175"/>
                      </a:lnTo>
                      <a:lnTo>
                        <a:pt x="259" y="175"/>
                      </a:lnTo>
                      <a:lnTo>
                        <a:pt x="259" y="175"/>
                      </a:lnTo>
                      <a:lnTo>
                        <a:pt x="258" y="175"/>
                      </a:lnTo>
                      <a:lnTo>
                        <a:pt x="258" y="177"/>
                      </a:lnTo>
                      <a:lnTo>
                        <a:pt x="259" y="179"/>
                      </a:lnTo>
                      <a:lnTo>
                        <a:pt x="259" y="179"/>
                      </a:lnTo>
                      <a:lnTo>
                        <a:pt x="259" y="179"/>
                      </a:lnTo>
                      <a:lnTo>
                        <a:pt x="261" y="177"/>
                      </a:lnTo>
                      <a:lnTo>
                        <a:pt x="259" y="175"/>
                      </a:lnTo>
                      <a:lnTo>
                        <a:pt x="259" y="175"/>
                      </a:lnTo>
                      <a:lnTo>
                        <a:pt x="259" y="175"/>
                      </a:lnTo>
                      <a:lnTo>
                        <a:pt x="258" y="173"/>
                      </a:lnTo>
                      <a:lnTo>
                        <a:pt x="256" y="173"/>
                      </a:lnTo>
                      <a:lnTo>
                        <a:pt x="256" y="173"/>
                      </a:lnTo>
                      <a:lnTo>
                        <a:pt x="254" y="175"/>
                      </a:lnTo>
                      <a:lnTo>
                        <a:pt x="254" y="175"/>
                      </a:lnTo>
                      <a:lnTo>
                        <a:pt x="252" y="177"/>
                      </a:lnTo>
                      <a:lnTo>
                        <a:pt x="254" y="182"/>
                      </a:lnTo>
                      <a:lnTo>
                        <a:pt x="256" y="184"/>
                      </a:lnTo>
                      <a:lnTo>
                        <a:pt x="256" y="184"/>
                      </a:lnTo>
                      <a:lnTo>
                        <a:pt x="256" y="184"/>
                      </a:lnTo>
                      <a:lnTo>
                        <a:pt x="259" y="186"/>
                      </a:lnTo>
                      <a:lnTo>
                        <a:pt x="259" y="186"/>
                      </a:lnTo>
                      <a:lnTo>
                        <a:pt x="261" y="186"/>
                      </a:lnTo>
                      <a:lnTo>
                        <a:pt x="263" y="188"/>
                      </a:lnTo>
                      <a:lnTo>
                        <a:pt x="263" y="188"/>
                      </a:lnTo>
                      <a:lnTo>
                        <a:pt x="265" y="188"/>
                      </a:lnTo>
                      <a:lnTo>
                        <a:pt x="267" y="188"/>
                      </a:lnTo>
                      <a:lnTo>
                        <a:pt x="269" y="188"/>
                      </a:lnTo>
                      <a:lnTo>
                        <a:pt x="269" y="188"/>
                      </a:lnTo>
                      <a:lnTo>
                        <a:pt x="271" y="186"/>
                      </a:lnTo>
                      <a:lnTo>
                        <a:pt x="271" y="186"/>
                      </a:lnTo>
                      <a:lnTo>
                        <a:pt x="273" y="184"/>
                      </a:lnTo>
                      <a:lnTo>
                        <a:pt x="269" y="182"/>
                      </a:lnTo>
                      <a:lnTo>
                        <a:pt x="267" y="186"/>
                      </a:lnTo>
                      <a:lnTo>
                        <a:pt x="269" y="186"/>
                      </a:lnTo>
                      <a:lnTo>
                        <a:pt x="269" y="182"/>
                      </a:lnTo>
                      <a:lnTo>
                        <a:pt x="267" y="184"/>
                      </a:lnTo>
                      <a:lnTo>
                        <a:pt x="267" y="186"/>
                      </a:lnTo>
                      <a:lnTo>
                        <a:pt x="269" y="186"/>
                      </a:lnTo>
                      <a:lnTo>
                        <a:pt x="269" y="186"/>
                      </a:lnTo>
                      <a:lnTo>
                        <a:pt x="269" y="188"/>
                      </a:lnTo>
                      <a:lnTo>
                        <a:pt x="271" y="188"/>
                      </a:lnTo>
                      <a:lnTo>
                        <a:pt x="273" y="188"/>
                      </a:lnTo>
                      <a:lnTo>
                        <a:pt x="274" y="186"/>
                      </a:lnTo>
                      <a:lnTo>
                        <a:pt x="276" y="188"/>
                      </a:lnTo>
                      <a:lnTo>
                        <a:pt x="278" y="188"/>
                      </a:lnTo>
                      <a:lnTo>
                        <a:pt x="278" y="188"/>
                      </a:lnTo>
                      <a:lnTo>
                        <a:pt x="280" y="188"/>
                      </a:lnTo>
                      <a:lnTo>
                        <a:pt x="282" y="188"/>
                      </a:lnTo>
                      <a:lnTo>
                        <a:pt x="284" y="188"/>
                      </a:lnTo>
                      <a:lnTo>
                        <a:pt x="284" y="188"/>
                      </a:lnTo>
                      <a:lnTo>
                        <a:pt x="286" y="188"/>
                      </a:lnTo>
                      <a:lnTo>
                        <a:pt x="286" y="188"/>
                      </a:lnTo>
                      <a:lnTo>
                        <a:pt x="288" y="188"/>
                      </a:lnTo>
                      <a:lnTo>
                        <a:pt x="288" y="188"/>
                      </a:lnTo>
                      <a:lnTo>
                        <a:pt x="290" y="188"/>
                      </a:lnTo>
                      <a:lnTo>
                        <a:pt x="291" y="188"/>
                      </a:lnTo>
                      <a:lnTo>
                        <a:pt x="291" y="188"/>
                      </a:lnTo>
                      <a:lnTo>
                        <a:pt x="293" y="186"/>
                      </a:lnTo>
                      <a:lnTo>
                        <a:pt x="293" y="184"/>
                      </a:lnTo>
                      <a:lnTo>
                        <a:pt x="293" y="182"/>
                      </a:lnTo>
                      <a:lnTo>
                        <a:pt x="293" y="181"/>
                      </a:lnTo>
                      <a:lnTo>
                        <a:pt x="291" y="179"/>
                      </a:lnTo>
                      <a:lnTo>
                        <a:pt x="291" y="179"/>
                      </a:lnTo>
                      <a:lnTo>
                        <a:pt x="291" y="179"/>
                      </a:lnTo>
                      <a:lnTo>
                        <a:pt x="290" y="177"/>
                      </a:lnTo>
                      <a:lnTo>
                        <a:pt x="288" y="177"/>
                      </a:lnTo>
                      <a:lnTo>
                        <a:pt x="288" y="177"/>
                      </a:lnTo>
                      <a:lnTo>
                        <a:pt x="288" y="177"/>
                      </a:lnTo>
                      <a:lnTo>
                        <a:pt x="286" y="177"/>
                      </a:lnTo>
                      <a:lnTo>
                        <a:pt x="286" y="177"/>
                      </a:lnTo>
                      <a:lnTo>
                        <a:pt x="286" y="177"/>
                      </a:lnTo>
                      <a:lnTo>
                        <a:pt x="284" y="179"/>
                      </a:lnTo>
                      <a:lnTo>
                        <a:pt x="288" y="177"/>
                      </a:lnTo>
                      <a:lnTo>
                        <a:pt x="288" y="177"/>
                      </a:lnTo>
                      <a:lnTo>
                        <a:pt x="286" y="177"/>
                      </a:lnTo>
                      <a:lnTo>
                        <a:pt x="286" y="177"/>
                      </a:lnTo>
                      <a:lnTo>
                        <a:pt x="286" y="175"/>
                      </a:lnTo>
                      <a:lnTo>
                        <a:pt x="286" y="175"/>
                      </a:lnTo>
                      <a:lnTo>
                        <a:pt x="284" y="173"/>
                      </a:lnTo>
                      <a:lnTo>
                        <a:pt x="284" y="173"/>
                      </a:lnTo>
                      <a:lnTo>
                        <a:pt x="284" y="173"/>
                      </a:lnTo>
                      <a:lnTo>
                        <a:pt x="282" y="173"/>
                      </a:lnTo>
                      <a:lnTo>
                        <a:pt x="282" y="173"/>
                      </a:lnTo>
                      <a:lnTo>
                        <a:pt x="280" y="173"/>
                      </a:lnTo>
                      <a:lnTo>
                        <a:pt x="278" y="173"/>
                      </a:lnTo>
                      <a:lnTo>
                        <a:pt x="276" y="173"/>
                      </a:lnTo>
                      <a:lnTo>
                        <a:pt x="276" y="173"/>
                      </a:lnTo>
                      <a:lnTo>
                        <a:pt x="276" y="173"/>
                      </a:lnTo>
                      <a:lnTo>
                        <a:pt x="276" y="173"/>
                      </a:lnTo>
                      <a:lnTo>
                        <a:pt x="273" y="175"/>
                      </a:lnTo>
                      <a:lnTo>
                        <a:pt x="273" y="177"/>
                      </a:lnTo>
                      <a:lnTo>
                        <a:pt x="273" y="177"/>
                      </a:lnTo>
                      <a:lnTo>
                        <a:pt x="273" y="179"/>
                      </a:lnTo>
                      <a:lnTo>
                        <a:pt x="274" y="181"/>
                      </a:lnTo>
                      <a:lnTo>
                        <a:pt x="274" y="181"/>
                      </a:lnTo>
                      <a:lnTo>
                        <a:pt x="274" y="181"/>
                      </a:lnTo>
                      <a:lnTo>
                        <a:pt x="276" y="182"/>
                      </a:lnTo>
                      <a:lnTo>
                        <a:pt x="276" y="182"/>
                      </a:lnTo>
                      <a:lnTo>
                        <a:pt x="278" y="182"/>
                      </a:lnTo>
                      <a:lnTo>
                        <a:pt x="278" y="179"/>
                      </a:lnTo>
                      <a:lnTo>
                        <a:pt x="278" y="177"/>
                      </a:lnTo>
                      <a:lnTo>
                        <a:pt x="276" y="177"/>
                      </a:lnTo>
                      <a:lnTo>
                        <a:pt x="276" y="177"/>
                      </a:lnTo>
                      <a:lnTo>
                        <a:pt x="276" y="177"/>
                      </a:lnTo>
                      <a:lnTo>
                        <a:pt x="274" y="179"/>
                      </a:lnTo>
                      <a:lnTo>
                        <a:pt x="274" y="181"/>
                      </a:lnTo>
                      <a:lnTo>
                        <a:pt x="276" y="182"/>
                      </a:lnTo>
                      <a:lnTo>
                        <a:pt x="278" y="179"/>
                      </a:lnTo>
                      <a:lnTo>
                        <a:pt x="273" y="177"/>
                      </a:lnTo>
                      <a:lnTo>
                        <a:pt x="273" y="177"/>
                      </a:lnTo>
                      <a:lnTo>
                        <a:pt x="273" y="177"/>
                      </a:lnTo>
                      <a:lnTo>
                        <a:pt x="273" y="181"/>
                      </a:lnTo>
                      <a:lnTo>
                        <a:pt x="274" y="179"/>
                      </a:lnTo>
                      <a:lnTo>
                        <a:pt x="274" y="179"/>
                      </a:lnTo>
                      <a:lnTo>
                        <a:pt x="273" y="177"/>
                      </a:lnTo>
                      <a:lnTo>
                        <a:pt x="273" y="175"/>
                      </a:lnTo>
                      <a:lnTo>
                        <a:pt x="271" y="177"/>
                      </a:lnTo>
                      <a:lnTo>
                        <a:pt x="273" y="177"/>
                      </a:lnTo>
                      <a:lnTo>
                        <a:pt x="273" y="175"/>
                      </a:lnTo>
                      <a:lnTo>
                        <a:pt x="273" y="169"/>
                      </a:lnTo>
                      <a:lnTo>
                        <a:pt x="273" y="169"/>
                      </a:lnTo>
                      <a:lnTo>
                        <a:pt x="273" y="167"/>
                      </a:lnTo>
                      <a:lnTo>
                        <a:pt x="273" y="167"/>
                      </a:lnTo>
                      <a:lnTo>
                        <a:pt x="273" y="166"/>
                      </a:lnTo>
                      <a:lnTo>
                        <a:pt x="271" y="166"/>
                      </a:lnTo>
                      <a:lnTo>
                        <a:pt x="271" y="166"/>
                      </a:lnTo>
                      <a:lnTo>
                        <a:pt x="269" y="166"/>
                      </a:lnTo>
                      <a:lnTo>
                        <a:pt x="267" y="166"/>
                      </a:lnTo>
                      <a:lnTo>
                        <a:pt x="267" y="166"/>
                      </a:lnTo>
                      <a:lnTo>
                        <a:pt x="265" y="167"/>
                      </a:lnTo>
                      <a:lnTo>
                        <a:pt x="265" y="169"/>
                      </a:lnTo>
                      <a:lnTo>
                        <a:pt x="265" y="169"/>
                      </a:lnTo>
                      <a:lnTo>
                        <a:pt x="265" y="171"/>
                      </a:lnTo>
                      <a:lnTo>
                        <a:pt x="267" y="171"/>
                      </a:lnTo>
                      <a:lnTo>
                        <a:pt x="267" y="171"/>
                      </a:lnTo>
                      <a:lnTo>
                        <a:pt x="269" y="169"/>
                      </a:lnTo>
                      <a:lnTo>
                        <a:pt x="267" y="166"/>
                      </a:lnTo>
                      <a:lnTo>
                        <a:pt x="267" y="167"/>
                      </a:lnTo>
                      <a:lnTo>
                        <a:pt x="267" y="167"/>
                      </a:lnTo>
                      <a:lnTo>
                        <a:pt x="267" y="167"/>
                      </a:lnTo>
                      <a:lnTo>
                        <a:pt x="267" y="169"/>
                      </a:lnTo>
                      <a:lnTo>
                        <a:pt x="269" y="167"/>
                      </a:lnTo>
                      <a:lnTo>
                        <a:pt x="269" y="167"/>
                      </a:lnTo>
                      <a:lnTo>
                        <a:pt x="267" y="169"/>
                      </a:lnTo>
                      <a:lnTo>
                        <a:pt x="269" y="171"/>
                      </a:lnTo>
                      <a:lnTo>
                        <a:pt x="269" y="171"/>
                      </a:lnTo>
                      <a:lnTo>
                        <a:pt x="271" y="169"/>
                      </a:lnTo>
                      <a:lnTo>
                        <a:pt x="271" y="167"/>
                      </a:lnTo>
                      <a:lnTo>
                        <a:pt x="271" y="167"/>
                      </a:lnTo>
                      <a:lnTo>
                        <a:pt x="271" y="167"/>
                      </a:lnTo>
                      <a:lnTo>
                        <a:pt x="271" y="166"/>
                      </a:lnTo>
                      <a:lnTo>
                        <a:pt x="269" y="164"/>
                      </a:lnTo>
                      <a:lnTo>
                        <a:pt x="269" y="162"/>
                      </a:lnTo>
                      <a:lnTo>
                        <a:pt x="267" y="162"/>
                      </a:lnTo>
                      <a:lnTo>
                        <a:pt x="265" y="160"/>
                      </a:lnTo>
                      <a:lnTo>
                        <a:pt x="263" y="160"/>
                      </a:lnTo>
                      <a:lnTo>
                        <a:pt x="263" y="160"/>
                      </a:lnTo>
                      <a:lnTo>
                        <a:pt x="261" y="162"/>
                      </a:lnTo>
                      <a:close/>
                      <a:moveTo>
                        <a:pt x="269" y="154"/>
                      </a:moveTo>
                      <a:lnTo>
                        <a:pt x="267" y="152"/>
                      </a:lnTo>
                      <a:lnTo>
                        <a:pt x="267" y="152"/>
                      </a:lnTo>
                      <a:lnTo>
                        <a:pt x="267" y="151"/>
                      </a:lnTo>
                      <a:lnTo>
                        <a:pt x="265" y="154"/>
                      </a:lnTo>
                      <a:lnTo>
                        <a:pt x="267" y="151"/>
                      </a:lnTo>
                      <a:lnTo>
                        <a:pt x="265" y="151"/>
                      </a:lnTo>
                      <a:lnTo>
                        <a:pt x="263" y="151"/>
                      </a:lnTo>
                      <a:lnTo>
                        <a:pt x="261" y="151"/>
                      </a:lnTo>
                      <a:lnTo>
                        <a:pt x="261" y="151"/>
                      </a:lnTo>
                      <a:lnTo>
                        <a:pt x="259" y="152"/>
                      </a:lnTo>
                      <a:lnTo>
                        <a:pt x="263" y="152"/>
                      </a:lnTo>
                      <a:lnTo>
                        <a:pt x="263" y="152"/>
                      </a:lnTo>
                      <a:lnTo>
                        <a:pt x="263" y="152"/>
                      </a:lnTo>
                      <a:lnTo>
                        <a:pt x="259" y="151"/>
                      </a:lnTo>
                      <a:lnTo>
                        <a:pt x="261" y="152"/>
                      </a:lnTo>
                      <a:lnTo>
                        <a:pt x="261" y="152"/>
                      </a:lnTo>
                      <a:lnTo>
                        <a:pt x="263" y="152"/>
                      </a:lnTo>
                      <a:lnTo>
                        <a:pt x="265" y="152"/>
                      </a:lnTo>
                      <a:lnTo>
                        <a:pt x="265" y="152"/>
                      </a:lnTo>
                      <a:lnTo>
                        <a:pt x="265" y="152"/>
                      </a:lnTo>
                      <a:lnTo>
                        <a:pt x="267" y="151"/>
                      </a:lnTo>
                      <a:lnTo>
                        <a:pt x="267" y="149"/>
                      </a:lnTo>
                      <a:lnTo>
                        <a:pt x="267" y="149"/>
                      </a:lnTo>
                      <a:lnTo>
                        <a:pt x="267" y="147"/>
                      </a:lnTo>
                      <a:lnTo>
                        <a:pt x="263" y="147"/>
                      </a:lnTo>
                      <a:lnTo>
                        <a:pt x="265" y="149"/>
                      </a:lnTo>
                      <a:lnTo>
                        <a:pt x="265" y="149"/>
                      </a:lnTo>
                      <a:lnTo>
                        <a:pt x="263" y="147"/>
                      </a:lnTo>
                      <a:lnTo>
                        <a:pt x="261" y="149"/>
                      </a:lnTo>
                      <a:lnTo>
                        <a:pt x="263" y="151"/>
                      </a:lnTo>
                      <a:lnTo>
                        <a:pt x="263" y="151"/>
                      </a:lnTo>
                      <a:lnTo>
                        <a:pt x="263" y="151"/>
                      </a:lnTo>
                      <a:lnTo>
                        <a:pt x="265" y="151"/>
                      </a:lnTo>
                      <a:lnTo>
                        <a:pt x="267" y="151"/>
                      </a:lnTo>
                      <a:lnTo>
                        <a:pt x="267" y="147"/>
                      </a:lnTo>
                      <a:lnTo>
                        <a:pt x="265" y="151"/>
                      </a:lnTo>
                      <a:lnTo>
                        <a:pt x="265" y="151"/>
                      </a:lnTo>
                      <a:lnTo>
                        <a:pt x="267" y="152"/>
                      </a:lnTo>
                      <a:lnTo>
                        <a:pt x="269" y="149"/>
                      </a:lnTo>
                      <a:lnTo>
                        <a:pt x="267" y="147"/>
                      </a:lnTo>
                      <a:lnTo>
                        <a:pt x="265" y="149"/>
                      </a:lnTo>
                      <a:lnTo>
                        <a:pt x="269" y="151"/>
                      </a:lnTo>
                      <a:lnTo>
                        <a:pt x="267" y="147"/>
                      </a:lnTo>
                      <a:lnTo>
                        <a:pt x="265" y="147"/>
                      </a:lnTo>
                      <a:lnTo>
                        <a:pt x="265" y="149"/>
                      </a:lnTo>
                      <a:lnTo>
                        <a:pt x="263" y="149"/>
                      </a:lnTo>
                      <a:lnTo>
                        <a:pt x="263" y="149"/>
                      </a:lnTo>
                      <a:lnTo>
                        <a:pt x="263" y="151"/>
                      </a:lnTo>
                      <a:lnTo>
                        <a:pt x="263" y="152"/>
                      </a:lnTo>
                      <a:lnTo>
                        <a:pt x="263" y="152"/>
                      </a:lnTo>
                      <a:lnTo>
                        <a:pt x="263" y="154"/>
                      </a:lnTo>
                      <a:lnTo>
                        <a:pt x="265" y="156"/>
                      </a:lnTo>
                      <a:lnTo>
                        <a:pt x="265" y="156"/>
                      </a:lnTo>
                      <a:lnTo>
                        <a:pt x="265" y="156"/>
                      </a:lnTo>
                      <a:lnTo>
                        <a:pt x="265" y="156"/>
                      </a:lnTo>
                      <a:lnTo>
                        <a:pt x="265" y="156"/>
                      </a:lnTo>
                      <a:lnTo>
                        <a:pt x="267" y="156"/>
                      </a:lnTo>
                      <a:lnTo>
                        <a:pt x="269" y="154"/>
                      </a:lnTo>
                      <a:lnTo>
                        <a:pt x="265" y="154"/>
                      </a:lnTo>
                      <a:lnTo>
                        <a:pt x="265" y="156"/>
                      </a:lnTo>
                      <a:lnTo>
                        <a:pt x="269" y="154"/>
                      </a:lnTo>
                      <a:lnTo>
                        <a:pt x="267" y="152"/>
                      </a:lnTo>
                      <a:lnTo>
                        <a:pt x="269" y="154"/>
                      </a:lnTo>
                      <a:lnTo>
                        <a:pt x="271" y="154"/>
                      </a:lnTo>
                      <a:lnTo>
                        <a:pt x="271" y="152"/>
                      </a:lnTo>
                      <a:lnTo>
                        <a:pt x="271" y="152"/>
                      </a:lnTo>
                      <a:lnTo>
                        <a:pt x="271" y="152"/>
                      </a:lnTo>
                      <a:lnTo>
                        <a:pt x="269" y="151"/>
                      </a:lnTo>
                      <a:lnTo>
                        <a:pt x="269" y="151"/>
                      </a:lnTo>
                      <a:lnTo>
                        <a:pt x="269" y="151"/>
                      </a:lnTo>
                      <a:lnTo>
                        <a:pt x="269" y="151"/>
                      </a:lnTo>
                      <a:lnTo>
                        <a:pt x="267" y="151"/>
                      </a:lnTo>
                      <a:lnTo>
                        <a:pt x="265" y="152"/>
                      </a:lnTo>
                      <a:lnTo>
                        <a:pt x="269" y="152"/>
                      </a:lnTo>
                      <a:lnTo>
                        <a:pt x="269" y="152"/>
                      </a:lnTo>
                      <a:lnTo>
                        <a:pt x="265" y="151"/>
                      </a:lnTo>
                      <a:lnTo>
                        <a:pt x="267" y="154"/>
                      </a:lnTo>
                      <a:lnTo>
                        <a:pt x="269" y="152"/>
                      </a:lnTo>
                      <a:lnTo>
                        <a:pt x="269" y="152"/>
                      </a:lnTo>
                      <a:lnTo>
                        <a:pt x="271" y="152"/>
                      </a:lnTo>
                      <a:lnTo>
                        <a:pt x="271" y="151"/>
                      </a:lnTo>
                      <a:lnTo>
                        <a:pt x="271" y="151"/>
                      </a:lnTo>
                      <a:lnTo>
                        <a:pt x="273" y="149"/>
                      </a:lnTo>
                      <a:lnTo>
                        <a:pt x="271" y="147"/>
                      </a:lnTo>
                      <a:lnTo>
                        <a:pt x="271" y="147"/>
                      </a:lnTo>
                      <a:lnTo>
                        <a:pt x="271" y="145"/>
                      </a:lnTo>
                      <a:lnTo>
                        <a:pt x="269" y="145"/>
                      </a:lnTo>
                      <a:lnTo>
                        <a:pt x="267" y="145"/>
                      </a:lnTo>
                      <a:lnTo>
                        <a:pt x="265" y="145"/>
                      </a:lnTo>
                      <a:lnTo>
                        <a:pt x="265" y="147"/>
                      </a:lnTo>
                      <a:lnTo>
                        <a:pt x="269" y="145"/>
                      </a:lnTo>
                      <a:lnTo>
                        <a:pt x="267" y="145"/>
                      </a:lnTo>
                      <a:lnTo>
                        <a:pt x="267" y="145"/>
                      </a:lnTo>
                      <a:lnTo>
                        <a:pt x="265" y="143"/>
                      </a:lnTo>
                      <a:lnTo>
                        <a:pt x="265" y="143"/>
                      </a:lnTo>
                      <a:lnTo>
                        <a:pt x="263" y="143"/>
                      </a:lnTo>
                      <a:lnTo>
                        <a:pt x="261" y="143"/>
                      </a:lnTo>
                      <a:lnTo>
                        <a:pt x="261" y="143"/>
                      </a:lnTo>
                      <a:lnTo>
                        <a:pt x="261" y="145"/>
                      </a:lnTo>
                      <a:lnTo>
                        <a:pt x="259" y="147"/>
                      </a:lnTo>
                      <a:lnTo>
                        <a:pt x="259" y="149"/>
                      </a:lnTo>
                      <a:lnTo>
                        <a:pt x="259" y="149"/>
                      </a:lnTo>
                      <a:lnTo>
                        <a:pt x="261" y="151"/>
                      </a:lnTo>
                      <a:lnTo>
                        <a:pt x="263" y="149"/>
                      </a:lnTo>
                      <a:lnTo>
                        <a:pt x="261" y="147"/>
                      </a:lnTo>
                      <a:lnTo>
                        <a:pt x="261" y="147"/>
                      </a:lnTo>
                      <a:lnTo>
                        <a:pt x="261" y="147"/>
                      </a:lnTo>
                      <a:lnTo>
                        <a:pt x="259" y="147"/>
                      </a:lnTo>
                      <a:lnTo>
                        <a:pt x="259" y="147"/>
                      </a:lnTo>
                      <a:lnTo>
                        <a:pt x="259" y="147"/>
                      </a:lnTo>
                      <a:lnTo>
                        <a:pt x="258" y="149"/>
                      </a:lnTo>
                      <a:lnTo>
                        <a:pt x="256" y="151"/>
                      </a:lnTo>
                      <a:lnTo>
                        <a:pt x="256" y="151"/>
                      </a:lnTo>
                      <a:lnTo>
                        <a:pt x="256" y="152"/>
                      </a:lnTo>
                      <a:lnTo>
                        <a:pt x="256" y="152"/>
                      </a:lnTo>
                      <a:lnTo>
                        <a:pt x="258" y="154"/>
                      </a:lnTo>
                      <a:lnTo>
                        <a:pt x="258" y="156"/>
                      </a:lnTo>
                      <a:lnTo>
                        <a:pt x="259" y="156"/>
                      </a:lnTo>
                      <a:lnTo>
                        <a:pt x="263" y="156"/>
                      </a:lnTo>
                      <a:lnTo>
                        <a:pt x="263" y="158"/>
                      </a:lnTo>
                      <a:lnTo>
                        <a:pt x="263" y="158"/>
                      </a:lnTo>
                      <a:lnTo>
                        <a:pt x="265" y="158"/>
                      </a:lnTo>
                      <a:lnTo>
                        <a:pt x="267" y="158"/>
                      </a:lnTo>
                      <a:lnTo>
                        <a:pt x="269" y="158"/>
                      </a:lnTo>
                      <a:lnTo>
                        <a:pt x="269" y="158"/>
                      </a:lnTo>
                      <a:lnTo>
                        <a:pt x="271" y="156"/>
                      </a:lnTo>
                      <a:lnTo>
                        <a:pt x="271" y="156"/>
                      </a:lnTo>
                      <a:lnTo>
                        <a:pt x="271" y="154"/>
                      </a:lnTo>
                      <a:lnTo>
                        <a:pt x="269" y="154"/>
                      </a:lnTo>
                      <a:close/>
                      <a:moveTo>
                        <a:pt x="173" y="28"/>
                      </a:moveTo>
                      <a:lnTo>
                        <a:pt x="171" y="30"/>
                      </a:lnTo>
                      <a:lnTo>
                        <a:pt x="175" y="42"/>
                      </a:lnTo>
                      <a:lnTo>
                        <a:pt x="175" y="42"/>
                      </a:lnTo>
                      <a:lnTo>
                        <a:pt x="181" y="51"/>
                      </a:lnTo>
                      <a:lnTo>
                        <a:pt x="182" y="57"/>
                      </a:lnTo>
                      <a:lnTo>
                        <a:pt x="182" y="57"/>
                      </a:lnTo>
                      <a:lnTo>
                        <a:pt x="182" y="57"/>
                      </a:lnTo>
                      <a:lnTo>
                        <a:pt x="182" y="59"/>
                      </a:lnTo>
                      <a:lnTo>
                        <a:pt x="182" y="59"/>
                      </a:lnTo>
                      <a:lnTo>
                        <a:pt x="182" y="62"/>
                      </a:lnTo>
                      <a:lnTo>
                        <a:pt x="182" y="64"/>
                      </a:lnTo>
                      <a:lnTo>
                        <a:pt x="184" y="64"/>
                      </a:lnTo>
                      <a:lnTo>
                        <a:pt x="186" y="66"/>
                      </a:lnTo>
                      <a:lnTo>
                        <a:pt x="186" y="68"/>
                      </a:lnTo>
                      <a:lnTo>
                        <a:pt x="186" y="70"/>
                      </a:lnTo>
                      <a:lnTo>
                        <a:pt x="186" y="70"/>
                      </a:lnTo>
                      <a:lnTo>
                        <a:pt x="188" y="74"/>
                      </a:lnTo>
                      <a:lnTo>
                        <a:pt x="188" y="74"/>
                      </a:lnTo>
                      <a:lnTo>
                        <a:pt x="190" y="77"/>
                      </a:lnTo>
                      <a:lnTo>
                        <a:pt x="190" y="79"/>
                      </a:lnTo>
                      <a:lnTo>
                        <a:pt x="190" y="81"/>
                      </a:lnTo>
                      <a:lnTo>
                        <a:pt x="190" y="81"/>
                      </a:lnTo>
                      <a:lnTo>
                        <a:pt x="190" y="83"/>
                      </a:lnTo>
                      <a:lnTo>
                        <a:pt x="190" y="85"/>
                      </a:lnTo>
                      <a:lnTo>
                        <a:pt x="192" y="85"/>
                      </a:lnTo>
                      <a:lnTo>
                        <a:pt x="192" y="89"/>
                      </a:lnTo>
                      <a:lnTo>
                        <a:pt x="192" y="89"/>
                      </a:lnTo>
                      <a:lnTo>
                        <a:pt x="192" y="89"/>
                      </a:lnTo>
                      <a:lnTo>
                        <a:pt x="192" y="90"/>
                      </a:lnTo>
                      <a:lnTo>
                        <a:pt x="194" y="96"/>
                      </a:lnTo>
                      <a:lnTo>
                        <a:pt x="196" y="102"/>
                      </a:lnTo>
                      <a:lnTo>
                        <a:pt x="199" y="100"/>
                      </a:lnTo>
                      <a:lnTo>
                        <a:pt x="201" y="98"/>
                      </a:lnTo>
                      <a:lnTo>
                        <a:pt x="199" y="96"/>
                      </a:lnTo>
                      <a:lnTo>
                        <a:pt x="199" y="96"/>
                      </a:lnTo>
                      <a:lnTo>
                        <a:pt x="197" y="96"/>
                      </a:lnTo>
                      <a:lnTo>
                        <a:pt x="196" y="98"/>
                      </a:lnTo>
                      <a:lnTo>
                        <a:pt x="196" y="98"/>
                      </a:lnTo>
                      <a:lnTo>
                        <a:pt x="196" y="100"/>
                      </a:lnTo>
                      <a:lnTo>
                        <a:pt x="196" y="102"/>
                      </a:lnTo>
                      <a:lnTo>
                        <a:pt x="196" y="104"/>
                      </a:lnTo>
                      <a:lnTo>
                        <a:pt x="197" y="105"/>
                      </a:lnTo>
                      <a:lnTo>
                        <a:pt x="197" y="105"/>
                      </a:lnTo>
                      <a:lnTo>
                        <a:pt x="196" y="105"/>
                      </a:lnTo>
                      <a:lnTo>
                        <a:pt x="196" y="105"/>
                      </a:lnTo>
                      <a:lnTo>
                        <a:pt x="196" y="109"/>
                      </a:lnTo>
                      <a:lnTo>
                        <a:pt x="197" y="113"/>
                      </a:lnTo>
                      <a:lnTo>
                        <a:pt x="196" y="113"/>
                      </a:lnTo>
                      <a:lnTo>
                        <a:pt x="199" y="113"/>
                      </a:lnTo>
                      <a:lnTo>
                        <a:pt x="201" y="111"/>
                      </a:lnTo>
                      <a:lnTo>
                        <a:pt x="201" y="111"/>
                      </a:lnTo>
                      <a:lnTo>
                        <a:pt x="201" y="111"/>
                      </a:lnTo>
                      <a:lnTo>
                        <a:pt x="197" y="109"/>
                      </a:lnTo>
                      <a:lnTo>
                        <a:pt x="197" y="109"/>
                      </a:lnTo>
                      <a:lnTo>
                        <a:pt x="196" y="113"/>
                      </a:lnTo>
                      <a:lnTo>
                        <a:pt x="196" y="115"/>
                      </a:lnTo>
                      <a:lnTo>
                        <a:pt x="196" y="115"/>
                      </a:lnTo>
                      <a:lnTo>
                        <a:pt x="196" y="117"/>
                      </a:lnTo>
                      <a:lnTo>
                        <a:pt x="197" y="117"/>
                      </a:lnTo>
                      <a:lnTo>
                        <a:pt x="199" y="119"/>
                      </a:lnTo>
                      <a:lnTo>
                        <a:pt x="199" y="119"/>
                      </a:lnTo>
                      <a:lnTo>
                        <a:pt x="201" y="119"/>
                      </a:lnTo>
                      <a:lnTo>
                        <a:pt x="201" y="115"/>
                      </a:lnTo>
                      <a:lnTo>
                        <a:pt x="199" y="117"/>
                      </a:lnTo>
                      <a:lnTo>
                        <a:pt x="199" y="119"/>
                      </a:lnTo>
                      <a:lnTo>
                        <a:pt x="201" y="115"/>
                      </a:lnTo>
                      <a:lnTo>
                        <a:pt x="197" y="115"/>
                      </a:lnTo>
                      <a:lnTo>
                        <a:pt x="197" y="117"/>
                      </a:lnTo>
                      <a:lnTo>
                        <a:pt x="197" y="119"/>
                      </a:lnTo>
                      <a:lnTo>
                        <a:pt x="197" y="121"/>
                      </a:lnTo>
                      <a:lnTo>
                        <a:pt x="199" y="121"/>
                      </a:lnTo>
                      <a:lnTo>
                        <a:pt x="199" y="121"/>
                      </a:lnTo>
                      <a:lnTo>
                        <a:pt x="199" y="121"/>
                      </a:lnTo>
                      <a:lnTo>
                        <a:pt x="199" y="124"/>
                      </a:lnTo>
                      <a:lnTo>
                        <a:pt x="199" y="124"/>
                      </a:lnTo>
                      <a:lnTo>
                        <a:pt x="199" y="126"/>
                      </a:lnTo>
                      <a:lnTo>
                        <a:pt x="199" y="126"/>
                      </a:lnTo>
                      <a:lnTo>
                        <a:pt x="199" y="126"/>
                      </a:lnTo>
                      <a:lnTo>
                        <a:pt x="199" y="128"/>
                      </a:lnTo>
                      <a:lnTo>
                        <a:pt x="199" y="128"/>
                      </a:lnTo>
                      <a:lnTo>
                        <a:pt x="199" y="128"/>
                      </a:lnTo>
                      <a:lnTo>
                        <a:pt x="203" y="128"/>
                      </a:lnTo>
                      <a:lnTo>
                        <a:pt x="199" y="126"/>
                      </a:lnTo>
                      <a:lnTo>
                        <a:pt x="199" y="128"/>
                      </a:lnTo>
                      <a:lnTo>
                        <a:pt x="199" y="128"/>
                      </a:lnTo>
                      <a:lnTo>
                        <a:pt x="199" y="130"/>
                      </a:lnTo>
                      <a:lnTo>
                        <a:pt x="199" y="130"/>
                      </a:lnTo>
                      <a:lnTo>
                        <a:pt x="199" y="132"/>
                      </a:lnTo>
                      <a:lnTo>
                        <a:pt x="199" y="132"/>
                      </a:lnTo>
                      <a:lnTo>
                        <a:pt x="201" y="141"/>
                      </a:lnTo>
                      <a:lnTo>
                        <a:pt x="201" y="145"/>
                      </a:lnTo>
                      <a:lnTo>
                        <a:pt x="201" y="145"/>
                      </a:lnTo>
                      <a:lnTo>
                        <a:pt x="203" y="147"/>
                      </a:lnTo>
                      <a:lnTo>
                        <a:pt x="203" y="147"/>
                      </a:lnTo>
                      <a:lnTo>
                        <a:pt x="203" y="151"/>
                      </a:lnTo>
                      <a:lnTo>
                        <a:pt x="207" y="160"/>
                      </a:lnTo>
                      <a:lnTo>
                        <a:pt x="207" y="162"/>
                      </a:lnTo>
                      <a:lnTo>
                        <a:pt x="209" y="164"/>
                      </a:lnTo>
                      <a:lnTo>
                        <a:pt x="209" y="164"/>
                      </a:lnTo>
                      <a:lnTo>
                        <a:pt x="213" y="167"/>
                      </a:lnTo>
                      <a:lnTo>
                        <a:pt x="213" y="167"/>
                      </a:lnTo>
                      <a:lnTo>
                        <a:pt x="214" y="167"/>
                      </a:lnTo>
                      <a:lnTo>
                        <a:pt x="214" y="169"/>
                      </a:lnTo>
                      <a:lnTo>
                        <a:pt x="214" y="169"/>
                      </a:lnTo>
                      <a:lnTo>
                        <a:pt x="218" y="169"/>
                      </a:lnTo>
                      <a:lnTo>
                        <a:pt x="218" y="171"/>
                      </a:lnTo>
                      <a:lnTo>
                        <a:pt x="220" y="167"/>
                      </a:lnTo>
                      <a:lnTo>
                        <a:pt x="216" y="167"/>
                      </a:lnTo>
                      <a:lnTo>
                        <a:pt x="216" y="169"/>
                      </a:lnTo>
                      <a:lnTo>
                        <a:pt x="220" y="169"/>
                      </a:lnTo>
                      <a:lnTo>
                        <a:pt x="216" y="167"/>
                      </a:lnTo>
                      <a:lnTo>
                        <a:pt x="216" y="167"/>
                      </a:lnTo>
                      <a:lnTo>
                        <a:pt x="216" y="169"/>
                      </a:lnTo>
                      <a:lnTo>
                        <a:pt x="216" y="169"/>
                      </a:lnTo>
                      <a:lnTo>
                        <a:pt x="216" y="171"/>
                      </a:lnTo>
                      <a:lnTo>
                        <a:pt x="216" y="173"/>
                      </a:lnTo>
                      <a:lnTo>
                        <a:pt x="216" y="175"/>
                      </a:lnTo>
                      <a:lnTo>
                        <a:pt x="218" y="175"/>
                      </a:lnTo>
                      <a:lnTo>
                        <a:pt x="220" y="173"/>
                      </a:lnTo>
                      <a:lnTo>
                        <a:pt x="216" y="173"/>
                      </a:lnTo>
                      <a:lnTo>
                        <a:pt x="216" y="175"/>
                      </a:lnTo>
                      <a:lnTo>
                        <a:pt x="216" y="175"/>
                      </a:lnTo>
                      <a:lnTo>
                        <a:pt x="218" y="177"/>
                      </a:lnTo>
                      <a:lnTo>
                        <a:pt x="218" y="179"/>
                      </a:lnTo>
                      <a:lnTo>
                        <a:pt x="218" y="179"/>
                      </a:lnTo>
                      <a:lnTo>
                        <a:pt x="220" y="181"/>
                      </a:lnTo>
                      <a:lnTo>
                        <a:pt x="222" y="179"/>
                      </a:lnTo>
                      <a:lnTo>
                        <a:pt x="222" y="177"/>
                      </a:lnTo>
                      <a:lnTo>
                        <a:pt x="222" y="177"/>
                      </a:lnTo>
                      <a:lnTo>
                        <a:pt x="222" y="177"/>
                      </a:lnTo>
                      <a:lnTo>
                        <a:pt x="218" y="177"/>
                      </a:lnTo>
                      <a:lnTo>
                        <a:pt x="218" y="177"/>
                      </a:lnTo>
                      <a:lnTo>
                        <a:pt x="218" y="179"/>
                      </a:lnTo>
                      <a:lnTo>
                        <a:pt x="216" y="181"/>
                      </a:lnTo>
                      <a:lnTo>
                        <a:pt x="216" y="181"/>
                      </a:lnTo>
                      <a:lnTo>
                        <a:pt x="218" y="182"/>
                      </a:lnTo>
                      <a:lnTo>
                        <a:pt x="218" y="184"/>
                      </a:lnTo>
                      <a:lnTo>
                        <a:pt x="218" y="184"/>
                      </a:lnTo>
                      <a:lnTo>
                        <a:pt x="220" y="186"/>
                      </a:lnTo>
                      <a:lnTo>
                        <a:pt x="220" y="186"/>
                      </a:lnTo>
                      <a:lnTo>
                        <a:pt x="224" y="184"/>
                      </a:lnTo>
                      <a:lnTo>
                        <a:pt x="224" y="184"/>
                      </a:lnTo>
                      <a:lnTo>
                        <a:pt x="224" y="182"/>
                      </a:lnTo>
                      <a:lnTo>
                        <a:pt x="222" y="181"/>
                      </a:lnTo>
                      <a:lnTo>
                        <a:pt x="224" y="184"/>
                      </a:lnTo>
                      <a:lnTo>
                        <a:pt x="224" y="182"/>
                      </a:lnTo>
                      <a:lnTo>
                        <a:pt x="222" y="181"/>
                      </a:lnTo>
                      <a:lnTo>
                        <a:pt x="220" y="182"/>
                      </a:lnTo>
                      <a:lnTo>
                        <a:pt x="220" y="182"/>
                      </a:lnTo>
                      <a:lnTo>
                        <a:pt x="224" y="181"/>
                      </a:lnTo>
                      <a:lnTo>
                        <a:pt x="220" y="181"/>
                      </a:lnTo>
                      <a:lnTo>
                        <a:pt x="220" y="182"/>
                      </a:lnTo>
                      <a:lnTo>
                        <a:pt x="224" y="182"/>
                      </a:lnTo>
                      <a:lnTo>
                        <a:pt x="222" y="179"/>
                      </a:lnTo>
                      <a:lnTo>
                        <a:pt x="220" y="181"/>
                      </a:lnTo>
                      <a:lnTo>
                        <a:pt x="220" y="181"/>
                      </a:lnTo>
                      <a:lnTo>
                        <a:pt x="220" y="181"/>
                      </a:lnTo>
                      <a:lnTo>
                        <a:pt x="220" y="181"/>
                      </a:lnTo>
                      <a:lnTo>
                        <a:pt x="216" y="181"/>
                      </a:lnTo>
                      <a:lnTo>
                        <a:pt x="216" y="181"/>
                      </a:lnTo>
                      <a:lnTo>
                        <a:pt x="216" y="184"/>
                      </a:lnTo>
                      <a:lnTo>
                        <a:pt x="216" y="184"/>
                      </a:lnTo>
                      <a:lnTo>
                        <a:pt x="216" y="184"/>
                      </a:lnTo>
                      <a:lnTo>
                        <a:pt x="216" y="186"/>
                      </a:lnTo>
                      <a:lnTo>
                        <a:pt x="218" y="188"/>
                      </a:lnTo>
                      <a:lnTo>
                        <a:pt x="218" y="190"/>
                      </a:lnTo>
                      <a:lnTo>
                        <a:pt x="218" y="190"/>
                      </a:lnTo>
                      <a:lnTo>
                        <a:pt x="218" y="190"/>
                      </a:lnTo>
                      <a:lnTo>
                        <a:pt x="218" y="190"/>
                      </a:lnTo>
                      <a:lnTo>
                        <a:pt x="220" y="192"/>
                      </a:lnTo>
                      <a:lnTo>
                        <a:pt x="222" y="192"/>
                      </a:lnTo>
                      <a:lnTo>
                        <a:pt x="222" y="194"/>
                      </a:lnTo>
                      <a:lnTo>
                        <a:pt x="224" y="194"/>
                      </a:lnTo>
                      <a:lnTo>
                        <a:pt x="224" y="194"/>
                      </a:lnTo>
                      <a:lnTo>
                        <a:pt x="226" y="192"/>
                      </a:lnTo>
                      <a:lnTo>
                        <a:pt x="228" y="192"/>
                      </a:lnTo>
                      <a:lnTo>
                        <a:pt x="228" y="192"/>
                      </a:lnTo>
                      <a:lnTo>
                        <a:pt x="229" y="192"/>
                      </a:lnTo>
                      <a:lnTo>
                        <a:pt x="229" y="190"/>
                      </a:lnTo>
                      <a:lnTo>
                        <a:pt x="228" y="188"/>
                      </a:lnTo>
                      <a:lnTo>
                        <a:pt x="228" y="192"/>
                      </a:lnTo>
                      <a:lnTo>
                        <a:pt x="228" y="192"/>
                      </a:lnTo>
                      <a:lnTo>
                        <a:pt x="228" y="192"/>
                      </a:lnTo>
                      <a:lnTo>
                        <a:pt x="229" y="192"/>
                      </a:lnTo>
                      <a:lnTo>
                        <a:pt x="231" y="188"/>
                      </a:lnTo>
                      <a:lnTo>
                        <a:pt x="228" y="190"/>
                      </a:lnTo>
                      <a:lnTo>
                        <a:pt x="229" y="192"/>
                      </a:lnTo>
                      <a:lnTo>
                        <a:pt x="233" y="205"/>
                      </a:lnTo>
                      <a:lnTo>
                        <a:pt x="233" y="205"/>
                      </a:lnTo>
                      <a:lnTo>
                        <a:pt x="233" y="205"/>
                      </a:lnTo>
                      <a:lnTo>
                        <a:pt x="233" y="205"/>
                      </a:lnTo>
                      <a:lnTo>
                        <a:pt x="235" y="207"/>
                      </a:lnTo>
                      <a:lnTo>
                        <a:pt x="237" y="207"/>
                      </a:lnTo>
                      <a:lnTo>
                        <a:pt x="237" y="205"/>
                      </a:lnTo>
                      <a:lnTo>
                        <a:pt x="235" y="207"/>
                      </a:lnTo>
                      <a:lnTo>
                        <a:pt x="235" y="207"/>
                      </a:lnTo>
                      <a:lnTo>
                        <a:pt x="239" y="205"/>
                      </a:lnTo>
                      <a:lnTo>
                        <a:pt x="235" y="205"/>
                      </a:lnTo>
                      <a:lnTo>
                        <a:pt x="235" y="207"/>
                      </a:lnTo>
                      <a:lnTo>
                        <a:pt x="235" y="209"/>
                      </a:lnTo>
                      <a:lnTo>
                        <a:pt x="237" y="211"/>
                      </a:lnTo>
                      <a:lnTo>
                        <a:pt x="237" y="211"/>
                      </a:lnTo>
                      <a:lnTo>
                        <a:pt x="237" y="211"/>
                      </a:lnTo>
                      <a:lnTo>
                        <a:pt x="241" y="209"/>
                      </a:lnTo>
                      <a:lnTo>
                        <a:pt x="237" y="209"/>
                      </a:lnTo>
                      <a:lnTo>
                        <a:pt x="235" y="213"/>
                      </a:lnTo>
                      <a:lnTo>
                        <a:pt x="235" y="213"/>
                      </a:lnTo>
                      <a:lnTo>
                        <a:pt x="235" y="218"/>
                      </a:lnTo>
                      <a:lnTo>
                        <a:pt x="235" y="218"/>
                      </a:lnTo>
                      <a:lnTo>
                        <a:pt x="235" y="220"/>
                      </a:lnTo>
                      <a:lnTo>
                        <a:pt x="237" y="222"/>
                      </a:lnTo>
                      <a:lnTo>
                        <a:pt x="237" y="222"/>
                      </a:lnTo>
                      <a:lnTo>
                        <a:pt x="237" y="222"/>
                      </a:lnTo>
                      <a:lnTo>
                        <a:pt x="239" y="220"/>
                      </a:lnTo>
                      <a:lnTo>
                        <a:pt x="237" y="222"/>
                      </a:lnTo>
                      <a:lnTo>
                        <a:pt x="237" y="222"/>
                      </a:lnTo>
                      <a:lnTo>
                        <a:pt x="237" y="222"/>
                      </a:lnTo>
                      <a:lnTo>
                        <a:pt x="237" y="222"/>
                      </a:lnTo>
                      <a:lnTo>
                        <a:pt x="239" y="224"/>
                      </a:lnTo>
                      <a:lnTo>
                        <a:pt x="239" y="224"/>
                      </a:lnTo>
                      <a:lnTo>
                        <a:pt x="239" y="226"/>
                      </a:lnTo>
                      <a:lnTo>
                        <a:pt x="241" y="226"/>
                      </a:lnTo>
                      <a:lnTo>
                        <a:pt x="241" y="226"/>
                      </a:lnTo>
                      <a:lnTo>
                        <a:pt x="243" y="226"/>
                      </a:lnTo>
                      <a:lnTo>
                        <a:pt x="244" y="224"/>
                      </a:lnTo>
                      <a:lnTo>
                        <a:pt x="243" y="222"/>
                      </a:lnTo>
                      <a:lnTo>
                        <a:pt x="239" y="224"/>
                      </a:lnTo>
                      <a:lnTo>
                        <a:pt x="241" y="224"/>
                      </a:lnTo>
                      <a:lnTo>
                        <a:pt x="241" y="224"/>
                      </a:lnTo>
                      <a:lnTo>
                        <a:pt x="243" y="226"/>
                      </a:lnTo>
                      <a:lnTo>
                        <a:pt x="243" y="226"/>
                      </a:lnTo>
                      <a:lnTo>
                        <a:pt x="244" y="226"/>
                      </a:lnTo>
                      <a:lnTo>
                        <a:pt x="246" y="226"/>
                      </a:lnTo>
                      <a:lnTo>
                        <a:pt x="246" y="226"/>
                      </a:lnTo>
                      <a:lnTo>
                        <a:pt x="248" y="226"/>
                      </a:lnTo>
                      <a:lnTo>
                        <a:pt x="250" y="224"/>
                      </a:lnTo>
                      <a:lnTo>
                        <a:pt x="250" y="224"/>
                      </a:lnTo>
                      <a:lnTo>
                        <a:pt x="250" y="224"/>
                      </a:lnTo>
                      <a:lnTo>
                        <a:pt x="250" y="222"/>
                      </a:lnTo>
                      <a:lnTo>
                        <a:pt x="250" y="220"/>
                      </a:lnTo>
                      <a:lnTo>
                        <a:pt x="250" y="218"/>
                      </a:lnTo>
                      <a:lnTo>
                        <a:pt x="250" y="218"/>
                      </a:lnTo>
                      <a:lnTo>
                        <a:pt x="248" y="218"/>
                      </a:lnTo>
                      <a:lnTo>
                        <a:pt x="250" y="220"/>
                      </a:lnTo>
                      <a:lnTo>
                        <a:pt x="250" y="220"/>
                      </a:lnTo>
                      <a:lnTo>
                        <a:pt x="248" y="218"/>
                      </a:lnTo>
                      <a:lnTo>
                        <a:pt x="250" y="222"/>
                      </a:lnTo>
                      <a:lnTo>
                        <a:pt x="250" y="220"/>
                      </a:lnTo>
                      <a:lnTo>
                        <a:pt x="252" y="220"/>
                      </a:lnTo>
                      <a:lnTo>
                        <a:pt x="252" y="218"/>
                      </a:lnTo>
                      <a:lnTo>
                        <a:pt x="254" y="216"/>
                      </a:lnTo>
                      <a:lnTo>
                        <a:pt x="254" y="214"/>
                      </a:lnTo>
                      <a:lnTo>
                        <a:pt x="252" y="213"/>
                      </a:lnTo>
                      <a:lnTo>
                        <a:pt x="252" y="211"/>
                      </a:lnTo>
                      <a:lnTo>
                        <a:pt x="250" y="207"/>
                      </a:lnTo>
                      <a:lnTo>
                        <a:pt x="250" y="207"/>
                      </a:lnTo>
                      <a:lnTo>
                        <a:pt x="250" y="207"/>
                      </a:lnTo>
                      <a:lnTo>
                        <a:pt x="250" y="207"/>
                      </a:lnTo>
                      <a:lnTo>
                        <a:pt x="246" y="205"/>
                      </a:lnTo>
                      <a:lnTo>
                        <a:pt x="246" y="205"/>
                      </a:lnTo>
                      <a:lnTo>
                        <a:pt x="246" y="205"/>
                      </a:lnTo>
                      <a:lnTo>
                        <a:pt x="243" y="207"/>
                      </a:lnTo>
                      <a:lnTo>
                        <a:pt x="243" y="207"/>
                      </a:lnTo>
                      <a:lnTo>
                        <a:pt x="243" y="207"/>
                      </a:lnTo>
                      <a:lnTo>
                        <a:pt x="244" y="209"/>
                      </a:lnTo>
                      <a:lnTo>
                        <a:pt x="248" y="209"/>
                      </a:lnTo>
                      <a:lnTo>
                        <a:pt x="248" y="207"/>
                      </a:lnTo>
                      <a:lnTo>
                        <a:pt x="248" y="207"/>
                      </a:lnTo>
                      <a:lnTo>
                        <a:pt x="248" y="203"/>
                      </a:lnTo>
                      <a:lnTo>
                        <a:pt x="248" y="201"/>
                      </a:lnTo>
                      <a:lnTo>
                        <a:pt x="248" y="201"/>
                      </a:lnTo>
                      <a:lnTo>
                        <a:pt x="248" y="199"/>
                      </a:lnTo>
                      <a:lnTo>
                        <a:pt x="246" y="199"/>
                      </a:lnTo>
                      <a:lnTo>
                        <a:pt x="246" y="199"/>
                      </a:lnTo>
                      <a:lnTo>
                        <a:pt x="248" y="199"/>
                      </a:lnTo>
                      <a:lnTo>
                        <a:pt x="244" y="198"/>
                      </a:lnTo>
                      <a:lnTo>
                        <a:pt x="246" y="201"/>
                      </a:lnTo>
                      <a:lnTo>
                        <a:pt x="246" y="201"/>
                      </a:lnTo>
                      <a:lnTo>
                        <a:pt x="246" y="201"/>
                      </a:lnTo>
                      <a:lnTo>
                        <a:pt x="246" y="201"/>
                      </a:lnTo>
                      <a:lnTo>
                        <a:pt x="246" y="201"/>
                      </a:lnTo>
                      <a:lnTo>
                        <a:pt x="248" y="198"/>
                      </a:lnTo>
                      <a:lnTo>
                        <a:pt x="248" y="196"/>
                      </a:lnTo>
                      <a:lnTo>
                        <a:pt x="246" y="196"/>
                      </a:lnTo>
                      <a:lnTo>
                        <a:pt x="248" y="198"/>
                      </a:lnTo>
                      <a:lnTo>
                        <a:pt x="248" y="198"/>
                      </a:lnTo>
                      <a:lnTo>
                        <a:pt x="246" y="194"/>
                      </a:lnTo>
                      <a:lnTo>
                        <a:pt x="244" y="198"/>
                      </a:lnTo>
                      <a:lnTo>
                        <a:pt x="246" y="198"/>
                      </a:lnTo>
                      <a:lnTo>
                        <a:pt x="248" y="198"/>
                      </a:lnTo>
                      <a:lnTo>
                        <a:pt x="248" y="198"/>
                      </a:lnTo>
                      <a:lnTo>
                        <a:pt x="248" y="198"/>
                      </a:lnTo>
                      <a:lnTo>
                        <a:pt x="250" y="198"/>
                      </a:lnTo>
                      <a:lnTo>
                        <a:pt x="250" y="198"/>
                      </a:lnTo>
                      <a:lnTo>
                        <a:pt x="252" y="196"/>
                      </a:lnTo>
                      <a:lnTo>
                        <a:pt x="252" y="194"/>
                      </a:lnTo>
                      <a:lnTo>
                        <a:pt x="248" y="194"/>
                      </a:lnTo>
                      <a:lnTo>
                        <a:pt x="250" y="196"/>
                      </a:lnTo>
                      <a:lnTo>
                        <a:pt x="252" y="194"/>
                      </a:lnTo>
                      <a:lnTo>
                        <a:pt x="248" y="194"/>
                      </a:lnTo>
                      <a:lnTo>
                        <a:pt x="248" y="196"/>
                      </a:lnTo>
                      <a:lnTo>
                        <a:pt x="248" y="196"/>
                      </a:lnTo>
                      <a:lnTo>
                        <a:pt x="248" y="194"/>
                      </a:lnTo>
                      <a:lnTo>
                        <a:pt x="246" y="194"/>
                      </a:lnTo>
                      <a:lnTo>
                        <a:pt x="246" y="194"/>
                      </a:lnTo>
                      <a:lnTo>
                        <a:pt x="246" y="194"/>
                      </a:lnTo>
                      <a:lnTo>
                        <a:pt x="248" y="198"/>
                      </a:lnTo>
                      <a:lnTo>
                        <a:pt x="248" y="198"/>
                      </a:lnTo>
                      <a:lnTo>
                        <a:pt x="250" y="196"/>
                      </a:lnTo>
                      <a:lnTo>
                        <a:pt x="252" y="196"/>
                      </a:lnTo>
                      <a:lnTo>
                        <a:pt x="252" y="196"/>
                      </a:lnTo>
                      <a:lnTo>
                        <a:pt x="254" y="194"/>
                      </a:lnTo>
                      <a:lnTo>
                        <a:pt x="254" y="192"/>
                      </a:lnTo>
                      <a:lnTo>
                        <a:pt x="252" y="190"/>
                      </a:lnTo>
                      <a:lnTo>
                        <a:pt x="248" y="192"/>
                      </a:lnTo>
                      <a:lnTo>
                        <a:pt x="250" y="194"/>
                      </a:lnTo>
                      <a:lnTo>
                        <a:pt x="250" y="196"/>
                      </a:lnTo>
                      <a:lnTo>
                        <a:pt x="252" y="196"/>
                      </a:lnTo>
                      <a:lnTo>
                        <a:pt x="252" y="198"/>
                      </a:lnTo>
                      <a:lnTo>
                        <a:pt x="258" y="203"/>
                      </a:lnTo>
                      <a:lnTo>
                        <a:pt x="259" y="203"/>
                      </a:lnTo>
                      <a:lnTo>
                        <a:pt x="259" y="203"/>
                      </a:lnTo>
                      <a:lnTo>
                        <a:pt x="261" y="203"/>
                      </a:lnTo>
                      <a:lnTo>
                        <a:pt x="263" y="205"/>
                      </a:lnTo>
                      <a:lnTo>
                        <a:pt x="263" y="201"/>
                      </a:lnTo>
                      <a:lnTo>
                        <a:pt x="261" y="203"/>
                      </a:lnTo>
                      <a:lnTo>
                        <a:pt x="261" y="203"/>
                      </a:lnTo>
                      <a:lnTo>
                        <a:pt x="261" y="203"/>
                      </a:lnTo>
                      <a:lnTo>
                        <a:pt x="263" y="205"/>
                      </a:lnTo>
                      <a:lnTo>
                        <a:pt x="263" y="205"/>
                      </a:lnTo>
                      <a:lnTo>
                        <a:pt x="263" y="205"/>
                      </a:lnTo>
                      <a:lnTo>
                        <a:pt x="265" y="201"/>
                      </a:lnTo>
                      <a:lnTo>
                        <a:pt x="263" y="203"/>
                      </a:lnTo>
                      <a:lnTo>
                        <a:pt x="263" y="205"/>
                      </a:lnTo>
                      <a:lnTo>
                        <a:pt x="263" y="205"/>
                      </a:lnTo>
                      <a:lnTo>
                        <a:pt x="267" y="203"/>
                      </a:lnTo>
                      <a:lnTo>
                        <a:pt x="263" y="203"/>
                      </a:lnTo>
                      <a:lnTo>
                        <a:pt x="263" y="203"/>
                      </a:lnTo>
                      <a:lnTo>
                        <a:pt x="263" y="203"/>
                      </a:lnTo>
                      <a:lnTo>
                        <a:pt x="265" y="205"/>
                      </a:lnTo>
                      <a:lnTo>
                        <a:pt x="263" y="203"/>
                      </a:lnTo>
                      <a:lnTo>
                        <a:pt x="261" y="203"/>
                      </a:lnTo>
                      <a:lnTo>
                        <a:pt x="261" y="205"/>
                      </a:lnTo>
                      <a:lnTo>
                        <a:pt x="261" y="205"/>
                      </a:lnTo>
                      <a:lnTo>
                        <a:pt x="259" y="207"/>
                      </a:lnTo>
                      <a:lnTo>
                        <a:pt x="259" y="207"/>
                      </a:lnTo>
                      <a:lnTo>
                        <a:pt x="263" y="209"/>
                      </a:lnTo>
                      <a:lnTo>
                        <a:pt x="259" y="207"/>
                      </a:lnTo>
                      <a:lnTo>
                        <a:pt x="259" y="209"/>
                      </a:lnTo>
                      <a:lnTo>
                        <a:pt x="259" y="209"/>
                      </a:lnTo>
                      <a:lnTo>
                        <a:pt x="259" y="213"/>
                      </a:lnTo>
                      <a:lnTo>
                        <a:pt x="259" y="213"/>
                      </a:lnTo>
                      <a:lnTo>
                        <a:pt x="261" y="214"/>
                      </a:lnTo>
                      <a:lnTo>
                        <a:pt x="263" y="214"/>
                      </a:lnTo>
                      <a:lnTo>
                        <a:pt x="263" y="211"/>
                      </a:lnTo>
                      <a:lnTo>
                        <a:pt x="261" y="213"/>
                      </a:lnTo>
                      <a:lnTo>
                        <a:pt x="261" y="214"/>
                      </a:lnTo>
                      <a:lnTo>
                        <a:pt x="263" y="211"/>
                      </a:lnTo>
                      <a:lnTo>
                        <a:pt x="261" y="211"/>
                      </a:lnTo>
                      <a:lnTo>
                        <a:pt x="261" y="213"/>
                      </a:lnTo>
                      <a:lnTo>
                        <a:pt x="263" y="213"/>
                      </a:lnTo>
                      <a:lnTo>
                        <a:pt x="263" y="209"/>
                      </a:lnTo>
                      <a:lnTo>
                        <a:pt x="261" y="209"/>
                      </a:lnTo>
                      <a:lnTo>
                        <a:pt x="261" y="211"/>
                      </a:lnTo>
                      <a:lnTo>
                        <a:pt x="261" y="211"/>
                      </a:lnTo>
                      <a:lnTo>
                        <a:pt x="261" y="211"/>
                      </a:lnTo>
                      <a:lnTo>
                        <a:pt x="259" y="213"/>
                      </a:lnTo>
                      <a:lnTo>
                        <a:pt x="259" y="213"/>
                      </a:lnTo>
                      <a:lnTo>
                        <a:pt x="261" y="214"/>
                      </a:lnTo>
                      <a:lnTo>
                        <a:pt x="261" y="214"/>
                      </a:lnTo>
                      <a:lnTo>
                        <a:pt x="261" y="214"/>
                      </a:lnTo>
                      <a:lnTo>
                        <a:pt x="261" y="216"/>
                      </a:lnTo>
                      <a:lnTo>
                        <a:pt x="261" y="216"/>
                      </a:lnTo>
                      <a:lnTo>
                        <a:pt x="261" y="216"/>
                      </a:lnTo>
                      <a:lnTo>
                        <a:pt x="263" y="218"/>
                      </a:lnTo>
                      <a:lnTo>
                        <a:pt x="265" y="216"/>
                      </a:lnTo>
                      <a:lnTo>
                        <a:pt x="263" y="216"/>
                      </a:lnTo>
                      <a:lnTo>
                        <a:pt x="263" y="218"/>
                      </a:lnTo>
                      <a:lnTo>
                        <a:pt x="263" y="218"/>
                      </a:lnTo>
                      <a:lnTo>
                        <a:pt x="263" y="218"/>
                      </a:lnTo>
                      <a:lnTo>
                        <a:pt x="265" y="220"/>
                      </a:lnTo>
                      <a:lnTo>
                        <a:pt x="265" y="220"/>
                      </a:lnTo>
                      <a:lnTo>
                        <a:pt x="265" y="220"/>
                      </a:lnTo>
                      <a:lnTo>
                        <a:pt x="263" y="222"/>
                      </a:lnTo>
                      <a:lnTo>
                        <a:pt x="263" y="222"/>
                      </a:lnTo>
                      <a:lnTo>
                        <a:pt x="263" y="222"/>
                      </a:lnTo>
                      <a:lnTo>
                        <a:pt x="263" y="224"/>
                      </a:lnTo>
                      <a:lnTo>
                        <a:pt x="265" y="224"/>
                      </a:lnTo>
                      <a:lnTo>
                        <a:pt x="265" y="224"/>
                      </a:lnTo>
                      <a:lnTo>
                        <a:pt x="267" y="228"/>
                      </a:lnTo>
                      <a:lnTo>
                        <a:pt x="267" y="228"/>
                      </a:lnTo>
                      <a:lnTo>
                        <a:pt x="269" y="226"/>
                      </a:lnTo>
                      <a:lnTo>
                        <a:pt x="271" y="226"/>
                      </a:lnTo>
                      <a:lnTo>
                        <a:pt x="269" y="224"/>
                      </a:lnTo>
                      <a:lnTo>
                        <a:pt x="267" y="226"/>
                      </a:lnTo>
                      <a:lnTo>
                        <a:pt x="269" y="226"/>
                      </a:lnTo>
                      <a:lnTo>
                        <a:pt x="269" y="228"/>
                      </a:lnTo>
                      <a:lnTo>
                        <a:pt x="271" y="224"/>
                      </a:lnTo>
                      <a:lnTo>
                        <a:pt x="267" y="226"/>
                      </a:lnTo>
                      <a:lnTo>
                        <a:pt x="267" y="226"/>
                      </a:lnTo>
                      <a:lnTo>
                        <a:pt x="271" y="224"/>
                      </a:lnTo>
                      <a:lnTo>
                        <a:pt x="267" y="224"/>
                      </a:lnTo>
                      <a:lnTo>
                        <a:pt x="267" y="226"/>
                      </a:lnTo>
                      <a:lnTo>
                        <a:pt x="267" y="226"/>
                      </a:lnTo>
                      <a:lnTo>
                        <a:pt x="269" y="228"/>
                      </a:lnTo>
                      <a:lnTo>
                        <a:pt x="269" y="228"/>
                      </a:lnTo>
                      <a:lnTo>
                        <a:pt x="271" y="229"/>
                      </a:lnTo>
                      <a:lnTo>
                        <a:pt x="271" y="229"/>
                      </a:lnTo>
                      <a:lnTo>
                        <a:pt x="271" y="226"/>
                      </a:lnTo>
                      <a:lnTo>
                        <a:pt x="269" y="228"/>
                      </a:lnTo>
                      <a:lnTo>
                        <a:pt x="269" y="229"/>
                      </a:lnTo>
                      <a:lnTo>
                        <a:pt x="271" y="226"/>
                      </a:lnTo>
                      <a:lnTo>
                        <a:pt x="269" y="228"/>
                      </a:lnTo>
                      <a:lnTo>
                        <a:pt x="269" y="228"/>
                      </a:lnTo>
                      <a:lnTo>
                        <a:pt x="271" y="226"/>
                      </a:lnTo>
                      <a:lnTo>
                        <a:pt x="269" y="224"/>
                      </a:lnTo>
                      <a:lnTo>
                        <a:pt x="269" y="226"/>
                      </a:lnTo>
                      <a:lnTo>
                        <a:pt x="269" y="226"/>
                      </a:lnTo>
                      <a:lnTo>
                        <a:pt x="267" y="228"/>
                      </a:lnTo>
                      <a:lnTo>
                        <a:pt x="267" y="228"/>
                      </a:lnTo>
                      <a:lnTo>
                        <a:pt x="267" y="228"/>
                      </a:lnTo>
                      <a:lnTo>
                        <a:pt x="269" y="229"/>
                      </a:lnTo>
                      <a:lnTo>
                        <a:pt x="269" y="231"/>
                      </a:lnTo>
                      <a:lnTo>
                        <a:pt x="269" y="231"/>
                      </a:lnTo>
                      <a:lnTo>
                        <a:pt x="271" y="233"/>
                      </a:lnTo>
                      <a:lnTo>
                        <a:pt x="273" y="233"/>
                      </a:lnTo>
                      <a:lnTo>
                        <a:pt x="273" y="233"/>
                      </a:lnTo>
                      <a:lnTo>
                        <a:pt x="278" y="235"/>
                      </a:lnTo>
                      <a:lnTo>
                        <a:pt x="278" y="235"/>
                      </a:lnTo>
                      <a:lnTo>
                        <a:pt x="278" y="237"/>
                      </a:lnTo>
                      <a:lnTo>
                        <a:pt x="280" y="233"/>
                      </a:lnTo>
                      <a:lnTo>
                        <a:pt x="276" y="233"/>
                      </a:lnTo>
                      <a:lnTo>
                        <a:pt x="278" y="235"/>
                      </a:lnTo>
                      <a:lnTo>
                        <a:pt x="278" y="235"/>
                      </a:lnTo>
                      <a:lnTo>
                        <a:pt x="278" y="237"/>
                      </a:lnTo>
                      <a:lnTo>
                        <a:pt x="278" y="237"/>
                      </a:lnTo>
                      <a:lnTo>
                        <a:pt x="282" y="239"/>
                      </a:lnTo>
                      <a:lnTo>
                        <a:pt x="282" y="237"/>
                      </a:lnTo>
                      <a:lnTo>
                        <a:pt x="284" y="237"/>
                      </a:lnTo>
                      <a:lnTo>
                        <a:pt x="286" y="237"/>
                      </a:lnTo>
                      <a:lnTo>
                        <a:pt x="286" y="235"/>
                      </a:lnTo>
                      <a:lnTo>
                        <a:pt x="288" y="235"/>
                      </a:lnTo>
                      <a:lnTo>
                        <a:pt x="290" y="231"/>
                      </a:lnTo>
                      <a:lnTo>
                        <a:pt x="291" y="229"/>
                      </a:lnTo>
                      <a:lnTo>
                        <a:pt x="288" y="228"/>
                      </a:lnTo>
                      <a:lnTo>
                        <a:pt x="286" y="228"/>
                      </a:lnTo>
                      <a:lnTo>
                        <a:pt x="284" y="228"/>
                      </a:lnTo>
                      <a:lnTo>
                        <a:pt x="284" y="229"/>
                      </a:lnTo>
                      <a:lnTo>
                        <a:pt x="286" y="231"/>
                      </a:lnTo>
                      <a:lnTo>
                        <a:pt x="286" y="231"/>
                      </a:lnTo>
                      <a:lnTo>
                        <a:pt x="286" y="233"/>
                      </a:lnTo>
                      <a:lnTo>
                        <a:pt x="288" y="233"/>
                      </a:lnTo>
                      <a:lnTo>
                        <a:pt x="288" y="233"/>
                      </a:lnTo>
                      <a:lnTo>
                        <a:pt x="290" y="235"/>
                      </a:lnTo>
                      <a:lnTo>
                        <a:pt x="291" y="233"/>
                      </a:lnTo>
                      <a:lnTo>
                        <a:pt x="291" y="233"/>
                      </a:lnTo>
                      <a:lnTo>
                        <a:pt x="293" y="231"/>
                      </a:lnTo>
                      <a:lnTo>
                        <a:pt x="293" y="231"/>
                      </a:lnTo>
                      <a:lnTo>
                        <a:pt x="293" y="229"/>
                      </a:lnTo>
                      <a:lnTo>
                        <a:pt x="293" y="228"/>
                      </a:lnTo>
                      <a:lnTo>
                        <a:pt x="291" y="228"/>
                      </a:lnTo>
                      <a:lnTo>
                        <a:pt x="291" y="231"/>
                      </a:lnTo>
                      <a:lnTo>
                        <a:pt x="291" y="231"/>
                      </a:lnTo>
                      <a:lnTo>
                        <a:pt x="293" y="231"/>
                      </a:lnTo>
                      <a:lnTo>
                        <a:pt x="293" y="231"/>
                      </a:lnTo>
                      <a:lnTo>
                        <a:pt x="295" y="229"/>
                      </a:lnTo>
                      <a:lnTo>
                        <a:pt x="295" y="229"/>
                      </a:lnTo>
                      <a:lnTo>
                        <a:pt x="293" y="228"/>
                      </a:lnTo>
                      <a:lnTo>
                        <a:pt x="291" y="229"/>
                      </a:lnTo>
                      <a:lnTo>
                        <a:pt x="291" y="231"/>
                      </a:lnTo>
                      <a:lnTo>
                        <a:pt x="293" y="229"/>
                      </a:lnTo>
                      <a:lnTo>
                        <a:pt x="290" y="229"/>
                      </a:lnTo>
                      <a:lnTo>
                        <a:pt x="290" y="229"/>
                      </a:lnTo>
                      <a:lnTo>
                        <a:pt x="293" y="229"/>
                      </a:lnTo>
                      <a:lnTo>
                        <a:pt x="291" y="228"/>
                      </a:lnTo>
                      <a:lnTo>
                        <a:pt x="290" y="228"/>
                      </a:lnTo>
                      <a:lnTo>
                        <a:pt x="290" y="228"/>
                      </a:lnTo>
                      <a:lnTo>
                        <a:pt x="290" y="231"/>
                      </a:lnTo>
                      <a:lnTo>
                        <a:pt x="291" y="231"/>
                      </a:lnTo>
                      <a:lnTo>
                        <a:pt x="291" y="231"/>
                      </a:lnTo>
                      <a:lnTo>
                        <a:pt x="293" y="233"/>
                      </a:lnTo>
                      <a:lnTo>
                        <a:pt x="293" y="233"/>
                      </a:lnTo>
                      <a:lnTo>
                        <a:pt x="293" y="233"/>
                      </a:lnTo>
                      <a:lnTo>
                        <a:pt x="295" y="231"/>
                      </a:lnTo>
                      <a:lnTo>
                        <a:pt x="293" y="233"/>
                      </a:lnTo>
                      <a:lnTo>
                        <a:pt x="293" y="233"/>
                      </a:lnTo>
                      <a:lnTo>
                        <a:pt x="295" y="231"/>
                      </a:lnTo>
                      <a:lnTo>
                        <a:pt x="291" y="231"/>
                      </a:lnTo>
                      <a:lnTo>
                        <a:pt x="293" y="233"/>
                      </a:lnTo>
                      <a:lnTo>
                        <a:pt x="293" y="233"/>
                      </a:lnTo>
                      <a:lnTo>
                        <a:pt x="295" y="235"/>
                      </a:lnTo>
                      <a:lnTo>
                        <a:pt x="295" y="235"/>
                      </a:lnTo>
                      <a:lnTo>
                        <a:pt x="297" y="235"/>
                      </a:lnTo>
                      <a:lnTo>
                        <a:pt x="299" y="233"/>
                      </a:lnTo>
                      <a:lnTo>
                        <a:pt x="299" y="233"/>
                      </a:lnTo>
                      <a:lnTo>
                        <a:pt x="299" y="231"/>
                      </a:lnTo>
                      <a:lnTo>
                        <a:pt x="301" y="231"/>
                      </a:lnTo>
                      <a:lnTo>
                        <a:pt x="297" y="231"/>
                      </a:lnTo>
                      <a:lnTo>
                        <a:pt x="299" y="233"/>
                      </a:lnTo>
                      <a:lnTo>
                        <a:pt x="299" y="233"/>
                      </a:lnTo>
                      <a:lnTo>
                        <a:pt x="301" y="231"/>
                      </a:lnTo>
                      <a:lnTo>
                        <a:pt x="301" y="231"/>
                      </a:lnTo>
                      <a:lnTo>
                        <a:pt x="301" y="231"/>
                      </a:lnTo>
                      <a:lnTo>
                        <a:pt x="301" y="228"/>
                      </a:lnTo>
                      <a:lnTo>
                        <a:pt x="301" y="228"/>
                      </a:lnTo>
                      <a:lnTo>
                        <a:pt x="301" y="228"/>
                      </a:lnTo>
                      <a:lnTo>
                        <a:pt x="297" y="228"/>
                      </a:lnTo>
                      <a:lnTo>
                        <a:pt x="295" y="229"/>
                      </a:lnTo>
                      <a:lnTo>
                        <a:pt x="295" y="229"/>
                      </a:lnTo>
                      <a:lnTo>
                        <a:pt x="295" y="229"/>
                      </a:lnTo>
                      <a:lnTo>
                        <a:pt x="295" y="229"/>
                      </a:lnTo>
                      <a:lnTo>
                        <a:pt x="295" y="229"/>
                      </a:lnTo>
                      <a:lnTo>
                        <a:pt x="295" y="229"/>
                      </a:lnTo>
                      <a:lnTo>
                        <a:pt x="297" y="231"/>
                      </a:lnTo>
                      <a:lnTo>
                        <a:pt x="299" y="233"/>
                      </a:lnTo>
                      <a:lnTo>
                        <a:pt x="301" y="229"/>
                      </a:lnTo>
                      <a:lnTo>
                        <a:pt x="297" y="229"/>
                      </a:lnTo>
                      <a:lnTo>
                        <a:pt x="297" y="231"/>
                      </a:lnTo>
                      <a:lnTo>
                        <a:pt x="297" y="233"/>
                      </a:lnTo>
                      <a:lnTo>
                        <a:pt x="297" y="233"/>
                      </a:lnTo>
                      <a:lnTo>
                        <a:pt x="299" y="235"/>
                      </a:lnTo>
                      <a:lnTo>
                        <a:pt x="299" y="235"/>
                      </a:lnTo>
                      <a:lnTo>
                        <a:pt x="301" y="235"/>
                      </a:lnTo>
                      <a:lnTo>
                        <a:pt x="301" y="235"/>
                      </a:lnTo>
                      <a:lnTo>
                        <a:pt x="303" y="235"/>
                      </a:lnTo>
                      <a:lnTo>
                        <a:pt x="303" y="235"/>
                      </a:lnTo>
                      <a:lnTo>
                        <a:pt x="303" y="231"/>
                      </a:lnTo>
                      <a:lnTo>
                        <a:pt x="303" y="235"/>
                      </a:lnTo>
                      <a:lnTo>
                        <a:pt x="303" y="235"/>
                      </a:lnTo>
                      <a:lnTo>
                        <a:pt x="303" y="235"/>
                      </a:lnTo>
                      <a:lnTo>
                        <a:pt x="303" y="235"/>
                      </a:lnTo>
                      <a:lnTo>
                        <a:pt x="305" y="231"/>
                      </a:lnTo>
                      <a:lnTo>
                        <a:pt x="301" y="233"/>
                      </a:lnTo>
                      <a:lnTo>
                        <a:pt x="301" y="233"/>
                      </a:lnTo>
                      <a:lnTo>
                        <a:pt x="303" y="237"/>
                      </a:lnTo>
                      <a:lnTo>
                        <a:pt x="303" y="237"/>
                      </a:lnTo>
                      <a:lnTo>
                        <a:pt x="303" y="237"/>
                      </a:lnTo>
                      <a:lnTo>
                        <a:pt x="303" y="239"/>
                      </a:lnTo>
                      <a:lnTo>
                        <a:pt x="305" y="239"/>
                      </a:lnTo>
                      <a:lnTo>
                        <a:pt x="306" y="241"/>
                      </a:lnTo>
                      <a:lnTo>
                        <a:pt x="306" y="241"/>
                      </a:lnTo>
                      <a:lnTo>
                        <a:pt x="310" y="239"/>
                      </a:lnTo>
                      <a:lnTo>
                        <a:pt x="310" y="239"/>
                      </a:lnTo>
                      <a:lnTo>
                        <a:pt x="310" y="237"/>
                      </a:lnTo>
                      <a:lnTo>
                        <a:pt x="310" y="235"/>
                      </a:lnTo>
                      <a:lnTo>
                        <a:pt x="306" y="235"/>
                      </a:lnTo>
                      <a:lnTo>
                        <a:pt x="308" y="239"/>
                      </a:lnTo>
                      <a:lnTo>
                        <a:pt x="310" y="239"/>
                      </a:lnTo>
                      <a:lnTo>
                        <a:pt x="308" y="235"/>
                      </a:lnTo>
                      <a:lnTo>
                        <a:pt x="306" y="239"/>
                      </a:lnTo>
                      <a:lnTo>
                        <a:pt x="308" y="239"/>
                      </a:lnTo>
                      <a:lnTo>
                        <a:pt x="310" y="235"/>
                      </a:lnTo>
                      <a:lnTo>
                        <a:pt x="308" y="239"/>
                      </a:lnTo>
                      <a:lnTo>
                        <a:pt x="308" y="239"/>
                      </a:lnTo>
                      <a:lnTo>
                        <a:pt x="310" y="235"/>
                      </a:lnTo>
                      <a:lnTo>
                        <a:pt x="306" y="237"/>
                      </a:lnTo>
                      <a:lnTo>
                        <a:pt x="306" y="237"/>
                      </a:lnTo>
                      <a:lnTo>
                        <a:pt x="310" y="237"/>
                      </a:lnTo>
                      <a:lnTo>
                        <a:pt x="306" y="235"/>
                      </a:lnTo>
                      <a:lnTo>
                        <a:pt x="306" y="235"/>
                      </a:lnTo>
                      <a:lnTo>
                        <a:pt x="310" y="237"/>
                      </a:lnTo>
                      <a:lnTo>
                        <a:pt x="312" y="235"/>
                      </a:lnTo>
                      <a:lnTo>
                        <a:pt x="310" y="233"/>
                      </a:lnTo>
                      <a:lnTo>
                        <a:pt x="310" y="233"/>
                      </a:lnTo>
                      <a:lnTo>
                        <a:pt x="306" y="235"/>
                      </a:lnTo>
                      <a:lnTo>
                        <a:pt x="306" y="235"/>
                      </a:lnTo>
                      <a:lnTo>
                        <a:pt x="306" y="235"/>
                      </a:lnTo>
                      <a:lnTo>
                        <a:pt x="305" y="237"/>
                      </a:lnTo>
                      <a:lnTo>
                        <a:pt x="305" y="237"/>
                      </a:lnTo>
                      <a:lnTo>
                        <a:pt x="306" y="239"/>
                      </a:lnTo>
                      <a:lnTo>
                        <a:pt x="310" y="243"/>
                      </a:lnTo>
                      <a:lnTo>
                        <a:pt x="310" y="243"/>
                      </a:lnTo>
                      <a:lnTo>
                        <a:pt x="312" y="244"/>
                      </a:lnTo>
                      <a:lnTo>
                        <a:pt x="314" y="243"/>
                      </a:lnTo>
                      <a:lnTo>
                        <a:pt x="314" y="243"/>
                      </a:lnTo>
                      <a:lnTo>
                        <a:pt x="312" y="241"/>
                      </a:lnTo>
                      <a:lnTo>
                        <a:pt x="310" y="244"/>
                      </a:lnTo>
                      <a:lnTo>
                        <a:pt x="312" y="244"/>
                      </a:lnTo>
                      <a:lnTo>
                        <a:pt x="312" y="241"/>
                      </a:lnTo>
                      <a:lnTo>
                        <a:pt x="310" y="243"/>
                      </a:lnTo>
                      <a:lnTo>
                        <a:pt x="310" y="243"/>
                      </a:lnTo>
                      <a:lnTo>
                        <a:pt x="310" y="243"/>
                      </a:lnTo>
                      <a:lnTo>
                        <a:pt x="308" y="244"/>
                      </a:lnTo>
                      <a:lnTo>
                        <a:pt x="308" y="246"/>
                      </a:lnTo>
                      <a:lnTo>
                        <a:pt x="308" y="246"/>
                      </a:lnTo>
                      <a:lnTo>
                        <a:pt x="310" y="248"/>
                      </a:lnTo>
                      <a:lnTo>
                        <a:pt x="310" y="248"/>
                      </a:lnTo>
                      <a:lnTo>
                        <a:pt x="310" y="250"/>
                      </a:lnTo>
                      <a:lnTo>
                        <a:pt x="312" y="250"/>
                      </a:lnTo>
                      <a:lnTo>
                        <a:pt x="312" y="252"/>
                      </a:lnTo>
                      <a:lnTo>
                        <a:pt x="316" y="250"/>
                      </a:lnTo>
                      <a:lnTo>
                        <a:pt x="312" y="250"/>
                      </a:lnTo>
                      <a:lnTo>
                        <a:pt x="312" y="250"/>
                      </a:lnTo>
                      <a:lnTo>
                        <a:pt x="312" y="250"/>
                      </a:lnTo>
                      <a:lnTo>
                        <a:pt x="314" y="254"/>
                      </a:lnTo>
                      <a:lnTo>
                        <a:pt x="314" y="254"/>
                      </a:lnTo>
                      <a:lnTo>
                        <a:pt x="316" y="254"/>
                      </a:lnTo>
                      <a:lnTo>
                        <a:pt x="318" y="254"/>
                      </a:lnTo>
                      <a:lnTo>
                        <a:pt x="318" y="254"/>
                      </a:lnTo>
                      <a:lnTo>
                        <a:pt x="318" y="252"/>
                      </a:lnTo>
                      <a:lnTo>
                        <a:pt x="318" y="250"/>
                      </a:lnTo>
                      <a:lnTo>
                        <a:pt x="318" y="254"/>
                      </a:lnTo>
                      <a:lnTo>
                        <a:pt x="318" y="254"/>
                      </a:lnTo>
                      <a:lnTo>
                        <a:pt x="318" y="254"/>
                      </a:lnTo>
                      <a:lnTo>
                        <a:pt x="318" y="254"/>
                      </a:lnTo>
                      <a:lnTo>
                        <a:pt x="320" y="254"/>
                      </a:lnTo>
                      <a:lnTo>
                        <a:pt x="320" y="254"/>
                      </a:lnTo>
                      <a:lnTo>
                        <a:pt x="321" y="250"/>
                      </a:lnTo>
                      <a:lnTo>
                        <a:pt x="321" y="248"/>
                      </a:lnTo>
                      <a:lnTo>
                        <a:pt x="318" y="248"/>
                      </a:lnTo>
                      <a:lnTo>
                        <a:pt x="318" y="252"/>
                      </a:lnTo>
                      <a:lnTo>
                        <a:pt x="320" y="252"/>
                      </a:lnTo>
                      <a:lnTo>
                        <a:pt x="320" y="252"/>
                      </a:lnTo>
                      <a:lnTo>
                        <a:pt x="323" y="252"/>
                      </a:lnTo>
                      <a:lnTo>
                        <a:pt x="323" y="254"/>
                      </a:lnTo>
                      <a:lnTo>
                        <a:pt x="325" y="256"/>
                      </a:lnTo>
                      <a:lnTo>
                        <a:pt x="327" y="256"/>
                      </a:lnTo>
                      <a:lnTo>
                        <a:pt x="329" y="256"/>
                      </a:lnTo>
                      <a:lnTo>
                        <a:pt x="331" y="256"/>
                      </a:lnTo>
                      <a:lnTo>
                        <a:pt x="335" y="256"/>
                      </a:lnTo>
                      <a:lnTo>
                        <a:pt x="342" y="258"/>
                      </a:lnTo>
                      <a:lnTo>
                        <a:pt x="342" y="258"/>
                      </a:lnTo>
                      <a:lnTo>
                        <a:pt x="344" y="256"/>
                      </a:lnTo>
                      <a:lnTo>
                        <a:pt x="342" y="258"/>
                      </a:lnTo>
                      <a:lnTo>
                        <a:pt x="342" y="258"/>
                      </a:lnTo>
                      <a:lnTo>
                        <a:pt x="344" y="261"/>
                      </a:lnTo>
                      <a:lnTo>
                        <a:pt x="344" y="261"/>
                      </a:lnTo>
                      <a:lnTo>
                        <a:pt x="344" y="263"/>
                      </a:lnTo>
                      <a:lnTo>
                        <a:pt x="346" y="263"/>
                      </a:lnTo>
                      <a:lnTo>
                        <a:pt x="348" y="265"/>
                      </a:lnTo>
                      <a:lnTo>
                        <a:pt x="348" y="265"/>
                      </a:lnTo>
                      <a:lnTo>
                        <a:pt x="350" y="267"/>
                      </a:lnTo>
                      <a:lnTo>
                        <a:pt x="351" y="269"/>
                      </a:lnTo>
                      <a:lnTo>
                        <a:pt x="351" y="269"/>
                      </a:lnTo>
                      <a:lnTo>
                        <a:pt x="351" y="273"/>
                      </a:lnTo>
                      <a:lnTo>
                        <a:pt x="353" y="273"/>
                      </a:lnTo>
                      <a:lnTo>
                        <a:pt x="353" y="274"/>
                      </a:lnTo>
                      <a:lnTo>
                        <a:pt x="353" y="276"/>
                      </a:lnTo>
                      <a:lnTo>
                        <a:pt x="355" y="276"/>
                      </a:lnTo>
                      <a:lnTo>
                        <a:pt x="355" y="276"/>
                      </a:lnTo>
                      <a:lnTo>
                        <a:pt x="357" y="276"/>
                      </a:lnTo>
                      <a:lnTo>
                        <a:pt x="357" y="276"/>
                      </a:lnTo>
                      <a:lnTo>
                        <a:pt x="357" y="278"/>
                      </a:lnTo>
                      <a:lnTo>
                        <a:pt x="359" y="280"/>
                      </a:lnTo>
                      <a:lnTo>
                        <a:pt x="359" y="282"/>
                      </a:lnTo>
                      <a:lnTo>
                        <a:pt x="361" y="284"/>
                      </a:lnTo>
                      <a:lnTo>
                        <a:pt x="361" y="284"/>
                      </a:lnTo>
                      <a:lnTo>
                        <a:pt x="365" y="288"/>
                      </a:lnTo>
                      <a:lnTo>
                        <a:pt x="367" y="290"/>
                      </a:lnTo>
                      <a:lnTo>
                        <a:pt x="367" y="290"/>
                      </a:lnTo>
                      <a:lnTo>
                        <a:pt x="367" y="290"/>
                      </a:lnTo>
                      <a:lnTo>
                        <a:pt x="367" y="291"/>
                      </a:lnTo>
                      <a:lnTo>
                        <a:pt x="367" y="293"/>
                      </a:lnTo>
                      <a:lnTo>
                        <a:pt x="367" y="293"/>
                      </a:lnTo>
                      <a:lnTo>
                        <a:pt x="367" y="293"/>
                      </a:lnTo>
                      <a:lnTo>
                        <a:pt x="368" y="295"/>
                      </a:lnTo>
                      <a:lnTo>
                        <a:pt x="368" y="295"/>
                      </a:lnTo>
                      <a:lnTo>
                        <a:pt x="370" y="297"/>
                      </a:lnTo>
                      <a:lnTo>
                        <a:pt x="370" y="297"/>
                      </a:lnTo>
                      <a:lnTo>
                        <a:pt x="372" y="299"/>
                      </a:lnTo>
                      <a:lnTo>
                        <a:pt x="374" y="299"/>
                      </a:lnTo>
                      <a:lnTo>
                        <a:pt x="374" y="299"/>
                      </a:lnTo>
                      <a:lnTo>
                        <a:pt x="376" y="305"/>
                      </a:lnTo>
                      <a:lnTo>
                        <a:pt x="376" y="306"/>
                      </a:lnTo>
                      <a:lnTo>
                        <a:pt x="378" y="308"/>
                      </a:lnTo>
                      <a:lnTo>
                        <a:pt x="378" y="308"/>
                      </a:lnTo>
                      <a:lnTo>
                        <a:pt x="378" y="308"/>
                      </a:lnTo>
                      <a:lnTo>
                        <a:pt x="380" y="310"/>
                      </a:lnTo>
                      <a:lnTo>
                        <a:pt x="383" y="312"/>
                      </a:lnTo>
                      <a:lnTo>
                        <a:pt x="385" y="312"/>
                      </a:lnTo>
                      <a:lnTo>
                        <a:pt x="385" y="312"/>
                      </a:lnTo>
                      <a:lnTo>
                        <a:pt x="387" y="312"/>
                      </a:lnTo>
                      <a:lnTo>
                        <a:pt x="389" y="310"/>
                      </a:lnTo>
                      <a:lnTo>
                        <a:pt x="389" y="310"/>
                      </a:lnTo>
                      <a:lnTo>
                        <a:pt x="389" y="308"/>
                      </a:lnTo>
                      <a:lnTo>
                        <a:pt x="387" y="310"/>
                      </a:lnTo>
                      <a:lnTo>
                        <a:pt x="389" y="310"/>
                      </a:lnTo>
                      <a:lnTo>
                        <a:pt x="389" y="308"/>
                      </a:lnTo>
                      <a:lnTo>
                        <a:pt x="387" y="308"/>
                      </a:lnTo>
                      <a:lnTo>
                        <a:pt x="389" y="312"/>
                      </a:lnTo>
                      <a:lnTo>
                        <a:pt x="389" y="312"/>
                      </a:lnTo>
                      <a:lnTo>
                        <a:pt x="391" y="314"/>
                      </a:lnTo>
                      <a:lnTo>
                        <a:pt x="391" y="314"/>
                      </a:lnTo>
                      <a:lnTo>
                        <a:pt x="391" y="314"/>
                      </a:lnTo>
                      <a:lnTo>
                        <a:pt x="393" y="316"/>
                      </a:lnTo>
                      <a:lnTo>
                        <a:pt x="393" y="316"/>
                      </a:lnTo>
                      <a:lnTo>
                        <a:pt x="395" y="316"/>
                      </a:lnTo>
                      <a:lnTo>
                        <a:pt x="395" y="316"/>
                      </a:lnTo>
                      <a:lnTo>
                        <a:pt x="397" y="316"/>
                      </a:lnTo>
                      <a:lnTo>
                        <a:pt x="397" y="314"/>
                      </a:lnTo>
                      <a:lnTo>
                        <a:pt x="397" y="314"/>
                      </a:lnTo>
                      <a:lnTo>
                        <a:pt x="397" y="312"/>
                      </a:lnTo>
                      <a:lnTo>
                        <a:pt x="395" y="314"/>
                      </a:lnTo>
                      <a:lnTo>
                        <a:pt x="397" y="314"/>
                      </a:lnTo>
                      <a:lnTo>
                        <a:pt x="398" y="316"/>
                      </a:lnTo>
                      <a:lnTo>
                        <a:pt x="400" y="316"/>
                      </a:lnTo>
                      <a:lnTo>
                        <a:pt x="400" y="318"/>
                      </a:lnTo>
                      <a:lnTo>
                        <a:pt x="402" y="316"/>
                      </a:lnTo>
                      <a:lnTo>
                        <a:pt x="400" y="316"/>
                      </a:lnTo>
                      <a:lnTo>
                        <a:pt x="400" y="318"/>
                      </a:lnTo>
                      <a:lnTo>
                        <a:pt x="400" y="318"/>
                      </a:lnTo>
                      <a:lnTo>
                        <a:pt x="400" y="320"/>
                      </a:lnTo>
                      <a:lnTo>
                        <a:pt x="400" y="320"/>
                      </a:lnTo>
                      <a:lnTo>
                        <a:pt x="402" y="321"/>
                      </a:lnTo>
                      <a:lnTo>
                        <a:pt x="404" y="323"/>
                      </a:lnTo>
                      <a:lnTo>
                        <a:pt x="404" y="323"/>
                      </a:lnTo>
                      <a:lnTo>
                        <a:pt x="404" y="323"/>
                      </a:lnTo>
                      <a:lnTo>
                        <a:pt x="406" y="325"/>
                      </a:lnTo>
                      <a:lnTo>
                        <a:pt x="408" y="325"/>
                      </a:lnTo>
                      <a:lnTo>
                        <a:pt x="408" y="321"/>
                      </a:lnTo>
                      <a:lnTo>
                        <a:pt x="404" y="323"/>
                      </a:lnTo>
                      <a:lnTo>
                        <a:pt x="406" y="325"/>
                      </a:lnTo>
                      <a:lnTo>
                        <a:pt x="406" y="327"/>
                      </a:lnTo>
                      <a:lnTo>
                        <a:pt x="406" y="327"/>
                      </a:lnTo>
                      <a:lnTo>
                        <a:pt x="410" y="329"/>
                      </a:lnTo>
                      <a:lnTo>
                        <a:pt x="410" y="329"/>
                      </a:lnTo>
                      <a:lnTo>
                        <a:pt x="410" y="325"/>
                      </a:lnTo>
                      <a:lnTo>
                        <a:pt x="408" y="327"/>
                      </a:lnTo>
                      <a:lnTo>
                        <a:pt x="408" y="327"/>
                      </a:lnTo>
                      <a:lnTo>
                        <a:pt x="408" y="327"/>
                      </a:lnTo>
                      <a:lnTo>
                        <a:pt x="410" y="329"/>
                      </a:lnTo>
                      <a:lnTo>
                        <a:pt x="410" y="329"/>
                      </a:lnTo>
                      <a:lnTo>
                        <a:pt x="410" y="325"/>
                      </a:lnTo>
                      <a:lnTo>
                        <a:pt x="408" y="327"/>
                      </a:lnTo>
                      <a:lnTo>
                        <a:pt x="408" y="327"/>
                      </a:lnTo>
                      <a:lnTo>
                        <a:pt x="408" y="329"/>
                      </a:lnTo>
                      <a:lnTo>
                        <a:pt x="408" y="329"/>
                      </a:lnTo>
                      <a:lnTo>
                        <a:pt x="408" y="331"/>
                      </a:lnTo>
                      <a:lnTo>
                        <a:pt x="408" y="331"/>
                      </a:lnTo>
                      <a:lnTo>
                        <a:pt x="410" y="333"/>
                      </a:lnTo>
                      <a:lnTo>
                        <a:pt x="412" y="333"/>
                      </a:lnTo>
                      <a:lnTo>
                        <a:pt x="412" y="333"/>
                      </a:lnTo>
                      <a:lnTo>
                        <a:pt x="413" y="333"/>
                      </a:lnTo>
                      <a:lnTo>
                        <a:pt x="413" y="331"/>
                      </a:lnTo>
                      <a:lnTo>
                        <a:pt x="415" y="331"/>
                      </a:lnTo>
                      <a:lnTo>
                        <a:pt x="413" y="329"/>
                      </a:lnTo>
                      <a:lnTo>
                        <a:pt x="413" y="331"/>
                      </a:lnTo>
                      <a:lnTo>
                        <a:pt x="413" y="331"/>
                      </a:lnTo>
                      <a:lnTo>
                        <a:pt x="413" y="329"/>
                      </a:lnTo>
                      <a:lnTo>
                        <a:pt x="412" y="329"/>
                      </a:lnTo>
                      <a:lnTo>
                        <a:pt x="412" y="331"/>
                      </a:lnTo>
                      <a:lnTo>
                        <a:pt x="413" y="331"/>
                      </a:lnTo>
                      <a:lnTo>
                        <a:pt x="413" y="333"/>
                      </a:lnTo>
                      <a:lnTo>
                        <a:pt x="413" y="333"/>
                      </a:lnTo>
                      <a:lnTo>
                        <a:pt x="415" y="331"/>
                      </a:lnTo>
                      <a:lnTo>
                        <a:pt x="413" y="331"/>
                      </a:lnTo>
                      <a:lnTo>
                        <a:pt x="413" y="331"/>
                      </a:lnTo>
                      <a:lnTo>
                        <a:pt x="413" y="333"/>
                      </a:lnTo>
                      <a:lnTo>
                        <a:pt x="413" y="335"/>
                      </a:lnTo>
                      <a:lnTo>
                        <a:pt x="413" y="335"/>
                      </a:lnTo>
                      <a:lnTo>
                        <a:pt x="415" y="336"/>
                      </a:lnTo>
                      <a:lnTo>
                        <a:pt x="417" y="336"/>
                      </a:lnTo>
                      <a:lnTo>
                        <a:pt x="417" y="336"/>
                      </a:lnTo>
                      <a:lnTo>
                        <a:pt x="419" y="338"/>
                      </a:lnTo>
                      <a:lnTo>
                        <a:pt x="419" y="338"/>
                      </a:lnTo>
                      <a:lnTo>
                        <a:pt x="419" y="335"/>
                      </a:lnTo>
                      <a:lnTo>
                        <a:pt x="415" y="335"/>
                      </a:lnTo>
                      <a:lnTo>
                        <a:pt x="415" y="336"/>
                      </a:lnTo>
                      <a:lnTo>
                        <a:pt x="415" y="336"/>
                      </a:lnTo>
                      <a:lnTo>
                        <a:pt x="417" y="338"/>
                      </a:lnTo>
                      <a:lnTo>
                        <a:pt x="419" y="338"/>
                      </a:lnTo>
                      <a:lnTo>
                        <a:pt x="419" y="338"/>
                      </a:lnTo>
                      <a:lnTo>
                        <a:pt x="419" y="338"/>
                      </a:lnTo>
                      <a:lnTo>
                        <a:pt x="421" y="338"/>
                      </a:lnTo>
                      <a:lnTo>
                        <a:pt x="423" y="336"/>
                      </a:lnTo>
                      <a:lnTo>
                        <a:pt x="423" y="336"/>
                      </a:lnTo>
                      <a:lnTo>
                        <a:pt x="423" y="335"/>
                      </a:lnTo>
                      <a:lnTo>
                        <a:pt x="423" y="335"/>
                      </a:lnTo>
                      <a:lnTo>
                        <a:pt x="423" y="335"/>
                      </a:lnTo>
                      <a:lnTo>
                        <a:pt x="423" y="333"/>
                      </a:lnTo>
                      <a:lnTo>
                        <a:pt x="423" y="333"/>
                      </a:lnTo>
                      <a:lnTo>
                        <a:pt x="421" y="331"/>
                      </a:lnTo>
                      <a:lnTo>
                        <a:pt x="421" y="331"/>
                      </a:lnTo>
                      <a:lnTo>
                        <a:pt x="421" y="331"/>
                      </a:lnTo>
                      <a:lnTo>
                        <a:pt x="419" y="329"/>
                      </a:lnTo>
                      <a:lnTo>
                        <a:pt x="419" y="329"/>
                      </a:lnTo>
                      <a:lnTo>
                        <a:pt x="419" y="333"/>
                      </a:lnTo>
                      <a:lnTo>
                        <a:pt x="421" y="331"/>
                      </a:lnTo>
                      <a:lnTo>
                        <a:pt x="421" y="329"/>
                      </a:lnTo>
                      <a:lnTo>
                        <a:pt x="417" y="333"/>
                      </a:lnTo>
                      <a:lnTo>
                        <a:pt x="421" y="333"/>
                      </a:lnTo>
                      <a:lnTo>
                        <a:pt x="421" y="331"/>
                      </a:lnTo>
                      <a:lnTo>
                        <a:pt x="417" y="331"/>
                      </a:lnTo>
                      <a:lnTo>
                        <a:pt x="417" y="335"/>
                      </a:lnTo>
                      <a:lnTo>
                        <a:pt x="419" y="335"/>
                      </a:lnTo>
                      <a:lnTo>
                        <a:pt x="419" y="335"/>
                      </a:lnTo>
                      <a:lnTo>
                        <a:pt x="421" y="335"/>
                      </a:lnTo>
                      <a:lnTo>
                        <a:pt x="421" y="335"/>
                      </a:lnTo>
                      <a:lnTo>
                        <a:pt x="423" y="331"/>
                      </a:lnTo>
                      <a:lnTo>
                        <a:pt x="423" y="329"/>
                      </a:lnTo>
                      <a:lnTo>
                        <a:pt x="423" y="329"/>
                      </a:lnTo>
                      <a:lnTo>
                        <a:pt x="421" y="327"/>
                      </a:lnTo>
                      <a:lnTo>
                        <a:pt x="421" y="327"/>
                      </a:lnTo>
                      <a:lnTo>
                        <a:pt x="421" y="325"/>
                      </a:lnTo>
                      <a:lnTo>
                        <a:pt x="419" y="325"/>
                      </a:lnTo>
                      <a:lnTo>
                        <a:pt x="417" y="325"/>
                      </a:lnTo>
                      <a:lnTo>
                        <a:pt x="417" y="325"/>
                      </a:lnTo>
                      <a:lnTo>
                        <a:pt x="415" y="325"/>
                      </a:lnTo>
                      <a:lnTo>
                        <a:pt x="415" y="327"/>
                      </a:lnTo>
                      <a:lnTo>
                        <a:pt x="417" y="331"/>
                      </a:lnTo>
                      <a:lnTo>
                        <a:pt x="417" y="331"/>
                      </a:lnTo>
                      <a:lnTo>
                        <a:pt x="417" y="329"/>
                      </a:lnTo>
                      <a:lnTo>
                        <a:pt x="415" y="327"/>
                      </a:lnTo>
                      <a:lnTo>
                        <a:pt x="415" y="331"/>
                      </a:lnTo>
                      <a:lnTo>
                        <a:pt x="417" y="331"/>
                      </a:lnTo>
                      <a:lnTo>
                        <a:pt x="417" y="327"/>
                      </a:lnTo>
                      <a:lnTo>
                        <a:pt x="415" y="329"/>
                      </a:lnTo>
                      <a:lnTo>
                        <a:pt x="417" y="331"/>
                      </a:lnTo>
                      <a:lnTo>
                        <a:pt x="419" y="335"/>
                      </a:lnTo>
                      <a:lnTo>
                        <a:pt x="421" y="336"/>
                      </a:lnTo>
                      <a:lnTo>
                        <a:pt x="421" y="336"/>
                      </a:lnTo>
                      <a:lnTo>
                        <a:pt x="421" y="336"/>
                      </a:lnTo>
                      <a:lnTo>
                        <a:pt x="421" y="336"/>
                      </a:lnTo>
                      <a:lnTo>
                        <a:pt x="421" y="338"/>
                      </a:lnTo>
                      <a:lnTo>
                        <a:pt x="421" y="340"/>
                      </a:lnTo>
                      <a:lnTo>
                        <a:pt x="423" y="342"/>
                      </a:lnTo>
                      <a:lnTo>
                        <a:pt x="423" y="342"/>
                      </a:lnTo>
                      <a:lnTo>
                        <a:pt x="423" y="344"/>
                      </a:lnTo>
                      <a:lnTo>
                        <a:pt x="425" y="346"/>
                      </a:lnTo>
                      <a:lnTo>
                        <a:pt x="425" y="346"/>
                      </a:lnTo>
                      <a:lnTo>
                        <a:pt x="425" y="346"/>
                      </a:lnTo>
                      <a:lnTo>
                        <a:pt x="425" y="346"/>
                      </a:lnTo>
                      <a:lnTo>
                        <a:pt x="427" y="355"/>
                      </a:lnTo>
                      <a:lnTo>
                        <a:pt x="427" y="355"/>
                      </a:lnTo>
                      <a:lnTo>
                        <a:pt x="427" y="357"/>
                      </a:lnTo>
                      <a:lnTo>
                        <a:pt x="427" y="359"/>
                      </a:lnTo>
                      <a:lnTo>
                        <a:pt x="427" y="359"/>
                      </a:lnTo>
                      <a:lnTo>
                        <a:pt x="427" y="359"/>
                      </a:lnTo>
                      <a:lnTo>
                        <a:pt x="428" y="361"/>
                      </a:lnTo>
                      <a:lnTo>
                        <a:pt x="428" y="363"/>
                      </a:lnTo>
                      <a:lnTo>
                        <a:pt x="428" y="363"/>
                      </a:lnTo>
                      <a:lnTo>
                        <a:pt x="432" y="365"/>
                      </a:lnTo>
                      <a:lnTo>
                        <a:pt x="432" y="365"/>
                      </a:lnTo>
                      <a:lnTo>
                        <a:pt x="434" y="365"/>
                      </a:lnTo>
                      <a:lnTo>
                        <a:pt x="434" y="365"/>
                      </a:lnTo>
                      <a:lnTo>
                        <a:pt x="438" y="365"/>
                      </a:lnTo>
                      <a:lnTo>
                        <a:pt x="438" y="365"/>
                      </a:lnTo>
                      <a:lnTo>
                        <a:pt x="440" y="365"/>
                      </a:lnTo>
                      <a:lnTo>
                        <a:pt x="442" y="365"/>
                      </a:lnTo>
                      <a:lnTo>
                        <a:pt x="442" y="365"/>
                      </a:lnTo>
                      <a:lnTo>
                        <a:pt x="444" y="363"/>
                      </a:lnTo>
                      <a:lnTo>
                        <a:pt x="444" y="361"/>
                      </a:lnTo>
                      <a:lnTo>
                        <a:pt x="444" y="361"/>
                      </a:lnTo>
                      <a:lnTo>
                        <a:pt x="444" y="361"/>
                      </a:lnTo>
                      <a:lnTo>
                        <a:pt x="442" y="359"/>
                      </a:lnTo>
                      <a:lnTo>
                        <a:pt x="440" y="363"/>
                      </a:lnTo>
                      <a:lnTo>
                        <a:pt x="442" y="363"/>
                      </a:lnTo>
                      <a:lnTo>
                        <a:pt x="442" y="359"/>
                      </a:lnTo>
                      <a:lnTo>
                        <a:pt x="440" y="361"/>
                      </a:lnTo>
                      <a:lnTo>
                        <a:pt x="440" y="361"/>
                      </a:lnTo>
                      <a:lnTo>
                        <a:pt x="442" y="359"/>
                      </a:lnTo>
                      <a:lnTo>
                        <a:pt x="440" y="359"/>
                      </a:lnTo>
                      <a:lnTo>
                        <a:pt x="440" y="361"/>
                      </a:lnTo>
                      <a:lnTo>
                        <a:pt x="440" y="363"/>
                      </a:lnTo>
                      <a:lnTo>
                        <a:pt x="440" y="363"/>
                      </a:lnTo>
                      <a:lnTo>
                        <a:pt x="440" y="363"/>
                      </a:lnTo>
                      <a:lnTo>
                        <a:pt x="442" y="365"/>
                      </a:lnTo>
                      <a:lnTo>
                        <a:pt x="442" y="365"/>
                      </a:lnTo>
                      <a:lnTo>
                        <a:pt x="442" y="365"/>
                      </a:lnTo>
                      <a:lnTo>
                        <a:pt x="444" y="361"/>
                      </a:lnTo>
                      <a:lnTo>
                        <a:pt x="442" y="363"/>
                      </a:lnTo>
                      <a:lnTo>
                        <a:pt x="442" y="365"/>
                      </a:lnTo>
                      <a:lnTo>
                        <a:pt x="444" y="363"/>
                      </a:lnTo>
                      <a:lnTo>
                        <a:pt x="442" y="363"/>
                      </a:lnTo>
                      <a:lnTo>
                        <a:pt x="442" y="365"/>
                      </a:lnTo>
                      <a:lnTo>
                        <a:pt x="442" y="365"/>
                      </a:lnTo>
                      <a:lnTo>
                        <a:pt x="442" y="365"/>
                      </a:lnTo>
                      <a:lnTo>
                        <a:pt x="442" y="367"/>
                      </a:lnTo>
                      <a:lnTo>
                        <a:pt x="445" y="368"/>
                      </a:lnTo>
                      <a:lnTo>
                        <a:pt x="447" y="372"/>
                      </a:lnTo>
                      <a:lnTo>
                        <a:pt x="449" y="374"/>
                      </a:lnTo>
                      <a:lnTo>
                        <a:pt x="451" y="374"/>
                      </a:lnTo>
                      <a:lnTo>
                        <a:pt x="451" y="374"/>
                      </a:lnTo>
                      <a:lnTo>
                        <a:pt x="453" y="374"/>
                      </a:lnTo>
                      <a:lnTo>
                        <a:pt x="453" y="376"/>
                      </a:lnTo>
                      <a:lnTo>
                        <a:pt x="453" y="376"/>
                      </a:lnTo>
                      <a:lnTo>
                        <a:pt x="453" y="376"/>
                      </a:lnTo>
                      <a:lnTo>
                        <a:pt x="453" y="376"/>
                      </a:lnTo>
                      <a:lnTo>
                        <a:pt x="455" y="380"/>
                      </a:lnTo>
                      <a:lnTo>
                        <a:pt x="455" y="380"/>
                      </a:lnTo>
                      <a:lnTo>
                        <a:pt x="455" y="383"/>
                      </a:lnTo>
                      <a:lnTo>
                        <a:pt x="455" y="383"/>
                      </a:lnTo>
                      <a:lnTo>
                        <a:pt x="457" y="385"/>
                      </a:lnTo>
                      <a:lnTo>
                        <a:pt x="457" y="385"/>
                      </a:lnTo>
                      <a:lnTo>
                        <a:pt x="457" y="387"/>
                      </a:lnTo>
                      <a:lnTo>
                        <a:pt x="457" y="389"/>
                      </a:lnTo>
                      <a:lnTo>
                        <a:pt x="457" y="389"/>
                      </a:lnTo>
                      <a:lnTo>
                        <a:pt x="457" y="389"/>
                      </a:lnTo>
                      <a:lnTo>
                        <a:pt x="459" y="391"/>
                      </a:lnTo>
                      <a:lnTo>
                        <a:pt x="460" y="391"/>
                      </a:lnTo>
                      <a:lnTo>
                        <a:pt x="462" y="391"/>
                      </a:lnTo>
                      <a:lnTo>
                        <a:pt x="462" y="391"/>
                      </a:lnTo>
                      <a:lnTo>
                        <a:pt x="464" y="389"/>
                      </a:lnTo>
                      <a:lnTo>
                        <a:pt x="464" y="389"/>
                      </a:lnTo>
                      <a:lnTo>
                        <a:pt x="464" y="389"/>
                      </a:lnTo>
                      <a:lnTo>
                        <a:pt x="464" y="387"/>
                      </a:lnTo>
                      <a:lnTo>
                        <a:pt x="460" y="387"/>
                      </a:lnTo>
                      <a:lnTo>
                        <a:pt x="462" y="389"/>
                      </a:lnTo>
                      <a:lnTo>
                        <a:pt x="462" y="391"/>
                      </a:lnTo>
                      <a:lnTo>
                        <a:pt x="464" y="393"/>
                      </a:lnTo>
                      <a:lnTo>
                        <a:pt x="464" y="393"/>
                      </a:lnTo>
                      <a:lnTo>
                        <a:pt x="468" y="393"/>
                      </a:lnTo>
                      <a:lnTo>
                        <a:pt x="468" y="393"/>
                      </a:lnTo>
                      <a:lnTo>
                        <a:pt x="470" y="393"/>
                      </a:lnTo>
                      <a:lnTo>
                        <a:pt x="470" y="391"/>
                      </a:lnTo>
                      <a:lnTo>
                        <a:pt x="468" y="389"/>
                      </a:lnTo>
                      <a:lnTo>
                        <a:pt x="468" y="389"/>
                      </a:lnTo>
                      <a:lnTo>
                        <a:pt x="468" y="389"/>
                      </a:lnTo>
                      <a:lnTo>
                        <a:pt x="468" y="389"/>
                      </a:lnTo>
                      <a:lnTo>
                        <a:pt x="466" y="393"/>
                      </a:lnTo>
                      <a:lnTo>
                        <a:pt x="466" y="393"/>
                      </a:lnTo>
                      <a:lnTo>
                        <a:pt x="470" y="395"/>
                      </a:lnTo>
                      <a:lnTo>
                        <a:pt x="472" y="395"/>
                      </a:lnTo>
                      <a:lnTo>
                        <a:pt x="472" y="395"/>
                      </a:lnTo>
                      <a:lnTo>
                        <a:pt x="474" y="395"/>
                      </a:lnTo>
                      <a:lnTo>
                        <a:pt x="474" y="395"/>
                      </a:lnTo>
                      <a:lnTo>
                        <a:pt x="475" y="393"/>
                      </a:lnTo>
                      <a:lnTo>
                        <a:pt x="475" y="391"/>
                      </a:lnTo>
                      <a:lnTo>
                        <a:pt x="475" y="391"/>
                      </a:lnTo>
                      <a:lnTo>
                        <a:pt x="474" y="389"/>
                      </a:lnTo>
                      <a:lnTo>
                        <a:pt x="472" y="387"/>
                      </a:lnTo>
                      <a:lnTo>
                        <a:pt x="472" y="387"/>
                      </a:lnTo>
                      <a:lnTo>
                        <a:pt x="472" y="391"/>
                      </a:lnTo>
                      <a:lnTo>
                        <a:pt x="474" y="395"/>
                      </a:lnTo>
                      <a:lnTo>
                        <a:pt x="475" y="393"/>
                      </a:lnTo>
                      <a:lnTo>
                        <a:pt x="474" y="391"/>
                      </a:lnTo>
                      <a:lnTo>
                        <a:pt x="474" y="393"/>
                      </a:lnTo>
                      <a:lnTo>
                        <a:pt x="474" y="393"/>
                      </a:lnTo>
                      <a:lnTo>
                        <a:pt x="474" y="393"/>
                      </a:lnTo>
                      <a:lnTo>
                        <a:pt x="475" y="393"/>
                      </a:lnTo>
                      <a:lnTo>
                        <a:pt x="477" y="391"/>
                      </a:lnTo>
                      <a:lnTo>
                        <a:pt x="477" y="391"/>
                      </a:lnTo>
                      <a:lnTo>
                        <a:pt x="477" y="389"/>
                      </a:lnTo>
                      <a:lnTo>
                        <a:pt x="477" y="387"/>
                      </a:lnTo>
                      <a:lnTo>
                        <a:pt x="475" y="387"/>
                      </a:lnTo>
                      <a:lnTo>
                        <a:pt x="477" y="389"/>
                      </a:lnTo>
                      <a:lnTo>
                        <a:pt x="477" y="387"/>
                      </a:lnTo>
                      <a:lnTo>
                        <a:pt x="475" y="387"/>
                      </a:lnTo>
                      <a:lnTo>
                        <a:pt x="475" y="389"/>
                      </a:lnTo>
                      <a:lnTo>
                        <a:pt x="477" y="389"/>
                      </a:lnTo>
                      <a:lnTo>
                        <a:pt x="477" y="389"/>
                      </a:lnTo>
                      <a:lnTo>
                        <a:pt x="479" y="387"/>
                      </a:lnTo>
                      <a:lnTo>
                        <a:pt x="479" y="387"/>
                      </a:lnTo>
                      <a:lnTo>
                        <a:pt x="479" y="385"/>
                      </a:lnTo>
                      <a:lnTo>
                        <a:pt x="477" y="383"/>
                      </a:lnTo>
                      <a:lnTo>
                        <a:pt x="477" y="383"/>
                      </a:lnTo>
                      <a:lnTo>
                        <a:pt x="475" y="385"/>
                      </a:lnTo>
                      <a:lnTo>
                        <a:pt x="477" y="385"/>
                      </a:lnTo>
                      <a:lnTo>
                        <a:pt x="477" y="385"/>
                      </a:lnTo>
                      <a:lnTo>
                        <a:pt x="477" y="385"/>
                      </a:lnTo>
                      <a:lnTo>
                        <a:pt x="475" y="383"/>
                      </a:lnTo>
                      <a:lnTo>
                        <a:pt x="474" y="385"/>
                      </a:lnTo>
                      <a:lnTo>
                        <a:pt x="475" y="387"/>
                      </a:lnTo>
                      <a:lnTo>
                        <a:pt x="475" y="387"/>
                      </a:lnTo>
                      <a:lnTo>
                        <a:pt x="475" y="389"/>
                      </a:lnTo>
                      <a:lnTo>
                        <a:pt x="477" y="391"/>
                      </a:lnTo>
                      <a:lnTo>
                        <a:pt x="477" y="391"/>
                      </a:lnTo>
                      <a:lnTo>
                        <a:pt x="479" y="391"/>
                      </a:lnTo>
                      <a:lnTo>
                        <a:pt x="479" y="391"/>
                      </a:lnTo>
                      <a:lnTo>
                        <a:pt x="479" y="393"/>
                      </a:lnTo>
                      <a:lnTo>
                        <a:pt x="481" y="389"/>
                      </a:lnTo>
                      <a:lnTo>
                        <a:pt x="479" y="391"/>
                      </a:lnTo>
                      <a:lnTo>
                        <a:pt x="479" y="391"/>
                      </a:lnTo>
                      <a:lnTo>
                        <a:pt x="479" y="393"/>
                      </a:lnTo>
                      <a:lnTo>
                        <a:pt x="479" y="393"/>
                      </a:lnTo>
                      <a:lnTo>
                        <a:pt x="479" y="395"/>
                      </a:lnTo>
                      <a:lnTo>
                        <a:pt x="479" y="395"/>
                      </a:lnTo>
                      <a:lnTo>
                        <a:pt x="481" y="398"/>
                      </a:lnTo>
                      <a:lnTo>
                        <a:pt x="485" y="397"/>
                      </a:lnTo>
                      <a:lnTo>
                        <a:pt x="481" y="397"/>
                      </a:lnTo>
                      <a:lnTo>
                        <a:pt x="481" y="397"/>
                      </a:lnTo>
                      <a:lnTo>
                        <a:pt x="485" y="398"/>
                      </a:lnTo>
                      <a:lnTo>
                        <a:pt x="483" y="395"/>
                      </a:lnTo>
                      <a:lnTo>
                        <a:pt x="468" y="400"/>
                      </a:lnTo>
                      <a:lnTo>
                        <a:pt x="468" y="400"/>
                      </a:lnTo>
                      <a:lnTo>
                        <a:pt x="468" y="404"/>
                      </a:lnTo>
                      <a:lnTo>
                        <a:pt x="470" y="402"/>
                      </a:lnTo>
                      <a:lnTo>
                        <a:pt x="468" y="400"/>
                      </a:lnTo>
                      <a:lnTo>
                        <a:pt x="466" y="400"/>
                      </a:lnTo>
                      <a:lnTo>
                        <a:pt x="466" y="400"/>
                      </a:lnTo>
                      <a:lnTo>
                        <a:pt x="466" y="400"/>
                      </a:lnTo>
                      <a:lnTo>
                        <a:pt x="464" y="400"/>
                      </a:lnTo>
                      <a:lnTo>
                        <a:pt x="462" y="402"/>
                      </a:lnTo>
                      <a:lnTo>
                        <a:pt x="462" y="404"/>
                      </a:lnTo>
                      <a:lnTo>
                        <a:pt x="460" y="408"/>
                      </a:lnTo>
                      <a:lnTo>
                        <a:pt x="459" y="410"/>
                      </a:lnTo>
                      <a:lnTo>
                        <a:pt x="459" y="410"/>
                      </a:lnTo>
                      <a:lnTo>
                        <a:pt x="457" y="412"/>
                      </a:lnTo>
                      <a:lnTo>
                        <a:pt x="457" y="415"/>
                      </a:lnTo>
                      <a:lnTo>
                        <a:pt x="457" y="415"/>
                      </a:lnTo>
                      <a:lnTo>
                        <a:pt x="459" y="417"/>
                      </a:lnTo>
                      <a:lnTo>
                        <a:pt x="457" y="417"/>
                      </a:lnTo>
                      <a:lnTo>
                        <a:pt x="460" y="419"/>
                      </a:lnTo>
                      <a:lnTo>
                        <a:pt x="460" y="415"/>
                      </a:lnTo>
                      <a:lnTo>
                        <a:pt x="457" y="415"/>
                      </a:lnTo>
                      <a:lnTo>
                        <a:pt x="457" y="415"/>
                      </a:lnTo>
                      <a:lnTo>
                        <a:pt x="455" y="417"/>
                      </a:lnTo>
                      <a:lnTo>
                        <a:pt x="455" y="417"/>
                      </a:lnTo>
                      <a:lnTo>
                        <a:pt x="455" y="419"/>
                      </a:lnTo>
                      <a:lnTo>
                        <a:pt x="453" y="419"/>
                      </a:lnTo>
                      <a:lnTo>
                        <a:pt x="453" y="419"/>
                      </a:lnTo>
                      <a:lnTo>
                        <a:pt x="451" y="421"/>
                      </a:lnTo>
                      <a:lnTo>
                        <a:pt x="449" y="423"/>
                      </a:lnTo>
                      <a:lnTo>
                        <a:pt x="453" y="423"/>
                      </a:lnTo>
                      <a:lnTo>
                        <a:pt x="455" y="421"/>
                      </a:lnTo>
                      <a:lnTo>
                        <a:pt x="444" y="412"/>
                      </a:lnTo>
                      <a:lnTo>
                        <a:pt x="442" y="410"/>
                      </a:lnTo>
                      <a:lnTo>
                        <a:pt x="440" y="410"/>
                      </a:lnTo>
                      <a:lnTo>
                        <a:pt x="438" y="408"/>
                      </a:lnTo>
                      <a:lnTo>
                        <a:pt x="436" y="408"/>
                      </a:lnTo>
                      <a:lnTo>
                        <a:pt x="436" y="408"/>
                      </a:lnTo>
                      <a:lnTo>
                        <a:pt x="434" y="408"/>
                      </a:lnTo>
                      <a:lnTo>
                        <a:pt x="434" y="408"/>
                      </a:lnTo>
                      <a:lnTo>
                        <a:pt x="432" y="410"/>
                      </a:lnTo>
                      <a:lnTo>
                        <a:pt x="430" y="412"/>
                      </a:lnTo>
                      <a:lnTo>
                        <a:pt x="430" y="410"/>
                      </a:lnTo>
                      <a:lnTo>
                        <a:pt x="425" y="402"/>
                      </a:lnTo>
                      <a:lnTo>
                        <a:pt x="419" y="395"/>
                      </a:lnTo>
                      <a:lnTo>
                        <a:pt x="419" y="393"/>
                      </a:lnTo>
                      <a:lnTo>
                        <a:pt x="415" y="391"/>
                      </a:lnTo>
                      <a:lnTo>
                        <a:pt x="415" y="391"/>
                      </a:lnTo>
                      <a:lnTo>
                        <a:pt x="412" y="387"/>
                      </a:lnTo>
                      <a:lnTo>
                        <a:pt x="412" y="387"/>
                      </a:lnTo>
                      <a:lnTo>
                        <a:pt x="408" y="385"/>
                      </a:lnTo>
                      <a:lnTo>
                        <a:pt x="402" y="383"/>
                      </a:lnTo>
                      <a:lnTo>
                        <a:pt x="398" y="378"/>
                      </a:lnTo>
                      <a:lnTo>
                        <a:pt x="393" y="367"/>
                      </a:lnTo>
                      <a:lnTo>
                        <a:pt x="393" y="367"/>
                      </a:lnTo>
                      <a:lnTo>
                        <a:pt x="391" y="363"/>
                      </a:lnTo>
                      <a:lnTo>
                        <a:pt x="391" y="363"/>
                      </a:lnTo>
                      <a:lnTo>
                        <a:pt x="389" y="359"/>
                      </a:lnTo>
                      <a:lnTo>
                        <a:pt x="389" y="359"/>
                      </a:lnTo>
                      <a:lnTo>
                        <a:pt x="385" y="355"/>
                      </a:lnTo>
                      <a:lnTo>
                        <a:pt x="385" y="355"/>
                      </a:lnTo>
                      <a:lnTo>
                        <a:pt x="380" y="351"/>
                      </a:lnTo>
                      <a:lnTo>
                        <a:pt x="378" y="353"/>
                      </a:lnTo>
                      <a:lnTo>
                        <a:pt x="380" y="351"/>
                      </a:lnTo>
                      <a:lnTo>
                        <a:pt x="372" y="344"/>
                      </a:lnTo>
                      <a:lnTo>
                        <a:pt x="372" y="344"/>
                      </a:lnTo>
                      <a:lnTo>
                        <a:pt x="359" y="336"/>
                      </a:lnTo>
                      <a:lnTo>
                        <a:pt x="359" y="336"/>
                      </a:lnTo>
                      <a:lnTo>
                        <a:pt x="350" y="331"/>
                      </a:lnTo>
                      <a:lnTo>
                        <a:pt x="348" y="329"/>
                      </a:lnTo>
                      <a:lnTo>
                        <a:pt x="344" y="320"/>
                      </a:lnTo>
                      <a:lnTo>
                        <a:pt x="338" y="310"/>
                      </a:lnTo>
                      <a:lnTo>
                        <a:pt x="338" y="310"/>
                      </a:lnTo>
                      <a:lnTo>
                        <a:pt x="331" y="301"/>
                      </a:lnTo>
                      <a:lnTo>
                        <a:pt x="331" y="301"/>
                      </a:lnTo>
                      <a:lnTo>
                        <a:pt x="323" y="291"/>
                      </a:lnTo>
                      <a:lnTo>
                        <a:pt x="321" y="291"/>
                      </a:lnTo>
                      <a:lnTo>
                        <a:pt x="318" y="290"/>
                      </a:lnTo>
                      <a:lnTo>
                        <a:pt x="316" y="288"/>
                      </a:lnTo>
                      <a:lnTo>
                        <a:pt x="312" y="286"/>
                      </a:lnTo>
                      <a:lnTo>
                        <a:pt x="312" y="286"/>
                      </a:lnTo>
                      <a:lnTo>
                        <a:pt x="305" y="286"/>
                      </a:lnTo>
                      <a:lnTo>
                        <a:pt x="303" y="286"/>
                      </a:lnTo>
                      <a:lnTo>
                        <a:pt x="295" y="282"/>
                      </a:lnTo>
                      <a:lnTo>
                        <a:pt x="293" y="280"/>
                      </a:lnTo>
                      <a:lnTo>
                        <a:pt x="282" y="271"/>
                      </a:lnTo>
                      <a:lnTo>
                        <a:pt x="282" y="269"/>
                      </a:lnTo>
                      <a:lnTo>
                        <a:pt x="278" y="269"/>
                      </a:lnTo>
                      <a:lnTo>
                        <a:pt x="278" y="267"/>
                      </a:lnTo>
                      <a:lnTo>
                        <a:pt x="274" y="267"/>
                      </a:lnTo>
                      <a:lnTo>
                        <a:pt x="274" y="267"/>
                      </a:lnTo>
                      <a:lnTo>
                        <a:pt x="269" y="265"/>
                      </a:lnTo>
                      <a:lnTo>
                        <a:pt x="267" y="265"/>
                      </a:lnTo>
                      <a:lnTo>
                        <a:pt x="267" y="265"/>
                      </a:lnTo>
                      <a:lnTo>
                        <a:pt x="265" y="265"/>
                      </a:lnTo>
                      <a:lnTo>
                        <a:pt x="261" y="265"/>
                      </a:lnTo>
                      <a:lnTo>
                        <a:pt x="261" y="265"/>
                      </a:lnTo>
                      <a:lnTo>
                        <a:pt x="259" y="265"/>
                      </a:lnTo>
                      <a:lnTo>
                        <a:pt x="258" y="265"/>
                      </a:lnTo>
                      <a:lnTo>
                        <a:pt x="258" y="265"/>
                      </a:lnTo>
                      <a:lnTo>
                        <a:pt x="256" y="267"/>
                      </a:lnTo>
                      <a:lnTo>
                        <a:pt x="254" y="267"/>
                      </a:lnTo>
                      <a:lnTo>
                        <a:pt x="254" y="267"/>
                      </a:lnTo>
                      <a:lnTo>
                        <a:pt x="254" y="271"/>
                      </a:lnTo>
                      <a:lnTo>
                        <a:pt x="254" y="267"/>
                      </a:lnTo>
                      <a:lnTo>
                        <a:pt x="254" y="267"/>
                      </a:lnTo>
                      <a:lnTo>
                        <a:pt x="254" y="267"/>
                      </a:lnTo>
                      <a:lnTo>
                        <a:pt x="250" y="265"/>
                      </a:lnTo>
                      <a:lnTo>
                        <a:pt x="250" y="265"/>
                      </a:lnTo>
                      <a:lnTo>
                        <a:pt x="248" y="263"/>
                      </a:lnTo>
                      <a:lnTo>
                        <a:pt x="246" y="263"/>
                      </a:lnTo>
                      <a:lnTo>
                        <a:pt x="244" y="261"/>
                      </a:lnTo>
                      <a:lnTo>
                        <a:pt x="243" y="261"/>
                      </a:lnTo>
                      <a:lnTo>
                        <a:pt x="241" y="261"/>
                      </a:lnTo>
                      <a:lnTo>
                        <a:pt x="241" y="265"/>
                      </a:lnTo>
                      <a:lnTo>
                        <a:pt x="241" y="261"/>
                      </a:lnTo>
                      <a:lnTo>
                        <a:pt x="237" y="263"/>
                      </a:lnTo>
                      <a:lnTo>
                        <a:pt x="235" y="263"/>
                      </a:lnTo>
                      <a:lnTo>
                        <a:pt x="233" y="261"/>
                      </a:lnTo>
                      <a:lnTo>
                        <a:pt x="231" y="261"/>
                      </a:lnTo>
                      <a:lnTo>
                        <a:pt x="231" y="261"/>
                      </a:lnTo>
                      <a:lnTo>
                        <a:pt x="231" y="265"/>
                      </a:lnTo>
                      <a:lnTo>
                        <a:pt x="233" y="261"/>
                      </a:lnTo>
                      <a:lnTo>
                        <a:pt x="233" y="261"/>
                      </a:lnTo>
                      <a:lnTo>
                        <a:pt x="231" y="259"/>
                      </a:lnTo>
                      <a:lnTo>
                        <a:pt x="231" y="259"/>
                      </a:lnTo>
                      <a:lnTo>
                        <a:pt x="229" y="259"/>
                      </a:lnTo>
                      <a:lnTo>
                        <a:pt x="229" y="258"/>
                      </a:lnTo>
                      <a:lnTo>
                        <a:pt x="229" y="258"/>
                      </a:lnTo>
                      <a:lnTo>
                        <a:pt x="228" y="258"/>
                      </a:lnTo>
                      <a:lnTo>
                        <a:pt x="226" y="258"/>
                      </a:lnTo>
                      <a:lnTo>
                        <a:pt x="226" y="258"/>
                      </a:lnTo>
                      <a:lnTo>
                        <a:pt x="224" y="258"/>
                      </a:lnTo>
                      <a:lnTo>
                        <a:pt x="222" y="259"/>
                      </a:lnTo>
                      <a:lnTo>
                        <a:pt x="222" y="261"/>
                      </a:lnTo>
                      <a:lnTo>
                        <a:pt x="222" y="261"/>
                      </a:lnTo>
                      <a:lnTo>
                        <a:pt x="220" y="261"/>
                      </a:lnTo>
                      <a:lnTo>
                        <a:pt x="214" y="263"/>
                      </a:lnTo>
                      <a:lnTo>
                        <a:pt x="214" y="263"/>
                      </a:lnTo>
                      <a:lnTo>
                        <a:pt x="211" y="263"/>
                      </a:lnTo>
                      <a:lnTo>
                        <a:pt x="209" y="263"/>
                      </a:lnTo>
                      <a:lnTo>
                        <a:pt x="207" y="263"/>
                      </a:lnTo>
                      <a:lnTo>
                        <a:pt x="205" y="263"/>
                      </a:lnTo>
                      <a:lnTo>
                        <a:pt x="205" y="265"/>
                      </a:lnTo>
                      <a:lnTo>
                        <a:pt x="203" y="265"/>
                      </a:lnTo>
                      <a:lnTo>
                        <a:pt x="203" y="269"/>
                      </a:lnTo>
                      <a:lnTo>
                        <a:pt x="205" y="269"/>
                      </a:lnTo>
                      <a:lnTo>
                        <a:pt x="205" y="267"/>
                      </a:lnTo>
                      <a:lnTo>
                        <a:pt x="203" y="267"/>
                      </a:lnTo>
                      <a:lnTo>
                        <a:pt x="203" y="269"/>
                      </a:lnTo>
                      <a:lnTo>
                        <a:pt x="207" y="269"/>
                      </a:lnTo>
                      <a:lnTo>
                        <a:pt x="205" y="265"/>
                      </a:lnTo>
                      <a:lnTo>
                        <a:pt x="203" y="259"/>
                      </a:lnTo>
                      <a:lnTo>
                        <a:pt x="203" y="259"/>
                      </a:lnTo>
                      <a:lnTo>
                        <a:pt x="201" y="256"/>
                      </a:lnTo>
                      <a:lnTo>
                        <a:pt x="199" y="256"/>
                      </a:lnTo>
                      <a:lnTo>
                        <a:pt x="199" y="254"/>
                      </a:lnTo>
                      <a:lnTo>
                        <a:pt x="197" y="254"/>
                      </a:lnTo>
                      <a:lnTo>
                        <a:pt x="196" y="252"/>
                      </a:lnTo>
                      <a:lnTo>
                        <a:pt x="196" y="252"/>
                      </a:lnTo>
                      <a:lnTo>
                        <a:pt x="194" y="252"/>
                      </a:lnTo>
                      <a:lnTo>
                        <a:pt x="192" y="252"/>
                      </a:lnTo>
                      <a:lnTo>
                        <a:pt x="190" y="252"/>
                      </a:lnTo>
                      <a:lnTo>
                        <a:pt x="190" y="254"/>
                      </a:lnTo>
                      <a:lnTo>
                        <a:pt x="192" y="252"/>
                      </a:lnTo>
                      <a:lnTo>
                        <a:pt x="192" y="252"/>
                      </a:lnTo>
                      <a:lnTo>
                        <a:pt x="192" y="252"/>
                      </a:lnTo>
                      <a:lnTo>
                        <a:pt x="190" y="250"/>
                      </a:lnTo>
                      <a:lnTo>
                        <a:pt x="190" y="250"/>
                      </a:lnTo>
                      <a:lnTo>
                        <a:pt x="186" y="252"/>
                      </a:lnTo>
                      <a:lnTo>
                        <a:pt x="186" y="252"/>
                      </a:lnTo>
                      <a:lnTo>
                        <a:pt x="186" y="252"/>
                      </a:lnTo>
                      <a:lnTo>
                        <a:pt x="184" y="256"/>
                      </a:lnTo>
                      <a:lnTo>
                        <a:pt x="184" y="258"/>
                      </a:lnTo>
                      <a:lnTo>
                        <a:pt x="184" y="258"/>
                      </a:lnTo>
                      <a:lnTo>
                        <a:pt x="186" y="259"/>
                      </a:lnTo>
                      <a:lnTo>
                        <a:pt x="184" y="258"/>
                      </a:lnTo>
                      <a:lnTo>
                        <a:pt x="184" y="258"/>
                      </a:lnTo>
                      <a:lnTo>
                        <a:pt x="181" y="259"/>
                      </a:lnTo>
                      <a:lnTo>
                        <a:pt x="181" y="259"/>
                      </a:lnTo>
                      <a:lnTo>
                        <a:pt x="179" y="263"/>
                      </a:lnTo>
                      <a:lnTo>
                        <a:pt x="177" y="263"/>
                      </a:lnTo>
                      <a:lnTo>
                        <a:pt x="175" y="263"/>
                      </a:lnTo>
                      <a:lnTo>
                        <a:pt x="175" y="263"/>
                      </a:lnTo>
                      <a:lnTo>
                        <a:pt x="171" y="265"/>
                      </a:lnTo>
                      <a:lnTo>
                        <a:pt x="169" y="265"/>
                      </a:lnTo>
                      <a:lnTo>
                        <a:pt x="169" y="265"/>
                      </a:lnTo>
                      <a:lnTo>
                        <a:pt x="167" y="265"/>
                      </a:lnTo>
                      <a:lnTo>
                        <a:pt x="167" y="265"/>
                      </a:lnTo>
                      <a:lnTo>
                        <a:pt x="166" y="265"/>
                      </a:lnTo>
                      <a:lnTo>
                        <a:pt x="164" y="265"/>
                      </a:lnTo>
                      <a:lnTo>
                        <a:pt x="164" y="265"/>
                      </a:lnTo>
                      <a:lnTo>
                        <a:pt x="158" y="267"/>
                      </a:lnTo>
                      <a:lnTo>
                        <a:pt x="156" y="267"/>
                      </a:lnTo>
                      <a:lnTo>
                        <a:pt x="152" y="269"/>
                      </a:lnTo>
                      <a:lnTo>
                        <a:pt x="149" y="269"/>
                      </a:lnTo>
                      <a:lnTo>
                        <a:pt x="149" y="269"/>
                      </a:lnTo>
                      <a:lnTo>
                        <a:pt x="147" y="271"/>
                      </a:lnTo>
                      <a:lnTo>
                        <a:pt x="149" y="269"/>
                      </a:lnTo>
                      <a:lnTo>
                        <a:pt x="149" y="267"/>
                      </a:lnTo>
                      <a:lnTo>
                        <a:pt x="149" y="267"/>
                      </a:lnTo>
                      <a:lnTo>
                        <a:pt x="147" y="265"/>
                      </a:lnTo>
                      <a:lnTo>
                        <a:pt x="147" y="265"/>
                      </a:lnTo>
                      <a:lnTo>
                        <a:pt x="143" y="263"/>
                      </a:lnTo>
                      <a:lnTo>
                        <a:pt x="143" y="263"/>
                      </a:lnTo>
                      <a:lnTo>
                        <a:pt x="141" y="263"/>
                      </a:lnTo>
                      <a:lnTo>
                        <a:pt x="141" y="261"/>
                      </a:lnTo>
                      <a:lnTo>
                        <a:pt x="141" y="259"/>
                      </a:lnTo>
                      <a:lnTo>
                        <a:pt x="141" y="258"/>
                      </a:lnTo>
                      <a:lnTo>
                        <a:pt x="141" y="258"/>
                      </a:lnTo>
                      <a:lnTo>
                        <a:pt x="139" y="256"/>
                      </a:lnTo>
                      <a:lnTo>
                        <a:pt x="137" y="256"/>
                      </a:lnTo>
                      <a:lnTo>
                        <a:pt x="137" y="256"/>
                      </a:lnTo>
                      <a:lnTo>
                        <a:pt x="137" y="256"/>
                      </a:lnTo>
                      <a:lnTo>
                        <a:pt x="136" y="256"/>
                      </a:lnTo>
                      <a:lnTo>
                        <a:pt x="137" y="256"/>
                      </a:lnTo>
                      <a:lnTo>
                        <a:pt x="137" y="254"/>
                      </a:lnTo>
                      <a:lnTo>
                        <a:pt x="137" y="254"/>
                      </a:lnTo>
                      <a:lnTo>
                        <a:pt x="137" y="252"/>
                      </a:lnTo>
                      <a:lnTo>
                        <a:pt x="136" y="252"/>
                      </a:lnTo>
                      <a:lnTo>
                        <a:pt x="136" y="250"/>
                      </a:lnTo>
                      <a:lnTo>
                        <a:pt x="134" y="248"/>
                      </a:lnTo>
                      <a:lnTo>
                        <a:pt x="134" y="248"/>
                      </a:lnTo>
                      <a:lnTo>
                        <a:pt x="132" y="248"/>
                      </a:lnTo>
                      <a:lnTo>
                        <a:pt x="130" y="248"/>
                      </a:lnTo>
                      <a:lnTo>
                        <a:pt x="130" y="248"/>
                      </a:lnTo>
                      <a:lnTo>
                        <a:pt x="126" y="248"/>
                      </a:lnTo>
                      <a:lnTo>
                        <a:pt x="126" y="248"/>
                      </a:lnTo>
                      <a:lnTo>
                        <a:pt x="119" y="246"/>
                      </a:lnTo>
                      <a:lnTo>
                        <a:pt x="119" y="246"/>
                      </a:lnTo>
                      <a:lnTo>
                        <a:pt x="117" y="248"/>
                      </a:lnTo>
                      <a:lnTo>
                        <a:pt x="119" y="248"/>
                      </a:lnTo>
                      <a:lnTo>
                        <a:pt x="119" y="246"/>
                      </a:lnTo>
                      <a:lnTo>
                        <a:pt x="119" y="246"/>
                      </a:lnTo>
                      <a:lnTo>
                        <a:pt x="119" y="244"/>
                      </a:lnTo>
                      <a:lnTo>
                        <a:pt x="119" y="244"/>
                      </a:lnTo>
                      <a:lnTo>
                        <a:pt x="119" y="244"/>
                      </a:lnTo>
                      <a:lnTo>
                        <a:pt x="117" y="243"/>
                      </a:lnTo>
                      <a:lnTo>
                        <a:pt x="117" y="243"/>
                      </a:lnTo>
                      <a:lnTo>
                        <a:pt x="115" y="243"/>
                      </a:lnTo>
                      <a:lnTo>
                        <a:pt x="115" y="246"/>
                      </a:lnTo>
                      <a:lnTo>
                        <a:pt x="117" y="243"/>
                      </a:lnTo>
                      <a:lnTo>
                        <a:pt x="117" y="243"/>
                      </a:lnTo>
                      <a:lnTo>
                        <a:pt x="115" y="244"/>
                      </a:lnTo>
                      <a:lnTo>
                        <a:pt x="117" y="244"/>
                      </a:lnTo>
                      <a:lnTo>
                        <a:pt x="117" y="243"/>
                      </a:lnTo>
                      <a:lnTo>
                        <a:pt x="117" y="243"/>
                      </a:lnTo>
                      <a:lnTo>
                        <a:pt x="117" y="243"/>
                      </a:lnTo>
                      <a:lnTo>
                        <a:pt x="117" y="241"/>
                      </a:lnTo>
                      <a:lnTo>
                        <a:pt x="115" y="241"/>
                      </a:lnTo>
                      <a:lnTo>
                        <a:pt x="115" y="239"/>
                      </a:lnTo>
                      <a:lnTo>
                        <a:pt x="113" y="239"/>
                      </a:lnTo>
                      <a:lnTo>
                        <a:pt x="113" y="243"/>
                      </a:lnTo>
                      <a:lnTo>
                        <a:pt x="115" y="241"/>
                      </a:lnTo>
                      <a:lnTo>
                        <a:pt x="115" y="241"/>
                      </a:lnTo>
                      <a:lnTo>
                        <a:pt x="113" y="243"/>
                      </a:lnTo>
                      <a:lnTo>
                        <a:pt x="115" y="241"/>
                      </a:lnTo>
                      <a:lnTo>
                        <a:pt x="113" y="237"/>
                      </a:lnTo>
                      <a:lnTo>
                        <a:pt x="113" y="237"/>
                      </a:lnTo>
                      <a:lnTo>
                        <a:pt x="111" y="235"/>
                      </a:lnTo>
                      <a:lnTo>
                        <a:pt x="111" y="235"/>
                      </a:lnTo>
                      <a:lnTo>
                        <a:pt x="109" y="233"/>
                      </a:lnTo>
                      <a:lnTo>
                        <a:pt x="109" y="233"/>
                      </a:lnTo>
                      <a:lnTo>
                        <a:pt x="105" y="235"/>
                      </a:lnTo>
                      <a:lnTo>
                        <a:pt x="104" y="243"/>
                      </a:lnTo>
                      <a:lnTo>
                        <a:pt x="104" y="243"/>
                      </a:lnTo>
                      <a:lnTo>
                        <a:pt x="98" y="254"/>
                      </a:lnTo>
                      <a:lnTo>
                        <a:pt x="98" y="254"/>
                      </a:lnTo>
                      <a:lnTo>
                        <a:pt x="94" y="265"/>
                      </a:lnTo>
                      <a:lnTo>
                        <a:pt x="94" y="265"/>
                      </a:lnTo>
                      <a:lnTo>
                        <a:pt x="89" y="276"/>
                      </a:lnTo>
                      <a:lnTo>
                        <a:pt x="89" y="276"/>
                      </a:lnTo>
                      <a:lnTo>
                        <a:pt x="85" y="286"/>
                      </a:lnTo>
                      <a:lnTo>
                        <a:pt x="85" y="286"/>
                      </a:lnTo>
                      <a:lnTo>
                        <a:pt x="83" y="291"/>
                      </a:lnTo>
                      <a:lnTo>
                        <a:pt x="83" y="293"/>
                      </a:lnTo>
                      <a:lnTo>
                        <a:pt x="85" y="295"/>
                      </a:lnTo>
                      <a:lnTo>
                        <a:pt x="87" y="291"/>
                      </a:lnTo>
                      <a:lnTo>
                        <a:pt x="85" y="291"/>
                      </a:lnTo>
                      <a:lnTo>
                        <a:pt x="85" y="291"/>
                      </a:lnTo>
                      <a:lnTo>
                        <a:pt x="83" y="293"/>
                      </a:lnTo>
                      <a:lnTo>
                        <a:pt x="87" y="291"/>
                      </a:lnTo>
                      <a:lnTo>
                        <a:pt x="85" y="291"/>
                      </a:lnTo>
                      <a:lnTo>
                        <a:pt x="85" y="290"/>
                      </a:lnTo>
                      <a:lnTo>
                        <a:pt x="85" y="288"/>
                      </a:lnTo>
                      <a:lnTo>
                        <a:pt x="85" y="288"/>
                      </a:lnTo>
                      <a:lnTo>
                        <a:pt x="85" y="288"/>
                      </a:lnTo>
                      <a:lnTo>
                        <a:pt x="85" y="286"/>
                      </a:lnTo>
                      <a:lnTo>
                        <a:pt x="83" y="286"/>
                      </a:lnTo>
                      <a:lnTo>
                        <a:pt x="81" y="284"/>
                      </a:lnTo>
                      <a:lnTo>
                        <a:pt x="79" y="288"/>
                      </a:lnTo>
                      <a:lnTo>
                        <a:pt x="81" y="286"/>
                      </a:lnTo>
                      <a:lnTo>
                        <a:pt x="81" y="286"/>
                      </a:lnTo>
                      <a:lnTo>
                        <a:pt x="81" y="284"/>
                      </a:lnTo>
                      <a:lnTo>
                        <a:pt x="81" y="284"/>
                      </a:lnTo>
                      <a:lnTo>
                        <a:pt x="81" y="282"/>
                      </a:lnTo>
                      <a:lnTo>
                        <a:pt x="81" y="282"/>
                      </a:lnTo>
                      <a:lnTo>
                        <a:pt x="79" y="280"/>
                      </a:lnTo>
                      <a:lnTo>
                        <a:pt x="77" y="278"/>
                      </a:lnTo>
                      <a:lnTo>
                        <a:pt x="75" y="278"/>
                      </a:lnTo>
                      <a:lnTo>
                        <a:pt x="75" y="276"/>
                      </a:lnTo>
                      <a:lnTo>
                        <a:pt x="74" y="280"/>
                      </a:lnTo>
                      <a:lnTo>
                        <a:pt x="77" y="280"/>
                      </a:lnTo>
                      <a:lnTo>
                        <a:pt x="77" y="278"/>
                      </a:lnTo>
                      <a:lnTo>
                        <a:pt x="77" y="276"/>
                      </a:lnTo>
                      <a:lnTo>
                        <a:pt x="75" y="274"/>
                      </a:lnTo>
                      <a:lnTo>
                        <a:pt x="75" y="274"/>
                      </a:lnTo>
                      <a:lnTo>
                        <a:pt x="75" y="273"/>
                      </a:lnTo>
                      <a:lnTo>
                        <a:pt x="74" y="273"/>
                      </a:lnTo>
                      <a:lnTo>
                        <a:pt x="72" y="269"/>
                      </a:lnTo>
                      <a:lnTo>
                        <a:pt x="70" y="269"/>
                      </a:lnTo>
                      <a:lnTo>
                        <a:pt x="70" y="267"/>
                      </a:lnTo>
                      <a:lnTo>
                        <a:pt x="68" y="265"/>
                      </a:lnTo>
                      <a:lnTo>
                        <a:pt x="68" y="265"/>
                      </a:lnTo>
                      <a:lnTo>
                        <a:pt x="64" y="265"/>
                      </a:lnTo>
                      <a:lnTo>
                        <a:pt x="64" y="265"/>
                      </a:lnTo>
                      <a:lnTo>
                        <a:pt x="64" y="265"/>
                      </a:lnTo>
                      <a:lnTo>
                        <a:pt x="62" y="265"/>
                      </a:lnTo>
                      <a:lnTo>
                        <a:pt x="59" y="265"/>
                      </a:lnTo>
                      <a:lnTo>
                        <a:pt x="57" y="267"/>
                      </a:lnTo>
                      <a:lnTo>
                        <a:pt x="55" y="267"/>
                      </a:lnTo>
                      <a:lnTo>
                        <a:pt x="53" y="267"/>
                      </a:lnTo>
                      <a:lnTo>
                        <a:pt x="51" y="269"/>
                      </a:lnTo>
                      <a:lnTo>
                        <a:pt x="51" y="269"/>
                      </a:lnTo>
                      <a:lnTo>
                        <a:pt x="49" y="271"/>
                      </a:lnTo>
                      <a:lnTo>
                        <a:pt x="49" y="271"/>
                      </a:lnTo>
                      <a:lnTo>
                        <a:pt x="49" y="273"/>
                      </a:lnTo>
                      <a:lnTo>
                        <a:pt x="49" y="274"/>
                      </a:lnTo>
                      <a:lnTo>
                        <a:pt x="49" y="274"/>
                      </a:lnTo>
                      <a:lnTo>
                        <a:pt x="49" y="276"/>
                      </a:lnTo>
                      <a:lnTo>
                        <a:pt x="49" y="276"/>
                      </a:lnTo>
                      <a:lnTo>
                        <a:pt x="47" y="278"/>
                      </a:lnTo>
                      <a:lnTo>
                        <a:pt x="47" y="278"/>
                      </a:lnTo>
                      <a:lnTo>
                        <a:pt x="47" y="278"/>
                      </a:lnTo>
                      <a:lnTo>
                        <a:pt x="47" y="278"/>
                      </a:lnTo>
                      <a:lnTo>
                        <a:pt x="49" y="282"/>
                      </a:lnTo>
                      <a:lnTo>
                        <a:pt x="49" y="278"/>
                      </a:lnTo>
                      <a:lnTo>
                        <a:pt x="49" y="278"/>
                      </a:lnTo>
                      <a:lnTo>
                        <a:pt x="47" y="278"/>
                      </a:lnTo>
                      <a:lnTo>
                        <a:pt x="47" y="278"/>
                      </a:lnTo>
                      <a:lnTo>
                        <a:pt x="47" y="278"/>
                      </a:lnTo>
                      <a:lnTo>
                        <a:pt x="47" y="278"/>
                      </a:lnTo>
                      <a:lnTo>
                        <a:pt x="45" y="280"/>
                      </a:lnTo>
                      <a:lnTo>
                        <a:pt x="44" y="280"/>
                      </a:lnTo>
                      <a:lnTo>
                        <a:pt x="45" y="282"/>
                      </a:lnTo>
                      <a:lnTo>
                        <a:pt x="45" y="280"/>
                      </a:lnTo>
                      <a:lnTo>
                        <a:pt x="45" y="280"/>
                      </a:lnTo>
                      <a:lnTo>
                        <a:pt x="45" y="282"/>
                      </a:lnTo>
                      <a:lnTo>
                        <a:pt x="45" y="280"/>
                      </a:lnTo>
                      <a:lnTo>
                        <a:pt x="45" y="280"/>
                      </a:lnTo>
                      <a:lnTo>
                        <a:pt x="45" y="280"/>
                      </a:lnTo>
                      <a:lnTo>
                        <a:pt x="45" y="280"/>
                      </a:lnTo>
                      <a:lnTo>
                        <a:pt x="45" y="280"/>
                      </a:lnTo>
                      <a:lnTo>
                        <a:pt x="44" y="282"/>
                      </a:lnTo>
                      <a:lnTo>
                        <a:pt x="45" y="280"/>
                      </a:lnTo>
                      <a:lnTo>
                        <a:pt x="44" y="278"/>
                      </a:lnTo>
                      <a:lnTo>
                        <a:pt x="44" y="278"/>
                      </a:lnTo>
                      <a:lnTo>
                        <a:pt x="44" y="276"/>
                      </a:lnTo>
                      <a:lnTo>
                        <a:pt x="42" y="276"/>
                      </a:lnTo>
                      <a:lnTo>
                        <a:pt x="40" y="276"/>
                      </a:lnTo>
                      <a:lnTo>
                        <a:pt x="34" y="274"/>
                      </a:lnTo>
                      <a:lnTo>
                        <a:pt x="34" y="274"/>
                      </a:lnTo>
                      <a:lnTo>
                        <a:pt x="32" y="274"/>
                      </a:lnTo>
                      <a:lnTo>
                        <a:pt x="32" y="274"/>
                      </a:lnTo>
                      <a:lnTo>
                        <a:pt x="27" y="274"/>
                      </a:lnTo>
                      <a:lnTo>
                        <a:pt x="27" y="274"/>
                      </a:lnTo>
                      <a:lnTo>
                        <a:pt x="25" y="274"/>
                      </a:lnTo>
                      <a:lnTo>
                        <a:pt x="25" y="274"/>
                      </a:lnTo>
                      <a:lnTo>
                        <a:pt x="25" y="276"/>
                      </a:lnTo>
                      <a:lnTo>
                        <a:pt x="21" y="276"/>
                      </a:lnTo>
                      <a:lnTo>
                        <a:pt x="21" y="276"/>
                      </a:lnTo>
                      <a:lnTo>
                        <a:pt x="19" y="276"/>
                      </a:lnTo>
                      <a:lnTo>
                        <a:pt x="17" y="276"/>
                      </a:lnTo>
                      <a:lnTo>
                        <a:pt x="17" y="276"/>
                      </a:lnTo>
                      <a:lnTo>
                        <a:pt x="15" y="276"/>
                      </a:lnTo>
                      <a:lnTo>
                        <a:pt x="15" y="276"/>
                      </a:lnTo>
                      <a:lnTo>
                        <a:pt x="13" y="276"/>
                      </a:lnTo>
                      <a:lnTo>
                        <a:pt x="13" y="278"/>
                      </a:lnTo>
                      <a:lnTo>
                        <a:pt x="12" y="278"/>
                      </a:lnTo>
                      <a:lnTo>
                        <a:pt x="12" y="278"/>
                      </a:lnTo>
                      <a:lnTo>
                        <a:pt x="10" y="280"/>
                      </a:lnTo>
                      <a:lnTo>
                        <a:pt x="10" y="282"/>
                      </a:lnTo>
                      <a:lnTo>
                        <a:pt x="12" y="282"/>
                      </a:lnTo>
                      <a:lnTo>
                        <a:pt x="12" y="280"/>
                      </a:lnTo>
                      <a:lnTo>
                        <a:pt x="12" y="280"/>
                      </a:lnTo>
                      <a:lnTo>
                        <a:pt x="12" y="282"/>
                      </a:lnTo>
                      <a:lnTo>
                        <a:pt x="13" y="282"/>
                      </a:lnTo>
                      <a:lnTo>
                        <a:pt x="12" y="269"/>
                      </a:lnTo>
                      <a:lnTo>
                        <a:pt x="10" y="269"/>
                      </a:lnTo>
                      <a:lnTo>
                        <a:pt x="12" y="269"/>
                      </a:lnTo>
                      <a:lnTo>
                        <a:pt x="12" y="259"/>
                      </a:lnTo>
                      <a:lnTo>
                        <a:pt x="10" y="250"/>
                      </a:lnTo>
                      <a:lnTo>
                        <a:pt x="10" y="239"/>
                      </a:lnTo>
                      <a:lnTo>
                        <a:pt x="10" y="239"/>
                      </a:lnTo>
                      <a:lnTo>
                        <a:pt x="8" y="228"/>
                      </a:lnTo>
                      <a:lnTo>
                        <a:pt x="4" y="228"/>
                      </a:lnTo>
                      <a:lnTo>
                        <a:pt x="8" y="228"/>
                      </a:lnTo>
                      <a:lnTo>
                        <a:pt x="8" y="220"/>
                      </a:lnTo>
                      <a:lnTo>
                        <a:pt x="8" y="218"/>
                      </a:lnTo>
                      <a:lnTo>
                        <a:pt x="8" y="218"/>
                      </a:lnTo>
                      <a:lnTo>
                        <a:pt x="12" y="214"/>
                      </a:lnTo>
                      <a:lnTo>
                        <a:pt x="12" y="214"/>
                      </a:lnTo>
                      <a:lnTo>
                        <a:pt x="13" y="213"/>
                      </a:lnTo>
                      <a:lnTo>
                        <a:pt x="13" y="211"/>
                      </a:lnTo>
                      <a:lnTo>
                        <a:pt x="17" y="201"/>
                      </a:lnTo>
                      <a:lnTo>
                        <a:pt x="19" y="199"/>
                      </a:lnTo>
                      <a:lnTo>
                        <a:pt x="21" y="198"/>
                      </a:lnTo>
                      <a:lnTo>
                        <a:pt x="21" y="198"/>
                      </a:lnTo>
                      <a:lnTo>
                        <a:pt x="21" y="196"/>
                      </a:lnTo>
                      <a:lnTo>
                        <a:pt x="21" y="194"/>
                      </a:lnTo>
                      <a:lnTo>
                        <a:pt x="21" y="192"/>
                      </a:lnTo>
                      <a:lnTo>
                        <a:pt x="21" y="190"/>
                      </a:lnTo>
                      <a:lnTo>
                        <a:pt x="25" y="175"/>
                      </a:lnTo>
                      <a:lnTo>
                        <a:pt x="25" y="175"/>
                      </a:lnTo>
                      <a:lnTo>
                        <a:pt x="28" y="171"/>
                      </a:lnTo>
                      <a:lnTo>
                        <a:pt x="28" y="171"/>
                      </a:lnTo>
                      <a:lnTo>
                        <a:pt x="30" y="167"/>
                      </a:lnTo>
                      <a:lnTo>
                        <a:pt x="30" y="167"/>
                      </a:lnTo>
                      <a:lnTo>
                        <a:pt x="34" y="158"/>
                      </a:lnTo>
                      <a:lnTo>
                        <a:pt x="34" y="158"/>
                      </a:lnTo>
                      <a:lnTo>
                        <a:pt x="38" y="149"/>
                      </a:lnTo>
                      <a:lnTo>
                        <a:pt x="38" y="149"/>
                      </a:lnTo>
                      <a:lnTo>
                        <a:pt x="40" y="141"/>
                      </a:lnTo>
                      <a:lnTo>
                        <a:pt x="40" y="139"/>
                      </a:lnTo>
                      <a:lnTo>
                        <a:pt x="44" y="137"/>
                      </a:lnTo>
                      <a:lnTo>
                        <a:pt x="44" y="136"/>
                      </a:lnTo>
                      <a:lnTo>
                        <a:pt x="45" y="134"/>
                      </a:lnTo>
                      <a:lnTo>
                        <a:pt x="45" y="134"/>
                      </a:lnTo>
                      <a:lnTo>
                        <a:pt x="45" y="132"/>
                      </a:lnTo>
                      <a:lnTo>
                        <a:pt x="44" y="130"/>
                      </a:lnTo>
                      <a:lnTo>
                        <a:pt x="44" y="128"/>
                      </a:lnTo>
                      <a:lnTo>
                        <a:pt x="44" y="126"/>
                      </a:lnTo>
                      <a:lnTo>
                        <a:pt x="44" y="126"/>
                      </a:lnTo>
                      <a:lnTo>
                        <a:pt x="44" y="124"/>
                      </a:lnTo>
                      <a:lnTo>
                        <a:pt x="44" y="124"/>
                      </a:lnTo>
                      <a:lnTo>
                        <a:pt x="44" y="121"/>
                      </a:lnTo>
                      <a:lnTo>
                        <a:pt x="42" y="121"/>
                      </a:lnTo>
                      <a:lnTo>
                        <a:pt x="42" y="119"/>
                      </a:lnTo>
                      <a:lnTo>
                        <a:pt x="42" y="119"/>
                      </a:lnTo>
                      <a:lnTo>
                        <a:pt x="42" y="117"/>
                      </a:lnTo>
                      <a:lnTo>
                        <a:pt x="40" y="115"/>
                      </a:lnTo>
                      <a:lnTo>
                        <a:pt x="40" y="115"/>
                      </a:lnTo>
                      <a:lnTo>
                        <a:pt x="40" y="113"/>
                      </a:lnTo>
                      <a:lnTo>
                        <a:pt x="40" y="111"/>
                      </a:lnTo>
                      <a:lnTo>
                        <a:pt x="40" y="111"/>
                      </a:lnTo>
                      <a:lnTo>
                        <a:pt x="40" y="109"/>
                      </a:lnTo>
                      <a:lnTo>
                        <a:pt x="40" y="107"/>
                      </a:lnTo>
                      <a:lnTo>
                        <a:pt x="40" y="107"/>
                      </a:lnTo>
                      <a:lnTo>
                        <a:pt x="40" y="107"/>
                      </a:lnTo>
                      <a:lnTo>
                        <a:pt x="42" y="105"/>
                      </a:lnTo>
                      <a:lnTo>
                        <a:pt x="40" y="104"/>
                      </a:lnTo>
                      <a:lnTo>
                        <a:pt x="42" y="105"/>
                      </a:lnTo>
                      <a:lnTo>
                        <a:pt x="44" y="105"/>
                      </a:lnTo>
                      <a:lnTo>
                        <a:pt x="44" y="104"/>
                      </a:lnTo>
                      <a:lnTo>
                        <a:pt x="45" y="104"/>
                      </a:lnTo>
                      <a:lnTo>
                        <a:pt x="45" y="102"/>
                      </a:lnTo>
                      <a:lnTo>
                        <a:pt x="47" y="98"/>
                      </a:lnTo>
                      <a:lnTo>
                        <a:pt x="47" y="96"/>
                      </a:lnTo>
                      <a:lnTo>
                        <a:pt x="47" y="92"/>
                      </a:lnTo>
                      <a:lnTo>
                        <a:pt x="44" y="92"/>
                      </a:lnTo>
                      <a:lnTo>
                        <a:pt x="47" y="94"/>
                      </a:lnTo>
                      <a:lnTo>
                        <a:pt x="47" y="94"/>
                      </a:lnTo>
                      <a:lnTo>
                        <a:pt x="47" y="94"/>
                      </a:lnTo>
                      <a:lnTo>
                        <a:pt x="47" y="94"/>
                      </a:lnTo>
                      <a:lnTo>
                        <a:pt x="47" y="90"/>
                      </a:lnTo>
                      <a:lnTo>
                        <a:pt x="47" y="90"/>
                      </a:lnTo>
                      <a:lnTo>
                        <a:pt x="47" y="90"/>
                      </a:lnTo>
                      <a:lnTo>
                        <a:pt x="47" y="89"/>
                      </a:lnTo>
                      <a:lnTo>
                        <a:pt x="47" y="89"/>
                      </a:lnTo>
                      <a:lnTo>
                        <a:pt x="44" y="90"/>
                      </a:lnTo>
                      <a:lnTo>
                        <a:pt x="47" y="90"/>
                      </a:lnTo>
                      <a:lnTo>
                        <a:pt x="47" y="85"/>
                      </a:lnTo>
                      <a:lnTo>
                        <a:pt x="47" y="85"/>
                      </a:lnTo>
                      <a:lnTo>
                        <a:pt x="47" y="83"/>
                      </a:lnTo>
                      <a:lnTo>
                        <a:pt x="45" y="83"/>
                      </a:lnTo>
                      <a:lnTo>
                        <a:pt x="45" y="83"/>
                      </a:lnTo>
                      <a:lnTo>
                        <a:pt x="45" y="81"/>
                      </a:lnTo>
                      <a:lnTo>
                        <a:pt x="44" y="83"/>
                      </a:lnTo>
                      <a:lnTo>
                        <a:pt x="45" y="83"/>
                      </a:lnTo>
                      <a:lnTo>
                        <a:pt x="45" y="83"/>
                      </a:lnTo>
                      <a:lnTo>
                        <a:pt x="42" y="83"/>
                      </a:lnTo>
                      <a:lnTo>
                        <a:pt x="45" y="85"/>
                      </a:lnTo>
                      <a:lnTo>
                        <a:pt x="47" y="83"/>
                      </a:lnTo>
                      <a:lnTo>
                        <a:pt x="47" y="81"/>
                      </a:lnTo>
                      <a:lnTo>
                        <a:pt x="47" y="79"/>
                      </a:lnTo>
                      <a:lnTo>
                        <a:pt x="47" y="79"/>
                      </a:lnTo>
                      <a:lnTo>
                        <a:pt x="47" y="77"/>
                      </a:lnTo>
                      <a:lnTo>
                        <a:pt x="47" y="75"/>
                      </a:lnTo>
                      <a:lnTo>
                        <a:pt x="45" y="74"/>
                      </a:lnTo>
                      <a:lnTo>
                        <a:pt x="45" y="74"/>
                      </a:lnTo>
                      <a:lnTo>
                        <a:pt x="44" y="75"/>
                      </a:lnTo>
                      <a:lnTo>
                        <a:pt x="45" y="75"/>
                      </a:lnTo>
                      <a:lnTo>
                        <a:pt x="45" y="75"/>
                      </a:lnTo>
                      <a:lnTo>
                        <a:pt x="44" y="74"/>
                      </a:lnTo>
                      <a:lnTo>
                        <a:pt x="45" y="77"/>
                      </a:lnTo>
                      <a:lnTo>
                        <a:pt x="45" y="75"/>
                      </a:lnTo>
                      <a:lnTo>
                        <a:pt x="44" y="74"/>
                      </a:lnTo>
                      <a:lnTo>
                        <a:pt x="44" y="77"/>
                      </a:lnTo>
                      <a:lnTo>
                        <a:pt x="45" y="77"/>
                      </a:lnTo>
                      <a:lnTo>
                        <a:pt x="45" y="77"/>
                      </a:lnTo>
                      <a:lnTo>
                        <a:pt x="45" y="74"/>
                      </a:lnTo>
                      <a:lnTo>
                        <a:pt x="44" y="77"/>
                      </a:lnTo>
                      <a:lnTo>
                        <a:pt x="45" y="77"/>
                      </a:lnTo>
                      <a:lnTo>
                        <a:pt x="45" y="77"/>
                      </a:lnTo>
                      <a:lnTo>
                        <a:pt x="47" y="79"/>
                      </a:lnTo>
                      <a:lnTo>
                        <a:pt x="47" y="79"/>
                      </a:lnTo>
                      <a:lnTo>
                        <a:pt x="49" y="79"/>
                      </a:lnTo>
                      <a:lnTo>
                        <a:pt x="49" y="79"/>
                      </a:lnTo>
                      <a:lnTo>
                        <a:pt x="53" y="81"/>
                      </a:lnTo>
                      <a:lnTo>
                        <a:pt x="55" y="81"/>
                      </a:lnTo>
                      <a:lnTo>
                        <a:pt x="55" y="81"/>
                      </a:lnTo>
                      <a:lnTo>
                        <a:pt x="55" y="81"/>
                      </a:lnTo>
                      <a:lnTo>
                        <a:pt x="59" y="81"/>
                      </a:lnTo>
                      <a:lnTo>
                        <a:pt x="59" y="81"/>
                      </a:lnTo>
                      <a:lnTo>
                        <a:pt x="59" y="81"/>
                      </a:lnTo>
                      <a:lnTo>
                        <a:pt x="62" y="81"/>
                      </a:lnTo>
                      <a:lnTo>
                        <a:pt x="64" y="79"/>
                      </a:lnTo>
                      <a:lnTo>
                        <a:pt x="66" y="77"/>
                      </a:lnTo>
                      <a:lnTo>
                        <a:pt x="66" y="77"/>
                      </a:lnTo>
                      <a:lnTo>
                        <a:pt x="74" y="79"/>
                      </a:lnTo>
                      <a:lnTo>
                        <a:pt x="74" y="79"/>
                      </a:lnTo>
                      <a:lnTo>
                        <a:pt x="75" y="79"/>
                      </a:lnTo>
                      <a:lnTo>
                        <a:pt x="81" y="74"/>
                      </a:lnTo>
                      <a:lnTo>
                        <a:pt x="81" y="74"/>
                      </a:lnTo>
                      <a:lnTo>
                        <a:pt x="81" y="72"/>
                      </a:lnTo>
                      <a:lnTo>
                        <a:pt x="81" y="72"/>
                      </a:lnTo>
                      <a:lnTo>
                        <a:pt x="81" y="70"/>
                      </a:lnTo>
                      <a:lnTo>
                        <a:pt x="83" y="68"/>
                      </a:lnTo>
                      <a:lnTo>
                        <a:pt x="83" y="66"/>
                      </a:lnTo>
                      <a:lnTo>
                        <a:pt x="85" y="66"/>
                      </a:lnTo>
                      <a:lnTo>
                        <a:pt x="85" y="64"/>
                      </a:lnTo>
                      <a:lnTo>
                        <a:pt x="85" y="62"/>
                      </a:lnTo>
                      <a:lnTo>
                        <a:pt x="85" y="60"/>
                      </a:lnTo>
                      <a:lnTo>
                        <a:pt x="85" y="60"/>
                      </a:lnTo>
                      <a:lnTo>
                        <a:pt x="85" y="59"/>
                      </a:lnTo>
                      <a:lnTo>
                        <a:pt x="83" y="55"/>
                      </a:lnTo>
                      <a:lnTo>
                        <a:pt x="81" y="57"/>
                      </a:lnTo>
                      <a:lnTo>
                        <a:pt x="83" y="57"/>
                      </a:lnTo>
                      <a:lnTo>
                        <a:pt x="83" y="57"/>
                      </a:lnTo>
                      <a:lnTo>
                        <a:pt x="81" y="55"/>
                      </a:lnTo>
                      <a:lnTo>
                        <a:pt x="83" y="59"/>
                      </a:lnTo>
                      <a:lnTo>
                        <a:pt x="83" y="59"/>
                      </a:lnTo>
                      <a:lnTo>
                        <a:pt x="90" y="55"/>
                      </a:lnTo>
                      <a:lnTo>
                        <a:pt x="94" y="55"/>
                      </a:lnTo>
                      <a:lnTo>
                        <a:pt x="96" y="55"/>
                      </a:lnTo>
                      <a:lnTo>
                        <a:pt x="98" y="53"/>
                      </a:lnTo>
                      <a:lnTo>
                        <a:pt x="100" y="51"/>
                      </a:lnTo>
                      <a:lnTo>
                        <a:pt x="102" y="47"/>
                      </a:lnTo>
                      <a:lnTo>
                        <a:pt x="104" y="47"/>
                      </a:lnTo>
                      <a:lnTo>
                        <a:pt x="104" y="47"/>
                      </a:lnTo>
                      <a:lnTo>
                        <a:pt x="104" y="44"/>
                      </a:lnTo>
                      <a:lnTo>
                        <a:pt x="102" y="45"/>
                      </a:lnTo>
                      <a:lnTo>
                        <a:pt x="104" y="47"/>
                      </a:lnTo>
                      <a:lnTo>
                        <a:pt x="105" y="49"/>
                      </a:lnTo>
                      <a:lnTo>
                        <a:pt x="105" y="49"/>
                      </a:lnTo>
                      <a:lnTo>
                        <a:pt x="107" y="49"/>
                      </a:lnTo>
                      <a:lnTo>
                        <a:pt x="109" y="49"/>
                      </a:lnTo>
                      <a:lnTo>
                        <a:pt x="111" y="49"/>
                      </a:lnTo>
                      <a:lnTo>
                        <a:pt x="113" y="47"/>
                      </a:lnTo>
                      <a:lnTo>
                        <a:pt x="113" y="47"/>
                      </a:lnTo>
                      <a:lnTo>
                        <a:pt x="115" y="44"/>
                      </a:lnTo>
                      <a:lnTo>
                        <a:pt x="119" y="42"/>
                      </a:lnTo>
                      <a:lnTo>
                        <a:pt x="120" y="42"/>
                      </a:lnTo>
                      <a:lnTo>
                        <a:pt x="120" y="42"/>
                      </a:lnTo>
                      <a:lnTo>
                        <a:pt x="120" y="38"/>
                      </a:lnTo>
                      <a:lnTo>
                        <a:pt x="119" y="40"/>
                      </a:lnTo>
                      <a:lnTo>
                        <a:pt x="119" y="42"/>
                      </a:lnTo>
                      <a:lnTo>
                        <a:pt x="122" y="38"/>
                      </a:lnTo>
                      <a:lnTo>
                        <a:pt x="119" y="38"/>
                      </a:lnTo>
                      <a:lnTo>
                        <a:pt x="119" y="42"/>
                      </a:lnTo>
                      <a:lnTo>
                        <a:pt x="119" y="44"/>
                      </a:lnTo>
                      <a:lnTo>
                        <a:pt x="119" y="44"/>
                      </a:lnTo>
                      <a:lnTo>
                        <a:pt x="119" y="44"/>
                      </a:lnTo>
                      <a:lnTo>
                        <a:pt x="120" y="45"/>
                      </a:lnTo>
                      <a:lnTo>
                        <a:pt x="122" y="45"/>
                      </a:lnTo>
                      <a:lnTo>
                        <a:pt x="122" y="45"/>
                      </a:lnTo>
                      <a:lnTo>
                        <a:pt x="122" y="45"/>
                      </a:lnTo>
                      <a:lnTo>
                        <a:pt x="126" y="45"/>
                      </a:lnTo>
                      <a:lnTo>
                        <a:pt x="126" y="45"/>
                      </a:lnTo>
                      <a:lnTo>
                        <a:pt x="128" y="44"/>
                      </a:lnTo>
                      <a:lnTo>
                        <a:pt x="128" y="42"/>
                      </a:lnTo>
                      <a:lnTo>
                        <a:pt x="128" y="40"/>
                      </a:lnTo>
                      <a:lnTo>
                        <a:pt x="128" y="40"/>
                      </a:lnTo>
                      <a:lnTo>
                        <a:pt x="128" y="38"/>
                      </a:lnTo>
                      <a:lnTo>
                        <a:pt x="128" y="38"/>
                      </a:lnTo>
                      <a:lnTo>
                        <a:pt x="124" y="40"/>
                      </a:lnTo>
                      <a:lnTo>
                        <a:pt x="128" y="40"/>
                      </a:lnTo>
                      <a:lnTo>
                        <a:pt x="128" y="40"/>
                      </a:lnTo>
                      <a:lnTo>
                        <a:pt x="128" y="40"/>
                      </a:lnTo>
                      <a:lnTo>
                        <a:pt x="126" y="38"/>
                      </a:lnTo>
                      <a:lnTo>
                        <a:pt x="126" y="42"/>
                      </a:lnTo>
                      <a:lnTo>
                        <a:pt x="126" y="42"/>
                      </a:lnTo>
                      <a:lnTo>
                        <a:pt x="126" y="42"/>
                      </a:lnTo>
                      <a:lnTo>
                        <a:pt x="130" y="40"/>
                      </a:lnTo>
                      <a:lnTo>
                        <a:pt x="128" y="38"/>
                      </a:lnTo>
                      <a:lnTo>
                        <a:pt x="126" y="40"/>
                      </a:lnTo>
                      <a:lnTo>
                        <a:pt x="128" y="40"/>
                      </a:lnTo>
                      <a:lnTo>
                        <a:pt x="128" y="40"/>
                      </a:lnTo>
                      <a:lnTo>
                        <a:pt x="128" y="42"/>
                      </a:lnTo>
                      <a:lnTo>
                        <a:pt x="128" y="42"/>
                      </a:lnTo>
                      <a:lnTo>
                        <a:pt x="130" y="42"/>
                      </a:lnTo>
                      <a:lnTo>
                        <a:pt x="130" y="42"/>
                      </a:lnTo>
                      <a:lnTo>
                        <a:pt x="132" y="44"/>
                      </a:lnTo>
                      <a:lnTo>
                        <a:pt x="134" y="44"/>
                      </a:lnTo>
                      <a:lnTo>
                        <a:pt x="134" y="44"/>
                      </a:lnTo>
                      <a:lnTo>
                        <a:pt x="136" y="42"/>
                      </a:lnTo>
                      <a:lnTo>
                        <a:pt x="137" y="40"/>
                      </a:lnTo>
                      <a:lnTo>
                        <a:pt x="137" y="40"/>
                      </a:lnTo>
                      <a:lnTo>
                        <a:pt x="137" y="38"/>
                      </a:lnTo>
                      <a:lnTo>
                        <a:pt x="137" y="36"/>
                      </a:lnTo>
                      <a:lnTo>
                        <a:pt x="137" y="36"/>
                      </a:lnTo>
                      <a:lnTo>
                        <a:pt x="137" y="34"/>
                      </a:lnTo>
                      <a:lnTo>
                        <a:pt x="136" y="34"/>
                      </a:lnTo>
                      <a:lnTo>
                        <a:pt x="137" y="36"/>
                      </a:lnTo>
                      <a:lnTo>
                        <a:pt x="137" y="36"/>
                      </a:lnTo>
                      <a:lnTo>
                        <a:pt x="141" y="34"/>
                      </a:lnTo>
                      <a:lnTo>
                        <a:pt x="141" y="34"/>
                      </a:lnTo>
                      <a:lnTo>
                        <a:pt x="143" y="32"/>
                      </a:lnTo>
                      <a:lnTo>
                        <a:pt x="145" y="32"/>
                      </a:lnTo>
                      <a:lnTo>
                        <a:pt x="147" y="28"/>
                      </a:lnTo>
                      <a:lnTo>
                        <a:pt x="147" y="28"/>
                      </a:lnTo>
                      <a:lnTo>
                        <a:pt x="151" y="17"/>
                      </a:lnTo>
                      <a:lnTo>
                        <a:pt x="152" y="13"/>
                      </a:lnTo>
                      <a:lnTo>
                        <a:pt x="162" y="6"/>
                      </a:lnTo>
                      <a:lnTo>
                        <a:pt x="160" y="4"/>
                      </a:lnTo>
                      <a:lnTo>
                        <a:pt x="156" y="4"/>
                      </a:lnTo>
                      <a:lnTo>
                        <a:pt x="156" y="6"/>
                      </a:lnTo>
                      <a:lnTo>
                        <a:pt x="158" y="6"/>
                      </a:lnTo>
                      <a:lnTo>
                        <a:pt x="158" y="6"/>
                      </a:lnTo>
                      <a:lnTo>
                        <a:pt x="158" y="8"/>
                      </a:lnTo>
                      <a:lnTo>
                        <a:pt x="158" y="10"/>
                      </a:lnTo>
                      <a:lnTo>
                        <a:pt x="162" y="13"/>
                      </a:lnTo>
                      <a:lnTo>
                        <a:pt x="162" y="13"/>
                      </a:lnTo>
                      <a:lnTo>
                        <a:pt x="164" y="12"/>
                      </a:lnTo>
                      <a:lnTo>
                        <a:pt x="162" y="12"/>
                      </a:lnTo>
                      <a:lnTo>
                        <a:pt x="162" y="13"/>
                      </a:lnTo>
                      <a:lnTo>
                        <a:pt x="162" y="15"/>
                      </a:lnTo>
                      <a:lnTo>
                        <a:pt x="162" y="15"/>
                      </a:lnTo>
                      <a:lnTo>
                        <a:pt x="162" y="17"/>
                      </a:lnTo>
                      <a:lnTo>
                        <a:pt x="164" y="19"/>
                      </a:lnTo>
                      <a:lnTo>
                        <a:pt x="164" y="19"/>
                      </a:lnTo>
                      <a:lnTo>
                        <a:pt x="164" y="19"/>
                      </a:lnTo>
                      <a:lnTo>
                        <a:pt x="166" y="17"/>
                      </a:lnTo>
                      <a:lnTo>
                        <a:pt x="164" y="17"/>
                      </a:lnTo>
                      <a:lnTo>
                        <a:pt x="164" y="19"/>
                      </a:lnTo>
                      <a:lnTo>
                        <a:pt x="164" y="19"/>
                      </a:lnTo>
                      <a:lnTo>
                        <a:pt x="171" y="30"/>
                      </a:lnTo>
                      <a:lnTo>
                        <a:pt x="173" y="28"/>
                      </a:lnTo>
                      <a:lnTo>
                        <a:pt x="171" y="30"/>
                      </a:lnTo>
                      <a:lnTo>
                        <a:pt x="173" y="28"/>
                      </a:lnTo>
                      <a:lnTo>
                        <a:pt x="177" y="27"/>
                      </a:lnTo>
                      <a:lnTo>
                        <a:pt x="169" y="17"/>
                      </a:lnTo>
                      <a:lnTo>
                        <a:pt x="169" y="17"/>
                      </a:lnTo>
                      <a:lnTo>
                        <a:pt x="169" y="17"/>
                      </a:lnTo>
                      <a:lnTo>
                        <a:pt x="167" y="13"/>
                      </a:lnTo>
                      <a:lnTo>
                        <a:pt x="167" y="13"/>
                      </a:lnTo>
                      <a:lnTo>
                        <a:pt x="166" y="17"/>
                      </a:lnTo>
                      <a:lnTo>
                        <a:pt x="169" y="15"/>
                      </a:lnTo>
                      <a:lnTo>
                        <a:pt x="167" y="13"/>
                      </a:lnTo>
                      <a:lnTo>
                        <a:pt x="167" y="13"/>
                      </a:lnTo>
                      <a:lnTo>
                        <a:pt x="164" y="13"/>
                      </a:lnTo>
                      <a:lnTo>
                        <a:pt x="167" y="13"/>
                      </a:lnTo>
                      <a:lnTo>
                        <a:pt x="167" y="12"/>
                      </a:lnTo>
                      <a:lnTo>
                        <a:pt x="167" y="12"/>
                      </a:lnTo>
                      <a:lnTo>
                        <a:pt x="167" y="10"/>
                      </a:lnTo>
                      <a:lnTo>
                        <a:pt x="167" y="10"/>
                      </a:lnTo>
                      <a:lnTo>
                        <a:pt x="164" y="6"/>
                      </a:lnTo>
                      <a:lnTo>
                        <a:pt x="164" y="4"/>
                      </a:lnTo>
                      <a:lnTo>
                        <a:pt x="164" y="4"/>
                      </a:lnTo>
                      <a:lnTo>
                        <a:pt x="164" y="2"/>
                      </a:lnTo>
                      <a:lnTo>
                        <a:pt x="164" y="2"/>
                      </a:lnTo>
                      <a:lnTo>
                        <a:pt x="164" y="2"/>
                      </a:lnTo>
                      <a:lnTo>
                        <a:pt x="160" y="0"/>
                      </a:lnTo>
                      <a:lnTo>
                        <a:pt x="160" y="0"/>
                      </a:lnTo>
                      <a:lnTo>
                        <a:pt x="158" y="0"/>
                      </a:lnTo>
                      <a:lnTo>
                        <a:pt x="147" y="10"/>
                      </a:lnTo>
                      <a:lnTo>
                        <a:pt x="147" y="10"/>
                      </a:lnTo>
                      <a:lnTo>
                        <a:pt x="145" y="13"/>
                      </a:lnTo>
                      <a:lnTo>
                        <a:pt x="145" y="13"/>
                      </a:lnTo>
                      <a:lnTo>
                        <a:pt x="141" y="25"/>
                      </a:lnTo>
                      <a:lnTo>
                        <a:pt x="139" y="27"/>
                      </a:lnTo>
                      <a:lnTo>
                        <a:pt x="137" y="28"/>
                      </a:lnTo>
                      <a:lnTo>
                        <a:pt x="136" y="30"/>
                      </a:lnTo>
                      <a:lnTo>
                        <a:pt x="134" y="30"/>
                      </a:lnTo>
                      <a:lnTo>
                        <a:pt x="134" y="30"/>
                      </a:lnTo>
                      <a:lnTo>
                        <a:pt x="132" y="32"/>
                      </a:lnTo>
                      <a:lnTo>
                        <a:pt x="132" y="34"/>
                      </a:lnTo>
                      <a:lnTo>
                        <a:pt x="132" y="36"/>
                      </a:lnTo>
                      <a:lnTo>
                        <a:pt x="132" y="36"/>
                      </a:lnTo>
                      <a:lnTo>
                        <a:pt x="132" y="38"/>
                      </a:lnTo>
                      <a:lnTo>
                        <a:pt x="134" y="38"/>
                      </a:lnTo>
                      <a:lnTo>
                        <a:pt x="132" y="36"/>
                      </a:lnTo>
                      <a:lnTo>
                        <a:pt x="132" y="36"/>
                      </a:lnTo>
                      <a:lnTo>
                        <a:pt x="132" y="36"/>
                      </a:lnTo>
                      <a:lnTo>
                        <a:pt x="132" y="40"/>
                      </a:lnTo>
                      <a:lnTo>
                        <a:pt x="134" y="36"/>
                      </a:lnTo>
                      <a:lnTo>
                        <a:pt x="132" y="36"/>
                      </a:lnTo>
                      <a:lnTo>
                        <a:pt x="132" y="36"/>
                      </a:lnTo>
                      <a:lnTo>
                        <a:pt x="132" y="36"/>
                      </a:lnTo>
                      <a:lnTo>
                        <a:pt x="130" y="34"/>
                      </a:lnTo>
                      <a:lnTo>
                        <a:pt x="130" y="34"/>
                      </a:lnTo>
                      <a:lnTo>
                        <a:pt x="128" y="34"/>
                      </a:lnTo>
                      <a:lnTo>
                        <a:pt x="124" y="34"/>
                      </a:lnTo>
                      <a:lnTo>
                        <a:pt x="126" y="38"/>
                      </a:lnTo>
                      <a:lnTo>
                        <a:pt x="126" y="34"/>
                      </a:lnTo>
                      <a:lnTo>
                        <a:pt x="126" y="34"/>
                      </a:lnTo>
                      <a:lnTo>
                        <a:pt x="126" y="34"/>
                      </a:lnTo>
                      <a:lnTo>
                        <a:pt x="122" y="36"/>
                      </a:lnTo>
                      <a:lnTo>
                        <a:pt x="122" y="38"/>
                      </a:lnTo>
                      <a:lnTo>
                        <a:pt x="122" y="38"/>
                      </a:lnTo>
                      <a:lnTo>
                        <a:pt x="122" y="38"/>
                      </a:lnTo>
                      <a:lnTo>
                        <a:pt x="122" y="40"/>
                      </a:lnTo>
                      <a:lnTo>
                        <a:pt x="122" y="40"/>
                      </a:lnTo>
                      <a:lnTo>
                        <a:pt x="122" y="42"/>
                      </a:lnTo>
                      <a:lnTo>
                        <a:pt x="126" y="40"/>
                      </a:lnTo>
                      <a:lnTo>
                        <a:pt x="122" y="40"/>
                      </a:lnTo>
                      <a:lnTo>
                        <a:pt x="122" y="40"/>
                      </a:lnTo>
                      <a:lnTo>
                        <a:pt x="122" y="40"/>
                      </a:lnTo>
                      <a:lnTo>
                        <a:pt x="120" y="40"/>
                      </a:lnTo>
                      <a:lnTo>
                        <a:pt x="122" y="44"/>
                      </a:lnTo>
                      <a:lnTo>
                        <a:pt x="122" y="40"/>
                      </a:lnTo>
                      <a:lnTo>
                        <a:pt x="122" y="40"/>
                      </a:lnTo>
                      <a:lnTo>
                        <a:pt x="122" y="44"/>
                      </a:lnTo>
                      <a:lnTo>
                        <a:pt x="126" y="42"/>
                      </a:lnTo>
                      <a:lnTo>
                        <a:pt x="124" y="42"/>
                      </a:lnTo>
                      <a:lnTo>
                        <a:pt x="124" y="38"/>
                      </a:lnTo>
                      <a:lnTo>
                        <a:pt x="124" y="38"/>
                      </a:lnTo>
                      <a:lnTo>
                        <a:pt x="124" y="36"/>
                      </a:lnTo>
                      <a:lnTo>
                        <a:pt x="122" y="36"/>
                      </a:lnTo>
                      <a:lnTo>
                        <a:pt x="122" y="36"/>
                      </a:lnTo>
                      <a:lnTo>
                        <a:pt x="120" y="34"/>
                      </a:lnTo>
                      <a:lnTo>
                        <a:pt x="119" y="34"/>
                      </a:lnTo>
                      <a:lnTo>
                        <a:pt x="119" y="34"/>
                      </a:lnTo>
                      <a:lnTo>
                        <a:pt x="117" y="36"/>
                      </a:lnTo>
                      <a:lnTo>
                        <a:pt x="117" y="36"/>
                      </a:lnTo>
                      <a:lnTo>
                        <a:pt x="111" y="40"/>
                      </a:lnTo>
                      <a:lnTo>
                        <a:pt x="111" y="40"/>
                      </a:lnTo>
                      <a:lnTo>
                        <a:pt x="109" y="42"/>
                      </a:lnTo>
                      <a:lnTo>
                        <a:pt x="107" y="44"/>
                      </a:lnTo>
                      <a:lnTo>
                        <a:pt x="107" y="44"/>
                      </a:lnTo>
                      <a:lnTo>
                        <a:pt x="107" y="44"/>
                      </a:lnTo>
                      <a:lnTo>
                        <a:pt x="105" y="45"/>
                      </a:lnTo>
                      <a:lnTo>
                        <a:pt x="107" y="44"/>
                      </a:lnTo>
                      <a:lnTo>
                        <a:pt x="105" y="42"/>
                      </a:lnTo>
                      <a:lnTo>
                        <a:pt x="104" y="40"/>
                      </a:lnTo>
                      <a:lnTo>
                        <a:pt x="104" y="40"/>
                      </a:lnTo>
                      <a:lnTo>
                        <a:pt x="102" y="40"/>
                      </a:lnTo>
                      <a:lnTo>
                        <a:pt x="98" y="42"/>
                      </a:lnTo>
                      <a:lnTo>
                        <a:pt x="96" y="44"/>
                      </a:lnTo>
                      <a:lnTo>
                        <a:pt x="94" y="47"/>
                      </a:lnTo>
                      <a:lnTo>
                        <a:pt x="92" y="49"/>
                      </a:lnTo>
                      <a:lnTo>
                        <a:pt x="90" y="49"/>
                      </a:lnTo>
                      <a:lnTo>
                        <a:pt x="90" y="49"/>
                      </a:lnTo>
                      <a:lnTo>
                        <a:pt x="81" y="53"/>
                      </a:lnTo>
                      <a:lnTo>
                        <a:pt x="79" y="53"/>
                      </a:lnTo>
                      <a:lnTo>
                        <a:pt x="79" y="53"/>
                      </a:lnTo>
                      <a:lnTo>
                        <a:pt x="79" y="53"/>
                      </a:lnTo>
                      <a:lnTo>
                        <a:pt x="77" y="55"/>
                      </a:lnTo>
                      <a:lnTo>
                        <a:pt x="77" y="55"/>
                      </a:lnTo>
                      <a:lnTo>
                        <a:pt x="77" y="57"/>
                      </a:lnTo>
                      <a:lnTo>
                        <a:pt x="77" y="60"/>
                      </a:lnTo>
                      <a:lnTo>
                        <a:pt x="77" y="60"/>
                      </a:lnTo>
                      <a:lnTo>
                        <a:pt x="77" y="64"/>
                      </a:lnTo>
                      <a:lnTo>
                        <a:pt x="77" y="64"/>
                      </a:lnTo>
                      <a:lnTo>
                        <a:pt x="75" y="68"/>
                      </a:lnTo>
                      <a:lnTo>
                        <a:pt x="75" y="68"/>
                      </a:lnTo>
                      <a:lnTo>
                        <a:pt x="75" y="70"/>
                      </a:lnTo>
                      <a:lnTo>
                        <a:pt x="75" y="70"/>
                      </a:lnTo>
                      <a:lnTo>
                        <a:pt x="74" y="74"/>
                      </a:lnTo>
                      <a:lnTo>
                        <a:pt x="68" y="72"/>
                      </a:lnTo>
                      <a:lnTo>
                        <a:pt x="66" y="72"/>
                      </a:lnTo>
                      <a:lnTo>
                        <a:pt x="64" y="72"/>
                      </a:lnTo>
                      <a:lnTo>
                        <a:pt x="62" y="72"/>
                      </a:lnTo>
                      <a:lnTo>
                        <a:pt x="60" y="74"/>
                      </a:lnTo>
                      <a:lnTo>
                        <a:pt x="60" y="74"/>
                      </a:lnTo>
                      <a:lnTo>
                        <a:pt x="59" y="74"/>
                      </a:lnTo>
                      <a:lnTo>
                        <a:pt x="59" y="74"/>
                      </a:lnTo>
                      <a:lnTo>
                        <a:pt x="55" y="75"/>
                      </a:lnTo>
                      <a:lnTo>
                        <a:pt x="55" y="75"/>
                      </a:lnTo>
                      <a:lnTo>
                        <a:pt x="55" y="77"/>
                      </a:lnTo>
                      <a:lnTo>
                        <a:pt x="55" y="75"/>
                      </a:lnTo>
                      <a:lnTo>
                        <a:pt x="53" y="74"/>
                      </a:lnTo>
                      <a:lnTo>
                        <a:pt x="53" y="74"/>
                      </a:lnTo>
                      <a:lnTo>
                        <a:pt x="51" y="74"/>
                      </a:lnTo>
                      <a:lnTo>
                        <a:pt x="51" y="72"/>
                      </a:lnTo>
                      <a:lnTo>
                        <a:pt x="49" y="72"/>
                      </a:lnTo>
                      <a:lnTo>
                        <a:pt x="49" y="72"/>
                      </a:lnTo>
                      <a:lnTo>
                        <a:pt x="47" y="72"/>
                      </a:lnTo>
                      <a:lnTo>
                        <a:pt x="47" y="72"/>
                      </a:lnTo>
                      <a:lnTo>
                        <a:pt x="47" y="70"/>
                      </a:lnTo>
                      <a:lnTo>
                        <a:pt x="45" y="70"/>
                      </a:lnTo>
                      <a:lnTo>
                        <a:pt x="44" y="70"/>
                      </a:lnTo>
                      <a:lnTo>
                        <a:pt x="44" y="70"/>
                      </a:lnTo>
                      <a:lnTo>
                        <a:pt x="42" y="72"/>
                      </a:lnTo>
                      <a:lnTo>
                        <a:pt x="42" y="72"/>
                      </a:lnTo>
                      <a:lnTo>
                        <a:pt x="40" y="74"/>
                      </a:lnTo>
                      <a:lnTo>
                        <a:pt x="40" y="74"/>
                      </a:lnTo>
                      <a:lnTo>
                        <a:pt x="40" y="74"/>
                      </a:lnTo>
                      <a:lnTo>
                        <a:pt x="40" y="77"/>
                      </a:lnTo>
                      <a:lnTo>
                        <a:pt x="40" y="77"/>
                      </a:lnTo>
                      <a:lnTo>
                        <a:pt x="40" y="77"/>
                      </a:lnTo>
                      <a:lnTo>
                        <a:pt x="42" y="79"/>
                      </a:lnTo>
                      <a:lnTo>
                        <a:pt x="42" y="79"/>
                      </a:lnTo>
                      <a:lnTo>
                        <a:pt x="45" y="79"/>
                      </a:lnTo>
                      <a:lnTo>
                        <a:pt x="42" y="77"/>
                      </a:lnTo>
                      <a:lnTo>
                        <a:pt x="42" y="79"/>
                      </a:lnTo>
                      <a:lnTo>
                        <a:pt x="40" y="81"/>
                      </a:lnTo>
                      <a:lnTo>
                        <a:pt x="40" y="81"/>
                      </a:lnTo>
                      <a:lnTo>
                        <a:pt x="40" y="85"/>
                      </a:lnTo>
                      <a:lnTo>
                        <a:pt x="40" y="85"/>
                      </a:lnTo>
                      <a:lnTo>
                        <a:pt x="40" y="87"/>
                      </a:lnTo>
                      <a:lnTo>
                        <a:pt x="42" y="87"/>
                      </a:lnTo>
                      <a:lnTo>
                        <a:pt x="42" y="87"/>
                      </a:lnTo>
                      <a:lnTo>
                        <a:pt x="44" y="85"/>
                      </a:lnTo>
                      <a:lnTo>
                        <a:pt x="42" y="85"/>
                      </a:lnTo>
                      <a:lnTo>
                        <a:pt x="42" y="90"/>
                      </a:lnTo>
                      <a:lnTo>
                        <a:pt x="42" y="90"/>
                      </a:lnTo>
                      <a:lnTo>
                        <a:pt x="42" y="92"/>
                      </a:lnTo>
                      <a:lnTo>
                        <a:pt x="42" y="92"/>
                      </a:lnTo>
                      <a:lnTo>
                        <a:pt x="45" y="90"/>
                      </a:lnTo>
                      <a:lnTo>
                        <a:pt x="42" y="90"/>
                      </a:lnTo>
                      <a:lnTo>
                        <a:pt x="42" y="90"/>
                      </a:lnTo>
                      <a:lnTo>
                        <a:pt x="45" y="90"/>
                      </a:lnTo>
                      <a:lnTo>
                        <a:pt x="42" y="89"/>
                      </a:lnTo>
                      <a:lnTo>
                        <a:pt x="42" y="89"/>
                      </a:lnTo>
                      <a:lnTo>
                        <a:pt x="42" y="90"/>
                      </a:lnTo>
                      <a:lnTo>
                        <a:pt x="42" y="90"/>
                      </a:lnTo>
                      <a:lnTo>
                        <a:pt x="42" y="92"/>
                      </a:lnTo>
                      <a:lnTo>
                        <a:pt x="40" y="96"/>
                      </a:lnTo>
                      <a:lnTo>
                        <a:pt x="40" y="100"/>
                      </a:lnTo>
                      <a:lnTo>
                        <a:pt x="40" y="100"/>
                      </a:lnTo>
                      <a:lnTo>
                        <a:pt x="38" y="102"/>
                      </a:lnTo>
                      <a:lnTo>
                        <a:pt x="36" y="102"/>
                      </a:lnTo>
                      <a:lnTo>
                        <a:pt x="36" y="102"/>
                      </a:lnTo>
                      <a:lnTo>
                        <a:pt x="34" y="104"/>
                      </a:lnTo>
                      <a:lnTo>
                        <a:pt x="34" y="105"/>
                      </a:lnTo>
                      <a:lnTo>
                        <a:pt x="34" y="105"/>
                      </a:lnTo>
                      <a:lnTo>
                        <a:pt x="34" y="107"/>
                      </a:lnTo>
                      <a:lnTo>
                        <a:pt x="34" y="107"/>
                      </a:lnTo>
                      <a:lnTo>
                        <a:pt x="34" y="109"/>
                      </a:lnTo>
                      <a:lnTo>
                        <a:pt x="34" y="111"/>
                      </a:lnTo>
                      <a:lnTo>
                        <a:pt x="32" y="115"/>
                      </a:lnTo>
                      <a:lnTo>
                        <a:pt x="32" y="117"/>
                      </a:lnTo>
                      <a:lnTo>
                        <a:pt x="34" y="119"/>
                      </a:lnTo>
                      <a:lnTo>
                        <a:pt x="34" y="119"/>
                      </a:lnTo>
                      <a:lnTo>
                        <a:pt x="36" y="122"/>
                      </a:lnTo>
                      <a:lnTo>
                        <a:pt x="36" y="122"/>
                      </a:lnTo>
                      <a:lnTo>
                        <a:pt x="36" y="122"/>
                      </a:lnTo>
                      <a:lnTo>
                        <a:pt x="36" y="124"/>
                      </a:lnTo>
                      <a:lnTo>
                        <a:pt x="36" y="126"/>
                      </a:lnTo>
                      <a:lnTo>
                        <a:pt x="36" y="126"/>
                      </a:lnTo>
                      <a:lnTo>
                        <a:pt x="36" y="128"/>
                      </a:lnTo>
                      <a:lnTo>
                        <a:pt x="36" y="130"/>
                      </a:lnTo>
                      <a:lnTo>
                        <a:pt x="38" y="130"/>
                      </a:lnTo>
                      <a:lnTo>
                        <a:pt x="38" y="132"/>
                      </a:lnTo>
                      <a:lnTo>
                        <a:pt x="38" y="132"/>
                      </a:lnTo>
                      <a:lnTo>
                        <a:pt x="38" y="134"/>
                      </a:lnTo>
                      <a:lnTo>
                        <a:pt x="36" y="136"/>
                      </a:lnTo>
                      <a:lnTo>
                        <a:pt x="36" y="136"/>
                      </a:lnTo>
                      <a:lnTo>
                        <a:pt x="34" y="139"/>
                      </a:lnTo>
                      <a:lnTo>
                        <a:pt x="34" y="139"/>
                      </a:lnTo>
                      <a:lnTo>
                        <a:pt x="30" y="145"/>
                      </a:lnTo>
                      <a:lnTo>
                        <a:pt x="30" y="145"/>
                      </a:lnTo>
                      <a:lnTo>
                        <a:pt x="28" y="154"/>
                      </a:lnTo>
                      <a:lnTo>
                        <a:pt x="30" y="156"/>
                      </a:lnTo>
                      <a:lnTo>
                        <a:pt x="28" y="154"/>
                      </a:lnTo>
                      <a:lnTo>
                        <a:pt x="25" y="164"/>
                      </a:lnTo>
                      <a:lnTo>
                        <a:pt x="23" y="167"/>
                      </a:lnTo>
                      <a:lnTo>
                        <a:pt x="19" y="171"/>
                      </a:lnTo>
                      <a:lnTo>
                        <a:pt x="19" y="171"/>
                      </a:lnTo>
                      <a:lnTo>
                        <a:pt x="19" y="173"/>
                      </a:lnTo>
                      <a:lnTo>
                        <a:pt x="17" y="173"/>
                      </a:lnTo>
                      <a:lnTo>
                        <a:pt x="13" y="188"/>
                      </a:lnTo>
                      <a:lnTo>
                        <a:pt x="13" y="188"/>
                      </a:lnTo>
                      <a:lnTo>
                        <a:pt x="13" y="192"/>
                      </a:lnTo>
                      <a:lnTo>
                        <a:pt x="13" y="194"/>
                      </a:lnTo>
                      <a:lnTo>
                        <a:pt x="15" y="194"/>
                      </a:lnTo>
                      <a:lnTo>
                        <a:pt x="13" y="194"/>
                      </a:lnTo>
                      <a:lnTo>
                        <a:pt x="13" y="196"/>
                      </a:lnTo>
                      <a:lnTo>
                        <a:pt x="12" y="198"/>
                      </a:lnTo>
                      <a:lnTo>
                        <a:pt x="12" y="198"/>
                      </a:lnTo>
                      <a:lnTo>
                        <a:pt x="8" y="209"/>
                      </a:lnTo>
                      <a:lnTo>
                        <a:pt x="6" y="211"/>
                      </a:lnTo>
                      <a:lnTo>
                        <a:pt x="2" y="214"/>
                      </a:lnTo>
                      <a:lnTo>
                        <a:pt x="0" y="216"/>
                      </a:lnTo>
                      <a:lnTo>
                        <a:pt x="0" y="216"/>
                      </a:lnTo>
                      <a:lnTo>
                        <a:pt x="0" y="218"/>
                      </a:lnTo>
                      <a:lnTo>
                        <a:pt x="0" y="220"/>
                      </a:lnTo>
                      <a:lnTo>
                        <a:pt x="0" y="220"/>
                      </a:lnTo>
                      <a:lnTo>
                        <a:pt x="0" y="228"/>
                      </a:lnTo>
                      <a:lnTo>
                        <a:pt x="0" y="228"/>
                      </a:lnTo>
                      <a:lnTo>
                        <a:pt x="2" y="241"/>
                      </a:lnTo>
                      <a:lnTo>
                        <a:pt x="2" y="241"/>
                      </a:lnTo>
                      <a:lnTo>
                        <a:pt x="4" y="252"/>
                      </a:lnTo>
                      <a:lnTo>
                        <a:pt x="4" y="261"/>
                      </a:lnTo>
                      <a:lnTo>
                        <a:pt x="6" y="269"/>
                      </a:lnTo>
                      <a:lnTo>
                        <a:pt x="6" y="269"/>
                      </a:lnTo>
                      <a:lnTo>
                        <a:pt x="8" y="284"/>
                      </a:lnTo>
                      <a:lnTo>
                        <a:pt x="8" y="284"/>
                      </a:lnTo>
                      <a:lnTo>
                        <a:pt x="10" y="286"/>
                      </a:lnTo>
                      <a:lnTo>
                        <a:pt x="12" y="286"/>
                      </a:lnTo>
                      <a:lnTo>
                        <a:pt x="12" y="286"/>
                      </a:lnTo>
                      <a:lnTo>
                        <a:pt x="12" y="286"/>
                      </a:lnTo>
                      <a:lnTo>
                        <a:pt x="13" y="286"/>
                      </a:lnTo>
                      <a:lnTo>
                        <a:pt x="15" y="284"/>
                      </a:lnTo>
                      <a:lnTo>
                        <a:pt x="15" y="284"/>
                      </a:lnTo>
                      <a:lnTo>
                        <a:pt x="15" y="284"/>
                      </a:lnTo>
                      <a:lnTo>
                        <a:pt x="13" y="280"/>
                      </a:lnTo>
                      <a:lnTo>
                        <a:pt x="15" y="284"/>
                      </a:lnTo>
                      <a:lnTo>
                        <a:pt x="15" y="284"/>
                      </a:lnTo>
                      <a:lnTo>
                        <a:pt x="17" y="284"/>
                      </a:lnTo>
                      <a:lnTo>
                        <a:pt x="17" y="284"/>
                      </a:lnTo>
                      <a:lnTo>
                        <a:pt x="19" y="284"/>
                      </a:lnTo>
                      <a:lnTo>
                        <a:pt x="19" y="284"/>
                      </a:lnTo>
                      <a:lnTo>
                        <a:pt x="21" y="282"/>
                      </a:lnTo>
                      <a:lnTo>
                        <a:pt x="21" y="282"/>
                      </a:lnTo>
                      <a:lnTo>
                        <a:pt x="25" y="282"/>
                      </a:lnTo>
                      <a:lnTo>
                        <a:pt x="27" y="282"/>
                      </a:lnTo>
                      <a:lnTo>
                        <a:pt x="27" y="282"/>
                      </a:lnTo>
                      <a:lnTo>
                        <a:pt x="28" y="280"/>
                      </a:lnTo>
                      <a:lnTo>
                        <a:pt x="27" y="278"/>
                      </a:lnTo>
                      <a:lnTo>
                        <a:pt x="27" y="282"/>
                      </a:lnTo>
                      <a:lnTo>
                        <a:pt x="32" y="282"/>
                      </a:lnTo>
                      <a:lnTo>
                        <a:pt x="34" y="282"/>
                      </a:lnTo>
                      <a:lnTo>
                        <a:pt x="38" y="282"/>
                      </a:lnTo>
                      <a:lnTo>
                        <a:pt x="38" y="282"/>
                      </a:lnTo>
                      <a:lnTo>
                        <a:pt x="40" y="284"/>
                      </a:lnTo>
                      <a:lnTo>
                        <a:pt x="42" y="280"/>
                      </a:lnTo>
                      <a:lnTo>
                        <a:pt x="40" y="282"/>
                      </a:lnTo>
                      <a:lnTo>
                        <a:pt x="40" y="284"/>
                      </a:lnTo>
                      <a:lnTo>
                        <a:pt x="42" y="280"/>
                      </a:lnTo>
                      <a:lnTo>
                        <a:pt x="40" y="282"/>
                      </a:lnTo>
                      <a:lnTo>
                        <a:pt x="40" y="284"/>
                      </a:lnTo>
                      <a:lnTo>
                        <a:pt x="40" y="284"/>
                      </a:lnTo>
                      <a:lnTo>
                        <a:pt x="42" y="284"/>
                      </a:lnTo>
                      <a:lnTo>
                        <a:pt x="42" y="286"/>
                      </a:lnTo>
                      <a:lnTo>
                        <a:pt x="44" y="286"/>
                      </a:lnTo>
                      <a:lnTo>
                        <a:pt x="44" y="286"/>
                      </a:lnTo>
                      <a:lnTo>
                        <a:pt x="45" y="286"/>
                      </a:lnTo>
                      <a:lnTo>
                        <a:pt x="45" y="286"/>
                      </a:lnTo>
                      <a:lnTo>
                        <a:pt x="45" y="286"/>
                      </a:lnTo>
                      <a:lnTo>
                        <a:pt x="47" y="286"/>
                      </a:lnTo>
                      <a:lnTo>
                        <a:pt x="49" y="284"/>
                      </a:lnTo>
                      <a:lnTo>
                        <a:pt x="47" y="282"/>
                      </a:lnTo>
                      <a:lnTo>
                        <a:pt x="47" y="286"/>
                      </a:lnTo>
                      <a:lnTo>
                        <a:pt x="47" y="286"/>
                      </a:lnTo>
                      <a:lnTo>
                        <a:pt x="47" y="286"/>
                      </a:lnTo>
                      <a:lnTo>
                        <a:pt x="49" y="286"/>
                      </a:lnTo>
                      <a:lnTo>
                        <a:pt x="51" y="286"/>
                      </a:lnTo>
                      <a:lnTo>
                        <a:pt x="51" y="284"/>
                      </a:lnTo>
                      <a:lnTo>
                        <a:pt x="51" y="284"/>
                      </a:lnTo>
                      <a:lnTo>
                        <a:pt x="53" y="284"/>
                      </a:lnTo>
                      <a:lnTo>
                        <a:pt x="53" y="282"/>
                      </a:lnTo>
                      <a:lnTo>
                        <a:pt x="55" y="282"/>
                      </a:lnTo>
                      <a:lnTo>
                        <a:pt x="55" y="280"/>
                      </a:lnTo>
                      <a:lnTo>
                        <a:pt x="55" y="280"/>
                      </a:lnTo>
                      <a:lnTo>
                        <a:pt x="55" y="278"/>
                      </a:lnTo>
                      <a:lnTo>
                        <a:pt x="55" y="278"/>
                      </a:lnTo>
                      <a:lnTo>
                        <a:pt x="55" y="276"/>
                      </a:lnTo>
                      <a:lnTo>
                        <a:pt x="55" y="274"/>
                      </a:lnTo>
                      <a:lnTo>
                        <a:pt x="55" y="274"/>
                      </a:lnTo>
                      <a:lnTo>
                        <a:pt x="57" y="274"/>
                      </a:lnTo>
                      <a:lnTo>
                        <a:pt x="57" y="273"/>
                      </a:lnTo>
                      <a:lnTo>
                        <a:pt x="59" y="273"/>
                      </a:lnTo>
                      <a:lnTo>
                        <a:pt x="64" y="273"/>
                      </a:lnTo>
                      <a:lnTo>
                        <a:pt x="64" y="273"/>
                      </a:lnTo>
                      <a:lnTo>
                        <a:pt x="66" y="273"/>
                      </a:lnTo>
                      <a:lnTo>
                        <a:pt x="66" y="273"/>
                      </a:lnTo>
                      <a:lnTo>
                        <a:pt x="66" y="269"/>
                      </a:lnTo>
                      <a:lnTo>
                        <a:pt x="64" y="271"/>
                      </a:lnTo>
                      <a:lnTo>
                        <a:pt x="66" y="273"/>
                      </a:lnTo>
                      <a:lnTo>
                        <a:pt x="66" y="273"/>
                      </a:lnTo>
                      <a:lnTo>
                        <a:pt x="66" y="273"/>
                      </a:lnTo>
                      <a:lnTo>
                        <a:pt x="70" y="276"/>
                      </a:lnTo>
                      <a:lnTo>
                        <a:pt x="70" y="276"/>
                      </a:lnTo>
                      <a:lnTo>
                        <a:pt x="70" y="278"/>
                      </a:lnTo>
                      <a:lnTo>
                        <a:pt x="70" y="278"/>
                      </a:lnTo>
                      <a:lnTo>
                        <a:pt x="74" y="276"/>
                      </a:lnTo>
                      <a:lnTo>
                        <a:pt x="70" y="276"/>
                      </a:lnTo>
                      <a:lnTo>
                        <a:pt x="70" y="280"/>
                      </a:lnTo>
                      <a:lnTo>
                        <a:pt x="70" y="280"/>
                      </a:lnTo>
                      <a:lnTo>
                        <a:pt x="70" y="280"/>
                      </a:lnTo>
                      <a:lnTo>
                        <a:pt x="70" y="280"/>
                      </a:lnTo>
                      <a:lnTo>
                        <a:pt x="72" y="284"/>
                      </a:lnTo>
                      <a:lnTo>
                        <a:pt x="74" y="284"/>
                      </a:lnTo>
                      <a:lnTo>
                        <a:pt x="75" y="286"/>
                      </a:lnTo>
                      <a:lnTo>
                        <a:pt x="77" y="284"/>
                      </a:lnTo>
                      <a:lnTo>
                        <a:pt x="74" y="284"/>
                      </a:lnTo>
                      <a:lnTo>
                        <a:pt x="75" y="286"/>
                      </a:lnTo>
                      <a:lnTo>
                        <a:pt x="75" y="286"/>
                      </a:lnTo>
                      <a:lnTo>
                        <a:pt x="75" y="286"/>
                      </a:lnTo>
                      <a:lnTo>
                        <a:pt x="75" y="288"/>
                      </a:lnTo>
                      <a:lnTo>
                        <a:pt x="75" y="290"/>
                      </a:lnTo>
                      <a:lnTo>
                        <a:pt x="75" y="290"/>
                      </a:lnTo>
                      <a:lnTo>
                        <a:pt x="75" y="290"/>
                      </a:lnTo>
                      <a:lnTo>
                        <a:pt x="77" y="291"/>
                      </a:lnTo>
                      <a:lnTo>
                        <a:pt x="81" y="291"/>
                      </a:lnTo>
                      <a:lnTo>
                        <a:pt x="81" y="288"/>
                      </a:lnTo>
                      <a:lnTo>
                        <a:pt x="79" y="290"/>
                      </a:lnTo>
                      <a:lnTo>
                        <a:pt x="79" y="291"/>
                      </a:lnTo>
                      <a:lnTo>
                        <a:pt x="79" y="291"/>
                      </a:lnTo>
                      <a:lnTo>
                        <a:pt x="83" y="290"/>
                      </a:lnTo>
                      <a:lnTo>
                        <a:pt x="79" y="290"/>
                      </a:lnTo>
                      <a:lnTo>
                        <a:pt x="79" y="291"/>
                      </a:lnTo>
                      <a:lnTo>
                        <a:pt x="79" y="293"/>
                      </a:lnTo>
                      <a:lnTo>
                        <a:pt x="79" y="293"/>
                      </a:lnTo>
                      <a:lnTo>
                        <a:pt x="81" y="295"/>
                      </a:lnTo>
                      <a:lnTo>
                        <a:pt x="81" y="295"/>
                      </a:lnTo>
                      <a:lnTo>
                        <a:pt x="81" y="297"/>
                      </a:lnTo>
                      <a:lnTo>
                        <a:pt x="83" y="297"/>
                      </a:lnTo>
                      <a:lnTo>
                        <a:pt x="83" y="297"/>
                      </a:lnTo>
                      <a:lnTo>
                        <a:pt x="85" y="299"/>
                      </a:lnTo>
                      <a:lnTo>
                        <a:pt x="85" y="299"/>
                      </a:lnTo>
                      <a:lnTo>
                        <a:pt x="87" y="297"/>
                      </a:lnTo>
                      <a:lnTo>
                        <a:pt x="89" y="295"/>
                      </a:lnTo>
                      <a:lnTo>
                        <a:pt x="89" y="295"/>
                      </a:lnTo>
                      <a:lnTo>
                        <a:pt x="90" y="290"/>
                      </a:lnTo>
                      <a:lnTo>
                        <a:pt x="89" y="288"/>
                      </a:lnTo>
                      <a:lnTo>
                        <a:pt x="90" y="290"/>
                      </a:lnTo>
                      <a:lnTo>
                        <a:pt x="96" y="278"/>
                      </a:lnTo>
                      <a:lnTo>
                        <a:pt x="96" y="278"/>
                      </a:lnTo>
                      <a:lnTo>
                        <a:pt x="100" y="269"/>
                      </a:lnTo>
                      <a:lnTo>
                        <a:pt x="100" y="269"/>
                      </a:lnTo>
                      <a:lnTo>
                        <a:pt x="104" y="258"/>
                      </a:lnTo>
                      <a:lnTo>
                        <a:pt x="104" y="258"/>
                      </a:lnTo>
                      <a:lnTo>
                        <a:pt x="109" y="246"/>
                      </a:lnTo>
                      <a:lnTo>
                        <a:pt x="105" y="244"/>
                      </a:lnTo>
                      <a:lnTo>
                        <a:pt x="109" y="246"/>
                      </a:lnTo>
                      <a:lnTo>
                        <a:pt x="111" y="239"/>
                      </a:lnTo>
                      <a:lnTo>
                        <a:pt x="109" y="237"/>
                      </a:lnTo>
                      <a:lnTo>
                        <a:pt x="107" y="239"/>
                      </a:lnTo>
                      <a:lnTo>
                        <a:pt x="107" y="241"/>
                      </a:lnTo>
                      <a:lnTo>
                        <a:pt x="109" y="244"/>
                      </a:lnTo>
                      <a:lnTo>
                        <a:pt x="109" y="244"/>
                      </a:lnTo>
                      <a:lnTo>
                        <a:pt x="111" y="244"/>
                      </a:lnTo>
                      <a:lnTo>
                        <a:pt x="111" y="246"/>
                      </a:lnTo>
                      <a:lnTo>
                        <a:pt x="113" y="246"/>
                      </a:lnTo>
                      <a:lnTo>
                        <a:pt x="113" y="243"/>
                      </a:lnTo>
                      <a:lnTo>
                        <a:pt x="111" y="244"/>
                      </a:lnTo>
                      <a:lnTo>
                        <a:pt x="111" y="246"/>
                      </a:lnTo>
                      <a:lnTo>
                        <a:pt x="113" y="243"/>
                      </a:lnTo>
                      <a:lnTo>
                        <a:pt x="111" y="243"/>
                      </a:lnTo>
                      <a:lnTo>
                        <a:pt x="111" y="244"/>
                      </a:lnTo>
                      <a:lnTo>
                        <a:pt x="111" y="246"/>
                      </a:lnTo>
                      <a:lnTo>
                        <a:pt x="111" y="246"/>
                      </a:lnTo>
                      <a:lnTo>
                        <a:pt x="111" y="248"/>
                      </a:lnTo>
                      <a:lnTo>
                        <a:pt x="111" y="248"/>
                      </a:lnTo>
                      <a:lnTo>
                        <a:pt x="113" y="248"/>
                      </a:lnTo>
                      <a:lnTo>
                        <a:pt x="113" y="248"/>
                      </a:lnTo>
                      <a:lnTo>
                        <a:pt x="115" y="248"/>
                      </a:lnTo>
                      <a:lnTo>
                        <a:pt x="117" y="246"/>
                      </a:lnTo>
                      <a:lnTo>
                        <a:pt x="113" y="248"/>
                      </a:lnTo>
                      <a:lnTo>
                        <a:pt x="113" y="248"/>
                      </a:lnTo>
                      <a:lnTo>
                        <a:pt x="117" y="246"/>
                      </a:lnTo>
                      <a:lnTo>
                        <a:pt x="113" y="246"/>
                      </a:lnTo>
                      <a:lnTo>
                        <a:pt x="113" y="248"/>
                      </a:lnTo>
                      <a:lnTo>
                        <a:pt x="113" y="248"/>
                      </a:lnTo>
                      <a:lnTo>
                        <a:pt x="113" y="250"/>
                      </a:lnTo>
                      <a:lnTo>
                        <a:pt x="113" y="250"/>
                      </a:lnTo>
                      <a:lnTo>
                        <a:pt x="115" y="252"/>
                      </a:lnTo>
                      <a:lnTo>
                        <a:pt x="115" y="252"/>
                      </a:lnTo>
                      <a:lnTo>
                        <a:pt x="117" y="252"/>
                      </a:lnTo>
                      <a:lnTo>
                        <a:pt x="124" y="256"/>
                      </a:lnTo>
                      <a:lnTo>
                        <a:pt x="124" y="256"/>
                      </a:lnTo>
                      <a:lnTo>
                        <a:pt x="126" y="256"/>
                      </a:lnTo>
                      <a:lnTo>
                        <a:pt x="126" y="256"/>
                      </a:lnTo>
                      <a:lnTo>
                        <a:pt x="130" y="256"/>
                      </a:lnTo>
                      <a:lnTo>
                        <a:pt x="132" y="256"/>
                      </a:lnTo>
                      <a:lnTo>
                        <a:pt x="132" y="256"/>
                      </a:lnTo>
                      <a:lnTo>
                        <a:pt x="134" y="252"/>
                      </a:lnTo>
                      <a:lnTo>
                        <a:pt x="130" y="254"/>
                      </a:lnTo>
                      <a:lnTo>
                        <a:pt x="132" y="256"/>
                      </a:lnTo>
                      <a:lnTo>
                        <a:pt x="132" y="256"/>
                      </a:lnTo>
                      <a:lnTo>
                        <a:pt x="132" y="258"/>
                      </a:lnTo>
                      <a:lnTo>
                        <a:pt x="132" y="258"/>
                      </a:lnTo>
                      <a:lnTo>
                        <a:pt x="132" y="258"/>
                      </a:lnTo>
                      <a:lnTo>
                        <a:pt x="134" y="259"/>
                      </a:lnTo>
                      <a:lnTo>
                        <a:pt x="134" y="259"/>
                      </a:lnTo>
                      <a:lnTo>
                        <a:pt x="134" y="261"/>
                      </a:lnTo>
                      <a:lnTo>
                        <a:pt x="136" y="261"/>
                      </a:lnTo>
                      <a:lnTo>
                        <a:pt x="136" y="261"/>
                      </a:lnTo>
                      <a:lnTo>
                        <a:pt x="137" y="259"/>
                      </a:lnTo>
                      <a:lnTo>
                        <a:pt x="136" y="261"/>
                      </a:lnTo>
                      <a:lnTo>
                        <a:pt x="136" y="263"/>
                      </a:lnTo>
                      <a:lnTo>
                        <a:pt x="136" y="263"/>
                      </a:lnTo>
                      <a:lnTo>
                        <a:pt x="136" y="265"/>
                      </a:lnTo>
                      <a:lnTo>
                        <a:pt x="137" y="265"/>
                      </a:lnTo>
                      <a:lnTo>
                        <a:pt x="137" y="267"/>
                      </a:lnTo>
                      <a:lnTo>
                        <a:pt x="137" y="267"/>
                      </a:lnTo>
                      <a:lnTo>
                        <a:pt x="139" y="269"/>
                      </a:lnTo>
                      <a:lnTo>
                        <a:pt x="139" y="269"/>
                      </a:lnTo>
                      <a:lnTo>
                        <a:pt x="143" y="271"/>
                      </a:lnTo>
                      <a:lnTo>
                        <a:pt x="143" y="271"/>
                      </a:lnTo>
                      <a:lnTo>
                        <a:pt x="145" y="269"/>
                      </a:lnTo>
                      <a:lnTo>
                        <a:pt x="143" y="269"/>
                      </a:lnTo>
                      <a:lnTo>
                        <a:pt x="143" y="271"/>
                      </a:lnTo>
                      <a:lnTo>
                        <a:pt x="143" y="273"/>
                      </a:lnTo>
                      <a:lnTo>
                        <a:pt x="145" y="274"/>
                      </a:lnTo>
                      <a:lnTo>
                        <a:pt x="145" y="274"/>
                      </a:lnTo>
                      <a:lnTo>
                        <a:pt x="147" y="274"/>
                      </a:lnTo>
                      <a:lnTo>
                        <a:pt x="152" y="274"/>
                      </a:lnTo>
                      <a:lnTo>
                        <a:pt x="152" y="274"/>
                      </a:lnTo>
                      <a:lnTo>
                        <a:pt x="158" y="274"/>
                      </a:lnTo>
                      <a:lnTo>
                        <a:pt x="158" y="274"/>
                      </a:lnTo>
                      <a:lnTo>
                        <a:pt x="162" y="273"/>
                      </a:lnTo>
                      <a:lnTo>
                        <a:pt x="162" y="273"/>
                      </a:lnTo>
                      <a:lnTo>
                        <a:pt x="166" y="271"/>
                      </a:lnTo>
                      <a:lnTo>
                        <a:pt x="166" y="271"/>
                      </a:lnTo>
                      <a:lnTo>
                        <a:pt x="166" y="271"/>
                      </a:lnTo>
                      <a:lnTo>
                        <a:pt x="167" y="271"/>
                      </a:lnTo>
                      <a:lnTo>
                        <a:pt x="167" y="273"/>
                      </a:lnTo>
                      <a:lnTo>
                        <a:pt x="169" y="273"/>
                      </a:lnTo>
                      <a:lnTo>
                        <a:pt x="171" y="271"/>
                      </a:lnTo>
                      <a:lnTo>
                        <a:pt x="171" y="271"/>
                      </a:lnTo>
                      <a:lnTo>
                        <a:pt x="171" y="271"/>
                      </a:lnTo>
                      <a:lnTo>
                        <a:pt x="173" y="271"/>
                      </a:lnTo>
                      <a:lnTo>
                        <a:pt x="177" y="269"/>
                      </a:lnTo>
                      <a:lnTo>
                        <a:pt x="179" y="269"/>
                      </a:lnTo>
                      <a:lnTo>
                        <a:pt x="181" y="269"/>
                      </a:lnTo>
                      <a:lnTo>
                        <a:pt x="182" y="267"/>
                      </a:lnTo>
                      <a:lnTo>
                        <a:pt x="182" y="267"/>
                      </a:lnTo>
                      <a:lnTo>
                        <a:pt x="184" y="265"/>
                      </a:lnTo>
                      <a:lnTo>
                        <a:pt x="186" y="265"/>
                      </a:lnTo>
                      <a:lnTo>
                        <a:pt x="188" y="263"/>
                      </a:lnTo>
                      <a:lnTo>
                        <a:pt x="188" y="263"/>
                      </a:lnTo>
                      <a:lnTo>
                        <a:pt x="190" y="263"/>
                      </a:lnTo>
                      <a:lnTo>
                        <a:pt x="190" y="261"/>
                      </a:lnTo>
                      <a:lnTo>
                        <a:pt x="190" y="261"/>
                      </a:lnTo>
                      <a:lnTo>
                        <a:pt x="192" y="259"/>
                      </a:lnTo>
                      <a:lnTo>
                        <a:pt x="192" y="256"/>
                      </a:lnTo>
                      <a:lnTo>
                        <a:pt x="192" y="256"/>
                      </a:lnTo>
                      <a:lnTo>
                        <a:pt x="190" y="254"/>
                      </a:lnTo>
                      <a:lnTo>
                        <a:pt x="186" y="256"/>
                      </a:lnTo>
                      <a:lnTo>
                        <a:pt x="186" y="256"/>
                      </a:lnTo>
                      <a:lnTo>
                        <a:pt x="186" y="256"/>
                      </a:lnTo>
                      <a:lnTo>
                        <a:pt x="188" y="258"/>
                      </a:lnTo>
                      <a:lnTo>
                        <a:pt x="192" y="258"/>
                      </a:lnTo>
                      <a:lnTo>
                        <a:pt x="192" y="258"/>
                      </a:lnTo>
                      <a:lnTo>
                        <a:pt x="192" y="258"/>
                      </a:lnTo>
                      <a:lnTo>
                        <a:pt x="194" y="258"/>
                      </a:lnTo>
                      <a:lnTo>
                        <a:pt x="194" y="258"/>
                      </a:lnTo>
                      <a:lnTo>
                        <a:pt x="194" y="259"/>
                      </a:lnTo>
                      <a:lnTo>
                        <a:pt x="196" y="259"/>
                      </a:lnTo>
                      <a:lnTo>
                        <a:pt x="197" y="263"/>
                      </a:lnTo>
                      <a:lnTo>
                        <a:pt x="199" y="269"/>
                      </a:lnTo>
                      <a:lnTo>
                        <a:pt x="199" y="269"/>
                      </a:lnTo>
                      <a:lnTo>
                        <a:pt x="201" y="271"/>
                      </a:lnTo>
                      <a:lnTo>
                        <a:pt x="201" y="271"/>
                      </a:lnTo>
                      <a:lnTo>
                        <a:pt x="203" y="273"/>
                      </a:lnTo>
                      <a:lnTo>
                        <a:pt x="205" y="273"/>
                      </a:lnTo>
                      <a:lnTo>
                        <a:pt x="205" y="273"/>
                      </a:lnTo>
                      <a:lnTo>
                        <a:pt x="209" y="271"/>
                      </a:lnTo>
                      <a:lnTo>
                        <a:pt x="209" y="269"/>
                      </a:lnTo>
                      <a:lnTo>
                        <a:pt x="211" y="269"/>
                      </a:lnTo>
                      <a:lnTo>
                        <a:pt x="207" y="267"/>
                      </a:lnTo>
                      <a:lnTo>
                        <a:pt x="209" y="269"/>
                      </a:lnTo>
                      <a:lnTo>
                        <a:pt x="209" y="269"/>
                      </a:lnTo>
                      <a:lnTo>
                        <a:pt x="213" y="271"/>
                      </a:lnTo>
                      <a:lnTo>
                        <a:pt x="213" y="271"/>
                      </a:lnTo>
                      <a:lnTo>
                        <a:pt x="214" y="271"/>
                      </a:lnTo>
                      <a:lnTo>
                        <a:pt x="216" y="271"/>
                      </a:lnTo>
                      <a:lnTo>
                        <a:pt x="222" y="269"/>
                      </a:lnTo>
                      <a:lnTo>
                        <a:pt x="222" y="269"/>
                      </a:lnTo>
                      <a:lnTo>
                        <a:pt x="226" y="267"/>
                      </a:lnTo>
                      <a:lnTo>
                        <a:pt x="226" y="265"/>
                      </a:lnTo>
                      <a:lnTo>
                        <a:pt x="228" y="263"/>
                      </a:lnTo>
                      <a:lnTo>
                        <a:pt x="228" y="263"/>
                      </a:lnTo>
                      <a:lnTo>
                        <a:pt x="229" y="261"/>
                      </a:lnTo>
                      <a:lnTo>
                        <a:pt x="226" y="259"/>
                      </a:lnTo>
                      <a:lnTo>
                        <a:pt x="226" y="263"/>
                      </a:lnTo>
                      <a:lnTo>
                        <a:pt x="226" y="263"/>
                      </a:lnTo>
                      <a:lnTo>
                        <a:pt x="226" y="263"/>
                      </a:lnTo>
                      <a:lnTo>
                        <a:pt x="228" y="265"/>
                      </a:lnTo>
                      <a:lnTo>
                        <a:pt x="228" y="265"/>
                      </a:lnTo>
                      <a:lnTo>
                        <a:pt x="228" y="267"/>
                      </a:lnTo>
                      <a:lnTo>
                        <a:pt x="229" y="267"/>
                      </a:lnTo>
                      <a:lnTo>
                        <a:pt x="229" y="267"/>
                      </a:lnTo>
                      <a:lnTo>
                        <a:pt x="231" y="267"/>
                      </a:lnTo>
                      <a:lnTo>
                        <a:pt x="231" y="267"/>
                      </a:lnTo>
                      <a:lnTo>
                        <a:pt x="231" y="265"/>
                      </a:lnTo>
                      <a:lnTo>
                        <a:pt x="229" y="267"/>
                      </a:lnTo>
                      <a:lnTo>
                        <a:pt x="233" y="269"/>
                      </a:lnTo>
                      <a:lnTo>
                        <a:pt x="235" y="269"/>
                      </a:lnTo>
                      <a:lnTo>
                        <a:pt x="237" y="269"/>
                      </a:lnTo>
                      <a:lnTo>
                        <a:pt x="237" y="269"/>
                      </a:lnTo>
                      <a:lnTo>
                        <a:pt x="241" y="269"/>
                      </a:lnTo>
                      <a:lnTo>
                        <a:pt x="241" y="269"/>
                      </a:lnTo>
                      <a:lnTo>
                        <a:pt x="243" y="269"/>
                      </a:lnTo>
                      <a:lnTo>
                        <a:pt x="244" y="269"/>
                      </a:lnTo>
                      <a:lnTo>
                        <a:pt x="246" y="269"/>
                      </a:lnTo>
                      <a:lnTo>
                        <a:pt x="250" y="273"/>
                      </a:lnTo>
                      <a:lnTo>
                        <a:pt x="250" y="273"/>
                      </a:lnTo>
                      <a:lnTo>
                        <a:pt x="250" y="274"/>
                      </a:lnTo>
                      <a:lnTo>
                        <a:pt x="252" y="274"/>
                      </a:lnTo>
                      <a:lnTo>
                        <a:pt x="254" y="274"/>
                      </a:lnTo>
                      <a:lnTo>
                        <a:pt x="254" y="274"/>
                      </a:lnTo>
                      <a:lnTo>
                        <a:pt x="256" y="274"/>
                      </a:lnTo>
                      <a:lnTo>
                        <a:pt x="258" y="273"/>
                      </a:lnTo>
                      <a:lnTo>
                        <a:pt x="259" y="273"/>
                      </a:lnTo>
                      <a:lnTo>
                        <a:pt x="259" y="273"/>
                      </a:lnTo>
                      <a:lnTo>
                        <a:pt x="259" y="269"/>
                      </a:lnTo>
                      <a:lnTo>
                        <a:pt x="258" y="273"/>
                      </a:lnTo>
                      <a:lnTo>
                        <a:pt x="261" y="273"/>
                      </a:lnTo>
                      <a:lnTo>
                        <a:pt x="261" y="273"/>
                      </a:lnTo>
                      <a:lnTo>
                        <a:pt x="263" y="273"/>
                      </a:lnTo>
                      <a:lnTo>
                        <a:pt x="263" y="273"/>
                      </a:lnTo>
                      <a:lnTo>
                        <a:pt x="267" y="271"/>
                      </a:lnTo>
                      <a:lnTo>
                        <a:pt x="267" y="271"/>
                      </a:lnTo>
                      <a:lnTo>
                        <a:pt x="273" y="273"/>
                      </a:lnTo>
                      <a:lnTo>
                        <a:pt x="276" y="274"/>
                      </a:lnTo>
                      <a:lnTo>
                        <a:pt x="278" y="274"/>
                      </a:lnTo>
                      <a:lnTo>
                        <a:pt x="288" y="284"/>
                      </a:lnTo>
                      <a:lnTo>
                        <a:pt x="290" y="286"/>
                      </a:lnTo>
                      <a:lnTo>
                        <a:pt x="293" y="288"/>
                      </a:lnTo>
                      <a:lnTo>
                        <a:pt x="293" y="288"/>
                      </a:lnTo>
                      <a:lnTo>
                        <a:pt x="301" y="291"/>
                      </a:lnTo>
                      <a:lnTo>
                        <a:pt x="301" y="291"/>
                      </a:lnTo>
                      <a:lnTo>
                        <a:pt x="303" y="291"/>
                      </a:lnTo>
                      <a:lnTo>
                        <a:pt x="305" y="291"/>
                      </a:lnTo>
                      <a:lnTo>
                        <a:pt x="310" y="293"/>
                      </a:lnTo>
                      <a:lnTo>
                        <a:pt x="314" y="295"/>
                      </a:lnTo>
                      <a:lnTo>
                        <a:pt x="318" y="297"/>
                      </a:lnTo>
                      <a:lnTo>
                        <a:pt x="325" y="305"/>
                      </a:lnTo>
                      <a:lnTo>
                        <a:pt x="327" y="303"/>
                      </a:lnTo>
                      <a:lnTo>
                        <a:pt x="325" y="305"/>
                      </a:lnTo>
                      <a:lnTo>
                        <a:pt x="333" y="314"/>
                      </a:lnTo>
                      <a:lnTo>
                        <a:pt x="338" y="323"/>
                      </a:lnTo>
                      <a:lnTo>
                        <a:pt x="342" y="333"/>
                      </a:lnTo>
                      <a:lnTo>
                        <a:pt x="344" y="333"/>
                      </a:lnTo>
                      <a:lnTo>
                        <a:pt x="346" y="335"/>
                      </a:lnTo>
                      <a:lnTo>
                        <a:pt x="346" y="336"/>
                      </a:lnTo>
                      <a:lnTo>
                        <a:pt x="355" y="342"/>
                      </a:lnTo>
                      <a:lnTo>
                        <a:pt x="357" y="338"/>
                      </a:lnTo>
                      <a:lnTo>
                        <a:pt x="355" y="342"/>
                      </a:lnTo>
                      <a:lnTo>
                        <a:pt x="368" y="350"/>
                      </a:lnTo>
                      <a:lnTo>
                        <a:pt x="376" y="355"/>
                      </a:lnTo>
                      <a:lnTo>
                        <a:pt x="376" y="355"/>
                      </a:lnTo>
                      <a:lnTo>
                        <a:pt x="382" y="361"/>
                      </a:lnTo>
                      <a:lnTo>
                        <a:pt x="383" y="363"/>
                      </a:lnTo>
                      <a:lnTo>
                        <a:pt x="385" y="367"/>
                      </a:lnTo>
                      <a:lnTo>
                        <a:pt x="387" y="370"/>
                      </a:lnTo>
                      <a:lnTo>
                        <a:pt x="393" y="382"/>
                      </a:lnTo>
                      <a:lnTo>
                        <a:pt x="393" y="382"/>
                      </a:lnTo>
                      <a:lnTo>
                        <a:pt x="397" y="387"/>
                      </a:lnTo>
                      <a:lnTo>
                        <a:pt x="398" y="387"/>
                      </a:lnTo>
                      <a:lnTo>
                        <a:pt x="404" y="393"/>
                      </a:lnTo>
                      <a:lnTo>
                        <a:pt x="404" y="393"/>
                      </a:lnTo>
                      <a:lnTo>
                        <a:pt x="408" y="393"/>
                      </a:lnTo>
                      <a:lnTo>
                        <a:pt x="412" y="395"/>
                      </a:lnTo>
                      <a:lnTo>
                        <a:pt x="413" y="398"/>
                      </a:lnTo>
                      <a:lnTo>
                        <a:pt x="419" y="406"/>
                      </a:lnTo>
                      <a:lnTo>
                        <a:pt x="419" y="406"/>
                      </a:lnTo>
                      <a:lnTo>
                        <a:pt x="425" y="413"/>
                      </a:lnTo>
                      <a:lnTo>
                        <a:pt x="425" y="413"/>
                      </a:lnTo>
                      <a:lnTo>
                        <a:pt x="428" y="417"/>
                      </a:lnTo>
                      <a:lnTo>
                        <a:pt x="428" y="417"/>
                      </a:lnTo>
                      <a:lnTo>
                        <a:pt x="430" y="419"/>
                      </a:lnTo>
                      <a:lnTo>
                        <a:pt x="430" y="419"/>
                      </a:lnTo>
                      <a:lnTo>
                        <a:pt x="434" y="417"/>
                      </a:lnTo>
                      <a:lnTo>
                        <a:pt x="436" y="415"/>
                      </a:lnTo>
                      <a:lnTo>
                        <a:pt x="436" y="415"/>
                      </a:lnTo>
                      <a:lnTo>
                        <a:pt x="436" y="412"/>
                      </a:lnTo>
                      <a:lnTo>
                        <a:pt x="436" y="415"/>
                      </a:lnTo>
                      <a:lnTo>
                        <a:pt x="436" y="415"/>
                      </a:lnTo>
                      <a:lnTo>
                        <a:pt x="440" y="415"/>
                      </a:lnTo>
                      <a:lnTo>
                        <a:pt x="451" y="427"/>
                      </a:lnTo>
                      <a:lnTo>
                        <a:pt x="451" y="427"/>
                      </a:lnTo>
                      <a:lnTo>
                        <a:pt x="453" y="427"/>
                      </a:lnTo>
                      <a:lnTo>
                        <a:pt x="453" y="427"/>
                      </a:lnTo>
                      <a:lnTo>
                        <a:pt x="455" y="425"/>
                      </a:lnTo>
                      <a:lnTo>
                        <a:pt x="455" y="425"/>
                      </a:lnTo>
                      <a:lnTo>
                        <a:pt x="457" y="425"/>
                      </a:lnTo>
                      <a:lnTo>
                        <a:pt x="457" y="425"/>
                      </a:lnTo>
                      <a:lnTo>
                        <a:pt x="459" y="423"/>
                      </a:lnTo>
                      <a:lnTo>
                        <a:pt x="460" y="423"/>
                      </a:lnTo>
                      <a:lnTo>
                        <a:pt x="460" y="421"/>
                      </a:lnTo>
                      <a:lnTo>
                        <a:pt x="460" y="421"/>
                      </a:lnTo>
                      <a:lnTo>
                        <a:pt x="457" y="419"/>
                      </a:lnTo>
                      <a:lnTo>
                        <a:pt x="459" y="423"/>
                      </a:lnTo>
                      <a:lnTo>
                        <a:pt x="462" y="421"/>
                      </a:lnTo>
                      <a:lnTo>
                        <a:pt x="462" y="421"/>
                      </a:lnTo>
                      <a:lnTo>
                        <a:pt x="464" y="419"/>
                      </a:lnTo>
                      <a:lnTo>
                        <a:pt x="464" y="417"/>
                      </a:lnTo>
                      <a:lnTo>
                        <a:pt x="464" y="415"/>
                      </a:lnTo>
                      <a:lnTo>
                        <a:pt x="464" y="413"/>
                      </a:lnTo>
                      <a:lnTo>
                        <a:pt x="464" y="413"/>
                      </a:lnTo>
                      <a:lnTo>
                        <a:pt x="466" y="412"/>
                      </a:lnTo>
                      <a:lnTo>
                        <a:pt x="466" y="410"/>
                      </a:lnTo>
                      <a:lnTo>
                        <a:pt x="468" y="406"/>
                      </a:lnTo>
                      <a:lnTo>
                        <a:pt x="468" y="406"/>
                      </a:lnTo>
                      <a:lnTo>
                        <a:pt x="466" y="404"/>
                      </a:lnTo>
                      <a:lnTo>
                        <a:pt x="466" y="408"/>
                      </a:lnTo>
                      <a:lnTo>
                        <a:pt x="466" y="408"/>
                      </a:lnTo>
                      <a:lnTo>
                        <a:pt x="466" y="404"/>
                      </a:lnTo>
                      <a:lnTo>
                        <a:pt x="464" y="406"/>
                      </a:lnTo>
                      <a:lnTo>
                        <a:pt x="466" y="408"/>
                      </a:lnTo>
                      <a:lnTo>
                        <a:pt x="468" y="408"/>
                      </a:lnTo>
                      <a:lnTo>
                        <a:pt x="468" y="408"/>
                      </a:lnTo>
                      <a:lnTo>
                        <a:pt x="470" y="408"/>
                      </a:lnTo>
                      <a:lnTo>
                        <a:pt x="485" y="400"/>
                      </a:lnTo>
                      <a:lnTo>
                        <a:pt x="485" y="400"/>
                      </a:lnTo>
                      <a:lnTo>
                        <a:pt x="487" y="398"/>
                      </a:lnTo>
                      <a:lnTo>
                        <a:pt x="487" y="398"/>
                      </a:lnTo>
                      <a:lnTo>
                        <a:pt x="487" y="398"/>
                      </a:lnTo>
                      <a:lnTo>
                        <a:pt x="487" y="397"/>
                      </a:lnTo>
                      <a:lnTo>
                        <a:pt x="485" y="393"/>
                      </a:lnTo>
                      <a:lnTo>
                        <a:pt x="485" y="393"/>
                      </a:lnTo>
                      <a:lnTo>
                        <a:pt x="485" y="391"/>
                      </a:lnTo>
                      <a:lnTo>
                        <a:pt x="485" y="389"/>
                      </a:lnTo>
                      <a:lnTo>
                        <a:pt x="485" y="387"/>
                      </a:lnTo>
                      <a:lnTo>
                        <a:pt x="483" y="387"/>
                      </a:lnTo>
                      <a:lnTo>
                        <a:pt x="483" y="385"/>
                      </a:lnTo>
                      <a:lnTo>
                        <a:pt x="483" y="385"/>
                      </a:lnTo>
                      <a:lnTo>
                        <a:pt x="481" y="385"/>
                      </a:lnTo>
                      <a:lnTo>
                        <a:pt x="481" y="385"/>
                      </a:lnTo>
                      <a:lnTo>
                        <a:pt x="479" y="387"/>
                      </a:lnTo>
                      <a:lnTo>
                        <a:pt x="483" y="387"/>
                      </a:lnTo>
                      <a:lnTo>
                        <a:pt x="481" y="385"/>
                      </a:lnTo>
                      <a:lnTo>
                        <a:pt x="481" y="383"/>
                      </a:lnTo>
                      <a:lnTo>
                        <a:pt x="479" y="383"/>
                      </a:lnTo>
                      <a:lnTo>
                        <a:pt x="479" y="382"/>
                      </a:lnTo>
                      <a:lnTo>
                        <a:pt x="477" y="382"/>
                      </a:lnTo>
                      <a:lnTo>
                        <a:pt x="477" y="382"/>
                      </a:lnTo>
                      <a:lnTo>
                        <a:pt x="475" y="380"/>
                      </a:lnTo>
                      <a:lnTo>
                        <a:pt x="474" y="382"/>
                      </a:lnTo>
                      <a:lnTo>
                        <a:pt x="474" y="382"/>
                      </a:lnTo>
                      <a:lnTo>
                        <a:pt x="472" y="383"/>
                      </a:lnTo>
                      <a:lnTo>
                        <a:pt x="472" y="383"/>
                      </a:lnTo>
                      <a:lnTo>
                        <a:pt x="472" y="383"/>
                      </a:lnTo>
                      <a:lnTo>
                        <a:pt x="472" y="385"/>
                      </a:lnTo>
                      <a:lnTo>
                        <a:pt x="472" y="387"/>
                      </a:lnTo>
                      <a:lnTo>
                        <a:pt x="472" y="387"/>
                      </a:lnTo>
                      <a:lnTo>
                        <a:pt x="474" y="389"/>
                      </a:lnTo>
                      <a:lnTo>
                        <a:pt x="475" y="387"/>
                      </a:lnTo>
                      <a:lnTo>
                        <a:pt x="475" y="383"/>
                      </a:lnTo>
                      <a:lnTo>
                        <a:pt x="474" y="383"/>
                      </a:lnTo>
                      <a:lnTo>
                        <a:pt x="474" y="383"/>
                      </a:lnTo>
                      <a:lnTo>
                        <a:pt x="472" y="385"/>
                      </a:lnTo>
                      <a:lnTo>
                        <a:pt x="472" y="385"/>
                      </a:lnTo>
                      <a:lnTo>
                        <a:pt x="472" y="387"/>
                      </a:lnTo>
                      <a:lnTo>
                        <a:pt x="472" y="389"/>
                      </a:lnTo>
                      <a:lnTo>
                        <a:pt x="475" y="389"/>
                      </a:lnTo>
                      <a:lnTo>
                        <a:pt x="472" y="385"/>
                      </a:lnTo>
                      <a:lnTo>
                        <a:pt x="470" y="387"/>
                      </a:lnTo>
                      <a:lnTo>
                        <a:pt x="474" y="391"/>
                      </a:lnTo>
                      <a:lnTo>
                        <a:pt x="474" y="387"/>
                      </a:lnTo>
                      <a:lnTo>
                        <a:pt x="474" y="387"/>
                      </a:lnTo>
                      <a:lnTo>
                        <a:pt x="472" y="387"/>
                      </a:lnTo>
                      <a:lnTo>
                        <a:pt x="470" y="389"/>
                      </a:lnTo>
                      <a:lnTo>
                        <a:pt x="470" y="389"/>
                      </a:lnTo>
                      <a:lnTo>
                        <a:pt x="468" y="391"/>
                      </a:lnTo>
                      <a:lnTo>
                        <a:pt x="468" y="393"/>
                      </a:lnTo>
                      <a:lnTo>
                        <a:pt x="468" y="393"/>
                      </a:lnTo>
                      <a:lnTo>
                        <a:pt x="470" y="395"/>
                      </a:lnTo>
                      <a:lnTo>
                        <a:pt x="472" y="395"/>
                      </a:lnTo>
                      <a:lnTo>
                        <a:pt x="472" y="395"/>
                      </a:lnTo>
                      <a:lnTo>
                        <a:pt x="472" y="391"/>
                      </a:lnTo>
                      <a:lnTo>
                        <a:pt x="470" y="389"/>
                      </a:lnTo>
                      <a:lnTo>
                        <a:pt x="470" y="389"/>
                      </a:lnTo>
                      <a:lnTo>
                        <a:pt x="472" y="391"/>
                      </a:lnTo>
                      <a:lnTo>
                        <a:pt x="472" y="389"/>
                      </a:lnTo>
                      <a:lnTo>
                        <a:pt x="470" y="389"/>
                      </a:lnTo>
                      <a:lnTo>
                        <a:pt x="470" y="391"/>
                      </a:lnTo>
                      <a:lnTo>
                        <a:pt x="472" y="393"/>
                      </a:lnTo>
                      <a:lnTo>
                        <a:pt x="474" y="393"/>
                      </a:lnTo>
                      <a:lnTo>
                        <a:pt x="474" y="393"/>
                      </a:lnTo>
                      <a:lnTo>
                        <a:pt x="474" y="391"/>
                      </a:lnTo>
                      <a:lnTo>
                        <a:pt x="474" y="391"/>
                      </a:lnTo>
                      <a:lnTo>
                        <a:pt x="474" y="389"/>
                      </a:lnTo>
                      <a:lnTo>
                        <a:pt x="474" y="389"/>
                      </a:lnTo>
                      <a:lnTo>
                        <a:pt x="470" y="387"/>
                      </a:lnTo>
                      <a:lnTo>
                        <a:pt x="468" y="387"/>
                      </a:lnTo>
                      <a:lnTo>
                        <a:pt x="468" y="387"/>
                      </a:lnTo>
                      <a:lnTo>
                        <a:pt x="468" y="385"/>
                      </a:lnTo>
                      <a:lnTo>
                        <a:pt x="466" y="385"/>
                      </a:lnTo>
                      <a:lnTo>
                        <a:pt x="466" y="385"/>
                      </a:lnTo>
                      <a:lnTo>
                        <a:pt x="466" y="383"/>
                      </a:lnTo>
                      <a:lnTo>
                        <a:pt x="464" y="383"/>
                      </a:lnTo>
                      <a:lnTo>
                        <a:pt x="462" y="383"/>
                      </a:lnTo>
                      <a:lnTo>
                        <a:pt x="460" y="383"/>
                      </a:lnTo>
                      <a:lnTo>
                        <a:pt x="460" y="383"/>
                      </a:lnTo>
                      <a:lnTo>
                        <a:pt x="460" y="383"/>
                      </a:lnTo>
                      <a:lnTo>
                        <a:pt x="460" y="387"/>
                      </a:lnTo>
                      <a:lnTo>
                        <a:pt x="462" y="383"/>
                      </a:lnTo>
                      <a:lnTo>
                        <a:pt x="460" y="383"/>
                      </a:lnTo>
                      <a:lnTo>
                        <a:pt x="460" y="387"/>
                      </a:lnTo>
                      <a:lnTo>
                        <a:pt x="462" y="385"/>
                      </a:lnTo>
                      <a:lnTo>
                        <a:pt x="462" y="385"/>
                      </a:lnTo>
                      <a:lnTo>
                        <a:pt x="462" y="385"/>
                      </a:lnTo>
                      <a:lnTo>
                        <a:pt x="462" y="383"/>
                      </a:lnTo>
                      <a:lnTo>
                        <a:pt x="462" y="382"/>
                      </a:lnTo>
                      <a:lnTo>
                        <a:pt x="462" y="382"/>
                      </a:lnTo>
                      <a:lnTo>
                        <a:pt x="462" y="380"/>
                      </a:lnTo>
                      <a:lnTo>
                        <a:pt x="460" y="378"/>
                      </a:lnTo>
                      <a:lnTo>
                        <a:pt x="460" y="374"/>
                      </a:lnTo>
                      <a:lnTo>
                        <a:pt x="460" y="374"/>
                      </a:lnTo>
                      <a:lnTo>
                        <a:pt x="459" y="372"/>
                      </a:lnTo>
                      <a:lnTo>
                        <a:pt x="459" y="372"/>
                      </a:lnTo>
                      <a:lnTo>
                        <a:pt x="459" y="370"/>
                      </a:lnTo>
                      <a:lnTo>
                        <a:pt x="457" y="370"/>
                      </a:lnTo>
                      <a:lnTo>
                        <a:pt x="457" y="370"/>
                      </a:lnTo>
                      <a:lnTo>
                        <a:pt x="457" y="370"/>
                      </a:lnTo>
                      <a:lnTo>
                        <a:pt x="455" y="368"/>
                      </a:lnTo>
                      <a:lnTo>
                        <a:pt x="455" y="368"/>
                      </a:lnTo>
                      <a:lnTo>
                        <a:pt x="453" y="368"/>
                      </a:lnTo>
                      <a:lnTo>
                        <a:pt x="453" y="368"/>
                      </a:lnTo>
                      <a:lnTo>
                        <a:pt x="451" y="370"/>
                      </a:lnTo>
                      <a:lnTo>
                        <a:pt x="453" y="368"/>
                      </a:lnTo>
                      <a:lnTo>
                        <a:pt x="451" y="365"/>
                      </a:lnTo>
                      <a:lnTo>
                        <a:pt x="451" y="365"/>
                      </a:lnTo>
                      <a:lnTo>
                        <a:pt x="447" y="361"/>
                      </a:lnTo>
                      <a:lnTo>
                        <a:pt x="447" y="361"/>
                      </a:lnTo>
                      <a:lnTo>
                        <a:pt x="444" y="363"/>
                      </a:lnTo>
                      <a:lnTo>
                        <a:pt x="447" y="361"/>
                      </a:lnTo>
                      <a:lnTo>
                        <a:pt x="447" y="361"/>
                      </a:lnTo>
                      <a:lnTo>
                        <a:pt x="447" y="359"/>
                      </a:lnTo>
                      <a:lnTo>
                        <a:pt x="445" y="359"/>
                      </a:lnTo>
                      <a:lnTo>
                        <a:pt x="445" y="359"/>
                      </a:lnTo>
                      <a:lnTo>
                        <a:pt x="445" y="359"/>
                      </a:lnTo>
                      <a:lnTo>
                        <a:pt x="445" y="359"/>
                      </a:lnTo>
                      <a:lnTo>
                        <a:pt x="444" y="361"/>
                      </a:lnTo>
                      <a:lnTo>
                        <a:pt x="445" y="359"/>
                      </a:lnTo>
                      <a:lnTo>
                        <a:pt x="445" y="359"/>
                      </a:lnTo>
                      <a:lnTo>
                        <a:pt x="442" y="361"/>
                      </a:lnTo>
                      <a:lnTo>
                        <a:pt x="445" y="361"/>
                      </a:lnTo>
                      <a:lnTo>
                        <a:pt x="445" y="359"/>
                      </a:lnTo>
                      <a:lnTo>
                        <a:pt x="445" y="359"/>
                      </a:lnTo>
                      <a:lnTo>
                        <a:pt x="445" y="357"/>
                      </a:lnTo>
                      <a:lnTo>
                        <a:pt x="445" y="357"/>
                      </a:lnTo>
                      <a:lnTo>
                        <a:pt x="444" y="355"/>
                      </a:lnTo>
                      <a:lnTo>
                        <a:pt x="442" y="355"/>
                      </a:lnTo>
                      <a:lnTo>
                        <a:pt x="442" y="355"/>
                      </a:lnTo>
                      <a:lnTo>
                        <a:pt x="440" y="355"/>
                      </a:lnTo>
                      <a:lnTo>
                        <a:pt x="438" y="357"/>
                      </a:lnTo>
                      <a:lnTo>
                        <a:pt x="438" y="359"/>
                      </a:lnTo>
                      <a:lnTo>
                        <a:pt x="438" y="359"/>
                      </a:lnTo>
                      <a:lnTo>
                        <a:pt x="438" y="359"/>
                      </a:lnTo>
                      <a:lnTo>
                        <a:pt x="440" y="361"/>
                      </a:lnTo>
                      <a:lnTo>
                        <a:pt x="438" y="359"/>
                      </a:lnTo>
                      <a:lnTo>
                        <a:pt x="438" y="359"/>
                      </a:lnTo>
                      <a:lnTo>
                        <a:pt x="436" y="359"/>
                      </a:lnTo>
                      <a:lnTo>
                        <a:pt x="434" y="359"/>
                      </a:lnTo>
                      <a:lnTo>
                        <a:pt x="432" y="357"/>
                      </a:lnTo>
                      <a:lnTo>
                        <a:pt x="430" y="359"/>
                      </a:lnTo>
                      <a:lnTo>
                        <a:pt x="434" y="357"/>
                      </a:lnTo>
                      <a:lnTo>
                        <a:pt x="434" y="357"/>
                      </a:lnTo>
                      <a:lnTo>
                        <a:pt x="430" y="359"/>
                      </a:lnTo>
                      <a:lnTo>
                        <a:pt x="434" y="359"/>
                      </a:lnTo>
                      <a:lnTo>
                        <a:pt x="434" y="359"/>
                      </a:lnTo>
                      <a:lnTo>
                        <a:pt x="434" y="359"/>
                      </a:lnTo>
                      <a:lnTo>
                        <a:pt x="434" y="355"/>
                      </a:lnTo>
                      <a:lnTo>
                        <a:pt x="434" y="353"/>
                      </a:lnTo>
                      <a:lnTo>
                        <a:pt x="432" y="353"/>
                      </a:lnTo>
                      <a:lnTo>
                        <a:pt x="432" y="346"/>
                      </a:lnTo>
                      <a:lnTo>
                        <a:pt x="432" y="344"/>
                      </a:lnTo>
                      <a:lnTo>
                        <a:pt x="430" y="342"/>
                      </a:lnTo>
                      <a:lnTo>
                        <a:pt x="430" y="342"/>
                      </a:lnTo>
                      <a:lnTo>
                        <a:pt x="430" y="340"/>
                      </a:lnTo>
                      <a:lnTo>
                        <a:pt x="428" y="340"/>
                      </a:lnTo>
                      <a:lnTo>
                        <a:pt x="428" y="340"/>
                      </a:lnTo>
                      <a:lnTo>
                        <a:pt x="428" y="338"/>
                      </a:lnTo>
                      <a:lnTo>
                        <a:pt x="428" y="336"/>
                      </a:lnTo>
                      <a:lnTo>
                        <a:pt x="428" y="335"/>
                      </a:lnTo>
                      <a:lnTo>
                        <a:pt x="428" y="333"/>
                      </a:lnTo>
                      <a:lnTo>
                        <a:pt x="428" y="333"/>
                      </a:lnTo>
                      <a:lnTo>
                        <a:pt x="427" y="331"/>
                      </a:lnTo>
                      <a:lnTo>
                        <a:pt x="425" y="331"/>
                      </a:lnTo>
                      <a:lnTo>
                        <a:pt x="425" y="331"/>
                      </a:lnTo>
                      <a:lnTo>
                        <a:pt x="425" y="331"/>
                      </a:lnTo>
                      <a:lnTo>
                        <a:pt x="423" y="327"/>
                      </a:lnTo>
                      <a:lnTo>
                        <a:pt x="421" y="327"/>
                      </a:lnTo>
                      <a:lnTo>
                        <a:pt x="419" y="325"/>
                      </a:lnTo>
                      <a:lnTo>
                        <a:pt x="419" y="325"/>
                      </a:lnTo>
                      <a:lnTo>
                        <a:pt x="417" y="323"/>
                      </a:lnTo>
                      <a:lnTo>
                        <a:pt x="415" y="323"/>
                      </a:lnTo>
                      <a:lnTo>
                        <a:pt x="415" y="323"/>
                      </a:lnTo>
                      <a:lnTo>
                        <a:pt x="413" y="325"/>
                      </a:lnTo>
                      <a:lnTo>
                        <a:pt x="413" y="325"/>
                      </a:lnTo>
                      <a:lnTo>
                        <a:pt x="413" y="325"/>
                      </a:lnTo>
                      <a:lnTo>
                        <a:pt x="413" y="325"/>
                      </a:lnTo>
                      <a:lnTo>
                        <a:pt x="413" y="325"/>
                      </a:lnTo>
                      <a:lnTo>
                        <a:pt x="412" y="329"/>
                      </a:lnTo>
                      <a:lnTo>
                        <a:pt x="412" y="329"/>
                      </a:lnTo>
                      <a:lnTo>
                        <a:pt x="413" y="331"/>
                      </a:lnTo>
                      <a:lnTo>
                        <a:pt x="415" y="331"/>
                      </a:lnTo>
                      <a:lnTo>
                        <a:pt x="415" y="331"/>
                      </a:lnTo>
                      <a:lnTo>
                        <a:pt x="417" y="331"/>
                      </a:lnTo>
                      <a:lnTo>
                        <a:pt x="417" y="331"/>
                      </a:lnTo>
                      <a:lnTo>
                        <a:pt x="417" y="333"/>
                      </a:lnTo>
                      <a:lnTo>
                        <a:pt x="419" y="329"/>
                      </a:lnTo>
                      <a:lnTo>
                        <a:pt x="415" y="329"/>
                      </a:lnTo>
                      <a:lnTo>
                        <a:pt x="415" y="331"/>
                      </a:lnTo>
                      <a:lnTo>
                        <a:pt x="419" y="331"/>
                      </a:lnTo>
                      <a:lnTo>
                        <a:pt x="419" y="329"/>
                      </a:lnTo>
                      <a:lnTo>
                        <a:pt x="417" y="329"/>
                      </a:lnTo>
                      <a:lnTo>
                        <a:pt x="417" y="329"/>
                      </a:lnTo>
                      <a:lnTo>
                        <a:pt x="415" y="329"/>
                      </a:lnTo>
                      <a:lnTo>
                        <a:pt x="415" y="329"/>
                      </a:lnTo>
                      <a:lnTo>
                        <a:pt x="415" y="331"/>
                      </a:lnTo>
                      <a:lnTo>
                        <a:pt x="415" y="333"/>
                      </a:lnTo>
                      <a:lnTo>
                        <a:pt x="415" y="333"/>
                      </a:lnTo>
                      <a:lnTo>
                        <a:pt x="415" y="335"/>
                      </a:lnTo>
                      <a:lnTo>
                        <a:pt x="415" y="335"/>
                      </a:lnTo>
                      <a:lnTo>
                        <a:pt x="415" y="335"/>
                      </a:lnTo>
                      <a:lnTo>
                        <a:pt x="419" y="336"/>
                      </a:lnTo>
                      <a:lnTo>
                        <a:pt x="419" y="336"/>
                      </a:lnTo>
                      <a:lnTo>
                        <a:pt x="419" y="333"/>
                      </a:lnTo>
                      <a:lnTo>
                        <a:pt x="415" y="335"/>
                      </a:lnTo>
                      <a:lnTo>
                        <a:pt x="415" y="335"/>
                      </a:lnTo>
                      <a:lnTo>
                        <a:pt x="417" y="335"/>
                      </a:lnTo>
                      <a:lnTo>
                        <a:pt x="417" y="336"/>
                      </a:lnTo>
                      <a:lnTo>
                        <a:pt x="417" y="336"/>
                      </a:lnTo>
                      <a:lnTo>
                        <a:pt x="417" y="336"/>
                      </a:lnTo>
                      <a:lnTo>
                        <a:pt x="421" y="335"/>
                      </a:lnTo>
                      <a:lnTo>
                        <a:pt x="417" y="335"/>
                      </a:lnTo>
                      <a:lnTo>
                        <a:pt x="417" y="335"/>
                      </a:lnTo>
                      <a:lnTo>
                        <a:pt x="421" y="335"/>
                      </a:lnTo>
                      <a:lnTo>
                        <a:pt x="417" y="335"/>
                      </a:lnTo>
                      <a:lnTo>
                        <a:pt x="417" y="335"/>
                      </a:lnTo>
                      <a:lnTo>
                        <a:pt x="419" y="335"/>
                      </a:lnTo>
                      <a:lnTo>
                        <a:pt x="419" y="333"/>
                      </a:lnTo>
                      <a:lnTo>
                        <a:pt x="419" y="333"/>
                      </a:lnTo>
                      <a:lnTo>
                        <a:pt x="419" y="335"/>
                      </a:lnTo>
                      <a:lnTo>
                        <a:pt x="423" y="335"/>
                      </a:lnTo>
                      <a:lnTo>
                        <a:pt x="423" y="335"/>
                      </a:lnTo>
                      <a:lnTo>
                        <a:pt x="423" y="335"/>
                      </a:lnTo>
                      <a:lnTo>
                        <a:pt x="421" y="333"/>
                      </a:lnTo>
                      <a:lnTo>
                        <a:pt x="419" y="331"/>
                      </a:lnTo>
                      <a:lnTo>
                        <a:pt x="419" y="331"/>
                      </a:lnTo>
                      <a:lnTo>
                        <a:pt x="419" y="335"/>
                      </a:lnTo>
                      <a:lnTo>
                        <a:pt x="421" y="331"/>
                      </a:lnTo>
                      <a:lnTo>
                        <a:pt x="419" y="331"/>
                      </a:lnTo>
                      <a:lnTo>
                        <a:pt x="417" y="333"/>
                      </a:lnTo>
                      <a:lnTo>
                        <a:pt x="419" y="333"/>
                      </a:lnTo>
                      <a:lnTo>
                        <a:pt x="419" y="331"/>
                      </a:lnTo>
                      <a:lnTo>
                        <a:pt x="419" y="331"/>
                      </a:lnTo>
                      <a:lnTo>
                        <a:pt x="419" y="329"/>
                      </a:lnTo>
                      <a:lnTo>
                        <a:pt x="419" y="329"/>
                      </a:lnTo>
                      <a:lnTo>
                        <a:pt x="419" y="327"/>
                      </a:lnTo>
                      <a:lnTo>
                        <a:pt x="417" y="327"/>
                      </a:lnTo>
                      <a:lnTo>
                        <a:pt x="417" y="327"/>
                      </a:lnTo>
                      <a:lnTo>
                        <a:pt x="415" y="325"/>
                      </a:lnTo>
                      <a:lnTo>
                        <a:pt x="413" y="329"/>
                      </a:lnTo>
                      <a:lnTo>
                        <a:pt x="417" y="327"/>
                      </a:lnTo>
                      <a:lnTo>
                        <a:pt x="417" y="327"/>
                      </a:lnTo>
                      <a:lnTo>
                        <a:pt x="417" y="327"/>
                      </a:lnTo>
                      <a:lnTo>
                        <a:pt x="413" y="325"/>
                      </a:lnTo>
                      <a:lnTo>
                        <a:pt x="413" y="325"/>
                      </a:lnTo>
                      <a:lnTo>
                        <a:pt x="413" y="325"/>
                      </a:lnTo>
                      <a:lnTo>
                        <a:pt x="412" y="325"/>
                      </a:lnTo>
                      <a:lnTo>
                        <a:pt x="412" y="325"/>
                      </a:lnTo>
                      <a:lnTo>
                        <a:pt x="410" y="327"/>
                      </a:lnTo>
                      <a:lnTo>
                        <a:pt x="412" y="329"/>
                      </a:lnTo>
                      <a:lnTo>
                        <a:pt x="413" y="325"/>
                      </a:lnTo>
                      <a:lnTo>
                        <a:pt x="412" y="325"/>
                      </a:lnTo>
                      <a:lnTo>
                        <a:pt x="412" y="329"/>
                      </a:lnTo>
                      <a:lnTo>
                        <a:pt x="413" y="327"/>
                      </a:lnTo>
                      <a:lnTo>
                        <a:pt x="413" y="327"/>
                      </a:lnTo>
                      <a:lnTo>
                        <a:pt x="413" y="325"/>
                      </a:lnTo>
                      <a:lnTo>
                        <a:pt x="413" y="325"/>
                      </a:lnTo>
                      <a:lnTo>
                        <a:pt x="413" y="325"/>
                      </a:lnTo>
                      <a:lnTo>
                        <a:pt x="413" y="325"/>
                      </a:lnTo>
                      <a:lnTo>
                        <a:pt x="412" y="323"/>
                      </a:lnTo>
                      <a:lnTo>
                        <a:pt x="410" y="321"/>
                      </a:lnTo>
                      <a:lnTo>
                        <a:pt x="410" y="321"/>
                      </a:lnTo>
                      <a:lnTo>
                        <a:pt x="410" y="325"/>
                      </a:lnTo>
                      <a:lnTo>
                        <a:pt x="412" y="323"/>
                      </a:lnTo>
                      <a:lnTo>
                        <a:pt x="412" y="323"/>
                      </a:lnTo>
                      <a:lnTo>
                        <a:pt x="412" y="323"/>
                      </a:lnTo>
                      <a:lnTo>
                        <a:pt x="410" y="321"/>
                      </a:lnTo>
                      <a:lnTo>
                        <a:pt x="410" y="321"/>
                      </a:lnTo>
                      <a:lnTo>
                        <a:pt x="410" y="325"/>
                      </a:lnTo>
                      <a:lnTo>
                        <a:pt x="412" y="323"/>
                      </a:lnTo>
                      <a:lnTo>
                        <a:pt x="412" y="323"/>
                      </a:lnTo>
                      <a:lnTo>
                        <a:pt x="412" y="321"/>
                      </a:lnTo>
                      <a:lnTo>
                        <a:pt x="410" y="320"/>
                      </a:lnTo>
                      <a:lnTo>
                        <a:pt x="410" y="320"/>
                      </a:lnTo>
                      <a:lnTo>
                        <a:pt x="408" y="318"/>
                      </a:lnTo>
                      <a:lnTo>
                        <a:pt x="406" y="318"/>
                      </a:lnTo>
                      <a:lnTo>
                        <a:pt x="406" y="321"/>
                      </a:lnTo>
                      <a:lnTo>
                        <a:pt x="410" y="320"/>
                      </a:lnTo>
                      <a:lnTo>
                        <a:pt x="410" y="320"/>
                      </a:lnTo>
                      <a:lnTo>
                        <a:pt x="408" y="318"/>
                      </a:lnTo>
                      <a:lnTo>
                        <a:pt x="406" y="316"/>
                      </a:lnTo>
                      <a:lnTo>
                        <a:pt x="404" y="318"/>
                      </a:lnTo>
                      <a:lnTo>
                        <a:pt x="406" y="318"/>
                      </a:lnTo>
                      <a:lnTo>
                        <a:pt x="406" y="318"/>
                      </a:lnTo>
                      <a:lnTo>
                        <a:pt x="406" y="316"/>
                      </a:lnTo>
                      <a:lnTo>
                        <a:pt x="406" y="314"/>
                      </a:lnTo>
                      <a:lnTo>
                        <a:pt x="406" y="314"/>
                      </a:lnTo>
                      <a:lnTo>
                        <a:pt x="404" y="312"/>
                      </a:lnTo>
                      <a:lnTo>
                        <a:pt x="402" y="310"/>
                      </a:lnTo>
                      <a:lnTo>
                        <a:pt x="402" y="310"/>
                      </a:lnTo>
                      <a:lnTo>
                        <a:pt x="400" y="308"/>
                      </a:lnTo>
                      <a:lnTo>
                        <a:pt x="400" y="308"/>
                      </a:lnTo>
                      <a:lnTo>
                        <a:pt x="398" y="308"/>
                      </a:lnTo>
                      <a:lnTo>
                        <a:pt x="397" y="308"/>
                      </a:lnTo>
                      <a:lnTo>
                        <a:pt x="397" y="308"/>
                      </a:lnTo>
                      <a:lnTo>
                        <a:pt x="395" y="308"/>
                      </a:lnTo>
                      <a:lnTo>
                        <a:pt x="395" y="308"/>
                      </a:lnTo>
                      <a:lnTo>
                        <a:pt x="395" y="308"/>
                      </a:lnTo>
                      <a:lnTo>
                        <a:pt x="395" y="312"/>
                      </a:lnTo>
                      <a:lnTo>
                        <a:pt x="395" y="308"/>
                      </a:lnTo>
                      <a:lnTo>
                        <a:pt x="395" y="308"/>
                      </a:lnTo>
                      <a:lnTo>
                        <a:pt x="395" y="308"/>
                      </a:lnTo>
                      <a:lnTo>
                        <a:pt x="393" y="312"/>
                      </a:lnTo>
                      <a:lnTo>
                        <a:pt x="395" y="308"/>
                      </a:lnTo>
                      <a:lnTo>
                        <a:pt x="395" y="308"/>
                      </a:lnTo>
                      <a:lnTo>
                        <a:pt x="393" y="306"/>
                      </a:lnTo>
                      <a:lnTo>
                        <a:pt x="393" y="306"/>
                      </a:lnTo>
                      <a:lnTo>
                        <a:pt x="391" y="305"/>
                      </a:lnTo>
                      <a:lnTo>
                        <a:pt x="391" y="305"/>
                      </a:lnTo>
                      <a:lnTo>
                        <a:pt x="389" y="305"/>
                      </a:lnTo>
                      <a:lnTo>
                        <a:pt x="389" y="305"/>
                      </a:lnTo>
                      <a:lnTo>
                        <a:pt x="387" y="305"/>
                      </a:lnTo>
                      <a:lnTo>
                        <a:pt x="385" y="305"/>
                      </a:lnTo>
                      <a:lnTo>
                        <a:pt x="385" y="305"/>
                      </a:lnTo>
                      <a:lnTo>
                        <a:pt x="385" y="308"/>
                      </a:lnTo>
                      <a:lnTo>
                        <a:pt x="385" y="305"/>
                      </a:lnTo>
                      <a:lnTo>
                        <a:pt x="383" y="305"/>
                      </a:lnTo>
                      <a:lnTo>
                        <a:pt x="383" y="305"/>
                      </a:lnTo>
                      <a:lnTo>
                        <a:pt x="380" y="306"/>
                      </a:lnTo>
                      <a:lnTo>
                        <a:pt x="383" y="305"/>
                      </a:lnTo>
                      <a:lnTo>
                        <a:pt x="382" y="303"/>
                      </a:lnTo>
                      <a:lnTo>
                        <a:pt x="382" y="301"/>
                      </a:lnTo>
                      <a:lnTo>
                        <a:pt x="380" y="297"/>
                      </a:lnTo>
                      <a:lnTo>
                        <a:pt x="380" y="295"/>
                      </a:lnTo>
                      <a:lnTo>
                        <a:pt x="378" y="295"/>
                      </a:lnTo>
                      <a:lnTo>
                        <a:pt x="378" y="293"/>
                      </a:lnTo>
                      <a:lnTo>
                        <a:pt x="376" y="293"/>
                      </a:lnTo>
                      <a:lnTo>
                        <a:pt x="376" y="293"/>
                      </a:lnTo>
                      <a:lnTo>
                        <a:pt x="374" y="291"/>
                      </a:lnTo>
                      <a:lnTo>
                        <a:pt x="374" y="291"/>
                      </a:lnTo>
                      <a:lnTo>
                        <a:pt x="374" y="291"/>
                      </a:lnTo>
                      <a:lnTo>
                        <a:pt x="374" y="291"/>
                      </a:lnTo>
                      <a:lnTo>
                        <a:pt x="372" y="288"/>
                      </a:lnTo>
                      <a:lnTo>
                        <a:pt x="372" y="288"/>
                      </a:lnTo>
                      <a:lnTo>
                        <a:pt x="372" y="286"/>
                      </a:lnTo>
                      <a:lnTo>
                        <a:pt x="372" y="286"/>
                      </a:lnTo>
                      <a:lnTo>
                        <a:pt x="370" y="284"/>
                      </a:lnTo>
                      <a:lnTo>
                        <a:pt x="370" y="284"/>
                      </a:lnTo>
                      <a:lnTo>
                        <a:pt x="368" y="282"/>
                      </a:lnTo>
                      <a:lnTo>
                        <a:pt x="368" y="282"/>
                      </a:lnTo>
                      <a:lnTo>
                        <a:pt x="365" y="280"/>
                      </a:lnTo>
                      <a:lnTo>
                        <a:pt x="365" y="278"/>
                      </a:lnTo>
                      <a:lnTo>
                        <a:pt x="365" y="276"/>
                      </a:lnTo>
                      <a:lnTo>
                        <a:pt x="363" y="274"/>
                      </a:lnTo>
                      <a:lnTo>
                        <a:pt x="363" y="273"/>
                      </a:lnTo>
                      <a:lnTo>
                        <a:pt x="361" y="273"/>
                      </a:lnTo>
                      <a:lnTo>
                        <a:pt x="361" y="273"/>
                      </a:lnTo>
                      <a:lnTo>
                        <a:pt x="359" y="271"/>
                      </a:lnTo>
                      <a:lnTo>
                        <a:pt x="359" y="271"/>
                      </a:lnTo>
                      <a:lnTo>
                        <a:pt x="359" y="271"/>
                      </a:lnTo>
                      <a:lnTo>
                        <a:pt x="359" y="271"/>
                      </a:lnTo>
                      <a:lnTo>
                        <a:pt x="355" y="271"/>
                      </a:lnTo>
                      <a:lnTo>
                        <a:pt x="359" y="271"/>
                      </a:lnTo>
                      <a:lnTo>
                        <a:pt x="359" y="269"/>
                      </a:lnTo>
                      <a:lnTo>
                        <a:pt x="359" y="267"/>
                      </a:lnTo>
                      <a:lnTo>
                        <a:pt x="357" y="265"/>
                      </a:lnTo>
                      <a:lnTo>
                        <a:pt x="357" y="263"/>
                      </a:lnTo>
                      <a:lnTo>
                        <a:pt x="355" y="261"/>
                      </a:lnTo>
                      <a:lnTo>
                        <a:pt x="353" y="261"/>
                      </a:lnTo>
                      <a:lnTo>
                        <a:pt x="351" y="259"/>
                      </a:lnTo>
                      <a:lnTo>
                        <a:pt x="350" y="258"/>
                      </a:lnTo>
                      <a:lnTo>
                        <a:pt x="350" y="258"/>
                      </a:lnTo>
                      <a:lnTo>
                        <a:pt x="348" y="256"/>
                      </a:lnTo>
                      <a:lnTo>
                        <a:pt x="348" y="254"/>
                      </a:lnTo>
                      <a:lnTo>
                        <a:pt x="346" y="254"/>
                      </a:lnTo>
                      <a:lnTo>
                        <a:pt x="346" y="252"/>
                      </a:lnTo>
                      <a:lnTo>
                        <a:pt x="346" y="252"/>
                      </a:lnTo>
                      <a:lnTo>
                        <a:pt x="344" y="252"/>
                      </a:lnTo>
                      <a:lnTo>
                        <a:pt x="336" y="250"/>
                      </a:lnTo>
                      <a:lnTo>
                        <a:pt x="335" y="250"/>
                      </a:lnTo>
                      <a:lnTo>
                        <a:pt x="331" y="250"/>
                      </a:lnTo>
                      <a:lnTo>
                        <a:pt x="329" y="250"/>
                      </a:lnTo>
                      <a:lnTo>
                        <a:pt x="327" y="248"/>
                      </a:lnTo>
                      <a:lnTo>
                        <a:pt x="327" y="248"/>
                      </a:lnTo>
                      <a:lnTo>
                        <a:pt x="325" y="246"/>
                      </a:lnTo>
                      <a:lnTo>
                        <a:pt x="323" y="246"/>
                      </a:lnTo>
                      <a:lnTo>
                        <a:pt x="320" y="246"/>
                      </a:lnTo>
                      <a:lnTo>
                        <a:pt x="320" y="246"/>
                      </a:lnTo>
                      <a:lnTo>
                        <a:pt x="320" y="246"/>
                      </a:lnTo>
                      <a:lnTo>
                        <a:pt x="316" y="246"/>
                      </a:lnTo>
                      <a:lnTo>
                        <a:pt x="316" y="246"/>
                      </a:lnTo>
                      <a:lnTo>
                        <a:pt x="316" y="248"/>
                      </a:lnTo>
                      <a:lnTo>
                        <a:pt x="316" y="250"/>
                      </a:lnTo>
                      <a:lnTo>
                        <a:pt x="318" y="250"/>
                      </a:lnTo>
                      <a:lnTo>
                        <a:pt x="320" y="246"/>
                      </a:lnTo>
                      <a:lnTo>
                        <a:pt x="318" y="246"/>
                      </a:lnTo>
                      <a:lnTo>
                        <a:pt x="318" y="246"/>
                      </a:lnTo>
                      <a:lnTo>
                        <a:pt x="318" y="246"/>
                      </a:lnTo>
                      <a:lnTo>
                        <a:pt x="316" y="248"/>
                      </a:lnTo>
                      <a:lnTo>
                        <a:pt x="314" y="248"/>
                      </a:lnTo>
                      <a:lnTo>
                        <a:pt x="314" y="248"/>
                      </a:lnTo>
                      <a:lnTo>
                        <a:pt x="316" y="250"/>
                      </a:lnTo>
                      <a:lnTo>
                        <a:pt x="318" y="250"/>
                      </a:lnTo>
                      <a:lnTo>
                        <a:pt x="318" y="250"/>
                      </a:lnTo>
                      <a:lnTo>
                        <a:pt x="318" y="248"/>
                      </a:lnTo>
                      <a:lnTo>
                        <a:pt x="318" y="246"/>
                      </a:lnTo>
                      <a:lnTo>
                        <a:pt x="316" y="246"/>
                      </a:lnTo>
                      <a:lnTo>
                        <a:pt x="316" y="244"/>
                      </a:lnTo>
                      <a:lnTo>
                        <a:pt x="316" y="244"/>
                      </a:lnTo>
                      <a:lnTo>
                        <a:pt x="312" y="246"/>
                      </a:lnTo>
                      <a:lnTo>
                        <a:pt x="316" y="246"/>
                      </a:lnTo>
                      <a:lnTo>
                        <a:pt x="316" y="246"/>
                      </a:lnTo>
                      <a:lnTo>
                        <a:pt x="316" y="244"/>
                      </a:lnTo>
                      <a:lnTo>
                        <a:pt x="316" y="244"/>
                      </a:lnTo>
                      <a:lnTo>
                        <a:pt x="316" y="243"/>
                      </a:lnTo>
                      <a:lnTo>
                        <a:pt x="316" y="241"/>
                      </a:lnTo>
                      <a:lnTo>
                        <a:pt x="316" y="239"/>
                      </a:lnTo>
                      <a:lnTo>
                        <a:pt x="316" y="239"/>
                      </a:lnTo>
                      <a:lnTo>
                        <a:pt x="314" y="237"/>
                      </a:lnTo>
                      <a:lnTo>
                        <a:pt x="314" y="237"/>
                      </a:lnTo>
                      <a:lnTo>
                        <a:pt x="314" y="237"/>
                      </a:lnTo>
                      <a:lnTo>
                        <a:pt x="310" y="237"/>
                      </a:lnTo>
                      <a:lnTo>
                        <a:pt x="310" y="239"/>
                      </a:lnTo>
                      <a:lnTo>
                        <a:pt x="312" y="241"/>
                      </a:lnTo>
                      <a:lnTo>
                        <a:pt x="314" y="239"/>
                      </a:lnTo>
                      <a:lnTo>
                        <a:pt x="310" y="235"/>
                      </a:lnTo>
                      <a:lnTo>
                        <a:pt x="308" y="237"/>
                      </a:lnTo>
                      <a:lnTo>
                        <a:pt x="310" y="239"/>
                      </a:lnTo>
                      <a:lnTo>
                        <a:pt x="312" y="239"/>
                      </a:lnTo>
                      <a:lnTo>
                        <a:pt x="308" y="237"/>
                      </a:lnTo>
                      <a:lnTo>
                        <a:pt x="308" y="239"/>
                      </a:lnTo>
                      <a:lnTo>
                        <a:pt x="308" y="241"/>
                      </a:lnTo>
                      <a:lnTo>
                        <a:pt x="308" y="241"/>
                      </a:lnTo>
                      <a:lnTo>
                        <a:pt x="310" y="241"/>
                      </a:lnTo>
                      <a:lnTo>
                        <a:pt x="312" y="239"/>
                      </a:lnTo>
                      <a:lnTo>
                        <a:pt x="314" y="239"/>
                      </a:lnTo>
                      <a:lnTo>
                        <a:pt x="314" y="239"/>
                      </a:lnTo>
                      <a:lnTo>
                        <a:pt x="314" y="235"/>
                      </a:lnTo>
                      <a:lnTo>
                        <a:pt x="314" y="235"/>
                      </a:lnTo>
                      <a:lnTo>
                        <a:pt x="312" y="233"/>
                      </a:lnTo>
                      <a:lnTo>
                        <a:pt x="312" y="233"/>
                      </a:lnTo>
                      <a:lnTo>
                        <a:pt x="310" y="233"/>
                      </a:lnTo>
                      <a:lnTo>
                        <a:pt x="308" y="231"/>
                      </a:lnTo>
                      <a:lnTo>
                        <a:pt x="308" y="231"/>
                      </a:lnTo>
                      <a:lnTo>
                        <a:pt x="306" y="233"/>
                      </a:lnTo>
                      <a:lnTo>
                        <a:pt x="305" y="233"/>
                      </a:lnTo>
                      <a:lnTo>
                        <a:pt x="305" y="233"/>
                      </a:lnTo>
                      <a:lnTo>
                        <a:pt x="305" y="235"/>
                      </a:lnTo>
                      <a:lnTo>
                        <a:pt x="305" y="237"/>
                      </a:lnTo>
                      <a:lnTo>
                        <a:pt x="305" y="239"/>
                      </a:lnTo>
                      <a:lnTo>
                        <a:pt x="308" y="237"/>
                      </a:lnTo>
                      <a:lnTo>
                        <a:pt x="308" y="235"/>
                      </a:lnTo>
                      <a:lnTo>
                        <a:pt x="306" y="233"/>
                      </a:lnTo>
                      <a:lnTo>
                        <a:pt x="305" y="237"/>
                      </a:lnTo>
                      <a:lnTo>
                        <a:pt x="308" y="237"/>
                      </a:lnTo>
                      <a:lnTo>
                        <a:pt x="308" y="235"/>
                      </a:lnTo>
                      <a:lnTo>
                        <a:pt x="308" y="235"/>
                      </a:lnTo>
                      <a:lnTo>
                        <a:pt x="308" y="233"/>
                      </a:lnTo>
                      <a:lnTo>
                        <a:pt x="308" y="231"/>
                      </a:lnTo>
                      <a:lnTo>
                        <a:pt x="308" y="231"/>
                      </a:lnTo>
                      <a:lnTo>
                        <a:pt x="308" y="231"/>
                      </a:lnTo>
                      <a:lnTo>
                        <a:pt x="306" y="229"/>
                      </a:lnTo>
                      <a:lnTo>
                        <a:pt x="305" y="229"/>
                      </a:lnTo>
                      <a:lnTo>
                        <a:pt x="305" y="229"/>
                      </a:lnTo>
                      <a:lnTo>
                        <a:pt x="303" y="228"/>
                      </a:lnTo>
                      <a:lnTo>
                        <a:pt x="303" y="228"/>
                      </a:lnTo>
                      <a:lnTo>
                        <a:pt x="303" y="228"/>
                      </a:lnTo>
                      <a:lnTo>
                        <a:pt x="301" y="229"/>
                      </a:lnTo>
                      <a:lnTo>
                        <a:pt x="301" y="229"/>
                      </a:lnTo>
                      <a:lnTo>
                        <a:pt x="301" y="231"/>
                      </a:lnTo>
                      <a:lnTo>
                        <a:pt x="301" y="229"/>
                      </a:lnTo>
                      <a:lnTo>
                        <a:pt x="301" y="229"/>
                      </a:lnTo>
                      <a:lnTo>
                        <a:pt x="301" y="231"/>
                      </a:lnTo>
                      <a:lnTo>
                        <a:pt x="303" y="229"/>
                      </a:lnTo>
                      <a:lnTo>
                        <a:pt x="303" y="229"/>
                      </a:lnTo>
                      <a:lnTo>
                        <a:pt x="301" y="231"/>
                      </a:lnTo>
                      <a:lnTo>
                        <a:pt x="303" y="229"/>
                      </a:lnTo>
                      <a:lnTo>
                        <a:pt x="303" y="229"/>
                      </a:lnTo>
                      <a:lnTo>
                        <a:pt x="301" y="231"/>
                      </a:lnTo>
                      <a:lnTo>
                        <a:pt x="303" y="231"/>
                      </a:lnTo>
                      <a:lnTo>
                        <a:pt x="303" y="229"/>
                      </a:lnTo>
                      <a:lnTo>
                        <a:pt x="303" y="229"/>
                      </a:lnTo>
                      <a:lnTo>
                        <a:pt x="303" y="228"/>
                      </a:lnTo>
                      <a:lnTo>
                        <a:pt x="301" y="226"/>
                      </a:lnTo>
                      <a:lnTo>
                        <a:pt x="299" y="226"/>
                      </a:lnTo>
                      <a:lnTo>
                        <a:pt x="299" y="229"/>
                      </a:lnTo>
                      <a:lnTo>
                        <a:pt x="301" y="228"/>
                      </a:lnTo>
                      <a:lnTo>
                        <a:pt x="301" y="228"/>
                      </a:lnTo>
                      <a:lnTo>
                        <a:pt x="301" y="226"/>
                      </a:lnTo>
                      <a:lnTo>
                        <a:pt x="301" y="226"/>
                      </a:lnTo>
                      <a:lnTo>
                        <a:pt x="297" y="228"/>
                      </a:lnTo>
                      <a:lnTo>
                        <a:pt x="301" y="226"/>
                      </a:lnTo>
                      <a:lnTo>
                        <a:pt x="299" y="226"/>
                      </a:lnTo>
                      <a:lnTo>
                        <a:pt x="299" y="226"/>
                      </a:lnTo>
                      <a:lnTo>
                        <a:pt x="299" y="224"/>
                      </a:lnTo>
                      <a:lnTo>
                        <a:pt x="297" y="224"/>
                      </a:lnTo>
                      <a:lnTo>
                        <a:pt x="297" y="224"/>
                      </a:lnTo>
                      <a:lnTo>
                        <a:pt x="295" y="226"/>
                      </a:lnTo>
                      <a:lnTo>
                        <a:pt x="293" y="228"/>
                      </a:lnTo>
                      <a:lnTo>
                        <a:pt x="293" y="229"/>
                      </a:lnTo>
                      <a:lnTo>
                        <a:pt x="295" y="231"/>
                      </a:lnTo>
                      <a:lnTo>
                        <a:pt x="295" y="231"/>
                      </a:lnTo>
                      <a:lnTo>
                        <a:pt x="297" y="229"/>
                      </a:lnTo>
                      <a:lnTo>
                        <a:pt x="295" y="228"/>
                      </a:lnTo>
                      <a:lnTo>
                        <a:pt x="295" y="228"/>
                      </a:lnTo>
                      <a:lnTo>
                        <a:pt x="297" y="229"/>
                      </a:lnTo>
                      <a:lnTo>
                        <a:pt x="295" y="228"/>
                      </a:lnTo>
                      <a:lnTo>
                        <a:pt x="295" y="228"/>
                      </a:lnTo>
                      <a:lnTo>
                        <a:pt x="295" y="228"/>
                      </a:lnTo>
                      <a:lnTo>
                        <a:pt x="293" y="229"/>
                      </a:lnTo>
                      <a:lnTo>
                        <a:pt x="293" y="229"/>
                      </a:lnTo>
                      <a:lnTo>
                        <a:pt x="297" y="231"/>
                      </a:lnTo>
                      <a:lnTo>
                        <a:pt x="295" y="228"/>
                      </a:lnTo>
                      <a:lnTo>
                        <a:pt x="295" y="228"/>
                      </a:lnTo>
                      <a:lnTo>
                        <a:pt x="295" y="231"/>
                      </a:lnTo>
                      <a:lnTo>
                        <a:pt x="295" y="228"/>
                      </a:lnTo>
                      <a:lnTo>
                        <a:pt x="295" y="228"/>
                      </a:lnTo>
                      <a:lnTo>
                        <a:pt x="295" y="231"/>
                      </a:lnTo>
                      <a:lnTo>
                        <a:pt x="299" y="229"/>
                      </a:lnTo>
                      <a:lnTo>
                        <a:pt x="299" y="229"/>
                      </a:lnTo>
                      <a:lnTo>
                        <a:pt x="297" y="228"/>
                      </a:lnTo>
                      <a:lnTo>
                        <a:pt x="297" y="228"/>
                      </a:lnTo>
                      <a:lnTo>
                        <a:pt x="297" y="228"/>
                      </a:lnTo>
                      <a:lnTo>
                        <a:pt x="295" y="228"/>
                      </a:lnTo>
                      <a:lnTo>
                        <a:pt x="295" y="228"/>
                      </a:lnTo>
                      <a:lnTo>
                        <a:pt x="295" y="228"/>
                      </a:lnTo>
                      <a:lnTo>
                        <a:pt x="293" y="229"/>
                      </a:lnTo>
                      <a:lnTo>
                        <a:pt x="297" y="228"/>
                      </a:lnTo>
                      <a:lnTo>
                        <a:pt x="295" y="228"/>
                      </a:lnTo>
                      <a:lnTo>
                        <a:pt x="293" y="229"/>
                      </a:lnTo>
                      <a:lnTo>
                        <a:pt x="297" y="231"/>
                      </a:lnTo>
                      <a:lnTo>
                        <a:pt x="297" y="231"/>
                      </a:lnTo>
                      <a:lnTo>
                        <a:pt x="297" y="229"/>
                      </a:lnTo>
                      <a:lnTo>
                        <a:pt x="297" y="229"/>
                      </a:lnTo>
                      <a:lnTo>
                        <a:pt x="297" y="229"/>
                      </a:lnTo>
                      <a:lnTo>
                        <a:pt x="295" y="226"/>
                      </a:lnTo>
                      <a:lnTo>
                        <a:pt x="295" y="226"/>
                      </a:lnTo>
                      <a:lnTo>
                        <a:pt x="295" y="226"/>
                      </a:lnTo>
                      <a:lnTo>
                        <a:pt x="293" y="224"/>
                      </a:lnTo>
                      <a:lnTo>
                        <a:pt x="293" y="224"/>
                      </a:lnTo>
                      <a:lnTo>
                        <a:pt x="290" y="226"/>
                      </a:lnTo>
                      <a:lnTo>
                        <a:pt x="290" y="226"/>
                      </a:lnTo>
                      <a:lnTo>
                        <a:pt x="293" y="228"/>
                      </a:lnTo>
                      <a:lnTo>
                        <a:pt x="293" y="226"/>
                      </a:lnTo>
                      <a:lnTo>
                        <a:pt x="291" y="226"/>
                      </a:lnTo>
                      <a:lnTo>
                        <a:pt x="291" y="226"/>
                      </a:lnTo>
                      <a:lnTo>
                        <a:pt x="290" y="226"/>
                      </a:lnTo>
                      <a:lnTo>
                        <a:pt x="290" y="226"/>
                      </a:lnTo>
                      <a:lnTo>
                        <a:pt x="288" y="226"/>
                      </a:lnTo>
                      <a:lnTo>
                        <a:pt x="288" y="228"/>
                      </a:lnTo>
                      <a:lnTo>
                        <a:pt x="288" y="229"/>
                      </a:lnTo>
                      <a:lnTo>
                        <a:pt x="288" y="229"/>
                      </a:lnTo>
                      <a:lnTo>
                        <a:pt x="290" y="231"/>
                      </a:lnTo>
                      <a:lnTo>
                        <a:pt x="290" y="228"/>
                      </a:lnTo>
                      <a:lnTo>
                        <a:pt x="288" y="228"/>
                      </a:lnTo>
                      <a:lnTo>
                        <a:pt x="290" y="231"/>
                      </a:lnTo>
                      <a:lnTo>
                        <a:pt x="291" y="228"/>
                      </a:lnTo>
                      <a:lnTo>
                        <a:pt x="290" y="228"/>
                      </a:lnTo>
                      <a:lnTo>
                        <a:pt x="288" y="231"/>
                      </a:lnTo>
                      <a:lnTo>
                        <a:pt x="291" y="229"/>
                      </a:lnTo>
                      <a:lnTo>
                        <a:pt x="291" y="229"/>
                      </a:lnTo>
                      <a:lnTo>
                        <a:pt x="291" y="229"/>
                      </a:lnTo>
                      <a:lnTo>
                        <a:pt x="291" y="229"/>
                      </a:lnTo>
                      <a:lnTo>
                        <a:pt x="291" y="228"/>
                      </a:lnTo>
                      <a:lnTo>
                        <a:pt x="290" y="226"/>
                      </a:lnTo>
                      <a:lnTo>
                        <a:pt x="290" y="226"/>
                      </a:lnTo>
                      <a:lnTo>
                        <a:pt x="288" y="226"/>
                      </a:lnTo>
                      <a:lnTo>
                        <a:pt x="286" y="226"/>
                      </a:lnTo>
                      <a:lnTo>
                        <a:pt x="284" y="228"/>
                      </a:lnTo>
                      <a:lnTo>
                        <a:pt x="284" y="228"/>
                      </a:lnTo>
                      <a:lnTo>
                        <a:pt x="284" y="229"/>
                      </a:lnTo>
                      <a:lnTo>
                        <a:pt x="282" y="229"/>
                      </a:lnTo>
                      <a:lnTo>
                        <a:pt x="282" y="231"/>
                      </a:lnTo>
                      <a:lnTo>
                        <a:pt x="280" y="231"/>
                      </a:lnTo>
                      <a:lnTo>
                        <a:pt x="280" y="231"/>
                      </a:lnTo>
                      <a:lnTo>
                        <a:pt x="280" y="235"/>
                      </a:lnTo>
                      <a:lnTo>
                        <a:pt x="284" y="235"/>
                      </a:lnTo>
                      <a:lnTo>
                        <a:pt x="284" y="233"/>
                      </a:lnTo>
                      <a:lnTo>
                        <a:pt x="284" y="233"/>
                      </a:lnTo>
                      <a:lnTo>
                        <a:pt x="282" y="231"/>
                      </a:lnTo>
                      <a:lnTo>
                        <a:pt x="282" y="229"/>
                      </a:lnTo>
                      <a:lnTo>
                        <a:pt x="282" y="229"/>
                      </a:lnTo>
                      <a:lnTo>
                        <a:pt x="280" y="229"/>
                      </a:lnTo>
                      <a:lnTo>
                        <a:pt x="280" y="229"/>
                      </a:lnTo>
                      <a:lnTo>
                        <a:pt x="274" y="228"/>
                      </a:lnTo>
                      <a:lnTo>
                        <a:pt x="273" y="231"/>
                      </a:lnTo>
                      <a:lnTo>
                        <a:pt x="274" y="228"/>
                      </a:lnTo>
                      <a:lnTo>
                        <a:pt x="274" y="228"/>
                      </a:lnTo>
                      <a:lnTo>
                        <a:pt x="274" y="228"/>
                      </a:lnTo>
                      <a:lnTo>
                        <a:pt x="271" y="228"/>
                      </a:lnTo>
                      <a:lnTo>
                        <a:pt x="274" y="229"/>
                      </a:lnTo>
                      <a:lnTo>
                        <a:pt x="274" y="229"/>
                      </a:lnTo>
                      <a:lnTo>
                        <a:pt x="274" y="229"/>
                      </a:lnTo>
                      <a:lnTo>
                        <a:pt x="274" y="228"/>
                      </a:lnTo>
                      <a:lnTo>
                        <a:pt x="274" y="228"/>
                      </a:lnTo>
                      <a:lnTo>
                        <a:pt x="274" y="228"/>
                      </a:lnTo>
                      <a:lnTo>
                        <a:pt x="274" y="224"/>
                      </a:lnTo>
                      <a:lnTo>
                        <a:pt x="274" y="224"/>
                      </a:lnTo>
                      <a:lnTo>
                        <a:pt x="273" y="222"/>
                      </a:lnTo>
                      <a:lnTo>
                        <a:pt x="273" y="222"/>
                      </a:lnTo>
                      <a:lnTo>
                        <a:pt x="271" y="222"/>
                      </a:lnTo>
                      <a:lnTo>
                        <a:pt x="271" y="222"/>
                      </a:lnTo>
                      <a:lnTo>
                        <a:pt x="271" y="226"/>
                      </a:lnTo>
                      <a:lnTo>
                        <a:pt x="274" y="226"/>
                      </a:lnTo>
                      <a:lnTo>
                        <a:pt x="274" y="224"/>
                      </a:lnTo>
                      <a:lnTo>
                        <a:pt x="273" y="222"/>
                      </a:lnTo>
                      <a:lnTo>
                        <a:pt x="273" y="222"/>
                      </a:lnTo>
                      <a:lnTo>
                        <a:pt x="273" y="222"/>
                      </a:lnTo>
                      <a:lnTo>
                        <a:pt x="271" y="220"/>
                      </a:lnTo>
                      <a:lnTo>
                        <a:pt x="271" y="220"/>
                      </a:lnTo>
                      <a:lnTo>
                        <a:pt x="269" y="220"/>
                      </a:lnTo>
                      <a:lnTo>
                        <a:pt x="269" y="220"/>
                      </a:lnTo>
                      <a:lnTo>
                        <a:pt x="267" y="220"/>
                      </a:lnTo>
                      <a:lnTo>
                        <a:pt x="265" y="220"/>
                      </a:lnTo>
                      <a:lnTo>
                        <a:pt x="267" y="224"/>
                      </a:lnTo>
                      <a:lnTo>
                        <a:pt x="271" y="222"/>
                      </a:lnTo>
                      <a:lnTo>
                        <a:pt x="271" y="222"/>
                      </a:lnTo>
                      <a:lnTo>
                        <a:pt x="271" y="222"/>
                      </a:lnTo>
                      <a:lnTo>
                        <a:pt x="267" y="222"/>
                      </a:lnTo>
                      <a:lnTo>
                        <a:pt x="271" y="222"/>
                      </a:lnTo>
                      <a:lnTo>
                        <a:pt x="271" y="222"/>
                      </a:lnTo>
                      <a:lnTo>
                        <a:pt x="271" y="220"/>
                      </a:lnTo>
                      <a:lnTo>
                        <a:pt x="271" y="220"/>
                      </a:lnTo>
                      <a:lnTo>
                        <a:pt x="271" y="218"/>
                      </a:lnTo>
                      <a:lnTo>
                        <a:pt x="271" y="218"/>
                      </a:lnTo>
                      <a:lnTo>
                        <a:pt x="271" y="218"/>
                      </a:lnTo>
                      <a:lnTo>
                        <a:pt x="269" y="216"/>
                      </a:lnTo>
                      <a:lnTo>
                        <a:pt x="269" y="214"/>
                      </a:lnTo>
                      <a:lnTo>
                        <a:pt x="269" y="214"/>
                      </a:lnTo>
                      <a:lnTo>
                        <a:pt x="269" y="214"/>
                      </a:lnTo>
                      <a:lnTo>
                        <a:pt x="267" y="213"/>
                      </a:lnTo>
                      <a:lnTo>
                        <a:pt x="267" y="213"/>
                      </a:lnTo>
                      <a:lnTo>
                        <a:pt x="267" y="213"/>
                      </a:lnTo>
                      <a:lnTo>
                        <a:pt x="267" y="211"/>
                      </a:lnTo>
                      <a:lnTo>
                        <a:pt x="265" y="211"/>
                      </a:lnTo>
                      <a:lnTo>
                        <a:pt x="265" y="211"/>
                      </a:lnTo>
                      <a:lnTo>
                        <a:pt x="263" y="213"/>
                      </a:lnTo>
                      <a:lnTo>
                        <a:pt x="265" y="214"/>
                      </a:lnTo>
                      <a:lnTo>
                        <a:pt x="265" y="214"/>
                      </a:lnTo>
                      <a:lnTo>
                        <a:pt x="263" y="213"/>
                      </a:lnTo>
                      <a:lnTo>
                        <a:pt x="265" y="216"/>
                      </a:lnTo>
                      <a:lnTo>
                        <a:pt x="265" y="214"/>
                      </a:lnTo>
                      <a:lnTo>
                        <a:pt x="265" y="214"/>
                      </a:lnTo>
                      <a:lnTo>
                        <a:pt x="267" y="214"/>
                      </a:lnTo>
                      <a:lnTo>
                        <a:pt x="267" y="213"/>
                      </a:lnTo>
                      <a:lnTo>
                        <a:pt x="267" y="211"/>
                      </a:lnTo>
                      <a:lnTo>
                        <a:pt x="267" y="211"/>
                      </a:lnTo>
                      <a:lnTo>
                        <a:pt x="267" y="209"/>
                      </a:lnTo>
                      <a:lnTo>
                        <a:pt x="265" y="209"/>
                      </a:lnTo>
                      <a:lnTo>
                        <a:pt x="265" y="209"/>
                      </a:lnTo>
                      <a:lnTo>
                        <a:pt x="263" y="207"/>
                      </a:lnTo>
                      <a:lnTo>
                        <a:pt x="261" y="207"/>
                      </a:lnTo>
                      <a:lnTo>
                        <a:pt x="261" y="211"/>
                      </a:lnTo>
                      <a:lnTo>
                        <a:pt x="265" y="213"/>
                      </a:lnTo>
                      <a:lnTo>
                        <a:pt x="267" y="209"/>
                      </a:lnTo>
                      <a:lnTo>
                        <a:pt x="267" y="209"/>
                      </a:lnTo>
                      <a:lnTo>
                        <a:pt x="267" y="209"/>
                      </a:lnTo>
                      <a:lnTo>
                        <a:pt x="267" y="209"/>
                      </a:lnTo>
                      <a:lnTo>
                        <a:pt x="269" y="207"/>
                      </a:lnTo>
                      <a:lnTo>
                        <a:pt x="269" y="207"/>
                      </a:lnTo>
                      <a:lnTo>
                        <a:pt x="269" y="205"/>
                      </a:lnTo>
                      <a:lnTo>
                        <a:pt x="269" y="205"/>
                      </a:lnTo>
                      <a:lnTo>
                        <a:pt x="269" y="203"/>
                      </a:lnTo>
                      <a:lnTo>
                        <a:pt x="269" y="201"/>
                      </a:lnTo>
                      <a:lnTo>
                        <a:pt x="269" y="201"/>
                      </a:lnTo>
                      <a:lnTo>
                        <a:pt x="269" y="201"/>
                      </a:lnTo>
                      <a:lnTo>
                        <a:pt x="267" y="199"/>
                      </a:lnTo>
                      <a:lnTo>
                        <a:pt x="267" y="199"/>
                      </a:lnTo>
                      <a:lnTo>
                        <a:pt x="265" y="198"/>
                      </a:lnTo>
                      <a:lnTo>
                        <a:pt x="265" y="198"/>
                      </a:lnTo>
                      <a:lnTo>
                        <a:pt x="265" y="198"/>
                      </a:lnTo>
                      <a:lnTo>
                        <a:pt x="263" y="198"/>
                      </a:lnTo>
                      <a:lnTo>
                        <a:pt x="263" y="198"/>
                      </a:lnTo>
                      <a:lnTo>
                        <a:pt x="263" y="198"/>
                      </a:lnTo>
                      <a:lnTo>
                        <a:pt x="256" y="192"/>
                      </a:lnTo>
                      <a:lnTo>
                        <a:pt x="256" y="190"/>
                      </a:lnTo>
                      <a:lnTo>
                        <a:pt x="254" y="190"/>
                      </a:lnTo>
                      <a:lnTo>
                        <a:pt x="254" y="190"/>
                      </a:lnTo>
                      <a:lnTo>
                        <a:pt x="252" y="188"/>
                      </a:lnTo>
                      <a:lnTo>
                        <a:pt x="252" y="188"/>
                      </a:lnTo>
                      <a:lnTo>
                        <a:pt x="248" y="188"/>
                      </a:lnTo>
                      <a:lnTo>
                        <a:pt x="248" y="190"/>
                      </a:lnTo>
                      <a:lnTo>
                        <a:pt x="248" y="190"/>
                      </a:lnTo>
                      <a:lnTo>
                        <a:pt x="246" y="192"/>
                      </a:lnTo>
                      <a:lnTo>
                        <a:pt x="246" y="192"/>
                      </a:lnTo>
                      <a:lnTo>
                        <a:pt x="248" y="194"/>
                      </a:lnTo>
                      <a:lnTo>
                        <a:pt x="252" y="194"/>
                      </a:lnTo>
                      <a:lnTo>
                        <a:pt x="252" y="194"/>
                      </a:lnTo>
                      <a:lnTo>
                        <a:pt x="252" y="194"/>
                      </a:lnTo>
                      <a:lnTo>
                        <a:pt x="252" y="190"/>
                      </a:lnTo>
                      <a:lnTo>
                        <a:pt x="252" y="190"/>
                      </a:lnTo>
                      <a:lnTo>
                        <a:pt x="248" y="190"/>
                      </a:lnTo>
                      <a:lnTo>
                        <a:pt x="248" y="190"/>
                      </a:lnTo>
                      <a:lnTo>
                        <a:pt x="248" y="190"/>
                      </a:lnTo>
                      <a:lnTo>
                        <a:pt x="246" y="190"/>
                      </a:lnTo>
                      <a:lnTo>
                        <a:pt x="244" y="192"/>
                      </a:lnTo>
                      <a:lnTo>
                        <a:pt x="244" y="194"/>
                      </a:lnTo>
                      <a:lnTo>
                        <a:pt x="244" y="194"/>
                      </a:lnTo>
                      <a:lnTo>
                        <a:pt x="244" y="196"/>
                      </a:lnTo>
                      <a:lnTo>
                        <a:pt x="248" y="196"/>
                      </a:lnTo>
                      <a:lnTo>
                        <a:pt x="248" y="192"/>
                      </a:lnTo>
                      <a:lnTo>
                        <a:pt x="248" y="192"/>
                      </a:lnTo>
                      <a:lnTo>
                        <a:pt x="248" y="196"/>
                      </a:lnTo>
                      <a:lnTo>
                        <a:pt x="248" y="192"/>
                      </a:lnTo>
                      <a:lnTo>
                        <a:pt x="248" y="192"/>
                      </a:lnTo>
                      <a:lnTo>
                        <a:pt x="248" y="192"/>
                      </a:lnTo>
                      <a:lnTo>
                        <a:pt x="246" y="192"/>
                      </a:lnTo>
                      <a:lnTo>
                        <a:pt x="244" y="192"/>
                      </a:lnTo>
                      <a:lnTo>
                        <a:pt x="244" y="192"/>
                      </a:lnTo>
                      <a:lnTo>
                        <a:pt x="244" y="192"/>
                      </a:lnTo>
                      <a:lnTo>
                        <a:pt x="243" y="194"/>
                      </a:lnTo>
                      <a:lnTo>
                        <a:pt x="243" y="198"/>
                      </a:lnTo>
                      <a:lnTo>
                        <a:pt x="246" y="198"/>
                      </a:lnTo>
                      <a:lnTo>
                        <a:pt x="244" y="196"/>
                      </a:lnTo>
                      <a:lnTo>
                        <a:pt x="243" y="196"/>
                      </a:lnTo>
                      <a:lnTo>
                        <a:pt x="243" y="196"/>
                      </a:lnTo>
                      <a:lnTo>
                        <a:pt x="243" y="196"/>
                      </a:lnTo>
                      <a:lnTo>
                        <a:pt x="241" y="198"/>
                      </a:lnTo>
                      <a:lnTo>
                        <a:pt x="241" y="199"/>
                      </a:lnTo>
                      <a:lnTo>
                        <a:pt x="241" y="199"/>
                      </a:lnTo>
                      <a:lnTo>
                        <a:pt x="241" y="201"/>
                      </a:lnTo>
                      <a:lnTo>
                        <a:pt x="241" y="203"/>
                      </a:lnTo>
                      <a:lnTo>
                        <a:pt x="241" y="203"/>
                      </a:lnTo>
                      <a:lnTo>
                        <a:pt x="241" y="203"/>
                      </a:lnTo>
                      <a:lnTo>
                        <a:pt x="241" y="207"/>
                      </a:lnTo>
                      <a:lnTo>
                        <a:pt x="241" y="207"/>
                      </a:lnTo>
                      <a:lnTo>
                        <a:pt x="241" y="209"/>
                      </a:lnTo>
                      <a:lnTo>
                        <a:pt x="241" y="209"/>
                      </a:lnTo>
                      <a:lnTo>
                        <a:pt x="243" y="211"/>
                      </a:lnTo>
                      <a:lnTo>
                        <a:pt x="243" y="211"/>
                      </a:lnTo>
                      <a:lnTo>
                        <a:pt x="244" y="213"/>
                      </a:lnTo>
                      <a:lnTo>
                        <a:pt x="244" y="213"/>
                      </a:lnTo>
                      <a:lnTo>
                        <a:pt x="248" y="211"/>
                      </a:lnTo>
                      <a:lnTo>
                        <a:pt x="248" y="211"/>
                      </a:lnTo>
                      <a:lnTo>
                        <a:pt x="248" y="211"/>
                      </a:lnTo>
                      <a:lnTo>
                        <a:pt x="248" y="209"/>
                      </a:lnTo>
                      <a:lnTo>
                        <a:pt x="246" y="207"/>
                      </a:lnTo>
                      <a:lnTo>
                        <a:pt x="246" y="211"/>
                      </a:lnTo>
                      <a:lnTo>
                        <a:pt x="246" y="211"/>
                      </a:lnTo>
                      <a:lnTo>
                        <a:pt x="246" y="207"/>
                      </a:lnTo>
                      <a:lnTo>
                        <a:pt x="244" y="209"/>
                      </a:lnTo>
                      <a:lnTo>
                        <a:pt x="244" y="209"/>
                      </a:lnTo>
                      <a:lnTo>
                        <a:pt x="244" y="213"/>
                      </a:lnTo>
                      <a:lnTo>
                        <a:pt x="246" y="213"/>
                      </a:lnTo>
                      <a:lnTo>
                        <a:pt x="246" y="214"/>
                      </a:lnTo>
                      <a:lnTo>
                        <a:pt x="246" y="216"/>
                      </a:lnTo>
                      <a:lnTo>
                        <a:pt x="250" y="216"/>
                      </a:lnTo>
                      <a:lnTo>
                        <a:pt x="246" y="214"/>
                      </a:lnTo>
                      <a:lnTo>
                        <a:pt x="246" y="216"/>
                      </a:lnTo>
                      <a:lnTo>
                        <a:pt x="246" y="216"/>
                      </a:lnTo>
                      <a:lnTo>
                        <a:pt x="244" y="218"/>
                      </a:lnTo>
                      <a:lnTo>
                        <a:pt x="244" y="218"/>
                      </a:lnTo>
                      <a:lnTo>
                        <a:pt x="244" y="218"/>
                      </a:lnTo>
                      <a:lnTo>
                        <a:pt x="244" y="220"/>
                      </a:lnTo>
                      <a:lnTo>
                        <a:pt x="244" y="220"/>
                      </a:lnTo>
                      <a:lnTo>
                        <a:pt x="248" y="220"/>
                      </a:lnTo>
                      <a:lnTo>
                        <a:pt x="244" y="220"/>
                      </a:lnTo>
                      <a:lnTo>
                        <a:pt x="244" y="222"/>
                      </a:lnTo>
                      <a:lnTo>
                        <a:pt x="248" y="222"/>
                      </a:lnTo>
                      <a:lnTo>
                        <a:pt x="244" y="220"/>
                      </a:lnTo>
                      <a:lnTo>
                        <a:pt x="244" y="220"/>
                      </a:lnTo>
                      <a:lnTo>
                        <a:pt x="244" y="220"/>
                      </a:lnTo>
                      <a:lnTo>
                        <a:pt x="246" y="222"/>
                      </a:lnTo>
                      <a:lnTo>
                        <a:pt x="246" y="220"/>
                      </a:lnTo>
                      <a:lnTo>
                        <a:pt x="244" y="220"/>
                      </a:lnTo>
                      <a:lnTo>
                        <a:pt x="244" y="220"/>
                      </a:lnTo>
                      <a:lnTo>
                        <a:pt x="244" y="220"/>
                      </a:lnTo>
                      <a:lnTo>
                        <a:pt x="244" y="220"/>
                      </a:lnTo>
                      <a:lnTo>
                        <a:pt x="243" y="224"/>
                      </a:lnTo>
                      <a:lnTo>
                        <a:pt x="246" y="222"/>
                      </a:lnTo>
                      <a:lnTo>
                        <a:pt x="244" y="220"/>
                      </a:lnTo>
                      <a:lnTo>
                        <a:pt x="244" y="220"/>
                      </a:lnTo>
                      <a:lnTo>
                        <a:pt x="243" y="218"/>
                      </a:lnTo>
                      <a:lnTo>
                        <a:pt x="241" y="218"/>
                      </a:lnTo>
                      <a:lnTo>
                        <a:pt x="241" y="220"/>
                      </a:lnTo>
                      <a:lnTo>
                        <a:pt x="241" y="222"/>
                      </a:lnTo>
                      <a:lnTo>
                        <a:pt x="243" y="218"/>
                      </a:lnTo>
                      <a:lnTo>
                        <a:pt x="243" y="218"/>
                      </a:lnTo>
                      <a:lnTo>
                        <a:pt x="241" y="218"/>
                      </a:lnTo>
                      <a:lnTo>
                        <a:pt x="241" y="222"/>
                      </a:lnTo>
                      <a:lnTo>
                        <a:pt x="243" y="220"/>
                      </a:lnTo>
                      <a:lnTo>
                        <a:pt x="243" y="220"/>
                      </a:lnTo>
                      <a:lnTo>
                        <a:pt x="243" y="218"/>
                      </a:lnTo>
                      <a:lnTo>
                        <a:pt x="243" y="218"/>
                      </a:lnTo>
                      <a:lnTo>
                        <a:pt x="241" y="216"/>
                      </a:lnTo>
                      <a:lnTo>
                        <a:pt x="241" y="216"/>
                      </a:lnTo>
                      <a:lnTo>
                        <a:pt x="239" y="220"/>
                      </a:lnTo>
                      <a:lnTo>
                        <a:pt x="243" y="218"/>
                      </a:lnTo>
                      <a:lnTo>
                        <a:pt x="241" y="218"/>
                      </a:lnTo>
                      <a:lnTo>
                        <a:pt x="239" y="218"/>
                      </a:lnTo>
                      <a:lnTo>
                        <a:pt x="243" y="220"/>
                      </a:lnTo>
                      <a:lnTo>
                        <a:pt x="243" y="213"/>
                      </a:lnTo>
                      <a:lnTo>
                        <a:pt x="243" y="209"/>
                      </a:lnTo>
                      <a:lnTo>
                        <a:pt x="243" y="209"/>
                      </a:lnTo>
                      <a:lnTo>
                        <a:pt x="243" y="207"/>
                      </a:lnTo>
                      <a:lnTo>
                        <a:pt x="243" y="205"/>
                      </a:lnTo>
                      <a:lnTo>
                        <a:pt x="241" y="205"/>
                      </a:lnTo>
                      <a:lnTo>
                        <a:pt x="241" y="203"/>
                      </a:lnTo>
                      <a:lnTo>
                        <a:pt x="241" y="201"/>
                      </a:lnTo>
                      <a:lnTo>
                        <a:pt x="241" y="201"/>
                      </a:lnTo>
                      <a:lnTo>
                        <a:pt x="239" y="201"/>
                      </a:lnTo>
                      <a:lnTo>
                        <a:pt x="237" y="201"/>
                      </a:lnTo>
                      <a:lnTo>
                        <a:pt x="237" y="203"/>
                      </a:lnTo>
                      <a:lnTo>
                        <a:pt x="239" y="201"/>
                      </a:lnTo>
                      <a:lnTo>
                        <a:pt x="239" y="201"/>
                      </a:lnTo>
                      <a:lnTo>
                        <a:pt x="237" y="203"/>
                      </a:lnTo>
                      <a:lnTo>
                        <a:pt x="239" y="203"/>
                      </a:lnTo>
                      <a:lnTo>
                        <a:pt x="235" y="190"/>
                      </a:lnTo>
                      <a:lnTo>
                        <a:pt x="235" y="190"/>
                      </a:lnTo>
                      <a:lnTo>
                        <a:pt x="233" y="186"/>
                      </a:lnTo>
                      <a:lnTo>
                        <a:pt x="231" y="186"/>
                      </a:lnTo>
                      <a:lnTo>
                        <a:pt x="231" y="186"/>
                      </a:lnTo>
                      <a:lnTo>
                        <a:pt x="229" y="184"/>
                      </a:lnTo>
                      <a:lnTo>
                        <a:pt x="229" y="184"/>
                      </a:lnTo>
                      <a:lnTo>
                        <a:pt x="228" y="184"/>
                      </a:lnTo>
                      <a:lnTo>
                        <a:pt x="226" y="184"/>
                      </a:lnTo>
                      <a:lnTo>
                        <a:pt x="226" y="184"/>
                      </a:lnTo>
                      <a:lnTo>
                        <a:pt x="224" y="186"/>
                      </a:lnTo>
                      <a:lnTo>
                        <a:pt x="224" y="186"/>
                      </a:lnTo>
                      <a:lnTo>
                        <a:pt x="224" y="186"/>
                      </a:lnTo>
                      <a:lnTo>
                        <a:pt x="226" y="190"/>
                      </a:lnTo>
                      <a:lnTo>
                        <a:pt x="226" y="186"/>
                      </a:lnTo>
                      <a:lnTo>
                        <a:pt x="224" y="186"/>
                      </a:lnTo>
                      <a:lnTo>
                        <a:pt x="224" y="186"/>
                      </a:lnTo>
                      <a:lnTo>
                        <a:pt x="222" y="186"/>
                      </a:lnTo>
                      <a:lnTo>
                        <a:pt x="222" y="190"/>
                      </a:lnTo>
                      <a:lnTo>
                        <a:pt x="224" y="188"/>
                      </a:lnTo>
                      <a:lnTo>
                        <a:pt x="224" y="188"/>
                      </a:lnTo>
                      <a:lnTo>
                        <a:pt x="224" y="186"/>
                      </a:lnTo>
                      <a:lnTo>
                        <a:pt x="224" y="184"/>
                      </a:lnTo>
                      <a:lnTo>
                        <a:pt x="222" y="182"/>
                      </a:lnTo>
                      <a:lnTo>
                        <a:pt x="220" y="184"/>
                      </a:lnTo>
                      <a:lnTo>
                        <a:pt x="222" y="184"/>
                      </a:lnTo>
                      <a:lnTo>
                        <a:pt x="222" y="184"/>
                      </a:lnTo>
                      <a:lnTo>
                        <a:pt x="220" y="184"/>
                      </a:lnTo>
                      <a:lnTo>
                        <a:pt x="220" y="186"/>
                      </a:lnTo>
                      <a:lnTo>
                        <a:pt x="220" y="186"/>
                      </a:lnTo>
                      <a:lnTo>
                        <a:pt x="220" y="186"/>
                      </a:lnTo>
                      <a:lnTo>
                        <a:pt x="222" y="186"/>
                      </a:lnTo>
                      <a:lnTo>
                        <a:pt x="224" y="186"/>
                      </a:lnTo>
                      <a:lnTo>
                        <a:pt x="224" y="186"/>
                      </a:lnTo>
                      <a:lnTo>
                        <a:pt x="224" y="186"/>
                      </a:lnTo>
                      <a:lnTo>
                        <a:pt x="226" y="182"/>
                      </a:lnTo>
                      <a:lnTo>
                        <a:pt x="226" y="181"/>
                      </a:lnTo>
                      <a:lnTo>
                        <a:pt x="226" y="181"/>
                      </a:lnTo>
                      <a:lnTo>
                        <a:pt x="226" y="179"/>
                      </a:lnTo>
                      <a:lnTo>
                        <a:pt x="226" y="179"/>
                      </a:lnTo>
                      <a:lnTo>
                        <a:pt x="226" y="179"/>
                      </a:lnTo>
                      <a:lnTo>
                        <a:pt x="224" y="177"/>
                      </a:lnTo>
                      <a:lnTo>
                        <a:pt x="222" y="177"/>
                      </a:lnTo>
                      <a:lnTo>
                        <a:pt x="220" y="179"/>
                      </a:lnTo>
                      <a:lnTo>
                        <a:pt x="218" y="179"/>
                      </a:lnTo>
                      <a:lnTo>
                        <a:pt x="218" y="181"/>
                      </a:lnTo>
                      <a:lnTo>
                        <a:pt x="218" y="181"/>
                      </a:lnTo>
                      <a:lnTo>
                        <a:pt x="218" y="181"/>
                      </a:lnTo>
                      <a:lnTo>
                        <a:pt x="220" y="182"/>
                      </a:lnTo>
                      <a:lnTo>
                        <a:pt x="224" y="181"/>
                      </a:lnTo>
                      <a:lnTo>
                        <a:pt x="224" y="181"/>
                      </a:lnTo>
                      <a:lnTo>
                        <a:pt x="220" y="181"/>
                      </a:lnTo>
                      <a:lnTo>
                        <a:pt x="224" y="182"/>
                      </a:lnTo>
                      <a:lnTo>
                        <a:pt x="224" y="182"/>
                      </a:lnTo>
                      <a:lnTo>
                        <a:pt x="224" y="181"/>
                      </a:lnTo>
                      <a:lnTo>
                        <a:pt x="222" y="179"/>
                      </a:lnTo>
                      <a:lnTo>
                        <a:pt x="222" y="182"/>
                      </a:lnTo>
                      <a:lnTo>
                        <a:pt x="222" y="182"/>
                      </a:lnTo>
                      <a:lnTo>
                        <a:pt x="222" y="182"/>
                      </a:lnTo>
                      <a:lnTo>
                        <a:pt x="226" y="181"/>
                      </a:lnTo>
                      <a:lnTo>
                        <a:pt x="226" y="181"/>
                      </a:lnTo>
                      <a:lnTo>
                        <a:pt x="226" y="177"/>
                      </a:lnTo>
                      <a:lnTo>
                        <a:pt x="224" y="175"/>
                      </a:lnTo>
                      <a:lnTo>
                        <a:pt x="224" y="175"/>
                      </a:lnTo>
                      <a:lnTo>
                        <a:pt x="224" y="173"/>
                      </a:lnTo>
                      <a:lnTo>
                        <a:pt x="224" y="173"/>
                      </a:lnTo>
                      <a:lnTo>
                        <a:pt x="224" y="173"/>
                      </a:lnTo>
                      <a:lnTo>
                        <a:pt x="222" y="171"/>
                      </a:lnTo>
                      <a:lnTo>
                        <a:pt x="222" y="171"/>
                      </a:lnTo>
                      <a:lnTo>
                        <a:pt x="222" y="171"/>
                      </a:lnTo>
                      <a:lnTo>
                        <a:pt x="218" y="171"/>
                      </a:lnTo>
                      <a:lnTo>
                        <a:pt x="222" y="173"/>
                      </a:lnTo>
                      <a:lnTo>
                        <a:pt x="222" y="171"/>
                      </a:lnTo>
                      <a:lnTo>
                        <a:pt x="222" y="171"/>
                      </a:lnTo>
                      <a:lnTo>
                        <a:pt x="224" y="169"/>
                      </a:lnTo>
                      <a:lnTo>
                        <a:pt x="224" y="167"/>
                      </a:lnTo>
                      <a:lnTo>
                        <a:pt x="224" y="167"/>
                      </a:lnTo>
                      <a:lnTo>
                        <a:pt x="222" y="166"/>
                      </a:lnTo>
                      <a:lnTo>
                        <a:pt x="220" y="164"/>
                      </a:lnTo>
                      <a:lnTo>
                        <a:pt x="220" y="164"/>
                      </a:lnTo>
                      <a:lnTo>
                        <a:pt x="218" y="164"/>
                      </a:lnTo>
                      <a:lnTo>
                        <a:pt x="218" y="164"/>
                      </a:lnTo>
                      <a:lnTo>
                        <a:pt x="216" y="166"/>
                      </a:lnTo>
                      <a:lnTo>
                        <a:pt x="218" y="164"/>
                      </a:lnTo>
                      <a:lnTo>
                        <a:pt x="218" y="164"/>
                      </a:lnTo>
                      <a:lnTo>
                        <a:pt x="218" y="164"/>
                      </a:lnTo>
                      <a:lnTo>
                        <a:pt x="216" y="162"/>
                      </a:lnTo>
                      <a:lnTo>
                        <a:pt x="213" y="160"/>
                      </a:lnTo>
                      <a:lnTo>
                        <a:pt x="213" y="158"/>
                      </a:lnTo>
                      <a:lnTo>
                        <a:pt x="211" y="149"/>
                      </a:lnTo>
                      <a:lnTo>
                        <a:pt x="211" y="149"/>
                      </a:lnTo>
                      <a:lnTo>
                        <a:pt x="209" y="145"/>
                      </a:lnTo>
                      <a:lnTo>
                        <a:pt x="209" y="145"/>
                      </a:lnTo>
                      <a:lnTo>
                        <a:pt x="209" y="141"/>
                      </a:lnTo>
                      <a:lnTo>
                        <a:pt x="209" y="141"/>
                      </a:lnTo>
                      <a:lnTo>
                        <a:pt x="207" y="132"/>
                      </a:lnTo>
                      <a:lnTo>
                        <a:pt x="207" y="130"/>
                      </a:lnTo>
                      <a:lnTo>
                        <a:pt x="207" y="130"/>
                      </a:lnTo>
                      <a:lnTo>
                        <a:pt x="207" y="128"/>
                      </a:lnTo>
                      <a:lnTo>
                        <a:pt x="207" y="126"/>
                      </a:lnTo>
                      <a:lnTo>
                        <a:pt x="207" y="126"/>
                      </a:lnTo>
                      <a:lnTo>
                        <a:pt x="205" y="126"/>
                      </a:lnTo>
                      <a:lnTo>
                        <a:pt x="205" y="124"/>
                      </a:lnTo>
                      <a:lnTo>
                        <a:pt x="205" y="124"/>
                      </a:lnTo>
                      <a:lnTo>
                        <a:pt x="205" y="124"/>
                      </a:lnTo>
                      <a:lnTo>
                        <a:pt x="205" y="121"/>
                      </a:lnTo>
                      <a:lnTo>
                        <a:pt x="205" y="121"/>
                      </a:lnTo>
                      <a:lnTo>
                        <a:pt x="205" y="119"/>
                      </a:lnTo>
                      <a:lnTo>
                        <a:pt x="205" y="119"/>
                      </a:lnTo>
                      <a:lnTo>
                        <a:pt x="205" y="119"/>
                      </a:lnTo>
                      <a:lnTo>
                        <a:pt x="205" y="117"/>
                      </a:lnTo>
                      <a:lnTo>
                        <a:pt x="205" y="115"/>
                      </a:lnTo>
                      <a:lnTo>
                        <a:pt x="205" y="115"/>
                      </a:lnTo>
                      <a:lnTo>
                        <a:pt x="203" y="111"/>
                      </a:lnTo>
                      <a:lnTo>
                        <a:pt x="201" y="111"/>
                      </a:lnTo>
                      <a:lnTo>
                        <a:pt x="201" y="111"/>
                      </a:lnTo>
                      <a:lnTo>
                        <a:pt x="201" y="111"/>
                      </a:lnTo>
                      <a:lnTo>
                        <a:pt x="199" y="111"/>
                      </a:lnTo>
                      <a:lnTo>
                        <a:pt x="199" y="115"/>
                      </a:lnTo>
                      <a:lnTo>
                        <a:pt x="203" y="115"/>
                      </a:lnTo>
                      <a:lnTo>
                        <a:pt x="203" y="113"/>
                      </a:lnTo>
                      <a:lnTo>
                        <a:pt x="199" y="113"/>
                      </a:lnTo>
                      <a:lnTo>
                        <a:pt x="197" y="115"/>
                      </a:lnTo>
                      <a:lnTo>
                        <a:pt x="197" y="117"/>
                      </a:lnTo>
                      <a:lnTo>
                        <a:pt x="197" y="117"/>
                      </a:lnTo>
                      <a:lnTo>
                        <a:pt x="201" y="117"/>
                      </a:lnTo>
                      <a:lnTo>
                        <a:pt x="201" y="117"/>
                      </a:lnTo>
                      <a:lnTo>
                        <a:pt x="203" y="115"/>
                      </a:lnTo>
                      <a:lnTo>
                        <a:pt x="203" y="113"/>
                      </a:lnTo>
                      <a:lnTo>
                        <a:pt x="203" y="111"/>
                      </a:lnTo>
                      <a:lnTo>
                        <a:pt x="203" y="109"/>
                      </a:lnTo>
                      <a:lnTo>
                        <a:pt x="203" y="109"/>
                      </a:lnTo>
                      <a:lnTo>
                        <a:pt x="203" y="109"/>
                      </a:lnTo>
                      <a:lnTo>
                        <a:pt x="203" y="107"/>
                      </a:lnTo>
                      <a:lnTo>
                        <a:pt x="203" y="104"/>
                      </a:lnTo>
                      <a:lnTo>
                        <a:pt x="203" y="104"/>
                      </a:lnTo>
                      <a:lnTo>
                        <a:pt x="203" y="102"/>
                      </a:lnTo>
                      <a:lnTo>
                        <a:pt x="203" y="102"/>
                      </a:lnTo>
                      <a:lnTo>
                        <a:pt x="201" y="98"/>
                      </a:lnTo>
                      <a:lnTo>
                        <a:pt x="197" y="100"/>
                      </a:lnTo>
                      <a:lnTo>
                        <a:pt x="197" y="104"/>
                      </a:lnTo>
                      <a:lnTo>
                        <a:pt x="197" y="104"/>
                      </a:lnTo>
                      <a:lnTo>
                        <a:pt x="197" y="104"/>
                      </a:lnTo>
                      <a:lnTo>
                        <a:pt x="201" y="104"/>
                      </a:lnTo>
                      <a:lnTo>
                        <a:pt x="201" y="104"/>
                      </a:lnTo>
                      <a:lnTo>
                        <a:pt x="203" y="100"/>
                      </a:lnTo>
                      <a:lnTo>
                        <a:pt x="201" y="94"/>
                      </a:lnTo>
                      <a:lnTo>
                        <a:pt x="201" y="92"/>
                      </a:lnTo>
                      <a:lnTo>
                        <a:pt x="197" y="89"/>
                      </a:lnTo>
                      <a:lnTo>
                        <a:pt x="197" y="87"/>
                      </a:lnTo>
                      <a:lnTo>
                        <a:pt x="197" y="85"/>
                      </a:lnTo>
                      <a:lnTo>
                        <a:pt x="197" y="83"/>
                      </a:lnTo>
                      <a:lnTo>
                        <a:pt x="196" y="81"/>
                      </a:lnTo>
                      <a:lnTo>
                        <a:pt x="196" y="81"/>
                      </a:lnTo>
                      <a:lnTo>
                        <a:pt x="196" y="77"/>
                      </a:lnTo>
                      <a:lnTo>
                        <a:pt x="196" y="77"/>
                      </a:lnTo>
                      <a:lnTo>
                        <a:pt x="196" y="75"/>
                      </a:lnTo>
                      <a:lnTo>
                        <a:pt x="196" y="75"/>
                      </a:lnTo>
                      <a:lnTo>
                        <a:pt x="194" y="72"/>
                      </a:lnTo>
                      <a:lnTo>
                        <a:pt x="194" y="68"/>
                      </a:lnTo>
                      <a:lnTo>
                        <a:pt x="192" y="66"/>
                      </a:lnTo>
                      <a:lnTo>
                        <a:pt x="192" y="66"/>
                      </a:lnTo>
                      <a:lnTo>
                        <a:pt x="192" y="62"/>
                      </a:lnTo>
                      <a:lnTo>
                        <a:pt x="190" y="62"/>
                      </a:lnTo>
                      <a:lnTo>
                        <a:pt x="188" y="60"/>
                      </a:lnTo>
                      <a:lnTo>
                        <a:pt x="188" y="59"/>
                      </a:lnTo>
                      <a:lnTo>
                        <a:pt x="188" y="59"/>
                      </a:lnTo>
                      <a:lnTo>
                        <a:pt x="188" y="59"/>
                      </a:lnTo>
                      <a:lnTo>
                        <a:pt x="188" y="57"/>
                      </a:lnTo>
                      <a:lnTo>
                        <a:pt x="188" y="55"/>
                      </a:lnTo>
                      <a:lnTo>
                        <a:pt x="186" y="49"/>
                      </a:lnTo>
                      <a:lnTo>
                        <a:pt x="186" y="47"/>
                      </a:lnTo>
                      <a:lnTo>
                        <a:pt x="181" y="40"/>
                      </a:lnTo>
                      <a:lnTo>
                        <a:pt x="177" y="27"/>
                      </a:lnTo>
                      <a:lnTo>
                        <a:pt x="177" y="27"/>
                      </a:lnTo>
                      <a:lnTo>
                        <a:pt x="173" y="2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9">
                  <a:extLst>
                    <a:ext uri="{FF2B5EF4-FFF2-40B4-BE49-F238E27FC236}">
                      <a16:creationId xmlns:a16="http://schemas.microsoft.com/office/drawing/2014/main" id="{D2ADC9D5-0008-431A-8F38-E3FB4E06F6A4}"/>
                    </a:ext>
                  </a:extLst>
                </p:cNvPr>
                <p:cNvSpPr>
                  <a:spLocks/>
                </p:cNvSpPr>
                <p:nvPr/>
              </p:nvSpPr>
              <p:spPr bwMode="auto">
                <a:xfrm>
                  <a:off x="3063875" y="1574800"/>
                  <a:ext cx="852487" cy="663575"/>
                </a:xfrm>
                <a:custGeom>
                  <a:avLst/>
                  <a:gdLst>
                    <a:gd name="T0" fmla="*/ 383 w 1074"/>
                    <a:gd name="T1" fmla="*/ 28 h 836"/>
                    <a:gd name="T2" fmla="*/ 423 w 1074"/>
                    <a:gd name="T3" fmla="*/ 28 h 836"/>
                    <a:gd name="T4" fmla="*/ 447 w 1074"/>
                    <a:gd name="T5" fmla="*/ 32 h 836"/>
                    <a:gd name="T6" fmla="*/ 477 w 1074"/>
                    <a:gd name="T7" fmla="*/ 28 h 836"/>
                    <a:gd name="T8" fmla="*/ 516 w 1074"/>
                    <a:gd name="T9" fmla="*/ 32 h 836"/>
                    <a:gd name="T10" fmla="*/ 612 w 1074"/>
                    <a:gd name="T11" fmla="*/ 111 h 836"/>
                    <a:gd name="T12" fmla="*/ 667 w 1074"/>
                    <a:gd name="T13" fmla="*/ 190 h 836"/>
                    <a:gd name="T14" fmla="*/ 631 w 1074"/>
                    <a:gd name="T15" fmla="*/ 235 h 836"/>
                    <a:gd name="T16" fmla="*/ 642 w 1074"/>
                    <a:gd name="T17" fmla="*/ 291 h 836"/>
                    <a:gd name="T18" fmla="*/ 674 w 1074"/>
                    <a:gd name="T19" fmla="*/ 285 h 836"/>
                    <a:gd name="T20" fmla="*/ 712 w 1074"/>
                    <a:gd name="T21" fmla="*/ 285 h 836"/>
                    <a:gd name="T22" fmla="*/ 695 w 1074"/>
                    <a:gd name="T23" fmla="*/ 312 h 836"/>
                    <a:gd name="T24" fmla="*/ 719 w 1074"/>
                    <a:gd name="T25" fmla="*/ 357 h 836"/>
                    <a:gd name="T26" fmla="*/ 744 w 1074"/>
                    <a:gd name="T27" fmla="*/ 392 h 836"/>
                    <a:gd name="T28" fmla="*/ 789 w 1074"/>
                    <a:gd name="T29" fmla="*/ 432 h 836"/>
                    <a:gd name="T30" fmla="*/ 933 w 1074"/>
                    <a:gd name="T31" fmla="*/ 481 h 836"/>
                    <a:gd name="T32" fmla="*/ 1029 w 1074"/>
                    <a:gd name="T33" fmla="*/ 548 h 836"/>
                    <a:gd name="T34" fmla="*/ 969 w 1074"/>
                    <a:gd name="T35" fmla="*/ 607 h 836"/>
                    <a:gd name="T36" fmla="*/ 866 w 1074"/>
                    <a:gd name="T37" fmla="*/ 717 h 836"/>
                    <a:gd name="T38" fmla="*/ 785 w 1074"/>
                    <a:gd name="T39" fmla="*/ 725 h 836"/>
                    <a:gd name="T40" fmla="*/ 708 w 1074"/>
                    <a:gd name="T41" fmla="*/ 770 h 836"/>
                    <a:gd name="T42" fmla="*/ 639 w 1074"/>
                    <a:gd name="T43" fmla="*/ 792 h 836"/>
                    <a:gd name="T44" fmla="*/ 586 w 1074"/>
                    <a:gd name="T45" fmla="*/ 798 h 836"/>
                    <a:gd name="T46" fmla="*/ 530 w 1074"/>
                    <a:gd name="T47" fmla="*/ 785 h 836"/>
                    <a:gd name="T48" fmla="*/ 488 w 1074"/>
                    <a:gd name="T49" fmla="*/ 807 h 836"/>
                    <a:gd name="T50" fmla="*/ 453 w 1074"/>
                    <a:gd name="T51" fmla="*/ 830 h 836"/>
                    <a:gd name="T52" fmla="*/ 409 w 1074"/>
                    <a:gd name="T53" fmla="*/ 824 h 836"/>
                    <a:gd name="T54" fmla="*/ 394 w 1074"/>
                    <a:gd name="T55" fmla="*/ 819 h 836"/>
                    <a:gd name="T56" fmla="*/ 355 w 1074"/>
                    <a:gd name="T57" fmla="*/ 811 h 836"/>
                    <a:gd name="T58" fmla="*/ 291 w 1074"/>
                    <a:gd name="T59" fmla="*/ 768 h 836"/>
                    <a:gd name="T60" fmla="*/ 231 w 1074"/>
                    <a:gd name="T61" fmla="*/ 760 h 836"/>
                    <a:gd name="T62" fmla="*/ 197 w 1074"/>
                    <a:gd name="T63" fmla="*/ 732 h 836"/>
                    <a:gd name="T64" fmla="*/ 186 w 1074"/>
                    <a:gd name="T65" fmla="*/ 695 h 836"/>
                    <a:gd name="T66" fmla="*/ 162 w 1074"/>
                    <a:gd name="T67" fmla="*/ 689 h 836"/>
                    <a:gd name="T68" fmla="*/ 143 w 1074"/>
                    <a:gd name="T69" fmla="*/ 655 h 836"/>
                    <a:gd name="T70" fmla="*/ 128 w 1074"/>
                    <a:gd name="T71" fmla="*/ 618 h 836"/>
                    <a:gd name="T72" fmla="*/ 109 w 1074"/>
                    <a:gd name="T73" fmla="*/ 591 h 836"/>
                    <a:gd name="T74" fmla="*/ 88 w 1074"/>
                    <a:gd name="T75" fmla="*/ 573 h 836"/>
                    <a:gd name="T76" fmla="*/ 73 w 1074"/>
                    <a:gd name="T77" fmla="*/ 548 h 836"/>
                    <a:gd name="T78" fmla="*/ 38 w 1074"/>
                    <a:gd name="T79" fmla="*/ 526 h 836"/>
                    <a:gd name="T80" fmla="*/ 17 w 1074"/>
                    <a:gd name="T81" fmla="*/ 520 h 836"/>
                    <a:gd name="T82" fmla="*/ 0 w 1074"/>
                    <a:gd name="T83" fmla="*/ 509 h 836"/>
                    <a:gd name="T84" fmla="*/ 11 w 1074"/>
                    <a:gd name="T85" fmla="*/ 492 h 836"/>
                    <a:gd name="T86" fmla="*/ 11 w 1074"/>
                    <a:gd name="T87" fmla="*/ 479 h 836"/>
                    <a:gd name="T88" fmla="*/ 28 w 1074"/>
                    <a:gd name="T89" fmla="*/ 471 h 836"/>
                    <a:gd name="T90" fmla="*/ 51 w 1074"/>
                    <a:gd name="T91" fmla="*/ 477 h 836"/>
                    <a:gd name="T92" fmla="*/ 77 w 1074"/>
                    <a:gd name="T93" fmla="*/ 398 h 836"/>
                    <a:gd name="T94" fmla="*/ 92 w 1074"/>
                    <a:gd name="T95" fmla="*/ 317 h 836"/>
                    <a:gd name="T96" fmla="*/ 130 w 1074"/>
                    <a:gd name="T97" fmla="*/ 306 h 836"/>
                    <a:gd name="T98" fmla="*/ 143 w 1074"/>
                    <a:gd name="T99" fmla="*/ 274 h 836"/>
                    <a:gd name="T100" fmla="*/ 148 w 1074"/>
                    <a:gd name="T101" fmla="*/ 225 h 836"/>
                    <a:gd name="T102" fmla="*/ 171 w 1074"/>
                    <a:gd name="T103" fmla="*/ 199 h 836"/>
                    <a:gd name="T104" fmla="*/ 193 w 1074"/>
                    <a:gd name="T105" fmla="*/ 163 h 836"/>
                    <a:gd name="T106" fmla="*/ 224 w 1074"/>
                    <a:gd name="T107" fmla="*/ 143 h 836"/>
                    <a:gd name="T108" fmla="*/ 246 w 1074"/>
                    <a:gd name="T109" fmla="*/ 68 h 836"/>
                    <a:gd name="T110" fmla="*/ 280 w 1074"/>
                    <a:gd name="T111" fmla="*/ 43 h 836"/>
                    <a:gd name="T112" fmla="*/ 293 w 1074"/>
                    <a:gd name="T113" fmla="*/ 39 h 836"/>
                    <a:gd name="T114" fmla="*/ 317 w 1074"/>
                    <a:gd name="T115" fmla="*/ 43 h 836"/>
                    <a:gd name="T116" fmla="*/ 338 w 1074"/>
                    <a:gd name="T117" fmla="*/ 30 h 836"/>
                    <a:gd name="T118" fmla="*/ 359 w 1074"/>
                    <a:gd name="T119" fmla="*/ 1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4" h="836">
                      <a:moveTo>
                        <a:pt x="366" y="15"/>
                      </a:moveTo>
                      <a:lnTo>
                        <a:pt x="368" y="15"/>
                      </a:lnTo>
                      <a:lnTo>
                        <a:pt x="372" y="15"/>
                      </a:lnTo>
                      <a:lnTo>
                        <a:pt x="374" y="15"/>
                      </a:lnTo>
                      <a:lnTo>
                        <a:pt x="376" y="15"/>
                      </a:lnTo>
                      <a:lnTo>
                        <a:pt x="376" y="17"/>
                      </a:lnTo>
                      <a:lnTo>
                        <a:pt x="376" y="17"/>
                      </a:lnTo>
                      <a:lnTo>
                        <a:pt x="378" y="19"/>
                      </a:lnTo>
                      <a:lnTo>
                        <a:pt x="378" y="21"/>
                      </a:lnTo>
                      <a:lnTo>
                        <a:pt x="378" y="21"/>
                      </a:lnTo>
                      <a:lnTo>
                        <a:pt x="379" y="22"/>
                      </a:lnTo>
                      <a:lnTo>
                        <a:pt x="379" y="22"/>
                      </a:lnTo>
                      <a:lnTo>
                        <a:pt x="381" y="26"/>
                      </a:lnTo>
                      <a:lnTo>
                        <a:pt x="381" y="26"/>
                      </a:lnTo>
                      <a:lnTo>
                        <a:pt x="381" y="28"/>
                      </a:lnTo>
                      <a:lnTo>
                        <a:pt x="383" y="28"/>
                      </a:lnTo>
                      <a:lnTo>
                        <a:pt x="387" y="32"/>
                      </a:lnTo>
                      <a:lnTo>
                        <a:pt x="387" y="32"/>
                      </a:lnTo>
                      <a:lnTo>
                        <a:pt x="389" y="34"/>
                      </a:lnTo>
                      <a:lnTo>
                        <a:pt x="389" y="34"/>
                      </a:lnTo>
                      <a:lnTo>
                        <a:pt x="394" y="34"/>
                      </a:lnTo>
                      <a:lnTo>
                        <a:pt x="400" y="34"/>
                      </a:lnTo>
                      <a:lnTo>
                        <a:pt x="402" y="34"/>
                      </a:lnTo>
                      <a:lnTo>
                        <a:pt x="406" y="30"/>
                      </a:lnTo>
                      <a:lnTo>
                        <a:pt x="408" y="30"/>
                      </a:lnTo>
                      <a:lnTo>
                        <a:pt x="409" y="32"/>
                      </a:lnTo>
                      <a:lnTo>
                        <a:pt x="411" y="32"/>
                      </a:lnTo>
                      <a:lnTo>
                        <a:pt x="411" y="32"/>
                      </a:lnTo>
                      <a:lnTo>
                        <a:pt x="413" y="32"/>
                      </a:lnTo>
                      <a:lnTo>
                        <a:pt x="417" y="30"/>
                      </a:lnTo>
                      <a:lnTo>
                        <a:pt x="421" y="28"/>
                      </a:lnTo>
                      <a:lnTo>
                        <a:pt x="423" y="28"/>
                      </a:lnTo>
                      <a:lnTo>
                        <a:pt x="424" y="26"/>
                      </a:lnTo>
                      <a:lnTo>
                        <a:pt x="428" y="24"/>
                      </a:lnTo>
                      <a:lnTo>
                        <a:pt x="428" y="22"/>
                      </a:lnTo>
                      <a:lnTo>
                        <a:pt x="430" y="22"/>
                      </a:lnTo>
                      <a:lnTo>
                        <a:pt x="430" y="19"/>
                      </a:lnTo>
                      <a:lnTo>
                        <a:pt x="432" y="17"/>
                      </a:lnTo>
                      <a:lnTo>
                        <a:pt x="432" y="17"/>
                      </a:lnTo>
                      <a:lnTo>
                        <a:pt x="434" y="19"/>
                      </a:lnTo>
                      <a:lnTo>
                        <a:pt x="436" y="19"/>
                      </a:lnTo>
                      <a:lnTo>
                        <a:pt x="436" y="19"/>
                      </a:lnTo>
                      <a:lnTo>
                        <a:pt x="438" y="19"/>
                      </a:lnTo>
                      <a:lnTo>
                        <a:pt x="439" y="21"/>
                      </a:lnTo>
                      <a:lnTo>
                        <a:pt x="441" y="24"/>
                      </a:lnTo>
                      <a:lnTo>
                        <a:pt x="443" y="30"/>
                      </a:lnTo>
                      <a:lnTo>
                        <a:pt x="445" y="32"/>
                      </a:lnTo>
                      <a:lnTo>
                        <a:pt x="447" y="32"/>
                      </a:lnTo>
                      <a:lnTo>
                        <a:pt x="449" y="30"/>
                      </a:lnTo>
                      <a:lnTo>
                        <a:pt x="449" y="30"/>
                      </a:lnTo>
                      <a:lnTo>
                        <a:pt x="451" y="30"/>
                      </a:lnTo>
                      <a:lnTo>
                        <a:pt x="455" y="30"/>
                      </a:lnTo>
                      <a:lnTo>
                        <a:pt x="456" y="30"/>
                      </a:lnTo>
                      <a:lnTo>
                        <a:pt x="462" y="28"/>
                      </a:lnTo>
                      <a:lnTo>
                        <a:pt x="466" y="26"/>
                      </a:lnTo>
                      <a:lnTo>
                        <a:pt x="468" y="24"/>
                      </a:lnTo>
                      <a:lnTo>
                        <a:pt x="468" y="22"/>
                      </a:lnTo>
                      <a:lnTo>
                        <a:pt x="470" y="22"/>
                      </a:lnTo>
                      <a:lnTo>
                        <a:pt x="470" y="24"/>
                      </a:lnTo>
                      <a:lnTo>
                        <a:pt x="471" y="24"/>
                      </a:lnTo>
                      <a:lnTo>
                        <a:pt x="473" y="26"/>
                      </a:lnTo>
                      <a:lnTo>
                        <a:pt x="473" y="28"/>
                      </a:lnTo>
                      <a:lnTo>
                        <a:pt x="473" y="28"/>
                      </a:lnTo>
                      <a:lnTo>
                        <a:pt x="477" y="28"/>
                      </a:lnTo>
                      <a:lnTo>
                        <a:pt x="479" y="28"/>
                      </a:lnTo>
                      <a:lnTo>
                        <a:pt x="483" y="28"/>
                      </a:lnTo>
                      <a:lnTo>
                        <a:pt x="485" y="28"/>
                      </a:lnTo>
                      <a:lnTo>
                        <a:pt x="488" y="28"/>
                      </a:lnTo>
                      <a:lnTo>
                        <a:pt x="490" y="30"/>
                      </a:lnTo>
                      <a:lnTo>
                        <a:pt x="494" y="34"/>
                      </a:lnTo>
                      <a:lnTo>
                        <a:pt x="494" y="34"/>
                      </a:lnTo>
                      <a:lnTo>
                        <a:pt x="496" y="34"/>
                      </a:lnTo>
                      <a:lnTo>
                        <a:pt x="498" y="34"/>
                      </a:lnTo>
                      <a:lnTo>
                        <a:pt x="500" y="32"/>
                      </a:lnTo>
                      <a:lnTo>
                        <a:pt x="501" y="32"/>
                      </a:lnTo>
                      <a:lnTo>
                        <a:pt x="503" y="32"/>
                      </a:lnTo>
                      <a:lnTo>
                        <a:pt x="505" y="32"/>
                      </a:lnTo>
                      <a:lnTo>
                        <a:pt x="509" y="32"/>
                      </a:lnTo>
                      <a:lnTo>
                        <a:pt x="509" y="32"/>
                      </a:lnTo>
                      <a:lnTo>
                        <a:pt x="516" y="32"/>
                      </a:lnTo>
                      <a:lnTo>
                        <a:pt x="518" y="34"/>
                      </a:lnTo>
                      <a:lnTo>
                        <a:pt x="522" y="36"/>
                      </a:lnTo>
                      <a:lnTo>
                        <a:pt x="533" y="45"/>
                      </a:lnTo>
                      <a:lnTo>
                        <a:pt x="537" y="47"/>
                      </a:lnTo>
                      <a:lnTo>
                        <a:pt x="545" y="51"/>
                      </a:lnTo>
                      <a:lnTo>
                        <a:pt x="547" y="53"/>
                      </a:lnTo>
                      <a:lnTo>
                        <a:pt x="552" y="53"/>
                      </a:lnTo>
                      <a:lnTo>
                        <a:pt x="558" y="54"/>
                      </a:lnTo>
                      <a:lnTo>
                        <a:pt x="562" y="58"/>
                      </a:lnTo>
                      <a:lnTo>
                        <a:pt x="569" y="66"/>
                      </a:lnTo>
                      <a:lnTo>
                        <a:pt x="577" y="75"/>
                      </a:lnTo>
                      <a:lnTo>
                        <a:pt x="582" y="84"/>
                      </a:lnTo>
                      <a:lnTo>
                        <a:pt x="588" y="94"/>
                      </a:lnTo>
                      <a:lnTo>
                        <a:pt x="590" y="96"/>
                      </a:lnTo>
                      <a:lnTo>
                        <a:pt x="599" y="101"/>
                      </a:lnTo>
                      <a:lnTo>
                        <a:pt x="612" y="111"/>
                      </a:lnTo>
                      <a:lnTo>
                        <a:pt x="620" y="116"/>
                      </a:lnTo>
                      <a:lnTo>
                        <a:pt x="625" y="122"/>
                      </a:lnTo>
                      <a:lnTo>
                        <a:pt x="627" y="124"/>
                      </a:lnTo>
                      <a:lnTo>
                        <a:pt x="631" y="128"/>
                      </a:lnTo>
                      <a:lnTo>
                        <a:pt x="633" y="131"/>
                      </a:lnTo>
                      <a:lnTo>
                        <a:pt x="639" y="143"/>
                      </a:lnTo>
                      <a:lnTo>
                        <a:pt x="642" y="148"/>
                      </a:lnTo>
                      <a:lnTo>
                        <a:pt x="648" y="152"/>
                      </a:lnTo>
                      <a:lnTo>
                        <a:pt x="652" y="154"/>
                      </a:lnTo>
                      <a:lnTo>
                        <a:pt x="655" y="156"/>
                      </a:lnTo>
                      <a:lnTo>
                        <a:pt x="659" y="160"/>
                      </a:lnTo>
                      <a:lnTo>
                        <a:pt x="663" y="167"/>
                      </a:lnTo>
                      <a:lnTo>
                        <a:pt x="669" y="175"/>
                      </a:lnTo>
                      <a:lnTo>
                        <a:pt x="672" y="178"/>
                      </a:lnTo>
                      <a:lnTo>
                        <a:pt x="669" y="184"/>
                      </a:lnTo>
                      <a:lnTo>
                        <a:pt x="667" y="190"/>
                      </a:lnTo>
                      <a:lnTo>
                        <a:pt x="657" y="203"/>
                      </a:lnTo>
                      <a:lnTo>
                        <a:pt x="655" y="205"/>
                      </a:lnTo>
                      <a:lnTo>
                        <a:pt x="655" y="207"/>
                      </a:lnTo>
                      <a:lnTo>
                        <a:pt x="654" y="207"/>
                      </a:lnTo>
                      <a:lnTo>
                        <a:pt x="652" y="208"/>
                      </a:lnTo>
                      <a:lnTo>
                        <a:pt x="650" y="214"/>
                      </a:lnTo>
                      <a:lnTo>
                        <a:pt x="640" y="225"/>
                      </a:lnTo>
                      <a:lnTo>
                        <a:pt x="639" y="227"/>
                      </a:lnTo>
                      <a:lnTo>
                        <a:pt x="639" y="227"/>
                      </a:lnTo>
                      <a:lnTo>
                        <a:pt x="637" y="227"/>
                      </a:lnTo>
                      <a:lnTo>
                        <a:pt x="637" y="227"/>
                      </a:lnTo>
                      <a:lnTo>
                        <a:pt x="637" y="229"/>
                      </a:lnTo>
                      <a:lnTo>
                        <a:pt x="635" y="231"/>
                      </a:lnTo>
                      <a:lnTo>
                        <a:pt x="633" y="231"/>
                      </a:lnTo>
                      <a:lnTo>
                        <a:pt x="631" y="233"/>
                      </a:lnTo>
                      <a:lnTo>
                        <a:pt x="631" y="235"/>
                      </a:lnTo>
                      <a:lnTo>
                        <a:pt x="629" y="240"/>
                      </a:lnTo>
                      <a:lnTo>
                        <a:pt x="627" y="246"/>
                      </a:lnTo>
                      <a:lnTo>
                        <a:pt x="627" y="252"/>
                      </a:lnTo>
                      <a:lnTo>
                        <a:pt x="629" y="259"/>
                      </a:lnTo>
                      <a:lnTo>
                        <a:pt x="631" y="267"/>
                      </a:lnTo>
                      <a:lnTo>
                        <a:pt x="631" y="282"/>
                      </a:lnTo>
                      <a:lnTo>
                        <a:pt x="629" y="284"/>
                      </a:lnTo>
                      <a:lnTo>
                        <a:pt x="629" y="285"/>
                      </a:lnTo>
                      <a:lnTo>
                        <a:pt x="629" y="287"/>
                      </a:lnTo>
                      <a:lnTo>
                        <a:pt x="631" y="287"/>
                      </a:lnTo>
                      <a:lnTo>
                        <a:pt x="640" y="289"/>
                      </a:lnTo>
                      <a:lnTo>
                        <a:pt x="640" y="291"/>
                      </a:lnTo>
                      <a:lnTo>
                        <a:pt x="640" y="291"/>
                      </a:lnTo>
                      <a:lnTo>
                        <a:pt x="640" y="291"/>
                      </a:lnTo>
                      <a:lnTo>
                        <a:pt x="640" y="291"/>
                      </a:lnTo>
                      <a:lnTo>
                        <a:pt x="642" y="291"/>
                      </a:lnTo>
                      <a:lnTo>
                        <a:pt x="642" y="291"/>
                      </a:lnTo>
                      <a:lnTo>
                        <a:pt x="646" y="291"/>
                      </a:lnTo>
                      <a:lnTo>
                        <a:pt x="648" y="289"/>
                      </a:lnTo>
                      <a:lnTo>
                        <a:pt x="650" y="287"/>
                      </a:lnTo>
                      <a:lnTo>
                        <a:pt x="652" y="287"/>
                      </a:lnTo>
                      <a:lnTo>
                        <a:pt x="657" y="285"/>
                      </a:lnTo>
                      <a:lnTo>
                        <a:pt x="661" y="287"/>
                      </a:lnTo>
                      <a:lnTo>
                        <a:pt x="661" y="287"/>
                      </a:lnTo>
                      <a:lnTo>
                        <a:pt x="663" y="287"/>
                      </a:lnTo>
                      <a:lnTo>
                        <a:pt x="665" y="285"/>
                      </a:lnTo>
                      <a:lnTo>
                        <a:pt x="665" y="285"/>
                      </a:lnTo>
                      <a:lnTo>
                        <a:pt x="667" y="285"/>
                      </a:lnTo>
                      <a:lnTo>
                        <a:pt x="670" y="285"/>
                      </a:lnTo>
                      <a:lnTo>
                        <a:pt x="672" y="285"/>
                      </a:lnTo>
                      <a:lnTo>
                        <a:pt x="672" y="285"/>
                      </a:lnTo>
                      <a:lnTo>
                        <a:pt x="674" y="285"/>
                      </a:lnTo>
                      <a:lnTo>
                        <a:pt x="676" y="285"/>
                      </a:lnTo>
                      <a:lnTo>
                        <a:pt x="680" y="282"/>
                      </a:lnTo>
                      <a:lnTo>
                        <a:pt x="687" y="280"/>
                      </a:lnTo>
                      <a:lnTo>
                        <a:pt x="689" y="280"/>
                      </a:lnTo>
                      <a:lnTo>
                        <a:pt x="695" y="282"/>
                      </a:lnTo>
                      <a:lnTo>
                        <a:pt x="697" y="282"/>
                      </a:lnTo>
                      <a:lnTo>
                        <a:pt x="699" y="282"/>
                      </a:lnTo>
                      <a:lnTo>
                        <a:pt x="701" y="285"/>
                      </a:lnTo>
                      <a:lnTo>
                        <a:pt x="701" y="285"/>
                      </a:lnTo>
                      <a:lnTo>
                        <a:pt x="702" y="287"/>
                      </a:lnTo>
                      <a:lnTo>
                        <a:pt x="706" y="287"/>
                      </a:lnTo>
                      <a:lnTo>
                        <a:pt x="708" y="287"/>
                      </a:lnTo>
                      <a:lnTo>
                        <a:pt x="708" y="287"/>
                      </a:lnTo>
                      <a:lnTo>
                        <a:pt x="710" y="287"/>
                      </a:lnTo>
                      <a:lnTo>
                        <a:pt x="712" y="285"/>
                      </a:lnTo>
                      <a:lnTo>
                        <a:pt x="712" y="285"/>
                      </a:lnTo>
                      <a:lnTo>
                        <a:pt x="712" y="287"/>
                      </a:lnTo>
                      <a:lnTo>
                        <a:pt x="710" y="291"/>
                      </a:lnTo>
                      <a:lnTo>
                        <a:pt x="710" y="291"/>
                      </a:lnTo>
                      <a:lnTo>
                        <a:pt x="708" y="293"/>
                      </a:lnTo>
                      <a:lnTo>
                        <a:pt x="706" y="295"/>
                      </a:lnTo>
                      <a:lnTo>
                        <a:pt x="704" y="295"/>
                      </a:lnTo>
                      <a:lnTo>
                        <a:pt x="704" y="299"/>
                      </a:lnTo>
                      <a:lnTo>
                        <a:pt x="702" y="299"/>
                      </a:lnTo>
                      <a:lnTo>
                        <a:pt x="702" y="300"/>
                      </a:lnTo>
                      <a:lnTo>
                        <a:pt x="699" y="302"/>
                      </a:lnTo>
                      <a:lnTo>
                        <a:pt x="699" y="304"/>
                      </a:lnTo>
                      <a:lnTo>
                        <a:pt x="699" y="306"/>
                      </a:lnTo>
                      <a:lnTo>
                        <a:pt x="697" y="308"/>
                      </a:lnTo>
                      <a:lnTo>
                        <a:pt x="697" y="310"/>
                      </a:lnTo>
                      <a:lnTo>
                        <a:pt x="697" y="312"/>
                      </a:lnTo>
                      <a:lnTo>
                        <a:pt x="695" y="312"/>
                      </a:lnTo>
                      <a:lnTo>
                        <a:pt x="693" y="312"/>
                      </a:lnTo>
                      <a:lnTo>
                        <a:pt x="693" y="314"/>
                      </a:lnTo>
                      <a:lnTo>
                        <a:pt x="693" y="314"/>
                      </a:lnTo>
                      <a:lnTo>
                        <a:pt x="693" y="317"/>
                      </a:lnTo>
                      <a:lnTo>
                        <a:pt x="695" y="321"/>
                      </a:lnTo>
                      <a:lnTo>
                        <a:pt x="699" y="325"/>
                      </a:lnTo>
                      <a:lnTo>
                        <a:pt x="701" y="327"/>
                      </a:lnTo>
                      <a:lnTo>
                        <a:pt x="702" y="329"/>
                      </a:lnTo>
                      <a:lnTo>
                        <a:pt x="702" y="334"/>
                      </a:lnTo>
                      <a:lnTo>
                        <a:pt x="704" y="340"/>
                      </a:lnTo>
                      <a:lnTo>
                        <a:pt x="706" y="344"/>
                      </a:lnTo>
                      <a:lnTo>
                        <a:pt x="708" y="345"/>
                      </a:lnTo>
                      <a:lnTo>
                        <a:pt x="714" y="351"/>
                      </a:lnTo>
                      <a:lnTo>
                        <a:pt x="716" y="353"/>
                      </a:lnTo>
                      <a:lnTo>
                        <a:pt x="717" y="355"/>
                      </a:lnTo>
                      <a:lnTo>
                        <a:pt x="719" y="357"/>
                      </a:lnTo>
                      <a:lnTo>
                        <a:pt x="719" y="359"/>
                      </a:lnTo>
                      <a:lnTo>
                        <a:pt x="719" y="362"/>
                      </a:lnTo>
                      <a:lnTo>
                        <a:pt x="723" y="364"/>
                      </a:lnTo>
                      <a:lnTo>
                        <a:pt x="725" y="366"/>
                      </a:lnTo>
                      <a:lnTo>
                        <a:pt x="729" y="366"/>
                      </a:lnTo>
                      <a:lnTo>
                        <a:pt x="731" y="368"/>
                      </a:lnTo>
                      <a:lnTo>
                        <a:pt x="732" y="370"/>
                      </a:lnTo>
                      <a:lnTo>
                        <a:pt x="734" y="381"/>
                      </a:lnTo>
                      <a:lnTo>
                        <a:pt x="736" y="385"/>
                      </a:lnTo>
                      <a:lnTo>
                        <a:pt x="736" y="387"/>
                      </a:lnTo>
                      <a:lnTo>
                        <a:pt x="738" y="387"/>
                      </a:lnTo>
                      <a:lnTo>
                        <a:pt x="740" y="387"/>
                      </a:lnTo>
                      <a:lnTo>
                        <a:pt x="740" y="387"/>
                      </a:lnTo>
                      <a:lnTo>
                        <a:pt x="742" y="389"/>
                      </a:lnTo>
                      <a:lnTo>
                        <a:pt x="742" y="391"/>
                      </a:lnTo>
                      <a:lnTo>
                        <a:pt x="744" y="392"/>
                      </a:lnTo>
                      <a:lnTo>
                        <a:pt x="744" y="392"/>
                      </a:lnTo>
                      <a:lnTo>
                        <a:pt x="746" y="396"/>
                      </a:lnTo>
                      <a:lnTo>
                        <a:pt x="746" y="396"/>
                      </a:lnTo>
                      <a:lnTo>
                        <a:pt x="746" y="400"/>
                      </a:lnTo>
                      <a:lnTo>
                        <a:pt x="747" y="400"/>
                      </a:lnTo>
                      <a:lnTo>
                        <a:pt x="747" y="402"/>
                      </a:lnTo>
                      <a:lnTo>
                        <a:pt x="751" y="404"/>
                      </a:lnTo>
                      <a:lnTo>
                        <a:pt x="757" y="407"/>
                      </a:lnTo>
                      <a:lnTo>
                        <a:pt x="759" y="407"/>
                      </a:lnTo>
                      <a:lnTo>
                        <a:pt x="761" y="407"/>
                      </a:lnTo>
                      <a:lnTo>
                        <a:pt x="761" y="407"/>
                      </a:lnTo>
                      <a:lnTo>
                        <a:pt x="762" y="407"/>
                      </a:lnTo>
                      <a:lnTo>
                        <a:pt x="768" y="413"/>
                      </a:lnTo>
                      <a:lnTo>
                        <a:pt x="774" y="419"/>
                      </a:lnTo>
                      <a:lnTo>
                        <a:pt x="783" y="426"/>
                      </a:lnTo>
                      <a:lnTo>
                        <a:pt x="789" y="432"/>
                      </a:lnTo>
                      <a:lnTo>
                        <a:pt x="791" y="434"/>
                      </a:lnTo>
                      <a:lnTo>
                        <a:pt x="796" y="434"/>
                      </a:lnTo>
                      <a:lnTo>
                        <a:pt x="804" y="437"/>
                      </a:lnTo>
                      <a:lnTo>
                        <a:pt x="809" y="439"/>
                      </a:lnTo>
                      <a:lnTo>
                        <a:pt x="823" y="443"/>
                      </a:lnTo>
                      <a:lnTo>
                        <a:pt x="828" y="445"/>
                      </a:lnTo>
                      <a:lnTo>
                        <a:pt x="841" y="449"/>
                      </a:lnTo>
                      <a:lnTo>
                        <a:pt x="847" y="453"/>
                      </a:lnTo>
                      <a:lnTo>
                        <a:pt x="860" y="456"/>
                      </a:lnTo>
                      <a:lnTo>
                        <a:pt x="866" y="458"/>
                      </a:lnTo>
                      <a:lnTo>
                        <a:pt x="879" y="462"/>
                      </a:lnTo>
                      <a:lnTo>
                        <a:pt x="885" y="464"/>
                      </a:lnTo>
                      <a:lnTo>
                        <a:pt x="898" y="468"/>
                      </a:lnTo>
                      <a:lnTo>
                        <a:pt x="911" y="473"/>
                      </a:lnTo>
                      <a:lnTo>
                        <a:pt x="916" y="475"/>
                      </a:lnTo>
                      <a:lnTo>
                        <a:pt x="933" y="481"/>
                      </a:lnTo>
                      <a:lnTo>
                        <a:pt x="941" y="483"/>
                      </a:lnTo>
                      <a:lnTo>
                        <a:pt x="982" y="498"/>
                      </a:lnTo>
                      <a:lnTo>
                        <a:pt x="988" y="499"/>
                      </a:lnTo>
                      <a:lnTo>
                        <a:pt x="993" y="501"/>
                      </a:lnTo>
                      <a:lnTo>
                        <a:pt x="999" y="503"/>
                      </a:lnTo>
                      <a:lnTo>
                        <a:pt x="1003" y="505"/>
                      </a:lnTo>
                      <a:lnTo>
                        <a:pt x="1074" y="505"/>
                      </a:lnTo>
                      <a:lnTo>
                        <a:pt x="1069" y="511"/>
                      </a:lnTo>
                      <a:lnTo>
                        <a:pt x="1065" y="514"/>
                      </a:lnTo>
                      <a:lnTo>
                        <a:pt x="1061" y="518"/>
                      </a:lnTo>
                      <a:lnTo>
                        <a:pt x="1057" y="522"/>
                      </a:lnTo>
                      <a:lnTo>
                        <a:pt x="1046" y="531"/>
                      </a:lnTo>
                      <a:lnTo>
                        <a:pt x="1044" y="535"/>
                      </a:lnTo>
                      <a:lnTo>
                        <a:pt x="1040" y="539"/>
                      </a:lnTo>
                      <a:lnTo>
                        <a:pt x="1037" y="543"/>
                      </a:lnTo>
                      <a:lnTo>
                        <a:pt x="1029" y="548"/>
                      </a:lnTo>
                      <a:lnTo>
                        <a:pt x="1025" y="552"/>
                      </a:lnTo>
                      <a:lnTo>
                        <a:pt x="1022" y="556"/>
                      </a:lnTo>
                      <a:lnTo>
                        <a:pt x="1020" y="560"/>
                      </a:lnTo>
                      <a:lnTo>
                        <a:pt x="1012" y="565"/>
                      </a:lnTo>
                      <a:lnTo>
                        <a:pt x="1009" y="569"/>
                      </a:lnTo>
                      <a:lnTo>
                        <a:pt x="1005" y="573"/>
                      </a:lnTo>
                      <a:lnTo>
                        <a:pt x="1001" y="576"/>
                      </a:lnTo>
                      <a:lnTo>
                        <a:pt x="997" y="578"/>
                      </a:lnTo>
                      <a:lnTo>
                        <a:pt x="995" y="582"/>
                      </a:lnTo>
                      <a:lnTo>
                        <a:pt x="992" y="586"/>
                      </a:lnTo>
                      <a:lnTo>
                        <a:pt x="988" y="590"/>
                      </a:lnTo>
                      <a:lnTo>
                        <a:pt x="984" y="593"/>
                      </a:lnTo>
                      <a:lnTo>
                        <a:pt x="977" y="599"/>
                      </a:lnTo>
                      <a:lnTo>
                        <a:pt x="977" y="601"/>
                      </a:lnTo>
                      <a:lnTo>
                        <a:pt x="973" y="605"/>
                      </a:lnTo>
                      <a:lnTo>
                        <a:pt x="969" y="607"/>
                      </a:lnTo>
                      <a:lnTo>
                        <a:pt x="967" y="608"/>
                      </a:lnTo>
                      <a:lnTo>
                        <a:pt x="963" y="614"/>
                      </a:lnTo>
                      <a:lnTo>
                        <a:pt x="960" y="618"/>
                      </a:lnTo>
                      <a:lnTo>
                        <a:pt x="954" y="622"/>
                      </a:lnTo>
                      <a:lnTo>
                        <a:pt x="947" y="631"/>
                      </a:lnTo>
                      <a:lnTo>
                        <a:pt x="941" y="635"/>
                      </a:lnTo>
                      <a:lnTo>
                        <a:pt x="933" y="644"/>
                      </a:lnTo>
                      <a:lnTo>
                        <a:pt x="928" y="650"/>
                      </a:lnTo>
                      <a:lnTo>
                        <a:pt x="920" y="657"/>
                      </a:lnTo>
                      <a:lnTo>
                        <a:pt x="913" y="667"/>
                      </a:lnTo>
                      <a:lnTo>
                        <a:pt x="905" y="674"/>
                      </a:lnTo>
                      <a:lnTo>
                        <a:pt x="898" y="683"/>
                      </a:lnTo>
                      <a:lnTo>
                        <a:pt x="890" y="691"/>
                      </a:lnTo>
                      <a:lnTo>
                        <a:pt x="883" y="700"/>
                      </a:lnTo>
                      <a:lnTo>
                        <a:pt x="875" y="708"/>
                      </a:lnTo>
                      <a:lnTo>
                        <a:pt x="866" y="717"/>
                      </a:lnTo>
                      <a:lnTo>
                        <a:pt x="862" y="721"/>
                      </a:lnTo>
                      <a:lnTo>
                        <a:pt x="856" y="727"/>
                      </a:lnTo>
                      <a:lnTo>
                        <a:pt x="855" y="729"/>
                      </a:lnTo>
                      <a:lnTo>
                        <a:pt x="839" y="727"/>
                      </a:lnTo>
                      <a:lnTo>
                        <a:pt x="836" y="727"/>
                      </a:lnTo>
                      <a:lnTo>
                        <a:pt x="832" y="727"/>
                      </a:lnTo>
                      <a:lnTo>
                        <a:pt x="828" y="727"/>
                      </a:lnTo>
                      <a:lnTo>
                        <a:pt x="824" y="727"/>
                      </a:lnTo>
                      <a:lnTo>
                        <a:pt x="813" y="727"/>
                      </a:lnTo>
                      <a:lnTo>
                        <a:pt x="809" y="725"/>
                      </a:lnTo>
                      <a:lnTo>
                        <a:pt x="806" y="725"/>
                      </a:lnTo>
                      <a:lnTo>
                        <a:pt x="798" y="725"/>
                      </a:lnTo>
                      <a:lnTo>
                        <a:pt x="794" y="725"/>
                      </a:lnTo>
                      <a:lnTo>
                        <a:pt x="791" y="725"/>
                      </a:lnTo>
                      <a:lnTo>
                        <a:pt x="787" y="725"/>
                      </a:lnTo>
                      <a:lnTo>
                        <a:pt x="785" y="725"/>
                      </a:lnTo>
                      <a:lnTo>
                        <a:pt x="778" y="727"/>
                      </a:lnTo>
                      <a:lnTo>
                        <a:pt x="776" y="727"/>
                      </a:lnTo>
                      <a:lnTo>
                        <a:pt x="768" y="729"/>
                      </a:lnTo>
                      <a:lnTo>
                        <a:pt x="762" y="730"/>
                      </a:lnTo>
                      <a:lnTo>
                        <a:pt x="755" y="732"/>
                      </a:lnTo>
                      <a:lnTo>
                        <a:pt x="751" y="734"/>
                      </a:lnTo>
                      <a:lnTo>
                        <a:pt x="742" y="738"/>
                      </a:lnTo>
                      <a:lnTo>
                        <a:pt x="734" y="742"/>
                      </a:lnTo>
                      <a:lnTo>
                        <a:pt x="727" y="747"/>
                      </a:lnTo>
                      <a:lnTo>
                        <a:pt x="719" y="751"/>
                      </a:lnTo>
                      <a:lnTo>
                        <a:pt x="716" y="757"/>
                      </a:lnTo>
                      <a:lnTo>
                        <a:pt x="714" y="757"/>
                      </a:lnTo>
                      <a:lnTo>
                        <a:pt x="712" y="760"/>
                      </a:lnTo>
                      <a:lnTo>
                        <a:pt x="712" y="764"/>
                      </a:lnTo>
                      <a:lnTo>
                        <a:pt x="710" y="766"/>
                      </a:lnTo>
                      <a:lnTo>
                        <a:pt x="708" y="770"/>
                      </a:lnTo>
                      <a:lnTo>
                        <a:pt x="706" y="772"/>
                      </a:lnTo>
                      <a:lnTo>
                        <a:pt x="702" y="772"/>
                      </a:lnTo>
                      <a:lnTo>
                        <a:pt x="697" y="774"/>
                      </a:lnTo>
                      <a:lnTo>
                        <a:pt x="686" y="776"/>
                      </a:lnTo>
                      <a:lnTo>
                        <a:pt x="676" y="777"/>
                      </a:lnTo>
                      <a:lnTo>
                        <a:pt x="667" y="779"/>
                      </a:lnTo>
                      <a:lnTo>
                        <a:pt x="655" y="779"/>
                      </a:lnTo>
                      <a:lnTo>
                        <a:pt x="654" y="779"/>
                      </a:lnTo>
                      <a:lnTo>
                        <a:pt x="650" y="781"/>
                      </a:lnTo>
                      <a:lnTo>
                        <a:pt x="646" y="783"/>
                      </a:lnTo>
                      <a:lnTo>
                        <a:pt x="642" y="787"/>
                      </a:lnTo>
                      <a:lnTo>
                        <a:pt x="640" y="789"/>
                      </a:lnTo>
                      <a:lnTo>
                        <a:pt x="640" y="789"/>
                      </a:lnTo>
                      <a:lnTo>
                        <a:pt x="640" y="791"/>
                      </a:lnTo>
                      <a:lnTo>
                        <a:pt x="639" y="792"/>
                      </a:lnTo>
                      <a:lnTo>
                        <a:pt x="639" y="792"/>
                      </a:lnTo>
                      <a:lnTo>
                        <a:pt x="637" y="794"/>
                      </a:lnTo>
                      <a:lnTo>
                        <a:pt x="635" y="796"/>
                      </a:lnTo>
                      <a:lnTo>
                        <a:pt x="631" y="796"/>
                      </a:lnTo>
                      <a:lnTo>
                        <a:pt x="627" y="794"/>
                      </a:lnTo>
                      <a:lnTo>
                        <a:pt x="624" y="792"/>
                      </a:lnTo>
                      <a:lnTo>
                        <a:pt x="622" y="794"/>
                      </a:lnTo>
                      <a:lnTo>
                        <a:pt x="620" y="794"/>
                      </a:lnTo>
                      <a:lnTo>
                        <a:pt x="620" y="794"/>
                      </a:lnTo>
                      <a:lnTo>
                        <a:pt x="618" y="794"/>
                      </a:lnTo>
                      <a:lnTo>
                        <a:pt x="616" y="794"/>
                      </a:lnTo>
                      <a:lnTo>
                        <a:pt x="610" y="796"/>
                      </a:lnTo>
                      <a:lnTo>
                        <a:pt x="609" y="796"/>
                      </a:lnTo>
                      <a:lnTo>
                        <a:pt x="605" y="796"/>
                      </a:lnTo>
                      <a:lnTo>
                        <a:pt x="597" y="798"/>
                      </a:lnTo>
                      <a:lnTo>
                        <a:pt x="590" y="798"/>
                      </a:lnTo>
                      <a:lnTo>
                        <a:pt x="586" y="798"/>
                      </a:lnTo>
                      <a:lnTo>
                        <a:pt x="582" y="796"/>
                      </a:lnTo>
                      <a:lnTo>
                        <a:pt x="578" y="792"/>
                      </a:lnTo>
                      <a:lnTo>
                        <a:pt x="575" y="787"/>
                      </a:lnTo>
                      <a:lnTo>
                        <a:pt x="573" y="785"/>
                      </a:lnTo>
                      <a:lnTo>
                        <a:pt x="571" y="785"/>
                      </a:lnTo>
                      <a:lnTo>
                        <a:pt x="567" y="783"/>
                      </a:lnTo>
                      <a:lnTo>
                        <a:pt x="567" y="783"/>
                      </a:lnTo>
                      <a:lnTo>
                        <a:pt x="565" y="781"/>
                      </a:lnTo>
                      <a:lnTo>
                        <a:pt x="565" y="779"/>
                      </a:lnTo>
                      <a:lnTo>
                        <a:pt x="563" y="777"/>
                      </a:lnTo>
                      <a:lnTo>
                        <a:pt x="558" y="774"/>
                      </a:lnTo>
                      <a:lnTo>
                        <a:pt x="558" y="772"/>
                      </a:lnTo>
                      <a:lnTo>
                        <a:pt x="552" y="776"/>
                      </a:lnTo>
                      <a:lnTo>
                        <a:pt x="547" y="777"/>
                      </a:lnTo>
                      <a:lnTo>
                        <a:pt x="539" y="781"/>
                      </a:lnTo>
                      <a:lnTo>
                        <a:pt x="530" y="785"/>
                      </a:lnTo>
                      <a:lnTo>
                        <a:pt x="530" y="785"/>
                      </a:lnTo>
                      <a:lnTo>
                        <a:pt x="530" y="787"/>
                      </a:lnTo>
                      <a:lnTo>
                        <a:pt x="528" y="787"/>
                      </a:lnTo>
                      <a:lnTo>
                        <a:pt x="522" y="789"/>
                      </a:lnTo>
                      <a:lnTo>
                        <a:pt x="516" y="791"/>
                      </a:lnTo>
                      <a:lnTo>
                        <a:pt x="515" y="791"/>
                      </a:lnTo>
                      <a:lnTo>
                        <a:pt x="515" y="791"/>
                      </a:lnTo>
                      <a:lnTo>
                        <a:pt x="515" y="791"/>
                      </a:lnTo>
                      <a:lnTo>
                        <a:pt x="515" y="791"/>
                      </a:lnTo>
                      <a:lnTo>
                        <a:pt x="515" y="792"/>
                      </a:lnTo>
                      <a:lnTo>
                        <a:pt x="511" y="792"/>
                      </a:lnTo>
                      <a:lnTo>
                        <a:pt x="503" y="796"/>
                      </a:lnTo>
                      <a:lnTo>
                        <a:pt x="498" y="800"/>
                      </a:lnTo>
                      <a:lnTo>
                        <a:pt x="492" y="802"/>
                      </a:lnTo>
                      <a:lnTo>
                        <a:pt x="490" y="804"/>
                      </a:lnTo>
                      <a:lnTo>
                        <a:pt x="488" y="807"/>
                      </a:lnTo>
                      <a:lnTo>
                        <a:pt x="486" y="813"/>
                      </a:lnTo>
                      <a:lnTo>
                        <a:pt x="485" y="815"/>
                      </a:lnTo>
                      <a:lnTo>
                        <a:pt x="485" y="817"/>
                      </a:lnTo>
                      <a:lnTo>
                        <a:pt x="479" y="822"/>
                      </a:lnTo>
                      <a:lnTo>
                        <a:pt x="473" y="826"/>
                      </a:lnTo>
                      <a:lnTo>
                        <a:pt x="471" y="830"/>
                      </a:lnTo>
                      <a:lnTo>
                        <a:pt x="470" y="834"/>
                      </a:lnTo>
                      <a:lnTo>
                        <a:pt x="470" y="836"/>
                      </a:lnTo>
                      <a:lnTo>
                        <a:pt x="466" y="836"/>
                      </a:lnTo>
                      <a:lnTo>
                        <a:pt x="466" y="836"/>
                      </a:lnTo>
                      <a:lnTo>
                        <a:pt x="466" y="834"/>
                      </a:lnTo>
                      <a:lnTo>
                        <a:pt x="464" y="834"/>
                      </a:lnTo>
                      <a:lnTo>
                        <a:pt x="464" y="832"/>
                      </a:lnTo>
                      <a:lnTo>
                        <a:pt x="462" y="832"/>
                      </a:lnTo>
                      <a:lnTo>
                        <a:pt x="453" y="832"/>
                      </a:lnTo>
                      <a:lnTo>
                        <a:pt x="453" y="830"/>
                      </a:lnTo>
                      <a:lnTo>
                        <a:pt x="453" y="830"/>
                      </a:lnTo>
                      <a:lnTo>
                        <a:pt x="453" y="830"/>
                      </a:lnTo>
                      <a:lnTo>
                        <a:pt x="449" y="832"/>
                      </a:lnTo>
                      <a:lnTo>
                        <a:pt x="447" y="832"/>
                      </a:lnTo>
                      <a:lnTo>
                        <a:pt x="443" y="830"/>
                      </a:lnTo>
                      <a:lnTo>
                        <a:pt x="436" y="828"/>
                      </a:lnTo>
                      <a:lnTo>
                        <a:pt x="436" y="826"/>
                      </a:lnTo>
                      <a:lnTo>
                        <a:pt x="432" y="828"/>
                      </a:lnTo>
                      <a:lnTo>
                        <a:pt x="430" y="828"/>
                      </a:lnTo>
                      <a:lnTo>
                        <a:pt x="428" y="828"/>
                      </a:lnTo>
                      <a:lnTo>
                        <a:pt x="428" y="828"/>
                      </a:lnTo>
                      <a:lnTo>
                        <a:pt x="424" y="828"/>
                      </a:lnTo>
                      <a:lnTo>
                        <a:pt x="423" y="828"/>
                      </a:lnTo>
                      <a:lnTo>
                        <a:pt x="417" y="826"/>
                      </a:lnTo>
                      <a:lnTo>
                        <a:pt x="411" y="824"/>
                      </a:lnTo>
                      <a:lnTo>
                        <a:pt x="409" y="824"/>
                      </a:lnTo>
                      <a:lnTo>
                        <a:pt x="406" y="821"/>
                      </a:lnTo>
                      <a:lnTo>
                        <a:pt x="406" y="822"/>
                      </a:lnTo>
                      <a:lnTo>
                        <a:pt x="402" y="822"/>
                      </a:lnTo>
                      <a:lnTo>
                        <a:pt x="402" y="822"/>
                      </a:lnTo>
                      <a:lnTo>
                        <a:pt x="402" y="821"/>
                      </a:lnTo>
                      <a:lnTo>
                        <a:pt x="402" y="821"/>
                      </a:lnTo>
                      <a:lnTo>
                        <a:pt x="400" y="821"/>
                      </a:lnTo>
                      <a:lnTo>
                        <a:pt x="398" y="821"/>
                      </a:lnTo>
                      <a:lnTo>
                        <a:pt x="398" y="821"/>
                      </a:lnTo>
                      <a:lnTo>
                        <a:pt x="398" y="821"/>
                      </a:lnTo>
                      <a:lnTo>
                        <a:pt x="398" y="821"/>
                      </a:lnTo>
                      <a:lnTo>
                        <a:pt x="396" y="819"/>
                      </a:lnTo>
                      <a:lnTo>
                        <a:pt x="396" y="819"/>
                      </a:lnTo>
                      <a:lnTo>
                        <a:pt x="394" y="819"/>
                      </a:lnTo>
                      <a:lnTo>
                        <a:pt x="394" y="819"/>
                      </a:lnTo>
                      <a:lnTo>
                        <a:pt x="394" y="819"/>
                      </a:lnTo>
                      <a:lnTo>
                        <a:pt x="394" y="821"/>
                      </a:lnTo>
                      <a:lnTo>
                        <a:pt x="394" y="821"/>
                      </a:lnTo>
                      <a:lnTo>
                        <a:pt x="391" y="822"/>
                      </a:lnTo>
                      <a:lnTo>
                        <a:pt x="387" y="822"/>
                      </a:lnTo>
                      <a:lnTo>
                        <a:pt x="379" y="821"/>
                      </a:lnTo>
                      <a:lnTo>
                        <a:pt x="372" y="821"/>
                      </a:lnTo>
                      <a:lnTo>
                        <a:pt x="368" y="821"/>
                      </a:lnTo>
                      <a:lnTo>
                        <a:pt x="366" y="821"/>
                      </a:lnTo>
                      <a:lnTo>
                        <a:pt x="366" y="821"/>
                      </a:lnTo>
                      <a:lnTo>
                        <a:pt x="364" y="819"/>
                      </a:lnTo>
                      <a:lnTo>
                        <a:pt x="362" y="819"/>
                      </a:lnTo>
                      <a:lnTo>
                        <a:pt x="361" y="819"/>
                      </a:lnTo>
                      <a:lnTo>
                        <a:pt x="361" y="817"/>
                      </a:lnTo>
                      <a:lnTo>
                        <a:pt x="359" y="815"/>
                      </a:lnTo>
                      <a:lnTo>
                        <a:pt x="357" y="813"/>
                      </a:lnTo>
                      <a:lnTo>
                        <a:pt x="355" y="811"/>
                      </a:lnTo>
                      <a:lnTo>
                        <a:pt x="347" y="807"/>
                      </a:lnTo>
                      <a:lnTo>
                        <a:pt x="340" y="802"/>
                      </a:lnTo>
                      <a:lnTo>
                        <a:pt x="334" y="798"/>
                      </a:lnTo>
                      <a:lnTo>
                        <a:pt x="327" y="792"/>
                      </a:lnTo>
                      <a:lnTo>
                        <a:pt x="321" y="789"/>
                      </a:lnTo>
                      <a:lnTo>
                        <a:pt x="314" y="785"/>
                      </a:lnTo>
                      <a:lnTo>
                        <a:pt x="306" y="779"/>
                      </a:lnTo>
                      <a:lnTo>
                        <a:pt x="299" y="776"/>
                      </a:lnTo>
                      <a:lnTo>
                        <a:pt x="295" y="774"/>
                      </a:lnTo>
                      <a:lnTo>
                        <a:pt x="295" y="772"/>
                      </a:lnTo>
                      <a:lnTo>
                        <a:pt x="293" y="772"/>
                      </a:lnTo>
                      <a:lnTo>
                        <a:pt x="293" y="772"/>
                      </a:lnTo>
                      <a:lnTo>
                        <a:pt x="293" y="770"/>
                      </a:lnTo>
                      <a:lnTo>
                        <a:pt x="293" y="770"/>
                      </a:lnTo>
                      <a:lnTo>
                        <a:pt x="293" y="770"/>
                      </a:lnTo>
                      <a:lnTo>
                        <a:pt x="291" y="768"/>
                      </a:lnTo>
                      <a:lnTo>
                        <a:pt x="291" y="770"/>
                      </a:lnTo>
                      <a:lnTo>
                        <a:pt x="289" y="768"/>
                      </a:lnTo>
                      <a:lnTo>
                        <a:pt x="289" y="766"/>
                      </a:lnTo>
                      <a:lnTo>
                        <a:pt x="287" y="766"/>
                      </a:lnTo>
                      <a:lnTo>
                        <a:pt x="286" y="766"/>
                      </a:lnTo>
                      <a:lnTo>
                        <a:pt x="280" y="762"/>
                      </a:lnTo>
                      <a:lnTo>
                        <a:pt x="276" y="762"/>
                      </a:lnTo>
                      <a:lnTo>
                        <a:pt x="261" y="762"/>
                      </a:lnTo>
                      <a:lnTo>
                        <a:pt x="261" y="760"/>
                      </a:lnTo>
                      <a:lnTo>
                        <a:pt x="259" y="760"/>
                      </a:lnTo>
                      <a:lnTo>
                        <a:pt x="248" y="762"/>
                      </a:lnTo>
                      <a:lnTo>
                        <a:pt x="235" y="762"/>
                      </a:lnTo>
                      <a:lnTo>
                        <a:pt x="235" y="762"/>
                      </a:lnTo>
                      <a:lnTo>
                        <a:pt x="233" y="760"/>
                      </a:lnTo>
                      <a:lnTo>
                        <a:pt x="231" y="760"/>
                      </a:lnTo>
                      <a:lnTo>
                        <a:pt x="231" y="760"/>
                      </a:lnTo>
                      <a:lnTo>
                        <a:pt x="229" y="760"/>
                      </a:lnTo>
                      <a:lnTo>
                        <a:pt x="218" y="760"/>
                      </a:lnTo>
                      <a:lnTo>
                        <a:pt x="216" y="760"/>
                      </a:lnTo>
                      <a:lnTo>
                        <a:pt x="214" y="760"/>
                      </a:lnTo>
                      <a:lnTo>
                        <a:pt x="212" y="757"/>
                      </a:lnTo>
                      <a:lnTo>
                        <a:pt x="210" y="757"/>
                      </a:lnTo>
                      <a:lnTo>
                        <a:pt x="210" y="755"/>
                      </a:lnTo>
                      <a:lnTo>
                        <a:pt x="210" y="755"/>
                      </a:lnTo>
                      <a:lnTo>
                        <a:pt x="210" y="753"/>
                      </a:lnTo>
                      <a:lnTo>
                        <a:pt x="210" y="751"/>
                      </a:lnTo>
                      <a:lnTo>
                        <a:pt x="210" y="749"/>
                      </a:lnTo>
                      <a:lnTo>
                        <a:pt x="209" y="749"/>
                      </a:lnTo>
                      <a:lnTo>
                        <a:pt x="203" y="742"/>
                      </a:lnTo>
                      <a:lnTo>
                        <a:pt x="199" y="738"/>
                      </a:lnTo>
                      <a:lnTo>
                        <a:pt x="197" y="734"/>
                      </a:lnTo>
                      <a:lnTo>
                        <a:pt x="197" y="732"/>
                      </a:lnTo>
                      <a:lnTo>
                        <a:pt x="197" y="717"/>
                      </a:lnTo>
                      <a:lnTo>
                        <a:pt x="197" y="715"/>
                      </a:lnTo>
                      <a:lnTo>
                        <a:pt x="201" y="712"/>
                      </a:lnTo>
                      <a:lnTo>
                        <a:pt x="201" y="710"/>
                      </a:lnTo>
                      <a:lnTo>
                        <a:pt x="201" y="710"/>
                      </a:lnTo>
                      <a:lnTo>
                        <a:pt x="201" y="708"/>
                      </a:lnTo>
                      <a:lnTo>
                        <a:pt x="199" y="704"/>
                      </a:lnTo>
                      <a:lnTo>
                        <a:pt x="199" y="704"/>
                      </a:lnTo>
                      <a:lnTo>
                        <a:pt x="199" y="702"/>
                      </a:lnTo>
                      <a:lnTo>
                        <a:pt x="201" y="699"/>
                      </a:lnTo>
                      <a:lnTo>
                        <a:pt x="201" y="699"/>
                      </a:lnTo>
                      <a:lnTo>
                        <a:pt x="197" y="697"/>
                      </a:lnTo>
                      <a:lnTo>
                        <a:pt x="192" y="693"/>
                      </a:lnTo>
                      <a:lnTo>
                        <a:pt x="190" y="693"/>
                      </a:lnTo>
                      <a:lnTo>
                        <a:pt x="190" y="693"/>
                      </a:lnTo>
                      <a:lnTo>
                        <a:pt x="186" y="695"/>
                      </a:lnTo>
                      <a:lnTo>
                        <a:pt x="184" y="695"/>
                      </a:lnTo>
                      <a:lnTo>
                        <a:pt x="182" y="691"/>
                      </a:lnTo>
                      <a:lnTo>
                        <a:pt x="180" y="691"/>
                      </a:lnTo>
                      <a:lnTo>
                        <a:pt x="178" y="691"/>
                      </a:lnTo>
                      <a:lnTo>
                        <a:pt x="177" y="689"/>
                      </a:lnTo>
                      <a:lnTo>
                        <a:pt x="175" y="689"/>
                      </a:lnTo>
                      <a:lnTo>
                        <a:pt x="175" y="691"/>
                      </a:lnTo>
                      <a:lnTo>
                        <a:pt x="173" y="691"/>
                      </a:lnTo>
                      <a:lnTo>
                        <a:pt x="169" y="695"/>
                      </a:lnTo>
                      <a:lnTo>
                        <a:pt x="169" y="695"/>
                      </a:lnTo>
                      <a:lnTo>
                        <a:pt x="167" y="697"/>
                      </a:lnTo>
                      <a:lnTo>
                        <a:pt x="165" y="695"/>
                      </a:lnTo>
                      <a:lnTo>
                        <a:pt x="163" y="695"/>
                      </a:lnTo>
                      <a:lnTo>
                        <a:pt x="162" y="691"/>
                      </a:lnTo>
                      <a:lnTo>
                        <a:pt x="162" y="689"/>
                      </a:lnTo>
                      <a:lnTo>
                        <a:pt x="162" y="689"/>
                      </a:lnTo>
                      <a:lnTo>
                        <a:pt x="162" y="687"/>
                      </a:lnTo>
                      <a:lnTo>
                        <a:pt x="163" y="687"/>
                      </a:lnTo>
                      <a:lnTo>
                        <a:pt x="163" y="687"/>
                      </a:lnTo>
                      <a:lnTo>
                        <a:pt x="163" y="685"/>
                      </a:lnTo>
                      <a:lnTo>
                        <a:pt x="162" y="683"/>
                      </a:lnTo>
                      <a:lnTo>
                        <a:pt x="160" y="682"/>
                      </a:lnTo>
                      <a:lnTo>
                        <a:pt x="154" y="678"/>
                      </a:lnTo>
                      <a:lnTo>
                        <a:pt x="150" y="676"/>
                      </a:lnTo>
                      <a:lnTo>
                        <a:pt x="150" y="674"/>
                      </a:lnTo>
                      <a:lnTo>
                        <a:pt x="148" y="670"/>
                      </a:lnTo>
                      <a:lnTo>
                        <a:pt x="148" y="668"/>
                      </a:lnTo>
                      <a:lnTo>
                        <a:pt x="143" y="661"/>
                      </a:lnTo>
                      <a:lnTo>
                        <a:pt x="141" y="659"/>
                      </a:lnTo>
                      <a:lnTo>
                        <a:pt x="141" y="657"/>
                      </a:lnTo>
                      <a:lnTo>
                        <a:pt x="141" y="655"/>
                      </a:lnTo>
                      <a:lnTo>
                        <a:pt x="143" y="655"/>
                      </a:lnTo>
                      <a:lnTo>
                        <a:pt x="141" y="655"/>
                      </a:lnTo>
                      <a:lnTo>
                        <a:pt x="141" y="653"/>
                      </a:lnTo>
                      <a:lnTo>
                        <a:pt x="141" y="652"/>
                      </a:lnTo>
                      <a:lnTo>
                        <a:pt x="141" y="652"/>
                      </a:lnTo>
                      <a:lnTo>
                        <a:pt x="141" y="650"/>
                      </a:lnTo>
                      <a:lnTo>
                        <a:pt x="141" y="650"/>
                      </a:lnTo>
                      <a:lnTo>
                        <a:pt x="141" y="644"/>
                      </a:lnTo>
                      <a:lnTo>
                        <a:pt x="139" y="642"/>
                      </a:lnTo>
                      <a:lnTo>
                        <a:pt x="139" y="642"/>
                      </a:lnTo>
                      <a:lnTo>
                        <a:pt x="135" y="638"/>
                      </a:lnTo>
                      <a:lnTo>
                        <a:pt x="135" y="635"/>
                      </a:lnTo>
                      <a:lnTo>
                        <a:pt x="132" y="631"/>
                      </a:lnTo>
                      <a:lnTo>
                        <a:pt x="132" y="629"/>
                      </a:lnTo>
                      <a:lnTo>
                        <a:pt x="132" y="625"/>
                      </a:lnTo>
                      <a:lnTo>
                        <a:pt x="132" y="623"/>
                      </a:lnTo>
                      <a:lnTo>
                        <a:pt x="128" y="618"/>
                      </a:lnTo>
                      <a:lnTo>
                        <a:pt x="128" y="618"/>
                      </a:lnTo>
                      <a:lnTo>
                        <a:pt x="128" y="612"/>
                      </a:lnTo>
                      <a:lnTo>
                        <a:pt x="126" y="608"/>
                      </a:lnTo>
                      <a:lnTo>
                        <a:pt x="126" y="607"/>
                      </a:lnTo>
                      <a:lnTo>
                        <a:pt x="124" y="603"/>
                      </a:lnTo>
                      <a:lnTo>
                        <a:pt x="124" y="603"/>
                      </a:lnTo>
                      <a:lnTo>
                        <a:pt x="122" y="601"/>
                      </a:lnTo>
                      <a:lnTo>
                        <a:pt x="122" y="601"/>
                      </a:lnTo>
                      <a:lnTo>
                        <a:pt x="122" y="599"/>
                      </a:lnTo>
                      <a:lnTo>
                        <a:pt x="116" y="595"/>
                      </a:lnTo>
                      <a:lnTo>
                        <a:pt x="116" y="595"/>
                      </a:lnTo>
                      <a:lnTo>
                        <a:pt x="111" y="595"/>
                      </a:lnTo>
                      <a:lnTo>
                        <a:pt x="111" y="595"/>
                      </a:lnTo>
                      <a:lnTo>
                        <a:pt x="109" y="595"/>
                      </a:lnTo>
                      <a:lnTo>
                        <a:pt x="109" y="591"/>
                      </a:lnTo>
                      <a:lnTo>
                        <a:pt x="109" y="591"/>
                      </a:lnTo>
                      <a:lnTo>
                        <a:pt x="109" y="591"/>
                      </a:lnTo>
                      <a:lnTo>
                        <a:pt x="109" y="590"/>
                      </a:lnTo>
                      <a:lnTo>
                        <a:pt x="109" y="590"/>
                      </a:lnTo>
                      <a:lnTo>
                        <a:pt x="109" y="590"/>
                      </a:lnTo>
                      <a:lnTo>
                        <a:pt x="109" y="588"/>
                      </a:lnTo>
                      <a:lnTo>
                        <a:pt x="109" y="588"/>
                      </a:lnTo>
                      <a:lnTo>
                        <a:pt x="109" y="586"/>
                      </a:lnTo>
                      <a:lnTo>
                        <a:pt x="107" y="584"/>
                      </a:lnTo>
                      <a:lnTo>
                        <a:pt x="103" y="582"/>
                      </a:lnTo>
                      <a:lnTo>
                        <a:pt x="92" y="578"/>
                      </a:lnTo>
                      <a:lnTo>
                        <a:pt x="92" y="578"/>
                      </a:lnTo>
                      <a:lnTo>
                        <a:pt x="92" y="578"/>
                      </a:lnTo>
                      <a:lnTo>
                        <a:pt x="92" y="576"/>
                      </a:lnTo>
                      <a:lnTo>
                        <a:pt x="90" y="576"/>
                      </a:lnTo>
                      <a:lnTo>
                        <a:pt x="88" y="575"/>
                      </a:lnTo>
                      <a:lnTo>
                        <a:pt x="88" y="573"/>
                      </a:lnTo>
                      <a:lnTo>
                        <a:pt x="86" y="573"/>
                      </a:lnTo>
                      <a:lnTo>
                        <a:pt x="86" y="573"/>
                      </a:lnTo>
                      <a:lnTo>
                        <a:pt x="86" y="573"/>
                      </a:lnTo>
                      <a:lnTo>
                        <a:pt x="86" y="571"/>
                      </a:lnTo>
                      <a:lnTo>
                        <a:pt x="86" y="567"/>
                      </a:lnTo>
                      <a:lnTo>
                        <a:pt x="85" y="565"/>
                      </a:lnTo>
                      <a:lnTo>
                        <a:pt x="85" y="565"/>
                      </a:lnTo>
                      <a:lnTo>
                        <a:pt x="85" y="563"/>
                      </a:lnTo>
                      <a:lnTo>
                        <a:pt x="83" y="565"/>
                      </a:lnTo>
                      <a:lnTo>
                        <a:pt x="81" y="565"/>
                      </a:lnTo>
                      <a:lnTo>
                        <a:pt x="79" y="563"/>
                      </a:lnTo>
                      <a:lnTo>
                        <a:pt x="77" y="561"/>
                      </a:lnTo>
                      <a:lnTo>
                        <a:pt x="75" y="560"/>
                      </a:lnTo>
                      <a:lnTo>
                        <a:pt x="73" y="558"/>
                      </a:lnTo>
                      <a:lnTo>
                        <a:pt x="73" y="552"/>
                      </a:lnTo>
                      <a:lnTo>
                        <a:pt x="73" y="548"/>
                      </a:lnTo>
                      <a:lnTo>
                        <a:pt x="71" y="546"/>
                      </a:lnTo>
                      <a:lnTo>
                        <a:pt x="64" y="537"/>
                      </a:lnTo>
                      <a:lnTo>
                        <a:pt x="60" y="537"/>
                      </a:lnTo>
                      <a:lnTo>
                        <a:pt x="60" y="537"/>
                      </a:lnTo>
                      <a:lnTo>
                        <a:pt x="58" y="537"/>
                      </a:lnTo>
                      <a:lnTo>
                        <a:pt x="58" y="537"/>
                      </a:lnTo>
                      <a:lnTo>
                        <a:pt x="55" y="533"/>
                      </a:lnTo>
                      <a:lnTo>
                        <a:pt x="53" y="530"/>
                      </a:lnTo>
                      <a:lnTo>
                        <a:pt x="51" y="530"/>
                      </a:lnTo>
                      <a:lnTo>
                        <a:pt x="51" y="530"/>
                      </a:lnTo>
                      <a:lnTo>
                        <a:pt x="49" y="528"/>
                      </a:lnTo>
                      <a:lnTo>
                        <a:pt x="47" y="528"/>
                      </a:lnTo>
                      <a:lnTo>
                        <a:pt x="45" y="528"/>
                      </a:lnTo>
                      <a:lnTo>
                        <a:pt x="41" y="528"/>
                      </a:lnTo>
                      <a:lnTo>
                        <a:pt x="39" y="528"/>
                      </a:lnTo>
                      <a:lnTo>
                        <a:pt x="38" y="526"/>
                      </a:lnTo>
                      <a:lnTo>
                        <a:pt x="38" y="524"/>
                      </a:lnTo>
                      <a:lnTo>
                        <a:pt x="38" y="524"/>
                      </a:lnTo>
                      <a:lnTo>
                        <a:pt x="36" y="524"/>
                      </a:lnTo>
                      <a:lnTo>
                        <a:pt x="36" y="524"/>
                      </a:lnTo>
                      <a:lnTo>
                        <a:pt x="34" y="524"/>
                      </a:lnTo>
                      <a:lnTo>
                        <a:pt x="34" y="522"/>
                      </a:lnTo>
                      <a:lnTo>
                        <a:pt x="32" y="522"/>
                      </a:lnTo>
                      <a:lnTo>
                        <a:pt x="28" y="524"/>
                      </a:lnTo>
                      <a:lnTo>
                        <a:pt x="28" y="524"/>
                      </a:lnTo>
                      <a:lnTo>
                        <a:pt x="26" y="524"/>
                      </a:lnTo>
                      <a:lnTo>
                        <a:pt x="24" y="524"/>
                      </a:lnTo>
                      <a:lnTo>
                        <a:pt x="21" y="524"/>
                      </a:lnTo>
                      <a:lnTo>
                        <a:pt x="19" y="522"/>
                      </a:lnTo>
                      <a:lnTo>
                        <a:pt x="19" y="522"/>
                      </a:lnTo>
                      <a:lnTo>
                        <a:pt x="17" y="520"/>
                      </a:lnTo>
                      <a:lnTo>
                        <a:pt x="17" y="520"/>
                      </a:lnTo>
                      <a:lnTo>
                        <a:pt x="15" y="520"/>
                      </a:lnTo>
                      <a:lnTo>
                        <a:pt x="11" y="518"/>
                      </a:lnTo>
                      <a:lnTo>
                        <a:pt x="11" y="518"/>
                      </a:lnTo>
                      <a:lnTo>
                        <a:pt x="9" y="520"/>
                      </a:lnTo>
                      <a:lnTo>
                        <a:pt x="8" y="520"/>
                      </a:lnTo>
                      <a:lnTo>
                        <a:pt x="8" y="520"/>
                      </a:lnTo>
                      <a:lnTo>
                        <a:pt x="6" y="520"/>
                      </a:lnTo>
                      <a:lnTo>
                        <a:pt x="4" y="518"/>
                      </a:lnTo>
                      <a:lnTo>
                        <a:pt x="4" y="518"/>
                      </a:lnTo>
                      <a:lnTo>
                        <a:pt x="4" y="518"/>
                      </a:lnTo>
                      <a:lnTo>
                        <a:pt x="2" y="516"/>
                      </a:lnTo>
                      <a:lnTo>
                        <a:pt x="2" y="516"/>
                      </a:lnTo>
                      <a:lnTo>
                        <a:pt x="0" y="514"/>
                      </a:lnTo>
                      <a:lnTo>
                        <a:pt x="0" y="511"/>
                      </a:lnTo>
                      <a:lnTo>
                        <a:pt x="0" y="509"/>
                      </a:lnTo>
                      <a:lnTo>
                        <a:pt x="0" y="509"/>
                      </a:lnTo>
                      <a:lnTo>
                        <a:pt x="0" y="507"/>
                      </a:lnTo>
                      <a:lnTo>
                        <a:pt x="2" y="507"/>
                      </a:lnTo>
                      <a:lnTo>
                        <a:pt x="2" y="505"/>
                      </a:lnTo>
                      <a:lnTo>
                        <a:pt x="2" y="505"/>
                      </a:lnTo>
                      <a:lnTo>
                        <a:pt x="4" y="503"/>
                      </a:lnTo>
                      <a:lnTo>
                        <a:pt x="8" y="499"/>
                      </a:lnTo>
                      <a:lnTo>
                        <a:pt x="8" y="499"/>
                      </a:lnTo>
                      <a:lnTo>
                        <a:pt x="8" y="498"/>
                      </a:lnTo>
                      <a:lnTo>
                        <a:pt x="8" y="498"/>
                      </a:lnTo>
                      <a:lnTo>
                        <a:pt x="11" y="496"/>
                      </a:lnTo>
                      <a:lnTo>
                        <a:pt x="11" y="496"/>
                      </a:lnTo>
                      <a:lnTo>
                        <a:pt x="13" y="496"/>
                      </a:lnTo>
                      <a:lnTo>
                        <a:pt x="13" y="494"/>
                      </a:lnTo>
                      <a:lnTo>
                        <a:pt x="13" y="492"/>
                      </a:lnTo>
                      <a:lnTo>
                        <a:pt x="13" y="492"/>
                      </a:lnTo>
                      <a:lnTo>
                        <a:pt x="11" y="492"/>
                      </a:lnTo>
                      <a:lnTo>
                        <a:pt x="11" y="492"/>
                      </a:lnTo>
                      <a:lnTo>
                        <a:pt x="11" y="490"/>
                      </a:lnTo>
                      <a:lnTo>
                        <a:pt x="11" y="490"/>
                      </a:lnTo>
                      <a:lnTo>
                        <a:pt x="11" y="488"/>
                      </a:lnTo>
                      <a:lnTo>
                        <a:pt x="13" y="488"/>
                      </a:lnTo>
                      <a:lnTo>
                        <a:pt x="13" y="488"/>
                      </a:lnTo>
                      <a:lnTo>
                        <a:pt x="15" y="486"/>
                      </a:lnTo>
                      <a:lnTo>
                        <a:pt x="15" y="486"/>
                      </a:lnTo>
                      <a:lnTo>
                        <a:pt x="15" y="486"/>
                      </a:lnTo>
                      <a:lnTo>
                        <a:pt x="13" y="486"/>
                      </a:lnTo>
                      <a:lnTo>
                        <a:pt x="11" y="484"/>
                      </a:lnTo>
                      <a:lnTo>
                        <a:pt x="11" y="483"/>
                      </a:lnTo>
                      <a:lnTo>
                        <a:pt x="11" y="481"/>
                      </a:lnTo>
                      <a:lnTo>
                        <a:pt x="11" y="481"/>
                      </a:lnTo>
                      <a:lnTo>
                        <a:pt x="11" y="479"/>
                      </a:lnTo>
                      <a:lnTo>
                        <a:pt x="11" y="479"/>
                      </a:lnTo>
                      <a:lnTo>
                        <a:pt x="11" y="479"/>
                      </a:lnTo>
                      <a:lnTo>
                        <a:pt x="11" y="477"/>
                      </a:lnTo>
                      <a:lnTo>
                        <a:pt x="11" y="477"/>
                      </a:lnTo>
                      <a:lnTo>
                        <a:pt x="11" y="475"/>
                      </a:lnTo>
                      <a:lnTo>
                        <a:pt x="13" y="475"/>
                      </a:lnTo>
                      <a:lnTo>
                        <a:pt x="15" y="475"/>
                      </a:lnTo>
                      <a:lnTo>
                        <a:pt x="15" y="473"/>
                      </a:lnTo>
                      <a:lnTo>
                        <a:pt x="15" y="473"/>
                      </a:lnTo>
                      <a:lnTo>
                        <a:pt x="15" y="473"/>
                      </a:lnTo>
                      <a:lnTo>
                        <a:pt x="17" y="471"/>
                      </a:lnTo>
                      <a:lnTo>
                        <a:pt x="19" y="471"/>
                      </a:lnTo>
                      <a:lnTo>
                        <a:pt x="26" y="473"/>
                      </a:lnTo>
                      <a:lnTo>
                        <a:pt x="26" y="473"/>
                      </a:lnTo>
                      <a:lnTo>
                        <a:pt x="28" y="471"/>
                      </a:lnTo>
                      <a:lnTo>
                        <a:pt x="28" y="471"/>
                      </a:lnTo>
                      <a:lnTo>
                        <a:pt x="28" y="471"/>
                      </a:lnTo>
                      <a:lnTo>
                        <a:pt x="30" y="471"/>
                      </a:lnTo>
                      <a:lnTo>
                        <a:pt x="34" y="471"/>
                      </a:lnTo>
                      <a:lnTo>
                        <a:pt x="36" y="471"/>
                      </a:lnTo>
                      <a:lnTo>
                        <a:pt x="36" y="471"/>
                      </a:lnTo>
                      <a:lnTo>
                        <a:pt x="34" y="469"/>
                      </a:lnTo>
                      <a:lnTo>
                        <a:pt x="36" y="469"/>
                      </a:lnTo>
                      <a:lnTo>
                        <a:pt x="38" y="471"/>
                      </a:lnTo>
                      <a:lnTo>
                        <a:pt x="38" y="471"/>
                      </a:lnTo>
                      <a:lnTo>
                        <a:pt x="39" y="471"/>
                      </a:lnTo>
                      <a:lnTo>
                        <a:pt x="41" y="471"/>
                      </a:lnTo>
                      <a:lnTo>
                        <a:pt x="41" y="471"/>
                      </a:lnTo>
                      <a:lnTo>
                        <a:pt x="43" y="471"/>
                      </a:lnTo>
                      <a:lnTo>
                        <a:pt x="45" y="471"/>
                      </a:lnTo>
                      <a:lnTo>
                        <a:pt x="47" y="473"/>
                      </a:lnTo>
                      <a:lnTo>
                        <a:pt x="49" y="475"/>
                      </a:lnTo>
                      <a:lnTo>
                        <a:pt x="51" y="477"/>
                      </a:lnTo>
                      <a:lnTo>
                        <a:pt x="53" y="477"/>
                      </a:lnTo>
                      <a:lnTo>
                        <a:pt x="55" y="477"/>
                      </a:lnTo>
                      <a:lnTo>
                        <a:pt x="55" y="477"/>
                      </a:lnTo>
                      <a:lnTo>
                        <a:pt x="56" y="475"/>
                      </a:lnTo>
                      <a:lnTo>
                        <a:pt x="58" y="475"/>
                      </a:lnTo>
                      <a:lnTo>
                        <a:pt x="58" y="473"/>
                      </a:lnTo>
                      <a:lnTo>
                        <a:pt x="60" y="473"/>
                      </a:lnTo>
                      <a:lnTo>
                        <a:pt x="62" y="473"/>
                      </a:lnTo>
                      <a:lnTo>
                        <a:pt x="68" y="473"/>
                      </a:lnTo>
                      <a:lnTo>
                        <a:pt x="68" y="473"/>
                      </a:lnTo>
                      <a:lnTo>
                        <a:pt x="70" y="471"/>
                      </a:lnTo>
                      <a:lnTo>
                        <a:pt x="77" y="466"/>
                      </a:lnTo>
                      <a:lnTo>
                        <a:pt x="79" y="464"/>
                      </a:lnTo>
                      <a:lnTo>
                        <a:pt x="79" y="462"/>
                      </a:lnTo>
                      <a:lnTo>
                        <a:pt x="79" y="458"/>
                      </a:lnTo>
                      <a:lnTo>
                        <a:pt x="77" y="398"/>
                      </a:lnTo>
                      <a:lnTo>
                        <a:pt x="77" y="392"/>
                      </a:lnTo>
                      <a:lnTo>
                        <a:pt x="79" y="383"/>
                      </a:lnTo>
                      <a:lnTo>
                        <a:pt x="88" y="357"/>
                      </a:lnTo>
                      <a:lnTo>
                        <a:pt x="92" y="353"/>
                      </a:lnTo>
                      <a:lnTo>
                        <a:pt x="94" y="351"/>
                      </a:lnTo>
                      <a:lnTo>
                        <a:pt x="94" y="349"/>
                      </a:lnTo>
                      <a:lnTo>
                        <a:pt x="94" y="347"/>
                      </a:lnTo>
                      <a:lnTo>
                        <a:pt x="94" y="347"/>
                      </a:lnTo>
                      <a:lnTo>
                        <a:pt x="94" y="347"/>
                      </a:lnTo>
                      <a:lnTo>
                        <a:pt x="94" y="345"/>
                      </a:lnTo>
                      <a:lnTo>
                        <a:pt x="94" y="345"/>
                      </a:lnTo>
                      <a:lnTo>
                        <a:pt x="96" y="342"/>
                      </a:lnTo>
                      <a:lnTo>
                        <a:pt x="96" y="340"/>
                      </a:lnTo>
                      <a:lnTo>
                        <a:pt x="92" y="323"/>
                      </a:lnTo>
                      <a:lnTo>
                        <a:pt x="90" y="321"/>
                      </a:lnTo>
                      <a:lnTo>
                        <a:pt x="92" y="317"/>
                      </a:lnTo>
                      <a:lnTo>
                        <a:pt x="98" y="310"/>
                      </a:lnTo>
                      <a:lnTo>
                        <a:pt x="101" y="304"/>
                      </a:lnTo>
                      <a:lnTo>
                        <a:pt x="101" y="302"/>
                      </a:lnTo>
                      <a:lnTo>
                        <a:pt x="103" y="300"/>
                      </a:lnTo>
                      <a:lnTo>
                        <a:pt x="111" y="295"/>
                      </a:lnTo>
                      <a:lnTo>
                        <a:pt x="113" y="295"/>
                      </a:lnTo>
                      <a:lnTo>
                        <a:pt x="113" y="295"/>
                      </a:lnTo>
                      <a:lnTo>
                        <a:pt x="122" y="302"/>
                      </a:lnTo>
                      <a:lnTo>
                        <a:pt x="126" y="304"/>
                      </a:lnTo>
                      <a:lnTo>
                        <a:pt x="126" y="306"/>
                      </a:lnTo>
                      <a:lnTo>
                        <a:pt x="126" y="308"/>
                      </a:lnTo>
                      <a:lnTo>
                        <a:pt x="126" y="310"/>
                      </a:lnTo>
                      <a:lnTo>
                        <a:pt x="126" y="310"/>
                      </a:lnTo>
                      <a:lnTo>
                        <a:pt x="128" y="308"/>
                      </a:lnTo>
                      <a:lnTo>
                        <a:pt x="128" y="306"/>
                      </a:lnTo>
                      <a:lnTo>
                        <a:pt x="130" y="306"/>
                      </a:lnTo>
                      <a:lnTo>
                        <a:pt x="130" y="306"/>
                      </a:lnTo>
                      <a:lnTo>
                        <a:pt x="132" y="306"/>
                      </a:lnTo>
                      <a:lnTo>
                        <a:pt x="132" y="306"/>
                      </a:lnTo>
                      <a:lnTo>
                        <a:pt x="133" y="304"/>
                      </a:lnTo>
                      <a:lnTo>
                        <a:pt x="133" y="304"/>
                      </a:lnTo>
                      <a:lnTo>
                        <a:pt x="133" y="302"/>
                      </a:lnTo>
                      <a:lnTo>
                        <a:pt x="133" y="302"/>
                      </a:lnTo>
                      <a:lnTo>
                        <a:pt x="135" y="300"/>
                      </a:lnTo>
                      <a:lnTo>
                        <a:pt x="139" y="297"/>
                      </a:lnTo>
                      <a:lnTo>
                        <a:pt x="139" y="295"/>
                      </a:lnTo>
                      <a:lnTo>
                        <a:pt x="141" y="293"/>
                      </a:lnTo>
                      <a:lnTo>
                        <a:pt x="139" y="291"/>
                      </a:lnTo>
                      <a:lnTo>
                        <a:pt x="137" y="291"/>
                      </a:lnTo>
                      <a:lnTo>
                        <a:pt x="137" y="289"/>
                      </a:lnTo>
                      <a:lnTo>
                        <a:pt x="137" y="289"/>
                      </a:lnTo>
                      <a:lnTo>
                        <a:pt x="143" y="274"/>
                      </a:lnTo>
                      <a:lnTo>
                        <a:pt x="143" y="272"/>
                      </a:lnTo>
                      <a:lnTo>
                        <a:pt x="141" y="270"/>
                      </a:lnTo>
                      <a:lnTo>
                        <a:pt x="139" y="270"/>
                      </a:lnTo>
                      <a:lnTo>
                        <a:pt x="139" y="267"/>
                      </a:lnTo>
                      <a:lnTo>
                        <a:pt x="139" y="267"/>
                      </a:lnTo>
                      <a:lnTo>
                        <a:pt x="148" y="246"/>
                      </a:lnTo>
                      <a:lnTo>
                        <a:pt x="148" y="244"/>
                      </a:lnTo>
                      <a:lnTo>
                        <a:pt x="148" y="242"/>
                      </a:lnTo>
                      <a:lnTo>
                        <a:pt x="147" y="240"/>
                      </a:lnTo>
                      <a:lnTo>
                        <a:pt x="147" y="238"/>
                      </a:lnTo>
                      <a:lnTo>
                        <a:pt x="147" y="237"/>
                      </a:lnTo>
                      <a:lnTo>
                        <a:pt x="147" y="233"/>
                      </a:lnTo>
                      <a:lnTo>
                        <a:pt x="147" y="231"/>
                      </a:lnTo>
                      <a:lnTo>
                        <a:pt x="147" y="229"/>
                      </a:lnTo>
                      <a:lnTo>
                        <a:pt x="148" y="227"/>
                      </a:lnTo>
                      <a:lnTo>
                        <a:pt x="148" y="225"/>
                      </a:lnTo>
                      <a:lnTo>
                        <a:pt x="150" y="225"/>
                      </a:lnTo>
                      <a:lnTo>
                        <a:pt x="152" y="223"/>
                      </a:lnTo>
                      <a:lnTo>
                        <a:pt x="160" y="220"/>
                      </a:lnTo>
                      <a:lnTo>
                        <a:pt x="162" y="218"/>
                      </a:lnTo>
                      <a:lnTo>
                        <a:pt x="162" y="218"/>
                      </a:lnTo>
                      <a:lnTo>
                        <a:pt x="162" y="216"/>
                      </a:lnTo>
                      <a:lnTo>
                        <a:pt x="162" y="214"/>
                      </a:lnTo>
                      <a:lnTo>
                        <a:pt x="162" y="214"/>
                      </a:lnTo>
                      <a:lnTo>
                        <a:pt x="165" y="212"/>
                      </a:lnTo>
                      <a:lnTo>
                        <a:pt x="165" y="210"/>
                      </a:lnTo>
                      <a:lnTo>
                        <a:pt x="167" y="210"/>
                      </a:lnTo>
                      <a:lnTo>
                        <a:pt x="167" y="205"/>
                      </a:lnTo>
                      <a:lnTo>
                        <a:pt x="169" y="203"/>
                      </a:lnTo>
                      <a:lnTo>
                        <a:pt x="169" y="201"/>
                      </a:lnTo>
                      <a:lnTo>
                        <a:pt x="169" y="201"/>
                      </a:lnTo>
                      <a:lnTo>
                        <a:pt x="171" y="199"/>
                      </a:lnTo>
                      <a:lnTo>
                        <a:pt x="173" y="199"/>
                      </a:lnTo>
                      <a:lnTo>
                        <a:pt x="173" y="199"/>
                      </a:lnTo>
                      <a:lnTo>
                        <a:pt x="173" y="197"/>
                      </a:lnTo>
                      <a:lnTo>
                        <a:pt x="173" y="195"/>
                      </a:lnTo>
                      <a:lnTo>
                        <a:pt x="175" y="193"/>
                      </a:lnTo>
                      <a:lnTo>
                        <a:pt x="188" y="171"/>
                      </a:lnTo>
                      <a:lnTo>
                        <a:pt x="188" y="169"/>
                      </a:lnTo>
                      <a:lnTo>
                        <a:pt x="190" y="169"/>
                      </a:lnTo>
                      <a:lnTo>
                        <a:pt x="190" y="169"/>
                      </a:lnTo>
                      <a:lnTo>
                        <a:pt x="192" y="169"/>
                      </a:lnTo>
                      <a:lnTo>
                        <a:pt x="192" y="169"/>
                      </a:lnTo>
                      <a:lnTo>
                        <a:pt x="192" y="167"/>
                      </a:lnTo>
                      <a:lnTo>
                        <a:pt x="192" y="167"/>
                      </a:lnTo>
                      <a:lnTo>
                        <a:pt x="192" y="165"/>
                      </a:lnTo>
                      <a:lnTo>
                        <a:pt x="192" y="165"/>
                      </a:lnTo>
                      <a:lnTo>
                        <a:pt x="193" y="163"/>
                      </a:lnTo>
                      <a:lnTo>
                        <a:pt x="193" y="163"/>
                      </a:lnTo>
                      <a:lnTo>
                        <a:pt x="195" y="163"/>
                      </a:lnTo>
                      <a:lnTo>
                        <a:pt x="218" y="160"/>
                      </a:lnTo>
                      <a:lnTo>
                        <a:pt x="218" y="160"/>
                      </a:lnTo>
                      <a:lnTo>
                        <a:pt x="218" y="160"/>
                      </a:lnTo>
                      <a:lnTo>
                        <a:pt x="220" y="161"/>
                      </a:lnTo>
                      <a:lnTo>
                        <a:pt x="220" y="161"/>
                      </a:lnTo>
                      <a:lnTo>
                        <a:pt x="222" y="161"/>
                      </a:lnTo>
                      <a:lnTo>
                        <a:pt x="224" y="161"/>
                      </a:lnTo>
                      <a:lnTo>
                        <a:pt x="224" y="160"/>
                      </a:lnTo>
                      <a:lnTo>
                        <a:pt x="225" y="152"/>
                      </a:lnTo>
                      <a:lnTo>
                        <a:pt x="225" y="150"/>
                      </a:lnTo>
                      <a:lnTo>
                        <a:pt x="225" y="148"/>
                      </a:lnTo>
                      <a:lnTo>
                        <a:pt x="224" y="146"/>
                      </a:lnTo>
                      <a:lnTo>
                        <a:pt x="224" y="145"/>
                      </a:lnTo>
                      <a:lnTo>
                        <a:pt x="224" y="143"/>
                      </a:lnTo>
                      <a:lnTo>
                        <a:pt x="225" y="143"/>
                      </a:lnTo>
                      <a:lnTo>
                        <a:pt x="225" y="141"/>
                      </a:lnTo>
                      <a:lnTo>
                        <a:pt x="225" y="141"/>
                      </a:lnTo>
                      <a:lnTo>
                        <a:pt x="225" y="139"/>
                      </a:lnTo>
                      <a:lnTo>
                        <a:pt x="225" y="139"/>
                      </a:lnTo>
                      <a:lnTo>
                        <a:pt x="225" y="137"/>
                      </a:lnTo>
                      <a:lnTo>
                        <a:pt x="231" y="113"/>
                      </a:lnTo>
                      <a:lnTo>
                        <a:pt x="242" y="98"/>
                      </a:lnTo>
                      <a:lnTo>
                        <a:pt x="242" y="96"/>
                      </a:lnTo>
                      <a:lnTo>
                        <a:pt x="244" y="90"/>
                      </a:lnTo>
                      <a:lnTo>
                        <a:pt x="244" y="90"/>
                      </a:lnTo>
                      <a:lnTo>
                        <a:pt x="248" y="79"/>
                      </a:lnTo>
                      <a:lnTo>
                        <a:pt x="248" y="75"/>
                      </a:lnTo>
                      <a:lnTo>
                        <a:pt x="246" y="71"/>
                      </a:lnTo>
                      <a:lnTo>
                        <a:pt x="246" y="69"/>
                      </a:lnTo>
                      <a:lnTo>
                        <a:pt x="246" y="68"/>
                      </a:lnTo>
                      <a:lnTo>
                        <a:pt x="246" y="66"/>
                      </a:lnTo>
                      <a:lnTo>
                        <a:pt x="254" y="45"/>
                      </a:lnTo>
                      <a:lnTo>
                        <a:pt x="254" y="45"/>
                      </a:lnTo>
                      <a:lnTo>
                        <a:pt x="255" y="45"/>
                      </a:lnTo>
                      <a:lnTo>
                        <a:pt x="255" y="43"/>
                      </a:lnTo>
                      <a:lnTo>
                        <a:pt x="257" y="43"/>
                      </a:lnTo>
                      <a:lnTo>
                        <a:pt x="259" y="43"/>
                      </a:lnTo>
                      <a:lnTo>
                        <a:pt x="259" y="43"/>
                      </a:lnTo>
                      <a:lnTo>
                        <a:pt x="261" y="41"/>
                      </a:lnTo>
                      <a:lnTo>
                        <a:pt x="263" y="41"/>
                      </a:lnTo>
                      <a:lnTo>
                        <a:pt x="267" y="41"/>
                      </a:lnTo>
                      <a:lnTo>
                        <a:pt x="269" y="41"/>
                      </a:lnTo>
                      <a:lnTo>
                        <a:pt x="269" y="41"/>
                      </a:lnTo>
                      <a:lnTo>
                        <a:pt x="274" y="41"/>
                      </a:lnTo>
                      <a:lnTo>
                        <a:pt x="276" y="41"/>
                      </a:lnTo>
                      <a:lnTo>
                        <a:pt x="280" y="43"/>
                      </a:lnTo>
                      <a:lnTo>
                        <a:pt x="284" y="43"/>
                      </a:lnTo>
                      <a:lnTo>
                        <a:pt x="284" y="43"/>
                      </a:lnTo>
                      <a:lnTo>
                        <a:pt x="286" y="45"/>
                      </a:lnTo>
                      <a:lnTo>
                        <a:pt x="286" y="45"/>
                      </a:lnTo>
                      <a:lnTo>
                        <a:pt x="286" y="45"/>
                      </a:lnTo>
                      <a:lnTo>
                        <a:pt x="287" y="45"/>
                      </a:lnTo>
                      <a:lnTo>
                        <a:pt x="287" y="45"/>
                      </a:lnTo>
                      <a:lnTo>
                        <a:pt x="289" y="45"/>
                      </a:lnTo>
                      <a:lnTo>
                        <a:pt x="289" y="45"/>
                      </a:lnTo>
                      <a:lnTo>
                        <a:pt x="291" y="45"/>
                      </a:lnTo>
                      <a:lnTo>
                        <a:pt x="291" y="45"/>
                      </a:lnTo>
                      <a:lnTo>
                        <a:pt x="293" y="45"/>
                      </a:lnTo>
                      <a:lnTo>
                        <a:pt x="293" y="43"/>
                      </a:lnTo>
                      <a:lnTo>
                        <a:pt x="293" y="41"/>
                      </a:lnTo>
                      <a:lnTo>
                        <a:pt x="293" y="41"/>
                      </a:lnTo>
                      <a:lnTo>
                        <a:pt x="293" y="39"/>
                      </a:lnTo>
                      <a:lnTo>
                        <a:pt x="293" y="37"/>
                      </a:lnTo>
                      <a:lnTo>
                        <a:pt x="295" y="36"/>
                      </a:lnTo>
                      <a:lnTo>
                        <a:pt x="295" y="34"/>
                      </a:lnTo>
                      <a:lnTo>
                        <a:pt x="297" y="32"/>
                      </a:lnTo>
                      <a:lnTo>
                        <a:pt x="301" y="32"/>
                      </a:lnTo>
                      <a:lnTo>
                        <a:pt x="306" y="32"/>
                      </a:lnTo>
                      <a:lnTo>
                        <a:pt x="306" y="32"/>
                      </a:lnTo>
                      <a:lnTo>
                        <a:pt x="308" y="32"/>
                      </a:lnTo>
                      <a:lnTo>
                        <a:pt x="310" y="34"/>
                      </a:lnTo>
                      <a:lnTo>
                        <a:pt x="312" y="34"/>
                      </a:lnTo>
                      <a:lnTo>
                        <a:pt x="314" y="37"/>
                      </a:lnTo>
                      <a:lnTo>
                        <a:pt x="316" y="39"/>
                      </a:lnTo>
                      <a:lnTo>
                        <a:pt x="316" y="39"/>
                      </a:lnTo>
                      <a:lnTo>
                        <a:pt x="316" y="43"/>
                      </a:lnTo>
                      <a:lnTo>
                        <a:pt x="316" y="43"/>
                      </a:lnTo>
                      <a:lnTo>
                        <a:pt x="317" y="43"/>
                      </a:lnTo>
                      <a:lnTo>
                        <a:pt x="319" y="47"/>
                      </a:lnTo>
                      <a:lnTo>
                        <a:pt x="319" y="47"/>
                      </a:lnTo>
                      <a:lnTo>
                        <a:pt x="321" y="49"/>
                      </a:lnTo>
                      <a:lnTo>
                        <a:pt x="321" y="51"/>
                      </a:lnTo>
                      <a:lnTo>
                        <a:pt x="321" y="51"/>
                      </a:lnTo>
                      <a:lnTo>
                        <a:pt x="323" y="51"/>
                      </a:lnTo>
                      <a:lnTo>
                        <a:pt x="323" y="53"/>
                      </a:lnTo>
                      <a:lnTo>
                        <a:pt x="325" y="53"/>
                      </a:lnTo>
                      <a:lnTo>
                        <a:pt x="325" y="54"/>
                      </a:lnTo>
                      <a:lnTo>
                        <a:pt x="325" y="56"/>
                      </a:lnTo>
                      <a:lnTo>
                        <a:pt x="325" y="56"/>
                      </a:lnTo>
                      <a:lnTo>
                        <a:pt x="327" y="58"/>
                      </a:lnTo>
                      <a:lnTo>
                        <a:pt x="327" y="56"/>
                      </a:lnTo>
                      <a:lnTo>
                        <a:pt x="331" y="51"/>
                      </a:lnTo>
                      <a:lnTo>
                        <a:pt x="334" y="41"/>
                      </a:lnTo>
                      <a:lnTo>
                        <a:pt x="338" y="30"/>
                      </a:lnTo>
                      <a:lnTo>
                        <a:pt x="344" y="19"/>
                      </a:lnTo>
                      <a:lnTo>
                        <a:pt x="347" y="7"/>
                      </a:lnTo>
                      <a:lnTo>
                        <a:pt x="351" y="0"/>
                      </a:lnTo>
                      <a:lnTo>
                        <a:pt x="351" y="2"/>
                      </a:lnTo>
                      <a:lnTo>
                        <a:pt x="355" y="6"/>
                      </a:lnTo>
                      <a:lnTo>
                        <a:pt x="355" y="6"/>
                      </a:lnTo>
                      <a:lnTo>
                        <a:pt x="355" y="6"/>
                      </a:lnTo>
                      <a:lnTo>
                        <a:pt x="355" y="6"/>
                      </a:lnTo>
                      <a:lnTo>
                        <a:pt x="355" y="7"/>
                      </a:lnTo>
                      <a:lnTo>
                        <a:pt x="357" y="7"/>
                      </a:lnTo>
                      <a:lnTo>
                        <a:pt x="357" y="9"/>
                      </a:lnTo>
                      <a:lnTo>
                        <a:pt x="357" y="9"/>
                      </a:lnTo>
                      <a:lnTo>
                        <a:pt x="359" y="9"/>
                      </a:lnTo>
                      <a:lnTo>
                        <a:pt x="359" y="9"/>
                      </a:lnTo>
                      <a:lnTo>
                        <a:pt x="359" y="11"/>
                      </a:lnTo>
                      <a:lnTo>
                        <a:pt x="359" y="11"/>
                      </a:lnTo>
                      <a:lnTo>
                        <a:pt x="359" y="11"/>
                      </a:lnTo>
                      <a:lnTo>
                        <a:pt x="366"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1">
                  <a:extLst>
                    <a:ext uri="{FF2B5EF4-FFF2-40B4-BE49-F238E27FC236}">
                      <a16:creationId xmlns:a16="http://schemas.microsoft.com/office/drawing/2014/main" id="{45645FEB-760B-4E49-AF99-81F434614755}"/>
                    </a:ext>
                  </a:extLst>
                </p:cNvPr>
                <p:cNvSpPr>
                  <a:spLocks noEditPoints="1"/>
                </p:cNvSpPr>
                <p:nvPr/>
              </p:nvSpPr>
              <p:spPr bwMode="auto">
                <a:xfrm>
                  <a:off x="1679575" y="2298700"/>
                  <a:ext cx="330200" cy="357188"/>
                </a:xfrm>
                <a:custGeom>
                  <a:avLst/>
                  <a:gdLst>
                    <a:gd name="T0" fmla="*/ 25 w 417"/>
                    <a:gd name="T1" fmla="*/ 219 h 448"/>
                    <a:gd name="T2" fmla="*/ 269 w 417"/>
                    <a:gd name="T3" fmla="*/ 1 h 448"/>
                    <a:gd name="T4" fmla="*/ 308 w 417"/>
                    <a:gd name="T5" fmla="*/ 5 h 448"/>
                    <a:gd name="T6" fmla="*/ 331 w 417"/>
                    <a:gd name="T7" fmla="*/ 13 h 448"/>
                    <a:gd name="T8" fmla="*/ 322 w 417"/>
                    <a:gd name="T9" fmla="*/ 41 h 448"/>
                    <a:gd name="T10" fmla="*/ 327 w 417"/>
                    <a:gd name="T11" fmla="*/ 71 h 448"/>
                    <a:gd name="T12" fmla="*/ 335 w 417"/>
                    <a:gd name="T13" fmla="*/ 75 h 448"/>
                    <a:gd name="T14" fmla="*/ 365 w 417"/>
                    <a:gd name="T15" fmla="*/ 67 h 448"/>
                    <a:gd name="T16" fmla="*/ 400 w 417"/>
                    <a:gd name="T17" fmla="*/ 77 h 448"/>
                    <a:gd name="T18" fmla="*/ 406 w 417"/>
                    <a:gd name="T19" fmla="*/ 118 h 448"/>
                    <a:gd name="T20" fmla="*/ 374 w 417"/>
                    <a:gd name="T21" fmla="*/ 165 h 448"/>
                    <a:gd name="T22" fmla="*/ 380 w 417"/>
                    <a:gd name="T23" fmla="*/ 186 h 448"/>
                    <a:gd name="T24" fmla="*/ 414 w 417"/>
                    <a:gd name="T25" fmla="*/ 206 h 448"/>
                    <a:gd name="T26" fmla="*/ 412 w 417"/>
                    <a:gd name="T27" fmla="*/ 251 h 448"/>
                    <a:gd name="T28" fmla="*/ 414 w 417"/>
                    <a:gd name="T29" fmla="*/ 276 h 448"/>
                    <a:gd name="T30" fmla="*/ 410 w 417"/>
                    <a:gd name="T31" fmla="*/ 300 h 448"/>
                    <a:gd name="T32" fmla="*/ 395 w 417"/>
                    <a:gd name="T33" fmla="*/ 324 h 448"/>
                    <a:gd name="T34" fmla="*/ 385 w 417"/>
                    <a:gd name="T35" fmla="*/ 345 h 448"/>
                    <a:gd name="T36" fmla="*/ 372 w 417"/>
                    <a:gd name="T37" fmla="*/ 336 h 448"/>
                    <a:gd name="T38" fmla="*/ 354 w 417"/>
                    <a:gd name="T39" fmla="*/ 332 h 448"/>
                    <a:gd name="T40" fmla="*/ 322 w 417"/>
                    <a:gd name="T41" fmla="*/ 338 h 448"/>
                    <a:gd name="T42" fmla="*/ 308 w 417"/>
                    <a:gd name="T43" fmla="*/ 326 h 448"/>
                    <a:gd name="T44" fmla="*/ 293 w 417"/>
                    <a:gd name="T45" fmla="*/ 304 h 448"/>
                    <a:gd name="T46" fmla="*/ 273 w 417"/>
                    <a:gd name="T47" fmla="*/ 321 h 448"/>
                    <a:gd name="T48" fmla="*/ 215 w 417"/>
                    <a:gd name="T49" fmla="*/ 338 h 448"/>
                    <a:gd name="T50" fmla="*/ 205 w 417"/>
                    <a:gd name="T51" fmla="*/ 373 h 448"/>
                    <a:gd name="T52" fmla="*/ 233 w 417"/>
                    <a:gd name="T53" fmla="*/ 405 h 448"/>
                    <a:gd name="T54" fmla="*/ 207 w 417"/>
                    <a:gd name="T55" fmla="*/ 422 h 448"/>
                    <a:gd name="T56" fmla="*/ 162 w 417"/>
                    <a:gd name="T57" fmla="*/ 430 h 448"/>
                    <a:gd name="T58" fmla="*/ 94 w 417"/>
                    <a:gd name="T59" fmla="*/ 364 h 448"/>
                    <a:gd name="T60" fmla="*/ 89 w 417"/>
                    <a:gd name="T61" fmla="*/ 351 h 448"/>
                    <a:gd name="T62" fmla="*/ 98 w 417"/>
                    <a:gd name="T63" fmla="*/ 353 h 448"/>
                    <a:gd name="T64" fmla="*/ 96 w 417"/>
                    <a:gd name="T65" fmla="*/ 347 h 448"/>
                    <a:gd name="T66" fmla="*/ 87 w 417"/>
                    <a:gd name="T67" fmla="*/ 341 h 448"/>
                    <a:gd name="T68" fmla="*/ 74 w 417"/>
                    <a:gd name="T69" fmla="*/ 338 h 448"/>
                    <a:gd name="T70" fmla="*/ 51 w 417"/>
                    <a:gd name="T71" fmla="*/ 313 h 448"/>
                    <a:gd name="T72" fmla="*/ 47 w 417"/>
                    <a:gd name="T73" fmla="*/ 304 h 448"/>
                    <a:gd name="T74" fmla="*/ 59 w 417"/>
                    <a:gd name="T75" fmla="*/ 313 h 448"/>
                    <a:gd name="T76" fmla="*/ 55 w 417"/>
                    <a:gd name="T77" fmla="*/ 300 h 448"/>
                    <a:gd name="T78" fmla="*/ 42 w 417"/>
                    <a:gd name="T79" fmla="*/ 300 h 448"/>
                    <a:gd name="T80" fmla="*/ 29 w 417"/>
                    <a:gd name="T81" fmla="*/ 266 h 448"/>
                    <a:gd name="T82" fmla="*/ 49 w 417"/>
                    <a:gd name="T83" fmla="*/ 283 h 448"/>
                    <a:gd name="T84" fmla="*/ 53 w 417"/>
                    <a:gd name="T85" fmla="*/ 274 h 448"/>
                    <a:gd name="T86" fmla="*/ 42 w 417"/>
                    <a:gd name="T87" fmla="*/ 272 h 448"/>
                    <a:gd name="T88" fmla="*/ 46 w 417"/>
                    <a:gd name="T89" fmla="*/ 266 h 448"/>
                    <a:gd name="T90" fmla="*/ 30 w 417"/>
                    <a:gd name="T91" fmla="*/ 264 h 448"/>
                    <a:gd name="T92" fmla="*/ 14 w 417"/>
                    <a:gd name="T93" fmla="*/ 238 h 448"/>
                    <a:gd name="T94" fmla="*/ 4 w 417"/>
                    <a:gd name="T95" fmla="*/ 217 h 448"/>
                    <a:gd name="T96" fmla="*/ 12 w 417"/>
                    <a:gd name="T97" fmla="*/ 223 h 448"/>
                    <a:gd name="T98" fmla="*/ 23 w 417"/>
                    <a:gd name="T99" fmla="*/ 231 h 448"/>
                    <a:gd name="T100" fmla="*/ 44 w 417"/>
                    <a:gd name="T101" fmla="*/ 191 h 448"/>
                    <a:gd name="T102" fmla="*/ 46 w 417"/>
                    <a:gd name="T103" fmla="*/ 144 h 448"/>
                    <a:gd name="T104" fmla="*/ 57 w 417"/>
                    <a:gd name="T105" fmla="*/ 157 h 448"/>
                    <a:gd name="T106" fmla="*/ 79 w 417"/>
                    <a:gd name="T107" fmla="*/ 163 h 448"/>
                    <a:gd name="T108" fmla="*/ 87 w 417"/>
                    <a:gd name="T109" fmla="*/ 154 h 448"/>
                    <a:gd name="T110" fmla="*/ 57 w 417"/>
                    <a:gd name="T111" fmla="*/ 142 h 448"/>
                    <a:gd name="T112" fmla="*/ 57 w 417"/>
                    <a:gd name="T113" fmla="*/ 120 h 448"/>
                    <a:gd name="T114" fmla="*/ 64 w 417"/>
                    <a:gd name="T115" fmla="*/ 129 h 448"/>
                    <a:gd name="T116" fmla="*/ 64 w 417"/>
                    <a:gd name="T117" fmla="*/ 95 h 448"/>
                    <a:gd name="T118" fmla="*/ 92 w 417"/>
                    <a:gd name="T119" fmla="*/ 99 h 448"/>
                    <a:gd name="T120" fmla="*/ 211 w 417"/>
                    <a:gd name="T121" fmla="*/ 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 h="448">
                      <a:moveTo>
                        <a:pt x="25" y="221"/>
                      </a:moveTo>
                      <a:lnTo>
                        <a:pt x="23" y="221"/>
                      </a:lnTo>
                      <a:lnTo>
                        <a:pt x="21" y="221"/>
                      </a:lnTo>
                      <a:lnTo>
                        <a:pt x="21" y="221"/>
                      </a:lnTo>
                      <a:lnTo>
                        <a:pt x="21" y="219"/>
                      </a:lnTo>
                      <a:lnTo>
                        <a:pt x="21" y="217"/>
                      </a:lnTo>
                      <a:lnTo>
                        <a:pt x="21" y="217"/>
                      </a:lnTo>
                      <a:lnTo>
                        <a:pt x="21" y="217"/>
                      </a:lnTo>
                      <a:lnTo>
                        <a:pt x="19" y="216"/>
                      </a:lnTo>
                      <a:lnTo>
                        <a:pt x="19" y="216"/>
                      </a:lnTo>
                      <a:lnTo>
                        <a:pt x="19" y="214"/>
                      </a:lnTo>
                      <a:lnTo>
                        <a:pt x="21" y="212"/>
                      </a:lnTo>
                      <a:lnTo>
                        <a:pt x="23" y="210"/>
                      </a:lnTo>
                      <a:lnTo>
                        <a:pt x="23" y="210"/>
                      </a:lnTo>
                      <a:lnTo>
                        <a:pt x="23" y="210"/>
                      </a:lnTo>
                      <a:lnTo>
                        <a:pt x="23" y="212"/>
                      </a:lnTo>
                      <a:lnTo>
                        <a:pt x="23" y="212"/>
                      </a:lnTo>
                      <a:lnTo>
                        <a:pt x="23" y="212"/>
                      </a:lnTo>
                      <a:lnTo>
                        <a:pt x="23" y="212"/>
                      </a:lnTo>
                      <a:lnTo>
                        <a:pt x="25" y="214"/>
                      </a:lnTo>
                      <a:lnTo>
                        <a:pt x="25" y="216"/>
                      </a:lnTo>
                      <a:lnTo>
                        <a:pt x="25" y="219"/>
                      </a:lnTo>
                      <a:lnTo>
                        <a:pt x="25" y="221"/>
                      </a:lnTo>
                      <a:lnTo>
                        <a:pt x="25" y="221"/>
                      </a:lnTo>
                      <a:close/>
                      <a:moveTo>
                        <a:pt x="220" y="3"/>
                      </a:moveTo>
                      <a:lnTo>
                        <a:pt x="220" y="3"/>
                      </a:lnTo>
                      <a:lnTo>
                        <a:pt x="224" y="3"/>
                      </a:lnTo>
                      <a:lnTo>
                        <a:pt x="230" y="3"/>
                      </a:lnTo>
                      <a:lnTo>
                        <a:pt x="235" y="3"/>
                      </a:lnTo>
                      <a:lnTo>
                        <a:pt x="241" y="3"/>
                      </a:lnTo>
                      <a:lnTo>
                        <a:pt x="245" y="3"/>
                      </a:lnTo>
                      <a:lnTo>
                        <a:pt x="246" y="3"/>
                      </a:lnTo>
                      <a:lnTo>
                        <a:pt x="248" y="3"/>
                      </a:lnTo>
                      <a:lnTo>
                        <a:pt x="252" y="3"/>
                      </a:lnTo>
                      <a:lnTo>
                        <a:pt x="254" y="3"/>
                      </a:lnTo>
                      <a:lnTo>
                        <a:pt x="256" y="3"/>
                      </a:lnTo>
                      <a:lnTo>
                        <a:pt x="258" y="1"/>
                      </a:lnTo>
                      <a:lnTo>
                        <a:pt x="258" y="1"/>
                      </a:lnTo>
                      <a:lnTo>
                        <a:pt x="260" y="1"/>
                      </a:lnTo>
                      <a:lnTo>
                        <a:pt x="261" y="1"/>
                      </a:lnTo>
                      <a:lnTo>
                        <a:pt x="261" y="1"/>
                      </a:lnTo>
                      <a:lnTo>
                        <a:pt x="263" y="3"/>
                      </a:lnTo>
                      <a:lnTo>
                        <a:pt x="265" y="3"/>
                      </a:lnTo>
                      <a:lnTo>
                        <a:pt x="269" y="1"/>
                      </a:lnTo>
                      <a:lnTo>
                        <a:pt x="273" y="3"/>
                      </a:lnTo>
                      <a:lnTo>
                        <a:pt x="277" y="3"/>
                      </a:lnTo>
                      <a:lnTo>
                        <a:pt x="277" y="3"/>
                      </a:lnTo>
                      <a:lnTo>
                        <a:pt x="278" y="3"/>
                      </a:lnTo>
                      <a:lnTo>
                        <a:pt x="280" y="5"/>
                      </a:lnTo>
                      <a:lnTo>
                        <a:pt x="282" y="5"/>
                      </a:lnTo>
                      <a:lnTo>
                        <a:pt x="292" y="7"/>
                      </a:lnTo>
                      <a:lnTo>
                        <a:pt x="293" y="7"/>
                      </a:lnTo>
                      <a:lnTo>
                        <a:pt x="293" y="5"/>
                      </a:lnTo>
                      <a:lnTo>
                        <a:pt x="295" y="5"/>
                      </a:lnTo>
                      <a:lnTo>
                        <a:pt x="295" y="5"/>
                      </a:lnTo>
                      <a:lnTo>
                        <a:pt x="297" y="5"/>
                      </a:lnTo>
                      <a:lnTo>
                        <a:pt x="299" y="5"/>
                      </a:lnTo>
                      <a:lnTo>
                        <a:pt x="301" y="5"/>
                      </a:lnTo>
                      <a:lnTo>
                        <a:pt x="301" y="5"/>
                      </a:lnTo>
                      <a:lnTo>
                        <a:pt x="301" y="5"/>
                      </a:lnTo>
                      <a:lnTo>
                        <a:pt x="303" y="5"/>
                      </a:lnTo>
                      <a:lnTo>
                        <a:pt x="303" y="5"/>
                      </a:lnTo>
                      <a:lnTo>
                        <a:pt x="305" y="5"/>
                      </a:lnTo>
                      <a:lnTo>
                        <a:pt x="307" y="5"/>
                      </a:lnTo>
                      <a:lnTo>
                        <a:pt x="308" y="5"/>
                      </a:lnTo>
                      <a:lnTo>
                        <a:pt x="308" y="5"/>
                      </a:lnTo>
                      <a:lnTo>
                        <a:pt x="308" y="5"/>
                      </a:lnTo>
                      <a:lnTo>
                        <a:pt x="310" y="5"/>
                      </a:lnTo>
                      <a:lnTo>
                        <a:pt x="312" y="5"/>
                      </a:lnTo>
                      <a:lnTo>
                        <a:pt x="316" y="5"/>
                      </a:lnTo>
                      <a:lnTo>
                        <a:pt x="316" y="5"/>
                      </a:lnTo>
                      <a:lnTo>
                        <a:pt x="318" y="3"/>
                      </a:lnTo>
                      <a:lnTo>
                        <a:pt x="318" y="3"/>
                      </a:lnTo>
                      <a:lnTo>
                        <a:pt x="320" y="3"/>
                      </a:lnTo>
                      <a:lnTo>
                        <a:pt x="322" y="3"/>
                      </a:lnTo>
                      <a:lnTo>
                        <a:pt x="323" y="3"/>
                      </a:lnTo>
                      <a:lnTo>
                        <a:pt x="323" y="5"/>
                      </a:lnTo>
                      <a:lnTo>
                        <a:pt x="325" y="5"/>
                      </a:lnTo>
                      <a:lnTo>
                        <a:pt x="325" y="5"/>
                      </a:lnTo>
                      <a:lnTo>
                        <a:pt x="327" y="5"/>
                      </a:lnTo>
                      <a:lnTo>
                        <a:pt x="327" y="5"/>
                      </a:lnTo>
                      <a:lnTo>
                        <a:pt x="327" y="5"/>
                      </a:lnTo>
                      <a:lnTo>
                        <a:pt x="329" y="5"/>
                      </a:lnTo>
                      <a:lnTo>
                        <a:pt x="329" y="7"/>
                      </a:lnTo>
                      <a:lnTo>
                        <a:pt x="331" y="7"/>
                      </a:lnTo>
                      <a:lnTo>
                        <a:pt x="331" y="9"/>
                      </a:lnTo>
                      <a:lnTo>
                        <a:pt x="331" y="11"/>
                      </a:lnTo>
                      <a:lnTo>
                        <a:pt x="331" y="13"/>
                      </a:lnTo>
                      <a:lnTo>
                        <a:pt x="331" y="17"/>
                      </a:lnTo>
                      <a:lnTo>
                        <a:pt x="331" y="18"/>
                      </a:lnTo>
                      <a:lnTo>
                        <a:pt x="329" y="20"/>
                      </a:lnTo>
                      <a:lnTo>
                        <a:pt x="327" y="22"/>
                      </a:lnTo>
                      <a:lnTo>
                        <a:pt x="327" y="22"/>
                      </a:lnTo>
                      <a:lnTo>
                        <a:pt x="325" y="24"/>
                      </a:lnTo>
                      <a:lnTo>
                        <a:pt x="325" y="24"/>
                      </a:lnTo>
                      <a:lnTo>
                        <a:pt x="325" y="24"/>
                      </a:lnTo>
                      <a:lnTo>
                        <a:pt x="325" y="26"/>
                      </a:lnTo>
                      <a:lnTo>
                        <a:pt x="325" y="26"/>
                      </a:lnTo>
                      <a:lnTo>
                        <a:pt x="323" y="28"/>
                      </a:lnTo>
                      <a:lnTo>
                        <a:pt x="322" y="30"/>
                      </a:lnTo>
                      <a:lnTo>
                        <a:pt x="322" y="30"/>
                      </a:lnTo>
                      <a:lnTo>
                        <a:pt x="322" y="32"/>
                      </a:lnTo>
                      <a:lnTo>
                        <a:pt x="322" y="32"/>
                      </a:lnTo>
                      <a:lnTo>
                        <a:pt x="323" y="33"/>
                      </a:lnTo>
                      <a:lnTo>
                        <a:pt x="323" y="33"/>
                      </a:lnTo>
                      <a:lnTo>
                        <a:pt x="323" y="35"/>
                      </a:lnTo>
                      <a:lnTo>
                        <a:pt x="323" y="35"/>
                      </a:lnTo>
                      <a:lnTo>
                        <a:pt x="322" y="39"/>
                      </a:lnTo>
                      <a:lnTo>
                        <a:pt x="322" y="39"/>
                      </a:lnTo>
                      <a:lnTo>
                        <a:pt x="322" y="41"/>
                      </a:lnTo>
                      <a:lnTo>
                        <a:pt x="320" y="41"/>
                      </a:lnTo>
                      <a:lnTo>
                        <a:pt x="322" y="43"/>
                      </a:lnTo>
                      <a:lnTo>
                        <a:pt x="322" y="43"/>
                      </a:lnTo>
                      <a:lnTo>
                        <a:pt x="320" y="45"/>
                      </a:lnTo>
                      <a:lnTo>
                        <a:pt x="320" y="47"/>
                      </a:lnTo>
                      <a:lnTo>
                        <a:pt x="320" y="50"/>
                      </a:lnTo>
                      <a:lnTo>
                        <a:pt x="320" y="52"/>
                      </a:lnTo>
                      <a:lnTo>
                        <a:pt x="320" y="52"/>
                      </a:lnTo>
                      <a:lnTo>
                        <a:pt x="320" y="56"/>
                      </a:lnTo>
                      <a:lnTo>
                        <a:pt x="322" y="56"/>
                      </a:lnTo>
                      <a:lnTo>
                        <a:pt x="322" y="56"/>
                      </a:lnTo>
                      <a:lnTo>
                        <a:pt x="323" y="58"/>
                      </a:lnTo>
                      <a:lnTo>
                        <a:pt x="323" y="58"/>
                      </a:lnTo>
                      <a:lnTo>
                        <a:pt x="323" y="60"/>
                      </a:lnTo>
                      <a:lnTo>
                        <a:pt x="323" y="60"/>
                      </a:lnTo>
                      <a:lnTo>
                        <a:pt x="323" y="60"/>
                      </a:lnTo>
                      <a:lnTo>
                        <a:pt x="325" y="63"/>
                      </a:lnTo>
                      <a:lnTo>
                        <a:pt x="327" y="65"/>
                      </a:lnTo>
                      <a:lnTo>
                        <a:pt x="327" y="69"/>
                      </a:lnTo>
                      <a:lnTo>
                        <a:pt x="327" y="71"/>
                      </a:lnTo>
                      <a:lnTo>
                        <a:pt x="327" y="71"/>
                      </a:lnTo>
                      <a:lnTo>
                        <a:pt x="327" y="71"/>
                      </a:lnTo>
                      <a:lnTo>
                        <a:pt x="327" y="73"/>
                      </a:lnTo>
                      <a:lnTo>
                        <a:pt x="325" y="73"/>
                      </a:lnTo>
                      <a:lnTo>
                        <a:pt x="325" y="75"/>
                      </a:lnTo>
                      <a:lnTo>
                        <a:pt x="323" y="75"/>
                      </a:lnTo>
                      <a:lnTo>
                        <a:pt x="323" y="75"/>
                      </a:lnTo>
                      <a:lnTo>
                        <a:pt x="322" y="75"/>
                      </a:lnTo>
                      <a:lnTo>
                        <a:pt x="322" y="77"/>
                      </a:lnTo>
                      <a:lnTo>
                        <a:pt x="322" y="77"/>
                      </a:lnTo>
                      <a:lnTo>
                        <a:pt x="320" y="77"/>
                      </a:lnTo>
                      <a:lnTo>
                        <a:pt x="322" y="78"/>
                      </a:lnTo>
                      <a:lnTo>
                        <a:pt x="322" y="78"/>
                      </a:lnTo>
                      <a:lnTo>
                        <a:pt x="322" y="78"/>
                      </a:lnTo>
                      <a:lnTo>
                        <a:pt x="323" y="80"/>
                      </a:lnTo>
                      <a:lnTo>
                        <a:pt x="323" y="80"/>
                      </a:lnTo>
                      <a:lnTo>
                        <a:pt x="325" y="80"/>
                      </a:lnTo>
                      <a:lnTo>
                        <a:pt x="327" y="80"/>
                      </a:lnTo>
                      <a:lnTo>
                        <a:pt x="329" y="78"/>
                      </a:lnTo>
                      <a:lnTo>
                        <a:pt x="331" y="78"/>
                      </a:lnTo>
                      <a:lnTo>
                        <a:pt x="331" y="77"/>
                      </a:lnTo>
                      <a:lnTo>
                        <a:pt x="333" y="77"/>
                      </a:lnTo>
                      <a:lnTo>
                        <a:pt x="335" y="77"/>
                      </a:lnTo>
                      <a:lnTo>
                        <a:pt x="335" y="75"/>
                      </a:lnTo>
                      <a:lnTo>
                        <a:pt x="335" y="75"/>
                      </a:lnTo>
                      <a:lnTo>
                        <a:pt x="338" y="75"/>
                      </a:lnTo>
                      <a:lnTo>
                        <a:pt x="338" y="75"/>
                      </a:lnTo>
                      <a:lnTo>
                        <a:pt x="342" y="75"/>
                      </a:lnTo>
                      <a:lnTo>
                        <a:pt x="344" y="77"/>
                      </a:lnTo>
                      <a:lnTo>
                        <a:pt x="346" y="77"/>
                      </a:lnTo>
                      <a:lnTo>
                        <a:pt x="348" y="75"/>
                      </a:lnTo>
                      <a:lnTo>
                        <a:pt x="350" y="75"/>
                      </a:lnTo>
                      <a:lnTo>
                        <a:pt x="352" y="73"/>
                      </a:lnTo>
                      <a:lnTo>
                        <a:pt x="354" y="71"/>
                      </a:lnTo>
                      <a:lnTo>
                        <a:pt x="355" y="71"/>
                      </a:lnTo>
                      <a:lnTo>
                        <a:pt x="355" y="69"/>
                      </a:lnTo>
                      <a:lnTo>
                        <a:pt x="357" y="69"/>
                      </a:lnTo>
                      <a:lnTo>
                        <a:pt x="359" y="69"/>
                      </a:lnTo>
                      <a:lnTo>
                        <a:pt x="359" y="69"/>
                      </a:lnTo>
                      <a:lnTo>
                        <a:pt x="359" y="69"/>
                      </a:lnTo>
                      <a:lnTo>
                        <a:pt x="361" y="69"/>
                      </a:lnTo>
                      <a:lnTo>
                        <a:pt x="361" y="69"/>
                      </a:lnTo>
                      <a:lnTo>
                        <a:pt x="363" y="69"/>
                      </a:lnTo>
                      <a:lnTo>
                        <a:pt x="363" y="69"/>
                      </a:lnTo>
                      <a:lnTo>
                        <a:pt x="363" y="69"/>
                      </a:lnTo>
                      <a:lnTo>
                        <a:pt x="365" y="67"/>
                      </a:lnTo>
                      <a:lnTo>
                        <a:pt x="365" y="65"/>
                      </a:lnTo>
                      <a:lnTo>
                        <a:pt x="365" y="65"/>
                      </a:lnTo>
                      <a:lnTo>
                        <a:pt x="367" y="63"/>
                      </a:lnTo>
                      <a:lnTo>
                        <a:pt x="380" y="65"/>
                      </a:lnTo>
                      <a:lnTo>
                        <a:pt x="382" y="65"/>
                      </a:lnTo>
                      <a:lnTo>
                        <a:pt x="384" y="67"/>
                      </a:lnTo>
                      <a:lnTo>
                        <a:pt x="384" y="67"/>
                      </a:lnTo>
                      <a:lnTo>
                        <a:pt x="385" y="69"/>
                      </a:lnTo>
                      <a:lnTo>
                        <a:pt x="385" y="69"/>
                      </a:lnTo>
                      <a:lnTo>
                        <a:pt x="389" y="67"/>
                      </a:lnTo>
                      <a:lnTo>
                        <a:pt x="391" y="67"/>
                      </a:lnTo>
                      <a:lnTo>
                        <a:pt x="391" y="67"/>
                      </a:lnTo>
                      <a:lnTo>
                        <a:pt x="395" y="69"/>
                      </a:lnTo>
                      <a:lnTo>
                        <a:pt x="395" y="69"/>
                      </a:lnTo>
                      <a:lnTo>
                        <a:pt x="397" y="69"/>
                      </a:lnTo>
                      <a:lnTo>
                        <a:pt x="397" y="69"/>
                      </a:lnTo>
                      <a:lnTo>
                        <a:pt x="397" y="71"/>
                      </a:lnTo>
                      <a:lnTo>
                        <a:pt x="399" y="71"/>
                      </a:lnTo>
                      <a:lnTo>
                        <a:pt x="399" y="71"/>
                      </a:lnTo>
                      <a:lnTo>
                        <a:pt x="399" y="71"/>
                      </a:lnTo>
                      <a:lnTo>
                        <a:pt x="400" y="73"/>
                      </a:lnTo>
                      <a:lnTo>
                        <a:pt x="400" y="77"/>
                      </a:lnTo>
                      <a:lnTo>
                        <a:pt x="400" y="78"/>
                      </a:lnTo>
                      <a:lnTo>
                        <a:pt x="400" y="84"/>
                      </a:lnTo>
                      <a:lnTo>
                        <a:pt x="402" y="86"/>
                      </a:lnTo>
                      <a:lnTo>
                        <a:pt x="402" y="88"/>
                      </a:lnTo>
                      <a:lnTo>
                        <a:pt x="406" y="90"/>
                      </a:lnTo>
                      <a:lnTo>
                        <a:pt x="408" y="92"/>
                      </a:lnTo>
                      <a:lnTo>
                        <a:pt x="408" y="93"/>
                      </a:lnTo>
                      <a:lnTo>
                        <a:pt x="410" y="95"/>
                      </a:lnTo>
                      <a:lnTo>
                        <a:pt x="410" y="97"/>
                      </a:lnTo>
                      <a:lnTo>
                        <a:pt x="412" y="99"/>
                      </a:lnTo>
                      <a:lnTo>
                        <a:pt x="412" y="101"/>
                      </a:lnTo>
                      <a:lnTo>
                        <a:pt x="414" y="101"/>
                      </a:lnTo>
                      <a:lnTo>
                        <a:pt x="415" y="101"/>
                      </a:lnTo>
                      <a:lnTo>
                        <a:pt x="415" y="103"/>
                      </a:lnTo>
                      <a:lnTo>
                        <a:pt x="414" y="103"/>
                      </a:lnTo>
                      <a:lnTo>
                        <a:pt x="414" y="105"/>
                      </a:lnTo>
                      <a:lnTo>
                        <a:pt x="414" y="105"/>
                      </a:lnTo>
                      <a:lnTo>
                        <a:pt x="414" y="105"/>
                      </a:lnTo>
                      <a:lnTo>
                        <a:pt x="414" y="109"/>
                      </a:lnTo>
                      <a:lnTo>
                        <a:pt x="412" y="112"/>
                      </a:lnTo>
                      <a:lnTo>
                        <a:pt x="408" y="114"/>
                      </a:lnTo>
                      <a:lnTo>
                        <a:pt x="406" y="118"/>
                      </a:lnTo>
                      <a:lnTo>
                        <a:pt x="406" y="122"/>
                      </a:lnTo>
                      <a:lnTo>
                        <a:pt x="404" y="124"/>
                      </a:lnTo>
                      <a:lnTo>
                        <a:pt x="400" y="127"/>
                      </a:lnTo>
                      <a:lnTo>
                        <a:pt x="399" y="127"/>
                      </a:lnTo>
                      <a:lnTo>
                        <a:pt x="399" y="129"/>
                      </a:lnTo>
                      <a:lnTo>
                        <a:pt x="395" y="129"/>
                      </a:lnTo>
                      <a:lnTo>
                        <a:pt x="391" y="127"/>
                      </a:lnTo>
                      <a:lnTo>
                        <a:pt x="387" y="129"/>
                      </a:lnTo>
                      <a:lnTo>
                        <a:pt x="385" y="131"/>
                      </a:lnTo>
                      <a:lnTo>
                        <a:pt x="385" y="133"/>
                      </a:lnTo>
                      <a:lnTo>
                        <a:pt x="385" y="135"/>
                      </a:lnTo>
                      <a:lnTo>
                        <a:pt x="385" y="137"/>
                      </a:lnTo>
                      <a:lnTo>
                        <a:pt x="384" y="137"/>
                      </a:lnTo>
                      <a:lnTo>
                        <a:pt x="380" y="140"/>
                      </a:lnTo>
                      <a:lnTo>
                        <a:pt x="378" y="142"/>
                      </a:lnTo>
                      <a:lnTo>
                        <a:pt x="374" y="148"/>
                      </a:lnTo>
                      <a:lnTo>
                        <a:pt x="372" y="152"/>
                      </a:lnTo>
                      <a:lnTo>
                        <a:pt x="372" y="154"/>
                      </a:lnTo>
                      <a:lnTo>
                        <a:pt x="372" y="155"/>
                      </a:lnTo>
                      <a:lnTo>
                        <a:pt x="372" y="157"/>
                      </a:lnTo>
                      <a:lnTo>
                        <a:pt x="374" y="159"/>
                      </a:lnTo>
                      <a:lnTo>
                        <a:pt x="374" y="165"/>
                      </a:lnTo>
                      <a:lnTo>
                        <a:pt x="374" y="165"/>
                      </a:lnTo>
                      <a:lnTo>
                        <a:pt x="376" y="165"/>
                      </a:lnTo>
                      <a:lnTo>
                        <a:pt x="376" y="165"/>
                      </a:lnTo>
                      <a:lnTo>
                        <a:pt x="376" y="167"/>
                      </a:lnTo>
                      <a:lnTo>
                        <a:pt x="376" y="169"/>
                      </a:lnTo>
                      <a:lnTo>
                        <a:pt x="374" y="169"/>
                      </a:lnTo>
                      <a:lnTo>
                        <a:pt x="376" y="170"/>
                      </a:lnTo>
                      <a:lnTo>
                        <a:pt x="376" y="170"/>
                      </a:lnTo>
                      <a:lnTo>
                        <a:pt x="374" y="172"/>
                      </a:lnTo>
                      <a:lnTo>
                        <a:pt x="374" y="172"/>
                      </a:lnTo>
                      <a:lnTo>
                        <a:pt x="370" y="178"/>
                      </a:lnTo>
                      <a:lnTo>
                        <a:pt x="369" y="180"/>
                      </a:lnTo>
                      <a:lnTo>
                        <a:pt x="369" y="182"/>
                      </a:lnTo>
                      <a:lnTo>
                        <a:pt x="372" y="186"/>
                      </a:lnTo>
                      <a:lnTo>
                        <a:pt x="372" y="186"/>
                      </a:lnTo>
                      <a:lnTo>
                        <a:pt x="374" y="186"/>
                      </a:lnTo>
                      <a:lnTo>
                        <a:pt x="374" y="186"/>
                      </a:lnTo>
                      <a:lnTo>
                        <a:pt x="376" y="184"/>
                      </a:lnTo>
                      <a:lnTo>
                        <a:pt x="376" y="184"/>
                      </a:lnTo>
                      <a:lnTo>
                        <a:pt x="378" y="186"/>
                      </a:lnTo>
                      <a:lnTo>
                        <a:pt x="380" y="186"/>
                      </a:lnTo>
                      <a:lnTo>
                        <a:pt x="380" y="186"/>
                      </a:lnTo>
                      <a:lnTo>
                        <a:pt x="380" y="186"/>
                      </a:lnTo>
                      <a:lnTo>
                        <a:pt x="384" y="186"/>
                      </a:lnTo>
                      <a:lnTo>
                        <a:pt x="385" y="186"/>
                      </a:lnTo>
                      <a:lnTo>
                        <a:pt x="387" y="187"/>
                      </a:lnTo>
                      <a:lnTo>
                        <a:pt x="389" y="189"/>
                      </a:lnTo>
                      <a:lnTo>
                        <a:pt x="391" y="191"/>
                      </a:lnTo>
                      <a:lnTo>
                        <a:pt x="393" y="195"/>
                      </a:lnTo>
                      <a:lnTo>
                        <a:pt x="393" y="197"/>
                      </a:lnTo>
                      <a:lnTo>
                        <a:pt x="393" y="201"/>
                      </a:lnTo>
                      <a:lnTo>
                        <a:pt x="393" y="199"/>
                      </a:lnTo>
                      <a:lnTo>
                        <a:pt x="395" y="199"/>
                      </a:lnTo>
                      <a:lnTo>
                        <a:pt x="397" y="199"/>
                      </a:lnTo>
                      <a:lnTo>
                        <a:pt x="399" y="199"/>
                      </a:lnTo>
                      <a:lnTo>
                        <a:pt x="399" y="201"/>
                      </a:lnTo>
                      <a:lnTo>
                        <a:pt x="400" y="199"/>
                      </a:lnTo>
                      <a:lnTo>
                        <a:pt x="400" y="199"/>
                      </a:lnTo>
                      <a:lnTo>
                        <a:pt x="402" y="199"/>
                      </a:lnTo>
                      <a:lnTo>
                        <a:pt x="404" y="199"/>
                      </a:lnTo>
                      <a:lnTo>
                        <a:pt x="406" y="201"/>
                      </a:lnTo>
                      <a:lnTo>
                        <a:pt x="410" y="202"/>
                      </a:lnTo>
                      <a:lnTo>
                        <a:pt x="412" y="204"/>
                      </a:lnTo>
                      <a:lnTo>
                        <a:pt x="414" y="206"/>
                      </a:lnTo>
                      <a:lnTo>
                        <a:pt x="415" y="206"/>
                      </a:lnTo>
                      <a:lnTo>
                        <a:pt x="417" y="210"/>
                      </a:lnTo>
                      <a:lnTo>
                        <a:pt x="417" y="212"/>
                      </a:lnTo>
                      <a:lnTo>
                        <a:pt x="417" y="216"/>
                      </a:lnTo>
                      <a:lnTo>
                        <a:pt x="414" y="221"/>
                      </a:lnTo>
                      <a:lnTo>
                        <a:pt x="414" y="223"/>
                      </a:lnTo>
                      <a:lnTo>
                        <a:pt x="414" y="225"/>
                      </a:lnTo>
                      <a:lnTo>
                        <a:pt x="414" y="227"/>
                      </a:lnTo>
                      <a:lnTo>
                        <a:pt x="414" y="229"/>
                      </a:lnTo>
                      <a:lnTo>
                        <a:pt x="414" y="231"/>
                      </a:lnTo>
                      <a:lnTo>
                        <a:pt x="412" y="232"/>
                      </a:lnTo>
                      <a:lnTo>
                        <a:pt x="412" y="234"/>
                      </a:lnTo>
                      <a:lnTo>
                        <a:pt x="410" y="234"/>
                      </a:lnTo>
                      <a:lnTo>
                        <a:pt x="410" y="238"/>
                      </a:lnTo>
                      <a:lnTo>
                        <a:pt x="410" y="240"/>
                      </a:lnTo>
                      <a:lnTo>
                        <a:pt x="410" y="240"/>
                      </a:lnTo>
                      <a:lnTo>
                        <a:pt x="412" y="246"/>
                      </a:lnTo>
                      <a:lnTo>
                        <a:pt x="412" y="247"/>
                      </a:lnTo>
                      <a:lnTo>
                        <a:pt x="412" y="249"/>
                      </a:lnTo>
                      <a:lnTo>
                        <a:pt x="412" y="249"/>
                      </a:lnTo>
                      <a:lnTo>
                        <a:pt x="412" y="251"/>
                      </a:lnTo>
                      <a:lnTo>
                        <a:pt x="412" y="251"/>
                      </a:lnTo>
                      <a:lnTo>
                        <a:pt x="412" y="251"/>
                      </a:lnTo>
                      <a:lnTo>
                        <a:pt x="414" y="253"/>
                      </a:lnTo>
                      <a:lnTo>
                        <a:pt x="415" y="255"/>
                      </a:lnTo>
                      <a:lnTo>
                        <a:pt x="414" y="257"/>
                      </a:lnTo>
                      <a:lnTo>
                        <a:pt x="414" y="259"/>
                      </a:lnTo>
                      <a:lnTo>
                        <a:pt x="414" y="259"/>
                      </a:lnTo>
                      <a:lnTo>
                        <a:pt x="414" y="261"/>
                      </a:lnTo>
                      <a:lnTo>
                        <a:pt x="414" y="261"/>
                      </a:lnTo>
                      <a:lnTo>
                        <a:pt x="412" y="261"/>
                      </a:lnTo>
                      <a:lnTo>
                        <a:pt x="412" y="263"/>
                      </a:lnTo>
                      <a:lnTo>
                        <a:pt x="412" y="263"/>
                      </a:lnTo>
                      <a:lnTo>
                        <a:pt x="412" y="264"/>
                      </a:lnTo>
                      <a:lnTo>
                        <a:pt x="414" y="264"/>
                      </a:lnTo>
                      <a:lnTo>
                        <a:pt x="415" y="266"/>
                      </a:lnTo>
                      <a:lnTo>
                        <a:pt x="415" y="268"/>
                      </a:lnTo>
                      <a:lnTo>
                        <a:pt x="415" y="270"/>
                      </a:lnTo>
                      <a:lnTo>
                        <a:pt x="415" y="270"/>
                      </a:lnTo>
                      <a:lnTo>
                        <a:pt x="414" y="270"/>
                      </a:lnTo>
                      <a:lnTo>
                        <a:pt x="414" y="272"/>
                      </a:lnTo>
                      <a:lnTo>
                        <a:pt x="414" y="274"/>
                      </a:lnTo>
                      <a:lnTo>
                        <a:pt x="414" y="276"/>
                      </a:lnTo>
                      <a:lnTo>
                        <a:pt x="414" y="276"/>
                      </a:lnTo>
                      <a:lnTo>
                        <a:pt x="414" y="278"/>
                      </a:lnTo>
                      <a:lnTo>
                        <a:pt x="414" y="279"/>
                      </a:lnTo>
                      <a:lnTo>
                        <a:pt x="412" y="279"/>
                      </a:lnTo>
                      <a:lnTo>
                        <a:pt x="412" y="279"/>
                      </a:lnTo>
                      <a:lnTo>
                        <a:pt x="412" y="279"/>
                      </a:lnTo>
                      <a:lnTo>
                        <a:pt x="412" y="281"/>
                      </a:lnTo>
                      <a:lnTo>
                        <a:pt x="410" y="281"/>
                      </a:lnTo>
                      <a:lnTo>
                        <a:pt x="410" y="281"/>
                      </a:lnTo>
                      <a:lnTo>
                        <a:pt x="408" y="283"/>
                      </a:lnTo>
                      <a:lnTo>
                        <a:pt x="408" y="283"/>
                      </a:lnTo>
                      <a:lnTo>
                        <a:pt x="408" y="283"/>
                      </a:lnTo>
                      <a:lnTo>
                        <a:pt x="410" y="285"/>
                      </a:lnTo>
                      <a:lnTo>
                        <a:pt x="410" y="287"/>
                      </a:lnTo>
                      <a:lnTo>
                        <a:pt x="412" y="287"/>
                      </a:lnTo>
                      <a:lnTo>
                        <a:pt x="414" y="289"/>
                      </a:lnTo>
                      <a:lnTo>
                        <a:pt x="414" y="289"/>
                      </a:lnTo>
                      <a:lnTo>
                        <a:pt x="412" y="289"/>
                      </a:lnTo>
                      <a:lnTo>
                        <a:pt x="412" y="291"/>
                      </a:lnTo>
                      <a:lnTo>
                        <a:pt x="410" y="293"/>
                      </a:lnTo>
                      <a:lnTo>
                        <a:pt x="410" y="298"/>
                      </a:lnTo>
                      <a:lnTo>
                        <a:pt x="410" y="300"/>
                      </a:lnTo>
                      <a:lnTo>
                        <a:pt x="410" y="300"/>
                      </a:lnTo>
                      <a:lnTo>
                        <a:pt x="410" y="304"/>
                      </a:lnTo>
                      <a:lnTo>
                        <a:pt x="410" y="304"/>
                      </a:lnTo>
                      <a:lnTo>
                        <a:pt x="408" y="306"/>
                      </a:lnTo>
                      <a:lnTo>
                        <a:pt x="399" y="309"/>
                      </a:lnTo>
                      <a:lnTo>
                        <a:pt x="399" y="309"/>
                      </a:lnTo>
                      <a:lnTo>
                        <a:pt x="399" y="309"/>
                      </a:lnTo>
                      <a:lnTo>
                        <a:pt x="399" y="311"/>
                      </a:lnTo>
                      <a:lnTo>
                        <a:pt x="399" y="311"/>
                      </a:lnTo>
                      <a:lnTo>
                        <a:pt x="399" y="313"/>
                      </a:lnTo>
                      <a:lnTo>
                        <a:pt x="399" y="313"/>
                      </a:lnTo>
                      <a:lnTo>
                        <a:pt x="399" y="313"/>
                      </a:lnTo>
                      <a:lnTo>
                        <a:pt x="399" y="315"/>
                      </a:lnTo>
                      <a:lnTo>
                        <a:pt x="399" y="315"/>
                      </a:lnTo>
                      <a:lnTo>
                        <a:pt x="399" y="319"/>
                      </a:lnTo>
                      <a:lnTo>
                        <a:pt x="399" y="321"/>
                      </a:lnTo>
                      <a:lnTo>
                        <a:pt x="399" y="321"/>
                      </a:lnTo>
                      <a:lnTo>
                        <a:pt x="397" y="321"/>
                      </a:lnTo>
                      <a:lnTo>
                        <a:pt x="397" y="323"/>
                      </a:lnTo>
                      <a:lnTo>
                        <a:pt x="397" y="323"/>
                      </a:lnTo>
                      <a:lnTo>
                        <a:pt x="397" y="324"/>
                      </a:lnTo>
                      <a:lnTo>
                        <a:pt x="397" y="324"/>
                      </a:lnTo>
                      <a:lnTo>
                        <a:pt x="395" y="324"/>
                      </a:lnTo>
                      <a:lnTo>
                        <a:pt x="393" y="326"/>
                      </a:lnTo>
                      <a:lnTo>
                        <a:pt x="391" y="326"/>
                      </a:lnTo>
                      <a:lnTo>
                        <a:pt x="393" y="330"/>
                      </a:lnTo>
                      <a:lnTo>
                        <a:pt x="399" y="334"/>
                      </a:lnTo>
                      <a:lnTo>
                        <a:pt x="399" y="336"/>
                      </a:lnTo>
                      <a:lnTo>
                        <a:pt x="399" y="336"/>
                      </a:lnTo>
                      <a:lnTo>
                        <a:pt x="395" y="338"/>
                      </a:lnTo>
                      <a:lnTo>
                        <a:pt x="393" y="338"/>
                      </a:lnTo>
                      <a:lnTo>
                        <a:pt x="393" y="338"/>
                      </a:lnTo>
                      <a:lnTo>
                        <a:pt x="391" y="340"/>
                      </a:lnTo>
                      <a:lnTo>
                        <a:pt x="391" y="340"/>
                      </a:lnTo>
                      <a:lnTo>
                        <a:pt x="391" y="340"/>
                      </a:lnTo>
                      <a:lnTo>
                        <a:pt x="391" y="341"/>
                      </a:lnTo>
                      <a:lnTo>
                        <a:pt x="391" y="343"/>
                      </a:lnTo>
                      <a:lnTo>
                        <a:pt x="389" y="343"/>
                      </a:lnTo>
                      <a:lnTo>
                        <a:pt x="389" y="343"/>
                      </a:lnTo>
                      <a:lnTo>
                        <a:pt x="389" y="347"/>
                      </a:lnTo>
                      <a:lnTo>
                        <a:pt x="387" y="347"/>
                      </a:lnTo>
                      <a:lnTo>
                        <a:pt x="387" y="347"/>
                      </a:lnTo>
                      <a:lnTo>
                        <a:pt x="385" y="347"/>
                      </a:lnTo>
                      <a:lnTo>
                        <a:pt x="385" y="345"/>
                      </a:lnTo>
                      <a:lnTo>
                        <a:pt x="385" y="345"/>
                      </a:lnTo>
                      <a:lnTo>
                        <a:pt x="384" y="345"/>
                      </a:lnTo>
                      <a:lnTo>
                        <a:pt x="382" y="347"/>
                      </a:lnTo>
                      <a:lnTo>
                        <a:pt x="380" y="347"/>
                      </a:lnTo>
                      <a:lnTo>
                        <a:pt x="380" y="347"/>
                      </a:lnTo>
                      <a:lnTo>
                        <a:pt x="380" y="345"/>
                      </a:lnTo>
                      <a:lnTo>
                        <a:pt x="380" y="345"/>
                      </a:lnTo>
                      <a:lnTo>
                        <a:pt x="378" y="345"/>
                      </a:lnTo>
                      <a:lnTo>
                        <a:pt x="378" y="345"/>
                      </a:lnTo>
                      <a:lnTo>
                        <a:pt x="376" y="345"/>
                      </a:lnTo>
                      <a:lnTo>
                        <a:pt x="374" y="345"/>
                      </a:lnTo>
                      <a:lnTo>
                        <a:pt x="372" y="345"/>
                      </a:lnTo>
                      <a:lnTo>
                        <a:pt x="372" y="345"/>
                      </a:lnTo>
                      <a:lnTo>
                        <a:pt x="370" y="345"/>
                      </a:lnTo>
                      <a:lnTo>
                        <a:pt x="370" y="343"/>
                      </a:lnTo>
                      <a:lnTo>
                        <a:pt x="370" y="341"/>
                      </a:lnTo>
                      <a:lnTo>
                        <a:pt x="370" y="341"/>
                      </a:lnTo>
                      <a:lnTo>
                        <a:pt x="372" y="340"/>
                      </a:lnTo>
                      <a:lnTo>
                        <a:pt x="374" y="338"/>
                      </a:lnTo>
                      <a:lnTo>
                        <a:pt x="374" y="338"/>
                      </a:lnTo>
                      <a:lnTo>
                        <a:pt x="374" y="336"/>
                      </a:lnTo>
                      <a:lnTo>
                        <a:pt x="374" y="336"/>
                      </a:lnTo>
                      <a:lnTo>
                        <a:pt x="372" y="336"/>
                      </a:lnTo>
                      <a:lnTo>
                        <a:pt x="372" y="334"/>
                      </a:lnTo>
                      <a:lnTo>
                        <a:pt x="372" y="334"/>
                      </a:lnTo>
                      <a:lnTo>
                        <a:pt x="372" y="332"/>
                      </a:lnTo>
                      <a:lnTo>
                        <a:pt x="370" y="332"/>
                      </a:lnTo>
                      <a:lnTo>
                        <a:pt x="369" y="330"/>
                      </a:lnTo>
                      <a:lnTo>
                        <a:pt x="369" y="328"/>
                      </a:lnTo>
                      <a:lnTo>
                        <a:pt x="367" y="324"/>
                      </a:lnTo>
                      <a:lnTo>
                        <a:pt x="367" y="323"/>
                      </a:lnTo>
                      <a:lnTo>
                        <a:pt x="365" y="321"/>
                      </a:lnTo>
                      <a:lnTo>
                        <a:pt x="365" y="319"/>
                      </a:lnTo>
                      <a:lnTo>
                        <a:pt x="363" y="319"/>
                      </a:lnTo>
                      <a:lnTo>
                        <a:pt x="363" y="319"/>
                      </a:lnTo>
                      <a:lnTo>
                        <a:pt x="363" y="319"/>
                      </a:lnTo>
                      <a:lnTo>
                        <a:pt x="363" y="319"/>
                      </a:lnTo>
                      <a:lnTo>
                        <a:pt x="361" y="321"/>
                      </a:lnTo>
                      <a:lnTo>
                        <a:pt x="361" y="323"/>
                      </a:lnTo>
                      <a:lnTo>
                        <a:pt x="361" y="323"/>
                      </a:lnTo>
                      <a:lnTo>
                        <a:pt x="359" y="324"/>
                      </a:lnTo>
                      <a:lnTo>
                        <a:pt x="359" y="324"/>
                      </a:lnTo>
                      <a:lnTo>
                        <a:pt x="359" y="326"/>
                      </a:lnTo>
                      <a:lnTo>
                        <a:pt x="354" y="332"/>
                      </a:lnTo>
                      <a:lnTo>
                        <a:pt x="354" y="332"/>
                      </a:lnTo>
                      <a:lnTo>
                        <a:pt x="354" y="334"/>
                      </a:lnTo>
                      <a:lnTo>
                        <a:pt x="352" y="334"/>
                      </a:lnTo>
                      <a:lnTo>
                        <a:pt x="350" y="336"/>
                      </a:lnTo>
                      <a:lnTo>
                        <a:pt x="350" y="336"/>
                      </a:lnTo>
                      <a:lnTo>
                        <a:pt x="350" y="336"/>
                      </a:lnTo>
                      <a:lnTo>
                        <a:pt x="348" y="338"/>
                      </a:lnTo>
                      <a:lnTo>
                        <a:pt x="348" y="338"/>
                      </a:lnTo>
                      <a:lnTo>
                        <a:pt x="344" y="340"/>
                      </a:lnTo>
                      <a:lnTo>
                        <a:pt x="344" y="340"/>
                      </a:lnTo>
                      <a:lnTo>
                        <a:pt x="344" y="341"/>
                      </a:lnTo>
                      <a:lnTo>
                        <a:pt x="344" y="341"/>
                      </a:lnTo>
                      <a:lnTo>
                        <a:pt x="342" y="341"/>
                      </a:lnTo>
                      <a:lnTo>
                        <a:pt x="342" y="343"/>
                      </a:lnTo>
                      <a:lnTo>
                        <a:pt x="340" y="341"/>
                      </a:lnTo>
                      <a:lnTo>
                        <a:pt x="340" y="341"/>
                      </a:lnTo>
                      <a:lnTo>
                        <a:pt x="340" y="341"/>
                      </a:lnTo>
                      <a:lnTo>
                        <a:pt x="338" y="341"/>
                      </a:lnTo>
                      <a:lnTo>
                        <a:pt x="337" y="341"/>
                      </a:lnTo>
                      <a:lnTo>
                        <a:pt x="335" y="341"/>
                      </a:lnTo>
                      <a:lnTo>
                        <a:pt x="323" y="338"/>
                      </a:lnTo>
                      <a:lnTo>
                        <a:pt x="322" y="338"/>
                      </a:lnTo>
                      <a:lnTo>
                        <a:pt x="322" y="338"/>
                      </a:lnTo>
                      <a:lnTo>
                        <a:pt x="320" y="338"/>
                      </a:lnTo>
                      <a:lnTo>
                        <a:pt x="320" y="338"/>
                      </a:lnTo>
                      <a:lnTo>
                        <a:pt x="318" y="338"/>
                      </a:lnTo>
                      <a:lnTo>
                        <a:pt x="314" y="336"/>
                      </a:lnTo>
                      <a:lnTo>
                        <a:pt x="312" y="336"/>
                      </a:lnTo>
                      <a:lnTo>
                        <a:pt x="310" y="336"/>
                      </a:lnTo>
                      <a:lnTo>
                        <a:pt x="308" y="338"/>
                      </a:lnTo>
                      <a:lnTo>
                        <a:pt x="307" y="338"/>
                      </a:lnTo>
                      <a:lnTo>
                        <a:pt x="307" y="338"/>
                      </a:lnTo>
                      <a:lnTo>
                        <a:pt x="308" y="336"/>
                      </a:lnTo>
                      <a:lnTo>
                        <a:pt x="308" y="336"/>
                      </a:lnTo>
                      <a:lnTo>
                        <a:pt x="308" y="334"/>
                      </a:lnTo>
                      <a:lnTo>
                        <a:pt x="308" y="334"/>
                      </a:lnTo>
                      <a:lnTo>
                        <a:pt x="310" y="332"/>
                      </a:lnTo>
                      <a:lnTo>
                        <a:pt x="310" y="332"/>
                      </a:lnTo>
                      <a:lnTo>
                        <a:pt x="310" y="330"/>
                      </a:lnTo>
                      <a:lnTo>
                        <a:pt x="310" y="330"/>
                      </a:lnTo>
                      <a:lnTo>
                        <a:pt x="308" y="330"/>
                      </a:lnTo>
                      <a:lnTo>
                        <a:pt x="308" y="330"/>
                      </a:lnTo>
                      <a:lnTo>
                        <a:pt x="308" y="330"/>
                      </a:lnTo>
                      <a:lnTo>
                        <a:pt x="308" y="328"/>
                      </a:lnTo>
                      <a:lnTo>
                        <a:pt x="308" y="326"/>
                      </a:lnTo>
                      <a:lnTo>
                        <a:pt x="307" y="324"/>
                      </a:lnTo>
                      <a:lnTo>
                        <a:pt x="305" y="324"/>
                      </a:lnTo>
                      <a:lnTo>
                        <a:pt x="305" y="324"/>
                      </a:lnTo>
                      <a:lnTo>
                        <a:pt x="303" y="324"/>
                      </a:lnTo>
                      <a:lnTo>
                        <a:pt x="303" y="324"/>
                      </a:lnTo>
                      <a:lnTo>
                        <a:pt x="303" y="323"/>
                      </a:lnTo>
                      <a:lnTo>
                        <a:pt x="303" y="323"/>
                      </a:lnTo>
                      <a:lnTo>
                        <a:pt x="301" y="321"/>
                      </a:lnTo>
                      <a:lnTo>
                        <a:pt x="301" y="321"/>
                      </a:lnTo>
                      <a:lnTo>
                        <a:pt x="301" y="321"/>
                      </a:lnTo>
                      <a:lnTo>
                        <a:pt x="301" y="319"/>
                      </a:lnTo>
                      <a:lnTo>
                        <a:pt x="303" y="319"/>
                      </a:lnTo>
                      <a:lnTo>
                        <a:pt x="303" y="319"/>
                      </a:lnTo>
                      <a:lnTo>
                        <a:pt x="301" y="319"/>
                      </a:lnTo>
                      <a:lnTo>
                        <a:pt x="301" y="319"/>
                      </a:lnTo>
                      <a:lnTo>
                        <a:pt x="301" y="317"/>
                      </a:lnTo>
                      <a:lnTo>
                        <a:pt x="301" y="317"/>
                      </a:lnTo>
                      <a:lnTo>
                        <a:pt x="301" y="315"/>
                      </a:lnTo>
                      <a:lnTo>
                        <a:pt x="299" y="313"/>
                      </a:lnTo>
                      <a:lnTo>
                        <a:pt x="295" y="308"/>
                      </a:lnTo>
                      <a:lnTo>
                        <a:pt x="295" y="306"/>
                      </a:lnTo>
                      <a:lnTo>
                        <a:pt x="293" y="304"/>
                      </a:lnTo>
                      <a:lnTo>
                        <a:pt x="292" y="304"/>
                      </a:lnTo>
                      <a:lnTo>
                        <a:pt x="286" y="300"/>
                      </a:lnTo>
                      <a:lnTo>
                        <a:pt x="284" y="298"/>
                      </a:lnTo>
                      <a:lnTo>
                        <a:pt x="280" y="298"/>
                      </a:lnTo>
                      <a:lnTo>
                        <a:pt x="278" y="298"/>
                      </a:lnTo>
                      <a:lnTo>
                        <a:pt x="275" y="302"/>
                      </a:lnTo>
                      <a:lnTo>
                        <a:pt x="275" y="302"/>
                      </a:lnTo>
                      <a:lnTo>
                        <a:pt x="275" y="302"/>
                      </a:lnTo>
                      <a:lnTo>
                        <a:pt x="275" y="302"/>
                      </a:lnTo>
                      <a:lnTo>
                        <a:pt x="275" y="304"/>
                      </a:lnTo>
                      <a:lnTo>
                        <a:pt x="273" y="306"/>
                      </a:lnTo>
                      <a:lnTo>
                        <a:pt x="273" y="306"/>
                      </a:lnTo>
                      <a:lnTo>
                        <a:pt x="271" y="306"/>
                      </a:lnTo>
                      <a:lnTo>
                        <a:pt x="269" y="302"/>
                      </a:lnTo>
                      <a:lnTo>
                        <a:pt x="269" y="302"/>
                      </a:lnTo>
                      <a:lnTo>
                        <a:pt x="269" y="304"/>
                      </a:lnTo>
                      <a:lnTo>
                        <a:pt x="269" y="311"/>
                      </a:lnTo>
                      <a:lnTo>
                        <a:pt x="269" y="313"/>
                      </a:lnTo>
                      <a:lnTo>
                        <a:pt x="271" y="317"/>
                      </a:lnTo>
                      <a:lnTo>
                        <a:pt x="273" y="317"/>
                      </a:lnTo>
                      <a:lnTo>
                        <a:pt x="273" y="319"/>
                      </a:lnTo>
                      <a:lnTo>
                        <a:pt x="273" y="321"/>
                      </a:lnTo>
                      <a:lnTo>
                        <a:pt x="271" y="323"/>
                      </a:lnTo>
                      <a:lnTo>
                        <a:pt x="271" y="323"/>
                      </a:lnTo>
                      <a:lnTo>
                        <a:pt x="273" y="326"/>
                      </a:lnTo>
                      <a:lnTo>
                        <a:pt x="271" y="328"/>
                      </a:lnTo>
                      <a:lnTo>
                        <a:pt x="271" y="330"/>
                      </a:lnTo>
                      <a:lnTo>
                        <a:pt x="271" y="334"/>
                      </a:lnTo>
                      <a:lnTo>
                        <a:pt x="271" y="334"/>
                      </a:lnTo>
                      <a:lnTo>
                        <a:pt x="243" y="341"/>
                      </a:lnTo>
                      <a:lnTo>
                        <a:pt x="241" y="340"/>
                      </a:lnTo>
                      <a:lnTo>
                        <a:pt x="237" y="340"/>
                      </a:lnTo>
                      <a:lnTo>
                        <a:pt x="235" y="336"/>
                      </a:lnTo>
                      <a:lnTo>
                        <a:pt x="233" y="336"/>
                      </a:lnTo>
                      <a:lnTo>
                        <a:pt x="233" y="334"/>
                      </a:lnTo>
                      <a:lnTo>
                        <a:pt x="231" y="336"/>
                      </a:lnTo>
                      <a:lnTo>
                        <a:pt x="228" y="336"/>
                      </a:lnTo>
                      <a:lnTo>
                        <a:pt x="226" y="338"/>
                      </a:lnTo>
                      <a:lnTo>
                        <a:pt x="224" y="338"/>
                      </a:lnTo>
                      <a:lnTo>
                        <a:pt x="222" y="340"/>
                      </a:lnTo>
                      <a:lnTo>
                        <a:pt x="220" y="341"/>
                      </a:lnTo>
                      <a:lnTo>
                        <a:pt x="218" y="341"/>
                      </a:lnTo>
                      <a:lnTo>
                        <a:pt x="218" y="340"/>
                      </a:lnTo>
                      <a:lnTo>
                        <a:pt x="215" y="338"/>
                      </a:lnTo>
                      <a:lnTo>
                        <a:pt x="215" y="338"/>
                      </a:lnTo>
                      <a:lnTo>
                        <a:pt x="215" y="338"/>
                      </a:lnTo>
                      <a:lnTo>
                        <a:pt x="215" y="336"/>
                      </a:lnTo>
                      <a:lnTo>
                        <a:pt x="213" y="336"/>
                      </a:lnTo>
                      <a:lnTo>
                        <a:pt x="209" y="334"/>
                      </a:lnTo>
                      <a:lnTo>
                        <a:pt x="207" y="334"/>
                      </a:lnTo>
                      <a:lnTo>
                        <a:pt x="207" y="336"/>
                      </a:lnTo>
                      <a:lnTo>
                        <a:pt x="207" y="340"/>
                      </a:lnTo>
                      <a:lnTo>
                        <a:pt x="207" y="341"/>
                      </a:lnTo>
                      <a:lnTo>
                        <a:pt x="207" y="345"/>
                      </a:lnTo>
                      <a:lnTo>
                        <a:pt x="207" y="347"/>
                      </a:lnTo>
                      <a:lnTo>
                        <a:pt x="207" y="349"/>
                      </a:lnTo>
                      <a:lnTo>
                        <a:pt x="209" y="351"/>
                      </a:lnTo>
                      <a:lnTo>
                        <a:pt x="211" y="353"/>
                      </a:lnTo>
                      <a:lnTo>
                        <a:pt x="211" y="355"/>
                      </a:lnTo>
                      <a:lnTo>
                        <a:pt x="211" y="356"/>
                      </a:lnTo>
                      <a:lnTo>
                        <a:pt x="211" y="358"/>
                      </a:lnTo>
                      <a:lnTo>
                        <a:pt x="209" y="360"/>
                      </a:lnTo>
                      <a:lnTo>
                        <a:pt x="205" y="368"/>
                      </a:lnTo>
                      <a:lnTo>
                        <a:pt x="203" y="371"/>
                      </a:lnTo>
                      <a:lnTo>
                        <a:pt x="203" y="373"/>
                      </a:lnTo>
                      <a:lnTo>
                        <a:pt x="205" y="373"/>
                      </a:lnTo>
                      <a:lnTo>
                        <a:pt x="209" y="371"/>
                      </a:lnTo>
                      <a:lnTo>
                        <a:pt x="211" y="370"/>
                      </a:lnTo>
                      <a:lnTo>
                        <a:pt x="211" y="371"/>
                      </a:lnTo>
                      <a:lnTo>
                        <a:pt x="213" y="371"/>
                      </a:lnTo>
                      <a:lnTo>
                        <a:pt x="215" y="375"/>
                      </a:lnTo>
                      <a:lnTo>
                        <a:pt x="220" y="381"/>
                      </a:lnTo>
                      <a:lnTo>
                        <a:pt x="222" y="383"/>
                      </a:lnTo>
                      <a:lnTo>
                        <a:pt x="222" y="385"/>
                      </a:lnTo>
                      <a:lnTo>
                        <a:pt x="220" y="386"/>
                      </a:lnTo>
                      <a:lnTo>
                        <a:pt x="218" y="386"/>
                      </a:lnTo>
                      <a:lnTo>
                        <a:pt x="216" y="386"/>
                      </a:lnTo>
                      <a:lnTo>
                        <a:pt x="216" y="388"/>
                      </a:lnTo>
                      <a:lnTo>
                        <a:pt x="215" y="390"/>
                      </a:lnTo>
                      <a:lnTo>
                        <a:pt x="215" y="394"/>
                      </a:lnTo>
                      <a:lnTo>
                        <a:pt x="215" y="394"/>
                      </a:lnTo>
                      <a:lnTo>
                        <a:pt x="216" y="396"/>
                      </a:lnTo>
                      <a:lnTo>
                        <a:pt x="220" y="398"/>
                      </a:lnTo>
                      <a:lnTo>
                        <a:pt x="222" y="400"/>
                      </a:lnTo>
                      <a:lnTo>
                        <a:pt x="226" y="401"/>
                      </a:lnTo>
                      <a:lnTo>
                        <a:pt x="228" y="401"/>
                      </a:lnTo>
                      <a:lnTo>
                        <a:pt x="231" y="403"/>
                      </a:lnTo>
                      <a:lnTo>
                        <a:pt x="233" y="405"/>
                      </a:lnTo>
                      <a:lnTo>
                        <a:pt x="235" y="407"/>
                      </a:lnTo>
                      <a:lnTo>
                        <a:pt x="233" y="409"/>
                      </a:lnTo>
                      <a:lnTo>
                        <a:pt x="230" y="411"/>
                      </a:lnTo>
                      <a:lnTo>
                        <a:pt x="230" y="413"/>
                      </a:lnTo>
                      <a:lnTo>
                        <a:pt x="226" y="422"/>
                      </a:lnTo>
                      <a:lnTo>
                        <a:pt x="226" y="424"/>
                      </a:lnTo>
                      <a:lnTo>
                        <a:pt x="226" y="426"/>
                      </a:lnTo>
                      <a:lnTo>
                        <a:pt x="228" y="426"/>
                      </a:lnTo>
                      <a:lnTo>
                        <a:pt x="230" y="426"/>
                      </a:lnTo>
                      <a:lnTo>
                        <a:pt x="230" y="428"/>
                      </a:lnTo>
                      <a:lnTo>
                        <a:pt x="231" y="430"/>
                      </a:lnTo>
                      <a:lnTo>
                        <a:pt x="230" y="430"/>
                      </a:lnTo>
                      <a:lnTo>
                        <a:pt x="230" y="432"/>
                      </a:lnTo>
                      <a:lnTo>
                        <a:pt x="228" y="433"/>
                      </a:lnTo>
                      <a:lnTo>
                        <a:pt x="226" y="433"/>
                      </a:lnTo>
                      <a:lnTo>
                        <a:pt x="224" y="433"/>
                      </a:lnTo>
                      <a:lnTo>
                        <a:pt x="220" y="432"/>
                      </a:lnTo>
                      <a:lnTo>
                        <a:pt x="220" y="432"/>
                      </a:lnTo>
                      <a:lnTo>
                        <a:pt x="215" y="433"/>
                      </a:lnTo>
                      <a:lnTo>
                        <a:pt x="215" y="432"/>
                      </a:lnTo>
                      <a:lnTo>
                        <a:pt x="213" y="432"/>
                      </a:lnTo>
                      <a:lnTo>
                        <a:pt x="207" y="422"/>
                      </a:lnTo>
                      <a:lnTo>
                        <a:pt x="203" y="420"/>
                      </a:lnTo>
                      <a:lnTo>
                        <a:pt x="201" y="420"/>
                      </a:lnTo>
                      <a:lnTo>
                        <a:pt x="198" y="420"/>
                      </a:lnTo>
                      <a:lnTo>
                        <a:pt x="198" y="422"/>
                      </a:lnTo>
                      <a:lnTo>
                        <a:pt x="196" y="424"/>
                      </a:lnTo>
                      <a:lnTo>
                        <a:pt x="194" y="426"/>
                      </a:lnTo>
                      <a:lnTo>
                        <a:pt x="190" y="426"/>
                      </a:lnTo>
                      <a:lnTo>
                        <a:pt x="188" y="428"/>
                      </a:lnTo>
                      <a:lnTo>
                        <a:pt x="186" y="430"/>
                      </a:lnTo>
                      <a:lnTo>
                        <a:pt x="183" y="432"/>
                      </a:lnTo>
                      <a:lnTo>
                        <a:pt x="181" y="433"/>
                      </a:lnTo>
                      <a:lnTo>
                        <a:pt x="181" y="435"/>
                      </a:lnTo>
                      <a:lnTo>
                        <a:pt x="175" y="448"/>
                      </a:lnTo>
                      <a:lnTo>
                        <a:pt x="169" y="443"/>
                      </a:lnTo>
                      <a:lnTo>
                        <a:pt x="166" y="439"/>
                      </a:lnTo>
                      <a:lnTo>
                        <a:pt x="166" y="439"/>
                      </a:lnTo>
                      <a:lnTo>
                        <a:pt x="166" y="437"/>
                      </a:lnTo>
                      <a:lnTo>
                        <a:pt x="166" y="435"/>
                      </a:lnTo>
                      <a:lnTo>
                        <a:pt x="166" y="433"/>
                      </a:lnTo>
                      <a:lnTo>
                        <a:pt x="164" y="433"/>
                      </a:lnTo>
                      <a:lnTo>
                        <a:pt x="164" y="432"/>
                      </a:lnTo>
                      <a:lnTo>
                        <a:pt x="162" y="430"/>
                      </a:lnTo>
                      <a:lnTo>
                        <a:pt x="153" y="420"/>
                      </a:lnTo>
                      <a:lnTo>
                        <a:pt x="141" y="413"/>
                      </a:lnTo>
                      <a:lnTo>
                        <a:pt x="139" y="413"/>
                      </a:lnTo>
                      <a:lnTo>
                        <a:pt x="141" y="409"/>
                      </a:lnTo>
                      <a:lnTo>
                        <a:pt x="141" y="407"/>
                      </a:lnTo>
                      <a:lnTo>
                        <a:pt x="141" y="407"/>
                      </a:lnTo>
                      <a:lnTo>
                        <a:pt x="139" y="405"/>
                      </a:lnTo>
                      <a:lnTo>
                        <a:pt x="138" y="403"/>
                      </a:lnTo>
                      <a:lnTo>
                        <a:pt x="138" y="403"/>
                      </a:lnTo>
                      <a:lnTo>
                        <a:pt x="136" y="401"/>
                      </a:lnTo>
                      <a:lnTo>
                        <a:pt x="134" y="401"/>
                      </a:lnTo>
                      <a:lnTo>
                        <a:pt x="134" y="400"/>
                      </a:lnTo>
                      <a:lnTo>
                        <a:pt x="130" y="398"/>
                      </a:lnTo>
                      <a:lnTo>
                        <a:pt x="130" y="394"/>
                      </a:lnTo>
                      <a:lnTo>
                        <a:pt x="128" y="394"/>
                      </a:lnTo>
                      <a:lnTo>
                        <a:pt x="128" y="392"/>
                      </a:lnTo>
                      <a:lnTo>
                        <a:pt x="126" y="392"/>
                      </a:lnTo>
                      <a:lnTo>
                        <a:pt x="119" y="385"/>
                      </a:lnTo>
                      <a:lnTo>
                        <a:pt x="109" y="377"/>
                      </a:lnTo>
                      <a:lnTo>
                        <a:pt x="107" y="375"/>
                      </a:lnTo>
                      <a:lnTo>
                        <a:pt x="96" y="366"/>
                      </a:lnTo>
                      <a:lnTo>
                        <a:pt x="94" y="364"/>
                      </a:lnTo>
                      <a:lnTo>
                        <a:pt x="91" y="362"/>
                      </a:lnTo>
                      <a:lnTo>
                        <a:pt x="74" y="345"/>
                      </a:lnTo>
                      <a:lnTo>
                        <a:pt x="74" y="343"/>
                      </a:lnTo>
                      <a:lnTo>
                        <a:pt x="74" y="343"/>
                      </a:lnTo>
                      <a:lnTo>
                        <a:pt x="76" y="345"/>
                      </a:lnTo>
                      <a:lnTo>
                        <a:pt x="77" y="347"/>
                      </a:lnTo>
                      <a:lnTo>
                        <a:pt x="79" y="347"/>
                      </a:lnTo>
                      <a:lnTo>
                        <a:pt x="81" y="347"/>
                      </a:lnTo>
                      <a:lnTo>
                        <a:pt x="81" y="345"/>
                      </a:lnTo>
                      <a:lnTo>
                        <a:pt x="83" y="343"/>
                      </a:lnTo>
                      <a:lnTo>
                        <a:pt x="83" y="345"/>
                      </a:lnTo>
                      <a:lnTo>
                        <a:pt x="81" y="347"/>
                      </a:lnTo>
                      <a:lnTo>
                        <a:pt x="83" y="347"/>
                      </a:lnTo>
                      <a:lnTo>
                        <a:pt x="83" y="347"/>
                      </a:lnTo>
                      <a:lnTo>
                        <a:pt x="83" y="347"/>
                      </a:lnTo>
                      <a:lnTo>
                        <a:pt x="83" y="347"/>
                      </a:lnTo>
                      <a:lnTo>
                        <a:pt x="83" y="347"/>
                      </a:lnTo>
                      <a:lnTo>
                        <a:pt x="83" y="347"/>
                      </a:lnTo>
                      <a:lnTo>
                        <a:pt x="83" y="349"/>
                      </a:lnTo>
                      <a:lnTo>
                        <a:pt x="85" y="349"/>
                      </a:lnTo>
                      <a:lnTo>
                        <a:pt x="85" y="349"/>
                      </a:lnTo>
                      <a:lnTo>
                        <a:pt x="89" y="351"/>
                      </a:lnTo>
                      <a:lnTo>
                        <a:pt x="89" y="351"/>
                      </a:lnTo>
                      <a:lnTo>
                        <a:pt x="89" y="351"/>
                      </a:lnTo>
                      <a:lnTo>
                        <a:pt x="89" y="353"/>
                      </a:lnTo>
                      <a:lnTo>
                        <a:pt x="91" y="353"/>
                      </a:lnTo>
                      <a:lnTo>
                        <a:pt x="91" y="353"/>
                      </a:lnTo>
                      <a:lnTo>
                        <a:pt x="91" y="353"/>
                      </a:lnTo>
                      <a:lnTo>
                        <a:pt x="91" y="353"/>
                      </a:lnTo>
                      <a:lnTo>
                        <a:pt x="91" y="353"/>
                      </a:lnTo>
                      <a:lnTo>
                        <a:pt x="92" y="353"/>
                      </a:lnTo>
                      <a:lnTo>
                        <a:pt x="92" y="353"/>
                      </a:lnTo>
                      <a:lnTo>
                        <a:pt x="92" y="353"/>
                      </a:lnTo>
                      <a:lnTo>
                        <a:pt x="92" y="353"/>
                      </a:lnTo>
                      <a:lnTo>
                        <a:pt x="92" y="355"/>
                      </a:lnTo>
                      <a:lnTo>
                        <a:pt x="92" y="356"/>
                      </a:lnTo>
                      <a:lnTo>
                        <a:pt x="94" y="355"/>
                      </a:lnTo>
                      <a:lnTo>
                        <a:pt x="94" y="355"/>
                      </a:lnTo>
                      <a:lnTo>
                        <a:pt x="94" y="356"/>
                      </a:lnTo>
                      <a:lnTo>
                        <a:pt x="94" y="356"/>
                      </a:lnTo>
                      <a:lnTo>
                        <a:pt x="96" y="356"/>
                      </a:lnTo>
                      <a:lnTo>
                        <a:pt x="96" y="355"/>
                      </a:lnTo>
                      <a:lnTo>
                        <a:pt x="98" y="353"/>
                      </a:lnTo>
                      <a:lnTo>
                        <a:pt x="98" y="353"/>
                      </a:lnTo>
                      <a:lnTo>
                        <a:pt x="100" y="353"/>
                      </a:lnTo>
                      <a:lnTo>
                        <a:pt x="100" y="353"/>
                      </a:lnTo>
                      <a:lnTo>
                        <a:pt x="104" y="353"/>
                      </a:lnTo>
                      <a:lnTo>
                        <a:pt x="106" y="353"/>
                      </a:lnTo>
                      <a:lnTo>
                        <a:pt x="106" y="353"/>
                      </a:lnTo>
                      <a:lnTo>
                        <a:pt x="106" y="351"/>
                      </a:lnTo>
                      <a:lnTo>
                        <a:pt x="104" y="351"/>
                      </a:lnTo>
                      <a:lnTo>
                        <a:pt x="104" y="351"/>
                      </a:lnTo>
                      <a:lnTo>
                        <a:pt x="104" y="349"/>
                      </a:lnTo>
                      <a:lnTo>
                        <a:pt x="102" y="349"/>
                      </a:lnTo>
                      <a:lnTo>
                        <a:pt x="100" y="347"/>
                      </a:lnTo>
                      <a:lnTo>
                        <a:pt x="100" y="347"/>
                      </a:lnTo>
                      <a:lnTo>
                        <a:pt x="100" y="347"/>
                      </a:lnTo>
                      <a:lnTo>
                        <a:pt x="100" y="347"/>
                      </a:lnTo>
                      <a:lnTo>
                        <a:pt x="100" y="351"/>
                      </a:lnTo>
                      <a:lnTo>
                        <a:pt x="100" y="351"/>
                      </a:lnTo>
                      <a:lnTo>
                        <a:pt x="100" y="351"/>
                      </a:lnTo>
                      <a:lnTo>
                        <a:pt x="100" y="351"/>
                      </a:lnTo>
                      <a:lnTo>
                        <a:pt x="98" y="349"/>
                      </a:lnTo>
                      <a:lnTo>
                        <a:pt x="98" y="349"/>
                      </a:lnTo>
                      <a:lnTo>
                        <a:pt x="98" y="349"/>
                      </a:lnTo>
                      <a:lnTo>
                        <a:pt x="96" y="347"/>
                      </a:lnTo>
                      <a:lnTo>
                        <a:pt x="96" y="347"/>
                      </a:lnTo>
                      <a:lnTo>
                        <a:pt x="94" y="347"/>
                      </a:lnTo>
                      <a:lnTo>
                        <a:pt x="94" y="347"/>
                      </a:lnTo>
                      <a:lnTo>
                        <a:pt x="94" y="349"/>
                      </a:lnTo>
                      <a:lnTo>
                        <a:pt x="94" y="349"/>
                      </a:lnTo>
                      <a:lnTo>
                        <a:pt x="94" y="349"/>
                      </a:lnTo>
                      <a:lnTo>
                        <a:pt x="92" y="351"/>
                      </a:lnTo>
                      <a:lnTo>
                        <a:pt x="92" y="351"/>
                      </a:lnTo>
                      <a:lnTo>
                        <a:pt x="91" y="351"/>
                      </a:lnTo>
                      <a:lnTo>
                        <a:pt x="92" y="349"/>
                      </a:lnTo>
                      <a:lnTo>
                        <a:pt x="91" y="349"/>
                      </a:lnTo>
                      <a:lnTo>
                        <a:pt x="91" y="347"/>
                      </a:lnTo>
                      <a:lnTo>
                        <a:pt x="92" y="347"/>
                      </a:lnTo>
                      <a:lnTo>
                        <a:pt x="92" y="347"/>
                      </a:lnTo>
                      <a:lnTo>
                        <a:pt x="92" y="347"/>
                      </a:lnTo>
                      <a:lnTo>
                        <a:pt x="94" y="347"/>
                      </a:lnTo>
                      <a:lnTo>
                        <a:pt x="92" y="345"/>
                      </a:lnTo>
                      <a:lnTo>
                        <a:pt x="91" y="345"/>
                      </a:lnTo>
                      <a:lnTo>
                        <a:pt x="89" y="345"/>
                      </a:lnTo>
                      <a:lnTo>
                        <a:pt x="89" y="345"/>
                      </a:lnTo>
                      <a:lnTo>
                        <a:pt x="87" y="341"/>
                      </a:lnTo>
                      <a:lnTo>
                        <a:pt x="87" y="341"/>
                      </a:lnTo>
                      <a:lnTo>
                        <a:pt x="85" y="340"/>
                      </a:lnTo>
                      <a:lnTo>
                        <a:pt x="85" y="340"/>
                      </a:lnTo>
                      <a:lnTo>
                        <a:pt x="85" y="341"/>
                      </a:lnTo>
                      <a:lnTo>
                        <a:pt x="85" y="341"/>
                      </a:lnTo>
                      <a:lnTo>
                        <a:pt x="83" y="341"/>
                      </a:lnTo>
                      <a:lnTo>
                        <a:pt x="83" y="341"/>
                      </a:lnTo>
                      <a:lnTo>
                        <a:pt x="81" y="341"/>
                      </a:lnTo>
                      <a:lnTo>
                        <a:pt x="79" y="343"/>
                      </a:lnTo>
                      <a:lnTo>
                        <a:pt x="77" y="343"/>
                      </a:lnTo>
                      <a:lnTo>
                        <a:pt x="76" y="345"/>
                      </a:lnTo>
                      <a:lnTo>
                        <a:pt x="76" y="343"/>
                      </a:lnTo>
                      <a:lnTo>
                        <a:pt x="76" y="343"/>
                      </a:lnTo>
                      <a:lnTo>
                        <a:pt x="76" y="343"/>
                      </a:lnTo>
                      <a:lnTo>
                        <a:pt x="74" y="341"/>
                      </a:lnTo>
                      <a:lnTo>
                        <a:pt x="76" y="341"/>
                      </a:lnTo>
                      <a:lnTo>
                        <a:pt x="76" y="341"/>
                      </a:lnTo>
                      <a:lnTo>
                        <a:pt x="76" y="341"/>
                      </a:lnTo>
                      <a:lnTo>
                        <a:pt x="76" y="340"/>
                      </a:lnTo>
                      <a:lnTo>
                        <a:pt x="74" y="340"/>
                      </a:lnTo>
                      <a:lnTo>
                        <a:pt x="74" y="338"/>
                      </a:lnTo>
                      <a:lnTo>
                        <a:pt x="74" y="338"/>
                      </a:lnTo>
                      <a:lnTo>
                        <a:pt x="74" y="338"/>
                      </a:lnTo>
                      <a:lnTo>
                        <a:pt x="72" y="338"/>
                      </a:lnTo>
                      <a:lnTo>
                        <a:pt x="72" y="338"/>
                      </a:lnTo>
                      <a:lnTo>
                        <a:pt x="74" y="340"/>
                      </a:lnTo>
                      <a:lnTo>
                        <a:pt x="74" y="341"/>
                      </a:lnTo>
                      <a:lnTo>
                        <a:pt x="74" y="341"/>
                      </a:lnTo>
                      <a:lnTo>
                        <a:pt x="72" y="341"/>
                      </a:lnTo>
                      <a:lnTo>
                        <a:pt x="68" y="338"/>
                      </a:lnTo>
                      <a:lnTo>
                        <a:pt x="68" y="338"/>
                      </a:lnTo>
                      <a:lnTo>
                        <a:pt x="68" y="338"/>
                      </a:lnTo>
                      <a:lnTo>
                        <a:pt x="70" y="340"/>
                      </a:lnTo>
                      <a:lnTo>
                        <a:pt x="70" y="341"/>
                      </a:lnTo>
                      <a:lnTo>
                        <a:pt x="68" y="340"/>
                      </a:lnTo>
                      <a:lnTo>
                        <a:pt x="66" y="338"/>
                      </a:lnTo>
                      <a:lnTo>
                        <a:pt x="66" y="336"/>
                      </a:lnTo>
                      <a:lnTo>
                        <a:pt x="64" y="334"/>
                      </a:lnTo>
                      <a:lnTo>
                        <a:pt x="64" y="334"/>
                      </a:lnTo>
                      <a:lnTo>
                        <a:pt x="64" y="332"/>
                      </a:lnTo>
                      <a:lnTo>
                        <a:pt x="64" y="326"/>
                      </a:lnTo>
                      <a:lnTo>
                        <a:pt x="62" y="324"/>
                      </a:lnTo>
                      <a:lnTo>
                        <a:pt x="57" y="317"/>
                      </a:lnTo>
                      <a:lnTo>
                        <a:pt x="53" y="317"/>
                      </a:lnTo>
                      <a:lnTo>
                        <a:pt x="51" y="313"/>
                      </a:lnTo>
                      <a:lnTo>
                        <a:pt x="51" y="313"/>
                      </a:lnTo>
                      <a:lnTo>
                        <a:pt x="51" y="313"/>
                      </a:lnTo>
                      <a:lnTo>
                        <a:pt x="51" y="311"/>
                      </a:lnTo>
                      <a:lnTo>
                        <a:pt x="49" y="311"/>
                      </a:lnTo>
                      <a:lnTo>
                        <a:pt x="49" y="311"/>
                      </a:lnTo>
                      <a:lnTo>
                        <a:pt x="47" y="308"/>
                      </a:lnTo>
                      <a:lnTo>
                        <a:pt x="46" y="306"/>
                      </a:lnTo>
                      <a:lnTo>
                        <a:pt x="44" y="304"/>
                      </a:lnTo>
                      <a:lnTo>
                        <a:pt x="44" y="304"/>
                      </a:lnTo>
                      <a:lnTo>
                        <a:pt x="44" y="302"/>
                      </a:lnTo>
                      <a:lnTo>
                        <a:pt x="42" y="302"/>
                      </a:lnTo>
                      <a:lnTo>
                        <a:pt x="42" y="302"/>
                      </a:lnTo>
                      <a:lnTo>
                        <a:pt x="42" y="302"/>
                      </a:lnTo>
                      <a:lnTo>
                        <a:pt x="42" y="300"/>
                      </a:lnTo>
                      <a:lnTo>
                        <a:pt x="44" y="302"/>
                      </a:lnTo>
                      <a:lnTo>
                        <a:pt x="44" y="302"/>
                      </a:lnTo>
                      <a:lnTo>
                        <a:pt x="46" y="304"/>
                      </a:lnTo>
                      <a:lnTo>
                        <a:pt x="46" y="304"/>
                      </a:lnTo>
                      <a:lnTo>
                        <a:pt x="47" y="304"/>
                      </a:lnTo>
                      <a:lnTo>
                        <a:pt x="47" y="304"/>
                      </a:lnTo>
                      <a:lnTo>
                        <a:pt x="47" y="304"/>
                      </a:lnTo>
                      <a:lnTo>
                        <a:pt x="47" y="304"/>
                      </a:lnTo>
                      <a:lnTo>
                        <a:pt x="47" y="306"/>
                      </a:lnTo>
                      <a:lnTo>
                        <a:pt x="49" y="304"/>
                      </a:lnTo>
                      <a:lnTo>
                        <a:pt x="49" y="302"/>
                      </a:lnTo>
                      <a:lnTo>
                        <a:pt x="49" y="302"/>
                      </a:lnTo>
                      <a:lnTo>
                        <a:pt x="51" y="304"/>
                      </a:lnTo>
                      <a:lnTo>
                        <a:pt x="49" y="304"/>
                      </a:lnTo>
                      <a:lnTo>
                        <a:pt x="49" y="306"/>
                      </a:lnTo>
                      <a:lnTo>
                        <a:pt x="49" y="306"/>
                      </a:lnTo>
                      <a:lnTo>
                        <a:pt x="49" y="306"/>
                      </a:lnTo>
                      <a:lnTo>
                        <a:pt x="51" y="306"/>
                      </a:lnTo>
                      <a:lnTo>
                        <a:pt x="51" y="306"/>
                      </a:lnTo>
                      <a:lnTo>
                        <a:pt x="51" y="306"/>
                      </a:lnTo>
                      <a:lnTo>
                        <a:pt x="53" y="306"/>
                      </a:lnTo>
                      <a:lnTo>
                        <a:pt x="57" y="306"/>
                      </a:lnTo>
                      <a:lnTo>
                        <a:pt x="57" y="306"/>
                      </a:lnTo>
                      <a:lnTo>
                        <a:pt x="57" y="308"/>
                      </a:lnTo>
                      <a:lnTo>
                        <a:pt x="55" y="309"/>
                      </a:lnTo>
                      <a:lnTo>
                        <a:pt x="57" y="311"/>
                      </a:lnTo>
                      <a:lnTo>
                        <a:pt x="57" y="311"/>
                      </a:lnTo>
                      <a:lnTo>
                        <a:pt x="59" y="311"/>
                      </a:lnTo>
                      <a:lnTo>
                        <a:pt x="59" y="311"/>
                      </a:lnTo>
                      <a:lnTo>
                        <a:pt x="59" y="313"/>
                      </a:lnTo>
                      <a:lnTo>
                        <a:pt x="59" y="313"/>
                      </a:lnTo>
                      <a:lnTo>
                        <a:pt x="61" y="313"/>
                      </a:lnTo>
                      <a:lnTo>
                        <a:pt x="61" y="315"/>
                      </a:lnTo>
                      <a:lnTo>
                        <a:pt x="61" y="315"/>
                      </a:lnTo>
                      <a:lnTo>
                        <a:pt x="62" y="315"/>
                      </a:lnTo>
                      <a:lnTo>
                        <a:pt x="62" y="315"/>
                      </a:lnTo>
                      <a:lnTo>
                        <a:pt x="62" y="315"/>
                      </a:lnTo>
                      <a:lnTo>
                        <a:pt x="62" y="315"/>
                      </a:lnTo>
                      <a:lnTo>
                        <a:pt x="62" y="315"/>
                      </a:lnTo>
                      <a:lnTo>
                        <a:pt x="62" y="313"/>
                      </a:lnTo>
                      <a:lnTo>
                        <a:pt x="62" y="311"/>
                      </a:lnTo>
                      <a:lnTo>
                        <a:pt x="62" y="311"/>
                      </a:lnTo>
                      <a:lnTo>
                        <a:pt x="61" y="311"/>
                      </a:lnTo>
                      <a:lnTo>
                        <a:pt x="61" y="309"/>
                      </a:lnTo>
                      <a:lnTo>
                        <a:pt x="59" y="309"/>
                      </a:lnTo>
                      <a:lnTo>
                        <a:pt x="59" y="308"/>
                      </a:lnTo>
                      <a:lnTo>
                        <a:pt x="59" y="306"/>
                      </a:lnTo>
                      <a:lnTo>
                        <a:pt x="61" y="306"/>
                      </a:lnTo>
                      <a:lnTo>
                        <a:pt x="59" y="306"/>
                      </a:lnTo>
                      <a:lnTo>
                        <a:pt x="57" y="302"/>
                      </a:lnTo>
                      <a:lnTo>
                        <a:pt x="57" y="300"/>
                      </a:lnTo>
                      <a:lnTo>
                        <a:pt x="55" y="300"/>
                      </a:lnTo>
                      <a:lnTo>
                        <a:pt x="53" y="300"/>
                      </a:lnTo>
                      <a:lnTo>
                        <a:pt x="53" y="300"/>
                      </a:lnTo>
                      <a:lnTo>
                        <a:pt x="53" y="302"/>
                      </a:lnTo>
                      <a:lnTo>
                        <a:pt x="53" y="302"/>
                      </a:lnTo>
                      <a:lnTo>
                        <a:pt x="53" y="302"/>
                      </a:lnTo>
                      <a:lnTo>
                        <a:pt x="51" y="298"/>
                      </a:lnTo>
                      <a:lnTo>
                        <a:pt x="49" y="298"/>
                      </a:lnTo>
                      <a:lnTo>
                        <a:pt x="49" y="298"/>
                      </a:lnTo>
                      <a:lnTo>
                        <a:pt x="49" y="300"/>
                      </a:lnTo>
                      <a:lnTo>
                        <a:pt x="47" y="300"/>
                      </a:lnTo>
                      <a:lnTo>
                        <a:pt x="47" y="300"/>
                      </a:lnTo>
                      <a:lnTo>
                        <a:pt x="47" y="300"/>
                      </a:lnTo>
                      <a:lnTo>
                        <a:pt x="47" y="302"/>
                      </a:lnTo>
                      <a:lnTo>
                        <a:pt x="47" y="302"/>
                      </a:lnTo>
                      <a:lnTo>
                        <a:pt x="46" y="302"/>
                      </a:lnTo>
                      <a:lnTo>
                        <a:pt x="46" y="302"/>
                      </a:lnTo>
                      <a:lnTo>
                        <a:pt x="46" y="302"/>
                      </a:lnTo>
                      <a:lnTo>
                        <a:pt x="44" y="302"/>
                      </a:lnTo>
                      <a:lnTo>
                        <a:pt x="46" y="300"/>
                      </a:lnTo>
                      <a:lnTo>
                        <a:pt x="46" y="300"/>
                      </a:lnTo>
                      <a:lnTo>
                        <a:pt x="44" y="298"/>
                      </a:lnTo>
                      <a:lnTo>
                        <a:pt x="42" y="300"/>
                      </a:lnTo>
                      <a:lnTo>
                        <a:pt x="42" y="298"/>
                      </a:lnTo>
                      <a:lnTo>
                        <a:pt x="40" y="298"/>
                      </a:lnTo>
                      <a:lnTo>
                        <a:pt x="40" y="294"/>
                      </a:lnTo>
                      <a:lnTo>
                        <a:pt x="40" y="293"/>
                      </a:lnTo>
                      <a:lnTo>
                        <a:pt x="40" y="289"/>
                      </a:lnTo>
                      <a:lnTo>
                        <a:pt x="40" y="287"/>
                      </a:lnTo>
                      <a:lnTo>
                        <a:pt x="40" y="283"/>
                      </a:lnTo>
                      <a:lnTo>
                        <a:pt x="38" y="281"/>
                      </a:lnTo>
                      <a:lnTo>
                        <a:pt x="36" y="278"/>
                      </a:lnTo>
                      <a:lnTo>
                        <a:pt x="32" y="274"/>
                      </a:lnTo>
                      <a:lnTo>
                        <a:pt x="23" y="263"/>
                      </a:lnTo>
                      <a:lnTo>
                        <a:pt x="23" y="261"/>
                      </a:lnTo>
                      <a:lnTo>
                        <a:pt x="23" y="259"/>
                      </a:lnTo>
                      <a:lnTo>
                        <a:pt x="21" y="255"/>
                      </a:lnTo>
                      <a:lnTo>
                        <a:pt x="23" y="257"/>
                      </a:lnTo>
                      <a:lnTo>
                        <a:pt x="23" y="259"/>
                      </a:lnTo>
                      <a:lnTo>
                        <a:pt x="25" y="261"/>
                      </a:lnTo>
                      <a:lnTo>
                        <a:pt x="25" y="263"/>
                      </a:lnTo>
                      <a:lnTo>
                        <a:pt x="27" y="263"/>
                      </a:lnTo>
                      <a:lnTo>
                        <a:pt x="27" y="263"/>
                      </a:lnTo>
                      <a:lnTo>
                        <a:pt x="29" y="264"/>
                      </a:lnTo>
                      <a:lnTo>
                        <a:pt x="29" y="266"/>
                      </a:lnTo>
                      <a:lnTo>
                        <a:pt x="30" y="268"/>
                      </a:lnTo>
                      <a:lnTo>
                        <a:pt x="30" y="270"/>
                      </a:lnTo>
                      <a:lnTo>
                        <a:pt x="32" y="270"/>
                      </a:lnTo>
                      <a:lnTo>
                        <a:pt x="34" y="272"/>
                      </a:lnTo>
                      <a:lnTo>
                        <a:pt x="34" y="274"/>
                      </a:lnTo>
                      <a:lnTo>
                        <a:pt x="36" y="274"/>
                      </a:lnTo>
                      <a:lnTo>
                        <a:pt x="38" y="276"/>
                      </a:lnTo>
                      <a:lnTo>
                        <a:pt x="40" y="278"/>
                      </a:lnTo>
                      <a:lnTo>
                        <a:pt x="42" y="278"/>
                      </a:lnTo>
                      <a:lnTo>
                        <a:pt x="42" y="287"/>
                      </a:lnTo>
                      <a:lnTo>
                        <a:pt x="42" y="287"/>
                      </a:lnTo>
                      <a:lnTo>
                        <a:pt x="44" y="287"/>
                      </a:lnTo>
                      <a:lnTo>
                        <a:pt x="44" y="287"/>
                      </a:lnTo>
                      <a:lnTo>
                        <a:pt x="44" y="285"/>
                      </a:lnTo>
                      <a:lnTo>
                        <a:pt x="44" y="285"/>
                      </a:lnTo>
                      <a:lnTo>
                        <a:pt x="44" y="285"/>
                      </a:lnTo>
                      <a:lnTo>
                        <a:pt x="44" y="285"/>
                      </a:lnTo>
                      <a:lnTo>
                        <a:pt x="46" y="285"/>
                      </a:lnTo>
                      <a:lnTo>
                        <a:pt x="46" y="287"/>
                      </a:lnTo>
                      <a:lnTo>
                        <a:pt x="46" y="285"/>
                      </a:lnTo>
                      <a:lnTo>
                        <a:pt x="47" y="283"/>
                      </a:lnTo>
                      <a:lnTo>
                        <a:pt x="49" y="283"/>
                      </a:lnTo>
                      <a:lnTo>
                        <a:pt x="51" y="283"/>
                      </a:lnTo>
                      <a:lnTo>
                        <a:pt x="51" y="285"/>
                      </a:lnTo>
                      <a:lnTo>
                        <a:pt x="51" y="285"/>
                      </a:lnTo>
                      <a:lnTo>
                        <a:pt x="51" y="287"/>
                      </a:lnTo>
                      <a:lnTo>
                        <a:pt x="53" y="287"/>
                      </a:lnTo>
                      <a:lnTo>
                        <a:pt x="53" y="285"/>
                      </a:lnTo>
                      <a:lnTo>
                        <a:pt x="53" y="283"/>
                      </a:lnTo>
                      <a:lnTo>
                        <a:pt x="53" y="283"/>
                      </a:lnTo>
                      <a:lnTo>
                        <a:pt x="55" y="283"/>
                      </a:lnTo>
                      <a:lnTo>
                        <a:pt x="61" y="283"/>
                      </a:lnTo>
                      <a:lnTo>
                        <a:pt x="62" y="283"/>
                      </a:lnTo>
                      <a:lnTo>
                        <a:pt x="61" y="281"/>
                      </a:lnTo>
                      <a:lnTo>
                        <a:pt x="59" y="281"/>
                      </a:lnTo>
                      <a:lnTo>
                        <a:pt x="59" y="279"/>
                      </a:lnTo>
                      <a:lnTo>
                        <a:pt x="57" y="276"/>
                      </a:lnTo>
                      <a:lnTo>
                        <a:pt x="57" y="276"/>
                      </a:lnTo>
                      <a:lnTo>
                        <a:pt x="57" y="274"/>
                      </a:lnTo>
                      <a:lnTo>
                        <a:pt x="57" y="274"/>
                      </a:lnTo>
                      <a:lnTo>
                        <a:pt x="55" y="272"/>
                      </a:lnTo>
                      <a:lnTo>
                        <a:pt x="53" y="272"/>
                      </a:lnTo>
                      <a:lnTo>
                        <a:pt x="53" y="274"/>
                      </a:lnTo>
                      <a:lnTo>
                        <a:pt x="53" y="274"/>
                      </a:lnTo>
                      <a:lnTo>
                        <a:pt x="53" y="274"/>
                      </a:lnTo>
                      <a:lnTo>
                        <a:pt x="53" y="276"/>
                      </a:lnTo>
                      <a:lnTo>
                        <a:pt x="53" y="276"/>
                      </a:lnTo>
                      <a:lnTo>
                        <a:pt x="51" y="278"/>
                      </a:lnTo>
                      <a:lnTo>
                        <a:pt x="49" y="279"/>
                      </a:lnTo>
                      <a:lnTo>
                        <a:pt x="47" y="279"/>
                      </a:lnTo>
                      <a:lnTo>
                        <a:pt x="46" y="279"/>
                      </a:lnTo>
                      <a:lnTo>
                        <a:pt x="46" y="279"/>
                      </a:lnTo>
                      <a:lnTo>
                        <a:pt x="44" y="281"/>
                      </a:lnTo>
                      <a:lnTo>
                        <a:pt x="44" y="281"/>
                      </a:lnTo>
                      <a:lnTo>
                        <a:pt x="44" y="279"/>
                      </a:lnTo>
                      <a:lnTo>
                        <a:pt x="44" y="279"/>
                      </a:lnTo>
                      <a:lnTo>
                        <a:pt x="44" y="279"/>
                      </a:lnTo>
                      <a:lnTo>
                        <a:pt x="42" y="278"/>
                      </a:lnTo>
                      <a:lnTo>
                        <a:pt x="42" y="276"/>
                      </a:lnTo>
                      <a:lnTo>
                        <a:pt x="42" y="276"/>
                      </a:lnTo>
                      <a:lnTo>
                        <a:pt x="42" y="276"/>
                      </a:lnTo>
                      <a:lnTo>
                        <a:pt x="42" y="276"/>
                      </a:lnTo>
                      <a:lnTo>
                        <a:pt x="40" y="276"/>
                      </a:lnTo>
                      <a:lnTo>
                        <a:pt x="40" y="274"/>
                      </a:lnTo>
                      <a:lnTo>
                        <a:pt x="42" y="274"/>
                      </a:lnTo>
                      <a:lnTo>
                        <a:pt x="42" y="272"/>
                      </a:lnTo>
                      <a:lnTo>
                        <a:pt x="44" y="272"/>
                      </a:lnTo>
                      <a:lnTo>
                        <a:pt x="44" y="272"/>
                      </a:lnTo>
                      <a:lnTo>
                        <a:pt x="44" y="272"/>
                      </a:lnTo>
                      <a:lnTo>
                        <a:pt x="44" y="270"/>
                      </a:lnTo>
                      <a:lnTo>
                        <a:pt x="44" y="270"/>
                      </a:lnTo>
                      <a:lnTo>
                        <a:pt x="44" y="268"/>
                      </a:lnTo>
                      <a:lnTo>
                        <a:pt x="44" y="268"/>
                      </a:lnTo>
                      <a:lnTo>
                        <a:pt x="46" y="268"/>
                      </a:lnTo>
                      <a:lnTo>
                        <a:pt x="46" y="268"/>
                      </a:lnTo>
                      <a:lnTo>
                        <a:pt x="46" y="268"/>
                      </a:lnTo>
                      <a:lnTo>
                        <a:pt x="47" y="266"/>
                      </a:lnTo>
                      <a:lnTo>
                        <a:pt x="47" y="264"/>
                      </a:lnTo>
                      <a:lnTo>
                        <a:pt x="47" y="263"/>
                      </a:lnTo>
                      <a:lnTo>
                        <a:pt x="46" y="261"/>
                      </a:lnTo>
                      <a:lnTo>
                        <a:pt x="47" y="261"/>
                      </a:lnTo>
                      <a:lnTo>
                        <a:pt x="47" y="259"/>
                      </a:lnTo>
                      <a:lnTo>
                        <a:pt x="47" y="259"/>
                      </a:lnTo>
                      <a:lnTo>
                        <a:pt x="46" y="259"/>
                      </a:lnTo>
                      <a:lnTo>
                        <a:pt x="46" y="261"/>
                      </a:lnTo>
                      <a:lnTo>
                        <a:pt x="46" y="264"/>
                      </a:lnTo>
                      <a:lnTo>
                        <a:pt x="46" y="264"/>
                      </a:lnTo>
                      <a:lnTo>
                        <a:pt x="46" y="266"/>
                      </a:lnTo>
                      <a:lnTo>
                        <a:pt x="46" y="266"/>
                      </a:lnTo>
                      <a:lnTo>
                        <a:pt x="44" y="266"/>
                      </a:lnTo>
                      <a:lnTo>
                        <a:pt x="44" y="266"/>
                      </a:lnTo>
                      <a:lnTo>
                        <a:pt x="44" y="264"/>
                      </a:lnTo>
                      <a:lnTo>
                        <a:pt x="42" y="264"/>
                      </a:lnTo>
                      <a:lnTo>
                        <a:pt x="42" y="266"/>
                      </a:lnTo>
                      <a:lnTo>
                        <a:pt x="40" y="266"/>
                      </a:lnTo>
                      <a:lnTo>
                        <a:pt x="40" y="268"/>
                      </a:lnTo>
                      <a:lnTo>
                        <a:pt x="40" y="268"/>
                      </a:lnTo>
                      <a:lnTo>
                        <a:pt x="36" y="268"/>
                      </a:lnTo>
                      <a:lnTo>
                        <a:pt x="34" y="268"/>
                      </a:lnTo>
                      <a:lnTo>
                        <a:pt x="34" y="268"/>
                      </a:lnTo>
                      <a:lnTo>
                        <a:pt x="34" y="266"/>
                      </a:lnTo>
                      <a:lnTo>
                        <a:pt x="34" y="264"/>
                      </a:lnTo>
                      <a:lnTo>
                        <a:pt x="34" y="264"/>
                      </a:lnTo>
                      <a:lnTo>
                        <a:pt x="32" y="263"/>
                      </a:lnTo>
                      <a:lnTo>
                        <a:pt x="32" y="263"/>
                      </a:lnTo>
                      <a:lnTo>
                        <a:pt x="32" y="263"/>
                      </a:lnTo>
                      <a:lnTo>
                        <a:pt x="32" y="263"/>
                      </a:lnTo>
                      <a:lnTo>
                        <a:pt x="32" y="264"/>
                      </a:lnTo>
                      <a:lnTo>
                        <a:pt x="30" y="264"/>
                      </a:lnTo>
                      <a:lnTo>
                        <a:pt x="30" y="264"/>
                      </a:lnTo>
                      <a:lnTo>
                        <a:pt x="29" y="263"/>
                      </a:lnTo>
                      <a:lnTo>
                        <a:pt x="27" y="261"/>
                      </a:lnTo>
                      <a:lnTo>
                        <a:pt x="25" y="261"/>
                      </a:lnTo>
                      <a:lnTo>
                        <a:pt x="25" y="261"/>
                      </a:lnTo>
                      <a:lnTo>
                        <a:pt x="25" y="259"/>
                      </a:lnTo>
                      <a:lnTo>
                        <a:pt x="23" y="259"/>
                      </a:lnTo>
                      <a:lnTo>
                        <a:pt x="25" y="257"/>
                      </a:lnTo>
                      <a:lnTo>
                        <a:pt x="25" y="257"/>
                      </a:lnTo>
                      <a:lnTo>
                        <a:pt x="25" y="257"/>
                      </a:lnTo>
                      <a:lnTo>
                        <a:pt x="23" y="255"/>
                      </a:lnTo>
                      <a:lnTo>
                        <a:pt x="25" y="255"/>
                      </a:lnTo>
                      <a:lnTo>
                        <a:pt x="25" y="253"/>
                      </a:lnTo>
                      <a:lnTo>
                        <a:pt x="23" y="251"/>
                      </a:lnTo>
                      <a:lnTo>
                        <a:pt x="23" y="251"/>
                      </a:lnTo>
                      <a:lnTo>
                        <a:pt x="23" y="253"/>
                      </a:lnTo>
                      <a:lnTo>
                        <a:pt x="23" y="255"/>
                      </a:lnTo>
                      <a:lnTo>
                        <a:pt x="23" y="255"/>
                      </a:lnTo>
                      <a:lnTo>
                        <a:pt x="21" y="255"/>
                      </a:lnTo>
                      <a:lnTo>
                        <a:pt x="21" y="255"/>
                      </a:lnTo>
                      <a:lnTo>
                        <a:pt x="21" y="249"/>
                      </a:lnTo>
                      <a:lnTo>
                        <a:pt x="21" y="246"/>
                      </a:lnTo>
                      <a:lnTo>
                        <a:pt x="14" y="238"/>
                      </a:lnTo>
                      <a:lnTo>
                        <a:pt x="15" y="240"/>
                      </a:lnTo>
                      <a:lnTo>
                        <a:pt x="15" y="240"/>
                      </a:lnTo>
                      <a:lnTo>
                        <a:pt x="17" y="240"/>
                      </a:lnTo>
                      <a:lnTo>
                        <a:pt x="15" y="238"/>
                      </a:lnTo>
                      <a:lnTo>
                        <a:pt x="17" y="238"/>
                      </a:lnTo>
                      <a:lnTo>
                        <a:pt x="17" y="238"/>
                      </a:lnTo>
                      <a:lnTo>
                        <a:pt x="17" y="236"/>
                      </a:lnTo>
                      <a:lnTo>
                        <a:pt x="17" y="236"/>
                      </a:lnTo>
                      <a:lnTo>
                        <a:pt x="17" y="236"/>
                      </a:lnTo>
                      <a:lnTo>
                        <a:pt x="15" y="238"/>
                      </a:lnTo>
                      <a:lnTo>
                        <a:pt x="14" y="238"/>
                      </a:lnTo>
                      <a:lnTo>
                        <a:pt x="14" y="236"/>
                      </a:lnTo>
                      <a:lnTo>
                        <a:pt x="14" y="234"/>
                      </a:lnTo>
                      <a:lnTo>
                        <a:pt x="12" y="232"/>
                      </a:lnTo>
                      <a:lnTo>
                        <a:pt x="12" y="234"/>
                      </a:lnTo>
                      <a:lnTo>
                        <a:pt x="12" y="234"/>
                      </a:lnTo>
                      <a:lnTo>
                        <a:pt x="10" y="231"/>
                      </a:lnTo>
                      <a:lnTo>
                        <a:pt x="10" y="231"/>
                      </a:lnTo>
                      <a:lnTo>
                        <a:pt x="8" y="229"/>
                      </a:lnTo>
                      <a:lnTo>
                        <a:pt x="8" y="223"/>
                      </a:lnTo>
                      <a:lnTo>
                        <a:pt x="6" y="221"/>
                      </a:lnTo>
                      <a:lnTo>
                        <a:pt x="4" y="217"/>
                      </a:lnTo>
                      <a:lnTo>
                        <a:pt x="2" y="216"/>
                      </a:lnTo>
                      <a:lnTo>
                        <a:pt x="0" y="210"/>
                      </a:lnTo>
                      <a:lnTo>
                        <a:pt x="2" y="208"/>
                      </a:lnTo>
                      <a:lnTo>
                        <a:pt x="2" y="208"/>
                      </a:lnTo>
                      <a:lnTo>
                        <a:pt x="2" y="210"/>
                      </a:lnTo>
                      <a:lnTo>
                        <a:pt x="2" y="210"/>
                      </a:lnTo>
                      <a:lnTo>
                        <a:pt x="4" y="212"/>
                      </a:lnTo>
                      <a:lnTo>
                        <a:pt x="4" y="212"/>
                      </a:lnTo>
                      <a:lnTo>
                        <a:pt x="4" y="212"/>
                      </a:lnTo>
                      <a:lnTo>
                        <a:pt x="4" y="212"/>
                      </a:lnTo>
                      <a:lnTo>
                        <a:pt x="6" y="212"/>
                      </a:lnTo>
                      <a:lnTo>
                        <a:pt x="8" y="214"/>
                      </a:lnTo>
                      <a:lnTo>
                        <a:pt x="8" y="217"/>
                      </a:lnTo>
                      <a:lnTo>
                        <a:pt x="8" y="219"/>
                      </a:lnTo>
                      <a:lnTo>
                        <a:pt x="8" y="221"/>
                      </a:lnTo>
                      <a:lnTo>
                        <a:pt x="10" y="221"/>
                      </a:lnTo>
                      <a:lnTo>
                        <a:pt x="12" y="223"/>
                      </a:lnTo>
                      <a:lnTo>
                        <a:pt x="12" y="223"/>
                      </a:lnTo>
                      <a:lnTo>
                        <a:pt x="12" y="225"/>
                      </a:lnTo>
                      <a:lnTo>
                        <a:pt x="12" y="225"/>
                      </a:lnTo>
                      <a:lnTo>
                        <a:pt x="12" y="223"/>
                      </a:lnTo>
                      <a:lnTo>
                        <a:pt x="12" y="223"/>
                      </a:lnTo>
                      <a:lnTo>
                        <a:pt x="12" y="221"/>
                      </a:lnTo>
                      <a:lnTo>
                        <a:pt x="12" y="219"/>
                      </a:lnTo>
                      <a:lnTo>
                        <a:pt x="14" y="219"/>
                      </a:lnTo>
                      <a:lnTo>
                        <a:pt x="14" y="219"/>
                      </a:lnTo>
                      <a:lnTo>
                        <a:pt x="17" y="219"/>
                      </a:lnTo>
                      <a:lnTo>
                        <a:pt x="17" y="219"/>
                      </a:lnTo>
                      <a:lnTo>
                        <a:pt x="15" y="217"/>
                      </a:lnTo>
                      <a:lnTo>
                        <a:pt x="14" y="217"/>
                      </a:lnTo>
                      <a:lnTo>
                        <a:pt x="14" y="216"/>
                      </a:lnTo>
                      <a:lnTo>
                        <a:pt x="15" y="216"/>
                      </a:lnTo>
                      <a:lnTo>
                        <a:pt x="15" y="216"/>
                      </a:lnTo>
                      <a:lnTo>
                        <a:pt x="17" y="217"/>
                      </a:lnTo>
                      <a:lnTo>
                        <a:pt x="17" y="217"/>
                      </a:lnTo>
                      <a:lnTo>
                        <a:pt x="19" y="219"/>
                      </a:lnTo>
                      <a:lnTo>
                        <a:pt x="19" y="219"/>
                      </a:lnTo>
                      <a:lnTo>
                        <a:pt x="19" y="221"/>
                      </a:lnTo>
                      <a:lnTo>
                        <a:pt x="21" y="223"/>
                      </a:lnTo>
                      <a:lnTo>
                        <a:pt x="23" y="225"/>
                      </a:lnTo>
                      <a:lnTo>
                        <a:pt x="23" y="227"/>
                      </a:lnTo>
                      <a:lnTo>
                        <a:pt x="23" y="229"/>
                      </a:lnTo>
                      <a:lnTo>
                        <a:pt x="23" y="231"/>
                      </a:lnTo>
                      <a:lnTo>
                        <a:pt x="23" y="231"/>
                      </a:lnTo>
                      <a:lnTo>
                        <a:pt x="23" y="229"/>
                      </a:lnTo>
                      <a:lnTo>
                        <a:pt x="23" y="225"/>
                      </a:lnTo>
                      <a:lnTo>
                        <a:pt x="25" y="223"/>
                      </a:lnTo>
                      <a:lnTo>
                        <a:pt x="27" y="221"/>
                      </a:lnTo>
                      <a:lnTo>
                        <a:pt x="27" y="219"/>
                      </a:lnTo>
                      <a:lnTo>
                        <a:pt x="27" y="217"/>
                      </a:lnTo>
                      <a:lnTo>
                        <a:pt x="27" y="217"/>
                      </a:lnTo>
                      <a:lnTo>
                        <a:pt x="29" y="217"/>
                      </a:lnTo>
                      <a:lnTo>
                        <a:pt x="29" y="216"/>
                      </a:lnTo>
                      <a:lnTo>
                        <a:pt x="29" y="216"/>
                      </a:lnTo>
                      <a:lnTo>
                        <a:pt x="29" y="216"/>
                      </a:lnTo>
                      <a:lnTo>
                        <a:pt x="30" y="214"/>
                      </a:lnTo>
                      <a:lnTo>
                        <a:pt x="30" y="216"/>
                      </a:lnTo>
                      <a:lnTo>
                        <a:pt x="30" y="214"/>
                      </a:lnTo>
                      <a:lnTo>
                        <a:pt x="30" y="214"/>
                      </a:lnTo>
                      <a:lnTo>
                        <a:pt x="29" y="212"/>
                      </a:lnTo>
                      <a:lnTo>
                        <a:pt x="30" y="210"/>
                      </a:lnTo>
                      <a:lnTo>
                        <a:pt x="34" y="206"/>
                      </a:lnTo>
                      <a:lnTo>
                        <a:pt x="36" y="204"/>
                      </a:lnTo>
                      <a:lnTo>
                        <a:pt x="42" y="197"/>
                      </a:lnTo>
                      <a:lnTo>
                        <a:pt x="44" y="195"/>
                      </a:lnTo>
                      <a:lnTo>
                        <a:pt x="44" y="191"/>
                      </a:lnTo>
                      <a:lnTo>
                        <a:pt x="44" y="182"/>
                      </a:lnTo>
                      <a:lnTo>
                        <a:pt x="46" y="180"/>
                      </a:lnTo>
                      <a:lnTo>
                        <a:pt x="47" y="178"/>
                      </a:lnTo>
                      <a:lnTo>
                        <a:pt x="47" y="176"/>
                      </a:lnTo>
                      <a:lnTo>
                        <a:pt x="47" y="174"/>
                      </a:lnTo>
                      <a:lnTo>
                        <a:pt x="47" y="174"/>
                      </a:lnTo>
                      <a:lnTo>
                        <a:pt x="47" y="172"/>
                      </a:lnTo>
                      <a:lnTo>
                        <a:pt x="47" y="172"/>
                      </a:lnTo>
                      <a:lnTo>
                        <a:pt x="46" y="170"/>
                      </a:lnTo>
                      <a:lnTo>
                        <a:pt x="46" y="169"/>
                      </a:lnTo>
                      <a:lnTo>
                        <a:pt x="47" y="169"/>
                      </a:lnTo>
                      <a:lnTo>
                        <a:pt x="47" y="167"/>
                      </a:lnTo>
                      <a:lnTo>
                        <a:pt x="47" y="167"/>
                      </a:lnTo>
                      <a:lnTo>
                        <a:pt x="47" y="165"/>
                      </a:lnTo>
                      <a:lnTo>
                        <a:pt x="47" y="165"/>
                      </a:lnTo>
                      <a:lnTo>
                        <a:pt x="47" y="165"/>
                      </a:lnTo>
                      <a:lnTo>
                        <a:pt x="47" y="163"/>
                      </a:lnTo>
                      <a:lnTo>
                        <a:pt x="46" y="150"/>
                      </a:lnTo>
                      <a:lnTo>
                        <a:pt x="44" y="146"/>
                      </a:lnTo>
                      <a:lnTo>
                        <a:pt x="44" y="146"/>
                      </a:lnTo>
                      <a:lnTo>
                        <a:pt x="46" y="144"/>
                      </a:lnTo>
                      <a:lnTo>
                        <a:pt x="46" y="144"/>
                      </a:lnTo>
                      <a:lnTo>
                        <a:pt x="46" y="144"/>
                      </a:lnTo>
                      <a:lnTo>
                        <a:pt x="47" y="142"/>
                      </a:lnTo>
                      <a:lnTo>
                        <a:pt x="47" y="142"/>
                      </a:lnTo>
                      <a:lnTo>
                        <a:pt x="49" y="142"/>
                      </a:lnTo>
                      <a:lnTo>
                        <a:pt x="49" y="144"/>
                      </a:lnTo>
                      <a:lnTo>
                        <a:pt x="49" y="146"/>
                      </a:lnTo>
                      <a:lnTo>
                        <a:pt x="49" y="146"/>
                      </a:lnTo>
                      <a:lnTo>
                        <a:pt x="49" y="150"/>
                      </a:lnTo>
                      <a:lnTo>
                        <a:pt x="49" y="150"/>
                      </a:lnTo>
                      <a:lnTo>
                        <a:pt x="49" y="152"/>
                      </a:lnTo>
                      <a:lnTo>
                        <a:pt x="49" y="152"/>
                      </a:lnTo>
                      <a:lnTo>
                        <a:pt x="47" y="152"/>
                      </a:lnTo>
                      <a:lnTo>
                        <a:pt x="47" y="154"/>
                      </a:lnTo>
                      <a:lnTo>
                        <a:pt x="49" y="154"/>
                      </a:lnTo>
                      <a:lnTo>
                        <a:pt x="49" y="154"/>
                      </a:lnTo>
                      <a:lnTo>
                        <a:pt x="49" y="154"/>
                      </a:lnTo>
                      <a:lnTo>
                        <a:pt x="51" y="152"/>
                      </a:lnTo>
                      <a:lnTo>
                        <a:pt x="53" y="152"/>
                      </a:lnTo>
                      <a:lnTo>
                        <a:pt x="53" y="154"/>
                      </a:lnTo>
                      <a:lnTo>
                        <a:pt x="53" y="154"/>
                      </a:lnTo>
                      <a:lnTo>
                        <a:pt x="55" y="155"/>
                      </a:lnTo>
                      <a:lnTo>
                        <a:pt x="57" y="157"/>
                      </a:lnTo>
                      <a:lnTo>
                        <a:pt x="57" y="159"/>
                      </a:lnTo>
                      <a:lnTo>
                        <a:pt x="57" y="159"/>
                      </a:lnTo>
                      <a:lnTo>
                        <a:pt x="57" y="161"/>
                      </a:lnTo>
                      <a:lnTo>
                        <a:pt x="59" y="161"/>
                      </a:lnTo>
                      <a:lnTo>
                        <a:pt x="59" y="159"/>
                      </a:lnTo>
                      <a:lnTo>
                        <a:pt x="59" y="157"/>
                      </a:lnTo>
                      <a:lnTo>
                        <a:pt x="59" y="155"/>
                      </a:lnTo>
                      <a:lnTo>
                        <a:pt x="59" y="154"/>
                      </a:lnTo>
                      <a:lnTo>
                        <a:pt x="62" y="155"/>
                      </a:lnTo>
                      <a:lnTo>
                        <a:pt x="62" y="155"/>
                      </a:lnTo>
                      <a:lnTo>
                        <a:pt x="64" y="155"/>
                      </a:lnTo>
                      <a:lnTo>
                        <a:pt x="64" y="159"/>
                      </a:lnTo>
                      <a:lnTo>
                        <a:pt x="64" y="159"/>
                      </a:lnTo>
                      <a:lnTo>
                        <a:pt x="64" y="159"/>
                      </a:lnTo>
                      <a:lnTo>
                        <a:pt x="66" y="157"/>
                      </a:lnTo>
                      <a:lnTo>
                        <a:pt x="68" y="155"/>
                      </a:lnTo>
                      <a:lnTo>
                        <a:pt x="68" y="155"/>
                      </a:lnTo>
                      <a:lnTo>
                        <a:pt x="70" y="157"/>
                      </a:lnTo>
                      <a:lnTo>
                        <a:pt x="70" y="157"/>
                      </a:lnTo>
                      <a:lnTo>
                        <a:pt x="74" y="157"/>
                      </a:lnTo>
                      <a:lnTo>
                        <a:pt x="76" y="161"/>
                      </a:lnTo>
                      <a:lnTo>
                        <a:pt x="79" y="163"/>
                      </a:lnTo>
                      <a:lnTo>
                        <a:pt x="81" y="165"/>
                      </a:lnTo>
                      <a:lnTo>
                        <a:pt x="77" y="161"/>
                      </a:lnTo>
                      <a:lnTo>
                        <a:pt x="77" y="159"/>
                      </a:lnTo>
                      <a:lnTo>
                        <a:pt x="77" y="157"/>
                      </a:lnTo>
                      <a:lnTo>
                        <a:pt x="79" y="157"/>
                      </a:lnTo>
                      <a:lnTo>
                        <a:pt x="79" y="157"/>
                      </a:lnTo>
                      <a:lnTo>
                        <a:pt x="81" y="159"/>
                      </a:lnTo>
                      <a:lnTo>
                        <a:pt x="83" y="157"/>
                      </a:lnTo>
                      <a:lnTo>
                        <a:pt x="83" y="157"/>
                      </a:lnTo>
                      <a:lnTo>
                        <a:pt x="85" y="155"/>
                      </a:lnTo>
                      <a:lnTo>
                        <a:pt x="87" y="154"/>
                      </a:lnTo>
                      <a:lnTo>
                        <a:pt x="89" y="154"/>
                      </a:lnTo>
                      <a:lnTo>
                        <a:pt x="89" y="154"/>
                      </a:lnTo>
                      <a:lnTo>
                        <a:pt x="91" y="155"/>
                      </a:lnTo>
                      <a:lnTo>
                        <a:pt x="92" y="155"/>
                      </a:lnTo>
                      <a:lnTo>
                        <a:pt x="96" y="154"/>
                      </a:lnTo>
                      <a:lnTo>
                        <a:pt x="96" y="154"/>
                      </a:lnTo>
                      <a:lnTo>
                        <a:pt x="92" y="154"/>
                      </a:lnTo>
                      <a:lnTo>
                        <a:pt x="91" y="154"/>
                      </a:lnTo>
                      <a:lnTo>
                        <a:pt x="91" y="152"/>
                      </a:lnTo>
                      <a:lnTo>
                        <a:pt x="89" y="152"/>
                      </a:lnTo>
                      <a:lnTo>
                        <a:pt x="87" y="154"/>
                      </a:lnTo>
                      <a:lnTo>
                        <a:pt x="85" y="154"/>
                      </a:lnTo>
                      <a:lnTo>
                        <a:pt x="79" y="154"/>
                      </a:lnTo>
                      <a:lnTo>
                        <a:pt x="79" y="154"/>
                      </a:lnTo>
                      <a:lnTo>
                        <a:pt x="76" y="154"/>
                      </a:lnTo>
                      <a:lnTo>
                        <a:pt x="76" y="154"/>
                      </a:lnTo>
                      <a:lnTo>
                        <a:pt x="74" y="152"/>
                      </a:lnTo>
                      <a:lnTo>
                        <a:pt x="74" y="152"/>
                      </a:lnTo>
                      <a:lnTo>
                        <a:pt x="72" y="152"/>
                      </a:lnTo>
                      <a:lnTo>
                        <a:pt x="70" y="152"/>
                      </a:lnTo>
                      <a:lnTo>
                        <a:pt x="66" y="148"/>
                      </a:lnTo>
                      <a:lnTo>
                        <a:pt x="64" y="146"/>
                      </a:lnTo>
                      <a:lnTo>
                        <a:pt x="64" y="146"/>
                      </a:lnTo>
                      <a:lnTo>
                        <a:pt x="62" y="144"/>
                      </a:lnTo>
                      <a:lnTo>
                        <a:pt x="62" y="144"/>
                      </a:lnTo>
                      <a:lnTo>
                        <a:pt x="62" y="146"/>
                      </a:lnTo>
                      <a:lnTo>
                        <a:pt x="62" y="146"/>
                      </a:lnTo>
                      <a:lnTo>
                        <a:pt x="61" y="146"/>
                      </a:lnTo>
                      <a:lnTo>
                        <a:pt x="61" y="146"/>
                      </a:lnTo>
                      <a:lnTo>
                        <a:pt x="59" y="146"/>
                      </a:lnTo>
                      <a:lnTo>
                        <a:pt x="59" y="146"/>
                      </a:lnTo>
                      <a:lnTo>
                        <a:pt x="59" y="146"/>
                      </a:lnTo>
                      <a:lnTo>
                        <a:pt x="57" y="142"/>
                      </a:lnTo>
                      <a:lnTo>
                        <a:pt x="57" y="142"/>
                      </a:lnTo>
                      <a:lnTo>
                        <a:pt x="55" y="142"/>
                      </a:lnTo>
                      <a:lnTo>
                        <a:pt x="51" y="133"/>
                      </a:lnTo>
                      <a:lnTo>
                        <a:pt x="51" y="133"/>
                      </a:lnTo>
                      <a:lnTo>
                        <a:pt x="49" y="129"/>
                      </a:lnTo>
                      <a:lnTo>
                        <a:pt x="47" y="129"/>
                      </a:lnTo>
                      <a:lnTo>
                        <a:pt x="46" y="129"/>
                      </a:lnTo>
                      <a:lnTo>
                        <a:pt x="46" y="129"/>
                      </a:lnTo>
                      <a:lnTo>
                        <a:pt x="44" y="127"/>
                      </a:lnTo>
                      <a:lnTo>
                        <a:pt x="44" y="127"/>
                      </a:lnTo>
                      <a:lnTo>
                        <a:pt x="46" y="124"/>
                      </a:lnTo>
                      <a:lnTo>
                        <a:pt x="46" y="122"/>
                      </a:lnTo>
                      <a:lnTo>
                        <a:pt x="47" y="122"/>
                      </a:lnTo>
                      <a:lnTo>
                        <a:pt x="49" y="122"/>
                      </a:lnTo>
                      <a:lnTo>
                        <a:pt x="49" y="122"/>
                      </a:lnTo>
                      <a:lnTo>
                        <a:pt x="51" y="120"/>
                      </a:lnTo>
                      <a:lnTo>
                        <a:pt x="51" y="120"/>
                      </a:lnTo>
                      <a:lnTo>
                        <a:pt x="53" y="120"/>
                      </a:lnTo>
                      <a:lnTo>
                        <a:pt x="53" y="120"/>
                      </a:lnTo>
                      <a:lnTo>
                        <a:pt x="55" y="122"/>
                      </a:lnTo>
                      <a:lnTo>
                        <a:pt x="55" y="120"/>
                      </a:lnTo>
                      <a:lnTo>
                        <a:pt x="57" y="120"/>
                      </a:lnTo>
                      <a:lnTo>
                        <a:pt x="57" y="120"/>
                      </a:lnTo>
                      <a:lnTo>
                        <a:pt x="59" y="118"/>
                      </a:lnTo>
                      <a:lnTo>
                        <a:pt x="61" y="118"/>
                      </a:lnTo>
                      <a:lnTo>
                        <a:pt x="61" y="118"/>
                      </a:lnTo>
                      <a:lnTo>
                        <a:pt x="62" y="120"/>
                      </a:lnTo>
                      <a:lnTo>
                        <a:pt x="62" y="122"/>
                      </a:lnTo>
                      <a:lnTo>
                        <a:pt x="62" y="124"/>
                      </a:lnTo>
                      <a:lnTo>
                        <a:pt x="61" y="124"/>
                      </a:lnTo>
                      <a:lnTo>
                        <a:pt x="59" y="124"/>
                      </a:lnTo>
                      <a:lnTo>
                        <a:pt x="57" y="124"/>
                      </a:lnTo>
                      <a:lnTo>
                        <a:pt x="55" y="124"/>
                      </a:lnTo>
                      <a:lnTo>
                        <a:pt x="57" y="124"/>
                      </a:lnTo>
                      <a:lnTo>
                        <a:pt x="59" y="124"/>
                      </a:lnTo>
                      <a:lnTo>
                        <a:pt x="61" y="125"/>
                      </a:lnTo>
                      <a:lnTo>
                        <a:pt x="62" y="127"/>
                      </a:lnTo>
                      <a:lnTo>
                        <a:pt x="62" y="127"/>
                      </a:lnTo>
                      <a:lnTo>
                        <a:pt x="62" y="125"/>
                      </a:lnTo>
                      <a:lnTo>
                        <a:pt x="64" y="125"/>
                      </a:lnTo>
                      <a:lnTo>
                        <a:pt x="64" y="124"/>
                      </a:lnTo>
                      <a:lnTo>
                        <a:pt x="64" y="125"/>
                      </a:lnTo>
                      <a:lnTo>
                        <a:pt x="64" y="127"/>
                      </a:lnTo>
                      <a:lnTo>
                        <a:pt x="64" y="129"/>
                      </a:lnTo>
                      <a:lnTo>
                        <a:pt x="64" y="131"/>
                      </a:lnTo>
                      <a:lnTo>
                        <a:pt x="64" y="133"/>
                      </a:lnTo>
                      <a:lnTo>
                        <a:pt x="64" y="133"/>
                      </a:lnTo>
                      <a:lnTo>
                        <a:pt x="66" y="133"/>
                      </a:lnTo>
                      <a:lnTo>
                        <a:pt x="66" y="133"/>
                      </a:lnTo>
                      <a:lnTo>
                        <a:pt x="66" y="131"/>
                      </a:lnTo>
                      <a:lnTo>
                        <a:pt x="66" y="129"/>
                      </a:lnTo>
                      <a:lnTo>
                        <a:pt x="66" y="129"/>
                      </a:lnTo>
                      <a:lnTo>
                        <a:pt x="68" y="129"/>
                      </a:lnTo>
                      <a:lnTo>
                        <a:pt x="68" y="125"/>
                      </a:lnTo>
                      <a:lnTo>
                        <a:pt x="68" y="124"/>
                      </a:lnTo>
                      <a:lnTo>
                        <a:pt x="68" y="124"/>
                      </a:lnTo>
                      <a:lnTo>
                        <a:pt x="68" y="122"/>
                      </a:lnTo>
                      <a:lnTo>
                        <a:pt x="68" y="118"/>
                      </a:lnTo>
                      <a:lnTo>
                        <a:pt x="66" y="110"/>
                      </a:lnTo>
                      <a:lnTo>
                        <a:pt x="64" y="103"/>
                      </a:lnTo>
                      <a:lnTo>
                        <a:pt x="64" y="101"/>
                      </a:lnTo>
                      <a:lnTo>
                        <a:pt x="64" y="99"/>
                      </a:lnTo>
                      <a:lnTo>
                        <a:pt x="62" y="99"/>
                      </a:lnTo>
                      <a:lnTo>
                        <a:pt x="62" y="97"/>
                      </a:lnTo>
                      <a:lnTo>
                        <a:pt x="62" y="97"/>
                      </a:lnTo>
                      <a:lnTo>
                        <a:pt x="64" y="95"/>
                      </a:lnTo>
                      <a:lnTo>
                        <a:pt x="64" y="93"/>
                      </a:lnTo>
                      <a:lnTo>
                        <a:pt x="68" y="93"/>
                      </a:lnTo>
                      <a:lnTo>
                        <a:pt x="68" y="93"/>
                      </a:lnTo>
                      <a:lnTo>
                        <a:pt x="70" y="93"/>
                      </a:lnTo>
                      <a:lnTo>
                        <a:pt x="70" y="92"/>
                      </a:lnTo>
                      <a:lnTo>
                        <a:pt x="70" y="92"/>
                      </a:lnTo>
                      <a:lnTo>
                        <a:pt x="72" y="92"/>
                      </a:lnTo>
                      <a:lnTo>
                        <a:pt x="76" y="92"/>
                      </a:lnTo>
                      <a:lnTo>
                        <a:pt x="77" y="92"/>
                      </a:lnTo>
                      <a:lnTo>
                        <a:pt x="77" y="93"/>
                      </a:lnTo>
                      <a:lnTo>
                        <a:pt x="79" y="95"/>
                      </a:lnTo>
                      <a:lnTo>
                        <a:pt x="79" y="97"/>
                      </a:lnTo>
                      <a:lnTo>
                        <a:pt x="79" y="97"/>
                      </a:lnTo>
                      <a:lnTo>
                        <a:pt x="79" y="95"/>
                      </a:lnTo>
                      <a:lnTo>
                        <a:pt x="83" y="95"/>
                      </a:lnTo>
                      <a:lnTo>
                        <a:pt x="83" y="97"/>
                      </a:lnTo>
                      <a:lnTo>
                        <a:pt x="85" y="97"/>
                      </a:lnTo>
                      <a:lnTo>
                        <a:pt x="87" y="101"/>
                      </a:lnTo>
                      <a:lnTo>
                        <a:pt x="89" y="101"/>
                      </a:lnTo>
                      <a:lnTo>
                        <a:pt x="91" y="101"/>
                      </a:lnTo>
                      <a:lnTo>
                        <a:pt x="91" y="101"/>
                      </a:lnTo>
                      <a:lnTo>
                        <a:pt x="92" y="99"/>
                      </a:lnTo>
                      <a:lnTo>
                        <a:pt x="92" y="99"/>
                      </a:lnTo>
                      <a:lnTo>
                        <a:pt x="92" y="97"/>
                      </a:lnTo>
                      <a:lnTo>
                        <a:pt x="92" y="95"/>
                      </a:lnTo>
                      <a:lnTo>
                        <a:pt x="96" y="95"/>
                      </a:lnTo>
                      <a:lnTo>
                        <a:pt x="169" y="95"/>
                      </a:lnTo>
                      <a:lnTo>
                        <a:pt x="190" y="95"/>
                      </a:lnTo>
                      <a:lnTo>
                        <a:pt x="190" y="77"/>
                      </a:lnTo>
                      <a:lnTo>
                        <a:pt x="190" y="58"/>
                      </a:lnTo>
                      <a:lnTo>
                        <a:pt x="190" y="39"/>
                      </a:lnTo>
                      <a:lnTo>
                        <a:pt x="190" y="15"/>
                      </a:lnTo>
                      <a:lnTo>
                        <a:pt x="190" y="13"/>
                      </a:lnTo>
                      <a:lnTo>
                        <a:pt x="190" y="11"/>
                      </a:lnTo>
                      <a:lnTo>
                        <a:pt x="190" y="11"/>
                      </a:lnTo>
                      <a:lnTo>
                        <a:pt x="190" y="9"/>
                      </a:lnTo>
                      <a:lnTo>
                        <a:pt x="190" y="7"/>
                      </a:lnTo>
                      <a:lnTo>
                        <a:pt x="190" y="7"/>
                      </a:lnTo>
                      <a:lnTo>
                        <a:pt x="190" y="5"/>
                      </a:lnTo>
                      <a:lnTo>
                        <a:pt x="192" y="5"/>
                      </a:lnTo>
                      <a:lnTo>
                        <a:pt x="192" y="3"/>
                      </a:lnTo>
                      <a:lnTo>
                        <a:pt x="190" y="3"/>
                      </a:lnTo>
                      <a:lnTo>
                        <a:pt x="192" y="1"/>
                      </a:lnTo>
                      <a:lnTo>
                        <a:pt x="211" y="1"/>
                      </a:lnTo>
                      <a:lnTo>
                        <a:pt x="213" y="1"/>
                      </a:lnTo>
                      <a:lnTo>
                        <a:pt x="213" y="0"/>
                      </a:lnTo>
                      <a:lnTo>
                        <a:pt x="215" y="1"/>
                      </a:lnTo>
                      <a:lnTo>
                        <a:pt x="215" y="1"/>
                      </a:lnTo>
                      <a:lnTo>
                        <a:pt x="216" y="1"/>
                      </a:lnTo>
                      <a:lnTo>
                        <a:pt x="220" y="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45">
                  <a:extLst>
                    <a:ext uri="{FF2B5EF4-FFF2-40B4-BE49-F238E27FC236}">
                      <a16:creationId xmlns:a16="http://schemas.microsoft.com/office/drawing/2014/main" id="{57B4755D-6AD0-4289-B39A-FD77857FBBB7}"/>
                    </a:ext>
                  </a:extLst>
                </p:cNvPr>
                <p:cNvSpPr>
                  <a:spLocks/>
                </p:cNvSpPr>
                <p:nvPr/>
              </p:nvSpPr>
              <p:spPr bwMode="auto">
                <a:xfrm>
                  <a:off x="998538" y="1792288"/>
                  <a:ext cx="252412" cy="369888"/>
                </a:xfrm>
                <a:custGeom>
                  <a:avLst/>
                  <a:gdLst>
                    <a:gd name="T0" fmla="*/ 235 w 319"/>
                    <a:gd name="T1" fmla="*/ 11 h 466"/>
                    <a:gd name="T2" fmla="*/ 229 w 319"/>
                    <a:gd name="T3" fmla="*/ 30 h 466"/>
                    <a:gd name="T4" fmla="*/ 237 w 319"/>
                    <a:gd name="T5" fmla="*/ 43 h 466"/>
                    <a:gd name="T6" fmla="*/ 250 w 319"/>
                    <a:gd name="T7" fmla="*/ 56 h 466"/>
                    <a:gd name="T8" fmla="*/ 258 w 319"/>
                    <a:gd name="T9" fmla="*/ 62 h 466"/>
                    <a:gd name="T10" fmla="*/ 261 w 319"/>
                    <a:gd name="T11" fmla="*/ 79 h 466"/>
                    <a:gd name="T12" fmla="*/ 259 w 319"/>
                    <a:gd name="T13" fmla="*/ 86 h 466"/>
                    <a:gd name="T14" fmla="*/ 258 w 319"/>
                    <a:gd name="T15" fmla="*/ 105 h 466"/>
                    <a:gd name="T16" fmla="*/ 254 w 319"/>
                    <a:gd name="T17" fmla="*/ 113 h 466"/>
                    <a:gd name="T18" fmla="*/ 252 w 319"/>
                    <a:gd name="T19" fmla="*/ 117 h 466"/>
                    <a:gd name="T20" fmla="*/ 252 w 319"/>
                    <a:gd name="T21" fmla="*/ 124 h 466"/>
                    <a:gd name="T22" fmla="*/ 259 w 319"/>
                    <a:gd name="T23" fmla="*/ 122 h 466"/>
                    <a:gd name="T24" fmla="*/ 273 w 319"/>
                    <a:gd name="T25" fmla="*/ 133 h 466"/>
                    <a:gd name="T26" fmla="*/ 269 w 319"/>
                    <a:gd name="T27" fmla="*/ 148 h 466"/>
                    <a:gd name="T28" fmla="*/ 269 w 319"/>
                    <a:gd name="T29" fmla="*/ 173 h 466"/>
                    <a:gd name="T30" fmla="*/ 263 w 319"/>
                    <a:gd name="T31" fmla="*/ 182 h 466"/>
                    <a:gd name="T32" fmla="*/ 284 w 319"/>
                    <a:gd name="T33" fmla="*/ 207 h 466"/>
                    <a:gd name="T34" fmla="*/ 276 w 319"/>
                    <a:gd name="T35" fmla="*/ 216 h 466"/>
                    <a:gd name="T36" fmla="*/ 278 w 319"/>
                    <a:gd name="T37" fmla="*/ 233 h 466"/>
                    <a:gd name="T38" fmla="*/ 273 w 319"/>
                    <a:gd name="T39" fmla="*/ 259 h 466"/>
                    <a:gd name="T40" fmla="*/ 280 w 319"/>
                    <a:gd name="T41" fmla="*/ 274 h 466"/>
                    <a:gd name="T42" fmla="*/ 271 w 319"/>
                    <a:gd name="T43" fmla="*/ 304 h 466"/>
                    <a:gd name="T44" fmla="*/ 276 w 319"/>
                    <a:gd name="T45" fmla="*/ 321 h 466"/>
                    <a:gd name="T46" fmla="*/ 288 w 319"/>
                    <a:gd name="T47" fmla="*/ 334 h 466"/>
                    <a:gd name="T48" fmla="*/ 304 w 319"/>
                    <a:gd name="T49" fmla="*/ 351 h 466"/>
                    <a:gd name="T50" fmla="*/ 314 w 319"/>
                    <a:gd name="T51" fmla="*/ 372 h 466"/>
                    <a:gd name="T52" fmla="*/ 256 w 319"/>
                    <a:gd name="T53" fmla="*/ 391 h 466"/>
                    <a:gd name="T54" fmla="*/ 237 w 319"/>
                    <a:gd name="T55" fmla="*/ 402 h 466"/>
                    <a:gd name="T56" fmla="*/ 197 w 319"/>
                    <a:gd name="T57" fmla="*/ 421 h 466"/>
                    <a:gd name="T58" fmla="*/ 171 w 319"/>
                    <a:gd name="T59" fmla="*/ 432 h 466"/>
                    <a:gd name="T60" fmla="*/ 160 w 319"/>
                    <a:gd name="T61" fmla="*/ 432 h 466"/>
                    <a:gd name="T62" fmla="*/ 132 w 319"/>
                    <a:gd name="T63" fmla="*/ 441 h 466"/>
                    <a:gd name="T64" fmla="*/ 117 w 319"/>
                    <a:gd name="T65" fmla="*/ 449 h 466"/>
                    <a:gd name="T66" fmla="*/ 94 w 319"/>
                    <a:gd name="T67" fmla="*/ 464 h 466"/>
                    <a:gd name="T68" fmla="*/ 79 w 319"/>
                    <a:gd name="T69" fmla="*/ 462 h 466"/>
                    <a:gd name="T70" fmla="*/ 42 w 319"/>
                    <a:gd name="T71" fmla="*/ 447 h 466"/>
                    <a:gd name="T72" fmla="*/ 21 w 319"/>
                    <a:gd name="T73" fmla="*/ 441 h 466"/>
                    <a:gd name="T74" fmla="*/ 36 w 319"/>
                    <a:gd name="T75" fmla="*/ 432 h 466"/>
                    <a:gd name="T76" fmla="*/ 38 w 319"/>
                    <a:gd name="T77" fmla="*/ 421 h 466"/>
                    <a:gd name="T78" fmla="*/ 21 w 319"/>
                    <a:gd name="T79" fmla="*/ 402 h 466"/>
                    <a:gd name="T80" fmla="*/ 6 w 319"/>
                    <a:gd name="T81" fmla="*/ 355 h 466"/>
                    <a:gd name="T82" fmla="*/ 4 w 319"/>
                    <a:gd name="T83" fmla="*/ 314 h 466"/>
                    <a:gd name="T84" fmla="*/ 23 w 319"/>
                    <a:gd name="T85" fmla="*/ 261 h 466"/>
                    <a:gd name="T86" fmla="*/ 34 w 319"/>
                    <a:gd name="T87" fmla="*/ 240 h 466"/>
                    <a:gd name="T88" fmla="*/ 47 w 319"/>
                    <a:gd name="T89" fmla="*/ 227 h 466"/>
                    <a:gd name="T90" fmla="*/ 55 w 319"/>
                    <a:gd name="T91" fmla="*/ 216 h 466"/>
                    <a:gd name="T92" fmla="*/ 47 w 319"/>
                    <a:gd name="T93" fmla="*/ 163 h 466"/>
                    <a:gd name="T94" fmla="*/ 36 w 319"/>
                    <a:gd name="T95" fmla="*/ 154 h 466"/>
                    <a:gd name="T96" fmla="*/ 43 w 319"/>
                    <a:gd name="T97" fmla="*/ 137 h 466"/>
                    <a:gd name="T98" fmla="*/ 43 w 319"/>
                    <a:gd name="T99" fmla="*/ 124 h 466"/>
                    <a:gd name="T100" fmla="*/ 36 w 319"/>
                    <a:gd name="T101" fmla="*/ 109 h 466"/>
                    <a:gd name="T102" fmla="*/ 36 w 319"/>
                    <a:gd name="T103" fmla="*/ 94 h 466"/>
                    <a:gd name="T104" fmla="*/ 36 w 319"/>
                    <a:gd name="T105" fmla="*/ 68 h 466"/>
                    <a:gd name="T106" fmla="*/ 30 w 319"/>
                    <a:gd name="T107" fmla="*/ 62 h 466"/>
                    <a:gd name="T108" fmla="*/ 36 w 319"/>
                    <a:gd name="T109" fmla="*/ 55 h 466"/>
                    <a:gd name="T110" fmla="*/ 25 w 319"/>
                    <a:gd name="T111" fmla="*/ 40 h 466"/>
                    <a:gd name="T112" fmla="*/ 27 w 319"/>
                    <a:gd name="T113" fmla="*/ 28 h 466"/>
                    <a:gd name="T114" fmla="*/ 38 w 319"/>
                    <a:gd name="T115" fmla="*/ 11 h 466"/>
                    <a:gd name="T116" fmla="*/ 135 w 319"/>
                    <a:gd name="T117" fmla="*/ 11 h 466"/>
                    <a:gd name="T118" fmla="*/ 171 w 319"/>
                    <a:gd name="T119" fmla="*/ 15 h 466"/>
                    <a:gd name="T120" fmla="*/ 186 w 319"/>
                    <a:gd name="T121" fmla="*/ 15 h 466"/>
                    <a:gd name="T122" fmla="*/ 199 w 319"/>
                    <a:gd name="T123" fmla="*/ 11 h 466"/>
                    <a:gd name="T124" fmla="*/ 212 w 319"/>
                    <a:gd name="T12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 h="466">
                      <a:moveTo>
                        <a:pt x="222" y="2"/>
                      </a:moveTo>
                      <a:lnTo>
                        <a:pt x="224" y="4"/>
                      </a:lnTo>
                      <a:lnTo>
                        <a:pt x="224" y="4"/>
                      </a:lnTo>
                      <a:lnTo>
                        <a:pt x="226" y="6"/>
                      </a:lnTo>
                      <a:lnTo>
                        <a:pt x="227" y="6"/>
                      </a:lnTo>
                      <a:lnTo>
                        <a:pt x="229" y="6"/>
                      </a:lnTo>
                      <a:lnTo>
                        <a:pt x="231" y="6"/>
                      </a:lnTo>
                      <a:lnTo>
                        <a:pt x="233" y="6"/>
                      </a:lnTo>
                      <a:lnTo>
                        <a:pt x="235" y="6"/>
                      </a:lnTo>
                      <a:lnTo>
                        <a:pt x="235" y="8"/>
                      </a:lnTo>
                      <a:lnTo>
                        <a:pt x="237" y="10"/>
                      </a:lnTo>
                      <a:lnTo>
                        <a:pt x="235" y="11"/>
                      </a:lnTo>
                      <a:lnTo>
                        <a:pt x="235" y="13"/>
                      </a:lnTo>
                      <a:lnTo>
                        <a:pt x="235" y="13"/>
                      </a:lnTo>
                      <a:lnTo>
                        <a:pt x="233" y="15"/>
                      </a:lnTo>
                      <a:lnTo>
                        <a:pt x="233" y="15"/>
                      </a:lnTo>
                      <a:lnTo>
                        <a:pt x="231" y="23"/>
                      </a:lnTo>
                      <a:lnTo>
                        <a:pt x="231" y="23"/>
                      </a:lnTo>
                      <a:lnTo>
                        <a:pt x="233" y="25"/>
                      </a:lnTo>
                      <a:lnTo>
                        <a:pt x="233" y="26"/>
                      </a:lnTo>
                      <a:lnTo>
                        <a:pt x="231" y="26"/>
                      </a:lnTo>
                      <a:lnTo>
                        <a:pt x="231" y="26"/>
                      </a:lnTo>
                      <a:lnTo>
                        <a:pt x="229" y="28"/>
                      </a:lnTo>
                      <a:lnTo>
                        <a:pt x="229" y="30"/>
                      </a:lnTo>
                      <a:lnTo>
                        <a:pt x="227" y="32"/>
                      </a:lnTo>
                      <a:lnTo>
                        <a:pt x="227" y="36"/>
                      </a:lnTo>
                      <a:lnTo>
                        <a:pt x="227" y="38"/>
                      </a:lnTo>
                      <a:lnTo>
                        <a:pt x="227" y="40"/>
                      </a:lnTo>
                      <a:lnTo>
                        <a:pt x="229" y="40"/>
                      </a:lnTo>
                      <a:lnTo>
                        <a:pt x="229" y="40"/>
                      </a:lnTo>
                      <a:lnTo>
                        <a:pt x="231" y="40"/>
                      </a:lnTo>
                      <a:lnTo>
                        <a:pt x="233" y="40"/>
                      </a:lnTo>
                      <a:lnTo>
                        <a:pt x="233" y="41"/>
                      </a:lnTo>
                      <a:lnTo>
                        <a:pt x="233" y="41"/>
                      </a:lnTo>
                      <a:lnTo>
                        <a:pt x="237" y="41"/>
                      </a:lnTo>
                      <a:lnTo>
                        <a:pt x="237" y="43"/>
                      </a:lnTo>
                      <a:lnTo>
                        <a:pt x="237" y="43"/>
                      </a:lnTo>
                      <a:lnTo>
                        <a:pt x="239" y="45"/>
                      </a:lnTo>
                      <a:lnTo>
                        <a:pt x="239" y="45"/>
                      </a:lnTo>
                      <a:lnTo>
                        <a:pt x="242" y="47"/>
                      </a:lnTo>
                      <a:lnTo>
                        <a:pt x="244" y="49"/>
                      </a:lnTo>
                      <a:lnTo>
                        <a:pt x="246" y="56"/>
                      </a:lnTo>
                      <a:lnTo>
                        <a:pt x="248" y="56"/>
                      </a:lnTo>
                      <a:lnTo>
                        <a:pt x="248" y="56"/>
                      </a:lnTo>
                      <a:lnTo>
                        <a:pt x="248" y="56"/>
                      </a:lnTo>
                      <a:lnTo>
                        <a:pt x="248" y="55"/>
                      </a:lnTo>
                      <a:lnTo>
                        <a:pt x="248" y="55"/>
                      </a:lnTo>
                      <a:lnTo>
                        <a:pt x="250" y="56"/>
                      </a:lnTo>
                      <a:lnTo>
                        <a:pt x="252" y="56"/>
                      </a:lnTo>
                      <a:lnTo>
                        <a:pt x="252" y="56"/>
                      </a:lnTo>
                      <a:lnTo>
                        <a:pt x="252" y="55"/>
                      </a:lnTo>
                      <a:lnTo>
                        <a:pt x="254" y="55"/>
                      </a:lnTo>
                      <a:lnTo>
                        <a:pt x="254" y="55"/>
                      </a:lnTo>
                      <a:lnTo>
                        <a:pt x="256" y="56"/>
                      </a:lnTo>
                      <a:lnTo>
                        <a:pt x="256" y="56"/>
                      </a:lnTo>
                      <a:lnTo>
                        <a:pt x="256" y="58"/>
                      </a:lnTo>
                      <a:lnTo>
                        <a:pt x="254" y="58"/>
                      </a:lnTo>
                      <a:lnTo>
                        <a:pt x="256" y="60"/>
                      </a:lnTo>
                      <a:lnTo>
                        <a:pt x="256" y="60"/>
                      </a:lnTo>
                      <a:lnTo>
                        <a:pt x="258" y="62"/>
                      </a:lnTo>
                      <a:lnTo>
                        <a:pt x="258" y="64"/>
                      </a:lnTo>
                      <a:lnTo>
                        <a:pt x="258" y="64"/>
                      </a:lnTo>
                      <a:lnTo>
                        <a:pt x="261" y="62"/>
                      </a:lnTo>
                      <a:lnTo>
                        <a:pt x="261" y="64"/>
                      </a:lnTo>
                      <a:lnTo>
                        <a:pt x="263" y="64"/>
                      </a:lnTo>
                      <a:lnTo>
                        <a:pt x="261" y="66"/>
                      </a:lnTo>
                      <a:lnTo>
                        <a:pt x="261" y="68"/>
                      </a:lnTo>
                      <a:lnTo>
                        <a:pt x="261" y="68"/>
                      </a:lnTo>
                      <a:lnTo>
                        <a:pt x="259" y="70"/>
                      </a:lnTo>
                      <a:lnTo>
                        <a:pt x="259" y="71"/>
                      </a:lnTo>
                      <a:lnTo>
                        <a:pt x="259" y="77"/>
                      </a:lnTo>
                      <a:lnTo>
                        <a:pt x="261" y="79"/>
                      </a:lnTo>
                      <a:lnTo>
                        <a:pt x="261" y="79"/>
                      </a:lnTo>
                      <a:lnTo>
                        <a:pt x="263" y="79"/>
                      </a:lnTo>
                      <a:lnTo>
                        <a:pt x="263" y="79"/>
                      </a:lnTo>
                      <a:lnTo>
                        <a:pt x="263" y="81"/>
                      </a:lnTo>
                      <a:lnTo>
                        <a:pt x="263" y="83"/>
                      </a:lnTo>
                      <a:lnTo>
                        <a:pt x="261" y="83"/>
                      </a:lnTo>
                      <a:lnTo>
                        <a:pt x="259" y="83"/>
                      </a:lnTo>
                      <a:lnTo>
                        <a:pt x="259" y="85"/>
                      </a:lnTo>
                      <a:lnTo>
                        <a:pt x="259" y="85"/>
                      </a:lnTo>
                      <a:lnTo>
                        <a:pt x="259" y="85"/>
                      </a:lnTo>
                      <a:lnTo>
                        <a:pt x="259" y="85"/>
                      </a:lnTo>
                      <a:lnTo>
                        <a:pt x="259" y="86"/>
                      </a:lnTo>
                      <a:lnTo>
                        <a:pt x="261" y="88"/>
                      </a:lnTo>
                      <a:lnTo>
                        <a:pt x="261" y="88"/>
                      </a:lnTo>
                      <a:lnTo>
                        <a:pt x="261" y="90"/>
                      </a:lnTo>
                      <a:lnTo>
                        <a:pt x="261" y="90"/>
                      </a:lnTo>
                      <a:lnTo>
                        <a:pt x="259" y="90"/>
                      </a:lnTo>
                      <a:lnTo>
                        <a:pt x="259" y="92"/>
                      </a:lnTo>
                      <a:lnTo>
                        <a:pt x="259" y="94"/>
                      </a:lnTo>
                      <a:lnTo>
                        <a:pt x="259" y="96"/>
                      </a:lnTo>
                      <a:lnTo>
                        <a:pt x="259" y="98"/>
                      </a:lnTo>
                      <a:lnTo>
                        <a:pt x="258" y="102"/>
                      </a:lnTo>
                      <a:lnTo>
                        <a:pt x="258" y="103"/>
                      </a:lnTo>
                      <a:lnTo>
                        <a:pt x="258" y="105"/>
                      </a:lnTo>
                      <a:lnTo>
                        <a:pt x="259" y="105"/>
                      </a:lnTo>
                      <a:lnTo>
                        <a:pt x="259" y="105"/>
                      </a:lnTo>
                      <a:lnTo>
                        <a:pt x="259" y="107"/>
                      </a:lnTo>
                      <a:lnTo>
                        <a:pt x="259" y="109"/>
                      </a:lnTo>
                      <a:lnTo>
                        <a:pt x="259" y="109"/>
                      </a:lnTo>
                      <a:lnTo>
                        <a:pt x="259" y="111"/>
                      </a:lnTo>
                      <a:lnTo>
                        <a:pt x="258" y="111"/>
                      </a:lnTo>
                      <a:lnTo>
                        <a:pt x="256" y="111"/>
                      </a:lnTo>
                      <a:lnTo>
                        <a:pt x="254" y="107"/>
                      </a:lnTo>
                      <a:lnTo>
                        <a:pt x="254" y="111"/>
                      </a:lnTo>
                      <a:lnTo>
                        <a:pt x="254" y="113"/>
                      </a:lnTo>
                      <a:lnTo>
                        <a:pt x="254" y="113"/>
                      </a:lnTo>
                      <a:lnTo>
                        <a:pt x="258" y="115"/>
                      </a:lnTo>
                      <a:lnTo>
                        <a:pt x="259" y="113"/>
                      </a:lnTo>
                      <a:lnTo>
                        <a:pt x="261" y="113"/>
                      </a:lnTo>
                      <a:lnTo>
                        <a:pt x="261" y="115"/>
                      </a:lnTo>
                      <a:lnTo>
                        <a:pt x="261" y="117"/>
                      </a:lnTo>
                      <a:lnTo>
                        <a:pt x="259" y="117"/>
                      </a:lnTo>
                      <a:lnTo>
                        <a:pt x="259" y="117"/>
                      </a:lnTo>
                      <a:lnTo>
                        <a:pt x="258" y="115"/>
                      </a:lnTo>
                      <a:lnTo>
                        <a:pt x="256" y="117"/>
                      </a:lnTo>
                      <a:lnTo>
                        <a:pt x="256" y="117"/>
                      </a:lnTo>
                      <a:lnTo>
                        <a:pt x="252" y="117"/>
                      </a:lnTo>
                      <a:lnTo>
                        <a:pt x="252" y="117"/>
                      </a:lnTo>
                      <a:lnTo>
                        <a:pt x="250" y="118"/>
                      </a:lnTo>
                      <a:lnTo>
                        <a:pt x="250" y="118"/>
                      </a:lnTo>
                      <a:lnTo>
                        <a:pt x="250" y="118"/>
                      </a:lnTo>
                      <a:lnTo>
                        <a:pt x="252" y="120"/>
                      </a:lnTo>
                      <a:lnTo>
                        <a:pt x="252" y="120"/>
                      </a:lnTo>
                      <a:lnTo>
                        <a:pt x="252" y="120"/>
                      </a:lnTo>
                      <a:lnTo>
                        <a:pt x="254" y="120"/>
                      </a:lnTo>
                      <a:lnTo>
                        <a:pt x="256" y="120"/>
                      </a:lnTo>
                      <a:lnTo>
                        <a:pt x="256" y="120"/>
                      </a:lnTo>
                      <a:lnTo>
                        <a:pt x="256" y="122"/>
                      </a:lnTo>
                      <a:lnTo>
                        <a:pt x="256" y="122"/>
                      </a:lnTo>
                      <a:lnTo>
                        <a:pt x="252" y="124"/>
                      </a:lnTo>
                      <a:lnTo>
                        <a:pt x="252" y="124"/>
                      </a:lnTo>
                      <a:lnTo>
                        <a:pt x="252" y="126"/>
                      </a:lnTo>
                      <a:lnTo>
                        <a:pt x="252" y="126"/>
                      </a:lnTo>
                      <a:lnTo>
                        <a:pt x="252" y="128"/>
                      </a:lnTo>
                      <a:lnTo>
                        <a:pt x="252" y="128"/>
                      </a:lnTo>
                      <a:lnTo>
                        <a:pt x="254" y="128"/>
                      </a:lnTo>
                      <a:lnTo>
                        <a:pt x="258" y="126"/>
                      </a:lnTo>
                      <a:lnTo>
                        <a:pt x="258" y="126"/>
                      </a:lnTo>
                      <a:lnTo>
                        <a:pt x="258" y="124"/>
                      </a:lnTo>
                      <a:lnTo>
                        <a:pt x="258" y="124"/>
                      </a:lnTo>
                      <a:lnTo>
                        <a:pt x="259" y="122"/>
                      </a:lnTo>
                      <a:lnTo>
                        <a:pt x="259" y="122"/>
                      </a:lnTo>
                      <a:lnTo>
                        <a:pt x="261" y="122"/>
                      </a:lnTo>
                      <a:lnTo>
                        <a:pt x="265" y="122"/>
                      </a:lnTo>
                      <a:lnTo>
                        <a:pt x="269" y="124"/>
                      </a:lnTo>
                      <a:lnTo>
                        <a:pt x="269" y="124"/>
                      </a:lnTo>
                      <a:lnTo>
                        <a:pt x="271" y="124"/>
                      </a:lnTo>
                      <a:lnTo>
                        <a:pt x="269" y="126"/>
                      </a:lnTo>
                      <a:lnTo>
                        <a:pt x="269" y="126"/>
                      </a:lnTo>
                      <a:lnTo>
                        <a:pt x="269" y="126"/>
                      </a:lnTo>
                      <a:lnTo>
                        <a:pt x="271" y="128"/>
                      </a:lnTo>
                      <a:lnTo>
                        <a:pt x="273" y="128"/>
                      </a:lnTo>
                      <a:lnTo>
                        <a:pt x="273" y="130"/>
                      </a:lnTo>
                      <a:lnTo>
                        <a:pt x="273" y="133"/>
                      </a:lnTo>
                      <a:lnTo>
                        <a:pt x="273" y="135"/>
                      </a:lnTo>
                      <a:lnTo>
                        <a:pt x="273" y="137"/>
                      </a:lnTo>
                      <a:lnTo>
                        <a:pt x="271" y="137"/>
                      </a:lnTo>
                      <a:lnTo>
                        <a:pt x="271" y="139"/>
                      </a:lnTo>
                      <a:lnTo>
                        <a:pt x="271" y="139"/>
                      </a:lnTo>
                      <a:lnTo>
                        <a:pt x="271" y="141"/>
                      </a:lnTo>
                      <a:lnTo>
                        <a:pt x="271" y="143"/>
                      </a:lnTo>
                      <a:lnTo>
                        <a:pt x="271" y="145"/>
                      </a:lnTo>
                      <a:lnTo>
                        <a:pt x="271" y="145"/>
                      </a:lnTo>
                      <a:lnTo>
                        <a:pt x="269" y="147"/>
                      </a:lnTo>
                      <a:lnTo>
                        <a:pt x="269" y="148"/>
                      </a:lnTo>
                      <a:lnTo>
                        <a:pt x="269" y="148"/>
                      </a:lnTo>
                      <a:lnTo>
                        <a:pt x="267" y="152"/>
                      </a:lnTo>
                      <a:lnTo>
                        <a:pt x="267" y="154"/>
                      </a:lnTo>
                      <a:lnTo>
                        <a:pt x="265" y="156"/>
                      </a:lnTo>
                      <a:lnTo>
                        <a:pt x="267" y="158"/>
                      </a:lnTo>
                      <a:lnTo>
                        <a:pt x="267" y="158"/>
                      </a:lnTo>
                      <a:lnTo>
                        <a:pt x="271" y="163"/>
                      </a:lnTo>
                      <a:lnTo>
                        <a:pt x="271" y="167"/>
                      </a:lnTo>
                      <a:lnTo>
                        <a:pt x="269" y="169"/>
                      </a:lnTo>
                      <a:lnTo>
                        <a:pt x="269" y="171"/>
                      </a:lnTo>
                      <a:lnTo>
                        <a:pt x="269" y="171"/>
                      </a:lnTo>
                      <a:lnTo>
                        <a:pt x="269" y="173"/>
                      </a:lnTo>
                      <a:lnTo>
                        <a:pt x="269" y="173"/>
                      </a:lnTo>
                      <a:lnTo>
                        <a:pt x="267" y="173"/>
                      </a:lnTo>
                      <a:lnTo>
                        <a:pt x="265" y="173"/>
                      </a:lnTo>
                      <a:lnTo>
                        <a:pt x="265" y="173"/>
                      </a:lnTo>
                      <a:lnTo>
                        <a:pt x="265" y="173"/>
                      </a:lnTo>
                      <a:lnTo>
                        <a:pt x="265" y="175"/>
                      </a:lnTo>
                      <a:lnTo>
                        <a:pt x="263" y="175"/>
                      </a:lnTo>
                      <a:lnTo>
                        <a:pt x="263" y="173"/>
                      </a:lnTo>
                      <a:lnTo>
                        <a:pt x="263" y="173"/>
                      </a:lnTo>
                      <a:lnTo>
                        <a:pt x="261" y="173"/>
                      </a:lnTo>
                      <a:lnTo>
                        <a:pt x="261" y="175"/>
                      </a:lnTo>
                      <a:lnTo>
                        <a:pt x="261" y="179"/>
                      </a:lnTo>
                      <a:lnTo>
                        <a:pt x="263" y="182"/>
                      </a:lnTo>
                      <a:lnTo>
                        <a:pt x="267" y="186"/>
                      </a:lnTo>
                      <a:lnTo>
                        <a:pt x="269" y="188"/>
                      </a:lnTo>
                      <a:lnTo>
                        <a:pt x="271" y="190"/>
                      </a:lnTo>
                      <a:lnTo>
                        <a:pt x="273" y="192"/>
                      </a:lnTo>
                      <a:lnTo>
                        <a:pt x="274" y="194"/>
                      </a:lnTo>
                      <a:lnTo>
                        <a:pt x="278" y="195"/>
                      </a:lnTo>
                      <a:lnTo>
                        <a:pt x="280" y="197"/>
                      </a:lnTo>
                      <a:lnTo>
                        <a:pt x="280" y="201"/>
                      </a:lnTo>
                      <a:lnTo>
                        <a:pt x="284" y="203"/>
                      </a:lnTo>
                      <a:lnTo>
                        <a:pt x="284" y="205"/>
                      </a:lnTo>
                      <a:lnTo>
                        <a:pt x="284" y="205"/>
                      </a:lnTo>
                      <a:lnTo>
                        <a:pt x="284" y="207"/>
                      </a:lnTo>
                      <a:lnTo>
                        <a:pt x="284" y="207"/>
                      </a:lnTo>
                      <a:lnTo>
                        <a:pt x="286" y="207"/>
                      </a:lnTo>
                      <a:lnTo>
                        <a:pt x="286" y="207"/>
                      </a:lnTo>
                      <a:lnTo>
                        <a:pt x="286" y="209"/>
                      </a:lnTo>
                      <a:lnTo>
                        <a:pt x="286" y="210"/>
                      </a:lnTo>
                      <a:lnTo>
                        <a:pt x="284" y="210"/>
                      </a:lnTo>
                      <a:lnTo>
                        <a:pt x="280" y="212"/>
                      </a:lnTo>
                      <a:lnTo>
                        <a:pt x="280" y="212"/>
                      </a:lnTo>
                      <a:lnTo>
                        <a:pt x="278" y="214"/>
                      </a:lnTo>
                      <a:lnTo>
                        <a:pt x="276" y="216"/>
                      </a:lnTo>
                      <a:lnTo>
                        <a:pt x="276" y="216"/>
                      </a:lnTo>
                      <a:lnTo>
                        <a:pt x="276" y="216"/>
                      </a:lnTo>
                      <a:lnTo>
                        <a:pt x="276" y="216"/>
                      </a:lnTo>
                      <a:lnTo>
                        <a:pt x="276" y="218"/>
                      </a:lnTo>
                      <a:lnTo>
                        <a:pt x="276" y="218"/>
                      </a:lnTo>
                      <a:lnTo>
                        <a:pt x="276" y="218"/>
                      </a:lnTo>
                      <a:lnTo>
                        <a:pt x="278" y="220"/>
                      </a:lnTo>
                      <a:lnTo>
                        <a:pt x="276" y="220"/>
                      </a:lnTo>
                      <a:lnTo>
                        <a:pt x="276" y="220"/>
                      </a:lnTo>
                      <a:lnTo>
                        <a:pt x="276" y="222"/>
                      </a:lnTo>
                      <a:lnTo>
                        <a:pt x="276" y="224"/>
                      </a:lnTo>
                      <a:lnTo>
                        <a:pt x="276" y="227"/>
                      </a:lnTo>
                      <a:lnTo>
                        <a:pt x="278" y="229"/>
                      </a:lnTo>
                      <a:lnTo>
                        <a:pt x="278" y="233"/>
                      </a:lnTo>
                      <a:lnTo>
                        <a:pt x="278" y="239"/>
                      </a:lnTo>
                      <a:lnTo>
                        <a:pt x="278" y="242"/>
                      </a:lnTo>
                      <a:lnTo>
                        <a:pt x="278" y="246"/>
                      </a:lnTo>
                      <a:lnTo>
                        <a:pt x="278" y="250"/>
                      </a:lnTo>
                      <a:lnTo>
                        <a:pt x="278" y="252"/>
                      </a:lnTo>
                      <a:lnTo>
                        <a:pt x="276" y="252"/>
                      </a:lnTo>
                      <a:lnTo>
                        <a:pt x="276" y="254"/>
                      </a:lnTo>
                      <a:lnTo>
                        <a:pt x="274" y="256"/>
                      </a:lnTo>
                      <a:lnTo>
                        <a:pt x="274" y="257"/>
                      </a:lnTo>
                      <a:lnTo>
                        <a:pt x="274" y="257"/>
                      </a:lnTo>
                      <a:lnTo>
                        <a:pt x="274" y="259"/>
                      </a:lnTo>
                      <a:lnTo>
                        <a:pt x="273" y="259"/>
                      </a:lnTo>
                      <a:lnTo>
                        <a:pt x="273" y="259"/>
                      </a:lnTo>
                      <a:lnTo>
                        <a:pt x="271" y="261"/>
                      </a:lnTo>
                      <a:lnTo>
                        <a:pt x="271" y="261"/>
                      </a:lnTo>
                      <a:lnTo>
                        <a:pt x="271" y="263"/>
                      </a:lnTo>
                      <a:lnTo>
                        <a:pt x="271" y="267"/>
                      </a:lnTo>
                      <a:lnTo>
                        <a:pt x="271" y="271"/>
                      </a:lnTo>
                      <a:lnTo>
                        <a:pt x="273" y="272"/>
                      </a:lnTo>
                      <a:lnTo>
                        <a:pt x="274" y="274"/>
                      </a:lnTo>
                      <a:lnTo>
                        <a:pt x="274" y="274"/>
                      </a:lnTo>
                      <a:lnTo>
                        <a:pt x="276" y="274"/>
                      </a:lnTo>
                      <a:lnTo>
                        <a:pt x="280" y="274"/>
                      </a:lnTo>
                      <a:lnTo>
                        <a:pt x="280" y="274"/>
                      </a:lnTo>
                      <a:lnTo>
                        <a:pt x="280" y="280"/>
                      </a:lnTo>
                      <a:lnTo>
                        <a:pt x="280" y="280"/>
                      </a:lnTo>
                      <a:lnTo>
                        <a:pt x="280" y="284"/>
                      </a:lnTo>
                      <a:lnTo>
                        <a:pt x="280" y="287"/>
                      </a:lnTo>
                      <a:lnTo>
                        <a:pt x="278" y="291"/>
                      </a:lnTo>
                      <a:lnTo>
                        <a:pt x="278" y="295"/>
                      </a:lnTo>
                      <a:lnTo>
                        <a:pt x="278" y="297"/>
                      </a:lnTo>
                      <a:lnTo>
                        <a:pt x="278" y="301"/>
                      </a:lnTo>
                      <a:lnTo>
                        <a:pt x="276" y="302"/>
                      </a:lnTo>
                      <a:lnTo>
                        <a:pt x="274" y="304"/>
                      </a:lnTo>
                      <a:lnTo>
                        <a:pt x="273" y="304"/>
                      </a:lnTo>
                      <a:lnTo>
                        <a:pt x="271" y="304"/>
                      </a:lnTo>
                      <a:lnTo>
                        <a:pt x="271" y="304"/>
                      </a:lnTo>
                      <a:lnTo>
                        <a:pt x="271" y="306"/>
                      </a:lnTo>
                      <a:lnTo>
                        <a:pt x="273" y="308"/>
                      </a:lnTo>
                      <a:lnTo>
                        <a:pt x="274" y="308"/>
                      </a:lnTo>
                      <a:lnTo>
                        <a:pt x="274" y="310"/>
                      </a:lnTo>
                      <a:lnTo>
                        <a:pt x="273" y="312"/>
                      </a:lnTo>
                      <a:lnTo>
                        <a:pt x="273" y="314"/>
                      </a:lnTo>
                      <a:lnTo>
                        <a:pt x="273" y="316"/>
                      </a:lnTo>
                      <a:lnTo>
                        <a:pt x="273" y="316"/>
                      </a:lnTo>
                      <a:lnTo>
                        <a:pt x="273" y="316"/>
                      </a:lnTo>
                      <a:lnTo>
                        <a:pt x="276" y="319"/>
                      </a:lnTo>
                      <a:lnTo>
                        <a:pt x="276" y="321"/>
                      </a:lnTo>
                      <a:lnTo>
                        <a:pt x="278" y="321"/>
                      </a:lnTo>
                      <a:lnTo>
                        <a:pt x="278" y="321"/>
                      </a:lnTo>
                      <a:lnTo>
                        <a:pt x="280" y="323"/>
                      </a:lnTo>
                      <a:lnTo>
                        <a:pt x="280" y="323"/>
                      </a:lnTo>
                      <a:lnTo>
                        <a:pt x="280" y="325"/>
                      </a:lnTo>
                      <a:lnTo>
                        <a:pt x="280" y="329"/>
                      </a:lnTo>
                      <a:lnTo>
                        <a:pt x="280" y="331"/>
                      </a:lnTo>
                      <a:lnTo>
                        <a:pt x="282" y="331"/>
                      </a:lnTo>
                      <a:lnTo>
                        <a:pt x="282" y="333"/>
                      </a:lnTo>
                      <a:lnTo>
                        <a:pt x="286" y="333"/>
                      </a:lnTo>
                      <a:lnTo>
                        <a:pt x="288" y="334"/>
                      </a:lnTo>
                      <a:lnTo>
                        <a:pt x="288" y="334"/>
                      </a:lnTo>
                      <a:lnTo>
                        <a:pt x="286" y="334"/>
                      </a:lnTo>
                      <a:lnTo>
                        <a:pt x="286" y="336"/>
                      </a:lnTo>
                      <a:lnTo>
                        <a:pt x="286" y="338"/>
                      </a:lnTo>
                      <a:lnTo>
                        <a:pt x="286" y="340"/>
                      </a:lnTo>
                      <a:lnTo>
                        <a:pt x="288" y="344"/>
                      </a:lnTo>
                      <a:lnTo>
                        <a:pt x="289" y="344"/>
                      </a:lnTo>
                      <a:lnTo>
                        <a:pt x="293" y="346"/>
                      </a:lnTo>
                      <a:lnTo>
                        <a:pt x="295" y="348"/>
                      </a:lnTo>
                      <a:lnTo>
                        <a:pt x="297" y="351"/>
                      </a:lnTo>
                      <a:lnTo>
                        <a:pt x="299" y="351"/>
                      </a:lnTo>
                      <a:lnTo>
                        <a:pt x="299" y="351"/>
                      </a:lnTo>
                      <a:lnTo>
                        <a:pt x="304" y="351"/>
                      </a:lnTo>
                      <a:lnTo>
                        <a:pt x="306" y="357"/>
                      </a:lnTo>
                      <a:lnTo>
                        <a:pt x="308" y="359"/>
                      </a:lnTo>
                      <a:lnTo>
                        <a:pt x="310" y="361"/>
                      </a:lnTo>
                      <a:lnTo>
                        <a:pt x="312" y="363"/>
                      </a:lnTo>
                      <a:lnTo>
                        <a:pt x="312" y="363"/>
                      </a:lnTo>
                      <a:lnTo>
                        <a:pt x="314" y="363"/>
                      </a:lnTo>
                      <a:lnTo>
                        <a:pt x="319" y="364"/>
                      </a:lnTo>
                      <a:lnTo>
                        <a:pt x="319" y="364"/>
                      </a:lnTo>
                      <a:lnTo>
                        <a:pt x="319" y="368"/>
                      </a:lnTo>
                      <a:lnTo>
                        <a:pt x="319" y="368"/>
                      </a:lnTo>
                      <a:lnTo>
                        <a:pt x="316" y="370"/>
                      </a:lnTo>
                      <a:lnTo>
                        <a:pt x="314" y="372"/>
                      </a:lnTo>
                      <a:lnTo>
                        <a:pt x="310" y="376"/>
                      </a:lnTo>
                      <a:lnTo>
                        <a:pt x="308" y="376"/>
                      </a:lnTo>
                      <a:lnTo>
                        <a:pt x="306" y="379"/>
                      </a:lnTo>
                      <a:lnTo>
                        <a:pt x="306" y="383"/>
                      </a:lnTo>
                      <a:lnTo>
                        <a:pt x="306" y="387"/>
                      </a:lnTo>
                      <a:lnTo>
                        <a:pt x="306" y="387"/>
                      </a:lnTo>
                      <a:lnTo>
                        <a:pt x="303" y="391"/>
                      </a:lnTo>
                      <a:lnTo>
                        <a:pt x="301" y="391"/>
                      </a:lnTo>
                      <a:lnTo>
                        <a:pt x="286" y="393"/>
                      </a:lnTo>
                      <a:lnTo>
                        <a:pt x="261" y="391"/>
                      </a:lnTo>
                      <a:lnTo>
                        <a:pt x="258" y="391"/>
                      </a:lnTo>
                      <a:lnTo>
                        <a:pt x="256" y="391"/>
                      </a:lnTo>
                      <a:lnTo>
                        <a:pt x="256" y="391"/>
                      </a:lnTo>
                      <a:lnTo>
                        <a:pt x="254" y="393"/>
                      </a:lnTo>
                      <a:lnTo>
                        <a:pt x="252" y="393"/>
                      </a:lnTo>
                      <a:lnTo>
                        <a:pt x="252" y="393"/>
                      </a:lnTo>
                      <a:lnTo>
                        <a:pt x="250" y="394"/>
                      </a:lnTo>
                      <a:lnTo>
                        <a:pt x="246" y="394"/>
                      </a:lnTo>
                      <a:lnTo>
                        <a:pt x="244" y="396"/>
                      </a:lnTo>
                      <a:lnTo>
                        <a:pt x="242" y="398"/>
                      </a:lnTo>
                      <a:lnTo>
                        <a:pt x="241" y="398"/>
                      </a:lnTo>
                      <a:lnTo>
                        <a:pt x="239" y="400"/>
                      </a:lnTo>
                      <a:lnTo>
                        <a:pt x="239" y="400"/>
                      </a:lnTo>
                      <a:lnTo>
                        <a:pt x="237" y="402"/>
                      </a:lnTo>
                      <a:lnTo>
                        <a:pt x="231" y="404"/>
                      </a:lnTo>
                      <a:lnTo>
                        <a:pt x="229" y="406"/>
                      </a:lnTo>
                      <a:lnTo>
                        <a:pt x="229" y="406"/>
                      </a:lnTo>
                      <a:lnTo>
                        <a:pt x="227" y="406"/>
                      </a:lnTo>
                      <a:lnTo>
                        <a:pt x="212" y="411"/>
                      </a:lnTo>
                      <a:lnTo>
                        <a:pt x="209" y="411"/>
                      </a:lnTo>
                      <a:lnTo>
                        <a:pt x="209" y="411"/>
                      </a:lnTo>
                      <a:lnTo>
                        <a:pt x="203" y="415"/>
                      </a:lnTo>
                      <a:lnTo>
                        <a:pt x="201" y="417"/>
                      </a:lnTo>
                      <a:lnTo>
                        <a:pt x="201" y="417"/>
                      </a:lnTo>
                      <a:lnTo>
                        <a:pt x="201" y="419"/>
                      </a:lnTo>
                      <a:lnTo>
                        <a:pt x="197" y="421"/>
                      </a:lnTo>
                      <a:lnTo>
                        <a:pt x="194" y="423"/>
                      </a:lnTo>
                      <a:lnTo>
                        <a:pt x="192" y="423"/>
                      </a:lnTo>
                      <a:lnTo>
                        <a:pt x="192" y="423"/>
                      </a:lnTo>
                      <a:lnTo>
                        <a:pt x="190" y="423"/>
                      </a:lnTo>
                      <a:lnTo>
                        <a:pt x="190" y="423"/>
                      </a:lnTo>
                      <a:lnTo>
                        <a:pt x="188" y="423"/>
                      </a:lnTo>
                      <a:lnTo>
                        <a:pt x="184" y="425"/>
                      </a:lnTo>
                      <a:lnTo>
                        <a:pt x="184" y="425"/>
                      </a:lnTo>
                      <a:lnTo>
                        <a:pt x="181" y="428"/>
                      </a:lnTo>
                      <a:lnTo>
                        <a:pt x="179" y="430"/>
                      </a:lnTo>
                      <a:lnTo>
                        <a:pt x="177" y="432"/>
                      </a:lnTo>
                      <a:lnTo>
                        <a:pt x="171" y="432"/>
                      </a:lnTo>
                      <a:lnTo>
                        <a:pt x="171" y="432"/>
                      </a:lnTo>
                      <a:lnTo>
                        <a:pt x="169" y="432"/>
                      </a:lnTo>
                      <a:lnTo>
                        <a:pt x="169" y="432"/>
                      </a:lnTo>
                      <a:lnTo>
                        <a:pt x="167" y="432"/>
                      </a:lnTo>
                      <a:lnTo>
                        <a:pt x="164" y="432"/>
                      </a:lnTo>
                      <a:lnTo>
                        <a:pt x="164" y="432"/>
                      </a:lnTo>
                      <a:lnTo>
                        <a:pt x="164" y="432"/>
                      </a:lnTo>
                      <a:lnTo>
                        <a:pt x="164" y="432"/>
                      </a:lnTo>
                      <a:lnTo>
                        <a:pt x="162" y="432"/>
                      </a:lnTo>
                      <a:lnTo>
                        <a:pt x="162" y="432"/>
                      </a:lnTo>
                      <a:lnTo>
                        <a:pt x="160" y="432"/>
                      </a:lnTo>
                      <a:lnTo>
                        <a:pt x="160" y="432"/>
                      </a:lnTo>
                      <a:lnTo>
                        <a:pt x="152" y="436"/>
                      </a:lnTo>
                      <a:lnTo>
                        <a:pt x="150" y="438"/>
                      </a:lnTo>
                      <a:lnTo>
                        <a:pt x="150" y="438"/>
                      </a:lnTo>
                      <a:lnTo>
                        <a:pt x="149" y="438"/>
                      </a:lnTo>
                      <a:lnTo>
                        <a:pt x="147" y="440"/>
                      </a:lnTo>
                      <a:lnTo>
                        <a:pt x="145" y="440"/>
                      </a:lnTo>
                      <a:lnTo>
                        <a:pt x="139" y="440"/>
                      </a:lnTo>
                      <a:lnTo>
                        <a:pt x="139" y="441"/>
                      </a:lnTo>
                      <a:lnTo>
                        <a:pt x="137" y="441"/>
                      </a:lnTo>
                      <a:lnTo>
                        <a:pt x="137" y="441"/>
                      </a:lnTo>
                      <a:lnTo>
                        <a:pt x="134" y="441"/>
                      </a:lnTo>
                      <a:lnTo>
                        <a:pt x="132" y="441"/>
                      </a:lnTo>
                      <a:lnTo>
                        <a:pt x="130" y="443"/>
                      </a:lnTo>
                      <a:lnTo>
                        <a:pt x="124" y="445"/>
                      </a:lnTo>
                      <a:lnTo>
                        <a:pt x="124" y="445"/>
                      </a:lnTo>
                      <a:lnTo>
                        <a:pt x="122" y="445"/>
                      </a:lnTo>
                      <a:lnTo>
                        <a:pt x="120" y="445"/>
                      </a:lnTo>
                      <a:lnTo>
                        <a:pt x="120" y="445"/>
                      </a:lnTo>
                      <a:lnTo>
                        <a:pt x="119" y="445"/>
                      </a:lnTo>
                      <a:lnTo>
                        <a:pt x="117" y="445"/>
                      </a:lnTo>
                      <a:lnTo>
                        <a:pt x="117" y="447"/>
                      </a:lnTo>
                      <a:lnTo>
                        <a:pt x="119" y="447"/>
                      </a:lnTo>
                      <a:lnTo>
                        <a:pt x="119" y="449"/>
                      </a:lnTo>
                      <a:lnTo>
                        <a:pt x="117" y="449"/>
                      </a:lnTo>
                      <a:lnTo>
                        <a:pt x="113" y="451"/>
                      </a:lnTo>
                      <a:lnTo>
                        <a:pt x="111" y="453"/>
                      </a:lnTo>
                      <a:lnTo>
                        <a:pt x="109" y="455"/>
                      </a:lnTo>
                      <a:lnTo>
                        <a:pt x="109" y="455"/>
                      </a:lnTo>
                      <a:lnTo>
                        <a:pt x="109" y="456"/>
                      </a:lnTo>
                      <a:lnTo>
                        <a:pt x="109" y="456"/>
                      </a:lnTo>
                      <a:lnTo>
                        <a:pt x="109" y="456"/>
                      </a:lnTo>
                      <a:lnTo>
                        <a:pt x="107" y="456"/>
                      </a:lnTo>
                      <a:lnTo>
                        <a:pt x="104" y="458"/>
                      </a:lnTo>
                      <a:lnTo>
                        <a:pt x="98" y="460"/>
                      </a:lnTo>
                      <a:lnTo>
                        <a:pt x="96" y="460"/>
                      </a:lnTo>
                      <a:lnTo>
                        <a:pt x="94" y="464"/>
                      </a:lnTo>
                      <a:lnTo>
                        <a:pt x="94" y="464"/>
                      </a:lnTo>
                      <a:lnTo>
                        <a:pt x="92" y="466"/>
                      </a:lnTo>
                      <a:lnTo>
                        <a:pt x="87" y="466"/>
                      </a:lnTo>
                      <a:lnTo>
                        <a:pt x="87" y="466"/>
                      </a:lnTo>
                      <a:lnTo>
                        <a:pt x="85" y="466"/>
                      </a:lnTo>
                      <a:lnTo>
                        <a:pt x="83" y="466"/>
                      </a:lnTo>
                      <a:lnTo>
                        <a:pt x="83" y="464"/>
                      </a:lnTo>
                      <a:lnTo>
                        <a:pt x="83" y="464"/>
                      </a:lnTo>
                      <a:lnTo>
                        <a:pt x="83" y="462"/>
                      </a:lnTo>
                      <a:lnTo>
                        <a:pt x="83" y="462"/>
                      </a:lnTo>
                      <a:lnTo>
                        <a:pt x="81" y="462"/>
                      </a:lnTo>
                      <a:lnTo>
                        <a:pt x="79" y="462"/>
                      </a:lnTo>
                      <a:lnTo>
                        <a:pt x="79" y="462"/>
                      </a:lnTo>
                      <a:lnTo>
                        <a:pt x="79" y="462"/>
                      </a:lnTo>
                      <a:lnTo>
                        <a:pt x="77" y="458"/>
                      </a:lnTo>
                      <a:lnTo>
                        <a:pt x="75" y="458"/>
                      </a:lnTo>
                      <a:lnTo>
                        <a:pt x="73" y="458"/>
                      </a:lnTo>
                      <a:lnTo>
                        <a:pt x="73" y="458"/>
                      </a:lnTo>
                      <a:lnTo>
                        <a:pt x="73" y="456"/>
                      </a:lnTo>
                      <a:lnTo>
                        <a:pt x="73" y="456"/>
                      </a:lnTo>
                      <a:lnTo>
                        <a:pt x="73" y="456"/>
                      </a:lnTo>
                      <a:lnTo>
                        <a:pt x="66" y="453"/>
                      </a:lnTo>
                      <a:lnTo>
                        <a:pt x="53" y="451"/>
                      </a:lnTo>
                      <a:lnTo>
                        <a:pt x="42" y="447"/>
                      </a:lnTo>
                      <a:lnTo>
                        <a:pt x="32" y="445"/>
                      </a:lnTo>
                      <a:lnTo>
                        <a:pt x="23" y="443"/>
                      </a:lnTo>
                      <a:lnTo>
                        <a:pt x="11" y="441"/>
                      </a:lnTo>
                      <a:lnTo>
                        <a:pt x="11" y="441"/>
                      </a:lnTo>
                      <a:lnTo>
                        <a:pt x="11" y="440"/>
                      </a:lnTo>
                      <a:lnTo>
                        <a:pt x="11" y="440"/>
                      </a:lnTo>
                      <a:lnTo>
                        <a:pt x="13" y="440"/>
                      </a:lnTo>
                      <a:lnTo>
                        <a:pt x="17" y="440"/>
                      </a:lnTo>
                      <a:lnTo>
                        <a:pt x="19" y="440"/>
                      </a:lnTo>
                      <a:lnTo>
                        <a:pt x="21" y="440"/>
                      </a:lnTo>
                      <a:lnTo>
                        <a:pt x="21" y="441"/>
                      </a:lnTo>
                      <a:lnTo>
                        <a:pt x="21" y="441"/>
                      </a:lnTo>
                      <a:lnTo>
                        <a:pt x="23" y="441"/>
                      </a:lnTo>
                      <a:lnTo>
                        <a:pt x="25" y="440"/>
                      </a:lnTo>
                      <a:lnTo>
                        <a:pt x="25" y="438"/>
                      </a:lnTo>
                      <a:lnTo>
                        <a:pt x="27" y="438"/>
                      </a:lnTo>
                      <a:lnTo>
                        <a:pt x="28" y="438"/>
                      </a:lnTo>
                      <a:lnTo>
                        <a:pt x="30" y="436"/>
                      </a:lnTo>
                      <a:lnTo>
                        <a:pt x="34" y="436"/>
                      </a:lnTo>
                      <a:lnTo>
                        <a:pt x="36" y="436"/>
                      </a:lnTo>
                      <a:lnTo>
                        <a:pt x="36" y="436"/>
                      </a:lnTo>
                      <a:lnTo>
                        <a:pt x="36" y="434"/>
                      </a:lnTo>
                      <a:lnTo>
                        <a:pt x="36" y="434"/>
                      </a:lnTo>
                      <a:lnTo>
                        <a:pt x="36" y="432"/>
                      </a:lnTo>
                      <a:lnTo>
                        <a:pt x="36" y="432"/>
                      </a:lnTo>
                      <a:lnTo>
                        <a:pt x="36" y="432"/>
                      </a:lnTo>
                      <a:lnTo>
                        <a:pt x="36" y="430"/>
                      </a:lnTo>
                      <a:lnTo>
                        <a:pt x="36" y="430"/>
                      </a:lnTo>
                      <a:lnTo>
                        <a:pt x="36" y="428"/>
                      </a:lnTo>
                      <a:lnTo>
                        <a:pt x="34" y="428"/>
                      </a:lnTo>
                      <a:lnTo>
                        <a:pt x="34" y="426"/>
                      </a:lnTo>
                      <a:lnTo>
                        <a:pt x="34" y="423"/>
                      </a:lnTo>
                      <a:lnTo>
                        <a:pt x="36" y="423"/>
                      </a:lnTo>
                      <a:lnTo>
                        <a:pt x="38" y="423"/>
                      </a:lnTo>
                      <a:lnTo>
                        <a:pt x="38" y="421"/>
                      </a:lnTo>
                      <a:lnTo>
                        <a:pt x="38" y="421"/>
                      </a:lnTo>
                      <a:lnTo>
                        <a:pt x="38" y="419"/>
                      </a:lnTo>
                      <a:lnTo>
                        <a:pt x="36" y="415"/>
                      </a:lnTo>
                      <a:lnTo>
                        <a:pt x="36" y="409"/>
                      </a:lnTo>
                      <a:lnTo>
                        <a:pt x="36" y="406"/>
                      </a:lnTo>
                      <a:lnTo>
                        <a:pt x="34" y="404"/>
                      </a:lnTo>
                      <a:lnTo>
                        <a:pt x="34" y="404"/>
                      </a:lnTo>
                      <a:lnTo>
                        <a:pt x="34" y="402"/>
                      </a:lnTo>
                      <a:lnTo>
                        <a:pt x="28" y="402"/>
                      </a:lnTo>
                      <a:lnTo>
                        <a:pt x="27" y="402"/>
                      </a:lnTo>
                      <a:lnTo>
                        <a:pt x="25" y="402"/>
                      </a:lnTo>
                      <a:lnTo>
                        <a:pt x="23" y="404"/>
                      </a:lnTo>
                      <a:lnTo>
                        <a:pt x="21" y="402"/>
                      </a:lnTo>
                      <a:lnTo>
                        <a:pt x="21" y="400"/>
                      </a:lnTo>
                      <a:lnTo>
                        <a:pt x="23" y="396"/>
                      </a:lnTo>
                      <a:lnTo>
                        <a:pt x="17" y="396"/>
                      </a:lnTo>
                      <a:lnTo>
                        <a:pt x="17" y="389"/>
                      </a:lnTo>
                      <a:lnTo>
                        <a:pt x="17" y="385"/>
                      </a:lnTo>
                      <a:lnTo>
                        <a:pt x="17" y="383"/>
                      </a:lnTo>
                      <a:lnTo>
                        <a:pt x="13" y="378"/>
                      </a:lnTo>
                      <a:lnTo>
                        <a:pt x="13" y="376"/>
                      </a:lnTo>
                      <a:lnTo>
                        <a:pt x="11" y="363"/>
                      </a:lnTo>
                      <a:lnTo>
                        <a:pt x="10" y="359"/>
                      </a:lnTo>
                      <a:lnTo>
                        <a:pt x="8" y="357"/>
                      </a:lnTo>
                      <a:lnTo>
                        <a:pt x="6" y="355"/>
                      </a:lnTo>
                      <a:lnTo>
                        <a:pt x="0" y="331"/>
                      </a:lnTo>
                      <a:lnTo>
                        <a:pt x="0" y="329"/>
                      </a:lnTo>
                      <a:lnTo>
                        <a:pt x="0" y="329"/>
                      </a:lnTo>
                      <a:lnTo>
                        <a:pt x="2" y="327"/>
                      </a:lnTo>
                      <a:lnTo>
                        <a:pt x="2" y="327"/>
                      </a:lnTo>
                      <a:lnTo>
                        <a:pt x="4" y="323"/>
                      </a:lnTo>
                      <a:lnTo>
                        <a:pt x="4" y="323"/>
                      </a:lnTo>
                      <a:lnTo>
                        <a:pt x="2" y="321"/>
                      </a:lnTo>
                      <a:lnTo>
                        <a:pt x="2" y="319"/>
                      </a:lnTo>
                      <a:lnTo>
                        <a:pt x="2" y="319"/>
                      </a:lnTo>
                      <a:lnTo>
                        <a:pt x="2" y="316"/>
                      </a:lnTo>
                      <a:lnTo>
                        <a:pt x="4" y="314"/>
                      </a:lnTo>
                      <a:lnTo>
                        <a:pt x="11" y="299"/>
                      </a:lnTo>
                      <a:lnTo>
                        <a:pt x="13" y="299"/>
                      </a:lnTo>
                      <a:lnTo>
                        <a:pt x="15" y="297"/>
                      </a:lnTo>
                      <a:lnTo>
                        <a:pt x="17" y="297"/>
                      </a:lnTo>
                      <a:lnTo>
                        <a:pt x="17" y="293"/>
                      </a:lnTo>
                      <a:lnTo>
                        <a:pt x="17" y="293"/>
                      </a:lnTo>
                      <a:lnTo>
                        <a:pt x="21" y="289"/>
                      </a:lnTo>
                      <a:lnTo>
                        <a:pt x="21" y="287"/>
                      </a:lnTo>
                      <a:lnTo>
                        <a:pt x="21" y="286"/>
                      </a:lnTo>
                      <a:lnTo>
                        <a:pt x="21" y="286"/>
                      </a:lnTo>
                      <a:lnTo>
                        <a:pt x="19" y="284"/>
                      </a:lnTo>
                      <a:lnTo>
                        <a:pt x="23" y="261"/>
                      </a:lnTo>
                      <a:lnTo>
                        <a:pt x="25" y="257"/>
                      </a:lnTo>
                      <a:lnTo>
                        <a:pt x="30" y="246"/>
                      </a:lnTo>
                      <a:lnTo>
                        <a:pt x="30" y="246"/>
                      </a:lnTo>
                      <a:lnTo>
                        <a:pt x="30" y="246"/>
                      </a:lnTo>
                      <a:lnTo>
                        <a:pt x="30" y="244"/>
                      </a:lnTo>
                      <a:lnTo>
                        <a:pt x="30" y="244"/>
                      </a:lnTo>
                      <a:lnTo>
                        <a:pt x="30" y="244"/>
                      </a:lnTo>
                      <a:lnTo>
                        <a:pt x="30" y="244"/>
                      </a:lnTo>
                      <a:lnTo>
                        <a:pt x="32" y="242"/>
                      </a:lnTo>
                      <a:lnTo>
                        <a:pt x="32" y="242"/>
                      </a:lnTo>
                      <a:lnTo>
                        <a:pt x="34" y="240"/>
                      </a:lnTo>
                      <a:lnTo>
                        <a:pt x="34" y="240"/>
                      </a:lnTo>
                      <a:lnTo>
                        <a:pt x="34" y="235"/>
                      </a:lnTo>
                      <a:lnTo>
                        <a:pt x="34" y="235"/>
                      </a:lnTo>
                      <a:lnTo>
                        <a:pt x="34" y="235"/>
                      </a:lnTo>
                      <a:lnTo>
                        <a:pt x="36" y="235"/>
                      </a:lnTo>
                      <a:lnTo>
                        <a:pt x="36" y="235"/>
                      </a:lnTo>
                      <a:lnTo>
                        <a:pt x="36" y="235"/>
                      </a:lnTo>
                      <a:lnTo>
                        <a:pt x="36" y="235"/>
                      </a:lnTo>
                      <a:lnTo>
                        <a:pt x="40" y="231"/>
                      </a:lnTo>
                      <a:lnTo>
                        <a:pt x="42" y="229"/>
                      </a:lnTo>
                      <a:lnTo>
                        <a:pt x="45" y="227"/>
                      </a:lnTo>
                      <a:lnTo>
                        <a:pt x="47" y="227"/>
                      </a:lnTo>
                      <a:lnTo>
                        <a:pt x="47" y="227"/>
                      </a:lnTo>
                      <a:lnTo>
                        <a:pt x="49" y="225"/>
                      </a:lnTo>
                      <a:lnTo>
                        <a:pt x="47" y="224"/>
                      </a:lnTo>
                      <a:lnTo>
                        <a:pt x="47" y="222"/>
                      </a:lnTo>
                      <a:lnTo>
                        <a:pt x="47" y="220"/>
                      </a:lnTo>
                      <a:lnTo>
                        <a:pt x="47" y="220"/>
                      </a:lnTo>
                      <a:lnTo>
                        <a:pt x="47" y="218"/>
                      </a:lnTo>
                      <a:lnTo>
                        <a:pt x="47" y="218"/>
                      </a:lnTo>
                      <a:lnTo>
                        <a:pt x="49" y="218"/>
                      </a:lnTo>
                      <a:lnTo>
                        <a:pt x="49" y="218"/>
                      </a:lnTo>
                      <a:lnTo>
                        <a:pt x="49" y="218"/>
                      </a:lnTo>
                      <a:lnTo>
                        <a:pt x="51" y="218"/>
                      </a:lnTo>
                      <a:lnTo>
                        <a:pt x="55" y="216"/>
                      </a:lnTo>
                      <a:lnTo>
                        <a:pt x="55" y="216"/>
                      </a:lnTo>
                      <a:lnTo>
                        <a:pt x="49" y="175"/>
                      </a:lnTo>
                      <a:lnTo>
                        <a:pt x="47" y="173"/>
                      </a:lnTo>
                      <a:lnTo>
                        <a:pt x="47" y="173"/>
                      </a:lnTo>
                      <a:lnTo>
                        <a:pt x="47" y="173"/>
                      </a:lnTo>
                      <a:lnTo>
                        <a:pt x="47" y="173"/>
                      </a:lnTo>
                      <a:lnTo>
                        <a:pt x="47" y="171"/>
                      </a:lnTo>
                      <a:lnTo>
                        <a:pt x="49" y="171"/>
                      </a:lnTo>
                      <a:lnTo>
                        <a:pt x="49" y="171"/>
                      </a:lnTo>
                      <a:lnTo>
                        <a:pt x="47" y="165"/>
                      </a:lnTo>
                      <a:lnTo>
                        <a:pt x="47" y="163"/>
                      </a:lnTo>
                      <a:lnTo>
                        <a:pt x="47" y="163"/>
                      </a:lnTo>
                      <a:lnTo>
                        <a:pt x="45" y="163"/>
                      </a:lnTo>
                      <a:lnTo>
                        <a:pt x="45" y="163"/>
                      </a:lnTo>
                      <a:lnTo>
                        <a:pt x="45" y="163"/>
                      </a:lnTo>
                      <a:lnTo>
                        <a:pt x="43" y="160"/>
                      </a:lnTo>
                      <a:lnTo>
                        <a:pt x="43" y="158"/>
                      </a:lnTo>
                      <a:lnTo>
                        <a:pt x="43" y="156"/>
                      </a:lnTo>
                      <a:lnTo>
                        <a:pt x="42" y="156"/>
                      </a:lnTo>
                      <a:lnTo>
                        <a:pt x="40" y="156"/>
                      </a:lnTo>
                      <a:lnTo>
                        <a:pt x="38" y="156"/>
                      </a:lnTo>
                      <a:lnTo>
                        <a:pt x="38" y="156"/>
                      </a:lnTo>
                      <a:lnTo>
                        <a:pt x="36" y="154"/>
                      </a:lnTo>
                      <a:lnTo>
                        <a:pt x="36" y="154"/>
                      </a:lnTo>
                      <a:lnTo>
                        <a:pt x="36" y="154"/>
                      </a:lnTo>
                      <a:lnTo>
                        <a:pt x="36" y="152"/>
                      </a:lnTo>
                      <a:lnTo>
                        <a:pt x="36" y="152"/>
                      </a:lnTo>
                      <a:lnTo>
                        <a:pt x="36" y="148"/>
                      </a:lnTo>
                      <a:lnTo>
                        <a:pt x="36" y="147"/>
                      </a:lnTo>
                      <a:lnTo>
                        <a:pt x="38" y="147"/>
                      </a:lnTo>
                      <a:lnTo>
                        <a:pt x="40" y="143"/>
                      </a:lnTo>
                      <a:lnTo>
                        <a:pt x="40" y="141"/>
                      </a:lnTo>
                      <a:lnTo>
                        <a:pt x="43" y="141"/>
                      </a:lnTo>
                      <a:lnTo>
                        <a:pt x="43" y="139"/>
                      </a:lnTo>
                      <a:lnTo>
                        <a:pt x="43" y="137"/>
                      </a:lnTo>
                      <a:lnTo>
                        <a:pt x="43" y="137"/>
                      </a:lnTo>
                      <a:lnTo>
                        <a:pt x="42" y="137"/>
                      </a:lnTo>
                      <a:lnTo>
                        <a:pt x="40" y="135"/>
                      </a:lnTo>
                      <a:lnTo>
                        <a:pt x="40" y="135"/>
                      </a:lnTo>
                      <a:lnTo>
                        <a:pt x="40" y="133"/>
                      </a:lnTo>
                      <a:lnTo>
                        <a:pt x="40" y="133"/>
                      </a:lnTo>
                      <a:lnTo>
                        <a:pt x="42" y="132"/>
                      </a:lnTo>
                      <a:lnTo>
                        <a:pt x="42" y="132"/>
                      </a:lnTo>
                      <a:lnTo>
                        <a:pt x="43" y="132"/>
                      </a:lnTo>
                      <a:lnTo>
                        <a:pt x="43" y="128"/>
                      </a:lnTo>
                      <a:lnTo>
                        <a:pt x="42" y="128"/>
                      </a:lnTo>
                      <a:lnTo>
                        <a:pt x="42" y="126"/>
                      </a:lnTo>
                      <a:lnTo>
                        <a:pt x="43" y="124"/>
                      </a:lnTo>
                      <a:lnTo>
                        <a:pt x="43" y="124"/>
                      </a:lnTo>
                      <a:lnTo>
                        <a:pt x="42" y="122"/>
                      </a:lnTo>
                      <a:lnTo>
                        <a:pt x="40" y="118"/>
                      </a:lnTo>
                      <a:lnTo>
                        <a:pt x="36" y="117"/>
                      </a:lnTo>
                      <a:lnTo>
                        <a:pt x="36" y="117"/>
                      </a:lnTo>
                      <a:lnTo>
                        <a:pt x="36" y="113"/>
                      </a:lnTo>
                      <a:lnTo>
                        <a:pt x="36" y="113"/>
                      </a:lnTo>
                      <a:lnTo>
                        <a:pt x="38" y="111"/>
                      </a:lnTo>
                      <a:lnTo>
                        <a:pt x="38" y="111"/>
                      </a:lnTo>
                      <a:lnTo>
                        <a:pt x="38" y="109"/>
                      </a:lnTo>
                      <a:lnTo>
                        <a:pt x="38" y="109"/>
                      </a:lnTo>
                      <a:lnTo>
                        <a:pt x="36" y="109"/>
                      </a:lnTo>
                      <a:lnTo>
                        <a:pt x="36" y="107"/>
                      </a:lnTo>
                      <a:lnTo>
                        <a:pt x="36" y="107"/>
                      </a:lnTo>
                      <a:lnTo>
                        <a:pt x="36" y="107"/>
                      </a:lnTo>
                      <a:lnTo>
                        <a:pt x="36" y="107"/>
                      </a:lnTo>
                      <a:lnTo>
                        <a:pt x="34" y="107"/>
                      </a:lnTo>
                      <a:lnTo>
                        <a:pt x="34" y="105"/>
                      </a:lnTo>
                      <a:lnTo>
                        <a:pt x="34" y="103"/>
                      </a:lnTo>
                      <a:lnTo>
                        <a:pt x="36" y="102"/>
                      </a:lnTo>
                      <a:lnTo>
                        <a:pt x="38" y="98"/>
                      </a:lnTo>
                      <a:lnTo>
                        <a:pt x="38" y="98"/>
                      </a:lnTo>
                      <a:lnTo>
                        <a:pt x="38" y="98"/>
                      </a:lnTo>
                      <a:lnTo>
                        <a:pt x="36" y="94"/>
                      </a:lnTo>
                      <a:lnTo>
                        <a:pt x="36" y="92"/>
                      </a:lnTo>
                      <a:lnTo>
                        <a:pt x="36" y="88"/>
                      </a:lnTo>
                      <a:lnTo>
                        <a:pt x="38" y="88"/>
                      </a:lnTo>
                      <a:lnTo>
                        <a:pt x="36" y="86"/>
                      </a:lnTo>
                      <a:lnTo>
                        <a:pt x="34" y="85"/>
                      </a:lnTo>
                      <a:lnTo>
                        <a:pt x="34" y="83"/>
                      </a:lnTo>
                      <a:lnTo>
                        <a:pt x="34" y="75"/>
                      </a:lnTo>
                      <a:lnTo>
                        <a:pt x="34" y="73"/>
                      </a:lnTo>
                      <a:lnTo>
                        <a:pt x="34" y="71"/>
                      </a:lnTo>
                      <a:lnTo>
                        <a:pt x="34" y="70"/>
                      </a:lnTo>
                      <a:lnTo>
                        <a:pt x="36" y="68"/>
                      </a:lnTo>
                      <a:lnTo>
                        <a:pt x="36" y="68"/>
                      </a:lnTo>
                      <a:lnTo>
                        <a:pt x="38" y="68"/>
                      </a:lnTo>
                      <a:lnTo>
                        <a:pt x="36" y="66"/>
                      </a:lnTo>
                      <a:lnTo>
                        <a:pt x="36" y="66"/>
                      </a:lnTo>
                      <a:lnTo>
                        <a:pt x="36" y="66"/>
                      </a:lnTo>
                      <a:lnTo>
                        <a:pt x="36" y="64"/>
                      </a:lnTo>
                      <a:lnTo>
                        <a:pt x="34" y="64"/>
                      </a:lnTo>
                      <a:lnTo>
                        <a:pt x="34" y="64"/>
                      </a:lnTo>
                      <a:lnTo>
                        <a:pt x="34" y="64"/>
                      </a:lnTo>
                      <a:lnTo>
                        <a:pt x="34" y="64"/>
                      </a:lnTo>
                      <a:lnTo>
                        <a:pt x="32" y="64"/>
                      </a:lnTo>
                      <a:lnTo>
                        <a:pt x="32" y="64"/>
                      </a:lnTo>
                      <a:lnTo>
                        <a:pt x="30" y="62"/>
                      </a:lnTo>
                      <a:lnTo>
                        <a:pt x="30" y="62"/>
                      </a:lnTo>
                      <a:lnTo>
                        <a:pt x="30" y="60"/>
                      </a:lnTo>
                      <a:lnTo>
                        <a:pt x="30" y="58"/>
                      </a:lnTo>
                      <a:lnTo>
                        <a:pt x="32" y="58"/>
                      </a:lnTo>
                      <a:lnTo>
                        <a:pt x="32" y="56"/>
                      </a:lnTo>
                      <a:lnTo>
                        <a:pt x="32" y="56"/>
                      </a:lnTo>
                      <a:lnTo>
                        <a:pt x="34" y="56"/>
                      </a:lnTo>
                      <a:lnTo>
                        <a:pt x="34" y="56"/>
                      </a:lnTo>
                      <a:lnTo>
                        <a:pt x="36" y="56"/>
                      </a:lnTo>
                      <a:lnTo>
                        <a:pt x="36" y="55"/>
                      </a:lnTo>
                      <a:lnTo>
                        <a:pt x="36" y="55"/>
                      </a:lnTo>
                      <a:lnTo>
                        <a:pt x="36" y="55"/>
                      </a:lnTo>
                      <a:lnTo>
                        <a:pt x="34" y="55"/>
                      </a:lnTo>
                      <a:lnTo>
                        <a:pt x="32" y="55"/>
                      </a:lnTo>
                      <a:lnTo>
                        <a:pt x="32" y="53"/>
                      </a:lnTo>
                      <a:lnTo>
                        <a:pt x="30" y="51"/>
                      </a:lnTo>
                      <a:lnTo>
                        <a:pt x="28" y="51"/>
                      </a:lnTo>
                      <a:lnTo>
                        <a:pt x="28" y="49"/>
                      </a:lnTo>
                      <a:lnTo>
                        <a:pt x="27" y="47"/>
                      </a:lnTo>
                      <a:lnTo>
                        <a:pt x="27" y="47"/>
                      </a:lnTo>
                      <a:lnTo>
                        <a:pt x="27" y="47"/>
                      </a:lnTo>
                      <a:lnTo>
                        <a:pt x="27" y="45"/>
                      </a:lnTo>
                      <a:lnTo>
                        <a:pt x="27" y="43"/>
                      </a:lnTo>
                      <a:lnTo>
                        <a:pt x="25" y="40"/>
                      </a:lnTo>
                      <a:lnTo>
                        <a:pt x="25" y="40"/>
                      </a:lnTo>
                      <a:lnTo>
                        <a:pt x="25" y="38"/>
                      </a:lnTo>
                      <a:lnTo>
                        <a:pt x="25" y="36"/>
                      </a:lnTo>
                      <a:lnTo>
                        <a:pt x="27" y="36"/>
                      </a:lnTo>
                      <a:lnTo>
                        <a:pt x="27" y="34"/>
                      </a:lnTo>
                      <a:lnTo>
                        <a:pt x="27" y="34"/>
                      </a:lnTo>
                      <a:lnTo>
                        <a:pt x="27" y="34"/>
                      </a:lnTo>
                      <a:lnTo>
                        <a:pt x="25" y="34"/>
                      </a:lnTo>
                      <a:lnTo>
                        <a:pt x="25" y="32"/>
                      </a:lnTo>
                      <a:lnTo>
                        <a:pt x="27" y="32"/>
                      </a:lnTo>
                      <a:lnTo>
                        <a:pt x="27" y="30"/>
                      </a:lnTo>
                      <a:lnTo>
                        <a:pt x="27" y="28"/>
                      </a:lnTo>
                      <a:lnTo>
                        <a:pt x="28" y="26"/>
                      </a:lnTo>
                      <a:lnTo>
                        <a:pt x="28" y="23"/>
                      </a:lnTo>
                      <a:lnTo>
                        <a:pt x="28" y="23"/>
                      </a:lnTo>
                      <a:lnTo>
                        <a:pt x="30" y="21"/>
                      </a:lnTo>
                      <a:lnTo>
                        <a:pt x="30" y="21"/>
                      </a:lnTo>
                      <a:lnTo>
                        <a:pt x="32" y="19"/>
                      </a:lnTo>
                      <a:lnTo>
                        <a:pt x="32" y="17"/>
                      </a:lnTo>
                      <a:lnTo>
                        <a:pt x="32" y="15"/>
                      </a:lnTo>
                      <a:lnTo>
                        <a:pt x="30" y="15"/>
                      </a:lnTo>
                      <a:lnTo>
                        <a:pt x="30" y="13"/>
                      </a:lnTo>
                      <a:lnTo>
                        <a:pt x="30" y="11"/>
                      </a:lnTo>
                      <a:lnTo>
                        <a:pt x="38" y="11"/>
                      </a:lnTo>
                      <a:lnTo>
                        <a:pt x="38" y="13"/>
                      </a:lnTo>
                      <a:lnTo>
                        <a:pt x="45" y="13"/>
                      </a:lnTo>
                      <a:lnTo>
                        <a:pt x="60" y="13"/>
                      </a:lnTo>
                      <a:lnTo>
                        <a:pt x="77" y="13"/>
                      </a:lnTo>
                      <a:lnTo>
                        <a:pt x="92" y="13"/>
                      </a:lnTo>
                      <a:lnTo>
                        <a:pt x="109" y="11"/>
                      </a:lnTo>
                      <a:lnTo>
                        <a:pt x="120" y="11"/>
                      </a:lnTo>
                      <a:lnTo>
                        <a:pt x="120" y="11"/>
                      </a:lnTo>
                      <a:lnTo>
                        <a:pt x="120" y="11"/>
                      </a:lnTo>
                      <a:lnTo>
                        <a:pt x="122" y="10"/>
                      </a:lnTo>
                      <a:lnTo>
                        <a:pt x="132" y="10"/>
                      </a:lnTo>
                      <a:lnTo>
                        <a:pt x="135" y="11"/>
                      </a:lnTo>
                      <a:lnTo>
                        <a:pt x="137" y="11"/>
                      </a:lnTo>
                      <a:lnTo>
                        <a:pt x="154" y="11"/>
                      </a:lnTo>
                      <a:lnTo>
                        <a:pt x="156" y="11"/>
                      </a:lnTo>
                      <a:lnTo>
                        <a:pt x="158" y="11"/>
                      </a:lnTo>
                      <a:lnTo>
                        <a:pt x="167" y="11"/>
                      </a:lnTo>
                      <a:lnTo>
                        <a:pt x="167" y="11"/>
                      </a:lnTo>
                      <a:lnTo>
                        <a:pt x="169" y="11"/>
                      </a:lnTo>
                      <a:lnTo>
                        <a:pt x="169" y="13"/>
                      </a:lnTo>
                      <a:lnTo>
                        <a:pt x="169" y="13"/>
                      </a:lnTo>
                      <a:lnTo>
                        <a:pt x="171" y="13"/>
                      </a:lnTo>
                      <a:lnTo>
                        <a:pt x="169" y="15"/>
                      </a:lnTo>
                      <a:lnTo>
                        <a:pt x="171" y="15"/>
                      </a:lnTo>
                      <a:lnTo>
                        <a:pt x="173" y="13"/>
                      </a:lnTo>
                      <a:lnTo>
                        <a:pt x="175" y="11"/>
                      </a:lnTo>
                      <a:lnTo>
                        <a:pt x="175" y="11"/>
                      </a:lnTo>
                      <a:lnTo>
                        <a:pt x="175" y="11"/>
                      </a:lnTo>
                      <a:lnTo>
                        <a:pt x="177" y="11"/>
                      </a:lnTo>
                      <a:lnTo>
                        <a:pt x="184" y="11"/>
                      </a:lnTo>
                      <a:lnTo>
                        <a:pt x="184" y="13"/>
                      </a:lnTo>
                      <a:lnTo>
                        <a:pt x="184" y="13"/>
                      </a:lnTo>
                      <a:lnTo>
                        <a:pt x="186" y="13"/>
                      </a:lnTo>
                      <a:lnTo>
                        <a:pt x="186" y="13"/>
                      </a:lnTo>
                      <a:lnTo>
                        <a:pt x="186" y="13"/>
                      </a:lnTo>
                      <a:lnTo>
                        <a:pt x="186" y="15"/>
                      </a:lnTo>
                      <a:lnTo>
                        <a:pt x="186" y="15"/>
                      </a:lnTo>
                      <a:lnTo>
                        <a:pt x="186" y="15"/>
                      </a:lnTo>
                      <a:lnTo>
                        <a:pt x="188" y="19"/>
                      </a:lnTo>
                      <a:lnTo>
                        <a:pt x="190" y="17"/>
                      </a:lnTo>
                      <a:lnTo>
                        <a:pt x="192" y="17"/>
                      </a:lnTo>
                      <a:lnTo>
                        <a:pt x="192" y="15"/>
                      </a:lnTo>
                      <a:lnTo>
                        <a:pt x="192" y="13"/>
                      </a:lnTo>
                      <a:lnTo>
                        <a:pt x="194" y="13"/>
                      </a:lnTo>
                      <a:lnTo>
                        <a:pt x="197" y="13"/>
                      </a:lnTo>
                      <a:lnTo>
                        <a:pt x="197" y="13"/>
                      </a:lnTo>
                      <a:lnTo>
                        <a:pt x="197" y="13"/>
                      </a:lnTo>
                      <a:lnTo>
                        <a:pt x="199" y="11"/>
                      </a:lnTo>
                      <a:lnTo>
                        <a:pt x="199" y="11"/>
                      </a:lnTo>
                      <a:lnTo>
                        <a:pt x="201" y="11"/>
                      </a:lnTo>
                      <a:lnTo>
                        <a:pt x="201" y="10"/>
                      </a:lnTo>
                      <a:lnTo>
                        <a:pt x="203" y="10"/>
                      </a:lnTo>
                      <a:lnTo>
                        <a:pt x="203" y="8"/>
                      </a:lnTo>
                      <a:lnTo>
                        <a:pt x="203" y="6"/>
                      </a:lnTo>
                      <a:lnTo>
                        <a:pt x="205" y="4"/>
                      </a:lnTo>
                      <a:lnTo>
                        <a:pt x="205" y="4"/>
                      </a:lnTo>
                      <a:lnTo>
                        <a:pt x="207" y="6"/>
                      </a:lnTo>
                      <a:lnTo>
                        <a:pt x="209" y="8"/>
                      </a:lnTo>
                      <a:lnTo>
                        <a:pt x="212" y="4"/>
                      </a:lnTo>
                      <a:lnTo>
                        <a:pt x="212" y="4"/>
                      </a:lnTo>
                      <a:lnTo>
                        <a:pt x="212" y="2"/>
                      </a:lnTo>
                      <a:lnTo>
                        <a:pt x="212" y="2"/>
                      </a:lnTo>
                      <a:lnTo>
                        <a:pt x="212" y="2"/>
                      </a:lnTo>
                      <a:lnTo>
                        <a:pt x="212" y="0"/>
                      </a:lnTo>
                      <a:lnTo>
                        <a:pt x="222"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49">
                  <a:extLst>
                    <a:ext uri="{FF2B5EF4-FFF2-40B4-BE49-F238E27FC236}">
                      <a16:creationId xmlns:a16="http://schemas.microsoft.com/office/drawing/2014/main" id="{40BEF22B-407D-4FC6-9393-114AA0291AAE}"/>
                    </a:ext>
                  </a:extLst>
                </p:cNvPr>
                <p:cNvSpPr>
                  <a:spLocks/>
                </p:cNvSpPr>
                <p:nvPr/>
              </p:nvSpPr>
              <p:spPr bwMode="auto">
                <a:xfrm>
                  <a:off x="323850" y="1704975"/>
                  <a:ext cx="423862" cy="317500"/>
                </a:xfrm>
                <a:custGeom>
                  <a:avLst/>
                  <a:gdLst>
                    <a:gd name="T0" fmla="*/ 282 w 534"/>
                    <a:gd name="T1" fmla="*/ 45 h 400"/>
                    <a:gd name="T2" fmla="*/ 308 w 534"/>
                    <a:gd name="T3" fmla="*/ 47 h 400"/>
                    <a:gd name="T4" fmla="*/ 329 w 534"/>
                    <a:gd name="T5" fmla="*/ 42 h 400"/>
                    <a:gd name="T6" fmla="*/ 355 w 534"/>
                    <a:gd name="T7" fmla="*/ 38 h 400"/>
                    <a:gd name="T8" fmla="*/ 382 w 534"/>
                    <a:gd name="T9" fmla="*/ 47 h 400"/>
                    <a:gd name="T10" fmla="*/ 414 w 534"/>
                    <a:gd name="T11" fmla="*/ 23 h 400"/>
                    <a:gd name="T12" fmla="*/ 438 w 534"/>
                    <a:gd name="T13" fmla="*/ 28 h 400"/>
                    <a:gd name="T14" fmla="*/ 451 w 534"/>
                    <a:gd name="T15" fmla="*/ 55 h 400"/>
                    <a:gd name="T16" fmla="*/ 472 w 534"/>
                    <a:gd name="T17" fmla="*/ 92 h 400"/>
                    <a:gd name="T18" fmla="*/ 472 w 534"/>
                    <a:gd name="T19" fmla="*/ 105 h 400"/>
                    <a:gd name="T20" fmla="*/ 468 w 534"/>
                    <a:gd name="T21" fmla="*/ 126 h 400"/>
                    <a:gd name="T22" fmla="*/ 487 w 534"/>
                    <a:gd name="T23" fmla="*/ 143 h 400"/>
                    <a:gd name="T24" fmla="*/ 509 w 534"/>
                    <a:gd name="T25" fmla="*/ 184 h 400"/>
                    <a:gd name="T26" fmla="*/ 500 w 534"/>
                    <a:gd name="T27" fmla="*/ 205 h 400"/>
                    <a:gd name="T28" fmla="*/ 521 w 534"/>
                    <a:gd name="T29" fmla="*/ 256 h 400"/>
                    <a:gd name="T30" fmla="*/ 526 w 534"/>
                    <a:gd name="T31" fmla="*/ 290 h 400"/>
                    <a:gd name="T32" fmla="*/ 519 w 534"/>
                    <a:gd name="T33" fmla="*/ 310 h 400"/>
                    <a:gd name="T34" fmla="*/ 492 w 534"/>
                    <a:gd name="T35" fmla="*/ 314 h 400"/>
                    <a:gd name="T36" fmla="*/ 509 w 534"/>
                    <a:gd name="T37" fmla="*/ 338 h 400"/>
                    <a:gd name="T38" fmla="*/ 494 w 534"/>
                    <a:gd name="T39" fmla="*/ 370 h 400"/>
                    <a:gd name="T40" fmla="*/ 457 w 534"/>
                    <a:gd name="T41" fmla="*/ 372 h 400"/>
                    <a:gd name="T42" fmla="*/ 444 w 534"/>
                    <a:gd name="T43" fmla="*/ 395 h 400"/>
                    <a:gd name="T44" fmla="*/ 425 w 534"/>
                    <a:gd name="T45" fmla="*/ 395 h 400"/>
                    <a:gd name="T46" fmla="*/ 402 w 534"/>
                    <a:gd name="T47" fmla="*/ 387 h 400"/>
                    <a:gd name="T48" fmla="*/ 406 w 534"/>
                    <a:gd name="T49" fmla="*/ 348 h 400"/>
                    <a:gd name="T50" fmla="*/ 400 w 534"/>
                    <a:gd name="T51" fmla="*/ 321 h 400"/>
                    <a:gd name="T52" fmla="*/ 391 w 534"/>
                    <a:gd name="T53" fmla="*/ 308 h 400"/>
                    <a:gd name="T54" fmla="*/ 376 w 534"/>
                    <a:gd name="T55" fmla="*/ 305 h 400"/>
                    <a:gd name="T56" fmla="*/ 344 w 534"/>
                    <a:gd name="T57" fmla="*/ 306 h 400"/>
                    <a:gd name="T58" fmla="*/ 318 w 534"/>
                    <a:gd name="T59" fmla="*/ 312 h 400"/>
                    <a:gd name="T60" fmla="*/ 322 w 534"/>
                    <a:gd name="T61" fmla="*/ 278 h 400"/>
                    <a:gd name="T62" fmla="*/ 314 w 534"/>
                    <a:gd name="T63" fmla="*/ 244 h 400"/>
                    <a:gd name="T64" fmla="*/ 299 w 534"/>
                    <a:gd name="T65" fmla="*/ 226 h 400"/>
                    <a:gd name="T66" fmla="*/ 209 w 534"/>
                    <a:gd name="T67" fmla="*/ 205 h 400"/>
                    <a:gd name="T68" fmla="*/ 179 w 534"/>
                    <a:gd name="T69" fmla="*/ 224 h 400"/>
                    <a:gd name="T70" fmla="*/ 168 w 534"/>
                    <a:gd name="T71" fmla="*/ 243 h 400"/>
                    <a:gd name="T72" fmla="*/ 143 w 534"/>
                    <a:gd name="T73" fmla="*/ 265 h 400"/>
                    <a:gd name="T74" fmla="*/ 139 w 534"/>
                    <a:gd name="T75" fmla="*/ 256 h 400"/>
                    <a:gd name="T76" fmla="*/ 128 w 534"/>
                    <a:gd name="T77" fmla="*/ 248 h 400"/>
                    <a:gd name="T78" fmla="*/ 121 w 534"/>
                    <a:gd name="T79" fmla="*/ 241 h 400"/>
                    <a:gd name="T80" fmla="*/ 102 w 534"/>
                    <a:gd name="T81" fmla="*/ 231 h 400"/>
                    <a:gd name="T82" fmla="*/ 104 w 534"/>
                    <a:gd name="T83" fmla="*/ 207 h 400"/>
                    <a:gd name="T84" fmla="*/ 94 w 534"/>
                    <a:gd name="T85" fmla="*/ 207 h 400"/>
                    <a:gd name="T86" fmla="*/ 77 w 534"/>
                    <a:gd name="T87" fmla="*/ 188 h 400"/>
                    <a:gd name="T88" fmla="*/ 66 w 534"/>
                    <a:gd name="T89" fmla="*/ 188 h 400"/>
                    <a:gd name="T90" fmla="*/ 59 w 534"/>
                    <a:gd name="T91" fmla="*/ 184 h 400"/>
                    <a:gd name="T92" fmla="*/ 38 w 534"/>
                    <a:gd name="T93" fmla="*/ 160 h 400"/>
                    <a:gd name="T94" fmla="*/ 36 w 534"/>
                    <a:gd name="T95" fmla="*/ 143 h 400"/>
                    <a:gd name="T96" fmla="*/ 30 w 534"/>
                    <a:gd name="T97" fmla="*/ 149 h 400"/>
                    <a:gd name="T98" fmla="*/ 27 w 534"/>
                    <a:gd name="T99" fmla="*/ 141 h 400"/>
                    <a:gd name="T100" fmla="*/ 21 w 534"/>
                    <a:gd name="T101" fmla="*/ 132 h 400"/>
                    <a:gd name="T102" fmla="*/ 29 w 534"/>
                    <a:gd name="T103" fmla="*/ 121 h 400"/>
                    <a:gd name="T104" fmla="*/ 12 w 534"/>
                    <a:gd name="T105" fmla="*/ 126 h 400"/>
                    <a:gd name="T106" fmla="*/ 2 w 534"/>
                    <a:gd name="T107" fmla="*/ 134 h 400"/>
                    <a:gd name="T108" fmla="*/ 55 w 534"/>
                    <a:gd name="T109" fmla="*/ 79 h 400"/>
                    <a:gd name="T110" fmla="*/ 87 w 534"/>
                    <a:gd name="T111" fmla="*/ 74 h 400"/>
                    <a:gd name="T112" fmla="*/ 98 w 534"/>
                    <a:gd name="T113" fmla="*/ 49 h 400"/>
                    <a:gd name="T114" fmla="*/ 92 w 534"/>
                    <a:gd name="T115" fmla="*/ 30 h 400"/>
                    <a:gd name="T116" fmla="*/ 126 w 534"/>
                    <a:gd name="T117" fmla="*/ 2 h 400"/>
                    <a:gd name="T118" fmla="*/ 147 w 534"/>
                    <a:gd name="T119" fmla="*/ 8 h 400"/>
                    <a:gd name="T120" fmla="*/ 175 w 534"/>
                    <a:gd name="T121" fmla="*/ 17 h 400"/>
                    <a:gd name="T122" fmla="*/ 228 w 534"/>
                    <a:gd name="T123" fmla="*/ 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400">
                      <a:moveTo>
                        <a:pt x="267" y="21"/>
                      </a:moveTo>
                      <a:lnTo>
                        <a:pt x="267" y="21"/>
                      </a:lnTo>
                      <a:lnTo>
                        <a:pt x="263" y="21"/>
                      </a:lnTo>
                      <a:lnTo>
                        <a:pt x="261" y="23"/>
                      </a:lnTo>
                      <a:lnTo>
                        <a:pt x="261" y="25"/>
                      </a:lnTo>
                      <a:lnTo>
                        <a:pt x="261" y="27"/>
                      </a:lnTo>
                      <a:lnTo>
                        <a:pt x="261" y="28"/>
                      </a:lnTo>
                      <a:lnTo>
                        <a:pt x="261" y="32"/>
                      </a:lnTo>
                      <a:lnTo>
                        <a:pt x="260" y="34"/>
                      </a:lnTo>
                      <a:lnTo>
                        <a:pt x="258" y="36"/>
                      </a:lnTo>
                      <a:lnTo>
                        <a:pt x="260" y="38"/>
                      </a:lnTo>
                      <a:lnTo>
                        <a:pt x="260" y="40"/>
                      </a:lnTo>
                      <a:lnTo>
                        <a:pt x="265" y="42"/>
                      </a:lnTo>
                      <a:lnTo>
                        <a:pt x="265" y="44"/>
                      </a:lnTo>
                      <a:lnTo>
                        <a:pt x="269" y="47"/>
                      </a:lnTo>
                      <a:lnTo>
                        <a:pt x="271" y="49"/>
                      </a:lnTo>
                      <a:lnTo>
                        <a:pt x="273" y="49"/>
                      </a:lnTo>
                      <a:lnTo>
                        <a:pt x="275" y="51"/>
                      </a:lnTo>
                      <a:lnTo>
                        <a:pt x="276" y="51"/>
                      </a:lnTo>
                      <a:lnTo>
                        <a:pt x="278" y="49"/>
                      </a:lnTo>
                      <a:lnTo>
                        <a:pt x="278" y="49"/>
                      </a:lnTo>
                      <a:lnTo>
                        <a:pt x="280" y="49"/>
                      </a:lnTo>
                      <a:lnTo>
                        <a:pt x="282" y="47"/>
                      </a:lnTo>
                      <a:lnTo>
                        <a:pt x="282" y="45"/>
                      </a:lnTo>
                      <a:lnTo>
                        <a:pt x="282" y="44"/>
                      </a:lnTo>
                      <a:lnTo>
                        <a:pt x="284" y="44"/>
                      </a:lnTo>
                      <a:lnTo>
                        <a:pt x="284" y="44"/>
                      </a:lnTo>
                      <a:lnTo>
                        <a:pt x="284" y="44"/>
                      </a:lnTo>
                      <a:lnTo>
                        <a:pt x="286" y="42"/>
                      </a:lnTo>
                      <a:lnTo>
                        <a:pt x="286" y="42"/>
                      </a:lnTo>
                      <a:lnTo>
                        <a:pt x="288" y="40"/>
                      </a:lnTo>
                      <a:lnTo>
                        <a:pt x="290" y="40"/>
                      </a:lnTo>
                      <a:lnTo>
                        <a:pt x="290" y="36"/>
                      </a:lnTo>
                      <a:lnTo>
                        <a:pt x="290" y="34"/>
                      </a:lnTo>
                      <a:lnTo>
                        <a:pt x="291" y="34"/>
                      </a:lnTo>
                      <a:lnTo>
                        <a:pt x="293" y="34"/>
                      </a:lnTo>
                      <a:lnTo>
                        <a:pt x="295" y="34"/>
                      </a:lnTo>
                      <a:lnTo>
                        <a:pt x="297" y="34"/>
                      </a:lnTo>
                      <a:lnTo>
                        <a:pt x="299" y="34"/>
                      </a:lnTo>
                      <a:lnTo>
                        <a:pt x="301" y="34"/>
                      </a:lnTo>
                      <a:lnTo>
                        <a:pt x="303" y="40"/>
                      </a:lnTo>
                      <a:lnTo>
                        <a:pt x="305" y="42"/>
                      </a:lnTo>
                      <a:lnTo>
                        <a:pt x="307" y="42"/>
                      </a:lnTo>
                      <a:lnTo>
                        <a:pt x="308" y="44"/>
                      </a:lnTo>
                      <a:lnTo>
                        <a:pt x="308" y="45"/>
                      </a:lnTo>
                      <a:lnTo>
                        <a:pt x="308" y="45"/>
                      </a:lnTo>
                      <a:lnTo>
                        <a:pt x="308" y="47"/>
                      </a:lnTo>
                      <a:lnTo>
                        <a:pt x="308" y="47"/>
                      </a:lnTo>
                      <a:lnTo>
                        <a:pt x="308" y="47"/>
                      </a:lnTo>
                      <a:lnTo>
                        <a:pt x="310" y="51"/>
                      </a:lnTo>
                      <a:lnTo>
                        <a:pt x="312" y="55"/>
                      </a:lnTo>
                      <a:lnTo>
                        <a:pt x="314" y="59"/>
                      </a:lnTo>
                      <a:lnTo>
                        <a:pt x="318" y="59"/>
                      </a:lnTo>
                      <a:lnTo>
                        <a:pt x="320" y="57"/>
                      </a:lnTo>
                      <a:lnTo>
                        <a:pt x="320" y="57"/>
                      </a:lnTo>
                      <a:lnTo>
                        <a:pt x="322" y="55"/>
                      </a:lnTo>
                      <a:lnTo>
                        <a:pt x="322" y="53"/>
                      </a:lnTo>
                      <a:lnTo>
                        <a:pt x="322" y="53"/>
                      </a:lnTo>
                      <a:lnTo>
                        <a:pt x="323" y="51"/>
                      </a:lnTo>
                      <a:lnTo>
                        <a:pt x="325" y="51"/>
                      </a:lnTo>
                      <a:lnTo>
                        <a:pt x="325" y="51"/>
                      </a:lnTo>
                      <a:lnTo>
                        <a:pt x="325" y="49"/>
                      </a:lnTo>
                      <a:lnTo>
                        <a:pt x="325" y="47"/>
                      </a:lnTo>
                      <a:lnTo>
                        <a:pt x="327" y="47"/>
                      </a:lnTo>
                      <a:lnTo>
                        <a:pt x="329" y="45"/>
                      </a:lnTo>
                      <a:lnTo>
                        <a:pt x="329" y="45"/>
                      </a:lnTo>
                      <a:lnTo>
                        <a:pt x="329" y="45"/>
                      </a:lnTo>
                      <a:lnTo>
                        <a:pt x="329" y="44"/>
                      </a:lnTo>
                      <a:lnTo>
                        <a:pt x="329" y="44"/>
                      </a:lnTo>
                      <a:lnTo>
                        <a:pt x="329" y="44"/>
                      </a:lnTo>
                      <a:lnTo>
                        <a:pt x="329" y="42"/>
                      </a:lnTo>
                      <a:lnTo>
                        <a:pt x="329" y="42"/>
                      </a:lnTo>
                      <a:lnTo>
                        <a:pt x="331" y="40"/>
                      </a:lnTo>
                      <a:lnTo>
                        <a:pt x="335" y="42"/>
                      </a:lnTo>
                      <a:lnTo>
                        <a:pt x="335" y="40"/>
                      </a:lnTo>
                      <a:lnTo>
                        <a:pt x="338" y="38"/>
                      </a:lnTo>
                      <a:lnTo>
                        <a:pt x="338" y="36"/>
                      </a:lnTo>
                      <a:lnTo>
                        <a:pt x="338" y="38"/>
                      </a:lnTo>
                      <a:lnTo>
                        <a:pt x="340" y="38"/>
                      </a:lnTo>
                      <a:lnTo>
                        <a:pt x="340" y="38"/>
                      </a:lnTo>
                      <a:lnTo>
                        <a:pt x="340" y="36"/>
                      </a:lnTo>
                      <a:lnTo>
                        <a:pt x="340" y="36"/>
                      </a:lnTo>
                      <a:lnTo>
                        <a:pt x="342" y="36"/>
                      </a:lnTo>
                      <a:lnTo>
                        <a:pt x="342" y="34"/>
                      </a:lnTo>
                      <a:lnTo>
                        <a:pt x="342" y="34"/>
                      </a:lnTo>
                      <a:lnTo>
                        <a:pt x="344" y="36"/>
                      </a:lnTo>
                      <a:lnTo>
                        <a:pt x="344" y="36"/>
                      </a:lnTo>
                      <a:lnTo>
                        <a:pt x="344" y="36"/>
                      </a:lnTo>
                      <a:lnTo>
                        <a:pt x="344" y="34"/>
                      </a:lnTo>
                      <a:lnTo>
                        <a:pt x="346" y="34"/>
                      </a:lnTo>
                      <a:lnTo>
                        <a:pt x="348" y="34"/>
                      </a:lnTo>
                      <a:lnTo>
                        <a:pt x="348" y="34"/>
                      </a:lnTo>
                      <a:lnTo>
                        <a:pt x="348" y="34"/>
                      </a:lnTo>
                      <a:lnTo>
                        <a:pt x="350" y="36"/>
                      </a:lnTo>
                      <a:lnTo>
                        <a:pt x="353" y="36"/>
                      </a:lnTo>
                      <a:lnTo>
                        <a:pt x="355" y="38"/>
                      </a:lnTo>
                      <a:lnTo>
                        <a:pt x="355" y="36"/>
                      </a:lnTo>
                      <a:lnTo>
                        <a:pt x="357" y="38"/>
                      </a:lnTo>
                      <a:lnTo>
                        <a:pt x="357" y="38"/>
                      </a:lnTo>
                      <a:lnTo>
                        <a:pt x="359" y="38"/>
                      </a:lnTo>
                      <a:lnTo>
                        <a:pt x="359" y="38"/>
                      </a:lnTo>
                      <a:lnTo>
                        <a:pt x="359" y="40"/>
                      </a:lnTo>
                      <a:lnTo>
                        <a:pt x="361" y="40"/>
                      </a:lnTo>
                      <a:lnTo>
                        <a:pt x="361" y="40"/>
                      </a:lnTo>
                      <a:lnTo>
                        <a:pt x="363" y="40"/>
                      </a:lnTo>
                      <a:lnTo>
                        <a:pt x="365" y="40"/>
                      </a:lnTo>
                      <a:lnTo>
                        <a:pt x="365" y="42"/>
                      </a:lnTo>
                      <a:lnTo>
                        <a:pt x="367" y="42"/>
                      </a:lnTo>
                      <a:lnTo>
                        <a:pt x="368" y="44"/>
                      </a:lnTo>
                      <a:lnTo>
                        <a:pt x="370" y="44"/>
                      </a:lnTo>
                      <a:lnTo>
                        <a:pt x="372" y="44"/>
                      </a:lnTo>
                      <a:lnTo>
                        <a:pt x="374" y="45"/>
                      </a:lnTo>
                      <a:lnTo>
                        <a:pt x="376" y="45"/>
                      </a:lnTo>
                      <a:lnTo>
                        <a:pt x="376" y="45"/>
                      </a:lnTo>
                      <a:lnTo>
                        <a:pt x="378" y="45"/>
                      </a:lnTo>
                      <a:lnTo>
                        <a:pt x="378" y="45"/>
                      </a:lnTo>
                      <a:lnTo>
                        <a:pt x="378" y="45"/>
                      </a:lnTo>
                      <a:lnTo>
                        <a:pt x="380" y="47"/>
                      </a:lnTo>
                      <a:lnTo>
                        <a:pt x="380" y="47"/>
                      </a:lnTo>
                      <a:lnTo>
                        <a:pt x="382" y="47"/>
                      </a:lnTo>
                      <a:lnTo>
                        <a:pt x="385" y="47"/>
                      </a:lnTo>
                      <a:lnTo>
                        <a:pt x="387" y="45"/>
                      </a:lnTo>
                      <a:lnTo>
                        <a:pt x="389" y="45"/>
                      </a:lnTo>
                      <a:lnTo>
                        <a:pt x="389" y="44"/>
                      </a:lnTo>
                      <a:lnTo>
                        <a:pt x="389" y="42"/>
                      </a:lnTo>
                      <a:lnTo>
                        <a:pt x="389" y="40"/>
                      </a:lnTo>
                      <a:lnTo>
                        <a:pt x="391" y="40"/>
                      </a:lnTo>
                      <a:lnTo>
                        <a:pt x="393" y="38"/>
                      </a:lnTo>
                      <a:lnTo>
                        <a:pt x="400" y="34"/>
                      </a:lnTo>
                      <a:lnTo>
                        <a:pt x="402" y="34"/>
                      </a:lnTo>
                      <a:lnTo>
                        <a:pt x="404" y="32"/>
                      </a:lnTo>
                      <a:lnTo>
                        <a:pt x="406" y="30"/>
                      </a:lnTo>
                      <a:lnTo>
                        <a:pt x="408" y="30"/>
                      </a:lnTo>
                      <a:lnTo>
                        <a:pt x="412" y="32"/>
                      </a:lnTo>
                      <a:lnTo>
                        <a:pt x="414" y="30"/>
                      </a:lnTo>
                      <a:lnTo>
                        <a:pt x="414" y="28"/>
                      </a:lnTo>
                      <a:lnTo>
                        <a:pt x="414" y="27"/>
                      </a:lnTo>
                      <a:lnTo>
                        <a:pt x="414" y="27"/>
                      </a:lnTo>
                      <a:lnTo>
                        <a:pt x="415" y="27"/>
                      </a:lnTo>
                      <a:lnTo>
                        <a:pt x="415" y="25"/>
                      </a:lnTo>
                      <a:lnTo>
                        <a:pt x="415" y="23"/>
                      </a:lnTo>
                      <a:lnTo>
                        <a:pt x="415" y="23"/>
                      </a:lnTo>
                      <a:lnTo>
                        <a:pt x="414" y="23"/>
                      </a:lnTo>
                      <a:lnTo>
                        <a:pt x="414" y="23"/>
                      </a:lnTo>
                      <a:lnTo>
                        <a:pt x="414" y="21"/>
                      </a:lnTo>
                      <a:lnTo>
                        <a:pt x="414" y="21"/>
                      </a:lnTo>
                      <a:lnTo>
                        <a:pt x="414" y="21"/>
                      </a:lnTo>
                      <a:lnTo>
                        <a:pt x="410" y="19"/>
                      </a:lnTo>
                      <a:lnTo>
                        <a:pt x="410" y="19"/>
                      </a:lnTo>
                      <a:lnTo>
                        <a:pt x="408" y="17"/>
                      </a:lnTo>
                      <a:lnTo>
                        <a:pt x="408" y="17"/>
                      </a:lnTo>
                      <a:lnTo>
                        <a:pt x="410" y="15"/>
                      </a:lnTo>
                      <a:lnTo>
                        <a:pt x="412" y="13"/>
                      </a:lnTo>
                      <a:lnTo>
                        <a:pt x="414" y="13"/>
                      </a:lnTo>
                      <a:lnTo>
                        <a:pt x="415" y="13"/>
                      </a:lnTo>
                      <a:lnTo>
                        <a:pt x="415" y="13"/>
                      </a:lnTo>
                      <a:lnTo>
                        <a:pt x="417" y="13"/>
                      </a:lnTo>
                      <a:lnTo>
                        <a:pt x="417" y="13"/>
                      </a:lnTo>
                      <a:lnTo>
                        <a:pt x="417" y="13"/>
                      </a:lnTo>
                      <a:lnTo>
                        <a:pt x="419" y="13"/>
                      </a:lnTo>
                      <a:lnTo>
                        <a:pt x="425" y="15"/>
                      </a:lnTo>
                      <a:lnTo>
                        <a:pt x="427" y="15"/>
                      </a:lnTo>
                      <a:lnTo>
                        <a:pt x="438" y="21"/>
                      </a:lnTo>
                      <a:lnTo>
                        <a:pt x="440" y="23"/>
                      </a:lnTo>
                      <a:lnTo>
                        <a:pt x="440" y="25"/>
                      </a:lnTo>
                      <a:lnTo>
                        <a:pt x="440" y="27"/>
                      </a:lnTo>
                      <a:lnTo>
                        <a:pt x="440" y="28"/>
                      </a:lnTo>
                      <a:lnTo>
                        <a:pt x="438" y="28"/>
                      </a:lnTo>
                      <a:lnTo>
                        <a:pt x="438" y="30"/>
                      </a:lnTo>
                      <a:lnTo>
                        <a:pt x="438" y="32"/>
                      </a:lnTo>
                      <a:lnTo>
                        <a:pt x="438" y="34"/>
                      </a:lnTo>
                      <a:lnTo>
                        <a:pt x="438" y="34"/>
                      </a:lnTo>
                      <a:lnTo>
                        <a:pt x="440" y="36"/>
                      </a:lnTo>
                      <a:lnTo>
                        <a:pt x="440" y="36"/>
                      </a:lnTo>
                      <a:lnTo>
                        <a:pt x="440" y="36"/>
                      </a:lnTo>
                      <a:lnTo>
                        <a:pt x="442" y="36"/>
                      </a:lnTo>
                      <a:lnTo>
                        <a:pt x="444" y="36"/>
                      </a:lnTo>
                      <a:lnTo>
                        <a:pt x="444" y="38"/>
                      </a:lnTo>
                      <a:lnTo>
                        <a:pt x="445" y="40"/>
                      </a:lnTo>
                      <a:lnTo>
                        <a:pt x="444" y="40"/>
                      </a:lnTo>
                      <a:lnTo>
                        <a:pt x="444" y="44"/>
                      </a:lnTo>
                      <a:lnTo>
                        <a:pt x="444" y="45"/>
                      </a:lnTo>
                      <a:lnTo>
                        <a:pt x="444" y="47"/>
                      </a:lnTo>
                      <a:lnTo>
                        <a:pt x="445" y="47"/>
                      </a:lnTo>
                      <a:lnTo>
                        <a:pt x="445" y="47"/>
                      </a:lnTo>
                      <a:lnTo>
                        <a:pt x="447" y="47"/>
                      </a:lnTo>
                      <a:lnTo>
                        <a:pt x="449" y="47"/>
                      </a:lnTo>
                      <a:lnTo>
                        <a:pt x="451" y="49"/>
                      </a:lnTo>
                      <a:lnTo>
                        <a:pt x="451" y="51"/>
                      </a:lnTo>
                      <a:lnTo>
                        <a:pt x="451" y="51"/>
                      </a:lnTo>
                      <a:lnTo>
                        <a:pt x="451" y="53"/>
                      </a:lnTo>
                      <a:lnTo>
                        <a:pt x="451" y="55"/>
                      </a:lnTo>
                      <a:lnTo>
                        <a:pt x="451" y="55"/>
                      </a:lnTo>
                      <a:lnTo>
                        <a:pt x="453" y="55"/>
                      </a:lnTo>
                      <a:lnTo>
                        <a:pt x="453" y="57"/>
                      </a:lnTo>
                      <a:lnTo>
                        <a:pt x="449" y="75"/>
                      </a:lnTo>
                      <a:lnTo>
                        <a:pt x="449" y="75"/>
                      </a:lnTo>
                      <a:lnTo>
                        <a:pt x="451" y="75"/>
                      </a:lnTo>
                      <a:lnTo>
                        <a:pt x="453" y="75"/>
                      </a:lnTo>
                      <a:lnTo>
                        <a:pt x="453" y="77"/>
                      </a:lnTo>
                      <a:lnTo>
                        <a:pt x="455" y="75"/>
                      </a:lnTo>
                      <a:lnTo>
                        <a:pt x="457" y="75"/>
                      </a:lnTo>
                      <a:lnTo>
                        <a:pt x="457" y="75"/>
                      </a:lnTo>
                      <a:lnTo>
                        <a:pt x="459" y="75"/>
                      </a:lnTo>
                      <a:lnTo>
                        <a:pt x="460" y="81"/>
                      </a:lnTo>
                      <a:lnTo>
                        <a:pt x="460" y="83"/>
                      </a:lnTo>
                      <a:lnTo>
                        <a:pt x="460" y="85"/>
                      </a:lnTo>
                      <a:lnTo>
                        <a:pt x="460" y="87"/>
                      </a:lnTo>
                      <a:lnTo>
                        <a:pt x="462" y="87"/>
                      </a:lnTo>
                      <a:lnTo>
                        <a:pt x="466" y="89"/>
                      </a:lnTo>
                      <a:lnTo>
                        <a:pt x="468" y="89"/>
                      </a:lnTo>
                      <a:lnTo>
                        <a:pt x="470" y="87"/>
                      </a:lnTo>
                      <a:lnTo>
                        <a:pt x="470" y="89"/>
                      </a:lnTo>
                      <a:lnTo>
                        <a:pt x="472" y="90"/>
                      </a:lnTo>
                      <a:lnTo>
                        <a:pt x="472" y="92"/>
                      </a:lnTo>
                      <a:lnTo>
                        <a:pt x="472" y="92"/>
                      </a:lnTo>
                      <a:lnTo>
                        <a:pt x="474" y="92"/>
                      </a:lnTo>
                      <a:lnTo>
                        <a:pt x="479" y="94"/>
                      </a:lnTo>
                      <a:lnTo>
                        <a:pt x="481" y="94"/>
                      </a:lnTo>
                      <a:lnTo>
                        <a:pt x="483" y="96"/>
                      </a:lnTo>
                      <a:lnTo>
                        <a:pt x="481" y="96"/>
                      </a:lnTo>
                      <a:lnTo>
                        <a:pt x="479" y="98"/>
                      </a:lnTo>
                      <a:lnTo>
                        <a:pt x="479" y="98"/>
                      </a:lnTo>
                      <a:lnTo>
                        <a:pt x="479" y="100"/>
                      </a:lnTo>
                      <a:lnTo>
                        <a:pt x="481" y="100"/>
                      </a:lnTo>
                      <a:lnTo>
                        <a:pt x="483" y="100"/>
                      </a:lnTo>
                      <a:lnTo>
                        <a:pt x="483" y="100"/>
                      </a:lnTo>
                      <a:lnTo>
                        <a:pt x="483" y="102"/>
                      </a:lnTo>
                      <a:lnTo>
                        <a:pt x="481" y="102"/>
                      </a:lnTo>
                      <a:lnTo>
                        <a:pt x="481" y="104"/>
                      </a:lnTo>
                      <a:lnTo>
                        <a:pt x="477" y="104"/>
                      </a:lnTo>
                      <a:lnTo>
                        <a:pt x="476" y="102"/>
                      </a:lnTo>
                      <a:lnTo>
                        <a:pt x="474" y="102"/>
                      </a:lnTo>
                      <a:lnTo>
                        <a:pt x="474" y="104"/>
                      </a:lnTo>
                      <a:lnTo>
                        <a:pt x="474" y="105"/>
                      </a:lnTo>
                      <a:lnTo>
                        <a:pt x="474" y="105"/>
                      </a:lnTo>
                      <a:lnTo>
                        <a:pt x="474" y="105"/>
                      </a:lnTo>
                      <a:lnTo>
                        <a:pt x="474" y="105"/>
                      </a:lnTo>
                      <a:lnTo>
                        <a:pt x="474" y="105"/>
                      </a:lnTo>
                      <a:lnTo>
                        <a:pt x="472" y="105"/>
                      </a:lnTo>
                      <a:lnTo>
                        <a:pt x="472" y="107"/>
                      </a:lnTo>
                      <a:lnTo>
                        <a:pt x="470" y="107"/>
                      </a:lnTo>
                      <a:lnTo>
                        <a:pt x="470" y="107"/>
                      </a:lnTo>
                      <a:lnTo>
                        <a:pt x="470" y="109"/>
                      </a:lnTo>
                      <a:lnTo>
                        <a:pt x="468" y="111"/>
                      </a:lnTo>
                      <a:lnTo>
                        <a:pt x="468" y="113"/>
                      </a:lnTo>
                      <a:lnTo>
                        <a:pt x="468" y="113"/>
                      </a:lnTo>
                      <a:lnTo>
                        <a:pt x="466" y="113"/>
                      </a:lnTo>
                      <a:lnTo>
                        <a:pt x="464" y="113"/>
                      </a:lnTo>
                      <a:lnTo>
                        <a:pt x="464" y="115"/>
                      </a:lnTo>
                      <a:lnTo>
                        <a:pt x="464" y="117"/>
                      </a:lnTo>
                      <a:lnTo>
                        <a:pt x="464" y="119"/>
                      </a:lnTo>
                      <a:lnTo>
                        <a:pt x="460" y="121"/>
                      </a:lnTo>
                      <a:lnTo>
                        <a:pt x="460" y="122"/>
                      </a:lnTo>
                      <a:lnTo>
                        <a:pt x="459" y="122"/>
                      </a:lnTo>
                      <a:lnTo>
                        <a:pt x="459" y="124"/>
                      </a:lnTo>
                      <a:lnTo>
                        <a:pt x="459" y="126"/>
                      </a:lnTo>
                      <a:lnTo>
                        <a:pt x="460" y="126"/>
                      </a:lnTo>
                      <a:lnTo>
                        <a:pt x="462" y="126"/>
                      </a:lnTo>
                      <a:lnTo>
                        <a:pt x="462" y="126"/>
                      </a:lnTo>
                      <a:lnTo>
                        <a:pt x="464" y="126"/>
                      </a:lnTo>
                      <a:lnTo>
                        <a:pt x="466" y="126"/>
                      </a:lnTo>
                      <a:lnTo>
                        <a:pt x="466" y="126"/>
                      </a:lnTo>
                      <a:lnTo>
                        <a:pt x="468" y="126"/>
                      </a:lnTo>
                      <a:lnTo>
                        <a:pt x="470" y="124"/>
                      </a:lnTo>
                      <a:lnTo>
                        <a:pt x="470" y="124"/>
                      </a:lnTo>
                      <a:lnTo>
                        <a:pt x="472" y="122"/>
                      </a:lnTo>
                      <a:lnTo>
                        <a:pt x="474" y="119"/>
                      </a:lnTo>
                      <a:lnTo>
                        <a:pt x="474" y="119"/>
                      </a:lnTo>
                      <a:lnTo>
                        <a:pt x="476" y="119"/>
                      </a:lnTo>
                      <a:lnTo>
                        <a:pt x="477" y="119"/>
                      </a:lnTo>
                      <a:lnTo>
                        <a:pt x="477" y="119"/>
                      </a:lnTo>
                      <a:lnTo>
                        <a:pt x="479" y="119"/>
                      </a:lnTo>
                      <a:lnTo>
                        <a:pt x="479" y="121"/>
                      </a:lnTo>
                      <a:lnTo>
                        <a:pt x="483" y="119"/>
                      </a:lnTo>
                      <a:lnTo>
                        <a:pt x="483" y="119"/>
                      </a:lnTo>
                      <a:lnTo>
                        <a:pt x="485" y="121"/>
                      </a:lnTo>
                      <a:lnTo>
                        <a:pt x="487" y="121"/>
                      </a:lnTo>
                      <a:lnTo>
                        <a:pt x="487" y="122"/>
                      </a:lnTo>
                      <a:lnTo>
                        <a:pt x="487" y="124"/>
                      </a:lnTo>
                      <a:lnTo>
                        <a:pt x="487" y="132"/>
                      </a:lnTo>
                      <a:lnTo>
                        <a:pt x="487" y="134"/>
                      </a:lnTo>
                      <a:lnTo>
                        <a:pt x="487" y="134"/>
                      </a:lnTo>
                      <a:lnTo>
                        <a:pt x="487" y="136"/>
                      </a:lnTo>
                      <a:lnTo>
                        <a:pt x="485" y="139"/>
                      </a:lnTo>
                      <a:lnTo>
                        <a:pt x="485" y="141"/>
                      </a:lnTo>
                      <a:lnTo>
                        <a:pt x="487" y="141"/>
                      </a:lnTo>
                      <a:lnTo>
                        <a:pt x="487" y="143"/>
                      </a:lnTo>
                      <a:lnTo>
                        <a:pt x="489" y="156"/>
                      </a:lnTo>
                      <a:lnTo>
                        <a:pt x="489" y="158"/>
                      </a:lnTo>
                      <a:lnTo>
                        <a:pt x="491" y="162"/>
                      </a:lnTo>
                      <a:lnTo>
                        <a:pt x="492" y="166"/>
                      </a:lnTo>
                      <a:lnTo>
                        <a:pt x="494" y="166"/>
                      </a:lnTo>
                      <a:lnTo>
                        <a:pt x="496" y="166"/>
                      </a:lnTo>
                      <a:lnTo>
                        <a:pt x="498" y="166"/>
                      </a:lnTo>
                      <a:lnTo>
                        <a:pt x="498" y="166"/>
                      </a:lnTo>
                      <a:lnTo>
                        <a:pt x="500" y="166"/>
                      </a:lnTo>
                      <a:lnTo>
                        <a:pt x="500" y="166"/>
                      </a:lnTo>
                      <a:lnTo>
                        <a:pt x="500" y="166"/>
                      </a:lnTo>
                      <a:lnTo>
                        <a:pt x="500" y="167"/>
                      </a:lnTo>
                      <a:lnTo>
                        <a:pt x="500" y="169"/>
                      </a:lnTo>
                      <a:lnTo>
                        <a:pt x="502" y="169"/>
                      </a:lnTo>
                      <a:lnTo>
                        <a:pt x="502" y="171"/>
                      </a:lnTo>
                      <a:lnTo>
                        <a:pt x="504" y="171"/>
                      </a:lnTo>
                      <a:lnTo>
                        <a:pt x="507" y="171"/>
                      </a:lnTo>
                      <a:lnTo>
                        <a:pt x="509" y="171"/>
                      </a:lnTo>
                      <a:lnTo>
                        <a:pt x="511" y="173"/>
                      </a:lnTo>
                      <a:lnTo>
                        <a:pt x="511" y="175"/>
                      </a:lnTo>
                      <a:lnTo>
                        <a:pt x="511" y="177"/>
                      </a:lnTo>
                      <a:lnTo>
                        <a:pt x="511" y="179"/>
                      </a:lnTo>
                      <a:lnTo>
                        <a:pt x="511" y="181"/>
                      </a:lnTo>
                      <a:lnTo>
                        <a:pt x="509" y="184"/>
                      </a:lnTo>
                      <a:lnTo>
                        <a:pt x="509" y="184"/>
                      </a:lnTo>
                      <a:lnTo>
                        <a:pt x="509" y="186"/>
                      </a:lnTo>
                      <a:lnTo>
                        <a:pt x="507" y="188"/>
                      </a:lnTo>
                      <a:lnTo>
                        <a:pt x="507" y="190"/>
                      </a:lnTo>
                      <a:lnTo>
                        <a:pt x="506" y="190"/>
                      </a:lnTo>
                      <a:lnTo>
                        <a:pt x="502" y="192"/>
                      </a:lnTo>
                      <a:lnTo>
                        <a:pt x="500" y="194"/>
                      </a:lnTo>
                      <a:lnTo>
                        <a:pt x="498" y="196"/>
                      </a:lnTo>
                      <a:lnTo>
                        <a:pt x="498" y="197"/>
                      </a:lnTo>
                      <a:lnTo>
                        <a:pt x="498" y="197"/>
                      </a:lnTo>
                      <a:lnTo>
                        <a:pt x="500" y="197"/>
                      </a:lnTo>
                      <a:lnTo>
                        <a:pt x="500" y="199"/>
                      </a:lnTo>
                      <a:lnTo>
                        <a:pt x="496" y="199"/>
                      </a:lnTo>
                      <a:lnTo>
                        <a:pt x="496" y="201"/>
                      </a:lnTo>
                      <a:lnTo>
                        <a:pt x="498" y="203"/>
                      </a:lnTo>
                      <a:lnTo>
                        <a:pt x="498" y="203"/>
                      </a:lnTo>
                      <a:lnTo>
                        <a:pt x="498" y="203"/>
                      </a:lnTo>
                      <a:lnTo>
                        <a:pt x="498" y="203"/>
                      </a:lnTo>
                      <a:lnTo>
                        <a:pt x="498" y="205"/>
                      </a:lnTo>
                      <a:lnTo>
                        <a:pt x="498" y="205"/>
                      </a:lnTo>
                      <a:lnTo>
                        <a:pt x="498" y="205"/>
                      </a:lnTo>
                      <a:lnTo>
                        <a:pt x="498" y="205"/>
                      </a:lnTo>
                      <a:lnTo>
                        <a:pt x="498" y="205"/>
                      </a:lnTo>
                      <a:lnTo>
                        <a:pt x="500" y="205"/>
                      </a:lnTo>
                      <a:lnTo>
                        <a:pt x="500" y="207"/>
                      </a:lnTo>
                      <a:lnTo>
                        <a:pt x="498" y="228"/>
                      </a:lnTo>
                      <a:lnTo>
                        <a:pt x="498" y="229"/>
                      </a:lnTo>
                      <a:lnTo>
                        <a:pt x="498" y="231"/>
                      </a:lnTo>
                      <a:lnTo>
                        <a:pt x="498" y="233"/>
                      </a:lnTo>
                      <a:lnTo>
                        <a:pt x="504" y="239"/>
                      </a:lnTo>
                      <a:lnTo>
                        <a:pt x="504" y="241"/>
                      </a:lnTo>
                      <a:lnTo>
                        <a:pt x="506" y="241"/>
                      </a:lnTo>
                      <a:lnTo>
                        <a:pt x="507" y="241"/>
                      </a:lnTo>
                      <a:lnTo>
                        <a:pt x="509" y="241"/>
                      </a:lnTo>
                      <a:lnTo>
                        <a:pt x="509" y="241"/>
                      </a:lnTo>
                      <a:lnTo>
                        <a:pt x="511" y="241"/>
                      </a:lnTo>
                      <a:lnTo>
                        <a:pt x="515" y="239"/>
                      </a:lnTo>
                      <a:lnTo>
                        <a:pt x="517" y="239"/>
                      </a:lnTo>
                      <a:lnTo>
                        <a:pt x="519" y="239"/>
                      </a:lnTo>
                      <a:lnTo>
                        <a:pt x="519" y="239"/>
                      </a:lnTo>
                      <a:lnTo>
                        <a:pt x="517" y="244"/>
                      </a:lnTo>
                      <a:lnTo>
                        <a:pt x="517" y="246"/>
                      </a:lnTo>
                      <a:lnTo>
                        <a:pt x="515" y="252"/>
                      </a:lnTo>
                      <a:lnTo>
                        <a:pt x="515" y="256"/>
                      </a:lnTo>
                      <a:lnTo>
                        <a:pt x="519" y="258"/>
                      </a:lnTo>
                      <a:lnTo>
                        <a:pt x="519" y="258"/>
                      </a:lnTo>
                      <a:lnTo>
                        <a:pt x="521" y="256"/>
                      </a:lnTo>
                      <a:lnTo>
                        <a:pt x="521" y="256"/>
                      </a:lnTo>
                      <a:lnTo>
                        <a:pt x="521" y="258"/>
                      </a:lnTo>
                      <a:lnTo>
                        <a:pt x="522" y="259"/>
                      </a:lnTo>
                      <a:lnTo>
                        <a:pt x="524" y="259"/>
                      </a:lnTo>
                      <a:lnTo>
                        <a:pt x="526" y="261"/>
                      </a:lnTo>
                      <a:lnTo>
                        <a:pt x="528" y="263"/>
                      </a:lnTo>
                      <a:lnTo>
                        <a:pt x="526" y="263"/>
                      </a:lnTo>
                      <a:lnTo>
                        <a:pt x="524" y="265"/>
                      </a:lnTo>
                      <a:lnTo>
                        <a:pt x="522" y="265"/>
                      </a:lnTo>
                      <a:lnTo>
                        <a:pt x="522" y="265"/>
                      </a:lnTo>
                      <a:lnTo>
                        <a:pt x="515" y="267"/>
                      </a:lnTo>
                      <a:lnTo>
                        <a:pt x="515" y="269"/>
                      </a:lnTo>
                      <a:lnTo>
                        <a:pt x="513" y="271"/>
                      </a:lnTo>
                      <a:lnTo>
                        <a:pt x="513" y="276"/>
                      </a:lnTo>
                      <a:lnTo>
                        <a:pt x="511" y="282"/>
                      </a:lnTo>
                      <a:lnTo>
                        <a:pt x="513" y="284"/>
                      </a:lnTo>
                      <a:lnTo>
                        <a:pt x="515" y="286"/>
                      </a:lnTo>
                      <a:lnTo>
                        <a:pt x="517" y="286"/>
                      </a:lnTo>
                      <a:lnTo>
                        <a:pt x="522" y="288"/>
                      </a:lnTo>
                      <a:lnTo>
                        <a:pt x="522" y="288"/>
                      </a:lnTo>
                      <a:lnTo>
                        <a:pt x="522" y="286"/>
                      </a:lnTo>
                      <a:lnTo>
                        <a:pt x="522" y="286"/>
                      </a:lnTo>
                      <a:lnTo>
                        <a:pt x="524" y="288"/>
                      </a:lnTo>
                      <a:lnTo>
                        <a:pt x="524" y="288"/>
                      </a:lnTo>
                      <a:lnTo>
                        <a:pt x="526" y="290"/>
                      </a:lnTo>
                      <a:lnTo>
                        <a:pt x="528" y="293"/>
                      </a:lnTo>
                      <a:lnTo>
                        <a:pt x="528" y="293"/>
                      </a:lnTo>
                      <a:lnTo>
                        <a:pt x="530" y="295"/>
                      </a:lnTo>
                      <a:lnTo>
                        <a:pt x="532" y="295"/>
                      </a:lnTo>
                      <a:lnTo>
                        <a:pt x="532" y="297"/>
                      </a:lnTo>
                      <a:lnTo>
                        <a:pt x="532" y="301"/>
                      </a:lnTo>
                      <a:lnTo>
                        <a:pt x="532" y="303"/>
                      </a:lnTo>
                      <a:lnTo>
                        <a:pt x="532" y="305"/>
                      </a:lnTo>
                      <a:lnTo>
                        <a:pt x="532" y="306"/>
                      </a:lnTo>
                      <a:lnTo>
                        <a:pt x="532" y="308"/>
                      </a:lnTo>
                      <a:lnTo>
                        <a:pt x="532" y="310"/>
                      </a:lnTo>
                      <a:lnTo>
                        <a:pt x="532" y="310"/>
                      </a:lnTo>
                      <a:lnTo>
                        <a:pt x="534" y="314"/>
                      </a:lnTo>
                      <a:lnTo>
                        <a:pt x="530" y="314"/>
                      </a:lnTo>
                      <a:lnTo>
                        <a:pt x="528" y="314"/>
                      </a:lnTo>
                      <a:lnTo>
                        <a:pt x="526" y="314"/>
                      </a:lnTo>
                      <a:lnTo>
                        <a:pt x="524" y="308"/>
                      </a:lnTo>
                      <a:lnTo>
                        <a:pt x="522" y="306"/>
                      </a:lnTo>
                      <a:lnTo>
                        <a:pt x="521" y="306"/>
                      </a:lnTo>
                      <a:lnTo>
                        <a:pt x="521" y="308"/>
                      </a:lnTo>
                      <a:lnTo>
                        <a:pt x="521" y="310"/>
                      </a:lnTo>
                      <a:lnTo>
                        <a:pt x="521" y="310"/>
                      </a:lnTo>
                      <a:lnTo>
                        <a:pt x="519" y="310"/>
                      </a:lnTo>
                      <a:lnTo>
                        <a:pt x="519" y="310"/>
                      </a:lnTo>
                      <a:lnTo>
                        <a:pt x="517" y="310"/>
                      </a:lnTo>
                      <a:lnTo>
                        <a:pt x="515" y="310"/>
                      </a:lnTo>
                      <a:lnTo>
                        <a:pt x="515" y="308"/>
                      </a:lnTo>
                      <a:lnTo>
                        <a:pt x="515" y="308"/>
                      </a:lnTo>
                      <a:lnTo>
                        <a:pt x="513" y="306"/>
                      </a:lnTo>
                      <a:lnTo>
                        <a:pt x="513" y="306"/>
                      </a:lnTo>
                      <a:lnTo>
                        <a:pt x="511" y="305"/>
                      </a:lnTo>
                      <a:lnTo>
                        <a:pt x="511" y="306"/>
                      </a:lnTo>
                      <a:lnTo>
                        <a:pt x="507" y="306"/>
                      </a:lnTo>
                      <a:lnTo>
                        <a:pt x="506" y="306"/>
                      </a:lnTo>
                      <a:lnTo>
                        <a:pt x="506" y="306"/>
                      </a:lnTo>
                      <a:lnTo>
                        <a:pt x="504" y="305"/>
                      </a:lnTo>
                      <a:lnTo>
                        <a:pt x="504" y="305"/>
                      </a:lnTo>
                      <a:lnTo>
                        <a:pt x="502" y="305"/>
                      </a:lnTo>
                      <a:lnTo>
                        <a:pt x="500" y="306"/>
                      </a:lnTo>
                      <a:lnTo>
                        <a:pt x="498" y="306"/>
                      </a:lnTo>
                      <a:lnTo>
                        <a:pt x="496" y="306"/>
                      </a:lnTo>
                      <a:lnTo>
                        <a:pt x="494" y="306"/>
                      </a:lnTo>
                      <a:lnTo>
                        <a:pt x="492" y="308"/>
                      </a:lnTo>
                      <a:lnTo>
                        <a:pt x="491" y="308"/>
                      </a:lnTo>
                      <a:lnTo>
                        <a:pt x="491" y="310"/>
                      </a:lnTo>
                      <a:lnTo>
                        <a:pt x="492" y="312"/>
                      </a:lnTo>
                      <a:lnTo>
                        <a:pt x="492" y="312"/>
                      </a:lnTo>
                      <a:lnTo>
                        <a:pt x="492" y="314"/>
                      </a:lnTo>
                      <a:lnTo>
                        <a:pt x="492" y="318"/>
                      </a:lnTo>
                      <a:lnTo>
                        <a:pt x="492" y="320"/>
                      </a:lnTo>
                      <a:lnTo>
                        <a:pt x="492" y="321"/>
                      </a:lnTo>
                      <a:lnTo>
                        <a:pt x="492" y="321"/>
                      </a:lnTo>
                      <a:lnTo>
                        <a:pt x="491" y="323"/>
                      </a:lnTo>
                      <a:lnTo>
                        <a:pt x="491" y="323"/>
                      </a:lnTo>
                      <a:lnTo>
                        <a:pt x="496" y="327"/>
                      </a:lnTo>
                      <a:lnTo>
                        <a:pt x="504" y="329"/>
                      </a:lnTo>
                      <a:lnTo>
                        <a:pt x="504" y="329"/>
                      </a:lnTo>
                      <a:lnTo>
                        <a:pt x="507" y="327"/>
                      </a:lnTo>
                      <a:lnTo>
                        <a:pt x="509" y="327"/>
                      </a:lnTo>
                      <a:lnTo>
                        <a:pt x="509" y="329"/>
                      </a:lnTo>
                      <a:lnTo>
                        <a:pt x="509" y="329"/>
                      </a:lnTo>
                      <a:lnTo>
                        <a:pt x="507" y="331"/>
                      </a:lnTo>
                      <a:lnTo>
                        <a:pt x="507" y="333"/>
                      </a:lnTo>
                      <a:lnTo>
                        <a:pt x="507" y="335"/>
                      </a:lnTo>
                      <a:lnTo>
                        <a:pt x="507" y="335"/>
                      </a:lnTo>
                      <a:lnTo>
                        <a:pt x="509" y="336"/>
                      </a:lnTo>
                      <a:lnTo>
                        <a:pt x="511" y="336"/>
                      </a:lnTo>
                      <a:lnTo>
                        <a:pt x="511" y="338"/>
                      </a:lnTo>
                      <a:lnTo>
                        <a:pt x="511" y="340"/>
                      </a:lnTo>
                      <a:lnTo>
                        <a:pt x="511" y="340"/>
                      </a:lnTo>
                      <a:lnTo>
                        <a:pt x="509" y="338"/>
                      </a:lnTo>
                      <a:lnTo>
                        <a:pt x="509" y="338"/>
                      </a:lnTo>
                      <a:lnTo>
                        <a:pt x="506" y="340"/>
                      </a:lnTo>
                      <a:lnTo>
                        <a:pt x="504" y="340"/>
                      </a:lnTo>
                      <a:lnTo>
                        <a:pt x="504" y="342"/>
                      </a:lnTo>
                      <a:lnTo>
                        <a:pt x="504" y="344"/>
                      </a:lnTo>
                      <a:lnTo>
                        <a:pt x="500" y="350"/>
                      </a:lnTo>
                      <a:lnTo>
                        <a:pt x="500" y="353"/>
                      </a:lnTo>
                      <a:lnTo>
                        <a:pt x="500" y="353"/>
                      </a:lnTo>
                      <a:lnTo>
                        <a:pt x="502" y="355"/>
                      </a:lnTo>
                      <a:lnTo>
                        <a:pt x="502" y="355"/>
                      </a:lnTo>
                      <a:lnTo>
                        <a:pt x="502" y="357"/>
                      </a:lnTo>
                      <a:lnTo>
                        <a:pt x="502" y="357"/>
                      </a:lnTo>
                      <a:lnTo>
                        <a:pt x="502" y="357"/>
                      </a:lnTo>
                      <a:lnTo>
                        <a:pt x="502" y="357"/>
                      </a:lnTo>
                      <a:lnTo>
                        <a:pt x="502" y="359"/>
                      </a:lnTo>
                      <a:lnTo>
                        <a:pt x="500" y="361"/>
                      </a:lnTo>
                      <a:lnTo>
                        <a:pt x="500" y="363"/>
                      </a:lnTo>
                      <a:lnTo>
                        <a:pt x="498" y="365"/>
                      </a:lnTo>
                      <a:lnTo>
                        <a:pt x="498" y="365"/>
                      </a:lnTo>
                      <a:lnTo>
                        <a:pt x="498" y="367"/>
                      </a:lnTo>
                      <a:lnTo>
                        <a:pt x="498" y="367"/>
                      </a:lnTo>
                      <a:lnTo>
                        <a:pt x="496" y="367"/>
                      </a:lnTo>
                      <a:lnTo>
                        <a:pt x="496" y="367"/>
                      </a:lnTo>
                      <a:lnTo>
                        <a:pt x="494" y="368"/>
                      </a:lnTo>
                      <a:lnTo>
                        <a:pt x="494" y="370"/>
                      </a:lnTo>
                      <a:lnTo>
                        <a:pt x="494" y="370"/>
                      </a:lnTo>
                      <a:lnTo>
                        <a:pt x="494" y="372"/>
                      </a:lnTo>
                      <a:lnTo>
                        <a:pt x="494" y="372"/>
                      </a:lnTo>
                      <a:lnTo>
                        <a:pt x="492" y="374"/>
                      </a:lnTo>
                      <a:lnTo>
                        <a:pt x="491" y="374"/>
                      </a:lnTo>
                      <a:lnTo>
                        <a:pt x="487" y="370"/>
                      </a:lnTo>
                      <a:lnTo>
                        <a:pt x="485" y="370"/>
                      </a:lnTo>
                      <a:lnTo>
                        <a:pt x="483" y="370"/>
                      </a:lnTo>
                      <a:lnTo>
                        <a:pt x="481" y="372"/>
                      </a:lnTo>
                      <a:lnTo>
                        <a:pt x="479" y="368"/>
                      </a:lnTo>
                      <a:lnTo>
                        <a:pt x="477" y="370"/>
                      </a:lnTo>
                      <a:lnTo>
                        <a:pt x="474" y="374"/>
                      </a:lnTo>
                      <a:lnTo>
                        <a:pt x="472" y="372"/>
                      </a:lnTo>
                      <a:lnTo>
                        <a:pt x="470" y="370"/>
                      </a:lnTo>
                      <a:lnTo>
                        <a:pt x="468" y="368"/>
                      </a:lnTo>
                      <a:lnTo>
                        <a:pt x="468" y="367"/>
                      </a:lnTo>
                      <a:lnTo>
                        <a:pt x="468" y="365"/>
                      </a:lnTo>
                      <a:lnTo>
                        <a:pt x="460" y="363"/>
                      </a:lnTo>
                      <a:lnTo>
                        <a:pt x="460" y="365"/>
                      </a:lnTo>
                      <a:lnTo>
                        <a:pt x="457" y="367"/>
                      </a:lnTo>
                      <a:lnTo>
                        <a:pt x="457" y="368"/>
                      </a:lnTo>
                      <a:lnTo>
                        <a:pt x="457" y="370"/>
                      </a:lnTo>
                      <a:lnTo>
                        <a:pt x="457" y="372"/>
                      </a:lnTo>
                      <a:lnTo>
                        <a:pt x="457" y="372"/>
                      </a:lnTo>
                      <a:lnTo>
                        <a:pt x="457" y="372"/>
                      </a:lnTo>
                      <a:lnTo>
                        <a:pt x="457" y="374"/>
                      </a:lnTo>
                      <a:lnTo>
                        <a:pt x="457" y="374"/>
                      </a:lnTo>
                      <a:lnTo>
                        <a:pt x="457" y="374"/>
                      </a:lnTo>
                      <a:lnTo>
                        <a:pt x="457" y="376"/>
                      </a:lnTo>
                      <a:lnTo>
                        <a:pt x="457" y="378"/>
                      </a:lnTo>
                      <a:lnTo>
                        <a:pt x="457" y="378"/>
                      </a:lnTo>
                      <a:lnTo>
                        <a:pt x="455" y="380"/>
                      </a:lnTo>
                      <a:lnTo>
                        <a:pt x="453" y="382"/>
                      </a:lnTo>
                      <a:lnTo>
                        <a:pt x="453" y="382"/>
                      </a:lnTo>
                      <a:lnTo>
                        <a:pt x="453" y="383"/>
                      </a:lnTo>
                      <a:lnTo>
                        <a:pt x="453" y="383"/>
                      </a:lnTo>
                      <a:lnTo>
                        <a:pt x="451" y="385"/>
                      </a:lnTo>
                      <a:lnTo>
                        <a:pt x="451" y="385"/>
                      </a:lnTo>
                      <a:lnTo>
                        <a:pt x="449" y="385"/>
                      </a:lnTo>
                      <a:lnTo>
                        <a:pt x="447" y="387"/>
                      </a:lnTo>
                      <a:lnTo>
                        <a:pt x="447" y="387"/>
                      </a:lnTo>
                      <a:lnTo>
                        <a:pt x="447" y="389"/>
                      </a:lnTo>
                      <a:lnTo>
                        <a:pt x="447" y="389"/>
                      </a:lnTo>
                      <a:lnTo>
                        <a:pt x="447" y="391"/>
                      </a:lnTo>
                      <a:lnTo>
                        <a:pt x="447" y="393"/>
                      </a:lnTo>
                      <a:lnTo>
                        <a:pt x="447" y="395"/>
                      </a:lnTo>
                      <a:lnTo>
                        <a:pt x="447" y="395"/>
                      </a:lnTo>
                      <a:lnTo>
                        <a:pt x="444" y="395"/>
                      </a:lnTo>
                      <a:lnTo>
                        <a:pt x="444" y="397"/>
                      </a:lnTo>
                      <a:lnTo>
                        <a:pt x="442" y="393"/>
                      </a:lnTo>
                      <a:lnTo>
                        <a:pt x="440" y="393"/>
                      </a:lnTo>
                      <a:lnTo>
                        <a:pt x="440" y="395"/>
                      </a:lnTo>
                      <a:lnTo>
                        <a:pt x="440" y="395"/>
                      </a:lnTo>
                      <a:lnTo>
                        <a:pt x="440" y="395"/>
                      </a:lnTo>
                      <a:lnTo>
                        <a:pt x="440" y="395"/>
                      </a:lnTo>
                      <a:lnTo>
                        <a:pt x="438" y="395"/>
                      </a:lnTo>
                      <a:lnTo>
                        <a:pt x="438" y="397"/>
                      </a:lnTo>
                      <a:lnTo>
                        <a:pt x="436" y="397"/>
                      </a:lnTo>
                      <a:lnTo>
                        <a:pt x="436" y="397"/>
                      </a:lnTo>
                      <a:lnTo>
                        <a:pt x="434" y="397"/>
                      </a:lnTo>
                      <a:lnTo>
                        <a:pt x="432" y="398"/>
                      </a:lnTo>
                      <a:lnTo>
                        <a:pt x="430" y="398"/>
                      </a:lnTo>
                      <a:lnTo>
                        <a:pt x="430" y="398"/>
                      </a:lnTo>
                      <a:lnTo>
                        <a:pt x="430" y="398"/>
                      </a:lnTo>
                      <a:lnTo>
                        <a:pt x="429" y="400"/>
                      </a:lnTo>
                      <a:lnTo>
                        <a:pt x="429" y="397"/>
                      </a:lnTo>
                      <a:lnTo>
                        <a:pt x="429" y="397"/>
                      </a:lnTo>
                      <a:lnTo>
                        <a:pt x="427" y="397"/>
                      </a:lnTo>
                      <a:lnTo>
                        <a:pt x="427" y="395"/>
                      </a:lnTo>
                      <a:lnTo>
                        <a:pt x="427" y="395"/>
                      </a:lnTo>
                      <a:lnTo>
                        <a:pt x="427" y="395"/>
                      </a:lnTo>
                      <a:lnTo>
                        <a:pt x="425" y="395"/>
                      </a:lnTo>
                      <a:lnTo>
                        <a:pt x="423" y="393"/>
                      </a:lnTo>
                      <a:lnTo>
                        <a:pt x="421" y="387"/>
                      </a:lnTo>
                      <a:lnTo>
                        <a:pt x="421" y="385"/>
                      </a:lnTo>
                      <a:lnTo>
                        <a:pt x="419" y="385"/>
                      </a:lnTo>
                      <a:lnTo>
                        <a:pt x="417" y="387"/>
                      </a:lnTo>
                      <a:lnTo>
                        <a:pt x="415" y="387"/>
                      </a:lnTo>
                      <a:lnTo>
                        <a:pt x="415" y="385"/>
                      </a:lnTo>
                      <a:lnTo>
                        <a:pt x="415" y="385"/>
                      </a:lnTo>
                      <a:lnTo>
                        <a:pt x="414" y="383"/>
                      </a:lnTo>
                      <a:lnTo>
                        <a:pt x="414" y="383"/>
                      </a:lnTo>
                      <a:lnTo>
                        <a:pt x="414" y="383"/>
                      </a:lnTo>
                      <a:lnTo>
                        <a:pt x="412" y="383"/>
                      </a:lnTo>
                      <a:lnTo>
                        <a:pt x="410" y="383"/>
                      </a:lnTo>
                      <a:lnTo>
                        <a:pt x="410" y="383"/>
                      </a:lnTo>
                      <a:lnTo>
                        <a:pt x="410" y="385"/>
                      </a:lnTo>
                      <a:lnTo>
                        <a:pt x="410" y="385"/>
                      </a:lnTo>
                      <a:lnTo>
                        <a:pt x="410" y="385"/>
                      </a:lnTo>
                      <a:lnTo>
                        <a:pt x="408" y="387"/>
                      </a:lnTo>
                      <a:lnTo>
                        <a:pt x="408" y="385"/>
                      </a:lnTo>
                      <a:lnTo>
                        <a:pt x="406" y="383"/>
                      </a:lnTo>
                      <a:lnTo>
                        <a:pt x="406" y="385"/>
                      </a:lnTo>
                      <a:lnTo>
                        <a:pt x="404" y="387"/>
                      </a:lnTo>
                      <a:lnTo>
                        <a:pt x="402" y="387"/>
                      </a:lnTo>
                      <a:lnTo>
                        <a:pt x="402" y="387"/>
                      </a:lnTo>
                      <a:lnTo>
                        <a:pt x="404" y="385"/>
                      </a:lnTo>
                      <a:lnTo>
                        <a:pt x="404" y="383"/>
                      </a:lnTo>
                      <a:lnTo>
                        <a:pt x="404" y="383"/>
                      </a:lnTo>
                      <a:lnTo>
                        <a:pt x="404" y="382"/>
                      </a:lnTo>
                      <a:lnTo>
                        <a:pt x="404" y="382"/>
                      </a:lnTo>
                      <a:lnTo>
                        <a:pt x="406" y="380"/>
                      </a:lnTo>
                      <a:lnTo>
                        <a:pt x="408" y="378"/>
                      </a:lnTo>
                      <a:lnTo>
                        <a:pt x="408" y="376"/>
                      </a:lnTo>
                      <a:lnTo>
                        <a:pt x="408" y="376"/>
                      </a:lnTo>
                      <a:lnTo>
                        <a:pt x="410" y="374"/>
                      </a:lnTo>
                      <a:lnTo>
                        <a:pt x="410" y="374"/>
                      </a:lnTo>
                      <a:lnTo>
                        <a:pt x="410" y="372"/>
                      </a:lnTo>
                      <a:lnTo>
                        <a:pt x="412" y="370"/>
                      </a:lnTo>
                      <a:lnTo>
                        <a:pt x="412" y="368"/>
                      </a:lnTo>
                      <a:lnTo>
                        <a:pt x="412" y="368"/>
                      </a:lnTo>
                      <a:lnTo>
                        <a:pt x="410" y="367"/>
                      </a:lnTo>
                      <a:lnTo>
                        <a:pt x="410" y="365"/>
                      </a:lnTo>
                      <a:lnTo>
                        <a:pt x="412" y="361"/>
                      </a:lnTo>
                      <a:lnTo>
                        <a:pt x="412" y="361"/>
                      </a:lnTo>
                      <a:lnTo>
                        <a:pt x="410" y="357"/>
                      </a:lnTo>
                      <a:lnTo>
                        <a:pt x="410" y="357"/>
                      </a:lnTo>
                      <a:lnTo>
                        <a:pt x="408" y="353"/>
                      </a:lnTo>
                      <a:lnTo>
                        <a:pt x="406" y="351"/>
                      </a:lnTo>
                      <a:lnTo>
                        <a:pt x="406" y="348"/>
                      </a:lnTo>
                      <a:lnTo>
                        <a:pt x="406" y="344"/>
                      </a:lnTo>
                      <a:lnTo>
                        <a:pt x="406" y="342"/>
                      </a:lnTo>
                      <a:lnTo>
                        <a:pt x="406" y="342"/>
                      </a:lnTo>
                      <a:lnTo>
                        <a:pt x="408" y="340"/>
                      </a:lnTo>
                      <a:lnTo>
                        <a:pt x="408" y="340"/>
                      </a:lnTo>
                      <a:lnTo>
                        <a:pt x="406" y="338"/>
                      </a:lnTo>
                      <a:lnTo>
                        <a:pt x="406" y="338"/>
                      </a:lnTo>
                      <a:lnTo>
                        <a:pt x="406" y="338"/>
                      </a:lnTo>
                      <a:lnTo>
                        <a:pt x="404" y="340"/>
                      </a:lnTo>
                      <a:lnTo>
                        <a:pt x="404" y="338"/>
                      </a:lnTo>
                      <a:lnTo>
                        <a:pt x="404" y="336"/>
                      </a:lnTo>
                      <a:lnTo>
                        <a:pt x="404" y="336"/>
                      </a:lnTo>
                      <a:lnTo>
                        <a:pt x="404" y="331"/>
                      </a:lnTo>
                      <a:lnTo>
                        <a:pt x="404" y="331"/>
                      </a:lnTo>
                      <a:lnTo>
                        <a:pt x="402" y="329"/>
                      </a:lnTo>
                      <a:lnTo>
                        <a:pt x="402" y="329"/>
                      </a:lnTo>
                      <a:lnTo>
                        <a:pt x="400" y="329"/>
                      </a:lnTo>
                      <a:lnTo>
                        <a:pt x="400" y="327"/>
                      </a:lnTo>
                      <a:lnTo>
                        <a:pt x="400" y="325"/>
                      </a:lnTo>
                      <a:lnTo>
                        <a:pt x="400" y="323"/>
                      </a:lnTo>
                      <a:lnTo>
                        <a:pt x="400" y="323"/>
                      </a:lnTo>
                      <a:lnTo>
                        <a:pt x="400" y="323"/>
                      </a:lnTo>
                      <a:lnTo>
                        <a:pt x="400" y="321"/>
                      </a:lnTo>
                      <a:lnTo>
                        <a:pt x="400" y="321"/>
                      </a:lnTo>
                      <a:lnTo>
                        <a:pt x="400" y="320"/>
                      </a:lnTo>
                      <a:lnTo>
                        <a:pt x="400" y="320"/>
                      </a:lnTo>
                      <a:lnTo>
                        <a:pt x="399" y="318"/>
                      </a:lnTo>
                      <a:lnTo>
                        <a:pt x="400" y="318"/>
                      </a:lnTo>
                      <a:lnTo>
                        <a:pt x="400" y="318"/>
                      </a:lnTo>
                      <a:lnTo>
                        <a:pt x="400" y="318"/>
                      </a:lnTo>
                      <a:lnTo>
                        <a:pt x="402" y="316"/>
                      </a:lnTo>
                      <a:lnTo>
                        <a:pt x="402" y="316"/>
                      </a:lnTo>
                      <a:lnTo>
                        <a:pt x="400" y="316"/>
                      </a:lnTo>
                      <a:lnTo>
                        <a:pt x="400" y="314"/>
                      </a:lnTo>
                      <a:lnTo>
                        <a:pt x="397" y="314"/>
                      </a:lnTo>
                      <a:lnTo>
                        <a:pt x="395" y="312"/>
                      </a:lnTo>
                      <a:lnTo>
                        <a:pt x="395" y="312"/>
                      </a:lnTo>
                      <a:lnTo>
                        <a:pt x="395" y="312"/>
                      </a:lnTo>
                      <a:lnTo>
                        <a:pt x="393" y="312"/>
                      </a:lnTo>
                      <a:lnTo>
                        <a:pt x="393" y="312"/>
                      </a:lnTo>
                      <a:lnTo>
                        <a:pt x="391" y="312"/>
                      </a:lnTo>
                      <a:lnTo>
                        <a:pt x="389" y="314"/>
                      </a:lnTo>
                      <a:lnTo>
                        <a:pt x="389" y="312"/>
                      </a:lnTo>
                      <a:lnTo>
                        <a:pt x="389" y="312"/>
                      </a:lnTo>
                      <a:lnTo>
                        <a:pt x="389" y="310"/>
                      </a:lnTo>
                      <a:lnTo>
                        <a:pt x="391" y="310"/>
                      </a:lnTo>
                      <a:lnTo>
                        <a:pt x="391" y="310"/>
                      </a:lnTo>
                      <a:lnTo>
                        <a:pt x="391" y="308"/>
                      </a:lnTo>
                      <a:lnTo>
                        <a:pt x="389" y="306"/>
                      </a:lnTo>
                      <a:lnTo>
                        <a:pt x="389" y="306"/>
                      </a:lnTo>
                      <a:lnTo>
                        <a:pt x="387" y="306"/>
                      </a:lnTo>
                      <a:lnTo>
                        <a:pt x="385" y="306"/>
                      </a:lnTo>
                      <a:lnTo>
                        <a:pt x="385" y="310"/>
                      </a:lnTo>
                      <a:lnTo>
                        <a:pt x="385" y="310"/>
                      </a:lnTo>
                      <a:lnTo>
                        <a:pt x="385" y="308"/>
                      </a:lnTo>
                      <a:lnTo>
                        <a:pt x="384" y="306"/>
                      </a:lnTo>
                      <a:lnTo>
                        <a:pt x="384" y="306"/>
                      </a:lnTo>
                      <a:lnTo>
                        <a:pt x="384" y="303"/>
                      </a:lnTo>
                      <a:lnTo>
                        <a:pt x="384" y="301"/>
                      </a:lnTo>
                      <a:lnTo>
                        <a:pt x="382" y="301"/>
                      </a:lnTo>
                      <a:lnTo>
                        <a:pt x="382" y="301"/>
                      </a:lnTo>
                      <a:lnTo>
                        <a:pt x="382" y="301"/>
                      </a:lnTo>
                      <a:lnTo>
                        <a:pt x="380" y="303"/>
                      </a:lnTo>
                      <a:lnTo>
                        <a:pt x="380" y="303"/>
                      </a:lnTo>
                      <a:lnTo>
                        <a:pt x="380" y="303"/>
                      </a:lnTo>
                      <a:lnTo>
                        <a:pt x="380" y="303"/>
                      </a:lnTo>
                      <a:lnTo>
                        <a:pt x="380" y="305"/>
                      </a:lnTo>
                      <a:lnTo>
                        <a:pt x="380" y="305"/>
                      </a:lnTo>
                      <a:lnTo>
                        <a:pt x="378" y="305"/>
                      </a:lnTo>
                      <a:lnTo>
                        <a:pt x="376" y="306"/>
                      </a:lnTo>
                      <a:lnTo>
                        <a:pt x="376" y="306"/>
                      </a:lnTo>
                      <a:lnTo>
                        <a:pt x="376" y="305"/>
                      </a:lnTo>
                      <a:lnTo>
                        <a:pt x="374" y="305"/>
                      </a:lnTo>
                      <a:lnTo>
                        <a:pt x="374" y="305"/>
                      </a:lnTo>
                      <a:lnTo>
                        <a:pt x="372" y="306"/>
                      </a:lnTo>
                      <a:lnTo>
                        <a:pt x="370" y="306"/>
                      </a:lnTo>
                      <a:lnTo>
                        <a:pt x="370" y="306"/>
                      </a:lnTo>
                      <a:lnTo>
                        <a:pt x="368" y="306"/>
                      </a:lnTo>
                      <a:lnTo>
                        <a:pt x="367" y="308"/>
                      </a:lnTo>
                      <a:lnTo>
                        <a:pt x="363" y="310"/>
                      </a:lnTo>
                      <a:lnTo>
                        <a:pt x="361" y="310"/>
                      </a:lnTo>
                      <a:lnTo>
                        <a:pt x="361" y="310"/>
                      </a:lnTo>
                      <a:lnTo>
                        <a:pt x="361" y="310"/>
                      </a:lnTo>
                      <a:lnTo>
                        <a:pt x="361" y="306"/>
                      </a:lnTo>
                      <a:lnTo>
                        <a:pt x="361" y="305"/>
                      </a:lnTo>
                      <a:lnTo>
                        <a:pt x="359" y="305"/>
                      </a:lnTo>
                      <a:lnTo>
                        <a:pt x="355" y="303"/>
                      </a:lnTo>
                      <a:lnTo>
                        <a:pt x="353" y="303"/>
                      </a:lnTo>
                      <a:lnTo>
                        <a:pt x="353" y="305"/>
                      </a:lnTo>
                      <a:lnTo>
                        <a:pt x="350" y="306"/>
                      </a:lnTo>
                      <a:lnTo>
                        <a:pt x="350" y="306"/>
                      </a:lnTo>
                      <a:lnTo>
                        <a:pt x="348" y="306"/>
                      </a:lnTo>
                      <a:lnTo>
                        <a:pt x="346" y="306"/>
                      </a:lnTo>
                      <a:lnTo>
                        <a:pt x="344" y="306"/>
                      </a:lnTo>
                      <a:lnTo>
                        <a:pt x="344" y="306"/>
                      </a:lnTo>
                      <a:lnTo>
                        <a:pt x="344" y="306"/>
                      </a:lnTo>
                      <a:lnTo>
                        <a:pt x="342" y="305"/>
                      </a:lnTo>
                      <a:lnTo>
                        <a:pt x="342" y="305"/>
                      </a:lnTo>
                      <a:lnTo>
                        <a:pt x="338" y="306"/>
                      </a:lnTo>
                      <a:lnTo>
                        <a:pt x="338" y="306"/>
                      </a:lnTo>
                      <a:lnTo>
                        <a:pt x="337" y="306"/>
                      </a:lnTo>
                      <a:lnTo>
                        <a:pt x="337" y="306"/>
                      </a:lnTo>
                      <a:lnTo>
                        <a:pt x="335" y="308"/>
                      </a:lnTo>
                      <a:lnTo>
                        <a:pt x="335" y="312"/>
                      </a:lnTo>
                      <a:lnTo>
                        <a:pt x="333" y="312"/>
                      </a:lnTo>
                      <a:lnTo>
                        <a:pt x="329" y="318"/>
                      </a:lnTo>
                      <a:lnTo>
                        <a:pt x="325" y="318"/>
                      </a:lnTo>
                      <a:lnTo>
                        <a:pt x="325" y="320"/>
                      </a:lnTo>
                      <a:lnTo>
                        <a:pt x="323" y="320"/>
                      </a:lnTo>
                      <a:lnTo>
                        <a:pt x="322" y="318"/>
                      </a:lnTo>
                      <a:lnTo>
                        <a:pt x="322" y="318"/>
                      </a:lnTo>
                      <a:lnTo>
                        <a:pt x="318" y="318"/>
                      </a:lnTo>
                      <a:lnTo>
                        <a:pt x="316" y="318"/>
                      </a:lnTo>
                      <a:lnTo>
                        <a:pt x="316" y="320"/>
                      </a:lnTo>
                      <a:lnTo>
                        <a:pt x="314" y="321"/>
                      </a:lnTo>
                      <a:lnTo>
                        <a:pt x="312" y="320"/>
                      </a:lnTo>
                      <a:lnTo>
                        <a:pt x="314" y="318"/>
                      </a:lnTo>
                      <a:lnTo>
                        <a:pt x="316" y="316"/>
                      </a:lnTo>
                      <a:lnTo>
                        <a:pt x="316" y="314"/>
                      </a:lnTo>
                      <a:lnTo>
                        <a:pt x="318" y="312"/>
                      </a:lnTo>
                      <a:lnTo>
                        <a:pt x="320" y="306"/>
                      </a:lnTo>
                      <a:lnTo>
                        <a:pt x="320" y="306"/>
                      </a:lnTo>
                      <a:lnTo>
                        <a:pt x="320" y="306"/>
                      </a:lnTo>
                      <a:lnTo>
                        <a:pt x="320" y="305"/>
                      </a:lnTo>
                      <a:lnTo>
                        <a:pt x="320" y="305"/>
                      </a:lnTo>
                      <a:lnTo>
                        <a:pt x="322" y="303"/>
                      </a:lnTo>
                      <a:lnTo>
                        <a:pt x="322" y="303"/>
                      </a:lnTo>
                      <a:lnTo>
                        <a:pt x="323" y="299"/>
                      </a:lnTo>
                      <a:lnTo>
                        <a:pt x="323" y="297"/>
                      </a:lnTo>
                      <a:lnTo>
                        <a:pt x="325" y="297"/>
                      </a:lnTo>
                      <a:lnTo>
                        <a:pt x="327" y="297"/>
                      </a:lnTo>
                      <a:lnTo>
                        <a:pt x="329" y="297"/>
                      </a:lnTo>
                      <a:lnTo>
                        <a:pt x="329" y="295"/>
                      </a:lnTo>
                      <a:lnTo>
                        <a:pt x="331" y="293"/>
                      </a:lnTo>
                      <a:lnTo>
                        <a:pt x="331" y="293"/>
                      </a:lnTo>
                      <a:lnTo>
                        <a:pt x="329" y="288"/>
                      </a:lnTo>
                      <a:lnTo>
                        <a:pt x="327" y="288"/>
                      </a:lnTo>
                      <a:lnTo>
                        <a:pt x="327" y="288"/>
                      </a:lnTo>
                      <a:lnTo>
                        <a:pt x="323" y="284"/>
                      </a:lnTo>
                      <a:lnTo>
                        <a:pt x="323" y="282"/>
                      </a:lnTo>
                      <a:lnTo>
                        <a:pt x="323" y="282"/>
                      </a:lnTo>
                      <a:lnTo>
                        <a:pt x="323" y="282"/>
                      </a:lnTo>
                      <a:lnTo>
                        <a:pt x="323" y="280"/>
                      </a:lnTo>
                      <a:lnTo>
                        <a:pt x="322" y="278"/>
                      </a:lnTo>
                      <a:lnTo>
                        <a:pt x="322" y="273"/>
                      </a:lnTo>
                      <a:lnTo>
                        <a:pt x="322" y="271"/>
                      </a:lnTo>
                      <a:lnTo>
                        <a:pt x="323" y="265"/>
                      </a:lnTo>
                      <a:lnTo>
                        <a:pt x="323" y="265"/>
                      </a:lnTo>
                      <a:lnTo>
                        <a:pt x="322" y="263"/>
                      </a:lnTo>
                      <a:lnTo>
                        <a:pt x="322" y="263"/>
                      </a:lnTo>
                      <a:lnTo>
                        <a:pt x="318" y="263"/>
                      </a:lnTo>
                      <a:lnTo>
                        <a:pt x="314" y="263"/>
                      </a:lnTo>
                      <a:lnTo>
                        <a:pt x="312" y="263"/>
                      </a:lnTo>
                      <a:lnTo>
                        <a:pt x="312" y="259"/>
                      </a:lnTo>
                      <a:lnTo>
                        <a:pt x="312" y="258"/>
                      </a:lnTo>
                      <a:lnTo>
                        <a:pt x="314" y="254"/>
                      </a:lnTo>
                      <a:lnTo>
                        <a:pt x="314" y="254"/>
                      </a:lnTo>
                      <a:lnTo>
                        <a:pt x="316" y="254"/>
                      </a:lnTo>
                      <a:lnTo>
                        <a:pt x="316" y="254"/>
                      </a:lnTo>
                      <a:lnTo>
                        <a:pt x="316" y="252"/>
                      </a:lnTo>
                      <a:lnTo>
                        <a:pt x="316" y="252"/>
                      </a:lnTo>
                      <a:lnTo>
                        <a:pt x="316" y="250"/>
                      </a:lnTo>
                      <a:lnTo>
                        <a:pt x="316" y="250"/>
                      </a:lnTo>
                      <a:lnTo>
                        <a:pt x="316" y="248"/>
                      </a:lnTo>
                      <a:lnTo>
                        <a:pt x="318" y="248"/>
                      </a:lnTo>
                      <a:lnTo>
                        <a:pt x="318" y="248"/>
                      </a:lnTo>
                      <a:lnTo>
                        <a:pt x="318" y="246"/>
                      </a:lnTo>
                      <a:lnTo>
                        <a:pt x="314" y="244"/>
                      </a:lnTo>
                      <a:lnTo>
                        <a:pt x="314" y="243"/>
                      </a:lnTo>
                      <a:lnTo>
                        <a:pt x="312" y="243"/>
                      </a:lnTo>
                      <a:lnTo>
                        <a:pt x="312" y="243"/>
                      </a:lnTo>
                      <a:lnTo>
                        <a:pt x="310" y="241"/>
                      </a:lnTo>
                      <a:lnTo>
                        <a:pt x="310" y="241"/>
                      </a:lnTo>
                      <a:lnTo>
                        <a:pt x="308" y="241"/>
                      </a:lnTo>
                      <a:lnTo>
                        <a:pt x="308" y="241"/>
                      </a:lnTo>
                      <a:lnTo>
                        <a:pt x="307" y="241"/>
                      </a:lnTo>
                      <a:lnTo>
                        <a:pt x="307" y="241"/>
                      </a:lnTo>
                      <a:lnTo>
                        <a:pt x="308" y="239"/>
                      </a:lnTo>
                      <a:lnTo>
                        <a:pt x="308" y="239"/>
                      </a:lnTo>
                      <a:lnTo>
                        <a:pt x="307" y="237"/>
                      </a:lnTo>
                      <a:lnTo>
                        <a:pt x="305" y="237"/>
                      </a:lnTo>
                      <a:lnTo>
                        <a:pt x="305" y="235"/>
                      </a:lnTo>
                      <a:lnTo>
                        <a:pt x="305" y="235"/>
                      </a:lnTo>
                      <a:lnTo>
                        <a:pt x="305" y="233"/>
                      </a:lnTo>
                      <a:lnTo>
                        <a:pt x="305" y="231"/>
                      </a:lnTo>
                      <a:lnTo>
                        <a:pt x="305" y="231"/>
                      </a:lnTo>
                      <a:lnTo>
                        <a:pt x="303" y="231"/>
                      </a:lnTo>
                      <a:lnTo>
                        <a:pt x="303" y="229"/>
                      </a:lnTo>
                      <a:lnTo>
                        <a:pt x="303" y="228"/>
                      </a:lnTo>
                      <a:lnTo>
                        <a:pt x="303" y="228"/>
                      </a:lnTo>
                      <a:lnTo>
                        <a:pt x="301" y="228"/>
                      </a:lnTo>
                      <a:lnTo>
                        <a:pt x="299" y="226"/>
                      </a:lnTo>
                      <a:lnTo>
                        <a:pt x="299" y="226"/>
                      </a:lnTo>
                      <a:lnTo>
                        <a:pt x="299" y="222"/>
                      </a:lnTo>
                      <a:lnTo>
                        <a:pt x="299" y="222"/>
                      </a:lnTo>
                      <a:lnTo>
                        <a:pt x="297" y="222"/>
                      </a:lnTo>
                      <a:lnTo>
                        <a:pt x="295" y="220"/>
                      </a:lnTo>
                      <a:lnTo>
                        <a:pt x="295" y="218"/>
                      </a:lnTo>
                      <a:lnTo>
                        <a:pt x="293" y="214"/>
                      </a:lnTo>
                      <a:lnTo>
                        <a:pt x="291" y="211"/>
                      </a:lnTo>
                      <a:lnTo>
                        <a:pt x="288" y="209"/>
                      </a:lnTo>
                      <a:lnTo>
                        <a:pt x="282" y="205"/>
                      </a:lnTo>
                      <a:lnTo>
                        <a:pt x="282" y="205"/>
                      </a:lnTo>
                      <a:lnTo>
                        <a:pt x="282" y="199"/>
                      </a:lnTo>
                      <a:lnTo>
                        <a:pt x="280" y="197"/>
                      </a:lnTo>
                      <a:lnTo>
                        <a:pt x="280" y="197"/>
                      </a:lnTo>
                      <a:lnTo>
                        <a:pt x="278" y="197"/>
                      </a:lnTo>
                      <a:lnTo>
                        <a:pt x="276" y="196"/>
                      </a:lnTo>
                      <a:lnTo>
                        <a:pt x="275" y="196"/>
                      </a:lnTo>
                      <a:lnTo>
                        <a:pt x="230" y="196"/>
                      </a:lnTo>
                      <a:lnTo>
                        <a:pt x="228" y="201"/>
                      </a:lnTo>
                      <a:lnTo>
                        <a:pt x="228" y="201"/>
                      </a:lnTo>
                      <a:lnTo>
                        <a:pt x="213" y="205"/>
                      </a:lnTo>
                      <a:lnTo>
                        <a:pt x="211" y="205"/>
                      </a:lnTo>
                      <a:lnTo>
                        <a:pt x="211" y="205"/>
                      </a:lnTo>
                      <a:lnTo>
                        <a:pt x="209" y="205"/>
                      </a:lnTo>
                      <a:lnTo>
                        <a:pt x="207" y="203"/>
                      </a:lnTo>
                      <a:lnTo>
                        <a:pt x="205" y="201"/>
                      </a:lnTo>
                      <a:lnTo>
                        <a:pt x="205" y="201"/>
                      </a:lnTo>
                      <a:lnTo>
                        <a:pt x="203" y="201"/>
                      </a:lnTo>
                      <a:lnTo>
                        <a:pt x="192" y="203"/>
                      </a:lnTo>
                      <a:lnTo>
                        <a:pt x="188" y="205"/>
                      </a:lnTo>
                      <a:lnTo>
                        <a:pt x="186" y="207"/>
                      </a:lnTo>
                      <a:lnTo>
                        <a:pt x="186" y="207"/>
                      </a:lnTo>
                      <a:lnTo>
                        <a:pt x="186" y="207"/>
                      </a:lnTo>
                      <a:lnTo>
                        <a:pt x="186" y="209"/>
                      </a:lnTo>
                      <a:lnTo>
                        <a:pt x="186" y="209"/>
                      </a:lnTo>
                      <a:lnTo>
                        <a:pt x="184" y="214"/>
                      </a:lnTo>
                      <a:lnTo>
                        <a:pt x="184" y="214"/>
                      </a:lnTo>
                      <a:lnTo>
                        <a:pt x="184" y="214"/>
                      </a:lnTo>
                      <a:lnTo>
                        <a:pt x="184" y="216"/>
                      </a:lnTo>
                      <a:lnTo>
                        <a:pt x="184" y="216"/>
                      </a:lnTo>
                      <a:lnTo>
                        <a:pt x="184" y="216"/>
                      </a:lnTo>
                      <a:lnTo>
                        <a:pt x="184" y="216"/>
                      </a:lnTo>
                      <a:lnTo>
                        <a:pt x="183" y="216"/>
                      </a:lnTo>
                      <a:lnTo>
                        <a:pt x="181" y="218"/>
                      </a:lnTo>
                      <a:lnTo>
                        <a:pt x="181" y="218"/>
                      </a:lnTo>
                      <a:lnTo>
                        <a:pt x="179" y="222"/>
                      </a:lnTo>
                      <a:lnTo>
                        <a:pt x="179" y="222"/>
                      </a:lnTo>
                      <a:lnTo>
                        <a:pt x="179" y="224"/>
                      </a:lnTo>
                      <a:lnTo>
                        <a:pt x="179" y="226"/>
                      </a:lnTo>
                      <a:lnTo>
                        <a:pt x="177" y="226"/>
                      </a:lnTo>
                      <a:lnTo>
                        <a:pt x="177" y="226"/>
                      </a:lnTo>
                      <a:lnTo>
                        <a:pt x="177" y="226"/>
                      </a:lnTo>
                      <a:lnTo>
                        <a:pt x="177" y="228"/>
                      </a:lnTo>
                      <a:lnTo>
                        <a:pt x="175" y="229"/>
                      </a:lnTo>
                      <a:lnTo>
                        <a:pt x="175" y="229"/>
                      </a:lnTo>
                      <a:lnTo>
                        <a:pt x="175" y="229"/>
                      </a:lnTo>
                      <a:lnTo>
                        <a:pt x="175" y="229"/>
                      </a:lnTo>
                      <a:lnTo>
                        <a:pt x="175" y="229"/>
                      </a:lnTo>
                      <a:lnTo>
                        <a:pt x="175" y="229"/>
                      </a:lnTo>
                      <a:lnTo>
                        <a:pt x="171" y="239"/>
                      </a:lnTo>
                      <a:lnTo>
                        <a:pt x="171" y="239"/>
                      </a:lnTo>
                      <a:lnTo>
                        <a:pt x="171" y="239"/>
                      </a:lnTo>
                      <a:lnTo>
                        <a:pt x="171" y="241"/>
                      </a:lnTo>
                      <a:lnTo>
                        <a:pt x="171" y="241"/>
                      </a:lnTo>
                      <a:lnTo>
                        <a:pt x="169" y="241"/>
                      </a:lnTo>
                      <a:lnTo>
                        <a:pt x="169" y="241"/>
                      </a:lnTo>
                      <a:lnTo>
                        <a:pt x="169" y="241"/>
                      </a:lnTo>
                      <a:lnTo>
                        <a:pt x="168" y="241"/>
                      </a:lnTo>
                      <a:lnTo>
                        <a:pt x="168" y="243"/>
                      </a:lnTo>
                      <a:lnTo>
                        <a:pt x="168" y="243"/>
                      </a:lnTo>
                      <a:lnTo>
                        <a:pt x="168" y="243"/>
                      </a:lnTo>
                      <a:lnTo>
                        <a:pt x="168" y="243"/>
                      </a:lnTo>
                      <a:lnTo>
                        <a:pt x="166" y="244"/>
                      </a:lnTo>
                      <a:lnTo>
                        <a:pt x="166" y="244"/>
                      </a:lnTo>
                      <a:lnTo>
                        <a:pt x="164" y="246"/>
                      </a:lnTo>
                      <a:lnTo>
                        <a:pt x="162" y="248"/>
                      </a:lnTo>
                      <a:lnTo>
                        <a:pt x="160" y="248"/>
                      </a:lnTo>
                      <a:lnTo>
                        <a:pt x="158" y="248"/>
                      </a:lnTo>
                      <a:lnTo>
                        <a:pt x="156" y="250"/>
                      </a:lnTo>
                      <a:lnTo>
                        <a:pt x="154" y="248"/>
                      </a:lnTo>
                      <a:lnTo>
                        <a:pt x="154" y="248"/>
                      </a:lnTo>
                      <a:lnTo>
                        <a:pt x="153" y="252"/>
                      </a:lnTo>
                      <a:lnTo>
                        <a:pt x="153" y="254"/>
                      </a:lnTo>
                      <a:lnTo>
                        <a:pt x="153" y="254"/>
                      </a:lnTo>
                      <a:lnTo>
                        <a:pt x="154" y="256"/>
                      </a:lnTo>
                      <a:lnTo>
                        <a:pt x="154" y="256"/>
                      </a:lnTo>
                      <a:lnTo>
                        <a:pt x="153" y="256"/>
                      </a:lnTo>
                      <a:lnTo>
                        <a:pt x="153" y="256"/>
                      </a:lnTo>
                      <a:lnTo>
                        <a:pt x="153" y="256"/>
                      </a:lnTo>
                      <a:lnTo>
                        <a:pt x="151" y="258"/>
                      </a:lnTo>
                      <a:lnTo>
                        <a:pt x="151" y="258"/>
                      </a:lnTo>
                      <a:lnTo>
                        <a:pt x="149" y="261"/>
                      </a:lnTo>
                      <a:lnTo>
                        <a:pt x="149" y="261"/>
                      </a:lnTo>
                      <a:lnTo>
                        <a:pt x="147" y="263"/>
                      </a:lnTo>
                      <a:lnTo>
                        <a:pt x="145" y="263"/>
                      </a:lnTo>
                      <a:lnTo>
                        <a:pt x="143" y="265"/>
                      </a:lnTo>
                      <a:lnTo>
                        <a:pt x="141" y="265"/>
                      </a:lnTo>
                      <a:lnTo>
                        <a:pt x="139" y="265"/>
                      </a:lnTo>
                      <a:lnTo>
                        <a:pt x="137" y="263"/>
                      </a:lnTo>
                      <a:lnTo>
                        <a:pt x="136" y="263"/>
                      </a:lnTo>
                      <a:lnTo>
                        <a:pt x="134" y="263"/>
                      </a:lnTo>
                      <a:lnTo>
                        <a:pt x="130" y="265"/>
                      </a:lnTo>
                      <a:lnTo>
                        <a:pt x="130" y="265"/>
                      </a:lnTo>
                      <a:lnTo>
                        <a:pt x="128" y="265"/>
                      </a:lnTo>
                      <a:lnTo>
                        <a:pt x="128" y="265"/>
                      </a:lnTo>
                      <a:lnTo>
                        <a:pt x="128" y="263"/>
                      </a:lnTo>
                      <a:lnTo>
                        <a:pt x="128" y="263"/>
                      </a:lnTo>
                      <a:lnTo>
                        <a:pt x="128" y="263"/>
                      </a:lnTo>
                      <a:lnTo>
                        <a:pt x="128" y="263"/>
                      </a:lnTo>
                      <a:lnTo>
                        <a:pt x="130" y="263"/>
                      </a:lnTo>
                      <a:lnTo>
                        <a:pt x="130" y="263"/>
                      </a:lnTo>
                      <a:lnTo>
                        <a:pt x="128" y="261"/>
                      </a:lnTo>
                      <a:lnTo>
                        <a:pt x="132" y="259"/>
                      </a:lnTo>
                      <a:lnTo>
                        <a:pt x="132" y="258"/>
                      </a:lnTo>
                      <a:lnTo>
                        <a:pt x="134" y="256"/>
                      </a:lnTo>
                      <a:lnTo>
                        <a:pt x="134" y="256"/>
                      </a:lnTo>
                      <a:lnTo>
                        <a:pt x="136" y="256"/>
                      </a:lnTo>
                      <a:lnTo>
                        <a:pt x="137" y="256"/>
                      </a:lnTo>
                      <a:lnTo>
                        <a:pt x="139" y="256"/>
                      </a:lnTo>
                      <a:lnTo>
                        <a:pt x="139" y="256"/>
                      </a:lnTo>
                      <a:lnTo>
                        <a:pt x="136" y="256"/>
                      </a:lnTo>
                      <a:lnTo>
                        <a:pt x="134" y="256"/>
                      </a:lnTo>
                      <a:lnTo>
                        <a:pt x="132" y="254"/>
                      </a:lnTo>
                      <a:lnTo>
                        <a:pt x="132" y="254"/>
                      </a:lnTo>
                      <a:lnTo>
                        <a:pt x="134" y="254"/>
                      </a:lnTo>
                      <a:lnTo>
                        <a:pt x="134" y="252"/>
                      </a:lnTo>
                      <a:lnTo>
                        <a:pt x="134" y="250"/>
                      </a:lnTo>
                      <a:lnTo>
                        <a:pt x="134" y="250"/>
                      </a:lnTo>
                      <a:lnTo>
                        <a:pt x="132" y="250"/>
                      </a:lnTo>
                      <a:lnTo>
                        <a:pt x="132" y="252"/>
                      </a:lnTo>
                      <a:lnTo>
                        <a:pt x="130" y="258"/>
                      </a:lnTo>
                      <a:lnTo>
                        <a:pt x="128" y="256"/>
                      </a:lnTo>
                      <a:lnTo>
                        <a:pt x="128" y="256"/>
                      </a:lnTo>
                      <a:lnTo>
                        <a:pt x="128" y="256"/>
                      </a:lnTo>
                      <a:lnTo>
                        <a:pt x="128" y="254"/>
                      </a:lnTo>
                      <a:lnTo>
                        <a:pt x="128" y="254"/>
                      </a:lnTo>
                      <a:lnTo>
                        <a:pt x="128" y="252"/>
                      </a:lnTo>
                      <a:lnTo>
                        <a:pt x="128" y="252"/>
                      </a:lnTo>
                      <a:lnTo>
                        <a:pt x="128" y="250"/>
                      </a:lnTo>
                      <a:lnTo>
                        <a:pt x="128" y="250"/>
                      </a:lnTo>
                      <a:lnTo>
                        <a:pt x="128" y="250"/>
                      </a:lnTo>
                      <a:lnTo>
                        <a:pt x="128" y="250"/>
                      </a:lnTo>
                      <a:lnTo>
                        <a:pt x="128" y="250"/>
                      </a:lnTo>
                      <a:lnTo>
                        <a:pt x="128" y="248"/>
                      </a:lnTo>
                      <a:lnTo>
                        <a:pt x="128" y="246"/>
                      </a:lnTo>
                      <a:lnTo>
                        <a:pt x="128" y="244"/>
                      </a:lnTo>
                      <a:lnTo>
                        <a:pt x="130" y="246"/>
                      </a:lnTo>
                      <a:lnTo>
                        <a:pt x="128" y="244"/>
                      </a:lnTo>
                      <a:lnTo>
                        <a:pt x="128" y="243"/>
                      </a:lnTo>
                      <a:lnTo>
                        <a:pt x="130" y="243"/>
                      </a:lnTo>
                      <a:lnTo>
                        <a:pt x="128" y="243"/>
                      </a:lnTo>
                      <a:lnTo>
                        <a:pt x="128" y="243"/>
                      </a:lnTo>
                      <a:lnTo>
                        <a:pt x="128" y="244"/>
                      </a:lnTo>
                      <a:lnTo>
                        <a:pt x="126" y="244"/>
                      </a:lnTo>
                      <a:lnTo>
                        <a:pt x="126" y="244"/>
                      </a:lnTo>
                      <a:lnTo>
                        <a:pt x="126" y="244"/>
                      </a:lnTo>
                      <a:lnTo>
                        <a:pt x="124" y="244"/>
                      </a:lnTo>
                      <a:lnTo>
                        <a:pt x="124" y="248"/>
                      </a:lnTo>
                      <a:lnTo>
                        <a:pt x="124" y="248"/>
                      </a:lnTo>
                      <a:lnTo>
                        <a:pt x="122" y="248"/>
                      </a:lnTo>
                      <a:lnTo>
                        <a:pt x="121" y="248"/>
                      </a:lnTo>
                      <a:lnTo>
                        <a:pt x="121" y="248"/>
                      </a:lnTo>
                      <a:lnTo>
                        <a:pt x="122" y="246"/>
                      </a:lnTo>
                      <a:lnTo>
                        <a:pt x="121" y="246"/>
                      </a:lnTo>
                      <a:lnTo>
                        <a:pt x="121" y="244"/>
                      </a:lnTo>
                      <a:lnTo>
                        <a:pt x="121" y="243"/>
                      </a:lnTo>
                      <a:lnTo>
                        <a:pt x="121" y="243"/>
                      </a:lnTo>
                      <a:lnTo>
                        <a:pt x="121" y="241"/>
                      </a:lnTo>
                      <a:lnTo>
                        <a:pt x="122" y="239"/>
                      </a:lnTo>
                      <a:lnTo>
                        <a:pt x="122" y="237"/>
                      </a:lnTo>
                      <a:lnTo>
                        <a:pt x="122" y="237"/>
                      </a:lnTo>
                      <a:lnTo>
                        <a:pt x="121" y="239"/>
                      </a:lnTo>
                      <a:lnTo>
                        <a:pt x="117" y="239"/>
                      </a:lnTo>
                      <a:lnTo>
                        <a:pt x="115" y="237"/>
                      </a:lnTo>
                      <a:lnTo>
                        <a:pt x="113" y="237"/>
                      </a:lnTo>
                      <a:lnTo>
                        <a:pt x="113" y="233"/>
                      </a:lnTo>
                      <a:lnTo>
                        <a:pt x="113" y="233"/>
                      </a:lnTo>
                      <a:lnTo>
                        <a:pt x="113" y="231"/>
                      </a:lnTo>
                      <a:lnTo>
                        <a:pt x="115" y="231"/>
                      </a:lnTo>
                      <a:lnTo>
                        <a:pt x="115" y="229"/>
                      </a:lnTo>
                      <a:lnTo>
                        <a:pt x="115" y="229"/>
                      </a:lnTo>
                      <a:lnTo>
                        <a:pt x="115" y="228"/>
                      </a:lnTo>
                      <a:lnTo>
                        <a:pt x="115" y="228"/>
                      </a:lnTo>
                      <a:lnTo>
                        <a:pt x="113" y="231"/>
                      </a:lnTo>
                      <a:lnTo>
                        <a:pt x="113" y="231"/>
                      </a:lnTo>
                      <a:lnTo>
                        <a:pt x="111" y="233"/>
                      </a:lnTo>
                      <a:lnTo>
                        <a:pt x="111" y="231"/>
                      </a:lnTo>
                      <a:lnTo>
                        <a:pt x="109" y="229"/>
                      </a:lnTo>
                      <a:lnTo>
                        <a:pt x="109" y="229"/>
                      </a:lnTo>
                      <a:lnTo>
                        <a:pt x="109" y="228"/>
                      </a:lnTo>
                      <a:lnTo>
                        <a:pt x="106" y="228"/>
                      </a:lnTo>
                      <a:lnTo>
                        <a:pt x="102" y="231"/>
                      </a:lnTo>
                      <a:lnTo>
                        <a:pt x="100" y="231"/>
                      </a:lnTo>
                      <a:lnTo>
                        <a:pt x="100" y="231"/>
                      </a:lnTo>
                      <a:lnTo>
                        <a:pt x="98" y="231"/>
                      </a:lnTo>
                      <a:lnTo>
                        <a:pt x="98" y="231"/>
                      </a:lnTo>
                      <a:lnTo>
                        <a:pt x="98" y="231"/>
                      </a:lnTo>
                      <a:lnTo>
                        <a:pt x="100" y="229"/>
                      </a:lnTo>
                      <a:lnTo>
                        <a:pt x="102" y="228"/>
                      </a:lnTo>
                      <a:lnTo>
                        <a:pt x="104" y="226"/>
                      </a:lnTo>
                      <a:lnTo>
                        <a:pt x="106" y="224"/>
                      </a:lnTo>
                      <a:lnTo>
                        <a:pt x="106" y="222"/>
                      </a:lnTo>
                      <a:lnTo>
                        <a:pt x="106" y="220"/>
                      </a:lnTo>
                      <a:lnTo>
                        <a:pt x="106" y="216"/>
                      </a:lnTo>
                      <a:lnTo>
                        <a:pt x="106" y="216"/>
                      </a:lnTo>
                      <a:lnTo>
                        <a:pt x="107" y="214"/>
                      </a:lnTo>
                      <a:lnTo>
                        <a:pt x="107" y="214"/>
                      </a:lnTo>
                      <a:lnTo>
                        <a:pt x="107" y="214"/>
                      </a:lnTo>
                      <a:lnTo>
                        <a:pt x="109" y="213"/>
                      </a:lnTo>
                      <a:lnTo>
                        <a:pt x="109" y="213"/>
                      </a:lnTo>
                      <a:lnTo>
                        <a:pt x="111" y="211"/>
                      </a:lnTo>
                      <a:lnTo>
                        <a:pt x="109" y="213"/>
                      </a:lnTo>
                      <a:lnTo>
                        <a:pt x="107" y="213"/>
                      </a:lnTo>
                      <a:lnTo>
                        <a:pt x="107" y="213"/>
                      </a:lnTo>
                      <a:lnTo>
                        <a:pt x="104" y="209"/>
                      </a:lnTo>
                      <a:lnTo>
                        <a:pt x="104" y="207"/>
                      </a:lnTo>
                      <a:lnTo>
                        <a:pt x="104" y="207"/>
                      </a:lnTo>
                      <a:lnTo>
                        <a:pt x="104" y="207"/>
                      </a:lnTo>
                      <a:lnTo>
                        <a:pt x="104" y="209"/>
                      </a:lnTo>
                      <a:lnTo>
                        <a:pt x="104" y="211"/>
                      </a:lnTo>
                      <a:lnTo>
                        <a:pt x="104" y="213"/>
                      </a:lnTo>
                      <a:lnTo>
                        <a:pt x="104" y="214"/>
                      </a:lnTo>
                      <a:lnTo>
                        <a:pt x="102" y="214"/>
                      </a:lnTo>
                      <a:lnTo>
                        <a:pt x="98" y="214"/>
                      </a:lnTo>
                      <a:lnTo>
                        <a:pt x="96" y="213"/>
                      </a:lnTo>
                      <a:lnTo>
                        <a:pt x="96" y="211"/>
                      </a:lnTo>
                      <a:lnTo>
                        <a:pt x="98" y="209"/>
                      </a:lnTo>
                      <a:lnTo>
                        <a:pt x="100" y="205"/>
                      </a:lnTo>
                      <a:lnTo>
                        <a:pt x="102" y="203"/>
                      </a:lnTo>
                      <a:lnTo>
                        <a:pt x="102" y="199"/>
                      </a:lnTo>
                      <a:lnTo>
                        <a:pt x="102" y="199"/>
                      </a:lnTo>
                      <a:lnTo>
                        <a:pt x="100" y="199"/>
                      </a:lnTo>
                      <a:lnTo>
                        <a:pt x="100" y="201"/>
                      </a:lnTo>
                      <a:lnTo>
                        <a:pt x="100" y="203"/>
                      </a:lnTo>
                      <a:lnTo>
                        <a:pt x="100" y="203"/>
                      </a:lnTo>
                      <a:lnTo>
                        <a:pt x="98" y="205"/>
                      </a:lnTo>
                      <a:lnTo>
                        <a:pt x="96" y="205"/>
                      </a:lnTo>
                      <a:lnTo>
                        <a:pt x="96" y="205"/>
                      </a:lnTo>
                      <a:lnTo>
                        <a:pt x="96" y="205"/>
                      </a:lnTo>
                      <a:lnTo>
                        <a:pt x="94" y="207"/>
                      </a:lnTo>
                      <a:lnTo>
                        <a:pt x="92" y="207"/>
                      </a:lnTo>
                      <a:lnTo>
                        <a:pt x="91" y="207"/>
                      </a:lnTo>
                      <a:lnTo>
                        <a:pt x="91" y="207"/>
                      </a:lnTo>
                      <a:lnTo>
                        <a:pt x="91" y="205"/>
                      </a:lnTo>
                      <a:lnTo>
                        <a:pt x="89" y="205"/>
                      </a:lnTo>
                      <a:lnTo>
                        <a:pt x="89" y="203"/>
                      </a:lnTo>
                      <a:lnTo>
                        <a:pt x="87" y="203"/>
                      </a:lnTo>
                      <a:lnTo>
                        <a:pt x="87" y="201"/>
                      </a:lnTo>
                      <a:lnTo>
                        <a:pt x="85" y="201"/>
                      </a:lnTo>
                      <a:lnTo>
                        <a:pt x="83" y="199"/>
                      </a:lnTo>
                      <a:lnTo>
                        <a:pt x="83" y="199"/>
                      </a:lnTo>
                      <a:lnTo>
                        <a:pt x="83" y="197"/>
                      </a:lnTo>
                      <a:lnTo>
                        <a:pt x="81" y="197"/>
                      </a:lnTo>
                      <a:lnTo>
                        <a:pt x="79" y="197"/>
                      </a:lnTo>
                      <a:lnTo>
                        <a:pt x="79" y="196"/>
                      </a:lnTo>
                      <a:lnTo>
                        <a:pt x="77" y="196"/>
                      </a:lnTo>
                      <a:lnTo>
                        <a:pt x="76" y="196"/>
                      </a:lnTo>
                      <a:lnTo>
                        <a:pt x="76" y="194"/>
                      </a:lnTo>
                      <a:lnTo>
                        <a:pt x="74" y="192"/>
                      </a:lnTo>
                      <a:lnTo>
                        <a:pt x="76" y="190"/>
                      </a:lnTo>
                      <a:lnTo>
                        <a:pt x="77" y="190"/>
                      </a:lnTo>
                      <a:lnTo>
                        <a:pt x="79" y="190"/>
                      </a:lnTo>
                      <a:lnTo>
                        <a:pt x="79" y="190"/>
                      </a:lnTo>
                      <a:lnTo>
                        <a:pt x="77" y="188"/>
                      </a:lnTo>
                      <a:lnTo>
                        <a:pt x="77" y="188"/>
                      </a:lnTo>
                      <a:lnTo>
                        <a:pt x="76" y="188"/>
                      </a:lnTo>
                      <a:lnTo>
                        <a:pt x="76" y="188"/>
                      </a:lnTo>
                      <a:lnTo>
                        <a:pt x="76" y="188"/>
                      </a:lnTo>
                      <a:lnTo>
                        <a:pt x="74" y="188"/>
                      </a:lnTo>
                      <a:lnTo>
                        <a:pt x="74" y="186"/>
                      </a:lnTo>
                      <a:lnTo>
                        <a:pt x="76" y="186"/>
                      </a:lnTo>
                      <a:lnTo>
                        <a:pt x="77" y="184"/>
                      </a:lnTo>
                      <a:lnTo>
                        <a:pt x="79" y="181"/>
                      </a:lnTo>
                      <a:lnTo>
                        <a:pt x="77" y="182"/>
                      </a:lnTo>
                      <a:lnTo>
                        <a:pt x="76" y="184"/>
                      </a:lnTo>
                      <a:lnTo>
                        <a:pt x="76" y="184"/>
                      </a:lnTo>
                      <a:lnTo>
                        <a:pt x="74" y="186"/>
                      </a:lnTo>
                      <a:lnTo>
                        <a:pt x="72" y="186"/>
                      </a:lnTo>
                      <a:lnTo>
                        <a:pt x="72" y="186"/>
                      </a:lnTo>
                      <a:lnTo>
                        <a:pt x="72" y="190"/>
                      </a:lnTo>
                      <a:lnTo>
                        <a:pt x="72" y="192"/>
                      </a:lnTo>
                      <a:lnTo>
                        <a:pt x="72" y="192"/>
                      </a:lnTo>
                      <a:lnTo>
                        <a:pt x="72" y="192"/>
                      </a:lnTo>
                      <a:lnTo>
                        <a:pt x="70" y="192"/>
                      </a:lnTo>
                      <a:lnTo>
                        <a:pt x="68" y="192"/>
                      </a:lnTo>
                      <a:lnTo>
                        <a:pt x="66" y="192"/>
                      </a:lnTo>
                      <a:lnTo>
                        <a:pt x="66" y="190"/>
                      </a:lnTo>
                      <a:lnTo>
                        <a:pt x="66" y="188"/>
                      </a:lnTo>
                      <a:lnTo>
                        <a:pt x="68" y="186"/>
                      </a:lnTo>
                      <a:lnTo>
                        <a:pt x="70" y="186"/>
                      </a:lnTo>
                      <a:lnTo>
                        <a:pt x="70" y="184"/>
                      </a:lnTo>
                      <a:lnTo>
                        <a:pt x="70" y="182"/>
                      </a:lnTo>
                      <a:lnTo>
                        <a:pt x="68" y="184"/>
                      </a:lnTo>
                      <a:lnTo>
                        <a:pt x="68" y="184"/>
                      </a:lnTo>
                      <a:lnTo>
                        <a:pt x="66" y="184"/>
                      </a:lnTo>
                      <a:lnTo>
                        <a:pt x="66" y="184"/>
                      </a:lnTo>
                      <a:lnTo>
                        <a:pt x="66" y="186"/>
                      </a:lnTo>
                      <a:lnTo>
                        <a:pt x="64" y="188"/>
                      </a:lnTo>
                      <a:lnTo>
                        <a:pt x="62" y="188"/>
                      </a:lnTo>
                      <a:lnTo>
                        <a:pt x="62" y="188"/>
                      </a:lnTo>
                      <a:lnTo>
                        <a:pt x="62" y="188"/>
                      </a:lnTo>
                      <a:lnTo>
                        <a:pt x="62" y="186"/>
                      </a:lnTo>
                      <a:lnTo>
                        <a:pt x="60" y="186"/>
                      </a:lnTo>
                      <a:lnTo>
                        <a:pt x="60" y="184"/>
                      </a:lnTo>
                      <a:lnTo>
                        <a:pt x="60" y="184"/>
                      </a:lnTo>
                      <a:lnTo>
                        <a:pt x="62" y="184"/>
                      </a:lnTo>
                      <a:lnTo>
                        <a:pt x="62" y="182"/>
                      </a:lnTo>
                      <a:lnTo>
                        <a:pt x="62" y="182"/>
                      </a:lnTo>
                      <a:lnTo>
                        <a:pt x="60" y="182"/>
                      </a:lnTo>
                      <a:lnTo>
                        <a:pt x="60" y="182"/>
                      </a:lnTo>
                      <a:lnTo>
                        <a:pt x="60" y="182"/>
                      </a:lnTo>
                      <a:lnTo>
                        <a:pt x="59" y="184"/>
                      </a:lnTo>
                      <a:lnTo>
                        <a:pt x="59" y="182"/>
                      </a:lnTo>
                      <a:lnTo>
                        <a:pt x="53" y="179"/>
                      </a:lnTo>
                      <a:lnTo>
                        <a:pt x="53" y="179"/>
                      </a:lnTo>
                      <a:lnTo>
                        <a:pt x="51" y="179"/>
                      </a:lnTo>
                      <a:lnTo>
                        <a:pt x="49" y="179"/>
                      </a:lnTo>
                      <a:lnTo>
                        <a:pt x="49" y="179"/>
                      </a:lnTo>
                      <a:lnTo>
                        <a:pt x="47" y="179"/>
                      </a:lnTo>
                      <a:lnTo>
                        <a:pt x="45" y="181"/>
                      </a:lnTo>
                      <a:lnTo>
                        <a:pt x="45" y="179"/>
                      </a:lnTo>
                      <a:lnTo>
                        <a:pt x="45" y="179"/>
                      </a:lnTo>
                      <a:lnTo>
                        <a:pt x="45" y="177"/>
                      </a:lnTo>
                      <a:lnTo>
                        <a:pt x="45" y="173"/>
                      </a:lnTo>
                      <a:lnTo>
                        <a:pt x="45" y="173"/>
                      </a:lnTo>
                      <a:lnTo>
                        <a:pt x="45" y="171"/>
                      </a:lnTo>
                      <a:lnTo>
                        <a:pt x="45" y="171"/>
                      </a:lnTo>
                      <a:lnTo>
                        <a:pt x="45" y="171"/>
                      </a:lnTo>
                      <a:lnTo>
                        <a:pt x="40" y="166"/>
                      </a:lnTo>
                      <a:lnTo>
                        <a:pt x="40" y="166"/>
                      </a:lnTo>
                      <a:lnTo>
                        <a:pt x="40" y="164"/>
                      </a:lnTo>
                      <a:lnTo>
                        <a:pt x="40" y="162"/>
                      </a:lnTo>
                      <a:lnTo>
                        <a:pt x="40" y="160"/>
                      </a:lnTo>
                      <a:lnTo>
                        <a:pt x="40" y="158"/>
                      </a:lnTo>
                      <a:lnTo>
                        <a:pt x="40" y="160"/>
                      </a:lnTo>
                      <a:lnTo>
                        <a:pt x="38" y="160"/>
                      </a:lnTo>
                      <a:lnTo>
                        <a:pt x="38" y="160"/>
                      </a:lnTo>
                      <a:lnTo>
                        <a:pt x="38" y="162"/>
                      </a:lnTo>
                      <a:lnTo>
                        <a:pt x="36" y="162"/>
                      </a:lnTo>
                      <a:lnTo>
                        <a:pt x="34" y="162"/>
                      </a:lnTo>
                      <a:lnTo>
                        <a:pt x="34" y="162"/>
                      </a:lnTo>
                      <a:lnTo>
                        <a:pt x="34" y="160"/>
                      </a:lnTo>
                      <a:lnTo>
                        <a:pt x="32" y="160"/>
                      </a:lnTo>
                      <a:lnTo>
                        <a:pt x="32" y="162"/>
                      </a:lnTo>
                      <a:lnTo>
                        <a:pt x="32" y="162"/>
                      </a:lnTo>
                      <a:lnTo>
                        <a:pt x="30" y="160"/>
                      </a:lnTo>
                      <a:lnTo>
                        <a:pt x="30" y="158"/>
                      </a:lnTo>
                      <a:lnTo>
                        <a:pt x="32" y="156"/>
                      </a:lnTo>
                      <a:lnTo>
                        <a:pt x="32" y="154"/>
                      </a:lnTo>
                      <a:lnTo>
                        <a:pt x="32" y="154"/>
                      </a:lnTo>
                      <a:lnTo>
                        <a:pt x="34" y="154"/>
                      </a:lnTo>
                      <a:lnTo>
                        <a:pt x="36" y="152"/>
                      </a:lnTo>
                      <a:lnTo>
                        <a:pt x="34" y="152"/>
                      </a:lnTo>
                      <a:lnTo>
                        <a:pt x="34" y="151"/>
                      </a:lnTo>
                      <a:lnTo>
                        <a:pt x="34" y="149"/>
                      </a:lnTo>
                      <a:lnTo>
                        <a:pt x="34" y="145"/>
                      </a:lnTo>
                      <a:lnTo>
                        <a:pt x="36" y="145"/>
                      </a:lnTo>
                      <a:lnTo>
                        <a:pt x="36" y="145"/>
                      </a:lnTo>
                      <a:lnTo>
                        <a:pt x="36" y="145"/>
                      </a:lnTo>
                      <a:lnTo>
                        <a:pt x="36" y="143"/>
                      </a:lnTo>
                      <a:lnTo>
                        <a:pt x="38" y="143"/>
                      </a:lnTo>
                      <a:lnTo>
                        <a:pt x="38" y="143"/>
                      </a:lnTo>
                      <a:lnTo>
                        <a:pt x="38" y="143"/>
                      </a:lnTo>
                      <a:lnTo>
                        <a:pt x="40" y="139"/>
                      </a:lnTo>
                      <a:lnTo>
                        <a:pt x="42" y="136"/>
                      </a:lnTo>
                      <a:lnTo>
                        <a:pt x="42" y="136"/>
                      </a:lnTo>
                      <a:lnTo>
                        <a:pt x="42" y="134"/>
                      </a:lnTo>
                      <a:lnTo>
                        <a:pt x="42" y="134"/>
                      </a:lnTo>
                      <a:lnTo>
                        <a:pt x="42" y="132"/>
                      </a:lnTo>
                      <a:lnTo>
                        <a:pt x="42" y="132"/>
                      </a:lnTo>
                      <a:lnTo>
                        <a:pt x="44" y="132"/>
                      </a:lnTo>
                      <a:lnTo>
                        <a:pt x="42" y="132"/>
                      </a:lnTo>
                      <a:lnTo>
                        <a:pt x="42" y="132"/>
                      </a:lnTo>
                      <a:lnTo>
                        <a:pt x="42" y="132"/>
                      </a:lnTo>
                      <a:lnTo>
                        <a:pt x="42" y="134"/>
                      </a:lnTo>
                      <a:lnTo>
                        <a:pt x="40" y="136"/>
                      </a:lnTo>
                      <a:lnTo>
                        <a:pt x="38" y="136"/>
                      </a:lnTo>
                      <a:lnTo>
                        <a:pt x="38" y="137"/>
                      </a:lnTo>
                      <a:lnTo>
                        <a:pt x="36" y="139"/>
                      </a:lnTo>
                      <a:lnTo>
                        <a:pt x="36" y="141"/>
                      </a:lnTo>
                      <a:lnTo>
                        <a:pt x="34" y="143"/>
                      </a:lnTo>
                      <a:lnTo>
                        <a:pt x="34" y="145"/>
                      </a:lnTo>
                      <a:lnTo>
                        <a:pt x="32" y="147"/>
                      </a:lnTo>
                      <a:lnTo>
                        <a:pt x="30" y="149"/>
                      </a:lnTo>
                      <a:lnTo>
                        <a:pt x="29" y="149"/>
                      </a:lnTo>
                      <a:lnTo>
                        <a:pt x="29" y="149"/>
                      </a:lnTo>
                      <a:lnTo>
                        <a:pt x="29" y="147"/>
                      </a:lnTo>
                      <a:lnTo>
                        <a:pt x="29" y="147"/>
                      </a:lnTo>
                      <a:lnTo>
                        <a:pt x="29" y="145"/>
                      </a:lnTo>
                      <a:lnTo>
                        <a:pt x="30" y="145"/>
                      </a:lnTo>
                      <a:lnTo>
                        <a:pt x="30" y="145"/>
                      </a:lnTo>
                      <a:lnTo>
                        <a:pt x="29" y="145"/>
                      </a:lnTo>
                      <a:lnTo>
                        <a:pt x="29" y="145"/>
                      </a:lnTo>
                      <a:lnTo>
                        <a:pt x="29" y="147"/>
                      </a:lnTo>
                      <a:lnTo>
                        <a:pt x="27" y="145"/>
                      </a:lnTo>
                      <a:lnTo>
                        <a:pt x="29" y="141"/>
                      </a:lnTo>
                      <a:lnTo>
                        <a:pt x="29" y="141"/>
                      </a:lnTo>
                      <a:lnTo>
                        <a:pt x="29" y="139"/>
                      </a:lnTo>
                      <a:lnTo>
                        <a:pt x="30" y="139"/>
                      </a:lnTo>
                      <a:lnTo>
                        <a:pt x="30" y="139"/>
                      </a:lnTo>
                      <a:lnTo>
                        <a:pt x="32" y="137"/>
                      </a:lnTo>
                      <a:lnTo>
                        <a:pt x="32" y="137"/>
                      </a:lnTo>
                      <a:lnTo>
                        <a:pt x="32" y="137"/>
                      </a:lnTo>
                      <a:lnTo>
                        <a:pt x="32" y="137"/>
                      </a:lnTo>
                      <a:lnTo>
                        <a:pt x="30" y="136"/>
                      </a:lnTo>
                      <a:lnTo>
                        <a:pt x="30" y="137"/>
                      </a:lnTo>
                      <a:lnTo>
                        <a:pt x="27" y="141"/>
                      </a:lnTo>
                      <a:lnTo>
                        <a:pt x="27" y="141"/>
                      </a:lnTo>
                      <a:lnTo>
                        <a:pt x="25" y="145"/>
                      </a:lnTo>
                      <a:lnTo>
                        <a:pt x="25" y="145"/>
                      </a:lnTo>
                      <a:lnTo>
                        <a:pt x="23" y="143"/>
                      </a:lnTo>
                      <a:lnTo>
                        <a:pt x="23" y="143"/>
                      </a:lnTo>
                      <a:lnTo>
                        <a:pt x="21" y="141"/>
                      </a:lnTo>
                      <a:lnTo>
                        <a:pt x="21" y="139"/>
                      </a:lnTo>
                      <a:lnTo>
                        <a:pt x="23" y="139"/>
                      </a:lnTo>
                      <a:lnTo>
                        <a:pt x="23" y="139"/>
                      </a:lnTo>
                      <a:lnTo>
                        <a:pt x="25" y="137"/>
                      </a:lnTo>
                      <a:lnTo>
                        <a:pt x="25" y="137"/>
                      </a:lnTo>
                      <a:lnTo>
                        <a:pt x="25" y="136"/>
                      </a:lnTo>
                      <a:lnTo>
                        <a:pt x="25" y="136"/>
                      </a:lnTo>
                      <a:lnTo>
                        <a:pt x="25" y="134"/>
                      </a:lnTo>
                      <a:lnTo>
                        <a:pt x="25" y="134"/>
                      </a:lnTo>
                      <a:lnTo>
                        <a:pt x="25" y="132"/>
                      </a:lnTo>
                      <a:lnTo>
                        <a:pt x="25" y="134"/>
                      </a:lnTo>
                      <a:lnTo>
                        <a:pt x="25" y="134"/>
                      </a:lnTo>
                      <a:lnTo>
                        <a:pt x="25" y="136"/>
                      </a:lnTo>
                      <a:lnTo>
                        <a:pt x="21" y="136"/>
                      </a:lnTo>
                      <a:lnTo>
                        <a:pt x="21" y="136"/>
                      </a:lnTo>
                      <a:lnTo>
                        <a:pt x="21" y="134"/>
                      </a:lnTo>
                      <a:lnTo>
                        <a:pt x="21" y="134"/>
                      </a:lnTo>
                      <a:lnTo>
                        <a:pt x="21" y="134"/>
                      </a:lnTo>
                      <a:lnTo>
                        <a:pt x="21" y="132"/>
                      </a:lnTo>
                      <a:lnTo>
                        <a:pt x="21" y="132"/>
                      </a:lnTo>
                      <a:lnTo>
                        <a:pt x="21" y="132"/>
                      </a:lnTo>
                      <a:lnTo>
                        <a:pt x="21" y="130"/>
                      </a:lnTo>
                      <a:lnTo>
                        <a:pt x="21" y="130"/>
                      </a:lnTo>
                      <a:lnTo>
                        <a:pt x="21" y="130"/>
                      </a:lnTo>
                      <a:lnTo>
                        <a:pt x="21" y="128"/>
                      </a:lnTo>
                      <a:lnTo>
                        <a:pt x="21" y="128"/>
                      </a:lnTo>
                      <a:lnTo>
                        <a:pt x="23" y="126"/>
                      </a:lnTo>
                      <a:lnTo>
                        <a:pt x="25" y="126"/>
                      </a:lnTo>
                      <a:lnTo>
                        <a:pt x="25" y="126"/>
                      </a:lnTo>
                      <a:lnTo>
                        <a:pt x="27" y="126"/>
                      </a:lnTo>
                      <a:lnTo>
                        <a:pt x="27" y="124"/>
                      </a:lnTo>
                      <a:lnTo>
                        <a:pt x="27" y="122"/>
                      </a:lnTo>
                      <a:lnTo>
                        <a:pt x="27" y="122"/>
                      </a:lnTo>
                      <a:lnTo>
                        <a:pt x="29" y="122"/>
                      </a:lnTo>
                      <a:lnTo>
                        <a:pt x="30" y="121"/>
                      </a:lnTo>
                      <a:lnTo>
                        <a:pt x="30" y="121"/>
                      </a:lnTo>
                      <a:lnTo>
                        <a:pt x="30" y="121"/>
                      </a:lnTo>
                      <a:lnTo>
                        <a:pt x="30" y="119"/>
                      </a:lnTo>
                      <a:lnTo>
                        <a:pt x="30" y="119"/>
                      </a:lnTo>
                      <a:lnTo>
                        <a:pt x="30" y="119"/>
                      </a:lnTo>
                      <a:lnTo>
                        <a:pt x="29" y="121"/>
                      </a:lnTo>
                      <a:lnTo>
                        <a:pt x="29" y="121"/>
                      </a:lnTo>
                      <a:lnTo>
                        <a:pt x="29" y="121"/>
                      </a:lnTo>
                      <a:lnTo>
                        <a:pt x="29" y="121"/>
                      </a:lnTo>
                      <a:lnTo>
                        <a:pt x="27" y="121"/>
                      </a:lnTo>
                      <a:lnTo>
                        <a:pt x="27" y="121"/>
                      </a:lnTo>
                      <a:lnTo>
                        <a:pt x="27" y="122"/>
                      </a:lnTo>
                      <a:lnTo>
                        <a:pt x="25" y="124"/>
                      </a:lnTo>
                      <a:lnTo>
                        <a:pt x="25" y="124"/>
                      </a:lnTo>
                      <a:lnTo>
                        <a:pt x="23" y="124"/>
                      </a:lnTo>
                      <a:lnTo>
                        <a:pt x="23" y="124"/>
                      </a:lnTo>
                      <a:lnTo>
                        <a:pt x="21" y="124"/>
                      </a:lnTo>
                      <a:lnTo>
                        <a:pt x="21" y="122"/>
                      </a:lnTo>
                      <a:lnTo>
                        <a:pt x="21" y="122"/>
                      </a:lnTo>
                      <a:lnTo>
                        <a:pt x="21" y="122"/>
                      </a:lnTo>
                      <a:lnTo>
                        <a:pt x="21" y="122"/>
                      </a:lnTo>
                      <a:lnTo>
                        <a:pt x="19" y="126"/>
                      </a:lnTo>
                      <a:lnTo>
                        <a:pt x="15" y="124"/>
                      </a:lnTo>
                      <a:lnTo>
                        <a:pt x="15" y="121"/>
                      </a:lnTo>
                      <a:lnTo>
                        <a:pt x="14" y="121"/>
                      </a:lnTo>
                      <a:lnTo>
                        <a:pt x="14" y="122"/>
                      </a:lnTo>
                      <a:lnTo>
                        <a:pt x="14" y="124"/>
                      </a:lnTo>
                      <a:lnTo>
                        <a:pt x="14" y="124"/>
                      </a:lnTo>
                      <a:lnTo>
                        <a:pt x="14" y="126"/>
                      </a:lnTo>
                      <a:lnTo>
                        <a:pt x="12" y="124"/>
                      </a:lnTo>
                      <a:lnTo>
                        <a:pt x="10" y="124"/>
                      </a:lnTo>
                      <a:lnTo>
                        <a:pt x="12" y="126"/>
                      </a:lnTo>
                      <a:lnTo>
                        <a:pt x="14" y="128"/>
                      </a:lnTo>
                      <a:lnTo>
                        <a:pt x="14" y="128"/>
                      </a:lnTo>
                      <a:lnTo>
                        <a:pt x="14" y="130"/>
                      </a:lnTo>
                      <a:lnTo>
                        <a:pt x="12" y="132"/>
                      </a:lnTo>
                      <a:lnTo>
                        <a:pt x="10" y="132"/>
                      </a:lnTo>
                      <a:lnTo>
                        <a:pt x="10" y="132"/>
                      </a:lnTo>
                      <a:lnTo>
                        <a:pt x="10" y="132"/>
                      </a:lnTo>
                      <a:lnTo>
                        <a:pt x="8" y="132"/>
                      </a:lnTo>
                      <a:lnTo>
                        <a:pt x="8" y="132"/>
                      </a:lnTo>
                      <a:lnTo>
                        <a:pt x="8" y="132"/>
                      </a:lnTo>
                      <a:lnTo>
                        <a:pt x="10" y="134"/>
                      </a:lnTo>
                      <a:lnTo>
                        <a:pt x="10" y="136"/>
                      </a:lnTo>
                      <a:lnTo>
                        <a:pt x="10" y="137"/>
                      </a:lnTo>
                      <a:lnTo>
                        <a:pt x="10" y="137"/>
                      </a:lnTo>
                      <a:lnTo>
                        <a:pt x="12" y="137"/>
                      </a:lnTo>
                      <a:lnTo>
                        <a:pt x="12" y="137"/>
                      </a:lnTo>
                      <a:lnTo>
                        <a:pt x="12" y="139"/>
                      </a:lnTo>
                      <a:lnTo>
                        <a:pt x="10" y="139"/>
                      </a:lnTo>
                      <a:lnTo>
                        <a:pt x="8" y="139"/>
                      </a:lnTo>
                      <a:lnTo>
                        <a:pt x="6" y="139"/>
                      </a:lnTo>
                      <a:lnTo>
                        <a:pt x="4" y="137"/>
                      </a:lnTo>
                      <a:lnTo>
                        <a:pt x="4" y="137"/>
                      </a:lnTo>
                      <a:lnTo>
                        <a:pt x="2" y="136"/>
                      </a:lnTo>
                      <a:lnTo>
                        <a:pt x="2" y="134"/>
                      </a:lnTo>
                      <a:lnTo>
                        <a:pt x="0" y="132"/>
                      </a:lnTo>
                      <a:lnTo>
                        <a:pt x="2" y="130"/>
                      </a:lnTo>
                      <a:lnTo>
                        <a:pt x="2" y="130"/>
                      </a:lnTo>
                      <a:lnTo>
                        <a:pt x="4" y="128"/>
                      </a:lnTo>
                      <a:lnTo>
                        <a:pt x="4" y="128"/>
                      </a:lnTo>
                      <a:lnTo>
                        <a:pt x="6" y="128"/>
                      </a:lnTo>
                      <a:lnTo>
                        <a:pt x="6" y="128"/>
                      </a:lnTo>
                      <a:lnTo>
                        <a:pt x="6" y="126"/>
                      </a:lnTo>
                      <a:lnTo>
                        <a:pt x="6" y="126"/>
                      </a:lnTo>
                      <a:lnTo>
                        <a:pt x="6" y="126"/>
                      </a:lnTo>
                      <a:lnTo>
                        <a:pt x="6" y="126"/>
                      </a:lnTo>
                      <a:lnTo>
                        <a:pt x="6" y="126"/>
                      </a:lnTo>
                      <a:lnTo>
                        <a:pt x="8" y="122"/>
                      </a:lnTo>
                      <a:lnTo>
                        <a:pt x="10" y="121"/>
                      </a:lnTo>
                      <a:lnTo>
                        <a:pt x="17" y="107"/>
                      </a:lnTo>
                      <a:lnTo>
                        <a:pt x="19" y="102"/>
                      </a:lnTo>
                      <a:lnTo>
                        <a:pt x="19" y="98"/>
                      </a:lnTo>
                      <a:lnTo>
                        <a:pt x="27" y="89"/>
                      </a:lnTo>
                      <a:lnTo>
                        <a:pt x="29" y="87"/>
                      </a:lnTo>
                      <a:lnTo>
                        <a:pt x="29" y="87"/>
                      </a:lnTo>
                      <a:lnTo>
                        <a:pt x="32" y="85"/>
                      </a:lnTo>
                      <a:lnTo>
                        <a:pt x="38" y="87"/>
                      </a:lnTo>
                      <a:lnTo>
                        <a:pt x="42" y="85"/>
                      </a:lnTo>
                      <a:lnTo>
                        <a:pt x="55" y="79"/>
                      </a:lnTo>
                      <a:lnTo>
                        <a:pt x="55" y="77"/>
                      </a:lnTo>
                      <a:lnTo>
                        <a:pt x="57" y="77"/>
                      </a:lnTo>
                      <a:lnTo>
                        <a:pt x="57" y="75"/>
                      </a:lnTo>
                      <a:lnTo>
                        <a:pt x="57" y="74"/>
                      </a:lnTo>
                      <a:lnTo>
                        <a:pt x="59" y="74"/>
                      </a:lnTo>
                      <a:lnTo>
                        <a:pt x="59" y="74"/>
                      </a:lnTo>
                      <a:lnTo>
                        <a:pt x="59" y="74"/>
                      </a:lnTo>
                      <a:lnTo>
                        <a:pt x="64" y="75"/>
                      </a:lnTo>
                      <a:lnTo>
                        <a:pt x="66" y="74"/>
                      </a:lnTo>
                      <a:lnTo>
                        <a:pt x="68" y="75"/>
                      </a:lnTo>
                      <a:lnTo>
                        <a:pt x="68" y="75"/>
                      </a:lnTo>
                      <a:lnTo>
                        <a:pt x="68" y="75"/>
                      </a:lnTo>
                      <a:lnTo>
                        <a:pt x="70" y="75"/>
                      </a:lnTo>
                      <a:lnTo>
                        <a:pt x="70" y="77"/>
                      </a:lnTo>
                      <a:lnTo>
                        <a:pt x="72" y="75"/>
                      </a:lnTo>
                      <a:lnTo>
                        <a:pt x="74" y="75"/>
                      </a:lnTo>
                      <a:lnTo>
                        <a:pt x="76" y="75"/>
                      </a:lnTo>
                      <a:lnTo>
                        <a:pt x="77" y="77"/>
                      </a:lnTo>
                      <a:lnTo>
                        <a:pt x="79" y="75"/>
                      </a:lnTo>
                      <a:lnTo>
                        <a:pt x="83" y="74"/>
                      </a:lnTo>
                      <a:lnTo>
                        <a:pt x="83" y="74"/>
                      </a:lnTo>
                      <a:lnTo>
                        <a:pt x="85" y="74"/>
                      </a:lnTo>
                      <a:lnTo>
                        <a:pt x="85" y="74"/>
                      </a:lnTo>
                      <a:lnTo>
                        <a:pt x="87" y="74"/>
                      </a:lnTo>
                      <a:lnTo>
                        <a:pt x="89" y="72"/>
                      </a:lnTo>
                      <a:lnTo>
                        <a:pt x="89" y="72"/>
                      </a:lnTo>
                      <a:lnTo>
                        <a:pt x="89" y="70"/>
                      </a:lnTo>
                      <a:lnTo>
                        <a:pt x="89" y="70"/>
                      </a:lnTo>
                      <a:lnTo>
                        <a:pt x="89" y="68"/>
                      </a:lnTo>
                      <a:lnTo>
                        <a:pt x="89" y="68"/>
                      </a:lnTo>
                      <a:lnTo>
                        <a:pt x="91" y="70"/>
                      </a:lnTo>
                      <a:lnTo>
                        <a:pt x="91" y="70"/>
                      </a:lnTo>
                      <a:lnTo>
                        <a:pt x="91" y="72"/>
                      </a:lnTo>
                      <a:lnTo>
                        <a:pt x="92" y="72"/>
                      </a:lnTo>
                      <a:lnTo>
                        <a:pt x="92" y="72"/>
                      </a:lnTo>
                      <a:lnTo>
                        <a:pt x="92" y="72"/>
                      </a:lnTo>
                      <a:lnTo>
                        <a:pt x="92" y="74"/>
                      </a:lnTo>
                      <a:lnTo>
                        <a:pt x="94" y="74"/>
                      </a:lnTo>
                      <a:lnTo>
                        <a:pt x="96" y="74"/>
                      </a:lnTo>
                      <a:lnTo>
                        <a:pt x="96" y="72"/>
                      </a:lnTo>
                      <a:lnTo>
                        <a:pt x="98" y="72"/>
                      </a:lnTo>
                      <a:lnTo>
                        <a:pt x="98" y="70"/>
                      </a:lnTo>
                      <a:lnTo>
                        <a:pt x="100" y="66"/>
                      </a:lnTo>
                      <a:lnTo>
                        <a:pt x="100" y="66"/>
                      </a:lnTo>
                      <a:lnTo>
                        <a:pt x="98" y="57"/>
                      </a:lnTo>
                      <a:lnTo>
                        <a:pt x="98" y="55"/>
                      </a:lnTo>
                      <a:lnTo>
                        <a:pt x="98" y="51"/>
                      </a:lnTo>
                      <a:lnTo>
                        <a:pt x="98" y="49"/>
                      </a:lnTo>
                      <a:lnTo>
                        <a:pt x="98" y="49"/>
                      </a:lnTo>
                      <a:lnTo>
                        <a:pt x="96" y="47"/>
                      </a:lnTo>
                      <a:lnTo>
                        <a:pt x="94" y="47"/>
                      </a:lnTo>
                      <a:lnTo>
                        <a:pt x="92" y="47"/>
                      </a:lnTo>
                      <a:lnTo>
                        <a:pt x="91" y="45"/>
                      </a:lnTo>
                      <a:lnTo>
                        <a:pt x="91" y="44"/>
                      </a:lnTo>
                      <a:lnTo>
                        <a:pt x="91" y="44"/>
                      </a:lnTo>
                      <a:lnTo>
                        <a:pt x="89" y="42"/>
                      </a:lnTo>
                      <a:lnTo>
                        <a:pt x="87" y="42"/>
                      </a:lnTo>
                      <a:lnTo>
                        <a:pt x="87" y="40"/>
                      </a:lnTo>
                      <a:lnTo>
                        <a:pt x="85" y="40"/>
                      </a:lnTo>
                      <a:lnTo>
                        <a:pt x="83" y="40"/>
                      </a:lnTo>
                      <a:lnTo>
                        <a:pt x="81" y="40"/>
                      </a:lnTo>
                      <a:lnTo>
                        <a:pt x="81" y="38"/>
                      </a:lnTo>
                      <a:lnTo>
                        <a:pt x="81" y="38"/>
                      </a:lnTo>
                      <a:lnTo>
                        <a:pt x="81" y="36"/>
                      </a:lnTo>
                      <a:lnTo>
                        <a:pt x="81" y="36"/>
                      </a:lnTo>
                      <a:lnTo>
                        <a:pt x="83" y="34"/>
                      </a:lnTo>
                      <a:lnTo>
                        <a:pt x="87" y="32"/>
                      </a:lnTo>
                      <a:lnTo>
                        <a:pt x="89" y="30"/>
                      </a:lnTo>
                      <a:lnTo>
                        <a:pt x="91" y="30"/>
                      </a:lnTo>
                      <a:lnTo>
                        <a:pt x="92" y="28"/>
                      </a:lnTo>
                      <a:lnTo>
                        <a:pt x="94" y="28"/>
                      </a:lnTo>
                      <a:lnTo>
                        <a:pt x="92" y="30"/>
                      </a:lnTo>
                      <a:lnTo>
                        <a:pt x="98" y="30"/>
                      </a:lnTo>
                      <a:lnTo>
                        <a:pt x="100" y="30"/>
                      </a:lnTo>
                      <a:lnTo>
                        <a:pt x="102" y="28"/>
                      </a:lnTo>
                      <a:lnTo>
                        <a:pt x="102" y="27"/>
                      </a:lnTo>
                      <a:lnTo>
                        <a:pt x="102" y="25"/>
                      </a:lnTo>
                      <a:lnTo>
                        <a:pt x="102" y="25"/>
                      </a:lnTo>
                      <a:lnTo>
                        <a:pt x="102" y="21"/>
                      </a:lnTo>
                      <a:lnTo>
                        <a:pt x="102" y="21"/>
                      </a:lnTo>
                      <a:lnTo>
                        <a:pt x="102" y="21"/>
                      </a:lnTo>
                      <a:lnTo>
                        <a:pt x="104" y="17"/>
                      </a:lnTo>
                      <a:lnTo>
                        <a:pt x="104" y="15"/>
                      </a:lnTo>
                      <a:lnTo>
                        <a:pt x="104" y="15"/>
                      </a:lnTo>
                      <a:lnTo>
                        <a:pt x="102" y="13"/>
                      </a:lnTo>
                      <a:lnTo>
                        <a:pt x="98" y="10"/>
                      </a:lnTo>
                      <a:lnTo>
                        <a:pt x="98" y="6"/>
                      </a:lnTo>
                      <a:lnTo>
                        <a:pt x="98" y="6"/>
                      </a:lnTo>
                      <a:lnTo>
                        <a:pt x="98" y="0"/>
                      </a:lnTo>
                      <a:lnTo>
                        <a:pt x="122" y="0"/>
                      </a:lnTo>
                      <a:lnTo>
                        <a:pt x="124" y="2"/>
                      </a:lnTo>
                      <a:lnTo>
                        <a:pt x="126" y="2"/>
                      </a:lnTo>
                      <a:lnTo>
                        <a:pt x="126" y="2"/>
                      </a:lnTo>
                      <a:lnTo>
                        <a:pt x="126" y="2"/>
                      </a:lnTo>
                      <a:lnTo>
                        <a:pt x="126" y="2"/>
                      </a:lnTo>
                      <a:lnTo>
                        <a:pt x="126" y="2"/>
                      </a:lnTo>
                      <a:lnTo>
                        <a:pt x="128" y="2"/>
                      </a:lnTo>
                      <a:lnTo>
                        <a:pt x="130" y="2"/>
                      </a:lnTo>
                      <a:lnTo>
                        <a:pt x="130" y="2"/>
                      </a:lnTo>
                      <a:lnTo>
                        <a:pt x="130" y="2"/>
                      </a:lnTo>
                      <a:lnTo>
                        <a:pt x="132" y="2"/>
                      </a:lnTo>
                      <a:lnTo>
                        <a:pt x="132" y="2"/>
                      </a:lnTo>
                      <a:lnTo>
                        <a:pt x="134" y="2"/>
                      </a:lnTo>
                      <a:lnTo>
                        <a:pt x="134" y="2"/>
                      </a:lnTo>
                      <a:lnTo>
                        <a:pt x="136" y="2"/>
                      </a:lnTo>
                      <a:lnTo>
                        <a:pt x="136" y="2"/>
                      </a:lnTo>
                      <a:lnTo>
                        <a:pt x="136" y="4"/>
                      </a:lnTo>
                      <a:lnTo>
                        <a:pt x="136" y="4"/>
                      </a:lnTo>
                      <a:lnTo>
                        <a:pt x="137" y="2"/>
                      </a:lnTo>
                      <a:lnTo>
                        <a:pt x="137" y="2"/>
                      </a:lnTo>
                      <a:lnTo>
                        <a:pt x="139" y="2"/>
                      </a:lnTo>
                      <a:lnTo>
                        <a:pt x="139" y="4"/>
                      </a:lnTo>
                      <a:lnTo>
                        <a:pt x="139" y="2"/>
                      </a:lnTo>
                      <a:lnTo>
                        <a:pt x="141" y="4"/>
                      </a:lnTo>
                      <a:lnTo>
                        <a:pt x="143" y="2"/>
                      </a:lnTo>
                      <a:lnTo>
                        <a:pt x="145" y="2"/>
                      </a:lnTo>
                      <a:lnTo>
                        <a:pt x="147" y="4"/>
                      </a:lnTo>
                      <a:lnTo>
                        <a:pt x="147" y="6"/>
                      </a:lnTo>
                      <a:lnTo>
                        <a:pt x="147" y="8"/>
                      </a:lnTo>
                      <a:lnTo>
                        <a:pt x="147" y="8"/>
                      </a:lnTo>
                      <a:lnTo>
                        <a:pt x="145" y="12"/>
                      </a:lnTo>
                      <a:lnTo>
                        <a:pt x="145" y="12"/>
                      </a:lnTo>
                      <a:lnTo>
                        <a:pt x="145" y="13"/>
                      </a:lnTo>
                      <a:lnTo>
                        <a:pt x="145" y="15"/>
                      </a:lnTo>
                      <a:lnTo>
                        <a:pt x="147" y="15"/>
                      </a:lnTo>
                      <a:lnTo>
                        <a:pt x="149" y="15"/>
                      </a:lnTo>
                      <a:lnTo>
                        <a:pt x="151" y="15"/>
                      </a:lnTo>
                      <a:lnTo>
                        <a:pt x="153" y="15"/>
                      </a:lnTo>
                      <a:lnTo>
                        <a:pt x="153" y="15"/>
                      </a:lnTo>
                      <a:lnTo>
                        <a:pt x="153" y="13"/>
                      </a:lnTo>
                      <a:lnTo>
                        <a:pt x="154" y="10"/>
                      </a:lnTo>
                      <a:lnTo>
                        <a:pt x="156" y="10"/>
                      </a:lnTo>
                      <a:lnTo>
                        <a:pt x="160" y="12"/>
                      </a:lnTo>
                      <a:lnTo>
                        <a:pt x="162" y="13"/>
                      </a:lnTo>
                      <a:lnTo>
                        <a:pt x="162" y="15"/>
                      </a:lnTo>
                      <a:lnTo>
                        <a:pt x="162" y="15"/>
                      </a:lnTo>
                      <a:lnTo>
                        <a:pt x="164" y="15"/>
                      </a:lnTo>
                      <a:lnTo>
                        <a:pt x="166" y="15"/>
                      </a:lnTo>
                      <a:lnTo>
                        <a:pt x="166" y="17"/>
                      </a:lnTo>
                      <a:lnTo>
                        <a:pt x="166" y="17"/>
                      </a:lnTo>
                      <a:lnTo>
                        <a:pt x="168" y="17"/>
                      </a:lnTo>
                      <a:lnTo>
                        <a:pt x="169" y="17"/>
                      </a:lnTo>
                      <a:lnTo>
                        <a:pt x="173" y="17"/>
                      </a:lnTo>
                      <a:lnTo>
                        <a:pt x="175" y="17"/>
                      </a:lnTo>
                      <a:lnTo>
                        <a:pt x="177" y="19"/>
                      </a:lnTo>
                      <a:lnTo>
                        <a:pt x="179" y="21"/>
                      </a:lnTo>
                      <a:lnTo>
                        <a:pt x="179" y="23"/>
                      </a:lnTo>
                      <a:lnTo>
                        <a:pt x="179" y="23"/>
                      </a:lnTo>
                      <a:lnTo>
                        <a:pt x="181" y="23"/>
                      </a:lnTo>
                      <a:lnTo>
                        <a:pt x="181" y="23"/>
                      </a:lnTo>
                      <a:lnTo>
                        <a:pt x="184" y="21"/>
                      </a:lnTo>
                      <a:lnTo>
                        <a:pt x="184" y="21"/>
                      </a:lnTo>
                      <a:lnTo>
                        <a:pt x="186" y="21"/>
                      </a:lnTo>
                      <a:lnTo>
                        <a:pt x="188" y="21"/>
                      </a:lnTo>
                      <a:lnTo>
                        <a:pt x="192" y="23"/>
                      </a:lnTo>
                      <a:lnTo>
                        <a:pt x="194" y="23"/>
                      </a:lnTo>
                      <a:lnTo>
                        <a:pt x="196" y="27"/>
                      </a:lnTo>
                      <a:lnTo>
                        <a:pt x="196" y="27"/>
                      </a:lnTo>
                      <a:lnTo>
                        <a:pt x="209" y="25"/>
                      </a:lnTo>
                      <a:lnTo>
                        <a:pt x="211" y="23"/>
                      </a:lnTo>
                      <a:lnTo>
                        <a:pt x="214" y="21"/>
                      </a:lnTo>
                      <a:lnTo>
                        <a:pt x="214" y="19"/>
                      </a:lnTo>
                      <a:lnTo>
                        <a:pt x="216" y="19"/>
                      </a:lnTo>
                      <a:lnTo>
                        <a:pt x="220" y="21"/>
                      </a:lnTo>
                      <a:lnTo>
                        <a:pt x="222" y="21"/>
                      </a:lnTo>
                      <a:lnTo>
                        <a:pt x="224" y="21"/>
                      </a:lnTo>
                      <a:lnTo>
                        <a:pt x="226" y="19"/>
                      </a:lnTo>
                      <a:lnTo>
                        <a:pt x="228" y="19"/>
                      </a:lnTo>
                      <a:lnTo>
                        <a:pt x="228" y="19"/>
                      </a:lnTo>
                      <a:lnTo>
                        <a:pt x="231" y="21"/>
                      </a:lnTo>
                      <a:lnTo>
                        <a:pt x="233" y="21"/>
                      </a:lnTo>
                      <a:lnTo>
                        <a:pt x="241" y="21"/>
                      </a:lnTo>
                      <a:lnTo>
                        <a:pt x="243" y="21"/>
                      </a:lnTo>
                      <a:lnTo>
                        <a:pt x="248" y="19"/>
                      </a:lnTo>
                      <a:lnTo>
                        <a:pt x="250" y="19"/>
                      </a:lnTo>
                      <a:lnTo>
                        <a:pt x="258" y="17"/>
                      </a:lnTo>
                      <a:lnTo>
                        <a:pt x="260" y="19"/>
                      </a:lnTo>
                      <a:lnTo>
                        <a:pt x="265" y="21"/>
                      </a:lnTo>
                      <a:lnTo>
                        <a:pt x="267" y="2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1">
                  <a:extLst>
                    <a:ext uri="{FF2B5EF4-FFF2-40B4-BE49-F238E27FC236}">
                      <a16:creationId xmlns:a16="http://schemas.microsoft.com/office/drawing/2014/main" id="{69BF7C87-E591-4BB8-8DD8-6864D95FD983}"/>
                    </a:ext>
                  </a:extLst>
                </p:cNvPr>
                <p:cNvSpPr>
                  <a:spLocks/>
                </p:cNvSpPr>
                <p:nvPr/>
              </p:nvSpPr>
              <p:spPr bwMode="auto">
                <a:xfrm>
                  <a:off x="225425" y="1636713"/>
                  <a:ext cx="171450" cy="46038"/>
                </a:xfrm>
                <a:custGeom>
                  <a:avLst/>
                  <a:gdLst>
                    <a:gd name="T0" fmla="*/ 4 w 216"/>
                    <a:gd name="T1" fmla="*/ 52 h 56"/>
                    <a:gd name="T2" fmla="*/ 2 w 216"/>
                    <a:gd name="T3" fmla="*/ 41 h 56"/>
                    <a:gd name="T4" fmla="*/ 0 w 216"/>
                    <a:gd name="T5" fmla="*/ 34 h 56"/>
                    <a:gd name="T6" fmla="*/ 8 w 216"/>
                    <a:gd name="T7" fmla="*/ 26 h 56"/>
                    <a:gd name="T8" fmla="*/ 14 w 216"/>
                    <a:gd name="T9" fmla="*/ 26 h 56"/>
                    <a:gd name="T10" fmla="*/ 15 w 216"/>
                    <a:gd name="T11" fmla="*/ 28 h 56"/>
                    <a:gd name="T12" fmla="*/ 19 w 216"/>
                    <a:gd name="T13" fmla="*/ 39 h 56"/>
                    <a:gd name="T14" fmla="*/ 27 w 216"/>
                    <a:gd name="T15" fmla="*/ 41 h 56"/>
                    <a:gd name="T16" fmla="*/ 31 w 216"/>
                    <a:gd name="T17" fmla="*/ 43 h 56"/>
                    <a:gd name="T18" fmla="*/ 31 w 216"/>
                    <a:gd name="T19" fmla="*/ 41 h 56"/>
                    <a:gd name="T20" fmla="*/ 32 w 216"/>
                    <a:gd name="T21" fmla="*/ 39 h 56"/>
                    <a:gd name="T22" fmla="*/ 40 w 216"/>
                    <a:gd name="T23" fmla="*/ 37 h 56"/>
                    <a:gd name="T24" fmla="*/ 44 w 216"/>
                    <a:gd name="T25" fmla="*/ 41 h 56"/>
                    <a:gd name="T26" fmla="*/ 46 w 216"/>
                    <a:gd name="T27" fmla="*/ 41 h 56"/>
                    <a:gd name="T28" fmla="*/ 44 w 216"/>
                    <a:gd name="T29" fmla="*/ 37 h 56"/>
                    <a:gd name="T30" fmla="*/ 47 w 216"/>
                    <a:gd name="T31" fmla="*/ 30 h 56"/>
                    <a:gd name="T32" fmla="*/ 64 w 216"/>
                    <a:gd name="T33" fmla="*/ 28 h 56"/>
                    <a:gd name="T34" fmla="*/ 68 w 216"/>
                    <a:gd name="T35" fmla="*/ 28 h 56"/>
                    <a:gd name="T36" fmla="*/ 83 w 216"/>
                    <a:gd name="T37" fmla="*/ 26 h 56"/>
                    <a:gd name="T38" fmla="*/ 89 w 216"/>
                    <a:gd name="T39" fmla="*/ 26 h 56"/>
                    <a:gd name="T40" fmla="*/ 92 w 216"/>
                    <a:gd name="T41" fmla="*/ 22 h 56"/>
                    <a:gd name="T42" fmla="*/ 98 w 216"/>
                    <a:gd name="T43" fmla="*/ 24 h 56"/>
                    <a:gd name="T44" fmla="*/ 109 w 216"/>
                    <a:gd name="T45" fmla="*/ 26 h 56"/>
                    <a:gd name="T46" fmla="*/ 108 w 216"/>
                    <a:gd name="T47" fmla="*/ 26 h 56"/>
                    <a:gd name="T48" fmla="*/ 98 w 216"/>
                    <a:gd name="T49" fmla="*/ 22 h 56"/>
                    <a:gd name="T50" fmla="*/ 94 w 216"/>
                    <a:gd name="T51" fmla="*/ 22 h 56"/>
                    <a:gd name="T52" fmla="*/ 89 w 216"/>
                    <a:gd name="T53" fmla="*/ 22 h 56"/>
                    <a:gd name="T54" fmla="*/ 81 w 216"/>
                    <a:gd name="T55" fmla="*/ 24 h 56"/>
                    <a:gd name="T56" fmla="*/ 47 w 216"/>
                    <a:gd name="T57" fmla="*/ 26 h 56"/>
                    <a:gd name="T58" fmla="*/ 40 w 216"/>
                    <a:gd name="T59" fmla="*/ 34 h 56"/>
                    <a:gd name="T60" fmla="*/ 38 w 216"/>
                    <a:gd name="T61" fmla="*/ 32 h 56"/>
                    <a:gd name="T62" fmla="*/ 38 w 216"/>
                    <a:gd name="T63" fmla="*/ 34 h 56"/>
                    <a:gd name="T64" fmla="*/ 25 w 216"/>
                    <a:gd name="T65" fmla="*/ 34 h 56"/>
                    <a:gd name="T66" fmla="*/ 21 w 216"/>
                    <a:gd name="T67" fmla="*/ 26 h 56"/>
                    <a:gd name="T68" fmla="*/ 19 w 216"/>
                    <a:gd name="T69" fmla="*/ 19 h 56"/>
                    <a:gd name="T70" fmla="*/ 94 w 216"/>
                    <a:gd name="T71" fmla="*/ 17 h 56"/>
                    <a:gd name="T72" fmla="*/ 100 w 216"/>
                    <a:gd name="T73" fmla="*/ 5 h 56"/>
                    <a:gd name="T74" fmla="*/ 111 w 216"/>
                    <a:gd name="T75" fmla="*/ 5 h 56"/>
                    <a:gd name="T76" fmla="*/ 138 w 216"/>
                    <a:gd name="T77" fmla="*/ 2 h 56"/>
                    <a:gd name="T78" fmla="*/ 149 w 216"/>
                    <a:gd name="T79" fmla="*/ 15 h 56"/>
                    <a:gd name="T80" fmla="*/ 164 w 216"/>
                    <a:gd name="T81" fmla="*/ 13 h 56"/>
                    <a:gd name="T82" fmla="*/ 175 w 216"/>
                    <a:gd name="T83" fmla="*/ 26 h 56"/>
                    <a:gd name="T84" fmla="*/ 188 w 216"/>
                    <a:gd name="T85" fmla="*/ 22 h 56"/>
                    <a:gd name="T86" fmla="*/ 201 w 216"/>
                    <a:gd name="T87" fmla="*/ 19 h 56"/>
                    <a:gd name="T88" fmla="*/ 211 w 216"/>
                    <a:gd name="T89" fmla="*/ 20 h 56"/>
                    <a:gd name="T90" fmla="*/ 215 w 216"/>
                    <a:gd name="T91" fmla="*/ 26 h 56"/>
                    <a:gd name="T92" fmla="*/ 201 w 216"/>
                    <a:gd name="T93" fmla="*/ 39 h 56"/>
                    <a:gd name="T94" fmla="*/ 188 w 216"/>
                    <a:gd name="T95" fmla="*/ 43 h 56"/>
                    <a:gd name="T96" fmla="*/ 171 w 216"/>
                    <a:gd name="T97" fmla="*/ 41 h 56"/>
                    <a:gd name="T98" fmla="*/ 166 w 216"/>
                    <a:gd name="T99" fmla="*/ 37 h 56"/>
                    <a:gd name="T100" fmla="*/ 153 w 216"/>
                    <a:gd name="T101" fmla="*/ 35 h 56"/>
                    <a:gd name="T102" fmla="*/ 143 w 216"/>
                    <a:gd name="T103" fmla="*/ 28 h 56"/>
                    <a:gd name="T104" fmla="*/ 126 w 216"/>
                    <a:gd name="T105" fmla="*/ 20 h 56"/>
                    <a:gd name="T106" fmla="*/ 115 w 216"/>
                    <a:gd name="T107" fmla="*/ 26 h 56"/>
                    <a:gd name="T108" fmla="*/ 104 w 216"/>
                    <a:gd name="T109" fmla="*/ 34 h 56"/>
                    <a:gd name="T110" fmla="*/ 83 w 216"/>
                    <a:gd name="T111" fmla="*/ 34 h 56"/>
                    <a:gd name="T112" fmla="*/ 72 w 216"/>
                    <a:gd name="T113" fmla="*/ 43 h 56"/>
                    <a:gd name="T114" fmla="*/ 14 w 216"/>
                    <a:gd name="T115" fmla="*/ 49 h 56"/>
                    <a:gd name="T116" fmla="*/ 6 w 216"/>
                    <a:gd name="T11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56">
                      <a:moveTo>
                        <a:pt x="6" y="56"/>
                      </a:moveTo>
                      <a:lnTo>
                        <a:pt x="4" y="54"/>
                      </a:lnTo>
                      <a:lnTo>
                        <a:pt x="2" y="54"/>
                      </a:lnTo>
                      <a:lnTo>
                        <a:pt x="2" y="54"/>
                      </a:lnTo>
                      <a:lnTo>
                        <a:pt x="2" y="52"/>
                      </a:lnTo>
                      <a:lnTo>
                        <a:pt x="4" y="52"/>
                      </a:lnTo>
                      <a:lnTo>
                        <a:pt x="4" y="51"/>
                      </a:lnTo>
                      <a:lnTo>
                        <a:pt x="2" y="47"/>
                      </a:lnTo>
                      <a:lnTo>
                        <a:pt x="2" y="47"/>
                      </a:lnTo>
                      <a:lnTo>
                        <a:pt x="2" y="43"/>
                      </a:lnTo>
                      <a:lnTo>
                        <a:pt x="2" y="41"/>
                      </a:lnTo>
                      <a:lnTo>
                        <a:pt x="2" y="41"/>
                      </a:lnTo>
                      <a:lnTo>
                        <a:pt x="0" y="39"/>
                      </a:lnTo>
                      <a:lnTo>
                        <a:pt x="0" y="39"/>
                      </a:lnTo>
                      <a:lnTo>
                        <a:pt x="0" y="37"/>
                      </a:lnTo>
                      <a:lnTo>
                        <a:pt x="0" y="37"/>
                      </a:lnTo>
                      <a:lnTo>
                        <a:pt x="0" y="35"/>
                      </a:lnTo>
                      <a:lnTo>
                        <a:pt x="0" y="34"/>
                      </a:lnTo>
                      <a:lnTo>
                        <a:pt x="0" y="32"/>
                      </a:lnTo>
                      <a:lnTo>
                        <a:pt x="2" y="32"/>
                      </a:lnTo>
                      <a:lnTo>
                        <a:pt x="2" y="32"/>
                      </a:lnTo>
                      <a:lnTo>
                        <a:pt x="4" y="32"/>
                      </a:lnTo>
                      <a:lnTo>
                        <a:pt x="4" y="30"/>
                      </a:lnTo>
                      <a:lnTo>
                        <a:pt x="8" y="26"/>
                      </a:lnTo>
                      <a:lnTo>
                        <a:pt x="10" y="24"/>
                      </a:lnTo>
                      <a:lnTo>
                        <a:pt x="12" y="24"/>
                      </a:lnTo>
                      <a:lnTo>
                        <a:pt x="12" y="24"/>
                      </a:lnTo>
                      <a:lnTo>
                        <a:pt x="12" y="26"/>
                      </a:lnTo>
                      <a:lnTo>
                        <a:pt x="14" y="26"/>
                      </a:lnTo>
                      <a:lnTo>
                        <a:pt x="14" y="26"/>
                      </a:lnTo>
                      <a:lnTo>
                        <a:pt x="15" y="24"/>
                      </a:lnTo>
                      <a:lnTo>
                        <a:pt x="15" y="26"/>
                      </a:lnTo>
                      <a:lnTo>
                        <a:pt x="17" y="26"/>
                      </a:lnTo>
                      <a:lnTo>
                        <a:pt x="17" y="28"/>
                      </a:lnTo>
                      <a:lnTo>
                        <a:pt x="17" y="28"/>
                      </a:lnTo>
                      <a:lnTo>
                        <a:pt x="15" y="28"/>
                      </a:lnTo>
                      <a:lnTo>
                        <a:pt x="14" y="28"/>
                      </a:lnTo>
                      <a:lnTo>
                        <a:pt x="15" y="30"/>
                      </a:lnTo>
                      <a:lnTo>
                        <a:pt x="17" y="32"/>
                      </a:lnTo>
                      <a:lnTo>
                        <a:pt x="17" y="34"/>
                      </a:lnTo>
                      <a:lnTo>
                        <a:pt x="17" y="35"/>
                      </a:lnTo>
                      <a:lnTo>
                        <a:pt x="19" y="39"/>
                      </a:lnTo>
                      <a:lnTo>
                        <a:pt x="21" y="39"/>
                      </a:lnTo>
                      <a:lnTo>
                        <a:pt x="23" y="39"/>
                      </a:lnTo>
                      <a:lnTo>
                        <a:pt x="25" y="39"/>
                      </a:lnTo>
                      <a:lnTo>
                        <a:pt x="25" y="39"/>
                      </a:lnTo>
                      <a:lnTo>
                        <a:pt x="27" y="41"/>
                      </a:lnTo>
                      <a:lnTo>
                        <a:pt x="27" y="41"/>
                      </a:lnTo>
                      <a:lnTo>
                        <a:pt x="29" y="41"/>
                      </a:lnTo>
                      <a:lnTo>
                        <a:pt x="29" y="41"/>
                      </a:lnTo>
                      <a:lnTo>
                        <a:pt x="31" y="43"/>
                      </a:lnTo>
                      <a:lnTo>
                        <a:pt x="31" y="43"/>
                      </a:lnTo>
                      <a:lnTo>
                        <a:pt x="29" y="45"/>
                      </a:lnTo>
                      <a:lnTo>
                        <a:pt x="31" y="43"/>
                      </a:lnTo>
                      <a:lnTo>
                        <a:pt x="31" y="43"/>
                      </a:lnTo>
                      <a:lnTo>
                        <a:pt x="32" y="45"/>
                      </a:lnTo>
                      <a:lnTo>
                        <a:pt x="32" y="43"/>
                      </a:lnTo>
                      <a:lnTo>
                        <a:pt x="31" y="43"/>
                      </a:lnTo>
                      <a:lnTo>
                        <a:pt x="31" y="41"/>
                      </a:lnTo>
                      <a:lnTo>
                        <a:pt x="31" y="41"/>
                      </a:lnTo>
                      <a:lnTo>
                        <a:pt x="29" y="41"/>
                      </a:lnTo>
                      <a:lnTo>
                        <a:pt x="29" y="41"/>
                      </a:lnTo>
                      <a:lnTo>
                        <a:pt x="29" y="39"/>
                      </a:lnTo>
                      <a:lnTo>
                        <a:pt x="31" y="39"/>
                      </a:lnTo>
                      <a:lnTo>
                        <a:pt x="31" y="39"/>
                      </a:lnTo>
                      <a:lnTo>
                        <a:pt x="32" y="39"/>
                      </a:lnTo>
                      <a:lnTo>
                        <a:pt x="32" y="41"/>
                      </a:lnTo>
                      <a:lnTo>
                        <a:pt x="34" y="41"/>
                      </a:lnTo>
                      <a:lnTo>
                        <a:pt x="34" y="39"/>
                      </a:lnTo>
                      <a:lnTo>
                        <a:pt x="36" y="39"/>
                      </a:lnTo>
                      <a:lnTo>
                        <a:pt x="36" y="39"/>
                      </a:lnTo>
                      <a:lnTo>
                        <a:pt x="40" y="37"/>
                      </a:lnTo>
                      <a:lnTo>
                        <a:pt x="42" y="35"/>
                      </a:lnTo>
                      <a:lnTo>
                        <a:pt x="44" y="37"/>
                      </a:lnTo>
                      <a:lnTo>
                        <a:pt x="44" y="39"/>
                      </a:lnTo>
                      <a:lnTo>
                        <a:pt x="44" y="39"/>
                      </a:lnTo>
                      <a:lnTo>
                        <a:pt x="44" y="41"/>
                      </a:lnTo>
                      <a:lnTo>
                        <a:pt x="44" y="41"/>
                      </a:lnTo>
                      <a:lnTo>
                        <a:pt x="46" y="41"/>
                      </a:lnTo>
                      <a:lnTo>
                        <a:pt x="49" y="39"/>
                      </a:lnTo>
                      <a:lnTo>
                        <a:pt x="49" y="39"/>
                      </a:lnTo>
                      <a:lnTo>
                        <a:pt x="46" y="39"/>
                      </a:lnTo>
                      <a:lnTo>
                        <a:pt x="46" y="41"/>
                      </a:lnTo>
                      <a:lnTo>
                        <a:pt x="46" y="41"/>
                      </a:lnTo>
                      <a:lnTo>
                        <a:pt x="46" y="41"/>
                      </a:lnTo>
                      <a:lnTo>
                        <a:pt x="44" y="39"/>
                      </a:lnTo>
                      <a:lnTo>
                        <a:pt x="44" y="37"/>
                      </a:lnTo>
                      <a:lnTo>
                        <a:pt x="44" y="37"/>
                      </a:lnTo>
                      <a:lnTo>
                        <a:pt x="44" y="37"/>
                      </a:lnTo>
                      <a:lnTo>
                        <a:pt x="44" y="37"/>
                      </a:lnTo>
                      <a:lnTo>
                        <a:pt x="44" y="35"/>
                      </a:lnTo>
                      <a:lnTo>
                        <a:pt x="44" y="35"/>
                      </a:lnTo>
                      <a:lnTo>
                        <a:pt x="44" y="34"/>
                      </a:lnTo>
                      <a:lnTo>
                        <a:pt x="44" y="34"/>
                      </a:lnTo>
                      <a:lnTo>
                        <a:pt x="47" y="30"/>
                      </a:lnTo>
                      <a:lnTo>
                        <a:pt x="47" y="30"/>
                      </a:lnTo>
                      <a:lnTo>
                        <a:pt x="47" y="30"/>
                      </a:lnTo>
                      <a:lnTo>
                        <a:pt x="47" y="28"/>
                      </a:lnTo>
                      <a:lnTo>
                        <a:pt x="49" y="28"/>
                      </a:lnTo>
                      <a:lnTo>
                        <a:pt x="49" y="30"/>
                      </a:lnTo>
                      <a:lnTo>
                        <a:pt x="61" y="30"/>
                      </a:lnTo>
                      <a:lnTo>
                        <a:pt x="64" y="28"/>
                      </a:lnTo>
                      <a:lnTo>
                        <a:pt x="66" y="28"/>
                      </a:lnTo>
                      <a:lnTo>
                        <a:pt x="66" y="30"/>
                      </a:lnTo>
                      <a:lnTo>
                        <a:pt x="66" y="30"/>
                      </a:lnTo>
                      <a:lnTo>
                        <a:pt x="68" y="28"/>
                      </a:lnTo>
                      <a:lnTo>
                        <a:pt x="68" y="28"/>
                      </a:lnTo>
                      <a:lnTo>
                        <a:pt x="68" y="28"/>
                      </a:lnTo>
                      <a:lnTo>
                        <a:pt x="70" y="28"/>
                      </a:lnTo>
                      <a:lnTo>
                        <a:pt x="76" y="28"/>
                      </a:lnTo>
                      <a:lnTo>
                        <a:pt x="76" y="28"/>
                      </a:lnTo>
                      <a:lnTo>
                        <a:pt x="81" y="26"/>
                      </a:lnTo>
                      <a:lnTo>
                        <a:pt x="81" y="26"/>
                      </a:lnTo>
                      <a:lnTo>
                        <a:pt x="83" y="26"/>
                      </a:lnTo>
                      <a:lnTo>
                        <a:pt x="83" y="26"/>
                      </a:lnTo>
                      <a:lnTo>
                        <a:pt x="83" y="26"/>
                      </a:lnTo>
                      <a:lnTo>
                        <a:pt x="85" y="26"/>
                      </a:lnTo>
                      <a:lnTo>
                        <a:pt x="85" y="26"/>
                      </a:lnTo>
                      <a:lnTo>
                        <a:pt x="87" y="26"/>
                      </a:lnTo>
                      <a:lnTo>
                        <a:pt x="89" y="26"/>
                      </a:lnTo>
                      <a:lnTo>
                        <a:pt x="89" y="26"/>
                      </a:lnTo>
                      <a:lnTo>
                        <a:pt x="89" y="24"/>
                      </a:lnTo>
                      <a:lnTo>
                        <a:pt x="91" y="22"/>
                      </a:lnTo>
                      <a:lnTo>
                        <a:pt x="91" y="22"/>
                      </a:lnTo>
                      <a:lnTo>
                        <a:pt x="92" y="22"/>
                      </a:lnTo>
                      <a:lnTo>
                        <a:pt x="92" y="22"/>
                      </a:lnTo>
                      <a:lnTo>
                        <a:pt x="94" y="24"/>
                      </a:lnTo>
                      <a:lnTo>
                        <a:pt x="94" y="24"/>
                      </a:lnTo>
                      <a:lnTo>
                        <a:pt x="94" y="24"/>
                      </a:lnTo>
                      <a:lnTo>
                        <a:pt x="96" y="24"/>
                      </a:lnTo>
                      <a:lnTo>
                        <a:pt x="98" y="24"/>
                      </a:lnTo>
                      <a:lnTo>
                        <a:pt x="98" y="24"/>
                      </a:lnTo>
                      <a:lnTo>
                        <a:pt x="100" y="24"/>
                      </a:lnTo>
                      <a:lnTo>
                        <a:pt x="100" y="26"/>
                      </a:lnTo>
                      <a:lnTo>
                        <a:pt x="102" y="26"/>
                      </a:lnTo>
                      <a:lnTo>
                        <a:pt x="104" y="28"/>
                      </a:lnTo>
                      <a:lnTo>
                        <a:pt x="108" y="28"/>
                      </a:lnTo>
                      <a:lnTo>
                        <a:pt x="109" y="26"/>
                      </a:lnTo>
                      <a:lnTo>
                        <a:pt x="109" y="24"/>
                      </a:lnTo>
                      <a:lnTo>
                        <a:pt x="109" y="24"/>
                      </a:lnTo>
                      <a:lnTo>
                        <a:pt x="109" y="24"/>
                      </a:lnTo>
                      <a:lnTo>
                        <a:pt x="109" y="26"/>
                      </a:lnTo>
                      <a:lnTo>
                        <a:pt x="108" y="26"/>
                      </a:lnTo>
                      <a:lnTo>
                        <a:pt x="108" y="26"/>
                      </a:lnTo>
                      <a:lnTo>
                        <a:pt x="106" y="26"/>
                      </a:lnTo>
                      <a:lnTo>
                        <a:pt x="104" y="26"/>
                      </a:lnTo>
                      <a:lnTo>
                        <a:pt x="102" y="26"/>
                      </a:lnTo>
                      <a:lnTo>
                        <a:pt x="102" y="26"/>
                      </a:lnTo>
                      <a:lnTo>
                        <a:pt x="100" y="24"/>
                      </a:lnTo>
                      <a:lnTo>
                        <a:pt x="98" y="22"/>
                      </a:lnTo>
                      <a:lnTo>
                        <a:pt x="98" y="22"/>
                      </a:lnTo>
                      <a:lnTo>
                        <a:pt x="98" y="22"/>
                      </a:lnTo>
                      <a:lnTo>
                        <a:pt x="96" y="22"/>
                      </a:lnTo>
                      <a:lnTo>
                        <a:pt x="96" y="22"/>
                      </a:lnTo>
                      <a:lnTo>
                        <a:pt x="94" y="22"/>
                      </a:lnTo>
                      <a:lnTo>
                        <a:pt x="94" y="22"/>
                      </a:lnTo>
                      <a:lnTo>
                        <a:pt x="94" y="22"/>
                      </a:lnTo>
                      <a:lnTo>
                        <a:pt x="92" y="22"/>
                      </a:lnTo>
                      <a:lnTo>
                        <a:pt x="92" y="22"/>
                      </a:lnTo>
                      <a:lnTo>
                        <a:pt x="91" y="20"/>
                      </a:lnTo>
                      <a:lnTo>
                        <a:pt x="91" y="22"/>
                      </a:lnTo>
                      <a:lnTo>
                        <a:pt x="89" y="22"/>
                      </a:lnTo>
                      <a:lnTo>
                        <a:pt x="89" y="24"/>
                      </a:lnTo>
                      <a:lnTo>
                        <a:pt x="87" y="24"/>
                      </a:lnTo>
                      <a:lnTo>
                        <a:pt x="87" y="24"/>
                      </a:lnTo>
                      <a:lnTo>
                        <a:pt x="85" y="24"/>
                      </a:lnTo>
                      <a:lnTo>
                        <a:pt x="83" y="22"/>
                      </a:lnTo>
                      <a:lnTo>
                        <a:pt x="81" y="24"/>
                      </a:lnTo>
                      <a:lnTo>
                        <a:pt x="79" y="26"/>
                      </a:lnTo>
                      <a:lnTo>
                        <a:pt x="76" y="26"/>
                      </a:lnTo>
                      <a:lnTo>
                        <a:pt x="53" y="28"/>
                      </a:lnTo>
                      <a:lnTo>
                        <a:pt x="51" y="26"/>
                      </a:lnTo>
                      <a:lnTo>
                        <a:pt x="49" y="26"/>
                      </a:lnTo>
                      <a:lnTo>
                        <a:pt x="47" y="26"/>
                      </a:lnTo>
                      <a:lnTo>
                        <a:pt x="47" y="28"/>
                      </a:lnTo>
                      <a:lnTo>
                        <a:pt x="44" y="30"/>
                      </a:lnTo>
                      <a:lnTo>
                        <a:pt x="42" y="34"/>
                      </a:lnTo>
                      <a:lnTo>
                        <a:pt x="40" y="34"/>
                      </a:lnTo>
                      <a:lnTo>
                        <a:pt x="40" y="34"/>
                      </a:lnTo>
                      <a:lnTo>
                        <a:pt x="40" y="34"/>
                      </a:lnTo>
                      <a:lnTo>
                        <a:pt x="38" y="34"/>
                      </a:lnTo>
                      <a:lnTo>
                        <a:pt x="38" y="32"/>
                      </a:lnTo>
                      <a:lnTo>
                        <a:pt x="38" y="32"/>
                      </a:lnTo>
                      <a:lnTo>
                        <a:pt x="38" y="30"/>
                      </a:lnTo>
                      <a:lnTo>
                        <a:pt x="38" y="32"/>
                      </a:lnTo>
                      <a:lnTo>
                        <a:pt x="38" y="32"/>
                      </a:lnTo>
                      <a:lnTo>
                        <a:pt x="38" y="34"/>
                      </a:lnTo>
                      <a:lnTo>
                        <a:pt x="36" y="34"/>
                      </a:lnTo>
                      <a:lnTo>
                        <a:pt x="36" y="34"/>
                      </a:lnTo>
                      <a:lnTo>
                        <a:pt x="36" y="34"/>
                      </a:lnTo>
                      <a:lnTo>
                        <a:pt x="36" y="34"/>
                      </a:lnTo>
                      <a:lnTo>
                        <a:pt x="38" y="34"/>
                      </a:lnTo>
                      <a:lnTo>
                        <a:pt x="38" y="34"/>
                      </a:lnTo>
                      <a:lnTo>
                        <a:pt x="36" y="35"/>
                      </a:lnTo>
                      <a:lnTo>
                        <a:pt x="34" y="35"/>
                      </a:lnTo>
                      <a:lnTo>
                        <a:pt x="31" y="35"/>
                      </a:lnTo>
                      <a:lnTo>
                        <a:pt x="31" y="35"/>
                      </a:lnTo>
                      <a:lnTo>
                        <a:pt x="25" y="34"/>
                      </a:lnTo>
                      <a:lnTo>
                        <a:pt x="21" y="34"/>
                      </a:lnTo>
                      <a:lnTo>
                        <a:pt x="23" y="32"/>
                      </a:lnTo>
                      <a:lnTo>
                        <a:pt x="23" y="30"/>
                      </a:lnTo>
                      <a:lnTo>
                        <a:pt x="23" y="28"/>
                      </a:lnTo>
                      <a:lnTo>
                        <a:pt x="23" y="28"/>
                      </a:lnTo>
                      <a:lnTo>
                        <a:pt x="21" y="26"/>
                      </a:lnTo>
                      <a:lnTo>
                        <a:pt x="21" y="26"/>
                      </a:lnTo>
                      <a:lnTo>
                        <a:pt x="21" y="26"/>
                      </a:lnTo>
                      <a:lnTo>
                        <a:pt x="19" y="24"/>
                      </a:lnTo>
                      <a:lnTo>
                        <a:pt x="19" y="22"/>
                      </a:lnTo>
                      <a:lnTo>
                        <a:pt x="19" y="20"/>
                      </a:lnTo>
                      <a:lnTo>
                        <a:pt x="19" y="19"/>
                      </a:lnTo>
                      <a:lnTo>
                        <a:pt x="19" y="17"/>
                      </a:lnTo>
                      <a:lnTo>
                        <a:pt x="19" y="17"/>
                      </a:lnTo>
                      <a:lnTo>
                        <a:pt x="81" y="17"/>
                      </a:lnTo>
                      <a:lnTo>
                        <a:pt x="85" y="17"/>
                      </a:lnTo>
                      <a:lnTo>
                        <a:pt x="94" y="17"/>
                      </a:lnTo>
                      <a:lnTo>
                        <a:pt x="94" y="17"/>
                      </a:lnTo>
                      <a:lnTo>
                        <a:pt x="94" y="15"/>
                      </a:lnTo>
                      <a:lnTo>
                        <a:pt x="96" y="13"/>
                      </a:lnTo>
                      <a:lnTo>
                        <a:pt x="96" y="11"/>
                      </a:lnTo>
                      <a:lnTo>
                        <a:pt x="96" y="9"/>
                      </a:lnTo>
                      <a:lnTo>
                        <a:pt x="98" y="7"/>
                      </a:lnTo>
                      <a:lnTo>
                        <a:pt x="100" y="5"/>
                      </a:lnTo>
                      <a:lnTo>
                        <a:pt x="102" y="4"/>
                      </a:lnTo>
                      <a:lnTo>
                        <a:pt x="106" y="2"/>
                      </a:lnTo>
                      <a:lnTo>
                        <a:pt x="109" y="2"/>
                      </a:lnTo>
                      <a:lnTo>
                        <a:pt x="109" y="4"/>
                      </a:lnTo>
                      <a:lnTo>
                        <a:pt x="111" y="5"/>
                      </a:lnTo>
                      <a:lnTo>
                        <a:pt x="111" y="5"/>
                      </a:lnTo>
                      <a:lnTo>
                        <a:pt x="113" y="5"/>
                      </a:lnTo>
                      <a:lnTo>
                        <a:pt x="119" y="2"/>
                      </a:lnTo>
                      <a:lnTo>
                        <a:pt x="124" y="0"/>
                      </a:lnTo>
                      <a:lnTo>
                        <a:pt x="126" y="0"/>
                      </a:lnTo>
                      <a:lnTo>
                        <a:pt x="130" y="2"/>
                      </a:lnTo>
                      <a:lnTo>
                        <a:pt x="138" y="2"/>
                      </a:lnTo>
                      <a:lnTo>
                        <a:pt x="139" y="4"/>
                      </a:lnTo>
                      <a:lnTo>
                        <a:pt x="143" y="5"/>
                      </a:lnTo>
                      <a:lnTo>
                        <a:pt x="143" y="7"/>
                      </a:lnTo>
                      <a:lnTo>
                        <a:pt x="145" y="13"/>
                      </a:lnTo>
                      <a:lnTo>
                        <a:pt x="145" y="13"/>
                      </a:lnTo>
                      <a:lnTo>
                        <a:pt x="149" y="15"/>
                      </a:lnTo>
                      <a:lnTo>
                        <a:pt x="149" y="15"/>
                      </a:lnTo>
                      <a:lnTo>
                        <a:pt x="151" y="15"/>
                      </a:lnTo>
                      <a:lnTo>
                        <a:pt x="154" y="13"/>
                      </a:lnTo>
                      <a:lnTo>
                        <a:pt x="158" y="11"/>
                      </a:lnTo>
                      <a:lnTo>
                        <a:pt x="160" y="11"/>
                      </a:lnTo>
                      <a:lnTo>
                        <a:pt x="164" y="13"/>
                      </a:lnTo>
                      <a:lnTo>
                        <a:pt x="166" y="15"/>
                      </a:lnTo>
                      <a:lnTo>
                        <a:pt x="166" y="15"/>
                      </a:lnTo>
                      <a:lnTo>
                        <a:pt x="168" y="20"/>
                      </a:lnTo>
                      <a:lnTo>
                        <a:pt x="168" y="20"/>
                      </a:lnTo>
                      <a:lnTo>
                        <a:pt x="169" y="22"/>
                      </a:lnTo>
                      <a:lnTo>
                        <a:pt x="175" y="26"/>
                      </a:lnTo>
                      <a:lnTo>
                        <a:pt x="177" y="26"/>
                      </a:lnTo>
                      <a:lnTo>
                        <a:pt x="179" y="26"/>
                      </a:lnTo>
                      <a:lnTo>
                        <a:pt x="179" y="26"/>
                      </a:lnTo>
                      <a:lnTo>
                        <a:pt x="183" y="26"/>
                      </a:lnTo>
                      <a:lnTo>
                        <a:pt x="186" y="22"/>
                      </a:lnTo>
                      <a:lnTo>
                        <a:pt x="188" y="22"/>
                      </a:lnTo>
                      <a:lnTo>
                        <a:pt x="192" y="20"/>
                      </a:lnTo>
                      <a:lnTo>
                        <a:pt x="196" y="19"/>
                      </a:lnTo>
                      <a:lnTo>
                        <a:pt x="198" y="19"/>
                      </a:lnTo>
                      <a:lnTo>
                        <a:pt x="198" y="19"/>
                      </a:lnTo>
                      <a:lnTo>
                        <a:pt x="200" y="19"/>
                      </a:lnTo>
                      <a:lnTo>
                        <a:pt x="201" y="19"/>
                      </a:lnTo>
                      <a:lnTo>
                        <a:pt x="203" y="17"/>
                      </a:lnTo>
                      <a:lnTo>
                        <a:pt x="203" y="17"/>
                      </a:lnTo>
                      <a:lnTo>
                        <a:pt x="205" y="19"/>
                      </a:lnTo>
                      <a:lnTo>
                        <a:pt x="207" y="19"/>
                      </a:lnTo>
                      <a:lnTo>
                        <a:pt x="209" y="19"/>
                      </a:lnTo>
                      <a:lnTo>
                        <a:pt x="211" y="20"/>
                      </a:lnTo>
                      <a:lnTo>
                        <a:pt x="211" y="20"/>
                      </a:lnTo>
                      <a:lnTo>
                        <a:pt x="211" y="22"/>
                      </a:lnTo>
                      <a:lnTo>
                        <a:pt x="211" y="22"/>
                      </a:lnTo>
                      <a:lnTo>
                        <a:pt x="213" y="24"/>
                      </a:lnTo>
                      <a:lnTo>
                        <a:pt x="213" y="24"/>
                      </a:lnTo>
                      <a:lnTo>
                        <a:pt x="215" y="26"/>
                      </a:lnTo>
                      <a:lnTo>
                        <a:pt x="216" y="28"/>
                      </a:lnTo>
                      <a:lnTo>
                        <a:pt x="216" y="32"/>
                      </a:lnTo>
                      <a:lnTo>
                        <a:pt x="213" y="35"/>
                      </a:lnTo>
                      <a:lnTo>
                        <a:pt x="211" y="37"/>
                      </a:lnTo>
                      <a:lnTo>
                        <a:pt x="205" y="37"/>
                      </a:lnTo>
                      <a:lnTo>
                        <a:pt x="201" y="39"/>
                      </a:lnTo>
                      <a:lnTo>
                        <a:pt x="200" y="39"/>
                      </a:lnTo>
                      <a:lnTo>
                        <a:pt x="196" y="39"/>
                      </a:lnTo>
                      <a:lnTo>
                        <a:pt x="194" y="39"/>
                      </a:lnTo>
                      <a:lnTo>
                        <a:pt x="194" y="39"/>
                      </a:lnTo>
                      <a:lnTo>
                        <a:pt x="190" y="43"/>
                      </a:lnTo>
                      <a:lnTo>
                        <a:pt x="188" y="43"/>
                      </a:lnTo>
                      <a:lnTo>
                        <a:pt x="186" y="43"/>
                      </a:lnTo>
                      <a:lnTo>
                        <a:pt x="183" y="43"/>
                      </a:lnTo>
                      <a:lnTo>
                        <a:pt x="179" y="43"/>
                      </a:lnTo>
                      <a:lnTo>
                        <a:pt x="177" y="43"/>
                      </a:lnTo>
                      <a:lnTo>
                        <a:pt x="175" y="43"/>
                      </a:lnTo>
                      <a:lnTo>
                        <a:pt x="171" y="41"/>
                      </a:lnTo>
                      <a:lnTo>
                        <a:pt x="171" y="41"/>
                      </a:lnTo>
                      <a:lnTo>
                        <a:pt x="169" y="39"/>
                      </a:lnTo>
                      <a:lnTo>
                        <a:pt x="169" y="39"/>
                      </a:lnTo>
                      <a:lnTo>
                        <a:pt x="169" y="39"/>
                      </a:lnTo>
                      <a:lnTo>
                        <a:pt x="168" y="37"/>
                      </a:lnTo>
                      <a:lnTo>
                        <a:pt x="166" y="37"/>
                      </a:lnTo>
                      <a:lnTo>
                        <a:pt x="164" y="37"/>
                      </a:lnTo>
                      <a:lnTo>
                        <a:pt x="162" y="34"/>
                      </a:lnTo>
                      <a:lnTo>
                        <a:pt x="160" y="34"/>
                      </a:lnTo>
                      <a:lnTo>
                        <a:pt x="158" y="35"/>
                      </a:lnTo>
                      <a:lnTo>
                        <a:pt x="156" y="35"/>
                      </a:lnTo>
                      <a:lnTo>
                        <a:pt x="153" y="35"/>
                      </a:lnTo>
                      <a:lnTo>
                        <a:pt x="151" y="34"/>
                      </a:lnTo>
                      <a:lnTo>
                        <a:pt x="149" y="32"/>
                      </a:lnTo>
                      <a:lnTo>
                        <a:pt x="147" y="30"/>
                      </a:lnTo>
                      <a:lnTo>
                        <a:pt x="147" y="30"/>
                      </a:lnTo>
                      <a:lnTo>
                        <a:pt x="145" y="30"/>
                      </a:lnTo>
                      <a:lnTo>
                        <a:pt x="143" y="28"/>
                      </a:lnTo>
                      <a:lnTo>
                        <a:pt x="141" y="28"/>
                      </a:lnTo>
                      <a:lnTo>
                        <a:pt x="139" y="26"/>
                      </a:lnTo>
                      <a:lnTo>
                        <a:pt x="138" y="26"/>
                      </a:lnTo>
                      <a:lnTo>
                        <a:pt x="136" y="26"/>
                      </a:lnTo>
                      <a:lnTo>
                        <a:pt x="130" y="24"/>
                      </a:lnTo>
                      <a:lnTo>
                        <a:pt x="126" y="20"/>
                      </a:lnTo>
                      <a:lnTo>
                        <a:pt x="123" y="19"/>
                      </a:lnTo>
                      <a:lnTo>
                        <a:pt x="121" y="17"/>
                      </a:lnTo>
                      <a:lnTo>
                        <a:pt x="119" y="17"/>
                      </a:lnTo>
                      <a:lnTo>
                        <a:pt x="117" y="20"/>
                      </a:lnTo>
                      <a:lnTo>
                        <a:pt x="115" y="22"/>
                      </a:lnTo>
                      <a:lnTo>
                        <a:pt x="115" y="26"/>
                      </a:lnTo>
                      <a:lnTo>
                        <a:pt x="115" y="30"/>
                      </a:lnTo>
                      <a:lnTo>
                        <a:pt x="113" y="30"/>
                      </a:lnTo>
                      <a:lnTo>
                        <a:pt x="111" y="32"/>
                      </a:lnTo>
                      <a:lnTo>
                        <a:pt x="109" y="34"/>
                      </a:lnTo>
                      <a:lnTo>
                        <a:pt x="106" y="34"/>
                      </a:lnTo>
                      <a:lnTo>
                        <a:pt x="104" y="34"/>
                      </a:lnTo>
                      <a:lnTo>
                        <a:pt x="96" y="32"/>
                      </a:lnTo>
                      <a:lnTo>
                        <a:pt x="94" y="32"/>
                      </a:lnTo>
                      <a:lnTo>
                        <a:pt x="91" y="34"/>
                      </a:lnTo>
                      <a:lnTo>
                        <a:pt x="89" y="34"/>
                      </a:lnTo>
                      <a:lnTo>
                        <a:pt x="87" y="34"/>
                      </a:lnTo>
                      <a:lnTo>
                        <a:pt x="83" y="34"/>
                      </a:lnTo>
                      <a:lnTo>
                        <a:pt x="81" y="34"/>
                      </a:lnTo>
                      <a:lnTo>
                        <a:pt x="77" y="35"/>
                      </a:lnTo>
                      <a:lnTo>
                        <a:pt x="74" y="35"/>
                      </a:lnTo>
                      <a:lnTo>
                        <a:pt x="72" y="35"/>
                      </a:lnTo>
                      <a:lnTo>
                        <a:pt x="72" y="37"/>
                      </a:lnTo>
                      <a:lnTo>
                        <a:pt x="72" y="43"/>
                      </a:lnTo>
                      <a:lnTo>
                        <a:pt x="72" y="49"/>
                      </a:lnTo>
                      <a:lnTo>
                        <a:pt x="72" y="49"/>
                      </a:lnTo>
                      <a:lnTo>
                        <a:pt x="53" y="49"/>
                      </a:lnTo>
                      <a:lnTo>
                        <a:pt x="36" y="49"/>
                      </a:lnTo>
                      <a:lnTo>
                        <a:pt x="27" y="49"/>
                      </a:lnTo>
                      <a:lnTo>
                        <a:pt x="14" y="49"/>
                      </a:lnTo>
                      <a:lnTo>
                        <a:pt x="12" y="49"/>
                      </a:lnTo>
                      <a:lnTo>
                        <a:pt x="8" y="49"/>
                      </a:lnTo>
                      <a:lnTo>
                        <a:pt x="8" y="51"/>
                      </a:lnTo>
                      <a:lnTo>
                        <a:pt x="8" y="51"/>
                      </a:lnTo>
                      <a:lnTo>
                        <a:pt x="6" y="52"/>
                      </a:lnTo>
                      <a:lnTo>
                        <a:pt x="6" y="52"/>
                      </a:lnTo>
                      <a:lnTo>
                        <a:pt x="6" y="54"/>
                      </a:lnTo>
                      <a:lnTo>
                        <a:pt x="6" y="5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3">
                  <a:extLst>
                    <a:ext uri="{FF2B5EF4-FFF2-40B4-BE49-F238E27FC236}">
                      <a16:creationId xmlns:a16="http://schemas.microsoft.com/office/drawing/2014/main" id="{6FA1EE11-07AA-4F11-93B9-9EB172A134A2}"/>
                    </a:ext>
                  </a:extLst>
                </p:cNvPr>
                <p:cNvSpPr>
                  <a:spLocks noEditPoints="1"/>
                </p:cNvSpPr>
                <p:nvPr/>
              </p:nvSpPr>
              <p:spPr bwMode="auto">
                <a:xfrm>
                  <a:off x="231775" y="1704975"/>
                  <a:ext cx="174625" cy="101600"/>
                </a:xfrm>
                <a:custGeom>
                  <a:avLst/>
                  <a:gdLst>
                    <a:gd name="T0" fmla="*/ 54 w 220"/>
                    <a:gd name="T1" fmla="*/ 119 h 128"/>
                    <a:gd name="T2" fmla="*/ 53 w 220"/>
                    <a:gd name="T3" fmla="*/ 113 h 128"/>
                    <a:gd name="T4" fmla="*/ 47 w 220"/>
                    <a:gd name="T5" fmla="*/ 111 h 128"/>
                    <a:gd name="T6" fmla="*/ 41 w 220"/>
                    <a:gd name="T7" fmla="*/ 121 h 128"/>
                    <a:gd name="T8" fmla="*/ 39 w 220"/>
                    <a:gd name="T9" fmla="*/ 115 h 128"/>
                    <a:gd name="T10" fmla="*/ 62 w 220"/>
                    <a:gd name="T11" fmla="*/ 102 h 128"/>
                    <a:gd name="T12" fmla="*/ 71 w 220"/>
                    <a:gd name="T13" fmla="*/ 107 h 128"/>
                    <a:gd name="T14" fmla="*/ 69 w 220"/>
                    <a:gd name="T15" fmla="*/ 104 h 128"/>
                    <a:gd name="T16" fmla="*/ 39 w 220"/>
                    <a:gd name="T17" fmla="*/ 105 h 128"/>
                    <a:gd name="T18" fmla="*/ 75 w 220"/>
                    <a:gd name="T19" fmla="*/ 87 h 128"/>
                    <a:gd name="T20" fmla="*/ 73 w 220"/>
                    <a:gd name="T21" fmla="*/ 89 h 128"/>
                    <a:gd name="T22" fmla="*/ 34 w 220"/>
                    <a:gd name="T23" fmla="*/ 87 h 128"/>
                    <a:gd name="T24" fmla="*/ 30 w 220"/>
                    <a:gd name="T25" fmla="*/ 87 h 128"/>
                    <a:gd name="T26" fmla="*/ 32 w 220"/>
                    <a:gd name="T27" fmla="*/ 81 h 128"/>
                    <a:gd name="T28" fmla="*/ 53 w 220"/>
                    <a:gd name="T29" fmla="*/ 90 h 128"/>
                    <a:gd name="T30" fmla="*/ 54 w 220"/>
                    <a:gd name="T31" fmla="*/ 79 h 128"/>
                    <a:gd name="T32" fmla="*/ 84 w 220"/>
                    <a:gd name="T33" fmla="*/ 85 h 128"/>
                    <a:gd name="T34" fmla="*/ 86 w 220"/>
                    <a:gd name="T35" fmla="*/ 77 h 128"/>
                    <a:gd name="T36" fmla="*/ 43 w 220"/>
                    <a:gd name="T37" fmla="*/ 64 h 128"/>
                    <a:gd name="T38" fmla="*/ 53 w 220"/>
                    <a:gd name="T39" fmla="*/ 59 h 128"/>
                    <a:gd name="T40" fmla="*/ 58 w 220"/>
                    <a:gd name="T41" fmla="*/ 68 h 128"/>
                    <a:gd name="T42" fmla="*/ 66 w 220"/>
                    <a:gd name="T43" fmla="*/ 49 h 128"/>
                    <a:gd name="T44" fmla="*/ 66 w 220"/>
                    <a:gd name="T45" fmla="*/ 49 h 128"/>
                    <a:gd name="T46" fmla="*/ 54 w 220"/>
                    <a:gd name="T47" fmla="*/ 55 h 128"/>
                    <a:gd name="T48" fmla="*/ 28 w 220"/>
                    <a:gd name="T49" fmla="*/ 51 h 128"/>
                    <a:gd name="T50" fmla="*/ 41 w 220"/>
                    <a:gd name="T51" fmla="*/ 28 h 128"/>
                    <a:gd name="T52" fmla="*/ 28 w 220"/>
                    <a:gd name="T53" fmla="*/ 28 h 128"/>
                    <a:gd name="T54" fmla="*/ 17 w 220"/>
                    <a:gd name="T55" fmla="*/ 36 h 128"/>
                    <a:gd name="T56" fmla="*/ 2 w 220"/>
                    <a:gd name="T57" fmla="*/ 25 h 128"/>
                    <a:gd name="T58" fmla="*/ 53 w 220"/>
                    <a:gd name="T59" fmla="*/ 17 h 128"/>
                    <a:gd name="T60" fmla="*/ 220 w 220"/>
                    <a:gd name="T61" fmla="*/ 15 h 128"/>
                    <a:gd name="T62" fmla="*/ 197 w 220"/>
                    <a:gd name="T63" fmla="*/ 36 h 128"/>
                    <a:gd name="T64" fmla="*/ 214 w 220"/>
                    <a:gd name="T65" fmla="*/ 57 h 128"/>
                    <a:gd name="T66" fmla="*/ 205 w 220"/>
                    <a:gd name="T67" fmla="*/ 72 h 128"/>
                    <a:gd name="T68" fmla="*/ 175 w 220"/>
                    <a:gd name="T69" fmla="*/ 74 h 128"/>
                    <a:gd name="T70" fmla="*/ 122 w 220"/>
                    <a:gd name="T71" fmla="*/ 126 h 128"/>
                    <a:gd name="T72" fmla="*/ 116 w 220"/>
                    <a:gd name="T73" fmla="*/ 119 h 128"/>
                    <a:gd name="T74" fmla="*/ 124 w 220"/>
                    <a:gd name="T75" fmla="*/ 107 h 128"/>
                    <a:gd name="T76" fmla="*/ 111 w 220"/>
                    <a:gd name="T77" fmla="*/ 119 h 128"/>
                    <a:gd name="T78" fmla="*/ 107 w 220"/>
                    <a:gd name="T79" fmla="*/ 113 h 128"/>
                    <a:gd name="T80" fmla="*/ 92 w 220"/>
                    <a:gd name="T81" fmla="*/ 102 h 128"/>
                    <a:gd name="T82" fmla="*/ 98 w 220"/>
                    <a:gd name="T83" fmla="*/ 96 h 128"/>
                    <a:gd name="T84" fmla="*/ 86 w 220"/>
                    <a:gd name="T85" fmla="*/ 98 h 128"/>
                    <a:gd name="T86" fmla="*/ 94 w 220"/>
                    <a:gd name="T87" fmla="*/ 87 h 128"/>
                    <a:gd name="T88" fmla="*/ 101 w 220"/>
                    <a:gd name="T89" fmla="*/ 83 h 128"/>
                    <a:gd name="T90" fmla="*/ 105 w 220"/>
                    <a:gd name="T91" fmla="*/ 79 h 128"/>
                    <a:gd name="T92" fmla="*/ 109 w 220"/>
                    <a:gd name="T93" fmla="*/ 75 h 128"/>
                    <a:gd name="T94" fmla="*/ 115 w 220"/>
                    <a:gd name="T95" fmla="*/ 81 h 128"/>
                    <a:gd name="T96" fmla="*/ 118 w 220"/>
                    <a:gd name="T97" fmla="*/ 79 h 128"/>
                    <a:gd name="T98" fmla="*/ 115 w 220"/>
                    <a:gd name="T99" fmla="*/ 74 h 128"/>
                    <a:gd name="T100" fmla="*/ 109 w 220"/>
                    <a:gd name="T101" fmla="*/ 75 h 128"/>
                    <a:gd name="T102" fmla="*/ 107 w 220"/>
                    <a:gd name="T103" fmla="*/ 70 h 128"/>
                    <a:gd name="T104" fmla="*/ 103 w 220"/>
                    <a:gd name="T105" fmla="*/ 74 h 128"/>
                    <a:gd name="T106" fmla="*/ 98 w 220"/>
                    <a:gd name="T107" fmla="*/ 77 h 128"/>
                    <a:gd name="T108" fmla="*/ 90 w 220"/>
                    <a:gd name="T109" fmla="*/ 81 h 128"/>
                    <a:gd name="T110" fmla="*/ 86 w 220"/>
                    <a:gd name="T111" fmla="*/ 72 h 128"/>
                    <a:gd name="T112" fmla="*/ 92 w 220"/>
                    <a:gd name="T113" fmla="*/ 59 h 128"/>
                    <a:gd name="T114" fmla="*/ 118 w 220"/>
                    <a:gd name="T115" fmla="*/ 57 h 128"/>
                    <a:gd name="T116" fmla="*/ 120 w 220"/>
                    <a:gd name="T117" fmla="*/ 64 h 128"/>
                    <a:gd name="T118" fmla="*/ 120 w 220"/>
                    <a:gd name="T119" fmla="*/ 51 h 128"/>
                    <a:gd name="T120" fmla="*/ 92 w 220"/>
                    <a:gd name="T121" fmla="*/ 53 h 128"/>
                    <a:gd name="T122" fmla="*/ 66 w 220"/>
                    <a:gd name="T123"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128">
                      <a:moveTo>
                        <a:pt x="58" y="113"/>
                      </a:moveTo>
                      <a:lnTo>
                        <a:pt x="58" y="117"/>
                      </a:lnTo>
                      <a:lnTo>
                        <a:pt x="60" y="117"/>
                      </a:lnTo>
                      <a:lnTo>
                        <a:pt x="60" y="117"/>
                      </a:lnTo>
                      <a:lnTo>
                        <a:pt x="60" y="117"/>
                      </a:lnTo>
                      <a:lnTo>
                        <a:pt x="60" y="119"/>
                      </a:lnTo>
                      <a:lnTo>
                        <a:pt x="58" y="119"/>
                      </a:lnTo>
                      <a:lnTo>
                        <a:pt x="58" y="119"/>
                      </a:lnTo>
                      <a:lnTo>
                        <a:pt x="56" y="119"/>
                      </a:lnTo>
                      <a:lnTo>
                        <a:pt x="56" y="119"/>
                      </a:lnTo>
                      <a:lnTo>
                        <a:pt x="56" y="119"/>
                      </a:lnTo>
                      <a:lnTo>
                        <a:pt x="54" y="119"/>
                      </a:lnTo>
                      <a:lnTo>
                        <a:pt x="54" y="119"/>
                      </a:lnTo>
                      <a:lnTo>
                        <a:pt x="53" y="119"/>
                      </a:lnTo>
                      <a:lnTo>
                        <a:pt x="53" y="119"/>
                      </a:lnTo>
                      <a:lnTo>
                        <a:pt x="53" y="119"/>
                      </a:lnTo>
                      <a:lnTo>
                        <a:pt x="53" y="119"/>
                      </a:lnTo>
                      <a:lnTo>
                        <a:pt x="53" y="119"/>
                      </a:lnTo>
                      <a:lnTo>
                        <a:pt x="54" y="119"/>
                      </a:lnTo>
                      <a:lnTo>
                        <a:pt x="56" y="117"/>
                      </a:lnTo>
                      <a:lnTo>
                        <a:pt x="56" y="115"/>
                      </a:lnTo>
                      <a:lnTo>
                        <a:pt x="56" y="115"/>
                      </a:lnTo>
                      <a:lnTo>
                        <a:pt x="54" y="117"/>
                      </a:lnTo>
                      <a:lnTo>
                        <a:pt x="54" y="117"/>
                      </a:lnTo>
                      <a:lnTo>
                        <a:pt x="54" y="117"/>
                      </a:lnTo>
                      <a:lnTo>
                        <a:pt x="54" y="117"/>
                      </a:lnTo>
                      <a:lnTo>
                        <a:pt x="54" y="115"/>
                      </a:lnTo>
                      <a:lnTo>
                        <a:pt x="54" y="115"/>
                      </a:lnTo>
                      <a:lnTo>
                        <a:pt x="54" y="113"/>
                      </a:lnTo>
                      <a:lnTo>
                        <a:pt x="54" y="111"/>
                      </a:lnTo>
                      <a:lnTo>
                        <a:pt x="54" y="111"/>
                      </a:lnTo>
                      <a:lnTo>
                        <a:pt x="54" y="109"/>
                      </a:lnTo>
                      <a:lnTo>
                        <a:pt x="54" y="109"/>
                      </a:lnTo>
                      <a:lnTo>
                        <a:pt x="56" y="109"/>
                      </a:lnTo>
                      <a:lnTo>
                        <a:pt x="58" y="111"/>
                      </a:lnTo>
                      <a:lnTo>
                        <a:pt x="58" y="113"/>
                      </a:lnTo>
                      <a:close/>
                      <a:moveTo>
                        <a:pt x="53" y="111"/>
                      </a:moveTo>
                      <a:lnTo>
                        <a:pt x="53" y="113"/>
                      </a:lnTo>
                      <a:lnTo>
                        <a:pt x="53" y="115"/>
                      </a:lnTo>
                      <a:lnTo>
                        <a:pt x="53" y="115"/>
                      </a:lnTo>
                      <a:lnTo>
                        <a:pt x="51" y="117"/>
                      </a:lnTo>
                      <a:lnTo>
                        <a:pt x="51" y="119"/>
                      </a:lnTo>
                      <a:lnTo>
                        <a:pt x="49" y="117"/>
                      </a:lnTo>
                      <a:lnTo>
                        <a:pt x="49" y="115"/>
                      </a:lnTo>
                      <a:lnTo>
                        <a:pt x="49" y="115"/>
                      </a:lnTo>
                      <a:lnTo>
                        <a:pt x="51" y="113"/>
                      </a:lnTo>
                      <a:lnTo>
                        <a:pt x="49" y="113"/>
                      </a:lnTo>
                      <a:lnTo>
                        <a:pt x="47" y="113"/>
                      </a:lnTo>
                      <a:lnTo>
                        <a:pt x="47" y="111"/>
                      </a:lnTo>
                      <a:lnTo>
                        <a:pt x="47" y="109"/>
                      </a:lnTo>
                      <a:lnTo>
                        <a:pt x="49" y="109"/>
                      </a:lnTo>
                      <a:lnTo>
                        <a:pt x="53" y="107"/>
                      </a:lnTo>
                      <a:lnTo>
                        <a:pt x="53" y="109"/>
                      </a:lnTo>
                      <a:lnTo>
                        <a:pt x="53" y="109"/>
                      </a:lnTo>
                      <a:lnTo>
                        <a:pt x="53" y="111"/>
                      </a:lnTo>
                      <a:close/>
                      <a:moveTo>
                        <a:pt x="47" y="109"/>
                      </a:moveTo>
                      <a:lnTo>
                        <a:pt x="47" y="111"/>
                      </a:lnTo>
                      <a:lnTo>
                        <a:pt x="47" y="111"/>
                      </a:lnTo>
                      <a:lnTo>
                        <a:pt x="47" y="113"/>
                      </a:lnTo>
                      <a:lnTo>
                        <a:pt x="47" y="113"/>
                      </a:lnTo>
                      <a:lnTo>
                        <a:pt x="47" y="115"/>
                      </a:lnTo>
                      <a:lnTo>
                        <a:pt x="47" y="115"/>
                      </a:lnTo>
                      <a:lnTo>
                        <a:pt x="47" y="115"/>
                      </a:lnTo>
                      <a:lnTo>
                        <a:pt x="47" y="117"/>
                      </a:lnTo>
                      <a:lnTo>
                        <a:pt x="47" y="119"/>
                      </a:lnTo>
                      <a:lnTo>
                        <a:pt x="47" y="119"/>
                      </a:lnTo>
                      <a:lnTo>
                        <a:pt x="47" y="119"/>
                      </a:lnTo>
                      <a:lnTo>
                        <a:pt x="45" y="121"/>
                      </a:lnTo>
                      <a:lnTo>
                        <a:pt x="43" y="121"/>
                      </a:lnTo>
                      <a:lnTo>
                        <a:pt x="41" y="121"/>
                      </a:lnTo>
                      <a:lnTo>
                        <a:pt x="41" y="121"/>
                      </a:lnTo>
                      <a:lnTo>
                        <a:pt x="41" y="119"/>
                      </a:lnTo>
                      <a:lnTo>
                        <a:pt x="41" y="119"/>
                      </a:lnTo>
                      <a:lnTo>
                        <a:pt x="41" y="119"/>
                      </a:lnTo>
                      <a:lnTo>
                        <a:pt x="41" y="119"/>
                      </a:lnTo>
                      <a:lnTo>
                        <a:pt x="41" y="121"/>
                      </a:lnTo>
                      <a:lnTo>
                        <a:pt x="41" y="121"/>
                      </a:lnTo>
                      <a:lnTo>
                        <a:pt x="39" y="121"/>
                      </a:lnTo>
                      <a:lnTo>
                        <a:pt x="39" y="121"/>
                      </a:lnTo>
                      <a:lnTo>
                        <a:pt x="39" y="121"/>
                      </a:lnTo>
                      <a:lnTo>
                        <a:pt x="38" y="121"/>
                      </a:lnTo>
                      <a:lnTo>
                        <a:pt x="36" y="119"/>
                      </a:lnTo>
                      <a:lnTo>
                        <a:pt x="34" y="117"/>
                      </a:lnTo>
                      <a:lnTo>
                        <a:pt x="34" y="115"/>
                      </a:lnTo>
                      <a:lnTo>
                        <a:pt x="34" y="115"/>
                      </a:lnTo>
                      <a:lnTo>
                        <a:pt x="36" y="113"/>
                      </a:lnTo>
                      <a:lnTo>
                        <a:pt x="38" y="113"/>
                      </a:lnTo>
                      <a:lnTo>
                        <a:pt x="38" y="113"/>
                      </a:lnTo>
                      <a:lnTo>
                        <a:pt x="38" y="113"/>
                      </a:lnTo>
                      <a:lnTo>
                        <a:pt x="36" y="113"/>
                      </a:lnTo>
                      <a:lnTo>
                        <a:pt x="38" y="115"/>
                      </a:lnTo>
                      <a:lnTo>
                        <a:pt x="38" y="115"/>
                      </a:lnTo>
                      <a:lnTo>
                        <a:pt x="38" y="115"/>
                      </a:lnTo>
                      <a:lnTo>
                        <a:pt x="38" y="115"/>
                      </a:lnTo>
                      <a:lnTo>
                        <a:pt x="39" y="115"/>
                      </a:lnTo>
                      <a:lnTo>
                        <a:pt x="39" y="113"/>
                      </a:lnTo>
                      <a:lnTo>
                        <a:pt x="39" y="111"/>
                      </a:lnTo>
                      <a:lnTo>
                        <a:pt x="39" y="111"/>
                      </a:lnTo>
                      <a:lnTo>
                        <a:pt x="41" y="111"/>
                      </a:lnTo>
                      <a:lnTo>
                        <a:pt x="41" y="109"/>
                      </a:lnTo>
                      <a:lnTo>
                        <a:pt x="41" y="109"/>
                      </a:lnTo>
                      <a:lnTo>
                        <a:pt x="43" y="111"/>
                      </a:lnTo>
                      <a:lnTo>
                        <a:pt x="43" y="109"/>
                      </a:lnTo>
                      <a:lnTo>
                        <a:pt x="45" y="107"/>
                      </a:lnTo>
                      <a:lnTo>
                        <a:pt x="45" y="107"/>
                      </a:lnTo>
                      <a:lnTo>
                        <a:pt x="47" y="109"/>
                      </a:lnTo>
                      <a:lnTo>
                        <a:pt x="47" y="109"/>
                      </a:lnTo>
                      <a:lnTo>
                        <a:pt x="47" y="109"/>
                      </a:lnTo>
                      <a:close/>
                      <a:moveTo>
                        <a:pt x="62" y="107"/>
                      </a:moveTo>
                      <a:lnTo>
                        <a:pt x="60" y="109"/>
                      </a:lnTo>
                      <a:lnTo>
                        <a:pt x="58" y="107"/>
                      </a:lnTo>
                      <a:lnTo>
                        <a:pt x="58" y="105"/>
                      </a:lnTo>
                      <a:lnTo>
                        <a:pt x="60" y="102"/>
                      </a:lnTo>
                      <a:lnTo>
                        <a:pt x="62" y="102"/>
                      </a:lnTo>
                      <a:lnTo>
                        <a:pt x="64" y="102"/>
                      </a:lnTo>
                      <a:lnTo>
                        <a:pt x="64" y="102"/>
                      </a:lnTo>
                      <a:lnTo>
                        <a:pt x="64" y="104"/>
                      </a:lnTo>
                      <a:lnTo>
                        <a:pt x="64" y="107"/>
                      </a:lnTo>
                      <a:lnTo>
                        <a:pt x="62" y="107"/>
                      </a:lnTo>
                      <a:close/>
                      <a:moveTo>
                        <a:pt x="75" y="102"/>
                      </a:moveTo>
                      <a:lnTo>
                        <a:pt x="77" y="105"/>
                      </a:lnTo>
                      <a:lnTo>
                        <a:pt x="75" y="105"/>
                      </a:lnTo>
                      <a:lnTo>
                        <a:pt x="75" y="105"/>
                      </a:lnTo>
                      <a:lnTo>
                        <a:pt x="75" y="105"/>
                      </a:lnTo>
                      <a:lnTo>
                        <a:pt x="75" y="104"/>
                      </a:lnTo>
                      <a:lnTo>
                        <a:pt x="73" y="104"/>
                      </a:lnTo>
                      <a:lnTo>
                        <a:pt x="73" y="105"/>
                      </a:lnTo>
                      <a:lnTo>
                        <a:pt x="73" y="105"/>
                      </a:lnTo>
                      <a:lnTo>
                        <a:pt x="73" y="105"/>
                      </a:lnTo>
                      <a:lnTo>
                        <a:pt x="73" y="107"/>
                      </a:lnTo>
                      <a:lnTo>
                        <a:pt x="73" y="107"/>
                      </a:lnTo>
                      <a:lnTo>
                        <a:pt x="71" y="107"/>
                      </a:lnTo>
                      <a:lnTo>
                        <a:pt x="71" y="107"/>
                      </a:lnTo>
                      <a:lnTo>
                        <a:pt x="71" y="107"/>
                      </a:lnTo>
                      <a:lnTo>
                        <a:pt x="71" y="107"/>
                      </a:lnTo>
                      <a:lnTo>
                        <a:pt x="71" y="109"/>
                      </a:lnTo>
                      <a:lnTo>
                        <a:pt x="71" y="109"/>
                      </a:lnTo>
                      <a:lnTo>
                        <a:pt x="71" y="111"/>
                      </a:lnTo>
                      <a:lnTo>
                        <a:pt x="71" y="111"/>
                      </a:lnTo>
                      <a:lnTo>
                        <a:pt x="71" y="111"/>
                      </a:lnTo>
                      <a:lnTo>
                        <a:pt x="71" y="109"/>
                      </a:lnTo>
                      <a:lnTo>
                        <a:pt x="69" y="109"/>
                      </a:lnTo>
                      <a:lnTo>
                        <a:pt x="68" y="111"/>
                      </a:lnTo>
                      <a:lnTo>
                        <a:pt x="68" y="111"/>
                      </a:lnTo>
                      <a:lnTo>
                        <a:pt x="68" y="109"/>
                      </a:lnTo>
                      <a:lnTo>
                        <a:pt x="68" y="109"/>
                      </a:lnTo>
                      <a:lnTo>
                        <a:pt x="68" y="107"/>
                      </a:lnTo>
                      <a:lnTo>
                        <a:pt x="68" y="107"/>
                      </a:lnTo>
                      <a:lnTo>
                        <a:pt x="69" y="107"/>
                      </a:lnTo>
                      <a:lnTo>
                        <a:pt x="68" y="107"/>
                      </a:lnTo>
                      <a:lnTo>
                        <a:pt x="68" y="105"/>
                      </a:lnTo>
                      <a:lnTo>
                        <a:pt x="69" y="104"/>
                      </a:lnTo>
                      <a:lnTo>
                        <a:pt x="69" y="104"/>
                      </a:lnTo>
                      <a:lnTo>
                        <a:pt x="69" y="102"/>
                      </a:lnTo>
                      <a:lnTo>
                        <a:pt x="69" y="104"/>
                      </a:lnTo>
                      <a:lnTo>
                        <a:pt x="69" y="104"/>
                      </a:lnTo>
                      <a:lnTo>
                        <a:pt x="71" y="102"/>
                      </a:lnTo>
                      <a:lnTo>
                        <a:pt x="71" y="102"/>
                      </a:lnTo>
                      <a:lnTo>
                        <a:pt x="73" y="100"/>
                      </a:lnTo>
                      <a:lnTo>
                        <a:pt x="75" y="100"/>
                      </a:lnTo>
                      <a:lnTo>
                        <a:pt x="75" y="102"/>
                      </a:lnTo>
                      <a:lnTo>
                        <a:pt x="75" y="102"/>
                      </a:lnTo>
                      <a:close/>
                      <a:moveTo>
                        <a:pt x="36" y="100"/>
                      </a:moveTo>
                      <a:lnTo>
                        <a:pt x="38" y="102"/>
                      </a:lnTo>
                      <a:lnTo>
                        <a:pt x="38" y="102"/>
                      </a:lnTo>
                      <a:lnTo>
                        <a:pt x="39" y="102"/>
                      </a:lnTo>
                      <a:lnTo>
                        <a:pt x="39" y="102"/>
                      </a:lnTo>
                      <a:lnTo>
                        <a:pt x="39" y="102"/>
                      </a:lnTo>
                      <a:lnTo>
                        <a:pt x="41" y="104"/>
                      </a:lnTo>
                      <a:lnTo>
                        <a:pt x="41" y="104"/>
                      </a:lnTo>
                      <a:lnTo>
                        <a:pt x="39" y="105"/>
                      </a:lnTo>
                      <a:lnTo>
                        <a:pt x="39" y="105"/>
                      </a:lnTo>
                      <a:lnTo>
                        <a:pt x="39" y="105"/>
                      </a:lnTo>
                      <a:lnTo>
                        <a:pt x="39" y="107"/>
                      </a:lnTo>
                      <a:lnTo>
                        <a:pt x="34" y="107"/>
                      </a:lnTo>
                      <a:lnTo>
                        <a:pt x="34" y="107"/>
                      </a:lnTo>
                      <a:lnTo>
                        <a:pt x="32" y="105"/>
                      </a:lnTo>
                      <a:lnTo>
                        <a:pt x="32" y="105"/>
                      </a:lnTo>
                      <a:lnTo>
                        <a:pt x="32" y="105"/>
                      </a:lnTo>
                      <a:lnTo>
                        <a:pt x="32" y="105"/>
                      </a:lnTo>
                      <a:lnTo>
                        <a:pt x="32" y="104"/>
                      </a:lnTo>
                      <a:lnTo>
                        <a:pt x="32" y="104"/>
                      </a:lnTo>
                      <a:lnTo>
                        <a:pt x="32" y="102"/>
                      </a:lnTo>
                      <a:lnTo>
                        <a:pt x="34" y="102"/>
                      </a:lnTo>
                      <a:lnTo>
                        <a:pt x="36" y="102"/>
                      </a:lnTo>
                      <a:lnTo>
                        <a:pt x="36" y="102"/>
                      </a:lnTo>
                      <a:lnTo>
                        <a:pt x="36" y="100"/>
                      </a:lnTo>
                      <a:close/>
                      <a:moveTo>
                        <a:pt x="75" y="87"/>
                      </a:moveTo>
                      <a:lnTo>
                        <a:pt x="75" y="87"/>
                      </a:lnTo>
                      <a:lnTo>
                        <a:pt x="75" y="87"/>
                      </a:lnTo>
                      <a:lnTo>
                        <a:pt x="77" y="87"/>
                      </a:lnTo>
                      <a:lnTo>
                        <a:pt x="77" y="89"/>
                      </a:lnTo>
                      <a:lnTo>
                        <a:pt x="75" y="89"/>
                      </a:lnTo>
                      <a:lnTo>
                        <a:pt x="77" y="89"/>
                      </a:lnTo>
                      <a:lnTo>
                        <a:pt x="75" y="90"/>
                      </a:lnTo>
                      <a:lnTo>
                        <a:pt x="75" y="90"/>
                      </a:lnTo>
                      <a:lnTo>
                        <a:pt x="73" y="90"/>
                      </a:lnTo>
                      <a:lnTo>
                        <a:pt x="73" y="90"/>
                      </a:lnTo>
                      <a:lnTo>
                        <a:pt x="73" y="90"/>
                      </a:lnTo>
                      <a:lnTo>
                        <a:pt x="73" y="90"/>
                      </a:lnTo>
                      <a:lnTo>
                        <a:pt x="71" y="90"/>
                      </a:lnTo>
                      <a:lnTo>
                        <a:pt x="69" y="90"/>
                      </a:lnTo>
                      <a:lnTo>
                        <a:pt x="69" y="89"/>
                      </a:lnTo>
                      <a:lnTo>
                        <a:pt x="69" y="89"/>
                      </a:lnTo>
                      <a:lnTo>
                        <a:pt x="71" y="89"/>
                      </a:lnTo>
                      <a:lnTo>
                        <a:pt x="71" y="89"/>
                      </a:lnTo>
                      <a:lnTo>
                        <a:pt x="71" y="89"/>
                      </a:lnTo>
                      <a:lnTo>
                        <a:pt x="73" y="89"/>
                      </a:lnTo>
                      <a:lnTo>
                        <a:pt x="73" y="89"/>
                      </a:lnTo>
                      <a:lnTo>
                        <a:pt x="73" y="87"/>
                      </a:lnTo>
                      <a:lnTo>
                        <a:pt x="73" y="87"/>
                      </a:lnTo>
                      <a:lnTo>
                        <a:pt x="75" y="87"/>
                      </a:lnTo>
                      <a:lnTo>
                        <a:pt x="75" y="87"/>
                      </a:lnTo>
                      <a:lnTo>
                        <a:pt x="75" y="87"/>
                      </a:lnTo>
                      <a:lnTo>
                        <a:pt x="75" y="87"/>
                      </a:lnTo>
                      <a:lnTo>
                        <a:pt x="75" y="87"/>
                      </a:lnTo>
                      <a:close/>
                      <a:moveTo>
                        <a:pt x="38" y="90"/>
                      </a:moveTo>
                      <a:lnTo>
                        <a:pt x="36" y="90"/>
                      </a:lnTo>
                      <a:lnTo>
                        <a:pt x="36" y="90"/>
                      </a:lnTo>
                      <a:lnTo>
                        <a:pt x="36" y="90"/>
                      </a:lnTo>
                      <a:lnTo>
                        <a:pt x="34" y="90"/>
                      </a:lnTo>
                      <a:lnTo>
                        <a:pt x="30" y="90"/>
                      </a:lnTo>
                      <a:lnTo>
                        <a:pt x="30" y="90"/>
                      </a:lnTo>
                      <a:lnTo>
                        <a:pt x="30" y="89"/>
                      </a:lnTo>
                      <a:lnTo>
                        <a:pt x="32" y="89"/>
                      </a:lnTo>
                      <a:lnTo>
                        <a:pt x="34" y="89"/>
                      </a:lnTo>
                      <a:lnTo>
                        <a:pt x="34" y="87"/>
                      </a:lnTo>
                      <a:lnTo>
                        <a:pt x="34" y="87"/>
                      </a:lnTo>
                      <a:lnTo>
                        <a:pt x="36" y="85"/>
                      </a:lnTo>
                      <a:lnTo>
                        <a:pt x="38" y="85"/>
                      </a:lnTo>
                      <a:lnTo>
                        <a:pt x="39" y="85"/>
                      </a:lnTo>
                      <a:lnTo>
                        <a:pt x="39" y="87"/>
                      </a:lnTo>
                      <a:lnTo>
                        <a:pt x="39" y="87"/>
                      </a:lnTo>
                      <a:lnTo>
                        <a:pt x="38" y="89"/>
                      </a:lnTo>
                      <a:lnTo>
                        <a:pt x="38" y="89"/>
                      </a:lnTo>
                      <a:lnTo>
                        <a:pt x="38" y="90"/>
                      </a:lnTo>
                      <a:lnTo>
                        <a:pt x="38" y="90"/>
                      </a:lnTo>
                      <a:close/>
                      <a:moveTo>
                        <a:pt x="34" y="81"/>
                      </a:moveTo>
                      <a:lnTo>
                        <a:pt x="34" y="83"/>
                      </a:lnTo>
                      <a:lnTo>
                        <a:pt x="34" y="83"/>
                      </a:lnTo>
                      <a:lnTo>
                        <a:pt x="32" y="85"/>
                      </a:lnTo>
                      <a:lnTo>
                        <a:pt x="32" y="87"/>
                      </a:lnTo>
                      <a:lnTo>
                        <a:pt x="32" y="87"/>
                      </a:lnTo>
                      <a:lnTo>
                        <a:pt x="32" y="87"/>
                      </a:lnTo>
                      <a:lnTo>
                        <a:pt x="32" y="87"/>
                      </a:lnTo>
                      <a:lnTo>
                        <a:pt x="30" y="87"/>
                      </a:lnTo>
                      <a:lnTo>
                        <a:pt x="30" y="87"/>
                      </a:lnTo>
                      <a:lnTo>
                        <a:pt x="30" y="89"/>
                      </a:lnTo>
                      <a:lnTo>
                        <a:pt x="28" y="89"/>
                      </a:lnTo>
                      <a:lnTo>
                        <a:pt x="28" y="87"/>
                      </a:lnTo>
                      <a:lnTo>
                        <a:pt x="26" y="87"/>
                      </a:lnTo>
                      <a:lnTo>
                        <a:pt x="23" y="87"/>
                      </a:lnTo>
                      <a:lnTo>
                        <a:pt x="23" y="87"/>
                      </a:lnTo>
                      <a:lnTo>
                        <a:pt x="23" y="87"/>
                      </a:lnTo>
                      <a:lnTo>
                        <a:pt x="21" y="87"/>
                      </a:lnTo>
                      <a:lnTo>
                        <a:pt x="23" y="87"/>
                      </a:lnTo>
                      <a:lnTo>
                        <a:pt x="21" y="85"/>
                      </a:lnTo>
                      <a:lnTo>
                        <a:pt x="21" y="85"/>
                      </a:lnTo>
                      <a:lnTo>
                        <a:pt x="23" y="85"/>
                      </a:lnTo>
                      <a:lnTo>
                        <a:pt x="21" y="85"/>
                      </a:lnTo>
                      <a:lnTo>
                        <a:pt x="21" y="85"/>
                      </a:lnTo>
                      <a:lnTo>
                        <a:pt x="23" y="83"/>
                      </a:lnTo>
                      <a:lnTo>
                        <a:pt x="26" y="83"/>
                      </a:lnTo>
                      <a:lnTo>
                        <a:pt x="30" y="83"/>
                      </a:lnTo>
                      <a:lnTo>
                        <a:pt x="32" y="81"/>
                      </a:lnTo>
                      <a:lnTo>
                        <a:pt x="32" y="81"/>
                      </a:lnTo>
                      <a:lnTo>
                        <a:pt x="32" y="81"/>
                      </a:lnTo>
                      <a:lnTo>
                        <a:pt x="34" y="81"/>
                      </a:lnTo>
                      <a:lnTo>
                        <a:pt x="34" y="81"/>
                      </a:lnTo>
                      <a:lnTo>
                        <a:pt x="34" y="81"/>
                      </a:lnTo>
                      <a:lnTo>
                        <a:pt x="34" y="81"/>
                      </a:lnTo>
                      <a:close/>
                      <a:moveTo>
                        <a:pt x="56" y="81"/>
                      </a:moveTo>
                      <a:lnTo>
                        <a:pt x="56" y="81"/>
                      </a:lnTo>
                      <a:lnTo>
                        <a:pt x="56" y="79"/>
                      </a:lnTo>
                      <a:lnTo>
                        <a:pt x="58" y="81"/>
                      </a:lnTo>
                      <a:lnTo>
                        <a:pt x="58" y="83"/>
                      </a:lnTo>
                      <a:lnTo>
                        <a:pt x="58" y="83"/>
                      </a:lnTo>
                      <a:lnTo>
                        <a:pt x="58" y="85"/>
                      </a:lnTo>
                      <a:lnTo>
                        <a:pt x="58" y="87"/>
                      </a:lnTo>
                      <a:lnTo>
                        <a:pt x="58" y="89"/>
                      </a:lnTo>
                      <a:lnTo>
                        <a:pt x="58" y="90"/>
                      </a:lnTo>
                      <a:lnTo>
                        <a:pt x="56" y="90"/>
                      </a:lnTo>
                      <a:lnTo>
                        <a:pt x="56" y="90"/>
                      </a:lnTo>
                      <a:lnTo>
                        <a:pt x="54" y="92"/>
                      </a:lnTo>
                      <a:lnTo>
                        <a:pt x="53" y="90"/>
                      </a:lnTo>
                      <a:lnTo>
                        <a:pt x="53" y="90"/>
                      </a:lnTo>
                      <a:lnTo>
                        <a:pt x="53" y="90"/>
                      </a:lnTo>
                      <a:lnTo>
                        <a:pt x="53" y="90"/>
                      </a:lnTo>
                      <a:lnTo>
                        <a:pt x="53" y="90"/>
                      </a:lnTo>
                      <a:lnTo>
                        <a:pt x="51" y="90"/>
                      </a:lnTo>
                      <a:lnTo>
                        <a:pt x="51" y="92"/>
                      </a:lnTo>
                      <a:lnTo>
                        <a:pt x="49" y="92"/>
                      </a:lnTo>
                      <a:lnTo>
                        <a:pt x="49" y="90"/>
                      </a:lnTo>
                      <a:lnTo>
                        <a:pt x="45" y="90"/>
                      </a:lnTo>
                      <a:lnTo>
                        <a:pt x="45" y="89"/>
                      </a:lnTo>
                      <a:lnTo>
                        <a:pt x="47" y="87"/>
                      </a:lnTo>
                      <a:lnTo>
                        <a:pt x="49" y="85"/>
                      </a:lnTo>
                      <a:lnTo>
                        <a:pt x="51" y="85"/>
                      </a:lnTo>
                      <a:lnTo>
                        <a:pt x="51" y="85"/>
                      </a:lnTo>
                      <a:lnTo>
                        <a:pt x="51" y="83"/>
                      </a:lnTo>
                      <a:lnTo>
                        <a:pt x="51" y="81"/>
                      </a:lnTo>
                      <a:lnTo>
                        <a:pt x="53" y="81"/>
                      </a:lnTo>
                      <a:lnTo>
                        <a:pt x="53" y="81"/>
                      </a:lnTo>
                      <a:lnTo>
                        <a:pt x="54" y="79"/>
                      </a:lnTo>
                      <a:lnTo>
                        <a:pt x="56" y="79"/>
                      </a:lnTo>
                      <a:lnTo>
                        <a:pt x="56" y="79"/>
                      </a:lnTo>
                      <a:lnTo>
                        <a:pt x="56" y="81"/>
                      </a:lnTo>
                      <a:close/>
                      <a:moveTo>
                        <a:pt x="90" y="77"/>
                      </a:moveTo>
                      <a:lnTo>
                        <a:pt x="90" y="77"/>
                      </a:lnTo>
                      <a:lnTo>
                        <a:pt x="88" y="79"/>
                      </a:lnTo>
                      <a:lnTo>
                        <a:pt x="88" y="79"/>
                      </a:lnTo>
                      <a:lnTo>
                        <a:pt x="88" y="81"/>
                      </a:lnTo>
                      <a:lnTo>
                        <a:pt x="90" y="81"/>
                      </a:lnTo>
                      <a:lnTo>
                        <a:pt x="90" y="81"/>
                      </a:lnTo>
                      <a:lnTo>
                        <a:pt x="86" y="81"/>
                      </a:lnTo>
                      <a:lnTo>
                        <a:pt x="86" y="81"/>
                      </a:lnTo>
                      <a:lnTo>
                        <a:pt x="86" y="81"/>
                      </a:lnTo>
                      <a:lnTo>
                        <a:pt x="86" y="81"/>
                      </a:lnTo>
                      <a:lnTo>
                        <a:pt x="84" y="83"/>
                      </a:lnTo>
                      <a:lnTo>
                        <a:pt x="84" y="83"/>
                      </a:lnTo>
                      <a:lnTo>
                        <a:pt x="83" y="83"/>
                      </a:lnTo>
                      <a:lnTo>
                        <a:pt x="83" y="83"/>
                      </a:lnTo>
                      <a:lnTo>
                        <a:pt x="84" y="85"/>
                      </a:lnTo>
                      <a:lnTo>
                        <a:pt x="83" y="85"/>
                      </a:lnTo>
                      <a:lnTo>
                        <a:pt x="83" y="87"/>
                      </a:lnTo>
                      <a:lnTo>
                        <a:pt x="83" y="85"/>
                      </a:lnTo>
                      <a:lnTo>
                        <a:pt x="81" y="85"/>
                      </a:lnTo>
                      <a:lnTo>
                        <a:pt x="81" y="85"/>
                      </a:lnTo>
                      <a:lnTo>
                        <a:pt x="79" y="85"/>
                      </a:lnTo>
                      <a:lnTo>
                        <a:pt x="79" y="85"/>
                      </a:lnTo>
                      <a:lnTo>
                        <a:pt x="79" y="85"/>
                      </a:lnTo>
                      <a:lnTo>
                        <a:pt x="77" y="85"/>
                      </a:lnTo>
                      <a:lnTo>
                        <a:pt x="77" y="83"/>
                      </a:lnTo>
                      <a:lnTo>
                        <a:pt x="79" y="83"/>
                      </a:lnTo>
                      <a:lnTo>
                        <a:pt x="81" y="81"/>
                      </a:lnTo>
                      <a:lnTo>
                        <a:pt x="81" y="81"/>
                      </a:lnTo>
                      <a:lnTo>
                        <a:pt x="83" y="81"/>
                      </a:lnTo>
                      <a:lnTo>
                        <a:pt x="83" y="79"/>
                      </a:lnTo>
                      <a:lnTo>
                        <a:pt x="84" y="79"/>
                      </a:lnTo>
                      <a:lnTo>
                        <a:pt x="84" y="77"/>
                      </a:lnTo>
                      <a:lnTo>
                        <a:pt x="84" y="77"/>
                      </a:lnTo>
                      <a:lnTo>
                        <a:pt x="86" y="77"/>
                      </a:lnTo>
                      <a:lnTo>
                        <a:pt x="88" y="77"/>
                      </a:lnTo>
                      <a:lnTo>
                        <a:pt x="88" y="77"/>
                      </a:lnTo>
                      <a:lnTo>
                        <a:pt x="90" y="77"/>
                      </a:lnTo>
                      <a:close/>
                      <a:moveTo>
                        <a:pt x="68" y="60"/>
                      </a:moveTo>
                      <a:lnTo>
                        <a:pt x="69" y="60"/>
                      </a:lnTo>
                      <a:lnTo>
                        <a:pt x="68" y="60"/>
                      </a:lnTo>
                      <a:close/>
                      <a:moveTo>
                        <a:pt x="53" y="59"/>
                      </a:moveTo>
                      <a:lnTo>
                        <a:pt x="53" y="60"/>
                      </a:lnTo>
                      <a:lnTo>
                        <a:pt x="51" y="60"/>
                      </a:lnTo>
                      <a:lnTo>
                        <a:pt x="51" y="62"/>
                      </a:lnTo>
                      <a:lnTo>
                        <a:pt x="51" y="62"/>
                      </a:lnTo>
                      <a:lnTo>
                        <a:pt x="49" y="66"/>
                      </a:lnTo>
                      <a:lnTo>
                        <a:pt x="49" y="66"/>
                      </a:lnTo>
                      <a:lnTo>
                        <a:pt x="49" y="68"/>
                      </a:lnTo>
                      <a:lnTo>
                        <a:pt x="47" y="68"/>
                      </a:lnTo>
                      <a:lnTo>
                        <a:pt x="47" y="68"/>
                      </a:lnTo>
                      <a:lnTo>
                        <a:pt x="45" y="68"/>
                      </a:lnTo>
                      <a:lnTo>
                        <a:pt x="45" y="68"/>
                      </a:lnTo>
                      <a:lnTo>
                        <a:pt x="43" y="64"/>
                      </a:lnTo>
                      <a:lnTo>
                        <a:pt x="41" y="64"/>
                      </a:lnTo>
                      <a:lnTo>
                        <a:pt x="41" y="64"/>
                      </a:lnTo>
                      <a:lnTo>
                        <a:pt x="39" y="64"/>
                      </a:lnTo>
                      <a:lnTo>
                        <a:pt x="39" y="62"/>
                      </a:lnTo>
                      <a:lnTo>
                        <a:pt x="39" y="60"/>
                      </a:lnTo>
                      <a:lnTo>
                        <a:pt x="39" y="60"/>
                      </a:lnTo>
                      <a:lnTo>
                        <a:pt x="39" y="59"/>
                      </a:lnTo>
                      <a:lnTo>
                        <a:pt x="41" y="59"/>
                      </a:lnTo>
                      <a:lnTo>
                        <a:pt x="41" y="59"/>
                      </a:lnTo>
                      <a:lnTo>
                        <a:pt x="45" y="59"/>
                      </a:lnTo>
                      <a:lnTo>
                        <a:pt x="45" y="59"/>
                      </a:lnTo>
                      <a:lnTo>
                        <a:pt x="47" y="59"/>
                      </a:lnTo>
                      <a:lnTo>
                        <a:pt x="49" y="59"/>
                      </a:lnTo>
                      <a:lnTo>
                        <a:pt x="49" y="57"/>
                      </a:lnTo>
                      <a:lnTo>
                        <a:pt x="51" y="57"/>
                      </a:lnTo>
                      <a:lnTo>
                        <a:pt x="51" y="57"/>
                      </a:lnTo>
                      <a:lnTo>
                        <a:pt x="53" y="57"/>
                      </a:lnTo>
                      <a:lnTo>
                        <a:pt x="53" y="59"/>
                      </a:lnTo>
                      <a:lnTo>
                        <a:pt x="53" y="59"/>
                      </a:lnTo>
                      <a:close/>
                      <a:moveTo>
                        <a:pt x="68" y="60"/>
                      </a:moveTo>
                      <a:lnTo>
                        <a:pt x="69" y="60"/>
                      </a:lnTo>
                      <a:lnTo>
                        <a:pt x="71" y="60"/>
                      </a:lnTo>
                      <a:lnTo>
                        <a:pt x="71" y="60"/>
                      </a:lnTo>
                      <a:lnTo>
                        <a:pt x="69" y="60"/>
                      </a:lnTo>
                      <a:lnTo>
                        <a:pt x="68" y="59"/>
                      </a:lnTo>
                      <a:lnTo>
                        <a:pt x="66" y="59"/>
                      </a:lnTo>
                      <a:lnTo>
                        <a:pt x="66" y="59"/>
                      </a:lnTo>
                      <a:lnTo>
                        <a:pt x="64" y="60"/>
                      </a:lnTo>
                      <a:lnTo>
                        <a:pt x="64" y="62"/>
                      </a:lnTo>
                      <a:lnTo>
                        <a:pt x="62" y="66"/>
                      </a:lnTo>
                      <a:lnTo>
                        <a:pt x="62" y="66"/>
                      </a:lnTo>
                      <a:lnTo>
                        <a:pt x="60" y="66"/>
                      </a:lnTo>
                      <a:lnTo>
                        <a:pt x="60" y="66"/>
                      </a:lnTo>
                      <a:lnTo>
                        <a:pt x="60" y="62"/>
                      </a:lnTo>
                      <a:lnTo>
                        <a:pt x="58" y="64"/>
                      </a:lnTo>
                      <a:lnTo>
                        <a:pt x="58" y="64"/>
                      </a:lnTo>
                      <a:lnTo>
                        <a:pt x="58" y="66"/>
                      </a:lnTo>
                      <a:lnTo>
                        <a:pt x="58" y="68"/>
                      </a:lnTo>
                      <a:lnTo>
                        <a:pt x="58" y="68"/>
                      </a:lnTo>
                      <a:lnTo>
                        <a:pt x="56" y="68"/>
                      </a:lnTo>
                      <a:lnTo>
                        <a:pt x="54" y="70"/>
                      </a:lnTo>
                      <a:lnTo>
                        <a:pt x="54" y="70"/>
                      </a:lnTo>
                      <a:lnTo>
                        <a:pt x="54" y="70"/>
                      </a:lnTo>
                      <a:lnTo>
                        <a:pt x="54" y="68"/>
                      </a:lnTo>
                      <a:lnTo>
                        <a:pt x="54" y="66"/>
                      </a:lnTo>
                      <a:lnTo>
                        <a:pt x="54" y="66"/>
                      </a:lnTo>
                      <a:lnTo>
                        <a:pt x="54" y="62"/>
                      </a:lnTo>
                      <a:lnTo>
                        <a:pt x="56" y="59"/>
                      </a:lnTo>
                      <a:lnTo>
                        <a:pt x="56" y="57"/>
                      </a:lnTo>
                      <a:lnTo>
                        <a:pt x="58" y="57"/>
                      </a:lnTo>
                      <a:lnTo>
                        <a:pt x="58" y="57"/>
                      </a:lnTo>
                      <a:lnTo>
                        <a:pt x="58" y="57"/>
                      </a:lnTo>
                      <a:lnTo>
                        <a:pt x="60" y="55"/>
                      </a:lnTo>
                      <a:lnTo>
                        <a:pt x="60" y="51"/>
                      </a:lnTo>
                      <a:lnTo>
                        <a:pt x="62" y="51"/>
                      </a:lnTo>
                      <a:lnTo>
                        <a:pt x="64" y="49"/>
                      </a:lnTo>
                      <a:lnTo>
                        <a:pt x="66" y="49"/>
                      </a:lnTo>
                      <a:lnTo>
                        <a:pt x="68" y="49"/>
                      </a:lnTo>
                      <a:lnTo>
                        <a:pt x="68" y="49"/>
                      </a:lnTo>
                      <a:lnTo>
                        <a:pt x="68" y="51"/>
                      </a:lnTo>
                      <a:lnTo>
                        <a:pt x="69" y="51"/>
                      </a:lnTo>
                      <a:lnTo>
                        <a:pt x="69" y="51"/>
                      </a:lnTo>
                      <a:lnTo>
                        <a:pt x="71" y="51"/>
                      </a:lnTo>
                      <a:lnTo>
                        <a:pt x="71" y="53"/>
                      </a:lnTo>
                      <a:lnTo>
                        <a:pt x="71" y="51"/>
                      </a:lnTo>
                      <a:lnTo>
                        <a:pt x="73" y="51"/>
                      </a:lnTo>
                      <a:lnTo>
                        <a:pt x="73" y="49"/>
                      </a:lnTo>
                      <a:lnTo>
                        <a:pt x="71" y="49"/>
                      </a:lnTo>
                      <a:lnTo>
                        <a:pt x="71" y="49"/>
                      </a:lnTo>
                      <a:lnTo>
                        <a:pt x="71" y="49"/>
                      </a:lnTo>
                      <a:lnTo>
                        <a:pt x="69" y="51"/>
                      </a:lnTo>
                      <a:lnTo>
                        <a:pt x="69" y="51"/>
                      </a:lnTo>
                      <a:lnTo>
                        <a:pt x="68" y="49"/>
                      </a:lnTo>
                      <a:lnTo>
                        <a:pt x="68" y="49"/>
                      </a:lnTo>
                      <a:lnTo>
                        <a:pt x="66" y="49"/>
                      </a:lnTo>
                      <a:lnTo>
                        <a:pt x="66" y="49"/>
                      </a:lnTo>
                      <a:lnTo>
                        <a:pt x="66" y="49"/>
                      </a:lnTo>
                      <a:lnTo>
                        <a:pt x="64" y="49"/>
                      </a:lnTo>
                      <a:lnTo>
                        <a:pt x="62" y="49"/>
                      </a:lnTo>
                      <a:lnTo>
                        <a:pt x="62" y="47"/>
                      </a:lnTo>
                      <a:lnTo>
                        <a:pt x="62" y="47"/>
                      </a:lnTo>
                      <a:lnTo>
                        <a:pt x="60" y="49"/>
                      </a:lnTo>
                      <a:lnTo>
                        <a:pt x="60" y="49"/>
                      </a:lnTo>
                      <a:lnTo>
                        <a:pt x="56" y="51"/>
                      </a:lnTo>
                      <a:lnTo>
                        <a:pt x="56" y="51"/>
                      </a:lnTo>
                      <a:lnTo>
                        <a:pt x="56" y="51"/>
                      </a:lnTo>
                      <a:lnTo>
                        <a:pt x="56" y="51"/>
                      </a:lnTo>
                      <a:lnTo>
                        <a:pt x="56" y="51"/>
                      </a:lnTo>
                      <a:lnTo>
                        <a:pt x="56" y="51"/>
                      </a:lnTo>
                      <a:lnTo>
                        <a:pt x="56" y="51"/>
                      </a:lnTo>
                      <a:lnTo>
                        <a:pt x="54" y="51"/>
                      </a:lnTo>
                      <a:lnTo>
                        <a:pt x="54" y="51"/>
                      </a:lnTo>
                      <a:lnTo>
                        <a:pt x="56" y="53"/>
                      </a:lnTo>
                      <a:lnTo>
                        <a:pt x="56" y="53"/>
                      </a:lnTo>
                      <a:lnTo>
                        <a:pt x="54" y="55"/>
                      </a:lnTo>
                      <a:lnTo>
                        <a:pt x="54" y="55"/>
                      </a:lnTo>
                      <a:lnTo>
                        <a:pt x="53" y="55"/>
                      </a:lnTo>
                      <a:lnTo>
                        <a:pt x="47" y="55"/>
                      </a:lnTo>
                      <a:lnTo>
                        <a:pt x="47" y="57"/>
                      </a:lnTo>
                      <a:lnTo>
                        <a:pt x="45" y="57"/>
                      </a:lnTo>
                      <a:lnTo>
                        <a:pt x="45" y="57"/>
                      </a:lnTo>
                      <a:lnTo>
                        <a:pt x="43" y="59"/>
                      </a:lnTo>
                      <a:lnTo>
                        <a:pt x="43" y="59"/>
                      </a:lnTo>
                      <a:lnTo>
                        <a:pt x="41" y="59"/>
                      </a:lnTo>
                      <a:lnTo>
                        <a:pt x="41" y="57"/>
                      </a:lnTo>
                      <a:lnTo>
                        <a:pt x="39" y="57"/>
                      </a:lnTo>
                      <a:lnTo>
                        <a:pt x="38" y="57"/>
                      </a:lnTo>
                      <a:lnTo>
                        <a:pt x="36" y="57"/>
                      </a:lnTo>
                      <a:lnTo>
                        <a:pt x="34" y="55"/>
                      </a:lnTo>
                      <a:lnTo>
                        <a:pt x="34" y="55"/>
                      </a:lnTo>
                      <a:lnTo>
                        <a:pt x="32" y="51"/>
                      </a:lnTo>
                      <a:lnTo>
                        <a:pt x="30" y="51"/>
                      </a:lnTo>
                      <a:lnTo>
                        <a:pt x="28" y="51"/>
                      </a:lnTo>
                      <a:lnTo>
                        <a:pt x="28" y="51"/>
                      </a:lnTo>
                      <a:lnTo>
                        <a:pt x="26" y="49"/>
                      </a:lnTo>
                      <a:lnTo>
                        <a:pt x="26" y="47"/>
                      </a:lnTo>
                      <a:lnTo>
                        <a:pt x="26" y="45"/>
                      </a:lnTo>
                      <a:lnTo>
                        <a:pt x="26" y="44"/>
                      </a:lnTo>
                      <a:lnTo>
                        <a:pt x="26" y="42"/>
                      </a:lnTo>
                      <a:lnTo>
                        <a:pt x="28" y="38"/>
                      </a:lnTo>
                      <a:lnTo>
                        <a:pt x="30" y="36"/>
                      </a:lnTo>
                      <a:lnTo>
                        <a:pt x="32" y="36"/>
                      </a:lnTo>
                      <a:lnTo>
                        <a:pt x="32" y="36"/>
                      </a:lnTo>
                      <a:lnTo>
                        <a:pt x="32" y="38"/>
                      </a:lnTo>
                      <a:lnTo>
                        <a:pt x="32" y="38"/>
                      </a:lnTo>
                      <a:lnTo>
                        <a:pt x="32" y="36"/>
                      </a:lnTo>
                      <a:lnTo>
                        <a:pt x="32" y="36"/>
                      </a:lnTo>
                      <a:lnTo>
                        <a:pt x="32" y="34"/>
                      </a:lnTo>
                      <a:lnTo>
                        <a:pt x="32" y="34"/>
                      </a:lnTo>
                      <a:lnTo>
                        <a:pt x="34" y="32"/>
                      </a:lnTo>
                      <a:lnTo>
                        <a:pt x="34" y="32"/>
                      </a:lnTo>
                      <a:lnTo>
                        <a:pt x="36" y="32"/>
                      </a:lnTo>
                      <a:lnTo>
                        <a:pt x="41" y="28"/>
                      </a:lnTo>
                      <a:lnTo>
                        <a:pt x="41" y="27"/>
                      </a:lnTo>
                      <a:lnTo>
                        <a:pt x="43" y="27"/>
                      </a:lnTo>
                      <a:lnTo>
                        <a:pt x="43" y="25"/>
                      </a:lnTo>
                      <a:lnTo>
                        <a:pt x="43" y="25"/>
                      </a:lnTo>
                      <a:lnTo>
                        <a:pt x="47" y="25"/>
                      </a:lnTo>
                      <a:lnTo>
                        <a:pt x="45" y="25"/>
                      </a:lnTo>
                      <a:lnTo>
                        <a:pt x="43" y="25"/>
                      </a:lnTo>
                      <a:lnTo>
                        <a:pt x="43" y="25"/>
                      </a:lnTo>
                      <a:lnTo>
                        <a:pt x="41" y="27"/>
                      </a:lnTo>
                      <a:lnTo>
                        <a:pt x="39" y="28"/>
                      </a:lnTo>
                      <a:lnTo>
                        <a:pt x="36" y="28"/>
                      </a:lnTo>
                      <a:lnTo>
                        <a:pt x="36" y="28"/>
                      </a:lnTo>
                      <a:lnTo>
                        <a:pt x="32" y="30"/>
                      </a:lnTo>
                      <a:lnTo>
                        <a:pt x="32" y="30"/>
                      </a:lnTo>
                      <a:lnTo>
                        <a:pt x="30" y="34"/>
                      </a:lnTo>
                      <a:lnTo>
                        <a:pt x="28" y="34"/>
                      </a:lnTo>
                      <a:lnTo>
                        <a:pt x="28" y="32"/>
                      </a:lnTo>
                      <a:lnTo>
                        <a:pt x="28" y="30"/>
                      </a:lnTo>
                      <a:lnTo>
                        <a:pt x="28" y="28"/>
                      </a:lnTo>
                      <a:lnTo>
                        <a:pt x="28" y="30"/>
                      </a:lnTo>
                      <a:lnTo>
                        <a:pt x="28" y="32"/>
                      </a:lnTo>
                      <a:lnTo>
                        <a:pt x="26" y="34"/>
                      </a:lnTo>
                      <a:lnTo>
                        <a:pt x="26" y="36"/>
                      </a:lnTo>
                      <a:lnTo>
                        <a:pt x="24" y="36"/>
                      </a:lnTo>
                      <a:lnTo>
                        <a:pt x="24" y="34"/>
                      </a:lnTo>
                      <a:lnTo>
                        <a:pt x="23" y="36"/>
                      </a:lnTo>
                      <a:lnTo>
                        <a:pt x="23" y="34"/>
                      </a:lnTo>
                      <a:lnTo>
                        <a:pt x="23" y="36"/>
                      </a:lnTo>
                      <a:lnTo>
                        <a:pt x="23" y="36"/>
                      </a:lnTo>
                      <a:lnTo>
                        <a:pt x="19" y="36"/>
                      </a:lnTo>
                      <a:lnTo>
                        <a:pt x="19" y="36"/>
                      </a:lnTo>
                      <a:lnTo>
                        <a:pt x="19" y="36"/>
                      </a:lnTo>
                      <a:lnTo>
                        <a:pt x="19" y="38"/>
                      </a:lnTo>
                      <a:lnTo>
                        <a:pt x="19" y="36"/>
                      </a:lnTo>
                      <a:lnTo>
                        <a:pt x="19" y="36"/>
                      </a:lnTo>
                      <a:lnTo>
                        <a:pt x="17" y="36"/>
                      </a:lnTo>
                      <a:lnTo>
                        <a:pt x="17" y="36"/>
                      </a:lnTo>
                      <a:lnTo>
                        <a:pt x="17" y="36"/>
                      </a:lnTo>
                      <a:lnTo>
                        <a:pt x="15" y="36"/>
                      </a:lnTo>
                      <a:lnTo>
                        <a:pt x="15" y="34"/>
                      </a:lnTo>
                      <a:lnTo>
                        <a:pt x="15" y="34"/>
                      </a:lnTo>
                      <a:lnTo>
                        <a:pt x="15" y="34"/>
                      </a:lnTo>
                      <a:lnTo>
                        <a:pt x="13" y="32"/>
                      </a:lnTo>
                      <a:lnTo>
                        <a:pt x="13" y="30"/>
                      </a:lnTo>
                      <a:lnTo>
                        <a:pt x="13" y="30"/>
                      </a:lnTo>
                      <a:lnTo>
                        <a:pt x="11" y="30"/>
                      </a:lnTo>
                      <a:lnTo>
                        <a:pt x="9" y="28"/>
                      </a:lnTo>
                      <a:lnTo>
                        <a:pt x="9" y="28"/>
                      </a:lnTo>
                      <a:lnTo>
                        <a:pt x="9" y="30"/>
                      </a:lnTo>
                      <a:lnTo>
                        <a:pt x="7" y="30"/>
                      </a:lnTo>
                      <a:lnTo>
                        <a:pt x="7" y="28"/>
                      </a:lnTo>
                      <a:lnTo>
                        <a:pt x="7" y="28"/>
                      </a:lnTo>
                      <a:lnTo>
                        <a:pt x="6" y="27"/>
                      </a:lnTo>
                      <a:lnTo>
                        <a:pt x="4" y="25"/>
                      </a:lnTo>
                      <a:lnTo>
                        <a:pt x="4" y="25"/>
                      </a:lnTo>
                      <a:lnTo>
                        <a:pt x="2" y="25"/>
                      </a:lnTo>
                      <a:lnTo>
                        <a:pt x="2" y="25"/>
                      </a:lnTo>
                      <a:lnTo>
                        <a:pt x="0" y="27"/>
                      </a:lnTo>
                      <a:lnTo>
                        <a:pt x="0" y="27"/>
                      </a:lnTo>
                      <a:lnTo>
                        <a:pt x="0" y="25"/>
                      </a:lnTo>
                      <a:lnTo>
                        <a:pt x="0" y="25"/>
                      </a:lnTo>
                      <a:lnTo>
                        <a:pt x="4" y="23"/>
                      </a:lnTo>
                      <a:lnTo>
                        <a:pt x="13" y="25"/>
                      </a:lnTo>
                      <a:lnTo>
                        <a:pt x="15" y="25"/>
                      </a:lnTo>
                      <a:lnTo>
                        <a:pt x="19" y="23"/>
                      </a:lnTo>
                      <a:lnTo>
                        <a:pt x="23" y="23"/>
                      </a:lnTo>
                      <a:lnTo>
                        <a:pt x="24" y="23"/>
                      </a:lnTo>
                      <a:lnTo>
                        <a:pt x="30" y="19"/>
                      </a:lnTo>
                      <a:lnTo>
                        <a:pt x="36" y="17"/>
                      </a:lnTo>
                      <a:lnTo>
                        <a:pt x="36" y="17"/>
                      </a:lnTo>
                      <a:lnTo>
                        <a:pt x="38" y="17"/>
                      </a:lnTo>
                      <a:lnTo>
                        <a:pt x="39" y="17"/>
                      </a:lnTo>
                      <a:lnTo>
                        <a:pt x="39" y="17"/>
                      </a:lnTo>
                      <a:lnTo>
                        <a:pt x="45" y="15"/>
                      </a:lnTo>
                      <a:lnTo>
                        <a:pt x="47" y="15"/>
                      </a:lnTo>
                      <a:lnTo>
                        <a:pt x="53" y="17"/>
                      </a:lnTo>
                      <a:lnTo>
                        <a:pt x="53" y="17"/>
                      </a:lnTo>
                      <a:lnTo>
                        <a:pt x="58" y="17"/>
                      </a:lnTo>
                      <a:lnTo>
                        <a:pt x="71" y="17"/>
                      </a:lnTo>
                      <a:lnTo>
                        <a:pt x="75" y="17"/>
                      </a:lnTo>
                      <a:lnTo>
                        <a:pt x="92" y="10"/>
                      </a:lnTo>
                      <a:lnTo>
                        <a:pt x="96" y="6"/>
                      </a:lnTo>
                      <a:lnTo>
                        <a:pt x="101" y="4"/>
                      </a:lnTo>
                      <a:lnTo>
                        <a:pt x="105" y="0"/>
                      </a:lnTo>
                      <a:lnTo>
                        <a:pt x="107" y="0"/>
                      </a:lnTo>
                      <a:lnTo>
                        <a:pt x="109" y="0"/>
                      </a:lnTo>
                      <a:lnTo>
                        <a:pt x="139" y="0"/>
                      </a:lnTo>
                      <a:lnTo>
                        <a:pt x="163" y="0"/>
                      </a:lnTo>
                      <a:lnTo>
                        <a:pt x="214" y="0"/>
                      </a:lnTo>
                      <a:lnTo>
                        <a:pt x="214" y="6"/>
                      </a:lnTo>
                      <a:lnTo>
                        <a:pt x="214" y="6"/>
                      </a:lnTo>
                      <a:lnTo>
                        <a:pt x="214" y="10"/>
                      </a:lnTo>
                      <a:lnTo>
                        <a:pt x="218" y="13"/>
                      </a:lnTo>
                      <a:lnTo>
                        <a:pt x="220" y="15"/>
                      </a:lnTo>
                      <a:lnTo>
                        <a:pt x="220" y="15"/>
                      </a:lnTo>
                      <a:lnTo>
                        <a:pt x="220" y="17"/>
                      </a:lnTo>
                      <a:lnTo>
                        <a:pt x="218" y="21"/>
                      </a:lnTo>
                      <a:lnTo>
                        <a:pt x="218" y="21"/>
                      </a:lnTo>
                      <a:lnTo>
                        <a:pt x="218" y="21"/>
                      </a:lnTo>
                      <a:lnTo>
                        <a:pt x="218" y="25"/>
                      </a:lnTo>
                      <a:lnTo>
                        <a:pt x="218" y="25"/>
                      </a:lnTo>
                      <a:lnTo>
                        <a:pt x="218" y="27"/>
                      </a:lnTo>
                      <a:lnTo>
                        <a:pt x="218" y="28"/>
                      </a:lnTo>
                      <a:lnTo>
                        <a:pt x="216" y="30"/>
                      </a:lnTo>
                      <a:lnTo>
                        <a:pt x="214" y="30"/>
                      </a:lnTo>
                      <a:lnTo>
                        <a:pt x="208" y="30"/>
                      </a:lnTo>
                      <a:lnTo>
                        <a:pt x="210" y="28"/>
                      </a:lnTo>
                      <a:lnTo>
                        <a:pt x="208" y="28"/>
                      </a:lnTo>
                      <a:lnTo>
                        <a:pt x="207" y="30"/>
                      </a:lnTo>
                      <a:lnTo>
                        <a:pt x="205" y="30"/>
                      </a:lnTo>
                      <a:lnTo>
                        <a:pt x="203" y="32"/>
                      </a:lnTo>
                      <a:lnTo>
                        <a:pt x="199" y="34"/>
                      </a:lnTo>
                      <a:lnTo>
                        <a:pt x="197" y="36"/>
                      </a:lnTo>
                      <a:lnTo>
                        <a:pt x="197" y="36"/>
                      </a:lnTo>
                      <a:lnTo>
                        <a:pt x="197" y="38"/>
                      </a:lnTo>
                      <a:lnTo>
                        <a:pt x="197" y="38"/>
                      </a:lnTo>
                      <a:lnTo>
                        <a:pt x="197" y="40"/>
                      </a:lnTo>
                      <a:lnTo>
                        <a:pt x="199" y="40"/>
                      </a:lnTo>
                      <a:lnTo>
                        <a:pt x="201" y="40"/>
                      </a:lnTo>
                      <a:lnTo>
                        <a:pt x="203" y="40"/>
                      </a:lnTo>
                      <a:lnTo>
                        <a:pt x="203" y="42"/>
                      </a:lnTo>
                      <a:lnTo>
                        <a:pt x="205" y="42"/>
                      </a:lnTo>
                      <a:lnTo>
                        <a:pt x="207" y="44"/>
                      </a:lnTo>
                      <a:lnTo>
                        <a:pt x="207" y="44"/>
                      </a:lnTo>
                      <a:lnTo>
                        <a:pt x="207" y="45"/>
                      </a:lnTo>
                      <a:lnTo>
                        <a:pt x="208" y="47"/>
                      </a:lnTo>
                      <a:lnTo>
                        <a:pt x="210" y="47"/>
                      </a:lnTo>
                      <a:lnTo>
                        <a:pt x="212" y="47"/>
                      </a:lnTo>
                      <a:lnTo>
                        <a:pt x="214" y="49"/>
                      </a:lnTo>
                      <a:lnTo>
                        <a:pt x="214" y="49"/>
                      </a:lnTo>
                      <a:lnTo>
                        <a:pt x="214" y="51"/>
                      </a:lnTo>
                      <a:lnTo>
                        <a:pt x="214" y="55"/>
                      </a:lnTo>
                      <a:lnTo>
                        <a:pt x="214" y="57"/>
                      </a:lnTo>
                      <a:lnTo>
                        <a:pt x="216" y="66"/>
                      </a:lnTo>
                      <a:lnTo>
                        <a:pt x="216" y="66"/>
                      </a:lnTo>
                      <a:lnTo>
                        <a:pt x="214" y="70"/>
                      </a:lnTo>
                      <a:lnTo>
                        <a:pt x="214" y="72"/>
                      </a:lnTo>
                      <a:lnTo>
                        <a:pt x="212" y="72"/>
                      </a:lnTo>
                      <a:lnTo>
                        <a:pt x="212" y="74"/>
                      </a:lnTo>
                      <a:lnTo>
                        <a:pt x="210" y="74"/>
                      </a:lnTo>
                      <a:lnTo>
                        <a:pt x="208" y="74"/>
                      </a:lnTo>
                      <a:lnTo>
                        <a:pt x="208" y="72"/>
                      </a:lnTo>
                      <a:lnTo>
                        <a:pt x="208" y="72"/>
                      </a:lnTo>
                      <a:lnTo>
                        <a:pt x="208" y="72"/>
                      </a:lnTo>
                      <a:lnTo>
                        <a:pt x="207" y="72"/>
                      </a:lnTo>
                      <a:lnTo>
                        <a:pt x="207" y="70"/>
                      </a:lnTo>
                      <a:lnTo>
                        <a:pt x="207" y="70"/>
                      </a:lnTo>
                      <a:lnTo>
                        <a:pt x="205" y="68"/>
                      </a:lnTo>
                      <a:lnTo>
                        <a:pt x="205" y="68"/>
                      </a:lnTo>
                      <a:lnTo>
                        <a:pt x="205" y="70"/>
                      </a:lnTo>
                      <a:lnTo>
                        <a:pt x="205" y="70"/>
                      </a:lnTo>
                      <a:lnTo>
                        <a:pt x="205" y="72"/>
                      </a:lnTo>
                      <a:lnTo>
                        <a:pt x="205" y="72"/>
                      </a:lnTo>
                      <a:lnTo>
                        <a:pt x="203" y="74"/>
                      </a:lnTo>
                      <a:lnTo>
                        <a:pt x="201" y="74"/>
                      </a:lnTo>
                      <a:lnTo>
                        <a:pt x="201" y="74"/>
                      </a:lnTo>
                      <a:lnTo>
                        <a:pt x="199" y="74"/>
                      </a:lnTo>
                      <a:lnTo>
                        <a:pt x="199" y="74"/>
                      </a:lnTo>
                      <a:lnTo>
                        <a:pt x="195" y="75"/>
                      </a:lnTo>
                      <a:lnTo>
                        <a:pt x="193" y="77"/>
                      </a:lnTo>
                      <a:lnTo>
                        <a:pt x="192" y="75"/>
                      </a:lnTo>
                      <a:lnTo>
                        <a:pt x="190" y="75"/>
                      </a:lnTo>
                      <a:lnTo>
                        <a:pt x="188" y="75"/>
                      </a:lnTo>
                      <a:lnTo>
                        <a:pt x="186" y="77"/>
                      </a:lnTo>
                      <a:lnTo>
                        <a:pt x="186" y="75"/>
                      </a:lnTo>
                      <a:lnTo>
                        <a:pt x="184" y="75"/>
                      </a:lnTo>
                      <a:lnTo>
                        <a:pt x="184" y="75"/>
                      </a:lnTo>
                      <a:lnTo>
                        <a:pt x="184" y="75"/>
                      </a:lnTo>
                      <a:lnTo>
                        <a:pt x="182" y="74"/>
                      </a:lnTo>
                      <a:lnTo>
                        <a:pt x="180" y="75"/>
                      </a:lnTo>
                      <a:lnTo>
                        <a:pt x="175" y="74"/>
                      </a:lnTo>
                      <a:lnTo>
                        <a:pt x="175" y="74"/>
                      </a:lnTo>
                      <a:lnTo>
                        <a:pt x="175" y="74"/>
                      </a:lnTo>
                      <a:lnTo>
                        <a:pt x="173" y="74"/>
                      </a:lnTo>
                      <a:lnTo>
                        <a:pt x="173" y="75"/>
                      </a:lnTo>
                      <a:lnTo>
                        <a:pt x="173" y="77"/>
                      </a:lnTo>
                      <a:lnTo>
                        <a:pt x="171" y="77"/>
                      </a:lnTo>
                      <a:lnTo>
                        <a:pt x="171" y="79"/>
                      </a:lnTo>
                      <a:lnTo>
                        <a:pt x="158" y="85"/>
                      </a:lnTo>
                      <a:lnTo>
                        <a:pt x="154" y="87"/>
                      </a:lnTo>
                      <a:lnTo>
                        <a:pt x="148" y="85"/>
                      </a:lnTo>
                      <a:lnTo>
                        <a:pt x="145" y="87"/>
                      </a:lnTo>
                      <a:lnTo>
                        <a:pt x="145" y="87"/>
                      </a:lnTo>
                      <a:lnTo>
                        <a:pt x="143" y="89"/>
                      </a:lnTo>
                      <a:lnTo>
                        <a:pt x="135" y="98"/>
                      </a:lnTo>
                      <a:lnTo>
                        <a:pt x="135" y="102"/>
                      </a:lnTo>
                      <a:lnTo>
                        <a:pt x="133" y="107"/>
                      </a:lnTo>
                      <a:lnTo>
                        <a:pt x="126" y="121"/>
                      </a:lnTo>
                      <a:lnTo>
                        <a:pt x="124" y="122"/>
                      </a:lnTo>
                      <a:lnTo>
                        <a:pt x="122" y="126"/>
                      </a:lnTo>
                      <a:lnTo>
                        <a:pt x="118" y="128"/>
                      </a:lnTo>
                      <a:lnTo>
                        <a:pt x="116" y="128"/>
                      </a:lnTo>
                      <a:lnTo>
                        <a:pt x="116" y="128"/>
                      </a:lnTo>
                      <a:lnTo>
                        <a:pt x="116" y="128"/>
                      </a:lnTo>
                      <a:lnTo>
                        <a:pt x="116" y="126"/>
                      </a:lnTo>
                      <a:lnTo>
                        <a:pt x="118" y="126"/>
                      </a:lnTo>
                      <a:lnTo>
                        <a:pt x="118" y="126"/>
                      </a:lnTo>
                      <a:lnTo>
                        <a:pt x="118" y="124"/>
                      </a:lnTo>
                      <a:lnTo>
                        <a:pt x="120" y="124"/>
                      </a:lnTo>
                      <a:lnTo>
                        <a:pt x="120" y="122"/>
                      </a:lnTo>
                      <a:lnTo>
                        <a:pt x="118" y="122"/>
                      </a:lnTo>
                      <a:lnTo>
                        <a:pt x="118" y="124"/>
                      </a:lnTo>
                      <a:lnTo>
                        <a:pt x="118" y="124"/>
                      </a:lnTo>
                      <a:lnTo>
                        <a:pt x="118" y="124"/>
                      </a:lnTo>
                      <a:lnTo>
                        <a:pt x="116" y="126"/>
                      </a:lnTo>
                      <a:lnTo>
                        <a:pt x="115" y="126"/>
                      </a:lnTo>
                      <a:lnTo>
                        <a:pt x="115" y="124"/>
                      </a:lnTo>
                      <a:lnTo>
                        <a:pt x="115" y="124"/>
                      </a:lnTo>
                      <a:lnTo>
                        <a:pt x="116" y="119"/>
                      </a:lnTo>
                      <a:lnTo>
                        <a:pt x="116" y="119"/>
                      </a:lnTo>
                      <a:lnTo>
                        <a:pt x="116" y="117"/>
                      </a:lnTo>
                      <a:lnTo>
                        <a:pt x="118" y="117"/>
                      </a:lnTo>
                      <a:lnTo>
                        <a:pt x="118" y="115"/>
                      </a:lnTo>
                      <a:lnTo>
                        <a:pt x="118" y="115"/>
                      </a:lnTo>
                      <a:lnTo>
                        <a:pt x="118" y="115"/>
                      </a:lnTo>
                      <a:lnTo>
                        <a:pt x="120" y="115"/>
                      </a:lnTo>
                      <a:lnTo>
                        <a:pt x="120" y="115"/>
                      </a:lnTo>
                      <a:lnTo>
                        <a:pt x="120" y="115"/>
                      </a:lnTo>
                      <a:lnTo>
                        <a:pt x="120" y="113"/>
                      </a:lnTo>
                      <a:lnTo>
                        <a:pt x="120" y="113"/>
                      </a:lnTo>
                      <a:lnTo>
                        <a:pt x="124" y="113"/>
                      </a:lnTo>
                      <a:lnTo>
                        <a:pt x="124" y="111"/>
                      </a:lnTo>
                      <a:lnTo>
                        <a:pt x="122" y="111"/>
                      </a:lnTo>
                      <a:lnTo>
                        <a:pt x="122" y="111"/>
                      </a:lnTo>
                      <a:lnTo>
                        <a:pt x="122" y="111"/>
                      </a:lnTo>
                      <a:lnTo>
                        <a:pt x="122" y="109"/>
                      </a:lnTo>
                      <a:lnTo>
                        <a:pt x="124" y="109"/>
                      </a:lnTo>
                      <a:lnTo>
                        <a:pt x="124" y="107"/>
                      </a:lnTo>
                      <a:lnTo>
                        <a:pt x="122" y="107"/>
                      </a:lnTo>
                      <a:lnTo>
                        <a:pt x="122" y="107"/>
                      </a:lnTo>
                      <a:lnTo>
                        <a:pt x="120" y="109"/>
                      </a:lnTo>
                      <a:lnTo>
                        <a:pt x="118" y="111"/>
                      </a:lnTo>
                      <a:lnTo>
                        <a:pt x="116" y="111"/>
                      </a:lnTo>
                      <a:lnTo>
                        <a:pt x="118" y="111"/>
                      </a:lnTo>
                      <a:lnTo>
                        <a:pt x="116" y="113"/>
                      </a:lnTo>
                      <a:lnTo>
                        <a:pt x="116" y="113"/>
                      </a:lnTo>
                      <a:lnTo>
                        <a:pt x="116" y="113"/>
                      </a:lnTo>
                      <a:lnTo>
                        <a:pt x="116" y="113"/>
                      </a:lnTo>
                      <a:lnTo>
                        <a:pt x="115" y="113"/>
                      </a:lnTo>
                      <a:lnTo>
                        <a:pt x="115" y="113"/>
                      </a:lnTo>
                      <a:lnTo>
                        <a:pt x="115" y="113"/>
                      </a:lnTo>
                      <a:lnTo>
                        <a:pt x="115" y="113"/>
                      </a:lnTo>
                      <a:lnTo>
                        <a:pt x="115" y="115"/>
                      </a:lnTo>
                      <a:lnTo>
                        <a:pt x="115" y="115"/>
                      </a:lnTo>
                      <a:lnTo>
                        <a:pt x="113" y="117"/>
                      </a:lnTo>
                      <a:lnTo>
                        <a:pt x="113" y="117"/>
                      </a:lnTo>
                      <a:lnTo>
                        <a:pt x="111" y="119"/>
                      </a:lnTo>
                      <a:lnTo>
                        <a:pt x="111" y="121"/>
                      </a:lnTo>
                      <a:lnTo>
                        <a:pt x="109" y="122"/>
                      </a:lnTo>
                      <a:lnTo>
                        <a:pt x="107" y="122"/>
                      </a:lnTo>
                      <a:lnTo>
                        <a:pt x="107" y="122"/>
                      </a:lnTo>
                      <a:lnTo>
                        <a:pt x="105" y="122"/>
                      </a:lnTo>
                      <a:lnTo>
                        <a:pt x="105" y="122"/>
                      </a:lnTo>
                      <a:lnTo>
                        <a:pt x="103" y="121"/>
                      </a:lnTo>
                      <a:lnTo>
                        <a:pt x="103" y="121"/>
                      </a:lnTo>
                      <a:lnTo>
                        <a:pt x="107" y="119"/>
                      </a:lnTo>
                      <a:lnTo>
                        <a:pt x="107" y="119"/>
                      </a:lnTo>
                      <a:lnTo>
                        <a:pt x="107" y="117"/>
                      </a:lnTo>
                      <a:lnTo>
                        <a:pt x="109" y="113"/>
                      </a:lnTo>
                      <a:lnTo>
                        <a:pt x="107" y="107"/>
                      </a:lnTo>
                      <a:lnTo>
                        <a:pt x="109" y="105"/>
                      </a:lnTo>
                      <a:lnTo>
                        <a:pt x="107" y="105"/>
                      </a:lnTo>
                      <a:lnTo>
                        <a:pt x="107" y="107"/>
                      </a:lnTo>
                      <a:lnTo>
                        <a:pt x="107" y="109"/>
                      </a:lnTo>
                      <a:lnTo>
                        <a:pt x="107" y="109"/>
                      </a:lnTo>
                      <a:lnTo>
                        <a:pt x="107" y="113"/>
                      </a:lnTo>
                      <a:lnTo>
                        <a:pt x="107" y="115"/>
                      </a:lnTo>
                      <a:lnTo>
                        <a:pt x="105" y="113"/>
                      </a:lnTo>
                      <a:lnTo>
                        <a:pt x="101" y="113"/>
                      </a:lnTo>
                      <a:lnTo>
                        <a:pt x="101" y="113"/>
                      </a:lnTo>
                      <a:lnTo>
                        <a:pt x="100" y="113"/>
                      </a:lnTo>
                      <a:lnTo>
                        <a:pt x="98" y="113"/>
                      </a:lnTo>
                      <a:lnTo>
                        <a:pt x="98" y="111"/>
                      </a:lnTo>
                      <a:lnTo>
                        <a:pt x="98" y="111"/>
                      </a:lnTo>
                      <a:lnTo>
                        <a:pt x="96" y="111"/>
                      </a:lnTo>
                      <a:lnTo>
                        <a:pt x="96" y="109"/>
                      </a:lnTo>
                      <a:lnTo>
                        <a:pt x="94" y="109"/>
                      </a:lnTo>
                      <a:lnTo>
                        <a:pt x="94" y="109"/>
                      </a:lnTo>
                      <a:lnTo>
                        <a:pt x="94" y="107"/>
                      </a:lnTo>
                      <a:lnTo>
                        <a:pt x="94" y="104"/>
                      </a:lnTo>
                      <a:lnTo>
                        <a:pt x="94" y="104"/>
                      </a:lnTo>
                      <a:lnTo>
                        <a:pt x="94" y="102"/>
                      </a:lnTo>
                      <a:lnTo>
                        <a:pt x="94" y="102"/>
                      </a:lnTo>
                      <a:lnTo>
                        <a:pt x="92" y="102"/>
                      </a:lnTo>
                      <a:lnTo>
                        <a:pt x="92" y="102"/>
                      </a:lnTo>
                      <a:lnTo>
                        <a:pt x="92" y="102"/>
                      </a:lnTo>
                      <a:lnTo>
                        <a:pt x="92" y="102"/>
                      </a:lnTo>
                      <a:lnTo>
                        <a:pt x="94" y="100"/>
                      </a:lnTo>
                      <a:lnTo>
                        <a:pt x="94" y="100"/>
                      </a:lnTo>
                      <a:lnTo>
                        <a:pt x="94" y="98"/>
                      </a:lnTo>
                      <a:lnTo>
                        <a:pt x="96" y="96"/>
                      </a:lnTo>
                      <a:lnTo>
                        <a:pt x="96" y="96"/>
                      </a:lnTo>
                      <a:lnTo>
                        <a:pt x="96" y="96"/>
                      </a:lnTo>
                      <a:lnTo>
                        <a:pt x="98" y="96"/>
                      </a:lnTo>
                      <a:lnTo>
                        <a:pt x="100" y="96"/>
                      </a:lnTo>
                      <a:lnTo>
                        <a:pt x="100" y="96"/>
                      </a:lnTo>
                      <a:lnTo>
                        <a:pt x="101" y="94"/>
                      </a:lnTo>
                      <a:lnTo>
                        <a:pt x="101" y="94"/>
                      </a:lnTo>
                      <a:lnTo>
                        <a:pt x="101" y="94"/>
                      </a:lnTo>
                      <a:lnTo>
                        <a:pt x="103" y="94"/>
                      </a:lnTo>
                      <a:lnTo>
                        <a:pt x="103" y="92"/>
                      </a:lnTo>
                      <a:lnTo>
                        <a:pt x="103" y="90"/>
                      </a:lnTo>
                      <a:lnTo>
                        <a:pt x="100" y="94"/>
                      </a:lnTo>
                      <a:lnTo>
                        <a:pt x="98" y="96"/>
                      </a:lnTo>
                      <a:lnTo>
                        <a:pt x="98" y="94"/>
                      </a:lnTo>
                      <a:lnTo>
                        <a:pt x="98" y="94"/>
                      </a:lnTo>
                      <a:lnTo>
                        <a:pt x="98" y="92"/>
                      </a:lnTo>
                      <a:lnTo>
                        <a:pt x="98" y="90"/>
                      </a:lnTo>
                      <a:lnTo>
                        <a:pt x="100" y="90"/>
                      </a:lnTo>
                      <a:lnTo>
                        <a:pt x="100" y="89"/>
                      </a:lnTo>
                      <a:lnTo>
                        <a:pt x="100" y="89"/>
                      </a:lnTo>
                      <a:lnTo>
                        <a:pt x="98" y="89"/>
                      </a:lnTo>
                      <a:lnTo>
                        <a:pt x="98" y="90"/>
                      </a:lnTo>
                      <a:lnTo>
                        <a:pt x="96" y="90"/>
                      </a:lnTo>
                      <a:lnTo>
                        <a:pt x="96" y="92"/>
                      </a:lnTo>
                      <a:lnTo>
                        <a:pt x="96" y="94"/>
                      </a:lnTo>
                      <a:lnTo>
                        <a:pt x="92" y="94"/>
                      </a:lnTo>
                      <a:lnTo>
                        <a:pt x="92" y="96"/>
                      </a:lnTo>
                      <a:lnTo>
                        <a:pt x="90" y="98"/>
                      </a:lnTo>
                      <a:lnTo>
                        <a:pt x="90" y="98"/>
                      </a:lnTo>
                      <a:lnTo>
                        <a:pt x="88" y="98"/>
                      </a:lnTo>
                      <a:lnTo>
                        <a:pt x="88" y="98"/>
                      </a:lnTo>
                      <a:lnTo>
                        <a:pt x="86" y="98"/>
                      </a:lnTo>
                      <a:lnTo>
                        <a:pt x="86" y="96"/>
                      </a:lnTo>
                      <a:lnTo>
                        <a:pt x="86" y="96"/>
                      </a:lnTo>
                      <a:lnTo>
                        <a:pt x="88" y="94"/>
                      </a:lnTo>
                      <a:lnTo>
                        <a:pt x="88" y="92"/>
                      </a:lnTo>
                      <a:lnTo>
                        <a:pt x="88" y="92"/>
                      </a:lnTo>
                      <a:lnTo>
                        <a:pt x="90" y="89"/>
                      </a:lnTo>
                      <a:lnTo>
                        <a:pt x="90" y="89"/>
                      </a:lnTo>
                      <a:lnTo>
                        <a:pt x="88" y="89"/>
                      </a:lnTo>
                      <a:lnTo>
                        <a:pt x="88" y="89"/>
                      </a:lnTo>
                      <a:lnTo>
                        <a:pt x="90" y="87"/>
                      </a:lnTo>
                      <a:lnTo>
                        <a:pt x="90" y="87"/>
                      </a:lnTo>
                      <a:lnTo>
                        <a:pt x="90" y="87"/>
                      </a:lnTo>
                      <a:lnTo>
                        <a:pt x="90" y="87"/>
                      </a:lnTo>
                      <a:lnTo>
                        <a:pt x="92" y="87"/>
                      </a:lnTo>
                      <a:lnTo>
                        <a:pt x="92" y="87"/>
                      </a:lnTo>
                      <a:lnTo>
                        <a:pt x="92" y="89"/>
                      </a:lnTo>
                      <a:lnTo>
                        <a:pt x="92" y="87"/>
                      </a:lnTo>
                      <a:lnTo>
                        <a:pt x="94" y="87"/>
                      </a:lnTo>
                      <a:lnTo>
                        <a:pt x="94" y="87"/>
                      </a:lnTo>
                      <a:lnTo>
                        <a:pt x="94" y="87"/>
                      </a:lnTo>
                      <a:lnTo>
                        <a:pt x="94" y="87"/>
                      </a:lnTo>
                      <a:lnTo>
                        <a:pt x="94" y="87"/>
                      </a:lnTo>
                      <a:lnTo>
                        <a:pt x="94" y="85"/>
                      </a:lnTo>
                      <a:lnTo>
                        <a:pt x="94" y="85"/>
                      </a:lnTo>
                      <a:lnTo>
                        <a:pt x="94" y="85"/>
                      </a:lnTo>
                      <a:lnTo>
                        <a:pt x="94" y="85"/>
                      </a:lnTo>
                      <a:lnTo>
                        <a:pt x="94" y="83"/>
                      </a:lnTo>
                      <a:lnTo>
                        <a:pt x="96" y="85"/>
                      </a:lnTo>
                      <a:lnTo>
                        <a:pt x="96" y="85"/>
                      </a:lnTo>
                      <a:lnTo>
                        <a:pt x="98" y="85"/>
                      </a:lnTo>
                      <a:lnTo>
                        <a:pt x="98" y="85"/>
                      </a:lnTo>
                      <a:lnTo>
                        <a:pt x="98" y="83"/>
                      </a:lnTo>
                      <a:lnTo>
                        <a:pt x="98" y="83"/>
                      </a:lnTo>
                      <a:lnTo>
                        <a:pt x="98" y="81"/>
                      </a:lnTo>
                      <a:lnTo>
                        <a:pt x="98" y="81"/>
                      </a:lnTo>
                      <a:lnTo>
                        <a:pt x="100" y="83"/>
                      </a:lnTo>
                      <a:lnTo>
                        <a:pt x="100" y="83"/>
                      </a:lnTo>
                      <a:lnTo>
                        <a:pt x="101" y="83"/>
                      </a:lnTo>
                      <a:lnTo>
                        <a:pt x="101" y="83"/>
                      </a:lnTo>
                      <a:lnTo>
                        <a:pt x="103" y="83"/>
                      </a:lnTo>
                      <a:lnTo>
                        <a:pt x="103" y="83"/>
                      </a:lnTo>
                      <a:lnTo>
                        <a:pt x="101" y="81"/>
                      </a:lnTo>
                      <a:lnTo>
                        <a:pt x="101" y="81"/>
                      </a:lnTo>
                      <a:lnTo>
                        <a:pt x="100" y="81"/>
                      </a:lnTo>
                      <a:lnTo>
                        <a:pt x="100" y="81"/>
                      </a:lnTo>
                      <a:lnTo>
                        <a:pt x="100" y="81"/>
                      </a:lnTo>
                      <a:lnTo>
                        <a:pt x="100" y="81"/>
                      </a:lnTo>
                      <a:lnTo>
                        <a:pt x="101" y="79"/>
                      </a:lnTo>
                      <a:lnTo>
                        <a:pt x="101" y="79"/>
                      </a:lnTo>
                      <a:lnTo>
                        <a:pt x="103" y="79"/>
                      </a:lnTo>
                      <a:lnTo>
                        <a:pt x="103" y="81"/>
                      </a:lnTo>
                      <a:lnTo>
                        <a:pt x="105" y="81"/>
                      </a:lnTo>
                      <a:lnTo>
                        <a:pt x="105" y="81"/>
                      </a:lnTo>
                      <a:lnTo>
                        <a:pt x="105" y="81"/>
                      </a:lnTo>
                      <a:lnTo>
                        <a:pt x="105" y="81"/>
                      </a:lnTo>
                      <a:lnTo>
                        <a:pt x="105" y="79"/>
                      </a:lnTo>
                      <a:lnTo>
                        <a:pt x="105" y="79"/>
                      </a:lnTo>
                      <a:lnTo>
                        <a:pt x="105" y="79"/>
                      </a:lnTo>
                      <a:lnTo>
                        <a:pt x="103" y="79"/>
                      </a:lnTo>
                      <a:lnTo>
                        <a:pt x="103" y="77"/>
                      </a:lnTo>
                      <a:lnTo>
                        <a:pt x="103" y="77"/>
                      </a:lnTo>
                      <a:lnTo>
                        <a:pt x="103" y="77"/>
                      </a:lnTo>
                      <a:lnTo>
                        <a:pt x="105" y="77"/>
                      </a:lnTo>
                      <a:lnTo>
                        <a:pt x="105" y="77"/>
                      </a:lnTo>
                      <a:lnTo>
                        <a:pt x="107" y="77"/>
                      </a:lnTo>
                      <a:lnTo>
                        <a:pt x="107" y="77"/>
                      </a:lnTo>
                      <a:lnTo>
                        <a:pt x="107" y="79"/>
                      </a:lnTo>
                      <a:lnTo>
                        <a:pt x="107" y="79"/>
                      </a:lnTo>
                      <a:lnTo>
                        <a:pt x="109" y="81"/>
                      </a:lnTo>
                      <a:lnTo>
                        <a:pt x="109" y="81"/>
                      </a:lnTo>
                      <a:lnTo>
                        <a:pt x="109" y="79"/>
                      </a:lnTo>
                      <a:lnTo>
                        <a:pt x="109" y="79"/>
                      </a:lnTo>
                      <a:lnTo>
                        <a:pt x="109" y="77"/>
                      </a:lnTo>
                      <a:lnTo>
                        <a:pt x="107" y="77"/>
                      </a:lnTo>
                      <a:lnTo>
                        <a:pt x="109" y="77"/>
                      </a:lnTo>
                      <a:lnTo>
                        <a:pt x="109" y="75"/>
                      </a:lnTo>
                      <a:lnTo>
                        <a:pt x="111" y="75"/>
                      </a:lnTo>
                      <a:lnTo>
                        <a:pt x="111" y="75"/>
                      </a:lnTo>
                      <a:lnTo>
                        <a:pt x="111" y="75"/>
                      </a:lnTo>
                      <a:lnTo>
                        <a:pt x="111" y="77"/>
                      </a:lnTo>
                      <a:lnTo>
                        <a:pt x="113" y="77"/>
                      </a:lnTo>
                      <a:lnTo>
                        <a:pt x="113" y="77"/>
                      </a:lnTo>
                      <a:lnTo>
                        <a:pt x="113" y="79"/>
                      </a:lnTo>
                      <a:lnTo>
                        <a:pt x="113" y="79"/>
                      </a:lnTo>
                      <a:lnTo>
                        <a:pt x="115" y="79"/>
                      </a:lnTo>
                      <a:lnTo>
                        <a:pt x="115" y="79"/>
                      </a:lnTo>
                      <a:lnTo>
                        <a:pt x="115" y="77"/>
                      </a:lnTo>
                      <a:lnTo>
                        <a:pt x="115" y="77"/>
                      </a:lnTo>
                      <a:lnTo>
                        <a:pt x="115" y="77"/>
                      </a:lnTo>
                      <a:lnTo>
                        <a:pt x="116" y="77"/>
                      </a:lnTo>
                      <a:lnTo>
                        <a:pt x="116" y="79"/>
                      </a:lnTo>
                      <a:lnTo>
                        <a:pt x="115" y="81"/>
                      </a:lnTo>
                      <a:lnTo>
                        <a:pt x="113" y="81"/>
                      </a:lnTo>
                      <a:lnTo>
                        <a:pt x="113" y="81"/>
                      </a:lnTo>
                      <a:lnTo>
                        <a:pt x="115" y="81"/>
                      </a:lnTo>
                      <a:lnTo>
                        <a:pt x="115" y="81"/>
                      </a:lnTo>
                      <a:lnTo>
                        <a:pt x="115" y="83"/>
                      </a:lnTo>
                      <a:lnTo>
                        <a:pt x="115" y="83"/>
                      </a:lnTo>
                      <a:lnTo>
                        <a:pt x="115" y="83"/>
                      </a:lnTo>
                      <a:lnTo>
                        <a:pt x="116" y="81"/>
                      </a:lnTo>
                      <a:lnTo>
                        <a:pt x="116" y="81"/>
                      </a:lnTo>
                      <a:lnTo>
                        <a:pt x="116" y="81"/>
                      </a:lnTo>
                      <a:lnTo>
                        <a:pt x="118" y="81"/>
                      </a:lnTo>
                      <a:lnTo>
                        <a:pt x="120" y="81"/>
                      </a:lnTo>
                      <a:lnTo>
                        <a:pt x="120" y="81"/>
                      </a:lnTo>
                      <a:lnTo>
                        <a:pt x="122" y="81"/>
                      </a:lnTo>
                      <a:lnTo>
                        <a:pt x="122" y="79"/>
                      </a:lnTo>
                      <a:lnTo>
                        <a:pt x="122" y="79"/>
                      </a:lnTo>
                      <a:lnTo>
                        <a:pt x="122" y="77"/>
                      </a:lnTo>
                      <a:lnTo>
                        <a:pt x="122" y="79"/>
                      </a:lnTo>
                      <a:lnTo>
                        <a:pt x="120" y="79"/>
                      </a:lnTo>
                      <a:lnTo>
                        <a:pt x="120" y="79"/>
                      </a:lnTo>
                      <a:lnTo>
                        <a:pt x="118" y="79"/>
                      </a:lnTo>
                      <a:lnTo>
                        <a:pt x="118" y="79"/>
                      </a:lnTo>
                      <a:lnTo>
                        <a:pt x="116" y="79"/>
                      </a:lnTo>
                      <a:lnTo>
                        <a:pt x="116" y="77"/>
                      </a:lnTo>
                      <a:lnTo>
                        <a:pt x="118" y="77"/>
                      </a:lnTo>
                      <a:lnTo>
                        <a:pt x="118" y="77"/>
                      </a:lnTo>
                      <a:lnTo>
                        <a:pt x="118" y="77"/>
                      </a:lnTo>
                      <a:lnTo>
                        <a:pt x="118" y="77"/>
                      </a:lnTo>
                      <a:lnTo>
                        <a:pt x="118" y="75"/>
                      </a:lnTo>
                      <a:lnTo>
                        <a:pt x="118" y="75"/>
                      </a:lnTo>
                      <a:lnTo>
                        <a:pt x="116" y="75"/>
                      </a:lnTo>
                      <a:lnTo>
                        <a:pt x="116" y="77"/>
                      </a:lnTo>
                      <a:lnTo>
                        <a:pt x="116" y="77"/>
                      </a:lnTo>
                      <a:lnTo>
                        <a:pt x="115" y="75"/>
                      </a:lnTo>
                      <a:lnTo>
                        <a:pt x="115" y="77"/>
                      </a:lnTo>
                      <a:lnTo>
                        <a:pt x="115" y="75"/>
                      </a:lnTo>
                      <a:lnTo>
                        <a:pt x="115" y="75"/>
                      </a:lnTo>
                      <a:lnTo>
                        <a:pt x="116" y="74"/>
                      </a:lnTo>
                      <a:lnTo>
                        <a:pt x="116" y="74"/>
                      </a:lnTo>
                      <a:lnTo>
                        <a:pt x="115" y="74"/>
                      </a:lnTo>
                      <a:lnTo>
                        <a:pt x="115" y="74"/>
                      </a:lnTo>
                      <a:lnTo>
                        <a:pt x="115" y="75"/>
                      </a:lnTo>
                      <a:lnTo>
                        <a:pt x="113" y="75"/>
                      </a:lnTo>
                      <a:lnTo>
                        <a:pt x="113" y="75"/>
                      </a:lnTo>
                      <a:lnTo>
                        <a:pt x="111" y="75"/>
                      </a:lnTo>
                      <a:lnTo>
                        <a:pt x="111" y="74"/>
                      </a:lnTo>
                      <a:lnTo>
                        <a:pt x="113" y="74"/>
                      </a:lnTo>
                      <a:lnTo>
                        <a:pt x="113" y="74"/>
                      </a:lnTo>
                      <a:lnTo>
                        <a:pt x="115" y="72"/>
                      </a:lnTo>
                      <a:lnTo>
                        <a:pt x="113" y="72"/>
                      </a:lnTo>
                      <a:lnTo>
                        <a:pt x="113" y="72"/>
                      </a:lnTo>
                      <a:lnTo>
                        <a:pt x="113" y="72"/>
                      </a:lnTo>
                      <a:lnTo>
                        <a:pt x="111" y="72"/>
                      </a:lnTo>
                      <a:lnTo>
                        <a:pt x="111" y="72"/>
                      </a:lnTo>
                      <a:lnTo>
                        <a:pt x="111" y="72"/>
                      </a:lnTo>
                      <a:lnTo>
                        <a:pt x="111" y="74"/>
                      </a:lnTo>
                      <a:lnTo>
                        <a:pt x="111" y="74"/>
                      </a:lnTo>
                      <a:lnTo>
                        <a:pt x="109" y="74"/>
                      </a:lnTo>
                      <a:lnTo>
                        <a:pt x="109" y="74"/>
                      </a:lnTo>
                      <a:lnTo>
                        <a:pt x="109" y="75"/>
                      </a:lnTo>
                      <a:lnTo>
                        <a:pt x="109" y="74"/>
                      </a:lnTo>
                      <a:lnTo>
                        <a:pt x="107" y="74"/>
                      </a:lnTo>
                      <a:lnTo>
                        <a:pt x="107" y="75"/>
                      </a:lnTo>
                      <a:lnTo>
                        <a:pt x="107" y="74"/>
                      </a:lnTo>
                      <a:lnTo>
                        <a:pt x="107" y="74"/>
                      </a:lnTo>
                      <a:lnTo>
                        <a:pt x="109" y="72"/>
                      </a:lnTo>
                      <a:lnTo>
                        <a:pt x="107" y="72"/>
                      </a:lnTo>
                      <a:lnTo>
                        <a:pt x="107" y="72"/>
                      </a:lnTo>
                      <a:lnTo>
                        <a:pt x="107" y="70"/>
                      </a:lnTo>
                      <a:lnTo>
                        <a:pt x="107" y="70"/>
                      </a:lnTo>
                      <a:lnTo>
                        <a:pt x="109" y="70"/>
                      </a:lnTo>
                      <a:lnTo>
                        <a:pt x="109" y="70"/>
                      </a:lnTo>
                      <a:lnTo>
                        <a:pt x="111" y="70"/>
                      </a:lnTo>
                      <a:lnTo>
                        <a:pt x="109" y="70"/>
                      </a:lnTo>
                      <a:lnTo>
                        <a:pt x="109" y="68"/>
                      </a:lnTo>
                      <a:lnTo>
                        <a:pt x="107" y="68"/>
                      </a:lnTo>
                      <a:lnTo>
                        <a:pt x="107" y="68"/>
                      </a:lnTo>
                      <a:lnTo>
                        <a:pt x="107" y="70"/>
                      </a:lnTo>
                      <a:lnTo>
                        <a:pt x="107" y="70"/>
                      </a:lnTo>
                      <a:lnTo>
                        <a:pt x="105" y="72"/>
                      </a:lnTo>
                      <a:lnTo>
                        <a:pt x="105" y="72"/>
                      </a:lnTo>
                      <a:lnTo>
                        <a:pt x="105" y="74"/>
                      </a:lnTo>
                      <a:lnTo>
                        <a:pt x="105" y="74"/>
                      </a:lnTo>
                      <a:lnTo>
                        <a:pt x="103" y="74"/>
                      </a:lnTo>
                      <a:lnTo>
                        <a:pt x="103" y="74"/>
                      </a:lnTo>
                      <a:lnTo>
                        <a:pt x="103" y="74"/>
                      </a:lnTo>
                      <a:lnTo>
                        <a:pt x="105" y="72"/>
                      </a:lnTo>
                      <a:lnTo>
                        <a:pt x="103" y="72"/>
                      </a:lnTo>
                      <a:lnTo>
                        <a:pt x="103" y="70"/>
                      </a:lnTo>
                      <a:lnTo>
                        <a:pt x="103" y="68"/>
                      </a:lnTo>
                      <a:lnTo>
                        <a:pt x="103" y="68"/>
                      </a:lnTo>
                      <a:lnTo>
                        <a:pt x="103" y="72"/>
                      </a:lnTo>
                      <a:lnTo>
                        <a:pt x="101" y="72"/>
                      </a:lnTo>
                      <a:lnTo>
                        <a:pt x="100" y="72"/>
                      </a:lnTo>
                      <a:lnTo>
                        <a:pt x="101" y="72"/>
                      </a:lnTo>
                      <a:lnTo>
                        <a:pt x="101" y="72"/>
                      </a:lnTo>
                      <a:lnTo>
                        <a:pt x="101" y="74"/>
                      </a:lnTo>
                      <a:lnTo>
                        <a:pt x="103" y="74"/>
                      </a:lnTo>
                      <a:lnTo>
                        <a:pt x="103" y="74"/>
                      </a:lnTo>
                      <a:lnTo>
                        <a:pt x="103" y="75"/>
                      </a:lnTo>
                      <a:lnTo>
                        <a:pt x="101" y="75"/>
                      </a:lnTo>
                      <a:lnTo>
                        <a:pt x="101" y="75"/>
                      </a:lnTo>
                      <a:lnTo>
                        <a:pt x="101" y="74"/>
                      </a:lnTo>
                      <a:lnTo>
                        <a:pt x="101" y="75"/>
                      </a:lnTo>
                      <a:lnTo>
                        <a:pt x="100" y="75"/>
                      </a:lnTo>
                      <a:lnTo>
                        <a:pt x="100" y="75"/>
                      </a:lnTo>
                      <a:lnTo>
                        <a:pt x="100" y="77"/>
                      </a:lnTo>
                      <a:lnTo>
                        <a:pt x="100" y="74"/>
                      </a:lnTo>
                      <a:lnTo>
                        <a:pt x="100" y="74"/>
                      </a:lnTo>
                      <a:lnTo>
                        <a:pt x="98" y="74"/>
                      </a:lnTo>
                      <a:lnTo>
                        <a:pt x="98" y="74"/>
                      </a:lnTo>
                      <a:lnTo>
                        <a:pt x="98" y="74"/>
                      </a:lnTo>
                      <a:lnTo>
                        <a:pt x="98" y="75"/>
                      </a:lnTo>
                      <a:lnTo>
                        <a:pt x="98" y="77"/>
                      </a:lnTo>
                      <a:lnTo>
                        <a:pt x="100" y="77"/>
                      </a:lnTo>
                      <a:lnTo>
                        <a:pt x="98" y="79"/>
                      </a:lnTo>
                      <a:lnTo>
                        <a:pt x="98" y="77"/>
                      </a:lnTo>
                      <a:lnTo>
                        <a:pt x="96" y="77"/>
                      </a:lnTo>
                      <a:lnTo>
                        <a:pt x="96" y="75"/>
                      </a:lnTo>
                      <a:lnTo>
                        <a:pt x="94" y="75"/>
                      </a:lnTo>
                      <a:lnTo>
                        <a:pt x="96" y="77"/>
                      </a:lnTo>
                      <a:lnTo>
                        <a:pt x="96" y="79"/>
                      </a:lnTo>
                      <a:lnTo>
                        <a:pt x="96" y="79"/>
                      </a:lnTo>
                      <a:lnTo>
                        <a:pt x="96" y="79"/>
                      </a:lnTo>
                      <a:lnTo>
                        <a:pt x="96" y="79"/>
                      </a:lnTo>
                      <a:lnTo>
                        <a:pt x="94" y="81"/>
                      </a:lnTo>
                      <a:lnTo>
                        <a:pt x="94" y="81"/>
                      </a:lnTo>
                      <a:lnTo>
                        <a:pt x="94" y="79"/>
                      </a:lnTo>
                      <a:lnTo>
                        <a:pt x="94" y="77"/>
                      </a:lnTo>
                      <a:lnTo>
                        <a:pt x="94" y="77"/>
                      </a:lnTo>
                      <a:lnTo>
                        <a:pt x="92" y="79"/>
                      </a:lnTo>
                      <a:lnTo>
                        <a:pt x="92" y="81"/>
                      </a:lnTo>
                      <a:lnTo>
                        <a:pt x="92" y="81"/>
                      </a:lnTo>
                      <a:lnTo>
                        <a:pt x="92" y="81"/>
                      </a:lnTo>
                      <a:lnTo>
                        <a:pt x="92" y="83"/>
                      </a:lnTo>
                      <a:lnTo>
                        <a:pt x="90" y="81"/>
                      </a:lnTo>
                      <a:lnTo>
                        <a:pt x="90" y="81"/>
                      </a:lnTo>
                      <a:lnTo>
                        <a:pt x="90" y="81"/>
                      </a:lnTo>
                      <a:lnTo>
                        <a:pt x="90" y="79"/>
                      </a:lnTo>
                      <a:lnTo>
                        <a:pt x="90" y="79"/>
                      </a:lnTo>
                      <a:lnTo>
                        <a:pt x="90" y="77"/>
                      </a:lnTo>
                      <a:lnTo>
                        <a:pt x="90" y="77"/>
                      </a:lnTo>
                      <a:lnTo>
                        <a:pt x="90" y="77"/>
                      </a:lnTo>
                      <a:lnTo>
                        <a:pt x="92" y="75"/>
                      </a:lnTo>
                      <a:lnTo>
                        <a:pt x="92" y="74"/>
                      </a:lnTo>
                      <a:lnTo>
                        <a:pt x="92" y="72"/>
                      </a:lnTo>
                      <a:lnTo>
                        <a:pt x="90" y="74"/>
                      </a:lnTo>
                      <a:lnTo>
                        <a:pt x="88" y="75"/>
                      </a:lnTo>
                      <a:lnTo>
                        <a:pt x="88" y="74"/>
                      </a:lnTo>
                      <a:lnTo>
                        <a:pt x="88" y="74"/>
                      </a:lnTo>
                      <a:lnTo>
                        <a:pt x="88" y="72"/>
                      </a:lnTo>
                      <a:lnTo>
                        <a:pt x="88" y="72"/>
                      </a:lnTo>
                      <a:lnTo>
                        <a:pt x="86" y="72"/>
                      </a:lnTo>
                      <a:lnTo>
                        <a:pt x="86" y="72"/>
                      </a:lnTo>
                      <a:lnTo>
                        <a:pt x="86" y="72"/>
                      </a:lnTo>
                      <a:lnTo>
                        <a:pt x="86" y="72"/>
                      </a:lnTo>
                      <a:lnTo>
                        <a:pt x="86" y="72"/>
                      </a:lnTo>
                      <a:lnTo>
                        <a:pt x="84" y="74"/>
                      </a:lnTo>
                      <a:lnTo>
                        <a:pt x="84" y="74"/>
                      </a:lnTo>
                      <a:lnTo>
                        <a:pt x="84" y="74"/>
                      </a:lnTo>
                      <a:lnTo>
                        <a:pt x="84" y="72"/>
                      </a:lnTo>
                      <a:lnTo>
                        <a:pt x="84" y="70"/>
                      </a:lnTo>
                      <a:lnTo>
                        <a:pt x="84" y="70"/>
                      </a:lnTo>
                      <a:lnTo>
                        <a:pt x="84" y="68"/>
                      </a:lnTo>
                      <a:lnTo>
                        <a:pt x="84" y="66"/>
                      </a:lnTo>
                      <a:lnTo>
                        <a:pt x="86" y="64"/>
                      </a:lnTo>
                      <a:lnTo>
                        <a:pt x="88" y="62"/>
                      </a:lnTo>
                      <a:lnTo>
                        <a:pt x="90" y="62"/>
                      </a:lnTo>
                      <a:lnTo>
                        <a:pt x="90" y="62"/>
                      </a:lnTo>
                      <a:lnTo>
                        <a:pt x="90" y="60"/>
                      </a:lnTo>
                      <a:lnTo>
                        <a:pt x="90" y="60"/>
                      </a:lnTo>
                      <a:lnTo>
                        <a:pt x="90" y="59"/>
                      </a:lnTo>
                      <a:lnTo>
                        <a:pt x="92" y="59"/>
                      </a:lnTo>
                      <a:lnTo>
                        <a:pt x="92" y="59"/>
                      </a:lnTo>
                      <a:lnTo>
                        <a:pt x="92" y="59"/>
                      </a:lnTo>
                      <a:lnTo>
                        <a:pt x="92" y="59"/>
                      </a:lnTo>
                      <a:lnTo>
                        <a:pt x="94" y="59"/>
                      </a:lnTo>
                      <a:lnTo>
                        <a:pt x="94" y="59"/>
                      </a:lnTo>
                      <a:lnTo>
                        <a:pt x="94" y="59"/>
                      </a:lnTo>
                      <a:lnTo>
                        <a:pt x="96" y="59"/>
                      </a:lnTo>
                      <a:lnTo>
                        <a:pt x="100" y="59"/>
                      </a:lnTo>
                      <a:lnTo>
                        <a:pt x="101" y="59"/>
                      </a:lnTo>
                      <a:lnTo>
                        <a:pt x="109" y="59"/>
                      </a:lnTo>
                      <a:lnTo>
                        <a:pt x="111" y="59"/>
                      </a:lnTo>
                      <a:lnTo>
                        <a:pt x="111" y="59"/>
                      </a:lnTo>
                      <a:lnTo>
                        <a:pt x="111" y="59"/>
                      </a:lnTo>
                      <a:lnTo>
                        <a:pt x="113" y="57"/>
                      </a:lnTo>
                      <a:lnTo>
                        <a:pt x="115" y="57"/>
                      </a:lnTo>
                      <a:lnTo>
                        <a:pt x="115" y="55"/>
                      </a:lnTo>
                      <a:lnTo>
                        <a:pt x="116" y="55"/>
                      </a:lnTo>
                      <a:lnTo>
                        <a:pt x="118" y="55"/>
                      </a:lnTo>
                      <a:lnTo>
                        <a:pt x="118" y="55"/>
                      </a:lnTo>
                      <a:lnTo>
                        <a:pt x="118" y="57"/>
                      </a:lnTo>
                      <a:lnTo>
                        <a:pt x="118" y="59"/>
                      </a:lnTo>
                      <a:lnTo>
                        <a:pt x="116" y="59"/>
                      </a:lnTo>
                      <a:lnTo>
                        <a:pt x="116" y="60"/>
                      </a:lnTo>
                      <a:lnTo>
                        <a:pt x="118" y="62"/>
                      </a:lnTo>
                      <a:lnTo>
                        <a:pt x="118" y="64"/>
                      </a:lnTo>
                      <a:lnTo>
                        <a:pt x="120" y="64"/>
                      </a:lnTo>
                      <a:lnTo>
                        <a:pt x="122" y="64"/>
                      </a:lnTo>
                      <a:lnTo>
                        <a:pt x="124" y="66"/>
                      </a:lnTo>
                      <a:lnTo>
                        <a:pt x="124" y="68"/>
                      </a:lnTo>
                      <a:lnTo>
                        <a:pt x="124" y="68"/>
                      </a:lnTo>
                      <a:lnTo>
                        <a:pt x="126" y="68"/>
                      </a:lnTo>
                      <a:lnTo>
                        <a:pt x="128" y="68"/>
                      </a:lnTo>
                      <a:lnTo>
                        <a:pt x="128" y="66"/>
                      </a:lnTo>
                      <a:lnTo>
                        <a:pt x="126" y="68"/>
                      </a:lnTo>
                      <a:lnTo>
                        <a:pt x="126" y="66"/>
                      </a:lnTo>
                      <a:lnTo>
                        <a:pt x="124" y="64"/>
                      </a:lnTo>
                      <a:lnTo>
                        <a:pt x="124" y="64"/>
                      </a:lnTo>
                      <a:lnTo>
                        <a:pt x="122" y="64"/>
                      </a:lnTo>
                      <a:lnTo>
                        <a:pt x="120" y="64"/>
                      </a:lnTo>
                      <a:lnTo>
                        <a:pt x="120" y="62"/>
                      </a:lnTo>
                      <a:lnTo>
                        <a:pt x="120" y="62"/>
                      </a:lnTo>
                      <a:lnTo>
                        <a:pt x="118" y="62"/>
                      </a:lnTo>
                      <a:lnTo>
                        <a:pt x="118" y="60"/>
                      </a:lnTo>
                      <a:lnTo>
                        <a:pt x="118" y="60"/>
                      </a:lnTo>
                      <a:lnTo>
                        <a:pt x="118" y="59"/>
                      </a:lnTo>
                      <a:lnTo>
                        <a:pt x="120" y="59"/>
                      </a:lnTo>
                      <a:lnTo>
                        <a:pt x="120" y="57"/>
                      </a:lnTo>
                      <a:lnTo>
                        <a:pt x="122" y="53"/>
                      </a:lnTo>
                      <a:lnTo>
                        <a:pt x="122" y="53"/>
                      </a:lnTo>
                      <a:lnTo>
                        <a:pt x="122" y="53"/>
                      </a:lnTo>
                      <a:lnTo>
                        <a:pt x="122" y="53"/>
                      </a:lnTo>
                      <a:lnTo>
                        <a:pt x="124" y="53"/>
                      </a:lnTo>
                      <a:lnTo>
                        <a:pt x="124" y="53"/>
                      </a:lnTo>
                      <a:lnTo>
                        <a:pt x="124" y="51"/>
                      </a:lnTo>
                      <a:lnTo>
                        <a:pt x="122" y="51"/>
                      </a:lnTo>
                      <a:lnTo>
                        <a:pt x="122" y="51"/>
                      </a:lnTo>
                      <a:lnTo>
                        <a:pt x="122" y="51"/>
                      </a:lnTo>
                      <a:lnTo>
                        <a:pt x="120" y="51"/>
                      </a:lnTo>
                      <a:lnTo>
                        <a:pt x="120" y="51"/>
                      </a:lnTo>
                      <a:lnTo>
                        <a:pt x="120" y="51"/>
                      </a:lnTo>
                      <a:lnTo>
                        <a:pt x="118" y="51"/>
                      </a:lnTo>
                      <a:lnTo>
                        <a:pt x="116" y="51"/>
                      </a:lnTo>
                      <a:lnTo>
                        <a:pt x="115" y="53"/>
                      </a:lnTo>
                      <a:lnTo>
                        <a:pt x="113" y="53"/>
                      </a:lnTo>
                      <a:lnTo>
                        <a:pt x="113" y="53"/>
                      </a:lnTo>
                      <a:lnTo>
                        <a:pt x="111" y="55"/>
                      </a:lnTo>
                      <a:lnTo>
                        <a:pt x="109" y="57"/>
                      </a:lnTo>
                      <a:lnTo>
                        <a:pt x="107" y="57"/>
                      </a:lnTo>
                      <a:lnTo>
                        <a:pt x="107" y="57"/>
                      </a:lnTo>
                      <a:lnTo>
                        <a:pt x="103" y="55"/>
                      </a:lnTo>
                      <a:lnTo>
                        <a:pt x="101" y="55"/>
                      </a:lnTo>
                      <a:lnTo>
                        <a:pt x="100" y="55"/>
                      </a:lnTo>
                      <a:lnTo>
                        <a:pt x="100" y="53"/>
                      </a:lnTo>
                      <a:lnTo>
                        <a:pt x="98" y="53"/>
                      </a:lnTo>
                      <a:lnTo>
                        <a:pt x="96" y="53"/>
                      </a:lnTo>
                      <a:lnTo>
                        <a:pt x="94" y="53"/>
                      </a:lnTo>
                      <a:lnTo>
                        <a:pt x="92" y="53"/>
                      </a:lnTo>
                      <a:lnTo>
                        <a:pt x="92" y="53"/>
                      </a:lnTo>
                      <a:lnTo>
                        <a:pt x="90" y="55"/>
                      </a:lnTo>
                      <a:lnTo>
                        <a:pt x="90" y="55"/>
                      </a:lnTo>
                      <a:lnTo>
                        <a:pt x="88" y="55"/>
                      </a:lnTo>
                      <a:lnTo>
                        <a:pt x="88" y="55"/>
                      </a:lnTo>
                      <a:lnTo>
                        <a:pt x="84" y="57"/>
                      </a:lnTo>
                      <a:lnTo>
                        <a:pt x="84" y="57"/>
                      </a:lnTo>
                      <a:lnTo>
                        <a:pt x="83" y="59"/>
                      </a:lnTo>
                      <a:lnTo>
                        <a:pt x="81" y="60"/>
                      </a:lnTo>
                      <a:lnTo>
                        <a:pt x="81" y="60"/>
                      </a:lnTo>
                      <a:lnTo>
                        <a:pt x="79" y="62"/>
                      </a:lnTo>
                      <a:lnTo>
                        <a:pt x="75" y="64"/>
                      </a:lnTo>
                      <a:lnTo>
                        <a:pt x="75" y="64"/>
                      </a:lnTo>
                      <a:lnTo>
                        <a:pt x="69" y="64"/>
                      </a:lnTo>
                      <a:lnTo>
                        <a:pt x="68" y="66"/>
                      </a:lnTo>
                      <a:lnTo>
                        <a:pt x="66" y="68"/>
                      </a:lnTo>
                      <a:lnTo>
                        <a:pt x="64" y="68"/>
                      </a:lnTo>
                      <a:lnTo>
                        <a:pt x="66" y="62"/>
                      </a:lnTo>
                      <a:lnTo>
                        <a:pt x="66" y="60"/>
                      </a:lnTo>
                      <a:lnTo>
                        <a:pt x="68" y="6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55">
                  <a:extLst>
                    <a:ext uri="{FF2B5EF4-FFF2-40B4-BE49-F238E27FC236}">
                      <a16:creationId xmlns:a16="http://schemas.microsoft.com/office/drawing/2014/main" id="{21284CCC-4747-4A60-9A8F-9941E426003E}"/>
                    </a:ext>
                  </a:extLst>
                </p:cNvPr>
                <p:cNvSpPr>
                  <a:spLocks/>
                </p:cNvSpPr>
                <p:nvPr/>
              </p:nvSpPr>
              <p:spPr bwMode="auto">
                <a:xfrm>
                  <a:off x="1716088" y="2298700"/>
                  <a:ext cx="114300" cy="80963"/>
                </a:xfrm>
                <a:custGeom>
                  <a:avLst/>
                  <a:gdLst>
                    <a:gd name="T0" fmla="*/ 143 w 143"/>
                    <a:gd name="T1" fmla="*/ 13 h 101"/>
                    <a:gd name="T2" fmla="*/ 143 w 143"/>
                    <a:gd name="T3" fmla="*/ 58 h 101"/>
                    <a:gd name="T4" fmla="*/ 122 w 143"/>
                    <a:gd name="T5" fmla="*/ 95 h 101"/>
                    <a:gd name="T6" fmla="*/ 45 w 143"/>
                    <a:gd name="T7" fmla="*/ 97 h 101"/>
                    <a:gd name="T8" fmla="*/ 44 w 143"/>
                    <a:gd name="T9" fmla="*/ 101 h 101"/>
                    <a:gd name="T10" fmla="*/ 40 w 143"/>
                    <a:gd name="T11" fmla="*/ 101 h 101"/>
                    <a:gd name="T12" fmla="*/ 36 w 143"/>
                    <a:gd name="T13" fmla="*/ 95 h 101"/>
                    <a:gd name="T14" fmla="*/ 32 w 143"/>
                    <a:gd name="T15" fmla="*/ 92 h 101"/>
                    <a:gd name="T16" fmla="*/ 34 w 143"/>
                    <a:gd name="T17" fmla="*/ 90 h 101"/>
                    <a:gd name="T18" fmla="*/ 36 w 143"/>
                    <a:gd name="T19" fmla="*/ 90 h 101"/>
                    <a:gd name="T20" fmla="*/ 32 w 143"/>
                    <a:gd name="T21" fmla="*/ 90 h 101"/>
                    <a:gd name="T22" fmla="*/ 27 w 143"/>
                    <a:gd name="T23" fmla="*/ 88 h 101"/>
                    <a:gd name="T24" fmla="*/ 27 w 143"/>
                    <a:gd name="T25" fmla="*/ 86 h 101"/>
                    <a:gd name="T26" fmla="*/ 25 w 143"/>
                    <a:gd name="T27" fmla="*/ 86 h 101"/>
                    <a:gd name="T28" fmla="*/ 21 w 143"/>
                    <a:gd name="T29" fmla="*/ 92 h 101"/>
                    <a:gd name="T30" fmla="*/ 17 w 143"/>
                    <a:gd name="T31" fmla="*/ 92 h 101"/>
                    <a:gd name="T32" fmla="*/ 14 w 143"/>
                    <a:gd name="T33" fmla="*/ 86 h 101"/>
                    <a:gd name="T34" fmla="*/ 10 w 143"/>
                    <a:gd name="T35" fmla="*/ 86 h 101"/>
                    <a:gd name="T36" fmla="*/ 4 w 143"/>
                    <a:gd name="T37" fmla="*/ 88 h 101"/>
                    <a:gd name="T38" fmla="*/ 2 w 143"/>
                    <a:gd name="T39" fmla="*/ 86 h 101"/>
                    <a:gd name="T40" fmla="*/ 0 w 143"/>
                    <a:gd name="T41" fmla="*/ 82 h 101"/>
                    <a:gd name="T42" fmla="*/ 2 w 143"/>
                    <a:gd name="T43" fmla="*/ 80 h 101"/>
                    <a:gd name="T44" fmla="*/ 6 w 143"/>
                    <a:gd name="T45" fmla="*/ 75 h 101"/>
                    <a:gd name="T46" fmla="*/ 8 w 143"/>
                    <a:gd name="T47" fmla="*/ 71 h 101"/>
                    <a:gd name="T48" fmla="*/ 10 w 143"/>
                    <a:gd name="T49" fmla="*/ 65 h 101"/>
                    <a:gd name="T50" fmla="*/ 15 w 143"/>
                    <a:gd name="T51" fmla="*/ 62 h 101"/>
                    <a:gd name="T52" fmla="*/ 15 w 143"/>
                    <a:gd name="T53" fmla="*/ 60 h 101"/>
                    <a:gd name="T54" fmla="*/ 19 w 143"/>
                    <a:gd name="T55" fmla="*/ 54 h 101"/>
                    <a:gd name="T56" fmla="*/ 23 w 143"/>
                    <a:gd name="T57" fmla="*/ 56 h 101"/>
                    <a:gd name="T58" fmla="*/ 27 w 143"/>
                    <a:gd name="T59" fmla="*/ 54 h 101"/>
                    <a:gd name="T60" fmla="*/ 25 w 143"/>
                    <a:gd name="T61" fmla="*/ 54 h 101"/>
                    <a:gd name="T62" fmla="*/ 19 w 143"/>
                    <a:gd name="T63" fmla="*/ 48 h 101"/>
                    <a:gd name="T64" fmla="*/ 25 w 143"/>
                    <a:gd name="T65" fmla="*/ 43 h 101"/>
                    <a:gd name="T66" fmla="*/ 27 w 143"/>
                    <a:gd name="T67" fmla="*/ 41 h 101"/>
                    <a:gd name="T68" fmla="*/ 29 w 143"/>
                    <a:gd name="T69" fmla="*/ 37 h 101"/>
                    <a:gd name="T70" fmla="*/ 30 w 143"/>
                    <a:gd name="T71" fmla="*/ 35 h 101"/>
                    <a:gd name="T72" fmla="*/ 32 w 143"/>
                    <a:gd name="T73" fmla="*/ 32 h 101"/>
                    <a:gd name="T74" fmla="*/ 30 w 143"/>
                    <a:gd name="T75" fmla="*/ 20 h 101"/>
                    <a:gd name="T76" fmla="*/ 30 w 143"/>
                    <a:gd name="T77" fmla="*/ 17 h 101"/>
                    <a:gd name="T78" fmla="*/ 30 w 143"/>
                    <a:gd name="T79" fmla="*/ 15 h 101"/>
                    <a:gd name="T80" fmla="*/ 30 w 143"/>
                    <a:gd name="T81" fmla="*/ 3 h 101"/>
                    <a:gd name="T82" fmla="*/ 32 w 143"/>
                    <a:gd name="T83" fmla="*/ 0 h 101"/>
                    <a:gd name="T84" fmla="*/ 34 w 143"/>
                    <a:gd name="T85" fmla="*/ 3 h 101"/>
                    <a:gd name="T86" fmla="*/ 36 w 143"/>
                    <a:gd name="T87" fmla="*/ 7 h 101"/>
                    <a:gd name="T88" fmla="*/ 40 w 143"/>
                    <a:gd name="T89" fmla="*/ 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01">
                      <a:moveTo>
                        <a:pt x="45" y="11"/>
                      </a:moveTo>
                      <a:lnTo>
                        <a:pt x="47" y="13"/>
                      </a:lnTo>
                      <a:lnTo>
                        <a:pt x="143" y="13"/>
                      </a:lnTo>
                      <a:lnTo>
                        <a:pt x="143" y="15"/>
                      </a:lnTo>
                      <a:lnTo>
                        <a:pt x="143" y="39"/>
                      </a:lnTo>
                      <a:lnTo>
                        <a:pt x="143" y="58"/>
                      </a:lnTo>
                      <a:lnTo>
                        <a:pt x="143" y="77"/>
                      </a:lnTo>
                      <a:lnTo>
                        <a:pt x="143" y="95"/>
                      </a:lnTo>
                      <a:lnTo>
                        <a:pt x="122" y="95"/>
                      </a:lnTo>
                      <a:lnTo>
                        <a:pt x="49" y="95"/>
                      </a:lnTo>
                      <a:lnTo>
                        <a:pt x="45" y="95"/>
                      </a:lnTo>
                      <a:lnTo>
                        <a:pt x="45" y="97"/>
                      </a:lnTo>
                      <a:lnTo>
                        <a:pt x="45" y="99"/>
                      </a:lnTo>
                      <a:lnTo>
                        <a:pt x="45" y="99"/>
                      </a:lnTo>
                      <a:lnTo>
                        <a:pt x="44" y="101"/>
                      </a:lnTo>
                      <a:lnTo>
                        <a:pt x="44" y="101"/>
                      </a:lnTo>
                      <a:lnTo>
                        <a:pt x="42" y="101"/>
                      </a:lnTo>
                      <a:lnTo>
                        <a:pt x="40" y="101"/>
                      </a:lnTo>
                      <a:lnTo>
                        <a:pt x="38" y="97"/>
                      </a:lnTo>
                      <a:lnTo>
                        <a:pt x="36" y="97"/>
                      </a:lnTo>
                      <a:lnTo>
                        <a:pt x="36" y="95"/>
                      </a:lnTo>
                      <a:lnTo>
                        <a:pt x="32" y="95"/>
                      </a:lnTo>
                      <a:lnTo>
                        <a:pt x="32" y="93"/>
                      </a:lnTo>
                      <a:lnTo>
                        <a:pt x="32" y="92"/>
                      </a:lnTo>
                      <a:lnTo>
                        <a:pt x="32" y="92"/>
                      </a:lnTo>
                      <a:lnTo>
                        <a:pt x="34" y="92"/>
                      </a:lnTo>
                      <a:lnTo>
                        <a:pt x="34" y="90"/>
                      </a:lnTo>
                      <a:lnTo>
                        <a:pt x="36" y="90"/>
                      </a:lnTo>
                      <a:lnTo>
                        <a:pt x="36" y="90"/>
                      </a:lnTo>
                      <a:lnTo>
                        <a:pt x="36" y="90"/>
                      </a:lnTo>
                      <a:lnTo>
                        <a:pt x="34" y="90"/>
                      </a:lnTo>
                      <a:lnTo>
                        <a:pt x="34" y="90"/>
                      </a:lnTo>
                      <a:lnTo>
                        <a:pt x="32" y="90"/>
                      </a:lnTo>
                      <a:lnTo>
                        <a:pt x="30" y="88"/>
                      </a:lnTo>
                      <a:lnTo>
                        <a:pt x="30" y="88"/>
                      </a:lnTo>
                      <a:lnTo>
                        <a:pt x="27" y="88"/>
                      </a:lnTo>
                      <a:lnTo>
                        <a:pt x="27" y="88"/>
                      </a:lnTo>
                      <a:lnTo>
                        <a:pt x="25" y="88"/>
                      </a:lnTo>
                      <a:lnTo>
                        <a:pt x="27" y="86"/>
                      </a:lnTo>
                      <a:lnTo>
                        <a:pt x="27" y="86"/>
                      </a:lnTo>
                      <a:lnTo>
                        <a:pt x="27" y="86"/>
                      </a:lnTo>
                      <a:lnTo>
                        <a:pt x="25" y="86"/>
                      </a:lnTo>
                      <a:lnTo>
                        <a:pt x="23" y="90"/>
                      </a:lnTo>
                      <a:lnTo>
                        <a:pt x="23" y="90"/>
                      </a:lnTo>
                      <a:lnTo>
                        <a:pt x="21" y="92"/>
                      </a:lnTo>
                      <a:lnTo>
                        <a:pt x="19" y="92"/>
                      </a:lnTo>
                      <a:lnTo>
                        <a:pt x="17" y="92"/>
                      </a:lnTo>
                      <a:lnTo>
                        <a:pt x="17" y="92"/>
                      </a:lnTo>
                      <a:lnTo>
                        <a:pt x="15" y="88"/>
                      </a:lnTo>
                      <a:lnTo>
                        <a:pt x="15" y="88"/>
                      </a:lnTo>
                      <a:lnTo>
                        <a:pt x="14" y="86"/>
                      </a:lnTo>
                      <a:lnTo>
                        <a:pt x="12" y="86"/>
                      </a:lnTo>
                      <a:lnTo>
                        <a:pt x="12" y="86"/>
                      </a:lnTo>
                      <a:lnTo>
                        <a:pt x="10" y="86"/>
                      </a:lnTo>
                      <a:lnTo>
                        <a:pt x="8" y="86"/>
                      </a:lnTo>
                      <a:lnTo>
                        <a:pt x="6" y="88"/>
                      </a:lnTo>
                      <a:lnTo>
                        <a:pt x="4" y="88"/>
                      </a:lnTo>
                      <a:lnTo>
                        <a:pt x="4" y="88"/>
                      </a:lnTo>
                      <a:lnTo>
                        <a:pt x="2" y="86"/>
                      </a:lnTo>
                      <a:lnTo>
                        <a:pt x="2" y="86"/>
                      </a:lnTo>
                      <a:lnTo>
                        <a:pt x="2" y="84"/>
                      </a:lnTo>
                      <a:lnTo>
                        <a:pt x="0" y="84"/>
                      </a:lnTo>
                      <a:lnTo>
                        <a:pt x="0" y="82"/>
                      </a:lnTo>
                      <a:lnTo>
                        <a:pt x="2" y="82"/>
                      </a:lnTo>
                      <a:lnTo>
                        <a:pt x="2" y="82"/>
                      </a:lnTo>
                      <a:lnTo>
                        <a:pt x="2" y="80"/>
                      </a:lnTo>
                      <a:lnTo>
                        <a:pt x="4" y="77"/>
                      </a:lnTo>
                      <a:lnTo>
                        <a:pt x="4" y="75"/>
                      </a:lnTo>
                      <a:lnTo>
                        <a:pt x="6" y="75"/>
                      </a:lnTo>
                      <a:lnTo>
                        <a:pt x="6" y="75"/>
                      </a:lnTo>
                      <a:lnTo>
                        <a:pt x="8" y="73"/>
                      </a:lnTo>
                      <a:lnTo>
                        <a:pt x="8" y="71"/>
                      </a:lnTo>
                      <a:lnTo>
                        <a:pt x="8" y="69"/>
                      </a:lnTo>
                      <a:lnTo>
                        <a:pt x="8" y="67"/>
                      </a:lnTo>
                      <a:lnTo>
                        <a:pt x="10" y="65"/>
                      </a:lnTo>
                      <a:lnTo>
                        <a:pt x="12" y="65"/>
                      </a:lnTo>
                      <a:lnTo>
                        <a:pt x="14" y="62"/>
                      </a:lnTo>
                      <a:lnTo>
                        <a:pt x="15" y="62"/>
                      </a:lnTo>
                      <a:lnTo>
                        <a:pt x="15" y="60"/>
                      </a:lnTo>
                      <a:lnTo>
                        <a:pt x="15" y="60"/>
                      </a:lnTo>
                      <a:lnTo>
                        <a:pt x="15" y="60"/>
                      </a:lnTo>
                      <a:lnTo>
                        <a:pt x="15" y="58"/>
                      </a:lnTo>
                      <a:lnTo>
                        <a:pt x="17" y="54"/>
                      </a:lnTo>
                      <a:lnTo>
                        <a:pt x="19" y="54"/>
                      </a:lnTo>
                      <a:lnTo>
                        <a:pt x="21" y="54"/>
                      </a:lnTo>
                      <a:lnTo>
                        <a:pt x="21" y="54"/>
                      </a:lnTo>
                      <a:lnTo>
                        <a:pt x="23" y="56"/>
                      </a:lnTo>
                      <a:lnTo>
                        <a:pt x="25" y="54"/>
                      </a:lnTo>
                      <a:lnTo>
                        <a:pt x="27" y="54"/>
                      </a:lnTo>
                      <a:lnTo>
                        <a:pt x="27" y="54"/>
                      </a:lnTo>
                      <a:lnTo>
                        <a:pt x="29" y="52"/>
                      </a:lnTo>
                      <a:lnTo>
                        <a:pt x="27" y="52"/>
                      </a:lnTo>
                      <a:lnTo>
                        <a:pt x="25" y="54"/>
                      </a:lnTo>
                      <a:lnTo>
                        <a:pt x="23" y="54"/>
                      </a:lnTo>
                      <a:lnTo>
                        <a:pt x="19" y="50"/>
                      </a:lnTo>
                      <a:lnTo>
                        <a:pt x="19" y="48"/>
                      </a:lnTo>
                      <a:lnTo>
                        <a:pt x="19" y="47"/>
                      </a:lnTo>
                      <a:lnTo>
                        <a:pt x="25" y="43"/>
                      </a:lnTo>
                      <a:lnTo>
                        <a:pt x="25" y="43"/>
                      </a:lnTo>
                      <a:lnTo>
                        <a:pt x="25" y="43"/>
                      </a:lnTo>
                      <a:lnTo>
                        <a:pt x="25" y="41"/>
                      </a:lnTo>
                      <a:lnTo>
                        <a:pt x="27" y="41"/>
                      </a:lnTo>
                      <a:lnTo>
                        <a:pt x="27" y="39"/>
                      </a:lnTo>
                      <a:lnTo>
                        <a:pt x="29" y="39"/>
                      </a:lnTo>
                      <a:lnTo>
                        <a:pt x="29" y="37"/>
                      </a:lnTo>
                      <a:lnTo>
                        <a:pt x="29" y="37"/>
                      </a:lnTo>
                      <a:lnTo>
                        <a:pt x="29" y="35"/>
                      </a:lnTo>
                      <a:lnTo>
                        <a:pt x="30" y="35"/>
                      </a:lnTo>
                      <a:lnTo>
                        <a:pt x="30" y="33"/>
                      </a:lnTo>
                      <a:lnTo>
                        <a:pt x="30" y="33"/>
                      </a:lnTo>
                      <a:lnTo>
                        <a:pt x="32" y="32"/>
                      </a:lnTo>
                      <a:lnTo>
                        <a:pt x="34" y="28"/>
                      </a:lnTo>
                      <a:lnTo>
                        <a:pt x="32" y="26"/>
                      </a:lnTo>
                      <a:lnTo>
                        <a:pt x="30" y="20"/>
                      </a:lnTo>
                      <a:lnTo>
                        <a:pt x="30" y="18"/>
                      </a:lnTo>
                      <a:lnTo>
                        <a:pt x="30" y="18"/>
                      </a:lnTo>
                      <a:lnTo>
                        <a:pt x="30" y="17"/>
                      </a:lnTo>
                      <a:lnTo>
                        <a:pt x="30" y="17"/>
                      </a:lnTo>
                      <a:lnTo>
                        <a:pt x="30" y="15"/>
                      </a:lnTo>
                      <a:lnTo>
                        <a:pt x="30" y="15"/>
                      </a:lnTo>
                      <a:lnTo>
                        <a:pt x="32" y="5"/>
                      </a:lnTo>
                      <a:lnTo>
                        <a:pt x="32" y="5"/>
                      </a:lnTo>
                      <a:lnTo>
                        <a:pt x="30" y="3"/>
                      </a:lnTo>
                      <a:lnTo>
                        <a:pt x="30" y="1"/>
                      </a:lnTo>
                      <a:lnTo>
                        <a:pt x="32" y="0"/>
                      </a:lnTo>
                      <a:lnTo>
                        <a:pt x="32" y="0"/>
                      </a:lnTo>
                      <a:lnTo>
                        <a:pt x="34" y="0"/>
                      </a:lnTo>
                      <a:lnTo>
                        <a:pt x="34" y="1"/>
                      </a:lnTo>
                      <a:lnTo>
                        <a:pt x="34" y="3"/>
                      </a:lnTo>
                      <a:lnTo>
                        <a:pt x="34" y="5"/>
                      </a:lnTo>
                      <a:lnTo>
                        <a:pt x="34" y="5"/>
                      </a:lnTo>
                      <a:lnTo>
                        <a:pt x="36" y="7"/>
                      </a:lnTo>
                      <a:lnTo>
                        <a:pt x="38" y="9"/>
                      </a:lnTo>
                      <a:lnTo>
                        <a:pt x="40" y="9"/>
                      </a:lnTo>
                      <a:lnTo>
                        <a:pt x="40" y="9"/>
                      </a:lnTo>
                      <a:lnTo>
                        <a:pt x="45"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6">
                  <a:extLst>
                    <a:ext uri="{FF2B5EF4-FFF2-40B4-BE49-F238E27FC236}">
                      <a16:creationId xmlns:a16="http://schemas.microsoft.com/office/drawing/2014/main" id="{50634B67-F74D-4C9F-A764-CCDF5BC0347F}"/>
                    </a:ext>
                  </a:extLst>
                </p:cNvPr>
                <p:cNvSpPr>
                  <a:spLocks/>
                </p:cNvSpPr>
                <p:nvPr/>
              </p:nvSpPr>
              <p:spPr bwMode="auto">
                <a:xfrm>
                  <a:off x="1712913" y="2295525"/>
                  <a:ext cx="119062" cy="87313"/>
                </a:xfrm>
                <a:custGeom>
                  <a:avLst/>
                  <a:gdLst>
                    <a:gd name="T0" fmla="*/ 142 w 150"/>
                    <a:gd name="T1" fmla="*/ 43 h 109"/>
                    <a:gd name="T2" fmla="*/ 125 w 150"/>
                    <a:gd name="T3" fmla="*/ 96 h 109"/>
                    <a:gd name="T4" fmla="*/ 45 w 150"/>
                    <a:gd name="T5" fmla="*/ 103 h 109"/>
                    <a:gd name="T6" fmla="*/ 43 w 150"/>
                    <a:gd name="T7" fmla="*/ 99 h 109"/>
                    <a:gd name="T8" fmla="*/ 39 w 150"/>
                    <a:gd name="T9" fmla="*/ 97 h 109"/>
                    <a:gd name="T10" fmla="*/ 37 w 150"/>
                    <a:gd name="T11" fmla="*/ 97 h 109"/>
                    <a:gd name="T12" fmla="*/ 39 w 150"/>
                    <a:gd name="T13" fmla="*/ 90 h 109"/>
                    <a:gd name="T14" fmla="*/ 30 w 150"/>
                    <a:gd name="T15" fmla="*/ 92 h 109"/>
                    <a:gd name="T16" fmla="*/ 30 w 150"/>
                    <a:gd name="T17" fmla="*/ 90 h 109"/>
                    <a:gd name="T18" fmla="*/ 33 w 150"/>
                    <a:gd name="T19" fmla="*/ 88 h 109"/>
                    <a:gd name="T20" fmla="*/ 24 w 150"/>
                    <a:gd name="T21" fmla="*/ 96 h 109"/>
                    <a:gd name="T22" fmla="*/ 22 w 150"/>
                    <a:gd name="T23" fmla="*/ 90 h 109"/>
                    <a:gd name="T24" fmla="*/ 13 w 150"/>
                    <a:gd name="T25" fmla="*/ 86 h 109"/>
                    <a:gd name="T26" fmla="*/ 7 w 150"/>
                    <a:gd name="T27" fmla="*/ 92 h 109"/>
                    <a:gd name="T28" fmla="*/ 7 w 150"/>
                    <a:gd name="T29" fmla="*/ 86 h 109"/>
                    <a:gd name="T30" fmla="*/ 9 w 150"/>
                    <a:gd name="T31" fmla="*/ 86 h 109"/>
                    <a:gd name="T32" fmla="*/ 15 w 150"/>
                    <a:gd name="T33" fmla="*/ 79 h 109"/>
                    <a:gd name="T34" fmla="*/ 15 w 150"/>
                    <a:gd name="T35" fmla="*/ 71 h 109"/>
                    <a:gd name="T36" fmla="*/ 22 w 150"/>
                    <a:gd name="T37" fmla="*/ 66 h 109"/>
                    <a:gd name="T38" fmla="*/ 22 w 150"/>
                    <a:gd name="T39" fmla="*/ 60 h 109"/>
                    <a:gd name="T40" fmla="*/ 30 w 150"/>
                    <a:gd name="T41" fmla="*/ 62 h 109"/>
                    <a:gd name="T42" fmla="*/ 33 w 150"/>
                    <a:gd name="T43" fmla="*/ 54 h 109"/>
                    <a:gd name="T44" fmla="*/ 26 w 150"/>
                    <a:gd name="T45" fmla="*/ 52 h 109"/>
                    <a:gd name="T46" fmla="*/ 30 w 150"/>
                    <a:gd name="T47" fmla="*/ 49 h 109"/>
                    <a:gd name="T48" fmla="*/ 33 w 150"/>
                    <a:gd name="T49" fmla="*/ 43 h 109"/>
                    <a:gd name="T50" fmla="*/ 35 w 150"/>
                    <a:gd name="T51" fmla="*/ 41 h 109"/>
                    <a:gd name="T52" fmla="*/ 39 w 150"/>
                    <a:gd name="T53" fmla="*/ 30 h 109"/>
                    <a:gd name="T54" fmla="*/ 37 w 150"/>
                    <a:gd name="T55" fmla="*/ 21 h 109"/>
                    <a:gd name="T56" fmla="*/ 39 w 150"/>
                    <a:gd name="T57" fmla="*/ 9 h 109"/>
                    <a:gd name="T58" fmla="*/ 37 w 150"/>
                    <a:gd name="T59" fmla="*/ 5 h 109"/>
                    <a:gd name="T60" fmla="*/ 35 w 150"/>
                    <a:gd name="T61" fmla="*/ 11 h 109"/>
                    <a:gd name="T62" fmla="*/ 47 w 150"/>
                    <a:gd name="T63" fmla="*/ 19 h 109"/>
                    <a:gd name="T64" fmla="*/ 39 w 150"/>
                    <a:gd name="T65" fmla="*/ 7 h 109"/>
                    <a:gd name="T66" fmla="*/ 37 w 150"/>
                    <a:gd name="T67" fmla="*/ 0 h 109"/>
                    <a:gd name="T68" fmla="*/ 32 w 150"/>
                    <a:gd name="T69" fmla="*/ 9 h 109"/>
                    <a:gd name="T70" fmla="*/ 32 w 150"/>
                    <a:gd name="T71" fmla="*/ 17 h 109"/>
                    <a:gd name="T72" fmla="*/ 33 w 150"/>
                    <a:gd name="T73" fmla="*/ 30 h 109"/>
                    <a:gd name="T74" fmla="*/ 30 w 150"/>
                    <a:gd name="T75" fmla="*/ 37 h 109"/>
                    <a:gd name="T76" fmla="*/ 28 w 150"/>
                    <a:gd name="T77" fmla="*/ 41 h 109"/>
                    <a:gd name="T78" fmla="*/ 18 w 150"/>
                    <a:gd name="T79" fmla="*/ 52 h 109"/>
                    <a:gd name="T80" fmla="*/ 30 w 150"/>
                    <a:gd name="T81" fmla="*/ 62 h 109"/>
                    <a:gd name="T82" fmla="*/ 26 w 150"/>
                    <a:gd name="T83" fmla="*/ 56 h 109"/>
                    <a:gd name="T84" fmla="*/ 20 w 150"/>
                    <a:gd name="T85" fmla="*/ 54 h 109"/>
                    <a:gd name="T86" fmla="*/ 17 w 150"/>
                    <a:gd name="T87" fmla="*/ 62 h 109"/>
                    <a:gd name="T88" fmla="*/ 9 w 150"/>
                    <a:gd name="T89" fmla="*/ 69 h 109"/>
                    <a:gd name="T90" fmla="*/ 5 w 150"/>
                    <a:gd name="T91" fmla="*/ 79 h 109"/>
                    <a:gd name="T92" fmla="*/ 0 w 150"/>
                    <a:gd name="T93" fmla="*/ 86 h 109"/>
                    <a:gd name="T94" fmla="*/ 3 w 150"/>
                    <a:gd name="T95" fmla="*/ 92 h 109"/>
                    <a:gd name="T96" fmla="*/ 15 w 150"/>
                    <a:gd name="T97" fmla="*/ 94 h 109"/>
                    <a:gd name="T98" fmla="*/ 17 w 150"/>
                    <a:gd name="T99" fmla="*/ 97 h 109"/>
                    <a:gd name="T100" fmla="*/ 28 w 150"/>
                    <a:gd name="T101" fmla="*/ 96 h 109"/>
                    <a:gd name="T102" fmla="*/ 28 w 150"/>
                    <a:gd name="T103" fmla="*/ 88 h 109"/>
                    <a:gd name="T104" fmla="*/ 33 w 150"/>
                    <a:gd name="T105" fmla="*/ 96 h 109"/>
                    <a:gd name="T106" fmla="*/ 37 w 150"/>
                    <a:gd name="T107" fmla="*/ 97 h 109"/>
                    <a:gd name="T108" fmla="*/ 37 w 150"/>
                    <a:gd name="T109" fmla="*/ 92 h 109"/>
                    <a:gd name="T110" fmla="*/ 33 w 150"/>
                    <a:gd name="T111" fmla="*/ 99 h 109"/>
                    <a:gd name="T112" fmla="*/ 43 w 150"/>
                    <a:gd name="T113" fmla="*/ 107 h 109"/>
                    <a:gd name="T114" fmla="*/ 52 w 150"/>
                    <a:gd name="T115" fmla="*/ 103 h 109"/>
                    <a:gd name="T116" fmla="*/ 146 w 150"/>
                    <a:gd name="T117" fmla="*/ 103 h 109"/>
                    <a:gd name="T118" fmla="*/ 150 w 150"/>
                    <a:gd name="T119" fmla="*/ 62 h 109"/>
                    <a:gd name="T120" fmla="*/ 146 w 150"/>
                    <a:gd name="T121"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09">
                      <a:moveTo>
                        <a:pt x="48" y="15"/>
                      </a:moveTo>
                      <a:lnTo>
                        <a:pt x="48" y="19"/>
                      </a:lnTo>
                      <a:lnTo>
                        <a:pt x="48" y="19"/>
                      </a:lnTo>
                      <a:lnTo>
                        <a:pt x="50" y="19"/>
                      </a:lnTo>
                      <a:lnTo>
                        <a:pt x="142" y="19"/>
                      </a:lnTo>
                      <a:lnTo>
                        <a:pt x="142" y="19"/>
                      </a:lnTo>
                      <a:lnTo>
                        <a:pt x="146" y="19"/>
                      </a:lnTo>
                      <a:lnTo>
                        <a:pt x="142" y="19"/>
                      </a:lnTo>
                      <a:lnTo>
                        <a:pt x="142" y="43"/>
                      </a:lnTo>
                      <a:lnTo>
                        <a:pt x="142" y="43"/>
                      </a:lnTo>
                      <a:lnTo>
                        <a:pt x="142" y="62"/>
                      </a:lnTo>
                      <a:lnTo>
                        <a:pt x="146" y="62"/>
                      </a:lnTo>
                      <a:lnTo>
                        <a:pt x="142" y="62"/>
                      </a:lnTo>
                      <a:lnTo>
                        <a:pt x="142" y="81"/>
                      </a:lnTo>
                      <a:lnTo>
                        <a:pt x="142" y="81"/>
                      </a:lnTo>
                      <a:lnTo>
                        <a:pt x="142" y="96"/>
                      </a:lnTo>
                      <a:lnTo>
                        <a:pt x="125" y="96"/>
                      </a:lnTo>
                      <a:lnTo>
                        <a:pt x="125" y="96"/>
                      </a:lnTo>
                      <a:lnTo>
                        <a:pt x="52" y="96"/>
                      </a:lnTo>
                      <a:lnTo>
                        <a:pt x="52" y="96"/>
                      </a:lnTo>
                      <a:lnTo>
                        <a:pt x="48" y="96"/>
                      </a:lnTo>
                      <a:lnTo>
                        <a:pt x="48" y="96"/>
                      </a:lnTo>
                      <a:lnTo>
                        <a:pt x="47" y="97"/>
                      </a:lnTo>
                      <a:lnTo>
                        <a:pt x="45" y="99"/>
                      </a:lnTo>
                      <a:lnTo>
                        <a:pt x="45" y="101"/>
                      </a:lnTo>
                      <a:lnTo>
                        <a:pt x="45" y="103"/>
                      </a:lnTo>
                      <a:lnTo>
                        <a:pt x="45" y="103"/>
                      </a:lnTo>
                      <a:lnTo>
                        <a:pt x="48" y="103"/>
                      </a:lnTo>
                      <a:lnTo>
                        <a:pt x="45" y="101"/>
                      </a:lnTo>
                      <a:lnTo>
                        <a:pt x="45" y="101"/>
                      </a:lnTo>
                      <a:lnTo>
                        <a:pt x="45" y="101"/>
                      </a:lnTo>
                      <a:lnTo>
                        <a:pt x="47" y="105"/>
                      </a:lnTo>
                      <a:lnTo>
                        <a:pt x="47" y="101"/>
                      </a:lnTo>
                      <a:lnTo>
                        <a:pt x="47" y="101"/>
                      </a:lnTo>
                      <a:lnTo>
                        <a:pt x="45" y="101"/>
                      </a:lnTo>
                      <a:lnTo>
                        <a:pt x="43" y="99"/>
                      </a:lnTo>
                      <a:lnTo>
                        <a:pt x="43" y="99"/>
                      </a:lnTo>
                      <a:lnTo>
                        <a:pt x="41" y="97"/>
                      </a:lnTo>
                      <a:lnTo>
                        <a:pt x="41" y="97"/>
                      </a:lnTo>
                      <a:lnTo>
                        <a:pt x="39" y="97"/>
                      </a:lnTo>
                      <a:lnTo>
                        <a:pt x="39" y="97"/>
                      </a:lnTo>
                      <a:lnTo>
                        <a:pt x="37" y="96"/>
                      </a:lnTo>
                      <a:lnTo>
                        <a:pt x="35" y="99"/>
                      </a:lnTo>
                      <a:lnTo>
                        <a:pt x="39" y="99"/>
                      </a:lnTo>
                      <a:lnTo>
                        <a:pt x="39" y="97"/>
                      </a:lnTo>
                      <a:lnTo>
                        <a:pt x="39" y="97"/>
                      </a:lnTo>
                      <a:lnTo>
                        <a:pt x="39" y="96"/>
                      </a:lnTo>
                      <a:lnTo>
                        <a:pt x="39" y="96"/>
                      </a:lnTo>
                      <a:lnTo>
                        <a:pt x="35" y="96"/>
                      </a:lnTo>
                      <a:lnTo>
                        <a:pt x="37" y="97"/>
                      </a:lnTo>
                      <a:lnTo>
                        <a:pt x="37" y="97"/>
                      </a:lnTo>
                      <a:lnTo>
                        <a:pt x="39" y="97"/>
                      </a:lnTo>
                      <a:lnTo>
                        <a:pt x="37" y="94"/>
                      </a:lnTo>
                      <a:lnTo>
                        <a:pt x="37" y="97"/>
                      </a:lnTo>
                      <a:lnTo>
                        <a:pt x="39" y="97"/>
                      </a:lnTo>
                      <a:lnTo>
                        <a:pt x="39" y="97"/>
                      </a:lnTo>
                      <a:lnTo>
                        <a:pt x="39" y="97"/>
                      </a:lnTo>
                      <a:lnTo>
                        <a:pt x="43" y="96"/>
                      </a:lnTo>
                      <a:lnTo>
                        <a:pt x="43" y="96"/>
                      </a:lnTo>
                      <a:lnTo>
                        <a:pt x="41" y="92"/>
                      </a:lnTo>
                      <a:lnTo>
                        <a:pt x="41" y="92"/>
                      </a:lnTo>
                      <a:lnTo>
                        <a:pt x="39" y="90"/>
                      </a:lnTo>
                      <a:lnTo>
                        <a:pt x="39" y="90"/>
                      </a:lnTo>
                      <a:lnTo>
                        <a:pt x="37" y="90"/>
                      </a:lnTo>
                      <a:lnTo>
                        <a:pt x="37" y="90"/>
                      </a:lnTo>
                      <a:lnTo>
                        <a:pt x="37" y="90"/>
                      </a:lnTo>
                      <a:lnTo>
                        <a:pt x="35" y="90"/>
                      </a:lnTo>
                      <a:lnTo>
                        <a:pt x="35" y="88"/>
                      </a:lnTo>
                      <a:lnTo>
                        <a:pt x="33" y="88"/>
                      </a:lnTo>
                      <a:lnTo>
                        <a:pt x="32" y="88"/>
                      </a:lnTo>
                      <a:lnTo>
                        <a:pt x="30" y="90"/>
                      </a:lnTo>
                      <a:lnTo>
                        <a:pt x="30" y="92"/>
                      </a:lnTo>
                      <a:lnTo>
                        <a:pt x="32" y="90"/>
                      </a:lnTo>
                      <a:lnTo>
                        <a:pt x="30" y="90"/>
                      </a:lnTo>
                      <a:lnTo>
                        <a:pt x="30" y="92"/>
                      </a:lnTo>
                      <a:lnTo>
                        <a:pt x="32" y="92"/>
                      </a:lnTo>
                      <a:lnTo>
                        <a:pt x="32" y="90"/>
                      </a:lnTo>
                      <a:lnTo>
                        <a:pt x="28" y="92"/>
                      </a:lnTo>
                      <a:lnTo>
                        <a:pt x="32" y="92"/>
                      </a:lnTo>
                      <a:lnTo>
                        <a:pt x="32" y="92"/>
                      </a:lnTo>
                      <a:lnTo>
                        <a:pt x="30" y="90"/>
                      </a:lnTo>
                      <a:lnTo>
                        <a:pt x="32" y="94"/>
                      </a:lnTo>
                      <a:lnTo>
                        <a:pt x="32" y="94"/>
                      </a:lnTo>
                      <a:lnTo>
                        <a:pt x="30" y="90"/>
                      </a:lnTo>
                      <a:lnTo>
                        <a:pt x="32" y="94"/>
                      </a:lnTo>
                      <a:lnTo>
                        <a:pt x="32" y="94"/>
                      </a:lnTo>
                      <a:lnTo>
                        <a:pt x="32" y="94"/>
                      </a:lnTo>
                      <a:lnTo>
                        <a:pt x="33" y="90"/>
                      </a:lnTo>
                      <a:lnTo>
                        <a:pt x="33" y="88"/>
                      </a:lnTo>
                      <a:lnTo>
                        <a:pt x="33" y="88"/>
                      </a:lnTo>
                      <a:lnTo>
                        <a:pt x="32" y="86"/>
                      </a:lnTo>
                      <a:lnTo>
                        <a:pt x="28" y="86"/>
                      </a:lnTo>
                      <a:lnTo>
                        <a:pt x="28" y="88"/>
                      </a:lnTo>
                      <a:lnTo>
                        <a:pt x="26" y="88"/>
                      </a:lnTo>
                      <a:lnTo>
                        <a:pt x="24" y="92"/>
                      </a:lnTo>
                      <a:lnTo>
                        <a:pt x="22" y="92"/>
                      </a:lnTo>
                      <a:lnTo>
                        <a:pt x="22" y="92"/>
                      </a:lnTo>
                      <a:lnTo>
                        <a:pt x="22" y="92"/>
                      </a:lnTo>
                      <a:lnTo>
                        <a:pt x="24" y="96"/>
                      </a:lnTo>
                      <a:lnTo>
                        <a:pt x="24" y="92"/>
                      </a:lnTo>
                      <a:lnTo>
                        <a:pt x="22" y="92"/>
                      </a:lnTo>
                      <a:lnTo>
                        <a:pt x="20" y="92"/>
                      </a:lnTo>
                      <a:lnTo>
                        <a:pt x="18" y="94"/>
                      </a:lnTo>
                      <a:lnTo>
                        <a:pt x="20" y="96"/>
                      </a:lnTo>
                      <a:lnTo>
                        <a:pt x="22" y="94"/>
                      </a:lnTo>
                      <a:lnTo>
                        <a:pt x="22" y="94"/>
                      </a:lnTo>
                      <a:lnTo>
                        <a:pt x="22" y="92"/>
                      </a:lnTo>
                      <a:lnTo>
                        <a:pt x="22" y="90"/>
                      </a:lnTo>
                      <a:lnTo>
                        <a:pt x="20" y="90"/>
                      </a:lnTo>
                      <a:lnTo>
                        <a:pt x="20" y="88"/>
                      </a:lnTo>
                      <a:lnTo>
                        <a:pt x="20" y="88"/>
                      </a:lnTo>
                      <a:lnTo>
                        <a:pt x="18" y="88"/>
                      </a:lnTo>
                      <a:lnTo>
                        <a:pt x="17" y="86"/>
                      </a:lnTo>
                      <a:lnTo>
                        <a:pt x="17" y="86"/>
                      </a:lnTo>
                      <a:lnTo>
                        <a:pt x="15" y="86"/>
                      </a:lnTo>
                      <a:lnTo>
                        <a:pt x="13" y="86"/>
                      </a:lnTo>
                      <a:lnTo>
                        <a:pt x="13" y="86"/>
                      </a:lnTo>
                      <a:lnTo>
                        <a:pt x="13" y="86"/>
                      </a:lnTo>
                      <a:lnTo>
                        <a:pt x="11" y="88"/>
                      </a:lnTo>
                      <a:lnTo>
                        <a:pt x="9" y="88"/>
                      </a:lnTo>
                      <a:lnTo>
                        <a:pt x="7" y="88"/>
                      </a:lnTo>
                      <a:lnTo>
                        <a:pt x="7" y="88"/>
                      </a:lnTo>
                      <a:lnTo>
                        <a:pt x="7" y="92"/>
                      </a:lnTo>
                      <a:lnTo>
                        <a:pt x="9" y="88"/>
                      </a:lnTo>
                      <a:lnTo>
                        <a:pt x="9" y="88"/>
                      </a:lnTo>
                      <a:lnTo>
                        <a:pt x="7" y="92"/>
                      </a:lnTo>
                      <a:lnTo>
                        <a:pt x="9" y="90"/>
                      </a:lnTo>
                      <a:lnTo>
                        <a:pt x="7" y="88"/>
                      </a:lnTo>
                      <a:lnTo>
                        <a:pt x="7" y="86"/>
                      </a:lnTo>
                      <a:lnTo>
                        <a:pt x="7" y="86"/>
                      </a:lnTo>
                      <a:lnTo>
                        <a:pt x="5" y="90"/>
                      </a:lnTo>
                      <a:lnTo>
                        <a:pt x="7" y="90"/>
                      </a:lnTo>
                      <a:lnTo>
                        <a:pt x="7" y="88"/>
                      </a:lnTo>
                      <a:lnTo>
                        <a:pt x="7" y="86"/>
                      </a:lnTo>
                      <a:lnTo>
                        <a:pt x="7" y="86"/>
                      </a:lnTo>
                      <a:lnTo>
                        <a:pt x="7" y="84"/>
                      </a:lnTo>
                      <a:lnTo>
                        <a:pt x="3" y="86"/>
                      </a:lnTo>
                      <a:lnTo>
                        <a:pt x="5" y="90"/>
                      </a:lnTo>
                      <a:lnTo>
                        <a:pt x="5" y="88"/>
                      </a:lnTo>
                      <a:lnTo>
                        <a:pt x="7" y="88"/>
                      </a:lnTo>
                      <a:lnTo>
                        <a:pt x="7" y="88"/>
                      </a:lnTo>
                      <a:lnTo>
                        <a:pt x="9" y="86"/>
                      </a:lnTo>
                      <a:lnTo>
                        <a:pt x="9" y="86"/>
                      </a:lnTo>
                      <a:lnTo>
                        <a:pt x="9" y="86"/>
                      </a:lnTo>
                      <a:lnTo>
                        <a:pt x="11" y="82"/>
                      </a:lnTo>
                      <a:lnTo>
                        <a:pt x="11" y="81"/>
                      </a:lnTo>
                      <a:lnTo>
                        <a:pt x="7" y="79"/>
                      </a:lnTo>
                      <a:lnTo>
                        <a:pt x="9" y="82"/>
                      </a:lnTo>
                      <a:lnTo>
                        <a:pt x="11" y="81"/>
                      </a:lnTo>
                      <a:lnTo>
                        <a:pt x="11" y="81"/>
                      </a:lnTo>
                      <a:lnTo>
                        <a:pt x="13" y="81"/>
                      </a:lnTo>
                      <a:lnTo>
                        <a:pt x="13" y="79"/>
                      </a:lnTo>
                      <a:lnTo>
                        <a:pt x="15" y="79"/>
                      </a:lnTo>
                      <a:lnTo>
                        <a:pt x="15" y="77"/>
                      </a:lnTo>
                      <a:lnTo>
                        <a:pt x="15" y="75"/>
                      </a:lnTo>
                      <a:lnTo>
                        <a:pt x="15" y="75"/>
                      </a:lnTo>
                      <a:lnTo>
                        <a:pt x="15" y="73"/>
                      </a:lnTo>
                      <a:lnTo>
                        <a:pt x="15" y="71"/>
                      </a:lnTo>
                      <a:lnTo>
                        <a:pt x="15" y="71"/>
                      </a:lnTo>
                      <a:lnTo>
                        <a:pt x="13" y="69"/>
                      </a:lnTo>
                      <a:lnTo>
                        <a:pt x="13" y="73"/>
                      </a:lnTo>
                      <a:lnTo>
                        <a:pt x="15" y="71"/>
                      </a:lnTo>
                      <a:lnTo>
                        <a:pt x="17" y="71"/>
                      </a:lnTo>
                      <a:lnTo>
                        <a:pt x="18" y="69"/>
                      </a:lnTo>
                      <a:lnTo>
                        <a:pt x="20" y="67"/>
                      </a:lnTo>
                      <a:lnTo>
                        <a:pt x="20" y="67"/>
                      </a:lnTo>
                      <a:lnTo>
                        <a:pt x="20" y="67"/>
                      </a:lnTo>
                      <a:lnTo>
                        <a:pt x="22" y="66"/>
                      </a:lnTo>
                      <a:lnTo>
                        <a:pt x="22" y="66"/>
                      </a:lnTo>
                      <a:lnTo>
                        <a:pt x="22" y="66"/>
                      </a:lnTo>
                      <a:lnTo>
                        <a:pt x="22" y="66"/>
                      </a:lnTo>
                      <a:lnTo>
                        <a:pt x="22" y="64"/>
                      </a:lnTo>
                      <a:lnTo>
                        <a:pt x="22" y="62"/>
                      </a:lnTo>
                      <a:lnTo>
                        <a:pt x="18" y="62"/>
                      </a:lnTo>
                      <a:lnTo>
                        <a:pt x="22" y="64"/>
                      </a:lnTo>
                      <a:lnTo>
                        <a:pt x="24" y="60"/>
                      </a:lnTo>
                      <a:lnTo>
                        <a:pt x="24" y="60"/>
                      </a:lnTo>
                      <a:lnTo>
                        <a:pt x="22" y="58"/>
                      </a:lnTo>
                      <a:lnTo>
                        <a:pt x="22" y="60"/>
                      </a:lnTo>
                      <a:lnTo>
                        <a:pt x="22" y="60"/>
                      </a:lnTo>
                      <a:lnTo>
                        <a:pt x="24" y="58"/>
                      </a:lnTo>
                      <a:lnTo>
                        <a:pt x="20" y="60"/>
                      </a:lnTo>
                      <a:lnTo>
                        <a:pt x="22" y="60"/>
                      </a:lnTo>
                      <a:lnTo>
                        <a:pt x="22" y="60"/>
                      </a:lnTo>
                      <a:lnTo>
                        <a:pt x="24" y="62"/>
                      </a:lnTo>
                      <a:lnTo>
                        <a:pt x="24" y="62"/>
                      </a:lnTo>
                      <a:lnTo>
                        <a:pt x="26" y="62"/>
                      </a:lnTo>
                      <a:lnTo>
                        <a:pt x="28" y="62"/>
                      </a:lnTo>
                      <a:lnTo>
                        <a:pt x="30" y="62"/>
                      </a:lnTo>
                      <a:lnTo>
                        <a:pt x="30" y="62"/>
                      </a:lnTo>
                      <a:lnTo>
                        <a:pt x="32" y="62"/>
                      </a:lnTo>
                      <a:lnTo>
                        <a:pt x="32" y="60"/>
                      </a:lnTo>
                      <a:lnTo>
                        <a:pt x="33" y="60"/>
                      </a:lnTo>
                      <a:lnTo>
                        <a:pt x="33" y="60"/>
                      </a:lnTo>
                      <a:lnTo>
                        <a:pt x="35" y="58"/>
                      </a:lnTo>
                      <a:lnTo>
                        <a:pt x="35" y="56"/>
                      </a:lnTo>
                      <a:lnTo>
                        <a:pt x="35" y="56"/>
                      </a:lnTo>
                      <a:lnTo>
                        <a:pt x="33" y="54"/>
                      </a:lnTo>
                      <a:lnTo>
                        <a:pt x="32" y="52"/>
                      </a:lnTo>
                      <a:lnTo>
                        <a:pt x="30" y="52"/>
                      </a:lnTo>
                      <a:lnTo>
                        <a:pt x="30" y="52"/>
                      </a:lnTo>
                      <a:lnTo>
                        <a:pt x="28" y="54"/>
                      </a:lnTo>
                      <a:lnTo>
                        <a:pt x="26" y="56"/>
                      </a:lnTo>
                      <a:lnTo>
                        <a:pt x="28" y="58"/>
                      </a:lnTo>
                      <a:lnTo>
                        <a:pt x="28" y="56"/>
                      </a:lnTo>
                      <a:lnTo>
                        <a:pt x="28" y="56"/>
                      </a:lnTo>
                      <a:lnTo>
                        <a:pt x="26" y="52"/>
                      </a:lnTo>
                      <a:lnTo>
                        <a:pt x="26" y="52"/>
                      </a:lnTo>
                      <a:lnTo>
                        <a:pt x="26" y="52"/>
                      </a:lnTo>
                      <a:lnTo>
                        <a:pt x="22" y="51"/>
                      </a:lnTo>
                      <a:lnTo>
                        <a:pt x="26" y="54"/>
                      </a:lnTo>
                      <a:lnTo>
                        <a:pt x="30" y="49"/>
                      </a:lnTo>
                      <a:lnTo>
                        <a:pt x="30" y="49"/>
                      </a:lnTo>
                      <a:lnTo>
                        <a:pt x="30" y="49"/>
                      </a:lnTo>
                      <a:lnTo>
                        <a:pt x="30" y="49"/>
                      </a:lnTo>
                      <a:lnTo>
                        <a:pt x="30" y="49"/>
                      </a:lnTo>
                      <a:lnTo>
                        <a:pt x="32" y="47"/>
                      </a:lnTo>
                      <a:lnTo>
                        <a:pt x="32" y="47"/>
                      </a:lnTo>
                      <a:lnTo>
                        <a:pt x="28" y="45"/>
                      </a:lnTo>
                      <a:lnTo>
                        <a:pt x="30" y="49"/>
                      </a:lnTo>
                      <a:lnTo>
                        <a:pt x="32" y="47"/>
                      </a:lnTo>
                      <a:lnTo>
                        <a:pt x="32" y="47"/>
                      </a:lnTo>
                      <a:lnTo>
                        <a:pt x="33" y="47"/>
                      </a:lnTo>
                      <a:lnTo>
                        <a:pt x="33" y="45"/>
                      </a:lnTo>
                      <a:lnTo>
                        <a:pt x="33" y="43"/>
                      </a:lnTo>
                      <a:lnTo>
                        <a:pt x="33" y="43"/>
                      </a:lnTo>
                      <a:lnTo>
                        <a:pt x="35" y="43"/>
                      </a:lnTo>
                      <a:lnTo>
                        <a:pt x="35" y="43"/>
                      </a:lnTo>
                      <a:lnTo>
                        <a:pt x="35" y="41"/>
                      </a:lnTo>
                      <a:lnTo>
                        <a:pt x="35" y="41"/>
                      </a:lnTo>
                      <a:lnTo>
                        <a:pt x="35" y="39"/>
                      </a:lnTo>
                      <a:lnTo>
                        <a:pt x="33" y="39"/>
                      </a:lnTo>
                      <a:lnTo>
                        <a:pt x="35" y="41"/>
                      </a:lnTo>
                      <a:lnTo>
                        <a:pt x="35" y="41"/>
                      </a:lnTo>
                      <a:lnTo>
                        <a:pt x="35" y="39"/>
                      </a:lnTo>
                      <a:lnTo>
                        <a:pt x="37" y="37"/>
                      </a:lnTo>
                      <a:lnTo>
                        <a:pt x="33" y="37"/>
                      </a:lnTo>
                      <a:lnTo>
                        <a:pt x="35" y="39"/>
                      </a:lnTo>
                      <a:lnTo>
                        <a:pt x="37" y="37"/>
                      </a:lnTo>
                      <a:lnTo>
                        <a:pt x="39" y="36"/>
                      </a:lnTo>
                      <a:lnTo>
                        <a:pt x="39" y="34"/>
                      </a:lnTo>
                      <a:lnTo>
                        <a:pt x="39" y="32"/>
                      </a:lnTo>
                      <a:lnTo>
                        <a:pt x="39" y="30"/>
                      </a:lnTo>
                      <a:lnTo>
                        <a:pt x="39" y="28"/>
                      </a:lnTo>
                      <a:lnTo>
                        <a:pt x="37" y="22"/>
                      </a:lnTo>
                      <a:lnTo>
                        <a:pt x="37" y="22"/>
                      </a:lnTo>
                      <a:lnTo>
                        <a:pt x="37" y="21"/>
                      </a:lnTo>
                      <a:lnTo>
                        <a:pt x="37" y="21"/>
                      </a:lnTo>
                      <a:lnTo>
                        <a:pt x="37" y="21"/>
                      </a:lnTo>
                      <a:lnTo>
                        <a:pt x="33" y="22"/>
                      </a:lnTo>
                      <a:lnTo>
                        <a:pt x="37" y="22"/>
                      </a:lnTo>
                      <a:lnTo>
                        <a:pt x="37" y="21"/>
                      </a:lnTo>
                      <a:lnTo>
                        <a:pt x="33" y="21"/>
                      </a:lnTo>
                      <a:lnTo>
                        <a:pt x="35" y="22"/>
                      </a:lnTo>
                      <a:lnTo>
                        <a:pt x="37" y="22"/>
                      </a:lnTo>
                      <a:lnTo>
                        <a:pt x="37" y="21"/>
                      </a:lnTo>
                      <a:lnTo>
                        <a:pt x="37" y="21"/>
                      </a:lnTo>
                      <a:lnTo>
                        <a:pt x="37" y="19"/>
                      </a:lnTo>
                      <a:lnTo>
                        <a:pt x="37" y="19"/>
                      </a:lnTo>
                      <a:lnTo>
                        <a:pt x="39" y="9"/>
                      </a:lnTo>
                      <a:lnTo>
                        <a:pt x="39" y="9"/>
                      </a:lnTo>
                      <a:lnTo>
                        <a:pt x="37" y="7"/>
                      </a:lnTo>
                      <a:lnTo>
                        <a:pt x="37" y="7"/>
                      </a:lnTo>
                      <a:lnTo>
                        <a:pt x="37" y="5"/>
                      </a:lnTo>
                      <a:lnTo>
                        <a:pt x="37" y="5"/>
                      </a:lnTo>
                      <a:lnTo>
                        <a:pt x="37" y="4"/>
                      </a:lnTo>
                      <a:lnTo>
                        <a:pt x="33" y="5"/>
                      </a:lnTo>
                      <a:lnTo>
                        <a:pt x="35" y="7"/>
                      </a:lnTo>
                      <a:lnTo>
                        <a:pt x="37" y="7"/>
                      </a:lnTo>
                      <a:lnTo>
                        <a:pt x="37" y="5"/>
                      </a:lnTo>
                      <a:lnTo>
                        <a:pt x="35" y="4"/>
                      </a:lnTo>
                      <a:lnTo>
                        <a:pt x="33" y="5"/>
                      </a:lnTo>
                      <a:lnTo>
                        <a:pt x="33" y="5"/>
                      </a:lnTo>
                      <a:lnTo>
                        <a:pt x="33" y="5"/>
                      </a:lnTo>
                      <a:lnTo>
                        <a:pt x="33" y="7"/>
                      </a:lnTo>
                      <a:lnTo>
                        <a:pt x="33" y="7"/>
                      </a:lnTo>
                      <a:lnTo>
                        <a:pt x="33" y="9"/>
                      </a:lnTo>
                      <a:lnTo>
                        <a:pt x="33" y="11"/>
                      </a:lnTo>
                      <a:lnTo>
                        <a:pt x="35" y="11"/>
                      </a:lnTo>
                      <a:lnTo>
                        <a:pt x="35" y="13"/>
                      </a:lnTo>
                      <a:lnTo>
                        <a:pt x="37" y="13"/>
                      </a:lnTo>
                      <a:lnTo>
                        <a:pt x="37" y="15"/>
                      </a:lnTo>
                      <a:lnTo>
                        <a:pt x="39" y="15"/>
                      </a:lnTo>
                      <a:lnTo>
                        <a:pt x="39" y="15"/>
                      </a:lnTo>
                      <a:lnTo>
                        <a:pt x="41" y="17"/>
                      </a:lnTo>
                      <a:lnTo>
                        <a:pt x="41" y="17"/>
                      </a:lnTo>
                      <a:lnTo>
                        <a:pt x="43" y="17"/>
                      </a:lnTo>
                      <a:lnTo>
                        <a:pt x="47" y="19"/>
                      </a:lnTo>
                      <a:lnTo>
                        <a:pt x="48" y="19"/>
                      </a:lnTo>
                      <a:lnTo>
                        <a:pt x="48" y="15"/>
                      </a:lnTo>
                      <a:lnTo>
                        <a:pt x="50" y="13"/>
                      </a:lnTo>
                      <a:lnTo>
                        <a:pt x="45" y="11"/>
                      </a:lnTo>
                      <a:lnTo>
                        <a:pt x="45" y="9"/>
                      </a:lnTo>
                      <a:lnTo>
                        <a:pt x="43" y="9"/>
                      </a:lnTo>
                      <a:lnTo>
                        <a:pt x="43" y="9"/>
                      </a:lnTo>
                      <a:lnTo>
                        <a:pt x="41" y="9"/>
                      </a:lnTo>
                      <a:lnTo>
                        <a:pt x="39" y="7"/>
                      </a:lnTo>
                      <a:lnTo>
                        <a:pt x="39" y="7"/>
                      </a:lnTo>
                      <a:lnTo>
                        <a:pt x="39" y="7"/>
                      </a:lnTo>
                      <a:lnTo>
                        <a:pt x="39" y="5"/>
                      </a:lnTo>
                      <a:lnTo>
                        <a:pt x="39" y="5"/>
                      </a:lnTo>
                      <a:lnTo>
                        <a:pt x="39" y="4"/>
                      </a:lnTo>
                      <a:lnTo>
                        <a:pt x="39" y="4"/>
                      </a:lnTo>
                      <a:lnTo>
                        <a:pt x="39" y="2"/>
                      </a:lnTo>
                      <a:lnTo>
                        <a:pt x="39" y="2"/>
                      </a:lnTo>
                      <a:lnTo>
                        <a:pt x="37" y="0"/>
                      </a:lnTo>
                      <a:lnTo>
                        <a:pt x="37" y="0"/>
                      </a:lnTo>
                      <a:lnTo>
                        <a:pt x="33" y="0"/>
                      </a:lnTo>
                      <a:lnTo>
                        <a:pt x="33" y="2"/>
                      </a:lnTo>
                      <a:lnTo>
                        <a:pt x="32" y="2"/>
                      </a:lnTo>
                      <a:lnTo>
                        <a:pt x="32" y="4"/>
                      </a:lnTo>
                      <a:lnTo>
                        <a:pt x="32" y="4"/>
                      </a:lnTo>
                      <a:lnTo>
                        <a:pt x="30" y="7"/>
                      </a:lnTo>
                      <a:lnTo>
                        <a:pt x="32" y="9"/>
                      </a:lnTo>
                      <a:lnTo>
                        <a:pt x="32" y="9"/>
                      </a:lnTo>
                      <a:lnTo>
                        <a:pt x="32" y="9"/>
                      </a:lnTo>
                      <a:lnTo>
                        <a:pt x="32" y="19"/>
                      </a:lnTo>
                      <a:lnTo>
                        <a:pt x="32" y="19"/>
                      </a:lnTo>
                      <a:lnTo>
                        <a:pt x="32" y="19"/>
                      </a:lnTo>
                      <a:lnTo>
                        <a:pt x="33" y="19"/>
                      </a:lnTo>
                      <a:lnTo>
                        <a:pt x="32" y="19"/>
                      </a:lnTo>
                      <a:lnTo>
                        <a:pt x="32" y="19"/>
                      </a:lnTo>
                      <a:lnTo>
                        <a:pt x="33" y="21"/>
                      </a:lnTo>
                      <a:lnTo>
                        <a:pt x="32" y="17"/>
                      </a:lnTo>
                      <a:lnTo>
                        <a:pt x="32" y="19"/>
                      </a:lnTo>
                      <a:lnTo>
                        <a:pt x="32" y="19"/>
                      </a:lnTo>
                      <a:lnTo>
                        <a:pt x="30" y="21"/>
                      </a:lnTo>
                      <a:lnTo>
                        <a:pt x="30" y="22"/>
                      </a:lnTo>
                      <a:lnTo>
                        <a:pt x="30" y="22"/>
                      </a:lnTo>
                      <a:lnTo>
                        <a:pt x="32" y="24"/>
                      </a:lnTo>
                      <a:lnTo>
                        <a:pt x="32" y="24"/>
                      </a:lnTo>
                      <a:lnTo>
                        <a:pt x="32" y="24"/>
                      </a:lnTo>
                      <a:lnTo>
                        <a:pt x="33" y="30"/>
                      </a:lnTo>
                      <a:lnTo>
                        <a:pt x="33" y="32"/>
                      </a:lnTo>
                      <a:lnTo>
                        <a:pt x="33" y="34"/>
                      </a:lnTo>
                      <a:lnTo>
                        <a:pt x="32" y="36"/>
                      </a:lnTo>
                      <a:lnTo>
                        <a:pt x="30" y="36"/>
                      </a:lnTo>
                      <a:lnTo>
                        <a:pt x="30" y="37"/>
                      </a:lnTo>
                      <a:lnTo>
                        <a:pt x="33" y="37"/>
                      </a:lnTo>
                      <a:lnTo>
                        <a:pt x="30" y="36"/>
                      </a:lnTo>
                      <a:lnTo>
                        <a:pt x="30" y="36"/>
                      </a:lnTo>
                      <a:lnTo>
                        <a:pt x="30" y="37"/>
                      </a:lnTo>
                      <a:lnTo>
                        <a:pt x="30" y="37"/>
                      </a:lnTo>
                      <a:lnTo>
                        <a:pt x="30" y="39"/>
                      </a:lnTo>
                      <a:lnTo>
                        <a:pt x="30" y="39"/>
                      </a:lnTo>
                      <a:lnTo>
                        <a:pt x="28" y="39"/>
                      </a:lnTo>
                      <a:lnTo>
                        <a:pt x="32" y="41"/>
                      </a:lnTo>
                      <a:lnTo>
                        <a:pt x="30" y="39"/>
                      </a:lnTo>
                      <a:lnTo>
                        <a:pt x="28" y="39"/>
                      </a:lnTo>
                      <a:lnTo>
                        <a:pt x="28" y="41"/>
                      </a:lnTo>
                      <a:lnTo>
                        <a:pt x="28" y="41"/>
                      </a:lnTo>
                      <a:lnTo>
                        <a:pt x="28" y="41"/>
                      </a:lnTo>
                      <a:lnTo>
                        <a:pt x="26" y="43"/>
                      </a:lnTo>
                      <a:lnTo>
                        <a:pt x="24" y="45"/>
                      </a:lnTo>
                      <a:lnTo>
                        <a:pt x="24" y="45"/>
                      </a:lnTo>
                      <a:lnTo>
                        <a:pt x="24" y="45"/>
                      </a:lnTo>
                      <a:lnTo>
                        <a:pt x="24" y="45"/>
                      </a:lnTo>
                      <a:lnTo>
                        <a:pt x="20" y="49"/>
                      </a:lnTo>
                      <a:lnTo>
                        <a:pt x="20" y="51"/>
                      </a:lnTo>
                      <a:lnTo>
                        <a:pt x="18" y="52"/>
                      </a:lnTo>
                      <a:lnTo>
                        <a:pt x="18" y="52"/>
                      </a:lnTo>
                      <a:lnTo>
                        <a:pt x="18" y="54"/>
                      </a:lnTo>
                      <a:lnTo>
                        <a:pt x="20" y="56"/>
                      </a:lnTo>
                      <a:lnTo>
                        <a:pt x="20" y="58"/>
                      </a:lnTo>
                      <a:lnTo>
                        <a:pt x="24" y="60"/>
                      </a:lnTo>
                      <a:lnTo>
                        <a:pt x="26" y="62"/>
                      </a:lnTo>
                      <a:lnTo>
                        <a:pt x="28" y="62"/>
                      </a:lnTo>
                      <a:lnTo>
                        <a:pt x="28" y="62"/>
                      </a:lnTo>
                      <a:lnTo>
                        <a:pt x="30" y="62"/>
                      </a:lnTo>
                      <a:lnTo>
                        <a:pt x="32" y="60"/>
                      </a:lnTo>
                      <a:lnTo>
                        <a:pt x="32" y="60"/>
                      </a:lnTo>
                      <a:lnTo>
                        <a:pt x="32" y="56"/>
                      </a:lnTo>
                      <a:lnTo>
                        <a:pt x="30" y="54"/>
                      </a:lnTo>
                      <a:lnTo>
                        <a:pt x="30" y="54"/>
                      </a:lnTo>
                      <a:lnTo>
                        <a:pt x="30" y="54"/>
                      </a:lnTo>
                      <a:lnTo>
                        <a:pt x="28" y="54"/>
                      </a:lnTo>
                      <a:lnTo>
                        <a:pt x="26" y="56"/>
                      </a:lnTo>
                      <a:lnTo>
                        <a:pt x="26" y="56"/>
                      </a:lnTo>
                      <a:lnTo>
                        <a:pt x="26" y="56"/>
                      </a:lnTo>
                      <a:lnTo>
                        <a:pt x="24" y="58"/>
                      </a:lnTo>
                      <a:lnTo>
                        <a:pt x="28" y="56"/>
                      </a:lnTo>
                      <a:lnTo>
                        <a:pt x="26" y="56"/>
                      </a:lnTo>
                      <a:lnTo>
                        <a:pt x="26" y="56"/>
                      </a:lnTo>
                      <a:lnTo>
                        <a:pt x="24" y="54"/>
                      </a:lnTo>
                      <a:lnTo>
                        <a:pt x="24" y="54"/>
                      </a:lnTo>
                      <a:lnTo>
                        <a:pt x="24" y="54"/>
                      </a:lnTo>
                      <a:lnTo>
                        <a:pt x="20" y="54"/>
                      </a:lnTo>
                      <a:lnTo>
                        <a:pt x="18" y="56"/>
                      </a:lnTo>
                      <a:lnTo>
                        <a:pt x="18" y="56"/>
                      </a:lnTo>
                      <a:lnTo>
                        <a:pt x="17" y="62"/>
                      </a:lnTo>
                      <a:lnTo>
                        <a:pt x="17" y="62"/>
                      </a:lnTo>
                      <a:lnTo>
                        <a:pt x="17" y="64"/>
                      </a:lnTo>
                      <a:lnTo>
                        <a:pt x="18" y="64"/>
                      </a:lnTo>
                      <a:lnTo>
                        <a:pt x="17" y="62"/>
                      </a:lnTo>
                      <a:lnTo>
                        <a:pt x="17" y="62"/>
                      </a:lnTo>
                      <a:lnTo>
                        <a:pt x="17" y="62"/>
                      </a:lnTo>
                      <a:lnTo>
                        <a:pt x="15" y="64"/>
                      </a:lnTo>
                      <a:lnTo>
                        <a:pt x="18" y="64"/>
                      </a:lnTo>
                      <a:lnTo>
                        <a:pt x="17" y="62"/>
                      </a:lnTo>
                      <a:lnTo>
                        <a:pt x="17" y="62"/>
                      </a:lnTo>
                      <a:lnTo>
                        <a:pt x="15" y="64"/>
                      </a:lnTo>
                      <a:lnTo>
                        <a:pt x="15" y="64"/>
                      </a:lnTo>
                      <a:lnTo>
                        <a:pt x="13" y="66"/>
                      </a:lnTo>
                      <a:lnTo>
                        <a:pt x="11" y="67"/>
                      </a:lnTo>
                      <a:lnTo>
                        <a:pt x="9" y="69"/>
                      </a:lnTo>
                      <a:lnTo>
                        <a:pt x="9" y="69"/>
                      </a:lnTo>
                      <a:lnTo>
                        <a:pt x="9" y="71"/>
                      </a:lnTo>
                      <a:lnTo>
                        <a:pt x="9" y="73"/>
                      </a:lnTo>
                      <a:lnTo>
                        <a:pt x="9" y="73"/>
                      </a:lnTo>
                      <a:lnTo>
                        <a:pt x="7" y="75"/>
                      </a:lnTo>
                      <a:lnTo>
                        <a:pt x="7" y="75"/>
                      </a:lnTo>
                      <a:lnTo>
                        <a:pt x="7" y="77"/>
                      </a:lnTo>
                      <a:lnTo>
                        <a:pt x="5" y="77"/>
                      </a:lnTo>
                      <a:lnTo>
                        <a:pt x="5" y="79"/>
                      </a:lnTo>
                      <a:lnTo>
                        <a:pt x="3" y="79"/>
                      </a:lnTo>
                      <a:lnTo>
                        <a:pt x="3" y="79"/>
                      </a:lnTo>
                      <a:lnTo>
                        <a:pt x="3" y="82"/>
                      </a:lnTo>
                      <a:lnTo>
                        <a:pt x="3" y="82"/>
                      </a:lnTo>
                      <a:lnTo>
                        <a:pt x="3" y="82"/>
                      </a:lnTo>
                      <a:lnTo>
                        <a:pt x="2" y="84"/>
                      </a:lnTo>
                      <a:lnTo>
                        <a:pt x="2" y="84"/>
                      </a:lnTo>
                      <a:lnTo>
                        <a:pt x="0" y="86"/>
                      </a:lnTo>
                      <a:lnTo>
                        <a:pt x="0" y="86"/>
                      </a:lnTo>
                      <a:lnTo>
                        <a:pt x="2" y="88"/>
                      </a:lnTo>
                      <a:lnTo>
                        <a:pt x="2" y="90"/>
                      </a:lnTo>
                      <a:lnTo>
                        <a:pt x="2" y="90"/>
                      </a:lnTo>
                      <a:lnTo>
                        <a:pt x="5" y="88"/>
                      </a:lnTo>
                      <a:lnTo>
                        <a:pt x="2" y="88"/>
                      </a:lnTo>
                      <a:lnTo>
                        <a:pt x="2" y="90"/>
                      </a:lnTo>
                      <a:lnTo>
                        <a:pt x="2" y="90"/>
                      </a:lnTo>
                      <a:lnTo>
                        <a:pt x="3" y="92"/>
                      </a:lnTo>
                      <a:lnTo>
                        <a:pt x="3" y="92"/>
                      </a:lnTo>
                      <a:lnTo>
                        <a:pt x="5" y="94"/>
                      </a:lnTo>
                      <a:lnTo>
                        <a:pt x="5" y="94"/>
                      </a:lnTo>
                      <a:lnTo>
                        <a:pt x="5" y="96"/>
                      </a:lnTo>
                      <a:lnTo>
                        <a:pt x="7" y="96"/>
                      </a:lnTo>
                      <a:lnTo>
                        <a:pt x="9" y="96"/>
                      </a:lnTo>
                      <a:lnTo>
                        <a:pt x="11" y="94"/>
                      </a:lnTo>
                      <a:lnTo>
                        <a:pt x="13" y="94"/>
                      </a:lnTo>
                      <a:lnTo>
                        <a:pt x="13" y="94"/>
                      </a:lnTo>
                      <a:lnTo>
                        <a:pt x="15" y="94"/>
                      </a:lnTo>
                      <a:lnTo>
                        <a:pt x="15" y="94"/>
                      </a:lnTo>
                      <a:lnTo>
                        <a:pt x="17" y="92"/>
                      </a:lnTo>
                      <a:lnTo>
                        <a:pt x="15" y="90"/>
                      </a:lnTo>
                      <a:lnTo>
                        <a:pt x="13" y="92"/>
                      </a:lnTo>
                      <a:lnTo>
                        <a:pt x="15" y="94"/>
                      </a:lnTo>
                      <a:lnTo>
                        <a:pt x="15" y="94"/>
                      </a:lnTo>
                      <a:lnTo>
                        <a:pt x="17" y="94"/>
                      </a:lnTo>
                      <a:lnTo>
                        <a:pt x="17" y="97"/>
                      </a:lnTo>
                      <a:lnTo>
                        <a:pt x="17" y="97"/>
                      </a:lnTo>
                      <a:lnTo>
                        <a:pt x="18" y="97"/>
                      </a:lnTo>
                      <a:lnTo>
                        <a:pt x="18" y="97"/>
                      </a:lnTo>
                      <a:lnTo>
                        <a:pt x="20" y="99"/>
                      </a:lnTo>
                      <a:lnTo>
                        <a:pt x="22" y="99"/>
                      </a:lnTo>
                      <a:lnTo>
                        <a:pt x="24" y="99"/>
                      </a:lnTo>
                      <a:lnTo>
                        <a:pt x="26" y="97"/>
                      </a:lnTo>
                      <a:lnTo>
                        <a:pt x="26" y="97"/>
                      </a:lnTo>
                      <a:lnTo>
                        <a:pt x="28" y="97"/>
                      </a:lnTo>
                      <a:lnTo>
                        <a:pt x="28" y="96"/>
                      </a:lnTo>
                      <a:lnTo>
                        <a:pt x="28" y="96"/>
                      </a:lnTo>
                      <a:lnTo>
                        <a:pt x="30" y="94"/>
                      </a:lnTo>
                      <a:lnTo>
                        <a:pt x="32" y="94"/>
                      </a:lnTo>
                      <a:lnTo>
                        <a:pt x="30" y="90"/>
                      </a:lnTo>
                      <a:lnTo>
                        <a:pt x="28" y="88"/>
                      </a:lnTo>
                      <a:lnTo>
                        <a:pt x="28" y="88"/>
                      </a:lnTo>
                      <a:lnTo>
                        <a:pt x="28" y="88"/>
                      </a:lnTo>
                      <a:lnTo>
                        <a:pt x="28" y="88"/>
                      </a:lnTo>
                      <a:lnTo>
                        <a:pt x="28" y="88"/>
                      </a:lnTo>
                      <a:lnTo>
                        <a:pt x="26" y="90"/>
                      </a:lnTo>
                      <a:lnTo>
                        <a:pt x="26" y="90"/>
                      </a:lnTo>
                      <a:lnTo>
                        <a:pt x="26" y="92"/>
                      </a:lnTo>
                      <a:lnTo>
                        <a:pt x="26" y="94"/>
                      </a:lnTo>
                      <a:lnTo>
                        <a:pt x="26" y="94"/>
                      </a:lnTo>
                      <a:lnTo>
                        <a:pt x="28" y="96"/>
                      </a:lnTo>
                      <a:lnTo>
                        <a:pt x="28" y="96"/>
                      </a:lnTo>
                      <a:lnTo>
                        <a:pt x="30" y="96"/>
                      </a:lnTo>
                      <a:lnTo>
                        <a:pt x="33" y="96"/>
                      </a:lnTo>
                      <a:lnTo>
                        <a:pt x="33" y="92"/>
                      </a:lnTo>
                      <a:lnTo>
                        <a:pt x="32" y="96"/>
                      </a:lnTo>
                      <a:lnTo>
                        <a:pt x="32" y="96"/>
                      </a:lnTo>
                      <a:lnTo>
                        <a:pt x="35" y="96"/>
                      </a:lnTo>
                      <a:lnTo>
                        <a:pt x="35" y="96"/>
                      </a:lnTo>
                      <a:lnTo>
                        <a:pt x="35" y="97"/>
                      </a:lnTo>
                      <a:lnTo>
                        <a:pt x="37" y="97"/>
                      </a:lnTo>
                      <a:lnTo>
                        <a:pt x="37" y="97"/>
                      </a:lnTo>
                      <a:lnTo>
                        <a:pt x="37" y="97"/>
                      </a:lnTo>
                      <a:lnTo>
                        <a:pt x="39" y="94"/>
                      </a:lnTo>
                      <a:lnTo>
                        <a:pt x="37" y="96"/>
                      </a:lnTo>
                      <a:lnTo>
                        <a:pt x="37" y="97"/>
                      </a:lnTo>
                      <a:lnTo>
                        <a:pt x="39" y="94"/>
                      </a:lnTo>
                      <a:lnTo>
                        <a:pt x="39" y="92"/>
                      </a:lnTo>
                      <a:lnTo>
                        <a:pt x="39" y="92"/>
                      </a:lnTo>
                      <a:lnTo>
                        <a:pt x="37" y="92"/>
                      </a:lnTo>
                      <a:lnTo>
                        <a:pt x="37" y="92"/>
                      </a:lnTo>
                      <a:lnTo>
                        <a:pt x="37" y="92"/>
                      </a:lnTo>
                      <a:lnTo>
                        <a:pt x="35" y="92"/>
                      </a:lnTo>
                      <a:lnTo>
                        <a:pt x="35" y="92"/>
                      </a:lnTo>
                      <a:lnTo>
                        <a:pt x="33" y="92"/>
                      </a:lnTo>
                      <a:lnTo>
                        <a:pt x="33" y="92"/>
                      </a:lnTo>
                      <a:lnTo>
                        <a:pt x="32" y="96"/>
                      </a:lnTo>
                      <a:lnTo>
                        <a:pt x="32" y="96"/>
                      </a:lnTo>
                      <a:lnTo>
                        <a:pt x="33" y="97"/>
                      </a:lnTo>
                      <a:lnTo>
                        <a:pt x="33" y="99"/>
                      </a:lnTo>
                      <a:lnTo>
                        <a:pt x="33" y="99"/>
                      </a:lnTo>
                      <a:lnTo>
                        <a:pt x="33" y="99"/>
                      </a:lnTo>
                      <a:lnTo>
                        <a:pt x="33" y="101"/>
                      </a:lnTo>
                      <a:lnTo>
                        <a:pt x="35" y="103"/>
                      </a:lnTo>
                      <a:lnTo>
                        <a:pt x="37" y="103"/>
                      </a:lnTo>
                      <a:lnTo>
                        <a:pt x="37" y="103"/>
                      </a:lnTo>
                      <a:lnTo>
                        <a:pt x="39" y="103"/>
                      </a:lnTo>
                      <a:lnTo>
                        <a:pt x="41" y="107"/>
                      </a:lnTo>
                      <a:lnTo>
                        <a:pt x="43" y="107"/>
                      </a:lnTo>
                      <a:lnTo>
                        <a:pt x="43" y="107"/>
                      </a:lnTo>
                      <a:lnTo>
                        <a:pt x="45" y="109"/>
                      </a:lnTo>
                      <a:lnTo>
                        <a:pt x="47" y="109"/>
                      </a:lnTo>
                      <a:lnTo>
                        <a:pt x="47" y="109"/>
                      </a:lnTo>
                      <a:lnTo>
                        <a:pt x="48" y="109"/>
                      </a:lnTo>
                      <a:lnTo>
                        <a:pt x="50" y="107"/>
                      </a:lnTo>
                      <a:lnTo>
                        <a:pt x="50" y="107"/>
                      </a:lnTo>
                      <a:lnTo>
                        <a:pt x="50" y="105"/>
                      </a:lnTo>
                      <a:lnTo>
                        <a:pt x="52" y="103"/>
                      </a:lnTo>
                      <a:lnTo>
                        <a:pt x="52" y="103"/>
                      </a:lnTo>
                      <a:lnTo>
                        <a:pt x="52" y="101"/>
                      </a:lnTo>
                      <a:lnTo>
                        <a:pt x="52" y="101"/>
                      </a:lnTo>
                      <a:lnTo>
                        <a:pt x="48" y="99"/>
                      </a:lnTo>
                      <a:lnTo>
                        <a:pt x="48" y="103"/>
                      </a:lnTo>
                      <a:lnTo>
                        <a:pt x="52" y="103"/>
                      </a:lnTo>
                      <a:lnTo>
                        <a:pt x="125" y="103"/>
                      </a:lnTo>
                      <a:lnTo>
                        <a:pt x="125" y="99"/>
                      </a:lnTo>
                      <a:lnTo>
                        <a:pt x="124" y="103"/>
                      </a:lnTo>
                      <a:lnTo>
                        <a:pt x="146" y="103"/>
                      </a:lnTo>
                      <a:lnTo>
                        <a:pt x="146" y="103"/>
                      </a:lnTo>
                      <a:lnTo>
                        <a:pt x="148" y="101"/>
                      </a:lnTo>
                      <a:lnTo>
                        <a:pt x="148" y="101"/>
                      </a:lnTo>
                      <a:lnTo>
                        <a:pt x="150" y="99"/>
                      </a:lnTo>
                      <a:lnTo>
                        <a:pt x="150" y="81"/>
                      </a:lnTo>
                      <a:lnTo>
                        <a:pt x="146" y="81"/>
                      </a:lnTo>
                      <a:lnTo>
                        <a:pt x="150" y="81"/>
                      </a:lnTo>
                      <a:lnTo>
                        <a:pt x="150" y="62"/>
                      </a:lnTo>
                      <a:lnTo>
                        <a:pt x="150" y="62"/>
                      </a:lnTo>
                      <a:lnTo>
                        <a:pt x="150" y="43"/>
                      </a:lnTo>
                      <a:lnTo>
                        <a:pt x="146" y="43"/>
                      </a:lnTo>
                      <a:lnTo>
                        <a:pt x="150" y="43"/>
                      </a:lnTo>
                      <a:lnTo>
                        <a:pt x="150" y="19"/>
                      </a:lnTo>
                      <a:lnTo>
                        <a:pt x="150" y="19"/>
                      </a:lnTo>
                      <a:lnTo>
                        <a:pt x="148" y="15"/>
                      </a:lnTo>
                      <a:lnTo>
                        <a:pt x="148" y="15"/>
                      </a:lnTo>
                      <a:lnTo>
                        <a:pt x="148" y="13"/>
                      </a:lnTo>
                      <a:lnTo>
                        <a:pt x="146" y="13"/>
                      </a:lnTo>
                      <a:lnTo>
                        <a:pt x="50" y="13"/>
                      </a:lnTo>
                      <a:lnTo>
                        <a:pt x="48" y="13"/>
                      </a:lnTo>
                      <a:lnTo>
                        <a:pt x="48" y="15"/>
                      </a:lnTo>
                      <a:lnTo>
                        <a:pt x="50" y="13"/>
                      </a:lnTo>
                      <a:lnTo>
                        <a:pt x="48"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1">
                  <a:extLst>
                    <a:ext uri="{FF2B5EF4-FFF2-40B4-BE49-F238E27FC236}">
                      <a16:creationId xmlns:a16="http://schemas.microsoft.com/office/drawing/2014/main" id="{80419782-B42B-4833-826B-2800ADB0D4FC}"/>
                    </a:ext>
                  </a:extLst>
                </p:cNvPr>
                <p:cNvSpPr>
                  <a:spLocks/>
                </p:cNvSpPr>
                <p:nvPr/>
              </p:nvSpPr>
              <p:spPr bwMode="auto">
                <a:xfrm>
                  <a:off x="530225" y="1943100"/>
                  <a:ext cx="233362" cy="241300"/>
                </a:xfrm>
                <a:custGeom>
                  <a:avLst/>
                  <a:gdLst>
                    <a:gd name="T0" fmla="*/ 152 w 294"/>
                    <a:gd name="T1" fmla="*/ 60 h 304"/>
                    <a:gd name="T2" fmla="*/ 148 w 294"/>
                    <a:gd name="T3" fmla="*/ 77 h 304"/>
                    <a:gd name="T4" fmla="*/ 146 w 294"/>
                    <a:gd name="T5" fmla="*/ 82 h 304"/>
                    <a:gd name="T6" fmla="*/ 154 w 294"/>
                    <a:gd name="T7" fmla="*/ 82 h 304"/>
                    <a:gd name="T8" fmla="*/ 167 w 294"/>
                    <a:gd name="T9" fmla="*/ 94 h 304"/>
                    <a:gd name="T10" fmla="*/ 176 w 294"/>
                    <a:gd name="T11" fmla="*/ 96 h 304"/>
                    <a:gd name="T12" fmla="*/ 184 w 294"/>
                    <a:gd name="T13" fmla="*/ 94 h 304"/>
                    <a:gd name="T14" fmla="*/ 191 w 294"/>
                    <a:gd name="T15" fmla="*/ 84 h 304"/>
                    <a:gd name="T16" fmla="*/ 197 w 294"/>
                    <a:gd name="T17" fmla="*/ 73 h 304"/>
                    <a:gd name="T18" fmla="*/ 208 w 294"/>
                    <a:gd name="T19" fmla="*/ 67 h 304"/>
                    <a:gd name="T20" fmla="*/ 223 w 294"/>
                    <a:gd name="T21" fmla="*/ 94 h 304"/>
                    <a:gd name="T22" fmla="*/ 229 w 294"/>
                    <a:gd name="T23" fmla="*/ 105 h 304"/>
                    <a:gd name="T24" fmla="*/ 227 w 294"/>
                    <a:gd name="T25" fmla="*/ 124 h 304"/>
                    <a:gd name="T26" fmla="*/ 208 w 294"/>
                    <a:gd name="T27" fmla="*/ 146 h 304"/>
                    <a:gd name="T28" fmla="*/ 216 w 294"/>
                    <a:gd name="T29" fmla="*/ 154 h 304"/>
                    <a:gd name="T30" fmla="*/ 219 w 294"/>
                    <a:gd name="T31" fmla="*/ 156 h 304"/>
                    <a:gd name="T32" fmla="*/ 225 w 294"/>
                    <a:gd name="T33" fmla="*/ 159 h 304"/>
                    <a:gd name="T34" fmla="*/ 234 w 294"/>
                    <a:gd name="T35" fmla="*/ 163 h 304"/>
                    <a:gd name="T36" fmla="*/ 249 w 294"/>
                    <a:gd name="T37" fmla="*/ 165 h 304"/>
                    <a:gd name="T38" fmla="*/ 261 w 294"/>
                    <a:gd name="T39" fmla="*/ 174 h 304"/>
                    <a:gd name="T40" fmla="*/ 264 w 294"/>
                    <a:gd name="T41" fmla="*/ 182 h 304"/>
                    <a:gd name="T42" fmla="*/ 270 w 294"/>
                    <a:gd name="T43" fmla="*/ 191 h 304"/>
                    <a:gd name="T44" fmla="*/ 279 w 294"/>
                    <a:gd name="T45" fmla="*/ 195 h 304"/>
                    <a:gd name="T46" fmla="*/ 287 w 294"/>
                    <a:gd name="T47" fmla="*/ 197 h 304"/>
                    <a:gd name="T48" fmla="*/ 293 w 294"/>
                    <a:gd name="T49" fmla="*/ 218 h 304"/>
                    <a:gd name="T50" fmla="*/ 289 w 294"/>
                    <a:gd name="T51" fmla="*/ 227 h 304"/>
                    <a:gd name="T52" fmla="*/ 291 w 294"/>
                    <a:gd name="T53" fmla="*/ 238 h 304"/>
                    <a:gd name="T54" fmla="*/ 287 w 294"/>
                    <a:gd name="T55" fmla="*/ 238 h 304"/>
                    <a:gd name="T56" fmla="*/ 281 w 294"/>
                    <a:gd name="T57" fmla="*/ 257 h 304"/>
                    <a:gd name="T58" fmla="*/ 277 w 294"/>
                    <a:gd name="T59" fmla="*/ 268 h 304"/>
                    <a:gd name="T60" fmla="*/ 279 w 294"/>
                    <a:gd name="T61" fmla="*/ 293 h 304"/>
                    <a:gd name="T62" fmla="*/ 276 w 294"/>
                    <a:gd name="T63" fmla="*/ 304 h 304"/>
                    <a:gd name="T64" fmla="*/ 262 w 294"/>
                    <a:gd name="T65" fmla="*/ 298 h 304"/>
                    <a:gd name="T66" fmla="*/ 247 w 294"/>
                    <a:gd name="T67" fmla="*/ 291 h 304"/>
                    <a:gd name="T68" fmla="*/ 193 w 294"/>
                    <a:gd name="T69" fmla="*/ 268 h 304"/>
                    <a:gd name="T70" fmla="*/ 176 w 294"/>
                    <a:gd name="T71" fmla="*/ 257 h 304"/>
                    <a:gd name="T72" fmla="*/ 157 w 294"/>
                    <a:gd name="T73" fmla="*/ 244 h 304"/>
                    <a:gd name="T74" fmla="*/ 137 w 294"/>
                    <a:gd name="T75" fmla="*/ 227 h 304"/>
                    <a:gd name="T76" fmla="*/ 103 w 294"/>
                    <a:gd name="T77" fmla="*/ 195 h 304"/>
                    <a:gd name="T78" fmla="*/ 86 w 294"/>
                    <a:gd name="T79" fmla="*/ 180 h 304"/>
                    <a:gd name="T80" fmla="*/ 80 w 294"/>
                    <a:gd name="T81" fmla="*/ 174 h 304"/>
                    <a:gd name="T82" fmla="*/ 75 w 294"/>
                    <a:gd name="T83" fmla="*/ 173 h 304"/>
                    <a:gd name="T84" fmla="*/ 48 w 294"/>
                    <a:gd name="T85" fmla="*/ 159 h 304"/>
                    <a:gd name="T86" fmla="*/ 9 w 294"/>
                    <a:gd name="T87" fmla="*/ 135 h 304"/>
                    <a:gd name="T88" fmla="*/ 0 w 294"/>
                    <a:gd name="T89" fmla="*/ 118 h 304"/>
                    <a:gd name="T90" fmla="*/ 7 w 294"/>
                    <a:gd name="T91" fmla="*/ 107 h 304"/>
                    <a:gd name="T92" fmla="*/ 18 w 294"/>
                    <a:gd name="T93" fmla="*/ 94 h 304"/>
                    <a:gd name="T94" fmla="*/ 62 w 294"/>
                    <a:gd name="T95" fmla="*/ 56 h 304"/>
                    <a:gd name="T96" fmla="*/ 77 w 294"/>
                    <a:gd name="T97" fmla="*/ 30 h 304"/>
                    <a:gd name="T98" fmla="*/ 86 w 294"/>
                    <a:gd name="T99" fmla="*/ 5 h 304"/>
                    <a:gd name="T100" fmla="*/ 101 w 294"/>
                    <a:gd name="T101" fmla="*/ 9 h 304"/>
                    <a:gd name="T102" fmla="*/ 116 w 294"/>
                    <a:gd name="T103" fmla="*/ 4 h 304"/>
                    <a:gd name="T104" fmla="*/ 122 w 294"/>
                    <a:gd name="T105" fmla="*/ 0 h 304"/>
                    <a:gd name="T106" fmla="*/ 129 w 294"/>
                    <a:gd name="T107" fmla="*/ 5 h 304"/>
                    <a:gd name="T108" fmla="*/ 133 w 294"/>
                    <a:gd name="T109" fmla="*/ 11 h 304"/>
                    <a:gd name="T110" fmla="*/ 140 w 294"/>
                    <a:gd name="T111" fmla="*/ 17 h 304"/>
                    <a:gd name="T112" fmla="*/ 140 w 294"/>
                    <a:gd name="T113" fmla="*/ 28 h 304"/>
                    <a:gd name="T114" fmla="*/ 146 w 294"/>
                    <a:gd name="T115" fmla="*/ 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 h="304">
                      <a:moveTo>
                        <a:pt x="146" y="41"/>
                      </a:moveTo>
                      <a:lnTo>
                        <a:pt x="146" y="41"/>
                      </a:lnTo>
                      <a:lnTo>
                        <a:pt x="146" y="41"/>
                      </a:lnTo>
                      <a:lnTo>
                        <a:pt x="146" y="43"/>
                      </a:lnTo>
                      <a:lnTo>
                        <a:pt x="146" y="47"/>
                      </a:lnTo>
                      <a:lnTo>
                        <a:pt x="146" y="50"/>
                      </a:lnTo>
                      <a:lnTo>
                        <a:pt x="148" y="52"/>
                      </a:lnTo>
                      <a:lnTo>
                        <a:pt x="150" y="56"/>
                      </a:lnTo>
                      <a:lnTo>
                        <a:pt x="150" y="56"/>
                      </a:lnTo>
                      <a:lnTo>
                        <a:pt x="152" y="60"/>
                      </a:lnTo>
                      <a:lnTo>
                        <a:pt x="152" y="60"/>
                      </a:lnTo>
                      <a:lnTo>
                        <a:pt x="150" y="64"/>
                      </a:lnTo>
                      <a:lnTo>
                        <a:pt x="150" y="66"/>
                      </a:lnTo>
                      <a:lnTo>
                        <a:pt x="152" y="67"/>
                      </a:lnTo>
                      <a:lnTo>
                        <a:pt x="152" y="67"/>
                      </a:lnTo>
                      <a:lnTo>
                        <a:pt x="152" y="69"/>
                      </a:lnTo>
                      <a:lnTo>
                        <a:pt x="150" y="71"/>
                      </a:lnTo>
                      <a:lnTo>
                        <a:pt x="150" y="73"/>
                      </a:lnTo>
                      <a:lnTo>
                        <a:pt x="150" y="73"/>
                      </a:lnTo>
                      <a:lnTo>
                        <a:pt x="148" y="75"/>
                      </a:lnTo>
                      <a:lnTo>
                        <a:pt x="148" y="75"/>
                      </a:lnTo>
                      <a:lnTo>
                        <a:pt x="148" y="77"/>
                      </a:lnTo>
                      <a:lnTo>
                        <a:pt x="146" y="79"/>
                      </a:lnTo>
                      <a:lnTo>
                        <a:pt x="144" y="81"/>
                      </a:lnTo>
                      <a:lnTo>
                        <a:pt x="144" y="81"/>
                      </a:lnTo>
                      <a:lnTo>
                        <a:pt x="144" y="82"/>
                      </a:lnTo>
                      <a:lnTo>
                        <a:pt x="144" y="82"/>
                      </a:lnTo>
                      <a:lnTo>
                        <a:pt x="144" y="84"/>
                      </a:lnTo>
                      <a:lnTo>
                        <a:pt x="142" y="86"/>
                      </a:lnTo>
                      <a:lnTo>
                        <a:pt x="142" y="86"/>
                      </a:lnTo>
                      <a:lnTo>
                        <a:pt x="144" y="86"/>
                      </a:lnTo>
                      <a:lnTo>
                        <a:pt x="146" y="84"/>
                      </a:lnTo>
                      <a:lnTo>
                        <a:pt x="146" y="82"/>
                      </a:lnTo>
                      <a:lnTo>
                        <a:pt x="148" y="84"/>
                      </a:lnTo>
                      <a:lnTo>
                        <a:pt x="148" y="86"/>
                      </a:lnTo>
                      <a:lnTo>
                        <a:pt x="150" y="84"/>
                      </a:lnTo>
                      <a:lnTo>
                        <a:pt x="150" y="84"/>
                      </a:lnTo>
                      <a:lnTo>
                        <a:pt x="150" y="84"/>
                      </a:lnTo>
                      <a:lnTo>
                        <a:pt x="150" y="82"/>
                      </a:lnTo>
                      <a:lnTo>
                        <a:pt x="150" y="82"/>
                      </a:lnTo>
                      <a:lnTo>
                        <a:pt x="152" y="82"/>
                      </a:lnTo>
                      <a:lnTo>
                        <a:pt x="154" y="82"/>
                      </a:lnTo>
                      <a:lnTo>
                        <a:pt x="154" y="82"/>
                      </a:lnTo>
                      <a:lnTo>
                        <a:pt x="154" y="82"/>
                      </a:lnTo>
                      <a:lnTo>
                        <a:pt x="155" y="84"/>
                      </a:lnTo>
                      <a:lnTo>
                        <a:pt x="155" y="84"/>
                      </a:lnTo>
                      <a:lnTo>
                        <a:pt x="155" y="86"/>
                      </a:lnTo>
                      <a:lnTo>
                        <a:pt x="157" y="86"/>
                      </a:lnTo>
                      <a:lnTo>
                        <a:pt x="159" y="84"/>
                      </a:lnTo>
                      <a:lnTo>
                        <a:pt x="161" y="84"/>
                      </a:lnTo>
                      <a:lnTo>
                        <a:pt x="161" y="86"/>
                      </a:lnTo>
                      <a:lnTo>
                        <a:pt x="163" y="92"/>
                      </a:lnTo>
                      <a:lnTo>
                        <a:pt x="165" y="94"/>
                      </a:lnTo>
                      <a:lnTo>
                        <a:pt x="167" y="94"/>
                      </a:lnTo>
                      <a:lnTo>
                        <a:pt x="167" y="94"/>
                      </a:lnTo>
                      <a:lnTo>
                        <a:pt x="167" y="94"/>
                      </a:lnTo>
                      <a:lnTo>
                        <a:pt x="167" y="96"/>
                      </a:lnTo>
                      <a:lnTo>
                        <a:pt x="169" y="96"/>
                      </a:lnTo>
                      <a:lnTo>
                        <a:pt x="169" y="96"/>
                      </a:lnTo>
                      <a:lnTo>
                        <a:pt x="169" y="99"/>
                      </a:lnTo>
                      <a:lnTo>
                        <a:pt x="170" y="97"/>
                      </a:lnTo>
                      <a:lnTo>
                        <a:pt x="170" y="97"/>
                      </a:lnTo>
                      <a:lnTo>
                        <a:pt x="170" y="97"/>
                      </a:lnTo>
                      <a:lnTo>
                        <a:pt x="172" y="97"/>
                      </a:lnTo>
                      <a:lnTo>
                        <a:pt x="174" y="96"/>
                      </a:lnTo>
                      <a:lnTo>
                        <a:pt x="176" y="96"/>
                      </a:lnTo>
                      <a:lnTo>
                        <a:pt x="176" y="96"/>
                      </a:lnTo>
                      <a:lnTo>
                        <a:pt x="178" y="96"/>
                      </a:lnTo>
                      <a:lnTo>
                        <a:pt x="178" y="94"/>
                      </a:lnTo>
                      <a:lnTo>
                        <a:pt x="180" y="94"/>
                      </a:lnTo>
                      <a:lnTo>
                        <a:pt x="180" y="94"/>
                      </a:lnTo>
                      <a:lnTo>
                        <a:pt x="180" y="94"/>
                      </a:lnTo>
                      <a:lnTo>
                        <a:pt x="180" y="94"/>
                      </a:lnTo>
                      <a:lnTo>
                        <a:pt x="180" y="92"/>
                      </a:lnTo>
                      <a:lnTo>
                        <a:pt x="182" y="92"/>
                      </a:lnTo>
                      <a:lnTo>
                        <a:pt x="184" y="96"/>
                      </a:lnTo>
                      <a:lnTo>
                        <a:pt x="184" y="94"/>
                      </a:lnTo>
                      <a:lnTo>
                        <a:pt x="187" y="94"/>
                      </a:lnTo>
                      <a:lnTo>
                        <a:pt x="187" y="94"/>
                      </a:lnTo>
                      <a:lnTo>
                        <a:pt x="187" y="92"/>
                      </a:lnTo>
                      <a:lnTo>
                        <a:pt x="187" y="90"/>
                      </a:lnTo>
                      <a:lnTo>
                        <a:pt x="187" y="88"/>
                      </a:lnTo>
                      <a:lnTo>
                        <a:pt x="187" y="88"/>
                      </a:lnTo>
                      <a:lnTo>
                        <a:pt x="187" y="86"/>
                      </a:lnTo>
                      <a:lnTo>
                        <a:pt x="187" y="86"/>
                      </a:lnTo>
                      <a:lnTo>
                        <a:pt x="189" y="84"/>
                      </a:lnTo>
                      <a:lnTo>
                        <a:pt x="191" y="84"/>
                      </a:lnTo>
                      <a:lnTo>
                        <a:pt x="191" y="84"/>
                      </a:lnTo>
                      <a:lnTo>
                        <a:pt x="193" y="82"/>
                      </a:lnTo>
                      <a:lnTo>
                        <a:pt x="193" y="82"/>
                      </a:lnTo>
                      <a:lnTo>
                        <a:pt x="193" y="81"/>
                      </a:lnTo>
                      <a:lnTo>
                        <a:pt x="193" y="81"/>
                      </a:lnTo>
                      <a:lnTo>
                        <a:pt x="195" y="79"/>
                      </a:lnTo>
                      <a:lnTo>
                        <a:pt x="197" y="77"/>
                      </a:lnTo>
                      <a:lnTo>
                        <a:pt x="197" y="77"/>
                      </a:lnTo>
                      <a:lnTo>
                        <a:pt x="197" y="75"/>
                      </a:lnTo>
                      <a:lnTo>
                        <a:pt x="197" y="73"/>
                      </a:lnTo>
                      <a:lnTo>
                        <a:pt x="197" y="73"/>
                      </a:lnTo>
                      <a:lnTo>
                        <a:pt x="197" y="73"/>
                      </a:lnTo>
                      <a:lnTo>
                        <a:pt x="197" y="71"/>
                      </a:lnTo>
                      <a:lnTo>
                        <a:pt x="197" y="71"/>
                      </a:lnTo>
                      <a:lnTo>
                        <a:pt x="197" y="71"/>
                      </a:lnTo>
                      <a:lnTo>
                        <a:pt x="197" y="69"/>
                      </a:lnTo>
                      <a:lnTo>
                        <a:pt x="197" y="67"/>
                      </a:lnTo>
                      <a:lnTo>
                        <a:pt x="197" y="66"/>
                      </a:lnTo>
                      <a:lnTo>
                        <a:pt x="200" y="64"/>
                      </a:lnTo>
                      <a:lnTo>
                        <a:pt x="200" y="62"/>
                      </a:lnTo>
                      <a:lnTo>
                        <a:pt x="208" y="64"/>
                      </a:lnTo>
                      <a:lnTo>
                        <a:pt x="208" y="66"/>
                      </a:lnTo>
                      <a:lnTo>
                        <a:pt x="208" y="67"/>
                      </a:lnTo>
                      <a:lnTo>
                        <a:pt x="210" y="69"/>
                      </a:lnTo>
                      <a:lnTo>
                        <a:pt x="212" y="71"/>
                      </a:lnTo>
                      <a:lnTo>
                        <a:pt x="214" y="73"/>
                      </a:lnTo>
                      <a:lnTo>
                        <a:pt x="217" y="73"/>
                      </a:lnTo>
                      <a:lnTo>
                        <a:pt x="219" y="77"/>
                      </a:lnTo>
                      <a:lnTo>
                        <a:pt x="221" y="81"/>
                      </a:lnTo>
                      <a:lnTo>
                        <a:pt x="221" y="88"/>
                      </a:lnTo>
                      <a:lnTo>
                        <a:pt x="221" y="90"/>
                      </a:lnTo>
                      <a:lnTo>
                        <a:pt x="223" y="90"/>
                      </a:lnTo>
                      <a:lnTo>
                        <a:pt x="223" y="92"/>
                      </a:lnTo>
                      <a:lnTo>
                        <a:pt x="223" y="94"/>
                      </a:lnTo>
                      <a:lnTo>
                        <a:pt x="225" y="96"/>
                      </a:lnTo>
                      <a:lnTo>
                        <a:pt x="225" y="96"/>
                      </a:lnTo>
                      <a:lnTo>
                        <a:pt x="225" y="97"/>
                      </a:lnTo>
                      <a:lnTo>
                        <a:pt x="227" y="97"/>
                      </a:lnTo>
                      <a:lnTo>
                        <a:pt x="227" y="97"/>
                      </a:lnTo>
                      <a:lnTo>
                        <a:pt x="225" y="99"/>
                      </a:lnTo>
                      <a:lnTo>
                        <a:pt x="227" y="101"/>
                      </a:lnTo>
                      <a:lnTo>
                        <a:pt x="227" y="101"/>
                      </a:lnTo>
                      <a:lnTo>
                        <a:pt x="227" y="103"/>
                      </a:lnTo>
                      <a:lnTo>
                        <a:pt x="227" y="103"/>
                      </a:lnTo>
                      <a:lnTo>
                        <a:pt x="229" y="105"/>
                      </a:lnTo>
                      <a:lnTo>
                        <a:pt x="229" y="111"/>
                      </a:lnTo>
                      <a:lnTo>
                        <a:pt x="229" y="112"/>
                      </a:lnTo>
                      <a:lnTo>
                        <a:pt x="229" y="114"/>
                      </a:lnTo>
                      <a:lnTo>
                        <a:pt x="227" y="114"/>
                      </a:lnTo>
                      <a:lnTo>
                        <a:pt x="227" y="116"/>
                      </a:lnTo>
                      <a:lnTo>
                        <a:pt x="227" y="120"/>
                      </a:lnTo>
                      <a:lnTo>
                        <a:pt x="225" y="122"/>
                      </a:lnTo>
                      <a:lnTo>
                        <a:pt x="227" y="122"/>
                      </a:lnTo>
                      <a:lnTo>
                        <a:pt x="227" y="122"/>
                      </a:lnTo>
                      <a:lnTo>
                        <a:pt x="227" y="122"/>
                      </a:lnTo>
                      <a:lnTo>
                        <a:pt x="227" y="124"/>
                      </a:lnTo>
                      <a:lnTo>
                        <a:pt x="227" y="127"/>
                      </a:lnTo>
                      <a:lnTo>
                        <a:pt x="225" y="129"/>
                      </a:lnTo>
                      <a:lnTo>
                        <a:pt x="225" y="131"/>
                      </a:lnTo>
                      <a:lnTo>
                        <a:pt x="216" y="139"/>
                      </a:lnTo>
                      <a:lnTo>
                        <a:pt x="212" y="143"/>
                      </a:lnTo>
                      <a:lnTo>
                        <a:pt x="210" y="144"/>
                      </a:lnTo>
                      <a:lnTo>
                        <a:pt x="210" y="144"/>
                      </a:lnTo>
                      <a:lnTo>
                        <a:pt x="208" y="144"/>
                      </a:lnTo>
                      <a:lnTo>
                        <a:pt x="208" y="146"/>
                      </a:lnTo>
                      <a:lnTo>
                        <a:pt x="208" y="146"/>
                      </a:lnTo>
                      <a:lnTo>
                        <a:pt x="208" y="146"/>
                      </a:lnTo>
                      <a:lnTo>
                        <a:pt x="208" y="146"/>
                      </a:lnTo>
                      <a:lnTo>
                        <a:pt x="206" y="146"/>
                      </a:lnTo>
                      <a:lnTo>
                        <a:pt x="204" y="150"/>
                      </a:lnTo>
                      <a:lnTo>
                        <a:pt x="206" y="150"/>
                      </a:lnTo>
                      <a:lnTo>
                        <a:pt x="206" y="150"/>
                      </a:lnTo>
                      <a:lnTo>
                        <a:pt x="208" y="150"/>
                      </a:lnTo>
                      <a:lnTo>
                        <a:pt x="210" y="150"/>
                      </a:lnTo>
                      <a:lnTo>
                        <a:pt x="210" y="150"/>
                      </a:lnTo>
                      <a:lnTo>
                        <a:pt x="212" y="154"/>
                      </a:lnTo>
                      <a:lnTo>
                        <a:pt x="214" y="154"/>
                      </a:lnTo>
                      <a:lnTo>
                        <a:pt x="216" y="154"/>
                      </a:lnTo>
                      <a:lnTo>
                        <a:pt x="216" y="152"/>
                      </a:lnTo>
                      <a:lnTo>
                        <a:pt x="216" y="150"/>
                      </a:lnTo>
                      <a:lnTo>
                        <a:pt x="216" y="150"/>
                      </a:lnTo>
                      <a:lnTo>
                        <a:pt x="216" y="150"/>
                      </a:lnTo>
                      <a:lnTo>
                        <a:pt x="217" y="152"/>
                      </a:lnTo>
                      <a:lnTo>
                        <a:pt x="219" y="152"/>
                      </a:lnTo>
                      <a:lnTo>
                        <a:pt x="221" y="154"/>
                      </a:lnTo>
                      <a:lnTo>
                        <a:pt x="221" y="154"/>
                      </a:lnTo>
                      <a:lnTo>
                        <a:pt x="219" y="154"/>
                      </a:lnTo>
                      <a:lnTo>
                        <a:pt x="219" y="156"/>
                      </a:lnTo>
                      <a:lnTo>
                        <a:pt x="219" y="156"/>
                      </a:lnTo>
                      <a:lnTo>
                        <a:pt x="219" y="158"/>
                      </a:lnTo>
                      <a:lnTo>
                        <a:pt x="221" y="158"/>
                      </a:lnTo>
                      <a:lnTo>
                        <a:pt x="219" y="159"/>
                      </a:lnTo>
                      <a:lnTo>
                        <a:pt x="219" y="159"/>
                      </a:lnTo>
                      <a:lnTo>
                        <a:pt x="219" y="159"/>
                      </a:lnTo>
                      <a:lnTo>
                        <a:pt x="219" y="161"/>
                      </a:lnTo>
                      <a:lnTo>
                        <a:pt x="221" y="159"/>
                      </a:lnTo>
                      <a:lnTo>
                        <a:pt x="221" y="159"/>
                      </a:lnTo>
                      <a:lnTo>
                        <a:pt x="223" y="159"/>
                      </a:lnTo>
                      <a:lnTo>
                        <a:pt x="223" y="159"/>
                      </a:lnTo>
                      <a:lnTo>
                        <a:pt x="225" y="159"/>
                      </a:lnTo>
                      <a:lnTo>
                        <a:pt x="225" y="159"/>
                      </a:lnTo>
                      <a:lnTo>
                        <a:pt x="227" y="161"/>
                      </a:lnTo>
                      <a:lnTo>
                        <a:pt x="227" y="161"/>
                      </a:lnTo>
                      <a:lnTo>
                        <a:pt x="227" y="159"/>
                      </a:lnTo>
                      <a:lnTo>
                        <a:pt x="227" y="159"/>
                      </a:lnTo>
                      <a:lnTo>
                        <a:pt x="227" y="161"/>
                      </a:lnTo>
                      <a:lnTo>
                        <a:pt x="229" y="161"/>
                      </a:lnTo>
                      <a:lnTo>
                        <a:pt x="229" y="161"/>
                      </a:lnTo>
                      <a:lnTo>
                        <a:pt x="229" y="163"/>
                      </a:lnTo>
                      <a:lnTo>
                        <a:pt x="229" y="163"/>
                      </a:lnTo>
                      <a:lnTo>
                        <a:pt x="234" y="163"/>
                      </a:lnTo>
                      <a:lnTo>
                        <a:pt x="236" y="165"/>
                      </a:lnTo>
                      <a:lnTo>
                        <a:pt x="236" y="165"/>
                      </a:lnTo>
                      <a:lnTo>
                        <a:pt x="238" y="165"/>
                      </a:lnTo>
                      <a:lnTo>
                        <a:pt x="238" y="165"/>
                      </a:lnTo>
                      <a:lnTo>
                        <a:pt x="240" y="165"/>
                      </a:lnTo>
                      <a:lnTo>
                        <a:pt x="242" y="163"/>
                      </a:lnTo>
                      <a:lnTo>
                        <a:pt x="242" y="163"/>
                      </a:lnTo>
                      <a:lnTo>
                        <a:pt x="246" y="163"/>
                      </a:lnTo>
                      <a:lnTo>
                        <a:pt x="247" y="163"/>
                      </a:lnTo>
                      <a:lnTo>
                        <a:pt x="247" y="163"/>
                      </a:lnTo>
                      <a:lnTo>
                        <a:pt x="249" y="165"/>
                      </a:lnTo>
                      <a:lnTo>
                        <a:pt x="255" y="165"/>
                      </a:lnTo>
                      <a:lnTo>
                        <a:pt x="255" y="165"/>
                      </a:lnTo>
                      <a:lnTo>
                        <a:pt x="255" y="165"/>
                      </a:lnTo>
                      <a:lnTo>
                        <a:pt x="255" y="165"/>
                      </a:lnTo>
                      <a:lnTo>
                        <a:pt x="255" y="165"/>
                      </a:lnTo>
                      <a:lnTo>
                        <a:pt x="257" y="167"/>
                      </a:lnTo>
                      <a:lnTo>
                        <a:pt x="257" y="167"/>
                      </a:lnTo>
                      <a:lnTo>
                        <a:pt x="259" y="169"/>
                      </a:lnTo>
                      <a:lnTo>
                        <a:pt x="261" y="171"/>
                      </a:lnTo>
                      <a:lnTo>
                        <a:pt x="261" y="173"/>
                      </a:lnTo>
                      <a:lnTo>
                        <a:pt x="261" y="174"/>
                      </a:lnTo>
                      <a:lnTo>
                        <a:pt x="259" y="178"/>
                      </a:lnTo>
                      <a:lnTo>
                        <a:pt x="259" y="178"/>
                      </a:lnTo>
                      <a:lnTo>
                        <a:pt x="261" y="180"/>
                      </a:lnTo>
                      <a:lnTo>
                        <a:pt x="261" y="180"/>
                      </a:lnTo>
                      <a:lnTo>
                        <a:pt x="261" y="180"/>
                      </a:lnTo>
                      <a:lnTo>
                        <a:pt x="262" y="178"/>
                      </a:lnTo>
                      <a:lnTo>
                        <a:pt x="262" y="178"/>
                      </a:lnTo>
                      <a:lnTo>
                        <a:pt x="262" y="180"/>
                      </a:lnTo>
                      <a:lnTo>
                        <a:pt x="264" y="180"/>
                      </a:lnTo>
                      <a:lnTo>
                        <a:pt x="264" y="182"/>
                      </a:lnTo>
                      <a:lnTo>
                        <a:pt x="264" y="182"/>
                      </a:lnTo>
                      <a:lnTo>
                        <a:pt x="264" y="182"/>
                      </a:lnTo>
                      <a:lnTo>
                        <a:pt x="264" y="182"/>
                      </a:lnTo>
                      <a:lnTo>
                        <a:pt x="264" y="184"/>
                      </a:lnTo>
                      <a:lnTo>
                        <a:pt x="264" y="184"/>
                      </a:lnTo>
                      <a:lnTo>
                        <a:pt x="264" y="184"/>
                      </a:lnTo>
                      <a:lnTo>
                        <a:pt x="264" y="186"/>
                      </a:lnTo>
                      <a:lnTo>
                        <a:pt x="264" y="188"/>
                      </a:lnTo>
                      <a:lnTo>
                        <a:pt x="268" y="189"/>
                      </a:lnTo>
                      <a:lnTo>
                        <a:pt x="268" y="189"/>
                      </a:lnTo>
                      <a:lnTo>
                        <a:pt x="270" y="191"/>
                      </a:lnTo>
                      <a:lnTo>
                        <a:pt x="270" y="191"/>
                      </a:lnTo>
                      <a:lnTo>
                        <a:pt x="272" y="189"/>
                      </a:lnTo>
                      <a:lnTo>
                        <a:pt x="272" y="189"/>
                      </a:lnTo>
                      <a:lnTo>
                        <a:pt x="274" y="191"/>
                      </a:lnTo>
                      <a:lnTo>
                        <a:pt x="276" y="191"/>
                      </a:lnTo>
                      <a:lnTo>
                        <a:pt x="276" y="191"/>
                      </a:lnTo>
                      <a:lnTo>
                        <a:pt x="277" y="193"/>
                      </a:lnTo>
                      <a:lnTo>
                        <a:pt x="277" y="193"/>
                      </a:lnTo>
                      <a:lnTo>
                        <a:pt x="279" y="193"/>
                      </a:lnTo>
                      <a:lnTo>
                        <a:pt x="279" y="193"/>
                      </a:lnTo>
                      <a:lnTo>
                        <a:pt x="279" y="195"/>
                      </a:lnTo>
                      <a:lnTo>
                        <a:pt x="279" y="195"/>
                      </a:lnTo>
                      <a:lnTo>
                        <a:pt x="281" y="197"/>
                      </a:lnTo>
                      <a:lnTo>
                        <a:pt x="281" y="197"/>
                      </a:lnTo>
                      <a:lnTo>
                        <a:pt x="281" y="197"/>
                      </a:lnTo>
                      <a:lnTo>
                        <a:pt x="283" y="195"/>
                      </a:lnTo>
                      <a:lnTo>
                        <a:pt x="283" y="195"/>
                      </a:lnTo>
                      <a:lnTo>
                        <a:pt x="283" y="197"/>
                      </a:lnTo>
                      <a:lnTo>
                        <a:pt x="285" y="197"/>
                      </a:lnTo>
                      <a:lnTo>
                        <a:pt x="285" y="199"/>
                      </a:lnTo>
                      <a:lnTo>
                        <a:pt x="285" y="199"/>
                      </a:lnTo>
                      <a:lnTo>
                        <a:pt x="287" y="199"/>
                      </a:lnTo>
                      <a:lnTo>
                        <a:pt x="287" y="197"/>
                      </a:lnTo>
                      <a:lnTo>
                        <a:pt x="287" y="195"/>
                      </a:lnTo>
                      <a:lnTo>
                        <a:pt x="289" y="197"/>
                      </a:lnTo>
                      <a:lnTo>
                        <a:pt x="289" y="199"/>
                      </a:lnTo>
                      <a:lnTo>
                        <a:pt x="289" y="201"/>
                      </a:lnTo>
                      <a:lnTo>
                        <a:pt x="289" y="204"/>
                      </a:lnTo>
                      <a:lnTo>
                        <a:pt x="291" y="210"/>
                      </a:lnTo>
                      <a:lnTo>
                        <a:pt x="293" y="216"/>
                      </a:lnTo>
                      <a:lnTo>
                        <a:pt x="294" y="216"/>
                      </a:lnTo>
                      <a:lnTo>
                        <a:pt x="293" y="216"/>
                      </a:lnTo>
                      <a:lnTo>
                        <a:pt x="293" y="218"/>
                      </a:lnTo>
                      <a:lnTo>
                        <a:pt x="293" y="218"/>
                      </a:lnTo>
                      <a:lnTo>
                        <a:pt x="293" y="219"/>
                      </a:lnTo>
                      <a:lnTo>
                        <a:pt x="291" y="219"/>
                      </a:lnTo>
                      <a:lnTo>
                        <a:pt x="291" y="219"/>
                      </a:lnTo>
                      <a:lnTo>
                        <a:pt x="293" y="219"/>
                      </a:lnTo>
                      <a:lnTo>
                        <a:pt x="291" y="221"/>
                      </a:lnTo>
                      <a:lnTo>
                        <a:pt x="291" y="223"/>
                      </a:lnTo>
                      <a:lnTo>
                        <a:pt x="291" y="225"/>
                      </a:lnTo>
                      <a:lnTo>
                        <a:pt x="291" y="225"/>
                      </a:lnTo>
                      <a:lnTo>
                        <a:pt x="289" y="225"/>
                      </a:lnTo>
                      <a:lnTo>
                        <a:pt x="289" y="227"/>
                      </a:lnTo>
                      <a:lnTo>
                        <a:pt x="289" y="227"/>
                      </a:lnTo>
                      <a:lnTo>
                        <a:pt x="291" y="229"/>
                      </a:lnTo>
                      <a:lnTo>
                        <a:pt x="291" y="231"/>
                      </a:lnTo>
                      <a:lnTo>
                        <a:pt x="291" y="231"/>
                      </a:lnTo>
                      <a:lnTo>
                        <a:pt x="293" y="231"/>
                      </a:lnTo>
                      <a:lnTo>
                        <a:pt x="293" y="233"/>
                      </a:lnTo>
                      <a:lnTo>
                        <a:pt x="293" y="235"/>
                      </a:lnTo>
                      <a:lnTo>
                        <a:pt x="293" y="235"/>
                      </a:lnTo>
                      <a:lnTo>
                        <a:pt x="293" y="236"/>
                      </a:lnTo>
                      <a:lnTo>
                        <a:pt x="293" y="236"/>
                      </a:lnTo>
                      <a:lnTo>
                        <a:pt x="291" y="238"/>
                      </a:lnTo>
                      <a:lnTo>
                        <a:pt x="291" y="238"/>
                      </a:lnTo>
                      <a:lnTo>
                        <a:pt x="291" y="238"/>
                      </a:lnTo>
                      <a:lnTo>
                        <a:pt x="291" y="238"/>
                      </a:lnTo>
                      <a:lnTo>
                        <a:pt x="291" y="238"/>
                      </a:lnTo>
                      <a:lnTo>
                        <a:pt x="291" y="238"/>
                      </a:lnTo>
                      <a:lnTo>
                        <a:pt x="291" y="236"/>
                      </a:lnTo>
                      <a:lnTo>
                        <a:pt x="291" y="236"/>
                      </a:lnTo>
                      <a:lnTo>
                        <a:pt x="291" y="236"/>
                      </a:lnTo>
                      <a:lnTo>
                        <a:pt x="291" y="236"/>
                      </a:lnTo>
                      <a:lnTo>
                        <a:pt x="289" y="236"/>
                      </a:lnTo>
                      <a:lnTo>
                        <a:pt x="287" y="238"/>
                      </a:lnTo>
                      <a:lnTo>
                        <a:pt x="287" y="238"/>
                      </a:lnTo>
                      <a:lnTo>
                        <a:pt x="287" y="238"/>
                      </a:lnTo>
                      <a:lnTo>
                        <a:pt x="285" y="240"/>
                      </a:lnTo>
                      <a:lnTo>
                        <a:pt x="287" y="244"/>
                      </a:lnTo>
                      <a:lnTo>
                        <a:pt x="287" y="248"/>
                      </a:lnTo>
                      <a:lnTo>
                        <a:pt x="285" y="251"/>
                      </a:lnTo>
                      <a:lnTo>
                        <a:pt x="283" y="250"/>
                      </a:lnTo>
                      <a:lnTo>
                        <a:pt x="281" y="250"/>
                      </a:lnTo>
                      <a:lnTo>
                        <a:pt x="281" y="251"/>
                      </a:lnTo>
                      <a:lnTo>
                        <a:pt x="279" y="251"/>
                      </a:lnTo>
                      <a:lnTo>
                        <a:pt x="279" y="253"/>
                      </a:lnTo>
                      <a:lnTo>
                        <a:pt x="281" y="257"/>
                      </a:lnTo>
                      <a:lnTo>
                        <a:pt x="279" y="259"/>
                      </a:lnTo>
                      <a:lnTo>
                        <a:pt x="281" y="259"/>
                      </a:lnTo>
                      <a:lnTo>
                        <a:pt x="281" y="261"/>
                      </a:lnTo>
                      <a:lnTo>
                        <a:pt x="281" y="263"/>
                      </a:lnTo>
                      <a:lnTo>
                        <a:pt x="281" y="263"/>
                      </a:lnTo>
                      <a:lnTo>
                        <a:pt x="281" y="263"/>
                      </a:lnTo>
                      <a:lnTo>
                        <a:pt x="279" y="263"/>
                      </a:lnTo>
                      <a:lnTo>
                        <a:pt x="277" y="265"/>
                      </a:lnTo>
                      <a:lnTo>
                        <a:pt x="277" y="265"/>
                      </a:lnTo>
                      <a:lnTo>
                        <a:pt x="277" y="268"/>
                      </a:lnTo>
                      <a:lnTo>
                        <a:pt x="277" y="268"/>
                      </a:lnTo>
                      <a:lnTo>
                        <a:pt x="277" y="270"/>
                      </a:lnTo>
                      <a:lnTo>
                        <a:pt x="277" y="270"/>
                      </a:lnTo>
                      <a:lnTo>
                        <a:pt x="277" y="272"/>
                      </a:lnTo>
                      <a:lnTo>
                        <a:pt x="279" y="272"/>
                      </a:lnTo>
                      <a:lnTo>
                        <a:pt x="279" y="272"/>
                      </a:lnTo>
                      <a:lnTo>
                        <a:pt x="279" y="272"/>
                      </a:lnTo>
                      <a:lnTo>
                        <a:pt x="279" y="274"/>
                      </a:lnTo>
                      <a:lnTo>
                        <a:pt x="279" y="278"/>
                      </a:lnTo>
                      <a:lnTo>
                        <a:pt x="279" y="293"/>
                      </a:lnTo>
                      <a:lnTo>
                        <a:pt x="279" y="293"/>
                      </a:lnTo>
                      <a:lnTo>
                        <a:pt x="279" y="293"/>
                      </a:lnTo>
                      <a:lnTo>
                        <a:pt x="279" y="296"/>
                      </a:lnTo>
                      <a:lnTo>
                        <a:pt x="281" y="298"/>
                      </a:lnTo>
                      <a:lnTo>
                        <a:pt x="281" y="298"/>
                      </a:lnTo>
                      <a:lnTo>
                        <a:pt x="281" y="298"/>
                      </a:lnTo>
                      <a:lnTo>
                        <a:pt x="279" y="300"/>
                      </a:lnTo>
                      <a:lnTo>
                        <a:pt x="279" y="302"/>
                      </a:lnTo>
                      <a:lnTo>
                        <a:pt x="279" y="302"/>
                      </a:lnTo>
                      <a:lnTo>
                        <a:pt x="283" y="304"/>
                      </a:lnTo>
                      <a:lnTo>
                        <a:pt x="279" y="304"/>
                      </a:lnTo>
                      <a:lnTo>
                        <a:pt x="277" y="304"/>
                      </a:lnTo>
                      <a:lnTo>
                        <a:pt x="276" y="304"/>
                      </a:lnTo>
                      <a:lnTo>
                        <a:pt x="276" y="302"/>
                      </a:lnTo>
                      <a:lnTo>
                        <a:pt x="270" y="302"/>
                      </a:lnTo>
                      <a:lnTo>
                        <a:pt x="270" y="302"/>
                      </a:lnTo>
                      <a:lnTo>
                        <a:pt x="268" y="302"/>
                      </a:lnTo>
                      <a:lnTo>
                        <a:pt x="268" y="302"/>
                      </a:lnTo>
                      <a:lnTo>
                        <a:pt x="268" y="302"/>
                      </a:lnTo>
                      <a:lnTo>
                        <a:pt x="264" y="300"/>
                      </a:lnTo>
                      <a:lnTo>
                        <a:pt x="264" y="300"/>
                      </a:lnTo>
                      <a:lnTo>
                        <a:pt x="262" y="298"/>
                      </a:lnTo>
                      <a:lnTo>
                        <a:pt x="262" y="298"/>
                      </a:lnTo>
                      <a:lnTo>
                        <a:pt x="262" y="298"/>
                      </a:lnTo>
                      <a:lnTo>
                        <a:pt x="261" y="296"/>
                      </a:lnTo>
                      <a:lnTo>
                        <a:pt x="259" y="296"/>
                      </a:lnTo>
                      <a:lnTo>
                        <a:pt x="257" y="295"/>
                      </a:lnTo>
                      <a:lnTo>
                        <a:pt x="257" y="295"/>
                      </a:lnTo>
                      <a:lnTo>
                        <a:pt x="255" y="295"/>
                      </a:lnTo>
                      <a:lnTo>
                        <a:pt x="255" y="293"/>
                      </a:lnTo>
                      <a:lnTo>
                        <a:pt x="255" y="293"/>
                      </a:lnTo>
                      <a:lnTo>
                        <a:pt x="253" y="293"/>
                      </a:lnTo>
                      <a:lnTo>
                        <a:pt x="253" y="293"/>
                      </a:lnTo>
                      <a:lnTo>
                        <a:pt x="249" y="291"/>
                      </a:lnTo>
                      <a:lnTo>
                        <a:pt x="247" y="291"/>
                      </a:lnTo>
                      <a:lnTo>
                        <a:pt x="242" y="289"/>
                      </a:lnTo>
                      <a:lnTo>
                        <a:pt x="234" y="289"/>
                      </a:lnTo>
                      <a:lnTo>
                        <a:pt x="231" y="287"/>
                      </a:lnTo>
                      <a:lnTo>
                        <a:pt x="229" y="283"/>
                      </a:lnTo>
                      <a:lnTo>
                        <a:pt x="227" y="283"/>
                      </a:lnTo>
                      <a:lnTo>
                        <a:pt x="225" y="283"/>
                      </a:lnTo>
                      <a:lnTo>
                        <a:pt x="217" y="280"/>
                      </a:lnTo>
                      <a:lnTo>
                        <a:pt x="210" y="274"/>
                      </a:lnTo>
                      <a:lnTo>
                        <a:pt x="206" y="272"/>
                      </a:lnTo>
                      <a:lnTo>
                        <a:pt x="197" y="268"/>
                      </a:lnTo>
                      <a:lnTo>
                        <a:pt x="193" y="268"/>
                      </a:lnTo>
                      <a:lnTo>
                        <a:pt x="189" y="263"/>
                      </a:lnTo>
                      <a:lnTo>
                        <a:pt x="187" y="263"/>
                      </a:lnTo>
                      <a:lnTo>
                        <a:pt x="185" y="261"/>
                      </a:lnTo>
                      <a:lnTo>
                        <a:pt x="182" y="261"/>
                      </a:lnTo>
                      <a:lnTo>
                        <a:pt x="180" y="259"/>
                      </a:lnTo>
                      <a:lnTo>
                        <a:pt x="178" y="259"/>
                      </a:lnTo>
                      <a:lnTo>
                        <a:pt x="176" y="259"/>
                      </a:lnTo>
                      <a:lnTo>
                        <a:pt x="176" y="257"/>
                      </a:lnTo>
                      <a:lnTo>
                        <a:pt x="176" y="257"/>
                      </a:lnTo>
                      <a:lnTo>
                        <a:pt x="176" y="257"/>
                      </a:lnTo>
                      <a:lnTo>
                        <a:pt x="176" y="257"/>
                      </a:lnTo>
                      <a:lnTo>
                        <a:pt x="172" y="257"/>
                      </a:lnTo>
                      <a:lnTo>
                        <a:pt x="170" y="255"/>
                      </a:lnTo>
                      <a:lnTo>
                        <a:pt x="167" y="251"/>
                      </a:lnTo>
                      <a:lnTo>
                        <a:pt x="165" y="251"/>
                      </a:lnTo>
                      <a:lnTo>
                        <a:pt x="163" y="250"/>
                      </a:lnTo>
                      <a:lnTo>
                        <a:pt x="161" y="248"/>
                      </a:lnTo>
                      <a:lnTo>
                        <a:pt x="159" y="248"/>
                      </a:lnTo>
                      <a:lnTo>
                        <a:pt x="157" y="246"/>
                      </a:lnTo>
                      <a:lnTo>
                        <a:pt x="157" y="246"/>
                      </a:lnTo>
                      <a:lnTo>
                        <a:pt x="157" y="246"/>
                      </a:lnTo>
                      <a:lnTo>
                        <a:pt x="157" y="244"/>
                      </a:lnTo>
                      <a:lnTo>
                        <a:pt x="155" y="244"/>
                      </a:lnTo>
                      <a:lnTo>
                        <a:pt x="154" y="242"/>
                      </a:lnTo>
                      <a:lnTo>
                        <a:pt x="152" y="242"/>
                      </a:lnTo>
                      <a:lnTo>
                        <a:pt x="144" y="235"/>
                      </a:lnTo>
                      <a:lnTo>
                        <a:pt x="144" y="233"/>
                      </a:lnTo>
                      <a:lnTo>
                        <a:pt x="142" y="231"/>
                      </a:lnTo>
                      <a:lnTo>
                        <a:pt x="142" y="229"/>
                      </a:lnTo>
                      <a:lnTo>
                        <a:pt x="142" y="229"/>
                      </a:lnTo>
                      <a:lnTo>
                        <a:pt x="139" y="227"/>
                      </a:lnTo>
                      <a:lnTo>
                        <a:pt x="139" y="227"/>
                      </a:lnTo>
                      <a:lnTo>
                        <a:pt x="137" y="227"/>
                      </a:lnTo>
                      <a:lnTo>
                        <a:pt x="135" y="225"/>
                      </a:lnTo>
                      <a:lnTo>
                        <a:pt x="135" y="225"/>
                      </a:lnTo>
                      <a:lnTo>
                        <a:pt x="135" y="225"/>
                      </a:lnTo>
                      <a:lnTo>
                        <a:pt x="137" y="225"/>
                      </a:lnTo>
                      <a:lnTo>
                        <a:pt x="137" y="223"/>
                      </a:lnTo>
                      <a:lnTo>
                        <a:pt x="135" y="221"/>
                      </a:lnTo>
                      <a:lnTo>
                        <a:pt x="127" y="218"/>
                      </a:lnTo>
                      <a:lnTo>
                        <a:pt x="118" y="208"/>
                      </a:lnTo>
                      <a:lnTo>
                        <a:pt x="108" y="199"/>
                      </a:lnTo>
                      <a:lnTo>
                        <a:pt x="105" y="197"/>
                      </a:lnTo>
                      <a:lnTo>
                        <a:pt x="103" y="195"/>
                      </a:lnTo>
                      <a:lnTo>
                        <a:pt x="103" y="195"/>
                      </a:lnTo>
                      <a:lnTo>
                        <a:pt x="103" y="195"/>
                      </a:lnTo>
                      <a:lnTo>
                        <a:pt x="103" y="193"/>
                      </a:lnTo>
                      <a:lnTo>
                        <a:pt x="103" y="193"/>
                      </a:lnTo>
                      <a:lnTo>
                        <a:pt x="103" y="191"/>
                      </a:lnTo>
                      <a:lnTo>
                        <a:pt x="99" y="189"/>
                      </a:lnTo>
                      <a:lnTo>
                        <a:pt x="99" y="189"/>
                      </a:lnTo>
                      <a:lnTo>
                        <a:pt x="97" y="189"/>
                      </a:lnTo>
                      <a:lnTo>
                        <a:pt x="93" y="186"/>
                      </a:lnTo>
                      <a:lnTo>
                        <a:pt x="90" y="182"/>
                      </a:lnTo>
                      <a:lnTo>
                        <a:pt x="86" y="180"/>
                      </a:lnTo>
                      <a:lnTo>
                        <a:pt x="84" y="178"/>
                      </a:lnTo>
                      <a:lnTo>
                        <a:pt x="82" y="178"/>
                      </a:lnTo>
                      <a:lnTo>
                        <a:pt x="80" y="178"/>
                      </a:lnTo>
                      <a:lnTo>
                        <a:pt x="80" y="176"/>
                      </a:lnTo>
                      <a:lnTo>
                        <a:pt x="80" y="176"/>
                      </a:lnTo>
                      <a:lnTo>
                        <a:pt x="80" y="176"/>
                      </a:lnTo>
                      <a:lnTo>
                        <a:pt x="82" y="176"/>
                      </a:lnTo>
                      <a:lnTo>
                        <a:pt x="82" y="176"/>
                      </a:lnTo>
                      <a:lnTo>
                        <a:pt x="82" y="174"/>
                      </a:lnTo>
                      <a:lnTo>
                        <a:pt x="80" y="174"/>
                      </a:lnTo>
                      <a:lnTo>
                        <a:pt x="80" y="174"/>
                      </a:lnTo>
                      <a:lnTo>
                        <a:pt x="78" y="173"/>
                      </a:lnTo>
                      <a:lnTo>
                        <a:pt x="78" y="173"/>
                      </a:lnTo>
                      <a:lnTo>
                        <a:pt x="75" y="171"/>
                      </a:lnTo>
                      <a:lnTo>
                        <a:pt x="75" y="171"/>
                      </a:lnTo>
                      <a:lnTo>
                        <a:pt x="73" y="171"/>
                      </a:lnTo>
                      <a:lnTo>
                        <a:pt x="73" y="171"/>
                      </a:lnTo>
                      <a:lnTo>
                        <a:pt x="77" y="173"/>
                      </a:lnTo>
                      <a:lnTo>
                        <a:pt x="78" y="174"/>
                      </a:lnTo>
                      <a:lnTo>
                        <a:pt x="78" y="176"/>
                      </a:lnTo>
                      <a:lnTo>
                        <a:pt x="78" y="174"/>
                      </a:lnTo>
                      <a:lnTo>
                        <a:pt x="75" y="173"/>
                      </a:lnTo>
                      <a:lnTo>
                        <a:pt x="73" y="173"/>
                      </a:lnTo>
                      <a:lnTo>
                        <a:pt x="58" y="169"/>
                      </a:lnTo>
                      <a:lnTo>
                        <a:pt x="48" y="163"/>
                      </a:lnTo>
                      <a:lnTo>
                        <a:pt x="48" y="163"/>
                      </a:lnTo>
                      <a:lnTo>
                        <a:pt x="48" y="161"/>
                      </a:lnTo>
                      <a:lnTo>
                        <a:pt x="48" y="161"/>
                      </a:lnTo>
                      <a:lnTo>
                        <a:pt x="48" y="161"/>
                      </a:lnTo>
                      <a:lnTo>
                        <a:pt x="50" y="163"/>
                      </a:lnTo>
                      <a:lnTo>
                        <a:pt x="50" y="163"/>
                      </a:lnTo>
                      <a:lnTo>
                        <a:pt x="48" y="161"/>
                      </a:lnTo>
                      <a:lnTo>
                        <a:pt x="48" y="159"/>
                      </a:lnTo>
                      <a:lnTo>
                        <a:pt x="50" y="158"/>
                      </a:lnTo>
                      <a:lnTo>
                        <a:pt x="52" y="156"/>
                      </a:lnTo>
                      <a:lnTo>
                        <a:pt x="50" y="156"/>
                      </a:lnTo>
                      <a:lnTo>
                        <a:pt x="48" y="156"/>
                      </a:lnTo>
                      <a:lnTo>
                        <a:pt x="48" y="158"/>
                      </a:lnTo>
                      <a:lnTo>
                        <a:pt x="47" y="154"/>
                      </a:lnTo>
                      <a:lnTo>
                        <a:pt x="45" y="150"/>
                      </a:lnTo>
                      <a:lnTo>
                        <a:pt x="41" y="148"/>
                      </a:lnTo>
                      <a:lnTo>
                        <a:pt x="30" y="143"/>
                      </a:lnTo>
                      <a:lnTo>
                        <a:pt x="18" y="139"/>
                      </a:lnTo>
                      <a:lnTo>
                        <a:pt x="9" y="135"/>
                      </a:lnTo>
                      <a:lnTo>
                        <a:pt x="7" y="133"/>
                      </a:lnTo>
                      <a:lnTo>
                        <a:pt x="7" y="129"/>
                      </a:lnTo>
                      <a:lnTo>
                        <a:pt x="7" y="127"/>
                      </a:lnTo>
                      <a:lnTo>
                        <a:pt x="7" y="127"/>
                      </a:lnTo>
                      <a:lnTo>
                        <a:pt x="7" y="126"/>
                      </a:lnTo>
                      <a:lnTo>
                        <a:pt x="7" y="124"/>
                      </a:lnTo>
                      <a:lnTo>
                        <a:pt x="7" y="124"/>
                      </a:lnTo>
                      <a:lnTo>
                        <a:pt x="5" y="124"/>
                      </a:lnTo>
                      <a:lnTo>
                        <a:pt x="3" y="122"/>
                      </a:lnTo>
                      <a:lnTo>
                        <a:pt x="1" y="122"/>
                      </a:lnTo>
                      <a:lnTo>
                        <a:pt x="0" y="118"/>
                      </a:lnTo>
                      <a:lnTo>
                        <a:pt x="1" y="118"/>
                      </a:lnTo>
                      <a:lnTo>
                        <a:pt x="3" y="118"/>
                      </a:lnTo>
                      <a:lnTo>
                        <a:pt x="3" y="114"/>
                      </a:lnTo>
                      <a:lnTo>
                        <a:pt x="3" y="114"/>
                      </a:lnTo>
                      <a:lnTo>
                        <a:pt x="5" y="112"/>
                      </a:lnTo>
                      <a:lnTo>
                        <a:pt x="5" y="112"/>
                      </a:lnTo>
                      <a:lnTo>
                        <a:pt x="5" y="111"/>
                      </a:lnTo>
                      <a:lnTo>
                        <a:pt x="5" y="109"/>
                      </a:lnTo>
                      <a:lnTo>
                        <a:pt x="5" y="109"/>
                      </a:lnTo>
                      <a:lnTo>
                        <a:pt x="5" y="107"/>
                      </a:lnTo>
                      <a:lnTo>
                        <a:pt x="7" y="107"/>
                      </a:lnTo>
                      <a:lnTo>
                        <a:pt x="9" y="107"/>
                      </a:lnTo>
                      <a:lnTo>
                        <a:pt x="9" y="107"/>
                      </a:lnTo>
                      <a:lnTo>
                        <a:pt x="9" y="107"/>
                      </a:lnTo>
                      <a:lnTo>
                        <a:pt x="9" y="105"/>
                      </a:lnTo>
                      <a:lnTo>
                        <a:pt x="7" y="103"/>
                      </a:lnTo>
                      <a:lnTo>
                        <a:pt x="7" y="103"/>
                      </a:lnTo>
                      <a:lnTo>
                        <a:pt x="9" y="101"/>
                      </a:lnTo>
                      <a:lnTo>
                        <a:pt x="11" y="97"/>
                      </a:lnTo>
                      <a:lnTo>
                        <a:pt x="13" y="97"/>
                      </a:lnTo>
                      <a:lnTo>
                        <a:pt x="18" y="94"/>
                      </a:lnTo>
                      <a:lnTo>
                        <a:pt x="18" y="94"/>
                      </a:lnTo>
                      <a:lnTo>
                        <a:pt x="26" y="86"/>
                      </a:lnTo>
                      <a:lnTo>
                        <a:pt x="35" y="77"/>
                      </a:lnTo>
                      <a:lnTo>
                        <a:pt x="39" y="77"/>
                      </a:lnTo>
                      <a:lnTo>
                        <a:pt x="41" y="75"/>
                      </a:lnTo>
                      <a:lnTo>
                        <a:pt x="43" y="75"/>
                      </a:lnTo>
                      <a:lnTo>
                        <a:pt x="43" y="75"/>
                      </a:lnTo>
                      <a:lnTo>
                        <a:pt x="54" y="62"/>
                      </a:lnTo>
                      <a:lnTo>
                        <a:pt x="56" y="60"/>
                      </a:lnTo>
                      <a:lnTo>
                        <a:pt x="60" y="58"/>
                      </a:lnTo>
                      <a:lnTo>
                        <a:pt x="60" y="58"/>
                      </a:lnTo>
                      <a:lnTo>
                        <a:pt x="62" y="56"/>
                      </a:lnTo>
                      <a:lnTo>
                        <a:pt x="62" y="39"/>
                      </a:lnTo>
                      <a:lnTo>
                        <a:pt x="62" y="39"/>
                      </a:lnTo>
                      <a:lnTo>
                        <a:pt x="62" y="37"/>
                      </a:lnTo>
                      <a:lnTo>
                        <a:pt x="63" y="37"/>
                      </a:lnTo>
                      <a:lnTo>
                        <a:pt x="65" y="37"/>
                      </a:lnTo>
                      <a:lnTo>
                        <a:pt x="65" y="35"/>
                      </a:lnTo>
                      <a:lnTo>
                        <a:pt x="67" y="34"/>
                      </a:lnTo>
                      <a:lnTo>
                        <a:pt x="67" y="32"/>
                      </a:lnTo>
                      <a:lnTo>
                        <a:pt x="69" y="30"/>
                      </a:lnTo>
                      <a:lnTo>
                        <a:pt x="71" y="30"/>
                      </a:lnTo>
                      <a:lnTo>
                        <a:pt x="77" y="30"/>
                      </a:lnTo>
                      <a:lnTo>
                        <a:pt x="78" y="30"/>
                      </a:lnTo>
                      <a:lnTo>
                        <a:pt x="80" y="30"/>
                      </a:lnTo>
                      <a:lnTo>
                        <a:pt x="80" y="28"/>
                      </a:lnTo>
                      <a:lnTo>
                        <a:pt x="82" y="26"/>
                      </a:lnTo>
                      <a:lnTo>
                        <a:pt x="82" y="26"/>
                      </a:lnTo>
                      <a:lnTo>
                        <a:pt x="82" y="24"/>
                      </a:lnTo>
                      <a:lnTo>
                        <a:pt x="82" y="22"/>
                      </a:lnTo>
                      <a:lnTo>
                        <a:pt x="82" y="20"/>
                      </a:lnTo>
                      <a:lnTo>
                        <a:pt x="84" y="19"/>
                      </a:lnTo>
                      <a:lnTo>
                        <a:pt x="86" y="9"/>
                      </a:lnTo>
                      <a:lnTo>
                        <a:pt x="86" y="5"/>
                      </a:lnTo>
                      <a:lnTo>
                        <a:pt x="86" y="5"/>
                      </a:lnTo>
                      <a:lnTo>
                        <a:pt x="88" y="5"/>
                      </a:lnTo>
                      <a:lnTo>
                        <a:pt x="90" y="5"/>
                      </a:lnTo>
                      <a:lnTo>
                        <a:pt x="90" y="5"/>
                      </a:lnTo>
                      <a:lnTo>
                        <a:pt x="93" y="4"/>
                      </a:lnTo>
                      <a:lnTo>
                        <a:pt x="93" y="2"/>
                      </a:lnTo>
                      <a:lnTo>
                        <a:pt x="95" y="2"/>
                      </a:lnTo>
                      <a:lnTo>
                        <a:pt x="99" y="4"/>
                      </a:lnTo>
                      <a:lnTo>
                        <a:pt x="101" y="4"/>
                      </a:lnTo>
                      <a:lnTo>
                        <a:pt x="101" y="5"/>
                      </a:lnTo>
                      <a:lnTo>
                        <a:pt x="101" y="9"/>
                      </a:lnTo>
                      <a:lnTo>
                        <a:pt x="101" y="9"/>
                      </a:lnTo>
                      <a:lnTo>
                        <a:pt x="101" y="9"/>
                      </a:lnTo>
                      <a:lnTo>
                        <a:pt x="103" y="9"/>
                      </a:lnTo>
                      <a:lnTo>
                        <a:pt x="107" y="7"/>
                      </a:lnTo>
                      <a:lnTo>
                        <a:pt x="108" y="5"/>
                      </a:lnTo>
                      <a:lnTo>
                        <a:pt x="110" y="5"/>
                      </a:lnTo>
                      <a:lnTo>
                        <a:pt x="110" y="5"/>
                      </a:lnTo>
                      <a:lnTo>
                        <a:pt x="112" y="5"/>
                      </a:lnTo>
                      <a:lnTo>
                        <a:pt x="114" y="4"/>
                      </a:lnTo>
                      <a:lnTo>
                        <a:pt x="114" y="4"/>
                      </a:lnTo>
                      <a:lnTo>
                        <a:pt x="116" y="4"/>
                      </a:lnTo>
                      <a:lnTo>
                        <a:pt x="116" y="5"/>
                      </a:lnTo>
                      <a:lnTo>
                        <a:pt x="116" y="5"/>
                      </a:lnTo>
                      <a:lnTo>
                        <a:pt x="118" y="4"/>
                      </a:lnTo>
                      <a:lnTo>
                        <a:pt x="120" y="4"/>
                      </a:lnTo>
                      <a:lnTo>
                        <a:pt x="120" y="4"/>
                      </a:lnTo>
                      <a:lnTo>
                        <a:pt x="120" y="2"/>
                      </a:lnTo>
                      <a:lnTo>
                        <a:pt x="120" y="2"/>
                      </a:lnTo>
                      <a:lnTo>
                        <a:pt x="120" y="2"/>
                      </a:lnTo>
                      <a:lnTo>
                        <a:pt x="120" y="2"/>
                      </a:lnTo>
                      <a:lnTo>
                        <a:pt x="122" y="0"/>
                      </a:lnTo>
                      <a:lnTo>
                        <a:pt x="122" y="0"/>
                      </a:lnTo>
                      <a:lnTo>
                        <a:pt x="122" y="0"/>
                      </a:lnTo>
                      <a:lnTo>
                        <a:pt x="124" y="0"/>
                      </a:lnTo>
                      <a:lnTo>
                        <a:pt x="124" y="2"/>
                      </a:lnTo>
                      <a:lnTo>
                        <a:pt x="124" y="5"/>
                      </a:lnTo>
                      <a:lnTo>
                        <a:pt x="124" y="5"/>
                      </a:lnTo>
                      <a:lnTo>
                        <a:pt x="125" y="7"/>
                      </a:lnTo>
                      <a:lnTo>
                        <a:pt x="125" y="9"/>
                      </a:lnTo>
                      <a:lnTo>
                        <a:pt x="125" y="9"/>
                      </a:lnTo>
                      <a:lnTo>
                        <a:pt x="125" y="5"/>
                      </a:lnTo>
                      <a:lnTo>
                        <a:pt x="127" y="5"/>
                      </a:lnTo>
                      <a:lnTo>
                        <a:pt x="129" y="5"/>
                      </a:lnTo>
                      <a:lnTo>
                        <a:pt x="129" y="5"/>
                      </a:lnTo>
                      <a:lnTo>
                        <a:pt x="131" y="7"/>
                      </a:lnTo>
                      <a:lnTo>
                        <a:pt x="131" y="9"/>
                      </a:lnTo>
                      <a:lnTo>
                        <a:pt x="131" y="9"/>
                      </a:lnTo>
                      <a:lnTo>
                        <a:pt x="129" y="9"/>
                      </a:lnTo>
                      <a:lnTo>
                        <a:pt x="129" y="11"/>
                      </a:lnTo>
                      <a:lnTo>
                        <a:pt x="129" y="11"/>
                      </a:lnTo>
                      <a:lnTo>
                        <a:pt x="129" y="13"/>
                      </a:lnTo>
                      <a:lnTo>
                        <a:pt x="131" y="11"/>
                      </a:lnTo>
                      <a:lnTo>
                        <a:pt x="133" y="11"/>
                      </a:lnTo>
                      <a:lnTo>
                        <a:pt x="133" y="11"/>
                      </a:lnTo>
                      <a:lnTo>
                        <a:pt x="135" y="11"/>
                      </a:lnTo>
                      <a:lnTo>
                        <a:pt x="135" y="11"/>
                      </a:lnTo>
                      <a:lnTo>
                        <a:pt x="135" y="11"/>
                      </a:lnTo>
                      <a:lnTo>
                        <a:pt x="137" y="13"/>
                      </a:lnTo>
                      <a:lnTo>
                        <a:pt x="140" y="13"/>
                      </a:lnTo>
                      <a:lnTo>
                        <a:pt x="140" y="15"/>
                      </a:lnTo>
                      <a:lnTo>
                        <a:pt x="142" y="15"/>
                      </a:lnTo>
                      <a:lnTo>
                        <a:pt x="142" y="15"/>
                      </a:lnTo>
                      <a:lnTo>
                        <a:pt x="140" y="17"/>
                      </a:lnTo>
                      <a:lnTo>
                        <a:pt x="140" y="17"/>
                      </a:lnTo>
                      <a:lnTo>
                        <a:pt x="140" y="17"/>
                      </a:lnTo>
                      <a:lnTo>
                        <a:pt x="139" y="17"/>
                      </a:lnTo>
                      <a:lnTo>
                        <a:pt x="140" y="19"/>
                      </a:lnTo>
                      <a:lnTo>
                        <a:pt x="140" y="19"/>
                      </a:lnTo>
                      <a:lnTo>
                        <a:pt x="140" y="20"/>
                      </a:lnTo>
                      <a:lnTo>
                        <a:pt x="140" y="20"/>
                      </a:lnTo>
                      <a:lnTo>
                        <a:pt x="140" y="22"/>
                      </a:lnTo>
                      <a:lnTo>
                        <a:pt x="140" y="22"/>
                      </a:lnTo>
                      <a:lnTo>
                        <a:pt x="140" y="22"/>
                      </a:lnTo>
                      <a:lnTo>
                        <a:pt x="140" y="24"/>
                      </a:lnTo>
                      <a:lnTo>
                        <a:pt x="140" y="26"/>
                      </a:lnTo>
                      <a:lnTo>
                        <a:pt x="140" y="28"/>
                      </a:lnTo>
                      <a:lnTo>
                        <a:pt x="142" y="28"/>
                      </a:lnTo>
                      <a:lnTo>
                        <a:pt x="142" y="28"/>
                      </a:lnTo>
                      <a:lnTo>
                        <a:pt x="144" y="30"/>
                      </a:lnTo>
                      <a:lnTo>
                        <a:pt x="144" y="30"/>
                      </a:lnTo>
                      <a:lnTo>
                        <a:pt x="144" y="35"/>
                      </a:lnTo>
                      <a:lnTo>
                        <a:pt x="144" y="35"/>
                      </a:lnTo>
                      <a:lnTo>
                        <a:pt x="144" y="37"/>
                      </a:lnTo>
                      <a:lnTo>
                        <a:pt x="144" y="39"/>
                      </a:lnTo>
                      <a:lnTo>
                        <a:pt x="146" y="37"/>
                      </a:lnTo>
                      <a:lnTo>
                        <a:pt x="146" y="37"/>
                      </a:lnTo>
                      <a:lnTo>
                        <a:pt x="146" y="37"/>
                      </a:lnTo>
                      <a:lnTo>
                        <a:pt x="148" y="39"/>
                      </a:lnTo>
                      <a:lnTo>
                        <a:pt x="148" y="39"/>
                      </a:lnTo>
                      <a:lnTo>
                        <a:pt x="146" y="41"/>
                      </a:lnTo>
                      <a:lnTo>
                        <a:pt x="146" y="4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3">
                  <a:extLst>
                    <a:ext uri="{FF2B5EF4-FFF2-40B4-BE49-F238E27FC236}">
                      <a16:creationId xmlns:a16="http://schemas.microsoft.com/office/drawing/2014/main" id="{4C27F5D9-F061-4A12-A960-7AF8382F6E72}"/>
                    </a:ext>
                  </a:extLst>
                </p:cNvPr>
                <p:cNvSpPr>
                  <a:spLocks/>
                </p:cNvSpPr>
                <p:nvPr/>
              </p:nvSpPr>
              <p:spPr bwMode="auto">
                <a:xfrm>
                  <a:off x="1712913" y="427038"/>
                  <a:ext cx="903287" cy="871538"/>
                </a:xfrm>
                <a:custGeom>
                  <a:avLst/>
                  <a:gdLst>
                    <a:gd name="T0" fmla="*/ 202 w 1138"/>
                    <a:gd name="T1" fmla="*/ 22 h 1099"/>
                    <a:gd name="T2" fmla="*/ 276 w 1138"/>
                    <a:gd name="T3" fmla="*/ 22 h 1099"/>
                    <a:gd name="T4" fmla="*/ 325 w 1138"/>
                    <a:gd name="T5" fmla="*/ 34 h 1099"/>
                    <a:gd name="T6" fmla="*/ 360 w 1138"/>
                    <a:gd name="T7" fmla="*/ 47 h 1099"/>
                    <a:gd name="T8" fmla="*/ 403 w 1138"/>
                    <a:gd name="T9" fmla="*/ 62 h 1099"/>
                    <a:gd name="T10" fmla="*/ 430 w 1138"/>
                    <a:gd name="T11" fmla="*/ 79 h 1099"/>
                    <a:gd name="T12" fmla="*/ 445 w 1138"/>
                    <a:gd name="T13" fmla="*/ 128 h 1099"/>
                    <a:gd name="T14" fmla="*/ 565 w 1138"/>
                    <a:gd name="T15" fmla="*/ 175 h 1099"/>
                    <a:gd name="T16" fmla="*/ 602 w 1138"/>
                    <a:gd name="T17" fmla="*/ 188 h 1099"/>
                    <a:gd name="T18" fmla="*/ 640 w 1138"/>
                    <a:gd name="T19" fmla="*/ 203 h 1099"/>
                    <a:gd name="T20" fmla="*/ 691 w 1138"/>
                    <a:gd name="T21" fmla="*/ 244 h 1099"/>
                    <a:gd name="T22" fmla="*/ 736 w 1138"/>
                    <a:gd name="T23" fmla="*/ 235 h 1099"/>
                    <a:gd name="T24" fmla="*/ 775 w 1138"/>
                    <a:gd name="T25" fmla="*/ 190 h 1099"/>
                    <a:gd name="T26" fmla="*/ 764 w 1138"/>
                    <a:gd name="T27" fmla="*/ 137 h 1099"/>
                    <a:gd name="T28" fmla="*/ 764 w 1138"/>
                    <a:gd name="T29" fmla="*/ 107 h 1099"/>
                    <a:gd name="T30" fmla="*/ 788 w 1138"/>
                    <a:gd name="T31" fmla="*/ 69 h 1099"/>
                    <a:gd name="T32" fmla="*/ 843 w 1138"/>
                    <a:gd name="T33" fmla="*/ 34 h 1099"/>
                    <a:gd name="T34" fmla="*/ 892 w 1138"/>
                    <a:gd name="T35" fmla="*/ 19 h 1099"/>
                    <a:gd name="T36" fmla="*/ 922 w 1138"/>
                    <a:gd name="T37" fmla="*/ 21 h 1099"/>
                    <a:gd name="T38" fmla="*/ 939 w 1138"/>
                    <a:gd name="T39" fmla="*/ 26 h 1099"/>
                    <a:gd name="T40" fmla="*/ 978 w 1138"/>
                    <a:gd name="T41" fmla="*/ 43 h 1099"/>
                    <a:gd name="T42" fmla="*/ 991 w 1138"/>
                    <a:gd name="T43" fmla="*/ 49 h 1099"/>
                    <a:gd name="T44" fmla="*/ 991 w 1138"/>
                    <a:gd name="T45" fmla="*/ 66 h 1099"/>
                    <a:gd name="T46" fmla="*/ 997 w 1138"/>
                    <a:gd name="T47" fmla="*/ 75 h 1099"/>
                    <a:gd name="T48" fmla="*/ 1004 w 1138"/>
                    <a:gd name="T49" fmla="*/ 81 h 1099"/>
                    <a:gd name="T50" fmla="*/ 1055 w 1138"/>
                    <a:gd name="T51" fmla="*/ 92 h 1099"/>
                    <a:gd name="T52" fmla="*/ 1100 w 1138"/>
                    <a:gd name="T53" fmla="*/ 99 h 1099"/>
                    <a:gd name="T54" fmla="*/ 1110 w 1138"/>
                    <a:gd name="T55" fmla="*/ 98 h 1099"/>
                    <a:gd name="T56" fmla="*/ 1128 w 1138"/>
                    <a:gd name="T57" fmla="*/ 113 h 1099"/>
                    <a:gd name="T58" fmla="*/ 1130 w 1138"/>
                    <a:gd name="T59" fmla="*/ 135 h 1099"/>
                    <a:gd name="T60" fmla="*/ 1121 w 1138"/>
                    <a:gd name="T61" fmla="*/ 188 h 1099"/>
                    <a:gd name="T62" fmla="*/ 1121 w 1138"/>
                    <a:gd name="T63" fmla="*/ 223 h 1099"/>
                    <a:gd name="T64" fmla="*/ 1104 w 1138"/>
                    <a:gd name="T65" fmla="*/ 253 h 1099"/>
                    <a:gd name="T66" fmla="*/ 1117 w 1138"/>
                    <a:gd name="T67" fmla="*/ 295 h 1099"/>
                    <a:gd name="T68" fmla="*/ 1125 w 1138"/>
                    <a:gd name="T69" fmla="*/ 1061 h 1099"/>
                    <a:gd name="T70" fmla="*/ 1001 w 1138"/>
                    <a:gd name="T71" fmla="*/ 1072 h 1099"/>
                    <a:gd name="T72" fmla="*/ 920 w 1138"/>
                    <a:gd name="T73" fmla="*/ 1029 h 1099"/>
                    <a:gd name="T74" fmla="*/ 832 w 1138"/>
                    <a:gd name="T75" fmla="*/ 982 h 1099"/>
                    <a:gd name="T76" fmla="*/ 743 w 1138"/>
                    <a:gd name="T77" fmla="*/ 935 h 1099"/>
                    <a:gd name="T78" fmla="*/ 629 w 1138"/>
                    <a:gd name="T79" fmla="*/ 875 h 1099"/>
                    <a:gd name="T80" fmla="*/ 512 w 1138"/>
                    <a:gd name="T81" fmla="*/ 813 h 1099"/>
                    <a:gd name="T82" fmla="*/ 447 w 1138"/>
                    <a:gd name="T83" fmla="*/ 811 h 1099"/>
                    <a:gd name="T84" fmla="*/ 407 w 1138"/>
                    <a:gd name="T85" fmla="*/ 830 h 1099"/>
                    <a:gd name="T86" fmla="*/ 349 w 1138"/>
                    <a:gd name="T87" fmla="*/ 856 h 1099"/>
                    <a:gd name="T88" fmla="*/ 199 w 1138"/>
                    <a:gd name="T89" fmla="*/ 791 h 1099"/>
                    <a:gd name="T90" fmla="*/ 116 w 1138"/>
                    <a:gd name="T91" fmla="*/ 712 h 1099"/>
                    <a:gd name="T92" fmla="*/ 67 w 1138"/>
                    <a:gd name="T93" fmla="*/ 704 h 1099"/>
                    <a:gd name="T94" fmla="*/ 48 w 1138"/>
                    <a:gd name="T95" fmla="*/ 640 h 1099"/>
                    <a:gd name="T96" fmla="*/ 13 w 1138"/>
                    <a:gd name="T97" fmla="*/ 569 h 1099"/>
                    <a:gd name="T98" fmla="*/ 43 w 1138"/>
                    <a:gd name="T99" fmla="*/ 533 h 1099"/>
                    <a:gd name="T100" fmla="*/ 30 w 1138"/>
                    <a:gd name="T101" fmla="*/ 488 h 1099"/>
                    <a:gd name="T102" fmla="*/ 35 w 1138"/>
                    <a:gd name="T103" fmla="*/ 468 h 1099"/>
                    <a:gd name="T104" fmla="*/ 39 w 1138"/>
                    <a:gd name="T105" fmla="*/ 351 h 1099"/>
                    <a:gd name="T106" fmla="*/ 33 w 1138"/>
                    <a:gd name="T107" fmla="*/ 240 h 1099"/>
                    <a:gd name="T108" fmla="*/ 67 w 1138"/>
                    <a:gd name="T109" fmla="*/ 186 h 1099"/>
                    <a:gd name="T110" fmla="*/ 60 w 1138"/>
                    <a:gd name="T111" fmla="*/ 141 h 1099"/>
                    <a:gd name="T112" fmla="*/ 90 w 1138"/>
                    <a:gd name="T113" fmla="*/ 116 h 1099"/>
                    <a:gd name="T114" fmla="*/ 103 w 1138"/>
                    <a:gd name="T115" fmla="*/ 101 h 1099"/>
                    <a:gd name="T116" fmla="*/ 163 w 1138"/>
                    <a:gd name="T117" fmla="*/ 56 h 1099"/>
                    <a:gd name="T118" fmla="*/ 156 w 1138"/>
                    <a:gd name="T119" fmla="*/ 11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8" h="1099">
                      <a:moveTo>
                        <a:pt x="176" y="7"/>
                      </a:moveTo>
                      <a:lnTo>
                        <a:pt x="180" y="7"/>
                      </a:lnTo>
                      <a:lnTo>
                        <a:pt x="178" y="7"/>
                      </a:lnTo>
                      <a:lnTo>
                        <a:pt x="172" y="6"/>
                      </a:lnTo>
                      <a:lnTo>
                        <a:pt x="172" y="4"/>
                      </a:lnTo>
                      <a:lnTo>
                        <a:pt x="174" y="6"/>
                      </a:lnTo>
                      <a:lnTo>
                        <a:pt x="184" y="7"/>
                      </a:lnTo>
                      <a:lnTo>
                        <a:pt x="199" y="19"/>
                      </a:lnTo>
                      <a:lnTo>
                        <a:pt x="202" y="22"/>
                      </a:lnTo>
                      <a:lnTo>
                        <a:pt x="204" y="22"/>
                      </a:lnTo>
                      <a:lnTo>
                        <a:pt x="210" y="26"/>
                      </a:lnTo>
                      <a:lnTo>
                        <a:pt x="216" y="28"/>
                      </a:lnTo>
                      <a:lnTo>
                        <a:pt x="219" y="30"/>
                      </a:lnTo>
                      <a:lnTo>
                        <a:pt x="246" y="32"/>
                      </a:lnTo>
                      <a:lnTo>
                        <a:pt x="253" y="32"/>
                      </a:lnTo>
                      <a:lnTo>
                        <a:pt x="270" y="26"/>
                      </a:lnTo>
                      <a:lnTo>
                        <a:pt x="274" y="26"/>
                      </a:lnTo>
                      <a:lnTo>
                        <a:pt x="276" y="22"/>
                      </a:lnTo>
                      <a:lnTo>
                        <a:pt x="278" y="22"/>
                      </a:lnTo>
                      <a:lnTo>
                        <a:pt x="279" y="22"/>
                      </a:lnTo>
                      <a:lnTo>
                        <a:pt x="283" y="22"/>
                      </a:lnTo>
                      <a:lnTo>
                        <a:pt x="291" y="22"/>
                      </a:lnTo>
                      <a:lnTo>
                        <a:pt x="293" y="24"/>
                      </a:lnTo>
                      <a:lnTo>
                        <a:pt x="306" y="32"/>
                      </a:lnTo>
                      <a:lnTo>
                        <a:pt x="310" y="34"/>
                      </a:lnTo>
                      <a:lnTo>
                        <a:pt x="323" y="32"/>
                      </a:lnTo>
                      <a:lnTo>
                        <a:pt x="325" y="34"/>
                      </a:lnTo>
                      <a:lnTo>
                        <a:pt x="332" y="34"/>
                      </a:lnTo>
                      <a:lnTo>
                        <a:pt x="338" y="38"/>
                      </a:lnTo>
                      <a:lnTo>
                        <a:pt x="349" y="39"/>
                      </a:lnTo>
                      <a:lnTo>
                        <a:pt x="351" y="39"/>
                      </a:lnTo>
                      <a:lnTo>
                        <a:pt x="353" y="41"/>
                      </a:lnTo>
                      <a:lnTo>
                        <a:pt x="353" y="41"/>
                      </a:lnTo>
                      <a:lnTo>
                        <a:pt x="355" y="41"/>
                      </a:lnTo>
                      <a:lnTo>
                        <a:pt x="356" y="45"/>
                      </a:lnTo>
                      <a:lnTo>
                        <a:pt x="360" y="47"/>
                      </a:lnTo>
                      <a:lnTo>
                        <a:pt x="366" y="53"/>
                      </a:lnTo>
                      <a:lnTo>
                        <a:pt x="370" y="56"/>
                      </a:lnTo>
                      <a:lnTo>
                        <a:pt x="371" y="56"/>
                      </a:lnTo>
                      <a:lnTo>
                        <a:pt x="383" y="58"/>
                      </a:lnTo>
                      <a:lnTo>
                        <a:pt x="385" y="58"/>
                      </a:lnTo>
                      <a:lnTo>
                        <a:pt x="385" y="60"/>
                      </a:lnTo>
                      <a:lnTo>
                        <a:pt x="388" y="62"/>
                      </a:lnTo>
                      <a:lnTo>
                        <a:pt x="390" y="62"/>
                      </a:lnTo>
                      <a:lnTo>
                        <a:pt x="403" y="62"/>
                      </a:lnTo>
                      <a:lnTo>
                        <a:pt x="417" y="66"/>
                      </a:lnTo>
                      <a:lnTo>
                        <a:pt x="420" y="66"/>
                      </a:lnTo>
                      <a:lnTo>
                        <a:pt x="422" y="68"/>
                      </a:lnTo>
                      <a:lnTo>
                        <a:pt x="424" y="68"/>
                      </a:lnTo>
                      <a:lnTo>
                        <a:pt x="426" y="71"/>
                      </a:lnTo>
                      <a:lnTo>
                        <a:pt x="428" y="73"/>
                      </a:lnTo>
                      <a:lnTo>
                        <a:pt x="430" y="73"/>
                      </a:lnTo>
                      <a:lnTo>
                        <a:pt x="430" y="77"/>
                      </a:lnTo>
                      <a:lnTo>
                        <a:pt x="430" y="79"/>
                      </a:lnTo>
                      <a:lnTo>
                        <a:pt x="432" y="81"/>
                      </a:lnTo>
                      <a:lnTo>
                        <a:pt x="435" y="84"/>
                      </a:lnTo>
                      <a:lnTo>
                        <a:pt x="435" y="86"/>
                      </a:lnTo>
                      <a:lnTo>
                        <a:pt x="435" y="88"/>
                      </a:lnTo>
                      <a:lnTo>
                        <a:pt x="435" y="92"/>
                      </a:lnTo>
                      <a:lnTo>
                        <a:pt x="435" y="98"/>
                      </a:lnTo>
                      <a:lnTo>
                        <a:pt x="435" y="103"/>
                      </a:lnTo>
                      <a:lnTo>
                        <a:pt x="435" y="107"/>
                      </a:lnTo>
                      <a:lnTo>
                        <a:pt x="445" y="128"/>
                      </a:lnTo>
                      <a:lnTo>
                        <a:pt x="447" y="131"/>
                      </a:lnTo>
                      <a:lnTo>
                        <a:pt x="454" y="143"/>
                      </a:lnTo>
                      <a:lnTo>
                        <a:pt x="458" y="148"/>
                      </a:lnTo>
                      <a:lnTo>
                        <a:pt x="463" y="152"/>
                      </a:lnTo>
                      <a:lnTo>
                        <a:pt x="484" y="161"/>
                      </a:lnTo>
                      <a:lnTo>
                        <a:pt x="507" y="165"/>
                      </a:lnTo>
                      <a:lnTo>
                        <a:pt x="533" y="165"/>
                      </a:lnTo>
                      <a:lnTo>
                        <a:pt x="548" y="169"/>
                      </a:lnTo>
                      <a:lnTo>
                        <a:pt x="565" y="175"/>
                      </a:lnTo>
                      <a:lnTo>
                        <a:pt x="576" y="176"/>
                      </a:lnTo>
                      <a:lnTo>
                        <a:pt x="578" y="176"/>
                      </a:lnTo>
                      <a:lnTo>
                        <a:pt x="580" y="178"/>
                      </a:lnTo>
                      <a:lnTo>
                        <a:pt x="582" y="178"/>
                      </a:lnTo>
                      <a:lnTo>
                        <a:pt x="586" y="182"/>
                      </a:lnTo>
                      <a:lnTo>
                        <a:pt x="586" y="182"/>
                      </a:lnTo>
                      <a:lnTo>
                        <a:pt x="586" y="182"/>
                      </a:lnTo>
                      <a:lnTo>
                        <a:pt x="597" y="186"/>
                      </a:lnTo>
                      <a:lnTo>
                        <a:pt x="602" y="188"/>
                      </a:lnTo>
                      <a:lnTo>
                        <a:pt x="608" y="190"/>
                      </a:lnTo>
                      <a:lnTo>
                        <a:pt x="614" y="191"/>
                      </a:lnTo>
                      <a:lnTo>
                        <a:pt x="614" y="191"/>
                      </a:lnTo>
                      <a:lnTo>
                        <a:pt x="616" y="195"/>
                      </a:lnTo>
                      <a:lnTo>
                        <a:pt x="617" y="195"/>
                      </a:lnTo>
                      <a:lnTo>
                        <a:pt x="619" y="197"/>
                      </a:lnTo>
                      <a:lnTo>
                        <a:pt x="625" y="197"/>
                      </a:lnTo>
                      <a:lnTo>
                        <a:pt x="636" y="203"/>
                      </a:lnTo>
                      <a:lnTo>
                        <a:pt x="640" y="203"/>
                      </a:lnTo>
                      <a:lnTo>
                        <a:pt x="642" y="207"/>
                      </a:lnTo>
                      <a:lnTo>
                        <a:pt x="648" y="212"/>
                      </a:lnTo>
                      <a:lnTo>
                        <a:pt x="664" y="225"/>
                      </a:lnTo>
                      <a:lnTo>
                        <a:pt x="668" y="231"/>
                      </a:lnTo>
                      <a:lnTo>
                        <a:pt x="672" y="233"/>
                      </a:lnTo>
                      <a:lnTo>
                        <a:pt x="676" y="235"/>
                      </a:lnTo>
                      <a:lnTo>
                        <a:pt x="679" y="237"/>
                      </a:lnTo>
                      <a:lnTo>
                        <a:pt x="679" y="237"/>
                      </a:lnTo>
                      <a:lnTo>
                        <a:pt x="691" y="244"/>
                      </a:lnTo>
                      <a:lnTo>
                        <a:pt x="694" y="244"/>
                      </a:lnTo>
                      <a:lnTo>
                        <a:pt x="700" y="246"/>
                      </a:lnTo>
                      <a:lnTo>
                        <a:pt x="706" y="246"/>
                      </a:lnTo>
                      <a:lnTo>
                        <a:pt x="713" y="246"/>
                      </a:lnTo>
                      <a:lnTo>
                        <a:pt x="717" y="244"/>
                      </a:lnTo>
                      <a:lnTo>
                        <a:pt x="721" y="242"/>
                      </a:lnTo>
                      <a:lnTo>
                        <a:pt x="726" y="240"/>
                      </a:lnTo>
                      <a:lnTo>
                        <a:pt x="734" y="235"/>
                      </a:lnTo>
                      <a:lnTo>
                        <a:pt x="736" y="235"/>
                      </a:lnTo>
                      <a:lnTo>
                        <a:pt x="740" y="233"/>
                      </a:lnTo>
                      <a:lnTo>
                        <a:pt x="740" y="233"/>
                      </a:lnTo>
                      <a:lnTo>
                        <a:pt x="751" y="225"/>
                      </a:lnTo>
                      <a:lnTo>
                        <a:pt x="762" y="210"/>
                      </a:lnTo>
                      <a:lnTo>
                        <a:pt x="766" y="205"/>
                      </a:lnTo>
                      <a:lnTo>
                        <a:pt x="766" y="203"/>
                      </a:lnTo>
                      <a:lnTo>
                        <a:pt x="770" y="201"/>
                      </a:lnTo>
                      <a:lnTo>
                        <a:pt x="770" y="199"/>
                      </a:lnTo>
                      <a:lnTo>
                        <a:pt x="775" y="190"/>
                      </a:lnTo>
                      <a:lnTo>
                        <a:pt x="779" y="180"/>
                      </a:lnTo>
                      <a:lnTo>
                        <a:pt x="779" y="176"/>
                      </a:lnTo>
                      <a:lnTo>
                        <a:pt x="779" y="167"/>
                      </a:lnTo>
                      <a:lnTo>
                        <a:pt x="777" y="163"/>
                      </a:lnTo>
                      <a:lnTo>
                        <a:pt x="775" y="158"/>
                      </a:lnTo>
                      <a:lnTo>
                        <a:pt x="773" y="156"/>
                      </a:lnTo>
                      <a:lnTo>
                        <a:pt x="771" y="152"/>
                      </a:lnTo>
                      <a:lnTo>
                        <a:pt x="770" y="152"/>
                      </a:lnTo>
                      <a:lnTo>
                        <a:pt x="764" y="137"/>
                      </a:lnTo>
                      <a:lnTo>
                        <a:pt x="764" y="133"/>
                      </a:lnTo>
                      <a:lnTo>
                        <a:pt x="764" y="130"/>
                      </a:lnTo>
                      <a:lnTo>
                        <a:pt x="764" y="130"/>
                      </a:lnTo>
                      <a:lnTo>
                        <a:pt x="762" y="126"/>
                      </a:lnTo>
                      <a:lnTo>
                        <a:pt x="762" y="124"/>
                      </a:lnTo>
                      <a:lnTo>
                        <a:pt x="762" y="120"/>
                      </a:lnTo>
                      <a:lnTo>
                        <a:pt x="762" y="116"/>
                      </a:lnTo>
                      <a:lnTo>
                        <a:pt x="764" y="109"/>
                      </a:lnTo>
                      <a:lnTo>
                        <a:pt x="764" y="107"/>
                      </a:lnTo>
                      <a:lnTo>
                        <a:pt x="764" y="105"/>
                      </a:lnTo>
                      <a:lnTo>
                        <a:pt x="764" y="105"/>
                      </a:lnTo>
                      <a:lnTo>
                        <a:pt x="764" y="103"/>
                      </a:lnTo>
                      <a:lnTo>
                        <a:pt x="764" y="103"/>
                      </a:lnTo>
                      <a:lnTo>
                        <a:pt x="766" y="101"/>
                      </a:lnTo>
                      <a:lnTo>
                        <a:pt x="771" y="88"/>
                      </a:lnTo>
                      <a:lnTo>
                        <a:pt x="773" y="84"/>
                      </a:lnTo>
                      <a:lnTo>
                        <a:pt x="786" y="71"/>
                      </a:lnTo>
                      <a:lnTo>
                        <a:pt x="788" y="69"/>
                      </a:lnTo>
                      <a:lnTo>
                        <a:pt x="792" y="66"/>
                      </a:lnTo>
                      <a:lnTo>
                        <a:pt x="792" y="64"/>
                      </a:lnTo>
                      <a:lnTo>
                        <a:pt x="796" y="64"/>
                      </a:lnTo>
                      <a:lnTo>
                        <a:pt x="798" y="62"/>
                      </a:lnTo>
                      <a:lnTo>
                        <a:pt x="798" y="62"/>
                      </a:lnTo>
                      <a:lnTo>
                        <a:pt x="809" y="53"/>
                      </a:lnTo>
                      <a:lnTo>
                        <a:pt x="826" y="45"/>
                      </a:lnTo>
                      <a:lnTo>
                        <a:pt x="835" y="39"/>
                      </a:lnTo>
                      <a:lnTo>
                        <a:pt x="843" y="34"/>
                      </a:lnTo>
                      <a:lnTo>
                        <a:pt x="847" y="34"/>
                      </a:lnTo>
                      <a:lnTo>
                        <a:pt x="860" y="34"/>
                      </a:lnTo>
                      <a:lnTo>
                        <a:pt x="863" y="34"/>
                      </a:lnTo>
                      <a:lnTo>
                        <a:pt x="869" y="34"/>
                      </a:lnTo>
                      <a:lnTo>
                        <a:pt x="873" y="32"/>
                      </a:lnTo>
                      <a:lnTo>
                        <a:pt x="884" y="21"/>
                      </a:lnTo>
                      <a:lnTo>
                        <a:pt x="884" y="21"/>
                      </a:lnTo>
                      <a:lnTo>
                        <a:pt x="888" y="21"/>
                      </a:lnTo>
                      <a:lnTo>
                        <a:pt x="892" y="19"/>
                      </a:lnTo>
                      <a:lnTo>
                        <a:pt x="894" y="21"/>
                      </a:lnTo>
                      <a:lnTo>
                        <a:pt x="895" y="22"/>
                      </a:lnTo>
                      <a:lnTo>
                        <a:pt x="899" y="22"/>
                      </a:lnTo>
                      <a:lnTo>
                        <a:pt x="903" y="24"/>
                      </a:lnTo>
                      <a:lnTo>
                        <a:pt x="918" y="22"/>
                      </a:lnTo>
                      <a:lnTo>
                        <a:pt x="918" y="21"/>
                      </a:lnTo>
                      <a:lnTo>
                        <a:pt x="920" y="21"/>
                      </a:lnTo>
                      <a:lnTo>
                        <a:pt x="920" y="21"/>
                      </a:lnTo>
                      <a:lnTo>
                        <a:pt x="922" y="21"/>
                      </a:lnTo>
                      <a:lnTo>
                        <a:pt x="922" y="19"/>
                      </a:lnTo>
                      <a:lnTo>
                        <a:pt x="924" y="21"/>
                      </a:lnTo>
                      <a:lnTo>
                        <a:pt x="924" y="21"/>
                      </a:lnTo>
                      <a:lnTo>
                        <a:pt x="924" y="21"/>
                      </a:lnTo>
                      <a:lnTo>
                        <a:pt x="924" y="22"/>
                      </a:lnTo>
                      <a:lnTo>
                        <a:pt x="925" y="24"/>
                      </a:lnTo>
                      <a:lnTo>
                        <a:pt x="929" y="26"/>
                      </a:lnTo>
                      <a:lnTo>
                        <a:pt x="937" y="26"/>
                      </a:lnTo>
                      <a:lnTo>
                        <a:pt x="939" y="26"/>
                      </a:lnTo>
                      <a:lnTo>
                        <a:pt x="946" y="32"/>
                      </a:lnTo>
                      <a:lnTo>
                        <a:pt x="948" y="34"/>
                      </a:lnTo>
                      <a:lnTo>
                        <a:pt x="950" y="34"/>
                      </a:lnTo>
                      <a:lnTo>
                        <a:pt x="954" y="34"/>
                      </a:lnTo>
                      <a:lnTo>
                        <a:pt x="971" y="39"/>
                      </a:lnTo>
                      <a:lnTo>
                        <a:pt x="974" y="41"/>
                      </a:lnTo>
                      <a:lnTo>
                        <a:pt x="974" y="41"/>
                      </a:lnTo>
                      <a:lnTo>
                        <a:pt x="976" y="41"/>
                      </a:lnTo>
                      <a:lnTo>
                        <a:pt x="978" y="43"/>
                      </a:lnTo>
                      <a:lnTo>
                        <a:pt x="980" y="43"/>
                      </a:lnTo>
                      <a:lnTo>
                        <a:pt x="982" y="43"/>
                      </a:lnTo>
                      <a:lnTo>
                        <a:pt x="984" y="43"/>
                      </a:lnTo>
                      <a:lnTo>
                        <a:pt x="986" y="45"/>
                      </a:lnTo>
                      <a:lnTo>
                        <a:pt x="989" y="45"/>
                      </a:lnTo>
                      <a:lnTo>
                        <a:pt x="991" y="47"/>
                      </a:lnTo>
                      <a:lnTo>
                        <a:pt x="991" y="47"/>
                      </a:lnTo>
                      <a:lnTo>
                        <a:pt x="991" y="49"/>
                      </a:lnTo>
                      <a:lnTo>
                        <a:pt x="991" y="49"/>
                      </a:lnTo>
                      <a:lnTo>
                        <a:pt x="989" y="51"/>
                      </a:lnTo>
                      <a:lnTo>
                        <a:pt x="989" y="51"/>
                      </a:lnTo>
                      <a:lnTo>
                        <a:pt x="991" y="56"/>
                      </a:lnTo>
                      <a:lnTo>
                        <a:pt x="991" y="58"/>
                      </a:lnTo>
                      <a:lnTo>
                        <a:pt x="993" y="58"/>
                      </a:lnTo>
                      <a:lnTo>
                        <a:pt x="993" y="60"/>
                      </a:lnTo>
                      <a:lnTo>
                        <a:pt x="993" y="62"/>
                      </a:lnTo>
                      <a:lnTo>
                        <a:pt x="993" y="68"/>
                      </a:lnTo>
                      <a:lnTo>
                        <a:pt x="991" y="66"/>
                      </a:lnTo>
                      <a:lnTo>
                        <a:pt x="991" y="66"/>
                      </a:lnTo>
                      <a:lnTo>
                        <a:pt x="991" y="64"/>
                      </a:lnTo>
                      <a:lnTo>
                        <a:pt x="991" y="64"/>
                      </a:lnTo>
                      <a:lnTo>
                        <a:pt x="989" y="64"/>
                      </a:lnTo>
                      <a:lnTo>
                        <a:pt x="989" y="69"/>
                      </a:lnTo>
                      <a:lnTo>
                        <a:pt x="989" y="71"/>
                      </a:lnTo>
                      <a:lnTo>
                        <a:pt x="989" y="73"/>
                      </a:lnTo>
                      <a:lnTo>
                        <a:pt x="995" y="75"/>
                      </a:lnTo>
                      <a:lnTo>
                        <a:pt x="997" y="75"/>
                      </a:lnTo>
                      <a:lnTo>
                        <a:pt x="997" y="75"/>
                      </a:lnTo>
                      <a:lnTo>
                        <a:pt x="1001" y="79"/>
                      </a:lnTo>
                      <a:lnTo>
                        <a:pt x="1001" y="81"/>
                      </a:lnTo>
                      <a:lnTo>
                        <a:pt x="1004" y="83"/>
                      </a:lnTo>
                      <a:lnTo>
                        <a:pt x="1004" y="84"/>
                      </a:lnTo>
                      <a:lnTo>
                        <a:pt x="1004" y="86"/>
                      </a:lnTo>
                      <a:lnTo>
                        <a:pt x="1006" y="86"/>
                      </a:lnTo>
                      <a:lnTo>
                        <a:pt x="1006" y="84"/>
                      </a:lnTo>
                      <a:lnTo>
                        <a:pt x="1004" y="81"/>
                      </a:lnTo>
                      <a:lnTo>
                        <a:pt x="1006" y="83"/>
                      </a:lnTo>
                      <a:lnTo>
                        <a:pt x="1010" y="83"/>
                      </a:lnTo>
                      <a:lnTo>
                        <a:pt x="1010" y="83"/>
                      </a:lnTo>
                      <a:lnTo>
                        <a:pt x="1012" y="84"/>
                      </a:lnTo>
                      <a:lnTo>
                        <a:pt x="1012" y="84"/>
                      </a:lnTo>
                      <a:lnTo>
                        <a:pt x="1021" y="84"/>
                      </a:lnTo>
                      <a:lnTo>
                        <a:pt x="1031" y="84"/>
                      </a:lnTo>
                      <a:lnTo>
                        <a:pt x="1044" y="88"/>
                      </a:lnTo>
                      <a:lnTo>
                        <a:pt x="1055" y="92"/>
                      </a:lnTo>
                      <a:lnTo>
                        <a:pt x="1053" y="94"/>
                      </a:lnTo>
                      <a:lnTo>
                        <a:pt x="1053" y="94"/>
                      </a:lnTo>
                      <a:lnTo>
                        <a:pt x="1053" y="96"/>
                      </a:lnTo>
                      <a:lnTo>
                        <a:pt x="1055" y="96"/>
                      </a:lnTo>
                      <a:lnTo>
                        <a:pt x="1061" y="99"/>
                      </a:lnTo>
                      <a:lnTo>
                        <a:pt x="1063" y="99"/>
                      </a:lnTo>
                      <a:lnTo>
                        <a:pt x="1076" y="99"/>
                      </a:lnTo>
                      <a:lnTo>
                        <a:pt x="1094" y="101"/>
                      </a:lnTo>
                      <a:lnTo>
                        <a:pt x="1100" y="99"/>
                      </a:lnTo>
                      <a:lnTo>
                        <a:pt x="1102" y="98"/>
                      </a:lnTo>
                      <a:lnTo>
                        <a:pt x="1104" y="98"/>
                      </a:lnTo>
                      <a:lnTo>
                        <a:pt x="1106" y="98"/>
                      </a:lnTo>
                      <a:lnTo>
                        <a:pt x="1106" y="98"/>
                      </a:lnTo>
                      <a:lnTo>
                        <a:pt x="1108" y="98"/>
                      </a:lnTo>
                      <a:lnTo>
                        <a:pt x="1108" y="98"/>
                      </a:lnTo>
                      <a:lnTo>
                        <a:pt x="1108" y="98"/>
                      </a:lnTo>
                      <a:lnTo>
                        <a:pt x="1108" y="98"/>
                      </a:lnTo>
                      <a:lnTo>
                        <a:pt x="1110" y="98"/>
                      </a:lnTo>
                      <a:lnTo>
                        <a:pt x="1110" y="99"/>
                      </a:lnTo>
                      <a:lnTo>
                        <a:pt x="1111" y="99"/>
                      </a:lnTo>
                      <a:lnTo>
                        <a:pt x="1113" y="99"/>
                      </a:lnTo>
                      <a:lnTo>
                        <a:pt x="1117" y="101"/>
                      </a:lnTo>
                      <a:lnTo>
                        <a:pt x="1125" y="103"/>
                      </a:lnTo>
                      <a:lnTo>
                        <a:pt x="1128" y="105"/>
                      </a:lnTo>
                      <a:lnTo>
                        <a:pt x="1128" y="107"/>
                      </a:lnTo>
                      <a:lnTo>
                        <a:pt x="1128" y="111"/>
                      </a:lnTo>
                      <a:lnTo>
                        <a:pt x="1128" y="113"/>
                      </a:lnTo>
                      <a:lnTo>
                        <a:pt x="1128" y="115"/>
                      </a:lnTo>
                      <a:lnTo>
                        <a:pt x="1132" y="116"/>
                      </a:lnTo>
                      <a:lnTo>
                        <a:pt x="1136" y="122"/>
                      </a:lnTo>
                      <a:lnTo>
                        <a:pt x="1136" y="124"/>
                      </a:lnTo>
                      <a:lnTo>
                        <a:pt x="1136" y="126"/>
                      </a:lnTo>
                      <a:lnTo>
                        <a:pt x="1138" y="130"/>
                      </a:lnTo>
                      <a:lnTo>
                        <a:pt x="1138" y="130"/>
                      </a:lnTo>
                      <a:lnTo>
                        <a:pt x="1134" y="133"/>
                      </a:lnTo>
                      <a:lnTo>
                        <a:pt x="1130" y="135"/>
                      </a:lnTo>
                      <a:lnTo>
                        <a:pt x="1128" y="143"/>
                      </a:lnTo>
                      <a:lnTo>
                        <a:pt x="1117" y="152"/>
                      </a:lnTo>
                      <a:lnTo>
                        <a:pt x="1115" y="156"/>
                      </a:lnTo>
                      <a:lnTo>
                        <a:pt x="1115" y="158"/>
                      </a:lnTo>
                      <a:lnTo>
                        <a:pt x="1117" y="165"/>
                      </a:lnTo>
                      <a:lnTo>
                        <a:pt x="1117" y="173"/>
                      </a:lnTo>
                      <a:lnTo>
                        <a:pt x="1119" y="182"/>
                      </a:lnTo>
                      <a:lnTo>
                        <a:pt x="1119" y="182"/>
                      </a:lnTo>
                      <a:lnTo>
                        <a:pt x="1121" y="188"/>
                      </a:lnTo>
                      <a:lnTo>
                        <a:pt x="1123" y="191"/>
                      </a:lnTo>
                      <a:lnTo>
                        <a:pt x="1125" y="199"/>
                      </a:lnTo>
                      <a:lnTo>
                        <a:pt x="1126" y="203"/>
                      </a:lnTo>
                      <a:lnTo>
                        <a:pt x="1126" y="205"/>
                      </a:lnTo>
                      <a:lnTo>
                        <a:pt x="1125" y="208"/>
                      </a:lnTo>
                      <a:lnTo>
                        <a:pt x="1125" y="212"/>
                      </a:lnTo>
                      <a:lnTo>
                        <a:pt x="1123" y="216"/>
                      </a:lnTo>
                      <a:lnTo>
                        <a:pt x="1121" y="222"/>
                      </a:lnTo>
                      <a:lnTo>
                        <a:pt x="1121" y="223"/>
                      </a:lnTo>
                      <a:lnTo>
                        <a:pt x="1121" y="225"/>
                      </a:lnTo>
                      <a:lnTo>
                        <a:pt x="1119" y="229"/>
                      </a:lnTo>
                      <a:lnTo>
                        <a:pt x="1115" y="235"/>
                      </a:lnTo>
                      <a:lnTo>
                        <a:pt x="1111" y="238"/>
                      </a:lnTo>
                      <a:lnTo>
                        <a:pt x="1110" y="240"/>
                      </a:lnTo>
                      <a:lnTo>
                        <a:pt x="1110" y="242"/>
                      </a:lnTo>
                      <a:lnTo>
                        <a:pt x="1108" y="244"/>
                      </a:lnTo>
                      <a:lnTo>
                        <a:pt x="1106" y="250"/>
                      </a:lnTo>
                      <a:lnTo>
                        <a:pt x="1104" y="253"/>
                      </a:lnTo>
                      <a:lnTo>
                        <a:pt x="1104" y="255"/>
                      </a:lnTo>
                      <a:lnTo>
                        <a:pt x="1106" y="257"/>
                      </a:lnTo>
                      <a:lnTo>
                        <a:pt x="1108" y="261"/>
                      </a:lnTo>
                      <a:lnTo>
                        <a:pt x="1113" y="276"/>
                      </a:lnTo>
                      <a:lnTo>
                        <a:pt x="1113" y="278"/>
                      </a:lnTo>
                      <a:lnTo>
                        <a:pt x="1113" y="280"/>
                      </a:lnTo>
                      <a:lnTo>
                        <a:pt x="1111" y="284"/>
                      </a:lnTo>
                      <a:lnTo>
                        <a:pt x="1113" y="287"/>
                      </a:lnTo>
                      <a:lnTo>
                        <a:pt x="1117" y="295"/>
                      </a:lnTo>
                      <a:lnTo>
                        <a:pt x="1117" y="297"/>
                      </a:lnTo>
                      <a:lnTo>
                        <a:pt x="1117" y="300"/>
                      </a:lnTo>
                      <a:lnTo>
                        <a:pt x="1117" y="306"/>
                      </a:lnTo>
                      <a:lnTo>
                        <a:pt x="1117" y="310"/>
                      </a:lnTo>
                      <a:lnTo>
                        <a:pt x="1117" y="312"/>
                      </a:lnTo>
                      <a:lnTo>
                        <a:pt x="1125" y="327"/>
                      </a:lnTo>
                      <a:lnTo>
                        <a:pt x="1125" y="330"/>
                      </a:lnTo>
                      <a:lnTo>
                        <a:pt x="1125" y="334"/>
                      </a:lnTo>
                      <a:lnTo>
                        <a:pt x="1125" y="1061"/>
                      </a:lnTo>
                      <a:lnTo>
                        <a:pt x="1125" y="1061"/>
                      </a:lnTo>
                      <a:lnTo>
                        <a:pt x="1125" y="1061"/>
                      </a:lnTo>
                      <a:lnTo>
                        <a:pt x="1053" y="1061"/>
                      </a:lnTo>
                      <a:lnTo>
                        <a:pt x="1053" y="1099"/>
                      </a:lnTo>
                      <a:lnTo>
                        <a:pt x="1044" y="1095"/>
                      </a:lnTo>
                      <a:lnTo>
                        <a:pt x="1036" y="1089"/>
                      </a:lnTo>
                      <a:lnTo>
                        <a:pt x="1017" y="1082"/>
                      </a:lnTo>
                      <a:lnTo>
                        <a:pt x="1010" y="1076"/>
                      </a:lnTo>
                      <a:lnTo>
                        <a:pt x="1001" y="1072"/>
                      </a:lnTo>
                      <a:lnTo>
                        <a:pt x="991" y="1067"/>
                      </a:lnTo>
                      <a:lnTo>
                        <a:pt x="982" y="1063"/>
                      </a:lnTo>
                      <a:lnTo>
                        <a:pt x="974" y="1057"/>
                      </a:lnTo>
                      <a:lnTo>
                        <a:pt x="965" y="1053"/>
                      </a:lnTo>
                      <a:lnTo>
                        <a:pt x="956" y="1048"/>
                      </a:lnTo>
                      <a:lnTo>
                        <a:pt x="948" y="1044"/>
                      </a:lnTo>
                      <a:lnTo>
                        <a:pt x="939" y="1038"/>
                      </a:lnTo>
                      <a:lnTo>
                        <a:pt x="929" y="1035"/>
                      </a:lnTo>
                      <a:lnTo>
                        <a:pt x="920" y="1029"/>
                      </a:lnTo>
                      <a:lnTo>
                        <a:pt x="912" y="1025"/>
                      </a:lnTo>
                      <a:lnTo>
                        <a:pt x="903" y="1020"/>
                      </a:lnTo>
                      <a:lnTo>
                        <a:pt x="894" y="1016"/>
                      </a:lnTo>
                      <a:lnTo>
                        <a:pt x="886" y="1010"/>
                      </a:lnTo>
                      <a:lnTo>
                        <a:pt x="877" y="1007"/>
                      </a:lnTo>
                      <a:lnTo>
                        <a:pt x="867" y="1001"/>
                      </a:lnTo>
                      <a:lnTo>
                        <a:pt x="858" y="997"/>
                      </a:lnTo>
                      <a:lnTo>
                        <a:pt x="841" y="988"/>
                      </a:lnTo>
                      <a:lnTo>
                        <a:pt x="832" y="982"/>
                      </a:lnTo>
                      <a:lnTo>
                        <a:pt x="824" y="978"/>
                      </a:lnTo>
                      <a:lnTo>
                        <a:pt x="815" y="973"/>
                      </a:lnTo>
                      <a:lnTo>
                        <a:pt x="805" y="969"/>
                      </a:lnTo>
                      <a:lnTo>
                        <a:pt x="796" y="963"/>
                      </a:lnTo>
                      <a:lnTo>
                        <a:pt x="788" y="960"/>
                      </a:lnTo>
                      <a:lnTo>
                        <a:pt x="779" y="954"/>
                      </a:lnTo>
                      <a:lnTo>
                        <a:pt x="770" y="950"/>
                      </a:lnTo>
                      <a:lnTo>
                        <a:pt x="753" y="941"/>
                      </a:lnTo>
                      <a:lnTo>
                        <a:pt x="743" y="935"/>
                      </a:lnTo>
                      <a:lnTo>
                        <a:pt x="734" y="931"/>
                      </a:lnTo>
                      <a:lnTo>
                        <a:pt x="726" y="926"/>
                      </a:lnTo>
                      <a:lnTo>
                        <a:pt x="717" y="922"/>
                      </a:lnTo>
                      <a:lnTo>
                        <a:pt x="691" y="907"/>
                      </a:lnTo>
                      <a:lnTo>
                        <a:pt x="681" y="903"/>
                      </a:lnTo>
                      <a:lnTo>
                        <a:pt x="672" y="898"/>
                      </a:lnTo>
                      <a:lnTo>
                        <a:pt x="663" y="894"/>
                      </a:lnTo>
                      <a:lnTo>
                        <a:pt x="655" y="888"/>
                      </a:lnTo>
                      <a:lnTo>
                        <a:pt x="629" y="875"/>
                      </a:lnTo>
                      <a:lnTo>
                        <a:pt x="619" y="869"/>
                      </a:lnTo>
                      <a:lnTo>
                        <a:pt x="602" y="860"/>
                      </a:lnTo>
                      <a:lnTo>
                        <a:pt x="593" y="856"/>
                      </a:lnTo>
                      <a:lnTo>
                        <a:pt x="584" y="851"/>
                      </a:lnTo>
                      <a:lnTo>
                        <a:pt x="574" y="847"/>
                      </a:lnTo>
                      <a:lnTo>
                        <a:pt x="539" y="826"/>
                      </a:lnTo>
                      <a:lnTo>
                        <a:pt x="531" y="822"/>
                      </a:lnTo>
                      <a:lnTo>
                        <a:pt x="522" y="817"/>
                      </a:lnTo>
                      <a:lnTo>
                        <a:pt x="512" y="813"/>
                      </a:lnTo>
                      <a:lnTo>
                        <a:pt x="486" y="798"/>
                      </a:lnTo>
                      <a:lnTo>
                        <a:pt x="480" y="794"/>
                      </a:lnTo>
                      <a:lnTo>
                        <a:pt x="479" y="794"/>
                      </a:lnTo>
                      <a:lnTo>
                        <a:pt x="475" y="796"/>
                      </a:lnTo>
                      <a:lnTo>
                        <a:pt x="467" y="800"/>
                      </a:lnTo>
                      <a:lnTo>
                        <a:pt x="463" y="802"/>
                      </a:lnTo>
                      <a:lnTo>
                        <a:pt x="458" y="806"/>
                      </a:lnTo>
                      <a:lnTo>
                        <a:pt x="454" y="807"/>
                      </a:lnTo>
                      <a:lnTo>
                        <a:pt x="447" y="811"/>
                      </a:lnTo>
                      <a:lnTo>
                        <a:pt x="443" y="813"/>
                      </a:lnTo>
                      <a:lnTo>
                        <a:pt x="437" y="815"/>
                      </a:lnTo>
                      <a:lnTo>
                        <a:pt x="433" y="817"/>
                      </a:lnTo>
                      <a:lnTo>
                        <a:pt x="426" y="821"/>
                      </a:lnTo>
                      <a:lnTo>
                        <a:pt x="420" y="822"/>
                      </a:lnTo>
                      <a:lnTo>
                        <a:pt x="417" y="824"/>
                      </a:lnTo>
                      <a:lnTo>
                        <a:pt x="413" y="826"/>
                      </a:lnTo>
                      <a:lnTo>
                        <a:pt x="409" y="830"/>
                      </a:lnTo>
                      <a:lnTo>
                        <a:pt x="407" y="830"/>
                      </a:lnTo>
                      <a:lnTo>
                        <a:pt x="407" y="830"/>
                      </a:lnTo>
                      <a:lnTo>
                        <a:pt x="396" y="837"/>
                      </a:lnTo>
                      <a:lnTo>
                        <a:pt x="383" y="843"/>
                      </a:lnTo>
                      <a:lnTo>
                        <a:pt x="371" y="851"/>
                      </a:lnTo>
                      <a:lnTo>
                        <a:pt x="358" y="856"/>
                      </a:lnTo>
                      <a:lnTo>
                        <a:pt x="355" y="860"/>
                      </a:lnTo>
                      <a:lnTo>
                        <a:pt x="353" y="860"/>
                      </a:lnTo>
                      <a:lnTo>
                        <a:pt x="353" y="858"/>
                      </a:lnTo>
                      <a:lnTo>
                        <a:pt x="349" y="856"/>
                      </a:lnTo>
                      <a:lnTo>
                        <a:pt x="340" y="849"/>
                      </a:lnTo>
                      <a:lnTo>
                        <a:pt x="330" y="839"/>
                      </a:lnTo>
                      <a:lnTo>
                        <a:pt x="313" y="824"/>
                      </a:lnTo>
                      <a:lnTo>
                        <a:pt x="308" y="821"/>
                      </a:lnTo>
                      <a:lnTo>
                        <a:pt x="300" y="815"/>
                      </a:lnTo>
                      <a:lnTo>
                        <a:pt x="293" y="813"/>
                      </a:lnTo>
                      <a:lnTo>
                        <a:pt x="261" y="806"/>
                      </a:lnTo>
                      <a:lnTo>
                        <a:pt x="255" y="804"/>
                      </a:lnTo>
                      <a:lnTo>
                        <a:pt x="199" y="791"/>
                      </a:lnTo>
                      <a:lnTo>
                        <a:pt x="191" y="789"/>
                      </a:lnTo>
                      <a:lnTo>
                        <a:pt x="186" y="777"/>
                      </a:lnTo>
                      <a:lnTo>
                        <a:pt x="172" y="751"/>
                      </a:lnTo>
                      <a:lnTo>
                        <a:pt x="167" y="740"/>
                      </a:lnTo>
                      <a:lnTo>
                        <a:pt x="163" y="730"/>
                      </a:lnTo>
                      <a:lnTo>
                        <a:pt x="161" y="729"/>
                      </a:lnTo>
                      <a:lnTo>
                        <a:pt x="159" y="727"/>
                      </a:lnTo>
                      <a:lnTo>
                        <a:pt x="133" y="717"/>
                      </a:lnTo>
                      <a:lnTo>
                        <a:pt x="116" y="712"/>
                      </a:lnTo>
                      <a:lnTo>
                        <a:pt x="101" y="708"/>
                      </a:lnTo>
                      <a:lnTo>
                        <a:pt x="101" y="708"/>
                      </a:lnTo>
                      <a:lnTo>
                        <a:pt x="99" y="708"/>
                      </a:lnTo>
                      <a:lnTo>
                        <a:pt x="92" y="710"/>
                      </a:lnTo>
                      <a:lnTo>
                        <a:pt x="82" y="714"/>
                      </a:lnTo>
                      <a:lnTo>
                        <a:pt x="80" y="714"/>
                      </a:lnTo>
                      <a:lnTo>
                        <a:pt x="79" y="714"/>
                      </a:lnTo>
                      <a:lnTo>
                        <a:pt x="69" y="706"/>
                      </a:lnTo>
                      <a:lnTo>
                        <a:pt x="67" y="704"/>
                      </a:lnTo>
                      <a:lnTo>
                        <a:pt x="67" y="702"/>
                      </a:lnTo>
                      <a:lnTo>
                        <a:pt x="65" y="695"/>
                      </a:lnTo>
                      <a:lnTo>
                        <a:pt x="63" y="693"/>
                      </a:lnTo>
                      <a:lnTo>
                        <a:pt x="54" y="685"/>
                      </a:lnTo>
                      <a:lnTo>
                        <a:pt x="52" y="684"/>
                      </a:lnTo>
                      <a:lnTo>
                        <a:pt x="52" y="661"/>
                      </a:lnTo>
                      <a:lnTo>
                        <a:pt x="52" y="652"/>
                      </a:lnTo>
                      <a:lnTo>
                        <a:pt x="50" y="646"/>
                      </a:lnTo>
                      <a:lnTo>
                        <a:pt x="48" y="640"/>
                      </a:lnTo>
                      <a:lnTo>
                        <a:pt x="37" y="625"/>
                      </a:lnTo>
                      <a:lnTo>
                        <a:pt x="28" y="614"/>
                      </a:lnTo>
                      <a:lnTo>
                        <a:pt x="17" y="597"/>
                      </a:lnTo>
                      <a:lnTo>
                        <a:pt x="7" y="584"/>
                      </a:lnTo>
                      <a:lnTo>
                        <a:pt x="5" y="580"/>
                      </a:lnTo>
                      <a:lnTo>
                        <a:pt x="7" y="576"/>
                      </a:lnTo>
                      <a:lnTo>
                        <a:pt x="9" y="575"/>
                      </a:lnTo>
                      <a:lnTo>
                        <a:pt x="9" y="571"/>
                      </a:lnTo>
                      <a:lnTo>
                        <a:pt x="13" y="569"/>
                      </a:lnTo>
                      <a:lnTo>
                        <a:pt x="13" y="567"/>
                      </a:lnTo>
                      <a:lnTo>
                        <a:pt x="13" y="567"/>
                      </a:lnTo>
                      <a:lnTo>
                        <a:pt x="13" y="565"/>
                      </a:lnTo>
                      <a:lnTo>
                        <a:pt x="39" y="552"/>
                      </a:lnTo>
                      <a:lnTo>
                        <a:pt x="39" y="550"/>
                      </a:lnTo>
                      <a:lnTo>
                        <a:pt x="43" y="541"/>
                      </a:lnTo>
                      <a:lnTo>
                        <a:pt x="43" y="539"/>
                      </a:lnTo>
                      <a:lnTo>
                        <a:pt x="41" y="537"/>
                      </a:lnTo>
                      <a:lnTo>
                        <a:pt x="43" y="533"/>
                      </a:lnTo>
                      <a:lnTo>
                        <a:pt x="45" y="526"/>
                      </a:lnTo>
                      <a:lnTo>
                        <a:pt x="43" y="524"/>
                      </a:lnTo>
                      <a:lnTo>
                        <a:pt x="43" y="524"/>
                      </a:lnTo>
                      <a:lnTo>
                        <a:pt x="39" y="522"/>
                      </a:lnTo>
                      <a:lnTo>
                        <a:pt x="39" y="520"/>
                      </a:lnTo>
                      <a:lnTo>
                        <a:pt x="37" y="518"/>
                      </a:lnTo>
                      <a:lnTo>
                        <a:pt x="35" y="511"/>
                      </a:lnTo>
                      <a:lnTo>
                        <a:pt x="30" y="490"/>
                      </a:lnTo>
                      <a:lnTo>
                        <a:pt x="30" y="488"/>
                      </a:lnTo>
                      <a:lnTo>
                        <a:pt x="32" y="486"/>
                      </a:lnTo>
                      <a:lnTo>
                        <a:pt x="32" y="483"/>
                      </a:lnTo>
                      <a:lnTo>
                        <a:pt x="33" y="479"/>
                      </a:lnTo>
                      <a:lnTo>
                        <a:pt x="33" y="477"/>
                      </a:lnTo>
                      <a:lnTo>
                        <a:pt x="37" y="473"/>
                      </a:lnTo>
                      <a:lnTo>
                        <a:pt x="37" y="471"/>
                      </a:lnTo>
                      <a:lnTo>
                        <a:pt x="37" y="469"/>
                      </a:lnTo>
                      <a:lnTo>
                        <a:pt x="35" y="468"/>
                      </a:lnTo>
                      <a:lnTo>
                        <a:pt x="35" y="468"/>
                      </a:lnTo>
                      <a:lnTo>
                        <a:pt x="37" y="466"/>
                      </a:lnTo>
                      <a:lnTo>
                        <a:pt x="39" y="464"/>
                      </a:lnTo>
                      <a:lnTo>
                        <a:pt x="41" y="462"/>
                      </a:lnTo>
                      <a:lnTo>
                        <a:pt x="45" y="445"/>
                      </a:lnTo>
                      <a:lnTo>
                        <a:pt x="45" y="443"/>
                      </a:lnTo>
                      <a:lnTo>
                        <a:pt x="35" y="415"/>
                      </a:lnTo>
                      <a:lnTo>
                        <a:pt x="33" y="409"/>
                      </a:lnTo>
                      <a:lnTo>
                        <a:pt x="39" y="368"/>
                      </a:lnTo>
                      <a:lnTo>
                        <a:pt x="39" y="351"/>
                      </a:lnTo>
                      <a:lnTo>
                        <a:pt x="37" y="340"/>
                      </a:lnTo>
                      <a:lnTo>
                        <a:pt x="26" y="300"/>
                      </a:lnTo>
                      <a:lnTo>
                        <a:pt x="18" y="284"/>
                      </a:lnTo>
                      <a:lnTo>
                        <a:pt x="9" y="270"/>
                      </a:lnTo>
                      <a:lnTo>
                        <a:pt x="2" y="261"/>
                      </a:lnTo>
                      <a:lnTo>
                        <a:pt x="0" y="257"/>
                      </a:lnTo>
                      <a:lnTo>
                        <a:pt x="17" y="248"/>
                      </a:lnTo>
                      <a:lnTo>
                        <a:pt x="32" y="240"/>
                      </a:lnTo>
                      <a:lnTo>
                        <a:pt x="33" y="240"/>
                      </a:lnTo>
                      <a:lnTo>
                        <a:pt x="39" y="238"/>
                      </a:lnTo>
                      <a:lnTo>
                        <a:pt x="41" y="238"/>
                      </a:lnTo>
                      <a:lnTo>
                        <a:pt x="50" y="227"/>
                      </a:lnTo>
                      <a:lnTo>
                        <a:pt x="58" y="214"/>
                      </a:lnTo>
                      <a:lnTo>
                        <a:pt x="63" y="207"/>
                      </a:lnTo>
                      <a:lnTo>
                        <a:pt x="69" y="197"/>
                      </a:lnTo>
                      <a:lnTo>
                        <a:pt x="69" y="195"/>
                      </a:lnTo>
                      <a:lnTo>
                        <a:pt x="69" y="191"/>
                      </a:lnTo>
                      <a:lnTo>
                        <a:pt x="67" y="186"/>
                      </a:lnTo>
                      <a:lnTo>
                        <a:pt x="67" y="182"/>
                      </a:lnTo>
                      <a:lnTo>
                        <a:pt x="67" y="180"/>
                      </a:lnTo>
                      <a:lnTo>
                        <a:pt x="67" y="178"/>
                      </a:lnTo>
                      <a:lnTo>
                        <a:pt x="65" y="173"/>
                      </a:lnTo>
                      <a:lnTo>
                        <a:pt x="63" y="165"/>
                      </a:lnTo>
                      <a:lnTo>
                        <a:pt x="58" y="150"/>
                      </a:lnTo>
                      <a:lnTo>
                        <a:pt x="58" y="148"/>
                      </a:lnTo>
                      <a:lnTo>
                        <a:pt x="58" y="143"/>
                      </a:lnTo>
                      <a:lnTo>
                        <a:pt x="60" y="141"/>
                      </a:lnTo>
                      <a:lnTo>
                        <a:pt x="63" y="135"/>
                      </a:lnTo>
                      <a:lnTo>
                        <a:pt x="69" y="128"/>
                      </a:lnTo>
                      <a:lnTo>
                        <a:pt x="73" y="124"/>
                      </a:lnTo>
                      <a:lnTo>
                        <a:pt x="80" y="124"/>
                      </a:lnTo>
                      <a:lnTo>
                        <a:pt x="84" y="122"/>
                      </a:lnTo>
                      <a:lnTo>
                        <a:pt x="86" y="122"/>
                      </a:lnTo>
                      <a:lnTo>
                        <a:pt x="88" y="120"/>
                      </a:lnTo>
                      <a:lnTo>
                        <a:pt x="88" y="120"/>
                      </a:lnTo>
                      <a:lnTo>
                        <a:pt x="90" y="116"/>
                      </a:lnTo>
                      <a:lnTo>
                        <a:pt x="92" y="115"/>
                      </a:lnTo>
                      <a:lnTo>
                        <a:pt x="94" y="111"/>
                      </a:lnTo>
                      <a:lnTo>
                        <a:pt x="94" y="103"/>
                      </a:lnTo>
                      <a:lnTo>
                        <a:pt x="95" y="103"/>
                      </a:lnTo>
                      <a:lnTo>
                        <a:pt x="97" y="103"/>
                      </a:lnTo>
                      <a:lnTo>
                        <a:pt x="97" y="103"/>
                      </a:lnTo>
                      <a:lnTo>
                        <a:pt x="99" y="103"/>
                      </a:lnTo>
                      <a:lnTo>
                        <a:pt x="101" y="103"/>
                      </a:lnTo>
                      <a:lnTo>
                        <a:pt x="103" y="101"/>
                      </a:lnTo>
                      <a:lnTo>
                        <a:pt x="105" y="99"/>
                      </a:lnTo>
                      <a:lnTo>
                        <a:pt x="109" y="98"/>
                      </a:lnTo>
                      <a:lnTo>
                        <a:pt x="110" y="90"/>
                      </a:lnTo>
                      <a:lnTo>
                        <a:pt x="112" y="88"/>
                      </a:lnTo>
                      <a:lnTo>
                        <a:pt x="154" y="69"/>
                      </a:lnTo>
                      <a:lnTo>
                        <a:pt x="159" y="66"/>
                      </a:lnTo>
                      <a:lnTo>
                        <a:pt x="161" y="64"/>
                      </a:lnTo>
                      <a:lnTo>
                        <a:pt x="163" y="60"/>
                      </a:lnTo>
                      <a:lnTo>
                        <a:pt x="163" y="56"/>
                      </a:lnTo>
                      <a:lnTo>
                        <a:pt x="161" y="54"/>
                      </a:lnTo>
                      <a:lnTo>
                        <a:pt x="156" y="49"/>
                      </a:lnTo>
                      <a:lnTo>
                        <a:pt x="154" y="47"/>
                      </a:lnTo>
                      <a:lnTo>
                        <a:pt x="154" y="41"/>
                      </a:lnTo>
                      <a:lnTo>
                        <a:pt x="156" y="32"/>
                      </a:lnTo>
                      <a:lnTo>
                        <a:pt x="156" y="24"/>
                      </a:lnTo>
                      <a:lnTo>
                        <a:pt x="156" y="17"/>
                      </a:lnTo>
                      <a:lnTo>
                        <a:pt x="156" y="13"/>
                      </a:lnTo>
                      <a:lnTo>
                        <a:pt x="156" y="11"/>
                      </a:lnTo>
                      <a:lnTo>
                        <a:pt x="159" y="4"/>
                      </a:lnTo>
                      <a:lnTo>
                        <a:pt x="159" y="0"/>
                      </a:lnTo>
                      <a:lnTo>
                        <a:pt x="163" y="0"/>
                      </a:lnTo>
                      <a:lnTo>
                        <a:pt x="163" y="2"/>
                      </a:lnTo>
                      <a:lnTo>
                        <a:pt x="165" y="4"/>
                      </a:lnTo>
                      <a:lnTo>
                        <a:pt x="165" y="6"/>
                      </a:lnTo>
                      <a:lnTo>
                        <a:pt x="167" y="6"/>
                      </a:lnTo>
                      <a:lnTo>
                        <a:pt x="176" y="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9">
                  <a:extLst>
                    <a:ext uri="{FF2B5EF4-FFF2-40B4-BE49-F238E27FC236}">
                      <a16:creationId xmlns:a16="http://schemas.microsoft.com/office/drawing/2014/main" id="{61B82729-13FB-4543-9EA5-291BB26D5E20}"/>
                    </a:ext>
                  </a:extLst>
                </p:cNvPr>
                <p:cNvSpPr>
                  <a:spLocks/>
                </p:cNvSpPr>
                <p:nvPr/>
              </p:nvSpPr>
              <p:spPr bwMode="auto">
                <a:xfrm>
                  <a:off x="215900" y="238125"/>
                  <a:ext cx="908050" cy="944563"/>
                </a:xfrm>
                <a:custGeom>
                  <a:avLst/>
                  <a:gdLst>
                    <a:gd name="T0" fmla="*/ 849 w 1146"/>
                    <a:gd name="T1" fmla="*/ 32 h 1191"/>
                    <a:gd name="T2" fmla="*/ 909 w 1146"/>
                    <a:gd name="T3" fmla="*/ 68 h 1191"/>
                    <a:gd name="T4" fmla="*/ 952 w 1146"/>
                    <a:gd name="T5" fmla="*/ 59 h 1191"/>
                    <a:gd name="T6" fmla="*/ 992 w 1146"/>
                    <a:gd name="T7" fmla="*/ 59 h 1191"/>
                    <a:gd name="T8" fmla="*/ 1009 w 1146"/>
                    <a:gd name="T9" fmla="*/ 46 h 1191"/>
                    <a:gd name="T10" fmla="*/ 1018 w 1146"/>
                    <a:gd name="T11" fmla="*/ 70 h 1191"/>
                    <a:gd name="T12" fmla="*/ 1044 w 1146"/>
                    <a:gd name="T13" fmla="*/ 70 h 1191"/>
                    <a:gd name="T14" fmla="*/ 1076 w 1146"/>
                    <a:gd name="T15" fmla="*/ 89 h 1191"/>
                    <a:gd name="T16" fmla="*/ 1099 w 1146"/>
                    <a:gd name="T17" fmla="*/ 126 h 1191"/>
                    <a:gd name="T18" fmla="*/ 1095 w 1146"/>
                    <a:gd name="T19" fmla="*/ 196 h 1191"/>
                    <a:gd name="T20" fmla="*/ 1106 w 1146"/>
                    <a:gd name="T21" fmla="*/ 243 h 1191"/>
                    <a:gd name="T22" fmla="*/ 1146 w 1146"/>
                    <a:gd name="T23" fmla="*/ 295 h 1191"/>
                    <a:gd name="T24" fmla="*/ 1127 w 1146"/>
                    <a:gd name="T25" fmla="*/ 327 h 1191"/>
                    <a:gd name="T26" fmla="*/ 1076 w 1146"/>
                    <a:gd name="T27" fmla="*/ 329 h 1191"/>
                    <a:gd name="T28" fmla="*/ 975 w 1146"/>
                    <a:gd name="T29" fmla="*/ 363 h 1191"/>
                    <a:gd name="T30" fmla="*/ 951 w 1146"/>
                    <a:gd name="T31" fmla="*/ 389 h 1191"/>
                    <a:gd name="T32" fmla="*/ 952 w 1146"/>
                    <a:gd name="T33" fmla="*/ 408 h 1191"/>
                    <a:gd name="T34" fmla="*/ 930 w 1146"/>
                    <a:gd name="T35" fmla="*/ 432 h 1191"/>
                    <a:gd name="T36" fmla="*/ 825 w 1146"/>
                    <a:gd name="T37" fmla="*/ 513 h 1191"/>
                    <a:gd name="T38" fmla="*/ 757 w 1146"/>
                    <a:gd name="T39" fmla="*/ 523 h 1191"/>
                    <a:gd name="T40" fmla="*/ 710 w 1146"/>
                    <a:gd name="T41" fmla="*/ 538 h 1191"/>
                    <a:gd name="T42" fmla="*/ 650 w 1146"/>
                    <a:gd name="T43" fmla="*/ 575 h 1191"/>
                    <a:gd name="T44" fmla="*/ 597 w 1146"/>
                    <a:gd name="T45" fmla="*/ 616 h 1191"/>
                    <a:gd name="T46" fmla="*/ 569 w 1146"/>
                    <a:gd name="T47" fmla="*/ 744 h 1191"/>
                    <a:gd name="T48" fmla="*/ 485 w 1146"/>
                    <a:gd name="T49" fmla="*/ 763 h 1191"/>
                    <a:gd name="T50" fmla="*/ 402 w 1146"/>
                    <a:gd name="T51" fmla="*/ 785 h 1191"/>
                    <a:gd name="T52" fmla="*/ 353 w 1146"/>
                    <a:gd name="T53" fmla="*/ 842 h 1191"/>
                    <a:gd name="T54" fmla="*/ 293 w 1146"/>
                    <a:gd name="T55" fmla="*/ 949 h 1191"/>
                    <a:gd name="T56" fmla="*/ 220 w 1146"/>
                    <a:gd name="T57" fmla="*/ 1020 h 1191"/>
                    <a:gd name="T58" fmla="*/ 182 w 1146"/>
                    <a:gd name="T59" fmla="*/ 1142 h 1191"/>
                    <a:gd name="T60" fmla="*/ 77 w 1146"/>
                    <a:gd name="T61" fmla="*/ 1185 h 1191"/>
                    <a:gd name="T62" fmla="*/ 4 w 1146"/>
                    <a:gd name="T63" fmla="*/ 1163 h 1191"/>
                    <a:gd name="T64" fmla="*/ 21 w 1146"/>
                    <a:gd name="T65" fmla="*/ 1125 h 1191"/>
                    <a:gd name="T66" fmla="*/ 47 w 1146"/>
                    <a:gd name="T67" fmla="*/ 1090 h 1191"/>
                    <a:gd name="T68" fmla="*/ 60 w 1146"/>
                    <a:gd name="T69" fmla="*/ 1069 h 1191"/>
                    <a:gd name="T70" fmla="*/ 75 w 1146"/>
                    <a:gd name="T71" fmla="*/ 1028 h 1191"/>
                    <a:gd name="T72" fmla="*/ 89 w 1146"/>
                    <a:gd name="T73" fmla="*/ 998 h 1191"/>
                    <a:gd name="T74" fmla="*/ 77 w 1146"/>
                    <a:gd name="T75" fmla="*/ 1011 h 1191"/>
                    <a:gd name="T76" fmla="*/ 94 w 1146"/>
                    <a:gd name="T77" fmla="*/ 990 h 1191"/>
                    <a:gd name="T78" fmla="*/ 134 w 1146"/>
                    <a:gd name="T79" fmla="*/ 951 h 1191"/>
                    <a:gd name="T80" fmla="*/ 156 w 1146"/>
                    <a:gd name="T81" fmla="*/ 919 h 1191"/>
                    <a:gd name="T82" fmla="*/ 158 w 1146"/>
                    <a:gd name="T83" fmla="*/ 883 h 1191"/>
                    <a:gd name="T84" fmla="*/ 181 w 1146"/>
                    <a:gd name="T85" fmla="*/ 825 h 1191"/>
                    <a:gd name="T86" fmla="*/ 213 w 1146"/>
                    <a:gd name="T87" fmla="*/ 797 h 1191"/>
                    <a:gd name="T88" fmla="*/ 267 w 1146"/>
                    <a:gd name="T89" fmla="*/ 723 h 1191"/>
                    <a:gd name="T90" fmla="*/ 291 w 1146"/>
                    <a:gd name="T91" fmla="*/ 677 h 1191"/>
                    <a:gd name="T92" fmla="*/ 406 w 1146"/>
                    <a:gd name="T93" fmla="*/ 631 h 1191"/>
                    <a:gd name="T94" fmla="*/ 459 w 1146"/>
                    <a:gd name="T95" fmla="*/ 592 h 1191"/>
                    <a:gd name="T96" fmla="*/ 498 w 1146"/>
                    <a:gd name="T97" fmla="*/ 545 h 1191"/>
                    <a:gd name="T98" fmla="*/ 530 w 1146"/>
                    <a:gd name="T99" fmla="*/ 472 h 1191"/>
                    <a:gd name="T100" fmla="*/ 515 w 1146"/>
                    <a:gd name="T101" fmla="*/ 444 h 1191"/>
                    <a:gd name="T102" fmla="*/ 515 w 1146"/>
                    <a:gd name="T103" fmla="*/ 391 h 1191"/>
                    <a:gd name="T104" fmla="*/ 537 w 1146"/>
                    <a:gd name="T105" fmla="*/ 350 h 1191"/>
                    <a:gd name="T106" fmla="*/ 556 w 1146"/>
                    <a:gd name="T107" fmla="*/ 310 h 1191"/>
                    <a:gd name="T108" fmla="*/ 584 w 1146"/>
                    <a:gd name="T109" fmla="*/ 265 h 1191"/>
                    <a:gd name="T110" fmla="*/ 626 w 1146"/>
                    <a:gd name="T111" fmla="*/ 220 h 1191"/>
                    <a:gd name="T112" fmla="*/ 673 w 1146"/>
                    <a:gd name="T113" fmla="*/ 201 h 1191"/>
                    <a:gd name="T114" fmla="*/ 699 w 1146"/>
                    <a:gd name="T115" fmla="*/ 188 h 1191"/>
                    <a:gd name="T116" fmla="*/ 768 w 1146"/>
                    <a:gd name="T117" fmla="*/ 91 h 1191"/>
                    <a:gd name="T118" fmla="*/ 798 w 1146"/>
                    <a:gd name="T119" fmla="*/ 10 h 1191"/>
                    <a:gd name="T120" fmla="*/ 832 w 1146"/>
                    <a:gd name="T121"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6" h="1191">
                      <a:moveTo>
                        <a:pt x="838" y="8"/>
                      </a:moveTo>
                      <a:lnTo>
                        <a:pt x="838" y="10"/>
                      </a:lnTo>
                      <a:lnTo>
                        <a:pt x="838" y="15"/>
                      </a:lnTo>
                      <a:lnTo>
                        <a:pt x="838" y="19"/>
                      </a:lnTo>
                      <a:lnTo>
                        <a:pt x="840" y="19"/>
                      </a:lnTo>
                      <a:lnTo>
                        <a:pt x="840" y="21"/>
                      </a:lnTo>
                      <a:lnTo>
                        <a:pt x="840" y="21"/>
                      </a:lnTo>
                      <a:lnTo>
                        <a:pt x="842" y="21"/>
                      </a:lnTo>
                      <a:lnTo>
                        <a:pt x="842" y="21"/>
                      </a:lnTo>
                      <a:lnTo>
                        <a:pt x="842" y="21"/>
                      </a:lnTo>
                      <a:lnTo>
                        <a:pt x="842" y="23"/>
                      </a:lnTo>
                      <a:lnTo>
                        <a:pt x="842" y="23"/>
                      </a:lnTo>
                      <a:lnTo>
                        <a:pt x="844" y="29"/>
                      </a:lnTo>
                      <a:lnTo>
                        <a:pt x="844" y="31"/>
                      </a:lnTo>
                      <a:lnTo>
                        <a:pt x="845" y="31"/>
                      </a:lnTo>
                      <a:lnTo>
                        <a:pt x="849" y="32"/>
                      </a:lnTo>
                      <a:lnTo>
                        <a:pt x="851" y="36"/>
                      </a:lnTo>
                      <a:lnTo>
                        <a:pt x="857" y="44"/>
                      </a:lnTo>
                      <a:lnTo>
                        <a:pt x="859" y="46"/>
                      </a:lnTo>
                      <a:lnTo>
                        <a:pt x="860" y="46"/>
                      </a:lnTo>
                      <a:lnTo>
                        <a:pt x="860" y="46"/>
                      </a:lnTo>
                      <a:lnTo>
                        <a:pt x="862" y="47"/>
                      </a:lnTo>
                      <a:lnTo>
                        <a:pt x="864" y="49"/>
                      </a:lnTo>
                      <a:lnTo>
                        <a:pt x="868" y="53"/>
                      </a:lnTo>
                      <a:lnTo>
                        <a:pt x="868" y="53"/>
                      </a:lnTo>
                      <a:lnTo>
                        <a:pt x="872" y="55"/>
                      </a:lnTo>
                      <a:lnTo>
                        <a:pt x="875" y="59"/>
                      </a:lnTo>
                      <a:lnTo>
                        <a:pt x="877" y="61"/>
                      </a:lnTo>
                      <a:lnTo>
                        <a:pt x="889" y="62"/>
                      </a:lnTo>
                      <a:lnTo>
                        <a:pt x="898" y="66"/>
                      </a:lnTo>
                      <a:lnTo>
                        <a:pt x="907" y="68"/>
                      </a:lnTo>
                      <a:lnTo>
                        <a:pt x="909" y="68"/>
                      </a:lnTo>
                      <a:lnTo>
                        <a:pt x="909" y="68"/>
                      </a:lnTo>
                      <a:lnTo>
                        <a:pt x="915" y="64"/>
                      </a:lnTo>
                      <a:lnTo>
                        <a:pt x="924" y="62"/>
                      </a:lnTo>
                      <a:lnTo>
                        <a:pt x="930" y="61"/>
                      </a:lnTo>
                      <a:lnTo>
                        <a:pt x="936" y="59"/>
                      </a:lnTo>
                      <a:lnTo>
                        <a:pt x="939" y="57"/>
                      </a:lnTo>
                      <a:lnTo>
                        <a:pt x="939" y="59"/>
                      </a:lnTo>
                      <a:lnTo>
                        <a:pt x="941" y="61"/>
                      </a:lnTo>
                      <a:lnTo>
                        <a:pt x="941" y="62"/>
                      </a:lnTo>
                      <a:lnTo>
                        <a:pt x="941" y="62"/>
                      </a:lnTo>
                      <a:lnTo>
                        <a:pt x="943" y="62"/>
                      </a:lnTo>
                      <a:lnTo>
                        <a:pt x="945" y="62"/>
                      </a:lnTo>
                      <a:lnTo>
                        <a:pt x="949" y="62"/>
                      </a:lnTo>
                      <a:lnTo>
                        <a:pt x="951" y="62"/>
                      </a:lnTo>
                      <a:lnTo>
                        <a:pt x="951" y="61"/>
                      </a:lnTo>
                      <a:lnTo>
                        <a:pt x="952" y="59"/>
                      </a:lnTo>
                      <a:lnTo>
                        <a:pt x="952" y="57"/>
                      </a:lnTo>
                      <a:lnTo>
                        <a:pt x="954" y="55"/>
                      </a:lnTo>
                      <a:lnTo>
                        <a:pt x="956" y="55"/>
                      </a:lnTo>
                      <a:lnTo>
                        <a:pt x="958" y="57"/>
                      </a:lnTo>
                      <a:lnTo>
                        <a:pt x="962" y="59"/>
                      </a:lnTo>
                      <a:lnTo>
                        <a:pt x="964" y="61"/>
                      </a:lnTo>
                      <a:lnTo>
                        <a:pt x="967" y="61"/>
                      </a:lnTo>
                      <a:lnTo>
                        <a:pt x="971" y="62"/>
                      </a:lnTo>
                      <a:lnTo>
                        <a:pt x="973" y="62"/>
                      </a:lnTo>
                      <a:lnTo>
                        <a:pt x="973" y="62"/>
                      </a:lnTo>
                      <a:lnTo>
                        <a:pt x="975" y="64"/>
                      </a:lnTo>
                      <a:lnTo>
                        <a:pt x="975" y="64"/>
                      </a:lnTo>
                      <a:lnTo>
                        <a:pt x="979" y="64"/>
                      </a:lnTo>
                      <a:lnTo>
                        <a:pt x="982" y="62"/>
                      </a:lnTo>
                      <a:lnTo>
                        <a:pt x="992" y="61"/>
                      </a:lnTo>
                      <a:lnTo>
                        <a:pt x="992" y="59"/>
                      </a:lnTo>
                      <a:lnTo>
                        <a:pt x="996" y="55"/>
                      </a:lnTo>
                      <a:lnTo>
                        <a:pt x="997" y="55"/>
                      </a:lnTo>
                      <a:lnTo>
                        <a:pt x="997" y="55"/>
                      </a:lnTo>
                      <a:lnTo>
                        <a:pt x="997" y="55"/>
                      </a:lnTo>
                      <a:lnTo>
                        <a:pt x="999" y="57"/>
                      </a:lnTo>
                      <a:lnTo>
                        <a:pt x="999" y="55"/>
                      </a:lnTo>
                      <a:lnTo>
                        <a:pt x="1001" y="53"/>
                      </a:lnTo>
                      <a:lnTo>
                        <a:pt x="1005" y="47"/>
                      </a:lnTo>
                      <a:lnTo>
                        <a:pt x="1007" y="44"/>
                      </a:lnTo>
                      <a:lnTo>
                        <a:pt x="1007" y="44"/>
                      </a:lnTo>
                      <a:lnTo>
                        <a:pt x="1007" y="42"/>
                      </a:lnTo>
                      <a:lnTo>
                        <a:pt x="1007" y="42"/>
                      </a:lnTo>
                      <a:lnTo>
                        <a:pt x="1009" y="42"/>
                      </a:lnTo>
                      <a:lnTo>
                        <a:pt x="1009" y="44"/>
                      </a:lnTo>
                      <a:lnTo>
                        <a:pt x="1009" y="44"/>
                      </a:lnTo>
                      <a:lnTo>
                        <a:pt x="1009" y="46"/>
                      </a:lnTo>
                      <a:lnTo>
                        <a:pt x="1009" y="47"/>
                      </a:lnTo>
                      <a:lnTo>
                        <a:pt x="1009" y="51"/>
                      </a:lnTo>
                      <a:lnTo>
                        <a:pt x="1009" y="53"/>
                      </a:lnTo>
                      <a:lnTo>
                        <a:pt x="1007" y="53"/>
                      </a:lnTo>
                      <a:lnTo>
                        <a:pt x="1009" y="57"/>
                      </a:lnTo>
                      <a:lnTo>
                        <a:pt x="1009" y="57"/>
                      </a:lnTo>
                      <a:lnTo>
                        <a:pt x="1013" y="57"/>
                      </a:lnTo>
                      <a:lnTo>
                        <a:pt x="1013" y="59"/>
                      </a:lnTo>
                      <a:lnTo>
                        <a:pt x="1013" y="59"/>
                      </a:lnTo>
                      <a:lnTo>
                        <a:pt x="1013" y="61"/>
                      </a:lnTo>
                      <a:lnTo>
                        <a:pt x="1011" y="62"/>
                      </a:lnTo>
                      <a:lnTo>
                        <a:pt x="1013" y="64"/>
                      </a:lnTo>
                      <a:lnTo>
                        <a:pt x="1013" y="66"/>
                      </a:lnTo>
                      <a:lnTo>
                        <a:pt x="1014" y="68"/>
                      </a:lnTo>
                      <a:lnTo>
                        <a:pt x="1016" y="70"/>
                      </a:lnTo>
                      <a:lnTo>
                        <a:pt x="1018" y="70"/>
                      </a:lnTo>
                      <a:lnTo>
                        <a:pt x="1024" y="70"/>
                      </a:lnTo>
                      <a:lnTo>
                        <a:pt x="1020" y="68"/>
                      </a:lnTo>
                      <a:lnTo>
                        <a:pt x="1014" y="62"/>
                      </a:lnTo>
                      <a:lnTo>
                        <a:pt x="1014" y="61"/>
                      </a:lnTo>
                      <a:lnTo>
                        <a:pt x="1014" y="59"/>
                      </a:lnTo>
                      <a:lnTo>
                        <a:pt x="1014" y="61"/>
                      </a:lnTo>
                      <a:lnTo>
                        <a:pt x="1018" y="64"/>
                      </a:lnTo>
                      <a:lnTo>
                        <a:pt x="1018" y="64"/>
                      </a:lnTo>
                      <a:lnTo>
                        <a:pt x="1022" y="68"/>
                      </a:lnTo>
                      <a:lnTo>
                        <a:pt x="1026" y="70"/>
                      </a:lnTo>
                      <a:lnTo>
                        <a:pt x="1029" y="72"/>
                      </a:lnTo>
                      <a:lnTo>
                        <a:pt x="1037" y="72"/>
                      </a:lnTo>
                      <a:lnTo>
                        <a:pt x="1041" y="72"/>
                      </a:lnTo>
                      <a:lnTo>
                        <a:pt x="1043" y="72"/>
                      </a:lnTo>
                      <a:lnTo>
                        <a:pt x="1043" y="72"/>
                      </a:lnTo>
                      <a:lnTo>
                        <a:pt x="1044" y="70"/>
                      </a:lnTo>
                      <a:lnTo>
                        <a:pt x="1046" y="68"/>
                      </a:lnTo>
                      <a:lnTo>
                        <a:pt x="1046" y="68"/>
                      </a:lnTo>
                      <a:lnTo>
                        <a:pt x="1054" y="70"/>
                      </a:lnTo>
                      <a:lnTo>
                        <a:pt x="1056" y="70"/>
                      </a:lnTo>
                      <a:lnTo>
                        <a:pt x="1058" y="72"/>
                      </a:lnTo>
                      <a:lnTo>
                        <a:pt x="1059" y="72"/>
                      </a:lnTo>
                      <a:lnTo>
                        <a:pt x="1061" y="74"/>
                      </a:lnTo>
                      <a:lnTo>
                        <a:pt x="1061" y="77"/>
                      </a:lnTo>
                      <a:lnTo>
                        <a:pt x="1061" y="79"/>
                      </a:lnTo>
                      <a:lnTo>
                        <a:pt x="1063" y="81"/>
                      </a:lnTo>
                      <a:lnTo>
                        <a:pt x="1065" y="81"/>
                      </a:lnTo>
                      <a:lnTo>
                        <a:pt x="1069" y="83"/>
                      </a:lnTo>
                      <a:lnTo>
                        <a:pt x="1071" y="85"/>
                      </a:lnTo>
                      <a:lnTo>
                        <a:pt x="1073" y="87"/>
                      </a:lnTo>
                      <a:lnTo>
                        <a:pt x="1076" y="87"/>
                      </a:lnTo>
                      <a:lnTo>
                        <a:pt x="1076" y="89"/>
                      </a:lnTo>
                      <a:lnTo>
                        <a:pt x="1076" y="89"/>
                      </a:lnTo>
                      <a:lnTo>
                        <a:pt x="1076" y="91"/>
                      </a:lnTo>
                      <a:lnTo>
                        <a:pt x="1078" y="91"/>
                      </a:lnTo>
                      <a:lnTo>
                        <a:pt x="1078" y="92"/>
                      </a:lnTo>
                      <a:lnTo>
                        <a:pt x="1082" y="94"/>
                      </a:lnTo>
                      <a:lnTo>
                        <a:pt x="1084" y="98"/>
                      </a:lnTo>
                      <a:lnTo>
                        <a:pt x="1091" y="102"/>
                      </a:lnTo>
                      <a:lnTo>
                        <a:pt x="1093" y="104"/>
                      </a:lnTo>
                      <a:lnTo>
                        <a:pt x="1093" y="104"/>
                      </a:lnTo>
                      <a:lnTo>
                        <a:pt x="1093" y="106"/>
                      </a:lnTo>
                      <a:lnTo>
                        <a:pt x="1091" y="109"/>
                      </a:lnTo>
                      <a:lnTo>
                        <a:pt x="1088" y="115"/>
                      </a:lnTo>
                      <a:lnTo>
                        <a:pt x="1086" y="117"/>
                      </a:lnTo>
                      <a:lnTo>
                        <a:pt x="1095" y="124"/>
                      </a:lnTo>
                      <a:lnTo>
                        <a:pt x="1097" y="126"/>
                      </a:lnTo>
                      <a:lnTo>
                        <a:pt x="1099" y="126"/>
                      </a:lnTo>
                      <a:lnTo>
                        <a:pt x="1091" y="136"/>
                      </a:lnTo>
                      <a:lnTo>
                        <a:pt x="1093" y="139"/>
                      </a:lnTo>
                      <a:lnTo>
                        <a:pt x="1095" y="143"/>
                      </a:lnTo>
                      <a:lnTo>
                        <a:pt x="1101" y="158"/>
                      </a:lnTo>
                      <a:lnTo>
                        <a:pt x="1101" y="162"/>
                      </a:lnTo>
                      <a:lnTo>
                        <a:pt x="1101" y="164"/>
                      </a:lnTo>
                      <a:lnTo>
                        <a:pt x="1097" y="177"/>
                      </a:lnTo>
                      <a:lnTo>
                        <a:pt x="1097" y="181"/>
                      </a:lnTo>
                      <a:lnTo>
                        <a:pt x="1097" y="184"/>
                      </a:lnTo>
                      <a:lnTo>
                        <a:pt x="1099" y="188"/>
                      </a:lnTo>
                      <a:lnTo>
                        <a:pt x="1099" y="188"/>
                      </a:lnTo>
                      <a:lnTo>
                        <a:pt x="1097" y="190"/>
                      </a:lnTo>
                      <a:lnTo>
                        <a:pt x="1097" y="190"/>
                      </a:lnTo>
                      <a:lnTo>
                        <a:pt x="1095" y="192"/>
                      </a:lnTo>
                      <a:lnTo>
                        <a:pt x="1095" y="194"/>
                      </a:lnTo>
                      <a:lnTo>
                        <a:pt x="1095" y="196"/>
                      </a:lnTo>
                      <a:lnTo>
                        <a:pt x="1097" y="196"/>
                      </a:lnTo>
                      <a:lnTo>
                        <a:pt x="1099" y="198"/>
                      </a:lnTo>
                      <a:lnTo>
                        <a:pt x="1101" y="198"/>
                      </a:lnTo>
                      <a:lnTo>
                        <a:pt x="1101" y="200"/>
                      </a:lnTo>
                      <a:lnTo>
                        <a:pt x="1105" y="207"/>
                      </a:lnTo>
                      <a:lnTo>
                        <a:pt x="1105" y="209"/>
                      </a:lnTo>
                      <a:lnTo>
                        <a:pt x="1105" y="213"/>
                      </a:lnTo>
                      <a:lnTo>
                        <a:pt x="1103" y="213"/>
                      </a:lnTo>
                      <a:lnTo>
                        <a:pt x="1101" y="218"/>
                      </a:lnTo>
                      <a:lnTo>
                        <a:pt x="1101" y="220"/>
                      </a:lnTo>
                      <a:lnTo>
                        <a:pt x="1099" y="222"/>
                      </a:lnTo>
                      <a:lnTo>
                        <a:pt x="1099" y="231"/>
                      </a:lnTo>
                      <a:lnTo>
                        <a:pt x="1101" y="233"/>
                      </a:lnTo>
                      <a:lnTo>
                        <a:pt x="1105" y="237"/>
                      </a:lnTo>
                      <a:lnTo>
                        <a:pt x="1105" y="239"/>
                      </a:lnTo>
                      <a:lnTo>
                        <a:pt x="1106" y="243"/>
                      </a:lnTo>
                      <a:lnTo>
                        <a:pt x="1108" y="245"/>
                      </a:lnTo>
                      <a:lnTo>
                        <a:pt x="1110" y="246"/>
                      </a:lnTo>
                      <a:lnTo>
                        <a:pt x="1112" y="248"/>
                      </a:lnTo>
                      <a:lnTo>
                        <a:pt x="1112" y="248"/>
                      </a:lnTo>
                      <a:lnTo>
                        <a:pt x="1114" y="250"/>
                      </a:lnTo>
                      <a:lnTo>
                        <a:pt x="1114" y="252"/>
                      </a:lnTo>
                      <a:lnTo>
                        <a:pt x="1114" y="254"/>
                      </a:lnTo>
                      <a:lnTo>
                        <a:pt x="1114" y="256"/>
                      </a:lnTo>
                      <a:lnTo>
                        <a:pt x="1112" y="256"/>
                      </a:lnTo>
                      <a:lnTo>
                        <a:pt x="1112" y="258"/>
                      </a:lnTo>
                      <a:lnTo>
                        <a:pt x="1112" y="258"/>
                      </a:lnTo>
                      <a:lnTo>
                        <a:pt x="1108" y="260"/>
                      </a:lnTo>
                      <a:lnTo>
                        <a:pt x="1118" y="277"/>
                      </a:lnTo>
                      <a:lnTo>
                        <a:pt x="1121" y="278"/>
                      </a:lnTo>
                      <a:lnTo>
                        <a:pt x="1125" y="280"/>
                      </a:lnTo>
                      <a:lnTo>
                        <a:pt x="1146" y="295"/>
                      </a:lnTo>
                      <a:lnTo>
                        <a:pt x="1146" y="297"/>
                      </a:lnTo>
                      <a:lnTo>
                        <a:pt x="1142" y="303"/>
                      </a:lnTo>
                      <a:lnTo>
                        <a:pt x="1140" y="303"/>
                      </a:lnTo>
                      <a:lnTo>
                        <a:pt x="1136" y="305"/>
                      </a:lnTo>
                      <a:lnTo>
                        <a:pt x="1135" y="305"/>
                      </a:lnTo>
                      <a:lnTo>
                        <a:pt x="1133" y="307"/>
                      </a:lnTo>
                      <a:lnTo>
                        <a:pt x="1133" y="307"/>
                      </a:lnTo>
                      <a:lnTo>
                        <a:pt x="1131" y="308"/>
                      </a:lnTo>
                      <a:lnTo>
                        <a:pt x="1131" y="312"/>
                      </a:lnTo>
                      <a:lnTo>
                        <a:pt x="1129" y="322"/>
                      </a:lnTo>
                      <a:lnTo>
                        <a:pt x="1129" y="322"/>
                      </a:lnTo>
                      <a:lnTo>
                        <a:pt x="1129" y="323"/>
                      </a:lnTo>
                      <a:lnTo>
                        <a:pt x="1127" y="325"/>
                      </a:lnTo>
                      <a:lnTo>
                        <a:pt x="1127" y="325"/>
                      </a:lnTo>
                      <a:lnTo>
                        <a:pt x="1127" y="327"/>
                      </a:lnTo>
                      <a:lnTo>
                        <a:pt x="1127" y="327"/>
                      </a:lnTo>
                      <a:lnTo>
                        <a:pt x="1131" y="325"/>
                      </a:lnTo>
                      <a:lnTo>
                        <a:pt x="1133" y="325"/>
                      </a:lnTo>
                      <a:lnTo>
                        <a:pt x="1133" y="325"/>
                      </a:lnTo>
                      <a:lnTo>
                        <a:pt x="1135" y="327"/>
                      </a:lnTo>
                      <a:lnTo>
                        <a:pt x="1135" y="329"/>
                      </a:lnTo>
                      <a:lnTo>
                        <a:pt x="1135" y="331"/>
                      </a:lnTo>
                      <a:lnTo>
                        <a:pt x="1131" y="333"/>
                      </a:lnTo>
                      <a:lnTo>
                        <a:pt x="1125" y="333"/>
                      </a:lnTo>
                      <a:lnTo>
                        <a:pt x="1125" y="333"/>
                      </a:lnTo>
                      <a:lnTo>
                        <a:pt x="1120" y="333"/>
                      </a:lnTo>
                      <a:lnTo>
                        <a:pt x="1118" y="331"/>
                      </a:lnTo>
                      <a:lnTo>
                        <a:pt x="1112" y="331"/>
                      </a:lnTo>
                      <a:lnTo>
                        <a:pt x="1108" y="331"/>
                      </a:lnTo>
                      <a:lnTo>
                        <a:pt x="1103" y="331"/>
                      </a:lnTo>
                      <a:lnTo>
                        <a:pt x="1097" y="331"/>
                      </a:lnTo>
                      <a:lnTo>
                        <a:pt x="1076" y="329"/>
                      </a:lnTo>
                      <a:lnTo>
                        <a:pt x="1071" y="329"/>
                      </a:lnTo>
                      <a:lnTo>
                        <a:pt x="1065" y="329"/>
                      </a:lnTo>
                      <a:lnTo>
                        <a:pt x="1059" y="329"/>
                      </a:lnTo>
                      <a:lnTo>
                        <a:pt x="1054" y="329"/>
                      </a:lnTo>
                      <a:lnTo>
                        <a:pt x="1050" y="329"/>
                      </a:lnTo>
                      <a:lnTo>
                        <a:pt x="1041" y="329"/>
                      </a:lnTo>
                      <a:lnTo>
                        <a:pt x="1028" y="331"/>
                      </a:lnTo>
                      <a:lnTo>
                        <a:pt x="1014" y="333"/>
                      </a:lnTo>
                      <a:lnTo>
                        <a:pt x="1009" y="335"/>
                      </a:lnTo>
                      <a:lnTo>
                        <a:pt x="1009" y="340"/>
                      </a:lnTo>
                      <a:lnTo>
                        <a:pt x="1007" y="348"/>
                      </a:lnTo>
                      <a:lnTo>
                        <a:pt x="1007" y="352"/>
                      </a:lnTo>
                      <a:lnTo>
                        <a:pt x="1003" y="354"/>
                      </a:lnTo>
                      <a:lnTo>
                        <a:pt x="997" y="355"/>
                      </a:lnTo>
                      <a:lnTo>
                        <a:pt x="984" y="361"/>
                      </a:lnTo>
                      <a:lnTo>
                        <a:pt x="975" y="363"/>
                      </a:lnTo>
                      <a:lnTo>
                        <a:pt x="969" y="367"/>
                      </a:lnTo>
                      <a:lnTo>
                        <a:pt x="966" y="367"/>
                      </a:lnTo>
                      <a:lnTo>
                        <a:pt x="962" y="367"/>
                      </a:lnTo>
                      <a:lnTo>
                        <a:pt x="956" y="365"/>
                      </a:lnTo>
                      <a:lnTo>
                        <a:pt x="954" y="363"/>
                      </a:lnTo>
                      <a:lnTo>
                        <a:pt x="951" y="363"/>
                      </a:lnTo>
                      <a:lnTo>
                        <a:pt x="949" y="365"/>
                      </a:lnTo>
                      <a:lnTo>
                        <a:pt x="945" y="367"/>
                      </a:lnTo>
                      <a:lnTo>
                        <a:pt x="945" y="369"/>
                      </a:lnTo>
                      <a:lnTo>
                        <a:pt x="945" y="378"/>
                      </a:lnTo>
                      <a:lnTo>
                        <a:pt x="943" y="382"/>
                      </a:lnTo>
                      <a:lnTo>
                        <a:pt x="943" y="384"/>
                      </a:lnTo>
                      <a:lnTo>
                        <a:pt x="945" y="385"/>
                      </a:lnTo>
                      <a:lnTo>
                        <a:pt x="947" y="387"/>
                      </a:lnTo>
                      <a:lnTo>
                        <a:pt x="951" y="389"/>
                      </a:lnTo>
                      <a:lnTo>
                        <a:pt x="951" y="389"/>
                      </a:lnTo>
                      <a:lnTo>
                        <a:pt x="951" y="389"/>
                      </a:lnTo>
                      <a:lnTo>
                        <a:pt x="952" y="391"/>
                      </a:lnTo>
                      <a:lnTo>
                        <a:pt x="952" y="391"/>
                      </a:lnTo>
                      <a:lnTo>
                        <a:pt x="947" y="395"/>
                      </a:lnTo>
                      <a:lnTo>
                        <a:pt x="947" y="395"/>
                      </a:lnTo>
                      <a:lnTo>
                        <a:pt x="947" y="397"/>
                      </a:lnTo>
                      <a:lnTo>
                        <a:pt x="947" y="402"/>
                      </a:lnTo>
                      <a:lnTo>
                        <a:pt x="947" y="404"/>
                      </a:lnTo>
                      <a:lnTo>
                        <a:pt x="945" y="408"/>
                      </a:lnTo>
                      <a:lnTo>
                        <a:pt x="945" y="410"/>
                      </a:lnTo>
                      <a:lnTo>
                        <a:pt x="945" y="410"/>
                      </a:lnTo>
                      <a:lnTo>
                        <a:pt x="945" y="412"/>
                      </a:lnTo>
                      <a:lnTo>
                        <a:pt x="947" y="412"/>
                      </a:lnTo>
                      <a:lnTo>
                        <a:pt x="949" y="412"/>
                      </a:lnTo>
                      <a:lnTo>
                        <a:pt x="951" y="408"/>
                      </a:lnTo>
                      <a:lnTo>
                        <a:pt x="952" y="408"/>
                      </a:lnTo>
                      <a:lnTo>
                        <a:pt x="952" y="408"/>
                      </a:lnTo>
                      <a:lnTo>
                        <a:pt x="954" y="410"/>
                      </a:lnTo>
                      <a:lnTo>
                        <a:pt x="956" y="414"/>
                      </a:lnTo>
                      <a:lnTo>
                        <a:pt x="958" y="414"/>
                      </a:lnTo>
                      <a:lnTo>
                        <a:pt x="960" y="415"/>
                      </a:lnTo>
                      <a:lnTo>
                        <a:pt x="960" y="415"/>
                      </a:lnTo>
                      <a:lnTo>
                        <a:pt x="962" y="417"/>
                      </a:lnTo>
                      <a:lnTo>
                        <a:pt x="962" y="421"/>
                      </a:lnTo>
                      <a:lnTo>
                        <a:pt x="962" y="423"/>
                      </a:lnTo>
                      <a:lnTo>
                        <a:pt x="962" y="423"/>
                      </a:lnTo>
                      <a:lnTo>
                        <a:pt x="958" y="427"/>
                      </a:lnTo>
                      <a:lnTo>
                        <a:pt x="954" y="429"/>
                      </a:lnTo>
                      <a:lnTo>
                        <a:pt x="951" y="429"/>
                      </a:lnTo>
                      <a:lnTo>
                        <a:pt x="943" y="429"/>
                      </a:lnTo>
                      <a:lnTo>
                        <a:pt x="932" y="430"/>
                      </a:lnTo>
                      <a:lnTo>
                        <a:pt x="930" y="432"/>
                      </a:lnTo>
                      <a:lnTo>
                        <a:pt x="921" y="444"/>
                      </a:lnTo>
                      <a:lnTo>
                        <a:pt x="917" y="446"/>
                      </a:lnTo>
                      <a:lnTo>
                        <a:pt x="911" y="447"/>
                      </a:lnTo>
                      <a:lnTo>
                        <a:pt x="902" y="453"/>
                      </a:lnTo>
                      <a:lnTo>
                        <a:pt x="896" y="455"/>
                      </a:lnTo>
                      <a:lnTo>
                        <a:pt x="892" y="455"/>
                      </a:lnTo>
                      <a:lnTo>
                        <a:pt x="868" y="464"/>
                      </a:lnTo>
                      <a:lnTo>
                        <a:pt x="866" y="466"/>
                      </a:lnTo>
                      <a:lnTo>
                        <a:pt x="864" y="468"/>
                      </a:lnTo>
                      <a:lnTo>
                        <a:pt x="860" y="476"/>
                      </a:lnTo>
                      <a:lnTo>
                        <a:pt x="855" y="485"/>
                      </a:lnTo>
                      <a:lnTo>
                        <a:pt x="851" y="491"/>
                      </a:lnTo>
                      <a:lnTo>
                        <a:pt x="840" y="504"/>
                      </a:lnTo>
                      <a:lnTo>
                        <a:pt x="834" y="507"/>
                      </a:lnTo>
                      <a:lnTo>
                        <a:pt x="827" y="511"/>
                      </a:lnTo>
                      <a:lnTo>
                        <a:pt x="825" y="513"/>
                      </a:lnTo>
                      <a:lnTo>
                        <a:pt x="821" y="515"/>
                      </a:lnTo>
                      <a:lnTo>
                        <a:pt x="806" y="517"/>
                      </a:lnTo>
                      <a:lnTo>
                        <a:pt x="789" y="521"/>
                      </a:lnTo>
                      <a:lnTo>
                        <a:pt x="785" y="521"/>
                      </a:lnTo>
                      <a:lnTo>
                        <a:pt x="783" y="521"/>
                      </a:lnTo>
                      <a:lnTo>
                        <a:pt x="780" y="519"/>
                      </a:lnTo>
                      <a:lnTo>
                        <a:pt x="776" y="521"/>
                      </a:lnTo>
                      <a:lnTo>
                        <a:pt x="774" y="523"/>
                      </a:lnTo>
                      <a:lnTo>
                        <a:pt x="774" y="523"/>
                      </a:lnTo>
                      <a:lnTo>
                        <a:pt x="772" y="524"/>
                      </a:lnTo>
                      <a:lnTo>
                        <a:pt x="770" y="524"/>
                      </a:lnTo>
                      <a:lnTo>
                        <a:pt x="767" y="523"/>
                      </a:lnTo>
                      <a:lnTo>
                        <a:pt x="765" y="523"/>
                      </a:lnTo>
                      <a:lnTo>
                        <a:pt x="761" y="523"/>
                      </a:lnTo>
                      <a:lnTo>
                        <a:pt x="759" y="523"/>
                      </a:lnTo>
                      <a:lnTo>
                        <a:pt x="757" y="523"/>
                      </a:lnTo>
                      <a:lnTo>
                        <a:pt x="755" y="521"/>
                      </a:lnTo>
                      <a:lnTo>
                        <a:pt x="755" y="523"/>
                      </a:lnTo>
                      <a:lnTo>
                        <a:pt x="753" y="523"/>
                      </a:lnTo>
                      <a:lnTo>
                        <a:pt x="753" y="524"/>
                      </a:lnTo>
                      <a:lnTo>
                        <a:pt x="753" y="528"/>
                      </a:lnTo>
                      <a:lnTo>
                        <a:pt x="753" y="528"/>
                      </a:lnTo>
                      <a:lnTo>
                        <a:pt x="753" y="532"/>
                      </a:lnTo>
                      <a:lnTo>
                        <a:pt x="753" y="534"/>
                      </a:lnTo>
                      <a:lnTo>
                        <a:pt x="753" y="536"/>
                      </a:lnTo>
                      <a:lnTo>
                        <a:pt x="751" y="538"/>
                      </a:lnTo>
                      <a:lnTo>
                        <a:pt x="751" y="539"/>
                      </a:lnTo>
                      <a:lnTo>
                        <a:pt x="746" y="543"/>
                      </a:lnTo>
                      <a:lnTo>
                        <a:pt x="740" y="543"/>
                      </a:lnTo>
                      <a:lnTo>
                        <a:pt x="729" y="539"/>
                      </a:lnTo>
                      <a:lnTo>
                        <a:pt x="720" y="539"/>
                      </a:lnTo>
                      <a:lnTo>
                        <a:pt x="710" y="538"/>
                      </a:lnTo>
                      <a:lnTo>
                        <a:pt x="708" y="538"/>
                      </a:lnTo>
                      <a:lnTo>
                        <a:pt x="697" y="545"/>
                      </a:lnTo>
                      <a:lnTo>
                        <a:pt x="695" y="545"/>
                      </a:lnTo>
                      <a:lnTo>
                        <a:pt x="690" y="553"/>
                      </a:lnTo>
                      <a:lnTo>
                        <a:pt x="686" y="556"/>
                      </a:lnTo>
                      <a:lnTo>
                        <a:pt x="684" y="558"/>
                      </a:lnTo>
                      <a:lnTo>
                        <a:pt x="682" y="558"/>
                      </a:lnTo>
                      <a:lnTo>
                        <a:pt x="680" y="558"/>
                      </a:lnTo>
                      <a:lnTo>
                        <a:pt x="676" y="556"/>
                      </a:lnTo>
                      <a:lnTo>
                        <a:pt x="674" y="556"/>
                      </a:lnTo>
                      <a:lnTo>
                        <a:pt x="671" y="558"/>
                      </a:lnTo>
                      <a:lnTo>
                        <a:pt x="667" y="562"/>
                      </a:lnTo>
                      <a:lnTo>
                        <a:pt x="665" y="564"/>
                      </a:lnTo>
                      <a:lnTo>
                        <a:pt x="663" y="566"/>
                      </a:lnTo>
                      <a:lnTo>
                        <a:pt x="658" y="569"/>
                      </a:lnTo>
                      <a:lnTo>
                        <a:pt x="650" y="575"/>
                      </a:lnTo>
                      <a:lnTo>
                        <a:pt x="644" y="581"/>
                      </a:lnTo>
                      <a:lnTo>
                        <a:pt x="641" y="583"/>
                      </a:lnTo>
                      <a:lnTo>
                        <a:pt x="633" y="586"/>
                      </a:lnTo>
                      <a:lnTo>
                        <a:pt x="628" y="590"/>
                      </a:lnTo>
                      <a:lnTo>
                        <a:pt x="624" y="594"/>
                      </a:lnTo>
                      <a:lnTo>
                        <a:pt x="622" y="594"/>
                      </a:lnTo>
                      <a:lnTo>
                        <a:pt x="620" y="596"/>
                      </a:lnTo>
                      <a:lnTo>
                        <a:pt x="618" y="598"/>
                      </a:lnTo>
                      <a:lnTo>
                        <a:pt x="616" y="601"/>
                      </a:lnTo>
                      <a:lnTo>
                        <a:pt x="616" y="601"/>
                      </a:lnTo>
                      <a:lnTo>
                        <a:pt x="613" y="603"/>
                      </a:lnTo>
                      <a:lnTo>
                        <a:pt x="609" y="607"/>
                      </a:lnTo>
                      <a:lnTo>
                        <a:pt x="599" y="613"/>
                      </a:lnTo>
                      <a:lnTo>
                        <a:pt x="599" y="613"/>
                      </a:lnTo>
                      <a:lnTo>
                        <a:pt x="597" y="615"/>
                      </a:lnTo>
                      <a:lnTo>
                        <a:pt x="597" y="616"/>
                      </a:lnTo>
                      <a:lnTo>
                        <a:pt x="597" y="699"/>
                      </a:lnTo>
                      <a:lnTo>
                        <a:pt x="588" y="699"/>
                      </a:lnTo>
                      <a:lnTo>
                        <a:pt x="588" y="699"/>
                      </a:lnTo>
                      <a:lnTo>
                        <a:pt x="588" y="703"/>
                      </a:lnTo>
                      <a:lnTo>
                        <a:pt x="590" y="708"/>
                      </a:lnTo>
                      <a:lnTo>
                        <a:pt x="590" y="714"/>
                      </a:lnTo>
                      <a:lnTo>
                        <a:pt x="590" y="718"/>
                      </a:lnTo>
                      <a:lnTo>
                        <a:pt x="588" y="723"/>
                      </a:lnTo>
                      <a:lnTo>
                        <a:pt x="590" y="727"/>
                      </a:lnTo>
                      <a:lnTo>
                        <a:pt x="590" y="731"/>
                      </a:lnTo>
                      <a:lnTo>
                        <a:pt x="592" y="737"/>
                      </a:lnTo>
                      <a:lnTo>
                        <a:pt x="592" y="740"/>
                      </a:lnTo>
                      <a:lnTo>
                        <a:pt x="590" y="742"/>
                      </a:lnTo>
                      <a:lnTo>
                        <a:pt x="582" y="744"/>
                      </a:lnTo>
                      <a:lnTo>
                        <a:pt x="575" y="744"/>
                      </a:lnTo>
                      <a:lnTo>
                        <a:pt x="569" y="744"/>
                      </a:lnTo>
                      <a:lnTo>
                        <a:pt x="560" y="744"/>
                      </a:lnTo>
                      <a:lnTo>
                        <a:pt x="554" y="744"/>
                      </a:lnTo>
                      <a:lnTo>
                        <a:pt x="549" y="744"/>
                      </a:lnTo>
                      <a:lnTo>
                        <a:pt x="545" y="744"/>
                      </a:lnTo>
                      <a:lnTo>
                        <a:pt x="539" y="748"/>
                      </a:lnTo>
                      <a:lnTo>
                        <a:pt x="534" y="752"/>
                      </a:lnTo>
                      <a:lnTo>
                        <a:pt x="526" y="759"/>
                      </a:lnTo>
                      <a:lnTo>
                        <a:pt x="522" y="763"/>
                      </a:lnTo>
                      <a:lnTo>
                        <a:pt x="517" y="765"/>
                      </a:lnTo>
                      <a:lnTo>
                        <a:pt x="509" y="765"/>
                      </a:lnTo>
                      <a:lnTo>
                        <a:pt x="504" y="761"/>
                      </a:lnTo>
                      <a:lnTo>
                        <a:pt x="502" y="759"/>
                      </a:lnTo>
                      <a:lnTo>
                        <a:pt x="498" y="759"/>
                      </a:lnTo>
                      <a:lnTo>
                        <a:pt x="494" y="761"/>
                      </a:lnTo>
                      <a:lnTo>
                        <a:pt x="489" y="763"/>
                      </a:lnTo>
                      <a:lnTo>
                        <a:pt x="485" y="763"/>
                      </a:lnTo>
                      <a:lnTo>
                        <a:pt x="477" y="759"/>
                      </a:lnTo>
                      <a:lnTo>
                        <a:pt x="468" y="755"/>
                      </a:lnTo>
                      <a:lnTo>
                        <a:pt x="464" y="752"/>
                      </a:lnTo>
                      <a:lnTo>
                        <a:pt x="457" y="752"/>
                      </a:lnTo>
                      <a:lnTo>
                        <a:pt x="449" y="750"/>
                      </a:lnTo>
                      <a:lnTo>
                        <a:pt x="444" y="752"/>
                      </a:lnTo>
                      <a:lnTo>
                        <a:pt x="436" y="752"/>
                      </a:lnTo>
                      <a:lnTo>
                        <a:pt x="428" y="753"/>
                      </a:lnTo>
                      <a:lnTo>
                        <a:pt x="421" y="757"/>
                      </a:lnTo>
                      <a:lnTo>
                        <a:pt x="412" y="759"/>
                      </a:lnTo>
                      <a:lnTo>
                        <a:pt x="402" y="761"/>
                      </a:lnTo>
                      <a:lnTo>
                        <a:pt x="406" y="769"/>
                      </a:lnTo>
                      <a:lnTo>
                        <a:pt x="408" y="772"/>
                      </a:lnTo>
                      <a:lnTo>
                        <a:pt x="408" y="778"/>
                      </a:lnTo>
                      <a:lnTo>
                        <a:pt x="408" y="782"/>
                      </a:lnTo>
                      <a:lnTo>
                        <a:pt x="402" y="785"/>
                      </a:lnTo>
                      <a:lnTo>
                        <a:pt x="398" y="791"/>
                      </a:lnTo>
                      <a:lnTo>
                        <a:pt x="395" y="795"/>
                      </a:lnTo>
                      <a:lnTo>
                        <a:pt x="391" y="800"/>
                      </a:lnTo>
                      <a:lnTo>
                        <a:pt x="389" y="802"/>
                      </a:lnTo>
                      <a:lnTo>
                        <a:pt x="385" y="808"/>
                      </a:lnTo>
                      <a:lnTo>
                        <a:pt x="382" y="815"/>
                      </a:lnTo>
                      <a:lnTo>
                        <a:pt x="382" y="819"/>
                      </a:lnTo>
                      <a:lnTo>
                        <a:pt x="380" y="823"/>
                      </a:lnTo>
                      <a:lnTo>
                        <a:pt x="378" y="825"/>
                      </a:lnTo>
                      <a:lnTo>
                        <a:pt x="368" y="827"/>
                      </a:lnTo>
                      <a:lnTo>
                        <a:pt x="363" y="829"/>
                      </a:lnTo>
                      <a:lnTo>
                        <a:pt x="357" y="829"/>
                      </a:lnTo>
                      <a:lnTo>
                        <a:pt x="355" y="832"/>
                      </a:lnTo>
                      <a:lnTo>
                        <a:pt x="355" y="832"/>
                      </a:lnTo>
                      <a:lnTo>
                        <a:pt x="353" y="838"/>
                      </a:lnTo>
                      <a:lnTo>
                        <a:pt x="353" y="842"/>
                      </a:lnTo>
                      <a:lnTo>
                        <a:pt x="351" y="846"/>
                      </a:lnTo>
                      <a:lnTo>
                        <a:pt x="350" y="853"/>
                      </a:lnTo>
                      <a:lnTo>
                        <a:pt x="348" y="861"/>
                      </a:lnTo>
                      <a:lnTo>
                        <a:pt x="346" y="870"/>
                      </a:lnTo>
                      <a:lnTo>
                        <a:pt x="342" y="877"/>
                      </a:lnTo>
                      <a:lnTo>
                        <a:pt x="340" y="891"/>
                      </a:lnTo>
                      <a:lnTo>
                        <a:pt x="336" y="902"/>
                      </a:lnTo>
                      <a:lnTo>
                        <a:pt x="333" y="913"/>
                      </a:lnTo>
                      <a:lnTo>
                        <a:pt x="331" y="921"/>
                      </a:lnTo>
                      <a:lnTo>
                        <a:pt x="329" y="924"/>
                      </a:lnTo>
                      <a:lnTo>
                        <a:pt x="323" y="930"/>
                      </a:lnTo>
                      <a:lnTo>
                        <a:pt x="320" y="932"/>
                      </a:lnTo>
                      <a:lnTo>
                        <a:pt x="314" y="938"/>
                      </a:lnTo>
                      <a:lnTo>
                        <a:pt x="308" y="941"/>
                      </a:lnTo>
                      <a:lnTo>
                        <a:pt x="301" y="945"/>
                      </a:lnTo>
                      <a:lnTo>
                        <a:pt x="293" y="949"/>
                      </a:lnTo>
                      <a:lnTo>
                        <a:pt x="291" y="951"/>
                      </a:lnTo>
                      <a:lnTo>
                        <a:pt x="288" y="953"/>
                      </a:lnTo>
                      <a:lnTo>
                        <a:pt x="284" y="958"/>
                      </a:lnTo>
                      <a:lnTo>
                        <a:pt x="278" y="968"/>
                      </a:lnTo>
                      <a:lnTo>
                        <a:pt x="276" y="973"/>
                      </a:lnTo>
                      <a:lnTo>
                        <a:pt x="271" y="983"/>
                      </a:lnTo>
                      <a:lnTo>
                        <a:pt x="267" y="988"/>
                      </a:lnTo>
                      <a:lnTo>
                        <a:pt x="265" y="992"/>
                      </a:lnTo>
                      <a:lnTo>
                        <a:pt x="259" y="996"/>
                      </a:lnTo>
                      <a:lnTo>
                        <a:pt x="254" y="998"/>
                      </a:lnTo>
                      <a:lnTo>
                        <a:pt x="246" y="1001"/>
                      </a:lnTo>
                      <a:lnTo>
                        <a:pt x="241" y="1003"/>
                      </a:lnTo>
                      <a:lnTo>
                        <a:pt x="233" y="1007"/>
                      </a:lnTo>
                      <a:lnTo>
                        <a:pt x="228" y="1011"/>
                      </a:lnTo>
                      <a:lnTo>
                        <a:pt x="224" y="1015"/>
                      </a:lnTo>
                      <a:lnTo>
                        <a:pt x="220" y="1020"/>
                      </a:lnTo>
                      <a:lnTo>
                        <a:pt x="216" y="1028"/>
                      </a:lnTo>
                      <a:lnTo>
                        <a:pt x="214" y="1037"/>
                      </a:lnTo>
                      <a:lnTo>
                        <a:pt x="213" y="1043"/>
                      </a:lnTo>
                      <a:lnTo>
                        <a:pt x="209" y="1061"/>
                      </a:lnTo>
                      <a:lnTo>
                        <a:pt x="207" y="1071"/>
                      </a:lnTo>
                      <a:lnTo>
                        <a:pt x="205" y="1078"/>
                      </a:lnTo>
                      <a:lnTo>
                        <a:pt x="203" y="1088"/>
                      </a:lnTo>
                      <a:lnTo>
                        <a:pt x="203" y="1101"/>
                      </a:lnTo>
                      <a:lnTo>
                        <a:pt x="203" y="1112"/>
                      </a:lnTo>
                      <a:lnTo>
                        <a:pt x="201" y="1118"/>
                      </a:lnTo>
                      <a:lnTo>
                        <a:pt x="199" y="1122"/>
                      </a:lnTo>
                      <a:lnTo>
                        <a:pt x="196" y="1127"/>
                      </a:lnTo>
                      <a:lnTo>
                        <a:pt x="194" y="1131"/>
                      </a:lnTo>
                      <a:lnTo>
                        <a:pt x="188" y="1137"/>
                      </a:lnTo>
                      <a:lnTo>
                        <a:pt x="184" y="1140"/>
                      </a:lnTo>
                      <a:lnTo>
                        <a:pt x="182" y="1142"/>
                      </a:lnTo>
                      <a:lnTo>
                        <a:pt x="179" y="1146"/>
                      </a:lnTo>
                      <a:lnTo>
                        <a:pt x="175" y="1153"/>
                      </a:lnTo>
                      <a:lnTo>
                        <a:pt x="171" y="1157"/>
                      </a:lnTo>
                      <a:lnTo>
                        <a:pt x="171" y="1161"/>
                      </a:lnTo>
                      <a:lnTo>
                        <a:pt x="171" y="1165"/>
                      </a:lnTo>
                      <a:lnTo>
                        <a:pt x="169" y="1170"/>
                      </a:lnTo>
                      <a:lnTo>
                        <a:pt x="167" y="1178"/>
                      </a:lnTo>
                      <a:lnTo>
                        <a:pt x="162" y="1185"/>
                      </a:lnTo>
                      <a:lnTo>
                        <a:pt x="156" y="1189"/>
                      </a:lnTo>
                      <a:lnTo>
                        <a:pt x="147" y="1189"/>
                      </a:lnTo>
                      <a:lnTo>
                        <a:pt x="134" y="1189"/>
                      </a:lnTo>
                      <a:lnTo>
                        <a:pt x="124" y="1189"/>
                      </a:lnTo>
                      <a:lnTo>
                        <a:pt x="111" y="1189"/>
                      </a:lnTo>
                      <a:lnTo>
                        <a:pt x="100" y="1187"/>
                      </a:lnTo>
                      <a:lnTo>
                        <a:pt x="90" y="1185"/>
                      </a:lnTo>
                      <a:lnTo>
                        <a:pt x="77" y="1185"/>
                      </a:lnTo>
                      <a:lnTo>
                        <a:pt x="70" y="1185"/>
                      </a:lnTo>
                      <a:lnTo>
                        <a:pt x="59" y="1187"/>
                      </a:lnTo>
                      <a:lnTo>
                        <a:pt x="30" y="1187"/>
                      </a:lnTo>
                      <a:lnTo>
                        <a:pt x="19" y="1187"/>
                      </a:lnTo>
                      <a:lnTo>
                        <a:pt x="4" y="1191"/>
                      </a:lnTo>
                      <a:lnTo>
                        <a:pt x="0" y="1191"/>
                      </a:lnTo>
                      <a:lnTo>
                        <a:pt x="0" y="1189"/>
                      </a:lnTo>
                      <a:lnTo>
                        <a:pt x="2" y="1178"/>
                      </a:lnTo>
                      <a:lnTo>
                        <a:pt x="2" y="1174"/>
                      </a:lnTo>
                      <a:lnTo>
                        <a:pt x="2" y="1170"/>
                      </a:lnTo>
                      <a:lnTo>
                        <a:pt x="2" y="1170"/>
                      </a:lnTo>
                      <a:lnTo>
                        <a:pt x="4" y="1167"/>
                      </a:lnTo>
                      <a:lnTo>
                        <a:pt x="4" y="1167"/>
                      </a:lnTo>
                      <a:lnTo>
                        <a:pt x="4" y="1165"/>
                      </a:lnTo>
                      <a:lnTo>
                        <a:pt x="4" y="1165"/>
                      </a:lnTo>
                      <a:lnTo>
                        <a:pt x="4" y="1163"/>
                      </a:lnTo>
                      <a:lnTo>
                        <a:pt x="2" y="1163"/>
                      </a:lnTo>
                      <a:lnTo>
                        <a:pt x="4" y="1163"/>
                      </a:lnTo>
                      <a:lnTo>
                        <a:pt x="4" y="1159"/>
                      </a:lnTo>
                      <a:lnTo>
                        <a:pt x="4" y="1157"/>
                      </a:lnTo>
                      <a:lnTo>
                        <a:pt x="6" y="1153"/>
                      </a:lnTo>
                      <a:lnTo>
                        <a:pt x="6" y="1152"/>
                      </a:lnTo>
                      <a:lnTo>
                        <a:pt x="13" y="1137"/>
                      </a:lnTo>
                      <a:lnTo>
                        <a:pt x="17" y="1133"/>
                      </a:lnTo>
                      <a:lnTo>
                        <a:pt x="17" y="1133"/>
                      </a:lnTo>
                      <a:lnTo>
                        <a:pt x="17" y="1133"/>
                      </a:lnTo>
                      <a:lnTo>
                        <a:pt x="17" y="1131"/>
                      </a:lnTo>
                      <a:lnTo>
                        <a:pt x="17" y="1129"/>
                      </a:lnTo>
                      <a:lnTo>
                        <a:pt x="19" y="1129"/>
                      </a:lnTo>
                      <a:lnTo>
                        <a:pt x="19" y="1129"/>
                      </a:lnTo>
                      <a:lnTo>
                        <a:pt x="21" y="1125"/>
                      </a:lnTo>
                      <a:lnTo>
                        <a:pt x="21" y="1125"/>
                      </a:lnTo>
                      <a:lnTo>
                        <a:pt x="23" y="1123"/>
                      </a:lnTo>
                      <a:lnTo>
                        <a:pt x="25" y="1123"/>
                      </a:lnTo>
                      <a:lnTo>
                        <a:pt x="25" y="1123"/>
                      </a:lnTo>
                      <a:lnTo>
                        <a:pt x="27" y="1123"/>
                      </a:lnTo>
                      <a:lnTo>
                        <a:pt x="27" y="1125"/>
                      </a:lnTo>
                      <a:lnTo>
                        <a:pt x="34" y="1122"/>
                      </a:lnTo>
                      <a:lnTo>
                        <a:pt x="36" y="1120"/>
                      </a:lnTo>
                      <a:lnTo>
                        <a:pt x="38" y="1120"/>
                      </a:lnTo>
                      <a:lnTo>
                        <a:pt x="38" y="1118"/>
                      </a:lnTo>
                      <a:lnTo>
                        <a:pt x="42" y="1108"/>
                      </a:lnTo>
                      <a:lnTo>
                        <a:pt x="42" y="1107"/>
                      </a:lnTo>
                      <a:lnTo>
                        <a:pt x="42" y="1107"/>
                      </a:lnTo>
                      <a:lnTo>
                        <a:pt x="45" y="1103"/>
                      </a:lnTo>
                      <a:lnTo>
                        <a:pt x="47" y="1101"/>
                      </a:lnTo>
                      <a:lnTo>
                        <a:pt x="47" y="1095"/>
                      </a:lnTo>
                      <a:lnTo>
                        <a:pt x="47" y="1090"/>
                      </a:lnTo>
                      <a:lnTo>
                        <a:pt x="47" y="1088"/>
                      </a:lnTo>
                      <a:lnTo>
                        <a:pt x="49" y="1086"/>
                      </a:lnTo>
                      <a:lnTo>
                        <a:pt x="49" y="1084"/>
                      </a:lnTo>
                      <a:lnTo>
                        <a:pt x="51" y="1082"/>
                      </a:lnTo>
                      <a:lnTo>
                        <a:pt x="51" y="1080"/>
                      </a:lnTo>
                      <a:lnTo>
                        <a:pt x="51" y="1080"/>
                      </a:lnTo>
                      <a:lnTo>
                        <a:pt x="51" y="1078"/>
                      </a:lnTo>
                      <a:lnTo>
                        <a:pt x="51" y="1078"/>
                      </a:lnTo>
                      <a:lnTo>
                        <a:pt x="51" y="1076"/>
                      </a:lnTo>
                      <a:lnTo>
                        <a:pt x="51" y="1076"/>
                      </a:lnTo>
                      <a:lnTo>
                        <a:pt x="51" y="1076"/>
                      </a:lnTo>
                      <a:lnTo>
                        <a:pt x="53" y="1076"/>
                      </a:lnTo>
                      <a:lnTo>
                        <a:pt x="55" y="1075"/>
                      </a:lnTo>
                      <a:lnTo>
                        <a:pt x="57" y="1073"/>
                      </a:lnTo>
                      <a:lnTo>
                        <a:pt x="60" y="1071"/>
                      </a:lnTo>
                      <a:lnTo>
                        <a:pt x="60" y="1069"/>
                      </a:lnTo>
                      <a:lnTo>
                        <a:pt x="60" y="1067"/>
                      </a:lnTo>
                      <a:lnTo>
                        <a:pt x="62" y="1065"/>
                      </a:lnTo>
                      <a:lnTo>
                        <a:pt x="62" y="1063"/>
                      </a:lnTo>
                      <a:lnTo>
                        <a:pt x="60" y="1061"/>
                      </a:lnTo>
                      <a:lnTo>
                        <a:pt x="60" y="1061"/>
                      </a:lnTo>
                      <a:lnTo>
                        <a:pt x="57" y="1063"/>
                      </a:lnTo>
                      <a:lnTo>
                        <a:pt x="57" y="1061"/>
                      </a:lnTo>
                      <a:lnTo>
                        <a:pt x="59" y="1060"/>
                      </a:lnTo>
                      <a:lnTo>
                        <a:pt x="59" y="1058"/>
                      </a:lnTo>
                      <a:lnTo>
                        <a:pt x="62" y="1054"/>
                      </a:lnTo>
                      <a:lnTo>
                        <a:pt x="68" y="1041"/>
                      </a:lnTo>
                      <a:lnTo>
                        <a:pt x="68" y="1041"/>
                      </a:lnTo>
                      <a:lnTo>
                        <a:pt x="70" y="1041"/>
                      </a:lnTo>
                      <a:lnTo>
                        <a:pt x="70" y="1039"/>
                      </a:lnTo>
                      <a:lnTo>
                        <a:pt x="74" y="1033"/>
                      </a:lnTo>
                      <a:lnTo>
                        <a:pt x="75" y="1028"/>
                      </a:lnTo>
                      <a:lnTo>
                        <a:pt x="75" y="1028"/>
                      </a:lnTo>
                      <a:lnTo>
                        <a:pt x="77" y="1026"/>
                      </a:lnTo>
                      <a:lnTo>
                        <a:pt x="79" y="1020"/>
                      </a:lnTo>
                      <a:lnTo>
                        <a:pt x="83" y="1016"/>
                      </a:lnTo>
                      <a:lnTo>
                        <a:pt x="83" y="1016"/>
                      </a:lnTo>
                      <a:lnTo>
                        <a:pt x="85" y="1015"/>
                      </a:lnTo>
                      <a:lnTo>
                        <a:pt x="85" y="1015"/>
                      </a:lnTo>
                      <a:lnTo>
                        <a:pt x="85" y="1013"/>
                      </a:lnTo>
                      <a:lnTo>
                        <a:pt x="85" y="1011"/>
                      </a:lnTo>
                      <a:lnTo>
                        <a:pt x="87" y="1011"/>
                      </a:lnTo>
                      <a:lnTo>
                        <a:pt x="89" y="1009"/>
                      </a:lnTo>
                      <a:lnTo>
                        <a:pt x="89" y="1007"/>
                      </a:lnTo>
                      <a:lnTo>
                        <a:pt x="89" y="1005"/>
                      </a:lnTo>
                      <a:lnTo>
                        <a:pt x="89" y="1001"/>
                      </a:lnTo>
                      <a:lnTo>
                        <a:pt x="89" y="1000"/>
                      </a:lnTo>
                      <a:lnTo>
                        <a:pt x="89" y="998"/>
                      </a:lnTo>
                      <a:lnTo>
                        <a:pt x="89" y="998"/>
                      </a:lnTo>
                      <a:lnTo>
                        <a:pt x="89" y="998"/>
                      </a:lnTo>
                      <a:lnTo>
                        <a:pt x="87" y="1000"/>
                      </a:lnTo>
                      <a:lnTo>
                        <a:pt x="89" y="1000"/>
                      </a:lnTo>
                      <a:lnTo>
                        <a:pt x="87" y="1001"/>
                      </a:lnTo>
                      <a:lnTo>
                        <a:pt x="87" y="1001"/>
                      </a:lnTo>
                      <a:lnTo>
                        <a:pt x="85" y="1003"/>
                      </a:lnTo>
                      <a:lnTo>
                        <a:pt x="83" y="1003"/>
                      </a:lnTo>
                      <a:lnTo>
                        <a:pt x="83" y="1003"/>
                      </a:lnTo>
                      <a:lnTo>
                        <a:pt x="83" y="1003"/>
                      </a:lnTo>
                      <a:lnTo>
                        <a:pt x="81" y="1005"/>
                      </a:lnTo>
                      <a:lnTo>
                        <a:pt x="81" y="1005"/>
                      </a:lnTo>
                      <a:lnTo>
                        <a:pt x="79" y="1005"/>
                      </a:lnTo>
                      <a:lnTo>
                        <a:pt x="79" y="1009"/>
                      </a:lnTo>
                      <a:lnTo>
                        <a:pt x="77" y="1011"/>
                      </a:lnTo>
                      <a:lnTo>
                        <a:pt x="77" y="1011"/>
                      </a:lnTo>
                      <a:lnTo>
                        <a:pt x="77" y="1013"/>
                      </a:lnTo>
                      <a:lnTo>
                        <a:pt x="77" y="1013"/>
                      </a:lnTo>
                      <a:lnTo>
                        <a:pt x="77" y="1015"/>
                      </a:lnTo>
                      <a:lnTo>
                        <a:pt x="75" y="1015"/>
                      </a:lnTo>
                      <a:lnTo>
                        <a:pt x="74" y="1018"/>
                      </a:lnTo>
                      <a:lnTo>
                        <a:pt x="72" y="1018"/>
                      </a:lnTo>
                      <a:lnTo>
                        <a:pt x="72" y="1016"/>
                      </a:lnTo>
                      <a:lnTo>
                        <a:pt x="74" y="1015"/>
                      </a:lnTo>
                      <a:lnTo>
                        <a:pt x="74" y="1013"/>
                      </a:lnTo>
                      <a:lnTo>
                        <a:pt x="77" y="1009"/>
                      </a:lnTo>
                      <a:lnTo>
                        <a:pt x="81" y="1001"/>
                      </a:lnTo>
                      <a:lnTo>
                        <a:pt x="81" y="1001"/>
                      </a:lnTo>
                      <a:lnTo>
                        <a:pt x="83" y="998"/>
                      </a:lnTo>
                      <a:lnTo>
                        <a:pt x="89" y="994"/>
                      </a:lnTo>
                      <a:lnTo>
                        <a:pt x="90" y="992"/>
                      </a:lnTo>
                      <a:lnTo>
                        <a:pt x="94" y="990"/>
                      </a:lnTo>
                      <a:lnTo>
                        <a:pt x="96" y="990"/>
                      </a:lnTo>
                      <a:lnTo>
                        <a:pt x="98" y="990"/>
                      </a:lnTo>
                      <a:lnTo>
                        <a:pt x="100" y="988"/>
                      </a:lnTo>
                      <a:lnTo>
                        <a:pt x="102" y="986"/>
                      </a:lnTo>
                      <a:lnTo>
                        <a:pt x="102" y="984"/>
                      </a:lnTo>
                      <a:lnTo>
                        <a:pt x="105" y="981"/>
                      </a:lnTo>
                      <a:lnTo>
                        <a:pt x="107" y="979"/>
                      </a:lnTo>
                      <a:lnTo>
                        <a:pt x="109" y="977"/>
                      </a:lnTo>
                      <a:lnTo>
                        <a:pt x="111" y="975"/>
                      </a:lnTo>
                      <a:lnTo>
                        <a:pt x="111" y="973"/>
                      </a:lnTo>
                      <a:lnTo>
                        <a:pt x="113" y="973"/>
                      </a:lnTo>
                      <a:lnTo>
                        <a:pt x="119" y="968"/>
                      </a:lnTo>
                      <a:lnTo>
                        <a:pt x="122" y="964"/>
                      </a:lnTo>
                      <a:lnTo>
                        <a:pt x="128" y="956"/>
                      </a:lnTo>
                      <a:lnTo>
                        <a:pt x="132" y="951"/>
                      </a:lnTo>
                      <a:lnTo>
                        <a:pt x="134" y="951"/>
                      </a:lnTo>
                      <a:lnTo>
                        <a:pt x="136" y="951"/>
                      </a:lnTo>
                      <a:lnTo>
                        <a:pt x="136" y="949"/>
                      </a:lnTo>
                      <a:lnTo>
                        <a:pt x="139" y="949"/>
                      </a:lnTo>
                      <a:lnTo>
                        <a:pt x="141" y="949"/>
                      </a:lnTo>
                      <a:lnTo>
                        <a:pt x="143" y="947"/>
                      </a:lnTo>
                      <a:lnTo>
                        <a:pt x="143" y="945"/>
                      </a:lnTo>
                      <a:lnTo>
                        <a:pt x="145" y="941"/>
                      </a:lnTo>
                      <a:lnTo>
                        <a:pt x="145" y="939"/>
                      </a:lnTo>
                      <a:lnTo>
                        <a:pt x="147" y="939"/>
                      </a:lnTo>
                      <a:lnTo>
                        <a:pt x="149" y="938"/>
                      </a:lnTo>
                      <a:lnTo>
                        <a:pt x="151" y="936"/>
                      </a:lnTo>
                      <a:lnTo>
                        <a:pt x="152" y="934"/>
                      </a:lnTo>
                      <a:lnTo>
                        <a:pt x="152" y="930"/>
                      </a:lnTo>
                      <a:lnTo>
                        <a:pt x="154" y="924"/>
                      </a:lnTo>
                      <a:lnTo>
                        <a:pt x="154" y="921"/>
                      </a:lnTo>
                      <a:lnTo>
                        <a:pt x="156" y="919"/>
                      </a:lnTo>
                      <a:lnTo>
                        <a:pt x="156" y="917"/>
                      </a:lnTo>
                      <a:lnTo>
                        <a:pt x="156" y="917"/>
                      </a:lnTo>
                      <a:lnTo>
                        <a:pt x="156" y="915"/>
                      </a:lnTo>
                      <a:lnTo>
                        <a:pt x="156" y="915"/>
                      </a:lnTo>
                      <a:lnTo>
                        <a:pt x="156" y="913"/>
                      </a:lnTo>
                      <a:lnTo>
                        <a:pt x="156" y="913"/>
                      </a:lnTo>
                      <a:lnTo>
                        <a:pt x="156" y="911"/>
                      </a:lnTo>
                      <a:lnTo>
                        <a:pt x="156" y="909"/>
                      </a:lnTo>
                      <a:lnTo>
                        <a:pt x="156" y="907"/>
                      </a:lnTo>
                      <a:lnTo>
                        <a:pt x="156" y="906"/>
                      </a:lnTo>
                      <a:lnTo>
                        <a:pt x="156" y="904"/>
                      </a:lnTo>
                      <a:lnTo>
                        <a:pt x="156" y="904"/>
                      </a:lnTo>
                      <a:lnTo>
                        <a:pt x="156" y="896"/>
                      </a:lnTo>
                      <a:lnTo>
                        <a:pt x="154" y="894"/>
                      </a:lnTo>
                      <a:lnTo>
                        <a:pt x="158" y="885"/>
                      </a:lnTo>
                      <a:lnTo>
                        <a:pt x="158" y="883"/>
                      </a:lnTo>
                      <a:lnTo>
                        <a:pt x="160" y="876"/>
                      </a:lnTo>
                      <a:lnTo>
                        <a:pt x="164" y="872"/>
                      </a:lnTo>
                      <a:lnTo>
                        <a:pt x="166" y="870"/>
                      </a:lnTo>
                      <a:lnTo>
                        <a:pt x="167" y="864"/>
                      </a:lnTo>
                      <a:lnTo>
                        <a:pt x="167" y="861"/>
                      </a:lnTo>
                      <a:lnTo>
                        <a:pt x="167" y="861"/>
                      </a:lnTo>
                      <a:lnTo>
                        <a:pt x="167" y="859"/>
                      </a:lnTo>
                      <a:lnTo>
                        <a:pt x="169" y="857"/>
                      </a:lnTo>
                      <a:lnTo>
                        <a:pt x="171" y="849"/>
                      </a:lnTo>
                      <a:lnTo>
                        <a:pt x="177" y="842"/>
                      </a:lnTo>
                      <a:lnTo>
                        <a:pt x="179" y="836"/>
                      </a:lnTo>
                      <a:lnTo>
                        <a:pt x="179" y="836"/>
                      </a:lnTo>
                      <a:lnTo>
                        <a:pt x="181" y="832"/>
                      </a:lnTo>
                      <a:lnTo>
                        <a:pt x="181" y="830"/>
                      </a:lnTo>
                      <a:lnTo>
                        <a:pt x="181" y="829"/>
                      </a:lnTo>
                      <a:lnTo>
                        <a:pt x="181" y="825"/>
                      </a:lnTo>
                      <a:lnTo>
                        <a:pt x="181" y="823"/>
                      </a:lnTo>
                      <a:lnTo>
                        <a:pt x="181" y="821"/>
                      </a:lnTo>
                      <a:lnTo>
                        <a:pt x="181" y="821"/>
                      </a:lnTo>
                      <a:lnTo>
                        <a:pt x="181" y="819"/>
                      </a:lnTo>
                      <a:lnTo>
                        <a:pt x="182" y="817"/>
                      </a:lnTo>
                      <a:lnTo>
                        <a:pt x="182" y="815"/>
                      </a:lnTo>
                      <a:lnTo>
                        <a:pt x="186" y="812"/>
                      </a:lnTo>
                      <a:lnTo>
                        <a:pt x="186" y="810"/>
                      </a:lnTo>
                      <a:lnTo>
                        <a:pt x="190" y="810"/>
                      </a:lnTo>
                      <a:lnTo>
                        <a:pt x="194" y="808"/>
                      </a:lnTo>
                      <a:lnTo>
                        <a:pt x="201" y="802"/>
                      </a:lnTo>
                      <a:lnTo>
                        <a:pt x="201" y="800"/>
                      </a:lnTo>
                      <a:lnTo>
                        <a:pt x="201" y="799"/>
                      </a:lnTo>
                      <a:lnTo>
                        <a:pt x="203" y="799"/>
                      </a:lnTo>
                      <a:lnTo>
                        <a:pt x="205" y="797"/>
                      </a:lnTo>
                      <a:lnTo>
                        <a:pt x="213" y="797"/>
                      </a:lnTo>
                      <a:lnTo>
                        <a:pt x="214" y="795"/>
                      </a:lnTo>
                      <a:lnTo>
                        <a:pt x="222" y="791"/>
                      </a:lnTo>
                      <a:lnTo>
                        <a:pt x="235" y="782"/>
                      </a:lnTo>
                      <a:lnTo>
                        <a:pt x="243" y="776"/>
                      </a:lnTo>
                      <a:lnTo>
                        <a:pt x="248" y="772"/>
                      </a:lnTo>
                      <a:lnTo>
                        <a:pt x="252" y="763"/>
                      </a:lnTo>
                      <a:lnTo>
                        <a:pt x="254" y="759"/>
                      </a:lnTo>
                      <a:lnTo>
                        <a:pt x="254" y="752"/>
                      </a:lnTo>
                      <a:lnTo>
                        <a:pt x="258" y="748"/>
                      </a:lnTo>
                      <a:lnTo>
                        <a:pt x="259" y="737"/>
                      </a:lnTo>
                      <a:lnTo>
                        <a:pt x="259" y="735"/>
                      </a:lnTo>
                      <a:lnTo>
                        <a:pt x="267" y="725"/>
                      </a:lnTo>
                      <a:lnTo>
                        <a:pt x="267" y="725"/>
                      </a:lnTo>
                      <a:lnTo>
                        <a:pt x="265" y="723"/>
                      </a:lnTo>
                      <a:lnTo>
                        <a:pt x="265" y="723"/>
                      </a:lnTo>
                      <a:lnTo>
                        <a:pt x="267" y="723"/>
                      </a:lnTo>
                      <a:lnTo>
                        <a:pt x="271" y="714"/>
                      </a:lnTo>
                      <a:lnTo>
                        <a:pt x="273" y="707"/>
                      </a:lnTo>
                      <a:lnTo>
                        <a:pt x="273" y="703"/>
                      </a:lnTo>
                      <a:lnTo>
                        <a:pt x="274" y="699"/>
                      </a:lnTo>
                      <a:lnTo>
                        <a:pt x="274" y="699"/>
                      </a:lnTo>
                      <a:lnTo>
                        <a:pt x="274" y="697"/>
                      </a:lnTo>
                      <a:lnTo>
                        <a:pt x="276" y="697"/>
                      </a:lnTo>
                      <a:lnTo>
                        <a:pt x="276" y="695"/>
                      </a:lnTo>
                      <a:lnTo>
                        <a:pt x="278" y="695"/>
                      </a:lnTo>
                      <a:lnTo>
                        <a:pt x="280" y="692"/>
                      </a:lnTo>
                      <a:lnTo>
                        <a:pt x="284" y="692"/>
                      </a:lnTo>
                      <a:lnTo>
                        <a:pt x="284" y="690"/>
                      </a:lnTo>
                      <a:lnTo>
                        <a:pt x="288" y="686"/>
                      </a:lnTo>
                      <a:lnTo>
                        <a:pt x="290" y="680"/>
                      </a:lnTo>
                      <a:lnTo>
                        <a:pt x="290" y="678"/>
                      </a:lnTo>
                      <a:lnTo>
                        <a:pt x="291" y="677"/>
                      </a:lnTo>
                      <a:lnTo>
                        <a:pt x="293" y="677"/>
                      </a:lnTo>
                      <a:lnTo>
                        <a:pt x="299" y="673"/>
                      </a:lnTo>
                      <a:lnTo>
                        <a:pt x="312" y="671"/>
                      </a:lnTo>
                      <a:lnTo>
                        <a:pt x="323" y="671"/>
                      </a:lnTo>
                      <a:lnTo>
                        <a:pt x="335" y="667"/>
                      </a:lnTo>
                      <a:lnTo>
                        <a:pt x="355" y="663"/>
                      </a:lnTo>
                      <a:lnTo>
                        <a:pt x="355" y="663"/>
                      </a:lnTo>
                      <a:lnTo>
                        <a:pt x="357" y="661"/>
                      </a:lnTo>
                      <a:lnTo>
                        <a:pt x="359" y="661"/>
                      </a:lnTo>
                      <a:lnTo>
                        <a:pt x="397" y="645"/>
                      </a:lnTo>
                      <a:lnTo>
                        <a:pt x="398" y="643"/>
                      </a:lnTo>
                      <a:lnTo>
                        <a:pt x="400" y="641"/>
                      </a:lnTo>
                      <a:lnTo>
                        <a:pt x="404" y="635"/>
                      </a:lnTo>
                      <a:lnTo>
                        <a:pt x="404" y="633"/>
                      </a:lnTo>
                      <a:lnTo>
                        <a:pt x="406" y="633"/>
                      </a:lnTo>
                      <a:lnTo>
                        <a:pt x="406" y="631"/>
                      </a:lnTo>
                      <a:lnTo>
                        <a:pt x="408" y="630"/>
                      </a:lnTo>
                      <a:lnTo>
                        <a:pt x="408" y="630"/>
                      </a:lnTo>
                      <a:lnTo>
                        <a:pt x="412" y="626"/>
                      </a:lnTo>
                      <a:lnTo>
                        <a:pt x="415" y="622"/>
                      </a:lnTo>
                      <a:lnTo>
                        <a:pt x="415" y="620"/>
                      </a:lnTo>
                      <a:lnTo>
                        <a:pt x="419" y="618"/>
                      </a:lnTo>
                      <a:lnTo>
                        <a:pt x="419" y="618"/>
                      </a:lnTo>
                      <a:lnTo>
                        <a:pt x="421" y="616"/>
                      </a:lnTo>
                      <a:lnTo>
                        <a:pt x="421" y="616"/>
                      </a:lnTo>
                      <a:lnTo>
                        <a:pt x="423" y="615"/>
                      </a:lnTo>
                      <a:lnTo>
                        <a:pt x="425" y="611"/>
                      </a:lnTo>
                      <a:lnTo>
                        <a:pt x="427" y="609"/>
                      </a:lnTo>
                      <a:lnTo>
                        <a:pt x="428" y="609"/>
                      </a:lnTo>
                      <a:lnTo>
                        <a:pt x="449" y="598"/>
                      </a:lnTo>
                      <a:lnTo>
                        <a:pt x="453" y="594"/>
                      </a:lnTo>
                      <a:lnTo>
                        <a:pt x="459" y="592"/>
                      </a:lnTo>
                      <a:lnTo>
                        <a:pt x="462" y="590"/>
                      </a:lnTo>
                      <a:lnTo>
                        <a:pt x="470" y="583"/>
                      </a:lnTo>
                      <a:lnTo>
                        <a:pt x="477" y="569"/>
                      </a:lnTo>
                      <a:lnTo>
                        <a:pt x="479" y="568"/>
                      </a:lnTo>
                      <a:lnTo>
                        <a:pt x="481" y="568"/>
                      </a:lnTo>
                      <a:lnTo>
                        <a:pt x="485" y="566"/>
                      </a:lnTo>
                      <a:lnTo>
                        <a:pt x="485" y="564"/>
                      </a:lnTo>
                      <a:lnTo>
                        <a:pt x="487" y="562"/>
                      </a:lnTo>
                      <a:lnTo>
                        <a:pt x="489" y="560"/>
                      </a:lnTo>
                      <a:lnTo>
                        <a:pt x="489" y="558"/>
                      </a:lnTo>
                      <a:lnTo>
                        <a:pt x="490" y="556"/>
                      </a:lnTo>
                      <a:lnTo>
                        <a:pt x="492" y="554"/>
                      </a:lnTo>
                      <a:lnTo>
                        <a:pt x="492" y="553"/>
                      </a:lnTo>
                      <a:lnTo>
                        <a:pt x="494" y="553"/>
                      </a:lnTo>
                      <a:lnTo>
                        <a:pt x="498" y="547"/>
                      </a:lnTo>
                      <a:lnTo>
                        <a:pt x="498" y="545"/>
                      </a:lnTo>
                      <a:lnTo>
                        <a:pt x="498" y="543"/>
                      </a:lnTo>
                      <a:lnTo>
                        <a:pt x="498" y="541"/>
                      </a:lnTo>
                      <a:lnTo>
                        <a:pt x="500" y="539"/>
                      </a:lnTo>
                      <a:lnTo>
                        <a:pt x="502" y="536"/>
                      </a:lnTo>
                      <a:lnTo>
                        <a:pt x="504" y="536"/>
                      </a:lnTo>
                      <a:lnTo>
                        <a:pt x="504" y="534"/>
                      </a:lnTo>
                      <a:lnTo>
                        <a:pt x="507" y="530"/>
                      </a:lnTo>
                      <a:lnTo>
                        <a:pt x="517" y="521"/>
                      </a:lnTo>
                      <a:lnTo>
                        <a:pt x="522" y="507"/>
                      </a:lnTo>
                      <a:lnTo>
                        <a:pt x="528" y="496"/>
                      </a:lnTo>
                      <a:lnTo>
                        <a:pt x="528" y="492"/>
                      </a:lnTo>
                      <a:lnTo>
                        <a:pt x="530" y="483"/>
                      </a:lnTo>
                      <a:lnTo>
                        <a:pt x="532" y="477"/>
                      </a:lnTo>
                      <a:lnTo>
                        <a:pt x="532" y="476"/>
                      </a:lnTo>
                      <a:lnTo>
                        <a:pt x="530" y="474"/>
                      </a:lnTo>
                      <a:lnTo>
                        <a:pt x="530" y="472"/>
                      </a:lnTo>
                      <a:lnTo>
                        <a:pt x="530" y="472"/>
                      </a:lnTo>
                      <a:lnTo>
                        <a:pt x="528" y="470"/>
                      </a:lnTo>
                      <a:lnTo>
                        <a:pt x="526" y="468"/>
                      </a:lnTo>
                      <a:lnTo>
                        <a:pt x="524" y="464"/>
                      </a:lnTo>
                      <a:lnTo>
                        <a:pt x="524" y="462"/>
                      </a:lnTo>
                      <a:lnTo>
                        <a:pt x="524" y="461"/>
                      </a:lnTo>
                      <a:lnTo>
                        <a:pt x="522" y="461"/>
                      </a:lnTo>
                      <a:lnTo>
                        <a:pt x="522" y="461"/>
                      </a:lnTo>
                      <a:lnTo>
                        <a:pt x="522" y="461"/>
                      </a:lnTo>
                      <a:lnTo>
                        <a:pt x="521" y="459"/>
                      </a:lnTo>
                      <a:lnTo>
                        <a:pt x="515" y="455"/>
                      </a:lnTo>
                      <a:lnTo>
                        <a:pt x="513" y="455"/>
                      </a:lnTo>
                      <a:lnTo>
                        <a:pt x="511" y="453"/>
                      </a:lnTo>
                      <a:lnTo>
                        <a:pt x="511" y="449"/>
                      </a:lnTo>
                      <a:lnTo>
                        <a:pt x="513" y="447"/>
                      </a:lnTo>
                      <a:lnTo>
                        <a:pt x="515" y="444"/>
                      </a:lnTo>
                      <a:lnTo>
                        <a:pt x="517" y="440"/>
                      </a:lnTo>
                      <a:lnTo>
                        <a:pt x="517" y="438"/>
                      </a:lnTo>
                      <a:lnTo>
                        <a:pt x="517" y="438"/>
                      </a:lnTo>
                      <a:lnTo>
                        <a:pt x="517" y="438"/>
                      </a:lnTo>
                      <a:lnTo>
                        <a:pt x="515" y="436"/>
                      </a:lnTo>
                      <a:lnTo>
                        <a:pt x="515" y="434"/>
                      </a:lnTo>
                      <a:lnTo>
                        <a:pt x="517" y="434"/>
                      </a:lnTo>
                      <a:lnTo>
                        <a:pt x="515" y="417"/>
                      </a:lnTo>
                      <a:lnTo>
                        <a:pt x="515" y="415"/>
                      </a:lnTo>
                      <a:lnTo>
                        <a:pt x="513" y="414"/>
                      </a:lnTo>
                      <a:lnTo>
                        <a:pt x="515" y="412"/>
                      </a:lnTo>
                      <a:lnTo>
                        <a:pt x="517" y="400"/>
                      </a:lnTo>
                      <a:lnTo>
                        <a:pt x="517" y="395"/>
                      </a:lnTo>
                      <a:lnTo>
                        <a:pt x="517" y="393"/>
                      </a:lnTo>
                      <a:lnTo>
                        <a:pt x="517" y="391"/>
                      </a:lnTo>
                      <a:lnTo>
                        <a:pt x="515" y="391"/>
                      </a:lnTo>
                      <a:lnTo>
                        <a:pt x="513" y="389"/>
                      </a:lnTo>
                      <a:lnTo>
                        <a:pt x="517" y="387"/>
                      </a:lnTo>
                      <a:lnTo>
                        <a:pt x="519" y="384"/>
                      </a:lnTo>
                      <a:lnTo>
                        <a:pt x="519" y="378"/>
                      </a:lnTo>
                      <a:lnTo>
                        <a:pt x="521" y="378"/>
                      </a:lnTo>
                      <a:lnTo>
                        <a:pt x="522" y="376"/>
                      </a:lnTo>
                      <a:lnTo>
                        <a:pt x="522" y="374"/>
                      </a:lnTo>
                      <a:lnTo>
                        <a:pt x="524" y="374"/>
                      </a:lnTo>
                      <a:lnTo>
                        <a:pt x="524" y="372"/>
                      </a:lnTo>
                      <a:lnTo>
                        <a:pt x="524" y="370"/>
                      </a:lnTo>
                      <a:lnTo>
                        <a:pt x="526" y="370"/>
                      </a:lnTo>
                      <a:lnTo>
                        <a:pt x="526" y="363"/>
                      </a:lnTo>
                      <a:lnTo>
                        <a:pt x="526" y="361"/>
                      </a:lnTo>
                      <a:lnTo>
                        <a:pt x="534" y="355"/>
                      </a:lnTo>
                      <a:lnTo>
                        <a:pt x="536" y="350"/>
                      </a:lnTo>
                      <a:lnTo>
                        <a:pt x="537" y="350"/>
                      </a:lnTo>
                      <a:lnTo>
                        <a:pt x="537" y="350"/>
                      </a:lnTo>
                      <a:lnTo>
                        <a:pt x="539" y="348"/>
                      </a:lnTo>
                      <a:lnTo>
                        <a:pt x="539" y="348"/>
                      </a:lnTo>
                      <a:lnTo>
                        <a:pt x="539" y="346"/>
                      </a:lnTo>
                      <a:lnTo>
                        <a:pt x="539" y="346"/>
                      </a:lnTo>
                      <a:lnTo>
                        <a:pt x="549" y="337"/>
                      </a:lnTo>
                      <a:lnTo>
                        <a:pt x="549" y="335"/>
                      </a:lnTo>
                      <a:lnTo>
                        <a:pt x="551" y="335"/>
                      </a:lnTo>
                      <a:lnTo>
                        <a:pt x="551" y="331"/>
                      </a:lnTo>
                      <a:lnTo>
                        <a:pt x="551" y="329"/>
                      </a:lnTo>
                      <a:lnTo>
                        <a:pt x="551" y="329"/>
                      </a:lnTo>
                      <a:lnTo>
                        <a:pt x="554" y="325"/>
                      </a:lnTo>
                      <a:lnTo>
                        <a:pt x="554" y="323"/>
                      </a:lnTo>
                      <a:lnTo>
                        <a:pt x="556" y="320"/>
                      </a:lnTo>
                      <a:lnTo>
                        <a:pt x="556" y="310"/>
                      </a:lnTo>
                      <a:lnTo>
                        <a:pt x="556" y="310"/>
                      </a:lnTo>
                      <a:lnTo>
                        <a:pt x="554" y="310"/>
                      </a:lnTo>
                      <a:lnTo>
                        <a:pt x="554" y="310"/>
                      </a:lnTo>
                      <a:lnTo>
                        <a:pt x="554" y="308"/>
                      </a:lnTo>
                      <a:lnTo>
                        <a:pt x="554" y="307"/>
                      </a:lnTo>
                      <a:lnTo>
                        <a:pt x="556" y="303"/>
                      </a:lnTo>
                      <a:lnTo>
                        <a:pt x="556" y="301"/>
                      </a:lnTo>
                      <a:lnTo>
                        <a:pt x="556" y="299"/>
                      </a:lnTo>
                      <a:lnTo>
                        <a:pt x="556" y="297"/>
                      </a:lnTo>
                      <a:lnTo>
                        <a:pt x="556" y="297"/>
                      </a:lnTo>
                      <a:lnTo>
                        <a:pt x="554" y="295"/>
                      </a:lnTo>
                      <a:lnTo>
                        <a:pt x="554" y="293"/>
                      </a:lnTo>
                      <a:lnTo>
                        <a:pt x="556" y="290"/>
                      </a:lnTo>
                      <a:lnTo>
                        <a:pt x="567" y="282"/>
                      </a:lnTo>
                      <a:lnTo>
                        <a:pt x="575" y="271"/>
                      </a:lnTo>
                      <a:lnTo>
                        <a:pt x="582" y="267"/>
                      </a:lnTo>
                      <a:lnTo>
                        <a:pt x="584" y="265"/>
                      </a:lnTo>
                      <a:lnTo>
                        <a:pt x="592" y="254"/>
                      </a:lnTo>
                      <a:lnTo>
                        <a:pt x="601" y="243"/>
                      </a:lnTo>
                      <a:lnTo>
                        <a:pt x="601" y="243"/>
                      </a:lnTo>
                      <a:lnTo>
                        <a:pt x="601" y="239"/>
                      </a:lnTo>
                      <a:lnTo>
                        <a:pt x="603" y="239"/>
                      </a:lnTo>
                      <a:lnTo>
                        <a:pt x="609" y="231"/>
                      </a:lnTo>
                      <a:lnTo>
                        <a:pt x="609" y="231"/>
                      </a:lnTo>
                      <a:lnTo>
                        <a:pt x="611" y="231"/>
                      </a:lnTo>
                      <a:lnTo>
                        <a:pt x="611" y="231"/>
                      </a:lnTo>
                      <a:lnTo>
                        <a:pt x="611" y="231"/>
                      </a:lnTo>
                      <a:lnTo>
                        <a:pt x="613" y="231"/>
                      </a:lnTo>
                      <a:lnTo>
                        <a:pt x="614" y="231"/>
                      </a:lnTo>
                      <a:lnTo>
                        <a:pt x="616" y="230"/>
                      </a:lnTo>
                      <a:lnTo>
                        <a:pt x="620" y="228"/>
                      </a:lnTo>
                      <a:lnTo>
                        <a:pt x="624" y="222"/>
                      </a:lnTo>
                      <a:lnTo>
                        <a:pt x="626" y="220"/>
                      </a:lnTo>
                      <a:lnTo>
                        <a:pt x="629" y="220"/>
                      </a:lnTo>
                      <a:lnTo>
                        <a:pt x="639" y="216"/>
                      </a:lnTo>
                      <a:lnTo>
                        <a:pt x="648" y="213"/>
                      </a:lnTo>
                      <a:lnTo>
                        <a:pt x="652" y="213"/>
                      </a:lnTo>
                      <a:lnTo>
                        <a:pt x="654" y="211"/>
                      </a:lnTo>
                      <a:lnTo>
                        <a:pt x="656" y="209"/>
                      </a:lnTo>
                      <a:lnTo>
                        <a:pt x="658" y="209"/>
                      </a:lnTo>
                      <a:lnTo>
                        <a:pt x="663" y="207"/>
                      </a:lnTo>
                      <a:lnTo>
                        <a:pt x="665" y="205"/>
                      </a:lnTo>
                      <a:lnTo>
                        <a:pt x="667" y="205"/>
                      </a:lnTo>
                      <a:lnTo>
                        <a:pt x="669" y="203"/>
                      </a:lnTo>
                      <a:lnTo>
                        <a:pt x="669" y="203"/>
                      </a:lnTo>
                      <a:lnTo>
                        <a:pt x="671" y="201"/>
                      </a:lnTo>
                      <a:lnTo>
                        <a:pt x="673" y="201"/>
                      </a:lnTo>
                      <a:lnTo>
                        <a:pt x="673" y="201"/>
                      </a:lnTo>
                      <a:lnTo>
                        <a:pt x="673" y="201"/>
                      </a:lnTo>
                      <a:lnTo>
                        <a:pt x="674" y="201"/>
                      </a:lnTo>
                      <a:lnTo>
                        <a:pt x="674" y="201"/>
                      </a:lnTo>
                      <a:lnTo>
                        <a:pt x="674" y="201"/>
                      </a:lnTo>
                      <a:lnTo>
                        <a:pt x="676" y="201"/>
                      </a:lnTo>
                      <a:lnTo>
                        <a:pt x="678" y="201"/>
                      </a:lnTo>
                      <a:lnTo>
                        <a:pt x="680" y="200"/>
                      </a:lnTo>
                      <a:lnTo>
                        <a:pt x="682" y="200"/>
                      </a:lnTo>
                      <a:lnTo>
                        <a:pt x="682" y="198"/>
                      </a:lnTo>
                      <a:lnTo>
                        <a:pt x="686" y="196"/>
                      </a:lnTo>
                      <a:lnTo>
                        <a:pt x="688" y="194"/>
                      </a:lnTo>
                      <a:lnTo>
                        <a:pt x="690" y="192"/>
                      </a:lnTo>
                      <a:lnTo>
                        <a:pt x="691" y="192"/>
                      </a:lnTo>
                      <a:lnTo>
                        <a:pt x="690" y="192"/>
                      </a:lnTo>
                      <a:lnTo>
                        <a:pt x="691" y="192"/>
                      </a:lnTo>
                      <a:lnTo>
                        <a:pt x="693" y="192"/>
                      </a:lnTo>
                      <a:lnTo>
                        <a:pt x="699" y="188"/>
                      </a:lnTo>
                      <a:lnTo>
                        <a:pt x="703" y="184"/>
                      </a:lnTo>
                      <a:lnTo>
                        <a:pt x="705" y="184"/>
                      </a:lnTo>
                      <a:lnTo>
                        <a:pt x="708" y="183"/>
                      </a:lnTo>
                      <a:lnTo>
                        <a:pt x="710" y="183"/>
                      </a:lnTo>
                      <a:lnTo>
                        <a:pt x="712" y="183"/>
                      </a:lnTo>
                      <a:lnTo>
                        <a:pt x="714" y="179"/>
                      </a:lnTo>
                      <a:lnTo>
                        <a:pt x="716" y="179"/>
                      </a:lnTo>
                      <a:lnTo>
                        <a:pt x="723" y="173"/>
                      </a:lnTo>
                      <a:lnTo>
                        <a:pt x="731" y="164"/>
                      </a:lnTo>
                      <a:lnTo>
                        <a:pt x="738" y="154"/>
                      </a:lnTo>
                      <a:lnTo>
                        <a:pt x="742" y="143"/>
                      </a:lnTo>
                      <a:lnTo>
                        <a:pt x="750" y="132"/>
                      </a:lnTo>
                      <a:lnTo>
                        <a:pt x="751" y="130"/>
                      </a:lnTo>
                      <a:lnTo>
                        <a:pt x="751" y="126"/>
                      </a:lnTo>
                      <a:lnTo>
                        <a:pt x="753" y="124"/>
                      </a:lnTo>
                      <a:lnTo>
                        <a:pt x="768" y="91"/>
                      </a:lnTo>
                      <a:lnTo>
                        <a:pt x="776" y="70"/>
                      </a:lnTo>
                      <a:lnTo>
                        <a:pt x="789" y="36"/>
                      </a:lnTo>
                      <a:lnTo>
                        <a:pt x="789" y="36"/>
                      </a:lnTo>
                      <a:lnTo>
                        <a:pt x="789" y="32"/>
                      </a:lnTo>
                      <a:lnTo>
                        <a:pt x="789" y="32"/>
                      </a:lnTo>
                      <a:lnTo>
                        <a:pt x="791" y="29"/>
                      </a:lnTo>
                      <a:lnTo>
                        <a:pt x="793" y="23"/>
                      </a:lnTo>
                      <a:lnTo>
                        <a:pt x="793" y="23"/>
                      </a:lnTo>
                      <a:lnTo>
                        <a:pt x="793" y="23"/>
                      </a:lnTo>
                      <a:lnTo>
                        <a:pt x="793" y="21"/>
                      </a:lnTo>
                      <a:lnTo>
                        <a:pt x="793" y="19"/>
                      </a:lnTo>
                      <a:lnTo>
                        <a:pt x="795" y="15"/>
                      </a:lnTo>
                      <a:lnTo>
                        <a:pt x="795" y="14"/>
                      </a:lnTo>
                      <a:lnTo>
                        <a:pt x="795" y="12"/>
                      </a:lnTo>
                      <a:lnTo>
                        <a:pt x="797" y="10"/>
                      </a:lnTo>
                      <a:lnTo>
                        <a:pt x="798" y="10"/>
                      </a:lnTo>
                      <a:lnTo>
                        <a:pt x="806" y="12"/>
                      </a:lnTo>
                      <a:lnTo>
                        <a:pt x="806" y="12"/>
                      </a:lnTo>
                      <a:lnTo>
                        <a:pt x="810" y="8"/>
                      </a:lnTo>
                      <a:lnTo>
                        <a:pt x="812" y="8"/>
                      </a:lnTo>
                      <a:lnTo>
                        <a:pt x="812" y="8"/>
                      </a:lnTo>
                      <a:lnTo>
                        <a:pt x="813" y="8"/>
                      </a:lnTo>
                      <a:lnTo>
                        <a:pt x="813" y="8"/>
                      </a:lnTo>
                      <a:lnTo>
                        <a:pt x="815" y="8"/>
                      </a:lnTo>
                      <a:lnTo>
                        <a:pt x="817" y="8"/>
                      </a:lnTo>
                      <a:lnTo>
                        <a:pt x="819" y="8"/>
                      </a:lnTo>
                      <a:lnTo>
                        <a:pt x="823" y="6"/>
                      </a:lnTo>
                      <a:lnTo>
                        <a:pt x="825" y="4"/>
                      </a:lnTo>
                      <a:lnTo>
                        <a:pt x="827" y="2"/>
                      </a:lnTo>
                      <a:lnTo>
                        <a:pt x="828" y="0"/>
                      </a:lnTo>
                      <a:lnTo>
                        <a:pt x="830" y="0"/>
                      </a:lnTo>
                      <a:lnTo>
                        <a:pt x="832" y="0"/>
                      </a:lnTo>
                      <a:lnTo>
                        <a:pt x="834" y="2"/>
                      </a:lnTo>
                      <a:lnTo>
                        <a:pt x="834" y="4"/>
                      </a:lnTo>
                      <a:lnTo>
                        <a:pt x="836" y="4"/>
                      </a:lnTo>
                      <a:lnTo>
                        <a:pt x="838" y="6"/>
                      </a:lnTo>
                      <a:lnTo>
                        <a:pt x="838"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1">
                  <a:extLst>
                    <a:ext uri="{FF2B5EF4-FFF2-40B4-BE49-F238E27FC236}">
                      <a16:creationId xmlns:a16="http://schemas.microsoft.com/office/drawing/2014/main" id="{B4072E62-B73C-4169-BF3B-A495E6804B89}"/>
                    </a:ext>
                  </a:extLst>
                </p:cNvPr>
                <p:cNvSpPr>
                  <a:spLocks/>
                </p:cNvSpPr>
                <p:nvPr/>
              </p:nvSpPr>
              <p:spPr bwMode="auto">
                <a:xfrm>
                  <a:off x="485775" y="960438"/>
                  <a:ext cx="939800" cy="892175"/>
                </a:xfrm>
                <a:custGeom>
                  <a:avLst/>
                  <a:gdLst>
                    <a:gd name="T0" fmla="*/ 1165 w 1185"/>
                    <a:gd name="T1" fmla="*/ 688 h 1123"/>
                    <a:gd name="T2" fmla="*/ 1097 w 1185"/>
                    <a:gd name="T3" fmla="*/ 735 h 1123"/>
                    <a:gd name="T4" fmla="*/ 967 w 1185"/>
                    <a:gd name="T5" fmla="*/ 751 h 1123"/>
                    <a:gd name="T6" fmla="*/ 858 w 1185"/>
                    <a:gd name="T7" fmla="*/ 761 h 1123"/>
                    <a:gd name="T8" fmla="*/ 734 w 1185"/>
                    <a:gd name="T9" fmla="*/ 825 h 1123"/>
                    <a:gd name="T10" fmla="*/ 667 w 1185"/>
                    <a:gd name="T11" fmla="*/ 866 h 1123"/>
                    <a:gd name="T12" fmla="*/ 635 w 1185"/>
                    <a:gd name="T13" fmla="*/ 892 h 1123"/>
                    <a:gd name="T14" fmla="*/ 596 w 1185"/>
                    <a:gd name="T15" fmla="*/ 883 h 1123"/>
                    <a:gd name="T16" fmla="*/ 592 w 1185"/>
                    <a:gd name="T17" fmla="*/ 881 h 1123"/>
                    <a:gd name="T18" fmla="*/ 569 w 1185"/>
                    <a:gd name="T19" fmla="*/ 904 h 1123"/>
                    <a:gd name="T20" fmla="*/ 560 w 1185"/>
                    <a:gd name="T21" fmla="*/ 934 h 1123"/>
                    <a:gd name="T22" fmla="*/ 558 w 1185"/>
                    <a:gd name="T23" fmla="*/ 967 h 1123"/>
                    <a:gd name="T24" fmla="*/ 520 w 1185"/>
                    <a:gd name="T25" fmla="*/ 988 h 1123"/>
                    <a:gd name="T26" fmla="*/ 494 w 1185"/>
                    <a:gd name="T27" fmla="*/ 1001 h 1123"/>
                    <a:gd name="T28" fmla="*/ 504 w 1185"/>
                    <a:gd name="T29" fmla="*/ 1031 h 1123"/>
                    <a:gd name="T30" fmla="*/ 488 w 1185"/>
                    <a:gd name="T31" fmla="*/ 1078 h 1123"/>
                    <a:gd name="T32" fmla="*/ 464 w 1185"/>
                    <a:gd name="T33" fmla="*/ 1103 h 1123"/>
                    <a:gd name="T34" fmla="*/ 434 w 1185"/>
                    <a:gd name="T35" fmla="*/ 1110 h 1123"/>
                    <a:gd name="T36" fmla="*/ 432 w 1185"/>
                    <a:gd name="T37" fmla="*/ 1095 h 1123"/>
                    <a:gd name="T38" fmla="*/ 419 w 1185"/>
                    <a:gd name="T39" fmla="*/ 1084 h 1123"/>
                    <a:gd name="T40" fmla="*/ 400 w 1185"/>
                    <a:gd name="T41" fmla="*/ 1097 h 1123"/>
                    <a:gd name="T42" fmla="*/ 380 w 1185"/>
                    <a:gd name="T43" fmla="*/ 1116 h 1123"/>
                    <a:gd name="T44" fmla="*/ 346 w 1185"/>
                    <a:gd name="T45" fmla="*/ 1108 h 1123"/>
                    <a:gd name="T46" fmla="*/ 329 w 1185"/>
                    <a:gd name="T47" fmla="*/ 1103 h 1123"/>
                    <a:gd name="T48" fmla="*/ 314 w 1185"/>
                    <a:gd name="T49" fmla="*/ 1121 h 1123"/>
                    <a:gd name="T50" fmla="*/ 289 w 1185"/>
                    <a:gd name="T51" fmla="*/ 1103 h 1123"/>
                    <a:gd name="T52" fmla="*/ 271 w 1185"/>
                    <a:gd name="T53" fmla="*/ 1056 h 1123"/>
                    <a:gd name="T54" fmla="*/ 267 w 1185"/>
                    <a:gd name="T55" fmla="*/ 1046 h 1123"/>
                    <a:gd name="T56" fmla="*/ 280 w 1185"/>
                    <a:gd name="T57" fmla="*/ 1033 h 1123"/>
                    <a:gd name="T58" fmla="*/ 246 w 1185"/>
                    <a:gd name="T59" fmla="*/ 1012 h 1123"/>
                    <a:gd name="T60" fmla="*/ 235 w 1185"/>
                    <a:gd name="T61" fmla="*/ 971 h 1123"/>
                    <a:gd name="T62" fmla="*/ 207 w 1185"/>
                    <a:gd name="T63" fmla="*/ 956 h 1123"/>
                    <a:gd name="T64" fmla="*/ 186 w 1185"/>
                    <a:gd name="T65" fmla="*/ 981 h 1123"/>
                    <a:gd name="T66" fmla="*/ 156 w 1185"/>
                    <a:gd name="T67" fmla="*/ 975 h 1123"/>
                    <a:gd name="T68" fmla="*/ 135 w 1185"/>
                    <a:gd name="T69" fmla="*/ 975 h 1123"/>
                    <a:gd name="T70" fmla="*/ 111 w 1185"/>
                    <a:gd name="T71" fmla="*/ 996 h 1123"/>
                    <a:gd name="T72" fmla="*/ 81 w 1185"/>
                    <a:gd name="T73" fmla="*/ 981 h 1123"/>
                    <a:gd name="T74" fmla="*/ 58 w 1185"/>
                    <a:gd name="T75" fmla="*/ 960 h 1123"/>
                    <a:gd name="T76" fmla="*/ 60 w 1185"/>
                    <a:gd name="T77" fmla="*/ 943 h 1123"/>
                    <a:gd name="T78" fmla="*/ 60 w 1185"/>
                    <a:gd name="T79" fmla="*/ 926 h 1123"/>
                    <a:gd name="T80" fmla="*/ 60 w 1185"/>
                    <a:gd name="T81" fmla="*/ 917 h 1123"/>
                    <a:gd name="T82" fmla="*/ 51 w 1185"/>
                    <a:gd name="T83" fmla="*/ 900 h 1123"/>
                    <a:gd name="T84" fmla="*/ 38 w 1185"/>
                    <a:gd name="T85" fmla="*/ 883 h 1123"/>
                    <a:gd name="T86" fmla="*/ 19 w 1185"/>
                    <a:gd name="T87" fmla="*/ 873 h 1123"/>
                    <a:gd name="T88" fmla="*/ 13 w 1185"/>
                    <a:gd name="T89" fmla="*/ 819 h 1123"/>
                    <a:gd name="T90" fmla="*/ 6 w 1185"/>
                    <a:gd name="T91" fmla="*/ 791 h 1123"/>
                    <a:gd name="T92" fmla="*/ 19 w 1185"/>
                    <a:gd name="T93" fmla="*/ 783 h 1123"/>
                    <a:gd name="T94" fmla="*/ 30 w 1185"/>
                    <a:gd name="T95" fmla="*/ 763 h 1123"/>
                    <a:gd name="T96" fmla="*/ 53 w 1185"/>
                    <a:gd name="T97" fmla="*/ 721 h 1123"/>
                    <a:gd name="T98" fmla="*/ 104 w 1185"/>
                    <a:gd name="T99" fmla="*/ 746 h 1123"/>
                    <a:gd name="T100" fmla="*/ 147 w 1185"/>
                    <a:gd name="T101" fmla="*/ 735 h 1123"/>
                    <a:gd name="T102" fmla="*/ 211 w 1185"/>
                    <a:gd name="T103" fmla="*/ 729 h 1123"/>
                    <a:gd name="T104" fmla="*/ 475 w 1185"/>
                    <a:gd name="T105" fmla="*/ 635 h 1123"/>
                    <a:gd name="T106" fmla="*/ 445 w 1185"/>
                    <a:gd name="T107" fmla="*/ 342 h 1123"/>
                    <a:gd name="T108" fmla="*/ 408 w 1185"/>
                    <a:gd name="T109" fmla="*/ 0 h 1123"/>
                    <a:gd name="T110" fmla="*/ 674 w 1185"/>
                    <a:gd name="T111" fmla="*/ 100 h 1123"/>
                    <a:gd name="T112" fmla="*/ 825 w 1185"/>
                    <a:gd name="T113" fmla="*/ 207 h 1123"/>
                    <a:gd name="T114" fmla="*/ 964 w 1185"/>
                    <a:gd name="T115" fmla="*/ 331 h 1123"/>
                    <a:gd name="T116" fmla="*/ 1011 w 1185"/>
                    <a:gd name="T117" fmla="*/ 366 h 1123"/>
                    <a:gd name="T118" fmla="*/ 1046 w 1185"/>
                    <a:gd name="T119" fmla="*/ 376 h 1123"/>
                    <a:gd name="T120" fmla="*/ 1112 w 1185"/>
                    <a:gd name="T121" fmla="*/ 427 h 1123"/>
                    <a:gd name="T122" fmla="*/ 1104 w 1185"/>
                    <a:gd name="T123" fmla="*/ 457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5" h="1123">
                      <a:moveTo>
                        <a:pt x="1183" y="455"/>
                      </a:moveTo>
                      <a:lnTo>
                        <a:pt x="1183" y="502"/>
                      </a:lnTo>
                      <a:lnTo>
                        <a:pt x="1185" y="511"/>
                      </a:lnTo>
                      <a:lnTo>
                        <a:pt x="1185" y="584"/>
                      </a:lnTo>
                      <a:lnTo>
                        <a:pt x="1185" y="594"/>
                      </a:lnTo>
                      <a:lnTo>
                        <a:pt x="1185" y="616"/>
                      </a:lnTo>
                      <a:lnTo>
                        <a:pt x="1183" y="616"/>
                      </a:lnTo>
                      <a:lnTo>
                        <a:pt x="1183" y="616"/>
                      </a:lnTo>
                      <a:lnTo>
                        <a:pt x="1181" y="618"/>
                      </a:lnTo>
                      <a:lnTo>
                        <a:pt x="1181" y="618"/>
                      </a:lnTo>
                      <a:lnTo>
                        <a:pt x="1181" y="620"/>
                      </a:lnTo>
                      <a:lnTo>
                        <a:pt x="1181" y="627"/>
                      </a:lnTo>
                      <a:lnTo>
                        <a:pt x="1181" y="627"/>
                      </a:lnTo>
                      <a:lnTo>
                        <a:pt x="1181" y="629"/>
                      </a:lnTo>
                      <a:lnTo>
                        <a:pt x="1181" y="659"/>
                      </a:lnTo>
                      <a:lnTo>
                        <a:pt x="1180" y="661"/>
                      </a:lnTo>
                      <a:lnTo>
                        <a:pt x="1180" y="663"/>
                      </a:lnTo>
                      <a:lnTo>
                        <a:pt x="1176" y="663"/>
                      </a:lnTo>
                      <a:lnTo>
                        <a:pt x="1174" y="665"/>
                      </a:lnTo>
                      <a:lnTo>
                        <a:pt x="1174" y="667"/>
                      </a:lnTo>
                      <a:lnTo>
                        <a:pt x="1172" y="669"/>
                      </a:lnTo>
                      <a:lnTo>
                        <a:pt x="1166" y="684"/>
                      </a:lnTo>
                      <a:lnTo>
                        <a:pt x="1165" y="686"/>
                      </a:lnTo>
                      <a:lnTo>
                        <a:pt x="1165" y="688"/>
                      </a:lnTo>
                      <a:lnTo>
                        <a:pt x="1166" y="691"/>
                      </a:lnTo>
                      <a:lnTo>
                        <a:pt x="1166" y="691"/>
                      </a:lnTo>
                      <a:lnTo>
                        <a:pt x="1163" y="697"/>
                      </a:lnTo>
                      <a:lnTo>
                        <a:pt x="1161" y="699"/>
                      </a:lnTo>
                      <a:lnTo>
                        <a:pt x="1161" y="699"/>
                      </a:lnTo>
                      <a:lnTo>
                        <a:pt x="1161" y="706"/>
                      </a:lnTo>
                      <a:lnTo>
                        <a:pt x="1159" y="710"/>
                      </a:lnTo>
                      <a:lnTo>
                        <a:pt x="1159" y="712"/>
                      </a:lnTo>
                      <a:lnTo>
                        <a:pt x="1157" y="714"/>
                      </a:lnTo>
                      <a:lnTo>
                        <a:pt x="1153" y="716"/>
                      </a:lnTo>
                      <a:lnTo>
                        <a:pt x="1148" y="718"/>
                      </a:lnTo>
                      <a:lnTo>
                        <a:pt x="1146" y="718"/>
                      </a:lnTo>
                      <a:lnTo>
                        <a:pt x="1140" y="725"/>
                      </a:lnTo>
                      <a:lnTo>
                        <a:pt x="1134" y="729"/>
                      </a:lnTo>
                      <a:lnTo>
                        <a:pt x="1133" y="731"/>
                      </a:lnTo>
                      <a:lnTo>
                        <a:pt x="1133" y="738"/>
                      </a:lnTo>
                      <a:lnTo>
                        <a:pt x="1131" y="738"/>
                      </a:lnTo>
                      <a:lnTo>
                        <a:pt x="1131" y="738"/>
                      </a:lnTo>
                      <a:lnTo>
                        <a:pt x="1123" y="738"/>
                      </a:lnTo>
                      <a:lnTo>
                        <a:pt x="1110" y="735"/>
                      </a:lnTo>
                      <a:lnTo>
                        <a:pt x="1101" y="735"/>
                      </a:lnTo>
                      <a:lnTo>
                        <a:pt x="1099" y="735"/>
                      </a:lnTo>
                      <a:lnTo>
                        <a:pt x="1097" y="735"/>
                      </a:lnTo>
                      <a:lnTo>
                        <a:pt x="1097" y="735"/>
                      </a:lnTo>
                      <a:lnTo>
                        <a:pt x="1097" y="735"/>
                      </a:lnTo>
                      <a:lnTo>
                        <a:pt x="1097" y="736"/>
                      </a:lnTo>
                      <a:lnTo>
                        <a:pt x="1097" y="738"/>
                      </a:lnTo>
                      <a:lnTo>
                        <a:pt x="1095" y="740"/>
                      </a:lnTo>
                      <a:lnTo>
                        <a:pt x="1093" y="740"/>
                      </a:lnTo>
                      <a:lnTo>
                        <a:pt x="1086" y="740"/>
                      </a:lnTo>
                      <a:lnTo>
                        <a:pt x="1078" y="740"/>
                      </a:lnTo>
                      <a:lnTo>
                        <a:pt x="1071" y="740"/>
                      </a:lnTo>
                      <a:lnTo>
                        <a:pt x="1065" y="742"/>
                      </a:lnTo>
                      <a:lnTo>
                        <a:pt x="1058" y="742"/>
                      </a:lnTo>
                      <a:lnTo>
                        <a:pt x="1050" y="742"/>
                      </a:lnTo>
                      <a:lnTo>
                        <a:pt x="1044" y="742"/>
                      </a:lnTo>
                      <a:lnTo>
                        <a:pt x="1037" y="742"/>
                      </a:lnTo>
                      <a:lnTo>
                        <a:pt x="1024" y="742"/>
                      </a:lnTo>
                      <a:lnTo>
                        <a:pt x="1016" y="744"/>
                      </a:lnTo>
                      <a:lnTo>
                        <a:pt x="1009" y="744"/>
                      </a:lnTo>
                      <a:lnTo>
                        <a:pt x="1003" y="744"/>
                      </a:lnTo>
                      <a:lnTo>
                        <a:pt x="996" y="744"/>
                      </a:lnTo>
                      <a:lnTo>
                        <a:pt x="988" y="744"/>
                      </a:lnTo>
                      <a:lnTo>
                        <a:pt x="982" y="744"/>
                      </a:lnTo>
                      <a:lnTo>
                        <a:pt x="977" y="744"/>
                      </a:lnTo>
                      <a:lnTo>
                        <a:pt x="973" y="744"/>
                      </a:lnTo>
                      <a:lnTo>
                        <a:pt x="971" y="746"/>
                      </a:lnTo>
                      <a:lnTo>
                        <a:pt x="967" y="751"/>
                      </a:lnTo>
                      <a:lnTo>
                        <a:pt x="962" y="755"/>
                      </a:lnTo>
                      <a:lnTo>
                        <a:pt x="956" y="761"/>
                      </a:lnTo>
                      <a:lnTo>
                        <a:pt x="950" y="766"/>
                      </a:lnTo>
                      <a:lnTo>
                        <a:pt x="949" y="766"/>
                      </a:lnTo>
                      <a:lnTo>
                        <a:pt x="947" y="766"/>
                      </a:lnTo>
                      <a:lnTo>
                        <a:pt x="935" y="768"/>
                      </a:lnTo>
                      <a:lnTo>
                        <a:pt x="934" y="768"/>
                      </a:lnTo>
                      <a:lnTo>
                        <a:pt x="932" y="768"/>
                      </a:lnTo>
                      <a:lnTo>
                        <a:pt x="930" y="770"/>
                      </a:lnTo>
                      <a:lnTo>
                        <a:pt x="928" y="770"/>
                      </a:lnTo>
                      <a:lnTo>
                        <a:pt x="917" y="766"/>
                      </a:lnTo>
                      <a:lnTo>
                        <a:pt x="915" y="766"/>
                      </a:lnTo>
                      <a:lnTo>
                        <a:pt x="911" y="768"/>
                      </a:lnTo>
                      <a:lnTo>
                        <a:pt x="909" y="768"/>
                      </a:lnTo>
                      <a:lnTo>
                        <a:pt x="905" y="768"/>
                      </a:lnTo>
                      <a:lnTo>
                        <a:pt x="896" y="766"/>
                      </a:lnTo>
                      <a:lnTo>
                        <a:pt x="896" y="766"/>
                      </a:lnTo>
                      <a:lnTo>
                        <a:pt x="896" y="768"/>
                      </a:lnTo>
                      <a:lnTo>
                        <a:pt x="896" y="772"/>
                      </a:lnTo>
                      <a:lnTo>
                        <a:pt x="879" y="766"/>
                      </a:lnTo>
                      <a:lnTo>
                        <a:pt x="877" y="766"/>
                      </a:lnTo>
                      <a:lnTo>
                        <a:pt x="868" y="761"/>
                      </a:lnTo>
                      <a:lnTo>
                        <a:pt x="864" y="761"/>
                      </a:lnTo>
                      <a:lnTo>
                        <a:pt x="858" y="761"/>
                      </a:lnTo>
                      <a:lnTo>
                        <a:pt x="855" y="765"/>
                      </a:lnTo>
                      <a:lnTo>
                        <a:pt x="853" y="765"/>
                      </a:lnTo>
                      <a:lnTo>
                        <a:pt x="851" y="765"/>
                      </a:lnTo>
                      <a:lnTo>
                        <a:pt x="849" y="765"/>
                      </a:lnTo>
                      <a:lnTo>
                        <a:pt x="847" y="759"/>
                      </a:lnTo>
                      <a:lnTo>
                        <a:pt x="847" y="759"/>
                      </a:lnTo>
                      <a:lnTo>
                        <a:pt x="828" y="759"/>
                      </a:lnTo>
                      <a:lnTo>
                        <a:pt x="827" y="761"/>
                      </a:lnTo>
                      <a:lnTo>
                        <a:pt x="825" y="761"/>
                      </a:lnTo>
                      <a:lnTo>
                        <a:pt x="821" y="766"/>
                      </a:lnTo>
                      <a:lnTo>
                        <a:pt x="806" y="780"/>
                      </a:lnTo>
                      <a:lnTo>
                        <a:pt x="804" y="781"/>
                      </a:lnTo>
                      <a:lnTo>
                        <a:pt x="800" y="781"/>
                      </a:lnTo>
                      <a:lnTo>
                        <a:pt x="787" y="785"/>
                      </a:lnTo>
                      <a:lnTo>
                        <a:pt x="783" y="787"/>
                      </a:lnTo>
                      <a:lnTo>
                        <a:pt x="759" y="802"/>
                      </a:lnTo>
                      <a:lnTo>
                        <a:pt x="753" y="804"/>
                      </a:lnTo>
                      <a:lnTo>
                        <a:pt x="750" y="804"/>
                      </a:lnTo>
                      <a:lnTo>
                        <a:pt x="742" y="804"/>
                      </a:lnTo>
                      <a:lnTo>
                        <a:pt x="740" y="804"/>
                      </a:lnTo>
                      <a:lnTo>
                        <a:pt x="736" y="804"/>
                      </a:lnTo>
                      <a:lnTo>
                        <a:pt x="736" y="806"/>
                      </a:lnTo>
                      <a:lnTo>
                        <a:pt x="734" y="825"/>
                      </a:lnTo>
                      <a:lnTo>
                        <a:pt x="734" y="825"/>
                      </a:lnTo>
                      <a:lnTo>
                        <a:pt x="734" y="827"/>
                      </a:lnTo>
                      <a:lnTo>
                        <a:pt x="729" y="828"/>
                      </a:lnTo>
                      <a:lnTo>
                        <a:pt x="729" y="828"/>
                      </a:lnTo>
                      <a:lnTo>
                        <a:pt x="727" y="828"/>
                      </a:lnTo>
                      <a:lnTo>
                        <a:pt x="710" y="819"/>
                      </a:lnTo>
                      <a:lnTo>
                        <a:pt x="704" y="819"/>
                      </a:lnTo>
                      <a:lnTo>
                        <a:pt x="701" y="819"/>
                      </a:lnTo>
                      <a:lnTo>
                        <a:pt x="695" y="823"/>
                      </a:lnTo>
                      <a:lnTo>
                        <a:pt x="693" y="825"/>
                      </a:lnTo>
                      <a:lnTo>
                        <a:pt x="688" y="830"/>
                      </a:lnTo>
                      <a:lnTo>
                        <a:pt x="676" y="836"/>
                      </a:lnTo>
                      <a:lnTo>
                        <a:pt x="674" y="840"/>
                      </a:lnTo>
                      <a:lnTo>
                        <a:pt x="676" y="840"/>
                      </a:lnTo>
                      <a:lnTo>
                        <a:pt x="676" y="840"/>
                      </a:lnTo>
                      <a:lnTo>
                        <a:pt x="676" y="840"/>
                      </a:lnTo>
                      <a:lnTo>
                        <a:pt x="673" y="849"/>
                      </a:lnTo>
                      <a:lnTo>
                        <a:pt x="673" y="851"/>
                      </a:lnTo>
                      <a:lnTo>
                        <a:pt x="671" y="855"/>
                      </a:lnTo>
                      <a:lnTo>
                        <a:pt x="671" y="858"/>
                      </a:lnTo>
                      <a:lnTo>
                        <a:pt x="673" y="866"/>
                      </a:lnTo>
                      <a:lnTo>
                        <a:pt x="669" y="868"/>
                      </a:lnTo>
                      <a:lnTo>
                        <a:pt x="667" y="868"/>
                      </a:lnTo>
                      <a:lnTo>
                        <a:pt x="667" y="868"/>
                      </a:lnTo>
                      <a:lnTo>
                        <a:pt x="667" y="866"/>
                      </a:lnTo>
                      <a:lnTo>
                        <a:pt x="665" y="866"/>
                      </a:lnTo>
                      <a:lnTo>
                        <a:pt x="663" y="866"/>
                      </a:lnTo>
                      <a:lnTo>
                        <a:pt x="663" y="866"/>
                      </a:lnTo>
                      <a:lnTo>
                        <a:pt x="661" y="868"/>
                      </a:lnTo>
                      <a:lnTo>
                        <a:pt x="661" y="868"/>
                      </a:lnTo>
                      <a:lnTo>
                        <a:pt x="659" y="868"/>
                      </a:lnTo>
                      <a:lnTo>
                        <a:pt x="659" y="866"/>
                      </a:lnTo>
                      <a:lnTo>
                        <a:pt x="659" y="866"/>
                      </a:lnTo>
                      <a:lnTo>
                        <a:pt x="657" y="864"/>
                      </a:lnTo>
                      <a:lnTo>
                        <a:pt x="656" y="864"/>
                      </a:lnTo>
                      <a:lnTo>
                        <a:pt x="656" y="864"/>
                      </a:lnTo>
                      <a:lnTo>
                        <a:pt x="654" y="864"/>
                      </a:lnTo>
                      <a:lnTo>
                        <a:pt x="652" y="864"/>
                      </a:lnTo>
                      <a:lnTo>
                        <a:pt x="648" y="860"/>
                      </a:lnTo>
                      <a:lnTo>
                        <a:pt x="646" y="860"/>
                      </a:lnTo>
                      <a:lnTo>
                        <a:pt x="644" y="862"/>
                      </a:lnTo>
                      <a:lnTo>
                        <a:pt x="646" y="862"/>
                      </a:lnTo>
                      <a:lnTo>
                        <a:pt x="646" y="864"/>
                      </a:lnTo>
                      <a:lnTo>
                        <a:pt x="646" y="870"/>
                      </a:lnTo>
                      <a:lnTo>
                        <a:pt x="646" y="870"/>
                      </a:lnTo>
                      <a:lnTo>
                        <a:pt x="644" y="873"/>
                      </a:lnTo>
                      <a:lnTo>
                        <a:pt x="648" y="892"/>
                      </a:lnTo>
                      <a:lnTo>
                        <a:pt x="646" y="892"/>
                      </a:lnTo>
                      <a:lnTo>
                        <a:pt x="635" y="892"/>
                      </a:lnTo>
                      <a:lnTo>
                        <a:pt x="633" y="894"/>
                      </a:lnTo>
                      <a:lnTo>
                        <a:pt x="633" y="896"/>
                      </a:lnTo>
                      <a:lnTo>
                        <a:pt x="633" y="898"/>
                      </a:lnTo>
                      <a:lnTo>
                        <a:pt x="633" y="900"/>
                      </a:lnTo>
                      <a:lnTo>
                        <a:pt x="633" y="902"/>
                      </a:lnTo>
                      <a:lnTo>
                        <a:pt x="631" y="902"/>
                      </a:lnTo>
                      <a:lnTo>
                        <a:pt x="627" y="900"/>
                      </a:lnTo>
                      <a:lnTo>
                        <a:pt x="626" y="900"/>
                      </a:lnTo>
                      <a:lnTo>
                        <a:pt x="626" y="900"/>
                      </a:lnTo>
                      <a:lnTo>
                        <a:pt x="624" y="900"/>
                      </a:lnTo>
                      <a:lnTo>
                        <a:pt x="624" y="898"/>
                      </a:lnTo>
                      <a:lnTo>
                        <a:pt x="622" y="898"/>
                      </a:lnTo>
                      <a:lnTo>
                        <a:pt x="616" y="894"/>
                      </a:lnTo>
                      <a:lnTo>
                        <a:pt x="614" y="892"/>
                      </a:lnTo>
                      <a:lnTo>
                        <a:pt x="609" y="888"/>
                      </a:lnTo>
                      <a:lnTo>
                        <a:pt x="607" y="887"/>
                      </a:lnTo>
                      <a:lnTo>
                        <a:pt x="603" y="887"/>
                      </a:lnTo>
                      <a:lnTo>
                        <a:pt x="601" y="885"/>
                      </a:lnTo>
                      <a:lnTo>
                        <a:pt x="599" y="885"/>
                      </a:lnTo>
                      <a:lnTo>
                        <a:pt x="599" y="885"/>
                      </a:lnTo>
                      <a:lnTo>
                        <a:pt x="597" y="885"/>
                      </a:lnTo>
                      <a:lnTo>
                        <a:pt x="596" y="885"/>
                      </a:lnTo>
                      <a:lnTo>
                        <a:pt x="596" y="885"/>
                      </a:lnTo>
                      <a:lnTo>
                        <a:pt x="596" y="883"/>
                      </a:lnTo>
                      <a:lnTo>
                        <a:pt x="596" y="883"/>
                      </a:lnTo>
                      <a:lnTo>
                        <a:pt x="597" y="881"/>
                      </a:lnTo>
                      <a:lnTo>
                        <a:pt x="597" y="881"/>
                      </a:lnTo>
                      <a:lnTo>
                        <a:pt x="599" y="881"/>
                      </a:lnTo>
                      <a:lnTo>
                        <a:pt x="599" y="881"/>
                      </a:lnTo>
                      <a:lnTo>
                        <a:pt x="599" y="879"/>
                      </a:lnTo>
                      <a:lnTo>
                        <a:pt x="599" y="879"/>
                      </a:lnTo>
                      <a:lnTo>
                        <a:pt x="597" y="879"/>
                      </a:lnTo>
                      <a:lnTo>
                        <a:pt x="597" y="879"/>
                      </a:lnTo>
                      <a:lnTo>
                        <a:pt x="597" y="879"/>
                      </a:lnTo>
                      <a:lnTo>
                        <a:pt x="596" y="877"/>
                      </a:lnTo>
                      <a:lnTo>
                        <a:pt x="596" y="877"/>
                      </a:lnTo>
                      <a:lnTo>
                        <a:pt x="596" y="877"/>
                      </a:lnTo>
                      <a:lnTo>
                        <a:pt x="596" y="877"/>
                      </a:lnTo>
                      <a:lnTo>
                        <a:pt x="596" y="877"/>
                      </a:lnTo>
                      <a:lnTo>
                        <a:pt x="594" y="877"/>
                      </a:lnTo>
                      <a:lnTo>
                        <a:pt x="594" y="879"/>
                      </a:lnTo>
                      <a:lnTo>
                        <a:pt x="596" y="879"/>
                      </a:lnTo>
                      <a:lnTo>
                        <a:pt x="596" y="879"/>
                      </a:lnTo>
                      <a:lnTo>
                        <a:pt x="596" y="879"/>
                      </a:lnTo>
                      <a:lnTo>
                        <a:pt x="594" y="881"/>
                      </a:lnTo>
                      <a:lnTo>
                        <a:pt x="594" y="881"/>
                      </a:lnTo>
                      <a:lnTo>
                        <a:pt x="592" y="881"/>
                      </a:lnTo>
                      <a:lnTo>
                        <a:pt x="592" y="881"/>
                      </a:lnTo>
                      <a:lnTo>
                        <a:pt x="590" y="883"/>
                      </a:lnTo>
                      <a:lnTo>
                        <a:pt x="590" y="883"/>
                      </a:lnTo>
                      <a:lnTo>
                        <a:pt x="588" y="883"/>
                      </a:lnTo>
                      <a:lnTo>
                        <a:pt x="588" y="885"/>
                      </a:lnTo>
                      <a:lnTo>
                        <a:pt x="586" y="885"/>
                      </a:lnTo>
                      <a:lnTo>
                        <a:pt x="586" y="887"/>
                      </a:lnTo>
                      <a:lnTo>
                        <a:pt x="584" y="888"/>
                      </a:lnTo>
                      <a:lnTo>
                        <a:pt x="582" y="892"/>
                      </a:lnTo>
                      <a:lnTo>
                        <a:pt x="582" y="892"/>
                      </a:lnTo>
                      <a:lnTo>
                        <a:pt x="581" y="894"/>
                      </a:lnTo>
                      <a:lnTo>
                        <a:pt x="581" y="892"/>
                      </a:lnTo>
                      <a:lnTo>
                        <a:pt x="579" y="892"/>
                      </a:lnTo>
                      <a:lnTo>
                        <a:pt x="577" y="894"/>
                      </a:lnTo>
                      <a:lnTo>
                        <a:pt x="577" y="896"/>
                      </a:lnTo>
                      <a:lnTo>
                        <a:pt x="575" y="896"/>
                      </a:lnTo>
                      <a:lnTo>
                        <a:pt x="575" y="898"/>
                      </a:lnTo>
                      <a:lnTo>
                        <a:pt x="575" y="898"/>
                      </a:lnTo>
                      <a:lnTo>
                        <a:pt x="577" y="900"/>
                      </a:lnTo>
                      <a:lnTo>
                        <a:pt x="577" y="900"/>
                      </a:lnTo>
                      <a:lnTo>
                        <a:pt x="577" y="900"/>
                      </a:lnTo>
                      <a:lnTo>
                        <a:pt x="577" y="900"/>
                      </a:lnTo>
                      <a:lnTo>
                        <a:pt x="571" y="900"/>
                      </a:lnTo>
                      <a:lnTo>
                        <a:pt x="569" y="902"/>
                      </a:lnTo>
                      <a:lnTo>
                        <a:pt x="569" y="904"/>
                      </a:lnTo>
                      <a:lnTo>
                        <a:pt x="569" y="904"/>
                      </a:lnTo>
                      <a:lnTo>
                        <a:pt x="567" y="905"/>
                      </a:lnTo>
                      <a:lnTo>
                        <a:pt x="567" y="905"/>
                      </a:lnTo>
                      <a:lnTo>
                        <a:pt x="569" y="905"/>
                      </a:lnTo>
                      <a:lnTo>
                        <a:pt x="571" y="907"/>
                      </a:lnTo>
                      <a:lnTo>
                        <a:pt x="573" y="913"/>
                      </a:lnTo>
                      <a:lnTo>
                        <a:pt x="573" y="913"/>
                      </a:lnTo>
                      <a:lnTo>
                        <a:pt x="577" y="915"/>
                      </a:lnTo>
                      <a:lnTo>
                        <a:pt x="577" y="917"/>
                      </a:lnTo>
                      <a:lnTo>
                        <a:pt x="577" y="919"/>
                      </a:lnTo>
                      <a:lnTo>
                        <a:pt x="577" y="924"/>
                      </a:lnTo>
                      <a:lnTo>
                        <a:pt x="579" y="926"/>
                      </a:lnTo>
                      <a:lnTo>
                        <a:pt x="579" y="928"/>
                      </a:lnTo>
                      <a:lnTo>
                        <a:pt x="577" y="932"/>
                      </a:lnTo>
                      <a:lnTo>
                        <a:pt x="577" y="934"/>
                      </a:lnTo>
                      <a:lnTo>
                        <a:pt x="575" y="934"/>
                      </a:lnTo>
                      <a:lnTo>
                        <a:pt x="573" y="934"/>
                      </a:lnTo>
                      <a:lnTo>
                        <a:pt x="573" y="934"/>
                      </a:lnTo>
                      <a:lnTo>
                        <a:pt x="571" y="934"/>
                      </a:lnTo>
                      <a:lnTo>
                        <a:pt x="569" y="934"/>
                      </a:lnTo>
                      <a:lnTo>
                        <a:pt x="567" y="932"/>
                      </a:lnTo>
                      <a:lnTo>
                        <a:pt x="565" y="934"/>
                      </a:lnTo>
                      <a:lnTo>
                        <a:pt x="562" y="934"/>
                      </a:lnTo>
                      <a:lnTo>
                        <a:pt x="560" y="934"/>
                      </a:lnTo>
                      <a:lnTo>
                        <a:pt x="558" y="934"/>
                      </a:lnTo>
                      <a:lnTo>
                        <a:pt x="558" y="937"/>
                      </a:lnTo>
                      <a:lnTo>
                        <a:pt x="558" y="939"/>
                      </a:lnTo>
                      <a:lnTo>
                        <a:pt x="562" y="941"/>
                      </a:lnTo>
                      <a:lnTo>
                        <a:pt x="564" y="943"/>
                      </a:lnTo>
                      <a:lnTo>
                        <a:pt x="565" y="947"/>
                      </a:lnTo>
                      <a:lnTo>
                        <a:pt x="565" y="947"/>
                      </a:lnTo>
                      <a:lnTo>
                        <a:pt x="565" y="947"/>
                      </a:lnTo>
                      <a:lnTo>
                        <a:pt x="565" y="949"/>
                      </a:lnTo>
                      <a:lnTo>
                        <a:pt x="565" y="949"/>
                      </a:lnTo>
                      <a:lnTo>
                        <a:pt x="564" y="950"/>
                      </a:lnTo>
                      <a:lnTo>
                        <a:pt x="562" y="952"/>
                      </a:lnTo>
                      <a:lnTo>
                        <a:pt x="562" y="954"/>
                      </a:lnTo>
                      <a:lnTo>
                        <a:pt x="564" y="962"/>
                      </a:lnTo>
                      <a:lnTo>
                        <a:pt x="564" y="964"/>
                      </a:lnTo>
                      <a:lnTo>
                        <a:pt x="562" y="965"/>
                      </a:lnTo>
                      <a:lnTo>
                        <a:pt x="562" y="964"/>
                      </a:lnTo>
                      <a:lnTo>
                        <a:pt x="560" y="964"/>
                      </a:lnTo>
                      <a:lnTo>
                        <a:pt x="560" y="964"/>
                      </a:lnTo>
                      <a:lnTo>
                        <a:pt x="558" y="964"/>
                      </a:lnTo>
                      <a:lnTo>
                        <a:pt x="558" y="964"/>
                      </a:lnTo>
                      <a:lnTo>
                        <a:pt x="558" y="965"/>
                      </a:lnTo>
                      <a:lnTo>
                        <a:pt x="558" y="967"/>
                      </a:lnTo>
                      <a:lnTo>
                        <a:pt x="558" y="967"/>
                      </a:lnTo>
                      <a:lnTo>
                        <a:pt x="552" y="973"/>
                      </a:lnTo>
                      <a:lnTo>
                        <a:pt x="554" y="977"/>
                      </a:lnTo>
                      <a:lnTo>
                        <a:pt x="552" y="977"/>
                      </a:lnTo>
                      <a:lnTo>
                        <a:pt x="550" y="977"/>
                      </a:lnTo>
                      <a:lnTo>
                        <a:pt x="549" y="979"/>
                      </a:lnTo>
                      <a:lnTo>
                        <a:pt x="547" y="981"/>
                      </a:lnTo>
                      <a:lnTo>
                        <a:pt x="547" y="981"/>
                      </a:lnTo>
                      <a:lnTo>
                        <a:pt x="547" y="982"/>
                      </a:lnTo>
                      <a:lnTo>
                        <a:pt x="545" y="982"/>
                      </a:lnTo>
                      <a:lnTo>
                        <a:pt x="543" y="982"/>
                      </a:lnTo>
                      <a:lnTo>
                        <a:pt x="541" y="982"/>
                      </a:lnTo>
                      <a:lnTo>
                        <a:pt x="541" y="984"/>
                      </a:lnTo>
                      <a:lnTo>
                        <a:pt x="539" y="986"/>
                      </a:lnTo>
                      <a:lnTo>
                        <a:pt x="539" y="986"/>
                      </a:lnTo>
                      <a:lnTo>
                        <a:pt x="537" y="986"/>
                      </a:lnTo>
                      <a:lnTo>
                        <a:pt x="535" y="988"/>
                      </a:lnTo>
                      <a:lnTo>
                        <a:pt x="534" y="986"/>
                      </a:lnTo>
                      <a:lnTo>
                        <a:pt x="534" y="986"/>
                      </a:lnTo>
                      <a:lnTo>
                        <a:pt x="530" y="986"/>
                      </a:lnTo>
                      <a:lnTo>
                        <a:pt x="528" y="986"/>
                      </a:lnTo>
                      <a:lnTo>
                        <a:pt x="524" y="986"/>
                      </a:lnTo>
                      <a:lnTo>
                        <a:pt x="524" y="988"/>
                      </a:lnTo>
                      <a:lnTo>
                        <a:pt x="522" y="988"/>
                      </a:lnTo>
                      <a:lnTo>
                        <a:pt x="520" y="988"/>
                      </a:lnTo>
                      <a:lnTo>
                        <a:pt x="515" y="988"/>
                      </a:lnTo>
                      <a:lnTo>
                        <a:pt x="515" y="988"/>
                      </a:lnTo>
                      <a:lnTo>
                        <a:pt x="513" y="990"/>
                      </a:lnTo>
                      <a:lnTo>
                        <a:pt x="509" y="992"/>
                      </a:lnTo>
                      <a:lnTo>
                        <a:pt x="507" y="994"/>
                      </a:lnTo>
                      <a:lnTo>
                        <a:pt x="504" y="996"/>
                      </a:lnTo>
                      <a:lnTo>
                        <a:pt x="502" y="997"/>
                      </a:lnTo>
                      <a:lnTo>
                        <a:pt x="502" y="999"/>
                      </a:lnTo>
                      <a:lnTo>
                        <a:pt x="502" y="999"/>
                      </a:lnTo>
                      <a:lnTo>
                        <a:pt x="502" y="999"/>
                      </a:lnTo>
                      <a:lnTo>
                        <a:pt x="500" y="997"/>
                      </a:lnTo>
                      <a:lnTo>
                        <a:pt x="500" y="997"/>
                      </a:lnTo>
                      <a:lnTo>
                        <a:pt x="500" y="997"/>
                      </a:lnTo>
                      <a:lnTo>
                        <a:pt x="500" y="999"/>
                      </a:lnTo>
                      <a:lnTo>
                        <a:pt x="496" y="999"/>
                      </a:lnTo>
                      <a:lnTo>
                        <a:pt x="496" y="999"/>
                      </a:lnTo>
                      <a:lnTo>
                        <a:pt x="494" y="999"/>
                      </a:lnTo>
                      <a:lnTo>
                        <a:pt x="494" y="999"/>
                      </a:lnTo>
                      <a:lnTo>
                        <a:pt x="492" y="999"/>
                      </a:lnTo>
                      <a:lnTo>
                        <a:pt x="492" y="999"/>
                      </a:lnTo>
                      <a:lnTo>
                        <a:pt x="492" y="999"/>
                      </a:lnTo>
                      <a:lnTo>
                        <a:pt x="492" y="1001"/>
                      </a:lnTo>
                      <a:lnTo>
                        <a:pt x="492" y="1001"/>
                      </a:lnTo>
                      <a:lnTo>
                        <a:pt x="494" y="1001"/>
                      </a:lnTo>
                      <a:lnTo>
                        <a:pt x="496" y="1001"/>
                      </a:lnTo>
                      <a:lnTo>
                        <a:pt x="496" y="1001"/>
                      </a:lnTo>
                      <a:lnTo>
                        <a:pt x="498" y="1001"/>
                      </a:lnTo>
                      <a:lnTo>
                        <a:pt x="498" y="1001"/>
                      </a:lnTo>
                      <a:lnTo>
                        <a:pt x="500" y="1003"/>
                      </a:lnTo>
                      <a:lnTo>
                        <a:pt x="500" y="1003"/>
                      </a:lnTo>
                      <a:lnTo>
                        <a:pt x="502" y="1005"/>
                      </a:lnTo>
                      <a:lnTo>
                        <a:pt x="502" y="1007"/>
                      </a:lnTo>
                      <a:lnTo>
                        <a:pt x="502" y="1007"/>
                      </a:lnTo>
                      <a:lnTo>
                        <a:pt x="502" y="1009"/>
                      </a:lnTo>
                      <a:lnTo>
                        <a:pt x="502" y="1012"/>
                      </a:lnTo>
                      <a:lnTo>
                        <a:pt x="500" y="1012"/>
                      </a:lnTo>
                      <a:lnTo>
                        <a:pt x="500" y="1014"/>
                      </a:lnTo>
                      <a:lnTo>
                        <a:pt x="500" y="1014"/>
                      </a:lnTo>
                      <a:lnTo>
                        <a:pt x="500" y="1016"/>
                      </a:lnTo>
                      <a:lnTo>
                        <a:pt x="502" y="1016"/>
                      </a:lnTo>
                      <a:lnTo>
                        <a:pt x="505" y="1018"/>
                      </a:lnTo>
                      <a:lnTo>
                        <a:pt x="505" y="1020"/>
                      </a:lnTo>
                      <a:lnTo>
                        <a:pt x="505" y="1027"/>
                      </a:lnTo>
                      <a:lnTo>
                        <a:pt x="505" y="1027"/>
                      </a:lnTo>
                      <a:lnTo>
                        <a:pt x="505" y="1029"/>
                      </a:lnTo>
                      <a:lnTo>
                        <a:pt x="505" y="1029"/>
                      </a:lnTo>
                      <a:lnTo>
                        <a:pt x="504" y="1031"/>
                      </a:lnTo>
                      <a:lnTo>
                        <a:pt x="504" y="1031"/>
                      </a:lnTo>
                      <a:lnTo>
                        <a:pt x="504" y="1033"/>
                      </a:lnTo>
                      <a:lnTo>
                        <a:pt x="504" y="1041"/>
                      </a:lnTo>
                      <a:lnTo>
                        <a:pt x="504" y="1042"/>
                      </a:lnTo>
                      <a:lnTo>
                        <a:pt x="502" y="1042"/>
                      </a:lnTo>
                      <a:lnTo>
                        <a:pt x="500" y="1046"/>
                      </a:lnTo>
                      <a:lnTo>
                        <a:pt x="500" y="1048"/>
                      </a:lnTo>
                      <a:lnTo>
                        <a:pt x="498" y="1050"/>
                      </a:lnTo>
                      <a:lnTo>
                        <a:pt x="498" y="1052"/>
                      </a:lnTo>
                      <a:lnTo>
                        <a:pt x="496" y="1052"/>
                      </a:lnTo>
                      <a:lnTo>
                        <a:pt x="496" y="1054"/>
                      </a:lnTo>
                      <a:lnTo>
                        <a:pt x="494" y="1054"/>
                      </a:lnTo>
                      <a:lnTo>
                        <a:pt x="487" y="1054"/>
                      </a:lnTo>
                      <a:lnTo>
                        <a:pt x="485" y="1056"/>
                      </a:lnTo>
                      <a:lnTo>
                        <a:pt x="485" y="1056"/>
                      </a:lnTo>
                      <a:lnTo>
                        <a:pt x="487" y="1059"/>
                      </a:lnTo>
                      <a:lnTo>
                        <a:pt x="487" y="1061"/>
                      </a:lnTo>
                      <a:lnTo>
                        <a:pt x="487" y="1061"/>
                      </a:lnTo>
                      <a:lnTo>
                        <a:pt x="488" y="1063"/>
                      </a:lnTo>
                      <a:lnTo>
                        <a:pt x="490" y="1069"/>
                      </a:lnTo>
                      <a:lnTo>
                        <a:pt x="490" y="1071"/>
                      </a:lnTo>
                      <a:lnTo>
                        <a:pt x="490" y="1071"/>
                      </a:lnTo>
                      <a:lnTo>
                        <a:pt x="490" y="1076"/>
                      </a:lnTo>
                      <a:lnTo>
                        <a:pt x="490" y="1076"/>
                      </a:lnTo>
                      <a:lnTo>
                        <a:pt x="488" y="1078"/>
                      </a:lnTo>
                      <a:lnTo>
                        <a:pt x="488" y="1078"/>
                      </a:lnTo>
                      <a:lnTo>
                        <a:pt x="488" y="1080"/>
                      </a:lnTo>
                      <a:lnTo>
                        <a:pt x="487" y="1084"/>
                      </a:lnTo>
                      <a:lnTo>
                        <a:pt x="487" y="1084"/>
                      </a:lnTo>
                      <a:lnTo>
                        <a:pt x="487" y="1086"/>
                      </a:lnTo>
                      <a:lnTo>
                        <a:pt x="487" y="1086"/>
                      </a:lnTo>
                      <a:lnTo>
                        <a:pt x="488" y="1086"/>
                      </a:lnTo>
                      <a:lnTo>
                        <a:pt x="488" y="1086"/>
                      </a:lnTo>
                      <a:lnTo>
                        <a:pt x="487" y="1088"/>
                      </a:lnTo>
                      <a:lnTo>
                        <a:pt x="487" y="1089"/>
                      </a:lnTo>
                      <a:lnTo>
                        <a:pt x="488" y="1089"/>
                      </a:lnTo>
                      <a:lnTo>
                        <a:pt x="488" y="1089"/>
                      </a:lnTo>
                      <a:lnTo>
                        <a:pt x="487" y="1093"/>
                      </a:lnTo>
                      <a:lnTo>
                        <a:pt x="485" y="1097"/>
                      </a:lnTo>
                      <a:lnTo>
                        <a:pt x="485" y="1097"/>
                      </a:lnTo>
                      <a:lnTo>
                        <a:pt x="485" y="1101"/>
                      </a:lnTo>
                      <a:lnTo>
                        <a:pt x="485" y="1103"/>
                      </a:lnTo>
                      <a:lnTo>
                        <a:pt x="483" y="1101"/>
                      </a:lnTo>
                      <a:lnTo>
                        <a:pt x="481" y="1101"/>
                      </a:lnTo>
                      <a:lnTo>
                        <a:pt x="479" y="1101"/>
                      </a:lnTo>
                      <a:lnTo>
                        <a:pt x="479" y="1101"/>
                      </a:lnTo>
                      <a:lnTo>
                        <a:pt x="477" y="1101"/>
                      </a:lnTo>
                      <a:lnTo>
                        <a:pt x="473" y="1101"/>
                      </a:lnTo>
                      <a:lnTo>
                        <a:pt x="464" y="1103"/>
                      </a:lnTo>
                      <a:lnTo>
                        <a:pt x="458" y="1106"/>
                      </a:lnTo>
                      <a:lnTo>
                        <a:pt x="458" y="1106"/>
                      </a:lnTo>
                      <a:lnTo>
                        <a:pt x="457" y="1108"/>
                      </a:lnTo>
                      <a:lnTo>
                        <a:pt x="457" y="1108"/>
                      </a:lnTo>
                      <a:lnTo>
                        <a:pt x="457" y="1112"/>
                      </a:lnTo>
                      <a:lnTo>
                        <a:pt x="457" y="1114"/>
                      </a:lnTo>
                      <a:lnTo>
                        <a:pt x="453" y="1112"/>
                      </a:lnTo>
                      <a:lnTo>
                        <a:pt x="453" y="1114"/>
                      </a:lnTo>
                      <a:lnTo>
                        <a:pt x="451" y="1116"/>
                      </a:lnTo>
                      <a:lnTo>
                        <a:pt x="451" y="1116"/>
                      </a:lnTo>
                      <a:lnTo>
                        <a:pt x="451" y="1118"/>
                      </a:lnTo>
                      <a:lnTo>
                        <a:pt x="449" y="1119"/>
                      </a:lnTo>
                      <a:lnTo>
                        <a:pt x="442" y="1119"/>
                      </a:lnTo>
                      <a:lnTo>
                        <a:pt x="438" y="1118"/>
                      </a:lnTo>
                      <a:lnTo>
                        <a:pt x="436" y="1116"/>
                      </a:lnTo>
                      <a:lnTo>
                        <a:pt x="434" y="1116"/>
                      </a:lnTo>
                      <a:lnTo>
                        <a:pt x="434" y="1114"/>
                      </a:lnTo>
                      <a:lnTo>
                        <a:pt x="432" y="1114"/>
                      </a:lnTo>
                      <a:lnTo>
                        <a:pt x="432" y="1112"/>
                      </a:lnTo>
                      <a:lnTo>
                        <a:pt x="432" y="1112"/>
                      </a:lnTo>
                      <a:lnTo>
                        <a:pt x="434" y="1110"/>
                      </a:lnTo>
                      <a:lnTo>
                        <a:pt x="434" y="1110"/>
                      </a:lnTo>
                      <a:lnTo>
                        <a:pt x="434" y="1110"/>
                      </a:lnTo>
                      <a:lnTo>
                        <a:pt x="434" y="1110"/>
                      </a:lnTo>
                      <a:lnTo>
                        <a:pt x="436" y="1110"/>
                      </a:lnTo>
                      <a:lnTo>
                        <a:pt x="436" y="1110"/>
                      </a:lnTo>
                      <a:lnTo>
                        <a:pt x="436" y="1108"/>
                      </a:lnTo>
                      <a:lnTo>
                        <a:pt x="436" y="1108"/>
                      </a:lnTo>
                      <a:lnTo>
                        <a:pt x="436" y="1106"/>
                      </a:lnTo>
                      <a:lnTo>
                        <a:pt x="436" y="1106"/>
                      </a:lnTo>
                      <a:lnTo>
                        <a:pt x="436" y="1104"/>
                      </a:lnTo>
                      <a:lnTo>
                        <a:pt x="438" y="1103"/>
                      </a:lnTo>
                      <a:lnTo>
                        <a:pt x="436" y="1101"/>
                      </a:lnTo>
                      <a:lnTo>
                        <a:pt x="436" y="1101"/>
                      </a:lnTo>
                      <a:lnTo>
                        <a:pt x="436" y="1099"/>
                      </a:lnTo>
                      <a:lnTo>
                        <a:pt x="436" y="1099"/>
                      </a:lnTo>
                      <a:lnTo>
                        <a:pt x="436" y="1099"/>
                      </a:lnTo>
                      <a:lnTo>
                        <a:pt x="436" y="1097"/>
                      </a:lnTo>
                      <a:lnTo>
                        <a:pt x="436" y="1097"/>
                      </a:lnTo>
                      <a:lnTo>
                        <a:pt x="436" y="1097"/>
                      </a:lnTo>
                      <a:lnTo>
                        <a:pt x="434" y="1097"/>
                      </a:lnTo>
                      <a:lnTo>
                        <a:pt x="434" y="1097"/>
                      </a:lnTo>
                      <a:lnTo>
                        <a:pt x="434" y="1097"/>
                      </a:lnTo>
                      <a:lnTo>
                        <a:pt x="434" y="1095"/>
                      </a:lnTo>
                      <a:lnTo>
                        <a:pt x="432" y="1095"/>
                      </a:lnTo>
                      <a:lnTo>
                        <a:pt x="432" y="1095"/>
                      </a:lnTo>
                      <a:lnTo>
                        <a:pt x="432" y="1095"/>
                      </a:lnTo>
                      <a:lnTo>
                        <a:pt x="432" y="1095"/>
                      </a:lnTo>
                      <a:lnTo>
                        <a:pt x="432" y="1093"/>
                      </a:lnTo>
                      <a:lnTo>
                        <a:pt x="432" y="1093"/>
                      </a:lnTo>
                      <a:lnTo>
                        <a:pt x="434" y="1091"/>
                      </a:lnTo>
                      <a:lnTo>
                        <a:pt x="434" y="1091"/>
                      </a:lnTo>
                      <a:lnTo>
                        <a:pt x="434" y="1089"/>
                      </a:lnTo>
                      <a:lnTo>
                        <a:pt x="432" y="1089"/>
                      </a:lnTo>
                      <a:lnTo>
                        <a:pt x="436" y="1088"/>
                      </a:lnTo>
                      <a:lnTo>
                        <a:pt x="436" y="1088"/>
                      </a:lnTo>
                      <a:lnTo>
                        <a:pt x="436" y="1086"/>
                      </a:lnTo>
                      <a:lnTo>
                        <a:pt x="434" y="1086"/>
                      </a:lnTo>
                      <a:lnTo>
                        <a:pt x="432" y="1086"/>
                      </a:lnTo>
                      <a:lnTo>
                        <a:pt x="432" y="1084"/>
                      </a:lnTo>
                      <a:lnTo>
                        <a:pt x="432" y="1082"/>
                      </a:lnTo>
                      <a:lnTo>
                        <a:pt x="432" y="1080"/>
                      </a:lnTo>
                      <a:lnTo>
                        <a:pt x="432" y="1080"/>
                      </a:lnTo>
                      <a:lnTo>
                        <a:pt x="430" y="1080"/>
                      </a:lnTo>
                      <a:lnTo>
                        <a:pt x="428" y="1082"/>
                      </a:lnTo>
                      <a:lnTo>
                        <a:pt x="427" y="1082"/>
                      </a:lnTo>
                      <a:lnTo>
                        <a:pt x="425" y="1082"/>
                      </a:lnTo>
                      <a:lnTo>
                        <a:pt x="423" y="1082"/>
                      </a:lnTo>
                      <a:lnTo>
                        <a:pt x="423" y="1082"/>
                      </a:lnTo>
                      <a:lnTo>
                        <a:pt x="421" y="1082"/>
                      </a:lnTo>
                      <a:lnTo>
                        <a:pt x="419" y="1084"/>
                      </a:lnTo>
                      <a:lnTo>
                        <a:pt x="419" y="1084"/>
                      </a:lnTo>
                      <a:lnTo>
                        <a:pt x="419" y="1088"/>
                      </a:lnTo>
                      <a:lnTo>
                        <a:pt x="419" y="1088"/>
                      </a:lnTo>
                      <a:lnTo>
                        <a:pt x="419" y="1089"/>
                      </a:lnTo>
                      <a:lnTo>
                        <a:pt x="421" y="1089"/>
                      </a:lnTo>
                      <a:lnTo>
                        <a:pt x="421" y="1089"/>
                      </a:lnTo>
                      <a:lnTo>
                        <a:pt x="421" y="1091"/>
                      </a:lnTo>
                      <a:lnTo>
                        <a:pt x="419" y="1093"/>
                      </a:lnTo>
                      <a:lnTo>
                        <a:pt x="417" y="1093"/>
                      </a:lnTo>
                      <a:lnTo>
                        <a:pt x="417" y="1093"/>
                      </a:lnTo>
                      <a:lnTo>
                        <a:pt x="413" y="1091"/>
                      </a:lnTo>
                      <a:lnTo>
                        <a:pt x="411" y="1091"/>
                      </a:lnTo>
                      <a:lnTo>
                        <a:pt x="408" y="1089"/>
                      </a:lnTo>
                      <a:lnTo>
                        <a:pt x="408" y="1089"/>
                      </a:lnTo>
                      <a:lnTo>
                        <a:pt x="406" y="1088"/>
                      </a:lnTo>
                      <a:lnTo>
                        <a:pt x="404" y="1086"/>
                      </a:lnTo>
                      <a:lnTo>
                        <a:pt x="404" y="1086"/>
                      </a:lnTo>
                      <a:lnTo>
                        <a:pt x="402" y="1086"/>
                      </a:lnTo>
                      <a:lnTo>
                        <a:pt x="402" y="1086"/>
                      </a:lnTo>
                      <a:lnTo>
                        <a:pt x="400" y="1088"/>
                      </a:lnTo>
                      <a:lnTo>
                        <a:pt x="400" y="1089"/>
                      </a:lnTo>
                      <a:lnTo>
                        <a:pt x="400" y="1091"/>
                      </a:lnTo>
                      <a:lnTo>
                        <a:pt x="400" y="1091"/>
                      </a:lnTo>
                      <a:lnTo>
                        <a:pt x="400" y="1095"/>
                      </a:lnTo>
                      <a:lnTo>
                        <a:pt x="400" y="1097"/>
                      </a:lnTo>
                      <a:lnTo>
                        <a:pt x="400" y="1099"/>
                      </a:lnTo>
                      <a:lnTo>
                        <a:pt x="400" y="1101"/>
                      </a:lnTo>
                      <a:lnTo>
                        <a:pt x="402" y="1101"/>
                      </a:lnTo>
                      <a:lnTo>
                        <a:pt x="402" y="1101"/>
                      </a:lnTo>
                      <a:lnTo>
                        <a:pt x="402" y="1101"/>
                      </a:lnTo>
                      <a:lnTo>
                        <a:pt x="404" y="1101"/>
                      </a:lnTo>
                      <a:lnTo>
                        <a:pt x="404" y="1103"/>
                      </a:lnTo>
                      <a:lnTo>
                        <a:pt x="404" y="1103"/>
                      </a:lnTo>
                      <a:lnTo>
                        <a:pt x="402" y="1104"/>
                      </a:lnTo>
                      <a:lnTo>
                        <a:pt x="402" y="1106"/>
                      </a:lnTo>
                      <a:lnTo>
                        <a:pt x="402" y="1108"/>
                      </a:lnTo>
                      <a:lnTo>
                        <a:pt x="400" y="1108"/>
                      </a:lnTo>
                      <a:lnTo>
                        <a:pt x="398" y="1108"/>
                      </a:lnTo>
                      <a:lnTo>
                        <a:pt x="395" y="1106"/>
                      </a:lnTo>
                      <a:lnTo>
                        <a:pt x="395" y="1106"/>
                      </a:lnTo>
                      <a:lnTo>
                        <a:pt x="393" y="1106"/>
                      </a:lnTo>
                      <a:lnTo>
                        <a:pt x="389" y="1108"/>
                      </a:lnTo>
                      <a:lnTo>
                        <a:pt x="387" y="1108"/>
                      </a:lnTo>
                      <a:lnTo>
                        <a:pt x="383" y="1108"/>
                      </a:lnTo>
                      <a:lnTo>
                        <a:pt x="381" y="1108"/>
                      </a:lnTo>
                      <a:lnTo>
                        <a:pt x="380" y="1108"/>
                      </a:lnTo>
                      <a:lnTo>
                        <a:pt x="378" y="1114"/>
                      </a:lnTo>
                      <a:lnTo>
                        <a:pt x="378" y="1116"/>
                      </a:lnTo>
                      <a:lnTo>
                        <a:pt x="380" y="1116"/>
                      </a:lnTo>
                      <a:lnTo>
                        <a:pt x="380" y="1118"/>
                      </a:lnTo>
                      <a:lnTo>
                        <a:pt x="381" y="1118"/>
                      </a:lnTo>
                      <a:lnTo>
                        <a:pt x="381" y="1119"/>
                      </a:lnTo>
                      <a:lnTo>
                        <a:pt x="380" y="1121"/>
                      </a:lnTo>
                      <a:lnTo>
                        <a:pt x="380" y="1121"/>
                      </a:lnTo>
                      <a:lnTo>
                        <a:pt x="378" y="1123"/>
                      </a:lnTo>
                      <a:lnTo>
                        <a:pt x="376" y="1123"/>
                      </a:lnTo>
                      <a:lnTo>
                        <a:pt x="374" y="1121"/>
                      </a:lnTo>
                      <a:lnTo>
                        <a:pt x="372" y="1119"/>
                      </a:lnTo>
                      <a:lnTo>
                        <a:pt x="372" y="1119"/>
                      </a:lnTo>
                      <a:lnTo>
                        <a:pt x="370" y="1118"/>
                      </a:lnTo>
                      <a:lnTo>
                        <a:pt x="363" y="1116"/>
                      </a:lnTo>
                      <a:lnTo>
                        <a:pt x="357" y="1116"/>
                      </a:lnTo>
                      <a:lnTo>
                        <a:pt x="353" y="1116"/>
                      </a:lnTo>
                      <a:lnTo>
                        <a:pt x="351" y="1114"/>
                      </a:lnTo>
                      <a:lnTo>
                        <a:pt x="351" y="1114"/>
                      </a:lnTo>
                      <a:lnTo>
                        <a:pt x="351" y="1112"/>
                      </a:lnTo>
                      <a:lnTo>
                        <a:pt x="351" y="1108"/>
                      </a:lnTo>
                      <a:lnTo>
                        <a:pt x="351" y="1108"/>
                      </a:lnTo>
                      <a:lnTo>
                        <a:pt x="350" y="1108"/>
                      </a:lnTo>
                      <a:lnTo>
                        <a:pt x="348" y="1108"/>
                      </a:lnTo>
                      <a:lnTo>
                        <a:pt x="348" y="1108"/>
                      </a:lnTo>
                      <a:lnTo>
                        <a:pt x="346" y="1108"/>
                      </a:lnTo>
                      <a:lnTo>
                        <a:pt x="346" y="1108"/>
                      </a:lnTo>
                      <a:lnTo>
                        <a:pt x="346" y="1108"/>
                      </a:lnTo>
                      <a:lnTo>
                        <a:pt x="346" y="1106"/>
                      </a:lnTo>
                      <a:lnTo>
                        <a:pt x="346" y="1104"/>
                      </a:lnTo>
                      <a:lnTo>
                        <a:pt x="344" y="1104"/>
                      </a:lnTo>
                      <a:lnTo>
                        <a:pt x="344" y="1103"/>
                      </a:lnTo>
                      <a:lnTo>
                        <a:pt x="346" y="1103"/>
                      </a:lnTo>
                      <a:lnTo>
                        <a:pt x="344" y="1103"/>
                      </a:lnTo>
                      <a:lnTo>
                        <a:pt x="344" y="1101"/>
                      </a:lnTo>
                      <a:lnTo>
                        <a:pt x="344" y="1101"/>
                      </a:lnTo>
                      <a:lnTo>
                        <a:pt x="344" y="1099"/>
                      </a:lnTo>
                      <a:lnTo>
                        <a:pt x="342" y="1099"/>
                      </a:lnTo>
                      <a:lnTo>
                        <a:pt x="342" y="1099"/>
                      </a:lnTo>
                      <a:lnTo>
                        <a:pt x="340" y="1103"/>
                      </a:lnTo>
                      <a:lnTo>
                        <a:pt x="338" y="1103"/>
                      </a:lnTo>
                      <a:lnTo>
                        <a:pt x="338" y="1103"/>
                      </a:lnTo>
                      <a:lnTo>
                        <a:pt x="336" y="1103"/>
                      </a:lnTo>
                      <a:lnTo>
                        <a:pt x="336" y="1103"/>
                      </a:lnTo>
                      <a:lnTo>
                        <a:pt x="334" y="1103"/>
                      </a:lnTo>
                      <a:lnTo>
                        <a:pt x="333" y="1101"/>
                      </a:lnTo>
                      <a:lnTo>
                        <a:pt x="331" y="1101"/>
                      </a:lnTo>
                      <a:lnTo>
                        <a:pt x="331" y="1103"/>
                      </a:lnTo>
                      <a:lnTo>
                        <a:pt x="329" y="1103"/>
                      </a:lnTo>
                      <a:lnTo>
                        <a:pt x="329" y="1103"/>
                      </a:lnTo>
                      <a:lnTo>
                        <a:pt x="329" y="1103"/>
                      </a:lnTo>
                      <a:lnTo>
                        <a:pt x="327" y="1104"/>
                      </a:lnTo>
                      <a:lnTo>
                        <a:pt x="327" y="1104"/>
                      </a:lnTo>
                      <a:lnTo>
                        <a:pt x="327" y="1104"/>
                      </a:lnTo>
                      <a:lnTo>
                        <a:pt x="325" y="1104"/>
                      </a:lnTo>
                      <a:lnTo>
                        <a:pt x="325" y="1106"/>
                      </a:lnTo>
                      <a:lnTo>
                        <a:pt x="327" y="1106"/>
                      </a:lnTo>
                      <a:lnTo>
                        <a:pt x="325" y="1108"/>
                      </a:lnTo>
                      <a:lnTo>
                        <a:pt x="323" y="1108"/>
                      </a:lnTo>
                      <a:lnTo>
                        <a:pt x="323" y="1108"/>
                      </a:lnTo>
                      <a:lnTo>
                        <a:pt x="323" y="1110"/>
                      </a:lnTo>
                      <a:lnTo>
                        <a:pt x="323" y="1112"/>
                      </a:lnTo>
                      <a:lnTo>
                        <a:pt x="323" y="1112"/>
                      </a:lnTo>
                      <a:lnTo>
                        <a:pt x="321" y="1114"/>
                      </a:lnTo>
                      <a:lnTo>
                        <a:pt x="321" y="1114"/>
                      </a:lnTo>
                      <a:lnTo>
                        <a:pt x="321" y="1114"/>
                      </a:lnTo>
                      <a:lnTo>
                        <a:pt x="321" y="1116"/>
                      </a:lnTo>
                      <a:lnTo>
                        <a:pt x="321" y="1116"/>
                      </a:lnTo>
                      <a:lnTo>
                        <a:pt x="319" y="1118"/>
                      </a:lnTo>
                      <a:lnTo>
                        <a:pt x="318" y="1118"/>
                      </a:lnTo>
                      <a:lnTo>
                        <a:pt x="318" y="1119"/>
                      </a:lnTo>
                      <a:lnTo>
                        <a:pt x="318" y="1119"/>
                      </a:lnTo>
                      <a:lnTo>
                        <a:pt x="316" y="1119"/>
                      </a:lnTo>
                      <a:lnTo>
                        <a:pt x="314" y="1119"/>
                      </a:lnTo>
                      <a:lnTo>
                        <a:pt x="314" y="1121"/>
                      </a:lnTo>
                      <a:lnTo>
                        <a:pt x="312" y="1121"/>
                      </a:lnTo>
                      <a:lnTo>
                        <a:pt x="310" y="1121"/>
                      </a:lnTo>
                      <a:lnTo>
                        <a:pt x="308" y="1121"/>
                      </a:lnTo>
                      <a:lnTo>
                        <a:pt x="306" y="1121"/>
                      </a:lnTo>
                      <a:lnTo>
                        <a:pt x="308" y="1118"/>
                      </a:lnTo>
                      <a:lnTo>
                        <a:pt x="308" y="1116"/>
                      </a:lnTo>
                      <a:lnTo>
                        <a:pt x="308" y="1114"/>
                      </a:lnTo>
                      <a:lnTo>
                        <a:pt x="308" y="1112"/>
                      </a:lnTo>
                      <a:lnTo>
                        <a:pt x="308" y="1110"/>
                      </a:lnTo>
                      <a:lnTo>
                        <a:pt x="306" y="1108"/>
                      </a:lnTo>
                      <a:lnTo>
                        <a:pt x="304" y="1108"/>
                      </a:lnTo>
                      <a:lnTo>
                        <a:pt x="301" y="1108"/>
                      </a:lnTo>
                      <a:lnTo>
                        <a:pt x="299" y="1108"/>
                      </a:lnTo>
                      <a:lnTo>
                        <a:pt x="299" y="1106"/>
                      </a:lnTo>
                      <a:lnTo>
                        <a:pt x="297" y="1106"/>
                      </a:lnTo>
                      <a:lnTo>
                        <a:pt x="297" y="1104"/>
                      </a:lnTo>
                      <a:lnTo>
                        <a:pt x="297" y="1103"/>
                      </a:lnTo>
                      <a:lnTo>
                        <a:pt x="297" y="1103"/>
                      </a:lnTo>
                      <a:lnTo>
                        <a:pt x="297" y="1103"/>
                      </a:lnTo>
                      <a:lnTo>
                        <a:pt x="295" y="1103"/>
                      </a:lnTo>
                      <a:lnTo>
                        <a:pt x="295" y="1103"/>
                      </a:lnTo>
                      <a:lnTo>
                        <a:pt x="293" y="1103"/>
                      </a:lnTo>
                      <a:lnTo>
                        <a:pt x="291" y="1103"/>
                      </a:lnTo>
                      <a:lnTo>
                        <a:pt x="289" y="1103"/>
                      </a:lnTo>
                      <a:lnTo>
                        <a:pt x="288" y="1099"/>
                      </a:lnTo>
                      <a:lnTo>
                        <a:pt x="286" y="1095"/>
                      </a:lnTo>
                      <a:lnTo>
                        <a:pt x="286" y="1093"/>
                      </a:lnTo>
                      <a:lnTo>
                        <a:pt x="284" y="1080"/>
                      </a:lnTo>
                      <a:lnTo>
                        <a:pt x="284" y="1078"/>
                      </a:lnTo>
                      <a:lnTo>
                        <a:pt x="282" y="1078"/>
                      </a:lnTo>
                      <a:lnTo>
                        <a:pt x="282" y="1076"/>
                      </a:lnTo>
                      <a:lnTo>
                        <a:pt x="284" y="1073"/>
                      </a:lnTo>
                      <a:lnTo>
                        <a:pt x="284" y="1071"/>
                      </a:lnTo>
                      <a:lnTo>
                        <a:pt x="284" y="1071"/>
                      </a:lnTo>
                      <a:lnTo>
                        <a:pt x="284" y="1069"/>
                      </a:lnTo>
                      <a:lnTo>
                        <a:pt x="284" y="1061"/>
                      </a:lnTo>
                      <a:lnTo>
                        <a:pt x="284" y="1059"/>
                      </a:lnTo>
                      <a:lnTo>
                        <a:pt x="284" y="1058"/>
                      </a:lnTo>
                      <a:lnTo>
                        <a:pt x="282" y="1058"/>
                      </a:lnTo>
                      <a:lnTo>
                        <a:pt x="280" y="1056"/>
                      </a:lnTo>
                      <a:lnTo>
                        <a:pt x="280" y="1056"/>
                      </a:lnTo>
                      <a:lnTo>
                        <a:pt x="276" y="1058"/>
                      </a:lnTo>
                      <a:lnTo>
                        <a:pt x="276" y="1056"/>
                      </a:lnTo>
                      <a:lnTo>
                        <a:pt x="274" y="1056"/>
                      </a:lnTo>
                      <a:lnTo>
                        <a:pt x="274" y="1056"/>
                      </a:lnTo>
                      <a:lnTo>
                        <a:pt x="273" y="1056"/>
                      </a:lnTo>
                      <a:lnTo>
                        <a:pt x="271" y="1056"/>
                      </a:lnTo>
                      <a:lnTo>
                        <a:pt x="271" y="1056"/>
                      </a:lnTo>
                      <a:lnTo>
                        <a:pt x="269" y="1059"/>
                      </a:lnTo>
                      <a:lnTo>
                        <a:pt x="267" y="1061"/>
                      </a:lnTo>
                      <a:lnTo>
                        <a:pt x="267" y="1061"/>
                      </a:lnTo>
                      <a:lnTo>
                        <a:pt x="265" y="1063"/>
                      </a:lnTo>
                      <a:lnTo>
                        <a:pt x="263" y="1063"/>
                      </a:lnTo>
                      <a:lnTo>
                        <a:pt x="263" y="1063"/>
                      </a:lnTo>
                      <a:lnTo>
                        <a:pt x="261" y="1063"/>
                      </a:lnTo>
                      <a:lnTo>
                        <a:pt x="259" y="1063"/>
                      </a:lnTo>
                      <a:lnTo>
                        <a:pt x="259" y="1063"/>
                      </a:lnTo>
                      <a:lnTo>
                        <a:pt x="257" y="1063"/>
                      </a:lnTo>
                      <a:lnTo>
                        <a:pt x="256" y="1063"/>
                      </a:lnTo>
                      <a:lnTo>
                        <a:pt x="256" y="1061"/>
                      </a:lnTo>
                      <a:lnTo>
                        <a:pt x="256" y="1059"/>
                      </a:lnTo>
                      <a:lnTo>
                        <a:pt x="257" y="1059"/>
                      </a:lnTo>
                      <a:lnTo>
                        <a:pt x="257" y="1058"/>
                      </a:lnTo>
                      <a:lnTo>
                        <a:pt x="261" y="1056"/>
                      </a:lnTo>
                      <a:lnTo>
                        <a:pt x="261" y="1054"/>
                      </a:lnTo>
                      <a:lnTo>
                        <a:pt x="261" y="1052"/>
                      </a:lnTo>
                      <a:lnTo>
                        <a:pt x="261" y="1050"/>
                      </a:lnTo>
                      <a:lnTo>
                        <a:pt x="263" y="1050"/>
                      </a:lnTo>
                      <a:lnTo>
                        <a:pt x="265" y="1050"/>
                      </a:lnTo>
                      <a:lnTo>
                        <a:pt x="265" y="1050"/>
                      </a:lnTo>
                      <a:lnTo>
                        <a:pt x="265" y="1048"/>
                      </a:lnTo>
                      <a:lnTo>
                        <a:pt x="267" y="1046"/>
                      </a:lnTo>
                      <a:lnTo>
                        <a:pt x="267" y="1044"/>
                      </a:lnTo>
                      <a:lnTo>
                        <a:pt x="267" y="1044"/>
                      </a:lnTo>
                      <a:lnTo>
                        <a:pt x="269" y="1044"/>
                      </a:lnTo>
                      <a:lnTo>
                        <a:pt x="269" y="1042"/>
                      </a:lnTo>
                      <a:lnTo>
                        <a:pt x="271" y="1042"/>
                      </a:lnTo>
                      <a:lnTo>
                        <a:pt x="271" y="1042"/>
                      </a:lnTo>
                      <a:lnTo>
                        <a:pt x="271" y="1042"/>
                      </a:lnTo>
                      <a:lnTo>
                        <a:pt x="271" y="1042"/>
                      </a:lnTo>
                      <a:lnTo>
                        <a:pt x="271" y="1042"/>
                      </a:lnTo>
                      <a:lnTo>
                        <a:pt x="271" y="1041"/>
                      </a:lnTo>
                      <a:lnTo>
                        <a:pt x="271" y="1039"/>
                      </a:lnTo>
                      <a:lnTo>
                        <a:pt x="273" y="1039"/>
                      </a:lnTo>
                      <a:lnTo>
                        <a:pt x="274" y="1041"/>
                      </a:lnTo>
                      <a:lnTo>
                        <a:pt x="278" y="1041"/>
                      </a:lnTo>
                      <a:lnTo>
                        <a:pt x="278" y="1039"/>
                      </a:lnTo>
                      <a:lnTo>
                        <a:pt x="280" y="1039"/>
                      </a:lnTo>
                      <a:lnTo>
                        <a:pt x="280" y="1037"/>
                      </a:lnTo>
                      <a:lnTo>
                        <a:pt x="280" y="1037"/>
                      </a:lnTo>
                      <a:lnTo>
                        <a:pt x="278" y="1037"/>
                      </a:lnTo>
                      <a:lnTo>
                        <a:pt x="276" y="1037"/>
                      </a:lnTo>
                      <a:lnTo>
                        <a:pt x="276" y="1035"/>
                      </a:lnTo>
                      <a:lnTo>
                        <a:pt x="276" y="1035"/>
                      </a:lnTo>
                      <a:lnTo>
                        <a:pt x="278" y="1033"/>
                      </a:lnTo>
                      <a:lnTo>
                        <a:pt x="280" y="1033"/>
                      </a:lnTo>
                      <a:lnTo>
                        <a:pt x="278" y="1031"/>
                      </a:lnTo>
                      <a:lnTo>
                        <a:pt x="276" y="1031"/>
                      </a:lnTo>
                      <a:lnTo>
                        <a:pt x="271" y="1029"/>
                      </a:lnTo>
                      <a:lnTo>
                        <a:pt x="269" y="1029"/>
                      </a:lnTo>
                      <a:lnTo>
                        <a:pt x="269" y="1029"/>
                      </a:lnTo>
                      <a:lnTo>
                        <a:pt x="269" y="1027"/>
                      </a:lnTo>
                      <a:lnTo>
                        <a:pt x="267" y="1026"/>
                      </a:lnTo>
                      <a:lnTo>
                        <a:pt x="267" y="1024"/>
                      </a:lnTo>
                      <a:lnTo>
                        <a:pt x="265" y="1026"/>
                      </a:lnTo>
                      <a:lnTo>
                        <a:pt x="263" y="1026"/>
                      </a:lnTo>
                      <a:lnTo>
                        <a:pt x="259" y="1024"/>
                      </a:lnTo>
                      <a:lnTo>
                        <a:pt x="257" y="1024"/>
                      </a:lnTo>
                      <a:lnTo>
                        <a:pt x="257" y="1022"/>
                      </a:lnTo>
                      <a:lnTo>
                        <a:pt x="257" y="1020"/>
                      </a:lnTo>
                      <a:lnTo>
                        <a:pt x="257" y="1018"/>
                      </a:lnTo>
                      <a:lnTo>
                        <a:pt x="256" y="1012"/>
                      </a:lnTo>
                      <a:lnTo>
                        <a:pt x="254" y="1012"/>
                      </a:lnTo>
                      <a:lnTo>
                        <a:pt x="254" y="1012"/>
                      </a:lnTo>
                      <a:lnTo>
                        <a:pt x="252" y="1012"/>
                      </a:lnTo>
                      <a:lnTo>
                        <a:pt x="250" y="1014"/>
                      </a:lnTo>
                      <a:lnTo>
                        <a:pt x="250" y="1012"/>
                      </a:lnTo>
                      <a:lnTo>
                        <a:pt x="248" y="1012"/>
                      </a:lnTo>
                      <a:lnTo>
                        <a:pt x="246" y="1012"/>
                      </a:lnTo>
                      <a:lnTo>
                        <a:pt x="246" y="1012"/>
                      </a:lnTo>
                      <a:lnTo>
                        <a:pt x="250" y="994"/>
                      </a:lnTo>
                      <a:lnTo>
                        <a:pt x="250" y="992"/>
                      </a:lnTo>
                      <a:lnTo>
                        <a:pt x="248" y="992"/>
                      </a:lnTo>
                      <a:lnTo>
                        <a:pt x="248" y="992"/>
                      </a:lnTo>
                      <a:lnTo>
                        <a:pt x="248" y="990"/>
                      </a:lnTo>
                      <a:lnTo>
                        <a:pt x="248" y="988"/>
                      </a:lnTo>
                      <a:lnTo>
                        <a:pt x="248" y="988"/>
                      </a:lnTo>
                      <a:lnTo>
                        <a:pt x="248" y="986"/>
                      </a:lnTo>
                      <a:lnTo>
                        <a:pt x="246" y="984"/>
                      </a:lnTo>
                      <a:lnTo>
                        <a:pt x="244" y="984"/>
                      </a:lnTo>
                      <a:lnTo>
                        <a:pt x="242" y="984"/>
                      </a:lnTo>
                      <a:lnTo>
                        <a:pt x="242" y="984"/>
                      </a:lnTo>
                      <a:lnTo>
                        <a:pt x="241" y="984"/>
                      </a:lnTo>
                      <a:lnTo>
                        <a:pt x="241" y="982"/>
                      </a:lnTo>
                      <a:lnTo>
                        <a:pt x="241" y="981"/>
                      </a:lnTo>
                      <a:lnTo>
                        <a:pt x="241" y="977"/>
                      </a:lnTo>
                      <a:lnTo>
                        <a:pt x="242" y="977"/>
                      </a:lnTo>
                      <a:lnTo>
                        <a:pt x="241" y="975"/>
                      </a:lnTo>
                      <a:lnTo>
                        <a:pt x="241" y="973"/>
                      </a:lnTo>
                      <a:lnTo>
                        <a:pt x="239" y="973"/>
                      </a:lnTo>
                      <a:lnTo>
                        <a:pt x="237" y="973"/>
                      </a:lnTo>
                      <a:lnTo>
                        <a:pt x="237" y="973"/>
                      </a:lnTo>
                      <a:lnTo>
                        <a:pt x="237" y="973"/>
                      </a:lnTo>
                      <a:lnTo>
                        <a:pt x="235" y="971"/>
                      </a:lnTo>
                      <a:lnTo>
                        <a:pt x="235" y="971"/>
                      </a:lnTo>
                      <a:lnTo>
                        <a:pt x="235" y="969"/>
                      </a:lnTo>
                      <a:lnTo>
                        <a:pt x="235" y="967"/>
                      </a:lnTo>
                      <a:lnTo>
                        <a:pt x="235" y="965"/>
                      </a:lnTo>
                      <a:lnTo>
                        <a:pt x="237" y="965"/>
                      </a:lnTo>
                      <a:lnTo>
                        <a:pt x="237" y="964"/>
                      </a:lnTo>
                      <a:lnTo>
                        <a:pt x="237" y="962"/>
                      </a:lnTo>
                      <a:lnTo>
                        <a:pt x="237" y="960"/>
                      </a:lnTo>
                      <a:lnTo>
                        <a:pt x="235" y="958"/>
                      </a:lnTo>
                      <a:lnTo>
                        <a:pt x="224" y="952"/>
                      </a:lnTo>
                      <a:lnTo>
                        <a:pt x="222" y="952"/>
                      </a:lnTo>
                      <a:lnTo>
                        <a:pt x="216" y="950"/>
                      </a:lnTo>
                      <a:lnTo>
                        <a:pt x="214" y="950"/>
                      </a:lnTo>
                      <a:lnTo>
                        <a:pt x="214" y="950"/>
                      </a:lnTo>
                      <a:lnTo>
                        <a:pt x="214" y="950"/>
                      </a:lnTo>
                      <a:lnTo>
                        <a:pt x="212" y="950"/>
                      </a:lnTo>
                      <a:lnTo>
                        <a:pt x="212" y="950"/>
                      </a:lnTo>
                      <a:lnTo>
                        <a:pt x="211" y="950"/>
                      </a:lnTo>
                      <a:lnTo>
                        <a:pt x="209" y="950"/>
                      </a:lnTo>
                      <a:lnTo>
                        <a:pt x="207" y="952"/>
                      </a:lnTo>
                      <a:lnTo>
                        <a:pt x="205" y="954"/>
                      </a:lnTo>
                      <a:lnTo>
                        <a:pt x="205" y="954"/>
                      </a:lnTo>
                      <a:lnTo>
                        <a:pt x="207" y="956"/>
                      </a:lnTo>
                      <a:lnTo>
                        <a:pt x="207" y="956"/>
                      </a:lnTo>
                      <a:lnTo>
                        <a:pt x="211" y="958"/>
                      </a:lnTo>
                      <a:lnTo>
                        <a:pt x="211" y="958"/>
                      </a:lnTo>
                      <a:lnTo>
                        <a:pt x="211" y="958"/>
                      </a:lnTo>
                      <a:lnTo>
                        <a:pt x="211" y="960"/>
                      </a:lnTo>
                      <a:lnTo>
                        <a:pt x="211" y="960"/>
                      </a:lnTo>
                      <a:lnTo>
                        <a:pt x="212" y="960"/>
                      </a:lnTo>
                      <a:lnTo>
                        <a:pt x="212" y="960"/>
                      </a:lnTo>
                      <a:lnTo>
                        <a:pt x="212" y="962"/>
                      </a:lnTo>
                      <a:lnTo>
                        <a:pt x="212" y="964"/>
                      </a:lnTo>
                      <a:lnTo>
                        <a:pt x="211" y="964"/>
                      </a:lnTo>
                      <a:lnTo>
                        <a:pt x="211" y="964"/>
                      </a:lnTo>
                      <a:lnTo>
                        <a:pt x="211" y="965"/>
                      </a:lnTo>
                      <a:lnTo>
                        <a:pt x="211" y="967"/>
                      </a:lnTo>
                      <a:lnTo>
                        <a:pt x="209" y="969"/>
                      </a:lnTo>
                      <a:lnTo>
                        <a:pt x="205" y="967"/>
                      </a:lnTo>
                      <a:lnTo>
                        <a:pt x="203" y="967"/>
                      </a:lnTo>
                      <a:lnTo>
                        <a:pt x="201" y="969"/>
                      </a:lnTo>
                      <a:lnTo>
                        <a:pt x="199" y="971"/>
                      </a:lnTo>
                      <a:lnTo>
                        <a:pt x="197" y="971"/>
                      </a:lnTo>
                      <a:lnTo>
                        <a:pt x="190" y="975"/>
                      </a:lnTo>
                      <a:lnTo>
                        <a:pt x="188" y="977"/>
                      </a:lnTo>
                      <a:lnTo>
                        <a:pt x="186" y="977"/>
                      </a:lnTo>
                      <a:lnTo>
                        <a:pt x="186" y="979"/>
                      </a:lnTo>
                      <a:lnTo>
                        <a:pt x="186" y="981"/>
                      </a:lnTo>
                      <a:lnTo>
                        <a:pt x="186" y="982"/>
                      </a:lnTo>
                      <a:lnTo>
                        <a:pt x="184" y="982"/>
                      </a:lnTo>
                      <a:lnTo>
                        <a:pt x="182" y="984"/>
                      </a:lnTo>
                      <a:lnTo>
                        <a:pt x="179" y="984"/>
                      </a:lnTo>
                      <a:lnTo>
                        <a:pt x="177" y="984"/>
                      </a:lnTo>
                      <a:lnTo>
                        <a:pt x="177" y="984"/>
                      </a:lnTo>
                      <a:lnTo>
                        <a:pt x="175" y="982"/>
                      </a:lnTo>
                      <a:lnTo>
                        <a:pt x="175" y="982"/>
                      </a:lnTo>
                      <a:lnTo>
                        <a:pt x="175" y="982"/>
                      </a:lnTo>
                      <a:lnTo>
                        <a:pt x="173" y="982"/>
                      </a:lnTo>
                      <a:lnTo>
                        <a:pt x="173" y="982"/>
                      </a:lnTo>
                      <a:lnTo>
                        <a:pt x="171" y="982"/>
                      </a:lnTo>
                      <a:lnTo>
                        <a:pt x="169" y="981"/>
                      </a:lnTo>
                      <a:lnTo>
                        <a:pt x="167" y="981"/>
                      </a:lnTo>
                      <a:lnTo>
                        <a:pt x="165" y="981"/>
                      </a:lnTo>
                      <a:lnTo>
                        <a:pt x="164" y="979"/>
                      </a:lnTo>
                      <a:lnTo>
                        <a:pt x="162" y="979"/>
                      </a:lnTo>
                      <a:lnTo>
                        <a:pt x="162" y="977"/>
                      </a:lnTo>
                      <a:lnTo>
                        <a:pt x="160" y="977"/>
                      </a:lnTo>
                      <a:lnTo>
                        <a:pt x="158" y="977"/>
                      </a:lnTo>
                      <a:lnTo>
                        <a:pt x="158" y="977"/>
                      </a:lnTo>
                      <a:lnTo>
                        <a:pt x="156" y="977"/>
                      </a:lnTo>
                      <a:lnTo>
                        <a:pt x="156" y="975"/>
                      </a:lnTo>
                      <a:lnTo>
                        <a:pt x="156" y="975"/>
                      </a:lnTo>
                      <a:lnTo>
                        <a:pt x="154" y="975"/>
                      </a:lnTo>
                      <a:lnTo>
                        <a:pt x="154" y="975"/>
                      </a:lnTo>
                      <a:lnTo>
                        <a:pt x="152" y="973"/>
                      </a:lnTo>
                      <a:lnTo>
                        <a:pt x="152" y="975"/>
                      </a:lnTo>
                      <a:lnTo>
                        <a:pt x="150" y="973"/>
                      </a:lnTo>
                      <a:lnTo>
                        <a:pt x="147" y="973"/>
                      </a:lnTo>
                      <a:lnTo>
                        <a:pt x="145" y="971"/>
                      </a:lnTo>
                      <a:lnTo>
                        <a:pt x="145" y="971"/>
                      </a:lnTo>
                      <a:lnTo>
                        <a:pt x="145" y="971"/>
                      </a:lnTo>
                      <a:lnTo>
                        <a:pt x="143" y="971"/>
                      </a:lnTo>
                      <a:lnTo>
                        <a:pt x="141" y="971"/>
                      </a:lnTo>
                      <a:lnTo>
                        <a:pt x="141" y="973"/>
                      </a:lnTo>
                      <a:lnTo>
                        <a:pt x="141" y="973"/>
                      </a:lnTo>
                      <a:lnTo>
                        <a:pt x="141" y="973"/>
                      </a:lnTo>
                      <a:lnTo>
                        <a:pt x="139" y="971"/>
                      </a:lnTo>
                      <a:lnTo>
                        <a:pt x="139" y="971"/>
                      </a:lnTo>
                      <a:lnTo>
                        <a:pt x="139" y="973"/>
                      </a:lnTo>
                      <a:lnTo>
                        <a:pt x="137" y="973"/>
                      </a:lnTo>
                      <a:lnTo>
                        <a:pt x="137" y="973"/>
                      </a:lnTo>
                      <a:lnTo>
                        <a:pt x="137" y="975"/>
                      </a:lnTo>
                      <a:lnTo>
                        <a:pt x="137" y="975"/>
                      </a:lnTo>
                      <a:lnTo>
                        <a:pt x="135" y="975"/>
                      </a:lnTo>
                      <a:lnTo>
                        <a:pt x="135" y="973"/>
                      </a:lnTo>
                      <a:lnTo>
                        <a:pt x="135" y="975"/>
                      </a:lnTo>
                      <a:lnTo>
                        <a:pt x="132" y="977"/>
                      </a:lnTo>
                      <a:lnTo>
                        <a:pt x="132" y="979"/>
                      </a:lnTo>
                      <a:lnTo>
                        <a:pt x="128" y="977"/>
                      </a:lnTo>
                      <a:lnTo>
                        <a:pt x="126" y="979"/>
                      </a:lnTo>
                      <a:lnTo>
                        <a:pt x="126" y="979"/>
                      </a:lnTo>
                      <a:lnTo>
                        <a:pt x="126" y="981"/>
                      </a:lnTo>
                      <a:lnTo>
                        <a:pt x="126" y="981"/>
                      </a:lnTo>
                      <a:lnTo>
                        <a:pt x="126" y="981"/>
                      </a:lnTo>
                      <a:lnTo>
                        <a:pt x="126" y="982"/>
                      </a:lnTo>
                      <a:lnTo>
                        <a:pt x="126" y="982"/>
                      </a:lnTo>
                      <a:lnTo>
                        <a:pt x="126" y="982"/>
                      </a:lnTo>
                      <a:lnTo>
                        <a:pt x="124" y="984"/>
                      </a:lnTo>
                      <a:lnTo>
                        <a:pt x="122" y="984"/>
                      </a:lnTo>
                      <a:lnTo>
                        <a:pt x="122" y="986"/>
                      </a:lnTo>
                      <a:lnTo>
                        <a:pt x="122" y="988"/>
                      </a:lnTo>
                      <a:lnTo>
                        <a:pt x="122" y="988"/>
                      </a:lnTo>
                      <a:lnTo>
                        <a:pt x="120" y="988"/>
                      </a:lnTo>
                      <a:lnTo>
                        <a:pt x="119" y="990"/>
                      </a:lnTo>
                      <a:lnTo>
                        <a:pt x="119" y="990"/>
                      </a:lnTo>
                      <a:lnTo>
                        <a:pt x="119" y="992"/>
                      </a:lnTo>
                      <a:lnTo>
                        <a:pt x="117" y="994"/>
                      </a:lnTo>
                      <a:lnTo>
                        <a:pt x="117" y="994"/>
                      </a:lnTo>
                      <a:lnTo>
                        <a:pt x="115" y="996"/>
                      </a:lnTo>
                      <a:lnTo>
                        <a:pt x="111" y="996"/>
                      </a:lnTo>
                      <a:lnTo>
                        <a:pt x="109" y="992"/>
                      </a:lnTo>
                      <a:lnTo>
                        <a:pt x="107" y="988"/>
                      </a:lnTo>
                      <a:lnTo>
                        <a:pt x="105" y="984"/>
                      </a:lnTo>
                      <a:lnTo>
                        <a:pt x="105" y="984"/>
                      </a:lnTo>
                      <a:lnTo>
                        <a:pt x="105" y="984"/>
                      </a:lnTo>
                      <a:lnTo>
                        <a:pt x="105" y="982"/>
                      </a:lnTo>
                      <a:lnTo>
                        <a:pt x="105" y="982"/>
                      </a:lnTo>
                      <a:lnTo>
                        <a:pt x="105" y="981"/>
                      </a:lnTo>
                      <a:lnTo>
                        <a:pt x="104" y="979"/>
                      </a:lnTo>
                      <a:lnTo>
                        <a:pt x="102" y="979"/>
                      </a:lnTo>
                      <a:lnTo>
                        <a:pt x="100" y="977"/>
                      </a:lnTo>
                      <a:lnTo>
                        <a:pt x="98" y="971"/>
                      </a:lnTo>
                      <a:lnTo>
                        <a:pt x="96" y="971"/>
                      </a:lnTo>
                      <a:lnTo>
                        <a:pt x="94" y="971"/>
                      </a:lnTo>
                      <a:lnTo>
                        <a:pt x="92" y="971"/>
                      </a:lnTo>
                      <a:lnTo>
                        <a:pt x="90" y="971"/>
                      </a:lnTo>
                      <a:lnTo>
                        <a:pt x="88" y="971"/>
                      </a:lnTo>
                      <a:lnTo>
                        <a:pt x="87" y="971"/>
                      </a:lnTo>
                      <a:lnTo>
                        <a:pt x="87" y="973"/>
                      </a:lnTo>
                      <a:lnTo>
                        <a:pt x="87" y="977"/>
                      </a:lnTo>
                      <a:lnTo>
                        <a:pt x="85" y="977"/>
                      </a:lnTo>
                      <a:lnTo>
                        <a:pt x="83" y="979"/>
                      </a:lnTo>
                      <a:lnTo>
                        <a:pt x="83" y="979"/>
                      </a:lnTo>
                      <a:lnTo>
                        <a:pt x="81" y="981"/>
                      </a:lnTo>
                      <a:lnTo>
                        <a:pt x="81" y="981"/>
                      </a:lnTo>
                      <a:lnTo>
                        <a:pt x="81" y="981"/>
                      </a:lnTo>
                      <a:lnTo>
                        <a:pt x="79" y="981"/>
                      </a:lnTo>
                      <a:lnTo>
                        <a:pt x="79" y="982"/>
                      </a:lnTo>
                      <a:lnTo>
                        <a:pt x="79" y="984"/>
                      </a:lnTo>
                      <a:lnTo>
                        <a:pt x="77" y="986"/>
                      </a:lnTo>
                      <a:lnTo>
                        <a:pt x="75" y="986"/>
                      </a:lnTo>
                      <a:lnTo>
                        <a:pt x="75" y="986"/>
                      </a:lnTo>
                      <a:lnTo>
                        <a:pt x="73" y="988"/>
                      </a:lnTo>
                      <a:lnTo>
                        <a:pt x="72" y="988"/>
                      </a:lnTo>
                      <a:lnTo>
                        <a:pt x="70" y="986"/>
                      </a:lnTo>
                      <a:lnTo>
                        <a:pt x="68" y="986"/>
                      </a:lnTo>
                      <a:lnTo>
                        <a:pt x="66" y="984"/>
                      </a:lnTo>
                      <a:lnTo>
                        <a:pt x="62" y="981"/>
                      </a:lnTo>
                      <a:lnTo>
                        <a:pt x="62" y="979"/>
                      </a:lnTo>
                      <a:lnTo>
                        <a:pt x="57" y="977"/>
                      </a:lnTo>
                      <a:lnTo>
                        <a:pt x="57" y="975"/>
                      </a:lnTo>
                      <a:lnTo>
                        <a:pt x="55" y="973"/>
                      </a:lnTo>
                      <a:lnTo>
                        <a:pt x="57" y="971"/>
                      </a:lnTo>
                      <a:lnTo>
                        <a:pt x="58" y="969"/>
                      </a:lnTo>
                      <a:lnTo>
                        <a:pt x="58" y="965"/>
                      </a:lnTo>
                      <a:lnTo>
                        <a:pt x="58" y="964"/>
                      </a:lnTo>
                      <a:lnTo>
                        <a:pt x="58" y="962"/>
                      </a:lnTo>
                      <a:lnTo>
                        <a:pt x="58" y="960"/>
                      </a:lnTo>
                      <a:lnTo>
                        <a:pt x="60" y="958"/>
                      </a:lnTo>
                      <a:lnTo>
                        <a:pt x="64" y="958"/>
                      </a:lnTo>
                      <a:lnTo>
                        <a:pt x="64" y="954"/>
                      </a:lnTo>
                      <a:lnTo>
                        <a:pt x="64" y="952"/>
                      </a:lnTo>
                      <a:lnTo>
                        <a:pt x="64" y="952"/>
                      </a:lnTo>
                      <a:lnTo>
                        <a:pt x="62" y="950"/>
                      </a:lnTo>
                      <a:lnTo>
                        <a:pt x="62" y="950"/>
                      </a:lnTo>
                      <a:lnTo>
                        <a:pt x="62" y="952"/>
                      </a:lnTo>
                      <a:lnTo>
                        <a:pt x="62" y="950"/>
                      </a:lnTo>
                      <a:lnTo>
                        <a:pt x="62" y="950"/>
                      </a:lnTo>
                      <a:lnTo>
                        <a:pt x="62" y="949"/>
                      </a:lnTo>
                      <a:lnTo>
                        <a:pt x="60" y="949"/>
                      </a:lnTo>
                      <a:lnTo>
                        <a:pt x="60" y="949"/>
                      </a:lnTo>
                      <a:lnTo>
                        <a:pt x="60" y="949"/>
                      </a:lnTo>
                      <a:lnTo>
                        <a:pt x="60" y="949"/>
                      </a:lnTo>
                      <a:lnTo>
                        <a:pt x="60" y="949"/>
                      </a:lnTo>
                      <a:lnTo>
                        <a:pt x="58" y="947"/>
                      </a:lnTo>
                      <a:lnTo>
                        <a:pt x="58" y="947"/>
                      </a:lnTo>
                      <a:lnTo>
                        <a:pt x="58" y="947"/>
                      </a:lnTo>
                      <a:lnTo>
                        <a:pt x="58" y="947"/>
                      </a:lnTo>
                      <a:lnTo>
                        <a:pt x="60" y="947"/>
                      </a:lnTo>
                      <a:lnTo>
                        <a:pt x="60" y="945"/>
                      </a:lnTo>
                      <a:lnTo>
                        <a:pt x="60" y="945"/>
                      </a:lnTo>
                      <a:lnTo>
                        <a:pt x="60" y="943"/>
                      </a:lnTo>
                      <a:lnTo>
                        <a:pt x="58" y="943"/>
                      </a:lnTo>
                      <a:lnTo>
                        <a:pt x="60" y="941"/>
                      </a:lnTo>
                      <a:lnTo>
                        <a:pt x="60" y="939"/>
                      </a:lnTo>
                      <a:lnTo>
                        <a:pt x="58" y="939"/>
                      </a:lnTo>
                      <a:lnTo>
                        <a:pt x="58" y="939"/>
                      </a:lnTo>
                      <a:lnTo>
                        <a:pt x="58" y="939"/>
                      </a:lnTo>
                      <a:lnTo>
                        <a:pt x="58" y="939"/>
                      </a:lnTo>
                      <a:lnTo>
                        <a:pt x="58" y="937"/>
                      </a:lnTo>
                      <a:lnTo>
                        <a:pt x="58" y="937"/>
                      </a:lnTo>
                      <a:lnTo>
                        <a:pt x="58" y="937"/>
                      </a:lnTo>
                      <a:lnTo>
                        <a:pt x="60" y="934"/>
                      </a:lnTo>
                      <a:lnTo>
                        <a:pt x="60" y="934"/>
                      </a:lnTo>
                      <a:lnTo>
                        <a:pt x="62" y="934"/>
                      </a:lnTo>
                      <a:lnTo>
                        <a:pt x="62" y="934"/>
                      </a:lnTo>
                      <a:lnTo>
                        <a:pt x="62" y="932"/>
                      </a:lnTo>
                      <a:lnTo>
                        <a:pt x="62" y="930"/>
                      </a:lnTo>
                      <a:lnTo>
                        <a:pt x="62" y="930"/>
                      </a:lnTo>
                      <a:lnTo>
                        <a:pt x="62" y="930"/>
                      </a:lnTo>
                      <a:lnTo>
                        <a:pt x="62" y="928"/>
                      </a:lnTo>
                      <a:lnTo>
                        <a:pt x="62" y="928"/>
                      </a:lnTo>
                      <a:lnTo>
                        <a:pt x="60" y="926"/>
                      </a:lnTo>
                      <a:lnTo>
                        <a:pt x="60" y="926"/>
                      </a:lnTo>
                      <a:lnTo>
                        <a:pt x="60" y="926"/>
                      </a:lnTo>
                      <a:lnTo>
                        <a:pt x="60" y="926"/>
                      </a:lnTo>
                      <a:lnTo>
                        <a:pt x="60" y="924"/>
                      </a:lnTo>
                      <a:lnTo>
                        <a:pt x="60" y="924"/>
                      </a:lnTo>
                      <a:lnTo>
                        <a:pt x="60" y="924"/>
                      </a:lnTo>
                      <a:lnTo>
                        <a:pt x="60" y="922"/>
                      </a:lnTo>
                      <a:lnTo>
                        <a:pt x="60" y="922"/>
                      </a:lnTo>
                      <a:lnTo>
                        <a:pt x="60" y="922"/>
                      </a:lnTo>
                      <a:lnTo>
                        <a:pt x="62" y="920"/>
                      </a:lnTo>
                      <a:lnTo>
                        <a:pt x="60" y="920"/>
                      </a:lnTo>
                      <a:lnTo>
                        <a:pt x="60" y="920"/>
                      </a:lnTo>
                      <a:lnTo>
                        <a:pt x="60" y="920"/>
                      </a:lnTo>
                      <a:lnTo>
                        <a:pt x="60" y="919"/>
                      </a:lnTo>
                      <a:lnTo>
                        <a:pt x="60" y="919"/>
                      </a:lnTo>
                      <a:lnTo>
                        <a:pt x="62" y="919"/>
                      </a:lnTo>
                      <a:lnTo>
                        <a:pt x="62" y="919"/>
                      </a:lnTo>
                      <a:lnTo>
                        <a:pt x="62" y="919"/>
                      </a:lnTo>
                      <a:lnTo>
                        <a:pt x="62" y="919"/>
                      </a:lnTo>
                      <a:lnTo>
                        <a:pt x="64" y="919"/>
                      </a:lnTo>
                      <a:lnTo>
                        <a:pt x="64" y="919"/>
                      </a:lnTo>
                      <a:lnTo>
                        <a:pt x="64" y="917"/>
                      </a:lnTo>
                      <a:lnTo>
                        <a:pt x="64" y="915"/>
                      </a:lnTo>
                      <a:lnTo>
                        <a:pt x="62" y="915"/>
                      </a:lnTo>
                      <a:lnTo>
                        <a:pt x="62" y="915"/>
                      </a:lnTo>
                      <a:lnTo>
                        <a:pt x="62" y="917"/>
                      </a:lnTo>
                      <a:lnTo>
                        <a:pt x="60" y="917"/>
                      </a:lnTo>
                      <a:lnTo>
                        <a:pt x="60" y="917"/>
                      </a:lnTo>
                      <a:lnTo>
                        <a:pt x="60" y="915"/>
                      </a:lnTo>
                      <a:lnTo>
                        <a:pt x="60" y="915"/>
                      </a:lnTo>
                      <a:lnTo>
                        <a:pt x="60" y="913"/>
                      </a:lnTo>
                      <a:lnTo>
                        <a:pt x="60" y="913"/>
                      </a:lnTo>
                      <a:lnTo>
                        <a:pt x="60" y="913"/>
                      </a:lnTo>
                      <a:lnTo>
                        <a:pt x="60" y="913"/>
                      </a:lnTo>
                      <a:lnTo>
                        <a:pt x="60" y="911"/>
                      </a:lnTo>
                      <a:lnTo>
                        <a:pt x="60" y="911"/>
                      </a:lnTo>
                      <a:lnTo>
                        <a:pt x="58" y="911"/>
                      </a:lnTo>
                      <a:lnTo>
                        <a:pt x="58" y="909"/>
                      </a:lnTo>
                      <a:lnTo>
                        <a:pt x="58" y="909"/>
                      </a:lnTo>
                      <a:lnTo>
                        <a:pt x="58" y="909"/>
                      </a:lnTo>
                      <a:lnTo>
                        <a:pt x="58" y="907"/>
                      </a:lnTo>
                      <a:lnTo>
                        <a:pt x="58" y="907"/>
                      </a:lnTo>
                      <a:lnTo>
                        <a:pt x="57" y="907"/>
                      </a:lnTo>
                      <a:lnTo>
                        <a:pt x="57" y="907"/>
                      </a:lnTo>
                      <a:lnTo>
                        <a:pt x="55" y="905"/>
                      </a:lnTo>
                      <a:lnTo>
                        <a:pt x="55" y="905"/>
                      </a:lnTo>
                      <a:lnTo>
                        <a:pt x="53" y="905"/>
                      </a:lnTo>
                      <a:lnTo>
                        <a:pt x="53" y="904"/>
                      </a:lnTo>
                      <a:lnTo>
                        <a:pt x="53" y="902"/>
                      </a:lnTo>
                      <a:lnTo>
                        <a:pt x="51" y="900"/>
                      </a:lnTo>
                      <a:lnTo>
                        <a:pt x="51" y="900"/>
                      </a:lnTo>
                      <a:lnTo>
                        <a:pt x="51" y="898"/>
                      </a:lnTo>
                      <a:lnTo>
                        <a:pt x="51" y="898"/>
                      </a:lnTo>
                      <a:lnTo>
                        <a:pt x="51" y="896"/>
                      </a:lnTo>
                      <a:lnTo>
                        <a:pt x="51" y="896"/>
                      </a:lnTo>
                      <a:lnTo>
                        <a:pt x="51" y="894"/>
                      </a:lnTo>
                      <a:lnTo>
                        <a:pt x="51" y="894"/>
                      </a:lnTo>
                      <a:lnTo>
                        <a:pt x="49" y="892"/>
                      </a:lnTo>
                      <a:lnTo>
                        <a:pt x="47" y="890"/>
                      </a:lnTo>
                      <a:lnTo>
                        <a:pt x="47" y="888"/>
                      </a:lnTo>
                      <a:lnTo>
                        <a:pt x="47" y="887"/>
                      </a:lnTo>
                      <a:lnTo>
                        <a:pt x="47" y="887"/>
                      </a:lnTo>
                      <a:lnTo>
                        <a:pt x="45" y="887"/>
                      </a:lnTo>
                      <a:lnTo>
                        <a:pt x="45" y="887"/>
                      </a:lnTo>
                      <a:lnTo>
                        <a:pt x="45" y="887"/>
                      </a:lnTo>
                      <a:lnTo>
                        <a:pt x="45" y="885"/>
                      </a:lnTo>
                      <a:lnTo>
                        <a:pt x="45" y="885"/>
                      </a:lnTo>
                      <a:lnTo>
                        <a:pt x="43" y="885"/>
                      </a:lnTo>
                      <a:lnTo>
                        <a:pt x="42" y="885"/>
                      </a:lnTo>
                      <a:lnTo>
                        <a:pt x="42" y="885"/>
                      </a:lnTo>
                      <a:lnTo>
                        <a:pt x="40" y="885"/>
                      </a:lnTo>
                      <a:lnTo>
                        <a:pt x="40" y="885"/>
                      </a:lnTo>
                      <a:lnTo>
                        <a:pt x="40" y="883"/>
                      </a:lnTo>
                      <a:lnTo>
                        <a:pt x="38" y="883"/>
                      </a:lnTo>
                      <a:lnTo>
                        <a:pt x="38" y="883"/>
                      </a:lnTo>
                      <a:lnTo>
                        <a:pt x="36" y="885"/>
                      </a:lnTo>
                      <a:lnTo>
                        <a:pt x="36" y="887"/>
                      </a:lnTo>
                      <a:lnTo>
                        <a:pt x="36" y="888"/>
                      </a:lnTo>
                      <a:lnTo>
                        <a:pt x="32" y="890"/>
                      </a:lnTo>
                      <a:lnTo>
                        <a:pt x="32" y="890"/>
                      </a:lnTo>
                      <a:lnTo>
                        <a:pt x="32" y="890"/>
                      </a:lnTo>
                      <a:lnTo>
                        <a:pt x="30" y="890"/>
                      </a:lnTo>
                      <a:lnTo>
                        <a:pt x="30" y="888"/>
                      </a:lnTo>
                      <a:lnTo>
                        <a:pt x="30" y="888"/>
                      </a:lnTo>
                      <a:lnTo>
                        <a:pt x="30" y="887"/>
                      </a:lnTo>
                      <a:lnTo>
                        <a:pt x="28" y="887"/>
                      </a:lnTo>
                      <a:lnTo>
                        <a:pt x="27" y="887"/>
                      </a:lnTo>
                      <a:lnTo>
                        <a:pt x="27" y="887"/>
                      </a:lnTo>
                      <a:lnTo>
                        <a:pt x="27" y="885"/>
                      </a:lnTo>
                      <a:lnTo>
                        <a:pt x="28" y="881"/>
                      </a:lnTo>
                      <a:lnTo>
                        <a:pt x="28" y="879"/>
                      </a:lnTo>
                      <a:lnTo>
                        <a:pt x="27" y="879"/>
                      </a:lnTo>
                      <a:lnTo>
                        <a:pt x="27" y="879"/>
                      </a:lnTo>
                      <a:lnTo>
                        <a:pt x="27" y="879"/>
                      </a:lnTo>
                      <a:lnTo>
                        <a:pt x="25" y="879"/>
                      </a:lnTo>
                      <a:lnTo>
                        <a:pt x="25" y="877"/>
                      </a:lnTo>
                      <a:lnTo>
                        <a:pt x="25" y="877"/>
                      </a:lnTo>
                      <a:lnTo>
                        <a:pt x="25" y="875"/>
                      </a:lnTo>
                      <a:lnTo>
                        <a:pt x="19" y="873"/>
                      </a:lnTo>
                      <a:lnTo>
                        <a:pt x="19" y="872"/>
                      </a:lnTo>
                      <a:lnTo>
                        <a:pt x="17" y="870"/>
                      </a:lnTo>
                      <a:lnTo>
                        <a:pt x="15" y="866"/>
                      </a:lnTo>
                      <a:lnTo>
                        <a:pt x="15" y="864"/>
                      </a:lnTo>
                      <a:lnTo>
                        <a:pt x="13" y="862"/>
                      </a:lnTo>
                      <a:lnTo>
                        <a:pt x="13" y="862"/>
                      </a:lnTo>
                      <a:lnTo>
                        <a:pt x="19" y="858"/>
                      </a:lnTo>
                      <a:lnTo>
                        <a:pt x="21" y="855"/>
                      </a:lnTo>
                      <a:lnTo>
                        <a:pt x="23" y="853"/>
                      </a:lnTo>
                      <a:lnTo>
                        <a:pt x="23" y="849"/>
                      </a:lnTo>
                      <a:lnTo>
                        <a:pt x="23" y="847"/>
                      </a:lnTo>
                      <a:lnTo>
                        <a:pt x="23" y="845"/>
                      </a:lnTo>
                      <a:lnTo>
                        <a:pt x="21" y="845"/>
                      </a:lnTo>
                      <a:lnTo>
                        <a:pt x="19" y="843"/>
                      </a:lnTo>
                      <a:lnTo>
                        <a:pt x="19" y="842"/>
                      </a:lnTo>
                      <a:lnTo>
                        <a:pt x="17" y="840"/>
                      </a:lnTo>
                      <a:lnTo>
                        <a:pt x="17" y="838"/>
                      </a:lnTo>
                      <a:lnTo>
                        <a:pt x="19" y="832"/>
                      </a:lnTo>
                      <a:lnTo>
                        <a:pt x="19" y="828"/>
                      </a:lnTo>
                      <a:lnTo>
                        <a:pt x="19" y="827"/>
                      </a:lnTo>
                      <a:lnTo>
                        <a:pt x="17" y="821"/>
                      </a:lnTo>
                      <a:lnTo>
                        <a:pt x="17" y="819"/>
                      </a:lnTo>
                      <a:lnTo>
                        <a:pt x="15" y="819"/>
                      </a:lnTo>
                      <a:lnTo>
                        <a:pt x="13" y="819"/>
                      </a:lnTo>
                      <a:lnTo>
                        <a:pt x="11" y="817"/>
                      </a:lnTo>
                      <a:lnTo>
                        <a:pt x="11" y="817"/>
                      </a:lnTo>
                      <a:lnTo>
                        <a:pt x="10" y="815"/>
                      </a:lnTo>
                      <a:lnTo>
                        <a:pt x="11" y="815"/>
                      </a:lnTo>
                      <a:lnTo>
                        <a:pt x="11" y="813"/>
                      </a:lnTo>
                      <a:lnTo>
                        <a:pt x="11" y="813"/>
                      </a:lnTo>
                      <a:lnTo>
                        <a:pt x="4" y="811"/>
                      </a:lnTo>
                      <a:lnTo>
                        <a:pt x="4" y="811"/>
                      </a:lnTo>
                      <a:lnTo>
                        <a:pt x="4" y="808"/>
                      </a:lnTo>
                      <a:lnTo>
                        <a:pt x="4" y="806"/>
                      </a:lnTo>
                      <a:lnTo>
                        <a:pt x="2" y="802"/>
                      </a:lnTo>
                      <a:lnTo>
                        <a:pt x="2" y="800"/>
                      </a:lnTo>
                      <a:lnTo>
                        <a:pt x="2" y="800"/>
                      </a:lnTo>
                      <a:lnTo>
                        <a:pt x="4" y="798"/>
                      </a:lnTo>
                      <a:lnTo>
                        <a:pt x="4" y="798"/>
                      </a:lnTo>
                      <a:lnTo>
                        <a:pt x="4" y="798"/>
                      </a:lnTo>
                      <a:lnTo>
                        <a:pt x="6" y="796"/>
                      </a:lnTo>
                      <a:lnTo>
                        <a:pt x="6" y="796"/>
                      </a:lnTo>
                      <a:lnTo>
                        <a:pt x="6" y="795"/>
                      </a:lnTo>
                      <a:lnTo>
                        <a:pt x="8" y="795"/>
                      </a:lnTo>
                      <a:lnTo>
                        <a:pt x="8" y="793"/>
                      </a:lnTo>
                      <a:lnTo>
                        <a:pt x="8" y="793"/>
                      </a:lnTo>
                      <a:lnTo>
                        <a:pt x="8" y="791"/>
                      </a:lnTo>
                      <a:lnTo>
                        <a:pt x="6" y="791"/>
                      </a:lnTo>
                      <a:lnTo>
                        <a:pt x="6" y="791"/>
                      </a:lnTo>
                      <a:lnTo>
                        <a:pt x="6" y="791"/>
                      </a:lnTo>
                      <a:lnTo>
                        <a:pt x="6" y="789"/>
                      </a:lnTo>
                      <a:lnTo>
                        <a:pt x="6" y="789"/>
                      </a:lnTo>
                      <a:lnTo>
                        <a:pt x="6" y="789"/>
                      </a:lnTo>
                      <a:lnTo>
                        <a:pt x="4" y="787"/>
                      </a:lnTo>
                      <a:lnTo>
                        <a:pt x="4" y="787"/>
                      </a:lnTo>
                      <a:lnTo>
                        <a:pt x="2" y="787"/>
                      </a:lnTo>
                      <a:lnTo>
                        <a:pt x="2" y="785"/>
                      </a:lnTo>
                      <a:lnTo>
                        <a:pt x="0" y="785"/>
                      </a:lnTo>
                      <a:lnTo>
                        <a:pt x="0" y="781"/>
                      </a:lnTo>
                      <a:lnTo>
                        <a:pt x="2" y="783"/>
                      </a:lnTo>
                      <a:lnTo>
                        <a:pt x="4" y="783"/>
                      </a:lnTo>
                      <a:lnTo>
                        <a:pt x="4" y="783"/>
                      </a:lnTo>
                      <a:lnTo>
                        <a:pt x="8" y="781"/>
                      </a:lnTo>
                      <a:lnTo>
                        <a:pt x="10" y="781"/>
                      </a:lnTo>
                      <a:lnTo>
                        <a:pt x="10" y="781"/>
                      </a:lnTo>
                      <a:lnTo>
                        <a:pt x="13" y="785"/>
                      </a:lnTo>
                      <a:lnTo>
                        <a:pt x="15" y="785"/>
                      </a:lnTo>
                      <a:lnTo>
                        <a:pt x="15" y="783"/>
                      </a:lnTo>
                      <a:lnTo>
                        <a:pt x="15" y="783"/>
                      </a:lnTo>
                      <a:lnTo>
                        <a:pt x="15" y="783"/>
                      </a:lnTo>
                      <a:lnTo>
                        <a:pt x="17" y="783"/>
                      </a:lnTo>
                      <a:lnTo>
                        <a:pt x="19" y="783"/>
                      </a:lnTo>
                      <a:lnTo>
                        <a:pt x="21" y="783"/>
                      </a:lnTo>
                      <a:lnTo>
                        <a:pt x="21" y="781"/>
                      </a:lnTo>
                      <a:lnTo>
                        <a:pt x="23" y="780"/>
                      </a:lnTo>
                      <a:lnTo>
                        <a:pt x="25" y="778"/>
                      </a:lnTo>
                      <a:lnTo>
                        <a:pt x="27" y="778"/>
                      </a:lnTo>
                      <a:lnTo>
                        <a:pt x="28" y="778"/>
                      </a:lnTo>
                      <a:lnTo>
                        <a:pt x="28" y="776"/>
                      </a:lnTo>
                      <a:lnTo>
                        <a:pt x="30" y="776"/>
                      </a:lnTo>
                      <a:lnTo>
                        <a:pt x="30" y="774"/>
                      </a:lnTo>
                      <a:lnTo>
                        <a:pt x="30" y="774"/>
                      </a:lnTo>
                      <a:lnTo>
                        <a:pt x="30" y="774"/>
                      </a:lnTo>
                      <a:lnTo>
                        <a:pt x="32" y="774"/>
                      </a:lnTo>
                      <a:lnTo>
                        <a:pt x="32" y="772"/>
                      </a:lnTo>
                      <a:lnTo>
                        <a:pt x="32" y="772"/>
                      </a:lnTo>
                      <a:lnTo>
                        <a:pt x="32" y="772"/>
                      </a:lnTo>
                      <a:lnTo>
                        <a:pt x="32" y="772"/>
                      </a:lnTo>
                      <a:lnTo>
                        <a:pt x="32" y="770"/>
                      </a:lnTo>
                      <a:lnTo>
                        <a:pt x="32" y="768"/>
                      </a:lnTo>
                      <a:lnTo>
                        <a:pt x="32" y="766"/>
                      </a:lnTo>
                      <a:lnTo>
                        <a:pt x="32" y="763"/>
                      </a:lnTo>
                      <a:lnTo>
                        <a:pt x="32" y="763"/>
                      </a:lnTo>
                      <a:lnTo>
                        <a:pt x="32" y="761"/>
                      </a:lnTo>
                      <a:lnTo>
                        <a:pt x="30" y="761"/>
                      </a:lnTo>
                      <a:lnTo>
                        <a:pt x="30" y="763"/>
                      </a:lnTo>
                      <a:lnTo>
                        <a:pt x="30" y="763"/>
                      </a:lnTo>
                      <a:lnTo>
                        <a:pt x="28" y="761"/>
                      </a:lnTo>
                      <a:lnTo>
                        <a:pt x="30" y="761"/>
                      </a:lnTo>
                      <a:lnTo>
                        <a:pt x="30" y="759"/>
                      </a:lnTo>
                      <a:lnTo>
                        <a:pt x="30" y="755"/>
                      </a:lnTo>
                      <a:lnTo>
                        <a:pt x="30" y="755"/>
                      </a:lnTo>
                      <a:lnTo>
                        <a:pt x="30" y="755"/>
                      </a:lnTo>
                      <a:lnTo>
                        <a:pt x="30" y="753"/>
                      </a:lnTo>
                      <a:lnTo>
                        <a:pt x="30" y="751"/>
                      </a:lnTo>
                      <a:lnTo>
                        <a:pt x="32" y="748"/>
                      </a:lnTo>
                      <a:lnTo>
                        <a:pt x="32" y="744"/>
                      </a:lnTo>
                      <a:lnTo>
                        <a:pt x="32" y="744"/>
                      </a:lnTo>
                      <a:lnTo>
                        <a:pt x="34" y="738"/>
                      </a:lnTo>
                      <a:lnTo>
                        <a:pt x="36" y="733"/>
                      </a:lnTo>
                      <a:lnTo>
                        <a:pt x="38" y="731"/>
                      </a:lnTo>
                      <a:lnTo>
                        <a:pt x="40" y="729"/>
                      </a:lnTo>
                      <a:lnTo>
                        <a:pt x="40" y="725"/>
                      </a:lnTo>
                      <a:lnTo>
                        <a:pt x="42" y="725"/>
                      </a:lnTo>
                      <a:lnTo>
                        <a:pt x="43" y="725"/>
                      </a:lnTo>
                      <a:lnTo>
                        <a:pt x="45" y="727"/>
                      </a:lnTo>
                      <a:lnTo>
                        <a:pt x="47" y="725"/>
                      </a:lnTo>
                      <a:lnTo>
                        <a:pt x="49" y="721"/>
                      </a:lnTo>
                      <a:lnTo>
                        <a:pt x="51" y="721"/>
                      </a:lnTo>
                      <a:lnTo>
                        <a:pt x="53" y="721"/>
                      </a:lnTo>
                      <a:lnTo>
                        <a:pt x="53" y="721"/>
                      </a:lnTo>
                      <a:lnTo>
                        <a:pt x="55" y="719"/>
                      </a:lnTo>
                      <a:lnTo>
                        <a:pt x="55" y="718"/>
                      </a:lnTo>
                      <a:lnTo>
                        <a:pt x="55" y="718"/>
                      </a:lnTo>
                      <a:lnTo>
                        <a:pt x="53" y="718"/>
                      </a:lnTo>
                      <a:lnTo>
                        <a:pt x="53" y="718"/>
                      </a:lnTo>
                      <a:lnTo>
                        <a:pt x="53" y="718"/>
                      </a:lnTo>
                      <a:lnTo>
                        <a:pt x="55" y="718"/>
                      </a:lnTo>
                      <a:lnTo>
                        <a:pt x="58" y="718"/>
                      </a:lnTo>
                      <a:lnTo>
                        <a:pt x="60" y="719"/>
                      </a:lnTo>
                      <a:lnTo>
                        <a:pt x="62" y="721"/>
                      </a:lnTo>
                      <a:lnTo>
                        <a:pt x="68" y="731"/>
                      </a:lnTo>
                      <a:lnTo>
                        <a:pt x="70" y="733"/>
                      </a:lnTo>
                      <a:lnTo>
                        <a:pt x="88" y="746"/>
                      </a:lnTo>
                      <a:lnTo>
                        <a:pt x="90" y="748"/>
                      </a:lnTo>
                      <a:lnTo>
                        <a:pt x="92" y="751"/>
                      </a:lnTo>
                      <a:lnTo>
                        <a:pt x="94" y="753"/>
                      </a:lnTo>
                      <a:lnTo>
                        <a:pt x="98" y="757"/>
                      </a:lnTo>
                      <a:lnTo>
                        <a:pt x="98" y="757"/>
                      </a:lnTo>
                      <a:lnTo>
                        <a:pt x="100" y="751"/>
                      </a:lnTo>
                      <a:lnTo>
                        <a:pt x="100" y="751"/>
                      </a:lnTo>
                      <a:lnTo>
                        <a:pt x="102" y="750"/>
                      </a:lnTo>
                      <a:lnTo>
                        <a:pt x="102" y="748"/>
                      </a:lnTo>
                      <a:lnTo>
                        <a:pt x="104" y="746"/>
                      </a:lnTo>
                      <a:lnTo>
                        <a:pt x="104" y="744"/>
                      </a:lnTo>
                      <a:lnTo>
                        <a:pt x="105" y="742"/>
                      </a:lnTo>
                      <a:lnTo>
                        <a:pt x="105" y="742"/>
                      </a:lnTo>
                      <a:lnTo>
                        <a:pt x="107" y="742"/>
                      </a:lnTo>
                      <a:lnTo>
                        <a:pt x="107" y="742"/>
                      </a:lnTo>
                      <a:lnTo>
                        <a:pt x="109" y="740"/>
                      </a:lnTo>
                      <a:lnTo>
                        <a:pt x="109" y="740"/>
                      </a:lnTo>
                      <a:lnTo>
                        <a:pt x="109" y="738"/>
                      </a:lnTo>
                      <a:lnTo>
                        <a:pt x="109" y="735"/>
                      </a:lnTo>
                      <a:lnTo>
                        <a:pt x="109" y="735"/>
                      </a:lnTo>
                      <a:lnTo>
                        <a:pt x="111" y="733"/>
                      </a:lnTo>
                      <a:lnTo>
                        <a:pt x="113" y="733"/>
                      </a:lnTo>
                      <a:lnTo>
                        <a:pt x="117" y="735"/>
                      </a:lnTo>
                      <a:lnTo>
                        <a:pt x="119" y="735"/>
                      </a:lnTo>
                      <a:lnTo>
                        <a:pt x="120" y="735"/>
                      </a:lnTo>
                      <a:lnTo>
                        <a:pt x="124" y="733"/>
                      </a:lnTo>
                      <a:lnTo>
                        <a:pt x="124" y="733"/>
                      </a:lnTo>
                      <a:lnTo>
                        <a:pt x="126" y="733"/>
                      </a:lnTo>
                      <a:lnTo>
                        <a:pt x="126" y="733"/>
                      </a:lnTo>
                      <a:lnTo>
                        <a:pt x="134" y="733"/>
                      </a:lnTo>
                      <a:lnTo>
                        <a:pt x="135" y="733"/>
                      </a:lnTo>
                      <a:lnTo>
                        <a:pt x="139" y="733"/>
                      </a:lnTo>
                      <a:lnTo>
                        <a:pt x="141" y="733"/>
                      </a:lnTo>
                      <a:lnTo>
                        <a:pt x="147" y="735"/>
                      </a:lnTo>
                      <a:lnTo>
                        <a:pt x="147" y="735"/>
                      </a:lnTo>
                      <a:lnTo>
                        <a:pt x="149" y="735"/>
                      </a:lnTo>
                      <a:lnTo>
                        <a:pt x="149" y="735"/>
                      </a:lnTo>
                      <a:lnTo>
                        <a:pt x="150" y="736"/>
                      </a:lnTo>
                      <a:lnTo>
                        <a:pt x="154" y="738"/>
                      </a:lnTo>
                      <a:lnTo>
                        <a:pt x="156" y="738"/>
                      </a:lnTo>
                      <a:lnTo>
                        <a:pt x="158" y="738"/>
                      </a:lnTo>
                      <a:lnTo>
                        <a:pt x="165" y="736"/>
                      </a:lnTo>
                      <a:lnTo>
                        <a:pt x="175" y="738"/>
                      </a:lnTo>
                      <a:lnTo>
                        <a:pt x="177" y="736"/>
                      </a:lnTo>
                      <a:lnTo>
                        <a:pt x="181" y="735"/>
                      </a:lnTo>
                      <a:lnTo>
                        <a:pt x="182" y="735"/>
                      </a:lnTo>
                      <a:lnTo>
                        <a:pt x="186" y="733"/>
                      </a:lnTo>
                      <a:lnTo>
                        <a:pt x="205" y="733"/>
                      </a:lnTo>
                      <a:lnTo>
                        <a:pt x="203" y="729"/>
                      </a:lnTo>
                      <a:lnTo>
                        <a:pt x="203" y="723"/>
                      </a:lnTo>
                      <a:lnTo>
                        <a:pt x="203" y="721"/>
                      </a:lnTo>
                      <a:lnTo>
                        <a:pt x="203" y="719"/>
                      </a:lnTo>
                      <a:lnTo>
                        <a:pt x="207" y="714"/>
                      </a:lnTo>
                      <a:lnTo>
                        <a:pt x="209" y="714"/>
                      </a:lnTo>
                      <a:lnTo>
                        <a:pt x="211" y="714"/>
                      </a:lnTo>
                      <a:lnTo>
                        <a:pt x="211" y="716"/>
                      </a:lnTo>
                      <a:lnTo>
                        <a:pt x="211" y="721"/>
                      </a:lnTo>
                      <a:lnTo>
                        <a:pt x="211" y="729"/>
                      </a:lnTo>
                      <a:lnTo>
                        <a:pt x="485" y="729"/>
                      </a:lnTo>
                      <a:lnTo>
                        <a:pt x="485" y="729"/>
                      </a:lnTo>
                      <a:lnTo>
                        <a:pt x="485" y="727"/>
                      </a:lnTo>
                      <a:lnTo>
                        <a:pt x="485" y="727"/>
                      </a:lnTo>
                      <a:lnTo>
                        <a:pt x="488" y="712"/>
                      </a:lnTo>
                      <a:lnTo>
                        <a:pt x="490" y="704"/>
                      </a:lnTo>
                      <a:lnTo>
                        <a:pt x="490" y="699"/>
                      </a:lnTo>
                      <a:lnTo>
                        <a:pt x="494" y="676"/>
                      </a:lnTo>
                      <a:lnTo>
                        <a:pt x="496" y="671"/>
                      </a:lnTo>
                      <a:lnTo>
                        <a:pt x="496" y="667"/>
                      </a:lnTo>
                      <a:lnTo>
                        <a:pt x="496" y="667"/>
                      </a:lnTo>
                      <a:lnTo>
                        <a:pt x="496" y="667"/>
                      </a:lnTo>
                      <a:lnTo>
                        <a:pt x="496" y="665"/>
                      </a:lnTo>
                      <a:lnTo>
                        <a:pt x="492" y="663"/>
                      </a:lnTo>
                      <a:lnTo>
                        <a:pt x="490" y="661"/>
                      </a:lnTo>
                      <a:lnTo>
                        <a:pt x="487" y="659"/>
                      </a:lnTo>
                      <a:lnTo>
                        <a:pt x="483" y="658"/>
                      </a:lnTo>
                      <a:lnTo>
                        <a:pt x="481" y="656"/>
                      </a:lnTo>
                      <a:lnTo>
                        <a:pt x="479" y="654"/>
                      </a:lnTo>
                      <a:lnTo>
                        <a:pt x="477" y="652"/>
                      </a:lnTo>
                      <a:lnTo>
                        <a:pt x="477" y="652"/>
                      </a:lnTo>
                      <a:lnTo>
                        <a:pt x="477" y="648"/>
                      </a:lnTo>
                      <a:lnTo>
                        <a:pt x="475" y="642"/>
                      </a:lnTo>
                      <a:lnTo>
                        <a:pt x="475" y="635"/>
                      </a:lnTo>
                      <a:lnTo>
                        <a:pt x="472" y="607"/>
                      </a:lnTo>
                      <a:lnTo>
                        <a:pt x="472" y="601"/>
                      </a:lnTo>
                      <a:lnTo>
                        <a:pt x="472" y="594"/>
                      </a:lnTo>
                      <a:lnTo>
                        <a:pt x="468" y="567"/>
                      </a:lnTo>
                      <a:lnTo>
                        <a:pt x="468" y="560"/>
                      </a:lnTo>
                      <a:lnTo>
                        <a:pt x="466" y="539"/>
                      </a:lnTo>
                      <a:lnTo>
                        <a:pt x="464" y="534"/>
                      </a:lnTo>
                      <a:lnTo>
                        <a:pt x="464" y="526"/>
                      </a:lnTo>
                      <a:lnTo>
                        <a:pt x="462" y="519"/>
                      </a:lnTo>
                      <a:lnTo>
                        <a:pt x="462" y="511"/>
                      </a:lnTo>
                      <a:lnTo>
                        <a:pt x="460" y="498"/>
                      </a:lnTo>
                      <a:lnTo>
                        <a:pt x="460" y="490"/>
                      </a:lnTo>
                      <a:lnTo>
                        <a:pt x="457" y="455"/>
                      </a:lnTo>
                      <a:lnTo>
                        <a:pt x="457" y="451"/>
                      </a:lnTo>
                      <a:lnTo>
                        <a:pt x="455" y="442"/>
                      </a:lnTo>
                      <a:lnTo>
                        <a:pt x="455" y="438"/>
                      </a:lnTo>
                      <a:lnTo>
                        <a:pt x="453" y="427"/>
                      </a:lnTo>
                      <a:lnTo>
                        <a:pt x="453" y="417"/>
                      </a:lnTo>
                      <a:lnTo>
                        <a:pt x="451" y="398"/>
                      </a:lnTo>
                      <a:lnTo>
                        <a:pt x="449" y="389"/>
                      </a:lnTo>
                      <a:lnTo>
                        <a:pt x="449" y="380"/>
                      </a:lnTo>
                      <a:lnTo>
                        <a:pt x="447" y="370"/>
                      </a:lnTo>
                      <a:lnTo>
                        <a:pt x="445" y="351"/>
                      </a:lnTo>
                      <a:lnTo>
                        <a:pt x="445" y="342"/>
                      </a:lnTo>
                      <a:lnTo>
                        <a:pt x="443" y="338"/>
                      </a:lnTo>
                      <a:lnTo>
                        <a:pt x="443" y="329"/>
                      </a:lnTo>
                      <a:lnTo>
                        <a:pt x="442" y="319"/>
                      </a:lnTo>
                      <a:lnTo>
                        <a:pt x="442" y="314"/>
                      </a:lnTo>
                      <a:lnTo>
                        <a:pt x="438" y="286"/>
                      </a:lnTo>
                      <a:lnTo>
                        <a:pt x="438" y="276"/>
                      </a:lnTo>
                      <a:lnTo>
                        <a:pt x="428" y="203"/>
                      </a:lnTo>
                      <a:lnTo>
                        <a:pt x="428" y="192"/>
                      </a:lnTo>
                      <a:lnTo>
                        <a:pt x="425" y="165"/>
                      </a:lnTo>
                      <a:lnTo>
                        <a:pt x="425" y="154"/>
                      </a:lnTo>
                      <a:lnTo>
                        <a:pt x="423" y="137"/>
                      </a:lnTo>
                      <a:lnTo>
                        <a:pt x="421" y="126"/>
                      </a:lnTo>
                      <a:lnTo>
                        <a:pt x="419" y="107"/>
                      </a:lnTo>
                      <a:lnTo>
                        <a:pt x="419" y="98"/>
                      </a:lnTo>
                      <a:lnTo>
                        <a:pt x="417" y="89"/>
                      </a:lnTo>
                      <a:lnTo>
                        <a:pt x="417" y="85"/>
                      </a:lnTo>
                      <a:lnTo>
                        <a:pt x="415" y="73"/>
                      </a:lnTo>
                      <a:lnTo>
                        <a:pt x="415" y="62"/>
                      </a:lnTo>
                      <a:lnTo>
                        <a:pt x="413" y="58"/>
                      </a:lnTo>
                      <a:lnTo>
                        <a:pt x="413" y="51"/>
                      </a:lnTo>
                      <a:lnTo>
                        <a:pt x="411" y="32"/>
                      </a:lnTo>
                      <a:lnTo>
                        <a:pt x="410" y="27"/>
                      </a:lnTo>
                      <a:lnTo>
                        <a:pt x="408" y="8"/>
                      </a:lnTo>
                      <a:lnTo>
                        <a:pt x="408" y="0"/>
                      </a:lnTo>
                      <a:lnTo>
                        <a:pt x="487" y="0"/>
                      </a:lnTo>
                      <a:lnTo>
                        <a:pt x="504" y="0"/>
                      </a:lnTo>
                      <a:lnTo>
                        <a:pt x="535" y="0"/>
                      </a:lnTo>
                      <a:lnTo>
                        <a:pt x="535" y="0"/>
                      </a:lnTo>
                      <a:lnTo>
                        <a:pt x="539" y="4"/>
                      </a:lnTo>
                      <a:lnTo>
                        <a:pt x="550" y="12"/>
                      </a:lnTo>
                      <a:lnTo>
                        <a:pt x="556" y="15"/>
                      </a:lnTo>
                      <a:lnTo>
                        <a:pt x="564" y="21"/>
                      </a:lnTo>
                      <a:lnTo>
                        <a:pt x="571" y="27"/>
                      </a:lnTo>
                      <a:lnTo>
                        <a:pt x="577" y="30"/>
                      </a:lnTo>
                      <a:lnTo>
                        <a:pt x="588" y="38"/>
                      </a:lnTo>
                      <a:lnTo>
                        <a:pt x="594" y="42"/>
                      </a:lnTo>
                      <a:lnTo>
                        <a:pt x="605" y="51"/>
                      </a:lnTo>
                      <a:lnTo>
                        <a:pt x="611" y="55"/>
                      </a:lnTo>
                      <a:lnTo>
                        <a:pt x="616" y="58"/>
                      </a:lnTo>
                      <a:lnTo>
                        <a:pt x="622" y="62"/>
                      </a:lnTo>
                      <a:lnTo>
                        <a:pt x="627" y="66"/>
                      </a:lnTo>
                      <a:lnTo>
                        <a:pt x="633" y="72"/>
                      </a:lnTo>
                      <a:lnTo>
                        <a:pt x="639" y="75"/>
                      </a:lnTo>
                      <a:lnTo>
                        <a:pt x="644" y="79"/>
                      </a:lnTo>
                      <a:lnTo>
                        <a:pt x="656" y="87"/>
                      </a:lnTo>
                      <a:lnTo>
                        <a:pt x="661" y="92"/>
                      </a:lnTo>
                      <a:lnTo>
                        <a:pt x="669" y="96"/>
                      </a:lnTo>
                      <a:lnTo>
                        <a:pt x="674" y="100"/>
                      </a:lnTo>
                      <a:lnTo>
                        <a:pt x="680" y="105"/>
                      </a:lnTo>
                      <a:lnTo>
                        <a:pt x="688" y="109"/>
                      </a:lnTo>
                      <a:lnTo>
                        <a:pt x="693" y="115"/>
                      </a:lnTo>
                      <a:lnTo>
                        <a:pt x="699" y="119"/>
                      </a:lnTo>
                      <a:lnTo>
                        <a:pt x="706" y="122"/>
                      </a:lnTo>
                      <a:lnTo>
                        <a:pt x="712" y="128"/>
                      </a:lnTo>
                      <a:lnTo>
                        <a:pt x="718" y="132"/>
                      </a:lnTo>
                      <a:lnTo>
                        <a:pt x="725" y="135"/>
                      </a:lnTo>
                      <a:lnTo>
                        <a:pt x="731" y="141"/>
                      </a:lnTo>
                      <a:lnTo>
                        <a:pt x="736" y="145"/>
                      </a:lnTo>
                      <a:lnTo>
                        <a:pt x="744" y="149"/>
                      </a:lnTo>
                      <a:lnTo>
                        <a:pt x="750" y="154"/>
                      </a:lnTo>
                      <a:lnTo>
                        <a:pt x="755" y="158"/>
                      </a:lnTo>
                      <a:lnTo>
                        <a:pt x="763" y="162"/>
                      </a:lnTo>
                      <a:lnTo>
                        <a:pt x="768" y="167"/>
                      </a:lnTo>
                      <a:lnTo>
                        <a:pt x="774" y="171"/>
                      </a:lnTo>
                      <a:lnTo>
                        <a:pt x="780" y="175"/>
                      </a:lnTo>
                      <a:lnTo>
                        <a:pt x="787" y="181"/>
                      </a:lnTo>
                      <a:lnTo>
                        <a:pt x="793" y="184"/>
                      </a:lnTo>
                      <a:lnTo>
                        <a:pt x="798" y="190"/>
                      </a:lnTo>
                      <a:lnTo>
                        <a:pt x="806" y="194"/>
                      </a:lnTo>
                      <a:lnTo>
                        <a:pt x="811" y="197"/>
                      </a:lnTo>
                      <a:lnTo>
                        <a:pt x="817" y="203"/>
                      </a:lnTo>
                      <a:lnTo>
                        <a:pt x="825" y="207"/>
                      </a:lnTo>
                      <a:lnTo>
                        <a:pt x="830" y="211"/>
                      </a:lnTo>
                      <a:lnTo>
                        <a:pt x="836" y="216"/>
                      </a:lnTo>
                      <a:lnTo>
                        <a:pt x="843" y="220"/>
                      </a:lnTo>
                      <a:lnTo>
                        <a:pt x="849" y="224"/>
                      </a:lnTo>
                      <a:lnTo>
                        <a:pt x="855" y="229"/>
                      </a:lnTo>
                      <a:lnTo>
                        <a:pt x="868" y="237"/>
                      </a:lnTo>
                      <a:lnTo>
                        <a:pt x="873" y="242"/>
                      </a:lnTo>
                      <a:lnTo>
                        <a:pt x="887" y="250"/>
                      </a:lnTo>
                      <a:lnTo>
                        <a:pt x="892" y="256"/>
                      </a:lnTo>
                      <a:lnTo>
                        <a:pt x="905" y="263"/>
                      </a:lnTo>
                      <a:lnTo>
                        <a:pt x="911" y="269"/>
                      </a:lnTo>
                      <a:lnTo>
                        <a:pt x="924" y="276"/>
                      </a:lnTo>
                      <a:lnTo>
                        <a:pt x="930" y="282"/>
                      </a:lnTo>
                      <a:lnTo>
                        <a:pt x="935" y="286"/>
                      </a:lnTo>
                      <a:lnTo>
                        <a:pt x="941" y="289"/>
                      </a:lnTo>
                      <a:lnTo>
                        <a:pt x="949" y="295"/>
                      </a:lnTo>
                      <a:lnTo>
                        <a:pt x="954" y="299"/>
                      </a:lnTo>
                      <a:lnTo>
                        <a:pt x="964" y="304"/>
                      </a:lnTo>
                      <a:lnTo>
                        <a:pt x="964" y="306"/>
                      </a:lnTo>
                      <a:lnTo>
                        <a:pt x="965" y="310"/>
                      </a:lnTo>
                      <a:lnTo>
                        <a:pt x="965" y="312"/>
                      </a:lnTo>
                      <a:lnTo>
                        <a:pt x="964" y="321"/>
                      </a:lnTo>
                      <a:lnTo>
                        <a:pt x="964" y="327"/>
                      </a:lnTo>
                      <a:lnTo>
                        <a:pt x="964" y="331"/>
                      </a:lnTo>
                      <a:lnTo>
                        <a:pt x="964" y="333"/>
                      </a:lnTo>
                      <a:lnTo>
                        <a:pt x="964" y="333"/>
                      </a:lnTo>
                      <a:lnTo>
                        <a:pt x="965" y="333"/>
                      </a:lnTo>
                      <a:lnTo>
                        <a:pt x="967" y="333"/>
                      </a:lnTo>
                      <a:lnTo>
                        <a:pt x="971" y="333"/>
                      </a:lnTo>
                      <a:lnTo>
                        <a:pt x="971" y="333"/>
                      </a:lnTo>
                      <a:lnTo>
                        <a:pt x="973" y="333"/>
                      </a:lnTo>
                      <a:lnTo>
                        <a:pt x="975" y="335"/>
                      </a:lnTo>
                      <a:lnTo>
                        <a:pt x="977" y="336"/>
                      </a:lnTo>
                      <a:lnTo>
                        <a:pt x="977" y="338"/>
                      </a:lnTo>
                      <a:lnTo>
                        <a:pt x="979" y="338"/>
                      </a:lnTo>
                      <a:lnTo>
                        <a:pt x="982" y="340"/>
                      </a:lnTo>
                      <a:lnTo>
                        <a:pt x="984" y="340"/>
                      </a:lnTo>
                      <a:lnTo>
                        <a:pt x="986" y="340"/>
                      </a:lnTo>
                      <a:lnTo>
                        <a:pt x="986" y="342"/>
                      </a:lnTo>
                      <a:lnTo>
                        <a:pt x="990" y="342"/>
                      </a:lnTo>
                      <a:lnTo>
                        <a:pt x="992" y="344"/>
                      </a:lnTo>
                      <a:lnTo>
                        <a:pt x="997" y="348"/>
                      </a:lnTo>
                      <a:lnTo>
                        <a:pt x="999" y="350"/>
                      </a:lnTo>
                      <a:lnTo>
                        <a:pt x="999" y="351"/>
                      </a:lnTo>
                      <a:lnTo>
                        <a:pt x="999" y="357"/>
                      </a:lnTo>
                      <a:lnTo>
                        <a:pt x="999" y="359"/>
                      </a:lnTo>
                      <a:lnTo>
                        <a:pt x="1009" y="366"/>
                      </a:lnTo>
                      <a:lnTo>
                        <a:pt x="1011" y="366"/>
                      </a:lnTo>
                      <a:lnTo>
                        <a:pt x="1011" y="366"/>
                      </a:lnTo>
                      <a:lnTo>
                        <a:pt x="1012" y="366"/>
                      </a:lnTo>
                      <a:lnTo>
                        <a:pt x="1014" y="366"/>
                      </a:lnTo>
                      <a:lnTo>
                        <a:pt x="1014" y="366"/>
                      </a:lnTo>
                      <a:lnTo>
                        <a:pt x="1016" y="368"/>
                      </a:lnTo>
                      <a:lnTo>
                        <a:pt x="1016" y="370"/>
                      </a:lnTo>
                      <a:lnTo>
                        <a:pt x="1016" y="372"/>
                      </a:lnTo>
                      <a:lnTo>
                        <a:pt x="1018" y="372"/>
                      </a:lnTo>
                      <a:lnTo>
                        <a:pt x="1018" y="370"/>
                      </a:lnTo>
                      <a:lnTo>
                        <a:pt x="1020" y="370"/>
                      </a:lnTo>
                      <a:lnTo>
                        <a:pt x="1020" y="370"/>
                      </a:lnTo>
                      <a:lnTo>
                        <a:pt x="1022" y="370"/>
                      </a:lnTo>
                      <a:lnTo>
                        <a:pt x="1024" y="370"/>
                      </a:lnTo>
                      <a:lnTo>
                        <a:pt x="1024" y="370"/>
                      </a:lnTo>
                      <a:lnTo>
                        <a:pt x="1027" y="372"/>
                      </a:lnTo>
                      <a:lnTo>
                        <a:pt x="1029" y="372"/>
                      </a:lnTo>
                      <a:lnTo>
                        <a:pt x="1031" y="372"/>
                      </a:lnTo>
                      <a:lnTo>
                        <a:pt x="1033" y="368"/>
                      </a:lnTo>
                      <a:lnTo>
                        <a:pt x="1035" y="368"/>
                      </a:lnTo>
                      <a:lnTo>
                        <a:pt x="1037" y="368"/>
                      </a:lnTo>
                      <a:lnTo>
                        <a:pt x="1039" y="368"/>
                      </a:lnTo>
                      <a:lnTo>
                        <a:pt x="1041" y="368"/>
                      </a:lnTo>
                      <a:lnTo>
                        <a:pt x="1044" y="372"/>
                      </a:lnTo>
                      <a:lnTo>
                        <a:pt x="1046" y="376"/>
                      </a:lnTo>
                      <a:lnTo>
                        <a:pt x="1050" y="378"/>
                      </a:lnTo>
                      <a:lnTo>
                        <a:pt x="1052" y="383"/>
                      </a:lnTo>
                      <a:lnTo>
                        <a:pt x="1054" y="385"/>
                      </a:lnTo>
                      <a:lnTo>
                        <a:pt x="1054" y="385"/>
                      </a:lnTo>
                      <a:lnTo>
                        <a:pt x="1056" y="385"/>
                      </a:lnTo>
                      <a:lnTo>
                        <a:pt x="1058" y="385"/>
                      </a:lnTo>
                      <a:lnTo>
                        <a:pt x="1059" y="387"/>
                      </a:lnTo>
                      <a:lnTo>
                        <a:pt x="1061" y="387"/>
                      </a:lnTo>
                      <a:lnTo>
                        <a:pt x="1061" y="387"/>
                      </a:lnTo>
                      <a:lnTo>
                        <a:pt x="1069" y="389"/>
                      </a:lnTo>
                      <a:lnTo>
                        <a:pt x="1073" y="389"/>
                      </a:lnTo>
                      <a:lnTo>
                        <a:pt x="1091" y="393"/>
                      </a:lnTo>
                      <a:lnTo>
                        <a:pt x="1101" y="398"/>
                      </a:lnTo>
                      <a:lnTo>
                        <a:pt x="1104" y="400"/>
                      </a:lnTo>
                      <a:lnTo>
                        <a:pt x="1106" y="402"/>
                      </a:lnTo>
                      <a:lnTo>
                        <a:pt x="1108" y="402"/>
                      </a:lnTo>
                      <a:lnTo>
                        <a:pt x="1110" y="402"/>
                      </a:lnTo>
                      <a:lnTo>
                        <a:pt x="1112" y="404"/>
                      </a:lnTo>
                      <a:lnTo>
                        <a:pt x="1112" y="404"/>
                      </a:lnTo>
                      <a:lnTo>
                        <a:pt x="1110" y="421"/>
                      </a:lnTo>
                      <a:lnTo>
                        <a:pt x="1110" y="423"/>
                      </a:lnTo>
                      <a:lnTo>
                        <a:pt x="1112" y="427"/>
                      </a:lnTo>
                      <a:lnTo>
                        <a:pt x="1112" y="427"/>
                      </a:lnTo>
                      <a:lnTo>
                        <a:pt x="1112" y="427"/>
                      </a:lnTo>
                      <a:lnTo>
                        <a:pt x="1112" y="427"/>
                      </a:lnTo>
                      <a:lnTo>
                        <a:pt x="1112" y="427"/>
                      </a:lnTo>
                      <a:lnTo>
                        <a:pt x="1112" y="428"/>
                      </a:lnTo>
                      <a:lnTo>
                        <a:pt x="1112" y="430"/>
                      </a:lnTo>
                      <a:lnTo>
                        <a:pt x="1112" y="430"/>
                      </a:lnTo>
                      <a:lnTo>
                        <a:pt x="1112" y="432"/>
                      </a:lnTo>
                      <a:lnTo>
                        <a:pt x="1114" y="432"/>
                      </a:lnTo>
                      <a:lnTo>
                        <a:pt x="1114" y="434"/>
                      </a:lnTo>
                      <a:lnTo>
                        <a:pt x="1114" y="436"/>
                      </a:lnTo>
                      <a:lnTo>
                        <a:pt x="1114" y="438"/>
                      </a:lnTo>
                      <a:lnTo>
                        <a:pt x="1112" y="438"/>
                      </a:lnTo>
                      <a:lnTo>
                        <a:pt x="1110" y="440"/>
                      </a:lnTo>
                      <a:lnTo>
                        <a:pt x="1110" y="440"/>
                      </a:lnTo>
                      <a:lnTo>
                        <a:pt x="1110" y="442"/>
                      </a:lnTo>
                      <a:lnTo>
                        <a:pt x="1108" y="445"/>
                      </a:lnTo>
                      <a:lnTo>
                        <a:pt x="1108" y="445"/>
                      </a:lnTo>
                      <a:lnTo>
                        <a:pt x="1106" y="447"/>
                      </a:lnTo>
                      <a:lnTo>
                        <a:pt x="1106" y="449"/>
                      </a:lnTo>
                      <a:lnTo>
                        <a:pt x="1106" y="449"/>
                      </a:lnTo>
                      <a:lnTo>
                        <a:pt x="1104" y="451"/>
                      </a:lnTo>
                      <a:lnTo>
                        <a:pt x="1104" y="453"/>
                      </a:lnTo>
                      <a:lnTo>
                        <a:pt x="1103" y="453"/>
                      </a:lnTo>
                      <a:lnTo>
                        <a:pt x="1103" y="455"/>
                      </a:lnTo>
                      <a:lnTo>
                        <a:pt x="1104" y="457"/>
                      </a:lnTo>
                      <a:lnTo>
                        <a:pt x="1106" y="458"/>
                      </a:lnTo>
                      <a:lnTo>
                        <a:pt x="1106" y="458"/>
                      </a:lnTo>
                      <a:lnTo>
                        <a:pt x="1108" y="460"/>
                      </a:lnTo>
                      <a:lnTo>
                        <a:pt x="1112" y="460"/>
                      </a:lnTo>
                      <a:lnTo>
                        <a:pt x="1116" y="466"/>
                      </a:lnTo>
                      <a:lnTo>
                        <a:pt x="1118" y="466"/>
                      </a:lnTo>
                      <a:lnTo>
                        <a:pt x="1119" y="466"/>
                      </a:lnTo>
                      <a:lnTo>
                        <a:pt x="1119" y="468"/>
                      </a:lnTo>
                      <a:lnTo>
                        <a:pt x="1121" y="468"/>
                      </a:lnTo>
                      <a:lnTo>
                        <a:pt x="1127" y="466"/>
                      </a:lnTo>
                      <a:lnTo>
                        <a:pt x="1134" y="464"/>
                      </a:lnTo>
                      <a:lnTo>
                        <a:pt x="1148" y="462"/>
                      </a:lnTo>
                      <a:lnTo>
                        <a:pt x="1159" y="458"/>
                      </a:lnTo>
                      <a:lnTo>
                        <a:pt x="1172" y="457"/>
                      </a:lnTo>
                      <a:lnTo>
                        <a:pt x="1183" y="45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85">
                  <a:extLst>
                    <a:ext uri="{FF2B5EF4-FFF2-40B4-BE49-F238E27FC236}">
                      <a16:creationId xmlns:a16="http://schemas.microsoft.com/office/drawing/2014/main" id="{D65C2EBF-0806-4821-AC35-C88358BCEF66}"/>
                    </a:ext>
                  </a:extLst>
                </p:cNvPr>
                <p:cNvSpPr>
                  <a:spLocks noEditPoints="1"/>
                </p:cNvSpPr>
                <p:nvPr/>
              </p:nvSpPr>
              <p:spPr bwMode="auto">
                <a:xfrm>
                  <a:off x="211138" y="815975"/>
                  <a:ext cx="698500" cy="768350"/>
                </a:xfrm>
                <a:custGeom>
                  <a:avLst/>
                  <a:gdLst>
                    <a:gd name="T0" fmla="*/ 47 w 880"/>
                    <a:gd name="T1" fmla="*/ 590 h 967"/>
                    <a:gd name="T2" fmla="*/ 788 w 880"/>
                    <a:gd name="T3" fmla="*/ 520 h 967"/>
                    <a:gd name="T4" fmla="*/ 805 w 880"/>
                    <a:gd name="T5" fmla="*/ 680 h 967"/>
                    <a:gd name="T6" fmla="*/ 822 w 880"/>
                    <a:gd name="T7" fmla="*/ 834 h 967"/>
                    <a:gd name="T8" fmla="*/ 835 w 880"/>
                    <a:gd name="T9" fmla="*/ 881 h 967"/>
                    <a:gd name="T10" fmla="*/ 548 w 880"/>
                    <a:gd name="T11" fmla="*/ 903 h 967"/>
                    <a:gd name="T12" fmla="*/ 494 w 880"/>
                    <a:gd name="T13" fmla="*/ 917 h 967"/>
                    <a:gd name="T14" fmla="*/ 462 w 880"/>
                    <a:gd name="T15" fmla="*/ 917 h 967"/>
                    <a:gd name="T16" fmla="*/ 447 w 880"/>
                    <a:gd name="T17" fmla="*/ 930 h 967"/>
                    <a:gd name="T18" fmla="*/ 403 w 880"/>
                    <a:gd name="T19" fmla="*/ 900 h 967"/>
                    <a:gd name="T20" fmla="*/ 388 w 880"/>
                    <a:gd name="T21" fmla="*/ 907 h 967"/>
                    <a:gd name="T22" fmla="*/ 375 w 880"/>
                    <a:gd name="T23" fmla="*/ 937 h 967"/>
                    <a:gd name="T24" fmla="*/ 377 w 880"/>
                    <a:gd name="T25" fmla="*/ 954 h 967"/>
                    <a:gd name="T26" fmla="*/ 366 w 880"/>
                    <a:gd name="T27" fmla="*/ 965 h 967"/>
                    <a:gd name="T28" fmla="*/ 345 w 880"/>
                    <a:gd name="T29" fmla="*/ 963 h 967"/>
                    <a:gd name="T30" fmla="*/ 321 w 880"/>
                    <a:gd name="T31" fmla="*/ 941 h 967"/>
                    <a:gd name="T32" fmla="*/ 308 w 880"/>
                    <a:gd name="T33" fmla="*/ 932 h 967"/>
                    <a:gd name="T34" fmla="*/ 304 w 880"/>
                    <a:gd name="T35" fmla="*/ 926 h 967"/>
                    <a:gd name="T36" fmla="*/ 295 w 880"/>
                    <a:gd name="T37" fmla="*/ 909 h 967"/>
                    <a:gd name="T38" fmla="*/ 285 w 880"/>
                    <a:gd name="T39" fmla="*/ 903 h 967"/>
                    <a:gd name="T40" fmla="*/ 276 w 880"/>
                    <a:gd name="T41" fmla="*/ 896 h 967"/>
                    <a:gd name="T42" fmla="*/ 270 w 880"/>
                    <a:gd name="T43" fmla="*/ 883 h 967"/>
                    <a:gd name="T44" fmla="*/ 264 w 880"/>
                    <a:gd name="T45" fmla="*/ 868 h 967"/>
                    <a:gd name="T46" fmla="*/ 255 w 880"/>
                    <a:gd name="T47" fmla="*/ 862 h 967"/>
                    <a:gd name="T48" fmla="*/ 242 w 880"/>
                    <a:gd name="T49" fmla="*/ 862 h 967"/>
                    <a:gd name="T50" fmla="*/ 233 w 880"/>
                    <a:gd name="T51" fmla="*/ 864 h 967"/>
                    <a:gd name="T52" fmla="*/ 223 w 880"/>
                    <a:gd name="T53" fmla="*/ 853 h 967"/>
                    <a:gd name="T54" fmla="*/ 208 w 880"/>
                    <a:gd name="T55" fmla="*/ 836 h 967"/>
                    <a:gd name="T56" fmla="*/ 197 w 880"/>
                    <a:gd name="T57" fmla="*/ 826 h 967"/>
                    <a:gd name="T58" fmla="*/ 174 w 880"/>
                    <a:gd name="T59" fmla="*/ 824 h 967"/>
                    <a:gd name="T60" fmla="*/ 148 w 880"/>
                    <a:gd name="T61" fmla="*/ 823 h 967"/>
                    <a:gd name="T62" fmla="*/ 142 w 880"/>
                    <a:gd name="T63" fmla="*/ 828 h 967"/>
                    <a:gd name="T64" fmla="*/ 116 w 880"/>
                    <a:gd name="T65" fmla="*/ 830 h 967"/>
                    <a:gd name="T66" fmla="*/ 97 w 880"/>
                    <a:gd name="T67" fmla="*/ 836 h 967"/>
                    <a:gd name="T68" fmla="*/ 77 w 880"/>
                    <a:gd name="T69" fmla="*/ 836 h 967"/>
                    <a:gd name="T70" fmla="*/ 58 w 880"/>
                    <a:gd name="T71" fmla="*/ 834 h 967"/>
                    <a:gd name="T72" fmla="*/ 43 w 880"/>
                    <a:gd name="T73" fmla="*/ 868 h 967"/>
                    <a:gd name="T74" fmla="*/ 43 w 880"/>
                    <a:gd name="T75" fmla="*/ 838 h 967"/>
                    <a:gd name="T76" fmla="*/ 75 w 880"/>
                    <a:gd name="T77" fmla="*/ 738 h 967"/>
                    <a:gd name="T78" fmla="*/ 52 w 880"/>
                    <a:gd name="T79" fmla="*/ 631 h 967"/>
                    <a:gd name="T80" fmla="*/ 39 w 880"/>
                    <a:gd name="T81" fmla="*/ 618 h 967"/>
                    <a:gd name="T82" fmla="*/ 56 w 880"/>
                    <a:gd name="T83" fmla="*/ 607 h 967"/>
                    <a:gd name="T84" fmla="*/ 45 w 880"/>
                    <a:gd name="T85" fmla="*/ 616 h 967"/>
                    <a:gd name="T86" fmla="*/ 58 w 880"/>
                    <a:gd name="T87" fmla="*/ 594 h 967"/>
                    <a:gd name="T88" fmla="*/ 60 w 880"/>
                    <a:gd name="T89" fmla="*/ 582 h 967"/>
                    <a:gd name="T90" fmla="*/ 54 w 880"/>
                    <a:gd name="T91" fmla="*/ 578 h 967"/>
                    <a:gd name="T92" fmla="*/ 64 w 880"/>
                    <a:gd name="T93" fmla="*/ 554 h 967"/>
                    <a:gd name="T94" fmla="*/ 52 w 880"/>
                    <a:gd name="T95" fmla="*/ 537 h 967"/>
                    <a:gd name="T96" fmla="*/ 43 w 880"/>
                    <a:gd name="T97" fmla="*/ 520 h 967"/>
                    <a:gd name="T98" fmla="*/ 37 w 880"/>
                    <a:gd name="T99" fmla="*/ 526 h 967"/>
                    <a:gd name="T100" fmla="*/ 30 w 880"/>
                    <a:gd name="T101" fmla="*/ 517 h 967"/>
                    <a:gd name="T102" fmla="*/ 20 w 880"/>
                    <a:gd name="T103" fmla="*/ 500 h 967"/>
                    <a:gd name="T104" fmla="*/ 11 w 880"/>
                    <a:gd name="T105" fmla="*/ 483 h 967"/>
                    <a:gd name="T106" fmla="*/ 2 w 880"/>
                    <a:gd name="T107" fmla="*/ 501 h 967"/>
                    <a:gd name="T108" fmla="*/ 7 w 880"/>
                    <a:gd name="T109" fmla="*/ 470 h 967"/>
                    <a:gd name="T110" fmla="*/ 308 w 880"/>
                    <a:gd name="T111" fmla="*/ 327 h 967"/>
                    <a:gd name="T112" fmla="*/ 602 w 880"/>
                    <a:gd name="T113" fmla="*/ 32 h 967"/>
                    <a:gd name="T114" fmla="*/ 830 w 880"/>
                    <a:gd name="T115" fmla="*/ 148 h 967"/>
                    <a:gd name="T116" fmla="*/ 760 w 880"/>
                    <a:gd name="T117" fmla="*/ 255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0" h="967">
                      <a:moveTo>
                        <a:pt x="52" y="582"/>
                      </a:moveTo>
                      <a:lnTo>
                        <a:pt x="50" y="592"/>
                      </a:lnTo>
                      <a:lnTo>
                        <a:pt x="49" y="597"/>
                      </a:lnTo>
                      <a:lnTo>
                        <a:pt x="47" y="601"/>
                      </a:lnTo>
                      <a:lnTo>
                        <a:pt x="45" y="599"/>
                      </a:lnTo>
                      <a:lnTo>
                        <a:pt x="45" y="599"/>
                      </a:lnTo>
                      <a:lnTo>
                        <a:pt x="45" y="599"/>
                      </a:lnTo>
                      <a:lnTo>
                        <a:pt x="45" y="597"/>
                      </a:lnTo>
                      <a:lnTo>
                        <a:pt x="45" y="597"/>
                      </a:lnTo>
                      <a:lnTo>
                        <a:pt x="45" y="597"/>
                      </a:lnTo>
                      <a:lnTo>
                        <a:pt x="45" y="595"/>
                      </a:lnTo>
                      <a:lnTo>
                        <a:pt x="45" y="594"/>
                      </a:lnTo>
                      <a:lnTo>
                        <a:pt x="47" y="590"/>
                      </a:lnTo>
                      <a:lnTo>
                        <a:pt x="47" y="590"/>
                      </a:lnTo>
                      <a:lnTo>
                        <a:pt x="47" y="588"/>
                      </a:lnTo>
                      <a:lnTo>
                        <a:pt x="47" y="588"/>
                      </a:lnTo>
                      <a:lnTo>
                        <a:pt x="47" y="586"/>
                      </a:lnTo>
                      <a:lnTo>
                        <a:pt x="49" y="584"/>
                      </a:lnTo>
                      <a:lnTo>
                        <a:pt x="49" y="584"/>
                      </a:lnTo>
                      <a:lnTo>
                        <a:pt x="50" y="586"/>
                      </a:lnTo>
                      <a:lnTo>
                        <a:pt x="52" y="582"/>
                      </a:lnTo>
                      <a:lnTo>
                        <a:pt x="52" y="580"/>
                      </a:lnTo>
                      <a:lnTo>
                        <a:pt x="52" y="582"/>
                      </a:lnTo>
                      <a:close/>
                      <a:moveTo>
                        <a:pt x="785" y="477"/>
                      </a:moveTo>
                      <a:lnTo>
                        <a:pt x="787" y="496"/>
                      </a:lnTo>
                      <a:lnTo>
                        <a:pt x="787" y="501"/>
                      </a:lnTo>
                      <a:lnTo>
                        <a:pt x="788" y="511"/>
                      </a:lnTo>
                      <a:lnTo>
                        <a:pt x="788" y="520"/>
                      </a:lnTo>
                      <a:lnTo>
                        <a:pt x="790" y="524"/>
                      </a:lnTo>
                      <a:lnTo>
                        <a:pt x="790" y="533"/>
                      </a:lnTo>
                      <a:lnTo>
                        <a:pt x="792" y="552"/>
                      </a:lnTo>
                      <a:lnTo>
                        <a:pt x="794" y="562"/>
                      </a:lnTo>
                      <a:lnTo>
                        <a:pt x="794" y="571"/>
                      </a:lnTo>
                      <a:lnTo>
                        <a:pt x="796" y="580"/>
                      </a:lnTo>
                      <a:lnTo>
                        <a:pt x="798" y="599"/>
                      </a:lnTo>
                      <a:lnTo>
                        <a:pt x="798" y="609"/>
                      </a:lnTo>
                      <a:lnTo>
                        <a:pt x="800" y="620"/>
                      </a:lnTo>
                      <a:lnTo>
                        <a:pt x="800" y="624"/>
                      </a:lnTo>
                      <a:lnTo>
                        <a:pt x="802" y="633"/>
                      </a:lnTo>
                      <a:lnTo>
                        <a:pt x="802" y="637"/>
                      </a:lnTo>
                      <a:lnTo>
                        <a:pt x="805" y="672"/>
                      </a:lnTo>
                      <a:lnTo>
                        <a:pt x="805" y="680"/>
                      </a:lnTo>
                      <a:lnTo>
                        <a:pt x="807" y="693"/>
                      </a:lnTo>
                      <a:lnTo>
                        <a:pt x="807" y="701"/>
                      </a:lnTo>
                      <a:lnTo>
                        <a:pt x="809" y="708"/>
                      </a:lnTo>
                      <a:lnTo>
                        <a:pt x="809" y="716"/>
                      </a:lnTo>
                      <a:lnTo>
                        <a:pt x="811" y="721"/>
                      </a:lnTo>
                      <a:lnTo>
                        <a:pt x="813" y="742"/>
                      </a:lnTo>
                      <a:lnTo>
                        <a:pt x="813" y="749"/>
                      </a:lnTo>
                      <a:lnTo>
                        <a:pt x="817" y="776"/>
                      </a:lnTo>
                      <a:lnTo>
                        <a:pt x="817" y="783"/>
                      </a:lnTo>
                      <a:lnTo>
                        <a:pt x="817" y="789"/>
                      </a:lnTo>
                      <a:lnTo>
                        <a:pt x="820" y="817"/>
                      </a:lnTo>
                      <a:lnTo>
                        <a:pt x="820" y="824"/>
                      </a:lnTo>
                      <a:lnTo>
                        <a:pt x="822" y="830"/>
                      </a:lnTo>
                      <a:lnTo>
                        <a:pt x="822" y="834"/>
                      </a:lnTo>
                      <a:lnTo>
                        <a:pt x="822" y="834"/>
                      </a:lnTo>
                      <a:lnTo>
                        <a:pt x="824" y="836"/>
                      </a:lnTo>
                      <a:lnTo>
                        <a:pt x="826" y="838"/>
                      </a:lnTo>
                      <a:lnTo>
                        <a:pt x="828" y="840"/>
                      </a:lnTo>
                      <a:lnTo>
                        <a:pt x="832" y="841"/>
                      </a:lnTo>
                      <a:lnTo>
                        <a:pt x="835" y="843"/>
                      </a:lnTo>
                      <a:lnTo>
                        <a:pt x="837" y="845"/>
                      </a:lnTo>
                      <a:lnTo>
                        <a:pt x="841" y="847"/>
                      </a:lnTo>
                      <a:lnTo>
                        <a:pt x="841" y="849"/>
                      </a:lnTo>
                      <a:lnTo>
                        <a:pt x="841" y="849"/>
                      </a:lnTo>
                      <a:lnTo>
                        <a:pt x="841" y="849"/>
                      </a:lnTo>
                      <a:lnTo>
                        <a:pt x="841" y="853"/>
                      </a:lnTo>
                      <a:lnTo>
                        <a:pt x="839" y="858"/>
                      </a:lnTo>
                      <a:lnTo>
                        <a:pt x="835" y="881"/>
                      </a:lnTo>
                      <a:lnTo>
                        <a:pt x="835" y="886"/>
                      </a:lnTo>
                      <a:lnTo>
                        <a:pt x="833" y="894"/>
                      </a:lnTo>
                      <a:lnTo>
                        <a:pt x="830" y="909"/>
                      </a:lnTo>
                      <a:lnTo>
                        <a:pt x="830" y="909"/>
                      </a:lnTo>
                      <a:lnTo>
                        <a:pt x="830" y="911"/>
                      </a:lnTo>
                      <a:lnTo>
                        <a:pt x="830" y="911"/>
                      </a:lnTo>
                      <a:lnTo>
                        <a:pt x="556" y="911"/>
                      </a:lnTo>
                      <a:lnTo>
                        <a:pt x="556" y="903"/>
                      </a:lnTo>
                      <a:lnTo>
                        <a:pt x="556" y="898"/>
                      </a:lnTo>
                      <a:lnTo>
                        <a:pt x="556" y="896"/>
                      </a:lnTo>
                      <a:lnTo>
                        <a:pt x="554" y="896"/>
                      </a:lnTo>
                      <a:lnTo>
                        <a:pt x="552" y="896"/>
                      </a:lnTo>
                      <a:lnTo>
                        <a:pt x="548" y="901"/>
                      </a:lnTo>
                      <a:lnTo>
                        <a:pt x="548" y="903"/>
                      </a:lnTo>
                      <a:lnTo>
                        <a:pt x="548" y="905"/>
                      </a:lnTo>
                      <a:lnTo>
                        <a:pt x="548" y="911"/>
                      </a:lnTo>
                      <a:lnTo>
                        <a:pt x="550" y="915"/>
                      </a:lnTo>
                      <a:lnTo>
                        <a:pt x="531" y="915"/>
                      </a:lnTo>
                      <a:lnTo>
                        <a:pt x="527" y="917"/>
                      </a:lnTo>
                      <a:lnTo>
                        <a:pt x="526" y="917"/>
                      </a:lnTo>
                      <a:lnTo>
                        <a:pt x="522" y="918"/>
                      </a:lnTo>
                      <a:lnTo>
                        <a:pt x="520" y="920"/>
                      </a:lnTo>
                      <a:lnTo>
                        <a:pt x="510" y="918"/>
                      </a:lnTo>
                      <a:lnTo>
                        <a:pt x="503" y="920"/>
                      </a:lnTo>
                      <a:lnTo>
                        <a:pt x="501" y="920"/>
                      </a:lnTo>
                      <a:lnTo>
                        <a:pt x="499" y="920"/>
                      </a:lnTo>
                      <a:lnTo>
                        <a:pt x="495" y="918"/>
                      </a:lnTo>
                      <a:lnTo>
                        <a:pt x="494" y="917"/>
                      </a:lnTo>
                      <a:lnTo>
                        <a:pt x="494" y="917"/>
                      </a:lnTo>
                      <a:lnTo>
                        <a:pt x="492" y="917"/>
                      </a:lnTo>
                      <a:lnTo>
                        <a:pt x="492" y="917"/>
                      </a:lnTo>
                      <a:lnTo>
                        <a:pt x="486" y="915"/>
                      </a:lnTo>
                      <a:lnTo>
                        <a:pt x="484" y="915"/>
                      </a:lnTo>
                      <a:lnTo>
                        <a:pt x="480" y="915"/>
                      </a:lnTo>
                      <a:lnTo>
                        <a:pt x="479" y="915"/>
                      </a:lnTo>
                      <a:lnTo>
                        <a:pt x="471" y="915"/>
                      </a:lnTo>
                      <a:lnTo>
                        <a:pt x="471" y="915"/>
                      </a:lnTo>
                      <a:lnTo>
                        <a:pt x="469" y="915"/>
                      </a:lnTo>
                      <a:lnTo>
                        <a:pt x="469" y="915"/>
                      </a:lnTo>
                      <a:lnTo>
                        <a:pt x="465" y="917"/>
                      </a:lnTo>
                      <a:lnTo>
                        <a:pt x="464" y="917"/>
                      </a:lnTo>
                      <a:lnTo>
                        <a:pt x="462" y="917"/>
                      </a:lnTo>
                      <a:lnTo>
                        <a:pt x="458" y="915"/>
                      </a:lnTo>
                      <a:lnTo>
                        <a:pt x="456" y="915"/>
                      </a:lnTo>
                      <a:lnTo>
                        <a:pt x="454" y="917"/>
                      </a:lnTo>
                      <a:lnTo>
                        <a:pt x="454" y="917"/>
                      </a:lnTo>
                      <a:lnTo>
                        <a:pt x="454" y="920"/>
                      </a:lnTo>
                      <a:lnTo>
                        <a:pt x="454" y="922"/>
                      </a:lnTo>
                      <a:lnTo>
                        <a:pt x="454" y="922"/>
                      </a:lnTo>
                      <a:lnTo>
                        <a:pt x="452" y="924"/>
                      </a:lnTo>
                      <a:lnTo>
                        <a:pt x="452" y="924"/>
                      </a:lnTo>
                      <a:lnTo>
                        <a:pt x="450" y="924"/>
                      </a:lnTo>
                      <a:lnTo>
                        <a:pt x="450" y="924"/>
                      </a:lnTo>
                      <a:lnTo>
                        <a:pt x="449" y="926"/>
                      </a:lnTo>
                      <a:lnTo>
                        <a:pt x="449" y="928"/>
                      </a:lnTo>
                      <a:lnTo>
                        <a:pt x="447" y="930"/>
                      </a:lnTo>
                      <a:lnTo>
                        <a:pt x="447" y="932"/>
                      </a:lnTo>
                      <a:lnTo>
                        <a:pt x="445" y="933"/>
                      </a:lnTo>
                      <a:lnTo>
                        <a:pt x="445" y="933"/>
                      </a:lnTo>
                      <a:lnTo>
                        <a:pt x="443" y="939"/>
                      </a:lnTo>
                      <a:lnTo>
                        <a:pt x="443" y="939"/>
                      </a:lnTo>
                      <a:lnTo>
                        <a:pt x="439" y="935"/>
                      </a:lnTo>
                      <a:lnTo>
                        <a:pt x="437" y="933"/>
                      </a:lnTo>
                      <a:lnTo>
                        <a:pt x="435" y="930"/>
                      </a:lnTo>
                      <a:lnTo>
                        <a:pt x="433" y="928"/>
                      </a:lnTo>
                      <a:lnTo>
                        <a:pt x="415" y="915"/>
                      </a:lnTo>
                      <a:lnTo>
                        <a:pt x="413" y="913"/>
                      </a:lnTo>
                      <a:lnTo>
                        <a:pt x="407" y="903"/>
                      </a:lnTo>
                      <a:lnTo>
                        <a:pt x="405" y="901"/>
                      </a:lnTo>
                      <a:lnTo>
                        <a:pt x="403" y="900"/>
                      </a:lnTo>
                      <a:lnTo>
                        <a:pt x="400" y="900"/>
                      </a:lnTo>
                      <a:lnTo>
                        <a:pt x="398" y="900"/>
                      </a:lnTo>
                      <a:lnTo>
                        <a:pt x="398" y="900"/>
                      </a:lnTo>
                      <a:lnTo>
                        <a:pt x="398" y="900"/>
                      </a:lnTo>
                      <a:lnTo>
                        <a:pt x="400" y="900"/>
                      </a:lnTo>
                      <a:lnTo>
                        <a:pt x="400" y="900"/>
                      </a:lnTo>
                      <a:lnTo>
                        <a:pt x="400" y="901"/>
                      </a:lnTo>
                      <a:lnTo>
                        <a:pt x="398" y="903"/>
                      </a:lnTo>
                      <a:lnTo>
                        <a:pt x="398" y="903"/>
                      </a:lnTo>
                      <a:lnTo>
                        <a:pt x="396" y="903"/>
                      </a:lnTo>
                      <a:lnTo>
                        <a:pt x="394" y="903"/>
                      </a:lnTo>
                      <a:lnTo>
                        <a:pt x="392" y="907"/>
                      </a:lnTo>
                      <a:lnTo>
                        <a:pt x="390" y="909"/>
                      </a:lnTo>
                      <a:lnTo>
                        <a:pt x="388" y="907"/>
                      </a:lnTo>
                      <a:lnTo>
                        <a:pt x="387" y="907"/>
                      </a:lnTo>
                      <a:lnTo>
                        <a:pt x="385" y="907"/>
                      </a:lnTo>
                      <a:lnTo>
                        <a:pt x="385" y="911"/>
                      </a:lnTo>
                      <a:lnTo>
                        <a:pt x="383" y="913"/>
                      </a:lnTo>
                      <a:lnTo>
                        <a:pt x="381" y="915"/>
                      </a:lnTo>
                      <a:lnTo>
                        <a:pt x="379" y="920"/>
                      </a:lnTo>
                      <a:lnTo>
                        <a:pt x="377" y="926"/>
                      </a:lnTo>
                      <a:lnTo>
                        <a:pt x="377" y="926"/>
                      </a:lnTo>
                      <a:lnTo>
                        <a:pt x="377" y="930"/>
                      </a:lnTo>
                      <a:lnTo>
                        <a:pt x="375" y="933"/>
                      </a:lnTo>
                      <a:lnTo>
                        <a:pt x="375" y="935"/>
                      </a:lnTo>
                      <a:lnTo>
                        <a:pt x="375" y="937"/>
                      </a:lnTo>
                      <a:lnTo>
                        <a:pt x="375" y="937"/>
                      </a:lnTo>
                      <a:lnTo>
                        <a:pt x="375" y="937"/>
                      </a:lnTo>
                      <a:lnTo>
                        <a:pt x="375" y="941"/>
                      </a:lnTo>
                      <a:lnTo>
                        <a:pt x="375" y="943"/>
                      </a:lnTo>
                      <a:lnTo>
                        <a:pt x="373" y="943"/>
                      </a:lnTo>
                      <a:lnTo>
                        <a:pt x="375" y="945"/>
                      </a:lnTo>
                      <a:lnTo>
                        <a:pt x="375" y="945"/>
                      </a:lnTo>
                      <a:lnTo>
                        <a:pt x="375" y="943"/>
                      </a:lnTo>
                      <a:lnTo>
                        <a:pt x="377" y="943"/>
                      </a:lnTo>
                      <a:lnTo>
                        <a:pt x="377" y="945"/>
                      </a:lnTo>
                      <a:lnTo>
                        <a:pt x="377" y="945"/>
                      </a:lnTo>
                      <a:lnTo>
                        <a:pt x="377" y="948"/>
                      </a:lnTo>
                      <a:lnTo>
                        <a:pt x="377" y="950"/>
                      </a:lnTo>
                      <a:lnTo>
                        <a:pt x="377" y="952"/>
                      </a:lnTo>
                      <a:lnTo>
                        <a:pt x="377" y="954"/>
                      </a:lnTo>
                      <a:lnTo>
                        <a:pt x="377" y="954"/>
                      </a:lnTo>
                      <a:lnTo>
                        <a:pt x="377" y="954"/>
                      </a:lnTo>
                      <a:lnTo>
                        <a:pt x="377" y="954"/>
                      </a:lnTo>
                      <a:lnTo>
                        <a:pt x="377" y="956"/>
                      </a:lnTo>
                      <a:lnTo>
                        <a:pt x="375" y="956"/>
                      </a:lnTo>
                      <a:lnTo>
                        <a:pt x="375" y="956"/>
                      </a:lnTo>
                      <a:lnTo>
                        <a:pt x="375" y="956"/>
                      </a:lnTo>
                      <a:lnTo>
                        <a:pt x="375" y="958"/>
                      </a:lnTo>
                      <a:lnTo>
                        <a:pt x="373" y="958"/>
                      </a:lnTo>
                      <a:lnTo>
                        <a:pt x="373" y="960"/>
                      </a:lnTo>
                      <a:lnTo>
                        <a:pt x="372" y="960"/>
                      </a:lnTo>
                      <a:lnTo>
                        <a:pt x="370" y="960"/>
                      </a:lnTo>
                      <a:lnTo>
                        <a:pt x="368" y="962"/>
                      </a:lnTo>
                      <a:lnTo>
                        <a:pt x="366" y="963"/>
                      </a:lnTo>
                      <a:lnTo>
                        <a:pt x="366" y="965"/>
                      </a:lnTo>
                      <a:lnTo>
                        <a:pt x="364" y="965"/>
                      </a:lnTo>
                      <a:lnTo>
                        <a:pt x="362" y="965"/>
                      </a:lnTo>
                      <a:lnTo>
                        <a:pt x="360" y="965"/>
                      </a:lnTo>
                      <a:lnTo>
                        <a:pt x="360" y="965"/>
                      </a:lnTo>
                      <a:lnTo>
                        <a:pt x="360" y="965"/>
                      </a:lnTo>
                      <a:lnTo>
                        <a:pt x="360" y="967"/>
                      </a:lnTo>
                      <a:lnTo>
                        <a:pt x="358" y="967"/>
                      </a:lnTo>
                      <a:lnTo>
                        <a:pt x="355" y="963"/>
                      </a:lnTo>
                      <a:lnTo>
                        <a:pt x="355" y="963"/>
                      </a:lnTo>
                      <a:lnTo>
                        <a:pt x="353" y="963"/>
                      </a:lnTo>
                      <a:lnTo>
                        <a:pt x="349" y="965"/>
                      </a:lnTo>
                      <a:lnTo>
                        <a:pt x="349" y="965"/>
                      </a:lnTo>
                      <a:lnTo>
                        <a:pt x="347" y="965"/>
                      </a:lnTo>
                      <a:lnTo>
                        <a:pt x="345" y="963"/>
                      </a:lnTo>
                      <a:lnTo>
                        <a:pt x="341" y="962"/>
                      </a:lnTo>
                      <a:lnTo>
                        <a:pt x="338" y="960"/>
                      </a:lnTo>
                      <a:lnTo>
                        <a:pt x="336" y="958"/>
                      </a:lnTo>
                      <a:lnTo>
                        <a:pt x="334" y="954"/>
                      </a:lnTo>
                      <a:lnTo>
                        <a:pt x="332" y="954"/>
                      </a:lnTo>
                      <a:lnTo>
                        <a:pt x="332" y="954"/>
                      </a:lnTo>
                      <a:lnTo>
                        <a:pt x="330" y="947"/>
                      </a:lnTo>
                      <a:lnTo>
                        <a:pt x="330" y="947"/>
                      </a:lnTo>
                      <a:lnTo>
                        <a:pt x="330" y="947"/>
                      </a:lnTo>
                      <a:lnTo>
                        <a:pt x="328" y="947"/>
                      </a:lnTo>
                      <a:lnTo>
                        <a:pt x="326" y="945"/>
                      </a:lnTo>
                      <a:lnTo>
                        <a:pt x="326" y="945"/>
                      </a:lnTo>
                      <a:lnTo>
                        <a:pt x="325" y="945"/>
                      </a:lnTo>
                      <a:lnTo>
                        <a:pt x="321" y="941"/>
                      </a:lnTo>
                      <a:lnTo>
                        <a:pt x="321" y="941"/>
                      </a:lnTo>
                      <a:lnTo>
                        <a:pt x="319" y="939"/>
                      </a:lnTo>
                      <a:lnTo>
                        <a:pt x="319" y="939"/>
                      </a:lnTo>
                      <a:lnTo>
                        <a:pt x="317" y="939"/>
                      </a:lnTo>
                      <a:lnTo>
                        <a:pt x="315" y="941"/>
                      </a:lnTo>
                      <a:lnTo>
                        <a:pt x="313" y="939"/>
                      </a:lnTo>
                      <a:lnTo>
                        <a:pt x="310" y="937"/>
                      </a:lnTo>
                      <a:lnTo>
                        <a:pt x="308" y="937"/>
                      </a:lnTo>
                      <a:lnTo>
                        <a:pt x="308" y="937"/>
                      </a:lnTo>
                      <a:lnTo>
                        <a:pt x="308" y="935"/>
                      </a:lnTo>
                      <a:lnTo>
                        <a:pt x="308" y="935"/>
                      </a:lnTo>
                      <a:lnTo>
                        <a:pt x="308" y="933"/>
                      </a:lnTo>
                      <a:lnTo>
                        <a:pt x="308" y="933"/>
                      </a:lnTo>
                      <a:lnTo>
                        <a:pt x="308" y="932"/>
                      </a:lnTo>
                      <a:lnTo>
                        <a:pt x="308" y="932"/>
                      </a:lnTo>
                      <a:lnTo>
                        <a:pt x="306" y="932"/>
                      </a:lnTo>
                      <a:lnTo>
                        <a:pt x="306" y="932"/>
                      </a:lnTo>
                      <a:lnTo>
                        <a:pt x="304" y="932"/>
                      </a:lnTo>
                      <a:lnTo>
                        <a:pt x="304" y="932"/>
                      </a:lnTo>
                      <a:lnTo>
                        <a:pt x="302" y="932"/>
                      </a:lnTo>
                      <a:lnTo>
                        <a:pt x="302" y="930"/>
                      </a:lnTo>
                      <a:lnTo>
                        <a:pt x="300" y="930"/>
                      </a:lnTo>
                      <a:lnTo>
                        <a:pt x="300" y="928"/>
                      </a:lnTo>
                      <a:lnTo>
                        <a:pt x="300" y="928"/>
                      </a:lnTo>
                      <a:lnTo>
                        <a:pt x="304" y="928"/>
                      </a:lnTo>
                      <a:lnTo>
                        <a:pt x="304" y="928"/>
                      </a:lnTo>
                      <a:lnTo>
                        <a:pt x="306" y="926"/>
                      </a:lnTo>
                      <a:lnTo>
                        <a:pt x="304" y="926"/>
                      </a:lnTo>
                      <a:lnTo>
                        <a:pt x="304" y="924"/>
                      </a:lnTo>
                      <a:lnTo>
                        <a:pt x="300" y="920"/>
                      </a:lnTo>
                      <a:lnTo>
                        <a:pt x="298" y="920"/>
                      </a:lnTo>
                      <a:lnTo>
                        <a:pt x="298" y="918"/>
                      </a:lnTo>
                      <a:lnTo>
                        <a:pt x="298" y="918"/>
                      </a:lnTo>
                      <a:lnTo>
                        <a:pt x="298" y="915"/>
                      </a:lnTo>
                      <a:lnTo>
                        <a:pt x="298" y="915"/>
                      </a:lnTo>
                      <a:lnTo>
                        <a:pt x="296" y="915"/>
                      </a:lnTo>
                      <a:lnTo>
                        <a:pt x="296" y="913"/>
                      </a:lnTo>
                      <a:lnTo>
                        <a:pt x="296" y="913"/>
                      </a:lnTo>
                      <a:lnTo>
                        <a:pt x="296" y="911"/>
                      </a:lnTo>
                      <a:lnTo>
                        <a:pt x="296" y="911"/>
                      </a:lnTo>
                      <a:lnTo>
                        <a:pt x="295" y="909"/>
                      </a:lnTo>
                      <a:lnTo>
                        <a:pt x="295" y="909"/>
                      </a:lnTo>
                      <a:lnTo>
                        <a:pt x="293" y="909"/>
                      </a:lnTo>
                      <a:lnTo>
                        <a:pt x="293" y="909"/>
                      </a:lnTo>
                      <a:lnTo>
                        <a:pt x="291" y="911"/>
                      </a:lnTo>
                      <a:lnTo>
                        <a:pt x="289" y="911"/>
                      </a:lnTo>
                      <a:lnTo>
                        <a:pt x="289" y="911"/>
                      </a:lnTo>
                      <a:lnTo>
                        <a:pt x="287" y="911"/>
                      </a:lnTo>
                      <a:lnTo>
                        <a:pt x="287" y="911"/>
                      </a:lnTo>
                      <a:lnTo>
                        <a:pt x="285" y="909"/>
                      </a:lnTo>
                      <a:lnTo>
                        <a:pt x="285" y="909"/>
                      </a:lnTo>
                      <a:lnTo>
                        <a:pt x="285" y="909"/>
                      </a:lnTo>
                      <a:lnTo>
                        <a:pt x="287" y="905"/>
                      </a:lnTo>
                      <a:lnTo>
                        <a:pt x="285" y="905"/>
                      </a:lnTo>
                      <a:lnTo>
                        <a:pt x="285" y="903"/>
                      </a:lnTo>
                      <a:lnTo>
                        <a:pt x="285" y="903"/>
                      </a:lnTo>
                      <a:lnTo>
                        <a:pt x="283" y="903"/>
                      </a:lnTo>
                      <a:lnTo>
                        <a:pt x="281" y="901"/>
                      </a:lnTo>
                      <a:lnTo>
                        <a:pt x="281" y="901"/>
                      </a:lnTo>
                      <a:lnTo>
                        <a:pt x="281" y="901"/>
                      </a:lnTo>
                      <a:lnTo>
                        <a:pt x="279" y="900"/>
                      </a:lnTo>
                      <a:lnTo>
                        <a:pt x="279" y="900"/>
                      </a:lnTo>
                      <a:lnTo>
                        <a:pt x="278" y="901"/>
                      </a:lnTo>
                      <a:lnTo>
                        <a:pt x="276" y="901"/>
                      </a:lnTo>
                      <a:lnTo>
                        <a:pt x="276" y="900"/>
                      </a:lnTo>
                      <a:lnTo>
                        <a:pt x="274" y="898"/>
                      </a:lnTo>
                      <a:lnTo>
                        <a:pt x="276" y="898"/>
                      </a:lnTo>
                      <a:lnTo>
                        <a:pt x="276" y="898"/>
                      </a:lnTo>
                      <a:lnTo>
                        <a:pt x="276" y="896"/>
                      </a:lnTo>
                      <a:lnTo>
                        <a:pt x="276" y="896"/>
                      </a:lnTo>
                      <a:lnTo>
                        <a:pt x="276" y="894"/>
                      </a:lnTo>
                      <a:lnTo>
                        <a:pt x="276" y="894"/>
                      </a:lnTo>
                      <a:lnTo>
                        <a:pt x="276" y="892"/>
                      </a:lnTo>
                      <a:lnTo>
                        <a:pt x="274" y="892"/>
                      </a:lnTo>
                      <a:lnTo>
                        <a:pt x="272" y="890"/>
                      </a:lnTo>
                      <a:lnTo>
                        <a:pt x="272" y="890"/>
                      </a:lnTo>
                      <a:lnTo>
                        <a:pt x="272" y="890"/>
                      </a:lnTo>
                      <a:lnTo>
                        <a:pt x="272" y="890"/>
                      </a:lnTo>
                      <a:lnTo>
                        <a:pt x="272" y="888"/>
                      </a:lnTo>
                      <a:lnTo>
                        <a:pt x="272" y="888"/>
                      </a:lnTo>
                      <a:lnTo>
                        <a:pt x="272" y="888"/>
                      </a:lnTo>
                      <a:lnTo>
                        <a:pt x="272" y="886"/>
                      </a:lnTo>
                      <a:lnTo>
                        <a:pt x="272" y="883"/>
                      </a:lnTo>
                      <a:lnTo>
                        <a:pt x="270" y="883"/>
                      </a:lnTo>
                      <a:lnTo>
                        <a:pt x="270" y="883"/>
                      </a:lnTo>
                      <a:lnTo>
                        <a:pt x="270" y="881"/>
                      </a:lnTo>
                      <a:lnTo>
                        <a:pt x="270" y="879"/>
                      </a:lnTo>
                      <a:lnTo>
                        <a:pt x="270" y="879"/>
                      </a:lnTo>
                      <a:lnTo>
                        <a:pt x="270" y="879"/>
                      </a:lnTo>
                      <a:lnTo>
                        <a:pt x="270" y="877"/>
                      </a:lnTo>
                      <a:lnTo>
                        <a:pt x="268" y="875"/>
                      </a:lnTo>
                      <a:lnTo>
                        <a:pt x="266" y="875"/>
                      </a:lnTo>
                      <a:lnTo>
                        <a:pt x="266" y="873"/>
                      </a:lnTo>
                      <a:lnTo>
                        <a:pt x="264" y="871"/>
                      </a:lnTo>
                      <a:lnTo>
                        <a:pt x="264" y="871"/>
                      </a:lnTo>
                      <a:lnTo>
                        <a:pt x="264" y="870"/>
                      </a:lnTo>
                      <a:lnTo>
                        <a:pt x="264" y="870"/>
                      </a:lnTo>
                      <a:lnTo>
                        <a:pt x="264" y="868"/>
                      </a:lnTo>
                      <a:lnTo>
                        <a:pt x="263" y="868"/>
                      </a:lnTo>
                      <a:lnTo>
                        <a:pt x="263" y="866"/>
                      </a:lnTo>
                      <a:lnTo>
                        <a:pt x="261" y="866"/>
                      </a:lnTo>
                      <a:lnTo>
                        <a:pt x="261" y="866"/>
                      </a:lnTo>
                      <a:lnTo>
                        <a:pt x="261" y="866"/>
                      </a:lnTo>
                      <a:lnTo>
                        <a:pt x="257" y="866"/>
                      </a:lnTo>
                      <a:lnTo>
                        <a:pt x="257" y="866"/>
                      </a:lnTo>
                      <a:lnTo>
                        <a:pt x="257" y="864"/>
                      </a:lnTo>
                      <a:lnTo>
                        <a:pt x="259" y="862"/>
                      </a:lnTo>
                      <a:lnTo>
                        <a:pt x="257" y="862"/>
                      </a:lnTo>
                      <a:lnTo>
                        <a:pt x="257" y="860"/>
                      </a:lnTo>
                      <a:lnTo>
                        <a:pt x="257" y="860"/>
                      </a:lnTo>
                      <a:lnTo>
                        <a:pt x="257" y="862"/>
                      </a:lnTo>
                      <a:lnTo>
                        <a:pt x="255" y="862"/>
                      </a:lnTo>
                      <a:lnTo>
                        <a:pt x="251" y="862"/>
                      </a:lnTo>
                      <a:lnTo>
                        <a:pt x="249" y="864"/>
                      </a:lnTo>
                      <a:lnTo>
                        <a:pt x="249" y="864"/>
                      </a:lnTo>
                      <a:lnTo>
                        <a:pt x="248" y="864"/>
                      </a:lnTo>
                      <a:lnTo>
                        <a:pt x="248" y="864"/>
                      </a:lnTo>
                      <a:lnTo>
                        <a:pt x="246" y="866"/>
                      </a:lnTo>
                      <a:lnTo>
                        <a:pt x="244" y="866"/>
                      </a:lnTo>
                      <a:lnTo>
                        <a:pt x="244" y="864"/>
                      </a:lnTo>
                      <a:lnTo>
                        <a:pt x="244" y="864"/>
                      </a:lnTo>
                      <a:lnTo>
                        <a:pt x="244" y="864"/>
                      </a:lnTo>
                      <a:lnTo>
                        <a:pt x="242" y="864"/>
                      </a:lnTo>
                      <a:lnTo>
                        <a:pt x="242" y="864"/>
                      </a:lnTo>
                      <a:lnTo>
                        <a:pt x="242" y="864"/>
                      </a:lnTo>
                      <a:lnTo>
                        <a:pt x="242" y="862"/>
                      </a:lnTo>
                      <a:lnTo>
                        <a:pt x="242" y="862"/>
                      </a:lnTo>
                      <a:lnTo>
                        <a:pt x="240" y="862"/>
                      </a:lnTo>
                      <a:lnTo>
                        <a:pt x="242" y="860"/>
                      </a:lnTo>
                      <a:lnTo>
                        <a:pt x="242" y="858"/>
                      </a:lnTo>
                      <a:lnTo>
                        <a:pt x="240" y="858"/>
                      </a:lnTo>
                      <a:lnTo>
                        <a:pt x="240" y="858"/>
                      </a:lnTo>
                      <a:lnTo>
                        <a:pt x="240" y="858"/>
                      </a:lnTo>
                      <a:lnTo>
                        <a:pt x="238" y="860"/>
                      </a:lnTo>
                      <a:lnTo>
                        <a:pt x="238" y="862"/>
                      </a:lnTo>
                      <a:lnTo>
                        <a:pt x="236" y="862"/>
                      </a:lnTo>
                      <a:lnTo>
                        <a:pt x="236" y="864"/>
                      </a:lnTo>
                      <a:lnTo>
                        <a:pt x="234" y="864"/>
                      </a:lnTo>
                      <a:lnTo>
                        <a:pt x="234" y="864"/>
                      </a:lnTo>
                      <a:lnTo>
                        <a:pt x="233" y="864"/>
                      </a:lnTo>
                      <a:lnTo>
                        <a:pt x="231" y="862"/>
                      </a:lnTo>
                      <a:lnTo>
                        <a:pt x="231" y="862"/>
                      </a:lnTo>
                      <a:lnTo>
                        <a:pt x="231" y="862"/>
                      </a:lnTo>
                      <a:lnTo>
                        <a:pt x="231" y="860"/>
                      </a:lnTo>
                      <a:lnTo>
                        <a:pt x="231" y="858"/>
                      </a:lnTo>
                      <a:lnTo>
                        <a:pt x="229" y="858"/>
                      </a:lnTo>
                      <a:lnTo>
                        <a:pt x="229" y="858"/>
                      </a:lnTo>
                      <a:lnTo>
                        <a:pt x="227" y="856"/>
                      </a:lnTo>
                      <a:lnTo>
                        <a:pt x="225" y="856"/>
                      </a:lnTo>
                      <a:lnTo>
                        <a:pt x="223" y="856"/>
                      </a:lnTo>
                      <a:lnTo>
                        <a:pt x="223" y="855"/>
                      </a:lnTo>
                      <a:lnTo>
                        <a:pt x="223" y="853"/>
                      </a:lnTo>
                      <a:lnTo>
                        <a:pt x="223" y="853"/>
                      </a:lnTo>
                      <a:lnTo>
                        <a:pt x="223" y="853"/>
                      </a:lnTo>
                      <a:lnTo>
                        <a:pt x="223" y="851"/>
                      </a:lnTo>
                      <a:lnTo>
                        <a:pt x="223" y="849"/>
                      </a:lnTo>
                      <a:lnTo>
                        <a:pt x="223" y="849"/>
                      </a:lnTo>
                      <a:lnTo>
                        <a:pt x="223" y="849"/>
                      </a:lnTo>
                      <a:lnTo>
                        <a:pt x="223" y="847"/>
                      </a:lnTo>
                      <a:lnTo>
                        <a:pt x="221" y="847"/>
                      </a:lnTo>
                      <a:lnTo>
                        <a:pt x="221" y="847"/>
                      </a:lnTo>
                      <a:lnTo>
                        <a:pt x="219" y="847"/>
                      </a:lnTo>
                      <a:lnTo>
                        <a:pt x="218" y="845"/>
                      </a:lnTo>
                      <a:lnTo>
                        <a:pt x="218" y="845"/>
                      </a:lnTo>
                      <a:lnTo>
                        <a:pt x="216" y="843"/>
                      </a:lnTo>
                      <a:lnTo>
                        <a:pt x="212" y="840"/>
                      </a:lnTo>
                      <a:lnTo>
                        <a:pt x="208" y="836"/>
                      </a:lnTo>
                      <a:lnTo>
                        <a:pt x="208" y="836"/>
                      </a:lnTo>
                      <a:lnTo>
                        <a:pt x="206" y="834"/>
                      </a:lnTo>
                      <a:lnTo>
                        <a:pt x="206" y="832"/>
                      </a:lnTo>
                      <a:lnTo>
                        <a:pt x="204" y="832"/>
                      </a:lnTo>
                      <a:lnTo>
                        <a:pt x="204" y="832"/>
                      </a:lnTo>
                      <a:lnTo>
                        <a:pt x="202" y="832"/>
                      </a:lnTo>
                      <a:lnTo>
                        <a:pt x="201" y="832"/>
                      </a:lnTo>
                      <a:lnTo>
                        <a:pt x="201" y="830"/>
                      </a:lnTo>
                      <a:lnTo>
                        <a:pt x="201" y="830"/>
                      </a:lnTo>
                      <a:lnTo>
                        <a:pt x="201" y="828"/>
                      </a:lnTo>
                      <a:lnTo>
                        <a:pt x="197" y="830"/>
                      </a:lnTo>
                      <a:lnTo>
                        <a:pt x="197" y="828"/>
                      </a:lnTo>
                      <a:lnTo>
                        <a:pt x="197" y="828"/>
                      </a:lnTo>
                      <a:lnTo>
                        <a:pt x="197" y="826"/>
                      </a:lnTo>
                      <a:lnTo>
                        <a:pt x="197" y="826"/>
                      </a:lnTo>
                      <a:lnTo>
                        <a:pt x="197" y="826"/>
                      </a:lnTo>
                      <a:lnTo>
                        <a:pt x="197" y="824"/>
                      </a:lnTo>
                      <a:lnTo>
                        <a:pt x="191" y="824"/>
                      </a:lnTo>
                      <a:lnTo>
                        <a:pt x="191" y="824"/>
                      </a:lnTo>
                      <a:lnTo>
                        <a:pt x="189" y="824"/>
                      </a:lnTo>
                      <a:lnTo>
                        <a:pt x="187" y="824"/>
                      </a:lnTo>
                      <a:lnTo>
                        <a:pt x="187" y="824"/>
                      </a:lnTo>
                      <a:lnTo>
                        <a:pt x="186" y="826"/>
                      </a:lnTo>
                      <a:lnTo>
                        <a:pt x="184" y="826"/>
                      </a:lnTo>
                      <a:lnTo>
                        <a:pt x="182" y="824"/>
                      </a:lnTo>
                      <a:lnTo>
                        <a:pt x="182" y="824"/>
                      </a:lnTo>
                      <a:lnTo>
                        <a:pt x="178" y="826"/>
                      </a:lnTo>
                      <a:lnTo>
                        <a:pt x="176" y="826"/>
                      </a:lnTo>
                      <a:lnTo>
                        <a:pt x="174" y="824"/>
                      </a:lnTo>
                      <a:lnTo>
                        <a:pt x="174" y="824"/>
                      </a:lnTo>
                      <a:lnTo>
                        <a:pt x="172" y="824"/>
                      </a:lnTo>
                      <a:lnTo>
                        <a:pt x="171" y="824"/>
                      </a:lnTo>
                      <a:lnTo>
                        <a:pt x="171" y="824"/>
                      </a:lnTo>
                      <a:lnTo>
                        <a:pt x="157" y="824"/>
                      </a:lnTo>
                      <a:lnTo>
                        <a:pt x="156" y="824"/>
                      </a:lnTo>
                      <a:lnTo>
                        <a:pt x="154" y="824"/>
                      </a:lnTo>
                      <a:lnTo>
                        <a:pt x="154" y="824"/>
                      </a:lnTo>
                      <a:lnTo>
                        <a:pt x="154" y="823"/>
                      </a:lnTo>
                      <a:lnTo>
                        <a:pt x="152" y="821"/>
                      </a:lnTo>
                      <a:lnTo>
                        <a:pt x="152" y="821"/>
                      </a:lnTo>
                      <a:lnTo>
                        <a:pt x="150" y="823"/>
                      </a:lnTo>
                      <a:lnTo>
                        <a:pt x="148" y="823"/>
                      </a:lnTo>
                      <a:lnTo>
                        <a:pt x="148" y="823"/>
                      </a:lnTo>
                      <a:lnTo>
                        <a:pt x="148" y="824"/>
                      </a:lnTo>
                      <a:lnTo>
                        <a:pt x="148" y="824"/>
                      </a:lnTo>
                      <a:lnTo>
                        <a:pt x="146" y="826"/>
                      </a:lnTo>
                      <a:lnTo>
                        <a:pt x="146" y="826"/>
                      </a:lnTo>
                      <a:lnTo>
                        <a:pt x="144" y="824"/>
                      </a:lnTo>
                      <a:lnTo>
                        <a:pt x="144" y="824"/>
                      </a:lnTo>
                      <a:lnTo>
                        <a:pt x="144" y="823"/>
                      </a:lnTo>
                      <a:lnTo>
                        <a:pt x="142" y="823"/>
                      </a:lnTo>
                      <a:lnTo>
                        <a:pt x="141" y="823"/>
                      </a:lnTo>
                      <a:lnTo>
                        <a:pt x="141" y="824"/>
                      </a:lnTo>
                      <a:lnTo>
                        <a:pt x="141" y="824"/>
                      </a:lnTo>
                      <a:lnTo>
                        <a:pt x="141" y="826"/>
                      </a:lnTo>
                      <a:lnTo>
                        <a:pt x="142" y="828"/>
                      </a:lnTo>
                      <a:lnTo>
                        <a:pt x="142" y="828"/>
                      </a:lnTo>
                      <a:lnTo>
                        <a:pt x="142" y="828"/>
                      </a:lnTo>
                      <a:lnTo>
                        <a:pt x="141" y="830"/>
                      </a:lnTo>
                      <a:lnTo>
                        <a:pt x="133" y="830"/>
                      </a:lnTo>
                      <a:lnTo>
                        <a:pt x="131" y="830"/>
                      </a:lnTo>
                      <a:lnTo>
                        <a:pt x="127" y="830"/>
                      </a:lnTo>
                      <a:lnTo>
                        <a:pt x="126" y="830"/>
                      </a:lnTo>
                      <a:lnTo>
                        <a:pt x="124" y="830"/>
                      </a:lnTo>
                      <a:lnTo>
                        <a:pt x="122" y="832"/>
                      </a:lnTo>
                      <a:lnTo>
                        <a:pt x="120" y="832"/>
                      </a:lnTo>
                      <a:lnTo>
                        <a:pt x="120" y="832"/>
                      </a:lnTo>
                      <a:lnTo>
                        <a:pt x="118" y="832"/>
                      </a:lnTo>
                      <a:lnTo>
                        <a:pt x="118" y="830"/>
                      </a:lnTo>
                      <a:lnTo>
                        <a:pt x="116" y="830"/>
                      </a:lnTo>
                      <a:lnTo>
                        <a:pt x="116" y="830"/>
                      </a:lnTo>
                      <a:lnTo>
                        <a:pt x="114" y="830"/>
                      </a:lnTo>
                      <a:lnTo>
                        <a:pt x="114" y="830"/>
                      </a:lnTo>
                      <a:lnTo>
                        <a:pt x="112" y="834"/>
                      </a:lnTo>
                      <a:lnTo>
                        <a:pt x="110" y="834"/>
                      </a:lnTo>
                      <a:lnTo>
                        <a:pt x="110" y="834"/>
                      </a:lnTo>
                      <a:lnTo>
                        <a:pt x="109" y="834"/>
                      </a:lnTo>
                      <a:lnTo>
                        <a:pt x="107" y="834"/>
                      </a:lnTo>
                      <a:lnTo>
                        <a:pt x="105" y="834"/>
                      </a:lnTo>
                      <a:lnTo>
                        <a:pt x="105" y="834"/>
                      </a:lnTo>
                      <a:lnTo>
                        <a:pt x="103" y="836"/>
                      </a:lnTo>
                      <a:lnTo>
                        <a:pt x="101" y="838"/>
                      </a:lnTo>
                      <a:lnTo>
                        <a:pt x="99" y="838"/>
                      </a:lnTo>
                      <a:lnTo>
                        <a:pt x="99" y="836"/>
                      </a:lnTo>
                      <a:lnTo>
                        <a:pt x="97" y="836"/>
                      </a:lnTo>
                      <a:lnTo>
                        <a:pt x="95" y="836"/>
                      </a:lnTo>
                      <a:lnTo>
                        <a:pt x="94" y="836"/>
                      </a:lnTo>
                      <a:lnTo>
                        <a:pt x="90" y="834"/>
                      </a:lnTo>
                      <a:lnTo>
                        <a:pt x="90" y="834"/>
                      </a:lnTo>
                      <a:lnTo>
                        <a:pt x="88" y="834"/>
                      </a:lnTo>
                      <a:lnTo>
                        <a:pt x="88" y="834"/>
                      </a:lnTo>
                      <a:lnTo>
                        <a:pt x="84" y="834"/>
                      </a:lnTo>
                      <a:lnTo>
                        <a:pt x="84" y="834"/>
                      </a:lnTo>
                      <a:lnTo>
                        <a:pt x="80" y="836"/>
                      </a:lnTo>
                      <a:lnTo>
                        <a:pt x="80" y="836"/>
                      </a:lnTo>
                      <a:lnTo>
                        <a:pt x="80" y="836"/>
                      </a:lnTo>
                      <a:lnTo>
                        <a:pt x="79" y="836"/>
                      </a:lnTo>
                      <a:lnTo>
                        <a:pt x="79" y="836"/>
                      </a:lnTo>
                      <a:lnTo>
                        <a:pt x="77" y="836"/>
                      </a:lnTo>
                      <a:lnTo>
                        <a:pt x="77" y="836"/>
                      </a:lnTo>
                      <a:lnTo>
                        <a:pt x="75" y="836"/>
                      </a:lnTo>
                      <a:lnTo>
                        <a:pt x="73" y="836"/>
                      </a:lnTo>
                      <a:lnTo>
                        <a:pt x="73" y="836"/>
                      </a:lnTo>
                      <a:lnTo>
                        <a:pt x="71" y="834"/>
                      </a:lnTo>
                      <a:lnTo>
                        <a:pt x="69" y="832"/>
                      </a:lnTo>
                      <a:lnTo>
                        <a:pt x="69" y="832"/>
                      </a:lnTo>
                      <a:lnTo>
                        <a:pt x="69" y="832"/>
                      </a:lnTo>
                      <a:lnTo>
                        <a:pt x="67" y="832"/>
                      </a:lnTo>
                      <a:lnTo>
                        <a:pt x="65" y="832"/>
                      </a:lnTo>
                      <a:lnTo>
                        <a:pt x="64" y="834"/>
                      </a:lnTo>
                      <a:lnTo>
                        <a:pt x="62" y="834"/>
                      </a:lnTo>
                      <a:lnTo>
                        <a:pt x="60" y="834"/>
                      </a:lnTo>
                      <a:lnTo>
                        <a:pt x="58" y="834"/>
                      </a:lnTo>
                      <a:lnTo>
                        <a:pt x="56" y="834"/>
                      </a:lnTo>
                      <a:lnTo>
                        <a:pt x="54" y="836"/>
                      </a:lnTo>
                      <a:lnTo>
                        <a:pt x="54" y="838"/>
                      </a:lnTo>
                      <a:lnTo>
                        <a:pt x="54" y="840"/>
                      </a:lnTo>
                      <a:lnTo>
                        <a:pt x="52" y="841"/>
                      </a:lnTo>
                      <a:lnTo>
                        <a:pt x="50" y="855"/>
                      </a:lnTo>
                      <a:lnTo>
                        <a:pt x="50" y="855"/>
                      </a:lnTo>
                      <a:lnTo>
                        <a:pt x="49" y="856"/>
                      </a:lnTo>
                      <a:lnTo>
                        <a:pt x="49" y="856"/>
                      </a:lnTo>
                      <a:lnTo>
                        <a:pt x="45" y="856"/>
                      </a:lnTo>
                      <a:lnTo>
                        <a:pt x="45" y="858"/>
                      </a:lnTo>
                      <a:lnTo>
                        <a:pt x="43" y="860"/>
                      </a:lnTo>
                      <a:lnTo>
                        <a:pt x="43" y="866"/>
                      </a:lnTo>
                      <a:lnTo>
                        <a:pt x="43" y="868"/>
                      </a:lnTo>
                      <a:lnTo>
                        <a:pt x="41" y="871"/>
                      </a:lnTo>
                      <a:lnTo>
                        <a:pt x="41" y="871"/>
                      </a:lnTo>
                      <a:lnTo>
                        <a:pt x="41" y="881"/>
                      </a:lnTo>
                      <a:lnTo>
                        <a:pt x="39" y="885"/>
                      </a:lnTo>
                      <a:lnTo>
                        <a:pt x="39" y="886"/>
                      </a:lnTo>
                      <a:lnTo>
                        <a:pt x="39" y="886"/>
                      </a:lnTo>
                      <a:lnTo>
                        <a:pt x="39" y="875"/>
                      </a:lnTo>
                      <a:lnTo>
                        <a:pt x="39" y="868"/>
                      </a:lnTo>
                      <a:lnTo>
                        <a:pt x="39" y="853"/>
                      </a:lnTo>
                      <a:lnTo>
                        <a:pt x="39" y="849"/>
                      </a:lnTo>
                      <a:lnTo>
                        <a:pt x="39" y="847"/>
                      </a:lnTo>
                      <a:lnTo>
                        <a:pt x="41" y="843"/>
                      </a:lnTo>
                      <a:lnTo>
                        <a:pt x="43" y="840"/>
                      </a:lnTo>
                      <a:lnTo>
                        <a:pt x="43" y="838"/>
                      </a:lnTo>
                      <a:lnTo>
                        <a:pt x="43" y="836"/>
                      </a:lnTo>
                      <a:lnTo>
                        <a:pt x="43" y="828"/>
                      </a:lnTo>
                      <a:lnTo>
                        <a:pt x="45" y="824"/>
                      </a:lnTo>
                      <a:lnTo>
                        <a:pt x="50" y="809"/>
                      </a:lnTo>
                      <a:lnTo>
                        <a:pt x="52" y="808"/>
                      </a:lnTo>
                      <a:lnTo>
                        <a:pt x="52" y="802"/>
                      </a:lnTo>
                      <a:lnTo>
                        <a:pt x="54" y="800"/>
                      </a:lnTo>
                      <a:lnTo>
                        <a:pt x="58" y="794"/>
                      </a:lnTo>
                      <a:lnTo>
                        <a:pt x="64" y="781"/>
                      </a:lnTo>
                      <a:lnTo>
                        <a:pt x="64" y="779"/>
                      </a:lnTo>
                      <a:lnTo>
                        <a:pt x="65" y="778"/>
                      </a:lnTo>
                      <a:lnTo>
                        <a:pt x="71" y="757"/>
                      </a:lnTo>
                      <a:lnTo>
                        <a:pt x="73" y="747"/>
                      </a:lnTo>
                      <a:lnTo>
                        <a:pt x="75" y="738"/>
                      </a:lnTo>
                      <a:lnTo>
                        <a:pt x="75" y="725"/>
                      </a:lnTo>
                      <a:lnTo>
                        <a:pt x="75" y="712"/>
                      </a:lnTo>
                      <a:lnTo>
                        <a:pt x="73" y="686"/>
                      </a:lnTo>
                      <a:lnTo>
                        <a:pt x="71" y="684"/>
                      </a:lnTo>
                      <a:lnTo>
                        <a:pt x="67" y="676"/>
                      </a:lnTo>
                      <a:lnTo>
                        <a:pt x="65" y="667"/>
                      </a:lnTo>
                      <a:lnTo>
                        <a:pt x="65" y="663"/>
                      </a:lnTo>
                      <a:lnTo>
                        <a:pt x="65" y="661"/>
                      </a:lnTo>
                      <a:lnTo>
                        <a:pt x="65" y="659"/>
                      </a:lnTo>
                      <a:lnTo>
                        <a:pt x="64" y="648"/>
                      </a:lnTo>
                      <a:lnTo>
                        <a:pt x="60" y="642"/>
                      </a:lnTo>
                      <a:lnTo>
                        <a:pt x="58" y="637"/>
                      </a:lnTo>
                      <a:lnTo>
                        <a:pt x="52" y="633"/>
                      </a:lnTo>
                      <a:lnTo>
                        <a:pt x="52" y="631"/>
                      </a:lnTo>
                      <a:lnTo>
                        <a:pt x="50" y="631"/>
                      </a:lnTo>
                      <a:lnTo>
                        <a:pt x="50" y="631"/>
                      </a:lnTo>
                      <a:lnTo>
                        <a:pt x="50" y="629"/>
                      </a:lnTo>
                      <a:lnTo>
                        <a:pt x="50" y="629"/>
                      </a:lnTo>
                      <a:lnTo>
                        <a:pt x="49" y="629"/>
                      </a:lnTo>
                      <a:lnTo>
                        <a:pt x="49" y="629"/>
                      </a:lnTo>
                      <a:lnTo>
                        <a:pt x="45" y="627"/>
                      </a:lnTo>
                      <a:lnTo>
                        <a:pt x="43" y="627"/>
                      </a:lnTo>
                      <a:lnTo>
                        <a:pt x="43" y="627"/>
                      </a:lnTo>
                      <a:lnTo>
                        <a:pt x="43" y="624"/>
                      </a:lnTo>
                      <a:lnTo>
                        <a:pt x="41" y="622"/>
                      </a:lnTo>
                      <a:lnTo>
                        <a:pt x="41" y="620"/>
                      </a:lnTo>
                      <a:lnTo>
                        <a:pt x="39" y="620"/>
                      </a:lnTo>
                      <a:lnTo>
                        <a:pt x="39" y="618"/>
                      </a:lnTo>
                      <a:lnTo>
                        <a:pt x="39" y="616"/>
                      </a:lnTo>
                      <a:lnTo>
                        <a:pt x="45" y="618"/>
                      </a:lnTo>
                      <a:lnTo>
                        <a:pt x="49" y="618"/>
                      </a:lnTo>
                      <a:lnTo>
                        <a:pt x="52" y="616"/>
                      </a:lnTo>
                      <a:lnTo>
                        <a:pt x="54" y="612"/>
                      </a:lnTo>
                      <a:lnTo>
                        <a:pt x="56" y="609"/>
                      </a:lnTo>
                      <a:lnTo>
                        <a:pt x="56" y="609"/>
                      </a:lnTo>
                      <a:lnTo>
                        <a:pt x="56" y="607"/>
                      </a:lnTo>
                      <a:lnTo>
                        <a:pt x="58" y="607"/>
                      </a:lnTo>
                      <a:lnTo>
                        <a:pt x="56" y="607"/>
                      </a:lnTo>
                      <a:lnTo>
                        <a:pt x="56" y="605"/>
                      </a:lnTo>
                      <a:lnTo>
                        <a:pt x="56" y="605"/>
                      </a:lnTo>
                      <a:lnTo>
                        <a:pt x="56" y="607"/>
                      </a:lnTo>
                      <a:lnTo>
                        <a:pt x="56" y="607"/>
                      </a:lnTo>
                      <a:lnTo>
                        <a:pt x="52" y="610"/>
                      </a:lnTo>
                      <a:lnTo>
                        <a:pt x="49" y="612"/>
                      </a:lnTo>
                      <a:lnTo>
                        <a:pt x="52" y="605"/>
                      </a:lnTo>
                      <a:lnTo>
                        <a:pt x="50" y="607"/>
                      </a:lnTo>
                      <a:lnTo>
                        <a:pt x="49" y="609"/>
                      </a:lnTo>
                      <a:lnTo>
                        <a:pt x="47" y="610"/>
                      </a:lnTo>
                      <a:lnTo>
                        <a:pt x="47" y="610"/>
                      </a:lnTo>
                      <a:lnTo>
                        <a:pt x="47" y="612"/>
                      </a:lnTo>
                      <a:lnTo>
                        <a:pt x="47" y="612"/>
                      </a:lnTo>
                      <a:lnTo>
                        <a:pt x="47" y="612"/>
                      </a:lnTo>
                      <a:lnTo>
                        <a:pt x="47" y="614"/>
                      </a:lnTo>
                      <a:lnTo>
                        <a:pt x="47" y="614"/>
                      </a:lnTo>
                      <a:lnTo>
                        <a:pt x="47" y="616"/>
                      </a:lnTo>
                      <a:lnTo>
                        <a:pt x="45" y="616"/>
                      </a:lnTo>
                      <a:lnTo>
                        <a:pt x="45" y="616"/>
                      </a:lnTo>
                      <a:lnTo>
                        <a:pt x="45" y="616"/>
                      </a:lnTo>
                      <a:lnTo>
                        <a:pt x="45" y="616"/>
                      </a:lnTo>
                      <a:lnTo>
                        <a:pt x="45" y="616"/>
                      </a:lnTo>
                      <a:lnTo>
                        <a:pt x="43" y="614"/>
                      </a:lnTo>
                      <a:lnTo>
                        <a:pt x="43" y="612"/>
                      </a:lnTo>
                      <a:lnTo>
                        <a:pt x="45" y="610"/>
                      </a:lnTo>
                      <a:lnTo>
                        <a:pt x="47" y="609"/>
                      </a:lnTo>
                      <a:lnTo>
                        <a:pt x="47" y="607"/>
                      </a:lnTo>
                      <a:lnTo>
                        <a:pt x="47" y="607"/>
                      </a:lnTo>
                      <a:lnTo>
                        <a:pt x="49" y="605"/>
                      </a:lnTo>
                      <a:lnTo>
                        <a:pt x="50" y="603"/>
                      </a:lnTo>
                      <a:lnTo>
                        <a:pt x="56" y="594"/>
                      </a:lnTo>
                      <a:lnTo>
                        <a:pt x="58" y="594"/>
                      </a:lnTo>
                      <a:lnTo>
                        <a:pt x="58" y="592"/>
                      </a:lnTo>
                      <a:lnTo>
                        <a:pt x="58" y="592"/>
                      </a:lnTo>
                      <a:lnTo>
                        <a:pt x="58" y="590"/>
                      </a:lnTo>
                      <a:lnTo>
                        <a:pt x="58" y="590"/>
                      </a:lnTo>
                      <a:lnTo>
                        <a:pt x="60" y="590"/>
                      </a:lnTo>
                      <a:lnTo>
                        <a:pt x="60" y="588"/>
                      </a:lnTo>
                      <a:lnTo>
                        <a:pt x="60" y="588"/>
                      </a:lnTo>
                      <a:lnTo>
                        <a:pt x="62" y="586"/>
                      </a:lnTo>
                      <a:lnTo>
                        <a:pt x="62" y="586"/>
                      </a:lnTo>
                      <a:lnTo>
                        <a:pt x="60" y="586"/>
                      </a:lnTo>
                      <a:lnTo>
                        <a:pt x="60" y="584"/>
                      </a:lnTo>
                      <a:lnTo>
                        <a:pt x="60" y="584"/>
                      </a:lnTo>
                      <a:lnTo>
                        <a:pt x="60" y="584"/>
                      </a:lnTo>
                      <a:lnTo>
                        <a:pt x="60" y="582"/>
                      </a:lnTo>
                      <a:lnTo>
                        <a:pt x="62" y="582"/>
                      </a:lnTo>
                      <a:lnTo>
                        <a:pt x="62" y="582"/>
                      </a:lnTo>
                      <a:lnTo>
                        <a:pt x="60" y="582"/>
                      </a:lnTo>
                      <a:lnTo>
                        <a:pt x="60" y="582"/>
                      </a:lnTo>
                      <a:lnTo>
                        <a:pt x="60" y="582"/>
                      </a:lnTo>
                      <a:lnTo>
                        <a:pt x="60" y="580"/>
                      </a:lnTo>
                      <a:lnTo>
                        <a:pt x="60" y="578"/>
                      </a:lnTo>
                      <a:lnTo>
                        <a:pt x="58" y="578"/>
                      </a:lnTo>
                      <a:lnTo>
                        <a:pt x="58" y="578"/>
                      </a:lnTo>
                      <a:lnTo>
                        <a:pt x="56" y="578"/>
                      </a:lnTo>
                      <a:lnTo>
                        <a:pt x="56" y="580"/>
                      </a:lnTo>
                      <a:lnTo>
                        <a:pt x="56" y="580"/>
                      </a:lnTo>
                      <a:lnTo>
                        <a:pt x="54" y="580"/>
                      </a:lnTo>
                      <a:lnTo>
                        <a:pt x="54" y="578"/>
                      </a:lnTo>
                      <a:lnTo>
                        <a:pt x="56" y="578"/>
                      </a:lnTo>
                      <a:lnTo>
                        <a:pt x="56" y="578"/>
                      </a:lnTo>
                      <a:lnTo>
                        <a:pt x="56" y="577"/>
                      </a:lnTo>
                      <a:lnTo>
                        <a:pt x="60" y="573"/>
                      </a:lnTo>
                      <a:lnTo>
                        <a:pt x="62" y="571"/>
                      </a:lnTo>
                      <a:lnTo>
                        <a:pt x="62" y="569"/>
                      </a:lnTo>
                      <a:lnTo>
                        <a:pt x="62" y="567"/>
                      </a:lnTo>
                      <a:lnTo>
                        <a:pt x="60" y="563"/>
                      </a:lnTo>
                      <a:lnTo>
                        <a:pt x="58" y="562"/>
                      </a:lnTo>
                      <a:lnTo>
                        <a:pt x="60" y="562"/>
                      </a:lnTo>
                      <a:lnTo>
                        <a:pt x="62" y="560"/>
                      </a:lnTo>
                      <a:lnTo>
                        <a:pt x="62" y="558"/>
                      </a:lnTo>
                      <a:lnTo>
                        <a:pt x="64" y="556"/>
                      </a:lnTo>
                      <a:lnTo>
                        <a:pt x="64" y="554"/>
                      </a:lnTo>
                      <a:lnTo>
                        <a:pt x="64" y="552"/>
                      </a:lnTo>
                      <a:lnTo>
                        <a:pt x="62" y="552"/>
                      </a:lnTo>
                      <a:lnTo>
                        <a:pt x="60" y="548"/>
                      </a:lnTo>
                      <a:lnTo>
                        <a:pt x="60" y="548"/>
                      </a:lnTo>
                      <a:lnTo>
                        <a:pt x="60" y="548"/>
                      </a:lnTo>
                      <a:lnTo>
                        <a:pt x="58" y="548"/>
                      </a:lnTo>
                      <a:lnTo>
                        <a:pt x="58" y="547"/>
                      </a:lnTo>
                      <a:lnTo>
                        <a:pt x="58" y="547"/>
                      </a:lnTo>
                      <a:lnTo>
                        <a:pt x="56" y="547"/>
                      </a:lnTo>
                      <a:lnTo>
                        <a:pt x="54" y="541"/>
                      </a:lnTo>
                      <a:lnTo>
                        <a:pt x="52" y="539"/>
                      </a:lnTo>
                      <a:lnTo>
                        <a:pt x="52" y="539"/>
                      </a:lnTo>
                      <a:lnTo>
                        <a:pt x="52" y="537"/>
                      </a:lnTo>
                      <a:lnTo>
                        <a:pt x="52" y="537"/>
                      </a:lnTo>
                      <a:lnTo>
                        <a:pt x="52" y="537"/>
                      </a:lnTo>
                      <a:lnTo>
                        <a:pt x="52" y="537"/>
                      </a:lnTo>
                      <a:lnTo>
                        <a:pt x="52" y="537"/>
                      </a:lnTo>
                      <a:lnTo>
                        <a:pt x="52" y="535"/>
                      </a:lnTo>
                      <a:lnTo>
                        <a:pt x="52" y="535"/>
                      </a:lnTo>
                      <a:lnTo>
                        <a:pt x="49" y="528"/>
                      </a:lnTo>
                      <a:lnTo>
                        <a:pt x="49" y="526"/>
                      </a:lnTo>
                      <a:lnTo>
                        <a:pt x="49" y="526"/>
                      </a:lnTo>
                      <a:lnTo>
                        <a:pt x="47" y="526"/>
                      </a:lnTo>
                      <a:lnTo>
                        <a:pt x="47" y="522"/>
                      </a:lnTo>
                      <a:lnTo>
                        <a:pt x="47" y="522"/>
                      </a:lnTo>
                      <a:lnTo>
                        <a:pt x="45" y="522"/>
                      </a:lnTo>
                      <a:lnTo>
                        <a:pt x="43" y="522"/>
                      </a:lnTo>
                      <a:lnTo>
                        <a:pt x="43" y="520"/>
                      </a:lnTo>
                      <a:lnTo>
                        <a:pt x="47" y="520"/>
                      </a:lnTo>
                      <a:lnTo>
                        <a:pt x="49" y="518"/>
                      </a:lnTo>
                      <a:lnTo>
                        <a:pt x="47" y="518"/>
                      </a:lnTo>
                      <a:lnTo>
                        <a:pt x="45" y="520"/>
                      </a:lnTo>
                      <a:lnTo>
                        <a:pt x="43" y="518"/>
                      </a:lnTo>
                      <a:lnTo>
                        <a:pt x="41" y="518"/>
                      </a:lnTo>
                      <a:lnTo>
                        <a:pt x="43" y="518"/>
                      </a:lnTo>
                      <a:lnTo>
                        <a:pt x="41" y="515"/>
                      </a:lnTo>
                      <a:lnTo>
                        <a:pt x="41" y="515"/>
                      </a:lnTo>
                      <a:lnTo>
                        <a:pt x="39" y="515"/>
                      </a:lnTo>
                      <a:lnTo>
                        <a:pt x="39" y="518"/>
                      </a:lnTo>
                      <a:lnTo>
                        <a:pt x="39" y="526"/>
                      </a:lnTo>
                      <a:lnTo>
                        <a:pt x="39" y="528"/>
                      </a:lnTo>
                      <a:lnTo>
                        <a:pt x="37" y="526"/>
                      </a:lnTo>
                      <a:lnTo>
                        <a:pt x="37" y="526"/>
                      </a:lnTo>
                      <a:lnTo>
                        <a:pt x="35" y="524"/>
                      </a:lnTo>
                      <a:lnTo>
                        <a:pt x="35" y="524"/>
                      </a:lnTo>
                      <a:lnTo>
                        <a:pt x="33" y="522"/>
                      </a:lnTo>
                      <a:lnTo>
                        <a:pt x="33" y="522"/>
                      </a:lnTo>
                      <a:lnTo>
                        <a:pt x="32" y="520"/>
                      </a:lnTo>
                      <a:lnTo>
                        <a:pt x="30" y="520"/>
                      </a:lnTo>
                      <a:lnTo>
                        <a:pt x="30" y="518"/>
                      </a:lnTo>
                      <a:lnTo>
                        <a:pt x="30" y="518"/>
                      </a:lnTo>
                      <a:lnTo>
                        <a:pt x="30" y="518"/>
                      </a:lnTo>
                      <a:lnTo>
                        <a:pt x="30" y="518"/>
                      </a:lnTo>
                      <a:lnTo>
                        <a:pt x="30" y="517"/>
                      </a:lnTo>
                      <a:lnTo>
                        <a:pt x="30" y="517"/>
                      </a:lnTo>
                      <a:lnTo>
                        <a:pt x="30" y="517"/>
                      </a:lnTo>
                      <a:lnTo>
                        <a:pt x="30" y="515"/>
                      </a:lnTo>
                      <a:lnTo>
                        <a:pt x="28" y="515"/>
                      </a:lnTo>
                      <a:lnTo>
                        <a:pt x="26" y="513"/>
                      </a:lnTo>
                      <a:lnTo>
                        <a:pt x="26" y="511"/>
                      </a:lnTo>
                      <a:lnTo>
                        <a:pt x="26" y="509"/>
                      </a:lnTo>
                      <a:lnTo>
                        <a:pt x="26" y="509"/>
                      </a:lnTo>
                      <a:lnTo>
                        <a:pt x="24" y="509"/>
                      </a:lnTo>
                      <a:lnTo>
                        <a:pt x="24" y="505"/>
                      </a:lnTo>
                      <a:lnTo>
                        <a:pt x="24" y="503"/>
                      </a:lnTo>
                      <a:lnTo>
                        <a:pt x="22" y="503"/>
                      </a:lnTo>
                      <a:lnTo>
                        <a:pt x="22" y="501"/>
                      </a:lnTo>
                      <a:lnTo>
                        <a:pt x="22" y="500"/>
                      </a:lnTo>
                      <a:lnTo>
                        <a:pt x="22" y="500"/>
                      </a:lnTo>
                      <a:lnTo>
                        <a:pt x="20" y="500"/>
                      </a:lnTo>
                      <a:lnTo>
                        <a:pt x="20" y="500"/>
                      </a:lnTo>
                      <a:lnTo>
                        <a:pt x="18" y="498"/>
                      </a:lnTo>
                      <a:lnTo>
                        <a:pt x="18" y="496"/>
                      </a:lnTo>
                      <a:lnTo>
                        <a:pt x="18" y="494"/>
                      </a:lnTo>
                      <a:lnTo>
                        <a:pt x="18" y="494"/>
                      </a:lnTo>
                      <a:lnTo>
                        <a:pt x="17" y="494"/>
                      </a:lnTo>
                      <a:lnTo>
                        <a:pt x="17" y="492"/>
                      </a:lnTo>
                      <a:lnTo>
                        <a:pt x="15" y="490"/>
                      </a:lnTo>
                      <a:lnTo>
                        <a:pt x="15" y="488"/>
                      </a:lnTo>
                      <a:lnTo>
                        <a:pt x="15" y="486"/>
                      </a:lnTo>
                      <a:lnTo>
                        <a:pt x="15" y="486"/>
                      </a:lnTo>
                      <a:lnTo>
                        <a:pt x="13" y="485"/>
                      </a:lnTo>
                      <a:lnTo>
                        <a:pt x="11" y="483"/>
                      </a:lnTo>
                      <a:lnTo>
                        <a:pt x="11" y="483"/>
                      </a:lnTo>
                      <a:lnTo>
                        <a:pt x="9" y="486"/>
                      </a:lnTo>
                      <a:lnTo>
                        <a:pt x="5" y="490"/>
                      </a:lnTo>
                      <a:lnTo>
                        <a:pt x="5" y="490"/>
                      </a:lnTo>
                      <a:lnTo>
                        <a:pt x="5" y="492"/>
                      </a:lnTo>
                      <a:lnTo>
                        <a:pt x="5" y="494"/>
                      </a:lnTo>
                      <a:lnTo>
                        <a:pt x="5" y="492"/>
                      </a:lnTo>
                      <a:lnTo>
                        <a:pt x="5" y="494"/>
                      </a:lnTo>
                      <a:lnTo>
                        <a:pt x="5" y="498"/>
                      </a:lnTo>
                      <a:lnTo>
                        <a:pt x="5" y="500"/>
                      </a:lnTo>
                      <a:lnTo>
                        <a:pt x="5" y="500"/>
                      </a:lnTo>
                      <a:lnTo>
                        <a:pt x="5" y="501"/>
                      </a:lnTo>
                      <a:lnTo>
                        <a:pt x="3" y="501"/>
                      </a:lnTo>
                      <a:lnTo>
                        <a:pt x="2" y="501"/>
                      </a:lnTo>
                      <a:lnTo>
                        <a:pt x="2" y="501"/>
                      </a:lnTo>
                      <a:lnTo>
                        <a:pt x="3" y="503"/>
                      </a:lnTo>
                      <a:lnTo>
                        <a:pt x="3" y="505"/>
                      </a:lnTo>
                      <a:lnTo>
                        <a:pt x="3" y="505"/>
                      </a:lnTo>
                      <a:lnTo>
                        <a:pt x="3" y="507"/>
                      </a:lnTo>
                      <a:lnTo>
                        <a:pt x="3" y="509"/>
                      </a:lnTo>
                      <a:lnTo>
                        <a:pt x="2" y="511"/>
                      </a:lnTo>
                      <a:lnTo>
                        <a:pt x="2" y="513"/>
                      </a:lnTo>
                      <a:lnTo>
                        <a:pt x="0" y="503"/>
                      </a:lnTo>
                      <a:lnTo>
                        <a:pt x="0" y="501"/>
                      </a:lnTo>
                      <a:lnTo>
                        <a:pt x="2" y="494"/>
                      </a:lnTo>
                      <a:lnTo>
                        <a:pt x="2" y="492"/>
                      </a:lnTo>
                      <a:lnTo>
                        <a:pt x="5" y="483"/>
                      </a:lnTo>
                      <a:lnTo>
                        <a:pt x="7" y="475"/>
                      </a:lnTo>
                      <a:lnTo>
                        <a:pt x="7" y="470"/>
                      </a:lnTo>
                      <a:lnTo>
                        <a:pt x="9" y="470"/>
                      </a:lnTo>
                      <a:lnTo>
                        <a:pt x="291" y="470"/>
                      </a:lnTo>
                      <a:lnTo>
                        <a:pt x="291" y="456"/>
                      </a:lnTo>
                      <a:lnTo>
                        <a:pt x="289" y="417"/>
                      </a:lnTo>
                      <a:lnTo>
                        <a:pt x="285" y="379"/>
                      </a:lnTo>
                      <a:lnTo>
                        <a:pt x="285" y="374"/>
                      </a:lnTo>
                      <a:lnTo>
                        <a:pt x="281" y="364"/>
                      </a:lnTo>
                      <a:lnTo>
                        <a:pt x="281" y="359"/>
                      </a:lnTo>
                      <a:lnTo>
                        <a:pt x="281" y="353"/>
                      </a:lnTo>
                      <a:lnTo>
                        <a:pt x="283" y="349"/>
                      </a:lnTo>
                      <a:lnTo>
                        <a:pt x="291" y="340"/>
                      </a:lnTo>
                      <a:lnTo>
                        <a:pt x="291" y="338"/>
                      </a:lnTo>
                      <a:lnTo>
                        <a:pt x="298" y="332"/>
                      </a:lnTo>
                      <a:lnTo>
                        <a:pt x="308" y="327"/>
                      </a:lnTo>
                      <a:lnTo>
                        <a:pt x="315" y="321"/>
                      </a:lnTo>
                      <a:lnTo>
                        <a:pt x="319" y="319"/>
                      </a:lnTo>
                      <a:lnTo>
                        <a:pt x="325" y="317"/>
                      </a:lnTo>
                      <a:lnTo>
                        <a:pt x="336" y="316"/>
                      </a:lnTo>
                      <a:lnTo>
                        <a:pt x="340" y="314"/>
                      </a:lnTo>
                      <a:lnTo>
                        <a:pt x="355" y="306"/>
                      </a:lnTo>
                      <a:lnTo>
                        <a:pt x="362" y="304"/>
                      </a:lnTo>
                      <a:lnTo>
                        <a:pt x="362" y="304"/>
                      </a:lnTo>
                      <a:lnTo>
                        <a:pt x="364" y="301"/>
                      </a:lnTo>
                      <a:lnTo>
                        <a:pt x="364" y="103"/>
                      </a:lnTo>
                      <a:lnTo>
                        <a:pt x="601" y="103"/>
                      </a:lnTo>
                      <a:lnTo>
                        <a:pt x="602" y="103"/>
                      </a:lnTo>
                      <a:lnTo>
                        <a:pt x="602" y="101"/>
                      </a:lnTo>
                      <a:lnTo>
                        <a:pt x="602" y="32"/>
                      </a:lnTo>
                      <a:lnTo>
                        <a:pt x="602" y="23"/>
                      </a:lnTo>
                      <a:lnTo>
                        <a:pt x="602" y="0"/>
                      </a:lnTo>
                      <a:lnTo>
                        <a:pt x="618" y="9"/>
                      </a:lnTo>
                      <a:lnTo>
                        <a:pt x="646" y="28"/>
                      </a:lnTo>
                      <a:lnTo>
                        <a:pt x="659" y="38"/>
                      </a:lnTo>
                      <a:lnTo>
                        <a:pt x="702" y="66"/>
                      </a:lnTo>
                      <a:lnTo>
                        <a:pt x="717" y="75"/>
                      </a:lnTo>
                      <a:lnTo>
                        <a:pt x="745" y="94"/>
                      </a:lnTo>
                      <a:lnTo>
                        <a:pt x="758" y="103"/>
                      </a:lnTo>
                      <a:lnTo>
                        <a:pt x="773" y="111"/>
                      </a:lnTo>
                      <a:lnTo>
                        <a:pt x="785" y="120"/>
                      </a:lnTo>
                      <a:lnTo>
                        <a:pt x="798" y="128"/>
                      </a:lnTo>
                      <a:lnTo>
                        <a:pt x="820" y="143"/>
                      </a:lnTo>
                      <a:lnTo>
                        <a:pt x="830" y="148"/>
                      </a:lnTo>
                      <a:lnTo>
                        <a:pt x="843" y="158"/>
                      </a:lnTo>
                      <a:lnTo>
                        <a:pt x="854" y="165"/>
                      </a:lnTo>
                      <a:lnTo>
                        <a:pt x="867" y="175"/>
                      </a:lnTo>
                      <a:lnTo>
                        <a:pt x="880" y="182"/>
                      </a:lnTo>
                      <a:lnTo>
                        <a:pt x="849" y="182"/>
                      </a:lnTo>
                      <a:lnTo>
                        <a:pt x="832" y="182"/>
                      </a:lnTo>
                      <a:lnTo>
                        <a:pt x="753" y="182"/>
                      </a:lnTo>
                      <a:lnTo>
                        <a:pt x="753" y="190"/>
                      </a:lnTo>
                      <a:lnTo>
                        <a:pt x="755" y="209"/>
                      </a:lnTo>
                      <a:lnTo>
                        <a:pt x="756" y="214"/>
                      </a:lnTo>
                      <a:lnTo>
                        <a:pt x="758" y="233"/>
                      </a:lnTo>
                      <a:lnTo>
                        <a:pt x="758" y="240"/>
                      </a:lnTo>
                      <a:lnTo>
                        <a:pt x="760" y="244"/>
                      </a:lnTo>
                      <a:lnTo>
                        <a:pt x="760" y="255"/>
                      </a:lnTo>
                      <a:lnTo>
                        <a:pt x="762" y="267"/>
                      </a:lnTo>
                      <a:lnTo>
                        <a:pt x="762" y="271"/>
                      </a:lnTo>
                      <a:lnTo>
                        <a:pt x="764" y="280"/>
                      </a:lnTo>
                      <a:lnTo>
                        <a:pt x="764" y="289"/>
                      </a:lnTo>
                      <a:lnTo>
                        <a:pt x="766" y="308"/>
                      </a:lnTo>
                      <a:lnTo>
                        <a:pt x="768" y="319"/>
                      </a:lnTo>
                      <a:lnTo>
                        <a:pt x="770" y="336"/>
                      </a:lnTo>
                      <a:lnTo>
                        <a:pt x="770" y="347"/>
                      </a:lnTo>
                      <a:lnTo>
                        <a:pt x="773" y="374"/>
                      </a:lnTo>
                      <a:lnTo>
                        <a:pt x="773" y="385"/>
                      </a:lnTo>
                      <a:lnTo>
                        <a:pt x="783" y="458"/>
                      </a:lnTo>
                      <a:lnTo>
                        <a:pt x="783" y="468"/>
                      </a:lnTo>
                      <a:lnTo>
                        <a:pt x="785" y="47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95">
                  <a:extLst>
                    <a:ext uri="{FF2B5EF4-FFF2-40B4-BE49-F238E27FC236}">
                      <a16:creationId xmlns:a16="http://schemas.microsoft.com/office/drawing/2014/main" id="{77801829-6EFC-46A8-B39E-6CBFD4B0BE9B}"/>
                    </a:ext>
                  </a:extLst>
                </p:cNvPr>
                <p:cNvSpPr>
                  <a:spLocks/>
                </p:cNvSpPr>
                <p:nvPr/>
              </p:nvSpPr>
              <p:spPr bwMode="auto">
                <a:xfrm>
                  <a:off x="1852613" y="3413125"/>
                  <a:ext cx="769937" cy="742950"/>
                </a:xfrm>
                <a:custGeom>
                  <a:avLst/>
                  <a:gdLst>
                    <a:gd name="T0" fmla="*/ 883 w 971"/>
                    <a:gd name="T1" fmla="*/ 44 h 937"/>
                    <a:gd name="T2" fmla="*/ 917 w 971"/>
                    <a:gd name="T3" fmla="*/ 42 h 937"/>
                    <a:gd name="T4" fmla="*/ 945 w 971"/>
                    <a:gd name="T5" fmla="*/ 44 h 937"/>
                    <a:gd name="T6" fmla="*/ 960 w 971"/>
                    <a:gd name="T7" fmla="*/ 51 h 937"/>
                    <a:gd name="T8" fmla="*/ 967 w 971"/>
                    <a:gd name="T9" fmla="*/ 60 h 937"/>
                    <a:gd name="T10" fmla="*/ 951 w 971"/>
                    <a:gd name="T11" fmla="*/ 64 h 937"/>
                    <a:gd name="T12" fmla="*/ 934 w 971"/>
                    <a:gd name="T13" fmla="*/ 70 h 937"/>
                    <a:gd name="T14" fmla="*/ 913 w 971"/>
                    <a:gd name="T15" fmla="*/ 79 h 937"/>
                    <a:gd name="T16" fmla="*/ 890 w 971"/>
                    <a:gd name="T17" fmla="*/ 85 h 937"/>
                    <a:gd name="T18" fmla="*/ 870 w 971"/>
                    <a:gd name="T19" fmla="*/ 102 h 937"/>
                    <a:gd name="T20" fmla="*/ 849 w 971"/>
                    <a:gd name="T21" fmla="*/ 104 h 937"/>
                    <a:gd name="T22" fmla="*/ 838 w 971"/>
                    <a:gd name="T23" fmla="*/ 92 h 937"/>
                    <a:gd name="T24" fmla="*/ 823 w 971"/>
                    <a:gd name="T25" fmla="*/ 79 h 937"/>
                    <a:gd name="T26" fmla="*/ 701 w 971"/>
                    <a:gd name="T27" fmla="*/ 102 h 937"/>
                    <a:gd name="T28" fmla="*/ 665 w 971"/>
                    <a:gd name="T29" fmla="*/ 382 h 937"/>
                    <a:gd name="T30" fmla="*/ 571 w 971"/>
                    <a:gd name="T31" fmla="*/ 902 h 937"/>
                    <a:gd name="T32" fmla="*/ 547 w 971"/>
                    <a:gd name="T33" fmla="*/ 921 h 937"/>
                    <a:gd name="T34" fmla="*/ 534 w 971"/>
                    <a:gd name="T35" fmla="*/ 937 h 937"/>
                    <a:gd name="T36" fmla="*/ 485 w 971"/>
                    <a:gd name="T37" fmla="*/ 932 h 937"/>
                    <a:gd name="T38" fmla="*/ 447 w 971"/>
                    <a:gd name="T39" fmla="*/ 924 h 937"/>
                    <a:gd name="T40" fmla="*/ 413 w 971"/>
                    <a:gd name="T41" fmla="*/ 917 h 937"/>
                    <a:gd name="T42" fmla="*/ 406 w 971"/>
                    <a:gd name="T43" fmla="*/ 894 h 937"/>
                    <a:gd name="T44" fmla="*/ 397 w 971"/>
                    <a:gd name="T45" fmla="*/ 879 h 937"/>
                    <a:gd name="T46" fmla="*/ 380 w 971"/>
                    <a:gd name="T47" fmla="*/ 864 h 937"/>
                    <a:gd name="T48" fmla="*/ 368 w 971"/>
                    <a:gd name="T49" fmla="*/ 874 h 937"/>
                    <a:gd name="T50" fmla="*/ 365 w 971"/>
                    <a:gd name="T51" fmla="*/ 881 h 937"/>
                    <a:gd name="T52" fmla="*/ 359 w 971"/>
                    <a:gd name="T53" fmla="*/ 900 h 937"/>
                    <a:gd name="T54" fmla="*/ 336 w 971"/>
                    <a:gd name="T55" fmla="*/ 909 h 937"/>
                    <a:gd name="T56" fmla="*/ 284 w 971"/>
                    <a:gd name="T57" fmla="*/ 855 h 937"/>
                    <a:gd name="T58" fmla="*/ 259 w 971"/>
                    <a:gd name="T59" fmla="*/ 810 h 937"/>
                    <a:gd name="T60" fmla="*/ 250 w 971"/>
                    <a:gd name="T61" fmla="*/ 772 h 937"/>
                    <a:gd name="T62" fmla="*/ 241 w 971"/>
                    <a:gd name="T63" fmla="*/ 752 h 937"/>
                    <a:gd name="T64" fmla="*/ 237 w 971"/>
                    <a:gd name="T65" fmla="*/ 727 h 937"/>
                    <a:gd name="T66" fmla="*/ 228 w 971"/>
                    <a:gd name="T67" fmla="*/ 690 h 937"/>
                    <a:gd name="T68" fmla="*/ 224 w 971"/>
                    <a:gd name="T69" fmla="*/ 654 h 937"/>
                    <a:gd name="T70" fmla="*/ 209 w 971"/>
                    <a:gd name="T71" fmla="*/ 588 h 937"/>
                    <a:gd name="T72" fmla="*/ 196 w 971"/>
                    <a:gd name="T73" fmla="*/ 543 h 937"/>
                    <a:gd name="T74" fmla="*/ 196 w 971"/>
                    <a:gd name="T75" fmla="*/ 498 h 937"/>
                    <a:gd name="T76" fmla="*/ 194 w 971"/>
                    <a:gd name="T77" fmla="*/ 464 h 937"/>
                    <a:gd name="T78" fmla="*/ 196 w 971"/>
                    <a:gd name="T79" fmla="*/ 459 h 937"/>
                    <a:gd name="T80" fmla="*/ 192 w 971"/>
                    <a:gd name="T81" fmla="*/ 406 h 937"/>
                    <a:gd name="T82" fmla="*/ 160 w 971"/>
                    <a:gd name="T83" fmla="*/ 363 h 937"/>
                    <a:gd name="T84" fmla="*/ 117 w 971"/>
                    <a:gd name="T85" fmla="*/ 280 h 937"/>
                    <a:gd name="T86" fmla="*/ 75 w 971"/>
                    <a:gd name="T87" fmla="*/ 196 h 937"/>
                    <a:gd name="T88" fmla="*/ 53 w 971"/>
                    <a:gd name="T89" fmla="*/ 147 h 937"/>
                    <a:gd name="T90" fmla="*/ 6 w 971"/>
                    <a:gd name="T91" fmla="*/ 87 h 937"/>
                    <a:gd name="T92" fmla="*/ 4 w 971"/>
                    <a:gd name="T93" fmla="*/ 23 h 937"/>
                    <a:gd name="T94" fmla="*/ 30 w 971"/>
                    <a:gd name="T95" fmla="*/ 15 h 937"/>
                    <a:gd name="T96" fmla="*/ 42 w 971"/>
                    <a:gd name="T97" fmla="*/ 19 h 937"/>
                    <a:gd name="T98" fmla="*/ 75 w 971"/>
                    <a:gd name="T99" fmla="*/ 12 h 937"/>
                    <a:gd name="T100" fmla="*/ 102 w 971"/>
                    <a:gd name="T101" fmla="*/ 0 h 937"/>
                    <a:gd name="T102" fmla="*/ 119 w 971"/>
                    <a:gd name="T103" fmla="*/ 0 h 937"/>
                    <a:gd name="T104" fmla="*/ 160 w 971"/>
                    <a:gd name="T105" fmla="*/ 34 h 937"/>
                    <a:gd name="T106" fmla="*/ 483 w 971"/>
                    <a:gd name="T107" fmla="*/ 32 h 937"/>
                    <a:gd name="T108" fmla="*/ 498 w 971"/>
                    <a:gd name="T109" fmla="*/ 53 h 937"/>
                    <a:gd name="T110" fmla="*/ 566 w 971"/>
                    <a:gd name="T111" fmla="*/ 68 h 937"/>
                    <a:gd name="T112" fmla="*/ 603 w 971"/>
                    <a:gd name="T113" fmla="*/ 70 h 937"/>
                    <a:gd name="T114" fmla="*/ 628 w 971"/>
                    <a:gd name="T115" fmla="*/ 72 h 937"/>
                    <a:gd name="T116" fmla="*/ 650 w 971"/>
                    <a:gd name="T117" fmla="*/ 79 h 937"/>
                    <a:gd name="T118" fmla="*/ 691 w 971"/>
                    <a:gd name="T119" fmla="*/ 7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1" h="937">
                      <a:moveTo>
                        <a:pt x="836" y="51"/>
                      </a:moveTo>
                      <a:lnTo>
                        <a:pt x="840" y="51"/>
                      </a:lnTo>
                      <a:lnTo>
                        <a:pt x="842" y="51"/>
                      </a:lnTo>
                      <a:lnTo>
                        <a:pt x="843" y="51"/>
                      </a:lnTo>
                      <a:lnTo>
                        <a:pt x="849" y="49"/>
                      </a:lnTo>
                      <a:lnTo>
                        <a:pt x="851" y="49"/>
                      </a:lnTo>
                      <a:lnTo>
                        <a:pt x="855" y="47"/>
                      </a:lnTo>
                      <a:lnTo>
                        <a:pt x="859" y="47"/>
                      </a:lnTo>
                      <a:lnTo>
                        <a:pt x="860" y="47"/>
                      </a:lnTo>
                      <a:lnTo>
                        <a:pt x="864" y="47"/>
                      </a:lnTo>
                      <a:lnTo>
                        <a:pt x="866" y="45"/>
                      </a:lnTo>
                      <a:lnTo>
                        <a:pt x="870" y="45"/>
                      </a:lnTo>
                      <a:lnTo>
                        <a:pt x="874" y="44"/>
                      </a:lnTo>
                      <a:lnTo>
                        <a:pt x="875" y="44"/>
                      </a:lnTo>
                      <a:lnTo>
                        <a:pt x="879" y="44"/>
                      </a:lnTo>
                      <a:lnTo>
                        <a:pt x="883" y="44"/>
                      </a:lnTo>
                      <a:lnTo>
                        <a:pt x="885" y="42"/>
                      </a:lnTo>
                      <a:lnTo>
                        <a:pt x="889" y="42"/>
                      </a:lnTo>
                      <a:lnTo>
                        <a:pt x="892" y="40"/>
                      </a:lnTo>
                      <a:lnTo>
                        <a:pt x="894" y="40"/>
                      </a:lnTo>
                      <a:lnTo>
                        <a:pt x="896" y="40"/>
                      </a:lnTo>
                      <a:lnTo>
                        <a:pt x="898" y="40"/>
                      </a:lnTo>
                      <a:lnTo>
                        <a:pt x="900" y="40"/>
                      </a:lnTo>
                      <a:lnTo>
                        <a:pt x="904" y="40"/>
                      </a:lnTo>
                      <a:lnTo>
                        <a:pt x="904" y="40"/>
                      </a:lnTo>
                      <a:lnTo>
                        <a:pt x="904" y="40"/>
                      </a:lnTo>
                      <a:lnTo>
                        <a:pt x="907" y="40"/>
                      </a:lnTo>
                      <a:lnTo>
                        <a:pt x="909" y="38"/>
                      </a:lnTo>
                      <a:lnTo>
                        <a:pt x="909" y="40"/>
                      </a:lnTo>
                      <a:lnTo>
                        <a:pt x="913" y="40"/>
                      </a:lnTo>
                      <a:lnTo>
                        <a:pt x="915" y="40"/>
                      </a:lnTo>
                      <a:lnTo>
                        <a:pt x="917" y="42"/>
                      </a:lnTo>
                      <a:lnTo>
                        <a:pt x="919" y="42"/>
                      </a:lnTo>
                      <a:lnTo>
                        <a:pt x="920" y="44"/>
                      </a:lnTo>
                      <a:lnTo>
                        <a:pt x="920" y="44"/>
                      </a:lnTo>
                      <a:lnTo>
                        <a:pt x="922" y="44"/>
                      </a:lnTo>
                      <a:lnTo>
                        <a:pt x="924" y="44"/>
                      </a:lnTo>
                      <a:lnTo>
                        <a:pt x="924" y="42"/>
                      </a:lnTo>
                      <a:lnTo>
                        <a:pt x="926" y="42"/>
                      </a:lnTo>
                      <a:lnTo>
                        <a:pt x="926" y="42"/>
                      </a:lnTo>
                      <a:lnTo>
                        <a:pt x="926" y="40"/>
                      </a:lnTo>
                      <a:lnTo>
                        <a:pt x="930" y="40"/>
                      </a:lnTo>
                      <a:lnTo>
                        <a:pt x="936" y="42"/>
                      </a:lnTo>
                      <a:lnTo>
                        <a:pt x="937" y="42"/>
                      </a:lnTo>
                      <a:lnTo>
                        <a:pt x="937" y="42"/>
                      </a:lnTo>
                      <a:lnTo>
                        <a:pt x="937" y="44"/>
                      </a:lnTo>
                      <a:lnTo>
                        <a:pt x="941" y="42"/>
                      </a:lnTo>
                      <a:lnTo>
                        <a:pt x="945" y="44"/>
                      </a:lnTo>
                      <a:lnTo>
                        <a:pt x="947" y="44"/>
                      </a:lnTo>
                      <a:lnTo>
                        <a:pt x="949" y="45"/>
                      </a:lnTo>
                      <a:lnTo>
                        <a:pt x="951" y="45"/>
                      </a:lnTo>
                      <a:lnTo>
                        <a:pt x="951" y="45"/>
                      </a:lnTo>
                      <a:lnTo>
                        <a:pt x="951" y="47"/>
                      </a:lnTo>
                      <a:lnTo>
                        <a:pt x="952" y="47"/>
                      </a:lnTo>
                      <a:lnTo>
                        <a:pt x="952" y="47"/>
                      </a:lnTo>
                      <a:lnTo>
                        <a:pt x="954" y="47"/>
                      </a:lnTo>
                      <a:lnTo>
                        <a:pt x="956" y="47"/>
                      </a:lnTo>
                      <a:lnTo>
                        <a:pt x="956" y="47"/>
                      </a:lnTo>
                      <a:lnTo>
                        <a:pt x="954" y="49"/>
                      </a:lnTo>
                      <a:lnTo>
                        <a:pt x="954" y="49"/>
                      </a:lnTo>
                      <a:lnTo>
                        <a:pt x="956" y="49"/>
                      </a:lnTo>
                      <a:lnTo>
                        <a:pt x="956" y="51"/>
                      </a:lnTo>
                      <a:lnTo>
                        <a:pt x="958" y="51"/>
                      </a:lnTo>
                      <a:lnTo>
                        <a:pt x="960" y="51"/>
                      </a:lnTo>
                      <a:lnTo>
                        <a:pt x="960" y="55"/>
                      </a:lnTo>
                      <a:lnTo>
                        <a:pt x="960" y="55"/>
                      </a:lnTo>
                      <a:lnTo>
                        <a:pt x="960" y="55"/>
                      </a:lnTo>
                      <a:lnTo>
                        <a:pt x="962" y="55"/>
                      </a:lnTo>
                      <a:lnTo>
                        <a:pt x="962" y="57"/>
                      </a:lnTo>
                      <a:lnTo>
                        <a:pt x="962" y="55"/>
                      </a:lnTo>
                      <a:lnTo>
                        <a:pt x="964" y="55"/>
                      </a:lnTo>
                      <a:lnTo>
                        <a:pt x="964" y="57"/>
                      </a:lnTo>
                      <a:lnTo>
                        <a:pt x="964" y="57"/>
                      </a:lnTo>
                      <a:lnTo>
                        <a:pt x="964" y="57"/>
                      </a:lnTo>
                      <a:lnTo>
                        <a:pt x="964" y="59"/>
                      </a:lnTo>
                      <a:lnTo>
                        <a:pt x="964" y="59"/>
                      </a:lnTo>
                      <a:lnTo>
                        <a:pt x="966" y="59"/>
                      </a:lnTo>
                      <a:lnTo>
                        <a:pt x="966" y="59"/>
                      </a:lnTo>
                      <a:lnTo>
                        <a:pt x="966" y="60"/>
                      </a:lnTo>
                      <a:lnTo>
                        <a:pt x="967" y="60"/>
                      </a:lnTo>
                      <a:lnTo>
                        <a:pt x="967" y="60"/>
                      </a:lnTo>
                      <a:lnTo>
                        <a:pt x="969" y="60"/>
                      </a:lnTo>
                      <a:lnTo>
                        <a:pt x="969" y="62"/>
                      </a:lnTo>
                      <a:lnTo>
                        <a:pt x="971" y="62"/>
                      </a:lnTo>
                      <a:lnTo>
                        <a:pt x="971" y="64"/>
                      </a:lnTo>
                      <a:lnTo>
                        <a:pt x="967" y="62"/>
                      </a:lnTo>
                      <a:lnTo>
                        <a:pt x="964" y="62"/>
                      </a:lnTo>
                      <a:lnTo>
                        <a:pt x="962" y="64"/>
                      </a:lnTo>
                      <a:lnTo>
                        <a:pt x="960" y="66"/>
                      </a:lnTo>
                      <a:lnTo>
                        <a:pt x="956" y="66"/>
                      </a:lnTo>
                      <a:lnTo>
                        <a:pt x="956" y="64"/>
                      </a:lnTo>
                      <a:lnTo>
                        <a:pt x="954" y="66"/>
                      </a:lnTo>
                      <a:lnTo>
                        <a:pt x="952" y="66"/>
                      </a:lnTo>
                      <a:lnTo>
                        <a:pt x="952" y="64"/>
                      </a:lnTo>
                      <a:lnTo>
                        <a:pt x="951" y="66"/>
                      </a:lnTo>
                      <a:lnTo>
                        <a:pt x="951" y="64"/>
                      </a:lnTo>
                      <a:lnTo>
                        <a:pt x="951" y="64"/>
                      </a:lnTo>
                      <a:lnTo>
                        <a:pt x="951" y="62"/>
                      </a:lnTo>
                      <a:lnTo>
                        <a:pt x="949" y="62"/>
                      </a:lnTo>
                      <a:lnTo>
                        <a:pt x="949" y="64"/>
                      </a:lnTo>
                      <a:lnTo>
                        <a:pt x="949" y="64"/>
                      </a:lnTo>
                      <a:lnTo>
                        <a:pt x="949" y="64"/>
                      </a:lnTo>
                      <a:lnTo>
                        <a:pt x="949" y="64"/>
                      </a:lnTo>
                      <a:lnTo>
                        <a:pt x="943" y="66"/>
                      </a:lnTo>
                      <a:lnTo>
                        <a:pt x="941" y="66"/>
                      </a:lnTo>
                      <a:lnTo>
                        <a:pt x="939" y="66"/>
                      </a:lnTo>
                      <a:lnTo>
                        <a:pt x="937" y="68"/>
                      </a:lnTo>
                      <a:lnTo>
                        <a:pt x="937" y="68"/>
                      </a:lnTo>
                      <a:lnTo>
                        <a:pt x="936" y="68"/>
                      </a:lnTo>
                      <a:lnTo>
                        <a:pt x="936" y="70"/>
                      </a:lnTo>
                      <a:lnTo>
                        <a:pt x="936" y="70"/>
                      </a:lnTo>
                      <a:lnTo>
                        <a:pt x="934" y="70"/>
                      </a:lnTo>
                      <a:lnTo>
                        <a:pt x="934" y="72"/>
                      </a:lnTo>
                      <a:lnTo>
                        <a:pt x="932" y="74"/>
                      </a:lnTo>
                      <a:lnTo>
                        <a:pt x="928" y="76"/>
                      </a:lnTo>
                      <a:lnTo>
                        <a:pt x="928" y="76"/>
                      </a:lnTo>
                      <a:lnTo>
                        <a:pt x="924" y="81"/>
                      </a:lnTo>
                      <a:lnTo>
                        <a:pt x="924" y="81"/>
                      </a:lnTo>
                      <a:lnTo>
                        <a:pt x="924" y="81"/>
                      </a:lnTo>
                      <a:lnTo>
                        <a:pt x="922" y="83"/>
                      </a:lnTo>
                      <a:lnTo>
                        <a:pt x="922" y="83"/>
                      </a:lnTo>
                      <a:lnTo>
                        <a:pt x="920" y="83"/>
                      </a:lnTo>
                      <a:lnTo>
                        <a:pt x="919" y="83"/>
                      </a:lnTo>
                      <a:lnTo>
                        <a:pt x="917" y="83"/>
                      </a:lnTo>
                      <a:lnTo>
                        <a:pt x="915" y="81"/>
                      </a:lnTo>
                      <a:lnTo>
                        <a:pt x="915" y="79"/>
                      </a:lnTo>
                      <a:lnTo>
                        <a:pt x="915" y="79"/>
                      </a:lnTo>
                      <a:lnTo>
                        <a:pt x="913" y="79"/>
                      </a:lnTo>
                      <a:lnTo>
                        <a:pt x="913" y="79"/>
                      </a:lnTo>
                      <a:lnTo>
                        <a:pt x="913" y="77"/>
                      </a:lnTo>
                      <a:lnTo>
                        <a:pt x="911" y="76"/>
                      </a:lnTo>
                      <a:lnTo>
                        <a:pt x="909" y="76"/>
                      </a:lnTo>
                      <a:lnTo>
                        <a:pt x="907" y="76"/>
                      </a:lnTo>
                      <a:lnTo>
                        <a:pt x="905" y="76"/>
                      </a:lnTo>
                      <a:lnTo>
                        <a:pt x="905" y="77"/>
                      </a:lnTo>
                      <a:lnTo>
                        <a:pt x="904" y="81"/>
                      </a:lnTo>
                      <a:lnTo>
                        <a:pt x="902" y="81"/>
                      </a:lnTo>
                      <a:lnTo>
                        <a:pt x="902" y="81"/>
                      </a:lnTo>
                      <a:lnTo>
                        <a:pt x="900" y="79"/>
                      </a:lnTo>
                      <a:lnTo>
                        <a:pt x="900" y="79"/>
                      </a:lnTo>
                      <a:lnTo>
                        <a:pt x="898" y="79"/>
                      </a:lnTo>
                      <a:lnTo>
                        <a:pt x="896" y="79"/>
                      </a:lnTo>
                      <a:lnTo>
                        <a:pt x="894" y="81"/>
                      </a:lnTo>
                      <a:lnTo>
                        <a:pt x="890" y="85"/>
                      </a:lnTo>
                      <a:lnTo>
                        <a:pt x="889" y="87"/>
                      </a:lnTo>
                      <a:lnTo>
                        <a:pt x="885" y="87"/>
                      </a:lnTo>
                      <a:lnTo>
                        <a:pt x="885" y="89"/>
                      </a:lnTo>
                      <a:lnTo>
                        <a:pt x="883" y="91"/>
                      </a:lnTo>
                      <a:lnTo>
                        <a:pt x="883" y="91"/>
                      </a:lnTo>
                      <a:lnTo>
                        <a:pt x="881" y="91"/>
                      </a:lnTo>
                      <a:lnTo>
                        <a:pt x="879" y="92"/>
                      </a:lnTo>
                      <a:lnTo>
                        <a:pt x="879" y="92"/>
                      </a:lnTo>
                      <a:lnTo>
                        <a:pt x="879" y="92"/>
                      </a:lnTo>
                      <a:lnTo>
                        <a:pt x="877" y="92"/>
                      </a:lnTo>
                      <a:lnTo>
                        <a:pt x="877" y="92"/>
                      </a:lnTo>
                      <a:lnTo>
                        <a:pt x="875" y="94"/>
                      </a:lnTo>
                      <a:lnTo>
                        <a:pt x="875" y="96"/>
                      </a:lnTo>
                      <a:lnTo>
                        <a:pt x="874" y="98"/>
                      </a:lnTo>
                      <a:lnTo>
                        <a:pt x="870" y="100"/>
                      </a:lnTo>
                      <a:lnTo>
                        <a:pt x="870" y="102"/>
                      </a:lnTo>
                      <a:lnTo>
                        <a:pt x="868" y="104"/>
                      </a:lnTo>
                      <a:lnTo>
                        <a:pt x="868" y="104"/>
                      </a:lnTo>
                      <a:lnTo>
                        <a:pt x="860" y="111"/>
                      </a:lnTo>
                      <a:lnTo>
                        <a:pt x="860" y="111"/>
                      </a:lnTo>
                      <a:lnTo>
                        <a:pt x="859" y="111"/>
                      </a:lnTo>
                      <a:lnTo>
                        <a:pt x="857" y="113"/>
                      </a:lnTo>
                      <a:lnTo>
                        <a:pt x="857" y="113"/>
                      </a:lnTo>
                      <a:lnTo>
                        <a:pt x="855" y="115"/>
                      </a:lnTo>
                      <a:lnTo>
                        <a:pt x="853" y="115"/>
                      </a:lnTo>
                      <a:lnTo>
                        <a:pt x="851" y="115"/>
                      </a:lnTo>
                      <a:lnTo>
                        <a:pt x="851" y="115"/>
                      </a:lnTo>
                      <a:lnTo>
                        <a:pt x="851" y="111"/>
                      </a:lnTo>
                      <a:lnTo>
                        <a:pt x="849" y="107"/>
                      </a:lnTo>
                      <a:lnTo>
                        <a:pt x="849" y="107"/>
                      </a:lnTo>
                      <a:lnTo>
                        <a:pt x="849" y="106"/>
                      </a:lnTo>
                      <a:lnTo>
                        <a:pt x="849" y="104"/>
                      </a:lnTo>
                      <a:lnTo>
                        <a:pt x="847" y="102"/>
                      </a:lnTo>
                      <a:lnTo>
                        <a:pt x="847" y="100"/>
                      </a:lnTo>
                      <a:lnTo>
                        <a:pt x="847" y="100"/>
                      </a:lnTo>
                      <a:lnTo>
                        <a:pt x="845" y="98"/>
                      </a:lnTo>
                      <a:lnTo>
                        <a:pt x="845" y="98"/>
                      </a:lnTo>
                      <a:lnTo>
                        <a:pt x="845" y="96"/>
                      </a:lnTo>
                      <a:lnTo>
                        <a:pt x="845" y="96"/>
                      </a:lnTo>
                      <a:lnTo>
                        <a:pt x="842" y="96"/>
                      </a:lnTo>
                      <a:lnTo>
                        <a:pt x="842" y="94"/>
                      </a:lnTo>
                      <a:lnTo>
                        <a:pt x="842" y="94"/>
                      </a:lnTo>
                      <a:lnTo>
                        <a:pt x="840" y="92"/>
                      </a:lnTo>
                      <a:lnTo>
                        <a:pt x="840" y="94"/>
                      </a:lnTo>
                      <a:lnTo>
                        <a:pt x="838" y="94"/>
                      </a:lnTo>
                      <a:lnTo>
                        <a:pt x="838" y="94"/>
                      </a:lnTo>
                      <a:lnTo>
                        <a:pt x="838" y="94"/>
                      </a:lnTo>
                      <a:lnTo>
                        <a:pt x="838" y="92"/>
                      </a:lnTo>
                      <a:lnTo>
                        <a:pt x="838" y="92"/>
                      </a:lnTo>
                      <a:lnTo>
                        <a:pt x="838" y="91"/>
                      </a:lnTo>
                      <a:lnTo>
                        <a:pt x="838" y="91"/>
                      </a:lnTo>
                      <a:lnTo>
                        <a:pt x="834" y="89"/>
                      </a:lnTo>
                      <a:lnTo>
                        <a:pt x="834" y="87"/>
                      </a:lnTo>
                      <a:lnTo>
                        <a:pt x="834" y="85"/>
                      </a:lnTo>
                      <a:lnTo>
                        <a:pt x="832" y="85"/>
                      </a:lnTo>
                      <a:lnTo>
                        <a:pt x="832" y="81"/>
                      </a:lnTo>
                      <a:lnTo>
                        <a:pt x="832" y="81"/>
                      </a:lnTo>
                      <a:lnTo>
                        <a:pt x="832" y="81"/>
                      </a:lnTo>
                      <a:lnTo>
                        <a:pt x="832" y="81"/>
                      </a:lnTo>
                      <a:lnTo>
                        <a:pt x="832" y="81"/>
                      </a:lnTo>
                      <a:lnTo>
                        <a:pt x="832" y="79"/>
                      </a:lnTo>
                      <a:lnTo>
                        <a:pt x="830" y="79"/>
                      </a:lnTo>
                      <a:lnTo>
                        <a:pt x="828" y="79"/>
                      </a:lnTo>
                      <a:lnTo>
                        <a:pt x="823" y="79"/>
                      </a:lnTo>
                      <a:lnTo>
                        <a:pt x="817" y="79"/>
                      </a:lnTo>
                      <a:lnTo>
                        <a:pt x="808" y="81"/>
                      </a:lnTo>
                      <a:lnTo>
                        <a:pt x="802" y="81"/>
                      </a:lnTo>
                      <a:lnTo>
                        <a:pt x="789" y="85"/>
                      </a:lnTo>
                      <a:lnTo>
                        <a:pt x="783" y="85"/>
                      </a:lnTo>
                      <a:lnTo>
                        <a:pt x="772" y="87"/>
                      </a:lnTo>
                      <a:lnTo>
                        <a:pt x="765" y="89"/>
                      </a:lnTo>
                      <a:lnTo>
                        <a:pt x="753" y="91"/>
                      </a:lnTo>
                      <a:lnTo>
                        <a:pt x="748" y="92"/>
                      </a:lnTo>
                      <a:lnTo>
                        <a:pt x="735" y="94"/>
                      </a:lnTo>
                      <a:lnTo>
                        <a:pt x="729" y="96"/>
                      </a:lnTo>
                      <a:lnTo>
                        <a:pt x="710" y="100"/>
                      </a:lnTo>
                      <a:lnTo>
                        <a:pt x="705" y="100"/>
                      </a:lnTo>
                      <a:lnTo>
                        <a:pt x="703" y="102"/>
                      </a:lnTo>
                      <a:lnTo>
                        <a:pt x="701" y="102"/>
                      </a:lnTo>
                      <a:lnTo>
                        <a:pt x="701" y="102"/>
                      </a:lnTo>
                      <a:lnTo>
                        <a:pt x="697" y="102"/>
                      </a:lnTo>
                      <a:lnTo>
                        <a:pt x="693" y="102"/>
                      </a:lnTo>
                      <a:lnTo>
                        <a:pt x="689" y="102"/>
                      </a:lnTo>
                      <a:lnTo>
                        <a:pt x="688" y="102"/>
                      </a:lnTo>
                      <a:lnTo>
                        <a:pt x="684" y="102"/>
                      </a:lnTo>
                      <a:lnTo>
                        <a:pt x="680" y="102"/>
                      </a:lnTo>
                      <a:lnTo>
                        <a:pt x="671" y="104"/>
                      </a:lnTo>
                      <a:lnTo>
                        <a:pt x="667" y="104"/>
                      </a:lnTo>
                      <a:lnTo>
                        <a:pt x="663" y="104"/>
                      </a:lnTo>
                      <a:lnTo>
                        <a:pt x="663" y="173"/>
                      </a:lnTo>
                      <a:lnTo>
                        <a:pt x="663" y="183"/>
                      </a:lnTo>
                      <a:lnTo>
                        <a:pt x="663" y="260"/>
                      </a:lnTo>
                      <a:lnTo>
                        <a:pt x="665" y="269"/>
                      </a:lnTo>
                      <a:lnTo>
                        <a:pt x="665" y="338"/>
                      </a:lnTo>
                      <a:lnTo>
                        <a:pt x="665" y="342"/>
                      </a:lnTo>
                      <a:lnTo>
                        <a:pt x="665" y="382"/>
                      </a:lnTo>
                      <a:lnTo>
                        <a:pt x="663" y="385"/>
                      </a:lnTo>
                      <a:lnTo>
                        <a:pt x="592" y="385"/>
                      </a:lnTo>
                      <a:lnTo>
                        <a:pt x="592" y="558"/>
                      </a:lnTo>
                      <a:lnTo>
                        <a:pt x="592" y="573"/>
                      </a:lnTo>
                      <a:lnTo>
                        <a:pt x="592" y="894"/>
                      </a:lnTo>
                      <a:lnTo>
                        <a:pt x="590" y="894"/>
                      </a:lnTo>
                      <a:lnTo>
                        <a:pt x="590" y="894"/>
                      </a:lnTo>
                      <a:lnTo>
                        <a:pt x="588" y="894"/>
                      </a:lnTo>
                      <a:lnTo>
                        <a:pt x="586" y="894"/>
                      </a:lnTo>
                      <a:lnTo>
                        <a:pt x="584" y="896"/>
                      </a:lnTo>
                      <a:lnTo>
                        <a:pt x="581" y="898"/>
                      </a:lnTo>
                      <a:lnTo>
                        <a:pt x="579" y="900"/>
                      </a:lnTo>
                      <a:lnTo>
                        <a:pt x="575" y="900"/>
                      </a:lnTo>
                      <a:lnTo>
                        <a:pt x="575" y="900"/>
                      </a:lnTo>
                      <a:lnTo>
                        <a:pt x="573" y="902"/>
                      </a:lnTo>
                      <a:lnTo>
                        <a:pt x="571" y="902"/>
                      </a:lnTo>
                      <a:lnTo>
                        <a:pt x="564" y="902"/>
                      </a:lnTo>
                      <a:lnTo>
                        <a:pt x="564" y="902"/>
                      </a:lnTo>
                      <a:lnTo>
                        <a:pt x="564" y="904"/>
                      </a:lnTo>
                      <a:lnTo>
                        <a:pt x="562" y="904"/>
                      </a:lnTo>
                      <a:lnTo>
                        <a:pt x="562" y="904"/>
                      </a:lnTo>
                      <a:lnTo>
                        <a:pt x="562" y="906"/>
                      </a:lnTo>
                      <a:lnTo>
                        <a:pt x="562" y="906"/>
                      </a:lnTo>
                      <a:lnTo>
                        <a:pt x="560" y="907"/>
                      </a:lnTo>
                      <a:lnTo>
                        <a:pt x="560" y="907"/>
                      </a:lnTo>
                      <a:lnTo>
                        <a:pt x="558" y="909"/>
                      </a:lnTo>
                      <a:lnTo>
                        <a:pt x="556" y="915"/>
                      </a:lnTo>
                      <a:lnTo>
                        <a:pt x="556" y="917"/>
                      </a:lnTo>
                      <a:lnTo>
                        <a:pt x="554" y="917"/>
                      </a:lnTo>
                      <a:lnTo>
                        <a:pt x="552" y="919"/>
                      </a:lnTo>
                      <a:lnTo>
                        <a:pt x="547" y="919"/>
                      </a:lnTo>
                      <a:lnTo>
                        <a:pt x="547" y="921"/>
                      </a:lnTo>
                      <a:lnTo>
                        <a:pt x="545" y="921"/>
                      </a:lnTo>
                      <a:lnTo>
                        <a:pt x="545" y="919"/>
                      </a:lnTo>
                      <a:lnTo>
                        <a:pt x="543" y="919"/>
                      </a:lnTo>
                      <a:lnTo>
                        <a:pt x="541" y="919"/>
                      </a:lnTo>
                      <a:lnTo>
                        <a:pt x="541" y="921"/>
                      </a:lnTo>
                      <a:lnTo>
                        <a:pt x="539" y="922"/>
                      </a:lnTo>
                      <a:lnTo>
                        <a:pt x="539" y="924"/>
                      </a:lnTo>
                      <a:lnTo>
                        <a:pt x="539" y="926"/>
                      </a:lnTo>
                      <a:lnTo>
                        <a:pt x="543" y="932"/>
                      </a:lnTo>
                      <a:lnTo>
                        <a:pt x="543" y="932"/>
                      </a:lnTo>
                      <a:lnTo>
                        <a:pt x="541" y="932"/>
                      </a:lnTo>
                      <a:lnTo>
                        <a:pt x="539" y="932"/>
                      </a:lnTo>
                      <a:lnTo>
                        <a:pt x="539" y="934"/>
                      </a:lnTo>
                      <a:lnTo>
                        <a:pt x="539" y="934"/>
                      </a:lnTo>
                      <a:lnTo>
                        <a:pt x="537" y="936"/>
                      </a:lnTo>
                      <a:lnTo>
                        <a:pt x="534" y="937"/>
                      </a:lnTo>
                      <a:lnTo>
                        <a:pt x="532" y="937"/>
                      </a:lnTo>
                      <a:lnTo>
                        <a:pt x="528" y="937"/>
                      </a:lnTo>
                      <a:lnTo>
                        <a:pt x="526" y="937"/>
                      </a:lnTo>
                      <a:lnTo>
                        <a:pt x="526" y="936"/>
                      </a:lnTo>
                      <a:lnTo>
                        <a:pt x="526" y="936"/>
                      </a:lnTo>
                      <a:lnTo>
                        <a:pt x="522" y="936"/>
                      </a:lnTo>
                      <a:lnTo>
                        <a:pt x="522" y="936"/>
                      </a:lnTo>
                      <a:lnTo>
                        <a:pt x="522" y="934"/>
                      </a:lnTo>
                      <a:lnTo>
                        <a:pt x="520" y="932"/>
                      </a:lnTo>
                      <a:lnTo>
                        <a:pt x="519" y="930"/>
                      </a:lnTo>
                      <a:lnTo>
                        <a:pt x="504" y="928"/>
                      </a:lnTo>
                      <a:lnTo>
                        <a:pt x="490" y="930"/>
                      </a:lnTo>
                      <a:lnTo>
                        <a:pt x="487" y="932"/>
                      </a:lnTo>
                      <a:lnTo>
                        <a:pt x="487" y="932"/>
                      </a:lnTo>
                      <a:lnTo>
                        <a:pt x="485" y="932"/>
                      </a:lnTo>
                      <a:lnTo>
                        <a:pt x="485" y="932"/>
                      </a:lnTo>
                      <a:lnTo>
                        <a:pt x="485" y="932"/>
                      </a:lnTo>
                      <a:lnTo>
                        <a:pt x="483" y="932"/>
                      </a:lnTo>
                      <a:lnTo>
                        <a:pt x="483" y="932"/>
                      </a:lnTo>
                      <a:lnTo>
                        <a:pt x="481" y="932"/>
                      </a:lnTo>
                      <a:lnTo>
                        <a:pt x="481" y="932"/>
                      </a:lnTo>
                      <a:lnTo>
                        <a:pt x="479" y="934"/>
                      </a:lnTo>
                      <a:lnTo>
                        <a:pt x="477" y="932"/>
                      </a:lnTo>
                      <a:lnTo>
                        <a:pt x="474" y="932"/>
                      </a:lnTo>
                      <a:lnTo>
                        <a:pt x="472" y="932"/>
                      </a:lnTo>
                      <a:lnTo>
                        <a:pt x="466" y="932"/>
                      </a:lnTo>
                      <a:lnTo>
                        <a:pt x="464" y="934"/>
                      </a:lnTo>
                      <a:lnTo>
                        <a:pt x="462" y="934"/>
                      </a:lnTo>
                      <a:lnTo>
                        <a:pt x="457" y="932"/>
                      </a:lnTo>
                      <a:lnTo>
                        <a:pt x="453" y="930"/>
                      </a:lnTo>
                      <a:lnTo>
                        <a:pt x="449" y="926"/>
                      </a:lnTo>
                      <a:lnTo>
                        <a:pt x="447" y="924"/>
                      </a:lnTo>
                      <a:lnTo>
                        <a:pt x="443" y="924"/>
                      </a:lnTo>
                      <a:lnTo>
                        <a:pt x="432" y="921"/>
                      </a:lnTo>
                      <a:lnTo>
                        <a:pt x="430" y="921"/>
                      </a:lnTo>
                      <a:lnTo>
                        <a:pt x="428" y="921"/>
                      </a:lnTo>
                      <a:lnTo>
                        <a:pt x="428" y="922"/>
                      </a:lnTo>
                      <a:lnTo>
                        <a:pt x="427" y="922"/>
                      </a:lnTo>
                      <a:lnTo>
                        <a:pt x="427" y="922"/>
                      </a:lnTo>
                      <a:lnTo>
                        <a:pt x="423" y="922"/>
                      </a:lnTo>
                      <a:lnTo>
                        <a:pt x="423" y="921"/>
                      </a:lnTo>
                      <a:lnTo>
                        <a:pt x="421" y="921"/>
                      </a:lnTo>
                      <a:lnTo>
                        <a:pt x="421" y="919"/>
                      </a:lnTo>
                      <a:lnTo>
                        <a:pt x="421" y="917"/>
                      </a:lnTo>
                      <a:lnTo>
                        <a:pt x="421" y="915"/>
                      </a:lnTo>
                      <a:lnTo>
                        <a:pt x="419" y="915"/>
                      </a:lnTo>
                      <a:lnTo>
                        <a:pt x="417" y="917"/>
                      </a:lnTo>
                      <a:lnTo>
                        <a:pt x="413" y="917"/>
                      </a:lnTo>
                      <a:lnTo>
                        <a:pt x="410" y="917"/>
                      </a:lnTo>
                      <a:lnTo>
                        <a:pt x="408" y="917"/>
                      </a:lnTo>
                      <a:lnTo>
                        <a:pt x="408" y="915"/>
                      </a:lnTo>
                      <a:lnTo>
                        <a:pt x="408" y="911"/>
                      </a:lnTo>
                      <a:lnTo>
                        <a:pt x="408" y="907"/>
                      </a:lnTo>
                      <a:lnTo>
                        <a:pt x="408" y="906"/>
                      </a:lnTo>
                      <a:lnTo>
                        <a:pt x="406" y="906"/>
                      </a:lnTo>
                      <a:lnTo>
                        <a:pt x="404" y="904"/>
                      </a:lnTo>
                      <a:lnTo>
                        <a:pt x="404" y="902"/>
                      </a:lnTo>
                      <a:lnTo>
                        <a:pt x="402" y="900"/>
                      </a:lnTo>
                      <a:lnTo>
                        <a:pt x="402" y="898"/>
                      </a:lnTo>
                      <a:lnTo>
                        <a:pt x="402" y="896"/>
                      </a:lnTo>
                      <a:lnTo>
                        <a:pt x="404" y="896"/>
                      </a:lnTo>
                      <a:lnTo>
                        <a:pt x="404" y="894"/>
                      </a:lnTo>
                      <a:lnTo>
                        <a:pt x="406" y="894"/>
                      </a:lnTo>
                      <a:lnTo>
                        <a:pt x="406" y="894"/>
                      </a:lnTo>
                      <a:lnTo>
                        <a:pt x="408" y="892"/>
                      </a:lnTo>
                      <a:lnTo>
                        <a:pt x="408" y="891"/>
                      </a:lnTo>
                      <a:lnTo>
                        <a:pt x="408" y="889"/>
                      </a:lnTo>
                      <a:lnTo>
                        <a:pt x="408" y="887"/>
                      </a:lnTo>
                      <a:lnTo>
                        <a:pt x="406" y="885"/>
                      </a:lnTo>
                      <a:lnTo>
                        <a:pt x="406" y="885"/>
                      </a:lnTo>
                      <a:lnTo>
                        <a:pt x="404" y="883"/>
                      </a:lnTo>
                      <a:lnTo>
                        <a:pt x="404" y="883"/>
                      </a:lnTo>
                      <a:lnTo>
                        <a:pt x="404" y="883"/>
                      </a:lnTo>
                      <a:lnTo>
                        <a:pt x="404" y="881"/>
                      </a:lnTo>
                      <a:lnTo>
                        <a:pt x="404" y="881"/>
                      </a:lnTo>
                      <a:lnTo>
                        <a:pt x="404" y="879"/>
                      </a:lnTo>
                      <a:lnTo>
                        <a:pt x="404" y="877"/>
                      </a:lnTo>
                      <a:lnTo>
                        <a:pt x="402" y="877"/>
                      </a:lnTo>
                      <a:lnTo>
                        <a:pt x="400" y="877"/>
                      </a:lnTo>
                      <a:lnTo>
                        <a:pt x="397" y="879"/>
                      </a:lnTo>
                      <a:lnTo>
                        <a:pt x="395" y="879"/>
                      </a:lnTo>
                      <a:lnTo>
                        <a:pt x="393" y="877"/>
                      </a:lnTo>
                      <a:lnTo>
                        <a:pt x="393" y="874"/>
                      </a:lnTo>
                      <a:lnTo>
                        <a:pt x="393" y="872"/>
                      </a:lnTo>
                      <a:lnTo>
                        <a:pt x="393" y="870"/>
                      </a:lnTo>
                      <a:lnTo>
                        <a:pt x="391" y="868"/>
                      </a:lnTo>
                      <a:lnTo>
                        <a:pt x="389" y="868"/>
                      </a:lnTo>
                      <a:lnTo>
                        <a:pt x="389" y="866"/>
                      </a:lnTo>
                      <a:lnTo>
                        <a:pt x="387" y="866"/>
                      </a:lnTo>
                      <a:lnTo>
                        <a:pt x="387" y="864"/>
                      </a:lnTo>
                      <a:lnTo>
                        <a:pt x="385" y="862"/>
                      </a:lnTo>
                      <a:lnTo>
                        <a:pt x="385" y="862"/>
                      </a:lnTo>
                      <a:lnTo>
                        <a:pt x="383" y="862"/>
                      </a:lnTo>
                      <a:lnTo>
                        <a:pt x="383" y="862"/>
                      </a:lnTo>
                      <a:lnTo>
                        <a:pt x="382" y="862"/>
                      </a:lnTo>
                      <a:lnTo>
                        <a:pt x="380" y="864"/>
                      </a:lnTo>
                      <a:lnTo>
                        <a:pt x="378" y="864"/>
                      </a:lnTo>
                      <a:lnTo>
                        <a:pt x="376" y="864"/>
                      </a:lnTo>
                      <a:lnTo>
                        <a:pt x="376" y="866"/>
                      </a:lnTo>
                      <a:lnTo>
                        <a:pt x="374" y="866"/>
                      </a:lnTo>
                      <a:lnTo>
                        <a:pt x="374" y="866"/>
                      </a:lnTo>
                      <a:lnTo>
                        <a:pt x="374" y="864"/>
                      </a:lnTo>
                      <a:lnTo>
                        <a:pt x="372" y="864"/>
                      </a:lnTo>
                      <a:lnTo>
                        <a:pt x="372" y="864"/>
                      </a:lnTo>
                      <a:lnTo>
                        <a:pt x="370" y="866"/>
                      </a:lnTo>
                      <a:lnTo>
                        <a:pt x="370" y="866"/>
                      </a:lnTo>
                      <a:lnTo>
                        <a:pt x="370" y="874"/>
                      </a:lnTo>
                      <a:lnTo>
                        <a:pt x="370" y="874"/>
                      </a:lnTo>
                      <a:lnTo>
                        <a:pt x="370" y="874"/>
                      </a:lnTo>
                      <a:lnTo>
                        <a:pt x="368" y="874"/>
                      </a:lnTo>
                      <a:lnTo>
                        <a:pt x="368" y="874"/>
                      </a:lnTo>
                      <a:lnTo>
                        <a:pt x="368" y="874"/>
                      </a:lnTo>
                      <a:lnTo>
                        <a:pt x="366" y="874"/>
                      </a:lnTo>
                      <a:lnTo>
                        <a:pt x="366" y="874"/>
                      </a:lnTo>
                      <a:lnTo>
                        <a:pt x="366" y="874"/>
                      </a:lnTo>
                      <a:lnTo>
                        <a:pt x="366" y="874"/>
                      </a:lnTo>
                      <a:lnTo>
                        <a:pt x="368" y="876"/>
                      </a:lnTo>
                      <a:lnTo>
                        <a:pt x="368" y="877"/>
                      </a:lnTo>
                      <a:lnTo>
                        <a:pt x="366" y="877"/>
                      </a:lnTo>
                      <a:lnTo>
                        <a:pt x="365" y="877"/>
                      </a:lnTo>
                      <a:lnTo>
                        <a:pt x="365" y="877"/>
                      </a:lnTo>
                      <a:lnTo>
                        <a:pt x="365" y="877"/>
                      </a:lnTo>
                      <a:lnTo>
                        <a:pt x="365" y="879"/>
                      </a:lnTo>
                      <a:lnTo>
                        <a:pt x="366" y="879"/>
                      </a:lnTo>
                      <a:lnTo>
                        <a:pt x="366" y="881"/>
                      </a:lnTo>
                      <a:lnTo>
                        <a:pt x="366" y="881"/>
                      </a:lnTo>
                      <a:lnTo>
                        <a:pt x="365" y="881"/>
                      </a:lnTo>
                      <a:lnTo>
                        <a:pt x="365" y="881"/>
                      </a:lnTo>
                      <a:lnTo>
                        <a:pt x="365" y="881"/>
                      </a:lnTo>
                      <a:lnTo>
                        <a:pt x="363" y="881"/>
                      </a:lnTo>
                      <a:lnTo>
                        <a:pt x="363" y="881"/>
                      </a:lnTo>
                      <a:lnTo>
                        <a:pt x="363" y="883"/>
                      </a:lnTo>
                      <a:lnTo>
                        <a:pt x="363" y="885"/>
                      </a:lnTo>
                      <a:lnTo>
                        <a:pt x="363" y="887"/>
                      </a:lnTo>
                      <a:lnTo>
                        <a:pt x="365" y="889"/>
                      </a:lnTo>
                      <a:lnTo>
                        <a:pt x="365" y="891"/>
                      </a:lnTo>
                      <a:lnTo>
                        <a:pt x="365" y="891"/>
                      </a:lnTo>
                      <a:lnTo>
                        <a:pt x="363" y="891"/>
                      </a:lnTo>
                      <a:lnTo>
                        <a:pt x="363" y="892"/>
                      </a:lnTo>
                      <a:lnTo>
                        <a:pt x="363" y="894"/>
                      </a:lnTo>
                      <a:lnTo>
                        <a:pt x="363" y="896"/>
                      </a:lnTo>
                      <a:lnTo>
                        <a:pt x="361" y="898"/>
                      </a:lnTo>
                      <a:lnTo>
                        <a:pt x="361" y="898"/>
                      </a:lnTo>
                      <a:lnTo>
                        <a:pt x="359" y="900"/>
                      </a:lnTo>
                      <a:lnTo>
                        <a:pt x="357" y="900"/>
                      </a:lnTo>
                      <a:lnTo>
                        <a:pt x="357" y="900"/>
                      </a:lnTo>
                      <a:lnTo>
                        <a:pt x="357" y="898"/>
                      </a:lnTo>
                      <a:lnTo>
                        <a:pt x="357" y="898"/>
                      </a:lnTo>
                      <a:lnTo>
                        <a:pt x="355" y="896"/>
                      </a:lnTo>
                      <a:lnTo>
                        <a:pt x="355" y="898"/>
                      </a:lnTo>
                      <a:lnTo>
                        <a:pt x="350" y="902"/>
                      </a:lnTo>
                      <a:lnTo>
                        <a:pt x="348" y="904"/>
                      </a:lnTo>
                      <a:lnTo>
                        <a:pt x="344" y="904"/>
                      </a:lnTo>
                      <a:lnTo>
                        <a:pt x="344" y="906"/>
                      </a:lnTo>
                      <a:lnTo>
                        <a:pt x="342" y="907"/>
                      </a:lnTo>
                      <a:lnTo>
                        <a:pt x="340" y="907"/>
                      </a:lnTo>
                      <a:lnTo>
                        <a:pt x="340" y="909"/>
                      </a:lnTo>
                      <a:lnTo>
                        <a:pt x="338" y="909"/>
                      </a:lnTo>
                      <a:lnTo>
                        <a:pt x="336" y="909"/>
                      </a:lnTo>
                      <a:lnTo>
                        <a:pt x="336" y="909"/>
                      </a:lnTo>
                      <a:lnTo>
                        <a:pt x="333" y="906"/>
                      </a:lnTo>
                      <a:lnTo>
                        <a:pt x="329" y="902"/>
                      </a:lnTo>
                      <a:lnTo>
                        <a:pt x="329" y="902"/>
                      </a:lnTo>
                      <a:lnTo>
                        <a:pt x="321" y="892"/>
                      </a:lnTo>
                      <a:lnTo>
                        <a:pt x="320" y="892"/>
                      </a:lnTo>
                      <a:lnTo>
                        <a:pt x="320" y="892"/>
                      </a:lnTo>
                      <a:lnTo>
                        <a:pt x="314" y="887"/>
                      </a:lnTo>
                      <a:lnTo>
                        <a:pt x="310" y="881"/>
                      </a:lnTo>
                      <a:lnTo>
                        <a:pt x="301" y="874"/>
                      </a:lnTo>
                      <a:lnTo>
                        <a:pt x="299" y="872"/>
                      </a:lnTo>
                      <a:lnTo>
                        <a:pt x="295" y="868"/>
                      </a:lnTo>
                      <a:lnTo>
                        <a:pt x="289" y="862"/>
                      </a:lnTo>
                      <a:lnTo>
                        <a:pt x="289" y="862"/>
                      </a:lnTo>
                      <a:lnTo>
                        <a:pt x="286" y="859"/>
                      </a:lnTo>
                      <a:lnTo>
                        <a:pt x="284" y="857"/>
                      </a:lnTo>
                      <a:lnTo>
                        <a:pt x="284" y="855"/>
                      </a:lnTo>
                      <a:lnTo>
                        <a:pt x="284" y="855"/>
                      </a:lnTo>
                      <a:lnTo>
                        <a:pt x="284" y="853"/>
                      </a:lnTo>
                      <a:lnTo>
                        <a:pt x="284" y="851"/>
                      </a:lnTo>
                      <a:lnTo>
                        <a:pt x="284" y="849"/>
                      </a:lnTo>
                      <a:lnTo>
                        <a:pt x="282" y="847"/>
                      </a:lnTo>
                      <a:lnTo>
                        <a:pt x="274" y="840"/>
                      </a:lnTo>
                      <a:lnTo>
                        <a:pt x="273" y="838"/>
                      </a:lnTo>
                      <a:lnTo>
                        <a:pt x="273" y="836"/>
                      </a:lnTo>
                      <a:lnTo>
                        <a:pt x="273" y="830"/>
                      </a:lnTo>
                      <a:lnTo>
                        <a:pt x="273" y="830"/>
                      </a:lnTo>
                      <a:lnTo>
                        <a:pt x="265" y="819"/>
                      </a:lnTo>
                      <a:lnTo>
                        <a:pt x="265" y="817"/>
                      </a:lnTo>
                      <a:lnTo>
                        <a:pt x="263" y="815"/>
                      </a:lnTo>
                      <a:lnTo>
                        <a:pt x="263" y="814"/>
                      </a:lnTo>
                      <a:lnTo>
                        <a:pt x="261" y="814"/>
                      </a:lnTo>
                      <a:lnTo>
                        <a:pt x="259" y="810"/>
                      </a:lnTo>
                      <a:lnTo>
                        <a:pt x="258" y="806"/>
                      </a:lnTo>
                      <a:lnTo>
                        <a:pt x="256" y="804"/>
                      </a:lnTo>
                      <a:lnTo>
                        <a:pt x="256" y="799"/>
                      </a:lnTo>
                      <a:lnTo>
                        <a:pt x="254" y="797"/>
                      </a:lnTo>
                      <a:lnTo>
                        <a:pt x="254" y="797"/>
                      </a:lnTo>
                      <a:lnTo>
                        <a:pt x="254" y="795"/>
                      </a:lnTo>
                      <a:lnTo>
                        <a:pt x="254" y="793"/>
                      </a:lnTo>
                      <a:lnTo>
                        <a:pt x="254" y="787"/>
                      </a:lnTo>
                      <a:lnTo>
                        <a:pt x="254" y="785"/>
                      </a:lnTo>
                      <a:lnTo>
                        <a:pt x="252" y="783"/>
                      </a:lnTo>
                      <a:lnTo>
                        <a:pt x="252" y="782"/>
                      </a:lnTo>
                      <a:lnTo>
                        <a:pt x="252" y="780"/>
                      </a:lnTo>
                      <a:lnTo>
                        <a:pt x="252" y="776"/>
                      </a:lnTo>
                      <a:lnTo>
                        <a:pt x="252" y="774"/>
                      </a:lnTo>
                      <a:lnTo>
                        <a:pt x="250" y="772"/>
                      </a:lnTo>
                      <a:lnTo>
                        <a:pt x="250" y="772"/>
                      </a:lnTo>
                      <a:lnTo>
                        <a:pt x="248" y="772"/>
                      </a:lnTo>
                      <a:lnTo>
                        <a:pt x="248" y="772"/>
                      </a:lnTo>
                      <a:lnTo>
                        <a:pt x="248" y="772"/>
                      </a:lnTo>
                      <a:lnTo>
                        <a:pt x="246" y="772"/>
                      </a:lnTo>
                      <a:lnTo>
                        <a:pt x="246" y="770"/>
                      </a:lnTo>
                      <a:lnTo>
                        <a:pt x="246" y="770"/>
                      </a:lnTo>
                      <a:lnTo>
                        <a:pt x="246" y="768"/>
                      </a:lnTo>
                      <a:lnTo>
                        <a:pt x="246" y="767"/>
                      </a:lnTo>
                      <a:lnTo>
                        <a:pt x="243" y="763"/>
                      </a:lnTo>
                      <a:lnTo>
                        <a:pt x="243" y="761"/>
                      </a:lnTo>
                      <a:lnTo>
                        <a:pt x="243" y="759"/>
                      </a:lnTo>
                      <a:lnTo>
                        <a:pt x="243" y="757"/>
                      </a:lnTo>
                      <a:lnTo>
                        <a:pt x="243" y="755"/>
                      </a:lnTo>
                      <a:lnTo>
                        <a:pt x="241" y="755"/>
                      </a:lnTo>
                      <a:lnTo>
                        <a:pt x="241" y="753"/>
                      </a:lnTo>
                      <a:lnTo>
                        <a:pt x="241" y="752"/>
                      </a:lnTo>
                      <a:lnTo>
                        <a:pt x="243" y="750"/>
                      </a:lnTo>
                      <a:lnTo>
                        <a:pt x="243" y="750"/>
                      </a:lnTo>
                      <a:lnTo>
                        <a:pt x="244" y="750"/>
                      </a:lnTo>
                      <a:lnTo>
                        <a:pt x="244" y="750"/>
                      </a:lnTo>
                      <a:lnTo>
                        <a:pt x="244" y="750"/>
                      </a:lnTo>
                      <a:lnTo>
                        <a:pt x="244" y="753"/>
                      </a:lnTo>
                      <a:lnTo>
                        <a:pt x="246" y="753"/>
                      </a:lnTo>
                      <a:lnTo>
                        <a:pt x="246" y="752"/>
                      </a:lnTo>
                      <a:lnTo>
                        <a:pt x="246" y="748"/>
                      </a:lnTo>
                      <a:lnTo>
                        <a:pt x="246" y="746"/>
                      </a:lnTo>
                      <a:lnTo>
                        <a:pt x="246" y="746"/>
                      </a:lnTo>
                      <a:lnTo>
                        <a:pt x="244" y="740"/>
                      </a:lnTo>
                      <a:lnTo>
                        <a:pt x="244" y="735"/>
                      </a:lnTo>
                      <a:lnTo>
                        <a:pt x="243" y="733"/>
                      </a:lnTo>
                      <a:lnTo>
                        <a:pt x="241" y="729"/>
                      </a:lnTo>
                      <a:lnTo>
                        <a:pt x="237" y="727"/>
                      </a:lnTo>
                      <a:lnTo>
                        <a:pt x="233" y="725"/>
                      </a:lnTo>
                      <a:lnTo>
                        <a:pt x="233" y="725"/>
                      </a:lnTo>
                      <a:lnTo>
                        <a:pt x="231" y="720"/>
                      </a:lnTo>
                      <a:lnTo>
                        <a:pt x="233" y="714"/>
                      </a:lnTo>
                      <a:lnTo>
                        <a:pt x="231" y="710"/>
                      </a:lnTo>
                      <a:lnTo>
                        <a:pt x="231" y="710"/>
                      </a:lnTo>
                      <a:lnTo>
                        <a:pt x="231" y="710"/>
                      </a:lnTo>
                      <a:lnTo>
                        <a:pt x="231" y="710"/>
                      </a:lnTo>
                      <a:lnTo>
                        <a:pt x="231" y="710"/>
                      </a:lnTo>
                      <a:lnTo>
                        <a:pt x="233" y="710"/>
                      </a:lnTo>
                      <a:lnTo>
                        <a:pt x="233" y="706"/>
                      </a:lnTo>
                      <a:lnTo>
                        <a:pt x="233" y="703"/>
                      </a:lnTo>
                      <a:lnTo>
                        <a:pt x="233" y="701"/>
                      </a:lnTo>
                      <a:lnTo>
                        <a:pt x="231" y="697"/>
                      </a:lnTo>
                      <a:lnTo>
                        <a:pt x="229" y="691"/>
                      </a:lnTo>
                      <a:lnTo>
                        <a:pt x="228" y="690"/>
                      </a:lnTo>
                      <a:lnTo>
                        <a:pt x="229" y="686"/>
                      </a:lnTo>
                      <a:lnTo>
                        <a:pt x="229" y="686"/>
                      </a:lnTo>
                      <a:lnTo>
                        <a:pt x="226" y="682"/>
                      </a:lnTo>
                      <a:lnTo>
                        <a:pt x="224" y="680"/>
                      </a:lnTo>
                      <a:lnTo>
                        <a:pt x="224" y="678"/>
                      </a:lnTo>
                      <a:lnTo>
                        <a:pt x="224" y="678"/>
                      </a:lnTo>
                      <a:lnTo>
                        <a:pt x="224" y="676"/>
                      </a:lnTo>
                      <a:lnTo>
                        <a:pt x="224" y="671"/>
                      </a:lnTo>
                      <a:lnTo>
                        <a:pt x="224" y="669"/>
                      </a:lnTo>
                      <a:lnTo>
                        <a:pt x="226" y="665"/>
                      </a:lnTo>
                      <a:lnTo>
                        <a:pt x="226" y="663"/>
                      </a:lnTo>
                      <a:lnTo>
                        <a:pt x="226" y="661"/>
                      </a:lnTo>
                      <a:lnTo>
                        <a:pt x="226" y="660"/>
                      </a:lnTo>
                      <a:lnTo>
                        <a:pt x="224" y="660"/>
                      </a:lnTo>
                      <a:lnTo>
                        <a:pt x="224" y="658"/>
                      </a:lnTo>
                      <a:lnTo>
                        <a:pt x="224" y="654"/>
                      </a:lnTo>
                      <a:lnTo>
                        <a:pt x="222" y="648"/>
                      </a:lnTo>
                      <a:lnTo>
                        <a:pt x="222" y="645"/>
                      </a:lnTo>
                      <a:lnTo>
                        <a:pt x="220" y="641"/>
                      </a:lnTo>
                      <a:lnTo>
                        <a:pt x="224" y="633"/>
                      </a:lnTo>
                      <a:lnTo>
                        <a:pt x="222" y="633"/>
                      </a:lnTo>
                      <a:lnTo>
                        <a:pt x="224" y="628"/>
                      </a:lnTo>
                      <a:lnTo>
                        <a:pt x="224" y="624"/>
                      </a:lnTo>
                      <a:lnTo>
                        <a:pt x="224" y="622"/>
                      </a:lnTo>
                      <a:lnTo>
                        <a:pt x="222" y="616"/>
                      </a:lnTo>
                      <a:lnTo>
                        <a:pt x="220" y="613"/>
                      </a:lnTo>
                      <a:lnTo>
                        <a:pt x="220" y="607"/>
                      </a:lnTo>
                      <a:lnTo>
                        <a:pt x="220" y="603"/>
                      </a:lnTo>
                      <a:lnTo>
                        <a:pt x="214" y="596"/>
                      </a:lnTo>
                      <a:lnTo>
                        <a:pt x="214" y="594"/>
                      </a:lnTo>
                      <a:lnTo>
                        <a:pt x="211" y="590"/>
                      </a:lnTo>
                      <a:lnTo>
                        <a:pt x="209" y="588"/>
                      </a:lnTo>
                      <a:lnTo>
                        <a:pt x="207" y="584"/>
                      </a:lnTo>
                      <a:lnTo>
                        <a:pt x="207" y="583"/>
                      </a:lnTo>
                      <a:lnTo>
                        <a:pt x="207" y="583"/>
                      </a:lnTo>
                      <a:lnTo>
                        <a:pt x="207" y="581"/>
                      </a:lnTo>
                      <a:lnTo>
                        <a:pt x="207" y="581"/>
                      </a:lnTo>
                      <a:lnTo>
                        <a:pt x="207" y="577"/>
                      </a:lnTo>
                      <a:lnTo>
                        <a:pt x="207" y="575"/>
                      </a:lnTo>
                      <a:lnTo>
                        <a:pt x="205" y="573"/>
                      </a:lnTo>
                      <a:lnTo>
                        <a:pt x="205" y="568"/>
                      </a:lnTo>
                      <a:lnTo>
                        <a:pt x="201" y="560"/>
                      </a:lnTo>
                      <a:lnTo>
                        <a:pt x="199" y="556"/>
                      </a:lnTo>
                      <a:lnTo>
                        <a:pt x="197" y="553"/>
                      </a:lnTo>
                      <a:lnTo>
                        <a:pt x="197" y="549"/>
                      </a:lnTo>
                      <a:lnTo>
                        <a:pt x="196" y="549"/>
                      </a:lnTo>
                      <a:lnTo>
                        <a:pt x="196" y="547"/>
                      </a:lnTo>
                      <a:lnTo>
                        <a:pt x="196" y="543"/>
                      </a:lnTo>
                      <a:lnTo>
                        <a:pt x="196" y="541"/>
                      </a:lnTo>
                      <a:lnTo>
                        <a:pt x="196" y="539"/>
                      </a:lnTo>
                      <a:lnTo>
                        <a:pt x="196" y="539"/>
                      </a:lnTo>
                      <a:lnTo>
                        <a:pt x="197" y="536"/>
                      </a:lnTo>
                      <a:lnTo>
                        <a:pt x="197" y="536"/>
                      </a:lnTo>
                      <a:lnTo>
                        <a:pt x="197" y="536"/>
                      </a:lnTo>
                      <a:lnTo>
                        <a:pt x="197" y="536"/>
                      </a:lnTo>
                      <a:lnTo>
                        <a:pt x="199" y="534"/>
                      </a:lnTo>
                      <a:lnTo>
                        <a:pt x="201" y="532"/>
                      </a:lnTo>
                      <a:lnTo>
                        <a:pt x="199" y="530"/>
                      </a:lnTo>
                      <a:lnTo>
                        <a:pt x="199" y="526"/>
                      </a:lnTo>
                      <a:lnTo>
                        <a:pt x="199" y="522"/>
                      </a:lnTo>
                      <a:lnTo>
                        <a:pt x="197" y="521"/>
                      </a:lnTo>
                      <a:lnTo>
                        <a:pt x="199" y="509"/>
                      </a:lnTo>
                      <a:lnTo>
                        <a:pt x="199" y="507"/>
                      </a:lnTo>
                      <a:lnTo>
                        <a:pt x="196" y="498"/>
                      </a:lnTo>
                      <a:lnTo>
                        <a:pt x="194" y="494"/>
                      </a:lnTo>
                      <a:lnTo>
                        <a:pt x="194" y="494"/>
                      </a:lnTo>
                      <a:lnTo>
                        <a:pt x="196" y="492"/>
                      </a:lnTo>
                      <a:lnTo>
                        <a:pt x="197" y="491"/>
                      </a:lnTo>
                      <a:lnTo>
                        <a:pt x="197" y="489"/>
                      </a:lnTo>
                      <a:lnTo>
                        <a:pt x="197" y="491"/>
                      </a:lnTo>
                      <a:lnTo>
                        <a:pt x="197" y="491"/>
                      </a:lnTo>
                      <a:lnTo>
                        <a:pt x="199" y="491"/>
                      </a:lnTo>
                      <a:lnTo>
                        <a:pt x="199" y="489"/>
                      </a:lnTo>
                      <a:lnTo>
                        <a:pt x="199" y="487"/>
                      </a:lnTo>
                      <a:lnTo>
                        <a:pt x="197" y="477"/>
                      </a:lnTo>
                      <a:lnTo>
                        <a:pt x="196" y="474"/>
                      </a:lnTo>
                      <a:lnTo>
                        <a:pt x="196" y="472"/>
                      </a:lnTo>
                      <a:lnTo>
                        <a:pt x="194" y="470"/>
                      </a:lnTo>
                      <a:lnTo>
                        <a:pt x="194" y="468"/>
                      </a:lnTo>
                      <a:lnTo>
                        <a:pt x="194" y="464"/>
                      </a:lnTo>
                      <a:lnTo>
                        <a:pt x="192" y="460"/>
                      </a:lnTo>
                      <a:lnTo>
                        <a:pt x="192" y="459"/>
                      </a:lnTo>
                      <a:lnTo>
                        <a:pt x="194" y="459"/>
                      </a:lnTo>
                      <a:lnTo>
                        <a:pt x="194" y="457"/>
                      </a:lnTo>
                      <a:lnTo>
                        <a:pt x="194" y="457"/>
                      </a:lnTo>
                      <a:lnTo>
                        <a:pt x="194" y="453"/>
                      </a:lnTo>
                      <a:lnTo>
                        <a:pt x="194" y="453"/>
                      </a:lnTo>
                      <a:lnTo>
                        <a:pt x="196" y="453"/>
                      </a:lnTo>
                      <a:lnTo>
                        <a:pt x="196" y="453"/>
                      </a:lnTo>
                      <a:lnTo>
                        <a:pt x="196" y="453"/>
                      </a:lnTo>
                      <a:lnTo>
                        <a:pt x="196" y="455"/>
                      </a:lnTo>
                      <a:lnTo>
                        <a:pt x="196" y="455"/>
                      </a:lnTo>
                      <a:lnTo>
                        <a:pt x="196" y="455"/>
                      </a:lnTo>
                      <a:lnTo>
                        <a:pt x="196" y="457"/>
                      </a:lnTo>
                      <a:lnTo>
                        <a:pt x="196" y="459"/>
                      </a:lnTo>
                      <a:lnTo>
                        <a:pt x="196" y="459"/>
                      </a:lnTo>
                      <a:lnTo>
                        <a:pt x="197" y="459"/>
                      </a:lnTo>
                      <a:lnTo>
                        <a:pt x="197" y="459"/>
                      </a:lnTo>
                      <a:lnTo>
                        <a:pt x="196" y="462"/>
                      </a:lnTo>
                      <a:lnTo>
                        <a:pt x="197" y="460"/>
                      </a:lnTo>
                      <a:lnTo>
                        <a:pt x="199" y="457"/>
                      </a:lnTo>
                      <a:lnTo>
                        <a:pt x="199" y="457"/>
                      </a:lnTo>
                      <a:lnTo>
                        <a:pt x="201" y="457"/>
                      </a:lnTo>
                      <a:lnTo>
                        <a:pt x="201" y="455"/>
                      </a:lnTo>
                      <a:lnTo>
                        <a:pt x="201" y="451"/>
                      </a:lnTo>
                      <a:lnTo>
                        <a:pt x="201" y="438"/>
                      </a:lnTo>
                      <a:lnTo>
                        <a:pt x="199" y="427"/>
                      </a:lnTo>
                      <a:lnTo>
                        <a:pt x="197" y="425"/>
                      </a:lnTo>
                      <a:lnTo>
                        <a:pt x="197" y="421"/>
                      </a:lnTo>
                      <a:lnTo>
                        <a:pt x="196" y="415"/>
                      </a:lnTo>
                      <a:lnTo>
                        <a:pt x="194" y="412"/>
                      </a:lnTo>
                      <a:lnTo>
                        <a:pt x="192" y="406"/>
                      </a:lnTo>
                      <a:lnTo>
                        <a:pt x="190" y="406"/>
                      </a:lnTo>
                      <a:lnTo>
                        <a:pt x="186" y="400"/>
                      </a:lnTo>
                      <a:lnTo>
                        <a:pt x="184" y="397"/>
                      </a:lnTo>
                      <a:lnTo>
                        <a:pt x="184" y="395"/>
                      </a:lnTo>
                      <a:lnTo>
                        <a:pt x="184" y="395"/>
                      </a:lnTo>
                      <a:lnTo>
                        <a:pt x="173" y="380"/>
                      </a:lnTo>
                      <a:lnTo>
                        <a:pt x="167" y="376"/>
                      </a:lnTo>
                      <a:lnTo>
                        <a:pt x="167" y="374"/>
                      </a:lnTo>
                      <a:lnTo>
                        <a:pt x="162" y="368"/>
                      </a:lnTo>
                      <a:lnTo>
                        <a:pt x="160" y="368"/>
                      </a:lnTo>
                      <a:lnTo>
                        <a:pt x="160" y="367"/>
                      </a:lnTo>
                      <a:lnTo>
                        <a:pt x="160" y="367"/>
                      </a:lnTo>
                      <a:lnTo>
                        <a:pt x="160" y="367"/>
                      </a:lnTo>
                      <a:lnTo>
                        <a:pt x="160" y="365"/>
                      </a:lnTo>
                      <a:lnTo>
                        <a:pt x="162" y="363"/>
                      </a:lnTo>
                      <a:lnTo>
                        <a:pt x="160" y="363"/>
                      </a:lnTo>
                      <a:lnTo>
                        <a:pt x="160" y="361"/>
                      </a:lnTo>
                      <a:lnTo>
                        <a:pt x="154" y="353"/>
                      </a:lnTo>
                      <a:lnTo>
                        <a:pt x="154" y="348"/>
                      </a:lnTo>
                      <a:lnTo>
                        <a:pt x="151" y="342"/>
                      </a:lnTo>
                      <a:lnTo>
                        <a:pt x="143" y="333"/>
                      </a:lnTo>
                      <a:lnTo>
                        <a:pt x="139" y="325"/>
                      </a:lnTo>
                      <a:lnTo>
                        <a:pt x="136" y="320"/>
                      </a:lnTo>
                      <a:lnTo>
                        <a:pt x="128" y="308"/>
                      </a:lnTo>
                      <a:lnTo>
                        <a:pt x="126" y="305"/>
                      </a:lnTo>
                      <a:lnTo>
                        <a:pt x="124" y="301"/>
                      </a:lnTo>
                      <a:lnTo>
                        <a:pt x="124" y="301"/>
                      </a:lnTo>
                      <a:lnTo>
                        <a:pt x="122" y="299"/>
                      </a:lnTo>
                      <a:lnTo>
                        <a:pt x="120" y="295"/>
                      </a:lnTo>
                      <a:lnTo>
                        <a:pt x="119" y="293"/>
                      </a:lnTo>
                      <a:lnTo>
                        <a:pt x="119" y="288"/>
                      </a:lnTo>
                      <a:lnTo>
                        <a:pt x="117" y="280"/>
                      </a:lnTo>
                      <a:lnTo>
                        <a:pt x="111" y="267"/>
                      </a:lnTo>
                      <a:lnTo>
                        <a:pt x="109" y="261"/>
                      </a:lnTo>
                      <a:lnTo>
                        <a:pt x="107" y="258"/>
                      </a:lnTo>
                      <a:lnTo>
                        <a:pt x="107" y="252"/>
                      </a:lnTo>
                      <a:lnTo>
                        <a:pt x="104" y="245"/>
                      </a:lnTo>
                      <a:lnTo>
                        <a:pt x="104" y="243"/>
                      </a:lnTo>
                      <a:lnTo>
                        <a:pt x="100" y="241"/>
                      </a:lnTo>
                      <a:lnTo>
                        <a:pt x="96" y="237"/>
                      </a:lnTo>
                      <a:lnTo>
                        <a:pt x="94" y="233"/>
                      </a:lnTo>
                      <a:lnTo>
                        <a:pt x="92" y="226"/>
                      </a:lnTo>
                      <a:lnTo>
                        <a:pt x="87" y="214"/>
                      </a:lnTo>
                      <a:lnTo>
                        <a:pt x="87" y="213"/>
                      </a:lnTo>
                      <a:lnTo>
                        <a:pt x="83" y="209"/>
                      </a:lnTo>
                      <a:lnTo>
                        <a:pt x="77" y="199"/>
                      </a:lnTo>
                      <a:lnTo>
                        <a:pt x="77" y="198"/>
                      </a:lnTo>
                      <a:lnTo>
                        <a:pt x="75" y="196"/>
                      </a:lnTo>
                      <a:lnTo>
                        <a:pt x="74" y="192"/>
                      </a:lnTo>
                      <a:lnTo>
                        <a:pt x="74" y="192"/>
                      </a:lnTo>
                      <a:lnTo>
                        <a:pt x="70" y="186"/>
                      </a:lnTo>
                      <a:lnTo>
                        <a:pt x="70" y="183"/>
                      </a:lnTo>
                      <a:lnTo>
                        <a:pt x="70" y="183"/>
                      </a:lnTo>
                      <a:lnTo>
                        <a:pt x="68" y="179"/>
                      </a:lnTo>
                      <a:lnTo>
                        <a:pt x="68" y="177"/>
                      </a:lnTo>
                      <a:lnTo>
                        <a:pt x="66" y="173"/>
                      </a:lnTo>
                      <a:lnTo>
                        <a:pt x="64" y="171"/>
                      </a:lnTo>
                      <a:lnTo>
                        <a:pt x="60" y="162"/>
                      </a:lnTo>
                      <a:lnTo>
                        <a:pt x="59" y="160"/>
                      </a:lnTo>
                      <a:lnTo>
                        <a:pt x="57" y="158"/>
                      </a:lnTo>
                      <a:lnTo>
                        <a:pt x="55" y="156"/>
                      </a:lnTo>
                      <a:lnTo>
                        <a:pt x="53" y="154"/>
                      </a:lnTo>
                      <a:lnTo>
                        <a:pt x="53" y="149"/>
                      </a:lnTo>
                      <a:lnTo>
                        <a:pt x="53" y="147"/>
                      </a:lnTo>
                      <a:lnTo>
                        <a:pt x="40" y="132"/>
                      </a:lnTo>
                      <a:lnTo>
                        <a:pt x="30" y="122"/>
                      </a:lnTo>
                      <a:lnTo>
                        <a:pt x="28" y="122"/>
                      </a:lnTo>
                      <a:lnTo>
                        <a:pt x="28" y="122"/>
                      </a:lnTo>
                      <a:lnTo>
                        <a:pt x="27" y="121"/>
                      </a:lnTo>
                      <a:lnTo>
                        <a:pt x="27" y="119"/>
                      </a:lnTo>
                      <a:lnTo>
                        <a:pt x="21" y="115"/>
                      </a:lnTo>
                      <a:lnTo>
                        <a:pt x="21" y="113"/>
                      </a:lnTo>
                      <a:lnTo>
                        <a:pt x="21" y="111"/>
                      </a:lnTo>
                      <a:lnTo>
                        <a:pt x="19" y="109"/>
                      </a:lnTo>
                      <a:lnTo>
                        <a:pt x="19" y="106"/>
                      </a:lnTo>
                      <a:lnTo>
                        <a:pt x="19" y="104"/>
                      </a:lnTo>
                      <a:lnTo>
                        <a:pt x="15" y="96"/>
                      </a:lnTo>
                      <a:lnTo>
                        <a:pt x="15" y="96"/>
                      </a:lnTo>
                      <a:lnTo>
                        <a:pt x="8" y="89"/>
                      </a:lnTo>
                      <a:lnTo>
                        <a:pt x="6" y="87"/>
                      </a:lnTo>
                      <a:lnTo>
                        <a:pt x="6" y="85"/>
                      </a:lnTo>
                      <a:lnTo>
                        <a:pt x="6" y="85"/>
                      </a:lnTo>
                      <a:lnTo>
                        <a:pt x="6" y="83"/>
                      </a:lnTo>
                      <a:lnTo>
                        <a:pt x="2" y="77"/>
                      </a:lnTo>
                      <a:lnTo>
                        <a:pt x="2" y="76"/>
                      </a:lnTo>
                      <a:lnTo>
                        <a:pt x="2" y="70"/>
                      </a:lnTo>
                      <a:lnTo>
                        <a:pt x="0" y="66"/>
                      </a:lnTo>
                      <a:lnTo>
                        <a:pt x="0" y="55"/>
                      </a:lnTo>
                      <a:lnTo>
                        <a:pt x="0" y="53"/>
                      </a:lnTo>
                      <a:lnTo>
                        <a:pt x="0" y="51"/>
                      </a:lnTo>
                      <a:lnTo>
                        <a:pt x="0" y="49"/>
                      </a:lnTo>
                      <a:lnTo>
                        <a:pt x="0" y="45"/>
                      </a:lnTo>
                      <a:lnTo>
                        <a:pt x="0" y="38"/>
                      </a:lnTo>
                      <a:lnTo>
                        <a:pt x="2" y="23"/>
                      </a:lnTo>
                      <a:lnTo>
                        <a:pt x="2" y="23"/>
                      </a:lnTo>
                      <a:lnTo>
                        <a:pt x="4" y="23"/>
                      </a:lnTo>
                      <a:lnTo>
                        <a:pt x="6" y="23"/>
                      </a:lnTo>
                      <a:lnTo>
                        <a:pt x="8" y="23"/>
                      </a:lnTo>
                      <a:lnTo>
                        <a:pt x="8" y="23"/>
                      </a:lnTo>
                      <a:lnTo>
                        <a:pt x="8" y="23"/>
                      </a:lnTo>
                      <a:lnTo>
                        <a:pt x="8" y="23"/>
                      </a:lnTo>
                      <a:lnTo>
                        <a:pt x="10" y="21"/>
                      </a:lnTo>
                      <a:lnTo>
                        <a:pt x="12" y="19"/>
                      </a:lnTo>
                      <a:lnTo>
                        <a:pt x="15" y="17"/>
                      </a:lnTo>
                      <a:lnTo>
                        <a:pt x="19" y="15"/>
                      </a:lnTo>
                      <a:lnTo>
                        <a:pt x="23" y="15"/>
                      </a:lnTo>
                      <a:lnTo>
                        <a:pt x="25" y="14"/>
                      </a:lnTo>
                      <a:lnTo>
                        <a:pt x="27" y="14"/>
                      </a:lnTo>
                      <a:lnTo>
                        <a:pt x="27" y="14"/>
                      </a:lnTo>
                      <a:lnTo>
                        <a:pt x="27" y="14"/>
                      </a:lnTo>
                      <a:lnTo>
                        <a:pt x="27" y="15"/>
                      </a:lnTo>
                      <a:lnTo>
                        <a:pt x="30" y="15"/>
                      </a:lnTo>
                      <a:lnTo>
                        <a:pt x="30" y="15"/>
                      </a:lnTo>
                      <a:lnTo>
                        <a:pt x="30" y="15"/>
                      </a:lnTo>
                      <a:lnTo>
                        <a:pt x="32" y="15"/>
                      </a:lnTo>
                      <a:lnTo>
                        <a:pt x="32" y="15"/>
                      </a:lnTo>
                      <a:lnTo>
                        <a:pt x="32" y="15"/>
                      </a:lnTo>
                      <a:lnTo>
                        <a:pt x="32" y="15"/>
                      </a:lnTo>
                      <a:lnTo>
                        <a:pt x="32" y="17"/>
                      </a:lnTo>
                      <a:lnTo>
                        <a:pt x="34" y="17"/>
                      </a:lnTo>
                      <a:lnTo>
                        <a:pt x="34" y="17"/>
                      </a:lnTo>
                      <a:lnTo>
                        <a:pt x="36" y="17"/>
                      </a:lnTo>
                      <a:lnTo>
                        <a:pt x="36" y="19"/>
                      </a:lnTo>
                      <a:lnTo>
                        <a:pt x="36" y="19"/>
                      </a:lnTo>
                      <a:lnTo>
                        <a:pt x="36" y="19"/>
                      </a:lnTo>
                      <a:lnTo>
                        <a:pt x="36" y="21"/>
                      </a:lnTo>
                      <a:lnTo>
                        <a:pt x="38" y="21"/>
                      </a:lnTo>
                      <a:lnTo>
                        <a:pt x="42" y="19"/>
                      </a:lnTo>
                      <a:lnTo>
                        <a:pt x="47" y="21"/>
                      </a:lnTo>
                      <a:lnTo>
                        <a:pt x="47" y="19"/>
                      </a:lnTo>
                      <a:lnTo>
                        <a:pt x="49" y="19"/>
                      </a:lnTo>
                      <a:lnTo>
                        <a:pt x="49" y="19"/>
                      </a:lnTo>
                      <a:lnTo>
                        <a:pt x="51" y="19"/>
                      </a:lnTo>
                      <a:lnTo>
                        <a:pt x="53" y="21"/>
                      </a:lnTo>
                      <a:lnTo>
                        <a:pt x="57" y="21"/>
                      </a:lnTo>
                      <a:lnTo>
                        <a:pt x="60" y="21"/>
                      </a:lnTo>
                      <a:lnTo>
                        <a:pt x="60" y="21"/>
                      </a:lnTo>
                      <a:lnTo>
                        <a:pt x="62" y="21"/>
                      </a:lnTo>
                      <a:lnTo>
                        <a:pt x="66" y="17"/>
                      </a:lnTo>
                      <a:lnTo>
                        <a:pt x="68" y="17"/>
                      </a:lnTo>
                      <a:lnTo>
                        <a:pt x="70" y="17"/>
                      </a:lnTo>
                      <a:lnTo>
                        <a:pt x="70" y="15"/>
                      </a:lnTo>
                      <a:lnTo>
                        <a:pt x="74" y="14"/>
                      </a:lnTo>
                      <a:lnTo>
                        <a:pt x="75" y="12"/>
                      </a:lnTo>
                      <a:lnTo>
                        <a:pt x="79" y="12"/>
                      </a:lnTo>
                      <a:lnTo>
                        <a:pt x="79" y="12"/>
                      </a:lnTo>
                      <a:lnTo>
                        <a:pt x="79" y="10"/>
                      </a:lnTo>
                      <a:lnTo>
                        <a:pt x="81" y="10"/>
                      </a:lnTo>
                      <a:lnTo>
                        <a:pt x="81" y="10"/>
                      </a:lnTo>
                      <a:lnTo>
                        <a:pt x="83" y="8"/>
                      </a:lnTo>
                      <a:lnTo>
                        <a:pt x="83" y="8"/>
                      </a:lnTo>
                      <a:lnTo>
                        <a:pt x="83" y="8"/>
                      </a:lnTo>
                      <a:lnTo>
                        <a:pt x="83" y="6"/>
                      </a:lnTo>
                      <a:lnTo>
                        <a:pt x="83" y="6"/>
                      </a:lnTo>
                      <a:lnTo>
                        <a:pt x="85" y="6"/>
                      </a:lnTo>
                      <a:lnTo>
                        <a:pt x="87" y="4"/>
                      </a:lnTo>
                      <a:lnTo>
                        <a:pt x="89" y="4"/>
                      </a:lnTo>
                      <a:lnTo>
                        <a:pt x="92" y="2"/>
                      </a:lnTo>
                      <a:lnTo>
                        <a:pt x="100" y="0"/>
                      </a:lnTo>
                      <a:lnTo>
                        <a:pt x="102" y="0"/>
                      </a:lnTo>
                      <a:lnTo>
                        <a:pt x="104" y="0"/>
                      </a:lnTo>
                      <a:lnTo>
                        <a:pt x="105" y="0"/>
                      </a:lnTo>
                      <a:lnTo>
                        <a:pt x="105" y="0"/>
                      </a:lnTo>
                      <a:lnTo>
                        <a:pt x="105" y="0"/>
                      </a:lnTo>
                      <a:lnTo>
                        <a:pt x="107" y="2"/>
                      </a:lnTo>
                      <a:lnTo>
                        <a:pt x="107" y="2"/>
                      </a:lnTo>
                      <a:lnTo>
                        <a:pt x="109" y="2"/>
                      </a:lnTo>
                      <a:lnTo>
                        <a:pt x="109" y="2"/>
                      </a:lnTo>
                      <a:lnTo>
                        <a:pt x="111" y="2"/>
                      </a:lnTo>
                      <a:lnTo>
                        <a:pt x="111" y="2"/>
                      </a:lnTo>
                      <a:lnTo>
                        <a:pt x="113" y="2"/>
                      </a:lnTo>
                      <a:lnTo>
                        <a:pt x="113" y="0"/>
                      </a:lnTo>
                      <a:lnTo>
                        <a:pt x="115" y="2"/>
                      </a:lnTo>
                      <a:lnTo>
                        <a:pt x="115" y="2"/>
                      </a:lnTo>
                      <a:lnTo>
                        <a:pt x="117" y="0"/>
                      </a:lnTo>
                      <a:lnTo>
                        <a:pt x="119" y="0"/>
                      </a:lnTo>
                      <a:lnTo>
                        <a:pt x="120" y="2"/>
                      </a:lnTo>
                      <a:lnTo>
                        <a:pt x="122" y="4"/>
                      </a:lnTo>
                      <a:lnTo>
                        <a:pt x="124" y="4"/>
                      </a:lnTo>
                      <a:lnTo>
                        <a:pt x="126" y="4"/>
                      </a:lnTo>
                      <a:lnTo>
                        <a:pt x="126" y="6"/>
                      </a:lnTo>
                      <a:lnTo>
                        <a:pt x="128" y="8"/>
                      </a:lnTo>
                      <a:lnTo>
                        <a:pt x="128" y="10"/>
                      </a:lnTo>
                      <a:lnTo>
                        <a:pt x="130" y="10"/>
                      </a:lnTo>
                      <a:lnTo>
                        <a:pt x="128" y="14"/>
                      </a:lnTo>
                      <a:lnTo>
                        <a:pt x="136" y="15"/>
                      </a:lnTo>
                      <a:lnTo>
                        <a:pt x="141" y="21"/>
                      </a:lnTo>
                      <a:lnTo>
                        <a:pt x="149" y="25"/>
                      </a:lnTo>
                      <a:lnTo>
                        <a:pt x="154" y="29"/>
                      </a:lnTo>
                      <a:lnTo>
                        <a:pt x="156" y="30"/>
                      </a:lnTo>
                      <a:lnTo>
                        <a:pt x="160" y="34"/>
                      </a:lnTo>
                      <a:lnTo>
                        <a:pt x="160" y="34"/>
                      </a:lnTo>
                      <a:lnTo>
                        <a:pt x="162" y="36"/>
                      </a:lnTo>
                      <a:lnTo>
                        <a:pt x="164" y="36"/>
                      </a:lnTo>
                      <a:lnTo>
                        <a:pt x="164" y="34"/>
                      </a:lnTo>
                      <a:lnTo>
                        <a:pt x="164" y="34"/>
                      </a:lnTo>
                      <a:lnTo>
                        <a:pt x="166" y="34"/>
                      </a:lnTo>
                      <a:lnTo>
                        <a:pt x="167" y="34"/>
                      </a:lnTo>
                      <a:lnTo>
                        <a:pt x="167" y="34"/>
                      </a:lnTo>
                      <a:lnTo>
                        <a:pt x="169" y="36"/>
                      </a:lnTo>
                      <a:lnTo>
                        <a:pt x="171" y="36"/>
                      </a:lnTo>
                      <a:lnTo>
                        <a:pt x="171" y="34"/>
                      </a:lnTo>
                      <a:lnTo>
                        <a:pt x="173" y="34"/>
                      </a:lnTo>
                      <a:lnTo>
                        <a:pt x="175" y="34"/>
                      </a:lnTo>
                      <a:lnTo>
                        <a:pt x="177" y="34"/>
                      </a:lnTo>
                      <a:lnTo>
                        <a:pt x="179" y="32"/>
                      </a:lnTo>
                      <a:lnTo>
                        <a:pt x="179" y="32"/>
                      </a:lnTo>
                      <a:lnTo>
                        <a:pt x="483" y="32"/>
                      </a:lnTo>
                      <a:lnTo>
                        <a:pt x="483" y="34"/>
                      </a:lnTo>
                      <a:lnTo>
                        <a:pt x="483" y="34"/>
                      </a:lnTo>
                      <a:lnTo>
                        <a:pt x="485" y="34"/>
                      </a:lnTo>
                      <a:lnTo>
                        <a:pt x="485" y="38"/>
                      </a:lnTo>
                      <a:lnTo>
                        <a:pt x="485" y="38"/>
                      </a:lnTo>
                      <a:lnTo>
                        <a:pt x="485" y="38"/>
                      </a:lnTo>
                      <a:lnTo>
                        <a:pt x="487" y="38"/>
                      </a:lnTo>
                      <a:lnTo>
                        <a:pt x="490" y="44"/>
                      </a:lnTo>
                      <a:lnTo>
                        <a:pt x="490" y="45"/>
                      </a:lnTo>
                      <a:lnTo>
                        <a:pt x="490" y="45"/>
                      </a:lnTo>
                      <a:lnTo>
                        <a:pt x="494" y="47"/>
                      </a:lnTo>
                      <a:lnTo>
                        <a:pt x="494" y="49"/>
                      </a:lnTo>
                      <a:lnTo>
                        <a:pt x="496" y="51"/>
                      </a:lnTo>
                      <a:lnTo>
                        <a:pt x="496" y="51"/>
                      </a:lnTo>
                      <a:lnTo>
                        <a:pt x="496" y="51"/>
                      </a:lnTo>
                      <a:lnTo>
                        <a:pt x="498" y="53"/>
                      </a:lnTo>
                      <a:lnTo>
                        <a:pt x="498" y="53"/>
                      </a:lnTo>
                      <a:lnTo>
                        <a:pt x="502" y="57"/>
                      </a:lnTo>
                      <a:lnTo>
                        <a:pt x="504" y="59"/>
                      </a:lnTo>
                      <a:lnTo>
                        <a:pt x="505" y="60"/>
                      </a:lnTo>
                      <a:lnTo>
                        <a:pt x="507" y="60"/>
                      </a:lnTo>
                      <a:lnTo>
                        <a:pt x="515" y="64"/>
                      </a:lnTo>
                      <a:lnTo>
                        <a:pt x="524" y="66"/>
                      </a:lnTo>
                      <a:lnTo>
                        <a:pt x="530" y="64"/>
                      </a:lnTo>
                      <a:lnTo>
                        <a:pt x="532" y="64"/>
                      </a:lnTo>
                      <a:lnTo>
                        <a:pt x="534" y="64"/>
                      </a:lnTo>
                      <a:lnTo>
                        <a:pt x="534" y="64"/>
                      </a:lnTo>
                      <a:lnTo>
                        <a:pt x="537" y="64"/>
                      </a:lnTo>
                      <a:lnTo>
                        <a:pt x="539" y="64"/>
                      </a:lnTo>
                      <a:lnTo>
                        <a:pt x="541" y="64"/>
                      </a:lnTo>
                      <a:lnTo>
                        <a:pt x="552" y="68"/>
                      </a:lnTo>
                      <a:lnTo>
                        <a:pt x="566" y="68"/>
                      </a:lnTo>
                      <a:lnTo>
                        <a:pt x="569" y="68"/>
                      </a:lnTo>
                      <a:lnTo>
                        <a:pt x="571" y="66"/>
                      </a:lnTo>
                      <a:lnTo>
                        <a:pt x="571" y="68"/>
                      </a:lnTo>
                      <a:lnTo>
                        <a:pt x="573" y="68"/>
                      </a:lnTo>
                      <a:lnTo>
                        <a:pt x="573" y="70"/>
                      </a:lnTo>
                      <a:lnTo>
                        <a:pt x="575" y="70"/>
                      </a:lnTo>
                      <a:lnTo>
                        <a:pt x="577" y="70"/>
                      </a:lnTo>
                      <a:lnTo>
                        <a:pt x="577" y="70"/>
                      </a:lnTo>
                      <a:lnTo>
                        <a:pt x="579" y="68"/>
                      </a:lnTo>
                      <a:lnTo>
                        <a:pt x="579" y="68"/>
                      </a:lnTo>
                      <a:lnTo>
                        <a:pt x="590" y="68"/>
                      </a:lnTo>
                      <a:lnTo>
                        <a:pt x="594" y="70"/>
                      </a:lnTo>
                      <a:lnTo>
                        <a:pt x="596" y="72"/>
                      </a:lnTo>
                      <a:lnTo>
                        <a:pt x="596" y="72"/>
                      </a:lnTo>
                      <a:lnTo>
                        <a:pt x="601" y="70"/>
                      </a:lnTo>
                      <a:lnTo>
                        <a:pt x="603" y="70"/>
                      </a:lnTo>
                      <a:lnTo>
                        <a:pt x="603" y="70"/>
                      </a:lnTo>
                      <a:lnTo>
                        <a:pt x="605" y="70"/>
                      </a:lnTo>
                      <a:lnTo>
                        <a:pt x="605" y="70"/>
                      </a:lnTo>
                      <a:lnTo>
                        <a:pt x="607" y="70"/>
                      </a:lnTo>
                      <a:lnTo>
                        <a:pt x="607" y="70"/>
                      </a:lnTo>
                      <a:lnTo>
                        <a:pt x="609" y="70"/>
                      </a:lnTo>
                      <a:lnTo>
                        <a:pt x="611" y="70"/>
                      </a:lnTo>
                      <a:lnTo>
                        <a:pt x="614" y="68"/>
                      </a:lnTo>
                      <a:lnTo>
                        <a:pt x="614" y="68"/>
                      </a:lnTo>
                      <a:lnTo>
                        <a:pt x="616" y="68"/>
                      </a:lnTo>
                      <a:lnTo>
                        <a:pt x="618" y="68"/>
                      </a:lnTo>
                      <a:lnTo>
                        <a:pt x="618" y="68"/>
                      </a:lnTo>
                      <a:lnTo>
                        <a:pt x="622" y="70"/>
                      </a:lnTo>
                      <a:lnTo>
                        <a:pt x="624" y="70"/>
                      </a:lnTo>
                      <a:lnTo>
                        <a:pt x="626" y="72"/>
                      </a:lnTo>
                      <a:lnTo>
                        <a:pt x="628" y="72"/>
                      </a:lnTo>
                      <a:lnTo>
                        <a:pt x="628" y="74"/>
                      </a:lnTo>
                      <a:lnTo>
                        <a:pt x="629" y="74"/>
                      </a:lnTo>
                      <a:lnTo>
                        <a:pt x="631" y="76"/>
                      </a:lnTo>
                      <a:lnTo>
                        <a:pt x="633" y="77"/>
                      </a:lnTo>
                      <a:lnTo>
                        <a:pt x="635" y="77"/>
                      </a:lnTo>
                      <a:lnTo>
                        <a:pt x="637" y="77"/>
                      </a:lnTo>
                      <a:lnTo>
                        <a:pt x="639" y="77"/>
                      </a:lnTo>
                      <a:lnTo>
                        <a:pt x="641" y="77"/>
                      </a:lnTo>
                      <a:lnTo>
                        <a:pt x="643" y="77"/>
                      </a:lnTo>
                      <a:lnTo>
                        <a:pt x="643" y="79"/>
                      </a:lnTo>
                      <a:lnTo>
                        <a:pt x="644" y="79"/>
                      </a:lnTo>
                      <a:lnTo>
                        <a:pt x="646" y="79"/>
                      </a:lnTo>
                      <a:lnTo>
                        <a:pt x="646" y="79"/>
                      </a:lnTo>
                      <a:lnTo>
                        <a:pt x="646" y="77"/>
                      </a:lnTo>
                      <a:lnTo>
                        <a:pt x="648" y="79"/>
                      </a:lnTo>
                      <a:lnTo>
                        <a:pt x="650" y="79"/>
                      </a:lnTo>
                      <a:lnTo>
                        <a:pt x="652" y="81"/>
                      </a:lnTo>
                      <a:lnTo>
                        <a:pt x="654" y="81"/>
                      </a:lnTo>
                      <a:lnTo>
                        <a:pt x="656" y="81"/>
                      </a:lnTo>
                      <a:lnTo>
                        <a:pt x="658" y="79"/>
                      </a:lnTo>
                      <a:lnTo>
                        <a:pt x="659" y="77"/>
                      </a:lnTo>
                      <a:lnTo>
                        <a:pt x="665" y="76"/>
                      </a:lnTo>
                      <a:lnTo>
                        <a:pt x="673" y="74"/>
                      </a:lnTo>
                      <a:lnTo>
                        <a:pt x="673" y="76"/>
                      </a:lnTo>
                      <a:lnTo>
                        <a:pt x="674" y="74"/>
                      </a:lnTo>
                      <a:lnTo>
                        <a:pt x="676" y="74"/>
                      </a:lnTo>
                      <a:lnTo>
                        <a:pt x="676" y="74"/>
                      </a:lnTo>
                      <a:lnTo>
                        <a:pt x="682" y="74"/>
                      </a:lnTo>
                      <a:lnTo>
                        <a:pt x="682" y="74"/>
                      </a:lnTo>
                      <a:lnTo>
                        <a:pt x="686" y="76"/>
                      </a:lnTo>
                      <a:lnTo>
                        <a:pt x="689" y="77"/>
                      </a:lnTo>
                      <a:lnTo>
                        <a:pt x="691" y="77"/>
                      </a:lnTo>
                      <a:lnTo>
                        <a:pt x="693" y="79"/>
                      </a:lnTo>
                      <a:lnTo>
                        <a:pt x="693" y="79"/>
                      </a:lnTo>
                      <a:lnTo>
                        <a:pt x="695" y="79"/>
                      </a:lnTo>
                      <a:lnTo>
                        <a:pt x="701" y="79"/>
                      </a:lnTo>
                      <a:lnTo>
                        <a:pt x="718" y="76"/>
                      </a:lnTo>
                      <a:lnTo>
                        <a:pt x="736" y="72"/>
                      </a:lnTo>
                      <a:lnTo>
                        <a:pt x="753" y="68"/>
                      </a:lnTo>
                      <a:lnTo>
                        <a:pt x="772" y="64"/>
                      </a:lnTo>
                      <a:lnTo>
                        <a:pt x="787" y="62"/>
                      </a:lnTo>
                      <a:lnTo>
                        <a:pt x="802" y="59"/>
                      </a:lnTo>
                      <a:lnTo>
                        <a:pt x="815" y="57"/>
                      </a:lnTo>
                      <a:lnTo>
                        <a:pt x="830" y="53"/>
                      </a:lnTo>
                      <a:lnTo>
                        <a:pt x="836" y="5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97">
                  <a:extLst>
                    <a:ext uri="{FF2B5EF4-FFF2-40B4-BE49-F238E27FC236}">
                      <a16:creationId xmlns:a16="http://schemas.microsoft.com/office/drawing/2014/main" id="{E4B77D31-002E-42DB-9E9A-AC455C60B6B9}"/>
                    </a:ext>
                  </a:extLst>
                </p:cNvPr>
                <p:cNvSpPr>
                  <a:spLocks/>
                </p:cNvSpPr>
                <p:nvPr/>
              </p:nvSpPr>
              <p:spPr bwMode="auto">
                <a:xfrm>
                  <a:off x="1193800" y="1052513"/>
                  <a:ext cx="900112" cy="708025"/>
                </a:xfrm>
                <a:custGeom>
                  <a:avLst/>
                  <a:gdLst>
                    <a:gd name="T0" fmla="*/ 1069 w 1135"/>
                    <a:gd name="T1" fmla="*/ 71 h 892"/>
                    <a:gd name="T2" fmla="*/ 1078 w 1135"/>
                    <a:gd name="T3" fmla="*/ 156 h 892"/>
                    <a:gd name="T4" fmla="*/ 1099 w 1135"/>
                    <a:gd name="T5" fmla="*/ 184 h 892"/>
                    <a:gd name="T6" fmla="*/ 1114 w 1135"/>
                    <a:gd name="T7" fmla="*/ 221 h 892"/>
                    <a:gd name="T8" fmla="*/ 1118 w 1135"/>
                    <a:gd name="T9" fmla="*/ 279 h 892"/>
                    <a:gd name="T10" fmla="*/ 1112 w 1135"/>
                    <a:gd name="T11" fmla="*/ 345 h 892"/>
                    <a:gd name="T12" fmla="*/ 1106 w 1135"/>
                    <a:gd name="T13" fmla="*/ 420 h 892"/>
                    <a:gd name="T14" fmla="*/ 1101 w 1135"/>
                    <a:gd name="T15" fmla="*/ 479 h 892"/>
                    <a:gd name="T16" fmla="*/ 1067 w 1135"/>
                    <a:gd name="T17" fmla="*/ 541 h 892"/>
                    <a:gd name="T18" fmla="*/ 1007 w 1135"/>
                    <a:gd name="T19" fmla="*/ 610 h 892"/>
                    <a:gd name="T20" fmla="*/ 977 w 1135"/>
                    <a:gd name="T21" fmla="*/ 659 h 892"/>
                    <a:gd name="T22" fmla="*/ 969 w 1135"/>
                    <a:gd name="T23" fmla="*/ 679 h 892"/>
                    <a:gd name="T24" fmla="*/ 958 w 1135"/>
                    <a:gd name="T25" fmla="*/ 715 h 892"/>
                    <a:gd name="T26" fmla="*/ 941 w 1135"/>
                    <a:gd name="T27" fmla="*/ 749 h 892"/>
                    <a:gd name="T28" fmla="*/ 932 w 1135"/>
                    <a:gd name="T29" fmla="*/ 756 h 892"/>
                    <a:gd name="T30" fmla="*/ 917 w 1135"/>
                    <a:gd name="T31" fmla="*/ 760 h 892"/>
                    <a:gd name="T32" fmla="*/ 907 w 1135"/>
                    <a:gd name="T33" fmla="*/ 766 h 892"/>
                    <a:gd name="T34" fmla="*/ 900 w 1135"/>
                    <a:gd name="T35" fmla="*/ 773 h 892"/>
                    <a:gd name="T36" fmla="*/ 889 w 1135"/>
                    <a:gd name="T37" fmla="*/ 783 h 892"/>
                    <a:gd name="T38" fmla="*/ 873 w 1135"/>
                    <a:gd name="T39" fmla="*/ 790 h 892"/>
                    <a:gd name="T40" fmla="*/ 862 w 1135"/>
                    <a:gd name="T41" fmla="*/ 788 h 892"/>
                    <a:gd name="T42" fmla="*/ 701 w 1135"/>
                    <a:gd name="T43" fmla="*/ 787 h 892"/>
                    <a:gd name="T44" fmla="*/ 659 w 1135"/>
                    <a:gd name="T45" fmla="*/ 809 h 892"/>
                    <a:gd name="T46" fmla="*/ 594 w 1135"/>
                    <a:gd name="T47" fmla="*/ 792 h 892"/>
                    <a:gd name="T48" fmla="*/ 569 w 1135"/>
                    <a:gd name="T49" fmla="*/ 773 h 892"/>
                    <a:gd name="T50" fmla="*/ 485 w 1135"/>
                    <a:gd name="T51" fmla="*/ 796 h 892"/>
                    <a:gd name="T52" fmla="*/ 387 w 1135"/>
                    <a:gd name="T53" fmla="*/ 732 h 892"/>
                    <a:gd name="T54" fmla="*/ 336 w 1135"/>
                    <a:gd name="T55" fmla="*/ 740 h 892"/>
                    <a:gd name="T56" fmla="*/ 250 w 1135"/>
                    <a:gd name="T57" fmla="*/ 850 h 892"/>
                    <a:gd name="T58" fmla="*/ 250 w 1135"/>
                    <a:gd name="T59" fmla="*/ 890 h 892"/>
                    <a:gd name="T60" fmla="*/ 237 w 1135"/>
                    <a:gd name="T61" fmla="*/ 880 h 892"/>
                    <a:gd name="T62" fmla="*/ 222 w 1135"/>
                    <a:gd name="T63" fmla="*/ 867 h 892"/>
                    <a:gd name="T64" fmla="*/ 192 w 1135"/>
                    <a:gd name="T65" fmla="*/ 841 h 892"/>
                    <a:gd name="T66" fmla="*/ 177 w 1135"/>
                    <a:gd name="T67" fmla="*/ 848 h 892"/>
                    <a:gd name="T68" fmla="*/ 167 w 1135"/>
                    <a:gd name="T69" fmla="*/ 848 h 892"/>
                    <a:gd name="T70" fmla="*/ 162 w 1135"/>
                    <a:gd name="T71" fmla="*/ 867 h 892"/>
                    <a:gd name="T72" fmla="*/ 160 w 1135"/>
                    <a:gd name="T73" fmla="*/ 873 h 892"/>
                    <a:gd name="T74" fmla="*/ 143 w 1135"/>
                    <a:gd name="T75" fmla="*/ 839 h 892"/>
                    <a:gd name="T76" fmla="*/ 147 w 1135"/>
                    <a:gd name="T77" fmla="*/ 828 h 892"/>
                    <a:gd name="T78" fmla="*/ 126 w 1135"/>
                    <a:gd name="T79" fmla="*/ 818 h 892"/>
                    <a:gd name="T80" fmla="*/ 85 w 1135"/>
                    <a:gd name="T81" fmla="*/ 809 h 892"/>
                    <a:gd name="T82" fmla="*/ 72 w 1135"/>
                    <a:gd name="T83" fmla="*/ 773 h 892"/>
                    <a:gd name="T84" fmla="*/ 60 w 1135"/>
                    <a:gd name="T85" fmla="*/ 760 h 892"/>
                    <a:gd name="T86" fmla="*/ 32 w 1135"/>
                    <a:gd name="T87" fmla="*/ 745 h 892"/>
                    <a:gd name="T88" fmla="*/ 21 w 1135"/>
                    <a:gd name="T89" fmla="*/ 728 h 892"/>
                    <a:gd name="T90" fmla="*/ 13 w 1135"/>
                    <a:gd name="T91" fmla="*/ 713 h 892"/>
                    <a:gd name="T92" fmla="*/ 2 w 1135"/>
                    <a:gd name="T93" fmla="*/ 659 h 892"/>
                    <a:gd name="T94" fmla="*/ 40 w 1135"/>
                    <a:gd name="T95" fmla="*/ 651 h 892"/>
                    <a:gd name="T96" fmla="*/ 111 w 1135"/>
                    <a:gd name="T97" fmla="*/ 627 h 892"/>
                    <a:gd name="T98" fmla="*/ 205 w 1135"/>
                    <a:gd name="T99" fmla="*/ 619 h 892"/>
                    <a:gd name="T100" fmla="*/ 256 w 1135"/>
                    <a:gd name="T101" fmla="*/ 601 h 892"/>
                    <a:gd name="T102" fmla="*/ 282 w 1135"/>
                    <a:gd name="T103" fmla="*/ 550 h 892"/>
                    <a:gd name="T104" fmla="*/ 293 w 1135"/>
                    <a:gd name="T105" fmla="*/ 477 h 892"/>
                    <a:gd name="T106" fmla="*/ 417 w 1135"/>
                    <a:gd name="T107" fmla="*/ 302 h 892"/>
                    <a:gd name="T108" fmla="*/ 492 w 1135"/>
                    <a:gd name="T109" fmla="*/ 234 h 892"/>
                    <a:gd name="T110" fmla="*/ 575 w 1135"/>
                    <a:gd name="T111" fmla="*/ 174 h 892"/>
                    <a:gd name="T112" fmla="*/ 658 w 1135"/>
                    <a:gd name="T113" fmla="*/ 122 h 892"/>
                    <a:gd name="T114" fmla="*/ 735 w 1135"/>
                    <a:gd name="T115" fmla="*/ 73 h 892"/>
                    <a:gd name="T116" fmla="*/ 819 w 1135"/>
                    <a:gd name="T117" fmla="*/ 18 h 892"/>
                    <a:gd name="T118" fmla="*/ 996 w 1135"/>
                    <a:gd name="T119" fmla="*/ 6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5" h="892">
                      <a:moveTo>
                        <a:pt x="1009" y="69"/>
                      </a:moveTo>
                      <a:lnTo>
                        <a:pt x="1009" y="71"/>
                      </a:lnTo>
                      <a:lnTo>
                        <a:pt x="1011" y="71"/>
                      </a:lnTo>
                      <a:lnTo>
                        <a:pt x="1014" y="67"/>
                      </a:lnTo>
                      <a:lnTo>
                        <a:pt x="1027" y="62"/>
                      </a:lnTo>
                      <a:lnTo>
                        <a:pt x="1039" y="54"/>
                      </a:lnTo>
                      <a:lnTo>
                        <a:pt x="1052" y="48"/>
                      </a:lnTo>
                      <a:lnTo>
                        <a:pt x="1063" y="41"/>
                      </a:lnTo>
                      <a:lnTo>
                        <a:pt x="1063" y="41"/>
                      </a:lnTo>
                      <a:lnTo>
                        <a:pt x="1065" y="45"/>
                      </a:lnTo>
                      <a:lnTo>
                        <a:pt x="1065" y="50"/>
                      </a:lnTo>
                      <a:lnTo>
                        <a:pt x="1067" y="56"/>
                      </a:lnTo>
                      <a:lnTo>
                        <a:pt x="1067" y="60"/>
                      </a:lnTo>
                      <a:lnTo>
                        <a:pt x="1069" y="65"/>
                      </a:lnTo>
                      <a:lnTo>
                        <a:pt x="1069" y="71"/>
                      </a:lnTo>
                      <a:lnTo>
                        <a:pt x="1069" y="75"/>
                      </a:lnTo>
                      <a:lnTo>
                        <a:pt x="1071" y="80"/>
                      </a:lnTo>
                      <a:lnTo>
                        <a:pt x="1071" y="84"/>
                      </a:lnTo>
                      <a:lnTo>
                        <a:pt x="1073" y="90"/>
                      </a:lnTo>
                      <a:lnTo>
                        <a:pt x="1073" y="94"/>
                      </a:lnTo>
                      <a:lnTo>
                        <a:pt x="1074" y="99"/>
                      </a:lnTo>
                      <a:lnTo>
                        <a:pt x="1074" y="105"/>
                      </a:lnTo>
                      <a:lnTo>
                        <a:pt x="1076" y="109"/>
                      </a:lnTo>
                      <a:lnTo>
                        <a:pt x="1076" y="116"/>
                      </a:lnTo>
                      <a:lnTo>
                        <a:pt x="1078" y="118"/>
                      </a:lnTo>
                      <a:lnTo>
                        <a:pt x="1078" y="129"/>
                      </a:lnTo>
                      <a:lnTo>
                        <a:pt x="1078" y="137"/>
                      </a:lnTo>
                      <a:lnTo>
                        <a:pt x="1078" y="142"/>
                      </a:lnTo>
                      <a:lnTo>
                        <a:pt x="1078" y="148"/>
                      </a:lnTo>
                      <a:lnTo>
                        <a:pt x="1078" y="156"/>
                      </a:lnTo>
                      <a:lnTo>
                        <a:pt x="1078" y="157"/>
                      </a:lnTo>
                      <a:lnTo>
                        <a:pt x="1080" y="159"/>
                      </a:lnTo>
                      <a:lnTo>
                        <a:pt x="1082" y="161"/>
                      </a:lnTo>
                      <a:lnTo>
                        <a:pt x="1084" y="161"/>
                      </a:lnTo>
                      <a:lnTo>
                        <a:pt x="1086" y="165"/>
                      </a:lnTo>
                      <a:lnTo>
                        <a:pt x="1088" y="167"/>
                      </a:lnTo>
                      <a:lnTo>
                        <a:pt x="1089" y="169"/>
                      </a:lnTo>
                      <a:lnTo>
                        <a:pt x="1091" y="171"/>
                      </a:lnTo>
                      <a:lnTo>
                        <a:pt x="1091" y="172"/>
                      </a:lnTo>
                      <a:lnTo>
                        <a:pt x="1093" y="174"/>
                      </a:lnTo>
                      <a:lnTo>
                        <a:pt x="1095" y="176"/>
                      </a:lnTo>
                      <a:lnTo>
                        <a:pt x="1095" y="178"/>
                      </a:lnTo>
                      <a:lnTo>
                        <a:pt x="1097" y="180"/>
                      </a:lnTo>
                      <a:lnTo>
                        <a:pt x="1099" y="182"/>
                      </a:lnTo>
                      <a:lnTo>
                        <a:pt x="1099" y="184"/>
                      </a:lnTo>
                      <a:lnTo>
                        <a:pt x="1101" y="186"/>
                      </a:lnTo>
                      <a:lnTo>
                        <a:pt x="1101" y="187"/>
                      </a:lnTo>
                      <a:lnTo>
                        <a:pt x="1103" y="189"/>
                      </a:lnTo>
                      <a:lnTo>
                        <a:pt x="1104" y="191"/>
                      </a:lnTo>
                      <a:lnTo>
                        <a:pt x="1106" y="195"/>
                      </a:lnTo>
                      <a:lnTo>
                        <a:pt x="1108" y="197"/>
                      </a:lnTo>
                      <a:lnTo>
                        <a:pt x="1108" y="199"/>
                      </a:lnTo>
                      <a:lnTo>
                        <a:pt x="1106" y="201"/>
                      </a:lnTo>
                      <a:lnTo>
                        <a:pt x="1104" y="204"/>
                      </a:lnTo>
                      <a:lnTo>
                        <a:pt x="1103" y="208"/>
                      </a:lnTo>
                      <a:lnTo>
                        <a:pt x="1104" y="210"/>
                      </a:lnTo>
                      <a:lnTo>
                        <a:pt x="1104" y="212"/>
                      </a:lnTo>
                      <a:lnTo>
                        <a:pt x="1106" y="214"/>
                      </a:lnTo>
                      <a:lnTo>
                        <a:pt x="1106" y="216"/>
                      </a:lnTo>
                      <a:lnTo>
                        <a:pt x="1114" y="221"/>
                      </a:lnTo>
                      <a:lnTo>
                        <a:pt x="1116" y="223"/>
                      </a:lnTo>
                      <a:lnTo>
                        <a:pt x="1119" y="227"/>
                      </a:lnTo>
                      <a:lnTo>
                        <a:pt x="1123" y="233"/>
                      </a:lnTo>
                      <a:lnTo>
                        <a:pt x="1127" y="236"/>
                      </a:lnTo>
                      <a:lnTo>
                        <a:pt x="1133" y="242"/>
                      </a:lnTo>
                      <a:lnTo>
                        <a:pt x="1133" y="244"/>
                      </a:lnTo>
                      <a:lnTo>
                        <a:pt x="1135" y="246"/>
                      </a:lnTo>
                      <a:lnTo>
                        <a:pt x="1135" y="246"/>
                      </a:lnTo>
                      <a:lnTo>
                        <a:pt x="1135" y="248"/>
                      </a:lnTo>
                      <a:lnTo>
                        <a:pt x="1133" y="249"/>
                      </a:lnTo>
                      <a:lnTo>
                        <a:pt x="1129" y="255"/>
                      </a:lnTo>
                      <a:lnTo>
                        <a:pt x="1123" y="266"/>
                      </a:lnTo>
                      <a:lnTo>
                        <a:pt x="1121" y="272"/>
                      </a:lnTo>
                      <a:lnTo>
                        <a:pt x="1119" y="274"/>
                      </a:lnTo>
                      <a:lnTo>
                        <a:pt x="1118" y="279"/>
                      </a:lnTo>
                      <a:lnTo>
                        <a:pt x="1118" y="283"/>
                      </a:lnTo>
                      <a:lnTo>
                        <a:pt x="1118" y="287"/>
                      </a:lnTo>
                      <a:lnTo>
                        <a:pt x="1118" y="289"/>
                      </a:lnTo>
                      <a:lnTo>
                        <a:pt x="1118" y="293"/>
                      </a:lnTo>
                      <a:lnTo>
                        <a:pt x="1116" y="296"/>
                      </a:lnTo>
                      <a:lnTo>
                        <a:pt x="1116" y="300"/>
                      </a:lnTo>
                      <a:lnTo>
                        <a:pt x="1116" y="304"/>
                      </a:lnTo>
                      <a:lnTo>
                        <a:pt x="1116" y="313"/>
                      </a:lnTo>
                      <a:lnTo>
                        <a:pt x="1116" y="317"/>
                      </a:lnTo>
                      <a:lnTo>
                        <a:pt x="1114" y="321"/>
                      </a:lnTo>
                      <a:lnTo>
                        <a:pt x="1114" y="328"/>
                      </a:lnTo>
                      <a:lnTo>
                        <a:pt x="1114" y="330"/>
                      </a:lnTo>
                      <a:lnTo>
                        <a:pt x="1114" y="338"/>
                      </a:lnTo>
                      <a:lnTo>
                        <a:pt x="1112" y="341"/>
                      </a:lnTo>
                      <a:lnTo>
                        <a:pt x="1112" y="345"/>
                      </a:lnTo>
                      <a:lnTo>
                        <a:pt x="1112" y="355"/>
                      </a:lnTo>
                      <a:lnTo>
                        <a:pt x="1112" y="358"/>
                      </a:lnTo>
                      <a:lnTo>
                        <a:pt x="1112" y="362"/>
                      </a:lnTo>
                      <a:lnTo>
                        <a:pt x="1110" y="366"/>
                      </a:lnTo>
                      <a:lnTo>
                        <a:pt x="1110" y="370"/>
                      </a:lnTo>
                      <a:lnTo>
                        <a:pt x="1110" y="379"/>
                      </a:lnTo>
                      <a:lnTo>
                        <a:pt x="1110" y="383"/>
                      </a:lnTo>
                      <a:lnTo>
                        <a:pt x="1108" y="387"/>
                      </a:lnTo>
                      <a:lnTo>
                        <a:pt x="1108" y="390"/>
                      </a:lnTo>
                      <a:lnTo>
                        <a:pt x="1108" y="394"/>
                      </a:lnTo>
                      <a:lnTo>
                        <a:pt x="1108" y="400"/>
                      </a:lnTo>
                      <a:lnTo>
                        <a:pt x="1108" y="403"/>
                      </a:lnTo>
                      <a:lnTo>
                        <a:pt x="1106" y="411"/>
                      </a:lnTo>
                      <a:lnTo>
                        <a:pt x="1106" y="415"/>
                      </a:lnTo>
                      <a:lnTo>
                        <a:pt x="1106" y="420"/>
                      </a:lnTo>
                      <a:lnTo>
                        <a:pt x="1106" y="424"/>
                      </a:lnTo>
                      <a:lnTo>
                        <a:pt x="1106" y="428"/>
                      </a:lnTo>
                      <a:lnTo>
                        <a:pt x="1104" y="432"/>
                      </a:lnTo>
                      <a:lnTo>
                        <a:pt x="1104" y="435"/>
                      </a:lnTo>
                      <a:lnTo>
                        <a:pt x="1104" y="439"/>
                      </a:lnTo>
                      <a:lnTo>
                        <a:pt x="1104" y="441"/>
                      </a:lnTo>
                      <a:lnTo>
                        <a:pt x="1104" y="448"/>
                      </a:lnTo>
                      <a:lnTo>
                        <a:pt x="1103" y="452"/>
                      </a:lnTo>
                      <a:lnTo>
                        <a:pt x="1103" y="456"/>
                      </a:lnTo>
                      <a:lnTo>
                        <a:pt x="1103" y="458"/>
                      </a:lnTo>
                      <a:lnTo>
                        <a:pt x="1103" y="465"/>
                      </a:lnTo>
                      <a:lnTo>
                        <a:pt x="1103" y="469"/>
                      </a:lnTo>
                      <a:lnTo>
                        <a:pt x="1103" y="473"/>
                      </a:lnTo>
                      <a:lnTo>
                        <a:pt x="1101" y="477"/>
                      </a:lnTo>
                      <a:lnTo>
                        <a:pt x="1101" y="479"/>
                      </a:lnTo>
                      <a:lnTo>
                        <a:pt x="1101" y="482"/>
                      </a:lnTo>
                      <a:lnTo>
                        <a:pt x="1101" y="486"/>
                      </a:lnTo>
                      <a:lnTo>
                        <a:pt x="1101" y="490"/>
                      </a:lnTo>
                      <a:lnTo>
                        <a:pt x="1101" y="494"/>
                      </a:lnTo>
                      <a:lnTo>
                        <a:pt x="1099" y="499"/>
                      </a:lnTo>
                      <a:lnTo>
                        <a:pt x="1099" y="503"/>
                      </a:lnTo>
                      <a:lnTo>
                        <a:pt x="1099" y="505"/>
                      </a:lnTo>
                      <a:lnTo>
                        <a:pt x="1099" y="507"/>
                      </a:lnTo>
                      <a:lnTo>
                        <a:pt x="1097" y="509"/>
                      </a:lnTo>
                      <a:lnTo>
                        <a:pt x="1095" y="510"/>
                      </a:lnTo>
                      <a:lnTo>
                        <a:pt x="1091" y="516"/>
                      </a:lnTo>
                      <a:lnTo>
                        <a:pt x="1088" y="520"/>
                      </a:lnTo>
                      <a:lnTo>
                        <a:pt x="1078" y="529"/>
                      </a:lnTo>
                      <a:lnTo>
                        <a:pt x="1074" y="533"/>
                      </a:lnTo>
                      <a:lnTo>
                        <a:pt x="1067" y="541"/>
                      </a:lnTo>
                      <a:lnTo>
                        <a:pt x="1063" y="546"/>
                      </a:lnTo>
                      <a:lnTo>
                        <a:pt x="1056" y="554"/>
                      </a:lnTo>
                      <a:lnTo>
                        <a:pt x="1050" y="559"/>
                      </a:lnTo>
                      <a:lnTo>
                        <a:pt x="1039" y="572"/>
                      </a:lnTo>
                      <a:lnTo>
                        <a:pt x="1035" y="576"/>
                      </a:lnTo>
                      <a:lnTo>
                        <a:pt x="1031" y="580"/>
                      </a:lnTo>
                      <a:lnTo>
                        <a:pt x="1027" y="584"/>
                      </a:lnTo>
                      <a:lnTo>
                        <a:pt x="1024" y="587"/>
                      </a:lnTo>
                      <a:lnTo>
                        <a:pt x="1020" y="593"/>
                      </a:lnTo>
                      <a:lnTo>
                        <a:pt x="1018" y="595"/>
                      </a:lnTo>
                      <a:lnTo>
                        <a:pt x="1016" y="599"/>
                      </a:lnTo>
                      <a:lnTo>
                        <a:pt x="1014" y="601"/>
                      </a:lnTo>
                      <a:lnTo>
                        <a:pt x="1011" y="604"/>
                      </a:lnTo>
                      <a:lnTo>
                        <a:pt x="1009" y="608"/>
                      </a:lnTo>
                      <a:lnTo>
                        <a:pt x="1007" y="610"/>
                      </a:lnTo>
                      <a:lnTo>
                        <a:pt x="1005" y="614"/>
                      </a:lnTo>
                      <a:lnTo>
                        <a:pt x="1003" y="618"/>
                      </a:lnTo>
                      <a:lnTo>
                        <a:pt x="1001" y="619"/>
                      </a:lnTo>
                      <a:lnTo>
                        <a:pt x="999" y="623"/>
                      </a:lnTo>
                      <a:lnTo>
                        <a:pt x="996" y="625"/>
                      </a:lnTo>
                      <a:lnTo>
                        <a:pt x="994" y="629"/>
                      </a:lnTo>
                      <a:lnTo>
                        <a:pt x="992" y="633"/>
                      </a:lnTo>
                      <a:lnTo>
                        <a:pt x="990" y="634"/>
                      </a:lnTo>
                      <a:lnTo>
                        <a:pt x="988" y="638"/>
                      </a:lnTo>
                      <a:lnTo>
                        <a:pt x="986" y="640"/>
                      </a:lnTo>
                      <a:lnTo>
                        <a:pt x="984" y="644"/>
                      </a:lnTo>
                      <a:lnTo>
                        <a:pt x="981" y="648"/>
                      </a:lnTo>
                      <a:lnTo>
                        <a:pt x="979" y="651"/>
                      </a:lnTo>
                      <a:lnTo>
                        <a:pt x="977" y="655"/>
                      </a:lnTo>
                      <a:lnTo>
                        <a:pt x="977" y="659"/>
                      </a:lnTo>
                      <a:lnTo>
                        <a:pt x="975" y="661"/>
                      </a:lnTo>
                      <a:lnTo>
                        <a:pt x="975" y="663"/>
                      </a:lnTo>
                      <a:lnTo>
                        <a:pt x="977" y="666"/>
                      </a:lnTo>
                      <a:lnTo>
                        <a:pt x="977" y="668"/>
                      </a:lnTo>
                      <a:lnTo>
                        <a:pt x="977" y="668"/>
                      </a:lnTo>
                      <a:lnTo>
                        <a:pt x="975" y="670"/>
                      </a:lnTo>
                      <a:lnTo>
                        <a:pt x="973" y="670"/>
                      </a:lnTo>
                      <a:lnTo>
                        <a:pt x="973" y="670"/>
                      </a:lnTo>
                      <a:lnTo>
                        <a:pt x="971" y="670"/>
                      </a:lnTo>
                      <a:lnTo>
                        <a:pt x="969" y="674"/>
                      </a:lnTo>
                      <a:lnTo>
                        <a:pt x="967" y="674"/>
                      </a:lnTo>
                      <a:lnTo>
                        <a:pt x="967" y="674"/>
                      </a:lnTo>
                      <a:lnTo>
                        <a:pt x="967" y="676"/>
                      </a:lnTo>
                      <a:lnTo>
                        <a:pt x="969" y="676"/>
                      </a:lnTo>
                      <a:lnTo>
                        <a:pt x="969" y="679"/>
                      </a:lnTo>
                      <a:lnTo>
                        <a:pt x="969" y="679"/>
                      </a:lnTo>
                      <a:lnTo>
                        <a:pt x="969" y="681"/>
                      </a:lnTo>
                      <a:lnTo>
                        <a:pt x="966" y="683"/>
                      </a:lnTo>
                      <a:lnTo>
                        <a:pt x="964" y="685"/>
                      </a:lnTo>
                      <a:lnTo>
                        <a:pt x="960" y="685"/>
                      </a:lnTo>
                      <a:lnTo>
                        <a:pt x="958" y="685"/>
                      </a:lnTo>
                      <a:lnTo>
                        <a:pt x="956" y="687"/>
                      </a:lnTo>
                      <a:lnTo>
                        <a:pt x="954" y="691"/>
                      </a:lnTo>
                      <a:lnTo>
                        <a:pt x="954" y="694"/>
                      </a:lnTo>
                      <a:lnTo>
                        <a:pt x="954" y="700"/>
                      </a:lnTo>
                      <a:lnTo>
                        <a:pt x="956" y="704"/>
                      </a:lnTo>
                      <a:lnTo>
                        <a:pt x="956" y="706"/>
                      </a:lnTo>
                      <a:lnTo>
                        <a:pt x="958" y="710"/>
                      </a:lnTo>
                      <a:lnTo>
                        <a:pt x="958" y="711"/>
                      </a:lnTo>
                      <a:lnTo>
                        <a:pt x="958" y="715"/>
                      </a:lnTo>
                      <a:lnTo>
                        <a:pt x="960" y="719"/>
                      </a:lnTo>
                      <a:lnTo>
                        <a:pt x="960" y="723"/>
                      </a:lnTo>
                      <a:lnTo>
                        <a:pt x="962" y="726"/>
                      </a:lnTo>
                      <a:lnTo>
                        <a:pt x="962" y="730"/>
                      </a:lnTo>
                      <a:lnTo>
                        <a:pt x="962" y="732"/>
                      </a:lnTo>
                      <a:lnTo>
                        <a:pt x="964" y="738"/>
                      </a:lnTo>
                      <a:lnTo>
                        <a:pt x="964" y="740"/>
                      </a:lnTo>
                      <a:lnTo>
                        <a:pt x="964" y="741"/>
                      </a:lnTo>
                      <a:lnTo>
                        <a:pt x="966" y="745"/>
                      </a:lnTo>
                      <a:lnTo>
                        <a:pt x="947" y="743"/>
                      </a:lnTo>
                      <a:lnTo>
                        <a:pt x="945" y="743"/>
                      </a:lnTo>
                      <a:lnTo>
                        <a:pt x="945" y="745"/>
                      </a:lnTo>
                      <a:lnTo>
                        <a:pt x="945" y="745"/>
                      </a:lnTo>
                      <a:lnTo>
                        <a:pt x="943" y="747"/>
                      </a:lnTo>
                      <a:lnTo>
                        <a:pt x="941" y="749"/>
                      </a:lnTo>
                      <a:lnTo>
                        <a:pt x="941" y="749"/>
                      </a:lnTo>
                      <a:lnTo>
                        <a:pt x="939" y="751"/>
                      </a:lnTo>
                      <a:lnTo>
                        <a:pt x="939" y="751"/>
                      </a:lnTo>
                      <a:lnTo>
                        <a:pt x="941" y="753"/>
                      </a:lnTo>
                      <a:lnTo>
                        <a:pt x="939" y="753"/>
                      </a:lnTo>
                      <a:lnTo>
                        <a:pt x="939" y="753"/>
                      </a:lnTo>
                      <a:lnTo>
                        <a:pt x="939" y="753"/>
                      </a:lnTo>
                      <a:lnTo>
                        <a:pt x="937" y="753"/>
                      </a:lnTo>
                      <a:lnTo>
                        <a:pt x="937" y="755"/>
                      </a:lnTo>
                      <a:lnTo>
                        <a:pt x="939" y="755"/>
                      </a:lnTo>
                      <a:lnTo>
                        <a:pt x="937" y="756"/>
                      </a:lnTo>
                      <a:lnTo>
                        <a:pt x="935" y="756"/>
                      </a:lnTo>
                      <a:lnTo>
                        <a:pt x="934" y="756"/>
                      </a:lnTo>
                      <a:lnTo>
                        <a:pt x="932" y="758"/>
                      </a:lnTo>
                      <a:lnTo>
                        <a:pt x="932" y="756"/>
                      </a:lnTo>
                      <a:lnTo>
                        <a:pt x="934" y="756"/>
                      </a:lnTo>
                      <a:lnTo>
                        <a:pt x="932" y="756"/>
                      </a:lnTo>
                      <a:lnTo>
                        <a:pt x="932" y="756"/>
                      </a:lnTo>
                      <a:lnTo>
                        <a:pt x="932" y="756"/>
                      </a:lnTo>
                      <a:lnTo>
                        <a:pt x="932" y="756"/>
                      </a:lnTo>
                      <a:lnTo>
                        <a:pt x="930" y="758"/>
                      </a:lnTo>
                      <a:lnTo>
                        <a:pt x="930" y="756"/>
                      </a:lnTo>
                      <a:lnTo>
                        <a:pt x="930" y="756"/>
                      </a:lnTo>
                      <a:lnTo>
                        <a:pt x="928" y="756"/>
                      </a:lnTo>
                      <a:lnTo>
                        <a:pt x="928" y="756"/>
                      </a:lnTo>
                      <a:lnTo>
                        <a:pt x="928" y="756"/>
                      </a:lnTo>
                      <a:lnTo>
                        <a:pt x="928" y="756"/>
                      </a:lnTo>
                      <a:lnTo>
                        <a:pt x="926" y="756"/>
                      </a:lnTo>
                      <a:lnTo>
                        <a:pt x="924" y="756"/>
                      </a:lnTo>
                      <a:lnTo>
                        <a:pt x="917" y="760"/>
                      </a:lnTo>
                      <a:lnTo>
                        <a:pt x="915" y="760"/>
                      </a:lnTo>
                      <a:lnTo>
                        <a:pt x="913" y="760"/>
                      </a:lnTo>
                      <a:lnTo>
                        <a:pt x="913" y="760"/>
                      </a:lnTo>
                      <a:lnTo>
                        <a:pt x="913" y="760"/>
                      </a:lnTo>
                      <a:lnTo>
                        <a:pt x="911" y="760"/>
                      </a:lnTo>
                      <a:lnTo>
                        <a:pt x="911" y="760"/>
                      </a:lnTo>
                      <a:lnTo>
                        <a:pt x="911" y="760"/>
                      </a:lnTo>
                      <a:lnTo>
                        <a:pt x="911" y="762"/>
                      </a:lnTo>
                      <a:lnTo>
                        <a:pt x="913" y="762"/>
                      </a:lnTo>
                      <a:lnTo>
                        <a:pt x="911" y="762"/>
                      </a:lnTo>
                      <a:lnTo>
                        <a:pt x="909" y="766"/>
                      </a:lnTo>
                      <a:lnTo>
                        <a:pt x="909" y="766"/>
                      </a:lnTo>
                      <a:lnTo>
                        <a:pt x="907" y="766"/>
                      </a:lnTo>
                      <a:lnTo>
                        <a:pt x="907" y="766"/>
                      </a:lnTo>
                      <a:lnTo>
                        <a:pt x="907" y="766"/>
                      </a:lnTo>
                      <a:lnTo>
                        <a:pt x="907" y="768"/>
                      </a:lnTo>
                      <a:lnTo>
                        <a:pt x="907" y="768"/>
                      </a:lnTo>
                      <a:lnTo>
                        <a:pt x="907" y="768"/>
                      </a:lnTo>
                      <a:lnTo>
                        <a:pt x="907" y="770"/>
                      </a:lnTo>
                      <a:lnTo>
                        <a:pt x="907" y="770"/>
                      </a:lnTo>
                      <a:lnTo>
                        <a:pt x="907" y="768"/>
                      </a:lnTo>
                      <a:lnTo>
                        <a:pt x="905" y="768"/>
                      </a:lnTo>
                      <a:lnTo>
                        <a:pt x="905" y="768"/>
                      </a:lnTo>
                      <a:lnTo>
                        <a:pt x="905" y="768"/>
                      </a:lnTo>
                      <a:lnTo>
                        <a:pt x="905" y="768"/>
                      </a:lnTo>
                      <a:lnTo>
                        <a:pt x="905" y="770"/>
                      </a:lnTo>
                      <a:lnTo>
                        <a:pt x="904" y="771"/>
                      </a:lnTo>
                      <a:lnTo>
                        <a:pt x="902" y="773"/>
                      </a:lnTo>
                      <a:lnTo>
                        <a:pt x="900" y="773"/>
                      </a:lnTo>
                      <a:lnTo>
                        <a:pt x="900" y="773"/>
                      </a:lnTo>
                      <a:lnTo>
                        <a:pt x="900" y="775"/>
                      </a:lnTo>
                      <a:lnTo>
                        <a:pt x="898" y="775"/>
                      </a:lnTo>
                      <a:lnTo>
                        <a:pt x="898" y="775"/>
                      </a:lnTo>
                      <a:lnTo>
                        <a:pt x="896" y="775"/>
                      </a:lnTo>
                      <a:lnTo>
                        <a:pt x="896" y="773"/>
                      </a:lnTo>
                      <a:lnTo>
                        <a:pt x="894" y="775"/>
                      </a:lnTo>
                      <a:lnTo>
                        <a:pt x="894" y="775"/>
                      </a:lnTo>
                      <a:lnTo>
                        <a:pt x="894" y="775"/>
                      </a:lnTo>
                      <a:lnTo>
                        <a:pt x="894" y="775"/>
                      </a:lnTo>
                      <a:lnTo>
                        <a:pt x="892" y="775"/>
                      </a:lnTo>
                      <a:lnTo>
                        <a:pt x="892" y="775"/>
                      </a:lnTo>
                      <a:lnTo>
                        <a:pt x="890" y="779"/>
                      </a:lnTo>
                      <a:lnTo>
                        <a:pt x="890" y="779"/>
                      </a:lnTo>
                      <a:lnTo>
                        <a:pt x="889" y="781"/>
                      </a:lnTo>
                      <a:lnTo>
                        <a:pt x="889" y="783"/>
                      </a:lnTo>
                      <a:lnTo>
                        <a:pt x="890" y="783"/>
                      </a:lnTo>
                      <a:lnTo>
                        <a:pt x="889" y="785"/>
                      </a:lnTo>
                      <a:lnTo>
                        <a:pt x="889" y="785"/>
                      </a:lnTo>
                      <a:lnTo>
                        <a:pt x="889" y="785"/>
                      </a:lnTo>
                      <a:lnTo>
                        <a:pt x="887" y="787"/>
                      </a:lnTo>
                      <a:lnTo>
                        <a:pt x="887" y="787"/>
                      </a:lnTo>
                      <a:lnTo>
                        <a:pt x="885" y="787"/>
                      </a:lnTo>
                      <a:lnTo>
                        <a:pt x="885" y="790"/>
                      </a:lnTo>
                      <a:lnTo>
                        <a:pt x="885" y="790"/>
                      </a:lnTo>
                      <a:lnTo>
                        <a:pt x="883" y="792"/>
                      </a:lnTo>
                      <a:lnTo>
                        <a:pt x="883" y="792"/>
                      </a:lnTo>
                      <a:lnTo>
                        <a:pt x="881" y="790"/>
                      </a:lnTo>
                      <a:lnTo>
                        <a:pt x="879" y="790"/>
                      </a:lnTo>
                      <a:lnTo>
                        <a:pt x="875" y="790"/>
                      </a:lnTo>
                      <a:lnTo>
                        <a:pt x="873" y="790"/>
                      </a:lnTo>
                      <a:lnTo>
                        <a:pt x="873" y="790"/>
                      </a:lnTo>
                      <a:lnTo>
                        <a:pt x="873" y="790"/>
                      </a:lnTo>
                      <a:lnTo>
                        <a:pt x="872" y="790"/>
                      </a:lnTo>
                      <a:lnTo>
                        <a:pt x="872" y="788"/>
                      </a:lnTo>
                      <a:lnTo>
                        <a:pt x="870" y="788"/>
                      </a:lnTo>
                      <a:lnTo>
                        <a:pt x="870" y="790"/>
                      </a:lnTo>
                      <a:lnTo>
                        <a:pt x="870" y="790"/>
                      </a:lnTo>
                      <a:lnTo>
                        <a:pt x="870" y="790"/>
                      </a:lnTo>
                      <a:lnTo>
                        <a:pt x="870" y="790"/>
                      </a:lnTo>
                      <a:lnTo>
                        <a:pt x="870" y="788"/>
                      </a:lnTo>
                      <a:lnTo>
                        <a:pt x="868" y="788"/>
                      </a:lnTo>
                      <a:lnTo>
                        <a:pt x="868" y="788"/>
                      </a:lnTo>
                      <a:lnTo>
                        <a:pt x="864" y="787"/>
                      </a:lnTo>
                      <a:lnTo>
                        <a:pt x="862" y="787"/>
                      </a:lnTo>
                      <a:lnTo>
                        <a:pt x="862" y="788"/>
                      </a:lnTo>
                      <a:lnTo>
                        <a:pt x="860" y="788"/>
                      </a:lnTo>
                      <a:lnTo>
                        <a:pt x="858" y="788"/>
                      </a:lnTo>
                      <a:lnTo>
                        <a:pt x="855" y="788"/>
                      </a:lnTo>
                      <a:lnTo>
                        <a:pt x="853" y="787"/>
                      </a:lnTo>
                      <a:lnTo>
                        <a:pt x="849" y="785"/>
                      </a:lnTo>
                      <a:lnTo>
                        <a:pt x="840" y="779"/>
                      </a:lnTo>
                      <a:lnTo>
                        <a:pt x="832" y="775"/>
                      </a:lnTo>
                      <a:lnTo>
                        <a:pt x="810" y="770"/>
                      </a:lnTo>
                      <a:lnTo>
                        <a:pt x="774" y="770"/>
                      </a:lnTo>
                      <a:lnTo>
                        <a:pt x="761" y="768"/>
                      </a:lnTo>
                      <a:lnTo>
                        <a:pt x="755" y="768"/>
                      </a:lnTo>
                      <a:lnTo>
                        <a:pt x="718" y="777"/>
                      </a:lnTo>
                      <a:lnTo>
                        <a:pt x="716" y="777"/>
                      </a:lnTo>
                      <a:lnTo>
                        <a:pt x="701" y="785"/>
                      </a:lnTo>
                      <a:lnTo>
                        <a:pt x="701" y="787"/>
                      </a:lnTo>
                      <a:lnTo>
                        <a:pt x="699" y="788"/>
                      </a:lnTo>
                      <a:lnTo>
                        <a:pt x="699" y="790"/>
                      </a:lnTo>
                      <a:lnTo>
                        <a:pt x="699" y="790"/>
                      </a:lnTo>
                      <a:lnTo>
                        <a:pt x="699" y="790"/>
                      </a:lnTo>
                      <a:lnTo>
                        <a:pt x="697" y="790"/>
                      </a:lnTo>
                      <a:lnTo>
                        <a:pt x="697" y="790"/>
                      </a:lnTo>
                      <a:lnTo>
                        <a:pt x="695" y="792"/>
                      </a:lnTo>
                      <a:lnTo>
                        <a:pt x="693" y="794"/>
                      </a:lnTo>
                      <a:lnTo>
                        <a:pt x="680" y="809"/>
                      </a:lnTo>
                      <a:lnTo>
                        <a:pt x="680" y="811"/>
                      </a:lnTo>
                      <a:lnTo>
                        <a:pt x="678" y="811"/>
                      </a:lnTo>
                      <a:lnTo>
                        <a:pt x="678" y="811"/>
                      </a:lnTo>
                      <a:lnTo>
                        <a:pt x="676" y="811"/>
                      </a:lnTo>
                      <a:lnTo>
                        <a:pt x="661" y="809"/>
                      </a:lnTo>
                      <a:lnTo>
                        <a:pt x="659" y="809"/>
                      </a:lnTo>
                      <a:lnTo>
                        <a:pt x="656" y="811"/>
                      </a:lnTo>
                      <a:lnTo>
                        <a:pt x="654" y="811"/>
                      </a:lnTo>
                      <a:lnTo>
                        <a:pt x="631" y="807"/>
                      </a:lnTo>
                      <a:lnTo>
                        <a:pt x="611" y="802"/>
                      </a:lnTo>
                      <a:lnTo>
                        <a:pt x="609" y="800"/>
                      </a:lnTo>
                      <a:lnTo>
                        <a:pt x="607" y="800"/>
                      </a:lnTo>
                      <a:lnTo>
                        <a:pt x="605" y="796"/>
                      </a:lnTo>
                      <a:lnTo>
                        <a:pt x="605" y="794"/>
                      </a:lnTo>
                      <a:lnTo>
                        <a:pt x="601" y="792"/>
                      </a:lnTo>
                      <a:lnTo>
                        <a:pt x="599" y="790"/>
                      </a:lnTo>
                      <a:lnTo>
                        <a:pt x="597" y="790"/>
                      </a:lnTo>
                      <a:lnTo>
                        <a:pt x="596" y="790"/>
                      </a:lnTo>
                      <a:lnTo>
                        <a:pt x="594" y="790"/>
                      </a:lnTo>
                      <a:lnTo>
                        <a:pt x="594" y="790"/>
                      </a:lnTo>
                      <a:lnTo>
                        <a:pt x="594" y="792"/>
                      </a:lnTo>
                      <a:lnTo>
                        <a:pt x="594" y="792"/>
                      </a:lnTo>
                      <a:lnTo>
                        <a:pt x="592" y="792"/>
                      </a:lnTo>
                      <a:lnTo>
                        <a:pt x="592" y="790"/>
                      </a:lnTo>
                      <a:lnTo>
                        <a:pt x="592" y="790"/>
                      </a:lnTo>
                      <a:lnTo>
                        <a:pt x="584" y="785"/>
                      </a:lnTo>
                      <a:lnTo>
                        <a:pt x="582" y="783"/>
                      </a:lnTo>
                      <a:lnTo>
                        <a:pt x="581" y="781"/>
                      </a:lnTo>
                      <a:lnTo>
                        <a:pt x="581" y="781"/>
                      </a:lnTo>
                      <a:lnTo>
                        <a:pt x="579" y="781"/>
                      </a:lnTo>
                      <a:lnTo>
                        <a:pt x="577" y="779"/>
                      </a:lnTo>
                      <a:lnTo>
                        <a:pt x="575" y="777"/>
                      </a:lnTo>
                      <a:lnTo>
                        <a:pt x="573" y="777"/>
                      </a:lnTo>
                      <a:lnTo>
                        <a:pt x="571" y="775"/>
                      </a:lnTo>
                      <a:lnTo>
                        <a:pt x="569" y="775"/>
                      </a:lnTo>
                      <a:lnTo>
                        <a:pt x="569" y="773"/>
                      </a:lnTo>
                      <a:lnTo>
                        <a:pt x="550" y="771"/>
                      </a:lnTo>
                      <a:lnTo>
                        <a:pt x="547" y="771"/>
                      </a:lnTo>
                      <a:lnTo>
                        <a:pt x="545" y="771"/>
                      </a:lnTo>
                      <a:lnTo>
                        <a:pt x="519" y="788"/>
                      </a:lnTo>
                      <a:lnTo>
                        <a:pt x="517" y="788"/>
                      </a:lnTo>
                      <a:lnTo>
                        <a:pt x="515" y="788"/>
                      </a:lnTo>
                      <a:lnTo>
                        <a:pt x="507" y="788"/>
                      </a:lnTo>
                      <a:lnTo>
                        <a:pt x="505" y="788"/>
                      </a:lnTo>
                      <a:lnTo>
                        <a:pt x="502" y="792"/>
                      </a:lnTo>
                      <a:lnTo>
                        <a:pt x="498" y="796"/>
                      </a:lnTo>
                      <a:lnTo>
                        <a:pt x="496" y="796"/>
                      </a:lnTo>
                      <a:lnTo>
                        <a:pt x="494" y="796"/>
                      </a:lnTo>
                      <a:lnTo>
                        <a:pt x="489" y="796"/>
                      </a:lnTo>
                      <a:lnTo>
                        <a:pt x="487" y="796"/>
                      </a:lnTo>
                      <a:lnTo>
                        <a:pt x="485" y="796"/>
                      </a:lnTo>
                      <a:lnTo>
                        <a:pt x="481" y="794"/>
                      </a:lnTo>
                      <a:lnTo>
                        <a:pt x="479" y="792"/>
                      </a:lnTo>
                      <a:lnTo>
                        <a:pt x="475" y="787"/>
                      </a:lnTo>
                      <a:lnTo>
                        <a:pt x="468" y="773"/>
                      </a:lnTo>
                      <a:lnTo>
                        <a:pt x="457" y="760"/>
                      </a:lnTo>
                      <a:lnTo>
                        <a:pt x="445" y="751"/>
                      </a:lnTo>
                      <a:lnTo>
                        <a:pt x="442" y="747"/>
                      </a:lnTo>
                      <a:lnTo>
                        <a:pt x="436" y="747"/>
                      </a:lnTo>
                      <a:lnTo>
                        <a:pt x="434" y="747"/>
                      </a:lnTo>
                      <a:lnTo>
                        <a:pt x="430" y="749"/>
                      </a:lnTo>
                      <a:lnTo>
                        <a:pt x="428" y="749"/>
                      </a:lnTo>
                      <a:lnTo>
                        <a:pt x="428" y="749"/>
                      </a:lnTo>
                      <a:lnTo>
                        <a:pt x="428" y="749"/>
                      </a:lnTo>
                      <a:lnTo>
                        <a:pt x="428" y="749"/>
                      </a:lnTo>
                      <a:lnTo>
                        <a:pt x="387" y="732"/>
                      </a:lnTo>
                      <a:lnTo>
                        <a:pt x="385" y="732"/>
                      </a:lnTo>
                      <a:lnTo>
                        <a:pt x="374" y="734"/>
                      </a:lnTo>
                      <a:lnTo>
                        <a:pt x="372" y="734"/>
                      </a:lnTo>
                      <a:lnTo>
                        <a:pt x="372" y="736"/>
                      </a:lnTo>
                      <a:lnTo>
                        <a:pt x="370" y="738"/>
                      </a:lnTo>
                      <a:lnTo>
                        <a:pt x="370" y="740"/>
                      </a:lnTo>
                      <a:lnTo>
                        <a:pt x="366" y="741"/>
                      </a:lnTo>
                      <a:lnTo>
                        <a:pt x="366" y="741"/>
                      </a:lnTo>
                      <a:lnTo>
                        <a:pt x="365" y="741"/>
                      </a:lnTo>
                      <a:lnTo>
                        <a:pt x="353" y="741"/>
                      </a:lnTo>
                      <a:lnTo>
                        <a:pt x="346" y="743"/>
                      </a:lnTo>
                      <a:lnTo>
                        <a:pt x="342" y="741"/>
                      </a:lnTo>
                      <a:lnTo>
                        <a:pt x="340" y="741"/>
                      </a:lnTo>
                      <a:lnTo>
                        <a:pt x="338" y="740"/>
                      </a:lnTo>
                      <a:lnTo>
                        <a:pt x="336" y="740"/>
                      </a:lnTo>
                      <a:lnTo>
                        <a:pt x="335" y="740"/>
                      </a:lnTo>
                      <a:lnTo>
                        <a:pt x="312" y="745"/>
                      </a:lnTo>
                      <a:lnTo>
                        <a:pt x="308" y="747"/>
                      </a:lnTo>
                      <a:lnTo>
                        <a:pt x="304" y="749"/>
                      </a:lnTo>
                      <a:lnTo>
                        <a:pt x="293" y="760"/>
                      </a:lnTo>
                      <a:lnTo>
                        <a:pt x="291" y="760"/>
                      </a:lnTo>
                      <a:lnTo>
                        <a:pt x="289" y="762"/>
                      </a:lnTo>
                      <a:lnTo>
                        <a:pt x="286" y="762"/>
                      </a:lnTo>
                      <a:lnTo>
                        <a:pt x="284" y="779"/>
                      </a:lnTo>
                      <a:lnTo>
                        <a:pt x="282" y="796"/>
                      </a:lnTo>
                      <a:lnTo>
                        <a:pt x="271" y="815"/>
                      </a:lnTo>
                      <a:lnTo>
                        <a:pt x="265" y="818"/>
                      </a:lnTo>
                      <a:lnTo>
                        <a:pt x="250" y="832"/>
                      </a:lnTo>
                      <a:lnTo>
                        <a:pt x="250" y="832"/>
                      </a:lnTo>
                      <a:lnTo>
                        <a:pt x="250" y="850"/>
                      </a:lnTo>
                      <a:lnTo>
                        <a:pt x="248" y="860"/>
                      </a:lnTo>
                      <a:lnTo>
                        <a:pt x="248" y="864"/>
                      </a:lnTo>
                      <a:lnTo>
                        <a:pt x="250" y="867"/>
                      </a:lnTo>
                      <a:lnTo>
                        <a:pt x="250" y="871"/>
                      </a:lnTo>
                      <a:lnTo>
                        <a:pt x="250" y="873"/>
                      </a:lnTo>
                      <a:lnTo>
                        <a:pt x="248" y="875"/>
                      </a:lnTo>
                      <a:lnTo>
                        <a:pt x="248" y="875"/>
                      </a:lnTo>
                      <a:lnTo>
                        <a:pt x="248" y="877"/>
                      </a:lnTo>
                      <a:lnTo>
                        <a:pt x="248" y="880"/>
                      </a:lnTo>
                      <a:lnTo>
                        <a:pt x="248" y="882"/>
                      </a:lnTo>
                      <a:lnTo>
                        <a:pt x="250" y="884"/>
                      </a:lnTo>
                      <a:lnTo>
                        <a:pt x="252" y="886"/>
                      </a:lnTo>
                      <a:lnTo>
                        <a:pt x="252" y="888"/>
                      </a:lnTo>
                      <a:lnTo>
                        <a:pt x="252" y="890"/>
                      </a:lnTo>
                      <a:lnTo>
                        <a:pt x="250" y="890"/>
                      </a:lnTo>
                      <a:lnTo>
                        <a:pt x="246" y="892"/>
                      </a:lnTo>
                      <a:lnTo>
                        <a:pt x="246" y="892"/>
                      </a:lnTo>
                      <a:lnTo>
                        <a:pt x="246" y="890"/>
                      </a:lnTo>
                      <a:lnTo>
                        <a:pt x="244" y="890"/>
                      </a:lnTo>
                      <a:lnTo>
                        <a:pt x="244" y="890"/>
                      </a:lnTo>
                      <a:lnTo>
                        <a:pt x="244" y="890"/>
                      </a:lnTo>
                      <a:lnTo>
                        <a:pt x="244" y="888"/>
                      </a:lnTo>
                      <a:lnTo>
                        <a:pt x="244" y="888"/>
                      </a:lnTo>
                      <a:lnTo>
                        <a:pt x="244" y="886"/>
                      </a:lnTo>
                      <a:lnTo>
                        <a:pt x="242" y="886"/>
                      </a:lnTo>
                      <a:lnTo>
                        <a:pt x="242" y="886"/>
                      </a:lnTo>
                      <a:lnTo>
                        <a:pt x="241" y="882"/>
                      </a:lnTo>
                      <a:lnTo>
                        <a:pt x="239" y="882"/>
                      </a:lnTo>
                      <a:lnTo>
                        <a:pt x="239" y="880"/>
                      </a:lnTo>
                      <a:lnTo>
                        <a:pt x="237" y="880"/>
                      </a:lnTo>
                      <a:lnTo>
                        <a:pt x="233" y="879"/>
                      </a:lnTo>
                      <a:lnTo>
                        <a:pt x="231" y="879"/>
                      </a:lnTo>
                      <a:lnTo>
                        <a:pt x="231" y="877"/>
                      </a:lnTo>
                      <a:lnTo>
                        <a:pt x="229" y="877"/>
                      </a:lnTo>
                      <a:lnTo>
                        <a:pt x="229" y="879"/>
                      </a:lnTo>
                      <a:lnTo>
                        <a:pt x="229" y="879"/>
                      </a:lnTo>
                      <a:lnTo>
                        <a:pt x="227" y="879"/>
                      </a:lnTo>
                      <a:lnTo>
                        <a:pt x="226" y="877"/>
                      </a:lnTo>
                      <a:lnTo>
                        <a:pt x="226" y="877"/>
                      </a:lnTo>
                      <a:lnTo>
                        <a:pt x="226" y="875"/>
                      </a:lnTo>
                      <a:lnTo>
                        <a:pt x="224" y="873"/>
                      </a:lnTo>
                      <a:lnTo>
                        <a:pt x="222" y="871"/>
                      </a:lnTo>
                      <a:lnTo>
                        <a:pt x="222" y="869"/>
                      </a:lnTo>
                      <a:lnTo>
                        <a:pt x="222" y="869"/>
                      </a:lnTo>
                      <a:lnTo>
                        <a:pt x="222" y="867"/>
                      </a:lnTo>
                      <a:lnTo>
                        <a:pt x="222" y="867"/>
                      </a:lnTo>
                      <a:lnTo>
                        <a:pt x="220" y="867"/>
                      </a:lnTo>
                      <a:lnTo>
                        <a:pt x="209" y="856"/>
                      </a:lnTo>
                      <a:lnTo>
                        <a:pt x="205" y="850"/>
                      </a:lnTo>
                      <a:lnTo>
                        <a:pt x="205" y="850"/>
                      </a:lnTo>
                      <a:lnTo>
                        <a:pt x="205" y="850"/>
                      </a:lnTo>
                      <a:lnTo>
                        <a:pt x="205" y="848"/>
                      </a:lnTo>
                      <a:lnTo>
                        <a:pt x="201" y="848"/>
                      </a:lnTo>
                      <a:lnTo>
                        <a:pt x="201" y="848"/>
                      </a:lnTo>
                      <a:lnTo>
                        <a:pt x="199" y="848"/>
                      </a:lnTo>
                      <a:lnTo>
                        <a:pt x="199" y="847"/>
                      </a:lnTo>
                      <a:lnTo>
                        <a:pt x="197" y="845"/>
                      </a:lnTo>
                      <a:lnTo>
                        <a:pt x="196" y="843"/>
                      </a:lnTo>
                      <a:lnTo>
                        <a:pt x="192" y="841"/>
                      </a:lnTo>
                      <a:lnTo>
                        <a:pt x="192" y="841"/>
                      </a:lnTo>
                      <a:lnTo>
                        <a:pt x="188" y="841"/>
                      </a:lnTo>
                      <a:lnTo>
                        <a:pt x="188" y="841"/>
                      </a:lnTo>
                      <a:lnTo>
                        <a:pt x="186" y="843"/>
                      </a:lnTo>
                      <a:lnTo>
                        <a:pt x="186" y="843"/>
                      </a:lnTo>
                      <a:lnTo>
                        <a:pt x="184" y="845"/>
                      </a:lnTo>
                      <a:lnTo>
                        <a:pt x="184" y="845"/>
                      </a:lnTo>
                      <a:lnTo>
                        <a:pt x="182" y="845"/>
                      </a:lnTo>
                      <a:lnTo>
                        <a:pt x="182" y="845"/>
                      </a:lnTo>
                      <a:lnTo>
                        <a:pt x="182" y="845"/>
                      </a:lnTo>
                      <a:lnTo>
                        <a:pt x="182" y="847"/>
                      </a:lnTo>
                      <a:lnTo>
                        <a:pt x="181" y="847"/>
                      </a:lnTo>
                      <a:lnTo>
                        <a:pt x="181" y="848"/>
                      </a:lnTo>
                      <a:lnTo>
                        <a:pt x="181" y="848"/>
                      </a:lnTo>
                      <a:lnTo>
                        <a:pt x="177" y="848"/>
                      </a:lnTo>
                      <a:lnTo>
                        <a:pt x="177" y="848"/>
                      </a:lnTo>
                      <a:lnTo>
                        <a:pt x="175" y="848"/>
                      </a:lnTo>
                      <a:lnTo>
                        <a:pt x="175" y="848"/>
                      </a:lnTo>
                      <a:lnTo>
                        <a:pt x="175" y="848"/>
                      </a:lnTo>
                      <a:lnTo>
                        <a:pt x="175" y="848"/>
                      </a:lnTo>
                      <a:lnTo>
                        <a:pt x="175" y="848"/>
                      </a:lnTo>
                      <a:lnTo>
                        <a:pt x="171" y="848"/>
                      </a:lnTo>
                      <a:lnTo>
                        <a:pt x="171" y="848"/>
                      </a:lnTo>
                      <a:lnTo>
                        <a:pt x="171" y="850"/>
                      </a:lnTo>
                      <a:lnTo>
                        <a:pt x="171" y="850"/>
                      </a:lnTo>
                      <a:lnTo>
                        <a:pt x="169" y="850"/>
                      </a:lnTo>
                      <a:lnTo>
                        <a:pt x="169" y="850"/>
                      </a:lnTo>
                      <a:lnTo>
                        <a:pt x="169" y="848"/>
                      </a:lnTo>
                      <a:lnTo>
                        <a:pt x="169" y="848"/>
                      </a:lnTo>
                      <a:lnTo>
                        <a:pt x="167" y="848"/>
                      </a:lnTo>
                      <a:lnTo>
                        <a:pt x="167" y="848"/>
                      </a:lnTo>
                      <a:lnTo>
                        <a:pt x="167" y="848"/>
                      </a:lnTo>
                      <a:lnTo>
                        <a:pt x="167" y="850"/>
                      </a:lnTo>
                      <a:lnTo>
                        <a:pt x="167" y="850"/>
                      </a:lnTo>
                      <a:lnTo>
                        <a:pt x="166" y="850"/>
                      </a:lnTo>
                      <a:lnTo>
                        <a:pt x="166" y="850"/>
                      </a:lnTo>
                      <a:lnTo>
                        <a:pt x="166" y="850"/>
                      </a:lnTo>
                      <a:lnTo>
                        <a:pt x="166" y="850"/>
                      </a:lnTo>
                      <a:lnTo>
                        <a:pt x="164" y="850"/>
                      </a:lnTo>
                      <a:lnTo>
                        <a:pt x="164" y="852"/>
                      </a:lnTo>
                      <a:lnTo>
                        <a:pt x="160" y="852"/>
                      </a:lnTo>
                      <a:lnTo>
                        <a:pt x="158" y="852"/>
                      </a:lnTo>
                      <a:lnTo>
                        <a:pt x="158" y="854"/>
                      </a:lnTo>
                      <a:lnTo>
                        <a:pt x="158" y="856"/>
                      </a:lnTo>
                      <a:lnTo>
                        <a:pt x="158" y="860"/>
                      </a:lnTo>
                      <a:lnTo>
                        <a:pt x="162" y="867"/>
                      </a:lnTo>
                      <a:lnTo>
                        <a:pt x="162" y="867"/>
                      </a:lnTo>
                      <a:lnTo>
                        <a:pt x="162" y="867"/>
                      </a:lnTo>
                      <a:lnTo>
                        <a:pt x="164" y="869"/>
                      </a:lnTo>
                      <a:lnTo>
                        <a:pt x="164" y="869"/>
                      </a:lnTo>
                      <a:lnTo>
                        <a:pt x="166" y="869"/>
                      </a:lnTo>
                      <a:lnTo>
                        <a:pt x="166" y="871"/>
                      </a:lnTo>
                      <a:lnTo>
                        <a:pt x="166" y="871"/>
                      </a:lnTo>
                      <a:lnTo>
                        <a:pt x="164" y="871"/>
                      </a:lnTo>
                      <a:lnTo>
                        <a:pt x="164" y="871"/>
                      </a:lnTo>
                      <a:lnTo>
                        <a:pt x="164" y="871"/>
                      </a:lnTo>
                      <a:lnTo>
                        <a:pt x="162" y="871"/>
                      </a:lnTo>
                      <a:lnTo>
                        <a:pt x="162" y="873"/>
                      </a:lnTo>
                      <a:lnTo>
                        <a:pt x="162" y="873"/>
                      </a:lnTo>
                      <a:lnTo>
                        <a:pt x="160" y="873"/>
                      </a:lnTo>
                      <a:lnTo>
                        <a:pt x="160" y="873"/>
                      </a:lnTo>
                      <a:lnTo>
                        <a:pt x="160" y="875"/>
                      </a:lnTo>
                      <a:lnTo>
                        <a:pt x="160" y="875"/>
                      </a:lnTo>
                      <a:lnTo>
                        <a:pt x="160" y="877"/>
                      </a:lnTo>
                      <a:lnTo>
                        <a:pt x="156" y="875"/>
                      </a:lnTo>
                      <a:lnTo>
                        <a:pt x="150" y="865"/>
                      </a:lnTo>
                      <a:lnTo>
                        <a:pt x="145" y="860"/>
                      </a:lnTo>
                      <a:lnTo>
                        <a:pt x="141" y="852"/>
                      </a:lnTo>
                      <a:lnTo>
                        <a:pt x="137" y="847"/>
                      </a:lnTo>
                      <a:lnTo>
                        <a:pt x="135" y="845"/>
                      </a:lnTo>
                      <a:lnTo>
                        <a:pt x="135" y="843"/>
                      </a:lnTo>
                      <a:lnTo>
                        <a:pt x="137" y="841"/>
                      </a:lnTo>
                      <a:lnTo>
                        <a:pt x="141" y="841"/>
                      </a:lnTo>
                      <a:lnTo>
                        <a:pt x="141" y="839"/>
                      </a:lnTo>
                      <a:lnTo>
                        <a:pt x="143" y="839"/>
                      </a:lnTo>
                      <a:lnTo>
                        <a:pt x="143" y="839"/>
                      </a:lnTo>
                      <a:lnTo>
                        <a:pt x="143" y="839"/>
                      </a:lnTo>
                      <a:lnTo>
                        <a:pt x="143" y="841"/>
                      </a:lnTo>
                      <a:lnTo>
                        <a:pt x="149" y="839"/>
                      </a:lnTo>
                      <a:lnTo>
                        <a:pt x="149" y="839"/>
                      </a:lnTo>
                      <a:lnTo>
                        <a:pt x="150" y="839"/>
                      </a:lnTo>
                      <a:lnTo>
                        <a:pt x="150" y="837"/>
                      </a:lnTo>
                      <a:lnTo>
                        <a:pt x="150" y="837"/>
                      </a:lnTo>
                      <a:lnTo>
                        <a:pt x="150" y="835"/>
                      </a:lnTo>
                      <a:lnTo>
                        <a:pt x="150" y="835"/>
                      </a:lnTo>
                      <a:lnTo>
                        <a:pt x="150" y="835"/>
                      </a:lnTo>
                      <a:lnTo>
                        <a:pt x="149" y="833"/>
                      </a:lnTo>
                      <a:lnTo>
                        <a:pt x="149" y="833"/>
                      </a:lnTo>
                      <a:lnTo>
                        <a:pt x="147" y="832"/>
                      </a:lnTo>
                      <a:lnTo>
                        <a:pt x="147" y="832"/>
                      </a:lnTo>
                      <a:lnTo>
                        <a:pt x="147" y="828"/>
                      </a:lnTo>
                      <a:lnTo>
                        <a:pt x="147" y="826"/>
                      </a:lnTo>
                      <a:lnTo>
                        <a:pt x="147" y="824"/>
                      </a:lnTo>
                      <a:lnTo>
                        <a:pt x="145" y="824"/>
                      </a:lnTo>
                      <a:lnTo>
                        <a:pt x="145" y="824"/>
                      </a:lnTo>
                      <a:lnTo>
                        <a:pt x="143" y="822"/>
                      </a:lnTo>
                      <a:lnTo>
                        <a:pt x="143" y="822"/>
                      </a:lnTo>
                      <a:lnTo>
                        <a:pt x="143" y="822"/>
                      </a:lnTo>
                      <a:lnTo>
                        <a:pt x="141" y="820"/>
                      </a:lnTo>
                      <a:lnTo>
                        <a:pt x="139" y="818"/>
                      </a:lnTo>
                      <a:lnTo>
                        <a:pt x="137" y="817"/>
                      </a:lnTo>
                      <a:lnTo>
                        <a:pt x="130" y="817"/>
                      </a:lnTo>
                      <a:lnTo>
                        <a:pt x="130" y="817"/>
                      </a:lnTo>
                      <a:lnTo>
                        <a:pt x="128" y="818"/>
                      </a:lnTo>
                      <a:lnTo>
                        <a:pt x="128" y="818"/>
                      </a:lnTo>
                      <a:lnTo>
                        <a:pt x="126" y="818"/>
                      </a:lnTo>
                      <a:lnTo>
                        <a:pt x="126" y="818"/>
                      </a:lnTo>
                      <a:lnTo>
                        <a:pt x="126" y="818"/>
                      </a:lnTo>
                      <a:lnTo>
                        <a:pt x="124" y="820"/>
                      </a:lnTo>
                      <a:lnTo>
                        <a:pt x="124" y="822"/>
                      </a:lnTo>
                      <a:lnTo>
                        <a:pt x="122" y="824"/>
                      </a:lnTo>
                      <a:lnTo>
                        <a:pt x="122" y="824"/>
                      </a:lnTo>
                      <a:lnTo>
                        <a:pt x="120" y="826"/>
                      </a:lnTo>
                      <a:lnTo>
                        <a:pt x="120" y="826"/>
                      </a:lnTo>
                      <a:lnTo>
                        <a:pt x="111" y="824"/>
                      </a:lnTo>
                      <a:lnTo>
                        <a:pt x="104" y="824"/>
                      </a:lnTo>
                      <a:lnTo>
                        <a:pt x="102" y="824"/>
                      </a:lnTo>
                      <a:lnTo>
                        <a:pt x="100" y="822"/>
                      </a:lnTo>
                      <a:lnTo>
                        <a:pt x="94" y="818"/>
                      </a:lnTo>
                      <a:lnTo>
                        <a:pt x="90" y="815"/>
                      </a:lnTo>
                      <a:lnTo>
                        <a:pt x="85" y="809"/>
                      </a:lnTo>
                      <a:lnTo>
                        <a:pt x="77" y="803"/>
                      </a:lnTo>
                      <a:lnTo>
                        <a:pt x="73" y="800"/>
                      </a:lnTo>
                      <a:lnTo>
                        <a:pt x="68" y="796"/>
                      </a:lnTo>
                      <a:lnTo>
                        <a:pt x="66" y="796"/>
                      </a:lnTo>
                      <a:lnTo>
                        <a:pt x="60" y="794"/>
                      </a:lnTo>
                      <a:lnTo>
                        <a:pt x="58" y="794"/>
                      </a:lnTo>
                      <a:lnTo>
                        <a:pt x="58" y="792"/>
                      </a:lnTo>
                      <a:lnTo>
                        <a:pt x="58" y="792"/>
                      </a:lnTo>
                      <a:lnTo>
                        <a:pt x="58" y="771"/>
                      </a:lnTo>
                      <a:lnTo>
                        <a:pt x="58" y="770"/>
                      </a:lnTo>
                      <a:lnTo>
                        <a:pt x="60" y="770"/>
                      </a:lnTo>
                      <a:lnTo>
                        <a:pt x="66" y="771"/>
                      </a:lnTo>
                      <a:lnTo>
                        <a:pt x="70" y="773"/>
                      </a:lnTo>
                      <a:lnTo>
                        <a:pt x="72" y="773"/>
                      </a:lnTo>
                      <a:lnTo>
                        <a:pt x="72" y="773"/>
                      </a:lnTo>
                      <a:lnTo>
                        <a:pt x="73" y="771"/>
                      </a:lnTo>
                      <a:lnTo>
                        <a:pt x="73" y="770"/>
                      </a:lnTo>
                      <a:lnTo>
                        <a:pt x="73" y="770"/>
                      </a:lnTo>
                      <a:lnTo>
                        <a:pt x="75" y="770"/>
                      </a:lnTo>
                      <a:lnTo>
                        <a:pt x="77" y="771"/>
                      </a:lnTo>
                      <a:lnTo>
                        <a:pt x="77" y="771"/>
                      </a:lnTo>
                      <a:lnTo>
                        <a:pt x="79" y="771"/>
                      </a:lnTo>
                      <a:lnTo>
                        <a:pt x="77" y="770"/>
                      </a:lnTo>
                      <a:lnTo>
                        <a:pt x="77" y="768"/>
                      </a:lnTo>
                      <a:lnTo>
                        <a:pt x="75" y="768"/>
                      </a:lnTo>
                      <a:lnTo>
                        <a:pt x="73" y="768"/>
                      </a:lnTo>
                      <a:lnTo>
                        <a:pt x="72" y="768"/>
                      </a:lnTo>
                      <a:lnTo>
                        <a:pt x="64" y="764"/>
                      </a:lnTo>
                      <a:lnTo>
                        <a:pt x="62" y="762"/>
                      </a:lnTo>
                      <a:lnTo>
                        <a:pt x="60" y="760"/>
                      </a:lnTo>
                      <a:lnTo>
                        <a:pt x="60" y="756"/>
                      </a:lnTo>
                      <a:lnTo>
                        <a:pt x="57" y="753"/>
                      </a:lnTo>
                      <a:lnTo>
                        <a:pt x="53" y="751"/>
                      </a:lnTo>
                      <a:lnTo>
                        <a:pt x="49" y="749"/>
                      </a:lnTo>
                      <a:lnTo>
                        <a:pt x="47" y="751"/>
                      </a:lnTo>
                      <a:lnTo>
                        <a:pt x="45" y="751"/>
                      </a:lnTo>
                      <a:lnTo>
                        <a:pt x="43" y="749"/>
                      </a:lnTo>
                      <a:lnTo>
                        <a:pt x="43" y="749"/>
                      </a:lnTo>
                      <a:lnTo>
                        <a:pt x="43" y="749"/>
                      </a:lnTo>
                      <a:lnTo>
                        <a:pt x="43" y="747"/>
                      </a:lnTo>
                      <a:lnTo>
                        <a:pt x="43" y="747"/>
                      </a:lnTo>
                      <a:lnTo>
                        <a:pt x="43" y="745"/>
                      </a:lnTo>
                      <a:lnTo>
                        <a:pt x="43" y="745"/>
                      </a:lnTo>
                      <a:lnTo>
                        <a:pt x="34" y="745"/>
                      </a:lnTo>
                      <a:lnTo>
                        <a:pt x="32" y="745"/>
                      </a:lnTo>
                      <a:lnTo>
                        <a:pt x="30" y="743"/>
                      </a:lnTo>
                      <a:lnTo>
                        <a:pt x="30" y="743"/>
                      </a:lnTo>
                      <a:lnTo>
                        <a:pt x="32" y="741"/>
                      </a:lnTo>
                      <a:lnTo>
                        <a:pt x="32" y="740"/>
                      </a:lnTo>
                      <a:lnTo>
                        <a:pt x="32" y="740"/>
                      </a:lnTo>
                      <a:lnTo>
                        <a:pt x="30" y="738"/>
                      </a:lnTo>
                      <a:lnTo>
                        <a:pt x="28" y="736"/>
                      </a:lnTo>
                      <a:lnTo>
                        <a:pt x="27" y="736"/>
                      </a:lnTo>
                      <a:lnTo>
                        <a:pt x="25" y="734"/>
                      </a:lnTo>
                      <a:lnTo>
                        <a:pt x="25" y="732"/>
                      </a:lnTo>
                      <a:lnTo>
                        <a:pt x="23" y="732"/>
                      </a:lnTo>
                      <a:lnTo>
                        <a:pt x="23" y="730"/>
                      </a:lnTo>
                      <a:lnTo>
                        <a:pt x="21" y="730"/>
                      </a:lnTo>
                      <a:lnTo>
                        <a:pt x="21" y="728"/>
                      </a:lnTo>
                      <a:lnTo>
                        <a:pt x="21" y="728"/>
                      </a:lnTo>
                      <a:lnTo>
                        <a:pt x="21" y="726"/>
                      </a:lnTo>
                      <a:lnTo>
                        <a:pt x="21" y="726"/>
                      </a:lnTo>
                      <a:lnTo>
                        <a:pt x="21" y="726"/>
                      </a:lnTo>
                      <a:lnTo>
                        <a:pt x="19" y="725"/>
                      </a:lnTo>
                      <a:lnTo>
                        <a:pt x="17" y="723"/>
                      </a:lnTo>
                      <a:lnTo>
                        <a:pt x="17" y="721"/>
                      </a:lnTo>
                      <a:lnTo>
                        <a:pt x="15" y="721"/>
                      </a:lnTo>
                      <a:lnTo>
                        <a:pt x="15" y="719"/>
                      </a:lnTo>
                      <a:lnTo>
                        <a:pt x="15" y="719"/>
                      </a:lnTo>
                      <a:lnTo>
                        <a:pt x="15" y="717"/>
                      </a:lnTo>
                      <a:lnTo>
                        <a:pt x="15" y="717"/>
                      </a:lnTo>
                      <a:lnTo>
                        <a:pt x="15" y="717"/>
                      </a:lnTo>
                      <a:lnTo>
                        <a:pt x="13" y="715"/>
                      </a:lnTo>
                      <a:lnTo>
                        <a:pt x="13" y="713"/>
                      </a:lnTo>
                      <a:lnTo>
                        <a:pt x="13" y="713"/>
                      </a:lnTo>
                      <a:lnTo>
                        <a:pt x="13" y="711"/>
                      </a:lnTo>
                      <a:lnTo>
                        <a:pt x="15" y="710"/>
                      </a:lnTo>
                      <a:lnTo>
                        <a:pt x="15" y="710"/>
                      </a:lnTo>
                      <a:lnTo>
                        <a:pt x="15" y="706"/>
                      </a:lnTo>
                      <a:lnTo>
                        <a:pt x="15" y="706"/>
                      </a:lnTo>
                      <a:lnTo>
                        <a:pt x="17" y="706"/>
                      </a:lnTo>
                      <a:lnTo>
                        <a:pt x="17" y="704"/>
                      </a:lnTo>
                      <a:lnTo>
                        <a:pt x="13" y="700"/>
                      </a:lnTo>
                      <a:lnTo>
                        <a:pt x="2" y="689"/>
                      </a:lnTo>
                      <a:lnTo>
                        <a:pt x="0" y="685"/>
                      </a:lnTo>
                      <a:lnTo>
                        <a:pt x="0" y="681"/>
                      </a:lnTo>
                      <a:lnTo>
                        <a:pt x="4" y="668"/>
                      </a:lnTo>
                      <a:lnTo>
                        <a:pt x="4" y="666"/>
                      </a:lnTo>
                      <a:lnTo>
                        <a:pt x="2" y="663"/>
                      </a:lnTo>
                      <a:lnTo>
                        <a:pt x="2" y="659"/>
                      </a:lnTo>
                      <a:lnTo>
                        <a:pt x="2" y="659"/>
                      </a:lnTo>
                      <a:lnTo>
                        <a:pt x="4" y="657"/>
                      </a:lnTo>
                      <a:lnTo>
                        <a:pt x="4" y="657"/>
                      </a:lnTo>
                      <a:lnTo>
                        <a:pt x="4" y="655"/>
                      </a:lnTo>
                      <a:lnTo>
                        <a:pt x="4" y="651"/>
                      </a:lnTo>
                      <a:lnTo>
                        <a:pt x="4" y="649"/>
                      </a:lnTo>
                      <a:lnTo>
                        <a:pt x="4" y="649"/>
                      </a:lnTo>
                      <a:lnTo>
                        <a:pt x="13" y="651"/>
                      </a:lnTo>
                      <a:lnTo>
                        <a:pt x="17" y="651"/>
                      </a:lnTo>
                      <a:lnTo>
                        <a:pt x="19" y="651"/>
                      </a:lnTo>
                      <a:lnTo>
                        <a:pt x="23" y="649"/>
                      </a:lnTo>
                      <a:lnTo>
                        <a:pt x="25" y="649"/>
                      </a:lnTo>
                      <a:lnTo>
                        <a:pt x="36" y="653"/>
                      </a:lnTo>
                      <a:lnTo>
                        <a:pt x="38" y="653"/>
                      </a:lnTo>
                      <a:lnTo>
                        <a:pt x="40" y="651"/>
                      </a:lnTo>
                      <a:lnTo>
                        <a:pt x="42" y="651"/>
                      </a:lnTo>
                      <a:lnTo>
                        <a:pt x="43" y="651"/>
                      </a:lnTo>
                      <a:lnTo>
                        <a:pt x="55" y="649"/>
                      </a:lnTo>
                      <a:lnTo>
                        <a:pt x="57" y="649"/>
                      </a:lnTo>
                      <a:lnTo>
                        <a:pt x="58" y="649"/>
                      </a:lnTo>
                      <a:lnTo>
                        <a:pt x="64" y="644"/>
                      </a:lnTo>
                      <a:lnTo>
                        <a:pt x="70" y="638"/>
                      </a:lnTo>
                      <a:lnTo>
                        <a:pt x="75" y="634"/>
                      </a:lnTo>
                      <a:lnTo>
                        <a:pt x="79" y="629"/>
                      </a:lnTo>
                      <a:lnTo>
                        <a:pt x="81" y="627"/>
                      </a:lnTo>
                      <a:lnTo>
                        <a:pt x="85" y="627"/>
                      </a:lnTo>
                      <a:lnTo>
                        <a:pt x="90" y="627"/>
                      </a:lnTo>
                      <a:lnTo>
                        <a:pt x="96" y="627"/>
                      </a:lnTo>
                      <a:lnTo>
                        <a:pt x="104" y="627"/>
                      </a:lnTo>
                      <a:lnTo>
                        <a:pt x="111" y="627"/>
                      </a:lnTo>
                      <a:lnTo>
                        <a:pt x="117" y="627"/>
                      </a:lnTo>
                      <a:lnTo>
                        <a:pt x="124" y="627"/>
                      </a:lnTo>
                      <a:lnTo>
                        <a:pt x="132" y="625"/>
                      </a:lnTo>
                      <a:lnTo>
                        <a:pt x="145" y="625"/>
                      </a:lnTo>
                      <a:lnTo>
                        <a:pt x="152" y="625"/>
                      </a:lnTo>
                      <a:lnTo>
                        <a:pt x="158" y="625"/>
                      </a:lnTo>
                      <a:lnTo>
                        <a:pt x="166" y="625"/>
                      </a:lnTo>
                      <a:lnTo>
                        <a:pt x="173" y="625"/>
                      </a:lnTo>
                      <a:lnTo>
                        <a:pt x="179" y="623"/>
                      </a:lnTo>
                      <a:lnTo>
                        <a:pt x="186" y="623"/>
                      </a:lnTo>
                      <a:lnTo>
                        <a:pt x="194" y="623"/>
                      </a:lnTo>
                      <a:lnTo>
                        <a:pt x="201" y="623"/>
                      </a:lnTo>
                      <a:lnTo>
                        <a:pt x="203" y="623"/>
                      </a:lnTo>
                      <a:lnTo>
                        <a:pt x="205" y="621"/>
                      </a:lnTo>
                      <a:lnTo>
                        <a:pt x="205" y="619"/>
                      </a:lnTo>
                      <a:lnTo>
                        <a:pt x="205" y="618"/>
                      </a:lnTo>
                      <a:lnTo>
                        <a:pt x="205" y="618"/>
                      </a:lnTo>
                      <a:lnTo>
                        <a:pt x="205" y="618"/>
                      </a:lnTo>
                      <a:lnTo>
                        <a:pt x="207" y="618"/>
                      </a:lnTo>
                      <a:lnTo>
                        <a:pt x="209" y="618"/>
                      </a:lnTo>
                      <a:lnTo>
                        <a:pt x="218" y="618"/>
                      </a:lnTo>
                      <a:lnTo>
                        <a:pt x="231" y="621"/>
                      </a:lnTo>
                      <a:lnTo>
                        <a:pt x="239" y="621"/>
                      </a:lnTo>
                      <a:lnTo>
                        <a:pt x="239" y="621"/>
                      </a:lnTo>
                      <a:lnTo>
                        <a:pt x="241" y="621"/>
                      </a:lnTo>
                      <a:lnTo>
                        <a:pt x="241" y="614"/>
                      </a:lnTo>
                      <a:lnTo>
                        <a:pt x="242" y="612"/>
                      </a:lnTo>
                      <a:lnTo>
                        <a:pt x="248" y="608"/>
                      </a:lnTo>
                      <a:lnTo>
                        <a:pt x="254" y="601"/>
                      </a:lnTo>
                      <a:lnTo>
                        <a:pt x="256" y="601"/>
                      </a:lnTo>
                      <a:lnTo>
                        <a:pt x="261" y="599"/>
                      </a:lnTo>
                      <a:lnTo>
                        <a:pt x="265" y="597"/>
                      </a:lnTo>
                      <a:lnTo>
                        <a:pt x="267" y="595"/>
                      </a:lnTo>
                      <a:lnTo>
                        <a:pt x="267" y="593"/>
                      </a:lnTo>
                      <a:lnTo>
                        <a:pt x="269" y="589"/>
                      </a:lnTo>
                      <a:lnTo>
                        <a:pt x="269" y="582"/>
                      </a:lnTo>
                      <a:lnTo>
                        <a:pt x="269" y="582"/>
                      </a:lnTo>
                      <a:lnTo>
                        <a:pt x="271" y="580"/>
                      </a:lnTo>
                      <a:lnTo>
                        <a:pt x="274" y="574"/>
                      </a:lnTo>
                      <a:lnTo>
                        <a:pt x="274" y="574"/>
                      </a:lnTo>
                      <a:lnTo>
                        <a:pt x="273" y="571"/>
                      </a:lnTo>
                      <a:lnTo>
                        <a:pt x="273" y="569"/>
                      </a:lnTo>
                      <a:lnTo>
                        <a:pt x="274" y="567"/>
                      </a:lnTo>
                      <a:lnTo>
                        <a:pt x="280" y="552"/>
                      </a:lnTo>
                      <a:lnTo>
                        <a:pt x="282" y="550"/>
                      </a:lnTo>
                      <a:lnTo>
                        <a:pt x="282" y="548"/>
                      </a:lnTo>
                      <a:lnTo>
                        <a:pt x="284" y="546"/>
                      </a:lnTo>
                      <a:lnTo>
                        <a:pt x="288" y="546"/>
                      </a:lnTo>
                      <a:lnTo>
                        <a:pt x="288" y="544"/>
                      </a:lnTo>
                      <a:lnTo>
                        <a:pt x="289" y="542"/>
                      </a:lnTo>
                      <a:lnTo>
                        <a:pt x="289" y="512"/>
                      </a:lnTo>
                      <a:lnTo>
                        <a:pt x="289" y="510"/>
                      </a:lnTo>
                      <a:lnTo>
                        <a:pt x="289" y="510"/>
                      </a:lnTo>
                      <a:lnTo>
                        <a:pt x="289" y="503"/>
                      </a:lnTo>
                      <a:lnTo>
                        <a:pt x="289" y="501"/>
                      </a:lnTo>
                      <a:lnTo>
                        <a:pt x="289" y="501"/>
                      </a:lnTo>
                      <a:lnTo>
                        <a:pt x="291" y="499"/>
                      </a:lnTo>
                      <a:lnTo>
                        <a:pt x="291" y="499"/>
                      </a:lnTo>
                      <a:lnTo>
                        <a:pt x="293" y="499"/>
                      </a:lnTo>
                      <a:lnTo>
                        <a:pt x="293" y="477"/>
                      </a:lnTo>
                      <a:lnTo>
                        <a:pt x="293" y="467"/>
                      </a:lnTo>
                      <a:lnTo>
                        <a:pt x="293" y="394"/>
                      </a:lnTo>
                      <a:lnTo>
                        <a:pt x="291" y="385"/>
                      </a:lnTo>
                      <a:lnTo>
                        <a:pt x="291" y="338"/>
                      </a:lnTo>
                      <a:lnTo>
                        <a:pt x="306" y="334"/>
                      </a:lnTo>
                      <a:lnTo>
                        <a:pt x="333" y="328"/>
                      </a:lnTo>
                      <a:lnTo>
                        <a:pt x="346" y="326"/>
                      </a:lnTo>
                      <a:lnTo>
                        <a:pt x="353" y="325"/>
                      </a:lnTo>
                      <a:lnTo>
                        <a:pt x="385" y="319"/>
                      </a:lnTo>
                      <a:lnTo>
                        <a:pt x="393" y="317"/>
                      </a:lnTo>
                      <a:lnTo>
                        <a:pt x="400" y="315"/>
                      </a:lnTo>
                      <a:lnTo>
                        <a:pt x="404" y="313"/>
                      </a:lnTo>
                      <a:lnTo>
                        <a:pt x="408" y="311"/>
                      </a:lnTo>
                      <a:lnTo>
                        <a:pt x="413" y="306"/>
                      </a:lnTo>
                      <a:lnTo>
                        <a:pt x="417" y="302"/>
                      </a:lnTo>
                      <a:lnTo>
                        <a:pt x="423" y="298"/>
                      </a:lnTo>
                      <a:lnTo>
                        <a:pt x="432" y="291"/>
                      </a:lnTo>
                      <a:lnTo>
                        <a:pt x="436" y="285"/>
                      </a:lnTo>
                      <a:lnTo>
                        <a:pt x="440" y="281"/>
                      </a:lnTo>
                      <a:lnTo>
                        <a:pt x="445" y="278"/>
                      </a:lnTo>
                      <a:lnTo>
                        <a:pt x="455" y="270"/>
                      </a:lnTo>
                      <a:lnTo>
                        <a:pt x="458" y="264"/>
                      </a:lnTo>
                      <a:lnTo>
                        <a:pt x="462" y="261"/>
                      </a:lnTo>
                      <a:lnTo>
                        <a:pt x="468" y="257"/>
                      </a:lnTo>
                      <a:lnTo>
                        <a:pt x="472" y="253"/>
                      </a:lnTo>
                      <a:lnTo>
                        <a:pt x="477" y="249"/>
                      </a:lnTo>
                      <a:lnTo>
                        <a:pt x="481" y="244"/>
                      </a:lnTo>
                      <a:lnTo>
                        <a:pt x="485" y="240"/>
                      </a:lnTo>
                      <a:lnTo>
                        <a:pt x="490" y="236"/>
                      </a:lnTo>
                      <a:lnTo>
                        <a:pt x="492" y="234"/>
                      </a:lnTo>
                      <a:lnTo>
                        <a:pt x="498" y="229"/>
                      </a:lnTo>
                      <a:lnTo>
                        <a:pt x="504" y="225"/>
                      </a:lnTo>
                      <a:lnTo>
                        <a:pt x="509" y="219"/>
                      </a:lnTo>
                      <a:lnTo>
                        <a:pt x="513" y="216"/>
                      </a:lnTo>
                      <a:lnTo>
                        <a:pt x="519" y="212"/>
                      </a:lnTo>
                      <a:lnTo>
                        <a:pt x="526" y="204"/>
                      </a:lnTo>
                      <a:lnTo>
                        <a:pt x="535" y="199"/>
                      </a:lnTo>
                      <a:lnTo>
                        <a:pt x="539" y="197"/>
                      </a:lnTo>
                      <a:lnTo>
                        <a:pt x="545" y="193"/>
                      </a:lnTo>
                      <a:lnTo>
                        <a:pt x="550" y="189"/>
                      </a:lnTo>
                      <a:lnTo>
                        <a:pt x="554" y="187"/>
                      </a:lnTo>
                      <a:lnTo>
                        <a:pt x="560" y="184"/>
                      </a:lnTo>
                      <a:lnTo>
                        <a:pt x="564" y="180"/>
                      </a:lnTo>
                      <a:lnTo>
                        <a:pt x="569" y="178"/>
                      </a:lnTo>
                      <a:lnTo>
                        <a:pt x="575" y="174"/>
                      </a:lnTo>
                      <a:lnTo>
                        <a:pt x="579" y="171"/>
                      </a:lnTo>
                      <a:lnTo>
                        <a:pt x="584" y="169"/>
                      </a:lnTo>
                      <a:lnTo>
                        <a:pt x="588" y="165"/>
                      </a:lnTo>
                      <a:lnTo>
                        <a:pt x="594" y="163"/>
                      </a:lnTo>
                      <a:lnTo>
                        <a:pt x="597" y="159"/>
                      </a:lnTo>
                      <a:lnTo>
                        <a:pt x="603" y="156"/>
                      </a:lnTo>
                      <a:lnTo>
                        <a:pt x="612" y="150"/>
                      </a:lnTo>
                      <a:lnTo>
                        <a:pt x="618" y="146"/>
                      </a:lnTo>
                      <a:lnTo>
                        <a:pt x="627" y="141"/>
                      </a:lnTo>
                      <a:lnTo>
                        <a:pt x="633" y="137"/>
                      </a:lnTo>
                      <a:lnTo>
                        <a:pt x="637" y="135"/>
                      </a:lnTo>
                      <a:lnTo>
                        <a:pt x="642" y="131"/>
                      </a:lnTo>
                      <a:lnTo>
                        <a:pt x="648" y="127"/>
                      </a:lnTo>
                      <a:lnTo>
                        <a:pt x="652" y="125"/>
                      </a:lnTo>
                      <a:lnTo>
                        <a:pt x="658" y="122"/>
                      </a:lnTo>
                      <a:lnTo>
                        <a:pt x="661" y="118"/>
                      </a:lnTo>
                      <a:lnTo>
                        <a:pt x="667" y="116"/>
                      </a:lnTo>
                      <a:lnTo>
                        <a:pt x="673" y="112"/>
                      </a:lnTo>
                      <a:lnTo>
                        <a:pt x="676" y="109"/>
                      </a:lnTo>
                      <a:lnTo>
                        <a:pt x="682" y="107"/>
                      </a:lnTo>
                      <a:lnTo>
                        <a:pt x="686" y="103"/>
                      </a:lnTo>
                      <a:lnTo>
                        <a:pt x="691" y="101"/>
                      </a:lnTo>
                      <a:lnTo>
                        <a:pt x="697" y="97"/>
                      </a:lnTo>
                      <a:lnTo>
                        <a:pt x="701" y="94"/>
                      </a:lnTo>
                      <a:lnTo>
                        <a:pt x="706" y="92"/>
                      </a:lnTo>
                      <a:lnTo>
                        <a:pt x="710" y="88"/>
                      </a:lnTo>
                      <a:lnTo>
                        <a:pt x="716" y="84"/>
                      </a:lnTo>
                      <a:lnTo>
                        <a:pt x="721" y="82"/>
                      </a:lnTo>
                      <a:lnTo>
                        <a:pt x="725" y="79"/>
                      </a:lnTo>
                      <a:lnTo>
                        <a:pt x="735" y="73"/>
                      </a:lnTo>
                      <a:lnTo>
                        <a:pt x="740" y="69"/>
                      </a:lnTo>
                      <a:lnTo>
                        <a:pt x="750" y="64"/>
                      </a:lnTo>
                      <a:lnTo>
                        <a:pt x="755" y="60"/>
                      </a:lnTo>
                      <a:lnTo>
                        <a:pt x="759" y="56"/>
                      </a:lnTo>
                      <a:lnTo>
                        <a:pt x="765" y="54"/>
                      </a:lnTo>
                      <a:lnTo>
                        <a:pt x="770" y="50"/>
                      </a:lnTo>
                      <a:lnTo>
                        <a:pt x="774" y="47"/>
                      </a:lnTo>
                      <a:lnTo>
                        <a:pt x="780" y="45"/>
                      </a:lnTo>
                      <a:lnTo>
                        <a:pt x="789" y="37"/>
                      </a:lnTo>
                      <a:lnTo>
                        <a:pt x="795" y="35"/>
                      </a:lnTo>
                      <a:lnTo>
                        <a:pt x="798" y="32"/>
                      </a:lnTo>
                      <a:lnTo>
                        <a:pt x="804" y="28"/>
                      </a:lnTo>
                      <a:lnTo>
                        <a:pt x="808" y="26"/>
                      </a:lnTo>
                      <a:lnTo>
                        <a:pt x="813" y="22"/>
                      </a:lnTo>
                      <a:lnTo>
                        <a:pt x="819" y="18"/>
                      </a:lnTo>
                      <a:lnTo>
                        <a:pt x="823" y="17"/>
                      </a:lnTo>
                      <a:lnTo>
                        <a:pt x="828" y="13"/>
                      </a:lnTo>
                      <a:lnTo>
                        <a:pt x="832" y="9"/>
                      </a:lnTo>
                      <a:lnTo>
                        <a:pt x="838" y="7"/>
                      </a:lnTo>
                      <a:lnTo>
                        <a:pt x="843" y="3"/>
                      </a:lnTo>
                      <a:lnTo>
                        <a:pt x="847" y="0"/>
                      </a:lnTo>
                      <a:lnTo>
                        <a:pt x="855" y="2"/>
                      </a:lnTo>
                      <a:lnTo>
                        <a:pt x="911" y="15"/>
                      </a:lnTo>
                      <a:lnTo>
                        <a:pt x="917" y="17"/>
                      </a:lnTo>
                      <a:lnTo>
                        <a:pt x="949" y="24"/>
                      </a:lnTo>
                      <a:lnTo>
                        <a:pt x="956" y="26"/>
                      </a:lnTo>
                      <a:lnTo>
                        <a:pt x="964" y="32"/>
                      </a:lnTo>
                      <a:lnTo>
                        <a:pt x="969" y="35"/>
                      </a:lnTo>
                      <a:lnTo>
                        <a:pt x="986" y="50"/>
                      </a:lnTo>
                      <a:lnTo>
                        <a:pt x="996" y="60"/>
                      </a:lnTo>
                      <a:lnTo>
                        <a:pt x="1005" y="67"/>
                      </a:lnTo>
                      <a:lnTo>
                        <a:pt x="1009" y="6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99">
                  <a:extLst>
                    <a:ext uri="{FF2B5EF4-FFF2-40B4-BE49-F238E27FC236}">
                      <a16:creationId xmlns:a16="http://schemas.microsoft.com/office/drawing/2014/main" id="{EFA18E60-4977-4574-ACE0-3DFB9BF23517}"/>
                    </a:ext>
                  </a:extLst>
                </p:cNvPr>
                <p:cNvSpPr>
                  <a:spLocks/>
                </p:cNvSpPr>
                <p:nvPr/>
              </p:nvSpPr>
              <p:spPr bwMode="auto">
                <a:xfrm>
                  <a:off x="1336675" y="1635125"/>
                  <a:ext cx="682625" cy="554038"/>
                </a:xfrm>
                <a:custGeom>
                  <a:avLst/>
                  <a:gdLst>
                    <a:gd name="T0" fmla="*/ 854 w 860"/>
                    <a:gd name="T1" fmla="*/ 122 h 699"/>
                    <a:gd name="T2" fmla="*/ 850 w 860"/>
                    <a:gd name="T3" fmla="*/ 160 h 699"/>
                    <a:gd name="T4" fmla="*/ 828 w 860"/>
                    <a:gd name="T5" fmla="*/ 192 h 699"/>
                    <a:gd name="T6" fmla="*/ 773 w 860"/>
                    <a:gd name="T7" fmla="*/ 267 h 699"/>
                    <a:gd name="T8" fmla="*/ 756 w 860"/>
                    <a:gd name="T9" fmla="*/ 312 h 699"/>
                    <a:gd name="T10" fmla="*/ 723 w 860"/>
                    <a:gd name="T11" fmla="*/ 374 h 699"/>
                    <a:gd name="T12" fmla="*/ 692 w 860"/>
                    <a:gd name="T13" fmla="*/ 398 h 699"/>
                    <a:gd name="T14" fmla="*/ 670 w 860"/>
                    <a:gd name="T15" fmla="*/ 460 h 699"/>
                    <a:gd name="T16" fmla="*/ 651 w 860"/>
                    <a:gd name="T17" fmla="*/ 501 h 699"/>
                    <a:gd name="T18" fmla="*/ 623 w 860"/>
                    <a:gd name="T19" fmla="*/ 541 h 699"/>
                    <a:gd name="T20" fmla="*/ 585 w 860"/>
                    <a:gd name="T21" fmla="*/ 509 h 699"/>
                    <a:gd name="T22" fmla="*/ 537 w 860"/>
                    <a:gd name="T23" fmla="*/ 501 h 699"/>
                    <a:gd name="T24" fmla="*/ 473 w 860"/>
                    <a:gd name="T25" fmla="*/ 560 h 699"/>
                    <a:gd name="T26" fmla="*/ 446 w 860"/>
                    <a:gd name="T27" fmla="*/ 601 h 699"/>
                    <a:gd name="T28" fmla="*/ 431 w 860"/>
                    <a:gd name="T29" fmla="*/ 644 h 699"/>
                    <a:gd name="T30" fmla="*/ 416 w 860"/>
                    <a:gd name="T31" fmla="*/ 667 h 699"/>
                    <a:gd name="T32" fmla="*/ 400 w 860"/>
                    <a:gd name="T33" fmla="*/ 654 h 699"/>
                    <a:gd name="T34" fmla="*/ 405 w 860"/>
                    <a:gd name="T35" fmla="*/ 669 h 699"/>
                    <a:gd name="T36" fmla="*/ 364 w 860"/>
                    <a:gd name="T37" fmla="*/ 682 h 699"/>
                    <a:gd name="T38" fmla="*/ 347 w 860"/>
                    <a:gd name="T39" fmla="*/ 669 h 699"/>
                    <a:gd name="T40" fmla="*/ 330 w 860"/>
                    <a:gd name="T41" fmla="*/ 676 h 699"/>
                    <a:gd name="T42" fmla="*/ 315 w 860"/>
                    <a:gd name="T43" fmla="*/ 665 h 699"/>
                    <a:gd name="T44" fmla="*/ 315 w 860"/>
                    <a:gd name="T45" fmla="*/ 684 h 699"/>
                    <a:gd name="T46" fmla="*/ 308 w 860"/>
                    <a:gd name="T47" fmla="*/ 667 h 699"/>
                    <a:gd name="T48" fmla="*/ 309 w 860"/>
                    <a:gd name="T49" fmla="*/ 676 h 699"/>
                    <a:gd name="T50" fmla="*/ 296 w 860"/>
                    <a:gd name="T51" fmla="*/ 680 h 699"/>
                    <a:gd name="T52" fmla="*/ 291 w 860"/>
                    <a:gd name="T53" fmla="*/ 661 h 699"/>
                    <a:gd name="T54" fmla="*/ 289 w 860"/>
                    <a:gd name="T55" fmla="*/ 691 h 699"/>
                    <a:gd name="T56" fmla="*/ 287 w 860"/>
                    <a:gd name="T57" fmla="*/ 687 h 699"/>
                    <a:gd name="T58" fmla="*/ 268 w 860"/>
                    <a:gd name="T59" fmla="*/ 693 h 699"/>
                    <a:gd name="T60" fmla="*/ 253 w 860"/>
                    <a:gd name="T61" fmla="*/ 687 h 699"/>
                    <a:gd name="T62" fmla="*/ 244 w 860"/>
                    <a:gd name="T63" fmla="*/ 691 h 699"/>
                    <a:gd name="T64" fmla="*/ 238 w 860"/>
                    <a:gd name="T65" fmla="*/ 689 h 699"/>
                    <a:gd name="T66" fmla="*/ 223 w 860"/>
                    <a:gd name="T67" fmla="*/ 684 h 699"/>
                    <a:gd name="T68" fmla="*/ 195 w 860"/>
                    <a:gd name="T69" fmla="*/ 640 h 699"/>
                    <a:gd name="T70" fmla="*/ 193 w 860"/>
                    <a:gd name="T71" fmla="*/ 635 h 699"/>
                    <a:gd name="T72" fmla="*/ 206 w 860"/>
                    <a:gd name="T73" fmla="*/ 610 h 699"/>
                    <a:gd name="T74" fmla="*/ 197 w 860"/>
                    <a:gd name="T75" fmla="*/ 614 h 699"/>
                    <a:gd name="T76" fmla="*/ 199 w 860"/>
                    <a:gd name="T77" fmla="*/ 601 h 699"/>
                    <a:gd name="T78" fmla="*/ 191 w 860"/>
                    <a:gd name="T79" fmla="*/ 593 h 699"/>
                    <a:gd name="T80" fmla="*/ 178 w 860"/>
                    <a:gd name="T81" fmla="*/ 590 h 699"/>
                    <a:gd name="T82" fmla="*/ 123 w 860"/>
                    <a:gd name="T83" fmla="*/ 548 h 699"/>
                    <a:gd name="T84" fmla="*/ 67 w 860"/>
                    <a:gd name="T85" fmla="*/ 537 h 699"/>
                    <a:gd name="T86" fmla="*/ 58 w 860"/>
                    <a:gd name="T87" fmla="*/ 535 h 699"/>
                    <a:gd name="T88" fmla="*/ 50 w 860"/>
                    <a:gd name="T89" fmla="*/ 545 h 699"/>
                    <a:gd name="T90" fmla="*/ 3 w 860"/>
                    <a:gd name="T91" fmla="*/ 511 h 699"/>
                    <a:gd name="T92" fmla="*/ 7 w 860"/>
                    <a:gd name="T93" fmla="*/ 470 h 699"/>
                    <a:gd name="T94" fmla="*/ 1 w 860"/>
                    <a:gd name="T95" fmla="*/ 406 h 699"/>
                    <a:gd name="T96" fmla="*/ 5 w 860"/>
                    <a:gd name="T97" fmla="*/ 361 h 699"/>
                    <a:gd name="T98" fmla="*/ 35 w 860"/>
                    <a:gd name="T99" fmla="*/ 321 h 699"/>
                    <a:gd name="T100" fmla="*/ 67 w 860"/>
                    <a:gd name="T101" fmla="*/ 280 h 699"/>
                    <a:gd name="T102" fmla="*/ 82 w 860"/>
                    <a:gd name="T103" fmla="*/ 240 h 699"/>
                    <a:gd name="T104" fmla="*/ 56 w 860"/>
                    <a:gd name="T105" fmla="*/ 180 h 699"/>
                    <a:gd name="T106" fmla="*/ 90 w 860"/>
                    <a:gd name="T107" fmla="*/ 83 h 699"/>
                    <a:gd name="T108" fmla="*/ 204 w 860"/>
                    <a:gd name="T109" fmla="*/ 0 h 699"/>
                    <a:gd name="T110" fmla="*/ 334 w 860"/>
                    <a:gd name="T111" fmla="*/ 56 h 699"/>
                    <a:gd name="T112" fmla="*/ 416 w 860"/>
                    <a:gd name="T113" fmla="*/ 58 h 699"/>
                    <a:gd name="T114" fmla="*/ 518 w 860"/>
                    <a:gd name="T115" fmla="*/ 56 h 699"/>
                    <a:gd name="T116" fmla="*/ 689 w 860"/>
                    <a:gd name="T117" fmla="*/ 58 h 699"/>
                    <a:gd name="T118" fmla="*/ 711 w 860"/>
                    <a:gd name="T119" fmla="*/ 43 h 699"/>
                    <a:gd name="T120" fmla="*/ 726 w 860"/>
                    <a:gd name="T121" fmla="*/ 36 h 699"/>
                    <a:gd name="T122" fmla="*/ 749 w 860"/>
                    <a:gd name="T123" fmla="*/ 26 h 699"/>
                    <a:gd name="T124" fmla="*/ 764 w 860"/>
                    <a:gd name="T125" fmla="*/ 1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0" h="699">
                      <a:moveTo>
                        <a:pt x="785" y="13"/>
                      </a:moveTo>
                      <a:lnTo>
                        <a:pt x="816" y="58"/>
                      </a:lnTo>
                      <a:lnTo>
                        <a:pt x="826" y="98"/>
                      </a:lnTo>
                      <a:lnTo>
                        <a:pt x="826" y="103"/>
                      </a:lnTo>
                      <a:lnTo>
                        <a:pt x="826" y="105"/>
                      </a:lnTo>
                      <a:lnTo>
                        <a:pt x="826" y="107"/>
                      </a:lnTo>
                      <a:lnTo>
                        <a:pt x="826" y="109"/>
                      </a:lnTo>
                      <a:lnTo>
                        <a:pt x="826" y="109"/>
                      </a:lnTo>
                      <a:lnTo>
                        <a:pt x="826" y="111"/>
                      </a:lnTo>
                      <a:lnTo>
                        <a:pt x="828" y="111"/>
                      </a:lnTo>
                      <a:lnTo>
                        <a:pt x="828" y="111"/>
                      </a:lnTo>
                      <a:lnTo>
                        <a:pt x="843" y="113"/>
                      </a:lnTo>
                      <a:lnTo>
                        <a:pt x="846" y="113"/>
                      </a:lnTo>
                      <a:lnTo>
                        <a:pt x="850" y="115"/>
                      </a:lnTo>
                      <a:lnTo>
                        <a:pt x="850" y="115"/>
                      </a:lnTo>
                      <a:lnTo>
                        <a:pt x="848" y="116"/>
                      </a:lnTo>
                      <a:lnTo>
                        <a:pt x="850" y="116"/>
                      </a:lnTo>
                      <a:lnTo>
                        <a:pt x="850" y="116"/>
                      </a:lnTo>
                      <a:lnTo>
                        <a:pt x="852" y="118"/>
                      </a:lnTo>
                      <a:lnTo>
                        <a:pt x="852" y="118"/>
                      </a:lnTo>
                      <a:lnTo>
                        <a:pt x="852" y="120"/>
                      </a:lnTo>
                      <a:lnTo>
                        <a:pt x="852" y="120"/>
                      </a:lnTo>
                      <a:lnTo>
                        <a:pt x="852" y="120"/>
                      </a:lnTo>
                      <a:lnTo>
                        <a:pt x="854" y="120"/>
                      </a:lnTo>
                      <a:lnTo>
                        <a:pt x="854" y="122"/>
                      </a:lnTo>
                      <a:lnTo>
                        <a:pt x="856" y="122"/>
                      </a:lnTo>
                      <a:lnTo>
                        <a:pt x="856" y="124"/>
                      </a:lnTo>
                      <a:lnTo>
                        <a:pt x="856" y="124"/>
                      </a:lnTo>
                      <a:lnTo>
                        <a:pt x="858" y="124"/>
                      </a:lnTo>
                      <a:lnTo>
                        <a:pt x="858" y="124"/>
                      </a:lnTo>
                      <a:lnTo>
                        <a:pt x="860" y="124"/>
                      </a:lnTo>
                      <a:lnTo>
                        <a:pt x="860" y="124"/>
                      </a:lnTo>
                      <a:lnTo>
                        <a:pt x="860" y="126"/>
                      </a:lnTo>
                      <a:lnTo>
                        <a:pt x="860" y="128"/>
                      </a:lnTo>
                      <a:lnTo>
                        <a:pt x="860" y="128"/>
                      </a:lnTo>
                      <a:lnTo>
                        <a:pt x="858" y="128"/>
                      </a:lnTo>
                      <a:lnTo>
                        <a:pt x="858" y="128"/>
                      </a:lnTo>
                      <a:lnTo>
                        <a:pt x="858" y="133"/>
                      </a:lnTo>
                      <a:lnTo>
                        <a:pt x="858" y="135"/>
                      </a:lnTo>
                      <a:lnTo>
                        <a:pt x="856" y="135"/>
                      </a:lnTo>
                      <a:lnTo>
                        <a:pt x="856" y="137"/>
                      </a:lnTo>
                      <a:lnTo>
                        <a:pt x="858" y="141"/>
                      </a:lnTo>
                      <a:lnTo>
                        <a:pt x="858" y="141"/>
                      </a:lnTo>
                      <a:lnTo>
                        <a:pt x="858" y="141"/>
                      </a:lnTo>
                      <a:lnTo>
                        <a:pt x="858" y="145"/>
                      </a:lnTo>
                      <a:lnTo>
                        <a:pt x="856" y="147"/>
                      </a:lnTo>
                      <a:lnTo>
                        <a:pt x="854" y="154"/>
                      </a:lnTo>
                      <a:lnTo>
                        <a:pt x="854" y="154"/>
                      </a:lnTo>
                      <a:lnTo>
                        <a:pt x="852" y="158"/>
                      </a:lnTo>
                      <a:lnTo>
                        <a:pt x="850" y="160"/>
                      </a:lnTo>
                      <a:lnTo>
                        <a:pt x="852" y="162"/>
                      </a:lnTo>
                      <a:lnTo>
                        <a:pt x="854" y="162"/>
                      </a:lnTo>
                      <a:lnTo>
                        <a:pt x="854" y="162"/>
                      </a:lnTo>
                      <a:lnTo>
                        <a:pt x="854" y="162"/>
                      </a:lnTo>
                      <a:lnTo>
                        <a:pt x="854" y="162"/>
                      </a:lnTo>
                      <a:lnTo>
                        <a:pt x="856" y="163"/>
                      </a:lnTo>
                      <a:lnTo>
                        <a:pt x="858" y="165"/>
                      </a:lnTo>
                      <a:lnTo>
                        <a:pt x="858" y="167"/>
                      </a:lnTo>
                      <a:lnTo>
                        <a:pt x="858" y="169"/>
                      </a:lnTo>
                      <a:lnTo>
                        <a:pt x="858" y="169"/>
                      </a:lnTo>
                      <a:lnTo>
                        <a:pt x="856" y="171"/>
                      </a:lnTo>
                      <a:lnTo>
                        <a:pt x="856" y="173"/>
                      </a:lnTo>
                      <a:lnTo>
                        <a:pt x="854" y="175"/>
                      </a:lnTo>
                      <a:lnTo>
                        <a:pt x="854" y="175"/>
                      </a:lnTo>
                      <a:lnTo>
                        <a:pt x="850" y="177"/>
                      </a:lnTo>
                      <a:lnTo>
                        <a:pt x="848" y="178"/>
                      </a:lnTo>
                      <a:lnTo>
                        <a:pt x="846" y="180"/>
                      </a:lnTo>
                      <a:lnTo>
                        <a:pt x="845" y="180"/>
                      </a:lnTo>
                      <a:lnTo>
                        <a:pt x="841" y="182"/>
                      </a:lnTo>
                      <a:lnTo>
                        <a:pt x="839" y="182"/>
                      </a:lnTo>
                      <a:lnTo>
                        <a:pt x="833" y="190"/>
                      </a:lnTo>
                      <a:lnTo>
                        <a:pt x="831" y="190"/>
                      </a:lnTo>
                      <a:lnTo>
                        <a:pt x="830" y="190"/>
                      </a:lnTo>
                      <a:lnTo>
                        <a:pt x="830" y="190"/>
                      </a:lnTo>
                      <a:lnTo>
                        <a:pt x="828" y="192"/>
                      </a:lnTo>
                      <a:lnTo>
                        <a:pt x="826" y="193"/>
                      </a:lnTo>
                      <a:lnTo>
                        <a:pt x="824" y="193"/>
                      </a:lnTo>
                      <a:lnTo>
                        <a:pt x="822" y="193"/>
                      </a:lnTo>
                      <a:lnTo>
                        <a:pt x="820" y="193"/>
                      </a:lnTo>
                      <a:lnTo>
                        <a:pt x="816" y="192"/>
                      </a:lnTo>
                      <a:lnTo>
                        <a:pt x="813" y="192"/>
                      </a:lnTo>
                      <a:lnTo>
                        <a:pt x="811" y="192"/>
                      </a:lnTo>
                      <a:lnTo>
                        <a:pt x="809" y="193"/>
                      </a:lnTo>
                      <a:lnTo>
                        <a:pt x="805" y="195"/>
                      </a:lnTo>
                      <a:lnTo>
                        <a:pt x="803" y="199"/>
                      </a:lnTo>
                      <a:lnTo>
                        <a:pt x="801" y="203"/>
                      </a:lnTo>
                      <a:lnTo>
                        <a:pt x="800" y="205"/>
                      </a:lnTo>
                      <a:lnTo>
                        <a:pt x="800" y="207"/>
                      </a:lnTo>
                      <a:lnTo>
                        <a:pt x="796" y="207"/>
                      </a:lnTo>
                      <a:lnTo>
                        <a:pt x="796" y="209"/>
                      </a:lnTo>
                      <a:lnTo>
                        <a:pt x="794" y="210"/>
                      </a:lnTo>
                      <a:lnTo>
                        <a:pt x="794" y="210"/>
                      </a:lnTo>
                      <a:lnTo>
                        <a:pt x="794" y="214"/>
                      </a:lnTo>
                      <a:lnTo>
                        <a:pt x="794" y="216"/>
                      </a:lnTo>
                      <a:lnTo>
                        <a:pt x="781" y="235"/>
                      </a:lnTo>
                      <a:lnTo>
                        <a:pt x="779" y="239"/>
                      </a:lnTo>
                      <a:lnTo>
                        <a:pt x="777" y="248"/>
                      </a:lnTo>
                      <a:lnTo>
                        <a:pt x="773" y="261"/>
                      </a:lnTo>
                      <a:lnTo>
                        <a:pt x="773" y="267"/>
                      </a:lnTo>
                      <a:lnTo>
                        <a:pt x="773" y="267"/>
                      </a:lnTo>
                      <a:lnTo>
                        <a:pt x="773" y="269"/>
                      </a:lnTo>
                      <a:lnTo>
                        <a:pt x="773" y="270"/>
                      </a:lnTo>
                      <a:lnTo>
                        <a:pt x="771" y="272"/>
                      </a:lnTo>
                      <a:lnTo>
                        <a:pt x="771" y="274"/>
                      </a:lnTo>
                      <a:lnTo>
                        <a:pt x="769" y="276"/>
                      </a:lnTo>
                      <a:lnTo>
                        <a:pt x="768" y="276"/>
                      </a:lnTo>
                      <a:lnTo>
                        <a:pt x="766" y="276"/>
                      </a:lnTo>
                      <a:lnTo>
                        <a:pt x="760" y="278"/>
                      </a:lnTo>
                      <a:lnTo>
                        <a:pt x="758" y="278"/>
                      </a:lnTo>
                      <a:lnTo>
                        <a:pt x="756" y="280"/>
                      </a:lnTo>
                      <a:lnTo>
                        <a:pt x="756" y="282"/>
                      </a:lnTo>
                      <a:lnTo>
                        <a:pt x="758" y="284"/>
                      </a:lnTo>
                      <a:lnTo>
                        <a:pt x="758" y="285"/>
                      </a:lnTo>
                      <a:lnTo>
                        <a:pt x="758" y="287"/>
                      </a:lnTo>
                      <a:lnTo>
                        <a:pt x="756" y="291"/>
                      </a:lnTo>
                      <a:lnTo>
                        <a:pt x="756" y="291"/>
                      </a:lnTo>
                      <a:lnTo>
                        <a:pt x="756" y="293"/>
                      </a:lnTo>
                      <a:lnTo>
                        <a:pt x="756" y="295"/>
                      </a:lnTo>
                      <a:lnTo>
                        <a:pt x="758" y="297"/>
                      </a:lnTo>
                      <a:lnTo>
                        <a:pt x="760" y="299"/>
                      </a:lnTo>
                      <a:lnTo>
                        <a:pt x="760" y="301"/>
                      </a:lnTo>
                      <a:lnTo>
                        <a:pt x="758" y="301"/>
                      </a:lnTo>
                      <a:lnTo>
                        <a:pt x="758" y="302"/>
                      </a:lnTo>
                      <a:lnTo>
                        <a:pt x="756" y="308"/>
                      </a:lnTo>
                      <a:lnTo>
                        <a:pt x="756" y="312"/>
                      </a:lnTo>
                      <a:lnTo>
                        <a:pt x="754" y="317"/>
                      </a:lnTo>
                      <a:lnTo>
                        <a:pt x="751" y="319"/>
                      </a:lnTo>
                      <a:lnTo>
                        <a:pt x="745" y="319"/>
                      </a:lnTo>
                      <a:lnTo>
                        <a:pt x="739" y="323"/>
                      </a:lnTo>
                      <a:lnTo>
                        <a:pt x="738" y="323"/>
                      </a:lnTo>
                      <a:lnTo>
                        <a:pt x="736" y="325"/>
                      </a:lnTo>
                      <a:lnTo>
                        <a:pt x="736" y="327"/>
                      </a:lnTo>
                      <a:lnTo>
                        <a:pt x="736" y="327"/>
                      </a:lnTo>
                      <a:lnTo>
                        <a:pt x="730" y="329"/>
                      </a:lnTo>
                      <a:lnTo>
                        <a:pt x="730" y="331"/>
                      </a:lnTo>
                      <a:lnTo>
                        <a:pt x="730" y="331"/>
                      </a:lnTo>
                      <a:lnTo>
                        <a:pt x="732" y="331"/>
                      </a:lnTo>
                      <a:lnTo>
                        <a:pt x="732" y="332"/>
                      </a:lnTo>
                      <a:lnTo>
                        <a:pt x="734" y="334"/>
                      </a:lnTo>
                      <a:lnTo>
                        <a:pt x="734" y="338"/>
                      </a:lnTo>
                      <a:lnTo>
                        <a:pt x="734" y="338"/>
                      </a:lnTo>
                      <a:lnTo>
                        <a:pt x="732" y="340"/>
                      </a:lnTo>
                      <a:lnTo>
                        <a:pt x="730" y="346"/>
                      </a:lnTo>
                      <a:lnTo>
                        <a:pt x="728" y="349"/>
                      </a:lnTo>
                      <a:lnTo>
                        <a:pt x="728" y="353"/>
                      </a:lnTo>
                      <a:lnTo>
                        <a:pt x="728" y="355"/>
                      </a:lnTo>
                      <a:lnTo>
                        <a:pt x="726" y="368"/>
                      </a:lnTo>
                      <a:lnTo>
                        <a:pt x="726" y="372"/>
                      </a:lnTo>
                      <a:lnTo>
                        <a:pt x="724" y="374"/>
                      </a:lnTo>
                      <a:lnTo>
                        <a:pt x="723" y="374"/>
                      </a:lnTo>
                      <a:lnTo>
                        <a:pt x="721" y="374"/>
                      </a:lnTo>
                      <a:lnTo>
                        <a:pt x="719" y="376"/>
                      </a:lnTo>
                      <a:lnTo>
                        <a:pt x="719" y="376"/>
                      </a:lnTo>
                      <a:lnTo>
                        <a:pt x="719" y="378"/>
                      </a:lnTo>
                      <a:lnTo>
                        <a:pt x="717" y="379"/>
                      </a:lnTo>
                      <a:lnTo>
                        <a:pt x="717" y="381"/>
                      </a:lnTo>
                      <a:lnTo>
                        <a:pt x="709" y="385"/>
                      </a:lnTo>
                      <a:lnTo>
                        <a:pt x="708" y="385"/>
                      </a:lnTo>
                      <a:lnTo>
                        <a:pt x="706" y="385"/>
                      </a:lnTo>
                      <a:lnTo>
                        <a:pt x="704" y="385"/>
                      </a:lnTo>
                      <a:lnTo>
                        <a:pt x="704" y="385"/>
                      </a:lnTo>
                      <a:lnTo>
                        <a:pt x="702" y="385"/>
                      </a:lnTo>
                      <a:lnTo>
                        <a:pt x="702" y="385"/>
                      </a:lnTo>
                      <a:lnTo>
                        <a:pt x="700" y="385"/>
                      </a:lnTo>
                      <a:lnTo>
                        <a:pt x="700" y="385"/>
                      </a:lnTo>
                      <a:lnTo>
                        <a:pt x="698" y="385"/>
                      </a:lnTo>
                      <a:lnTo>
                        <a:pt x="694" y="385"/>
                      </a:lnTo>
                      <a:lnTo>
                        <a:pt x="696" y="387"/>
                      </a:lnTo>
                      <a:lnTo>
                        <a:pt x="698" y="391"/>
                      </a:lnTo>
                      <a:lnTo>
                        <a:pt x="698" y="391"/>
                      </a:lnTo>
                      <a:lnTo>
                        <a:pt x="698" y="393"/>
                      </a:lnTo>
                      <a:lnTo>
                        <a:pt x="698" y="394"/>
                      </a:lnTo>
                      <a:lnTo>
                        <a:pt x="694" y="396"/>
                      </a:lnTo>
                      <a:lnTo>
                        <a:pt x="694" y="396"/>
                      </a:lnTo>
                      <a:lnTo>
                        <a:pt x="692" y="398"/>
                      </a:lnTo>
                      <a:lnTo>
                        <a:pt x="692" y="398"/>
                      </a:lnTo>
                      <a:lnTo>
                        <a:pt x="691" y="398"/>
                      </a:lnTo>
                      <a:lnTo>
                        <a:pt x="689" y="398"/>
                      </a:lnTo>
                      <a:lnTo>
                        <a:pt x="687" y="398"/>
                      </a:lnTo>
                      <a:lnTo>
                        <a:pt x="685" y="402"/>
                      </a:lnTo>
                      <a:lnTo>
                        <a:pt x="685" y="404"/>
                      </a:lnTo>
                      <a:lnTo>
                        <a:pt x="685" y="408"/>
                      </a:lnTo>
                      <a:lnTo>
                        <a:pt x="685" y="413"/>
                      </a:lnTo>
                      <a:lnTo>
                        <a:pt x="685" y="415"/>
                      </a:lnTo>
                      <a:lnTo>
                        <a:pt x="685" y="417"/>
                      </a:lnTo>
                      <a:lnTo>
                        <a:pt x="683" y="421"/>
                      </a:lnTo>
                      <a:lnTo>
                        <a:pt x="681" y="423"/>
                      </a:lnTo>
                      <a:lnTo>
                        <a:pt x="681" y="424"/>
                      </a:lnTo>
                      <a:lnTo>
                        <a:pt x="683" y="428"/>
                      </a:lnTo>
                      <a:lnTo>
                        <a:pt x="683" y="430"/>
                      </a:lnTo>
                      <a:lnTo>
                        <a:pt x="683" y="432"/>
                      </a:lnTo>
                      <a:lnTo>
                        <a:pt x="683" y="432"/>
                      </a:lnTo>
                      <a:lnTo>
                        <a:pt x="679" y="436"/>
                      </a:lnTo>
                      <a:lnTo>
                        <a:pt x="672" y="445"/>
                      </a:lnTo>
                      <a:lnTo>
                        <a:pt x="670" y="449"/>
                      </a:lnTo>
                      <a:lnTo>
                        <a:pt x="670" y="451"/>
                      </a:lnTo>
                      <a:lnTo>
                        <a:pt x="670" y="453"/>
                      </a:lnTo>
                      <a:lnTo>
                        <a:pt x="670" y="455"/>
                      </a:lnTo>
                      <a:lnTo>
                        <a:pt x="670" y="458"/>
                      </a:lnTo>
                      <a:lnTo>
                        <a:pt x="670" y="460"/>
                      </a:lnTo>
                      <a:lnTo>
                        <a:pt x="670" y="460"/>
                      </a:lnTo>
                      <a:lnTo>
                        <a:pt x="668" y="462"/>
                      </a:lnTo>
                      <a:lnTo>
                        <a:pt x="666" y="464"/>
                      </a:lnTo>
                      <a:lnTo>
                        <a:pt x="657" y="473"/>
                      </a:lnTo>
                      <a:lnTo>
                        <a:pt x="653" y="479"/>
                      </a:lnTo>
                      <a:lnTo>
                        <a:pt x="651" y="481"/>
                      </a:lnTo>
                      <a:lnTo>
                        <a:pt x="651" y="483"/>
                      </a:lnTo>
                      <a:lnTo>
                        <a:pt x="649" y="483"/>
                      </a:lnTo>
                      <a:lnTo>
                        <a:pt x="651" y="483"/>
                      </a:lnTo>
                      <a:lnTo>
                        <a:pt x="651" y="483"/>
                      </a:lnTo>
                      <a:lnTo>
                        <a:pt x="653" y="485"/>
                      </a:lnTo>
                      <a:lnTo>
                        <a:pt x="657" y="490"/>
                      </a:lnTo>
                      <a:lnTo>
                        <a:pt x="659" y="492"/>
                      </a:lnTo>
                      <a:lnTo>
                        <a:pt x="661" y="494"/>
                      </a:lnTo>
                      <a:lnTo>
                        <a:pt x="659" y="496"/>
                      </a:lnTo>
                      <a:lnTo>
                        <a:pt x="659" y="496"/>
                      </a:lnTo>
                      <a:lnTo>
                        <a:pt x="659" y="496"/>
                      </a:lnTo>
                      <a:lnTo>
                        <a:pt x="657" y="496"/>
                      </a:lnTo>
                      <a:lnTo>
                        <a:pt x="657" y="496"/>
                      </a:lnTo>
                      <a:lnTo>
                        <a:pt x="655" y="496"/>
                      </a:lnTo>
                      <a:lnTo>
                        <a:pt x="655" y="496"/>
                      </a:lnTo>
                      <a:lnTo>
                        <a:pt x="651" y="500"/>
                      </a:lnTo>
                      <a:lnTo>
                        <a:pt x="651" y="500"/>
                      </a:lnTo>
                      <a:lnTo>
                        <a:pt x="651" y="501"/>
                      </a:lnTo>
                      <a:lnTo>
                        <a:pt x="651" y="501"/>
                      </a:lnTo>
                      <a:lnTo>
                        <a:pt x="651" y="501"/>
                      </a:lnTo>
                      <a:lnTo>
                        <a:pt x="649" y="501"/>
                      </a:lnTo>
                      <a:lnTo>
                        <a:pt x="647" y="501"/>
                      </a:lnTo>
                      <a:lnTo>
                        <a:pt x="647" y="501"/>
                      </a:lnTo>
                      <a:lnTo>
                        <a:pt x="646" y="503"/>
                      </a:lnTo>
                      <a:lnTo>
                        <a:pt x="646" y="503"/>
                      </a:lnTo>
                      <a:lnTo>
                        <a:pt x="646" y="503"/>
                      </a:lnTo>
                      <a:lnTo>
                        <a:pt x="642" y="507"/>
                      </a:lnTo>
                      <a:lnTo>
                        <a:pt x="638" y="511"/>
                      </a:lnTo>
                      <a:lnTo>
                        <a:pt x="636" y="513"/>
                      </a:lnTo>
                      <a:lnTo>
                        <a:pt x="636" y="515"/>
                      </a:lnTo>
                      <a:lnTo>
                        <a:pt x="636" y="516"/>
                      </a:lnTo>
                      <a:lnTo>
                        <a:pt x="638" y="516"/>
                      </a:lnTo>
                      <a:lnTo>
                        <a:pt x="638" y="518"/>
                      </a:lnTo>
                      <a:lnTo>
                        <a:pt x="638" y="520"/>
                      </a:lnTo>
                      <a:lnTo>
                        <a:pt x="638" y="522"/>
                      </a:lnTo>
                      <a:lnTo>
                        <a:pt x="636" y="528"/>
                      </a:lnTo>
                      <a:lnTo>
                        <a:pt x="634" y="530"/>
                      </a:lnTo>
                      <a:lnTo>
                        <a:pt x="632" y="532"/>
                      </a:lnTo>
                      <a:lnTo>
                        <a:pt x="629" y="532"/>
                      </a:lnTo>
                      <a:lnTo>
                        <a:pt x="627" y="533"/>
                      </a:lnTo>
                      <a:lnTo>
                        <a:pt x="625" y="535"/>
                      </a:lnTo>
                      <a:lnTo>
                        <a:pt x="625" y="539"/>
                      </a:lnTo>
                      <a:lnTo>
                        <a:pt x="625" y="539"/>
                      </a:lnTo>
                      <a:lnTo>
                        <a:pt x="623" y="541"/>
                      </a:lnTo>
                      <a:lnTo>
                        <a:pt x="621" y="543"/>
                      </a:lnTo>
                      <a:lnTo>
                        <a:pt x="619" y="543"/>
                      </a:lnTo>
                      <a:lnTo>
                        <a:pt x="619" y="543"/>
                      </a:lnTo>
                      <a:lnTo>
                        <a:pt x="617" y="543"/>
                      </a:lnTo>
                      <a:lnTo>
                        <a:pt x="617" y="543"/>
                      </a:lnTo>
                      <a:lnTo>
                        <a:pt x="617" y="543"/>
                      </a:lnTo>
                      <a:lnTo>
                        <a:pt x="615" y="543"/>
                      </a:lnTo>
                      <a:lnTo>
                        <a:pt x="615" y="543"/>
                      </a:lnTo>
                      <a:lnTo>
                        <a:pt x="615" y="543"/>
                      </a:lnTo>
                      <a:lnTo>
                        <a:pt x="614" y="543"/>
                      </a:lnTo>
                      <a:lnTo>
                        <a:pt x="614" y="543"/>
                      </a:lnTo>
                      <a:lnTo>
                        <a:pt x="608" y="543"/>
                      </a:lnTo>
                      <a:lnTo>
                        <a:pt x="604" y="543"/>
                      </a:lnTo>
                      <a:lnTo>
                        <a:pt x="604" y="541"/>
                      </a:lnTo>
                      <a:lnTo>
                        <a:pt x="602" y="539"/>
                      </a:lnTo>
                      <a:lnTo>
                        <a:pt x="600" y="533"/>
                      </a:lnTo>
                      <a:lnTo>
                        <a:pt x="600" y="530"/>
                      </a:lnTo>
                      <a:lnTo>
                        <a:pt x="600" y="526"/>
                      </a:lnTo>
                      <a:lnTo>
                        <a:pt x="600" y="524"/>
                      </a:lnTo>
                      <a:lnTo>
                        <a:pt x="600" y="520"/>
                      </a:lnTo>
                      <a:lnTo>
                        <a:pt x="597" y="518"/>
                      </a:lnTo>
                      <a:lnTo>
                        <a:pt x="591" y="516"/>
                      </a:lnTo>
                      <a:lnTo>
                        <a:pt x="587" y="515"/>
                      </a:lnTo>
                      <a:lnTo>
                        <a:pt x="587" y="513"/>
                      </a:lnTo>
                      <a:lnTo>
                        <a:pt x="585" y="509"/>
                      </a:lnTo>
                      <a:lnTo>
                        <a:pt x="585" y="505"/>
                      </a:lnTo>
                      <a:lnTo>
                        <a:pt x="584" y="503"/>
                      </a:lnTo>
                      <a:lnTo>
                        <a:pt x="576" y="501"/>
                      </a:lnTo>
                      <a:lnTo>
                        <a:pt x="572" y="500"/>
                      </a:lnTo>
                      <a:lnTo>
                        <a:pt x="570" y="498"/>
                      </a:lnTo>
                      <a:lnTo>
                        <a:pt x="569" y="498"/>
                      </a:lnTo>
                      <a:lnTo>
                        <a:pt x="569" y="494"/>
                      </a:lnTo>
                      <a:lnTo>
                        <a:pt x="567" y="492"/>
                      </a:lnTo>
                      <a:lnTo>
                        <a:pt x="567" y="494"/>
                      </a:lnTo>
                      <a:lnTo>
                        <a:pt x="565" y="498"/>
                      </a:lnTo>
                      <a:lnTo>
                        <a:pt x="565" y="500"/>
                      </a:lnTo>
                      <a:lnTo>
                        <a:pt x="563" y="505"/>
                      </a:lnTo>
                      <a:lnTo>
                        <a:pt x="563" y="505"/>
                      </a:lnTo>
                      <a:lnTo>
                        <a:pt x="563" y="505"/>
                      </a:lnTo>
                      <a:lnTo>
                        <a:pt x="563" y="505"/>
                      </a:lnTo>
                      <a:lnTo>
                        <a:pt x="561" y="507"/>
                      </a:lnTo>
                      <a:lnTo>
                        <a:pt x="561" y="509"/>
                      </a:lnTo>
                      <a:lnTo>
                        <a:pt x="561" y="509"/>
                      </a:lnTo>
                      <a:lnTo>
                        <a:pt x="561" y="511"/>
                      </a:lnTo>
                      <a:lnTo>
                        <a:pt x="542" y="511"/>
                      </a:lnTo>
                      <a:lnTo>
                        <a:pt x="540" y="511"/>
                      </a:lnTo>
                      <a:lnTo>
                        <a:pt x="538" y="509"/>
                      </a:lnTo>
                      <a:lnTo>
                        <a:pt x="538" y="507"/>
                      </a:lnTo>
                      <a:lnTo>
                        <a:pt x="537" y="503"/>
                      </a:lnTo>
                      <a:lnTo>
                        <a:pt x="537" y="501"/>
                      </a:lnTo>
                      <a:lnTo>
                        <a:pt x="535" y="501"/>
                      </a:lnTo>
                      <a:lnTo>
                        <a:pt x="533" y="501"/>
                      </a:lnTo>
                      <a:lnTo>
                        <a:pt x="516" y="516"/>
                      </a:lnTo>
                      <a:lnTo>
                        <a:pt x="514" y="518"/>
                      </a:lnTo>
                      <a:lnTo>
                        <a:pt x="514" y="516"/>
                      </a:lnTo>
                      <a:lnTo>
                        <a:pt x="512" y="516"/>
                      </a:lnTo>
                      <a:lnTo>
                        <a:pt x="510" y="516"/>
                      </a:lnTo>
                      <a:lnTo>
                        <a:pt x="508" y="518"/>
                      </a:lnTo>
                      <a:lnTo>
                        <a:pt x="503" y="535"/>
                      </a:lnTo>
                      <a:lnTo>
                        <a:pt x="503" y="537"/>
                      </a:lnTo>
                      <a:lnTo>
                        <a:pt x="499" y="537"/>
                      </a:lnTo>
                      <a:lnTo>
                        <a:pt x="497" y="537"/>
                      </a:lnTo>
                      <a:lnTo>
                        <a:pt x="495" y="537"/>
                      </a:lnTo>
                      <a:lnTo>
                        <a:pt x="493" y="541"/>
                      </a:lnTo>
                      <a:lnTo>
                        <a:pt x="493" y="543"/>
                      </a:lnTo>
                      <a:lnTo>
                        <a:pt x="492" y="543"/>
                      </a:lnTo>
                      <a:lnTo>
                        <a:pt x="488" y="545"/>
                      </a:lnTo>
                      <a:lnTo>
                        <a:pt x="486" y="545"/>
                      </a:lnTo>
                      <a:lnTo>
                        <a:pt x="484" y="550"/>
                      </a:lnTo>
                      <a:lnTo>
                        <a:pt x="482" y="550"/>
                      </a:lnTo>
                      <a:lnTo>
                        <a:pt x="478" y="550"/>
                      </a:lnTo>
                      <a:lnTo>
                        <a:pt x="478" y="550"/>
                      </a:lnTo>
                      <a:lnTo>
                        <a:pt x="477" y="552"/>
                      </a:lnTo>
                      <a:lnTo>
                        <a:pt x="475" y="556"/>
                      </a:lnTo>
                      <a:lnTo>
                        <a:pt x="473" y="560"/>
                      </a:lnTo>
                      <a:lnTo>
                        <a:pt x="463" y="567"/>
                      </a:lnTo>
                      <a:lnTo>
                        <a:pt x="456" y="575"/>
                      </a:lnTo>
                      <a:lnTo>
                        <a:pt x="456" y="577"/>
                      </a:lnTo>
                      <a:lnTo>
                        <a:pt x="454" y="577"/>
                      </a:lnTo>
                      <a:lnTo>
                        <a:pt x="452" y="578"/>
                      </a:lnTo>
                      <a:lnTo>
                        <a:pt x="452" y="578"/>
                      </a:lnTo>
                      <a:lnTo>
                        <a:pt x="452" y="580"/>
                      </a:lnTo>
                      <a:lnTo>
                        <a:pt x="452" y="582"/>
                      </a:lnTo>
                      <a:lnTo>
                        <a:pt x="450" y="582"/>
                      </a:lnTo>
                      <a:lnTo>
                        <a:pt x="450" y="580"/>
                      </a:lnTo>
                      <a:lnTo>
                        <a:pt x="448" y="580"/>
                      </a:lnTo>
                      <a:lnTo>
                        <a:pt x="446" y="582"/>
                      </a:lnTo>
                      <a:lnTo>
                        <a:pt x="446" y="584"/>
                      </a:lnTo>
                      <a:lnTo>
                        <a:pt x="443" y="586"/>
                      </a:lnTo>
                      <a:lnTo>
                        <a:pt x="443" y="586"/>
                      </a:lnTo>
                      <a:lnTo>
                        <a:pt x="443" y="588"/>
                      </a:lnTo>
                      <a:lnTo>
                        <a:pt x="443" y="588"/>
                      </a:lnTo>
                      <a:lnTo>
                        <a:pt x="445" y="590"/>
                      </a:lnTo>
                      <a:lnTo>
                        <a:pt x="443" y="592"/>
                      </a:lnTo>
                      <a:lnTo>
                        <a:pt x="443" y="593"/>
                      </a:lnTo>
                      <a:lnTo>
                        <a:pt x="441" y="593"/>
                      </a:lnTo>
                      <a:lnTo>
                        <a:pt x="441" y="595"/>
                      </a:lnTo>
                      <a:lnTo>
                        <a:pt x="441" y="597"/>
                      </a:lnTo>
                      <a:lnTo>
                        <a:pt x="443" y="599"/>
                      </a:lnTo>
                      <a:lnTo>
                        <a:pt x="446" y="601"/>
                      </a:lnTo>
                      <a:lnTo>
                        <a:pt x="446" y="603"/>
                      </a:lnTo>
                      <a:lnTo>
                        <a:pt x="446" y="605"/>
                      </a:lnTo>
                      <a:lnTo>
                        <a:pt x="445" y="607"/>
                      </a:lnTo>
                      <a:lnTo>
                        <a:pt x="445" y="608"/>
                      </a:lnTo>
                      <a:lnTo>
                        <a:pt x="443" y="608"/>
                      </a:lnTo>
                      <a:lnTo>
                        <a:pt x="443" y="610"/>
                      </a:lnTo>
                      <a:lnTo>
                        <a:pt x="443" y="612"/>
                      </a:lnTo>
                      <a:lnTo>
                        <a:pt x="443" y="614"/>
                      </a:lnTo>
                      <a:lnTo>
                        <a:pt x="443" y="614"/>
                      </a:lnTo>
                      <a:lnTo>
                        <a:pt x="443" y="616"/>
                      </a:lnTo>
                      <a:lnTo>
                        <a:pt x="441" y="620"/>
                      </a:lnTo>
                      <a:lnTo>
                        <a:pt x="441" y="622"/>
                      </a:lnTo>
                      <a:lnTo>
                        <a:pt x="441" y="622"/>
                      </a:lnTo>
                      <a:lnTo>
                        <a:pt x="441" y="624"/>
                      </a:lnTo>
                      <a:lnTo>
                        <a:pt x="441" y="625"/>
                      </a:lnTo>
                      <a:lnTo>
                        <a:pt x="439" y="635"/>
                      </a:lnTo>
                      <a:lnTo>
                        <a:pt x="439" y="635"/>
                      </a:lnTo>
                      <a:lnTo>
                        <a:pt x="437" y="635"/>
                      </a:lnTo>
                      <a:lnTo>
                        <a:pt x="437" y="637"/>
                      </a:lnTo>
                      <a:lnTo>
                        <a:pt x="435" y="637"/>
                      </a:lnTo>
                      <a:lnTo>
                        <a:pt x="435" y="637"/>
                      </a:lnTo>
                      <a:lnTo>
                        <a:pt x="433" y="639"/>
                      </a:lnTo>
                      <a:lnTo>
                        <a:pt x="433" y="640"/>
                      </a:lnTo>
                      <a:lnTo>
                        <a:pt x="433" y="644"/>
                      </a:lnTo>
                      <a:lnTo>
                        <a:pt x="431" y="644"/>
                      </a:lnTo>
                      <a:lnTo>
                        <a:pt x="431" y="646"/>
                      </a:lnTo>
                      <a:lnTo>
                        <a:pt x="428" y="652"/>
                      </a:lnTo>
                      <a:lnTo>
                        <a:pt x="428" y="652"/>
                      </a:lnTo>
                      <a:lnTo>
                        <a:pt x="426" y="654"/>
                      </a:lnTo>
                      <a:lnTo>
                        <a:pt x="426" y="655"/>
                      </a:lnTo>
                      <a:lnTo>
                        <a:pt x="426" y="655"/>
                      </a:lnTo>
                      <a:lnTo>
                        <a:pt x="426" y="657"/>
                      </a:lnTo>
                      <a:lnTo>
                        <a:pt x="424" y="659"/>
                      </a:lnTo>
                      <a:lnTo>
                        <a:pt x="424" y="659"/>
                      </a:lnTo>
                      <a:lnTo>
                        <a:pt x="424" y="659"/>
                      </a:lnTo>
                      <a:lnTo>
                        <a:pt x="422" y="659"/>
                      </a:lnTo>
                      <a:lnTo>
                        <a:pt x="422" y="659"/>
                      </a:lnTo>
                      <a:lnTo>
                        <a:pt x="422" y="661"/>
                      </a:lnTo>
                      <a:lnTo>
                        <a:pt x="420" y="661"/>
                      </a:lnTo>
                      <a:lnTo>
                        <a:pt x="420" y="661"/>
                      </a:lnTo>
                      <a:lnTo>
                        <a:pt x="420" y="663"/>
                      </a:lnTo>
                      <a:lnTo>
                        <a:pt x="420" y="663"/>
                      </a:lnTo>
                      <a:lnTo>
                        <a:pt x="420" y="665"/>
                      </a:lnTo>
                      <a:lnTo>
                        <a:pt x="420" y="665"/>
                      </a:lnTo>
                      <a:lnTo>
                        <a:pt x="420" y="667"/>
                      </a:lnTo>
                      <a:lnTo>
                        <a:pt x="420" y="667"/>
                      </a:lnTo>
                      <a:lnTo>
                        <a:pt x="418" y="667"/>
                      </a:lnTo>
                      <a:lnTo>
                        <a:pt x="418" y="667"/>
                      </a:lnTo>
                      <a:lnTo>
                        <a:pt x="416" y="667"/>
                      </a:lnTo>
                      <a:lnTo>
                        <a:pt x="416" y="667"/>
                      </a:lnTo>
                      <a:lnTo>
                        <a:pt x="415" y="667"/>
                      </a:lnTo>
                      <a:lnTo>
                        <a:pt x="416" y="667"/>
                      </a:lnTo>
                      <a:lnTo>
                        <a:pt x="416" y="665"/>
                      </a:lnTo>
                      <a:lnTo>
                        <a:pt x="416" y="665"/>
                      </a:lnTo>
                      <a:lnTo>
                        <a:pt x="416" y="665"/>
                      </a:lnTo>
                      <a:lnTo>
                        <a:pt x="416" y="665"/>
                      </a:lnTo>
                      <a:lnTo>
                        <a:pt x="416" y="665"/>
                      </a:lnTo>
                      <a:lnTo>
                        <a:pt x="415" y="665"/>
                      </a:lnTo>
                      <a:lnTo>
                        <a:pt x="413" y="665"/>
                      </a:lnTo>
                      <a:lnTo>
                        <a:pt x="411" y="665"/>
                      </a:lnTo>
                      <a:lnTo>
                        <a:pt x="411" y="663"/>
                      </a:lnTo>
                      <a:lnTo>
                        <a:pt x="413" y="657"/>
                      </a:lnTo>
                      <a:lnTo>
                        <a:pt x="411" y="657"/>
                      </a:lnTo>
                      <a:lnTo>
                        <a:pt x="411" y="659"/>
                      </a:lnTo>
                      <a:lnTo>
                        <a:pt x="409" y="661"/>
                      </a:lnTo>
                      <a:lnTo>
                        <a:pt x="407" y="661"/>
                      </a:lnTo>
                      <a:lnTo>
                        <a:pt x="405" y="659"/>
                      </a:lnTo>
                      <a:lnTo>
                        <a:pt x="405" y="659"/>
                      </a:lnTo>
                      <a:lnTo>
                        <a:pt x="405" y="657"/>
                      </a:lnTo>
                      <a:lnTo>
                        <a:pt x="405" y="657"/>
                      </a:lnTo>
                      <a:lnTo>
                        <a:pt x="403" y="657"/>
                      </a:lnTo>
                      <a:lnTo>
                        <a:pt x="405" y="655"/>
                      </a:lnTo>
                      <a:lnTo>
                        <a:pt x="403" y="655"/>
                      </a:lnTo>
                      <a:lnTo>
                        <a:pt x="401" y="654"/>
                      </a:lnTo>
                      <a:lnTo>
                        <a:pt x="400" y="654"/>
                      </a:lnTo>
                      <a:lnTo>
                        <a:pt x="400" y="652"/>
                      </a:lnTo>
                      <a:lnTo>
                        <a:pt x="400" y="650"/>
                      </a:lnTo>
                      <a:lnTo>
                        <a:pt x="398" y="650"/>
                      </a:lnTo>
                      <a:lnTo>
                        <a:pt x="398" y="650"/>
                      </a:lnTo>
                      <a:lnTo>
                        <a:pt x="396" y="648"/>
                      </a:lnTo>
                      <a:lnTo>
                        <a:pt x="396" y="648"/>
                      </a:lnTo>
                      <a:lnTo>
                        <a:pt x="396" y="648"/>
                      </a:lnTo>
                      <a:lnTo>
                        <a:pt x="394" y="646"/>
                      </a:lnTo>
                      <a:lnTo>
                        <a:pt x="394" y="646"/>
                      </a:lnTo>
                      <a:lnTo>
                        <a:pt x="394" y="648"/>
                      </a:lnTo>
                      <a:lnTo>
                        <a:pt x="398" y="652"/>
                      </a:lnTo>
                      <a:lnTo>
                        <a:pt x="400" y="652"/>
                      </a:lnTo>
                      <a:lnTo>
                        <a:pt x="401" y="655"/>
                      </a:lnTo>
                      <a:lnTo>
                        <a:pt x="401" y="657"/>
                      </a:lnTo>
                      <a:lnTo>
                        <a:pt x="400" y="657"/>
                      </a:lnTo>
                      <a:lnTo>
                        <a:pt x="401" y="659"/>
                      </a:lnTo>
                      <a:lnTo>
                        <a:pt x="401" y="661"/>
                      </a:lnTo>
                      <a:lnTo>
                        <a:pt x="401" y="661"/>
                      </a:lnTo>
                      <a:lnTo>
                        <a:pt x="403" y="661"/>
                      </a:lnTo>
                      <a:lnTo>
                        <a:pt x="403" y="663"/>
                      </a:lnTo>
                      <a:lnTo>
                        <a:pt x="405" y="665"/>
                      </a:lnTo>
                      <a:lnTo>
                        <a:pt x="405" y="667"/>
                      </a:lnTo>
                      <a:lnTo>
                        <a:pt x="405" y="667"/>
                      </a:lnTo>
                      <a:lnTo>
                        <a:pt x="405" y="669"/>
                      </a:lnTo>
                      <a:lnTo>
                        <a:pt x="405" y="669"/>
                      </a:lnTo>
                      <a:lnTo>
                        <a:pt x="405" y="670"/>
                      </a:lnTo>
                      <a:lnTo>
                        <a:pt x="405" y="670"/>
                      </a:lnTo>
                      <a:lnTo>
                        <a:pt x="407" y="670"/>
                      </a:lnTo>
                      <a:lnTo>
                        <a:pt x="407" y="670"/>
                      </a:lnTo>
                      <a:lnTo>
                        <a:pt x="407" y="672"/>
                      </a:lnTo>
                      <a:lnTo>
                        <a:pt x="407" y="674"/>
                      </a:lnTo>
                      <a:lnTo>
                        <a:pt x="405" y="674"/>
                      </a:lnTo>
                      <a:lnTo>
                        <a:pt x="403" y="676"/>
                      </a:lnTo>
                      <a:lnTo>
                        <a:pt x="403" y="678"/>
                      </a:lnTo>
                      <a:lnTo>
                        <a:pt x="403" y="678"/>
                      </a:lnTo>
                      <a:lnTo>
                        <a:pt x="400" y="678"/>
                      </a:lnTo>
                      <a:lnTo>
                        <a:pt x="394" y="678"/>
                      </a:lnTo>
                      <a:lnTo>
                        <a:pt x="388" y="678"/>
                      </a:lnTo>
                      <a:lnTo>
                        <a:pt x="385" y="678"/>
                      </a:lnTo>
                      <a:lnTo>
                        <a:pt x="385" y="678"/>
                      </a:lnTo>
                      <a:lnTo>
                        <a:pt x="381" y="680"/>
                      </a:lnTo>
                      <a:lnTo>
                        <a:pt x="381" y="680"/>
                      </a:lnTo>
                      <a:lnTo>
                        <a:pt x="377" y="680"/>
                      </a:lnTo>
                      <a:lnTo>
                        <a:pt x="366" y="680"/>
                      </a:lnTo>
                      <a:lnTo>
                        <a:pt x="364" y="680"/>
                      </a:lnTo>
                      <a:lnTo>
                        <a:pt x="364" y="680"/>
                      </a:lnTo>
                      <a:lnTo>
                        <a:pt x="362" y="680"/>
                      </a:lnTo>
                      <a:lnTo>
                        <a:pt x="362" y="682"/>
                      </a:lnTo>
                      <a:lnTo>
                        <a:pt x="364" y="682"/>
                      </a:lnTo>
                      <a:lnTo>
                        <a:pt x="364" y="682"/>
                      </a:lnTo>
                      <a:lnTo>
                        <a:pt x="362" y="682"/>
                      </a:lnTo>
                      <a:lnTo>
                        <a:pt x="360" y="682"/>
                      </a:lnTo>
                      <a:lnTo>
                        <a:pt x="358" y="682"/>
                      </a:lnTo>
                      <a:lnTo>
                        <a:pt x="358" y="682"/>
                      </a:lnTo>
                      <a:lnTo>
                        <a:pt x="356" y="680"/>
                      </a:lnTo>
                      <a:lnTo>
                        <a:pt x="351" y="680"/>
                      </a:lnTo>
                      <a:lnTo>
                        <a:pt x="351" y="680"/>
                      </a:lnTo>
                      <a:lnTo>
                        <a:pt x="351" y="680"/>
                      </a:lnTo>
                      <a:lnTo>
                        <a:pt x="351" y="678"/>
                      </a:lnTo>
                      <a:lnTo>
                        <a:pt x="349" y="680"/>
                      </a:lnTo>
                      <a:lnTo>
                        <a:pt x="349" y="680"/>
                      </a:lnTo>
                      <a:lnTo>
                        <a:pt x="349" y="678"/>
                      </a:lnTo>
                      <a:lnTo>
                        <a:pt x="349" y="678"/>
                      </a:lnTo>
                      <a:lnTo>
                        <a:pt x="349" y="678"/>
                      </a:lnTo>
                      <a:lnTo>
                        <a:pt x="351" y="678"/>
                      </a:lnTo>
                      <a:lnTo>
                        <a:pt x="351" y="676"/>
                      </a:lnTo>
                      <a:lnTo>
                        <a:pt x="351" y="676"/>
                      </a:lnTo>
                      <a:lnTo>
                        <a:pt x="349" y="674"/>
                      </a:lnTo>
                      <a:lnTo>
                        <a:pt x="349" y="674"/>
                      </a:lnTo>
                      <a:lnTo>
                        <a:pt x="349" y="674"/>
                      </a:lnTo>
                      <a:lnTo>
                        <a:pt x="349" y="672"/>
                      </a:lnTo>
                      <a:lnTo>
                        <a:pt x="349" y="670"/>
                      </a:lnTo>
                      <a:lnTo>
                        <a:pt x="349" y="667"/>
                      </a:lnTo>
                      <a:lnTo>
                        <a:pt x="349" y="667"/>
                      </a:lnTo>
                      <a:lnTo>
                        <a:pt x="347" y="669"/>
                      </a:lnTo>
                      <a:lnTo>
                        <a:pt x="347" y="669"/>
                      </a:lnTo>
                      <a:lnTo>
                        <a:pt x="347" y="669"/>
                      </a:lnTo>
                      <a:lnTo>
                        <a:pt x="347" y="670"/>
                      </a:lnTo>
                      <a:lnTo>
                        <a:pt x="347" y="670"/>
                      </a:lnTo>
                      <a:lnTo>
                        <a:pt x="347" y="672"/>
                      </a:lnTo>
                      <a:lnTo>
                        <a:pt x="347" y="672"/>
                      </a:lnTo>
                      <a:lnTo>
                        <a:pt x="347" y="672"/>
                      </a:lnTo>
                      <a:lnTo>
                        <a:pt x="347" y="674"/>
                      </a:lnTo>
                      <a:lnTo>
                        <a:pt x="349" y="674"/>
                      </a:lnTo>
                      <a:lnTo>
                        <a:pt x="347" y="674"/>
                      </a:lnTo>
                      <a:lnTo>
                        <a:pt x="347" y="676"/>
                      </a:lnTo>
                      <a:lnTo>
                        <a:pt x="345" y="678"/>
                      </a:lnTo>
                      <a:lnTo>
                        <a:pt x="345" y="678"/>
                      </a:lnTo>
                      <a:lnTo>
                        <a:pt x="343" y="676"/>
                      </a:lnTo>
                      <a:lnTo>
                        <a:pt x="343" y="676"/>
                      </a:lnTo>
                      <a:lnTo>
                        <a:pt x="343" y="678"/>
                      </a:lnTo>
                      <a:lnTo>
                        <a:pt x="341" y="678"/>
                      </a:lnTo>
                      <a:lnTo>
                        <a:pt x="338" y="676"/>
                      </a:lnTo>
                      <a:lnTo>
                        <a:pt x="336" y="676"/>
                      </a:lnTo>
                      <a:lnTo>
                        <a:pt x="334" y="676"/>
                      </a:lnTo>
                      <a:lnTo>
                        <a:pt x="332" y="674"/>
                      </a:lnTo>
                      <a:lnTo>
                        <a:pt x="332" y="674"/>
                      </a:lnTo>
                      <a:lnTo>
                        <a:pt x="330" y="674"/>
                      </a:lnTo>
                      <a:lnTo>
                        <a:pt x="330" y="674"/>
                      </a:lnTo>
                      <a:lnTo>
                        <a:pt x="330" y="676"/>
                      </a:lnTo>
                      <a:lnTo>
                        <a:pt x="330" y="676"/>
                      </a:lnTo>
                      <a:lnTo>
                        <a:pt x="328" y="676"/>
                      </a:lnTo>
                      <a:lnTo>
                        <a:pt x="328" y="676"/>
                      </a:lnTo>
                      <a:lnTo>
                        <a:pt x="330" y="678"/>
                      </a:lnTo>
                      <a:lnTo>
                        <a:pt x="330" y="678"/>
                      </a:lnTo>
                      <a:lnTo>
                        <a:pt x="330" y="678"/>
                      </a:lnTo>
                      <a:lnTo>
                        <a:pt x="332" y="680"/>
                      </a:lnTo>
                      <a:lnTo>
                        <a:pt x="334" y="680"/>
                      </a:lnTo>
                      <a:lnTo>
                        <a:pt x="334" y="680"/>
                      </a:lnTo>
                      <a:lnTo>
                        <a:pt x="334" y="680"/>
                      </a:lnTo>
                      <a:lnTo>
                        <a:pt x="334" y="682"/>
                      </a:lnTo>
                      <a:lnTo>
                        <a:pt x="330" y="682"/>
                      </a:lnTo>
                      <a:lnTo>
                        <a:pt x="330" y="682"/>
                      </a:lnTo>
                      <a:lnTo>
                        <a:pt x="328" y="680"/>
                      </a:lnTo>
                      <a:lnTo>
                        <a:pt x="324" y="674"/>
                      </a:lnTo>
                      <a:lnTo>
                        <a:pt x="323" y="672"/>
                      </a:lnTo>
                      <a:lnTo>
                        <a:pt x="323" y="670"/>
                      </a:lnTo>
                      <a:lnTo>
                        <a:pt x="323" y="670"/>
                      </a:lnTo>
                      <a:lnTo>
                        <a:pt x="323" y="670"/>
                      </a:lnTo>
                      <a:lnTo>
                        <a:pt x="321" y="670"/>
                      </a:lnTo>
                      <a:lnTo>
                        <a:pt x="321" y="670"/>
                      </a:lnTo>
                      <a:lnTo>
                        <a:pt x="317" y="669"/>
                      </a:lnTo>
                      <a:lnTo>
                        <a:pt x="315" y="665"/>
                      </a:lnTo>
                      <a:lnTo>
                        <a:pt x="315" y="663"/>
                      </a:lnTo>
                      <a:lnTo>
                        <a:pt x="315" y="665"/>
                      </a:lnTo>
                      <a:lnTo>
                        <a:pt x="315" y="665"/>
                      </a:lnTo>
                      <a:lnTo>
                        <a:pt x="315" y="667"/>
                      </a:lnTo>
                      <a:lnTo>
                        <a:pt x="315" y="667"/>
                      </a:lnTo>
                      <a:lnTo>
                        <a:pt x="315" y="667"/>
                      </a:lnTo>
                      <a:lnTo>
                        <a:pt x="317" y="669"/>
                      </a:lnTo>
                      <a:lnTo>
                        <a:pt x="317" y="670"/>
                      </a:lnTo>
                      <a:lnTo>
                        <a:pt x="319" y="670"/>
                      </a:lnTo>
                      <a:lnTo>
                        <a:pt x="321" y="672"/>
                      </a:lnTo>
                      <a:lnTo>
                        <a:pt x="323" y="674"/>
                      </a:lnTo>
                      <a:lnTo>
                        <a:pt x="323" y="676"/>
                      </a:lnTo>
                      <a:lnTo>
                        <a:pt x="321" y="678"/>
                      </a:lnTo>
                      <a:lnTo>
                        <a:pt x="321" y="678"/>
                      </a:lnTo>
                      <a:lnTo>
                        <a:pt x="323" y="680"/>
                      </a:lnTo>
                      <a:lnTo>
                        <a:pt x="323" y="680"/>
                      </a:lnTo>
                      <a:lnTo>
                        <a:pt x="323" y="682"/>
                      </a:lnTo>
                      <a:lnTo>
                        <a:pt x="321" y="684"/>
                      </a:lnTo>
                      <a:lnTo>
                        <a:pt x="319" y="685"/>
                      </a:lnTo>
                      <a:lnTo>
                        <a:pt x="319" y="684"/>
                      </a:lnTo>
                      <a:lnTo>
                        <a:pt x="319" y="685"/>
                      </a:lnTo>
                      <a:lnTo>
                        <a:pt x="317" y="685"/>
                      </a:lnTo>
                      <a:lnTo>
                        <a:pt x="315" y="684"/>
                      </a:lnTo>
                      <a:lnTo>
                        <a:pt x="315" y="684"/>
                      </a:lnTo>
                      <a:lnTo>
                        <a:pt x="315" y="682"/>
                      </a:lnTo>
                      <a:lnTo>
                        <a:pt x="315" y="682"/>
                      </a:lnTo>
                      <a:lnTo>
                        <a:pt x="315" y="684"/>
                      </a:lnTo>
                      <a:lnTo>
                        <a:pt x="315" y="685"/>
                      </a:lnTo>
                      <a:lnTo>
                        <a:pt x="315" y="685"/>
                      </a:lnTo>
                      <a:lnTo>
                        <a:pt x="313" y="687"/>
                      </a:lnTo>
                      <a:lnTo>
                        <a:pt x="313" y="687"/>
                      </a:lnTo>
                      <a:lnTo>
                        <a:pt x="311" y="685"/>
                      </a:lnTo>
                      <a:lnTo>
                        <a:pt x="311" y="684"/>
                      </a:lnTo>
                      <a:lnTo>
                        <a:pt x="311" y="680"/>
                      </a:lnTo>
                      <a:lnTo>
                        <a:pt x="311" y="678"/>
                      </a:lnTo>
                      <a:lnTo>
                        <a:pt x="309" y="676"/>
                      </a:lnTo>
                      <a:lnTo>
                        <a:pt x="311" y="676"/>
                      </a:lnTo>
                      <a:lnTo>
                        <a:pt x="311" y="674"/>
                      </a:lnTo>
                      <a:lnTo>
                        <a:pt x="311" y="674"/>
                      </a:lnTo>
                      <a:lnTo>
                        <a:pt x="311" y="672"/>
                      </a:lnTo>
                      <a:lnTo>
                        <a:pt x="311" y="670"/>
                      </a:lnTo>
                      <a:lnTo>
                        <a:pt x="311" y="672"/>
                      </a:lnTo>
                      <a:lnTo>
                        <a:pt x="313" y="672"/>
                      </a:lnTo>
                      <a:lnTo>
                        <a:pt x="313" y="672"/>
                      </a:lnTo>
                      <a:lnTo>
                        <a:pt x="313" y="670"/>
                      </a:lnTo>
                      <a:lnTo>
                        <a:pt x="311" y="669"/>
                      </a:lnTo>
                      <a:lnTo>
                        <a:pt x="311" y="669"/>
                      </a:lnTo>
                      <a:lnTo>
                        <a:pt x="311" y="667"/>
                      </a:lnTo>
                      <a:lnTo>
                        <a:pt x="309" y="667"/>
                      </a:lnTo>
                      <a:lnTo>
                        <a:pt x="309" y="669"/>
                      </a:lnTo>
                      <a:lnTo>
                        <a:pt x="308" y="669"/>
                      </a:lnTo>
                      <a:lnTo>
                        <a:pt x="308" y="667"/>
                      </a:lnTo>
                      <a:lnTo>
                        <a:pt x="308" y="665"/>
                      </a:lnTo>
                      <a:lnTo>
                        <a:pt x="308" y="667"/>
                      </a:lnTo>
                      <a:lnTo>
                        <a:pt x="308" y="669"/>
                      </a:lnTo>
                      <a:lnTo>
                        <a:pt x="308" y="669"/>
                      </a:lnTo>
                      <a:lnTo>
                        <a:pt x="308" y="670"/>
                      </a:lnTo>
                      <a:lnTo>
                        <a:pt x="309" y="674"/>
                      </a:lnTo>
                      <a:lnTo>
                        <a:pt x="308" y="674"/>
                      </a:lnTo>
                      <a:lnTo>
                        <a:pt x="308" y="674"/>
                      </a:lnTo>
                      <a:lnTo>
                        <a:pt x="308" y="674"/>
                      </a:lnTo>
                      <a:lnTo>
                        <a:pt x="306" y="674"/>
                      </a:lnTo>
                      <a:lnTo>
                        <a:pt x="306" y="672"/>
                      </a:lnTo>
                      <a:lnTo>
                        <a:pt x="306" y="670"/>
                      </a:lnTo>
                      <a:lnTo>
                        <a:pt x="304" y="669"/>
                      </a:lnTo>
                      <a:lnTo>
                        <a:pt x="304" y="670"/>
                      </a:lnTo>
                      <a:lnTo>
                        <a:pt x="304" y="670"/>
                      </a:lnTo>
                      <a:lnTo>
                        <a:pt x="304" y="672"/>
                      </a:lnTo>
                      <a:lnTo>
                        <a:pt x="306" y="674"/>
                      </a:lnTo>
                      <a:lnTo>
                        <a:pt x="306" y="674"/>
                      </a:lnTo>
                      <a:lnTo>
                        <a:pt x="306" y="674"/>
                      </a:lnTo>
                      <a:lnTo>
                        <a:pt x="304" y="676"/>
                      </a:lnTo>
                      <a:lnTo>
                        <a:pt x="306" y="676"/>
                      </a:lnTo>
                      <a:lnTo>
                        <a:pt x="306" y="676"/>
                      </a:lnTo>
                      <a:lnTo>
                        <a:pt x="308" y="676"/>
                      </a:lnTo>
                      <a:lnTo>
                        <a:pt x="308" y="676"/>
                      </a:lnTo>
                      <a:lnTo>
                        <a:pt x="309" y="676"/>
                      </a:lnTo>
                      <a:lnTo>
                        <a:pt x="308" y="682"/>
                      </a:lnTo>
                      <a:lnTo>
                        <a:pt x="308" y="684"/>
                      </a:lnTo>
                      <a:lnTo>
                        <a:pt x="311" y="687"/>
                      </a:lnTo>
                      <a:lnTo>
                        <a:pt x="311" y="689"/>
                      </a:lnTo>
                      <a:lnTo>
                        <a:pt x="311" y="691"/>
                      </a:lnTo>
                      <a:lnTo>
                        <a:pt x="311" y="691"/>
                      </a:lnTo>
                      <a:lnTo>
                        <a:pt x="311" y="691"/>
                      </a:lnTo>
                      <a:lnTo>
                        <a:pt x="309" y="691"/>
                      </a:lnTo>
                      <a:lnTo>
                        <a:pt x="309" y="691"/>
                      </a:lnTo>
                      <a:lnTo>
                        <a:pt x="308" y="689"/>
                      </a:lnTo>
                      <a:lnTo>
                        <a:pt x="308" y="691"/>
                      </a:lnTo>
                      <a:lnTo>
                        <a:pt x="308" y="691"/>
                      </a:lnTo>
                      <a:lnTo>
                        <a:pt x="308" y="691"/>
                      </a:lnTo>
                      <a:lnTo>
                        <a:pt x="306" y="691"/>
                      </a:lnTo>
                      <a:lnTo>
                        <a:pt x="304" y="689"/>
                      </a:lnTo>
                      <a:lnTo>
                        <a:pt x="304" y="689"/>
                      </a:lnTo>
                      <a:lnTo>
                        <a:pt x="302" y="691"/>
                      </a:lnTo>
                      <a:lnTo>
                        <a:pt x="300" y="689"/>
                      </a:lnTo>
                      <a:lnTo>
                        <a:pt x="300" y="687"/>
                      </a:lnTo>
                      <a:lnTo>
                        <a:pt x="300" y="687"/>
                      </a:lnTo>
                      <a:lnTo>
                        <a:pt x="300" y="685"/>
                      </a:lnTo>
                      <a:lnTo>
                        <a:pt x="298" y="685"/>
                      </a:lnTo>
                      <a:lnTo>
                        <a:pt x="298" y="684"/>
                      </a:lnTo>
                      <a:lnTo>
                        <a:pt x="298" y="682"/>
                      </a:lnTo>
                      <a:lnTo>
                        <a:pt x="296" y="680"/>
                      </a:lnTo>
                      <a:lnTo>
                        <a:pt x="296" y="678"/>
                      </a:lnTo>
                      <a:lnTo>
                        <a:pt x="298" y="676"/>
                      </a:lnTo>
                      <a:lnTo>
                        <a:pt x="298" y="676"/>
                      </a:lnTo>
                      <a:lnTo>
                        <a:pt x="298" y="674"/>
                      </a:lnTo>
                      <a:lnTo>
                        <a:pt x="298" y="674"/>
                      </a:lnTo>
                      <a:lnTo>
                        <a:pt x="298" y="672"/>
                      </a:lnTo>
                      <a:lnTo>
                        <a:pt x="296" y="670"/>
                      </a:lnTo>
                      <a:lnTo>
                        <a:pt x="294" y="669"/>
                      </a:lnTo>
                      <a:lnTo>
                        <a:pt x="294" y="665"/>
                      </a:lnTo>
                      <a:lnTo>
                        <a:pt x="292" y="663"/>
                      </a:lnTo>
                      <a:lnTo>
                        <a:pt x="294" y="661"/>
                      </a:lnTo>
                      <a:lnTo>
                        <a:pt x="294" y="661"/>
                      </a:lnTo>
                      <a:lnTo>
                        <a:pt x="294" y="659"/>
                      </a:lnTo>
                      <a:lnTo>
                        <a:pt x="294" y="659"/>
                      </a:lnTo>
                      <a:lnTo>
                        <a:pt x="294" y="659"/>
                      </a:lnTo>
                      <a:lnTo>
                        <a:pt x="292" y="659"/>
                      </a:lnTo>
                      <a:lnTo>
                        <a:pt x="292" y="659"/>
                      </a:lnTo>
                      <a:lnTo>
                        <a:pt x="292" y="659"/>
                      </a:lnTo>
                      <a:lnTo>
                        <a:pt x="292" y="657"/>
                      </a:lnTo>
                      <a:lnTo>
                        <a:pt x="291" y="657"/>
                      </a:lnTo>
                      <a:lnTo>
                        <a:pt x="291" y="659"/>
                      </a:lnTo>
                      <a:lnTo>
                        <a:pt x="291" y="657"/>
                      </a:lnTo>
                      <a:lnTo>
                        <a:pt x="289" y="657"/>
                      </a:lnTo>
                      <a:lnTo>
                        <a:pt x="291" y="659"/>
                      </a:lnTo>
                      <a:lnTo>
                        <a:pt x="291" y="661"/>
                      </a:lnTo>
                      <a:lnTo>
                        <a:pt x="291" y="661"/>
                      </a:lnTo>
                      <a:lnTo>
                        <a:pt x="292" y="663"/>
                      </a:lnTo>
                      <a:lnTo>
                        <a:pt x="292" y="663"/>
                      </a:lnTo>
                      <a:lnTo>
                        <a:pt x="292" y="667"/>
                      </a:lnTo>
                      <a:lnTo>
                        <a:pt x="292" y="669"/>
                      </a:lnTo>
                      <a:lnTo>
                        <a:pt x="294" y="670"/>
                      </a:lnTo>
                      <a:lnTo>
                        <a:pt x="294" y="670"/>
                      </a:lnTo>
                      <a:lnTo>
                        <a:pt x="294" y="670"/>
                      </a:lnTo>
                      <a:lnTo>
                        <a:pt x="296" y="672"/>
                      </a:lnTo>
                      <a:lnTo>
                        <a:pt x="298" y="674"/>
                      </a:lnTo>
                      <a:lnTo>
                        <a:pt x="296" y="676"/>
                      </a:lnTo>
                      <a:lnTo>
                        <a:pt x="296" y="676"/>
                      </a:lnTo>
                      <a:lnTo>
                        <a:pt x="294" y="678"/>
                      </a:lnTo>
                      <a:lnTo>
                        <a:pt x="296" y="685"/>
                      </a:lnTo>
                      <a:lnTo>
                        <a:pt x="298" y="687"/>
                      </a:lnTo>
                      <a:lnTo>
                        <a:pt x="298" y="687"/>
                      </a:lnTo>
                      <a:lnTo>
                        <a:pt x="298" y="689"/>
                      </a:lnTo>
                      <a:lnTo>
                        <a:pt x="300" y="691"/>
                      </a:lnTo>
                      <a:lnTo>
                        <a:pt x="300" y="691"/>
                      </a:lnTo>
                      <a:lnTo>
                        <a:pt x="298" y="693"/>
                      </a:lnTo>
                      <a:lnTo>
                        <a:pt x="296" y="693"/>
                      </a:lnTo>
                      <a:lnTo>
                        <a:pt x="294" y="693"/>
                      </a:lnTo>
                      <a:lnTo>
                        <a:pt x="291" y="693"/>
                      </a:lnTo>
                      <a:lnTo>
                        <a:pt x="289" y="693"/>
                      </a:lnTo>
                      <a:lnTo>
                        <a:pt x="289" y="691"/>
                      </a:lnTo>
                      <a:lnTo>
                        <a:pt x="291" y="687"/>
                      </a:lnTo>
                      <a:lnTo>
                        <a:pt x="291" y="687"/>
                      </a:lnTo>
                      <a:lnTo>
                        <a:pt x="291" y="685"/>
                      </a:lnTo>
                      <a:lnTo>
                        <a:pt x="289" y="685"/>
                      </a:lnTo>
                      <a:lnTo>
                        <a:pt x="289" y="685"/>
                      </a:lnTo>
                      <a:lnTo>
                        <a:pt x="289" y="682"/>
                      </a:lnTo>
                      <a:lnTo>
                        <a:pt x="289" y="682"/>
                      </a:lnTo>
                      <a:lnTo>
                        <a:pt x="291" y="678"/>
                      </a:lnTo>
                      <a:lnTo>
                        <a:pt x="291" y="674"/>
                      </a:lnTo>
                      <a:lnTo>
                        <a:pt x="291" y="676"/>
                      </a:lnTo>
                      <a:lnTo>
                        <a:pt x="289" y="680"/>
                      </a:lnTo>
                      <a:lnTo>
                        <a:pt x="289" y="682"/>
                      </a:lnTo>
                      <a:lnTo>
                        <a:pt x="289" y="685"/>
                      </a:lnTo>
                      <a:lnTo>
                        <a:pt x="289" y="685"/>
                      </a:lnTo>
                      <a:lnTo>
                        <a:pt x="289" y="687"/>
                      </a:lnTo>
                      <a:lnTo>
                        <a:pt x="287" y="685"/>
                      </a:lnTo>
                      <a:lnTo>
                        <a:pt x="287" y="685"/>
                      </a:lnTo>
                      <a:lnTo>
                        <a:pt x="287" y="680"/>
                      </a:lnTo>
                      <a:lnTo>
                        <a:pt x="287" y="680"/>
                      </a:lnTo>
                      <a:lnTo>
                        <a:pt x="287" y="680"/>
                      </a:lnTo>
                      <a:lnTo>
                        <a:pt x="285" y="682"/>
                      </a:lnTo>
                      <a:lnTo>
                        <a:pt x="285" y="682"/>
                      </a:lnTo>
                      <a:lnTo>
                        <a:pt x="285" y="682"/>
                      </a:lnTo>
                      <a:lnTo>
                        <a:pt x="285" y="685"/>
                      </a:lnTo>
                      <a:lnTo>
                        <a:pt x="287" y="687"/>
                      </a:lnTo>
                      <a:lnTo>
                        <a:pt x="287" y="689"/>
                      </a:lnTo>
                      <a:lnTo>
                        <a:pt x="287" y="689"/>
                      </a:lnTo>
                      <a:lnTo>
                        <a:pt x="289" y="693"/>
                      </a:lnTo>
                      <a:lnTo>
                        <a:pt x="289" y="693"/>
                      </a:lnTo>
                      <a:lnTo>
                        <a:pt x="287" y="693"/>
                      </a:lnTo>
                      <a:lnTo>
                        <a:pt x="287" y="693"/>
                      </a:lnTo>
                      <a:lnTo>
                        <a:pt x="285" y="693"/>
                      </a:lnTo>
                      <a:lnTo>
                        <a:pt x="283" y="695"/>
                      </a:lnTo>
                      <a:lnTo>
                        <a:pt x="281" y="693"/>
                      </a:lnTo>
                      <a:lnTo>
                        <a:pt x="281" y="691"/>
                      </a:lnTo>
                      <a:lnTo>
                        <a:pt x="281" y="689"/>
                      </a:lnTo>
                      <a:lnTo>
                        <a:pt x="281" y="685"/>
                      </a:lnTo>
                      <a:lnTo>
                        <a:pt x="281" y="684"/>
                      </a:lnTo>
                      <a:lnTo>
                        <a:pt x="279" y="682"/>
                      </a:lnTo>
                      <a:lnTo>
                        <a:pt x="277" y="682"/>
                      </a:lnTo>
                      <a:lnTo>
                        <a:pt x="279" y="684"/>
                      </a:lnTo>
                      <a:lnTo>
                        <a:pt x="281" y="685"/>
                      </a:lnTo>
                      <a:lnTo>
                        <a:pt x="279" y="689"/>
                      </a:lnTo>
                      <a:lnTo>
                        <a:pt x="279" y="691"/>
                      </a:lnTo>
                      <a:lnTo>
                        <a:pt x="279" y="693"/>
                      </a:lnTo>
                      <a:lnTo>
                        <a:pt x="276" y="695"/>
                      </a:lnTo>
                      <a:lnTo>
                        <a:pt x="272" y="695"/>
                      </a:lnTo>
                      <a:lnTo>
                        <a:pt x="270" y="693"/>
                      </a:lnTo>
                      <a:lnTo>
                        <a:pt x="268" y="693"/>
                      </a:lnTo>
                      <a:lnTo>
                        <a:pt x="268" y="693"/>
                      </a:lnTo>
                      <a:lnTo>
                        <a:pt x="268" y="695"/>
                      </a:lnTo>
                      <a:lnTo>
                        <a:pt x="266" y="695"/>
                      </a:lnTo>
                      <a:lnTo>
                        <a:pt x="264" y="695"/>
                      </a:lnTo>
                      <a:lnTo>
                        <a:pt x="264" y="695"/>
                      </a:lnTo>
                      <a:lnTo>
                        <a:pt x="262" y="697"/>
                      </a:lnTo>
                      <a:lnTo>
                        <a:pt x="259" y="697"/>
                      </a:lnTo>
                      <a:lnTo>
                        <a:pt x="257" y="697"/>
                      </a:lnTo>
                      <a:lnTo>
                        <a:pt x="257" y="695"/>
                      </a:lnTo>
                      <a:lnTo>
                        <a:pt x="257" y="691"/>
                      </a:lnTo>
                      <a:lnTo>
                        <a:pt x="262" y="687"/>
                      </a:lnTo>
                      <a:lnTo>
                        <a:pt x="261" y="687"/>
                      </a:lnTo>
                      <a:lnTo>
                        <a:pt x="261" y="687"/>
                      </a:lnTo>
                      <a:lnTo>
                        <a:pt x="259" y="687"/>
                      </a:lnTo>
                      <a:lnTo>
                        <a:pt x="257" y="689"/>
                      </a:lnTo>
                      <a:lnTo>
                        <a:pt x="257" y="685"/>
                      </a:lnTo>
                      <a:lnTo>
                        <a:pt x="255" y="682"/>
                      </a:lnTo>
                      <a:lnTo>
                        <a:pt x="255" y="682"/>
                      </a:lnTo>
                      <a:lnTo>
                        <a:pt x="255" y="685"/>
                      </a:lnTo>
                      <a:lnTo>
                        <a:pt x="255" y="687"/>
                      </a:lnTo>
                      <a:lnTo>
                        <a:pt x="257" y="689"/>
                      </a:lnTo>
                      <a:lnTo>
                        <a:pt x="255" y="687"/>
                      </a:lnTo>
                      <a:lnTo>
                        <a:pt x="255" y="687"/>
                      </a:lnTo>
                      <a:lnTo>
                        <a:pt x="253" y="687"/>
                      </a:lnTo>
                      <a:lnTo>
                        <a:pt x="253" y="685"/>
                      </a:lnTo>
                      <a:lnTo>
                        <a:pt x="253" y="687"/>
                      </a:lnTo>
                      <a:lnTo>
                        <a:pt x="255" y="689"/>
                      </a:lnTo>
                      <a:lnTo>
                        <a:pt x="255" y="691"/>
                      </a:lnTo>
                      <a:lnTo>
                        <a:pt x="255" y="691"/>
                      </a:lnTo>
                      <a:lnTo>
                        <a:pt x="255" y="693"/>
                      </a:lnTo>
                      <a:lnTo>
                        <a:pt x="253" y="695"/>
                      </a:lnTo>
                      <a:lnTo>
                        <a:pt x="253" y="695"/>
                      </a:lnTo>
                      <a:lnTo>
                        <a:pt x="253" y="695"/>
                      </a:lnTo>
                      <a:lnTo>
                        <a:pt x="253" y="697"/>
                      </a:lnTo>
                      <a:lnTo>
                        <a:pt x="253" y="697"/>
                      </a:lnTo>
                      <a:lnTo>
                        <a:pt x="253" y="697"/>
                      </a:lnTo>
                      <a:lnTo>
                        <a:pt x="255" y="697"/>
                      </a:lnTo>
                      <a:lnTo>
                        <a:pt x="253" y="697"/>
                      </a:lnTo>
                      <a:lnTo>
                        <a:pt x="251" y="699"/>
                      </a:lnTo>
                      <a:lnTo>
                        <a:pt x="249" y="699"/>
                      </a:lnTo>
                      <a:lnTo>
                        <a:pt x="247" y="697"/>
                      </a:lnTo>
                      <a:lnTo>
                        <a:pt x="246" y="699"/>
                      </a:lnTo>
                      <a:lnTo>
                        <a:pt x="246" y="699"/>
                      </a:lnTo>
                      <a:lnTo>
                        <a:pt x="244" y="697"/>
                      </a:lnTo>
                      <a:lnTo>
                        <a:pt x="244" y="697"/>
                      </a:lnTo>
                      <a:lnTo>
                        <a:pt x="244" y="695"/>
                      </a:lnTo>
                      <a:lnTo>
                        <a:pt x="244" y="693"/>
                      </a:lnTo>
                      <a:lnTo>
                        <a:pt x="246" y="691"/>
                      </a:lnTo>
                      <a:lnTo>
                        <a:pt x="246" y="691"/>
                      </a:lnTo>
                      <a:lnTo>
                        <a:pt x="246" y="691"/>
                      </a:lnTo>
                      <a:lnTo>
                        <a:pt x="244" y="691"/>
                      </a:lnTo>
                      <a:lnTo>
                        <a:pt x="244" y="691"/>
                      </a:lnTo>
                      <a:lnTo>
                        <a:pt x="244" y="691"/>
                      </a:lnTo>
                      <a:lnTo>
                        <a:pt x="244" y="689"/>
                      </a:lnTo>
                      <a:lnTo>
                        <a:pt x="244" y="689"/>
                      </a:lnTo>
                      <a:lnTo>
                        <a:pt x="242" y="687"/>
                      </a:lnTo>
                      <a:lnTo>
                        <a:pt x="242" y="687"/>
                      </a:lnTo>
                      <a:lnTo>
                        <a:pt x="242" y="689"/>
                      </a:lnTo>
                      <a:lnTo>
                        <a:pt x="242" y="691"/>
                      </a:lnTo>
                      <a:lnTo>
                        <a:pt x="242" y="691"/>
                      </a:lnTo>
                      <a:lnTo>
                        <a:pt x="242" y="693"/>
                      </a:lnTo>
                      <a:lnTo>
                        <a:pt x="242" y="693"/>
                      </a:lnTo>
                      <a:lnTo>
                        <a:pt x="242" y="695"/>
                      </a:lnTo>
                      <a:lnTo>
                        <a:pt x="244" y="695"/>
                      </a:lnTo>
                      <a:lnTo>
                        <a:pt x="242" y="697"/>
                      </a:lnTo>
                      <a:lnTo>
                        <a:pt x="242" y="697"/>
                      </a:lnTo>
                      <a:lnTo>
                        <a:pt x="242" y="697"/>
                      </a:lnTo>
                      <a:lnTo>
                        <a:pt x="240" y="695"/>
                      </a:lnTo>
                      <a:lnTo>
                        <a:pt x="238" y="695"/>
                      </a:lnTo>
                      <a:lnTo>
                        <a:pt x="238" y="695"/>
                      </a:lnTo>
                      <a:lnTo>
                        <a:pt x="238" y="693"/>
                      </a:lnTo>
                      <a:lnTo>
                        <a:pt x="238" y="693"/>
                      </a:lnTo>
                      <a:lnTo>
                        <a:pt x="238" y="693"/>
                      </a:lnTo>
                      <a:lnTo>
                        <a:pt x="238" y="691"/>
                      </a:lnTo>
                      <a:lnTo>
                        <a:pt x="238" y="691"/>
                      </a:lnTo>
                      <a:lnTo>
                        <a:pt x="238" y="689"/>
                      </a:lnTo>
                      <a:lnTo>
                        <a:pt x="238" y="687"/>
                      </a:lnTo>
                      <a:lnTo>
                        <a:pt x="236" y="687"/>
                      </a:lnTo>
                      <a:lnTo>
                        <a:pt x="236" y="691"/>
                      </a:lnTo>
                      <a:lnTo>
                        <a:pt x="236" y="691"/>
                      </a:lnTo>
                      <a:lnTo>
                        <a:pt x="234" y="689"/>
                      </a:lnTo>
                      <a:lnTo>
                        <a:pt x="236" y="691"/>
                      </a:lnTo>
                      <a:lnTo>
                        <a:pt x="236" y="693"/>
                      </a:lnTo>
                      <a:lnTo>
                        <a:pt x="236" y="693"/>
                      </a:lnTo>
                      <a:lnTo>
                        <a:pt x="234" y="693"/>
                      </a:lnTo>
                      <a:lnTo>
                        <a:pt x="232" y="693"/>
                      </a:lnTo>
                      <a:lnTo>
                        <a:pt x="232" y="693"/>
                      </a:lnTo>
                      <a:lnTo>
                        <a:pt x="232" y="691"/>
                      </a:lnTo>
                      <a:lnTo>
                        <a:pt x="231" y="691"/>
                      </a:lnTo>
                      <a:lnTo>
                        <a:pt x="229" y="691"/>
                      </a:lnTo>
                      <a:lnTo>
                        <a:pt x="229" y="689"/>
                      </a:lnTo>
                      <a:lnTo>
                        <a:pt x="229" y="687"/>
                      </a:lnTo>
                      <a:lnTo>
                        <a:pt x="227" y="687"/>
                      </a:lnTo>
                      <a:lnTo>
                        <a:pt x="227" y="687"/>
                      </a:lnTo>
                      <a:lnTo>
                        <a:pt x="227" y="687"/>
                      </a:lnTo>
                      <a:lnTo>
                        <a:pt x="225" y="687"/>
                      </a:lnTo>
                      <a:lnTo>
                        <a:pt x="223" y="685"/>
                      </a:lnTo>
                      <a:lnTo>
                        <a:pt x="221" y="684"/>
                      </a:lnTo>
                      <a:lnTo>
                        <a:pt x="223" y="685"/>
                      </a:lnTo>
                      <a:lnTo>
                        <a:pt x="223" y="684"/>
                      </a:lnTo>
                      <a:lnTo>
                        <a:pt x="223" y="684"/>
                      </a:lnTo>
                      <a:lnTo>
                        <a:pt x="221" y="684"/>
                      </a:lnTo>
                      <a:lnTo>
                        <a:pt x="221" y="684"/>
                      </a:lnTo>
                      <a:lnTo>
                        <a:pt x="217" y="682"/>
                      </a:lnTo>
                      <a:lnTo>
                        <a:pt x="215" y="678"/>
                      </a:lnTo>
                      <a:lnTo>
                        <a:pt x="215" y="678"/>
                      </a:lnTo>
                      <a:lnTo>
                        <a:pt x="210" y="672"/>
                      </a:lnTo>
                      <a:lnTo>
                        <a:pt x="208" y="669"/>
                      </a:lnTo>
                      <a:lnTo>
                        <a:pt x="206" y="667"/>
                      </a:lnTo>
                      <a:lnTo>
                        <a:pt x="206" y="667"/>
                      </a:lnTo>
                      <a:lnTo>
                        <a:pt x="208" y="667"/>
                      </a:lnTo>
                      <a:lnTo>
                        <a:pt x="208" y="665"/>
                      </a:lnTo>
                      <a:lnTo>
                        <a:pt x="204" y="663"/>
                      </a:lnTo>
                      <a:lnTo>
                        <a:pt x="204" y="663"/>
                      </a:lnTo>
                      <a:lnTo>
                        <a:pt x="202" y="661"/>
                      </a:lnTo>
                      <a:lnTo>
                        <a:pt x="200" y="657"/>
                      </a:lnTo>
                      <a:lnTo>
                        <a:pt x="200" y="657"/>
                      </a:lnTo>
                      <a:lnTo>
                        <a:pt x="202" y="659"/>
                      </a:lnTo>
                      <a:lnTo>
                        <a:pt x="202" y="657"/>
                      </a:lnTo>
                      <a:lnTo>
                        <a:pt x="200" y="654"/>
                      </a:lnTo>
                      <a:lnTo>
                        <a:pt x="199" y="648"/>
                      </a:lnTo>
                      <a:lnTo>
                        <a:pt x="197" y="646"/>
                      </a:lnTo>
                      <a:lnTo>
                        <a:pt x="197" y="644"/>
                      </a:lnTo>
                      <a:lnTo>
                        <a:pt x="197" y="642"/>
                      </a:lnTo>
                      <a:lnTo>
                        <a:pt x="197" y="640"/>
                      </a:lnTo>
                      <a:lnTo>
                        <a:pt x="195" y="640"/>
                      </a:lnTo>
                      <a:lnTo>
                        <a:pt x="195" y="640"/>
                      </a:lnTo>
                      <a:lnTo>
                        <a:pt x="195" y="639"/>
                      </a:lnTo>
                      <a:lnTo>
                        <a:pt x="195" y="639"/>
                      </a:lnTo>
                      <a:lnTo>
                        <a:pt x="195" y="637"/>
                      </a:lnTo>
                      <a:lnTo>
                        <a:pt x="195" y="637"/>
                      </a:lnTo>
                      <a:lnTo>
                        <a:pt x="195" y="635"/>
                      </a:lnTo>
                      <a:lnTo>
                        <a:pt x="197" y="637"/>
                      </a:lnTo>
                      <a:lnTo>
                        <a:pt x="197" y="637"/>
                      </a:lnTo>
                      <a:lnTo>
                        <a:pt x="199" y="637"/>
                      </a:lnTo>
                      <a:lnTo>
                        <a:pt x="200" y="639"/>
                      </a:lnTo>
                      <a:lnTo>
                        <a:pt x="200" y="639"/>
                      </a:lnTo>
                      <a:lnTo>
                        <a:pt x="199" y="635"/>
                      </a:lnTo>
                      <a:lnTo>
                        <a:pt x="200" y="635"/>
                      </a:lnTo>
                      <a:lnTo>
                        <a:pt x="202" y="635"/>
                      </a:lnTo>
                      <a:lnTo>
                        <a:pt x="200" y="635"/>
                      </a:lnTo>
                      <a:lnTo>
                        <a:pt x="200" y="633"/>
                      </a:lnTo>
                      <a:lnTo>
                        <a:pt x="199" y="633"/>
                      </a:lnTo>
                      <a:lnTo>
                        <a:pt x="199" y="633"/>
                      </a:lnTo>
                      <a:lnTo>
                        <a:pt x="199" y="635"/>
                      </a:lnTo>
                      <a:lnTo>
                        <a:pt x="199" y="635"/>
                      </a:lnTo>
                      <a:lnTo>
                        <a:pt x="197" y="635"/>
                      </a:lnTo>
                      <a:lnTo>
                        <a:pt x="197" y="635"/>
                      </a:lnTo>
                      <a:lnTo>
                        <a:pt x="197" y="635"/>
                      </a:lnTo>
                      <a:lnTo>
                        <a:pt x="195" y="635"/>
                      </a:lnTo>
                      <a:lnTo>
                        <a:pt x="193" y="635"/>
                      </a:lnTo>
                      <a:lnTo>
                        <a:pt x="193" y="635"/>
                      </a:lnTo>
                      <a:lnTo>
                        <a:pt x="193" y="631"/>
                      </a:lnTo>
                      <a:lnTo>
                        <a:pt x="193" y="627"/>
                      </a:lnTo>
                      <a:lnTo>
                        <a:pt x="191" y="622"/>
                      </a:lnTo>
                      <a:lnTo>
                        <a:pt x="191" y="620"/>
                      </a:lnTo>
                      <a:lnTo>
                        <a:pt x="193" y="620"/>
                      </a:lnTo>
                      <a:lnTo>
                        <a:pt x="197" y="620"/>
                      </a:lnTo>
                      <a:lnTo>
                        <a:pt x="199" y="620"/>
                      </a:lnTo>
                      <a:lnTo>
                        <a:pt x="199" y="620"/>
                      </a:lnTo>
                      <a:lnTo>
                        <a:pt x="200" y="622"/>
                      </a:lnTo>
                      <a:lnTo>
                        <a:pt x="200" y="622"/>
                      </a:lnTo>
                      <a:lnTo>
                        <a:pt x="200" y="620"/>
                      </a:lnTo>
                      <a:lnTo>
                        <a:pt x="202" y="620"/>
                      </a:lnTo>
                      <a:lnTo>
                        <a:pt x="204" y="618"/>
                      </a:lnTo>
                      <a:lnTo>
                        <a:pt x="206" y="618"/>
                      </a:lnTo>
                      <a:lnTo>
                        <a:pt x="206" y="618"/>
                      </a:lnTo>
                      <a:lnTo>
                        <a:pt x="208" y="618"/>
                      </a:lnTo>
                      <a:lnTo>
                        <a:pt x="208" y="618"/>
                      </a:lnTo>
                      <a:lnTo>
                        <a:pt x="208" y="618"/>
                      </a:lnTo>
                      <a:lnTo>
                        <a:pt x="206" y="616"/>
                      </a:lnTo>
                      <a:lnTo>
                        <a:pt x="204" y="614"/>
                      </a:lnTo>
                      <a:lnTo>
                        <a:pt x="204" y="614"/>
                      </a:lnTo>
                      <a:lnTo>
                        <a:pt x="204" y="612"/>
                      </a:lnTo>
                      <a:lnTo>
                        <a:pt x="206" y="610"/>
                      </a:lnTo>
                      <a:lnTo>
                        <a:pt x="206" y="610"/>
                      </a:lnTo>
                      <a:lnTo>
                        <a:pt x="208" y="610"/>
                      </a:lnTo>
                      <a:lnTo>
                        <a:pt x="210" y="610"/>
                      </a:lnTo>
                      <a:lnTo>
                        <a:pt x="210" y="610"/>
                      </a:lnTo>
                      <a:lnTo>
                        <a:pt x="212" y="608"/>
                      </a:lnTo>
                      <a:lnTo>
                        <a:pt x="212" y="607"/>
                      </a:lnTo>
                      <a:lnTo>
                        <a:pt x="212" y="608"/>
                      </a:lnTo>
                      <a:lnTo>
                        <a:pt x="210" y="608"/>
                      </a:lnTo>
                      <a:lnTo>
                        <a:pt x="210" y="608"/>
                      </a:lnTo>
                      <a:lnTo>
                        <a:pt x="208" y="608"/>
                      </a:lnTo>
                      <a:lnTo>
                        <a:pt x="208" y="608"/>
                      </a:lnTo>
                      <a:lnTo>
                        <a:pt x="208" y="608"/>
                      </a:lnTo>
                      <a:lnTo>
                        <a:pt x="206" y="610"/>
                      </a:lnTo>
                      <a:lnTo>
                        <a:pt x="206" y="608"/>
                      </a:lnTo>
                      <a:lnTo>
                        <a:pt x="204" y="610"/>
                      </a:lnTo>
                      <a:lnTo>
                        <a:pt x="202" y="612"/>
                      </a:lnTo>
                      <a:lnTo>
                        <a:pt x="202" y="614"/>
                      </a:lnTo>
                      <a:lnTo>
                        <a:pt x="202" y="616"/>
                      </a:lnTo>
                      <a:lnTo>
                        <a:pt x="200" y="616"/>
                      </a:lnTo>
                      <a:lnTo>
                        <a:pt x="200" y="616"/>
                      </a:lnTo>
                      <a:lnTo>
                        <a:pt x="199" y="616"/>
                      </a:lnTo>
                      <a:lnTo>
                        <a:pt x="199" y="616"/>
                      </a:lnTo>
                      <a:lnTo>
                        <a:pt x="199" y="614"/>
                      </a:lnTo>
                      <a:lnTo>
                        <a:pt x="197" y="614"/>
                      </a:lnTo>
                      <a:lnTo>
                        <a:pt x="197" y="614"/>
                      </a:lnTo>
                      <a:lnTo>
                        <a:pt x="197" y="614"/>
                      </a:lnTo>
                      <a:lnTo>
                        <a:pt x="197" y="616"/>
                      </a:lnTo>
                      <a:lnTo>
                        <a:pt x="197" y="618"/>
                      </a:lnTo>
                      <a:lnTo>
                        <a:pt x="197" y="618"/>
                      </a:lnTo>
                      <a:lnTo>
                        <a:pt x="193" y="618"/>
                      </a:lnTo>
                      <a:lnTo>
                        <a:pt x="185" y="614"/>
                      </a:lnTo>
                      <a:lnTo>
                        <a:pt x="185" y="614"/>
                      </a:lnTo>
                      <a:lnTo>
                        <a:pt x="185" y="614"/>
                      </a:lnTo>
                      <a:lnTo>
                        <a:pt x="185" y="612"/>
                      </a:lnTo>
                      <a:lnTo>
                        <a:pt x="182" y="610"/>
                      </a:lnTo>
                      <a:lnTo>
                        <a:pt x="182" y="610"/>
                      </a:lnTo>
                      <a:lnTo>
                        <a:pt x="180" y="608"/>
                      </a:lnTo>
                      <a:lnTo>
                        <a:pt x="180" y="607"/>
                      </a:lnTo>
                      <a:lnTo>
                        <a:pt x="180" y="607"/>
                      </a:lnTo>
                      <a:lnTo>
                        <a:pt x="182" y="607"/>
                      </a:lnTo>
                      <a:lnTo>
                        <a:pt x="182" y="605"/>
                      </a:lnTo>
                      <a:lnTo>
                        <a:pt x="182" y="605"/>
                      </a:lnTo>
                      <a:lnTo>
                        <a:pt x="184" y="605"/>
                      </a:lnTo>
                      <a:lnTo>
                        <a:pt x="189" y="605"/>
                      </a:lnTo>
                      <a:lnTo>
                        <a:pt x="193" y="605"/>
                      </a:lnTo>
                      <a:lnTo>
                        <a:pt x="195" y="607"/>
                      </a:lnTo>
                      <a:lnTo>
                        <a:pt x="195" y="607"/>
                      </a:lnTo>
                      <a:lnTo>
                        <a:pt x="195" y="605"/>
                      </a:lnTo>
                      <a:lnTo>
                        <a:pt x="197" y="601"/>
                      </a:lnTo>
                      <a:lnTo>
                        <a:pt x="199" y="601"/>
                      </a:lnTo>
                      <a:lnTo>
                        <a:pt x="199" y="601"/>
                      </a:lnTo>
                      <a:lnTo>
                        <a:pt x="200" y="601"/>
                      </a:lnTo>
                      <a:lnTo>
                        <a:pt x="200" y="601"/>
                      </a:lnTo>
                      <a:lnTo>
                        <a:pt x="200" y="603"/>
                      </a:lnTo>
                      <a:lnTo>
                        <a:pt x="202" y="605"/>
                      </a:lnTo>
                      <a:lnTo>
                        <a:pt x="202" y="605"/>
                      </a:lnTo>
                      <a:lnTo>
                        <a:pt x="202" y="605"/>
                      </a:lnTo>
                      <a:lnTo>
                        <a:pt x="202" y="605"/>
                      </a:lnTo>
                      <a:lnTo>
                        <a:pt x="202" y="603"/>
                      </a:lnTo>
                      <a:lnTo>
                        <a:pt x="202" y="601"/>
                      </a:lnTo>
                      <a:lnTo>
                        <a:pt x="200" y="601"/>
                      </a:lnTo>
                      <a:lnTo>
                        <a:pt x="200" y="599"/>
                      </a:lnTo>
                      <a:lnTo>
                        <a:pt x="199" y="599"/>
                      </a:lnTo>
                      <a:lnTo>
                        <a:pt x="197" y="599"/>
                      </a:lnTo>
                      <a:lnTo>
                        <a:pt x="197" y="599"/>
                      </a:lnTo>
                      <a:lnTo>
                        <a:pt x="195" y="601"/>
                      </a:lnTo>
                      <a:lnTo>
                        <a:pt x="195" y="603"/>
                      </a:lnTo>
                      <a:lnTo>
                        <a:pt x="193" y="603"/>
                      </a:lnTo>
                      <a:lnTo>
                        <a:pt x="193" y="603"/>
                      </a:lnTo>
                      <a:lnTo>
                        <a:pt x="191" y="603"/>
                      </a:lnTo>
                      <a:lnTo>
                        <a:pt x="189" y="603"/>
                      </a:lnTo>
                      <a:lnTo>
                        <a:pt x="189" y="601"/>
                      </a:lnTo>
                      <a:lnTo>
                        <a:pt x="189" y="601"/>
                      </a:lnTo>
                      <a:lnTo>
                        <a:pt x="191" y="597"/>
                      </a:lnTo>
                      <a:lnTo>
                        <a:pt x="191" y="595"/>
                      </a:lnTo>
                      <a:lnTo>
                        <a:pt x="191" y="593"/>
                      </a:lnTo>
                      <a:lnTo>
                        <a:pt x="191" y="593"/>
                      </a:lnTo>
                      <a:lnTo>
                        <a:pt x="189" y="599"/>
                      </a:lnTo>
                      <a:lnTo>
                        <a:pt x="187" y="601"/>
                      </a:lnTo>
                      <a:lnTo>
                        <a:pt x="187" y="601"/>
                      </a:lnTo>
                      <a:lnTo>
                        <a:pt x="185" y="603"/>
                      </a:lnTo>
                      <a:lnTo>
                        <a:pt x="184" y="603"/>
                      </a:lnTo>
                      <a:lnTo>
                        <a:pt x="184" y="603"/>
                      </a:lnTo>
                      <a:lnTo>
                        <a:pt x="182" y="603"/>
                      </a:lnTo>
                      <a:lnTo>
                        <a:pt x="180" y="605"/>
                      </a:lnTo>
                      <a:lnTo>
                        <a:pt x="180" y="605"/>
                      </a:lnTo>
                      <a:lnTo>
                        <a:pt x="178" y="603"/>
                      </a:lnTo>
                      <a:lnTo>
                        <a:pt x="176" y="601"/>
                      </a:lnTo>
                      <a:lnTo>
                        <a:pt x="174" y="599"/>
                      </a:lnTo>
                      <a:lnTo>
                        <a:pt x="174" y="597"/>
                      </a:lnTo>
                      <a:lnTo>
                        <a:pt x="174" y="597"/>
                      </a:lnTo>
                      <a:lnTo>
                        <a:pt x="172" y="595"/>
                      </a:lnTo>
                      <a:lnTo>
                        <a:pt x="172" y="593"/>
                      </a:lnTo>
                      <a:lnTo>
                        <a:pt x="172" y="592"/>
                      </a:lnTo>
                      <a:lnTo>
                        <a:pt x="172" y="590"/>
                      </a:lnTo>
                      <a:lnTo>
                        <a:pt x="174" y="588"/>
                      </a:lnTo>
                      <a:lnTo>
                        <a:pt x="174" y="588"/>
                      </a:lnTo>
                      <a:lnTo>
                        <a:pt x="176" y="588"/>
                      </a:lnTo>
                      <a:lnTo>
                        <a:pt x="176" y="590"/>
                      </a:lnTo>
                      <a:lnTo>
                        <a:pt x="178" y="590"/>
                      </a:lnTo>
                      <a:lnTo>
                        <a:pt x="178" y="590"/>
                      </a:lnTo>
                      <a:lnTo>
                        <a:pt x="178" y="588"/>
                      </a:lnTo>
                      <a:lnTo>
                        <a:pt x="178" y="588"/>
                      </a:lnTo>
                      <a:lnTo>
                        <a:pt x="180" y="586"/>
                      </a:lnTo>
                      <a:lnTo>
                        <a:pt x="185" y="584"/>
                      </a:lnTo>
                      <a:lnTo>
                        <a:pt x="187" y="580"/>
                      </a:lnTo>
                      <a:lnTo>
                        <a:pt x="185" y="580"/>
                      </a:lnTo>
                      <a:lnTo>
                        <a:pt x="184" y="582"/>
                      </a:lnTo>
                      <a:lnTo>
                        <a:pt x="180" y="584"/>
                      </a:lnTo>
                      <a:lnTo>
                        <a:pt x="176" y="586"/>
                      </a:lnTo>
                      <a:lnTo>
                        <a:pt x="174" y="588"/>
                      </a:lnTo>
                      <a:lnTo>
                        <a:pt x="170" y="592"/>
                      </a:lnTo>
                      <a:lnTo>
                        <a:pt x="170" y="592"/>
                      </a:lnTo>
                      <a:lnTo>
                        <a:pt x="167" y="584"/>
                      </a:lnTo>
                      <a:lnTo>
                        <a:pt x="159" y="573"/>
                      </a:lnTo>
                      <a:lnTo>
                        <a:pt x="157" y="573"/>
                      </a:lnTo>
                      <a:lnTo>
                        <a:pt x="154" y="571"/>
                      </a:lnTo>
                      <a:lnTo>
                        <a:pt x="154" y="569"/>
                      </a:lnTo>
                      <a:lnTo>
                        <a:pt x="152" y="567"/>
                      </a:lnTo>
                      <a:lnTo>
                        <a:pt x="148" y="563"/>
                      </a:lnTo>
                      <a:lnTo>
                        <a:pt x="146" y="562"/>
                      </a:lnTo>
                      <a:lnTo>
                        <a:pt x="140" y="560"/>
                      </a:lnTo>
                      <a:lnTo>
                        <a:pt x="138" y="558"/>
                      </a:lnTo>
                      <a:lnTo>
                        <a:pt x="135" y="554"/>
                      </a:lnTo>
                      <a:lnTo>
                        <a:pt x="131" y="552"/>
                      </a:lnTo>
                      <a:lnTo>
                        <a:pt x="123" y="548"/>
                      </a:lnTo>
                      <a:lnTo>
                        <a:pt x="105" y="545"/>
                      </a:lnTo>
                      <a:lnTo>
                        <a:pt x="86" y="543"/>
                      </a:lnTo>
                      <a:lnTo>
                        <a:pt x="54" y="545"/>
                      </a:lnTo>
                      <a:lnTo>
                        <a:pt x="54" y="545"/>
                      </a:lnTo>
                      <a:lnTo>
                        <a:pt x="52" y="543"/>
                      </a:lnTo>
                      <a:lnTo>
                        <a:pt x="50" y="543"/>
                      </a:lnTo>
                      <a:lnTo>
                        <a:pt x="52" y="541"/>
                      </a:lnTo>
                      <a:lnTo>
                        <a:pt x="52" y="541"/>
                      </a:lnTo>
                      <a:lnTo>
                        <a:pt x="52" y="541"/>
                      </a:lnTo>
                      <a:lnTo>
                        <a:pt x="52" y="543"/>
                      </a:lnTo>
                      <a:lnTo>
                        <a:pt x="54" y="541"/>
                      </a:lnTo>
                      <a:lnTo>
                        <a:pt x="54" y="541"/>
                      </a:lnTo>
                      <a:lnTo>
                        <a:pt x="54" y="543"/>
                      </a:lnTo>
                      <a:lnTo>
                        <a:pt x="58" y="541"/>
                      </a:lnTo>
                      <a:lnTo>
                        <a:pt x="58" y="541"/>
                      </a:lnTo>
                      <a:lnTo>
                        <a:pt x="58" y="541"/>
                      </a:lnTo>
                      <a:lnTo>
                        <a:pt x="58" y="541"/>
                      </a:lnTo>
                      <a:lnTo>
                        <a:pt x="60" y="541"/>
                      </a:lnTo>
                      <a:lnTo>
                        <a:pt x="61" y="541"/>
                      </a:lnTo>
                      <a:lnTo>
                        <a:pt x="61" y="541"/>
                      </a:lnTo>
                      <a:lnTo>
                        <a:pt x="63" y="541"/>
                      </a:lnTo>
                      <a:lnTo>
                        <a:pt x="63" y="539"/>
                      </a:lnTo>
                      <a:lnTo>
                        <a:pt x="63" y="537"/>
                      </a:lnTo>
                      <a:lnTo>
                        <a:pt x="65" y="537"/>
                      </a:lnTo>
                      <a:lnTo>
                        <a:pt x="67" y="537"/>
                      </a:lnTo>
                      <a:lnTo>
                        <a:pt x="69" y="537"/>
                      </a:lnTo>
                      <a:lnTo>
                        <a:pt x="73" y="535"/>
                      </a:lnTo>
                      <a:lnTo>
                        <a:pt x="73" y="535"/>
                      </a:lnTo>
                      <a:lnTo>
                        <a:pt x="75" y="535"/>
                      </a:lnTo>
                      <a:lnTo>
                        <a:pt x="77" y="533"/>
                      </a:lnTo>
                      <a:lnTo>
                        <a:pt x="77" y="533"/>
                      </a:lnTo>
                      <a:lnTo>
                        <a:pt x="78" y="532"/>
                      </a:lnTo>
                      <a:lnTo>
                        <a:pt x="78" y="532"/>
                      </a:lnTo>
                      <a:lnTo>
                        <a:pt x="84" y="530"/>
                      </a:lnTo>
                      <a:lnTo>
                        <a:pt x="84" y="530"/>
                      </a:lnTo>
                      <a:lnTo>
                        <a:pt x="84" y="530"/>
                      </a:lnTo>
                      <a:lnTo>
                        <a:pt x="82" y="530"/>
                      </a:lnTo>
                      <a:lnTo>
                        <a:pt x="82" y="530"/>
                      </a:lnTo>
                      <a:lnTo>
                        <a:pt x="78" y="530"/>
                      </a:lnTo>
                      <a:lnTo>
                        <a:pt x="75" y="530"/>
                      </a:lnTo>
                      <a:lnTo>
                        <a:pt x="71" y="533"/>
                      </a:lnTo>
                      <a:lnTo>
                        <a:pt x="67" y="533"/>
                      </a:lnTo>
                      <a:lnTo>
                        <a:pt x="65" y="533"/>
                      </a:lnTo>
                      <a:lnTo>
                        <a:pt x="61" y="535"/>
                      </a:lnTo>
                      <a:lnTo>
                        <a:pt x="61" y="535"/>
                      </a:lnTo>
                      <a:lnTo>
                        <a:pt x="60" y="535"/>
                      </a:lnTo>
                      <a:lnTo>
                        <a:pt x="60" y="535"/>
                      </a:lnTo>
                      <a:lnTo>
                        <a:pt x="58" y="535"/>
                      </a:lnTo>
                      <a:lnTo>
                        <a:pt x="58" y="535"/>
                      </a:lnTo>
                      <a:lnTo>
                        <a:pt x="58" y="535"/>
                      </a:lnTo>
                      <a:lnTo>
                        <a:pt x="58" y="533"/>
                      </a:lnTo>
                      <a:lnTo>
                        <a:pt x="58" y="533"/>
                      </a:lnTo>
                      <a:lnTo>
                        <a:pt x="58" y="532"/>
                      </a:lnTo>
                      <a:lnTo>
                        <a:pt x="58" y="530"/>
                      </a:lnTo>
                      <a:lnTo>
                        <a:pt x="56" y="532"/>
                      </a:lnTo>
                      <a:lnTo>
                        <a:pt x="56" y="532"/>
                      </a:lnTo>
                      <a:lnTo>
                        <a:pt x="54" y="533"/>
                      </a:lnTo>
                      <a:lnTo>
                        <a:pt x="54" y="533"/>
                      </a:lnTo>
                      <a:lnTo>
                        <a:pt x="52" y="533"/>
                      </a:lnTo>
                      <a:lnTo>
                        <a:pt x="52" y="533"/>
                      </a:lnTo>
                      <a:lnTo>
                        <a:pt x="52" y="535"/>
                      </a:lnTo>
                      <a:lnTo>
                        <a:pt x="52" y="535"/>
                      </a:lnTo>
                      <a:lnTo>
                        <a:pt x="52" y="537"/>
                      </a:lnTo>
                      <a:lnTo>
                        <a:pt x="52" y="537"/>
                      </a:lnTo>
                      <a:lnTo>
                        <a:pt x="52" y="537"/>
                      </a:lnTo>
                      <a:lnTo>
                        <a:pt x="50" y="539"/>
                      </a:lnTo>
                      <a:lnTo>
                        <a:pt x="50" y="541"/>
                      </a:lnTo>
                      <a:lnTo>
                        <a:pt x="50" y="541"/>
                      </a:lnTo>
                      <a:lnTo>
                        <a:pt x="50" y="541"/>
                      </a:lnTo>
                      <a:lnTo>
                        <a:pt x="50" y="543"/>
                      </a:lnTo>
                      <a:lnTo>
                        <a:pt x="50" y="543"/>
                      </a:lnTo>
                      <a:lnTo>
                        <a:pt x="50" y="543"/>
                      </a:lnTo>
                      <a:lnTo>
                        <a:pt x="50" y="543"/>
                      </a:lnTo>
                      <a:lnTo>
                        <a:pt x="50" y="543"/>
                      </a:lnTo>
                      <a:lnTo>
                        <a:pt x="50" y="545"/>
                      </a:lnTo>
                      <a:lnTo>
                        <a:pt x="46" y="547"/>
                      </a:lnTo>
                      <a:lnTo>
                        <a:pt x="39" y="545"/>
                      </a:lnTo>
                      <a:lnTo>
                        <a:pt x="30" y="547"/>
                      </a:lnTo>
                      <a:lnTo>
                        <a:pt x="18" y="547"/>
                      </a:lnTo>
                      <a:lnTo>
                        <a:pt x="1" y="547"/>
                      </a:lnTo>
                      <a:lnTo>
                        <a:pt x="1" y="543"/>
                      </a:lnTo>
                      <a:lnTo>
                        <a:pt x="1" y="539"/>
                      </a:lnTo>
                      <a:lnTo>
                        <a:pt x="3" y="533"/>
                      </a:lnTo>
                      <a:lnTo>
                        <a:pt x="3" y="532"/>
                      </a:lnTo>
                      <a:lnTo>
                        <a:pt x="3" y="530"/>
                      </a:lnTo>
                      <a:lnTo>
                        <a:pt x="3" y="528"/>
                      </a:lnTo>
                      <a:lnTo>
                        <a:pt x="5" y="526"/>
                      </a:lnTo>
                      <a:lnTo>
                        <a:pt x="5" y="526"/>
                      </a:lnTo>
                      <a:lnTo>
                        <a:pt x="7" y="524"/>
                      </a:lnTo>
                      <a:lnTo>
                        <a:pt x="7" y="524"/>
                      </a:lnTo>
                      <a:lnTo>
                        <a:pt x="7" y="520"/>
                      </a:lnTo>
                      <a:lnTo>
                        <a:pt x="7" y="520"/>
                      </a:lnTo>
                      <a:lnTo>
                        <a:pt x="7" y="518"/>
                      </a:lnTo>
                      <a:lnTo>
                        <a:pt x="5" y="518"/>
                      </a:lnTo>
                      <a:lnTo>
                        <a:pt x="5" y="518"/>
                      </a:lnTo>
                      <a:lnTo>
                        <a:pt x="3" y="518"/>
                      </a:lnTo>
                      <a:lnTo>
                        <a:pt x="3" y="518"/>
                      </a:lnTo>
                      <a:lnTo>
                        <a:pt x="3" y="516"/>
                      </a:lnTo>
                      <a:lnTo>
                        <a:pt x="3" y="515"/>
                      </a:lnTo>
                      <a:lnTo>
                        <a:pt x="3" y="511"/>
                      </a:lnTo>
                      <a:lnTo>
                        <a:pt x="3" y="509"/>
                      </a:lnTo>
                      <a:lnTo>
                        <a:pt x="3" y="505"/>
                      </a:lnTo>
                      <a:lnTo>
                        <a:pt x="1" y="503"/>
                      </a:lnTo>
                      <a:lnTo>
                        <a:pt x="5" y="500"/>
                      </a:lnTo>
                      <a:lnTo>
                        <a:pt x="5" y="500"/>
                      </a:lnTo>
                      <a:lnTo>
                        <a:pt x="7" y="500"/>
                      </a:lnTo>
                      <a:lnTo>
                        <a:pt x="7" y="500"/>
                      </a:lnTo>
                      <a:lnTo>
                        <a:pt x="7" y="500"/>
                      </a:lnTo>
                      <a:lnTo>
                        <a:pt x="7" y="498"/>
                      </a:lnTo>
                      <a:lnTo>
                        <a:pt x="5" y="496"/>
                      </a:lnTo>
                      <a:lnTo>
                        <a:pt x="3" y="496"/>
                      </a:lnTo>
                      <a:lnTo>
                        <a:pt x="3" y="494"/>
                      </a:lnTo>
                      <a:lnTo>
                        <a:pt x="3" y="494"/>
                      </a:lnTo>
                      <a:lnTo>
                        <a:pt x="5" y="494"/>
                      </a:lnTo>
                      <a:lnTo>
                        <a:pt x="5" y="492"/>
                      </a:lnTo>
                      <a:lnTo>
                        <a:pt x="5" y="492"/>
                      </a:lnTo>
                      <a:lnTo>
                        <a:pt x="5" y="490"/>
                      </a:lnTo>
                      <a:lnTo>
                        <a:pt x="5" y="490"/>
                      </a:lnTo>
                      <a:lnTo>
                        <a:pt x="5" y="471"/>
                      </a:lnTo>
                      <a:lnTo>
                        <a:pt x="5" y="471"/>
                      </a:lnTo>
                      <a:lnTo>
                        <a:pt x="5" y="471"/>
                      </a:lnTo>
                      <a:lnTo>
                        <a:pt x="5" y="471"/>
                      </a:lnTo>
                      <a:lnTo>
                        <a:pt x="7" y="471"/>
                      </a:lnTo>
                      <a:lnTo>
                        <a:pt x="7" y="471"/>
                      </a:lnTo>
                      <a:lnTo>
                        <a:pt x="7" y="470"/>
                      </a:lnTo>
                      <a:lnTo>
                        <a:pt x="7" y="468"/>
                      </a:lnTo>
                      <a:lnTo>
                        <a:pt x="7" y="464"/>
                      </a:lnTo>
                      <a:lnTo>
                        <a:pt x="5" y="462"/>
                      </a:lnTo>
                      <a:lnTo>
                        <a:pt x="3" y="460"/>
                      </a:lnTo>
                      <a:lnTo>
                        <a:pt x="1" y="456"/>
                      </a:lnTo>
                      <a:lnTo>
                        <a:pt x="3" y="445"/>
                      </a:lnTo>
                      <a:lnTo>
                        <a:pt x="3" y="443"/>
                      </a:lnTo>
                      <a:lnTo>
                        <a:pt x="1" y="439"/>
                      </a:lnTo>
                      <a:lnTo>
                        <a:pt x="0" y="438"/>
                      </a:lnTo>
                      <a:lnTo>
                        <a:pt x="0" y="438"/>
                      </a:lnTo>
                      <a:lnTo>
                        <a:pt x="0" y="436"/>
                      </a:lnTo>
                      <a:lnTo>
                        <a:pt x="0" y="436"/>
                      </a:lnTo>
                      <a:lnTo>
                        <a:pt x="0" y="434"/>
                      </a:lnTo>
                      <a:lnTo>
                        <a:pt x="1" y="430"/>
                      </a:lnTo>
                      <a:lnTo>
                        <a:pt x="1" y="424"/>
                      </a:lnTo>
                      <a:lnTo>
                        <a:pt x="1" y="421"/>
                      </a:lnTo>
                      <a:lnTo>
                        <a:pt x="1" y="419"/>
                      </a:lnTo>
                      <a:lnTo>
                        <a:pt x="3" y="419"/>
                      </a:lnTo>
                      <a:lnTo>
                        <a:pt x="3" y="417"/>
                      </a:lnTo>
                      <a:lnTo>
                        <a:pt x="3" y="415"/>
                      </a:lnTo>
                      <a:lnTo>
                        <a:pt x="3" y="413"/>
                      </a:lnTo>
                      <a:lnTo>
                        <a:pt x="3" y="413"/>
                      </a:lnTo>
                      <a:lnTo>
                        <a:pt x="1" y="409"/>
                      </a:lnTo>
                      <a:lnTo>
                        <a:pt x="1" y="408"/>
                      </a:lnTo>
                      <a:lnTo>
                        <a:pt x="1" y="406"/>
                      </a:lnTo>
                      <a:lnTo>
                        <a:pt x="1" y="402"/>
                      </a:lnTo>
                      <a:lnTo>
                        <a:pt x="1" y="402"/>
                      </a:lnTo>
                      <a:lnTo>
                        <a:pt x="1" y="400"/>
                      </a:lnTo>
                      <a:lnTo>
                        <a:pt x="1" y="398"/>
                      </a:lnTo>
                      <a:lnTo>
                        <a:pt x="1" y="398"/>
                      </a:lnTo>
                      <a:lnTo>
                        <a:pt x="3" y="396"/>
                      </a:lnTo>
                      <a:lnTo>
                        <a:pt x="3" y="396"/>
                      </a:lnTo>
                      <a:lnTo>
                        <a:pt x="5" y="393"/>
                      </a:lnTo>
                      <a:lnTo>
                        <a:pt x="3" y="374"/>
                      </a:lnTo>
                      <a:lnTo>
                        <a:pt x="3" y="372"/>
                      </a:lnTo>
                      <a:lnTo>
                        <a:pt x="3" y="372"/>
                      </a:lnTo>
                      <a:lnTo>
                        <a:pt x="5" y="372"/>
                      </a:lnTo>
                      <a:lnTo>
                        <a:pt x="5" y="372"/>
                      </a:lnTo>
                      <a:lnTo>
                        <a:pt x="5" y="370"/>
                      </a:lnTo>
                      <a:lnTo>
                        <a:pt x="5" y="370"/>
                      </a:lnTo>
                      <a:lnTo>
                        <a:pt x="5" y="368"/>
                      </a:lnTo>
                      <a:lnTo>
                        <a:pt x="5" y="368"/>
                      </a:lnTo>
                      <a:lnTo>
                        <a:pt x="5" y="366"/>
                      </a:lnTo>
                      <a:lnTo>
                        <a:pt x="5" y="364"/>
                      </a:lnTo>
                      <a:lnTo>
                        <a:pt x="5" y="364"/>
                      </a:lnTo>
                      <a:lnTo>
                        <a:pt x="5" y="364"/>
                      </a:lnTo>
                      <a:lnTo>
                        <a:pt x="5" y="364"/>
                      </a:lnTo>
                      <a:lnTo>
                        <a:pt x="5" y="362"/>
                      </a:lnTo>
                      <a:lnTo>
                        <a:pt x="5" y="361"/>
                      </a:lnTo>
                      <a:lnTo>
                        <a:pt x="5" y="361"/>
                      </a:lnTo>
                      <a:lnTo>
                        <a:pt x="7" y="359"/>
                      </a:lnTo>
                      <a:lnTo>
                        <a:pt x="7" y="355"/>
                      </a:lnTo>
                      <a:lnTo>
                        <a:pt x="7" y="353"/>
                      </a:lnTo>
                      <a:lnTo>
                        <a:pt x="13" y="353"/>
                      </a:lnTo>
                      <a:lnTo>
                        <a:pt x="13" y="353"/>
                      </a:lnTo>
                      <a:lnTo>
                        <a:pt x="15" y="351"/>
                      </a:lnTo>
                      <a:lnTo>
                        <a:pt x="16" y="351"/>
                      </a:lnTo>
                      <a:lnTo>
                        <a:pt x="18" y="351"/>
                      </a:lnTo>
                      <a:lnTo>
                        <a:pt x="20" y="351"/>
                      </a:lnTo>
                      <a:lnTo>
                        <a:pt x="20" y="351"/>
                      </a:lnTo>
                      <a:lnTo>
                        <a:pt x="20" y="353"/>
                      </a:lnTo>
                      <a:lnTo>
                        <a:pt x="22" y="353"/>
                      </a:lnTo>
                      <a:lnTo>
                        <a:pt x="26" y="351"/>
                      </a:lnTo>
                      <a:lnTo>
                        <a:pt x="28" y="349"/>
                      </a:lnTo>
                      <a:lnTo>
                        <a:pt x="30" y="347"/>
                      </a:lnTo>
                      <a:lnTo>
                        <a:pt x="31" y="340"/>
                      </a:lnTo>
                      <a:lnTo>
                        <a:pt x="33" y="338"/>
                      </a:lnTo>
                      <a:lnTo>
                        <a:pt x="33" y="336"/>
                      </a:lnTo>
                      <a:lnTo>
                        <a:pt x="33" y="331"/>
                      </a:lnTo>
                      <a:lnTo>
                        <a:pt x="33" y="331"/>
                      </a:lnTo>
                      <a:lnTo>
                        <a:pt x="33" y="327"/>
                      </a:lnTo>
                      <a:lnTo>
                        <a:pt x="31" y="325"/>
                      </a:lnTo>
                      <a:lnTo>
                        <a:pt x="31" y="323"/>
                      </a:lnTo>
                      <a:lnTo>
                        <a:pt x="33" y="321"/>
                      </a:lnTo>
                      <a:lnTo>
                        <a:pt x="35" y="321"/>
                      </a:lnTo>
                      <a:lnTo>
                        <a:pt x="35" y="321"/>
                      </a:lnTo>
                      <a:lnTo>
                        <a:pt x="35" y="319"/>
                      </a:lnTo>
                      <a:lnTo>
                        <a:pt x="41" y="314"/>
                      </a:lnTo>
                      <a:lnTo>
                        <a:pt x="41" y="314"/>
                      </a:lnTo>
                      <a:lnTo>
                        <a:pt x="41" y="314"/>
                      </a:lnTo>
                      <a:lnTo>
                        <a:pt x="41" y="312"/>
                      </a:lnTo>
                      <a:lnTo>
                        <a:pt x="41" y="310"/>
                      </a:lnTo>
                      <a:lnTo>
                        <a:pt x="41" y="310"/>
                      </a:lnTo>
                      <a:lnTo>
                        <a:pt x="45" y="310"/>
                      </a:lnTo>
                      <a:lnTo>
                        <a:pt x="46" y="310"/>
                      </a:lnTo>
                      <a:lnTo>
                        <a:pt x="46" y="308"/>
                      </a:lnTo>
                      <a:lnTo>
                        <a:pt x="46" y="302"/>
                      </a:lnTo>
                      <a:lnTo>
                        <a:pt x="45" y="302"/>
                      </a:lnTo>
                      <a:lnTo>
                        <a:pt x="46" y="301"/>
                      </a:lnTo>
                      <a:lnTo>
                        <a:pt x="46" y="299"/>
                      </a:lnTo>
                      <a:lnTo>
                        <a:pt x="48" y="297"/>
                      </a:lnTo>
                      <a:lnTo>
                        <a:pt x="52" y="295"/>
                      </a:lnTo>
                      <a:lnTo>
                        <a:pt x="56" y="295"/>
                      </a:lnTo>
                      <a:lnTo>
                        <a:pt x="60" y="295"/>
                      </a:lnTo>
                      <a:lnTo>
                        <a:pt x="61" y="295"/>
                      </a:lnTo>
                      <a:lnTo>
                        <a:pt x="63" y="291"/>
                      </a:lnTo>
                      <a:lnTo>
                        <a:pt x="65" y="287"/>
                      </a:lnTo>
                      <a:lnTo>
                        <a:pt x="65" y="285"/>
                      </a:lnTo>
                      <a:lnTo>
                        <a:pt x="67" y="280"/>
                      </a:lnTo>
                      <a:lnTo>
                        <a:pt x="67" y="280"/>
                      </a:lnTo>
                      <a:lnTo>
                        <a:pt x="67" y="278"/>
                      </a:lnTo>
                      <a:lnTo>
                        <a:pt x="71" y="276"/>
                      </a:lnTo>
                      <a:lnTo>
                        <a:pt x="71" y="274"/>
                      </a:lnTo>
                      <a:lnTo>
                        <a:pt x="71" y="274"/>
                      </a:lnTo>
                      <a:lnTo>
                        <a:pt x="71" y="272"/>
                      </a:lnTo>
                      <a:lnTo>
                        <a:pt x="71" y="270"/>
                      </a:lnTo>
                      <a:lnTo>
                        <a:pt x="65" y="267"/>
                      </a:lnTo>
                      <a:lnTo>
                        <a:pt x="63" y="265"/>
                      </a:lnTo>
                      <a:lnTo>
                        <a:pt x="63" y="263"/>
                      </a:lnTo>
                      <a:lnTo>
                        <a:pt x="65" y="259"/>
                      </a:lnTo>
                      <a:lnTo>
                        <a:pt x="67" y="257"/>
                      </a:lnTo>
                      <a:lnTo>
                        <a:pt x="67" y="255"/>
                      </a:lnTo>
                      <a:lnTo>
                        <a:pt x="67" y="255"/>
                      </a:lnTo>
                      <a:lnTo>
                        <a:pt x="67" y="254"/>
                      </a:lnTo>
                      <a:lnTo>
                        <a:pt x="69" y="252"/>
                      </a:lnTo>
                      <a:lnTo>
                        <a:pt x="71" y="252"/>
                      </a:lnTo>
                      <a:lnTo>
                        <a:pt x="73" y="252"/>
                      </a:lnTo>
                      <a:lnTo>
                        <a:pt x="77" y="254"/>
                      </a:lnTo>
                      <a:lnTo>
                        <a:pt x="78" y="254"/>
                      </a:lnTo>
                      <a:lnTo>
                        <a:pt x="78" y="254"/>
                      </a:lnTo>
                      <a:lnTo>
                        <a:pt x="80" y="252"/>
                      </a:lnTo>
                      <a:lnTo>
                        <a:pt x="80" y="248"/>
                      </a:lnTo>
                      <a:lnTo>
                        <a:pt x="80" y="246"/>
                      </a:lnTo>
                      <a:lnTo>
                        <a:pt x="82" y="242"/>
                      </a:lnTo>
                      <a:lnTo>
                        <a:pt x="82" y="240"/>
                      </a:lnTo>
                      <a:lnTo>
                        <a:pt x="82" y="237"/>
                      </a:lnTo>
                      <a:lnTo>
                        <a:pt x="82" y="235"/>
                      </a:lnTo>
                      <a:lnTo>
                        <a:pt x="82" y="233"/>
                      </a:lnTo>
                      <a:lnTo>
                        <a:pt x="80" y="233"/>
                      </a:lnTo>
                      <a:lnTo>
                        <a:pt x="78" y="231"/>
                      </a:lnTo>
                      <a:lnTo>
                        <a:pt x="78" y="231"/>
                      </a:lnTo>
                      <a:lnTo>
                        <a:pt x="78" y="229"/>
                      </a:lnTo>
                      <a:lnTo>
                        <a:pt x="77" y="227"/>
                      </a:lnTo>
                      <a:lnTo>
                        <a:pt x="77" y="227"/>
                      </a:lnTo>
                      <a:lnTo>
                        <a:pt x="75" y="225"/>
                      </a:lnTo>
                      <a:lnTo>
                        <a:pt x="75" y="225"/>
                      </a:lnTo>
                      <a:lnTo>
                        <a:pt x="75" y="224"/>
                      </a:lnTo>
                      <a:lnTo>
                        <a:pt x="77" y="220"/>
                      </a:lnTo>
                      <a:lnTo>
                        <a:pt x="77" y="218"/>
                      </a:lnTo>
                      <a:lnTo>
                        <a:pt x="75" y="210"/>
                      </a:lnTo>
                      <a:lnTo>
                        <a:pt x="75" y="210"/>
                      </a:lnTo>
                      <a:lnTo>
                        <a:pt x="75" y="209"/>
                      </a:lnTo>
                      <a:lnTo>
                        <a:pt x="75" y="207"/>
                      </a:lnTo>
                      <a:lnTo>
                        <a:pt x="75" y="205"/>
                      </a:lnTo>
                      <a:lnTo>
                        <a:pt x="75" y="203"/>
                      </a:lnTo>
                      <a:lnTo>
                        <a:pt x="75" y="203"/>
                      </a:lnTo>
                      <a:lnTo>
                        <a:pt x="73" y="203"/>
                      </a:lnTo>
                      <a:lnTo>
                        <a:pt x="71" y="201"/>
                      </a:lnTo>
                      <a:lnTo>
                        <a:pt x="58" y="182"/>
                      </a:lnTo>
                      <a:lnTo>
                        <a:pt x="56" y="180"/>
                      </a:lnTo>
                      <a:lnTo>
                        <a:pt x="56" y="178"/>
                      </a:lnTo>
                      <a:lnTo>
                        <a:pt x="58" y="173"/>
                      </a:lnTo>
                      <a:lnTo>
                        <a:pt x="60" y="171"/>
                      </a:lnTo>
                      <a:lnTo>
                        <a:pt x="63" y="162"/>
                      </a:lnTo>
                      <a:lnTo>
                        <a:pt x="65" y="160"/>
                      </a:lnTo>
                      <a:lnTo>
                        <a:pt x="69" y="158"/>
                      </a:lnTo>
                      <a:lnTo>
                        <a:pt x="71" y="158"/>
                      </a:lnTo>
                      <a:lnTo>
                        <a:pt x="71" y="156"/>
                      </a:lnTo>
                      <a:lnTo>
                        <a:pt x="71" y="154"/>
                      </a:lnTo>
                      <a:lnTo>
                        <a:pt x="69" y="152"/>
                      </a:lnTo>
                      <a:lnTo>
                        <a:pt x="67" y="150"/>
                      </a:lnTo>
                      <a:lnTo>
                        <a:pt x="67" y="148"/>
                      </a:lnTo>
                      <a:lnTo>
                        <a:pt x="67" y="145"/>
                      </a:lnTo>
                      <a:lnTo>
                        <a:pt x="67" y="143"/>
                      </a:lnTo>
                      <a:lnTo>
                        <a:pt x="67" y="143"/>
                      </a:lnTo>
                      <a:lnTo>
                        <a:pt x="69" y="141"/>
                      </a:lnTo>
                      <a:lnTo>
                        <a:pt x="69" y="139"/>
                      </a:lnTo>
                      <a:lnTo>
                        <a:pt x="69" y="135"/>
                      </a:lnTo>
                      <a:lnTo>
                        <a:pt x="67" y="132"/>
                      </a:lnTo>
                      <a:lnTo>
                        <a:pt x="67" y="128"/>
                      </a:lnTo>
                      <a:lnTo>
                        <a:pt x="69" y="118"/>
                      </a:lnTo>
                      <a:lnTo>
                        <a:pt x="69" y="100"/>
                      </a:lnTo>
                      <a:lnTo>
                        <a:pt x="69" y="100"/>
                      </a:lnTo>
                      <a:lnTo>
                        <a:pt x="84" y="86"/>
                      </a:lnTo>
                      <a:lnTo>
                        <a:pt x="90" y="83"/>
                      </a:lnTo>
                      <a:lnTo>
                        <a:pt x="101" y="64"/>
                      </a:lnTo>
                      <a:lnTo>
                        <a:pt x="103" y="47"/>
                      </a:lnTo>
                      <a:lnTo>
                        <a:pt x="105" y="30"/>
                      </a:lnTo>
                      <a:lnTo>
                        <a:pt x="108" y="30"/>
                      </a:lnTo>
                      <a:lnTo>
                        <a:pt x="110" y="28"/>
                      </a:lnTo>
                      <a:lnTo>
                        <a:pt x="112" y="28"/>
                      </a:lnTo>
                      <a:lnTo>
                        <a:pt x="123" y="17"/>
                      </a:lnTo>
                      <a:lnTo>
                        <a:pt x="127" y="15"/>
                      </a:lnTo>
                      <a:lnTo>
                        <a:pt x="131" y="13"/>
                      </a:lnTo>
                      <a:lnTo>
                        <a:pt x="154" y="8"/>
                      </a:lnTo>
                      <a:lnTo>
                        <a:pt x="155" y="8"/>
                      </a:lnTo>
                      <a:lnTo>
                        <a:pt x="157" y="8"/>
                      </a:lnTo>
                      <a:lnTo>
                        <a:pt x="159" y="9"/>
                      </a:lnTo>
                      <a:lnTo>
                        <a:pt x="161" y="9"/>
                      </a:lnTo>
                      <a:lnTo>
                        <a:pt x="165" y="11"/>
                      </a:lnTo>
                      <a:lnTo>
                        <a:pt x="172" y="9"/>
                      </a:lnTo>
                      <a:lnTo>
                        <a:pt x="184" y="9"/>
                      </a:lnTo>
                      <a:lnTo>
                        <a:pt x="185" y="9"/>
                      </a:lnTo>
                      <a:lnTo>
                        <a:pt x="185" y="9"/>
                      </a:lnTo>
                      <a:lnTo>
                        <a:pt x="189" y="8"/>
                      </a:lnTo>
                      <a:lnTo>
                        <a:pt x="189" y="6"/>
                      </a:lnTo>
                      <a:lnTo>
                        <a:pt x="191" y="4"/>
                      </a:lnTo>
                      <a:lnTo>
                        <a:pt x="191" y="2"/>
                      </a:lnTo>
                      <a:lnTo>
                        <a:pt x="193" y="2"/>
                      </a:lnTo>
                      <a:lnTo>
                        <a:pt x="204" y="0"/>
                      </a:lnTo>
                      <a:lnTo>
                        <a:pt x="206" y="0"/>
                      </a:lnTo>
                      <a:lnTo>
                        <a:pt x="247" y="17"/>
                      </a:lnTo>
                      <a:lnTo>
                        <a:pt x="247" y="17"/>
                      </a:lnTo>
                      <a:lnTo>
                        <a:pt x="247" y="17"/>
                      </a:lnTo>
                      <a:lnTo>
                        <a:pt x="247" y="17"/>
                      </a:lnTo>
                      <a:lnTo>
                        <a:pt x="249" y="17"/>
                      </a:lnTo>
                      <a:lnTo>
                        <a:pt x="253" y="15"/>
                      </a:lnTo>
                      <a:lnTo>
                        <a:pt x="255" y="15"/>
                      </a:lnTo>
                      <a:lnTo>
                        <a:pt x="261" y="15"/>
                      </a:lnTo>
                      <a:lnTo>
                        <a:pt x="264" y="19"/>
                      </a:lnTo>
                      <a:lnTo>
                        <a:pt x="276" y="28"/>
                      </a:lnTo>
                      <a:lnTo>
                        <a:pt x="287" y="41"/>
                      </a:lnTo>
                      <a:lnTo>
                        <a:pt x="294" y="55"/>
                      </a:lnTo>
                      <a:lnTo>
                        <a:pt x="298" y="60"/>
                      </a:lnTo>
                      <a:lnTo>
                        <a:pt x="300" y="62"/>
                      </a:lnTo>
                      <a:lnTo>
                        <a:pt x="304" y="64"/>
                      </a:lnTo>
                      <a:lnTo>
                        <a:pt x="306" y="64"/>
                      </a:lnTo>
                      <a:lnTo>
                        <a:pt x="308" y="64"/>
                      </a:lnTo>
                      <a:lnTo>
                        <a:pt x="313" y="64"/>
                      </a:lnTo>
                      <a:lnTo>
                        <a:pt x="315" y="64"/>
                      </a:lnTo>
                      <a:lnTo>
                        <a:pt x="317" y="64"/>
                      </a:lnTo>
                      <a:lnTo>
                        <a:pt x="321" y="60"/>
                      </a:lnTo>
                      <a:lnTo>
                        <a:pt x="324" y="56"/>
                      </a:lnTo>
                      <a:lnTo>
                        <a:pt x="326" y="56"/>
                      </a:lnTo>
                      <a:lnTo>
                        <a:pt x="334" y="56"/>
                      </a:lnTo>
                      <a:lnTo>
                        <a:pt x="336" y="56"/>
                      </a:lnTo>
                      <a:lnTo>
                        <a:pt x="338" y="56"/>
                      </a:lnTo>
                      <a:lnTo>
                        <a:pt x="364" y="39"/>
                      </a:lnTo>
                      <a:lnTo>
                        <a:pt x="366" y="39"/>
                      </a:lnTo>
                      <a:lnTo>
                        <a:pt x="369" y="39"/>
                      </a:lnTo>
                      <a:lnTo>
                        <a:pt x="388" y="41"/>
                      </a:lnTo>
                      <a:lnTo>
                        <a:pt x="388" y="43"/>
                      </a:lnTo>
                      <a:lnTo>
                        <a:pt x="390" y="43"/>
                      </a:lnTo>
                      <a:lnTo>
                        <a:pt x="392" y="45"/>
                      </a:lnTo>
                      <a:lnTo>
                        <a:pt x="394" y="45"/>
                      </a:lnTo>
                      <a:lnTo>
                        <a:pt x="396" y="47"/>
                      </a:lnTo>
                      <a:lnTo>
                        <a:pt x="398" y="49"/>
                      </a:lnTo>
                      <a:lnTo>
                        <a:pt x="400" y="49"/>
                      </a:lnTo>
                      <a:lnTo>
                        <a:pt x="400" y="49"/>
                      </a:lnTo>
                      <a:lnTo>
                        <a:pt x="401" y="51"/>
                      </a:lnTo>
                      <a:lnTo>
                        <a:pt x="403" y="53"/>
                      </a:lnTo>
                      <a:lnTo>
                        <a:pt x="411" y="58"/>
                      </a:lnTo>
                      <a:lnTo>
                        <a:pt x="411" y="58"/>
                      </a:lnTo>
                      <a:lnTo>
                        <a:pt x="411" y="60"/>
                      </a:lnTo>
                      <a:lnTo>
                        <a:pt x="413" y="60"/>
                      </a:lnTo>
                      <a:lnTo>
                        <a:pt x="413" y="60"/>
                      </a:lnTo>
                      <a:lnTo>
                        <a:pt x="413" y="58"/>
                      </a:lnTo>
                      <a:lnTo>
                        <a:pt x="413" y="58"/>
                      </a:lnTo>
                      <a:lnTo>
                        <a:pt x="415" y="58"/>
                      </a:lnTo>
                      <a:lnTo>
                        <a:pt x="416" y="58"/>
                      </a:lnTo>
                      <a:lnTo>
                        <a:pt x="418" y="58"/>
                      </a:lnTo>
                      <a:lnTo>
                        <a:pt x="420" y="60"/>
                      </a:lnTo>
                      <a:lnTo>
                        <a:pt x="424" y="62"/>
                      </a:lnTo>
                      <a:lnTo>
                        <a:pt x="424" y="64"/>
                      </a:lnTo>
                      <a:lnTo>
                        <a:pt x="426" y="68"/>
                      </a:lnTo>
                      <a:lnTo>
                        <a:pt x="428" y="68"/>
                      </a:lnTo>
                      <a:lnTo>
                        <a:pt x="430" y="70"/>
                      </a:lnTo>
                      <a:lnTo>
                        <a:pt x="450" y="75"/>
                      </a:lnTo>
                      <a:lnTo>
                        <a:pt x="473" y="79"/>
                      </a:lnTo>
                      <a:lnTo>
                        <a:pt x="475" y="79"/>
                      </a:lnTo>
                      <a:lnTo>
                        <a:pt x="478" y="77"/>
                      </a:lnTo>
                      <a:lnTo>
                        <a:pt x="480" y="77"/>
                      </a:lnTo>
                      <a:lnTo>
                        <a:pt x="495" y="79"/>
                      </a:lnTo>
                      <a:lnTo>
                        <a:pt x="497" y="79"/>
                      </a:lnTo>
                      <a:lnTo>
                        <a:pt x="497" y="79"/>
                      </a:lnTo>
                      <a:lnTo>
                        <a:pt x="499" y="79"/>
                      </a:lnTo>
                      <a:lnTo>
                        <a:pt x="499" y="77"/>
                      </a:lnTo>
                      <a:lnTo>
                        <a:pt x="512" y="62"/>
                      </a:lnTo>
                      <a:lnTo>
                        <a:pt x="514" y="60"/>
                      </a:lnTo>
                      <a:lnTo>
                        <a:pt x="516" y="58"/>
                      </a:lnTo>
                      <a:lnTo>
                        <a:pt x="516" y="58"/>
                      </a:lnTo>
                      <a:lnTo>
                        <a:pt x="518" y="58"/>
                      </a:lnTo>
                      <a:lnTo>
                        <a:pt x="518" y="58"/>
                      </a:lnTo>
                      <a:lnTo>
                        <a:pt x="518" y="58"/>
                      </a:lnTo>
                      <a:lnTo>
                        <a:pt x="518" y="56"/>
                      </a:lnTo>
                      <a:lnTo>
                        <a:pt x="520" y="55"/>
                      </a:lnTo>
                      <a:lnTo>
                        <a:pt x="520" y="53"/>
                      </a:lnTo>
                      <a:lnTo>
                        <a:pt x="535" y="45"/>
                      </a:lnTo>
                      <a:lnTo>
                        <a:pt x="537" y="45"/>
                      </a:lnTo>
                      <a:lnTo>
                        <a:pt x="574" y="36"/>
                      </a:lnTo>
                      <a:lnTo>
                        <a:pt x="580" y="36"/>
                      </a:lnTo>
                      <a:lnTo>
                        <a:pt x="593" y="38"/>
                      </a:lnTo>
                      <a:lnTo>
                        <a:pt x="629" y="38"/>
                      </a:lnTo>
                      <a:lnTo>
                        <a:pt x="651" y="43"/>
                      </a:lnTo>
                      <a:lnTo>
                        <a:pt x="659" y="47"/>
                      </a:lnTo>
                      <a:lnTo>
                        <a:pt x="668" y="53"/>
                      </a:lnTo>
                      <a:lnTo>
                        <a:pt x="672" y="55"/>
                      </a:lnTo>
                      <a:lnTo>
                        <a:pt x="674" y="56"/>
                      </a:lnTo>
                      <a:lnTo>
                        <a:pt x="677" y="56"/>
                      </a:lnTo>
                      <a:lnTo>
                        <a:pt x="679" y="56"/>
                      </a:lnTo>
                      <a:lnTo>
                        <a:pt x="681" y="56"/>
                      </a:lnTo>
                      <a:lnTo>
                        <a:pt x="681" y="55"/>
                      </a:lnTo>
                      <a:lnTo>
                        <a:pt x="683" y="55"/>
                      </a:lnTo>
                      <a:lnTo>
                        <a:pt x="687" y="56"/>
                      </a:lnTo>
                      <a:lnTo>
                        <a:pt x="687" y="56"/>
                      </a:lnTo>
                      <a:lnTo>
                        <a:pt x="689" y="56"/>
                      </a:lnTo>
                      <a:lnTo>
                        <a:pt x="689" y="58"/>
                      </a:lnTo>
                      <a:lnTo>
                        <a:pt x="689" y="58"/>
                      </a:lnTo>
                      <a:lnTo>
                        <a:pt x="689" y="58"/>
                      </a:lnTo>
                      <a:lnTo>
                        <a:pt x="689" y="58"/>
                      </a:lnTo>
                      <a:lnTo>
                        <a:pt x="689" y="56"/>
                      </a:lnTo>
                      <a:lnTo>
                        <a:pt x="691" y="56"/>
                      </a:lnTo>
                      <a:lnTo>
                        <a:pt x="691" y="58"/>
                      </a:lnTo>
                      <a:lnTo>
                        <a:pt x="692" y="58"/>
                      </a:lnTo>
                      <a:lnTo>
                        <a:pt x="692" y="58"/>
                      </a:lnTo>
                      <a:lnTo>
                        <a:pt x="692" y="58"/>
                      </a:lnTo>
                      <a:lnTo>
                        <a:pt x="694" y="58"/>
                      </a:lnTo>
                      <a:lnTo>
                        <a:pt x="698" y="58"/>
                      </a:lnTo>
                      <a:lnTo>
                        <a:pt x="700" y="58"/>
                      </a:lnTo>
                      <a:lnTo>
                        <a:pt x="702" y="60"/>
                      </a:lnTo>
                      <a:lnTo>
                        <a:pt x="702" y="60"/>
                      </a:lnTo>
                      <a:lnTo>
                        <a:pt x="704" y="58"/>
                      </a:lnTo>
                      <a:lnTo>
                        <a:pt x="704" y="58"/>
                      </a:lnTo>
                      <a:lnTo>
                        <a:pt x="704" y="55"/>
                      </a:lnTo>
                      <a:lnTo>
                        <a:pt x="706" y="55"/>
                      </a:lnTo>
                      <a:lnTo>
                        <a:pt x="706" y="55"/>
                      </a:lnTo>
                      <a:lnTo>
                        <a:pt x="708" y="53"/>
                      </a:lnTo>
                      <a:lnTo>
                        <a:pt x="708" y="53"/>
                      </a:lnTo>
                      <a:lnTo>
                        <a:pt x="708" y="53"/>
                      </a:lnTo>
                      <a:lnTo>
                        <a:pt x="709" y="51"/>
                      </a:lnTo>
                      <a:lnTo>
                        <a:pt x="708" y="51"/>
                      </a:lnTo>
                      <a:lnTo>
                        <a:pt x="708" y="49"/>
                      </a:lnTo>
                      <a:lnTo>
                        <a:pt x="709" y="47"/>
                      </a:lnTo>
                      <a:lnTo>
                        <a:pt x="709" y="47"/>
                      </a:lnTo>
                      <a:lnTo>
                        <a:pt x="711" y="43"/>
                      </a:lnTo>
                      <a:lnTo>
                        <a:pt x="711" y="43"/>
                      </a:lnTo>
                      <a:lnTo>
                        <a:pt x="713" y="43"/>
                      </a:lnTo>
                      <a:lnTo>
                        <a:pt x="713" y="43"/>
                      </a:lnTo>
                      <a:lnTo>
                        <a:pt x="713" y="43"/>
                      </a:lnTo>
                      <a:lnTo>
                        <a:pt x="713" y="43"/>
                      </a:lnTo>
                      <a:lnTo>
                        <a:pt x="715" y="41"/>
                      </a:lnTo>
                      <a:lnTo>
                        <a:pt x="715" y="43"/>
                      </a:lnTo>
                      <a:lnTo>
                        <a:pt x="717" y="43"/>
                      </a:lnTo>
                      <a:lnTo>
                        <a:pt x="717" y="43"/>
                      </a:lnTo>
                      <a:lnTo>
                        <a:pt x="719" y="43"/>
                      </a:lnTo>
                      <a:lnTo>
                        <a:pt x="719" y="41"/>
                      </a:lnTo>
                      <a:lnTo>
                        <a:pt x="719" y="41"/>
                      </a:lnTo>
                      <a:lnTo>
                        <a:pt x="721" y="41"/>
                      </a:lnTo>
                      <a:lnTo>
                        <a:pt x="723" y="39"/>
                      </a:lnTo>
                      <a:lnTo>
                        <a:pt x="724" y="38"/>
                      </a:lnTo>
                      <a:lnTo>
                        <a:pt x="724" y="36"/>
                      </a:lnTo>
                      <a:lnTo>
                        <a:pt x="724" y="36"/>
                      </a:lnTo>
                      <a:lnTo>
                        <a:pt x="724" y="36"/>
                      </a:lnTo>
                      <a:lnTo>
                        <a:pt x="724" y="36"/>
                      </a:lnTo>
                      <a:lnTo>
                        <a:pt x="726" y="36"/>
                      </a:lnTo>
                      <a:lnTo>
                        <a:pt x="726" y="38"/>
                      </a:lnTo>
                      <a:lnTo>
                        <a:pt x="726" y="38"/>
                      </a:lnTo>
                      <a:lnTo>
                        <a:pt x="726" y="36"/>
                      </a:lnTo>
                      <a:lnTo>
                        <a:pt x="726" y="36"/>
                      </a:lnTo>
                      <a:lnTo>
                        <a:pt x="726" y="36"/>
                      </a:lnTo>
                      <a:lnTo>
                        <a:pt x="726" y="34"/>
                      </a:lnTo>
                      <a:lnTo>
                        <a:pt x="726" y="34"/>
                      </a:lnTo>
                      <a:lnTo>
                        <a:pt x="726" y="34"/>
                      </a:lnTo>
                      <a:lnTo>
                        <a:pt x="728" y="34"/>
                      </a:lnTo>
                      <a:lnTo>
                        <a:pt x="728" y="34"/>
                      </a:lnTo>
                      <a:lnTo>
                        <a:pt x="730" y="30"/>
                      </a:lnTo>
                      <a:lnTo>
                        <a:pt x="732" y="30"/>
                      </a:lnTo>
                      <a:lnTo>
                        <a:pt x="730" y="30"/>
                      </a:lnTo>
                      <a:lnTo>
                        <a:pt x="730" y="28"/>
                      </a:lnTo>
                      <a:lnTo>
                        <a:pt x="730" y="28"/>
                      </a:lnTo>
                      <a:lnTo>
                        <a:pt x="730" y="28"/>
                      </a:lnTo>
                      <a:lnTo>
                        <a:pt x="732" y="28"/>
                      </a:lnTo>
                      <a:lnTo>
                        <a:pt x="732" y="28"/>
                      </a:lnTo>
                      <a:lnTo>
                        <a:pt x="732" y="28"/>
                      </a:lnTo>
                      <a:lnTo>
                        <a:pt x="734" y="28"/>
                      </a:lnTo>
                      <a:lnTo>
                        <a:pt x="736" y="28"/>
                      </a:lnTo>
                      <a:lnTo>
                        <a:pt x="743" y="24"/>
                      </a:lnTo>
                      <a:lnTo>
                        <a:pt x="745" y="24"/>
                      </a:lnTo>
                      <a:lnTo>
                        <a:pt x="747" y="24"/>
                      </a:lnTo>
                      <a:lnTo>
                        <a:pt x="747" y="24"/>
                      </a:lnTo>
                      <a:lnTo>
                        <a:pt x="747" y="24"/>
                      </a:lnTo>
                      <a:lnTo>
                        <a:pt x="747" y="24"/>
                      </a:lnTo>
                      <a:lnTo>
                        <a:pt x="749" y="24"/>
                      </a:lnTo>
                      <a:lnTo>
                        <a:pt x="749" y="24"/>
                      </a:lnTo>
                      <a:lnTo>
                        <a:pt x="749" y="26"/>
                      </a:lnTo>
                      <a:lnTo>
                        <a:pt x="751" y="24"/>
                      </a:lnTo>
                      <a:lnTo>
                        <a:pt x="751" y="24"/>
                      </a:lnTo>
                      <a:lnTo>
                        <a:pt x="751" y="24"/>
                      </a:lnTo>
                      <a:lnTo>
                        <a:pt x="751" y="24"/>
                      </a:lnTo>
                      <a:lnTo>
                        <a:pt x="753" y="24"/>
                      </a:lnTo>
                      <a:lnTo>
                        <a:pt x="751" y="24"/>
                      </a:lnTo>
                      <a:lnTo>
                        <a:pt x="751" y="26"/>
                      </a:lnTo>
                      <a:lnTo>
                        <a:pt x="753" y="24"/>
                      </a:lnTo>
                      <a:lnTo>
                        <a:pt x="754" y="24"/>
                      </a:lnTo>
                      <a:lnTo>
                        <a:pt x="756" y="24"/>
                      </a:lnTo>
                      <a:lnTo>
                        <a:pt x="758" y="23"/>
                      </a:lnTo>
                      <a:lnTo>
                        <a:pt x="756" y="23"/>
                      </a:lnTo>
                      <a:lnTo>
                        <a:pt x="756" y="21"/>
                      </a:lnTo>
                      <a:lnTo>
                        <a:pt x="758" y="21"/>
                      </a:lnTo>
                      <a:lnTo>
                        <a:pt x="758" y="21"/>
                      </a:lnTo>
                      <a:lnTo>
                        <a:pt x="758" y="21"/>
                      </a:lnTo>
                      <a:lnTo>
                        <a:pt x="760" y="21"/>
                      </a:lnTo>
                      <a:lnTo>
                        <a:pt x="758" y="19"/>
                      </a:lnTo>
                      <a:lnTo>
                        <a:pt x="758" y="19"/>
                      </a:lnTo>
                      <a:lnTo>
                        <a:pt x="760" y="17"/>
                      </a:lnTo>
                      <a:lnTo>
                        <a:pt x="760" y="17"/>
                      </a:lnTo>
                      <a:lnTo>
                        <a:pt x="762" y="15"/>
                      </a:lnTo>
                      <a:lnTo>
                        <a:pt x="764" y="13"/>
                      </a:lnTo>
                      <a:lnTo>
                        <a:pt x="764" y="13"/>
                      </a:lnTo>
                      <a:lnTo>
                        <a:pt x="764" y="11"/>
                      </a:lnTo>
                      <a:lnTo>
                        <a:pt x="766" y="11"/>
                      </a:lnTo>
                      <a:lnTo>
                        <a:pt x="78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05">
                  <a:extLst>
                    <a:ext uri="{FF2B5EF4-FFF2-40B4-BE49-F238E27FC236}">
                      <a16:creationId xmlns:a16="http://schemas.microsoft.com/office/drawing/2014/main" id="{B6E26909-D9B1-48FC-B00D-2CBDD9AE702A}"/>
                    </a:ext>
                  </a:extLst>
                </p:cNvPr>
                <p:cNvSpPr>
                  <a:spLocks/>
                </p:cNvSpPr>
                <p:nvPr/>
              </p:nvSpPr>
              <p:spPr bwMode="auto">
                <a:xfrm>
                  <a:off x="209550" y="792163"/>
                  <a:ext cx="479425" cy="430213"/>
                </a:xfrm>
                <a:custGeom>
                  <a:avLst/>
                  <a:gdLst>
                    <a:gd name="T0" fmla="*/ 604 w 604"/>
                    <a:gd name="T1" fmla="*/ 62 h 543"/>
                    <a:gd name="T2" fmla="*/ 603 w 604"/>
                    <a:gd name="T3" fmla="*/ 133 h 543"/>
                    <a:gd name="T4" fmla="*/ 364 w 604"/>
                    <a:gd name="T5" fmla="*/ 334 h 543"/>
                    <a:gd name="T6" fmla="*/ 342 w 604"/>
                    <a:gd name="T7" fmla="*/ 344 h 543"/>
                    <a:gd name="T8" fmla="*/ 321 w 604"/>
                    <a:gd name="T9" fmla="*/ 349 h 543"/>
                    <a:gd name="T10" fmla="*/ 300 w 604"/>
                    <a:gd name="T11" fmla="*/ 362 h 543"/>
                    <a:gd name="T12" fmla="*/ 285 w 604"/>
                    <a:gd name="T13" fmla="*/ 379 h 543"/>
                    <a:gd name="T14" fmla="*/ 283 w 604"/>
                    <a:gd name="T15" fmla="*/ 394 h 543"/>
                    <a:gd name="T16" fmla="*/ 291 w 604"/>
                    <a:gd name="T17" fmla="*/ 447 h 543"/>
                    <a:gd name="T18" fmla="*/ 11 w 604"/>
                    <a:gd name="T19" fmla="*/ 500 h 543"/>
                    <a:gd name="T20" fmla="*/ 7 w 604"/>
                    <a:gd name="T21" fmla="*/ 513 h 543"/>
                    <a:gd name="T22" fmla="*/ 2 w 604"/>
                    <a:gd name="T23" fmla="*/ 531 h 543"/>
                    <a:gd name="T24" fmla="*/ 4 w 604"/>
                    <a:gd name="T25" fmla="*/ 541 h 543"/>
                    <a:gd name="T26" fmla="*/ 0 w 604"/>
                    <a:gd name="T27" fmla="*/ 533 h 543"/>
                    <a:gd name="T28" fmla="*/ 2 w 604"/>
                    <a:gd name="T29" fmla="*/ 528 h 543"/>
                    <a:gd name="T30" fmla="*/ 5 w 604"/>
                    <a:gd name="T31" fmla="*/ 500 h 543"/>
                    <a:gd name="T32" fmla="*/ 7 w 604"/>
                    <a:gd name="T33" fmla="*/ 492 h 543"/>
                    <a:gd name="T34" fmla="*/ 37 w 604"/>
                    <a:gd name="T35" fmla="*/ 488 h 543"/>
                    <a:gd name="T36" fmla="*/ 84 w 604"/>
                    <a:gd name="T37" fmla="*/ 486 h 543"/>
                    <a:gd name="T38" fmla="*/ 118 w 604"/>
                    <a:gd name="T39" fmla="*/ 490 h 543"/>
                    <a:gd name="T40" fmla="*/ 154 w 604"/>
                    <a:gd name="T41" fmla="*/ 490 h 543"/>
                    <a:gd name="T42" fmla="*/ 174 w 604"/>
                    <a:gd name="T43" fmla="*/ 479 h 543"/>
                    <a:gd name="T44" fmla="*/ 178 w 604"/>
                    <a:gd name="T45" fmla="*/ 462 h 543"/>
                    <a:gd name="T46" fmla="*/ 186 w 604"/>
                    <a:gd name="T47" fmla="*/ 447 h 543"/>
                    <a:gd name="T48" fmla="*/ 195 w 604"/>
                    <a:gd name="T49" fmla="*/ 438 h 543"/>
                    <a:gd name="T50" fmla="*/ 206 w 604"/>
                    <a:gd name="T51" fmla="*/ 423 h 543"/>
                    <a:gd name="T52" fmla="*/ 210 w 604"/>
                    <a:gd name="T53" fmla="*/ 402 h 543"/>
                    <a:gd name="T54" fmla="*/ 214 w 604"/>
                    <a:gd name="T55" fmla="*/ 372 h 543"/>
                    <a:gd name="T56" fmla="*/ 221 w 604"/>
                    <a:gd name="T57" fmla="*/ 338 h 543"/>
                    <a:gd name="T58" fmla="*/ 231 w 604"/>
                    <a:gd name="T59" fmla="*/ 316 h 543"/>
                    <a:gd name="T60" fmla="*/ 248 w 604"/>
                    <a:gd name="T61" fmla="*/ 304 h 543"/>
                    <a:gd name="T62" fmla="*/ 266 w 604"/>
                    <a:gd name="T63" fmla="*/ 297 h 543"/>
                    <a:gd name="T64" fmla="*/ 278 w 604"/>
                    <a:gd name="T65" fmla="*/ 284 h 543"/>
                    <a:gd name="T66" fmla="*/ 291 w 604"/>
                    <a:gd name="T67" fmla="*/ 259 h 543"/>
                    <a:gd name="T68" fmla="*/ 300 w 604"/>
                    <a:gd name="T69" fmla="*/ 250 h 543"/>
                    <a:gd name="T70" fmla="*/ 321 w 604"/>
                    <a:gd name="T71" fmla="*/ 239 h 543"/>
                    <a:gd name="T72" fmla="*/ 336 w 604"/>
                    <a:gd name="T73" fmla="*/ 225 h 543"/>
                    <a:gd name="T74" fmla="*/ 343 w 604"/>
                    <a:gd name="T75" fmla="*/ 203 h 543"/>
                    <a:gd name="T76" fmla="*/ 353 w 604"/>
                    <a:gd name="T77" fmla="*/ 171 h 543"/>
                    <a:gd name="T78" fmla="*/ 358 w 604"/>
                    <a:gd name="T79" fmla="*/ 147 h 543"/>
                    <a:gd name="T80" fmla="*/ 362 w 604"/>
                    <a:gd name="T81" fmla="*/ 133 h 543"/>
                    <a:gd name="T82" fmla="*/ 370 w 604"/>
                    <a:gd name="T83" fmla="*/ 130 h 543"/>
                    <a:gd name="T84" fmla="*/ 387 w 604"/>
                    <a:gd name="T85" fmla="*/ 124 h 543"/>
                    <a:gd name="T86" fmla="*/ 392 w 604"/>
                    <a:gd name="T87" fmla="*/ 109 h 543"/>
                    <a:gd name="T88" fmla="*/ 402 w 604"/>
                    <a:gd name="T89" fmla="*/ 96 h 543"/>
                    <a:gd name="T90" fmla="*/ 415 w 604"/>
                    <a:gd name="T91" fmla="*/ 83 h 543"/>
                    <a:gd name="T92" fmla="*/ 413 w 604"/>
                    <a:gd name="T93" fmla="*/ 70 h 543"/>
                    <a:gd name="T94" fmla="*/ 428 w 604"/>
                    <a:gd name="T95" fmla="*/ 58 h 543"/>
                    <a:gd name="T96" fmla="*/ 451 w 604"/>
                    <a:gd name="T97" fmla="*/ 53 h 543"/>
                    <a:gd name="T98" fmla="*/ 471 w 604"/>
                    <a:gd name="T99" fmla="*/ 53 h 543"/>
                    <a:gd name="T100" fmla="*/ 492 w 604"/>
                    <a:gd name="T101" fmla="*/ 64 h 543"/>
                    <a:gd name="T102" fmla="*/ 505 w 604"/>
                    <a:gd name="T103" fmla="*/ 60 h 543"/>
                    <a:gd name="T104" fmla="*/ 516 w 604"/>
                    <a:gd name="T105" fmla="*/ 66 h 543"/>
                    <a:gd name="T106" fmla="*/ 533 w 604"/>
                    <a:gd name="T107" fmla="*/ 60 h 543"/>
                    <a:gd name="T108" fmla="*/ 552 w 604"/>
                    <a:gd name="T109" fmla="*/ 45 h 543"/>
                    <a:gd name="T110" fmla="*/ 567 w 604"/>
                    <a:gd name="T111" fmla="*/ 45 h 543"/>
                    <a:gd name="T112" fmla="*/ 589 w 604"/>
                    <a:gd name="T113" fmla="*/ 45 h 543"/>
                    <a:gd name="T114" fmla="*/ 599 w 604"/>
                    <a:gd name="T115" fmla="*/ 38 h 543"/>
                    <a:gd name="T116" fmla="*/ 595 w 604"/>
                    <a:gd name="T117" fmla="*/ 24 h 543"/>
                    <a:gd name="T118" fmla="*/ 597 w 604"/>
                    <a:gd name="T119" fmla="*/ 9 h 543"/>
                    <a:gd name="T120" fmla="*/ 595 w 604"/>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4" h="543">
                      <a:moveTo>
                        <a:pt x="604" y="0"/>
                      </a:moveTo>
                      <a:lnTo>
                        <a:pt x="604" y="53"/>
                      </a:lnTo>
                      <a:lnTo>
                        <a:pt x="604" y="62"/>
                      </a:lnTo>
                      <a:lnTo>
                        <a:pt x="604" y="131"/>
                      </a:lnTo>
                      <a:lnTo>
                        <a:pt x="604" y="133"/>
                      </a:lnTo>
                      <a:lnTo>
                        <a:pt x="603" y="133"/>
                      </a:lnTo>
                      <a:lnTo>
                        <a:pt x="366" y="133"/>
                      </a:lnTo>
                      <a:lnTo>
                        <a:pt x="366" y="331"/>
                      </a:lnTo>
                      <a:lnTo>
                        <a:pt x="364" y="334"/>
                      </a:lnTo>
                      <a:lnTo>
                        <a:pt x="364" y="334"/>
                      </a:lnTo>
                      <a:lnTo>
                        <a:pt x="357" y="336"/>
                      </a:lnTo>
                      <a:lnTo>
                        <a:pt x="342" y="344"/>
                      </a:lnTo>
                      <a:lnTo>
                        <a:pt x="338" y="346"/>
                      </a:lnTo>
                      <a:lnTo>
                        <a:pt x="327" y="347"/>
                      </a:lnTo>
                      <a:lnTo>
                        <a:pt x="321" y="349"/>
                      </a:lnTo>
                      <a:lnTo>
                        <a:pt x="317" y="351"/>
                      </a:lnTo>
                      <a:lnTo>
                        <a:pt x="310" y="357"/>
                      </a:lnTo>
                      <a:lnTo>
                        <a:pt x="300" y="362"/>
                      </a:lnTo>
                      <a:lnTo>
                        <a:pt x="293" y="368"/>
                      </a:lnTo>
                      <a:lnTo>
                        <a:pt x="293" y="370"/>
                      </a:lnTo>
                      <a:lnTo>
                        <a:pt x="285" y="379"/>
                      </a:lnTo>
                      <a:lnTo>
                        <a:pt x="283" y="383"/>
                      </a:lnTo>
                      <a:lnTo>
                        <a:pt x="283" y="389"/>
                      </a:lnTo>
                      <a:lnTo>
                        <a:pt x="283" y="394"/>
                      </a:lnTo>
                      <a:lnTo>
                        <a:pt x="287" y="404"/>
                      </a:lnTo>
                      <a:lnTo>
                        <a:pt x="287" y="409"/>
                      </a:lnTo>
                      <a:lnTo>
                        <a:pt x="291" y="447"/>
                      </a:lnTo>
                      <a:lnTo>
                        <a:pt x="293" y="486"/>
                      </a:lnTo>
                      <a:lnTo>
                        <a:pt x="293" y="500"/>
                      </a:lnTo>
                      <a:lnTo>
                        <a:pt x="11" y="500"/>
                      </a:lnTo>
                      <a:lnTo>
                        <a:pt x="9" y="500"/>
                      </a:lnTo>
                      <a:lnTo>
                        <a:pt x="9" y="505"/>
                      </a:lnTo>
                      <a:lnTo>
                        <a:pt x="7" y="513"/>
                      </a:lnTo>
                      <a:lnTo>
                        <a:pt x="4" y="522"/>
                      </a:lnTo>
                      <a:lnTo>
                        <a:pt x="4" y="524"/>
                      </a:lnTo>
                      <a:lnTo>
                        <a:pt x="2" y="531"/>
                      </a:lnTo>
                      <a:lnTo>
                        <a:pt x="2" y="533"/>
                      </a:lnTo>
                      <a:lnTo>
                        <a:pt x="4" y="543"/>
                      </a:lnTo>
                      <a:lnTo>
                        <a:pt x="4" y="541"/>
                      </a:lnTo>
                      <a:lnTo>
                        <a:pt x="0" y="537"/>
                      </a:lnTo>
                      <a:lnTo>
                        <a:pt x="0" y="535"/>
                      </a:lnTo>
                      <a:lnTo>
                        <a:pt x="0" y="533"/>
                      </a:lnTo>
                      <a:lnTo>
                        <a:pt x="2" y="531"/>
                      </a:lnTo>
                      <a:lnTo>
                        <a:pt x="2" y="531"/>
                      </a:lnTo>
                      <a:lnTo>
                        <a:pt x="2" y="528"/>
                      </a:lnTo>
                      <a:lnTo>
                        <a:pt x="2" y="526"/>
                      </a:lnTo>
                      <a:lnTo>
                        <a:pt x="4" y="522"/>
                      </a:lnTo>
                      <a:lnTo>
                        <a:pt x="5" y="500"/>
                      </a:lnTo>
                      <a:lnTo>
                        <a:pt x="7" y="496"/>
                      </a:lnTo>
                      <a:lnTo>
                        <a:pt x="7" y="496"/>
                      </a:lnTo>
                      <a:lnTo>
                        <a:pt x="7" y="492"/>
                      </a:lnTo>
                      <a:lnTo>
                        <a:pt x="11" y="492"/>
                      </a:lnTo>
                      <a:lnTo>
                        <a:pt x="26" y="488"/>
                      </a:lnTo>
                      <a:lnTo>
                        <a:pt x="37" y="488"/>
                      </a:lnTo>
                      <a:lnTo>
                        <a:pt x="66" y="488"/>
                      </a:lnTo>
                      <a:lnTo>
                        <a:pt x="77" y="486"/>
                      </a:lnTo>
                      <a:lnTo>
                        <a:pt x="84" y="486"/>
                      </a:lnTo>
                      <a:lnTo>
                        <a:pt x="97" y="486"/>
                      </a:lnTo>
                      <a:lnTo>
                        <a:pt x="107" y="488"/>
                      </a:lnTo>
                      <a:lnTo>
                        <a:pt x="118" y="490"/>
                      </a:lnTo>
                      <a:lnTo>
                        <a:pt x="131" y="490"/>
                      </a:lnTo>
                      <a:lnTo>
                        <a:pt x="141" y="490"/>
                      </a:lnTo>
                      <a:lnTo>
                        <a:pt x="154" y="490"/>
                      </a:lnTo>
                      <a:lnTo>
                        <a:pt x="163" y="490"/>
                      </a:lnTo>
                      <a:lnTo>
                        <a:pt x="169" y="486"/>
                      </a:lnTo>
                      <a:lnTo>
                        <a:pt x="174" y="479"/>
                      </a:lnTo>
                      <a:lnTo>
                        <a:pt x="176" y="471"/>
                      </a:lnTo>
                      <a:lnTo>
                        <a:pt x="178" y="466"/>
                      </a:lnTo>
                      <a:lnTo>
                        <a:pt x="178" y="462"/>
                      </a:lnTo>
                      <a:lnTo>
                        <a:pt x="178" y="458"/>
                      </a:lnTo>
                      <a:lnTo>
                        <a:pt x="182" y="454"/>
                      </a:lnTo>
                      <a:lnTo>
                        <a:pt x="186" y="447"/>
                      </a:lnTo>
                      <a:lnTo>
                        <a:pt x="189" y="443"/>
                      </a:lnTo>
                      <a:lnTo>
                        <a:pt x="191" y="441"/>
                      </a:lnTo>
                      <a:lnTo>
                        <a:pt x="195" y="438"/>
                      </a:lnTo>
                      <a:lnTo>
                        <a:pt x="201" y="432"/>
                      </a:lnTo>
                      <a:lnTo>
                        <a:pt x="203" y="428"/>
                      </a:lnTo>
                      <a:lnTo>
                        <a:pt x="206" y="423"/>
                      </a:lnTo>
                      <a:lnTo>
                        <a:pt x="208" y="419"/>
                      </a:lnTo>
                      <a:lnTo>
                        <a:pt x="210" y="413"/>
                      </a:lnTo>
                      <a:lnTo>
                        <a:pt x="210" y="402"/>
                      </a:lnTo>
                      <a:lnTo>
                        <a:pt x="210" y="389"/>
                      </a:lnTo>
                      <a:lnTo>
                        <a:pt x="212" y="379"/>
                      </a:lnTo>
                      <a:lnTo>
                        <a:pt x="214" y="372"/>
                      </a:lnTo>
                      <a:lnTo>
                        <a:pt x="216" y="362"/>
                      </a:lnTo>
                      <a:lnTo>
                        <a:pt x="220" y="344"/>
                      </a:lnTo>
                      <a:lnTo>
                        <a:pt x="221" y="338"/>
                      </a:lnTo>
                      <a:lnTo>
                        <a:pt x="223" y="329"/>
                      </a:lnTo>
                      <a:lnTo>
                        <a:pt x="227" y="321"/>
                      </a:lnTo>
                      <a:lnTo>
                        <a:pt x="231" y="316"/>
                      </a:lnTo>
                      <a:lnTo>
                        <a:pt x="235" y="312"/>
                      </a:lnTo>
                      <a:lnTo>
                        <a:pt x="240" y="308"/>
                      </a:lnTo>
                      <a:lnTo>
                        <a:pt x="248" y="304"/>
                      </a:lnTo>
                      <a:lnTo>
                        <a:pt x="253" y="302"/>
                      </a:lnTo>
                      <a:lnTo>
                        <a:pt x="261" y="299"/>
                      </a:lnTo>
                      <a:lnTo>
                        <a:pt x="266" y="297"/>
                      </a:lnTo>
                      <a:lnTo>
                        <a:pt x="272" y="293"/>
                      </a:lnTo>
                      <a:lnTo>
                        <a:pt x="274" y="289"/>
                      </a:lnTo>
                      <a:lnTo>
                        <a:pt x="278" y="284"/>
                      </a:lnTo>
                      <a:lnTo>
                        <a:pt x="283" y="274"/>
                      </a:lnTo>
                      <a:lnTo>
                        <a:pt x="285" y="269"/>
                      </a:lnTo>
                      <a:lnTo>
                        <a:pt x="291" y="259"/>
                      </a:lnTo>
                      <a:lnTo>
                        <a:pt x="295" y="254"/>
                      </a:lnTo>
                      <a:lnTo>
                        <a:pt x="298" y="252"/>
                      </a:lnTo>
                      <a:lnTo>
                        <a:pt x="300" y="250"/>
                      </a:lnTo>
                      <a:lnTo>
                        <a:pt x="308" y="246"/>
                      </a:lnTo>
                      <a:lnTo>
                        <a:pt x="315" y="242"/>
                      </a:lnTo>
                      <a:lnTo>
                        <a:pt x="321" y="239"/>
                      </a:lnTo>
                      <a:lnTo>
                        <a:pt x="327" y="233"/>
                      </a:lnTo>
                      <a:lnTo>
                        <a:pt x="330" y="231"/>
                      </a:lnTo>
                      <a:lnTo>
                        <a:pt x="336" y="225"/>
                      </a:lnTo>
                      <a:lnTo>
                        <a:pt x="338" y="222"/>
                      </a:lnTo>
                      <a:lnTo>
                        <a:pt x="340" y="214"/>
                      </a:lnTo>
                      <a:lnTo>
                        <a:pt x="343" y="203"/>
                      </a:lnTo>
                      <a:lnTo>
                        <a:pt x="347" y="192"/>
                      </a:lnTo>
                      <a:lnTo>
                        <a:pt x="349" y="178"/>
                      </a:lnTo>
                      <a:lnTo>
                        <a:pt x="353" y="171"/>
                      </a:lnTo>
                      <a:lnTo>
                        <a:pt x="355" y="162"/>
                      </a:lnTo>
                      <a:lnTo>
                        <a:pt x="357" y="154"/>
                      </a:lnTo>
                      <a:lnTo>
                        <a:pt x="358" y="147"/>
                      </a:lnTo>
                      <a:lnTo>
                        <a:pt x="360" y="143"/>
                      </a:lnTo>
                      <a:lnTo>
                        <a:pt x="360" y="139"/>
                      </a:lnTo>
                      <a:lnTo>
                        <a:pt x="362" y="133"/>
                      </a:lnTo>
                      <a:lnTo>
                        <a:pt x="362" y="133"/>
                      </a:lnTo>
                      <a:lnTo>
                        <a:pt x="364" y="130"/>
                      </a:lnTo>
                      <a:lnTo>
                        <a:pt x="370" y="130"/>
                      </a:lnTo>
                      <a:lnTo>
                        <a:pt x="375" y="128"/>
                      </a:lnTo>
                      <a:lnTo>
                        <a:pt x="385" y="126"/>
                      </a:lnTo>
                      <a:lnTo>
                        <a:pt x="387" y="124"/>
                      </a:lnTo>
                      <a:lnTo>
                        <a:pt x="389" y="120"/>
                      </a:lnTo>
                      <a:lnTo>
                        <a:pt x="389" y="116"/>
                      </a:lnTo>
                      <a:lnTo>
                        <a:pt x="392" y="109"/>
                      </a:lnTo>
                      <a:lnTo>
                        <a:pt x="396" y="103"/>
                      </a:lnTo>
                      <a:lnTo>
                        <a:pt x="398" y="101"/>
                      </a:lnTo>
                      <a:lnTo>
                        <a:pt x="402" y="96"/>
                      </a:lnTo>
                      <a:lnTo>
                        <a:pt x="405" y="92"/>
                      </a:lnTo>
                      <a:lnTo>
                        <a:pt x="409" y="86"/>
                      </a:lnTo>
                      <a:lnTo>
                        <a:pt x="415" y="83"/>
                      </a:lnTo>
                      <a:lnTo>
                        <a:pt x="415" y="79"/>
                      </a:lnTo>
                      <a:lnTo>
                        <a:pt x="415" y="73"/>
                      </a:lnTo>
                      <a:lnTo>
                        <a:pt x="413" y="70"/>
                      </a:lnTo>
                      <a:lnTo>
                        <a:pt x="409" y="62"/>
                      </a:lnTo>
                      <a:lnTo>
                        <a:pt x="419" y="60"/>
                      </a:lnTo>
                      <a:lnTo>
                        <a:pt x="428" y="58"/>
                      </a:lnTo>
                      <a:lnTo>
                        <a:pt x="435" y="54"/>
                      </a:lnTo>
                      <a:lnTo>
                        <a:pt x="443" y="53"/>
                      </a:lnTo>
                      <a:lnTo>
                        <a:pt x="451" y="53"/>
                      </a:lnTo>
                      <a:lnTo>
                        <a:pt x="456" y="51"/>
                      </a:lnTo>
                      <a:lnTo>
                        <a:pt x="464" y="53"/>
                      </a:lnTo>
                      <a:lnTo>
                        <a:pt x="471" y="53"/>
                      </a:lnTo>
                      <a:lnTo>
                        <a:pt x="475" y="56"/>
                      </a:lnTo>
                      <a:lnTo>
                        <a:pt x="484" y="60"/>
                      </a:lnTo>
                      <a:lnTo>
                        <a:pt x="492" y="64"/>
                      </a:lnTo>
                      <a:lnTo>
                        <a:pt x="496" y="64"/>
                      </a:lnTo>
                      <a:lnTo>
                        <a:pt x="501" y="62"/>
                      </a:lnTo>
                      <a:lnTo>
                        <a:pt x="505" y="60"/>
                      </a:lnTo>
                      <a:lnTo>
                        <a:pt x="509" y="60"/>
                      </a:lnTo>
                      <a:lnTo>
                        <a:pt x="511" y="62"/>
                      </a:lnTo>
                      <a:lnTo>
                        <a:pt x="516" y="66"/>
                      </a:lnTo>
                      <a:lnTo>
                        <a:pt x="524" y="66"/>
                      </a:lnTo>
                      <a:lnTo>
                        <a:pt x="529" y="64"/>
                      </a:lnTo>
                      <a:lnTo>
                        <a:pt x="533" y="60"/>
                      </a:lnTo>
                      <a:lnTo>
                        <a:pt x="541" y="53"/>
                      </a:lnTo>
                      <a:lnTo>
                        <a:pt x="546" y="49"/>
                      </a:lnTo>
                      <a:lnTo>
                        <a:pt x="552" y="45"/>
                      </a:lnTo>
                      <a:lnTo>
                        <a:pt x="556" y="45"/>
                      </a:lnTo>
                      <a:lnTo>
                        <a:pt x="561" y="45"/>
                      </a:lnTo>
                      <a:lnTo>
                        <a:pt x="567" y="45"/>
                      </a:lnTo>
                      <a:lnTo>
                        <a:pt x="576" y="45"/>
                      </a:lnTo>
                      <a:lnTo>
                        <a:pt x="582" y="45"/>
                      </a:lnTo>
                      <a:lnTo>
                        <a:pt x="589" y="45"/>
                      </a:lnTo>
                      <a:lnTo>
                        <a:pt x="597" y="43"/>
                      </a:lnTo>
                      <a:lnTo>
                        <a:pt x="599" y="41"/>
                      </a:lnTo>
                      <a:lnTo>
                        <a:pt x="599" y="38"/>
                      </a:lnTo>
                      <a:lnTo>
                        <a:pt x="597" y="32"/>
                      </a:lnTo>
                      <a:lnTo>
                        <a:pt x="597" y="28"/>
                      </a:lnTo>
                      <a:lnTo>
                        <a:pt x="595" y="24"/>
                      </a:lnTo>
                      <a:lnTo>
                        <a:pt x="597" y="19"/>
                      </a:lnTo>
                      <a:lnTo>
                        <a:pt x="597" y="15"/>
                      </a:lnTo>
                      <a:lnTo>
                        <a:pt x="597" y="9"/>
                      </a:lnTo>
                      <a:lnTo>
                        <a:pt x="595" y="4"/>
                      </a:lnTo>
                      <a:lnTo>
                        <a:pt x="595" y="0"/>
                      </a:lnTo>
                      <a:lnTo>
                        <a:pt x="595" y="0"/>
                      </a:lnTo>
                      <a:lnTo>
                        <a:pt x="604"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09">
                  <a:extLst>
                    <a:ext uri="{FF2B5EF4-FFF2-40B4-BE49-F238E27FC236}">
                      <a16:creationId xmlns:a16="http://schemas.microsoft.com/office/drawing/2014/main" id="{0043844E-F0A9-4329-BDA7-2876C7F9267F}"/>
                    </a:ext>
                  </a:extLst>
                </p:cNvPr>
                <p:cNvSpPr>
                  <a:spLocks noEditPoints="1"/>
                </p:cNvSpPr>
                <p:nvPr/>
              </p:nvSpPr>
              <p:spPr bwMode="auto">
                <a:xfrm>
                  <a:off x="2425700" y="1133475"/>
                  <a:ext cx="957262" cy="801688"/>
                </a:xfrm>
                <a:custGeom>
                  <a:avLst/>
                  <a:gdLst>
                    <a:gd name="T0" fmla="*/ 691 w 1206"/>
                    <a:gd name="T1" fmla="*/ 17 h 1010"/>
                    <a:gd name="T2" fmla="*/ 1086 w 1206"/>
                    <a:gd name="T3" fmla="*/ 49 h 1010"/>
                    <a:gd name="T4" fmla="*/ 1105 w 1206"/>
                    <a:gd name="T5" fmla="*/ 86 h 1010"/>
                    <a:gd name="T6" fmla="*/ 1103 w 1206"/>
                    <a:gd name="T7" fmla="*/ 83 h 1010"/>
                    <a:gd name="T8" fmla="*/ 1099 w 1206"/>
                    <a:gd name="T9" fmla="*/ 88 h 1010"/>
                    <a:gd name="T10" fmla="*/ 1105 w 1206"/>
                    <a:gd name="T11" fmla="*/ 135 h 1010"/>
                    <a:gd name="T12" fmla="*/ 1105 w 1206"/>
                    <a:gd name="T13" fmla="*/ 173 h 1010"/>
                    <a:gd name="T14" fmla="*/ 1116 w 1206"/>
                    <a:gd name="T15" fmla="*/ 237 h 1010"/>
                    <a:gd name="T16" fmla="*/ 1129 w 1206"/>
                    <a:gd name="T17" fmla="*/ 269 h 1010"/>
                    <a:gd name="T18" fmla="*/ 1146 w 1206"/>
                    <a:gd name="T19" fmla="*/ 274 h 1010"/>
                    <a:gd name="T20" fmla="*/ 1170 w 1206"/>
                    <a:gd name="T21" fmla="*/ 297 h 1010"/>
                    <a:gd name="T22" fmla="*/ 1180 w 1206"/>
                    <a:gd name="T23" fmla="*/ 306 h 1010"/>
                    <a:gd name="T24" fmla="*/ 1195 w 1206"/>
                    <a:gd name="T25" fmla="*/ 312 h 1010"/>
                    <a:gd name="T26" fmla="*/ 1206 w 1206"/>
                    <a:gd name="T27" fmla="*/ 319 h 1010"/>
                    <a:gd name="T28" fmla="*/ 1180 w 1206"/>
                    <a:gd name="T29" fmla="*/ 359 h 1010"/>
                    <a:gd name="T30" fmla="*/ 1166 w 1206"/>
                    <a:gd name="T31" fmla="*/ 357 h 1010"/>
                    <a:gd name="T32" fmla="*/ 1127 w 1206"/>
                    <a:gd name="T33" fmla="*/ 376 h 1010"/>
                    <a:gd name="T34" fmla="*/ 1097 w 1206"/>
                    <a:gd name="T35" fmla="*/ 394 h 1010"/>
                    <a:gd name="T36" fmla="*/ 1090 w 1206"/>
                    <a:gd name="T37" fmla="*/ 404 h 1010"/>
                    <a:gd name="T38" fmla="*/ 1082 w 1206"/>
                    <a:gd name="T39" fmla="*/ 436 h 1010"/>
                    <a:gd name="T40" fmla="*/ 1069 w 1206"/>
                    <a:gd name="T41" fmla="*/ 492 h 1010"/>
                    <a:gd name="T42" fmla="*/ 1056 w 1206"/>
                    <a:gd name="T43" fmla="*/ 588 h 1010"/>
                    <a:gd name="T44" fmla="*/ 1029 w 1206"/>
                    <a:gd name="T45" fmla="*/ 697 h 1010"/>
                    <a:gd name="T46" fmla="*/ 1022 w 1206"/>
                    <a:gd name="T47" fmla="*/ 716 h 1010"/>
                    <a:gd name="T48" fmla="*/ 977 w 1206"/>
                    <a:gd name="T49" fmla="*/ 753 h 1010"/>
                    <a:gd name="T50" fmla="*/ 964 w 1206"/>
                    <a:gd name="T51" fmla="*/ 776 h 1010"/>
                    <a:gd name="T52" fmla="*/ 943 w 1206"/>
                    <a:gd name="T53" fmla="*/ 826 h 1010"/>
                    <a:gd name="T54" fmla="*/ 936 w 1206"/>
                    <a:gd name="T55" fmla="*/ 862 h 1010"/>
                    <a:gd name="T56" fmla="*/ 905 w 1206"/>
                    <a:gd name="T57" fmla="*/ 858 h 1010"/>
                    <a:gd name="T58" fmla="*/ 892 w 1206"/>
                    <a:gd name="T59" fmla="*/ 913 h 1010"/>
                    <a:gd name="T60" fmla="*/ 874 w 1206"/>
                    <a:gd name="T61" fmla="*/ 922 h 1010"/>
                    <a:gd name="T62" fmla="*/ 817 w 1206"/>
                    <a:gd name="T63" fmla="*/ 855 h 1010"/>
                    <a:gd name="T64" fmla="*/ 783 w 1206"/>
                    <a:gd name="T65" fmla="*/ 753 h 1010"/>
                    <a:gd name="T66" fmla="*/ 759 w 1206"/>
                    <a:gd name="T67" fmla="*/ 824 h 1010"/>
                    <a:gd name="T68" fmla="*/ 644 w 1206"/>
                    <a:gd name="T69" fmla="*/ 935 h 1010"/>
                    <a:gd name="T70" fmla="*/ 511 w 1206"/>
                    <a:gd name="T71" fmla="*/ 948 h 1010"/>
                    <a:gd name="T72" fmla="*/ 412 w 1206"/>
                    <a:gd name="T73" fmla="*/ 945 h 1010"/>
                    <a:gd name="T74" fmla="*/ 299 w 1206"/>
                    <a:gd name="T75" fmla="*/ 905 h 1010"/>
                    <a:gd name="T76" fmla="*/ 280 w 1206"/>
                    <a:gd name="T77" fmla="*/ 886 h 1010"/>
                    <a:gd name="T78" fmla="*/ 254 w 1206"/>
                    <a:gd name="T79" fmla="*/ 892 h 1010"/>
                    <a:gd name="T80" fmla="*/ 237 w 1206"/>
                    <a:gd name="T81" fmla="*/ 894 h 1010"/>
                    <a:gd name="T82" fmla="*/ 228 w 1206"/>
                    <a:gd name="T83" fmla="*/ 916 h 1010"/>
                    <a:gd name="T84" fmla="*/ 211 w 1206"/>
                    <a:gd name="T85" fmla="*/ 956 h 1010"/>
                    <a:gd name="T86" fmla="*/ 177 w 1206"/>
                    <a:gd name="T87" fmla="*/ 1005 h 1010"/>
                    <a:gd name="T88" fmla="*/ 136 w 1206"/>
                    <a:gd name="T89" fmla="*/ 1009 h 1010"/>
                    <a:gd name="T90" fmla="*/ 126 w 1206"/>
                    <a:gd name="T91" fmla="*/ 995 h 1010"/>
                    <a:gd name="T92" fmla="*/ 128 w 1206"/>
                    <a:gd name="T93" fmla="*/ 973 h 1010"/>
                    <a:gd name="T94" fmla="*/ 130 w 1206"/>
                    <a:gd name="T95" fmla="*/ 947 h 1010"/>
                    <a:gd name="T96" fmla="*/ 81 w 1206"/>
                    <a:gd name="T97" fmla="*/ 832 h 1010"/>
                    <a:gd name="T98" fmla="*/ 57 w 1206"/>
                    <a:gd name="T99" fmla="*/ 802 h 1010"/>
                    <a:gd name="T100" fmla="*/ 49 w 1206"/>
                    <a:gd name="T101" fmla="*/ 757 h 1010"/>
                    <a:gd name="T102" fmla="*/ 13 w 1206"/>
                    <a:gd name="T103" fmla="*/ 723 h 1010"/>
                    <a:gd name="T104" fmla="*/ 30 w 1206"/>
                    <a:gd name="T105" fmla="*/ 674 h 1010"/>
                    <a:gd name="T106" fmla="*/ 19 w 1206"/>
                    <a:gd name="T107" fmla="*/ 639 h 1010"/>
                    <a:gd name="T108" fmla="*/ 45 w 1206"/>
                    <a:gd name="T109" fmla="*/ 603 h 1010"/>
                    <a:gd name="T110" fmla="*/ 40 w 1206"/>
                    <a:gd name="T111" fmla="*/ 580 h 1010"/>
                    <a:gd name="T112" fmla="*/ 66 w 1206"/>
                    <a:gd name="T113" fmla="*/ 550 h 1010"/>
                    <a:gd name="T114" fmla="*/ 79 w 1206"/>
                    <a:gd name="T115" fmla="*/ 507 h 1010"/>
                    <a:gd name="T116" fmla="*/ 156 w 1206"/>
                    <a:gd name="T117" fmla="*/ 244 h 1010"/>
                    <a:gd name="T118" fmla="*/ 695 w 1206"/>
                    <a:gd name="T119" fmla="*/ 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6" h="1010">
                      <a:moveTo>
                        <a:pt x="1110" y="113"/>
                      </a:moveTo>
                      <a:lnTo>
                        <a:pt x="1108" y="115"/>
                      </a:lnTo>
                      <a:lnTo>
                        <a:pt x="1108" y="111"/>
                      </a:lnTo>
                      <a:lnTo>
                        <a:pt x="1108" y="109"/>
                      </a:lnTo>
                      <a:lnTo>
                        <a:pt x="1108" y="107"/>
                      </a:lnTo>
                      <a:lnTo>
                        <a:pt x="1108" y="107"/>
                      </a:lnTo>
                      <a:lnTo>
                        <a:pt x="1108" y="107"/>
                      </a:lnTo>
                      <a:lnTo>
                        <a:pt x="1110" y="107"/>
                      </a:lnTo>
                      <a:lnTo>
                        <a:pt x="1110" y="107"/>
                      </a:lnTo>
                      <a:lnTo>
                        <a:pt x="1112" y="107"/>
                      </a:lnTo>
                      <a:lnTo>
                        <a:pt x="1112" y="107"/>
                      </a:lnTo>
                      <a:lnTo>
                        <a:pt x="1110" y="113"/>
                      </a:lnTo>
                      <a:lnTo>
                        <a:pt x="1110" y="113"/>
                      </a:lnTo>
                      <a:lnTo>
                        <a:pt x="1110" y="113"/>
                      </a:lnTo>
                      <a:close/>
                      <a:moveTo>
                        <a:pt x="693" y="11"/>
                      </a:moveTo>
                      <a:lnTo>
                        <a:pt x="691" y="17"/>
                      </a:lnTo>
                      <a:lnTo>
                        <a:pt x="1082" y="17"/>
                      </a:lnTo>
                      <a:lnTo>
                        <a:pt x="1082" y="19"/>
                      </a:lnTo>
                      <a:lnTo>
                        <a:pt x="1082" y="19"/>
                      </a:lnTo>
                      <a:lnTo>
                        <a:pt x="1082" y="19"/>
                      </a:lnTo>
                      <a:lnTo>
                        <a:pt x="1080" y="19"/>
                      </a:lnTo>
                      <a:lnTo>
                        <a:pt x="1080" y="21"/>
                      </a:lnTo>
                      <a:lnTo>
                        <a:pt x="1082" y="21"/>
                      </a:lnTo>
                      <a:lnTo>
                        <a:pt x="1082" y="23"/>
                      </a:lnTo>
                      <a:lnTo>
                        <a:pt x="1082" y="32"/>
                      </a:lnTo>
                      <a:lnTo>
                        <a:pt x="1084" y="41"/>
                      </a:lnTo>
                      <a:lnTo>
                        <a:pt x="1084" y="45"/>
                      </a:lnTo>
                      <a:lnTo>
                        <a:pt x="1084" y="45"/>
                      </a:lnTo>
                      <a:lnTo>
                        <a:pt x="1084" y="45"/>
                      </a:lnTo>
                      <a:lnTo>
                        <a:pt x="1084" y="47"/>
                      </a:lnTo>
                      <a:lnTo>
                        <a:pt x="1084" y="47"/>
                      </a:lnTo>
                      <a:lnTo>
                        <a:pt x="1086" y="49"/>
                      </a:lnTo>
                      <a:lnTo>
                        <a:pt x="1086" y="49"/>
                      </a:lnTo>
                      <a:lnTo>
                        <a:pt x="1090" y="58"/>
                      </a:lnTo>
                      <a:lnTo>
                        <a:pt x="1099" y="73"/>
                      </a:lnTo>
                      <a:lnTo>
                        <a:pt x="1105" y="79"/>
                      </a:lnTo>
                      <a:lnTo>
                        <a:pt x="1112" y="88"/>
                      </a:lnTo>
                      <a:lnTo>
                        <a:pt x="1114" y="90"/>
                      </a:lnTo>
                      <a:lnTo>
                        <a:pt x="1114" y="92"/>
                      </a:lnTo>
                      <a:lnTo>
                        <a:pt x="1112" y="92"/>
                      </a:lnTo>
                      <a:lnTo>
                        <a:pt x="1112" y="94"/>
                      </a:lnTo>
                      <a:lnTo>
                        <a:pt x="1110" y="92"/>
                      </a:lnTo>
                      <a:lnTo>
                        <a:pt x="1108" y="94"/>
                      </a:lnTo>
                      <a:lnTo>
                        <a:pt x="1108" y="92"/>
                      </a:lnTo>
                      <a:lnTo>
                        <a:pt x="1106" y="90"/>
                      </a:lnTo>
                      <a:lnTo>
                        <a:pt x="1105" y="88"/>
                      </a:lnTo>
                      <a:lnTo>
                        <a:pt x="1105" y="88"/>
                      </a:lnTo>
                      <a:lnTo>
                        <a:pt x="1105" y="86"/>
                      </a:lnTo>
                      <a:lnTo>
                        <a:pt x="1105" y="86"/>
                      </a:lnTo>
                      <a:lnTo>
                        <a:pt x="1106" y="86"/>
                      </a:lnTo>
                      <a:lnTo>
                        <a:pt x="1106" y="88"/>
                      </a:lnTo>
                      <a:lnTo>
                        <a:pt x="1106" y="88"/>
                      </a:lnTo>
                      <a:lnTo>
                        <a:pt x="1106" y="88"/>
                      </a:lnTo>
                      <a:lnTo>
                        <a:pt x="1108" y="90"/>
                      </a:lnTo>
                      <a:lnTo>
                        <a:pt x="1110" y="90"/>
                      </a:lnTo>
                      <a:lnTo>
                        <a:pt x="1110" y="90"/>
                      </a:lnTo>
                      <a:lnTo>
                        <a:pt x="1110" y="90"/>
                      </a:lnTo>
                      <a:lnTo>
                        <a:pt x="1108" y="88"/>
                      </a:lnTo>
                      <a:lnTo>
                        <a:pt x="1108" y="85"/>
                      </a:lnTo>
                      <a:lnTo>
                        <a:pt x="1106" y="83"/>
                      </a:lnTo>
                      <a:lnTo>
                        <a:pt x="1105" y="85"/>
                      </a:lnTo>
                      <a:lnTo>
                        <a:pt x="1103" y="83"/>
                      </a:lnTo>
                      <a:lnTo>
                        <a:pt x="1103" y="83"/>
                      </a:lnTo>
                      <a:lnTo>
                        <a:pt x="1103" y="83"/>
                      </a:lnTo>
                      <a:lnTo>
                        <a:pt x="1103" y="83"/>
                      </a:lnTo>
                      <a:lnTo>
                        <a:pt x="1101" y="81"/>
                      </a:lnTo>
                      <a:lnTo>
                        <a:pt x="1103" y="81"/>
                      </a:lnTo>
                      <a:lnTo>
                        <a:pt x="1103" y="79"/>
                      </a:lnTo>
                      <a:lnTo>
                        <a:pt x="1103" y="79"/>
                      </a:lnTo>
                      <a:lnTo>
                        <a:pt x="1101" y="77"/>
                      </a:lnTo>
                      <a:lnTo>
                        <a:pt x="1099" y="77"/>
                      </a:lnTo>
                      <a:lnTo>
                        <a:pt x="1099" y="79"/>
                      </a:lnTo>
                      <a:lnTo>
                        <a:pt x="1099" y="81"/>
                      </a:lnTo>
                      <a:lnTo>
                        <a:pt x="1099" y="83"/>
                      </a:lnTo>
                      <a:lnTo>
                        <a:pt x="1099" y="83"/>
                      </a:lnTo>
                      <a:lnTo>
                        <a:pt x="1099" y="83"/>
                      </a:lnTo>
                      <a:lnTo>
                        <a:pt x="1099" y="83"/>
                      </a:lnTo>
                      <a:lnTo>
                        <a:pt x="1099" y="85"/>
                      </a:lnTo>
                      <a:lnTo>
                        <a:pt x="1099" y="86"/>
                      </a:lnTo>
                      <a:lnTo>
                        <a:pt x="1099" y="88"/>
                      </a:lnTo>
                      <a:lnTo>
                        <a:pt x="1099" y="88"/>
                      </a:lnTo>
                      <a:lnTo>
                        <a:pt x="1099" y="88"/>
                      </a:lnTo>
                      <a:lnTo>
                        <a:pt x="1097" y="90"/>
                      </a:lnTo>
                      <a:lnTo>
                        <a:pt x="1097" y="90"/>
                      </a:lnTo>
                      <a:lnTo>
                        <a:pt x="1097" y="92"/>
                      </a:lnTo>
                      <a:lnTo>
                        <a:pt x="1097" y="92"/>
                      </a:lnTo>
                      <a:lnTo>
                        <a:pt x="1099" y="94"/>
                      </a:lnTo>
                      <a:lnTo>
                        <a:pt x="1101" y="100"/>
                      </a:lnTo>
                      <a:lnTo>
                        <a:pt x="1103" y="103"/>
                      </a:lnTo>
                      <a:lnTo>
                        <a:pt x="1103" y="115"/>
                      </a:lnTo>
                      <a:lnTo>
                        <a:pt x="1105" y="118"/>
                      </a:lnTo>
                      <a:lnTo>
                        <a:pt x="1106" y="128"/>
                      </a:lnTo>
                      <a:lnTo>
                        <a:pt x="1108" y="133"/>
                      </a:lnTo>
                      <a:lnTo>
                        <a:pt x="1106" y="135"/>
                      </a:lnTo>
                      <a:lnTo>
                        <a:pt x="1106" y="135"/>
                      </a:lnTo>
                      <a:lnTo>
                        <a:pt x="1105" y="135"/>
                      </a:lnTo>
                      <a:lnTo>
                        <a:pt x="1105" y="137"/>
                      </a:lnTo>
                      <a:lnTo>
                        <a:pt x="1105" y="139"/>
                      </a:lnTo>
                      <a:lnTo>
                        <a:pt x="1103" y="145"/>
                      </a:lnTo>
                      <a:lnTo>
                        <a:pt x="1105" y="147"/>
                      </a:lnTo>
                      <a:lnTo>
                        <a:pt x="1105" y="148"/>
                      </a:lnTo>
                      <a:lnTo>
                        <a:pt x="1103" y="154"/>
                      </a:lnTo>
                      <a:lnTo>
                        <a:pt x="1105" y="156"/>
                      </a:lnTo>
                      <a:lnTo>
                        <a:pt x="1105" y="158"/>
                      </a:lnTo>
                      <a:lnTo>
                        <a:pt x="1105" y="160"/>
                      </a:lnTo>
                      <a:lnTo>
                        <a:pt x="1106" y="165"/>
                      </a:lnTo>
                      <a:lnTo>
                        <a:pt x="1106" y="165"/>
                      </a:lnTo>
                      <a:lnTo>
                        <a:pt x="1106" y="165"/>
                      </a:lnTo>
                      <a:lnTo>
                        <a:pt x="1105" y="167"/>
                      </a:lnTo>
                      <a:lnTo>
                        <a:pt x="1105" y="167"/>
                      </a:lnTo>
                      <a:lnTo>
                        <a:pt x="1105" y="169"/>
                      </a:lnTo>
                      <a:lnTo>
                        <a:pt x="1105" y="173"/>
                      </a:lnTo>
                      <a:lnTo>
                        <a:pt x="1110" y="184"/>
                      </a:lnTo>
                      <a:lnTo>
                        <a:pt x="1110" y="188"/>
                      </a:lnTo>
                      <a:lnTo>
                        <a:pt x="1110" y="192"/>
                      </a:lnTo>
                      <a:lnTo>
                        <a:pt x="1110" y="194"/>
                      </a:lnTo>
                      <a:lnTo>
                        <a:pt x="1110" y="194"/>
                      </a:lnTo>
                      <a:lnTo>
                        <a:pt x="1108" y="195"/>
                      </a:lnTo>
                      <a:lnTo>
                        <a:pt x="1108" y="197"/>
                      </a:lnTo>
                      <a:lnTo>
                        <a:pt x="1108" y="201"/>
                      </a:lnTo>
                      <a:lnTo>
                        <a:pt x="1108" y="205"/>
                      </a:lnTo>
                      <a:lnTo>
                        <a:pt x="1108" y="205"/>
                      </a:lnTo>
                      <a:lnTo>
                        <a:pt x="1110" y="207"/>
                      </a:lnTo>
                      <a:lnTo>
                        <a:pt x="1112" y="210"/>
                      </a:lnTo>
                      <a:lnTo>
                        <a:pt x="1114" y="227"/>
                      </a:lnTo>
                      <a:lnTo>
                        <a:pt x="1114" y="235"/>
                      </a:lnTo>
                      <a:lnTo>
                        <a:pt x="1116" y="237"/>
                      </a:lnTo>
                      <a:lnTo>
                        <a:pt x="1116" y="237"/>
                      </a:lnTo>
                      <a:lnTo>
                        <a:pt x="1118" y="237"/>
                      </a:lnTo>
                      <a:lnTo>
                        <a:pt x="1118" y="239"/>
                      </a:lnTo>
                      <a:lnTo>
                        <a:pt x="1116" y="239"/>
                      </a:lnTo>
                      <a:lnTo>
                        <a:pt x="1116" y="239"/>
                      </a:lnTo>
                      <a:lnTo>
                        <a:pt x="1118" y="244"/>
                      </a:lnTo>
                      <a:lnTo>
                        <a:pt x="1118" y="244"/>
                      </a:lnTo>
                      <a:lnTo>
                        <a:pt x="1120" y="244"/>
                      </a:lnTo>
                      <a:lnTo>
                        <a:pt x="1120" y="244"/>
                      </a:lnTo>
                      <a:lnTo>
                        <a:pt x="1121" y="250"/>
                      </a:lnTo>
                      <a:lnTo>
                        <a:pt x="1121" y="254"/>
                      </a:lnTo>
                      <a:lnTo>
                        <a:pt x="1121" y="257"/>
                      </a:lnTo>
                      <a:lnTo>
                        <a:pt x="1123" y="259"/>
                      </a:lnTo>
                      <a:lnTo>
                        <a:pt x="1125" y="261"/>
                      </a:lnTo>
                      <a:lnTo>
                        <a:pt x="1127" y="263"/>
                      </a:lnTo>
                      <a:lnTo>
                        <a:pt x="1129" y="267"/>
                      </a:lnTo>
                      <a:lnTo>
                        <a:pt x="1129" y="269"/>
                      </a:lnTo>
                      <a:lnTo>
                        <a:pt x="1129" y="269"/>
                      </a:lnTo>
                      <a:lnTo>
                        <a:pt x="1131" y="269"/>
                      </a:lnTo>
                      <a:lnTo>
                        <a:pt x="1131" y="269"/>
                      </a:lnTo>
                      <a:lnTo>
                        <a:pt x="1133" y="269"/>
                      </a:lnTo>
                      <a:lnTo>
                        <a:pt x="1133" y="269"/>
                      </a:lnTo>
                      <a:lnTo>
                        <a:pt x="1133" y="269"/>
                      </a:lnTo>
                      <a:lnTo>
                        <a:pt x="1135" y="269"/>
                      </a:lnTo>
                      <a:lnTo>
                        <a:pt x="1138" y="269"/>
                      </a:lnTo>
                      <a:lnTo>
                        <a:pt x="1138" y="269"/>
                      </a:lnTo>
                      <a:lnTo>
                        <a:pt x="1140" y="267"/>
                      </a:lnTo>
                      <a:lnTo>
                        <a:pt x="1142" y="269"/>
                      </a:lnTo>
                      <a:lnTo>
                        <a:pt x="1142" y="269"/>
                      </a:lnTo>
                      <a:lnTo>
                        <a:pt x="1144" y="269"/>
                      </a:lnTo>
                      <a:lnTo>
                        <a:pt x="1146" y="270"/>
                      </a:lnTo>
                      <a:lnTo>
                        <a:pt x="1146" y="270"/>
                      </a:lnTo>
                      <a:lnTo>
                        <a:pt x="1146" y="274"/>
                      </a:lnTo>
                      <a:lnTo>
                        <a:pt x="1146" y="276"/>
                      </a:lnTo>
                      <a:lnTo>
                        <a:pt x="1146" y="274"/>
                      </a:lnTo>
                      <a:lnTo>
                        <a:pt x="1148" y="272"/>
                      </a:lnTo>
                      <a:lnTo>
                        <a:pt x="1148" y="272"/>
                      </a:lnTo>
                      <a:lnTo>
                        <a:pt x="1148" y="274"/>
                      </a:lnTo>
                      <a:lnTo>
                        <a:pt x="1148" y="274"/>
                      </a:lnTo>
                      <a:lnTo>
                        <a:pt x="1150" y="276"/>
                      </a:lnTo>
                      <a:lnTo>
                        <a:pt x="1159" y="282"/>
                      </a:lnTo>
                      <a:lnTo>
                        <a:pt x="1161" y="284"/>
                      </a:lnTo>
                      <a:lnTo>
                        <a:pt x="1163" y="286"/>
                      </a:lnTo>
                      <a:lnTo>
                        <a:pt x="1165" y="289"/>
                      </a:lnTo>
                      <a:lnTo>
                        <a:pt x="1166" y="291"/>
                      </a:lnTo>
                      <a:lnTo>
                        <a:pt x="1170" y="293"/>
                      </a:lnTo>
                      <a:lnTo>
                        <a:pt x="1172" y="293"/>
                      </a:lnTo>
                      <a:lnTo>
                        <a:pt x="1172" y="295"/>
                      </a:lnTo>
                      <a:lnTo>
                        <a:pt x="1170" y="297"/>
                      </a:lnTo>
                      <a:lnTo>
                        <a:pt x="1170" y="297"/>
                      </a:lnTo>
                      <a:lnTo>
                        <a:pt x="1168" y="301"/>
                      </a:lnTo>
                      <a:lnTo>
                        <a:pt x="1176" y="304"/>
                      </a:lnTo>
                      <a:lnTo>
                        <a:pt x="1180" y="304"/>
                      </a:lnTo>
                      <a:lnTo>
                        <a:pt x="1182" y="302"/>
                      </a:lnTo>
                      <a:lnTo>
                        <a:pt x="1182" y="301"/>
                      </a:lnTo>
                      <a:lnTo>
                        <a:pt x="1185" y="301"/>
                      </a:lnTo>
                      <a:lnTo>
                        <a:pt x="1185" y="301"/>
                      </a:lnTo>
                      <a:lnTo>
                        <a:pt x="1185" y="301"/>
                      </a:lnTo>
                      <a:lnTo>
                        <a:pt x="1183" y="302"/>
                      </a:lnTo>
                      <a:lnTo>
                        <a:pt x="1183" y="302"/>
                      </a:lnTo>
                      <a:lnTo>
                        <a:pt x="1183" y="302"/>
                      </a:lnTo>
                      <a:lnTo>
                        <a:pt x="1183" y="304"/>
                      </a:lnTo>
                      <a:lnTo>
                        <a:pt x="1182" y="306"/>
                      </a:lnTo>
                      <a:lnTo>
                        <a:pt x="1180" y="306"/>
                      </a:lnTo>
                      <a:lnTo>
                        <a:pt x="1180" y="306"/>
                      </a:lnTo>
                      <a:lnTo>
                        <a:pt x="1178" y="306"/>
                      </a:lnTo>
                      <a:lnTo>
                        <a:pt x="1180" y="306"/>
                      </a:lnTo>
                      <a:lnTo>
                        <a:pt x="1182" y="306"/>
                      </a:lnTo>
                      <a:lnTo>
                        <a:pt x="1183" y="306"/>
                      </a:lnTo>
                      <a:lnTo>
                        <a:pt x="1183" y="306"/>
                      </a:lnTo>
                      <a:lnTo>
                        <a:pt x="1183" y="306"/>
                      </a:lnTo>
                      <a:lnTo>
                        <a:pt x="1185" y="308"/>
                      </a:lnTo>
                      <a:lnTo>
                        <a:pt x="1185" y="308"/>
                      </a:lnTo>
                      <a:lnTo>
                        <a:pt x="1187" y="308"/>
                      </a:lnTo>
                      <a:lnTo>
                        <a:pt x="1189" y="308"/>
                      </a:lnTo>
                      <a:lnTo>
                        <a:pt x="1191" y="308"/>
                      </a:lnTo>
                      <a:lnTo>
                        <a:pt x="1191" y="308"/>
                      </a:lnTo>
                      <a:lnTo>
                        <a:pt x="1189" y="306"/>
                      </a:lnTo>
                      <a:lnTo>
                        <a:pt x="1191" y="306"/>
                      </a:lnTo>
                      <a:lnTo>
                        <a:pt x="1193" y="308"/>
                      </a:lnTo>
                      <a:lnTo>
                        <a:pt x="1195" y="312"/>
                      </a:lnTo>
                      <a:lnTo>
                        <a:pt x="1193" y="312"/>
                      </a:lnTo>
                      <a:lnTo>
                        <a:pt x="1195" y="312"/>
                      </a:lnTo>
                      <a:lnTo>
                        <a:pt x="1197" y="314"/>
                      </a:lnTo>
                      <a:lnTo>
                        <a:pt x="1198" y="312"/>
                      </a:lnTo>
                      <a:lnTo>
                        <a:pt x="1198" y="314"/>
                      </a:lnTo>
                      <a:lnTo>
                        <a:pt x="1198" y="316"/>
                      </a:lnTo>
                      <a:lnTo>
                        <a:pt x="1200" y="317"/>
                      </a:lnTo>
                      <a:lnTo>
                        <a:pt x="1200" y="317"/>
                      </a:lnTo>
                      <a:lnTo>
                        <a:pt x="1202" y="316"/>
                      </a:lnTo>
                      <a:lnTo>
                        <a:pt x="1202" y="314"/>
                      </a:lnTo>
                      <a:lnTo>
                        <a:pt x="1200" y="314"/>
                      </a:lnTo>
                      <a:lnTo>
                        <a:pt x="1202" y="314"/>
                      </a:lnTo>
                      <a:lnTo>
                        <a:pt x="1204" y="317"/>
                      </a:lnTo>
                      <a:lnTo>
                        <a:pt x="1206" y="317"/>
                      </a:lnTo>
                      <a:lnTo>
                        <a:pt x="1206" y="319"/>
                      </a:lnTo>
                      <a:lnTo>
                        <a:pt x="1206" y="319"/>
                      </a:lnTo>
                      <a:lnTo>
                        <a:pt x="1206" y="319"/>
                      </a:lnTo>
                      <a:lnTo>
                        <a:pt x="1206" y="319"/>
                      </a:lnTo>
                      <a:lnTo>
                        <a:pt x="1206" y="321"/>
                      </a:lnTo>
                      <a:lnTo>
                        <a:pt x="1206" y="321"/>
                      </a:lnTo>
                      <a:lnTo>
                        <a:pt x="1206" y="323"/>
                      </a:lnTo>
                      <a:lnTo>
                        <a:pt x="1197" y="331"/>
                      </a:lnTo>
                      <a:lnTo>
                        <a:pt x="1193" y="334"/>
                      </a:lnTo>
                      <a:lnTo>
                        <a:pt x="1189" y="346"/>
                      </a:lnTo>
                      <a:lnTo>
                        <a:pt x="1187" y="349"/>
                      </a:lnTo>
                      <a:lnTo>
                        <a:pt x="1185" y="349"/>
                      </a:lnTo>
                      <a:lnTo>
                        <a:pt x="1182" y="351"/>
                      </a:lnTo>
                      <a:lnTo>
                        <a:pt x="1182" y="353"/>
                      </a:lnTo>
                      <a:lnTo>
                        <a:pt x="1180" y="355"/>
                      </a:lnTo>
                      <a:lnTo>
                        <a:pt x="1182" y="355"/>
                      </a:lnTo>
                      <a:lnTo>
                        <a:pt x="1180" y="357"/>
                      </a:lnTo>
                      <a:lnTo>
                        <a:pt x="1180" y="359"/>
                      </a:lnTo>
                      <a:lnTo>
                        <a:pt x="1178" y="359"/>
                      </a:lnTo>
                      <a:lnTo>
                        <a:pt x="1176" y="359"/>
                      </a:lnTo>
                      <a:lnTo>
                        <a:pt x="1176" y="357"/>
                      </a:lnTo>
                      <a:lnTo>
                        <a:pt x="1174" y="357"/>
                      </a:lnTo>
                      <a:lnTo>
                        <a:pt x="1172" y="357"/>
                      </a:lnTo>
                      <a:lnTo>
                        <a:pt x="1172" y="357"/>
                      </a:lnTo>
                      <a:lnTo>
                        <a:pt x="1170" y="357"/>
                      </a:lnTo>
                      <a:lnTo>
                        <a:pt x="1170" y="359"/>
                      </a:lnTo>
                      <a:lnTo>
                        <a:pt x="1172" y="359"/>
                      </a:lnTo>
                      <a:lnTo>
                        <a:pt x="1172" y="359"/>
                      </a:lnTo>
                      <a:lnTo>
                        <a:pt x="1170" y="361"/>
                      </a:lnTo>
                      <a:lnTo>
                        <a:pt x="1168" y="363"/>
                      </a:lnTo>
                      <a:lnTo>
                        <a:pt x="1168" y="363"/>
                      </a:lnTo>
                      <a:lnTo>
                        <a:pt x="1168" y="361"/>
                      </a:lnTo>
                      <a:lnTo>
                        <a:pt x="1168" y="357"/>
                      </a:lnTo>
                      <a:lnTo>
                        <a:pt x="1166" y="357"/>
                      </a:lnTo>
                      <a:lnTo>
                        <a:pt x="1165" y="357"/>
                      </a:lnTo>
                      <a:lnTo>
                        <a:pt x="1165" y="357"/>
                      </a:lnTo>
                      <a:lnTo>
                        <a:pt x="1159" y="361"/>
                      </a:lnTo>
                      <a:lnTo>
                        <a:pt x="1157" y="364"/>
                      </a:lnTo>
                      <a:lnTo>
                        <a:pt x="1155" y="364"/>
                      </a:lnTo>
                      <a:lnTo>
                        <a:pt x="1153" y="364"/>
                      </a:lnTo>
                      <a:lnTo>
                        <a:pt x="1151" y="364"/>
                      </a:lnTo>
                      <a:lnTo>
                        <a:pt x="1150" y="363"/>
                      </a:lnTo>
                      <a:lnTo>
                        <a:pt x="1148" y="363"/>
                      </a:lnTo>
                      <a:lnTo>
                        <a:pt x="1146" y="364"/>
                      </a:lnTo>
                      <a:lnTo>
                        <a:pt x="1142" y="370"/>
                      </a:lnTo>
                      <a:lnTo>
                        <a:pt x="1140" y="370"/>
                      </a:lnTo>
                      <a:lnTo>
                        <a:pt x="1136" y="372"/>
                      </a:lnTo>
                      <a:lnTo>
                        <a:pt x="1127" y="374"/>
                      </a:lnTo>
                      <a:lnTo>
                        <a:pt x="1127" y="374"/>
                      </a:lnTo>
                      <a:lnTo>
                        <a:pt x="1127" y="376"/>
                      </a:lnTo>
                      <a:lnTo>
                        <a:pt x="1127" y="379"/>
                      </a:lnTo>
                      <a:lnTo>
                        <a:pt x="1127" y="379"/>
                      </a:lnTo>
                      <a:lnTo>
                        <a:pt x="1127" y="383"/>
                      </a:lnTo>
                      <a:lnTo>
                        <a:pt x="1127" y="385"/>
                      </a:lnTo>
                      <a:lnTo>
                        <a:pt x="1125" y="387"/>
                      </a:lnTo>
                      <a:lnTo>
                        <a:pt x="1125" y="389"/>
                      </a:lnTo>
                      <a:lnTo>
                        <a:pt x="1123" y="391"/>
                      </a:lnTo>
                      <a:lnTo>
                        <a:pt x="1120" y="396"/>
                      </a:lnTo>
                      <a:lnTo>
                        <a:pt x="1114" y="394"/>
                      </a:lnTo>
                      <a:lnTo>
                        <a:pt x="1110" y="394"/>
                      </a:lnTo>
                      <a:lnTo>
                        <a:pt x="1108" y="396"/>
                      </a:lnTo>
                      <a:lnTo>
                        <a:pt x="1105" y="396"/>
                      </a:lnTo>
                      <a:lnTo>
                        <a:pt x="1105" y="396"/>
                      </a:lnTo>
                      <a:lnTo>
                        <a:pt x="1101" y="396"/>
                      </a:lnTo>
                      <a:lnTo>
                        <a:pt x="1101" y="396"/>
                      </a:lnTo>
                      <a:lnTo>
                        <a:pt x="1097" y="394"/>
                      </a:lnTo>
                      <a:lnTo>
                        <a:pt x="1097" y="394"/>
                      </a:lnTo>
                      <a:lnTo>
                        <a:pt x="1095" y="394"/>
                      </a:lnTo>
                      <a:lnTo>
                        <a:pt x="1093" y="394"/>
                      </a:lnTo>
                      <a:lnTo>
                        <a:pt x="1091" y="393"/>
                      </a:lnTo>
                      <a:lnTo>
                        <a:pt x="1091" y="393"/>
                      </a:lnTo>
                      <a:lnTo>
                        <a:pt x="1090" y="393"/>
                      </a:lnTo>
                      <a:lnTo>
                        <a:pt x="1090" y="393"/>
                      </a:lnTo>
                      <a:lnTo>
                        <a:pt x="1090" y="394"/>
                      </a:lnTo>
                      <a:lnTo>
                        <a:pt x="1090" y="394"/>
                      </a:lnTo>
                      <a:lnTo>
                        <a:pt x="1091" y="396"/>
                      </a:lnTo>
                      <a:lnTo>
                        <a:pt x="1091" y="398"/>
                      </a:lnTo>
                      <a:lnTo>
                        <a:pt x="1090" y="400"/>
                      </a:lnTo>
                      <a:lnTo>
                        <a:pt x="1088" y="402"/>
                      </a:lnTo>
                      <a:lnTo>
                        <a:pt x="1090" y="402"/>
                      </a:lnTo>
                      <a:lnTo>
                        <a:pt x="1090" y="404"/>
                      </a:lnTo>
                      <a:lnTo>
                        <a:pt x="1090" y="404"/>
                      </a:lnTo>
                      <a:lnTo>
                        <a:pt x="1090" y="409"/>
                      </a:lnTo>
                      <a:lnTo>
                        <a:pt x="1091" y="409"/>
                      </a:lnTo>
                      <a:lnTo>
                        <a:pt x="1091" y="409"/>
                      </a:lnTo>
                      <a:lnTo>
                        <a:pt x="1090" y="411"/>
                      </a:lnTo>
                      <a:lnTo>
                        <a:pt x="1090" y="411"/>
                      </a:lnTo>
                      <a:lnTo>
                        <a:pt x="1090" y="415"/>
                      </a:lnTo>
                      <a:lnTo>
                        <a:pt x="1088" y="421"/>
                      </a:lnTo>
                      <a:lnTo>
                        <a:pt x="1088" y="421"/>
                      </a:lnTo>
                      <a:lnTo>
                        <a:pt x="1086" y="423"/>
                      </a:lnTo>
                      <a:lnTo>
                        <a:pt x="1084" y="424"/>
                      </a:lnTo>
                      <a:lnTo>
                        <a:pt x="1084" y="424"/>
                      </a:lnTo>
                      <a:lnTo>
                        <a:pt x="1084" y="426"/>
                      </a:lnTo>
                      <a:lnTo>
                        <a:pt x="1084" y="428"/>
                      </a:lnTo>
                      <a:lnTo>
                        <a:pt x="1084" y="430"/>
                      </a:lnTo>
                      <a:lnTo>
                        <a:pt x="1082" y="434"/>
                      </a:lnTo>
                      <a:lnTo>
                        <a:pt x="1082" y="436"/>
                      </a:lnTo>
                      <a:lnTo>
                        <a:pt x="1084" y="440"/>
                      </a:lnTo>
                      <a:lnTo>
                        <a:pt x="1086" y="440"/>
                      </a:lnTo>
                      <a:lnTo>
                        <a:pt x="1086" y="441"/>
                      </a:lnTo>
                      <a:lnTo>
                        <a:pt x="1086" y="445"/>
                      </a:lnTo>
                      <a:lnTo>
                        <a:pt x="1086" y="445"/>
                      </a:lnTo>
                      <a:lnTo>
                        <a:pt x="1086" y="447"/>
                      </a:lnTo>
                      <a:lnTo>
                        <a:pt x="1088" y="451"/>
                      </a:lnTo>
                      <a:lnTo>
                        <a:pt x="1088" y="453"/>
                      </a:lnTo>
                      <a:lnTo>
                        <a:pt x="1088" y="455"/>
                      </a:lnTo>
                      <a:lnTo>
                        <a:pt x="1084" y="456"/>
                      </a:lnTo>
                      <a:lnTo>
                        <a:pt x="1082" y="458"/>
                      </a:lnTo>
                      <a:lnTo>
                        <a:pt x="1080" y="466"/>
                      </a:lnTo>
                      <a:lnTo>
                        <a:pt x="1076" y="475"/>
                      </a:lnTo>
                      <a:lnTo>
                        <a:pt x="1074" y="485"/>
                      </a:lnTo>
                      <a:lnTo>
                        <a:pt x="1071" y="488"/>
                      </a:lnTo>
                      <a:lnTo>
                        <a:pt x="1069" y="492"/>
                      </a:lnTo>
                      <a:lnTo>
                        <a:pt x="1067" y="494"/>
                      </a:lnTo>
                      <a:lnTo>
                        <a:pt x="1063" y="507"/>
                      </a:lnTo>
                      <a:lnTo>
                        <a:pt x="1063" y="511"/>
                      </a:lnTo>
                      <a:lnTo>
                        <a:pt x="1065" y="515"/>
                      </a:lnTo>
                      <a:lnTo>
                        <a:pt x="1061" y="517"/>
                      </a:lnTo>
                      <a:lnTo>
                        <a:pt x="1061" y="518"/>
                      </a:lnTo>
                      <a:lnTo>
                        <a:pt x="1058" y="530"/>
                      </a:lnTo>
                      <a:lnTo>
                        <a:pt x="1056" y="532"/>
                      </a:lnTo>
                      <a:lnTo>
                        <a:pt x="1050" y="535"/>
                      </a:lnTo>
                      <a:lnTo>
                        <a:pt x="1050" y="537"/>
                      </a:lnTo>
                      <a:lnTo>
                        <a:pt x="1050" y="539"/>
                      </a:lnTo>
                      <a:lnTo>
                        <a:pt x="1050" y="547"/>
                      </a:lnTo>
                      <a:lnTo>
                        <a:pt x="1052" y="558"/>
                      </a:lnTo>
                      <a:lnTo>
                        <a:pt x="1054" y="569"/>
                      </a:lnTo>
                      <a:lnTo>
                        <a:pt x="1054" y="578"/>
                      </a:lnTo>
                      <a:lnTo>
                        <a:pt x="1056" y="588"/>
                      </a:lnTo>
                      <a:lnTo>
                        <a:pt x="1058" y="601"/>
                      </a:lnTo>
                      <a:lnTo>
                        <a:pt x="1050" y="622"/>
                      </a:lnTo>
                      <a:lnTo>
                        <a:pt x="1050" y="624"/>
                      </a:lnTo>
                      <a:lnTo>
                        <a:pt x="1050" y="625"/>
                      </a:lnTo>
                      <a:lnTo>
                        <a:pt x="1050" y="627"/>
                      </a:lnTo>
                      <a:lnTo>
                        <a:pt x="1052" y="631"/>
                      </a:lnTo>
                      <a:lnTo>
                        <a:pt x="1052" y="635"/>
                      </a:lnTo>
                      <a:lnTo>
                        <a:pt x="1048" y="646"/>
                      </a:lnTo>
                      <a:lnTo>
                        <a:pt x="1048" y="646"/>
                      </a:lnTo>
                      <a:lnTo>
                        <a:pt x="1046" y="652"/>
                      </a:lnTo>
                      <a:lnTo>
                        <a:pt x="1046" y="654"/>
                      </a:lnTo>
                      <a:lnTo>
                        <a:pt x="1035" y="669"/>
                      </a:lnTo>
                      <a:lnTo>
                        <a:pt x="1029" y="693"/>
                      </a:lnTo>
                      <a:lnTo>
                        <a:pt x="1029" y="695"/>
                      </a:lnTo>
                      <a:lnTo>
                        <a:pt x="1029" y="695"/>
                      </a:lnTo>
                      <a:lnTo>
                        <a:pt x="1029" y="697"/>
                      </a:lnTo>
                      <a:lnTo>
                        <a:pt x="1029" y="697"/>
                      </a:lnTo>
                      <a:lnTo>
                        <a:pt x="1029" y="699"/>
                      </a:lnTo>
                      <a:lnTo>
                        <a:pt x="1028" y="699"/>
                      </a:lnTo>
                      <a:lnTo>
                        <a:pt x="1028" y="701"/>
                      </a:lnTo>
                      <a:lnTo>
                        <a:pt x="1028" y="702"/>
                      </a:lnTo>
                      <a:lnTo>
                        <a:pt x="1029" y="704"/>
                      </a:lnTo>
                      <a:lnTo>
                        <a:pt x="1029" y="706"/>
                      </a:lnTo>
                      <a:lnTo>
                        <a:pt x="1029" y="708"/>
                      </a:lnTo>
                      <a:lnTo>
                        <a:pt x="1028" y="716"/>
                      </a:lnTo>
                      <a:lnTo>
                        <a:pt x="1028" y="717"/>
                      </a:lnTo>
                      <a:lnTo>
                        <a:pt x="1026" y="717"/>
                      </a:lnTo>
                      <a:lnTo>
                        <a:pt x="1024" y="717"/>
                      </a:lnTo>
                      <a:lnTo>
                        <a:pt x="1024" y="717"/>
                      </a:lnTo>
                      <a:lnTo>
                        <a:pt x="1022" y="716"/>
                      </a:lnTo>
                      <a:lnTo>
                        <a:pt x="1022" y="716"/>
                      </a:lnTo>
                      <a:lnTo>
                        <a:pt x="1022" y="716"/>
                      </a:lnTo>
                      <a:lnTo>
                        <a:pt x="999" y="719"/>
                      </a:lnTo>
                      <a:lnTo>
                        <a:pt x="997" y="719"/>
                      </a:lnTo>
                      <a:lnTo>
                        <a:pt x="997" y="719"/>
                      </a:lnTo>
                      <a:lnTo>
                        <a:pt x="996" y="721"/>
                      </a:lnTo>
                      <a:lnTo>
                        <a:pt x="996" y="721"/>
                      </a:lnTo>
                      <a:lnTo>
                        <a:pt x="996" y="723"/>
                      </a:lnTo>
                      <a:lnTo>
                        <a:pt x="996" y="723"/>
                      </a:lnTo>
                      <a:lnTo>
                        <a:pt x="996" y="725"/>
                      </a:lnTo>
                      <a:lnTo>
                        <a:pt x="996" y="725"/>
                      </a:lnTo>
                      <a:lnTo>
                        <a:pt x="994" y="725"/>
                      </a:lnTo>
                      <a:lnTo>
                        <a:pt x="994" y="725"/>
                      </a:lnTo>
                      <a:lnTo>
                        <a:pt x="992" y="725"/>
                      </a:lnTo>
                      <a:lnTo>
                        <a:pt x="992" y="727"/>
                      </a:lnTo>
                      <a:lnTo>
                        <a:pt x="979" y="749"/>
                      </a:lnTo>
                      <a:lnTo>
                        <a:pt x="977" y="751"/>
                      </a:lnTo>
                      <a:lnTo>
                        <a:pt x="977" y="753"/>
                      </a:lnTo>
                      <a:lnTo>
                        <a:pt x="977" y="755"/>
                      </a:lnTo>
                      <a:lnTo>
                        <a:pt x="977" y="755"/>
                      </a:lnTo>
                      <a:lnTo>
                        <a:pt x="975" y="755"/>
                      </a:lnTo>
                      <a:lnTo>
                        <a:pt x="973" y="757"/>
                      </a:lnTo>
                      <a:lnTo>
                        <a:pt x="973" y="757"/>
                      </a:lnTo>
                      <a:lnTo>
                        <a:pt x="973" y="759"/>
                      </a:lnTo>
                      <a:lnTo>
                        <a:pt x="971" y="761"/>
                      </a:lnTo>
                      <a:lnTo>
                        <a:pt x="971" y="766"/>
                      </a:lnTo>
                      <a:lnTo>
                        <a:pt x="969" y="766"/>
                      </a:lnTo>
                      <a:lnTo>
                        <a:pt x="969" y="768"/>
                      </a:lnTo>
                      <a:lnTo>
                        <a:pt x="966" y="770"/>
                      </a:lnTo>
                      <a:lnTo>
                        <a:pt x="966" y="770"/>
                      </a:lnTo>
                      <a:lnTo>
                        <a:pt x="966" y="772"/>
                      </a:lnTo>
                      <a:lnTo>
                        <a:pt x="966" y="774"/>
                      </a:lnTo>
                      <a:lnTo>
                        <a:pt x="966" y="774"/>
                      </a:lnTo>
                      <a:lnTo>
                        <a:pt x="964" y="776"/>
                      </a:lnTo>
                      <a:lnTo>
                        <a:pt x="956" y="779"/>
                      </a:lnTo>
                      <a:lnTo>
                        <a:pt x="954" y="781"/>
                      </a:lnTo>
                      <a:lnTo>
                        <a:pt x="952" y="781"/>
                      </a:lnTo>
                      <a:lnTo>
                        <a:pt x="952" y="783"/>
                      </a:lnTo>
                      <a:lnTo>
                        <a:pt x="951" y="785"/>
                      </a:lnTo>
                      <a:lnTo>
                        <a:pt x="951" y="787"/>
                      </a:lnTo>
                      <a:lnTo>
                        <a:pt x="951" y="789"/>
                      </a:lnTo>
                      <a:lnTo>
                        <a:pt x="951" y="793"/>
                      </a:lnTo>
                      <a:lnTo>
                        <a:pt x="951" y="794"/>
                      </a:lnTo>
                      <a:lnTo>
                        <a:pt x="951" y="796"/>
                      </a:lnTo>
                      <a:lnTo>
                        <a:pt x="952" y="798"/>
                      </a:lnTo>
                      <a:lnTo>
                        <a:pt x="952" y="800"/>
                      </a:lnTo>
                      <a:lnTo>
                        <a:pt x="952" y="802"/>
                      </a:lnTo>
                      <a:lnTo>
                        <a:pt x="943" y="823"/>
                      </a:lnTo>
                      <a:lnTo>
                        <a:pt x="943" y="823"/>
                      </a:lnTo>
                      <a:lnTo>
                        <a:pt x="943" y="826"/>
                      </a:lnTo>
                      <a:lnTo>
                        <a:pt x="945" y="826"/>
                      </a:lnTo>
                      <a:lnTo>
                        <a:pt x="947" y="828"/>
                      </a:lnTo>
                      <a:lnTo>
                        <a:pt x="947" y="830"/>
                      </a:lnTo>
                      <a:lnTo>
                        <a:pt x="941" y="845"/>
                      </a:lnTo>
                      <a:lnTo>
                        <a:pt x="941" y="845"/>
                      </a:lnTo>
                      <a:lnTo>
                        <a:pt x="941" y="847"/>
                      </a:lnTo>
                      <a:lnTo>
                        <a:pt x="943" y="847"/>
                      </a:lnTo>
                      <a:lnTo>
                        <a:pt x="945" y="849"/>
                      </a:lnTo>
                      <a:lnTo>
                        <a:pt x="943" y="851"/>
                      </a:lnTo>
                      <a:lnTo>
                        <a:pt x="943" y="853"/>
                      </a:lnTo>
                      <a:lnTo>
                        <a:pt x="939" y="856"/>
                      </a:lnTo>
                      <a:lnTo>
                        <a:pt x="937" y="858"/>
                      </a:lnTo>
                      <a:lnTo>
                        <a:pt x="937" y="858"/>
                      </a:lnTo>
                      <a:lnTo>
                        <a:pt x="937" y="860"/>
                      </a:lnTo>
                      <a:lnTo>
                        <a:pt x="937" y="860"/>
                      </a:lnTo>
                      <a:lnTo>
                        <a:pt x="936" y="862"/>
                      </a:lnTo>
                      <a:lnTo>
                        <a:pt x="936" y="862"/>
                      </a:lnTo>
                      <a:lnTo>
                        <a:pt x="934" y="862"/>
                      </a:lnTo>
                      <a:lnTo>
                        <a:pt x="934" y="862"/>
                      </a:lnTo>
                      <a:lnTo>
                        <a:pt x="932" y="862"/>
                      </a:lnTo>
                      <a:lnTo>
                        <a:pt x="932" y="864"/>
                      </a:lnTo>
                      <a:lnTo>
                        <a:pt x="930" y="866"/>
                      </a:lnTo>
                      <a:lnTo>
                        <a:pt x="930" y="866"/>
                      </a:lnTo>
                      <a:lnTo>
                        <a:pt x="930" y="864"/>
                      </a:lnTo>
                      <a:lnTo>
                        <a:pt x="930" y="862"/>
                      </a:lnTo>
                      <a:lnTo>
                        <a:pt x="930" y="860"/>
                      </a:lnTo>
                      <a:lnTo>
                        <a:pt x="926" y="858"/>
                      </a:lnTo>
                      <a:lnTo>
                        <a:pt x="917" y="851"/>
                      </a:lnTo>
                      <a:lnTo>
                        <a:pt x="917" y="851"/>
                      </a:lnTo>
                      <a:lnTo>
                        <a:pt x="915" y="851"/>
                      </a:lnTo>
                      <a:lnTo>
                        <a:pt x="907" y="856"/>
                      </a:lnTo>
                      <a:lnTo>
                        <a:pt x="905" y="858"/>
                      </a:lnTo>
                      <a:lnTo>
                        <a:pt x="905" y="860"/>
                      </a:lnTo>
                      <a:lnTo>
                        <a:pt x="902" y="866"/>
                      </a:lnTo>
                      <a:lnTo>
                        <a:pt x="896" y="873"/>
                      </a:lnTo>
                      <a:lnTo>
                        <a:pt x="894" y="877"/>
                      </a:lnTo>
                      <a:lnTo>
                        <a:pt x="896" y="879"/>
                      </a:lnTo>
                      <a:lnTo>
                        <a:pt x="900" y="896"/>
                      </a:lnTo>
                      <a:lnTo>
                        <a:pt x="900" y="898"/>
                      </a:lnTo>
                      <a:lnTo>
                        <a:pt x="898" y="901"/>
                      </a:lnTo>
                      <a:lnTo>
                        <a:pt x="898" y="901"/>
                      </a:lnTo>
                      <a:lnTo>
                        <a:pt x="898" y="903"/>
                      </a:lnTo>
                      <a:lnTo>
                        <a:pt x="898" y="903"/>
                      </a:lnTo>
                      <a:lnTo>
                        <a:pt x="898" y="903"/>
                      </a:lnTo>
                      <a:lnTo>
                        <a:pt x="898" y="905"/>
                      </a:lnTo>
                      <a:lnTo>
                        <a:pt x="898" y="907"/>
                      </a:lnTo>
                      <a:lnTo>
                        <a:pt x="896" y="909"/>
                      </a:lnTo>
                      <a:lnTo>
                        <a:pt x="892" y="913"/>
                      </a:lnTo>
                      <a:lnTo>
                        <a:pt x="883" y="939"/>
                      </a:lnTo>
                      <a:lnTo>
                        <a:pt x="881" y="948"/>
                      </a:lnTo>
                      <a:lnTo>
                        <a:pt x="881" y="954"/>
                      </a:lnTo>
                      <a:lnTo>
                        <a:pt x="868" y="954"/>
                      </a:lnTo>
                      <a:lnTo>
                        <a:pt x="868" y="954"/>
                      </a:lnTo>
                      <a:lnTo>
                        <a:pt x="868" y="954"/>
                      </a:lnTo>
                      <a:lnTo>
                        <a:pt x="868" y="952"/>
                      </a:lnTo>
                      <a:lnTo>
                        <a:pt x="866" y="948"/>
                      </a:lnTo>
                      <a:lnTo>
                        <a:pt x="868" y="943"/>
                      </a:lnTo>
                      <a:lnTo>
                        <a:pt x="868" y="935"/>
                      </a:lnTo>
                      <a:lnTo>
                        <a:pt x="874" y="928"/>
                      </a:lnTo>
                      <a:lnTo>
                        <a:pt x="874" y="926"/>
                      </a:lnTo>
                      <a:lnTo>
                        <a:pt x="874" y="926"/>
                      </a:lnTo>
                      <a:lnTo>
                        <a:pt x="874" y="926"/>
                      </a:lnTo>
                      <a:lnTo>
                        <a:pt x="874" y="924"/>
                      </a:lnTo>
                      <a:lnTo>
                        <a:pt x="874" y="922"/>
                      </a:lnTo>
                      <a:lnTo>
                        <a:pt x="872" y="920"/>
                      </a:lnTo>
                      <a:lnTo>
                        <a:pt x="874" y="915"/>
                      </a:lnTo>
                      <a:lnTo>
                        <a:pt x="874" y="911"/>
                      </a:lnTo>
                      <a:lnTo>
                        <a:pt x="874" y="911"/>
                      </a:lnTo>
                      <a:lnTo>
                        <a:pt x="870" y="901"/>
                      </a:lnTo>
                      <a:lnTo>
                        <a:pt x="868" y="901"/>
                      </a:lnTo>
                      <a:lnTo>
                        <a:pt x="838" y="875"/>
                      </a:lnTo>
                      <a:lnTo>
                        <a:pt x="832" y="868"/>
                      </a:lnTo>
                      <a:lnTo>
                        <a:pt x="830" y="868"/>
                      </a:lnTo>
                      <a:lnTo>
                        <a:pt x="830" y="868"/>
                      </a:lnTo>
                      <a:lnTo>
                        <a:pt x="815" y="862"/>
                      </a:lnTo>
                      <a:lnTo>
                        <a:pt x="813" y="860"/>
                      </a:lnTo>
                      <a:lnTo>
                        <a:pt x="813" y="860"/>
                      </a:lnTo>
                      <a:lnTo>
                        <a:pt x="815" y="858"/>
                      </a:lnTo>
                      <a:lnTo>
                        <a:pt x="815" y="856"/>
                      </a:lnTo>
                      <a:lnTo>
                        <a:pt x="817" y="855"/>
                      </a:lnTo>
                      <a:lnTo>
                        <a:pt x="817" y="853"/>
                      </a:lnTo>
                      <a:lnTo>
                        <a:pt x="810" y="800"/>
                      </a:lnTo>
                      <a:lnTo>
                        <a:pt x="810" y="798"/>
                      </a:lnTo>
                      <a:lnTo>
                        <a:pt x="810" y="798"/>
                      </a:lnTo>
                      <a:lnTo>
                        <a:pt x="810" y="796"/>
                      </a:lnTo>
                      <a:lnTo>
                        <a:pt x="812" y="796"/>
                      </a:lnTo>
                      <a:lnTo>
                        <a:pt x="812" y="794"/>
                      </a:lnTo>
                      <a:lnTo>
                        <a:pt x="813" y="793"/>
                      </a:lnTo>
                      <a:lnTo>
                        <a:pt x="813" y="793"/>
                      </a:lnTo>
                      <a:lnTo>
                        <a:pt x="813" y="781"/>
                      </a:lnTo>
                      <a:lnTo>
                        <a:pt x="813" y="774"/>
                      </a:lnTo>
                      <a:lnTo>
                        <a:pt x="819" y="759"/>
                      </a:lnTo>
                      <a:lnTo>
                        <a:pt x="819" y="753"/>
                      </a:lnTo>
                      <a:lnTo>
                        <a:pt x="785" y="753"/>
                      </a:lnTo>
                      <a:lnTo>
                        <a:pt x="785" y="753"/>
                      </a:lnTo>
                      <a:lnTo>
                        <a:pt x="783" y="753"/>
                      </a:lnTo>
                      <a:lnTo>
                        <a:pt x="785" y="753"/>
                      </a:lnTo>
                      <a:lnTo>
                        <a:pt x="785" y="755"/>
                      </a:lnTo>
                      <a:lnTo>
                        <a:pt x="783" y="757"/>
                      </a:lnTo>
                      <a:lnTo>
                        <a:pt x="783" y="759"/>
                      </a:lnTo>
                      <a:lnTo>
                        <a:pt x="785" y="763"/>
                      </a:lnTo>
                      <a:lnTo>
                        <a:pt x="785" y="764"/>
                      </a:lnTo>
                      <a:lnTo>
                        <a:pt x="785" y="766"/>
                      </a:lnTo>
                      <a:lnTo>
                        <a:pt x="785" y="768"/>
                      </a:lnTo>
                      <a:lnTo>
                        <a:pt x="738" y="768"/>
                      </a:lnTo>
                      <a:lnTo>
                        <a:pt x="757" y="791"/>
                      </a:lnTo>
                      <a:lnTo>
                        <a:pt x="757" y="793"/>
                      </a:lnTo>
                      <a:lnTo>
                        <a:pt x="757" y="793"/>
                      </a:lnTo>
                      <a:lnTo>
                        <a:pt x="757" y="800"/>
                      </a:lnTo>
                      <a:lnTo>
                        <a:pt x="757" y="811"/>
                      </a:lnTo>
                      <a:lnTo>
                        <a:pt x="757" y="819"/>
                      </a:lnTo>
                      <a:lnTo>
                        <a:pt x="759" y="824"/>
                      </a:lnTo>
                      <a:lnTo>
                        <a:pt x="763" y="834"/>
                      </a:lnTo>
                      <a:lnTo>
                        <a:pt x="763" y="836"/>
                      </a:lnTo>
                      <a:lnTo>
                        <a:pt x="761" y="838"/>
                      </a:lnTo>
                      <a:lnTo>
                        <a:pt x="727" y="868"/>
                      </a:lnTo>
                      <a:lnTo>
                        <a:pt x="727" y="868"/>
                      </a:lnTo>
                      <a:lnTo>
                        <a:pt x="723" y="881"/>
                      </a:lnTo>
                      <a:lnTo>
                        <a:pt x="718" y="888"/>
                      </a:lnTo>
                      <a:lnTo>
                        <a:pt x="716" y="890"/>
                      </a:lnTo>
                      <a:lnTo>
                        <a:pt x="708" y="900"/>
                      </a:lnTo>
                      <a:lnTo>
                        <a:pt x="676" y="930"/>
                      </a:lnTo>
                      <a:lnTo>
                        <a:pt x="673" y="932"/>
                      </a:lnTo>
                      <a:lnTo>
                        <a:pt x="658" y="933"/>
                      </a:lnTo>
                      <a:lnTo>
                        <a:pt x="648" y="933"/>
                      </a:lnTo>
                      <a:lnTo>
                        <a:pt x="646" y="933"/>
                      </a:lnTo>
                      <a:lnTo>
                        <a:pt x="646" y="935"/>
                      </a:lnTo>
                      <a:lnTo>
                        <a:pt x="644" y="935"/>
                      </a:lnTo>
                      <a:lnTo>
                        <a:pt x="643" y="935"/>
                      </a:lnTo>
                      <a:lnTo>
                        <a:pt x="643" y="933"/>
                      </a:lnTo>
                      <a:lnTo>
                        <a:pt x="624" y="916"/>
                      </a:lnTo>
                      <a:lnTo>
                        <a:pt x="590" y="896"/>
                      </a:lnTo>
                      <a:lnTo>
                        <a:pt x="586" y="898"/>
                      </a:lnTo>
                      <a:lnTo>
                        <a:pt x="567" y="907"/>
                      </a:lnTo>
                      <a:lnTo>
                        <a:pt x="564" y="909"/>
                      </a:lnTo>
                      <a:lnTo>
                        <a:pt x="562" y="911"/>
                      </a:lnTo>
                      <a:lnTo>
                        <a:pt x="562" y="922"/>
                      </a:lnTo>
                      <a:lnTo>
                        <a:pt x="558" y="926"/>
                      </a:lnTo>
                      <a:lnTo>
                        <a:pt x="551" y="932"/>
                      </a:lnTo>
                      <a:lnTo>
                        <a:pt x="536" y="935"/>
                      </a:lnTo>
                      <a:lnTo>
                        <a:pt x="526" y="939"/>
                      </a:lnTo>
                      <a:lnTo>
                        <a:pt x="517" y="945"/>
                      </a:lnTo>
                      <a:lnTo>
                        <a:pt x="517" y="945"/>
                      </a:lnTo>
                      <a:lnTo>
                        <a:pt x="511" y="948"/>
                      </a:lnTo>
                      <a:lnTo>
                        <a:pt x="505" y="954"/>
                      </a:lnTo>
                      <a:lnTo>
                        <a:pt x="504" y="956"/>
                      </a:lnTo>
                      <a:lnTo>
                        <a:pt x="504" y="960"/>
                      </a:lnTo>
                      <a:lnTo>
                        <a:pt x="505" y="962"/>
                      </a:lnTo>
                      <a:lnTo>
                        <a:pt x="505" y="963"/>
                      </a:lnTo>
                      <a:lnTo>
                        <a:pt x="447" y="963"/>
                      </a:lnTo>
                      <a:lnTo>
                        <a:pt x="445" y="960"/>
                      </a:lnTo>
                      <a:lnTo>
                        <a:pt x="438" y="945"/>
                      </a:lnTo>
                      <a:lnTo>
                        <a:pt x="436" y="945"/>
                      </a:lnTo>
                      <a:lnTo>
                        <a:pt x="436" y="945"/>
                      </a:lnTo>
                      <a:lnTo>
                        <a:pt x="428" y="945"/>
                      </a:lnTo>
                      <a:lnTo>
                        <a:pt x="419" y="945"/>
                      </a:lnTo>
                      <a:lnTo>
                        <a:pt x="419" y="945"/>
                      </a:lnTo>
                      <a:lnTo>
                        <a:pt x="417" y="945"/>
                      </a:lnTo>
                      <a:lnTo>
                        <a:pt x="417" y="945"/>
                      </a:lnTo>
                      <a:lnTo>
                        <a:pt x="412" y="945"/>
                      </a:lnTo>
                      <a:lnTo>
                        <a:pt x="400" y="945"/>
                      </a:lnTo>
                      <a:lnTo>
                        <a:pt x="398" y="943"/>
                      </a:lnTo>
                      <a:lnTo>
                        <a:pt x="380" y="943"/>
                      </a:lnTo>
                      <a:lnTo>
                        <a:pt x="351" y="954"/>
                      </a:lnTo>
                      <a:lnTo>
                        <a:pt x="351" y="954"/>
                      </a:lnTo>
                      <a:lnTo>
                        <a:pt x="346" y="952"/>
                      </a:lnTo>
                      <a:lnTo>
                        <a:pt x="344" y="952"/>
                      </a:lnTo>
                      <a:lnTo>
                        <a:pt x="342" y="950"/>
                      </a:lnTo>
                      <a:lnTo>
                        <a:pt x="314" y="918"/>
                      </a:lnTo>
                      <a:lnTo>
                        <a:pt x="308" y="916"/>
                      </a:lnTo>
                      <a:lnTo>
                        <a:pt x="306" y="915"/>
                      </a:lnTo>
                      <a:lnTo>
                        <a:pt x="303" y="907"/>
                      </a:lnTo>
                      <a:lnTo>
                        <a:pt x="303" y="907"/>
                      </a:lnTo>
                      <a:lnTo>
                        <a:pt x="301" y="905"/>
                      </a:lnTo>
                      <a:lnTo>
                        <a:pt x="301" y="905"/>
                      </a:lnTo>
                      <a:lnTo>
                        <a:pt x="299" y="905"/>
                      </a:lnTo>
                      <a:lnTo>
                        <a:pt x="299" y="905"/>
                      </a:lnTo>
                      <a:lnTo>
                        <a:pt x="295" y="903"/>
                      </a:lnTo>
                      <a:lnTo>
                        <a:pt x="295" y="901"/>
                      </a:lnTo>
                      <a:lnTo>
                        <a:pt x="295" y="901"/>
                      </a:lnTo>
                      <a:lnTo>
                        <a:pt x="295" y="901"/>
                      </a:lnTo>
                      <a:lnTo>
                        <a:pt x="295" y="901"/>
                      </a:lnTo>
                      <a:lnTo>
                        <a:pt x="293" y="890"/>
                      </a:lnTo>
                      <a:lnTo>
                        <a:pt x="293" y="888"/>
                      </a:lnTo>
                      <a:lnTo>
                        <a:pt x="293" y="888"/>
                      </a:lnTo>
                      <a:lnTo>
                        <a:pt x="293" y="888"/>
                      </a:lnTo>
                      <a:lnTo>
                        <a:pt x="289" y="885"/>
                      </a:lnTo>
                      <a:lnTo>
                        <a:pt x="289" y="885"/>
                      </a:lnTo>
                      <a:lnTo>
                        <a:pt x="289" y="885"/>
                      </a:lnTo>
                      <a:lnTo>
                        <a:pt x="286" y="885"/>
                      </a:lnTo>
                      <a:lnTo>
                        <a:pt x="284" y="886"/>
                      </a:lnTo>
                      <a:lnTo>
                        <a:pt x="280" y="886"/>
                      </a:lnTo>
                      <a:lnTo>
                        <a:pt x="278" y="886"/>
                      </a:lnTo>
                      <a:lnTo>
                        <a:pt x="276" y="886"/>
                      </a:lnTo>
                      <a:lnTo>
                        <a:pt x="274" y="886"/>
                      </a:lnTo>
                      <a:lnTo>
                        <a:pt x="265" y="890"/>
                      </a:lnTo>
                      <a:lnTo>
                        <a:pt x="265" y="890"/>
                      </a:lnTo>
                      <a:lnTo>
                        <a:pt x="265" y="890"/>
                      </a:lnTo>
                      <a:lnTo>
                        <a:pt x="261" y="890"/>
                      </a:lnTo>
                      <a:lnTo>
                        <a:pt x="261" y="890"/>
                      </a:lnTo>
                      <a:lnTo>
                        <a:pt x="259" y="890"/>
                      </a:lnTo>
                      <a:lnTo>
                        <a:pt x="258" y="890"/>
                      </a:lnTo>
                      <a:lnTo>
                        <a:pt x="258" y="890"/>
                      </a:lnTo>
                      <a:lnTo>
                        <a:pt x="258" y="890"/>
                      </a:lnTo>
                      <a:lnTo>
                        <a:pt x="256" y="890"/>
                      </a:lnTo>
                      <a:lnTo>
                        <a:pt x="256" y="892"/>
                      </a:lnTo>
                      <a:lnTo>
                        <a:pt x="254" y="892"/>
                      </a:lnTo>
                      <a:lnTo>
                        <a:pt x="254" y="892"/>
                      </a:lnTo>
                      <a:lnTo>
                        <a:pt x="252" y="892"/>
                      </a:lnTo>
                      <a:lnTo>
                        <a:pt x="252" y="892"/>
                      </a:lnTo>
                      <a:lnTo>
                        <a:pt x="252" y="892"/>
                      </a:lnTo>
                      <a:lnTo>
                        <a:pt x="250" y="892"/>
                      </a:lnTo>
                      <a:lnTo>
                        <a:pt x="250" y="892"/>
                      </a:lnTo>
                      <a:lnTo>
                        <a:pt x="248" y="892"/>
                      </a:lnTo>
                      <a:lnTo>
                        <a:pt x="248" y="892"/>
                      </a:lnTo>
                      <a:lnTo>
                        <a:pt x="248" y="892"/>
                      </a:lnTo>
                      <a:lnTo>
                        <a:pt x="246" y="892"/>
                      </a:lnTo>
                      <a:lnTo>
                        <a:pt x="244" y="892"/>
                      </a:lnTo>
                      <a:lnTo>
                        <a:pt x="244" y="892"/>
                      </a:lnTo>
                      <a:lnTo>
                        <a:pt x="244" y="892"/>
                      </a:lnTo>
                      <a:lnTo>
                        <a:pt x="243" y="892"/>
                      </a:lnTo>
                      <a:lnTo>
                        <a:pt x="239" y="892"/>
                      </a:lnTo>
                      <a:lnTo>
                        <a:pt x="239" y="892"/>
                      </a:lnTo>
                      <a:lnTo>
                        <a:pt x="237" y="894"/>
                      </a:lnTo>
                      <a:lnTo>
                        <a:pt x="237" y="894"/>
                      </a:lnTo>
                      <a:lnTo>
                        <a:pt x="235" y="894"/>
                      </a:lnTo>
                      <a:lnTo>
                        <a:pt x="235" y="894"/>
                      </a:lnTo>
                      <a:lnTo>
                        <a:pt x="235" y="896"/>
                      </a:lnTo>
                      <a:lnTo>
                        <a:pt x="231" y="903"/>
                      </a:lnTo>
                      <a:lnTo>
                        <a:pt x="231" y="903"/>
                      </a:lnTo>
                      <a:lnTo>
                        <a:pt x="231" y="903"/>
                      </a:lnTo>
                      <a:lnTo>
                        <a:pt x="231" y="905"/>
                      </a:lnTo>
                      <a:lnTo>
                        <a:pt x="231" y="905"/>
                      </a:lnTo>
                      <a:lnTo>
                        <a:pt x="231" y="907"/>
                      </a:lnTo>
                      <a:lnTo>
                        <a:pt x="231" y="907"/>
                      </a:lnTo>
                      <a:lnTo>
                        <a:pt x="231" y="909"/>
                      </a:lnTo>
                      <a:lnTo>
                        <a:pt x="231" y="911"/>
                      </a:lnTo>
                      <a:lnTo>
                        <a:pt x="229" y="915"/>
                      </a:lnTo>
                      <a:lnTo>
                        <a:pt x="229" y="916"/>
                      </a:lnTo>
                      <a:lnTo>
                        <a:pt x="228" y="916"/>
                      </a:lnTo>
                      <a:lnTo>
                        <a:pt x="228" y="918"/>
                      </a:lnTo>
                      <a:lnTo>
                        <a:pt x="226" y="918"/>
                      </a:lnTo>
                      <a:lnTo>
                        <a:pt x="224" y="922"/>
                      </a:lnTo>
                      <a:lnTo>
                        <a:pt x="224" y="924"/>
                      </a:lnTo>
                      <a:lnTo>
                        <a:pt x="222" y="924"/>
                      </a:lnTo>
                      <a:lnTo>
                        <a:pt x="218" y="926"/>
                      </a:lnTo>
                      <a:lnTo>
                        <a:pt x="218" y="928"/>
                      </a:lnTo>
                      <a:lnTo>
                        <a:pt x="216" y="928"/>
                      </a:lnTo>
                      <a:lnTo>
                        <a:pt x="216" y="928"/>
                      </a:lnTo>
                      <a:lnTo>
                        <a:pt x="214" y="928"/>
                      </a:lnTo>
                      <a:lnTo>
                        <a:pt x="214" y="928"/>
                      </a:lnTo>
                      <a:lnTo>
                        <a:pt x="214" y="930"/>
                      </a:lnTo>
                      <a:lnTo>
                        <a:pt x="214" y="948"/>
                      </a:lnTo>
                      <a:lnTo>
                        <a:pt x="214" y="950"/>
                      </a:lnTo>
                      <a:lnTo>
                        <a:pt x="214" y="952"/>
                      </a:lnTo>
                      <a:lnTo>
                        <a:pt x="211" y="956"/>
                      </a:lnTo>
                      <a:lnTo>
                        <a:pt x="207" y="958"/>
                      </a:lnTo>
                      <a:lnTo>
                        <a:pt x="207" y="960"/>
                      </a:lnTo>
                      <a:lnTo>
                        <a:pt x="207" y="962"/>
                      </a:lnTo>
                      <a:lnTo>
                        <a:pt x="205" y="975"/>
                      </a:lnTo>
                      <a:lnTo>
                        <a:pt x="205" y="975"/>
                      </a:lnTo>
                      <a:lnTo>
                        <a:pt x="205" y="975"/>
                      </a:lnTo>
                      <a:lnTo>
                        <a:pt x="197" y="986"/>
                      </a:lnTo>
                      <a:lnTo>
                        <a:pt x="197" y="988"/>
                      </a:lnTo>
                      <a:lnTo>
                        <a:pt x="197" y="988"/>
                      </a:lnTo>
                      <a:lnTo>
                        <a:pt x="197" y="995"/>
                      </a:lnTo>
                      <a:lnTo>
                        <a:pt x="197" y="997"/>
                      </a:lnTo>
                      <a:lnTo>
                        <a:pt x="197" y="997"/>
                      </a:lnTo>
                      <a:lnTo>
                        <a:pt x="194" y="997"/>
                      </a:lnTo>
                      <a:lnTo>
                        <a:pt x="186" y="999"/>
                      </a:lnTo>
                      <a:lnTo>
                        <a:pt x="184" y="999"/>
                      </a:lnTo>
                      <a:lnTo>
                        <a:pt x="177" y="1005"/>
                      </a:lnTo>
                      <a:lnTo>
                        <a:pt x="175" y="1005"/>
                      </a:lnTo>
                      <a:lnTo>
                        <a:pt x="171" y="1009"/>
                      </a:lnTo>
                      <a:lnTo>
                        <a:pt x="171" y="1009"/>
                      </a:lnTo>
                      <a:lnTo>
                        <a:pt x="171" y="1010"/>
                      </a:lnTo>
                      <a:lnTo>
                        <a:pt x="169" y="1010"/>
                      </a:lnTo>
                      <a:lnTo>
                        <a:pt x="166" y="1010"/>
                      </a:lnTo>
                      <a:lnTo>
                        <a:pt x="158" y="1010"/>
                      </a:lnTo>
                      <a:lnTo>
                        <a:pt x="156" y="1010"/>
                      </a:lnTo>
                      <a:lnTo>
                        <a:pt x="156" y="1010"/>
                      </a:lnTo>
                      <a:lnTo>
                        <a:pt x="152" y="1009"/>
                      </a:lnTo>
                      <a:lnTo>
                        <a:pt x="149" y="1009"/>
                      </a:lnTo>
                      <a:lnTo>
                        <a:pt x="143" y="1009"/>
                      </a:lnTo>
                      <a:lnTo>
                        <a:pt x="141" y="1009"/>
                      </a:lnTo>
                      <a:lnTo>
                        <a:pt x="139" y="1009"/>
                      </a:lnTo>
                      <a:lnTo>
                        <a:pt x="137" y="1009"/>
                      </a:lnTo>
                      <a:lnTo>
                        <a:pt x="136" y="1009"/>
                      </a:lnTo>
                      <a:lnTo>
                        <a:pt x="134" y="1009"/>
                      </a:lnTo>
                      <a:lnTo>
                        <a:pt x="132" y="1009"/>
                      </a:lnTo>
                      <a:lnTo>
                        <a:pt x="132" y="1009"/>
                      </a:lnTo>
                      <a:lnTo>
                        <a:pt x="130" y="1007"/>
                      </a:lnTo>
                      <a:lnTo>
                        <a:pt x="130" y="1007"/>
                      </a:lnTo>
                      <a:lnTo>
                        <a:pt x="128" y="1007"/>
                      </a:lnTo>
                      <a:lnTo>
                        <a:pt x="126" y="1009"/>
                      </a:lnTo>
                      <a:lnTo>
                        <a:pt x="124" y="1009"/>
                      </a:lnTo>
                      <a:lnTo>
                        <a:pt x="124" y="1009"/>
                      </a:lnTo>
                      <a:lnTo>
                        <a:pt x="122" y="1009"/>
                      </a:lnTo>
                      <a:lnTo>
                        <a:pt x="122" y="1007"/>
                      </a:lnTo>
                      <a:lnTo>
                        <a:pt x="120" y="1005"/>
                      </a:lnTo>
                      <a:lnTo>
                        <a:pt x="120" y="1003"/>
                      </a:lnTo>
                      <a:lnTo>
                        <a:pt x="122" y="1001"/>
                      </a:lnTo>
                      <a:lnTo>
                        <a:pt x="124" y="999"/>
                      </a:lnTo>
                      <a:lnTo>
                        <a:pt x="126" y="995"/>
                      </a:lnTo>
                      <a:lnTo>
                        <a:pt x="126" y="992"/>
                      </a:lnTo>
                      <a:lnTo>
                        <a:pt x="126" y="990"/>
                      </a:lnTo>
                      <a:lnTo>
                        <a:pt x="126" y="988"/>
                      </a:lnTo>
                      <a:lnTo>
                        <a:pt x="126" y="988"/>
                      </a:lnTo>
                      <a:lnTo>
                        <a:pt x="122" y="990"/>
                      </a:lnTo>
                      <a:lnTo>
                        <a:pt x="120" y="990"/>
                      </a:lnTo>
                      <a:lnTo>
                        <a:pt x="119" y="990"/>
                      </a:lnTo>
                      <a:lnTo>
                        <a:pt x="119" y="988"/>
                      </a:lnTo>
                      <a:lnTo>
                        <a:pt x="117" y="986"/>
                      </a:lnTo>
                      <a:lnTo>
                        <a:pt x="119" y="977"/>
                      </a:lnTo>
                      <a:lnTo>
                        <a:pt x="120" y="975"/>
                      </a:lnTo>
                      <a:lnTo>
                        <a:pt x="120" y="975"/>
                      </a:lnTo>
                      <a:lnTo>
                        <a:pt x="124" y="975"/>
                      </a:lnTo>
                      <a:lnTo>
                        <a:pt x="124" y="975"/>
                      </a:lnTo>
                      <a:lnTo>
                        <a:pt x="126" y="975"/>
                      </a:lnTo>
                      <a:lnTo>
                        <a:pt x="128" y="973"/>
                      </a:lnTo>
                      <a:lnTo>
                        <a:pt x="130" y="969"/>
                      </a:lnTo>
                      <a:lnTo>
                        <a:pt x="132" y="969"/>
                      </a:lnTo>
                      <a:lnTo>
                        <a:pt x="132" y="967"/>
                      </a:lnTo>
                      <a:lnTo>
                        <a:pt x="132" y="967"/>
                      </a:lnTo>
                      <a:lnTo>
                        <a:pt x="130" y="963"/>
                      </a:lnTo>
                      <a:lnTo>
                        <a:pt x="130" y="963"/>
                      </a:lnTo>
                      <a:lnTo>
                        <a:pt x="132" y="958"/>
                      </a:lnTo>
                      <a:lnTo>
                        <a:pt x="132" y="956"/>
                      </a:lnTo>
                      <a:lnTo>
                        <a:pt x="132" y="956"/>
                      </a:lnTo>
                      <a:lnTo>
                        <a:pt x="132" y="956"/>
                      </a:lnTo>
                      <a:lnTo>
                        <a:pt x="132" y="956"/>
                      </a:lnTo>
                      <a:lnTo>
                        <a:pt x="130" y="954"/>
                      </a:lnTo>
                      <a:lnTo>
                        <a:pt x="130" y="952"/>
                      </a:lnTo>
                      <a:lnTo>
                        <a:pt x="130" y="950"/>
                      </a:lnTo>
                      <a:lnTo>
                        <a:pt x="130" y="948"/>
                      </a:lnTo>
                      <a:lnTo>
                        <a:pt x="130" y="947"/>
                      </a:lnTo>
                      <a:lnTo>
                        <a:pt x="134" y="943"/>
                      </a:lnTo>
                      <a:lnTo>
                        <a:pt x="134" y="941"/>
                      </a:lnTo>
                      <a:lnTo>
                        <a:pt x="136" y="937"/>
                      </a:lnTo>
                      <a:lnTo>
                        <a:pt x="132" y="926"/>
                      </a:lnTo>
                      <a:lnTo>
                        <a:pt x="132" y="922"/>
                      </a:lnTo>
                      <a:lnTo>
                        <a:pt x="107" y="883"/>
                      </a:lnTo>
                      <a:lnTo>
                        <a:pt x="94" y="870"/>
                      </a:lnTo>
                      <a:lnTo>
                        <a:pt x="87" y="864"/>
                      </a:lnTo>
                      <a:lnTo>
                        <a:pt x="75" y="851"/>
                      </a:lnTo>
                      <a:lnTo>
                        <a:pt x="75" y="847"/>
                      </a:lnTo>
                      <a:lnTo>
                        <a:pt x="79" y="838"/>
                      </a:lnTo>
                      <a:lnTo>
                        <a:pt x="79" y="838"/>
                      </a:lnTo>
                      <a:lnTo>
                        <a:pt x="81" y="836"/>
                      </a:lnTo>
                      <a:lnTo>
                        <a:pt x="81" y="836"/>
                      </a:lnTo>
                      <a:lnTo>
                        <a:pt x="81" y="834"/>
                      </a:lnTo>
                      <a:lnTo>
                        <a:pt x="81" y="832"/>
                      </a:lnTo>
                      <a:lnTo>
                        <a:pt x="81" y="830"/>
                      </a:lnTo>
                      <a:lnTo>
                        <a:pt x="83" y="828"/>
                      </a:lnTo>
                      <a:lnTo>
                        <a:pt x="83" y="826"/>
                      </a:lnTo>
                      <a:lnTo>
                        <a:pt x="83" y="824"/>
                      </a:lnTo>
                      <a:lnTo>
                        <a:pt x="81" y="819"/>
                      </a:lnTo>
                      <a:lnTo>
                        <a:pt x="79" y="813"/>
                      </a:lnTo>
                      <a:lnTo>
                        <a:pt x="79" y="811"/>
                      </a:lnTo>
                      <a:lnTo>
                        <a:pt x="77" y="811"/>
                      </a:lnTo>
                      <a:lnTo>
                        <a:pt x="70" y="813"/>
                      </a:lnTo>
                      <a:lnTo>
                        <a:pt x="70" y="813"/>
                      </a:lnTo>
                      <a:lnTo>
                        <a:pt x="70" y="809"/>
                      </a:lnTo>
                      <a:lnTo>
                        <a:pt x="70" y="809"/>
                      </a:lnTo>
                      <a:lnTo>
                        <a:pt x="68" y="808"/>
                      </a:lnTo>
                      <a:lnTo>
                        <a:pt x="62" y="806"/>
                      </a:lnTo>
                      <a:lnTo>
                        <a:pt x="59" y="806"/>
                      </a:lnTo>
                      <a:lnTo>
                        <a:pt x="57" y="802"/>
                      </a:lnTo>
                      <a:lnTo>
                        <a:pt x="55" y="800"/>
                      </a:lnTo>
                      <a:lnTo>
                        <a:pt x="53" y="796"/>
                      </a:lnTo>
                      <a:lnTo>
                        <a:pt x="53" y="793"/>
                      </a:lnTo>
                      <a:lnTo>
                        <a:pt x="57" y="770"/>
                      </a:lnTo>
                      <a:lnTo>
                        <a:pt x="59" y="766"/>
                      </a:lnTo>
                      <a:lnTo>
                        <a:pt x="59" y="764"/>
                      </a:lnTo>
                      <a:lnTo>
                        <a:pt x="59" y="763"/>
                      </a:lnTo>
                      <a:lnTo>
                        <a:pt x="59" y="763"/>
                      </a:lnTo>
                      <a:lnTo>
                        <a:pt x="57" y="764"/>
                      </a:lnTo>
                      <a:lnTo>
                        <a:pt x="57" y="764"/>
                      </a:lnTo>
                      <a:lnTo>
                        <a:pt x="53" y="764"/>
                      </a:lnTo>
                      <a:lnTo>
                        <a:pt x="49" y="766"/>
                      </a:lnTo>
                      <a:lnTo>
                        <a:pt x="49" y="766"/>
                      </a:lnTo>
                      <a:lnTo>
                        <a:pt x="47" y="766"/>
                      </a:lnTo>
                      <a:lnTo>
                        <a:pt x="49" y="759"/>
                      </a:lnTo>
                      <a:lnTo>
                        <a:pt x="49" y="757"/>
                      </a:lnTo>
                      <a:lnTo>
                        <a:pt x="49" y="757"/>
                      </a:lnTo>
                      <a:lnTo>
                        <a:pt x="49" y="755"/>
                      </a:lnTo>
                      <a:lnTo>
                        <a:pt x="43" y="740"/>
                      </a:lnTo>
                      <a:lnTo>
                        <a:pt x="42" y="736"/>
                      </a:lnTo>
                      <a:lnTo>
                        <a:pt x="42" y="734"/>
                      </a:lnTo>
                      <a:lnTo>
                        <a:pt x="43" y="732"/>
                      </a:lnTo>
                      <a:lnTo>
                        <a:pt x="47" y="723"/>
                      </a:lnTo>
                      <a:lnTo>
                        <a:pt x="45" y="723"/>
                      </a:lnTo>
                      <a:lnTo>
                        <a:pt x="38" y="719"/>
                      </a:lnTo>
                      <a:lnTo>
                        <a:pt x="28" y="714"/>
                      </a:lnTo>
                      <a:lnTo>
                        <a:pt x="27" y="717"/>
                      </a:lnTo>
                      <a:lnTo>
                        <a:pt x="25" y="719"/>
                      </a:lnTo>
                      <a:lnTo>
                        <a:pt x="23" y="721"/>
                      </a:lnTo>
                      <a:lnTo>
                        <a:pt x="19" y="721"/>
                      </a:lnTo>
                      <a:lnTo>
                        <a:pt x="15" y="723"/>
                      </a:lnTo>
                      <a:lnTo>
                        <a:pt x="13" y="723"/>
                      </a:lnTo>
                      <a:lnTo>
                        <a:pt x="10" y="721"/>
                      </a:lnTo>
                      <a:lnTo>
                        <a:pt x="8" y="721"/>
                      </a:lnTo>
                      <a:lnTo>
                        <a:pt x="6" y="719"/>
                      </a:lnTo>
                      <a:lnTo>
                        <a:pt x="4" y="714"/>
                      </a:lnTo>
                      <a:lnTo>
                        <a:pt x="0" y="712"/>
                      </a:lnTo>
                      <a:lnTo>
                        <a:pt x="0" y="710"/>
                      </a:lnTo>
                      <a:lnTo>
                        <a:pt x="0" y="710"/>
                      </a:lnTo>
                      <a:lnTo>
                        <a:pt x="2" y="708"/>
                      </a:lnTo>
                      <a:lnTo>
                        <a:pt x="4" y="702"/>
                      </a:lnTo>
                      <a:lnTo>
                        <a:pt x="10" y="691"/>
                      </a:lnTo>
                      <a:lnTo>
                        <a:pt x="12" y="687"/>
                      </a:lnTo>
                      <a:lnTo>
                        <a:pt x="13" y="686"/>
                      </a:lnTo>
                      <a:lnTo>
                        <a:pt x="15" y="686"/>
                      </a:lnTo>
                      <a:lnTo>
                        <a:pt x="23" y="682"/>
                      </a:lnTo>
                      <a:lnTo>
                        <a:pt x="25" y="682"/>
                      </a:lnTo>
                      <a:lnTo>
                        <a:pt x="30" y="674"/>
                      </a:lnTo>
                      <a:lnTo>
                        <a:pt x="34" y="670"/>
                      </a:lnTo>
                      <a:lnTo>
                        <a:pt x="34" y="667"/>
                      </a:lnTo>
                      <a:lnTo>
                        <a:pt x="34" y="665"/>
                      </a:lnTo>
                      <a:lnTo>
                        <a:pt x="30" y="663"/>
                      </a:lnTo>
                      <a:lnTo>
                        <a:pt x="30" y="661"/>
                      </a:lnTo>
                      <a:lnTo>
                        <a:pt x="30" y="659"/>
                      </a:lnTo>
                      <a:lnTo>
                        <a:pt x="30" y="655"/>
                      </a:lnTo>
                      <a:lnTo>
                        <a:pt x="28" y="652"/>
                      </a:lnTo>
                      <a:lnTo>
                        <a:pt x="23" y="648"/>
                      </a:lnTo>
                      <a:lnTo>
                        <a:pt x="23" y="646"/>
                      </a:lnTo>
                      <a:lnTo>
                        <a:pt x="23" y="644"/>
                      </a:lnTo>
                      <a:lnTo>
                        <a:pt x="23" y="642"/>
                      </a:lnTo>
                      <a:lnTo>
                        <a:pt x="23" y="642"/>
                      </a:lnTo>
                      <a:lnTo>
                        <a:pt x="21" y="640"/>
                      </a:lnTo>
                      <a:lnTo>
                        <a:pt x="19" y="639"/>
                      </a:lnTo>
                      <a:lnTo>
                        <a:pt x="19" y="639"/>
                      </a:lnTo>
                      <a:lnTo>
                        <a:pt x="21" y="635"/>
                      </a:lnTo>
                      <a:lnTo>
                        <a:pt x="28" y="627"/>
                      </a:lnTo>
                      <a:lnTo>
                        <a:pt x="30" y="625"/>
                      </a:lnTo>
                      <a:lnTo>
                        <a:pt x="32" y="624"/>
                      </a:lnTo>
                      <a:lnTo>
                        <a:pt x="43" y="618"/>
                      </a:lnTo>
                      <a:lnTo>
                        <a:pt x="45" y="616"/>
                      </a:lnTo>
                      <a:lnTo>
                        <a:pt x="47" y="614"/>
                      </a:lnTo>
                      <a:lnTo>
                        <a:pt x="49" y="614"/>
                      </a:lnTo>
                      <a:lnTo>
                        <a:pt x="53" y="612"/>
                      </a:lnTo>
                      <a:lnTo>
                        <a:pt x="53" y="610"/>
                      </a:lnTo>
                      <a:lnTo>
                        <a:pt x="53" y="609"/>
                      </a:lnTo>
                      <a:lnTo>
                        <a:pt x="53" y="607"/>
                      </a:lnTo>
                      <a:lnTo>
                        <a:pt x="53" y="605"/>
                      </a:lnTo>
                      <a:lnTo>
                        <a:pt x="51" y="605"/>
                      </a:lnTo>
                      <a:lnTo>
                        <a:pt x="47" y="603"/>
                      </a:lnTo>
                      <a:lnTo>
                        <a:pt x="45" y="603"/>
                      </a:lnTo>
                      <a:lnTo>
                        <a:pt x="45" y="601"/>
                      </a:lnTo>
                      <a:lnTo>
                        <a:pt x="45" y="601"/>
                      </a:lnTo>
                      <a:lnTo>
                        <a:pt x="43" y="599"/>
                      </a:lnTo>
                      <a:lnTo>
                        <a:pt x="45" y="599"/>
                      </a:lnTo>
                      <a:lnTo>
                        <a:pt x="45" y="597"/>
                      </a:lnTo>
                      <a:lnTo>
                        <a:pt x="45" y="597"/>
                      </a:lnTo>
                      <a:lnTo>
                        <a:pt x="45" y="597"/>
                      </a:lnTo>
                      <a:lnTo>
                        <a:pt x="47" y="597"/>
                      </a:lnTo>
                      <a:lnTo>
                        <a:pt x="47" y="595"/>
                      </a:lnTo>
                      <a:lnTo>
                        <a:pt x="47" y="595"/>
                      </a:lnTo>
                      <a:lnTo>
                        <a:pt x="45" y="595"/>
                      </a:lnTo>
                      <a:lnTo>
                        <a:pt x="45" y="595"/>
                      </a:lnTo>
                      <a:lnTo>
                        <a:pt x="45" y="586"/>
                      </a:lnTo>
                      <a:lnTo>
                        <a:pt x="43" y="586"/>
                      </a:lnTo>
                      <a:lnTo>
                        <a:pt x="42" y="584"/>
                      </a:lnTo>
                      <a:lnTo>
                        <a:pt x="40" y="580"/>
                      </a:lnTo>
                      <a:lnTo>
                        <a:pt x="42" y="578"/>
                      </a:lnTo>
                      <a:lnTo>
                        <a:pt x="45" y="577"/>
                      </a:lnTo>
                      <a:lnTo>
                        <a:pt x="47" y="575"/>
                      </a:lnTo>
                      <a:lnTo>
                        <a:pt x="62" y="571"/>
                      </a:lnTo>
                      <a:lnTo>
                        <a:pt x="62" y="571"/>
                      </a:lnTo>
                      <a:lnTo>
                        <a:pt x="64" y="569"/>
                      </a:lnTo>
                      <a:lnTo>
                        <a:pt x="62" y="569"/>
                      </a:lnTo>
                      <a:lnTo>
                        <a:pt x="62" y="565"/>
                      </a:lnTo>
                      <a:lnTo>
                        <a:pt x="60" y="562"/>
                      </a:lnTo>
                      <a:lnTo>
                        <a:pt x="60" y="560"/>
                      </a:lnTo>
                      <a:lnTo>
                        <a:pt x="62" y="558"/>
                      </a:lnTo>
                      <a:lnTo>
                        <a:pt x="64" y="556"/>
                      </a:lnTo>
                      <a:lnTo>
                        <a:pt x="66" y="554"/>
                      </a:lnTo>
                      <a:lnTo>
                        <a:pt x="66" y="554"/>
                      </a:lnTo>
                      <a:lnTo>
                        <a:pt x="66" y="552"/>
                      </a:lnTo>
                      <a:lnTo>
                        <a:pt x="66" y="550"/>
                      </a:lnTo>
                      <a:lnTo>
                        <a:pt x="68" y="548"/>
                      </a:lnTo>
                      <a:lnTo>
                        <a:pt x="74" y="543"/>
                      </a:lnTo>
                      <a:lnTo>
                        <a:pt x="75" y="541"/>
                      </a:lnTo>
                      <a:lnTo>
                        <a:pt x="77" y="539"/>
                      </a:lnTo>
                      <a:lnTo>
                        <a:pt x="79" y="539"/>
                      </a:lnTo>
                      <a:lnTo>
                        <a:pt x="79" y="539"/>
                      </a:lnTo>
                      <a:lnTo>
                        <a:pt x="83" y="532"/>
                      </a:lnTo>
                      <a:lnTo>
                        <a:pt x="83" y="532"/>
                      </a:lnTo>
                      <a:lnTo>
                        <a:pt x="85" y="522"/>
                      </a:lnTo>
                      <a:lnTo>
                        <a:pt x="85" y="520"/>
                      </a:lnTo>
                      <a:lnTo>
                        <a:pt x="85" y="517"/>
                      </a:lnTo>
                      <a:lnTo>
                        <a:pt x="83" y="515"/>
                      </a:lnTo>
                      <a:lnTo>
                        <a:pt x="81" y="513"/>
                      </a:lnTo>
                      <a:lnTo>
                        <a:pt x="79" y="511"/>
                      </a:lnTo>
                      <a:lnTo>
                        <a:pt x="79" y="509"/>
                      </a:lnTo>
                      <a:lnTo>
                        <a:pt x="79" y="507"/>
                      </a:lnTo>
                      <a:lnTo>
                        <a:pt x="81" y="505"/>
                      </a:lnTo>
                      <a:lnTo>
                        <a:pt x="87" y="501"/>
                      </a:lnTo>
                      <a:lnTo>
                        <a:pt x="90" y="496"/>
                      </a:lnTo>
                      <a:lnTo>
                        <a:pt x="92" y="496"/>
                      </a:lnTo>
                      <a:lnTo>
                        <a:pt x="98" y="494"/>
                      </a:lnTo>
                      <a:lnTo>
                        <a:pt x="109" y="496"/>
                      </a:lnTo>
                      <a:lnTo>
                        <a:pt x="115" y="496"/>
                      </a:lnTo>
                      <a:lnTo>
                        <a:pt x="124" y="492"/>
                      </a:lnTo>
                      <a:lnTo>
                        <a:pt x="128" y="492"/>
                      </a:lnTo>
                      <a:lnTo>
                        <a:pt x="137" y="492"/>
                      </a:lnTo>
                      <a:lnTo>
                        <a:pt x="145" y="492"/>
                      </a:lnTo>
                      <a:lnTo>
                        <a:pt x="154" y="496"/>
                      </a:lnTo>
                      <a:lnTo>
                        <a:pt x="156" y="496"/>
                      </a:lnTo>
                      <a:lnTo>
                        <a:pt x="156" y="494"/>
                      </a:lnTo>
                      <a:lnTo>
                        <a:pt x="156" y="263"/>
                      </a:lnTo>
                      <a:lnTo>
                        <a:pt x="156" y="244"/>
                      </a:lnTo>
                      <a:lnTo>
                        <a:pt x="156" y="171"/>
                      </a:lnTo>
                      <a:lnTo>
                        <a:pt x="228" y="171"/>
                      </a:lnTo>
                      <a:lnTo>
                        <a:pt x="228" y="171"/>
                      </a:lnTo>
                      <a:lnTo>
                        <a:pt x="228" y="171"/>
                      </a:lnTo>
                      <a:lnTo>
                        <a:pt x="228" y="17"/>
                      </a:lnTo>
                      <a:lnTo>
                        <a:pt x="678" y="17"/>
                      </a:lnTo>
                      <a:lnTo>
                        <a:pt x="678" y="17"/>
                      </a:lnTo>
                      <a:lnTo>
                        <a:pt x="682" y="9"/>
                      </a:lnTo>
                      <a:lnTo>
                        <a:pt x="686" y="2"/>
                      </a:lnTo>
                      <a:lnTo>
                        <a:pt x="688" y="0"/>
                      </a:lnTo>
                      <a:lnTo>
                        <a:pt x="689" y="0"/>
                      </a:lnTo>
                      <a:lnTo>
                        <a:pt x="691" y="0"/>
                      </a:lnTo>
                      <a:lnTo>
                        <a:pt x="691" y="0"/>
                      </a:lnTo>
                      <a:lnTo>
                        <a:pt x="693" y="0"/>
                      </a:lnTo>
                      <a:lnTo>
                        <a:pt x="695" y="2"/>
                      </a:lnTo>
                      <a:lnTo>
                        <a:pt x="695" y="4"/>
                      </a:lnTo>
                      <a:lnTo>
                        <a:pt x="695" y="6"/>
                      </a:lnTo>
                      <a:lnTo>
                        <a:pt x="693"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11">
                  <a:extLst>
                    <a:ext uri="{FF2B5EF4-FFF2-40B4-BE49-F238E27FC236}">
                      <a16:creationId xmlns:a16="http://schemas.microsoft.com/office/drawing/2014/main" id="{A0E96510-78F8-4FBD-AEAB-08521F1EC126}"/>
                    </a:ext>
                  </a:extLst>
                </p:cNvPr>
                <p:cNvSpPr>
                  <a:spLocks/>
                </p:cNvSpPr>
                <p:nvPr/>
              </p:nvSpPr>
              <p:spPr bwMode="auto">
                <a:xfrm>
                  <a:off x="2559050" y="1731963"/>
                  <a:ext cx="635000" cy="501650"/>
                </a:xfrm>
                <a:custGeom>
                  <a:avLst/>
                  <a:gdLst>
                    <a:gd name="T0" fmla="*/ 705 w 800"/>
                    <a:gd name="T1" fmla="*/ 276 h 633"/>
                    <a:gd name="T2" fmla="*/ 676 w 800"/>
                    <a:gd name="T3" fmla="*/ 274 h 633"/>
                    <a:gd name="T4" fmla="*/ 652 w 800"/>
                    <a:gd name="T5" fmla="*/ 276 h 633"/>
                    <a:gd name="T6" fmla="*/ 652 w 800"/>
                    <a:gd name="T7" fmla="*/ 289 h 633"/>
                    <a:gd name="T8" fmla="*/ 645 w 800"/>
                    <a:gd name="T9" fmla="*/ 301 h 633"/>
                    <a:gd name="T10" fmla="*/ 641 w 800"/>
                    <a:gd name="T11" fmla="*/ 321 h 633"/>
                    <a:gd name="T12" fmla="*/ 665 w 800"/>
                    <a:gd name="T13" fmla="*/ 327 h 633"/>
                    <a:gd name="T14" fmla="*/ 688 w 800"/>
                    <a:gd name="T15" fmla="*/ 333 h 633"/>
                    <a:gd name="T16" fmla="*/ 720 w 800"/>
                    <a:gd name="T17" fmla="*/ 368 h 633"/>
                    <a:gd name="T18" fmla="*/ 740 w 800"/>
                    <a:gd name="T19" fmla="*/ 385 h 633"/>
                    <a:gd name="T20" fmla="*/ 759 w 800"/>
                    <a:gd name="T21" fmla="*/ 402 h 633"/>
                    <a:gd name="T22" fmla="*/ 776 w 800"/>
                    <a:gd name="T23" fmla="*/ 445 h 633"/>
                    <a:gd name="T24" fmla="*/ 787 w 800"/>
                    <a:gd name="T25" fmla="*/ 477 h 633"/>
                    <a:gd name="T26" fmla="*/ 744 w 800"/>
                    <a:gd name="T27" fmla="*/ 543 h 633"/>
                    <a:gd name="T28" fmla="*/ 637 w 800"/>
                    <a:gd name="T29" fmla="*/ 605 h 633"/>
                    <a:gd name="T30" fmla="*/ 571 w 800"/>
                    <a:gd name="T31" fmla="*/ 631 h 633"/>
                    <a:gd name="T32" fmla="*/ 543 w 800"/>
                    <a:gd name="T33" fmla="*/ 616 h 633"/>
                    <a:gd name="T34" fmla="*/ 496 w 800"/>
                    <a:gd name="T35" fmla="*/ 616 h 633"/>
                    <a:gd name="T36" fmla="*/ 477 w 800"/>
                    <a:gd name="T37" fmla="*/ 624 h 633"/>
                    <a:gd name="T38" fmla="*/ 461 w 800"/>
                    <a:gd name="T39" fmla="*/ 624 h 633"/>
                    <a:gd name="T40" fmla="*/ 446 w 800"/>
                    <a:gd name="T41" fmla="*/ 601 h 633"/>
                    <a:gd name="T42" fmla="*/ 421 w 800"/>
                    <a:gd name="T43" fmla="*/ 582 h 633"/>
                    <a:gd name="T44" fmla="*/ 406 w 800"/>
                    <a:gd name="T45" fmla="*/ 563 h 633"/>
                    <a:gd name="T46" fmla="*/ 397 w 800"/>
                    <a:gd name="T47" fmla="*/ 552 h 633"/>
                    <a:gd name="T48" fmla="*/ 380 w 800"/>
                    <a:gd name="T49" fmla="*/ 556 h 633"/>
                    <a:gd name="T50" fmla="*/ 357 w 800"/>
                    <a:gd name="T51" fmla="*/ 565 h 633"/>
                    <a:gd name="T52" fmla="*/ 333 w 800"/>
                    <a:gd name="T53" fmla="*/ 556 h 633"/>
                    <a:gd name="T54" fmla="*/ 310 w 800"/>
                    <a:gd name="T55" fmla="*/ 573 h 633"/>
                    <a:gd name="T56" fmla="*/ 286 w 800"/>
                    <a:gd name="T57" fmla="*/ 563 h 633"/>
                    <a:gd name="T58" fmla="*/ 273 w 800"/>
                    <a:gd name="T59" fmla="*/ 556 h 633"/>
                    <a:gd name="T60" fmla="*/ 261 w 800"/>
                    <a:gd name="T61" fmla="*/ 552 h 633"/>
                    <a:gd name="T62" fmla="*/ 254 w 800"/>
                    <a:gd name="T63" fmla="*/ 533 h 633"/>
                    <a:gd name="T64" fmla="*/ 237 w 800"/>
                    <a:gd name="T65" fmla="*/ 517 h 633"/>
                    <a:gd name="T66" fmla="*/ 224 w 800"/>
                    <a:gd name="T67" fmla="*/ 481 h 633"/>
                    <a:gd name="T68" fmla="*/ 220 w 800"/>
                    <a:gd name="T69" fmla="*/ 473 h 633"/>
                    <a:gd name="T70" fmla="*/ 205 w 800"/>
                    <a:gd name="T71" fmla="*/ 462 h 633"/>
                    <a:gd name="T72" fmla="*/ 173 w 800"/>
                    <a:gd name="T73" fmla="*/ 449 h 633"/>
                    <a:gd name="T74" fmla="*/ 171 w 800"/>
                    <a:gd name="T75" fmla="*/ 438 h 633"/>
                    <a:gd name="T76" fmla="*/ 154 w 800"/>
                    <a:gd name="T77" fmla="*/ 421 h 633"/>
                    <a:gd name="T78" fmla="*/ 147 w 800"/>
                    <a:gd name="T79" fmla="*/ 396 h 633"/>
                    <a:gd name="T80" fmla="*/ 134 w 800"/>
                    <a:gd name="T81" fmla="*/ 379 h 633"/>
                    <a:gd name="T82" fmla="*/ 119 w 800"/>
                    <a:gd name="T83" fmla="*/ 370 h 633"/>
                    <a:gd name="T84" fmla="*/ 92 w 800"/>
                    <a:gd name="T85" fmla="*/ 357 h 633"/>
                    <a:gd name="T86" fmla="*/ 74 w 800"/>
                    <a:gd name="T87" fmla="*/ 338 h 633"/>
                    <a:gd name="T88" fmla="*/ 76 w 800"/>
                    <a:gd name="T89" fmla="*/ 316 h 633"/>
                    <a:gd name="T90" fmla="*/ 51 w 800"/>
                    <a:gd name="T91" fmla="*/ 295 h 633"/>
                    <a:gd name="T92" fmla="*/ 14 w 800"/>
                    <a:gd name="T93" fmla="*/ 289 h 633"/>
                    <a:gd name="T94" fmla="*/ 8 w 800"/>
                    <a:gd name="T95" fmla="*/ 265 h 633"/>
                    <a:gd name="T96" fmla="*/ 27 w 800"/>
                    <a:gd name="T97" fmla="*/ 244 h 633"/>
                    <a:gd name="T98" fmla="*/ 47 w 800"/>
                    <a:gd name="T99" fmla="*/ 195 h 633"/>
                    <a:gd name="T100" fmla="*/ 64 w 800"/>
                    <a:gd name="T101" fmla="*/ 158 h 633"/>
                    <a:gd name="T102" fmla="*/ 76 w 800"/>
                    <a:gd name="T103" fmla="*/ 139 h 633"/>
                    <a:gd name="T104" fmla="*/ 89 w 800"/>
                    <a:gd name="T105" fmla="*/ 137 h 633"/>
                    <a:gd name="T106" fmla="*/ 122 w 800"/>
                    <a:gd name="T107" fmla="*/ 132 h 633"/>
                    <a:gd name="T108" fmla="*/ 136 w 800"/>
                    <a:gd name="T109" fmla="*/ 154 h 633"/>
                    <a:gd name="T110" fmla="*/ 252 w 800"/>
                    <a:gd name="T111" fmla="*/ 192 h 633"/>
                    <a:gd name="T112" fmla="*/ 359 w 800"/>
                    <a:gd name="T113" fmla="*/ 186 h 633"/>
                    <a:gd name="T114" fmla="*/ 481 w 800"/>
                    <a:gd name="T115" fmla="*/ 180 h 633"/>
                    <a:gd name="T116" fmla="*/ 590 w 800"/>
                    <a:gd name="T117" fmla="*/ 47 h 633"/>
                    <a:gd name="T118" fmla="*/ 652 w 800"/>
                    <a:gd name="T119" fmla="*/ 0 h 633"/>
                    <a:gd name="T120" fmla="*/ 646 w 800"/>
                    <a:gd name="T121" fmla="*/ 107 h 633"/>
                    <a:gd name="T122" fmla="*/ 707 w 800"/>
                    <a:gd name="T123" fmla="*/ 17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633">
                      <a:moveTo>
                        <a:pt x="707" y="175"/>
                      </a:moveTo>
                      <a:lnTo>
                        <a:pt x="701" y="182"/>
                      </a:lnTo>
                      <a:lnTo>
                        <a:pt x="701" y="190"/>
                      </a:lnTo>
                      <a:lnTo>
                        <a:pt x="699" y="195"/>
                      </a:lnTo>
                      <a:lnTo>
                        <a:pt x="701" y="199"/>
                      </a:lnTo>
                      <a:lnTo>
                        <a:pt x="701" y="201"/>
                      </a:lnTo>
                      <a:lnTo>
                        <a:pt x="701" y="201"/>
                      </a:lnTo>
                      <a:lnTo>
                        <a:pt x="701" y="201"/>
                      </a:lnTo>
                      <a:lnTo>
                        <a:pt x="714" y="201"/>
                      </a:lnTo>
                      <a:lnTo>
                        <a:pt x="716" y="261"/>
                      </a:lnTo>
                      <a:lnTo>
                        <a:pt x="716" y="265"/>
                      </a:lnTo>
                      <a:lnTo>
                        <a:pt x="716" y="267"/>
                      </a:lnTo>
                      <a:lnTo>
                        <a:pt x="714" y="269"/>
                      </a:lnTo>
                      <a:lnTo>
                        <a:pt x="707" y="274"/>
                      </a:lnTo>
                      <a:lnTo>
                        <a:pt x="705" y="276"/>
                      </a:lnTo>
                      <a:lnTo>
                        <a:pt x="705" y="276"/>
                      </a:lnTo>
                      <a:lnTo>
                        <a:pt x="699" y="276"/>
                      </a:lnTo>
                      <a:lnTo>
                        <a:pt x="697" y="276"/>
                      </a:lnTo>
                      <a:lnTo>
                        <a:pt x="695" y="276"/>
                      </a:lnTo>
                      <a:lnTo>
                        <a:pt x="695" y="278"/>
                      </a:lnTo>
                      <a:lnTo>
                        <a:pt x="693" y="278"/>
                      </a:lnTo>
                      <a:lnTo>
                        <a:pt x="692" y="280"/>
                      </a:lnTo>
                      <a:lnTo>
                        <a:pt x="692" y="280"/>
                      </a:lnTo>
                      <a:lnTo>
                        <a:pt x="690" y="280"/>
                      </a:lnTo>
                      <a:lnTo>
                        <a:pt x="688" y="280"/>
                      </a:lnTo>
                      <a:lnTo>
                        <a:pt x="686" y="278"/>
                      </a:lnTo>
                      <a:lnTo>
                        <a:pt x="684" y="276"/>
                      </a:lnTo>
                      <a:lnTo>
                        <a:pt x="682" y="274"/>
                      </a:lnTo>
                      <a:lnTo>
                        <a:pt x="680" y="274"/>
                      </a:lnTo>
                      <a:lnTo>
                        <a:pt x="678" y="274"/>
                      </a:lnTo>
                      <a:lnTo>
                        <a:pt x="678" y="274"/>
                      </a:lnTo>
                      <a:lnTo>
                        <a:pt x="676" y="274"/>
                      </a:lnTo>
                      <a:lnTo>
                        <a:pt x="675" y="274"/>
                      </a:lnTo>
                      <a:lnTo>
                        <a:pt x="675" y="274"/>
                      </a:lnTo>
                      <a:lnTo>
                        <a:pt x="673" y="272"/>
                      </a:lnTo>
                      <a:lnTo>
                        <a:pt x="671" y="272"/>
                      </a:lnTo>
                      <a:lnTo>
                        <a:pt x="673" y="274"/>
                      </a:lnTo>
                      <a:lnTo>
                        <a:pt x="673" y="274"/>
                      </a:lnTo>
                      <a:lnTo>
                        <a:pt x="671" y="274"/>
                      </a:lnTo>
                      <a:lnTo>
                        <a:pt x="667" y="274"/>
                      </a:lnTo>
                      <a:lnTo>
                        <a:pt x="665" y="274"/>
                      </a:lnTo>
                      <a:lnTo>
                        <a:pt x="665" y="274"/>
                      </a:lnTo>
                      <a:lnTo>
                        <a:pt x="665" y="274"/>
                      </a:lnTo>
                      <a:lnTo>
                        <a:pt x="663" y="276"/>
                      </a:lnTo>
                      <a:lnTo>
                        <a:pt x="663" y="276"/>
                      </a:lnTo>
                      <a:lnTo>
                        <a:pt x="656" y="274"/>
                      </a:lnTo>
                      <a:lnTo>
                        <a:pt x="654" y="274"/>
                      </a:lnTo>
                      <a:lnTo>
                        <a:pt x="652" y="276"/>
                      </a:lnTo>
                      <a:lnTo>
                        <a:pt x="652" y="276"/>
                      </a:lnTo>
                      <a:lnTo>
                        <a:pt x="652" y="276"/>
                      </a:lnTo>
                      <a:lnTo>
                        <a:pt x="652" y="278"/>
                      </a:lnTo>
                      <a:lnTo>
                        <a:pt x="650" y="278"/>
                      </a:lnTo>
                      <a:lnTo>
                        <a:pt x="648" y="278"/>
                      </a:lnTo>
                      <a:lnTo>
                        <a:pt x="648" y="280"/>
                      </a:lnTo>
                      <a:lnTo>
                        <a:pt x="648" y="280"/>
                      </a:lnTo>
                      <a:lnTo>
                        <a:pt x="648" y="282"/>
                      </a:lnTo>
                      <a:lnTo>
                        <a:pt x="648" y="282"/>
                      </a:lnTo>
                      <a:lnTo>
                        <a:pt x="648" y="282"/>
                      </a:lnTo>
                      <a:lnTo>
                        <a:pt x="648" y="284"/>
                      </a:lnTo>
                      <a:lnTo>
                        <a:pt x="648" y="284"/>
                      </a:lnTo>
                      <a:lnTo>
                        <a:pt x="648" y="286"/>
                      </a:lnTo>
                      <a:lnTo>
                        <a:pt x="648" y="287"/>
                      </a:lnTo>
                      <a:lnTo>
                        <a:pt x="650" y="289"/>
                      </a:lnTo>
                      <a:lnTo>
                        <a:pt x="652" y="289"/>
                      </a:lnTo>
                      <a:lnTo>
                        <a:pt x="652" y="289"/>
                      </a:lnTo>
                      <a:lnTo>
                        <a:pt x="652" y="289"/>
                      </a:lnTo>
                      <a:lnTo>
                        <a:pt x="650" y="291"/>
                      </a:lnTo>
                      <a:lnTo>
                        <a:pt x="650" y="291"/>
                      </a:lnTo>
                      <a:lnTo>
                        <a:pt x="648" y="291"/>
                      </a:lnTo>
                      <a:lnTo>
                        <a:pt x="648" y="293"/>
                      </a:lnTo>
                      <a:lnTo>
                        <a:pt x="648" y="293"/>
                      </a:lnTo>
                      <a:lnTo>
                        <a:pt x="648" y="295"/>
                      </a:lnTo>
                      <a:lnTo>
                        <a:pt x="648" y="295"/>
                      </a:lnTo>
                      <a:lnTo>
                        <a:pt x="650" y="295"/>
                      </a:lnTo>
                      <a:lnTo>
                        <a:pt x="650" y="295"/>
                      </a:lnTo>
                      <a:lnTo>
                        <a:pt x="650" y="297"/>
                      </a:lnTo>
                      <a:lnTo>
                        <a:pt x="650" y="299"/>
                      </a:lnTo>
                      <a:lnTo>
                        <a:pt x="648" y="299"/>
                      </a:lnTo>
                      <a:lnTo>
                        <a:pt x="648" y="299"/>
                      </a:lnTo>
                      <a:lnTo>
                        <a:pt x="645" y="301"/>
                      </a:lnTo>
                      <a:lnTo>
                        <a:pt x="645" y="301"/>
                      </a:lnTo>
                      <a:lnTo>
                        <a:pt x="645" y="302"/>
                      </a:lnTo>
                      <a:lnTo>
                        <a:pt x="645" y="302"/>
                      </a:lnTo>
                      <a:lnTo>
                        <a:pt x="641" y="306"/>
                      </a:lnTo>
                      <a:lnTo>
                        <a:pt x="639" y="308"/>
                      </a:lnTo>
                      <a:lnTo>
                        <a:pt x="639" y="308"/>
                      </a:lnTo>
                      <a:lnTo>
                        <a:pt x="639" y="310"/>
                      </a:lnTo>
                      <a:lnTo>
                        <a:pt x="637" y="310"/>
                      </a:lnTo>
                      <a:lnTo>
                        <a:pt x="637" y="312"/>
                      </a:lnTo>
                      <a:lnTo>
                        <a:pt x="637" y="312"/>
                      </a:lnTo>
                      <a:lnTo>
                        <a:pt x="637" y="314"/>
                      </a:lnTo>
                      <a:lnTo>
                        <a:pt x="637" y="317"/>
                      </a:lnTo>
                      <a:lnTo>
                        <a:pt x="639" y="319"/>
                      </a:lnTo>
                      <a:lnTo>
                        <a:pt x="639" y="319"/>
                      </a:lnTo>
                      <a:lnTo>
                        <a:pt x="641" y="321"/>
                      </a:lnTo>
                      <a:lnTo>
                        <a:pt x="641" y="321"/>
                      </a:lnTo>
                      <a:lnTo>
                        <a:pt x="641" y="321"/>
                      </a:lnTo>
                      <a:lnTo>
                        <a:pt x="643" y="323"/>
                      </a:lnTo>
                      <a:lnTo>
                        <a:pt x="645" y="323"/>
                      </a:lnTo>
                      <a:lnTo>
                        <a:pt x="645" y="323"/>
                      </a:lnTo>
                      <a:lnTo>
                        <a:pt x="646" y="323"/>
                      </a:lnTo>
                      <a:lnTo>
                        <a:pt x="648" y="321"/>
                      </a:lnTo>
                      <a:lnTo>
                        <a:pt x="648" y="321"/>
                      </a:lnTo>
                      <a:lnTo>
                        <a:pt x="652" y="323"/>
                      </a:lnTo>
                      <a:lnTo>
                        <a:pt x="654" y="323"/>
                      </a:lnTo>
                      <a:lnTo>
                        <a:pt x="654" y="323"/>
                      </a:lnTo>
                      <a:lnTo>
                        <a:pt x="656" y="325"/>
                      </a:lnTo>
                      <a:lnTo>
                        <a:pt x="656" y="325"/>
                      </a:lnTo>
                      <a:lnTo>
                        <a:pt x="658" y="327"/>
                      </a:lnTo>
                      <a:lnTo>
                        <a:pt x="661" y="327"/>
                      </a:lnTo>
                      <a:lnTo>
                        <a:pt x="663" y="327"/>
                      </a:lnTo>
                      <a:lnTo>
                        <a:pt x="665" y="327"/>
                      </a:lnTo>
                      <a:lnTo>
                        <a:pt x="665" y="327"/>
                      </a:lnTo>
                      <a:lnTo>
                        <a:pt x="669" y="325"/>
                      </a:lnTo>
                      <a:lnTo>
                        <a:pt x="671" y="325"/>
                      </a:lnTo>
                      <a:lnTo>
                        <a:pt x="671" y="327"/>
                      </a:lnTo>
                      <a:lnTo>
                        <a:pt x="673" y="327"/>
                      </a:lnTo>
                      <a:lnTo>
                        <a:pt x="673" y="327"/>
                      </a:lnTo>
                      <a:lnTo>
                        <a:pt x="675" y="327"/>
                      </a:lnTo>
                      <a:lnTo>
                        <a:pt x="675" y="327"/>
                      </a:lnTo>
                      <a:lnTo>
                        <a:pt x="675" y="329"/>
                      </a:lnTo>
                      <a:lnTo>
                        <a:pt x="676" y="331"/>
                      </a:lnTo>
                      <a:lnTo>
                        <a:pt x="678" y="331"/>
                      </a:lnTo>
                      <a:lnTo>
                        <a:pt x="682" y="331"/>
                      </a:lnTo>
                      <a:lnTo>
                        <a:pt x="684" y="331"/>
                      </a:lnTo>
                      <a:lnTo>
                        <a:pt x="686" y="331"/>
                      </a:lnTo>
                      <a:lnTo>
                        <a:pt x="688" y="333"/>
                      </a:lnTo>
                      <a:lnTo>
                        <a:pt x="688" y="333"/>
                      </a:lnTo>
                      <a:lnTo>
                        <a:pt x="690" y="333"/>
                      </a:lnTo>
                      <a:lnTo>
                        <a:pt x="692" y="336"/>
                      </a:lnTo>
                      <a:lnTo>
                        <a:pt x="695" y="340"/>
                      </a:lnTo>
                      <a:lnTo>
                        <a:pt x="695" y="340"/>
                      </a:lnTo>
                      <a:lnTo>
                        <a:pt x="697" y="340"/>
                      </a:lnTo>
                      <a:lnTo>
                        <a:pt x="697" y="340"/>
                      </a:lnTo>
                      <a:lnTo>
                        <a:pt x="701" y="340"/>
                      </a:lnTo>
                      <a:lnTo>
                        <a:pt x="708" y="349"/>
                      </a:lnTo>
                      <a:lnTo>
                        <a:pt x="710" y="351"/>
                      </a:lnTo>
                      <a:lnTo>
                        <a:pt x="710" y="355"/>
                      </a:lnTo>
                      <a:lnTo>
                        <a:pt x="710" y="361"/>
                      </a:lnTo>
                      <a:lnTo>
                        <a:pt x="712" y="363"/>
                      </a:lnTo>
                      <a:lnTo>
                        <a:pt x="714" y="364"/>
                      </a:lnTo>
                      <a:lnTo>
                        <a:pt x="716" y="366"/>
                      </a:lnTo>
                      <a:lnTo>
                        <a:pt x="718" y="368"/>
                      </a:lnTo>
                      <a:lnTo>
                        <a:pt x="720" y="368"/>
                      </a:lnTo>
                      <a:lnTo>
                        <a:pt x="722" y="366"/>
                      </a:lnTo>
                      <a:lnTo>
                        <a:pt x="722" y="368"/>
                      </a:lnTo>
                      <a:lnTo>
                        <a:pt x="722" y="368"/>
                      </a:lnTo>
                      <a:lnTo>
                        <a:pt x="723" y="370"/>
                      </a:lnTo>
                      <a:lnTo>
                        <a:pt x="723" y="374"/>
                      </a:lnTo>
                      <a:lnTo>
                        <a:pt x="723" y="376"/>
                      </a:lnTo>
                      <a:lnTo>
                        <a:pt x="723" y="376"/>
                      </a:lnTo>
                      <a:lnTo>
                        <a:pt x="723" y="376"/>
                      </a:lnTo>
                      <a:lnTo>
                        <a:pt x="725" y="376"/>
                      </a:lnTo>
                      <a:lnTo>
                        <a:pt x="725" y="378"/>
                      </a:lnTo>
                      <a:lnTo>
                        <a:pt x="727" y="379"/>
                      </a:lnTo>
                      <a:lnTo>
                        <a:pt x="729" y="379"/>
                      </a:lnTo>
                      <a:lnTo>
                        <a:pt x="729" y="381"/>
                      </a:lnTo>
                      <a:lnTo>
                        <a:pt x="729" y="381"/>
                      </a:lnTo>
                      <a:lnTo>
                        <a:pt x="729" y="381"/>
                      </a:lnTo>
                      <a:lnTo>
                        <a:pt x="740" y="385"/>
                      </a:lnTo>
                      <a:lnTo>
                        <a:pt x="744" y="387"/>
                      </a:lnTo>
                      <a:lnTo>
                        <a:pt x="746" y="389"/>
                      </a:lnTo>
                      <a:lnTo>
                        <a:pt x="746" y="391"/>
                      </a:lnTo>
                      <a:lnTo>
                        <a:pt x="746" y="391"/>
                      </a:lnTo>
                      <a:lnTo>
                        <a:pt x="746" y="393"/>
                      </a:lnTo>
                      <a:lnTo>
                        <a:pt x="746" y="393"/>
                      </a:lnTo>
                      <a:lnTo>
                        <a:pt x="746" y="393"/>
                      </a:lnTo>
                      <a:lnTo>
                        <a:pt x="746" y="394"/>
                      </a:lnTo>
                      <a:lnTo>
                        <a:pt x="746" y="394"/>
                      </a:lnTo>
                      <a:lnTo>
                        <a:pt x="746" y="394"/>
                      </a:lnTo>
                      <a:lnTo>
                        <a:pt x="746" y="398"/>
                      </a:lnTo>
                      <a:lnTo>
                        <a:pt x="748" y="398"/>
                      </a:lnTo>
                      <a:lnTo>
                        <a:pt x="748" y="398"/>
                      </a:lnTo>
                      <a:lnTo>
                        <a:pt x="753" y="398"/>
                      </a:lnTo>
                      <a:lnTo>
                        <a:pt x="753" y="398"/>
                      </a:lnTo>
                      <a:lnTo>
                        <a:pt x="759" y="402"/>
                      </a:lnTo>
                      <a:lnTo>
                        <a:pt x="759" y="404"/>
                      </a:lnTo>
                      <a:lnTo>
                        <a:pt x="759" y="404"/>
                      </a:lnTo>
                      <a:lnTo>
                        <a:pt x="761" y="406"/>
                      </a:lnTo>
                      <a:lnTo>
                        <a:pt x="761" y="406"/>
                      </a:lnTo>
                      <a:lnTo>
                        <a:pt x="763" y="410"/>
                      </a:lnTo>
                      <a:lnTo>
                        <a:pt x="763" y="411"/>
                      </a:lnTo>
                      <a:lnTo>
                        <a:pt x="765" y="415"/>
                      </a:lnTo>
                      <a:lnTo>
                        <a:pt x="765" y="421"/>
                      </a:lnTo>
                      <a:lnTo>
                        <a:pt x="765" y="421"/>
                      </a:lnTo>
                      <a:lnTo>
                        <a:pt x="769" y="426"/>
                      </a:lnTo>
                      <a:lnTo>
                        <a:pt x="769" y="428"/>
                      </a:lnTo>
                      <a:lnTo>
                        <a:pt x="769" y="432"/>
                      </a:lnTo>
                      <a:lnTo>
                        <a:pt x="769" y="434"/>
                      </a:lnTo>
                      <a:lnTo>
                        <a:pt x="772" y="438"/>
                      </a:lnTo>
                      <a:lnTo>
                        <a:pt x="772" y="441"/>
                      </a:lnTo>
                      <a:lnTo>
                        <a:pt x="776" y="445"/>
                      </a:lnTo>
                      <a:lnTo>
                        <a:pt x="776" y="445"/>
                      </a:lnTo>
                      <a:lnTo>
                        <a:pt x="778" y="447"/>
                      </a:lnTo>
                      <a:lnTo>
                        <a:pt x="778" y="453"/>
                      </a:lnTo>
                      <a:lnTo>
                        <a:pt x="778" y="453"/>
                      </a:lnTo>
                      <a:lnTo>
                        <a:pt x="778" y="455"/>
                      </a:lnTo>
                      <a:lnTo>
                        <a:pt x="778" y="455"/>
                      </a:lnTo>
                      <a:lnTo>
                        <a:pt x="778" y="456"/>
                      </a:lnTo>
                      <a:lnTo>
                        <a:pt x="778" y="458"/>
                      </a:lnTo>
                      <a:lnTo>
                        <a:pt x="780" y="458"/>
                      </a:lnTo>
                      <a:lnTo>
                        <a:pt x="778" y="458"/>
                      </a:lnTo>
                      <a:lnTo>
                        <a:pt x="778" y="460"/>
                      </a:lnTo>
                      <a:lnTo>
                        <a:pt x="778" y="462"/>
                      </a:lnTo>
                      <a:lnTo>
                        <a:pt x="780" y="464"/>
                      </a:lnTo>
                      <a:lnTo>
                        <a:pt x="785" y="471"/>
                      </a:lnTo>
                      <a:lnTo>
                        <a:pt x="785" y="473"/>
                      </a:lnTo>
                      <a:lnTo>
                        <a:pt x="787" y="477"/>
                      </a:lnTo>
                      <a:lnTo>
                        <a:pt x="787" y="479"/>
                      </a:lnTo>
                      <a:lnTo>
                        <a:pt x="791" y="481"/>
                      </a:lnTo>
                      <a:lnTo>
                        <a:pt x="797" y="485"/>
                      </a:lnTo>
                      <a:lnTo>
                        <a:pt x="799" y="486"/>
                      </a:lnTo>
                      <a:lnTo>
                        <a:pt x="800" y="488"/>
                      </a:lnTo>
                      <a:lnTo>
                        <a:pt x="795" y="492"/>
                      </a:lnTo>
                      <a:lnTo>
                        <a:pt x="791" y="496"/>
                      </a:lnTo>
                      <a:lnTo>
                        <a:pt x="787" y="500"/>
                      </a:lnTo>
                      <a:lnTo>
                        <a:pt x="784" y="505"/>
                      </a:lnTo>
                      <a:lnTo>
                        <a:pt x="780" y="509"/>
                      </a:lnTo>
                      <a:lnTo>
                        <a:pt x="763" y="524"/>
                      </a:lnTo>
                      <a:lnTo>
                        <a:pt x="759" y="528"/>
                      </a:lnTo>
                      <a:lnTo>
                        <a:pt x="755" y="532"/>
                      </a:lnTo>
                      <a:lnTo>
                        <a:pt x="752" y="535"/>
                      </a:lnTo>
                      <a:lnTo>
                        <a:pt x="748" y="539"/>
                      </a:lnTo>
                      <a:lnTo>
                        <a:pt x="744" y="543"/>
                      </a:lnTo>
                      <a:lnTo>
                        <a:pt x="722" y="565"/>
                      </a:lnTo>
                      <a:lnTo>
                        <a:pt x="714" y="573"/>
                      </a:lnTo>
                      <a:lnTo>
                        <a:pt x="707" y="580"/>
                      </a:lnTo>
                      <a:lnTo>
                        <a:pt x="701" y="586"/>
                      </a:lnTo>
                      <a:lnTo>
                        <a:pt x="695" y="592"/>
                      </a:lnTo>
                      <a:lnTo>
                        <a:pt x="688" y="599"/>
                      </a:lnTo>
                      <a:lnTo>
                        <a:pt x="680" y="607"/>
                      </a:lnTo>
                      <a:lnTo>
                        <a:pt x="675" y="612"/>
                      </a:lnTo>
                      <a:lnTo>
                        <a:pt x="673" y="614"/>
                      </a:lnTo>
                      <a:lnTo>
                        <a:pt x="669" y="614"/>
                      </a:lnTo>
                      <a:lnTo>
                        <a:pt x="658" y="614"/>
                      </a:lnTo>
                      <a:lnTo>
                        <a:pt x="650" y="614"/>
                      </a:lnTo>
                      <a:lnTo>
                        <a:pt x="648" y="612"/>
                      </a:lnTo>
                      <a:lnTo>
                        <a:pt x="646" y="612"/>
                      </a:lnTo>
                      <a:lnTo>
                        <a:pt x="639" y="605"/>
                      </a:lnTo>
                      <a:lnTo>
                        <a:pt x="637" y="605"/>
                      </a:lnTo>
                      <a:lnTo>
                        <a:pt x="635" y="605"/>
                      </a:lnTo>
                      <a:lnTo>
                        <a:pt x="631" y="609"/>
                      </a:lnTo>
                      <a:lnTo>
                        <a:pt x="626" y="610"/>
                      </a:lnTo>
                      <a:lnTo>
                        <a:pt x="620" y="612"/>
                      </a:lnTo>
                      <a:lnTo>
                        <a:pt x="609" y="614"/>
                      </a:lnTo>
                      <a:lnTo>
                        <a:pt x="594" y="614"/>
                      </a:lnTo>
                      <a:lnTo>
                        <a:pt x="592" y="616"/>
                      </a:lnTo>
                      <a:lnTo>
                        <a:pt x="579" y="624"/>
                      </a:lnTo>
                      <a:lnTo>
                        <a:pt x="577" y="624"/>
                      </a:lnTo>
                      <a:lnTo>
                        <a:pt x="577" y="625"/>
                      </a:lnTo>
                      <a:lnTo>
                        <a:pt x="577" y="627"/>
                      </a:lnTo>
                      <a:lnTo>
                        <a:pt x="577" y="629"/>
                      </a:lnTo>
                      <a:lnTo>
                        <a:pt x="577" y="631"/>
                      </a:lnTo>
                      <a:lnTo>
                        <a:pt x="577" y="631"/>
                      </a:lnTo>
                      <a:lnTo>
                        <a:pt x="577" y="631"/>
                      </a:lnTo>
                      <a:lnTo>
                        <a:pt x="571" y="631"/>
                      </a:lnTo>
                      <a:lnTo>
                        <a:pt x="571" y="629"/>
                      </a:lnTo>
                      <a:lnTo>
                        <a:pt x="569" y="629"/>
                      </a:lnTo>
                      <a:lnTo>
                        <a:pt x="568" y="625"/>
                      </a:lnTo>
                      <a:lnTo>
                        <a:pt x="568" y="625"/>
                      </a:lnTo>
                      <a:lnTo>
                        <a:pt x="560" y="625"/>
                      </a:lnTo>
                      <a:lnTo>
                        <a:pt x="560" y="625"/>
                      </a:lnTo>
                      <a:lnTo>
                        <a:pt x="560" y="624"/>
                      </a:lnTo>
                      <a:lnTo>
                        <a:pt x="560" y="620"/>
                      </a:lnTo>
                      <a:lnTo>
                        <a:pt x="558" y="618"/>
                      </a:lnTo>
                      <a:lnTo>
                        <a:pt x="558" y="618"/>
                      </a:lnTo>
                      <a:lnTo>
                        <a:pt x="553" y="612"/>
                      </a:lnTo>
                      <a:lnTo>
                        <a:pt x="551" y="610"/>
                      </a:lnTo>
                      <a:lnTo>
                        <a:pt x="549" y="609"/>
                      </a:lnTo>
                      <a:lnTo>
                        <a:pt x="549" y="609"/>
                      </a:lnTo>
                      <a:lnTo>
                        <a:pt x="549" y="610"/>
                      </a:lnTo>
                      <a:lnTo>
                        <a:pt x="543" y="616"/>
                      </a:lnTo>
                      <a:lnTo>
                        <a:pt x="543" y="616"/>
                      </a:lnTo>
                      <a:lnTo>
                        <a:pt x="541" y="618"/>
                      </a:lnTo>
                      <a:lnTo>
                        <a:pt x="534" y="618"/>
                      </a:lnTo>
                      <a:lnTo>
                        <a:pt x="532" y="618"/>
                      </a:lnTo>
                      <a:lnTo>
                        <a:pt x="532" y="620"/>
                      </a:lnTo>
                      <a:lnTo>
                        <a:pt x="530" y="620"/>
                      </a:lnTo>
                      <a:lnTo>
                        <a:pt x="530" y="620"/>
                      </a:lnTo>
                      <a:lnTo>
                        <a:pt x="521" y="616"/>
                      </a:lnTo>
                      <a:lnTo>
                        <a:pt x="515" y="612"/>
                      </a:lnTo>
                      <a:lnTo>
                        <a:pt x="511" y="610"/>
                      </a:lnTo>
                      <a:lnTo>
                        <a:pt x="509" y="610"/>
                      </a:lnTo>
                      <a:lnTo>
                        <a:pt x="506" y="610"/>
                      </a:lnTo>
                      <a:lnTo>
                        <a:pt x="504" y="612"/>
                      </a:lnTo>
                      <a:lnTo>
                        <a:pt x="498" y="614"/>
                      </a:lnTo>
                      <a:lnTo>
                        <a:pt x="498" y="616"/>
                      </a:lnTo>
                      <a:lnTo>
                        <a:pt x="496" y="616"/>
                      </a:lnTo>
                      <a:lnTo>
                        <a:pt x="496" y="616"/>
                      </a:lnTo>
                      <a:lnTo>
                        <a:pt x="494" y="618"/>
                      </a:lnTo>
                      <a:lnTo>
                        <a:pt x="492" y="618"/>
                      </a:lnTo>
                      <a:lnTo>
                        <a:pt x="491" y="618"/>
                      </a:lnTo>
                      <a:lnTo>
                        <a:pt x="491" y="618"/>
                      </a:lnTo>
                      <a:lnTo>
                        <a:pt x="489" y="620"/>
                      </a:lnTo>
                      <a:lnTo>
                        <a:pt x="489" y="620"/>
                      </a:lnTo>
                      <a:lnTo>
                        <a:pt x="489" y="622"/>
                      </a:lnTo>
                      <a:lnTo>
                        <a:pt x="483" y="629"/>
                      </a:lnTo>
                      <a:lnTo>
                        <a:pt x="481" y="631"/>
                      </a:lnTo>
                      <a:lnTo>
                        <a:pt x="481" y="633"/>
                      </a:lnTo>
                      <a:lnTo>
                        <a:pt x="481" y="631"/>
                      </a:lnTo>
                      <a:lnTo>
                        <a:pt x="481" y="627"/>
                      </a:lnTo>
                      <a:lnTo>
                        <a:pt x="481" y="625"/>
                      </a:lnTo>
                      <a:lnTo>
                        <a:pt x="477" y="625"/>
                      </a:lnTo>
                      <a:lnTo>
                        <a:pt x="477" y="624"/>
                      </a:lnTo>
                      <a:lnTo>
                        <a:pt x="477" y="622"/>
                      </a:lnTo>
                      <a:lnTo>
                        <a:pt x="477" y="620"/>
                      </a:lnTo>
                      <a:lnTo>
                        <a:pt x="476" y="620"/>
                      </a:lnTo>
                      <a:lnTo>
                        <a:pt x="476" y="620"/>
                      </a:lnTo>
                      <a:lnTo>
                        <a:pt x="474" y="620"/>
                      </a:lnTo>
                      <a:lnTo>
                        <a:pt x="474" y="622"/>
                      </a:lnTo>
                      <a:lnTo>
                        <a:pt x="472" y="622"/>
                      </a:lnTo>
                      <a:lnTo>
                        <a:pt x="470" y="622"/>
                      </a:lnTo>
                      <a:lnTo>
                        <a:pt x="468" y="624"/>
                      </a:lnTo>
                      <a:lnTo>
                        <a:pt x="468" y="624"/>
                      </a:lnTo>
                      <a:lnTo>
                        <a:pt x="464" y="624"/>
                      </a:lnTo>
                      <a:lnTo>
                        <a:pt x="464" y="624"/>
                      </a:lnTo>
                      <a:lnTo>
                        <a:pt x="462" y="625"/>
                      </a:lnTo>
                      <a:lnTo>
                        <a:pt x="462" y="625"/>
                      </a:lnTo>
                      <a:lnTo>
                        <a:pt x="461" y="624"/>
                      </a:lnTo>
                      <a:lnTo>
                        <a:pt x="461" y="624"/>
                      </a:lnTo>
                      <a:lnTo>
                        <a:pt x="461" y="624"/>
                      </a:lnTo>
                      <a:lnTo>
                        <a:pt x="461" y="624"/>
                      </a:lnTo>
                      <a:lnTo>
                        <a:pt x="461" y="622"/>
                      </a:lnTo>
                      <a:lnTo>
                        <a:pt x="462" y="620"/>
                      </a:lnTo>
                      <a:lnTo>
                        <a:pt x="462" y="618"/>
                      </a:lnTo>
                      <a:lnTo>
                        <a:pt x="461" y="607"/>
                      </a:lnTo>
                      <a:lnTo>
                        <a:pt x="461" y="607"/>
                      </a:lnTo>
                      <a:lnTo>
                        <a:pt x="459" y="605"/>
                      </a:lnTo>
                      <a:lnTo>
                        <a:pt x="459" y="605"/>
                      </a:lnTo>
                      <a:lnTo>
                        <a:pt x="459" y="605"/>
                      </a:lnTo>
                      <a:lnTo>
                        <a:pt x="457" y="605"/>
                      </a:lnTo>
                      <a:lnTo>
                        <a:pt x="457" y="607"/>
                      </a:lnTo>
                      <a:lnTo>
                        <a:pt x="455" y="605"/>
                      </a:lnTo>
                      <a:lnTo>
                        <a:pt x="455" y="605"/>
                      </a:lnTo>
                      <a:lnTo>
                        <a:pt x="451" y="605"/>
                      </a:lnTo>
                      <a:lnTo>
                        <a:pt x="446" y="601"/>
                      </a:lnTo>
                      <a:lnTo>
                        <a:pt x="442" y="599"/>
                      </a:lnTo>
                      <a:lnTo>
                        <a:pt x="436" y="599"/>
                      </a:lnTo>
                      <a:lnTo>
                        <a:pt x="434" y="599"/>
                      </a:lnTo>
                      <a:lnTo>
                        <a:pt x="434" y="599"/>
                      </a:lnTo>
                      <a:lnTo>
                        <a:pt x="434" y="597"/>
                      </a:lnTo>
                      <a:lnTo>
                        <a:pt x="434" y="595"/>
                      </a:lnTo>
                      <a:lnTo>
                        <a:pt x="434" y="595"/>
                      </a:lnTo>
                      <a:lnTo>
                        <a:pt x="432" y="594"/>
                      </a:lnTo>
                      <a:lnTo>
                        <a:pt x="432" y="592"/>
                      </a:lnTo>
                      <a:lnTo>
                        <a:pt x="430" y="590"/>
                      </a:lnTo>
                      <a:lnTo>
                        <a:pt x="430" y="588"/>
                      </a:lnTo>
                      <a:lnTo>
                        <a:pt x="429" y="588"/>
                      </a:lnTo>
                      <a:lnTo>
                        <a:pt x="425" y="588"/>
                      </a:lnTo>
                      <a:lnTo>
                        <a:pt x="425" y="586"/>
                      </a:lnTo>
                      <a:lnTo>
                        <a:pt x="423" y="584"/>
                      </a:lnTo>
                      <a:lnTo>
                        <a:pt x="421" y="582"/>
                      </a:lnTo>
                      <a:lnTo>
                        <a:pt x="421" y="580"/>
                      </a:lnTo>
                      <a:lnTo>
                        <a:pt x="419" y="579"/>
                      </a:lnTo>
                      <a:lnTo>
                        <a:pt x="417" y="579"/>
                      </a:lnTo>
                      <a:lnTo>
                        <a:pt x="417" y="579"/>
                      </a:lnTo>
                      <a:lnTo>
                        <a:pt x="415" y="579"/>
                      </a:lnTo>
                      <a:lnTo>
                        <a:pt x="415" y="577"/>
                      </a:lnTo>
                      <a:lnTo>
                        <a:pt x="417" y="577"/>
                      </a:lnTo>
                      <a:lnTo>
                        <a:pt x="417" y="575"/>
                      </a:lnTo>
                      <a:lnTo>
                        <a:pt x="417" y="573"/>
                      </a:lnTo>
                      <a:lnTo>
                        <a:pt x="415" y="573"/>
                      </a:lnTo>
                      <a:lnTo>
                        <a:pt x="414" y="571"/>
                      </a:lnTo>
                      <a:lnTo>
                        <a:pt x="412" y="571"/>
                      </a:lnTo>
                      <a:lnTo>
                        <a:pt x="408" y="571"/>
                      </a:lnTo>
                      <a:lnTo>
                        <a:pt x="406" y="569"/>
                      </a:lnTo>
                      <a:lnTo>
                        <a:pt x="406" y="567"/>
                      </a:lnTo>
                      <a:lnTo>
                        <a:pt x="406" y="563"/>
                      </a:lnTo>
                      <a:lnTo>
                        <a:pt x="406" y="562"/>
                      </a:lnTo>
                      <a:lnTo>
                        <a:pt x="406" y="562"/>
                      </a:lnTo>
                      <a:lnTo>
                        <a:pt x="406" y="560"/>
                      </a:lnTo>
                      <a:lnTo>
                        <a:pt x="406" y="560"/>
                      </a:lnTo>
                      <a:lnTo>
                        <a:pt x="406" y="558"/>
                      </a:lnTo>
                      <a:lnTo>
                        <a:pt x="406" y="558"/>
                      </a:lnTo>
                      <a:lnTo>
                        <a:pt x="406" y="556"/>
                      </a:lnTo>
                      <a:lnTo>
                        <a:pt x="408" y="556"/>
                      </a:lnTo>
                      <a:lnTo>
                        <a:pt x="406" y="556"/>
                      </a:lnTo>
                      <a:lnTo>
                        <a:pt x="404" y="554"/>
                      </a:lnTo>
                      <a:lnTo>
                        <a:pt x="404" y="554"/>
                      </a:lnTo>
                      <a:lnTo>
                        <a:pt x="402" y="554"/>
                      </a:lnTo>
                      <a:lnTo>
                        <a:pt x="400" y="554"/>
                      </a:lnTo>
                      <a:lnTo>
                        <a:pt x="400" y="554"/>
                      </a:lnTo>
                      <a:lnTo>
                        <a:pt x="399" y="552"/>
                      </a:lnTo>
                      <a:lnTo>
                        <a:pt x="397" y="552"/>
                      </a:lnTo>
                      <a:lnTo>
                        <a:pt x="395" y="550"/>
                      </a:lnTo>
                      <a:lnTo>
                        <a:pt x="393" y="550"/>
                      </a:lnTo>
                      <a:lnTo>
                        <a:pt x="391" y="550"/>
                      </a:lnTo>
                      <a:lnTo>
                        <a:pt x="389" y="548"/>
                      </a:lnTo>
                      <a:lnTo>
                        <a:pt x="389" y="548"/>
                      </a:lnTo>
                      <a:lnTo>
                        <a:pt x="387" y="548"/>
                      </a:lnTo>
                      <a:lnTo>
                        <a:pt x="387" y="548"/>
                      </a:lnTo>
                      <a:lnTo>
                        <a:pt x="385" y="548"/>
                      </a:lnTo>
                      <a:lnTo>
                        <a:pt x="385" y="548"/>
                      </a:lnTo>
                      <a:lnTo>
                        <a:pt x="384" y="548"/>
                      </a:lnTo>
                      <a:lnTo>
                        <a:pt x="382" y="548"/>
                      </a:lnTo>
                      <a:lnTo>
                        <a:pt x="382" y="548"/>
                      </a:lnTo>
                      <a:lnTo>
                        <a:pt x="382" y="552"/>
                      </a:lnTo>
                      <a:lnTo>
                        <a:pt x="382" y="552"/>
                      </a:lnTo>
                      <a:lnTo>
                        <a:pt x="382" y="554"/>
                      </a:lnTo>
                      <a:lnTo>
                        <a:pt x="380" y="556"/>
                      </a:lnTo>
                      <a:lnTo>
                        <a:pt x="380" y="558"/>
                      </a:lnTo>
                      <a:lnTo>
                        <a:pt x="378" y="560"/>
                      </a:lnTo>
                      <a:lnTo>
                        <a:pt x="378" y="560"/>
                      </a:lnTo>
                      <a:lnTo>
                        <a:pt x="374" y="563"/>
                      </a:lnTo>
                      <a:lnTo>
                        <a:pt x="374" y="565"/>
                      </a:lnTo>
                      <a:lnTo>
                        <a:pt x="372" y="567"/>
                      </a:lnTo>
                      <a:lnTo>
                        <a:pt x="372" y="569"/>
                      </a:lnTo>
                      <a:lnTo>
                        <a:pt x="370" y="569"/>
                      </a:lnTo>
                      <a:lnTo>
                        <a:pt x="369" y="569"/>
                      </a:lnTo>
                      <a:lnTo>
                        <a:pt x="367" y="569"/>
                      </a:lnTo>
                      <a:lnTo>
                        <a:pt x="367" y="569"/>
                      </a:lnTo>
                      <a:lnTo>
                        <a:pt x="367" y="571"/>
                      </a:lnTo>
                      <a:lnTo>
                        <a:pt x="367" y="571"/>
                      </a:lnTo>
                      <a:lnTo>
                        <a:pt x="365" y="571"/>
                      </a:lnTo>
                      <a:lnTo>
                        <a:pt x="363" y="571"/>
                      </a:lnTo>
                      <a:lnTo>
                        <a:pt x="357" y="565"/>
                      </a:lnTo>
                      <a:lnTo>
                        <a:pt x="353" y="565"/>
                      </a:lnTo>
                      <a:lnTo>
                        <a:pt x="353" y="565"/>
                      </a:lnTo>
                      <a:lnTo>
                        <a:pt x="353" y="563"/>
                      </a:lnTo>
                      <a:lnTo>
                        <a:pt x="353" y="563"/>
                      </a:lnTo>
                      <a:lnTo>
                        <a:pt x="350" y="562"/>
                      </a:lnTo>
                      <a:lnTo>
                        <a:pt x="350" y="560"/>
                      </a:lnTo>
                      <a:lnTo>
                        <a:pt x="344" y="562"/>
                      </a:lnTo>
                      <a:lnTo>
                        <a:pt x="342" y="562"/>
                      </a:lnTo>
                      <a:lnTo>
                        <a:pt x="340" y="562"/>
                      </a:lnTo>
                      <a:lnTo>
                        <a:pt x="337" y="562"/>
                      </a:lnTo>
                      <a:lnTo>
                        <a:pt x="337" y="562"/>
                      </a:lnTo>
                      <a:lnTo>
                        <a:pt x="335" y="562"/>
                      </a:lnTo>
                      <a:lnTo>
                        <a:pt x="335" y="558"/>
                      </a:lnTo>
                      <a:lnTo>
                        <a:pt x="333" y="556"/>
                      </a:lnTo>
                      <a:lnTo>
                        <a:pt x="333" y="556"/>
                      </a:lnTo>
                      <a:lnTo>
                        <a:pt x="333" y="556"/>
                      </a:lnTo>
                      <a:lnTo>
                        <a:pt x="331" y="556"/>
                      </a:lnTo>
                      <a:lnTo>
                        <a:pt x="331" y="558"/>
                      </a:lnTo>
                      <a:lnTo>
                        <a:pt x="327" y="558"/>
                      </a:lnTo>
                      <a:lnTo>
                        <a:pt x="325" y="563"/>
                      </a:lnTo>
                      <a:lnTo>
                        <a:pt x="323" y="565"/>
                      </a:lnTo>
                      <a:lnTo>
                        <a:pt x="323" y="565"/>
                      </a:lnTo>
                      <a:lnTo>
                        <a:pt x="320" y="567"/>
                      </a:lnTo>
                      <a:lnTo>
                        <a:pt x="320" y="567"/>
                      </a:lnTo>
                      <a:lnTo>
                        <a:pt x="318" y="569"/>
                      </a:lnTo>
                      <a:lnTo>
                        <a:pt x="318" y="569"/>
                      </a:lnTo>
                      <a:lnTo>
                        <a:pt x="318" y="569"/>
                      </a:lnTo>
                      <a:lnTo>
                        <a:pt x="316" y="569"/>
                      </a:lnTo>
                      <a:lnTo>
                        <a:pt x="316" y="569"/>
                      </a:lnTo>
                      <a:lnTo>
                        <a:pt x="314" y="569"/>
                      </a:lnTo>
                      <a:lnTo>
                        <a:pt x="312" y="571"/>
                      </a:lnTo>
                      <a:lnTo>
                        <a:pt x="310" y="573"/>
                      </a:lnTo>
                      <a:lnTo>
                        <a:pt x="308" y="575"/>
                      </a:lnTo>
                      <a:lnTo>
                        <a:pt x="307" y="577"/>
                      </a:lnTo>
                      <a:lnTo>
                        <a:pt x="305" y="577"/>
                      </a:lnTo>
                      <a:lnTo>
                        <a:pt x="303" y="577"/>
                      </a:lnTo>
                      <a:lnTo>
                        <a:pt x="303" y="575"/>
                      </a:lnTo>
                      <a:lnTo>
                        <a:pt x="303" y="575"/>
                      </a:lnTo>
                      <a:lnTo>
                        <a:pt x="303" y="573"/>
                      </a:lnTo>
                      <a:lnTo>
                        <a:pt x="299" y="571"/>
                      </a:lnTo>
                      <a:lnTo>
                        <a:pt x="297" y="571"/>
                      </a:lnTo>
                      <a:lnTo>
                        <a:pt x="293" y="571"/>
                      </a:lnTo>
                      <a:lnTo>
                        <a:pt x="292" y="571"/>
                      </a:lnTo>
                      <a:lnTo>
                        <a:pt x="290" y="569"/>
                      </a:lnTo>
                      <a:lnTo>
                        <a:pt x="288" y="569"/>
                      </a:lnTo>
                      <a:lnTo>
                        <a:pt x="286" y="565"/>
                      </a:lnTo>
                      <a:lnTo>
                        <a:pt x="286" y="565"/>
                      </a:lnTo>
                      <a:lnTo>
                        <a:pt x="286" y="563"/>
                      </a:lnTo>
                      <a:lnTo>
                        <a:pt x="284" y="563"/>
                      </a:lnTo>
                      <a:lnTo>
                        <a:pt x="284" y="565"/>
                      </a:lnTo>
                      <a:lnTo>
                        <a:pt x="282" y="565"/>
                      </a:lnTo>
                      <a:lnTo>
                        <a:pt x="282" y="565"/>
                      </a:lnTo>
                      <a:lnTo>
                        <a:pt x="280" y="563"/>
                      </a:lnTo>
                      <a:lnTo>
                        <a:pt x="278" y="562"/>
                      </a:lnTo>
                      <a:lnTo>
                        <a:pt x="278" y="562"/>
                      </a:lnTo>
                      <a:lnTo>
                        <a:pt x="278" y="562"/>
                      </a:lnTo>
                      <a:lnTo>
                        <a:pt x="278" y="560"/>
                      </a:lnTo>
                      <a:lnTo>
                        <a:pt x="278" y="558"/>
                      </a:lnTo>
                      <a:lnTo>
                        <a:pt x="278" y="558"/>
                      </a:lnTo>
                      <a:lnTo>
                        <a:pt x="278" y="556"/>
                      </a:lnTo>
                      <a:lnTo>
                        <a:pt x="275" y="556"/>
                      </a:lnTo>
                      <a:lnTo>
                        <a:pt x="275" y="556"/>
                      </a:lnTo>
                      <a:lnTo>
                        <a:pt x="275" y="556"/>
                      </a:lnTo>
                      <a:lnTo>
                        <a:pt x="273" y="556"/>
                      </a:lnTo>
                      <a:lnTo>
                        <a:pt x="273" y="556"/>
                      </a:lnTo>
                      <a:lnTo>
                        <a:pt x="273" y="556"/>
                      </a:lnTo>
                      <a:lnTo>
                        <a:pt x="273" y="556"/>
                      </a:lnTo>
                      <a:lnTo>
                        <a:pt x="273" y="556"/>
                      </a:lnTo>
                      <a:lnTo>
                        <a:pt x="273" y="556"/>
                      </a:lnTo>
                      <a:lnTo>
                        <a:pt x="271" y="556"/>
                      </a:lnTo>
                      <a:lnTo>
                        <a:pt x="271" y="556"/>
                      </a:lnTo>
                      <a:lnTo>
                        <a:pt x="269" y="556"/>
                      </a:lnTo>
                      <a:lnTo>
                        <a:pt x="267" y="556"/>
                      </a:lnTo>
                      <a:lnTo>
                        <a:pt x="267" y="556"/>
                      </a:lnTo>
                      <a:lnTo>
                        <a:pt x="267" y="556"/>
                      </a:lnTo>
                      <a:lnTo>
                        <a:pt x="265" y="554"/>
                      </a:lnTo>
                      <a:lnTo>
                        <a:pt x="263" y="554"/>
                      </a:lnTo>
                      <a:lnTo>
                        <a:pt x="263" y="554"/>
                      </a:lnTo>
                      <a:lnTo>
                        <a:pt x="263" y="554"/>
                      </a:lnTo>
                      <a:lnTo>
                        <a:pt x="261" y="552"/>
                      </a:lnTo>
                      <a:lnTo>
                        <a:pt x="261" y="552"/>
                      </a:lnTo>
                      <a:lnTo>
                        <a:pt x="261" y="552"/>
                      </a:lnTo>
                      <a:lnTo>
                        <a:pt x="261" y="550"/>
                      </a:lnTo>
                      <a:lnTo>
                        <a:pt x="261" y="547"/>
                      </a:lnTo>
                      <a:lnTo>
                        <a:pt x="261" y="543"/>
                      </a:lnTo>
                      <a:lnTo>
                        <a:pt x="261" y="541"/>
                      </a:lnTo>
                      <a:lnTo>
                        <a:pt x="260" y="539"/>
                      </a:lnTo>
                      <a:lnTo>
                        <a:pt x="260" y="539"/>
                      </a:lnTo>
                      <a:lnTo>
                        <a:pt x="260" y="539"/>
                      </a:lnTo>
                      <a:lnTo>
                        <a:pt x="258" y="539"/>
                      </a:lnTo>
                      <a:lnTo>
                        <a:pt x="258" y="539"/>
                      </a:lnTo>
                      <a:lnTo>
                        <a:pt x="256" y="539"/>
                      </a:lnTo>
                      <a:lnTo>
                        <a:pt x="256" y="539"/>
                      </a:lnTo>
                      <a:lnTo>
                        <a:pt x="256" y="537"/>
                      </a:lnTo>
                      <a:lnTo>
                        <a:pt x="254" y="535"/>
                      </a:lnTo>
                      <a:lnTo>
                        <a:pt x="254" y="533"/>
                      </a:lnTo>
                      <a:lnTo>
                        <a:pt x="252" y="532"/>
                      </a:lnTo>
                      <a:lnTo>
                        <a:pt x="246" y="532"/>
                      </a:lnTo>
                      <a:lnTo>
                        <a:pt x="245" y="532"/>
                      </a:lnTo>
                      <a:lnTo>
                        <a:pt x="245" y="530"/>
                      </a:lnTo>
                      <a:lnTo>
                        <a:pt x="243" y="530"/>
                      </a:lnTo>
                      <a:lnTo>
                        <a:pt x="243" y="530"/>
                      </a:lnTo>
                      <a:lnTo>
                        <a:pt x="243" y="528"/>
                      </a:lnTo>
                      <a:lnTo>
                        <a:pt x="243" y="526"/>
                      </a:lnTo>
                      <a:lnTo>
                        <a:pt x="241" y="526"/>
                      </a:lnTo>
                      <a:lnTo>
                        <a:pt x="239" y="524"/>
                      </a:lnTo>
                      <a:lnTo>
                        <a:pt x="239" y="524"/>
                      </a:lnTo>
                      <a:lnTo>
                        <a:pt x="237" y="522"/>
                      </a:lnTo>
                      <a:lnTo>
                        <a:pt x="239" y="520"/>
                      </a:lnTo>
                      <a:lnTo>
                        <a:pt x="239" y="518"/>
                      </a:lnTo>
                      <a:lnTo>
                        <a:pt x="237" y="518"/>
                      </a:lnTo>
                      <a:lnTo>
                        <a:pt x="237" y="517"/>
                      </a:lnTo>
                      <a:lnTo>
                        <a:pt x="235" y="517"/>
                      </a:lnTo>
                      <a:lnTo>
                        <a:pt x="233" y="513"/>
                      </a:lnTo>
                      <a:lnTo>
                        <a:pt x="231" y="513"/>
                      </a:lnTo>
                      <a:lnTo>
                        <a:pt x="228" y="509"/>
                      </a:lnTo>
                      <a:lnTo>
                        <a:pt x="226" y="507"/>
                      </a:lnTo>
                      <a:lnTo>
                        <a:pt x="226" y="505"/>
                      </a:lnTo>
                      <a:lnTo>
                        <a:pt x="224" y="502"/>
                      </a:lnTo>
                      <a:lnTo>
                        <a:pt x="222" y="500"/>
                      </a:lnTo>
                      <a:lnTo>
                        <a:pt x="222" y="496"/>
                      </a:lnTo>
                      <a:lnTo>
                        <a:pt x="222" y="494"/>
                      </a:lnTo>
                      <a:lnTo>
                        <a:pt x="222" y="494"/>
                      </a:lnTo>
                      <a:lnTo>
                        <a:pt x="222" y="492"/>
                      </a:lnTo>
                      <a:lnTo>
                        <a:pt x="226" y="485"/>
                      </a:lnTo>
                      <a:lnTo>
                        <a:pt x="226" y="483"/>
                      </a:lnTo>
                      <a:lnTo>
                        <a:pt x="224" y="483"/>
                      </a:lnTo>
                      <a:lnTo>
                        <a:pt x="224" y="481"/>
                      </a:lnTo>
                      <a:lnTo>
                        <a:pt x="224" y="481"/>
                      </a:lnTo>
                      <a:lnTo>
                        <a:pt x="224" y="481"/>
                      </a:lnTo>
                      <a:lnTo>
                        <a:pt x="222" y="481"/>
                      </a:lnTo>
                      <a:lnTo>
                        <a:pt x="222" y="483"/>
                      </a:lnTo>
                      <a:lnTo>
                        <a:pt x="222" y="483"/>
                      </a:lnTo>
                      <a:lnTo>
                        <a:pt x="222" y="481"/>
                      </a:lnTo>
                      <a:lnTo>
                        <a:pt x="222" y="481"/>
                      </a:lnTo>
                      <a:lnTo>
                        <a:pt x="222" y="479"/>
                      </a:lnTo>
                      <a:lnTo>
                        <a:pt x="222" y="479"/>
                      </a:lnTo>
                      <a:lnTo>
                        <a:pt x="222" y="477"/>
                      </a:lnTo>
                      <a:lnTo>
                        <a:pt x="220" y="477"/>
                      </a:lnTo>
                      <a:lnTo>
                        <a:pt x="220" y="477"/>
                      </a:lnTo>
                      <a:lnTo>
                        <a:pt x="220" y="475"/>
                      </a:lnTo>
                      <a:lnTo>
                        <a:pt x="220" y="475"/>
                      </a:lnTo>
                      <a:lnTo>
                        <a:pt x="220" y="473"/>
                      </a:lnTo>
                      <a:lnTo>
                        <a:pt x="220" y="473"/>
                      </a:lnTo>
                      <a:lnTo>
                        <a:pt x="218" y="471"/>
                      </a:lnTo>
                      <a:lnTo>
                        <a:pt x="218" y="471"/>
                      </a:lnTo>
                      <a:lnTo>
                        <a:pt x="216" y="471"/>
                      </a:lnTo>
                      <a:lnTo>
                        <a:pt x="216" y="471"/>
                      </a:lnTo>
                      <a:lnTo>
                        <a:pt x="216" y="470"/>
                      </a:lnTo>
                      <a:lnTo>
                        <a:pt x="215" y="468"/>
                      </a:lnTo>
                      <a:lnTo>
                        <a:pt x="215" y="468"/>
                      </a:lnTo>
                      <a:lnTo>
                        <a:pt x="211" y="468"/>
                      </a:lnTo>
                      <a:lnTo>
                        <a:pt x="211" y="468"/>
                      </a:lnTo>
                      <a:lnTo>
                        <a:pt x="209" y="468"/>
                      </a:lnTo>
                      <a:lnTo>
                        <a:pt x="209" y="468"/>
                      </a:lnTo>
                      <a:lnTo>
                        <a:pt x="209" y="468"/>
                      </a:lnTo>
                      <a:lnTo>
                        <a:pt x="207" y="466"/>
                      </a:lnTo>
                      <a:lnTo>
                        <a:pt x="207" y="466"/>
                      </a:lnTo>
                      <a:lnTo>
                        <a:pt x="205" y="464"/>
                      </a:lnTo>
                      <a:lnTo>
                        <a:pt x="205" y="462"/>
                      </a:lnTo>
                      <a:lnTo>
                        <a:pt x="201" y="464"/>
                      </a:lnTo>
                      <a:lnTo>
                        <a:pt x="199" y="462"/>
                      </a:lnTo>
                      <a:lnTo>
                        <a:pt x="199" y="462"/>
                      </a:lnTo>
                      <a:lnTo>
                        <a:pt x="199" y="460"/>
                      </a:lnTo>
                      <a:lnTo>
                        <a:pt x="198" y="460"/>
                      </a:lnTo>
                      <a:lnTo>
                        <a:pt x="196" y="460"/>
                      </a:lnTo>
                      <a:lnTo>
                        <a:pt x="196" y="460"/>
                      </a:lnTo>
                      <a:lnTo>
                        <a:pt x="194" y="460"/>
                      </a:lnTo>
                      <a:lnTo>
                        <a:pt x="192" y="458"/>
                      </a:lnTo>
                      <a:lnTo>
                        <a:pt x="192" y="455"/>
                      </a:lnTo>
                      <a:lnTo>
                        <a:pt x="192" y="455"/>
                      </a:lnTo>
                      <a:lnTo>
                        <a:pt x="190" y="453"/>
                      </a:lnTo>
                      <a:lnTo>
                        <a:pt x="184" y="451"/>
                      </a:lnTo>
                      <a:lnTo>
                        <a:pt x="181" y="451"/>
                      </a:lnTo>
                      <a:lnTo>
                        <a:pt x="177" y="451"/>
                      </a:lnTo>
                      <a:lnTo>
                        <a:pt x="173" y="449"/>
                      </a:lnTo>
                      <a:lnTo>
                        <a:pt x="173" y="449"/>
                      </a:lnTo>
                      <a:lnTo>
                        <a:pt x="171" y="447"/>
                      </a:lnTo>
                      <a:lnTo>
                        <a:pt x="171" y="445"/>
                      </a:lnTo>
                      <a:lnTo>
                        <a:pt x="169" y="445"/>
                      </a:lnTo>
                      <a:lnTo>
                        <a:pt x="169" y="445"/>
                      </a:lnTo>
                      <a:lnTo>
                        <a:pt x="166" y="447"/>
                      </a:lnTo>
                      <a:lnTo>
                        <a:pt x="166" y="447"/>
                      </a:lnTo>
                      <a:lnTo>
                        <a:pt x="166" y="445"/>
                      </a:lnTo>
                      <a:lnTo>
                        <a:pt x="164" y="445"/>
                      </a:lnTo>
                      <a:lnTo>
                        <a:pt x="166" y="443"/>
                      </a:lnTo>
                      <a:lnTo>
                        <a:pt x="166" y="443"/>
                      </a:lnTo>
                      <a:lnTo>
                        <a:pt x="169" y="441"/>
                      </a:lnTo>
                      <a:lnTo>
                        <a:pt x="169" y="441"/>
                      </a:lnTo>
                      <a:lnTo>
                        <a:pt x="171" y="440"/>
                      </a:lnTo>
                      <a:lnTo>
                        <a:pt x="171" y="440"/>
                      </a:lnTo>
                      <a:lnTo>
                        <a:pt x="171" y="438"/>
                      </a:lnTo>
                      <a:lnTo>
                        <a:pt x="171" y="438"/>
                      </a:lnTo>
                      <a:lnTo>
                        <a:pt x="169" y="436"/>
                      </a:lnTo>
                      <a:lnTo>
                        <a:pt x="169" y="436"/>
                      </a:lnTo>
                      <a:lnTo>
                        <a:pt x="168" y="436"/>
                      </a:lnTo>
                      <a:lnTo>
                        <a:pt x="168" y="436"/>
                      </a:lnTo>
                      <a:lnTo>
                        <a:pt x="168" y="434"/>
                      </a:lnTo>
                      <a:lnTo>
                        <a:pt x="168" y="432"/>
                      </a:lnTo>
                      <a:lnTo>
                        <a:pt x="166" y="430"/>
                      </a:lnTo>
                      <a:lnTo>
                        <a:pt x="162" y="430"/>
                      </a:lnTo>
                      <a:lnTo>
                        <a:pt x="162" y="430"/>
                      </a:lnTo>
                      <a:lnTo>
                        <a:pt x="160" y="426"/>
                      </a:lnTo>
                      <a:lnTo>
                        <a:pt x="158" y="426"/>
                      </a:lnTo>
                      <a:lnTo>
                        <a:pt x="156" y="425"/>
                      </a:lnTo>
                      <a:lnTo>
                        <a:pt x="154" y="425"/>
                      </a:lnTo>
                      <a:lnTo>
                        <a:pt x="154" y="423"/>
                      </a:lnTo>
                      <a:lnTo>
                        <a:pt x="154" y="421"/>
                      </a:lnTo>
                      <a:lnTo>
                        <a:pt x="154" y="419"/>
                      </a:lnTo>
                      <a:lnTo>
                        <a:pt x="154" y="419"/>
                      </a:lnTo>
                      <a:lnTo>
                        <a:pt x="154" y="417"/>
                      </a:lnTo>
                      <a:lnTo>
                        <a:pt x="156" y="417"/>
                      </a:lnTo>
                      <a:lnTo>
                        <a:pt x="156" y="417"/>
                      </a:lnTo>
                      <a:lnTo>
                        <a:pt x="158" y="413"/>
                      </a:lnTo>
                      <a:lnTo>
                        <a:pt x="158" y="411"/>
                      </a:lnTo>
                      <a:lnTo>
                        <a:pt x="160" y="410"/>
                      </a:lnTo>
                      <a:lnTo>
                        <a:pt x="162" y="408"/>
                      </a:lnTo>
                      <a:lnTo>
                        <a:pt x="162" y="408"/>
                      </a:lnTo>
                      <a:lnTo>
                        <a:pt x="162" y="404"/>
                      </a:lnTo>
                      <a:lnTo>
                        <a:pt x="158" y="402"/>
                      </a:lnTo>
                      <a:lnTo>
                        <a:pt x="154" y="402"/>
                      </a:lnTo>
                      <a:lnTo>
                        <a:pt x="151" y="400"/>
                      </a:lnTo>
                      <a:lnTo>
                        <a:pt x="151" y="398"/>
                      </a:lnTo>
                      <a:lnTo>
                        <a:pt x="147" y="396"/>
                      </a:lnTo>
                      <a:lnTo>
                        <a:pt x="145" y="394"/>
                      </a:lnTo>
                      <a:lnTo>
                        <a:pt x="143" y="393"/>
                      </a:lnTo>
                      <a:lnTo>
                        <a:pt x="141" y="393"/>
                      </a:lnTo>
                      <a:lnTo>
                        <a:pt x="141" y="391"/>
                      </a:lnTo>
                      <a:lnTo>
                        <a:pt x="139" y="389"/>
                      </a:lnTo>
                      <a:lnTo>
                        <a:pt x="139" y="389"/>
                      </a:lnTo>
                      <a:lnTo>
                        <a:pt x="139" y="387"/>
                      </a:lnTo>
                      <a:lnTo>
                        <a:pt x="139" y="387"/>
                      </a:lnTo>
                      <a:lnTo>
                        <a:pt x="139" y="387"/>
                      </a:lnTo>
                      <a:lnTo>
                        <a:pt x="139" y="387"/>
                      </a:lnTo>
                      <a:lnTo>
                        <a:pt x="138" y="387"/>
                      </a:lnTo>
                      <a:lnTo>
                        <a:pt x="138" y="387"/>
                      </a:lnTo>
                      <a:lnTo>
                        <a:pt x="138" y="385"/>
                      </a:lnTo>
                      <a:lnTo>
                        <a:pt x="138" y="381"/>
                      </a:lnTo>
                      <a:lnTo>
                        <a:pt x="136" y="379"/>
                      </a:lnTo>
                      <a:lnTo>
                        <a:pt x="134" y="379"/>
                      </a:lnTo>
                      <a:lnTo>
                        <a:pt x="132" y="379"/>
                      </a:lnTo>
                      <a:lnTo>
                        <a:pt x="132" y="379"/>
                      </a:lnTo>
                      <a:lnTo>
                        <a:pt x="132" y="378"/>
                      </a:lnTo>
                      <a:lnTo>
                        <a:pt x="132" y="378"/>
                      </a:lnTo>
                      <a:lnTo>
                        <a:pt x="130" y="378"/>
                      </a:lnTo>
                      <a:lnTo>
                        <a:pt x="130" y="378"/>
                      </a:lnTo>
                      <a:lnTo>
                        <a:pt x="128" y="378"/>
                      </a:lnTo>
                      <a:lnTo>
                        <a:pt x="126" y="376"/>
                      </a:lnTo>
                      <a:lnTo>
                        <a:pt x="126" y="376"/>
                      </a:lnTo>
                      <a:lnTo>
                        <a:pt x="126" y="374"/>
                      </a:lnTo>
                      <a:lnTo>
                        <a:pt x="126" y="374"/>
                      </a:lnTo>
                      <a:lnTo>
                        <a:pt x="124" y="374"/>
                      </a:lnTo>
                      <a:lnTo>
                        <a:pt x="121" y="372"/>
                      </a:lnTo>
                      <a:lnTo>
                        <a:pt x="121" y="372"/>
                      </a:lnTo>
                      <a:lnTo>
                        <a:pt x="119" y="370"/>
                      </a:lnTo>
                      <a:lnTo>
                        <a:pt x="119" y="370"/>
                      </a:lnTo>
                      <a:lnTo>
                        <a:pt x="119" y="370"/>
                      </a:lnTo>
                      <a:lnTo>
                        <a:pt x="117" y="370"/>
                      </a:lnTo>
                      <a:lnTo>
                        <a:pt x="117" y="370"/>
                      </a:lnTo>
                      <a:lnTo>
                        <a:pt x="115" y="368"/>
                      </a:lnTo>
                      <a:lnTo>
                        <a:pt x="115" y="368"/>
                      </a:lnTo>
                      <a:lnTo>
                        <a:pt x="113" y="368"/>
                      </a:lnTo>
                      <a:lnTo>
                        <a:pt x="111" y="366"/>
                      </a:lnTo>
                      <a:lnTo>
                        <a:pt x="109" y="366"/>
                      </a:lnTo>
                      <a:lnTo>
                        <a:pt x="106" y="364"/>
                      </a:lnTo>
                      <a:lnTo>
                        <a:pt x="104" y="364"/>
                      </a:lnTo>
                      <a:lnTo>
                        <a:pt x="100" y="361"/>
                      </a:lnTo>
                      <a:lnTo>
                        <a:pt x="100" y="361"/>
                      </a:lnTo>
                      <a:lnTo>
                        <a:pt x="98" y="361"/>
                      </a:lnTo>
                      <a:lnTo>
                        <a:pt x="98" y="361"/>
                      </a:lnTo>
                      <a:lnTo>
                        <a:pt x="96" y="359"/>
                      </a:lnTo>
                      <a:lnTo>
                        <a:pt x="92" y="357"/>
                      </a:lnTo>
                      <a:lnTo>
                        <a:pt x="89" y="355"/>
                      </a:lnTo>
                      <a:lnTo>
                        <a:pt x="87" y="355"/>
                      </a:lnTo>
                      <a:lnTo>
                        <a:pt x="87" y="353"/>
                      </a:lnTo>
                      <a:lnTo>
                        <a:pt x="87" y="353"/>
                      </a:lnTo>
                      <a:lnTo>
                        <a:pt x="87" y="351"/>
                      </a:lnTo>
                      <a:lnTo>
                        <a:pt x="85" y="349"/>
                      </a:lnTo>
                      <a:lnTo>
                        <a:pt x="85" y="349"/>
                      </a:lnTo>
                      <a:lnTo>
                        <a:pt x="83" y="349"/>
                      </a:lnTo>
                      <a:lnTo>
                        <a:pt x="83" y="348"/>
                      </a:lnTo>
                      <a:lnTo>
                        <a:pt x="83" y="348"/>
                      </a:lnTo>
                      <a:lnTo>
                        <a:pt x="81" y="348"/>
                      </a:lnTo>
                      <a:lnTo>
                        <a:pt x="81" y="346"/>
                      </a:lnTo>
                      <a:lnTo>
                        <a:pt x="81" y="346"/>
                      </a:lnTo>
                      <a:lnTo>
                        <a:pt x="76" y="344"/>
                      </a:lnTo>
                      <a:lnTo>
                        <a:pt x="76" y="340"/>
                      </a:lnTo>
                      <a:lnTo>
                        <a:pt x="74" y="338"/>
                      </a:lnTo>
                      <a:lnTo>
                        <a:pt x="74" y="338"/>
                      </a:lnTo>
                      <a:lnTo>
                        <a:pt x="76" y="336"/>
                      </a:lnTo>
                      <a:lnTo>
                        <a:pt x="81" y="334"/>
                      </a:lnTo>
                      <a:lnTo>
                        <a:pt x="83" y="333"/>
                      </a:lnTo>
                      <a:lnTo>
                        <a:pt x="83" y="333"/>
                      </a:lnTo>
                      <a:lnTo>
                        <a:pt x="83" y="331"/>
                      </a:lnTo>
                      <a:lnTo>
                        <a:pt x="81" y="331"/>
                      </a:lnTo>
                      <a:lnTo>
                        <a:pt x="81" y="329"/>
                      </a:lnTo>
                      <a:lnTo>
                        <a:pt x="81" y="325"/>
                      </a:lnTo>
                      <a:lnTo>
                        <a:pt x="81" y="325"/>
                      </a:lnTo>
                      <a:lnTo>
                        <a:pt x="81" y="323"/>
                      </a:lnTo>
                      <a:lnTo>
                        <a:pt x="81" y="321"/>
                      </a:lnTo>
                      <a:lnTo>
                        <a:pt x="79" y="319"/>
                      </a:lnTo>
                      <a:lnTo>
                        <a:pt x="77" y="317"/>
                      </a:lnTo>
                      <a:lnTo>
                        <a:pt x="77" y="317"/>
                      </a:lnTo>
                      <a:lnTo>
                        <a:pt x="76" y="316"/>
                      </a:lnTo>
                      <a:lnTo>
                        <a:pt x="76" y="316"/>
                      </a:lnTo>
                      <a:lnTo>
                        <a:pt x="74" y="316"/>
                      </a:lnTo>
                      <a:lnTo>
                        <a:pt x="72" y="316"/>
                      </a:lnTo>
                      <a:lnTo>
                        <a:pt x="70" y="316"/>
                      </a:lnTo>
                      <a:lnTo>
                        <a:pt x="70" y="316"/>
                      </a:lnTo>
                      <a:lnTo>
                        <a:pt x="66" y="316"/>
                      </a:lnTo>
                      <a:lnTo>
                        <a:pt x="64" y="314"/>
                      </a:lnTo>
                      <a:lnTo>
                        <a:pt x="61" y="310"/>
                      </a:lnTo>
                      <a:lnTo>
                        <a:pt x="61" y="310"/>
                      </a:lnTo>
                      <a:lnTo>
                        <a:pt x="61" y="308"/>
                      </a:lnTo>
                      <a:lnTo>
                        <a:pt x="59" y="308"/>
                      </a:lnTo>
                      <a:lnTo>
                        <a:pt x="59" y="306"/>
                      </a:lnTo>
                      <a:lnTo>
                        <a:pt x="57" y="304"/>
                      </a:lnTo>
                      <a:lnTo>
                        <a:pt x="57" y="302"/>
                      </a:lnTo>
                      <a:lnTo>
                        <a:pt x="57" y="301"/>
                      </a:lnTo>
                      <a:lnTo>
                        <a:pt x="51" y="295"/>
                      </a:lnTo>
                      <a:lnTo>
                        <a:pt x="47" y="295"/>
                      </a:lnTo>
                      <a:lnTo>
                        <a:pt x="44" y="293"/>
                      </a:lnTo>
                      <a:lnTo>
                        <a:pt x="42" y="293"/>
                      </a:lnTo>
                      <a:lnTo>
                        <a:pt x="40" y="293"/>
                      </a:lnTo>
                      <a:lnTo>
                        <a:pt x="36" y="291"/>
                      </a:lnTo>
                      <a:lnTo>
                        <a:pt x="30" y="293"/>
                      </a:lnTo>
                      <a:lnTo>
                        <a:pt x="29" y="293"/>
                      </a:lnTo>
                      <a:lnTo>
                        <a:pt x="25" y="291"/>
                      </a:lnTo>
                      <a:lnTo>
                        <a:pt x="25" y="291"/>
                      </a:lnTo>
                      <a:lnTo>
                        <a:pt x="25" y="291"/>
                      </a:lnTo>
                      <a:lnTo>
                        <a:pt x="23" y="289"/>
                      </a:lnTo>
                      <a:lnTo>
                        <a:pt x="23" y="289"/>
                      </a:lnTo>
                      <a:lnTo>
                        <a:pt x="21" y="287"/>
                      </a:lnTo>
                      <a:lnTo>
                        <a:pt x="19" y="287"/>
                      </a:lnTo>
                      <a:lnTo>
                        <a:pt x="15" y="289"/>
                      </a:lnTo>
                      <a:lnTo>
                        <a:pt x="14" y="289"/>
                      </a:lnTo>
                      <a:lnTo>
                        <a:pt x="14" y="289"/>
                      </a:lnTo>
                      <a:lnTo>
                        <a:pt x="12" y="287"/>
                      </a:lnTo>
                      <a:lnTo>
                        <a:pt x="10" y="287"/>
                      </a:lnTo>
                      <a:lnTo>
                        <a:pt x="6" y="287"/>
                      </a:lnTo>
                      <a:lnTo>
                        <a:pt x="6" y="287"/>
                      </a:lnTo>
                      <a:lnTo>
                        <a:pt x="4" y="286"/>
                      </a:lnTo>
                      <a:lnTo>
                        <a:pt x="2" y="284"/>
                      </a:lnTo>
                      <a:lnTo>
                        <a:pt x="0" y="282"/>
                      </a:lnTo>
                      <a:lnTo>
                        <a:pt x="0" y="280"/>
                      </a:lnTo>
                      <a:lnTo>
                        <a:pt x="0" y="278"/>
                      </a:lnTo>
                      <a:lnTo>
                        <a:pt x="0" y="276"/>
                      </a:lnTo>
                      <a:lnTo>
                        <a:pt x="4" y="269"/>
                      </a:lnTo>
                      <a:lnTo>
                        <a:pt x="6" y="269"/>
                      </a:lnTo>
                      <a:lnTo>
                        <a:pt x="8" y="267"/>
                      </a:lnTo>
                      <a:lnTo>
                        <a:pt x="10" y="265"/>
                      </a:lnTo>
                      <a:lnTo>
                        <a:pt x="8" y="265"/>
                      </a:lnTo>
                      <a:lnTo>
                        <a:pt x="6" y="263"/>
                      </a:lnTo>
                      <a:lnTo>
                        <a:pt x="6" y="261"/>
                      </a:lnTo>
                      <a:lnTo>
                        <a:pt x="6" y="261"/>
                      </a:lnTo>
                      <a:lnTo>
                        <a:pt x="8" y="259"/>
                      </a:lnTo>
                      <a:lnTo>
                        <a:pt x="8" y="257"/>
                      </a:lnTo>
                      <a:lnTo>
                        <a:pt x="6" y="257"/>
                      </a:lnTo>
                      <a:lnTo>
                        <a:pt x="4" y="257"/>
                      </a:lnTo>
                      <a:lnTo>
                        <a:pt x="2" y="257"/>
                      </a:lnTo>
                      <a:lnTo>
                        <a:pt x="4" y="257"/>
                      </a:lnTo>
                      <a:lnTo>
                        <a:pt x="4" y="256"/>
                      </a:lnTo>
                      <a:lnTo>
                        <a:pt x="4" y="256"/>
                      </a:lnTo>
                      <a:lnTo>
                        <a:pt x="8" y="252"/>
                      </a:lnTo>
                      <a:lnTo>
                        <a:pt x="10" y="252"/>
                      </a:lnTo>
                      <a:lnTo>
                        <a:pt x="17" y="246"/>
                      </a:lnTo>
                      <a:lnTo>
                        <a:pt x="19" y="246"/>
                      </a:lnTo>
                      <a:lnTo>
                        <a:pt x="27" y="244"/>
                      </a:lnTo>
                      <a:lnTo>
                        <a:pt x="30" y="244"/>
                      </a:lnTo>
                      <a:lnTo>
                        <a:pt x="30" y="244"/>
                      </a:lnTo>
                      <a:lnTo>
                        <a:pt x="30" y="242"/>
                      </a:lnTo>
                      <a:lnTo>
                        <a:pt x="30" y="235"/>
                      </a:lnTo>
                      <a:lnTo>
                        <a:pt x="30" y="235"/>
                      </a:lnTo>
                      <a:lnTo>
                        <a:pt x="30" y="233"/>
                      </a:lnTo>
                      <a:lnTo>
                        <a:pt x="38" y="222"/>
                      </a:lnTo>
                      <a:lnTo>
                        <a:pt x="38" y="222"/>
                      </a:lnTo>
                      <a:lnTo>
                        <a:pt x="38" y="222"/>
                      </a:lnTo>
                      <a:lnTo>
                        <a:pt x="40" y="209"/>
                      </a:lnTo>
                      <a:lnTo>
                        <a:pt x="40" y="207"/>
                      </a:lnTo>
                      <a:lnTo>
                        <a:pt x="40" y="205"/>
                      </a:lnTo>
                      <a:lnTo>
                        <a:pt x="44" y="203"/>
                      </a:lnTo>
                      <a:lnTo>
                        <a:pt x="47" y="199"/>
                      </a:lnTo>
                      <a:lnTo>
                        <a:pt x="47" y="197"/>
                      </a:lnTo>
                      <a:lnTo>
                        <a:pt x="47" y="195"/>
                      </a:lnTo>
                      <a:lnTo>
                        <a:pt x="47" y="177"/>
                      </a:lnTo>
                      <a:lnTo>
                        <a:pt x="47" y="175"/>
                      </a:lnTo>
                      <a:lnTo>
                        <a:pt x="47" y="175"/>
                      </a:lnTo>
                      <a:lnTo>
                        <a:pt x="49" y="175"/>
                      </a:lnTo>
                      <a:lnTo>
                        <a:pt x="49" y="175"/>
                      </a:lnTo>
                      <a:lnTo>
                        <a:pt x="51" y="175"/>
                      </a:lnTo>
                      <a:lnTo>
                        <a:pt x="51" y="173"/>
                      </a:lnTo>
                      <a:lnTo>
                        <a:pt x="55" y="171"/>
                      </a:lnTo>
                      <a:lnTo>
                        <a:pt x="57" y="171"/>
                      </a:lnTo>
                      <a:lnTo>
                        <a:pt x="57" y="169"/>
                      </a:lnTo>
                      <a:lnTo>
                        <a:pt x="59" y="165"/>
                      </a:lnTo>
                      <a:lnTo>
                        <a:pt x="61" y="165"/>
                      </a:lnTo>
                      <a:lnTo>
                        <a:pt x="61" y="163"/>
                      </a:lnTo>
                      <a:lnTo>
                        <a:pt x="62" y="163"/>
                      </a:lnTo>
                      <a:lnTo>
                        <a:pt x="62" y="162"/>
                      </a:lnTo>
                      <a:lnTo>
                        <a:pt x="64" y="158"/>
                      </a:lnTo>
                      <a:lnTo>
                        <a:pt x="64" y="156"/>
                      </a:lnTo>
                      <a:lnTo>
                        <a:pt x="64" y="154"/>
                      </a:lnTo>
                      <a:lnTo>
                        <a:pt x="64" y="154"/>
                      </a:lnTo>
                      <a:lnTo>
                        <a:pt x="64" y="152"/>
                      </a:lnTo>
                      <a:lnTo>
                        <a:pt x="64" y="152"/>
                      </a:lnTo>
                      <a:lnTo>
                        <a:pt x="64" y="150"/>
                      </a:lnTo>
                      <a:lnTo>
                        <a:pt x="64" y="150"/>
                      </a:lnTo>
                      <a:lnTo>
                        <a:pt x="64" y="150"/>
                      </a:lnTo>
                      <a:lnTo>
                        <a:pt x="68" y="143"/>
                      </a:lnTo>
                      <a:lnTo>
                        <a:pt x="68" y="141"/>
                      </a:lnTo>
                      <a:lnTo>
                        <a:pt x="68" y="141"/>
                      </a:lnTo>
                      <a:lnTo>
                        <a:pt x="70" y="141"/>
                      </a:lnTo>
                      <a:lnTo>
                        <a:pt x="70" y="141"/>
                      </a:lnTo>
                      <a:lnTo>
                        <a:pt x="72" y="139"/>
                      </a:lnTo>
                      <a:lnTo>
                        <a:pt x="72" y="139"/>
                      </a:lnTo>
                      <a:lnTo>
                        <a:pt x="76" y="139"/>
                      </a:lnTo>
                      <a:lnTo>
                        <a:pt x="77" y="139"/>
                      </a:lnTo>
                      <a:lnTo>
                        <a:pt x="77" y="139"/>
                      </a:lnTo>
                      <a:lnTo>
                        <a:pt x="77" y="139"/>
                      </a:lnTo>
                      <a:lnTo>
                        <a:pt x="79" y="139"/>
                      </a:lnTo>
                      <a:lnTo>
                        <a:pt x="81" y="139"/>
                      </a:lnTo>
                      <a:lnTo>
                        <a:pt x="81" y="139"/>
                      </a:lnTo>
                      <a:lnTo>
                        <a:pt x="81" y="139"/>
                      </a:lnTo>
                      <a:lnTo>
                        <a:pt x="83" y="139"/>
                      </a:lnTo>
                      <a:lnTo>
                        <a:pt x="83" y="139"/>
                      </a:lnTo>
                      <a:lnTo>
                        <a:pt x="85" y="139"/>
                      </a:lnTo>
                      <a:lnTo>
                        <a:pt x="85" y="139"/>
                      </a:lnTo>
                      <a:lnTo>
                        <a:pt x="85" y="139"/>
                      </a:lnTo>
                      <a:lnTo>
                        <a:pt x="87" y="139"/>
                      </a:lnTo>
                      <a:lnTo>
                        <a:pt x="87" y="139"/>
                      </a:lnTo>
                      <a:lnTo>
                        <a:pt x="89" y="139"/>
                      </a:lnTo>
                      <a:lnTo>
                        <a:pt x="89" y="137"/>
                      </a:lnTo>
                      <a:lnTo>
                        <a:pt x="91" y="137"/>
                      </a:lnTo>
                      <a:lnTo>
                        <a:pt x="91" y="137"/>
                      </a:lnTo>
                      <a:lnTo>
                        <a:pt x="91" y="137"/>
                      </a:lnTo>
                      <a:lnTo>
                        <a:pt x="92" y="137"/>
                      </a:lnTo>
                      <a:lnTo>
                        <a:pt x="94" y="137"/>
                      </a:lnTo>
                      <a:lnTo>
                        <a:pt x="94" y="137"/>
                      </a:lnTo>
                      <a:lnTo>
                        <a:pt x="98" y="137"/>
                      </a:lnTo>
                      <a:lnTo>
                        <a:pt x="98" y="137"/>
                      </a:lnTo>
                      <a:lnTo>
                        <a:pt x="98" y="137"/>
                      </a:lnTo>
                      <a:lnTo>
                        <a:pt x="107" y="133"/>
                      </a:lnTo>
                      <a:lnTo>
                        <a:pt x="109" y="133"/>
                      </a:lnTo>
                      <a:lnTo>
                        <a:pt x="111" y="133"/>
                      </a:lnTo>
                      <a:lnTo>
                        <a:pt x="113" y="133"/>
                      </a:lnTo>
                      <a:lnTo>
                        <a:pt x="117" y="133"/>
                      </a:lnTo>
                      <a:lnTo>
                        <a:pt x="119" y="132"/>
                      </a:lnTo>
                      <a:lnTo>
                        <a:pt x="122" y="132"/>
                      </a:lnTo>
                      <a:lnTo>
                        <a:pt x="122" y="132"/>
                      </a:lnTo>
                      <a:lnTo>
                        <a:pt x="122" y="132"/>
                      </a:lnTo>
                      <a:lnTo>
                        <a:pt x="126" y="135"/>
                      </a:lnTo>
                      <a:lnTo>
                        <a:pt x="126" y="135"/>
                      </a:lnTo>
                      <a:lnTo>
                        <a:pt x="126" y="135"/>
                      </a:lnTo>
                      <a:lnTo>
                        <a:pt x="126" y="137"/>
                      </a:lnTo>
                      <a:lnTo>
                        <a:pt x="128" y="148"/>
                      </a:lnTo>
                      <a:lnTo>
                        <a:pt x="128" y="148"/>
                      </a:lnTo>
                      <a:lnTo>
                        <a:pt x="128" y="148"/>
                      </a:lnTo>
                      <a:lnTo>
                        <a:pt x="128" y="148"/>
                      </a:lnTo>
                      <a:lnTo>
                        <a:pt x="128" y="150"/>
                      </a:lnTo>
                      <a:lnTo>
                        <a:pt x="132" y="152"/>
                      </a:lnTo>
                      <a:lnTo>
                        <a:pt x="132" y="152"/>
                      </a:lnTo>
                      <a:lnTo>
                        <a:pt x="134" y="152"/>
                      </a:lnTo>
                      <a:lnTo>
                        <a:pt x="134" y="152"/>
                      </a:lnTo>
                      <a:lnTo>
                        <a:pt x="136" y="154"/>
                      </a:lnTo>
                      <a:lnTo>
                        <a:pt x="136" y="154"/>
                      </a:lnTo>
                      <a:lnTo>
                        <a:pt x="139" y="162"/>
                      </a:lnTo>
                      <a:lnTo>
                        <a:pt x="141" y="163"/>
                      </a:lnTo>
                      <a:lnTo>
                        <a:pt x="147" y="165"/>
                      </a:lnTo>
                      <a:lnTo>
                        <a:pt x="175" y="197"/>
                      </a:lnTo>
                      <a:lnTo>
                        <a:pt x="177" y="199"/>
                      </a:lnTo>
                      <a:lnTo>
                        <a:pt x="179" y="199"/>
                      </a:lnTo>
                      <a:lnTo>
                        <a:pt x="184" y="201"/>
                      </a:lnTo>
                      <a:lnTo>
                        <a:pt x="184" y="201"/>
                      </a:lnTo>
                      <a:lnTo>
                        <a:pt x="213" y="190"/>
                      </a:lnTo>
                      <a:lnTo>
                        <a:pt x="231" y="190"/>
                      </a:lnTo>
                      <a:lnTo>
                        <a:pt x="233" y="192"/>
                      </a:lnTo>
                      <a:lnTo>
                        <a:pt x="245" y="192"/>
                      </a:lnTo>
                      <a:lnTo>
                        <a:pt x="250" y="192"/>
                      </a:lnTo>
                      <a:lnTo>
                        <a:pt x="250" y="192"/>
                      </a:lnTo>
                      <a:lnTo>
                        <a:pt x="252" y="192"/>
                      </a:lnTo>
                      <a:lnTo>
                        <a:pt x="252" y="192"/>
                      </a:lnTo>
                      <a:lnTo>
                        <a:pt x="261" y="192"/>
                      </a:lnTo>
                      <a:lnTo>
                        <a:pt x="269" y="192"/>
                      </a:lnTo>
                      <a:lnTo>
                        <a:pt x="269" y="192"/>
                      </a:lnTo>
                      <a:lnTo>
                        <a:pt x="271" y="192"/>
                      </a:lnTo>
                      <a:lnTo>
                        <a:pt x="278" y="207"/>
                      </a:lnTo>
                      <a:lnTo>
                        <a:pt x="280" y="210"/>
                      </a:lnTo>
                      <a:lnTo>
                        <a:pt x="338" y="210"/>
                      </a:lnTo>
                      <a:lnTo>
                        <a:pt x="338" y="209"/>
                      </a:lnTo>
                      <a:lnTo>
                        <a:pt x="337" y="207"/>
                      </a:lnTo>
                      <a:lnTo>
                        <a:pt x="337" y="203"/>
                      </a:lnTo>
                      <a:lnTo>
                        <a:pt x="338" y="201"/>
                      </a:lnTo>
                      <a:lnTo>
                        <a:pt x="344" y="195"/>
                      </a:lnTo>
                      <a:lnTo>
                        <a:pt x="350" y="192"/>
                      </a:lnTo>
                      <a:lnTo>
                        <a:pt x="350" y="192"/>
                      </a:lnTo>
                      <a:lnTo>
                        <a:pt x="359" y="186"/>
                      </a:lnTo>
                      <a:lnTo>
                        <a:pt x="369" y="182"/>
                      </a:lnTo>
                      <a:lnTo>
                        <a:pt x="384" y="179"/>
                      </a:lnTo>
                      <a:lnTo>
                        <a:pt x="391" y="173"/>
                      </a:lnTo>
                      <a:lnTo>
                        <a:pt x="395" y="169"/>
                      </a:lnTo>
                      <a:lnTo>
                        <a:pt x="395" y="158"/>
                      </a:lnTo>
                      <a:lnTo>
                        <a:pt x="397" y="156"/>
                      </a:lnTo>
                      <a:lnTo>
                        <a:pt x="400" y="154"/>
                      </a:lnTo>
                      <a:lnTo>
                        <a:pt x="419" y="145"/>
                      </a:lnTo>
                      <a:lnTo>
                        <a:pt x="423" y="143"/>
                      </a:lnTo>
                      <a:lnTo>
                        <a:pt x="457" y="163"/>
                      </a:lnTo>
                      <a:lnTo>
                        <a:pt x="476" y="180"/>
                      </a:lnTo>
                      <a:lnTo>
                        <a:pt x="476" y="182"/>
                      </a:lnTo>
                      <a:lnTo>
                        <a:pt x="477" y="182"/>
                      </a:lnTo>
                      <a:lnTo>
                        <a:pt x="479" y="182"/>
                      </a:lnTo>
                      <a:lnTo>
                        <a:pt x="479" y="180"/>
                      </a:lnTo>
                      <a:lnTo>
                        <a:pt x="481" y="180"/>
                      </a:lnTo>
                      <a:lnTo>
                        <a:pt x="491" y="180"/>
                      </a:lnTo>
                      <a:lnTo>
                        <a:pt x="506" y="179"/>
                      </a:lnTo>
                      <a:lnTo>
                        <a:pt x="509" y="177"/>
                      </a:lnTo>
                      <a:lnTo>
                        <a:pt x="541" y="147"/>
                      </a:lnTo>
                      <a:lnTo>
                        <a:pt x="549" y="137"/>
                      </a:lnTo>
                      <a:lnTo>
                        <a:pt x="551" y="135"/>
                      </a:lnTo>
                      <a:lnTo>
                        <a:pt x="556" y="128"/>
                      </a:lnTo>
                      <a:lnTo>
                        <a:pt x="560" y="115"/>
                      </a:lnTo>
                      <a:lnTo>
                        <a:pt x="560" y="115"/>
                      </a:lnTo>
                      <a:lnTo>
                        <a:pt x="594" y="85"/>
                      </a:lnTo>
                      <a:lnTo>
                        <a:pt x="596" y="83"/>
                      </a:lnTo>
                      <a:lnTo>
                        <a:pt x="596" y="81"/>
                      </a:lnTo>
                      <a:lnTo>
                        <a:pt x="592" y="71"/>
                      </a:lnTo>
                      <a:lnTo>
                        <a:pt x="590" y="66"/>
                      </a:lnTo>
                      <a:lnTo>
                        <a:pt x="590" y="58"/>
                      </a:lnTo>
                      <a:lnTo>
                        <a:pt x="590" y="47"/>
                      </a:lnTo>
                      <a:lnTo>
                        <a:pt x="590" y="40"/>
                      </a:lnTo>
                      <a:lnTo>
                        <a:pt x="590" y="40"/>
                      </a:lnTo>
                      <a:lnTo>
                        <a:pt x="590" y="38"/>
                      </a:lnTo>
                      <a:lnTo>
                        <a:pt x="571" y="15"/>
                      </a:lnTo>
                      <a:lnTo>
                        <a:pt x="618" y="15"/>
                      </a:lnTo>
                      <a:lnTo>
                        <a:pt x="618" y="13"/>
                      </a:lnTo>
                      <a:lnTo>
                        <a:pt x="618" y="11"/>
                      </a:lnTo>
                      <a:lnTo>
                        <a:pt x="618" y="10"/>
                      </a:lnTo>
                      <a:lnTo>
                        <a:pt x="616" y="6"/>
                      </a:lnTo>
                      <a:lnTo>
                        <a:pt x="616" y="4"/>
                      </a:lnTo>
                      <a:lnTo>
                        <a:pt x="618" y="2"/>
                      </a:lnTo>
                      <a:lnTo>
                        <a:pt x="618" y="0"/>
                      </a:lnTo>
                      <a:lnTo>
                        <a:pt x="616" y="0"/>
                      </a:lnTo>
                      <a:lnTo>
                        <a:pt x="618" y="0"/>
                      </a:lnTo>
                      <a:lnTo>
                        <a:pt x="618" y="0"/>
                      </a:lnTo>
                      <a:lnTo>
                        <a:pt x="652" y="0"/>
                      </a:lnTo>
                      <a:lnTo>
                        <a:pt x="652" y="6"/>
                      </a:lnTo>
                      <a:lnTo>
                        <a:pt x="646" y="21"/>
                      </a:lnTo>
                      <a:lnTo>
                        <a:pt x="646" y="28"/>
                      </a:lnTo>
                      <a:lnTo>
                        <a:pt x="646" y="40"/>
                      </a:lnTo>
                      <a:lnTo>
                        <a:pt x="646" y="40"/>
                      </a:lnTo>
                      <a:lnTo>
                        <a:pt x="645" y="41"/>
                      </a:lnTo>
                      <a:lnTo>
                        <a:pt x="645" y="43"/>
                      </a:lnTo>
                      <a:lnTo>
                        <a:pt x="643" y="43"/>
                      </a:lnTo>
                      <a:lnTo>
                        <a:pt x="643" y="45"/>
                      </a:lnTo>
                      <a:lnTo>
                        <a:pt x="643" y="45"/>
                      </a:lnTo>
                      <a:lnTo>
                        <a:pt x="643" y="47"/>
                      </a:lnTo>
                      <a:lnTo>
                        <a:pt x="650" y="100"/>
                      </a:lnTo>
                      <a:lnTo>
                        <a:pt x="650" y="102"/>
                      </a:lnTo>
                      <a:lnTo>
                        <a:pt x="648" y="103"/>
                      </a:lnTo>
                      <a:lnTo>
                        <a:pt x="648" y="105"/>
                      </a:lnTo>
                      <a:lnTo>
                        <a:pt x="646" y="107"/>
                      </a:lnTo>
                      <a:lnTo>
                        <a:pt x="646" y="107"/>
                      </a:lnTo>
                      <a:lnTo>
                        <a:pt x="648" y="109"/>
                      </a:lnTo>
                      <a:lnTo>
                        <a:pt x="663" y="115"/>
                      </a:lnTo>
                      <a:lnTo>
                        <a:pt x="663" y="115"/>
                      </a:lnTo>
                      <a:lnTo>
                        <a:pt x="665" y="115"/>
                      </a:lnTo>
                      <a:lnTo>
                        <a:pt x="671" y="122"/>
                      </a:lnTo>
                      <a:lnTo>
                        <a:pt x="701" y="148"/>
                      </a:lnTo>
                      <a:lnTo>
                        <a:pt x="703" y="148"/>
                      </a:lnTo>
                      <a:lnTo>
                        <a:pt x="707" y="158"/>
                      </a:lnTo>
                      <a:lnTo>
                        <a:pt x="707" y="158"/>
                      </a:lnTo>
                      <a:lnTo>
                        <a:pt x="707" y="162"/>
                      </a:lnTo>
                      <a:lnTo>
                        <a:pt x="705" y="167"/>
                      </a:lnTo>
                      <a:lnTo>
                        <a:pt x="707" y="169"/>
                      </a:lnTo>
                      <a:lnTo>
                        <a:pt x="707" y="171"/>
                      </a:lnTo>
                      <a:lnTo>
                        <a:pt x="707" y="173"/>
                      </a:lnTo>
                      <a:lnTo>
                        <a:pt x="707" y="173"/>
                      </a:lnTo>
                      <a:lnTo>
                        <a:pt x="707" y="173"/>
                      </a:lnTo>
                      <a:lnTo>
                        <a:pt x="707" y="17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13">
                  <a:extLst>
                    <a:ext uri="{FF2B5EF4-FFF2-40B4-BE49-F238E27FC236}">
                      <a16:creationId xmlns:a16="http://schemas.microsoft.com/office/drawing/2014/main" id="{E718B279-FFEA-45EF-83EE-0482F10F7C62}"/>
                    </a:ext>
                  </a:extLst>
                </p:cNvPr>
                <p:cNvSpPr>
                  <a:spLocks/>
                </p:cNvSpPr>
                <p:nvPr/>
              </p:nvSpPr>
              <p:spPr bwMode="auto">
                <a:xfrm>
                  <a:off x="185738" y="1466850"/>
                  <a:ext cx="350837" cy="258763"/>
                </a:xfrm>
                <a:custGeom>
                  <a:avLst/>
                  <a:gdLst>
                    <a:gd name="T0" fmla="*/ 330 w 441"/>
                    <a:gd name="T1" fmla="*/ 99 h 325"/>
                    <a:gd name="T2" fmla="*/ 340 w 441"/>
                    <a:gd name="T3" fmla="*/ 114 h 325"/>
                    <a:gd name="T4" fmla="*/ 364 w 441"/>
                    <a:gd name="T5" fmla="*/ 133 h 325"/>
                    <a:gd name="T6" fmla="*/ 385 w 441"/>
                    <a:gd name="T7" fmla="*/ 156 h 325"/>
                    <a:gd name="T8" fmla="*/ 390 w 441"/>
                    <a:gd name="T9" fmla="*/ 180 h 325"/>
                    <a:gd name="T10" fmla="*/ 392 w 441"/>
                    <a:gd name="T11" fmla="*/ 225 h 325"/>
                    <a:gd name="T12" fmla="*/ 407 w 441"/>
                    <a:gd name="T13" fmla="*/ 249 h 325"/>
                    <a:gd name="T14" fmla="*/ 422 w 441"/>
                    <a:gd name="T15" fmla="*/ 248 h 325"/>
                    <a:gd name="T16" fmla="*/ 434 w 441"/>
                    <a:gd name="T17" fmla="*/ 268 h 325"/>
                    <a:gd name="T18" fmla="*/ 441 w 441"/>
                    <a:gd name="T19" fmla="*/ 276 h 325"/>
                    <a:gd name="T20" fmla="*/ 437 w 441"/>
                    <a:gd name="T21" fmla="*/ 287 h 325"/>
                    <a:gd name="T22" fmla="*/ 435 w 441"/>
                    <a:gd name="T23" fmla="*/ 300 h 325"/>
                    <a:gd name="T24" fmla="*/ 439 w 441"/>
                    <a:gd name="T25" fmla="*/ 313 h 325"/>
                    <a:gd name="T26" fmla="*/ 396 w 441"/>
                    <a:gd name="T27" fmla="*/ 319 h 325"/>
                    <a:gd name="T28" fmla="*/ 351 w 441"/>
                    <a:gd name="T29" fmla="*/ 317 h 325"/>
                    <a:gd name="T30" fmla="*/ 321 w 441"/>
                    <a:gd name="T31" fmla="*/ 313 h 325"/>
                    <a:gd name="T32" fmla="*/ 310 w 441"/>
                    <a:gd name="T33" fmla="*/ 300 h 325"/>
                    <a:gd name="T34" fmla="*/ 165 w 441"/>
                    <a:gd name="T35" fmla="*/ 298 h 325"/>
                    <a:gd name="T36" fmla="*/ 77 w 441"/>
                    <a:gd name="T37" fmla="*/ 321 h 325"/>
                    <a:gd name="T38" fmla="*/ 64 w 441"/>
                    <a:gd name="T39" fmla="*/ 306 h 325"/>
                    <a:gd name="T40" fmla="*/ 88 w 441"/>
                    <a:gd name="T41" fmla="*/ 304 h 325"/>
                    <a:gd name="T42" fmla="*/ 120 w 441"/>
                    <a:gd name="T43" fmla="*/ 308 h 325"/>
                    <a:gd name="T44" fmla="*/ 135 w 441"/>
                    <a:gd name="T45" fmla="*/ 308 h 325"/>
                    <a:gd name="T46" fmla="*/ 148 w 441"/>
                    <a:gd name="T47" fmla="*/ 289 h 325"/>
                    <a:gd name="T48" fmla="*/ 142 w 441"/>
                    <a:gd name="T49" fmla="*/ 300 h 325"/>
                    <a:gd name="T50" fmla="*/ 116 w 441"/>
                    <a:gd name="T51" fmla="*/ 304 h 325"/>
                    <a:gd name="T52" fmla="*/ 101 w 441"/>
                    <a:gd name="T53" fmla="*/ 302 h 325"/>
                    <a:gd name="T54" fmla="*/ 75 w 441"/>
                    <a:gd name="T55" fmla="*/ 302 h 325"/>
                    <a:gd name="T56" fmla="*/ 67 w 441"/>
                    <a:gd name="T57" fmla="*/ 298 h 325"/>
                    <a:gd name="T58" fmla="*/ 64 w 441"/>
                    <a:gd name="T59" fmla="*/ 300 h 325"/>
                    <a:gd name="T60" fmla="*/ 52 w 441"/>
                    <a:gd name="T61" fmla="*/ 295 h 325"/>
                    <a:gd name="T62" fmla="*/ 56 w 441"/>
                    <a:gd name="T63" fmla="*/ 270 h 325"/>
                    <a:gd name="T64" fmla="*/ 133 w 441"/>
                    <a:gd name="T65" fmla="*/ 248 h 325"/>
                    <a:gd name="T66" fmla="*/ 186 w 441"/>
                    <a:gd name="T67" fmla="*/ 240 h 325"/>
                    <a:gd name="T68" fmla="*/ 219 w 441"/>
                    <a:gd name="T69" fmla="*/ 253 h 325"/>
                    <a:gd name="T70" fmla="*/ 265 w 441"/>
                    <a:gd name="T71" fmla="*/ 240 h 325"/>
                    <a:gd name="T72" fmla="*/ 233 w 441"/>
                    <a:gd name="T73" fmla="*/ 240 h 325"/>
                    <a:gd name="T74" fmla="*/ 193 w 441"/>
                    <a:gd name="T75" fmla="*/ 219 h 325"/>
                    <a:gd name="T76" fmla="*/ 144 w 441"/>
                    <a:gd name="T77" fmla="*/ 231 h 325"/>
                    <a:gd name="T78" fmla="*/ 71 w 441"/>
                    <a:gd name="T79" fmla="*/ 223 h 325"/>
                    <a:gd name="T80" fmla="*/ 73 w 441"/>
                    <a:gd name="T81" fmla="*/ 216 h 325"/>
                    <a:gd name="T82" fmla="*/ 64 w 441"/>
                    <a:gd name="T83" fmla="*/ 212 h 325"/>
                    <a:gd name="T84" fmla="*/ 56 w 441"/>
                    <a:gd name="T85" fmla="*/ 204 h 325"/>
                    <a:gd name="T86" fmla="*/ 67 w 441"/>
                    <a:gd name="T87" fmla="*/ 197 h 325"/>
                    <a:gd name="T88" fmla="*/ 75 w 441"/>
                    <a:gd name="T89" fmla="*/ 188 h 325"/>
                    <a:gd name="T90" fmla="*/ 60 w 441"/>
                    <a:gd name="T91" fmla="*/ 199 h 325"/>
                    <a:gd name="T92" fmla="*/ 54 w 441"/>
                    <a:gd name="T93" fmla="*/ 212 h 325"/>
                    <a:gd name="T94" fmla="*/ 41 w 441"/>
                    <a:gd name="T95" fmla="*/ 174 h 325"/>
                    <a:gd name="T96" fmla="*/ 5 w 441"/>
                    <a:gd name="T97" fmla="*/ 146 h 325"/>
                    <a:gd name="T98" fmla="*/ 47 w 441"/>
                    <a:gd name="T99" fmla="*/ 109 h 325"/>
                    <a:gd name="T100" fmla="*/ 84 w 441"/>
                    <a:gd name="T101" fmla="*/ 20 h 325"/>
                    <a:gd name="T102" fmla="*/ 111 w 441"/>
                    <a:gd name="T103" fmla="*/ 15 h 325"/>
                    <a:gd name="T104" fmla="*/ 139 w 441"/>
                    <a:gd name="T105" fmla="*/ 13 h 325"/>
                    <a:gd name="T106" fmla="*/ 174 w 441"/>
                    <a:gd name="T107" fmla="*/ 7 h 325"/>
                    <a:gd name="T108" fmla="*/ 186 w 441"/>
                    <a:gd name="T109" fmla="*/ 2 h 325"/>
                    <a:gd name="T110" fmla="*/ 223 w 441"/>
                    <a:gd name="T111" fmla="*/ 3 h 325"/>
                    <a:gd name="T112" fmla="*/ 248 w 441"/>
                    <a:gd name="T113" fmla="*/ 22 h 325"/>
                    <a:gd name="T114" fmla="*/ 263 w 441"/>
                    <a:gd name="T115" fmla="*/ 37 h 325"/>
                    <a:gd name="T116" fmla="*/ 274 w 441"/>
                    <a:gd name="T117" fmla="*/ 43 h 325"/>
                    <a:gd name="T118" fmla="*/ 289 w 441"/>
                    <a:gd name="T119" fmla="*/ 45 h 325"/>
                    <a:gd name="T120" fmla="*/ 302 w 441"/>
                    <a:gd name="T121" fmla="*/ 62 h 325"/>
                    <a:gd name="T122" fmla="*/ 308 w 441"/>
                    <a:gd name="T123" fmla="*/ 7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1" h="325">
                      <a:moveTo>
                        <a:pt x="319" y="90"/>
                      </a:moveTo>
                      <a:lnTo>
                        <a:pt x="319" y="90"/>
                      </a:lnTo>
                      <a:lnTo>
                        <a:pt x="319" y="90"/>
                      </a:lnTo>
                      <a:lnTo>
                        <a:pt x="321" y="90"/>
                      </a:lnTo>
                      <a:lnTo>
                        <a:pt x="321" y="90"/>
                      </a:lnTo>
                      <a:lnTo>
                        <a:pt x="323" y="90"/>
                      </a:lnTo>
                      <a:lnTo>
                        <a:pt x="325" y="88"/>
                      </a:lnTo>
                      <a:lnTo>
                        <a:pt x="325" y="88"/>
                      </a:lnTo>
                      <a:lnTo>
                        <a:pt x="327" y="88"/>
                      </a:lnTo>
                      <a:lnTo>
                        <a:pt x="327" y="88"/>
                      </a:lnTo>
                      <a:lnTo>
                        <a:pt x="328" y="90"/>
                      </a:lnTo>
                      <a:lnTo>
                        <a:pt x="328" y="90"/>
                      </a:lnTo>
                      <a:lnTo>
                        <a:pt x="328" y="92"/>
                      </a:lnTo>
                      <a:lnTo>
                        <a:pt x="328" y="92"/>
                      </a:lnTo>
                      <a:lnTo>
                        <a:pt x="328" y="94"/>
                      </a:lnTo>
                      <a:lnTo>
                        <a:pt x="330" y="94"/>
                      </a:lnTo>
                      <a:lnTo>
                        <a:pt x="330" y="94"/>
                      </a:lnTo>
                      <a:lnTo>
                        <a:pt x="330" y="97"/>
                      </a:lnTo>
                      <a:lnTo>
                        <a:pt x="330" y="97"/>
                      </a:lnTo>
                      <a:lnTo>
                        <a:pt x="330" y="99"/>
                      </a:lnTo>
                      <a:lnTo>
                        <a:pt x="332" y="99"/>
                      </a:lnTo>
                      <a:lnTo>
                        <a:pt x="336" y="103"/>
                      </a:lnTo>
                      <a:lnTo>
                        <a:pt x="336" y="105"/>
                      </a:lnTo>
                      <a:lnTo>
                        <a:pt x="338" y="105"/>
                      </a:lnTo>
                      <a:lnTo>
                        <a:pt x="336" y="107"/>
                      </a:lnTo>
                      <a:lnTo>
                        <a:pt x="336" y="107"/>
                      </a:lnTo>
                      <a:lnTo>
                        <a:pt x="332" y="107"/>
                      </a:lnTo>
                      <a:lnTo>
                        <a:pt x="332" y="107"/>
                      </a:lnTo>
                      <a:lnTo>
                        <a:pt x="332" y="109"/>
                      </a:lnTo>
                      <a:lnTo>
                        <a:pt x="334" y="109"/>
                      </a:lnTo>
                      <a:lnTo>
                        <a:pt x="334" y="111"/>
                      </a:lnTo>
                      <a:lnTo>
                        <a:pt x="336" y="111"/>
                      </a:lnTo>
                      <a:lnTo>
                        <a:pt x="336" y="111"/>
                      </a:lnTo>
                      <a:lnTo>
                        <a:pt x="338" y="111"/>
                      </a:lnTo>
                      <a:lnTo>
                        <a:pt x="338" y="111"/>
                      </a:lnTo>
                      <a:lnTo>
                        <a:pt x="340" y="111"/>
                      </a:lnTo>
                      <a:lnTo>
                        <a:pt x="340" y="111"/>
                      </a:lnTo>
                      <a:lnTo>
                        <a:pt x="340" y="112"/>
                      </a:lnTo>
                      <a:lnTo>
                        <a:pt x="340" y="112"/>
                      </a:lnTo>
                      <a:lnTo>
                        <a:pt x="340" y="114"/>
                      </a:lnTo>
                      <a:lnTo>
                        <a:pt x="340" y="114"/>
                      </a:lnTo>
                      <a:lnTo>
                        <a:pt x="340" y="116"/>
                      </a:lnTo>
                      <a:lnTo>
                        <a:pt x="340" y="116"/>
                      </a:lnTo>
                      <a:lnTo>
                        <a:pt x="342" y="116"/>
                      </a:lnTo>
                      <a:lnTo>
                        <a:pt x="345" y="118"/>
                      </a:lnTo>
                      <a:lnTo>
                        <a:pt x="347" y="120"/>
                      </a:lnTo>
                      <a:lnTo>
                        <a:pt x="349" y="118"/>
                      </a:lnTo>
                      <a:lnTo>
                        <a:pt x="351" y="118"/>
                      </a:lnTo>
                      <a:lnTo>
                        <a:pt x="351" y="118"/>
                      </a:lnTo>
                      <a:lnTo>
                        <a:pt x="353" y="120"/>
                      </a:lnTo>
                      <a:lnTo>
                        <a:pt x="353" y="120"/>
                      </a:lnTo>
                      <a:lnTo>
                        <a:pt x="357" y="124"/>
                      </a:lnTo>
                      <a:lnTo>
                        <a:pt x="358" y="124"/>
                      </a:lnTo>
                      <a:lnTo>
                        <a:pt x="358" y="124"/>
                      </a:lnTo>
                      <a:lnTo>
                        <a:pt x="360" y="126"/>
                      </a:lnTo>
                      <a:lnTo>
                        <a:pt x="362" y="126"/>
                      </a:lnTo>
                      <a:lnTo>
                        <a:pt x="362" y="126"/>
                      </a:lnTo>
                      <a:lnTo>
                        <a:pt x="362" y="126"/>
                      </a:lnTo>
                      <a:lnTo>
                        <a:pt x="364" y="133"/>
                      </a:lnTo>
                      <a:lnTo>
                        <a:pt x="364" y="133"/>
                      </a:lnTo>
                      <a:lnTo>
                        <a:pt x="366" y="133"/>
                      </a:lnTo>
                      <a:lnTo>
                        <a:pt x="368" y="137"/>
                      </a:lnTo>
                      <a:lnTo>
                        <a:pt x="370" y="139"/>
                      </a:lnTo>
                      <a:lnTo>
                        <a:pt x="373" y="141"/>
                      </a:lnTo>
                      <a:lnTo>
                        <a:pt x="377" y="142"/>
                      </a:lnTo>
                      <a:lnTo>
                        <a:pt x="377" y="146"/>
                      </a:lnTo>
                      <a:lnTo>
                        <a:pt x="379" y="146"/>
                      </a:lnTo>
                      <a:lnTo>
                        <a:pt x="379" y="148"/>
                      </a:lnTo>
                      <a:lnTo>
                        <a:pt x="381" y="148"/>
                      </a:lnTo>
                      <a:lnTo>
                        <a:pt x="381" y="148"/>
                      </a:lnTo>
                      <a:lnTo>
                        <a:pt x="383" y="150"/>
                      </a:lnTo>
                      <a:lnTo>
                        <a:pt x="383" y="150"/>
                      </a:lnTo>
                      <a:lnTo>
                        <a:pt x="383" y="150"/>
                      </a:lnTo>
                      <a:lnTo>
                        <a:pt x="383" y="152"/>
                      </a:lnTo>
                      <a:lnTo>
                        <a:pt x="383" y="152"/>
                      </a:lnTo>
                      <a:lnTo>
                        <a:pt x="383" y="152"/>
                      </a:lnTo>
                      <a:lnTo>
                        <a:pt x="385" y="152"/>
                      </a:lnTo>
                      <a:lnTo>
                        <a:pt x="385" y="154"/>
                      </a:lnTo>
                      <a:lnTo>
                        <a:pt x="385" y="154"/>
                      </a:lnTo>
                      <a:lnTo>
                        <a:pt x="385" y="156"/>
                      </a:lnTo>
                      <a:lnTo>
                        <a:pt x="383" y="156"/>
                      </a:lnTo>
                      <a:lnTo>
                        <a:pt x="383" y="157"/>
                      </a:lnTo>
                      <a:lnTo>
                        <a:pt x="383" y="157"/>
                      </a:lnTo>
                      <a:lnTo>
                        <a:pt x="381" y="159"/>
                      </a:lnTo>
                      <a:lnTo>
                        <a:pt x="381" y="159"/>
                      </a:lnTo>
                      <a:lnTo>
                        <a:pt x="381" y="159"/>
                      </a:lnTo>
                      <a:lnTo>
                        <a:pt x="379" y="161"/>
                      </a:lnTo>
                      <a:lnTo>
                        <a:pt x="379" y="161"/>
                      </a:lnTo>
                      <a:lnTo>
                        <a:pt x="379" y="163"/>
                      </a:lnTo>
                      <a:lnTo>
                        <a:pt x="381" y="167"/>
                      </a:lnTo>
                      <a:lnTo>
                        <a:pt x="381" y="169"/>
                      </a:lnTo>
                      <a:lnTo>
                        <a:pt x="381" y="172"/>
                      </a:lnTo>
                      <a:lnTo>
                        <a:pt x="381" y="172"/>
                      </a:lnTo>
                      <a:lnTo>
                        <a:pt x="388" y="174"/>
                      </a:lnTo>
                      <a:lnTo>
                        <a:pt x="388" y="174"/>
                      </a:lnTo>
                      <a:lnTo>
                        <a:pt x="388" y="176"/>
                      </a:lnTo>
                      <a:lnTo>
                        <a:pt x="387" y="176"/>
                      </a:lnTo>
                      <a:lnTo>
                        <a:pt x="388" y="178"/>
                      </a:lnTo>
                      <a:lnTo>
                        <a:pt x="388" y="178"/>
                      </a:lnTo>
                      <a:lnTo>
                        <a:pt x="390" y="180"/>
                      </a:lnTo>
                      <a:lnTo>
                        <a:pt x="392" y="180"/>
                      </a:lnTo>
                      <a:lnTo>
                        <a:pt x="394" y="180"/>
                      </a:lnTo>
                      <a:lnTo>
                        <a:pt x="394" y="182"/>
                      </a:lnTo>
                      <a:lnTo>
                        <a:pt x="396" y="188"/>
                      </a:lnTo>
                      <a:lnTo>
                        <a:pt x="396" y="189"/>
                      </a:lnTo>
                      <a:lnTo>
                        <a:pt x="396" y="193"/>
                      </a:lnTo>
                      <a:lnTo>
                        <a:pt x="394" y="199"/>
                      </a:lnTo>
                      <a:lnTo>
                        <a:pt x="394" y="201"/>
                      </a:lnTo>
                      <a:lnTo>
                        <a:pt x="396" y="203"/>
                      </a:lnTo>
                      <a:lnTo>
                        <a:pt x="396" y="204"/>
                      </a:lnTo>
                      <a:lnTo>
                        <a:pt x="398" y="206"/>
                      </a:lnTo>
                      <a:lnTo>
                        <a:pt x="400" y="206"/>
                      </a:lnTo>
                      <a:lnTo>
                        <a:pt x="400" y="208"/>
                      </a:lnTo>
                      <a:lnTo>
                        <a:pt x="400" y="210"/>
                      </a:lnTo>
                      <a:lnTo>
                        <a:pt x="400" y="214"/>
                      </a:lnTo>
                      <a:lnTo>
                        <a:pt x="398" y="216"/>
                      </a:lnTo>
                      <a:lnTo>
                        <a:pt x="396" y="219"/>
                      </a:lnTo>
                      <a:lnTo>
                        <a:pt x="390" y="223"/>
                      </a:lnTo>
                      <a:lnTo>
                        <a:pt x="390" y="223"/>
                      </a:lnTo>
                      <a:lnTo>
                        <a:pt x="392" y="225"/>
                      </a:lnTo>
                      <a:lnTo>
                        <a:pt x="392" y="227"/>
                      </a:lnTo>
                      <a:lnTo>
                        <a:pt x="394" y="231"/>
                      </a:lnTo>
                      <a:lnTo>
                        <a:pt x="396" y="233"/>
                      </a:lnTo>
                      <a:lnTo>
                        <a:pt x="396" y="234"/>
                      </a:lnTo>
                      <a:lnTo>
                        <a:pt x="402" y="236"/>
                      </a:lnTo>
                      <a:lnTo>
                        <a:pt x="402" y="238"/>
                      </a:lnTo>
                      <a:lnTo>
                        <a:pt x="402" y="238"/>
                      </a:lnTo>
                      <a:lnTo>
                        <a:pt x="402" y="240"/>
                      </a:lnTo>
                      <a:lnTo>
                        <a:pt x="404" y="240"/>
                      </a:lnTo>
                      <a:lnTo>
                        <a:pt x="404" y="240"/>
                      </a:lnTo>
                      <a:lnTo>
                        <a:pt x="404" y="240"/>
                      </a:lnTo>
                      <a:lnTo>
                        <a:pt x="405" y="240"/>
                      </a:lnTo>
                      <a:lnTo>
                        <a:pt x="405" y="242"/>
                      </a:lnTo>
                      <a:lnTo>
                        <a:pt x="404" y="246"/>
                      </a:lnTo>
                      <a:lnTo>
                        <a:pt x="404" y="248"/>
                      </a:lnTo>
                      <a:lnTo>
                        <a:pt x="404" y="248"/>
                      </a:lnTo>
                      <a:lnTo>
                        <a:pt x="405" y="248"/>
                      </a:lnTo>
                      <a:lnTo>
                        <a:pt x="407" y="248"/>
                      </a:lnTo>
                      <a:lnTo>
                        <a:pt x="407" y="249"/>
                      </a:lnTo>
                      <a:lnTo>
                        <a:pt x="407" y="249"/>
                      </a:lnTo>
                      <a:lnTo>
                        <a:pt x="407" y="251"/>
                      </a:lnTo>
                      <a:lnTo>
                        <a:pt x="409" y="251"/>
                      </a:lnTo>
                      <a:lnTo>
                        <a:pt x="409" y="251"/>
                      </a:lnTo>
                      <a:lnTo>
                        <a:pt x="409" y="251"/>
                      </a:lnTo>
                      <a:lnTo>
                        <a:pt x="413" y="249"/>
                      </a:lnTo>
                      <a:lnTo>
                        <a:pt x="413" y="248"/>
                      </a:lnTo>
                      <a:lnTo>
                        <a:pt x="413" y="246"/>
                      </a:lnTo>
                      <a:lnTo>
                        <a:pt x="415" y="244"/>
                      </a:lnTo>
                      <a:lnTo>
                        <a:pt x="415" y="244"/>
                      </a:lnTo>
                      <a:lnTo>
                        <a:pt x="417" y="244"/>
                      </a:lnTo>
                      <a:lnTo>
                        <a:pt x="417" y="246"/>
                      </a:lnTo>
                      <a:lnTo>
                        <a:pt x="417" y="246"/>
                      </a:lnTo>
                      <a:lnTo>
                        <a:pt x="419" y="246"/>
                      </a:lnTo>
                      <a:lnTo>
                        <a:pt x="419" y="246"/>
                      </a:lnTo>
                      <a:lnTo>
                        <a:pt x="420" y="246"/>
                      </a:lnTo>
                      <a:lnTo>
                        <a:pt x="422" y="246"/>
                      </a:lnTo>
                      <a:lnTo>
                        <a:pt x="422" y="246"/>
                      </a:lnTo>
                      <a:lnTo>
                        <a:pt x="422" y="248"/>
                      </a:lnTo>
                      <a:lnTo>
                        <a:pt x="422" y="248"/>
                      </a:lnTo>
                      <a:lnTo>
                        <a:pt x="422" y="248"/>
                      </a:lnTo>
                      <a:lnTo>
                        <a:pt x="424" y="248"/>
                      </a:lnTo>
                      <a:lnTo>
                        <a:pt x="424" y="248"/>
                      </a:lnTo>
                      <a:lnTo>
                        <a:pt x="424" y="249"/>
                      </a:lnTo>
                      <a:lnTo>
                        <a:pt x="424" y="251"/>
                      </a:lnTo>
                      <a:lnTo>
                        <a:pt x="426" y="253"/>
                      </a:lnTo>
                      <a:lnTo>
                        <a:pt x="428" y="255"/>
                      </a:lnTo>
                      <a:lnTo>
                        <a:pt x="428" y="255"/>
                      </a:lnTo>
                      <a:lnTo>
                        <a:pt x="428" y="257"/>
                      </a:lnTo>
                      <a:lnTo>
                        <a:pt x="428" y="257"/>
                      </a:lnTo>
                      <a:lnTo>
                        <a:pt x="428" y="259"/>
                      </a:lnTo>
                      <a:lnTo>
                        <a:pt x="428" y="259"/>
                      </a:lnTo>
                      <a:lnTo>
                        <a:pt x="428" y="261"/>
                      </a:lnTo>
                      <a:lnTo>
                        <a:pt x="428" y="261"/>
                      </a:lnTo>
                      <a:lnTo>
                        <a:pt x="430" y="263"/>
                      </a:lnTo>
                      <a:lnTo>
                        <a:pt x="430" y="265"/>
                      </a:lnTo>
                      <a:lnTo>
                        <a:pt x="430" y="266"/>
                      </a:lnTo>
                      <a:lnTo>
                        <a:pt x="432" y="266"/>
                      </a:lnTo>
                      <a:lnTo>
                        <a:pt x="432" y="266"/>
                      </a:lnTo>
                      <a:lnTo>
                        <a:pt x="434" y="268"/>
                      </a:lnTo>
                      <a:lnTo>
                        <a:pt x="434" y="268"/>
                      </a:lnTo>
                      <a:lnTo>
                        <a:pt x="435" y="268"/>
                      </a:lnTo>
                      <a:lnTo>
                        <a:pt x="435" y="268"/>
                      </a:lnTo>
                      <a:lnTo>
                        <a:pt x="435" y="270"/>
                      </a:lnTo>
                      <a:lnTo>
                        <a:pt x="435" y="270"/>
                      </a:lnTo>
                      <a:lnTo>
                        <a:pt x="435" y="270"/>
                      </a:lnTo>
                      <a:lnTo>
                        <a:pt x="435" y="272"/>
                      </a:lnTo>
                      <a:lnTo>
                        <a:pt x="437" y="272"/>
                      </a:lnTo>
                      <a:lnTo>
                        <a:pt x="437" y="272"/>
                      </a:lnTo>
                      <a:lnTo>
                        <a:pt x="437" y="274"/>
                      </a:lnTo>
                      <a:lnTo>
                        <a:pt x="437" y="274"/>
                      </a:lnTo>
                      <a:lnTo>
                        <a:pt x="437" y="274"/>
                      </a:lnTo>
                      <a:lnTo>
                        <a:pt x="437" y="274"/>
                      </a:lnTo>
                      <a:lnTo>
                        <a:pt x="437" y="276"/>
                      </a:lnTo>
                      <a:lnTo>
                        <a:pt x="437" y="276"/>
                      </a:lnTo>
                      <a:lnTo>
                        <a:pt x="437" y="278"/>
                      </a:lnTo>
                      <a:lnTo>
                        <a:pt x="437" y="278"/>
                      </a:lnTo>
                      <a:lnTo>
                        <a:pt x="439" y="278"/>
                      </a:lnTo>
                      <a:lnTo>
                        <a:pt x="439" y="276"/>
                      </a:lnTo>
                      <a:lnTo>
                        <a:pt x="439" y="276"/>
                      </a:lnTo>
                      <a:lnTo>
                        <a:pt x="441" y="276"/>
                      </a:lnTo>
                      <a:lnTo>
                        <a:pt x="441" y="278"/>
                      </a:lnTo>
                      <a:lnTo>
                        <a:pt x="441" y="280"/>
                      </a:lnTo>
                      <a:lnTo>
                        <a:pt x="441" y="280"/>
                      </a:lnTo>
                      <a:lnTo>
                        <a:pt x="439" y="280"/>
                      </a:lnTo>
                      <a:lnTo>
                        <a:pt x="439" y="280"/>
                      </a:lnTo>
                      <a:lnTo>
                        <a:pt x="439" y="280"/>
                      </a:lnTo>
                      <a:lnTo>
                        <a:pt x="439" y="280"/>
                      </a:lnTo>
                      <a:lnTo>
                        <a:pt x="437" y="280"/>
                      </a:lnTo>
                      <a:lnTo>
                        <a:pt x="437" y="280"/>
                      </a:lnTo>
                      <a:lnTo>
                        <a:pt x="437" y="281"/>
                      </a:lnTo>
                      <a:lnTo>
                        <a:pt x="437" y="281"/>
                      </a:lnTo>
                      <a:lnTo>
                        <a:pt x="437" y="281"/>
                      </a:lnTo>
                      <a:lnTo>
                        <a:pt x="439" y="281"/>
                      </a:lnTo>
                      <a:lnTo>
                        <a:pt x="437" y="283"/>
                      </a:lnTo>
                      <a:lnTo>
                        <a:pt x="437" y="283"/>
                      </a:lnTo>
                      <a:lnTo>
                        <a:pt x="437" y="283"/>
                      </a:lnTo>
                      <a:lnTo>
                        <a:pt x="437" y="285"/>
                      </a:lnTo>
                      <a:lnTo>
                        <a:pt x="437" y="285"/>
                      </a:lnTo>
                      <a:lnTo>
                        <a:pt x="437" y="285"/>
                      </a:lnTo>
                      <a:lnTo>
                        <a:pt x="437" y="287"/>
                      </a:lnTo>
                      <a:lnTo>
                        <a:pt x="437" y="287"/>
                      </a:lnTo>
                      <a:lnTo>
                        <a:pt x="437" y="287"/>
                      </a:lnTo>
                      <a:lnTo>
                        <a:pt x="437" y="287"/>
                      </a:lnTo>
                      <a:lnTo>
                        <a:pt x="439" y="289"/>
                      </a:lnTo>
                      <a:lnTo>
                        <a:pt x="439" y="289"/>
                      </a:lnTo>
                      <a:lnTo>
                        <a:pt x="439" y="291"/>
                      </a:lnTo>
                      <a:lnTo>
                        <a:pt x="439" y="291"/>
                      </a:lnTo>
                      <a:lnTo>
                        <a:pt x="439" y="291"/>
                      </a:lnTo>
                      <a:lnTo>
                        <a:pt x="439" y="293"/>
                      </a:lnTo>
                      <a:lnTo>
                        <a:pt x="439" y="295"/>
                      </a:lnTo>
                      <a:lnTo>
                        <a:pt x="439" y="295"/>
                      </a:lnTo>
                      <a:lnTo>
                        <a:pt x="437" y="295"/>
                      </a:lnTo>
                      <a:lnTo>
                        <a:pt x="437" y="295"/>
                      </a:lnTo>
                      <a:lnTo>
                        <a:pt x="435" y="298"/>
                      </a:lnTo>
                      <a:lnTo>
                        <a:pt x="435" y="298"/>
                      </a:lnTo>
                      <a:lnTo>
                        <a:pt x="435" y="298"/>
                      </a:lnTo>
                      <a:lnTo>
                        <a:pt x="435" y="300"/>
                      </a:lnTo>
                      <a:lnTo>
                        <a:pt x="435" y="300"/>
                      </a:lnTo>
                      <a:lnTo>
                        <a:pt x="435" y="300"/>
                      </a:lnTo>
                      <a:lnTo>
                        <a:pt x="435" y="300"/>
                      </a:lnTo>
                      <a:lnTo>
                        <a:pt x="437" y="300"/>
                      </a:lnTo>
                      <a:lnTo>
                        <a:pt x="437" y="302"/>
                      </a:lnTo>
                      <a:lnTo>
                        <a:pt x="435" y="304"/>
                      </a:lnTo>
                      <a:lnTo>
                        <a:pt x="437" y="304"/>
                      </a:lnTo>
                      <a:lnTo>
                        <a:pt x="437" y="306"/>
                      </a:lnTo>
                      <a:lnTo>
                        <a:pt x="437" y="306"/>
                      </a:lnTo>
                      <a:lnTo>
                        <a:pt x="437" y="308"/>
                      </a:lnTo>
                      <a:lnTo>
                        <a:pt x="435" y="308"/>
                      </a:lnTo>
                      <a:lnTo>
                        <a:pt x="435" y="308"/>
                      </a:lnTo>
                      <a:lnTo>
                        <a:pt x="435" y="308"/>
                      </a:lnTo>
                      <a:lnTo>
                        <a:pt x="435" y="308"/>
                      </a:lnTo>
                      <a:lnTo>
                        <a:pt x="437" y="310"/>
                      </a:lnTo>
                      <a:lnTo>
                        <a:pt x="437" y="310"/>
                      </a:lnTo>
                      <a:lnTo>
                        <a:pt x="437" y="310"/>
                      </a:lnTo>
                      <a:lnTo>
                        <a:pt x="437" y="310"/>
                      </a:lnTo>
                      <a:lnTo>
                        <a:pt x="437" y="310"/>
                      </a:lnTo>
                      <a:lnTo>
                        <a:pt x="439" y="310"/>
                      </a:lnTo>
                      <a:lnTo>
                        <a:pt x="439" y="311"/>
                      </a:lnTo>
                      <a:lnTo>
                        <a:pt x="439" y="311"/>
                      </a:lnTo>
                      <a:lnTo>
                        <a:pt x="439" y="313"/>
                      </a:lnTo>
                      <a:lnTo>
                        <a:pt x="439" y="311"/>
                      </a:lnTo>
                      <a:lnTo>
                        <a:pt x="439" y="311"/>
                      </a:lnTo>
                      <a:lnTo>
                        <a:pt x="441" y="313"/>
                      </a:lnTo>
                      <a:lnTo>
                        <a:pt x="441" y="313"/>
                      </a:lnTo>
                      <a:lnTo>
                        <a:pt x="441" y="315"/>
                      </a:lnTo>
                      <a:lnTo>
                        <a:pt x="441" y="319"/>
                      </a:lnTo>
                      <a:lnTo>
                        <a:pt x="439" y="319"/>
                      </a:lnTo>
                      <a:lnTo>
                        <a:pt x="434" y="317"/>
                      </a:lnTo>
                      <a:lnTo>
                        <a:pt x="432" y="315"/>
                      </a:lnTo>
                      <a:lnTo>
                        <a:pt x="424" y="317"/>
                      </a:lnTo>
                      <a:lnTo>
                        <a:pt x="422" y="317"/>
                      </a:lnTo>
                      <a:lnTo>
                        <a:pt x="417" y="319"/>
                      </a:lnTo>
                      <a:lnTo>
                        <a:pt x="415" y="319"/>
                      </a:lnTo>
                      <a:lnTo>
                        <a:pt x="407" y="319"/>
                      </a:lnTo>
                      <a:lnTo>
                        <a:pt x="405" y="319"/>
                      </a:lnTo>
                      <a:lnTo>
                        <a:pt x="402" y="317"/>
                      </a:lnTo>
                      <a:lnTo>
                        <a:pt x="402" y="317"/>
                      </a:lnTo>
                      <a:lnTo>
                        <a:pt x="400" y="317"/>
                      </a:lnTo>
                      <a:lnTo>
                        <a:pt x="398" y="319"/>
                      </a:lnTo>
                      <a:lnTo>
                        <a:pt x="396" y="319"/>
                      </a:lnTo>
                      <a:lnTo>
                        <a:pt x="394" y="319"/>
                      </a:lnTo>
                      <a:lnTo>
                        <a:pt x="390" y="317"/>
                      </a:lnTo>
                      <a:lnTo>
                        <a:pt x="388" y="317"/>
                      </a:lnTo>
                      <a:lnTo>
                        <a:pt x="388" y="319"/>
                      </a:lnTo>
                      <a:lnTo>
                        <a:pt x="385" y="321"/>
                      </a:lnTo>
                      <a:lnTo>
                        <a:pt x="383" y="323"/>
                      </a:lnTo>
                      <a:lnTo>
                        <a:pt x="370" y="325"/>
                      </a:lnTo>
                      <a:lnTo>
                        <a:pt x="370" y="325"/>
                      </a:lnTo>
                      <a:lnTo>
                        <a:pt x="368" y="321"/>
                      </a:lnTo>
                      <a:lnTo>
                        <a:pt x="366" y="321"/>
                      </a:lnTo>
                      <a:lnTo>
                        <a:pt x="362" y="319"/>
                      </a:lnTo>
                      <a:lnTo>
                        <a:pt x="360" y="319"/>
                      </a:lnTo>
                      <a:lnTo>
                        <a:pt x="358" y="319"/>
                      </a:lnTo>
                      <a:lnTo>
                        <a:pt x="358" y="319"/>
                      </a:lnTo>
                      <a:lnTo>
                        <a:pt x="355" y="321"/>
                      </a:lnTo>
                      <a:lnTo>
                        <a:pt x="355" y="321"/>
                      </a:lnTo>
                      <a:lnTo>
                        <a:pt x="353" y="321"/>
                      </a:lnTo>
                      <a:lnTo>
                        <a:pt x="353" y="321"/>
                      </a:lnTo>
                      <a:lnTo>
                        <a:pt x="353" y="319"/>
                      </a:lnTo>
                      <a:lnTo>
                        <a:pt x="351" y="317"/>
                      </a:lnTo>
                      <a:lnTo>
                        <a:pt x="349" y="315"/>
                      </a:lnTo>
                      <a:lnTo>
                        <a:pt x="347" y="315"/>
                      </a:lnTo>
                      <a:lnTo>
                        <a:pt x="343" y="315"/>
                      </a:lnTo>
                      <a:lnTo>
                        <a:pt x="342" y="315"/>
                      </a:lnTo>
                      <a:lnTo>
                        <a:pt x="340" y="315"/>
                      </a:lnTo>
                      <a:lnTo>
                        <a:pt x="340" y="315"/>
                      </a:lnTo>
                      <a:lnTo>
                        <a:pt x="340" y="313"/>
                      </a:lnTo>
                      <a:lnTo>
                        <a:pt x="338" y="313"/>
                      </a:lnTo>
                      <a:lnTo>
                        <a:pt x="336" y="313"/>
                      </a:lnTo>
                      <a:lnTo>
                        <a:pt x="336" y="313"/>
                      </a:lnTo>
                      <a:lnTo>
                        <a:pt x="336" y="311"/>
                      </a:lnTo>
                      <a:lnTo>
                        <a:pt x="334" y="310"/>
                      </a:lnTo>
                      <a:lnTo>
                        <a:pt x="330" y="308"/>
                      </a:lnTo>
                      <a:lnTo>
                        <a:pt x="328" y="308"/>
                      </a:lnTo>
                      <a:lnTo>
                        <a:pt x="327" y="311"/>
                      </a:lnTo>
                      <a:lnTo>
                        <a:pt x="327" y="313"/>
                      </a:lnTo>
                      <a:lnTo>
                        <a:pt x="327" y="313"/>
                      </a:lnTo>
                      <a:lnTo>
                        <a:pt x="325" y="313"/>
                      </a:lnTo>
                      <a:lnTo>
                        <a:pt x="323" y="313"/>
                      </a:lnTo>
                      <a:lnTo>
                        <a:pt x="321" y="313"/>
                      </a:lnTo>
                      <a:lnTo>
                        <a:pt x="319" y="313"/>
                      </a:lnTo>
                      <a:lnTo>
                        <a:pt x="319" y="311"/>
                      </a:lnTo>
                      <a:lnTo>
                        <a:pt x="319" y="310"/>
                      </a:lnTo>
                      <a:lnTo>
                        <a:pt x="319" y="310"/>
                      </a:lnTo>
                      <a:lnTo>
                        <a:pt x="321" y="306"/>
                      </a:lnTo>
                      <a:lnTo>
                        <a:pt x="321" y="306"/>
                      </a:lnTo>
                      <a:lnTo>
                        <a:pt x="321" y="304"/>
                      </a:lnTo>
                      <a:lnTo>
                        <a:pt x="321" y="302"/>
                      </a:lnTo>
                      <a:lnTo>
                        <a:pt x="319" y="300"/>
                      </a:lnTo>
                      <a:lnTo>
                        <a:pt x="317" y="300"/>
                      </a:lnTo>
                      <a:lnTo>
                        <a:pt x="315" y="302"/>
                      </a:lnTo>
                      <a:lnTo>
                        <a:pt x="313" y="300"/>
                      </a:lnTo>
                      <a:lnTo>
                        <a:pt x="313" y="302"/>
                      </a:lnTo>
                      <a:lnTo>
                        <a:pt x="313" y="300"/>
                      </a:lnTo>
                      <a:lnTo>
                        <a:pt x="311" y="300"/>
                      </a:lnTo>
                      <a:lnTo>
                        <a:pt x="311" y="300"/>
                      </a:lnTo>
                      <a:lnTo>
                        <a:pt x="310" y="302"/>
                      </a:lnTo>
                      <a:lnTo>
                        <a:pt x="310" y="302"/>
                      </a:lnTo>
                      <a:lnTo>
                        <a:pt x="310" y="300"/>
                      </a:lnTo>
                      <a:lnTo>
                        <a:pt x="310" y="300"/>
                      </a:lnTo>
                      <a:lnTo>
                        <a:pt x="308" y="300"/>
                      </a:lnTo>
                      <a:lnTo>
                        <a:pt x="308" y="300"/>
                      </a:lnTo>
                      <a:lnTo>
                        <a:pt x="306" y="300"/>
                      </a:lnTo>
                      <a:lnTo>
                        <a:pt x="306" y="300"/>
                      </a:lnTo>
                      <a:lnTo>
                        <a:pt x="304" y="300"/>
                      </a:lnTo>
                      <a:lnTo>
                        <a:pt x="304" y="300"/>
                      </a:lnTo>
                      <a:lnTo>
                        <a:pt x="304" y="300"/>
                      </a:lnTo>
                      <a:lnTo>
                        <a:pt x="302" y="300"/>
                      </a:lnTo>
                      <a:lnTo>
                        <a:pt x="300" y="300"/>
                      </a:lnTo>
                      <a:lnTo>
                        <a:pt x="300" y="300"/>
                      </a:lnTo>
                      <a:lnTo>
                        <a:pt x="300" y="300"/>
                      </a:lnTo>
                      <a:lnTo>
                        <a:pt x="300" y="300"/>
                      </a:lnTo>
                      <a:lnTo>
                        <a:pt x="300" y="300"/>
                      </a:lnTo>
                      <a:lnTo>
                        <a:pt x="298" y="300"/>
                      </a:lnTo>
                      <a:lnTo>
                        <a:pt x="296" y="298"/>
                      </a:lnTo>
                      <a:lnTo>
                        <a:pt x="272" y="298"/>
                      </a:lnTo>
                      <a:lnTo>
                        <a:pt x="221" y="298"/>
                      </a:lnTo>
                      <a:lnTo>
                        <a:pt x="197" y="298"/>
                      </a:lnTo>
                      <a:lnTo>
                        <a:pt x="167" y="298"/>
                      </a:lnTo>
                      <a:lnTo>
                        <a:pt x="165" y="298"/>
                      </a:lnTo>
                      <a:lnTo>
                        <a:pt x="163" y="298"/>
                      </a:lnTo>
                      <a:lnTo>
                        <a:pt x="159" y="302"/>
                      </a:lnTo>
                      <a:lnTo>
                        <a:pt x="154" y="304"/>
                      </a:lnTo>
                      <a:lnTo>
                        <a:pt x="150" y="308"/>
                      </a:lnTo>
                      <a:lnTo>
                        <a:pt x="133" y="315"/>
                      </a:lnTo>
                      <a:lnTo>
                        <a:pt x="129" y="315"/>
                      </a:lnTo>
                      <a:lnTo>
                        <a:pt x="116" y="315"/>
                      </a:lnTo>
                      <a:lnTo>
                        <a:pt x="111" y="315"/>
                      </a:lnTo>
                      <a:lnTo>
                        <a:pt x="111" y="315"/>
                      </a:lnTo>
                      <a:lnTo>
                        <a:pt x="105" y="313"/>
                      </a:lnTo>
                      <a:lnTo>
                        <a:pt x="103" y="313"/>
                      </a:lnTo>
                      <a:lnTo>
                        <a:pt x="97" y="315"/>
                      </a:lnTo>
                      <a:lnTo>
                        <a:pt x="97" y="315"/>
                      </a:lnTo>
                      <a:lnTo>
                        <a:pt x="96" y="315"/>
                      </a:lnTo>
                      <a:lnTo>
                        <a:pt x="94" y="315"/>
                      </a:lnTo>
                      <a:lnTo>
                        <a:pt x="94" y="315"/>
                      </a:lnTo>
                      <a:lnTo>
                        <a:pt x="88" y="317"/>
                      </a:lnTo>
                      <a:lnTo>
                        <a:pt x="82" y="321"/>
                      </a:lnTo>
                      <a:lnTo>
                        <a:pt x="81" y="321"/>
                      </a:lnTo>
                      <a:lnTo>
                        <a:pt x="77" y="321"/>
                      </a:lnTo>
                      <a:lnTo>
                        <a:pt x="73" y="323"/>
                      </a:lnTo>
                      <a:lnTo>
                        <a:pt x="71" y="323"/>
                      </a:lnTo>
                      <a:lnTo>
                        <a:pt x="62" y="321"/>
                      </a:lnTo>
                      <a:lnTo>
                        <a:pt x="58" y="323"/>
                      </a:lnTo>
                      <a:lnTo>
                        <a:pt x="58" y="323"/>
                      </a:lnTo>
                      <a:lnTo>
                        <a:pt x="56" y="323"/>
                      </a:lnTo>
                      <a:lnTo>
                        <a:pt x="56" y="321"/>
                      </a:lnTo>
                      <a:lnTo>
                        <a:pt x="56" y="319"/>
                      </a:lnTo>
                      <a:lnTo>
                        <a:pt x="56" y="319"/>
                      </a:lnTo>
                      <a:lnTo>
                        <a:pt x="54" y="319"/>
                      </a:lnTo>
                      <a:lnTo>
                        <a:pt x="52" y="317"/>
                      </a:lnTo>
                      <a:lnTo>
                        <a:pt x="52" y="315"/>
                      </a:lnTo>
                      <a:lnTo>
                        <a:pt x="52" y="315"/>
                      </a:lnTo>
                      <a:lnTo>
                        <a:pt x="52" y="311"/>
                      </a:lnTo>
                      <a:lnTo>
                        <a:pt x="52" y="311"/>
                      </a:lnTo>
                      <a:lnTo>
                        <a:pt x="52" y="310"/>
                      </a:lnTo>
                      <a:lnTo>
                        <a:pt x="54" y="310"/>
                      </a:lnTo>
                      <a:lnTo>
                        <a:pt x="56" y="308"/>
                      </a:lnTo>
                      <a:lnTo>
                        <a:pt x="60" y="308"/>
                      </a:lnTo>
                      <a:lnTo>
                        <a:pt x="64" y="306"/>
                      </a:lnTo>
                      <a:lnTo>
                        <a:pt x="64" y="306"/>
                      </a:lnTo>
                      <a:lnTo>
                        <a:pt x="64" y="304"/>
                      </a:lnTo>
                      <a:lnTo>
                        <a:pt x="64" y="304"/>
                      </a:lnTo>
                      <a:lnTo>
                        <a:pt x="65" y="304"/>
                      </a:lnTo>
                      <a:lnTo>
                        <a:pt x="67" y="302"/>
                      </a:lnTo>
                      <a:lnTo>
                        <a:pt x="69" y="302"/>
                      </a:lnTo>
                      <a:lnTo>
                        <a:pt x="69" y="306"/>
                      </a:lnTo>
                      <a:lnTo>
                        <a:pt x="71" y="306"/>
                      </a:lnTo>
                      <a:lnTo>
                        <a:pt x="71" y="306"/>
                      </a:lnTo>
                      <a:lnTo>
                        <a:pt x="71" y="304"/>
                      </a:lnTo>
                      <a:lnTo>
                        <a:pt x="73" y="304"/>
                      </a:lnTo>
                      <a:lnTo>
                        <a:pt x="75" y="304"/>
                      </a:lnTo>
                      <a:lnTo>
                        <a:pt x="77" y="306"/>
                      </a:lnTo>
                      <a:lnTo>
                        <a:pt x="79" y="306"/>
                      </a:lnTo>
                      <a:lnTo>
                        <a:pt x="82" y="308"/>
                      </a:lnTo>
                      <a:lnTo>
                        <a:pt x="82" y="308"/>
                      </a:lnTo>
                      <a:lnTo>
                        <a:pt x="84" y="308"/>
                      </a:lnTo>
                      <a:lnTo>
                        <a:pt x="86" y="304"/>
                      </a:lnTo>
                      <a:lnTo>
                        <a:pt x="88" y="304"/>
                      </a:lnTo>
                      <a:lnTo>
                        <a:pt x="88" y="304"/>
                      </a:lnTo>
                      <a:lnTo>
                        <a:pt x="90" y="304"/>
                      </a:lnTo>
                      <a:lnTo>
                        <a:pt x="92" y="304"/>
                      </a:lnTo>
                      <a:lnTo>
                        <a:pt x="94" y="304"/>
                      </a:lnTo>
                      <a:lnTo>
                        <a:pt x="94" y="304"/>
                      </a:lnTo>
                      <a:lnTo>
                        <a:pt x="96" y="304"/>
                      </a:lnTo>
                      <a:lnTo>
                        <a:pt x="96" y="306"/>
                      </a:lnTo>
                      <a:lnTo>
                        <a:pt x="101" y="304"/>
                      </a:lnTo>
                      <a:lnTo>
                        <a:pt x="103" y="302"/>
                      </a:lnTo>
                      <a:lnTo>
                        <a:pt x="105" y="302"/>
                      </a:lnTo>
                      <a:lnTo>
                        <a:pt x="105" y="302"/>
                      </a:lnTo>
                      <a:lnTo>
                        <a:pt x="107" y="302"/>
                      </a:lnTo>
                      <a:lnTo>
                        <a:pt x="107" y="302"/>
                      </a:lnTo>
                      <a:lnTo>
                        <a:pt x="109" y="302"/>
                      </a:lnTo>
                      <a:lnTo>
                        <a:pt x="111" y="302"/>
                      </a:lnTo>
                      <a:lnTo>
                        <a:pt x="112" y="304"/>
                      </a:lnTo>
                      <a:lnTo>
                        <a:pt x="114" y="306"/>
                      </a:lnTo>
                      <a:lnTo>
                        <a:pt x="114" y="306"/>
                      </a:lnTo>
                      <a:lnTo>
                        <a:pt x="120" y="306"/>
                      </a:lnTo>
                      <a:lnTo>
                        <a:pt x="120" y="306"/>
                      </a:lnTo>
                      <a:lnTo>
                        <a:pt x="120" y="308"/>
                      </a:lnTo>
                      <a:lnTo>
                        <a:pt x="122" y="308"/>
                      </a:lnTo>
                      <a:lnTo>
                        <a:pt x="124" y="306"/>
                      </a:lnTo>
                      <a:lnTo>
                        <a:pt x="124" y="306"/>
                      </a:lnTo>
                      <a:lnTo>
                        <a:pt x="126" y="304"/>
                      </a:lnTo>
                      <a:lnTo>
                        <a:pt x="126" y="304"/>
                      </a:lnTo>
                      <a:lnTo>
                        <a:pt x="127" y="306"/>
                      </a:lnTo>
                      <a:lnTo>
                        <a:pt x="127" y="304"/>
                      </a:lnTo>
                      <a:lnTo>
                        <a:pt x="127" y="304"/>
                      </a:lnTo>
                      <a:lnTo>
                        <a:pt x="129" y="304"/>
                      </a:lnTo>
                      <a:lnTo>
                        <a:pt x="129" y="306"/>
                      </a:lnTo>
                      <a:lnTo>
                        <a:pt x="131" y="306"/>
                      </a:lnTo>
                      <a:lnTo>
                        <a:pt x="131" y="304"/>
                      </a:lnTo>
                      <a:lnTo>
                        <a:pt x="131" y="306"/>
                      </a:lnTo>
                      <a:lnTo>
                        <a:pt x="131" y="306"/>
                      </a:lnTo>
                      <a:lnTo>
                        <a:pt x="131" y="308"/>
                      </a:lnTo>
                      <a:lnTo>
                        <a:pt x="133" y="308"/>
                      </a:lnTo>
                      <a:lnTo>
                        <a:pt x="133" y="308"/>
                      </a:lnTo>
                      <a:lnTo>
                        <a:pt x="133" y="308"/>
                      </a:lnTo>
                      <a:lnTo>
                        <a:pt x="135" y="308"/>
                      </a:lnTo>
                      <a:lnTo>
                        <a:pt x="135" y="308"/>
                      </a:lnTo>
                      <a:lnTo>
                        <a:pt x="135" y="308"/>
                      </a:lnTo>
                      <a:lnTo>
                        <a:pt x="139" y="308"/>
                      </a:lnTo>
                      <a:lnTo>
                        <a:pt x="141" y="306"/>
                      </a:lnTo>
                      <a:lnTo>
                        <a:pt x="142" y="302"/>
                      </a:lnTo>
                      <a:lnTo>
                        <a:pt x="142" y="302"/>
                      </a:lnTo>
                      <a:lnTo>
                        <a:pt x="144" y="302"/>
                      </a:lnTo>
                      <a:lnTo>
                        <a:pt x="144" y="300"/>
                      </a:lnTo>
                      <a:lnTo>
                        <a:pt x="144" y="300"/>
                      </a:lnTo>
                      <a:lnTo>
                        <a:pt x="144" y="300"/>
                      </a:lnTo>
                      <a:lnTo>
                        <a:pt x="144" y="298"/>
                      </a:lnTo>
                      <a:lnTo>
                        <a:pt x="142" y="298"/>
                      </a:lnTo>
                      <a:lnTo>
                        <a:pt x="144" y="298"/>
                      </a:lnTo>
                      <a:lnTo>
                        <a:pt x="142" y="296"/>
                      </a:lnTo>
                      <a:lnTo>
                        <a:pt x="142" y="295"/>
                      </a:lnTo>
                      <a:lnTo>
                        <a:pt x="142" y="293"/>
                      </a:lnTo>
                      <a:lnTo>
                        <a:pt x="142" y="291"/>
                      </a:lnTo>
                      <a:lnTo>
                        <a:pt x="144" y="289"/>
                      </a:lnTo>
                      <a:lnTo>
                        <a:pt x="144" y="289"/>
                      </a:lnTo>
                      <a:lnTo>
                        <a:pt x="146" y="291"/>
                      </a:lnTo>
                      <a:lnTo>
                        <a:pt x="148" y="289"/>
                      </a:lnTo>
                      <a:lnTo>
                        <a:pt x="148" y="289"/>
                      </a:lnTo>
                      <a:lnTo>
                        <a:pt x="150" y="287"/>
                      </a:lnTo>
                      <a:lnTo>
                        <a:pt x="150" y="289"/>
                      </a:lnTo>
                      <a:lnTo>
                        <a:pt x="152" y="289"/>
                      </a:lnTo>
                      <a:lnTo>
                        <a:pt x="152" y="289"/>
                      </a:lnTo>
                      <a:lnTo>
                        <a:pt x="154" y="287"/>
                      </a:lnTo>
                      <a:lnTo>
                        <a:pt x="152" y="287"/>
                      </a:lnTo>
                      <a:lnTo>
                        <a:pt x="152" y="287"/>
                      </a:lnTo>
                      <a:lnTo>
                        <a:pt x="150" y="287"/>
                      </a:lnTo>
                      <a:lnTo>
                        <a:pt x="148" y="287"/>
                      </a:lnTo>
                      <a:lnTo>
                        <a:pt x="148" y="287"/>
                      </a:lnTo>
                      <a:lnTo>
                        <a:pt x="146" y="289"/>
                      </a:lnTo>
                      <a:lnTo>
                        <a:pt x="144" y="289"/>
                      </a:lnTo>
                      <a:lnTo>
                        <a:pt x="144" y="289"/>
                      </a:lnTo>
                      <a:lnTo>
                        <a:pt x="142" y="289"/>
                      </a:lnTo>
                      <a:lnTo>
                        <a:pt x="142" y="289"/>
                      </a:lnTo>
                      <a:lnTo>
                        <a:pt x="141" y="291"/>
                      </a:lnTo>
                      <a:lnTo>
                        <a:pt x="141" y="295"/>
                      </a:lnTo>
                      <a:lnTo>
                        <a:pt x="142" y="298"/>
                      </a:lnTo>
                      <a:lnTo>
                        <a:pt x="142" y="300"/>
                      </a:lnTo>
                      <a:lnTo>
                        <a:pt x="142" y="300"/>
                      </a:lnTo>
                      <a:lnTo>
                        <a:pt x="141" y="302"/>
                      </a:lnTo>
                      <a:lnTo>
                        <a:pt x="139" y="302"/>
                      </a:lnTo>
                      <a:lnTo>
                        <a:pt x="137" y="306"/>
                      </a:lnTo>
                      <a:lnTo>
                        <a:pt x="135" y="308"/>
                      </a:lnTo>
                      <a:lnTo>
                        <a:pt x="135" y="308"/>
                      </a:lnTo>
                      <a:lnTo>
                        <a:pt x="133" y="306"/>
                      </a:lnTo>
                      <a:lnTo>
                        <a:pt x="133" y="304"/>
                      </a:lnTo>
                      <a:lnTo>
                        <a:pt x="131" y="302"/>
                      </a:lnTo>
                      <a:lnTo>
                        <a:pt x="126" y="302"/>
                      </a:lnTo>
                      <a:lnTo>
                        <a:pt x="122" y="304"/>
                      </a:lnTo>
                      <a:lnTo>
                        <a:pt x="122" y="304"/>
                      </a:lnTo>
                      <a:lnTo>
                        <a:pt x="122" y="304"/>
                      </a:lnTo>
                      <a:lnTo>
                        <a:pt x="120" y="304"/>
                      </a:lnTo>
                      <a:lnTo>
                        <a:pt x="120" y="302"/>
                      </a:lnTo>
                      <a:lnTo>
                        <a:pt x="120" y="302"/>
                      </a:lnTo>
                      <a:lnTo>
                        <a:pt x="118" y="302"/>
                      </a:lnTo>
                      <a:lnTo>
                        <a:pt x="118" y="304"/>
                      </a:lnTo>
                      <a:lnTo>
                        <a:pt x="116" y="304"/>
                      </a:lnTo>
                      <a:lnTo>
                        <a:pt x="116" y="304"/>
                      </a:lnTo>
                      <a:lnTo>
                        <a:pt x="114" y="302"/>
                      </a:lnTo>
                      <a:lnTo>
                        <a:pt x="112" y="302"/>
                      </a:lnTo>
                      <a:lnTo>
                        <a:pt x="112" y="300"/>
                      </a:lnTo>
                      <a:lnTo>
                        <a:pt x="112" y="300"/>
                      </a:lnTo>
                      <a:lnTo>
                        <a:pt x="112" y="300"/>
                      </a:lnTo>
                      <a:lnTo>
                        <a:pt x="112" y="300"/>
                      </a:lnTo>
                      <a:lnTo>
                        <a:pt x="111" y="300"/>
                      </a:lnTo>
                      <a:lnTo>
                        <a:pt x="109" y="296"/>
                      </a:lnTo>
                      <a:lnTo>
                        <a:pt x="109" y="296"/>
                      </a:lnTo>
                      <a:lnTo>
                        <a:pt x="109" y="296"/>
                      </a:lnTo>
                      <a:lnTo>
                        <a:pt x="109" y="296"/>
                      </a:lnTo>
                      <a:lnTo>
                        <a:pt x="109" y="295"/>
                      </a:lnTo>
                      <a:lnTo>
                        <a:pt x="109" y="295"/>
                      </a:lnTo>
                      <a:lnTo>
                        <a:pt x="107" y="295"/>
                      </a:lnTo>
                      <a:lnTo>
                        <a:pt x="107" y="295"/>
                      </a:lnTo>
                      <a:lnTo>
                        <a:pt x="107" y="296"/>
                      </a:lnTo>
                      <a:lnTo>
                        <a:pt x="107" y="296"/>
                      </a:lnTo>
                      <a:lnTo>
                        <a:pt x="105" y="300"/>
                      </a:lnTo>
                      <a:lnTo>
                        <a:pt x="103" y="300"/>
                      </a:lnTo>
                      <a:lnTo>
                        <a:pt x="101" y="302"/>
                      </a:lnTo>
                      <a:lnTo>
                        <a:pt x="99" y="302"/>
                      </a:lnTo>
                      <a:lnTo>
                        <a:pt x="97" y="302"/>
                      </a:lnTo>
                      <a:lnTo>
                        <a:pt x="96" y="302"/>
                      </a:lnTo>
                      <a:lnTo>
                        <a:pt x="94" y="302"/>
                      </a:lnTo>
                      <a:lnTo>
                        <a:pt x="92" y="302"/>
                      </a:lnTo>
                      <a:lnTo>
                        <a:pt x="92" y="302"/>
                      </a:lnTo>
                      <a:lnTo>
                        <a:pt x="90" y="304"/>
                      </a:lnTo>
                      <a:lnTo>
                        <a:pt x="90" y="304"/>
                      </a:lnTo>
                      <a:lnTo>
                        <a:pt x="86" y="302"/>
                      </a:lnTo>
                      <a:lnTo>
                        <a:pt x="86" y="302"/>
                      </a:lnTo>
                      <a:lnTo>
                        <a:pt x="84" y="304"/>
                      </a:lnTo>
                      <a:lnTo>
                        <a:pt x="84" y="304"/>
                      </a:lnTo>
                      <a:lnTo>
                        <a:pt x="84" y="304"/>
                      </a:lnTo>
                      <a:lnTo>
                        <a:pt x="84" y="306"/>
                      </a:lnTo>
                      <a:lnTo>
                        <a:pt x="84" y="306"/>
                      </a:lnTo>
                      <a:lnTo>
                        <a:pt x="82" y="306"/>
                      </a:lnTo>
                      <a:lnTo>
                        <a:pt x="81" y="306"/>
                      </a:lnTo>
                      <a:lnTo>
                        <a:pt x="77" y="304"/>
                      </a:lnTo>
                      <a:lnTo>
                        <a:pt x="77" y="302"/>
                      </a:lnTo>
                      <a:lnTo>
                        <a:pt x="75" y="302"/>
                      </a:lnTo>
                      <a:lnTo>
                        <a:pt x="75" y="302"/>
                      </a:lnTo>
                      <a:lnTo>
                        <a:pt x="75" y="302"/>
                      </a:lnTo>
                      <a:lnTo>
                        <a:pt x="75" y="302"/>
                      </a:lnTo>
                      <a:lnTo>
                        <a:pt x="73" y="300"/>
                      </a:lnTo>
                      <a:lnTo>
                        <a:pt x="75" y="300"/>
                      </a:lnTo>
                      <a:lnTo>
                        <a:pt x="75" y="300"/>
                      </a:lnTo>
                      <a:lnTo>
                        <a:pt x="75" y="298"/>
                      </a:lnTo>
                      <a:lnTo>
                        <a:pt x="75" y="298"/>
                      </a:lnTo>
                      <a:lnTo>
                        <a:pt x="75" y="298"/>
                      </a:lnTo>
                      <a:lnTo>
                        <a:pt x="75" y="298"/>
                      </a:lnTo>
                      <a:lnTo>
                        <a:pt x="75" y="298"/>
                      </a:lnTo>
                      <a:lnTo>
                        <a:pt x="73" y="296"/>
                      </a:lnTo>
                      <a:lnTo>
                        <a:pt x="73" y="296"/>
                      </a:lnTo>
                      <a:lnTo>
                        <a:pt x="73" y="302"/>
                      </a:lnTo>
                      <a:lnTo>
                        <a:pt x="73" y="302"/>
                      </a:lnTo>
                      <a:lnTo>
                        <a:pt x="71" y="300"/>
                      </a:lnTo>
                      <a:lnTo>
                        <a:pt x="69" y="298"/>
                      </a:lnTo>
                      <a:lnTo>
                        <a:pt x="69" y="296"/>
                      </a:lnTo>
                      <a:lnTo>
                        <a:pt x="67" y="298"/>
                      </a:lnTo>
                      <a:lnTo>
                        <a:pt x="67" y="298"/>
                      </a:lnTo>
                      <a:lnTo>
                        <a:pt x="67" y="298"/>
                      </a:lnTo>
                      <a:lnTo>
                        <a:pt x="65" y="298"/>
                      </a:lnTo>
                      <a:lnTo>
                        <a:pt x="64" y="298"/>
                      </a:lnTo>
                      <a:lnTo>
                        <a:pt x="64" y="298"/>
                      </a:lnTo>
                      <a:lnTo>
                        <a:pt x="64" y="298"/>
                      </a:lnTo>
                      <a:lnTo>
                        <a:pt x="64" y="296"/>
                      </a:lnTo>
                      <a:lnTo>
                        <a:pt x="65" y="295"/>
                      </a:lnTo>
                      <a:lnTo>
                        <a:pt x="65" y="293"/>
                      </a:lnTo>
                      <a:lnTo>
                        <a:pt x="67" y="293"/>
                      </a:lnTo>
                      <a:lnTo>
                        <a:pt x="67" y="289"/>
                      </a:lnTo>
                      <a:lnTo>
                        <a:pt x="65" y="291"/>
                      </a:lnTo>
                      <a:lnTo>
                        <a:pt x="65" y="291"/>
                      </a:lnTo>
                      <a:lnTo>
                        <a:pt x="65" y="293"/>
                      </a:lnTo>
                      <a:lnTo>
                        <a:pt x="65" y="293"/>
                      </a:lnTo>
                      <a:lnTo>
                        <a:pt x="65" y="293"/>
                      </a:lnTo>
                      <a:lnTo>
                        <a:pt x="64" y="295"/>
                      </a:lnTo>
                      <a:lnTo>
                        <a:pt x="64" y="295"/>
                      </a:lnTo>
                      <a:lnTo>
                        <a:pt x="64" y="296"/>
                      </a:lnTo>
                      <a:lnTo>
                        <a:pt x="64" y="298"/>
                      </a:lnTo>
                      <a:lnTo>
                        <a:pt x="64" y="300"/>
                      </a:lnTo>
                      <a:lnTo>
                        <a:pt x="64" y="302"/>
                      </a:lnTo>
                      <a:lnTo>
                        <a:pt x="60" y="302"/>
                      </a:lnTo>
                      <a:lnTo>
                        <a:pt x="58" y="306"/>
                      </a:lnTo>
                      <a:lnTo>
                        <a:pt x="54" y="306"/>
                      </a:lnTo>
                      <a:lnTo>
                        <a:pt x="54" y="306"/>
                      </a:lnTo>
                      <a:lnTo>
                        <a:pt x="54" y="302"/>
                      </a:lnTo>
                      <a:lnTo>
                        <a:pt x="52" y="300"/>
                      </a:lnTo>
                      <a:lnTo>
                        <a:pt x="54" y="298"/>
                      </a:lnTo>
                      <a:lnTo>
                        <a:pt x="54" y="295"/>
                      </a:lnTo>
                      <a:lnTo>
                        <a:pt x="56" y="295"/>
                      </a:lnTo>
                      <a:lnTo>
                        <a:pt x="60" y="295"/>
                      </a:lnTo>
                      <a:lnTo>
                        <a:pt x="60" y="295"/>
                      </a:lnTo>
                      <a:lnTo>
                        <a:pt x="58" y="293"/>
                      </a:lnTo>
                      <a:lnTo>
                        <a:pt x="56" y="293"/>
                      </a:lnTo>
                      <a:lnTo>
                        <a:pt x="56" y="293"/>
                      </a:lnTo>
                      <a:lnTo>
                        <a:pt x="54" y="295"/>
                      </a:lnTo>
                      <a:lnTo>
                        <a:pt x="52" y="295"/>
                      </a:lnTo>
                      <a:lnTo>
                        <a:pt x="52" y="295"/>
                      </a:lnTo>
                      <a:lnTo>
                        <a:pt x="52" y="295"/>
                      </a:lnTo>
                      <a:lnTo>
                        <a:pt x="52" y="295"/>
                      </a:lnTo>
                      <a:lnTo>
                        <a:pt x="52" y="293"/>
                      </a:lnTo>
                      <a:lnTo>
                        <a:pt x="52" y="293"/>
                      </a:lnTo>
                      <a:lnTo>
                        <a:pt x="54" y="291"/>
                      </a:lnTo>
                      <a:lnTo>
                        <a:pt x="54" y="289"/>
                      </a:lnTo>
                      <a:lnTo>
                        <a:pt x="54" y="289"/>
                      </a:lnTo>
                      <a:lnTo>
                        <a:pt x="52" y="289"/>
                      </a:lnTo>
                      <a:lnTo>
                        <a:pt x="52" y="289"/>
                      </a:lnTo>
                      <a:lnTo>
                        <a:pt x="52" y="289"/>
                      </a:lnTo>
                      <a:lnTo>
                        <a:pt x="52" y="289"/>
                      </a:lnTo>
                      <a:lnTo>
                        <a:pt x="52" y="287"/>
                      </a:lnTo>
                      <a:lnTo>
                        <a:pt x="52" y="287"/>
                      </a:lnTo>
                      <a:lnTo>
                        <a:pt x="54" y="281"/>
                      </a:lnTo>
                      <a:lnTo>
                        <a:pt x="54" y="281"/>
                      </a:lnTo>
                      <a:lnTo>
                        <a:pt x="54" y="281"/>
                      </a:lnTo>
                      <a:lnTo>
                        <a:pt x="54" y="280"/>
                      </a:lnTo>
                      <a:lnTo>
                        <a:pt x="54" y="278"/>
                      </a:lnTo>
                      <a:lnTo>
                        <a:pt x="54" y="276"/>
                      </a:lnTo>
                      <a:lnTo>
                        <a:pt x="56" y="274"/>
                      </a:lnTo>
                      <a:lnTo>
                        <a:pt x="56" y="270"/>
                      </a:lnTo>
                      <a:lnTo>
                        <a:pt x="56" y="270"/>
                      </a:lnTo>
                      <a:lnTo>
                        <a:pt x="56" y="268"/>
                      </a:lnTo>
                      <a:lnTo>
                        <a:pt x="56" y="266"/>
                      </a:lnTo>
                      <a:lnTo>
                        <a:pt x="56" y="266"/>
                      </a:lnTo>
                      <a:lnTo>
                        <a:pt x="58" y="265"/>
                      </a:lnTo>
                      <a:lnTo>
                        <a:pt x="58" y="265"/>
                      </a:lnTo>
                      <a:lnTo>
                        <a:pt x="58" y="263"/>
                      </a:lnTo>
                      <a:lnTo>
                        <a:pt x="62" y="263"/>
                      </a:lnTo>
                      <a:lnTo>
                        <a:pt x="64" y="263"/>
                      </a:lnTo>
                      <a:lnTo>
                        <a:pt x="77" y="263"/>
                      </a:lnTo>
                      <a:lnTo>
                        <a:pt x="86" y="263"/>
                      </a:lnTo>
                      <a:lnTo>
                        <a:pt x="103" y="263"/>
                      </a:lnTo>
                      <a:lnTo>
                        <a:pt x="122" y="263"/>
                      </a:lnTo>
                      <a:lnTo>
                        <a:pt x="122" y="263"/>
                      </a:lnTo>
                      <a:lnTo>
                        <a:pt x="122" y="257"/>
                      </a:lnTo>
                      <a:lnTo>
                        <a:pt x="122" y="251"/>
                      </a:lnTo>
                      <a:lnTo>
                        <a:pt x="122" y="249"/>
                      </a:lnTo>
                      <a:lnTo>
                        <a:pt x="124" y="249"/>
                      </a:lnTo>
                      <a:lnTo>
                        <a:pt x="127" y="249"/>
                      </a:lnTo>
                      <a:lnTo>
                        <a:pt x="131" y="248"/>
                      </a:lnTo>
                      <a:lnTo>
                        <a:pt x="133" y="248"/>
                      </a:lnTo>
                      <a:lnTo>
                        <a:pt x="137" y="248"/>
                      </a:lnTo>
                      <a:lnTo>
                        <a:pt x="139" y="248"/>
                      </a:lnTo>
                      <a:lnTo>
                        <a:pt x="141" y="248"/>
                      </a:lnTo>
                      <a:lnTo>
                        <a:pt x="144" y="246"/>
                      </a:lnTo>
                      <a:lnTo>
                        <a:pt x="146" y="246"/>
                      </a:lnTo>
                      <a:lnTo>
                        <a:pt x="154" y="248"/>
                      </a:lnTo>
                      <a:lnTo>
                        <a:pt x="156" y="248"/>
                      </a:lnTo>
                      <a:lnTo>
                        <a:pt x="159" y="248"/>
                      </a:lnTo>
                      <a:lnTo>
                        <a:pt x="161" y="246"/>
                      </a:lnTo>
                      <a:lnTo>
                        <a:pt x="163" y="244"/>
                      </a:lnTo>
                      <a:lnTo>
                        <a:pt x="165" y="244"/>
                      </a:lnTo>
                      <a:lnTo>
                        <a:pt x="165" y="240"/>
                      </a:lnTo>
                      <a:lnTo>
                        <a:pt x="165" y="236"/>
                      </a:lnTo>
                      <a:lnTo>
                        <a:pt x="167" y="234"/>
                      </a:lnTo>
                      <a:lnTo>
                        <a:pt x="169" y="231"/>
                      </a:lnTo>
                      <a:lnTo>
                        <a:pt x="171" y="231"/>
                      </a:lnTo>
                      <a:lnTo>
                        <a:pt x="173" y="233"/>
                      </a:lnTo>
                      <a:lnTo>
                        <a:pt x="176" y="234"/>
                      </a:lnTo>
                      <a:lnTo>
                        <a:pt x="180" y="238"/>
                      </a:lnTo>
                      <a:lnTo>
                        <a:pt x="186" y="240"/>
                      </a:lnTo>
                      <a:lnTo>
                        <a:pt x="188" y="240"/>
                      </a:lnTo>
                      <a:lnTo>
                        <a:pt x="189" y="240"/>
                      </a:lnTo>
                      <a:lnTo>
                        <a:pt x="191" y="242"/>
                      </a:lnTo>
                      <a:lnTo>
                        <a:pt x="193" y="242"/>
                      </a:lnTo>
                      <a:lnTo>
                        <a:pt x="195" y="244"/>
                      </a:lnTo>
                      <a:lnTo>
                        <a:pt x="197" y="244"/>
                      </a:lnTo>
                      <a:lnTo>
                        <a:pt x="197" y="244"/>
                      </a:lnTo>
                      <a:lnTo>
                        <a:pt x="199" y="246"/>
                      </a:lnTo>
                      <a:lnTo>
                        <a:pt x="201" y="248"/>
                      </a:lnTo>
                      <a:lnTo>
                        <a:pt x="203" y="249"/>
                      </a:lnTo>
                      <a:lnTo>
                        <a:pt x="206" y="249"/>
                      </a:lnTo>
                      <a:lnTo>
                        <a:pt x="208" y="249"/>
                      </a:lnTo>
                      <a:lnTo>
                        <a:pt x="210" y="248"/>
                      </a:lnTo>
                      <a:lnTo>
                        <a:pt x="212" y="248"/>
                      </a:lnTo>
                      <a:lnTo>
                        <a:pt x="214" y="251"/>
                      </a:lnTo>
                      <a:lnTo>
                        <a:pt x="216" y="251"/>
                      </a:lnTo>
                      <a:lnTo>
                        <a:pt x="218" y="251"/>
                      </a:lnTo>
                      <a:lnTo>
                        <a:pt x="219" y="253"/>
                      </a:lnTo>
                      <a:lnTo>
                        <a:pt x="219" y="253"/>
                      </a:lnTo>
                      <a:lnTo>
                        <a:pt x="219" y="253"/>
                      </a:lnTo>
                      <a:lnTo>
                        <a:pt x="221" y="255"/>
                      </a:lnTo>
                      <a:lnTo>
                        <a:pt x="221" y="255"/>
                      </a:lnTo>
                      <a:lnTo>
                        <a:pt x="225" y="257"/>
                      </a:lnTo>
                      <a:lnTo>
                        <a:pt x="227" y="257"/>
                      </a:lnTo>
                      <a:lnTo>
                        <a:pt x="229" y="257"/>
                      </a:lnTo>
                      <a:lnTo>
                        <a:pt x="233" y="257"/>
                      </a:lnTo>
                      <a:lnTo>
                        <a:pt x="236" y="257"/>
                      </a:lnTo>
                      <a:lnTo>
                        <a:pt x="238" y="257"/>
                      </a:lnTo>
                      <a:lnTo>
                        <a:pt x="240" y="257"/>
                      </a:lnTo>
                      <a:lnTo>
                        <a:pt x="244" y="253"/>
                      </a:lnTo>
                      <a:lnTo>
                        <a:pt x="244" y="253"/>
                      </a:lnTo>
                      <a:lnTo>
                        <a:pt x="246" y="253"/>
                      </a:lnTo>
                      <a:lnTo>
                        <a:pt x="250" y="253"/>
                      </a:lnTo>
                      <a:lnTo>
                        <a:pt x="251" y="253"/>
                      </a:lnTo>
                      <a:lnTo>
                        <a:pt x="255" y="251"/>
                      </a:lnTo>
                      <a:lnTo>
                        <a:pt x="261" y="251"/>
                      </a:lnTo>
                      <a:lnTo>
                        <a:pt x="263" y="249"/>
                      </a:lnTo>
                      <a:lnTo>
                        <a:pt x="266" y="246"/>
                      </a:lnTo>
                      <a:lnTo>
                        <a:pt x="266" y="242"/>
                      </a:lnTo>
                      <a:lnTo>
                        <a:pt x="265" y="240"/>
                      </a:lnTo>
                      <a:lnTo>
                        <a:pt x="263" y="238"/>
                      </a:lnTo>
                      <a:lnTo>
                        <a:pt x="263" y="238"/>
                      </a:lnTo>
                      <a:lnTo>
                        <a:pt x="261" y="236"/>
                      </a:lnTo>
                      <a:lnTo>
                        <a:pt x="261" y="236"/>
                      </a:lnTo>
                      <a:lnTo>
                        <a:pt x="261" y="234"/>
                      </a:lnTo>
                      <a:lnTo>
                        <a:pt x="261" y="234"/>
                      </a:lnTo>
                      <a:lnTo>
                        <a:pt x="259" y="233"/>
                      </a:lnTo>
                      <a:lnTo>
                        <a:pt x="257" y="233"/>
                      </a:lnTo>
                      <a:lnTo>
                        <a:pt x="255" y="233"/>
                      </a:lnTo>
                      <a:lnTo>
                        <a:pt x="253" y="231"/>
                      </a:lnTo>
                      <a:lnTo>
                        <a:pt x="253" y="231"/>
                      </a:lnTo>
                      <a:lnTo>
                        <a:pt x="251" y="233"/>
                      </a:lnTo>
                      <a:lnTo>
                        <a:pt x="250" y="233"/>
                      </a:lnTo>
                      <a:lnTo>
                        <a:pt x="248" y="233"/>
                      </a:lnTo>
                      <a:lnTo>
                        <a:pt x="248" y="233"/>
                      </a:lnTo>
                      <a:lnTo>
                        <a:pt x="246" y="233"/>
                      </a:lnTo>
                      <a:lnTo>
                        <a:pt x="242" y="234"/>
                      </a:lnTo>
                      <a:lnTo>
                        <a:pt x="238" y="236"/>
                      </a:lnTo>
                      <a:lnTo>
                        <a:pt x="236" y="236"/>
                      </a:lnTo>
                      <a:lnTo>
                        <a:pt x="233" y="240"/>
                      </a:lnTo>
                      <a:lnTo>
                        <a:pt x="229" y="240"/>
                      </a:lnTo>
                      <a:lnTo>
                        <a:pt x="229" y="240"/>
                      </a:lnTo>
                      <a:lnTo>
                        <a:pt x="227" y="240"/>
                      </a:lnTo>
                      <a:lnTo>
                        <a:pt x="225" y="240"/>
                      </a:lnTo>
                      <a:lnTo>
                        <a:pt x="219" y="236"/>
                      </a:lnTo>
                      <a:lnTo>
                        <a:pt x="218" y="234"/>
                      </a:lnTo>
                      <a:lnTo>
                        <a:pt x="218" y="234"/>
                      </a:lnTo>
                      <a:lnTo>
                        <a:pt x="216" y="229"/>
                      </a:lnTo>
                      <a:lnTo>
                        <a:pt x="216" y="229"/>
                      </a:lnTo>
                      <a:lnTo>
                        <a:pt x="214" y="227"/>
                      </a:lnTo>
                      <a:lnTo>
                        <a:pt x="210" y="225"/>
                      </a:lnTo>
                      <a:lnTo>
                        <a:pt x="208" y="225"/>
                      </a:lnTo>
                      <a:lnTo>
                        <a:pt x="204" y="227"/>
                      </a:lnTo>
                      <a:lnTo>
                        <a:pt x="201" y="229"/>
                      </a:lnTo>
                      <a:lnTo>
                        <a:pt x="199" y="229"/>
                      </a:lnTo>
                      <a:lnTo>
                        <a:pt x="199" y="229"/>
                      </a:lnTo>
                      <a:lnTo>
                        <a:pt x="195" y="227"/>
                      </a:lnTo>
                      <a:lnTo>
                        <a:pt x="195" y="227"/>
                      </a:lnTo>
                      <a:lnTo>
                        <a:pt x="193" y="221"/>
                      </a:lnTo>
                      <a:lnTo>
                        <a:pt x="193" y="219"/>
                      </a:lnTo>
                      <a:lnTo>
                        <a:pt x="189" y="218"/>
                      </a:lnTo>
                      <a:lnTo>
                        <a:pt x="188" y="216"/>
                      </a:lnTo>
                      <a:lnTo>
                        <a:pt x="180" y="216"/>
                      </a:lnTo>
                      <a:lnTo>
                        <a:pt x="176" y="214"/>
                      </a:lnTo>
                      <a:lnTo>
                        <a:pt x="174" y="214"/>
                      </a:lnTo>
                      <a:lnTo>
                        <a:pt x="169" y="216"/>
                      </a:lnTo>
                      <a:lnTo>
                        <a:pt x="163" y="219"/>
                      </a:lnTo>
                      <a:lnTo>
                        <a:pt x="161" y="219"/>
                      </a:lnTo>
                      <a:lnTo>
                        <a:pt x="161" y="219"/>
                      </a:lnTo>
                      <a:lnTo>
                        <a:pt x="159" y="218"/>
                      </a:lnTo>
                      <a:lnTo>
                        <a:pt x="159" y="216"/>
                      </a:lnTo>
                      <a:lnTo>
                        <a:pt x="156" y="216"/>
                      </a:lnTo>
                      <a:lnTo>
                        <a:pt x="152" y="218"/>
                      </a:lnTo>
                      <a:lnTo>
                        <a:pt x="150" y="219"/>
                      </a:lnTo>
                      <a:lnTo>
                        <a:pt x="148" y="221"/>
                      </a:lnTo>
                      <a:lnTo>
                        <a:pt x="146" y="223"/>
                      </a:lnTo>
                      <a:lnTo>
                        <a:pt x="146" y="225"/>
                      </a:lnTo>
                      <a:lnTo>
                        <a:pt x="146" y="227"/>
                      </a:lnTo>
                      <a:lnTo>
                        <a:pt x="144" y="229"/>
                      </a:lnTo>
                      <a:lnTo>
                        <a:pt x="144" y="231"/>
                      </a:lnTo>
                      <a:lnTo>
                        <a:pt x="144" y="231"/>
                      </a:lnTo>
                      <a:lnTo>
                        <a:pt x="135" y="231"/>
                      </a:lnTo>
                      <a:lnTo>
                        <a:pt x="131" y="231"/>
                      </a:lnTo>
                      <a:lnTo>
                        <a:pt x="69" y="231"/>
                      </a:lnTo>
                      <a:lnTo>
                        <a:pt x="69" y="231"/>
                      </a:lnTo>
                      <a:lnTo>
                        <a:pt x="67" y="229"/>
                      </a:lnTo>
                      <a:lnTo>
                        <a:pt x="67" y="227"/>
                      </a:lnTo>
                      <a:lnTo>
                        <a:pt x="69" y="225"/>
                      </a:lnTo>
                      <a:lnTo>
                        <a:pt x="71" y="225"/>
                      </a:lnTo>
                      <a:lnTo>
                        <a:pt x="73" y="223"/>
                      </a:lnTo>
                      <a:lnTo>
                        <a:pt x="73" y="223"/>
                      </a:lnTo>
                      <a:lnTo>
                        <a:pt x="71" y="223"/>
                      </a:lnTo>
                      <a:lnTo>
                        <a:pt x="71" y="223"/>
                      </a:lnTo>
                      <a:lnTo>
                        <a:pt x="73" y="221"/>
                      </a:lnTo>
                      <a:lnTo>
                        <a:pt x="73" y="221"/>
                      </a:lnTo>
                      <a:lnTo>
                        <a:pt x="73" y="219"/>
                      </a:lnTo>
                      <a:lnTo>
                        <a:pt x="71" y="219"/>
                      </a:lnTo>
                      <a:lnTo>
                        <a:pt x="71" y="221"/>
                      </a:lnTo>
                      <a:lnTo>
                        <a:pt x="71" y="221"/>
                      </a:lnTo>
                      <a:lnTo>
                        <a:pt x="71" y="223"/>
                      </a:lnTo>
                      <a:lnTo>
                        <a:pt x="69" y="223"/>
                      </a:lnTo>
                      <a:lnTo>
                        <a:pt x="69" y="225"/>
                      </a:lnTo>
                      <a:lnTo>
                        <a:pt x="67" y="225"/>
                      </a:lnTo>
                      <a:lnTo>
                        <a:pt x="67" y="227"/>
                      </a:lnTo>
                      <a:lnTo>
                        <a:pt x="65" y="225"/>
                      </a:lnTo>
                      <a:lnTo>
                        <a:pt x="64" y="225"/>
                      </a:lnTo>
                      <a:lnTo>
                        <a:pt x="64" y="223"/>
                      </a:lnTo>
                      <a:lnTo>
                        <a:pt x="64" y="219"/>
                      </a:lnTo>
                      <a:lnTo>
                        <a:pt x="64" y="218"/>
                      </a:lnTo>
                      <a:lnTo>
                        <a:pt x="64" y="218"/>
                      </a:lnTo>
                      <a:lnTo>
                        <a:pt x="65" y="216"/>
                      </a:lnTo>
                      <a:lnTo>
                        <a:pt x="67" y="214"/>
                      </a:lnTo>
                      <a:lnTo>
                        <a:pt x="67" y="212"/>
                      </a:lnTo>
                      <a:lnTo>
                        <a:pt x="69" y="214"/>
                      </a:lnTo>
                      <a:lnTo>
                        <a:pt x="69" y="214"/>
                      </a:lnTo>
                      <a:lnTo>
                        <a:pt x="69" y="212"/>
                      </a:lnTo>
                      <a:lnTo>
                        <a:pt x="71" y="212"/>
                      </a:lnTo>
                      <a:lnTo>
                        <a:pt x="71" y="214"/>
                      </a:lnTo>
                      <a:lnTo>
                        <a:pt x="73" y="214"/>
                      </a:lnTo>
                      <a:lnTo>
                        <a:pt x="73" y="216"/>
                      </a:lnTo>
                      <a:lnTo>
                        <a:pt x="75" y="216"/>
                      </a:lnTo>
                      <a:lnTo>
                        <a:pt x="73" y="214"/>
                      </a:lnTo>
                      <a:lnTo>
                        <a:pt x="73" y="212"/>
                      </a:lnTo>
                      <a:lnTo>
                        <a:pt x="73" y="210"/>
                      </a:lnTo>
                      <a:lnTo>
                        <a:pt x="73" y="210"/>
                      </a:lnTo>
                      <a:lnTo>
                        <a:pt x="73" y="208"/>
                      </a:lnTo>
                      <a:lnTo>
                        <a:pt x="75" y="201"/>
                      </a:lnTo>
                      <a:lnTo>
                        <a:pt x="75" y="201"/>
                      </a:lnTo>
                      <a:lnTo>
                        <a:pt x="73" y="203"/>
                      </a:lnTo>
                      <a:lnTo>
                        <a:pt x="73" y="204"/>
                      </a:lnTo>
                      <a:lnTo>
                        <a:pt x="71" y="206"/>
                      </a:lnTo>
                      <a:lnTo>
                        <a:pt x="71" y="208"/>
                      </a:lnTo>
                      <a:lnTo>
                        <a:pt x="69" y="210"/>
                      </a:lnTo>
                      <a:lnTo>
                        <a:pt x="69" y="210"/>
                      </a:lnTo>
                      <a:lnTo>
                        <a:pt x="69" y="210"/>
                      </a:lnTo>
                      <a:lnTo>
                        <a:pt x="67" y="210"/>
                      </a:lnTo>
                      <a:lnTo>
                        <a:pt x="67" y="212"/>
                      </a:lnTo>
                      <a:lnTo>
                        <a:pt x="65" y="212"/>
                      </a:lnTo>
                      <a:lnTo>
                        <a:pt x="64" y="212"/>
                      </a:lnTo>
                      <a:lnTo>
                        <a:pt x="64" y="212"/>
                      </a:lnTo>
                      <a:lnTo>
                        <a:pt x="64" y="214"/>
                      </a:lnTo>
                      <a:lnTo>
                        <a:pt x="62" y="214"/>
                      </a:lnTo>
                      <a:lnTo>
                        <a:pt x="62" y="214"/>
                      </a:lnTo>
                      <a:lnTo>
                        <a:pt x="62" y="214"/>
                      </a:lnTo>
                      <a:lnTo>
                        <a:pt x="62" y="216"/>
                      </a:lnTo>
                      <a:lnTo>
                        <a:pt x="60" y="216"/>
                      </a:lnTo>
                      <a:lnTo>
                        <a:pt x="60" y="218"/>
                      </a:lnTo>
                      <a:lnTo>
                        <a:pt x="60" y="218"/>
                      </a:lnTo>
                      <a:lnTo>
                        <a:pt x="58" y="218"/>
                      </a:lnTo>
                      <a:lnTo>
                        <a:pt x="58" y="216"/>
                      </a:lnTo>
                      <a:lnTo>
                        <a:pt x="58" y="214"/>
                      </a:lnTo>
                      <a:lnTo>
                        <a:pt x="58" y="214"/>
                      </a:lnTo>
                      <a:lnTo>
                        <a:pt x="56" y="214"/>
                      </a:lnTo>
                      <a:lnTo>
                        <a:pt x="56" y="212"/>
                      </a:lnTo>
                      <a:lnTo>
                        <a:pt x="56" y="210"/>
                      </a:lnTo>
                      <a:lnTo>
                        <a:pt x="56" y="210"/>
                      </a:lnTo>
                      <a:lnTo>
                        <a:pt x="56" y="208"/>
                      </a:lnTo>
                      <a:lnTo>
                        <a:pt x="56" y="208"/>
                      </a:lnTo>
                      <a:lnTo>
                        <a:pt x="56" y="206"/>
                      </a:lnTo>
                      <a:lnTo>
                        <a:pt x="56" y="204"/>
                      </a:lnTo>
                      <a:lnTo>
                        <a:pt x="56" y="203"/>
                      </a:lnTo>
                      <a:lnTo>
                        <a:pt x="56" y="203"/>
                      </a:lnTo>
                      <a:lnTo>
                        <a:pt x="58" y="201"/>
                      </a:lnTo>
                      <a:lnTo>
                        <a:pt x="58" y="201"/>
                      </a:lnTo>
                      <a:lnTo>
                        <a:pt x="60" y="201"/>
                      </a:lnTo>
                      <a:lnTo>
                        <a:pt x="62" y="201"/>
                      </a:lnTo>
                      <a:lnTo>
                        <a:pt x="64" y="203"/>
                      </a:lnTo>
                      <a:lnTo>
                        <a:pt x="64" y="203"/>
                      </a:lnTo>
                      <a:lnTo>
                        <a:pt x="64" y="203"/>
                      </a:lnTo>
                      <a:lnTo>
                        <a:pt x="65" y="203"/>
                      </a:lnTo>
                      <a:lnTo>
                        <a:pt x="65" y="201"/>
                      </a:lnTo>
                      <a:lnTo>
                        <a:pt x="67" y="201"/>
                      </a:lnTo>
                      <a:lnTo>
                        <a:pt x="67" y="201"/>
                      </a:lnTo>
                      <a:lnTo>
                        <a:pt x="67" y="199"/>
                      </a:lnTo>
                      <a:lnTo>
                        <a:pt x="69" y="199"/>
                      </a:lnTo>
                      <a:lnTo>
                        <a:pt x="69" y="199"/>
                      </a:lnTo>
                      <a:lnTo>
                        <a:pt x="71" y="197"/>
                      </a:lnTo>
                      <a:lnTo>
                        <a:pt x="69" y="199"/>
                      </a:lnTo>
                      <a:lnTo>
                        <a:pt x="67" y="199"/>
                      </a:lnTo>
                      <a:lnTo>
                        <a:pt x="67" y="197"/>
                      </a:lnTo>
                      <a:lnTo>
                        <a:pt x="71" y="195"/>
                      </a:lnTo>
                      <a:lnTo>
                        <a:pt x="71" y="195"/>
                      </a:lnTo>
                      <a:lnTo>
                        <a:pt x="73" y="191"/>
                      </a:lnTo>
                      <a:lnTo>
                        <a:pt x="75" y="191"/>
                      </a:lnTo>
                      <a:lnTo>
                        <a:pt x="77" y="189"/>
                      </a:lnTo>
                      <a:lnTo>
                        <a:pt x="79" y="189"/>
                      </a:lnTo>
                      <a:lnTo>
                        <a:pt x="79" y="189"/>
                      </a:lnTo>
                      <a:lnTo>
                        <a:pt x="79" y="189"/>
                      </a:lnTo>
                      <a:lnTo>
                        <a:pt x="81" y="189"/>
                      </a:lnTo>
                      <a:lnTo>
                        <a:pt x="81" y="189"/>
                      </a:lnTo>
                      <a:lnTo>
                        <a:pt x="81" y="189"/>
                      </a:lnTo>
                      <a:lnTo>
                        <a:pt x="81" y="189"/>
                      </a:lnTo>
                      <a:lnTo>
                        <a:pt x="82" y="189"/>
                      </a:lnTo>
                      <a:lnTo>
                        <a:pt x="82" y="188"/>
                      </a:lnTo>
                      <a:lnTo>
                        <a:pt x="79" y="188"/>
                      </a:lnTo>
                      <a:lnTo>
                        <a:pt x="77" y="188"/>
                      </a:lnTo>
                      <a:lnTo>
                        <a:pt x="77" y="186"/>
                      </a:lnTo>
                      <a:lnTo>
                        <a:pt x="75" y="186"/>
                      </a:lnTo>
                      <a:lnTo>
                        <a:pt x="75" y="188"/>
                      </a:lnTo>
                      <a:lnTo>
                        <a:pt x="75" y="188"/>
                      </a:lnTo>
                      <a:lnTo>
                        <a:pt x="77" y="189"/>
                      </a:lnTo>
                      <a:lnTo>
                        <a:pt x="75" y="189"/>
                      </a:lnTo>
                      <a:lnTo>
                        <a:pt x="75" y="189"/>
                      </a:lnTo>
                      <a:lnTo>
                        <a:pt x="75" y="189"/>
                      </a:lnTo>
                      <a:lnTo>
                        <a:pt x="73" y="189"/>
                      </a:lnTo>
                      <a:lnTo>
                        <a:pt x="73" y="189"/>
                      </a:lnTo>
                      <a:lnTo>
                        <a:pt x="73" y="189"/>
                      </a:lnTo>
                      <a:lnTo>
                        <a:pt x="73" y="191"/>
                      </a:lnTo>
                      <a:lnTo>
                        <a:pt x="71" y="191"/>
                      </a:lnTo>
                      <a:lnTo>
                        <a:pt x="69" y="195"/>
                      </a:lnTo>
                      <a:lnTo>
                        <a:pt x="69" y="195"/>
                      </a:lnTo>
                      <a:lnTo>
                        <a:pt x="69" y="195"/>
                      </a:lnTo>
                      <a:lnTo>
                        <a:pt x="67" y="195"/>
                      </a:lnTo>
                      <a:lnTo>
                        <a:pt x="65" y="197"/>
                      </a:lnTo>
                      <a:lnTo>
                        <a:pt x="65" y="197"/>
                      </a:lnTo>
                      <a:lnTo>
                        <a:pt x="65" y="199"/>
                      </a:lnTo>
                      <a:lnTo>
                        <a:pt x="64" y="201"/>
                      </a:lnTo>
                      <a:lnTo>
                        <a:pt x="62" y="201"/>
                      </a:lnTo>
                      <a:lnTo>
                        <a:pt x="62" y="201"/>
                      </a:lnTo>
                      <a:lnTo>
                        <a:pt x="60" y="199"/>
                      </a:lnTo>
                      <a:lnTo>
                        <a:pt x="58" y="199"/>
                      </a:lnTo>
                      <a:lnTo>
                        <a:pt x="60" y="197"/>
                      </a:lnTo>
                      <a:lnTo>
                        <a:pt x="60" y="195"/>
                      </a:lnTo>
                      <a:lnTo>
                        <a:pt x="60" y="195"/>
                      </a:lnTo>
                      <a:lnTo>
                        <a:pt x="64" y="193"/>
                      </a:lnTo>
                      <a:lnTo>
                        <a:pt x="62" y="193"/>
                      </a:lnTo>
                      <a:lnTo>
                        <a:pt x="60" y="195"/>
                      </a:lnTo>
                      <a:lnTo>
                        <a:pt x="60" y="195"/>
                      </a:lnTo>
                      <a:lnTo>
                        <a:pt x="58" y="195"/>
                      </a:lnTo>
                      <a:lnTo>
                        <a:pt x="58" y="195"/>
                      </a:lnTo>
                      <a:lnTo>
                        <a:pt x="58" y="197"/>
                      </a:lnTo>
                      <a:lnTo>
                        <a:pt x="58" y="197"/>
                      </a:lnTo>
                      <a:lnTo>
                        <a:pt x="56" y="199"/>
                      </a:lnTo>
                      <a:lnTo>
                        <a:pt x="56" y="199"/>
                      </a:lnTo>
                      <a:lnTo>
                        <a:pt x="56" y="201"/>
                      </a:lnTo>
                      <a:lnTo>
                        <a:pt x="56" y="201"/>
                      </a:lnTo>
                      <a:lnTo>
                        <a:pt x="54" y="203"/>
                      </a:lnTo>
                      <a:lnTo>
                        <a:pt x="54" y="203"/>
                      </a:lnTo>
                      <a:lnTo>
                        <a:pt x="54" y="206"/>
                      </a:lnTo>
                      <a:lnTo>
                        <a:pt x="54" y="212"/>
                      </a:lnTo>
                      <a:lnTo>
                        <a:pt x="54" y="212"/>
                      </a:lnTo>
                      <a:lnTo>
                        <a:pt x="54" y="199"/>
                      </a:lnTo>
                      <a:lnTo>
                        <a:pt x="52" y="197"/>
                      </a:lnTo>
                      <a:lnTo>
                        <a:pt x="52" y="193"/>
                      </a:lnTo>
                      <a:lnTo>
                        <a:pt x="50" y="189"/>
                      </a:lnTo>
                      <a:lnTo>
                        <a:pt x="50" y="189"/>
                      </a:lnTo>
                      <a:lnTo>
                        <a:pt x="49" y="189"/>
                      </a:lnTo>
                      <a:lnTo>
                        <a:pt x="47" y="188"/>
                      </a:lnTo>
                      <a:lnTo>
                        <a:pt x="47" y="188"/>
                      </a:lnTo>
                      <a:lnTo>
                        <a:pt x="47" y="186"/>
                      </a:lnTo>
                      <a:lnTo>
                        <a:pt x="45" y="182"/>
                      </a:lnTo>
                      <a:lnTo>
                        <a:pt x="45" y="182"/>
                      </a:lnTo>
                      <a:lnTo>
                        <a:pt x="45" y="180"/>
                      </a:lnTo>
                      <a:lnTo>
                        <a:pt x="43" y="178"/>
                      </a:lnTo>
                      <a:lnTo>
                        <a:pt x="43" y="178"/>
                      </a:lnTo>
                      <a:lnTo>
                        <a:pt x="41" y="178"/>
                      </a:lnTo>
                      <a:lnTo>
                        <a:pt x="41" y="178"/>
                      </a:lnTo>
                      <a:lnTo>
                        <a:pt x="41" y="176"/>
                      </a:lnTo>
                      <a:lnTo>
                        <a:pt x="41" y="174"/>
                      </a:lnTo>
                      <a:lnTo>
                        <a:pt x="41" y="174"/>
                      </a:lnTo>
                      <a:lnTo>
                        <a:pt x="41" y="172"/>
                      </a:lnTo>
                      <a:lnTo>
                        <a:pt x="41" y="172"/>
                      </a:lnTo>
                      <a:lnTo>
                        <a:pt x="39" y="169"/>
                      </a:lnTo>
                      <a:lnTo>
                        <a:pt x="34" y="167"/>
                      </a:lnTo>
                      <a:lnTo>
                        <a:pt x="34" y="167"/>
                      </a:lnTo>
                      <a:lnTo>
                        <a:pt x="32" y="165"/>
                      </a:lnTo>
                      <a:lnTo>
                        <a:pt x="30" y="161"/>
                      </a:lnTo>
                      <a:lnTo>
                        <a:pt x="28" y="156"/>
                      </a:lnTo>
                      <a:lnTo>
                        <a:pt x="24" y="152"/>
                      </a:lnTo>
                      <a:lnTo>
                        <a:pt x="22" y="150"/>
                      </a:lnTo>
                      <a:lnTo>
                        <a:pt x="22" y="150"/>
                      </a:lnTo>
                      <a:lnTo>
                        <a:pt x="20" y="148"/>
                      </a:lnTo>
                      <a:lnTo>
                        <a:pt x="19" y="148"/>
                      </a:lnTo>
                      <a:lnTo>
                        <a:pt x="17" y="148"/>
                      </a:lnTo>
                      <a:lnTo>
                        <a:pt x="15" y="146"/>
                      </a:lnTo>
                      <a:lnTo>
                        <a:pt x="15" y="146"/>
                      </a:lnTo>
                      <a:lnTo>
                        <a:pt x="11" y="146"/>
                      </a:lnTo>
                      <a:lnTo>
                        <a:pt x="9" y="146"/>
                      </a:lnTo>
                      <a:lnTo>
                        <a:pt x="7" y="146"/>
                      </a:lnTo>
                      <a:lnTo>
                        <a:pt x="5" y="146"/>
                      </a:lnTo>
                      <a:lnTo>
                        <a:pt x="7" y="148"/>
                      </a:lnTo>
                      <a:lnTo>
                        <a:pt x="7" y="148"/>
                      </a:lnTo>
                      <a:lnTo>
                        <a:pt x="7" y="150"/>
                      </a:lnTo>
                      <a:lnTo>
                        <a:pt x="5" y="150"/>
                      </a:lnTo>
                      <a:lnTo>
                        <a:pt x="5" y="150"/>
                      </a:lnTo>
                      <a:lnTo>
                        <a:pt x="7" y="150"/>
                      </a:lnTo>
                      <a:lnTo>
                        <a:pt x="7" y="150"/>
                      </a:lnTo>
                      <a:lnTo>
                        <a:pt x="7" y="152"/>
                      </a:lnTo>
                      <a:lnTo>
                        <a:pt x="5" y="152"/>
                      </a:lnTo>
                      <a:lnTo>
                        <a:pt x="5" y="152"/>
                      </a:lnTo>
                      <a:lnTo>
                        <a:pt x="5" y="152"/>
                      </a:lnTo>
                      <a:lnTo>
                        <a:pt x="0" y="146"/>
                      </a:lnTo>
                      <a:lnTo>
                        <a:pt x="0" y="144"/>
                      </a:lnTo>
                      <a:lnTo>
                        <a:pt x="11" y="141"/>
                      </a:lnTo>
                      <a:lnTo>
                        <a:pt x="15" y="139"/>
                      </a:lnTo>
                      <a:lnTo>
                        <a:pt x="24" y="133"/>
                      </a:lnTo>
                      <a:lnTo>
                        <a:pt x="28" y="131"/>
                      </a:lnTo>
                      <a:lnTo>
                        <a:pt x="39" y="118"/>
                      </a:lnTo>
                      <a:lnTo>
                        <a:pt x="41" y="114"/>
                      </a:lnTo>
                      <a:lnTo>
                        <a:pt x="47" y="109"/>
                      </a:lnTo>
                      <a:lnTo>
                        <a:pt x="56" y="92"/>
                      </a:lnTo>
                      <a:lnTo>
                        <a:pt x="62" y="84"/>
                      </a:lnTo>
                      <a:lnTo>
                        <a:pt x="71" y="69"/>
                      </a:lnTo>
                      <a:lnTo>
                        <a:pt x="71" y="67"/>
                      </a:lnTo>
                      <a:lnTo>
                        <a:pt x="71" y="67"/>
                      </a:lnTo>
                      <a:lnTo>
                        <a:pt x="71" y="65"/>
                      </a:lnTo>
                      <a:lnTo>
                        <a:pt x="71" y="64"/>
                      </a:lnTo>
                      <a:lnTo>
                        <a:pt x="73" y="60"/>
                      </a:lnTo>
                      <a:lnTo>
                        <a:pt x="73" y="50"/>
                      </a:lnTo>
                      <a:lnTo>
                        <a:pt x="73" y="50"/>
                      </a:lnTo>
                      <a:lnTo>
                        <a:pt x="75" y="47"/>
                      </a:lnTo>
                      <a:lnTo>
                        <a:pt x="75" y="45"/>
                      </a:lnTo>
                      <a:lnTo>
                        <a:pt x="75" y="39"/>
                      </a:lnTo>
                      <a:lnTo>
                        <a:pt x="77" y="37"/>
                      </a:lnTo>
                      <a:lnTo>
                        <a:pt x="77" y="35"/>
                      </a:lnTo>
                      <a:lnTo>
                        <a:pt x="81" y="35"/>
                      </a:lnTo>
                      <a:lnTo>
                        <a:pt x="81" y="35"/>
                      </a:lnTo>
                      <a:lnTo>
                        <a:pt x="82" y="34"/>
                      </a:lnTo>
                      <a:lnTo>
                        <a:pt x="82" y="34"/>
                      </a:lnTo>
                      <a:lnTo>
                        <a:pt x="84" y="20"/>
                      </a:lnTo>
                      <a:lnTo>
                        <a:pt x="86" y="19"/>
                      </a:lnTo>
                      <a:lnTo>
                        <a:pt x="86" y="17"/>
                      </a:lnTo>
                      <a:lnTo>
                        <a:pt x="86" y="15"/>
                      </a:lnTo>
                      <a:lnTo>
                        <a:pt x="88" y="13"/>
                      </a:lnTo>
                      <a:lnTo>
                        <a:pt x="90" y="13"/>
                      </a:lnTo>
                      <a:lnTo>
                        <a:pt x="92" y="13"/>
                      </a:lnTo>
                      <a:lnTo>
                        <a:pt x="94" y="13"/>
                      </a:lnTo>
                      <a:lnTo>
                        <a:pt x="96" y="13"/>
                      </a:lnTo>
                      <a:lnTo>
                        <a:pt x="97" y="11"/>
                      </a:lnTo>
                      <a:lnTo>
                        <a:pt x="99" y="11"/>
                      </a:lnTo>
                      <a:lnTo>
                        <a:pt x="101" y="11"/>
                      </a:lnTo>
                      <a:lnTo>
                        <a:pt x="101" y="11"/>
                      </a:lnTo>
                      <a:lnTo>
                        <a:pt x="101" y="11"/>
                      </a:lnTo>
                      <a:lnTo>
                        <a:pt x="103" y="13"/>
                      </a:lnTo>
                      <a:lnTo>
                        <a:pt x="105" y="15"/>
                      </a:lnTo>
                      <a:lnTo>
                        <a:pt x="105" y="15"/>
                      </a:lnTo>
                      <a:lnTo>
                        <a:pt x="107" y="15"/>
                      </a:lnTo>
                      <a:lnTo>
                        <a:pt x="109" y="15"/>
                      </a:lnTo>
                      <a:lnTo>
                        <a:pt x="109" y="15"/>
                      </a:lnTo>
                      <a:lnTo>
                        <a:pt x="111" y="15"/>
                      </a:lnTo>
                      <a:lnTo>
                        <a:pt x="111" y="15"/>
                      </a:lnTo>
                      <a:lnTo>
                        <a:pt x="112" y="15"/>
                      </a:lnTo>
                      <a:lnTo>
                        <a:pt x="112" y="15"/>
                      </a:lnTo>
                      <a:lnTo>
                        <a:pt x="112" y="15"/>
                      </a:lnTo>
                      <a:lnTo>
                        <a:pt x="116" y="13"/>
                      </a:lnTo>
                      <a:lnTo>
                        <a:pt x="116" y="13"/>
                      </a:lnTo>
                      <a:lnTo>
                        <a:pt x="120" y="13"/>
                      </a:lnTo>
                      <a:lnTo>
                        <a:pt x="120" y="13"/>
                      </a:lnTo>
                      <a:lnTo>
                        <a:pt x="122" y="13"/>
                      </a:lnTo>
                      <a:lnTo>
                        <a:pt x="122" y="13"/>
                      </a:lnTo>
                      <a:lnTo>
                        <a:pt x="126" y="15"/>
                      </a:lnTo>
                      <a:lnTo>
                        <a:pt x="127" y="15"/>
                      </a:lnTo>
                      <a:lnTo>
                        <a:pt x="129" y="15"/>
                      </a:lnTo>
                      <a:lnTo>
                        <a:pt x="131" y="15"/>
                      </a:lnTo>
                      <a:lnTo>
                        <a:pt x="131" y="17"/>
                      </a:lnTo>
                      <a:lnTo>
                        <a:pt x="133" y="17"/>
                      </a:lnTo>
                      <a:lnTo>
                        <a:pt x="135" y="15"/>
                      </a:lnTo>
                      <a:lnTo>
                        <a:pt x="137" y="13"/>
                      </a:lnTo>
                      <a:lnTo>
                        <a:pt x="137" y="13"/>
                      </a:lnTo>
                      <a:lnTo>
                        <a:pt x="139" y="13"/>
                      </a:lnTo>
                      <a:lnTo>
                        <a:pt x="141" y="13"/>
                      </a:lnTo>
                      <a:lnTo>
                        <a:pt x="142" y="13"/>
                      </a:lnTo>
                      <a:lnTo>
                        <a:pt x="142" y="13"/>
                      </a:lnTo>
                      <a:lnTo>
                        <a:pt x="144" y="13"/>
                      </a:lnTo>
                      <a:lnTo>
                        <a:pt x="146" y="9"/>
                      </a:lnTo>
                      <a:lnTo>
                        <a:pt x="146" y="9"/>
                      </a:lnTo>
                      <a:lnTo>
                        <a:pt x="148" y="9"/>
                      </a:lnTo>
                      <a:lnTo>
                        <a:pt x="148" y="9"/>
                      </a:lnTo>
                      <a:lnTo>
                        <a:pt x="150" y="9"/>
                      </a:lnTo>
                      <a:lnTo>
                        <a:pt x="150" y="11"/>
                      </a:lnTo>
                      <a:lnTo>
                        <a:pt x="152" y="11"/>
                      </a:lnTo>
                      <a:lnTo>
                        <a:pt x="152" y="11"/>
                      </a:lnTo>
                      <a:lnTo>
                        <a:pt x="154" y="11"/>
                      </a:lnTo>
                      <a:lnTo>
                        <a:pt x="156" y="9"/>
                      </a:lnTo>
                      <a:lnTo>
                        <a:pt x="158" y="9"/>
                      </a:lnTo>
                      <a:lnTo>
                        <a:pt x="159" y="9"/>
                      </a:lnTo>
                      <a:lnTo>
                        <a:pt x="163" y="9"/>
                      </a:lnTo>
                      <a:lnTo>
                        <a:pt x="165" y="9"/>
                      </a:lnTo>
                      <a:lnTo>
                        <a:pt x="173" y="9"/>
                      </a:lnTo>
                      <a:lnTo>
                        <a:pt x="174" y="7"/>
                      </a:lnTo>
                      <a:lnTo>
                        <a:pt x="174" y="7"/>
                      </a:lnTo>
                      <a:lnTo>
                        <a:pt x="174" y="7"/>
                      </a:lnTo>
                      <a:lnTo>
                        <a:pt x="173" y="5"/>
                      </a:lnTo>
                      <a:lnTo>
                        <a:pt x="173" y="3"/>
                      </a:lnTo>
                      <a:lnTo>
                        <a:pt x="173" y="3"/>
                      </a:lnTo>
                      <a:lnTo>
                        <a:pt x="173" y="2"/>
                      </a:lnTo>
                      <a:lnTo>
                        <a:pt x="174" y="2"/>
                      </a:lnTo>
                      <a:lnTo>
                        <a:pt x="176" y="2"/>
                      </a:lnTo>
                      <a:lnTo>
                        <a:pt x="176" y="3"/>
                      </a:lnTo>
                      <a:lnTo>
                        <a:pt x="176" y="3"/>
                      </a:lnTo>
                      <a:lnTo>
                        <a:pt x="178" y="5"/>
                      </a:lnTo>
                      <a:lnTo>
                        <a:pt x="178" y="5"/>
                      </a:lnTo>
                      <a:lnTo>
                        <a:pt x="180" y="3"/>
                      </a:lnTo>
                      <a:lnTo>
                        <a:pt x="180" y="3"/>
                      </a:lnTo>
                      <a:lnTo>
                        <a:pt x="180" y="2"/>
                      </a:lnTo>
                      <a:lnTo>
                        <a:pt x="180" y="2"/>
                      </a:lnTo>
                      <a:lnTo>
                        <a:pt x="182" y="2"/>
                      </a:lnTo>
                      <a:lnTo>
                        <a:pt x="184" y="0"/>
                      </a:lnTo>
                      <a:lnTo>
                        <a:pt x="184" y="0"/>
                      </a:lnTo>
                      <a:lnTo>
                        <a:pt x="186" y="2"/>
                      </a:lnTo>
                      <a:lnTo>
                        <a:pt x="186" y="3"/>
                      </a:lnTo>
                      <a:lnTo>
                        <a:pt x="186" y="3"/>
                      </a:lnTo>
                      <a:lnTo>
                        <a:pt x="188" y="3"/>
                      </a:lnTo>
                      <a:lnTo>
                        <a:pt x="189" y="3"/>
                      </a:lnTo>
                      <a:lnTo>
                        <a:pt x="203" y="3"/>
                      </a:lnTo>
                      <a:lnTo>
                        <a:pt x="203" y="3"/>
                      </a:lnTo>
                      <a:lnTo>
                        <a:pt x="204" y="3"/>
                      </a:lnTo>
                      <a:lnTo>
                        <a:pt x="206" y="3"/>
                      </a:lnTo>
                      <a:lnTo>
                        <a:pt x="206" y="3"/>
                      </a:lnTo>
                      <a:lnTo>
                        <a:pt x="208" y="5"/>
                      </a:lnTo>
                      <a:lnTo>
                        <a:pt x="210" y="5"/>
                      </a:lnTo>
                      <a:lnTo>
                        <a:pt x="214" y="3"/>
                      </a:lnTo>
                      <a:lnTo>
                        <a:pt x="214" y="3"/>
                      </a:lnTo>
                      <a:lnTo>
                        <a:pt x="216" y="5"/>
                      </a:lnTo>
                      <a:lnTo>
                        <a:pt x="218" y="5"/>
                      </a:lnTo>
                      <a:lnTo>
                        <a:pt x="219" y="3"/>
                      </a:lnTo>
                      <a:lnTo>
                        <a:pt x="219" y="3"/>
                      </a:lnTo>
                      <a:lnTo>
                        <a:pt x="221" y="3"/>
                      </a:lnTo>
                      <a:lnTo>
                        <a:pt x="223" y="3"/>
                      </a:lnTo>
                      <a:lnTo>
                        <a:pt x="223" y="3"/>
                      </a:lnTo>
                      <a:lnTo>
                        <a:pt x="229" y="3"/>
                      </a:lnTo>
                      <a:lnTo>
                        <a:pt x="229" y="5"/>
                      </a:lnTo>
                      <a:lnTo>
                        <a:pt x="229" y="5"/>
                      </a:lnTo>
                      <a:lnTo>
                        <a:pt x="229" y="5"/>
                      </a:lnTo>
                      <a:lnTo>
                        <a:pt x="229" y="7"/>
                      </a:lnTo>
                      <a:lnTo>
                        <a:pt x="229" y="7"/>
                      </a:lnTo>
                      <a:lnTo>
                        <a:pt x="229" y="9"/>
                      </a:lnTo>
                      <a:lnTo>
                        <a:pt x="233" y="7"/>
                      </a:lnTo>
                      <a:lnTo>
                        <a:pt x="233" y="9"/>
                      </a:lnTo>
                      <a:lnTo>
                        <a:pt x="233" y="9"/>
                      </a:lnTo>
                      <a:lnTo>
                        <a:pt x="233" y="11"/>
                      </a:lnTo>
                      <a:lnTo>
                        <a:pt x="234" y="11"/>
                      </a:lnTo>
                      <a:lnTo>
                        <a:pt x="236" y="11"/>
                      </a:lnTo>
                      <a:lnTo>
                        <a:pt x="236" y="11"/>
                      </a:lnTo>
                      <a:lnTo>
                        <a:pt x="238" y="11"/>
                      </a:lnTo>
                      <a:lnTo>
                        <a:pt x="238" y="13"/>
                      </a:lnTo>
                      <a:lnTo>
                        <a:pt x="240" y="15"/>
                      </a:lnTo>
                      <a:lnTo>
                        <a:pt x="240" y="15"/>
                      </a:lnTo>
                      <a:lnTo>
                        <a:pt x="244" y="19"/>
                      </a:lnTo>
                      <a:lnTo>
                        <a:pt x="248" y="22"/>
                      </a:lnTo>
                      <a:lnTo>
                        <a:pt x="250" y="24"/>
                      </a:lnTo>
                      <a:lnTo>
                        <a:pt x="250" y="24"/>
                      </a:lnTo>
                      <a:lnTo>
                        <a:pt x="251" y="26"/>
                      </a:lnTo>
                      <a:lnTo>
                        <a:pt x="253" y="26"/>
                      </a:lnTo>
                      <a:lnTo>
                        <a:pt x="253" y="26"/>
                      </a:lnTo>
                      <a:lnTo>
                        <a:pt x="255" y="26"/>
                      </a:lnTo>
                      <a:lnTo>
                        <a:pt x="255" y="28"/>
                      </a:lnTo>
                      <a:lnTo>
                        <a:pt x="255" y="28"/>
                      </a:lnTo>
                      <a:lnTo>
                        <a:pt x="255" y="28"/>
                      </a:lnTo>
                      <a:lnTo>
                        <a:pt x="255" y="30"/>
                      </a:lnTo>
                      <a:lnTo>
                        <a:pt x="255" y="32"/>
                      </a:lnTo>
                      <a:lnTo>
                        <a:pt x="255" y="32"/>
                      </a:lnTo>
                      <a:lnTo>
                        <a:pt x="255" y="32"/>
                      </a:lnTo>
                      <a:lnTo>
                        <a:pt x="255" y="34"/>
                      </a:lnTo>
                      <a:lnTo>
                        <a:pt x="255" y="35"/>
                      </a:lnTo>
                      <a:lnTo>
                        <a:pt x="257" y="35"/>
                      </a:lnTo>
                      <a:lnTo>
                        <a:pt x="259" y="35"/>
                      </a:lnTo>
                      <a:lnTo>
                        <a:pt x="261" y="37"/>
                      </a:lnTo>
                      <a:lnTo>
                        <a:pt x="261" y="37"/>
                      </a:lnTo>
                      <a:lnTo>
                        <a:pt x="263" y="37"/>
                      </a:lnTo>
                      <a:lnTo>
                        <a:pt x="263" y="39"/>
                      </a:lnTo>
                      <a:lnTo>
                        <a:pt x="263" y="41"/>
                      </a:lnTo>
                      <a:lnTo>
                        <a:pt x="263" y="41"/>
                      </a:lnTo>
                      <a:lnTo>
                        <a:pt x="263" y="41"/>
                      </a:lnTo>
                      <a:lnTo>
                        <a:pt x="265" y="43"/>
                      </a:lnTo>
                      <a:lnTo>
                        <a:pt x="266" y="43"/>
                      </a:lnTo>
                      <a:lnTo>
                        <a:pt x="266" y="43"/>
                      </a:lnTo>
                      <a:lnTo>
                        <a:pt x="268" y="43"/>
                      </a:lnTo>
                      <a:lnTo>
                        <a:pt x="268" y="41"/>
                      </a:lnTo>
                      <a:lnTo>
                        <a:pt x="270" y="41"/>
                      </a:lnTo>
                      <a:lnTo>
                        <a:pt x="270" y="39"/>
                      </a:lnTo>
                      <a:lnTo>
                        <a:pt x="272" y="37"/>
                      </a:lnTo>
                      <a:lnTo>
                        <a:pt x="272" y="37"/>
                      </a:lnTo>
                      <a:lnTo>
                        <a:pt x="272" y="37"/>
                      </a:lnTo>
                      <a:lnTo>
                        <a:pt x="274" y="37"/>
                      </a:lnTo>
                      <a:lnTo>
                        <a:pt x="274" y="39"/>
                      </a:lnTo>
                      <a:lnTo>
                        <a:pt x="272" y="41"/>
                      </a:lnTo>
                      <a:lnTo>
                        <a:pt x="274" y="41"/>
                      </a:lnTo>
                      <a:lnTo>
                        <a:pt x="274" y="41"/>
                      </a:lnTo>
                      <a:lnTo>
                        <a:pt x="274" y="43"/>
                      </a:lnTo>
                      <a:lnTo>
                        <a:pt x="274" y="43"/>
                      </a:lnTo>
                      <a:lnTo>
                        <a:pt x="274" y="43"/>
                      </a:lnTo>
                      <a:lnTo>
                        <a:pt x="276" y="43"/>
                      </a:lnTo>
                      <a:lnTo>
                        <a:pt x="276" y="43"/>
                      </a:lnTo>
                      <a:lnTo>
                        <a:pt x="276" y="43"/>
                      </a:lnTo>
                      <a:lnTo>
                        <a:pt x="276" y="45"/>
                      </a:lnTo>
                      <a:lnTo>
                        <a:pt x="278" y="45"/>
                      </a:lnTo>
                      <a:lnTo>
                        <a:pt x="280" y="43"/>
                      </a:lnTo>
                      <a:lnTo>
                        <a:pt x="280" y="43"/>
                      </a:lnTo>
                      <a:lnTo>
                        <a:pt x="281" y="43"/>
                      </a:lnTo>
                      <a:lnTo>
                        <a:pt x="281" y="43"/>
                      </a:lnTo>
                      <a:lnTo>
                        <a:pt x="283" y="41"/>
                      </a:lnTo>
                      <a:lnTo>
                        <a:pt x="287" y="41"/>
                      </a:lnTo>
                      <a:lnTo>
                        <a:pt x="289" y="41"/>
                      </a:lnTo>
                      <a:lnTo>
                        <a:pt x="289" y="39"/>
                      </a:lnTo>
                      <a:lnTo>
                        <a:pt x="289" y="39"/>
                      </a:lnTo>
                      <a:lnTo>
                        <a:pt x="289" y="41"/>
                      </a:lnTo>
                      <a:lnTo>
                        <a:pt x="291" y="41"/>
                      </a:lnTo>
                      <a:lnTo>
                        <a:pt x="289" y="43"/>
                      </a:lnTo>
                      <a:lnTo>
                        <a:pt x="289" y="45"/>
                      </a:lnTo>
                      <a:lnTo>
                        <a:pt x="289" y="45"/>
                      </a:lnTo>
                      <a:lnTo>
                        <a:pt x="293" y="45"/>
                      </a:lnTo>
                      <a:lnTo>
                        <a:pt x="293" y="45"/>
                      </a:lnTo>
                      <a:lnTo>
                        <a:pt x="293" y="45"/>
                      </a:lnTo>
                      <a:lnTo>
                        <a:pt x="295" y="45"/>
                      </a:lnTo>
                      <a:lnTo>
                        <a:pt x="295" y="47"/>
                      </a:lnTo>
                      <a:lnTo>
                        <a:pt x="296" y="47"/>
                      </a:lnTo>
                      <a:lnTo>
                        <a:pt x="296" y="49"/>
                      </a:lnTo>
                      <a:lnTo>
                        <a:pt x="296" y="49"/>
                      </a:lnTo>
                      <a:lnTo>
                        <a:pt x="296" y="50"/>
                      </a:lnTo>
                      <a:lnTo>
                        <a:pt x="296" y="50"/>
                      </a:lnTo>
                      <a:lnTo>
                        <a:pt x="298" y="52"/>
                      </a:lnTo>
                      <a:lnTo>
                        <a:pt x="298" y="54"/>
                      </a:lnTo>
                      <a:lnTo>
                        <a:pt x="300" y="54"/>
                      </a:lnTo>
                      <a:lnTo>
                        <a:pt x="302" y="56"/>
                      </a:lnTo>
                      <a:lnTo>
                        <a:pt x="302" y="58"/>
                      </a:lnTo>
                      <a:lnTo>
                        <a:pt x="302" y="58"/>
                      </a:lnTo>
                      <a:lnTo>
                        <a:pt x="302" y="58"/>
                      </a:lnTo>
                      <a:lnTo>
                        <a:pt x="302" y="60"/>
                      </a:lnTo>
                      <a:lnTo>
                        <a:pt x="302" y="62"/>
                      </a:lnTo>
                      <a:lnTo>
                        <a:pt x="302" y="62"/>
                      </a:lnTo>
                      <a:lnTo>
                        <a:pt x="304" y="62"/>
                      </a:lnTo>
                      <a:lnTo>
                        <a:pt x="304" y="65"/>
                      </a:lnTo>
                      <a:lnTo>
                        <a:pt x="304" y="67"/>
                      </a:lnTo>
                      <a:lnTo>
                        <a:pt x="304" y="67"/>
                      </a:lnTo>
                      <a:lnTo>
                        <a:pt x="304" y="67"/>
                      </a:lnTo>
                      <a:lnTo>
                        <a:pt x="304" y="69"/>
                      </a:lnTo>
                      <a:lnTo>
                        <a:pt x="304" y="69"/>
                      </a:lnTo>
                      <a:lnTo>
                        <a:pt x="304" y="69"/>
                      </a:lnTo>
                      <a:lnTo>
                        <a:pt x="304" y="69"/>
                      </a:lnTo>
                      <a:lnTo>
                        <a:pt x="306" y="71"/>
                      </a:lnTo>
                      <a:lnTo>
                        <a:pt x="308" y="71"/>
                      </a:lnTo>
                      <a:lnTo>
                        <a:pt x="308" y="73"/>
                      </a:lnTo>
                      <a:lnTo>
                        <a:pt x="308" y="73"/>
                      </a:lnTo>
                      <a:lnTo>
                        <a:pt x="308" y="75"/>
                      </a:lnTo>
                      <a:lnTo>
                        <a:pt x="308" y="75"/>
                      </a:lnTo>
                      <a:lnTo>
                        <a:pt x="308" y="77"/>
                      </a:lnTo>
                      <a:lnTo>
                        <a:pt x="308" y="77"/>
                      </a:lnTo>
                      <a:lnTo>
                        <a:pt x="306" y="77"/>
                      </a:lnTo>
                      <a:lnTo>
                        <a:pt x="308" y="79"/>
                      </a:lnTo>
                      <a:lnTo>
                        <a:pt x="308" y="80"/>
                      </a:lnTo>
                      <a:lnTo>
                        <a:pt x="310" y="80"/>
                      </a:lnTo>
                      <a:lnTo>
                        <a:pt x="311" y="79"/>
                      </a:lnTo>
                      <a:lnTo>
                        <a:pt x="311" y="79"/>
                      </a:lnTo>
                      <a:lnTo>
                        <a:pt x="313" y="80"/>
                      </a:lnTo>
                      <a:lnTo>
                        <a:pt x="313" y="80"/>
                      </a:lnTo>
                      <a:lnTo>
                        <a:pt x="313" y="80"/>
                      </a:lnTo>
                      <a:lnTo>
                        <a:pt x="315" y="82"/>
                      </a:lnTo>
                      <a:lnTo>
                        <a:pt x="317" y="82"/>
                      </a:lnTo>
                      <a:lnTo>
                        <a:pt x="317" y="82"/>
                      </a:lnTo>
                      <a:lnTo>
                        <a:pt x="317" y="84"/>
                      </a:lnTo>
                      <a:lnTo>
                        <a:pt x="319" y="84"/>
                      </a:lnTo>
                      <a:lnTo>
                        <a:pt x="317" y="88"/>
                      </a:lnTo>
                      <a:lnTo>
                        <a:pt x="317" y="88"/>
                      </a:lnTo>
                      <a:lnTo>
                        <a:pt x="317" y="88"/>
                      </a:lnTo>
                      <a:lnTo>
                        <a:pt x="319" y="90"/>
                      </a:lnTo>
                      <a:lnTo>
                        <a:pt x="319" y="9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5">
                  <a:extLst>
                    <a:ext uri="{FF2B5EF4-FFF2-40B4-BE49-F238E27FC236}">
                      <a16:creationId xmlns:a16="http://schemas.microsoft.com/office/drawing/2014/main" id="{B9DC47A3-BE2A-4D4B-A3F4-323183DC2D65}"/>
                    </a:ext>
                  </a:extLst>
                </p:cNvPr>
                <p:cNvSpPr>
                  <a:spLocks noEditPoints="1"/>
                </p:cNvSpPr>
                <p:nvPr/>
              </p:nvSpPr>
              <p:spPr bwMode="auto">
                <a:xfrm>
                  <a:off x="427038" y="1858963"/>
                  <a:ext cx="171450" cy="177800"/>
                </a:xfrm>
                <a:custGeom>
                  <a:avLst/>
                  <a:gdLst>
                    <a:gd name="T0" fmla="*/ 56 w 216"/>
                    <a:gd name="T1" fmla="*/ 180 h 223"/>
                    <a:gd name="T2" fmla="*/ 51 w 216"/>
                    <a:gd name="T3" fmla="*/ 187 h 223"/>
                    <a:gd name="T4" fmla="*/ 24 w 216"/>
                    <a:gd name="T5" fmla="*/ 176 h 223"/>
                    <a:gd name="T6" fmla="*/ 49 w 216"/>
                    <a:gd name="T7" fmla="*/ 172 h 223"/>
                    <a:gd name="T8" fmla="*/ 167 w 216"/>
                    <a:gd name="T9" fmla="*/ 26 h 223"/>
                    <a:gd name="T10" fmla="*/ 175 w 216"/>
                    <a:gd name="T11" fmla="*/ 35 h 223"/>
                    <a:gd name="T12" fmla="*/ 177 w 216"/>
                    <a:gd name="T13" fmla="*/ 45 h 223"/>
                    <a:gd name="T14" fmla="*/ 188 w 216"/>
                    <a:gd name="T15" fmla="*/ 52 h 223"/>
                    <a:gd name="T16" fmla="*/ 184 w 216"/>
                    <a:gd name="T17" fmla="*/ 58 h 223"/>
                    <a:gd name="T18" fmla="*/ 192 w 216"/>
                    <a:gd name="T19" fmla="*/ 75 h 223"/>
                    <a:gd name="T20" fmla="*/ 199 w 216"/>
                    <a:gd name="T21" fmla="*/ 92 h 223"/>
                    <a:gd name="T22" fmla="*/ 192 w 216"/>
                    <a:gd name="T23" fmla="*/ 107 h 223"/>
                    <a:gd name="T24" fmla="*/ 182 w 216"/>
                    <a:gd name="T25" fmla="*/ 124 h 223"/>
                    <a:gd name="T26" fmla="*/ 199 w 216"/>
                    <a:gd name="T27" fmla="*/ 122 h 223"/>
                    <a:gd name="T28" fmla="*/ 214 w 216"/>
                    <a:gd name="T29" fmla="*/ 110 h 223"/>
                    <a:gd name="T30" fmla="*/ 212 w 216"/>
                    <a:gd name="T31" fmla="*/ 131 h 223"/>
                    <a:gd name="T32" fmla="*/ 195 w 216"/>
                    <a:gd name="T33" fmla="*/ 142 h 223"/>
                    <a:gd name="T34" fmla="*/ 173 w 216"/>
                    <a:gd name="T35" fmla="*/ 180 h 223"/>
                    <a:gd name="T36" fmla="*/ 139 w 216"/>
                    <a:gd name="T37" fmla="*/ 206 h 223"/>
                    <a:gd name="T38" fmla="*/ 135 w 216"/>
                    <a:gd name="T39" fmla="*/ 214 h 223"/>
                    <a:gd name="T40" fmla="*/ 126 w 216"/>
                    <a:gd name="T41" fmla="*/ 221 h 223"/>
                    <a:gd name="T42" fmla="*/ 118 w 216"/>
                    <a:gd name="T43" fmla="*/ 217 h 223"/>
                    <a:gd name="T44" fmla="*/ 66 w 216"/>
                    <a:gd name="T45" fmla="*/ 189 h 223"/>
                    <a:gd name="T46" fmla="*/ 58 w 216"/>
                    <a:gd name="T47" fmla="*/ 186 h 223"/>
                    <a:gd name="T48" fmla="*/ 64 w 216"/>
                    <a:gd name="T49" fmla="*/ 180 h 223"/>
                    <a:gd name="T50" fmla="*/ 73 w 216"/>
                    <a:gd name="T51" fmla="*/ 178 h 223"/>
                    <a:gd name="T52" fmla="*/ 79 w 216"/>
                    <a:gd name="T53" fmla="*/ 174 h 223"/>
                    <a:gd name="T54" fmla="*/ 71 w 216"/>
                    <a:gd name="T55" fmla="*/ 176 h 223"/>
                    <a:gd name="T56" fmla="*/ 58 w 216"/>
                    <a:gd name="T57" fmla="*/ 174 h 223"/>
                    <a:gd name="T58" fmla="*/ 54 w 216"/>
                    <a:gd name="T59" fmla="*/ 172 h 223"/>
                    <a:gd name="T60" fmla="*/ 60 w 216"/>
                    <a:gd name="T61" fmla="*/ 161 h 223"/>
                    <a:gd name="T62" fmla="*/ 41 w 216"/>
                    <a:gd name="T63" fmla="*/ 167 h 223"/>
                    <a:gd name="T64" fmla="*/ 34 w 216"/>
                    <a:gd name="T65" fmla="*/ 159 h 223"/>
                    <a:gd name="T66" fmla="*/ 28 w 216"/>
                    <a:gd name="T67" fmla="*/ 150 h 223"/>
                    <a:gd name="T68" fmla="*/ 28 w 216"/>
                    <a:gd name="T69" fmla="*/ 142 h 223"/>
                    <a:gd name="T70" fmla="*/ 23 w 216"/>
                    <a:gd name="T71" fmla="*/ 133 h 223"/>
                    <a:gd name="T72" fmla="*/ 19 w 216"/>
                    <a:gd name="T73" fmla="*/ 127 h 223"/>
                    <a:gd name="T74" fmla="*/ 7 w 216"/>
                    <a:gd name="T75" fmla="*/ 125 h 223"/>
                    <a:gd name="T76" fmla="*/ 0 w 216"/>
                    <a:gd name="T77" fmla="*/ 114 h 223"/>
                    <a:gd name="T78" fmla="*/ 4 w 216"/>
                    <a:gd name="T79" fmla="*/ 110 h 223"/>
                    <a:gd name="T80" fmla="*/ 19 w 216"/>
                    <a:gd name="T81" fmla="*/ 118 h 223"/>
                    <a:gd name="T82" fmla="*/ 11 w 216"/>
                    <a:gd name="T83" fmla="*/ 112 h 223"/>
                    <a:gd name="T84" fmla="*/ 24 w 216"/>
                    <a:gd name="T85" fmla="*/ 105 h 223"/>
                    <a:gd name="T86" fmla="*/ 26 w 216"/>
                    <a:gd name="T87" fmla="*/ 103 h 223"/>
                    <a:gd name="T88" fmla="*/ 17 w 216"/>
                    <a:gd name="T89" fmla="*/ 103 h 223"/>
                    <a:gd name="T90" fmla="*/ 17 w 216"/>
                    <a:gd name="T91" fmla="*/ 97 h 223"/>
                    <a:gd name="T92" fmla="*/ 9 w 216"/>
                    <a:gd name="T93" fmla="*/ 97 h 223"/>
                    <a:gd name="T94" fmla="*/ 11 w 216"/>
                    <a:gd name="T95" fmla="*/ 107 h 223"/>
                    <a:gd name="T96" fmla="*/ 4 w 216"/>
                    <a:gd name="T97" fmla="*/ 97 h 223"/>
                    <a:gd name="T98" fmla="*/ 7 w 216"/>
                    <a:gd name="T99" fmla="*/ 84 h 223"/>
                    <a:gd name="T100" fmla="*/ 13 w 216"/>
                    <a:gd name="T101" fmla="*/ 82 h 223"/>
                    <a:gd name="T102" fmla="*/ 11 w 216"/>
                    <a:gd name="T103" fmla="*/ 78 h 223"/>
                    <a:gd name="T104" fmla="*/ 4 w 216"/>
                    <a:gd name="T105" fmla="*/ 75 h 223"/>
                    <a:gd name="T106" fmla="*/ 0 w 216"/>
                    <a:gd name="T107" fmla="*/ 69 h 223"/>
                    <a:gd name="T108" fmla="*/ 19 w 216"/>
                    <a:gd name="T109" fmla="*/ 65 h 223"/>
                    <a:gd name="T110" fmla="*/ 23 w 216"/>
                    <a:gd name="T111" fmla="*/ 58 h 223"/>
                    <a:gd name="T112" fmla="*/ 36 w 216"/>
                    <a:gd name="T113" fmla="*/ 48 h 223"/>
                    <a:gd name="T114" fmla="*/ 41 w 216"/>
                    <a:gd name="T115" fmla="*/ 45 h 223"/>
                    <a:gd name="T116" fmla="*/ 47 w 216"/>
                    <a:gd name="T117" fmla="*/ 32 h 223"/>
                    <a:gd name="T118" fmla="*/ 53 w 216"/>
                    <a:gd name="T119" fmla="*/ 20 h 223"/>
                    <a:gd name="T120" fmla="*/ 56 w 216"/>
                    <a:gd name="T121" fmla="*/ 11 h 223"/>
                    <a:gd name="T122" fmla="*/ 81 w 216"/>
                    <a:gd name="T123" fmla="*/ 9 h 223"/>
                    <a:gd name="T124" fmla="*/ 150 w 216"/>
                    <a:gd name="T125" fmla="*/ 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223">
                      <a:moveTo>
                        <a:pt x="49" y="172"/>
                      </a:moveTo>
                      <a:lnTo>
                        <a:pt x="51" y="174"/>
                      </a:lnTo>
                      <a:lnTo>
                        <a:pt x="53" y="174"/>
                      </a:lnTo>
                      <a:lnTo>
                        <a:pt x="54" y="174"/>
                      </a:lnTo>
                      <a:lnTo>
                        <a:pt x="56" y="174"/>
                      </a:lnTo>
                      <a:lnTo>
                        <a:pt x="56" y="176"/>
                      </a:lnTo>
                      <a:lnTo>
                        <a:pt x="56" y="176"/>
                      </a:lnTo>
                      <a:lnTo>
                        <a:pt x="56" y="178"/>
                      </a:lnTo>
                      <a:lnTo>
                        <a:pt x="56" y="178"/>
                      </a:lnTo>
                      <a:lnTo>
                        <a:pt x="56" y="180"/>
                      </a:lnTo>
                      <a:lnTo>
                        <a:pt x="56" y="182"/>
                      </a:lnTo>
                      <a:lnTo>
                        <a:pt x="56" y="184"/>
                      </a:lnTo>
                      <a:lnTo>
                        <a:pt x="54" y="184"/>
                      </a:lnTo>
                      <a:lnTo>
                        <a:pt x="54" y="186"/>
                      </a:lnTo>
                      <a:lnTo>
                        <a:pt x="54" y="187"/>
                      </a:lnTo>
                      <a:lnTo>
                        <a:pt x="54" y="189"/>
                      </a:lnTo>
                      <a:lnTo>
                        <a:pt x="54" y="189"/>
                      </a:lnTo>
                      <a:lnTo>
                        <a:pt x="53" y="189"/>
                      </a:lnTo>
                      <a:lnTo>
                        <a:pt x="53" y="189"/>
                      </a:lnTo>
                      <a:lnTo>
                        <a:pt x="51" y="187"/>
                      </a:lnTo>
                      <a:lnTo>
                        <a:pt x="53" y="187"/>
                      </a:lnTo>
                      <a:lnTo>
                        <a:pt x="53" y="186"/>
                      </a:lnTo>
                      <a:lnTo>
                        <a:pt x="51" y="184"/>
                      </a:lnTo>
                      <a:lnTo>
                        <a:pt x="49" y="184"/>
                      </a:lnTo>
                      <a:lnTo>
                        <a:pt x="47" y="182"/>
                      </a:lnTo>
                      <a:lnTo>
                        <a:pt x="47" y="182"/>
                      </a:lnTo>
                      <a:lnTo>
                        <a:pt x="39" y="180"/>
                      </a:lnTo>
                      <a:lnTo>
                        <a:pt x="38" y="180"/>
                      </a:lnTo>
                      <a:lnTo>
                        <a:pt x="32" y="178"/>
                      </a:lnTo>
                      <a:lnTo>
                        <a:pt x="24" y="176"/>
                      </a:lnTo>
                      <a:lnTo>
                        <a:pt x="24" y="176"/>
                      </a:lnTo>
                      <a:lnTo>
                        <a:pt x="26" y="176"/>
                      </a:lnTo>
                      <a:lnTo>
                        <a:pt x="26" y="174"/>
                      </a:lnTo>
                      <a:lnTo>
                        <a:pt x="28" y="174"/>
                      </a:lnTo>
                      <a:lnTo>
                        <a:pt x="30" y="172"/>
                      </a:lnTo>
                      <a:lnTo>
                        <a:pt x="32" y="172"/>
                      </a:lnTo>
                      <a:lnTo>
                        <a:pt x="41" y="172"/>
                      </a:lnTo>
                      <a:lnTo>
                        <a:pt x="43" y="172"/>
                      </a:lnTo>
                      <a:lnTo>
                        <a:pt x="47" y="171"/>
                      </a:lnTo>
                      <a:lnTo>
                        <a:pt x="49" y="172"/>
                      </a:lnTo>
                      <a:lnTo>
                        <a:pt x="51" y="172"/>
                      </a:lnTo>
                      <a:lnTo>
                        <a:pt x="49" y="172"/>
                      </a:lnTo>
                      <a:close/>
                      <a:moveTo>
                        <a:pt x="152" y="9"/>
                      </a:moveTo>
                      <a:lnTo>
                        <a:pt x="152" y="9"/>
                      </a:lnTo>
                      <a:lnTo>
                        <a:pt x="158" y="13"/>
                      </a:lnTo>
                      <a:lnTo>
                        <a:pt x="161" y="15"/>
                      </a:lnTo>
                      <a:lnTo>
                        <a:pt x="163" y="18"/>
                      </a:lnTo>
                      <a:lnTo>
                        <a:pt x="165" y="22"/>
                      </a:lnTo>
                      <a:lnTo>
                        <a:pt x="165" y="24"/>
                      </a:lnTo>
                      <a:lnTo>
                        <a:pt x="167" y="26"/>
                      </a:lnTo>
                      <a:lnTo>
                        <a:pt x="169" y="26"/>
                      </a:lnTo>
                      <a:lnTo>
                        <a:pt x="169" y="26"/>
                      </a:lnTo>
                      <a:lnTo>
                        <a:pt x="169" y="30"/>
                      </a:lnTo>
                      <a:lnTo>
                        <a:pt x="169" y="30"/>
                      </a:lnTo>
                      <a:lnTo>
                        <a:pt x="171" y="32"/>
                      </a:lnTo>
                      <a:lnTo>
                        <a:pt x="173" y="32"/>
                      </a:lnTo>
                      <a:lnTo>
                        <a:pt x="173" y="32"/>
                      </a:lnTo>
                      <a:lnTo>
                        <a:pt x="173" y="33"/>
                      </a:lnTo>
                      <a:lnTo>
                        <a:pt x="173" y="35"/>
                      </a:lnTo>
                      <a:lnTo>
                        <a:pt x="175" y="35"/>
                      </a:lnTo>
                      <a:lnTo>
                        <a:pt x="175" y="35"/>
                      </a:lnTo>
                      <a:lnTo>
                        <a:pt x="175" y="37"/>
                      </a:lnTo>
                      <a:lnTo>
                        <a:pt x="175" y="39"/>
                      </a:lnTo>
                      <a:lnTo>
                        <a:pt x="175" y="39"/>
                      </a:lnTo>
                      <a:lnTo>
                        <a:pt x="175" y="41"/>
                      </a:lnTo>
                      <a:lnTo>
                        <a:pt x="177" y="41"/>
                      </a:lnTo>
                      <a:lnTo>
                        <a:pt x="178" y="43"/>
                      </a:lnTo>
                      <a:lnTo>
                        <a:pt x="178" y="43"/>
                      </a:lnTo>
                      <a:lnTo>
                        <a:pt x="177" y="45"/>
                      </a:lnTo>
                      <a:lnTo>
                        <a:pt x="177" y="45"/>
                      </a:lnTo>
                      <a:lnTo>
                        <a:pt x="178" y="45"/>
                      </a:lnTo>
                      <a:lnTo>
                        <a:pt x="178" y="45"/>
                      </a:lnTo>
                      <a:lnTo>
                        <a:pt x="180" y="45"/>
                      </a:lnTo>
                      <a:lnTo>
                        <a:pt x="180" y="45"/>
                      </a:lnTo>
                      <a:lnTo>
                        <a:pt x="182" y="47"/>
                      </a:lnTo>
                      <a:lnTo>
                        <a:pt x="182" y="47"/>
                      </a:lnTo>
                      <a:lnTo>
                        <a:pt x="184" y="47"/>
                      </a:lnTo>
                      <a:lnTo>
                        <a:pt x="184" y="48"/>
                      </a:lnTo>
                      <a:lnTo>
                        <a:pt x="188" y="50"/>
                      </a:lnTo>
                      <a:lnTo>
                        <a:pt x="188" y="52"/>
                      </a:lnTo>
                      <a:lnTo>
                        <a:pt x="188" y="52"/>
                      </a:lnTo>
                      <a:lnTo>
                        <a:pt x="186" y="52"/>
                      </a:lnTo>
                      <a:lnTo>
                        <a:pt x="186" y="54"/>
                      </a:lnTo>
                      <a:lnTo>
                        <a:pt x="186" y="54"/>
                      </a:lnTo>
                      <a:lnTo>
                        <a:pt x="186" y="56"/>
                      </a:lnTo>
                      <a:lnTo>
                        <a:pt x="186" y="56"/>
                      </a:lnTo>
                      <a:lnTo>
                        <a:pt x="186" y="58"/>
                      </a:lnTo>
                      <a:lnTo>
                        <a:pt x="186" y="58"/>
                      </a:lnTo>
                      <a:lnTo>
                        <a:pt x="184" y="58"/>
                      </a:lnTo>
                      <a:lnTo>
                        <a:pt x="184" y="58"/>
                      </a:lnTo>
                      <a:lnTo>
                        <a:pt x="182" y="62"/>
                      </a:lnTo>
                      <a:lnTo>
                        <a:pt x="182" y="63"/>
                      </a:lnTo>
                      <a:lnTo>
                        <a:pt x="182" y="67"/>
                      </a:lnTo>
                      <a:lnTo>
                        <a:pt x="184" y="67"/>
                      </a:lnTo>
                      <a:lnTo>
                        <a:pt x="188" y="67"/>
                      </a:lnTo>
                      <a:lnTo>
                        <a:pt x="192" y="67"/>
                      </a:lnTo>
                      <a:lnTo>
                        <a:pt x="192" y="67"/>
                      </a:lnTo>
                      <a:lnTo>
                        <a:pt x="193" y="69"/>
                      </a:lnTo>
                      <a:lnTo>
                        <a:pt x="193" y="69"/>
                      </a:lnTo>
                      <a:lnTo>
                        <a:pt x="192" y="75"/>
                      </a:lnTo>
                      <a:lnTo>
                        <a:pt x="192" y="77"/>
                      </a:lnTo>
                      <a:lnTo>
                        <a:pt x="192" y="82"/>
                      </a:lnTo>
                      <a:lnTo>
                        <a:pt x="193" y="84"/>
                      </a:lnTo>
                      <a:lnTo>
                        <a:pt x="193" y="86"/>
                      </a:lnTo>
                      <a:lnTo>
                        <a:pt x="193" y="86"/>
                      </a:lnTo>
                      <a:lnTo>
                        <a:pt x="193" y="86"/>
                      </a:lnTo>
                      <a:lnTo>
                        <a:pt x="193" y="88"/>
                      </a:lnTo>
                      <a:lnTo>
                        <a:pt x="197" y="92"/>
                      </a:lnTo>
                      <a:lnTo>
                        <a:pt x="197" y="92"/>
                      </a:lnTo>
                      <a:lnTo>
                        <a:pt x="199" y="92"/>
                      </a:lnTo>
                      <a:lnTo>
                        <a:pt x="201" y="97"/>
                      </a:lnTo>
                      <a:lnTo>
                        <a:pt x="201" y="97"/>
                      </a:lnTo>
                      <a:lnTo>
                        <a:pt x="199" y="99"/>
                      </a:lnTo>
                      <a:lnTo>
                        <a:pt x="199" y="101"/>
                      </a:lnTo>
                      <a:lnTo>
                        <a:pt x="197" y="101"/>
                      </a:lnTo>
                      <a:lnTo>
                        <a:pt x="195" y="101"/>
                      </a:lnTo>
                      <a:lnTo>
                        <a:pt x="193" y="101"/>
                      </a:lnTo>
                      <a:lnTo>
                        <a:pt x="193" y="103"/>
                      </a:lnTo>
                      <a:lnTo>
                        <a:pt x="192" y="107"/>
                      </a:lnTo>
                      <a:lnTo>
                        <a:pt x="192" y="107"/>
                      </a:lnTo>
                      <a:lnTo>
                        <a:pt x="190" y="109"/>
                      </a:lnTo>
                      <a:lnTo>
                        <a:pt x="190" y="109"/>
                      </a:lnTo>
                      <a:lnTo>
                        <a:pt x="190" y="110"/>
                      </a:lnTo>
                      <a:lnTo>
                        <a:pt x="190" y="110"/>
                      </a:lnTo>
                      <a:lnTo>
                        <a:pt x="190" y="110"/>
                      </a:lnTo>
                      <a:lnTo>
                        <a:pt x="188" y="116"/>
                      </a:lnTo>
                      <a:lnTo>
                        <a:pt x="186" y="118"/>
                      </a:lnTo>
                      <a:lnTo>
                        <a:pt x="186" y="120"/>
                      </a:lnTo>
                      <a:lnTo>
                        <a:pt x="184" y="122"/>
                      </a:lnTo>
                      <a:lnTo>
                        <a:pt x="182" y="124"/>
                      </a:lnTo>
                      <a:lnTo>
                        <a:pt x="184" y="125"/>
                      </a:lnTo>
                      <a:lnTo>
                        <a:pt x="186" y="124"/>
                      </a:lnTo>
                      <a:lnTo>
                        <a:pt x="186" y="122"/>
                      </a:lnTo>
                      <a:lnTo>
                        <a:pt x="188" y="122"/>
                      </a:lnTo>
                      <a:lnTo>
                        <a:pt x="192" y="122"/>
                      </a:lnTo>
                      <a:lnTo>
                        <a:pt x="192" y="122"/>
                      </a:lnTo>
                      <a:lnTo>
                        <a:pt x="193" y="124"/>
                      </a:lnTo>
                      <a:lnTo>
                        <a:pt x="195" y="124"/>
                      </a:lnTo>
                      <a:lnTo>
                        <a:pt x="195" y="122"/>
                      </a:lnTo>
                      <a:lnTo>
                        <a:pt x="199" y="122"/>
                      </a:lnTo>
                      <a:lnTo>
                        <a:pt x="203" y="116"/>
                      </a:lnTo>
                      <a:lnTo>
                        <a:pt x="205" y="116"/>
                      </a:lnTo>
                      <a:lnTo>
                        <a:pt x="205" y="112"/>
                      </a:lnTo>
                      <a:lnTo>
                        <a:pt x="207" y="110"/>
                      </a:lnTo>
                      <a:lnTo>
                        <a:pt x="207" y="110"/>
                      </a:lnTo>
                      <a:lnTo>
                        <a:pt x="208" y="110"/>
                      </a:lnTo>
                      <a:lnTo>
                        <a:pt x="208" y="110"/>
                      </a:lnTo>
                      <a:lnTo>
                        <a:pt x="212" y="109"/>
                      </a:lnTo>
                      <a:lnTo>
                        <a:pt x="212" y="109"/>
                      </a:lnTo>
                      <a:lnTo>
                        <a:pt x="214" y="110"/>
                      </a:lnTo>
                      <a:lnTo>
                        <a:pt x="214" y="110"/>
                      </a:lnTo>
                      <a:lnTo>
                        <a:pt x="214" y="110"/>
                      </a:lnTo>
                      <a:lnTo>
                        <a:pt x="216" y="110"/>
                      </a:lnTo>
                      <a:lnTo>
                        <a:pt x="216" y="114"/>
                      </a:lnTo>
                      <a:lnTo>
                        <a:pt x="214" y="124"/>
                      </a:lnTo>
                      <a:lnTo>
                        <a:pt x="212" y="125"/>
                      </a:lnTo>
                      <a:lnTo>
                        <a:pt x="212" y="127"/>
                      </a:lnTo>
                      <a:lnTo>
                        <a:pt x="212" y="129"/>
                      </a:lnTo>
                      <a:lnTo>
                        <a:pt x="212" y="131"/>
                      </a:lnTo>
                      <a:lnTo>
                        <a:pt x="212" y="131"/>
                      </a:lnTo>
                      <a:lnTo>
                        <a:pt x="210" y="133"/>
                      </a:lnTo>
                      <a:lnTo>
                        <a:pt x="210" y="135"/>
                      </a:lnTo>
                      <a:lnTo>
                        <a:pt x="208" y="135"/>
                      </a:lnTo>
                      <a:lnTo>
                        <a:pt x="207" y="135"/>
                      </a:lnTo>
                      <a:lnTo>
                        <a:pt x="201" y="135"/>
                      </a:lnTo>
                      <a:lnTo>
                        <a:pt x="199" y="135"/>
                      </a:lnTo>
                      <a:lnTo>
                        <a:pt x="197" y="137"/>
                      </a:lnTo>
                      <a:lnTo>
                        <a:pt x="197" y="139"/>
                      </a:lnTo>
                      <a:lnTo>
                        <a:pt x="195" y="140"/>
                      </a:lnTo>
                      <a:lnTo>
                        <a:pt x="195" y="142"/>
                      </a:lnTo>
                      <a:lnTo>
                        <a:pt x="193" y="142"/>
                      </a:lnTo>
                      <a:lnTo>
                        <a:pt x="192" y="142"/>
                      </a:lnTo>
                      <a:lnTo>
                        <a:pt x="192" y="144"/>
                      </a:lnTo>
                      <a:lnTo>
                        <a:pt x="192" y="144"/>
                      </a:lnTo>
                      <a:lnTo>
                        <a:pt x="192" y="161"/>
                      </a:lnTo>
                      <a:lnTo>
                        <a:pt x="190" y="163"/>
                      </a:lnTo>
                      <a:lnTo>
                        <a:pt x="190" y="163"/>
                      </a:lnTo>
                      <a:lnTo>
                        <a:pt x="186" y="165"/>
                      </a:lnTo>
                      <a:lnTo>
                        <a:pt x="184" y="167"/>
                      </a:lnTo>
                      <a:lnTo>
                        <a:pt x="173" y="180"/>
                      </a:lnTo>
                      <a:lnTo>
                        <a:pt x="173" y="180"/>
                      </a:lnTo>
                      <a:lnTo>
                        <a:pt x="171" y="180"/>
                      </a:lnTo>
                      <a:lnTo>
                        <a:pt x="169" y="182"/>
                      </a:lnTo>
                      <a:lnTo>
                        <a:pt x="165" y="182"/>
                      </a:lnTo>
                      <a:lnTo>
                        <a:pt x="156" y="191"/>
                      </a:lnTo>
                      <a:lnTo>
                        <a:pt x="148" y="199"/>
                      </a:lnTo>
                      <a:lnTo>
                        <a:pt x="148" y="199"/>
                      </a:lnTo>
                      <a:lnTo>
                        <a:pt x="143" y="202"/>
                      </a:lnTo>
                      <a:lnTo>
                        <a:pt x="141" y="202"/>
                      </a:lnTo>
                      <a:lnTo>
                        <a:pt x="139" y="206"/>
                      </a:lnTo>
                      <a:lnTo>
                        <a:pt x="137" y="208"/>
                      </a:lnTo>
                      <a:lnTo>
                        <a:pt x="137" y="208"/>
                      </a:lnTo>
                      <a:lnTo>
                        <a:pt x="139" y="210"/>
                      </a:lnTo>
                      <a:lnTo>
                        <a:pt x="139" y="212"/>
                      </a:lnTo>
                      <a:lnTo>
                        <a:pt x="139" y="212"/>
                      </a:lnTo>
                      <a:lnTo>
                        <a:pt x="139" y="212"/>
                      </a:lnTo>
                      <a:lnTo>
                        <a:pt x="137" y="212"/>
                      </a:lnTo>
                      <a:lnTo>
                        <a:pt x="135" y="212"/>
                      </a:lnTo>
                      <a:lnTo>
                        <a:pt x="135" y="214"/>
                      </a:lnTo>
                      <a:lnTo>
                        <a:pt x="135" y="214"/>
                      </a:lnTo>
                      <a:lnTo>
                        <a:pt x="135" y="216"/>
                      </a:lnTo>
                      <a:lnTo>
                        <a:pt x="135" y="217"/>
                      </a:lnTo>
                      <a:lnTo>
                        <a:pt x="135" y="217"/>
                      </a:lnTo>
                      <a:lnTo>
                        <a:pt x="133" y="219"/>
                      </a:lnTo>
                      <a:lnTo>
                        <a:pt x="133" y="219"/>
                      </a:lnTo>
                      <a:lnTo>
                        <a:pt x="133" y="223"/>
                      </a:lnTo>
                      <a:lnTo>
                        <a:pt x="131" y="223"/>
                      </a:lnTo>
                      <a:lnTo>
                        <a:pt x="130" y="223"/>
                      </a:lnTo>
                      <a:lnTo>
                        <a:pt x="130" y="223"/>
                      </a:lnTo>
                      <a:lnTo>
                        <a:pt x="126" y="221"/>
                      </a:lnTo>
                      <a:lnTo>
                        <a:pt x="124" y="221"/>
                      </a:lnTo>
                      <a:lnTo>
                        <a:pt x="124" y="219"/>
                      </a:lnTo>
                      <a:lnTo>
                        <a:pt x="122" y="219"/>
                      </a:lnTo>
                      <a:lnTo>
                        <a:pt x="122" y="219"/>
                      </a:lnTo>
                      <a:lnTo>
                        <a:pt x="124" y="219"/>
                      </a:lnTo>
                      <a:lnTo>
                        <a:pt x="124" y="217"/>
                      </a:lnTo>
                      <a:lnTo>
                        <a:pt x="120" y="217"/>
                      </a:lnTo>
                      <a:lnTo>
                        <a:pt x="120" y="219"/>
                      </a:lnTo>
                      <a:lnTo>
                        <a:pt x="120" y="219"/>
                      </a:lnTo>
                      <a:lnTo>
                        <a:pt x="118" y="217"/>
                      </a:lnTo>
                      <a:lnTo>
                        <a:pt x="118" y="216"/>
                      </a:lnTo>
                      <a:lnTo>
                        <a:pt x="115" y="214"/>
                      </a:lnTo>
                      <a:lnTo>
                        <a:pt x="103" y="206"/>
                      </a:lnTo>
                      <a:lnTo>
                        <a:pt x="86" y="201"/>
                      </a:lnTo>
                      <a:lnTo>
                        <a:pt x="69" y="195"/>
                      </a:lnTo>
                      <a:lnTo>
                        <a:pt x="56" y="189"/>
                      </a:lnTo>
                      <a:lnTo>
                        <a:pt x="58" y="187"/>
                      </a:lnTo>
                      <a:lnTo>
                        <a:pt x="60" y="187"/>
                      </a:lnTo>
                      <a:lnTo>
                        <a:pt x="64" y="189"/>
                      </a:lnTo>
                      <a:lnTo>
                        <a:pt x="66" y="189"/>
                      </a:lnTo>
                      <a:lnTo>
                        <a:pt x="66" y="189"/>
                      </a:lnTo>
                      <a:lnTo>
                        <a:pt x="66" y="187"/>
                      </a:lnTo>
                      <a:lnTo>
                        <a:pt x="64" y="187"/>
                      </a:lnTo>
                      <a:lnTo>
                        <a:pt x="64" y="187"/>
                      </a:lnTo>
                      <a:lnTo>
                        <a:pt x="64" y="187"/>
                      </a:lnTo>
                      <a:lnTo>
                        <a:pt x="62" y="186"/>
                      </a:lnTo>
                      <a:lnTo>
                        <a:pt x="62" y="186"/>
                      </a:lnTo>
                      <a:lnTo>
                        <a:pt x="60" y="186"/>
                      </a:lnTo>
                      <a:lnTo>
                        <a:pt x="60" y="187"/>
                      </a:lnTo>
                      <a:lnTo>
                        <a:pt x="58" y="186"/>
                      </a:lnTo>
                      <a:lnTo>
                        <a:pt x="58" y="186"/>
                      </a:lnTo>
                      <a:lnTo>
                        <a:pt x="58" y="186"/>
                      </a:lnTo>
                      <a:lnTo>
                        <a:pt x="56" y="186"/>
                      </a:lnTo>
                      <a:lnTo>
                        <a:pt x="58" y="184"/>
                      </a:lnTo>
                      <a:lnTo>
                        <a:pt x="58" y="182"/>
                      </a:lnTo>
                      <a:lnTo>
                        <a:pt x="60" y="182"/>
                      </a:lnTo>
                      <a:lnTo>
                        <a:pt x="60" y="180"/>
                      </a:lnTo>
                      <a:lnTo>
                        <a:pt x="62" y="180"/>
                      </a:lnTo>
                      <a:lnTo>
                        <a:pt x="64" y="180"/>
                      </a:lnTo>
                      <a:lnTo>
                        <a:pt x="64" y="180"/>
                      </a:lnTo>
                      <a:lnTo>
                        <a:pt x="66" y="180"/>
                      </a:lnTo>
                      <a:lnTo>
                        <a:pt x="68" y="178"/>
                      </a:lnTo>
                      <a:lnTo>
                        <a:pt x="68" y="178"/>
                      </a:lnTo>
                      <a:lnTo>
                        <a:pt x="68" y="178"/>
                      </a:lnTo>
                      <a:lnTo>
                        <a:pt x="69" y="178"/>
                      </a:lnTo>
                      <a:lnTo>
                        <a:pt x="69" y="180"/>
                      </a:lnTo>
                      <a:lnTo>
                        <a:pt x="69" y="180"/>
                      </a:lnTo>
                      <a:lnTo>
                        <a:pt x="71" y="180"/>
                      </a:lnTo>
                      <a:lnTo>
                        <a:pt x="73" y="178"/>
                      </a:lnTo>
                      <a:lnTo>
                        <a:pt x="73" y="178"/>
                      </a:lnTo>
                      <a:lnTo>
                        <a:pt x="75" y="178"/>
                      </a:lnTo>
                      <a:lnTo>
                        <a:pt x="75" y="178"/>
                      </a:lnTo>
                      <a:lnTo>
                        <a:pt x="75" y="176"/>
                      </a:lnTo>
                      <a:lnTo>
                        <a:pt x="75" y="176"/>
                      </a:lnTo>
                      <a:lnTo>
                        <a:pt x="77" y="176"/>
                      </a:lnTo>
                      <a:lnTo>
                        <a:pt x="77" y="176"/>
                      </a:lnTo>
                      <a:lnTo>
                        <a:pt x="79" y="176"/>
                      </a:lnTo>
                      <a:lnTo>
                        <a:pt x="79" y="174"/>
                      </a:lnTo>
                      <a:lnTo>
                        <a:pt x="79" y="174"/>
                      </a:lnTo>
                      <a:lnTo>
                        <a:pt x="79" y="174"/>
                      </a:lnTo>
                      <a:lnTo>
                        <a:pt x="77" y="174"/>
                      </a:lnTo>
                      <a:lnTo>
                        <a:pt x="77" y="174"/>
                      </a:lnTo>
                      <a:lnTo>
                        <a:pt x="77" y="174"/>
                      </a:lnTo>
                      <a:lnTo>
                        <a:pt x="77" y="174"/>
                      </a:lnTo>
                      <a:lnTo>
                        <a:pt x="75" y="174"/>
                      </a:lnTo>
                      <a:lnTo>
                        <a:pt x="73" y="174"/>
                      </a:lnTo>
                      <a:lnTo>
                        <a:pt x="73" y="174"/>
                      </a:lnTo>
                      <a:lnTo>
                        <a:pt x="73" y="174"/>
                      </a:lnTo>
                      <a:lnTo>
                        <a:pt x="73" y="176"/>
                      </a:lnTo>
                      <a:lnTo>
                        <a:pt x="71" y="176"/>
                      </a:lnTo>
                      <a:lnTo>
                        <a:pt x="71" y="176"/>
                      </a:lnTo>
                      <a:lnTo>
                        <a:pt x="69" y="176"/>
                      </a:lnTo>
                      <a:lnTo>
                        <a:pt x="69" y="176"/>
                      </a:lnTo>
                      <a:lnTo>
                        <a:pt x="64" y="178"/>
                      </a:lnTo>
                      <a:lnTo>
                        <a:pt x="64" y="178"/>
                      </a:lnTo>
                      <a:lnTo>
                        <a:pt x="64" y="178"/>
                      </a:lnTo>
                      <a:lnTo>
                        <a:pt x="62" y="178"/>
                      </a:lnTo>
                      <a:lnTo>
                        <a:pt x="60" y="178"/>
                      </a:lnTo>
                      <a:lnTo>
                        <a:pt x="60" y="178"/>
                      </a:lnTo>
                      <a:lnTo>
                        <a:pt x="58" y="174"/>
                      </a:lnTo>
                      <a:lnTo>
                        <a:pt x="56" y="172"/>
                      </a:lnTo>
                      <a:lnTo>
                        <a:pt x="56" y="172"/>
                      </a:lnTo>
                      <a:lnTo>
                        <a:pt x="58" y="172"/>
                      </a:lnTo>
                      <a:lnTo>
                        <a:pt x="58" y="172"/>
                      </a:lnTo>
                      <a:lnTo>
                        <a:pt x="58" y="171"/>
                      </a:lnTo>
                      <a:lnTo>
                        <a:pt x="56" y="172"/>
                      </a:lnTo>
                      <a:lnTo>
                        <a:pt x="56" y="172"/>
                      </a:lnTo>
                      <a:lnTo>
                        <a:pt x="56" y="171"/>
                      </a:lnTo>
                      <a:lnTo>
                        <a:pt x="54" y="171"/>
                      </a:lnTo>
                      <a:lnTo>
                        <a:pt x="54" y="172"/>
                      </a:lnTo>
                      <a:lnTo>
                        <a:pt x="53" y="171"/>
                      </a:lnTo>
                      <a:lnTo>
                        <a:pt x="54" y="169"/>
                      </a:lnTo>
                      <a:lnTo>
                        <a:pt x="56" y="165"/>
                      </a:lnTo>
                      <a:lnTo>
                        <a:pt x="58" y="165"/>
                      </a:lnTo>
                      <a:lnTo>
                        <a:pt x="58" y="165"/>
                      </a:lnTo>
                      <a:lnTo>
                        <a:pt x="60" y="165"/>
                      </a:lnTo>
                      <a:lnTo>
                        <a:pt x="58" y="163"/>
                      </a:lnTo>
                      <a:lnTo>
                        <a:pt x="58" y="163"/>
                      </a:lnTo>
                      <a:lnTo>
                        <a:pt x="58" y="161"/>
                      </a:lnTo>
                      <a:lnTo>
                        <a:pt x="60" y="161"/>
                      </a:lnTo>
                      <a:lnTo>
                        <a:pt x="58" y="161"/>
                      </a:lnTo>
                      <a:lnTo>
                        <a:pt x="56" y="161"/>
                      </a:lnTo>
                      <a:lnTo>
                        <a:pt x="54" y="165"/>
                      </a:lnTo>
                      <a:lnTo>
                        <a:pt x="53" y="167"/>
                      </a:lnTo>
                      <a:lnTo>
                        <a:pt x="49" y="169"/>
                      </a:lnTo>
                      <a:lnTo>
                        <a:pt x="49" y="167"/>
                      </a:lnTo>
                      <a:lnTo>
                        <a:pt x="47" y="167"/>
                      </a:lnTo>
                      <a:lnTo>
                        <a:pt x="43" y="167"/>
                      </a:lnTo>
                      <a:lnTo>
                        <a:pt x="41" y="167"/>
                      </a:lnTo>
                      <a:lnTo>
                        <a:pt x="41" y="167"/>
                      </a:lnTo>
                      <a:lnTo>
                        <a:pt x="39" y="165"/>
                      </a:lnTo>
                      <a:lnTo>
                        <a:pt x="38" y="163"/>
                      </a:lnTo>
                      <a:lnTo>
                        <a:pt x="38" y="163"/>
                      </a:lnTo>
                      <a:lnTo>
                        <a:pt x="36" y="161"/>
                      </a:lnTo>
                      <a:lnTo>
                        <a:pt x="36" y="161"/>
                      </a:lnTo>
                      <a:lnTo>
                        <a:pt x="36" y="159"/>
                      </a:lnTo>
                      <a:lnTo>
                        <a:pt x="38" y="159"/>
                      </a:lnTo>
                      <a:lnTo>
                        <a:pt x="38" y="157"/>
                      </a:lnTo>
                      <a:lnTo>
                        <a:pt x="38" y="159"/>
                      </a:lnTo>
                      <a:lnTo>
                        <a:pt x="34" y="159"/>
                      </a:lnTo>
                      <a:lnTo>
                        <a:pt x="30" y="157"/>
                      </a:lnTo>
                      <a:lnTo>
                        <a:pt x="28" y="155"/>
                      </a:lnTo>
                      <a:lnTo>
                        <a:pt x="28" y="155"/>
                      </a:lnTo>
                      <a:lnTo>
                        <a:pt x="26" y="155"/>
                      </a:lnTo>
                      <a:lnTo>
                        <a:pt x="26" y="154"/>
                      </a:lnTo>
                      <a:lnTo>
                        <a:pt x="24" y="154"/>
                      </a:lnTo>
                      <a:lnTo>
                        <a:pt x="24" y="152"/>
                      </a:lnTo>
                      <a:lnTo>
                        <a:pt x="24" y="152"/>
                      </a:lnTo>
                      <a:lnTo>
                        <a:pt x="28" y="150"/>
                      </a:lnTo>
                      <a:lnTo>
                        <a:pt x="28" y="150"/>
                      </a:lnTo>
                      <a:lnTo>
                        <a:pt x="30" y="150"/>
                      </a:lnTo>
                      <a:lnTo>
                        <a:pt x="32" y="150"/>
                      </a:lnTo>
                      <a:lnTo>
                        <a:pt x="34" y="152"/>
                      </a:lnTo>
                      <a:lnTo>
                        <a:pt x="32" y="150"/>
                      </a:lnTo>
                      <a:lnTo>
                        <a:pt x="30" y="148"/>
                      </a:lnTo>
                      <a:lnTo>
                        <a:pt x="28" y="148"/>
                      </a:lnTo>
                      <a:lnTo>
                        <a:pt x="28" y="144"/>
                      </a:lnTo>
                      <a:lnTo>
                        <a:pt x="28" y="144"/>
                      </a:lnTo>
                      <a:lnTo>
                        <a:pt x="26" y="142"/>
                      </a:lnTo>
                      <a:lnTo>
                        <a:pt x="28" y="142"/>
                      </a:lnTo>
                      <a:lnTo>
                        <a:pt x="28" y="140"/>
                      </a:lnTo>
                      <a:lnTo>
                        <a:pt x="28" y="140"/>
                      </a:lnTo>
                      <a:lnTo>
                        <a:pt x="28" y="139"/>
                      </a:lnTo>
                      <a:lnTo>
                        <a:pt x="30" y="139"/>
                      </a:lnTo>
                      <a:lnTo>
                        <a:pt x="28" y="137"/>
                      </a:lnTo>
                      <a:lnTo>
                        <a:pt x="26" y="137"/>
                      </a:lnTo>
                      <a:lnTo>
                        <a:pt x="26" y="135"/>
                      </a:lnTo>
                      <a:lnTo>
                        <a:pt x="24" y="133"/>
                      </a:lnTo>
                      <a:lnTo>
                        <a:pt x="24" y="133"/>
                      </a:lnTo>
                      <a:lnTo>
                        <a:pt x="23" y="133"/>
                      </a:lnTo>
                      <a:lnTo>
                        <a:pt x="23" y="131"/>
                      </a:lnTo>
                      <a:lnTo>
                        <a:pt x="23" y="131"/>
                      </a:lnTo>
                      <a:lnTo>
                        <a:pt x="23" y="129"/>
                      </a:lnTo>
                      <a:lnTo>
                        <a:pt x="23" y="129"/>
                      </a:lnTo>
                      <a:lnTo>
                        <a:pt x="23" y="127"/>
                      </a:lnTo>
                      <a:lnTo>
                        <a:pt x="23" y="127"/>
                      </a:lnTo>
                      <a:lnTo>
                        <a:pt x="23" y="127"/>
                      </a:lnTo>
                      <a:lnTo>
                        <a:pt x="21" y="127"/>
                      </a:lnTo>
                      <a:lnTo>
                        <a:pt x="21" y="127"/>
                      </a:lnTo>
                      <a:lnTo>
                        <a:pt x="19" y="127"/>
                      </a:lnTo>
                      <a:lnTo>
                        <a:pt x="15" y="129"/>
                      </a:lnTo>
                      <a:lnTo>
                        <a:pt x="13" y="131"/>
                      </a:lnTo>
                      <a:lnTo>
                        <a:pt x="11" y="131"/>
                      </a:lnTo>
                      <a:lnTo>
                        <a:pt x="9" y="133"/>
                      </a:lnTo>
                      <a:lnTo>
                        <a:pt x="9" y="133"/>
                      </a:lnTo>
                      <a:lnTo>
                        <a:pt x="9" y="129"/>
                      </a:lnTo>
                      <a:lnTo>
                        <a:pt x="9" y="127"/>
                      </a:lnTo>
                      <a:lnTo>
                        <a:pt x="9" y="125"/>
                      </a:lnTo>
                      <a:lnTo>
                        <a:pt x="9" y="125"/>
                      </a:lnTo>
                      <a:lnTo>
                        <a:pt x="7" y="125"/>
                      </a:lnTo>
                      <a:lnTo>
                        <a:pt x="6" y="122"/>
                      </a:lnTo>
                      <a:lnTo>
                        <a:pt x="6" y="120"/>
                      </a:lnTo>
                      <a:lnTo>
                        <a:pt x="6" y="120"/>
                      </a:lnTo>
                      <a:lnTo>
                        <a:pt x="4" y="120"/>
                      </a:lnTo>
                      <a:lnTo>
                        <a:pt x="4" y="118"/>
                      </a:lnTo>
                      <a:lnTo>
                        <a:pt x="2" y="116"/>
                      </a:lnTo>
                      <a:lnTo>
                        <a:pt x="2" y="116"/>
                      </a:lnTo>
                      <a:lnTo>
                        <a:pt x="2" y="116"/>
                      </a:lnTo>
                      <a:lnTo>
                        <a:pt x="0" y="114"/>
                      </a:lnTo>
                      <a:lnTo>
                        <a:pt x="0" y="114"/>
                      </a:lnTo>
                      <a:lnTo>
                        <a:pt x="2" y="114"/>
                      </a:lnTo>
                      <a:lnTo>
                        <a:pt x="2" y="112"/>
                      </a:lnTo>
                      <a:lnTo>
                        <a:pt x="2" y="110"/>
                      </a:lnTo>
                      <a:lnTo>
                        <a:pt x="0" y="110"/>
                      </a:lnTo>
                      <a:lnTo>
                        <a:pt x="0" y="109"/>
                      </a:lnTo>
                      <a:lnTo>
                        <a:pt x="2" y="109"/>
                      </a:lnTo>
                      <a:lnTo>
                        <a:pt x="2" y="110"/>
                      </a:lnTo>
                      <a:lnTo>
                        <a:pt x="2" y="109"/>
                      </a:lnTo>
                      <a:lnTo>
                        <a:pt x="2" y="110"/>
                      </a:lnTo>
                      <a:lnTo>
                        <a:pt x="4" y="110"/>
                      </a:lnTo>
                      <a:lnTo>
                        <a:pt x="4" y="110"/>
                      </a:lnTo>
                      <a:lnTo>
                        <a:pt x="6" y="110"/>
                      </a:lnTo>
                      <a:lnTo>
                        <a:pt x="7" y="110"/>
                      </a:lnTo>
                      <a:lnTo>
                        <a:pt x="7" y="110"/>
                      </a:lnTo>
                      <a:lnTo>
                        <a:pt x="9" y="112"/>
                      </a:lnTo>
                      <a:lnTo>
                        <a:pt x="9" y="114"/>
                      </a:lnTo>
                      <a:lnTo>
                        <a:pt x="13" y="116"/>
                      </a:lnTo>
                      <a:lnTo>
                        <a:pt x="15" y="118"/>
                      </a:lnTo>
                      <a:lnTo>
                        <a:pt x="17" y="118"/>
                      </a:lnTo>
                      <a:lnTo>
                        <a:pt x="19" y="118"/>
                      </a:lnTo>
                      <a:lnTo>
                        <a:pt x="19" y="118"/>
                      </a:lnTo>
                      <a:lnTo>
                        <a:pt x="17" y="118"/>
                      </a:lnTo>
                      <a:lnTo>
                        <a:pt x="17" y="118"/>
                      </a:lnTo>
                      <a:lnTo>
                        <a:pt x="17" y="116"/>
                      </a:lnTo>
                      <a:lnTo>
                        <a:pt x="15" y="116"/>
                      </a:lnTo>
                      <a:lnTo>
                        <a:pt x="17" y="116"/>
                      </a:lnTo>
                      <a:lnTo>
                        <a:pt x="17" y="114"/>
                      </a:lnTo>
                      <a:lnTo>
                        <a:pt x="15" y="114"/>
                      </a:lnTo>
                      <a:lnTo>
                        <a:pt x="13" y="114"/>
                      </a:lnTo>
                      <a:lnTo>
                        <a:pt x="11" y="112"/>
                      </a:lnTo>
                      <a:lnTo>
                        <a:pt x="13" y="110"/>
                      </a:lnTo>
                      <a:lnTo>
                        <a:pt x="17" y="109"/>
                      </a:lnTo>
                      <a:lnTo>
                        <a:pt x="17" y="107"/>
                      </a:lnTo>
                      <a:lnTo>
                        <a:pt x="17" y="107"/>
                      </a:lnTo>
                      <a:lnTo>
                        <a:pt x="19" y="107"/>
                      </a:lnTo>
                      <a:lnTo>
                        <a:pt x="19" y="107"/>
                      </a:lnTo>
                      <a:lnTo>
                        <a:pt x="19" y="105"/>
                      </a:lnTo>
                      <a:lnTo>
                        <a:pt x="21" y="105"/>
                      </a:lnTo>
                      <a:lnTo>
                        <a:pt x="21" y="105"/>
                      </a:lnTo>
                      <a:lnTo>
                        <a:pt x="24" y="105"/>
                      </a:lnTo>
                      <a:lnTo>
                        <a:pt x="26" y="105"/>
                      </a:lnTo>
                      <a:lnTo>
                        <a:pt x="28" y="107"/>
                      </a:lnTo>
                      <a:lnTo>
                        <a:pt x="28" y="105"/>
                      </a:lnTo>
                      <a:lnTo>
                        <a:pt x="30" y="105"/>
                      </a:lnTo>
                      <a:lnTo>
                        <a:pt x="30" y="105"/>
                      </a:lnTo>
                      <a:lnTo>
                        <a:pt x="28" y="103"/>
                      </a:lnTo>
                      <a:lnTo>
                        <a:pt x="26" y="105"/>
                      </a:lnTo>
                      <a:lnTo>
                        <a:pt x="26" y="105"/>
                      </a:lnTo>
                      <a:lnTo>
                        <a:pt x="26" y="103"/>
                      </a:lnTo>
                      <a:lnTo>
                        <a:pt x="26" y="103"/>
                      </a:lnTo>
                      <a:lnTo>
                        <a:pt x="26" y="101"/>
                      </a:lnTo>
                      <a:lnTo>
                        <a:pt x="30" y="95"/>
                      </a:lnTo>
                      <a:lnTo>
                        <a:pt x="28" y="97"/>
                      </a:lnTo>
                      <a:lnTo>
                        <a:pt x="26" y="99"/>
                      </a:lnTo>
                      <a:lnTo>
                        <a:pt x="24" y="101"/>
                      </a:lnTo>
                      <a:lnTo>
                        <a:pt x="23" y="103"/>
                      </a:lnTo>
                      <a:lnTo>
                        <a:pt x="21" y="101"/>
                      </a:lnTo>
                      <a:lnTo>
                        <a:pt x="19" y="101"/>
                      </a:lnTo>
                      <a:lnTo>
                        <a:pt x="17" y="103"/>
                      </a:lnTo>
                      <a:lnTo>
                        <a:pt x="17" y="103"/>
                      </a:lnTo>
                      <a:lnTo>
                        <a:pt x="15" y="103"/>
                      </a:lnTo>
                      <a:lnTo>
                        <a:pt x="15" y="101"/>
                      </a:lnTo>
                      <a:lnTo>
                        <a:pt x="17" y="101"/>
                      </a:lnTo>
                      <a:lnTo>
                        <a:pt x="17" y="99"/>
                      </a:lnTo>
                      <a:lnTo>
                        <a:pt x="19" y="99"/>
                      </a:lnTo>
                      <a:lnTo>
                        <a:pt x="19" y="97"/>
                      </a:lnTo>
                      <a:lnTo>
                        <a:pt x="19" y="97"/>
                      </a:lnTo>
                      <a:lnTo>
                        <a:pt x="17" y="97"/>
                      </a:lnTo>
                      <a:lnTo>
                        <a:pt x="17" y="97"/>
                      </a:lnTo>
                      <a:lnTo>
                        <a:pt x="17" y="97"/>
                      </a:lnTo>
                      <a:lnTo>
                        <a:pt x="17" y="97"/>
                      </a:lnTo>
                      <a:lnTo>
                        <a:pt x="17" y="99"/>
                      </a:lnTo>
                      <a:lnTo>
                        <a:pt x="15" y="101"/>
                      </a:lnTo>
                      <a:lnTo>
                        <a:pt x="15" y="101"/>
                      </a:lnTo>
                      <a:lnTo>
                        <a:pt x="13" y="101"/>
                      </a:lnTo>
                      <a:lnTo>
                        <a:pt x="13" y="99"/>
                      </a:lnTo>
                      <a:lnTo>
                        <a:pt x="11" y="97"/>
                      </a:lnTo>
                      <a:lnTo>
                        <a:pt x="11" y="97"/>
                      </a:lnTo>
                      <a:lnTo>
                        <a:pt x="9" y="97"/>
                      </a:lnTo>
                      <a:lnTo>
                        <a:pt x="9" y="97"/>
                      </a:lnTo>
                      <a:lnTo>
                        <a:pt x="9" y="97"/>
                      </a:lnTo>
                      <a:lnTo>
                        <a:pt x="9" y="97"/>
                      </a:lnTo>
                      <a:lnTo>
                        <a:pt x="9" y="99"/>
                      </a:lnTo>
                      <a:lnTo>
                        <a:pt x="11" y="99"/>
                      </a:lnTo>
                      <a:lnTo>
                        <a:pt x="11" y="101"/>
                      </a:lnTo>
                      <a:lnTo>
                        <a:pt x="13" y="101"/>
                      </a:lnTo>
                      <a:lnTo>
                        <a:pt x="13" y="103"/>
                      </a:lnTo>
                      <a:lnTo>
                        <a:pt x="11" y="105"/>
                      </a:lnTo>
                      <a:lnTo>
                        <a:pt x="11" y="107"/>
                      </a:lnTo>
                      <a:lnTo>
                        <a:pt x="11" y="107"/>
                      </a:lnTo>
                      <a:lnTo>
                        <a:pt x="11" y="107"/>
                      </a:lnTo>
                      <a:lnTo>
                        <a:pt x="9" y="109"/>
                      </a:lnTo>
                      <a:lnTo>
                        <a:pt x="9" y="109"/>
                      </a:lnTo>
                      <a:lnTo>
                        <a:pt x="9" y="109"/>
                      </a:lnTo>
                      <a:lnTo>
                        <a:pt x="9" y="107"/>
                      </a:lnTo>
                      <a:lnTo>
                        <a:pt x="7" y="105"/>
                      </a:lnTo>
                      <a:lnTo>
                        <a:pt x="6" y="103"/>
                      </a:lnTo>
                      <a:lnTo>
                        <a:pt x="6" y="101"/>
                      </a:lnTo>
                      <a:lnTo>
                        <a:pt x="6" y="99"/>
                      </a:lnTo>
                      <a:lnTo>
                        <a:pt x="4" y="97"/>
                      </a:lnTo>
                      <a:lnTo>
                        <a:pt x="4" y="97"/>
                      </a:lnTo>
                      <a:lnTo>
                        <a:pt x="4" y="97"/>
                      </a:lnTo>
                      <a:lnTo>
                        <a:pt x="4" y="94"/>
                      </a:lnTo>
                      <a:lnTo>
                        <a:pt x="4" y="94"/>
                      </a:lnTo>
                      <a:lnTo>
                        <a:pt x="4" y="86"/>
                      </a:lnTo>
                      <a:lnTo>
                        <a:pt x="6" y="84"/>
                      </a:lnTo>
                      <a:lnTo>
                        <a:pt x="6" y="82"/>
                      </a:lnTo>
                      <a:lnTo>
                        <a:pt x="7" y="84"/>
                      </a:lnTo>
                      <a:lnTo>
                        <a:pt x="7" y="84"/>
                      </a:lnTo>
                      <a:lnTo>
                        <a:pt x="7" y="84"/>
                      </a:lnTo>
                      <a:lnTo>
                        <a:pt x="13" y="84"/>
                      </a:lnTo>
                      <a:lnTo>
                        <a:pt x="15" y="84"/>
                      </a:lnTo>
                      <a:lnTo>
                        <a:pt x="17" y="82"/>
                      </a:lnTo>
                      <a:lnTo>
                        <a:pt x="23" y="84"/>
                      </a:lnTo>
                      <a:lnTo>
                        <a:pt x="19" y="82"/>
                      </a:lnTo>
                      <a:lnTo>
                        <a:pt x="17" y="82"/>
                      </a:lnTo>
                      <a:lnTo>
                        <a:pt x="17" y="82"/>
                      </a:lnTo>
                      <a:lnTo>
                        <a:pt x="15" y="82"/>
                      </a:lnTo>
                      <a:lnTo>
                        <a:pt x="15" y="82"/>
                      </a:lnTo>
                      <a:lnTo>
                        <a:pt x="13" y="82"/>
                      </a:lnTo>
                      <a:lnTo>
                        <a:pt x="13" y="82"/>
                      </a:lnTo>
                      <a:lnTo>
                        <a:pt x="11" y="82"/>
                      </a:lnTo>
                      <a:lnTo>
                        <a:pt x="11" y="82"/>
                      </a:lnTo>
                      <a:lnTo>
                        <a:pt x="11" y="82"/>
                      </a:lnTo>
                      <a:lnTo>
                        <a:pt x="9" y="80"/>
                      </a:lnTo>
                      <a:lnTo>
                        <a:pt x="9" y="80"/>
                      </a:lnTo>
                      <a:lnTo>
                        <a:pt x="9" y="80"/>
                      </a:lnTo>
                      <a:lnTo>
                        <a:pt x="9" y="80"/>
                      </a:lnTo>
                      <a:lnTo>
                        <a:pt x="9" y="80"/>
                      </a:lnTo>
                      <a:lnTo>
                        <a:pt x="11" y="78"/>
                      </a:lnTo>
                      <a:lnTo>
                        <a:pt x="11" y="78"/>
                      </a:lnTo>
                      <a:lnTo>
                        <a:pt x="13" y="78"/>
                      </a:lnTo>
                      <a:lnTo>
                        <a:pt x="15" y="78"/>
                      </a:lnTo>
                      <a:lnTo>
                        <a:pt x="15" y="77"/>
                      </a:lnTo>
                      <a:lnTo>
                        <a:pt x="13" y="77"/>
                      </a:lnTo>
                      <a:lnTo>
                        <a:pt x="9" y="78"/>
                      </a:lnTo>
                      <a:lnTo>
                        <a:pt x="7" y="78"/>
                      </a:lnTo>
                      <a:lnTo>
                        <a:pt x="6" y="78"/>
                      </a:lnTo>
                      <a:lnTo>
                        <a:pt x="4" y="77"/>
                      </a:lnTo>
                      <a:lnTo>
                        <a:pt x="4" y="75"/>
                      </a:lnTo>
                      <a:lnTo>
                        <a:pt x="4" y="75"/>
                      </a:lnTo>
                      <a:lnTo>
                        <a:pt x="4" y="77"/>
                      </a:lnTo>
                      <a:lnTo>
                        <a:pt x="2" y="75"/>
                      </a:lnTo>
                      <a:lnTo>
                        <a:pt x="2" y="75"/>
                      </a:lnTo>
                      <a:lnTo>
                        <a:pt x="2" y="75"/>
                      </a:lnTo>
                      <a:lnTo>
                        <a:pt x="2" y="77"/>
                      </a:lnTo>
                      <a:lnTo>
                        <a:pt x="0" y="75"/>
                      </a:lnTo>
                      <a:lnTo>
                        <a:pt x="0" y="71"/>
                      </a:lnTo>
                      <a:lnTo>
                        <a:pt x="0" y="71"/>
                      </a:lnTo>
                      <a:lnTo>
                        <a:pt x="0" y="69"/>
                      </a:lnTo>
                      <a:lnTo>
                        <a:pt x="0" y="69"/>
                      </a:lnTo>
                      <a:lnTo>
                        <a:pt x="4" y="67"/>
                      </a:lnTo>
                      <a:lnTo>
                        <a:pt x="6" y="67"/>
                      </a:lnTo>
                      <a:lnTo>
                        <a:pt x="7" y="67"/>
                      </a:lnTo>
                      <a:lnTo>
                        <a:pt x="9" y="69"/>
                      </a:lnTo>
                      <a:lnTo>
                        <a:pt x="11" y="69"/>
                      </a:lnTo>
                      <a:lnTo>
                        <a:pt x="13" y="69"/>
                      </a:lnTo>
                      <a:lnTo>
                        <a:pt x="15" y="67"/>
                      </a:lnTo>
                      <a:lnTo>
                        <a:pt x="17" y="67"/>
                      </a:lnTo>
                      <a:lnTo>
                        <a:pt x="19" y="65"/>
                      </a:lnTo>
                      <a:lnTo>
                        <a:pt x="19" y="65"/>
                      </a:lnTo>
                      <a:lnTo>
                        <a:pt x="21" y="62"/>
                      </a:lnTo>
                      <a:lnTo>
                        <a:pt x="21" y="62"/>
                      </a:lnTo>
                      <a:lnTo>
                        <a:pt x="23" y="60"/>
                      </a:lnTo>
                      <a:lnTo>
                        <a:pt x="23" y="60"/>
                      </a:lnTo>
                      <a:lnTo>
                        <a:pt x="23" y="60"/>
                      </a:lnTo>
                      <a:lnTo>
                        <a:pt x="24" y="60"/>
                      </a:lnTo>
                      <a:lnTo>
                        <a:pt x="24" y="60"/>
                      </a:lnTo>
                      <a:lnTo>
                        <a:pt x="23" y="58"/>
                      </a:lnTo>
                      <a:lnTo>
                        <a:pt x="23" y="58"/>
                      </a:lnTo>
                      <a:lnTo>
                        <a:pt x="23" y="56"/>
                      </a:lnTo>
                      <a:lnTo>
                        <a:pt x="24" y="52"/>
                      </a:lnTo>
                      <a:lnTo>
                        <a:pt x="24" y="52"/>
                      </a:lnTo>
                      <a:lnTo>
                        <a:pt x="26" y="54"/>
                      </a:lnTo>
                      <a:lnTo>
                        <a:pt x="28" y="52"/>
                      </a:lnTo>
                      <a:lnTo>
                        <a:pt x="30" y="52"/>
                      </a:lnTo>
                      <a:lnTo>
                        <a:pt x="32" y="52"/>
                      </a:lnTo>
                      <a:lnTo>
                        <a:pt x="34" y="50"/>
                      </a:lnTo>
                      <a:lnTo>
                        <a:pt x="36" y="48"/>
                      </a:lnTo>
                      <a:lnTo>
                        <a:pt x="36" y="48"/>
                      </a:lnTo>
                      <a:lnTo>
                        <a:pt x="38" y="47"/>
                      </a:lnTo>
                      <a:lnTo>
                        <a:pt x="38" y="47"/>
                      </a:lnTo>
                      <a:lnTo>
                        <a:pt x="38" y="47"/>
                      </a:lnTo>
                      <a:lnTo>
                        <a:pt x="38" y="47"/>
                      </a:lnTo>
                      <a:lnTo>
                        <a:pt x="38" y="45"/>
                      </a:lnTo>
                      <a:lnTo>
                        <a:pt x="39" y="45"/>
                      </a:lnTo>
                      <a:lnTo>
                        <a:pt x="39" y="45"/>
                      </a:lnTo>
                      <a:lnTo>
                        <a:pt x="39" y="45"/>
                      </a:lnTo>
                      <a:lnTo>
                        <a:pt x="41" y="45"/>
                      </a:lnTo>
                      <a:lnTo>
                        <a:pt x="41" y="45"/>
                      </a:lnTo>
                      <a:lnTo>
                        <a:pt x="41" y="43"/>
                      </a:lnTo>
                      <a:lnTo>
                        <a:pt x="41" y="43"/>
                      </a:lnTo>
                      <a:lnTo>
                        <a:pt x="41" y="43"/>
                      </a:lnTo>
                      <a:lnTo>
                        <a:pt x="45" y="33"/>
                      </a:lnTo>
                      <a:lnTo>
                        <a:pt x="45" y="33"/>
                      </a:lnTo>
                      <a:lnTo>
                        <a:pt x="45" y="33"/>
                      </a:lnTo>
                      <a:lnTo>
                        <a:pt x="45" y="33"/>
                      </a:lnTo>
                      <a:lnTo>
                        <a:pt x="45" y="33"/>
                      </a:lnTo>
                      <a:lnTo>
                        <a:pt x="45" y="33"/>
                      </a:lnTo>
                      <a:lnTo>
                        <a:pt x="47" y="32"/>
                      </a:lnTo>
                      <a:lnTo>
                        <a:pt x="47" y="30"/>
                      </a:lnTo>
                      <a:lnTo>
                        <a:pt x="47" y="30"/>
                      </a:lnTo>
                      <a:lnTo>
                        <a:pt x="47" y="30"/>
                      </a:lnTo>
                      <a:lnTo>
                        <a:pt x="49" y="30"/>
                      </a:lnTo>
                      <a:lnTo>
                        <a:pt x="49" y="28"/>
                      </a:lnTo>
                      <a:lnTo>
                        <a:pt x="49" y="26"/>
                      </a:lnTo>
                      <a:lnTo>
                        <a:pt x="49" y="26"/>
                      </a:lnTo>
                      <a:lnTo>
                        <a:pt x="51" y="22"/>
                      </a:lnTo>
                      <a:lnTo>
                        <a:pt x="51" y="22"/>
                      </a:lnTo>
                      <a:lnTo>
                        <a:pt x="53" y="20"/>
                      </a:lnTo>
                      <a:lnTo>
                        <a:pt x="54" y="20"/>
                      </a:lnTo>
                      <a:lnTo>
                        <a:pt x="54" y="20"/>
                      </a:lnTo>
                      <a:lnTo>
                        <a:pt x="54" y="20"/>
                      </a:lnTo>
                      <a:lnTo>
                        <a:pt x="54" y="20"/>
                      </a:lnTo>
                      <a:lnTo>
                        <a:pt x="54" y="18"/>
                      </a:lnTo>
                      <a:lnTo>
                        <a:pt x="54" y="18"/>
                      </a:lnTo>
                      <a:lnTo>
                        <a:pt x="54" y="18"/>
                      </a:lnTo>
                      <a:lnTo>
                        <a:pt x="56" y="13"/>
                      </a:lnTo>
                      <a:lnTo>
                        <a:pt x="56" y="13"/>
                      </a:lnTo>
                      <a:lnTo>
                        <a:pt x="56" y="11"/>
                      </a:lnTo>
                      <a:lnTo>
                        <a:pt x="56" y="11"/>
                      </a:lnTo>
                      <a:lnTo>
                        <a:pt x="56" y="11"/>
                      </a:lnTo>
                      <a:lnTo>
                        <a:pt x="58" y="9"/>
                      </a:lnTo>
                      <a:lnTo>
                        <a:pt x="62" y="7"/>
                      </a:lnTo>
                      <a:lnTo>
                        <a:pt x="73" y="5"/>
                      </a:lnTo>
                      <a:lnTo>
                        <a:pt x="75" y="5"/>
                      </a:lnTo>
                      <a:lnTo>
                        <a:pt x="75" y="5"/>
                      </a:lnTo>
                      <a:lnTo>
                        <a:pt x="77" y="7"/>
                      </a:lnTo>
                      <a:lnTo>
                        <a:pt x="79" y="9"/>
                      </a:lnTo>
                      <a:lnTo>
                        <a:pt x="81" y="9"/>
                      </a:lnTo>
                      <a:lnTo>
                        <a:pt x="81" y="9"/>
                      </a:lnTo>
                      <a:lnTo>
                        <a:pt x="83" y="9"/>
                      </a:lnTo>
                      <a:lnTo>
                        <a:pt x="98" y="5"/>
                      </a:lnTo>
                      <a:lnTo>
                        <a:pt x="98" y="5"/>
                      </a:lnTo>
                      <a:lnTo>
                        <a:pt x="100" y="0"/>
                      </a:lnTo>
                      <a:lnTo>
                        <a:pt x="145" y="0"/>
                      </a:lnTo>
                      <a:lnTo>
                        <a:pt x="146" y="0"/>
                      </a:lnTo>
                      <a:lnTo>
                        <a:pt x="148" y="1"/>
                      </a:lnTo>
                      <a:lnTo>
                        <a:pt x="150" y="1"/>
                      </a:lnTo>
                      <a:lnTo>
                        <a:pt x="150" y="1"/>
                      </a:lnTo>
                      <a:lnTo>
                        <a:pt x="152" y="3"/>
                      </a:lnTo>
                      <a:lnTo>
                        <a:pt x="152" y="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17">
                  <a:extLst>
                    <a:ext uri="{FF2B5EF4-FFF2-40B4-BE49-F238E27FC236}">
                      <a16:creationId xmlns:a16="http://schemas.microsoft.com/office/drawing/2014/main" id="{BACFAD8A-353B-4DD5-821D-965B52655A3D}"/>
                    </a:ext>
                  </a:extLst>
                </p:cNvPr>
                <p:cNvSpPr>
                  <a:spLocks/>
                </p:cNvSpPr>
                <p:nvPr/>
              </p:nvSpPr>
              <p:spPr bwMode="auto">
                <a:xfrm>
                  <a:off x="3614738" y="1773238"/>
                  <a:ext cx="357187" cy="203200"/>
                </a:xfrm>
                <a:custGeom>
                  <a:avLst/>
                  <a:gdLst>
                    <a:gd name="T0" fmla="*/ 424 w 451"/>
                    <a:gd name="T1" fmla="*/ 189 h 255"/>
                    <a:gd name="T2" fmla="*/ 381 w 451"/>
                    <a:gd name="T3" fmla="*/ 255 h 255"/>
                    <a:gd name="T4" fmla="*/ 289 w 451"/>
                    <a:gd name="T5" fmla="*/ 248 h 255"/>
                    <a:gd name="T6" fmla="*/ 205 w 451"/>
                    <a:gd name="T7" fmla="*/ 218 h 255"/>
                    <a:gd name="T8" fmla="*/ 154 w 451"/>
                    <a:gd name="T9" fmla="*/ 203 h 255"/>
                    <a:gd name="T10" fmla="*/ 111 w 451"/>
                    <a:gd name="T11" fmla="*/ 187 h 255"/>
                    <a:gd name="T12" fmla="*/ 81 w 451"/>
                    <a:gd name="T13" fmla="*/ 169 h 255"/>
                    <a:gd name="T14" fmla="*/ 66 w 451"/>
                    <a:gd name="T15" fmla="*/ 157 h 255"/>
                    <a:gd name="T16" fmla="*/ 53 w 451"/>
                    <a:gd name="T17" fmla="*/ 150 h 255"/>
                    <a:gd name="T18" fmla="*/ 49 w 451"/>
                    <a:gd name="T19" fmla="*/ 141 h 255"/>
                    <a:gd name="T20" fmla="*/ 43 w 451"/>
                    <a:gd name="T21" fmla="*/ 137 h 255"/>
                    <a:gd name="T22" fmla="*/ 36 w 451"/>
                    <a:gd name="T23" fmla="*/ 116 h 255"/>
                    <a:gd name="T24" fmla="*/ 26 w 451"/>
                    <a:gd name="T25" fmla="*/ 107 h 255"/>
                    <a:gd name="T26" fmla="*/ 13 w 451"/>
                    <a:gd name="T27" fmla="*/ 94 h 255"/>
                    <a:gd name="T28" fmla="*/ 6 w 451"/>
                    <a:gd name="T29" fmla="*/ 75 h 255"/>
                    <a:gd name="T30" fmla="*/ 0 w 451"/>
                    <a:gd name="T31" fmla="*/ 62 h 255"/>
                    <a:gd name="T32" fmla="*/ 6 w 451"/>
                    <a:gd name="T33" fmla="*/ 56 h 255"/>
                    <a:gd name="T34" fmla="*/ 11 w 451"/>
                    <a:gd name="T35" fmla="*/ 49 h 255"/>
                    <a:gd name="T36" fmla="*/ 17 w 451"/>
                    <a:gd name="T37" fmla="*/ 41 h 255"/>
                    <a:gd name="T38" fmla="*/ 43 w 451"/>
                    <a:gd name="T39" fmla="*/ 2 h 255"/>
                    <a:gd name="T40" fmla="*/ 49 w 451"/>
                    <a:gd name="T41" fmla="*/ 5 h 255"/>
                    <a:gd name="T42" fmla="*/ 56 w 451"/>
                    <a:gd name="T43" fmla="*/ 9 h 255"/>
                    <a:gd name="T44" fmla="*/ 60 w 451"/>
                    <a:gd name="T45" fmla="*/ 9 h 255"/>
                    <a:gd name="T46" fmla="*/ 64 w 451"/>
                    <a:gd name="T47" fmla="*/ 22 h 255"/>
                    <a:gd name="T48" fmla="*/ 68 w 451"/>
                    <a:gd name="T49" fmla="*/ 28 h 255"/>
                    <a:gd name="T50" fmla="*/ 90 w 451"/>
                    <a:gd name="T51" fmla="*/ 56 h 255"/>
                    <a:gd name="T52" fmla="*/ 118 w 451"/>
                    <a:gd name="T53" fmla="*/ 77 h 255"/>
                    <a:gd name="T54" fmla="*/ 130 w 451"/>
                    <a:gd name="T55" fmla="*/ 79 h 255"/>
                    <a:gd name="T56" fmla="*/ 143 w 451"/>
                    <a:gd name="T57" fmla="*/ 77 h 255"/>
                    <a:gd name="T58" fmla="*/ 158 w 451"/>
                    <a:gd name="T59" fmla="*/ 79 h 255"/>
                    <a:gd name="T60" fmla="*/ 169 w 451"/>
                    <a:gd name="T61" fmla="*/ 75 h 255"/>
                    <a:gd name="T62" fmla="*/ 192 w 451"/>
                    <a:gd name="T63" fmla="*/ 62 h 255"/>
                    <a:gd name="T64" fmla="*/ 201 w 451"/>
                    <a:gd name="T65" fmla="*/ 60 h 255"/>
                    <a:gd name="T66" fmla="*/ 210 w 451"/>
                    <a:gd name="T67" fmla="*/ 54 h 255"/>
                    <a:gd name="T68" fmla="*/ 220 w 451"/>
                    <a:gd name="T69" fmla="*/ 49 h 255"/>
                    <a:gd name="T70" fmla="*/ 225 w 451"/>
                    <a:gd name="T71" fmla="*/ 45 h 255"/>
                    <a:gd name="T72" fmla="*/ 229 w 451"/>
                    <a:gd name="T73" fmla="*/ 49 h 255"/>
                    <a:gd name="T74" fmla="*/ 240 w 451"/>
                    <a:gd name="T75" fmla="*/ 50 h 255"/>
                    <a:gd name="T76" fmla="*/ 255 w 451"/>
                    <a:gd name="T77" fmla="*/ 50 h 255"/>
                    <a:gd name="T78" fmla="*/ 267 w 451"/>
                    <a:gd name="T79" fmla="*/ 58 h 255"/>
                    <a:gd name="T80" fmla="*/ 278 w 451"/>
                    <a:gd name="T81" fmla="*/ 56 h 255"/>
                    <a:gd name="T82" fmla="*/ 287 w 451"/>
                    <a:gd name="T83" fmla="*/ 54 h 255"/>
                    <a:gd name="T84" fmla="*/ 302 w 451"/>
                    <a:gd name="T85" fmla="*/ 45 h 255"/>
                    <a:gd name="T86" fmla="*/ 306 w 451"/>
                    <a:gd name="T87" fmla="*/ 43 h 255"/>
                    <a:gd name="T88" fmla="*/ 329 w 451"/>
                    <a:gd name="T89" fmla="*/ 30 h 255"/>
                    <a:gd name="T90" fmla="*/ 340 w 451"/>
                    <a:gd name="T91" fmla="*/ 22 h 255"/>
                    <a:gd name="T92" fmla="*/ 362 w 451"/>
                    <a:gd name="T93" fmla="*/ 28 h 255"/>
                    <a:gd name="T94" fmla="*/ 394 w 451"/>
                    <a:gd name="T95" fmla="*/ 26 h 255"/>
                    <a:gd name="T96" fmla="*/ 400 w 451"/>
                    <a:gd name="T97" fmla="*/ 20 h 255"/>
                    <a:gd name="T98" fmla="*/ 404 w 451"/>
                    <a:gd name="T99" fmla="*/ 20 h 255"/>
                    <a:gd name="T100" fmla="*/ 406 w 451"/>
                    <a:gd name="T101" fmla="*/ 17 h 255"/>
                    <a:gd name="T102" fmla="*/ 417 w 451"/>
                    <a:gd name="T103" fmla="*/ 15 h 255"/>
                    <a:gd name="T104" fmla="*/ 430 w 451"/>
                    <a:gd name="T105" fmla="*/ 11 h 255"/>
                    <a:gd name="T106" fmla="*/ 449 w 451"/>
                    <a:gd name="T107" fmla="*/ 1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1" h="255">
                      <a:moveTo>
                        <a:pt x="451" y="18"/>
                      </a:moveTo>
                      <a:lnTo>
                        <a:pt x="451" y="148"/>
                      </a:lnTo>
                      <a:lnTo>
                        <a:pt x="447" y="156"/>
                      </a:lnTo>
                      <a:lnTo>
                        <a:pt x="430" y="182"/>
                      </a:lnTo>
                      <a:lnTo>
                        <a:pt x="424" y="189"/>
                      </a:lnTo>
                      <a:lnTo>
                        <a:pt x="400" y="229"/>
                      </a:lnTo>
                      <a:lnTo>
                        <a:pt x="394" y="234"/>
                      </a:lnTo>
                      <a:lnTo>
                        <a:pt x="391" y="242"/>
                      </a:lnTo>
                      <a:lnTo>
                        <a:pt x="387" y="248"/>
                      </a:lnTo>
                      <a:lnTo>
                        <a:pt x="381" y="255"/>
                      </a:lnTo>
                      <a:lnTo>
                        <a:pt x="310" y="255"/>
                      </a:lnTo>
                      <a:lnTo>
                        <a:pt x="306" y="253"/>
                      </a:lnTo>
                      <a:lnTo>
                        <a:pt x="300" y="251"/>
                      </a:lnTo>
                      <a:lnTo>
                        <a:pt x="295" y="249"/>
                      </a:lnTo>
                      <a:lnTo>
                        <a:pt x="289" y="248"/>
                      </a:lnTo>
                      <a:lnTo>
                        <a:pt x="248" y="233"/>
                      </a:lnTo>
                      <a:lnTo>
                        <a:pt x="240" y="231"/>
                      </a:lnTo>
                      <a:lnTo>
                        <a:pt x="223" y="225"/>
                      </a:lnTo>
                      <a:lnTo>
                        <a:pt x="218" y="223"/>
                      </a:lnTo>
                      <a:lnTo>
                        <a:pt x="205" y="218"/>
                      </a:lnTo>
                      <a:lnTo>
                        <a:pt x="192" y="214"/>
                      </a:lnTo>
                      <a:lnTo>
                        <a:pt x="186" y="212"/>
                      </a:lnTo>
                      <a:lnTo>
                        <a:pt x="173" y="208"/>
                      </a:lnTo>
                      <a:lnTo>
                        <a:pt x="167" y="206"/>
                      </a:lnTo>
                      <a:lnTo>
                        <a:pt x="154" y="203"/>
                      </a:lnTo>
                      <a:lnTo>
                        <a:pt x="148" y="199"/>
                      </a:lnTo>
                      <a:lnTo>
                        <a:pt x="135" y="195"/>
                      </a:lnTo>
                      <a:lnTo>
                        <a:pt x="130" y="193"/>
                      </a:lnTo>
                      <a:lnTo>
                        <a:pt x="116" y="189"/>
                      </a:lnTo>
                      <a:lnTo>
                        <a:pt x="111" y="187"/>
                      </a:lnTo>
                      <a:lnTo>
                        <a:pt x="103" y="184"/>
                      </a:lnTo>
                      <a:lnTo>
                        <a:pt x="98" y="184"/>
                      </a:lnTo>
                      <a:lnTo>
                        <a:pt x="96" y="182"/>
                      </a:lnTo>
                      <a:lnTo>
                        <a:pt x="90" y="176"/>
                      </a:lnTo>
                      <a:lnTo>
                        <a:pt x="81" y="169"/>
                      </a:lnTo>
                      <a:lnTo>
                        <a:pt x="75" y="163"/>
                      </a:lnTo>
                      <a:lnTo>
                        <a:pt x="69" y="157"/>
                      </a:lnTo>
                      <a:lnTo>
                        <a:pt x="68" y="157"/>
                      </a:lnTo>
                      <a:lnTo>
                        <a:pt x="68" y="157"/>
                      </a:lnTo>
                      <a:lnTo>
                        <a:pt x="66" y="157"/>
                      </a:lnTo>
                      <a:lnTo>
                        <a:pt x="64" y="157"/>
                      </a:lnTo>
                      <a:lnTo>
                        <a:pt x="58" y="154"/>
                      </a:lnTo>
                      <a:lnTo>
                        <a:pt x="54" y="152"/>
                      </a:lnTo>
                      <a:lnTo>
                        <a:pt x="54" y="150"/>
                      </a:lnTo>
                      <a:lnTo>
                        <a:pt x="53" y="150"/>
                      </a:lnTo>
                      <a:lnTo>
                        <a:pt x="53" y="146"/>
                      </a:lnTo>
                      <a:lnTo>
                        <a:pt x="53" y="146"/>
                      </a:lnTo>
                      <a:lnTo>
                        <a:pt x="51" y="142"/>
                      </a:lnTo>
                      <a:lnTo>
                        <a:pt x="51" y="142"/>
                      </a:lnTo>
                      <a:lnTo>
                        <a:pt x="49" y="141"/>
                      </a:lnTo>
                      <a:lnTo>
                        <a:pt x="49" y="139"/>
                      </a:lnTo>
                      <a:lnTo>
                        <a:pt x="47" y="137"/>
                      </a:lnTo>
                      <a:lnTo>
                        <a:pt x="47" y="137"/>
                      </a:lnTo>
                      <a:lnTo>
                        <a:pt x="45" y="137"/>
                      </a:lnTo>
                      <a:lnTo>
                        <a:pt x="43" y="137"/>
                      </a:lnTo>
                      <a:lnTo>
                        <a:pt x="43" y="135"/>
                      </a:lnTo>
                      <a:lnTo>
                        <a:pt x="41" y="131"/>
                      </a:lnTo>
                      <a:lnTo>
                        <a:pt x="39" y="120"/>
                      </a:lnTo>
                      <a:lnTo>
                        <a:pt x="38" y="118"/>
                      </a:lnTo>
                      <a:lnTo>
                        <a:pt x="36" y="116"/>
                      </a:lnTo>
                      <a:lnTo>
                        <a:pt x="32" y="116"/>
                      </a:lnTo>
                      <a:lnTo>
                        <a:pt x="30" y="114"/>
                      </a:lnTo>
                      <a:lnTo>
                        <a:pt x="26" y="112"/>
                      </a:lnTo>
                      <a:lnTo>
                        <a:pt x="26" y="109"/>
                      </a:lnTo>
                      <a:lnTo>
                        <a:pt x="26" y="107"/>
                      </a:lnTo>
                      <a:lnTo>
                        <a:pt x="24" y="105"/>
                      </a:lnTo>
                      <a:lnTo>
                        <a:pt x="23" y="103"/>
                      </a:lnTo>
                      <a:lnTo>
                        <a:pt x="21" y="101"/>
                      </a:lnTo>
                      <a:lnTo>
                        <a:pt x="15" y="95"/>
                      </a:lnTo>
                      <a:lnTo>
                        <a:pt x="13" y="94"/>
                      </a:lnTo>
                      <a:lnTo>
                        <a:pt x="11" y="90"/>
                      </a:lnTo>
                      <a:lnTo>
                        <a:pt x="9" y="84"/>
                      </a:lnTo>
                      <a:lnTo>
                        <a:pt x="9" y="79"/>
                      </a:lnTo>
                      <a:lnTo>
                        <a:pt x="8" y="77"/>
                      </a:lnTo>
                      <a:lnTo>
                        <a:pt x="6" y="75"/>
                      </a:lnTo>
                      <a:lnTo>
                        <a:pt x="2" y="71"/>
                      </a:lnTo>
                      <a:lnTo>
                        <a:pt x="0" y="67"/>
                      </a:lnTo>
                      <a:lnTo>
                        <a:pt x="0" y="64"/>
                      </a:lnTo>
                      <a:lnTo>
                        <a:pt x="0" y="64"/>
                      </a:lnTo>
                      <a:lnTo>
                        <a:pt x="0" y="62"/>
                      </a:lnTo>
                      <a:lnTo>
                        <a:pt x="2" y="62"/>
                      </a:lnTo>
                      <a:lnTo>
                        <a:pt x="4" y="62"/>
                      </a:lnTo>
                      <a:lnTo>
                        <a:pt x="4" y="60"/>
                      </a:lnTo>
                      <a:lnTo>
                        <a:pt x="4" y="58"/>
                      </a:lnTo>
                      <a:lnTo>
                        <a:pt x="6" y="56"/>
                      </a:lnTo>
                      <a:lnTo>
                        <a:pt x="6" y="54"/>
                      </a:lnTo>
                      <a:lnTo>
                        <a:pt x="6" y="52"/>
                      </a:lnTo>
                      <a:lnTo>
                        <a:pt x="9" y="50"/>
                      </a:lnTo>
                      <a:lnTo>
                        <a:pt x="9" y="49"/>
                      </a:lnTo>
                      <a:lnTo>
                        <a:pt x="11" y="49"/>
                      </a:lnTo>
                      <a:lnTo>
                        <a:pt x="11" y="45"/>
                      </a:lnTo>
                      <a:lnTo>
                        <a:pt x="13" y="45"/>
                      </a:lnTo>
                      <a:lnTo>
                        <a:pt x="15" y="43"/>
                      </a:lnTo>
                      <a:lnTo>
                        <a:pt x="17" y="41"/>
                      </a:lnTo>
                      <a:lnTo>
                        <a:pt x="17" y="41"/>
                      </a:lnTo>
                      <a:lnTo>
                        <a:pt x="19" y="37"/>
                      </a:lnTo>
                      <a:lnTo>
                        <a:pt x="19" y="35"/>
                      </a:lnTo>
                      <a:lnTo>
                        <a:pt x="41" y="0"/>
                      </a:lnTo>
                      <a:lnTo>
                        <a:pt x="43" y="2"/>
                      </a:lnTo>
                      <a:lnTo>
                        <a:pt x="43" y="2"/>
                      </a:lnTo>
                      <a:lnTo>
                        <a:pt x="45" y="2"/>
                      </a:lnTo>
                      <a:lnTo>
                        <a:pt x="45" y="0"/>
                      </a:lnTo>
                      <a:lnTo>
                        <a:pt x="45" y="2"/>
                      </a:lnTo>
                      <a:lnTo>
                        <a:pt x="47" y="3"/>
                      </a:lnTo>
                      <a:lnTo>
                        <a:pt x="49" y="5"/>
                      </a:lnTo>
                      <a:lnTo>
                        <a:pt x="49" y="5"/>
                      </a:lnTo>
                      <a:lnTo>
                        <a:pt x="51" y="7"/>
                      </a:lnTo>
                      <a:lnTo>
                        <a:pt x="53" y="7"/>
                      </a:lnTo>
                      <a:lnTo>
                        <a:pt x="54" y="7"/>
                      </a:lnTo>
                      <a:lnTo>
                        <a:pt x="56" y="9"/>
                      </a:lnTo>
                      <a:lnTo>
                        <a:pt x="58" y="11"/>
                      </a:lnTo>
                      <a:lnTo>
                        <a:pt x="58" y="9"/>
                      </a:lnTo>
                      <a:lnTo>
                        <a:pt x="58" y="9"/>
                      </a:lnTo>
                      <a:lnTo>
                        <a:pt x="60" y="7"/>
                      </a:lnTo>
                      <a:lnTo>
                        <a:pt x="60" y="9"/>
                      </a:lnTo>
                      <a:lnTo>
                        <a:pt x="58" y="17"/>
                      </a:lnTo>
                      <a:lnTo>
                        <a:pt x="60" y="18"/>
                      </a:lnTo>
                      <a:lnTo>
                        <a:pt x="60" y="20"/>
                      </a:lnTo>
                      <a:lnTo>
                        <a:pt x="62" y="22"/>
                      </a:lnTo>
                      <a:lnTo>
                        <a:pt x="64" y="22"/>
                      </a:lnTo>
                      <a:lnTo>
                        <a:pt x="64" y="24"/>
                      </a:lnTo>
                      <a:lnTo>
                        <a:pt x="64" y="24"/>
                      </a:lnTo>
                      <a:lnTo>
                        <a:pt x="66" y="24"/>
                      </a:lnTo>
                      <a:lnTo>
                        <a:pt x="66" y="26"/>
                      </a:lnTo>
                      <a:lnTo>
                        <a:pt x="68" y="28"/>
                      </a:lnTo>
                      <a:lnTo>
                        <a:pt x="69" y="32"/>
                      </a:lnTo>
                      <a:lnTo>
                        <a:pt x="71" y="37"/>
                      </a:lnTo>
                      <a:lnTo>
                        <a:pt x="79" y="43"/>
                      </a:lnTo>
                      <a:lnTo>
                        <a:pt x="85" y="50"/>
                      </a:lnTo>
                      <a:lnTo>
                        <a:pt x="90" y="56"/>
                      </a:lnTo>
                      <a:lnTo>
                        <a:pt x="98" y="62"/>
                      </a:lnTo>
                      <a:lnTo>
                        <a:pt x="103" y="65"/>
                      </a:lnTo>
                      <a:lnTo>
                        <a:pt x="107" y="67"/>
                      </a:lnTo>
                      <a:lnTo>
                        <a:pt x="116" y="75"/>
                      </a:lnTo>
                      <a:lnTo>
                        <a:pt x="118" y="77"/>
                      </a:lnTo>
                      <a:lnTo>
                        <a:pt x="120" y="77"/>
                      </a:lnTo>
                      <a:lnTo>
                        <a:pt x="122" y="79"/>
                      </a:lnTo>
                      <a:lnTo>
                        <a:pt x="122" y="79"/>
                      </a:lnTo>
                      <a:lnTo>
                        <a:pt x="124" y="79"/>
                      </a:lnTo>
                      <a:lnTo>
                        <a:pt x="130" y="79"/>
                      </a:lnTo>
                      <a:lnTo>
                        <a:pt x="130" y="79"/>
                      </a:lnTo>
                      <a:lnTo>
                        <a:pt x="135" y="79"/>
                      </a:lnTo>
                      <a:lnTo>
                        <a:pt x="139" y="79"/>
                      </a:lnTo>
                      <a:lnTo>
                        <a:pt x="141" y="79"/>
                      </a:lnTo>
                      <a:lnTo>
                        <a:pt x="143" y="77"/>
                      </a:lnTo>
                      <a:lnTo>
                        <a:pt x="145" y="75"/>
                      </a:lnTo>
                      <a:lnTo>
                        <a:pt x="148" y="75"/>
                      </a:lnTo>
                      <a:lnTo>
                        <a:pt x="150" y="75"/>
                      </a:lnTo>
                      <a:lnTo>
                        <a:pt x="154" y="77"/>
                      </a:lnTo>
                      <a:lnTo>
                        <a:pt x="158" y="79"/>
                      </a:lnTo>
                      <a:lnTo>
                        <a:pt x="160" y="79"/>
                      </a:lnTo>
                      <a:lnTo>
                        <a:pt x="165" y="77"/>
                      </a:lnTo>
                      <a:lnTo>
                        <a:pt x="167" y="77"/>
                      </a:lnTo>
                      <a:lnTo>
                        <a:pt x="167" y="75"/>
                      </a:lnTo>
                      <a:lnTo>
                        <a:pt x="169" y="75"/>
                      </a:lnTo>
                      <a:lnTo>
                        <a:pt x="177" y="71"/>
                      </a:lnTo>
                      <a:lnTo>
                        <a:pt x="177" y="71"/>
                      </a:lnTo>
                      <a:lnTo>
                        <a:pt x="180" y="69"/>
                      </a:lnTo>
                      <a:lnTo>
                        <a:pt x="186" y="65"/>
                      </a:lnTo>
                      <a:lnTo>
                        <a:pt x="192" y="62"/>
                      </a:lnTo>
                      <a:lnTo>
                        <a:pt x="192" y="60"/>
                      </a:lnTo>
                      <a:lnTo>
                        <a:pt x="195" y="60"/>
                      </a:lnTo>
                      <a:lnTo>
                        <a:pt x="197" y="62"/>
                      </a:lnTo>
                      <a:lnTo>
                        <a:pt x="197" y="62"/>
                      </a:lnTo>
                      <a:lnTo>
                        <a:pt x="201" y="60"/>
                      </a:lnTo>
                      <a:lnTo>
                        <a:pt x="203" y="60"/>
                      </a:lnTo>
                      <a:lnTo>
                        <a:pt x="205" y="58"/>
                      </a:lnTo>
                      <a:lnTo>
                        <a:pt x="207" y="56"/>
                      </a:lnTo>
                      <a:lnTo>
                        <a:pt x="208" y="54"/>
                      </a:lnTo>
                      <a:lnTo>
                        <a:pt x="210" y="54"/>
                      </a:lnTo>
                      <a:lnTo>
                        <a:pt x="216" y="50"/>
                      </a:lnTo>
                      <a:lnTo>
                        <a:pt x="216" y="50"/>
                      </a:lnTo>
                      <a:lnTo>
                        <a:pt x="218" y="49"/>
                      </a:lnTo>
                      <a:lnTo>
                        <a:pt x="218" y="49"/>
                      </a:lnTo>
                      <a:lnTo>
                        <a:pt x="220" y="49"/>
                      </a:lnTo>
                      <a:lnTo>
                        <a:pt x="222" y="47"/>
                      </a:lnTo>
                      <a:lnTo>
                        <a:pt x="222" y="45"/>
                      </a:lnTo>
                      <a:lnTo>
                        <a:pt x="223" y="45"/>
                      </a:lnTo>
                      <a:lnTo>
                        <a:pt x="225" y="45"/>
                      </a:lnTo>
                      <a:lnTo>
                        <a:pt x="225" y="45"/>
                      </a:lnTo>
                      <a:lnTo>
                        <a:pt x="227" y="45"/>
                      </a:lnTo>
                      <a:lnTo>
                        <a:pt x="227" y="47"/>
                      </a:lnTo>
                      <a:lnTo>
                        <a:pt x="229" y="47"/>
                      </a:lnTo>
                      <a:lnTo>
                        <a:pt x="229" y="49"/>
                      </a:lnTo>
                      <a:lnTo>
                        <a:pt x="229" y="49"/>
                      </a:lnTo>
                      <a:lnTo>
                        <a:pt x="231" y="49"/>
                      </a:lnTo>
                      <a:lnTo>
                        <a:pt x="231" y="49"/>
                      </a:lnTo>
                      <a:lnTo>
                        <a:pt x="231" y="49"/>
                      </a:lnTo>
                      <a:lnTo>
                        <a:pt x="239" y="50"/>
                      </a:lnTo>
                      <a:lnTo>
                        <a:pt x="240" y="50"/>
                      </a:lnTo>
                      <a:lnTo>
                        <a:pt x="242" y="52"/>
                      </a:lnTo>
                      <a:lnTo>
                        <a:pt x="244" y="52"/>
                      </a:lnTo>
                      <a:lnTo>
                        <a:pt x="248" y="52"/>
                      </a:lnTo>
                      <a:lnTo>
                        <a:pt x="250" y="52"/>
                      </a:lnTo>
                      <a:lnTo>
                        <a:pt x="255" y="50"/>
                      </a:lnTo>
                      <a:lnTo>
                        <a:pt x="257" y="50"/>
                      </a:lnTo>
                      <a:lnTo>
                        <a:pt x="259" y="52"/>
                      </a:lnTo>
                      <a:lnTo>
                        <a:pt x="261" y="56"/>
                      </a:lnTo>
                      <a:lnTo>
                        <a:pt x="265" y="58"/>
                      </a:lnTo>
                      <a:lnTo>
                        <a:pt x="267" y="58"/>
                      </a:lnTo>
                      <a:lnTo>
                        <a:pt x="269" y="58"/>
                      </a:lnTo>
                      <a:lnTo>
                        <a:pt x="272" y="58"/>
                      </a:lnTo>
                      <a:lnTo>
                        <a:pt x="274" y="58"/>
                      </a:lnTo>
                      <a:lnTo>
                        <a:pt x="276" y="58"/>
                      </a:lnTo>
                      <a:lnTo>
                        <a:pt x="278" y="56"/>
                      </a:lnTo>
                      <a:lnTo>
                        <a:pt x="280" y="56"/>
                      </a:lnTo>
                      <a:lnTo>
                        <a:pt x="282" y="54"/>
                      </a:lnTo>
                      <a:lnTo>
                        <a:pt x="285" y="54"/>
                      </a:lnTo>
                      <a:lnTo>
                        <a:pt x="285" y="54"/>
                      </a:lnTo>
                      <a:lnTo>
                        <a:pt x="287" y="54"/>
                      </a:lnTo>
                      <a:lnTo>
                        <a:pt x="289" y="52"/>
                      </a:lnTo>
                      <a:lnTo>
                        <a:pt x="297" y="49"/>
                      </a:lnTo>
                      <a:lnTo>
                        <a:pt x="299" y="47"/>
                      </a:lnTo>
                      <a:lnTo>
                        <a:pt x="302" y="45"/>
                      </a:lnTo>
                      <a:lnTo>
                        <a:pt x="302" y="45"/>
                      </a:lnTo>
                      <a:lnTo>
                        <a:pt x="302" y="45"/>
                      </a:lnTo>
                      <a:lnTo>
                        <a:pt x="304" y="43"/>
                      </a:lnTo>
                      <a:lnTo>
                        <a:pt x="304" y="43"/>
                      </a:lnTo>
                      <a:lnTo>
                        <a:pt x="304" y="43"/>
                      </a:lnTo>
                      <a:lnTo>
                        <a:pt x="306" y="43"/>
                      </a:lnTo>
                      <a:lnTo>
                        <a:pt x="312" y="41"/>
                      </a:lnTo>
                      <a:lnTo>
                        <a:pt x="317" y="35"/>
                      </a:lnTo>
                      <a:lnTo>
                        <a:pt x="321" y="34"/>
                      </a:lnTo>
                      <a:lnTo>
                        <a:pt x="325" y="30"/>
                      </a:lnTo>
                      <a:lnTo>
                        <a:pt x="329" y="30"/>
                      </a:lnTo>
                      <a:lnTo>
                        <a:pt x="329" y="28"/>
                      </a:lnTo>
                      <a:lnTo>
                        <a:pt x="331" y="28"/>
                      </a:lnTo>
                      <a:lnTo>
                        <a:pt x="338" y="24"/>
                      </a:lnTo>
                      <a:lnTo>
                        <a:pt x="340" y="22"/>
                      </a:lnTo>
                      <a:lnTo>
                        <a:pt x="340" y="22"/>
                      </a:lnTo>
                      <a:lnTo>
                        <a:pt x="344" y="22"/>
                      </a:lnTo>
                      <a:lnTo>
                        <a:pt x="347" y="22"/>
                      </a:lnTo>
                      <a:lnTo>
                        <a:pt x="349" y="22"/>
                      </a:lnTo>
                      <a:lnTo>
                        <a:pt x="361" y="28"/>
                      </a:lnTo>
                      <a:lnTo>
                        <a:pt x="362" y="28"/>
                      </a:lnTo>
                      <a:lnTo>
                        <a:pt x="366" y="26"/>
                      </a:lnTo>
                      <a:lnTo>
                        <a:pt x="376" y="26"/>
                      </a:lnTo>
                      <a:lnTo>
                        <a:pt x="379" y="26"/>
                      </a:lnTo>
                      <a:lnTo>
                        <a:pt x="393" y="26"/>
                      </a:lnTo>
                      <a:lnTo>
                        <a:pt x="394" y="26"/>
                      </a:lnTo>
                      <a:lnTo>
                        <a:pt x="396" y="24"/>
                      </a:lnTo>
                      <a:lnTo>
                        <a:pt x="398" y="22"/>
                      </a:lnTo>
                      <a:lnTo>
                        <a:pt x="398" y="22"/>
                      </a:lnTo>
                      <a:lnTo>
                        <a:pt x="398" y="20"/>
                      </a:lnTo>
                      <a:lnTo>
                        <a:pt x="400" y="20"/>
                      </a:lnTo>
                      <a:lnTo>
                        <a:pt x="400" y="20"/>
                      </a:lnTo>
                      <a:lnTo>
                        <a:pt x="402" y="20"/>
                      </a:lnTo>
                      <a:lnTo>
                        <a:pt x="402" y="20"/>
                      </a:lnTo>
                      <a:lnTo>
                        <a:pt x="404" y="20"/>
                      </a:lnTo>
                      <a:lnTo>
                        <a:pt x="404" y="20"/>
                      </a:lnTo>
                      <a:lnTo>
                        <a:pt x="406" y="20"/>
                      </a:lnTo>
                      <a:lnTo>
                        <a:pt x="406" y="18"/>
                      </a:lnTo>
                      <a:lnTo>
                        <a:pt x="406" y="18"/>
                      </a:lnTo>
                      <a:lnTo>
                        <a:pt x="406" y="18"/>
                      </a:lnTo>
                      <a:lnTo>
                        <a:pt x="406" y="17"/>
                      </a:lnTo>
                      <a:lnTo>
                        <a:pt x="408" y="17"/>
                      </a:lnTo>
                      <a:lnTo>
                        <a:pt x="408" y="17"/>
                      </a:lnTo>
                      <a:lnTo>
                        <a:pt x="409" y="15"/>
                      </a:lnTo>
                      <a:lnTo>
                        <a:pt x="415" y="15"/>
                      </a:lnTo>
                      <a:lnTo>
                        <a:pt x="417" y="15"/>
                      </a:lnTo>
                      <a:lnTo>
                        <a:pt x="421" y="13"/>
                      </a:lnTo>
                      <a:lnTo>
                        <a:pt x="421" y="13"/>
                      </a:lnTo>
                      <a:lnTo>
                        <a:pt x="426" y="13"/>
                      </a:lnTo>
                      <a:lnTo>
                        <a:pt x="430" y="11"/>
                      </a:lnTo>
                      <a:lnTo>
                        <a:pt x="430" y="11"/>
                      </a:lnTo>
                      <a:lnTo>
                        <a:pt x="436" y="13"/>
                      </a:lnTo>
                      <a:lnTo>
                        <a:pt x="438" y="15"/>
                      </a:lnTo>
                      <a:lnTo>
                        <a:pt x="441" y="15"/>
                      </a:lnTo>
                      <a:lnTo>
                        <a:pt x="447" y="18"/>
                      </a:lnTo>
                      <a:lnTo>
                        <a:pt x="449" y="18"/>
                      </a:lnTo>
                      <a:lnTo>
                        <a:pt x="451" y="1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19">
                  <a:extLst>
                    <a:ext uri="{FF2B5EF4-FFF2-40B4-BE49-F238E27FC236}">
                      <a16:creationId xmlns:a16="http://schemas.microsoft.com/office/drawing/2014/main" id="{22DDD108-CBF9-4D95-95A2-8879D1A4FEED}"/>
                    </a:ext>
                  </a:extLst>
                </p:cNvPr>
                <p:cNvSpPr>
                  <a:spLocks/>
                </p:cNvSpPr>
                <p:nvPr/>
              </p:nvSpPr>
              <p:spPr bwMode="auto">
                <a:xfrm>
                  <a:off x="3516313" y="1744663"/>
                  <a:ext cx="596900" cy="784225"/>
                </a:xfrm>
                <a:custGeom>
                  <a:avLst/>
                  <a:gdLst>
                    <a:gd name="T0" fmla="*/ 22 w 751"/>
                    <a:gd name="T1" fmla="*/ 958 h 988"/>
                    <a:gd name="T2" fmla="*/ 2 w 751"/>
                    <a:gd name="T3" fmla="*/ 913 h 988"/>
                    <a:gd name="T4" fmla="*/ 4 w 751"/>
                    <a:gd name="T5" fmla="*/ 659 h 988"/>
                    <a:gd name="T6" fmla="*/ 69 w 751"/>
                    <a:gd name="T7" fmla="*/ 577 h 988"/>
                    <a:gd name="T8" fmla="*/ 105 w 751"/>
                    <a:gd name="T9" fmla="*/ 563 h 988"/>
                    <a:gd name="T10" fmla="*/ 143 w 751"/>
                    <a:gd name="T11" fmla="*/ 543 h 988"/>
                    <a:gd name="T12" fmla="*/ 197 w 751"/>
                    <a:gd name="T13" fmla="*/ 515 h 988"/>
                    <a:gd name="T14" fmla="*/ 238 w 751"/>
                    <a:gd name="T15" fmla="*/ 511 h 988"/>
                    <a:gd name="T16" fmla="*/ 291 w 751"/>
                    <a:gd name="T17" fmla="*/ 507 h 988"/>
                    <a:gd name="T18" fmla="*/ 357 w 751"/>
                    <a:gd name="T19" fmla="*/ 436 h 988"/>
                    <a:gd name="T20" fmla="*/ 402 w 751"/>
                    <a:gd name="T21" fmla="*/ 391 h 988"/>
                    <a:gd name="T22" fmla="*/ 434 w 751"/>
                    <a:gd name="T23" fmla="*/ 359 h 988"/>
                    <a:gd name="T24" fmla="*/ 473 w 751"/>
                    <a:gd name="T25" fmla="*/ 321 h 988"/>
                    <a:gd name="T26" fmla="*/ 516 w 751"/>
                    <a:gd name="T27" fmla="*/ 270 h 988"/>
                    <a:gd name="T28" fmla="*/ 593 w 751"/>
                    <a:gd name="T29" fmla="*/ 51 h 988"/>
                    <a:gd name="T30" fmla="*/ 608 w 751"/>
                    <a:gd name="T31" fmla="*/ 47 h 988"/>
                    <a:gd name="T32" fmla="*/ 625 w 751"/>
                    <a:gd name="T33" fmla="*/ 38 h 988"/>
                    <a:gd name="T34" fmla="*/ 644 w 751"/>
                    <a:gd name="T35" fmla="*/ 36 h 988"/>
                    <a:gd name="T36" fmla="*/ 659 w 751"/>
                    <a:gd name="T37" fmla="*/ 32 h 988"/>
                    <a:gd name="T38" fmla="*/ 678 w 751"/>
                    <a:gd name="T39" fmla="*/ 23 h 988"/>
                    <a:gd name="T40" fmla="*/ 687 w 751"/>
                    <a:gd name="T41" fmla="*/ 8 h 988"/>
                    <a:gd name="T42" fmla="*/ 697 w 751"/>
                    <a:gd name="T43" fmla="*/ 2 h 988"/>
                    <a:gd name="T44" fmla="*/ 725 w 751"/>
                    <a:gd name="T45" fmla="*/ 8 h 988"/>
                    <a:gd name="T46" fmla="*/ 740 w 751"/>
                    <a:gd name="T47" fmla="*/ 13 h 988"/>
                    <a:gd name="T48" fmla="*/ 729 w 751"/>
                    <a:gd name="T49" fmla="*/ 34 h 988"/>
                    <a:gd name="T50" fmla="*/ 727 w 751"/>
                    <a:gd name="T51" fmla="*/ 53 h 988"/>
                    <a:gd name="T52" fmla="*/ 729 w 751"/>
                    <a:gd name="T53" fmla="*/ 70 h 988"/>
                    <a:gd name="T54" fmla="*/ 729 w 751"/>
                    <a:gd name="T55" fmla="*/ 105 h 988"/>
                    <a:gd name="T56" fmla="*/ 721 w 751"/>
                    <a:gd name="T57" fmla="*/ 115 h 988"/>
                    <a:gd name="T58" fmla="*/ 734 w 751"/>
                    <a:gd name="T59" fmla="*/ 111 h 988"/>
                    <a:gd name="T60" fmla="*/ 738 w 751"/>
                    <a:gd name="T61" fmla="*/ 107 h 988"/>
                    <a:gd name="T62" fmla="*/ 747 w 751"/>
                    <a:gd name="T63" fmla="*/ 109 h 988"/>
                    <a:gd name="T64" fmla="*/ 747 w 751"/>
                    <a:gd name="T65" fmla="*/ 118 h 988"/>
                    <a:gd name="T66" fmla="*/ 740 w 751"/>
                    <a:gd name="T67" fmla="*/ 116 h 988"/>
                    <a:gd name="T68" fmla="*/ 714 w 751"/>
                    <a:gd name="T69" fmla="*/ 131 h 988"/>
                    <a:gd name="T70" fmla="*/ 712 w 751"/>
                    <a:gd name="T71" fmla="*/ 154 h 988"/>
                    <a:gd name="T72" fmla="*/ 706 w 751"/>
                    <a:gd name="T73" fmla="*/ 173 h 988"/>
                    <a:gd name="T74" fmla="*/ 699 w 751"/>
                    <a:gd name="T75" fmla="*/ 197 h 988"/>
                    <a:gd name="T76" fmla="*/ 684 w 751"/>
                    <a:gd name="T77" fmla="*/ 222 h 988"/>
                    <a:gd name="T78" fmla="*/ 672 w 751"/>
                    <a:gd name="T79" fmla="*/ 250 h 988"/>
                    <a:gd name="T80" fmla="*/ 661 w 751"/>
                    <a:gd name="T81" fmla="*/ 267 h 988"/>
                    <a:gd name="T82" fmla="*/ 635 w 751"/>
                    <a:gd name="T83" fmla="*/ 302 h 988"/>
                    <a:gd name="T84" fmla="*/ 631 w 751"/>
                    <a:gd name="T85" fmla="*/ 319 h 988"/>
                    <a:gd name="T86" fmla="*/ 582 w 751"/>
                    <a:gd name="T87" fmla="*/ 408 h 988"/>
                    <a:gd name="T88" fmla="*/ 550 w 751"/>
                    <a:gd name="T89" fmla="*/ 475 h 988"/>
                    <a:gd name="T90" fmla="*/ 458 w 751"/>
                    <a:gd name="T91" fmla="*/ 595 h 988"/>
                    <a:gd name="T92" fmla="*/ 387 w 751"/>
                    <a:gd name="T93" fmla="*/ 667 h 988"/>
                    <a:gd name="T94" fmla="*/ 372 w 751"/>
                    <a:gd name="T95" fmla="*/ 684 h 988"/>
                    <a:gd name="T96" fmla="*/ 304 w 751"/>
                    <a:gd name="T97" fmla="*/ 725 h 988"/>
                    <a:gd name="T98" fmla="*/ 233 w 751"/>
                    <a:gd name="T99" fmla="*/ 776 h 988"/>
                    <a:gd name="T100" fmla="*/ 225 w 751"/>
                    <a:gd name="T101" fmla="*/ 783 h 988"/>
                    <a:gd name="T102" fmla="*/ 197 w 751"/>
                    <a:gd name="T103" fmla="*/ 806 h 988"/>
                    <a:gd name="T104" fmla="*/ 122 w 751"/>
                    <a:gd name="T105" fmla="*/ 883 h 988"/>
                    <a:gd name="T106" fmla="*/ 109 w 751"/>
                    <a:gd name="T107" fmla="*/ 898 h 988"/>
                    <a:gd name="T108" fmla="*/ 103 w 751"/>
                    <a:gd name="T109" fmla="*/ 905 h 988"/>
                    <a:gd name="T110" fmla="*/ 86 w 751"/>
                    <a:gd name="T111" fmla="*/ 924 h 988"/>
                    <a:gd name="T112" fmla="*/ 79 w 751"/>
                    <a:gd name="T113" fmla="*/ 930 h 988"/>
                    <a:gd name="T114" fmla="*/ 71 w 751"/>
                    <a:gd name="T115" fmla="*/ 935 h 988"/>
                    <a:gd name="T116" fmla="*/ 71 w 751"/>
                    <a:gd name="T117" fmla="*/ 937 h 988"/>
                    <a:gd name="T118" fmla="*/ 69 w 751"/>
                    <a:gd name="T119" fmla="*/ 946 h 988"/>
                    <a:gd name="T120" fmla="*/ 66 w 751"/>
                    <a:gd name="T121" fmla="*/ 954 h 988"/>
                    <a:gd name="T122" fmla="*/ 56 w 751"/>
                    <a:gd name="T123" fmla="*/ 969 h 988"/>
                    <a:gd name="T124" fmla="*/ 41 w 751"/>
                    <a:gd name="T125" fmla="*/ 9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1" h="988">
                      <a:moveTo>
                        <a:pt x="41" y="988"/>
                      </a:moveTo>
                      <a:lnTo>
                        <a:pt x="41" y="982"/>
                      </a:lnTo>
                      <a:lnTo>
                        <a:pt x="41" y="980"/>
                      </a:lnTo>
                      <a:lnTo>
                        <a:pt x="41" y="978"/>
                      </a:lnTo>
                      <a:lnTo>
                        <a:pt x="38" y="975"/>
                      </a:lnTo>
                      <a:lnTo>
                        <a:pt x="34" y="971"/>
                      </a:lnTo>
                      <a:lnTo>
                        <a:pt x="30" y="965"/>
                      </a:lnTo>
                      <a:lnTo>
                        <a:pt x="26" y="962"/>
                      </a:lnTo>
                      <a:lnTo>
                        <a:pt x="22" y="958"/>
                      </a:lnTo>
                      <a:lnTo>
                        <a:pt x="21" y="952"/>
                      </a:lnTo>
                      <a:lnTo>
                        <a:pt x="17" y="948"/>
                      </a:lnTo>
                      <a:lnTo>
                        <a:pt x="13" y="943"/>
                      </a:lnTo>
                      <a:lnTo>
                        <a:pt x="9" y="939"/>
                      </a:lnTo>
                      <a:lnTo>
                        <a:pt x="7" y="935"/>
                      </a:lnTo>
                      <a:lnTo>
                        <a:pt x="6" y="933"/>
                      </a:lnTo>
                      <a:lnTo>
                        <a:pt x="4" y="931"/>
                      </a:lnTo>
                      <a:lnTo>
                        <a:pt x="2" y="930"/>
                      </a:lnTo>
                      <a:lnTo>
                        <a:pt x="2" y="913"/>
                      </a:lnTo>
                      <a:lnTo>
                        <a:pt x="2" y="905"/>
                      </a:lnTo>
                      <a:lnTo>
                        <a:pt x="2" y="898"/>
                      </a:lnTo>
                      <a:lnTo>
                        <a:pt x="0" y="890"/>
                      </a:lnTo>
                      <a:lnTo>
                        <a:pt x="0" y="873"/>
                      </a:lnTo>
                      <a:lnTo>
                        <a:pt x="0" y="866"/>
                      </a:lnTo>
                      <a:lnTo>
                        <a:pt x="0" y="669"/>
                      </a:lnTo>
                      <a:lnTo>
                        <a:pt x="0" y="665"/>
                      </a:lnTo>
                      <a:lnTo>
                        <a:pt x="2" y="663"/>
                      </a:lnTo>
                      <a:lnTo>
                        <a:pt x="4" y="659"/>
                      </a:lnTo>
                      <a:lnTo>
                        <a:pt x="22" y="642"/>
                      </a:lnTo>
                      <a:lnTo>
                        <a:pt x="28" y="637"/>
                      </a:lnTo>
                      <a:lnTo>
                        <a:pt x="32" y="631"/>
                      </a:lnTo>
                      <a:lnTo>
                        <a:pt x="43" y="616"/>
                      </a:lnTo>
                      <a:lnTo>
                        <a:pt x="49" y="607"/>
                      </a:lnTo>
                      <a:lnTo>
                        <a:pt x="66" y="580"/>
                      </a:lnTo>
                      <a:lnTo>
                        <a:pt x="68" y="578"/>
                      </a:lnTo>
                      <a:lnTo>
                        <a:pt x="68" y="578"/>
                      </a:lnTo>
                      <a:lnTo>
                        <a:pt x="69" y="577"/>
                      </a:lnTo>
                      <a:lnTo>
                        <a:pt x="69" y="575"/>
                      </a:lnTo>
                      <a:lnTo>
                        <a:pt x="69" y="575"/>
                      </a:lnTo>
                      <a:lnTo>
                        <a:pt x="71" y="573"/>
                      </a:lnTo>
                      <a:lnTo>
                        <a:pt x="75" y="569"/>
                      </a:lnTo>
                      <a:lnTo>
                        <a:pt x="79" y="567"/>
                      </a:lnTo>
                      <a:lnTo>
                        <a:pt x="83" y="565"/>
                      </a:lnTo>
                      <a:lnTo>
                        <a:pt x="84" y="565"/>
                      </a:lnTo>
                      <a:lnTo>
                        <a:pt x="96" y="565"/>
                      </a:lnTo>
                      <a:lnTo>
                        <a:pt x="105" y="563"/>
                      </a:lnTo>
                      <a:lnTo>
                        <a:pt x="115" y="562"/>
                      </a:lnTo>
                      <a:lnTo>
                        <a:pt x="126" y="560"/>
                      </a:lnTo>
                      <a:lnTo>
                        <a:pt x="131" y="558"/>
                      </a:lnTo>
                      <a:lnTo>
                        <a:pt x="135" y="558"/>
                      </a:lnTo>
                      <a:lnTo>
                        <a:pt x="137" y="556"/>
                      </a:lnTo>
                      <a:lnTo>
                        <a:pt x="139" y="552"/>
                      </a:lnTo>
                      <a:lnTo>
                        <a:pt x="141" y="550"/>
                      </a:lnTo>
                      <a:lnTo>
                        <a:pt x="141" y="546"/>
                      </a:lnTo>
                      <a:lnTo>
                        <a:pt x="143" y="543"/>
                      </a:lnTo>
                      <a:lnTo>
                        <a:pt x="145" y="543"/>
                      </a:lnTo>
                      <a:lnTo>
                        <a:pt x="148" y="537"/>
                      </a:lnTo>
                      <a:lnTo>
                        <a:pt x="156" y="533"/>
                      </a:lnTo>
                      <a:lnTo>
                        <a:pt x="163" y="528"/>
                      </a:lnTo>
                      <a:lnTo>
                        <a:pt x="171" y="524"/>
                      </a:lnTo>
                      <a:lnTo>
                        <a:pt x="180" y="520"/>
                      </a:lnTo>
                      <a:lnTo>
                        <a:pt x="184" y="518"/>
                      </a:lnTo>
                      <a:lnTo>
                        <a:pt x="191" y="516"/>
                      </a:lnTo>
                      <a:lnTo>
                        <a:pt x="197" y="515"/>
                      </a:lnTo>
                      <a:lnTo>
                        <a:pt x="205" y="513"/>
                      </a:lnTo>
                      <a:lnTo>
                        <a:pt x="207" y="513"/>
                      </a:lnTo>
                      <a:lnTo>
                        <a:pt x="214" y="511"/>
                      </a:lnTo>
                      <a:lnTo>
                        <a:pt x="216" y="511"/>
                      </a:lnTo>
                      <a:lnTo>
                        <a:pt x="220" y="511"/>
                      </a:lnTo>
                      <a:lnTo>
                        <a:pt x="223" y="511"/>
                      </a:lnTo>
                      <a:lnTo>
                        <a:pt x="227" y="511"/>
                      </a:lnTo>
                      <a:lnTo>
                        <a:pt x="235" y="511"/>
                      </a:lnTo>
                      <a:lnTo>
                        <a:pt x="238" y="511"/>
                      </a:lnTo>
                      <a:lnTo>
                        <a:pt x="242" y="513"/>
                      </a:lnTo>
                      <a:lnTo>
                        <a:pt x="253" y="513"/>
                      </a:lnTo>
                      <a:lnTo>
                        <a:pt x="257" y="513"/>
                      </a:lnTo>
                      <a:lnTo>
                        <a:pt x="261" y="513"/>
                      </a:lnTo>
                      <a:lnTo>
                        <a:pt x="265" y="513"/>
                      </a:lnTo>
                      <a:lnTo>
                        <a:pt x="268" y="513"/>
                      </a:lnTo>
                      <a:lnTo>
                        <a:pt x="284" y="515"/>
                      </a:lnTo>
                      <a:lnTo>
                        <a:pt x="285" y="513"/>
                      </a:lnTo>
                      <a:lnTo>
                        <a:pt x="291" y="507"/>
                      </a:lnTo>
                      <a:lnTo>
                        <a:pt x="295" y="503"/>
                      </a:lnTo>
                      <a:lnTo>
                        <a:pt x="304" y="494"/>
                      </a:lnTo>
                      <a:lnTo>
                        <a:pt x="312" y="486"/>
                      </a:lnTo>
                      <a:lnTo>
                        <a:pt x="319" y="477"/>
                      </a:lnTo>
                      <a:lnTo>
                        <a:pt x="327" y="469"/>
                      </a:lnTo>
                      <a:lnTo>
                        <a:pt x="334" y="460"/>
                      </a:lnTo>
                      <a:lnTo>
                        <a:pt x="342" y="453"/>
                      </a:lnTo>
                      <a:lnTo>
                        <a:pt x="349" y="443"/>
                      </a:lnTo>
                      <a:lnTo>
                        <a:pt x="357" y="436"/>
                      </a:lnTo>
                      <a:lnTo>
                        <a:pt x="362" y="430"/>
                      </a:lnTo>
                      <a:lnTo>
                        <a:pt x="370" y="421"/>
                      </a:lnTo>
                      <a:lnTo>
                        <a:pt x="376" y="417"/>
                      </a:lnTo>
                      <a:lnTo>
                        <a:pt x="383" y="408"/>
                      </a:lnTo>
                      <a:lnTo>
                        <a:pt x="389" y="404"/>
                      </a:lnTo>
                      <a:lnTo>
                        <a:pt x="392" y="400"/>
                      </a:lnTo>
                      <a:lnTo>
                        <a:pt x="396" y="394"/>
                      </a:lnTo>
                      <a:lnTo>
                        <a:pt x="398" y="393"/>
                      </a:lnTo>
                      <a:lnTo>
                        <a:pt x="402" y="391"/>
                      </a:lnTo>
                      <a:lnTo>
                        <a:pt x="406" y="387"/>
                      </a:lnTo>
                      <a:lnTo>
                        <a:pt x="406" y="385"/>
                      </a:lnTo>
                      <a:lnTo>
                        <a:pt x="413" y="379"/>
                      </a:lnTo>
                      <a:lnTo>
                        <a:pt x="417" y="376"/>
                      </a:lnTo>
                      <a:lnTo>
                        <a:pt x="421" y="372"/>
                      </a:lnTo>
                      <a:lnTo>
                        <a:pt x="424" y="368"/>
                      </a:lnTo>
                      <a:lnTo>
                        <a:pt x="426" y="364"/>
                      </a:lnTo>
                      <a:lnTo>
                        <a:pt x="430" y="362"/>
                      </a:lnTo>
                      <a:lnTo>
                        <a:pt x="434" y="359"/>
                      </a:lnTo>
                      <a:lnTo>
                        <a:pt x="438" y="355"/>
                      </a:lnTo>
                      <a:lnTo>
                        <a:pt x="441" y="351"/>
                      </a:lnTo>
                      <a:lnTo>
                        <a:pt x="449" y="346"/>
                      </a:lnTo>
                      <a:lnTo>
                        <a:pt x="451" y="342"/>
                      </a:lnTo>
                      <a:lnTo>
                        <a:pt x="454" y="338"/>
                      </a:lnTo>
                      <a:lnTo>
                        <a:pt x="458" y="334"/>
                      </a:lnTo>
                      <a:lnTo>
                        <a:pt x="466" y="329"/>
                      </a:lnTo>
                      <a:lnTo>
                        <a:pt x="469" y="325"/>
                      </a:lnTo>
                      <a:lnTo>
                        <a:pt x="473" y="321"/>
                      </a:lnTo>
                      <a:lnTo>
                        <a:pt x="475" y="317"/>
                      </a:lnTo>
                      <a:lnTo>
                        <a:pt x="486" y="308"/>
                      </a:lnTo>
                      <a:lnTo>
                        <a:pt x="490" y="304"/>
                      </a:lnTo>
                      <a:lnTo>
                        <a:pt x="494" y="300"/>
                      </a:lnTo>
                      <a:lnTo>
                        <a:pt x="498" y="297"/>
                      </a:lnTo>
                      <a:lnTo>
                        <a:pt x="503" y="291"/>
                      </a:lnTo>
                      <a:lnTo>
                        <a:pt x="509" y="284"/>
                      </a:lnTo>
                      <a:lnTo>
                        <a:pt x="513" y="278"/>
                      </a:lnTo>
                      <a:lnTo>
                        <a:pt x="516" y="270"/>
                      </a:lnTo>
                      <a:lnTo>
                        <a:pt x="522" y="265"/>
                      </a:lnTo>
                      <a:lnTo>
                        <a:pt x="546" y="225"/>
                      </a:lnTo>
                      <a:lnTo>
                        <a:pt x="552" y="218"/>
                      </a:lnTo>
                      <a:lnTo>
                        <a:pt x="569" y="192"/>
                      </a:lnTo>
                      <a:lnTo>
                        <a:pt x="573" y="184"/>
                      </a:lnTo>
                      <a:lnTo>
                        <a:pt x="573" y="54"/>
                      </a:lnTo>
                      <a:lnTo>
                        <a:pt x="575" y="54"/>
                      </a:lnTo>
                      <a:lnTo>
                        <a:pt x="586" y="53"/>
                      </a:lnTo>
                      <a:lnTo>
                        <a:pt x="593" y="51"/>
                      </a:lnTo>
                      <a:lnTo>
                        <a:pt x="597" y="49"/>
                      </a:lnTo>
                      <a:lnTo>
                        <a:pt x="597" y="47"/>
                      </a:lnTo>
                      <a:lnTo>
                        <a:pt x="599" y="47"/>
                      </a:lnTo>
                      <a:lnTo>
                        <a:pt x="599" y="47"/>
                      </a:lnTo>
                      <a:lnTo>
                        <a:pt x="601" y="47"/>
                      </a:lnTo>
                      <a:lnTo>
                        <a:pt x="601" y="47"/>
                      </a:lnTo>
                      <a:lnTo>
                        <a:pt x="607" y="47"/>
                      </a:lnTo>
                      <a:lnTo>
                        <a:pt x="607" y="47"/>
                      </a:lnTo>
                      <a:lnTo>
                        <a:pt x="608" y="47"/>
                      </a:lnTo>
                      <a:lnTo>
                        <a:pt x="612" y="43"/>
                      </a:lnTo>
                      <a:lnTo>
                        <a:pt x="614" y="43"/>
                      </a:lnTo>
                      <a:lnTo>
                        <a:pt x="614" y="43"/>
                      </a:lnTo>
                      <a:lnTo>
                        <a:pt x="616" y="39"/>
                      </a:lnTo>
                      <a:lnTo>
                        <a:pt x="618" y="39"/>
                      </a:lnTo>
                      <a:lnTo>
                        <a:pt x="618" y="38"/>
                      </a:lnTo>
                      <a:lnTo>
                        <a:pt x="623" y="38"/>
                      </a:lnTo>
                      <a:lnTo>
                        <a:pt x="625" y="38"/>
                      </a:lnTo>
                      <a:lnTo>
                        <a:pt x="625" y="38"/>
                      </a:lnTo>
                      <a:lnTo>
                        <a:pt x="627" y="38"/>
                      </a:lnTo>
                      <a:lnTo>
                        <a:pt x="629" y="38"/>
                      </a:lnTo>
                      <a:lnTo>
                        <a:pt x="635" y="39"/>
                      </a:lnTo>
                      <a:lnTo>
                        <a:pt x="638" y="38"/>
                      </a:lnTo>
                      <a:lnTo>
                        <a:pt x="640" y="36"/>
                      </a:lnTo>
                      <a:lnTo>
                        <a:pt x="640" y="36"/>
                      </a:lnTo>
                      <a:lnTo>
                        <a:pt x="642" y="36"/>
                      </a:lnTo>
                      <a:lnTo>
                        <a:pt x="642" y="36"/>
                      </a:lnTo>
                      <a:lnTo>
                        <a:pt x="644" y="36"/>
                      </a:lnTo>
                      <a:lnTo>
                        <a:pt x="644" y="34"/>
                      </a:lnTo>
                      <a:lnTo>
                        <a:pt x="644" y="34"/>
                      </a:lnTo>
                      <a:lnTo>
                        <a:pt x="646" y="34"/>
                      </a:lnTo>
                      <a:lnTo>
                        <a:pt x="646" y="34"/>
                      </a:lnTo>
                      <a:lnTo>
                        <a:pt x="646" y="36"/>
                      </a:lnTo>
                      <a:lnTo>
                        <a:pt x="646" y="36"/>
                      </a:lnTo>
                      <a:lnTo>
                        <a:pt x="653" y="34"/>
                      </a:lnTo>
                      <a:lnTo>
                        <a:pt x="653" y="36"/>
                      </a:lnTo>
                      <a:lnTo>
                        <a:pt x="659" y="32"/>
                      </a:lnTo>
                      <a:lnTo>
                        <a:pt x="659" y="32"/>
                      </a:lnTo>
                      <a:lnTo>
                        <a:pt x="661" y="30"/>
                      </a:lnTo>
                      <a:lnTo>
                        <a:pt x="663" y="30"/>
                      </a:lnTo>
                      <a:lnTo>
                        <a:pt x="663" y="30"/>
                      </a:lnTo>
                      <a:lnTo>
                        <a:pt x="665" y="30"/>
                      </a:lnTo>
                      <a:lnTo>
                        <a:pt x="668" y="28"/>
                      </a:lnTo>
                      <a:lnTo>
                        <a:pt x="670" y="28"/>
                      </a:lnTo>
                      <a:lnTo>
                        <a:pt x="676" y="23"/>
                      </a:lnTo>
                      <a:lnTo>
                        <a:pt x="678" y="23"/>
                      </a:lnTo>
                      <a:lnTo>
                        <a:pt x="680" y="21"/>
                      </a:lnTo>
                      <a:lnTo>
                        <a:pt x="684" y="19"/>
                      </a:lnTo>
                      <a:lnTo>
                        <a:pt x="685" y="17"/>
                      </a:lnTo>
                      <a:lnTo>
                        <a:pt x="685" y="15"/>
                      </a:lnTo>
                      <a:lnTo>
                        <a:pt x="685" y="13"/>
                      </a:lnTo>
                      <a:lnTo>
                        <a:pt x="685" y="13"/>
                      </a:lnTo>
                      <a:lnTo>
                        <a:pt x="687" y="11"/>
                      </a:lnTo>
                      <a:lnTo>
                        <a:pt x="687" y="9"/>
                      </a:lnTo>
                      <a:lnTo>
                        <a:pt x="687" y="8"/>
                      </a:lnTo>
                      <a:lnTo>
                        <a:pt x="689" y="6"/>
                      </a:lnTo>
                      <a:lnTo>
                        <a:pt x="691" y="4"/>
                      </a:lnTo>
                      <a:lnTo>
                        <a:pt x="693" y="4"/>
                      </a:lnTo>
                      <a:lnTo>
                        <a:pt x="695" y="4"/>
                      </a:lnTo>
                      <a:lnTo>
                        <a:pt x="695" y="2"/>
                      </a:lnTo>
                      <a:lnTo>
                        <a:pt x="695" y="2"/>
                      </a:lnTo>
                      <a:lnTo>
                        <a:pt x="695" y="2"/>
                      </a:lnTo>
                      <a:lnTo>
                        <a:pt x="695" y="2"/>
                      </a:lnTo>
                      <a:lnTo>
                        <a:pt x="697" y="2"/>
                      </a:lnTo>
                      <a:lnTo>
                        <a:pt x="697" y="2"/>
                      </a:lnTo>
                      <a:lnTo>
                        <a:pt x="699" y="2"/>
                      </a:lnTo>
                      <a:lnTo>
                        <a:pt x="700" y="0"/>
                      </a:lnTo>
                      <a:lnTo>
                        <a:pt x="704" y="0"/>
                      </a:lnTo>
                      <a:lnTo>
                        <a:pt x="704" y="0"/>
                      </a:lnTo>
                      <a:lnTo>
                        <a:pt x="704" y="0"/>
                      </a:lnTo>
                      <a:lnTo>
                        <a:pt x="719" y="4"/>
                      </a:lnTo>
                      <a:lnTo>
                        <a:pt x="723" y="8"/>
                      </a:lnTo>
                      <a:lnTo>
                        <a:pt x="725" y="8"/>
                      </a:lnTo>
                      <a:lnTo>
                        <a:pt x="730" y="8"/>
                      </a:lnTo>
                      <a:lnTo>
                        <a:pt x="730" y="8"/>
                      </a:lnTo>
                      <a:lnTo>
                        <a:pt x="734" y="9"/>
                      </a:lnTo>
                      <a:lnTo>
                        <a:pt x="734" y="9"/>
                      </a:lnTo>
                      <a:lnTo>
                        <a:pt x="736" y="9"/>
                      </a:lnTo>
                      <a:lnTo>
                        <a:pt x="738" y="9"/>
                      </a:lnTo>
                      <a:lnTo>
                        <a:pt x="740" y="11"/>
                      </a:lnTo>
                      <a:lnTo>
                        <a:pt x="740" y="11"/>
                      </a:lnTo>
                      <a:lnTo>
                        <a:pt x="740" y="13"/>
                      </a:lnTo>
                      <a:lnTo>
                        <a:pt x="738" y="15"/>
                      </a:lnTo>
                      <a:lnTo>
                        <a:pt x="738" y="17"/>
                      </a:lnTo>
                      <a:lnTo>
                        <a:pt x="738" y="23"/>
                      </a:lnTo>
                      <a:lnTo>
                        <a:pt x="738" y="24"/>
                      </a:lnTo>
                      <a:lnTo>
                        <a:pt x="736" y="24"/>
                      </a:lnTo>
                      <a:lnTo>
                        <a:pt x="734" y="26"/>
                      </a:lnTo>
                      <a:lnTo>
                        <a:pt x="734" y="28"/>
                      </a:lnTo>
                      <a:lnTo>
                        <a:pt x="730" y="32"/>
                      </a:lnTo>
                      <a:lnTo>
                        <a:pt x="729" y="34"/>
                      </a:lnTo>
                      <a:lnTo>
                        <a:pt x="729" y="36"/>
                      </a:lnTo>
                      <a:lnTo>
                        <a:pt x="729" y="36"/>
                      </a:lnTo>
                      <a:lnTo>
                        <a:pt x="730" y="38"/>
                      </a:lnTo>
                      <a:lnTo>
                        <a:pt x="730" y="38"/>
                      </a:lnTo>
                      <a:lnTo>
                        <a:pt x="729" y="39"/>
                      </a:lnTo>
                      <a:lnTo>
                        <a:pt x="729" y="41"/>
                      </a:lnTo>
                      <a:lnTo>
                        <a:pt x="727" y="45"/>
                      </a:lnTo>
                      <a:lnTo>
                        <a:pt x="727" y="47"/>
                      </a:lnTo>
                      <a:lnTo>
                        <a:pt x="727" y="53"/>
                      </a:lnTo>
                      <a:lnTo>
                        <a:pt x="725" y="54"/>
                      </a:lnTo>
                      <a:lnTo>
                        <a:pt x="727" y="58"/>
                      </a:lnTo>
                      <a:lnTo>
                        <a:pt x="729" y="60"/>
                      </a:lnTo>
                      <a:lnTo>
                        <a:pt x="732" y="60"/>
                      </a:lnTo>
                      <a:lnTo>
                        <a:pt x="732" y="62"/>
                      </a:lnTo>
                      <a:lnTo>
                        <a:pt x="732" y="64"/>
                      </a:lnTo>
                      <a:lnTo>
                        <a:pt x="730" y="68"/>
                      </a:lnTo>
                      <a:lnTo>
                        <a:pt x="730" y="68"/>
                      </a:lnTo>
                      <a:lnTo>
                        <a:pt x="729" y="70"/>
                      </a:lnTo>
                      <a:lnTo>
                        <a:pt x="729" y="71"/>
                      </a:lnTo>
                      <a:lnTo>
                        <a:pt x="729" y="73"/>
                      </a:lnTo>
                      <a:lnTo>
                        <a:pt x="729" y="83"/>
                      </a:lnTo>
                      <a:lnTo>
                        <a:pt x="730" y="96"/>
                      </a:lnTo>
                      <a:lnTo>
                        <a:pt x="732" y="101"/>
                      </a:lnTo>
                      <a:lnTo>
                        <a:pt x="732" y="101"/>
                      </a:lnTo>
                      <a:lnTo>
                        <a:pt x="730" y="101"/>
                      </a:lnTo>
                      <a:lnTo>
                        <a:pt x="729" y="103"/>
                      </a:lnTo>
                      <a:lnTo>
                        <a:pt x="729" y="105"/>
                      </a:lnTo>
                      <a:lnTo>
                        <a:pt x="729" y="107"/>
                      </a:lnTo>
                      <a:lnTo>
                        <a:pt x="729" y="109"/>
                      </a:lnTo>
                      <a:lnTo>
                        <a:pt x="727" y="111"/>
                      </a:lnTo>
                      <a:lnTo>
                        <a:pt x="727" y="111"/>
                      </a:lnTo>
                      <a:lnTo>
                        <a:pt x="725" y="111"/>
                      </a:lnTo>
                      <a:lnTo>
                        <a:pt x="723" y="111"/>
                      </a:lnTo>
                      <a:lnTo>
                        <a:pt x="721" y="113"/>
                      </a:lnTo>
                      <a:lnTo>
                        <a:pt x="721" y="113"/>
                      </a:lnTo>
                      <a:lnTo>
                        <a:pt x="721" y="115"/>
                      </a:lnTo>
                      <a:lnTo>
                        <a:pt x="723" y="115"/>
                      </a:lnTo>
                      <a:lnTo>
                        <a:pt x="734" y="113"/>
                      </a:lnTo>
                      <a:lnTo>
                        <a:pt x="734" y="113"/>
                      </a:lnTo>
                      <a:lnTo>
                        <a:pt x="736" y="113"/>
                      </a:lnTo>
                      <a:lnTo>
                        <a:pt x="736" y="113"/>
                      </a:lnTo>
                      <a:lnTo>
                        <a:pt x="736" y="113"/>
                      </a:lnTo>
                      <a:lnTo>
                        <a:pt x="736" y="111"/>
                      </a:lnTo>
                      <a:lnTo>
                        <a:pt x="736" y="111"/>
                      </a:lnTo>
                      <a:lnTo>
                        <a:pt x="734" y="111"/>
                      </a:lnTo>
                      <a:lnTo>
                        <a:pt x="734" y="111"/>
                      </a:lnTo>
                      <a:lnTo>
                        <a:pt x="734" y="109"/>
                      </a:lnTo>
                      <a:lnTo>
                        <a:pt x="734" y="107"/>
                      </a:lnTo>
                      <a:lnTo>
                        <a:pt x="734" y="105"/>
                      </a:lnTo>
                      <a:lnTo>
                        <a:pt x="734" y="103"/>
                      </a:lnTo>
                      <a:lnTo>
                        <a:pt x="734" y="105"/>
                      </a:lnTo>
                      <a:lnTo>
                        <a:pt x="736" y="105"/>
                      </a:lnTo>
                      <a:lnTo>
                        <a:pt x="736" y="105"/>
                      </a:lnTo>
                      <a:lnTo>
                        <a:pt x="738" y="107"/>
                      </a:lnTo>
                      <a:lnTo>
                        <a:pt x="738" y="107"/>
                      </a:lnTo>
                      <a:lnTo>
                        <a:pt x="740" y="107"/>
                      </a:lnTo>
                      <a:lnTo>
                        <a:pt x="742" y="109"/>
                      </a:lnTo>
                      <a:lnTo>
                        <a:pt x="742" y="109"/>
                      </a:lnTo>
                      <a:lnTo>
                        <a:pt x="744" y="111"/>
                      </a:lnTo>
                      <a:lnTo>
                        <a:pt x="744" y="111"/>
                      </a:lnTo>
                      <a:lnTo>
                        <a:pt x="745" y="109"/>
                      </a:lnTo>
                      <a:lnTo>
                        <a:pt x="745" y="109"/>
                      </a:lnTo>
                      <a:lnTo>
                        <a:pt x="747" y="109"/>
                      </a:lnTo>
                      <a:lnTo>
                        <a:pt x="749" y="111"/>
                      </a:lnTo>
                      <a:lnTo>
                        <a:pt x="749" y="111"/>
                      </a:lnTo>
                      <a:lnTo>
                        <a:pt x="751" y="113"/>
                      </a:lnTo>
                      <a:lnTo>
                        <a:pt x="749" y="113"/>
                      </a:lnTo>
                      <a:lnTo>
                        <a:pt x="749" y="116"/>
                      </a:lnTo>
                      <a:lnTo>
                        <a:pt x="747" y="116"/>
                      </a:lnTo>
                      <a:lnTo>
                        <a:pt x="747" y="116"/>
                      </a:lnTo>
                      <a:lnTo>
                        <a:pt x="747" y="116"/>
                      </a:lnTo>
                      <a:lnTo>
                        <a:pt x="747" y="118"/>
                      </a:lnTo>
                      <a:lnTo>
                        <a:pt x="747" y="118"/>
                      </a:lnTo>
                      <a:lnTo>
                        <a:pt x="745" y="116"/>
                      </a:lnTo>
                      <a:lnTo>
                        <a:pt x="745" y="116"/>
                      </a:lnTo>
                      <a:lnTo>
                        <a:pt x="745" y="116"/>
                      </a:lnTo>
                      <a:lnTo>
                        <a:pt x="744" y="116"/>
                      </a:lnTo>
                      <a:lnTo>
                        <a:pt x="744" y="118"/>
                      </a:lnTo>
                      <a:lnTo>
                        <a:pt x="744" y="116"/>
                      </a:lnTo>
                      <a:lnTo>
                        <a:pt x="740" y="116"/>
                      </a:lnTo>
                      <a:lnTo>
                        <a:pt x="740" y="116"/>
                      </a:lnTo>
                      <a:lnTo>
                        <a:pt x="740" y="115"/>
                      </a:lnTo>
                      <a:lnTo>
                        <a:pt x="740" y="115"/>
                      </a:lnTo>
                      <a:lnTo>
                        <a:pt x="738" y="115"/>
                      </a:lnTo>
                      <a:lnTo>
                        <a:pt x="727" y="115"/>
                      </a:lnTo>
                      <a:lnTo>
                        <a:pt x="721" y="116"/>
                      </a:lnTo>
                      <a:lnTo>
                        <a:pt x="714" y="120"/>
                      </a:lnTo>
                      <a:lnTo>
                        <a:pt x="714" y="122"/>
                      </a:lnTo>
                      <a:lnTo>
                        <a:pt x="714" y="128"/>
                      </a:lnTo>
                      <a:lnTo>
                        <a:pt x="714" y="131"/>
                      </a:lnTo>
                      <a:lnTo>
                        <a:pt x="712" y="137"/>
                      </a:lnTo>
                      <a:lnTo>
                        <a:pt x="712" y="141"/>
                      </a:lnTo>
                      <a:lnTo>
                        <a:pt x="714" y="143"/>
                      </a:lnTo>
                      <a:lnTo>
                        <a:pt x="714" y="145"/>
                      </a:lnTo>
                      <a:lnTo>
                        <a:pt x="714" y="145"/>
                      </a:lnTo>
                      <a:lnTo>
                        <a:pt x="714" y="146"/>
                      </a:lnTo>
                      <a:lnTo>
                        <a:pt x="712" y="150"/>
                      </a:lnTo>
                      <a:lnTo>
                        <a:pt x="712" y="152"/>
                      </a:lnTo>
                      <a:lnTo>
                        <a:pt x="712" y="154"/>
                      </a:lnTo>
                      <a:lnTo>
                        <a:pt x="712" y="154"/>
                      </a:lnTo>
                      <a:lnTo>
                        <a:pt x="710" y="158"/>
                      </a:lnTo>
                      <a:lnTo>
                        <a:pt x="710" y="162"/>
                      </a:lnTo>
                      <a:lnTo>
                        <a:pt x="708" y="162"/>
                      </a:lnTo>
                      <a:lnTo>
                        <a:pt x="710" y="163"/>
                      </a:lnTo>
                      <a:lnTo>
                        <a:pt x="710" y="165"/>
                      </a:lnTo>
                      <a:lnTo>
                        <a:pt x="708" y="165"/>
                      </a:lnTo>
                      <a:lnTo>
                        <a:pt x="708" y="171"/>
                      </a:lnTo>
                      <a:lnTo>
                        <a:pt x="706" y="173"/>
                      </a:lnTo>
                      <a:lnTo>
                        <a:pt x="706" y="175"/>
                      </a:lnTo>
                      <a:lnTo>
                        <a:pt x="708" y="178"/>
                      </a:lnTo>
                      <a:lnTo>
                        <a:pt x="710" y="184"/>
                      </a:lnTo>
                      <a:lnTo>
                        <a:pt x="710" y="184"/>
                      </a:lnTo>
                      <a:lnTo>
                        <a:pt x="710" y="186"/>
                      </a:lnTo>
                      <a:lnTo>
                        <a:pt x="708" y="188"/>
                      </a:lnTo>
                      <a:lnTo>
                        <a:pt x="704" y="195"/>
                      </a:lnTo>
                      <a:lnTo>
                        <a:pt x="702" y="195"/>
                      </a:lnTo>
                      <a:lnTo>
                        <a:pt x="699" y="197"/>
                      </a:lnTo>
                      <a:lnTo>
                        <a:pt x="699" y="197"/>
                      </a:lnTo>
                      <a:lnTo>
                        <a:pt x="697" y="199"/>
                      </a:lnTo>
                      <a:lnTo>
                        <a:pt x="695" y="203"/>
                      </a:lnTo>
                      <a:lnTo>
                        <a:pt x="695" y="203"/>
                      </a:lnTo>
                      <a:lnTo>
                        <a:pt x="695" y="208"/>
                      </a:lnTo>
                      <a:lnTo>
                        <a:pt x="695" y="210"/>
                      </a:lnTo>
                      <a:lnTo>
                        <a:pt x="695" y="212"/>
                      </a:lnTo>
                      <a:lnTo>
                        <a:pt x="693" y="216"/>
                      </a:lnTo>
                      <a:lnTo>
                        <a:pt x="684" y="222"/>
                      </a:lnTo>
                      <a:lnTo>
                        <a:pt x="682" y="223"/>
                      </a:lnTo>
                      <a:lnTo>
                        <a:pt x="680" y="225"/>
                      </a:lnTo>
                      <a:lnTo>
                        <a:pt x="680" y="229"/>
                      </a:lnTo>
                      <a:lnTo>
                        <a:pt x="678" y="231"/>
                      </a:lnTo>
                      <a:lnTo>
                        <a:pt x="676" y="237"/>
                      </a:lnTo>
                      <a:lnTo>
                        <a:pt x="676" y="240"/>
                      </a:lnTo>
                      <a:lnTo>
                        <a:pt x="672" y="244"/>
                      </a:lnTo>
                      <a:lnTo>
                        <a:pt x="672" y="246"/>
                      </a:lnTo>
                      <a:lnTo>
                        <a:pt x="672" y="250"/>
                      </a:lnTo>
                      <a:lnTo>
                        <a:pt x="672" y="252"/>
                      </a:lnTo>
                      <a:lnTo>
                        <a:pt x="670" y="254"/>
                      </a:lnTo>
                      <a:lnTo>
                        <a:pt x="670" y="255"/>
                      </a:lnTo>
                      <a:lnTo>
                        <a:pt x="668" y="255"/>
                      </a:lnTo>
                      <a:lnTo>
                        <a:pt x="667" y="255"/>
                      </a:lnTo>
                      <a:lnTo>
                        <a:pt x="667" y="257"/>
                      </a:lnTo>
                      <a:lnTo>
                        <a:pt x="667" y="259"/>
                      </a:lnTo>
                      <a:lnTo>
                        <a:pt x="665" y="259"/>
                      </a:lnTo>
                      <a:lnTo>
                        <a:pt x="661" y="267"/>
                      </a:lnTo>
                      <a:lnTo>
                        <a:pt x="659" y="269"/>
                      </a:lnTo>
                      <a:lnTo>
                        <a:pt x="657" y="276"/>
                      </a:lnTo>
                      <a:lnTo>
                        <a:pt x="655" y="278"/>
                      </a:lnTo>
                      <a:lnTo>
                        <a:pt x="653" y="282"/>
                      </a:lnTo>
                      <a:lnTo>
                        <a:pt x="644" y="287"/>
                      </a:lnTo>
                      <a:lnTo>
                        <a:pt x="637" y="293"/>
                      </a:lnTo>
                      <a:lnTo>
                        <a:pt x="637" y="295"/>
                      </a:lnTo>
                      <a:lnTo>
                        <a:pt x="635" y="297"/>
                      </a:lnTo>
                      <a:lnTo>
                        <a:pt x="635" y="302"/>
                      </a:lnTo>
                      <a:lnTo>
                        <a:pt x="635" y="304"/>
                      </a:lnTo>
                      <a:lnTo>
                        <a:pt x="637" y="304"/>
                      </a:lnTo>
                      <a:lnTo>
                        <a:pt x="637" y="306"/>
                      </a:lnTo>
                      <a:lnTo>
                        <a:pt x="637" y="308"/>
                      </a:lnTo>
                      <a:lnTo>
                        <a:pt x="637" y="310"/>
                      </a:lnTo>
                      <a:lnTo>
                        <a:pt x="635" y="312"/>
                      </a:lnTo>
                      <a:lnTo>
                        <a:pt x="631" y="314"/>
                      </a:lnTo>
                      <a:lnTo>
                        <a:pt x="631" y="316"/>
                      </a:lnTo>
                      <a:lnTo>
                        <a:pt x="631" y="319"/>
                      </a:lnTo>
                      <a:lnTo>
                        <a:pt x="631" y="319"/>
                      </a:lnTo>
                      <a:lnTo>
                        <a:pt x="620" y="340"/>
                      </a:lnTo>
                      <a:lnTo>
                        <a:pt x="614" y="346"/>
                      </a:lnTo>
                      <a:lnTo>
                        <a:pt x="603" y="361"/>
                      </a:lnTo>
                      <a:lnTo>
                        <a:pt x="597" y="372"/>
                      </a:lnTo>
                      <a:lnTo>
                        <a:pt x="595" y="376"/>
                      </a:lnTo>
                      <a:lnTo>
                        <a:pt x="591" y="387"/>
                      </a:lnTo>
                      <a:lnTo>
                        <a:pt x="582" y="406"/>
                      </a:lnTo>
                      <a:lnTo>
                        <a:pt x="582" y="408"/>
                      </a:lnTo>
                      <a:lnTo>
                        <a:pt x="582" y="408"/>
                      </a:lnTo>
                      <a:lnTo>
                        <a:pt x="584" y="411"/>
                      </a:lnTo>
                      <a:lnTo>
                        <a:pt x="584" y="413"/>
                      </a:lnTo>
                      <a:lnTo>
                        <a:pt x="582" y="419"/>
                      </a:lnTo>
                      <a:lnTo>
                        <a:pt x="580" y="424"/>
                      </a:lnTo>
                      <a:lnTo>
                        <a:pt x="567" y="447"/>
                      </a:lnTo>
                      <a:lnTo>
                        <a:pt x="556" y="464"/>
                      </a:lnTo>
                      <a:lnTo>
                        <a:pt x="552" y="473"/>
                      </a:lnTo>
                      <a:lnTo>
                        <a:pt x="550" y="475"/>
                      </a:lnTo>
                      <a:lnTo>
                        <a:pt x="545" y="481"/>
                      </a:lnTo>
                      <a:lnTo>
                        <a:pt x="537" y="492"/>
                      </a:lnTo>
                      <a:lnTo>
                        <a:pt x="530" y="501"/>
                      </a:lnTo>
                      <a:lnTo>
                        <a:pt x="520" y="513"/>
                      </a:lnTo>
                      <a:lnTo>
                        <a:pt x="509" y="535"/>
                      </a:lnTo>
                      <a:lnTo>
                        <a:pt x="501" y="546"/>
                      </a:lnTo>
                      <a:lnTo>
                        <a:pt x="475" y="575"/>
                      </a:lnTo>
                      <a:lnTo>
                        <a:pt x="469" y="584"/>
                      </a:lnTo>
                      <a:lnTo>
                        <a:pt x="458" y="595"/>
                      </a:lnTo>
                      <a:lnTo>
                        <a:pt x="449" y="605"/>
                      </a:lnTo>
                      <a:lnTo>
                        <a:pt x="434" y="620"/>
                      </a:lnTo>
                      <a:lnTo>
                        <a:pt x="422" y="635"/>
                      </a:lnTo>
                      <a:lnTo>
                        <a:pt x="411" y="642"/>
                      </a:lnTo>
                      <a:lnTo>
                        <a:pt x="407" y="650"/>
                      </a:lnTo>
                      <a:lnTo>
                        <a:pt x="396" y="657"/>
                      </a:lnTo>
                      <a:lnTo>
                        <a:pt x="391" y="663"/>
                      </a:lnTo>
                      <a:lnTo>
                        <a:pt x="387" y="667"/>
                      </a:lnTo>
                      <a:lnTo>
                        <a:pt x="387" y="667"/>
                      </a:lnTo>
                      <a:lnTo>
                        <a:pt x="387" y="669"/>
                      </a:lnTo>
                      <a:lnTo>
                        <a:pt x="385" y="669"/>
                      </a:lnTo>
                      <a:lnTo>
                        <a:pt x="383" y="670"/>
                      </a:lnTo>
                      <a:lnTo>
                        <a:pt x="383" y="670"/>
                      </a:lnTo>
                      <a:lnTo>
                        <a:pt x="383" y="672"/>
                      </a:lnTo>
                      <a:lnTo>
                        <a:pt x="381" y="674"/>
                      </a:lnTo>
                      <a:lnTo>
                        <a:pt x="379" y="674"/>
                      </a:lnTo>
                      <a:lnTo>
                        <a:pt x="372" y="682"/>
                      </a:lnTo>
                      <a:lnTo>
                        <a:pt x="372" y="684"/>
                      </a:lnTo>
                      <a:lnTo>
                        <a:pt x="370" y="685"/>
                      </a:lnTo>
                      <a:lnTo>
                        <a:pt x="370" y="685"/>
                      </a:lnTo>
                      <a:lnTo>
                        <a:pt x="366" y="687"/>
                      </a:lnTo>
                      <a:lnTo>
                        <a:pt x="364" y="689"/>
                      </a:lnTo>
                      <a:lnTo>
                        <a:pt x="364" y="691"/>
                      </a:lnTo>
                      <a:lnTo>
                        <a:pt x="349" y="700"/>
                      </a:lnTo>
                      <a:lnTo>
                        <a:pt x="342" y="704"/>
                      </a:lnTo>
                      <a:lnTo>
                        <a:pt x="306" y="725"/>
                      </a:lnTo>
                      <a:lnTo>
                        <a:pt x="304" y="725"/>
                      </a:lnTo>
                      <a:lnTo>
                        <a:pt x="291" y="732"/>
                      </a:lnTo>
                      <a:lnTo>
                        <a:pt x="278" y="740"/>
                      </a:lnTo>
                      <a:lnTo>
                        <a:pt x="278" y="742"/>
                      </a:lnTo>
                      <a:lnTo>
                        <a:pt x="276" y="742"/>
                      </a:lnTo>
                      <a:lnTo>
                        <a:pt x="267" y="749"/>
                      </a:lnTo>
                      <a:lnTo>
                        <a:pt x="257" y="755"/>
                      </a:lnTo>
                      <a:lnTo>
                        <a:pt x="242" y="766"/>
                      </a:lnTo>
                      <a:lnTo>
                        <a:pt x="235" y="776"/>
                      </a:lnTo>
                      <a:lnTo>
                        <a:pt x="233" y="776"/>
                      </a:lnTo>
                      <a:lnTo>
                        <a:pt x="229" y="777"/>
                      </a:lnTo>
                      <a:lnTo>
                        <a:pt x="229" y="777"/>
                      </a:lnTo>
                      <a:lnTo>
                        <a:pt x="229" y="779"/>
                      </a:lnTo>
                      <a:lnTo>
                        <a:pt x="229" y="779"/>
                      </a:lnTo>
                      <a:lnTo>
                        <a:pt x="229" y="781"/>
                      </a:lnTo>
                      <a:lnTo>
                        <a:pt x="227" y="781"/>
                      </a:lnTo>
                      <a:lnTo>
                        <a:pt x="227" y="781"/>
                      </a:lnTo>
                      <a:lnTo>
                        <a:pt x="225" y="781"/>
                      </a:lnTo>
                      <a:lnTo>
                        <a:pt x="225" y="783"/>
                      </a:lnTo>
                      <a:lnTo>
                        <a:pt x="222" y="787"/>
                      </a:lnTo>
                      <a:lnTo>
                        <a:pt x="220" y="789"/>
                      </a:lnTo>
                      <a:lnTo>
                        <a:pt x="218" y="789"/>
                      </a:lnTo>
                      <a:lnTo>
                        <a:pt x="216" y="789"/>
                      </a:lnTo>
                      <a:lnTo>
                        <a:pt x="214" y="794"/>
                      </a:lnTo>
                      <a:lnTo>
                        <a:pt x="205" y="798"/>
                      </a:lnTo>
                      <a:lnTo>
                        <a:pt x="203" y="800"/>
                      </a:lnTo>
                      <a:lnTo>
                        <a:pt x="199" y="806"/>
                      </a:lnTo>
                      <a:lnTo>
                        <a:pt x="197" y="806"/>
                      </a:lnTo>
                      <a:lnTo>
                        <a:pt x="197" y="806"/>
                      </a:lnTo>
                      <a:lnTo>
                        <a:pt x="193" y="809"/>
                      </a:lnTo>
                      <a:lnTo>
                        <a:pt x="180" y="823"/>
                      </a:lnTo>
                      <a:lnTo>
                        <a:pt x="167" y="836"/>
                      </a:lnTo>
                      <a:lnTo>
                        <a:pt x="154" y="851"/>
                      </a:lnTo>
                      <a:lnTo>
                        <a:pt x="139" y="866"/>
                      </a:lnTo>
                      <a:lnTo>
                        <a:pt x="130" y="875"/>
                      </a:lnTo>
                      <a:lnTo>
                        <a:pt x="126" y="879"/>
                      </a:lnTo>
                      <a:lnTo>
                        <a:pt x="122" y="883"/>
                      </a:lnTo>
                      <a:lnTo>
                        <a:pt x="116" y="888"/>
                      </a:lnTo>
                      <a:lnTo>
                        <a:pt x="115" y="890"/>
                      </a:lnTo>
                      <a:lnTo>
                        <a:pt x="115" y="890"/>
                      </a:lnTo>
                      <a:lnTo>
                        <a:pt x="115" y="892"/>
                      </a:lnTo>
                      <a:lnTo>
                        <a:pt x="115" y="892"/>
                      </a:lnTo>
                      <a:lnTo>
                        <a:pt x="113" y="892"/>
                      </a:lnTo>
                      <a:lnTo>
                        <a:pt x="113" y="892"/>
                      </a:lnTo>
                      <a:lnTo>
                        <a:pt x="109" y="896"/>
                      </a:lnTo>
                      <a:lnTo>
                        <a:pt x="109" y="898"/>
                      </a:lnTo>
                      <a:lnTo>
                        <a:pt x="109" y="900"/>
                      </a:lnTo>
                      <a:lnTo>
                        <a:pt x="109" y="900"/>
                      </a:lnTo>
                      <a:lnTo>
                        <a:pt x="109" y="900"/>
                      </a:lnTo>
                      <a:lnTo>
                        <a:pt x="109" y="900"/>
                      </a:lnTo>
                      <a:lnTo>
                        <a:pt x="109" y="900"/>
                      </a:lnTo>
                      <a:lnTo>
                        <a:pt x="105" y="901"/>
                      </a:lnTo>
                      <a:lnTo>
                        <a:pt x="103" y="903"/>
                      </a:lnTo>
                      <a:lnTo>
                        <a:pt x="103" y="903"/>
                      </a:lnTo>
                      <a:lnTo>
                        <a:pt x="103" y="905"/>
                      </a:lnTo>
                      <a:lnTo>
                        <a:pt x="99" y="907"/>
                      </a:lnTo>
                      <a:lnTo>
                        <a:pt x="92" y="916"/>
                      </a:lnTo>
                      <a:lnTo>
                        <a:pt x="92" y="916"/>
                      </a:lnTo>
                      <a:lnTo>
                        <a:pt x="92" y="916"/>
                      </a:lnTo>
                      <a:lnTo>
                        <a:pt x="92" y="916"/>
                      </a:lnTo>
                      <a:lnTo>
                        <a:pt x="92" y="918"/>
                      </a:lnTo>
                      <a:lnTo>
                        <a:pt x="88" y="922"/>
                      </a:lnTo>
                      <a:lnTo>
                        <a:pt x="86" y="924"/>
                      </a:lnTo>
                      <a:lnTo>
                        <a:pt x="86" y="924"/>
                      </a:lnTo>
                      <a:lnTo>
                        <a:pt x="84" y="926"/>
                      </a:lnTo>
                      <a:lnTo>
                        <a:pt x="83" y="926"/>
                      </a:lnTo>
                      <a:lnTo>
                        <a:pt x="81" y="926"/>
                      </a:lnTo>
                      <a:lnTo>
                        <a:pt x="81" y="926"/>
                      </a:lnTo>
                      <a:lnTo>
                        <a:pt x="79" y="926"/>
                      </a:lnTo>
                      <a:lnTo>
                        <a:pt x="81" y="928"/>
                      </a:lnTo>
                      <a:lnTo>
                        <a:pt x="81" y="928"/>
                      </a:lnTo>
                      <a:lnTo>
                        <a:pt x="81" y="930"/>
                      </a:lnTo>
                      <a:lnTo>
                        <a:pt x="79" y="930"/>
                      </a:lnTo>
                      <a:lnTo>
                        <a:pt x="79" y="931"/>
                      </a:lnTo>
                      <a:lnTo>
                        <a:pt x="77" y="933"/>
                      </a:lnTo>
                      <a:lnTo>
                        <a:pt x="77" y="933"/>
                      </a:lnTo>
                      <a:lnTo>
                        <a:pt x="77" y="935"/>
                      </a:lnTo>
                      <a:lnTo>
                        <a:pt x="75" y="935"/>
                      </a:lnTo>
                      <a:lnTo>
                        <a:pt x="73" y="937"/>
                      </a:lnTo>
                      <a:lnTo>
                        <a:pt x="73" y="937"/>
                      </a:lnTo>
                      <a:lnTo>
                        <a:pt x="73" y="937"/>
                      </a:lnTo>
                      <a:lnTo>
                        <a:pt x="71" y="935"/>
                      </a:lnTo>
                      <a:lnTo>
                        <a:pt x="71" y="931"/>
                      </a:lnTo>
                      <a:lnTo>
                        <a:pt x="71" y="930"/>
                      </a:lnTo>
                      <a:lnTo>
                        <a:pt x="71" y="930"/>
                      </a:lnTo>
                      <a:lnTo>
                        <a:pt x="71" y="931"/>
                      </a:lnTo>
                      <a:lnTo>
                        <a:pt x="71" y="933"/>
                      </a:lnTo>
                      <a:lnTo>
                        <a:pt x="71" y="935"/>
                      </a:lnTo>
                      <a:lnTo>
                        <a:pt x="71" y="937"/>
                      </a:lnTo>
                      <a:lnTo>
                        <a:pt x="71" y="937"/>
                      </a:lnTo>
                      <a:lnTo>
                        <a:pt x="71" y="937"/>
                      </a:lnTo>
                      <a:lnTo>
                        <a:pt x="73" y="939"/>
                      </a:lnTo>
                      <a:lnTo>
                        <a:pt x="73" y="939"/>
                      </a:lnTo>
                      <a:lnTo>
                        <a:pt x="73" y="939"/>
                      </a:lnTo>
                      <a:lnTo>
                        <a:pt x="71" y="941"/>
                      </a:lnTo>
                      <a:lnTo>
                        <a:pt x="71" y="943"/>
                      </a:lnTo>
                      <a:lnTo>
                        <a:pt x="71" y="943"/>
                      </a:lnTo>
                      <a:lnTo>
                        <a:pt x="69" y="945"/>
                      </a:lnTo>
                      <a:lnTo>
                        <a:pt x="69" y="945"/>
                      </a:lnTo>
                      <a:lnTo>
                        <a:pt x="69" y="946"/>
                      </a:lnTo>
                      <a:lnTo>
                        <a:pt x="69" y="946"/>
                      </a:lnTo>
                      <a:lnTo>
                        <a:pt x="68" y="948"/>
                      </a:lnTo>
                      <a:lnTo>
                        <a:pt x="66" y="950"/>
                      </a:lnTo>
                      <a:lnTo>
                        <a:pt x="66" y="952"/>
                      </a:lnTo>
                      <a:lnTo>
                        <a:pt x="66" y="952"/>
                      </a:lnTo>
                      <a:lnTo>
                        <a:pt x="66" y="952"/>
                      </a:lnTo>
                      <a:lnTo>
                        <a:pt x="68" y="952"/>
                      </a:lnTo>
                      <a:lnTo>
                        <a:pt x="68" y="952"/>
                      </a:lnTo>
                      <a:lnTo>
                        <a:pt x="66" y="954"/>
                      </a:lnTo>
                      <a:lnTo>
                        <a:pt x="66" y="954"/>
                      </a:lnTo>
                      <a:lnTo>
                        <a:pt x="64" y="952"/>
                      </a:lnTo>
                      <a:lnTo>
                        <a:pt x="64" y="950"/>
                      </a:lnTo>
                      <a:lnTo>
                        <a:pt x="62" y="950"/>
                      </a:lnTo>
                      <a:lnTo>
                        <a:pt x="62" y="952"/>
                      </a:lnTo>
                      <a:lnTo>
                        <a:pt x="64" y="954"/>
                      </a:lnTo>
                      <a:lnTo>
                        <a:pt x="64" y="956"/>
                      </a:lnTo>
                      <a:lnTo>
                        <a:pt x="64" y="958"/>
                      </a:lnTo>
                      <a:lnTo>
                        <a:pt x="56" y="969"/>
                      </a:lnTo>
                      <a:lnTo>
                        <a:pt x="54" y="971"/>
                      </a:lnTo>
                      <a:lnTo>
                        <a:pt x="53" y="973"/>
                      </a:lnTo>
                      <a:lnTo>
                        <a:pt x="51" y="978"/>
                      </a:lnTo>
                      <a:lnTo>
                        <a:pt x="49" y="980"/>
                      </a:lnTo>
                      <a:lnTo>
                        <a:pt x="47" y="980"/>
                      </a:lnTo>
                      <a:lnTo>
                        <a:pt x="45" y="984"/>
                      </a:lnTo>
                      <a:lnTo>
                        <a:pt x="43" y="986"/>
                      </a:lnTo>
                      <a:lnTo>
                        <a:pt x="43" y="986"/>
                      </a:lnTo>
                      <a:lnTo>
                        <a:pt x="41" y="98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23">
                  <a:extLst>
                    <a:ext uri="{FF2B5EF4-FFF2-40B4-BE49-F238E27FC236}">
                      <a16:creationId xmlns:a16="http://schemas.microsoft.com/office/drawing/2014/main" id="{80EBD5F9-9F60-432B-9B34-D3B474697D56}"/>
                    </a:ext>
                  </a:extLst>
                </p:cNvPr>
                <p:cNvSpPr>
                  <a:spLocks/>
                </p:cNvSpPr>
                <p:nvPr/>
              </p:nvSpPr>
              <p:spPr bwMode="auto">
                <a:xfrm>
                  <a:off x="1951038" y="1057275"/>
                  <a:ext cx="598487" cy="949325"/>
                </a:xfrm>
                <a:custGeom>
                  <a:avLst/>
                  <a:gdLst>
                    <a:gd name="T0" fmla="*/ 678 w 755"/>
                    <a:gd name="T1" fmla="*/ 605 h 1197"/>
                    <a:gd name="T2" fmla="*/ 665 w 755"/>
                    <a:gd name="T3" fmla="*/ 650 h 1197"/>
                    <a:gd name="T4" fmla="*/ 644 w 755"/>
                    <a:gd name="T5" fmla="*/ 682 h 1197"/>
                    <a:gd name="T6" fmla="*/ 652 w 755"/>
                    <a:gd name="T7" fmla="*/ 703 h 1197"/>
                    <a:gd name="T8" fmla="*/ 622 w 755"/>
                    <a:gd name="T9" fmla="*/ 740 h 1197"/>
                    <a:gd name="T10" fmla="*/ 609 w 755"/>
                    <a:gd name="T11" fmla="*/ 787 h 1197"/>
                    <a:gd name="T12" fmla="*/ 637 w 755"/>
                    <a:gd name="T13" fmla="*/ 815 h 1197"/>
                    <a:gd name="T14" fmla="*/ 658 w 755"/>
                    <a:gd name="T15" fmla="*/ 859 h 1197"/>
                    <a:gd name="T16" fmla="*/ 678 w 755"/>
                    <a:gd name="T17" fmla="*/ 907 h 1197"/>
                    <a:gd name="T18" fmla="*/ 663 w 755"/>
                    <a:gd name="T19" fmla="*/ 939 h 1197"/>
                    <a:gd name="T20" fmla="*/ 639 w 755"/>
                    <a:gd name="T21" fmla="*/ 941 h 1197"/>
                    <a:gd name="T22" fmla="*/ 614 w 755"/>
                    <a:gd name="T23" fmla="*/ 952 h 1197"/>
                    <a:gd name="T24" fmla="*/ 597 w 755"/>
                    <a:gd name="T25" fmla="*/ 964 h 1197"/>
                    <a:gd name="T26" fmla="*/ 596 w 755"/>
                    <a:gd name="T27" fmla="*/ 981 h 1197"/>
                    <a:gd name="T28" fmla="*/ 582 w 755"/>
                    <a:gd name="T29" fmla="*/ 996 h 1197"/>
                    <a:gd name="T30" fmla="*/ 556 w 755"/>
                    <a:gd name="T31" fmla="*/ 1020 h 1197"/>
                    <a:gd name="T32" fmla="*/ 543 w 755"/>
                    <a:gd name="T33" fmla="*/ 1029 h 1197"/>
                    <a:gd name="T34" fmla="*/ 535 w 755"/>
                    <a:gd name="T35" fmla="*/ 1044 h 1197"/>
                    <a:gd name="T36" fmla="*/ 522 w 755"/>
                    <a:gd name="T37" fmla="*/ 1056 h 1197"/>
                    <a:gd name="T38" fmla="*/ 505 w 755"/>
                    <a:gd name="T39" fmla="*/ 1065 h 1197"/>
                    <a:gd name="T40" fmla="*/ 485 w 755"/>
                    <a:gd name="T41" fmla="*/ 1073 h 1197"/>
                    <a:gd name="T42" fmla="*/ 472 w 755"/>
                    <a:gd name="T43" fmla="*/ 1076 h 1197"/>
                    <a:gd name="T44" fmla="*/ 462 w 755"/>
                    <a:gd name="T45" fmla="*/ 1080 h 1197"/>
                    <a:gd name="T46" fmla="*/ 428 w 755"/>
                    <a:gd name="T47" fmla="*/ 1082 h 1197"/>
                    <a:gd name="T48" fmla="*/ 408 w 755"/>
                    <a:gd name="T49" fmla="*/ 1084 h 1197"/>
                    <a:gd name="T50" fmla="*/ 389 w 755"/>
                    <a:gd name="T51" fmla="*/ 1095 h 1197"/>
                    <a:gd name="T52" fmla="*/ 391 w 755"/>
                    <a:gd name="T53" fmla="*/ 1127 h 1197"/>
                    <a:gd name="T54" fmla="*/ 316 w 755"/>
                    <a:gd name="T55" fmla="*/ 1159 h 1197"/>
                    <a:gd name="T56" fmla="*/ 271 w 755"/>
                    <a:gd name="T57" fmla="*/ 1170 h 1197"/>
                    <a:gd name="T58" fmla="*/ 258 w 755"/>
                    <a:gd name="T59" fmla="*/ 1182 h 1197"/>
                    <a:gd name="T60" fmla="*/ 241 w 755"/>
                    <a:gd name="T61" fmla="*/ 1189 h 1197"/>
                    <a:gd name="T62" fmla="*/ 222 w 755"/>
                    <a:gd name="T63" fmla="*/ 1172 h 1197"/>
                    <a:gd name="T64" fmla="*/ 211 w 755"/>
                    <a:gd name="T65" fmla="*/ 1180 h 1197"/>
                    <a:gd name="T66" fmla="*/ 167 w 755"/>
                    <a:gd name="T67" fmla="*/ 1197 h 1197"/>
                    <a:gd name="T68" fmla="*/ 135 w 755"/>
                    <a:gd name="T69" fmla="*/ 1146 h 1197"/>
                    <a:gd name="T70" fmla="*/ 104 w 755"/>
                    <a:gd name="T71" fmla="*/ 1101 h 1197"/>
                    <a:gd name="T72" fmla="*/ 51 w 755"/>
                    <a:gd name="T73" fmla="*/ 1014 h 1197"/>
                    <a:gd name="T74" fmla="*/ 122 w 755"/>
                    <a:gd name="T75" fmla="*/ 1012 h 1197"/>
                    <a:gd name="T76" fmla="*/ 132 w 755"/>
                    <a:gd name="T77" fmla="*/ 982 h 1197"/>
                    <a:gd name="T78" fmla="*/ 120 w 755"/>
                    <a:gd name="T79" fmla="*/ 964 h 1197"/>
                    <a:gd name="T80" fmla="*/ 115 w 755"/>
                    <a:gd name="T81" fmla="*/ 913 h 1197"/>
                    <a:gd name="T82" fmla="*/ 117 w 755"/>
                    <a:gd name="T83" fmla="*/ 883 h 1197"/>
                    <a:gd name="T84" fmla="*/ 115 w 755"/>
                    <a:gd name="T85" fmla="*/ 864 h 1197"/>
                    <a:gd name="T86" fmla="*/ 104 w 755"/>
                    <a:gd name="T87" fmla="*/ 853 h 1197"/>
                    <a:gd name="T88" fmla="*/ 102 w 755"/>
                    <a:gd name="T89" fmla="*/ 832 h 1197"/>
                    <a:gd name="T90" fmla="*/ 90 w 755"/>
                    <a:gd name="T91" fmla="*/ 812 h 1197"/>
                    <a:gd name="T92" fmla="*/ 79 w 755"/>
                    <a:gd name="T93" fmla="*/ 808 h 1197"/>
                    <a:gd name="T94" fmla="*/ 10 w 755"/>
                    <a:gd name="T95" fmla="*/ 736 h 1197"/>
                    <a:gd name="T96" fmla="*/ 4 w 755"/>
                    <a:gd name="T97" fmla="*/ 680 h 1197"/>
                    <a:gd name="T98" fmla="*/ 23 w 755"/>
                    <a:gd name="T99" fmla="*/ 663 h 1197"/>
                    <a:gd name="T100" fmla="*/ 49 w 755"/>
                    <a:gd name="T101" fmla="*/ 613 h 1197"/>
                    <a:gd name="T102" fmla="*/ 113 w 755"/>
                    <a:gd name="T103" fmla="*/ 536 h 1197"/>
                    <a:gd name="T104" fmla="*/ 149 w 755"/>
                    <a:gd name="T105" fmla="*/ 468 h 1197"/>
                    <a:gd name="T106" fmla="*/ 154 w 755"/>
                    <a:gd name="T107" fmla="*/ 395 h 1197"/>
                    <a:gd name="T108" fmla="*/ 162 w 755"/>
                    <a:gd name="T109" fmla="*/ 312 h 1197"/>
                    <a:gd name="T110" fmla="*/ 181 w 755"/>
                    <a:gd name="T111" fmla="*/ 241 h 1197"/>
                    <a:gd name="T112" fmla="*/ 152 w 755"/>
                    <a:gd name="T113" fmla="*/ 190 h 1197"/>
                    <a:gd name="T114" fmla="*/ 128 w 755"/>
                    <a:gd name="T115" fmla="*/ 156 h 1197"/>
                    <a:gd name="T116" fmla="*/ 115 w 755"/>
                    <a:gd name="T117" fmla="*/ 70 h 1197"/>
                    <a:gd name="T118" fmla="*/ 145 w 755"/>
                    <a:gd name="T119" fmla="*/ 19 h 1197"/>
                    <a:gd name="T120" fmla="*/ 304 w 755"/>
                    <a:gd name="T121" fmla="*/ 66 h 1197"/>
                    <a:gd name="T122" fmla="*/ 507 w 755"/>
                    <a:gd name="T123" fmla="*/ 175 h 1197"/>
                    <a:gd name="T124" fmla="*/ 667 w 755"/>
                    <a:gd name="T125" fmla="*/ 259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1197">
                      <a:moveTo>
                        <a:pt x="755" y="586"/>
                      </a:moveTo>
                      <a:lnTo>
                        <a:pt x="755" y="590"/>
                      </a:lnTo>
                      <a:lnTo>
                        <a:pt x="755" y="592"/>
                      </a:lnTo>
                      <a:lnTo>
                        <a:pt x="753" y="592"/>
                      </a:lnTo>
                      <a:lnTo>
                        <a:pt x="744" y="588"/>
                      </a:lnTo>
                      <a:lnTo>
                        <a:pt x="736" y="588"/>
                      </a:lnTo>
                      <a:lnTo>
                        <a:pt x="727" y="588"/>
                      </a:lnTo>
                      <a:lnTo>
                        <a:pt x="723" y="588"/>
                      </a:lnTo>
                      <a:lnTo>
                        <a:pt x="714" y="592"/>
                      </a:lnTo>
                      <a:lnTo>
                        <a:pt x="708" y="592"/>
                      </a:lnTo>
                      <a:lnTo>
                        <a:pt x="697" y="590"/>
                      </a:lnTo>
                      <a:lnTo>
                        <a:pt x="691" y="592"/>
                      </a:lnTo>
                      <a:lnTo>
                        <a:pt x="689" y="592"/>
                      </a:lnTo>
                      <a:lnTo>
                        <a:pt x="686" y="597"/>
                      </a:lnTo>
                      <a:lnTo>
                        <a:pt x="680" y="601"/>
                      </a:lnTo>
                      <a:lnTo>
                        <a:pt x="678" y="603"/>
                      </a:lnTo>
                      <a:lnTo>
                        <a:pt x="678" y="605"/>
                      </a:lnTo>
                      <a:lnTo>
                        <a:pt x="678" y="607"/>
                      </a:lnTo>
                      <a:lnTo>
                        <a:pt x="680" y="609"/>
                      </a:lnTo>
                      <a:lnTo>
                        <a:pt x="682" y="611"/>
                      </a:lnTo>
                      <a:lnTo>
                        <a:pt x="684" y="613"/>
                      </a:lnTo>
                      <a:lnTo>
                        <a:pt x="684" y="616"/>
                      </a:lnTo>
                      <a:lnTo>
                        <a:pt x="684" y="618"/>
                      </a:lnTo>
                      <a:lnTo>
                        <a:pt x="682" y="628"/>
                      </a:lnTo>
                      <a:lnTo>
                        <a:pt x="682" y="628"/>
                      </a:lnTo>
                      <a:lnTo>
                        <a:pt x="678" y="635"/>
                      </a:lnTo>
                      <a:lnTo>
                        <a:pt x="678" y="635"/>
                      </a:lnTo>
                      <a:lnTo>
                        <a:pt x="676" y="635"/>
                      </a:lnTo>
                      <a:lnTo>
                        <a:pt x="674" y="637"/>
                      </a:lnTo>
                      <a:lnTo>
                        <a:pt x="673" y="639"/>
                      </a:lnTo>
                      <a:lnTo>
                        <a:pt x="667" y="644"/>
                      </a:lnTo>
                      <a:lnTo>
                        <a:pt x="665" y="646"/>
                      </a:lnTo>
                      <a:lnTo>
                        <a:pt x="665" y="648"/>
                      </a:lnTo>
                      <a:lnTo>
                        <a:pt x="665" y="650"/>
                      </a:lnTo>
                      <a:lnTo>
                        <a:pt x="665" y="650"/>
                      </a:lnTo>
                      <a:lnTo>
                        <a:pt x="663" y="652"/>
                      </a:lnTo>
                      <a:lnTo>
                        <a:pt x="661" y="654"/>
                      </a:lnTo>
                      <a:lnTo>
                        <a:pt x="659" y="656"/>
                      </a:lnTo>
                      <a:lnTo>
                        <a:pt x="659" y="658"/>
                      </a:lnTo>
                      <a:lnTo>
                        <a:pt x="661" y="661"/>
                      </a:lnTo>
                      <a:lnTo>
                        <a:pt x="661" y="665"/>
                      </a:lnTo>
                      <a:lnTo>
                        <a:pt x="663" y="665"/>
                      </a:lnTo>
                      <a:lnTo>
                        <a:pt x="661" y="667"/>
                      </a:lnTo>
                      <a:lnTo>
                        <a:pt x="661" y="667"/>
                      </a:lnTo>
                      <a:lnTo>
                        <a:pt x="646" y="671"/>
                      </a:lnTo>
                      <a:lnTo>
                        <a:pt x="644" y="673"/>
                      </a:lnTo>
                      <a:lnTo>
                        <a:pt x="641" y="674"/>
                      </a:lnTo>
                      <a:lnTo>
                        <a:pt x="639" y="676"/>
                      </a:lnTo>
                      <a:lnTo>
                        <a:pt x="641" y="680"/>
                      </a:lnTo>
                      <a:lnTo>
                        <a:pt x="642" y="682"/>
                      </a:lnTo>
                      <a:lnTo>
                        <a:pt x="644" y="682"/>
                      </a:lnTo>
                      <a:lnTo>
                        <a:pt x="644" y="691"/>
                      </a:lnTo>
                      <a:lnTo>
                        <a:pt x="644" y="691"/>
                      </a:lnTo>
                      <a:lnTo>
                        <a:pt x="646" y="691"/>
                      </a:lnTo>
                      <a:lnTo>
                        <a:pt x="646" y="691"/>
                      </a:lnTo>
                      <a:lnTo>
                        <a:pt x="646" y="693"/>
                      </a:lnTo>
                      <a:lnTo>
                        <a:pt x="644" y="693"/>
                      </a:lnTo>
                      <a:lnTo>
                        <a:pt x="644" y="693"/>
                      </a:lnTo>
                      <a:lnTo>
                        <a:pt x="644" y="693"/>
                      </a:lnTo>
                      <a:lnTo>
                        <a:pt x="644" y="695"/>
                      </a:lnTo>
                      <a:lnTo>
                        <a:pt x="642" y="695"/>
                      </a:lnTo>
                      <a:lnTo>
                        <a:pt x="644" y="697"/>
                      </a:lnTo>
                      <a:lnTo>
                        <a:pt x="644" y="697"/>
                      </a:lnTo>
                      <a:lnTo>
                        <a:pt x="644" y="699"/>
                      </a:lnTo>
                      <a:lnTo>
                        <a:pt x="646" y="699"/>
                      </a:lnTo>
                      <a:lnTo>
                        <a:pt x="650" y="701"/>
                      </a:lnTo>
                      <a:lnTo>
                        <a:pt x="652" y="701"/>
                      </a:lnTo>
                      <a:lnTo>
                        <a:pt x="652" y="703"/>
                      </a:lnTo>
                      <a:lnTo>
                        <a:pt x="652" y="705"/>
                      </a:lnTo>
                      <a:lnTo>
                        <a:pt x="652" y="706"/>
                      </a:lnTo>
                      <a:lnTo>
                        <a:pt x="652" y="708"/>
                      </a:lnTo>
                      <a:lnTo>
                        <a:pt x="648" y="710"/>
                      </a:lnTo>
                      <a:lnTo>
                        <a:pt x="646" y="710"/>
                      </a:lnTo>
                      <a:lnTo>
                        <a:pt x="644" y="712"/>
                      </a:lnTo>
                      <a:lnTo>
                        <a:pt x="642" y="714"/>
                      </a:lnTo>
                      <a:lnTo>
                        <a:pt x="631" y="720"/>
                      </a:lnTo>
                      <a:lnTo>
                        <a:pt x="629" y="721"/>
                      </a:lnTo>
                      <a:lnTo>
                        <a:pt x="627" y="723"/>
                      </a:lnTo>
                      <a:lnTo>
                        <a:pt x="620" y="731"/>
                      </a:lnTo>
                      <a:lnTo>
                        <a:pt x="618" y="735"/>
                      </a:lnTo>
                      <a:lnTo>
                        <a:pt x="618" y="735"/>
                      </a:lnTo>
                      <a:lnTo>
                        <a:pt x="620" y="736"/>
                      </a:lnTo>
                      <a:lnTo>
                        <a:pt x="622" y="738"/>
                      </a:lnTo>
                      <a:lnTo>
                        <a:pt x="622" y="738"/>
                      </a:lnTo>
                      <a:lnTo>
                        <a:pt x="622" y="740"/>
                      </a:lnTo>
                      <a:lnTo>
                        <a:pt x="622" y="742"/>
                      </a:lnTo>
                      <a:lnTo>
                        <a:pt x="622" y="744"/>
                      </a:lnTo>
                      <a:lnTo>
                        <a:pt x="627" y="748"/>
                      </a:lnTo>
                      <a:lnTo>
                        <a:pt x="629" y="751"/>
                      </a:lnTo>
                      <a:lnTo>
                        <a:pt x="629" y="755"/>
                      </a:lnTo>
                      <a:lnTo>
                        <a:pt x="629" y="757"/>
                      </a:lnTo>
                      <a:lnTo>
                        <a:pt x="629" y="759"/>
                      </a:lnTo>
                      <a:lnTo>
                        <a:pt x="633" y="761"/>
                      </a:lnTo>
                      <a:lnTo>
                        <a:pt x="633" y="763"/>
                      </a:lnTo>
                      <a:lnTo>
                        <a:pt x="633" y="766"/>
                      </a:lnTo>
                      <a:lnTo>
                        <a:pt x="629" y="770"/>
                      </a:lnTo>
                      <a:lnTo>
                        <a:pt x="624" y="778"/>
                      </a:lnTo>
                      <a:lnTo>
                        <a:pt x="622" y="778"/>
                      </a:lnTo>
                      <a:lnTo>
                        <a:pt x="614" y="782"/>
                      </a:lnTo>
                      <a:lnTo>
                        <a:pt x="612" y="782"/>
                      </a:lnTo>
                      <a:lnTo>
                        <a:pt x="611" y="783"/>
                      </a:lnTo>
                      <a:lnTo>
                        <a:pt x="609" y="787"/>
                      </a:lnTo>
                      <a:lnTo>
                        <a:pt x="603" y="798"/>
                      </a:lnTo>
                      <a:lnTo>
                        <a:pt x="601" y="804"/>
                      </a:lnTo>
                      <a:lnTo>
                        <a:pt x="599" y="806"/>
                      </a:lnTo>
                      <a:lnTo>
                        <a:pt x="599" y="806"/>
                      </a:lnTo>
                      <a:lnTo>
                        <a:pt x="599" y="808"/>
                      </a:lnTo>
                      <a:lnTo>
                        <a:pt x="603" y="810"/>
                      </a:lnTo>
                      <a:lnTo>
                        <a:pt x="605" y="815"/>
                      </a:lnTo>
                      <a:lnTo>
                        <a:pt x="607" y="817"/>
                      </a:lnTo>
                      <a:lnTo>
                        <a:pt x="609" y="817"/>
                      </a:lnTo>
                      <a:lnTo>
                        <a:pt x="612" y="819"/>
                      </a:lnTo>
                      <a:lnTo>
                        <a:pt x="614" y="819"/>
                      </a:lnTo>
                      <a:lnTo>
                        <a:pt x="618" y="817"/>
                      </a:lnTo>
                      <a:lnTo>
                        <a:pt x="622" y="817"/>
                      </a:lnTo>
                      <a:lnTo>
                        <a:pt x="624" y="815"/>
                      </a:lnTo>
                      <a:lnTo>
                        <a:pt x="626" y="813"/>
                      </a:lnTo>
                      <a:lnTo>
                        <a:pt x="627" y="810"/>
                      </a:lnTo>
                      <a:lnTo>
                        <a:pt x="637" y="815"/>
                      </a:lnTo>
                      <a:lnTo>
                        <a:pt x="644" y="819"/>
                      </a:lnTo>
                      <a:lnTo>
                        <a:pt x="646" y="819"/>
                      </a:lnTo>
                      <a:lnTo>
                        <a:pt x="642" y="828"/>
                      </a:lnTo>
                      <a:lnTo>
                        <a:pt x="641" y="830"/>
                      </a:lnTo>
                      <a:lnTo>
                        <a:pt x="641" y="832"/>
                      </a:lnTo>
                      <a:lnTo>
                        <a:pt x="642" y="836"/>
                      </a:lnTo>
                      <a:lnTo>
                        <a:pt x="648" y="851"/>
                      </a:lnTo>
                      <a:lnTo>
                        <a:pt x="648" y="853"/>
                      </a:lnTo>
                      <a:lnTo>
                        <a:pt x="648" y="853"/>
                      </a:lnTo>
                      <a:lnTo>
                        <a:pt x="648" y="855"/>
                      </a:lnTo>
                      <a:lnTo>
                        <a:pt x="646" y="862"/>
                      </a:lnTo>
                      <a:lnTo>
                        <a:pt x="648" y="862"/>
                      </a:lnTo>
                      <a:lnTo>
                        <a:pt x="648" y="862"/>
                      </a:lnTo>
                      <a:lnTo>
                        <a:pt x="652" y="860"/>
                      </a:lnTo>
                      <a:lnTo>
                        <a:pt x="656" y="860"/>
                      </a:lnTo>
                      <a:lnTo>
                        <a:pt x="656" y="860"/>
                      </a:lnTo>
                      <a:lnTo>
                        <a:pt x="658" y="859"/>
                      </a:lnTo>
                      <a:lnTo>
                        <a:pt x="658" y="859"/>
                      </a:lnTo>
                      <a:lnTo>
                        <a:pt x="658" y="860"/>
                      </a:lnTo>
                      <a:lnTo>
                        <a:pt x="658" y="862"/>
                      </a:lnTo>
                      <a:lnTo>
                        <a:pt x="656" y="866"/>
                      </a:lnTo>
                      <a:lnTo>
                        <a:pt x="652" y="889"/>
                      </a:lnTo>
                      <a:lnTo>
                        <a:pt x="652" y="892"/>
                      </a:lnTo>
                      <a:lnTo>
                        <a:pt x="654" y="896"/>
                      </a:lnTo>
                      <a:lnTo>
                        <a:pt x="656" y="898"/>
                      </a:lnTo>
                      <a:lnTo>
                        <a:pt x="658" y="902"/>
                      </a:lnTo>
                      <a:lnTo>
                        <a:pt x="661" y="902"/>
                      </a:lnTo>
                      <a:lnTo>
                        <a:pt x="667" y="904"/>
                      </a:lnTo>
                      <a:lnTo>
                        <a:pt x="669" y="905"/>
                      </a:lnTo>
                      <a:lnTo>
                        <a:pt x="669" y="905"/>
                      </a:lnTo>
                      <a:lnTo>
                        <a:pt x="669" y="909"/>
                      </a:lnTo>
                      <a:lnTo>
                        <a:pt x="669" y="909"/>
                      </a:lnTo>
                      <a:lnTo>
                        <a:pt x="676" y="907"/>
                      </a:lnTo>
                      <a:lnTo>
                        <a:pt x="678" y="907"/>
                      </a:lnTo>
                      <a:lnTo>
                        <a:pt x="678" y="909"/>
                      </a:lnTo>
                      <a:lnTo>
                        <a:pt x="680" y="915"/>
                      </a:lnTo>
                      <a:lnTo>
                        <a:pt x="682" y="920"/>
                      </a:lnTo>
                      <a:lnTo>
                        <a:pt x="682" y="922"/>
                      </a:lnTo>
                      <a:lnTo>
                        <a:pt x="682" y="924"/>
                      </a:lnTo>
                      <a:lnTo>
                        <a:pt x="680" y="926"/>
                      </a:lnTo>
                      <a:lnTo>
                        <a:pt x="680" y="928"/>
                      </a:lnTo>
                      <a:lnTo>
                        <a:pt x="680" y="930"/>
                      </a:lnTo>
                      <a:lnTo>
                        <a:pt x="680" y="932"/>
                      </a:lnTo>
                      <a:lnTo>
                        <a:pt x="680" y="932"/>
                      </a:lnTo>
                      <a:lnTo>
                        <a:pt x="678" y="934"/>
                      </a:lnTo>
                      <a:lnTo>
                        <a:pt x="678" y="934"/>
                      </a:lnTo>
                      <a:lnTo>
                        <a:pt x="674" y="943"/>
                      </a:lnTo>
                      <a:lnTo>
                        <a:pt x="671" y="943"/>
                      </a:lnTo>
                      <a:lnTo>
                        <a:pt x="667" y="943"/>
                      </a:lnTo>
                      <a:lnTo>
                        <a:pt x="665" y="941"/>
                      </a:lnTo>
                      <a:lnTo>
                        <a:pt x="663" y="939"/>
                      </a:lnTo>
                      <a:lnTo>
                        <a:pt x="658" y="939"/>
                      </a:lnTo>
                      <a:lnTo>
                        <a:pt x="658" y="939"/>
                      </a:lnTo>
                      <a:lnTo>
                        <a:pt x="658" y="939"/>
                      </a:lnTo>
                      <a:lnTo>
                        <a:pt x="656" y="939"/>
                      </a:lnTo>
                      <a:lnTo>
                        <a:pt x="654" y="939"/>
                      </a:lnTo>
                      <a:lnTo>
                        <a:pt x="652" y="939"/>
                      </a:lnTo>
                      <a:lnTo>
                        <a:pt x="650" y="937"/>
                      </a:lnTo>
                      <a:lnTo>
                        <a:pt x="650" y="939"/>
                      </a:lnTo>
                      <a:lnTo>
                        <a:pt x="648" y="939"/>
                      </a:lnTo>
                      <a:lnTo>
                        <a:pt x="648" y="937"/>
                      </a:lnTo>
                      <a:lnTo>
                        <a:pt x="646" y="937"/>
                      </a:lnTo>
                      <a:lnTo>
                        <a:pt x="646" y="937"/>
                      </a:lnTo>
                      <a:lnTo>
                        <a:pt x="644" y="939"/>
                      </a:lnTo>
                      <a:lnTo>
                        <a:pt x="644" y="939"/>
                      </a:lnTo>
                      <a:lnTo>
                        <a:pt x="642" y="941"/>
                      </a:lnTo>
                      <a:lnTo>
                        <a:pt x="641" y="941"/>
                      </a:lnTo>
                      <a:lnTo>
                        <a:pt x="639" y="941"/>
                      </a:lnTo>
                      <a:lnTo>
                        <a:pt x="637" y="941"/>
                      </a:lnTo>
                      <a:lnTo>
                        <a:pt x="637" y="943"/>
                      </a:lnTo>
                      <a:lnTo>
                        <a:pt x="635" y="943"/>
                      </a:lnTo>
                      <a:lnTo>
                        <a:pt x="633" y="945"/>
                      </a:lnTo>
                      <a:lnTo>
                        <a:pt x="633" y="945"/>
                      </a:lnTo>
                      <a:lnTo>
                        <a:pt x="633" y="945"/>
                      </a:lnTo>
                      <a:lnTo>
                        <a:pt x="631" y="945"/>
                      </a:lnTo>
                      <a:lnTo>
                        <a:pt x="631" y="945"/>
                      </a:lnTo>
                      <a:lnTo>
                        <a:pt x="629" y="947"/>
                      </a:lnTo>
                      <a:lnTo>
                        <a:pt x="627" y="947"/>
                      </a:lnTo>
                      <a:lnTo>
                        <a:pt x="627" y="951"/>
                      </a:lnTo>
                      <a:lnTo>
                        <a:pt x="626" y="951"/>
                      </a:lnTo>
                      <a:lnTo>
                        <a:pt x="624" y="951"/>
                      </a:lnTo>
                      <a:lnTo>
                        <a:pt x="622" y="951"/>
                      </a:lnTo>
                      <a:lnTo>
                        <a:pt x="616" y="951"/>
                      </a:lnTo>
                      <a:lnTo>
                        <a:pt x="616" y="951"/>
                      </a:lnTo>
                      <a:lnTo>
                        <a:pt x="614" y="952"/>
                      </a:lnTo>
                      <a:lnTo>
                        <a:pt x="614" y="954"/>
                      </a:lnTo>
                      <a:lnTo>
                        <a:pt x="614" y="954"/>
                      </a:lnTo>
                      <a:lnTo>
                        <a:pt x="614" y="956"/>
                      </a:lnTo>
                      <a:lnTo>
                        <a:pt x="614" y="956"/>
                      </a:lnTo>
                      <a:lnTo>
                        <a:pt x="609" y="958"/>
                      </a:lnTo>
                      <a:lnTo>
                        <a:pt x="609" y="958"/>
                      </a:lnTo>
                      <a:lnTo>
                        <a:pt x="607" y="960"/>
                      </a:lnTo>
                      <a:lnTo>
                        <a:pt x="605" y="962"/>
                      </a:lnTo>
                      <a:lnTo>
                        <a:pt x="603" y="962"/>
                      </a:lnTo>
                      <a:lnTo>
                        <a:pt x="603" y="962"/>
                      </a:lnTo>
                      <a:lnTo>
                        <a:pt x="603" y="962"/>
                      </a:lnTo>
                      <a:lnTo>
                        <a:pt x="601" y="962"/>
                      </a:lnTo>
                      <a:lnTo>
                        <a:pt x="601" y="962"/>
                      </a:lnTo>
                      <a:lnTo>
                        <a:pt x="599" y="962"/>
                      </a:lnTo>
                      <a:lnTo>
                        <a:pt x="599" y="962"/>
                      </a:lnTo>
                      <a:lnTo>
                        <a:pt x="597" y="962"/>
                      </a:lnTo>
                      <a:lnTo>
                        <a:pt x="597" y="964"/>
                      </a:lnTo>
                      <a:lnTo>
                        <a:pt x="597" y="964"/>
                      </a:lnTo>
                      <a:lnTo>
                        <a:pt x="597" y="964"/>
                      </a:lnTo>
                      <a:lnTo>
                        <a:pt x="596" y="964"/>
                      </a:lnTo>
                      <a:lnTo>
                        <a:pt x="594" y="964"/>
                      </a:lnTo>
                      <a:lnTo>
                        <a:pt x="594" y="964"/>
                      </a:lnTo>
                      <a:lnTo>
                        <a:pt x="594" y="966"/>
                      </a:lnTo>
                      <a:lnTo>
                        <a:pt x="594" y="967"/>
                      </a:lnTo>
                      <a:lnTo>
                        <a:pt x="592" y="969"/>
                      </a:lnTo>
                      <a:lnTo>
                        <a:pt x="592" y="971"/>
                      </a:lnTo>
                      <a:lnTo>
                        <a:pt x="592" y="973"/>
                      </a:lnTo>
                      <a:lnTo>
                        <a:pt x="594" y="975"/>
                      </a:lnTo>
                      <a:lnTo>
                        <a:pt x="594" y="977"/>
                      </a:lnTo>
                      <a:lnTo>
                        <a:pt x="594" y="977"/>
                      </a:lnTo>
                      <a:lnTo>
                        <a:pt x="594" y="979"/>
                      </a:lnTo>
                      <a:lnTo>
                        <a:pt x="596" y="979"/>
                      </a:lnTo>
                      <a:lnTo>
                        <a:pt x="596" y="981"/>
                      </a:lnTo>
                      <a:lnTo>
                        <a:pt x="596" y="981"/>
                      </a:lnTo>
                      <a:lnTo>
                        <a:pt x="594" y="984"/>
                      </a:lnTo>
                      <a:lnTo>
                        <a:pt x="594" y="986"/>
                      </a:lnTo>
                      <a:lnTo>
                        <a:pt x="594" y="986"/>
                      </a:lnTo>
                      <a:lnTo>
                        <a:pt x="594" y="988"/>
                      </a:lnTo>
                      <a:lnTo>
                        <a:pt x="594" y="988"/>
                      </a:lnTo>
                      <a:lnTo>
                        <a:pt x="594" y="990"/>
                      </a:lnTo>
                      <a:lnTo>
                        <a:pt x="592" y="990"/>
                      </a:lnTo>
                      <a:lnTo>
                        <a:pt x="592" y="990"/>
                      </a:lnTo>
                      <a:lnTo>
                        <a:pt x="592" y="990"/>
                      </a:lnTo>
                      <a:lnTo>
                        <a:pt x="590" y="992"/>
                      </a:lnTo>
                      <a:lnTo>
                        <a:pt x="590" y="994"/>
                      </a:lnTo>
                      <a:lnTo>
                        <a:pt x="588" y="994"/>
                      </a:lnTo>
                      <a:lnTo>
                        <a:pt x="586" y="994"/>
                      </a:lnTo>
                      <a:lnTo>
                        <a:pt x="586" y="994"/>
                      </a:lnTo>
                      <a:lnTo>
                        <a:pt x="584" y="996"/>
                      </a:lnTo>
                      <a:lnTo>
                        <a:pt x="584" y="996"/>
                      </a:lnTo>
                      <a:lnTo>
                        <a:pt x="582" y="996"/>
                      </a:lnTo>
                      <a:lnTo>
                        <a:pt x="582" y="996"/>
                      </a:lnTo>
                      <a:lnTo>
                        <a:pt x="581" y="996"/>
                      </a:lnTo>
                      <a:lnTo>
                        <a:pt x="581" y="996"/>
                      </a:lnTo>
                      <a:lnTo>
                        <a:pt x="579" y="996"/>
                      </a:lnTo>
                      <a:lnTo>
                        <a:pt x="577" y="999"/>
                      </a:lnTo>
                      <a:lnTo>
                        <a:pt x="573" y="1007"/>
                      </a:lnTo>
                      <a:lnTo>
                        <a:pt x="571" y="1011"/>
                      </a:lnTo>
                      <a:lnTo>
                        <a:pt x="569" y="1012"/>
                      </a:lnTo>
                      <a:lnTo>
                        <a:pt x="565" y="1014"/>
                      </a:lnTo>
                      <a:lnTo>
                        <a:pt x="565" y="1014"/>
                      </a:lnTo>
                      <a:lnTo>
                        <a:pt x="562" y="1012"/>
                      </a:lnTo>
                      <a:lnTo>
                        <a:pt x="562" y="1012"/>
                      </a:lnTo>
                      <a:lnTo>
                        <a:pt x="560" y="1012"/>
                      </a:lnTo>
                      <a:lnTo>
                        <a:pt x="556" y="1016"/>
                      </a:lnTo>
                      <a:lnTo>
                        <a:pt x="556" y="1018"/>
                      </a:lnTo>
                      <a:lnTo>
                        <a:pt x="556" y="1020"/>
                      </a:lnTo>
                      <a:lnTo>
                        <a:pt x="556" y="1020"/>
                      </a:lnTo>
                      <a:lnTo>
                        <a:pt x="550" y="1022"/>
                      </a:lnTo>
                      <a:lnTo>
                        <a:pt x="550" y="1024"/>
                      </a:lnTo>
                      <a:lnTo>
                        <a:pt x="549" y="1026"/>
                      </a:lnTo>
                      <a:lnTo>
                        <a:pt x="549" y="1026"/>
                      </a:lnTo>
                      <a:lnTo>
                        <a:pt x="549" y="1028"/>
                      </a:lnTo>
                      <a:lnTo>
                        <a:pt x="549" y="1028"/>
                      </a:lnTo>
                      <a:lnTo>
                        <a:pt x="549" y="1028"/>
                      </a:lnTo>
                      <a:lnTo>
                        <a:pt x="547" y="1028"/>
                      </a:lnTo>
                      <a:lnTo>
                        <a:pt x="547" y="1029"/>
                      </a:lnTo>
                      <a:lnTo>
                        <a:pt x="547" y="1029"/>
                      </a:lnTo>
                      <a:lnTo>
                        <a:pt x="545" y="1028"/>
                      </a:lnTo>
                      <a:lnTo>
                        <a:pt x="545" y="1028"/>
                      </a:lnTo>
                      <a:lnTo>
                        <a:pt x="545" y="1028"/>
                      </a:lnTo>
                      <a:lnTo>
                        <a:pt x="545" y="1028"/>
                      </a:lnTo>
                      <a:lnTo>
                        <a:pt x="545" y="1029"/>
                      </a:lnTo>
                      <a:lnTo>
                        <a:pt x="543" y="1029"/>
                      </a:lnTo>
                      <a:lnTo>
                        <a:pt x="543" y="1029"/>
                      </a:lnTo>
                      <a:lnTo>
                        <a:pt x="543" y="1031"/>
                      </a:lnTo>
                      <a:lnTo>
                        <a:pt x="541" y="1033"/>
                      </a:lnTo>
                      <a:lnTo>
                        <a:pt x="541" y="1035"/>
                      </a:lnTo>
                      <a:lnTo>
                        <a:pt x="541" y="1037"/>
                      </a:lnTo>
                      <a:lnTo>
                        <a:pt x="541" y="1037"/>
                      </a:lnTo>
                      <a:lnTo>
                        <a:pt x="539" y="1039"/>
                      </a:lnTo>
                      <a:lnTo>
                        <a:pt x="539" y="1039"/>
                      </a:lnTo>
                      <a:lnTo>
                        <a:pt x="541" y="1039"/>
                      </a:lnTo>
                      <a:lnTo>
                        <a:pt x="541" y="1039"/>
                      </a:lnTo>
                      <a:lnTo>
                        <a:pt x="541" y="1041"/>
                      </a:lnTo>
                      <a:lnTo>
                        <a:pt x="539" y="1039"/>
                      </a:lnTo>
                      <a:lnTo>
                        <a:pt x="539" y="1039"/>
                      </a:lnTo>
                      <a:lnTo>
                        <a:pt x="539" y="1041"/>
                      </a:lnTo>
                      <a:lnTo>
                        <a:pt x="537" y="1043"/>
                      </a:lnTo>
                      <a:lnTo>
                        <a:pt x="535" y="1043"/>
                      </a:lnTo>
                      <a:lnTo>
                        <a:pt x="535" y="1043"/>
                      </a:lnTo>
                      <a:lnTo>
                        <a:pt x="535" y="1044"/>
                      </a:lnTo>
                      <a:lnTo>
                        <a:pt x="534" y="1048"/>
                      </a:lnTo>
                      <a:lnTo>
                        <a:pt x="532" y="1048"/>
                      </a:lnTo>
                      <a:lnTo>
                        <a:pt x="530" y="1048"/>
                      </a:lnTo>
                      <a:lnTo>
                        <a:pt x="530" y="1050"/>
                      </a:lnTo>
                      <a:lnTo>
                        <a:pt x="530" y="1052"/>
                      </a:lnTo>
                      <a:lnTo>
                        <a:pt x="530" y="1054"/>
                      </a:lnTo>
                      <a:lnTo>
                        <a:pt x="528" y="1054"/>
                      </a:lnTo>
                      <a:lnTo>
                        <a:pt x="528" y="1052"/>
                      </a:lnTo>
                      <a:lnTo>
                        <a:pt x="528" y="1052"/>
                      </a:lnTo>
                      <a:lnTo>
                        <a:pt x="526" y="1054"/>
                      </a:lnTo>
                      <a:lnTo>
                        <a:pt x="526" y="1054"/>
                      </a:lnTo>
                      <a:lnTo>
                        <a:pt x="526" y="1054"/>
                      </a:lnTo>
                      <a:lnTo>
                        <a:pt x="526" y="1056"/>
                      </a:lnTo>
                      <a:lnTo>
                        <a:pt x="524" y="1056"/>
                      </a:lnTo>
                      <a:lnTo>
                        <a:pt x="524" y="1056"/>
                      </a:lnTo>
                      <a:lnTo>
                        <a:pt x="524" y="1056"/>
                      </a:lnTo>
                      <a:lnTo>
                        <a:pt x="522" y="1056"/>
                      </a:lnTo>
                      <a:lnTo>
                        <a:pt x="520" y="1058"/>
                      </a:lnTo>
                      <a:lnTo>
                        <a:pt x="517" y="1059"/>
                      </a:lnTo>
                      <a:lnTo>
                        <a:pt x="519" y="1061"/>
                      </a:lnTo>
                      <a:lnTo>
                        <a:pt x="513" y="1061"/>
                      </a:lnTo>
                      <a:lnTo>
                        <a:pt x="513" y="1061"/>
                      </a:lnTo>
                      <a:lnTo>
                        <a:pt x="513" y="1061"/>
                      </a:lnTo>
                      <a:lnTo>
                        <a:pt x="511" y="1061"/>
                      </a:lnTo>
                      <a:lnTo>
                        <a:pt x="511" y="1061"/>
                      </a:lnTo>
                      <a:lnTo>
                        <a:pt x="509" y="1061"/>
                      </a:lnTo>
                      <a:lnTo>
                        <a:pt x="509" y="1061"/>
                      </a:lnTo>
                      <a:lnTo>
                        <a:pt x="509" y="1061"/>
                      </a:lnTo>
                      <a:lnTo>
                        <a:pt x="509" y="1061"/>
                      </a:lnTo>
                      <a:lnTo>
                        <a:pt x="509" y="1063"/>
                      </a:lnTo>
                      <a:lnTo>
                        <a:pt x="507" y="1063"/>
                      </a:lnTo>
                      <a:lnTo>
                        <a:pt x="507" y="1063"/>
                      </a:lnTo>
                      <a:lnTo>
                        <a:pt x="505" y="1063"/>
                      </a:lnTo>
                      <a:lnTo>
                        <a:pt x="505" y="1065"/>
                      </a:lnTo>
                      <a:lnTo>
                        <a:pt x="507" y="1067"/>
                      </a:lnTo>
                      <a:lnTo>
                        <a:pt x="505" y="1069"/>
                      </a:lnTo>
                      <a:lnTo>
                        <a:pt x="504" y="1069"/>
                      </a:lnTo>
                      <a:lnTo>
                        <a:pt x="504" y="1071"/>
                      </a:lnTo>
                      <a:lnTo>
                        <a:pt x="502" y="1073"/>
                      </a:lnTo>
                      <a:lnTo>
                        <a:pt x="502" y="1074"/>
                      </a:lnTo>
                      <a:lnTo>
                        <a:pt x="500" y="1073"/>
                      </a:lnTo>
                      <a:lnTo>
                        <a:pt x="500" y="1073"/>
                      </a:lnTo>
                      <a:lnTo>
                        <a:pt x="498" y="1074"/>
                      </a:lnTo>
                      <a:lnTo>
                        <a:pt x="498" y="1074"/>
                      </a:lnTo>
                      <a:lnTo>
                        <a:pt x="498" y="1074"/>
                      </a:lnTo>
                      <a:lnTo>
                        <a:pt x="496" y="1074"/>
                      </a:lnTo>
                      <a:lnTo>
                        <a:pt x="490" y="1074"/>
                      </a:lnTo>
                      <a:lnTo>
                        <a:pt x="488" y="1074"/>
                      </a:lnTo>
                      <a:lnTo>
                        <a:pt x="487" y="1074"/>
                      </a:lnTo>
                      <a:lnTo>
                        <a:pt x="487" y="1074"/>
                      </a:lnTo>
                      <a:lnTo>
                        <a:pt x="485" y="1073"/>
                      </a:lnTo>
                      <a:lnTo>
                        <a:pt x="485" y="1074"/>
                      </a:lnTo>
                      <a:lnTo>
                        <a:pt x="483" y="1074"/>
                      </a:lnTo>
                      <a:lnTo>
                        <a:pt x="481" y="1074"/>
                      </a:lnTo>
                      <a:lnTo>
                        <a:pt x="479" y="1074"/>
                      </a:lnTo>
                      <a:lnTo>
                        <a:pt x="479" y="1074"/>
                      </a:lnTo>
                      <a:lnTo>
                        <a:pt x="479" y="1073"/>
                      </a:lnTo>
                      <a:lnTo>
                        <a:pt x="477" y="1073"/>
                      </a:lnTo>
                      <a:lnTo>
                        <a:pt x="477" y="1073"/>
                      </a:lnTo>
                      <a:lnTo>
                        <a:pt x="477" y="1074"/>
                      </a:lnTo>
                      <a:lnTo>
                        <a:pt x="477" y="1074"/>
                      </a:lnTo>
                      <a:lnTo>
                        <a:pt x="477" y="1074"/>
                      </a:lnTo>
                      <a:lnTo>
                        <a:pt x="475" y="1074"/>
                      </a:lnTo>
                      <a:lnTo>
                        <a:pt x="475" y="1074"/>
                      </a:lnTo>
                      <a:lnTo>
                        <a:pt x="473" y="1074"/>
                      </a:lnTo>
                      <a:lnTo>
                        <a:pt x="472" y="1076"/>
                      </a:lnTo>
                      <a:lnTo>
                        <a:pt x="472" y="1076"/>
                      </a:lnTo>
                      <a:lnTo>
                        <a:pt x="472" y="1076"/>
                      </a:lnTo>
                      <a:lnTo>
                        <a:pt x="472" y="1076"/>
                      </a:lnTo>
                      <a:lnTo>
                        <a:pt x="472" y="1078"/>
                      </a:lnTo>
                      <a:lnTo>
                        <a:pt x="472" y="1076"/>
                      </a:lnTo>
                      <a:lnTo>
                        <a:pt x="472" y="1076"/>
                      </a:lnTo>
                      <a:lnTo>
                        <a:pt x="470" y="1076"/>
                      </a:lnTo>
                      <a:lnTo>
                        <a:pt x="470" y="1076"/>
                      </a:lnTo>
                      <a:lnTo>
                        <a:pt x="470" y="1076"/>
                      </a:lnTo>
                      <a:lnTo>
                        <a:pt x="470" y="1076"/>
                      </a:lnTo>
                      <a:lnTo>
                        <a:pt x="470" y="1076"/>
                      </a:lnTo>
                      <a:lnTo>
                        <a:pt x="470" y="1078"/>
                      </a:lnTo>
                      <a:lnTo>
                        <a:pt x="468" y="1078"/>
                      </a:lnTo>
                      <a:lnTo>
                        <a:pt x="468" y="1078"/>
                      </a:lnTo>
                      <a:lnTo>
                        <a:pt x="466" y="1078"/>
                      </a:lnTo>
                      <a:lnTo>
                        <a:pt x="464" y="1078"/>
                      </a:lnTo>
                      <a:lnTo>
                        <a:pt x="464" y="1078"/>
                      </a:lnTo>
                      <a:lnTo>
                        <a:pt x="462" y="1080"/>
                      </a:lnTo>
                      <a:lnTo>
                        <a:pt x="462" y="1080"/>
                      </a:lnTo>
                      <a:lnTo>
                        <a:pt x="457" y="1080"/>
                      </a:lnTo>
                      <a:lnTo>
                        <a:pt x="455" y="1080"/>
                      </a:lnTo>
                      <a:lnTo>
                        <a:pt x="453" y="1080"/>
                      </a:lnTo>
                      <a:lnTo>
                        <a:pt x="451" y="1080"/>
                      </a:lnTo>
                      <a:lnTo>
                        <a:pt x="451" y="1080"/>
                      </a:lnTo>
                      <a:lnTo>
                        <a:pt x="449" y="1082"/>
                      </a:lnTo>
                      <a:lnTo>
                        <a:pt x="445" y="1082"/>
                      </a:lnTo>
                      <a:lnTo>
                        <a:pt x="443" y="1082"/>
                      </a:lnTo>
                      <a:lnTo>
                        <a:pt x="442" y="1082"/>
                      </a:lnTo>
                      <a:lnTo>
                        <a:pt x="440" y="1082"/>
                      </a:lnTo>
                      <a:lnTo>
                        <a:pt x="438" y="1082"/>
                      </a:lnTo>
                      <a:lnTo>
                        <a:pt x="436" y="1082"/>
                      </a:lnTo>
                      <a:lnTo>
                        <a:pt x="436" y="1084"/>
                      </a:lnTo>
                      <a:lnTo>
                        <a:pt x="436" y="1084"/>
                      </a:lnTo>
                      <a:lnTo>
                        <a:pt x="434" y="1082"/>
                      </a:lnTo>
                      <a:lnTo>
                        <a:pt x="428" y="1082"/>
                      </a:lnTo>
                      <a:lnTo>
                        <a:pt x="428" y="1082"/>
                      </a:lnTo>
                      <a:lnTo>
                        <a:pt x="425" y="1084"/>
                      </a:lnTo>
                      <a:lnTo>
                        <a:pt x="425" y="1084"/>
                      </a:lnTo>
                      <a:lnTo>
                        <a:pt x="423" y="1084"/>
                      </a:lnTo>
                      <a:lnTo>
                        <a:pt x="423" y="1084"/>
                      </a:lnTo>
                      <a:lnTo>
                        <a:pt x="421" y="1082"/>
                      </a:lnTo>
                      <a:lnTo>
                        <a:pt x="421" y="1082"/>
                      </a:lnTo>
                      <a:lnTo>
                        <a:pt x="419" y="1084"/>
                      </a:lnTo>
                      <a:lnTo>
                        <a:pt x="419" y="1082"/>
                      </a:lnTo>
                      <a:lnTo>
                        <a:pt x="417" y="1082"/>
                      </a:lnTo>
                      <a:lnTo>
                        <a:pt x="417" y="1082"/>
                      </a:lnTo>
                      <a:lnTo>
                        <a:pt x="417" y="1082"/>
                      </a:lnTo>
                      <a:lnTo>
                        <a:pt x="415" y="1082"/>
                      </a:lnTo>
                      <a:lnTo>
                        <a:pt x="412" y="1082"/>
                      </a:lnTo>
                      <a:lnTo>
                        <a:pt x="412" y="1082"/>
                      </a:lnTo>
                      <a:lnTo>
                        <a:pt x="412" y="1084"/>
                      </a:lnTo>
                      <a:lnTo>
                        <a:pt x="410" y="1084"/>
                      </a:lnTo>
                      <a:lnTo>
                        <a:pt x="408" y="1084"/>
                      </a:lnTo>
                      <a:lnTo>
                        <a:pt x="408" y="1084"/>
                      </a:lnTo>
                      <a:lnTo>
                        <a:pt x="406" y="1082"/>
                      </a:lnTo>
                      <a:lnTo>
                        <a:pt x="402" y="1084"/>
                      </a:lnTo>
                      <a:lnTo>
                        <a:pt x="400" y="1086"/>
                      </a:lnTo>
                      <a:lnTo>
                        <a:pt x="398" y="1086"/>
                      </a:lnTo>
                      <a:lnTo>
                        <a:pt x="396" y="1088"/>
                      </a:lnTo>
                      <a:lnTo>
                        <a:pt x="396" y="1088"/>
                      </a:lnTo>
                      <a:lnTo>
                        <a:pt x="396" y="1088"/>
                      </a:lnTo>
                      <a:lnTo>
                        <a:pt x="393" y="1089"/>
                      </a:lnTo>
                      <a:lnTo>
                        <a:pt x="393" y="1089"/>
                      </a:lnTo>
                      <a:lnTo>
                        <a:pt x="393" y="1089"/>
                      </a:lnTo>
                      <a:lnTo>
                        <a:pt x="393" y="1091"/>
                      </a:lnTo>
                      <a:lnTo>
                        <a:pt x="391" y="1091"/>
                      </a:lnTo>
                      <a:lnTo>
                        <a:pt x="391" y="1091"/>
                      </a:lnTo>
                      <a:lnTo>
                        <a:pt x="391" y="1091"/>
                      </a:lnTo>
                      <a:lnTo>
                        <a:pt x="389" y="1093"/>
                      </a:lnTo>
                      <a:lnTo>
                        <a:pt x="389" y="1095"/>
                      </a:lnTo>
                      <a:lnTo>
                        <a:pt x="391" y="1095"/>
                      </a:lnTo>
                      <a:lnTo>
                        <a:pt x="391" y="1095"/>
                      </a:lnTo>
                      <a:lnTo>
                        <a:pt x="391" y="1095"/>
                      </a:lnTo>
                      <a:lnTo>
                        <a:pt x="393" y="1097"/>
                      </a:lnTo>
                      <a:lnTo>
                        <a:pt x="393" y="1097"/>
                      </a:lnTo>
                      <a:lnTo>
                        <a:pt x="393" y="1099"/>
                      </a:lnTo>
                      <a:lnTo>
                        <a:pt x="402" y="1103"/>
                      </a:lnTo>
                      <a:lnTo>
                        <a:pt x="402" y="1103"/>
                      </a:lnTo>
                      <a:lnTo>
                        <a:pt x="404" y="1105"/>
                      </a:lnTo>
                      <a:lnTo>
                        <a:pt x="406" y="1106"/>
                      </a:lnTo>
                      <a:lnTo>
                        <a:pt x="408" y="1108"/>
                      </a:lnTo>
                      <a:lnTo>
                        <a:pt x="404" y="1108"/>
                      </a:lnTo>
                      <a:lnTo>
                        <a:pt x="404" y="1110"/>
                      </a:lnTo>
                      <a:lnTo>
                        <a:pt x="402" y="1110"/>
                      </a:lnTo>
                      <a:lnTo>
                        <a:pt x="400" y="1118"/>
                      </a:lnTo>
                      <a:lnTo>
                        <a:pt x="393" y="1125"/>
                      </a:lnTo>
                      <a:lnTo>
                        <a:pt x="391" y="1127"/>
                      </a:lnTo>
                      <a:lnTo>
                        <a:pt x="391" y="1129"/>
                      </a:lnTo>
                      <a:lnTo>
                        <a:pt x="391" y="1129"/>
                      </a:lnTo>
                      <a:lnTo>
                        <a:pt x="387" y="1131"/>
                      </a:lnTo>
                      <a:lnTo>
                        <a:pt x="385" y="1136"/>
                      </a:lnTo>
                      <a:lnTo>
                        <a:pt x="383" y="1138"/>
                      </a:lnTo>
                      <a:lnTo>
                        <a:pt x="381" y="1138"/>
                      </a:lnTo>
                      <a:lnTo>
                        <a:pt x="378" y="1140"/>
                      </a:lnTo>
                      <a:lnTo>
                        <a:pt x="374" y="1142"/>
                      </a:lnTo>
                      <a:lnTo>
                        <a:pt x="372" y="1144"/>
                      </a:lnTo>
                      <a:lnTo>
                        <a:pt x="370" y="1146"/>
                      </a:lnTo>
                      <a:lnTo>
                        <a:pt x="370" y="1150"/>
                      </a:lnTo>
                      <a:lnTo>
                        <a:pt x="368" y="1153"/>
                      </a:lnTo>
                      <a:lnTo>
                        <a:pt x="363" y="1153"/>
                      </a:lnTo>
                      <a:lnTo>
                        <a:pt x="331" y="1155"/>
                      </a:lnTo>
                      <a:lnTo>
                        <a:pt x="325" y="1157"/>
                      </a:lnTo>
                      <a:lnTo>
                        <a:pt x="319" y="1159"/>
                      </a:lnTo>
                      <a:lnTo>
                        <a:pt x="316" y="1159"/>
                      </a:lnTo>
                      <a:lnTo>
                        <a:pt x="314" y="1159"/>
                      </a:lnTo>
                      <a:lnTo>
                        <a:pt x="303" y="1157"/>
                      </a:lnTo>
                      <a:lnTo>
                        <a:pt x="301" y="1157"/>
                      </a:lnTo>
                      <a:lnTo>
                        <a:pt x="299" y="1157"/>
                      </a:lnTo>
                      <a:lnTo>
                        <a:pt x="297" y="1159"/>
                      </a:lnTo>
                      <a:lnTo>
                        <a:pt x="297" y="1161"/>
                      </a:lnTo>
                      <a:lnTo>
                        <a:pt x="295" y="1161"/>
                      </a:lnTo>
                      <a:lnTo>
                        <a:pt x="293" y="1161"/>
                      </a:lnTo>
                      <a:lnTo>
                        <a:pt x="291" y="1161"/>
                      </a:lnTo>
                      <a:lnTo>
                        <a:pt x="289" y="1163"/>
                      </a:lnTo>
                      <a:lnTo>
                        <a:pt x="289" y="1165"/>
                      </a:lnTo>
                      <a:lnTo>
                        <a:pt x="288" y="1165"/>
                      </a:lnTo>
                      <a:lnTo>
                        <a:pt x="284" y="1163"/>
                      </a:lnTo>
                      <a:lnTo>
                        <a:pt x="284" y="1165"/>
                      </a:lnTo>
                      <a:lnTo>
                        <a:pt x="282" y="1166"/>
                      </a:lnTo>
                      <a:lnTo>
                        <a:pt x="273" y="1168"/>
                      </a:lnTo>
                      <a:lnTo>
                        <a:pt x="271" y="1170"/>
                      </a:lnTo>
                      <a:lnTo>
                        <a:pt x="271" y="1170"/>
                      </a:lnTo>
                      <a:lnTo>
                        <a:pt x="271" y="1172"/>
                      </a:lnTo>
                      <a:lnTo>
                        <a:pt x="271" y="1174"/>
                      </a:lnTo>
                      <a:lnTo>
                        <a:pt x="269" y="1174"/>
                      </a:lnTo>
                      <a:lnTo>
                        <a:pt x="269" y="1174"/>
                      </a:lnTo>
                      <a:lnTo>
                        <a:pt x="269" y="1174"/>
                      </a:lnTo>
                      <a:lnTo>
                        <a:pt x="267" y="1174"/>
                      </a:lnTo>
                      <a:lnTo>
                        <a:pt x="265" y="1178"/>
                      </a:lnTo>
                      <a:lnTo>
                        <a:pt x="263" y="1180"/>
                      </a:lnTo>
                      <a:lnTo>
                        <a:pt x="261" y="1180"/>
                      </a:lnTo>
                      <a:lnTo>
                        <a:pt x="261" y="1180"/>
                      </a:lnTo>
                      <a:lnTo>
                        <a:pt x="259" y="1180"/>
                      </a:lnTo>
                      <a:lnTo>
                        <a:pt x="259" y="1178"/>
                      </a:lnTo>
                      <a:lnTo>
                        <a:pt x="258" y="1180"/>
                      </a:lnTo>
                      <a:lnTo>
                        <a:pt x="258" y="1180"/>
                      </a:lnTo>
                      <a:lnTo>
                        <a:pt x="258" y="1180"/>
                      </a:lnTo>
                      <a:lnTo>
                        <a:pt x="258" y="1182"/>
                      </a:lnTo>
                      <a:lnTo>
                        <a:pt x="256" y="1180"/>
                      </a:lnTo>
                      <a:lnTo>
                        <a:pt x="254" y="1182"/>
                      </a:lnTo>
                      <a:lnTo>
                        <a:pt x="254" y="1182"/>
                      </a:lnTo>
                      <a:lnTo>
                        <a:pt x="252" y="1182"/>
                      </a:lnTo>
                      <a:lnTo>
                        <a:pt x="248" y="1182"/>
                      </a:lnTo>
                      <a:lnTo>
                        <a:pt x="246" y="1183"/>
                      </a:lnTo>
                      <a:lnTo>
                        <a:pt x="244" y="1183"/>
                      </a:lnTo>
                      <a:lnTo>
                        <a:pt x="244" y="1185"/>
                      </a:lnTo>
                      <a:lnTo>
                        <a:pt x="244" y="1185"/>
                      </a:lnTo>
                      <a:lnTo>
                        <a:pt x="244" y="1187"/>
                      </a:lnTo>
                      <a:lnTo>
                        <a:pt x="244" y="1187"/>
                      </a:lnTo>
                      <a:lnTo>
                        <a:pt x="244" y="1187"/>
                      </a:lnTo>
                      <a:lnTo>
                        <a:pt x="244" y="1187"/>
                      </a:lnTo>
                      <a:lnTo>
                        <a:pt x="242" y="1187"/>
                      </a:lnTo>
                      <a:lnTo>
                        <a:pt x="242" y="1187"/>
                      </a:lnTo>
                      <a:lnTo>
                        <a:pt x="241" y="1189"/>
                      </a:lnTo>
                      <a:lnTo>
                        <a:pt x="241" y="1189"/>
                      </a:lnTo>
                      <a:lnTo>
                        <a:pt x="239" y="1189"/>
                      </a:lnTo>
                      <a:lnTo>
                        <a:pt x="239" y="1189"/>
                      </a:lnTo>
                      <a:lnTo>
                        <a:pt x="237" y="1187"/>
                      </a:lnTo>
                      <a:lnTo>
                        <a:pt x="233" y="1183"/>
                      </a:lnTo>
                      <a:lnTo>
                        <a:pt x="231" y="1182"/>
                      </a:lnTo>
                      <a:lnTo>
                        <a:pt x="231" y="1182"/>
                      </a:lnTo>
                      <a:lnTo>
                        <a:pt x="227" y="1180"/>
                      </a:lnTo>
                      <a:lnTo>
                        <a:pt x="227" y="1180"/>
                      </a:lnTo>
                      <a:lnTo>
                        <a:pt x="227" y="1178"/>
                      </a:lnTo>
                      <a:lnTo>
                        <a:pt x="227" y="1178"/>
                      </a:lnTo>
                      <a:lnTo>
                        <a:pt x="227" y="1176"/>
                      </a:lnTo>
                      <a:lnTo>
                        <a:pt x="227" y="1174"/>
                      </a:lnTo>
                      <a:lnTo>
                        <a:pt x="226" y="1174"/>
                      </a:lnTo>
                      <a:lnTo>
                        <a:pt x="226" y="1174"/>
                      </a:lnTo>
                      <a:lnTo>
                        <a:pt x="224" y="1174"/>
                      </a:lnTo>
                      <a:lnTo>
                        <a:pt x="224" y="1172"/>
                      </a:lnTo>
                      <a:lnTo>
                        <a:pt x="222" y="1172"/>
                      </a:lnTo>
                      <a:lnTo>
                        <a:pt x="222" y="1170"/>
                      </a:lnTo>
                      <a:lnTo>
                        <a:pt x="222" y="1168"/>
                      </a:lnTo>
                      <a:lnTo>
                        <a:pt x="222" y="1166"/>
                      </a:lnTo>
                      <a:lnTo>
                        <a:pt x="222" y="1166"/>
                      </a:lnTo>
                      <a:lnTo>
                        <a:pt x="220" y="1166"/>
                      </a:lnTo>
                      <a:lnTo>
                        <a:pt x="218" y="1166"/>
                      </a:lnTo>
                      <a:lnTo>
                        <a:pt x="216" y="1168"/>
                      </a:lnTo>
                      <a:lnTo>
                        <a:pt x="216" y="1168"/>
                      </a:lnTo>
                      <a:lnTo>
                        <a:pt x="216" y="1170"/>
                      </a:lnTo>
                      <a:lnTo>
                        <a:pt x="214" y="1172"/>
                      </a:lnTo>
                      <a:lnTo>
                        <a:pt x="214" y="1172"/>
                      </a:lnTo>
                      <a:lnTo>
                        <a:pt x="212" y="1172"/>
                      </a:lnTo>
                      <a:lnTo>
                        <a:pt x="212" y="1172"/>
                      </a:lnTo>
                      <a:lnTo>
                        <a:pt x="211" y="1172"/>
                      </a:lnTo>
                      <a:lnTo>
                        <a:pt x="211" y="1174"/>
                      </a:lnTo>
                      <a:lnTo>
                        <a:pt x="211" y="1178"/>
                      </a:lnTo>
                      <a:lnTo>
                        <a:pt x="211" y="1180"/>
                      </a:lnTo>
                      <a:lnTo>
                        <a:pt x="209" y="1180"/>
                      </a:lnTo>
                      <a:lnTo>
                        <a:pt x="203" y="1182"/>
                      </a:lnTo>
                      <a:lnTo>
                        <a:pt x="201" y="1182"/>
                      </a:lnTo>
                      <a:lnTo>
                        <a:pt x="199" y="1183"/>
                      </a:lnTo>
                      <a:lnTo>
                        <a:pt x="197" y="1183"/>
                      </a:lnTo>
                      <a:lnTo>
                        <a:pt x="196" y="1185"/>
                      </a:lnTo>
                      <a:lnTo>
                        <a:pt x="194" y="1185"/>
                      </a:lnTo>
                      <a:lnTo>
                        <a:pt x="192" y="1185"/>
                      </a:lnTo>
                      <a:lnTo>
                        <a:pt x="188" y="1185"/>
                      </a:lnTo>
                      <a:lnTo>
                        <a:pt x="186" y="1187"/>
                      </a:lnTo>
                      <a:lnTo>
                        <a:pt x="184" y="1187"/>
                      </a:lnTo>
                      <a:lnTo>
                        <a:pt x="184" y="1189"/>
                      </a:lnTo>
                      <a:lnTo>
                        <a:pt x="182" y="1191"/>
                      </a:lnTo>
                      <a:lnTo>
                        <a:pt x="181" y="1191"/>
                      </a:lnTo>
                      <a:lnTo>
                        <a:pt x="179" y="1193"/>
                      </a:lnTo>
                      <a:lnTo>
                        <a:pt x="177" y="1193"/>
                      </a:lnTo>
                      <a:lnTo>
                        <a:pt x="167" y="1197"/>
                      </a:lnTo>
                      <a:lnTo>
                        <a:pt x="165" y="1197"/>
                      </a:lnTo>
                      <a:lnTo>
                        <a:pt x="162" y="1195"/>
                      </a:lnTo>
                      <a:lnTo>
                        <a:pt x="160" y="1191"/>
                      </a:lnTo>
                      <a:lnTo>
                        <a:pt x="156" y="1191"/>
                      </a:lnTo>
                      <a:lnTo>
                        <a:pt x="150" y="1193"/>
                      </a:lnTo>
                      <a:lnTo>
                        <a:pt x="149" y="1191"/>
                      </a:lnTo>
                      <a:lnTo>
                        <a:pt x="145" y="1191"/>
                      </a:lnTo>
                      <a:lnTo>
                        <a:pt x="149" y="1187"/>
                      </a:lnTo>
                      <a:lnTo>
                        <a:pt x="150" y="1183"/>
                      </a:lnTo>
                      <a:lnTo>
                        <a:pt x="152" y="1180"/>
                      </a:lnTo>
                      <a:lnTo>
                        <a:pt x="152" y="1172"/>
                      </a:lnTo>
                      <a:lnTo>
                        <a:pt x="150" y="1170"/>
                      </a:lnTo>
                      <a:lnTo>
                        <a:pt x="149" y="1170"/>
                      </a:lnTo>
                      <a:lnTo>
                        <a:pt x="147" y="1170"/>
                      </a:lnTo>
                      <a:lnTo>
                        <a:pt x="143" y="1168"/>
                      </a:lnTo>
                      <a:lnTo>
                        <a:pt x="139" y="1163"/>
                      </a:lnTo>
                      <a:lnTo>
                        <a:pt x="135" y="1146"/>
                      </a:lnTo>
                      <a:lnTo>
                        <a:pt x="124" y="1121"/>
                      </a:lnTo>
                      <a:lnTo>
                        <a:pt x="122" y="1120"/>
                      </a:lnTo>
                      <a:lnTo>
                        <a:pt x="119" y="1116"/>
                      </a:lnTo>
                      <a:lnTo>
                        <a:pt x="117" y="1112"/>
                      </a:lnTo>
                      <a:lnTo>
                        <a:pt x="115" y="1110"/>
                      </a:lnTo>
                      <a:lnTo>
                        <a:pt x="113" y="1108"/>
                      </a:lnTo>
                      <a:lnTo>
                        <a:pt x="111" y="1108"/>
                      </a:lnTo>
                      <a:lnTo>
                        <a:pt x="109" y="1108"/>
                      </a:lnTo>
                      <a:lnTo>
                        <a:pt x="107" y="1108"/>
                      </a:lnTo>
                      <a:lnTo>
                        <a:pt x="107" y="1106"/>
                      </a:lnTo>
                      <a:lnTo>
                        <a:pt x="107" y="1106"/>
                      </a:lnTo>
                      <a:lnTo>
                        <a:pt x="107" y="1105"/>
                      </a:lnTo>
                      <a:lnTo>
                        <a:pt x="107" y="1103"/>
                      </a:lnTo>
                      <a:lnTo>
                        <a:pt x="105" y="1103"/>
                      </a:lnTo>
                      <a:lnTo>
                        <a:pt x="105" y="1103"/>
                      </a:lnTo>
                      <a:lnTo>
                        <a:pt x="105" y="1101"/>
                      </a:lnTo>
                      <a:lnTo>
                        <a:pt x="104" y="1101"/>
                      </a:lnTo>
                      <a:lnTo>
                        <a:pt x="102" y="1099"/>
                      </a:lnTo>
                      <a:lnTo>
                        <a:pt x="100" y="1097"/>
                      </a:lnTo>
                      <a:lnTo>
                        <a:pt x="100" y="1097"/>
                      </a:lnTo>
                      <a:lnTo>
                        <a:pt x="98" y="1097"/>
                      </a:lnTo>
                      <a:lnTo>
                        <a:pt x="98" y="1097"/>
                      </a:lnTo>
                      <a:lnTo>
                        <a:pt x="98" y="1097"/>
                      </a:lnTo>
                      <a:lnTo>
                        <a:pt x="96" y="1097"/>
                      </a:lnTo>
                      <a:lnTo>
                        <a:pt x="64" y="1071"/>
                      </a:lnTo>
                      <a:lnTo>
                        <a:pt x="62" y="1069"/>
                      </a:lnTo>
                      <a:lnTo>
                        <a:pt x="62" y="1065"/>
                      </a:lnTo>
                      <a:lnTo>
                        <a:pt x="42" y="1043"/>
                      </a:lnTo>
                      <a:lnTo>
                        <a:pt x="36" y="1037"/>
                      </a:lnTo>
                      <a:lnTo>
                        <a:pt x="36" y="1037"/>
                      </a:lnTo>
                      <a:lnTo>
                        <a:pt x="40" y="1029"/>
                      </a:lnTo>
                      <a:lnTo>
                        <a:pt x="45" y="1026"/>
                      </a:lnTo>
                      <a:lnTo>
                        <a:pt x="47" y="1022"/>
                      </a:lnTo>
                      <a:lnTo>
                        <a:pt x="51" y="1014"/>
                      </a:lnTo>
                      <a:lnTo>
                        <a:pt x="51" y="1014"/>
                      </a:lnTo>
                      <a:lnTo>
                        <a:pt x="51" y="1012"/>
                      </a:lnTo>
                      <a:lnTo>
                        <a:pt x="51" y="1012"/>
                      </a:lnTo>
                      <a:lnTo>
                        <a:pt x="53" y="1012"/>
                      </a:lnTo>
                      <a:lnTo>
                        <a:pt x="72" y="1011"/>
                      </a:lnTo>
                      <a:lnTo>
                        <a:pt x="92" y="1016"/>
                      </a:lnTo>
                      <a:lnTo>
                        <a:pt x="94" y="1016"/>
                      </a:lnTo>
                      <a:lnTo>
                        <a:pt x="104" y="1014"/>
                      </a:lnTo>
                      <a:lnTo>
                        <a:pt x="107" y="1014"/>
                      </a:lnTo>
                      <a:lnTo>
                        <a:pt x="111" y="1014"/>
                      </a:lnTo>
                      <a:lnTo>
                        <a:pt x="113" y="1014"/>
                      </a:lnTo>
                      <a:lnTo>
                        <a:pt x="115" y="1014"/>
                      </a:lnTo>
                      <a:lnTo>
                        <a:pt x="117" y="1014"/>
                      </a:lnTo>
                      <a:lnTo>
                        <a:pt x="117" y="1012"/>
                      </a:lnTo>
                      <a:lnTo>
                        <a:pt x="119" y="1012"/>
                      </a:lnTo>
                      <a:lnTo>
                        <a:pt x="119" y="1012"/>
                      </a:lnTo>
                      <a:lnTo>
                        <a:pt x="122" y="1012"/>
                      </a:lnTo>
                      <a:lnTo>
                        <a:pt x="126" y="1012"/>
                      </a:lnTo>
                      <a:lnTo>
                        <a:pt x="139" y="1016"/>
                      </a:lnTo>
                      <a:lnTo>
                        <a:pt x="143" y="1016"/>
                      </a:lnTo>
                      <a:lnTo>
                        <a:pt x="158" y="1012"/>
                      </a:lnTo>
                      <a:lnTo>
                        <a:pt x="160" y="1012"/>
                      </a:lnTo>
                      <a:lnTo>
                        <a:pt x="156" y="1009"/>
                      </a:lnTo>
                      <a:lnTo>
                        <a:pt x="154" y="1009"/>
                      </a:lnTo>
                      <a:lnTo>
                        <a:pt x="149" y="1005"/>
                      </a:lnTo>
                      <a:lnTo>
                        <a:pt x="147" y="1003"/>
                      </a:lnTo>
                      <a:lnTo>
                        <a:pt x="147" y="1001"/>
                      </a:lnTo>
                      <a:lnTo>
                        <a:pt x="145" y="1001"/>
                      </a:lnTo>
                      <a:lnTo>
                        <a:pt x="143" y="997"/>
                      </a:lnTo>
                      <a:lnTo>
                        <a:pt x="132" y="988"/>
                      </a:lnTo>
                      <a:lnTo>
                        <a:pt x="132" y="986"/>
                      </a:lnTo>
                      <a:lnTo>
                        <a:pt x="132" y="986"/>
                      </a:lnTo>
                      <a:lnTo>
                        <a:pt x="132" y="984"/>
                      </a:lnTo>
                      <a:lnTo>
                        <a:pt x="132" y="982"/>
                      </a:lnTo>
                      <a:lnTo>
                        <a:pt x="128" y="979"/>
                      </a:lnTo>
                      <a:lnTo>
                        <a:pt x="128" y="977"/>
                      </a:lnTo>
                      <a:lnTo>
                        <a:pt x="126" y="975"/>
                      </a:lnTo>
                      <a:lnTo>
                        <a:pt x="126" y="975"/>
                      </a:lnTo>
                      <a:lnTo>
                        <a:pt x="124" y="975"/>
                      </a:lnTo>
                      <a:lnTo>
                        <a:pt x="124" y="975"/>
                      </a:lnTo>
                      <a:lnTo>
                        <a:pt x="124" y="973"/>
                      </a:lnTo>
                      <a:lnTo>
                        <a:pt x="122" y="973"/>
                      </a:lnTo>
                      <a:lnTo>
                        <a:pt x="122" y="973"/>
                      </a:lnTo>
                      <a:lnTo>
                        <a:pt x="122" y="973"/>
                      </a:lnTo>
                      <a:lnTo>
                        <a:pt x="120" y="973"/>
                      </a:lnTo>
                      <a:lnTo>
                        <a:pt x="120" y="971"/>
                      </a:lnTo>
                      <a:lnTo>
                        <a:pt x="120" y="969"/>
                      </a:lnTo>
                      <a:lnTo>
                        <a:pt x="120" y="967"/>
                      </a:lnTo>
                      <a:lnTo>
                        <a:pt x="122" y="967"/>
                      </a:lnTo>
                      <a:lnTo>
                        <a:pt x="122" y="966"/>
                      </a:lnTo>
                      <a:lnTo>
                        <a:pt x="120" y="964"/>
                      </a:lnTo>
                      <a:lnTo>
                        <a:pt x="115" y="952"/>
                      </a:lnTo>
                      <a:lnTo>
                        <a:pt x="115" y="951"/>
                      </a:lnTo>
                      <a:lnTo>
                        <a:pt x="117" y="947"/>
                      </a:lnTo>
                      <a:lnTo>
                        <a:pt x="117" y="945"/>
                      </a:lnTo>
                      <a:lnTo>
                        <a:pt x="117" y="945"/>
                      </a:lnTo>
                      <a:lnTo>
                        <a:pt x="115" y="943"/>
                      </a:lnTo>
                      <a:lnTo>
                        <a:pt x="113" y="937"/>
                      </a:lnTo>
                      <a:lnTo>
                        <a:pt x="113" y="924"/>
                      </a:lnTo>
                      <a:lnTo>
                        <a:pt x="113" y="920"/>
                      </a:lnTo>
                      <a:lnTo>
                        <a:pt x="113" y="919"/>
                      </a:lnTo>
                      <a:lnTo>
                        <a:pt x="115" y="917"/>
                      </a:lnTo>
                      <a:lnTo>
                        <a:pt x="115" y="915"/>
                      </a:lnTo>
                      <a:lnTo>
                        <a:pt x="115" y="915"/>
                      </a:lnTo>
                      <a:lnTo>
                        <a:pt x="115" y="915"/>
                      </a:lnTo>
                      <a:lnTo>
                        <a:pt x="115" y="913"/>
                      </a:lnTo>
                      <a:lnTo>
                        <a:pt x="115" y="913"/>
                      </a:lnTo>
                      <a:lnTo>
                        <a:pt x="115" y="913"/>
                      </a:lnTo>
                      <a:lnTo>
                        <a:pt x="115" y="911"/>
                      </a:lnTo>
                      <a:lnTo>
                        <a:pt x="115" y="907"/>
                      </a:lnTo>
                      <a:lnTo>
                        <a:pt x="117" y="905"/>
                      </a:lnTo>
                      <a:lnTo>
                        <a:pt x="117" y="905"/>
                      </a:lnTo>
                      <a:lnTo>
                        <a:pt x="120" y="902"/>
                      </a:lnTo>
                      <a:lnTo>
                        <a:pt x="120" y="900"/>
                      </a:lnTo>
                      <a:lnTo>
                        <a:pt x="120" y="896"/>
                      </a:lnTo>
                      <a:lnTo>
                        <a:pt x="119" y="894"/>
                      </a:lnTo>
                      <a:lnTo>
                        <a:pt x="117" y="892"/>
                      </a:lnTo>
                      <a:lnTo>
                        <a:pt x="117" y="890"/>
                      </a:lnTo>
                      <a:lnTo>
                        <a:pt x="117" y="887"/>
                      </a:lnTo>
                      <a:lnTo>
                        <a:pt x="117" y="885"/>
                      </a:lnTo>
                      <a:lnTo>
                        <a:pt x="119" y="885"/>
                      </a:lnTo>
                      <a:lnTo>
                        <a:pt x="119" y="885"/>
                      </a:lnTo>
                      <a:lnTo>
                        <a:pt x="119" y="885"/>
                      </a:lnTo>
                      <a:lnTo>
                        <a:pt x="117" y="883"/>
                      </a:lnTo>
                      <a:lnTo>
                        <a:pt x="117" y="883"/>
                      </a:lnTo>
                      <a:lnTo>
                        <a:pt x="119" y="881"/>
                      </a:lnTo>
                      <a:lnTo>
                        <a:pt x="119" y="881"/>
                      </a:lnTo>
                      <a:lnTo>
                        <a:pt x="117" y="877"/>
                      </a:lnTo>
                      <a:lnTo>
                        <a:pt x="117" y="875"/>
                      </a:lnTo>
                      <a:lnTo>
                        <a:pt x="115" y="875"/>
                      </a:lnTo>
                      <a:lnTo>
                        <a:pt x="115" y="875"/>
                      </a:lnTo>
                      <a:lnTo>
                        <a:pt x="115" y="874"/>
                      </a:lnTo>
                      <a:lnTo>
                        <a:pt x="115" y="872"/>
                      </a:lnTo>
                      <a:lnTo>
                        <a:pt x="115" y="872"/>
                      </a:lnTo>
                      <a:lnTo>
                        <a:pt x="115" y="870"/>
                      </a:lnTo>
                      <a:lnTo>
                        <a:pt x="115" y="870"/>
                      </a:lnTo>
                      <a:lnTo>
                        <a:pt x="115" y="870"/>
                      </a:lnTo>
                      <a:lnTo>
                        <a:pt x="115" y="868"/>
                      </a:lnTo>
                      <a:lnTo>
                        <a:pt x="115" y="868"/>
                      </a:lnTo>
                      <a:lnTo>
                        <a:pt x="117" y="866"/>
                      </a:lnTo>
                      <a:lnTo>
                        <a:pt x="117" y="866"/>
                      </a:lnTo>
                      <a:lnTo>
                        <a:pt x="115" y="864"/>
                      </a:lnTo>
                      <a:lnTo>
                        <a:pt x="115" y="864"/>
                      </a:lnTo>
                      <a:lnTo>
                        <a:pt x="115" y="862"/>
                      </a:lnTo>
                      <a:lnTo>
                        <a:pt x="115" y="862"/>
                      </a:lnTo>
                      <a:lnTo>
                        <a:pt x="115" y="862"/>
                      </a:lnTo>
                      <a:lnTo>
                        <a:pt x="115" y="862"/>
                      </a:lnTo>
                      <a:lnTo>
                        <a:pt x="115" y="860"/>
                      </a:lnTo>
                      <a:lnTo>
                        <a:pt x="115" y="860"/>
                      </a:lnTo>
                      <a:lnTo>
                        <a:pt x="115" y="859"/>
                      </a:lnTo>
                      <a:lnTo>
                        <a:pt x="115" y="859"/>
                      </a:lnTo>
                      <a:lnTo>
                        <a:pt x="113" y="857"/>
                      </a:lnTo>
                      <a:lnTo>
                        <a:pt x="111" y="857"/>
                      </a:lnTo>
                      <a:lnTo>
                        <a:pt x="111" y="857"/>
                      </a:lnTo>
                      <a:lnTo>
                        <a:pt x="109" y="859"/>
                      </a:lnTo>
                      <a:lnTo>
                        <a:pt x="109" y="859"/>
                      </a:lnTo>
                      <a:lnTo>
                        <a:pt x="105" y="855"/>
                      </a:lnTo>
                      <a:lnTo>
                        <a:pt x="104" y="855"/>
                      </a:lnTo>
                      <a:lnTo>
                        <a:pt x="104" y="853"/>
                      </a:lnTo>
                      <a:lnTo>
                        <a:pt x="104" y="853"/>
                      </a:lnTo>
                      <a:lnTo>
                        <a:pt x="104" y="853"/>
                      </a:lnTo>
                      <a:lnTo>
                        <a:pt x="104" y="853"/>
                      </a:lnTo>
                      <a:lnTo>
                        <a:pt x="105" y="851"/>
                      </a:lnTo>
                      <a:lnTo>
                        <a:pt x="105" y="851"/>
                      </a:lnTo>
                      <a:lnTo>
                        <a:pt x="104" y="849"/>
                      </a:lnTo>
                      <a:lnTo>
                        <a:pt x="104" y="849"/>
                      </a:lnTo>
                      <a:lnTo>
                        <a:pt x="104" y="847"/>
                      </a:lnTo>
                      <a:lnTo>
                        <a:pt x="104" y="847"/>
                      </a:lnTo>
                      <a:lnTo>
                        <a:pt x="104" y="842"/>
                      </a:lnTo>
                      <a:lnTo>
                        <a:pt x="105" y="842"/>
                      </a:lnTo>
                      <a:lnTo>
                        <a:pt x="104" y="836"/>
                      </a:lnTo>
                      <a:lnTo>
                        <a:pt x="102" y="834"/>
                      </a:lnTo>
                      <a:lnTo>
                        <a:pt x="102" y="832"/>
                      </a:lnTo>
                      <a:lnTo>
                        <a:pt x="102" y="832"/>
                      </a:lnTo>
                      <a:lnTo>
                        <a:pt x="102" y="832"/>
                      </a:lnTo>
                      <a:lnTo>
                        <a:pt x="102" y="832"/>
                      </a:lnTo>
                      <a:lnTo>
                        <a:pt x="102" y="832"/>
                      </a:lnTo>
                      <a:lnTo>
                        <a:pt x="100" y="832"/>
                      </a:lnTo>
                      <a:lnTo>
                        <a:pt x="100" y="830"/>
                      </a:lnTo>
                      <a:lnTo>
                        <a:pt x="102" y="828"/>
                      </a:lnTo>
                      <a:lnTo>
                        <a:pt x="100" y="819"/>
                      </a:lnTo>
                      <a:lnTo>
                        <a:pt x="98" y="817"/>
                      </a:lnTo>
                      <a:lnTo>
                        <a:pt x="96" y="819"/>
                      </a:lnTo>
                      <a:lnTo>
                        <a:pt x="94" y="819"/>
                      </a:lnTo>
                      <a:lnTo>
                        <a:pt x="94" y="817"/>
                      </a:lnTo>
                      <a:lnTo>
                        <a:pt x="94" y="817"/>
                      </a:lnTo>
                      <a:lnTo>
                        <a:pt x="92" y="815"/>
                      </a:lnTo>
                      <a:lnTo>
                        <a:pt x="92" y="815"/>
                      </a:lnTo>
                      <a:lnTo>
                        <a:pt x="92" y="815"/>
                      </a:lnTo>
                      <a:lnTo>
                        <a:pt x="90" y="817"/>
                      </a:lnTo>
                      <a:lnTo>
                        <a:pt x="90" y="815"/>
                      </a:lnTo>
                      <a:lnTo>
                        <a:pt x="90" y="813"/>
                      </a:lnTo>
                      <a:lnTo>
                        <a:pt x="90" y="812"/>
                      </a:lnTo>
                      <a:lnTo>
                        <a:pt x="88" y="812"/>
                      </a:lnTo>
                      <a:lnTo>
                        <a:pt x="87" y="812"/>
                      </a:lnTo>
                      <a:lnTo>
                        <a:pt x="87" y="812"/>
                      </a:lnTo>
                      <a:lnTo>
                        <a:pt x="85" y="812"/>
                      </a:lnTo>
                      <a:lnTo>
                        <a:pt x="85" y="810"/>
                      </a:lnTo>
                      <a:lnTo>
                        <a:pt x="85" y="810"/>
                      </a:lnTo>
                      <a:lnTo>
                        <a:pt x="85" y="810"/>
                      </a:lnTo>
                      <a:lnTo>
                        <a:pt x="83" y="810"/>
                      </a:lnTo>
                      <a:lnTo>
                        <a:pt x="83" y="808"/>
                      </a:lnTo>
                      <a:lnTo>
                        <a:pt x="83" y="810"/>
                      </a:lnTo>
                      <a:lnTo>
                        <a:pt x="81" y="810"/>
                      </a:lnTo>
                      <a:lnTo>
                        <a:pt x="81" y="810"/>
                      </a:lnTo>
                      <a:lnTo>
                        <a:pt x="81" y="810"/>
                      </a:lnTo>
                      <a:lnTo>
                        <a:pt x="81" y="810"/>
                      </a:lnTo>
                      <a:lnTo>
                        <a:pt x="81" y="808"/>
                      </a:lnTo>
                      <a:lnTo>
                        <a:pt x="79" y="808"/>
                      </a:lnTo>
                      <a:lnTo>
                        <a:pt x="79" y="808"/>
                      </a:lnTo>
                      <a:lnTo>
                        <a:pt x="79" y="808"/>
                      </a:lnTo>
                      <a:lnTo>
                        <a:pt x="79" y="808"/>
                      </a:lnTo>
                      <a:lnTo>
                        <a:pt x="79" y="804"/>
                      </a:lnTo>
                      <a:lnTo>
                        <a:pt x="77" y="804"/>
                      </a:lnTo>
                      <a:lnTo>
                        <a:pt x="75" y="802"/>
                      </a:lnTo>
                      <a:lnTo>
                        <a:pt x="75" y="800"/>
                      </a:lnTo>
                      <a:lnTo>
                        <a:pt x="75" y="800"/>
                      </a:lnTo>
                      <a:lnTo>
                        <a:pt x="75" y="797"/>
                      </a:lnTo>
                      <a:lnTo>
                        <a:pt x="75" y="795"/>
                      </a:lnTo>
                      <a:lnTo>
                        <a:pt x="75" y="793"/>
                      </a:lnTo>
                      <a:lnTo>
                        <a:pt x="75" y="793"/>
                      </a:lnTo>
                      <a:lnTo>
                        <a:pt x="73" y="791"/>
                      </a:lnTo>
                      <a:lnTo>
                        <a:pt x="70" y="787"/>
                      </a:lnTo>
                      <a:lnTo>
                        <a:pt x="70" y="785"/>
                      </a:lnTo>
                      <a:lnTo>
                        <a:pt x="43" y="785"/>
                      </a:lnTo>
                      <a:lnTo>
                        <a:pt x="12" y="740"/>
                      </a:lnTo>
                      <a:lnTo>
                        <a:pt x="10" y="736"/>
                      </a:lnTo>
                      <a:lnTo>
                        <a:pt x="10" y="735"/>
                      </a:lnTo>
                      <a:lnTo>
                        <a:pt x="10" y="733"/>
                      </a:lnTo>
                      <a:lnTo>
                        <a:pt x="8" y="727"/>
                      </a:lnTo>
                      <a:lnTo>
                        <a:pt x="8" y="725"/>
                      </a:lnTo>
                      <a:lnTo>
                        <a:pt x="8" y="721"/>
                      </a:lnTo>
                      <a:lnTo>
                        <a:pt x="6" y="718"/>
                      </a:lnTo>
                      <a:lnTo>
                        <a:pt x="6" y="714"/>
                      </a:lnTo>
                      <a:lnTo>
                        <a:pt x="4" y="710"/>
                      </a:lnTo>
                      <a:lnTo>
                        <a:pt x="4" y="706"/>
                      </a:lnTo>
                      <a:lnTo>
                        <a:pt x="4" y="705"/>
                      </a:lnTo>
                      <a:lnTo>
                        <a:pt x="2" y="701"/>
                      </a:lnTo>
                      <a:lnTo>
                        <a:pt x="2" y="699"/>
                      </a:lnTo>
                      <a:lnTo>
                        <a:pt x="0" y="695"/>
                      </a:lnTo>
                      <a:lnTo>
                        <a:pt x="0" y="689"/>
                      </a:lnTo>
                      <a:lnTo>
                        <a:pt x="0" y="686"/>
                      </a:lnTo>
                      <a:lnTo>
                        <a:pt x="2" y="682"/>
                      </a:lnTo>
                      <a:lnTo>
                        <a:pt x="4" y="680"/>
                      </a:lnTo>
                      <a:lnTo>
                        <a:pt x="6" y="680"/>
                      </a:lnTo>
                      <a:lnTo>
                        <a:pt x="10" y="680"/>
                      </a:lnTo>
                      <a:lnTo>
                        <a:pt x="12" y="678"/>
                      </a:lnTo>
                      <a:lnTo>
                        <a:pt x="15" y="676"/>
                      </a:lnTo>
                      <a:lnTo>
                        <a:pt x="15" y="674"/>
                      </a:lnTo>
                      <a:lnTo>
                        <a:pt x="15" y="674"/>
                      </a:lnTo>
                      <a:lnTo>
                        <a:pt x="15" y="671"/>
                      </a:lnTo>
                      <a:lnTo>
                        <a:pt x="13" y="671"/>
                      </a:lnTo>
                      <a:lnTo>
                        <a:pt x="13" y="669"/>
                      </a:lnTo>
                      <a:lnTo>
                        <a:pt x="13" y="669"/>
                      </a:lnTo>
                      <a:lnTo>
                        <a:pt x="15" y="669"/>
                      </a:lnTo>
                      <a:lnTo>
                        <a:pt x="17" y="665"/>
                      </a:lnTo>
                      <a:lnTo>
                        <a:pt x="19" y="665"/>
                      </a:lnTo>
                      <a:lnTo>
                        <a:pt x="19" y="665"/>
                      </a:lnTo>
                      <a:lnTo>
                        <a:pt x="21" y="665"/>
                      </a:lnTo>
                      <a:lnTo>
                        <a:pt x="23" y="663"/>
                      </a:lnTo>
                      <a:lnTo>
                        <a:pt x="23" y="663"/>
                      </a:lnTo>
                      <a:lnTo>
                        <a:pt x="23" y="661"/>
                      </a:lnTo>
                      <a:lnTo>
                        <a:pt x="21" y="658"/>
                      </a:lnTo>
                      <a:lnTo>
                        <a:pt x="21" y="656"/>
                      </a:lnTo>
                      <a:lnTo>
                        <a:pt x="23" y="654"/>
                      </a:lnTo>
                      <a:lnTo>
                        <a:pt x="23" y="650"/>
                      </a:lnTo>
                      <a:lnTo>
                        <a:pt x="25" y="646"/>
                      </a:lnTo>
                      <a:lnTo>
                        <a:pt x="27" y="643"/>
                      </a:lnTo>
                      <a:lnTo>
                        <a:pt x="30" y="639"/>
                      </a:lnTo>
                      <a:lnTo>
                        <a:pt x="32" y="635"/>
                      </a:lnTo>
                      <a:lnTo>
                        <a:pt x="34" y="633"/>
                      </a:lnTo>
                      <a:lnTo>
                        <a:pt x="36" y="629"/>
                      </a:lnTo>
                      <a:lnTo>
                        <a:pt x="38" y="628"/>
                      </a:lnTo>
                      <a:lnTo>
                        <a:pt x="40" y="624"/>
                      </a:lnTo>
                      <a:lnTo>
                        <a:pt x="42" y="620"/>
                      </a:lnTo>
                      <a:lnTo>
                        <a:pt x="45" y="618"/>
                      </a:lnTo>
                      <a:lnTo>
                        <a:pt x="47" y="614"/>
                      </a:lnTo>
                      <a:lnTo>
                        <a:pt x="49" y="613"/>
                      </a:lnTo>
                      <a:lnTo>
                        <a:pt x="51" y="609"/>
                      </a:lnTo>
                      <a:lnTo>
                        <a:pt x="53" y="605"/>
                      </a:lnTo>
                      <a:lnTo>
                        <a:pt x="55" y="603"/>
                      </a:lnTo>
                      <a:lnTo>
                        <a:pt x="57" y="599"/>
                      </a:lnTo>
                      <a:lnTo>
                        <a:pt x="60" y="596"/>
                      </a:lnTo>
                      <a:lnTo>
                        <a:pt x="62" y="594"/>
                      </a:lnTo>
                      <a:lnTo>
                        <a:pt x="64" y="590"/>
                      </a:lnTo>
                      <a:lnTo>
                        <a:pt x="66" y="588"/>
                      </a:lnTo>
                      <a:lnTo>
                        <a:pt x="70" y="582"/>
                      </a:lnTo>
                      <a:lnTo>
                        <a:pt x="73" y="579"/>
                      </a:lnTo>
                      <a:lnTo>
                        <a:pt x="77" y="575"/>
                      </a:lnTo>
                      <a:lnTo>
                        <a:pt x="81" y="571"/>
                      </a:lnTo>
                      <a:lnTo>
                        <a:pt x="85" y="567"/>
                      </a:lnTo>
                      <a:lnTo>
                        <a:pt x="96" y="554"/>
                      </a:lnTo>
                      <a:lnTo>
                        <a:pt x="102" y="549"/>
                      </a:lnTo>
                      <a:lnTo>
                        <a:pt x="109" y="541"/>
                      </a:lnTo>
                      <a:lnTo>
                        <a:pt x="113" y="536"/>
                      </a:lnTo>
                      <a:lnTo>
                        <a:pt x="120" y="528"/>
                      </a:lnTo>
                      <a:lnTo>
                        <a:pt x="124" y="524"/>
                      </a:lnTo>
                      <a:lnTo>
                        <a:pt x="134" y="515"/>
                      </a:lnTo>
                      <a:lnTo>
                        <a:pt x="137" y="511"/>
                      </a:lnTo>
                      <a:lnTo>
                        <a:pt x="141" y="505"/>
                      </a:lnTo>
                      <a:lnTo>
                        <a:pt x="143" y="504"/>
                      </a:lnTo>
                      <a:lnTo>
                        <a:pt x="145" y="502"/>
                      </a:lnTo>
                      <a:lnTo>
                        <a:pt x="145" y="500"/>
                      </a:lnTo>
                      <a:lnTo>
                        <a:pt x="145" y="498"/>
                      </a:lnTo>
                      <a:lnTo>
                        <a:pt x="145" y="494"/>
                      </a:lnTo>
                      <a:lnTo>
                        <a:pt x="147" y="489"/>
                      </a:lnTo>
                      <a:lnTo>
                        <a:pt x="147" y="485"/>
                      </a:lnTo>
                      <a:lnTo>
                        <a:pt x="147" y="481"/>
                      </a:lnTo>
                      <a:lnTo>
                        <a:pt x="147" y="477"/>
                      </a:lnTo>
                      <a:lnTo>
                        <a:pt x="147" y="474"/>
                      </a:lnTo>
                      <a:lnTo>
                        <a:pt x="147" y="472"/>
                      </a:lnTo>
                      <a:lnTo>
                        <a:pt x="149" y="468"/>
                      </a:lnTo>
                      <a:lnTo>
                        <a:pt x="149" y="464"/>
                      </a:lnTo>
                      <a:lnTo>
                        <a:pt x="149" y="460"/>
                      </a:lnTo>
                      <a:lnTo>
                        <a:pt x="149" y="453"/>
                      </a:lnTo>
                      <a:lnTo>
                        <a:pt x="149" y="451"/>
                      </a:lnTo>
                      <a:lnTo>
                        <a:pt x="149" y="447"/>
                      </a:lnTo>
                      <a:lnTo>
                        <a:pt x="150" y="443"/>
                      </a:lnTo>
                      <a:lnTo>
                        <a:pt x="150" y="436"/>
                      </a:lnTo>
                      <a:lnTo>
                        <a:pt x="150" y="434"/>
                      </a:lnTo>
                      <a:lnTo>
                        <a:pt x="150" y="430"/>
                      </a:lnTo>
                      <a:lnTo>
                        <a:pt x="150" y="427"/>
                      </a:lnTo>
                      <a:lnTo>
                        <a:pt x="152" y="423"/>
                      </a:lnTo>
                      <a:lnTo>
                        <a:pt x="152" y="419"/>
                      </a:lnTo>
                      <a:lnTo>
                        <a:pt x="152" y="415"/>
                      </a:lnTo>
                      <a:lnTo>
                        <a:pt x="152" y="410"/>
                      </a:lnTo>
                      <a:lnTo>
                        <a:pt x="152" y="406"/>
                      </a:lnTo>
                      <a:lnTo>
                        <a:pt x="154" y="398"/>
                      </a:lnTo>
                      <a:lnTo>
                        <a:pt x="154" y="395"/>
                      </a:lnTo>
                      <a:lnTo>
                        <a:pt x="154" y="389"/>
                      </a:lnTo>
                      <a:lnTo>
                        <a:pt x="154" y="385"/>
                      </a:lnTo>
                      <a:lnTo>
                        <a:pt x="154" y="382"/>
                      </a:lnTo>
                      <a:lnTo>
                        <a:pt x="156" y="378"/>
                      </a:lnTo>
                      <a:lnTo>
                        <a:pt x="156" y="374"/>
                      </a:lnTo>
                      <a:lnTo>
                        <a:pt x="156" y="365"/>
                      </a:lnTo>
                      <a:lnTo>
                        <a:pt x="156" y="361"/>
                      </a:lnTo>
                      <a:lnTo>
                        <a:pt x="158" y="357"/>
                      </a:lnTo>
                      <a:lnTo>
                        <a:pt x="158" y="353"/>
                      </a:lnTo>
                      <a:lnTo>
                        <a:pt x="158" y="350"/>
                      </a:lnTo>
                      <a:lnTo>
                        <a:pt x="158" y="340"/>
                      </a:lnTo>
                      <a:lnTo>
                        <a:pt x="158" y="336"/>
                      </a:lnTo>
                      <a:lnTo>
                        <a:pt x="160" y="333"/>
                      </a:lnTo>
                      <a:lnTo>
                        <a:pt x="160" y="325"/>
                      </a:lnTo>
                      <a:lnTo>
                        <a:pt x="160" y="323"/>
                      </a:lnTo>
                      <a:lnTo>
                        <a:pt x="160" y="316"/>
                      </a:lnTo>
                      <a:lnTo>
                        <a:pt x="162" y="312"/>
                      </a:lnTo>
                      <a:lnTo>
                        <a:pt x="162" y="308"/>
                      </a:lnTo>
                      <a:lnTo>
                        <a:pt x="162" y="299"/>
                      </a:lnTo>
                      <a:lnTo>
                        <a:pt x="162" y="295"/>
                      </a:lnTo>
                      <a:lnTo>
                        <a:pt x="162" y="291"/>
                      </a:lnTo>
                      <a:lnTo>
                        <a:pt x="164" y="288"/>
                      </a:lnTo>
                      <a:lnTo>
                        <a:pt x="164" y="284"/>
                      </a:lnTo>
                      <a:lnTo>
                        <a:pt x="164" y="282"/>
                      </a:lnTo>
                      <a:lnTo>
                        <a:pt x="164" y="278"/>
                      </a:lnTo>
                      <a:lnTo>
                        <a:pt x="164" y="274"/>
                      </a:lnTo>
                      <a:lnTo>
                        <a:pt x="165" y="269"/>
                      </a:lnTo>
                      <a:lnTo>
                        <a:pt x="167" y="267"/>
                      </a:lnTo>
                      <a:lnTo>
                        <a:pt x="169" y="261"/>
                      </a:lnTo>
                      <a:lnTo>
                        <a:pt x="175" y="250"/>
                      </a:lnTo>
                      <a:lnTo>
                        <a:pt x="179" y="244"/>
                      </a:lnTo>
                      <a:lnTo>
                        <a:pt x="181" y="243"/>
                      </a:lnTo>
                      <a:lnTo>
                        <a:pt x="181" y="241"/>
                      </a:lnTo>
                      <a:lnTo>
                        <a:pt x="181" y="241"/>
                      </a:lnTo>
                      <a:lnTo>
                        <a:pt x="179" y="239"/>
                      </a:lnTo>
                      <a:lnTo>
                        <a:pt x="179" y="237"/>
                      </a:lnTo>
                      <a:lnTo>
                        <a:pt x="173" y="231"/>
                      </a:lnTo>
                      <a:lnTo>
                        <a:pt x="169" y="228"/>
                      </a:lnTo>
                      <a:lnTo>
                        <a:pt x="165" y="222"/>
                      </a:lnTo>
                      <a:lnTo>
                        <a:pt x="162" y="218"/>
                      </a:lnTo>
                      <a:lnTo>
                        <a:pt x="160" y="216"/>
                      </a:lnTo>
                      <a:lnTo>
                        <a:pt x="152" y="211"/>
                      </a:lnTo>
                      <a:lnTo>
                        <a:pt x="152" y="209"/>
                      </a:lnTo>
                      <a:lnTo>
                        <a:pt x="150" y="207"/>
                      </a:lnTo>
                      <a:lnTo>
                        <a:pt x="150" y="205"/>
                      </a:lnTo>
                      <a:lnTo>
                        <a:pt x="149" y="203"/>
                      </a:lnTo>
                      <a:lnTo>
                        <a:pt x="150" y="199"/>
                      </a:lnTo>
                      <a:lnTo>
                        <a:pt x="152" y="196"/>
                      </a:lnTo>
                      <a:lnTo>
                        <a:pt x="154" y="194"/>
                      </a:lnTo>
                      <a:lnTo>
                        <a:pt x="154" y="192"/>
                      </a:lnTo>
                      <a:lnTo>
                        <a:pt x="152" y="190"/>
                      </a:lnTo>
                      <a:lnTo>
                        <a:pt x="150" y="186"/>
                      </a:lnTo>
                      <a:lnTo>
                        <a:pt x="149" y="184"/>
                      </a:lnTo>
                      <a:lnTo>
                        <a:pt x="147" y="182"/>
                      </a:lnTo>
                      <a:lnTo>
                        <a:pt x="147" y="181"/>
                      </a:lnTo>
                      <a:lnTo>
                        <a:pt x="145" y="179"/>
                      </a:lnTo>
                      <a:lnTo>
                        <a:pt x="145" y="177"/>
                      </a:lnTo>
                      <a:lnTo>
                        <a:pt x="143" y="175"/>
                      </a:lnTo>
                      <a:lnTo>
                        <a:pt x="141" y="173"/>
                      </a:lnTo>
                      <a:lnTo>
                        <a:pt x="141" y="171"/>
                      </a:lnTo>
                      <a:lnTo>
                        <a:pt x="139" y="169"/>
                      </a:lnTo>
                      <a:lnTo>
                        <a:pt x="137" y="167"/>
                      </a:lnTo>
                      <a:lnTo>
                        <a:pt x="137" y="166"/>
                      </a:lnTo>
                      <a:lnTo>
                        <a:pt x="135" y="164"/>
                      </a:lnTo>
                      <a:lnTo>
                        <a:pt x="134" y="162"/>
                      </a:lnTo>
                      <a:lnTo>
                        <a:pt x="132" y="160"/>
                      </a:lnTo>
                      <a:lnTo>
                        <a:pt x="130" y="156"/>
                      </a:lnTo>
                      <a:lnTo>
                        <a:pt x="128" y="156"/>
                      </a:lnTo>
                      <a:lnTo>
                        <a:pt x="126" y="154"/>
                      </a:lnTo>
                      <a:lnTo>
                        <a:pt x="124" y="152"/>
                      </a:lnTo>
                      <a:lnTo>
                        <a:pt x="124" y="151"/>
                      </a:lnTo>
                      <a:lnTo>
                        <a:pt x="124" y="143"/>
                      </a:lnTo>
                      <a:lnTo>
                        <a:pt x="124" y="137"/>
                      </a:lnTo>
                      <a:lnTo>
                        <a:pt x="124" y="132"/>
                      </a:lnTo>
                      <a:lnTo>
                        <a:pt x="124" y="124"/>
                      </a:lnTo>
                      <a:lnTo>
                        <a:pt x="124" y="113"/>
                      </a:lnTo>
                      <a:lnTo>
                        <a:pt x="122" y="111"/>
                      </a:lnTo>
                      <a:lnTo>
                        <a:pt x="122" y="104"/>
                      </a:lnTo>
                      <a:lnTo>
                        <a:pt x="120" y="100"/>
                      </a:lnTo>
                      <a:lnTo>
                        <a:pt x="120" y="94"/>
                      </a:lnTo>
                      <a:lnTo>
                        <a:pt x="119" y="89"/>
                      </a:lnTo>
                      <a:lnTo>
                        <a:pt x="119" y="85"/>
                      </a:lnTo>
                      <a:lnTo>
                        <a:pt x="117" y="79"/>
                      </a:lnTo>
                      <a:lnTo>
                        <a:pt x="117" y="75"/>
                      </a:lnTo>
                      <a:lnTo>
                        <a:pt x="115" y="70"/>
                      </a:lnTo>
                      <a:lnTo>
                        <a:pt x="115" y="66"/>
                      </a:lnTo>
                      <a:lnTo>
                        <a:pt x="115" y="60"/>
                      </a:lnTo>
                      <a:lnTo>
                        <a:pt x="113" y="55"/>
                      </a:lnTo>
                      <a:lnTo>
                        <a:pt x="113" y="51"/>
                      </a:lnTo>
                      <a:lnTo>
                        <a:pt x="111" y="45"/>
                      </a:lnTo>
                      <a:lnTo>
                        <a:pt x="111" y="40"/>
                      </a:lnTo>
                      <a:lnTo>
                        <a:pt x="109" y="36"/>
                      </a:lnTo>
                      <a:lnTo>
                        <a:pt x="109" y="36"/>
                      </a:lnTo>
                      <a:lnTo>
                        <a:pt x="109" y="36"/>
                      </a:lnTo>
                      <a:lnTo>
                        <a:pt x="111" y="36"/>
                      </a:lnTo>
                      <a:lnTo>
                        <a:pt x="115" y="32"/>
                      </a:lnTo>
                      <a:lnTo>
                        <a:pt x="119" y="30"/>
                      </a:lnTo>
                      <a:lnTo>
                        <a:pt x="122" y="28"/>
                      </a:lnTo>
                      <a:lnTo>
                        <a:pt x="128" y="27"/>
                      </a:lnTo>
                      <a:lnTo>
                        <a:pt x="135" y="23"/>
                      </a:lnTo>
                      <a:lnTo>
                        <a:pt x="139" y="21"/>
                      </a:lnTo>
                      <a:lnTo>
                        <a:pt x="145" y="19"/>
                      </a:lnTo>
                      <a:lnTo>
                        <a:pt x="149" y="17"/>
                      </a:lnTo>
                      <a:lnTo>
                        <a:pt x="156" y="13"/>
                      </a:lnTo>
                      <a:lnTo>
                        <a:pt x="160" y="12"/>
                      </a:lnTo>
                      <a:lnTo>
                        <a:pt x="165" y="8"/>
                      </a:lnTo>
                      <a:lnTo>
                        <a:pt x="169" y="6"/>
                      </a:lnTo>
                      <a:lnTo>
                        <a:pt x="177" y="2"/>
                      </a:lnTo>
                      <a:lnTo>
                        <a:pt x="181" y="0"/>
                      </a:lnTo>
                      <a:lnTo>
                        <a:pt x="182" y="0"/>
                      </a:lnTo>
                      <a:lnTo>
                        <a:pt x="188" y="4"/>
                      </a:lnTo>
                      <a:lnTo>
                        <a:pt x="214" y="19"/>
                      </a:lnTo>
                      <a:lnTo>
                        <a:pt x="224" y="23"/>
                      </a:lnTo>
                      <a:lnTo>
                        <a:pt x="233" y="28"/>
                      </a:lnTo>
                      <a:lnTo>
                        <a:pt x="241" y="32"/>
                      </a:lnTo>
                      <a:lnTo>
                        <a:pt x="276" y="53"/>
                      </a:lnTo>
                      <a:lnTo>
                        <a:pt x="286" y="57"/>
                      </a:lnTo>
                      <a:lnTo>
                        <a:pt x="295" y="62"/>
                      </a:lnTo>
                      <a:lnTo>
                        <a:pt x="304" y="66"/>
                      </a:lnTo>
                      <a:lnTo>
                        <a:pt x="321" y="75"/>
                      </a:lnTo>
                      <a:lnTo>
                        <a:pt x="331" y="81"/>
                      </a:lnTo>
                      <a:lnTo>
                        <a:pt x="357" y="94"/>
                      </a:lnTo>
                      <a:lnTo>
                        <a:pt x="365" y="100"/>
                      </a:lnTo>
                      <a:lnTo>
                        <a:pt x="374" y="104"/>
                      </a:lnTo>
                      <a:lnTo>
                        <a:pt x="383" y="109"/>
                      </a:lnTo>
                      <a:lnTo>
                        <a:pt x="393" y="113"/>
                      </a:lnTo>
                      <a:lnTo>
                        <a:pt x="419" y="128"/>
                      </a:lnTo>
                      <a:lnTo>
                        <a:pt x="428" y="132"/>
                      </a:lnTo>
                      <a:lnTo>
                        <a:pt x="436" y="137"/>
                      </a:lnTo>
                      <a:lnTo>
                        <a:pt x="445" y="141"/>
                      </a:lnTo>
                      <a:lnTo>
                        <a:pt x="455" y="147"/>
                      </a:lnTo>
                      <a:lnTo>
                        <a:pt x="472" y="156"/>
                      </a:lnTo>
                      <a:lnTo>
                        <a:pt x="481" y="160"/>
                      </a:lnTo>
                      <a:lnTo>
                        <a:pt x="490" y="166"/>
                      </a:lnTo>
                      <a:lnTo>
                        <a:pt x="498" y="169"/>
                      </a:lnTo>
                      <a:lnTo>
                        <a:pt x="507" y="175"/>
                      </a:lnTo>
                      <a:lnTo>
                        <a:pt x="517" y="179"/>
                      </a:lnTo>
                      <a:lnTo>
                        <a:pt x="526" y="184"/>
                      </a:lnTo>
                      <a:lnTo>
                        <a:pt x="534" y="188"/>
                      </a:lnTo>
                      <a:lnTo>
                        <a:pt x="543" y="194"/>
                      </a:lnTo>
                      <a:lnTo>
                        <a:pt x="560" y="203"/>
                      </a:lnTo>
                      <a:lnTo>
                        <a:pt x="569" y="207"/>
                      </a:lnTo>
                      <a:lnTo>
                        <a:pt x="579" y="213"/>
                      </a:lnTo>
                      <a:lnTo>
                        <a:pt x="588" y="216"/>
                      </a:lnTo>
                      <a:lnTo>
                        <a:pt x="596" y="222"/>
                      </a:lnTo>
                      <a:lnTo>
                        <a:pt x="605" y="226"/>
                      </a:lnTo>
                      <a:lnTo>
                        <a:pt x="614" y="231"/>
                      </a:lnTo>
                      <a:lnTo>
                        <a:pt x="622" y="235"/>
                      </a:lnTo>
                      <a:lnTo>
                        <a:pt x="631" y="241"/>
                      </a:lnTo>
                      <a:lnTo>
                        <a:pt x="641" y="244"/>
                      </a:lnTo>
                      <a:lnTo>
                        <a:pt x="650" y="250"/>
                      </a:lnTo>
                      <a:lnTo>
                        <a:pt x="658" y="254"/>
                      </a:lnTo>
                      <a:lnTo>
                        <a:pt x="667" y="259"/>
                      </a:lnTo>
                      <a:lnTo>
                        <a:pt x="676" y="263"/>
                      </a:lnTo>
                      <a:lnTo>
                        <a:pt x="684" y="269"/>
                      </a:lnTo>
                      <a:lnTo>
                        <a:pt x="693" y="273"/>
                      </a:lnTo>
                      <a:lnTo>
                        <a:pt x="703" y="278"/>
                      </a:lnTo>
                      <a:lnTo>
                        <a:pt x="712" y="282"/>
                      </a:lnTo>
                      <a:lnTo>
                        <a:pt x="719" y="288"/>
                      </a:lnTo>
                      <a:lnTo>
                        <a:pt x="738" y="295"/>
                      </a:lnTo>
                      <a:lnTo>
                        <a:pt x="746" y="301"/>
                      </a:lnTo>
                      <a:lnTo>
                        <a:pt x="755" y="305"/>
                      </a:lnTo>
                      <a:lnTo>
                        <a:pt x="755" y="340"/>
                      </a:lnTo>
                      <a:lnTo>
                        <a:pt x="755" y="359"/>
                      </a:lnTo>
                      <a:lnTo>
                        <a:pt x="755" y="58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25">
                  <a:extLst>
                    <a:ext uri="{FF2B5EF4-FFF2-40B4-BE49-F238E27FC236}">
                      <a16:creationId xmlns:a16="http://schemas.microsoft.com/office/drawing/2014/main" id="{6329F6CF-3CC7-4696-BB29-88A5CC5A19E1}"/>
                    </a:ext>
                  </a:extLst>
                </p:cNvPr>
                <p:cNvSpPr>
                  <a:spLocks/>
                </p:cNvSpPr>
                <p:nvPr/>
              </p:nvSpPr>
              <p:spPr bwMode="auto">
                <a:xfrm>
                  <a:off x="1173163" y="1793875"/>
                  <a:ext cx="112712" cy="290513"/>
                </a:xfrm>
                <a:custGeom>
                  <a:avLst/>
                  <a:gdLst>
                    <a:gd name="T0" fmla="*/ 75 w 141"/>
                    <a:gd name="T1" fmla="*/ 23 h 366"/>
                    <a:gd name="T2" fmla="*/ 69 w 141"/>
                    <a:gd name="T3" fmla="*/ 39 h 366"/>
                    <a:gd name="T4" fmla="*/ 90 w 141"/>
                    <a:gd name="T5" fmla="*/ 71 h 366"/>
                    <a:gd name="T6" fmla="*/ 111 w 141"/>
                    <a:gd name="T7" fmla="*/ 109 h 366"/>
                    <a:gd name="T8" fmla="*/ 109 w 141"/>
                    <a:gd name="T9" fmla="*/ 120 h 366"/>
                    <a:gd name="T10" fmla="*/ 120 w 141"/>
                    <a:gd name="T11" fmla="*/ 141 h 366"/>
                    <a:gd name="T12" fmla="*/ 128 w 141"/>
                    <a:gd name="T13" fmla="*/ 177 h 366"/>
                    <a:gd name="T14" fmla="*/ 128 w 141"/>
                    <a:gd name="T15" fmla="*/ 197 h 366"/>
                    <a:gd name="T16" fmla="*/ 129 w 141"/>
                    <a:gd name="T17" fmla="*/ 218 h 366"/>
                    <a:gd name="T18" fmla="*/ 124 w 141"/>
                    <a:gd name="T19" fmla="*/ 306 h 366"/>
                    <a:gd name="T20" fmla="*/ 128 w 141"/>
                    <a:gd name="T21" fmla="*/ 315 h 366"/>
                    <a:gd name="T22" fmla="*/ 126 w 141"/>
                    <a:gd name="T23" fmla="*/ 325 h 366"/>
                    <a:gd name="T24" fmla="*/ 129 w 141"/>
                    <a:gd name="T25" fmla="*/ 331 h 366"/>
                    <a:gd name="T26" fmla="*/ 133 w 141"/>
                    <a:gd name="T27" fmla="*/ 334 h 366"/>
                    <a:gd name="T28" fmla="*/ 141 w 141"/>
                    <a:gd name="T29" fmla="*/ 353 h 366"/>
                    <a:gd name="T30" fmla="*/ 99 w 141"/>
                    <a:gd name="T31" fmla="*/ 366 h 366"/>
                    <a:gd name="T32" fmla="*/ 90 w 141"/>
                    <a:gd name="T33" fmla="*/ 361 h 366"/>
                    <a:gd name="T34" fmla="*/ 75 w 141"/>
                    <a:gd name="T35" fmla="*/ 349 h 366"/>
                    <a:gd name="T36" fmla="*/ 64 w 141"/>
                    <a:gd name="T37" fmla="*/ 334 h 366"/>
                    <a:gd name="T38" fmla="*/ 58 w 141"/>
                    <a:gd name="T39" fmla="*/ 329 h 366"/>
                    <a:gd name="T40" fmla="*/ 54 w 141"/>
                    <a:gd name="T41" fmla="*/ 319 h 366"/>
                    <a:gd name="T42" fmla="*/ 52 w 141"/>
                    <a:gd name="T43" fmla="*/ 308 h 366"/>
                    <a:gd name="T44" fmla="*/ 52 w 141"/>
                    <a:gd name="T45" fmla="*/ 302 h 366"/>
                    <a:gd name="T46" fmla="*/ 58 w 141"/>
                    <a:gd name="T47" fmla="*/ 282 h 366"/>
                    <a:gd name="T48" fmla="*/ 52 w 141"/>
                    <a:gd name="T49" fmla="*/ 272 h 366"/>
                    <a:gd name="T50" fmla="*/ 51 w 141"/>
                    <a:gd name="T51" fmla="*/ 257 h 366"/>
                    <a:gd name="T52" fmla="*/ 54 w 141"/>
                    <a:gd name="T53" fmla="*/ 250 h 366"/>
                    <a:gd name="T54" fmla="*/ 56 w 141"/>
                    <a:gd name="T55" fmla="*/ 227 h 366"/>
                    <a:gd name="T56" fmla="*/ 54 w 141"/>
                    <a:gd name="T57" fmla="*/ 216 h 366"/>
                    <a:gd name="T58" fmla="*/ 56 w 141"/>
                    <a:gd name="T59" fmla="*/ 212 h 366"/>
                    <a:gd name="T60" fmla="*/ 64 w 141"/>
                    <a:gd name="T61" fmla="*/ 205 h 366"/>
                    <a:gd name="T62" fmla="*/ 58 w 141"/>
                    <a:gd name="T63" fmla="*/ 195 h 366"/>
                    <a:gd name="T64" fmla="*/ 41 w 141"/>
                    <a:gd name="T65" fmla="*/ 180 h 366"/>
                    <a:gd name="T66" fmla="*/ 43 w 141"/>
                    <a:gd name="T67" fmla="*/ 173 h 366"/>
                    <a:gd name="T68" fmla="*/ 47 w 141"/>
                    <a:gd name="T69" fmla="*/ 169 h 366"/>
                    <a:gd name="T70" fmla="*/ 43 w 141"/>
                    <a:gd name="T71" fmla="*/ 154 h 366"/>
                    <a:gd name="T72" fmla="*/ 49 w 141"/>
                    <a:gd name="T73" fmla="*/ 143 h 366"/>
                    <a:gd name="T74" fmla="*/ 51 w 141"/>
                    <a:gd name="T75" fmla="*/ 133 h 366"/>
                    <a:gd name="T76" fmla="*/ 47 w 141"/>
                    <a:gd name="T77" fmla="*/ 124 h 366"/>
                    <a:gd name="T78" fmla="*/ 37 w 141"/>
                    <a:gd name="T79" fmla="*/ 120 h 366"/>
                    <a:gd name="T80" fmla="*/ 30 w 141"/>
                    <a:gd name="T81" fmla="*/ 126 h 366"/>
                    <a:gd name="T82" fmla="*/ 34 w 141"/>
                    <a:gd name="T83" fmla="*/ 118 h 366"/>
                    <a:gd name="T84" fmla="*/ 28 w 141"/>
                    <a:gd name="T85" fmla="*/ 116 h 366"/>
                    <a:gd name="T86" fmla="*/ 37 w 141"/>
                    <a:gd name="T87" fmla="*/ 115 h 366"/>
                    <a:gd name="T88" fmla="*/ 32 w 141"/>
                    <a:gd name="T89" fmla="*/ 111 h 366"/>
                    <a:gd name="T90" fmla="*/ 37 w 141"/>
                    <a:gd name="T91" fmla="*/ 107 h 366"/>
                    <a:gd name="T92" fmla="*/ 36 w 141"/>
                    <a:gd name="T93" fmla="*/ 100 h 366"/>
                    <a:gd name="T94" fmla="*/ 39 w 141"/>
                    <a:gd name="T95" fmla="*/ 88 h 366"/>
                    <a:gd name="T96" fmla="*/ 37 w 141"/>
                    <a:gd name="T97" fmla="*/ 83 h 366"/>
                    <a:gd name="T98" fmla="*/ 39 w 141"/>
                    <a:gd name="T99" fmla="*/ 77 h 366"/>
                    <a:gd name="T100" fmla="*/ 39 w 141"/>
                    <a:gd name="T101" fmla="*/ 64 h 366"/>
                    <a:gd name="T102" fmla="*/ 34 w 141"/>
                    <a:gd name="T103" fmla="*/ 58 h 366"/>
                    <a:gd name="T104" fmla="*/ 32 w 141"/>
                    <a:gd name="T105" fmla="*/ 53 h 366"/>
                    <a:gd name="T106" fmla="*/ 26 w 141"/>
                    <a:gd name="T107" fmla="*/ 54 h 366"/>
                    <a:gd name="T108" fmla="*/ 17 w 141"/>
                    <a:gd name="T109" fmla="*/ 43 h 366"/>
                    <a:gd name="T110" fmla="*/ 9 w 141"/>
                    <a:gd name="T111" fmla="*/ 38 h 366"/>
                    <a:gd name="T112" fmla="*/ 7 w 141"/>
                    <a:gd name="T113" fmla="*/ 28 h 366"/>
                    <a:gd name="T114" fmla="*/ 9 w 141"/>
                    <a:gd name="T115" fmla="*/ 21 h 366"/>
                    <a:gd name="T116" fmla="*/ 13 w 141"/>
                    <a:gd name="T117" fmla="*/ 6 h 366"/>
                    <a:gd name="T118" fmla="*/ 2 w 141"/>
                    <a:gd name="T119" fmla="*/ 2 h 366"/>
                    <a:gd name="T120" fmla="*/ 47 w 141"/>
                    <a:gd name="T121" fmla="*/ 9 h 366"/>
                    <a:gd name="T122" fmla="*/ 56 w 141"/>
                    <a:gd name="T123" fmla="*/ 1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366">
                      <a:moveTo>
                        <a:pt x="77" y="11"/>
                      </a:moveTo>
                      <a:lnTo>
                        <a:pt x="75" y="15"/>
                      </a:lnTo>
                      <a:lnTo>
                        <a:pt x="75" y="17"/>
                      </a:lnTo>
                      <a:lnTo>
                        <a:pt x="75" y="17"/>
                      </a:lnTo>
                      <a:lnTo>
                        <a:pt x="77" y="19"/>
                      </a:lnTo>
                      <a:lnTo>
                        <a:pt x="77" y="19"/>
                      </a:lnTo>
                      <a:lnTo>
                        <a:pt x="75" y="23"/>
                      </a:lnTo>
                      <a:lnTo>
                        <a:pt x="75" y="23"/>
                      </a:lnTo>
                      <a:lnTo>
                        <a:pt x="75" y="24"/>
                      </a:lnTo>
                      <a:lnTo>
                        <a:pt x="75" y="24"/>
                      </a:lnTo>
                      <a:lnTo>
                        <a:pt x="73" y="26"/>
                      </a:lnTo>
                      <a:lnTo>
                        <a:pt x="69" y="30"/>
                      </a:lnTo>
                      <a:lnTo>
                        <a:pt x="69" y="32"/>
                      </a:lnTo>
                      <a:lnTo>
                        <a:pt x="69" y="39"/>
                      </a:lnTo>
                      <a:lnTo>
                        <a:pt x="69" y="41"/>
                      </a:lnTo>
                      <a:lnTo>
                        <a:pt x="67" y="45"/>
                      </a:lnTo>
                      <a:lnTo>
                        <a:pt x="67" y="53"/>
                      </a:lnTo>
                      <a:lnTo>
                        <a:pt x="67" y="54"/>
                      </a:lnTo>
                      <a:lnTo>
                        <a:pt x="67" y="56"/>
                      </a:lnTo>
                      <a:lnTo>
                        <a:pt x="81" y="64"/>
                      </a:lnTo>
                      <a:lnTo>
                        <a:pt x="90" y="71"/>
                      </a:lnTo>
                      <a:lnTo>
                        <a:pt x="101" y="79"/>
                      </a:lnTo>
                      <a:lnTo>
                        <a:pt x="109" y="83"/>
                      </a:lnTo>
                      <a:lnTo>
                        <a:pt x="109" y="86"/>
                      </a:lnTo>
                      <a:lnTo>
                        <a:pt x="109" y="92"/>
                      </a:lnTo>
                      <a:lnTo>
                        <a:pt x="109" y="105"/>
                      </a:lnTo>
                      <a:lnTo>
                        <a:pt x="111" y="109"/>
                      </a:lnTo>
                      <a:lnTo>
                        <a:pt x="111" y="109"/>
                      </a:lnTo>
                      <a:lnTo>
                        <a:pt x="111" y="113"/>
                      </a:lnTo>
                      <a:lnTo>
                        <a:pt x="109" y="113"/>
                      </a:lnTo>
                      <a:lnTo>
                        <a:pt x="109" y="113"/>
                      </a:lnTo>
                      <a:lnTo>
                        <a:pt x="109" y="115"/>
                      </a:lnTo>
                      <a:lnTo>
                        <a:pt x="107" y="116"/>
                      </a:lnTo>
                      <a:lnTo>
                        <a:pt x="107" y="118"/>
                      </a:lnTo>
                      <a:lnTo>
                        <a:pt x="109" y="120"/>
                      </a:lnTo>
                      <a:lnTo>
                        <a:pt x="109" y="120"/>
                      </a:lnTo>
                      <a:lnTo>
                        <a:pt x="111" y="120"/>
                      </a:lnTo>
                      <a:lnTo>
                        <a:pt x="113" y="122"/>
                      </a:lnTo>
                      <a:lnTo>
                        <a:pt x="113" y="130"/>
                      </a:lnTo>
                      <a:lnTo>
                        <a:pt x="113" y="133"/>
                      </a:lnTo>
                      <a:lnTo>
                        <a:pt x="114" y="135"/>
                      </a:lnTo>
                      <a:lnTo>
                        <a:pt x="120" y="141"/>
                      </a:lnTo>
                      <a:lnTo>
                        <a:pt x="126" y="146"/>
                      </a:lnTo>
                      <a:lnTo>
                        <a:pt x="128" y="148"/>
                      </a:lnTo>
                      <a:lnTo>
                        <a:pt x="128" y="150"/>
                      </a:lnTo>
                      <a:lnTo>
                        <a:pt x="128" y="152"/>
                      </a:lnTo>
                      <a:lnTo>
                        <a:pt x="128" y="161"/>
                      </a:lnTo>
                      <a:lnTo>
                        <a:pt x="128" y="169"/>
                      </a:lnTo>
                      <a:lnTo>
                        <a:pt x="128" y="177"/>
                      </a:lnTo>
                      <a:lnTo>
                        <a:pt x="128" y="188"/>
                      </a:lnTo>
                      <a:lnTo>
                        <a:pt x="128" y="190"/>
                      </a:lnTo>
                      <a:lnTo>
                        <a:pt x="128" y="190"/>
                      </a:lnTo>
                      <a:lnTo>
                        <a:pt x="129" y="192"/>
                      </a:lnTo>
                      <a:lnTo>
                        <a:pt x="131" y="193"/>
                      </a:lnTo>
                      <a:lnTo>
                        <a:pt x="131" y="193"/>
                      </a:lnTo>
                      <a:lnTo>
                        <a:pt x="128" y="197"/>
                      </a:lnTo>
                      <a:lnTo>
                        <a:pt x="128" y="199"/>
                      </a:lnTo>
                      <a:lnTo>
                        <a:pt x="128" y="201"/>
                      </a:lnTo>
                      <a:lnTo>
                        <a:pt x="128" y="201"/>
                      </a:lnTo>
                      <a:lnTo>
                        <a:pt x="128" y="201"/>
                      </a:lnTo>
                      <a:lnTo>
                        <a:pt x="128" y="203"/>
                      </a:lnTo>
                      <a:lnTo>
                        <a:pt x="129" y="208"/>
                      </a:lnTo>
                      <a:lnTo>
                        <a:pt x="129" y="218"/>
                      </a:lnTo>
                      <a:lnTo>
                        <a:pt x="129" y="229"/>
                      </a:lnTo>
                      <a:lnTo>
                        <a:pt x="129" y="240"/>
                      </a:lnTo>
                      <a:lnTo>
                        <a:pt x="129" y="254"/>
                      </a:lnTo>
                      <a:lnTo>
                        <a:pt x="129" y="300"/>
                      </a:lnTo>
                      <a:lnTo>
                        <a:pt x="128" y="300"/>
                      </a:lnTo>
                      <a:lnTo>
                        <a:pt x="122" y="300"/>
                      </a:lnTo>
                      <a:lnTo>
                        <a:pt x="124" y="306"/>
                      </a:lnTo>
                      <a:lnTo>
                        <a:pt x="124" y="308"/>
                      </a:lnTo>
                      <a:lnTo>
                        <a:pt x="126" y="308"/>
                      </a:lnTo>
                      <a:lnTo>
                        <a:pt x="128" y="310"/>
                      </a:lnTo>
                      <a:lnTo>
                        <a:pt x="128" y="310"/>
                      </a:lnTo>
                      <a:lnTo>
                        <a:pt x="126" y="314"/>
                      </a:lnTo>
                      <a:lnTo>
                        <a:pt x="126" y="315"/>
                      </a:lnTo>
                      <a:lnTo>
                        <a:pt x="128" y="315"/>
                      </a:lnTo>
                      <a:lnTo>
                        <a:pt x="128" y="317"/>
                      </a:lnTo>
                      <a:lnTo>
                        <a:pt x="128" y="319"/>
                      </a:lnTo>
                      <a:lnTo>
                        <a:pt x="128" y="319"/>
                      </a:lnTo>
                      <a:lnTo>
                        <a:pt x="126" y="323"/>
                      </a:lnTo>
                      <a:lnTo>
                        <a:pt x="126" y="325"/>
                      </a:lnTo>
                      <a:lnTo>
                        <a:pt x="126" y="325"/>
                      </a:lnTo>
                      <a:lnTo>
                        <a:pt x="126" y="325"/>
                      </a:lnTo>
                      <a:lnTo>
                        <a:pt x="128" y="327"/>
                      </a:lnTo>
                      <a:lnTo>
                        <a:pt x="128" y="329"/>
                      </a:lnTo>
                      <a:lnTo>
                        <a:pt x="128" y="329"/>
                      </a:lnTo>
                      <a:lnTo>
                        <a:pt x="128" y="329"/>
                      </a:lnTo>
                      <a:lnTo>
                        <a:pt x="128" y="331"/>
                      </a:lnTo>
                      <a:lnTo>
                        <a:pt x="128" y="331"/>
                      </a:lnTo>
                      <a:lnTo>
                        <a:pt x="129" y="331"/>
                      </a:lnTo>
                      <a:lnTo>
                        <a:pt x="129" y="332"/>
                      </a:lnTo>
                      <a:lnTo>
                        <a:pt x="131" y="332"/>
                      </a:lnTo>
                      <a:lnTo>
                        <a:pt x="131" y="332"/>
                      </a:lnTo>
                      <a:lnTo>
                        <a:pt x="131" y="332"/>
                      </a:lnTo>
                      <a:lnTo>
                        <a:pt x="131" y="332"/>
                      </a:lnTo>
                      <a:lnTo>
                        <a:pt x="133" y="334"/>
                      </a:lnTo>
                      <a:lnTo>
                        <a:pt x="133" y="334"/>
                      </a:lnTo>
                      <a:lnTo>
                        <a:pt x="133" y="338"/>
                      </a:lnTo>
                      <a:lnTo>
                        <a:pt x="133" y="338"/>
                      </a:lnTo>
                      <a:lnTo>
                        <a:pt x="135" y="338"/>
                      </a:lnTo>
                      <a:lnTo>
                        <a:pt x="135" y="340"/>
                      </a:lnTo>
                      <a:lnTo>
                        <a:pt x="137" y="342"/>
                      </a:lnTo>
                      <a:lnTo>
                        <a:pt x="139" y="347"/>
                      </a:lnTo>
                      <a:lnTo>
                        <a:pt x="141" y="353"/>
                      </a:lnTo>
                      <a:lnTo>
                        <a:pt x="139" y="353"/>
                      </a:lnTo>
                      <a:lnTo>
                        <a:pt x="129" y="355"/>
                      </a:lnTo>
                      <a:lnTo>
                        <a:pt x="128" y="357"/>
                      </a:lnTo>
                      <a:lnTo>
                        <a:pt x="129" y="357"/>
                      </a:lnTo>
                      <a:lnTo>
                        <a:pt x="114" y="361"/>
                      </a:lnTo>
                      <a:lnTo>
                        <a:pt x="103" y="362"/>
                      </a:lnTo>
                      <a:lnTo>
                        <a:pt x="99" y="366"/>
                      </a:lnTo>
                      <a:lnTo>
                        <a:pt x="97" y="366"/>
                      </a:lnTo>
                      <a:lnTo>
                        <a:pt x="97" y="366"/>
                      </a:lnTo>
                      <a:lnTo>
                        <a:pt x="97" y="362"/>
                      </a:lnTo>
                      <a:lnTo>
                        <a:pt x="97" y="362"/>
                      </a:lnTo>
                      <a:lnTo>
                        <a:pt x="92" y="361"/>
                      </a:lnTo>
                      <a:lnTo>
                        <a:pt x="90" y="361"/>
                      </a:lnTo>
                      <a:lnTo>
                        <a:pt x="90" y="361"/>
                      </a:lnTo>
                      <a:lnTo>
                        <a:pt x="88" y="359"/>
                      </a:lnTo>
                      <a:lnTo>
                        <a:pt x="86" y="357"/>
                      </a:lnTo>
                      <a:lnTo>
                        <a:pt x="84" y="355"/>
                      </a:lnTo>
                      <a:lnTo>
                        <a:pt x="82" y="349"/>
                      </a:lnTo>
                      <a:lnTo>
                        <a:pt x="77" y="349"/>
                      </a:lnTo>
                      <a:lnTo>
                        <a:pt x="77" y="349"/>
                      </a:lnTo>
                      <a:lnTo>
                        <a:pt x="75" y="349"/>
                      </a:lnTo>
                      <a:lnTo>
                        <a:pt x="73" y="346"/>
                      </a:lnTo>
                      <a:lnTo>
                        <a:pt x="71" y="344"/>
                      </a:lnTo>
                      <a:lnTo>
                        <a:pt x="67" y="342"/>
                      </a:lnTo>
                      <a:lnTo>
                        <a:pt x="66" y="342"/>
                      </a:lnTo>
                      <a:lnTo>
                        <a:pt x="64" y="338"/>
                      </a:lnTo>
                      <a:lnTo>
                        <a:pt x="64" y="336"/>
                      </a:lnTo>
                      <a:lnTo>
                        <a:pt x="64" y="334"/>
                      </a:lnTo>
                      <a:lnTo>
                        <a:pt x="64" y="332"/>
                      </a:lnTo>
                      <a:lnTo>
                        <a:pt x="66" y="332"/>
                      </a:lnTo>
                      <a:lnTo>
                        <a:pt x="66" y="332"/>
                      </a:lnTo>
                      <a:lnTo>
                        <a:pt x="64" y="331"/>
                      </a:lnTo>
                      <a:lnTo>
                        <a:pt x="60" y="331"/>
                      </a:lnTo>
                      <a:lnTo>
                        <a:pt x="60" y="329"/>
                      </a:lnTo>
                      <a:lnTo>
                        <a:pt x="58" y="329"/>
                      </a:lnTo>
                      <a:lnTo>
                        <a:pt x="58" y="327"/>
                      </a:lnTo>
                      <a:lnTo>
                        <a:pt x="58" y="323"/>
                      </a:lnTo>
                      <a:lnTo>
                        <a:pt x="58" y="321"/>
                      </a:lnTo>
                      <a:lnTo>
                        <a:pt x="58" y="321"/>
                      </a:lnTo>
                      <a:lnTo>
                        <a:pt x="56" y="319"/>
                      </a:lnTo>
                      <a:lnTo>
                        <a:pt x="56" y="319"/>
                      </a:lnTo>
                      <a:lnTo>
                        <a:pt x="54" y="319"/>
                      </a:lnTo>
                      <a:lnTo>
                        <a:pt x="54" y="317"/>
                      </a:lnTo>
                      <a:lnTo>
                        <a:pt x="51" y="314"/>
                      </a:lnTo>
                      <a:lnTo>
                        <a:pt x="51" y="314"/>
                      </a:lnTo>
                      <a:lnTo>
                        <a:pt x="51" y="314"/>
                      </a:lnTo>
                      <a:lnTo>
                        <a:pt x="51" y="312"/>
                      </a:lnTo>
                      <a:lnTo>
                        <a:pt x="51" y="310"/>
                      </a:lnTo>
                      <a:lnTo>
                        <a:pt x="52" y="308"/>
                      </a:lnTo>
                      <a:lnTo>
                        <a:pt x="52" y="306"/>
                      </a:lnTo>
                      <a:lnTo>
                        <a:pt x="51" y="306"/>
                      </a:lnTo>
                      <a:lnTo>
                        <a:pt x="49" y="304"/>
                      </a:lnTo>
                      <a:lnTo>
                        <a:pt x="49" y="302"/>
                      </a:lnTo>
                      <a:lnTo>
                        <a:pt x="49" y="302"/>
                      </a:lnTo>
                      <a:lnTo>
                        <a:pt x="51" y="302"/>
                      </a:lnTo>
                      <a:lnTo>
                        <a:pt x="52" y="302"/>
                      </a:lnTo>
                      <a:lnTo>
                        <a:pt x="54" y="300"/>
                      </a:lnTo>
                      <a:lnTo>
                        <a:pt x="56" y="299"/>
                      </a:lnTo>
                      <a:lnTo>
                        <a:pt x="56" y="295"/>
                      </a:lnTo>
                      <a:lnTo>
                        <a:pt x="56" y="293"/>
                      </a:lnTo>
                      <a:lnTo>
                        <a:pt x="56" y="289"/>
                      </a:lnTo>
                      <a:lnTo>
                        <a:pt x="58" y="285"/>
                      </a:lnTo>
                      <a:lnTo>
                        <a:pt x="58" y="282"/>
                      </a:lnTo>
                      <a:lnTo>
                        <a:pt x="58" y="278"/>
                      </a:lnTo>
                      <a:lnTo>
                        <a:pt x="58" y="278"/>
                      </a:lnTo>
                      <a:lnTo>
                        <a:pt x="58" y="272"/>
                      </a:lnTo>
                      <a:lnTo>
                        <a:pt x="58" y="272"/>
                      </a:lnTo>
                      <a:lnTo>
                        <a:pt x="54" y="272"/>
                      </a:lnTo>
                      <a:lnTo>
                        <a:pt x="52" y="272"/>
                      </a:lnTo>
                      <a:lnTo>
                        <a:pt x="52" y="272"/>
                      </a:lnTo>
                      <a:lnTo>
                        <a:pt x="51" y="270"/>
                      </a:lnTo>
                      <a:lnTo>
                        <a:pt x="49" y="269"/>
                      </a:lnTo>
                      <a:lnTo>
                        <a:pt x="49" y="265"/>
                      </a:lnTo>
                      <a:lnTo>
                        <a:pt x="49" y="261"/>
                      </a:lnTo>
                      <a:lnTo>
                        <a:pt x="49" y="259"/>
                      </a:lnTo>
                      <a:lnTo>
                        <a:pt x="49" y="259"/>
                      </a:lnTo>
                      <a:lnTo>
                        <a:pt x="51" y="257"/>
                      </a:lnTo>
                      <a:lnTo>
                        <a:pt x="51" y="257"/>
                      </a:lnTo>
                      <a:lnTo>
                        <a:pt x="52" y="257"/>
                      </a:lnTo>
                      <a:lnTo>
                        <a:pt x="52" y="255"/>
                      </a:lnTo>
                      <a:lnTo>
                        <a:pt x="52" y="255"/>
                      </a:lnTo>
                      <a:lnTo>
                        <a:pt x="52" y="254"/>
                      </a:lnTo>
                      <a:lnTo>
                        <a:pt x="54" y="252"/>
                      </a:lnTo>
                      <a:lnTo>
                        <a:pt x="54" y="250"/>
                      </a:lnTo>
                      <a:lnTo>
                        <a:pt x="56" y="250"/>
                      </a:lnTo>
                      <a:lnTo>
                        <a:pt x="56" y="248"/>
                      </a:lnTo>
                      <a:lnTo>
                        <a:pt x="56" y="244"/>
                      </a:lnTo>
                      <a:lnTo>
                        <a:pt x="56" y="240"/>
                      </a:lnTo>
                      <a:lnTo>
                        <a:pt x="56" y="237"/>
                      </a:lnTo>
                      <a:lnTo>
                        <a:pt x="56" y="231"/>
                      </a:lnTo>
                      <a:lnTo>
                        <a:pt x="56" y="227"/>
                      </a:lnTo>
                      <a:lnTo>
                        <a:pt x="54" y="225"/>
                      </a:lnTo>
                      <a:lnTo>
                        <a:pt x="54" y="222"/>
                      </a:lnTo>
                      <a:lnTo>
                        <a:pt x="54" y="220"/>
                      </a:lnTo>
                      <a:lnTo>
                        <a:pt x="54" y="218"/>
                      </a:lnTo>
                      <a:lnTo>
                        <a:pt x="54" y="218"/>
                      </a:lnTo>
                      <a:lnTo>
                        <a:pt x="56" y="218"/>
                      </a:lnTo>
                      <a:lnTo>
                        <a:pt x="54" y="216"/>
                      </a:lnTo>
                      <a:lnTo>
                        <a:pt x="54" y="216"/>
                      </a:lnTo>
                      <a:lnTo>
                        <a:pt x="54" y="216"/>
                      </a:lnTo>
                      <a:lnTo>
                        <a:pt x="54" y="214"/>
                      </a:lnTo>
                      <a:lnTo>
                        <a:pt x="54" y="214"/>
                      </a:lnTo>
                      <a:lnTo>
                        <a:pt x="54" y="214"/>
                      </a:lnTo>
                      <a:lnTo>
                        <a:pt x="54" y="214"/>
                      </a:lnTo>
                      <a:lnTo>
                        <a:pt x="56" y="212"/>
                      </a:lnTo>
                      <a:lnTo>
                        <a:pt x="58" y="210"/>
                      </a:lnTo>
                      <a:lnTo>
                        <a:pt x="58" y="210"/>
                      </a:lnTo>
                      <a:lnTo>
                        <a:pt x="62" y="208"/>
                      </a:lnTo>
                      <a:lnTo>
                        <a:pt x="64" y="208"/>
                      </a:lnTo>
                      <a:lnTo>
                        <a:pt x="64" y="207"/>
                      </a:lnTo>
                      <a:lnTo>
                        <a:pt x="64" y="205"/>
                      </a:lnTo>
                      <a:lnTo>
                        <a:pt x="64" y="205"/>
                      </a:lnTo>
                      <a:lnTo>
                        <a:pt x="62" y="205"/>
                      </a:lnTo>
                      <a:lnTo>
                        <a:pt x="62" y="205"/>
                      </a:lnTo>
                      <a:lnTo>
                        <a:pt x="62" y="203"/>
                      </a:lnTo>
                      <a:lnTo>
                        <a:pt x="62" y="203"/>
                      </a:lnTo>
                      <a:lnTo>
                        <a:pt x="62" y="201"/>
                      </a:lnTo>
                      <a:lnTo>
                        <a:pt x="58" y="199"/>
                      </a:lnTo>
                      <a:lnTo>
                        <a:pt x="58" y="195"/>
                      </a:lnTo>
                      <a:lnTo>
                        <a:pt x="56" y="193"/>
                      </a:lnTo>
                      <a:lnTo>
                        <a:pt x="52" y="192"/>
                      </a:lnTo>
                      <a:lnTo>
                        <a:pt x="51" y="190"/>
                      </a:lnTo>
                      <a:lnTo>
                        <a:pt x="49" y="188"/>
                      </a:lnTo>
                      <a:lnTo>
                        <a:pt x="47" y="186"/>
                      </a:lnTo>
                      <a:lnTo>
                        <a:pt x="45" y="184"/>
                      </a:lnTo>
                      <a:lnTo>
                        <a:pt x="41" y="180"/>
                      </a:lnTo>
                      <a:lnTo>
                        <a:pt x="39" y="177"/>
                      </a:lnTo>
                      <a:lnTo>
                        <a:pt x="39" y="173"/>
                      </a:lnTo>
                      <a:lnTo>
                        <a:pt x="39" y="171"/>
                      </a:lnTo>
                      <a:lnTo>
                        <a:pt x="41" y="171"/>
                      </a:lnTo>
                      <a:lnTo>
                        <a:pt x="41" y="171"/>
                      </a:lnTo>
                      <a:lnTo>
                        <a:pt x="41" y="173"/>
                      </a:lnTo>
                      <a:lnTo>
                        <a:pt x="43" y="173"/>
                      </a:lnTo>
                      <a:lnTo>
                        <a:pt x="43" y="171"/>
                      </a:lnTo>
                      <a:lnTo>
                        <a:pt x="43" y="171"/>
                      </a:lnTo>
                      <a:lnTo>
                        <a:pt x="43" y="171"/>
                      </a:lnTo>
                      <a:lnTo>
                        <a:pt x="45" y="171"/>
                      </a:lnTo>
                      <a:lnTo>
                        <a:pt x="47" y="171"/>
                      </a:lnTo>
                      <a:lnTo>
                        <a:pt x="47" y="171"/>
                      </a:lnTo>
                      <a:lnTo>
                        <a:pt x="47" y="169"/>
                      </a:lnTo>
                      <a:lnTo>
                        <a:pt x="47" y="169"/>
                      </a:lnTo>
                      <a:lnTo>
                        <a:pt x="47" y="167"/>
                      </a:lnTo>
                      <a:lnTo>
                        <a:pt x="49" y="165"/>
                      </a:lnTo>
                      <a:lnTo>
                        <a:pt x="49" y="161"/>
                      </a:lnTo>
                      <a:lnTo>
                        <a:pt x="45" y="156"/>
                      </a:lnTo>
                      <a:lnTo>
                        <a:pt x="45" y="156"/>
                      </a:lnTo>
                      <a:lnTo>
                        <a:pt x="43" y="154"/>
                      </a:lnTo>
                      <a:lnTo>
                        <a:pt x="45" y="152"/>
                      </a:lnTo>
                      <a:lnTo>
                        <a:pt x="45" y="150"/>
                      </a:lnTo>
                      <a:lnTo>
                        <a:pt x="47" y="146"/>
                      </a:lnTo>
                      <a:lnTo>
                        <a:pt x="47" y="146"/>
                      </a:lnTo>
                      <a:lnTo>
                        <a:pt x="47" y="145"/>
                      </a:lnTo>
                      <a:lnTo>
                        <a:pt x="49" y="143"/>
                      </a:lnTo>
                      <a:lnTo>
                        <a:pt x="49" y="143"/>
                      </a:lnTo>
                      <a:lnTo>
                        <a:pt x="49" y="141"/>
                      </a:lnTo>
                      <a:lnTo>
                        <a:pt x="49" y="139"/>
                      </a:lnTo>
                      <a:lnTo>
                        <a:pt x="49" y="137"/>
                      </a:lnTo>
                      <a:lnTo>
                        <a:pt x="49" y="137"/>
                      </a:lnTo>
                      <a:lnTo>
                        <a:pt x="49" y="135"/>
                      </a:lnTo>
                      <a:lnTo>
                        <a:pt x="51" y="135"/>
                      </a:lnTo>
                      <a:lnTo>
                        <a:pt x="51" y="133"/>
                      </a:lnTo>
                      <a:lnTo>
                        <a:pt x="51" y="131"/>
                      </a:lnTo>
                      <a:lnTo>
                        <a:pt x="51" y="128"/>
                      </a:lnTo>
                      <a:lnTo>
                        <a:pt x="51" y="126"/>
                      </a:lnTo>
                      <a:lnTo>
                        <a:pt x="49" y="126"/>
                      </a:lnTo>
                      <a:lnTo>
                        <a:pt x="47" y="124"/>
                      </a:lnTo>
                      <a:lnTo>
                        <a:pt x="47" y="124"/>
                      </a:lnTo>
                      <a:lnTo>
                        <a:pt x="47" y="124"/>
                      </a:lnTo>
                      <a:lnTo>
                        <a:pt x="49" y="122"/>
                      </a:lnTo>
                      <a:lnTo>
                        <a:pt x="47" y="122"/>
                      </a:lnTo>
                      <a:lnTo>
                        <a:pt x="47" y="122"/>
                      </a:lnTo>
                      <a:lnTo>
                        <a:pt x="43" y="120"/>
                      </a:lnTo>
                      <a:lnTo>
                        <a:pt x="39" y="120"/>
                      </a:lnTo>
                      <a:lnTo>
                        <a:pt x="37" y="120"/>
                      </a:lnTo>
                      <a:lnTo>
                        <a:pt x="37" y="120"/>
                      </a:lnTo>
                      <a:lnTo>
                        <a:pt x="36" y="122"/>
                      </a:lnTo>
                      <a:lnTo>
                        <a:pt x="36" y="122"/>
                      </a:lnTo>
                      <a:lnTo>
                        <a:pt x="36" y="124"/>
                      </a:lnTo>
                      <a:lnTo>
                        <a:pt x="36" y="124"/>
                      </a:lnTo>
                      <a:lnTo>
                        <a:pt x="32" y="126"/>
                      </a:lnTo>
                      <a:lnTo>
                        <a:pt x="30" y="126"/>
                      </a:lnTo>
                      <a:lnTo>
                        <a:pt x="30" y="126"/>
                      </a:lnTo>
                      <a:lnTo>
                        <a:pt x="30" y="124"/>
                      </a:lnTo>
                      <a:lnTo>
                        <a:pt x="30" y="124"/>
                      </a:lnTo>
                      <a:lnTo>
                        <a:pt x="30" y="122"/>
                      </a:lnTo>
                      <a:lnTo>
                        <a:pt x="30" y="122"/>
                      </a:lnTo>
                      <a:lnTo>
                        <a:pt x="34" y="120"/>
                      </a:lnTo>
                      <a:lnTo>
                        <a:pt x="34" y="120"/>
                      </a:lnTo>
                      <a:lnTo>
                        <a:pt x="34" y="118"/>
                      </a:lnTo>
                      <a:lnTo>
                        <a:pt x="34" y="118"/>
                      </a:lnTo>
                      <a:lnTo>
                        <a:pt x="32" y="118"/>
                      </a:lnTo>
                      <a:lnTo>
                        <a:pt x="30" y="118"/>
                      </a:lnTo>
                      <a:lnTo>
                        <a:pt x="30" y="118"/>
                      </a:lnTo>
                      <a:lnTo>
                        <a:pt x="30" y="118"/>
                      </a:lnTo>
                      <a:lnTo>
                        <a:pt x="28" y="116"/>
                      </a:lnTo>
                      <a:lnTo>
                        <a:pt x="28" y="116"/>
                      </a:lnTo>
                      <a:lnTo>
                        <a:pt x="28" y="116"/>
                      </a:lnTo>
                      <a:lnTo>
                        <a:pt x="30" y="115"/>
                      </a:lnTo>
                      <a:lnTo>
                        <a:pt x="30" y="115"/>
                      </a:lnTo>
                      <a:lnTo>
                        <a:pt x="34" y="115"/>
                      </a:lnTo>
                      <a:lnTo>
                        <a:pt x="34" y="115"/>
                      </a:lnTo>
                      <a:lnTo>
                        <a:pt x="36" y="113"/>
                      </a:lnTo>
                      <a:lnTo>
                        <a:pt x="37" y="115"/>
                      </a:lnTo>
                      <a:lnTo>
                        <a:pt x="37" y="115"/>
                      </a:lnTo>
                      <a:lnTo>
                        <a:pt x="39" y="115"/>
                      </a:lnTo>
                      <a:lnTo>
                        <a:pt x="39" y="113"/>
                      </a:lnTo>
                      <a:lnTo>
                        <a:pt x="39" y="111"/>
                      </a:lnTo>
                      <a:lnTo>
                        <a:pt x="37" y="111"/>
                      </a:lnTo>
                      <a:lnTo>
                        <a:pt x="36" y="113"/>
                      </a:lnTo>
                      <a:lnTo>
                        <a:pt x="32" y="111"/>
                      </a:lnTo>
                      <a:lnTo>
                        <a:pt x="32" y="111"/>
                      </a:lnTo>
                      <a:lnTo>
                        <a:pt x="32" y="109"/>
                      </a:lnTo>
                      <a:lnTo>
                        <a:pt x="32" y="105"/>
                      </a:lnTo>
                      <a:lnTo>
                        <a:pt x="34" y="109"/>
                      </a:lnTo>
                      <a:lnTo>
                        <a:pt x="36" y="109"/>
                      </a:lnTo>
                      <a:lnTo>
                        <a:pt x="37" y="109"/>
                      </a:lnTo>
                      <a:lnTo>
                        <a:pt x="37" y="107"/>
                      </a:lnTo>
                      <a:lnTo>
                        <a:pt x="37" y="107"/>
                      </a:lnTo>
                      <a:lnTo>
                        <a:pt x="37" y="105"/>
                      </a:lnTo>
                      <a:lnTo>
                        <a:pt x="37" y="103"/>
                      </a:lnTo>
                      <a:lnTo>
                        <a:pt x="37" y="103"/>
                      </a:lnTo>
                      <a:lnTo>
                        <a:pt x="36" y="103"/>
                      </a:lnTo>
                      <a:lnTo>
                        <a:pt x="36" y="101"/>
                      </a:lnTo>
                      <a:lnTo>
                        <a:pt x="36" y="100"/>
                      </a:lnTo>
                      <a:lnTo>
                        <a:pt x="37" y="96"/>
                      </a:lnTo>
                      <a:lnTo>
                        <a:pt x="37" y="94"/>
                      </a:lnTo>
                      <a:lnTo>
                        <a:pt x="37" y="92"/>
                      </a:lnTo>
                      <a:lnTo>
                        <a:pt x="37" y="90"/>
                      </a:lnTo>
                      <a:lnTo>
                        <a:pt x="37" y="88"/>
                      </a:lnTo>
                      <a:lnTo>
                        <a:pt x="39" y="88"/>
                      </a:lnTo>
                      <a:lnTo>
                        <a:pt x="39" y="88"/>
                      </a:lnTo>
                      <a:lnTo>
                        <a:pt x="39" y="86"/>
                      </a:lnTo>
                      <a:lnTo>
                        <a:pt x="39" y="86"/>
                      </a:lnTo>
                      <a:lnTo>
                        <a:pt x="37" y="84"/>
                      </a:lnTo>
                      <a:lnTo>
                        <a:pt x="37" y="83"/>
                      </a:lnTo>
                      <a:lnTo>
                        <a:pt x="37" y="83"/>
                      </a:lnTo>
                      <a:lnTo>
                        <a:pt x="37" y="83"/>
                      </a:lnTo>
                      <a:lnTo>
                        <a:pt x="37" y="83"/>
                      </a:lnTo>
                      <a:lnTo>
                        <a:pt x="37" y="81"/>
                      </a:lnTo>
                      <a:lnTo>
                        <a:pt x="39" y="81"/>
                      </a:lnTo>
                      <a:lnTo>
                        <a:pt x="41" y="81"/>
                      </a:lnTo>
                      <a:lnTo>
                        <a:pt x="41" y="79"/>
                      </a:lnTo>
                      <a:lnTo>
                        <a:pt x="41" y="77"/>
                      </a:lnTo>
                      <a:lnTo>
                        <a:pt x="41" y="77"/>
                      </a:lnTo>
                      <a:lnTo>
                        <a:pt x="39" y="77"/>
                      </a:lnTo>
                      <a:lnTo>
                        <a:pt x="39" y="77"/>
                      </a:lnTo>
                      <a:lnTo>
                        <a:pt x="37" y="75"/>
                      </a:lnTo>
                      <a:lnTo>
                        <a:pt x="37" y="69"/>
                      </a:lnTo>
                      <a:lnTo>
                        <a:pt x="37" y="68"/>
                      </a:lnTo>
                      <a:lnTo>
                        <a:pt x="39" y="66"/>
                      </a:lnTo>
                      <a:lnTo>
                        <a:pt x="39" y="66"/>
                      </a:lnTo>
                      <a:lnTo>
                        <a:pt x="39" y="64"/>
                      </a:lnTo>
                      <a:lnTo>
                        <a:pt x="41" y="62"/>
                      </a:lnTo>
                      <a:lnTo>
                        <a:pt x="39" y="62"/>
                      </a:lnTo>
                      <a:lnTo>
                        <a:pt x="39" y="60"/>
                      </a:lnTo>
                      <a:lnTo>
                        <a:pt x="36" y="62"/>
                      </a:lnTo>
                      <a:lnTo>
                        <a:pt x="36" y="62"/>
                      </a:lnTo>
                      <a:lnTo>
                        <a:pt x="36" y="60"/>
                      </a:lnTo>
                      <a:lnTo>
                        <a:pt x="34" y="58"/>
                      </a:lnTo>
                      <a:lnTo>
                        <a:pt x="34" y="58"/>
                      </a:lnTo>
                      <a:lnTo>
                        <a:pt x="32" y="56"/>
                      </a:lnTo>
                      <a:lnTo>
                        <a:pt x="34" y="56"/>
                      </a:lnTo>
                      <a:lnTo>
                        <a:pt x="34" y="54"/>
                      </a:lnTo>
                      <a:lnTo>
                        <a:pt x="34" y="54"/>
                      </a:lnTo>
                      <a:lnTo>
                        <a:pt x="32" y="53"/>
                      </a:lnTo>
                      <a:lnTo>
                        <a:pt x="32" y="53"/>
                      </a:lnTo>
                      <a:lnTo>
                        <a:pt x="30" y="53"/>
                      </a:lnTo>
                      <a:lnTo>
                        <a:pt x="30" y="54"/>
                      </a:lnTo>
                      <a:lnTo>
                        <a:pt x="30" y="54"/>
                      </a:lnTo>
                      <a:lnTo>
                        <a:pt x="28" y="54"/>
                      </a:lnTo>
                      <a:lnTo>
                        <a:pt x="26" y="53"/>
                      </a:lnTo>
                      <a:lnTo>
                        <a:pt x="26" y="53"/>
                      </a:lnTo>
                      <a:lnTo>
                        <a:pt x="26" y="54"/>
                      </a:lnTo>
                      <a:lnTo>
                        <a:pt x="26" y="54"/>
                      </a:lnTo>
                      <a:lnTo>
                        <a:pt x="26" y="54"/>
                      </a:lnTo>
                      <a:lnTo>
                        <a:pt x="24" y="54"/>
                      </a:lnTo>
                      <a:lnTo>
                        <a:pt x="22" y="47"/>
                      </a:lnTo>
                      <a:lnTo>
                        <a:pt x="20" y="45"/>
                      </a:lnTo>
                      <a:lnTo>
                        <a:pt x="17" y="43"/>
                      </a:lnTo>
                      <a:lnTo>
                        <a:pt x="17" y="43"/>
                      </a:lnTo>
                      <a:lnTo>
                        <a:pt x="15" y="41"/>
                      </a:lnTo>
                      <a:lnTo>
                        <a:pt x="15" y="41"/>
                      </a:lnTo>
                      <a:lnTo>
                        <a:pt x="15" y="39"/>
                      </a:lnTo>
                      <a:lnTo>
                        <a:pt x="11" y="39"/>
                      </a:lnTo>
                      <a:lnTo>
                        <a:pt x="11" y="39"/>
                      </a:lnTo>
                      <a:lnTo>
                        <a:pt x="11" y="38"/>
                      </a:lnTo>
                      <a:lnTo>
                        <a:pt x="9" y="38"/>
                      </a:lnTo>
                      <a:lnTo>
                        <a:pt x="7" y="38"/>
                      </a:lnTo>
                      <a:lnTo>
                        <a:pt x="7" y="38"/>
                      </a:lnTo>
                      <a:lnTo>
                        <a:pt x="5" y="38"/>
                      </a:lnTo>
                      <a:lnTo>
                        <a:pt x="5" y="36"/>
                      </a:lnTo>
                      <a:lnTo>
                        <a:pt x="5" y="34"/>
                      </a:lnTo>
                      <a:lnTo>
                        <a:pt x="5" y="30"/>
                      </a:lnTo>
                      <a:lnTo>
                        <a:pt x="7" y="28"/>
                      </a:lnTo>
                      <a:lnTo>
                        <a:pt x="7" y="26"/>
                      </a:lnTo>
                      <a:lnTo>
                        <a:pt x="9" y="24"/>
                      </a:lnTo>
                      <a:lnTo>
                        <a:pt x="9" y="24"/>
                      </a:lnTo>
                      <a:lnTo>
                        <a:pt x="11" y="24"/>
                      </a:lnTo>
                      <a:lnTo>
                        <a:pt x="11" y="23"/>
                      </a:lnTo>
                      <a:lnTo>
                        <a:pt x="9" y="21"/>
                      </a:lnTo>
                      <a:lnTo>
                        <a:pt x="9" y="21"/>
                      </a:lnTo>
                      <a:lnTo>
                        <a:pt x="11" y="13"/>
                      </a:lnTo>
                      <a:lnTo>
                        <a:pt x="11" y="13"/>
                      </a:lnTo>
                      <a:lnTo>
                        <a:pt x="13" y="11"/>
                      </a:lnTo>
                      <a:lnTo>
                        <a:pt x="13" y="11"/>
                      </a:lnTo>
                      <a:lnTo>
                        <a:pt x="13" y="9"/>
                      </a:lnTo>
                      <a:lnTo>
                        <a:pt x="15" y="8"/>
                      </a:lnTo>
                      <a:lnTo>
                        <a:pt x="13" y="6"/>
                      </a:lnTo>
                      <a:lnTo>
                        <a:pt x="13" y="4"/>
                      </a:lnTo>
                      <a:lnTo>
                        <a:pt x="11" y="4"/>
                      </a:lnTo>
                      <a:lnTo>
                        <a:pt x="9" y="4"/>
                      </a:lnTo>
                      <a:lnTo>
                        <a:pt x="7" y="4"/>
                      </a:lnTo>
                      <a:lnTo>
                        <a:pt x="5" y="4"/>
                      </a:lnTo>
                      <a:lnTo>
                        <a:pt x="4" y="4"/>
                      </a:lnTo>
                      <a:lnTo>
                        <a:pt x="2" y="2"/>
                      </a:lnTo>
                      <a:lnTo>
                        <a:pt x="2" y="2"/>
                      </a:lnTo>
                      <a:lnTo>
                        <a:pt x="0" y="0"/>
                      </a:lnTo>
                      <a:lnTo>
                        <a:pt x="7" y="2"/>
                      </a:lnTo>
                      <a:lnTo>
                        <a:pt x="34" y="8"/>
                      </a:lnTo>
                      <a:lnTo>
                        <a:pt x="47" y="9"/>
                      </a:lnTo>
                      <a:lnTo>
                        <a:pt x="47" y="9"/>
                      </a:lnTo>
                      <a:lnTo>
                        <a:pt x="47" y="9"/>
                      </a:lnTo>
                      <a:lnTo>
                        <a:pt x="49" y="9"/>
                      </a:lnTo>
                      <a:lnTo>
                        <a:pt x="47" y="11"/>
                      </a:lnTo>
                      <a:lnTo>
                        <a:pt x="47" y="11"/>
                      </a:lnTo>
                      <a:lnTo>
                        <a:pt x="47" y="11"/>
                      </a:lnTo>
                      <a:lnTo>
                        <a:pt x="49" y="11"/>
                      </a:lnTo>
                      <a:lnTo>
                        <a:pt x="47" y="15"/>
                      </a:lnTo>
                      <a:lnTo>
                        <a:pt x="56" y="11"/>
                      </a:lnTo>
                      <a:lnTo>
                        <a:pt x="62" y="11"/>
                      </a:lnTo>
                      <a:lnTo>
                        <a:pt x="67" y="11"/>
                      </a:lnTo>
                      <a:lnTo>
                        <a:pt x="77"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27">
                  <a:extLst>
                    <a:ext uri="{FF2B5EF4-FFF2-40B4-BE49-F238E27FC236}">
                      <a16:creationId xmlns:a16="http://schemas.microsoft.com/office/drawing/2014/main" id="{DC9BEE79-523C-4049-94D8-498EBFDFF7E6}"/>
                    </a:ext>
                  </a:extLst>
                </p:cNvPr>
                <p:cNvSpPr>
                  <a:spLocks noEditPoints="1"/>
                </p:cNvSpPr>
                <p:nvPr/>
              </p:nvSpPr>
              <p:spPr bwMode="auto">
                <a:xfrm>
                  <a:off x="1611313" y="136525"/>
                  <a:ext cx="231775" cy="487363"/>
                </a:xfrm>
                <a:custGeom>
                  <a:avLst/>
                  <a:gdLst>
                    <a:gd name="T0" fmla="*/ 250 w 293"/>
                    <a:gd name="T1" fmla="*/ 319 h 614"/>
                    <a:gd name="T2" fmla="*/ 242 w 293"/>
                    <a:gd name="T3" fmla="*/ 321 h 614"/>
                    <a:gd name="T4" fmla="*/ 233 w 293"/>
                    <a:gd name="T5" fmla="*/ 308 h 614"/>
                    <a:gd name="T6" fmla="*/ 250 w 293"/>
                    <a:gd name="T7" fmla="*/ 236 h 614"/>
                    <a:gd name="T8" fmla="*/ 261 w 293"/>
                    <a:gd name="T9" fmla="*/ 236 h 614"/>
                    <a:gd name="T10" fmla="*/ 267 w 293"/>
                    <a:gd name="T11" fmla="*/ 225 h 614"/>
                    <a:gd name="T12" fmla="*/ 272 w 293"/>
                    <a:gd name="T13" fmla="*/ 229 h 614"/>
                    <a:gd name="T14" fmla="*/ 167 w 293"/>
                    <a:gd name="T15" fmla="*/ 17 h 614"/>
                    <a:gd name="T16" fmla="*/ 167 w 293"/>
                    <a:gd name="T17" fmla="*/ 11 h 614"/>
                    <a:gd name="T18" fmla="*/ 184 w 293"/>
                    <a:gd name="T19" fmla="*/ 7 h 614"/>
                    <a:gd name="T20" fmla="*/ 192 w 293"/>
                    <a:gd name="T21" fmla="*/ 15 h 614"/>
                    <a:gd name="T22" fmla="*/ 193 w 293"/>
                    <a:gd name="T23" fmla="*/ 28 h 614"/>
                    <a:gd name="T24" fmla="*/ 199 w 293"/>
                    <a:gd name="T25" fmla="*/ 47 h 614"/>
                    <a:gd name="T26" fmla="*/ 199 w 293"/>
                    <a:gd name="T27" fmla="*/ 49 h 614"/>
                    <a:gd name="T28" fmla="*/ 220 w 293"/>
                    <a:gd name="T29" fmla="*/ 47 h 614"/>
                    <a:gd name="T30" fmla="*/ 240 w 293"/>
                    <a:gd name="T31" fmla="*/ 34 h 614"/>
                    <a:gd name="T32" fmla="*/ 255 w 293"/>
                    <a:gd name="T33" fmla="*/ 22 h 614"/>
                    <a:gd name="T34" fmla="*/ 257 w 293"/>
                    <a:gd name="T35" fmla="*/ 34 h 614"/>
                    <a:gd name="T36" fmla="*/ 255 w 293"/>
                    <a:gd name="T37" fmla="*/ 47 h 614"/>
                    <a:gd name="T38" fmla="*/ 214 w 293"/>
                    <a:gd name="T39" fmla="*/ 94 h 614"/>
                    <a:gd name="T40" fmla="*/ 220 w 293"/>
                    <a:gd name="T41" fmla="*/ 124 h 614"/>
                    <a:gd name="T42" fmla="*/ 239 w 293"/>
                    <a:gd name="T43" fmla="*/ 141 h 614"/>
                    <a:gd name="T44" fmla="*/ 254 w 293"/>
                    <a:gd name="T45" fmla="*/ 159 h 614"/>
                    <a:gd name="T46" fmla="*/ 259 w 293"/>
                    <a:gd name="T47" fmla="*/ 184 h 614"/>
                    <a:gd name="T48" fmla="*/ 254 w 293"/>
                    <a:gd name="T49" fmla="*/ 201 h 614"/>
                    <a:gd name="T50" fmla="*/ 242 w 293"/>
                    <a:gd name="T51" fmla="*/ 221 h 614"/>
                    <a:gd name="T52" fmla="*/ 233 w 293"/>
                    <a:gd name="T53" fmla="*/ 234 h 614"/>
                    <a:gd name="T54" fmla="*/ 222 w 293"/>
                    <a:gd name="T55" fmla="*/ 246 h 614"/>
                    <a:gd name="T56" fmla="*/ 201 w 293"/>
                    <a:gd name="T57" fmla="*/ 259 h 614"/>
                    <a:gd name="T58" fmla="*/ 182 w 293"/>
                    <a:gd name="T59" fmla="*/ 278 h 614"/>
                    <a:gd name="T60" fmla="*/ 186 w 293"/>
                    <a:gd name="T61" fmla="*/ 300 h 614"/>
                    <a:gd name="T62" fmla="*/ 233 w 293"/>
                    <a:gd name="T63" fmla="*/ 321 h 614"/>
                    <a:gd name="T64" fmla="*/ 242 w 293"/>
                    <a:gd name="T65" fmla="*/ 336 h 614"/>
                    <a:gd name="T66" fmla="*/ 250 w 293"/>
                    <a:gd name="T67" fmla="*/ 327 h 614"/>
                    <a:gd name="T68" fmla="*/ 261 w 293"/>
                    <a:gd name="T69" fmla="*/ 349 h 614"/>
                    <a:gd name="T70" fmla="*/ 261 w 293"/>
                    <a:gd name="T71" fmla="*/ 355 h 614"/>
                    <a:gd name="T72" fmla="*/ 282 w 293"/>
                    <a:gd name="T73" fmla="*/ 366 h 614"/>
                    <a:gd name="T74" fmla="*/ 289 w 293"/>
                    <a:gd name="T75" fmla="*/ 370 h 614"/>
                    <a:gd name="T76" fmla="*/ 293 w 293"/>
                    <a:gd name="T77" fmla="*/ 426 h 614"/>
                    <a:gd name="T78" fmla="*/ 227 w 293"/>
                    <a:gd name="T79" fmla="*/ 469 h 614"/>
                    <a:gd name="T80" fmla="*/ 210 w 293"/>
                    <a:gd name="T81" fmla="*/ 490 h 614"/>
                    <a:gd name="T82" fmla="*/ 197 w 293"/>
                    <a:gd name="T83" fmla="*/ 546 h 614"/>
                    <a:gd name="T84" fmla="*/ 163 w 293"/>
                    <a:gd name="T85" fmla="*/ 606 h 614"/>
                    <a:gd name="T86" fmla="*/ 122 w 293"/>
                    <a:gd name="T87" fmla="*/ 505 h 614"/>
                    <a:gd name="T88" fmla="*/ 58 w 293"/>
                    <a:gd name="T89" fmla="*/ 409 h 614"/>
                    <a:gd name="T90" fmla="*/ 24 w 293"/>
                    <a:gd name="T91" fmla="*/ 364 h 614"/>
                    <a:gd name="T92" fmla="*/ 2 w 293"/>
                    <a:gd name="T93" fmla="*/ 313 h 614"/>
                    <a:gd name="T94" fmla="*/ 17 w 293"/>
                    <a:gd name="T95" fmla="*/ 276 h 614"/>
                    <a:gd name="T96" fmla="*/ 49 w 293"/>
                    <a:gd name="T97" fmla="*/ 244 h 614"/>
                    <a:gd name="T98" fmla="*/ 55 w 293"/>
                    <a:gd name="T99" fmla="*/ 219 h 614"/>
                    <a:gd name="T100" fmla="*/ 60 w 293"/>
                    <a:gd name="T101" fmla="*/ 182 h 614"/>
                    <a:gd name="T102" fmla="*/ 55 w 293"/>
                    <a:gd name="T103" fmla="*/ 135 h 614"/>
                    <a:gd name="T104" fmla="*/ 62 w 293"/>
                    <a:gd name="T105" fmla="*/ 86 h 614"/>
                    <a:gd name="T106" fmla="*/ 53 w 293"/>
                    <a:gd name="T107" fmla="*/ 69 h 614"/>
                    <a:gd name="T108" fmla="*/ 73 w 293"/>
                    <a:gd name="T109" fmla="*/ 49 h 614"/>
                    <a:gd name="T110" fmla="*/ 88 w 293"/>
                    <a:gd name="T111" fmla="*/ 34 h 614"/>
                    <a:gd name="T112" fmla="*/ 113 w 293"/>
                    <a:gd name="T113" fmla="*/ 17 h 614"/>
                    <a:gd name="T114" fmla="*/ 141 w 293"/>
                    <a:gd name="T115" fmla="*/ 5 h 614"/>
                    <a:gd name="T116" fmla="*/ 162 w 293"/>
                    <a:gd name="T11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614">
                      <a:moveTo>
                        <a:pt x="246" y="304"/>
                      </a:moveTo>
                      <a:lnTo>
                        <a:pt x="250" y="306"/>
                      </a:lnTo>
                      <a:lnTo>
                        <a:pt x="252" y="310"/>
                      </a:lnTo>
                      <a:lnTo>
                        <a:pt x="254" y="310"/>
                      </a:lnTo>
                      <a:lnTo>
                        <a:pt x="254" y="310"/>
                      </a:lnTo>
                      <a:lnTo>
                        <a:pt x="255" y="311"/>
                      </a:lnTo>
                      <a:lnTo>
                        <a:pt x="255" y="311"/>
                      </a:lnTo>
                      <a:lnTo>
                        <a:pt x="252" y="317"/>
                      </a:lnTo>
                      <a:lnTo>
                        <a:pt x="250" y="317"/>
                      </a:lnTo>
                      <a:lnTo>
                        <a:pt x="250" y="317"/>
                      </a:lnTo>
                      <a:lnTo>
                        <a:pt x="250" y="319"/>
                      </a:lnTo>
                      <a:lnTo>
                        <a:pt x="250" y="321"/>
                      </a:lnTo>
                      <a:lnTo>
                        <a:pt x="248" y="321"/>
                      </a:lnTo>
                      <a:lnTo>
                        <a:pt x="248" y="319"/>
                      </a:lnTo>
                      <a:lnTo>
                        <a:pt x="250" y="319"/>
                      </a:lnTo>
                      <a:lnTo>
                        <a:pt x="248" y="319"/>
                      </a:lnTo>
                      <a:lnTo>
                        <a:pt x="246" y="319"/>
                      </a:lnTo>
                      <a:lnTo>
                        <a:pt x="244" y="323"/>
                      </a:lnTo>
                      <a:lnTo>
                        <a:pt x="242" y="325"/>
                      </a:lnTo>
                      <a:lnTo>
                        <a:pt x="242" y="327"/>
                      </a:lnTo>
                      <a:lnTo>
                        <a:pt x="242" y="325"/>
                      </a:lnTo>
                      <a:lnTo>
                        <a:pt x="242" y="321"/>
                      </a:lnTo>
                      <a:lnTo>
                        <a:pt x="240" y="319"/>
                      </a:lnTo>
                      <a:lnTo>
                        <a:pt x="240" y="319"/>
                      </a:lnTo>
                      <a:lnTo>
                        <a:pt x="239" y="319"/>
                      </a:lnTo>
                      <a:lnTo>
                        <a:pt x="237" y="319"/>
                      </a:lnTo>
                      <a:lnTo>
                        <a:pt x="235" y="319"/>
                      </a:lnTo>
                      <a:lnTo>
                        <a:pt x="233" y="321"/>
                      </a:lnTo>
                      <a:lnTo>
                        <a:pt x="233" y="319"/>
                      </a:lnTo>
                      <a:lnTo>
                        <a:pt x="231" y="319"/>
                      </a:lnTo>
                      <a:lnTo>
                        <a:pt x="231" y="317"/>
                      </a:lnTo>
                      <a:lnTo>
                        <a:pt x="233" y="313"/>
                      </a:lnTo>
                      <a:lnTo>
                        <a:pt x="233" y="308"/>
                      </a:lnTo>
                      <a:lnTo>
                        <a:pt x="233" y="306"/>
                      </a:lnTo>
                      <a:lnTo>
                        <a:pt x="235" y="304"/>
                      </a:lnTo>
                      <a:lnTo>
                        <a:pt x="242" y="306"/>
                      </a:lnTo>
                      <a:lnTo>
                        <a:pt x="244" y="306"/>
                      </a:lnTo>
                      <a:lnTo>
                        <a:pt x="246" y="304"/>
                      </a:lnTo>
                      <a:close/>
                      <a:moveTo>
                        <a:pt x="255" y="240"/>
                      </a:moveTo>
                      <a:lnTo>
                        <a:pt x="254" y="240"/>
                      </a:lnTo>
                      <a:lnTo>
                        <a:pt x="254" y="240"/>
                      </a:lnTo>
                      <a:lnTo>
                        <a:pt x="250" y="238"/>
                      </a:lnTo>
                      <a:lnTo>
                        <a:pt x="250" y="238"/>
                      </a:lnTo>
                      <a:lnTo>
                        <a:pt x="250" y="236"/>
                      </a:lnTo>
                      <a:lnTo>
                        <a:pt x="252" y="236"/>
                      </a:lnTo>
                      <a:lnTo>
                        <a:pt x="259" y="236"/>
                      </a:lnTo>
                      <a:lnTo>
                        <a:pt x="259" y="238"/>
                      </a:lnTo>
                      <a:lnTo>
                        <a:pt x="259" y="238"/>
                      </a:lnTo>
                      <a:lnTo>
                        <a:pt x="255" y="240"/>
                      </a:lnTo>
                      <a:close/>
                      <a:moveTo>
                        <a:pt x="272" y="229"/>
                      </a:moveTo>
                      <a:lnTo>
                        <a:pt x="272" y="231"/>
                      </a:lnTo>
                      <a:lnTo>
                        <a:pt x="263" y="234"/>
                      </a:lnTo>
                      <a:lnTo>
                        <a:pt x="263" y="236"/>
                      </a:lnTo>
                      <a:lnTo>
                        <a:pt x="261" y="236"/>
                      </a:lnTo>
                      <a:lnTo>
                        <a:pt x="261" y="236"/>
                      </a:lnTo>
                      <a:lnTo>
                        <a:pt x="261" y="234"/>
                      </a:lnTo>
                      <a:lnTo>
                        <a:pt x="261" y="233"/>
                      </a:lnTo>
                      <a:lnTo>
                        <a:pt x="263" y="231"/>
                      </a:lnTo>
                      <a:lnTo>
                        <a:pt x="263" y="229"/>
                      </a:lnTo>
                      <a:lnTo>
                        <a:pt x="263" y="229"/>
                      </a:lnTo>
                      <a:lnTo>
                        <a:pt x="265" y="229"/>
                      </a:lnTo>
                      <a:lnTo>
                        <a:pt x="265" y="229"/>
                      </a:lnTo>
                      <a:lnTo>
                        <a:pt x="265" y="229"/>
                      </a:lnTo>
                      <a:lnTo>
                        <a:pt x="267" y="229"/>
                      </a:lnTo>
                      <a:lnTo>
                        <a:pt x="267" y="229"/>
                      </a:lnTo>
                      <a:lnTo>
                        <a:pt x="267" y="225"/>
                      </a:lnTo>
                      <a:lnTo>
                        <a:pt x="269" y="223"/>
                      </a:lnTo>
                      <a:lnTo>
                        <a:pt x="270" y="223"/>
                      </a:lnTo>
                      <a:lnTo>
                        <a:pt x="272" y="223"/>
                      </a:lnTo>
                      <a:lnTo>
                        <a:pt x="272" y="225"/>
                      </a:lnTo>
                      <a:lnTo>
                        <a:pt x="274" y="225"/>
                      </a:lnTo>
                      <a:lnTo>
                        <a:pt x="272" y="225"/>
                      </a:lnTo>
                      <a:lnTo>
                        <a:pt x="272" y="227"/>
                      </a:lnTo>
                      <a:lnTo>
                        <a:pt x="270" y="227"/>
                      </a:lnTo>
                      <a:lnTo>
                        <a:pt x="270" y="227"/>
                      </a:lnTo>
                      <a:lnTo>
                        <a:pt x="272" y="229"/>
                      </a:lnTo>
                      <a:lnTo>
                        <a:pt x="272" y="229"/>
                      </a:lnTo>
                      <a:lnTo>
                        <a:pt x="272" y="229"/>
                      </a:lnTo>
                      <a:close/>
                      <a:moveTo>
                        <a:pt x="171" y="2"/>
                      </a:moveTo>
                      <a:lnTo>
                        <a:pt x="171" y="5"/>
                      </a:lnTo>
                      <a:lnTo>
                        <a:pt x="167" y="7"/>
                      </a:lnTo>
                      <a:lnTo>
                        <a:pt x="165" y="9"/>
                      </a:lnTo>
                      <a:lnTo>
                        <a:pt x="163" y="11"/>
                      </a:lnTo>
                      <a:lnTo>
                        <a:pt x="163" y="13"/>
                      </a:lnTo>
                      <a:lnTo>
                        <a:pt x="165" y="15"/>
                      </a:lnTo>
                      <a:lnTo>
                        <a:pt x="165" y="15"/>
                      </a:lnTo>
                      <a:lnTo>
                        <a:pt x="165" y="15"/>
                      </a:lnTo>
                      <a:lnTo>
                        <a:pt x="167" y="17"/>
                      </a:lnTo>
                      <a:lnTo>
                        <a:pt x="167" y="17"/>
                      </a:lnTo>
                      <a:lnTo>
                        <a:pt x="171" y="17"/>
                      </a:lnTo>
                      <a:lnTo>
                        <a:pt x="171" y="17"/>
                      </a:lnTo>
                      <a:lnTo>
                        <a:pt x="173" y="15"/>
                      </a:lnTo>
                      <a:lnTo>
                        <a:pt x="175" y="15"/>
                      </a:lnTo>
                      <a:lnTo>
                        <a:pt x="175" y="13"/>
                      </a:lnTo>
                      <a:lnTo>
                        <a:pt x="175" y="11"/>
                      </a:lnTo>
                      <a:lnTo>
                        <a:pt x="171" y="9"/>
                      </a:lnTo>
                      <a:lnTo>
                        <a:pt x="169" y="9"/>
                      </a:lnTo>
                      <a:lnTo>
                        <a:pt x="169" y="11"/>
                      </a:lnTo>
                      <a:lnTo>
                        <a:pt x="167" y="11"/>
                      </a:lnTo>
                      <a:lnTo>
                        <a:pt x="167" y="9"/>
                      </a:lnTo>
                      <a:lnTo>
                        <a:pt x="169" y="9"/>
                      </a:lnTo>
                      <a:lnTo>
                        <a:pt x="169" y="7"/>
                      </a:lnTo>
                      <a:lnTo>
                        <a:pt x="171" y="7"/>
                      </a:lnTo>
                      <a:lnTo>
                        <a:pt x="171" y="7"/>
                      </a:lnTo>
                      <a:lnTo>
                        <a:pt x="171" y="7"/>
                      </a:lnTo>
                      <a:lnTo>
                        <a:pt x="171" y="7"/>
                      </a:lnTo>
                      <a:lnTo>
                        <a:pt x="178" y="9"/>
                      </a:lnTo>
                      <a:lnTo>
                        <a:pt x="180" y="9"/>
                      </a:lnTo>
                      <a:lnTo>
                        <a:pt x="184" y="7"/>
                      </a:lnTo>
                      <a:lnTo>
                        <a:pt x="184" y="7"/>
                      </a:lnTo>
                      <a:lnTo>
                        <a:pt x="186" y="9"/>
                      </a:lnTo>
                      <a:lnTo>
                        <a:pt x="192" y="9"/>
                      </a:lnTo>
                      <a:lnTo>
                        <a:pt x="193" y="11"/>
                      </a:lnTo>
                      <a:lnTo>
                        <a:pt x="199" y="13"/>
                      </a:lnTo>
                      <a:lnTo>
                        <a:pt x="199" y="15"/>
                      </a:lnTo>
                      <a:lnTo>
                        <a:pt x="197" y="15"/>
                      </a:lnTo>
                      <a:lnTo>
                        <a:pt x="197" y="15"/>
                      </a:lnTo>
                      <a:lnTo>
                        <a:pt x="195" y="17"/>
                      </a:lnTo>
                      <a:lnTo>
                        <a:pt x="195" y="15"/>
                      </a:lnTo>
                      <a:lnTo>
                        <a:pt x="193" y="15"/>
                      </a:lnTo>
                      <a:lnTo>
                        <a:pt x="192" y="15"/>
                      </a:lnTo>
                      <a:lnTo>
                        <a:pt x="190" y="17"/>
                      </a:lnTo>
                      <a:lnTo>
                        <a:pt x="190" y="19"/>
                      </a:lnTo>
                      <a:lnTo>
                        <a:pt x="192" y="19"/>
                      </a:lnTo>
                      <a:lnTo>
                        <a:pt x="193" y="19"/>
                      </a:lnTo>
                      <a:lnTo>
                        <a:pt x="195" y="19"/>
                      </a:lnTo>
                      <a:lnTo>
                        <a:pt x="197" y="20"/>
                      </a:lnTo>
                      <a:lnTo>
                        <a:pt x="197" y="20"/>
                      </a:lnTo>
                      <a:lnTo>
                        <a:pt x="195" y="22"/>
                      </a:lnTo>
                      <a:lnTo>
                        <a:pt x="195" y="20"/>
                      </a:lnTo>
                      <a:lnTo>
                        <a:pt x="193" y="24"/>
                      </a:lnTo>
                      <a:lnTo>
                        <a:pt x="193" y="28"/>
                      </a:lnTo>
                      <a:lnTo>
                        <a:pt x="195" y="34"/>
                      </a:lnTo>
                      <a:lnTo>
                        <a:pt x="199" y="35"/>
                      </a:lnTo>
                      <a:lnTo>
                        <a:pt x="203" y="37"/>
                      </a:lnTo>
                      <a:lnTo>
                        <a:pt x="203" y="37"/>
                      </a:lnTo>
                      <a:lnTo>
                        <a:pt x="205" y="41"/>
                      </a:lnTo>
                      <a:lnTo>
                        <a:pt x="205" y="43"/>
                      </a:lnTo>
                      <a:lnTo>
                        <a:pt x="203" y="45"/>
                      </a:lnTo>
                      <a:lnTo>
                        <a:pt x="203" y="47"/>
                      </a:lnTo>
                      <a:lnTo>
                        <a:pt x="201" y="47"/>
                      </a:lnTo>
                      <a:lnTo>
                        <a:pt x="201" y="47"/>
                      </a:lnTo>
                      <a:lnTo>
                        <a:pt x="199" y="47"/>
                      </a:lnTo>
                      <a:lnTo>
                        <a:pt x="201" y="45"/>
                      </a:lnTo>
                      <a:lnTo>
                        <a:pt x="199" y="45"/>
                      </a:lnTo>
                      <a:lnTo>
                        <a:pt x="199" y="45"/>
                      </a:lnTo>
                      <a:lnTo>
                        <a:pt x="195" y="45"/>
                      </a:lnTo>
                      <a:lnTo>
                        <a:pt x="195" y="45"/>
                      </a:lnTo>
                      <a:lnTo>
                        <a:pt x="193" y="47"/>
                      </a:lnTo>
                      <a:lnTo>
                        <a:pt x="193" y="49"/>
                      </a:lnTo>
                      <a:lnTo>
                        <a:pt x="195" y="49"/>
                      </a:lnTo>
                      <a:lnTo>
                        <a:pt x="197" y="49"/>
                      </a:lnTo>
                      <a:lnTo>
                        <a:pt x="197" y="50"/>
                      </a:lnTo>
                      <a:lnTo>
                        <a:pt x="199" y="49"/>
                      </a:lnTo>
                      <a:lnTo>
                        <a:pt x="199" y="47"/>
                      </a:lnTo>
                      <a:lnTo>
                        <a:pt x="201" y="50"/>
                      </a:lnTo>
                      <a:lnTo>
                        <a:pt x="203" y="52"/>
                      </a:lnTo>
                      <a:lnTo>
                        <a:pt x="207" y="54"/>
                      </a:lnTo>
                      <a:lnTo>
                        <a:pt x="209" y="54"/>
                      </a:lnTo>
                      <a:lnTo>
                        <a:pt x="212" y="54"/>
                      </a:lnTo>
                      <a:lnTo>
                        <a:pt x="214" y="52"/>
                      </a:lnTo>
                      <a:lnTo>
                        <a:pt x="218" y="50"/>
                      </a:lnTo>
                      <a:lnTo>
                        <a:pt x="218" y="49"/>
                      </a:lnTo>
                      <a:lnTo>
                        <a:pt x="218" y="49"/>
                      </a:lnTo>
                      <a:lnTo>
                        <a:pt x="220" y="47"/>
                      </a:lnTo>
                      <a:lnTo>
                        <a:pt x="222" y="43"/>
                      </a:lnTo>
                      <a:lnTo>
                        <a:pt x="222" y="41"/>
                      </a:lnTo>
                      <a:lnTo>
                        <a:pt x="224" y="41"/>
                      </a:lnTo>
                      <a:lnTo>
                        <a:pt x="227" y="41"/>
                      </a:lnTo>
                      <a:lnTo>
                        <a:pt x="229" y="41"/>
                      </a:lnTo>
                      <a:lnTo>
                        <a:pt x="233" y="39"/>
                      </a:lnTo>
                      <a:lnTo>
                        <a:pt x="237" y="35"/>
                      </a:lnTo>
                      <a:lnTo>
                        <a:pt x="239" y="35"/>
                      </a:lnTo>
                      <a:lnTo>
                        <a:pt x="239" y="35"/>
                      </a:lnTo>
                      <a:lnTo>
                        <a:pt x="239" y="35"/>
                      </a:lnTo>
                      <a:lnTo>
                        <a:pt x="240" y="34"/>
                      </a:lnTo>
                      <a:lnTo>
                        <a:pt x="240" y="34"/>
                      </a:lnTo>
                      <a:lnTo>
                        <a:pt x="244" y="30"/>
                      </a:lnTo>
                      <a:lnTo>
                        <a:pt x="244" y="30"/>
                      </a:lnTo>
                      <a:lnTo>
                        <a:pt x="244" y="28"/>
                      </a:lnTo>
                      <a:lnTo>
                        <a:pt x="244" y="28"/>
                      </a:lnTo>
                      <a:lnTo>
                        <a:pt x="244" y="28"/>
                      </a:lnTo>
                      <a:lnTo>
                        <a:pt x="244" y="26"/>
                      </a:lnTo>
                      <a:lnTo>
                        <a:pt x="246" y="26"/>
                      </a:lnTo>
                      <a:lnTo>
                        <a:pt x="250" y="24"/>
                      </a:lnTo>
                      <a:lnTo>
                        <a:pt x="254" y="22"/>
                      </a:lnTo>
                      <a:lnTo>
                        <a:pt x="255" y="22"/>
                      </a:lnTo>
                      <a:lnTo>
                        <a:pt x="255" y="24"/>
                      </a:lnTo>
                      <a:lnTo>
                        <a:pt x="255" y="24"/>
                      </a:lnTo>
                      <a:lnTo>
                        <a:pt x="255" y="26"/>
                      </a:lnTo>
                      <a:lnTo>
                        <a:pt x="255" y="26"/>
                      </a:lnTo>
                      <a:lnTo>
                        <a:pt x="255" y="28"/>
                      </a:lnTo>
                      <a:lnTo>
                        <a:pt x="255" y="28"/>
                      </a:lnTo>
                      <a:lnTo>
                        <a:pt x="255" y="30"/>
                      </a:lnTo>
                      <a:lnTo>
                        <a:pt x="255" y="32"/>
                      </a:lnTo>
                      <a:lnTo>
                        <a:pt x="257" y="32"/>
                      </a:lnTo>
                      <a:lnTo>
                        <a:pt x="257" y="34"/>
                      </a:lnTo>
                      <a:lnTo>
                        <a:pt x="257" y="34"/>
                      </a:lnTo>
                      <a:lnTo>
                        <a:pt x="259" y="35"/>
                      </a:lnTo>
                      <a:lnTo>
                        <a:pt x="259" y="37"/>
                      </a:lnTo>
                      <a:lnTo>
                        <a:pt x="259" y="39"/>
                      </a:lnTo>
                      <a:lnTo>
                        <a:pt x="259" y="39"/>
                      </a:lnTo>
                      <a:lnTo>
                        <a:pt x="261" y="41"/>
                      </a:lnTo>
                      <a:lnTo>
                        <a:pt x="261" y="41"/>
                      </a:lnTo>
                      <a:lnTo>
                        <a:pt x="261" y="41"/>
                      </a:lnTo>
                      <a:lnTo>
                        <a:pt x="259" y="43"/>
                      </a:lnTo>
                      <a:lnTo>
                        <a:pt x="259" y="43"/>
                      </a:lnTo>
                      <a:lnTo>
                        <a:pt x="259" y="45"/>
                      </a:lnTo>
                      <a:lnTo>
                        <a:pt x="255" y="47"/>
                      </a:lnTo>
                      <a:lnTo>
                        <a:pt x="252" y="52"/>
                      </a:lnTo>
                      <a:lnTo>
                        <a:pt x="250" y="52"/>
                      </a:lnTo>
                      <a:lnTo>
                        <a:pt x="248" y="58"/>
                      </a:lnTo>
                      <a:lnTo>
                        <a:pt x="242" y="65"/>
                      </a:lnTo>
                      <a:lnTo>
                        <a:pt x="239" y="77"/>
                      </a:lnTo>
                      <a:lnTo>
                        <a:pt x="237" y="79"/>
                      </a:lnTo>
                      <a:lnTo>
                        <a:pt x="231" y="81"/>
                      </a:lnTo>
                      <a:lnTo>
                        <a:pt x="220" y="86"/>
                      </a:lnTo>
                      <a:lnTo>
                        <a:pt x="218" y="86"/>
                      </a:lnTo>
                      <a:lnTo>
                        <a:pt x="216" y="90"/>
                      </a:lnTo>
                      <a:lnTo>
                        <a:pt x="214" y="94"/>
                      </a:lnTo>
                      <a:lnTo>
                        <a:pt x="214" y="97"/>
                      </a:lnTo>
                      <a:lnTo>
                        <a:pt x="212" y="105"/>
                      </a:lnTo>
                      <a:lnTo>
                        <a:pt x="214" y="112"/>
                      </a:lnTo>
                      <a:lnTo>
                        <a:pt x="214" y="114"/>
                      </a:lnTo>
                      <a:lnTo>
                        <a:pt x="214" y="116"/>
                      </a:lnTo>
                      <a:lnTo>
                        <a:pt x="216" y="118"/>
                      </a:lnTo>
                      <a:lnTo>
                        <a:pt x="216" y="118"/>
                      </a:lnTo>
                      <a:lnTo>
                        <a:pt x="216" y="118"/>
                      </a:lnTo>
                      <a:lnTo>
                        <a:pt x="218" y="120"/>
                      </a:lnTo>
                      <a:lnTo>
                        <a:pt x="218" y="122"/>
                      </a:lnTo>
                      <a:lnTo>
                        <a:pt x="220" y="124"/>
                      </a:lnTo>
                      <a:lnTo>
                        <a:pt x="220" y="126"/>
                      </a:lnTo>
                      <a:lnTo>
                        <a:pt x="222" y="126"/>
                      </a:lnTo>
                      <a:lnTo>
                        <a:pt x="222" y="127"/>
                      </a:lnTo>
                      <a:lnTo>
                        <a:pt x="224" y="133"/>
                      </a:lnTo>
                      <a:lnTo>
                        <a:pt x="229" y="139"/>
                      </a:lnTo>
                      <a:lnTo>
                        <a:pt x="231" y="139"/>
                      </a:lnTo>
                      <a:lnTo>
                        <a:pt x="233" y="139"/>
                      </a:lnTo>
                      <a:lnTo>
                        <a:pt x="239" y="139"/>
                      </a:lnTo>
                      <a:lnTo>
                        <a:pt x="239" y="139"/>
                      </a:lnTo>
                      <a:lnTo>
                        <a:pt x="240" y="141"/>
                      </a:lnTo>
                      <a:lnTo>
                        <a:pt x="239" y="141"/>
                      </a:lnTo>
                      <a:lnTo>
                        <a:pt x="239" y="141"/>
                      </a:lnTo>
                      <a:lnTo>
                        <a:pt x="239" y="142"/>
                      </a:lnTo>
                      <a:lnTo>
                        <a:pt x="240" y="146"/>
                      </a:lnTo>
                      <a:lnTo>
                        <a:pt x="240" y="146"/>
                      </a:lnTo>
                      <a:lnTo>
                        <a:pt x="244" y="148"/>
                      </a:lnTo>
                      <a:lnTo>
                        <a:pt x="250" y="148"/>
                      </a:lnTo>
                      <a:lnTo>
                        <a:pt x="254" y="150"/>
                      </a:lnTo>
                      <a:lnTo>
                        <a:pt x="254" y="152"/>
                      </a:lnTo>
                      <a:lnTo>
                        <a:pt x="254" y="154"/>
                      </a:lnTo>
                      <a:lnTo>
                        <a:pt x="254" y="158"/>
                      </a:lnTo>
                      <a:lnTo>
                        <a:pt x="254" y="159"/>
                      </a:lnTo>
                      <a:lnTo>
                        <a:pt x="254" y="161"/>
                      </a:lnTo>
                      <a:lnTo>
                        <a:pt x="255" y="163"/>
                      </a:lnTo>
                      <a:lnTo>
                        <a:pt x="255" y="163"/>
                      </a:lnTo>
                      <a:lnTo>
                        <a:pt x="255" y="165"/>
                      </a:lnTo>
                      <a:lnTo>
                        <a:pt x="255" y="167"/>
                      </a:lnTo>
                      <a:lnTo>
                        <a:pt x="254" y="171"/>
                      </a:lnTo>
                      <a:lnTo>
                        <a:pt x="254" y="173"/>
                      </a:lnTo>
                      <a:lnTo>
                        <a:pt x="254" y="174"/>
                      </a:lnTo>
                      <a:lnTo>
                        <a:pt x="254" y="178"/>
                      </a:lnTo>
                      <a:lnTo>
                        <a:pt x="255" y="180"/>
                      </a:lnTo>
                      <a:lnTo>
                        <a:pt x="259" y="184"/>
                      </a:lnTo>
                      <a:lnTo>
                        <a:pt x="261" y="186"/>
                      </a:lnTo>
                      <a:lnTo>
                        <a:pt x="261" y="186"/>
                      </a:lnTo>
                      <a:lnTo>
                        <a:pt x="263" y="186"/>
                      </a:lnTo>
                      <a:lnTo>
                        <a:pt x="263" y="188"/>
                      </a:lnTo>
                      <a:lnTo>
                        <a:pt x="261" y="188"/>
                      </a:lnTo>
                      <a:lnTo>
                        <a:pt x="259" y="188"/>
                      </a:lnTo>
                      <a:lnTo>
                        <a:pt x="257" y="191"/>
                      </a:lnTo>
                      <a:lnTo>
                        <a:pt x="255" y="193"/>
                      </a:lnTo>
                      <a:lnTo>
                        <a:pt x="254" y="195"/>
                      </a:lnTo>
                      <a:lnTo>
                        <a:pt x="254" y="197"/>
                      </a:lnTo>
                      <a:lnTo>
                        <a:pt x="254" y="201"/>
                      </a:lnTo>
                      <a:lnTo>
                        <a:pt x="252" y="204"/>
                      </a:lnTo>
                      <a:lnTo>
                        <a:pt x="250" y="206"/>
                      </a:lnTo>
                      <a:lnTo>
                        <a:pt x="248" y="208"/>
                      </a:lnTo>
                      <a:lnTo>
                        <a:pt x="246" y="212"/>
                      </a:lnTo>
                      <a:lnTo>
                        <a:pt x="246" y="214"/>
                      </a:lnTo>
                      <a:lnTo>
                        <a:pt x="246" y="214"/>
                      </a:lnTo>
                      <a:lnTo>
                        <a:pt x="246" y="216"/>
                      </a:lnTo>
                      <a:lnTo>
                        <a:pt x="246" y="218"/>
                      </a:lnTo>
                      <a:lnTo>
                        <a:pt x="242" y="221"/>
                      </a:lnTo>
                      <a:lnTo>
                        <a:pt x="242" y="221"/>
                      </a:lnTo>
                      <a:lnTo>
                        <a:pt x="242" y="221"/>
                      </a:lnTo>
                      <a:lnTo>
                        <a:pt x="242" y="223"/>
                      </a:lnTo>
                      <a:lnTo>
                        <a:pt x="242" y="223"/>
                      </a:lnTo>
                      <a:lnTo>
                        <a:pt x="242" y="225"/>
                      </a:lnTo>
                      <a:lnTo>
                        <a:pt x="240" y="225"/>
                      </a:lnTo>
                      <a:lnTo>
                        <a:pt x="240" y="225"/>
                      </a:lnTo>
                      <a:lnTo>
                        <a:pt x="239" y="225"/>
                      </a:lnTo>
                      <a:lnTo>
                        <a:pt x="239" y="227"/>
                      </a:lnTo>
                      <a:lnTo>
                        <a:pt x="237" y="229"/>
                      </a:lnTo>
                      <a:lnTo>
                        <a:pt x="235" y="229"/>
                      </a:lnTo>
                      <a:lnTo>
                        <a:pt x="235" y="231"/>
                      </a:lnTo>
                      <a:lnTo>
                        <a:pt x="233" y="234"/>
                      </a:lnTo>
                      <a:lnTo>
                        <a:pt x="233" y="236"/>
                      </a:lnTo>
                      <a:lnTo>
                        <a:pt x="231" y="238"/>
                      </a:lnTo>
                      <a:lnTo>
                        <a:pt x="231" y="238"/>
                      </a:lnTo>
                      <a:lnTo>
                        <a:pt x="225" y="240"/>
                      </a:lnTo>
                      <a:lnTo>
                        <a:pt x="225" y="240"/>
                      </a:lnTo>
                      <a:lnTo>
                        <a:pt x="225" y="240"/>
                      </a:lnTo>
                      <a:lnTo>
                        <a:pt x="225" y="242"/>
                      </a:lnTo>
                      <a:lnTo>
                        <a:pt x="225" y="242"/>
                      </a:lnTo>
                      <a:lnTo>
                        <a:pt x="224" y="244"/>
                      </a:lnTo>
                      <a:lnTo>
                        <a:pt x="222" y="244"/>
                      </a:lnTo>
                      <a:lnTo>
                        <a:pt x="222" y="246"/>
                      </a:lnTo>
                      <a:lnTo>
                        <a:pt x="222" y="248"/>
                      </a:lnTo>
                      <a:lnTo>
                        <a:pt x="222" y="248"/>
                      </a:lnTo>
                      <a:lnTo>
                        <a:pt x="220" y="248"/>
                      </a:lnTo>
                      <a:lnTo>
                        <a:pt x="214" y="251"/>
                      </a:lnTo>
                      <a:lnTo>
                        <a:pt x="210" y="251"/>
                      </a:lnTo>
                      <a:lnTo>
                        <a:pt x="205" y="259"/>
                      </a:lnTo>
                      <a:lnTo>
                        <a:pt x="205" y="259"/>
                      </a:lnTo>
                      <a:lnTo>
                        <a:pt x="203" y="259"/>
                      </a:lnTo>
                      <a:lnTo>
                        <a:pt x="203" y="259"/>
                      </a:lnTo>
                      <a:lnTo>
                        <a:pt x="201" y="259"/>
                      </a:lnTo>
                      <a:lnTo>
                        <a:pt x="201" y="259"/>
                      </a:lnTo>
                      <a:lnTo>
                        <a:pt x="201" y="259"/>
                      </a:lnTo>
                      <a:lnTo>
                        <a:pt x="201" y="261"/>
                      </a:lnTo>
                      <a:lnTo>
                        <a:pt x="199" y="263"/>
                      </a:lnTo>
                      <a:lnTo>
                        <a:pt x="197" y="263"/>
                      </a:lnTo>
                      <a:lnTo>
                        <a:pt x="197" y="263"/>
                      </a:lnTo>
                      <a:lnTo>
                        <a:pt x="193" y="265"/>
                      </a:lnTo>
                      <a:lnTo>
                        <a:pt x="192" y="266"/>
                      </a:lnTo>
                      <a:lnTo>
                        <a:pt x="190" y="266"/>
                      </a:lnTo>
                      <a:lnTo>
                        <a:pt x="188" y="268"/>
                      </a:lnTo>
                      <a:lnTo>
                        <a:pt x="186" y="270"/>
                      </a:lnTo>
                      <a:lnTo>
                        <a:pt x="182" y="278"/>
                      </a:lnTo>
                      <a:lnTo>
                        <a:pt x="182" y="280"/>
                      </a:lnTo>
                      <a:lnTo>
                        <a:pt x="180" y="280"/>
                      </a:lnTo>
                      <a:lnTo>
                        <a:pt x="180" y="280"/>
                      </a:lnTo>
                      <a:lnTo>
                        <a:pt x="182" y="281"/>
                      </a:lnTo>
                      <a:lnTo>
                        <a:pt x="182" y="283"/>
                      </a:lnTo>
                      <a:lnTo>
                        <a:pt x="182" y="287"/>
                      </a:lnTo>
                      <a:lnTo>
                        <a:pt x="182" y="289"/>
                      </a:lnTo>
                      <a:lnTo>
                        <a:pt x="182" y="293"/>
                      </a:lnTo>
                      <a:lnTo>
                        <a:pt x="182" y="295"/>
                      </a:lnTo>
                      <a:lnTo>
                        <a:pt x="184" y="296"/>
                      </a:lnTo>
                      <a:lnTo>
                        <a:pt x="186" y="300"/>
                      </a:lnTo>
                      <a:lnTo>
                        <a:pt x="192" y="310"/>
                      </a:lnTo>
                      <a:lnTo>
                        <a:pt x="193" y="310"/>
                      </a:lnTo>
                      <a:lnTo>
                        <a:pt x="193" y="311"/>
                      </a:lnTo>
                      <a:lnTo>
                        <a:pt x="205" y="321"/>
                      </a:lnTo>
                      <a:lnTo>
                        <a:pt x="207" y="323"/>
                      </a:lnTo>
                      <a:lnTo>
                        <a:pt x="212" y="325"/>
                      </a:lnTo>
                      <a:lnTo>
                        <a:pt x="216" y="325"/>
                      </a:lnTo>
                      <a:lnTo>
                        <a:pt x="218" y="325"/>
                      </a:lnTo>
                      <a:lnTo>
                        <a:pt x="231" y="319"/>
                      </a:lnTo>
                      <a:lnTo>
                        <a:pt x="231" y="321"/>
                      </a:lnTo>
                      <a:lnTo>
                        <a:pt x="233" y="321"/>
                      </a:lnTo>
                      <a:lnTo>
                        <a:pt x="231" y="330"/>
                      </a:lnTo>
                      <a:lnTo>
                        <a:pt x="231" y="332"/>
                      </a:lnTo>
                      <a:lnTo>
                        <a:pt x="229" y="332"/>
                      </a:lnTo>
                      <a:lnTo>
                        <a:pt x="229" y="332"/>
                      </a:lnTo>
                      <a:lnTo>
                        <a:pt x="229" y="334"/>
                      </a:lnTo>
                      <a:lnTo>
                        <a:pt x="229" y="336"/>
                      </a:lnTo>
                      <a:lnTo>
                        <a:pt x="231" y="338"/>
                      </a:lnTo>
                      <a:lnTo>
                        <a:pt x="231" y="340"/>
                      </a:lnTo>
                      <a:lnTo>
                        <a:pt x="233" y="340"/>
                      </a:lnTo>
                      <a:lnTo>
                        <a:pt x="237" y="340"/>
                      </a:lnTo>
                      <a:lnTo>
                        <a:pt x="242" y="336"/>
                      </a:lnTo>
                      <a:lnTo>
                        <a:pt x="244" y="336"/>
                      </a:lnTo>
                      <a:lnTo>
                        <a:pt x="246" y="334"/>
                      </a:lnTo>
                      <a:lnTo>
                        <a:pt x="246" y="334"/>
                      </a:lnTo>
                      <a:lnTo>
                        <a:pt x="248" y="332"/>
                      </a:lnTo>
                      <a:lnTo>
                        <a:pt x="246" y="330"/>
                      </a:lnTo>
                      <a:lnTo>
                        <a:pt x="246" y="328"/>
                      </a:lnTo>
                      <a:lnTo>
                        <a:pt x="246" y="328"/>
                      </a:lnTo>
                      <a:lnTo>
                        <a:pt x="248" y="327"/>
                      </a:lnTo>
                      <a:lnTo>
                        <a:pt x="248" y="327"/>
                      </a:lnTo>
                      <a:lnTo>
                        <a:pt x="250" y="327"/>
                      </a:lnTo>
                      <a:lnTo>
                        <a:pt x="250" y="327"/>
                      </a:lnTo>
                      <a:lnTo>
                        <a:pt x="250" y="327"/>
                      </a:lnTo>
                      <a:lnTo>
                        <a:pt x="252" y="327"/>
                      </a:lnTo>
                      <a:lnTo>
                        <a:pt x="252" y="327"/>
                      </a:lnTo>
                      <a:lnTo>
                        <a:pt x="255" y="328"/>
                      </a:lnTo>
                      <a:lnTo>
                        <a:pt x="255" y="328"/>
                      </a:lnTo>
                      <a:lnTo>
                        <a:pt x="257" y="330"/>
                      </a:lnTo>
                      <a:lnTo>
                        <a:pt x="259" y="334"/>
                      </a:lnTo>
                      <a:lnTo>
                        <a:pt x="259" y="334"/>
                      </a:lnTo>
                      <a:lnTo>
                        <a:pt x="259" y="338"/>
                      </a:lnTo>
                      <a:lnTo>
                        <a:pt x="259" y="349"/>
                      </a:lnTo>
                      <a:lnTo>
                        <a:pt x="261" y="349"/>
                      </a:lnTo>
                      <a:lnTo>
                        <a:pt x="263" y="351"/>
                      </a:lnTo>
                      <a:lnTo>
                        <a:pt x="265" y="353"/>
                      </a:lnTo>
                      <a:lnTo>
                        <a:pt x="267" y="353"/>
                      </a:lnTo>
                      <a:lnTo>
                        <a:pt x="267" y="355"/>
                      </a:lnTo>
                      <a:lnTo>
                        <a:pt x="272" y="357"/>
                      </a:lnTo>
                      <a:lnTo>
                        <a:pt x="272" y="357"/>
                      </a:lnTo>
                      <a:lnTo>
                        <a:pt x="272" y="357"/>
                      </a:lnTo>
                      <a:lnTo>
                        <a:pt x="272" y="357"/>
                      </a:lnTo>
                      <a:lnTo>
                        <a:pt x="272" y="357"/>
                      </a:lnTo>
                      <a:lnTo>
                        <a:pt x="265" y="355"/>
                      </a:lnTo>
                      <a:lnTo>
                        <a:pt x="261" y="355"/>
                      </a:lnTo>
                      <a:lnTo>
                        <a:pt x="261" y="357"/>
                      </a:lnTo>
                      <a:lnTo>
                        <a:pt x="261" y="358"/>
                      </a:lnTo>
                      <a:lnTo>
                        <a:pt x="263" y="358"/>
                      </a:lnTo>
                      <a:lnTo>
                        <a:pt x="263" y="360"/>
                      </a:lnTo>
                      <a:lnTo>
                        <a:pt x="265" y="362"/>
                      </a:lnTo>
                      <a:lnTo>
                        <a:pt x="265" y="362"/>
                      </a:lnTo>
                      <a:lnTo>
                        <a:pt x="267" y="362"/>
                      </a:lnTo>
                      <a:lnTo>
                        <a:pt x="270" y="362"/>
                      </a:lnTo>
                      <a:lnTo>
                        <a:pt x="272" y="362"/>
                      </a:lnTo>
                      <a:lnTo>
                        <a:pt x="278" y="366"/>
                      </a:lnTo>
                      <a:lnTo>
                        <a:pt x="282" y="366"/>
                      </a:lnTo>
                      <a:lnTo>
                        <a:pt x="284" y="364"/>
                      </a:lnTo>
                      <a:lnTo>
                        <a:pt x="284" y="364"/>
                      </a:lnTo>
                      <a:lnTo>
                        <a:pt x="282" y="362"/>
                      </a:lnTo>
                      <a:lnTo>
                        <a:pt x="280" y="362"/>
                      </a:lnTo>
                      <a:lnTo>
                        <a:pt x="280" y="362"/>
                      </a:lnTo>
                      <a:lnTo>
                        <a:pt x="278" y="360"/>
                      </a:lnTo>
                      <a:lnTo>
                        <a:pt x="278" y="358"/>
                      </a:lnTo>
                      <a:lnTo>
                        <a:pt x="284" y="364"/>
                      </a:lnTo>
                      <a:lnTo>
                        <a:pt x="287" y="366"/>
                      </a:lnTo>
                      <a:lnTo>
                        <a:pt x="289" y="366"/>
                      </a:lnTo>
                      <a:lnTo>
                        <a:pt x="289" y="370"/>
                      </a:lnTo>
                      <a:lnTo>
                        <a:pt x="286" y="377"/>
                      </a:lnTo>
                      <a:lnTo>
                        <a:pt x="286" y="379"/>
                      </a:lnTo>
                      <a:lnTo>
                        <a:pt x="286" y="383"/>
                      </a:lnTo>
                      <a:lnTo>
                        <a:pt x="286" y="390"/>
                      </a:lnTo>
                      <a:lnTo>
                        <a:pt x="286" y="398"/>
                      </a:lnTo>
                      <a:lnTo>
                        <a:pt x="284" y="407"/>
                      </a:lnTo>
                      <a:lnTo>
                        <a:pt x="284" y="413"/>
                      </a:lnTo>
                      <a:lnTo>
                        <a:pt x="286" y="415"/>
                      </a:lnTo>
                      <a:lnTo>
                        <a:pt x="291" y="420"/>
                      </a:lnTo>
                      <a:lnTo>
                        <a:pt x="293" y="422"/>
                      </a:lnTo>
                      <a:lnTo>
                        <a:pt x="293" y="426"/>
                      </a:lnTo>
                      <a:lnTo>
                        <a:pt x="291" y="430"/>
                      </a:lnTo>
                      <a:lnTo>
                        <a:pt x="289" y="432"/>
                      </a:lnTo>
                      <a:lnTo>
                        <a:pt x="284" y="435"/>
                      </a:lnTo>
                      <a:lnTo>
                        <a:pt x="242" y="454"/>
                      </a:lnTo>
                      <a:lnTo>
                        <a:pt x="240" y="456"/>
                      </a:lnTo>
                      <a:lnTo>
                        <a:pt x="239" y="464"/>
                      </a:lnTo>
                      <a:lnTo>
                        <a:pt x="235" y="465"/>
                      </a:lnTo>
                      <a:lnTo>
                        <a:pt x="233" y="467"/>
                      </a:lnTo>
                      <a:lnTo>
                        <a:pt x="231" y="469"/>
                      </a:lnTo>
                      <a:lnTo>
                        <a:pt x="229" y="469"/>
                      </a:lnTo>
                      <a:lnTo>
                        <a:pt x="227" y="469"/>
                      </a:lnTo>
                      <a:lnTo>
                        <a:pt x="227" y="469"/>
                      </a:lnTo>
                      <a:lnTo>
                        <a:pt x="225" y="469"/>
                      </a:lnTo>
                      <a:lnTo>
                        <a:pt x="224" y="469"/>
                      </a:lnTo>
                      <a:lnTo>
                        <a:pt x="224" y="477"/>
                      </a:lnTo>
                      <a:lnTo>
                        <a:pt x="222" y="481"/>
                      </a:lnTo>
                      <a:lnTo>
                        <a:pt x="220" y="482"/>
                      </a:lnTo>
                      <a:lnTo>
                        <a:pt x="218" y="486"/>
                      </a:lnTo>
                      <a:lnTo>
                        <a:pt x="218" y="486"/>
                      </a:lnTo>
                      <a:lnTo>
                        <a:pt x="216" y="488"/>
                      </a:lnTo>
                      <a:lnTo>
                        <a:pt x="214" y="488"/>
                      </a:lnTo>
                      <a:lnTo>
                        <a:pt x="210" y="490"/>
                      </a:lnTo>
                      <a:lnTo>
                        <a:pt x="203" y="490"/>
                      </a:lnTo>
                      <a:lnTo>
                        <a:pt x="199" y="494"/>
                      </a:lnTo>
                      <a:lnTo>
                        <a:pt x="193" y="501"/>
                      </a:lnTo>
                      <a:lnTo>
                        <a:pt x="190" y="507"/>
                      </a:lnTo>
                      <a:lnTo>
                        <a:pt x="188" y="509"/>
                      </a:lnTo>
                      <a:lnTo>
                        <a:pt x="188" y="514"/>
                      </a:lnTo>
                      <a:lnTo>
                        <a:pt x="188" y="516"/>
                      </a:lnTo>
                      <a:lnTo>
                        <a:pt x="193" y="531"/>
                      </a:lnTo>
                      <a:lnTo>
                        <a:pt x="195" y="539"/>
                      </a:lnTo>
                      <a:lnTo>
                        <a:pt x="197" y="544"/>
                      </a:lnTo>
                      <a:lnTo>
                        <a:pt x="197" y="546"/>
                      </a:lnTo>
                      <a:lnTo>
                        <a:pt x="197" y="548"/>
                      </a:lnTo>
                      <a:lnTo>
                        <a:pt x="197" y="552"/>
                      </a:lnTo>
                      <a:lnTo>
                        <a:pt x="199" y="557"/>
                      </a:lnTo>
                      <a:lnTo>
                        <a:pt x="199" y="561"/>
                      </a:lnTo>
                      <a:lnTo>
                        <a:pt x="199" y="563"/>
                      </a:lnTo>
                      <a:lnTo>
                        <a:pt x="193" y="573"/>
                      </a:lnTo>
                      <a:lnTo>
                        <a:pt x="188" y="580"/>
                      </a:lnTo>
                      <a:lnTo>
                        <a:pt x="180" y="593"/>
                      </a:lnTo>
                      <a:lnTo>
                        <a:pt x="171" y="604"/>
                      </a:lnTo>
                      <a:lnTo>
                        <a:pt x="169" y="604"/>
                      </a:lnTo>
                      <a:lnTo>
                        <a:pt x="163" y="606"/>
                      </a:lnTo>
                      <a:lnTo>
                        <a:pt x="162" y="606"/>
                      </a:lnTo>
                      <a:lnTo>
                        <a:pt x="147" y="614"/>
                      </a:lnTo>
                      <a:lnTo>
                        <a:pt x="139" y="588"/>
                      </a:lnTo>
                      <a:lnTo>
                        <a:pt x="137" y="578"/>
                      </a:lnTo>
                      <a:lnTo>
                        <a:pt x="135" y="569"/>
                      </a:lnTo>
                      <a:lnTo>
                        <a:pt x="133" y="559"/>
                      </a:lnTo>
                      <a:lnTo>
                        <a:pt x="132" y="550"/>
                      </a:lnTo>
                      <a:lnTo>
                        <a:pt x="130" y="541"/>
                      </a:lnTo>
                      <a:lnTo>
                        <a:pt x="128" y="531"/>
                      </a:lnTo>
                      <a:lnTo>
                        <a:pt x="124" y="514"/>
                      </a:lnTo>
                      <a:lnTo>
                        <a:pt x="122" y="505"/>
                      </a:lnTo>
                      <a:lnTo>
                        <a:pt x="113" y="467"/>
                      </a:lnTo>
                      <a:lnTo>
                        <a:pt x="111" y="460"/>
                      </a:lnTo>
                      <a:lnTo>
                        <a:pt x="111" y="458"/>
                      </a:lnTo>
                      <a:lnTo>
                        <a:pt x="111" y="458"/>
                      </a:lnTo>
                      <a:lnTo>
                        <a:pt x="98" y="449"/>
                      </a:lnTo>
                      <a:lnTo>
                        <a:pt x="83" y="437"/>
                      </a:lnTo>
                      <a:lnTo>
                        <a:pt x="71" y="430"/>
                      </a:lnTo>
                      <a:lnTo>
                        <a:pt x="62" y="424"/>
                      </a:lnTo>
                      <a:lnTo>
                        <a:pt x="60" y="422"/>
                      </a:lnTo>
                      <a:lnTo>
                        <a:pt x="60" y="419"/>
                      </a:lnTo>
                      <a:lnTo>
                        <a:pt x="58" y="409"/>
                      </a:lnTo>
                      <a:lnTo>
                        <a:pt x="58" y="398"/>
                      </a:lnTo>
                      <a:lnTo>
                        <a:pt x="56" y="396"/>
                      </a:lnTo>
                      <a:lnTo>
                        <a:pt x="49" y="383"/>
                      </a:lnTo>
                      <a:lnTo>
                        <a:pt x="43" y="373"/>
                      </a:lnTo>
                      <a:lnTo>
                        <a:pt x="41" y="372"/>
                      </a:lnTo>
                      <a:lnTo>
                        <a:pt x="40" y="372"/>
                      </a:lnTo>
                      <a:lnTo>
                        <a:pt x="38" y="372"/>
                      </a:lnTo>
                      <a:lnTo>
                        <a:pt x="38" y="372"/>
                      </a:lnTo>
                      <a:lnTo>
                        <a:pt x="36" y="372"/>
                      </a:lnTo>
                      <a:lnTo>
                        <a:pt x="28" y="366"/>
                      </a:lnTo>
                      <a:lnTo>
                        <a:pt x="24" y="364"/>
                      </a:lnTo>
                      <a:lnTo>
                        <a:pt x="21" y="364"/>
                      </a:lnTo>
                      <a:lnTo>
                        <a:pt x="19" y="364"/>
                      </a:lnTo>
                      <a:lnTo>
                        <a:pt x="17" y="362"/>
                      </a:lnTo>
                      <a:lnTo>
                        <a:pt x="15" y="357"/>
                      </a:lnTo>
                      <a:lnTo>
                        <a:pt x="15" y="345"/>
                      </a:lnTo>
                      <a:lnTo>
                        <a:pt x="15" y="342"/>
                      </a:lnTo>
                      <a:lnTo>
                        <a:pt x="9" y="332"/>
                      </a:lnTo>
                      <a:lnTo>
                        <a:pt x="4" y="325"/>
                      </a:lnTo>
                      <a:lnTo>
                        <a:pt x="4" y="323"/>
                      </a:lnTo>
                      <a:lnTo>
                        <a:pt x="4" y="317"/>
                      </a:lnTo>
                      <a:lnTo>
                        <a:pt x="2" y="313"/>
                      </a:lnTo>
                      <a:lnTo>
                        <a:pt x="0" y="311"/>
                      </a:lnTo>
                      <a:lnTo>
                        <a:pt x="0" y="308"/>
                      </a:lnTo>
                      <a:lnTo>
                        <a:pt x="0" y="304"/>
                      </a:lnTo>
                      <a:lnTo>
                        <a:pt x="0" y="296"/>
                      </a:lnTo>
                      <a:lnTo>
                        <a:pt x="0" y="289"/>
                      </a:lnTo>
                      <a:lnTo>
                        <a:pt x="2" y="287"/>
                      </a:lnTo>
                      <a:lnTo>
                        <a:pt x="6" y="281"/>
                      </a:lnTo>
                      <a:lnTo>
                        <a:pt x="8" y="280"/>
                      </a:lnTo>
                      <a:lnTo>
                        <a:pt x="9" y="278"/>
                      </a:lnTo>
                      <a:lnTo>
                        <a:pt x="13" y="276"/>
                      </a:lnTo>
                      <a:lnTo>
                        <a:pt x="17" y="276"/>
                      </a:lnTo>
                      <a:lnTo>
                        <a:pt x="19" y="276"/>
                      </a:lnTo>
                      <a:lnTo>
                        <a:pt x="21" y="274"/>
                      </a:lnTo>
                      <a:lnTo>
                        <a:pt x="21" y="272"/>
                      </a:lnTo>
                      <a:lnTo>
                        <a:pt x="23" y="263"/>
                      </a:lnTo>
                      <a:lnTo>
                        <a:pt x="24" y="259"/>
                      </a:lnTo>
                      <a:lnTo>
                        <a:pt x="28" y="257"/>
                      </a:lnTo>
                      <a:lnTo>
                        <a:pt x="34" y="255"/>
                      </a:lnTo>
                      <a:lnTo>
                        <a:pt x="36" y="251"/>
                      </a:lnTo>
                      <a:lnTo>
                        <a:pt x="43" y="250"/>
                      </a:lnTo>
                      <a:lnTo>
                        <a:pt x="47" y="246"/>
                      </a:lnTo>
                      <a:lnTo>
                        <a:pt x="49" y="244"/>
                      </a:lnTo>
                      <a:lnTo>
                        <a:pt x="49" y="244"/>
                      </a:lnTo>
                      <a:lnTo>
                        <a:pt x="51" y="242"/>
                      </a:lnTo>
                      <a:lnTo>
                        <a:pt x="53" y="240"/>
                      </a:lnTo>
                      <a:lnTo>
                        <a:pt x="55" y="238"/>
                      </a:lnTo>
                      <a:lnTo>
                        <a:pt x="51" y="236"/>
                      </a:lnTo>
                      <a:lnTo>
                        <a:pt x="53" y="234"/>
                      </a:lnTo>
                      <a:lnTo>
                        <a:pt x="53" y="233"/>
                      </a:lnTo>
                      <a:lnTo>
                        <a:pt x="55" y="231"/>
                      </a:lnTo>
                      <a:lnTo>
                        <a:pt x="56" y="231"/>
                      </a:lnTo>
                      <a:lnTo>
                        <a:pt x="56" y="229"/>
                      </a:lnTo>
                      <a:lnTo>
                        <a:pt x="55" y="219"/>
                      </a:lnTo>
                      <a:lnTo>
                        <a:pt x="55" y="216"/>
                      </a:lnTo>
                      <a:lnTo>
                        <a:pt x="55" y="214"/>
                      </a:lnTo>
                      <a:lnTo>
                        <a:pt x="56" y="208"/>
                      </a:lnTo>
                      <a:lnTo>
                        <a:pt x="58" y="203"/>
                      </a:lnTo>
                      <a:lnTo>
                        <a:pt x="60" y="199"/>
                      </a:lnTo>
                      <a:lnTo>
                        <a:pt x="62" y="195"/>
                      </a:lnTo>
                      <a:lnTo>
                        <a:pt x="68" y="188"/>
                      </a:lnTo>
                      <a:lnTo>
                        <a:pt x="68" y="188"/>
                      </a:lnTo>
                      <a:lnTo>
                        <a:pt x="66" y="186"/>
                      </a:lnTo>
                      <a:lnTo>
                        <a:pt x="62" y="184"/>
                      </a:lnTo>
                      <a:lnTo>
                        <a:pt x="60" y="182"/>
                      </a:lnTo>
                      <a:lnTo>
                        <a:pt x="58" y="180"/>
                      </a:lnTo>
                      <a:lnTo>
                        <a:pt x="56" y="176"/>
                      </a:lnTo>
                      <a:lnTo>
                        <a:pt x="58" y="173"/>
                      </a:lnTo>
                      <a:lnTo>
                        <a:pt x="58" y="169"/>
                      </a:lnTo>
                      <a:lnTo>
                        <a:pt x="60" y="163"/>
                      </a:lnTo>
                      <a:lnTo>
                        <a:pt x="60" y="161"/>
                      </a:lnTo>
                      <a:lnTo>
                        <a:pt x="60" y="150"/>
                      </a:lnTo>
                      <a:lnTo>
                        <a:pt x="58" y="148"/>
                      </a:lnTo>
                      <a:lnTo>
                        <a:pt x="55" y="142"/>
                      </a:lnTo>
                      <a:lnTo>
                        <a:pt x="55" y="139"/>
                      </a:lnTo>
                      <a:lnTo>
                        <a:pt x="55" y="135"/>
                      </a:lnTo>
                      <a:lnTo>
                        <a:pt x="55" y="127"/>
                      </a:lnTo>
                      <a:lnTo>
                        <a:pt x="56" y="122"/>
                      </a:lnTo>
                      <a:lnTo>
                        <a:pt x="56" y="116"/>
                      </a:lnTo>
                      <a:lnTo>
                        <a:pt x="58" y="111"/>
                      </a:lnTo>
                      <a:lnTo>
                        <a:pt x="60" y="107"/>
                      </a:lnTo>
                      <a:lnTo>
                        <a:pt x="60" y="105"/>
                      </a:lnTo>
                      <a:lnTo>
                        <a:pt x="58" y="103"/>
                      </a:lnTo>
                      <a:lnTo>
                        <a:pt x="58" y="101"/>
                      </a:lnTo>
                      <a:lnTo>
                        <a:pt x="58" y="97"/>
                      </a:lnTo>
                      <a:lnTo>
                        <a:pt x="62" y="88"/>
                      </a:lnTo>
                      <a:lnTo>
                        <a:pt x="62" y="86"/>
                      </a:lnTo>
                      <a:lnTo>
                        <a:pt x="62" y="82"/>
                      </a:lnTo>
                      <a:lnTo>
                        <a:pt x="62" y="82"/>
                      </a:lnTo>
                      <a:lnTo>
                        <a:pt x="62" y="81"/>
                      </a:lnTo>
                      <a:lnTo>
                        <a:pt x="60" y="79"/>
                      </a:lnTo>
                      <a:lnTo>
                        <a:pt x="60" y="79"/>
                      </a:lnTo>
                      <a:lnTo>
                        <a:pt x="58" y="79"/>
                      </a:lnTo>
                      <a:lnTo>
                        <a:pt x="51" y="77"/>
                      </a:lnTo>
                      <a:lnTo>
                        <a:pt x="49" y="77"/>
                      </a:lnTo>
                      <a:lnTo>
                        <a:pt x="49" y="73"/>
                      </a:lnTo>
                      <a:lnTo>
                        <a:pt x="51" y="71"/>
                      </a:lnTo>
                      <a:lnTo>
                        <a:pt x="53" y="69"/>
                      </a:lnTo>
                      <a:lnTo>
                        <a:pt x="56" y="67"/>
                      </a:lnTo>
                      <a:lnTo>
                        <a:pt x="66" y="62"/>
                      </a:lnTo>
                      <a:lnTo>
                        <a:pt x="68" y="62"/>
                      </a:lnTo>
                      <a:lnTo>
                        <a:pt x="70" y="58"/>
                      </a:lnTo>
                      <a:lnTo>
                        <a:pt x="70" y="54"/>
                      </a:lnTo>
                      <a:lnTo>
                        <a:pt x="68" y="52"/>
                      </a:lnTo>
                      <a:lnTo>
                        <a:pt x="66" y="52"/>
                      </a:lnTo>
                      <a:lnTo>
                        <a:pt x="66" y="50"/>
                      </a:lnTo>
                      <a:lnTo>
                        <a:pt x="68" y="49"/>
                      </a:lnTo>
                      <a:lnTo>
                        <a:pt x="71" y="49"/>
                      </a:lnTo>
                      <a:lnTo>
                        <a:pt x="73" y="49"/>
                      </a:lnTo>
                      <a:lnTo>
                        <a:pt x="77" y="49"/>
                      </a:lnTo>
                      <a:lnTo>
                        <a:pt x="81" y="47"/>
                      </a:lnTo>
                      <a:lnTo>
                        <a:pt x="83" y="45"/>
                      </a:lnTo>
                      <a:lnTo>
                        <a:pt x="83" y="45"/>
                      </a:lnTo>
                      <a:lnTo>
                        <a:pt x="81" y="41"/>
                      </a:lnTo>
                      <a:lnTo>
                        <a:pt x="81" y="39"/>
                      </a:lnTo>
                      <a:lnTo>
                        <a:pt x="81" y="39"/>
                      </a:lnTo>
                      <a:lnTo>
                        <a:pt x="81" y="35"/>
                      </a:lnTo>
                      <a:lnTo>
                        <a:pt x="81" y="35"/>
                      </a:lnTo>
                      <a:lnTo>
                        <a:pt x="86" y="34"/>
                      </a:lnTo>
                      <a:lnTo>
                        <a:pt x="88" y="34"/>
                      </a:lnTo>
                      <a:lnTo>
                        <a:pt x="94" y="34"/>
                      </a:lnTo>
                      <a:lnTo>
                        <a:pt x="96" y="32"/>
                      </a:lnTo>
                      <a:lnTo>
                        <a:pt x="100" y="30"/>
                      </a:lnTo>
                      <a:lnTo>
                        <a:pt x="101" y="28"/>
                      </a:lnTo>
                      <a:lnTo>
                        <a:pt x="103" y="28"/>
                      </a:lnTo>
                      <a:lnTo>
                        <a:pt x="105" y="24"/>
                      </a:lnTo>
                      <a:lnTo>
                        <a:pt x="107" y="20"/>
                      </a:lnTo>
                      <a:lnTo>
                        <a:pt x="109" y="19"/>
                      </a:lnTo>
                      <a:lnTo>
                        <a:pt x="109" y="19"/>
                      </a:lnTo>
                      <a:lnTo>
                        <a:pt x="111" y="17"/>
                      </a:lnTo>
                      <a:lnTo>
                        <a:pt x="113" y="17"/>
                      </a:lnTo>
                      <a:lnTo>
                        <a:pt x="120" y="13"/>
                      </a:lnTo>
                      <a:lnTo>
                        <a:pt x="120" y="13"/>
                      </a:lnTo>
                      <a:lnTo>
                        <a:pt x="122" y="11"/>
                      </a:lnTo>
                      <a:lnTo>
                        <a:pt x="124" y="9"/>
                      </a:lnTo>
                      <a:lnTo>
                        <a:pt x="133" y="9"/>
                      </a:lnTo>
                      <a:lnTo>
                        <a:pt x="135" y="9"/>
                      </a:lnTo>
                      <a:lnTo>
                        <a:pt x="137" y="5"/>
                      </a:lnTo>
                      <a:lnTo>
                        <a:pt x="139" y="5"/>
                      </a:lnTo>
                      <a:lnTo>
                        <a:pt x="139" y="5"/>
                      </a:lnTo>
                      <a:lnTo>
                        <a:pt x="141" y="7"/>
                      </a:lnTo>
                      <a:lnTo>
                        <a:pt x="141" y="5"/>
                      </a:lnTo>
                      <a:lnTo>
                        <a:pt x="145" y="5"/>
                      </a:lnTo>
                      <a:lnTo>
                        <a:pt x="145" y="5"/>
                      </a:lnTo>
                      <a:lnTo>
                        <a:pt x="147" y="4"/>
                      </a:lnTo>
                      <a:lnTo>
                        <a:pt x="148" y="4"/>
                      </a:lnTo>
                      <a:lnTo>
                        <a:pt x="150" y="4"/>
                      </a:lnTo>
                      <a:lnTo>
                        <a:pt x="150" y="4"/>
                      </a:lnTo>
                      <a:lnTo>
                        <a:pt x="154" y="2"/>
                      </a:lnTo>
                      <a:lnTo>
                        <a:pt x="156" y="2"/>
                      </a:lnTo>
                      <a:lnTo>
                        <a:pt x="156" y="0"/>
                      </a:lnTo>
                      <a:lnTo>
                        <a:pt x="160" y="0"/>
                      </a:lnTo>
                      <a:lnTo>
                        <a:pt x="162" y="0"/>
                      </a:lnTo>
                      <a:lnTo>
                        <a:pt x="162" y="0"/>
                      </a:lnTo>
                      <a:lnTo>
                        <a:pt x="163" y="0"/>
                      </a:lnTo>
                      <a:lnTo>
                        <a:pt x="163" y="0"/>
                      </a:lnTo>
                      <a:lnTo>
                        <a:pt x="163" y="2"/>
                      </a:lnTo>
                      <a:lnTo>
                        <a:pt x="171" y="2"/>
                      </a:lnTo>
                      <a:lnTo>
                        <a:pt x="171" y="2"/>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39">
                  <a:extLst>
                    <a:ext uri="{FF2B5EF4-FFF2-40B4-BE49-F238E27FC236}">
                      <a16:creationId xmlns:a16="http://schemas.microsoft.com/office/drawing/2014/main" id="{1961CF6E-B867-452D-8B60-B79D74C8CFEB}"/>
                    </a:ext>
                  </a:extLst>
                </p:cNvPr>
                <p:cNvSpPr>
                  <a:spLocks/>
                </p:cNvSpPr>
                <p:nvPr/>
              </p:nvSpPr>
              <p:spPr bwMode="auto">
                <a:xfrm>
                  <a:off x="2867025" y="2192338"/>
                  <a:ext cx="311150" cy="323850"/>
                </a:xfrm>
                <a:custGeom>
                  <a:avLst/>
                  <a:gdLst>
                    <a:gd name="T0" fmla="*/ 331 w 393"/>
                    <a:gd name="T1" fmla="*/ 29 h 410"/>
                    <a:gd name="T2" fmla="*/ 334 w 393"/>
                    <a:gd name="T3" fmla="*/ 32 h 410"/>
                    <a:gd name="T4" fmla="*/ 342 w 393"/>
                    <a:gd name="T5" fmla="*/ 36 h 410"/>
                    <a:gd name="T6" fmla="*/ 351 w 393"/>
                    <a:gd name="T7" fmla="*/ 49 h 410"/>
                    <a:gd name="T8" fmla="*/ 348 w 393"/>
                    <a:gd name="T9" fmla="*/ 59 h 410"/>
                    <a:gd name="T10" fmla="*/ 353 w 393"/>
                    <a:gd name="T11" fmla="*/ 77 h 410"/>
                    <a:gd name="T12" fmla="*/ 366 w 393"/>
                    <a:gd name="T13" fmla="*/ 98 h 410"/>
                    <a:gd name="T14" fmla="*/ 370 w 393"/>
                    <a:gd name="T15" fmla="*/ 98 h 410"/>
                    <a:gd name="T16" fmla="*/ 380 w 393"/>
                    <a:gd name="T17" fmla="*/ 117 h 410"/>
                    <a:gd name="T18" fmla="*/ 385 w 393"/>
                    <a:gd name="T19" fmla="*/ 128 h 410"/>
                    <a:gd name="T20" fmla="*/ 389 w 393"/>
                    <a:gd name="T21" fmla="*/ 156 h 410"/>
                    <a:gd name="T22" fmla="*/ 391 w 393"/>
                    <a:gd name="T23" fmla="*/ 168 h 410"/>
                    <a:gd name="T24" fmla="*/ 381 w 393"/>
                    <a:gd name="T25" fmla="*/ 194 h 410"/>
                    <a:gd name="T26" fmla="*/ 366 w 393"/>
                    <a:gd name="T27" fmla="*/ 218 h 410"/>
                    <a:gd name="T28" fmla="*/ 355 w 393"/>
                    <a:gd name="T29" fmla="*/ 226 h 410"/>
                    <a:gd name="T30" fmla="*/ 346 w 393"/>
                    <a:gd name="T31" fmla="*/ 246 h 410"/>
                    <a:gd name="T32" fmla="*/ 329 w 393"/>
                    <a:gd name="T33" fmla="*/ 261 h 410"/>
                    <a:gd name="T34" fmla="*/ 325 w 393"/>
                    <a:gd name="T35" fmla="*/ 280 h 410"/>
                    <a:gd name="T36" fmla="*/ 314 w 393"/>
                    <a:gd name="T37" fmla="*/ 340 h 410"/>
                    <a:gd name="T38" fmla="*/ 83 w 393"/>
                    <a:gd name="T39" fmla="*/ 378 h 410"/>
                    <a:gd name="T40" fmla="*/ 68 w 393"/>
                    <a:gd name="T41" fmla="*/ 380 h 410"/>
                    <a:gd name="T42" fmla="*/ 57 w 393"/>
                    <a:gd name="T43" fmla="*/ 380 h 410"/>
                    <a:gd name="T44" fmla="*/ 53 w 393"/>
                    <a:gd name="T45" fmla="*/ 389 h 410"/>
                    <a:gd name="T46" fmla="*/ 43 w 393"/>
                    <a:gd name="T47" fmla="*/ 400 h 410"/>
                    <a:gd name="T48" fmla="*/ 26 w 393"/>
                    <a:gd name="T49" fmla="*/ 410 h 410"/>
                    <a:gd name="T50" fmla="*/ 19 w 393"/>
                    <a:gd name="T51" fmla="*/ 399 h 410"/>
                    <a:gd name="T52" fmla="*/ 10 w 393"/>
                    <a:gd name="T53" fmla="*/ 402 h 410"/>
                    <a:gd name="T54" fmla="*/ 2 w 393"/>
                    <a:gd name="T55" fmla="*/ 395 h 410"/>
                    <a:gd name="T56" fmla="*/ 2 w 393"/>
                    <a:gd name="T57" fmla="*/ 380 h 410"/>
                    <a:gd name="T58" fmla="*/ 4 w 393"/>
                    <a:gd name="T59" fmla="*/ 367 h 410"/>
                    <a:gd name="T60" fmla="*/ 6 w 393"/>
                    <a:gd name="T61" fmla="*/ 348 h 410"/>
                    <a:gd name="T62" fmla="*/ 8 w 393"/>
                    <a:gd name="T63" fmla="*/ 338 h 410"/>
                    <a:gd name="T64" fmla="*/ 11 w 393"/>
                    <a:gd name="T65" fmla="*/ 299 h 410"/>
                    <a:gd name="T66" fmla="*/ 19 w 393"/>
                    <a:gd name="T67" fmla="*/ 291 h 410"/>
                    <a:gd name="T68" fmla="*/ 28 w 393"/>
                    <a:gd name="T69" fmla="*/ 252 h 410"/>
                    <a:gd name="T70" fmla="*/ 43 w 393"/>
                    <a:gd name="T71" fmla="*/ 237 h 410"/>
                    <a:gd name="T72" fmla="*/ 49 w 393"/>
                    <a:gd name="T73" fmla="*/ 224 h 410"/>
                    <a:gd name="T74" fmla="*/ 57 w 393"/>
                    <a:gd name="T75" fmla="*/ 220 h 410"/>
                    <a:gd name="T76" fmla="*/ 75 w 393"/>
                    <a:gd name="T77" fmla="*/ 203 h 410"/>
                    <a:gd name="T78" fmla="*/ 124 w 393"/>
                    <a:gd name="T79" fmla="*/ 149 h 410"/>
                    <a:gd name="T80" fmla="*/ 111 w 393"/>
                    <a:gd name="T81" fmla="*/ 139 h 410"/>
                    <a:gd name="T82" fmla="*/ 103 w 393"/>
                    <a:gd name="T83" fmla="*/ 132 h 410"/>
                    <a:gd name="T84" fmla="*/ 90 w 393"/>
                    <a:gd name="T85" fmla="*/ 132 h 410"/>
                    <a:gd name="T86" fmla="*/ 85 w 393"/>
                    <a:gd name="T87" fmla="*/ 124 h 410"/>
                    <a:gd name="T88" fmla="*/ 90 w 393"/>
                    <a:gd name="T89" fmla="*/ 106 h 410"/>
                    <a:gd name="T90" fmla="*/ 92 w 393"/>
                    <a:gd name="T91" fmla="*/ 92 h 410"/>
                    <a:gd name="T92" fmla="*/ 92 w 393"/>
                    <a:gd name="T93" fmla="*/ 68 h 410"/>
                    <a:gd name="T94" fmla="*/ 98 w 393"/>
                    <a:gd name="T95" fmla="*/ 53 h 410"/>
                    <a:gd name="T96" fmla="*/ 100 w 393"/>
                    <a:gd name="T97" fmla="*/ 40 h 410"/>
                    <a:gd name="T98" fmla="*/ 109 w 393"/>
                    <a:gd name="T99" fmla="*/ 34 h 410"/>
                    <a:gd name="T100" fmla="*/ 143 w 393"/>
                    <a:gd name="T101" fmla="*/ 40 h 410"/>
                    <a:gd name="T102" fmla="*/ 162 w 393"/>
                    <a:gd name="T103" fmla="*/ 30 h 410"/>
                    <a:gd name="T104" fmla="*/ 179 w 393"/>
                    <a:gd name="T105" fmla="*/ 45 h 410"/>
                    <a:gd name="T106" fmla="*/ 188 w 393"/>
                    <a:gd name="T107" fmla="*/ 45 h 410"/>
                    <a:gd name="T108" fmla="*/ 246 w 393"/>
                    <a:gd name="T109" fmla="*/ 25 h 410"/>
                    <a:gd name="T110" fmla="*/ 286 w 393"/>
                    <a:gd name="T111" fmla="*/ 32 h 410"/>
                    <a:gd name="T112" fmla="*/ 323 w 393"/>
                    <a:gd name="T113" fmla="*/ 6 h 410"/>
                    <a:gd name="T114" fmla="*/ 325 w 393"/>
                    <a:gd name="T115" fmla="*/ 1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410">
                      <a:moveTo>
                        <a:pt x="325" y="25"/>
                      </a:moveTo>
                      <a:lnTo>
                        <a:pt x="327" y="25"/>
                      </a:lnTo>
                      <a:lnTo>
                        <a:pt x="329" y="25"/>
                      </a:lnTo>
                      <a:lnTo>
                        <a:pt x="331" y="25"/>
                      </a:lnTo>
                      <a:lnTo>
                        <a:pt x="333" y="25"/>
                      </a:lnTo>
                      <a:lnTo>
                        <a:pt x="334" y="25"/>
                      </a:lnTo>
                      <a:lnTo>
                        <a:pt x="334" y="27"/>
                      </a:lnTo>
                      <a:lnTo>
                        <a:pt x="334" y="27"/>
                      </a:lnTo>
                      <a:lnTo>
                        <a:pt x="331" y="29"/>
                      </a:lnTo>
                      <a:lnTo>
                        <a:pt x="331" y="29"/>
                      </a:lnTo>
                      <a:lnTo>
                        <a:pt x="331" y="30"/>
                      </a:lnTo>
                      <a:lnTo>
                        <a:pt x="333" y="30"/>
                      </a:lnTo>
                      <a:lnTo>
                        <a:pt x="331" y="32"/>
                      </a:lnTo>
                      <a:lnTo>
                        <a:pt x="331" y="32"/>
                      </a:lnTo>
                      <a:lnTo>
                        <a:pt x="331" y="32"/>
                      </a:lnTo>
                      <a:lnTo>
                        <a:pt x="333" y="32"/>
                      </a:lnTo>
                      <a:lnTo>
                        <a:pt x="333" y="32"/>
                      </a:lnTo>
                      <a:lnTo>
                        <a:pt x="334" y="32"/>
                      </a:lnTo>
                      <a:lnTo>
                        <a:pt x="336" y="32"/>
                      </a:lnTo>
                      <a:lnTo>
                        <a:pt x="336" y="32"/>
                      </a:lnTo>
                      <a:lnTo>
                        <a:pt x="336" y="32"/>
                      </a:lnTo>
                      <a:lnTo>
                        <a:pt x="338" y="34"/>
                      </a:lnTo>
                      <a:lnTo>
                        <a:pt x="340" y="36"/>
                      </a:lnTo>
                      <a:lnTo>
                        <a:pt x="340" y="38"/>
                      </a:lnTo>
                      <a:lnTo>
                        <a:pt x="340" y="38"/>
                      </a:lnTo>
                      <a:lnTo>
                        <a:pt x="340" y="36"/>
                      </a:lnTo>
                      <a:lnTo>
                        <a:pt x="342" y="36"/>
                      </a:lnTo>
                      <a:lnTo>
                        <a:pt x="344" y="34"/>
                      </a:lnTo>
                      <a:lnTo>
                        <a:pt x="346" y="36"/>
                      </a:lnTo>
                      <a:lnTo>
                        <a:pt x="348" y="38"/>
                      </a:lnTo>
                      <a:lnTo>
                        <a:pt x="349" y="38"/>
                      </a:lnTo>
                      <a:lnTo>
                        <a:pt x="349" y="40"/>
                      </a:lnTo>
                      <a:lnTo>
                        <a:pt x="351" y="40"/>
                      </a:lnTo>
                      <a:lnTo>
                        <a:pt x="351" y="42"/>
                      </a:lnTo>
                      <a:lnTo>
                        <a:pt x="351" y="47"/>
                      </a:lnTo>
                      <a:lnTo>
                        <a:pt x="351" y="49"/>
                      </a:lnTo>
                      <a:lnTo>
                        <a:pt x="349" y="53"/>
                      </a:lnTo>
                      <a:lnTo>
                        <a:pt x="349" y="53"/>
                      </a:lnTo>
                      <a:lnTo>
                        <a:pt x="348" y="53"/>
                      </a:lnTo>
                      <a:lnTo>
                        <a:pt x="348" y="53"/>
                      </a:lnTo>
                      <a:lnTo>
                        <a:pt x="348" y="55"/>
                      </a:lnTo>
                      <a:lnTo>
                        <a:pt x="348" y="57"/>
                      </a:lnTo>
                      <a:lnTo>
                        <a:pt x="348" y="57"/>
                      </a:lnTo>
                      <a:lnTo>
                        <a:pt x="348" y="57"/>
                      </a:lnTo>
                      <a:lnTo>
                        <a:pt x="348" y="59"/>
                      </a:lnTo>
                      <a:lnTo>
                        <a:pt x="348" y="60"/>
                      </a:lnTo>
                      <a:lnTo>
                        <a:pt x="348" y="60"/>
                      </a:lnTo>
                      <a:lnTo>
                        <a:pt x="348" y="62"/>
                      </a:lnTo>
                      <a:lnTo>
                        <a:pt x="349" y="62"/>
                      </a:lnTo>
                      <a:lnTo>
                        <a:pt x="349" y="62"/>
                      </a:lnTo>
                      <a:lnTo>
                        <a:pt x="349" y="66"/>
                      </a:lnTo>
                      <a:lnTo>
                        <a:pt x="351" y="76"/>
                      </a:lnTo>
                      <a:lnTo>
                        <a:pt x="351" y="77"/>
                      </a:lnTo>
                      <a:lnTo>
                        <a:pt x="353" y="77"/>
                      </a:lnTo>
                      <a:lnTo>
                        <a:pt x="357" y="79"/>
                      </a:lnTo>
                      <a:lnTo>
                        <a:pt x="359" y="79"/>
                      </a:lnTo>
                      <a:lnTo>
                        <a:pt x="359" y="81"/>
                      </a:lnTo>
                      <a:lnTo>
                        <a:pt x="361" y="92"/>
                      </a:lnTo>
                      <a:lnTo>
                        <a:pt x="361" y="92"/>
                      </a:lnTo>
                      <a:lnTo>
                        <a:pt x="364" y="96"/>
                      </a:lnTo>
                      <a:lnTo>
                        <a:pt x="364" y="98"/>
                      </a:lnTo>
                      <a:lnTo>
                        <a:pt x="366" y="98"/>
                      </a:lnTo>
                      <a:lnTo>
                        <a:pt x="366" y="98"/>
                      </a:lnTo>
                      <a:lnTo>
                        <a:pt x="366" y="98"/>
                      </a:lnTo>
                      <a:lnTo>
                        <a:pt x="368" y="98"/>
                      </a:lnTo>
                      <a:lnTo>
                        <a:pt x="368" y="98"/>
                      </a:lnTo>
                      <a:lnTo>
                        <a:pt x="368" y="96"/>
                      </a:lnTo>
                      <a:lnTo>
                        <a:pt x="368" y="96"/>
                      </a:lnTo>
                      <a:lnTo>
                        <a:pt x="370" y="96"/>
                      </a:lnTo>
                      <a:lnTo>
                        <a:pt x="370" y="98"/>
                      </a:lnTo>
                      <a:lnTo>
                        <a:pt x="370" y="98"/>
                      </a:lnTo>
                      <a:lnTo>
                        <a:pt x="370" y="98"/>
                      </a:lnTo>
                      <a:lnTo>
                        <a:pt x="372" y="98"/>
                      </a:lnTo>
                      <a:lnTo>
                        <a:pt x="372" y="98"/>
                      </a:lnTo>
                      <a:lnTo>
                        <a:pt x="372" y="100"/>
                      </a:lnTo>
                      <a:lnTo>
                        <a:pt x="372" y="100"/>
                      </a:lnTo>
                      <a:lnTo>
                        <a:pt x="374" y="104"/>
                      </a:lnTo>
                      <a:lnTo>
                        <a:pt x="376" y="111"/>
                      </a:lnTo>
                      <a:lnTo>
                        <a:pt x="378" y="117"/>
                      </a:lnTo>
                      <a:lnTo>
                        <a:pt x="380" y="117"/>
                      </a:lnTo>
                      <a:lnTo>
                        <a:pt x="380" y="117"/>
                      </a:lnTo>
                      <a:lnTo>
                        <a:pt x="381" y="117"/>
                      </a:lnTo>
                      <a:lnTo>
                        <a:pt x="381" y="117"/>
                      </a:lnTo>
                      <a:lnTo>
                        <a:pt x="381" y="117"/>
                      </a:lnTo>
                      <a:lnTo>
                        <a:pt x="383" y="117"/>
                      </a:lnTo>
                      <a:lnTo>
                        <a:pt x="383" y="121"/>
                      </a:lnTo>
                      <a:lnTo>
                        <a:pt x="383" y="122"/>
                      </a:lnTo>
                      <a:lnTo>
                        <a:pt x="385" y="124"/>
                      </a:lnTo>
                      <a:lnTo>
                        <a:pt x="385" y="126"/>
                      </a:lnTo>
                      <a:lnTo>
                        <a:pt x="385" y="128"/>
                      </a:lnTo>
                      <a:lnTo>
                        <a:pt x="385" y="128"/>
                      </a:lnTo>
                      <a:lnTo>
                        <a:pt x="383" y="130"/>
                      </a:lnTo>
                      <a:lnTo>
                        <a:pt x="381" y="130"/>
                      </a:lnTo>
                      <a:lnTo>
                        <a:pt x="381" y="132"/>
                      </a:lnTo>
                      <a:lnTo>
                        <a:pt x="381" y="136"/>
                      </a:lnTo>
                      <a:lnTo>
                        <a:pt x="385" y="145"/>
                      </a:lnTo>
                      <a:lnTo>
                        <a:pt x="389" y="153"/>
                      </a:lnTo>
                      <a:lnTo>
                        <a:pt x="389" y="154"/>
                      </a:lnTo>
                      <a:lnTo>
                        <a:pt x="389" y="156"/>
                      </a:lnTo>
                      <a:lnTo>
                        <a:pt x="389" y="158"/>
                      </a:lnTo>
                      <a:lnTo>
                        <a:pt x="389" y="160"/>
                      </a:lnTo>
                      <a:lnTo>
                        <a:pt x="389" y="162"/>
                      </a:lnTo>
                      <a:lnTo>
                        <a:pt x="389" y="162"/>
                      </a:lnTo>
                      <a:lnTo>
                        <a:pt x="389" y="164"/>
                      </a:lnTo>
                      <a:lnTo>
                        <a:pt x="391" y="166"/>
                      </a:lnTo>
                      <a:lnTo>
                        <a:pt x="393" y="166"/>
                      </a:lnTo>
                      <a:lnTo>
                        <a:pt x="391" y="166"/>
                      </a:lnTo>
                      <a:lnTo>
                        <a:pt x="391" y="168"/>
                      </a:lnTo>
                      <a:lnTo>
                        <a:pt x="391" y="169"/>
                      </a:lnTo>
                      <a:lnTo>
                        <a:pt x="389" y="183"/>
                      </a:lnTo>
                      <a:lnTo>
                        <a:pt x="389" y="184"/>
                      </a:lnTo>
                      <a:lnTo>
                        <a:pt x="387" y="190"/>
                      </a:lnTo>
                      <a:lnTo>
                        <a:pt x="387" y="190"/>
                      </a:lnTo>
                      <a:lnTo>
                        <a:pt x="385" y="192"/>
                      </a:lnTo>
                      <a:lnTo>
                        <a:pt x="383" y="192"/>
                      </a:lnTo>
                      <a:lnTo>
                        <a:pt x="383" y="192"/>
                      </a:lnTo>
                      <a:lnTo>
                        <a:pt x="381" y="194"/>
                      </a:lnTo>
                      <a:lnTo>
                        <a:pt x="380" y="199"/>
                      </a:lnTo>
                      <a:lnTo>
                        <a:pt x="376" y="203"/>
                      </a:lnTo>
                      <a:lnTo>
                        <a:pt x="376" y="207"/>
                      </a:lnTo>
                      <a:lnTo>
                        <a:pt x="378" y="209"/>
                      </a:lnTo>
                      <a:lnTo>
                        <a:pt x="378" y="213"/>
                      </a:lnTo>
                      <a:lnTo>
                        <a:pt x="378" y="214"/>
                      </a:lnTo>
                      <a:lnTo>
                        <a:pt x="374" y="216"/>
                      </a:lnTo>
                      <a:lnTo>
                        <a:pt x="368" y="216"/>
                      </a:lnTo>
                      <a:lnTo>
                        <a:pt x="366" y="218"/>
                      </a:lnTo>
                      <a:lnTo>
                        <a:pt x="364" y="220"/>
                      </a:lnTo>
                      <a:lnTo>
                        <a:pt x="361" y="220"/>
                      </a:lnTo>
                      <a:lnTo>
                        <a:pt x="361" y="222"/>
                      </a:lnTo>
                      <a:lnTo>
                        <a:pt x="361" y="224"/>
                      </a:lnTo>
                      <a:lnTo>
                        <a:pt x="361" y="226"/>
                      </a:lnTo>
                      <a:lnTo>
                        <a:pt x="359" y="226"/>
                      </a:lnTo>
                      <a:lnTo>
                        <a:pt x="357" y="224"/>
                      </a:lnTo>
                      <a:lnTo>
                        <a:pt x="355" y="224"/>
                      </a:lnTo>
                      <a:lnTo>
                        <a:pt x="355" y="226"/>
                      </a:lnTo>
                      <a:lnTo>
                        <a:pt x="353" y="228"/>
                      </a:lnTo>
                      <a:lnTo>
                        <a:pt x="353" y="228"/>
                      </a:lnTo>
                      <a:lnTo>
                        <a:pt x="353" y="229"/>
                      </a:lnTo>
                      <a:lnTo>
                        <a:pt x="353" y="233"/>
                      </a:lnTo>
                      <a:lnTo>
                        <a:pt x="353" y="235"/>
                      </a:lnTo>
                      <a:lnTo>
                        <a:pt x="351" y="239"/>
                      </a:lnTo>
                      <a:lnTo>
                        <a:pt x="349" y="243"/>
                      </a:lnTo>
                      <a:lnTo>
                        <a:pt x="348" y="245"/>
                      </a:lnTo>
                      <a:lnTo>
                        <a:pt x="346" y="246"/>
                      </a:lnTo>
                      <a:lnTo>
                        <a:pt x="342" y="248"/>
                      </a:lnTo>
                      <a:lnTo>
                        <a:pt x="340" y="248"/>
                      </a:lnTo>
                      <a:lnTo>
                        <a:pt x="340" y="252"/>
                      </a:lnTo>
                      <a:lnTo>
                        <a:pt x="340" y="254"/>
                      </a:lnTo>
                      <a:lnTo>
                        <a:pt x="338" y="256"/>
                      </a:lnTo>
                      <a:lnTo>
                        <a:pt x="336" y="258"/>
                      </a:lnTo>
                      <a:lnTo>
                        <a:pt x="333" y="260"/>
                      </a:lnTo>
                      <a:lnTo>
                        <a:pt x="331" y="260"/>
                      </a:lnTo>
                      <a:lnTo>
                        <a:pt x="329" y="261"/>
                      </a:lnTo>
                      <a:lnTo>
                        <a:pt x="327" y="269"/>
                      </a:lnTo>
                      <a:lnTo>
                        <a:pt x="327" y="271"/>
                      </a:lnTo>
                      <a:lnTo>
                        <a:pt x="327" y="271"/>
                      </a:lnTo>
                      <a:lnTo>
                        <a:pt x="325" y="273"/>
                      </a:lnTo>
                      <a:lnTo>
                        <a:pt x="325" y="273"/>
                      </a:lnTo>
                      <a:lnTo>
                        <a:pt x="325" y="275"/>
                      </a:lnTo>
                      <a:lnTo>
                        <a:pt x="325" y="276"/>
                      </a:lnTo>
                      <a:lnTo>
                        <a:pt x="325" y="278"/>
                      </a:lnTo>
                      <a:lnTo>
                        <a:pt x="325" y="280"/>
                      </a:lnTo>
                      <a:lnTo>
                        <a:pt x="323" y="282"/>
                      </a:lnTo>
                      <a:lnTo>
                        <a:pt x="316" y="290"/>
                      </a:lnTo>
                      <a:lnTo>
                        <a:pt x="312" y="295"/>
                      </a:lnTo>
                      <a:lnTo>
                        <a:pt x="312" y="297"/>
                      </a:lnTo>
                      <a:lnTo>
                        <a:pt x="314" y="305"/>
                      </a:lnTo>
                      <a:lnTo>
                        <a:pt x="316" y="312"/>
                      </a:lnTo>
                      <a:lnTo>
                        <a:pt x="316" y="314"/>
                      </a:lnTo>
                      <a:lnTo>
                        <a:pt x="316" y="325"/>
                      </a:lnTo>
                      <a:lnTo>
                        <a:pt x="314" y="340"/>
                      </a:lnTo>
                      <a:lnTo>
                        <a:pt x="312" y="352"/>
                      </a:lnTo>
                      <a:lnTo>
                        <a:pt x="312" y="361"/>
                      </a:lnTo>
                      <a:lnTo>
                        <a:pt x="312" y="376"/>
                      </a:lnTo>
                      <a:lnTo>
                        <a:pt x="92" y="376"/>
                      </a:lnTo>
                      <a:lnTo>
                        <a:pt x="90" y="374"/>
                      </a:lnTo>
                      <a:lnTo>
                        <a:pt x="88" y="374"/>
                      </a:lnTo>
                      <a:lnTo>
                        <a:pt x="87" y="376"/>
                      </a:lnTo>
                      <a:lnTo>
                        <a:pt x="83" y="376"/>
                      </a:lnTo>
                      <a:lnTo>
                        <a:pt x="83" y="378"/>
                      </a:lnTo>
                      <a:lnTo>
                        <a:pt x="79" y="380"/>
                      </a:lnTo>
                      <a:lnTo>
                        <a:pt x="79" y="380"/>
                      </a:lnTo>
                      <a:lnTo>
                        <a:pt x="77" y="380"/>
                      </a:lnTo>
                      <a:lnTo>
                        <a:pt x="75" y="380"/>
                      </a:lnTo>
                      <a:lnTo>
                        <a:pt x="72" y="380"/>
                      </a:lnTo>
                      <a:lnTo>
                        <a:pt x="70" y="380"/>
                      </a:lnTo>
                      <a:lnTo>
                        <a:pt x="70" y="380"/>
                      </a:lnTo>
                      <a:lnTo>
                        <a:pt x="68" y="380"/>
                      </a:lnTo>
                      <a:lnTo>
                        <a:pt x="68" y="380"/>
                      </a:lnTo>
                      <a:lnTo>
                        <a:pt x="68" y="380"/>
                      </a:lnTo>
                      <a:lnTo>
                        <a:pt x="66" y="380"/>
                      </a:lnTo>
                      <a:lnTo>
                        <a:pt x="66" y="380"/>
                      </a:lnTo>
                      <a:lnTo>
                        <a:pt x="64" y="380"/>
                      </a:lnTo>
                      <a:lnTo>
                        <a:pt x="62" y="380"/>
                      </a:lnTo>
                      <a:lnTo>
                        <a:pt x="60" y="380"/>
                      </a:lnTo>
                      <a:lnTo>
                        <a:pt x="58" y="380"/>
                      </a:lnTo>
                      <a:lnTo>
                        <a:pt x="58" y="380"/>
                      </a:lnTo>
                      <a:lnTo>
                        <a:pt x="57" y="380"/>
                      </a:lnTo>
                      <a:lnTo>
                        <a:pt x="57" y="382"/>
                      </a:lnTo>
                      <a:lnTo>
                        <a:pt x="57" y="383"/>
                      </a:lnTo>
                      <a:lnTo>
                        <a:pt x="55" y="385"/>
                      </a:lnTo>
                      <a:lnTo>
                        <a:pt x="55" y="385"/>
                      </a:lnTo>
                      <a:lnTo>
                        <a:pt x="53" y="385"/>
                      </a:lnTo>
                      <a:lnTo>
                        <a:pt x="53" y="387"/>
                      </a:lnTo>
                      <a:lnTo>
                        <a:pt x="53" y="387"/>
                      </a:lnTo>
                      <a:lnTo>
                        <a:pt x="53" y="387"/>
                      </a:lnTo>
                      <a:lnTo>
                        <a:pt x="53" y="389"/>
                      </a:lnTo>
                      <a:lnTo>
                        <a:pt x="51" y="391"/>
                      </a:lnTo>
                      <a:lnTo>
                        <a:pt x="47" y="393"/>
                      </a:lnTo>
                      <a:lnTo>
                        <a:pt x="47" y="395"/>
                      </a:lnTo>
                      <a:lnTo>
                        <a:pt x="45" y="395"/>
                      </a:lnTo>
                      <a:lnTo>
                        <a:pt x="45" y="395"/>
                      </a:lnTo>
                      <a:lnTo>
                        <a:pt x="43" y="395"/>
                      </a:lnTo>
                      <a:lnTo>
                        <a:pt x="43" y="397"/>
                      </a:lnTo>
                      <a:lnTo>
                        <a:pt x="43" y="399"/>
                      </a:lnTo>
                      <a:lnTo>
                        <a:pt x="43" y="400"/>
                      </a:lnTo>
                      <a:lnTo>
                        <a:pt x="41" y="400"/>
                      </a:lnTo>
                      <a:lnTo>
                        <a:pt x="40" y="402"/>
                      </a:lnTo>
                      <a:lnTo>
                        <a:pt x="38" y="402"/>
                      </a:lnTo>
                      <a:lnTo>
                        <a:pt x="36" y="404"/>
                      </a:lnTo>
                      <a:lnTo>
                        <a:pt x="36" y="406"/>
                      </a:lnTo>
                      <a:lnTo>
                        <a:pt x="34" y="406"/>
                      </a:lnTo>
                      <a:lnTo>
                        <a:pt x="30" y="408"/>
                      </a:lnTo>
                      <a:lnTo>
                        <a:pt x="28" y="410"/>
                      </a:lnTo>
                      <a:lnTo>
                        <a:pt x="26" y="410"/>
                      </a:lnTo>
                      <a:lnTo>
                        <a:pt x="25" y="408"/>
                      </a:lnTo>
                      <a:lnTo>
                        <a:pt x="25" y="408"/>
                      </a:lnTo>
                      <a:lnTo>
                        <a:pt x="23" y="406"/>
                      </a:lnTo>
                      <a:lnTo>
                        <a:pt x="23" y="402"/>
                      </a:lnTo>
                      <a:lnTo>
                        <a:pt x="23" y="402"/>
                      </a:lnTo>
                      <a:lnTo>
                        <a:pt x="21" y="399"/>
                      </a:lnTo>
                      <a:lnTo>
                        <a:pt x="19" y="399"/>
                      </a:lnTo>
                      <a:lnTo>
                        <a:pt x="19" y="399"/>
                      </a:lnTo>
                      <a:lnTo>
                        <a:pt x="19" y="399"/>
                      </a:lnTo>
                      <a:lnTo>
                        <a:pt x="17" y="400"/>
                      </a:lnTo>
                      <a:lnTo>
                        <a:pt x="17" y="400"/>
                      </a:lnTo>
                      <a:lnTo>
                        <a:pt x="17" y="402"/>
                      </a:lnTo>
                      <a:lnTo>
                        <a:pt x="15" y="400"/>
                      </a:lnTo>
                      <a:lnTo>
                        <a:pt x="15" y="400"/>
                      </a:lnTo>
                      <a:lnTo>
                        <a:pt x="13" y="400"/>
                      </a:lnTo>
                      <a:lnTo>
                        <a:pt x="11" y="400"/>
                      </a:lnTo>
                      <a:lnTo>
                        <a:pt x="11" y="400"/>
                      </a:lnTo>
                      <a:lnTo>
                        <a:pt x="10" y="402"/>
                      </a:lnTo>
                      <a:lnTo>
                        <a:pt x="8" y="402"/>
                      </a:lnTo>
                      <a:lnTo>
                        <a:pt x="6" y="402"/>
                      </a:lnTo>
                      <a:lnTo>
                        <a:pt x="6" y="402"/>
                      </a:lnTo>
                      <a:lnTo>
                        <a:pt x="2" y="402"/>
                      </a:lnTo>
                      <a:lnTo>
                        <a:pt x="2" y="399"/>
                      </a:lnTo>
                      <a:lnTo>
                        <a:pt x="2" y="397"/>
                      </a:lnTo>
                      <a:lnTo>
                        <a:pt x="2" y="397"/>
                      </a:lnTo>
                      <a:lnTo>
                        <a:pt x="2" y="395"/>
                      </a:lnTo>
                      <a:lnTo>
                        <a:pt x="2" y="395"/>
                      </a:lnTo>
                      <a:lnTo>
                        <a:pt x="2" y="393"/>
                      </a:lnTo>
                      <a:lnTo>
                        <a:pt x="2" y="391"/>
                      </a:lnTo>
                      <a:lnTo>
                        <a:pt x="2" y="391"/>
                      </a:lnTo>
                      <a:lnTo>
                        <a:pt x="2" y="389"/>
                      </a:lnTo>
                      <a:lnTo>
                        <a:pt x="0" y="387"/>
                      </a:lnTo>
                      <a:lnTo>
                        <a:pt x="0" y="387"/>
                      </a:lnTo>
                      <a:lnTo>
                        <a:pt x="2" y="382"/>
                      </a:lnTo>
                      <a:lnTo>
                        <a:pt x="2" y="382"/>
                      </a:lnTo>
                      <a:lnTo>
                        <a:pt x="2" y="380"/>
                      </a:lnTo>
                      <a:lnTo>
                        <a:pt x="0" y="376"/>
                      </a:lnTo>
                      <a:lnTo>
                        <a:pt x="0" y="376"/>
                      </a:lnTo>
                      <a:lnTo>
                        <a:pt x="0" y="372"/>
                      </a:lnTo>
                      <a:lnTo>
                        <a:pt x="0" y="372"/>
                      </a:lnTo>
                      <a:lnTo>
                        <a:pt x="0" y="370"/>
                      </a:lnTo>
                      <a:lnTo>
                        <a:pt x="0" y="368"/>
                      </a:lnTo>
                      <a:lnTo>
                        <a:pt x="2" y="368"/>
                      </a:lnTo>
                      <a:lnTo>
                        <a:pt x="4" y="367"/>
                      </a:lnTo>
                      <a:lnTo>
                        <a:pt x="4" y="367"/>
                      </a:lnTo>
                      <a:lnTo>
                        <a:pt x="4" y="365"/>
                      </a:lnTo>
                      <a:lnTo>
                        <a:pt x="4" y="359"/>
                      </a:lnTo>
                      <a:lnTo>
                        <a:pt x="4" y="357"/>
                      </a:lnTo>
                      <a:lnTo>
                        <a:pt x="4" y="355"/>
                      </a:lnTo>
                      <a:lnTo>
                        <a:pt x="6" y="350"/>
                      </a:lnTo>
                      <a:lnTo>
                        <a:pt x="6" y="350"/>
                      </a:lnTo>
                      <a:lnTo>
                        <a:pt x="6" y="350"/>
                      </a:lnTo>
                      <a:lnTo>
                        <a:pt x="6" y="348"/>
                      </a:lnTo>
                      <a:lnTo>
                        <a:pt x="6" y="348"/>
                      </a:lnTo>
                      <a:lnTo>
                        <a:pt x="6" y="346"/>
                      </a:lnTo>
                      <a:lnTo>
                        <a:pt x="6" y="346"/>
                      </a:lnTo>
                      <a:lnTo>
                        <a:pt x="6" y="346"/>
                      </a:lnTo>
                      <a:lnTo>
                        <a:pt x="6" y="346"/>
                      </a:lnTo>
                      <a:lnTo>
                        <a:pt x="8" y="346"/>
                      </a:lnTo>
                      <a:lnTo>
                        <a:pt x="8" y="344"/>
                      </a:lnTo>
                      <a:lnTo>
                        <a:pt x="8" y="344"/>
                      </a:lnTo>
                      <a:lnTo>
                        <a:pt x="8" y="340"/>
                      </a:lnTo>
                      <a:lnTo>
                        <a:pt x="8" y="338"/>
                      </a:lnTo>
                      <a:lnTo>
                        <a:pt x="6" y="337"/>
                      </a:lnTo>
                      <a:lnTo>
                        <a:pt x="6" y="335"/>
                      </a:lnTo>
                      <a:lnTo>
                        <a:pt x="8" y="325"/>
                      </a:lnTo>
                      <a:lnTo>
                        <a:pt x="10" y="316"/>
                      </a:lnTo>
                      <a:lnTo>
                        <a:pt x="11" y="308"/>
                      </a:lnTo>
                      <a:lnTo>
                        <a:pt x="11" y="305"/>
                      </a:lnTo>
                      <a:lnTo>
                        <a:pt x="11" y="305"/>
                      </a:lnTo>
                      <a:lnTo>
                        <a:pt x="11" y="303"/>
                      </a:lnTo>
                      <a:lnTo>
                        <a:pt x="11" y="299"/>
                      </a:lnTo>
                      <a:lnTo>
                        <a:pt x="11" y="297"/>
                      </a:lnTo>
                      <a:lnTo>
                        <a:pt x="11" y="297"/>
                      </a:lnTo>
                      <a:lnTo>
                        <a:pt x="15" y="291"/>
                      </a:lnTo>
                      <a:lnTo>
                        <a:pt x="15" y="291"/>
                      </a:lnTo>
                      <a:lnTo>
                        <a:pt x="17" y="291"/>
                      </a:lnTo>
                      <a:lnTo>
                        <a:pt x="17" y="291"/>
                      </a:lnTo>
                      <a:lnTo>
                        <a:pt x="17" y="291"/>
                      </a:lnTo>
                      <a:lnTo>
                        <a:pt x="19" y="291"/>
                      </a:lnTo>
                      <a:lnTo>
                        <a:pt x="19" y="291"/>
                      </a:lnTo>
                      <a:lnTo>
                        <a:pt x="21" y="278"/>
                      </a:lnTo>
                      <a:lnTo>
                        <a:pt x="21" y="278"/>
                      </a:lnTo>
                      <a:lnTo>
                        <a:pt x="23" y="276"/>
                      </a:lnTo>
                      <a:lnTo>
                        <a:pt x="26" y="271"/>
                      </a:lnTo>
                      <a:lnTo>
                        <a:pt x="28" y="267"/>
                      </a:lnTo>
                      <a:lnTo>
                        <a:pt x="28" y="265"/>
                      </a:lnTo>
                      <a:lnTo>
                        <a:pt x="26" y="260"/>
                      </a:lnTo>
                      <a:lnTo>
                        <a:pt x="26" y="258"/>
                      </a:lnTo>
                      <a:lnTo>
                        <a:pt x="28" y="252"/>
                      </a:lnTo>
                      <a:lnTo>
                        <a:pt x="26" y="248"/>
                      </a:lnTo>
                      <a:lnTo>
                        <a:pt x="26" y="246"/>
                      </a:lnTo>
                      <a:lnTo>
                        <a:pt x="28" y="245"/>
                      </a:lnTo>
                      <a:lnTo>
                        <a:pt x="30" y="243"/>
                      </a:lnTo>
                      <a:lnTo>
                        <a:pt x="32" y="241"/>
                      </a:lnTo>
                      <a:lnTo>
                        <a:pt x="36" y="241"/>
                      </a:lnTo>
                      <a:lnTo>
                        <a:pt x="43" y="239"/>
                      </a:lnTo>
                      <a:lnTo>
                        <a:pt x="43" y="239"/>
                      </a:lnTo>
                      <a:lnTo>
                        <a:pt x="43" y="237"/>
                      </a:lnTo>
                      <a:lnTo>
                        <a:pt x="45" y="235"/>
                      </a:lnTo>
                      <a:lnTo>
                        <a:pt x="45" y="235"/>
                      </a:lnTo>
                      <a:lnTo>
                        <a:pt x="47" y="233"/>
                      </a:lnTo>
                      <a:lnTo>
                        <a:pt x="47" y="231"/>
                      </a:lnTo>
                      <a:lnTo>
                        <a:pt x="49" y="229"/>
                      </a:lnTo>
                      <a:lnTo>
                        <a:pt x="49" y="228"/>
                      </a:lnTo>
                      <a:lnTo>
                        <a:pt x="49" y="226"/>
                      </a:lnTo>
                      <a:lnTo>
                        <a:pt x="49" y="226"/>
                      </a:lnTo>
                      <a:lnTo>
                        <a:pt x="49" y="224"/>
                      </a:lnTo>
                      <a:lnTo>
                        <a:pt x="49" y="224"/>
                      </a:lnTo>
                      <a:lnTo>
                        <a:pt x="49" y="222"/>
                      </a:lnTo>
                      <a:lnTo>
                        <a:pt x="49" y="222"/>
                      </a:lnTo>
                      <a:lnTo>
                        <a:pt x="53" y="220"/>
                      </a:lnTo>
                      <a:lnTo>
                        <a:pt x="53" y="220"/>
                      </a:lnTo>
                      <a:lnTo>
                        <a:pt x="53" y="218"/>
                      </a:lnTo>
                      <a:lnTo>
                        <a:pt x="53" y="218"/>
                      </a:lnTo>
                      <a:lnTo>
                        <a:pt x="55" y="220"/>
                      </a:lnTo>
                      <a:lnTo>
                        <a:pt x="57" y="220"/>
                      </a:lnTo>
                      <a:lnTo>
                        <a:pt x="57" y="220"/>
                      </a:lnTo>
                      <a:lnTo>
                        <a:pt x="58" y="218"/>
                      </a:lnTo>
                      <a:lnTo>
                        <a:pt x="58" y="216"/>
                      </a:lnTo>
                      <a:lnTo>
                        <a:pt x="62" y="216"/>
                      </a:lnTo>
                      <a:lnTo>
                        <a:pt x="64" y="216"/>
                      </a:lnTo>
                      <a:lnTo>
                        <a:pt x="64" y="216"/>
                      </a:lnTo>
                      <a:lnTo>
                        <a:pt x="66" y="216"/>
                      </a:lnTo>
                      <a:lnTo>
                        <a:pt x="66" y="214"/>
                      </a:lnTo>
                      <a:lnTo>
                        <a:pt x="75" y="203"/>
                      </a:lnTo>
                      <a:lnTo>
                        <a:pt x="81" y="196"/>
                      </a:lnTo>
                      <a:lnTo>
                        <a:pt x="92" y="188"/>
                      </a:lnTo>
                      <a:lnTo>
                        <a:pt x="102" y="179"/>
                      </a:lnTo>
                      <a:lnTo>
                        <a:pt x="105" y="175"/>
                      </a:lnTo>
                      <a:lnTo>
                        <a:pt x="113" y="168"/>
                      </a:lnTo>
                      <a:lnTo>
                        <a:pt x="117" y="162"/>
                      </a:lnTo>
                      <a:lnTo>
                        <a:pt x="122" y="156"/>
                      </a:lnTo>
                      <a:lnTo>
                        <a:pt x="124" y="153"/>
                      </a:lnTo>
                      <a:lnTo>
                        <a:pt x="124" y="149"/>
                      </a:lnTo>
                      <a:lnTo>
                        <a:pt x="124" y="147"/>
                      </a:lnTo>
                      <a:lnTo>
                        <a:pt x="120" y="145"/>
                      </a:lnTo>
                      <a:lnTo>
                        <a:pt x="118" y="143"/>
                      </a:lnTo>
                      <a:lnTo>
                        <a:pt x="117" y="143"/>
                      </a:lnTo>
                      <a:lnTo>
                        <a:pt x="117" y="141"/>
                      </a:lnTo>
                      <a:lnTo>
                        <a:pt x="117" y="137"/>
                      </a:lnTo>
                      <a:lnTo>
                        <a:pt x="113" y="139"/>
                      </a:lnTo>
                      <a:lnTo>
                        <a:pt x="113" y="139"/>
                      </a:lnTo>
                      <a:lnTo>
                        <a:pt x="111" y="139"/>
                      </a:lnTo>
                      <a:lnTo>
                        <a:pt x="107" y="139"/>
                      </a:lnTo>
                      <a:lnTo>
                        <a:pt x="107" y="137"/>
                      </a:lnTo>
                      <a:lnTo>
                        <a:pt x="107" y="137"/>
                      </a:lnTo>
                      <a:lnTo>
                        <a:pt x="107" y="137"/>
                      </a:lnTo>
                      <a:lnTo>
                        <a:pt x="107" y="137"/>
                      </a:lnTo>
                      <a:lnTo>
                        <a:pt x="107" y="137"/>
                      </a:lnTo>
                      <a:lnTo>
                        <a:pt x="107" y="136"/>
                      </a:lnTo>
                      <a:lnTo>
                        <a:pt x="107" y="136"/>
                      </a:lnTo>
                      <a:lnTo>
                        <a:pt x="103" y="132"/>
                      </a:lnTo>
                      <a:lnTo>
                        <a:pt x="102" y="130"/>
                      </a:lnTo>
                      <a:lnTo>
                        <a:pt x="100" y="130"/>
                      </a:lnTo>
                      <a:lnTo>
                        <a:pt x="98" y="132"/>
                      </a:lnTo>
                      <a:lnTo>
                        <a:pt x="98" y="136"/>
                      </a:lnTo>
                      <a:lnTo>
                        <a:pt x="96" y="136"/>
                      </a:lnTo>
                      <a:lnTo>
                        <a:pt x="94" y="136"/>
                      </a:lnTo>
                      <a:lnTo>
                        <a:pt x="92" y="134"/>
                      </a:lnTo>
                      <a:lnTo>
                        <a:pt x="92" y="134"/>
                      </a:lnTo>
                      <a:lnTo>
                        <a:pt x="90" y="132"/>
                      </a:lnTo>
                      <a:lnTo>
                        <a:pt x="90" y="130"/>
                      </a:lnTo>
                      <a:lnTo>
                        <a:pt x="90" y="130"/>
                      </a:lnTo>
                      <a:lnTo>
                        <a:pt x="90" y="128"/>
                      </a:lnTo>
                      <a:lnTo>
                        <a:pt x="90" y="128"/>
                      </a:lnTo>
                      <a:lnTo>
                        <a:pt x="85" y="128"/>
                      </a:lnTo>
                      <a:lnTo>
                        <a:pt x="83" y="128"/>
                      </a:lnTo>
                      <a:lnTo>
                        <a:pt x="83" y="126"/>
                      </a:lnTo>
                      <a:lnTo>
                        <a:pt x="85" y="124"/>
                      </a:lnTo>
                      <a:lnTo>
                        <a:pt x="85" y="124"/>
                      </a:lnTo>
                      <a:lnTo>
                        <a:pt x="85" y="122"/>
                      </a:lnTo>
                      <a:lnTo>
                        <a:pt x="85" y="121"/>
                      </a:lnTo>
                      <a:lnTo>
                        <a:pt x="85" y="119"/>
                      </a:lnTo>
                      <a:lnTo>
                        <a:pt x="85" y="117"/>
                      </a:lnTo>
                      <a:lnTo>
                        <a:pt x="87" y="117"/>
                      </a:lnTo>
                      <a:lnTo>
                        <a:pt x="87" y="115"/>
                      </a:lnTo>
                      <a:lnTo>
                        <a:pt x="87" y="113"/>
                      </a:lnTo>
                      <a:lnTo>
                        <a:pt x="87" y="113"/>
                      </a:lnTo>
                      <a:lnTo>
                        <a:pt x="90" y="106"/>
                      </a:lnTo>
                      <a:lnTo>
                        <a:pt x="90" y="106"/>
                      </a:lnTo>
                      <a:lnTo>
                        <a:pt x="90" y="104"/>
                      </a:lnTo>
                      <a:lnTo>
                        <a:pt x="90" y="104"/>
                      </a:lnTo>
                      <a:lnTo>
                        <a:pt x="92" y="104"/>
                      </a:lnTo>
                      <a:lnTo>
                        <a:pt x="92" y="104"/>
                      </a:lnTo>
                      <a:lnTo>
                        <a:pt x="92" y="104"/>
                      </a:lnTo>
                      <a:lnTo>
                        <a:pt x="94" y="98"/>
                      </a:lnTo>
                      <a:lnTo>
                        <a:pt x="94" y="96"/>
                      </a:lnTo>
                      <a:lnTo>
                        <a:pt x="92" y="92"/>
                      </a:lnTo>
                      <a:lnTo>
                        <a:pt x="92" y="91"/>
                      </a:lnTo>
                      <a:lnTo>
                        <a:pt x="90" y="89"/>
                      </a:lnTo>
                      <a:lnTo>
                        <a:pt x="87" y="87"/>
                      </a:lnTo>
                      <a:lnTo>
                        <a:pt x="87" y="85"/>
                      </a:lnTo>
                      <a:lnTo>
                        <a:pt x="87" y="83"/>
                      </a:lnTo>
                      <a:lnTo>
                        <a:pt x="87" y="83"/>
                      </a:lnTo>
                      <a:lnTo>
                        <a:pt x="90" y="70"/>
                      </a:lnTo>
                      <a:lnTo>
                        <a:pt x="92" y="68"/>
                      </a:lnTo>
                      <a:lnTo>
                        <a:pt x="92" y="68"/>
                      </a:lnTo>
                      <a:lnTo>
                        <a:pt x="92" y="68"/>
                      </a:lnTo>
                      <a:lnTo>
                        <a:pt x="94" y="66"/>
                      </a:lnTo>
                      <a:lnTo>
                        <a:pt x="94" y="66"/>
                      </a:lnTo>
                      <a:lnTo>
                        <a:pt x="94" y="62"/>
                      </a:lnTo>
                      <a:lnTo>
                        <a:pt x="98" y="60"/>
                      </a:lnTo>
                      <a:lnTo>
                        <a:pt x="98" y="60"/>
                      </a:lnTo>
                      <a:lnTo>
                        <a:pt x="98" y="59"/>
                      </a:lnTo>
                      <a:lnTo>
                        <a:pt x="98" y="55"/>
                      </a:lnTo>
                      <a:lnTo>
                        <a:pt x="98" y="53"/>
                      </a:lnTo>
                      <a:lnTo>
                        <a:pt x="98" y="53"/>
                      </a:lnTo>
                      <a:lnTo>
                        <a:pt x="96" y="51"/>
                      </a:lnTo>
                      <a:lnTo>
                        <a:pt x="96" y="51"/>
                      </a:lnTo>
                      <a:lnTo>
                        <a:pt x="94" y="53"/>
                      </a:lnTo>
                      <a:lnTo>
                        <a:pt x="92" y="53"/>
                      </a:lnTo>
                      <a:lnTo>
                        <a:pt x="92" y="51"/>
                      </a:lnTo>
                      <a:lnTo>
                        <a:pt x="94" y="49"/>
                      </a:lnTo>
                      <a:lnTo>
                        <a:pt x="100" y="42"/>
                      </a:lnTo>
                      <a:lnTo>
                        <a:pt x="100" y="40"/>
                      </a:lnTo>
                      <a:lnTo>
                        <a:pt x="100" y="40"/>
                      </a:lnTo>
                      <a:lnTo>
                        <a:pt x="102" y="38"/>
                      </a:lnTo>
                      <a:lnTo>
                        <a:pt x="102" y="38"/>
                      </a:lnTo>
                      <a:lnTo>
                        <a:pt x="103" y="38"/>
                      </a:lnTo>
                      <a:lnTo>
                        <a:pt x="105" y="38"/>
                      </a:lnTo>
                      <a:lnTo>
                        <a:pt x="107" y="36"/>
                      </a:lnTo>
                      <a:lnTo>
                        <a:pt x="107" y="36"/>
                      </a:lnTo>
                      <a:lnTo>
                        <a:pt x="109" y="36"/>
                      </a:lnTo>
                      <a:lnTo>
                        <a:pt x="109" y="34"/>
                      </a:lnTo>
                      <a:lnTo>
                        <a:pt x="115" y="32"/>
                      </a:lnTo>
                      <a:lnTo>
                        <a:pt x="117" y="30"/>
                      </a:lnTo>
                      <a:lnTo>
                        <a:pt x="120" y="30"/>
                      </a:lnTo>
                      <a:lnTo>
                        <a:pt x="122" y="30"/>
                      </a:lnTo>
                      <a:lnTo>
                        <a:pt x="126" y="32"/>
                      </a:lnTo>
                      <a:lnTo>
                        <a:pt x="132" y="36"/>
                      </a:lnTo>
                      <a:lnTo>
                        <a:pt x="141" y="40"/>
                      </a:lnTo>
                      <a:lnTo>
                        <a:pt x="141" y="40"/>
                      </a:lnTo>
                      <a:lnTo>
                        <a:pt x="143" y="40"/>
                      </a:lnTo>
                      <a:lnTo>
                        <a:pt x="143" y="38"/>
                      </a:lnTo>
                      <a:lnTo>
                        <a:pt x="145" y="38"/>
                      </a:lnTo>
                      <a:lnTo>
                        <a:pt x="152" y="38"/>
                      </a:lnTo>
                      <a:lnTo>
                        <a:pt x="154" y="36"/>
                      </a:lnTo>
                      <a:lnTo>
                        <a:pt x="154" y="36"/>
                      </a:lnTo>
                      <a:lnTo>
                        <a:pt x="160" y="30"/>
                      </a:lnTo>
                      <a:lnTo>
                        <a:pt x="160" y="29"/>
                      </a:lnTo>
                      <a:lnTo>
                        <a:pt x="160" y="29"/>
                      </a:lnTo>
                      <a:lnTo>
                        <a:pt x="162" y="30"/>
                      </a:lnTo>
                      <a:lnTo>
                        <a:pt x="164" y="32"/>
                      </a:lnTo>
                      <a:lnTo>
                        <a:pt x="169" y="38"/>
                      </a:lnTo>
                      <a:lnTo>
                        <a:pt x="169" y="38"/>
                      </a:lnTo>
                      <a:lnTo>
                        <a:pt x="171" y="40"/>
                      </a:lnTo>
                      <a:lnTo>
                        <a:pt x="171" y="44"/>
                      </a:lnTo>
                      <a:lnTo>
                        <a:pt x="171" y="45"/>
                      </a:lnTo>
                      <a:lnTo>
                        <a:pt x="171" y="45"/>
                      </a:lnTo>
                      <a:lnTo>
                        <a:pt x="179" y="45"/>
                      </a:lnTo>
                      <a:lnTo>
                        <a:pt x="179" y="45"/>
                      </a:lnTo>
                      <a:lnTo>
                        <a:pt x="180" y="49"/>
                      </a:lnTo>
                      <a:lnTo>
                        <a:pt x="182" y="49"/>
                      </a:lnTo>
                      <a:lnTo>
                        <a:pt x="182" y="51"/>
                      </a:lnTo>
                      <a:lnTo>
                        <a:pt x="188" y="51"/>
                      </a:lnTo>
                      <a:lnTo>
                        <a:pt x="188" y="51"/>
                      </a:lnTo>
                      <a:lnTo>
                        <a:pt x="188" y="51"/>
                      </a:lnTo>
                      <a:lnTo>
                        <a:pt x="188" y="49"/>
                      </a:lnTo>
                      <a:lnTo>
                        <a:pt x="188" y="47"/>
                      </a:lnTo>
                      <a:lnTo>
                        <a:pt x="188" y="45"/>
                      </a:lnTo>
                      <a:lnTo>
                        <a:pt x="188" y="44"/>
                      </a:lnTo>
                      <a:lnTo>
                        <a:pt x="190" y="44"/>
                      </a:lnTo>
                      <a:lnTo>
                        <a:pt x="203" y="36"/>
                      </a:lnTo>
                      <a:lnTo>
                        <a:pt x="205" y="34"/>
                      </a:lnTo>
                      <a:lnTo>
                        <a:pt x="220" y="34"/>
                      </a:lnTo>
                      <a:lnTo>
                        <a:pt x="231" y="32"/>
                      </a:lnTo>
                      <a:lnTo>
                        <a:pt x="237" y="30"/>
                      </a:lnTo>
                      <a:lnTo>
                        <a:pt x="242" y="29"/>
                      </a:lnTo>
                      <a:lnTo>
                        <a:pt x="246" y="25"/>
                      </a:lnTo>
                      <a:lnTo>
                        <a:pt x="248" y="25"/>
                      </a:lnTo>
                      <a:lnTo>
                        <a:pt x="250" y="25"/>
                      </a:lnTo>
                      <a:lnTo>
                        <a:pt x="257" y="32"/>
                      </a:lnTo>
                      <a:lnTo>
                        <a:pt x="259" y="32"/>
                      </a:lnTo>
                      <a:lnTo>
                        <a:pt x="261" y="34"/>
                      </a:lnTo>
                      <a:lnTo>
                        <a:pt x="269" y="34"/>
                      </a:lnTo>
                      <a:lnTo>
                        <a:pt x="280" y="34"/>
                      </a:lnTo>
                      <a:lnTo>
                        <a:pt x="284" y="34"/>
                      </a:lnTo>
                      <a:lnTo>
                        <a:pt x="286" y="32"/>
                      </a:lnTo>
                      <a:lnTo>
                        <a:pt x="291" y="27"/>
                      </a:lnTo>
                      <a:lnTo>
                        <a:pt x="299" y="19"/>
                      </a:lnTo>
                      <a:lnTo>
                        <a:pt x="306" y="12"/>
                      </a:lnTo>
                      <a:lnTo>
                        <a:pt x="312" y="6"/>
                      </a:lnTo>
                      <a:lnTo>
                        <a:pt x="318" y="0"/>
                      </a:lnTo>
                      <a:lnTo>
                        <a:pt x="319" y="2"/>
                      </a:lnTo>
                      <a:lnTo>
                        <a:pt x="321" y="2"/>
                      </a:lnTo>
                      <a:lnTo>
                        <a:pt x="323" y="4"/>
                      </a:lnTo>
                      <a:lnTo>
                        <a:pt x="323" y="6"/>
                      </a:lnTo>
                      <a:lnTo>
                        <a:pt x="323" y="8"/>
                      </a:lnTo>
                      <a:lnTo>
                        <a:pt x="323" y="8"/>
                      </a:lnTo>
                      <a:lnTo>
                        <a:pt x="325" y="10"/>
                      </a:lnTo>
                      <a:lnTo>
                        <a:pt x="325" y="10"/>
                      </a:lnTo>
                      <a:lnTo>
                        <a:pt x="325" y="12"/>
                      </a:lnTo>
                      <a:lnTo>
                        <a:pt x="325" y="14"/>
                      </a:lnTo>
                      <a:lnTo>
                        <a:pt x="325" y="14"/>
                      </a:lnTo>
                      <a:lnTo>
                        <a:pt x="323" y="15"/>
                      </a:lnTo>
                      <a:lnTo>
                        <a:pt x="325" y="17"/>
                      </a:lnTo>
                      <a:lnTo>
                        <a:pt x="325" y="17"/>
                      </a:lnTo>
                      <a:lnTo>
                        <a:pt x="327" y="19"/>
                      </a:lnTo>
                      <a:lnTo>
                        <a:pt x="327" y="19"/>
                      </a:lnTo>
                      <a:lnTo>
                        <a:pt x="327" y="23"/>
                      </a:lnTo>
                      <a:lnTo>
                        <a:pt x="325" y="23"/>
                      </a:lnTo>
                      <a:lnTo>
                        <a:pt x="325" y="2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65">
                  <a:extLst>
                    <a:ext uri="{FF2B5EF4-FFF2-40B4-BE49-F238E27FC236}">
                      <a16:creationId xmlns:a16="http://schemas.microsoft.com/office/drawing/2014/main" id="{7CF98805-3E7A-4E7C-AFDB-0B56A7CF1A79}"/>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6">
                  <a:extLst>
                    <a:ext uri="{FF2B5EF4-FFF2-40B4-BE49-F238E27FC236}">
                      <a16:creationId xmlns:a16="http://schemas.microsoft.com/office/drawing/2014/main" id="{CDD5930B-E6CA-4A8E-AF28-DD8DDA02BC64}"/>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path>
                  </a:pathLst>
                </a:custGeom>
                <a:noFill/>
                <a:ln w="9525">
                  <a:solidFill>
                    <a:schemeClr val="bg1">
                      <a:lumMod val="95000"/>
                    </a:schemeClr>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101">
                  <a:extLst>
                    <a:ext uri="{FF2B5EF4-FFF2-40B4-BE49-F238E27FC236}">
                      <a16:creationId xmlns:a16="http://schemas.microsoft.com/office/drawing/2014/main" id="{68FDCC17-DB6F-44F6-B347-010837327AFC}"/>
                    </a:ext>
                  </a:extLst>
                </p:cNvPr>
                <p:cNvSpPr>
                  <a:spLocks/>
                </p:cNvSpPr>
                <p:nvPr/>
              </p:nvSpPr>
              <p:spPr bwMode="auto">
                <a:xfrm>
                  <a:off x="2828925" y="2492375"/>
                  <a:ext cx="114300" cy="100013"/>
                </a:xfrm>
                <a:custGeom>
                  <a:avLst/>
                  <a:gdLst>
                    <a:gd name="T0" fmla="*/ 115 w 145"/>
                    <a:gd name="T1" fmla="*/ 3 h 126"/>
                    <a:gd name="T2" fmla="*/ 115 w 145"/>
                    <a:gd name="T3" fmla="*/ 5 h 126"/>
                    <a:gd name="T4" fmla="*/ 117 w 145"/>
                    <a:gd name="T5" fmla="*/ 7 h 126"/>
                    <a:gd name="T6" fmla="*/ 121 w 145"/>
                    <a:gd name="T7" fmla="*/ 13 h 126"/>
                    <a:gd name="T8" fmla="*/ 121 w 145"/>
                    <a:gd name="T9" fmla="*/ 17 h 126"/>
                    <a:gd name="T10" fmla="*/ 124 w 145"/>
                    <a:gd name="T11" fmla="*/ 19 h 126"/>
                    <a:gd name="T12" fmla="*/ 134 w 145"/>
                    <a:gd name="T13" fmla="*/ 24 h 126"/>
                    <a:gd name="T14" fmla="*/ 134 w 145"/>
                    <a:gd name="T15" fmla="*/ 30 h 126"/>
                    <a:gd name="T16" fmla="*/ 137 w 145"/>
                    <a:gd name="T17" fmla="*/ 35 h 126"/>
                    <a:gd name="T18" fmla="*/ 141 w 145"/>
                    <a:gd name="T19" fmla="*/ 41 h 126"/>
                    <a:gd name="T20" fmla="*/ 141 w 145"/>
                    <a:gd name="T21" fmla="*/ 52 h 126"/>
                    <a:gd name="T22" fmla="*/ 141 w 145"/>
                    <a:gd name="T23" fmla="*/ 58 h 126"/>
                    <a:gd name="T24" fmla="*/ 141 w 145"/>
                    <a:gd name="T25" fmla="*/ 62 h 126"/>
                    <a:gd name="T26" fmla="*/ 143 w 145"/>
                    <a:gd name="T27" fmla="*/ 69 h 126"/>
                    <a:gd name="T28" fmla="*/ 143 w 145"/>
                    <a:gd name="T29" fmla="*/ 88 h 126"/>
                    <a:gd name="T30" fmla="*/ 137 w 145"/>
                    <a:gd name="T31" fmla="*/ 94 h 126"/>
                    <a:gd name="T32" fmla="*/ 132 w 145"/>
                    <a:gd name="T33" fmla="*/ 92 h 126"/>
                    <a:gd name="T34" fmla="*/ 126 w 145"/>
                    <a:gd name="T35" fmla="*/ 96 h 126"/>
                    <a:gd name="T36" fmla="*/ 113 w 145"/>
                    <a:gd name="T37" fmla="*/ 92 h 126"/>
                    <a:gd name="T38" fmla="*/ 109 w 145"/>
                    <a:gd name="T39" fmla="*/ 88 h 126"/>
                    <a:gd name="T40" fmla="*/ 104 w 145"/>
                    <a:gd name="T41" fmla="*/ 92 h 126"/>
                    <a:gd name="T42" fmla="*/ 96 w 145"/>
                    <a:gd name="T43" fmla="*/ 92 h 126"/>
                    <a:gd name="T44" fmla="*/ 90 w 145"/>
                    <a:gd name="T45" fmla="*/ 97 h 126"/>
                    <a:gd name="T46" fmla="*/ 83 w 145"/>
                    <a:gd name="T47" fmla="*/ 92 h 126"/>
                    <a:gd name="T48" fmla="*/ 77 w 145"/>
                    <a:gd name="T49" fmla="*/ 90 h 126"/>
                    <a:gd name="T50" fmla="*/ 75 w 145"/>
                    <a:gd name="T51" fmla="*/ 105 h 126"/>
                    <a:gd name="T52" fmla="*/ 70 w 145"/>
                    <a:gd name="T53" fmla="*/ 122 h 126"/>
                    <a:gd name="T54" fmla="*/ 64 w 145"/>
                    <a:gd name="T55" fmla="*/ 122 h 126"/>
                    <a:gd name="T56" fmla="*/ 60 w 145"/>
                    <a:gd name="T57" fmla="*/ 126 h 126"/>
                    <a:gd name="T58" fmla="*/ 51 w 145"/>
                    <a:gd name="T59" fmla="*/ 126 h 126"/>
                    <a:gd name="T60" fmla="*/ 44 w 145"/>
                    <a:gd name="T61" fmla="*/ 126 h 126"/>
                    <a:gd name="T62" fmla="*/ 34 w 145"/>
                    <a:gd name="T63" fmla="*/ 126 h 126"/>
                    <a:gd name="T64" fmla="*/ 34 w 145"/>
                    <a:gd name="T65" fmla="*/ 120 h 126"/>
                    <a:gd name="T66" fmla="*/ 32 w 145"/>
                    <a:gd name="T67" fmla="*/ 114 h 126"/>
                    <a:gd name="T68" fmla="*/ 19 w 145"/>
                    <a:gd name="T69" fmla="*/ 111 h 126"/>
                    <a:gd name="T70" fmla="*/ 10 w 145"/>
                    <a:gd name="T71" fmla="*/ 118 h 126"/>
                    <a:gd name="T72" fmla="*/ 2 w 145"/>
                    <a:gd name="T73" fmla="*/ 114 h 126"/>
                    <a:gd name="T74" fmla="*/ 0 w 145"/>
                    <a:gd name="T75" fmla="*/ 105 h 126"/>
                    <a:gd name="T76" fmla="*/ 0 w 145"/>
                    <a:gd name="T77" fmla="*/ 99 h 126"/>
                    <a:gd name="T78" fmla="*/ 4 w 145"/>
                    <a:gd name="T79" fmla="*/ 94 h 126"/>
                    <a:gd name="T80" fmla="*/ 8 w 145"/>
                    <a:gd name="T81" fmla="*/ 88 h 126"/>
                    <a:gd name="T82" fmla="*/ 12 w 145"/>
                    <a:gd name="T83" fmla="*/ 86 h 126"/>
                    <a:gd name="T84" fmla="*/ 21 w 145"/>
                    <a:gd name="T85" fmla="*/ 75 h 126"/>
                    <a:gd name="T86" fmla="*/ 21 w 145"/>
                    <a:gd name="T87" fmla="*/ 52 h 126"/>
                    <a:gd name="T88" fmla="*/ 32 w 145"/>
                    <a:gd name="T89" fmla="*/ 37 h 126"/>
                    <a:gd name="T90" fmla="*/ 42 w 145"/>
                    <a:gd name="T91" fmla="*/ 32 h 126"/>
                    <a:gd name="T92" fmla="*/ 49 w 145"/>
                    <a:gd name="T93" fmla="*/ 24 h 126"/>
                    <a:gd name="T94" fmla="*/ 59 w 145"/>
                    <a:gd name="T95" fmla="*/ 22 h 126"/>
                    <a:gd name="T96" fmla="*/ 64 w 145"/>
                    <a:gd name="T97" fmla="*/ 20 h 126"/>
                    <a:gd name="T98" fmla="*/ 68 w 145"/>
                    <a:gd name="T99" fmla="*/ 19 h 126"/>
                    <a:gd name="T100" fmla="*/ 72 w 145"/>
                    <a:gd name="T101" fmla="*/ 26 h 126"/>
                    <a:gd name="T102" fmla="*/ 79 w 145"/>
                    <a:gd name="T103" fmla="*/ 28 h 126"/>
                    <a:gd name="T104" fmla="*/ 89 w 145"/>
                    <a:gd name="T105" fmla="*/ 22 h 126"/>
                    <a:gd name="T106" fmla="*/ 92 w 145"/>
                    <a:gd name="T107" fmla="*/ 15 h 126"/>
                    <a:gd name="T108" fmla="*/ 100 w 145"/>
                    <a:gd name="T109" fmla="*/ 11 h 126"/>
                    <a:gd name="T110" fmla="*/ 102 w 145"/>
                    <a:gd name="T111" fmla="*/ 5 h 126"/>
                    <a:gd name="T112" fmla="*/ 106 w 145"/>
                    <a:gd name="T113" fmla="*/ 0 h 126"/>
                    <a:gd name="T114" fmla="*/ 113 w 145"/>
                    <a:gd name="T11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5" h="126">
                      <a:moveTo>
                        <a:pt x="115" y="0"/>
                      </a:moveTo>
                      <a:lnTo>
                        <a:pt x="115" y="0"/>
                      </a:lnTo>
                      <a:lnTo>
                        <a:pt x="115" y="2"/>
                      </a:lnTo>
                      <a:lnTo>
                        <a:pt x="115" y="2"/>
                      </a:lnTo>
                      <a:lnTo>
                        <a:pt x="115" y="3"/>
                      </a:lnTo>
                      <a:lnTo>
                        <a:pt x="115" y="3"/>
                      </a:lnTo>
                      <a:lnTo>
                        <a:pt x="115" y="5"/>
                      </a:lnTo>
                      <a:lnTo>
                        <a:pt x="115" y="5"/>
                      </a:lnTo>
                      <a:lnTo>
                        <a:pt x="115" y="5"/>
                      </a:lnTo>
                      <a:lnTo>
                        <a:pt x="115" y="5"/>
                      </a:lnTo>
                      <a:lnTo>
                        <a:pt x="115" y="7"/>
                      </a:lnTo>
                      <a:lnTo>
                        <a:pt x="115" y="7"/>
                      </a:lnTo>
                      <a:lnTo>
                        <a:pt x="117" y="7"/>
                      </a:lnTo>
                      <a:lnTo>
                        <a:pt x="117" y="7"/>
                      </a:lnTo>
                      <a:lnTo>
                        <a:pt x="117" y="7"/>
                      </a:lnTo>
                      <a:lnTo>
                        <a:pt x="119" y="7"/>
                      </a:lnTo>
                      <a:lnTo>
                        <a:pt x="119" y="7"/>
                      </a:lnTo>
                      <a:lnTo>
                        <a:pt x="119" y="9"/>
                      </a:lnTo>
                      <a:lnTo>
                        <a:pt x="119" y="11"/>
                      </a:lnTo>
                      <a:lnTo>
                        <a:pt x="121" y="13"/>
                      </a:lnTo>
                      <a:lnTo>
                        <a:pt x="121" y="15"/>
                      </a:lnTo>
                      <a:lnTo>
                        <a:pt x="121" y="15"/>
                      </a:lnTo>
                      <a:lnTo>
                        <a:pt x="122" y="15"/>
                      </a:lnTo>
                      <a:lnTo>
                        <a:pt x="121" y="15"/>
                      </a:lnTo>
                      <a:lnTo>
                        <a:pt x="121" y="17"/>
                      </a:lnTo>
                      <a:lnTo>
                        <a:pt x="121" y="17"/>
                      </a:lnTo>
                      <a:lnTo>
                        <a:pt x="121" y="17"/>
                      </a:lnTo>
                      <a:lnTo>
                        <a:pt x="121" y="19"/>
                      </a:lnTo>
                      <a:lnTo>
                        <a:pt x="122" y="19"/>
                      </a:lnTo>
                      <a:lnTo>
                        <a:pt x="124" y="19"/>
                      </a:lnTo>
                      <a:lnTo>
                        <a:pt x="124" y="20"/>
                      </a:lnTo>
                      <a:lnTo>
                        <a:pt x="126" y="20"/>
                      </a:lnTo>
                      <a:lnTo>
                        <a:pt x="126" y="22"/>
                      </a:lnTo>
                      <a:lnTo>
                        <a:pt x="132" y="22"/>
                      </a:lnTo>
                      <a:lnTo>
                        <a:pt x="134" y="24"/>
                      </a:lnTo>
                      <a:lnTo>
                        <a:pt x="134" y="24"/>
                      </a:lnTo>
                      <a:lnTo>
                        <a:pt x="136" y="26"/>
                      </a:lnTo>
                      <a:lnTo>
                        <a:pt x="136" y="28"/>
                      </a:lnTo>
                      <a:lnTo>
                        <a:pt x="134" y="28"/>
                      </a:lnTo>
                      <a:lnTo>
                        <a:pt x="134" y="30"/>
                      </a:lnTo>
                      <a:lnTo>
                        <a:pt x="136" y="30"/>
                      </a:lnTo>
                      <a:lnTo>
                        <a:pt x="136" y="32"/>
                      </a:lnTo>
                      <a:lnTo>
                        <a:pt x="137" y="34"/>
                      </a:lnTo>
                      <a:lnTo>
                        <a:pt x="137" y="34"/>
                      </a:lnTo>
                      <a:lnTo>
                        <a:pt x="137" y="35"/>
                      </a:lnTo>
                      <a:lnTo>
                        <a:pt x="137" y="37"/>
                      </a:lnTo>
                      <a:lnTo>
                        <a:pt x="139" y="39"/>
                      </a:lnTo>
                      <a:lnTo>
                        <a:pt x="141" y="37"/>
                      </a:lnTo>
                      <a:lnTo>
                        <a:pt x="141" y="39"/>
                      </a:lnTo>
                      <a:lnTo>
                        <a:pt x="141" y="41"/>
                      </a:lnTo>
                      <a:lnTo>
                        <a:pt x="141" y="47"/>
                      </a:lnTo>
                      <a:lnTo>
                        <a:pt x="141" y="49"/>
                      </a:lnTo>
                      <a:lnTo>
                        <a:pt x="141" y="49"/>
                      </a:lnTo>
                      <a:lnTo>
                        <a:pt x="141" y="49"/>
                      </a:lnTo>
                      <a:lnTo>
                        <a:pt x="141" y="52"/>
                      </a:lnTo>
                      <a:lnTo>
                        <a:pt x="141" y="52"/>
                      </a:lnTo>
                      <a:lnTo>
                        <a:pt x="141" y="56"/>
                      </a:lnTo>
                      <a:lnTo>
                        <a:pt x="141" y="56"/>
                      </a:lnTo>
                      <a:lnTo>
                        <a:pt x="141" y="58"/>
                      </a:lnTo>
                      <a:lnTo>
                        <a:pt x="141" y="58"/>
                      </a:lnTo>
                      <a:lnTo>
                        <a:pt x="141" y="60"/>
                      </a:lnTo>
                      <a:lnTo>
                        <a:pt x="139" y="62"/>
                      </a:lnTo>
                      <a:lnTo>
                        <a:pt x="139" y="62"/>
                      </a:lnTo>
                      <a:lnTo>
                        <a:pt x="139" y="62"/>
                      </a:lnTo>
                      <a:lnTo>
                        <a:pt x="141" y="62"/>
                      </a:lnTo>
                      <a:lnTo>
                        <a:pt x="141" y="64"/>
                      </a:lnTo>
                      <a:lnTo>
                        <a:pt x="141" y="67"/>
                      </a:lnTo>
                      <a:lnTo>
                        <a:pt x="141" y="67"/>
                      </a:lnTo>
                      <a:lnTo>
                        <a:pt x="143" y="69"/>
                      </a:lnTo>
                      <a:lnTo>
                        <a:pt x="143" y="69"/>
                      </a:lnTo>
                      <a:lnTo>
                        <a:pt x="145" y="71"/>
                      </a:lnTo>
                      <a:lnTo>
                        <a:pt x="145" y="73"/>
                      </a:lnTo>
                      <a:lnTo>
                        <a:pt x="143" y="80"/>
                      </a:lnTo>
                      <a:lnTo>
                        <a:pt x="143" y="84"/>
                      </a:lnTo>
                      <a:lnTo>
                        <a:pt x="143" y="88"/>
                      </a:lnTo>
                      <a:lnTo>
                        <a:pt x="143" y="90"/>
                      </a:lnTo>
                      <a:lnTo>
                        <a:pt x="141" y="92"/>
                      </a:lnTo>
                      <a:lnTo>
                        <a:pt x="141" y="92"/>
                      </a:lnTo>
                      <a:lnTo>
                        <a:pt x="139" y="94"/>
                      </a:lnTo>
                      <a:lnTo>
                        <a:pt x="137" y="94"/>
                      </a:lnTo>
                      <a:lnTo>
                        <a:pt x="137" y="94"/>
                      </a:lnTo>
                      <a:lnTo>
                        <a:pt x="137" y="94"/>
                      </a:lnTo>
                      <a:lnTo>
                        <a:pt x="136" y="94"/>
                      </a:lnTo>
                      <a:lnTo>
                        <a:pt x="132" y="92"/>
                      </a:lnTo>
                      <a:lnTo>
                        <a:pt x="132" y="92"/>
                      </a:lnTo>
                      <a:lnTo>
                        <a:pt x="130" y="92"/>
                      </a:lnTo>
                      <a:lnTo>
                        <a:pt x="130" y="94"/>
                      </a:lnTo>
                      <a:lnTo>
                        <a:pt x="128" y="96"/>
                      </a:lnTo>
                      <a:lnTo>
                        <a:pt x="128" y="96"/>
                      </a:lnTo>
                      <a:lnTo>
                        <a:pt x="126" y="96"/>
                      </a:lnTo>
                      <a:lnTo>
                        <a:pt x="122" y="96"/>
                      </a:lnTo>
                      <a:lnTo>
                        <a:pt x="121" y="96"/>
                      </a:lnTo>
                      <a:lnTo>
                        <a:pt x="119" y="96"/>
                      </a:lnTo>
                      <a:lnTo>
                        <a:pt x="117" y="94"/>
                      </a:lnTo>
                      <a:lnTo>
                        <a:pt x="113" y="92"/>
                      </a:lnTo>
                      <a:lnTo>
                        <a:pt x="113" y="90"/>
                      </a:lnTo>
                      <a:lnTo>
                        <a:pt x="111" y="90"/>
                      </a:lnTo>
                      <a:lnTo>
                        <a:pt x="111" y="90"/>
                      </a:lnTo>
                      <a:lnTo>
                        <a:pt x="111" y="90"/>
                      </a:lnTo>
                      <a:lnTo>
                        <a:pt x="109" y="88"/>
                      </a:lnTo>
                      <a:lnTo>
                        <a:pt x="109" y="88"/>
                      </a:lnTo>
                      <a:lnTo>
                        <a:pt x="107" y="90"/>
                      </a:lnTo>
                      <a:lnTo>
                        <a:pt x="106" y="90"/>
                      </a:lnTo>
                      <a:lnTo>
                        <a:pt x="106" y="92"/>
                      </a:lnTo>
                      <a:lnTo>
                        <a:pt x="104" y="92"/>
                      </a:lnTo>
                      <a:lnTo>
                        <a:pt x="102" y="92"/>
                      </a:lnTo>
                      <a:lnTo>
                        <a:pt x="100" y="92"/>
                      </a:lnTo>
                      <a:lnTo>
                        <a:pt x="100" y="92"/>
                      </a:lnTo>
                      <a:lnTo>
                        <a:pt x="98" y="92"/>
                      </a:lnTo>
                      <a:lnTo>
                        <a:pt x="96" y="92"/>
                      </a:lnTo>
                      <a:lnTo>
                        <a:pt x="96" y="92"/>
                      </a:lnTo>
                      <a:lnTo>
                        <a:pt x="96" y="94"/>
                      </a:lnTo>
                      <a:lnTo>
                        <a:pt x="92" y="97"/>
                      </a:lnTo>
                      <a:lnTo>
                        <a:pt x="92" y="97"/>
                      </a:lnTo>
                      <a:lnTo>
                        <a:pt x="90" y="97"/>
                      </a:lnTo>
                      <a:lnTo>
                        <a:pt x="89" y="97"/>
                      </a:lnTo>
                      <a:lnTo>
                        <a:pt x="87" y="96"/>
                      </a:lnTo>
                      <a:lnTo>
                        <a:pt x="85" y="96"/>
                      </a:lnTo>
                      <a:lnTo>
                        <a:pt x="83" y="92"/>
                      </a:lnTo>
                      <a:lnTo>
                        <a:pt x="83" y="92"/>
                      </a:lnTo>
                      <a:lnTo>
                        <a:pt x="81" y="92"/>
                      </a:lnTo>
                      <a:lnTo>
                        <a:pt x="79" y="92"/>
                      </a:lnTo>
                      <a:lnTo>
                        <a:pt x="77" y="90"/>
                      </a:lnTo>
                      <a:lnTo>
                        <a:pt x="77" y="90"/>
                      </a:lnTo>
                      <a:lnTo>
                        <a:pt x="77" y="90"/>
                      </a:lnTo>
                      <a:lnTo>
                        <a:pt x="75" y="90"/>
                      </a:lnTo>
                      <a:lnTo>
                        <a:pt x="75" y="90"/>
                      </a:lnTo>
                      <a:lnTo>
                        <a:pt x="75" y="94"/>
                      </a:lnTo>
                      <a:lnTo>
                        <a:pt x="75" y="99"/>
                      </a:lnTo>
                      <a:lnTo>
                        <a:pt x="75" y="105"/>
                      </a:lnTo>
                      <a:lnTo>
                        <a:pt x="75" y="114"/>
                      </a:lnTo>
                      <a:lnTo>
                        <a:pt x="74" y="116"/>
                      </a:lnTo>
                      <a:lnTo>
                        <a:pt x="72" y="118"/>
                      </a:lnTo>
                      <a:lnTo>
                        <a:pt x="72" y="120"/>
                      </a:lnTo>
                      <a:lnTo>
                        <a:pt x="70" y="122"/>
                      </a:lnTo>
                      <a:lnTo>
                        <a:pt x="68" y="122"/>
                      </a:lnTo>
                      <a:lnTo>
                        <a:pt x="68" y="122"/>
                      </a:lnTo>
                      <a:lnTo>
                        <a:pt x="66" y="122"/>
                      </a:lnTo>
                      <a:lnTo>
                        <a:pt x="64" y="122"/>
                      </a:lnTo>
                      <a:lnTo>
                        <a:pt x="64" y="122"/>
                      </a:lnTo>
                      <a:lnTo>
                        <a:pt x="62" y="122"/>
                      </a:lnTo>
                      <a:lnTo>
                        <a:pt x="62" y="124"/>
                      </a:lnTo>
                      <a:lnTo>
                        <a:pt x="62" y="124"/>
                      </a:lnTo>
                      <a:lnTo>
                        <a:pt x="62" y="126"/>
                      </a:lnTo>
                      <a:lnTo>
                        <a:pt x="60" y="126"/>
                      </a:lnTo>
                      <a:lnTo>
                        <a:pt x="59" y="126"/>
                      </a:lnTo>
                      <a:lnTo>
                        <a:pt x="55" y="124"/>
                      </a:lnTo>
                      <a:lnTo>
                        <a:pt x="55" y="124"/>
                      </a:lnTo>
                      <a:lnTo>
                        <a:pt x="53" y="124"/>
                      </a:lnTo>
                      <a:lnTo>
                        <a:pt x="51" y="126"/>
                      </a:lnTo>
                      <a:lnTo>
                        <a:pt x="51" y="126"/>
                      </a:lnTo>
                      <a:lnTo>
                        <a:pt x="49" y="126"/>
                      </a:lnTo>
                      <a:lnTo>
                        <a:pt x="47" y="126"/>
                      </a:lnTo>
                      <a:lnTo>
                        <a:pt x="45" y="126"/>
                      </a:lnTo>
                      <a:lnTo>
                        <a:pt x="44" y="126"/>
                      </a:lnTo>
                      <a:lnTo>
                        <a:pt x="40" y="126"/>
                      </a:lnTo>
                      <a:lnTo>
                        <a:pt x="40" y="126"/>
                      </a:lnTo>
                      <a:lnTo>
                        <a:pt x="36" y="126"/>
                      </a:lnTo>
                      <a:lnTo>
                        <a:pt x="34" y="126"/>
                      </a:lnTo>
                      <a:lnTo>
                        <a:pt x="34" y="126"/>
                      </a:lnTo>
                      <a:lnTo>
                        <a:pt x="34" y="124"/>
                      </a:lnTo>
                      <a:lnTo>
                        <a:pt x="32" y="122"/>
                      </a:lnTo>
                      <a:lnTo>
                        <a:pt x="32" y="122"/>
                      </a:lnTo>
                      <a:lnTo>
                        <a:pt x="32" y="122"/>
                      </a:lnTo>
                      <a:lnTo>
                        <a:pt x="34" y="120"/>
                      </a:lnTo>
                      <a:lnTo>
                        <a:pt x="34" y="118"/>
                      </a:lnTo>
                      <a:lnTo>
                        <a:pt x="34" y="118"/>
                      </a:lnTo>
                      <a:lnTo>
                        <a:pt x="32" y="116"/>
                      </a:lnTo>
                      <a:lnTo>
                        <a:pt x="32" y="116"/>
                      </a:lnTo>
                      <a:lnTo>
                        <a:pt x="32" y="114"/>
                      </a:lnTo>
                      <a:lnTo>
                        <a:pt x="30" y="114"/>
                      </a:lnTo>
                      <a:lnTo>
                        <a:pt x="30" y="112"/>
                      </a:lnTo>
                      <a:lnTo>
                        <a:pt x="25" y="112"/>
                      </a:lnTo>
                      <a:lnTo>
                        <a:pt x="23" y="112"/>
                      </a:lnTo>
                      <a:lnTo>
                        <a:pt x="19" y="111"/>
                      </a:lnTo>
                      <a:lnTo>
                        <a:pt x="17" y="109"/>
                      </a:lnTo>
                      <a:lnTo>
                        <a:pt x="13" y="111"/>
                      </a:lnTo>
                      <a:lnTo>
                        <a:pt x="12" y="112"/>
                      </a:lnTo>
                      <a:lnTo>
                        <a:pt x="12" y="118"/>
                      </a:lnTo>
                      <a:lnTo>
                        <a:pt x="10" y="118"/>
                      </a:lnTo>
                      <a:lnTo>
                        <a:pt x="8" y="116"/>
                      </a:lnTo>
                      <a:lnTo>
                        <a:pt x="6" y="116"/>
                      </a:lnTo>
                      <a:lnTo>
                        <a:pt x="6" y="116"/>
                      </a:lnTo>
                      <a:lnTo>
                        <a:pt x="2" y="114"/>
                      </a:lnTo>
                      <a:lnTo>
                        <a:pt x="2" y="114"/>
                      </a:lnTo>
                      <a:lnTo>
                        <a:pt x="2" y="109"/>
                      </a:lnTo>
                      <a:lnTo>
                        <a:pt x="2" y="107"/>
                      </a:lnTo>
                      <a:lnTo>
                        <a:pt x="0" y="105"/>
                      </a:lnTo>
                      <a:lnTo>
                        <a:pt x="0" y="105"/>
                      </a:lnTo>
                      <a:lnTo>
                        <a:pt x="0" y="105"/>
                      </a:lnTo>
                      <a:lnTo>
                        <a:pt x="0" y="105"/>
                      </a:lnTo>
                      <a:lnTo>
                        <a:pt x="0" y="103"/>
                      </a:lnTo>
                      <a:lnTo>
                        <a:pt x="0" y="101"/>
                      </a:lnTo>
                      <a:lnTo>
                        <a:pt x="0" y="101"/>
                      </a:lnTo>
                      <a:lnTo>
                        <a:pt x="0" y="99"/>
                      </a:lnTo>
                      <a:lnTo>
                        <a:pt x="0" y="99"/>
                      </a:lnTo>
                      <a:lnTo>
                        <a:pt x="0" y="97"/>
                      </a:lnTo>
                      <a:lnTo>
                        <a:pt x="0" y="96"/>
                      </a:lnTo>
                      <a:lnTo>
                        <a:pt x="0" y="94"/>
                      </a:lnTo>
                      <a:lnTo>
                        <a:pt x="4" y="94"/>
                      </a:lnTo>
                      <a:lnTo>
                        <a:pt x="4" y="94"/>
                      </a:lnTo>
                      <a:lnTo>
                        <a:pt x="6" y="92"/>
                      </a:lnTo>
                      <a:lnTo>
                        <a:pt x="6" y="92"/>
                      </a:lnTo>
                      <a:lnTo>
                        <a:pt x="8" y="90"/>
                      </a:lnTo>
                      <a:lnTo>
                        <a:pt x="8" y="88"/>
                      </a:lnTo>
                      <a:lnTo>
                        <a:pt x="8" y="88"/>
                      </a:lnTo>
                      <a:lnTo>
                        <a:pt x="8" y="88"/>
                      </a:lnTo>
                      <a:lnTo>
                        <a:pt x="10" y="86"/>
                      </a:lnTo>
                      <a:lnTo>
                        <a:pt x="10" y="86"/>
                      </a:lnTo>
                      <a:lnTo>
                        <a:pt x="12" y="86"/>
                      </a:lnTo>
                      <a:lnTo>
                        <a:pt x="15" y="86"/>
                      </a:lnTo>
                      <a:lnTo>
                        <a:pt x="17" y="84"/>
                      </a:lnTo>
                      <a:lnTo>
                        <a:pt x="19" y="80"/>
                      </a:lnTo>
                      <a:lnTo>
                        <a:pt x="21" y="79"/>
                      </a:lnTo>
                      <a:lnTo>
                        <a:pt x="21" y="75"/>
                      </a:lnTo>
                      <a:lnTo>
                        <a:pt x="21" y="73"/>
                      </a:lnTo>
                      <a:lnTo>
                        <a:pt x="19" y="62"/>
                      </a:lnTo>
                      <a:lnTo>
                        <a:pt x="19" y="58"/>
                      </a:lnTo>
                      <a:lnTo>
                        <a:pt x="19" y="56"/>
                      </a:lnTo>
                      <a:lnTo>
                        <a:pt x="21" y="52"/>
                      </a:lnTo>
                      <a:lnTo>
                        <a:pt x="25" y="45"/>
                      </a:lnTo>
                      <a:lnTo>
                        <a:pt x="27" y="43"/>
                      </a:lnTo>
                      <a:lnTo>
                        <a:pt x="27" y="41"/>
                      </a:lnTo>
                      <a:lnTo>
                        <a:pt x="30" y="37"/>
                      </a:lnTo>
                      <a:lnTo>
                        <a:pt x="32" y="37"/>
                      </a:lnTo>
                      <a:lnTo>
                        <a:pt x="34" y="34"/>
                      </a:lnTo>
                      <a:lnTo>
                        <a:pt x="34" y="32"/>
                      </a:lnTo>
                      <a:lnTo>
                        <a:pt x="36" y="32"/>
                      </a:lnTo>
                      <a:lnTo>
                        <a:pt x="42" y="32"/>
                      </a:lnTo>
                      <a:lnTo>
                        <a:pt x="42" y="32"/>
                      </a:lnTo>
                      <a:lnTo>
                        <a:pt x="42" y="32"/>
                      </a:lnTo>
                      <a:lnTo>
                        <a:pt x="42" y="32"/>
                      </a:lnTo>
                      <a:lnTo>
                        <a:pt x="44" y="28"/>
                      </a:lnTo>
                      <a:lnTo>
                        <a:pt x="45" y="26"/>
                      </a:lnTo>
                      <a:lnTo>
                        <a:pt x="49" y="24"/>
                      </a:lnTo>
                      <a:lnTo>
                        <a:pt x="51" y="22"/>
                      </a:lnTo>
                      <a:lnTo>
                        <a:pt x="55" y="22"/>
                      </a:lnTo>
                      <a:lnTo>
                        <a:pt x="55" y="22"/>
                      </a:lnTo>
                      <a:lnTo>
                        <a:pt x="57" y="22"/>
                      </a:lnTo>
                      <a:lnTo>
                        <a:pt x="59" y="22"/>
                      </a:lnTo>
                      <a:lnTo>
                        <a:pt x="60" y="20"/>
                      </a:lnTo>
                      <a:lnTo>
                        <a:pt x="60" y="20"/>
                      </a:lnTo>
                      <a:lnTo>
                        <a:pt x="62" y="20"/>
                      </a:lnTo>
                      <a:lnTo>
                        <a:pt x="64" y="20"/>
                      </a:lnTo>
                      <a:lnTo>
                        <a:pt x="64" y="20"/>
                      </a:lnTo>
                      <a:lnTo>
                        <a:pt x="66" y="22"/>
                      </a:lnTo>
                      <a:lnTo>
                        <a:pt x="66" y="20"/>
                      </a:lnTo>
                      <a:lnTo>
                        <a:pt x="66" y="20"/>
                      </a:lnTo>
                      <a:lnTo>
                        <a:pt x="68" y="19"/>
                      </a:lnTo>
                      <a:lnTo>
                        <a:pt x="68" y="19"/>
                      </a:lnTo>
                      <a:lnTo>
                        <a:pt x="68" y="19"/>
                      </a:lnTo>
                      <a:lnTo>
                        <a:pt x="70" y="19"/>
                      </a:lnTo>
                      <a:lnTo>
                        <a:pt x="72" y="22"/>
                      </a:lnTo>
                      <a:lnTo>
                        <a:pt x="72" y="22"/>
                      </a:lnTo>
                      <a:lnTo>
                        <a:pt x="72" y="26"/>
                      </a:lnTo>
                      <a:lnTo>
                        <a:pt x="74" y="28"/>
                      </a:lnTo>
                      <a:lnTo>
                        <a:pt x="74" y="28"/>
                      </a:lnTo>
                      <a:lnTo>
                        <a:pt x="75" y="30"/>
                      </a:lnTo>
                      <a:lnTo>
                        <a:pt x="77" y="30"/>
                      </a:lnTo>
                      <a:lnTo>
                        <a:pt x="79" y="28"/>
                      </a:lnTo>
                      <a:lnTo>
                        <a:pt x="83" y="26"/>
                      </a:lnTo>
                      <a:lnTo>
                        <a:pt x="85" y="26"/>
                      </a:lnTo>
                      <a:lnTo>
                        <a:pt x="85" y="24"/>
                      </a:lnTo>
                      <a:lnTo>
                        <a:pt x="87" y="22"/>
                      </a:lnTo>
                      <a:lnTo>
                        <a:pt x="89" y="22"/>
                      </a:lnTo>
                      <a:lnTo>
                        <a:pt x="90" y="20"/>
                      </a:lnTo>
                      <a:lnTo>
                        <a:pt x="92" y="20"/>
                      </a:lnTo>
                      <a:lnTo>
                        <a:pt x="92" y="19"/>
                      </a:lnTo>
                      <a:lnTo>
                        <a:pt x="92" y="17"/>
                      </a:lnTo>
                      <a:lnTo>
                        <a:pt x="92" y="15"/>
                      </a:lnTo>
                      <a:lnTo>
                        <a:pt x="94" y="15"/>
                      </a:lnTo>
                      <a:lnTo>
                        <a:pt x="94" y="15"/>
                      </a:lnTo>
                      <a:lnTo>
                        <a:pt x="96" y="15"/>
                      </a:lnTo>
                      <a:lnTo>
                        <a:pt x="96" y="13"/>
                      </a:lnTo>
                      <a:lnTo>
                        <a:pt x="100" y="11"/>
                      </a:lnTo>
                      <a:lnTo>
                        <a:pt x="102" y="9"/>
                      </a:lnTo>
                      <a:lnTo>
                        <a:pt x="102" y="7"/>
                      </a:lnTo>
                      <a:lnTo>
                        <a:pt x="102" y="7"/>
                      </a:lnTo>
                      <a:lnTo>
                        <a:pt x="102" y="7"/>
                      </a:lnTo>
                      <a:lnTo>
                        <a:pt x="102" y="5"/>
                      </a:lnTo>
                      <a:lnTo>
                        <a:pt x="104" y="5"/>
                      </a:lnTo>
                      <a:lnTo>
                        <a:pt x="104" y="5"/>
                      </a:lnTo>
                      <a:lnTo>
                        <a:pt x="106" y="3"/>
                      </a:lnTo>
                      <a:lnTo>
                        <a:pt x="106" y="2"/>
                      </a:lnTo>
                      <a:lnTo>
                        <a:pt x="106" y="0"/>
                      </a:lnTo>
                      <a:lnTo>
                        <a:pt x="107" y="0"/>
                      </a:lnTo>
                      <a:lnTo>
                        <a:pt x="107" y="0"/>
                      </a:lnTo>
                      <a:lnTo>
                        <a:pt x="109" y="0"/>
                      </a:lnTo>
                      <a:lnTo>
                        <a:pt x="111" y="0"/>
                      </a:lnTo>
                      <a:lnTo>
                        <a:pt x="113" y="0"/>
                      </a:lnTo>
                      <a:lnTo>
                        <a:pt x="115" y="0"/>
                      </a:lnTo>
                      <a:lnTo>
                        <a:pt x="115"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CFE5C098-8340-4057-9D71-B83B4F81B7B1}"/>
                    </a:ext>
                  </a:extLst>
                </p:cNvPr>
                <p:cNvSpPr>
                  <a:spLocks/>
                </p:cNvSpPr>
                <p:nvPr/>
              </p:nvSpPr>
              <p:spPr bwMode="auto">
                <a:xfrm>
                  <a:off x="2936875" y="3951288"/>
                  <a:ext cx="76200" cy="100013"/>
                </a:xfrm>
                <a:custGeom>
                  <a:avLst/>
                  <a:gdLst>
                    <a:gd name="T0" fmla="*/ 87 w 96"/>
                    <a:gd name="T1" fmla="*/ 19 h 126"/>
                    <a:gd name="T2" fmla="*/ 92 w 96"/>
                    <a:gd name="T3" fmla="*/ 21 h 126"/>
                    <a:gd name="T4" fmla="*/ 92 w 96"/>
                    <a:gd name="T5" fmla="*/ 27 h 126"/>
                    <a:gd name="T6" fmla="*/ 94 w 96"/>
                    <a:gd name="T7" fmla="*/ 32 h 126"/>
                    <a:gd name="T8" fmla="*/ 91 w 96"/>
                    <a:gd name="T9" fmla="*/ 42 h 126"/>
                    <a:gd name="T10" fmla="*/ 92 w 96"/>
                    <a:gd name="T11" fmla="*/ 51 h 126"/>
                    <a:gd name="T12" fmla="*/ 96 w 96"/>
                    <a:gd name="T13" fmla="*/ 60 h 126"/>
                    <a:gd name="T14" fmla="*/ 96 w 96"/>
                    <a:gd name="T15" fmla="*/ 89 h 126"/>
                    <a:gd name="T16" fmla="*/ 92 w 96"/>
                    <a:gd name="T17" fmla="*/ 85 h 126"/>
                    <a:gd name="T18" fmla="*/ 87 w 96"/>
                    <a:gd name="T19" fmla="*/ 85 h 126"/>
                    <a:gd name="T20" fmla="*/ 87 w 96"/>
                    <a:gd name="T21" fmla="*/ 94 h 126"/>
                    <a:gd name="T22" fmla="*/ 83 w 96"/>
                    <a:gd name="T23" fmla="*/ 109 h 126"/>
                    <a:gd name="T24" fmla="*/ 85 w 96"/>
                    <a:gd name="T25" fmla="*/ 122 h 126"/>
                    <a:gd name="T26" fmla="*/ 85 w 96"/>
                    <a:gd name="T27" fmla="*/ 124 h 126"/>
                    <a:gd name="T28" fmla="*/ 85 w 96"/>
                    <a:gd name="T29" fmla="*/ 126 h 126"/>
                    <a:gd name="T30" fmla="*/ 72 w 96"/>
                    <a:gd name="T31" fmla="*/ 126 h 126"/>
                    <a:gd name="T32" fmla="*/ 55 w 96"/>
                    <a:gd name="T33" fmla="*/ 126 h 126"/>
                    <a:gd name="T34" fmla="*/ 42 w 96"/>
                    <a:gd name="T35" fmla="*/ 122 h 126"/>
                    <a:gd name="T36" fmla="*/ 27 w 96"/>
                    <a:gd name="T37" fmla="*/ 117 h 126"/>
                    <a:gd name="T38" fmla="*/ 25 w 96"/>
                    <a:gd name="T39" fmla="*/ 115 h 126"/>
                    <a:gd name="T40" fmla="*/ 15 w 96"/>
                    <a:gd name="T41" fmla="*/ 104 h 126"/>
                    <a:gd name="T42" fmla="*/ 12 w 96"/>
                    <a:gd name="T43" fmla="*/ 98 h 126"/>
                    <a:gd name="T44" fmla="*/ 14 w 96"/>
                    <a:gd name="T45" fmla="*/ 94 h 126"/>
                    <a:gd name="T46" fmla="*/ 12 w 96"/>
                    <a:gd name="T47" fmla="*/ 90 h 126"/>
                    <a:gd name="T48" fmla="*/ 10 w 96"/>
                    <a:gd name="T49" fmla="*/ 87 h 126"/>
                    <a:gd name="T50" fmla="*/ 6 w 96"/>
                    <a:gd name="T51" fmla="*/ 83 h 126"/>
                    <a:gd name="T52" fmla="*/ 4 w 96"/>
                    <a:gd name="T53" fmla="*/ 85 h 126"/>
                    <a:gd name="T54" fmla="*/ 2 w 96"/>
                    <a:gd name="T55" fmla="*/ 85 h 126"/>
                    <a:gd name="T56" fmla="*/ 0 w 96"/>
                    <a:gd name="T57" fmla="*/ 77 h 126"/>
                    <a:gd name="T58" fmla="*/ 0 w 96"/>
                    <a:gd name="T59" fmla="*/ 59 h 126"/>
                    <a:gd name="T60" fmla="*/ 10 w 96"/>
                    <a:gd name="T61" fmla="*/ 44 h 126"/>
                    <a:gd name="T62" fmla="*/ 19 w 96"/>
                    <a:gd name="T63" fmla="*/ 28 h 126"/>
                    <a:gd name="T64" fmla="*/ 23 w 96"/>
                    <a:gd name="T65" fmla="*/ 15 h 126"/>
                    <a:gd name="T66" fmla="*/ 30 w 96"/>
                    <a:gd name="T67" fmla="*/ 8 h 126"/>
                    <a:gd name="T68" fmla="*/ 40 w 96"/>
                    <a:gd name="T69" fmla="*/ 0 h 126"/>
                    <a:gd name="T70" fmla="*/ 45 w 96"/>
                    <a:gd name="T71" fmla="*/ 0 h 126"/>
                    <a:gd name="T72" fmla="*/ 55 w 96"/>
                    <a:gd name="T73" fmla="*/ 6 h 126"/>
                    <a:gd name="T74" fmla="*/ 68 w 96"/>
                    <a:gd name="T75" fmla="*/ 13 h 126"/>
                    <a:gd name="T76" fmla="*/ 77 w 96"/>
                    <a:gd name="T77" fmla="*/ 19 h 126"/>
                    <a:gd name="T78" fmla="*/ 85 w 96"/>
                    <a:gd name="T79"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126">
                      <a:moveTo>
                        <a:pt x="85" y="17"/>
                      </a:moveTo>
                      <a:lnTo>
                        <a:pt x="87" y="19"/>
                      </a:lnTo>
                      <a:lnTo>
                        <a:pt x="89" y="21"/>
                      </a:lnTo>
                      <a:lnTo>
                        <a:pt x="92" y="21"/>
                      </a:lnTo>
                      <a:lnTo>
                        <a:pt x="92" y="25"/>
                      </a:lnTo>
                      <a:lnTo>
                        <a:pt x="92" y="27"/>
                      </a:lnTo>
                      <a:lnTo>
                        <a:pt x="92" y="30"/>
                      </a:lnTo>
                      <a:lnTo>
                        <a:pt x="94" y="32"/>
                      </a:lnTo>
                      <a:lnTo>
                        <a:pt x="94" y="34"/>
                      </a:lnTo>
                      <a:lnTo>
                        <a:pt x="91" y="42"/>
                      </a:lnTo>
                      <a:lnTo>
                        <a:pt x="91" y="44"/>
                      </a:lnTo>
                      <a:lnTo>
                        <a:pt x="92" y="51"/>
                      </a:lnTo>
                      <a:lnTo>
                        <a:pt x="92" y="55"/>
                      </a:lnTo>
                      <a:lnTo>
                        <a:pt x="96" y="60"/>
                      </a:lnTo>
                      <a:lnTo>
                        <a:pt x="96" y="68"/>
                      </a:lnTo>
                      <a:lnTo>
                        <a:pt x="96" y="89"/>
                      </a:lnTo>
                      <a:lnTo>
                        <a:pt x="94" y="87"/>
                      </a:lnTo>
                      <a:lnTo>
                        <a:pt x="92" y="85"/>
                      </a:lnTo>
                      <a:lnTo>
                        <a:pt x="92" y="85"/>
                      </a:lnTo>
                      <a:lnTo>
                        <a:pt x="87" y="85"/>
                      </a:lnTo>
                      <a:lnTo>
                        <a:pt x="87" y="89"/>
                      </a:lnTo>
                      <a:lnTo>
                        <a:pt x="87" y="94"/>
                      </a:lnTo>
                      <a:lnTo>
                        <a:pt x="85" y="102"/>
                      </a:lnTo>
                      <a:lnTo>
                        <a:pt x="83" y="109"/>
                      </a:lnTo>
                      <a:lnTo>
                        <a:pt x="85" y="115"/>
                      </a:lnTo>
                      <a:lnTo>
                        <a:pt x="85" y="122"/>
                      </a:lnTo>
                      <a:lnTo>
                        <a:pt x="85" y="124"/>
                      </a:lnTo>
                      <a:lnTo>
                        <a:pt x="85" y="124"/>
                      </a:lnTo>
                      <a:lnTo>
                        <a:pt x="85" y="126"/>
                      </a:lnTo>
                      <a:lnTo>
                        <a:pt x="85" y="126"/>
                      </a:lnTo>
                      <a:lnTo>
                        <a:pt x="79" y="126"/>
                      </a:lnTo>
                      <a:lnTo>
                        <a:pt x="72" y="126"/>
                      </a:lnTo>
                      <a:lnTo>
                        <a:pt x="62" y="126"/>
                      </a:lnTo>
                      <a:lnTo>
                        <a:pt x="55" y="126"/>
                      </a:lnTo>
                      <a:lnTo>
                        <a:pt x="49" y="124"/>
                      </a:lnTo>
                      <a:lnTo>
                        <a:pt x="42" y="122"/>
                      </a:lnTo>
                      <a:lnTo>
                        <a:pt x="36" y="121"/>
                      </a:lnTo>
                      <a:lnTo>
                        <a:pt x="27" y="117"/>
                      </a:lnTo>
                      <a:lnTo>
                        <a:pt x="27" y="117"/>
                      </a:lnTo>
                      <a:lnTo>
                        <a:pt x="25" y="115"/>
                      </a:lnTo>
                      <a:lnTo>
                        <a:pt x="21" y="111"/>
                      </a:lnTo>
                      <a:lnTo>
                        <a:pt x="15" y="104"/>
                      </a:lnTo>
                      <a:lnTo>
                        <a:pt x="14" y="102"/>
                      </a:lnTo>
                      <a:lnTo>
                        <a:pt x="12" y="98"/>
                      </a:lnTo>
                      <a:lnTo>
                        <a:pt x="14" y="96"/>
                      </a:lnTo>
                      <a:lnTo>
                        <a:pt x="14" y="94"/>
                      </a:lnTo>
                      <a:lnTo>
                        <a:pt x="14" y="92"/>
                      </a:lnTo>
                      <a:lnTo>
                        <a:pt x="12" y="90"/>
                      </a:lnTo>
                      <a:lnTo>
                        <a:pt x="10" y="89"/>
                      </a:lnTo>
                      <a:lnTo>
                        <a:pt x="10" y="87"/>
                      </a:lnTo>
                      <a:lnTo>
                        <a:pt x="8" y="83"/>
                      </a:lnTo>
                      <a:lnTo>
                        <a:pt x="6" y="83"/>
                      </a:lnTo>
                      <a:lnTo>
                        <a:pt x="6" y="85"/>
                      </a:lnTo>
                      <a:lnTo>
                        <a:pt x="4" y="85"/>
                      </a:lnTo>
                      <a:lnTo>
                        <a:pt x="4" y="85"/>
                      </a:lnTo>
                      <a:lnTo>
                        <a:pt x="2" y="85"/>
                      </a:lnTo>
                      <a:lnTo>
                        <a:pt x="2" y="83"/>
                      </a:lnTo>
                      <a:lnTo>
                        <a:pt x="0" y="77"/>
                      </a:lnTo>
                      <a:lnTo>
                        <a:pt x="0" y="68"/>
                      </a:lnTo>
                      <a:lnTo>
                        <a:pt x="0" y="59"/>
                      </a:lnTo>
                      <a:lnTo>
                        <a:pt x="2" y="53"/>
                      </a:lnTo>
                      <a:lnTo>
                        <a:pt x="10" y="44"/>
                      </a:lnTo>
                      <a:lnTo>
                        <a:pt x="14" y="38"/>
                      </a:lnTo>
                      <a:lnTo>
                        <a:pt x="19" y="28"/>
                      </a:lnTo>
                      <a:lnTo>
                        <a:pt x="23" y="19"/>
                      </a:lnTo>
                      <a:lnTo>
                        <a:pt x="23" y="15"/>
                      </a:lnTo>
                      <a:lnTo>
                        <a:pt x="25" y="13"/>
                      </a:lnTo>
                      <a:lnTo>
                        <a:pt x="30" y="8"/>
                      </a:lnTo>
                      <a:lnTo>
                        <a:pt x="38" y="2"/>
                      </a:lnTo>
                      <a:lnTo>
                        <a:pt x="40" y="0"/>
                      </a:lnTo>
                      <a:lnTo>
                        <a:pt x="44" y="0"/>
                      </a:lnTo>
                      <a:lnTo>
                        <a:pt x="45" y="0"/>
                      </a:lnTo>
                      <a:lnTo>
                        <a:pt x="47" y="0"/>
                      </a:lnTo>
                      <a:lnTo>
                        <a:pt x="55" y="6"/>
                      </a:lnTo>
                      <a:lnTo>
                        <a:pt x="62" y="10"/>
                      </a:lnTo>
                      <a:lnTo>
                        <a:pt x="68" y="13"/>
                      </a:lnTo>
                      <a:lnTo>
                        <a:pt x="76" y="19"/>
                      </a:lnTo>
                      <a:lnTo>
                        <a:pt x="77" y="19"/>
                      </a:lnTo>
                      <a:lnTo>
                        <a:pt x="79" y="19"/>
                      </a:lnTo>
                      <a:lnTo>
                        <a:pt x="85"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7">
                  <a:extLst>
                    <a:ext uri="{FF2B5EF4-FFF2-40B4-BE49-F238E27FC236}">
                      <a16:creationId xmlns:a16="http://schemas.microsoft.com/office/drawing/2014/main" id="{9F8ECCDD-DD70-4925-8359-DD43ADB9708F}"/>
                    </a:ext>
                  </a:extLst>
                </p:cNvPr>
                <p:cNvSpPr>
                  <a:spLocks/>
                </p:cNvSpPr>
                <p:nvPr/>
              </p:nvSpPr>
              <p:spPr bwMode="auto">
                <a:xfrm>
                  <a:off x="2849562" y="2573874"/>
                  <a:ext cx="104776" cy="123825"/>
                </a:xfrm>
                <a:custGeom>
                  <a:avLst/>
                  <a:gdLst>
                    <a:gd name="T0" fmla="*/ 105 w 131"/>
                    <a:gd name="T1" fmla="*/ 21 h 156"/>
                    <a:gd name="T2" fmla="*/ 101 w 131"/>
                    <a:gd name="T3" fmla="*/ 26 h 156"/>
                    <a:gd name="T4" fmla="*/ 109 w 131"/>
                    <a:gd name="T5" fmla="*/ 26 h 156"/>
                    <a:gd name="T6" fmla="*/ 103 w 131"/>
                    <a:gd name="T7" fmla="*/ 36 h 156"/>
                    <a:gd name="T8" fmla="*/ 105 w 131"/>
                    <a:gd name="T9" fmla="*/ 43 h 156"/>
                    <a:gd name="T10" fmla="*/ 107 w 131"/>
                    <a:gd name="T11" fmla="*/ 47 h 156"/>
                    <a:gd name="T12" fmla="*/ 111 w 131"/>
                    <a:gd name="T13" fmla="*/ 43 h 156"/>
                    <a:gd name="T14" fmla="*/ 118 w 131"/>
                    <a:gd name="T15" fmla="*/ 49 h 156"/>
                    <a:gd name="T16" fmla="*/ 120 w 131"/>
                    <a:gd name="T17" fmla="*/ 49 h 156"/>
                    <a:gd name="T18" fmla="*/ 129 w 131"/>
                    <a:gd name="T19" fmla="*/ 49 h 156"/>
                    <a:gd name="T20" fmla="*/ 127 w 131"/>
                    <a:gd name="T21" fmla="*/ 54 h 156"/>
                    <a:gd name="T22" fmla="*/ 129 w 131"/>
                    <a:gd name="T23" fmla="*/ 60 h 156"/>
                    <a:gd name="T24" fmla="*/ 131 w 131"/>
                    <a:gd name="T25" fmla="*/ 64 h 156"/>
                    <a:gd name="T26" fmla="*/ 129 w 131"/>
                    <a:gd name="T27" fmla="*/ 68 h 156"/>
                    <a:gd name="T28" fmla="*/ 124 w 131"/>
                    <a:gd name="T29" fmla="*/ 71 h 156"/>
                    <a:gd name="T30" fmla="*/ 116 w 131"/>
                    <a:gd name="T31" fmla="*/ 75 h 156"/>
                    <a:gd name="T32" fmla="*/ 112 w 131"/>
                    <a:gd name="T33" fmla="*/ 84 h 156"/>
                    <a:gd name="T34" fmla="*/ 109 w 131"/>
                    <a:gd name="T35" fmla="*/ 86 h 156"/>
                    <a:gd name="T36" fmla="*/ 105 w 131"/>
                    <a:gd name="T37" fmla="*/ 88 h 156"/>
                    <a:gd name="T38" fmla="*/ 103 w 131"/>
                    <a:gd name="T39" fmla="*/ 92 h 156"/>
                    <a:gd name="T40" fmla="*/ 97 w 131"/>
                    <a:gd name="T41" fmla="*/ 103 h 156"/>
                    <a:gd name="T42" fmla="*/ 96 w 131"/>
                    <a:gd name="T43" fmla="*/ 107 h 156"/>
                    <a:gd name="T44" fmla="*/ 86 w 131"/>
                    <a:gd name="T45" fmla="*/ 122 h 156"/>
                    <a:gd name="T46" fmla="*/ 75 w 131"/>
                    <a:gd name="T47" fmla="*/ 137 h 156"/>
                    <a:gd name="T48" fmla="*/ 64 w 131"/>
                    <a:gd name="T49" fmla="*/ 148 h 156"/>
                    <a:gd name="T50" fmla="*/ 56 w 131"/>
                    <a:gd name="T51" fmla="*/ 150 h 156"/>
                    <a:gd name="T52" fmla="*/ 54 w 131"/>
                    <a:gd name="T53" fmla="*/ 152 h 156"/>
                    <a:gd name="T54" fmla="*/ 49 w 131"/>
                    <a:gd name="T55" fmla="*/ 156 h 156"/>
                    <a:gd name="T56" fmla="*/ 20 w 131"/>
                    <a:gd name="T57" fmla="*/ 122 h 156"/>
                    <a:gd name="T58" fmla="*/ 15 w 131"/>
                    <a:gd name="T59" fmla="*/ 100 h 156"/>
                    <a:gd name="T60" fmla="*/ 17 w 131"/>
                    <a:gd name="T61" fmla="*/ 69 h 156"/>
                    <a:gd name="T62" fmla="*/ 17 w 131"/>
                    <a:gd name="T63" fmla="*/ 60 h 156"/>
                    <a:gd name="T64" fmla="*/ 15 w 131"/>
                    <a:gd name="T65" fmla="*/ 53 h 156"/>
                    <a:gd name="T66" fmla="*/ 11 w 131"/>
                    <a:gd name="T67" fmla="*/ 49 h 156"/>
                    <a:gd name="T68" fmla="*/ 5 w 131"/>
                    <a:gd name="T69" fmla="*/ 43 h 156"/>
                    <a:gd name="T70" fmla="*/ 0 w 131"/>
                    <a:gd name="T71" fmla="*/ 38 h 156"/>
                    <a:gd name="T72" fmla="*/ 2 w 131"/>
                    <a:gd name="T73" fmla="*/ 32 h 156"/>
                    <a:gd name="T74" fmla="*/ 9 w 131"/>
                    <a:gd name="T75" fmla="*/ 23 h 156"/>
                    <a:gd name="T76" fmla="*/ 22 w 131"/>
                    <a:gd name="T77" fmla="*/ 26 h 156"/>
                    <a:gd name="T78" fmla="*/ 24 w 131"/>
                    <a:gd name="T79" fmla="*/ 32 h 156"/>
                    <a:gd name="T80" fmla="*/ 24 w 131"/>
                    <a:gd name="T81" fmla="*/ 38 h 156"/>
                    <a:gd name="T82" fmla="*/ 34 w 131"/>
                    <a:gd name="T83" fmla="*/ 38 h 156"/>
                    <a:gd name="T84" fmla="*/ 41 w 131"/>
                    <a:gd name="T85" fmla="*/ 38 h 156"/>
                    <a:gd name="T86" fmla="*/ 50 w 131"/>
                    <a:gd name="T87" fmla="*/ 38 h 156"/>
                    <a:gd name="T88" fmla="*/ 54 w 131"/>
                    <a:gd name="T89" fmla="*/ 34 h 156"/>
                    <a:gd name="T90" fmla="*/ 60 w 131"/>
                    <a:gd name="T91" fmla="*/ 34 h 156"/>
                    <a:gd name="T92" fmla="*/ 65 w 131"/>
                    <a:gd name="T93" fmla="*/ 17 h 156"/>
                    <a:gd name="T94" fmla="*/ 67 w 131"/>
                    <a:gd name="T95" fmla="*/ 2 h 156"/>
                    <a:gd name="T96" fmla="*/ 73 w 131"/>
                    <a:gd name="T97" fmla="*/ 4 h 156"/>
                    <a:gd name="T98" fmla="*/ 80 w 131"/>
                    <a:gd name="T99" fmla="*/ 9 h 156"/>
                    <a:gd name="T100" fmla="*/ 86 w 131"/>
                    <a:gd name="T101" fmla="*/ 4 h 156"/>
                    <a:gd name="T102" fmla="*/ 94 w 131"/>
                    <a:gd name="T103" fmla="*/ 4 h 156"/>
                    <a:gd name="T104" fmla="*/ 99 w 131"/>
                    <a:gd name="T105" fmla="*/ 0 h 156"/>
                    <a:gd name="T106" fmla="*/ 103 w 131"/>
                    <a:gd name="T107"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156">
                      <a:moveTo>
                        <a:pt x="111" y="8"/>
                      </a:moveTo>
                      <a:lnTo>
                        <a:pt x="109" y="11"/>
                      </a:lnTo>
                      <a:lnTo>
                        <a:pt x="109" y="11"/>
                      </a:lnTo>
                      <a:lnTo>
                        <a:pt x="105" y="19"/>
                      </a:lnTo>
                      <a:lnTo>
                        <a:pt x="105" y="21"/>
                      </a:lnTo>
                      <a:lnTo>
                        <a:pt x="105" y="23"/>
                      </a:lnTo>
                      <a:lnTo>
                        <a:pt x="103" y="23"/>
                      </a:lnTo>
                      <a:lnTo>
                        <a:pt x="101" y="24"/>
                      </a:lnTo>
                      <a:lnTo>
                        <a:pt x="101" y="24"/>
                      </a:lnTo>
                      <a:lnTo>
                        <a:pt x="101" y="26"/>
                      </a:lnTo>
                      <a:lnTo>
                        <a:pt x="101" y="28"/>
                      </a:lnTo>
                      <a:lnTo>
                        <a:pt x="103" y="28"/>
                      </a:lnTo>
                      <a:lnTo>
                        <a:pt x="105" y="28"/>
                      </a:lnTo>
                      <a:lnTo>
                        <a:pt x="107" y="26"/>
                      </a:lnTo>
                      <a:lnTo>
                        <a:pt x="109" y="26"/>
                      </a:lnTo>
                      <a:lnTo>
                        <a:pt x="109" y="26"/>
                      </a:lnTo>
                      <a:lnTo>
                        <a:pt x="105" y="32"/>
                      </a:lnTo>
                      <a:lnTo>
                        <a:pt x="103" y="32"/>
                      </a:lnTo>
                      <a:lnTo>
                        <a:pt x="103" y="34"/>
                      </a:lnTo>
                      <a:lnTo>
                        <a:pt x="103" y="36"/>
                      </a:lnTo>
                      <a:lnTo>
                        <a:pt x="101" y="38"/>
                      </a:lnTo>
                      <a:lnTo>
                        <a:pt x="101" y="39"/>
                      </a:lnTo>
                      <a:lnTo>
                        <a:pt x="101" y="39"/>
                      </a:lnTo>
                      <a:lnTo>
                        <a:pt x="103" y="43"/>
                      </a:lnTo>
                      <a:lnTo>
                        <a:pt x="105" y="43"/>
                      </a:lnTo>
                      <a:lnTo>
                        <a:pt x="105" y="43"/>
                      </a:lnTo>
                      <a:lnTo>
                        <a:pt x="105" y="45"/>
                      </a:lnTo>
                      <a:lnTo>
                        <a:pt x="105" y="45"/>
                      </a:lnTo>
                      <a:lnTo>
                        <a:pt x="107" y="45"/>
                      </a:lnTo>
                      <a:lnTo>
                        <a:pt x="107" y="47"/>
                      </a:lnTo>
                      <a:lnTo>
                        <a:pt x="107" y="47"/>
                      </a:lnTo>
                      <a:lnTo>
                        <a:pt x="109" y="45"/>
                      </a:lnTo>
                      <a:lnTo>
                        <a:pt x="109" y="43"/>
                      </a:lnTo>
                      <a:lnTo>
                        <a:pt x="111" y="43"/>
                      </a:lnTo>
                      <a:lnTo>
                        <a:pt x="111" y="43"/>
                      </a:lnTo>
                      <a:lnTo>
                        <a:pt x="116" y="47"/>
                      </a:lnTo>
                      <a:lnTo>
                        <a:pt x="116" y="47"/>
                      </a:lnTo>
                      <a:lnTo>
                        <a:pt x="116" y="47"/>
                      </a:lnTo>
                      <a:lnTo>
                        <a:pt x="116" y="47"/>
                      </a:lnTo>
                      <a:lnTo>
                        <a:pt x="118" y="49"/>
                      </a:lnTo>
                      <a:lnTo>
                        <a:pt x="118" y="49"/>
                      </a:lnTo>
                      <a:lnTo>
                        <a:pt x="118" y="49"/>
                      </a:lnTo>
                      <a:lnTo>
                        <a:pt x="118" y="49"/>
                      </a:lnTo>
                      <a:lnTo>
                        <a:pt x="120" y="49"/>
                      </a:lnTo>
                      <a:lnTo>
                        <a:pt x="120" y="49"/>
                      </a:lnTo>
                      <a:lnTo>
                        <a:pt x="122" y="49"/>
                      </a:lnTo>
                      <a:lnTo>
                        <a:pt x="124" y="51"/>
                      </a:lnTo>
                      <a:lnTo>
                        <a:pt x="124" y="51"/>
                      </a:lnTo>
                      <a:lnTo>
                        <a:pt x="126" y="51"/>
                      </a:lnTo>
                      <a:lnTo>
                        <a:pt x="129" y="49"/>
                      </a:lnTo>
                      <a:lnTo>
                        <a:pt x="131" y="49"/>
                      </a:lnTo>
                      <a:lnTo>
                        <a:pt x="129" y="51"/>
                      </a:lnTo>
                      <a:lnTo>
                        <a:pt x="127" y="53"/>
                      </a:lnTo>
                      <a:lnTo>
                        <a:pt x="127" y="54"/>
                      </a:lnTo>
                      <a:lnTo>
                        <a:pt x="127" y="54"/>
                      </a:lnTo>
                      <a:lnTo>
                        <a:pt x="129" y="56"/>
                      </a:lnTo>
                      <a:lnTo>
                        <a:pt x="131" y="58"/>
                      </a:lnTo>
                      <a:lnTo>
                        <a:pt x="131" y="58"/>
                      </a:lnTo>
                      <a:lnTo>
                        <a:pt x="129" y="58"/>
                      </a:lnTo>
                      <a:lnTo>
                        <a:pt x="129" y="60"/>
                      </a:lnTo>
                      <a:lnTo>
                        <a:pt x="129" y="60"/>
                      </a:lnTo>
                      <a:lnTo>
                        <a:pt x="131" y="60"/>
                      </a:lnTo>
                      <a:lnTo>
                        <a:pt x="131" y="62"/>
                      </a:lnTo>
                      <a:lnTo>
                        <a:pt x="131" y="62"/>
                      </a:lnTo>
                      <a:lnTo>
                        <a:pt x="131" y="64"/>
                      </a:lnTo>
                      <a:lnTo>
                        <a:pt x="131" y="66"/>
                      </a:lnTo>
                      <a:lnTo>
                        <a:pt x="129" y="66"/>
                      </a:lnTo>
                      <a:lnTo>
                        <a:pt x="129" y="68"/>
                      </a:lnTo>
                      <a:lnTo>
                        <a:pt x="129" y="68"/>
                      </a:lnTo>
                      <a:lnTo>
                        <a:pt x="129" y="68"/>
                      </a:lnTo>
                      <a:lnTo>
                        <a:pt x="129" y="71"/>
                      </a:lnTo>
                      <a:lnTo>
                        <a:pt x="127" y="71"/>
                      </a:lnTo>
                      <a:lnTo>
                        <a:pt x="126" y="71"/>
                      </a:lnTo>
                      <a:lnTo>
                        <a:pt x="124" y="71"/>
                      </a:lnTo>
                      <a:lnTo>
                        <a:pt x="124" y="71"/>
                      </a:lnTo>
                      <a:lnTo>
                        <a:pt x="122" y="73"/>
                      </a:lnTo>
                      <a:lnTo>
                        <a:pt x="122" y="73"/>
                      </a:lnTo>
                      <a:lnTo>
                        <a:pt x="120" y="73"/>
                      </a:lnTo>
                      <a:lnTo>
                        <a:pt x="118" y="75"/>
                      </a:lnTo>
                      <a:lnTo>
                        <a:pt x="116" y="75"/>
                      </a:lnTo>
                      <a:lnTo>
                        <a:pt x="114" y="77"/>
                      </a:lnTo>
                      <a:lnTo>
                        <a:pt x="118" y="79"/>
                      </a:lnTo>
                      <a:lnTo>
                        <a:pt x="118" y="81"/>
                      </a:lnTo>
                      <a:lnTo>
                        <a:pt x="116" y="83"/>
                      </a:lnTo>
                      <a:lnTo>
                        <a:pt x="112" y="84"/>
                      </a:lnTo>
                      <a:lnTo>
                        <a:pt x="111" y="84"/>
                      </a:lnTo>
                      <a:lnTo>
                        <a:pt x="111" y="86"/>
                      </a:lnTo>
                      <a:lnTo>
                        <a:pt x="111" y="86"/>
                      </a:lnTo>
                      <a:lnTo>
                        <a:pt x="109" y="86"/>
                      </a:lnTo>
                      <a:lnTo>
                        <a:pt x="109" y="86"/>
                      </a:lnTo>
                      <a:lnTo>
                        <a:pt x="109" y="88"/>
                      </a:lnTo>
                      <a:lnTo>
                        <a:pt x="107" y="88"/>
                      </a:lnTo>
                      <a:lnTo>
                        <a:pt x="107" y="88"/>
                      </a:lnTo>
                      <a:lnTo>
                        <a:pt x="107" y="88"/>
                      </a:lnTo>
                      <a:lnTo>
                        <a:pt x="105" y="88"/>
                      </a:lnTo>
                      <a:lnTo>
                        <a:pt x="105" y="88"/>
                      </a:lnTo>
                      <a:lnTo>
                        <a:pt x="105" y="88"/>
                      </a:lnTo>
                      <a:lnTo>
                        <a:pt x="105" y="88"/>
                      </a:lnTo>
                      <a:lnTo>
                        <a:pt x="103" y="90"/>
                      </a:lnTo>
                      <a:lnTo>
                        <a:pt x="103" y="92"/>
                      </a:lnTo>
                      <a:lnTo>
                        <a:pt x="103" y="94"/>
                      </a:lnTo>
                      <a:lnTo>
                        <a:pt x="101" y="96"/>
                      </a:lnTo>
                      <a:lnTo>
                        <a:pt x="99" y="100"/>
                      </a:lnTo>
                      <a:lnTo>
                        <a:pt x="97" y="101"/>
                      </a:lnTo>
                      <a:lnTo>
                        <a:pt x="97" y="103"/>
                      </a:lnTo>
                      <a:lnTo>
                        <a:pt x="99" y="103"/>
                      </a:lnTo>
                      <a:lnTo>
                        <a:pt x="99" y="105"/>
                      </a:lnTo>
                      <a:lnTo>
                        <a:pt x="99" y="105"/>
                      </a:lnTo>
                      <a:lnTo>
                        <a:pt x="99" y="107"/>
                      </a:lnTo>
                      <a:lnTo>
                        <a:pt x="96" y="107"/>
                      </a:lnTo>
                      <a:lnTo>
                        <a:pt x="94" y="107"/>
                      </a:lnTo>
                      <a:lnTo>
                        <a:pt x="92" y="113"/>
                      </a:lnTo>
                      <a:lnTo>
                        <a:pt x="88" y="116"/>
                      </a:lnTo>
                      <a:lnTo>
                        <a:pt x="86" y="118"/>
                      </a:lnTo>
                      <a:lnTo>
                        <a:pt x="86" y="122"/>
                      </a:lnTo>
                      <a:lnTo>
                        <a:pt x="84" y="126"/>
                      </a:lnTo>
                      <a:lnTo>
                        <a:pt x="82" y="130"/>
                      </a:lnTo>
                      <a:lnTo>
                        <a:pt x="80" y="131"/>
                      </a:lnTo>
                      <a:lnTo>
                        <a:pt x="75" y="135"/>
                      </a:lnTo>
                      <a:lnTo>
                        <a:pt x="75" y="137"/>
                      </a:lnTo>
                      <a:lnTo>
                        <a:pt x="73" y="141"/>
                      </a:lnTo>
                      <a:lnTo>
                        <a:pt x="71" y="143"/>
                      </a:lnTo>
                      <a:lnTo>
                        <a:pt x="69" y="143"/>
                      </a:lnTo>
                      <a:lnTo>
                        <a:pt x="67" y="145"/>
                      </a:lnTo>
                      <a:lnTo>
                        <a:pt x="64" y="148"/>
                      </a:lnTo>
                      <a:lnTo>
                        <a:pt x="60" y="148"/>
                      </a:lnTo>
                      <a:lnTo>
                        <a:pt x="60" y="150"/>
                      </a:lnTo>
                      <a:lnTo>
                        <a:pt x="58" y="148"/>
                      </a:lnTo>
                      <a:lnTo>
                        <a:pt x="58" y="148"/>
                      </a:lnTo>
                      <a:lnTo>
                        <a:pt x="56" y="150"/>
                      </a:lnTo>
                      <a:lnTo>
                        <a:pt x="56" y="150"/>
                      </a:lnTo>
                      <a:lnTo>
                        <a:pt x="56" y="150"/>
                      </a:lnTo>
                      <a:lnTo>
                        <a:pt x="56" y="152"/>
                      </a:lnTo>
                      <a:lnTo>
                        <a:pt x="54" y="152"/>
                      </a:lnTo>
                      <a:lnTo>
                        <a:pt x="54" y="152"/>
                      </a:lnTo>
                      <a:lnTo>
                        <a:pt x="54" y="154"/>
                      </a:lnTo>
                      <a:lnTo>
                        <a:pt x="54" y="156"/>
                      </a:lnTo>
                      <a:lnTo>
                        <a:pt x="52" y="156"/>
                      </a:lnTo>
                      <a:lnTo>
                        <a:pt x="52" y="156"/>
                      </a:lnTo>
                      <a:lnTo>
                        <a:pt x="49" y="156"/>
                      </a:lnTo>
                      <a:lnTo>
                        <a:pt x="45" y="154"/>
                      </a:lnTo>
                      <a:lnTo>
                        <a:pt x="30" y="156"/>
                      </a:lnTo>
                      <a:lnTo>
                        <a:pt x="26" y="137"/>
                      </a:lnTo>
                      <a:lnTo>
                        <a:pt x="24" y="130"/>
                      </a:lnTo>
                      <a:lnTo>
                        <a:pt x="20" y="122"/>
                      </a:lnTo>
                      <a:lnTo>
                        <a:pt x="17" y="118"/>
                      </a:lnTo>
                      <a:lnTo>
                        <a:pt x="17" y="118"/>
                      </a:lnTo>
                      <a:lnTo>
                        <a:pt x="15" y="115"/>
                      </a:lnTo>
                      <a:lnTo>
                        <a:pt x="15" y="107"/>
                      </a:lnTo>
                      <a:lnTo>
                        <a:pt x="15" y="100"/>
                      </a:lnTo>
                      <a:lnTo>
                        <a:pt x="17" y="92"/>
                      </a:lnTo>
                      <a:lnTo>
                        <a:pt x="15" y="75"/>
                      </a:lnTo>
                      <a:lnTo>
                        <a:pt x="15" y="73"/>
                      </a:lnTo>
                      <a:lnTo>
                        <a:pt x="15" y="71"/>
                      </a:lnTo>
                      <a:lnTo>
                        <a:pt x="17" y="69"/>
                      </a:lnTo>
                      <a:lnTo>
                        <a:pt x="17" y="69"/>
                      </a:lnTo>
                      <a:lnTo>
                        <a:pt x="15" y="68"/>
                      </a:lnTo>
                      <a:lnTo>
                        <a:pt x="15" y="62"/>
                      </a:lnTo>
                      <a:lnTo>
                        <a:pt x="15" y="62"/>
                      </a:lnTo>
                      <a:lnTo>
                        <a:pt x="17" y="60"/>
                      </a:lnTo>
                      <a:lnTo>
                        <a:pt x="17" y="60"/>
                      </a:lnTo>
                      <a:lnTo>
                        <a:pt x="17" y="58"/>
                      </a:lnTo>
                      <a:lnTo>
                        <a:pt x="17" y="54"/>
                      </a:lnTo>
                      <a:lnTo>
                        <a:pt x="17" y="53"/>
                      </a:lnTo>
                      <a:lnTo>
                        <a:pt x="15" y="53"/>
                      </a:lnTo>
                      <a:lnTo>
                        <a:pt x="13" y="53"/>
                      </a:lnTo>
                      <a:lnTo>
                        <a:pt x="13" y="51"/>
                      </a:lnTo>
                      <a:lnTo>
                        <a:pt x="11" y="51"/>
                      </a:lnTo>
                      <a:lnTo>
                        <a:pt x="11" y="49"/>
                      </a:lnTo>
                      <a:lnTo>
                        <a:pt x="11" y="49"/>
                      </a:lnTo>
                      <a:lnTo>
                        <a:pt x="9" y="47"/>
                      </a:lnTo>
                      <a:lnTo>
                        <a:pt x="9" y="47"/>
                      </a:lnTo>
                      <a:lnTo>
                        <a:pt x="5" y="45"/>
                      </a:lnTo>
                      <a:lnTo>
                        <a:pt x="5" y="43"/>
                      </a:lnTo>
                      <a:lnTo>
                        <a:pt x="5" y="43"/>
                      </a:lnTo>
                      <a:lnTo>
                        <a:pt x="3" y="41"/>
                      </a:lnTo>
                      <a:lnTo>
                        <a:pt x="3" y="39"/>
                      </a:lnTo>
                      <a:lnTo>
                        <a:pt x="3" y="38"/>
                      </a:lnTo>
                      <a:lnTo>
                        <a:pt x="2" y="38"/>
                      </a:lnTo>
                      <a:lnTo>
                        <a:pt x="0" y="38"/>
                      </a:lnTo>
                      <a:lnTo>
                        <a:pt x="0" y="36"/>
                      </a:lnTo>
                      <a:lnTo>
                        <a:pt x="0" y="34"/>
                      </a:lnTo>
                      <a:lnTo>
                        <a:pt x="0" y="34"/>
                      </a:lnTo>
                      <a:lnTo>
                        <a:pt x="0" y="32"/>
                      </a:lnTo>
                      <a:lnTo>
                        <a:pt x="2" y="32"/>
                      </a:lnTo>
                      <a:lnTo>
                        <a:pt x="2" y="30"/>
                      </a:lnTo>
                      <a:lnTo>
                        <a:pt x="2" y="24"/>
                      </a:lnTo>
                      <a:lnTo>
                        <a:pt x="3" y="23"/>
                      </a:lnTo>
                      <a:lnTo>
                        <a:pt x="7" y="21"/>
                      </a:lnTo>
                      <a:lnTo>
                        <a:pt x="9" y="23"/>
                      </a:lnTo>
                      <a:lnTo>
                        <a:pt x="13" y="24"/>
                      </a:lnTo>
                      <a:lnTo>
                        <a:pt x="15" y="24"/>
                      </a:lnTo>
                      <a:lnTo>
                        <a:pt x="20" y="24"/>
                      </a:lnTo>
                      <a:lnTo>
                        <a:pt x="20" y="26"/>
                      </a:lnTo>
                      <a:lnTo>
                        <a:pt x="22" y="26"/>
                      </a:lnTo>
                      <a:lnTo>
                        <a:pt x="22" y="28"/>
                      </a:lnTo>
                      <a:lnTo>
                        <a:pt x="22" y="28"/>
                      </a:lnTo>
                      <a:lnTo>
                        <a:pt x="24" y="30"/>
                      </a:lnTo>
                      <a:lnTo>
                        <a:pt x="24" y="30"/>
                      </a:lnTo>
                      <a:lnTo>
                        <a:pt x="24" y="32"/>
                      </a:lnTo>
                      <a:lnTo>
                        <a:pt x="22" y="34"/>
                      </a:lnTo>
                      <a:lnTo>
                        <a:pt x="22" y="34"/>
                      </a:lnTo>
                      <a:lnTo>
                        <a:pt x="22" y="34"/>
                      </a:lnTo>
                      <a:lnTo>
                        <a:pt x="24" y="36"/>
                      </a:lnTo>
                      <a:lnTo>
                        <a:pt x="24" y="38"/>
                      </a:lnTo>
                      <a:lnTo>
                        <a:pt x="24" y="38"/>
                      </a:lnTo>
                      <a:lnTo>
                        <a:pt x="26" y="38"/>
                      </a:lnTo>
                      <a:lnTo>
                        <a:pt x="30" y="38"/>
                      </a:lnTo>
                      <a:lnTo>
                        <a:pt x="30" y="38"/>
                      </a:lnTo>
                      <a:lnTo>
                        <a:pt x="34" y="38"/>
                      </a:lnTo>
                      <a:lnTo>
                        <a:pt x="35" y="38"/>
                      </a:lnTo>
                      <a:lnTo>
                        <a:pt x="37" y="38"/>
                      </a:lnTo>
                      <a:lnTo>
                        <a:pt x="39" y="38"/>
                      </a:lnTo>
                      <a:lnTo>
                        <a:pt x="41" y="38"/>
                      </a:lnTo>
                      <a:lnTo>
                        <a:pt x="41" y="38"/>
                      </a:lnTo>
                      <a:lnTo>
                        <a:pt x="43" y="36"/>
                      </a:lnTo>
                      <a:lnTo>
                        <a:pt x="45" y="36"/>
                      </a:lnTo>
                      <a:lnTo>
                        <a:pt x="45" y="36"/>
                      </a:lnTo>
                      <a:lnTo>
                        <a:pt x="49" y="38"/>
                      </a:lnTo>
                      <a:lnTo>
                        <a:pt x="50" y="38"/>
                      </a:lnTo>
                      <a:lnTo>
                        <a:pt x="52" y="38"/>
                      </a:lnTo>
                      <a:lnTo>
                        <a:pt x="52" y="36"/>
                      </a:lnTo>
                      <a:lnTo>
                        <a:pt x="52" y="36"/>
                      </a:lnTo>
                      <a:lnTo>
                        <a:pt x="52" y="34"/>
                      </a:lnTo>
                      <a:lnTo>
                        <a:pt x="54" y="34"/>
                      </a:lnTo>
                      <a:lnTo>
                        <a:pt x="54" y="34"/>
                      </a:lnTo>
                      <a:lnTo>
                        <a:pt x="56" y="34"/>
                      </a:lnTo>
                      <a:lnTo>
                        <a:pt x="58" y="34"/>
                      </a:lnTo>
                      <a:lnTo>
                        <a:pt x="58" y="34"/>
                      </a:lnTo>
                      <a:lnTo>
                        <a:pt x="60" y="34"/>
                      </a:lnTo>
                      <a:lnTo>
                        <a:pt x="62" y="32"/>
                      </a:lnTo>
                      <a:lnTo>
                        <a:pt x="62" y="30"/>
                      </a:lnTo>
                      <a:lnTo>
                        <a:pt x="64" y="28"/>
                      </a:lnTo>
                      <a:lnTo>
                        <a:pt x="65" y="26"/>
                      </a:lnTo>
                      <a:lnTo>
                        <a:pt x="65" y="17"/>
                      </a:lnTo>
                      <a:lnTo>
                        <a:pt x="65" y="11"/>
                      </a:lnTo>
                      <a:lnTo>
                        <a:pt x="65" y="6"/>
                      </a:lnTo>
                      <a:lnTo>
                        <a:pt x="65" y="2"/>
                      </a:lnTo>
                      <a:lnTo>
                        <a:pt x="65" y="2"/>
                      </a:lnTo>
                      <a:lnTo>
                        <a:pt x="67" y="2"/>
                      </a:lnTo>
                      <a:lnTo>
                        <a:pt x="67" y="2"/>
                      </a:lnTo>
                      <a:lnTo>
                        <a:pt x="67" y="2"/>
                      </a:lnTo>
                      <a:lnTo>
                        <a:pt x="69" y="4"/>
                      </a:lnTo>
                      <a:lnTo>
                        <a:pt x="71" y="4"/>
                      </a:lnTo>
                      <a:lnTo>
                        <a:pt x="73" y="4"/>
                      </a:lnTo>
                      <a:lnTo>
                        <a:pt x="73" y="4"/>
                      </a:lnTo>
                      <a:lnTo>
                        <a:pt x="75" y="8"/>
                      </a:lnTo>
                      <a:lnTo>
                        <a:pt x="77" y="8"/>
                      </a:lnTo>
                      <a:lnTo>
                        <a:pt x="79" y="9"/>
                      </a:lnTo>
                      <a:lnTo>
                        <a:pt x="80" y="9"/>
                      </a:lnTo>
                      <a:lnTo>
                        <a:pt x="82" y="9"/>
                      </a:lnTo>
                      <a:lnTo>
                        <a:pt x="82" y="9"/>
                      </a:lnTo>
                      <a:lnTo>
                        <a:pt x="86" y="6"/>
                      </a:lnTo>
                      <a:lnTo>
                        <a:pt x="86" y="4"/>
                      </a:lnTo>
                      <a:lnTo>
                        <a:pt x="86" y="4"/>
                      </a:lnTo>
                      <a:lnTo>
                        <a:pt x="88" y="4"/>
                      </a:lnTo>
                      <a:lnTo>
                        <a:pt x="90" y="4"/>
                      </a:lnTo>
                      <a:lnTo>
                        <a:pt x="90" y="4"/>
                      </a:lnTo>
                      <a:lnTo>
                        <a:pt x="92" y="4"/>
                      </a:lnTo>
                      <a:lnTo>
                        <a:pt x="94" y="4"/>
                      </a:lnTo>
                      <a:lnTo>
                        <a:pt x="96" y="4"/>
                      </a:lnTo>
                      <a:lnTo>
                        <a:pt x="96" y="2"/>
                      </a:lnTo>
                      <a:lnTo>
                        <a:pt x="97" y="2"/>
                      </a:lnTo>
                      <a:lnTo>
                        <a:pt x="99" y="0"/>
                      </a:lnTo>
                      <a:lnTo>
                        <a:pt x="99" y="0"/>
                      </a:lnTo>
                      <a:lnTo>
                        <a:pt x="101" y="2"/>
                      </a:lnTo>
                      <a:lnTo>
                        <a:pt x="101" y="2"/>
                      </a:lnTo>
                      <a:lnTo>
                        <a:pt x="101" y="2"/>
                      </a:lnTo>
                      <a:lnTo>
                        <a:pt x="103" y="2"/>
                      </a:lnTo>
                      <a:lnTo>
                        <a:pt x="103" y="4"/>
                      </a:lnTo>
                      <a:lnTo>
                        <a:pt x="107" y="6"/>
                      </a:lnTo>
                      <a:lnTo>
                        <a:pt x="109" y="8"/>
                      </a:lnTo>
                      <a:lnTo>
                        <a:pt x="111"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COUNTRIES">
                <a:extLst>
                  <a:ext uri="{FF2B5EF4-FFF2-40B4-BE49-F238E27FC236}">
                    <a16:creationId xmlns:a16="http://schemas.microsoft.com/office/drawing/2014/main" id="{7090562E-CF5D-40AC-A19C-3C448F27EA27}"/>
                  </a:ext>
                </a:extLst>
              </p:cNvPr>
              <p:cNvGrpSpPr/>
              <p:nvPr/>
            </p:nvGrpSpPr>
            <p:grpSpPr>
              <a:xfrm>
                <a:off x="3822454" y="2045493"/>
                <a:ext cx="1455659" cy="2414588"/>
                <a:chOff x="2109788" y="2124868"/>
                <a:chExt cx="1455659" cy="2414588"/>
              </a:xfrm>
            </p:grpSpPr>
            <p:sp>
              <p:nvSpPr>
                <p:cNvPr id="45" name="Zimbabwe">
                  <a:extLst>
                    <a:ext uri="{FF2B5EF4-FFF2-40B4-BE49-F238E27FC236}">
                      <a16:creationId xmlns:a16="http://schemas.microsoft.com/office/drawing/2014/main" id="{E81DB64C-2283-4E8A-80B0-BB839115801B}"/>
                    </a:ext>
                  </a:extLst>
                </p:cNvPr>
                <p:cNvSpPr>
                  <a:spLocks/>
                </p:cNvSpPr>
                <p:nvPr/>
              </p:nvSpPr>
              <p:spPr bwMode="auto">
                <a:xfrm>
                  <a:off x="2620963" y="3333750"/>
                  <a:ext cx="446087" cy="407988"/>
                </a:xfrm>
                <a:custGeom>
                  <a:avLst/>
                  <a:gdLst>
                    <a:gd name="T0" fmla="*/ 412 w 562"/>
                    <a:gd name="T1" fmla="*/ 32 h 514"/>
                    <a:gd name="T2" fmla="*/ 432 w 562"/>
                    <a:gd name="T3" fmla="*/ 30 h 514"/>
                    <a:gd name="T4" fmla="*/ 443 w 562"/>
                    <a:gd name="T5" fmla="*/ 39 h 514"/>
                    <a:gd name="T6" fmla="*/ 468 w 562"/>
                    <a:gd name="T7" fmla="*/ 45 h 514"/>
                    <a:gd name="T8" fmla="*/ 515 w 562"/>
                    <a:gd name="T9" fmla="*/ 64 h 514"/>
                    <a:gd name="T10" fmla="*/ 549 w 562"/>
                    <a:gd name="T11" fmla="*/ 81 h 514"/>
                    <a:gd name="T12" fmla="*/ 549 w 562"/>
                    <a:gd name="T13" fmla="*/ 105 h 514"/>
                    <a:gd name="T14" fmla="*/ 558 w 562"/>
                    <a:gd name="T15" fmla="*/ 133 h 514"/>
                    <a:gd name="T16" fmla="*/ 560 w 562"/>
                    <a:gd name="T17" fmla="*/ 150 h 514"/>
                    <a:gd name="T18" fmla="*/ 554 w 562"/>
                    <a:gd name="T19" fmla="*/ 175 h 514"/>
                    <a:gd name="T20" fmla="*/ 556 w 562"/>
                    <a:gd name="T21" fmla="*/ 193 h 514"/>
                    <a:gd name="T22" fmla="*/ 556 w 562"/>
                    <a:gd name="T23" fmla="*/ 210 h 514"/>
                    <a:gd name="T24" fmla="*/ 549 w 562"/>
                    <a:gd name="T25" fmla="*/ 223 h 514"/>
                    <a:gd name="T26" fmla="*/ 536 w 562"/>
                    <a:gd name="T27" fmla="*/ 246 h 514"/>
                    <a:gd name="T28" fmla="*/ 537 w 562"/>
                    <a:gd name="T29" fmla="*/ 255 h 514"/>
                    <a:gd name="T30" fmla="*/ 545 w 562"/>
                    <a:gd name="T31" fmla="*/ 272 h 514"/>
                    <a:gd name="T32" fmla="*/ 545 w 562"/>
                    <a:gd name="T33" fmla="*/ 289 h 514"/>
                    <a:gd name="T34" fmla="*/ 545 w 562"/>
                    <a:gd name="T35" fmla="*/ 306 h 514"/>
                    <a:gd name="T36" fmla="*/ 560 w 562"/>
                    <a:gd name="T37" fmla="*/ 312 h 514"/>
                    <a:gd name="T38" fmla="*/ 552 w 562"/>
                    <a:gd name="T39" fmla="*/ 336 h 514"/>
                    <a:gd name="T40" fmla="*/ 547 w 562"/>
                    <a:gd name="T41" fmla="*/ 351 h 514"/>
                    <a:gd name="T42" fmla="*/ 520 w 562"/>
                    <a:gd name="T43" fmla="*/ 383 h 514"/>
                    <a:gd name="T44" fmla="*/ 513 w 562"/>
                    <a:gd name="T45" fmla="*/ 419 h 514"/>
                    <a:gd name="T46" fmla="*/ 483 w 562"/>
                    <a:gd name="T47" fmla="*/ 466 h 514"/>
                    <a:gd name="T48" fmla="*/ 432 w 562"/>
                    <a:gd name="T49" fmla="*/ 511 h 514"/>
                    <a:gd name="T50" fmla="*/ 419 w 562"/>
                    <a:gd name="T51" fmla="*/ 509 h 514"/>
                    <a:gd name="T52" fmla="*/ 383 w 562"/>
                    <a:gd name="T53" fmla="*/ 509 h 514"/>
                    <a:gd name="T54" fmla="*/ 359 w 562"/>
                    <a:gd name="T55" fmla="*/ 507 h 514"/>
                    <a:gd name="T56" fmla="*/ 338 w 562"/>
                    <a:gd name="T57" fmla="*/ 499 h 514"/>
                    <a:gd name="T58" fmla="*/ 312 w 562"/>
                    <a:gd name="T59" fmla="*/ 494 h 514"/>
                    <a:gd name="T60" fmla="*/ 291 w 562"/>
                    <a:gd name="T61" fmla="*/ 494 h 514"/>
                    <a:gd name="T62" fmla="*/ 273 w 562"/>
                    <a:gd name="T63" fmla="*/ 473 h 514"/>
                    <a:gd name="T64" fmla="*/ 244 w 562"/>
                    <a:gd name="T65" fmla="*/ 456 h 514"/>
                    <a:gd name="T66" fmla="*/ 211 w 562"/>
                    <a:gd name="T67" fmla="*/ 452 h 514"/>
                    <a:gd name="T68" fmla="*/ 196 w 562"/>
                    <a:gd name="T69" fmla="*/ 443 h 514"/>
                    <a:gd name="T70" fmla="*/ 190 w 562"/>
                    <a:gd name="T71" fmla="*/ 430 h 514"/>
                    <a:gd name="T72" fmla="*/ 175 w 562"/>
                    <a:gd name="T73" fmla="*/ 400 h 514"/>
                    <a:gd name="T74" fmla="*/ 177 w 562"/>
                    <a:gd name="T75" fmla="*/ 368 h 514"/>
                    <a:gd name="T76" fmla="*/ 143 w 562"/>
                    <a:gd name="T77" fmla="*/ 338 h 514"/>
                    <a:gd name="T78" fmla="*/ 124 w 562"/>
                    <a:gd name="T79" fmla="*/ 330 h 514"/>
                    <a:gd name="T80" fmla="*/ 98 w 562"/>
                    <a:gd name="T81" fmla="*/ 319 h 514"/>
                    <a:gd name="T82" fmla="*/ 79 w 562"/>
                    <a:gd name="T83" fmla="*/ 304 h 514"/>
                    <a:gd name="T84" fmla="*/ 70 w 562"/>
                    <a:gd name="T85" fmla="*/ 297 h 514"/>
                    <a:gd name="T86" fmla="*/ 51 w 562"/>
                    <a:gd name="T87" fmla="*/ 248 h 514"/>
                    <a:gd name="T88" fmla="*/ 19 w 562"/>
                    <a:gd name="T89" fmla="*/ 206 h 514"/>
                    <a:gd name="T90" fmla="*/ 0 w 562"/>
                    <a:gd name="T91" fmla="*/ 171 h 514"/>
                    <a:gd name="T92" fmla="*/ 21 w 562"/>
                    <a:gd name="T93" fmla="*/ 167 h 514"/>
                    <a:gd name="T94" fmla="*/ 42 w 562"/>
                    <a:gd name="T95" fmla="*/ 169 h 514"/>
                    <a:gd name="T96" fmla="*/ 60 w 562"/>
                    <a:gd name="T97" fmla="*/ 175 h 514"/>
                    <a:gd name="T98" fmla="*/ 72 w 562"/>
                    <a:gd name="T99" fmla="*/ 169 h 514"/>
                    <a:gd name="T100" fmla="*/ 96 w 562"/>
                    <a:gd name="T101" fmla="*/ 178 h 514"/>
                    <a:gd name="T102" fmla="*/ 124 w 562"/>
                    <a:gd name="T103" fmla="*/ 176 h 514"/>
                    <a:gd name="T104" fmla="*/ 166 w 562"/>
                    <a:gd name="T105" fmla="*/ 133 h 514"/>
                    <a:gd name="T106" fmla="*/ 248 w 562"/>
                    <a:gd name="T107" fmla="*/ 69 h 514"/>
                    <a:gd name="T108" fmla="*/ 259 w 562"/>
                    <a:gd name="T109" fmla="*/ 49 h 514"/>
                    <a:gd name="T110" fmla="*/ 263 w 562"/>
                    <a:gd name="T111" fmla="*/ 28 h 514"/>
                    <a:gd name="T112" fmla="*/ 282 w 562"/>
                    <a:gd name="T113" fmla="*/ 17 h 514"/>
                    <a:gd name="T114" fmla="*/ 323 w 562"/>
                    <a:gd name="T115" fmla="*/ 2 h 514"/>
                    <a:gd name="T116" fmla="*/ 357 w 562"/>
                    <a:gd name="T117" fmla="*/ 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4">
                      <a:moveTo>
                        <a:pt x="370" y="0"/>
                      </a:moveTo>
                      <a:lnTo>
                        <a:pt x="370" y="7"/>
                      </a:lnTo>
                      <a:lnTo>
                        <a:pt x="372" y="13"/>
                      </a:lnTo>
                      <a:lnTo>
                        <a:pt x="372" y="22"/>
                      </a:lnTo>
                      <a:lnTo>
                        <a:pt x="372" y="28"/>
                      </a:lnTo>
                      <a:lnTo>
                        <a:pt x="380" y="28"/>
                      </a:lnTo>
                      <a:lnTo>
                        <a:pt x="385" y="28"/>
                      </a:lnTo>
                      <a:lnTo>
                        <a:pt x="404" y="28"/>
                      </a:lnTo>
                      <a:lnTo>
                        <a:pt x="408" y="28"/>
                      </a:lnTo>
                      <a:lnTo>
                        <a:pt x="410" y="30"/>
                      </a:lnTo>
                      <a:lnTo>
                        <a:pt x="412" y="32"/>
                      </a:lnTo>
                      <a:lnTo>
                        <a:pt x="412" y="32"/>
                      </a:lnTo>
                      <a:lnTo>
                        <a:pt x="413" y="32"/>
                      </a:lnTo>
                      <a:lnTo>
                        <a:pt x="415" y="32"/>
                      </a:lnTo>
                      <a:lnTo>
                        <a:pt x="415" y="32"/>
                      </a:lnTo>
                      <a:lnTo>
                        <a:pt x="417" y="30"/>
                      </a:lnTo>
                      <a:lnTo>
                        <a:pt x="419" y="30"/>
                      </a:lnTo>
                      <a:lnTo>
                        <a:pt x="419" y="30"/>
                      </a:lnTo>
                      <a:lnTo>
                        <a:pt x="419" y="30"/>
                      </a:lnTo>
                      <a:lnTo>
                        <a:pt x="421" y="30"/>
                      </a:lnTo>
                      <a:lnTo>
                        <a:pt x="421" y="28"/>
                      </a:lnTo>
                      <a:lnTo>
                        <a:pt x="423" y="28"/>
                      </a:lnTo>
                      <a:lnTo>
                        <a:pt x="427" y="28"/>
                      </a:lnTo>
                      <a:lnTo>
                        <a:pt x="432" y="30"/>
                      </a:lnTo>
                      <a:lnTo>
                        <a:pt x="434" y="30"/>
                      </a:lnTo>
                      <a:lnTo>
                        <a:pt x="436" y="32"/>
                      </a:lnTo>
                      <a:lnTo>
                        <a:pt x="436" y="32"/>
                      </a:lnTo>
                      <a:lnTo>
                        <a:pt x="438" y="36"/>
                      </a:lnTo>
                      <a:lnTo>
                        <a:pt x="440" y="36"/>
                      </a:lnTo>
                      <a:lnTo>
                        <a:pt x="440" y="36"/>
                      </a:lnTo>
                      <a:lnTo>
                        <a:pt x="442" y="37"/>
                      </a:lnTo>
                      <a:lnTo>
                        <a:pt x="442" y="39"/>
                      </a:lnTo>
                      <a:lnTo>
                        <a:pt x="442" y="39"/>
                      </a:lnTo>
                      <a:lnTo>
                        <a:pt x="442" y="39"/>
                      </a:lnTo>
                      <a:lnTo>
                        <a:pt x="443" y="39"/>
                      </a:lnTo>
                      <a:lnTo>
                        <a:pt x="443" y="39"/>
                      </a:lnTo>
                      <a:lnTo>
                        <a:pt x="443" y="39"/>
                      </a:lnTo>
                      <a:lnTo>
                        <a:pt x="443" y="39"/>
                      </a:lnTo>
                      <a:lnTo>
                        <a:pt x="443" y="39"/>
                      </a:lnTo>
                      <a:lnTo>
                        <a:pt x="443" y="39"/>
                      </a:lnTo>
                      <a:lnTo>
                        <a:pt x="445" y="39"/>
                      </a:lnTo>
                      <a:lnTo>
                        <a:pt x="447" y="39"/>
                      </a:lnTo>
                      <a:lnTo>
                        <a:pt x="447" y="41"/>
                      </a:lnTo>
                      <a:lnTo>
                        <a:pt x="449" y="41"/>
                      </a:lnTo>
                      <a:lnTo>
                        <a:pt x="451" y="43"/>
                      </a:lnTo>
                      <a:lnTo>
                        <a:pt x="464" y="43"/>
                      </a:lnTo>
                      <a:lnTo>
                        <a:pt x="466" y="45"/>
                      </a:lnTo>
                      <a:lnTo>
                        <a:pt x="468" y="45"/>
                      </a:lnTo>
                      <a:lnTo>
                        <a:pt x="472" y="51"/>
                      </a:lnTo>
                      <a:lnTo>
                        <a:pt x="474" y="52"/>
                      </a:lnTo>
                      <a:lnTo>
                        <a:pt x="475" y="52"/>
                      </a:lnTo>
                      <a:lnTo>
                        <a:pt x="477" y="54"/>
                      </a:lnTo>
                      <a:lnTo>
                        <a:pt x="477" y="54"/>
                      </a:lnTo>
                      <a:lnTo>
                        <a:pt x="477" y="58"/>
                      </a:lnTo>
                      <a:lnTo>
                        <a:pt x="479" y="60"/>
                      </a:lnTo>
                      <a:lnTo>
                        <a:pt x="479" y="60"/>
                      </a:lnTo>
                      <a:lnTo>
                        <a:pt x="487" y="62"/>
                      </a:lnTo>
                      <a:lnTo>
                        <a:pt x="502" y="60"/>
                      </a:lnTo>
                      <a:lnTo>
                        <a:pt x="507" y="62"/>
                      </a:lnTo>
                      <a:lnTo>
                        <a:pt x="515" y="64"/>
                      </a:lnTo>
                      <a:lnTo>
                        <a:pt x="526" y="69"/>
                      </a:lnTo>
                      <a:lnTo>
                        <a:pt x="534" y="73"/>
                      </a:lnTo>
                      <a:lnTo>
                        <a:pt x="536" y="73"/>
                      </a:lnTo>
                      <a:lnTo>
                        <a:pt x="536" y="75"/>
                      </a:lnTo>
                      <a:lnTo>
                        <a:pt x="536" y="77"/>
                      </a:lnTo>
                      <a:lnTo>
                        <a:pt x="536" y="79"/>
                      </a:lnTo>
                      <a:lnTo>
                        <a:pt x="537" y="81"/>
                      </a:lnTo>
                      <a:lnTo>
                        <a:pt x="539" y="81"/>
                      </a:lnTo>
                      <a:lnTo>
                        <a:pt x="539" y="81"/>
                      </a:lnTo>
                      <a:lnTo>
                        <a:pt x="541" y="81"/>
                      </a:lnTo>
                      <a:lnTo>
                        <a:pt x="543" y="81"/>
                      </a:lnTo>
                      <a:lnTo>
                        <a:pt x="549" y="81"/>
                      </a:lnTo>
                      <a:lnTo>
                        <a:pt x="551" y="81"/>
                      </a:lnTo>
                      <a:lnTo>
                        <a:pt x="551" y="81"/>
                      </a:lnTo>
                      <a:lnTo>
                        <a:pt x="552" y="79"/>
                      </a:lnTo>
                      <a:lnTo>
                        <a:pt x="554" y="79"/>
                      </a:lnTo>
                      <a:lnTo>
                        <a:pt x="556" y="79"/>
                      </a:lnTo>
                      <a:lnTo>
                        <a:pt x="554" y="81"/>
                      </a:lnTo>
                      <a:lnTo>
                        <a:pt x="552" y="88"/>
                      </a:lnTo>
                      <a:lnTo>
                        <a:pt x="552" y="92"/>
                      </a:lnTo>
                      <a:lnTo>
                        <a:pt x="551" y="92"/>
                      </a:lnTo>
                      <a:lnTo>
                        <a:pt x="545" y="98"/>
                      </a:lnTo>
                      <a:lnTo>
                        <a:pt x="545" y="98"/>
                      </a:lnTo>
                      <a:lnTo>
                        <a:pt x="549" y="105"/>
                      </a:lnTo>
                      <a:lnTo>
                        <a:pt x="552" y="111"/>
                      </a:lnTo>
                      <a:lnTo>
                        <a:pt x="554" y="114"/>
                      </a:lnTo>
                      <a:lnTo>
                        <a:pt x="556" y="120"/>
                      </a:lnTo>
                      <a:lnTo>
                        <a:pt x="556" y="124"/>
                      </a:lnTo>
                      <a:lnTo>
                        <a:pt x="556" y="126"/>
                      </a:lnTo>
                      <a:lnTo>
                        <a:pt x="556" y="126"/>
                      </a:lnTo>
                      <a:lnTo>
                        <a:pt x="558" y="128"/>
                      </a:lnTo>
                      <a:lnTo>
                        <a:pt x="558" y="128"/>
                      </a:lnTo>
                      <a:lnTo>
                        <a:pt x="560" y="129"/>
                      </a:lnTo>
                      <a:lnTo>
                        <a:pt x="560" y="129"/>
                      </a:lnTo>
                      <a:lnTo>
                        <a:pt x="558" y="131"/>
                      </a:lnTo>
                      <a:lnTo>
                        <a:pt x="558" y="133"/>
                      </a:lnTo>
                      <a:lnTo>
                        <a:pt x="554" y="139"/>
                      </a:lnTo>
                      <a:lnTo>
                        <a:pt x="554" y="139"/>
                      </a:lnTo>
                      <a:lnTo>
                        <a:pt x="554" y="139"/>
                      </a:lnTo>
                      <a:lnTo>
                        <a:pt x="552" y="141"/>
                      </a:lnTo>
                      <a:lnTo>
                        <a:pt x="552" y="141"/>
                      </a:lnTo>
                      <a:lnTo>
                        <a:pt x="554" y="143"/>
                      </a:lnTo>
                      <a:lnTo>
                        <a:pt x="554" y="144"/>
                      </a:lnTo>
                      <a:lnTo>
                        <a:pt x="556" y="144"/>
                      </a:lnTo>
                      <a:lnTo>
                        <a:pt x="558" y="146"/>
                      </a:lnTo>
                      <a:lnTo>
                        <a:pt x="560" y="148"/>
                      </a:lnTo>
                      <a:lnTo>
                        <a:pt x="560" y="150"/>
                      </a:lnTo>
                      <a:lnTo>
                        <a:pt x="560" y="150"/>
                      </a:lnTo>
                      <a:lnTo>
                        <a:pt x="558" y="154"/>
                      </a:lnTo>
                      <a:lnTo>
                        <a:pt x="558" y="156"/>
                      </a:lnTo>
                      <a:lnTo>
                        <a:pt x="558" y="159"/>
                      </a:lnTo>
                      <a:lnTo>
                        <a:pt x="558" y="163"/>
                      </a:lnTo>
                      <a:lnTo>
                        <a:pt x="556" y="163"/>
                      </a:lnTo>
                      <a:lnTo>
                        <a:pt x="554" y="163"/>
                      </a:lnTo>
                      <a:lnTo>
                        <a:pt x="554" y="165"/>
                      </a:lnTo>
                      <a:lnTo>
                        <a:pt x="552" y="169"/>
                      </a:lnTo>
                      <a:lnTo>
                        <a:pt x="552" y="171"/>
                      </a:lnTo>
                      <a:lnTo>
                        <a:pt x="554" y="173"/>
                      </a:lnTo>
                      <a:lnTo>
                        <a:pt x="554" y="173"/>
                      </a:lnTo>
                      <a:lnTo>
                        <a:pt x="554" y="175"/>
                      </a:lnTo>
                      <a:lnTo>
                        <a:pt x="554" y="175"/>
                      </a:lnTo>
                      <a:lnTo>
                        <a:pt x="552" y="175"/>
                      </a:lnTo>
                      <a:lnTo>
                        <a:pt x="552" y="176"/>
                      </a:lnTo>
                      <a:lnTo>
                        <a:pt x="552" y="176"/>
                      </a:lnTo>
                      <a:lnTo>
                        <a:pt x="554" y="178"/>
                      </a:lnTo>
                      <a:lnTo>
                        <a:pt x="554" y="178"/>
                      </a:lnTo>
                      <a:lnTo>
                        <a:pt x="552" y="180"/>
                      </a:lnTo>
                      <a:lnTo>
                        <a:pt x="552" y="182"/>
                      </a:lnTo>
                      <a:lnTo>
                        <a:pt x="556" y="190"/>
                      </a:lnTo>
                      <a:lnTo>
                        <a:pt x="556" y="191"/>
                      </a:lnTo>
                      <a:lnTo>
                        <a:pt x="556" y="191"/>
                      </a:lnTo>
                      <a:lnTo>
                        <a:pt x="556" y="193"/>
                      </a:lnTo>
                      <a:lnTo>
                        <a:pt x="554" y="195"/>
                      </a:lnTo>
                      <a:lnTo>
                        <a:pt x="554" y="195"/>
                      </a:lnTo>
                      <a:lnTo>
                        <a:pt x="554" y="197"/>
                      </a:lnTo>
                      <a:lnTo>
                        <a:pt x="554" y="197"/>
                      </a:lnTo>
                      <a:lnTo>
                        <a:pt x="556" y="199"/>
                      </a:lnTo>
                      <a:lnTo>
                        <a:pt x="558" y="201"/>
                      </a:lnTo>
                      <a:lnTo>
                        <a:pt x="560" y="203"/>
                      </a:lnTo>
                      <a:lnTo>
                        <a:pt x="562" y="205"/>
                      </a:lnTo>
                      <a:lnTo>
                        <a:pt x="560" y="205"/>
                      </a:lnTo>
                      <a:lnTo>
                        <a:pt x="558" y="206"/>
                      </a:lnTo>
                      <a:lnTo>
                        <a:pt x="556" y="208"/>
                      </a:lnTo>
                      <a:lnTo>
                        <a:pt x="556" y="210"/>
                      </a:lnTo>
                      <a:lnTo>
                        <a:pt x="558" y="210"/>
                      </a:lnTo>
                      <a:lnTo>
                        <a:pt x="558" y="212"/>
                      </a:lnTo>
                      <a:lnTo>
                        <a:pt x="558" y="214"/>
                      </a:lnTo>
                      <a:lnTo>
                        <a:pt x="556" y="214"/>
                      </a:lnTo>
                      <a:lnTo>
                        <a:pt x="554" y="214"/>
                      </a:lnTo>
                      <a:lnTo>
                        <a:pt x="552" y="216"/>
                      </a:lnTo>
                      <a:lnTo>
                        <a:pt x="551" y="218"/>
                      </a:lnTo>
                      <a:lnTo>
                        <a:pt x="549" y="218"/>
                      </a:lnTo>
                      <a:lnTo>
                        <a:pt x="549" y="218"/>
                      </a:lnTo>
                      <a:lnTo>
                        <a:pt x="549" y="220"/>
                      </a:lnTo>
                      <a:lnTo>
                        <a:pt x="549" y="221"/>
                      </a:lnTo>
                      <a:lnTo>
                        <a:pt x="549" y="223"/>
                      </a:lnTo>
                      <a:lnTo>
                        <a:pt x="552" y="229"/>
                      </a:lnTo>
                      <a:lnTo>
                        <a:pt x="552" y="231"/>
                      </a:lnTo>
                      <a:lnTo>
                        <a:pt x="552" y="233"/>
                      </a:lnTo>
                      <a:lnTo>
                        <a:pt x="552" y="235"/>
                      </a:lnTo>
                      <a:lnTo>
                        <a:pt x="551" y="236"/>
                      </a:lnTo>
                      <a:lnTo>
                        <a:pt x="549" y="238"/>
                      </a:lnTo>
                      <a:lnTo>
                        <a:pt x="549" y="238"/>
                      </a:lnTo>
                      <a:lnTo>
                        <a:pt x="545" y="236"/>
                      </a:lnTo>
                      <a:lnTo>
                        <a:pt x="543" y="238"/>
                      </a:lnTo>
                      <a:lnTo>
                        <a:pt x="536" y="240"/>
                      </a:lnTo>
                      <a:lnTo>
                        <a:pt x="536" y="242"/>
                      </a:lnTo>
                      <a:lnTo>
                        <a:pt x="536" y="246"/>
                      </a:lnTo>
                      <a:lnTo>
                        <a:pt x="537" y="248"/>
                      </a:lnTo>
                      <a:lnTo>
                        <a:pt x="537" y="248"/>
                      </a:lnTo>
                      <a:lnTo>
                        <a:pt x="537" y="248"/>
                      </a:lnTo>
                      <a:lnTo>
                        <a:pt x="536" y="248"/>
                      </a:lnTo>
                      <a:lnTo>
                        <a:pt x="536" y="250"/>
                      </a:lnTo>
                      <a:lnTo>
                        <a:pt x="536" y="250"/>
                      </a:lnTo>
                      <a:lnTo>
                        <a:pt x="536" y="252"/>
                      </a:lnTo>
                      <a:lnTo>
                        <a:pt x="536" y="253"/>
                      </a:lnTo>
                      <a:lnTo>
                        <a:pt x="536" y="253"/>
                      </a:lnTo>
                      <a:lnTo>
                        <a:pt x="536" y="255"/>
                      </a:lnTo>
                      <a:lnTo>
                        <a:pt x="536" y="255"/>
                      </a:lnTo>
                      <a:lnTo>
                        <a:pt x="537" y="255"/>
                      </a:lnTo>
                      <a:lnTo>
                        <a:pt x="537" y="255"/>
                      </a:lnTo>
                      <a:lnTo>
                        <a:pt x="543" y="255"/>
                      </a:lnTo>
                      <a:lnTo>
                        <a:pt x="543" y="255"/>
                      </a:lnTo>
                      <a:lnTo>
                        <a:pt x="545" y="255"/>
                      </a:lnTo>
                      <a:lnTo>
                        <a:pt x="545" y="257"/>
                      </a:lnTo>
                      <a:lnTo>
                        <a:pt x="545" y="257"/>
                      </a:lnTo>
                      <a:lnTo>
                        <a:pt x="545" y="257"/>
                      </a:lnTo>
                      <a:lnTo>
                        <a:pt x="547" y="259"/>
                      </a:lnTo>
                      <a:lnTo>
                        <a:pt x="547" y="259"/>
                      </a:lnTo>
                      <a:lnTo>
                        <a:pt x="547" y="259"/>
                      </a:lnTo>
                      <a:lnTo>
                        <a:pt x="549" y="263"/>
                      </a:lnTo>
                      <a:lnTo>
                        <a:pt x="545" y="272"/>
                      </a:lnTo>
                      <a:lnTo>
                        <a:pt x="545" y="274"/>
                      </a:lnTo>
                      <a:lnTo>
                        <a:pt x="545" y="276"/>
                      </a:lnTo>
                      <a:lnTo>
                        <a:pt x="545" y="276"/>
                      </a:lnTo>
                      <a:lnTo>
                        <a:pt x="545" y="278"/>
                      </a:lnTo>
                      <a:lnTo>
                        <a:pt x="541" y="282"/>
                      </a:lnTo>
                      <a:lnTo>
                        <a:pt x="541" y="282"/>
                      </a:lnTo>
                      <a:lnTo>
                        <a:pt x="541" y="283"/>
                      </a:lnTo>
                      <a:lnTo>
                        <a:pt x="541" y="287"/>
                      </a:lnTo>
                      <a:lnTo>
                        <a:pt x="541" y="289"/>
                      </a:lnTo>
                      <a:lnTo>
                        <a:pt x="541" y="289"/>
                      </a:lnTo>
                      <a:lnTo>
                        <a:pt x="543" y="289"/>
                      </a:lnTo>
                      <a:lnTo>
                        <a:pt x="545" y="289"/>
                      </a:lnTo>
                      <a:lnTo>
                        <a:pt x="545" y="291"/>
                      </a:lnTo>
                      <a:lnTo>
                        <a:pt x="545" y="291"/>
                      </a:lnTo>
                      <a:lnTo>
                        <a:pt x="545" y="293"/>
                      </a:lnTo>
                      <a:lnTo>
                        <a:pt x="545" y="298"/>
                      </a:lnTo>
                      <a:lnTo>
                        <a:pt x="545" y="298"/>
                      </a:lnTo>
                      <a:lnTo>
                        <a:pt x="545" y="300"/>
                      </a:lnTo>
                      <a:lnTo>
                        <a:pt x="545" y="300"/>
                      </a:lnTo>
                      <a:lnTo>
                        <a:pt x="545" y="302"/>
                      </a:lnTo>
                      <a:lnTo>
                        <a:pt x="545" y="302"/>
                      </a:lnTo>
                      <a:lnTo>
                        <a:pt x="545" y="304"/>
                      </a:lnTo>
                      <a:lnTo>
                        <a:pt x="545" y="304"/>
                      </a:lnTo>
                      <a:lnTo>
                        <a:pt x="545" y="306"/>
                      </a:lnTo>
                      <a:lnTo>
                        <a:pt x="547" y="306"/>
                      </a:lnTo>
                      <a:lnTo>
                        <a:pt x="549" y="306"/>
                      </a:lnTo>
                      <a:lnTo>
                        <a:pt x="551" y="306"/>
                      </a:lnTo>
                      <a:lnTo>
                        <a:pt x="552" y="304"/>
                      </a:lnTo>
                      <a:lnTo>
                        <a:pt x="554" y="302"/>
                      </a:lnTo>
                      <a:lnTo>
                        <a:pt x="554" y="304"/>
                      </a:lnTo>
                      <a:lnTo>
                        <a:pt x="554" y="306"/>
                      </a:lnTo>
                      <a:lnTo>
                        <a:pt x="554" y="308"/>
                      </a:lnTo>
                      <a:lnTo>
                        <a:pt x="554" y="310"/>
                      </a:lnTo>
                      <a:lnTo>
                        <a:pt x="556" y="312"/>
                      </a:lnTo>
                      <a:lnTo>
                        <a:pt x="558" y="312"/>
                      </a:lnTo>
                      <a:lnTo>
                        <a:pt x="560" y="312"/>
                      </a:lnTo>
                      <a:lnTo>
                        <a:pt x="560" y="313"/>
                      </a:lnTo>
                      <a:lnTo>
                        <a:pt x="560" y="315"/>
                      </a:lnTo>
                      <a:lnTo>
                        <a:pt x="560" y="317"/>
                      </a:lnTo>
                      <a:lnTo>
                        <a:pt x="560" y="319"/>
                      </a:lnTo>
                      <a:lnTo>
                        <a:pt x="558" y="325"/>
                      </a:lnTo>
                      <a:lnTo>
                        <a:pt x="558" y="330"/>
                      </a:lnTo>
                      <a:lnTo>
                        <a:pt x="558" y="332"/>
                      </a:lnTo>
                      <a:lnTo>
                        <a:pt x="558" y="332"/>
                      </a:lnTo>
                      <a:lnTo>
                        <a:pt x="554" y="332"/>
                      </a:lnTo>
                      <a:lnTo>
                        <a:pt x="554" y="332"/>
                      </a:lnTo>
                      <a:lnTo>
                        <a:pt x="552" y="336"/>
                      </a:lnTo>
                      <a:lnTo>
                        <a:pt x="552" y="336"/>
                      </a:lnTo>
                      <a:lnTo>
                        <a:pt x="551" y="336"/>
                      </a:lnTo>
                      <a:lnTo>
                        <a:pt x="551" y="338"/>
                      </a:lnTo>
                      <a:lnTo>
                        <a:pt x="549" y="338"/>
                      </a:lnTo>
                      <a:lnTo>
                        <a:pt x="549" y="342"/>
                      </a:lnTo>
                      <a:lnTo>
                        <a:pt x="549" y="342"/>
                      </a:lnTo>
                      <a:lnTo>
                        <a:pt x="549" y="344"/>
                      </a:lnTo>
                      <a:lnTo>
                        <a:pt x="547" y="345"/>
                      </a:lnTo>
                      <a:lnTo>
                        <a:pt x="547" y="345"/>
                      </a:lnTo>
                      <a:lnTo>
                        <a:pt x="549" y="347"/>
                      </a:lnTo>
                      <a:lnTo>
                        <a:pt x="549" y="347"/>
                      </a:lnTo>
                      <a:lnTo>
                        <a:pt x="547" y="349"/>
                      </a:lnTo>
                      <a:lnTo>
                        <a:pt x="547" y="351"/>
                      </a:lnTo>
                      <a:lnTo>
                        <a:pt x="547" y="351"/>
                      </a:lnTo>
                      <a:lnTo>
                        <a:pt x="543" y="355"/>
                      </a:lnTo>
                      <a:lnTo>
                        <a:pt x="539" y="362"/>
                      </a:lnTo>
                      <a:lnTo>
                        <a:pt x="537" y="366"/>
                      </a:lnTo>
                      <a:lnTo>
                        <a:pt x="534" y="370"/>
                      </a:lnTo>
                      <a:lnTo>
                        <a:pt x="532" y="372"/>
                      </a:lnTo>
                      <a:lnTo>
                        <a:pt x="530" y="374"/>
                      </a:lnTo>
                      <a:lnTo>
                        <a:pt x="526" y="372"/>
                      </a:lnTo>
                      <a:lnTo>
                        <a:pt x="522" y="374"/>
                      </a:lnTo>
                      <a:lnTo>
                        <a:pt x="520" y="375"/>
                      </a:lnTo>
                      <a:lnTo>
                        <a:pt x="520" y="379"/>
                      </a:lnTo>
                      <a:lnTo>
                        <a:pt x="520" y="383"/>
                      </a:lnTo>
                      <a:lnTo>
                        <a:pt x="520" y="390"/>
                      </a:lnTo>
                      <a:lnTo>
                        <a:pt x="522" y="398"/>
                      </a:lnTo>
                      <a:lnTo>
                        <a:pt x="520" y="402"/>
                      </a:lnTo>
                      <a:lnTo>
                        <a:pt x="520" y="405"/>
                      </a:lnTo>
                      <a:lnTo>
                        <a:pt x="517" y="409"/>
                      </a:lnTo>
                      <a:lnTo>
                        <a:pt x="511" y="417"/>
                      </a:lnTo>
                      <a:lnTo>
                        <a:pt x="511" y="417"/>
                      </a:lnTo>
                      <a:lnTo>
                        <a:pt x="511" y="419"/>
                      </a:lnTo>
                      <a:lnTo>
                        <a:pt x="513" y="419"/>
                      </a:lnTo>
                      <a:lnTo>
                        <a:pt x="513" y="419"/>
                      </a:lnTo>
                      <a:lnTo>
                        <a:pt x="513" y="419"/>
                      </a:lnTo>
                      <a:lnTo>
                        <a:pt x="513" y="419"/>
                      </a:lnTo>
                      <a:lnTo>
                        <a:pt x="513" y="421"/>
                      </a:lnTo>
                      <a:lnTo>
                        <a:pt x="513" y="421"/>
                      </a:lnTo>
                      <a:lnTo>
                        <a:pt x="519" y="430"/>
                      </a:lnTo>
                      <a:lnTo>
                        <a:pt x="519" y="430"/>
                      </a:lnTo>
                      <a:lnTo>
                        <a:pt x="515" y="428"/>
                      </a:lnTo>
                      <a:lnTo>
                        <a:pt x="513" y="432"/>
                      </a:lnTo>
                      <a:lnTo>
                        <a:pt x="509" y="436"/>
                      </a:lnTo>
                      <a:lnTo>
                        <a:pt x="505" y="439"/>
                      </a:lnTo>
                      <a:lnTo>
                        <a:pt x="502" y="443"/>
                      </a:lnTo>
                      <a:lnTo>
                        <a:pt x="494" y="452"/>
                      </a:lnTo>
                      <a:lnTo>
                        <a:pt x="490" y="456"/>
                      </a:lnTo>
                      <a:lnTo>
                        <a:pt x="483" y="466"/>
                      </a:lnTo>
                      <a:lnTo>
                        <a:pt x="479" y="469"/>
                      </a:lnTo>
                      <a:lnTo>
                        <a:pt x="472" y="477"/>
                      </a:lnTo>
                      <a:lnTo>
                        <a:pt x="468" y="481"/>
                      </a:lnTo>
                      <a:lnTo>
                        <a:pt x="464" y="486"/>
                      </a:lnTo>
                      <a:lnTo>
                        <a:pt x="460" y="490"/>
                      </a:lnTo>
                      <a:lnTo>
                        <a:pt x="457" y="494"/>
                      </a:lnTo>
                      <a:lnTo>
                        <a:pt x="449" y="503"/>
                      </a:lnTo>
                      <a:lnTo>
                        <a:pt x="445" y="507"/>
                      </a:lnTo>
                      <a:lnTo>
                        <a:pt x="442" y="511"/>
                      </a:lnTo>
                      <a:lnTo>
                        <a:pt x="434" y="514"/>
                      </a:lnTo>
                      <a:lnTo>
                        <a:pt x="434" y="513"/>
                      </a:lnTo>
                      <a:lnTo>
                        <a:pt x="432" y="511"/>
                      </a:lnTo>
                      <a:lnTo>
                        <a:pt x="432" y="511"/>
                      </a:lnTo>
                      <a:lnTo>
                        <a:pt x="430" y="511"/>
                      </a:lnTo>
                      <a:lnTo>
                        <a:pt x="430" y="513"/>
                      </a:lnTo>
                      <a:lnTo>
                        <a:pt x="430" y="511"/>
                      </a:lnTo>
                      <a:lnTo>
                        <a:pt x="428" y="511"/>
                      </a:lnTo>
                      <a:lnTo>
                        <a:pt x="427" y="511"/>
                      </a:lnTo>
                      <a:lnTo>
                        <a:pt x="427" y="509"/>
                      </a:lnTo>
                      <a:lnTo>
                        <a:pt x="425" y="509"/>
                      </a:lnTo>
                      <a:lnTo>
                        <a:pt x="425" y="509"/>
                      </a:lnTo>
                      <a:lnTo>
                        <a:pt x="421" y="509"/>
                      </a:lnTo>
                      <a:lnTo>
                        <a:pt x="421" y="509"/>
                      </a:lnTo>
                      <a:lnTo>
                        <a:pt x="419" y="509"/>
                      </a:lnTo>
                      <a:lnTo>
                        <a:pt x="417" y="509"/>
                      </a:lnTo>
                      <a:lnTo>
                        <a:pt x="410" y="507"/>
                      </a:lnTo>
                      <a:lnTo>
                        <a:pt x="404" y="505"/>
                      </a:lnTo>
                      <a:lnTo>
                        <a:pt x="402" y="505"/>
                      </a:lnTo>
                      <a:lnTo>
                        <a:pt x="400" y="507"/>
                      </a:lnTo>
                      <a:lnTo>
                        <a:pt x="393" y="507"/>
                      </a:lnTo>
                      <a:lnTo>
                        <a:pt x="391" y="507"/>
                      </a:lnTo>
                      <a:lnTo>
                        <a:pt x="389" y="509"/>
                      </a:lnTo>
                      <a:lnTo>
                        <a:pt x="387" y="509"/>
                      </a:lnTo>
                      <a:lnTo>
                        <a:pt x="387" y="509"/>
                      </a:lnTo>
                      <a:lnTo>
                        <a:pt x="387" y="509"/>
                      </a:lnTo>
                      <a:lnTo>
                        <a:pt x="383" y="509"/>
                      </a:lnTo>
                      <a:lnTo>
                        <a:pt x="380" y="507"/>
                      </a:lnTo>
                      <a:lnTo>
                        <a:pt x="378" y="507"/>
                      </a:lnTo>
                      <a:lnTo>
                        <a:pt x="376" y="507"/>
                      </a:lnTo>
                      <a:lnTo>
                        <a:pt x="374" y="509"/>
                      </a:lnTo>
                      <a:lnTo>
                        <a:pt x="372" y="509"/>
                      </a:lnTo>
                      <a:lnTo>
                        <a:pt x="368" y="511"/>
                      </a:lnTo>
                      <a:lnTo>
                        <a:pt x="367" y="511"/>
                      </a:lnTo>
                      <a:lnTo>
                        <a:pt x="365" y="509"/>
                      </a:lnTo>
                      <a:lnTo>
                        <a:pt x="363" y="509"/>
                      </a:lnTo>
                      <a:lnTo>
                        <a:pt x="361" y="507"/>
                      </a:lnTo>
                      <a:lnTo>
                        <a:pt x="359" y="507"/>
                      </a:lnTo>
                      <a:lnTo>
                        <a:pt x="359" y="507"/>
                      </a:lnTo>
                      <a:lnTo>
                        <a:pt x="357" y="505"/>
                      </a:lnTo>
                      <a:lnTo>
                        <a:pt x="353" y="507"/>
                      </a:lnTo>
                      <a:lnTo>
                        <a:pt x="351" y="507"/>
                      </a:lnTo>
                      <a:lnTo>
                        <a:pt x="350" y="505"/>
                      </a:lnTo>
                      <a:lnTo>
                        <a:pt x="348" y="503"/>
                      </a:lnTo>
                      <a:lnTo>
                        <a:pt x="348" y="503"/>
                      </a:lnTo>
                      <a:lnTo>
                        <a:pt x="346" y="503"/>
                      </a:lnTo>
                      <a:lnTo>
                        <a:pt x="346" y="503"/>
                      </a:lnTo>
                      <a:lnTo>
                        <a:pt x="346" y="503"/>
                      </a:lnTo>
                      <a:lnTo>
                        <a:pt x="344" y="501"/>
                      </a:lnTo>
                      <a:lnTo>
                        <a:pt x="340" y="499"/>
                      </a:lnTo>
                      <a:lnTo>
                        <a:pt x="338" y="499"/>
                      </a:lnTo>
                      <a:lnTo>
                        <a:pt x="338" y="498"/>
                      </a:lnTo>
                      <a:lnTo>
                        <a:pt x="335" y="498"/>
                      </a:lnTo>
                      <a:lnTo>
                        <a:pt x="333" y="498"/>
                      </a:lnTo>
                      <a:lnTo>
                        <a:pt x="331" y="498"/>
                      </a:lnTo>
                      <a:lnTo>
                        <a:pt x="327" y="494"/>
                      </a:lnTo>
                      <a:lnTo>
                        <a:pt x="325" y="494"/>
                      </a:lnTo>
                      <a:lnTo>
                        <a:pt x="321" y="494"/>
                      </a:lnTo>
                      <a:lnTo>
                        <a:pt x="320" y="494"/>
                      </a:lnTo>
                      <a:lnTo>
                        <a:pt x="318" y="494"/>
                      </a:lnTo>
                      <a:lnTo>
                        <a:pt x="316" y="494"/>
                      </a:lnTo>
                      <a:lnTo>
                        <a:pt x="314" y="494"/>
                      </a:lnTo>
                      <a:lnTo>
                        <a:pt x="312" y="494"/>
                      </a:lnTo>
                      <a:lnTo>
                        <a:pt x="310" y="494"/>
                      </a:lnTo>
                      <a:lnTo>
                        <a:pt x="310" y="496"/>
                      </a:lnTo>
                      <a:lnTo>
                        <a:pt x="308" y="498"/>
                      </a:lnTo>
                      <a:lnTo>
                        <a:pt x="306" y="498"/>
                      </a:lnTo>
                      <a:lnTo>
                        <a:pt x="303" y="496"/>
                      </a:lnTo>
                      <a:lnTo>
                        <a:pt x="303" y="496"/>
                      </a:lnTo>
                      <a:lnTo>
                        <a:pt x="299" y="498"/>
                      </a:lnTo>
                      <a:lnTo>
                        <a:pt x="297" y="498"/>
                      </a:lnTo>
                      <a:lnTo>
                        <a:pt x="297" y="498"/>
                      </a:lnTo>
                      <a:lnTo>
                        <a:pt x="297" y="498"/>
                      </a:lnTo>
                      <a:lnTo>
                        <a:pt x="295" y="498"/>
                      </a:lnTo>
                      <a:lnTo>
                        <a:pt x="291" y="494"/>
                      </a:lnTo>
                      <a:lnTo>
                        <a:pt x="290" y="492"/>
                      </a:lnTo>
                      <a:lnTo>
                        <a:pt x="290" y="490"/>
                      </a:lnTo>
                      <a:lnTo>
                        <a:pt x="290" y="490"/>
                      </a:lnTo>
                      <a:lnTo>
                        <a:pt x="288" y="490"/>
                      </a:lnTo>
                      <a:lnTo>
                        <a:pt x="282" y="490"/>
                      </a:lnTo>
                      <a:lnTo>
                        <a:pt x="278" y="488"/>
                      </a:lnTo>
                      <a:lnTo>
                        <a:pt x="276" y="488"/>
                      </a:lnTo>
                      <a:lnTo>
                        <a:pt x="274" y="484"/>
                      </a:lnTo>
                      <a:lnTo>
                        <a:pt x="273" y="482"/>
                      </a:lnTo>
                      <a:lnTo>
                        <a:pt x="273" y="479"/>
                      </a:lnTo>
                      <a:lnTo>
                        <a:pt x="273" y="475"/>
                      </a:lnTo>
                      <a:lnTo>
                        <a:pt x="273" y="473"/>
                      </a:lnTo>
                      <a:lnTo>
                        <a:pt x="274" y="471"/>
                      </a:lnTo>
                      <a:lnTo>
                        <a:pt x="274" y="469"/>
                      </a:lnTo>
                      <a:lnTo>
                        <a:pt x="274" y="469"/>
                      </a:lnTo>
                      <a:lnTo>
                        <a:pt x="274" y="467"/>
                      </a:lnTo>
                      <a:lnTo>
                        <a:pt x="271" y="467"/>
                      </a:lnTo>
                      <a:lnTo>
                        <a:pt x="269" y="466"/>
                      </a:lnTo>
                      <a:lnTo>
                        <a:pt x="267" y="466"/>
                      </a:lnTo>
                      <a:lnTo>
                        <a:pt x="263" y="466"/>
                      </a:lnTo>
                      <a:lnTo>
                        <a:pt x="261" y="466"/>
                      </a:lnTo>
                      <a:lnTo>
                        <a:pt x="250" y="460"/>
                      </a:lnTo>
                      <a:lnTo>
                        <a:pt x="246" y="458"/>
                      </a:lnTo>
                      <a:lnTo>
                        <a:pt x="244" y="456"/>
                      </a:lnTo>
                      <a:lnTo>
                        <a:pt x="243" y="456"/>
                      </a:lnTo>
                      <a:lnTo>
                        <a:pt x="241" y="456"/>
                      </a:lnTo>
                      <a:lnTo>
                        <a:pt x="239" y="456"/>
                      </a:lnTo>
                      <a:lnTo>
                        <a:pt x="237" y="456"/>
                      </a:lnTo>
                      <a:lnTo>
                        <a:pt x="235" y="456"/>
                      </a:lnTo>
                      <a:lnTo>
                        <a:pt x="233" y="456"/>
                      </a:lnTo>
                      <a:lnTo>
                        <a:pt x="233" y="456"/>
                      </a:lnTo>
                      <a:lnTo>
                        <a:pt x="231" y="456"/>
                      </a:lnTo>
                      <a:lnTo>
                        <a:pt x="226" y="454"/>
                      </a:lnTo>
                      <a:lnTo>
                        <a:pt x="222" y="452"/>
                      </a:lnTo>
                      <a:lnTo>
                        <a:pt x="220" y="452"/>
                      </a:lnTo>
                      <a:lnTo>
                        <a:pt x="211" y="452"/>
                      </a:lnTo>
                      <a:lnTo>
                        <a:pt x="205" y="451"/>
                      </a:lnTo>
                      <a:lnTo>
                        <a:pt x="201" y="451"/>
                      </a:lnTo>
                      <a:lnTo>
                        <a:pt x="199" y="451"/>
                      </a:lnTo>
                      <a:lnTo>
                        <a:pt x="199" y="451"/>
                      </a:lnTo>
                      <a:lnTo>
                        <a:pt x="197" y="449"/>
                      </a:lnTo>
                      <a:lnTo>
                        <a:pt x="197" y="449"/>
                      </a:lnTo>
                      <a:lnTo>
                        <a:pt x="197" y="447"/>
                      </a:lnTo>
                      <a:lnTo>
                        <a:pt x="197" y="447"/>
                      </a:lnTo>
                      <a:lnTo>
                        <a:pt x="196" y="445"/>
                      </a:lnTo>
                      <a:lnTo>
                        <a:pt x="196" y="445"/>
                      </a:lnTo>
                      <a:lnTo>
                        <a:pt x="196" y="445"/>
                      </a:lnTo>
                      <a:lnTo>
                        <a:pt x="196" y="443"/>
                      </a:lnTo>
                      <a:lnTo>
                        <a:pt x="196" y="443"/>
                      </a:lnTo>
                      <a:lnTo>
                        <a:pt x="196" y="443"/>
                      </a:lnTo>
                      <a:lnTo>
                        <a:pt x="194" y="443"/>
                      </a:lnTo>
                      <a:lnTo>
                        <a:pt x="196" y="443"/>
                      </a:lnTo>
                      <a:lnTo>
                        <a:pt x="196" y="441"/>
                      </a:lnTo>
                      <a:lnTo>
                        <a:pt x="196" y="439"/>
                      </a:lnTo>
                      <a:lnTo>
                        <a:pt x="194" y="436"/>
                      </a:lnTo>
                      <a:lnTo>
                        <a:pt x="192" y="434"/>
                      </a:lnTo>
                      <a:lnTo>
                        <a:pt x="192" y="434"/>
                      </a:lnTo>
                      <a:lnTo>
                        <a:pt x="192" y="432"/>
                      </a:lnTo>
                      <a:lnTo>
                        <a:pt x="192" y="432"/>
                      </a:lnTo>
                      <a:lnTo>
                        <a:pt x="190" y="430"/>
                      </a:lnTo>
                      <a:lnTo>
                        <a:pt x="188" y="426"/>
                      </a:lnTo>
                      <a:lnTo>
                        <a:pt x="186" y="424"/>
                      </a:lnTo>
                      <a:lnTo>
                        <a:pt x="184" y="422"/>
                      </a:lnTo>
                      <a:lnTo>
                        <a:pt x="179" y="419"/>
                      </a:lnTo>
                      <a:lnTo>
                        <a:pt x="179" y="417"/>
                      </a:lnTo>
                      <a:lnTo>
                        <a:pt x="175" y="413"/>
                      </a:lnTo>
                      <a:lnTo>
                        <a:pt x="175" y="411"/>
                      </a:lnTo>
                      <a:lnTo>
                        <a:pt x="175" y="411"/>
                      </a:lnTo>
                      <a:lnTo>
                        <a:pt x="177" y="405"/>
                      </a:lnTo>
                      <a:lnTo>
                        <a:pt x="177" y="405"/>
                      </a:lnTo>
                      <a:lnTo>
                        <a:pt x="175" y="400"/>
                      </a:lnTo>
                      <a:lnTo>
                        <a:pt x="175" y="400"/>
                      </a:lnTo>
                      <a:lnTo>
                        <a:pt x="175" y="398"/>
                      </a:lnTo>
                      <a:lnTo>
                        <a:pt x="175" y="396"/>
                      </a:lnTo>
                      <a:lnTo>
                        <a:pt x="177" y="396"/>
                      </a:lnTo>
                      <a:lnTo>
                        <a:pt x="177" y="394"/>
                      </a:lnTo>
                      <a:lnTo>
                        <a:pt x="177" y="394"/>
                      </a:lnTo>
                      <a:lnTo>
                        <a:pt x="179" y="389"/>
                      </a:lnTo>
                      <a:lnTo>
                        <a:pt x="179" y="385"/>
                      </a:lnTo>
                      <a:lnTo>
                        <a:pt x="177" y="379"/>
                      </a:lnTo>
                      <a:lnTo>
                        <a:pt x="177" y="375"/>
                      </a:lnTo>
                      <a:lnTo>
                        <a:pt x="177" y="374"/>
                      </a:lnTo>
                      <a:lnTo>
                        <a:pt x="179" y="370"/>
                      </a:lnTo>
                      <a:lnTo>
                        <a:pt x="177" y="368"/>
                      </a:lnTo>
                      <a:lnTo>
                        <a:pt x="177" y="368"/>
                      </a:lnTo>
                      <a:lnTo>
                        <a:pt x="175" y="366"/>
                      </a:lnTo>
                      <a:lnTo>
                        <a:pt x="173" y="366"/>
                      </a:lnTo>
                      <a:lnTo>
                        <a:pt x="169" y="366"/>
                      </a:lnTo>
                      <a:lnTo>
                        <a:pt x="166" y="366"/>
                      </a:lnTo>
                      <a:lnTo>
                        <a:pt x="160" y="366"/>
                      </a:lnTo>
                      <a:lnTo>
                        <a:pt x="152" y="366"/>
                      </a:lnTo>
                      <a:lnTo>
                        <a:pt x="149" y="366"/>
                      </a:lnTo>
                      <a:lnTo>
                        <a:pt x="147" y="368"/>
                      </a:lnTo>
                      <a:lnTo>
                        <a:pt x="147" y="357"/>
                      </a:lnTo>
                      <a:lnTo>
                        <a:pt x="147" y="347"/>
                      </a:lnTo>
                      <a:lnTo>
                        <a:pt x="143" y="338"/>
                      </a:lnTo>
                      <a:lnTo>
                        <a:pt x="141" y="336"/>
                      </a:lnTo>
                      <a:lnTo>
                        <a:pt x="141" y="336"/>
                      </a:lnTo>
                      <a:lnTo>
                        <a:pt x="139" y="336"/>
                      </a:lnTo>
                      <a:lnTo>
                        <a:pt x="137" y="336"/>
                      </a:lnTo>
                      <a:lnTo>
                        <a:pt x="136" y="336"/>
                      </a:lnTo>
                      <a:lnTo>
                        <a:pt x="134" y="334"/>
                      </a:lnTo>
                      <a:lnTo>
                        <a:pt x="134" y="334"/>
                      </a:lnTo>
                      <a:lnTo>
                        <a:pt x="132" y="332"/>
                      </a:lnTo>
                      <a:lnTo>
                        <a:pt x="132" y="332"/>
                      </a:lnTo>
                      <a:lnTo>
                        <a:pt x="130" y="330"/>
                      </a:lnTo>
                      <a:lnTo>
                        <a:pt x="126" y="330"/>
                      </a:lnTo>
                      <a:lnTo>
                        <a:pt x="124" y="330"/>
                      </a:lnTo>
                      <a:lnTo>
                        <a:pt x="122" y="330"/>
                      </a:lnTo>
                      <a:lnTo>
                        <a:pt x="113" y="325"/>
                      </a:lnTo>
                      <a:lnTo>
                        <a:pt x="111" y="325"/>
                      </a:lnTo>
                      <a:lnTo>
                        <a:pt x="109" y="325"/>
                      </a:lnTo>
                      <a:lnTo>
                        <a:pt x="107" y="325"/>
                      </a:lnTo>
                      <a:lnTo>
                        <a:pt x="107" y="325"/>
                      </a:lnTo>
                      <a:lnTo>
                        <a:pt x="105" y="323"/>
                      </a:lnTo>
                      <a:lnTo>
                        <a:pt x="105" y="321"/>
                      </a:lnTo>
                      <a:lnTo>
                        <a:pt x="104" y="321"/>
                      </a:lnTo>
                      <a:lnTo>
                        <a:pt x="104" y="321"/>
                      </a:lnTo>
                      <a:lnTo>
                        <a:pt x="100" y="319"/>
                      </a:lnTo>
                      <a:lnTo>
                        <a:pt x="98" y="319"/>
                      </a:lnTo>
                      <a:lnTo>
                        <a:pt x="98" y="317"/>
                      </a:lnTo>
                      <a:lnTo>
                        <a:pt x="96" y="315"/>
                      </a:lnTo>
                      <a:lnTo>
                        <a:pt x="96" y="315"/>
                      </a:lnTo>
                      <a:lnTo>
                        <a:pt x="94" y="313"/>
                      </a:lnTo>
                      <a:lnTo>
                        <a:pt x="92" y="312"/>
                      </a:lnTo>
                      <a:lnTo>
                        <a:pt x="90" y="312"/>
                      </a:lnTo>
                      <a:lnTo>
                        <a:pt x="89" y="310"/>
                      </a:lnTo>
                      <a:lnTo>
                        <a:pt x="87" y="310"/>
                      </a:lnTo>
                      <a:lnTo>
                        <a:pt x="85" y="308"/>
                      </a:lnTo>
                      <a:lnTo>
                        <a:pt x="83" y="306"/>
                      </a:lnTo>
                      <a:lnTo>
                        <a:pt x="81" y="304"/>
                      </a:lnTo>
                      <a:lnTo>
                        <a:pt x="79" y="304"/>
                      </a:lnTo>
                      <a:lnTo>
                        <a:pt x="77" y="304"/>
                      </a:lnTo>
                      <a:lnTo>
                        <a:pt x="77" y="302"/>
                      </a:lnTo>
                      <a:lnTo>
                        <a:pt x="79" y="302"/>
                      </a:lnTo>
                      <a:lnTo>
                        <a:pt x="79" y="302"/>
                      </a:lnTo>
                      <a:lnTo>
                        <a:pt x="79" y="300"/>
                      </a:lnTo>
                      <a:lnTo>
                        <a:pt x="79" y="300"/>
                      </a:lnTo>
                      <a:lnTo>
                        <a:pt x="79" y="298"/>
                      </a:lnTo>
                      <a:lnTo>
                        <a:pt x="77" y="298"/>
                      </a:lnTo>
                      <a:lnTo>
                        <a:pt x="77" y="297"/>
                      </a:lnTo>
                      <a:lnTo>
                        <a:pt x="77" y="297"/>
                      </a:lnTo>
                      <a:lnTo>
                        <a:pt x="74" y="297"/>
                      </a:lnTo>
                      <a:lnTo>
                        <a:pt x="70" y="297"/>
                      </a:lnTo>
                      <a:lnTo>
                        <a:pt x="66" y="295"/>
                      </a:lnTo>
                      <a:lnTo>
                        <a:pt x="64" y="291"/>
                      </a:lnTo>
                      <a:lnTo>
                        <a:pt x="59" y="272"/>
                      </a:lnTo>
                      <a:lnTo>
                        <a:pt x="57" y="268"/>
                      </a:lnTo>
                      <a:lnTo>
                        <a:pt x="55" y="267"/>
                      </a:lnTo>
                      <a:lnTo>
                        <a:pt x="53" y="263"/>
                      </a:lnTo>
                      <a:lnTo>
                        <a:pt x="51" y="261"/>
                      </a:lnTo>
                      <a:lnTo>
                        <a:pt x="51" y="259"/>
                      </a:lnTo>
                      <a:lnTo>
                        <a:pt x="51" y="257"/>
                      </a:lnTo>
                      <a:lnTo>
                        <a:pt x="53" y="255"/>
                      </a:lnTo>
                      <a:lnTo>
                        <a:pt x="53" y="253"/>
                      </a:lnTo>
                      <a:lnTo>
                        <a:pt x="51" y="248"/>
                      </a:lnTo>
                      <a:lnTo>
                        <a:pt x="42" y="240"/>
                      </a:lnTo>
                      <a:lnTo>
                        <a:pt x="40" y="235"/>
                      </a:lnTo>
                      <a:lnTo>
                        <a:pt x="40" y="229"/>
                      </a:lnTo>
                      <a:lnTo>
                        <a:pt x="38" y="225"/>
                      </a:lnTo>
                      <a:lnTo>
                        <a:pt x="36" y="223"/>
                      </a:lnTo>
                      <a:lnTo>
                        <a:pt x="34" y="223"/>
                      </a:lnTo>
                      <a:lnTo>
                        <a:pt x="32" y="221"/>
                      </a:lnTo>
                      <a:lnTo>
                        <a:pt x="28" y="216"/>
                      </a:lnTo>
                      <a:lnTo>
                        <a:pt x="27" y="214"/>
                      </a:lnTo>
                      <a:lnTo>
                        <a:pt x="25" y="214"/>
                      </a:lnTo>
                      <a:lnTo>
                        <a:pt x="21" y="208"/>
                      </a:lnTo>
                      <a:lnTo>
                        <a:pt x="19" y="206"/>
                      </a:lnTo>
                      <a:lnTo>
                        <a:pt x="19" y="205"/>
                      </a:lnTo>
                      <a:lnTo>
                        <a:pt x="19" y="203"/>
                      </a:lnTo>
                      <a:lnTo>
                        <a:pt x="17" y="201"/>
                      </a:lnTo>
                      <a:lnTo>
                        <a:pt x="15" y="197"/>
                      </a:lnTo>
                      <a:lnTo>
                        <a:pt x="13" y="191"/>
                      </a:lnTo>
                      <a:lnTo>
                        <a:pt x="12" y="188"/>
                      </a:lnTo>
                      <a:lnTo>
                        <a:pt x="10" y="186"/>
                      </a:lnTo>
                      <a:lnTo>
                        <a:pt x="8" y="186"/>
                      </a:lnTo>
                      <a:lnTo>
                        <a:pt x="4" y="184"/>
                      </a:lnTo>
                      <a:lnTo>
                        <a:pt x="2" y="178"/>
                      </a:lnTo>
                      <a:lnTo>
                        <a:pt x="0" y="173"/>
                      </a:lnTo>
                      <a:lnTo>
                        <a:pt x="0" y="171"/>
                      </a:lnTo>
                      <a:lnTo>
                        <a:pt x="0" y="169"/>
                      </a:lnTo>
                      <a:lnTo>
                        <a:pt x="2" y="163"/>
                      </a:lnTo>
                      <a:lnTo>
                        <a:pt x="2" y="163"/>
                      </a:lnTo>
                      <a:lnTo>
                        <a:pt x="4" y="163"/>
                      </a:lnTo>
                      <a:lnTo>
                        <a:pt x="6" y="165"/>
                      </a:lnTo>
                      <a:lnTo>
                        <a:pt x="8" y="165"/>
                      </a:lnTo>
                      <a:lnTo>
                        <a:pt x="12" y="165"/>
                      </a:lnTo>
                      <a:lnTo>
                        <a:pt x="13" y="167"/>
                      </a:lnTo>
                      <a:lnTo>
                        <a:pt x="13" y="167"/>
                      </a:lnTo>
                      <a:lnTo>
                        <a:pt x="19" y="167"/>
                      </a:lnTo>
                      <a:lnTo>
                        <a:pt x="21" y="167"/>
                      </a:lnTo>
                      <a:lnTo>
                        <a:pt x="21" y="167"/>
                      </a:lnTo>
                      <a:lnTo>
                        <a:pt x="21" y="167"/>
                      </a:lnTo>
                      <a:lnTo>
                        <a:pt x="23" y="167"/>
                      </a:lnTo>
                      <a:lnTo>
                        <a:pt x="27" y="165"/>
                      </a:lnTo>
                      <a:lnTo>
                        <a:pt x="30" y="163"/>
                      </a:lnTo>
                      <a:lnTo>
                        <a:pt x="32" y="163"/>
                      </a:lnTo>
                      <a:lnTo>
                        <a:pt x="34" y="163"/>
                      </a:lnTo>
                      <a:lnTo>
                        <a:pt x="34" y="165"/>
                      </a:lnTo>
                      <a:lnTo>
                        <a:pt x="38" y="165"/>
                      </a:lnTo>
                      <a:lnTo>
                        <a:pt x="38" y="167"/>
                      </a:lnTo>
                      <a:lnTo>
                        <a:pt x="40" y="167"/>
                      </a:lnTo>
                      <a:lnTo>
                        <a:pt x="40" y="169"/>
                      </a:lnTo>
                      <a:lnTo>
                        <a:pt x="42" y="169"/>
                      </a:lnTo>
                      <a:lnTo>
                        <a:pt x="45" y="171"/>
                      </a:lnTo>
                      <a:lnTo>
                        <a:pt x="45" y="173"/>
                      </a:lnTo>
                      <a:lnTo>
                        <a:pt x="45" y="173"/>
                      </a:lnTo>
                      <a:lnTo>
                        <a:pt x="45" y="173"/>
                      </a:lnTo>
                      <a:lnTo>
                        <a:pt x="45" y="175"/>
                      </a:lnTo>
                      <a:lnTo>
                        <a:pt x="45" y="176"/>
                      </a:lnTo>
                      <a:lnTo>
                        <a:pt x="49" y="178"/>
                      </a:lnTo>
                      <a:lnTo>
                        <a:pt x="53" y="178"/>
                      </a:lnTo>
                      <a:lnTo>
                        <a:pt x="59" y="176"/>
                      </a:lnTo>
                      <a:lnTo>
                        <a:pt x="59" y="176"/>
                      </a:lnTo>
                      <a:lnTo>
                        <a:pt x="59" y="175"/>
                      </a:lnTo>
                      <a:lnTo>
                        <a:pt x="60" y="175"/>
                      </a:lnTo>
                      <a:lnTo>
                        <a:pt x="62" y="175"/>
                      </a:lnTo>
                      <a:lnTo>
                        <a:pt x="62" y="175"/>
                      </a:lnTo>
                      <a:lnTo>
                        <a:pt x="62" y="175"/>
                      </a:lnTo>
                      <a:lnTo>
                        <a:pt x="62" y="173"/>
                      </a:lnTo>
                      <a:lnTo>
                        <a:pt x="62" y="173"/>
                      </a:lnTo>
                      <a:lnTo>
                        <a:pt x="64" y="173"/>
                      </a:lnTo>
                      <a:lnTo>
                        <a:pt x="66" y="173"/>
                      </a:lnTo>
                      <a:lnTo>
                        <a:pt x="66" y="173"/>
                      </a:lnTo>
                      <a:lnTo>
                        <a:pt x="68" y="171"/>
                      </a:lnTo>
                      <a:lnTo>
                        <a:pt x="70" y="169"/>
                      </a:lnTo>
                      <a:lnTo>
                        <a:pt x="70" y="169"/>
                      </a:lnTo>
                      <a:lnTo>
                        <a:pt x="72" y="169"/>
                      </a:lnTo>
                      <a:lnTo>
                        <a:pt x="72" y="171"/>
                      </a:lnTo>
                      <a:lnTo>
                        <a:pt x="74" y="171"/>
                      </a:lnTo>
                      <a:lnTo>
                        <a:pt x="77" y="173"/>
                      </a:lnTo>
                      <a:lnTo>
                        <a:pt x="77" y="173"/>
                      </a:lnTo>
                      <a:lnTo>
                        <a:pt x="79" y="173"/>
                      </a:lnTo>
                      <a:lnTo>
                        <a:pt x="79" y="173"/>
                      </a:lnTo>
                      <a:lnTo>
                        <a:pt x="81" y="173"/>
                      </a:lnTo>
                      <a:lnTo>
                        <a:pt x="85" y="173"/>
                      </a:lnTo>
                      <a:lnTo>
                        <a:pt x="90" y="176"/>
                      </a:lnTo>
                      <a:lnTo>
                        <a:pt x="92" y="176"/>
                      </a:lnTo>
                      <a:lnTo>
                        <a:pt x="96" y="178"/>
                      </a:lnTo>
                      <a:lnTo>
                        <a:pt x="96" y="178"/>
                      </a:lnTo>
                      <a:lnTo>
                        <a:pt x="100" y="180"/>
                      </a:lnTo>
                      <a:lnTo>
                        <a:pt x="100" y="182"/>
                      </a:lnTo>
                      <a:lnTo>
                        <a:pt x="105" y="182"/>
                      </a:lnTo>
                      <a:lnTo>
                        <a:pt x="105" y="184"/>
                      </a:lnTo>
                      <a:lnTo>
                        <a:pt x="107" y="182"/>
                      </a:lnTo>
                      <a:lnTo>
                        <a:pt x="109" y="180"/>
                      </a:lnTo>
                      <a:lnTo>
                        <a:pt x="109" y="180"/>
                      </a:lnTo>
                      <a:lnTo>
                        <a:pt x="111" y="180"/>
                      </a:lnTo>
                      <a:lnTo>
                        <a:pt x="113" y="180"/>
                      </a:lnTo>
                      <a:lnTo>
                        <a:pt x="119" y="176"/>
                      </a:lnTo>
                      <a:lnTo>
                        <a:pt x="120" y="176"/>
                      </a:lnTo>
                      <a:lnTo>
                        <a:pt x="124" y="176"/>
                      </a:lnTo>
                      <a:lnTo>
                        <a:pt x="124" y="175"/>
                      </a:lnTo>
                      <a:lnTo>
                        <a:pt x="128" y="175"/>
                      </a:lnTo>
                      <a:lnTo>
                        <a:pt x="128" y="175"/>
                      </a:lnTo>
                      <a:lnTo>
                        <a:pt x="130" y="175"/>
                      </a:lnTo>
                      <a:lnTo>
                        <a:pt x="136" y="169"/>
                      </a:lnTo>
                      <a:lnTo>
                        <a:pt x="137" y="165"/>
                      </a:lnTo>
                      <a:lnTo>
                        <a:pt x="137" y="163"/>
                      </a:lnTo>
                      <a:lnTo>
                        <a:pt x="137" y="163"/>
                      </a:lnTo>
                      <a:lnTo>
                        <a:pt x="137" y="161"/>
                      </a:lnTo>
                      <a:lnTo>
                        <a:pt x="139" y="159"/>
                      </a:lnTo>
                      <a:lnTo>
                        <a:pt x="158" y="141"/>
                      </a:lnTo>
                      <a:lnTo>
                        <a:pt x="166" y="133"/>
                      </a:lnTo>
                      <a:lnTo>
                        <a:pt x="169" y="129"/>
                      </a:lnTo>
                      <a:lnTo>
                        <a:pt x="171" y="126"/>
                      </a:lnTo>
                      <a:lnTo>
                        <a:pt x="173" y="120"/>
                      </a:lnTo>
                      <a:lnTo>
                        <a:pt x="173" y="118"/>
                      </a:lnTo>
                      <a:lnTo>
                        <a:pt x="182" y="103"/>
                      </a:lnTo>
                      <a:lnTo>
                        <a:pt x="186" y="99"/>
                      </a:lnTo>
                      <a:lnTo>
                        <a:pt x="190" y="98"/>
                      </a:lnTo>
                      <a:lnTo>
                        <a:pt x="207" y="90"/>
                      </a:lnTo>
                      <a:lnTo>
                        <a:pt x="214" y="84"/>
                      </a:lnTo>
                      <a:lnTo>
                        <a:pt x="218" y="81"/>
                      </a:lnTo>
                      <a:lnTo>
                        <a:pt x="244" y="69"/>
                      </a:lnTo>
                      <a:lnTo>
                        <a:pt x="248" y="69"/>
                      </a:lnTo>
                      <a:lnTo>
                        <a:pt x="252" y="69"/>
                      </a:lnTo>
                      <a:lnTo>
                        <a:pt x="254" y="67"/>
                      </a:lnTo>
                      <a:lnTo>
                        <a:pt x="254" y="66"/>
                      </a:lnTo>
                      <a:lnTo>
                        <a:pt x="258" y="64"/>
                      </a:lnTo>
                      <a:lnTo>
                        <a:pt x="258" y="64"/>
                      </a:lnTo>
                      <a:lnTo>
                        <a:pt x="258" y="60"/>
                      </a:lnTo>
                      <a:lnTo>
                        <a:pt x="259" y="60"/>
                      </a:lnTo>
                      <a:lnTo>
                        <a:pt x="261" y="56"/>
                      </a:lnTo>
                      <a:lnTo>
                        <a:pt x="261" y="54"/>
                      </a:lnTo>
                      <a:lnTo>
                        <a:pt x="259" y="52"/>
                      </a:lnTo>
                      <a:lnTo>
                        <a:pt x="259" y="51"/>
                      </a:lnTo>
                      <a:lnTo>
                        <a:pt x="259" y="49"/>
                      </a:lnTo>
                      <a:lnTo>
                        <a:pt x="261" y="45"/>
                      </a:lnTo>
                      <a:lnTo>
                        <a:pt x="259" y="43"/>
                      </a:lnTo>
                      <a:lnTo>
                        <a:pt x="259" y="39"/>
                      </a:lnTo>
                      <a:lnTo>
                        <a:pt x="261" y="37"/>
                      </a:lnTo>
                      <a:lnTo>
                        <a:pt x="261" y="34"/>
                      </a:lnTo>
                      <a:lnTo>
                        <a:pt x="261" y="34"/>
                      </a:lnTo>
                      <a:lnTo>
                        <a:pt x="261" y="34"/>
                      </a:lnTo>
                      <a:lnTo>
                        <a:pt x="261" y="32"/>
                      </a:lnTo>
                      <a:lnTo>
                        <a:pt x="261" y="32"/>
                      </a:lnTo>
                      <a:lnTo>
                        <a:pt x="261" y="30"/>
                      </a:lnTo>
                      <a:lnTo>
                        <a:pt x="261" y="30"/>
                      </a:lnTo>
                      <a:lnTo>
                        <a:pt x="263" y="28"/>
                      </a:lnTo>
                      <a:lnTo>
                        <a:pt x="265" y="24"/>
                      </a:lnTo>
                      <a:lnTo>
                        <a:pt x="267" y="24"/>
                      </a:lnTo>
                      <a:lnTo>
                        <a:pt x="269" y="24"/>
                      </a:lnTo>
                      <a:lnTo>
                        <a:pt x="273" y="24"/>
                      </a:lnTo>
                      <a:lnTo>
                        <a:pt x="274" y="24"/>
                      </a:lnTo>
                      <a:lnTo>
                        <a:pt x="274" y="22"/>
                      </a:lnTo>
                      <a:lnTo>
                        <a:pt x="276" y="21"/>
                      </a:lnTo>
                      <a:lnTo>
                        <a:pt x="276" y="19"/>
                      </a:lnTo>
                      <a:lnTo>
                        <a:pt x="278" y="19"/>
                      </a:lnTo>
                      <a:lnTo>
                        <a:pt x="280" y="17"/>
                      </a:lnTo>
                      <a:lnTo>
                        <a:pt x="280" y="17"/>
                      </a:lnTo>
                      <a:lnTo>
                        <a:pt x="282" y="17"/>
                      </a:lnTo>
                      <a:lnTo>
                        <a:pt x="284" y="13"/>
                      </a:lnTo>
                      <a:lnTo>
                        <a:pt x="301" y="7"/>
                      </a:lnTo>
                      <a:lnTo>
                        <a:pt x="301" y="6"/>
                      </a:lnTo>
                      <a:lnTo>
                        <a:pt x="306" y="6"/>
                      </a:lnTo>
                      <a:lnTo>
                        <a:pt x="308" y="6"/>
                      </a:lnTo>
                      <a:lnTo>
                        <a:pt x="312" y="2"/>
                      </a:lnTo>
                      <a:lnTo>
                        <a:pt x="312" y="2"/>
                      </a:lnTo>
                      <a:lnTo>
                        <a:pt x="314" y="2"/>
                      </a:lnTo>
                      <a:lnTo>
                        <a:pt x="316" y="2"/>
                      </a:lnTo>
                      <a:lnTo>
                        <a:pt x="318" y="4"/>
                      </a:lnTo>
                      <a:lnTo>
                        <a:pt x="320" y="2"/>
                      </a:lnTo>
                      <a:lnTo>
                        <a:pt x="323" y="2"/>
                      </a:lnTo>
                      <a:lnTo>
                        <a:pt x="327" y="0"/>
                      </a:lnTo>
                      <a:lnTo>
                        <a:pt x="329" y="0"/>
                      </a:lnTo>
                      <a:lnTo>
                        <a:pt x="331" y="0"/>
                      </a:lnTo>
                      <a:lnTo>
                        <a:pt x="335" y="0"/>
                      </a:lnTo>
                      <a:lnTo>
                        <a:pt x="340" y="2"/>
                      </a:lnTo>
                      <a:lnTo>
                        <a:pt x="344" y="2"/>
                      </a:lnTo>
                      <a:lnTo>
                        <a:pt x="346" y="2"/>
                      </a:lnTo>
                      <a:lnTo>
                        <a:pt x="350" y="0"/>
                      </a:lnTo>
                      <a:lnTo>
                        <a:pt x="351" y="0"/>
                      </a:lnTo>
                      <a:lnTo>
                        <a:pt x="355" y="0"/>
                      </a:lnTo>
                      <a:lnTo>
                        <a:pt x="357" y="2"/>
                      </a:lnTo>
                      <a:lnTo>
                        <a:pt x="357" y="2"/>
                      </a:lnTo>
                      <a:lnTo>
                        <a:pt x="359" y="2"/>
                      </a:lnTo>
                      <a:lnTo>
                        <a:pt x="359" y="2"/>
                      </a:lnTo>
                      <a:lnTo>
                        <a:pt x="361" y="0"/>
                      </a:lnTo>
                      <a:lnTo>
                        <a:pt x="361" y="0"/>
                      </a:lnTo>
                      <a:lnTo>
                        <a:pt x="363" y="0"/>
                      </a:lnTo>
                      <a:lnTo>
                        <a:pt x="367" y="2"/>
                      </a:lnTo>
                      <a:lnTo>
                        <a:pt x="368" y="2"/>
                      </a:lnTo>
                      <a:lnTo>
                        <a:pt x="370"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6" name="Zambia">
                  <a:extLst>
                    <a:ext uri="{FF2B5EF4-FFF2-40B4-BE49-F238E27FC236}">
                      <a16:creationId xmlns:a16="http://schemas.microsoft.com/office/drawing/2014/main" id="{6B39A599-E8C8-43E6-8E83-8FC89596365E}"/>
                    </a:ext>
                  </a:extLst>
                </p:cNvPr>
                <p:cNvSpPr>
                  <a:spLocks/>
                </p:cNvSpPr>
                <p:nvPr/>
              </p:nvSpPr>
              <p:spPr bwMode="auto">
                <a:xfrm>
                  <a:off x="2436813" y="2901950"/>
                  <a:ext cx="665162" cy="577850"/>
                </a:xfrm>
                <a:custGeom>
                  <a:avLst/>
                  <a:gdLst>
                    <a:gd name="T0" fmla="*/ 797 w 840"/>
                    <a:gd name="T1" fmla="*/ 104 h 729"/>
                    <a:gd name="T2" fmla="*/ 817 w 840"/>
                    <a:gd name="T3" fmla="*/ 124 h 729"/>
                    <a:gd name="T4" fmla="*/ 836 w 840"/>
                    <a:gd name="T5" fmla="*/ 167 h 729"/>
                    <a:gd name="T6" fmla="*/ 814 w 840"/>
                    <a:gd name="T7" fmla="*/ 190 h 729"/>
                    <a:gd name="T8" fmla="*/ 812 w 840"/>
                    <a:gd name="T9" fmla="*/ 228 h 729"/>
                    <a:gd name="T10" fmla="*/ 814 w 840"/>
                    <a:gd name="T11" fmla="*/ 263 h 729"/>
                    <a:gd name="T12" fmla="*/ 829 w 840"/>
                    <a:gd name="T13" fmla="*/ 304 h 729"/>
                    <a:gd name="T14" fmla="*/ 806 w 840"/>
                    <a:gd name="T15" fmla="*/ 320 h 729"/>
                    <a:gd name="T16" fmla="*/ 791 w 840"/>
                    <a:gd name="T17" fmla="*/ 327 h 729"/>
                    <a:gd name="T18" fmla="*/ 780 w 840"/>
                    <a:gd name="T19" fmla="*/ 383 h 729"/>
                    <a:gd name="T20" fmla="*/ 774 w 840"/>
                    <a:gd name="T21" fmla="*/ 406 h 729"/>
                    <a:gd name="T22" fmla="*/ 799 w 840"/>
                    <a:gd name="T23" fmla="*/ 421 h 729"/>
                    <a:gd name="T24" fmla="*/ 682 w 840"/>
                    <a:gd name="T25" fmla="*/ 468 h 729"/>
                    <a:gd name="T26" fmla="*/ 600 w 840"/>
                    <a:gd name="T27" fmla="*/ 520 h 729"/>
                    <a:gd name="T28" fmla="*/ 594 w 840"/>
                    <a:gd name="T29" fmla="*/ 545 h 729"/>
                    <a:gd name="T30" fmla="*/ 541 w 840"/>
                    <a:gd name="T31" fmla="*/ 551 h 729"/>
                    <a:gd name="T32" fmla="*/ 494 w 840"/>
                    <a:gd name="T33" fmla="*/ 579 h 729"/>
                    <a:gd name="T34" fmla="*/ 447 w 840"/>
                    <a:gd name="T35" fmla="*/ 629 h 729"/>
                    <a:gd name="T36" fmla="*/ 353 w 840"/>
                    <a:gd name="T37" fmla="*/ 721 h 729"/>
                    <a:gd name="T38" fmla="*/ 305 w 840"/>
                    <a:gd name="T39" fmla="*/ 716 h 729"/>
                    <a:gd name="T40" fmla="*/ 278 w 840"/>
                    <a:gd name="T41" fmla="*/ 718 h 729"/>
                    <a:gd name="T42" fmla="*/ 239 w 840"/>
                    <a:gd name="T43" fmla="*/ 710 h 729"/>
                    <a:gd name="T44" fmla="*/ 224 w 840"/>
                    <a:gd name="T45" fmla="*/ 699 h 729"/>
                    <a:gd name="T46" fmla="*/ 201 w 840"/>
                    <a:gd name="T47" fmla="*/ 686 h 729"/>
                    <a:gd name="T48" fmla="*/ 162 w 840"/>
                    <a:gd name="T49" fmla="*/ 684 h 729"/>
                    <a:gd name="T50" fmla="*/ 100 w 840"/>
                    <a:gd name="T51" fmla="*/ 695 h 729"/>
                    <a:gd name="T52" fmla="*/ 76 w 840"/>
                    <a:gd name="T53" fmla="*/ 673 h 729"/>
                    <a:gd name="T54" fmla="*/ 40 w 840"/>
                    <a:gd name="T55" fmla="*/ 641 h 729"/>
                    <a:gd name="T56" fmla="*/ 19 w 840"/>
                    <a:gd name="T57" fmla="*/ 622 h 729"/>
                    <a:gd name="T58" fmla="*/ 4 w 840"/>
                    <a:gd name="T59" fmla="*/ 597 h 729"/>
                    <a:gd name="T60" fmla="*/ 138 w 840"/>
                    <a:gd name="T61" fmla="*/ 329 h 729"/>
                    <a:gd name="T62" fmla="*/ 141 w 840"/>
                    <a:gd name="T63" fmla="*/ 252 h 729"/>
                    <a:gd name="T64" fmla="*/ 143 w 840"/>
                    <a:gd name="T65" fmla="*/ 197 h 729"/>
                    <a:gd name="T66" fmla="*/ 171 w 840"/>
                    <a:gd name="T67" fmla="*/ 211 h 729"/>
                    <a:gd name="T68" fmla="*/ 175 w 840"/>
                    <a:gd name="T69" fmla="*/ 237 h 729"/>
                    <a:gd name="T70" fmla="*/ 215 w 840"/>
                    <a:gd name="T71" fmla="*/ 224 h 729"/>
                    <a:gd name="T72" fmla="*/ 239 w 840"/>
                    <a:gd name="T73" fmla="*/ 241 h 729"/>
                    <a:gd name="T74" fmla="*/ 254 w 840"/>
                    <a:gd name="T75" fmla="*/ 259 h 729"/>
                    <a:gd name="T76" fmla="*/ 288 w 840"/>
                    <a:gd name="T77" fmla="*/ 271 h 729"/>
                    <a:gd name="T78" fmla="*/ 342 w 840"/>
                    <a:gd name="T79" fmla="*/ 276 h 729"/>
                    <a:gd name="T80" fmla="*/ 372 w 840"/>
                    <a:gd name="T81" fmla="*/ 246 h 729"/>
                    <a:gd name="T82" fmla="*/ 423 w 840"/>
                    <a:gd name="T83" fmla="*/ 297 h 729"/>
                    <a:gd name="T84" fmla="*/ 455 w 840"/>
                    <a:gd name="T85" fmla="*/ 310 h 729"/>
                    <a:gd name="T86" fmla="*/ 477 w 840"/>
                    <a:gd name="T87" fmla="*/ 338 h 729"/>
                    <a:gd name="T88" fmla="*/ 498 w 840"/>
                    <a:gd name="T89" fmla="*/ 374 h 729"/>
                    <a:gd name="T90" fmla="*/ 543 w 840"/>
                    <a:gd name="T91" fmla="*/ 366 h 729"/>
                    <a:gd name="T92" fmla="*/ 549 w 840"/>
                    <a:gd name="T93" fmla="*/ 381 h 729"/>
                    <a:gd name="T94" fmla="*/ 536 w 840"/>
                    <a:gd name="T95" fmla="*/ 299 h 729"/>
                    <a:gd name="T96" fmla="*/ 524 w 840"/>
                    <a:gd name="T97" fmla="*/ 306 h 729"/>
                    <a:gd name="T98" fmla="*/ 491 w 840"/>
                    <a:gd name="T99" fmla="*/ 282 h 729"/>
                    <a:gd name="T100" fmla="*/ 464 w 840"/>
                    <a:gd name="T101" fmla="*/ 261 h 729"/>
                    <a:gd name="T102" fmla="*/ 464 w 840"/>
                    <a:gd name="T103" fmla="*/ 224 h 729"/>
                    <a:gd name="T104" fmla="*/ 474 w 840"/>
                    <a:gd name="T105" fmla="*/ 186 h 729"/>
                    <a:gd name="T106" fmla="*/ 477 w 840"/>
                    <a:gd name="T107" fmla="*/ 164 h 729"/>
                    <a:gd name="T108" fmla="*/ 477 w 840"/>
                    <a:gd name="T109" fmla="*/ 128 h 729"/>
                    <a:gd name="T110" fmla="*/ 474 w 840"/>
                    <a:gd name="T111" fmla="*/ 98 h 729"/>
                    <a:gd name="T112" fmla="*/ 496 w 840"/>
                    <a:gd name="T113" fmla="*/ 42 h 729"/>
                    <a:gd name="T114" fmla="*/ 656 w 840"/>
                    <a:gd name="T115" fmla="*/ 30 h 729"/>
                    <a:gd name="T116" fmla="*/ 680 w 840"/>
                    <a:gd name="T117" fmla="*/ 34 h 729"/>
                    <a:gd name="T118" fmla="*/ 723 w 840"/>
                    <a:gd name="T119" fmla="*/ 62 h 729"/>
                    <a:gd name="T120" fmla="*/ 772 w 840"/>
                    <a:gd name="T121" fmla="*/ 81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0" h="729">
                      <a:moveTo>
                        <a:pt x="785" y="87"/>
                      </a:moveTo>
                      <a:lnTo>
                        <a:pt x="785" y="92"/>
                      </a:lnTo>
                      <a:lnTo>
                        <a:pt x="785" y="92"/>
                      </a:lnTo>
                      <a:lnTo>
                        <a:pt x="785" y="94"/>
                      </a:lnTo>
                      <a:lnTo>
                        <a:pt x="787" y="94"/>
                      </a:lnTo>
                      <a:lnTo>
                        <a:pt x="787" y="92"/>
                      </a:lnTo>
                      <a:lnTo>
                        <a:pt x="787" y="92"/>
                      </a:lnTo>
                      <a:lnTo>
                        <a:pt x="789" y="92"/>
                      </a:lnTo>
                      <a:lnTo>
                        <a:pt x="789" y="94"/>
                      </a:lnTo>
                      <a:lnTo>
                        <a:pt x="791" y="94"/>
                      </a:lnTo>
                      <a:lnTo>
                        <a:pt x="791" y="96"/>
                      </a:lnTo>
                      <a:lnTo>
                        <a:pt x="789" y="102"/>
                      </a:lnTo>
                      <a:lnTo>
                        <a:pt x="789" y="104"/>
                      </a:lnTo>
                      <a:lnTo>
                        <a:pt x="791" y="104"/>
                      </a:lnTo>
                      <a:lnTo>
                        <a:pt x="791" y="104"/>
                      </a:lnTo>
                      <a:lnTo>
                        <a:pt x="793" y="104"/>
                      </a:lnTo>
                      <a:lnTo>
                        <a:pt x="793" y="104"/>
                      </a:lnTo>
                      <a:lnTo>
                        <a:pt x="795" y="104"/>
                      </a:lnTo>
                      <a:lnTo>
                        <a:pt x="795" y="105"/>
                      </a:lnTo>
                      <a:lnTo>
                        <a:pt x="797" y="105"/>
                      </a:lnTo>
                      <a:lnTo>
                        <a:pt x="797" y="105"/>
                      </a:lnTo>
                      <a:lnTo>
                        <a:pt x="797" y="104"/>
                      </a:lnTo>
                      <a:lnTo>
                        <a:pt x="799" y="100"/>
                      </a:lnTo>
                      <a:lnTo>
                        <a:pt x="799" y="102"/>
                      </a:lnTo>
                      <a:lnTo>
                        <a:pt x="804" y="102"/>
                      </a:lnTo>
                      <a:lnTo>
                        <a:pt x="804" y="104"/>
                      </a:lnTo>
                      <a:lnTo>
                        <a:pt x="806" y="104"/>
                      </a:lnTo>
                      <a:lnTo>
                        <a:pt x="806" y="105"/>
                      </a:lnTo>
                      <a:lnTo>
                        <a:pt x="806" y="107"/>
                      </a:lnTo>
                      <a:lnTo>
                        <a:pt x="806" y="107"/>
                      </a:lnTo>
                      <a:lnTo>
                        <a:pt x="806" y="107"/>
                      </a:lnTo>
                      <a:lnTo>
                        <a:pt x="806" y="109"/>
                      </a:lnTo>
                      <a:lnTo>
                        <a:pt x="806" y="109"/>
                      </a:lnTo>
                      <a:lnTo>
                        <a:pt x="806" y="111"/>
                      </a:lnTo>
                      <a:lnTo>
                        <a:pt x="808" y="111"/>
                      </a:lnTo>
                      <a:lnTo>
                        <a:pt x="810" y="113"/>
                      </a:lnTo>
                      <a:lnTo>
                        <a:pt x="810" y="115"/>
                      </a:lnTo>
                      <a:lnTo>
                        <a:pt x="810" y="115"/>
                      </a:lnTo>
                      <a:lnTo>
                        <a:pt x="812" y="117"/>
                      </a:lnTo>
                      <a:lnTo>
                        <a:pt x="812" y="117"/>
                      </a:lnTo>
                      <a:lnTo>
                        <a:pt x="815" y="119"/>
                      </a:lnTo>
                      <a:lnTo>
                        <a:pt x="815" y="119"/>
                      </a:lnTo>
                      <a:lnTo>
                        <a:pt x="817" y="120"/>
                      </a:lnTo>
                      <a:lnTo>
                        <a:pt x="817" y="124"/>
                      </a:lnTo>
                      <a:lnTo>
                        <a:pt x="817" y="124"/>
                      </a:lnTo>
                      <a:lnTo>
                        <a:pt x="814" y="128"/>
                      </a:lnTo>
                      <a:lnTo>
                        <a:pt x="814" y="132"/>
                      </a:lnTo>
                      <a:lnTo>
                        <a:pt x="812" y="134"/>
                      </a:lnTo>
                      <a:lnTo>
                        <a:pt x="812" y="135"/>
                      </a:lnTo>
                      <a:lnTo>
                        <a:pt x="814" y="137"/>
                      </a:lnTo>
                      <a:lnTo>
                        <a:pt x="819" y="139"/>
                      </a:lnTo>
                      <a:lnTo>
                        <a:pt x="821" y="141"/>
                      </a:lnTo>
                      <a:lnTo>
                        <a:pt x="823" y="143"/>
                      </a:lnTo>
                      <a:lnTo>
                        <a:pt x="825" y="143"/>
                      </a:lnTo>
                      <a:lnTo>
                        <a:pt x="827" y="145"/>
                      </a:lnTo>
                      <a:lnTo>
                        <a:pt x="829" y="147"/>
                      </a:lnTo>
                      <a:lnTo>
                        <a:pt x="829" y="147"/>
                      </a:lnTo>
                      <a:lnTo>
                        <a:pt x="829" y="151"/>
                      </a:lnTo>
                      <a:lnTo>
                        <a:pt x="829" y="154"/>
                      </a:lnTo>
                      <a:lnTo>
                        <a:pt x="829" y="156"/>
                      </a:lnTo>
                      <a:lnTo>
                        <a:pt x="830" y="160"/>
                      </a:lnTo>
                      <a:lnTo>
                        <a:pt x="832" y="162"/>
                      </a:lnTo>
                      <a:lnTo>
                        <a:pt x="834" y="162"/>
                      </a:lnTo>
                      <a:lnTo>
                        <a:pt x="834" y="164"/>
                      </a:lnTo>
                      <a:lnTo>
                        <a:pt x="836" y="167"/>
                      </a:lnTo>
                      <a:lnTo>
                        <a:pt x="836" y="167"/>
                      </a:lnTo>
                      <a:lnTo>
                        <a:pt x="838" y="167"/>
                      </a:lnTo>
                      <a:lnTo>
                        <a:pt x="838" y="169"/>
                      </a:lnTo>
                      <a:lnTo>
                        <a:pt x="840" y="171"/>
                      </a:lnTo>
                      <a:lnTo>
                        <a:pt x="840" y="173"/>
                      </a:lnTo>
                      <a:lnTo>
                        <a:pt x="838" y="175"/>
                      </a:lnTo>
                      <a:lnTo>
                        <a:pt x="836" y="175"/>
                      </a:lnTo>
                      <a:lnTo>
                        <a:pt x="834" y="177"/>
                      </a:lnTo>
                      <a:lnTo>
                        <a:pt x="832" y="179"/>
                      </a:lnTo>
                      <a:lnTo>
                        <a:pt x="832" y="179"/>
                      </a:lnTo>
                      <a:lnTo>
                        <a:pt x="829" y="182"/>
                      </a:lnTo>
                      <a:lnTo>
                        <a:pt x="827" y="186"/>
                      </a:lnTo>
                      <a:lnTo>
                        <a:pt x="827" y="186"/>
                      </a:lnTo>
                      <a:lnTo>
                        <a:pt x="825" y="188"/>
                      </a:lnTo>
                      <a:lnTo>
                        <a:pt x="825" y="188"/>
                      </a:lnTo>
                      <a:lnTo>
                        <a:pt x="823" y="190"/>
                      </a:lnTo>
                      <a:lnTo>
                        <a:pt x="821" y="190"/>
                      </a:lnTo>
                      <a:lnTo>
                        <a:pt x="821" y="190"/>
                      </a:lnTo>
                      <a:lnTo>
                        <a:pt x="819" y="190"/>
                      </a:lnTo>
                      <a:lnTo>
                        <a:pt x="817" y="190"/>
                      </a:lnTo>
                      <a:lnTo>
                        <a:pt x="815" y="190"/>
                      </a:lnTo>
                      <a:lnTo>
                        <a:pt x="815" y="190"/>
                      </a:lnTo>
                      <a:lnTo>
                        <a:pt x="814" y="190"/>
                      </a:lnTo>
                      <a:lnTo>
                        <a:pt x="814" y="192"/>
                      </a:lnTo>
                      <a:lnTo>
                        <a:pt x="812" y="194"/>
                      </a:lnTo>
                      <a:lnTo>
                        <a:pt x="810" y="194"/>
                      </a:lnTo>
                      <a:lnTo>
                        <a:pt x="810" y="194"/>
                      </a:lnTo>
                      <a:lnTo>
                        <a:pt x="808" y="194"/>
                      </a:lnTo>
                      <a:lnTo>
                        <a:pt x="808" y="194"/>
                      </a:lnTo>
                      <a:lnTo>
                        <a:pt x="808" y="196"/>
                      </a:lnTo>
                      <a:lnTo>
                        <a:pt x="808" y="196"/>
                      </a:lnTo>
                      <a:lnTo>
                        <a:pt x="808" y="196"/>
                      </a:lnTo>
                      <a:lnTo>
                        <a:pt x="810" y="196"/>
                      </a:lnTo>
                      <a:lnTo>
                        <a:pt x="812" y="197"/>
                      </a:lnTo>
                      <a:lnTo>
                        <a:pt x="812" y="199"/>
                      </a:lnTo>
                      <a:lnTo>
                        <a:pt x="812" y="205"/>
                      </a:lnTo>
                      <a:lnTo>
                        <a:pt x="812" y="207"/>
                      </a:lnTo>
                      <a:lnTo>
                        <a:pt x="814" y="209"/>
                      </a:lnTo>
                      <a:lnTo>
                        <a:pt x="815" y="211"/>
                      </a:lnTo>
                      <a:lnTo>
                        <a:pt x="817" y="212"/>
                      </a:lnTo>
                      <a:lnTo>
                        <a:pt x="819" y="216"/>
                      </a:lnTo>
                      <a:lnTo>
                        <a:pt x="817" y="218"/>
                      </a:lnTo>
                      <a:lnTo>
                        <a:pt x="817" y="220"/>
                      </a:lnTo>
                      <a:lnTo>
                        <a:pt x="812" y="228"/>
                      </a:lnTo>
                      <a:lnTo>
                        <a:pt x="812" y="228"/>
                      </a:lnTo>
                      <a:lnTo>
                        <a:pt x="812" y="229"/>
                      </a:lnTo>
                      <a:lnTo>
                        <a:pt x="812" y="229"/>
                      </a:lnTo>
                      <a:lnTo>
                        <a:pt x="810" y="231"/>
                      </a:lnTo>
                      <a:lnTo>
                        <a:pt x="810" y="231"/>
                      </a:lnTo>
                      <a:lnTo>
                        <a:pt x="810" y="233"/>
                      </a:lnTo>
                      <a:lnTo>
                        <a:pt x="810" y="233"/>
                      </a:lnTo>
                      <a:lnTo>
                        <a:pt x="810" y="235"/>
                      </a:lnTo>
                      <a:lnTo>
                        <a:pt x="808" y="233"/>
                      </a:lnTo>
                      <a:lnTo>
                        <a:pt x="808" y="233"/>
                      </a:lnTo>
                      <a:lnTo>
                        <a:pt x="808" y="241"/>
                      </a:lnTo>
                      <a:lnTo>
                        <a:pt x="808" y="241"/>
                      </a:lnTo>
                      <a:lnTo>
                        <a:pt x="808" y="243"/>
                      </a:lnTo>
                      <a:lnTo>
                        <a:pt x="806" y="244"/>
                      </a:lnTo>
                      <a:lnTo>
                        <a:pt x="806" y="246"/>
                      </a:lnTo>
                      <a:lnTo>
                        <a:pt x="808" y="246"/>
                      </a:lnTo>
                      <a:lnTo>
                        <a:pt x="808" y="246"/>
                      </a:lnTo>
                      <a:lnTo>
                        <a:pt x="810" y="246"/>
                      </a:lnTo>
                      <a:lnTo>
                        <a:pt x="812" y="246"/>
                      </a:lnTo>
                      <a:lnTo>
                        <a:pt x="812" y="246"/>
                      </a:lnTo>
                      <a:lnTo>
                        <a:pt x="812" y="248"/>
                      </a:lnTo>
                      <a:lnTo>
                        <a:pt x="814" y="259"/>
                      </a:lnTo>
                      <a:lnTo>
                        <a:pt x="814" y="263"/>
                      </a:lnTo>
                      <a:lnTo>
                        <a:pt x="812" y="265"/>
                      </a:lnTo>
                      <a:lnTo>
                        <a:pt x="812" y="267"/>
                      </a:lnTo>
                      <a:lnTo>
                        <a:pt x="814" y="269"/>
                      </a:lnTo>
                      <a:lnTo>
                        <a:pt x="814" y="271"/>
                      </a:lnTo>
                      <a:lnTo>
                        <a:pt x="812" y="271"/>
                      </a:lnTo>
                      <a:lnTo>
                        <a:pt x="812" y="276"/>
                      </a:lnTo>
                      <a:lnTo>
                        <a:pt x="810" y="282"/>
                      </a:lnTo>
                      <a:lnTo>
                        <a:pt x="808" y="284"/>
                      </a:lnTo>
                      <a:lnTo>
                        <a:pt x="810" y="288"/>
                      </a:lnTo>
                      <a:lnTo>
                        <a:pt x="810" y="288"/>
                      </a:lnTo>
                      <a:lnTo>
                        <a:pt x="812" y="289"/>
                      </a:lnTo>
                      <a:lnTo>
                        <a:pt x="812" y="291"/>
                      </a:lnTo>
                      <a:lnTo>
                        <a:pt x="814" y="293"/>
                      </a:lnTo>
                      <a:lnTo>
                        <a:pt x="815" y="299"/>
                      </a:lnTo>
                      <a:lnTo>
                        <a:pt x="815" y="301"/>
                      </a:lnTo>
                      <a:lnTo>
                        <a:pt x="819" y="301"/>
                      </a:lnTo>
                      <a:lnTo>
                        <a:pt x="823" y="301"/>
                      </a:lnTo>
                      <a:lnTo>
                        <a:pt x="827" y="301"/>
                      </a:lnTo>
                      <a:lnTo>
                        <a:pt x="829" y="301"/>
                      </a:lnTo>
                      <a:lnTo>
                        <a:pt x="829" y="301"/>
                      </a:lnTo>
                      <a:lnTo>
                        <a:pt x="829" y="303"/>
                      </a:lnTo>
                      <a:lnTo>
                        <a:pt x="829" y="304"/>
                      </a:lnTo>
                      <a:lnTo>
                        <a:pt x="825" y="306"/>
                      </a:lnTo>
                      <a:lnTo>
                        <a:pt x="825" y="306"/>
                      </a:lnTo>
                      <a:lnTo>
                        <a:pt x="825" y="306"/>
                      </a:lnTo>
                      <a:lnTo>
                        <a:pt x="825" y="308"/>
                      </a:lnTo>
                      <a:lnTo>
                        <a:pt x="823" y="310"/>
                      </a:lnTo>
                      <a:lnTo>
                        <a:pt x="823" y="310"/>
                      </a:lnTo>
                      <a:lnTo>
                        <a:pt x="821" y="310"/>
                      </a:lnTo>
                      <a:lnTo>
                        <a:pt x="821" y="312"/>
                      </a:lnTo>
                      <a:lnTo>
                        <a:pt x="819" y="314"/>
                      </a:lnTo>
                      <a:lnTo>
                        <a:pt x="817" y="314"/>
                      </a:lnTo>
                      <a:lnTo>
                        <a:pt x="815" y="316"/>
                      </a:lnTo>
                      <a:lnTo>
                        <a:pt x="814" y="316"/>
                      </a:lnTo>
                      <a:lnTo>
                        <a:pt x="814" y="316"/>
                      </a:lnTo>
                      <a:lnTo>
                        <a:pt x="814" y="316"/>
                      </a:lnTo>
                      <a:lnTo>
                        <a:pt x="812" y="316"/>
                      </a:lnTo>
                      <a:lnTo>
                        <a:pt x="812" y="316"/>
                      </a:lnTo>
                      <a:lnTo>
                        <a:pt x="810" y="316"/>
                      </a:lnTo>
                      <a:lnTo>
                        <a:pt x="810" y="316"/>
                      </a:lnTo>
                      <a:lnTo>
                        <a:pt x="808" y="318"/>
                      </a:lnTo>
                      <a:lnTo>
                        <a:pt x="808" y="320"/>
                      </a:lnTo>
                      <a:lnTo>
                        <a:pt x="806" y="320"/>
                      </a:lnTo>
                      <a:lnTo>
                        <a:pt x="806" y="320"/>
                      </a:lnTo>
                      <a:lnTo>
                        <a:pt x="804" y="321"/>
                      </a:lnTo>
                      <a:lnTo>
                        <a:pt x="804" y="321"/>
                      </a:lnTo>
                      <a:lnTo>
                        <a:pt x="804" y="321"/>
                      </a:lnTo>
                      <a:lnTo>
                        <a:pt x="804" y="321"/>
                      </a:lnTo>
                      <a:lnTo>
                        <a:pt x="802" y="323"/>
                      </a:lnTo>
                      <a:lnTo>
                        <a:pt x="802" y="323"/>
                      </a:lnTo>
                      <a:lnTo>
                        <a:pt x="802" y="321"/>
                      </a:lnTo>
                      <a:lnTo>
                        <a:pt x="800" y="320"/>
                      </a:lnTo>
                      <a:lnTo>
                        <a:pt x="800" y="320"/>
                      </a:lnTo>
                      <a:lnTo>
                        <a:pt x="800" y="320"/>
                      </a:lnTo>
                      <a:lnTo>
                        <a:pt x="800" y="320"/>
                      </a:lnTo>
                      <a:lnTo>
                        <a:pt x="799" y="320"/>
                      </a:lnTo>
                      <a:lnTo>
                        <a:pt x="799" y="320"/>
                      </a:lnTo>
                      <a:lnTo>
                        <a:pt x="797" y="321"/>
                      </a:lnTo>
                      <a:lnTo>
                        <a:pt x="797" y="321"/>
                      </a:lnTo>
                      <a:lnTo>
                        <a:pt x="797" y="321"/>
                      </a:lnTo>
                      <a:lnTo>
                        <a:pt x="797" y="320"/>
                      </a:lnTo>
                      <a:lnTo>
                        <a:pt x="795" y="320"/>
                      </a:lnTo>
                      <a:lnTo>
                        <a:pt x="795" y="320"/>
                      </a:lnTo>
                      <a:lnTo>
                        <a:pt x="793" y="321"/>
                      </a:lnTo>
                      <a:lnTo>
                        <a:pt x="793" y="321"/>
                      </a:lnTo>
                      <a:lnTo>
                        <a:pt x="791" y="327"/>
                      </a:lnTo>
                      <a:lnTo>
                        <a:pt x="787" y="331"/>
                      </a:lnTo>
                      <a:lnTo>
                        <a:pt x="787" y="333"/>
                      </a:lnTo>
                      <a:lnTo>
                        <a:pt x="787" y="333"/>
                      </a:lnTo>
                      <a:lnTo>
                        <a:pt x="787" y="338"/>
                      </a:lnTo>
                      <a:lnTo>
                        <a:pt x="787" y="340"/>
                      </a:lnTo>
                      <a:lnTo>
                        <a:pt x="789" y="340"/>
                      </a:lnTo>
                      <a:lnTo>
                        <a:pt x="791" y="342"/>
                      </a:lnTo>
                      <a:lnTo>
                        <a:pt x="791" y="344"/>
                      </a:lnTo>
                      <a:lnTo>
                        <a:pt x="791" y="346"/>
                      </a:lnTo>
                      <a:lnTo>
                        <a:pt x="789" y="351"/>
                      </a:lnTo>
                      <a:lnTo>
                        <a:pt x="789" y="359"/>
                      </a:lnTo>
                      <a:lnTo>
                        <a:pt x="789" y="361"/>
                      </a:lnTo>
                      <a:lnTo>
                        <a:pt x="789" y="363"/>
                      </a:lnTo>
                      <a:lnTo>
                        <a:pt x="791" y="365"/>
                      </a:lnTo>
                      <a:lnTo>
                        <a:pt x="791" y="365"/>
                      </a:lnTo>
                      <a:lnTo>
                        <a:pt x="791" y="366"/>
                      </a:lnTo>
                      <a:lnTo>
                        <a:pt x="787" y="366"/>
                      </a:lnTo>
                      <a:lnTo>
                        <a:pt x="785" y="370"/>
                      </a:lnTo>
                      <a:lnTo>
                        <a:pt x="785" y="372"/>
                      </a:lnTo>
                      <a:lnTo>
                        <a:pt x="784" y="380"/>
                      </a:lnTo>
                      <a:lnTo>
                        <a:pt x="782" y="383"/>
                      </a:lnTo>
                      <a:lnTo>
                        <a:pt x="780" y="383"/>
                      </a:lnTo>
                      <a:lnTo>
                        <a:pt x="778" y="385"/>
                      </a:lnTo>
                      <a:lnTo>
                        <a:pt x="778" y="385"/>
                      </a:lnTo>
                      <a:lnTo>
                        <a:pt x="778" y="387"/>
                      </a:lnTo>
                      <a:lnTo>
                        <a:pt x="778" y="389"/>
                      </a:lnTo>
                      <a:lnTo>
                        <a:pt x="776" y="391"/>
                      </a:lnTo>
                      <a:lnTo>
                        <a:pt x="774" y="391"/>
                      </a:lnTo>
                      <a:lnTo>
                        <a:pt x="772" y="391"/>
                      </a:lnTo>
                      <a:lnTo>
                        <a:pt x="770" y="393"/>
                      </a:lnTo>
                      <a:lnTo>
                        <a:pt x="770" y="393"/>
                      </a:lnTo>
                      <a:lnTo>
                        <a:pt x="769" y="393"/>
                      </a:lnTo>
                      <a:lnTo>
                        <a:pt x="769" y="393"/>
                      </a:lnTo>
                      <a:lnTo>
                        <a:pt x="767" y="393"/>
                      </a:lnTo>
                      <a:lnTo>
                        <a:pt x="767" y="395"/>
                      </a:lnTo>
                      <a:lnTo>
                        <a:pt x="767" y="397"/>
                      </a:lnTo>
                      <a:lnTo>
                        <a:pt x="770" y="397"/>
                      </a:lnTo>
                      <a:lnTo>
                        <a:pt x="772" y="397"/>
                      </a:lnTo>
                      <a:lnTo>
                        <a:pt x="774" y="398"/>
                      </a:lnTo>
                      <a:lnTo>
                        <a:pt x="778" y="402"/>
                      </a:lnTo>
                      <a:lnTo>
                        <a:pt x="778" y="402"/>
                      </a:lnTo>
                      <a:lnTo>
                        <a:pt x="776" y="404"/>
                      </a:lnTo>
                      <a:lnTo>
                        <a:pt x="774" y="404"/>
                      </a:lnTo>
                      <a:lnTo>
                        <a:pt x="774" y="406"/>
                      </a:lnTo>
                      <a:lnTo>
                        <a:pt x="774" y="408"/>
                      </a:lnTo>
                      <a:lnTo>
                        <a:pt x="776" y="408"/>
                      </a:lnTo>
                      <a:lnTo>
                        <a:pt x="778" y="410"/>
                      </a:lnTo>
                      <a:lnTo>
                        <a:pt x="782" y="410"/>
                      </a:lnTo>
                      <a:lnTo>
                        <a:pt x="782" y="412"/>
                      </a:lnTo>
                      <a:lnTo>
                        <a:pt x="785" y="415"/>
                      </a:lnTo>
                      <a:lnTo>
                        <a:pt x="785" y="417"/>
                      </a:lnTo>
                      <a:lnTo>
                        <a:pt x="785" y="417"/>
                      </a:lnTo>
                      <a:lnTo>
                        <a:pt x="785" y="419"/>
                      </a:lnTo>
                      <a:lnTo>
                        <a:pt x="787" y="419"/>
                      </a:lnTo>
                      <a:lnTo>
                        <a:pt x="787" y="419"/>
                      </a:lnTo>
                      <a:lnTo>
                        <a:pt x="789" y="419"/>
                      </a:lnTo>
                      <a:lnTo>
                        <a:pt x="789" y="419"/>
                      </a:lnTo>
                      <a:lnTo>
                        <a:pt x="789" y="421"/>
                      </a:lnTo>
                      <a:lnTo>
                        <a:pt x="789" y="425"/>
                      </a:lnTo>
                      <a:lnTo>
                        <a:pt x="789" y="427"/>
                      </a:lnTo>
                      <a:lnTo>
                        <a:pt x="791" y="428"/>
                      </a:lnTo>
                      <a:lnTo>
                        <a:pt x="793" y="428"/>
                      </a:lnTo>
                      <a:lnTo>
                        <a:pt x="795" y="425"/>
                      </a:lnTo>
                      <a:lnTo>
                        <a:pt x="795" y="423"/>
                      </a:lnTo>
                      <a:lnTo>
                        <a:pt x="797" y="423"/>
                      </a:lnTo>
                      <a:lnTo>
                        <a:pt x="799" y="421"/>
                      </a:lnTo>
                      <a:lnTo>
                        <a:pt x="799" y="421"/>
                      </a:lnTo>
                      <a:lnTo>
                        <a:pt x="800" y="419"/>
                      </a:lnTo>
                      <a:lnTo>
                        <a:pt x="800" y="419"/>
                      </a:lnTo>
                      <a:lnTo>
                        <a:pt x="802" y="419"/>
                      </a:lnTo>
                      <a:lnTo>
                        <a:pt x="804" y="425"/>
                      </a:lnTo>
                      <a:lnTo>
                        <a:pt x="806" y="425"/>
                      </a:lnTo>
                      <a:lnTo>
                        <a:pt x="800" y="427"/>
                      </a:lnTo>
                      <a:lnTo>
                        <a:pt x="795" y="428"/>
                      </a:lnTo>
                      <a:lnTo>
                        <a:pt x="785" y="432"/>
                      </a:lnTo>
                      <a:lnTo>
                        <a:pt x="772" y="436"/>
                      </a:lnTo>
                      <a:lnTo>
                        <a:pt x="761" y="442"/>
                      </a:lnTo>
                      <a:lnTo>
                        <a:pt x="750" y="445"/>
                      </a:lnTo>
                      <a:lnTo>
                        <a:pt x="742" y="447"/>
                      </a:lnTo>
                      <a:lnTo>
                        <a:pt x="735" y="449"/>
                      </a:lnTo>
                      <a:lnTo>
                        <a:pt x="729" y="451"/>
                      </a:lnTo>
                      <a:lnTo>
                        <a:pt x="727" y="451"/>
                      </a:lnTo>
                      <a:lnTo>
                        <a:pt x="722" y="453"/>
                      </a:lnTo>
                      <a:lnTo>
                        <a:pt x="714" y="457"/>
                      </a:lnTo>
                      <a:lnTo>
                        <a:pt x="705" y="458"/>
                      </a:lnTo>
                      <a:lnTo>
                        <a:pt x="695" y="462"/>
                      </a:lnTo>
                      <a:lnTo>
                        <a:pt x="690" y="466"/>
                      </a:lnTo>
                      <a:lnTo>
                        <a:pt x="682" y="468"/>
                      </a:lnTo>
                      <a:lnTo>
                        <a:pt x="676" y="472"/>
                      </a:lnTo>
                      <a:lnTo>
                        <a:pt x="669" y="474"/>
                      </a:lnTo>
                      <a:lnTo>
                        <a:pt x="660" y="475"/>
                      </a:lnTo>
                      <a:lnTo>
                        <a:pt x="652" y="477"/>
                      </a:lnTo>
                      <a:lnTo>
                        <a:pt x="652" y="477"/>
                      </a:lnTo>
                      <a:lnTo>
                        <a:pt x="641" y="479"/>
                      </a:lnTo>
                      <a:lnTo>
                        <a:pt x="633" y="481"/>
                      </a:lnTo>
                      <a:lnTo>
                        <a:pt x="624" y="485"/>
                      </a:lnTo>
                      <a:lnTo>
                        <a:pt x="618" y="487"/>
                      </a:lnTo>
                      <a:lnTo>
                        <a:pt x="611" y="490"/>
                      </a:lnTo>
                      <a:lnTo>
                        <a:pt x="603" y="492"/>
                      </a:lnTo>
                      <a:lnTo>
                        <a:pt x="598" y="496"/>
                      </a:lnTo>
                      <a:lnTo>
                        <a:pt x="592" y="496"/>
                      </a:lnTo>
                      <a:lnTo>
                        <a:pt x="590" y="496"/>
                      </a:lnTo>
                      <a:lnTo>
                        <a:pt x="590" y="498"/>
                      </a:lnTo>
                      <a:lnTo>
                        <a:pt x="592" y="500"/>
                      </a:lnTo>
                      <a:lnTo>
                        <a:pt x="592" y="504"/>
                      </a:lnTo>
                      <a:lnTo>
                        <a:pt x="592" y="505"/>
                      </a:lnTo>
                      <a:lnTo>
                        <a:pt x="594" y="515"/>
                      </a:lnTo>
                      <a:lnTo>
                        <a:pt x="596" y="519"/>
                      </a:lnTo>
                      <a:lnTo>
                        <a:pt x="598" y="520"/>
                      </a:lnTo>
                      <a:lnTo>
                        <a:pt x="600" y="520"/>
                      </a:lnTo>
                      <a:lnTo>
                        <a:pt x="601" y="522"/>
                      </a:lnTo>
                      <a:lnTo>
                        <a:pt x="601" y="522"/>
                      </a:lnTo>
                      <a:lnTo>
                        <a:pt x="601" y="524"/>
                      </a:lnTo>
                      <a:lnTo>
                        <a:pt x="601" y="526"/>
                      </a:lnTo>
                      <a:lnTo>
                        <a:pt x="601" y="532"/>
                      </a:lnTo>
                      <a:lnTo>
                        <a:pt x="603" y="532"/>
                      </a:lnTo>
                      <a:lnTo>
                        <a:pt x="603" y="534"/>
                      </a:lnTo>
                      <a:lnTo>
                        <a:pt x="603" y="534"/>
                      </a:lnTo>
                      <a:lnTo>
                        <a:pt x="603" y="535"/>
                      </a:lnTo>
                      <a:lnTo>
                        <a:pt x="601" y="537"/>
                      </a:lnTo>
                      <a:lnTo>
                        <a:pt x="601" y="539"/>
                      </a:lnTo>
                      <a:lnTo>
                        <a:pt x="601" y="539"/>
                      </a:lnTo>
                      <a:lnTo>
                        <a:pt x="603" y="543"/>
                      </a:lnTo>
                      <a:lnTo>
                        <a:pt x="605" y="543"/>
                      </a:lnTo>
                      <a:lnTo>
                        <a:pt x="605" y="545"/>
                      </a:lnTo>
                      <a:lnTo>
                        <a:pt x="605" y="545"/>
                      </a:lnTo>
                      <a:lnTo>
                        <a:pt x="603" y="545"/>
                      </a:lnTo>
                      <a:lnTo>
                        <a:pt x="601" y="547"/>
                      </a:lnTo>
                      <a:lnTo>
                        <a:pt x="600" y="547"/>
                      </a:lnTo>
                      <a:lnTo>
                        <a:pt x="596" y="545"/>
                      </a:lnTo>
                      <a:lnTo>
                        <a:pt x="594" y="545"/>
                      </a:lnTo>
                      <a:lnTo>
                        <a:pt x="594" y="545"/>
                      </a:lnTo>
                      <a:lnTo>
                        <a:pt x="592" y="547"/>
                      </a:lnTo>
                      <a:lnTo>
                        <a:pt x="592" y="547"/>
                      </a:lnTo>
                      <a:lnTo>
                        <a:pt x="590" y="547"/>
                      </a:lnTo>
                      <a:lnTo>
                        <a:pt x="590" y="547"/>
                      </a:lnTo>
                      <a:lnTo>
                        <a:pt x="588" y="545"/>
                      </a:lnTo>
                      <a:lnTo>
                        <a:pt x="584" y="545"/>
                      </a:lnTo>
                      <a:lnTo>
                        <a:pt x="583" y="545"/>
                      </a:lnTo>
                      <a:lnTo>
                        <a:pt x="579" y="547"/>
                      </a:lnTo>
                      <a:lnTo>
                        <a:pt x="577" y="547"/>
                      </a:lnTo>
                      <a:lnTo>
                        <a:pt x="573" y="547"/>
                      </a:lnTo>
                      <a:lnTo>
                        <a:pt x="568" y="545"/>
                      </a:lnTo>
                      <a:lnTo>
                        <a:pt x="564" y="545"/>
                      </a:lnTo>
                      <a:lnTo>
                        <a:pt x="562" y="545"/>
                      </a:lnTo>
                      <a:lnTo>
                        <a:pt x="560" y="545"/>
                      </a:lnTo>
                      <a:lnTo>
                        <a:pt x="556" y="547"/>
                      </a:lnTo>
                      <a:lnTo>
                        <a:pt x="553" y="547"/>
                      </a:lnTo>
                      <a:lnTo>
                        <a:pt x="551" y="549"/>
                      </a:lnTo>
                      <a:lnTo>
                        <a:pt x="549" y="547"/>
                      </a:lnTo>
                      <a:lnTo>
                        <a:pt x="547" y="547"/>
                      </a:lnTo>
                      <a:lnTo>
                        <a:pt x="545" y="547"/>
                      </a:lnTo>
                      <a:lnTo>
                        <a:pt x="545" y="547"/>
                      </a:lnTo>
                      <a:lnTo>
                        <a:pt x="541" y="551"/>
                      </a:lnTo>
                      <a:lnTo>
                        <a:pt x="539" y="551"/>
                      </a:lnTo>
                      <a:lnTo>
                        <a:pt x="534" y="551"/>
                      </a:lnTo>
                      <a:lnTo>
                        <a:pt x="534" y="552"/>
                      </a:lnTo>
                      <a:lnTo>
                        <a:pt x="517" y="558"/>
                      </a:lnTo>
                      <a:lnTo>
                        <a:pt x="515" y="562"/>
                      </a:lnTo>
                      <a:lnTo>
                        <a:pt x="513" y="562"/>
                      </a:lnTo>
                      <a:lnTo>
                        <a:pt x="513" y="562"/>
                      </a:lnTo>
                      <a:lnTo>
                        <a:pt x="511" y="564"/>
                      </a:lnTo>
                      <a:lnTo>
                        <a:pt x="509" y="564"/>
                      </a:lnTo>
                      <a:lnTo>
                        <a:pt x="509" y="566"/>
                      </a:lnTo>
                      <a:lnTo>
                        <a:pt x="507" y="567"/>
                      </a:lnTo>
                      <a:lnTo>
                        <a:pt x="507" y="569"/>
                      </a:lnTo>
                      <a:lnTo>
                        <a:pt x="506" y="569"/>
                      </a:lnTo>
                      <a:lnTo>
                        <a:pt x="502" y="569"/>
                      </a:lnTo>
                      <a:lnTo>
                        <a:pt x="500" y="569"/>
                      </a:lnTo>
                      <a:lnTo>
                        <a:pt x="498" y="569"/>
                      </a:lnTo>
                      <a:lnTo>
                        <a:pt x="496" y="573"/>
                      </a:lnTo>
                      <a:lnTo>
                        <a:pt x="494" y="575"/>
                      </a:lnTo>
                      <a:lnTo>
                        <a:pt x="494" y="575"/>
                      </a:lnTo>
                      <a:lnTo>
                        <a:pt x="494" y="577"/>
                      </a:lnTo>
                      <a:lnTo>
                        <a:pt x="494" y="577"/>
                      </a:lnTo>
                      <a:lnTo>
                        <a:pt x="494" y="579"/>
                      </a:lnTo>
                      <a:lnTo>
                        <a:pt x="494" y="579"/>
                      </a:lnTo>
                      <a:lnTo>
                        <a:pt x="494" y="579"/>
                      </a:lnTo>
                      <a:lnTo>
                        <a:pt x="494" y="582"/>
                      </a:lnTo>
                      <a:lnTo>
                        <a:pt x="492" y="584"/>
                      </a:lnTo>
                      <a:lnTo>
                        <a:pt x="492" y="588"/>
                      </a:lnTo>
                      <a:lnTo>
                        <a:pt x="494" y="590"/>
                      </a:lnTo>
                      <a:lnTo>
                        <a:pt x="492" y="594"/>
                      </a:lnTo>
                      <a:lnTo>
                        <a:pt x="492" y="596"/>
                      </a:lnTo>
                      <a:lnTo>
                        <a:pt x="492" y="597"/>
                      </a:lnTo>
                      <a:lnTo>
                        <a:pt x="494" y="599"/>
                      </a:lnTo>
                      <a:lnTo>
                        <a:pt x="494" y="601"/>
                      </a:lnTo>
                      <a:lnTo>
                        <a:pt x="492" y="605"/>
                      </a:lnTo>
                      <a:lnTo>
                        <a:pt x="491" y="605"/>
                      </a:lnTo>
                      <a:lnTo>
                        <a:pt x="491" y="609"/>
                      </a:lnTo>
                      <a:lnTo>
                        <a:pt x="491" y="609"/>
                      </a:lnTo>
                      <a:lnTo>
                        <a:pt x="487" y="611"/>
                      </a:lnTo>
                      <a:lnTo>
                        <a:pt x="487" y="612"/>
                      </a:lnTo>
                      <a:lnTo>
                        <a:pt x="485" y="614"/>
                      </a:lnTo>
                      <a:lnTo>
                        <a:pt x="481" y="614"/>
                      </a:lnTo>
                      <a:lnTo>
                        <a:pt x="477" y="614"/>
                      </a:lnTo>
                      <a:lnTo>
                        <a:pt x="451" y="626"/>
                      </a:lnTo>
                      <a:lnTo>
                        <a:pt x="447" y="629"/>
                      </a:lnTo>
                      <a:lnTo>
                        <a:pt x="440" y="635"/>
                      </a:lnTo>
                      <a:lnTo>
                        <a:pt x="423" y="643"/>
                      </a:lnTo>
                      <a:lnTo>
                        <a:pt x="419" y="644"/>
                      </a:lnTo>
                      <a:lnTo>
                        <a:pt x="415" y="648"/>
                      </a:lnTo>
                      <a:lnTo>
                        <a:pt x="406" y="663"/>
                      </a:lnTo>
                      <a:lnTo>
                        <a:pt x="406" y="665"/>
                      </a:lnTo>
                      <a:lnTo>
                        <a:pt x="404" y="671"/>
                      </a:lnTo>
                      <a:lnTo>
                        <a:pt x="402" y="674"/>
                      </a:lnTo>
                      <a:lnTo>
                        <a:pt x="399" y="678"/>
                      </a:lnTo>
                      <a:lnTo>
                        <a:pt x="391" y="686"/>
                      </a:lnTo>
                      <a:lnTo>
                        <a:pt x="372" y="704"/>
                      </a:lnTo>
                      <a:lnTo>
                        <a:pt x="370" y="706"/>
                      </a:lnTo>
                      <a:lnTo>
                        <a:pt x="370" y="708"/>
                      </a:lnTo>
                      <a:lnTo>
                        <a:pt x="370" y="708"/>
                      </a:lnTo>
                      <a:lnTo>
                        <a:pt x="370" y="710"/>
                      </a:lnTo>
                      <a:lnTo>
                        <a:pt x="369" y="714"/>
                      </a:lnTo>
                      <a:lnTo>
                        <a:pt x="363" y="720"/>
                      </a:lnTo>
                      <a:lnTo>
                        <a:pt x="361" y="720"/>
                      </a:lnTo>
                      <a:lnTo>
                        <a:pt x="361" y="720"/>
                      </a:lnTo>
                      <a:lnTo>
                        <a:pt x="357" y="720"/>
                      </a:lnTo>
                      <a:lnTo>
                        <a:pt x="357" y="721"/>
                      </a:lnTo>
                      <a:lnTo>
                        <a:pt x="353" y="721"/>
                      </a:lnTo>
                      <a:lnTo>
                        <a:pt x="352" y="721"/>
                      </a:lnTo>
                      <a:lnTo>
                        <a:pt x="346" y="725"/>
                      </a:lnTo>
                      <a:lnTo>
                        <a:pt x="344" y="725"/>
                      </a:lnTo>
                      <a:lnTo>
                        <a:pt x="342" y="725"/>
                      </a:lnTo>
                      <a:lnTo>
                        <a:pt x="342" y="725"/>
                      </a:lnTo>
                      <a:lnTo>
                        <a:pt x="340" y="727"/>
                      </a:lnTo>
                      <a:lnTo>
                        <a:pt x="338" y="729"/>
                      </a:lnTo>
                      <a:lnTo>
                        <a:pt x="338" y="727"/>
                      </a:lnTo>
                      <a:lnTo>
                        <a:pt x="333" y="727"/>
                      </a:lnTo>
                      <a:lnTo>
                        <a:pt x="333" y="725"/>
                      </a:lnTo>
                      <a:lnTo>
                        <a:pt x="329" y="723"/>
                      </a:lnTo>
                      <a:lnTo>
                        <a:pt x="329" y="723"/>
                      </a:lnTo>
                      <a:lnTo>
                        <a:pt x="325" y="721"/>
                      </a:lnTo>
                      <a:lnTo>
                        <a:pt x="323" y="721"/>
                      </a:lnTo>
                      <a:lnTo>
                        <a:pt x="318" y="718"/>
                      </a:lnTo>
                      <a:lnTo>
                        <a:pt x="314" y="718"/>
                      </a:lnTo>
                      <a:lnTo>
                        <a:pt x="312" y="718"/>
                      </a:lnTo>
                      <a:lnTo>
                        <a:pt x="312" y="718"/>
                      </a:lnTo>
                      <a:lnTo>
                        <a:pt x="310" y="718"/>
                      </a:lnTo>
                      <a:lnTo>
                        <a:pt x="310" y="718"/>
                      </a:lnTo>
                      <a:lnTo>
                        <a:pt x="307" y="716"/>
                      </a:lnTo>
                      <a:lnTo>
                        <a:pt x="305" y="716"/>
                      </a:lnTo>
                      <a:lnTo>
                        <a:pt x="305" y="714"/>
                      </a:lnTo>
                      <a:lnTo>
                        <a:pt x="303" y="714"/>
                      </a:lnTo>
                      <a:lnTo>
                        <a:pt x="303" y="714"/>
                      </a:lnTo>
                      <a:lnTo>
                        <a:pt x="301" y="716"/>
                      </a:lnTo>
                      <a:lnTo>
                        <a:pt x="299" y="718"/>
                      </a:lnTo>
                      <a:lnTo>
                        <a:pt x="299" y="718"/>
                      </a:lnTo>
                      <a:lnTo>
                        <a:pt x="297" y="718"/>
                      </a:lnTo>
                      <a:lnTo>
                        <a:pt x="295" y="718"/>
                      </a:lnTo>
                      <a:lnTo>
                        <a:pt x="295" y="718"/>
                      </a:lnTo>
                      <a:lnTo>
                        <a:pt x="295" y="720"/>
                      </a:lnTo>
                      <a:lnTo>
                        <a:pt x="295" y="720"/>
                      </a:lnTo>
                      <a:lnTo>
                        <a:pt x="295" y="720"/>
                      </a:lnTo>
                      <a:lnTo>
                        <a:pt x="293" y="720"/>
                      </a:lnTo>
                      <a:lnTo>
                        <a:pt x="292" y="720"/>
                      </a:lnTo>
                      <a:lnTo>
                        <a:pt x="292" y="721"/>
                      </a:lnTo>
                      <a:lnTo>
                        <a:pt x="292" y="721"/>
                      </a:lnTo>
                      <a:lnTo>
                        <a:pt x="286" y="723"/>
                      </a:lnTo>
                      <a:lnTo>
                        <a:pt x="282" y="723"/>
                      </a:lnTo>
                      <a:lnTo>
                        <a:pt x="278" y="721"/>
                      </a:lnTo>
                      <a:lnTo>
                        <a:pt x="278" y="720"/>
                      </a:lnTo>
                      <a:lnTo>
                        <a:pt x="278" y="718"/>
                      </a:lnTo>
                      <a:lnTo>
                        <a:pt x="278" y="718"/>
                      </a:lnTo>
                      <a:lnTo>
                        <a:pt x="278" y="718"/>
                      </a:lnTo>
                      <a:lnTo>
                        <a:pt x="278" y="716"/>
                      </a:lnTo>
                      <a:lnTo>
                        <a:pt x="275" y="714"/>
                      </a:lnTo>
                      <a:lnTo>
                        <a:pt x="273" y="714"/>
                      </a:lnTo>
                      <a:lnTo>
                        <a:pt x="273" y="712"/>
                      </a:lnTo>
                      <a:lnTo>
                        <a:pt x="271" y="712"/>
                      </a:lnTo>
                      <a:lnTo>
                        <a:pt x="271" y="710"/>
                      </a:lnTo>
                      <a:lnTo>
                        <a:pt x="267" y="710"/>
                      </a:lnTo>
                      <a:lnTo>
                        <a:pt x="267" y="708"/>
                      </a:lnTo>
                      <a:lnTo>
                        <a:pt x="265" y="708"/>
                      </a:lnTo>
                      <a:lnTo>
                        <a:pt x="263" y="708"/>
                      </a:lnTo>
                      <a:lnTo>
                        <a:pt x="260" y="710"/>
                      </a:lnTo>
                      <a:lnTo>
                        <a:pt x="256" y="712"/>
                      </a:lnTo>
                      <a:lnTo>
                        <a:pt x="254" y="712"/>
                      </a:lnTo>
                      <a:lnTo>
                        <a:pt x="254" y="712"/>
                      </a:lnTo>
                      <a:lnTo>
                        <a:pt x="254" y="712"/>
                      </a:lnTo>
                      <a:lnTo>
                        <a:pt x="252" y="712"/>
                      </a:lnTo>
                      <a:lnTo>
                        <a:pt x="246" y="712"/>
                      </a:lnTo>
                      <a:lnTo>
                        <a:pt x="246" y="712"/>
                      </a:lnTo>
                      <a:lnTo>
                        <a:pt x="245" y="710"/>
                      </a:lnTo>
                      <a:lnTo>
                        <a:pt x="241" y="710"/>
                      </a:lnTo>
                      <a:lnTo>
                        <a:pt x="239" y="710"/>
                      </a:lnTo>
                      <a:lnTo>
                        <a:pt x="237" y="708"/>
                      </a:lnTo>
                      <a:lnTo>
                        <a:pt x="235" y="708"/>
                      </a:lnTo>
                      <a:lnTo>
                        <a:pt x="235" y="708"/>
                      </a:lnTo>
                      <a:lnTo>
                        <a:pt x="235" y="706"/>
                      </a:lnTo>
                      <a:lnTo>
                        <a:pt x="233" y="706"/>
                      </a:lnTo>
                      <a:lnTo>
                        <a:pt x="233" y="704"/>
                      </a:lnTo>
                      <a:lnTo>
                        <a:pt x="231" y="704"/>
                      </a:lnTo>
                      <a:lnTo>
                        <a:pt x="231" y="704"/>
                      </a:lnTo>
                      <a:lnTo>
                        <a:pt x="230" y="704"/>
                      </a:lnTo>
                      <a:lnTo>
                        <a:pt x="230" y="703"/>
                      </a:lnTo>
                      <a:lnTo>
                        <a:pt x="230" y="703"/>
                      </a:lnTo>
                      <a:lnTo>
                        <a:pt x="228" y="703"/>
                      </a:lnTo>
                      <a:lnTo>
                        <a:pt x="228" y="703"/>
                      </a:lnTo>
                      <a:lnTo>
                        <a:pt x="228" y="701"/>
                      </a:lnTo>
                      <a:lnTo>
                        <a:pt x="228" y="701"/>
                      </a:lnTo>
                      <a:lnTo>
                        <a:pt x="228" y="701"/>
                      </a:lnTo>
                      <a:lnTo>
                        <a:pt x="228" y="699"/>
                      </a:lnTo>
                      <a:lnTo>
                        <a:pt x="226" y="699"/>
                      </a:lnTo>
                      <a:lnTo>
                        <a:pt x="226" y="701"/>
                      </a:lnTo>
                      <a:lnTo>
                        <a:pt x="226" y="699"/>
                      </a:lnTo>
                      <a:lnTo>
                        <a:pt x="224" y="699"/>
                      </a:lnTo>
                      <a:lnTo>
                        <a:pt x="224" y="699"/>
                      </a:lnTo>
                      <a:lnTo>
                        <a:pt x="224" y="699"/>
                      </a:lnTo>
                      <a:lnTo>
                        <a:pt x="224" y="695"/>
                      </a:lnTo>
                      <a:lnTo>
                        <a:pt x="222" y="695"/>
                      </a:lnTo>
                      <a:lnTo>
                        <a:pt x="220" y="695"/>
                      </a:lnTo>
                      <a:lnTo>
                        <a:pt x="220" y="693"/>
                      </a:lnTo>
                      <a:lnTo>
                        <a:pt x="218" y="693"/>
                      </a:lnTo>
                      <a:lnTo>
                        <a:pt x="218" y="693"/>
                      </a:lnTo>
                      <a:lnTo>
                        <a:pt x="220" y="691"/>
                      </a:lnTo>
                      <a:lnTo>
                        <a:pt x="220" y="691"/>
                      </a:lnTo>
                      <a:lnTo>
                        <a:pt x="218" y="691"/>
                      </a:lnTo>
                      <a:lnTo>
                        <a:pt x="216" y="691"/>
                      </a:lnTo>
                      <a:lnTo>
                        <a:pt x="216" y="691"/>
                      </a:lnTo>
                      <a:lnTo>
                        <a:pt x="215" y="691"/>
                      </a:lnTo>
                      <a:lnTo>
                        <a:pt x="215" y="689"/>
                      </a:lnTo>
                      <a:lnTo>
                        <a:pt x="215" y="689"/>
                      </a:lnTo>
                      <a:lnTo>
                        <a:pt x="213" y="689"/>
                      </a:lnTo>
                      <a:lnTo>
                        <a:pt x="211" y="688"/>
                      </a:lnTo>
                      <a:lnTo>
                        <a:pt x="209" y="688"/>
                      </a:lnTo>
                      <a:lnTo>
                        <a:pt x="205" y="686"/>
                      </a:lnTo>
                      <a:lnTo>
                        <a:pt x="201" y="688"/>
                      </a:lnTo>
                      <a:lnTo>
                        <a:pt x="201" y="686"/>
                      </a:lnTo>
                      <a:lnTo>
                        <a:pt x="201" y="686"/>
                      </a:lnTo>
                      <a:lnTo>
                        <a:pt x="200" y="686"/>
                      </a:lnTo>
                      <a:lnTo>
                        <a:pt x="194" y="684"/>
                      </a:lnTo>
                      <a:lnTo>
                        <a:pt x="190" y="684"/>
                      </a:lnTo>
                      <a:lnTo>
                        <a:pt x="190" y="686"/>
                      </a:lnTo>
                      <a:lnTo>
                        <a:pt x="190" y="686"/>
                      </a:lnTo>
                      <a:lnTo>
                        <a:pt x="188" y="686"/>
                      </a:lnTo>
                      <a:lnTo>
                        <a:pt x="188" y="688"/>
                      </a:lnTo>
                      <a:lnTo>
                        <a:pt x="186" y="688"/>
                      </a:lnTo>
                      <a:lnTo>
                        <a:pt x="184" y="688"/>
                      </a:lnTo>
                      <a:lnTo>
                        <a:pt x="184" y="688"/>
                      </a:lnTo>
                      <a:lnTo>
                        <a:pt x="183" y="686"/>
                      </a:lnTo>
                      <a:lnTo>
                        <a:pt x="181" y="686"/>
                      </a:lnTo>
                      <a:lnTo>
                        <a:pt x="179" y="684"/>
                      </a:lnTo>
                      <a:lnTo>
                        <a:pt x="177" y="684"/>
                      </a:lnTo>
                      <a:lnTo>
                        <a:pt x="173" y="684"/>
                      </a:lnTo>
                      <a:lnTo>
                        <a:pt x="173" y="682"/>
                      </a:lnTo>
                      <a:lnTo>
                        <a:pt x="171" y="684"/>
                      </a:lnTo>
                      <a:lnTo>
                        <a:pt x="168" y="684"/>
                      </a:lnTo>
                      <a:lnTo>
                        <a:pt x="168" y="684"/>
                      </a:lnTo>
                      <a:lnTo>
                        <a:pt x="168" y="684"/>
                      </a:lnTo>
                      <a:lnTo>
                        <a:pt x="164" y="684"/>
                      </a:lnTo>
                      <a:lnTo>
                        <a:pt x="162" y="684"/>
                      </a:lnTo>
                      <a:lnTo>
                        <a:pt x="160" y="684"/>
                      </a:lnTo>
                      <a:lnTo>
                        <a:pt x="158" y="684"/>
                      </a:lnTo>
                      <a:lnTo>
                        <a:pt x="156" y="684"/>
                      </a:lnTo>
                      <a:lnTo>
                        <a:pt x="153" y="686"/>
                      </a:lnTo>
                      <a:lnTo>
                        <a:pt x="149" y="686"/>
                      </a:lnTo>
                      <a:lnTo>
                        <a:pt x="147" y="688"/>
                      </a:lnTo>
                      <a:lnTo>
                        <a:pt x="143" y="688"/>
                      </a:lnTo>
                      <a:lnTo>
                        <a:pt x="139" y="688"/>
                      </a:lnTo>
                      <a:lnTo>
                        <a:pt x="138" y="688"/>
                      </a:lnTo>
                      <a:lnTo>
                        <a:pt x="134" y="689"/>
                      </a:lnTo>
                      <a:lnTo>
                        <a:pt x="130" y="689"/>
                      </a:lnTo>
                      <a:lnTo>
                        <a:pt x="128" y="691"/>
                      </a:lnTo>
                      <a:lnTo>
                        <a:pt x="124" y="691"/>
                      </a:lnTo>
                      <a:lnTo>
                        <a:pt x="123" y="691"/>
                      </a:lnTo>
                      <a:lnTo>
                        <a:pt x="119" y="691"/>
                      </a:lnTo>
                      <a:lnTo>
                        <a:pt x="115" y="693"/>
                      </a:lnTo>
                      <a:lnTo>
                        <a:pt x="113" y="693"/>
                      </a:lnTo>
                      <a:lnTo>
                        <a:pt x="107" y="695"/>
                      </a:lnTo>
                      <a:lnTo>
                        <a:pt x="106" y="695"/>
                      </a:lnTo>
                      <a:lnTo>
                        <a:pt x="104" y="695"/>
                      </a:lnTo>
                      <a:lnTo>
                        <a:pt x="100" y="695"/>
                      </a:lnTo>
                      <a:lnTo>
                        <a:pt x="100" y="695"/>
                      </a:lnTo>
                      <a:lnTo>
                        <a:pt x="100" y="693"/>
                      </a:lnTo>
                      <a:lnTo>
                        <a:pt x="100" y="693"/>
                      </a:lnTo>
                      <a:lnTo>
                        <a:pt x="98" y="691"/>
                      </a:lnTo>
                      <a:lnTo>
                        <a:pt x="98" y="689"/>
                      </a:lnTo>
                      <a:lnTo>
                        <a:pt x="96" y="689"/>
                      </a:lnTo>
                      <a:lnTo>
                        <a:pt x="94" y="688"/>
                      </a:lnTo>
                      <a:lnTo>
                        <a:pt x="94" y="688"/>
                      </a:lnTo>
                      <a:lnTo>
                        <a:pt x="92" y="688"/>
                      </a:lnTo>
                      <a:lnTo>
                        <a:pt x="91" y="688"/>
                      </a:lnTo>
                      <a:lnTo>
                        <a:pt x="89" y="688"/>
                      </a:lnTo>
                      <a:lnTo>
                        <a:pt x="89" y="688"/>
                      </a:lnTo>
                      <a:lnTo>
                        <a:pt x="87" y="688"/>
                      </a:lnTo>
                      <a:lnTo>
                        <a:pt x="87" y="688"/>
                      </a:lnTo>
                      <a:lnTo>
                        <a:pt x="87" y="684"/>
                      </a:lnTo>
                      <a:lnTo>
                        <a:pt x="85" y="684"/>
                      </a:lnTo>
                      <a:lnTo>
                        <a:pt x="85" y="682"/>
                      </a:lnTo>
                      <a:lnTo>
                        <a:pt x="81" y="682"/>
                      </a:lnTo>
                      <a:lnTo>
                        <a:pt x="79" y="680"/>
                      </a:lnTo>
                      <a:lnTo>
                        <a:pt x="79" y="678"/>
                      </a:lnTo>
                      <a:lnTo>
                        <a:pt x="77" y="676"/>
                      </a:lnTo>
                      <a:lnTo>
                        <a:pt x="76" y="674"/>
                      </a:lnTo>
                      <a:lnTo>
                        <a:pt x="76" y="673"/>
                      </a:lnTo>
                      <a:lnTo>
                        <a:pt x="74" y="671"/>
                      </a:lnTo>
                      <a:lnTo>
                        <a:pt x="72" y="669"/>
                      </a:lnTo>
                      <a:lnTo>
                        <a:pt x="68" y="669"/>
                      </a:lnTo>
                      <a:lnTo>
                        <a:pt x="64" y="667"/>
                      </a:lnTo>
                      <a:lnTo>
                        <a:pt x="62" y="665"/>
                      </a:lnTo>
                      <a:lnTo>
                        <a:pt x="59" y="663"/>
                      </a:lnTo>
                      <a:lnTo>
                        <a:pt x="57" y="661"/>
                      </a:lnTo>
                      <a:lnTo>
                        <a:pt x="57" y="661"/>
                      </a:lnTo>
                      <a:lnTo>
                        <a:pt x="55" y="659"/>
                      </a:lnTo>
                      <a:lnTo>
                        <a:pt x="55" y="656"/>
                      </a:lnTo>
                      <a:lnTo>
                        <a:pt x="53" y="654"/>
                      </a:lnTo>
                      <a:lnTo>
                        <a:pt x="53" y="652"/>
                      </a:lnTo>
                      <a:lnTo>
                        <a:pt x="49" y="648"/>
                      </a:lnTo>
                      <a:lnTo>
                        <a:pt x="47" y="648"/>
                      </a:lnTo>
                      <a:lnTo>
                        <a:pt x="44" y="646"/>
                      </a:lnTo>
                      <a:lnTo>
                        <a:pt x="44" y="646"/>
                      </a:lnTo>
                      <a:lnTo>
                        <a:pt x="42" y="644"/>
                      </a:lnTo>
                      <a:lnTo>
                        <a:pt x="42" y="644"/>
                      </a:lnTo>
                      <a:lnTo>
                        <a:pt x="42" y="644"/>
                      </a:lnTo>
                      <a:lnTo>
                        <a:pt x="42" y="643"/>
                      </a:lnTo>
                      <a:lnTo>
                        <a:pt x="42" y="643"/>
                      </a:lnTo>
                      <a:lnTo>
                        <a:pt x="40" y="641"/>
                      </a:lnTo>
                      <a:lnTo>
                        <a:pt x="38" y="641"/>
                      </a:lnTo>
                      <a:lnTo>
                        <a:pt x="38" y="639"/>
                      </a:lnTo>
                      <a:lnTo>
                        <a:pt x="36" y="637"/>
                      </a:lnTo>
                      <a:lnTo>
                        <a:pt x="30" y="629"/>
                      </a:lnTo>
                      <a:lnTo>
                        <a:pt x="30" y="629"/>
                      </a:lnTo>
                      <a:lnTo>
                        <a:pt x="30" y="627"/>
                      </a:lnTo>
                      <a:lnTo>
                        <a:pt x="29" y="627"/>
                      </a:lnTo>
                      <a:lnTo>
                        <a:pt x="29" y="627"/>
                      </a:lnTo>
                      <a:lnTo>
                        <a:pt x="29" y="627"/>
                      </a:lnTo>
                      <a:lnTo>
                        <a:pt x="29" y="626"/>
                      </a:lnTo>
                      <a:lnTo>
                        <a:pt x="27" y="626"/>
                      </a:lnTo>
                      <a:lnTo>
                        <a:pt x="27" y="624"/>
                      </a:lnTo>
                      <a:lnTo>
                        <a:pt x="25" y="624"/>
                      </a:lnTo>
                      <a:lnTo>
                        <a:pt x="23" y="624"/>
                      </a:lnTo>
                      <a:lnTo>
                        <a:pt x="23" y="622"/>
                      </a:lnTo>
                      <a:lnTo>
                        <a:pt x="23" y="622"/>
                      </a:lnTo>
                      <a:lnTo>
                        <a:pt x="23" y="622"/>
                      </a:lnTo>
                      <a:lnTo>
                        <a:pt x="21" y="622"/>
                      </a:lnTo>
                      <a:lnTo>
                        <a:pt x="21" y="622"/>
                      </a:lnTo>
                      <a:lnTo>
                        <a:pt x="19" y="624"/>
                      </a:lnTo>
                      <a:lnTo>
                        <a:pt x="19" y="624"/>
                      </a:lnTo>
                      <a:lnTo>
                        <a:pt x="19" y="622"/>
                      </a:lnTo>
                      <a:lnTo>
                        <a:pt x="12" y="618"/>
                      </a:lnTo>
                      <a:lnTo>
                        <a:pt x="12" y="616"/>
                      </a:lnTo>
                      <a:lnTo>
                        <a:pt x="12" y="614"/>
                      </a:lnTo>
                      <a:lnTo>
                        <a:pt x="12" y="614"/>
                      </a:lnTo>
                      <a:lnTo>
                        <a:pt x="10" y="614"/>
                      </a:lnTo>
                      <a:lnTo>
                        <a:pt x="10" y="614"/>
                      </a:lnTo>
                      <a:lnTo>
                        <a:pt x="8" y="612"/>
                      </a:lnTo>
                      <a:lnTo>
                        <a:pt x="10" y="612"/>
                      </a:lnTo>
                      <a:lnTo>
                        <a:pt x="10" y="611"/>
                      </a:lnTo>
                      <a:lnTo>
                        <a:pt x="8" y="611"/>
                      </a:lnTo>
                      <a:lnTo>
                        <a:pt x="8" y="609"/>
                      </a:lnTo>
                      <a:lnTo>
                        <a:pt x="8" y="607"/>
                      </a:lnTo>
                      <a:lnTo>
                        <a:pt x="8" y="605"/>
                      </a:lnTo>
                      <a:lnTo>
                        <a:pt x="8" y="605"/>
                      </a:lnTo>
                      <a:lnTo>
                        <a:pt x="8" y="603"/>
                      </a:lnTo>
                      <a:lnTo>
                        <a:pt x="8" y="603"/>
                      </a:lnTo>
                      <a:lnTo>
                        <a:pt x="10" y="601"/>
                      </a:lnTo>
                      <a:lnTo>
                        <a:pt x="8" y="601"/>
                      </a:lnTo>
                      <a:lnTo>
                        <a:pt x="6" y="599"/>
                      </a:lnTo>
                      <a:lnTo>
                        <a:pt x="6" y="599"/>
                      </a:lnTo>
                      <a:lnTo>
                        <a:pt x="6" y="597"/>
                      </a:lnTo>
                      <a:lnTo>
                        <a:pt x="4" y="597"/>
                      </a:lnTo>
                      <a:lnTo>
                        <a:pt x="4" y="596"/>
                      </a:lnTo>
                      <a:lnTo>
                        <a:pt x="4" y="596"/>
                      </a:lnTo>
                      <a:lnTo>
                        <a:pt x="2" y="592"/>
                      </a:lnTo>
                      <a:lnTo>
                        <a:pt x="2" y="592"/>
                      </a:lnTo>
                      <a:lnTo>
                        <a:pt x="4" y="592"/>
                      </a:lnTo>
                      <a:lnTo>
                        <a:pt x="2" y="588"/>
                      </a:lnTo>
                      <a:lnTo>
                        <a:pt x="0" y="586"/>
                      </a:lnTo>
                      <a:lnTo>
                        <a:pt x="0" y="573"/>
                      </a:lnTo>
                      <a:lnTo>
                        <a:pt x="0" y="573"/>
                      </a:lnTo>
                      <a:lnTo>
                        <a:pt x="0" y="547"/>
                      </a:lnTo>
                      <a:lnTo>
                        <a:pt x="0" y="539"/>
                      </a:lnTo>
                      <a:lnTo>
                        <a:pt x="0" y="530"/>
                      </a:lnTo>
                      <a:lnTo>
                        <a:pt x="0" y="517"/>
                      </a:lnTo>
                      <a:lnTo>
                        <a:pt x="0" y="350"/>
                      </a:lnTo>
                      <a:lnTo>
                        <a:pt x="145" y="350"/>
                      </a:lnTo>
                      <a:lnTo>
                        <a:pt x="143" y="346"/>
                      </a:lnTo>
                      <a:lnTo>
                        <a:pt x="141" y="344"/>
                      </a:lnTo>
                      <a:lnTo>
                        <a:pt x="138" y="340"/>
                      </a:lnTo>
                      <a:lnTo>
                        <a:pt x="136" y="336"/>
                      </a:lnTo>
                      <a:lnTo>
                        <a:pt x="136" y="335"/>
                      </a:lnTo>
                      <a:lnTo>
                        <a:pt x="136" y="333"/>
                      </a:lnTo>
                      <a:lnTo>
                        <a:pt x="138" y="329"/>
                      </a:lnTo>
                      <a:lnTo>
                        <a:pt x="138" y="323"/>
                      </a:lnTo>
                      <a:lnTo>
                        <a:pt x="139" y="318"/>
                      </a:lnTo>
                      <a:lnTo>
                        <a:pt x="141" y="316"/>
                      </a:lnTo>
                      <a:lnTo>
                        <a:pt x="143" y="312"/>
                      </a:lnTo>
                      <a:lnTo>
                        <a:pt x="147" y="308"/>
                      </a:lnTo>
                      <a:lnTo>
                        <a:pt x="147" y="306"/>
                      </a:lnTo>
                      <a:lnTo>
                        <a:pt x="147" y="304"/>
                      </a:lnTo>
                      <a:lnTo>
                        <a:pt x="147" y="301"/>
                      </a:lnTo>
                      <a:lnTo>
                        <a:pt x="147" y="297"/>
                      </a:lnTo>
                      <a:lnTo>
                        <a:pt x="145" y="295"/>
                      </a:lnTo>
                      <a:lnTo>
                        <a:pt x="143" y="293"/>
                      </a:lnTo>
                      <a:lnTo>
                        <a:pt x="141" y="291"/>
                      </a:lnTo>
                      <a:lnTo>
                        <a:pt x="141" y="288"/>
                      </a:lnTo>
                      <a:lnTo>
                        <a:pt x="143" y="278"/>
                      </a:lnTo>
                      <a:lnTo>
                        <a:pt x="143" y="269"/>
                      </a:lnTo>
                      <a:lnTo>
                        <a:pt x="143" y="265"/>
                      </a:lnTo>
                      <a:lnTo>
                        <a:pt x="145" y="263"/>
                      </a:lnTo>
                      <a:lnTo>
                        <a:pt x="143" y="261"/>
                      </a:lnTo>
                      <a:lnTo>
                        <a:pt x="143" y="258"/>
                      </a:lnTo>
                      <a:lnTo>
                        <a:pt x="143" y="256"/>
                      </a:lnTo>
                      <a:lnTo>
                        <a:pt x="143" y="254"/>
                      </a:lnTo>
                      <a:lnTo>
                        <a:pt x="141" y="252"/>
                      </a:lnTo>
                      <a:lnTo>
                        <a:pt x="141" y="250"/>
                      </a:lnTo>
                      <a:lnTo>
                        <a:pt x="141" y="248"/>
                      </a:lnTo>
                      <a:lnTo>
                        <a:pt x="143" y="246"/>
                      </a:lnTo>
                      <a:lnTo>
                        <a:pt x="145" y="243"/>
                      </a:lnTo>
                      <a:lnTo>
                        <a:pt x="145" y="243"/>
                      </a:lnTo>
                      <a:lnTo>
                        <a:pt x="145" y="237"/>
                      </a:lnTo>
                      <a:lnTo>
                        <a:pt x="147" y="237"/>
                      </a:lnTo>
                      <a:lnTo>
                        <a:pt x="149" y="235"/>
                      </a:lnTo>
                      <a:lnTo>
                        <a:pt x="149" y="233"/>
                      </a:lnTo>
                      <a:lnTo>
                        <a:pt x="149" y="233"/>
                      </a:lnTo>
                      <a:lnTo>
                        <a:pt x="147" y="226"/>
                      </a:lnTo>
                      <a:lnTo>
                        <a:pt x="145" y="224"/>
                      </a:lnTo>
                      <a:lnTo>
                        <a:pt x="147" y="212"/>
                      </a:lnTo>
                      <a:lnTo>
                        <a:pt x="145" y="212"/>
                      </a:lnTo>
                      <a:lnTo>
                        <a:pt x="145" y="212"/>
                      </a:lnTo>
                      <a:lnTo>
                        <a:pt x="145" y="209"/>
                      </a:lnTo>
                      <a:lnTo>
                        <a:pt x="145" y="205"/>
                      </a:lnTo>
                      <a:lnTo>
                        <a:pt x="145" y="203"/>
                      </a:lnTo>
                      <a:lnTo>
                        <a:pt x="145" y="203"/>
                      </a:lnTo>
                      <a:lnTo>
                        <a:pt x="145" y="201"/>
                      </a:lnTo>
                      <a:lnTo>
                        <a:pt x="143" y="199"/>
                      </a:lnTo>
                      <a:lnTo>
                        <a:pt x="143" y="197"/>
                      </a:lnTo>
                      <a:lnTo>
                        <a:pt x="143" y="194"/>
                      </a:lnTo>
                      <a:lnTo>
                        <a:pt x="145" y="194"/>
                      </a:lnTo>
                      <a:lnTo>
                        <a:pt x="149" y="196"/>
                      </a:lnTo>
                      <a:lnTo>
                        <a:pt x="153" y="196"/>
                      </a:lnTo>
                      <a:lnTo>
                        <a:pt x="153" y="197"/>
                      </a:lnTo>
                      <a:lnTo>
                        <a:pt x="153" y="197"/>
                      </a:lnTo>
                      <a:lnTo>
                        <a:pt x="153" y="199"/>
                      </a:lnTo>
                      <a:lnTo>
                        <a:pt x="153" y="199"/>
                      </a:lnTo>
                      <a:lnTo>
                        <a:pt x="153" y="203"/>
                      </a:lnTo>
                      <a:lnTo>
                        <a:pt x="154" y="203"/>
                      </a:lnTo>
                      <a:lnTo>
                        <a:pt x="153" y="205"/>
                      </a:lnTo>
                      <a:lnTo>
                        <a:pt x="154" y="207"/>
                      </a:lnTo>
                      <a:lnTo>
                        <a:pt x="154" y="207"/>
                      </a:lnTo>
                      <a:lnTo>
                        <a:pt x="156" y="207"/>
                      </a:lnTo>
                      <a:lnTo>
                        <a:pt x="158" y="207"/>
                      </a:lnTo>
                      <a:lnTo>
                        <a:pt x="160" y="207"/>
                      </a:lnTo>
                      <a:lnTo>
                        <a:pt x="162" y="207"/>
                      </a:lnTo>
                      <a:lnTo>
                        <a:pt x="164" y="207"/>
                      </a:lnTo>
                      <a:lnTo>
                        <a:pt x="166" y="207"/>
                      </a:lnTo>
                      <a:lnTo>
                        <a:pt x="168" y="209"/>
                      </a:lnTo>
                      <a:lnTo>
                        <a:pt x="169" y="209"/>
                      </a:lnTo>
                      <a:lnTo>
                        <a:pt x="171" y="211"/>
                      </a:lnTo>
                      <a:lnTo>
                        <a:pt x="171" y="212"/>
                      </a:lnTo>
                      <a:lnTo>
                        <a:pt x="171" y="212"/>
                      </a:lnTo>
                      <a:lnTo>
                        <a:pt x="171" y="214"/>
                      </a:lnTo>
                      <a:lnTo>
                        <a:pt x="171" y="214"/>
                      </a:lnTo>
                      <a:lnTo>
                        <a:pt x="171" y="216"/>
                      </a:lnTo>
                      <a:lnTo>
                        <a:pt x="171" y="216"/>
                      </a:lnTo>
                      <a:lnTo>
                        <a:pt x="173" y="218"/>
                      </a:lnTo>
                      <a:lnTo>
                        <a:pt x="173" y="220"/>
                      </a:lnTo>
                      <a:lnTo>
                        <a:pt x="173" y="222"/>
                      </a:lnTo>
                      <a:lnTo>
                        <a:pt x="173" y="222"/>
                      </a:lnTo>
                      <a:lnTo>
                        <a:pt x="173" y="224"/>
                      </a:lnTo>
                      <a:lnTo>
                        <a:pt x="173" y="226"/>
                      </a:lnTo>
                      <a:lnTo>
                        <a:pt x="169" y="229"/>
                      </a:lnTo>
                      <a:lnTo>
                        <a:pt x="169" y="229"/>
                      </a:lnTo>
                      <a:lnTo>
                        <a:pt x="166" y="231"/>
                      </a:lnTo>
                      <a:lnTo>
                        <a:pt x="166" y="231"/>
                      </a:lnTo>
                      <a:lnTo>
                        <a:pt x="166" y="233"/>
                      </a:lnTo>
                      <a:lnTo>
                        <a:pt x="168" y="233"/>
                      </a:lnTo>
                      <a:lnTo>
                        <a:pt x="169" y="233"/>
                      </a:lnTo>
                      <a:lnTo>
                        <a:pt x="171" y="233"/>
                      </a:lnTo>
                      <a:lnTo>
                        <a:pt x="173" y="235"/>
                      </a:lnTo>
                      <a:lnTo>
                        <a:pt x="175" y="237"/>
                      </a:lnTo>
                      <a:lnTo>
                        <a:pt x="177" y="237"/>
                      </a:lnTo>
                      <a:lnTo>
                        <a:pt x="179" y="237"/>
                      </a:lnTo>
                      <a:lnTo>
                        <a:pt x="181" y="237"/>
                      </a:lnTo>
                      <a:lnTo>
                        <a:pt x="184" y="237"/>
                      </a:lnTo>
                      <a:lnTo>
                        <a:pt x="184" y="237"/>
                      </a:lnTo>
                      <a:lnTo>
                        <a:pt x="184" y="237"/>
                      </a:lnTo>
                      <a:lnTo>
                        <a:pt x="186" y="235"/>
                      </a:lnTo>
                      <a:lnTo>
                        <a:pt x="186" y="233"/>
                      </a:lnTo>
                      <a:lnTo>
                        <a:pt x="186" y="233"/>
                      </a:lnTo>
                      <a:lnTo>
                        <a:pt x="188" y="233"/>
                      </a:lnTo>
                      <a:lnTo>
                        <a:pt x="188" y="233"/>
                      </a:lnTo>
                      <a:lnTo>
                        <a:pt x="190" y="233"/>
                      </a:lnTo>
                      <a:lnTo>
                        <a:pt x="190" y="231"/>
                      </a:lnTo>
                      <a:lnTo>
                        <a:pt x="192" y="231"/>
                      </a:lnTo>
                      <a:lnTo>
                        <a:pt x="192" y="229"/>
                      </a:lnTo>
                      <a:lnTo>
                        <a:pt x="194" y="229"/>
                      </a:lnTo>
                      <a:lnTo>
                        <a:pt x="196" y="228"/>
                      </a:lnTo>
                      <a:lnTo>
                        <a:pt x="201" y="228"/>
                      </a:lnTo>
                      <a:lnTo>
                        <a:pt x="205" y="228"/>
                      </a:lnTo>
                      <a:lnTo>
                        <a:pt x="209" y="224"/>
                      </a:lnTo>
                      <a:lnTo>
                        <a:pt x="213" y="224"/>
                      </a:lnTo>
                      <a:lnTo>
                        <a:pt x="215" y="224"/>
                      </a:lnTo>
                      <a:lnTo>
                        <a:pt x="226" y="222"/>
                      </a:lnTo>
                      <a:lnTo>
                        <a:pt x="230" y="222"/>
                      </a:lnTo>
                      <a:lnTo>
                        <a:pt x="237" y="218"/>
                      </a:lnTo>
                      <a:lnTo>
                        <a:pt x="239" y="218"/>
                      </a:lnTo>
                      <a:lnTo>
                        <a:pt x="241" y="218"/>
                      </a:lnTo>
                      <a:lnTo>
                        <a:pt x="241" y="222"/>
                      </a:lnTo>
                      <a:lnTo>
                        <a:pt x="241" y="224"/>
                      </a:lnTo>
                      <a:lnTo>
                        <a:pt x="241" y="224"/>
                      </a:lnTo>
                      <a:lnTo>
                        <a:pt x="239" y="224"/>
                      </a:lnTo>
                      <a:lnTo>
                        <a:pt x="237" y="226"/>
                      </a:lnTo>
                      <a:lnTo>
                        <a:pt x="237" y="226"/>
                      </a:lnTo>
                      <a:lnTo>
                        <a:pt x="237" y="228"/>
                      </a:lnTo>
                      <a:lnTo>
                        <a:pt x="239" y="228"/>
                      </a:lnTo>
                      <a:lnTo>
                        <a:pt x="239" y="228"/>
                      </a:lnTo>
                      <a:lnTo>
                        <a:pt x="239" y="229"/>
                      </a:lnTo>
                      <a:lnTo>
                        <a:pt x="237" y="231"/>
                      </a:lnTo>
                      <a:lnTo>
                        <a:pt x="237" y="233"/>
                      </a:lnTo>
                      <a:lnTo>
                        <a:pt x="237" y="233"/>
                      </a:lnTo>
                      <a:lnTo>
                        <a:pt x="239" y="237"/>
                      </a:lnTo>
                      <a:lnTo>
                        <a:pt x="239" y="239"/>
                      </a:lnTo>
                      <a:lnTo>
                        <a:pt x="239" y="239"/>
                      </a:lnTo>
                      <a:lnTo>
                        <a:pt x="239" y="241"/>
                      </a:lnTo>
                      <a:lnTo>
                        <a:pt x="239" y="241"/>
                      </a:lnTo>
                      <a:lnTo>
                        <a:pt x="239" y="241"/>
                      </a:lnTo>
                      <a:lnTo>
                        <a:pt x="239" y="243"/>
                      </a:lnTo>
                      <a:lnTo>
                        <a:pt x="241" y="248"/>
                      </a:lnTo>
                      <a:lnTo>
                        <a:pt x="241" y="250"/>
                      </a:lnTo>
                      <a:lnTo>
                        <a:pt x="241" y="250"/>
                      </a:lnTo>
                      <a:lnTo>
                        <a:pt x="243" y="252"/>
                      </a:lnTo>
                      <a:lnTo>
                        <a:pt x="243" y="252"/>
                      </a:lnTo>
                      <a:lnTo>
                        <a:pt x="245" y="252"/>
                      </a:lnTo>
                      <a:lnTo>
                        <a:pt x="245" y="252"/>
                      </a:lnTo>
                      <a:lnTo>
                        <a:pt x="245" y="252"/>
                      </a:lnTo>
                      <a:lnTo>
                        <a:pt x="246" y="254"/>
                      </a:lnTo>
                      <a:lnTo>
                        <a:pt x="250" y="256"/>
                      </a:lnTo>
                      <a:lnTo>
                        <a:pt x="252" y="256"/>
                      </a:lnTo>
                      <a:lnTo>
                        <a:pt x="252" y="256"/>
                      </a:lnTo>
                      <a:lnTo>
                        <a:pt x="252" y="258"/>
                      </a:lnTo>
                      <a:lnTo>
                        <a:pt x="252" y="258"/>
                      </a:lnTo>
                      <a:lnTo>
                        <a:pt x="250" y="259"/>
                      </a:lnTo>
                      <a:lnTo>
                        <a:pt x="252" y="259"/>
                      </a:lnTo>
                      <a:lnTo>
                        <a:pt x="252" y="261"/>
                      </a:lnTo>
                      <a:lnTo>
                        <a:pt x="254" y="259"/>
                      </a:lnTo>
                      <a:lnTo>
                        <a:pt x="254" y="259"/>
                      </a:lnTo>
                      <a:lnTo>
                        <a:pt x="256" y="259"/>
                      </a:lnTo>
                      <a:lnTo>
                        <a:pt x="256" y="259"/>
                      </a:lnTo>
                      <a:lnTo>
                        <a:pt x="258" y="259"/>
                      </a:lnTo>
                      <a:lnTo>
                        <a:pt x="258" y="258"/>
                      </a:lnTo>
                      <a:lnTo>
                        <a:pt x="258" y="258"/>
                      </a:lnTo>
                      <a:lnTo>
                        <a:pt x="261" y="258"/>
                      </a:lnTo>
                      <a:lnTo>
                        <a:pt x="263" y="259"/>
                      </a:lnTo>
                      <a:lnTo>
                        <a:pt x="267" y="261"/>
                      </a:lnTo>
                      <a:lnTo>
                        <a:pt x="269" y="263"/>
                      </a:lnTo>
                      <a:lnTo>
                        <a:pt x="271" y="263"/>
                      </a:lnTo>
                      <a:lnTo>
                        <a:pt x="275" y="263"/>
                      </a:lnTo>
                      <a:lnTo>
                        <a:pt x="276" y="261"/>
                      </a:lnTo>
                      <a:lnTo>
                        <a:pt x="276" y="261"/>
                      </a:lnTo>
                      <a:lnTo>
                        <a:pt x="278" y="261"/>
                      </a:lnTo>
                      <a:lnTo>
                        <a:pt x="278" y="261"/>
                      </a:lnTo>
                      <a:lnTo>
                        <a:pt x="278" y="263"/>
                      </a:lnTo>
                      <a:lnTo>
                        <a:pt x="282" y="265"/>
                      </a:lnTo>
                      <a:lnTo>
                        <a:pt x="284" y="267"/>
                      </a:lnTo>
                      <a:lnTo>
                        <a:pt x="284" y="267"/>
                      </a:lnTo>
                      <a:lnTo>
                        <a:pt x="286" y="269"/>
                      </a:lnTo>
                      <a:lnTo>
                        <a:pt x="288" y="269"/>
                      </a:lnTo>
                      <a:lnTo>
                        <a:pt x="288" y="271"/>
                      </a:lnTo>
                      <a:lnTo>
                        <a:pt x="301" y="269"/>
                      </a:lnTo>
                      <a:lnTo>
                        <a:pt x="305" y="273"/>
                      </a:lnTo>
                      <a:lnTo>
                        <a:pt x="308" y="271"/>
                      </a:lnTo>
                      <a:lnTo>
                        <a:pt x="308" y="273"/>
                      </a:lnTo>
                      <a:lnTo>
                        <a:pt x="310" y="273"/>
                      </a:lnTo>
                      <a:lnTo>
                        <a:pt x="310" y="273"/>
                      </a:lnTo>
                      <a:lnTo>
                        <a:pt x="312" y="271"/>
                      </a:lnTo>
                      <a:lnTo>
                        <a:pt x="312" y="271"/>
                      </a:lnTo>
                      <a:lnTo>
                        <a:pt x="316" y="271"/>
                      </a:lnTo>
                      <a:lnTo>
                        <a:pt x="318" y="271"/>
                      </a:lnTo>
                      <a:lnTo>
                        <a:pt x="320" y="271"/>
                      </a:lnTo>
                      <a:lnTo>
                        <a:pt x="322" y="273"/>
                      </a:lnTo>
                      <a:lnTo>
                        <a:pt x="322" y="273"/>
                      </a:lnTo>
                      <a:lnTo>
                        <a:pt x="323" y="274"/>
                      </a:lnTo>
                      <a:lnTo>
                        <a:pt x="325" y="274"/>
                      </a:lnTo>
                      <a:lnTo>
                        <a:pt x="333" y="274"/>
                      </a:lnTo>
                      <a:lnTo>
                        <a:pt x="335" y="276"/>
                      </a:lnTo>
                      <a:lnTo>
                        <a:pt x="337" y="276"/>
                      </a:lnTo>
                      <a:lnTo>
                        <a:pt x="338" y="278"/>
                      </a:lnTo>
                      <a:lnTo>
                        <a:pt x="340" y="278"/>
                      </a:lnTo>
                      <a:lnTo>
                        <a:pt x="340" y="276"/>
                      </a:lnTo>
                      <a:lnTo>
                        <a:pt x="342" y="276"/>
                      </a:lnTo>
                      <a:lnTo>
                        <a:pt x="342" y="274"/>
                      </a:lnTo>
                      <a:lnTo>
                        <a:pt x="344" y="274"/>
                      </a:lnTo>
                      <a:lnTo>
                        <a:pt x="348" y="274"/>
                      </a:lnTo>
                      <a:lnTo>
                        <a:pt x="352" y="274"/>
                      </a:lnTo>
                      <a:lnTo>
                        <a:pt x="353" y="273"/>
                      </a:lnTo>
                      <a:lnTo>
                        <a:pt x="357" y="271"/>
                      </a:lnTo>
                      <a:lnTo>
                        <a:pt x="357" y="267"/>
                      </a:lnTo>
                      <a:lnTo>
                        <a:pt x="359" y="261"/>
                      </a:lnTo>
                      <a:lnTo>
                        <a:pt x="359" y="259"/>
                      </a:lnTo>
                      <a:lnTo>
                        <a:pt x="359" y="258"/>
                      </a:lnTo>
                      <a:lnTo>
                        <a:pt x="361" y="256"/>
                      </a:lnTo>
                      <a:lnTo>
                        <a:pt x="361" y="256"/>
                      </a:lnTo>
                      <a:lnTo>
                        <a:pt x="363" y="252"/>
                      </a:lnTo>
                      <a:lnTo>
                        <a:pt x="361" y="250"/>
                      </a:lnTo>
                      <a:lnTo>
                        <a:pt x="361" y="248"/>
                      </a:lnTo>
                      <a:lnTo>
                        <a:pt x="363" y="246"/>
                      </a:lnTo>
                      <a:lnTo>
                        <a:pt x="363" y="246"/>
                      </a:lnTo>
                      <a:lnTo>
                        <a:pt x="365" y="248"/>
                      </a:lnTo>
                      <a:lnTo>
                        <a:pt x="365" y="246"/>
                      </a:lnTo>
                      <a:lnTo>
                        <a:pt x="367" y="246"/>
                      </a:lnTo>
                      <a:lnTo>
                        <a:pt x="370" y="246"/>
                      </a:lnTo>
                      <a:lnTo>
                        <a:pt x="372" y="246"/>
                      </a:lnTo>
                      <a:lnTo>
                        <a:pt x="372" y="244"/>
                      </a:lnTo>
                      <a:lnTo>
                        <a:pt x="374" y="246"/>
                      </a:lnTo>
                      <a:lnTo>
                        <a:pt x="376" y="250"/>
                      </a:lnTo>
                      <a:lnTo>
                        <a:pt x="376" y="254"/>
                      </a:lnTo>
                      <a:lnTo>
                        <a:pt x="376" y="256"/>
                      </a:lnTo>
                      <a:lnTo>
                        <a:pt x="378" y="263"/>
                      </a:lnTo>
                      <a:lnTo>
                        <a:pt x="391" y="271"/>
                      </a:lnTo>
                      <a:lnTo>
                        <a:pt x="393" y="276"/>
                      </a:lnTo>
                      <a:lnTo>
                        <a:pt x="395" y="280"/>
                      </a:lnTo>
                      <a:lnTo>
                        <a:pt x="397" y="289"/>
                      </a:lnTo>
                      <a:lnTo>
                        <a:pt x="399" y="291"/>
                      </a:lnTo>
                      <a:lnTo>
                        <a:pt x="402" y="295"/>
                      </a:lnTo>
                      <a:lnTo>
                        <a:pt x="406" y="299"/>
                      </a:lnTo>
                      <a:lnTo>
                        <a:pt x="408" y="299"/>
                      </a:lnTo>
                      <a:lnTo>
                        <a:pt x="412" y="299"/>
                      </a:lnTo>
                      <a:lnTo>
                        <a:pt x="414" y="299"/>
                      </a:lnTo>
                      <a:lnTo>
                        <a:pt x="417" y="299"/>
                      </a:lnTo>
                      <a:lnTo>
                        <a:pt x="417" y="297"/>
                      </a:lnTo>
                      <a:lnTo>
                        <a:pt x="419" y="297"/>
                      </a:lnTo>
                      <a:lnTo>
                        <a:pt x="419" y="295"/>
                      </a:lnTo>
                      <a:lnTo>
                        <a:pt x="421" y="297"/>
                      </a:lnTo>
                      <a:lnTo>
                        <a:pt x="423" y="297"/>
                      </a:lnTo>
                      <a:lnTo>
                        <a:pt x="427" y="299"/>
                      </a:lnTo>
                      <a:lnTo>
                        <a:pt x="429" y="301"/>
                      </a:lnTo>
                      <a:lnTo>
                        <a:pt x="429" y="303"/>
                      </a:lnTo>
                      <a:lnTo>
                        <a:pt x="429" y="304"/>
                      </a:lnTo>
                      <a:lnTo>
                        <a:pt x="430" y="304"/>
                      </a:lnTo>
                      <a:lnTo>
                        <a:pt x="432" y="304"/>
                      </a:lnTo>
                      <a:lnTo>
                        <a:pt x="432" y="304"/>
                      </a:lnTo>
                      <a:lnTo>
                        <a:pt x="438" y="304"/>
                      </a:lnTo>
                      <a:lnTo>
                        <a:pt x="440" y="304"/>
                      </a:lnTo>
                      <a:lnTo>
                        <a:pt x="440" y="306"/>
                      </a:lnTo>
                      <a:lnTo>
                        <a:pt x="440" y="306"/>
                      </a:lnTo>
                      <a:lnTo>
                        <a:pt x="442" y="308"/>
                      </a:lnTo>
                      <a:lnTo>
                        <a:pt x="442" y="308"/>
                      </a:lnTo>
                      <a:lnTo>
                        <a:pt x="444" y="306"/>
                      </a:lnTo>
                      <a:lnTo>
                        <a:pt x="446" y="306"/>
                      </a:lnTo>
                      <a:lnTo>
                        <a:pt x="447" y="306"/>
                      </a:lnTo>
                      <a:lnTo>
                        <a:pt x="447" y="308"/>
                      </a:lnTo>
                      <a:lnTo>
                        <a:pt x="449" y="308"/>
                      </a:lnTo>
                      <a:lnTo>
                        <a:pt x="451" y="308"/>
                      </a:lnTo>
                      <a:lnTo>
                        <a:pt x="453" y="308"/>
                      </a:lnTo>
                      <a:lnTo>
                        <a:pt x="453" y="308"/>
                      </a:lnTo>
                      <a:lnTo>
                        <a:pt x="455" y="310"/>
                      </a:lnTo>
                      <a:lnTo>
                        <a:pt x="457" y="310"/>
                      </a:lnTo>
                      <a:lnTo>
                        <a:pt x="462" y="316"/>
                      </a:lnTo>
                      <a:lnTo>
                        <a:pt x="464" y="318"/>
                      </a:lnTo>
                      <a:lnTo>
                        <a:pt x="464" y="320"/>
                      </a:lnTo>
                      <a:lnTo>
                        <a:pt x="466" y="321"/>
                      </a:lnTo>
                      <a:lnTo>
                        <a:pt x="468" y="325"/>
                      </a:lnTo>
                      <a:lnTo>
                        <a:pt x="468" y="325"/>
                      </a:lnTo>
                      <a:lnTo>
                        <a:pt x="468" y="327"/>
                      </a:lnTo>
                      <a:lnTo>
                        <a:pt x="468" y="329"/>
                      </a:lnTo>
                      <a:lnTo>
                        <a:pt x="466" y="331"/>
                      </a:lnTo>
                      <a:lnTo>
                        <a:pt x="466" y="331"/>
                      </a:lnTo>
                      <a:lnTo>
                        <a:pt x="466" y="333"/>
                      </a:lnTo>
                      <a:lnTo>
                        <a:pt x="468" y="335"/>
                      </a:lnTo>
                      <a:lnTo>
                        <a:pt x="470" y="336"/>
                      </a:lnTo>
                      <a:lnTo>
                        <a:pt x="470" y="338"/>
                      </a:lnTo>
                      <a:lnTo>
                        <a:pt x="472" y="342"/>
                      </a:lnTo>
                      <a:lnTo>
                        <a:pt x="472" y="342"/>
                      </a:lnTo>
                      <a:lnTo>
                        <a:pt x="474" y="342"/>
                      </a:lnTo>
                      <a:lnTo>
                        <a:pt x="474" y="342"/>
                      </a:lnTo>
                      <a:lnTo>
                        <a:pt x="474" y="342"/>
                      </a:lnTo>
                      <a:lnTo>
                        <a:pt x="476" y="340"/>
                      </a:lnTo>
                      <a:lnTo>
                        <a:pt x="477" y="338"/>
                      </a:lnTo>
                      <a:lnTo>
                        <a:pt x="479" y="340"/>
                      </a:lnTo>
                      <a:lnTo>
                        <a:pt x="483" y="342"/>
                      </a:lnTo>
                      <a:lnTo>
                        <a:pt x="487" y="348"/>
                      </a:lnTo>
                      <a:lnTo>
                        <a:pt x="489" y="350"/>
                      </a:lnTo>
                      <a:lnTo>
                        <a:pt x="489" y="351"/>
                      </a:lnTo>
                      <a:lnTo>
                        <a:pt x="491" y="353"/>
                      </a:lnTo>
                      <a:lnTo>
                        <a:pt x="491" y="353"/>
                      </a:lnTo>
                      <a:lnTo>
                        <a:pt x="491" y="353"/>
                      </a:lnTo>
                      <a:lnTo>
                        <a:pt x="492" y="353"/>
                      </a:lnTo>
                      <a:lnTo>
                        <a:pt x="492" y="355"/>
                      </a:lnTo>
                      <a:lnTo>
                        <a:pt x="491" y="355"/>
                      </a:lnTo>
                      <a:lnTo>
                        <a:pt x="491" y="357"/>
                      </a:lnTo>
                      <a:lnTo>
                        <a:pt x="491" y="357"/>
                      </a:lnTo>
                      <a:lnTo>
                        <a:pt x="492" y="357"/>
                      </a:lnTo>
                      <a:lnTo>
                        <a:pt x="492" y="357"/>
                      </a:lnTo>
                      <a:lnTo>
                        <a:pt x="492" y="357"/>
                      </a:lnTo>
                      <a:lnTo>
                        <a:pt x="492" y="361"/>
                      </a:lnTo>
                      <a:lnTo>
                        <a:pt x="494" y="361"/>
                      </a:lnTo>
                      <a:lnTo>
                        <a:pt x="496" y="361"/>
                      </a:lnTo>
                      <a:lnTo>
                        <a:pt x="496" y="361"/>
                      </a:lnTo>
                      <a:lnTo>
                        <a:pt x="496" y="363"/>
                      </a:lnTo>
                      <a:lnTo>
                        <a:pt x="498" y="374"/>
                      </a:lnTo>
                      <a:lnTo>
                        <a:pt x="500" y="376"/>
                      </a:lnTo>
                      <a:lnTo>
                        <a:pt x="502" y="378"/>
                      </a:lnTo>
                      <a:lnTo>
                        <a:pt x="504" y="380"/>
                      </a:lnTo>
                      <a:lnTo>
                        <a:pt x="504" y="380"/>
                      </a:lnTo>
                      <a:lnTo>
                        <a:pt x="506" y="380"/>
                      </a:lnTo>
                      <a:lnTo>
                        <a:pt x="507" y="380"/>
                      </a:lnTo>
                      <a:lnTo>
                        <a:pt x="509" y="380"/>
                      </a:lnTo>
                      <a:lnTo>
                        <a:pt x="511" y="378"/>
                      </a:lnTo>
                      <a:lnTo>
                        <a:pt x="513" y="378"/>
                      </a:lnTo>
                      <a:lnTo>
                        <a:pt x="515" y="380"/>
                      </a:lnTo>
                      <a:lnTo>
                        <a:pt x="515" y="380"/>
                      </a:lnTo>
                      <a:lnTo>
                        <a:pt x="515" y="381"/>
                      </a:lnTo>
                      <a:lnTo>
                        <a:pt x="515" y="383"/>
                      </a:lnTo>
                      <a:lnTo>
                        <a:pt x="517" y="383"/>
                      </a:lnTo>
                      <a:lnTo>
                        <a:pt x="517" y="381"/>
                      </a:lnTo>
                      <a:lnTo>
                        <a:pt x="519" y="380"/>
                      </a:lnTo>
                      <a:lnTo>
                        <a:pt x="523" y="380"/>
                      </a:lnTo>
                      <a:lnTo>
                        <a:pt x="526" y="376"/>
                      </a:lnTo>
                      <a:lnTo>
                        <a:pt x="536" y="372"/>
                      </a:lnTo>
                      <a:lnTo>
                        <a:pt x="538" y="372"/>
                      </a:lnTo>
                      <a:lnTo>
                        <a:pt x="541" y="368"/>
                      </a:lnTo>
                      <a:lnTo>
                        <a:pt x="543" y="366"/>
                      </a:lnTo>
                      <a:lnTo>
                        <a:pt x="545" y="366"/>
                      </a:lnTo>
                      <a:lnTo>
                        <a:pt x="547" y="368"/>
                      </a:lnTo>
                      <a:lnTo>
                        <a:pt x="547" y="368"/>
                      </a:lnTo>
                      <a:lnTo>
                        <a:pt x="549" y="370"/>
                      </a:lnTo>
                      <a:lnTo>
                        <a:pt x="549" y="370"/>
                      </a:lnTo>
                      <a:lnTo>
                        <a:pt x="551" y="370"/>
                      </a:lnTo>
                      <a:lnTo>
                        <a:pt x="551" y="370"/>
                      </a:lnTo>
                      <a:lnTo>
                        <a:pt x="551" y="370"/>
                      </a:lnTo>
                      <a:lnTo>
                        <a:pt x="553" y="370"/>
                      </a:lnTo>
                      <a:lnTo>
                        <a:pt x="553" y="372"/>
                      </a:lnTo>
                      <a:lnTo>
                        <a:pt x="551" y="372"/>
                      </a:lnTo>
                      <a:lnTo>
                        <a:pt x="551" y="374"/>
                      </a:lnTo>
                      <a:lnTo>
                        <a:pt x="549" y="374"/>
                      </a:lnTo>
                      <a:lnTo>
                        <a:pt x="549" y="374"/>
                      </a:lnTo>
                      <a:lnTo>
                        <a:pt x="549" y="378"/>
                      </a:lnTo>
                      <a:lnTo>
                        <a:pt x="549" y="378"/>
                      </a:lnTo>
                      <a:lnTo>
                        <a:pt x="547" y="378"/>
                      </a:lnTo>
                      <a:lnTo>
                        <a:pt x="547" y="378"/>
                      </a:lnTo>
                      <a:lnTo>
                        <a:pt x="547" y="380"/>
                      </a:lnTo>
                      <a:lnTo>
                        <a:pt x="547" y="380"/>
                      </a:lnTo>
                      <a:lnTo>
                        <a:pt x="549" y="381"/>
                      </a:lnTo>
                      <a:lnTo>
                        <a:pt x="549" y="381"/>
                      </a:lnTo>
                      <a:lnTo>
                        <a:pt x="549" y="383"/>
                      </a:lnTo>
                      <a:lnTo>
                        <a:pt x="554" y="383"/>
                      </a:lnTo>
                      <a:lnTo>
                        <a:pt x="558" y="383"/>
                      </a:lnTo>
                      <a:lnTo>
                        <a:pt x="560" y="383"/>
                      </a:lnTo>
                      <a:lnTo>
                        <a:pt x="562" y="381"/>
                      </a:lnTo>
                      <a:lnTo>
                        <a:pt x="562" y="288"/>
                      </a:lnTo>
                      <a:lnTo>
                        <a:pt x="558" y="288"/>
                      </a:lnTo>
                      <a:lnTo>
                        <a:pt x="556" y="289"/>
                      </a:lnTo>
                      <a:lnTo>
                        <a:pt x="554" y="291"/>
                      </a:lnTo>
                      <a:lnTo>
                        <a:pt x="551" y="293"/>
                      </a:lnTo>
                      <a:lnTo>
                        <a:pt x="549" y="293"/>
                      </a:lnTo>
                      <a:lnTo>
                        <a:pt x="549" y="293"/>
                      </a:lnTo>
                      <a:lnTo>
                        <a:pt x="547" y="291"/>
                      </a:lnTo>
                      <a:lnTo>
                        <a:pt x="547" y="291"/>
                      </a:lnTo>
                      <a:lnTo>
                        <a:pt x="545" y="291"/>
                      </a:lnTo>
                      <a:lnTo>
                        <a:pt x="545" y="291"/>
                      </a:lnTo>
                      <a:lnTo>
                        <a:pt x="543" y="291"/>
                      </a:lnTo>
                      <a:lnTo>
                        <a:pt x="541" y="293"/>
                      </a:lnTo>
                      <a:lnTo>
                        <a:pt x="539" y="293"/>
                      </a:lnTo>
                      <a:lnTo>
                        <a:pt x="538" y="295"/>
                      </a:lnTo>
                      <a:lnTo>
                        <a:pt x="538" y="295"/>
                      </a:lnTo>
                      <a:lnTo>
                        <a:pt x="536" y="299"/>
                      </a:lnTo>
                      <a:lnTo>
                        <a:pt x="536" y="301"/>
                      </a:lnTo>
                      <a:lnTo>
                        <a:pt x="536" y="301"/>
                      </a:lnTo>
                      <a:lnTo>
                        <a:pt x="536" y="301"/>
                      </a:lnTo>
                      <a:lnTo>
                        <a:pt x="536" y="303"/>
                      </a:lnTo>
                      <a:lnTo>
                        <a:pt x="538" y="304"/>
                      </a:lnTo>
                      <a:lnTo>
                        <a:pt x="539" y="304"/>
                      </a:lnTo>
                      <a:lnTo>
                        <a:pt x="539" y="304"/>
                      </a:lnTo>
                      <a:lnTo>
                        <a:pt x="541" y="306"/>
                      </a:lnTo>
                      <a:lnTo>
                        <a:pt x="541" y="306"/>
                      </a:lnTo>
                      <a:lnTo>
                        <a:pt x="541" y="308"/>
                      </a:lnTo>
                      <a:lnTo>
                        <a:pt x="541" y="310"/>
                      </a:lnTo>
                      <a:lnTo>
                        <a:pt x="539" y="310"/>
                      </a:lnTo>
                      <a:lnTo>
                        <a:pt x="538" y="310"/>
                      </a:lnTo>
                      <a:lnTo>
                        <a:pt x="538" y="310"/>
                      </a:lnTo>
                      <a:lnTo>
                        <a:pt x="538" y="310"/>
                      </a:lnTo>
                      <a:lnTo>
                        <a:pt x="536" y="310"/>
                      </a:lnTo>
                      <a:lnTo>
                        <a:pt x="534" y="308"/>
                      </a:lnTo>
                      <a:lnTo>
                        <a:pt x="530" y="306"/>
                      </a:lnTo>
                      <a:lnTo>
                        <a:pt x="530" y="306"/>
                      </a:lnTo>
                      <a:lnTo>
                        <a:pt x="526" y="306"/>
                      </a:lnTo>
                      <a:lnTo>
                        <a:pt x="524" y="306"/>
                      </a:lnTo>
                      <a:lnTo>
                        <a:pt x="524" y="306"/>
                      </a:lnTo>
                      <a:lnTo>
                        <a:pt x="523" y="304"/>
                      </a:lnTo>
                      <a:lnTo>
                        <a:pt x="523" y="304"/>
                      </a:lnTo>
                      <a:lnTo>
                        <a:pt x="517" y="304"/>
                      </a:lnTo>
                      <a:lnTo>
                        <a:pt x="515" y="304"/>
                      </a:lnTo>
                      <a:lnTo>
                        <a:pt x="513" y="304"/>
                      </a:lnTo>
                      <a:lnTo>
                        <a:pt x="511" y="306"/>
                      </a:lnTo>
                      <a:lnTo>
                        <a:pt x="511" y="304"/>
                      </a:lnTo>
                      <a:lnTo>
                        <a:pt x="509" y="304"/>
                      </a:lnTo>
                      <a:lnTo>
                        <a:pt x="509" y="304"/>
                      </a:lnTo>
                      <a:lnTo>
                        <a:pt x="507" y="304"/>
                      </a:lnTo>
                      <a:lnTo>
                        <a:pt x="507" y="304"/>
                      </a:lnTo>
                      <a:lnTo>
                        <a:pt x="506" y="304"/>
                      </a:lnTo>
                      <a:lnTo>
                        <a:pt x="506" y="304"/>
                      </a:lnTo>
                      <a:lnTo>
                        <a:pt x="506" y="303"/>
                      </a:lnTo>
                      <a:lnTo>
                        <a:pt x="506" y="303"/>
                      </a:lnTo>
                      <a:lnTo>
                        <a:pt x="500" y="291"/>
                      </a:lnTo>
                      <a:lnTo>
                        <a:pt x="498" y="289"/>
                      </a:lnTo>
                      <a:lnTo>
                        <a:pt x="494" y="288"/>
                      </a:lnTo>
                      <a:lnTo>
                        <a:pt x="492" y="286"/>
                      </a:lnTo>
                      <a:lnTo>
                        <a:pt x="492" y="286"/>
                      </a:lnTo>
                      <a:lnTo>
                        <a:pt x="492" y="284"/>
                      </a:lnTo>
                      <a:lnTo>
                        <a:pt x="491" y="282"/>
                      </a:lnTo>
                      <a:lnTo>
                        <a:pt x="491" y="282"/>
                      </a:lnTo>
                      <a:lnTo>
                        <a:pt x="487" y="280"/>
                      </a:lnTo>
                      <a:lnTo>
                        <a:pt x="487" y="280"/>
                      </a:lnTo>
                      <a:lnTo>
                        <a:pt x="487" y="278"/>
                      </a:lnTo>
                      <a:lnTo>
                        <a:pt x="487" y="276"/>
                      </a:lnTo>
                      <a:lnTo>
                        <a:pt x="485" y="276"/>
                      </a:lnTo>
                      <a:lnTo>
                        <a:pt x="483" y="276"/>
                      </a:lnTo>
                      <a:lnTo>
                        <a:pt x="481" y="276"/>
                      </a:lnTo>
                      <a:lnTo>
                        <a:pt x="477" y="274"/>
                      </a:lnTo>
                      <a:lnTo>
                        <a:pt x="477" y="273"/>
                      </a:lnTo>
                      <a:lnTo>
                        <a:pt x="476" y="271"/>
                      </a:lnTo>
                      <a:lnTo>
                        <a:pt x="474" y="269"/>
                      </a:lnTo>
                      <a:lnTo>
                        <a:pt x="474" y="271"/>
                      </a:lnTo>
                      <a:lnTo>
                        <a:pt x="472" y="269"/>
                      </a:lnTo>
                      <a:lnTo>
                        <a:pt x="470" y="267"/>
                      </a:lnTo>
                      <a:lnTo>
                        <a:pt x="470" y="267"/>
                      </a:lnTo>
                      <a:lnTo>
                        <a:pt x="470" y="267"/>
                      </a:lnTo>
                      <a:lnTo>
                        <a:pt x="468" y="267"/>
                      </a:lnTo>
                      <a:lnTo>
                        <a:pt x="468" y="267"/>
                      </a:lnTo>
                      <a:lnTo>
                        <a:pt x="468" y="263"/>
                      </a:lnTo>
                      <a:lnTo>
                        <a:pt x="466" y="261"/>
                      </a:lnTo>
                      <a:lnTo>
                        <a:pt x="464" y="261"/>
                      </a:lnTo>
                      <a:lnTo>
                        <a:pt x="464" y="261"/>
                      </a:lnTo>
                      <a:lnTo>
                        <a:pt x="464" y="256"/>
                      </a:lnTo>
                      <a:lnTo>
                        <a:pt x="464" y="256"/>
                      </a:lnTo>
                      <a:lnTo>
                        <a:pt x="462" y="254"/>
                      </a:lnTo>
                      <a:lnTo>
                        <a:pt x="462" y="254"/>
                      </a:lnTo>
                      <a:lnTo>
                        <a:pt x="462" y="254"/>
                      </a:lnTo>
                      <a:lnTo>
                        <a:pt x="462" y="252"/>
                      </a:lnTo>
                      <a:lnTo>
                        <a:pt x="461" y="248"/>
                      </a:lnTo>
                      <a:lnTo>
                        <a:pt x="461" y="246"/>
                      </a:lnTo>
                      <a:lnTo>
                        <a:pt x="461" y="246"/>
                      </a:lnTo>
                      <a:lnTo>
                        <a:pt x="459" y="246"/>
                      </a:lnTo>
                      <a:lnTo>
                        <a:pt x="459" y="243"/>
                      </a:lnTo>
                      <a:lnTo>
                        <a:pt x="459" y="243"/>
                      </a:lnTo>
                      <a:lnTo>
                        <a:pt x="457" y="243"/>
                      </a:lnTo>
                      <a:lnTo>
                        <a:pt x="457" y="237"/>
                      </a:lnTo>
                      <a:lnTo>
                        <a:pt x="457" y="237"/>
                      </a:lnTo>
                      <a:lnTo>
                        <a:pt x="461" y="231"/>
                      </a:lnTo>
                      <a:lnTo>
                        <a:pt x="462" y="231"/>
                      </a:lnTo>
                      <a:lnTo>
                        <a:pt x="462" y="229"/>
                      </a:lnTo>
                      <a:lnTo>
                        <a:pt x="464" y="229"/>
                      </a:lnTo>
                      <a:lnTo>
                        <a:pt x="462" y="226"/>
                      </a:lnTo>
                      <a:lnTo>
                        <a:pt x="464" y="224"/>
                      </a:lnTo>
                      <a:lnTo>
                        <a:pt x="464" y="224"/>
                      </a:lnTo>
                      <a:lnTo>
                        <a:pt x="464" y="224"/>
                      </a:lnTo>
                      <a:lnTo>
                        <a:pt x="466" y="220"/>
                      </a:lnTo>
                      <a:lnTo>
                        <a:pt x="466" y="216"/>
                      </a:lnTo>
                      <a:lnTo>
                        <a:pt x="466" y="214"/>
                      </a:lnTo>
                      <a:lnTo>
                        <a:pt x="466" y="214"/>
                      </a:lnTo>
                      <a:lnTo>
                        <a:pt x="466" y="211"/>
                      </a:lnTo>
                      <a:lnTo>
                        <a:pt x="466" y="209"/>
                      </a:lnTo>
                      <a:lnTo>
                        <a:pt x="468" y="209"/>
                      </a:lnTo>
                      <a:lnTo>
                        <a:pt x="468" y="207"/>
                      </a:lnTo>
                      <a:lnTo>
                        <a:pt x="468" y="205"/>
                      </a:lnTo>
                      <a:lnTo>
                        <a:pt x="468" y="203"/>
                      </a:lnTo>
                      <a:lnTo>
                        <a:pt x="468" y="201"/>
                      </a:lnTo>
                      <a:lnTo>
                        <a:pt x="470" y="199"/>
                      </a:lnTo>
                      <a:lnTo>
                        <a:pt x="470" y="199"/>
                      </a:lnTo>
                      <a:lnTo>
                        <a:pt x="470" y="199"/>
                      </a:lnTo>
                      <a:lnTo>
                        <a:pt x="472" y="197"/>
                      </a:lnTo>
                      <a:lnTo>
                        <a:pt x="472" y="196"/>
                      </a:lnTo>
                      <a:lnTo>
                        <a:pt x="472" y="194"/>
                      </a:lnTo>
                      <a:lnTo>
                        <a:pt x="472" y="192"/>
                      </a:lnTo>
                      <a:lnTo>
                        <a:pt x="474" y="188"/>
                      </a:lnTo>
                      <a:lnTo>
                        <a:pt x="474" y="186"/>
                      </a:lnTo>
                      <a:lnTo>
                        <a:pt x="476" y="186"/>
                      </a:lnTo>
                      <a:lnTo>
                        <a:pt x="476" y="184"/>
                      </a:lnTo>
                      <a:lnTo>
                        <a:pt x="477" y="182"/>
                      </a:lnTo>
                      <a:lnTo>
                        <a:pt x="477" y="182"/>
                      </a:lnTo>
                      <a:lnTo>
                        <a:pt x="477" y="182"/>
                      </a:lnTo>
                      <a:lnTo>
                        <a:pt x="479" y="182"/>
                      </a:lnTo>
                      <a:lnTo>
                        <a:pt x="479" y="182"/>
                      </a:lnTo>
                      <a:lnTo>
                        <a:pt x="481" y="179"/>
                      </a:lnTo>
                      <a:lnTo>
                        <a:pt x="481" y="177"/>
                      </a:lnTo>
                      <a:lnTo>
                        <a:pt x="481" y="177"/>
                      </a:lnTo>
                      <a:lnTo>
                        <a:pt x="479" y="175"/>
                      </a:lnTo>
                      <a:lnTo>
                        <a:pt x="479" y="175"/>
                      </a:lnTo>
                      <a:lnTo>
                        <a:pt x="479" y="175"/>
                      </a:lnTo>
                      <a:lnTo>
                        <a:pt x="481" y="173"/>
                      </a:lnTo>
                      <a:lnTo>
                        <a:pt x="481" y="171"/>
                      </a:lnTo>
                      <a:lnTo>
                        <a:pt x="479" y="169"/>
                      </a:lnTo>
                      <a:lnTo>
                        <a:pt x="477" y="169"/>
                      </a:lnTo>
                      <a:lnTo>
                        <a:pt x="477" y="167"/>
                      </a:lnTo>
                      <a:lnTo>
                        <a:pt x="477" y="167"/>
                      </a:lnTo>
                      <a:lnTo>
                        <a:pt x="477" y="166"/>
                      </a:lnTo>
                      <a:lnTo>
                        <a:pt x="477" y="166"/>
                      </a:lnTo>
                      <a:lnTo>
                        <a:pt x="477" y="164"/>
                      </a:lnTo>
                      <a:lnTo>
                        <a:pt x="477" y="164"/>
                      </a:lnTo>
                      <a:lnTo>
                        <a:pt x="477" y="162"/>
                      </a:lnTo>
                      <a:lnTo>
                        <a:pt x="477" y="160"/>
                      </a:lnTo>
                      <a:lnTo>
                        <a:pt x="477" y="160"/>
                      </a:lnTo>
                      <a:lnTo>
                        <a:pt x="477" y="158"/>
                      </a:lnTo>
                      <a:lnTo>
                        <a:pt x="476" y="156"/>
                      </a:lnTo>
                      <a:lnTo>
                        <a:pt x="477" y="154"/>
                      </a:lnTo>
                      <a:lnTo>
                        <a:pt x="477" y="152"/>
                      </a:lnTo>
                      <a:lnTo>
                        <a:pt x="477" y="152"/>
                      </a:lnTo>
                      <a:lnTo>
                        <a:pt x="477" y="151"/>
                      </a:lnTo>
                      <a:lnTo>
                        <a:pt x="477" y="151"/>
                      </a:lnTo>
                      <a:lnTo>
                        <a:pt x="476" y="151"/>
                      </a:lnTo>
                      <a:lnTo>
                        <a:pt x="476" y="151"/>
                      </a:lnTo>
                      <a:lnTo>
                        <a:pt x="476" y="151"/>
                      </a:lnTo>
                      <a:lnTo>
                        <a:pt x="476" y="149"/>
                      </a:lnTo>
                      <a:lnTo>
                        <a:pt x="474" y="147"/>
                      </a:lnTo>
                      <a:lnTo>
                        <a:pt x="474" y="145"/>
                      </a:lnTo>
                      <a:lnTo>
                        <a:pt x="476" y="143"/>
                      </a:lnTo>
                      <a:lnTo>
                        <a:pt x="477" y="141"/>
                      </a:lnTo>
                      <a:lnTo>
                        <a:pt x="477" y="137"/>
                      </a:lnTo>
                      <a:lnTo>
                        <a:pt x="477" y="132"/>
                      </a:lnTo>
                      <a:lnTo>
                        <a:pt x="477" y="128"/>
                      </a:lnTo>
                      <a:lnTo>
                        <a:pt x="477" y="126"/>
                      </a:lnTo>
                      <a:lnTo>
                        <a:pt x="479" y="120"/>
                      </a:lnTo>
                      <a:lnTo>
                        <a:pt x="479" y="117"/>
                      </a:lnTo>
                      <a:lnTo>
                        <a:pt x="481" y="117"/>
                      </a:lnTo>
                      <a:lnTo>
                        <a:pt x="481" y="115"/>
                      </a:lnTo>
                      <a:lnTo>
                        <a:pt x="481" y="115"/>
                      </a:lnTo>
                      <a:lnTo>
                        <a:pt x="481" y="113"/>
                      </a:lnTo>
                      <a:lnTo>
                        <a:pt x="479" y="113"/>
                      </a:lnTo>
                      <a:lnTo>
                        <a:pt x="479" y="111"/>
                      </a:lnTo>
                      <a:lnTo>
                        <a:pt x="479" y="111"/>
                      </a:lnTo>
                      <a:lnTo>
                        <a:pt x="477" y="111"/>
                      </a:lnTo>
                      <a:lnTo>
                        <a:pt x="477" y="109"/>
                      </a:lnTo>
                      <a:lnTo>
                        <a:pt x="477" y="109"/>
                      </a:lnTo>
                      <a:lnTo>
                        <a:pt x="477" y="105"/>
                      </a:lnTo>
                      <a:lnTo>
                        <a:pt x="476" y="102"/>
                      </a:lnTo>
                      <a:lnTo>
                        <a:pt x="476" y="102"/>
                      </a:lnTo>
                      <a:lnTo>
                        <a:pt x="474" y="100"/>
                      </a:lnTo>
                      <a:lnTo>
                        <a:pt x="474" y="98"/>
                      </a:lnTo>
                      <a:lnTo>
                        <a:pt x="474" y="98"/>
                      </a:lnTo>
                      <a:lnTo>
                        <a:pt x="476" y="98"/>
                      </a:lnTo>
                      <a:lnTo>
                        <a:pt x="476" y="98"/>
                      </a:lnTo>
                      <a:lnTo>
                        <a:pt x="474" y="98"/>
                      </a:lnTo>
                      <a:lnTo>
                        <a:pt x="474" y="98"/>
                      </a:lnTo>
                      <a:lnTo>
                        <a:pt x="474" y="96"/>
                      </a:lnTo>
                      <a:lnTo>
                        <a:pt x="474" y="94"/>
                      </a:lnTo>
                      <a:lnTo>
                        <a:pt x="472" y="92"/>
                      </a:lnTo>
                      <a:lnTo>
                        <a:pt x="472" y="92"/>
                      </a:lnTo>
                      <a:lnTo>
                        <a:pt x="470" y="90"/>
                      </a:lnTo>
                      <a:lnTo>
                        <a:pt x="470" y="90"/>
                      </a:lnTo>
                      <a:lnTo>
                        <a:pt x="468" y="89"/>
                      </a:lnTo>
                      <a:lnTo>
                        <a:pt x="468" y="89"/>
                      </a:lnTo>
                      <a:lnTo>
                        <a:pt x="470" y="87"/>
                      </a:lnTo>
                      <a:lnTo>
                        <a:pt x="468" y="85"/>
                      </a:lnTo>
                      <a:lnTo>
                        <a:pt x="468" y="83"/>
                      </a:lnTo>
                      <a:lnTo>
                        <a:pt x="464" y="83"/>
                      </a:lnTo>
                      <a:lnTo>
                        <a:pt x="461" y="81"/>
                      </a:lnTo>
                      <a:lnTo>
                        <a:pt x="459" y="81"/>
                      </a:lnTo>
                      <a:lnTo>
                        <a:pt x="457" y="77"/>
                      </a:lnTo>
                      <a:lnTo>
                        <a:pt x="459" y="75"/>
                      </a:lnTo>
                      <a:lnTo>
                        <a:pt x="462" y="74"/>
                      </a:lnTo>
                      <a:lnTo>
                        <a:pt x="468" y="70"/>
                      </a:lnTo>
                      <a:lnTo>
                        <a:pt x="476" y="64"/>
                      </a:lnTo>
                      <a:lnTo>
                        <a:pt x="487" y="53"/>
                      </a:lnTo>
                      <a:lnTo>
                        <a:pt x="496" y="42"/>
                      </a:lnTo>
                      <a:lnTo>
                        <a:pt x="498" y="34"/>
                      </a:lnTo>
                      <a:lnTo>
                        <a:pt x="500" y="28"/>
                      </a:lnTo>
                      <a:lnTo>
                        <a:pt x="496" y="21"/>
                      </a:lnTo>
                      <a:lnTo>
                        <a:pt x="496" y="21"/>
                      </a:lnTo>
                      <a:lnTo>
                        <a:pt x="498" y="19"/>
                      </a:lnTo>
                      <a:lnTo>
                        <a:pt x="506" y="19"/>
                      </a:lnTo>
                      <a:lnTo>
                        <a:pt x="519" y="17"/>
                      </a:lnTo>
                      <a:lnTo>
                        <a:pt x="530" y="15"/>
                      </a:lnTo>
                      <a:lnTo>
                        <a:pt x="547" y="12"/>
                      </a:lnTo>
                      <a:lnTo>
                        <a:pt x="566" y="10"/>
                      </a:lnTo>
                      <a:lnTo>
                        <a:pt x="584" y="6"/>
                      </a:lnTo>
                      <a:lnTo>
                        <a:pt x="600" y="4"/>
                      </a:lnTo>
                      <a:lnTo>
                        <a:pt x="616" y="0"/>
                      </a:lnTo>
                      <a:lnTo>
                        <a:pt x="630" y="0"/>
                      </a:lnTo>
                      <a:lnTo>
                        <a:pt x="631" y="6"/>
                      </a:lnTo>
                      <a:lnTo>
                        <a:pt x="635" y="13"/>
                      </a:lnTo>
                      <a:lnTo>
                        <a:pt x="639" y="21"/>
                      </a:lnTo>
                      <a:lnTo>
                        <a:pt x="645" y="25"/>
                      </a:lnTo>
                      <a:lnTo>
                        <a:pt x="646" y="27"/>
                      </a:lnTo>
                      <a:lnTo>
                        <a:pt x="650" y="28"/>
                      </a:lnTo>
                      <a:lnTo>
                        <a:pt x="652" y="30"/>
                      </a:lnTo>
                      <a:lnTo>
                        <a:pt x="656" y="30"/>
                      </a:lnTo>
                      <a:lnTo>
                        <a:pt x="658" y="28"/>
                      </a:lnTo>
                      <a:lnTo>
                        <a:pt x="660" y="28"/>
                      </a:lnTo>
                      <a:lnTo>
                        <a:pt x="660" y="27"/>
                      </a:lnTo>
                      <a:lnTo>
                        <a:pt x="661" y="27"/>
                      </a:lnTo>
                      <a:lnTo>
                        <a:pt x="663" y="28"/>
                      </a:lnTo>
                      <a:lnTo>
                        <a:pt x="663" y="30"/>
                      </a:lnTo>
                      <a:lnTo>
                        <a:pt x="665" y="30"/>
                      </a:lnTo>
                      <a:lnTo>
                        <a:pt x="667" y="30"/>
                      </a:lnTo>
                      <a:lnTo>
                        <a:pt x="667" y="30"/>
                      </a:lnTo>
                      <a:lnTo>
                        <a:pt x="671" y="28"/>
                      </a:lnTo>
                      <a:lnTo>
                        <a:pt x="673" y="28"/>
                      </a:lnTo>
                      <a:lnTo>
                        <a:pt x="673" y="28"/>
                      </a:lnTo>
                      <a:lnTo>
                        <a:pt x="673" y="28"/>
                      </a:lnTo>
                      <a:lnTo>
                        <a:pt x="673" y="28"/>
                      </a:lnTo>
                      <a:lnTo>
                        <a:pt x="673" y="28"/>
                      </a:lnTo>
                      <a:lnTo>
                        <a:pt x="673" y="28"/>
                      </a:lnTo>
                      <a:lnTo>
                        <a:pt x="675" y="30"/>
                      </a:lnTo>
                      <a:lnTo>
                        <a:pt x="675" y="30"/>
                      </a:lnTo>
                      <a:lnTo>
                        <a:pt x="675" y="30"/>
                      </a:lnTo>
                      <a:lnTo>
                        <a:pt x="678" y="30"/>
                      </a:lnTo>
                      <a:lnTo>
                        <a:pt x="678" y="32"/>
                      </a:lnTo>
                      <a:lnTo>
                        <a:pt x="680" y="34"/>
                      </a:lnTo>
                      <a:lnTo>
                        <a:pt x="682" y="34"/>
                      </a:lnTo>
                      <a:lnTo>
                        <a:pt x="684" y="34"/>
                      </a:lnTo>
                      <a:lnTo>
                        <a:pt x="686" y="36"/>
                      </a:lnTo>
                      <a:lnTo>
                        <a:pt x="686" y="38"/>
                      </a:lnTo>
                      <a:lnTo>
                        <a:pt x="686" y="42"/>
                      </a:lnTo>
                      <a:lnTo>
                        <a:pt x="688" y="43"/>
                      </a:lnTo>
                      <a:lnTo>
                        <a:pt x="688" y="45"/>
                      </a:lnTo>
                      <a:lnTo>
                        <a:pt x="695" y="51"/>
                      </a:lnTo>
                      <a:lnTo>
                        <a:pt x="697" y="51"/>
                      </a:lnTo>
                      <a:lnTo>
                        <a:pt x="699" y="51"/>
                      </a:lnTo>
                      <a:lnTo>
                        <a:pt x="699" y="51"/>
                      </a:lnTo>
                      <a:lnTo>
                        <a:pt x="703" y="51"/>
                      </a:lnTo>
                      <a:lnTo>
                        <a:pt x="705" y="51"/>
                      </a:lnTo>
                      <a:lnTo>
                        <a:pt x="714" y="53"/>
                      </a:lnTo>
                      <a:lnTo>
                        <a:pt x="714" y="57"/>
                      </a:lnTo>
                      <a:lnTo>
                        <a:pt x="714" y="60"/>
                      </a:lnTo>
                      <a:lnTo>
                        <a:pt x="714" y="62"/>
                      </a:lnTo>
                      <a:lnTo>
                        <a:pt x="718" y="62"/>
                      </a:lnTo>
                      <a:lnTo>
                        <a:pt x="720" y="62"/>
                      </a:lnTo>
                      <a:lnTo>
                        <a:pt x="720" y="62"/>
                      </a:lnTo>
                      <a:lnTo>
                        <a:pt x="722" y="60"/>
                      </a:lnTo>
                      <a:lnTo>
                        <a:pt x="723" y="62"/>
                      </a:lnTo>
                      <a:lnTo>
                        <a:pt x="725" y="62"/>
                      </a:lnTo>
                      <a:lnTo>
                        <a:pt x="727" y="62"/>
                      </a:lnTo>
                      <a:lnTo>
                        <a:pt x="727" y="62"/>
                      </a:lnTo>
                      <a:lnTo>
                        <a:pt x="729" y="62"/>
                      </a:lnTo>
                      <a:lnTo>
                        <a:pt x="731" y="64"/>
                      </a:lnTo>
                      <a:lnTo>
                        <a:pt x="733" y="66"/>
                      </a:lnTo>
                      <a:lnTo>
                        <a:pt x="735" y="68"/>
                      </a:lnTo>
                      <a:lnTo>
                        <a:pt x="735" y="68"/>
                      </a:lnTo>
                      <a:lnTo>
                        <a:pt x="737" y="68"/>
                      </a:lnTo>
                      <a:lnTo>
                        <a:pt x="746" y="68"/>
                      </a:lnTo>
                      <a:lnTo>
                        <a:pt x="750" y="68"/>
                      </a:lnTo>
                      <a:lnTo>
                        <a:pt x="752" y="70"/>
                      </a:lnTo>
                      <a:lnTo>
                        <a:pt x="753" y="72"/>
                      </a:lnTo>
                      <a:lnTo>
                        <a:pt x="753" y="74"/>
                      </a:lnTo>
                      <a:lnTo>
                        <a:pt x="755" y="75"/>
                      </a:lnTo>
                      <a:lnTo>
                        <a:pt x="757" y="77"/>
                      </a:lnTo>
                      <a:lnTo>
                        <a:pt x="759" y="77"/>
                      </a:lnTo>
                      <a:lnTo>
                        <a:pt x="765" y="77"/>
                      </a:lnTo>
                      <a:lnTo>
                        <a:pt x="770" y="79"/>
                      </a:lnTo>
                      <a:lnTo>
                        <a:pt x="770" y="79"/>
                      </a:lnTo>
                      <a:lnTo>
                        <a:pt x="772" y="81"/>
                      </a:lnTo>
                      <a:lnTo>
                        <a:pt x="772" y="81"/>
                      </a:lnTo>
                      <a:lnTo>
                        <a:pt x="772" y="81"/>
                      </a:lnTo>
                      <a:lnTo>
                        <a:pt x="772" y="83"/>
                      </a:lnTo>
                      <a:lnTo>
                        <a:pt x="774" y="83"/>
                      </a:lnTo>
                      <a:lnTo>
                        <a:pt x="774" y="83"/>
                      </a:lnTo>
                      <a:lnTo>
                        <a:pt x="776" y="83"/>
                      </a:lnTo>
                      <a:lnTo>
                        <a:pt x="778" y="85"/>
                      </a:lnTo>
                      <a:lnTo>
                        <a:pt x="784" y="87"/>
                      </a:lnTo>
                      <a:lnTo>
                        <a:pt x="785" y="87"/>
                      </a:lnTo>
                      <a:close/>
                    </a:path>
                  </a:pathLst>
                </a:custGeom>
                <a:solidFill>
                  <a:srgbClr val="758E95"/>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7" name="Tanzania">
                  <a:extLst>
                    <a:ext uri="{FF2B5EF4-FFF2-40B4-BE49-F238E27FC236}">
                      <a16:creationId xmlns:a16="http://schemas.microsoft.com/office/drawing/2014/main" id="{4CCF8E8B-AEC1-4FE1-ADDF-E6745BF19FB2}"/>
                    </a:ext>
                  </a:extLst>
                </p:cNvPr>
                <p:cNvSpPr>
                  <a:spLocks noEditPoints="1"/>
                </p:cNvSpPr>
                <p:nvPr/>
              </p:nvSpPr>
              <p:spPr bwMode="auto">
                <a:xfrm>
                  <a:off x="2854325" y="2489200"/>
                  <a:ext cx="635000" cy="615950"/>
                </a:xfrm>
                <a:custGeom>
                  <a:avLst/>
                  <a:gdLst>
                    <a:gd name="T0" fmla="*/ 740 w 800"/>
                    <a:gd name="T1" fmla="*/ 500 h 778"/>
                    <a:gd name="T2" fmla="*/ 759 w 800"/>
                    <a:gd name="T3" fmla="*/ 481 h 778"/>
                    <a:gd name="T4" fmla="*/ 729 w 800"/>
                    <a:gd name="T5" fmla="*/ 376 h 778"/>
                    <a:gd name="T6" fmla="*/ 723 w 800"/>
                    <a:gd name="T7" fmla="*/ 383 h 778"/>
                    <a:gd name="T8" fmla="*/ 708 w 800"/>
                    <a:gd name="T9" fmla="*/ 374 h 778"/>
                    <a:gd name="T10" fmla="*/ 746 w 800"/>
                    <a:gd name="T11" fmla="*/ 284 h 778"/>
                    <a:gd name="T12" fmla="*/ 759 w 800"/>
                    <a:gd name="T13" fmla="*/ 287 h 778"/>
                    <a:gd name="T14" fmla="*/ 753 w 800"/>
                    <a:gd name="T15" fmla="*/ 317 h 778"/>
                    <a:gd name="T16" fmla="*/ 742 w 800"/>
                    <a:gd name="T17" fmla="*/ 314 h 778"/>
                    <a:gd name="T18" fmla="*/ 742 w 800"/>
                    <a:gd name="T19" fmla="*/ 302 h 778"/>
                    <a:gd name="T20" fmla="*/ 748 w 800"/>
                    <a:gd name="T21" fmla="*/ 295 h 778"/>
                    <a:gd name="T22" fmla="*/ 746 w 800"/>
                    <a:gd name="T23" fmla="*/ 282 h 778"/>
                    <a:gd name="T24" fmla="*/ 599 w 800"/>
                    <a:gd name="T25" fmla="*/ 171 h 778"/>
                    <a:gd name="T26" fmla="*/ 624 w 800"/>
                    <a:gd name="T27" fmla="*/ 203 h 778"/>
                    <a:gd name="T28" fmla="*/ 710 w 800"/>
                    <a:gd name="T29" fmla="*/ 276 h 778"/>
                    <a:gd name="T30" fmla="*/ 704 w 800"/>
                    <a:gd name="T31" fmla="*/ 293 h 778"/>
                    <a:gd name="T32" fmla="*/ 688 w 800"/>
                    <a:gd name="T33" fmla="*/ 334 h 778"/>
                    <a:gd name="T34" fmla="*/ 684 w 800"/>
                    <a:gd name="T35" fmla="*/ 372 h 778"/>
                    <a:gd name="T36" fmla="*/ 695 w 800"/>
                    <a:gd name="T37" fmla="*/ 394 h 778"/>
                    <a:gd name="T38" fmla="*/ 716 w 800"/>
                    <a:gd name="T39" fmla="*/ 415 h 778"/>
                    <a:gd name="T40" fmla="*/ 735 w 800"/>
                    <a:gd name="T41" fmla="*/ 441 h 778"/>
                    <a:gd name="T42" fmla="*/ 720 w 800"/>
                    <a:gd name="T43" fmla="*/ 456 h 778"/>
                    <a:gd name="T44" fmla="*/ 720 w 800"/>
                    <a:gd name="T45" fmla="*/ 490 h 778"/>
                    <a:gd name="T46" fmla="*/ 720 w 800"/>
                    <a:gd name="T47" fmla="*/ 524 h 778"/>
                    <a:gd name="T48" fmla="*/ 727 w 800"/>
                    <a:gd name="T49" fmla="*/ 560 h 778"/>
                    <a:gd name="T50" fmla="*/ 725 w 800"/>
                    <a:gd name="T51" fmla="*/ 571 h 778"/>
                    <a:gd name="T52" fmla="*/ 735 w 800"/>
                    <a:gd name="T53" fmla="*/ 586 h 778"/>
                    <a:gd name="T54" fmla="*/ 736 w 800"/>
                    <a:gd name="T55" fmla="*/ 610 h 778"/>
                    <a:gd name="T56" fmla="*/ 750 w 800"/>
                    <a:gd name="T57" fmla="*/ 629 h 778"/>
                    <a:gd name="T58" fmla="*/ 748 w 800"/>
                    <a:gd name="T59" fmla="*/ 652 h 778"/>
                    <a:gd name="T60" fmla="*/ 774 w 800"/>
                    <a:gd name="T61" fmla="*/ 661 h 778"/>
                    <a:gd name="T62" fmla="*/ 783 w 800"/>
                    <a:gd name="T63" fmla="*/ 671 h 778"/>
                    <a:gd name="T64" fmla="*/ 797 w 800"/>
                    <a:gd name="T65" fmla="*/ 672 h 778"/>
                    <a:gd name="T66" fmla="*/ 780 w 800"/>
                    <a:gd name="T67" fmla="*/ 702 h 778"/>
                    <a:gd name="T68" fmla="*/ 680 w 800"/>
                    <a:gd name="T69" fmla="*/ 742 h 778"/>
                    <a:gd name="T70" fmla="*/ 631 w 800"/>
                    <a:gd name="T71" fmla="*/ 742 h 778"/>
                    <a:gd name="T72" fmla="*/ 599 w 800"/>
                    <a:gd name="T73" fmla="*/ 770 h 778"/>
                    <a:gd name="T74" fmla="*/ 558 w 800"/>
                    <a:gd name="T75" fmla="*/ 770 h 778"/>
                    <a:gd name="T76" fmla="*/ 517 w 800"/>
                    <a:gd name="T77" fmla="*/ 776 h 778"/>
                    <a:gd name="T78" fmla="*/ 487 w 800"/>
                    <a:gd name="T79" fmla="*/ 763 h 778"/>
                    <a:gd name="T80" fmla="*/ 451 w 800"/>
                    <a:gd name="T81" fmla="*/ 766 h 778"/>
                    <a:gd name="T82" fmla="*/ 402 w 800"/>
                    <a:gd name="T83" fmla="*/ 757 h 778"/>
                    <a:gd name="T84" fmla="*/ 381 w 800"/>
                    <a:gd name="T85" fmla="*/ 732 h 778"/>
                    <a:gd name="T86" fmla="*/ 381 w 800"/>
                    <a:gd name="T87" fmla="*/ 693 h 778"/>
                    <a:gd name="T88" fmla="*/ 365 w 800"/>
                    <a:gd name="T89" fmla="*/ 639 h 778"/>
                    <a:gd name="T90" fmla="*/ 333 w 800"/>
                    <a:gd name="T91" fmla="*/ 625 h 778"/>
                    <a:gd name="T92" fmla="*/ 293 w 800"/>
                    <a:gd name="T93" fmla="*/ 622 h 778"/>
                    <a:gd name="T94" fmla="*/ 258 w 800"/>
                    <a:gd name="T95" fmla="*/ 607 h 778"/>
                    <a:gd name="T96" fmla="*/ 203 w 800"/>
                    <a:gd name="T97" fmla="*/ 582 h 778"/>
                    <a:gd name="T98" fmla="*/ 156 w 800"/>
                    <a:gd name="T99" fmla="*/ 554 h 778"/>
                    <a:gd name="T100" fmla="*/ 124 w 800"/>
                    <a:gd name="T101" fmla="*/ 548 h 778"/>
                    <a:gd name="T102" fmla="*/ 13 w 800"/>
                    <a:gd name="T103" fmla="*/ 372 h 778"/>
                    <a:gd name="T104" fmla="*/ 32 w 800"/>
                    <a:gd name="T105" fmla="*/ 246 h 778"/>
                    <a:gd name="T106" fmla="*/ 74 w 800"/>
                    <a:gd name="T107" fmla="*/ 201 h 778"/>
                    <a:gd name="T108" fmla="*/ 90 w 800"/>
                    <a:gd name="T109" fmla="*/ 178 h 778"/>
                    <a:gd name="T110" fmla="*/ 107 w 800"/>
                    <a:gd name="T111" fmla="*/ 154 h 778"/>
                    <a:gd name="T112" fmla="*/ 89 w 800"/>
                    <a:gd name="T113" fmla="*/ 137 h 778"/>
                    <a:gd name="T114" fmla="*/ 79 w 800"/>
                    <a:gd name="T115" fmla="*/ 120 h 778"/>
                    <a:gd name="T116" fmla="*/ 111 w 800"/>
                    <a:gd name="T117" fmla="*/ 96 h 778"/>
                    <a:gd name="T118" fmla="*/ 109 w 800"/>
                    <a:gd name="T119" fmla="*/ 53 h 778"/>
                    <a:gd name="T120" fmla="*/ 89 w 800"/>
                    <a:gd name="T121" fmla="*/ 23 h 778"/>
                    <a:gd name="T122" fmla="*/ 85 w 800"/>
                    <a:gd name="T123" fmla="*/ 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778">
                      <a:moveTo>
                        <a:pt x="759" y="486"/>
                      </a:moveTo>
                      <a:lnTo>
                        <a:pt x="757" y="492"/>
                      </a:lnTo>
                      <a:lnTo>
                        <a:pt x="757" y="494"/>
                      </a:lnTo>
                      <a:lnTo>
                        <a:pt x="757" y="494"/>
                      </a:lnTo>
                      <a:lnTo>
                        <a:pt x="757" y="496"/>
                      </a:lnTo>
                      <a:lnTo>
                        <a:pt x="755" y="496"/>
                      </a:lnTo>
                      <a:lnTo>
                        <a:pt x="755" y="496"/>
                      </a:lnTo>
                      <a:lnTo>
                        <a:pt x="755" y="498"/>
                      </a:lnTo>
                      <a:lnTo>
                        <a:pt x="755" y="500"/>
                      </a:lnTo>
                      <a:lnTo>
                        <a:pt x="753" y="500"/>
                      </a:lnTo>
                      <a:lnTo>
                        <a:pt x="751" y="498"/>
                      </a:lnTo>
                      <a:lnTo>
                        <a:pt x="750" y="500"/>
                      </a:lnTo>
                      <a:lnTo>
                        <a:pt x="750" y="501"/>
                      </a:lnTo>
                      <a:lnTo>
                        <a:pt x="748" y="501"/>
                      </a:lnTo>
                      <a:lnTo>
                        <a:pt x="748" y="503"/>
                      </a:lnTo>
                      <a:lnTo>
                        <a:pt x="744" y="505"/>
                      </a:lnTo>
                      <a:lnTo>
                        <a:pt x="744" y="505"/>
                      </a:lnTo>
                      <a:lnTo>
                        <a:pt x="742" y="505"/>
                      </a:lnTo>
                      <a:lnTo>
                        <a:pt x="740" y="503"/>
                      </a:lnTo>
                      <a:lnTo>
                        <a:pt x="738" y="501"/>
                      </a:lnTo>
                      <a:lnTo>
                        <a:pt x="738" y="501"/>
                      </a:lnTo>
                      <a:lnTo>
                        <a:pt x="740" y="501"/>
                      </a:lnTo>
                      <a:lnTo>
                        <a:pt x="740" y="501"/>
                      </a:lnTo>
                      <a:lnTo>
                        <a:pt x="740" y="501"/>
                      </a:lnTo>
                      <a:lnTo>
                        <a:pt x="740" y="500"/>
                      </a:lnTo>
                      <a:lnTo>
                        <a:pt x="742" y="500"/>
                      </a:lnTo>
                      <a:lnTo>
                        <a:pt x="742" y="500"/>
                      </a:lnTo>
                      <a:lnTo>
                        <a:pt x="746" y="496"/>
                      </a:lnTo>
                      <a:lnTo>
                        <a:pt x="746" y="494"/>
                      </a:lnTo>
                      <a:lnTo>
                        <a:pt x="746" y="494"/>
                      </a:lnTo>
                      <a:lnTo>
                        <a:pt x="746" y="492"/>
                      </a:lnTo>
                      <a:lnTo>
                        <a:pt x="748" y="492"/>
                      </a:lnTo>
                      <a:lnTo>
                        <a:pt x="748" y="492"/>
                      </a:lnTo>
                      <a:lnTo>
                        <a:pt x="750" y="492"/>
                      </a:lnTo>
                      <a:lnTo>
                        <a:pt x="750" y="492"/>
                      </a:lnTo>
                      <a:lnTo>
                        <a:pt x="753" y="490"/>
                      </a:lnTo>
                      <a:lnTo>
                        <a:pt x="753" y="490"/>
                      </a:lnTo>
                      <a:lnTo>
                        <a:pt x="753" y="490"/>
                      </a:lnTo>
                      <a:lnTo>
                        <a:pt x="751" y="490"/>
                      </a:lnTo>
                      <a:lnTo>
                        <a:pt x="751" y="488"/>
                      </a:lnTo>
                      <a:lnTo>
                        <a:pt x="751" y="488"/>
                      </a:lnTo>
                      <a:lnTo>
                        <a:pt x="753" y="488"/>
                      </a:lnTo>
                      <a:lnTo>
                        <a:pt x="753" y="486"/>
                      </a:lnTo>
                      <a:lnTo>
                        <a:pt x="755" y="486"/>
                      </a:lnTo>
                      <a:lnTo>
                        <a:pt x="757" y="486"/>
                      </a:lnTo>
                      <a:lnTo>
                        <a:pt x="757" y="485"/>
                      </a:lnTo>
                      <a:lnTo>
                        <a:pt x="757" y="483"/>
                      </a:lnTo>
                      <a:lnTo>
                        <a:pt x="757" y="483"/>
                      </a:lnTo>
                      <a:lnTo>
                        <a:pt x="759" y="483"/>
                      </a:lnTo>
                      <a:lnTo>
                        <a:pt x="759" y="481"/>
                      </a:lnTo>
                      <a:lnTo>
                        <a:pt x="759" y="479"/>
                      </a:lnTo>
                      <a:lnTo>
                        <a:pt x="759" y="479"/>
                      </a:lnTo>
                      <a:lnTo>
                        <a:pt x="761" y="481"/>
                      </a:lnTo>
                      <a:lnTo>
                        <a:pt x="761" y="483"/>
                      </a:lnTo>
                      <a:lnTo>
                        <a:pt x="759" y="486"/>
                      </a:lnTo>
                      <a:close/>
                      <a:moveTo>
                        <a:pt x="721" y="355"/>
                      </a:moveTo>
                      <a:lnTo>
                        <a:pt x="721" y="357"/>
                      </a:lnTo>
                      <a:lnTo>
                        <a:pt x="721" y="357"/>
                      </a:lnTo>
                      <a:lnTo>
                        <a:pt x="721" y="359"/>
                      </a:lnTo>
                      <a:lnTo>
                        <a:pt x="723" y="361"/>
                      </a:lnTo>
                      <a:lnTo>
                        <a:pt x="725" y="364"/>
                      </a:lnTo>
                      <a:lnTo>
                        <a:pt x="725" y="364"/>
                      </a:lnTo>
                      <a:lnTo>
                        <a:pt x="727" y="364"/>
                      </a:lnTo>
                      <a:lnTo>
                        <a:pt x="727" y="366"/>
                      </a:lnTo>
                      <a:lnTo>
                        <a:pt x="727" y="368"/>
                      </a:lnTo>
                      <a:lnTo>
                        <a:pt x="725" y="368"/>
                      </a:lnTo>
                      <a:lnTo>
                        <a:pt x="725" y="370"/>
                      </a:lnTo>
                      <a:lnTo>
                        <a:pt x="727" y="372"/>
                      </a:lnTo>
                      <a:lnTo>
                        <a:pt x="727" y="372"/>
                      </a:lnTo>
                      <a:lnTo>
                        <a:pt x="725" y="374"/>
                      </a:lnTo>
                      <a:lnTo>
                        <a:pt x="725" y="374"/>
                      </a:lnTo>
                      <a:lnTo>
                        <a:pt x="727" y="374"/>
                      </a:lnTo>
                      <a:lnTo>
                        <a:pt x="727" y="374"/>
                      </a:lnTo>
                      <a:lnTo>
                        <a:pt x="727" y="376"/>
                      </a:lnTo>
                      <a:lnTo>
                        <a:pt x="729" y="376"/>
                      </a:lnTo>
                      <a:lnTo>
                        <a:pt x="729" y="376"/>
                      </a:lnTo>
                      <a:lnTo>
                        <a:pt x="729" y="374"/>
                      </a:lnTo>
                      <a:lnTo>
                        <a:pt x="729" y="374"/>
                      </a:lnTo>
                      <a:lnTo>
                        <a:pt x="729" y="376"/>
                      </a:lnTo>
                      <a:lnTo>
                        <a:pt x="731" y="376"/>
                      </a:lnTo>
                      <a:lnTo>
                        <a:pt x="731" y="374"/>
                      </a:lnTo>
                      <a:lnTo>
                        <a:pt x="731" y="376"/>
                      </a:lnTo>
                      <a:lnTo>
                        <a:pt x="731" y="374"/>
                      </a:lnTo>
                      <a:lnTo>
                        <a:pt x="731" y="372"/>
                      </a:lnTo>
                      <a:lnTo>
                        <a:pt x="731" y="370"/>
                      </a:lnTo>
                      <a:lnTo>
                        <a:pt x="733" y="372"/>
                      </a:lnTo>
                      <a:lnTo>
                        <a:pt x="733" y="374"/>
                      </a:lnTo>
                      <a:lnTo>
                        <a:pt x="735" y="383"/>
                      </a:lnTo>
                      <a:lnTo>
                        <a:pt x="735" y="385"/>
                      </a:lnTo>
                      <a:lnTo>
                        <a:pt x="736" y="389"/>
                      </a:lnTo>
                      <a:lnTo>
                        <a:pt x="736" y="391"/>
                      </a:lnTo>
                      <a:lnTo>
                        <a:pt x="735" y="393"/>
                      </a:lnTo>
                      <a:lnTo>
                        <a:pt x="733" y="394"/>
                      </a:lnTo>
                      <a:lnTo>
                        <a:pt x="729" y="393"/>
                      </a:lnTo>
                      <a:lnTo>
                        <a:pt x="729" y="393"/>
                      </a:lnTo>
                      <a:lnTo>
                        <a:pt x="727" y="389"/>
                      </a:lnTo>
                      <a:lnTo>
                        <a:pt x="725" y="383"/>
                      </a:lnTo>
                      <a:lnTo>
                        <a:pt x="725" y="383"/>
                      </a:lnTo>
                      <a:lnTo>
                        <a:pt x="723" y="383"/>
                      </a:lnTo>
                      <a:lnTo>
                        <a:pt x="723" y="383"/>
                      </a:lnTo>
                      <a:lnTo>
                        <a:pt x="725" y="385"/>
                      </a:lnTo>
                      <a:lnTo>
                        <a:pt x="725" y="387"/>
                      </a:lnTo>
                      <a:lnTo>
                        <a:pt x="725" y="387"/>
                      </a:lnTo>
                      <a:lnTo>
                        <a:pt x="723" y="387"/>
                      </a:lnTo>
                      <a:lnTo>
                        <a:pt x="723" y="385"/>
                      </a:lnTo>
                      <a:lnTo>
                        <a:pt x="723" y="385"/>
                      </a:lnTo>
                      <a:lnTo>
                        <a:pt x="721" y="383"/>
                      </a:lnTo>
                      <a:lnTo>
                        <a:pt x="718" y="379"/>
                      </a:lnTo>
                      <a:lnTo>
                        <a:pt x="718" y="378"/>
                      </a:lnTo>
                      <a:lnTo>
                        <a:pt x="716" y="378"/>
                      </a:lnTo>
                      <a:lnTo>
                        <a:pt x="716" y="379"/>
                      </a:lnTo>
                      <a:lnTo>
                        <a:pt x="716" y="379"/>
                      </a:lnTo>
                      <a:lnTo>
                        <a:pt x="716" y="379"/>
                      </a:lnTo>
                      <a:lnTo>
                        <a:pt x="716" y="379"/>
                      </a:lnTo>
                      <a:lnTo>
                        <a:pt x="716" y="381"/>
                      </a:lnTo>
                      <a:lnTo>
                        <a:pt x="716" y="381"/>
                      </a:lnTo>
                      <a:lnTo>
                        <a:pt x="716" y="383"/>
                      </a:lnTo>
                      <a:lnTo>
                        <a:pt x="716" y="383"/>
                      </a:lnTo>
                      <a:lnTo>
                        <a:pt x="716" y="383"/>
                      </a:lnTo>
                      <a:lnTo>
                        <a:pt x="716" y="383"/>
                      </a:lnTo>
                      <a:lnTo>
                        <a:pt x="716" y="383"/>
                      </a:lnTo>
                      <a:lnTo>
                        <a:pt x="714" y="381"/>
                      </a:lnTo>
                      <a:lnTo>
                        <a:pt x="710" y="378"/>
                      </a:lnTo>
                      <a:lnTo>
                        <a:pt x="710" y="376"/>
                      </a:lnTo>
                      <a:lnTo>
                        <a:pt x="708" y="374"/>
                      </a:lnTo>
                      <a:lnTo>
                        <a:pt x="708" y="372"/>
                      </a:lnTo>
                      <a:lnTo>
                        <a:pt x="710" y="368"/>
                      </a:lnTo>
                      <a:lnTo>
                        <a:pt x="710" y="364"/>
                      </a:lnTo>
                      <a:lnTo>
                        <a:pt x="708" y="361"/>
                      </a:lnTo>
                      <a:lnTo>
                        <a:pt x="710" y="357"/>
                      </a:lnTo>
                      <a:lnTo>
                        <a:pt x="708" y="355"/>
                      </a:lnTo>
                      <a:lnTo>
                        <a:pt x="710" y="355"/>
                      </a:lnTo>
                      <a:lnTo>
                        <a:pt x="710" y="353"/>
                      </a:lnTo>
                      <a:lnTo>
                        <a:pt x="710" y="353"/>
                      </a:lnTo>
                      <a:lnTo>
                        <a:pt x="710" y="353"/>
                      </a:lnTo>
                      <a:lnTo>
                        <a:pt x="710" y="355"/>
                      </a:lnTo>
                      <a:lnTo>
                        <a:pt x="712" y="353"/>
                      </a:lnTo>
                      <a:lnTo>
                        <a:pt x="714" y="351"/>
                      </a:lnTo>
                      <a:lnTo>
                        <a:pt x="716" y="349"/>
                      </a:lnTo>
                      <a:lnTo>
                        <a:pt x="716" y="348"/>
                      </a:lnTo>
                      <a:lnTo>
                        <a:pt x="716" y="342"/>
                      </a:lnTo>
                      <a:lnTo>
                        <a:pt x="718" y="340"/>
                      </a:lnTo>
                      <a:lnTo>
                        <a:pt x="720" y="342"/>
                      </a:lnTo>
                      <a:lnTo>
                        <a:pt x="721" y="348"/>
                      </a:lnTo>
                      <a:lnTo>
                        <a:pt x="721" y="349"/>
                      </a:lnTo>
                      <a:lnTo>
                        <a:pt x="721" y="351"/>
                      </a:lnTo>
                      <a:lnTo>
                        <a:pt x="721" y="353"/>
                      </a:lnTo>
                      <a:lnTo>
                        <a:pt x="721" y="355"/>
                      </a:lnTo>
                      <a:close/>
                      <a:moveTo>
                        <a:pt x="746" y="284"/>
                      </a:moveTo>
                      <a:lnTo>
                        <a:pt x="746" y="284"/>
                      </a:lnTo>
                      <a:lnTo>
                        <a:pt x="748" y="284"/>
                      </a:lnTo>
                      <a:lnTo>
                        <a:pt x="748" y="282"/>
                      </a:lnTo>
                      <a:lnTo>
                        <a:pt x="748" y="282"/>
                      </a:lnTo>
                      <a:lnTo>
                        <a:pt x="750" y="284"/>
                      </a:lnTo>
                      <a:lnTo>
                        <a:pt x="753" y="286"/>
                      </a:lnTo>
                      <a:lnTo>
                        <a:pt x="753" y="286"/>
                      </a:lnTo>
                      <a:lnTo>
                        <a:pt x="753" y="287"/>
                      </a:lnTo>
                      <a:lnTo>
                        <a:pt x="753" y="287"/>
                      </a:lnTo>
                      <a:lnTo>
                        <a:pt x="755" y="287"/>
                      </a:lnTo>
                      <a:lnTo>
                        <a:pt x="755" y="287"/>
                      </a:lnTo>
                      <a:lnTo>
                        <a:pt x="755" y="287"/>
                      </a:lnTo>
                      <a:lnTo>
                        <a:pt x="755" y="286"/>
                      </a:lnTo>
                      <a:lnTo>
                        <a:pt x="755" y="286"/>
                      </a:lnTo>
                      <a:lnTo>
                        <a:pt x="755" y="284"/>
                      </a:lnTo>
                      <a:lnTo>
                        <a:pt x="755" y="286"/>
                      </a:lnTo>
                      <a:lnTo>
                        <a:pt x="755" y="286"/>
                      </a:lnTo>
                      <a:lnTo>
                        <a:pt x="755" y="286"/>
                      </a:lnTo>
                      <a:lnTo>
                        <a:pt x="757" y="286"/>
                      </a:lnTo>
                      <a:lnTo>
                        <a:pt x="757" y="284"/>
                      </a:lnTo>
                      <a:lnTo>
                        <a:pt x="757" y="282"/>
                      </a:lnTo>
                      <a:lnTo>
                        <a:pt x="757" y="282"/>
                      </a:lnTo>
                      <a:lnTo>
                        <a:pt x="757" y="282"/>
                      </a:lnTo>
                      <a:lnTo>
                        <a:pt x="757" y="284"/>
                      </a:lnTo>
                      <a:lnTo>
                        <a:pt x="757" y="286"/>
                      </a:lnTo>
                      <a:lnTo>
                        <a:pt x="759" y="287"/>
                      </a:lnTo>
                      <a:lnTo>
                        <a:pt x="757" y="289"/>
                      </a:lnTo>
                      <a:lnTo>
                        <a:pt x="757" y="289"/>
                      </a:lnTo>
                      <a:lnTo>
                        <a:pt x="755" y="291"/>
                      </a:lnTo>
                      <a:lnTo>
                        <a:pt x="755" y="291"/>
                      </a:lnTo>
                      <a:lnTo>
                        <a:pt x="755" y="293"/>
                      </a:lnTo>
                      <a:lnTo>
                        <a:pt x="755" y="295"/>
                      </a:lnTo>
                      <a:lnTo>
                        <a:pt x="755" y="297"/>
                      </a:lnTo>
                      <a:lnTo>
                        <a:pt x="755" y="299"/>
                      </a:lnTo>
                      <a:lnTo>
                        <a:pt x="755" y="299"/>
                      </a:lnTo>
                      <a:lnTo>
                        <a:pt x="757" y="299"/>
                      </a:lnTo>
                      <a:lnTo>
                        <a:pt x="757" y="297"/>
                      </a:lnTo>
                      <a:lnTo>
                        <a:pt x="757" y="297"/>
                      </a:lnTo>
                      <a:lnTo>
                        <a:pt x="757" y="297"/>
                      </a:lnTo>
                      <a:lnTo>
                        <a:pt x="757" y="297"/>
                      </a:lnTo>
                      <a:lnTo>
                        <a:pt x="757" y="299"/>
                      </a:lnTo>
                      <a:lnTo>
                        <a:pt x="757" y="301"/>
                      </a:lnTo>
                      <a:lnTo>
                        <a:pt x="757" y="304"/>
                      </a:lnTo>
                      <a:lnTo>
                        <a:pt x="757" y="306"/>
                      </a:lnTo>
                      <a:lnTo>
                        <a:pt x="757" y="306"/>
                      </a:lnTo>
                      <a:lnTo>
                        <a:pt x="757" y="308"/>
                      </a:lnTo>
                      <a:lnTo>
                        <a:pt x="753" y="314"/>
                      </a:lnTo>
                      <a:lnTo>
                        <a:pt x="753" y="316"/>
                      </a:lnTo>
                      <a:lnTo>
                        <a:pt x="753" y="316"/>
                      </a:lnTo>
                      <a:lnTo>
                        <a:pt x="753" y="316"/>
                      </a:lnTo>
                      <a:lnTo>
                        <a:pt x="753" y="317"/>
                      </a:lnTo>
                      <a:lnTo>
                        <a:pt x="753" y="317"/>
                      </a:lnTo>
                      <a:lnTo>
                        <a:pt x="751" y="317"/>
                      </a:lnTo>
                      <a:lnTo>
                        <a:pt x="751" y="317"/>
                      </a:lnTo>
                      <a:lnTo>
                        <a:pt x="751" y="316"/>
                      </a:lnTo>
                      <a:lnTo>
                        <a:pt x="751" y="316"/>
                      </a:lnTo>
                      <a:lnTo>
                        <a:pt x="751" y="317"/>
                      </a:lnTo>
                      <a:lnTo>
                        <a:pt x="750" y="317"/>
                      </a:lnTo>
                      <a:lnTo>
                        <a:pt x="751" y="319"/>
                      </a:lnTo>
                      <a:lnTo>
                        <a:pt x="750" y="319"/>
                      </a:lnTo>
                      <a:lnTo>
                        <a:pt x="750" y="321"/>
                      </a:lnTo>
                      <a:lnTo>
                        <a:pt x="748" y="321"/>
                      </a:lnTo>
                      <a:lnTo>
                        <a:pt x="748" y="321"/>
                      </a:lnTo>
                      <a:lnTo>
                        <a:pt x="748" y="321"/>
                      </a:lnTo>
                      <a:lnTo>
                        <a:pt x="748" y="321"/>
                      </a:lnTo>
                      <a:lnTo>
                        <a:pt x="748" y="319"/>
                      </a:lnTo>
                      <a:lnTo>
                        <a:pt x="748" y="319"/>
                      </a:lnTo>
                      <a:lnTo>
                        <a:pt x="748" y="319"/>
                      </a:lnTo>
                      <a:lnTo>
                        <a:pt x="746" y="321"/>
                      </a:lnTo>
                      <a:lnTo>
                        <a:pt x="746" y="319"/>
                      </a:lnTo>
                      <a:lnTo>
                        <a:pt x="744" y="319"/>
                      </a:lnTo>
                      <a:lnTo>
                        <a:pt x="742" y="319"/>
                      </a:lnTo>
                      <a:lnTo>
                        <a:pt x="742" y="317"/>
                      </a:lnTo>
                      <a:lnTo>
                        <a:pt x="742" y="316"/>
                      </a:lnTo>
                      <a:lnTo>
                        <a:pt x="742" y="316"/>
                      </a:lnTo>
                      <a:lnTo>
                        <a:pt x="742" y="314"/>
                      </a:lnTo>
                      <a:lnTo>
                        <a:pt x="742" y="314"/>
                      </a:lnTo>
                      <a:lnTo>
                        <a:pt x="744" y="314"/>
                      </a:lnTo>
                      <a:lnTo>
                        <a:pt x="746" y="314"/>
                      </a:lnTo>
                      <a:lnTo>
                        <a:pt x="746" y="312"/>
                      </a:lnTo>
                      <a:lnTo>
                        <a:pt x="744" y="310"/>
                      </a:lnTo>
                      <a:lnTo>
                        <a:pt x="744" y="310"/>
                      </a:lnTo>
                      <a:lnTo>
                        <a:pt x="746" y="310"/>
                      </a:lnTo>
                      <a:lnTo>
                        <a:pt x="748" y="310"/>
                      </a:lnTo>
                      <a:lnTo>
                        <a:pt x="748" y="308"/>
                      </a:lnTo>
                      <a:lnTo>
                        <a:pt x="746" y="308"/>
                      </a:lnTo>
                      <a:lnTo>
                        <a:pt x="746" y="308"/>
                      </a:lnTo>
                      <a:lnTo>
                        <a:pt x="746" y="308"/>
                      </a:lnTo>
                      <a:lnTo>
                        <a:pt x="746" y="308"/>
                      </a:lnTo>
                      <a:lnTo>
                        <a:pt x="748" y="306"/>
                      </a:lnTo>
                      <a:lnTo>
                        <a:pt x="750" y="306"/>
                      </a:lnTo>
                      <a:lnTo>
                        <a:pt x="750" y="308"/>
                      </a:lnTo>
                      <a:lnTo>
                        <a:pt x="751" y="308"/>
                      </a:lnTo>
                      <a:lnTo>
                        <a:pt x="751" y="306"/>
                      </a:lnTo>
                      <a:lnTo>
                        <a:pt x="750" y="306"/>
                      </a:lnTo>
                      <a:lnTo>
                        <a:pt x="748" y="306"/>
                      </a:lnTo>
                      <a:lnTo>
                        <a:pt x="746" y="304"/>
                      </a:lnTo>
                      <a:lnTo>
                        <a:pt x="744" y="304"/>
                      </a:lnTo>
                      <a:lnTo>
                        <a:pt x="744" y="304"/>
                      </a:lnTo>
                      <a:lnTo>
                        <a:pt x="742" y="302"/>
                      </a:lnTo>
                      <a:lnTo>
                        <a:pt x="742" y="302"/>
                      </a:lnTo>
                      <a:lnTo>
                        <a:pt x="742" y="302"/>
                      </a:lnTo>
                      <a:lnTo>
                        <a:pt x="744" y="302"/>
                      </a:lnTo>
                      <a:lnTo>
                        <a:pt x="744" y="302"/>
                      </a:lnTo>
                      <a:lnTo>
                        <a:pt x="746" y="302"/>
                      </a:lnTo>
                      <a:lnTo>
                        <a:pt x="748" y="304"/>
                      </a:lnTo>
                      <a:lnTo>
                        <a:pt x="750" y="304"/>
                      </a:lnTo>
                      <a:lnTo>
                        <a:pt x="748" y="302"/>
                      </a:lnTo>
                      <a:lnTo>
                        <a:pt x="750" y="301"/>
                      </a:lnTo>
                      <a:lnTo>
                        <a:pt x="750" y="301"/>
                      </a:lnTo>
                      <a:lnTo>
                        <a:pt x="748" y="301"/>
                      </a:lnTo>
                      <a:lnTo>
                        <a:pt x="748" y="301"/>
                      </a:lnTo>
                      <a:lnTo>
                        <a:pt x="748" y="299"/>
                      </a:lnTo>
                      <a:lnTo>
                        <a:pt x="748" y="299"/>
                      </a:lnTo>
                      <a:lnTo>
                        <a:pt x="748" y="299"/>
                      </a:lnTo>
                      <a:lnTo>
                        <a:pt x="746" y="299"/>
                      </a:lnTo>
                      <a:lnTo>
                        <a:pt x="746" y="299"/>
                      </a:lnTo>
                      <a:lnTo>
                        <a:pt x="746" y="299"/>
                      </a:lnTo>
                      <a:lnTo>
                        <a:pt x="746" y="297"/>
                      </a:lnTo>
                      <a:lnTo>
                        <a:pt x="746" y="297"/>
                      </a:lnTo>
                      <a:lnTo>
                        <a:pt x="746" y="297"/>
                      </a:lnTo>
                      <a:lnTo>
                        <a:pt x="746" y="297"/>
                      </a:lnTo>
                      <a:lnTo>
                        <a:pt x="746" y="295"/>
                      </a:lnTo>
                      <a:lnTo>
                        <a:pt x="746" y="295"/>
                      </a:lnTo>
                      <a:lnTo>
                        <a:pt x="746" y="295"/>
                      </a:lnTo>
                      <a:lnTo>
                        <a:pt x="748" y="295"/>
                      </a:lnTo>
                      <a:lnTo>
                        <a:pt x="748" y="295"/>
                      </a:lnTo>
                      <a:lnTo>
                        <a:pt x="748" y="293"/>
                      </a:lnTo>
                      <a:lnTo>
                        <a:pt x="748" y="293"/>
                      </a:lnTo>
                      <a:lnTo>
                        <a:pt x="746" y="293"/>
                      </a:lnTo>
                      <a:lnTo>
                        <a:pt x="744" y="291"/>
                      </a:lnTo>
                      <a:lnTo>
                        <a:pt x="744" y="291"/>
                      </a:lnTo>
                      <a:lnTo>
                        <a:pt x="746" y="291"/>
                      </a:lnTo>
                      <a:lnTo>
                        <a:pt x="746" y="289"/>
                      </a:lnTo>
                      <a:lnTo>
                        <a:pt x="744" y="289"/>
                      </a:lnTo>
                      <a:lnTo>
                        <a:pt x="744" y="289"/>
                      </a:lnTo>
                      <a:lnTo>
                        <a:pt x="744" y="287"/>
                      </a:lnTo>
                      <a:lnTo>
                        <a:pt x="746" y="287"/>
                      </a:lnTo>
                      <a:lnTo>
                        <a:pt x="746" y="287"/>
                      </a:lnTo>
                      <a:lnTo>
                        <a:pt x="748" y="287"/>
                      </a:lnTo>
                      <a:lnTo>
                        <a:pt x="746" y="286"/>
                      </a:lnTo>
                      <a:lnTo>
                        <a:pt x="744" y="286"/>
                      </a:lnTo>
                      <a:lnTo>
                        <a:pt x="744" y="284"/>
                      </a:lnTo>
                      <a:lnTo>
                        <a:pt x="744" y="284"/>
                      </a:lnTo>
                      <a:lnTo>
                        <a:pt x="744" y="282"/>
                      </a:lnTo>
                      <a:lnTo>
                        <a:pt x="744" y="280"/>
                      </a:lnTo>
                      <a:lnTo>
                        <a:pt x="744" y="282"/>
                      </a:lnTo>
                      <a:lnTo>
                        <a:pt x="744" y="282"/>
                      </a:lnTo>
                      <a:lnTo>
                        <a:pt x="746" y="282"/>
                      </a:lnTo>
                      <a:lnTo>
                        <a:pt x="746" y="282"/>
                      </a:lnTo>
                      <a:lnTo>
                        <a:pt x="746" y="282"/>
                      </a:lnTo>
                      <a:lnTo>
                        <a:pt x="746" y="284"/>
                      </a:lnTo>
                      <a:lnTo>
                        <a:pt x="746" y="284"/>
                      </a:lnTo>
                      <a:close/>
                      <a:moveTo>
                        <a:pt x="107" y="0"/>
                      </a:moveTo>
                      <a:lnTo>
                        <a:pt x="109" y="2"/>
                      </a:lnTo>
                      <a:lnTo>
                        <a:pt x="336" y="2"/>
                      </a:lnTo>
                      <a:lnTo>
                        <a:pt x="336" y="4"/>
                      </a:lnTo>
                      <a:lnTo>
                        <a:pt x="338" y="4"/>
                      </a:lnTo>
                      <a:lnTo>
                        <a:pt x="340" y="4"/>
                      </a:lnTo>
                      <a:lnTo>
                        <a:pt x="346" y="8"/>
                      </a:lnTo>
                      <a:lnTo>
                        <a:pt x="361" y="15"/>
                      </a:lnTo>
                      <a:lnTo>
                        <a:pt x="376" y="25"/>
                      </a:lnTo>
                      <a:lnTo>
                        <a:pt x="438" y="58"/>
                      </a:lnTo>
                      <a:lnTo>
                        <a:pt x="453" y="68"/>
                      </a:lnTo>
                      <a:lnTo>
                        <a:pt x="562" y="128"/>
                      </a:lnTo>
                      <a:lnTo>
                        <a:pt x="577" y="135"/>
                      </a:lnTo>
                      <a:lnTo>
                        <a:pt x="592" y="145"/>
                      </a:lnTo>
                      <a:lnTo>
                        <a:pt x="597" y="148"/>
                      </a:lnTo>
                      <a:lnTo>
                        <a:pt x="599" y="150"/>
                      </a:lnTo>
                      <a:lnTo>
                        <a:pt x="601" y="158"/>
                      </a:lnTo>
                      <a:lnTo>
                        <a:pt x="603" y="167"/>
                      </a:lnTo>
                      <a:lnTo>
                        <a:pt x="601" y="167"/>
                      </a:lnTo>
                      <a:lnTo>
                        <a:pt x="599" y="167"/>
                      </a:lnTo>
                      <a:lnTo>
                        <a:pt x="599" y="169"/>
                      </a:lnTo>
                      <a:lnTo>
                        <a:pt x="599" y="171"/>
                      </a:lnTo>
                      <a:lnTo>
                        <a:pt x="599" y="171"/>
                      </a:lnTo>
                      <a:lnTo>
                        <a:pt x="597" y="171"/>
                      </a:lnTo>
                      <a:lnTo>
                        <a:pt x="596" y="173"/>
                      </a:lnTo>
                      <a:lnTo>
                        <a:pt x="594" y="173"/>
                      </a:lnTo>
                      <a:lnTo>
                        <a:pt x="594" y="175"/>
                      </a:lnTo>
                      <a:lnTo>
                        <a:pt x="594" y="175"/>
                      </a:lnTo>
                      <a:lnTo>
                        <a:pt x="594" y="177"/>
                      </a:lnTo>
                      <a:lnTo>
                        <a:pt x="594" y="177"/>
                      </a:lnTo>
                      <a:lnTo>
                        <a:pt x="594" y="177"/>
                      </a:lnTo>
                      <a:lnTo>
                        <a:pt x="596" y="178"/>
                      </a:lnTo>
                      <a:lnTo>
                        <a:pt x="596" y="178"/>
                      </a:lnTo>
                      <a:lnTo>
                        <a:pt x="596" y="178"/>
                      </a:lnTo>
                      <a:lnTo>
                        <a:pt x="596" y="180"/>
                      </a:lnTo>
                      <a:lnTo>
                        <a:pt x="596" y="182"/>
                      </a:lnTo>
                      <a:lnTo>
                        <a:pt x="597" y="182"/>
                      </a:lnTo>
                      <a:lnTo>
                        <a:pt x="599" y="182"/>
                      </a:lnTo>
                      <a:lnTo>
                        <a:pt x="601" y="182"/>
                      </a:lnTo>
                      <a:lnTo>
                        <a:pt x="603" y="182"/>
                      </a:lnTo>
                      <a:lnTo>
                        <a:pt x="603" y="184"/>
                      </a:lnTo>
                      <a:lnTo>
                        <a:pt x="605" y="184"/>
                      </a:lnTo>
                      <a:lnTo>
                        <a:pt x="605" y="190"/>
                      </a:lnTo>
                      <a:lnTo>
                        <a:pt x="607" y="190"/>
                      </a:lnTo>
                      <a:lnTo>
                        <a:pt x="607" y="192"/>
                      </a:lnTo>
                      <a:lnTo>
                        <a:pt x="611" y="195"/>
                      </a:lnTo>
                      <a:lnTo>
                        <a:pt x="618" y="199"/>
                      </a:lnTo>
                      <a:lnTo>
                        <a:pt x="624" y="203"/>
                      </a:lnTo>
                      <a:lnTo>
                        <a:pt x="629" y="209"/>
                      </a:lnTo>
                      <a:lnTo>
                        <a:pt x="635" y="212"/>
                      </a:lnTo>
                      <a:lnTo>
                        <a:pt x="643" y="216"/>
                      </a:lnTo>
                      <a:lnTo>
                        <a:pt x="648" y="222"/>
                      </a:lnTo>
                      <a:lnTo>
                        <a:pt x="654" y="225"/>
                      </a:lnTo>
                      <a:lnTo>
                        <a:pt x="659" y="229"/>
                      </a:lnTo>
                      <a:lnTo>
                        <a:pt x="667" y="235"/>
                      </a:lnTo>
                      <a:lnTo>
                        <a:pt x="673" y="239"/>
                      </a:lnTo>
                      <a:lnTo>
                        <a:pt x="678" y="242"/>
                      </a:lnTo>
                      <a:lnTo>
                        <a:pt x="684" y="248"/>
                      </a:lnTo>
                      <a:lnTo>
                        <a:pt x="691" y="252"/>
                      </a:lnTo>
                      <a:lnTo>
                        <a:pt x="697" y="257"/>
                      </a:lnTo>
                      <a:lnTo>
                        <a:pt x="703" y="261"/>
                      </a:lnTo>
                      <a:lnTo>
                        <a:pt x="710" y="265"/>
                      </a:lnTo>
                      <a:lnTo>
                        <a:pt x="710" y="267"/>
                      </a:lnTo>
                      <a:lnTo>
                        <a:pt x="710" y="267"/>
                      </a:lnTo>
                      <a:lnTo>
                        <a:pt x="712" y="269"/>
                      </a:lnTo>
                      <a:lnTo>
                        <a:pt x="710" y="271"/>
                      </a:lnTo>
                      <a:lnTo>
                        <a:pt x="710" y="272"/>
                      </a:lnTo>
                      <a:lnTo>
                        <a:pt x="708" y="272"/>
                      </a:lnTo>
                      <a:lnTo>
                        <a:pt x="710" y="274"/>
                      </a:lnTo>
                      <a:lnTo>
                        <a:pt x="710" y="274"/>
                      </a:lnTo>
                      <a:lnTo>
                        <a:pt x="710" y="274"/>
                      </a:lnTo>
                      <a:lnTo>
                        <a:pt x="712" y="276"/>
                      </a:lnTo>
                      <a:lnTo>
                        <a:pt x="710" y="276"/>
                      </a:lnTo>
                      <a:lnTo>
                        <a:pt x="710" y="278"/>
                      </a:lnTo>
                      <a:lnTo>
                        <a:pt x="710" y="280"/>
                      </a:lnTo>
                      <a:lnTo>
                        <a:pt x="708" y="284"/>
                      </a:lnTo>
                      <a:lnTo>
                        <a:pt x="706" y="284"/>
                      </a:lnTo>
                      <a:lnTo>
                        <a:pt x="706" y="284"/>
                      </a:lnTo>
                      <a:lnTo>
                        <a:pt x="706" y="282"/>
                      </a:lnTo>
                      <a:lnTo>
                        <a:pt x="708" y="280"/>
                      </a:lnTo>
                      <a:lnTo>
                        <a:pt x="708" y="280"/>
                      </a:lnTo>
                      <a:lnTo>
                        <a:pt x="706" y="278"/>
                      </a:lnTo>
                      <a:lnTo>
                        <a:pt x="706" y="282"/>
                      </a:lnTo>
                      <a:lnTo>
                        <a:pt x="704" y="284"/>
                      </a:lnTo>
                      <a:lnTo>
                        <a:pt x="703" y="282"/>
                      </a:lnTo>
                      <a:lnTo>
                        <a:pt x="704" y="284"/>
                      </a:lnTo>
                      <a:lnTo>
                        <a:pt x="704" y="286"/>
                      </a:lnTo>
                      <a:lnTo>
                        <a:pt x="704" y="289"/>
                      </a:lnTo>
                      <a:lnTo>
                        <a:pt x="704" y="289"/>
                      </a:lnTo>
                      <a:lnTo>
                        <a:pt x="704" y="291"/>
                      </a:lnTo>
                      <a:lnTo>
                        <a:pt x="703" y="289"/>
                      </a:lnTo>
                      <a:lnTo>
                        <a:pt x="703" y="291"/>
                      </a:lnTo>
                      <a:lnTo>
                        <a:pt x="703" y="291"/>
                      </a:lnTo>
                      <a:lnTo>
                        <a:pt x="701" y="291"/>
                      </a:lnTo>
                      <a:lnTo>
                        <a:pt x="701" y="293"/>
                      </a:lnTo>
                      <a:lnTo>
                        <a:pt x="703" y="293"/>
                      </a:lnTo>
                      <a:lnTo>
                        <a:pt x="704" y="291"/>
                      </a:lnTo>
                      <a:lnTo>
                        <a:pt x="704" y="293"/>
                      </a:lnTo>
                      <a:lnTo>
                        <a:pt x="706" y="295"/>
                      </a:lnTo>
                      <a:lnTo>
                        <a:pt x="706" y="295"/>
                      </a:lnTo>
                      <a:lnTo>
                        <a:pt x="706" y="297"/>
                      </a:lnTo>
                      <a:lnTo>
                        <a:pt x="703" y="299"/>
                      </a:lnTo>
                      <a:lnTo>
                        <a:pt x="703" y="299"/>
                      </a:lnTo>
                      <a:lnTo>
                        <a:pt x="701" y="302"/>
                      </a:lnTo>
                      <a:lnTo>
                        <a:pt x="699" y="304"/>
                      </a:lnTo>
                      <a:lnTo>
                        <a:pt x="699" y="306"/>
                      </a:lnTo>
                      <a:lnTo>
                        <a:pt x="699" y="306"/>
                      </a:lnTo>
                      <a:lnTo>
                        <a:pt x="699" y="306"/>
                      </a:lnTo>
                      <a:lnTo>
                        <a:pt x="701" y="304"/>
                      </a:lnTo>
                      <a:lnTo>
                        <a:pt x="701" y="304"/>
                      </a:lnTo>
                      <a:lnTo>
                        <a:pt x="699" y="314"/>
                      </a:lnTo>
                      <a:lnTo>
                        <a:pt x="697" y="316"/>
                      </a:lnTo>
                      <a:lnTo>
                        <a:pt x="697" y="317"/>
                      </a:lnTo>
                      <a:lnTo>
                        <a:pt x="693" y="319"/>
                      </a:lnTo>
                      <a:lnTo>
                        <a:pt x="693" y="319"/>
                      </a:lnTo>
                      <a:lnTo>
                        <a:pt x="693" y="321"/>
                      </a:lnTo>
                      <a:lnTo>
                        <a:pt x="695" y="321"/>
                      </a:lnTo>
                      <a:lnTo>
                        <a:pt x="695" y="321"/>
                      </a:lnTo>
                      <a:lnTo>
                        <a:pt x="695" y="321"/>
                      </a:lnTo>
                      <a:lnTo>
                        <a:pt x="695" y="325"/>
                      </a:lnTo>
                      <a:lnTo>
                        <a:pt x="691" y="329"/>
                      </a:lnTo>
                      <a:lnTo>
                        <a:pt x="689" y="332"/>
                      </a:lnTo>
                      <a:lnTo>
                        <a:pt x="688" y="334"/>
                      </a:lnTo>
                      <a:lnTo>
                        <a:pt x="688" y="334"/>
                      </a:lnTo>
                      <a:lnTo>
                        <a:pt x="688" y="336"/>
                      </a:lnTo>
                      <a:lnTo>
                        <a:pt x="688" y="340"/>
                      </a:lnTo>
                      <a:lnTo>
                        <a:pt x="688" y="342"/>
                      </a:lnTo>
                      <a:lnTo>
                        <a:pt x="686" y="342"/>
                      </a:lnTo>
                      <a:lnTo>
                        <a:pt x="686" y="346"/>
                      </a:lnTo>
                      <a:lnTo>
                        <a:pt x="684" y="348"/>
                      </a:lnTo>
                      <a:lnTo>
                        <a:pt x="684" y="349"/>
                      </a:lnTo>
                      <a:lnTo>
                        <a:pt x="682" y="351"/>
                      </a:lnTo>
                      <a:lnTo>
                        <a:pt x="682" y="355"/>
                      </a:lnTo>
                      <a:lnTo>
                        <a:pt x="682" y="355"/>
                      </a:lnTo>
                      <a:lnTo>
                        <a:pt x="682" y="357"/>
                      </a:lnTo>
                      <a:lnTo>
                        <a:pt x="682" y="357"/>
                      </a:lnTo>
                      <a:lnTo>
                        <a:pt x="682" y="357"/>
                      </a:lnTo>
                      <a:lnTo>
                        <a:pt x="680" y="361"/>
                      </a:lnTo>
                      <a:lnTo>
                        <a:pt x="680" y="361"/>
                      </a:lnTo>
                      <a:lnTo>
                        <a:pt x="680" y="363"/>
                      </a:lnTo>
                      <a:lnTo>
                        <a:pt x="680" y="364"/>
                      </a:lnTo>
                      <a:lnTo>
                        <a:pt x="680" y="364"/>
                      </a:lnTo>
                      <a:lnTo>
                        <a:pt x="680" y="366"/>
                      </a:lnTo>
                      <a:lnTo>
                        <a:pt x="680" y="366"/>
                      </a:lnTo>
                      <a:lnTo>
                        <a:pt x="682" y="370"/>
                      </a:lnTo>
                      <a:lnTo>
                        <a:pt x="682" y="370"/>
                      </a:lnTo>
                      <a:lnTo>
                        <a:pt x="682" y="370"/>
                      </a:lnTo>
                      <a:lnTo>
                        <a:pt x="684" y="372"/>
                      </a:lnTo>
                      <a:lnTo>
                        <a:pt x="686" y="372"/>
                      </a:lnTo>
                      <a:lnTo>
                        <a:pt x="686" y="374"/>
                      </a:lnTo>
                      <a:lnTo>
                        <a:pt x="686" y="376"/>
                      </a:lnTo>
                      <a:lnTo>
                        <a:pt x="686" y="378"/>
                      </a:lnTo>
                      <a:lnTo>
                        <a:pt x="686" y="379"/>
                      </a:lnTo>
                      <a:lnTo>
                        <a:pt x="684" y="379"/>
                      </a:lnTo>
                      <a:lnTo>
                        <a:pt x="684" y="381"/>
                      </a:lnTo>
                      <a:lnTo>
                        <a:pt x="684" y="385"/>
                      </a:lnTo>
                      <a:lnTo>
                        <a:pt x="686" y="387"/>
                      </a:lnTo>
                      <a:lnTo>
                        <a:pt x="686" y="389"/>
                      </a:lnTo>
                      <a:lnTo>
                        <a:pt x="688" y="389"/>
                      </a:lnTo>
                      <a:lnTo>
                        <a:pt x="688" y="389"/>
                      </a:lnTo>
                      <a:lnTo>
                        <a:pt x="688" y="391"/>
                      </a:lnTo>
                      <a:lnTo>
                        <a:pt x="688" y="391"/>
                      </a:lnTo>
                      <a:lnTo>
                        <a:pt x="689" y="391"/>
                      </a:lnTo>
                      <a:lnTo>
                        <a:pt x="689" y="393"/>
                      </a:lnTo>
                      <a:lnTo>
                        <a:pt x="689" y="393"/>
                      </a:lnTo>
                      <a:lnTo>
                        <a:pt x="689" y="393"/>
                      </a:lnTo>
                      <a:lnTo>
                        <a:pt x="691" y="393"/>
                      </a:lnTo>
                      <a:lnTo>
                        <a:pt x="691" y="393"/>
                      </a:lnTo>
                      <a:lnTo>
                        <a:pt x="691" y="394"/>
                      </a:lnTo>
                      <a:lnTo>
                        <a:pt x="693" y="394"/>
                      </a:lnTo>
                      <a:lnTo>
                        <a:pt x="693" y="394"/>
                      </a:lnTo>
                      <a:lnTo>
                        <a:pt x="693" y="394"/>
                      </a:lnTo>
                      <a:lnTo>
                        <a:pt x="695" y="394"/>
                      </a:lnTo>
                      <a:lnTo>
                        <a:pt x="697" y="396"/>
                      </a:lnTo>
                      <a:lnTo>
                        <a:pt x="697" y="396"/>
                      </a:lnTo>
                      <a:lnTo>
                        <a:pt x="699" y="396"/>
                      </a:lnTo>
                      <a:lnTo>
                        <a:pt x="699" y="394"/>
                      </a:lnTo>
                      <a:lnTo>
                        <a:pt x="697" y="394"/>
                      </a:lnTo>
                      <a:lnTo>
                        <a:pt x="697" y="394"/>
                      </a:lnTo>
                      <a:lnTo>
                        <a:pt x="695" y="393"/>
                      </a:lnTo>
                      <a:lnTo>
                        <a:pt x="697" y="394"/>
                      </a:lnTo>
                      <a:lnTo>
                        <a:pt x="699" y="394"/>
                      </a:lnTo>
                      <a:lnTo>
                        <a:pt x="703" y="398"/>
                      </a:lnTo>
                      <a:lnTo>
                        <a:pt x="704" y="402"/>
                      </a:lnTo>
                      <a:lnTo>
                        <a:pt x="706" y="402"/>
                      </a:lnTo>
                      <a:lnTo>
                        <a:pt x="706" y="404"/>
                      </a:lnTo>
                      <a:lnTo>
                        <a:pt x="708" y="406"/>
                      </a:lnTo>
                      <a:lnTo>
                        <a:pt x="708" y="406"/>
                      </a:lnTo>
                      <a:lnTo>
                        <a:pt x="710" y="406"/>
                      </a:lnTo>
                      <a:lnTo>
                        <a:pt x="710" y="408"/>
                      </a:lnTo>
                      <a:lnTo>
                        <a:pt x="712" y="408"/>
                      </a:lnTo>
                      <a:lnTo>
                        <a:pt x="712" y="409"/>
                      </a:lnTo>
                      <a:lnTo>
                        <a:pt x="712" y="409"/>
                      </a:lnTo>
                      <a:lnTo>
                        <a:pt x="712" y="411"/>
                      </a:lnTo>
                      <a:lnTo>
                        <a:pt x="714" y="413"/>
                      </a:lnTo>
                      <a:lnTo>
                        <a:pt x="714" y="415"/>
                      </a:lnTo>
                      <a:lnTo>
                        <a:pt x="716" y="413"/>
                      </a:lnTo>
                      <a:lnTo>
                        <a:pt x="716" y="415"/>
                      </a:lnTo>
                      <a:lnTo>
                        <a:pt x="716" y="419"/>
                      </a:lnTo>
                      <a:lnTo>
                        <a:pt x="716" y="421"/>
                      </a:lnTo>
                      <a:lnTo>
                        <a:pt x="718" y="423"/>
                      </a:lnTo>
                      <a:lnTo>
                        <a:pt x="718" y="421"/>
                      </a:lnTo>
                      <a:lnTo>
                        <a:pt x="718" y="421"/>
                      </a:lnTo>
                      <a:lnTo>
                        <a:pt x="716" y="419"/>
                      </a:lnTo>
                      <a:lnTo>
                        <a:pt x="718" y="419"/>
                      </a:lnTo>
                      <a:lnTo>
                        <a:pt x="720" y="421"/>
                      </a:lnTo>
                      <a:lnTo>
                        <a:pt x="721" y="421"/>
                      </a:lnTo>
                      <a:lnTo>
                        <a:pt x="721" y="421"/>
                      </a:lnTo>
                      <a:lnTo>
                        <a:pt x="723" y="423"/>
                      </a:lnTo>
                      <a:lnTo>
                        <a:pt x="725" y="423"/>
                      </a:lnTo>
                      <a:lnTo>
                        <a:pt x="727" y="423"/>
                      </a:lnTo>
                      <a:lnTo>
                        <a:pt x="729" y="423"/>
                      </a:lnTo>
                      <a:lnTo>
                        <a:pt x="729" y="423"/>
                      </a:lnTo>
                      <a:lnTo>
                        <a:pt x="729" y="425"/>
                      </a:lnTo>
                      <a:lnTo>
                        <a:pt x="731" y="426"/>
                      </a:lnTo>
                      <a:lnTo>
                        <a:pt x="731" y="428"/>
                      </a:lnTo>
                      <a:lnTo>
                        <a:pt x="735" y="432"/>
                      </a:lnTo>
                      <a:lnTo>
                        <a:pt x="735" y="432"/>
                      </a:lnTo>
                      <a:lnTo>
                        <a:pt x="735" y="434"/>
                      </a:lnTo>
                      <a:lnTo>
                        <a:pt x="735" y="434"/>
                      </a:lnTo>
                      <a:lnTo>
                        <a:pt x="735" y="436"/>
                      </a:lnTo>
                      <a:lnTo>
                        <a:pt x="735" y="440"/>
                      </a:lnTo>
                      <a:lnTo>
                        <a:pt x="735" y="441"/>
                      </a:lnTo>
                      <a:lnTo>
                        <a:pt x="735" y="441"/>
                      </a:lnTo>
                      <a:lnTo>
                        <a:pt x="733" y="441"/>
                      </a:lnTo>
                      <a:lnTo>
                        <a:pt x="733" y="445"/>
                      </a:lnTo>
                      <a:lnTo>
                        <a:pt x="733" y="445"/>
                      </a:lnTo>
                      <a:lnTo>
                        <a:pt x="731" y="445"/>
                      </a:lnTo>
                      <a:lnTo>
                        <a:pt x="731" y="445"/>
                      </a:lnTo>
                      <a:lnTo>
                        <a:pt x="731" y="445"/>
                      </a:lnTo>
                      <a:lnTo>
                        <a:pt x="729" y="443"/>
                      </a:lnTo>
                      <a:lnTo>
                        <a:pt x="727" y="445"/>
                      </a:lnTo>
                      <a:lnTo>
                        <a:pt x="727" y="447"/>
                      </a:lnTo>
                      <a:lnTo>
                        <a:pt x="725" y="449"/>
                      </a:lnTo>
                      <a:lnTo>
                        <a:pt x="725" y="449"/>
                      </a:lnTo>
                      <a:lnTo>
                        <a:pt x="725" y="451"/>
                      </a:lnTo>
                      <a:lnTo>
                        <a:pt x="725" y="451"/>
                      </a:lnTo>
                      <a:lnTo>
                        <a:pt x="723" y="453"/>
                      </a:lnTo>
                      <a:lnTo>
                        <a:pt x="723" y="453"/>
                      </a:lnTo>
                      <a:lnTo>
                        <a:pt x="723" y="453"/>
                      </a:lnTo>
                      <a:lnTo>
                        <a:pt x="721" y="453"/>
                      </a:lnTo>
                      <a:lnTo>
                        <a:pt x="721" y="453"/>
                      </a:lnTo>
                      <a:lnTo>
                        <a:pt x="723" y="455"/>
                      </a:lnTo>
                      <a:lnTo>
                        <a:pt x="723" y="455"/>
                      </a:lnTo>
                      <a:lnTo>
                        <a:pt x="721" y="455"/>
                      </a:lnTo>
                      <a:lnTo>
                        <a:pt x="721" y="455"/>
                      </a:lnTo>
                      <a:lnTo>
                        <a:pt x="720" y="455"/>
                      </a:lnTo>
                      <a:lnTo>
                        <a:pt x="720" y="456"/>
                      </a:lnTo>
                      <a:lnTo>
                        <a:pt x="720" y="456"/>
                      </a:lnTo>
                      <a:lnTo>
                        <a:pt x="721" y="458"/>
                      </a:lnTo>
                      <a:lnTo>
                        <a:pt x="721" y="460"/>
                      </a:lnTo>
                      <a:lnTo>
                        <a:pt x="721" y="460"/>
                      </a:lnTo>
                      <a:lnTo>
                        <a:pt x="720" y="462"/>
                      </a:lnTo>
                      <a:lnTo>
                        <a:pt x="720" y="464"/>
                      </a:lnTo>
                      <a:lnTo>
                        <a:pt x="718" y="466"/>
                      </a:lnTo>
                      <a:lnTo>
                        <a:pt x="716" y="468"/>
                      </a:lnTo>
                      <a:lnTo>
                        <a:pt x="716" y="475"/>
                      </a:lnTo>
                      <a:lnTo>
                        <a:pt x="716" y="477"/>
                      </a:lnTo>
                      <a:lnTo>
                        <a:pt x="716" y="479"/>
                      </a:lnTo>
                      <a:lnTo>
                        <a:pt x="716" y="481"/>
                      </a:lnTo>
                      <a:lnTo>
                        <a:pt x="718" y="483"/>
                      </a:lnTo>
                      <a:lnTo>
                        <a:pt x="716" y="485"/>
                      </a:lnTo>
                      <a:lnTo>
                        <a:pt x="716" y="485"/>
                      </a:lnTo>
                      <a:lnTo>
                        <a:pt x="718" y="486"/>
                      </a:lnTo>
                      <a:lnTo>
                        <a:pt x="718" y="488"/>
                      </a:lnTo>
                      <a:lnTo>
                        <a:pt x="714" y="492"/>
                      </a:lnTo>
                      <a:lnTo>
                        <a:pt x="716" y="492"/>
                      </a:lnTo>
                      <a:lnTo>
                        <a:pt x="718" y="490"/>
                      </a:lnTo>
                      <a:lnTo>
                        <a:pt x="718" y="488"/>
                      </a:lnTo>
                      <a:lnTo>
                        <a:pt x="720" y="485"/>
                      </a:lnTo>
                      <a:lnTo>
                        <a:pt x="721" y="486"/>
                      </a:lnTo>
                      <a:lnTo>
                        <a:pt x="721" y="488"/>
                      </a:lnTo>
                      <a:lnTo>
                        <a:pt x="720" y="490"/>
                      </a:lnTo>
                      <a:lnTo>
                        <a:pt x="723" y="488"/>
                      </a:lnTo>
                      <a:lnTo>
                        <a:pt x="723" y="490"/>
                      </a:lnTo>
                      <a:lnTo>
                        <a:pt x="725" y="490"/>
                      </a:lnTo>
                      <a:lnTo>
                        <a:pt x="727" y="492"/>
                      </a:lnTo>
                      <a:lnTo>
                        <a:pt x="727" y="494"/>
                      </a:lnTo>
                      <a:lnTo>
                        <a:pt x="727" y="496"/>
                      </a:lnTo>
                      <a:lnTo>
                        <a:pt x="725" y="498"/>
                      </a:lnTo>
                      <a:lnTo>
                        <a:pt x="725" y="498"/>
                      </a:lnTo>
                      <a:lnTo>
                        <a:pt x="727" y="501"/>
                      </a:lnTo>
                      <a:lnTo>
                        <a:pt x="727" y="503"/>
                      </a:lnTo>
                      <a:lnTo>
                        <a:pt x="727" y="505"/>
                      </a:lnTo>
                      <a:lnTo>
                        <a:pt x="727" y="503"/>
                      </a:lnTo>
                      <a:lnTo>
                        <a:pt x="729" y="503"/>
                      </a:lnTo>
                      <a:lnTo>
                        <a:pt x="729" y="505"/>
                      </a:lnTo>
                      <a:lnTo>
                        <a:pt x="727" y="509"/>
                      </a:lnTo>
                      <a:lnTo>
                        <a:pt x="725" y="513"/>
                      </a:lnTo>
                      <a:lnTo>
                        <a:pt x="723" y="518"/>
                      </a:lnTo>
                      <a:lnTo>
                        <a:pt x="721" y="520"/>
                      </a:lnTo>
                      <a:lnTo>
                        <a:pt x="721" y="520"/>
                      </a:lnTo>
                      <a:lnTo>
                        <a:pt x="721" y="520"/>
                      </a:lnTo>
                      <a:lnTo>
                        <a:pt x="720" y="520"/>
                      </a:lnTo>
                      <a:lnTo>
                        <a:pt x="720" y="522"/>
                      </a:lnTo>
                      <a:lnTo>
                        <a:pt x="720" y="524"/>
                      </a:lnTo>
                      <a:lnTo>
                        <a:pt x="721" y="526"/>
                      </a:lnTo>
                      <a:lnTo>
                        <a:pt x="720" y="524"/>
                      </a:lnTo>
                      <a:lnTo>
                        <a:pt x="720" y="526"/>
                      </a:lnTo>
                      <a:lnTo>
                        <a:pt x="720" y="526"/>
                      </a:lnTo>
                      <a:lnTo>
                        <a:pt x="718" y="524"/>
                      </a:lnTo>
                      <a:lnTo>
                        <a:pt x="716" y="524"/>
                      </a:lnTo>
                      <a:lnTo>
                        <a:pt x="718" y="526"/>
                      </a:lnTo>
                      <a:lnTo>
                        <a:pt x="718" y="526"/>
                      </a:lnTo>
                      <a:lnTo>
                        <a:pt x="716" y="528"/>
                      </a:lnTo>
                      <a:lnTo>
                        <a:pt x="716" y="528"/>
                      </a:lnTo>
                      <a:lnTo>
                        <a:pt x="716" y="530"/>
                      </a:lnTo>
                      <a:lnTo>
                        <a:pt x="718" y="532"/>
                      </a:lnTo>
                      <a:lnTo>
                        <a:pt x="718" y="533"/>
                      </a:lnTo>
                      <a:lnTo>
                        <a:pt x="718" y="535"/>
                      </a:lnTo>
                      <a:lnTo>
                        <a:pt x="718" y="539"/>
                      </a:lnTo>
                      <a:lnTo>
                        <a:pt x="718" y="543"/>
                      </a:lnTo>
                      <a:lnTo>
                        <a:pt x="720" y="545"/>
                      </a:lnTo>
                      <a:lnTo>
                        <a:pt x="721" y="547"/>
                      </a:lnTo>
                      <a:lnTo>
                        <a:pt x="721" y="548"/>
                      </a:lnTo>
                      <a:lnTo>
                        <a:pt x="721" y="550"/>
                      </a:lnTo>
                      <a:lnTo>
                        <a:pt x="721" y="556"/>
                      </a:lnTo>
                      <a:lnTo>
                        <a:pt x="721" y="558"/>
                      </a:lnTo>
                      <a:lnTo>
                        <a:pt x="723" y="558"/>
                      </a:lnTo>
                      <a:lnTo>
                        <a:pt x="723" y="558"/>
                      </a:lnTo>
                      <a:lnTo>
                        <a:pt x="725" y="560"/>
                      </a:lnTo>
                      <a:lnTo>
                        <a:pt x="725" y="560"/>
                      </a:lnTo>
                      <a:lnTo>
                        <a:pt x="727" y="560"/>
                      </a:lnTo>
                      <a:lnTo>
                        <a:pt x="727" y="560"/>
                      </a:lnTo>
                      <a:lnTo>
                        <a:pt x="727" y="562"/>
                      </a:lnTo>
                      <a:lnTo>
                        <a:pt x="727" y="563"/>
                      </a:lnTo>
                      <a:lnTo>
                        <a:pt x="727" y="563"/>
                      </a:lnTo>
                      <a:lnTo>
                        <a:pt x="729" y="563"/>
                      </a:lnTo>
                      <a:lnTo>
                        <a:pt x="729" y="565"/>
                      </a:lnTo>
                      <a:lnTo>
                        <a:pt x="731" y="565"/>
                      </a:lnTo>
                      <a:lnTo>
                        <a:pt x="731" y="567"/>
                      </a:lnTo>
                      <a:lnTo>
                        <a:pt x="733" y="569"/>
                      </a:lnTo>
                      <a:lnTo>
                        <a:pt x="733" y="571"/>
                      </a:lnTo>
                      <a:lnTo>
                        <a:pt x="735" y="571"/>
                      </a:lnTo>
                      <a:lnTo>
                        <a:pt x="735" y="573"/>
                      </a:lnTo>
                      <a:lnTo>
                        <a:pt x="735" y="573"/>
                      </a:lnTo>
                      <a:lnTo>
                        <a:pt x="733" y="573"/>
                      </a:lnTo>
                      <a:lnTo>
                        <a:pt x="733" y="573"/>
                      </a:lnTo>
                      <a:lnTo>
                        <a:pt x="731" y="571"/>
                      </a:lnTo>
                      <a:lnTo>
                        <a:pt x="731" y="571"/>
                      </a:lnTo>
                      <a:lnTo>
                        <a:pt x="729" y="567"/>
                      </a:lnTo>
                      <a:lnTo>
                        <a:pt x="727" y="567"/>
                      </a:lnTo>
                      <a:lnTo>
                        <a:pt x="727" y="567"/>
                      </a:lnTo>
                      <a:lnTo>
                        <a:pt x="725" y="567"/>
                      </a:lnTo>
                      <a:lnTo>
                        <a:pt x="725" y="567"/>
                      </a:lnTo>
                      <a:lnTo>
                        <a:pt x="725" y="569"/>
                      </a:lnTo>
                      <a:lnTo>
                        <a:pt x="723" y="571"/>
                      </a:lnTo>
                      <a:lnTo>
                        <a:pt x="725" y="571"/>
                      </a:lnTo>
                      <a:lnTo>
                        <a:pt x="729" y="571"/>
                      </a:lnTo>
                      <a:lnTo>
                        <a:pt x="727" y="571"/>
                      </a:lnTo>
                      <a:lnTo>
                        <a:pt x="727" y="573"/>
                      </a:lnTo>
                      <a:lnTo>
                        <a:pt x="729" y="573"/>
                      </a:lnTo>
                      <a:lnTo>
                        <a:pt x="729" y="573"/>
                      </a:lnTo>
                      <a:lnTo>
                        <a:pt x="731" y="573"/>
                      </a:lnTo>
                      <a:lnTo>
                        <a:pt x="731" y="575"/>
                      </a:lnTo>
                      <a:lnTo>
                        <a:pt x="731" y="577"/>
                      </a:lnTo>
                      <a:lnTo>
                        <a:pt x="731" y="578"/>
                      </a:lnTo>
                      <a:lnTo>
                        <a:pt x="731" y="578"/>
                      </a:lnTo>
                      <a:lnTo>
                        <a:pt x="731" y="580"/>
                      </a:lnTo>
                      <a:lnTo>
                        <a:pt x="731" y="580"/>
                      </a:lnTo>
                      <a:lnTo>
                        <a:pt x="731" y="580"/>
                      </a:lnTo>
                      <a:lnTo>
                        <a:pt x="731" y="580"/>
                      </a:lnTo>
                      <a:lnTo>
                        <a:pt x="731" y="582"/>
                      </a:lnTo>
                      <a:lnTo>
                        <a:pt x="731" y="582"/>
                      </a:lnTo>
                      <a:lnTo>
                        <a:pt x="731" y="582"/>
                      </a:lnTo>
                      <a:lnTo>
                        <a:pt x="731" y="584"/>
                      </a:lnTo>
                      <a:lnTo>
                        <a:pt x="731" y="584"/>
                      </a:lnTo>
                      <a:lnTo>
                        <a:pt x="731" y="586"/>
                      </a:lnTo>
                      <a:lnTo>
                        <a:pt x="731" y="586"/>
                      </a:lnTo>
                      <a:lnTo>
                        <a:pt x="731" y="586"/>
                      </a:lnTo>
                      <a:lnTo>
                        <a:pt x="733" y="586"/>
                      </a:lnTo>
                      <a:lnTo>
                        <a:pt x="733" y="586"/>
                      </a:lnTo>
                      <a:lnTo>
                        <a:pt x="735" y="586"/>
                      </a:lnTo>
                      <a:lnTo>
                        <a:pt x="735" y="584"/>
                      </a:lnTo>
                      <a:lnTo>
                        <a:pt x="736" y="584"/>
                      </a:lnTo>
                      <a:lnTo>
                        <a:pt x="736" y="586"/>
                      </a:lnTo>
                      <a:lnTo>
                        <a:pt x="740" y="590"/>
                      </a:lnTo>
                      <a:lnTo>
                        <a:pt x="742" y="592"/>
                      </a:lnTo>
                      <a:lnTo>
                        <a:pt x="742" y="594"/>
                      </a:lnTo>
                      <a:lnTo>
                        <a:pt x="740" y="595"/>
                      </a:lnTo>
                      <a:lnTo>
                        <a:pt x="740" y="597"/>
                      </a:lnTo>
                      <a:lnTo>
                        <a:pt x="742" y="597"/>
                      </a:lnTo>
                      <a:lnTo>
                        <a:pt x="742" y="597"/>
                      </a:lnTo>
                      <a:lnTo>
                        <a:pt x="742" y="599"/>
                      </a:lnTo>
                      <a:lnTo>
                        <a:pt x="742" y="599"/>
                      </a:lnTo>
                      <a:lnTo>
                        <a:pt x="742" y="601"/>
                      </a:lnTo>
                      <a:lnTo>
                        <a:pt x="742" y="601"/>
                      </a:lnTo>
                      <a:lnTo>
                        <a:pt x="742" y="603"/>
                      </a:lnTo>
                      <a:lnTo>
                        <a:pt x="742" y="605"/>
                      </a:lnTo>
                      <a:lnTo>
                        <a:pt x="740" y="607"/>
                      </a:lnTo>
                      <a:lnTo>
                        <a:pt x="740" y="607"/>
                      </a:lnTo>
                      <a:lnTo>
                        <a:pt x="738" y="607"/>
                      </a:lnTo>
                      <a:lnTo>
                        <a:pt x="738" y="607"/>
                      </a:lnTo>
                      <a:lnTo>
                        <a:pt x="736" y="607"/>
                      </a:lnTo>
                      <a:lnTo>
                        <a:pt x="736" y="609"/>
                      </a:lnTo>
                      <a:lnTo>
                        <a:pt x="736" y="609"/>
                      </a:lnTo>
                      <a:lnTo>
                        <a:pt x="736" y="610"/>
                      </a:lnTo>
                      <a:lnTo>
                        <a:pt x="736" y="610"/>
                      </a:lnTo>
                      <a:lnTo>
                        <a:pt x="738" y="610"/>
                      </a:lnTo>
                      <a:lnTo>
                        <a:pt x="738" y="610"/>
                      </a:lnTo>
                      <a:lnTo>
                        <a:pt x="738" y="609"/>
                      </a:lnTo>
                      <a:lnTo>
                        <a:pt x="740" y="609"/>
                      </a:lnTo>
                      <a:lnTo>
                        <a:pt x="740" y="609"/>
                      </a:lnTo>
                      <a:lnTo>
                        <a:pt x="740" y="610"/>
                      </a:lnTo>
                      <a:lnTo>
                        <a:pt x="742" y="610"/>
                      </a:lnTo>
                      <a:lnTo>
                        <a:pt x="742" y="610"/>
                      </a:lnTo>
                      <a:lnTo>
                        <a:pt x="742" y="610"/>
                      </a:lnTo>
                      <a:lnTo>
                        <a:pt x="742" y="612"/>
                      </a:lnTo>
                      <a:lnTo>
                        <a:pt x="742" y="612"/>
                      </a:lnTo>
                      <a:lnTo>
                        <a:pt x="742" y="612"/>
                      </a:lnTo>
                      <a:lnTo>
                        <a:pt x="744" y="614"/>
                      </a:lnTo>
                      <a:lnTo>
                        <a:pt x="744" y="616"/>
                      </a:lnTo>
                      <a:lnTo>
                        <a:pt x="746" y="620"/>
                      </a:lnTo>
                      <a:lnTo>
                        <a:pt x="746" y="622"/>
                      </a:lnTo>
                      <a:lnTo>
                        <a:pt x="748" y="622"/>
                      </a:lnTo>
                      <a:lnTo>
                        <a:pt x="748" y="622"/>
                      </a:lnTo>
                      <a:lnTo>
                        <a:pt x="748" y="624"/>
                      </a:lnTo>
                      <a:lnTo>
                        <a:pt x="746" y="624"/>
                      </a:lnTo>
                      <a:lnTo>
                        <a:pt x="748" y="624"/>
                      </a:lnTo>
                      <a:lnTo>
                        <a:pt x="748" y="625"/>
                      </a:lnTo>
                      <a:lnTo>
                        <a:pt x="748" y="627"/>
                      </a:lnTo>
                      <a:lnTo>
                        <a:pt x="748" y="627"/>
                      </a:lnTo>
                      <a:lnTo>
                        <a:pt x="750" y="629"/>
                      </a:lnTo>
                      <a:lnTo>
                        <a:pt x="748" y="629"/>
                      </a:lnTo>
                      <a:lnTo>
                        <a:pt x="748" y="631"/>
                      </a:lnTo>
                      <a:lnTo>
                        <a:pt x="746" y="631"/>
                      </a:lnTo>
                      <a:lnTo>
                        <a:pt x="746" y="631"/>
                      </a:lnTo>
                      <a:lnTo>
                        <a:pt x="746" y="633"/>
                      </a:lnTo>
                      <a:lnTo>
                        <a:pt x="750" y="633"/>
                      </a:lnTo>
                      <a:lnTo>
                        <a:pt x="750" y="633"/>
                      </a:lnTo>
                      <a:lnTo>
                        <a:pt x="750" y="635"/>
                      </a:lnTo>
                      <a:lnTo>
                        <a:pt x="751" y="635"/>
                      </a:lnTo>
                      <a:lnTo>
                        <a:pt x="751" y="637"/>
                      </a:lnTo>
                      <a:lnTo>
                        <a:pt x="753" y="637"/>
                      </a:lnTo>
                      <a:lnTo>
                        <a:pt x="753" y="639"/>
                      </a:lnTo>
                      <a:lnTo>
                        <a:pt x="753" y="640"/>
                      </a:lnTo>
                      <a:lnTo>
                        <a:pt x="753" y="640"/>
                      </a:lnTo>
                      <a:lnTo>
                        <a:pt x="751" y="642"/>
                      </a:lnTo>
                      <a:lnTo>
                        <a:pt x="750" y="642"/>
                      </a:lnTo>
                      <a:lnTo>
                        <a:pt x="750" y="642"/>
                      </a:lnTo>
                      <a:lnTo>
                        <a:pt x="751" y="644"/>
                      </a:lnTo>
                      <a:lnTo>
                        <a:pt x="751" y="644"/>
                      </a:lnTo>
                      <a:lnTo>
                        <a:pt x="751" y="646"/>
                      </a:lnTo>
                      <a:lnTo>
                        <a:pt x="750" y="646"/>
                      </a:lnTo>
                      <a:lnTo>
                        <a:pt x="748" y="648"/>
                      </a:lnTo>
                      <a:lnTo>
                        <a:pt x="748" y="648"/>
                      </a:lnTo>
                      <a:lnTo>
                        <a:pt x="748" y="650"/>
                      </a:lnTo>
                      <a:lnTo>
                        <a:pt x="748" y="652"/>
                      </a:lnTo>
                      <a:lnTo>
                        <a:pt x="748" y="652"/>
                      </a:lnTo>
                      <a:lnTo>
                        <a:pt x="746" y="654"/>
                      </a:lnTo>
                      <a:lnTo>
                        <a:pt x="746" y="654"/>
                      </a:lnTo>
                      <a:lnTo>
                        <a:pt x="748" y="654"/>
                      </a:lnTo>
                      <a:lnTo>
                        <a:pt x="750" y="650"/>
                      </a:lnTo>
                      <a:lnTo>
                        <a:pt x="751" y="650"/>
                      </a:lnTo>
                      <a:lnTo>
                        <a:pt x="753" y="650"/>
                      </a:lnTo>
                      <a:lnTo>
                        <a:pt x="755" y="650"/>
                      </a:lnTo>
                      <a:lnTo>
                        <a:pt x="757" y="652"/>
                      </a:lnTo>
                      <a:lnTo>
                        <a:pt x="757" y="652"/>
                      </a:lnTo>
                      <a:lnTo>
                        <a:pt x="759" y="652"/>
                      </a:lnTo>
                      <a:lnTo>
                        <a:pt x="761" y="654"/>
                      </a:lnTo>
                      <a:lnTo>
                        <a:pt x="765" y="661"/>
                      </a:lnTo>
                      <a:lnTo>
                        <a:pt x="765" y="665"/>
                      </a:lnTo>
                      <a:lnTo>
                        <a:pt x="766" y="667"/>
                      </a:lnTo>
                      <a:lnTo>
                        <a:pt x="766" y="665"/>
                      </a:lnTo>
                      <a:lnTo>
                        <a:pt x="766" y="665"/>
                      </a:lnTo>
                      <a:lnTo>
                        <a:pt x="766" y="663"/>
                      </a:lnTo>
                      <a:lnTo>
                        <a:pt x="766" y="663"/>
                      </a:lnTo>
                      <a:lnTo>
                        <a:pt x="766" y="661"/>
                      </a:lnTo>
                      <a:lnTo>
                        <a:pt x="766" y="661"/>
                      </a:lnTo>
                      <a:lnTo>
                        <a:pt x="768" y="661"/>
                      </a:lnTo>
                      <a:lnTo>
                        <a:pt x="770" y="661"/>
                      </a:lnTo>
                      <a:lnTo>
                        <a:pt x="772" y="661"/>
                      </a:lnTo>
                      <a:lnTo>
                        <a:pt x="774" y="661"/>
                      </a:lnTo>
                      <a:lnTo>
                        <a:pt x="776" y="663"/>
                      </a:lnTo>
                      <a:lnTo>
                        <a:pt x="778" y="663"/>
                      </a:lnTo>
                      <a:lnTo>
                        <a:pt x="778" y="663"/>
                      </a:lnTo>
                      <a:lnTo>
                        <a:pt x="778" y="665"/>
                      </a:lnTo>
                      <a:lnTo>
                        <a:pt x="776" y="665"/>
                      </a:lnTo>
                      <a:lnTo>
                        <a:pt x="776" y="667"/>
                      </a:lnTo>
                      <a:lnTo>
                        <a:pt x="778" y="669"/>
                      </a:lnTo>
                      <a:lnTo>
                        <a:pt x="778" y="669"/>
                      </a:lnTo>
                      <a:lnTo>
                        <a:pt x="776" y="669"/>
                      </a:lnTo>
                      <a:lnTo>
                        <a:pt x="776" y="671"/>
                      </a:lnTo>
                      <a:lnTo>
                        <a:pt x="776" y="671"/>
                      </a:lnTo>
                      <a:lnTo>
                        <a:pt x="776" y="671"/>
                      </a:lnTo>
                      <a:lnTo>
                        <a:pt x="776" y="671"/>
                      </a:lnTo>
                      <a:lnTo>
                        <a:pt x="778" y="671"/>
                      </a:lnTo>
                      <a:lnTo>
                        <a:pt x="778" y="671"/>
                      </a:lnTo>
                      <a:lnTo>
                        <a:pt x="780" y="671"/>
                      </a:lnTo>
                      <a:lnTo>
                        <a:pt x="780" y="671"/>
                      </a:lnTo>
                      <a:lnTo>
                        <a:pt x="780" y="671"/>
                      </a:lnTo>
                      <a:lnTo>
                        <a:pt x="780" y="669"/>
                      </a:lnTo>
                      <a:lnTo>
                        <a:pt x="780" y="669"/>
                      </a:lnTo>
                      <a:lnTo>
                        <a:pt x="780" y="669"/>
                      </a:lnTo>
                      <a:lnTo>
                        <a:pt x="781" y="671"/>
                      </a:lnTo>
                      <a:lnTo>
                        <a:pt x="783" y="672"/>
                      </a:lnTo>
                      <a:lnTo>
                        <a:pt x="783" y="672"/>
                      </a:lnTo>
                      <a:lnTo>
                        <a:pt x="783" y="671"/>
                      </a:lnTo>
                      <a:lnTo>
                        <a:pt x="783" y="671"/>
                      </a:lnTo>
                      <a:lnTo>
                        <a:pt x="785" y="671"/>
                      </a:lnTo>
                      <a:lnTo>
                        <a:pt x="785" y="671"/>
                      </a:lnTo>
                      <a:lnTo>
                        <a:pt x="787" y="671"/>
                      </a:lnTo>
                      <a:lnTo>
                        <a:pt x="781" y="669"/>
                      </a:lnTo>
                      <a:lnTo>
                        <a:pt x="783" y="665"/>
                      </a:lnTo>
                      <a:lnTo>
                        <a:pt x="785" y="665"/>
                      </a:lnTo>
                      <a:lnTo>
                        <a:pt x="785" y="667"/>
                      </a:lnTo>
                      <a:lnTo>
                        <a:pt x="785" y="667"/>
                      </a:lnTo>
                      <a:lnTo>
                        <a:pt x="785" y="669"/>
                      </a:lnTo>
                      <a:lnTo>
                        <a:pt x="787" y="669"/>
                      </a:lnTo>
                      <a:lnTo>
                        <a:pt x="789" y="669"/>
                      </a:lnTo>
                      <a:lnTo>
                        <a:pt x="789" y="671"/>
                      </a:lnTo>
                      <a:lnTo>
                        <a:pt x="789" y="671"/>
                      </a:lnTo>
                      <a:lnTo>
                        <a:pt x="791" y="676"/>
                      </a:lnTo>
                      <a:lnTo>
                        <a:pt x="793" y="676"/>
                      </a:lnTo>
                      <a:lnTo>
                        <a:pt x="793" y="676"/>
                      </a:lnTo>
                      <a:lnTo>
                        <a:pt x="795" y="676"/>
                      </a:lnTo>
                      <a:lnTo>
                        <a:pt x="795" y="678"/>
                      </a:lnTo>
                      <a:lnTo>
                        <a:pt x="798" y="676"/>
                      </a:lnTo>
                      <a:lnTo>
                        <a:pt x="798" y="674"/>
                      </a:lnTo>
                      <a:lnTo>
                        <a:pt x="797" y="674"/>
                      </a:lnTo>
                      <a:lnTo>
                        <a:pt x="797" y="674"/>
                      </a:lnTo>
                      <a:lnTo>
                        <a:pt x="795" y="672"/>
                      </a:lnTo>
                      <a:lnTo>
                        <a:pt x="797" y="672"/>
                      </a:lnTo>
                      <a:lnTo>
                        <a:pt x="797" y="672"/>
                      </a:lnTo>
                      <a:lnTo>
                        <a:pt x="797" y="672"/>
                      </a:lnTo>
                      <a:lnTo>
                        <a:pt x="798" y="672"/>
                      </a:lnTo>
                      <a:lnTo>
                        <a:pt x="798" y="672"/>
                      </a:lnTo>
                      <a:lnTo>
                        <a:pt x="798" y="674"/>
                      </a:lnTo>
                      <a:lnTo>
                        <a:pt x="800" y="676"/>
                      </a:lnTo>
                      <a:lnTo>
                        <a:pt x="798" y="676"/>
                      </a:lnTo>
                      <a:lnTo>
                        <a:pt x="798" y="678"/>
                      </a:lnTo>
                      <a:lnTo>
                        <a:pt x="797" y="680"/>
                      </a:lnTo>
                      <a:lnTo>
                        <a:pt x="797" y="680"/>
                      </a:lnTo>
                      <a:lnTo>
                        <a:pt x="798" y="680"/>
                      </a:lnTo>
                      <a:lnTo>
                        <a:pt x="798" y="680"/>
                      </a:lnTo>
                      <a:lnTo>
                        <a:pt x="798" y="682"/>
                      </a:lnTo>
                      <a:lnTo>
                        <a:pt x="798" y="684"/>
                      </a:lnTo>
                      <a:lnTo>
                        <a:pt x="798" y="684"/>
                      </a:lnTo>
                      <a:lnTo>
                        <a:pt x="798" y="684"/>
                      </a:lnTo>
                      <a:lnTo>
                        <a:pt x="798" y="686"/>
                      </a:lnTo>
                      <a:lnTo>
                        <a:pt x="798" y="687"/>
                      </a:lnTo>
                      <a:lnTo>
                        <a:pt x="795" y="689"/>
                      </a:lnTo>
                      <a:lnTo>
                        <a:pt x="793" y="691"/>
                      </a:lnTo>
                      <a:lnTo>
                        <a:pt x="787" y="693"/>
                      </a:lnTo>
                      <a:lnTo>
                        <a:pt x="785" y="695"/>
                      </a:lnTo>
                      <a:lnTo>
                        <a:pt x="781" y="699"/>
                      </a:lnTo>
                      <a:lnTo>
                        <a:pt x="780" y="701"/>
                      </a:lnTo>
                      <a:lnTo>
                        <a:pt x="780" y="702"/>
                      </a:lnTo>
                      <a:lnTo>
                        <a:pt x="778" y="702"/>
                      </a:lnTo>
                      <a:lnTo>
                        <a:pt x="768" y="710"/>
                      </a:lnTo>
                      <a:lnTo>
                        <a:pt x="766" y="710"/>
                      </a:lnTo>
                      <a:lnTo>
                        <a:pt x="759" y="714"/>
                      </a:lnTo>
                      <a:lnTo>
                        <a:pt x="751" y="719"/>
                      </a:lnTo>
                      <a:lnTo>
                        <a:pt x="750" y="719"/>
                      </a:lnTo>
                      <a:lnTo>
                        <a:pt x="738" y="721"/>
                      </a:lnTo>
                      <a:lnTo>
                        <a:pt x="733" y="723"/>
                      </a:lnTo>
                      <a:lnTo>
                        <a:pt x="731" y="723"/>
                      </a:lnTo>
                      <a:lnTo>
                        <a:pt x="731" y="723"/>
                      </a:lnTo>
                      <a:lnTo>
                        <a:pt x="716" y="734"/>
                      </a:lnTo>
                      <a:lnTo>
                        <a:pt x="714" y="736"/>
                      </a:lnTo>
                      <a:lnTo>
                        <a:pt x="712" y="736"/>
                      </a:lnTo>
                      <a:lnTo>
                        <a:pt x="710" y="736"/>
                      </a:lnTo>
                      <a:lnTo>
                        <a:pt x="706" y="734"/>
                      </a:lnTo>
                      <a:lnTo>
                        <a:pt x="704" y="734"/>
                      </a:lnTo>
                      <a:lnTo>
                        <a:pt x="703" y="734"/>
                      </a:lnTo>
                      <a:lnTo>
                        <a:pt x="701" y="736"/>
                      </a:lnTo>
                      <a:lnTo>
                        <a:pt x="689" y="736"/>
                      </a:lnTo>
                      <a:lnTo>
                        <a:pt x="688" y="736"/>
                      </a:lnTo>
                      <a:lnTo>
                        <a:pt x="686" y="738"/>
                      </a:lnTo>
                      <a:lnTo>
                        <a:pt x="684" y="738"/>
                      </a:lnTo>
                      <a:lnTo>
                        <a:pt x="684" y="738"/>
                      </a:lnTo>
                      <a:lnTo>
                        <a:pt x="682" y="740"/>
                      </a:lnTo>
                      <a:lnTo>
                        <a:pt x="680" y="742"/>
                      </a:lnTo>
                      <a:lnTo>
                        <a:pt x="678" y="744"/>
                      </a:lnTo>
                      <a:lnTo>
                        <a:pt x="678" y="742"/>
                      </a:lnTo>
                      <a:lnTo>
                        <a:pt x="676" y="742"/>
                      </a:lnTo>
                      <a:lnTo>
                        <a:pt x="674" y="742"/>
                      </a:lnTo>
                      <a:lnTo>
                        <a:pt x="673" y="744"/>
                      </a:lnTo>
                      <a:lnTo>
                        <a:pt x="671" y="744"/>
                      </a:lnTo>
                      <a:lnTo>
                        <a:pt x="669" y="744"/>
                      </a:lnTo>
                      <a:lnTo>
                        <a:pt x="667" y="748"/>
                      </a:lnTo>
                      <a:lnTo>
                        <a:pt x="661" y="751"/>
                      </a:lnTo>
                      <a:lnTo>
                        <a:pt x="659" y="753"/>
                      </a:lnTo>
                      <a:lnTo>
                        <a:pt x="658" y="753"/>
                      </a:lnTo>
                      <a:lnTo>
                        <a:pt x="652" y="751"/>
                      </a:lnTo>
                      <a:lnTo>
                        <a:pt x="648" y="749"/>
                      </a:lnTo>
                      <a:lnTo>
                        <a:pt x="644" y="746"/>
                      </a:lnTo>
                      <a:lnTo>
                        <a:pt x="643" y="744"/>
                      </a:lnTo>
                      <a:lnTo>
                        <a:pt x="639" y="744"/>
                      </a:lnTo>
                      <a:lnTo>
                        <a:pt x="639" y="744"/>
                      </a:lnTo>
                      <a:lnTo>
                        <a:pt x="637" y="744"/>
                      </a:lnTo>
                      <a:lnTo>
                        <a:pt x="635" y="744"/>
                      </a:lnTo>
                      <a:lnTo>
                        <a:pt x="635" y="744"/>
                      </a:lnTo>
                      <a:lnTo>
                        <a:pt x="633" y="744"/>
                      </a:lnTo>
                      <a:lnTo>
                        <a:pt x="633" y="744"/>
                      </a:lnTo>
                      <a:lnTo>
                        <a:pt x="633" y="742"/>
                      </a:lnTo>
                      <a:lnTo>
                        <a:pt x="631" y="742"/>
                      </a:lnTo>
                      <a:lnTo>
                        <a:pt x="631" y="742"/>
                      </a:lnTo>
                      <a:lnTo>
                        <a:pt x="631" y="742"/>
                      </a:lnTo>
                      <a:lnTo>
                        <a:pt x="631" y="742"/>
                      </a:lnTo>
                      <a:lnTo>
                        <a:pt x="629" y="742"/>
                      </a:lnTo>
                      <a:lnTo>
                        <a:pt x="626" y="744"/>
                      </a:lnTo>
                      <a:lnTo>
                        <a:pt x="624" y="744"/>
                      </a:lnTo>
                      <a:lnTo>
                        <a:pt x="624" y="744"/>
                      </a:lnTo>
                      <a:lnTo>
                        <a:pt x="620" y="744"/>
                      </a:lnTo>
                      <a:lnTo>
                        <a:pt x="620" y="744"/>
                      </a:lnTo>
                      <a:lnTo>
                        <a:pt x="614" y="748"/>
                      </a:lnTo>
                      <a:lnTo>
                        <a:pt x="614" y="748"/>
                      </a:lnTo>
                      <a:lnTo>
                        <a:pt x="614" y="749"/>
                      </a:lnTo>
                      <a:lnTo>
                        <a:pt x="612" y="751"/>
                      </a:lnTo>
                      <a:lnTo>
                        <a:pt x="612" y="753"/>
                      </a:lnTo>
                      <a:lnTo>
                        <a:pt x="612" y="753"/>
                      </a:lnTo>
                      <a:lnTo>
                        <a:pt x="611" y="757"/>
                      </a:lnTo>
                      <a:lnTo>
                        <a:pt x="611" y="759"/>
                      </a:lnTo>
                      <a:lnTo>
                        <a:pt x="611" y="761"/>
                      </a:lnTo>
                      <a:lnTo>
                        <a:pt x="611" y="761"/>
                      </a:lnTo>
                      <a:lnTo>
                        <a:pt x="611" y="763"/>
                      </a:lnTo>
                      <a:lnTo>
                        <a:pt x="611" y="763"/>
                      </a:lnTo>
                      <a:lnTo>
                        <a:pt x="609" y="763"/>
                      </a:lnTo>
                      <a:lnTo>
                        <a:pt x="609" y="764"/>
                      </a:lnTo>
                      <a:lnTo>
                        <a:pt x="603" y="766"/>
                      </a:lnTo>
                      <a:lnTo>
                        <a:pt x="599" y="770"/>
                      </a:lnTo>
                      <a:lnTo>
                        <a:pt x="599" y="770"/>
                      </a:lnTo>
                      <a:lnTo>
                        <a:pt x="597" y="770"/>
                      </a:lnTo>
                      <a:lnTo>
                        <a:pt x="596" y="770"/>
                      </a:lnTo>
                      <a:lnTo>
                        <a:pt x="594" y="770"/>
                      </a:lnTo>
                      <a:lnTo>
                        <a:pt x="590" y="772"/>
                      </a:lnTo>
                      <a:lnTo>
                        <a:pt x="588" y="772"/>
                      </a:lnTo>
                      <a:lnTo>
                        <a:pt x="588" y="772"/>
                      </a:lnTo>
                      <a:lnTo>
                        <a:pt x="586" y="776"/>
                      </a:lnTo>
                      <a:lnTo>
                        <a:pt x="586" y="776"/>
                      </a:lnTo>
                      <a:lnTo>
                        <a:pt x="586" y="776"/>
                      </a:lnTo>
                      <a:lnTo>
                        <a:pt x="586" y="776"/>
                      </a:lnTo>
                      <a:lnTo>
                        <a:pt x="584" y="776"/>
                      </a:lnTo>
                      <a:lnTo>
                        <a:pt x="582" y="776"/>
                      </a:lnTo>
                      <a:lnTo>
                        <a:pt x="579" y="776"/>
                      </a:lnTo>
                      <a:lnTo>
                        <a:pt x="579" y="776"/>
                      </a:lnTo>
                      <a:lnTo>
                        <a:pt x="577" y="774"/>
                      </a:lnTo>
                      <a:lnTo>
                        <a:pt x="577" y="774"/>
                      </a:lnTo>
                      <a:lnTo>
                        <a:pt x="575" y="774"/>
                      </a:lnTo>
                      <a:lnTo>
                        <a:pt x="575" y="774"/>
                      </a:lnTo>
                      <a:lnTo>
                        <a:pt x="575" y="774"/>
                      </a:lnTo>
                      <a:lnTo>
                        <a:pt x="573" y="774"/>
                      </a:lnTo>
                      <a:lnTo>
                        <a:pt x="571" y="776"/>
                      </a:lnTo>
                      <a:lnTo>
                        <a:pt x="567" y="774"/>
                      </a:lnTo>
                      <a:lnTo>
                        <a:pt x="562" y="774"/>
                      </a:lnTo>
                      <a:lnTo>
                        <a:pt x="560" y="772"/>
                      </a:lnTo>
                      <a:lnTo>
                        <a:pt x="558" y="770"/>
                      </a:lnTo>
                      <a:lnTo>
                        <a:pt x="554" y="766"/>
                      </a:lnTo>
                      <a:lnTo>
                        <a:pt x="554" y="764"/>
                      </a:lnTo>
                      <a:lnTo>
                        <a:pt x="552" y="766"/>
                      </a:lnTo>
                      <a:lnTo>
                        <a:pt x="552" y="766"/>
                      </a:lnTo>
                      <a:lnTo>
                        <a:pt x="552" y="766"/>
                      </a:lnTo>
                      <a:lnTo>
                        <a:pt x="545" y="766"/>
                      </a:lnTo>
                      <a:lnTo>
                        <a:pt x="545" y="766"/>
                      </a:lnTo>
                      <a:lnTo>
                        <a:pt x="543" y="766"/>
                      </a:lnTo>
                      <a:lnTo>
                        <a:pt x="541" y="766"/>
                      </a:lnTo>
                      <a:lnTo>
                        <a:pt x="539" y="764"/>
                      </a:lnTo>
                      <a:lnTo>
                        <a:pt x="539" y="766"/>
                      </a:lnTo>
                      <a:lnTo>
                        <a:pt x="535" y="770"/>
                      </a:lnTo>
                      <a:lnTo>
                        <a:pt x="534" y="772"/>
                      </a:lnTo>
                      <a:lnTo>
                        <a:pt x="534" y="774"/>
                      </a:lnTo>
                      <a:lnTo>
                        <a:pt x="532" y="774"/>
                      </a:lnTo>
                      <a:lnTo>
                        <a:pt x="530" y="774"/>
                      </a:lnTo>
                      <a:lnTo>
                        <a:pt x="528" y="776"/>
                      </a:lnTo>
                      <a:lnTo>
                        <a:pt x="528" y="776"/>
                      </a:lnTo>
                      <a:lnTo>
                        <a:pt x="528" y="776"/>
                      </a:lnTo>
                      <a:lnTo>
                        <a:pt x="526" y="776"/>
                      </a:lnTo>
                      <a:lnTo>
                        <a:pt x="524" y="776"/>
                      </a:lnTo>
                      <a:lnTo>
                        <a:pt x="520" y="778"/>
                      </a:lnTo>
                      <a:lnTo>
                        <a:pt x="519" y="778"/>
                      </a:lnTo>
                      <a:lnTo>
                        <a:pt x="517" y="776"/>
                      </a:lnTo>
                      <a:lnTo>
                        <a:pt x="517" y="776"/>
                      </a:lnTo>
                      <a:lnTo>
                        <a:pt x="517" y="776"/>
                      </a:lnTo>
                      <a:lnTo>
                        <a:pt x="517" y="774"/>
                      </a:lnTo>
                      <a:lnTo>
                        <a:pt x="515" y="774"/>
                      </a:lnTo>
                      <a:lnTo>
                        <a:pt x="507" y="774"/>
                      </a:lnTo>
                      <a:lnTo>
                        <a:pt x="507" y="774"/>
                      </a:lnTo>
                      <a:lnTo>
                        <a:pt x="505" y="774"/>
                      </a:lnTo>
                      <a:lnTo>
                        <a:pt x="504" y="776"/>
                      </a:lnTo>
                      <a:lnTo>
                        <a:pt x="502" y="776"/>
                      </a:lnTo>
                      <a:lnTo>
                        <a:pt x="500" y="776"/>
                      </a:lnTo>
                      <a:lnTo>
                        <a:pt x="500" y="776"/>
                      </a:lnTo>
                      <a:lnTo>
                        <a:pt x="498" y="774"/>
                      </a:lnTo>
                      <a:lnTo>
                        <a:pt x="498" y="774"/>
                      </a:lnTo>
                      <a:lnTo>
                        <a:pt x="494" y="776"/>
                      </a:lnTo>
                      <a:lnTo>
                        <a:pt x="494" y="774"/>
                      </a:lnTo>
                      <a:lnTo>
                        <a:pt x="492" y="774"/>
                      </a:lnTo>
                      <a:lnTo>
                        <a:pt x="492" y="772"/>
                      </a:lnTo>
                      <a:lnTo>
                        <a:pt x="494" y="770"/>
                      </a:lnTo>
                      <a:lnTo>
                        <a:pt x="492" y="768"/>
                      </a:lnTo>
                      <a:lnTo>
                        <a:pt x="492" y="766"/>
                      </a:lnTo>
                      <a:lnTo>
                        <a:pt x="490" y="766"/>
                      </a:lnTo>
                      <a:lnTo>
                        <a:pt x="490" y="764"/>
                      </a:lnTo>
                      <a:lnTo>
                        <a:pt x="490" y="764"/>
                      </a:lnTo>
                      <a:lnTo>
                        <a:pt x="489" y="764"/>
                      </a:lnTo>
                      <a:lnTo>
                        <a:pt x="489" y="764"/>
                      </a:lnTo>
                      <a:lnTo>
                        <a:pt x="487" y="763"/>
                      </a:lnTo>
                      <a:lnTo>
                        <a:pt x="487" y="763"/>
                      </a:lnTo>
                      <a:lnTo>
                        <a:pt x="483" y="761"/>
                      </a:lnTo>
                      <a:lnTo>
                        <a:pt x="481" y="761"/>
                      </a:lnTo>
                      <a:lnTo>
                        <a:pt x="481" y="761"/>
                      </a:lnTo>
                      <a:lnTo>
                        <a:pt x="479" y="761"/>
                      </a:lnTo>
                      <a:lnTo>
                        <a:pt x="477" y="761"/>
                      </a:lnTo>
                      <a:lnTo>
                        <a:pt x="477" y="759"/>
                      </a:lnTo>
                      <a:lnTo>
                        <a:pt x="477" y="757"/>
                      </a:lnTo>
                      <a:lnTo>
                        <a:pt x="477" y="755"/>
                      </a:lnTo>
                      <a:lnTo>
                        <a:pt x="475" y="755"/>
                      </a:lnTo>
                      <a:lnTo>
                        <a:pt x="472" y="755"/>
                      </a:lnTo>
                      <a:lnTo>
                        <a:pt x="470" y="755"/>
                      </a:lnTo>
                      <a:lnTo>
                        <a:pt x="468" y="753"/>
                      </a:lnTo>
                      <a:lnTo>
                        <a:pt x="466" y="755"/>
                      </a:lnTo>
                      <a:lnTo>
                        <a:pt x="464" y="757"/>
                      </a:lnTo>
                      <a:lnTo>
                        <a:pt x="464" y="759"/>
                      </a:lnTo>
                      <a:lnTo>
                        <a:pt x="460" y="759"/>
                      </a:lnTo>
                      <a:lnTo>
                        <a:pt x="458" y="761"/>
                      </a:lnTo>
                      <a:lnTo>
                        <a:pt x="458" y="761"/>
                      </a:lnTo>
                      <a:lnTo>
                        <a:pt x="458" y="763"/>
                      </a:lnTo>
                      <a:lnTo>
                        <a:pt x="457" y="763"/>
                      </a:lnTo>
                      <a:lnTo>
                        <a:pt x="457" y="764"/>
                      </a:lnTo>
                      <a:lnTo>
                        <a:pt x="457" y="766"/>
                      </a:lnTo>
                      <a:lnTo>
                        <a:pt x="455" y="766"/>
                      </a:lnTo>
                      <a:lnTo>
                        <a:pt x="451" y="766"/>
                      </a:lnTo>
                      <a:lnTo>
                        <a:pt x="449" y="768"/>
                      </a:lnTo>
                      <a:lnTo>
                        <a:pt x="449" y="768"/>
                      </a:lnTo>
                      <a:lnTo>
                        <a:pt x="447" y="766"/>
                      </a:lnTo>
                      <a:lnTo>
                        <a:pt x="447" y="766"/>
                      </a:lnTo>
                      <a:lnTo>
                        <a:pt x="447" y="768"/>
                      </a:lnTo>
                      <a:lnTo>
                        <a:pt x="445" y="768"/>
                      </a:lnTo>
                      <a:lnTo>
                        <a:pt x="445" y="768"/>
                      </a:lnTo>
                      <a:lnTo>
                        <a:pt x="445" y="766"/>
                      </a:lnTo>
                      <a:lnTo>
                        <a:pt x="443" y="766"/>
                      </a:lnTo>
                      <a:lnTo>
                        <a:pt x="443" y="766"/>
                      </a:lnTo>
                      <a:lnTo>
                        <a:pt x="443" y="766"/>
                      </a:lnTo>
                      <a:lnTo>
                        <a:pt x="443" y="766"/>
                      </a:lnTo>
                      <a:lnTo>
                        <a:pt x="443" y="766"/>
                      </a:lnTo>
                      <a:lnTo>
                        <a:pt x="442" y="766"/>
                      </a:lnTo>
                      <a:lnTo>
                        <a:pt x="440" y="766"/>
                      </a:lnTo>
                      <a:lnTo>
                        <a:pt x="440" y="766"/>
                      </a:lnTo>
                      <a:lnTo>
                        <a:pt x="440" y="766"/>
                      </a:lnTo>
                      <a:lnTo>
                        <a:pt x="438" y="766"/>
                      </a:lnTo>
                      <a:lnTo>
                        <a:pt x="436" y="766"/>
                      </a:lnTo>
                      <a:lnTo>
                        <a:pt x="406" y="766"/>
                      </a:lnTo>
                      <a:lnTo>
                        <a:pt x="406" y="761"/>
                      </a:lnTo>
                      <a:lnTo>
                        <a:pt x="406" y="759"/>
                      </a:lnTo>
                      <a:lnTo>
                        <a:pt x="404" y="757"/>
                      </a:lnTo>
                      <a:lnTo>
                        <a:pt x="404" y="757"/>
                      </a:lnTo>
                      <a:lnTo>
                        <a:pt x="402" y="757"/>
                      </a:lnTo>
                      <a:lnTo>
                        <a:pt x="402" y="755"/>
                      </a:lnTo>
                      <a:lnTo>
                        <a:pt x="400" y="753"/>
                      </a:lnTo>
                      <a:lnTo>
                        <a:pt x="400" y="751"/>
                      </a:lnTo>
                      <a:lnTo>
                        <a:pt x="398" y="749"/>
                      </a:lnTo>
                      <a:lnTo>
                        <a:pt x="397" y="749"/>
                      </a:lnTo>
                      <a:lnTo>
                        <a:pt x="393" y="748"/>
                      </a:lnTo>
                      <a:lnTo>
                        <a:pt x="393" y="748"/>
                      </a:lnTo>
                      <a:lnTo>
                        <a:pt x="393" y="749"/>
                      </a:lnTo>
                      <a:lnTo>
                        <a:pt x="391" y="749"/>
                      </a:lnTo>
                      <a:lnTo>
                        <a:pt x="391" y="748"/>
                      </a:lnTo>
                      <a:lnTo>
                        <a:pt x="389" y="746"/>
                      </a:lnTo>
                      <a:lnTo>
                        <a:pt x="389" y="746"/>
                      </a:lnTo>
                      <a:lnTo>
                        <a:pt x="391" y="744"/>
                      </a:lnTo>
                      <a:lnTo>
                        <a:pt x="391" y="744"/>
                      </a:lnTo>
                      <a:lnTo>
                        <a:pt x="391" y="744"/>
                      </a:lnTo>
                      <a:lnTo>
                        <a:pt x="389" y="744"/>
                      </a:lnTo>
                      <a:lnTo>
                        <a:pt x="389" y="742"/>
                      </a:lnTo>
                      <a:lnTo>
                        <a:pt x="389" y="740"/>
                      </a:lnTo>
                      <a:lnTo>
                        <a:pt x="387" y="740"/>
                      </a:lnTo>
                      <a:lnTo>
                        <a:pt x="387" y="738"/>
                      </a:lnTo>
                      <a:lnTo>
                        <a:pt x="387" y="738"/>
                      </a:lnTo>
                      <a:lnTo>
                        <a:pt x="385" y="738"/>
                      </a:lnTo>
                      <a:lnTo>
                        <a:pt x="385" y="736"/>
                      </a:lnTo>
                      <a:lnTo>
                        <a:pt x="385" y="736"/>
                      </a:lnTo>
                      <a:lnTo>
                        <a:pt x="381" y="732"/>
                      </a:lnTo>
                      <a:lnTo>
                        <a:pt x="381" y="731"/>
                      </a:lnTo>
                      <a:lnTo>
                        <a:pt x="380" y="729"/>
                      </a:lnTo>
                      <a:lnTo>
                        <a:pt x="380" y="727"/>
                      </a:lnTo>
                      <a:lnTo>
                        <a:pt x="380" y="725"/>
                      </a:lnTo>
                      <a:lnTo>
                        <a:pt x="380" y="723"/>
                      </a:lnTo>
                      <a:lnTo>
                        <a:pt x="381" y="719"/>
                      </a:lnTo>
                      <a:lnTo>
                        <a:pt x="383" y="717"/>
                      </a:lnTo>
                      <a:lnTo>
                        <a:pt x="383" y="714"/>
                      </a:lnTo>
                      <a:lnTo>
                        <a:pt x="383" y="708"/>
                      </a:lnTo>
                      <a:lnTo>
                        <a:pt x="383" y="706"/>
                      </a:lnTo>
                      <a:lnTo>
                        <a:pt x="383" y="706"/>
                      </a:lnTo>
                      <a:lnTo>
                        <a:pt x="385" y="706"/>
                      </a:lnTo>
                      <a:lnTo>
                        <a:pt x="385" y="704"/>
                      </a:lnTo>
                      <a:lnTo>
                        <a:pt x="385" y="704"/>
                      </a:lnTo>
                      <a:lnTo>
                        <a:pt x="383" y="702"/>
                      </a:lnTo>
                      <a:lnTo>
                        <a:pt x="383" y="702"/>
                      </a:lnTo>
                      <a:lnTo>
                        <a:pt x="383" y="702"/>
                      </a:lnTo>
                      <a:lnTo>
                        <a:pt x="383" y="701"/>
                      </a:lnTo>
                      <a:lnTo>
                        <a:pt x="383" y="699"/>
                      </a:lnTo>
                      <a:lnTo>
                        <a:pt x="383" y="699"/>
                      </a:lnTo>
                      <a:lnTo>
                        <a:pt x="381" y="695"/>
                      </a:lnTo>
                      <a:lnTo>
                        <a:pt x="381" y="695"/>
                      </a:lnTo>
                      <a:lnTo>
                        <a:pt x="381" y="695"/>
                      </a:lnTo>
                      <a:lnTo>
                        <a:pt x="381" y="693"/>
                      </a:lnTo>
                      <a:lnTo>
                        <a:pt x="381" y="693"/>
                      </a:lnTo>
                      <a:lnTo>
                        <a:pt x="380" y="693"/>
                      </a:lnTo>
                      <a:lnTo>
                        <a:pt x="380" y="693"/>
                      </a:lnTo>
                      <a:lnTo>
                        <a:pt x="380" y="691"/>
                      </a:lnTo>
                      <a:lnTo>
                        <a:pt x="378" y="689"/>
                      </a:lnTo>
                      <a:lnTo>
                        <a:pt x="378" y="689"/>
                      </a:lnTo>
                      <a:lnTo>
                        <a:pt x="378" y="687"/>
                      </a:lnTo>
                      <a:lnTo>
                        <a:pt x="380" y="686"/>
                      </a:lnTo>
                      <a:lnTo>
                        <a:pt x="380" y="684"/>
                      </a:lnTo>
                      <a:lnTo>
                        <a:pt x="378" y="682"/>
                      </a:lnTo>
                      <a:lnTo>
                        <a:pt x="378" y="680"/>
                      </a:lnTo>
                      <a:lnTo>
                        <a:pt x="378" y="672"/>
                      </a:lnTo>
                      <a:lnTo>
                        <a:pt x="378" y="672"/>
                      </a:lnTo>
                      <a:lnTo>
                        <a:pt x="378" y="671"/>
                      </a:lnTo>
                      <a:lnTo>
                        <a:pt x="378" y="669"/>
                      </a:lnTo>
                      <a:lnTo>
                        <a:pt x="378" y="665"/>
                      </a:lnTo>
                      <a:lnTo>
                        <a:pt x="376" y="659"/>
                      </a:lnTo>
                      <a:lnTo>
                        <a:pt x="374" y="657"/>
                      </a:lnTo>
                      <a:lnTo>
                        <a:pt x="374" y="657"/>
                      </a:lnTo>
                      <a:lnTo>
                        <a:pt x="376" y="655"/>
                      </a:lnTo>
                      <a:lnTo>
                        <a:pt x="376" y="655"/>
                      </a:lnTo>
                      <a:lnTo>
                        <a:pt x="376" y="654"/>
                      </a:lnTo>
                      <a:lnTo>
                        <a:pt x="374" y="652"/>
                      </a:lnTo>
                      <a:lnTo>
                        <a:pt x="372" y="648"/>
                      </a:lnTo>
                      <a:lnTo>
                        <a:pt x="372" y="646"/>
                      </a:lnTo>
                      <a:lnTo>
                        <a:pt x="365" y="639"/>
                      </a:lnTo>
                      <a:lnTo>
                        <a:pt x="365" y="637"/>
                      </a:lnTo>
                      <a:lnTo>
                        <a:pt x="363" y="637"/>
                      </a:lnTo>
                      <a:lnTo>
                        <a:pt x="363" y="637"/>
                      </a:lnTo>
                      <a:lnTo>
                        <a:pt x="361" y="635"/>
                      </a:lnTo>
                      <a:lnTo>
                        <a:pt x="361" y="633"/>
                      </a:lnTo>
                      <a:lnTo>
                        <a:pt x="359" y="631"/>
                      </a:lnTo>
                      <a:lnTo>
                        <a:pt x="359" y="631"/>
                      </a:lnTo>
                      <a:lnTo>
                        <a:pt x="357" y="629"/>
                      </a:lnTo>
                      <a:lnTo>
                        <a:pt x="350" y="622"/>
                      </a:lnTo>
                      <a:lnTo>
                        <a:pt x="348" y="622"/>
                      </a:lnTo>
                      <a:lnTo>
                        <a:pt x="348" y="620"/>
                      </a:lnTo>
                      <a:lnTo>
                        <a:pt x="346" y="620"/>
                      </a:lnTo>
                      <a:lnTo>
                        <a:pt x="344" y="616"/>
                      </a:lnTo>
                      <a:lnTo>
                        <a:pt x="344" y="616"/>
                      </a:lnTo>
                      <a:lnTo>
                        <a:pt x="342" y="614"/>
                      </a:lnTo>
                      <a:lnTo>
                        <a:pt x="340" y="614"/>
                      </a:lnTo>
                      <a:lnTo>
                        <a:pt x="338" y="612"/>
                      </a:lnTo>
                      <a:lnTo>
                        <a:pt x="336" y="614"/>
                      </a:lnTo>
                      <a:lnTo>
                        <a:pt x="336" y="614"/>
                      </a:lnTo>
                      <a:lnTo>
                        <a:pt x="335" y="616"/>
                      </a:lnTo>
                      <a:lnTo>
                        <a:pt x="333" y="618"/>
                      </a:lnTo>
                      <a:lnTo>
                        <a:pt x="335" y="622"/>
                      </a:lnTo>
                      <a:lnTo>
                        <a:pt x="335" y="622"/>
                      </a:lnTo>
                      <a:lnTo>
                        <a:pt x="333" y="625"/>
                      </a:lnTo>
                      <a:lnTo>
                        <a:pt x="333" y="625"/>
                      </a:lnTo>
                      <a:lnTo>
                        <a:pt x="333" y="627"/>
                      </a:lnTo>
                      <a:lnTo>
                        <a:pt x="333" y="627"/>
                      </a:lnTo>
                      <a:lnTo>
                        <a:pt x="331" y="627"/>
                      </a:lnTo>
                      <a:lnTo>
                        <a:pt x="331" y="629"/>
                      </a:lnTo>
                      <a:lnTo>
                        <a:pt x="331" y="631"/>
                      </a:lnTo>
                      <a:lnTo>
                        <a:pt x="329" y="629"/>
                      </a:lnTo>
                      <a:lnTo>
                        <a:pt x="329" y="627"/>
                      </a:lnTo>
                      <a:lnTo>
                        <a:pt x="327" y="627"/>
                      </a:lnTo>
                      <a:lnTo>
                        <a:pt x="325" y="625"/>
                      </a:lnTo>
                      <a:lnTo>
                        <a:pt x="323" y="625"/>
                      </a:lnTo>
                      <a:lnTo>
                        <a:pt x="321" y="624"/>
                      </a:lnTo>
                      <a:lnTo>
                        <a:pt x="320" y="622"/>
                      </a:lnTo>
                      <a:lnTo>
                        <a:pt x="318" y="620"/>
                      </a:lnTo>
                      <a:lnTo>
                        <a:pt x="316" y="622"/>
                      </a:lnTo>
                      <a:lnTo>
                        <a:pt x="314" y="622"/>
                      </a:lnTo>
                      <a:lnTo>
                        <a:pt x="312" y="622"/>
                      </a:lnTo>
                      <a:lnTo>
                        <a:pt x="310" y="622"/>
                      </a:lnTo>
                      <a:lnTo>
                        <a:pt x="306" y="622"/>
                      </a:lnTo>
                      <a:lnTo>
                        <a:pt x="304" y="622"/>
                      </a:lnTo>
                      <a:lnTo>
                        <a:pt x="303" y="622"/>
                      </a:lnTo>
                      <a:lnTo>
                        <a:pt x="301" y="624"/>
                      </a:lnTo>
                      <a:lnTo>
                        <a:pt x="299" y="624"/>
                      </a:lnTo>
                      <a:lnTo>
                        <a:pt x="297" y="624"/>
                      </a:lnTo>
                      <a:lnTo>
                        <a:pt x="295" y="624"/>
                      </a:lnTo>
                      <a:lnTo>
                        <a:pt x="293" y="622"/>
                      </a:lnTo>
                      <a:lnTo>
                        <a:pt x="293" y="620"/>
                      </a:lnTo>
                      <a:lnTo>
                        <a:pt x="291" y="618"/>
                      </a:lnTo>
                      <a:lnTo>
                        <a:pt x="289" y="616"/>
                      </a:lnTo>
                      <a:lnTo>
                        <a:pt x="286" y="614"/>
                      </a:lnTo>
                      <a:lnTo>
                        <a:pt x="286" y="614"/>
                      </a:lnTo>
                      <a:lnTo>
                        <a:pt x="284" y="614"/>
                      </a:lnTo>
                      <a:lnTo>
                        <a:pt x="284" y="614"/>
                      </a:lnTo>
                      <a:lnTo>
                        <a:pt x="282" y="614"/>
                      </a:lnTo>
                      <a:lnTo>
                        <a:pt x="282" y="614"/>
                      </a:lnTo>
                      <a:lnTo>
                        <a:pt x="280" y="614"/>
                      </a:lnTo>
                      <a:lnTo>
                        <a:pt x="280" y="614"/>
                      </a:lnTo>
                      <a:lnTo>
                        <a:pt x="278" y="614"/>
                      </a:lnTo>
                      <a:lnTo>
                        <a:pt x="278" y="614"/>
                      </a:lnTo>
                      <a:lnTo>
                        <a:pt x="276" y="614"/>
                      </a:lnTo>
                      <a:lnTo>
                        <a:pt x="276" y="614"/>
                      </a:lnTo>
                      <a:lnTo>
                        <a:pt x="274" y="614"/>
                      </a:lnTo>
                      <a:lnTo>
                        <a:pt x="273" y="614"/>
                      </a:lnTo>
                      <a:lnTo>
                        <a:pt x="273" y="614"/>
                      </a:lnTo>
                      <a:lnTo>
                        <a:pt x="269" y="610"/>
                      </a:lnTo>
                      <a:lnTo>
                        <a:pt x="265" y="607"/>
                      </a:lnTo>
                      <a:lnTo>
                        <a:pt x="263" y="605"/>
                      </a:lnTo>
                      <a:lnTo>
                        <a:pt x="261" y="605"/>
                      </a:lnTo>
                      <a:lnTo>
                        <a:pt x="259" y="607"/>
                      </a:lnTo>
                      <a:lnTo>
                        <a:pt x="259" y="607"/>
                      </a:lnTo>
                      <a:lnTo>
                        <a:pt x="258" y="607"/>
                      </a:lnTo>
                      <a:lnTo>
                        <a:pt x="252" y="605"/>
                      </a:lnTo>
                      <a:lnTo>
                        <a:pt x="250" y="603"/>
                      </a:lnTo>
                      <a:lnTo>
                        <a:pt x="248" y="603"/>
                      </a:lnTo>
                      <a:lnTo>
                        <a:pt x="248" y="603"/>
                      </a:lnTo>
                      <a:lnTo>
                        <a:pt x="246" y="603"/>
                      </a:lnTo>
                      <a:lnTo>
                        <a:pt x="246" y="601"/>
                      </a:lnTo>
                      <a:lnTo>
                        <a:pt x="246" y="601"/>
                      </a:lnTo>
                      <a:lnTo>
                        <a:pt x="246" y="601"/>
                      </a:lnTo>
                      <a:lnTo>
                        <a:pt x="244" y="599"/>
                      </a:lnTo>
                      <a:lnTo>
                        <a:pt x="244" y="599"/>
                      </a:lnTo>
                      <a:lnTo>
                        <a:pt x="239" y="597"/>
                      </a:lnTo>
                      <a:lnTo>
                        <a:pt x="233" y="597"/>
                      </a:lnTo>
                      <a:lnTo>
                        <a:pt x="231" y="597"/>
                      </a:lnTo>
                      <a:lnTo>
                        <a:pt x="229" y="595"/>
                      </a:lnTo>
                      <a:lnTo>
                        <a:pt x="227" y="594"/>
                      </a:lnTo>
                      <a:lnTo>
                        <a:pt x="227" y="592"/>
                      </a:lnTo>
                      <a:lnTo>
                        <a:pt x="226" y="590"/>
                      </a:lnTo>
                      <a:lnTo>
                        <a:pt x="224" y="588"/>
                      </a:lnTo>
                      <a:lnTo>
                        <a:pt x="220" y="588"/>
                      </a:lnTo>
                      <a:lnTo>
                        <a:pt x="211" y="588"/>
                      </a:lnTo>
                      <a:lnTo>
                        <a:pt x="209" y="588"/>
                      </a:lnTo>
                      <a:lnTo>
                        <a:pt x="209" y="588"/>
                      </a:lnTo>
                      <a:lnTo>
                        <a:pt x="207" y="586"/>
                      </a:lnTo>
                      <a:lnTo>
                        <a:pt x="205" y="584"/>
                      </a:lnTo>
                      <a:lnTo>
                        <a:pt x="203" y="582"/>
                      </a:lnTo>
                      <a:lnTo>
                        <a:pt x="201" y="582"/>
                      </a:lnTo>
                      <a:lnTo>
                        <a:pt x="201" y="582"/>
                      </a:lnTo>
                      <a:lnTo>
                        <a:pt x="199" y="582"/>
                      </a:lnTo>
                      <a:lnTo>
                        <a:pt x="197" y="582"/>
                      </a:lnTo>
                      <a:lnTo>
                        <a:pt x="196" y="580"/>
                      </a:lnTo>
                      <a:lnTo>
                        <a:pt x="194" y="582"/>
                      </a:lnTo>
                      <a:lnTo>
                        <a:pt x="194" y="582"/>
                      </a:lnTo>
                      <a:lnTo>
                        <a:pt x="192" y="582"/>
                      </a:lnTo>
                      <a:lnTo>
                        <a:pt x="188" y="582"/>
                      </a:lnTo>
                      <a:lnTo>
                        <a:pt x="188" y="580"/>
                      </a:lnTo>
                      <a:lnTo>
                        <a:pt x="188" y="577"/>
                      </a:lnTo>
                      <a:lnTo>
                        <a:pt x="188" y="573"/>
                      </a:lnTo>
                      <a:lnTo>
                        <a:pt x="179" y="571"/>
                      </a:lnTo>
                      <a:lnTo>
                        <a:pt x="177" y="571"/>
                      </a:lnTo>
                      <a:lnTo>
                        <a:pt x="173" y="571"/>
                      </a:lnTo>
                      <a:lnTo>
                        <a:pt x="173" y="571"/>
                      </a:lnTo>
                      <a:lnTo>
                        <a:pt x="171" y="571"/>
                      </a:lnTo>
                      <a:lnTo>
                        <a:pt x="169" y="571"/>
                      </a:lnTo>
                      <a:lnTo>
                        <a:pt x="162" y="565"/>
                      </a:lnTo>
                      <a:lnTo>
                        <a:pt x="162" y="563"/>
                      </a:lnTo>
                      <a:lnTo>
                        <a:pt x="160" y="562"/>
                      </a:lnTo>
                      <a:lnTo>
                        <a:pt x="160" y="558"/>
                      </a:lnTo>
                      <a:lnTo>
                        <a:pt x="160" y="556"/>
                      </a:lnTo>
                      <a:lnTo>
                        <a:pt x="158" y="554"/>
                      </a:lnTo>
                      <a:lnTo>
                        <a:pt x="156" y="554"/>
                      </a:lnTo>
                      <a:lnTo>
                        <a:pt x="154" y="554"/>
                      </a:lnTo>
                      <a:lnTo>
                        <a:pt x="152" y="552"/>
                      </a:lnTo>
                      <a:lnTo>
                        <a:pt x="152" y="550"/>
                      </a:lnTo>
                      <a:lnTo>
                        <a:pt x="149" y="550"/>
                      </a:lnTo>
                      <a:lnTo>
                        <a:pt x="149" y="550"/>
                      </a:lnTo>
                      <a:lnTo>
                        <a:pt x="149" y="550"/>
                      </a:lnTo>
                      <a:lnTo>
                        <a:pt x="147" y="548"/>
                      </a:lnTo>
                      <a:lnTo>
                        <a:pt x="147" y="548"/>
                      </a:lnTo>
                      <a:lnTo>
                        <a:pt x="147" y="548"/>
                      </a:lnTo>
                      <a:lnTo>
                        <a:pt x="147" y="548"/>
                      </a:lnTo>
                      <a:lnTo>
                        <a:pt x="147" y="548"/>
                      </a:lnTo>
                      <a:lnTo>
                        <a:pt x="147" y="548"/>
                      </a:lnTo>
                      <a:lnTo>
                        <a:pt x="145" y="548"/>
                      </a:lnTo>
                      <a:lnTo>
                        <a:pt x="141" y="550"/>
                      </a:lnTo>
                      <a:lnTo>
                        <a:pt x="141" y="550"/>
                      </a:lnTo>
                      <a:lnTo>
                        <a:pt x="139" y="550"/>
                      </a:lnTo>
                      <a:lnTo>
                        <a:pt x="137" y="550"/>
                      </a:lnTo>
                      <a:lnTo>
                        <a:pt x="137" y="548"/>
                      </a:lnTo>
                      <a:lnTo>
                        <a:pt x="135" y="547"/>
                      </a:lnTo>
                      <a:lnTo>
                        <a:pt x="134" y="547"/>
                      </a:lnTo>
                      <a:lnTo>
                        <a:pt x="134" y="548"/>
                      </a:lnTo>
                      <a:lnTo>
                        <a:pt x="132" y="548"/>
                      </a:lnTo>
                      <a:lnTo>
                        <a:pt x="130" y="550"/>
                      </a:lnTo>
                      <a:lnTo>
                        <a:pt x="126" y="550"/>
                      </a:lnTo>
                      <a:lnTo>
                        <a:pt x="124" y="548"/>
                      </a:lnTo>
                      <a:lnTo>
                        <a:pt x="120" y="547"/>
                      </a:lnTo>
                      <a:lnTo>
                        <a:pt x="119" y="545"/>
                      </a:lnTo>
                      <a:lnTo>
                        <a:pt x="113" y="541"/>
                      </a:lnTo>
                      <a:lnTo>
                        <a:pt x="109" y="533"/>
                      </a:lnTo>
                      <a:lnTo>
                        <a:pt x="105" y="526"/>
                      </a:lnTo>
                      <a:lnTo>
                        <a:pt x="104" y="520"/>
                      </a:lnTo>
                      <a:lnTo>
                        <a:pt x="102" y="513"/>
                      </a:lnTo>
                      <a:lnTo>
                        <a:pt x="96" y="500"/>
                      </a:lnTo>
                      <a:lnTo>
                        <a:pt x="81" y="475"/>
                      </a:lnTo>
                      <a:lnTo>
                        <a:pt x="79" y="470"/>
                      </a:lnTo>
                      <a:lnTo>
                        <a:pt x="79" y="464"/>
                      </a:lnTo>
                      <a:lnTo>
                        <a:pt x="75" y="455"/>
                      </a:lnTo>
                      <a:lnTo>
                        <a:pt x="70" y="443"/>
                      </a:lnTo>
                      <a:lnTo>
                        <a:pt x="66" y="438"/>
                      </a:lnTo>
                      <a:lnTo>
                        <a:pt x="57" y="425"/>
                      </a:lnTo>
                      <a:lnTo>
                        <a:pt x="51" y="421"/>
                      </a:lnTo>
                      <a:lnTo>
                        <a:pt x="40" y="415"/>
                      </a:lnTo>
                      <a:lnTo>
                        <a:pt x="30" y="408"/>
                      </a:lnTo>
                      <a:lnTo>
                        <a:pt x="28" y="406"/>
                      </a:lnTo>
                      <a:lnTo>
                        <a:pt x="27" y="402"/>
                      </a:lnTo>
                      <a:lnTo>
                        <a:pt x="23" y="393"/>
                      </a:lnTo>
                      <a:lnTo>
                        <a:pt x="19" y="387"/>
                      </a:lnTo>
                      <a:lnTo>
                        <a:pt x="17" y="383"/>
                      </a:lnTo>
                      <a:lnTo>
                        <a:pt x="15" y="381"/>
                      </a:lnTo>
                      <a:lnTo>
                        <a:pt x="13" y="372"/>
                      </a:lnTo>
                      <a:lnTo>
                        <a:pt x="12" y="364"/>
                      </a:lnTo>
                      <a:lnTo>
                        <a:pt x="12" y="361"/>
                      </a:lnTo>
                      <a:lnTo>
                        <a:pt x="13" y="357"/>
                      </a:lnTo>
                      <a:lnTo>
                        <a:pt x="19" y="349"/>
                      </a:lnTo>
                      <a:lnTo>
                        <a:pt x="21" y="346"/>
                      </a:lnTo>
                      <a:lnTo>
                        <a:pt x="21" y="340"/>
                      </a:lnTo>
                      <a:lnTo>
                        <a:pt x="21" y="332"/>
                      </a:lnTo>
                      <a:lnTo>
                        <a:pt x="13" y="317"/>
                      </a:lnTo>
                      <a:lnTo>
                        <a:pt x="10" y="304"/>
                      </a:lnTo>
                      <a:lnTo>
                        <a:pt x="4" y="295"/>
                      </a:lnTo>
                      <a:lnTo>
                        <a:pt x="2" y="289"/>
                      </a:lnTo>
                      <a:lnTo>
                        <a:pt x="0" y="284"/>
                      </a:lnTo>
                      <a:lnTo>
                        <a:pt x="0" y="276"/>
                      </a:lnTo>
                      <a:lnTo>
                        <a:pt x="2" y="271"/>
                      </a:lnTo>
                      <a:lnTo>
                        <a:pt x="6" y="259"/>
                      </a:lnTo>
                      <a:lnTo>
                        <a:pt x="8" y="254"/>
                      </a:lnTo>
                      <a:lnTo>
                        <a:pt x="8" y="250"/>
                      </a:lnTo>
                      <a:lnTo>
                        <a:pt x="8" y="250"/>
                      </a:lnTo>
                      <a:lnTo>
                        <a:pt x="23" y="248"/>
                      </a:lnTo>
                      <a:lnTo>
                        <a:pt x="27" y="250"/>
                      </a:lnTo>
                      <a:lnTo>
                        <a:pt x="30" y="250"/>
                      </a:lnTo>
                      <a:lnTo>
                        <a:pt x="30" y="250"/>
                      </a:lnTo>
                      <a:lnTo>
                        <a:pt x="32" y="250"/>
                      </a:lnTo>
                      <a:lnTo>
                        <a:pt x="32" y="248"/>
                      </a:lnTo>
                      <a:lnTo>
                        <a:pt x="32" y="246"/>
                      </a:lnTo>
                      <a:lnTo>
                        <a:pt x="32" y="246"/>
                      </a:lnTo>
                      <a:lnTo>
                        <a:pt x="34" y="246"/>
                      </a:lnTo>
                      <a:lnTo>
                        <a:pt x="34" y="244"/>
                      </a:lnTo>
                      <a:lnTo>
                        <a:pt x="34" y="244"/>
                      </a:lnTo>
                      <a:lnTo>
                        <a:pt x="34" y="244"/>
                      </a:lnTo>
                      <a:lnTo>
                        <a:pt x="36" y="242"/>
                      </a:lnTo>
                      <a:lnTo>
                        <a:pt x="36" y="242"/>
                      </a:lnTo>
                      <a:lnTo>
                        <a:pt x="38" y="244"/>
                      </a:lnTo>
                      <a:lnTo>
                        <a:pt x="38" y="242"/>
                      </a:lnTo>
                      <a:lnTo>
                        <a:pt x="42" y="242"/>
                      </a:lnTo>
                      <a:lnTo>
                        <a:pt x="45" y="239"/>
                      </a:lnTo>
                      <a:lnTo>
                        <a:pt x="47" y="237"/>
                      </a:lnTo>
                      <a:lnTo>
                        <a:pt x="49" y="237"/>
                      </a:lnTo>
                      <a:lnTo>
                        <a:pt x="51" y="235"/>
                      </a:lnTo>
                      <a:lnTo>
                        <a:pt x="53" y="231"/>
                      </a:lnTo>
                      <a:lnTo>
                        <a:pt x="53" y="229"/>
                      </a:lnTo>
                      <a:lnTo>
                        <a:pt x="58" y="225"/>
                      </a:lnTo>
                      <a:lnTo>
                        <a:pt x="60" y="224"/>
                      </a:lnTo>
                      <a:lnTo>
                        <a:pt x="62" y="220"/>
                      </a:lnTo>
                      <a:lnTo>
                        <a:pt x="64" y="216"/>
                      </a:lnTo>
                      <a:lnTo>
                        <a:pt x="64" y="212"/>
                      </a:lnTo>
                      <a:lnTo>
                        <a:pt x="66" y="210"/>
                      </a:lnTo>
                      <a:lnTo>
                        <a:pt x="70" y="207"/>
                      </a:lnTo>
                      <a:lnTo>
                        <a:pt x="72" y="201"/>
                      </a:lnTo>
                      <a:lnTo>
                        <a:pt x="74" y="201"/>
                      </a:lnTo>
                      <a:lnTo>
                        <a:pt x="77" y="201"/>
                      </a:lnTo>
                      <a:lnTo>
                        <a:pt x="77" y="199"/>
                      </a:lnTo>
                      <a:lnTo>
                        <a:pt x="77" y="199"/>
                      </a:lnTo>
                      <a:lnTo>
                        <a:pt x="77" y="197"/>
                      </a:lnTo>
                      <a:lnTo>
                        <a:pt x="75" y="197"/>
                      </a:lnTo>
                      <a:lnTo>
                        <a:pt x="75" y="195"/>
                      </a:lnTo>
                      <a:lnTo>
                        <a:pt x="77" y="194"/>
                      </a:lnTo>
                      <a:lnTo>
                        <a:pt x="79" y="190"/>
                      </a:lnTo>
                      <a:lnTo>
                        <a:pt x="81" y="188"/>
                      </a:lnTo>
                      <a:lnTo>
                        <a:pt x="81" y="186"/>
                      </a:lnTo>
                      <a:lnTo>
                        <a:pt x="81" y="184"/>
                      </a:lnTo>
                      <a:lnTo>
                        <a:pt x="83" y="182"/>
                      </a:lnTo>
                      <a:lnTo>
                        <a:pt x="83" y="182"/>
                      </a:lnTo>
                      <a:lnTo>
                        <a:pt x="83" y="182"/>
                      </a:lnTo>
                      <a:lnTo>
                        <a:pt x="83" y="182"/>
                      </a:lnTo>
                      <a:lnTo>
                        <a:pt x="85" y="182"/>
                      </a:lnTo>
                      <a:lnTo>
                        <a:pt x="85" y="182"/>
                      </a:lnTo>
                      <a:lnTo>
                        <a:pt x="85" y="182"/>
                      </a:lnTo>
                      <a:lnTo>
                        <a:pt x="87" y="182"/>
                      </a:lnTo>
                      <a:lnTo>
                        <a:pt x="87" y="180"/>
                      </a:lnTo>
                      <a:lnTo>
                        <a:pt x="87" y="180"/>
                      </a:lnTo>
                      <a:lnTo>
                        <a:pt x="89" y="180"/>
                      </a:lnTo>
                      <a:lnTo>
                        <a:pt x="89" y="180"/>
                      </a:lnTo>
                      <a:lnTo>
                        <a:pt x="89" y="178"/>
                      </a:lnTo>
                      <a:lnTo>
                        <a:pt x="90" y="178"/>
                      </a:lnTo>
                      <a:lnTo>
                        <a:pt x="94" y="177"/>
                      </a:lnTo>
                      <a:lnTo>
                        <a:pt x="96" y="175"/>
                      </a:lnTo>
                      <a:lnTo>
                        <a:pt x="96" y="173"/>
                      </a:lnTo>
                      <a:lnTo>
                        <a:pt x="92" y="171"/>
                      </a:lnTo>
                      <a:lnTo>
                        <a:pt x="94" y="169"/>
                      </a:lnTo>
                      <a:lnTo>
                        <a:pt x="96" y="169"/>
                      </a:lnTo>
                      <a:lnTo>
                        <a:pt x="98" y="167"/>
                      </a:lnTo>
                      <a:lnTo>
                        <a:pt x="100" y="167"/>
                      </a:lnTo>
                      <a:lnTo>
                        <a:pt x="100" y="167"/>
                      </a:lnTo>
                      <a:lnTo>
                        <a:pt x="102" y="165"/>
                      </a:lnTo>
                      <a:lnTo>
                        <a:pt x="102" y="165"/>
                      </a:lnTo>
                      <a:lnTo>
                        <a:pt x="104" y="165"/>
                      </a:lnTo>
                      <a:lnTo>
                        <a:pt x="105" y="165"/>
                      </a:lnTo>
                      <a:lnTo>
                        <a:pt x="107" y="165"/>
                      </a:lnTo>
                      <a:lnTo>
                        <a:pt x="107" y="162"/>
                      </a:lnTo>
                      <a:lnTo>
                        <a:pt x="107" y="162"/>
                      </a:lnTo>
                      <a:lnTo>
                        <a:pt x="107" y="162"/>
                      </a:lnTo>
                      <a:lnTo>
                        <a:pt x="107" y="160"/>
                      </a:lnTo>
                      <a:lnTo>
                        <a:pt x="109" y="160"/>
                      </a:lnTo>
                      <a:lnTo>
                        <a:pt x="109" y="158"/>
                      </a:lnTo>
                      <a:lnTo>
                        <a:pt x="109" y="156"/>
                      </a:lnTo>
                      <a:lnTo>
                        <a:pt x="109" y="156"/>
                      </a:lnTo>
                      <a:lnTo>
                        <a:pt x="109" y="154"/>
                      </a:lnTo>
                      <a:lnTo>
                        <a:pt x="107" y="154"/>
                      </a:lnTo>
                      <a:lnTo>
                        <a:pt x="107" y="154"/>
                      </a:lnTo>
                      <a:lnTo>
                        <a:pt x="107" y="152"/>
                      </a:lnTo>
                      <a:lnTo>
                        <a:pt x="109" y="152"/>
                      </a:lnTo>
                      <a:lnTo>
                        <a:pt x="109" y="152"/>
                      </a:lnTo>
                      <a:lnTo>
                        <a:pt x="107" y="150"/>
                      </a:lnTo>
                      <a:lnTo>
                        <a:pt x="105" y="148"/>
                      </a:lnTo>
                      <a:lnTo>
                        <a:pt x="105" y="148"/>
                      </a:lnTo>
                      <a:lnTo>
                        <a:pt x="105" y="147"/>
                      </a:lnTo>
                      <a:lnTo>
                        <a:pt x="107" y="145"/>
                      </a:lnTo>
                      <a:lnTo>
                        <a:pt x="109" y="143"/>
                      </a:lnTo>
                      <a:lnTo>
                        <a:pt x="107" y="143"/>
                      </a:lnTo>
                      <a:lnTo>
                        <a:pt x="104" y="145"/>
                      </a:lnTo>
                      <a:lnTo>
                        <a:pt x="102" y="145"/>
                      </a:lnTo>
                      <a:lnTo>
                        <a:pt x="102" y="145"/>
                      </a:lnTo>
                      <a:lnTo>
                        <a:pt x="100" y="143"/>
                      </a:lnTo>
                      <a:lnTo>
                        <a:pt x="98" y="143"/>
                      </a:lnTo>
                      <a:lnTo>
                        <a:pt x="98" y="143"/>
                      </a:lnTo>
                      <a:lnTo>
                        <a:pt x="96" y="143"/>
                      </a:lnTo>
                      <a:lnTo>
                        <a:pt x="96" y="143"/>
                      </a:lnTo>
                      <a:lnTo>
                        <a:pt x="96" y="143"/>
                      </a:lnTo>
                      <a:lnTo>
                        <a:pt x="96" y="143"/>
                      </a:lnTo>
                      <a:lnTo>
                        <a:pt x="94" y="141"/>
                      </a:lnTo>
                      <a:lnTo>
                        <a:pt x="94" y="141"/>
                      </a:lnTo>
                      <a:lnTo>
                        <a:pt x="94" y="141"/>
                      </a:lnTo>
                      <a:lnTo>
                        <a:pt x="94" y="141"/>
                      </a:lnTo>
                      <a:lnTo>
                        <a:pt x="89" y="137"/>
                      </a:lnTo>
                      <a:lnTo>
                        <a:pt x="89" y="137"/>
                      </a:lnTo>
                      <a:lnTo>
                        <a:pt x="87" y="137"/>
                      </a:lnTo>
                      <a:lnTo>
                        <a:pt x="87" y="139"/>
                      </a:lnTo>
                      <a:lnTo>
                        <a:pt x="85" y="141"/>
                      </a:lnTo>
                      <a:lnTo>
                        <a:pt x="85" y="141"/>
                      </a:lnTo>
                      <a:lnTo>
                        <a:pt x="85" y="139"/>
                      </a:lnTo>
                      <a:lnTo>
                        <a:pt x="83" y="139"/>
                      </a:lnTo>
                      <a:lnTo>
                        <a:pt x="83" y="139"/>
                      </a:lnTo>
                      <a:lnTo>
                        <a:pt x="83" y="137"/>
                      </a:lnTo>
                      <a:lnTo>
                        <a:pt x="83" y="137"/>
                      </a:lnTo>
                      <a:lnTo>
                        <a:pt x="81" y="137"/>
                      </a:lnTo>
                      <a:lnTo>
                        <a:pt x="79" y="133"/>
                      </a:lnTo>
                      <a:lnTo>
                        <a:pt x="79" y="133"/>
                      </a:lnTo>
                      <a:lnTo>
                        <a:pt x="79" y="132"/>
                      </a:lnTo>
                      <a:lnTo>
                        <a:pt x="81" y="130"/>
                      </a:lnTo>
                      <a:lnTo>
                        <a:pt x="81" y="128"/>
                      </a:lnTo>
                      <a:lnTo>
                        <a:pt x="81" y="126"/>
                      </a:lnTo>
                      <a:lnTo>
                        <a:pt x="83" y="126"/>
                      </a:lnTo>
                      <a:lnTo>
                        <a:pt x="87" y="120"/>
                      </a:lnTo>
                      <a:lnTo>
                        <a:pt x="87" y="120"/>
                      </a:lnTo>
                      <a:lnTo>
                        <a:pt x="85" y="120"/>
                      </a:lnTo>
                      <a:lnTo>
                        <a:pt x="83" y="122"/>
                      </a:lnTo>
                      <a:lnTo>
                        <a:pt x="81" y="122"/>
                      </a:lnTo>
                      <a:lnTo>
                        <a:pt x="79" y="122"/>
                      </a:lnTo>
                      <a:lnTo>
                        <a:pt x="79" y="120"/>
                      </a:lnTo>
                      <a:lnTo>
                        <a:pt x="79" y="118"/>
                      </a:lnTo>
                      <a:lnTo>
                        <a:pt x="79" y="118"/>
                      </a:lnTo>
                      <a:lnTo>
                        <a:pt x="81" y="117"/>
                      </a:lnTo>
                      <a:lnTo>
                        <a:pt x="83" y="117"/>
                      </a:lnTo>
                      <a:lnTo>
                        <a:pt x="83" y="115"/>
                      </a:lnTo>
                      <a:lnTo>
                        <a:pt x="83" y="113"/>
                      </a:lnTo>
                      <a:lnTo>
                        <a:pt x="87" y="105"/>
                      </a:lnTo>
                      <a:lnTo>
                        <a:pt x="87" y="105"/>
                      </a:lnTo>
                      <a:lnTo>
                        <a:pt x="89" y="102"/>
                      </a:lnTo>
                      <a:lnTo>
                        <a:pt x="90" y="102"/>
                      </a:lnTo>
                      <a:lnTo>
                        <a:pt x="94" y="102"/>
                      </a:lnTo>
                      <a:lnTo>
                        <a:pt x="96" y="102"/>
                      </a:lnTo>
                      <a:lnTo>
                        <a:pt x="96" y="102"/>
                      </a:lnTo>
                      <a:lnTo>
                        <a:pt x="98" y="100"/>
                      </a:lnTo>
                      <a:lnTo>
                        <a:pt x="98" y="98"/>
                      </a:lnTo>
                      <a:lnTo>
                        <a:pt x="100" y="98"/>
                      </a:lnTo>
                      <a:lnTo>
                        <a:pt x="100" y="98"/>
                      </a:lnTo>
                      <a:lnTo>
                        <a:pt x="104" y="100"/>
                      </a:lnTo>
                      <a:lnTo>
                        <a:pt x="105" y="100"/>
                      </a:lnTo>
                      <a:lnTo>
                        <a:pt x="105" y="100"/>
                      </a:lnTo>
                      <a:lnTo>
                        <a:pt x="105" y="100"/>
                      </a:lnTo>
                      <a:lnTo>
                        <a:pt x="107" y="100"/>
                      </a:lnTo>
                      <a:lnTo>
                        <a:pt x="109" y="98"/>
                      </a:lnTo>
                      <a:lnTo>
                        <a:pt x="109" y="98"/>
                      </a:lnTo>
                      <a:lnTo>
                        <a:pt x="111" y="96"/>
                      </a:lnTo>
                      <a:lnTo>
                        <a:pt x="111" y="94"/>
                      </a:lnTo>
                      <a:lnTo>
                        <a:pt x="111" y="90"/>
                      </a:lnTo>
                      <a:lnTo>
                        <a:pt x="111" y="86"/>
                      </a:lnTo>
                      <a:lnTo>
                        <a:pt x="113" y="79"/>
                      </a:lnTo>
                      <a:lnTo>
                        <a:pt x="113" y="77"/>
                      </a:lnTo>
                      <a:lnTo>
                        <a:pt x="111" y="75"/>
                      </a:lnTo>
                      <a:lnTo>
                        <a:pt x="111" y="75"/>
                      </a:lnTo>
                      <a:lnTo>
                        <a:pt x="109" y="73"/>
                      </a:lnTo>
                      <a:lnTo>
                        <a:pt x="109" y="73"/>
                      </a:lnTo>
                      <a:lnTo>
                        <a:pt x="109" y="70"/>
                      </a:lnTo>
                      <a:lnTo>
                        <a:pt x="109" y="68"/>
                      </a:lnTo>
                      <a:lnTo>
                        <a:pt x="107" y="68"/>
                      </a:lnTo>
                      <a:lnTo>
                        <a:pt x="107" y="68"/>
                      </a:lnTo>
                      <a:lnTo>
                        <a:pt x="107" y="68"/>
                      </a:lnTo>
                      <a:lnTo>
                        <a:pt x="109" y="66"/>
                      </a:lnTo>
                      <a:lnTo>
                        <a:pt x="109" y="64"/>
                      </a:lnTo>
                      <a:lnTo>
                        <a:pt x="109" y="64"/>
                      </a:lnTo>
                      <a:lnTo>
                        <a:pt x="109" y="62"/>
                      </a:lnTo>
                      <a:lnTo>
                        <a:pt x="109" y="62"/>
                      </a:lnTo>
                      <a:lnTo>
                        <a:pt x="109" y="58"/>
                      </a:lnTo>
                      <a:lnTo>
                        <a:pt x="109" y="58"/>
                      </a:lnTo>
                      <a:lnTo>
                        <a:pt x="109" y="55"/>
                      </a:lnTo>
                      <a:lnTo>
                        <a:pt x="109" y="55"/>
                      </a:lnTo>
                      <a:lnTo>
                        <a:pt x="109" y="55"/>
                      </a:lnTo>
                      <a:lnTo>
                        <a:pt x="109" y="53"/>
                      </a:lnTo>
                      <a:lnTo>
                        <a:pt x="109" y="47"/>
                      </a:lnTo>
                      <a:lnTo>
                        <a:pt x="109" y="45"/>
                      </a:lnTo>
                      <a:lnTo>
                        <a:pt x="109" y="43"/>
                      </a:lnTo>
                      <a:lnTo>
                        <a:pt x="107" y="45"/>
                      </a:lnTo>
                      <a:lnTo>
                        <a:pt x="105" y="43"/>
                      </a:lnTo>
                      <a:lnTo>
                        <a:pt x="105" y="41"/>
                      </a:lnTo>
                      <a:lnTo>
                        <a:pt x="105" y="40"/>
                      </a:lnTo>
                      <a:lnTo>
                        <a:pt x="105" y="40"/>
                      </a:lnTo>
                      <a:lnTo>
                        <a:pt x="104" y="38"/>
                      </a:lnTo>
                      <a:lnTo>
                        <a:pt x="104" y="36"/>
                      </a:lnTo>
                      <a:lnTo>
                        <a:pt x="102" y="36"/>
                      </a:lnTo>
                      <a:lnTo>
                        <a:pt x="102" y="34"/>
                      </a:lnTo>
                      <a:lnTo>
                        <a:pt x="104" y="34"/>
                      </a:lnTo>
                      <a:lnTo>
                        <a:pt x="104" y="32"/>
                      </a:lnTo>
                      <a:lnTo>
                        <a:pt x="102" y="30"/>
                      </a:lnTo>
                      <a:lnTo>
                        <a:pt x="102" y="30"/>
                      </a:lnTo>
                      <a:lnTo>
                        <a:pt x="100" y="28"/>
                      </a:lnTo>
                      <a:lnTo>
                        <a:pt x="94" y="28"/>
                      </a:lnTo>
                      <a:lnTo>
                        <a:pt x="94" y="26"/>
                      </a:lnTo>
                      <a:lnTo>
                        <a:pt x="92" y="26"/>
                      </a:lnTo>
                      <a:lnTo>
                        <a:pt x="92" y="25"/>
                      </a:lnTo>
                      <a:lnTo>
                        <a:pt x="90" y="25"/>
                      </a:lnTo>
                      <a:lnTo>
                        <a:pt x="89" y="25"/>
                      </a:lnTo>
                      <a:lnTo>
                        <a:pt x="89" y="23"/>
                      </a:lnTo>
                      <a:lnTo>
                        <a:pt x="89" y="23"/>
                      </a:lnTo>
                      <a:lnTo>
                        <a:pt x="89" y="23"/>
                      </a:lnTo>
                      <a:lnTo>
                        <a:pt x="89" y="21"/>
                      </a:lnTo>
                      <a:lnTo>
                        <a:pt x="90" y="21"/>
                      </a:lnTo>
                      <a:lnTo>
                        <a:pt x="89" y="21"/>
                      </a:lnTo>
                      <a:lnTo>
                        <a:pt x="89" y="21"/>
                      </a:lnTo>
                      <a:lnTo>
                        <a:pt x="89" y="19"/>
                      </a:lnTo>
                      <a:lnTo>
                        <a:pt x="87" y="17"/>
                      </a:lnTo>
                      <a:lnTo>
                        <a:pt x="87" y="15"/>
                      </a:lnTo>
                      <a:lnTo>
                        <a:pt x="87" y="13"/>
                      </a:lnTo>
                      <a:lnTo>
                        <a:pt x="87" y="13"/>
                      </a:lnTo>
                      <a:lnTo>
                        <a:pt x="85" y="13"/>
                      </a:lnTo>
                      <a:lnTo>
                        <a:pt x="85" y="13"/>
                      </a:lnTo>
                      <a:lnTo>
                        <a:pt x="85" y="13"/>
                      </a:lnTo>
                      <a:lnTo>
                        <a:pt x="83" y="13"/>
                      </a:lnTo>
                      <a:lnTo>
                        <a:pt x="83" y="13"/>
                      </a:lnTo>
                      <a:lnTo>
                        <a:pt x="83" y="11"/>
                      </a:lnTo>
                      <a:lnTo>
                        <a:pt x="83" y="11"/>
                      </a:lnTo>
                      <a:lnTo>
                        <a:pt x="83" y="11"/>
                      </a:lnTo>
                      <a:lnTo>
                        <a:pt x="83" y="11"/>
                      </a:lnTo>
                      <a:lnTo>
                        <a:pt x="83" y="9"/>
                      </a:lnTo>
                      <a:lnTo>
                        <a:pt x="83" y="9"/>
                      </a:lnTo>
                      <a:lnTo>
                        <a:pt x="83" y="8"/>
                      </a:lnTo>
                      <a:lnTo>
                        <a:pt x="83" y="8"/>
                      </a:lnTo>
                      <a:lnTo>
                        <a:pt x="83" y="6"/>
                      </a:lnTo>
                      <a:lnTo>
                        <a:pt x="85" y="6"/>
                      </a:lnTo>
                      <a:lnTo>
                        <a:pt x="85" y="6"/>
                      </a:lnTo>
                      <a:lnTo>
                        <a:pt x="85" y="6"/>
                      </a:lnTo>
                      <a:lnTo>
                        <a:pt x="87" y="6"/>
                      </a:lnTo>
                      <a:lnTo>
                        <a:pt x="87" y="6"/>
                      </a:lnTo>
                      <a:lnTo>
                        <a:pt x="89" y="6"/>
                      </a:lnTo>
                      <a:lnTo>
                        <a:pt x="92" y="6"/>
                      </a:lnTo>
                      <a:lnTo>
                        <a:pt x="94" y="6"/>
                      </a:lnTo>
                      <a:lnTo>
                        <a:pt x="96" y="6"/>
                      </a:lnTo>
                      <a:lnTo>
                        <a:pt x="96" y="6"/>
                      </a:lnTo>
                      <a:lnTo>
                        <a:pt x="100" y="4"/>
                      </a:lnTo>
                      <a:lnTo>
                        <a:pt x="100" y="2"/>
                      </a:lnTo>
                      <a:lnTo>
                        <a:pt x="104" y="2"/>
                      </a:lnTo>
                      <a:lnTo>
                        <a:pt x="105" y="0"/>
                      </a:lnTo>
                      <a:lnTo>
                        <a:pt x="107"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8" name="South Africa">
                  <a:extLst>
                    <a:ext uri="{FF2B5EF4-FFF2-40B4-BE49-F238E27FC236}">
                      <a16:creationId xmlns:a16="http://schemas.microsoft.com/office/drawing/2014/main" id="{30C1A040-47CE-48F3-9234-21CEFAEDF76B}"/>
                    </a:ext>
                  </a:extLst>
                </p:cNvPr>
                <p:cNvSpPr>
                  <a:spLocks noEditPoints="1"/>
                </p:cNvSpPr>
                <p:nvPr/>
              </p:nvSpPr>
              <p:spPr bwMode="auto">
                <a:xfrm>
                  <a:off x="2109788" y="3715542"/>
                  <a:ext cx="935038" cy="823914"/>
                </a:xfrm>
                <a:custGeom>
                  <a:avLst/>
                  <a:gdLst>
                    <a:gd name="T0" fmla="*/ 1007 w 1180"/>
                    <a:gd name="T1" fmla="*/ 13 h 1038"/>
                    <a:gd name="T2" fmla="*/ 1074 w 1180"/>
                    <a:gd name="T3" fmla="*/ 54 h 1038"/>
                    <a:gd name="T4" fmla="*/ 1116 w 1180"/>
                    <a:gd name="T5" fmla="*/ 276 h 1038"/>
                    <a:gd name="T6" fmla="*/ 1029 w 1180"/>
                    <a:gd name="T7" fmla="*/ 366 h 1038"/>
                    <a:gd name="T8" fmla="*/ 1112 w 1180"/>
                    <a:gd name="T9" fmla="*/ 398 h 1038"/>
                    <a:gd name="T10" fmla="*/ 1159 w 1180"/>
                    <a:gd name="T11" fmla="*/ 452 h 1038"/>
                    <a:gd name="T12" fmla="*/ 1116 w 1180"/>
                    <a:gd name="T13" fmla="*/ 533 h 1038"/>
                    <a:gd name="T14" fmla="*/ 1067 w 1180"/>
                    <a:gd name="T15" fmla="*/ 578 h 1038"/>
                    <a:gd name="T16" fmla="*/ 977 w 1180"/>
                    <a:gd name="T17" fmla="*/ 732 h 1038"/>
                    <a:gd name="T18" fmla="*/ 924 w 1180"/>
                    <a:gd name="T19" fmla="*/ 779 h 1038"/>
                    <a:gd name="T20" fmla="*/ 855 w 1180"/>
                    <a:gd name="T21" fmla="*/ 854 h 1038"/>
                    <a:gd name="T22" fmla="*/ 791 w 1180"/>
                    <a:gd name="T23" fmla="*/ 905 h 1038"/>
                    <a:gd name="T24" fmla="*/ 731 w 1180"/>
                    <a:gd name="T25" fmla="*/ 942 h 1038"/>
                    <a:gd name="T26" fmla="*/ 661 w 1180"/>
                    <a:gd name="T27" fmla="*/ 971 h 1038"/>
                    <a:gd name="T28" fmla="*/ 601 w 1180"/>
                    <a:gd name="T29" fmla="*/ 986 h 1038"/>
                    <a:gd name="T30" fmla="*/ 473 w 1180"/>
                    <a:gd name="T31" fmla="*/ 974 h 1038"/>
                    <a:gd name="T32" fmla="*/ 451 w 1180"/>
                    <a:gd name="T33" fmla="*/ 969 h 1038"/>
                    <a:gd name="T34" fmla="*/ 389 w 1180"/>
                    <a:gd name="T35" fmla="*/ 997 h 1038"/>
                    <a:gd name="T36" fmla="*/ 291 w 1180"/>
                    <a:gd name="T37" fmla="*/ 1006 h 1038"/>
                    <a:gd name="T38" fmla="*/ 231 w 1180"/>
                    <a:gd name="T39" fmla="*/ 1033 h 1038"/>
                    <a:gd name="T40" fmla="*/ 188 w 1180"/>
                    <a:gd name="T41" fmla="*/ 999 h 1038"/>
                    <a:gd name="T42" fmla="*/ 164 w 1180"/>
                    <a:gd name="T43" fmla="*/ 974 h 1038"/>
                    <a:gd name="T44" fmla="*/ 137 w 1180"/>
                    <a:gd name="T45" fmla="*/ 984 h 1038"/>
                    <a:gd name="T46" fmla="*/ 141 w 1180"/>
                    <a:gd name="T47" fmla="*/ 941 h 1038"/>
                    <a:gd name="T48" fmla="*/ 113 w 1180"/>
                    <a:gd name="T49" fmla="*/ 894 h 1038"/>
                    <a:gd name="T50" fmla="*/ 102 w 1180"/>
                    <a:gd name="T51" fmla="*/ 880 h 1038"/>
                    <a:gd name="T52" fmla="*/ 117 w 1180"/>
                    <a:gd name="T53" fmla="*/ 864 h 1038"/>
                    <a:gd name="T54" fmla="*/ 111 w 1180"/>
                    <a:gd name="T55" fmla="*/ 751 h 1038"/>
                    <a:gd name="T56" fmla="*/ 58 w 1180"/>
                    <a:gd name="T57" fmla="*/ 655 h 1038"/>
                    <a:gd name="T58" fmla="*/ 28 w 1180"/>
                    <a:gd name="T59" fmla="*/ 567 h 1038"/>
                    <a:gd name="T60" fmla="*/ 2 w 1180"/>
                    <a:gd name="T61" fmla="*/ 514 h 1038"/>
                    <a:gd name="T62" fmla="*/ 26 w 1180"/>
                    <a:gd name="T63" fmla="*/ 486 h 1038"/>
                    <a:gd name="T64" fmla="*/ 43 w 1180"/>
                    <a:gd name="T65" fmla="*/ 467 h 1038"/>
                    <a:gd name="T66" fmla="*/ 64 w 1180"/>
                    <a:gd name="T67" fmla="*/ 501 h 1038"/>
                    <a:gd name="T68" fmla="*/ 117 w 1180"/>
                    <a:gd name="T69" fmla="*/ 537 h 1038"/>
                    <a:gd name="T70" fmla="*/ 199 w 1180"/>
                    <a:gd name="T71" fmla="*/ 539 h 1038"/>
                    <a:gd name="T72" fmla="*/ 235 w 1180"/>
                    <a:gd name="T73" fmla="*/ 505 h 1038"/>
                    <a:gd name="T74" fmla="*/ 289 w 1180"/>
                    <a:gd name="T75" fmla="*/ 246 h 1038"/>
                    <a:gd name="T76" fmla="*/ 299 w 1180"/>
                    <a:gd name="T77" fmla="*/ 274 h 1038"/>
                    <a:gd name="T78" fmla="*/ 299 w 1180"/>
                    <a:gd name="T79" fmla="*/ 338 h 1038"/>
                    <a:gd name="T80" fmla="*/ 346 w 1180"/>
                    <a:gd name="T81" fmla="*/ 372 h 1038"/>
                    <a:gd name="T82" fmla="*/ 426 w 1180"/>
                    <a:gd name="T83" fmla="*/ 325 h 1038"/>
                    <a:gd name="T84" fmla="*/ 451 w 1180"/>
                    <a:gd name="T85" fmla="*/ 283 h 1038"/>
                    <a:gd name="T86" fmla="*/ 473 w 1180"/>
                    <a:gd name="T87" fmla="*/ 250 h 1038"/>
                    <a:gd name="T88" fmla="*/ 534 w 1180"/>
                    <a:gd name="T89" fmla="*/ 274 h 1038"/>
                    <a:gd name="T90" fmla="*/ 626 w 1180"/>
                    <a:gd name="T91" fmla="*/ 285 h 1038"/>
                    <a:gd name="T92" fmla="*/ 729 w 1180"/>
                    <a:gd name="T93" fmla="*/ 176 h 1038"/>
                    <a:gd name="T94" fmla="*/ 763 w 1180"/>
                    <a:gd name="T95" fmla="*/ 112 h 1038"/>
                    <a:gd name="T96" fmla="*/ 787 w 1180"/>
                    <a:gd name="T97" fmla="*/ 97 h 1038"/>
                    <a:gd name="T98" fmla="*/ 813 w 1180"/>
                    <a:gd name="T99" fmla="*/ 81 h 1038"/>
                    <a:gd name="T100" fmla="*/ 836 w 1180"/>
                    <a:gd name="T101" fmla="*/ 50 h 1038"/>
                    <a:gd name="T102" fmla="*/ 888 w 1180"/>
                    <a:gd name="T103" fmla="*/ 24 h 1038"/>
                    <a:gd name="T104" fmla="*/ 943 w 1180"/>
                    <a:gd name="T105" fmla="*/ 0 h 1038"/>
                    <a:gd name="T106" fmla="*/ 808 w 1180"/>
                    <a:gd name="T107" fmla="*/ 541 h 1038"/>
                    <a:gd name="T108" fmla="*/ 789 w 1180"/>
                    <a:gd name="T109" fmla="*/ 571 h 1038"/>
                    <a:gd name="T110" fmla="*/ 763 w 1180"/>
                    <a:gd name="T111" fmla="*/ 597 h 1038"/>
                    <a:gd name="T112" fmla="*/ 783 w 1180"/>
                    <a:gd name="T113" fmla="*/ 642 h 1038"/>
                    <a:gd name="T114" fmla="*/ 823 w 1180"/>
                    <a:gd name="T115" fmla="*/ 681 h 1038"/>
                    <a:gd name="T116" fmla="*/ 853 w 1180"/>
                    <a:gd name="T117" fmla="*/ 646 h 1038"/>
                    <a:gd name="T118" fmla="*/ 911 w 1180"/>
                    <a:gd name="T119" fmla="*/ 601 h 1038"/>
                    <a:gd name="T120" fmla="*/ 922 w 1180"/>
                    <a:gd name="T121" fmla="*/ 559 h 1038"/>
                    <a:gd name="T122" fmla="*/ 868 w 1180"/>
                    <a:gd name="T123" fmla="*/ 514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0" h="1038">
                      <a:moveTo>
                        <a:pt x="947" y="0"/>
                      </a:moveTo>
                      <a:lnTo>
                        <a:pt x="949" y="0"/>
                      </a:lnTo>
                      <a:lnTo>
                        <a:pt x="950" y="0"/>
                      </a:lnTo>
                      <a:lnTo>
                        <a:pt x="954" y="0"/>
                      </a:lnTo>
                      <a:lnTo>
                        <a:pt x="956" y="0"/>
                      </a:lnTo>
                      <a:lnTo>
                        <a:pt x="960" y="4"/>
                      </a:lnTo>
                      <a:lnTo>
                        <a:pt x="962" y="4"/>
                      </a:lnTo>
                      <a:lnTo>
                        <a:pt x="964" y="4"/>
                      </a:lnTo>
                      <a:lnTo>
                        <a:pt x="967" y="4"/>
                      </a:lnTo>
                      <a:lnTo>
                        <a:pt x="967" y="5"/>
                      </a:lnTo>
                      <a:lnTo>
                        <a:pt x="969" y="5"/>
                      </a:lnTo>
                      <a:lnTo>
                        <a:pt x="973" y="7"/>
                      </a:lnTo>
                      <a:lnTo>
                        <a:pt x="975" y="9"/>
                      </a:lnTo>
                      <a:lnTo>
                        <a:pt x="975" y="9"/>
                      </a:lnTo>
                      <a:lnTo>
                        <a:pt x="975" y="9"/>
                      </a:lnTo>
                      <a:lnTo>
                        <a:pt x="977" y="9"/>
                      </a:lnTo>
                      <a:lnTo>
                        <a:pt x="977" y="9"/>
                      </a:lnTo>
                      <a:lnTo>
                        <a:pt x="979" y="11"/>
                      </a:lnTo>
                      <a:lnTo>
                        <a:pt x="980" y="13"/>
                      </a:lnTo>
                      <a:lnTo>
                        <a:pt x="982" y="13"/>
                      </a:lnTo>
                      <a:lnTo>
                        <a:pt x="986" y="11"/>
                      </a:lnTo>
                      <a:lnTo>
                        <a:pt x="988" y="13"/>
                      </a:lnTo>
                      <a:lnTo>
                        <a:pt x="988" y="13"/>
                      </a:lnTo>
                      <a:lnTo>
                        <a:pt x="990" y="13"/>
                      </a:lnTo>
                      <a:lnTo>
                        <a:pt x="992" y="15"/>
                      </a:lnTo>
                      <a:lnTo>
                        <a:pt x="994" y="15"/>
                      </a:lnTo>
                      <a:lnTo>
                        <a:pt x="996" y="17"/>
                      </a:lnTo>
                      <a:lnTo>
                        <a:pt x="997" y="17"/>
                      </a:lnTo>
                      <a:lnTo>
                        <a:pt x="1001" y="15"/>
                      </a:lnTo>
                      <a:lnTo>
                        <a:pt x="1003" y="15"/>
                      </a:lnTo>
                      <a:lnTo>
                        <a:pt x="1005" y="13"/>
                      </a:lnTo>
                      <a:lnTo>
                        <a:pt x="1007" y="13"/>
                      </a:lnTo>
                      <a:lnTo>
                        <a:pt x="1009" y="13"/>
                      </a:lnTo>
                      <a:lnTo>
                        <a:pt x="1012" y="15"/>
                      </a:lnTo>
                      <a:lnTo>
                        <a:pt x="1016" y="15"/>
                      </a:lnTo>
                      <a:lnTo>
                        <a:pt x="1016" y="15"/>
                      </a:lnTo>
                      <a:lnTo>
                        <a:pt x="1016" y="15"/>
                      </a:lnTo>
                      <a:lnTo>
                        <a:pt x="1018" y="15"/>
                      </a:lnTo>
                      <a:lnTo>
                        <a:pt x="1020" y="13"/>
                      </a:lnTo>
                      <a:lnTo>
                        <a:pt x="1022" y="13"/>
                      </a:lnTo>
                      <a:lnTo>
                        <a:pt x="1029" y="13"/>
                      </a:lnTo>
                      <a:lnTo>
                        <a:pt x="1031" y="11"/>
                      </a:lnTo>
                      <a:lnTo>
                        <a:pt x="1033" y="11"/>
                      </a:lnTo>
                      <a:lnTo>
                        <a:pt x="1039" y="13"/>
                      </a:lnTo>
                      <a:lnTo>
                        <a:pt x="1046" y="15"/>
                      </a:lnTo>
                      <a:lnTo>
                        <a:pt x="1048" y="15"/>
                      </a:lnTo>
                      <a:lnTo>
                        <a:pt x="1050" y="15"/>
                      </a:lnTo>
                      <a:lnTo>
                        <a:pt x="1050" y="15"/>
                      </a:lnTo>
                      <a:lnTo>
                        <a:pt x="1054" y="15"/>
                      </a:lnTo>
                      <a:lnTo>
                        <a:pt x="1054" y="15"/>
                      </a:lnTo>
                      <a:lnTo>
                        <a:pt x="1056" y="15"/>
                      </a:lnTo>
                      <a:lnTo>
                        <a:pt x="1056" y="17"/>
                      </a:lnTo>
                      <a:lnTo>
                        <a:pt x="1057" y="17"/>
                      </a:lnTo>
                      <a:lnTo>
                        <a:pt x="1059" y="17"/>
                      </a:lnTo>
                      <a:lnTo>
                        <a:pt x="1059" y="19"/>
                      </a:lnTo>
                      <a:lnTo>
                        <a:pt x="1059" y="17"/>
                      </a:lnTo>
                      <a:lnTo>
                        <a:pt x="1061" y="17"/>
                      </a:lnTo>
                      <a:lnTo>
                        <a:pt x="1061" y="17"/>
                      </a:lnTo>
                      <a:lnTo>
                        <a:pt x="1063" y="19"/>
                      </a:lnTo>
                      <a:lnTo>
                        <a:pt x="1063" y="20"/>
                      </a:lnTo>
                      <a:lnTo>
                        <a:pt x="1063" y="22"/>
                      </a:lnTo>
                      <a:lnTo>
                        <a:pt x="1067" y="32"/>
                      </a:lnTo>
                      <a:lnTo>
                        <a:pt x="1071" y="43"/>
                      </a:lnTo>
                      <a:lnTo>
                        <a:pt x="1074" y="54"/>
                      </a:lnTo>
                      <a:lnTo>
                        <a:pt x="1076" y="64"/>
                      </a:lnTo>
                      <a:lnTo>
                        <a:pt x="1082" y="79"/>
                      </a:lnTo>
                      <a:lnTo>
                        <a:pt x="1082" y="82"/>
                      </a:lnTo>
                      <a:lnTo>
                        <a:pt x="1080" y="99"/>
                      </a:lnTo>
                      <a:lnTo>
                        <a:pt x="1082" y="103"/>
                      </a:lnTo>
                      <a:lnTo>
                        <a:pt x="1082" y="105"/>
                      </a:lnTo>
                      <a:lnTo>
                        <a:pt x="1089" y="112"/>
                      </a:lnTo>
                      <a:lnTo>
                        <a:pt x="1091" y="116"/>
                      </a:lnTo>
                      <a:lnTo>
                        <a:pt x="1093" y="126"/>
                      </a:lnTo>
                      <a:lnTo>
                        <a:pt x="1097" y="133"/>
                      </a:lnTo>
                      <a:lnTo>
                        <a:pt x="1097" y="135"/>
                      </a:lnTo>
                      <a:lnTo>
                        <a:pt x="1099" y="135"/>
                      </a:lnTo>
                      <a:lnTo>
                        <a:pt x="1103" y="139"/>
                      </a:lnTo>
                      <a:lnTo>
                        <a:pt x="1104" y="141"/>
                      </a:lnTo>
                      <a:lnTo>
                        <a:pt x="1104" y="141"/>
                      </a:lnTo>
                      <a:lnTo>
                        <a:pt x="1104" y="156"/>
                      </a:lnTo>
                      <a:lnTo>
                        <a:pt x="1106" y="158"/>
                      </a:lnTo>
                      <a:lnTo>
                        <a:pt x="1112" y="173"/>
                      </a:lnTo>
                      <a:lnTo>
                        <a:pt x="1114" y="178"/>
                      </a:lnTo>
                      <a:lnTo>
                        <a:pt x="1114" y="186"/>
                      </a:lnTo>
                      <a:lnTo>
                        <a:pt x="1114" y="189"/>
                      </a:lnTo>
                      <a:lnTo>
                        <a:pt x="1114" y="223"/>
                      </a:lnTo>
                      <a:lnTo>
                        <a:pt x="1114" y="236"/>
                      </a:lnTo>
                      <a:lnTo>
                        <a:pt x="1114" y="253"/>
                      </a:lnTo>
                      <a:lnTo>
                        <a:pt x="1114" y="257"/>
                      </a:lnTo>
                      <a:lnTo>
                        <a:pt x="1112" y="259"/>
                      </a:lnTo>
                      <a:lnTo>
                        <a:pt x="1112" y="263"/>
                      </a:lnTo>
                      <a:lnTo>
                        <a:pt x="1114" y="265"/>
                      </a:lnTo>
                      <a:lnTo>
                        <a:pt x="1114" y="266"/>
                      </a:lnTo>
                      <a:lnTo>
                        <a:pt x="1114" y="268"/>
                      </a:lnTo>
                      <a:lnTo>
                        <a:pt x="1116" y="274"/>
                      </a:lnTo>
                      <a:lnTo>
                        <a:pt x="1116" y="276"/>
                      </a:lnTo>
                      <a:lnTo>
                        <a:pt x="1114" y="276"/>
                      </a:lnTo>
                      <a:lnTo>
                        <a:pt x="1114" y="276"/>
                      </a:lnTo>
                      <a:lnTo>
                        <a:pt x="1114" y="276"/>
                      </a:lnTo>
                      <a:lnTo>
                        <a:pt x="1112" y="278"/>
                      </a:lnTo>
                      <a:lnTo>
                        <a:pt x="1112" y="280"/>
                      </a:lnTo>
                      <a:lnTo>
                        <a:pt x="1108" y="287"/>
                      </a:lnTo>
                      <a:lnTo>
                        <a:pt x="1108" y="289"/>
                      </a:lnTo>
                      <a:lnTo>
                        <a:pt x="1108" y="291"/>
                      </a:lnTo>
                      <a:lnTo>
                        <a:pt x="1112" y="300"/>
                      </a:lnTo>
                      <a:lnTo>
                        <a:pt x="1106" y="302"/>
                      </a:lnTo>
                      <a:lnTo>
                        <a:pt x="1104" y="302"/>
                      </a:lnTo>
                      <a:lnTo>
                        <a:pt x="1103" y="302"/>
                      </a:lnTo>
                      <a:lnTo>
                        <a:pt x="1095" y="296"/>
                      </a:lnTo>
                      <a:lnTo>
                        <a:pt x="1089" y="293"/>
                      </a:lnTo>
                      <a:lnTo>
                        <a:pt x="1082" y="289"/>
                      </a:lnTo>
                      <a:lnTo>
                        <a:pt x="1074" y="283"/>
                      </a:lnTo>
                      <a:lnTo>
                        <a:pt x="1072" y="283"/>
                      </a:lnTo>
                      <a:lnTo>
                        <a:pt x="1071" y="283"/>
                      </a:lnTo>
                      <a:lnTo>
                        <a:pt x="1067" y="283"/>
                      </a:lnTo>
                      <a:lnTo>
                        <a:pt x="1065" y="285"/>
                      </a:lnTo>
                      <a:lnTo>
                        <a:pt x="1057" y="291"/>
                      </a:lnTo>
                      <a:lnTo>
                        <a:pt x="1052" y="296"/>
                      </a:lnTo>
                      <a:lnTo>
                        <a:pt x="1050" y="298"/>
                      </a:lnTo>
                      <a:lnTo>
                        <a:pt x="1050" y="302"/>
                      </a:lnTo>
                      <a:lnTo>
                        <a:pt x="1046" y="311"/>
                      </a:lnTo>
                      <a:lnTo>
                        <a:pt x="1041" y="321"/>
                      </a:lnTo>
                      <a:lnTo>
                        <a:pt x="1037" y="327"/>
                      </a:lnTo>
                      <a:lnTo>
                        <a:pt x="1029" y="336"/>
                      </a:lnTo>
                      <a:lnTo>
                        <a:pt x="1027" y="342"/>
                      </a:lnTo>
                      <a:lnTo>
                        <a:pt x="1027" y="351"/>
                      </a:lnTo>
                      <a:lnTo>
                        <a:pt x="1027" y="360"/>
                      </a:lnTo>
                      <a:lnTo>
                        <a:pt x="1029" y="366"/>
                      </a:lnTo>
                      <a:lnTo>
                        <a:pt x="1029" y="368"/>
                      </a:lnTo>
                      <a:lnTo>
                        <a:pt x="1031" y="368"/>
                      </a:lnTo>
                      <a:lnTo>
                        <a:pt x="1031" y="368"/>
                      </a:lnTo>
                      <a:lnTo>
                        <a:pt x="1033" y="368"/>
                      </a:lnTo>
                      <a:lnTo>
                        <a:pt x="1033" y="366"/>
                      </a:lnTo>
                      <a:lnTo>
                        <a:pt x="1035" y="366"/>
                      </a:lnTo>
                      <a:lnTo>
                        <a:pt x="1037" y="370"/>
                      </a:lnTo>
                      <a:lnTo>
                        <a:pt x="1037" y="372"/>
                      </a:lnTo>
                      <a:lnTo>
                        <a:pt x="1039" y="373"/>
                      </a:lnTo>
                      <a:lnTo>
                        <a:pt x="1041" y="375"/>
                      </a:lnTo>
                      <a:lnTo>
                        <a:pt x="1041" y="377"/>
                      </a:lnTo>
                      <a:lnTo>
                        <a:pt x="1041" y="379"/>
                      </a:lnTo>
                      <a:lnTo>
                        <a:pt x="1039" y="381"/>
                      </a:lnTo>
                      <a:lnTo>
                        <a:pt x="1041" y="385"/>
                      </a:lnTo>
                      <a:lnTo>
                        <a:pt x="1042" y="387"/>
                      </a:lnTo>
                      <a:lnTo>
                        <a:pt x="1048" y="394"/>
                      </a:lnTo>
                      <a:lnTo>
                        <a:pt x="1052" y="398"/>
                      </a:lnTo>
                      <a:lnTo>
                        <a:pt x="1054" y="400"/>
                      </a:lnTo>
                      <a:lnTo>
                        <a:pt x="1054" y="400"/>
                      </a:lnTo>
                      <a:lnTo>
                        <a:pt x="1063" y="404"/>
                      </a:lnTo>
                      <a:lnTo>
                        <a:pt x="1069" y="405"/>
                      </a:lnTo>
                      <a:lnTo>
                        <a:pt x="1076" y="407"/>
                      </a:lnTo>
                      <a:lnTo>
                        <a:pt x="1082" y="409"/>
                      </a:lnTo>
                      <a:lnTo>
                        <a:pt x="1089" y="409"/>
                      </a:lnTo>
                      <a:lnTo>
                        <a:pt x="1099" y="409"/>
                      </a:lnTo>
                      <a:lnTo>
                        <a:pt x="1106" y="409"/>
                      </a:lnTo>
                      <a:lnTo>
                        <a:pt x="1112" y="409"/>
                      </a:lnTo>
                      <a:lnTo>
                        <a:pt x="1112" y="409"/>
                      </a:lnTo>
                      <a:lnTo>
                        <a:pt x="1112" y="407"/>
                      </a:lnTo>
                      <a:lnTo>
                        <a:pt x="1112" y="407"/>
                      </a:lnTo>
                      <a:lnTo>
                        <a:pt x="1112" y="405"/>
                      </a:lnTo>
                      <a:lnTo>
                        <a:pt x="1112" y="398"/>
                      </a:lnTo>
                      <a:lnTo>
                        <a:pt x="1110" y="392"/>
                      </a:lnTo>
                      <a:lnTo>
                        <a:pt x="1112" y="385"/>
                      </a:lnTo>
                      <a:lnTo>
                        <a:pt x="1114" y="377"/>
                      </a:lnTo>
                      <a:lnTo>
                        <a:pt x="1114" y="372"/>
                      </a:lnTo>
                      <a:lnTo>
                        <a:pt x="1114" y="368"/>
                      </a:lnTo>
                      <a:lnTo>
                        <a:pt x="1119" y="368"/>
                      </a:lnTo>
                      <a:lnTo>
                        <a:pt x="1119" y="368"/>
                      </a:lnTo>
                      <a:lnTo>
                        <a:pt x="1121" y="370"/>
                      </a:lnTo>
                      <a:lnTo>
                        <a:pt x="1123" y="372"/>
                      </a:lnTo>
                      <a:lnTo>
                        <a:pt x="1125" y="372"/>
                      </a:lnTo>
                      <a:lnTo>
                        <a:pt x="1129" y="372"/>
                      </a:lnTo>
                      <a:lnTo>
                        <a:pt x="1131" y="372"/>
                      </a:lnTo>
                      <a:lnTo>
                        <a:pt x="1136" y="372"/>
                      </a:lnTo>
                      <a:lnTo>
                        <a:pt x="1140" y="373"/>
                      </a:lnTo>
                      <a:lnTo>
                        <a:pt x="1149" y="373"/>
                      </a:lnTo>
                      <a:lnTo>
                        <a:pt x="1157" y="372"/>
                      </a:lnTo>
                      <a:lnTo>
                        <a:pt x="1168" y="372"/>
                      </a:lnTo>
                      <a:lnTo>
                        <a:pt x="1180" y="372"/>
                      </a:lnTo>
                      <a:lnTo>
                        <a:pt x="1178" y="375"/>
                      </a:lnTo>
                      <a:lnTo>
                        <a:pt x="1178" y="385"/>
                      </a:lnTo>
                      <a:lnTo>
                        <a:pt x="1176" y="390"/>
                      </a:lnTo>
                      <a:lnTo>
                        <a:pt x="1176" y="392"/>
                      </a:lnTo>
                      <a:lnTo>
                        <a:pt x="1176" y="394"/>
                      </a:lnTo>
                      <a:lnTo>
                        <a:pt x="1172" y="398"/>
                      </a:lnTo>
                      <a:lnTo>
                        <a:pt x="1172" y="398"/>
                      </a:lnTo>
                      <a:lnTo>
                        <a:pt x="1172" y="400"/>
                      </a:lnTo>
                      <a:lnTo>
                        <a:pt x="1172" y="402"/>
                      </a:lnTo>
                      <a:lnTo>
                        <a:pt x="1172" y="402"/>
                      </a:lnTo>
                      <a:lnTo>
                        <a:pt x="1172" y="405"/>
                      </a:lnTo>
                      <a:lnTo>
                        <a:pt x="1165" y="426"/>
                      </a:lnTo>
                      <a:lnTo>
                        <a:pt x="1159" y="450"/>
                      </a:lnTo>
                      <a:lnTo>
                        <a:pt x="1159" y="452"/>
                      </a:lnTo>
                      <a:lnTo>
                        <a:pt x="1159" y="452"/>
                      </a:lnTo>
                      <a:lnTo>
                        <a:pt x="1157" y="454"/>
                      </a:lnTo>
                      <a:lnTo>
                        <a:pt x="1157" y="456"/>
                      </a:lnTo>
                      <a:lnTo>
                        <a:pt x="1157" y="458"/>
                      </a:lnTo>
                      <a:lnTo>
                        <a:pt x="1159" y="458"/>
                      </a:lnTo>
                      <a:lnTo>
                        <a:pt x="1155" y="479"/>
                      </a:lnTo>
                      <a:lnTo>
                        <a:pt x="1153" y="481"/>
                      </a:lnTo>
                      <a:lnTo>
                        <a:pt x="1148" y="490"/>
                      </a:lnTo>
                      <a:lnTo>
                        <a:pt x="1148" y="492"/>
                      </a:lnTo>
                      <a:lnTo>
                        <a:pt x="1148" y="494"/>
                      </a:lnTo>
                      <a:lnTo>
                        <a:pt x="1146" y="496"/>
                      </a:lnTo>
                      <a:lnTo>
                        <a:pt x="1146" y="496"/>
                      </a:lnTo>
                      <a:lnTo>
                        <a:pt x="1144" y="496"/>
                      </a:lnTo>
                      <a:lnTo>
                        <a:pt x="1144" y="497"/>
                      </a:lnTo>
                      <a:lnTo>
                        <a:pt x="1144" y="497"/>
                      </a:lnTo>
                      <a:lnTo>
                        <a:pt x="1146" y="497"/>
                      </a:lnTo>
                      <a:lnTo>
                        <a:pt x="1146" y="499"/>
                      </a:lnTo>
                      <a:lnTo>
                        <a:pt x="1146" y="503"/>
                      </a:lnTo>
                      <a:lnTo>
                        <a:pt x="1144" y="505"/>
                      </a:lnTo>
                      <a:lnTo>
                        <a:pt x="1144" y="509"/>
                      </a:lnTo>
                      <a:lnTo>
                        <a:pt x="1142" y="511"/>
                      </a:lnTo>
                      <a:lnTo>
                        <a:pt x="1136" y="516"/>
                      </a:lnTo>
                      <a:lnTo>
                        <a:pt x="1134" y="516"/>
                      </a:lnTo>
                      <a:lnTo>
                        <a:pt x="1133" y="518"/>
                      </a:lnTo>
                      <a:lnTo>
                        <a:pt x="1133" y="518"/>
                      </a:lnTo>
                      <a:lnTo>
                        <a:pt x="1131" y="522"/>
                      </a:lnTo>
                      <a:lnTo>
                        <a:pt x="1129" y="524"/>
                      </a:lnTo>
                      <a:lnTo>
                        <a:pt x="1121" y="529"/>
                      </a:lnTo>
                      <a:lnTo>
                        <a:pt x="1119" y="529"/>
                      </a:lnTo>
                      <a:lnTo>
                        <a:pt x="1116" y="529"/>
                      </a:lnTo>
                      <a:lnTo>
                        <a:pt x="1116" y="531"/>
                      </a:lnTo>
                      <a:lnTo>
                        <a:pt x="1116" y="533"/>
                      </a:lnTo>
                      <a:lnTo>
                        <a:pt x="1118" y="531"/>
                      </a:lnTo>
                      <a:lnTo>
                        <a:pt x="1119" y="531"/>
                      </a:lnTo>
                      <a:lnTo>
                        <a:pt x="1119" y="531"/>
                      </a:lnTo>
                      <a:lnTo>
                        <a:pt x="1119" y="533"/>
                      </a:lnTo>
                      <a:lnTo>
                        <a:pt x="1116" y="535"/>
                      </a:lnTo>
                      <a:lnTo>
                        <a:pt x="1106" y="541"/>
                      </a:lnTo>
                      <a:lnTo>
                        <a:pt x="1104" y="541"/>
                      </a:lnTo>
                      <a:lnTo>
                        <a:pt x="1103" y="541"/>
                      </a:lnTo>
                      <a:lnTo>
                        <a:pt x="1099" y="541"/>
                      </a:lnTo>
                      <a:lnTo>
                        <a:pt x="1099" y="541"/>
                      </a:lnTo>
                      <a:lnTo>
                        <a:pt x="1099" y="541"/>
                      </a:lnTo>
                      <a:lnTo>
                        <a:pt x="1099" y="542"/>
                      </a:lnTo>
                      <a:lnTo>
                        <a:pt x="1099" y="542"/>
                      </a:lnTo>
                      <a:lnTo>
                        <a:pt x="1099" y="542"/>
                      </a:lnTo>
                      <a:lnTo>
                        <a:pt x="1097" y="544"/>
                      </a:lnTo>
                      <a:lnTo>
                        <a:pt x="1084" y="559"/>
                      </a:lnTo>
                      <a:lnTo>
                        <a:pt x="1080" y="563"/>
                      </a:lnTo>
                      <a:lnTo>
                        <a:pt x="1078" y="563"/>
                      </a:lnTo>
                      <a:lnTo>
                        <a:pt x="1078" y="563"/>
                      </a:lnTo>
                      <a:lnTo>
                        <a:pt x="1078" y="565"/>
                      </a:lnTo>
                      <a:lnTo>
                        <a:pt x="1078" y="565"/>
                      </a:lnTo>
                      <a:lnTo>
                        <a:pt x="1078" y="567"/>
                      </a:lnTo>
                      <a:lnTo>
                        <a:pt x="1076" y="567"/>
                      </a:lnTo>
                      <a:lnTo>
                        <a:pt x="1074" y="571"/>
                      </a:lnTo>
                      <a:lnTo>
                        <a:pt x="1072" y="571"/>
                      </a:lnTo>
                      <a:lnTo>
                        <a:pt x="1071" y="573"/>
                      </a:lnTo>
                      <a:lnTo>
                        <a:pt x="1069" y="574"/>
                      </a:lnTo>
                      <a:lnTo>
                        <a:pt x="1069" y="574"/>
                      </a:lnTo>
                      <a:lnTo>
                        <a:pt x="1069" y="576"/>
                      </a:lnTo>
                      <a:lnTo>
                        <a:pt x="1069" y="576"/>
                      </a:lnTo>
                      <a:lnTo>
                        <a:pt x="1067" y="578"/>
                      </a:lnTo>
                      <a:lnTo>
                        <a:pt x="1067" y="578"/>
                      </a:lnTo>
                      <a:lnTo>
                        <a:pt x="1067" y="580"/>
                      </a:lnTo>
                      <a:lnTo>
                        <a:pt x="1057" y="593"/>
                      </a:lnTo>
                      <a:lnTo>
                        <a:pt x="1048" y="612"/>
                      </a:lnTo>
                      <a:lnTo>
                        <a:pt x="1046" y="614"/>
                      </a:lnTo>
                      <a:lnTo>
                        <a:pt x="1048" y="618"/>
                      </a:lnTo>
                      <a:lnTo>
                        <a:pt x="1044" y="618"/>
                      </a:lnTo>
                      <a:lnTo>
                        <a:pt x="1044" y="619"/>
                      </a:lnTo>
                      <a:lnTo>
                        <a:pt x="1042" y="621"/>
                      </a:lnTo>
                      <a:lnTo>
                        <a:pt x="1044" y="619"/>
                      </a:lnTo>
                      <a:lnTo>
                        <a:pt x="1046" y="619"/>
                      </a:lnTo>
                      <a:lnTo>
                        <a:pt x="1048" y="619"/>
                      </a:lnTo>
                      <a:lnTo>
                        <a:pt x="1048" y="619"/>
                      </a:lnTo>
                      <a:lnTo>
                        <a:pt x="1046" y="621"/>
                      </a:lnTo>
                      <a:lnTo>
                        <a:pt x="1044" y="623"/>
                      </a:lnTo>
                      <a:lnTo>
                        <a:pt x="1037" y="631"/>
                      </a:lnTo>
                      <a:lnTo>
                        <a:pt x="1035" y="633"/>
                      </a:lnTo>
                      <a:lnTo>
                        <a:pt x="1031" y="640"/>
                      </a:lnTo>
                      <a:lnTo>
                        <a:pt x="1027" y="648"/>
                      </a:lnTo>
                      <a:lnTo>
                        <a:pt x="1018" y="666"/>
                      </a:lnTo>
                      <a:lnTo>
                        <a:pt x="1016" y="670"/>
                      </a:lnTo>
                      <a:lnTo>
                        <a:pt x="1016" y="672"/>
                      </a:lnTo>
                      <a:lnTo>
                        <a:pt x="1016" y="674"/>
                      </a:lnTo>
                      <a:lnTo>
                        <a:pt x="1012" y="676"/>
                      </a:lnTo>
                      <a:lnTo>
                        <a:pt x="999" y="700"/>
                      </a:lnTo>
                      <a:lnTo>
                        <a:pt x="997" y="702"/>
                      </a:lnTo>
                      <a:lnTo>
                        <a:pt x="997" y="704"/>
                      </a:lnTo>
                      <a:lnTo>
                        <a:pt x="996" y="704"/>
                      </a:lnTo>
                      <a:lnTo>
                        <a:pt x="996" y="704"/>
                      </a:lnTo>
                      <a:lnTo>
                        <a:pt x="992" y="710"/>
                      </a:lnTo>
                      <a:lnTo>
                        <a:pt x="980" y="727"/>
                      </a:lnTo>
                      <a:lnTo>
                        <a:pt x="979" y="727"/>
                      </a:lnTo>
                      <a:lnTo>
                        <a:pt x="977" y="732"/>
                      </a:lnTo>
                      <a:lnTo>
                        <a:pt x="973" y="738"/>
                      </a:lnTo>
                      <a:lnTo>
                        <a:pt x="962" y="747"/>
                      </a:lnTo>
                      <a:lnTo>
                        <a:pt x="960" y="747"/>
                      </a:lnTo>
                      <a:lnTo>
                        <a:pt x="956" y="749"/>
                      </a:lnTo>
                      <a:lnTo>
                        <a:pt x="954" y="749"/>
                      </a:lnTo>
                      <a:lnTo>
                        <a:pt x="952" y="751"/>
                      </a:lnTo>
                      <a:lnTo>
                        <a:pt x="952" y="753"/>
                      </a:lnTo>
                      <a:lnTo>
                        <a:pt x="949" y="758"/>
                      </a:lnTo>
                      <a:lnTo>
                        <a:pt x="947" y="758"/>
                      </a:lnTo>
                      <a:lnTo>
                        <a:pt x="945" y="758"/>
                      </a:lnTo>
                      <a:lnTo>
                        <a:pt x="945" y="760"/>
                      </a:lnTo>
                      <a:lnTo>
                        <a:pt x="945" y="760"/>
                      </a:lnTo>
                      <a:lnTo>
                        <a:pt x="945" y="762"/>
                      </a:lnTo>
                      <a:lnTo>
                        <a:pt x="945" y="762"/>
                      </a:lnTo>
                      <a:lnTo>
                        <a:pt x="943" y="762"/>
                      </a:lnTo>
                      <a:lnTo>
                        <a:pt x="941" y="762"/>
                      </a:lnTo>
                      <a:lnTo>
                        <a:pt x="939" y="766"/>
                      </a:lnTo>
                      <a:lnTo>
                        <a:pt x="937" y="766"/>
                      </a:lnTo>
                      <a:lnTo>
                        <a:pt x="935" y="768"/>
                      </a:lnTo>
                      <a:lnTo>
                        <a:pt x="934" y="768"/>
                      </a:lnTo>
                      <a:lnTo>
                        <a:pt x="932" y="770"/>
                      </a:lnTo>
                      <a:lnTo>
                        <a:pt x="932" y="770"/>
                      </a:lnTo>
                      <a:lnTo>
                        <a:pt x="932" y="770"/>
                      </a:lnTo>
                      <a:lnTo>
                        <a:pt x="930" y="770"/>
                      </a:lnTo>
                      <a:lnTo>
                        <a:pt x="930" y="770"/>
                      </a:lnTo>
                      <a:lnTo>
                        <a:pt x="930" y="770"/>
                      </a:lnTo>
                      <a:lnTo>
                        <a:pt x="930" y="772"/>
                      </a:lnTo>
                      <a:lnTo>
                        <a:pt x="928" y="773"/>
                      </a:lnTo>
                      <a:lnTo>
                        <a:pt x="926" y="775"/>
                      </a:lnTo>
                      <a:lnTo>
                        <a:pt x="926" y="775"/>
                      </a:lnTo>
                      <a:lnTo>
                        <a:pt x="924" y="777"/>
                      </a:lnTo>
                      <a:lnTo>
                        <a:pt x="924" y="779"/>
                      </a:lnTo>
                      <a:lnTo>
                        <a:pt x="922" y="781"/>
                      </a:lnTo>
                      <a:lnTo>
                        <a:pt x="920" y="783"/>
                      </a:lnTo>
                      <a:lnTo>
                        <a:pt x="919" y="785"/>
                      </a:lnTo>
                      <a:lnTo>
                        <a:pt x="919" y="787"/>
                      </a:lnTo>
                      <a:lnTo>
                        <a:pt x="919" y="787"/>
                      </a:lnTo>
                      <a:lnTo>
                        <a:pt x="917" y="788"/>
                      </a:lnTo>
                      <a:lnTo>
                        <a:pt x="917" y="790"/>
                      </a:lnTo>
                      <a:lnTo>
                        <a:pt x="915" y="790"/>
                      </a:lnTo>
                      <a:lnTo>
                        <a:pt x="915" y="792"/>
                      </a:lnTo>
                      <a:lnTo>
                        <a:pt x="915" y="792"/>
                      </a:lnTo>
                      <a:lnTo>
                        <a:pt x="911" y="794"/>
                      </a:lnTo>
                      <a:lnTo>
                        <a:pt x="909" y="794"/>
                      </a:lnTo>
                      <a:lnTo>
                        <a:pt x="909" y="796"/>
                      </a:lnTo>
                      <a:lnTo>
                        <a:pt x="909" y="798"/>
                      </a:lnTo>
                      <a:lnTo>
                        <a:pt x="907" y="802"/>
                      </a:lnTo>
                      <a:lnTo>
                        <a:pt x="898" y="811"/>
                      </a:lnTo>
                      <a:lnTo>
                        <a:pt x="890" y="820"/>
                      </a:lnTo>
                      <a:lnTo>
                        <a:pt x="887" y="822"/>
                      </a:lnTo>
                      <a:lnTo>
                        <a:pt x="887" y="824"/>
                      </a:lnTo>
                      <a:lnTo>
                        <a:pt x="877" y="834"/>
                      </a:lnTo>
                      <a:lnTo>
                        <a:pt x="875" y="835"/>
                      </a:lnTo>
                      <a:lnTo>
                        <a:pt x="873" y="835"/>
                      </a:lnTo>
                      <a:lnTo>
                        <a:pt x="873" y="837"/>
                      </a:lnTo>
                      <a:lnTo>
                        <a:pt x="872" y="837"/>
                      </a:lnTo>
                      <a:lnTo>
                        <a:pt x="870" y="839"/>
                      </a:lnTo>
                      <a:lnTo>
                        <a:pt x="868" y="841"/>
                      </a:lnTo>
                      <a:lnTo>
                        <a:pt x="868" y="843"/>
                      </a:lnTo>
                      <a:lnTo>
                        <a:pt x="868" y="845"/>
                      </a:lnTo>
                      <a:lnTo>
                        <a:pt x="860" y="850"/>
                      </a:lnTo>
                      <a:lnTo>
                        <a:pt x="858" y="850"/>
                      </a:lnTo>
                      <a:lnTo>
                        <a:pt x="855" y="854"/>
                      </a:lnTo>
                      <a:lnTo>
                        <a:pt x="855" y="854"/>
                      </a:lnTo>
                      <a:lnTo>
                        <a:pt x="855" y="856"/>
                      </a:lnTo>
                      <a:lnTo>
                        <a:pt x="853" y="856"/>
                      </a:lnTo>
                      <a:lnTo>
                        <a:pt x="849" y="858"/>
                      </a:lnTo>
                      <a:lnTo>
                        <a:pt x="845" y="862"/>
                      </a:lnTo>
                      <a:lnTo>
                        <a:pt x="843" y="862"/>
                      </a:lnTo>
                      <a:lnTo>
                        <a:pt x="840" y="864"/>
                      </a:lnTo>
                      <a:lnTo>
                        <a:pt x="838" y="865"/>
                      </a:lnTo>
                      <a:lnTo>
                        <a:pt x="836" y="867"/>
                      </a:lnTo>
                      <a:lnTo>
                        <a:pt x="836" y="869"/>
                      </a:lnTo>
                      <a:lnTo>
                        <a:pt x="834" y="871"/>
                      </a:lnTo>
                      <a:lnTo>
                        <a:pt x="834" y="873"/>
                      </a:lnTo>
                      <a:lnTo>
                        <a:pt x="826" y="880"/>
                      </a:lnTo>
                      <a:lnTo>
                        <a:pt x="823" y="880"/>
                      </a:lnTo>
                      <a:lnTo>
                        <a:pt x="823" y="880"/>
                      </a:lnTo>
                      <a:lnTo>
                        <a:pt x="823" y="882"/>
                      </a:lnTo>
                      <a:lnTo>
                        <a:pt x="821" y="882"/>
                      </a:lnTo>
                      <a:lnTo>
                        <a:pt x="821" y="884"/>
                      </a:lnTo>
                      <a:lnTo>
                        <a:pt x="821" y="884"/>
                      </a:lnTo>
                      <a:lnTo>
                        <a:pt x="817" y="886"/>
                      </a:lnTo>
                      <a:lnTo>
                        <a:pt x="815" y="888"/>
                      </a:lnTo>
                      <a:lnTo>
                        <a:pt x="815" y="888"/>
                      </a:lnTo>
                      <a:lnTo>
                        <a:pt x="813" y="888"/>
                      </a:lnTo>
                      <a:lnTo>
                        <a:pt x="810" y="890"/>
                      </a:lnTo>
                      <a:lnTo>
                        <a:pt x="810" y="890"/>
                      </a:lnTo>
                      <a:lnTo>
                        <a:pt x="802" y="897"/>
                      </a:lnTo>
                      <a:lnTo>
                        <a:pt x="800" y="899"/>
                      </a:lnTo>
                      <a:lnTo>
                        <a:pt x="795" y="901"/>
                      </a:lnTo>
                      <a:lnTo>
                        <a:pt x="795" y="903"/>
                      </a:lnTo>
                      <a:lnTo>
                        <a:pt x="795" y="903"/>
                      </a:lnTo>
                      <a:lnTo>
                        <a:pt x="793" y="905"/>
                      </a:lnTo>
                      <a:lnTo>
                        <a:pt x="791" y="905"/>
                      </a:lnTo>
                      <a:lnTo>
                        <a:pt x="791" y="905"/>
                      </a:lnTo>
                      <a:lnTo>
                        <a:pt x="789" y="905"/>
                      </a:lnTo>
                      <a:lnTo>
                        <a:pt x="789" y="907"/>
                      </a:lnTo>
                      <a:lnTo>
                        <a:pt x="787" y="909"/>
                      </a:lnTo>
                      <a:lnTo>
                        <a:pt x="783" y="912"/>
                      </a:lnTo>
                      <a:lnTo>
                        <a:pt x="781" y="912"/>
                      </a:lnTo>
                      <a:lnTo>
                        <a:pt x="781" y="912"/>
                      </a:lnTo>
                      <a:lnTo>
                        <a:pt x="781" y="912"/>
                      </a:lnTo>
                      <a:lnTo>
                        <a:pt x="781" y="912"/>
                      </a:lnTo>
                      <a:lnTo>
                        <a:pt x="781" y="912"/>
                      </a:lnTo>
                      <a:lnTo>
                        <a:pt x="780" y="914"/>
                      </a:lnTo>
                      <a:lnTo>
                        <a:pt x="772" y="920"/>
                      </a:lnTo>
                      <a:lnTo>
                        <a:pt x="772" y="920"/>
                      </a:lnTo>
                      <a:lnTo>
                        <a:pt x="766" y="922"/>
                      </a:lnTo>
                      <a:lnTo>
                        <a:pt x="765" y="924"/>
                      </a:lnTo>
                      <a:lnTo>
                        <a:pt x="765" y="924"/>
                      </a:lnTo>
                      <a:lnTo>
                        <a:pt x="765" y="926"/>
                      </a:lnTo>
                      <a:lnTo>
                        <a:pt x="765" y="926"/>
                      </a:lnTo>
                      <a:lnTo>
                        <a:pt x="765" y="926"/>
                      </a:lnTo>
                      <a:lnTo>
                        <a:pt x="763" y="927"/>
                      </a:lnTo>
                      <a:lnTo>
                        <a:pt x="763" y="927"/>
                      </a:lnTo>
                      <a:lnTo>
                        <a:pt x="761" y="927"/>
                      </a:lnTo>
                      <a:lnTo>
                        <a:pt x="755" y="931"/>
                      </a:lnTo>
                      <a:lnTo>
                        <a:pt x="753" y="931"/>
                      </a:lnTo>
                      <a:lnTo>
                        <a:pt x="751" y="931"/>
                      </a:lnTo>
                      <a:lnTo>
                        <a:pt x="749" y="931"/>
                      </a:lnTo>
                      <a:lnTo>
                        <a:pt x="746" y="935"/>
                      </a:lnTo>
                      <a:lnTo>
                        <a:pt x="746" y="935"/>
                      </a:lnTo>
                      <a:lnTo>
                        <a:pt x="742" y="937"/>
                      </a:lnTo>
                      <a:lnTo>
                        <a:pt x="738" y="937"/>
                      </a:lnTo>
                      <a:lnTo>
                        <a:pt x="733" y="941"/>
                      </a:lnTo>
                      <a:lnTo>
                        <a:pt x="731" y="941"/>
                      </a:lnTo>
                      <a:lnTo>
                        <a:pt x="731" y="942"/>
                      </a:lnTo>
                      <a:lnTo>
                        <a:pt x="731" y="942"/>
                      </a:lnTo>
                      <a:lnTo>
                        <a:pt x="729" y="942"/>
                      </a:lnTo>
                      <a:lnTo>
                        <a:pt x="721" y="946"/>
                      </a:lnTo>
                      <a:lnTo>
                        <a:pt x="719" y="948"/>
                      </a:lnTo>
                      <a:lnTo>
                        <a:pt x="716" y="948"/>
                      </a:lnTo>
                      <a:lnTo>
                        <a:pt x="710" y="946"/>
                      </a:lnTo>
                      <a:lnTo>
                        <a:pt x="708" y="946"/>
                      </a:lnTo>
                      <a:lnTo>
                        <a:pt x="706" y="946"/>
                      </a:lnTo>
                      <a:lnTo>
                        <a:pt x="704" y="948"/>
                      </a:lnTo>
                      <a:lnTo>
                        <a:pt x="704" y="946"/>
                      </a:lnTo>
                      <a:lnTo>
                        <a:pt x="701" y="944"/>
                      </a:lnTo>
                      <a:lnTo>
                        <a:pt x="691" y="942"/>
                      </a:lnTo>
                      <a:lnTo>
                        <a:pt x="682" y="942"/>
                      </a:lnTo>
                      <a:lnTo>
                        <a:pt x="674" y="944"/>
                      </a:lnTo>
                      <a:lnTo>
                        <a:pt x="669" y="946"/>
                      </a:lnTo>
                      <a:lnTo>
                        <a:pt x="663" y="948"/>
                      </a:lnTo>
                      <a:lnTo>
                        <a:pt x="661" y="950"/>
                      </a:lnTo>
                      <a:lnTo>
                        <a:pt x="659" y="952"/>
                      </a:lnTo>
                      <a:lnTo>
                        <a:pt x="657" y="956"/>
                      </a:lnTo>
                      <a:lnTo>
                        <a:pt x="657" y="959"/>
                      </a:lnTo>
                      <a:lnTo>
                        <a:pt x="657" y="961"/>
                      </a:lnTo>
                      <a:lnTo>
                        <a:pt x="657" y="963"/>
                      </a:lnTo>
                      <a:lnTo>
                        <a:pt x="659" y="963"/>
                      </a:lnTo>
                      <a:lnTo>
                        <a:pt x="659" y="965"/>
                      </a:lnTo>
                      <a:lnTo>
                        <a:pt x="659" y="965"/>
                      </a:lnTo>
                      <a:lnTo>
                        <a:pt x="661" y="967"/>
                      </a:lnTo>
                      <a:lnTo>
                        <a:pt x="663" y="969"/>
                      </a:lnTo>
                      <a:lnTo>
                        <a:pt x="663" y="969"/>
                      </a:lnTo>
                      <a:lnTo>
                        <a:pt x="663" y="971"/>
                      </a:lnTo>
                      <a:lnTo>
                        <a:pt x="663" y="971"/>
                      </a:lnTo>
                      <a:lnTo>
                        <a:pt x="663" y="971"/>
                      </a:lnTo>
                      <a:lnTo>
                        <a:pt x="661" y="971"/>
                      </a:lnTo>
                      <a:lnTo>
                        <a:pt x="659" y="971"/>
                      </a:lnTo>
                      <a:lnTo>
                        <a:pt x="657" y="971"/>
                      </a:lnTo>
                      <a:lnTo>
                        <a:pt x="656" y="973"/>
                      </a:lnTo>
                      <a:lnTo>
                        <a:pt x="654" y="971"/>
                      </a:lnTo>
                      <a:lnTo>
                        <a:pt x="650" y="971"/>
                      </a:lnTo>
                      <a:lnTo>
                        <a:pt x="648" y="971"/>
                      </a:lnTo>
                      <a:lnTo>
                        <a:pt x="644" y="971"/>
                      </a:lnTo>
                      <a:lnTo>
                        <a:pt x="642" y="971"/>
                      </a:lnTo>
                      <a:lnTo>
                        <a:pt x="641" y="969"/>
                      </a:lnTo>
                      <a:lnTo>
                        <a:pt x="637" y="969"/>
                      </a:lnTo>
                      <a:lnTo>
                        <a:pt x="635" y="967"/>
                      </a:lnTo>
                      <a:lnTo>
                        <a:pt x="633" y="965"/>
                      </a:lnTo>
                      <a:lnTo>
                        <a:pt x="627" y="965"/>
                      </a:lnTo>
                      <a:lnTo>
                        <a:pt x="620" y="965"/>
                      </a:lnTo>
                      <a:lnTo>
                        <a:pt x="614" y="965"/>
                      </a:lnTo>
                      <a:lnTo>
                        <a:pt x="609" y="967"/>
                      </a:lnTo>
                      <a:lnTo>
                        <a:pt x="607" y="967"/>
                      </a:lnTo>
                      <a:lnTo>
                        <a:pt x="607" y="969"/>
                      </a:lnTo>
                      <a:lnTo>
                        <a:pt x="607" y="973"/>
                      </a:lnTo>
                      <a:lnTo>
                        <a:pt x="607" y="974"/>
                      </a:lnTo>
                      <a:lnTo>
                        <a:pt x="605" y="974"/>
                      </a:lnTo>
                      <a:lnTo>
                        <a:pt x="605" y="976"/>
                      </a:lnTo>
                      <a:lnTo>
                        <a:pt x="601" y="978"/>
                      </a:lnTo>
                      <a:lnTo>
                        <a:pt x="601" y="980"/>
                      </a:lnTo>
                      <a:lnTo>
                        <a:pt x="601" y="982"/>
                      </a:lnTo>
                      <a:lnTo>
                        <a:pt x="601" y="982"/>
                      </a:lnTo>
                      <a:lnTo>
                        <a:pt x="603" y="982"/>
                      </a:lnTo>
                      <a:lnTo>
                        <a:pt x="603" y="984"/>
                      </a:lnTo>
                      <a:lnTo>
                        <a:pt x="603" y="984"/>
                      </a:lnTo>
                      <a:lnTo>
                        <a:pt x="601" y="984"/>
                      </a:lnTo>
                      <a:lnTo>
                        <a:pt x="601" y="986"/>
                      </a:lnTo>
                      <a:lnTo>
                        <a:pt x="601" y="986"/>
                      </a:lnTo>
                      <a:lnTo>
                        <a:pt x="599" y="984"/>
                      </a:lnTo>
                      <a:lnTo>
                        <a:pt x="597" y="984"/>
                      </a:lnTo>
                      <a:lnTo>
                        <a:pt x="594" y="984"/>
                      </a:lnTo>
                      <a:lnTo>
                        <a:pt x="590" y="982"/>
                      </a:lnTo>
                      <a:lnTo>
                        <a:pt x="588" y="982"/>
                      </a:lnTo>
                      <a:lnTo>
                        <a:pt x="582" y="984"/>
                      </a:lnTo>
                      <a:lnTo>
                        <a:pt x="582" y="984"/>
                      </a:lnTo>
                      <a:lnTo>
                        <a:pt x="575" y="982"/>
                      </a:lnTo>
                      <a:lnTo>
                        <a:pt x="573" y="980"/>
                      </a:lnTo>
                      <a:lnTo>
                        <a:pt x="569" y="978"/>
                      </a:lnTo>
                      <a:lnTo>
                        <a:pt x="567" y="976"/>
                      </a:lnTo>
                      <a:lnTo>
                        <a:pt x="560" y="976"/>
                      </a:lnTo>
                      <a:lnTo>
                        <a:pt x="558" y="974"/>
                      </a:lnTo>
                      <a:lnTo>
                        <a:pt x="558" y="974"/>
                      </a:lnTo>
                      <a:lnTo>
                        <a:pt x="552" y="973"/>
                      </a:lnTo>
                      <a:lnTo>
                        <a:pt x="539" y="971"/>
                      </a:lnTo>
                      <a:lnTo>
                        <a:pt x="539" y="971"/>
                      </a:lnTo>
                      <a:lnTo>
                        <a:pt x="535" y="969"/>
                      </a:lnTo>
                      <a:lnTo>
                        <a:pt x="528" y="969"/>
                      </a:lnTo>
                      <a:lnTo>
                        <a:pt x="515" y="965"/>
                      </a:lnTo>
                      <a:lnTo>
                        <a:pt x="511" y="965"/>
                      </a:lnTo>
                      <a:lnTo>
                        <a:pt x="500" y="969"/>
                      </a:lnTo>
                      <a:lnTo>
                        <a:pt x="498" y="969"/>
                      </a:lnTo>
                      <a:lnTo>
                        <a:pt x="496" y="971"/>
                      </a:lnTo>
                      <a:lnTo>
                        <a:pt x="496" y="971"/>
                      </a:lnTo>
                      <a:lnTo>
                        <a:pt x="496" y="973"/>
                      </a:lnTo>
                      <a:lnTo>
                        <a:pt x="496" y="974"/>
                      </a:lnTo>
                      <a:lnTo>
                        <a:pt x="496" y="976"/>
                      </a:lnTo>
                      <a:lnTo>
                        <a:pt x="498" y="976"/>
                      </a:lnTo>
                      <a:lnTo>
                        <a:pt x="498" y="976"/>
                      </a:lnTo>
                      <a:lnTo>
                        <a:pt x="473" y="974"/>
                      </a:lnTo>
                      <a:lnTo>
                        <a:pt x="473" y="974"/>
                      </a:lnTo>
                      <a:lnTo>
                        <a:pt x="473" y="973"/>
                      </a:lnTo>
                      <a:lnTo>
                        <a:pt x="473" y="971"/>
                      </a:lnTo>
                      <a:lnTo>
                        <a:pt x="472" y="971"/>
                      </a:lnTo>
                      <a:lnTo>
                        <a:pt x="470" y="971"/>
                      </a:lnTo>
                      <a:lnTo>
                        <a:pt x="470" y="971"/>
                      </a:lnTo>
                      <a:lnTo>
                        <a:pt x="470" y="971"/>
                      </a:lnTo>
                      <a:lnTo>
                        <a:pt x="470" y="973"/>
                      </a:lnTo>
                      <a:lnTo>
                        <a:pt x="472" y="973"/>
                      </a:lnTo>
                      <a:lnTo>
                        <a:pt x="472" y="973"/>
                      </a:lnTo>
                      <a:lnTo>
                        <a:pt x="472" y="974"/>
                      </a:lnTo>
                      <a:lnTo>
                        <a:pt x="472" y="974"/>
                      </a:lnTo>
                      <a:lnTo>
                        <a:pt x="472" y="974"/>
                      </a:lnTo>
                      <a:lnTo>
                        <a:pt x="472" y="974"/>
                      </a:lnTo>
                      <a:lnTo>
                        <a:pt x="470" y="974"/>
                      </a:lnTo>
                      <a:lnTo>
                        <a:pt x="468" y="974"/>
                      </a:lnTo>
                      <a:lnTo>
                        <a:pt x="468" y="974"/>
                      </a:lnTo>
                      <a:lnTo>
                        <a:pt x="466" y="974"/>
                      </a:lnTo>
                      <a:lnTo>
                        <a:pt x="466" y="974"/>
                      </a:lnTo>
                      <a:lnTo>
                        <a:pt x="464" y="974"/>
                      </a:lnTo>
                      <a:lnTo>
                        <a:pt x="458" y="973"/>
                      </a:lnTo>
                      <a:lnTo>
                        <a:pt x="457" y="971"/>
                      </a:lnTo>
                      <a:lnTo>
                        <a:pt x="457" y="971"/>
                      </a:lnTo>
                      <a:lnTo>
                        <a:pt x="455" y="971"/>
                      </a:lnTo>
                      <a:lnTo>
                        <a:pt x="455" y="969"/>
                      </a:lnTo>
                      <a:lnTo>
                        <a:pt x="455" y="969"/>
                      </a:lnTo>
                      <a:lnTo>
                        <a:pt x="455" y="967"/>
                      </a:lnTo>
                      <a:lnTo>
                        <a:pt x="457" y="967"/>
                      </a:lnTo>
                      <a:lnTo>
                        <a:pt x="455" y="967"/>
                      </a:lnTo>
                      <a:lnTo>
                        <a:pt x="453" y="967"/>
                      </a:lnTo>
                      <a:lnTo>
                        <a:pt x="449" y="965"/>
                      </a:lnTo>
                      <a:lnTo>
                        <a:pt x="451" y="967"/>
                      </a:lnTo>
                      <a:lnTo>
                        <a:pt x="451" y="969"/>
                      </a:lnTo>
                      <a:lnTo>
                        <a:pt x="453" y="969"/>
                      </a:lnTo>
                      <a:lnTo>
                        <a:pt x="453" y="971"/>
                      </a:lnTo>
                      <a:lnTo>
                        <a:pt x="453" y="971"/>
                      </a:lnTo>
                      <a:lnTo>
                        <a:pt x="451" y="971"/>
                      </a:lnTo>
                      <a:lnTo>
                        <a:pt x="443" y="967"/>
                      </a:lnTo>
                      <a:lnTo>
                        <a:pt x="442" y="967"/>
                      </a:lnTo>
                      <a:lnTo>
                        <a:pt x="440" y="967"/>
                      </a:lnTo>
                      <a:lnTo>
                        <a:pt x="438" y="967"/>
                      </a:lnTo>
                      <a:lnTo>
                        <a:pt x="436" y="969"/>
                      </a:lnTo>
                      <a:lnTo>
                        <a:pt x="432" y="971"/>
                      </a:lnTo>
                      <a:lnTo>
                        <a:pt x="430" y="973"/>
                      </a:lnTo>
                      <a:lnTo>
                        <a:pt x="426" y="973"/>
                      </a:lnTo>
                      <a:lnTo>
                        <a:pt x="421" y="973"/>
                      </a:lnTo>
                      <a:lnTo>
                        <a:pt x="417" y="973"/>
                      </a:lnTo>
                      <a:lnTo>
                        <a:pt x="411" y="974"/>
                      </a:lnTo>
                      <a:lnTo>
                        <a:pt x="410" y="974"/>
                      </a:lnTo>
                      <a:lnTo>
                        <a:pt x="408" y="976"/>
                      </a:lnTo>
                      <a:lnTo>
                        <a:pt x="406" y="978"/>
                      </a:lnTo>
                      <a:lnTo>
                        <a:pt x="406" y="980"/>
                      </a:lnTo>
                      <a:lnTo>
                        <a:pt x="406" y="982"/>
                      </a:lnTo>
                      <a:lnTo>
                        <a:pt x="406" y="982"/>
                      </a:lnTo>
                      <a:lnTo>
                        <a:pt x="408" y="984"/>
                      </a:lnTo>
                      <a:lnTo>
                        <a:pt x="408" y="984"/>
                      </a:lnTo>
                      <a:lnTo>
                        <a:pt x="406" y="984"/>
                      </a:lnTo>
                      <a:lnTo>
                        <a:pt x="396" y="986"/>
                      </a:lnTo>
                      <a:lnTo>
                        <a:pt x="395" y="988"/>
                      </a:lnTo>
                      <a:lnTo>
                        <a:pt x="393" y="989"/>
                      </a:lnTo>
                      <a:lnTo>
                        <a:pt x="391" y="989"/>
                      </a:lnTo>
                      <a:lnTo>
                        <a:pt x="393" y="993"/>
                      </a:lnTo>
                      <a:lnTo>
                        <a:pt x="391" y="995"/>
                      </a:lnTo>
                      <a:lnTo>
                        <a:pt x="391" y="997"/>
                      </a:lnTo>
                      <a:lnTo>
                        <a:pt x="389" y="997"/>
                      </a:lnTo>
                      <a:lnTo>
                        <a:pt x="385" y="999"/>
                      </a:lnTo>
                      <a:lnTo>
                        <a:pt x="381" y="1001"/>
                      </a:lnTo>
                      <a:lnTo>
                        <a:pt x="380" y="1001"/>
                      </a:lnTo>
                      <a:lnTo>
                        <a:pt x="376" y="1001"/>
                      </a:lnTo>
                      <a:lnTo>
                        <a:pt x="368" y="1001"/>
                      </a:lnTo>
                      <a:lnTo>
                        <a:pt x="366" y="999"/>
                      </a:lnTo>
                      <a:lnTo>
                        <a:pt x="365" y="997"/>
                      </a:lnTo>
                      <a:lnTo>
                        <a:pt x="363" y="999"/>
                      </a:lnTo>
                      <a:lnTo>
                        <a:pt x="359" y="999"/>
                      </a:lnTo>
                      <a:lnTo>
                        <a:pt x="357" y="1001"/>
                      </a:lnTo>
                      <a:lnTo>
                        <a:pt x="357" y="1001"/>
                      </a:lnTo>
                      <a:lnTo>
                        <a:pt x="357" y="1001"/>
                      </a:lnTo>
                      <a:lnTo>
                        <a:pt x="357" y="1001"/>
                      </a:lnTo>
                      <a:lnTo>
                        <a:pt x="355" y="1003"/>
                      </a:lnTo>
                      <a:lnTo>
                        <a:pt x="351" y="1004"/>
                      </a:lnTo>
                      <a:lnTo>
                        <a:pt x="348" y="1004"/>
                      </a:lnTo>
                      <a:lnTo>
                        <a:pt x="344" y="1004"/>
                      </a:lnTo>
                      <a:lnTo>
                        <a:pt x="333" y="1001"/>
                      </a:lnTo>
                      <a:lnTo>
                        <a:pt x="331" y="999"/>
                      </a:lnTo>
                      <a:lnTo>
                        <a:pt x="323" y="999"/>
                      </a:lnTo>
                      <a:lnTo>
                        <a:pt x="319" y="999"/>
                      </a:lnTo>
                      <a:lnTo>
                        <a:pt x="316" y="1001"/>
                      </a:lnTo>
                      <a:lnTo>
                        <a:pt x="318" y="1001"/>
                      </a:lnTo>
                      <a:lnTo>
                        <a:pt x="314" y="1001"/>
                      </a:lnTo>
                      <a:lnTo>
                        <a:pt x="312" y="1003"/>
                      </a:lnTo>
                      <a:lnTo>
                        <a:pt x="314" y="1003"/>
                      </a:lnTo>
                      <a:lnTo>
                        <a:pt x="316" y="1004"/>
                      </a:lnTo>
                      <a:lnTo>
                        <a:pt x="316" y="1006"/>
                      </a:lnTo>
                      <a:lnTo>
                        <a:pt x="316" y="1008"/>
                      </a:lnTo>
                      <a:lnTo>
                        <a:pt x="314" y="1008"/>
                      </a:lnTo>
                      <a:lnTo>
                        <a:pt x="301" y="1006"/>
                      </a:lnTo>
                      <a:lnTo>
                        <a:pt x="291" y="1006"/>
                      </a:lnTo>
                      <a:lnTo>
                        <a:pt x="288" y="1008"/>
                      </a:lnTo>
                      <a:lnTo>
                        <a:pt x="286" y="1010"/>
                      </a:lnTo>
                      <a:lnTo>
                        <a:pt x="282" y="1016"/>
                      </a:lnTo>
                      <a:lnTo>
                        <a:pt x="280" y="1018"/>
                      </a:lnTo>
                      <a:lnTo>
                        <a:pt x="280" y="1018"/>
                      </a:lnTo>
                      <a:lnTo>
                        <a:pt x="278" y="1018"/>
                      </a:lnTo>
                      <a:lnTo>
                        <a:pt x="278" y="1018"/>
                      </a:lnTo>
                      <a:lnTo>
                        <a:pt x="278" y="1019"/>
                      </a:lnTo>
                      <a:lnTo>
                        <a:pt x="276" y="1019"/>
                      </a:lnTo>
                      <a:lnTo>
                        <a:pt x="276" y="1021"/>
                      </a:lnTo>
                      <a:lnTo>
                        <a:pt x="274" y="1021"/>
                      </a:lnTo>
                      <a:lnTo>
                        <a:pt x="272" y="1021"/>
                      </a:lnTo>
                      <a:lnTo>
                        <a:pt x="271" y="1023"/>
                      </a:lnTo>
                      <a:lnTo>
                        <a:pt x="271" y="1025"/>
                      </a:lnTo>
                      <a:lnTo>
                        <a:pt x="271" y="1027"/>
                      </a:lnTo>
                      <a:lnTo>
                        <a:pt x="269" y="1025"/>
                      </a:lnTo>
                      <a:lnTo>
                        <a:pt x="267" y="1027"/>
                      </a:lnTo>
                      <a:lnTo>
                        <a:pt x="265" y="1027"/>
                      </a:lnTo>
                      <a:lnTo>
                        <a:pt x="259" y="1031"/>
                      </a:lnTo>
                      <a:lnTo>
                        <a:pt x="257" y="1034"/>
                      </a:lnTo>
                      <a:lnTo>
                        <a:pt x="257" y="1036"/>
                      </a:lnTo>
                      <a:lnTo>
                        <a:pt x="257" y="1036"/>
                      </a:lnTo>
                      <a:lnTo>
                        <a:pt x="257" y="1038"/>
                      </a:lnTo>
                      <a:lnTo>
                        <a:pt x="256" y="1038"/>
                      </a:lnTo>
                      <a:lnTo>
                        <a:pt x="254" y="1038"/>
                      </a:lnTo>
                      <a:lnTo>
                        <a:pt x="252" y="1038"/>
                      </a:lnTo>
                      <a:lnTo>
                        <a:pt x="250" y="1038"/>
                      </a:lnTo>
                      <a:lnTo>
                        <a:pt x="246" y="1034"/>
                      </a:lnTo>
                      <a:lnTo>
                        <a:pt x="244" y="1033"/>
                      </a:lnTo>
                      <a:lnTo>
                        <a:pt x="244" y="1033"/>
                      </a:lnTo>
                      <a:lnTo>
                        <a:pt x="233" y="1033"/>
                      </a:lnTo>
                      <a:lnTo>
                        <a:pt x="231" y="1033"/>
                      </a:lnTo>
                      <a:lnTo>
                        <a:pt x="229" y="1034"/>
                      </a:lnTo>
                      <a:lnTo>
                        <a:pt x="229" y="1034"/>
                      </a:lnTo>
                      <a:lnTo>
                        <a:pt x="227" y="1034"/>
                      </a:lnTo>
                      <a:lnTo>
                        <a:pt x="227" y="1034"/>
                      </a:lnTo>
                      <a:lnTo>
                        <a:pt x="227" y="1033"/>
                      </a:lnTo>
                      <a:lnTo>
                        <a:pt x="224" y="1031"/>
                      </a:lnTo>
                      <a:lnTo>
                        <a:pt x="218" y="1025"/>
                      </a:lnTo>
                      <a:lnTo>
                        <a:pt x="214" y="1023"/>
                      </a:lnTo>
                      <a:lnTo>
                        <a:pt x="212" y="1021"/>
                      </a:lnTo>
                      <a:lnTo>
                        <a:pt x="211" y="1019"/>
                      </a:lnTo>
                      <a:lnTo>
                        <a:pt x="209" y="1019"/>
                      </a:lnTo>
                      <a:lnTo>
                        <a:pt x="207" y="1019"/>
                      </a:lnTo>
                      <a:lnTo>
                        <a:pt x="207" y="1021"/>
                      </a:lnTo>
                      <a:lnTo>
                        <a:pt x="205" y="1021"/>
                      </a:lnTo>
                      <a:lnTo>
                        <a:pt x="205" y="1021"/>
                      </a:lnTo>
                      <a:lnTo>
                        <a:pt x="203" y="1021"/>
                      </a:lnTo>
                      <a:lnTo>
                        <a:pt x="203" y="1019"/>
                      </a:lnTo>
                      <a:lnTo>
                        <a:pt x="209" y="1014"/>
                      </a:lnTo>
                      <a:lnTo>
                        <a:pt x="209" y="1014"/>
                      </a:lnTo>
                      <a:lnTo>
                        <a:pt x="209" y="1012"/>
                      </a:lnTo>
                      <a:lnTo>
                        <a:pt x="207" y="1008"/>
                      </a:lnTo>
                      <a:lnTo>
                        <a:pt x="205" y="1006"/>
                      </a:lnTo>
                      <a:lnTo>
                        <a:pt x="205" y="1004"/>
                      </a:lnTo>
                      <a:lnTo>
                        <a:pt x="203" y="1003"/>
                      </a:lnTo>
                      <a:lnTo>
                        <a:pt x="203" y="1003"/>
                      </a:lnTo>
                      <a:lnTo>
                        <a:pt x="197" y="1004"/>
                      </a:lnTo>
                      <a:lnTo>
                        <a:pt x="192" y="1004"/>
                      </a:lnTo>
                      <a:lnTo>
                        <a:pt x="192" y="1003"/>
                      </a:lnTo>
                      <a:lnTo>
                        <a:pt x="192" y="1003"/>
                      </a:lnTo>
                      <a:lnTo>
                        <a:pt x="190" y="1001"/>
                      </a:lnTo>
                      <a:lnTo>
                        <a:pt x="188" y="999"/>
                      </a:lnTo>
                      <a:lnTo>
                        <a:pt x="188" y="999"/>
                      </a:lnTo>
                      <a:lnTo>
                        <a:pt x="190" y="999"/>
                      </a:lnTo>
                      <a:lnTo>
                        <a:pt x="192" y="997"/>
                      </a:lnTo>
                      <a:lnTo>
                        <a:pt x="192" y="995"/>
                      </a:lnTo>
                      <a:lnTo>
                        <a:pt x="192" y="993"/>
                      </a:lnTo>
                      <a:lnTo>
                        <a:pt x="192" y="993"/>
                      </a:lnTo>
                      <a:lnTo>
                        <a:pt x="190" y="997"/>
                      </a:lnTo>
                      <a:lnTo>
                        <a:pt x="188" y="997"/>
                      </a:lnTo>
                      <a:lnTo>
                        <a:pt x="182" y="997"/>
                      </a:lnTo>
                      <a:lnTo>
                        <a:pt x="182" y="997"/>
                      </a:lnTo>
                      <a:lnTo>
                        <a:pt x="180" y="997"/>
                      </a:lnTo>
                      <a:lnTo>
                        <a:pt x="173" y="999"/>
                      </a:lnTo>
                      <a:lnTo>
                        <a:pt x="171" y="1001"/>
                      </a:lnTo>
                      <a:lnTo>
                        <a:pt x="171" y="1001"/>
                      </a:lnTo>
                      <a:lnTo>
                        <a:pt x="169" y="1001"/>
                      </a:lnTo>
                      <a:lnTo>
                        <a:pt x="169" y="1001"/>
                      </a:lnTo>
                      <a:lnTo>
                        <a:pt x="169" y="999"/>
                      </a:lnTo>
                      <a:lnTo>
                        <a:pt x="169" y="999"/>
                      </a:lnTo>
                      <a:lnTo>
                        <a:pt x="169" y="997"/>
                      </a:lnTo>
                      <a:lnTo>
                        <a:pt x="169" y="995"/>
                      </a:lnTo>
                      <a:lnTo>
                        <a:pt x="169" y="993"/>
                      </a:lnTo>
                      <a:lnTo>
                        <a:pt x="169" y="993"/>
                      </a:lnTo>
                      <a:lnTo>
                        <a:pt x="169" y="991"/>
                      </a:lnTo>
                      <a:lnTo>
                        <a:pt x="171" y="989"/>
                      </a:lnTo>
                      <a:lnTo>
                        <a:pt x="171" y="988"/>
                      </a:lnTo>
                      <a:lnTo>
                        <a:pt x="169" y="986"/>
                      </a:lnTo>
                      <a:lnTo>
                        <a:pt x="169" y="984"/>
                      </a:lnTo>
                      <a:lnTo>
                        <a:pt x="169" y="984"/>
                      </a:lnTo>
                      <a:lnTo>
                        <a:pt x="171" y="982"/>
                      </a:lnTo>
                      <a:lnTo>
                        <a:pt x="171" y="980"/>
                      </a:lnTo>
                      <a:lnTo>
                        <a:pt x="169" y="976"/>
                      </a:lnTo>
                      <a:lnTo>
                        <a:pt x="167" y="974"/>
                      </a:lnTo>
                      <a:lnTo>
                        <a:pt x="164" y="974"/>
                      </a:lnTo>
                      <a:lnTo>
                        <a:pt x="156" y="974"/>
                      </a:lnTo>
                      <a:lnTo>
                        <a:pt x="150" y="974"/>
                      </a:lnTo>
                      <a:lnTo>
                        <a:pt x="149" y="974"/>
                      </a:lnTo>
                      <a:lnTo>
                        <a:pt x="149" y="974"/>
                      </a:lnTo>
                      <a:lnTo>
                        <a:pt x="147" y="976"/>
                      </a:lnTo>
                      <a:lnTo>
                        <a:pt x="145" y="976"/>
                      </a:lnTo>
                      <a:lnTo>
                        <a:pt x="145" y="978"/>
                      </a:lnTo>
                      <a:lnTo>
                        <a:pt x="143" y="978"/>
                      </a:lnTo>
                      <a:lnTo>
                        <a:pt x="143" y="980"/>
                      </a:lnTo>
                      <a:lnTo>
                        <a:pt x="143" y="980"/>
                      </a:lnTo>
                      <a:lnTo>
                        <a:pt x="141" y="982"/>
                      </a:lnTo>
                      <a:lnTo>
                        <a:pt x="143" y="982"/>
                      </a:lnTo>
                      <a:lnTo>
                        <a:pt x="143" y="982"/>
                      </a:lnTo>
                      <a:lnTo>
                        <a:pt x="143" y="984"/>
                      </a:lnTo>
                      <a:lnTo>
                        <a:pt x="143" y="984"/>
                      </a:lnTo>
                      <a:lnTo>
                        <a:pt x="145" y="988"/>
                      </a:lnTo>
                      <a:lnTo>
                        <a:pt x="145" y="988"/>
                      </a:lnTo>
                      <a:lnTo>
                        <a:pt x="145" y="989"/>
                      </a:lnTo>
                      <a:lnTo>
                        <a:pt x="145" y="995"/>
                      </a:lnTo>
                      <a:lnTo>
                        <a:pt x="145" y="997"/>
                      </a:lnTo>
                      <a:lnTo>
                        <a:pt x="145" y="997"/>
                      </a:lnTo>
                      <a:lnTo>
                        <a:pt x="145" y="997"/>
                      </a:lnTo>
                      <a:lnTo>
                        <a:pt x="143" y="997"/>
                      </a:lnTo>
                      <a:lnTo>
                        <a:pt x="141" y="995"/>
                      </a:lnTo>
                      <a:lnTo>
                        <a:pt x="139" y="993"/>
                      </a:lnTo>
                      <a:lnTo>
                        <a:pt x="137" y="989"/>
                      </a:lnTo>
                      <a:lnTo>
                        <a:pt x="137" y="989"/>
                      </a:lnTo>
                      <a:lnTo>
                        <a:pt x="137" y="989"/>
                      </a:lnTo>
                      <a:lnTo>
                        <a:pt x="137" y="988"/>
                      </a:lnTo>
                      <a:lnTo>
                        <a:pt x="137" y="988"/>
                      </a:lnTo>
                      <a:lnTo>
                        <a:pt x="137" y="986"/>
                      </a:lnTo>
                      <a:lnTo>
                        <a:pt x="137" y="984"/>
                      </a:lnTo>
                      <a:lnTo>
                        <a:pt x="135" y="984"/>
                      </a:lnTo>
                      <a:lnTo>
                        <a:pt x="134" y="982"/>
                      </a:lnTo>
                      <a:lnTo>
                        <a:pt x="134" y="982"/>
                      </a:lnTo>
                      <a:lnTo>
                        <a:pt x="134" y="980"/>
                      </a:lnTo>
                      <a:lnTo>
                        <a:pt x="134" y="978"/>
                      </a:lnTo>
                      <a:lnTo>
                        <a:pt x="134" y="978"/>
                      </a:lnTo>
                      <a:lnTo>
                        <a:pt x="134" y="978"/>
                      </a:lnTo>
                      <a:lnTo>
                        <a:pt x="135" y="978"/>
                      </a:lnTo>
                      <a:lnTo>
                        <a:pt x="135" y="976"/>
                      </a:lnTo>
                      <a:lnTo>
                        <a:pt x="135" y="974"/>
                      </a:lnTo>
                      <a:lnTo>
                        <a:pt x="135" y="974"/>
                      </a:lnTo>
                      <a:lnTo>
                        <a:pt x="135" y="973"/>
                      </a:lnTo>
                      <a:lnTo>
                        <a:pt x="135" y="973"/>
                      </a:lnTo>
                      <a:lnTo>
                        <a:pt x="135" y="973"/>
                      </a:lnTo>
                      <a:lnTo>
                        <a:pt x="135" y="973"/>
                      </a:lnTo>
                      <a:lnTo>
                        <a:pt x="134" y="973"/>
                      </a:lnTo>
                      <a:lnTo>
                        <a:pt x="134" y="971"/>
                      </a:lnTo>
                      <a:lnTo>
                        <a:pt x="134" y="971"/>
                      </a:lnTo>
                      <a:lnTo>
                        <a:pt x="134" y="969"/>
                      </a:lnTo>
                      <a:lnTo>
                        <a:pt x="135" y="967"/>
                      </a:lnTo>
                      <a:lnTo>
                        <a:pt x="135" y="965"/>
                      </a:lnTo>
                      <a:lnTo>
                        <a:pt x="137" y="963"/>
                      </a:lnTo>
                      <a:lnTo>
                        <a:pt x="137" y="961"/>
                      </a:lnTo>
                      <a:lnTo>
                        <a:pt x="139" y="959"/>
                      </a:lnTo>
                      <a:lnTo>
                        <a:pt x="143" y="959"/>
                      </a:lnTo>
                      <a:lnTo>
                        <a:pt x="145" y="959"/>
                      </a:lnTo>
                      <a:lnTo>
                        <a:pt x="145" y="956"/>
                      </a:lnTo>
                      <a:lnTo>
                        <a:pt x="145" y="954"/>
                      </a:lnTo>
                      <a:lnTo>
                        <a:pt x="143" y="952"/>
                      </a:lnTo>
                      <a:lnTo>
                        <a:pt x="143" y="950"/>
                      </a:lnTo>
                      <a:lnTo>
                        <a:pt x="143" y="948"/>
                      </a:lnTo>
                      <a:lnTo>
                        <a:pt x="141" y="941"/>
                      </a:lnTo>
                      <a:lnTo>
                        <a:pt x="139" y="937"/>
                      </a:lnTo>
                      <a:lnTo>
                        <a:pt x="139" y="937"/>
                      </a:lnTo>
                      <a:lnTo>
                        <a:pt x="139" y="935"/>
                      </a:lnTo>
                      <a:lnTo>
                        <a:pt x="135" y="931"/>
                      </a:lnTo>
                      <a:lnTo>
                        <a:pt x="134" y="931"/>
                      </a:lnTo>
                      <a:lnTo>
                        <a:pt x="134" y="929"/>
                      </a:lnTo>
                      <a:lnTo>
                        <a:pt x="134" y="929"/>
                      </a:lnTo>
                      <a:lnTo>
                        <a:pt x="134" y="924"/>
                      </a:lnTo>
                      <a:lnTo>
                        <a:pt x="132" y="922"/>
                      </a:lnTo>
                      <a:lnTo>
                        <a:pt x="132" y="920"/>
                      </a:lnTo>
                      <a:lnTo>
                        <a:pt x="128" y="918"/>
                      </a:lnTo>
                      <a:lnTo>
                        <a:pt x="120" y="912"/>
                      </a:lnTo>
                      <a:lnTo>
                        <a:pt x="122" y="911"/>
                      </a:lnTo>
                      <a:lnTo>
                        <a:pt x="120" y="909"/>
                      </a:lnTo>
                      <a:lnTo>
                        <a:pt x="119" y="905"/>
                      </a:lnTo>
                      <a:lnTo>
                        <a:pt x="119" y="903"/>
                      </a:lnTo>
                      <a:lnTo>
                        <a:pt x="117" y="901"/>
                      </a:lnTo>
                      <a:lnTo>
                        <a:pt x="117" y="899"/>
                      </a:lnTo>
                      <a:lnTo>
                        <a:pt x="117" y="899"/>
                      </a:lnTo>
                      <a:lnTo>
                        <a:pt x="113" y="896"/>
                      </a:lnTo>
                      <a:lnTo>
                        <a:pt x="109" y="894"/>
                      </a:lnTo>
                      <a:lnTo>
                        <a:pt x="109" y="894"/>
                      </a:lnTo>
                      <a:lnTo>
                        <a:pt x="107" y="892"/>
                      </a:lnTo>
                      <a:lnTo>
                        <a:pt x="107" y="890"/>
                      </a:lnTo>
                      <a:lnTo>
                        <a:pt x="109" y="890"/>
                      </a:lnTo>
                      <a:lnTo>
                        <a:pt x="111" y="890"/>
                      </a:lnTo>
                      <a:lnTo>
                        <a:pt x="111" y="890"/>
                      </a:lnTo>
                      <a:lnTo>
                        <a:pt x="111" y="892"/>
                      </a:lnTo>
                      <a:lnTo>
                        <a:pt x="113" y="892"/>
                      </a:lnTo>
                      <a:lnTo>
                        <a:pt x="113" y="892"/>
                      </a:lnTo>
                      <a:lnTo>
                        <a:pt x="113" y="894"/>
                      </a:lnTo>
                      <a:lnTo>
                        <a:pt x="113" y="894"/>
                      </a:lnTo>
                      <a:lnTo>
                        <a:pt x="115" y="896"/>
                      </a:lnTo>
                      <a:lnTo>
                        <a:pt x="117" y="899"/>
                      </a:lnTo>
                      <a:lnTo>
                        <a:pt x="119" y="899"/>
                      </a:lnTo>
                      <a:lnTo>
                        <a:pt x="119" y="897"/>
                      </a:lnTo>
                      <a:lnTo>
                        <a:pt x="119" y="897"/>
                      </a:lnTo>
                      <a:lnTo>
                        <a:pt x="119" y="896"/>
                      </a:lnTo>
                      <a:lnTo>
                        <a:pt x="117" y="896"/>
                      </a:lnTo>
                      <a:lnTo>
                        <a:pt x="117" y="894"/>
                      </a:lnTo>
                      <a:lnTo>
                        <a:pt x="117" y="894"/>
                      </a:lnTo>
                      <a:lnTo>
                        <a:pt x="117" y="894"/>
                      </a:lnTo>
                      <a:lnTo>
                        <a:pt x="117" y="894"/>
                      </a:lnTo>
                      <a:lnTo>
                        <a:pt x="115" y="892"/>
                      </a:lnTo>
                      <a:lnTo>
                        <a:pt x="115" y="892"/>
                      </a:lnTo>
                      <a:lnTo>
                        <a:pt x="113" y="890"/>
                      </a:lnTo>
                      <a:lnTo>
                        <a:pt x="113" y="890"/>
                      </a:lnTo>
                      <a:lnTo>
                        <a:pt x="113" y="886"/>
                      </a:lnTo>
                      <a:lnTo>
                        <a:pt x="113" y="884"/>
                      </a:lnTo>
                      <a:lnTo>
                        <a:pt x="113" y="882"/>
                      </a:lnTo>
                      <a:lnTo>
                        <a:pt x="111" y="882"/>
                      </a:lnTo>
                      <a:lnTo>
                        <a:pt x="109" y="882"/>
                      </a:lnTo>
                      <a:lnTo>
                        <a:pt x="105" y="882"/>
                      </a:lnTo>
                      <a:lnTo>
                        <a:pt x="107" y="884"/>
                      </a:lnTo>
                      <a:lnTo>
                        <a:pt x="107" y="884"/>
                      </a:lnTo>
                      <a:lnTo>
                        <a:pt x="107" y="884"/>
                      </a:lnTo>
                      <a:lnTo>
                        <a:pt x="103" y="886"/>
                      </a:lnTo>
                      <a:lnTo>
                        <a:pt x="103" y="884"/>
                      </a:lnTo>
                      <a:lnTo>
                        <a:pt x="103" y="884"/>
                      </a:lnTo>
                      <a:lnTo>
                        <a:pt x="103" y="882"/>
                      </a:lnTo>
                      <a:lnTo>
                        <a:pt x="103" y="882"/>
                      </a:lnTo>
                      <a:lnTo>
                        <a:pt x="102" y="882"/>
                      </a:lnTo>
                      <a:lnTo>
                        <a:pt x="102" y="880"/>
                      </a:lnTo>
                      <a:lnTo>
                        <a:pt x="102" y="880"/>
                      </a:lnTo>
                      <a:lnTo>
                        <a:pt x="102" y="879"/>
                      </a:lnTo>
                      <a:lnTo>
                        <a:pt x="102" y="879"/>
                      </a:lnTo>
                      <a:lnTo>
                        <a:pt x="102" y="875"/>
                      </a:lnTo>
                      <a:lnTo>
                        <a:pt x="100" y="873"/>
                      </a:lnTo>
                      <a:lnTo>
                        <a:pt x="100" y="873"/>
                      </a:lnTo>
                      <a:lnTo>
                        <a:pt x="102" y="871"/>
                      </a:lnTo>
                      <a:lnTo>
                        <a:pt x="102" y="871"/>
                      </a:lnTo>
                      <a:lnTo>
                        <a:pt x="102" y="869"/>
                      </a:lnTo>
                      <a:lnTo>
                        <a:pt x="102" y="869"/>
                      </a:lnTo>
                      <a:lnTo>
                        <a:pt x="100" y="867"/>
                      </a:lnTo>
                      <a:lnTo>
                        <a:pt x="100" y="867"/>
                      </a:lnTo>
                      <a:lnTo>
                        <a:pt x="100" y="865"/>
                      </a:lnTo>
                      <a:lnTo>
                        <a:pt x="100" y="865"/>
                      </a:lnTo>
                      <a:lnTo>
                        <a:pt x="100" y="865"/>
                      </a:lnTo>
                      <a:lnTo>
                        <a:pt x="100" y="865"/>
                      </a:lnTo>
                      <a:lnTo>
                        <a:pt x="100" y="865"/>
                      </a:lnTo>
                      <a:lnTo>
                        <a:pt x="102" y="865"/>
                      </a:lnTo>
                      <a:lnTo>
                        <a:pt x="102" y="864"/>
                      </a:lnTo>
                      <a:lnTo>
                        <a:pt x="102" y="864"/>
                      </a:lnTo>
                      <a:lnTo>
                        <a:pt x="103" y="864"/>
                      </a:lnTo>
                      <a:lnTo>
                        <a:pt x="103" y="864"/>
                      </a:lnTo>
                      <a:lnTo>
                        <a:pt x="103" y="862"/>
                      </a:lnTo>
                      <a:lnTo>
                        <a:pt x="103" y="862"/>
                      </a:lnTo>
                      <a:lnTo>
                        <a:pt x="103" y="860"/>
                      </a:lnTo>
                      <a:lnTo>
                        <a:pt x="103" y="858"/>
                      </a:lnTo>
                      <a:lnTo>
                        <a:pt x="105" y="858"/>
                      </a:lnTo>
                      <a:lnTo>
                        <a:pt x="107" y="856"/>
                      </a:lnTo>
                      <a:lnTo>
                        <a:pt x="109" y="856"/>
                      </a:lnTo>
                      <a:lnTo>
                        <a:pt x="109" y="856"/>
                      </a:lnTo>
                      <a:lnTo>
                        <a:pt x="109" y="858"/>
                      </a:lnTo>
                      <a:lnTo>
                        <a:pt x="113" y="862"/>
                      </a:lnTo>
                      <a:lnTo>
                        <a:pt x="117" y="864"/>
                      </a:lnTo>
                      <a:lnTo>
                        <a:pt x="119" y="862"/>
                      </a:lnTo>
                      <a:lnTo>
                        <a:pt x="120" y="860"/>
                      </a:lnTo>
                      <a:lnTo>
                        <a:pt x="130" y="850"/>
                      </a:lnTo>
                      <a:lnTo>
                        <a:pt x="132" y="849"/>
                      </a:lnTo>
                      <a:lnTo>
                        <a:pt x="134" y="845"/>
                      </a:lnTo>
                      <a:lnTo>
                        <a:pt x="134" y="837"/>
                      </a:lnTo>
                      <a:lnTo>
                        <a:pt x="135" y="835"/>
                      </a:lnTo>
                      <a:lnTo>
                        <a:pt x="134" y="828"/>
                      </a:lnTo>
                      <a:lnTo>
                        <a:pt x="134" y="828"/>
                      </a:lnTo>
                      <a:lnTo>
                        <a:pt x="134" y="826"/>
                      </a:lnTo>
                      <a:lnTo>
                        <a:pt x="134" y="824"/>
                      </a:lnTo>
                      <a:lnTo>
                        <a:pt x="135" y="822"/>
                      </a:lnTo>
                      <a:lnTo>
                        <a:pt x="135" y="819"/>
                      </a:lnTo>
                      <a:lnTo>
                        <a:pt x="134" y="807"/>
                      </a:lnTo>
                      <a:lnTo>
                        <a:pt x="132" y="798"/>
                      </a:lnTo>
                      <a:lnTo>
                        <a:pt x="130" y="794"/>
                      </a:lnTo>
                      <a:lnTo>
                        <a:pt x="130" y="792"/>
                      </a:lnTo>
                      <a:lnTo>
                        <a:pt x="130" y="787"/>
                      </a:lnTo>
                      <a:lnTo>
                        <a:pt x="130" y="785"/>
                      </a:lnTo>
                      <a:lnTo>
                        <a:pt x="128" y="785"/>
                      </a:lnTo>
                      <a:lnTo>
                        <a:pt x="128" y="783"/>
                      </a:lnTo>
                      <a:lnTo>
                        <a:pt x="128" y="781"/>
                      </a:lnTo>
                      <a:lnTo>
                        <a:pt x="128" y="779"/>
                      </a:lnTo>
                      <a:lnTo>
                        <a:pt x="126" y="773"/>
                      </a:lnTo>
                      <a:lnTo>
                        <a:pt x="124" y="772"/>
                      </a:lnTo>
                      <a:lnTo>
                        <a:pt x="122" y="768"/>
                      </a:lnTo>
                      <a:lnTo>
                        <a:pt x="119" y="764"/>
                      </a:lnTo>
                      <a:lnTo>
                        <a:pt x="119" y="762"/>
                      </a:lnTo>
                      <a:lnTo>
                        <a:pt x="119" y="762"/>
                      </a:lnTo>
                      <a:lnTo>
                        <a:pt x="115" y="757"/>
                      </a:lnTo>
                      <a:lnTo>
                        <a:pt x="113" y="753"/>
                      </a:lnTo>
                      <a:lnTo>
                        <a:pt x="111" y="751"/>
                      </a:lnTo>
                      <a:lnTo>
                        <a:pt x="109" y="749"/>
                      </a:lnTo>
                      <a:lnTo>
                        <a:pt x="107" y="747"/>
                      </a:lnTo>
                      <a:lnTo>
                        <a:pt x="105" y="743"/>
                      </a:lnTo>
                      <a:lnTo>
                        <a:pt x="103" y="742"/>
                      </a:lnTo>
                      <a:lnTo>
                        <a:pt x="102" y="740"/>
                      </a:lnTo>
                      <a:lnTo>
                        <a:pt x="102" y="736"/>
                      </a:lnTo>
                      <a:lnTo>
                        <a:pt x="100" y="734"/>
                      </a:lnTo>
                      <a:lnTo>
                        <a:pt x="98" y="732"/>
                      </a:lnTo>
                      <a:lnTo>
                        <a:pt x="96" y="730"/>
                      </a:lnTo>
                      <a:lnTo>
                        <a:pt x="96" y="730"/>
                      </a:lnTo>
                      <a:lnTo>
                        <a:pt x="92" y="723"/>
                      </a:lnTo>
                      <a:lnTo>
                        <a:pt x="92" y="723"/>
                      </a:lnTo>
                      <a:lnTo>
                        <a:pt x="92" y="721"/>
                      </a:lnTo>
                      <a:lnTo>
                        <a:pt x="90" y="721"/>
                      </a:lnTo>
                      <a:lnTo>
                        <a:pt x="90" y="719"/>
                      </a:lnTo>
                      <a:lnTo>
                        <a:pt x="88" y="715"/>
                      </a:lnTo>
                      <a:lnTo>
                        <a:pt x="88" y="713"/>
                      </a:lnTo>
                      <a:lnTo>
                        <a:pt x="83" y="708"/>
                      </a:lnTo>
                      <a:lnTo>
                        <a:pt x="79" y="698"/>
                      </a:lnTo>
                      <a:lnTo>
                        <a:pt x="79" y="698"/>
                      </a:lnTo>
                      <a:lnTo>
                        <a:pt x="77" y="695"/>
                      </a:lnTo>
                      <a:lnTo>
                        <a:pt x="77" y="691"/>
                      </a:lnTo>
                      <a:lnTo>
                        <a:pt x="73" y="685"/>
                      </a:lnTo>
                      <a:lnTo>
                        <a:pt x="72" y="681"/>
                      </a:lnTo>
                      <a:lnTo>
                        <a:pt x="72" y="680"/>
                      </a:lnTo>
                      <a:lnTo>
                        <a:pt x="70" y="678"/>
                      </a:lnTo>
                      <a:lnTo>
                        <a:pt x="66" y="670"/>
                      </a:lnTo>
                      <a:lnTo>
                        <a:pt x="64" y="668"/>
                      </a:lnTo>
                      <a:lnTo>
                        <a:pt x="64" y="666"/>
                      </a:lnTo>
                      <a:lnTo>
                        <a:pt x="58" y="657"/>
                      </a:lnTo>
                      <a:lnTo>
                        <a:pt x="58" y="657"/>
                      </a:lnTo>
                      <a:lnTo>
                        <a:pt x="58" y="655"/>
                      </a:lnTo>
                      <a:lnTo>
                        <a:pt x="58" y="651"/>
                      </a:lnTo>
                      <a:lnTo>
                        <a:pt x="57" y="651"/>
                      </a:lnTo>
                      <a:lnTo>
                        <a:pt x="57" y="650"/>
                      </a:lnTo>
                      <a:lnTo>
                        <a:pt x="53" y="642"/>
                      </a:lnTo>
                      <a:lnTo>
                        <a:pt x="53" y="640"/>
                      </a:lnTo>
                      <a:lnTo>
                        <a:pt x="53" y="636"/>
                      </a:lnTo>
                      <a:lnTo>
                        <a:pt x="51" y="631"/>
                      </a:lnTo>
                      <a:lnTo>
                        <a:pt x="45" y="619"/>
                      </a:lnTo>
                      <a:lnTo>
                        <a:pt x="45" y="616"/>
                      </a:lnTo>
                      <a:lnTo>
                        <a:pt x="45" y="616"/>
                      </a:lnTo>
                      <a:lnTo>
                        <a:pt x="45" y="616"/>
                      </a:lnTo>
                      <a:lnTo>
                        <a:pt x="45" y="616"/>
                      </a:lnTo>
                      <a:lnTo>
                        <a:pt x="45" y="614"/>
                      </a:lnTo>
                      <a:lnTo>
                        <a:pt x="45" y="614"/>
                      </a:lnTo>
                      <a:lnTo>
                        <a:pt x="43" y="606"/>
                      </a:lnTo>
                      <a:lnTo>
                        <a:pt x="43" y="606"/>
                      </a:lnTo>
                      <a:lnTo>
                        <a:pt x="43" y="606"/>
                      </a:lnTo>
                      <a:lnTo>
                        <a:pt x="43" y="603"/>
                      </a:lnTo>
                      <a:lnTo>
                        <a:pt x="42" y="597"/>
                      </a:lnTo>
                      <a:lnTo>
                        <a:pt x="42" y="597"/>
                      </a:lnTo>
                      <a:lnTo>
                        <a:pt x="40" y="595"/>
                      </a:lnTo>
                      <a:lnTo>
                        <a:pt x="40" y="593"/>
                      </a:lnTo>
                      <a:lnTo>
                        <a:pt x="40" y="591"/>
                      </a:lnTo>
                      <a:lnTo>
                        <a:pt x="38" y="586"/>
                      </a:lnTo>
                      <a:lnTo>
                        <a:pt x="36" y="584"/>
                      </a:lnTo>
                      <a:lnTo>
                        <a:pt x="34" y="576"/>
                      </a:lnTo>
                      <a:lnTo>
                        <a:pt x="34" y="576"/>
                      </a:lnTo>
                      <a:lnTo>
                        <a:pt x="32" y="574"/>
                      </a:lnTo>
                      <a:lnTo>
                        <a:pt x="32" y="573"/>
                      </a:lnTo>
                      <a:lnTo>
                        <a:pt x="32" y="573"/>
                      </a:lnTo>
                      <a:lnTo>
                        <a:pt x="30" y="571"/>
                      </a:lnTo>
                      <a:lnTo>
                        <a:pt x="28" y="567"/>
                      </a:lnTo>
                      <a:lnTo>
                        <a:pt x="28" y="565"/>
                      </a:lnTo>
                      <a:lnTo>
                        <a:pt x="28" y="565"/>
                      </a:lnTo>
                      <a:lnTo>
                        <a:pt x="26" y="563"/>
                      </a:lnTo>
                      <a:lnTo>
                        <a:pt x="26" y="561"/>
                      </a:lnTo>
                      <a:lnTo>
                        <a:pt x="26" y="561"/>
                      </a:lnTo>
                      <a:lnTo>
                        <a:pt x="26" y="559"/>
                      </a:lnTo>
                      <a:lnTo>
                        <a:pt x="26" y="557"/>
                      </a:lnTo>
                      <a:lnTo>
                        <a:pt x="25" y="556"/>
                      </a:lnTo>
                      <a:lnTo>
                        <a:pt x="26" y="554"/>
                      </a:lnTo>
                      <a:lnTo>
                        <a:pt x="25" y="554"/>
                      </a:lnTo>
                      <a:lnTo>
                        <a:pt x="21" y="548"/>
                      </a:lnTo>
                      <a:lnTo>
                        <a:pt x="19" y="548"/>
                      </a:lnTo>
                      <a:lnTo>
                        <a:pt x="19" y="544"/>
                      </a:lnTo>
                      <a:lnTo>
                        <a:pt x="17" y="544"/>
                      </a:lnTo>
                      <a:lnTo>
                        <a:pt x="15" y="539"/>
                      </a:lnTo>
                      <a:lnTo>
                        <a:pt x="10" y="535"/>
                      </a:lnTo>
                      <a:lnTo>
                        <a:pt x="10" y="533"/>
                      </a:lnTo>
                      <a:lnTo>
                        <a:pt x="8" y="529"/>
                      </a:lnTo>
                      <a:lnTo>
                        <a:pt x="8" y="527"/>
                      </a:lnTo>
                      <a:lnTo>
                        <a:pt x="8" y="526"/>
                      </a:lnTo>
                      <a:lnTo>
                        <a:pt x="8" y="526"/>
                      </a:lnTo>
                      <a:lnTo>
                        <a:pt x="8" y="524"/>
                      </a:lnTo>
                      <a:lnTo>
                        <a:pt x="8" y="524"/>
                      </a:lnTo>
                      <a:lnTo>
                        <a:pt x="8" y="522"/>
                      </a:lnTo>
                      <a:lnTo>
                        <a:pt x="6" y="522"/>
                      </a:lnTo>
                      <a:lnTo>
                        <a:pt x="6" y="522"/>
                      </a:lnTo>
                      <a:lnTo>
                        <a:pt x="6" y="522"/>
                      </a:lnTo>
                      <a:lnTo>
                        <a:pt x="4" y="518"/>
                      </a:lnTo>
                      <a:lnTo>
                        <a:pt x="2" y="518"/>
                      </a:lnTo>
                      <a:lnTo>
                        <a:pt x="0" y="516"/>
                      </a:lnTo>
                      <a:lnTo>
                        <a:pt x="0" y="516"/>
                      </a:lnTo>
                      <a:lnTo>
                        <a:pt x="2" y="514"/>
                      </a:lnTo>
                      <a:lnTo>
                        <a:pt x="2" y="514"/>
                      </a:lnTo>
                      <a:lnTo>
                        <a:pt x="2" y="512"/>
                      </a:lnTo>
                      <a:lnTo>
                        <a:pt x="4" y="511"/>
                      </a:lnTo>
                      <a:lnTo>
                        <a:pt x="4" y="509"/>
                      </a:lnTo>
                      <a:lnTo>
                        <a:pt x="8" y="509"/>
                      </a:lnTo>
                      <a:lnTo>
                        <a:pt x="10" y="507"/>
                      </a:lnTo>
                      <a:lnTo>
                        <a:pt x="15" y="503"/>
                      </a:lnTo>
                      <a:lnTo>
                        <a:pt x="15" y="501"/>
                      </a:lnTo>
                      <a:lnTo>
                        <a:pt x="17" y="503"/>
                      </a:lnTo>
                      <a:lnTo>
                        <a:pt x="17" y="503"/>
                      </a:lnTo>
                      <a:lnTo>
                        <a:pt x="17" y="505"/>
                      </a:lnTo>
                      <a:lnTo>
                        <a:pt x="17" y="505"/>
                      </a:lnTo>
                      <a:lnTo>
                        <a:pt x="19" y="505"/>
                      </a:lnTo>
                      <a:lnTo>
                        <a:pt x="21" y="503"/>
                      </a:lnTo>
                      <a:lnTo>
                        <a:pt x="21" y="503"/>
                      </a:lnTo>
                      <a:lnTo>
                        <a:pt x="23" y="501"/>
                      </a:lnTo>
                      <a:lnTo>
                        <a:pt x="23" y="499"/>
                      </a:lnTo>
                      <a:lnTo>
                        <a:pt x="23" y="497"/>
                      </a:lnTo>
                      <a:lnTo>
                        <a:pt x="23" y="496"/>
                      </a:lnTo>
                      <a:lnTo>
                        <a:pt x="25" y="496"/>
                      </a:lnTo>
                      <a:lnTo>
                        <a:pt x="25" y="496"/>
                      </a:lnTo>
                      <a:lnTo>
                        <a:pt x="25" y="494"/>
                      </a:lnTo>
                      <a:lnTo>
                        <a:pt x="23" y="492"/>
                      </a:lnTo>
                      <a:lnTo>
                        <a:pt x="23" y="490"/>
                      </a:lnTo>
                      <a:lnTo>
                        <a:pt x="23" y="488"/>
                      </a:lnTo>
                      <a:lnTo>
                        <a:pt x="23" y="486"/>
                      </a:lnTo>
                      <a:lnTo>
                        <a:pt x="23" y="486"/>
                      </a:lnTo>
                      <a:lnTo>
                        <a:pt x="25" y="486"/>
                      </a:lnTo>
                      <a:lnTo>
                        <a:pt x="25" y="486"/>
                      </a:lnTo>
                      <a:lnTo>
                        <a:pt x="25" y="486"/>
                      </a:lnTo>
                      <a:lnTo>
                        <a:pt x="26" y="486"/>
                      </a:lnTo>
                      <a:lnTo>
                        <a:pt x="26" y="486"/>
                      </a:lnTo>
                      <a:lnTo>
                        <a:pt x="26" y="484"/>
                      </a:lnTo>
                      <a:lnTo>
                        <a:pt x="25" y="484"/>
                      </a:lnTo>
                      <a:lnTo>
                        <a:pt x="25" y="482"/>
                      </a:lnTo>
                      <a:lnTo>
                        <a:pt x="25" y="482"/>
                      </a:lnTo>
                      <a:lnTo>
                        <a:pt x="25" y="482"/>
                      </a:lnTo>
                      <a:lnTo>
                        <a:pt x="26" y="482"/>
                      </a:lnTo>
                      <a:lnTo>
                        <a:pt x="28" y="482"/>
                      </a:lnTo>
                      <a:lnTo>
                        <a:pt x="28" y="481"/>
                      </a:lnTo>
                      <a:lnTo>
                        <a:pt x="26" y="479"/>
                      </a:lnTo>
                      <a:lnTo>
                        <a:pt x="26" y="479"/>
                      </a:lnTo>
                      <a:lnTo>
                        <a:pt x="26" y="479"/>
                      </a:lnTo>
                      <a:lnTo>
                        <a:pt x="26" y="479"/>
                      </a:lnTo>
                      <a:lnTo>
                        <a:pt x="28" y="479"/>
                      </a:lnTo>
                      <a:lnTo>
                        <a:pt x="28" y="479"/>
                      </a:lnTo>
                      <a:lnTo>
                        <a:pt x="28" y="479"/>
                      </a:lnTo>
                      <a:lnTo>
                        <a:pt x="30" y="479"/>
                      </a:lnTo>
                      <a:lnTo>
                        <a:pt x="30" y="479"/>
                      </a:lnTo>
                      <a:lnTo>
                        <a:pt x="30" y="479"/>
                      </a:lnTo>
                      <a:lnTo>
                        <a:pt x="30" y="471"/>
                      </a:lnTo>
                      <a:lnTo>
                        <a:pt x="30" y="471"/>
                      </a:lnTo>
                      <a:lnTo>
                        <a:pt x="32" y="469"/>
                      </a:lnTo>
                      <a:lnTo>
                        <a:pt x="32" y="469"/>
                      </a:lnTo>
                      <a:lnTo>
                        <a:pt x="34" y="469"/>
                      </a:lnTo>
                      <a:lnTo>
                        <a:pt x="34" y="471"/>
                      </a:lnTo>
                      <a:lnTo>
                        <a:pt x="34" y="471"/>
                      </a:lnTo>
                      <a:lnTo>
                        <a:pt x="36" y="471"/>
                      </a:lnTo>
                      <a:lnTo>
                        <a:pt x="36" y="469"/>
                      </a:lnTo>
                      <a:lnTo>
                        <a:pt x="38" y="469"/>
                      </a:lnTo>
                      <a:lnTo>
                        <a:pt x="40" y="469"/>
                      </a:lnTo>
                      <a:lnTo>
                        <a:pt x="42" y="467"/>
                      </a:lnTo>
                      <a:lnTo>
                        <a:pt x="43" y="467"/>
                      </a:lnTo>
                      <a:lnTo>
                        <a:pt x="43" y="467"/>
                      </a:lnTo>
                      <a:lnTo>
                        <a:pt x="45" y="467"/>
                      </a:lnTo>
                      <a:lnTo>
                        <a:pt x="45" y="467"/>
                      </a:lnTo>
                      <a:lnTo>
                        <a:pt x="47" y="469"/>
                      </a:lnTo>
                      <a:lnTo>
                        <a:pt x="47" y="471"/>
                      </a:lnTo>
                      <a:lnTo>
                        <a:pt x="49" y="471"/>
                      </a:lnTo>
                      <a:lnTo>
                        <a:pt x="49" y="473"/>
                      </a:lnTo>
                      <a:lnTo>
                        <a:pt x="51" y="473"/>
                      </a:lnTo>
                      <a:lnTo>
                        <a:pt x="53" y="475"/>
                      </a:lnTo>
                      <a:lnTo>
                        <a:pt x="53" y="477"/>
                      </a:lnTo>
                      <a:lnTo>
                        <a:pt x="53" y="479"/>
                      </a:lnTo>
                      <a:lnTo>
                        <a:pt x="53" y="482"/>
                      </a:lnTo>
                      <a:lnTo>
                        <a:pt x="55" y="484"/>
                      </a:lnTo>
                      <a:lnTo>
                        <a:pt x="57" y="484"/>
                      </a:lnTo>
                      <a:lnTo>
                        <a:pt x="60" y="482"/>
                      </a:lnTo>
                      <a:lnTo>
                        <a:pt x="62" y="482"/>
                      </a:lnTo>
                      <a:lnTo>
                        <a:pt x="64" y="482"/>
                      </a:lnTo>
                      <a:lnTo>
                        <a:pt x="64" y="484"/>
                      </a:lnTo>
                      <a:lnTo>
                        <a:pt x="64" y="486"/>
                      </a:lnTo>
                      <a:lnTo>
                        <a:pt x="64" y="486"/>
                      </a:lnTo>
                      <a:lnTo>
                        <a:pt x="64" y="488"/>
                      </a:lnTo>
                      <a:lnTo>
                        <a:pt x="64" y="488"/>
                      </a:lnTo>
                      <a:lnTo>
                        <a:pt x="64" y="488"/>
                      </a:lnTo>
                      <a:lnTo>
                        <a:pt x="66" y="490"/>
                      </a:lnTo>
                      <a:lnTo>
                        <a:pt x="66" y="490"/>
                      </a:lnTo>
                      <a:lnTo>
                        <a:pt x="68" y="492"/>
                      </a:lnTo>
                      <a:lnTo>
                        <a:pt x="68" y="494"/>
                      </a:lnTo>
                      <a:lnTo>
                        <a:pt x="68" y="496"/>
                      </a:lnTo>
                      <a:lnTo>
                        <a:pt x="68" y="497"/>
                      </a:lnTo>
                      <a:lnTo>
                        <a:pt x="66" y="499"/>
                      </a:lnTo>
                      <a:lnTo>
                        <a:pt x="66" y="499"/>
                      </a:lnTo>
                      <a:lnTo>
                        <a:pt x="64" y="499"/>
                      </a:lnTo>
                      <a:lnTo>
                        <a:pt x="64" y="501"/>
                      </a:lnTo>
                      <a:lnTo>
                        <a:pt x="62" y="501"/>
                      </a:lnTo>
                      <a:lnTo>
                        <a:pt x="62" y="503"/>
                      </a:lnTo>
                      <a:lnTo>
                        <a:pt x="62" y="505"/>
                      </a:lnTo>
                      <a:lnTo>
                        <a:pt x="64" y="507"/>
                      </a:lnTo>
                      <a:lnTo>
                        <a:pt x="64" y="509"/>
                      </a:lnTo>
                      <a:lnTo>
                        <a:pt x="66" y="511"/>
                      </a:lnTo>
                      <a:lnTo>
                        <a:pt x="68" y="511"/>
                      </a:lnTo>
                      <a:lnTo>
                        <a:pt x="68" y="512"/>
                      </a:lnTo>
                      <a:lnTo>
                        <a:pt x="68" y="516"/>
                      </a:lnTo>
                      <a:lnTo>
                        <a:pt x="68" y="520"/>
                      </a:lnTo>
                      <a:lnTo>
                        <a:pt x="68" y="522"/>
                      </a:lnTo>
                      <a:lnTo>
                        <a:pt x="70" y="522"/>
                      </a:lnTo>
                      <a:lnTo>
                        <a:pt x="73" y="522"/>
                      </a:lnTo>
                      <a:lnTo>
                        <a:pt x="77" y="522"/>
                      </a:lnTo>
                      <a:lnTo>
                        <a:pt x="79" y="520"/>
                      </a:lnTo>
                      <a:lnTo>
                        <a:pt x="81" y="520"/>
                      </a:lnTo>
                      <a:lnTo>
                        <a:pt x="81" y="522"/>
                      </a:lnTo>
                      <a:lnTo>
                        <a:pt x="81" y="524"/>
                      </a:lnTo>
                      <a:lnTo>
                        <a:pt x="81" y="526"/>
                      </a:lnTo>
                      <a:lnTo>
                        <a:pt x="83" y="526"/>
                      </a:lnTo>
                      <a:lnTo>
                        <a:pt x="83" y="527"/>
                      </a:lnTo>
                      <a:lnTo>
                        <a:pt x="87" y="527"/>
                      </a:lnTo>
                      <a:lnTo>
                        <a:pt x="87" y="527"/>
                      </a:lnTo>
                      <a:lnTo>
                        <a:pt x="88" y="527"/>
                      </a:lnTo>
                      <a:lnTo>
                        <a:pt x="88" y="526"/>
                      </a:lnTo>
                      <a:lnTo>
                        <a:pt x="90" y="526"/>
                      </a:lnTo>
                      <a:lnTo>
                        <a:pt x="92" y="526"/>
                      </a:lnTo>
                      <a:lnTo>
                        <a:pt x="103" y="529"/>
                      </a:lnTo>
                      <a:lnTo>
                        <a:pt x="107" y="529"/>
                      </a:lnTo>
                      <a:lnTo>
                        <a:pt x="109" y="531"/>
                      </a:lnTo>
                      <a:lnTo>
                        <a:pt x="113" y="535"/>
                      </a:lnTo>
                      <a:lnTo>
                        <a:pt x="117" y="537"/>
                      </a:lnTo>
                      <a:lnTo>
                        <a:pt x="122" y="539"/>
                      </a:lnTo>
                      <a:lnTo>
                        <a:pt x="124" y="539"/>
                      </a:lnTo>
                      <a:lnTo>
                        <a:pt x="126" y="537"/>
                      </a:lnTo>
                      <a:lnTo>
                        <a:pt x="132" y="537"/>
                      </a:lnTo>
                      <a:lnTo>
                        <a:pt x="134" y="537"/>
                      </a:lnTo>
                      <a:lnTo>
                        <a:pt x="137" y="537"/>
                      </a:lnTo>
                      <a:lnTo>
                        <a:pt x="139" y="539"/>
                      </a:lnTo>
                      <a:lnTo>
                        <a:pt x="141" y="537"/>
                      </a:lnTo>
                      <a:lnTo>
                        <a:pt x="141" y="537"/>
                      </a:lnTo>
                      <a:lnTo>
                        <a:pt x="143" y="537"/>
                      </a:lnTo>
                      <a:lnTo>
                        <a:pt x="143" y="537"/>
                      </a:lnTo>
                      <a:lnTo>
                        <a:pt x="145" y="537"/>
                      </a:lnTo>
                      <a:lnTo>
                        <a:pt x="145" y="537"/>
                      </a:lnTo>
                      <a:lnTo>
                        <a:pt x="145" y="537"/>
                      </a:lnTo>
                      <a:lnTo>
                        <a:pt x="147" y="537"/>
                      </a:lnTo>
                      <a:lnTo>
                        <a:pt x="147" y="537"/>
                      </a:lnTo>
                      <a:lnTo>
                        <a:pt x="150" y="535"/>
                      </a:lnTo>
                      <a:lnTo>
                        <a:pt x="164" y="533"/>
                      </a:lnTo>
                      <a:lnTo>
                        <a:pt x="179" y="535"/>
                      </a:lnTo>
                      <a:lnTo>
                        <a:pt x="180" y="537"/>
                      </a:lnTo>
                      <a:lnTo>
                        <a:pt x="182" y="539"/>
                      </a:lnTo>
                      <a:lnTo>
                        <a:pt x="182" y="541"/>
                      </a:lnTo>
                      <a:lnTo>
                        <a:pt x="182" y="541"/>
                      </a:lnTo>
                      <a:lnTo>
                        <a:pt x="186" y="541"/>
                      </a:lnTo>
                      <a:lnTo>
                        <a:pt x="186" y="541"/>
                      </a:lnTo>
                      <a:lnTo>
                        <a:pt x="186" y="542"/>
                      </a:lnTo>
                      <a:lnTo>
                        <a:pt x="188" y="542"/>
                      </a:lnTo>
                      <a:lnTo>
                        <a:pt x="192" y="542"/>
                      </a:lnTo>
                      <a:lnTo>
                        <a:pt x="194" y="542"/>
                      </a:lnTo>
                      <a:lnTo>
                        <a:pt x="197" y="541"/>
                      </a:lnTo>
                      <a:lnTo>
                        <a:pt x="199" y="539"/>
                      </a:lnTo>
                      <a:lnTo>
                        <a:pt x="199" y="539"/>
                      </a:lnTo>
                      <a:lnTo>
                        <a:pt x="199" y="537"/>
                      </a:lnTo>
                      <a:lnTo>
                        <a:pt x="201" y="537"/>
                      </a:lnTo>
                      <a:lnTo>
                        <a:pt x="203" y="537"/>
                      </a:lnTo>
                      <a:lnTo>
                        <a:pt x="203" y="537"/>
                      </a:lnTo>
                      <a:lnTo>
                        <a:pt x="199" y="531"/>
                      </a:lnTo>
                      <a:lnTo>
                        <a:pt x="199" y="529"/>
                      </a:lnTo>
                      <a:lnTo>
                        <a:pt x="199" y="527"/>
                      </a:lnTo>
                      <a:lnTo>
                        <a:pt x="201" y="526"/>
                      </a:lnTo>
                      <a:lnTo>
                        <a:pt x="201" y="524"/>
                      </a:lnTo>
                      <a:lnTo>
                        <a:pt x="203" y="524"/>
                      </a:lnTo>
                      <a:lnTo>
                        <a:pt x="205" y="524"/>
                      </a:lnTo>
                      <a:lnTo>
                        <a:pt x="205" y="526"/>
                      </a:lnTo>
                      <a:lnTo>
                        <a:pt x="207" y="526"/>
                      </a:lnTo>
                      <a:lnTo>
                        <a:pt x="207" y="524"/>
                      </a:lnTo>
                      <a:lnTo>
                        <a:pt x="212" y="524"/>
                      </a:lnTo>
                      <a:lnTo>
                        <a:pt x="214" y="522"/>
                      </a:lnTo>
                      <a:lnTo>
                        <a:pt x="216" y="522"/>
                      </a:lnTo>
                      <a:lnTo>
                        <a:pt x="216" y="520"/>
                      </a:lnTo>
                      <a:lnTo>
                        <a:pt x="218" y="514"/>
                      </a:lnTo>
                      <a:lnTo>
                        <a:pt x="220" y="512"/>
                      </a:lnTo>
                      <a:lnTo>
                        <a:pt x="220" y="512"/>
                      </a:lnTo>
                      <a:lnTo>
                        <a:pt x="222" y="511"/>
                      </a:lnTo>
                      <a:lnTo>
                        <a:pt x="222" y="511"/>
                      </a:lnTo>
                      <a:lnTo>
                        <a:pt x="222" y="509"/>
                      </a:lnTo>
                      <a:lnTo>
                        <a:pt x="222" y="509"/>
                      </a:lnTo>
                      <a:lnTo>
                        <a:pt x="224" y="509"/>
                      </a:lnTo>
                      <a:lnTo>
                        <a:pt x="224" y="507"/>
                      </a:lnTo>
                      <a:lnTo>
                        <a:pt x="224" y="507"/>
                      </a:lnTo>
                      <a:lnTo>
                        <a:pt x="231" y="507"/>
                      </a:lnTo>
                      <a:lnTo>
                        <a:pt x="233" y="507"/>
                      </a:lnTo>
                      <a:lnTo>
                        <a:pt x="235" y="505"/>
                      </a:lnTo>
                      <a:lnTo>
                        <a:pt x="235" y="505"/>
                      </a:lnTo>
                      <a:lnTo>
                        <a:pt x="239" y="505"/>
                      </a:lnTo>
                      <a:lnTo>
                        <a:pt x="241" y="503"/>
                      </a:lnTo>
                      <a:lnTo>
                        <a:pt x="244" y="501"/>
                      </a:lnTo>
                      <a:lnTo>
                        <a:pt x="246" y="499"/>
                      </a:lnTo>
                      <a:lnTo>
                        <a:pt x="248" y="499"/>
                      </a:lnTo>
                      <a:lnTo>
                        <a:pt x="250" y="499"/>
                      </a:lnTo>
                      <a:lnTo>
                        <a:pt x="250" y="499"/>
                      </a:lnTo>
                      <a:lnTo>
                        <a:pt x="252" y="499"/>
                      </a:lnTo>
                      <a:lnTo>
                        <a:pt x="252" y="204"/>
                      </a:lnTo>
                      <a:lnTo>
                        <a:pt x="254" y="206"/>
                      </a:lnTo>
                      <a:lnTo>
                        <a:pt x="254" y="206"/>
                      </a:lnTo>
                      <a:lnTo>
                        <a:pt x="256" y="208"/>
                      </a:lnTo>
                      <a:lnTo>
                        <a:pt x="256" y="210"/>
                      </a:lnTo>
                      <a:lnTo>
                        <a:pt x="259" y="212"/>
                      </a:lnTo>
                      <a:lnTo>
                        <a:pt x="261" y="216"/>
                      </a:lnTo>
                      <a:lnTo>
                        <a:pt x="263" y="216"/>
                      </a:lnTo>
                      <a:lnTo>
                        <a:pt x="263" y="216"/>
                      </a:lnTo>
                      <a:lnTo>
                        <a:pt x="265" y="216"/>
                      </a:lnTo>
                      <a:lnTo>
                        <a:pt x="265" y="216"/>
                      </a:lnTo>
                      <a:lnTo>
                        <a:pt x="271" y="219"/>
                      </a:lnTo>
                      <a:lnTo>
                        <a:pt x="280" y="227"/>
                      </a:lnTo>
                      <a:lnTo>
                        <a:pt x="280" y="229"/>
                      </a:lnTo>
                      <a:lnTo>
                        <a:pt x="284" y="233"/>
                      </a:lnTo>
                      <a:lnTo>
                        <a:pt x="286" y="236"/>
                      </a:lnTo>
                      <a:lnTo>
                        <a:pt x="286" y="238"/>
                      </a:lnTo>
                      <a:lnTo>
                        <a:pt x="286" y="238"/>
                      </a:lnTo>
                      <a:lnTo>
                        <a:pt x="286" y="240"/>
                      </a:lnTo>
                      <a:lnTo>
                        <a:pt x="286" y="240"/>
                      </a:lnTo>
                      <a:lnTo>
                        <a:pt x="288" y="242"/>
                      </a:lnTo>
                      <a:lnTo>
                        <a:pt x="288" y="242"/>
                      </a:lnTo>
                      <a:lnTo>
                        <a:pt x="288" y="244"/>
                      </a:lnTo>
                      <a:lnTo>
                        <a:pt x="289" y="246"/>
                      </a:lnTo>
                      <a:lnTo>
                        <a:pt x="289" y="246"/>
                      </a:lnTo>
                      <a:lnTo>
                        <a:pt x="291" y="246"/>
                      </a:lnTo>
                      <a:lnTo>
                        <a:pt x="291" y="246"/>
                      </a:lnTo>
                      <a:lnTo>
                        <a:pt x="291" y="248"/>
                      </a:lnTo>
                      <a:lnTo>
                        <a:pt x="291" y="248"/>
                      </a:lnTo>
                      <a:lnTo>
                        <a:pt x="291" y="250"/>
                      </a:lnTo>
                      <a:lnTo>
                        <a:pt x="291" y="250"/>
                      </a:lnTo>
                      <a:lnTo>
                        <a:pt x="291" y="251"/>
                      </a:lnTo>
                      <a:lnTo>
                        <a:pt x="291" y="251"/>
                      </a:lnTo>
                      <a:lnTo>
                        <a:pt x="293" y="253"/>
                      </a:lnTo>
                      <a:lnTo>
                        <a:pt x="293" y="255"/>
                      </a:lnTo>
                      <a:lnTo>
                        <a:pt x="293" y="255"/>
                      </a:lnTo>
                      <a:lnTo>
                        <a:pt x="297" y="257"/>
                      </a:lnTo>
                      <a:lnTo>
                        <a:pt x="297" y="257"/>
                      </a:lnTo>
                      <a:lnTo>
                        <a:pt x="297" y="259"/>
                      </a:lnTo>
                      <a:lnTo>
                        <a:pt x="297" y="259"/>
                      </a:lnTo>
                      <a:lnTo>
                        <a:pt x="297" y="259"/>
                      </a:lnTo>
                      <a:lnTo>
                        <a:pt x="297" y="261"/>
                      </a:lnTo>
                      <a:lnTo>
                        <a:pt x="297" y="261"/>
                      </a:lnTo>
                      <a:lnTo>
                        <a:pt x="299" y="261"/>
                      </a:lnTo>
                      <a:lnTo>
                        <a:pt x="299" y="261"/>
                      </a:lnTo>
                      <a:lnTo>
                        <a:pt x="299" y="261"/>
                      </a:lnTo>
                      <a:lnTo>
                        <a:pt x="301" y="261"/>
                      </a:lnTo>
                      <a:lnTo>
                        <a:pt x="301" y="261"/>
                      </a:lnTo>
                      <a:lnTo>
                        <a:pt x="299" y="263"/>
                      </a:lnTo>
                      <a:lnTo>
                        <a:pt x="299" y="265"/>
                      </a:lnTo>
                      <a:lnTo>
                        <a:pt x="299" y="266"/>
                      </a:lnTo>
                      <a:lnTo>
                        <a:pt x="301" y="268"/>
                      </a:lnTo>
                      <a:lnTo>
                        <a:pt x="303" y="270"/>
                      </a:lnTo>
                      <a:lnTo>
                        <a:pt x="301" y="272"/>
                      </a:lnTo>
                      <a:lnTo>
                        <a:pt x="301" y="272"/>
                      </a:lnTo>
                      <a:lnTo>
                        <a:pt x="299" y="274"/>
                      </a:lnTo>
                      <a:lnTo>
                        <a:pt x="301" y="274"/>
                      </a:lnTo>
                      <a:lnTo>
                        <a:pt x="301" y="274"/>
                      </a:lnTo>
                      <a:lnTo>
                        <a:pt x="301" y="274"/>
                      </a:lnTo>
                      <a:lnTo>
                        <a:pt x="303" y="276"/>
                      </a:lnTo>
                      <a:lnTo>
                        <a:pt x="303" y="276"/>
                      </a:lnTo>
                      <a:lnTo>
                        <a:pt x="301" y="278"/>
                      </a:lnTo>
                      <a:lnTo>
                        <a:pt x="301" y="280"/>
                      </a:lnTo>
                      <a:lnTo>
                        <a:pt x="303" y="280"/>
                      </a:lnTo>
                      <a:lnTo>
                        <a:pt x="304" y="280"/>
                      </a:lnTo>
                      <a:lnTo>
                        <a:pt x="304" y="281"/>
                      </a:lnTo>
                      <a:lnTo>
                        <a:pt x="306" y="283"/>
                      </a:lnTo>
                      <a:lnTo>
                        <a:pt x="306" y="287"/>
                      </a:lnTo>
                      <a:lnTo>
                        <a:pt x="306" y="289"/>
                      </a:lnTo>
                      <a:lnTo>
                        <a:pt x="306" y="291"/>
                      </a:lnTo>
                      <a:lnTo>
                        <a:pt x="306" y="289"/>
                      </a:lnTo>
                      <a:lnTo>
                        <a:pt x="308" y="289"/>
                      </a:lnTo>
                      <a:lnTo>
                        <a:pt x="308" y="289"/>
                      </a:lnTo>
                      <a:lnTo>
                        <a:pt x="308" y="291"/>
                      </a:lnTo>
                      <a:lnTo>
                        <a:pt x="308" y="291"/>
                      </a:lnTo>
                      <a:lnTo>
                        <a:pt x="310" y="295"/>
                      </a:lnTo>
                      <a:lnTo>
                        <a:pt x="312" y="302"/>
                      </a:lnTo>
                      <a:lnTo>
                        <a:pt x="312" y="308"/>
                      </a:lnTo>
                      <a:lnTo>
                        <a:pt x="312" y="310"/>
                      </a:lnTo>
                      <a:lnTo>
                        <a:pt x="314" y="313"/>
                      </a:lnTo>
                      <a:lnTo>
                        <a:pt x="314" y="315"/>
                      </a:lnTo>
                      <a:lnTo>
                        <a:pt x="310" y="319"/>
                      </a:lnTo>
                      <a:lnTo>
                        <a:pt x="310" y="323"/>
                      </a:lnTo>
                      <a:lnTo>
                        <a:pt x="308" y="327"/>
                      </a:lnTo>
                      <a:lnTo>
                        <a:pt x="304" y="330"/>
                      </a:lnTo>
                      <a:lnTo>
                        <a:pt x="301" y="334"/>
                      </a:lnTo>
                      <a:lnTo>
                        <a:pt x="301" y="336"/>
                      </a:lnTo>
                      <a:lnTo>
                        <a:pt x="299" y="338"/>
                      </a:lnTo>
                      <a:lnTo>
                        <a:pt x="299" y="340"/>
                      </a:lnTo>
                      <a:lnTo>
                        <a:pt x="297" y="343"/>
                      </a:lnTo>
                      <a:lnTo>
                        <a:pt x="297" y="345"/>
                      </a:lnTo>
                      <a:lnTo>
                        <a:pt x="297" y="347"/>
                      </a:lnTo>
                      <a:lnTo>
                        <a:pt x="297" y="349"/>
                      </a:lnTo>
                      <a:lnTo>
                        <a:pt x="299" y="351"/>
                      </a:lnTo>
                      <a:lnTo>
                        <a:pt x="299" y="351"/>
                      </a:lnTo>
                      <a:lnTo>
                        <a:pt x="299" y="353"/>
                      </a:lnTo>
                      <a:lnTo>
                        <a:pt x="297" y="358"/>
                      </a:lnTo>
                      <a:lnTo>
                        <a:pt x="297" y="360"/>
                      </a:lnTo>
                      <a:lnTo>
                        <a:pt x="299" y="364"/>
                      </a:lnTo>
                      <a:lnTo>
                        <a:pt x="299" y="368"/>
                      </a:lnTo>
                      <a:lnTo>
                        <a:pt x="301" y="370"/>
                      </a:lnTo>
                      <a:lnTo>
                        <a:pt x="301" y="370"/>
                      </a:lnTo>
                      <a:lnTo>
                        <a:pt x="301" y="370"/>
                      </a:lnTo>
                      <a:lnTo>
                        <a:pt x="301" y="372"/>
                      </a:lnTo>
                      <a:lnTo>
                        <a:pt x="303" y="372"/>
                      </a:lnTo>
                      <a:lnTo>
                        <a:pt x="303" y="373"/>
                      </a:lnTo>
                      <a:lnTo>
                        <a:pt x="303" y="375"/>
                      </a:lnTo>
                      <a:lnTo>
                        <a:pt x="304" y="375"/>
                      </a:lnTo>
                      <a:lnTo>
                        <a:pt x="304" y="373"/>
                      </a:lnTo>
                      <a:lnTo>
                        <a:pt x="310" y="372"/>
                      </a:lnTo>
                      <a:lnTo>
                        <a:pt x="314" y="370"/>
                      </a:lnTo>
                      <a:lnTo>
                        <a:pt x="316" y="368"/>
                      </a:lnTo>
                      <a:lnTo>
                        <a:pt x="319" y="368"/>
                      </a:lnTo>
                      <a:lnTo>
                        <a:pt x="321" y="370"/>
                      </a:lnTo>
                      <a:lnTo>
                        <a:pt x="325" y="372"/>
                      </a:lnTo>
                      <a:lnTo>
                        <a:pt x="334" y="373"/>
                      </a:lnTo>
                      <a:lnTo>
                        <a:pt x="336" y="373"/>
                      </a:lnTo>
                      <a:lnTo>
                        <a:pt x="344" y="372"/>
                      </a:lnTo>
                      <a:lnTo>
                        <a:pt x="344" y="372"/>
                      </a:lnTo>
                      <a:lnTo>
                        <a:pt x="346" y="372"/>
                      </a:lnTo>
                      <a:lnTo>
                        <a:pt x="353" y="370"/>
                      </a:lnTo>
                      <a:lnTo>
                        <a:pt x="357" y="370"/>
                      </a:lnTo>
                      <a:lnTo>
                        <a:pt x="357" y="370"/>
                      </a:lnTo>
                      <a:lnTo>
                        <a:pt x="361" y="372"/>
                      </a:lnTo>
                      <a:lnTo>
                        <a:pt x="368" y="372"/>
                      </a:lnTo>
                      <a:lnTo>
                        <a:pt x="372" y="373"/>
                      </a:lnTo>
                      <a:lnTo>
                        <a:pt x="374" y="373"/>
                      </a:lnTo>
                      <a:lnTo>
                        <a:pt x="376" y="372"/>
                      </a:lnTo>
                      <a:lnTo>
                        <a:pt x="380" y="370"/>
                      </a:lnTo>
                      <a:lnTo>
                        <a:pt x="380" y="368"/>
                      </a:lnTo>
                      <a:lnTo>
                        <a:pt x="381" y="366"/>
                      </a:lnTo>
                      <a:lnTo>
                        <a:pt x="381" y="366"/>
                      </a:lnTo>
                      <a:lnTo>
                        <a:pt x="381" y="364"/>
                      </a:lnTo>
                      <a:lnTo>
                        <a:pt x="381" y="360"/>
                      </a:lnTo>
                      <a:lnTo>
                        <a:pt x="381" y="358"/>
                      </a:lnTo>
                      <a:lnTo>
                        <a:pt x="381" y="358"/>
                      </a:lnTo>
                      <a:lnTo>
                        <a:pt x="383" y="357"/>
                      </a:lnTo>
                      <a:lnTo>
                        <a:pt x="385" y="357"/>
                      </a:lnTo>
                      <a:lnTo>
                        <a:pt x="393" y="357"/>
                      </a:lnTo>
                      <a:lnTo>
                        <a:pt x="396" y="357"/>
                      </a:lnTo>
                      <a:lnTo>
                        <a:pt x="402" y="353"/>
                      </a:lnTo>
                      <a:lnTo>
                        <a:pt x="406" y="349"/>
                      </a:lnTo>
                      <a:lnTo>
                        <a:pt x="408" y="345"/>
                      </a:lnTo>
                      <a:lnTo>
                        <a:pt x="410" y="340"/>
                      </a:lnTo>
                      <a:lnTo>
                        <a:pt x="411" y="336"/>
                      </a:lnTo>
                      <a:lnTo>
                        <a:pt x="415" y="334"/>
                      </a:lnTo>
                      <a:lnTo>
                        <a:pt x="415" y="332"/>
                      </a:lnTo>
                      <a:lnTo>
                        <a:pt x="415" y="330"/>
                      </a:lnTo>
                      <a:lnTo>
                        <a:pt x="419" y="330"/>
                      </a:lnTo>
                      <a:lnTo>
                        <a:pt x="421" y="330"/>
                      </a:lnTo>
                      <a:lnTo>
                        <a:pt x="423" y="328"/>
                      </a:lnTo>
                      <a:lnTo>
                        <a:pt x="426" y="325"/>
                      </a:lnTo>
                      <a:lnTo>
                        <a:pt x="428" y="321"/>
                      </a:lnTo>
                      <a:lnTo>
                        <a:pt x="430" y="321"/>
                      </a:lnTo>
                      <a:lnTo>
                        <a:pt x="432" y="321"/>
                      </a:lnTo>
                      <a:lnTo>
                        <a:pt x="436" y="321"/>
                      </a:lnTo>
                      <a:lnTo>
                        <a:pt x="436" y="321"/>
                      </a:lnTo>
                      <a:lnTo>
                        <a:pt x="438" y="319"/>
                      </a:lnTo>
                      <a:lnTo>
                        <a:pt x="440" y="315"/>
                      </a:lnTo>
                      <a:lnTo>
                        <a:pt x="440" y="313"/>
                      </a:lnTo>
                      <a:lnTo>
                        <a:pt x="442" y="313"/>
                      </a:lnTo>
                      <a:lnTo>
                        <a:pt x="442" y="313"/>
                      </a:lnTo>
                      <a:lnTo>
                        <a:pt x="445" y="308"/>
                      </a:lnTo>
                      <a:lnTo>
                        <a:pt x="445" y="308"/>
                      </a:lnTo>
                      <a:lnTo>
                        <a:pt x="445" y="306"/>
                      </a:lnTo>
                      <a:lnTo>
                        <a:pt x="445" y="306"/>
                      </a:lnTo>
                      <a:lnTo>
                        <a:pt x="445" y="304"/>
                      </a:lnTo>
                      <a:lnTo>
                        <a:pt x="447" y="304"/>
                      </a:lnTo>
                      <a:lnTo>
                        <a:pt x="449" y="304"/>
                      </a:lnTo>
                      <a:lnTo>
                        <a:pt x="449" y="302"/>
                      </a:lnTo>
                      <a:lnTo>
                        <a:pt x="449" y="300"/>
                      </a:lnTo>
                      <a:lnTo>
                        <a:pt x="449" y="300"/>
                      </a:lnTo>
                      <a:lnTo>
                        <a:pt x="449" y="296"/>
                      </a:lnTo>
                      <a:lnTo>
                        <a:pt x="449" y="296"/>
                      </a:lnTo>
                      <a:lnTo>
                        <a:pt x="449" y="295"/>
                      </a:lnTo>
                      <a:lnTo>
                        <a:pt x="449" y="293"/>
                      </a:lnTo>
                      <a:lnTo>
                        <a:pt x="451" y="293"/>
                      </a:lnTo>
                      <a:lnTo>
                        <a:pt x="451" y="291"/>
                      </a:lnTo>
                      <a:lnTo>
                        <a:pt x="453" y="289"/>
                      </a:lnTo>
                      <a:lnTo>
                        <a:pt x="451" y="289"/>
                      </a:lnTo>
                      <a:lnTo>
                        <a:pt x="451" y="287"/>
                      </a:lnTo>
                      <a:lnTo>
                        <a:pt x="451" y="287"/>
                      </a:lnTo>
                      <a:lnTo>
                        <a:pt x="451" y="285"/>
                      </a:lnTo>
                      <a:lnTo>
                        <a:pt x="451" y="283"/>
                      </a:lnTo>
                      <a:lnTo>
                        <a:pt x="453" y="283"/>
                      </a:lnTo>
                      <a:lnTo>
                        <a:pt x="455" y="280"/>
                      </a:lnTo>
                      <a:lnTo>
                        <a:pt x="457" y="278"/>
                      </a:lnTo>
                      <a:lnTo>
                        <a:pt x="457" y="276"/>
                      </a:lnTo>
                      <a:lnTo>
                        <a:pt x="457" y="276"/>
                      </a:lnTo>
                      <a:lnTo>
                        <a:pt x="455" y="274"/>
                      </a:lnTo>
                      <a:lnTo>
                        <a:pt x="455" y="274"/>
                      </a:lnTo>
                      <a:lnTo>
                        <a:pt x="457" y="274"/>
                      </a:lnTo>
                      <a:lnTo>
                        <a:pt x="457" y="272"/>
                      </a:lnTo>
                      <a:lnTo>
                        <a:pt x="457" y="272"/>
                      </a:lnTo>
                      <a:lnTo>
                        <a:pt x="457" y="270"/>
                      </a:lnTo>
                      <a:lnTo>
                        <a:pt x="457" y="270"/>
                      </a:lnTo>
                      <a:lnTo>
                        <a:pt x="457" y="268"/>
                      </a:lnTo>
                      <a:lnTo>
                        <a:pt x="457" y="268"/>
                      </a:lnTo>
                      <a:lnTo>
                        <a:pt x="457" y="266"/>
                      </a:lnTo>
                      <a:lnTo>
                        <a:pt x="458" y="263"/>
                      </a:lnTo>
                      <a:lnTo>
                        <a:pt x="458" y="261"/>
                      </a:lnTo>
                      <a:lnTo>
                        <a:pt x="460" y="261"/>
                      </a:lnTo>
                      <a:lnTo>
                        <a:pt x="460" y="261"/>
                      </a:lnTo>
                      <a:lnTo>
                        <a:pt x="462" y="257"/>
                      </a:lnTo>
                      <a:lnTo>
                        <a:pt x="462" y="255"/>
                      </a:lnTo>
                      <a:lnTo>
                        <a:pt x="464" y="255"/>
                      </a:lnTo>
                      <a:lnTo>
                        <a:pt x="464" y="255"/>
                      </a:lnTo>
                      <a:lnTo>
                        <a:pt x="466" y="253"/>
                      </a:lnTo>
                      <a:lnTo>
                        <a:pt x="466" y="253"/>
                      </a:lnTo>
                      <a:lnTo>
                        <a:pt x="466" y="253"/>
                      </a:lnTo>
                      <a:lnTo>
                        <a:pt x="468" y="251"/>
                      </a:lnTo>
                      <a:lnTo>
                        <a:pt x="470" y="250"/>
                      </a:lnTo>
                      <a:lnTo>
                        <a:pt x="472" y="248"/>
                      </a:lnTo>
                      <a:lnTo>
                        <a:pt x="473" y="248"/>
                      </a:lnTo>
                      <a:lnTo>
                        <a:pt x="473" y="250"/>
                      </a:lnTo>
                      <a:lnTo>
                        <a:pt x="473" y="250"/>
                      </a:lnTo>
                      <a:lnTo>
                        <a:pt x="475" y="250"/>
                      </a:lnTo>
                      <a:lnTo>
                        <a:pt x="475" y="250"/>
                      </a:lnTo>
                      <a:lnTo>
                        <a:pt x="475" y="250"/>
                      </a:lnTo>
                      <a:lnTo>
                        <a:pt x="481" y="246"/>
                      </a:lnTo>
                      <a:lnTo>
                        <a:pt x="485" y="246"/>
                      </a:lnTo>
                      <a:lnTo>
                        <a:pt x="488" y="246"/>
                      </a:lnTo>
                      <a:lnTo>
                        <a:pt x="492" y="246"/>
                      </a:lnTo>
                      <a:lnTo>
                        <a:pt x="496" y="248"/>
                      </a:lnTo>
                      <a:lnTo>
                        <a:pt x="496" y="248"/>
                      </a:lnTo>
                      <a:lnTo>
                        <a:pt x="498" y="248"/>
                      </a:lnTo>
                      <a:lnTo>
                        <a:pt x="500" y="246"/>
                      </a:lnTo>
                      <a:lnTo>
                        <a:pt x="502" y="246"/>
                      </a:lnTo>
                      <a:lnTo>
                        <a:pt x="502" y="246"/>
                      </a:lnTo>
                      <a:lnTo>
                        <a:pt x="503" y="248"/>
                      </a:lnTo>
                      <a:lnTo>
                        <a:pt x="503" y="250"/>
                      </a:lnTo>
                      <a:lnTo>
                        <a:pt x="505" y="250"/>
                      </a:lnTo>
                      <a:lnTo>
                        <a:pt x="505" y="250"/>
                      </a:lnTo>
                      <a:lnTo>
                        <a:pt x="507" y="251"/>
                      </a:lnTo>
                      <a:lnTo>
                        <a:pt x="509" y="253"/>
                      </a:lnTo>
                      <a:lnTo>
                        <a:pt x="517" y="259"/>
                      </a:lnTo>
                      <a:lnTo>
                        <a:pt x="519" y="259"/>
                      </a:lnTo>
                      <a:lnTo>
                        <a:pt x="519" y="261"/>
                      </a:lnTo>
                      <a:lnTo>
                        <a:pt x="522" y="261"/>
                      </a:lnTo>
                      <a:lnTo>
                        <a:pt x="522" y="263"/>
                      </a:lnTo>
                      <a:lnTo>
                        <a:pt x="524" y="265"/>
                      </a:lnTo>
                      <a:lnTo>
                        <a:pt x="524" y="265"/>
                      </a:lnTo>
                      <a:lnTo>
                        <a:pt x="526" y="265"/>
                      </a:lnTo>
                      <a:lnTo>
                        <a:pt x="526" y="265"/>
                      </a:lnTo>
                      <a:lnTo>
                        <a:pt x="528" y="266"/>
                      </a:lnTo>
                      <a:lnTo>
                        <a:pt x="530" y="270"/>
                      </a:lnTo>
                      <a:lnTo>
                        <a:pt x="534" y="272"/>
                      </a:lnTo>
                      <a:lnTo>
                        <a:pt x="534" y="274"/>
                      </a:lnTo>
                      <a:lnTo>
                        <a:pt x="535" y="274"/>
                      </a:lnTo>
                      <a:lnTo>
                        <a:pt x="539" y="274"/>
                      </a:lnTo>
                      <a:lnTo>
                        <a:pt x="539" y="274"/>
                      </a:lnTo>
                      <a:lnTo>
                        <a:pt x="541" y="274"/>
                      </a:lnTo>
                      <a:lnTo>
                        <a:pt x="541" y="276"/>
                      </a:lnTo>
                      <a:lnTo>
                        <a:pt x="541" y="276"/>
                      </a:lnTo>
                      <a:lnTo>
                        <a:pt x="541" y="276"/>
                      </a:lnTo>
                      <a:lnTo>
                        <a:pt x="543" y="276"/>
                      </a:lnTo>
                      <a:lnTo>
                        <a:pt x="550" y="274"/>
                      </a:lnTo>
                      <a:lnTo>
                        <a:pt x="554" y="274"/>
                      </a:lnTo>
                      <a:lnTo>
                        <a:pt x="558" y="276"/>
                      </a:lnTo>
                      <a:lnTo>
                        <a:pt x="562" y="281"/>
                      </a:lnTo>
                      <a:lnTo>
                        <a:pt x="565" y="283"/>
                      </a:lnTo>
                      <a:lnTo>
                        <a:pt x="569" y="285"/>
                      </a:lnTo>
                      <a:lnTo>
                        <a:pt x="571" y="283"/>
                      </a:lnTo>
                      <a:lnTo>
                        <a:pt x="573" y="283"/>
                      </a:lnTo>
                      <a:lnTo>
                        <a:pt x="573" y="283"/>
                      </a:lnTo>
                      <a:lnTo>
                        <a:pt x="582" y="287"/>
                      </a:lnTo>
                      <a:lnTo>
                        <a:pt x="586" y="289"/>
                      </a:lnTo>
                      <a:lnTo>
                        <a:pt x="588" y="289"/>
                      </a:lnTo>
                      <a:lnTo>
                        <a:pt x="594" y="289"/>
                      </a:lnTo>
                      <a:lnTo>
                        <a:pt x="596" y="289"/>
                      </a:lnTo>
                      <a:lnTo>
                        <a:pt x="597" y="291"/>
                      </a:lnTo>
                      <a:lnTo>
                        <a:pt x="601" y="289"/>
                      </a:lnTo>
                      <a:lnTo>
                        <a:pt x="605" y="289"/>
                      </a:lnTo>
                      <a:lnTo>
                        <a:pt x="607" y="287"/>
                      </a:lnTo>
                      <a:lnTo>
                        <a:pt x="611" y="285"/>
                      </a:lnTo>
                      <a:lnTo>
                        <a:pt x="614" y="283"/>
                      </a:lnTo>
                      <a:lnTo>
                        <a:pt x="616" y="283"/>
                      </a:lnTo>
                      <a:lnTo>
                        <a:pt x="620" y="283"/>
                      </a:lnTo>
                      <a:lnTo>
                        <a:pt x="622" y="283"/>
                      </a:lnTo>
                      <a:lnTo>
                        <a:pt x="626" y="285"/>
                      </a:lnTo>
                      <a:lnTo>
                        <a:pt x="641" y="283"/>
                      </a:lnTo>
                      <a:lnTo>
                        <a:pt x="646" y="281"/>
                      </a:lnTo>
                      <a:lnTo>
                        <a:pt x="656" y="274"/>
                      </a:lnTo>
                      <a:lnTo>
                        <a:pt x="656" y="268"/>
                      </a:lnTo>
                      <a:lnTo>
                        <a:pt x="661" y="259"/>
                      </a:lnTo>
                      <a:lnTo>
                        <a:pt x="663" y="250"/>
                      </a:lnTo>
                      <a:lnTo>
                        <a:pt x="669" y="234"/>
                      </a:lnTo>
                      <a:lnTo>
                        <a:pt x="671" y="229"/>
                      </a:lnTo>
                      <a:lnTo>
                        <a:pt x="672" y="225"/>
                      </a:lnTo>
                      <a:lnTo>
                        <a:pt x="672" y="223"/>
                      </a:lnTo>
                      <a:lnTo>
                        <a:pt x="674" y="218"/>
                      </a:lnTo>
                      <a:lnTo>
                        <a:pt x="676" y="216"/>
                      </a:lnTo>
                      <a:lnTo>
                        <a:pt x="676" y="212"/>
                      </a:lnTo>
                      <a:lnTo>
                        <a:pt x="674" y="206"/>
                      </a:lnTo>
                      <a:lnTo>
                        <a:pt x="674" y="204"/>
                      </a:lnTo>
                      <a:lnTo>
                        <a:pt x="676" y="204"/>
                      </a:lnTo>
                      <a:lnTo>
                        <a:pt x="678" y="203"/>
                      </a:lnTo>
                      <a:lnTo>
                        <a:pt x="682" y="203"/>
                      </a:lnTo>
                      <a:lnTo>
                        <a:pt x="684" y="203"/>
                      </a:lnTo>
                      <a:lnTo>
                        <a:pt x="686" y="201"/>
                      </a:lnTo>
                      <a:lnTo>
                        <a:pt x="704" y="195"/>
                      </a:lnTo>
                      <a:lnTo>
                        <a:pt x="708" y="195"/>
                      </a:lnTo>
                      <a:lnTo>
                        <a:pt x="710" y="195"/>
                      </a:lnTo>
                      <a:lnTo>
                        <a:pt x="710" y="195"/>
                      </a:lnTo>
                      <a:lnTo>
                        <a:pt x="712" y="195"/>
                      </a:lnTo>
                      <a:lnTo>
                        <a:pt x="714" y="195"/>
                      </a:lnTo>
                      <a:lnTo>
                        <a:pt x="718" y="191"/>
                      </a:lnTo>
                      <a:lnTo>
                        <a:pt x="719" y="189"/>
                      </a:lnTo>
                      <a:lnTo>
                        <a:pt x="721" y="184"/>
                      </a:lnTo>
                      <a:lnTo>
                        <a:pt x="723" y="182"/>
                      </a:lnTo>
                      <a:lnTo>
                        <a:pt x="725" y="180"/>
                      </a:lnTo>
                      <a:lnTo>
                        <a:pt x="729" y="176"/>
                      </a:lnTo>
                      <a:lnTo>
                        <a:pt x="734" y="173"/>
                      </a:lnTo>
                      <a:lnTo>
                        <a:pt x="734" y="171"/>
                      </a:lnTo>
                      <a:lnTo>
                        <a:pt x="736" y="171"/>
                      </a:lnTo>
                      <a:lnTo>
                        <a:pt x="742" y="169"/>
                      </a:lnTo>
                      <a:lnTo>
                        <a:pt x="744" y="167"/>
                      </a:lnTo>
                      <a:lnTo>
                        <a:pt x="744" y="167"/>
                      </a:lnTo>
                      <a:lnTo>
                        <a:pt x="746" y="165"/>
                      </a:lnTo>
                      <a:lnTo>
                        <a:pt x="748" y="158"/>
                      </a:lnTo>
                      <a:lnTo>
                        <a:pt x="748" y="154"/>
                      </a:lnTo>
                      <a:lnTo>
                        <a:pt x="751" y="133"/>
                      </a:lnTo>
                      <a:lnTo>
                        <a:pt x="751" y="131"/>
                      </a:lnTo>
                      <a:lnTo>
                        <a:pt x="751" y="129"/>
                      </a:lnTo>
                      <a:lnTo>
                        <a:pt x="753" y="126"/>
                      </a:lnTo>
                      <a:lnTo>
                        <a:pt x="753" y="126"/>
                      </a:lnTo>
                      <a:lnTo>
                        <a:pt x="753" y="124"/>
                      </a:lnTo>
                      <a:lnTo>
                        <a:pt x="755" y="120"/>
                      </a:lnTo>
                      <a:lnTo>
                        <a:pt x="757" y="118"/>
                      </a:lnTo>
                      <a:lnTo>
                        <a:pt x="757" y="116"/>
                      </a:lnTo>
                      <a:lnTo>
                        <a:pt x="759" y="118"/>
                      </a:lnTo>
                      <a:lnTo>
                        <a:pt x="759" y="118"/>
                      </a:lnTo>
                      <a:lnTo>
                        <a:pt x="759" y="120"/>
                      </a:lnTo>
                      <a:lnTo>
                        <a:pt x="761" y="120"/>
                      </a:lnTo>
                      <a:lnTo>
                        <a:pt x="761" y="118"/>
                      </a:lnTo>
                      <a:lnTo>
                        <a:pt x="761" y="118"/>
                      </a:lnTo>
                      <a:lnTo>
                        <a:pt x="761" y="116"/>
                      </a:lnTo>
                      <a:lnTo>
                        <a:pt x="761" y="114"/>
                      </a:lnTo>
                      <a:lnTo>
                        <a:pt x="761" y="114"/>
                      </a:lnTo>
                      <a:lnTo>
                        <a:pt x="761" y="114"/>
                      </a:lnTo>
                      <a:lnTo>
                        <a:pt x="763" y="114"/>
                      </a:lnTo>
                      <a:lnTo>
                        <a:pt x="763" y="114"/>
                      </a:lnTo>
                      <a:lnTo>
                        <a:pt x="763" y="112"/>
                      </a:lnTo>
                      <a:lnTo>
                        <a:pt x="763" y="112"/>
                      </a:lnTo>
                      <a:lnTo>
                        <a:pt x="765" y="112"/>
                      </a:lnTo>
                      <a:lnTo>
                        <a:pt x="765" y="111"/>
                      </a:lnTo>
                      <a:lnTo>
                        <a:pt x="765" y="111"/>
                      </a:lnTo>
                      <a:lnTo>
                        <a:pt x="766" y="112"/>
                      </a:lnTo>
                      <a:lnTo>
                        <a:pt x="766" y="111"/>
                      </a:lnTo>
                      <a:lnTo>
                        <a:pt x="766" y="111"/>
                      </a:lnTo>
                      <a:lnTo>
                        <a:pt x="765" y="111"/>
                      </a:lnTo>
                      <a:lnTo>
                        <a:pt x="765" y="109"/>
                      </a:lnTo>
                      <a:lnTo>
                        <a:pt x="765" y="109"/>
                      </a:lnTo>
                      <a:lnTo>
                        <a:pt x="766" y="109"/>
                      </a:lnTo>
                      <a:lnTo>
                        <a:pt x="766" y="109"/>
                      </a:lnTo>
                      <a:lnTo>
                        <a:pt x="768" y="109"/>
                      </a:lnTo>
                      <a:lnTo>
                        <a:pt x="768" y="109"/>
                      </a:lnTo>
                      <a:lnTo>
                        <a:pt x="768" y="109"/>
                      </a:lnTo>
                      <a:lnTo>
                        <a:pt x="768" y="107"/>
                      </a:lnTo>
                      <a:lnTo>
                        <a:pt x="770" y="109"/>
                      </a:lnTo>
                      <a:lnTo>
                        <a:pt x="770" y="109"/>
                      </a:lnTo>
                      <a:lnTo>
                        <a:pt x="770" y="109"/>
                      </a:lnTo>
                      <a:lnTo>
                        <a:pt x="770" y="107"/>
                      </a:lnTo>
                      <a:lnTo>
                        <a:pt x="770" y="105"/>
                      </a:lnTo>
                      <a:lnTo>
                        <a:pt x="774" y="105"/>
                      </a:lnTo>
                      <a:lnTo>
                        <a:pt x="776" y="103"/>
                      </a:lnTo>
                      <a:lnTo>
                        <a:pt x="780" y="101"/>
                      </a:lnTo>
                      <a:lnTo>
                        <a:pt x="780" y="99"/>
                      </a:lnTo>
                      <a:lnTo>
                        <a:pt x="781" y="97"/>
                      </a:lnTo>
                      <a:lnTo>
                        <a:pt x="781" y="99"/>
                      </a:lnTo>
                      <a:lnTo>
                        <a:pt x="783" y="99"/>
                      </a:lnTo>
                      <a:lnTo>
                        <a:pt x="783" y="99"/>
                      </a:lnTo>
                      <a:lnTo>
                        <a:pt x="783" y="97"/>
                      </a:lnTo>
                      <a:lnTo>
                        <a:pt x="785" y="97"/>
                      </a:lnTo>
                      <a:lnTo>
                        <a:pt x="785" y="97"/>
                      </a:lnTo>
                      <a:lnTo>
                        <a:pt x="787" y="97"/>
                      </a:lnTo>
                      <a:lnTo>
                        <a:pt x="785" y="99"/>
                      </a:lnTo>
                      <a:lnTo>
                        <a:pt x="787" y="99"/>
                      </a:lnTo>
                      <a:lnTo>
                        <a:pt x="787" y="99"/>
                      </a:lnTo>
                      <a:lnTo>
                        <a:pt x="789" y="97"/>
                      </a:lnTo>
                      <a:lnTo>
                        <a:pt x="789" y="97"/>
                      </a:lnTo>
                      <a:lnTo>
                        <a:pt x="789" y="97"/>
                      </a:lnTo>
                      <a:lnTo>
                        <a:pt x="793" y="97"/>
                      </a:lnTo>
                      <a:lnTo>
                        <a:pt x="795" y="96"/>
                      </a:lnTo>
                      <a:lnTo>
                        <a:pt x="796" y="96"/>
                      </a:lnTo>
                      <a:lnTo>
                        <a:pt x="796" y="94"/>
                      </a:lnTo>
                      <a:lnTo>
                        <a:pt x="796" y="92"/>
                      </a:lnTo>
                      <a:lnTo>
                        <a:pt x="796" y="92"/>
                      </a:lnTo>
                      <a:lnTo>
                        <a:pt x="796" y="92"/>
                      </a:lnTo>
                      <a:lnTo>
                        <a:pt x="796" y="90"/>
                      </a:lnTo>
                      <a:lnTo>
                        <a:pt x="796" y="90"/>
                      </a:lnTo>
                      <a:lnTo>
                        <a:pt x="796" y="90"/>
                      </a:lnTo>
                      <a:lnTo>
                        <a:pt x="798" y="90"/>
                      </a:lnTo>
                      <a:lnTo>
                        <a:pt x="798" y="90"/>
                      </a:lnTo>
                      <a:lnTo>
                        <a:pt x="798" y="88"/>
                      </a:lnTo>
                      <a:lnTo>
                        <a:pt x="798" y="86"/>
                      </a:lnTo>
                      <a:lnTo>
                        <a:pt x="800" y="84"/>
                      </a:lnTo>
                      <a:lnTo>
                        <a:pt x="800" y="84"/>
                      </a:lnTo>
                      <a:lnTo>
                        <a:pt x="802" y="84"/>
                      </a:lnTo>
                      <a:lnTo>
                        <a:pt x="804" y="84"/>
                      </a:lnTo>
                      <a:lnTo>
                        <a:pt x="806" y="82"/>
                      </a:lnTo>
                      <a:lnTo>
                        <a:pt x="808" y="84"/>
                      </a:lnTo>
                      <a:lnTo>
                        <a:pt x="810" y="84"/>
                      </a:lnTo>
                      <a:lnTo>
                        <a:pt x="810" y="84"/>
                      </a:lnTo>
                      <a:lnTo>
                        <a:pt x="811" y="84"/>
                      </a:lnTo>
                      <a:lnTo>
                        <a:pt x="811" y="81"/>
                      </a:lnTo>
                      <a:lnTo>
                        <a:pt x="811" y="81"/>
                      </a:lnTo>
                      <a:lnTo>
                        <a:pt x="813" y="81"/>
                      </a:lnTo>
                      <a:lnTo>
                        <a:pt x="813" y="81"/>
                      </a:lnTo>
                      <a:lnTo>
                        <a:pt x="813" y="81"/>
                      </a:lnTo>
                      <a:lnTo>
                        <a:pt x="813" y="79"/>
                      </a:lnTo>
                      <a:lnTo>
                        <a:pt x="811" y="79"/>
                      </a:lnTo>
                      <a:lnTo>
                        <a:pt x="811" y="79"/>
                      </a:lnTo>
                      <a:lnTo>
                        <a:pt x="811" y="79"/>
                      </a:lnTo>
                      <a:lnTo>
                        <a:pt x="811" y="77"/>
                      </a:lnTo>
                      <a:lnTo>
                        <a:pt x="813" y="77"/>
                      </a:lnTo>
                      <a:lnTo>
                        <a:pt x="813" y="77"/>
                      </a:lnTo>
                      <a:lnTo>
                        <a:pt x="815" y="77"/>
                      </a:lnTo>
                      <a:lnTo>
                        <a:pt x="815" y="75"/>
                      </a:lnTo>
                      <a:lnTo>
                        <a:pt x="817" y="75"/>
                      </a:lnTo>
                      <a:lnTo>
                        <a:pt x="821" y="73"/>
                      </a:lnTo>
                      <a:lnTo>
                        <a:pt x="823" y="71"/>
                      </a:lnTo>
                      <a:lnTo>
                        <a:pt x="825" y="69"/>
                      </a:lnTo>
                      <a:lnTo>
                        <a:pt x="823" y="65"/>
                      </a:lnTo>
                      <a:lnTo>
                        <a:pt x="823" y="64"/>
                      </a:lnTo>
                      <a:lnTo>
                        <a:pt x="825" y="64"/>
                      </a:lnTo>
                      <a:lnTo>
                        <a:pt x="826" y="64"/>
                      </a:lnTo>
                      <a:lnTo>
                        <a:pt x="826" y="64"/>
                      </a:lnTo>
                      <a:lnTo>
                        <a:pt x="830" y="62"/>
                      </a:lnTo>
                      <a:lnTo>
                        <a:pt x="830" y="60"/>
                      </a:lnTo>
                      <a:lnTo>
                        <a:pt x="832" y="58"/>
                      </a:lnTo>
                      <a:lnTo>
                        <a:pt x="832" y="56"/>
                      </a:lnTo>
                      <a:lnTo>
                        <a:pt x="830" y="54"/>
                      </a:lnTo>
                      <a:lnTo>
                        <a:pt x="832" y="54"/>
                      </a:lnTo>
                      <a:lnTo>
                        <a:pt x="832" y="54"/>
                      </a:lnTo>
                      <a:lnTo>
                        <a:pt x="834" y="54"/>
                      </a:lnTo>
                      <a:lnTo>
                        <a:pt x="836" y="52"/>
                      </a:lnTo>
                      <a:lnTo>
                        <a:pt x="836" y="52"/>
                      </a:lnTo>
                      <a:lnTo>
                        <a:pt x="836" y="50"/>
                      </a:lnTo>
                      <a:lnTo>
                        <a:pt x="836" y="50"/>
                      </a:lnTo>
                      <a:lnTo>
                        <a:pt x="838" y="50"/>
                      </a:lnTo>
                      <a:lnTo>
                        <a:pt x="838" y="50"/>
                      </a:lnTo>
                      <a:lnTo>
                        <a:pt x="840" y="49"/>
                      </a:lnTo>
                      <a:lnTo>
                        <a:pt x="840" y="49"/>
                      </a:lnTo>
                      <a:lnTo>
                        <a:pt x="840" y="47"/>
                      </a:lnTo>
                      <a:lnTo>
                        <a:pt x="840" y="47"/>
                      </a:lnTo>
                      <a:lnTo>
                        <a:pt x="840" y="47"/>
                      </a:lnTo>
                      <a:lnTo>
                        <a:pt x="840" y="45"/>
                      </a:lnTo>
                      <a:lnTo>
                        <a:pt x="840" y="45"/>
                      </a:lnTo>
                      <a:lnTo>
                        <a:pt x="842" y="41"/>
                      </a:lnTo>
                      <a:lnTo>
                        <a:pt x="843" y="41"/>
                      </a:lnTo>
                      <a:lnTo>
                        <a:pt x="843" y="41"/>
                      </a:lnTo>
                      <a:lnTo>
                        <a:pt x="845" y="41"/>
                      </a:lnTo>
                      <a:lnTo>
                        <a:pt x="845" y="41"/>
                      </a:lnTo>
                      <a:lnTo>
                        <a:pt x="849" y="37"/>
                      </a:lnTo>
                      <a:lnTo>
                        <a:pt x="849" y="35"/>
                      </a:lnTo>
                      <a:lnTo>
                        <a:pt x="853" y="35"/>
                      </a:lnTo>
                      <a:lnTo>
                        <a:pt x="855" y="34"/>
                      </a:lnTo>
                      <a:lnTo>
                        <a:pt x="860" y="34"/>
                      </a:lnTo>
                      <a:lnTo>
                        <a:pt x="866" y="35"/>
                      </a:lnTo>
                      <a:lnTo>
                        <a:pt x="866" y="34"/>
                      </a:lnTo>
                      <a:lnTo>
                        <a:pt x="868" y="34"/>
                      </a:lnTo>
                      <a:lnTo>
                        <a:pt x="870" y="34"/>
                      </a:lnTo>
                      <a:lnTo>
                        <a:pt x="873" y="34"/>
                      </a:lnTo>
                      <a:lnTo>
                        <a:pt x="875" y="32"/>
                      </a:lnTo>
                      <a:lnTo>
                        <a:pt x="881" y="30"/>
                      </a:lnTo>
                      <a:lnTo>
                        <a:pt x="883" y="28"/>
                      </a:lnTo>
                      <a:lnTo>
                        <a:pt x="885" y="28"/>
                      </a:lnTo>
                      <a:lnTo>
                        <a:pt x="887" y="28"/>
                      </a:lnTo>
                      <a:lnTo>
                        <a:pt x="888" y="26"/>
                      </a:lnTo>
                      <a:lnTo>
                        <a:pt x="888" y="26"/>
                      </a:lnTo>
                      <a:lnTo>
                        <a:pt x="888" y="24"/>
                      </a:lnTo>
                      <a:lnTo>
                        <a:pt x="890" y="24"/>
                      </a:lnTo>
                      <a:lnTo>
                        <a:pt x="894" y="24"/>
                      </a:lnTo>
                      <a:lnTo>
                        <a:pt x="894" y="24"/>
                      </a:lnTo>
                      <a:lnTo>
                        <a:pt x="896" y="20"/>
                      </a:lnTo>
                      <a:lnTo>
                        <a:pt x="898" y="20"/>
                      </a:lnTo>
                      <a:lnTo>
                        <a:pt x="898" y="19"/>
                      </a:lnTo>
                      <a:lnTo>
                        <a:pt x="898" y="13"/>
                      </a:lnTo>
                      <a:lnTo>
                        <a:pt x="898" y="11"/>
                      </a:lnTo>
                      <a:lnTo>
                        <a:pt x="900" y="9"/>
                      </a:lnTo>
                      <a:lnTo>
                        <a:pt x="902" y="9"/>
                      </a:lnTo>
                      <a:lnTo>
                        <a:pt x="902" y="9"/>
                      </a:lnTo>
                      <a:lnTo>
                        <a:pt x="903" y="7"/>
                      </a:lnTo>
                      <a:lnTo>
                        <a:pt x="903" y="7"/>
                      </a:lnTo>
                      <a:lnTo>
                        <a:pt x="911" y="5"/>
                      </a:lnTo>
                      <a:lnTo>
                        <a:pt x="913" y="5"/>
                      </a:lnTo>
                      <a:lnTo>
                        <a:pt x="915" y="4"/>
                      </a:lnTo>
                      <a:lnTo>
                        <a:pt x="917" y="4"/>
                      </a:lnTo>
                      <a:lnTo>
                        <a:pt x="922" y="4"/>
                      </a:lnTo>
                      <a:lnTo>
                        <a:pt x="924" y="4"/>
                      </a:lnTo>
                      <a:lnTo>
                        <a:pt x="924" y="4"/>
                      </a:lnTo>
                      <a:lnTo>
                        <a:pt x="926" y="4"/>
                      </a:lnTo>
                      <a:lnTo>
                        <a:pt x="926" y="4"/>
                      </a:lnTo>
                      <a:lnTo>
                        <a:pt x="926" y="4"/>
                      </a:lnTo>
                      <a:lnTo>
                        <a:pt x="928" y="4"/>
                      </a:lnTo>
                      <a:lnTo>
                        <a:pt x="932" y="2"/>
                      </a:lnTo>
                      <a:lnTo>
                        <a:pt x="932" y="2"/>
                      </a:lnTo>
                      <a:lnTo>
                        <a:pt x="935" y="4"/>
                      </a:lnTo>
                      <a:lnTo>
                        <a:pt x="937" y="4"/>
                      </a:lnTo>
                      <a:lnTo>
                        <a:pt x="939" y="2"/>
                      </a:lnTo>
                      <a:lnTo>
                        <a:pt x="939" y="0"/>
                      </a:lnTo>
                      <a:lnTo>
                        <a:pt x="941" y="0"/>
                      </a:lnTo>
                      <a:lnTo>
                        <a:pt x="943" y="0"/>
                      </a:lnTo>
                      <a:lnTo>
                        <a:pt x="945" y="0"/>
                      </a:lnTo>
                      <a:lnTo>
                        <a:pt x="947" y="0"/>
                      </a:lnTo>
                      <a:close/>
                      <a:moveTo>
                        <a:pt x="853" y="520"/>
                      </a:moveTo>
                      <a:lnTo>
                        <a:pt x="851" y="522"/>
                      </a:lnTo>
                      <a:lnTo>
                        <a:pt x="849" y="522"/>
                      </a:lnTo>
                      <a:lnTo>
                        <a:pt x="847" y="522"/>
                      </a:lnTo>
                      <a:lnTo>
                        <a:pt x="845" y="522"/>
                      </a:lnTo>
                      <a:lnTo>
                        <a:pt x="845" y="522"/>
                      </a:lnTo>
                      <a:lnTo>
                        <a:pt x="840" y="522"/>
                      </a:lnTo>
                      <a:lnTo>
                        <a:pt x="840" y="522"/>
                      </a:lnTo>
                      <a:lnTo>
                        <a:pt x="838" y="524"/>
                      </a:lnTo>
                      <a:lnTo>
                        <a:pt x="838" y="524"/>
                      </a:lnTo>
                      <a:lnTo>
                        <a:pt x="836" y="527"/>
                      </a:lnTo>
                      <a:lnTo>
                        <a:pt x="836" y="527"/>
                      </a:lnTo>
                      <a:lnTo>
                        <a:pt x="832" y="531"/>
                      </a:lnTo>
                      <a:lnTo>
                        <a:pt x="830" y="535"/>
                      </a:lnTo>
                      <a:lnTo>
                        <a:pt x="828" y="535"/>
                      </a:lnTo>
                      <a:lnTo>
                        <a:pt x="828" y="537"/>
                      </a:lnTo>
                      <a:lnTo>
                        <a:pt x="828" y="537"/>
                      </a:lnTo>
                      <a:lnTo>
                        <a:pt x="828" y="537"/>
                      </a:lnTo>
                      <a:lnTo>
                        <a:pt x="826" y="537"/>
                      </a:lnTo>
                      <a:lnTo>
                        <a:pt x="826" y="537"/>
                      </a:lnTo>
                      <a:lnTo>
                        <a:pt x="825" y="535"/>
                      </a:lnTo>
                      <a:lnTo>
                        <a:pt x="825" y="535"/>
                      </a:lnTo>
                      <a:lnTo>
                        <a:pt x="823" y="535"/>
                      </a:lnTo>
                      <a:lnTo>
                        <a:pt x="821" y="535"/>
                      </a:lnTo>
                      <a:lnTo>
                        <a:pt x="821" y="539"/>
                      </a:lnTo>
                      <a:lnTo>
                        <a:pt x="817" y="539"/>
                      </a:lnTo>
                      <a:lnTo>
                        <a:pt x="810" y="539"/>
                      </a:lnTo>
                      <a:lnTo>
                        <a:pt x="810" y="541"/>
                      </a:lnTo>
                      <a:lnTo>
                        <a:pt x="810" y="541"/>
                      </a:lnTo>
                      <a:lnTo>
                        <a:pt x="808" y="541"/>
                      </a:lnTo>
                      <a:lnTo>
                        <a:pt x="808" y="542"/>
                      </a:lnTo>
                      <a:lnTo>
                        <a:pt x="808" y="544"/>
                      </a:lnTo>
                      <a:lnTo>
                        <a:pt x="808" y="544"/>
                      </a:lnTo>
                      <a:lnTo>
                        <a:pt x="808" y="544"/>
                      </a:lnTo>
                      <a:lnTo>
                        <a:pt x="808" y="546"/>
                      </a:lnTo>
                      <a:lnTo>
                        <a:pt x="808" y="546"/>
                      </a:lnTo>
                      <a:lnTo>
                        <a:pt x="808" y="546"/>
                      </a:lnTo>
                      <a:lnTo>
                        <a:pt x="806" y="546"/>
                      </a:lnTo>
                      <a:lnTo>
                        <a:pt x="804" y="548"/>
                      </a:lnTo>
                      <a:lnTo>
                        <a:pt x="804" y="550"/>
                      </a:lnTo>
                      <a:lnTo>
                        <a:pt x="802" y="550"/>
                      </a:lnTo>
                      <a:lnTo>
                        <a:pt x="802" y="550"/>
                      </a:lnTo>
                      <a:lnTo>
                        <a:pt x="804" y="552"/>
                      </a:lnTo>
                      <a:lnTo>
                        <a:pt x="804" y="552"/>
                      </a:lnTo>
                      <a:lnTo>
                        <a:pt x="804" y="552"/>
                      </a:lnTo>
                      <a:lnTo>
                        <a:pt x="802" y="552"/>
                      </a:lnTo>
                      <a:lnTo>
                        <a:pt x="802" y="552"/>
                      </a:lnTo>
                      <a:lnTo>
                        <a:pt x="802" y="552"/>
                      </a:lnTo>
                      <a:lnTo>
                        <a:pt x="802" y="552"/>
                      </a:lnTo>
                      <a:lnTo>
                        <a:pt x="802" y="554"/>
                      </a:lnTo>
                      <a:lnTo>
                        <a:pt x="800" y="557"/>
                      </a:lnTo>
                      <a:lnTo>
                        <a:pt x="796" y="563"/>
                      </a:lnTo>
                      <a:lnTo>
                        <a:pt x="796" y="563"/>
                      </a:lnTo>
                      <a:lnTo>
                        <a:pt x="795" y="563"/>
                      </a:lnTo>
                      <a:lnTo>
                        <a:pt x="795" y="563"/>
                      </a:lnTo>
                      <a:lnTo>
                        <a:pt x="793" y="565"/>
                      </a:lnTo>
                      <a:lnTo>
                        <a:pt x="793" y="565"/>
                      </a:lnTo>
                      <a:lnTo>
                        <a:pt x="795" y="567"/>
                      </a:lnTo>
                      <a:lnTo>
                        <a:pt x="795" y="569"/>
                      </a:lnTo>
                      <a:lnTo>
                        <a:pt x="793" y="569"/>
                      </a:lnTo>
                      <a:lnTo>
                        <a:pt x="791" y="569"/>
                      </a:lnTo>
                      <a:lnTo>
                        <a:pt x="789" y="571"/>
                      </a:lnTo>
                      <a:lnTo>
                        <a:pt x="789" y="571"/>
                      </a:lnTo>
                      <a:lnTo>
                        <a:pt x="789" y="573"/>
                      </a:lnTo>
                      <a:lnTo>
                        <a:pt x="789" y="574"/>
                      </a:lnTo>
                      <a:lnTo>
                        <a:pt x="787" y="574"/>
                      </a:lnTo>
                      <a:lnTo>
                        <a:pt x="787" y="574"/>
                      </a:lnTo>
                      <a:lnTo>
                        <a:pt x="787" y="576"/>
                      </a:lnTo>
                      <a:lnTo>
                        <a:pt x="785" y="576"/>
                      </a:lnTo>
                      <a:lnTo>
                        <a:pt x="785" y="576"/>
                      </a:lnTo>
                      <a:lnTo>
                        <a:pt x="785" y="578"/>
                      </a:lnTo>
                      <a:lnTo>
                        <a:pt x="787" y="578"/>
                      </a:lnTo>
                      <a:lnTo>
                        <a:pt x="787" y="580"/>
                      </a:lnTo>
                      <a:lnTo>
                        <a:pt x="785" y="580"/>
                      </a:lnTo>
                      <a:lnTo>
                        <a:pt x="785" y="580"/>
                      </a:lnTo>
                      <a:lnTo>
                        <a:pt x="783" y="584"/>
                      </a:lnTo>
                      <a:lnTo>
                        <a:pt x="781" y="584"/>
                      </a:lnTo>
                      <a:lnTo>
                        <a:pt x="781" y="586"/>
                      </a:lnTo>
                      <a:lnTo>
                        <a:pt x="781" y="586"/>
                      </a:lnTo>
                      <a:lnTo>
                        <a:pt x="780" y="586"/>
                      </a:lnTo>
                      <a:lnTo>
                        <a:pt x="780" y="586"/>
                      </a:lnTo>
                      <a:lnTo>
                        <a:pt x="780" y="588"/>
                      </a:lnTo>
                      <a:lnTo>
                        <a:pt x="778" y="588"/>
                      </a:lnTo>
                      <a:lnTo>
                        <a:pt x="778" y="589"/>
                      </a:lnTo>
                      <a:lnTo>
                        <a:pt x="778" y="589"/>
                      </a:lnTo>
                      <a:lnTo>
                        <a:pt x="776" y="591"/>
                      </a:lnTo>
                      <a:lnTo>
                        <a:pt x="774" y="591"/>
                      </a:lnTo>
                      <a:lnTo>
                        <a:pt x="772" y="591"/>
                      </a:lnTo>
                      <a:lnTo>
                        <a:pt x="770" y="593"/>
                      </a:lnTo>
                      <a:lnTo>
                        <a:pt x="770" y="593"/>
                      </a:lnTo>
                      <a:lnTo>
                        <a:pt x="768" y="593"/>
                      </a:lnTo>
                      <a:lnTo>
                        <a:pt x="765" y="593"/>
                      </a:lnTo>
                      <a:lnTo>
                        <a:pt x="765" y="595"/>
                      </a:lnTo>
                      <a:lnTo>
                        <a:pt x="763" y="597"/>
                      </a:lnTo>
                      <a:lnTo>
                        <a:pt x="763" y="597"/>
                      </a:lnTo>
                      <a:lnTo>
                        <a:pt x="763" y="597"/>
                      </a:lnTo>
                      <a:lnTo>
                        <a:pt x="761" y="595"/>
                      </a:lnTo>
                      <a:lnTo>
                        <a:pt x="761" y="595"/>
                      </a:lnTo>
                      <a:lnTo>
                        <a:pt x="761" y="597"/>
                      </a:lnTo>
                      <a:lnTo>
                        <a:pt x="759" y="597"/>
                      </a:lnTo>
                      <a:lnTo>
                        <a:pt x="759" y="599"/>
                      </a:lnTo>
                      <a:lnTo>
                        <a:pt x="759" y="597"/>
                      </a:lnTo>
                      <a:lnTo>
                        <a:pt x="757" y="597"/>
                      </a:lnTo>
                      <a:lnTo>
                        <a:pt x="757" y="599"/>
                      </a:lnTo>
                      <a:lnTo>
                        <a:pt x="757" y="599"/>
                      </a:lnTo>
                      <a:lnTo>
                        <a:pt x="757" y="601"/>
                      </a:lnTo>
                      <a:lnTo>
                        <a:pt x="757" y="603"/>
                      </a:lnTo>
                      <a:lnTo>
                        <a:pt x="759" y="603"/>
                      </a:lnTo>
                      <a:lnTo>
                        <a:pt x="759" y="603"/>
                      </a:lnTo>
                      <a:lnTo>
                        <a:pt x="761" y="604"/>
                      </a:lnTo>
                      <a:lnTo>
                        <a:pt x="763" y="606"/>
                      </a:lnTo>
                      <a:lnTo>
                        <a:pt x="763" y="608"/>
                      </a:lnTo>
                      <a:lnTo>
                        <a:pt x="770" y="627"/>
                      </a:lnTo>
                      <a:lnTo>
                        <a:pt x="772" y="629"/>
                      </a:lnTo>
                      <a:lnTo>
                        <a:pt x="776" y="631"/>
                      </a:lnTo>
                      <a:lnTo>
                        <a:pt x="776" y="633"/>
                      </a:lnTo>
                      <a:lnTo>
                        <a:pt x="778" y="636"/>
                      </a:lnTo>
                      <a:lnTo>
                        <a:pt x="778" y="638"/>
                      </a:lnTo>
                      <a:lnTo>
                        <a:pt x="780" y="640"/>
                      </a:lnTo>
                      <a:lnTo>
                        <a:pt x="780" y="640"/>
                      </a:lnTo>
                      <a:lnTo>
                        <a:pt x="780" y="640"/>
                      </a:lnTo>
                      <a:lnTo>
                        <a:pt x="781" y="640"/>
                      </a:lnTo>
                      <a:lnTo>
                        <a:pt x="783" y="640"/>
                      </a:lnTo>
                      <a:lnTo>
                        <a:pt x="783" y="640"/>
                      </a:lnTo>
                      <a:lnTo>
                        <a:pt x="783" y="642"/>
                      </a:lnTo>
                      <a:lnTo>
                        <a:pt x="783" y="642"/>
                      </a:lnTo>
                      <a:lnTo>
                        <a:pt x="781" y="646"/>
                      </a:lnTo>
                      <a:lnTo>
                        <a:pt x="781" y="650"/>
                      </a:lnTo>
                      <a:lnTo>
                        <a:pt x="783" y="653"/>
                      </a:lnTo>
                      <a:lnTo>
                        <a:pt x="783" y="655"/>
                      </a:lnTo>
                      <a:lnTo>
                        <a:pt x="783" y="655"/>
                      </a:lnTo>
                      <a:lnTo>
                        <a:pt x="785" y="655"/>
                      </a:lnTo>
                      <a:lnTo>
                        <a:pt x="785" y="655"/>
                      </a:lnTo>
                      <a:lnTo>
                        <a:pt x="787" y="655"/>
                      </a:lnTo>
                      <a:lnTo>
                        <a:pt x="789" y="655"/>
                      </a:lnTo>
                      <a:lnTo>
                        <a:pt x="789" y="655"/>
                      </a:lnTo>
                      <a:lnTo>
                        <a:pt x="789" y="657"/>
                      </a:lnTo>
                      <a:lnTo>
                        <a:pt x="791" y="659"/>
                      </a:lnTo>
                      <a:lnTo>
                        <a:pt x="791" y="659"/>
                      </a:lnTo>
                      <a:lnTo>
                        <a:pt x="795" y="661"/>
                      </a:lnTo>
                      <a:lnTo>
                        <a:pt x="795" y="663"/>
                      </a:lnTo>
                      <a:lnTo>
                        <a:pt x="796" y="665"/>
                      </a:lnTo>
                      <a:lnTo>
                        <a:pt x="798" y="666"/>
                      </a:lnTo>
                      <a:lnTo>
                        <a:pt x="798" y="668"/>
                      </a:lnTo>
                      <a:lnTo>
                        <a:pt x="798" y="668"/>
                      </a:lnTo>
                      <a:lnTo>
                        <a:pt x="798" y="670"/>
                      </a:lnTo>
                      <a:lnTo>
                        <a:pt x="804" y="674"/>
                      </a:lnTo>
                      <a:lnTo>
                        <a:pt x="808" y="678"/>
                      </a:lnTo>
                      <a:lnTo>
                        <a:pt x="810" y="680"/>
                      </a:lnTo>
                      <a:lnTo>
                        <a:pt x="811" y="680"/>
                      </a:lnTo>
                      <a:lnTo>
                        <a:pt x="815" y="680"/>
                      </a:lnTo>
                      <a:lnTo>
                        <a:pt x="817" y="680"/>
                      </a:lnTo>
                      <a:lnTo>
                        <a:pt x="817" y="680"/>
                      </a:lnTo>
                      <a:lnTo>
                        <a:pt x="819" y="680"/>
                      </a:lnTo>
                      <a:lnTo>
                        <a:pt x="819" y="680"/>
                      </a:lnTo>
                      <a:lnTo>
                        <a:pt x="821" y="681"/>
                      </a:lnTo>
                      <a:lnTo>
                        <a:pt x="823" y="681"/>
                      </a:lnTo>
                      <a:lnTo>
                        <a:pt x="823" y="681"/>
                      </a:lnTo>
                      <a:lnTo>
                        <a:pt x="832" y="683"/>
                      </a:lnTo>
                      <a:lnTo>
                        <a:pt x="834" y="683"/>
                      </a:lnTo>
                      <a:lnTo>
                        <a:pt x="834" y="681"/>
                      </a:lnTo>
                      <a:lnTo>
                        <a:pt x="834" y="681"/>
                      </a:lnTo>
                      <a:lnTo>
                        <a:pt x="834" y="680"/>
                      </a:lnTo>
                      <a:lnTo>
                        <a:pt x="834" y="678"/>
                      </a:lnTo>
                      <a:lnTo>
                        <a:pt x="836" y="676"/>
                      </a:lnTo>
                      <a:lnTo>
                        <a:pt x="836" y="676"/>
                      </a:lnTo>
                      <a:lnTo>
                        <a:pt x="836" y="676"/>
                      </a:lnTo>
                      <a:lnTo>
                        <a:pt x="836" y="676"/>
                      </a:lnTo>
                      <a:lnTo>
                        <a:pt x="838" y="674"/>
                      </a:lnTo>
                      <a:lnTo>
                        <a:pt x="838" y="670"/>
                      </a:lnTo>
                      <a:lnTo>
                        <a:pt x="838" y="670"/>
                      </a:lnTo>
                      <a:lnTo>
                        <a:pt x="838" y="668"/>
                      </a:lnTo>
                      <a:lnTo>
                        <a:pt x="838" y="666"/>
                      </a:lnTo>
                      <a:lnTo>
                        <a:pt x="838" y="666"/>
                      </a:lnTo>
                      <a:lnTo>
                        <a:pt x="843" y="661"/>
                      </a:lnTo>
                      <a:lnTo>
                        <a:pt x="845" y="661"/>
                      </a:lnTo>
                      <a:lnTo>
                        <a:pt x="845" y="659"/>
                      </a:lnTo>
                      <a:lnTo>
                        <a:pt x="845" y="657"/>
                      </a:lnTo>
                      <a:lnTo>
                        <a:pt x="843" y="655"/>
                      </a:lnTo>
                      <a:lnTo>
                        <a:pt x="843" y="655"/>
                      </a:lnTo>
                      <a:lnTo>
                        <a:pt x="842" y="653"/>
                      </a:lnTo>
                      <a:lnTo>
                        <a:pt x="843" y="651"/>
                      </a:lnTo>
                      <a:lnTo>
                        <a:pt x="843" y="651"/>
                      </a:lnTo>
                      <a:lnTo>
                        <a:pt x="845" y="650"/>
                      </a:lnTo>
                      <a:lnTo>
                        <a:pt x="847" y="650"/>
                      </a:lnTo>
                      <a:lnTo>
                        <a:pt x="849" y="650"/>
                      </a:lnTo>
                      <a:lnTo>
                        <a:pt x="849" y="650"/>
                      </a:lnTo>
                      <a:lnTo>
                        <a:pt x="849" y="648"/>
                      </a:lnTo>
                      <a:lnTo>
                        <a:pt x="851" y="648"/>
                      </a:lnTo>
                      <a:lnTo>
                        <a:pt x="853" y="646"/>
                      </a:lnTo>
                      <a:lnTo>
                        <a:pt x="855" y="642"/>
                      </a:lnTo>
                      <a:lnTo>
                        <a:pt x="857" y="640"/>
                      </a:lnTo>
                      <a:lnTo>
                        <a:pt x="857" y="640"/>
                      </a:lnTo>
                      <a:lnTo>
                        <a:pt x="860" y="642"/>
                      </a:lnTo>
                      <a:lnTo>
                        <a:pt x="862" y="640"/>
                      </a:lnTo>
                      <a:lnTo>
                        <a:pt x="866" y="638"/>
                      </a:lnTo>
                      <a:lnTo>
                        <a:pt x="866" y="638"/>
                      </a:lnTo>
                      <a:lnTo>
                        <a:pt x="868" y="638"/>
                      </a:lnTo>
                      <a:lnTo>
                        <a:pt x="872" y="640"/>
                      </a:lnTo>
                      <a:lnTo>
                        <a:pt x="873" y="640"/>
                      </a:lnTo>
                      <a:lnTo>
                        <a:pt x="881" y="638"/>
                      </a:lnTo>
                      <a:lnTo>
                        <a:pt x="885" y="636"/>
                      </a:lnTo>
                      <a:lnTo>
                        <a:pt x="890" y="634"/>
                      </a:lnTo>
                      <a:lnTo>
                        <a:pt x="898" y="629"/>
                      </a:lnTo>
                      <a:lnTo>
                        <a:pt x="907" y="623"/>
                      </a:lnTo>
                      <a:lnTo>
                        <a:pt x="907" y="623"/>
                      </a:lnTo>
                      <a:lnTo>
                        <a:pt x="909" y="623"/>
                      </a:lnTo>
                      <a:lnTo>
                        <a:pt x="911" y="621"/>
                      </a:lnTo>
                      <a:lnTo>
                        <a:pt x="911" y="621"/>
                      </a:lnTo>
                      <a:lnTo>
                        <a:pt x="911" y="621"/>
                      </a:lnTo>
                      <a:lnTo>
                        <a:pt x="909" y="619"/>
                      </a:lnTo>
                      <a:lnTo>
                        <a:pt x="909" y="618"/>
                      </a:lnTo>
                      <a:lnTo>
                        <a:pt x="909" y="618"/>
                      </a:lnTo>
                      <a:lnTo>
                        <a:pt x="909" y="618"/>
                      </a:lnTo>
                      <a:lnTo>
                        <a:pt x="909" y="616"/>
                      </a:lnTo>
                      <a:lnTo>
                        <a:pt x="907" y="614"/>
                      </a:lnTo>
                      <a:lnTo>
                        <a:pt x="907" y="612"/>
                      </a:lnTo>
                      <a:lnTo>
                        <a:pt x="907" y="610"/>
                      </a:lnTo>
                      <a:lnTo>
                        <a:pt x="907" y="608"/>
                      </a:lnTo>
                      <a:lnTo>
                        <a:pt x="909" y="606"/>
                      </a:lnTo>
                      <a:lnTo>
                        <a:pt x="911" y="603"/>
                      </a:lnTo>
                      <a:lnTo>
                        <a:pt x="911" y="601"/>
                      </a:lnTo>
                      <a:lnTo>
                        <a:pt x="913" y="601"/>
                      </a:lnTo>
                      <a:lnTo>
                        <a:pt x="919" y="599"/>
                      </a:lnTo>
                      <a:lnTo>
                        <a:pt x="920" y="597"/>
                      </a:lnTo>
                      <a:lnTo>
                        <a:pt x="920" y="595"/>
                      </a:lnTo>
                      <a:lnTo>
                        <a:pt x="920" y="595"/>
                      </a:lnTo>
                      <a:lnTo>
                        <a:pt x="920" y="593"/>
                      </a:lnTo>
                      <a:lnTo>
                        <a:pt x="920" y="593"/>
                      </a:lnTo>
                      <a:lnTo>
                        <a:pt x="920" y="589"/>
                      </a:lnTo>
                      <a:lnTo>
                        <a:pt x="920" y="588"/>
                      </a:lnTo>
                      <a:lnTo>
                        <a:pt x="920" y="586"/>
                      </a:lnTo>
                      <a:lnTo>
                        <a:pt x="922" y="586"/>
                      </a:lnTo>
                      <a:lnTo>
                        <a:pt x="924" y="584"/>
                      </a:lnTo>
                      <a:lnTo>
                        <a:pt x="926" y="584"/>
                      </a:lnTo>
                      <a:lnTo>
                        <a:pt x="928" y="582"/>
                      </a:lnTo>
                      <a:lnTo>
                        <a:pt x="928" y="582"/>
                      </a:lnTo>
                      <a:lnTo>
                        <a:pt x="930" y="582"/>
                      </a:lnTo>
                      <a:lnTo>
                        <a:pt x="930" y="580"/>
                      </a:lnTo>
                      <a:lnTo>
                        <a:pt x="930" y="578"/>
                      </a:lnTo>
                      <a:lnTo>
                        <a:pt x="930" y="578"/>
                      </a:lnTo>
                      <a:lnTo>
                        <a:pt x="932" y="576"/>
                      </a:lnTo>
                      <a:lnTo>
                        <a:pt x="932" y="574"/>
                      </a:lnTo>
                      <a:lnTo>
                        <a:pt x="932" y="574"/>
                      </a:lnTo>
                      <a:lnTo>
                        <a:pt x="930" y="573"/>
                      </a:lnTo>
                      <a:lnTo>
                        <a:pt x="930" y="573"/>
                      </a:lnTo>
                      <a:lnTo>
                        <a:pt x="930" y="571"/>
                      </a:lnTo>
                      <a:lnTo>
                        <a:pt x="930" y="569"/>
                      </a:lnTo>
                      <a:lnTo>
                        <a:pt x="926" y="565"/>
                      </a:lnTo>
                      <a:lnTo>
                        <a:pt x="926" y="563"/>
                      </a:lnTo>
                      <a:lnTo>
                        <a:pt x="926" y="561"/>
                      </a:lnTo>
                      <a:lnTo>
                        <a:pt x="924" y="561"/>
                      </a:lnTo>
                      <a:lnTo>
                        <a:pt x="924" y="559"/>
                      </a:lnTo>
                      <a:lnTo>
                        <a:pt x="922" y="559"/>
                      </a:lnTo>
                      <a:lnTo>
                        <a:pt x="922" y="554"/>
                      </a:lnTo>
                      <a:lnTo>
                        <a:pt x="920" y="554"/>
                      </a:lnTo>
                      <a:lnTo>
                        <a:pt x="917" y="554"/>
                      </a:lnTo>
                      <a:lnTo>
                        <a:pt x="915" y="552"/>
                      </a:lnTo>
                      <a:lnTo>
                        <a:pt x="909" y="546"/>
                      </a:lnTo>
                      <a:lnTo>
                        <a:pt x="907" y="544"/>
                      </a:lnTo>
                      <a:lnTo>
                        <a:pt x="905" y="544"/>
                      </a:lnTo>
                      <a:lnTo>
                        <a:pt x="903" y="544"/>
                      </a:lnTo>
                      <a:lnTo>
                        <a:pt x="903" y="542"/>
                      </a:lnTo>
                      <a:lnTo>
                        <a:pt x="903" y="541"/>
                      </a:lnTo>
                      <a:lnTo>
                        <a:pt x="903" y="541"/>
                      </a:lnTo>
                      <a:lnTo>
                        <a:pt x="900" y="539"/>
                      </a:lnTo>
                      <a:lnTo>
                        <a:pt x="898" y="539"/>
                      </a:lnTo>
                      <a:lnTo>
                        <a:pt x="894" y="535"/>
                      </a:lnTo>
                      <a:lnTo>
                        <a:pt x="890" y="529"/>
                      </a:lnTo>
                      <a:lnTo>
                        <a:pt x="890" y="527"/>
                      </a:lnTo>
                      <a:lnTo>
                        <a:pt x="888" y="527"/>
                      </a:lnTo>
                      <a:lnTo>
                        <a:pt x="887" y="527"/>
                      </a:lnTo>
                      <a:lnTo>
                        <a:pt x="885" y="526"/>
                      </a:lnTo>
                      <a:lnTo>
                        <a:pt x="885" y="526"/>
                      </a:lnTo>
                      <a:lnTo>
                        <a:pt x="883" y="522"/>
                      </a:lnTo>
                      <a:lnTo>
                        <a:pt x="881" y="522"/>
                      </a:lnTo>
                      <a:lnTo>
                        <a:pt x="877" y="522"/>
                      </a:lnTo>
                      <a:lnTo>
                        <a:pt x="877" y="520"/>
                      </a:lnTo>
                      <a:lnTo>
                        <a:pt x="877" y="516"/>
                      </a:lnTo>
                      <a:lnTo>
                        <a:pt x="877" y="514"/>
                      </a:lnTo>
                      <a:lnTo>
                        <a:pt x="875" y="514"/>
                      </a:lnTo>
                      <a:lnTo>
                        <a:pt x="875" y="512"/>
                      </a:lnTo>
                      <a:lnTo>
                        <a:pt x="873" y="511"/>
                      </a:lnTo>
                      <a:lnTo>
                        <a:pt x="873" y="512"/>
                      </a:lnTo>
                      <a:lnTo>
                        <a:pt x="868" y="514"/>
                      </a:lnTo>
                      <a:lnTo>
                        <a:pt x="868" y="514"/>
                      </a:lnTo>
                      <a:lnTo>
                        <a:pt x="857" y="516"/>
                      </a:lnTo>
                      <a:lnTo>
                        <a:pt x="855" y="516"/>
                      </a:lnTo>
                      <a:lnTo>
                        <a:pt x="855" y="518"/>
                      </a:lnTo>
                      <a:lnTo>
                        <a:pt x="853" y="520"/>
                      </a:lnTo>
                      <a:close/>
                    </a:path>
                  </a:pathLst>
                </a:custGeom>
                <a:solidFill>
                  <a:srgbClr val="F59F87"/>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9" name="Mozambique">
                  <a:extLst>
                    <a:ext uri="{FF2B5EF4-FFF2-40B4-BE49-F238E27FC236}">
                      <a16:creationId xmlns:a16="http://schemas.microsoft.com/office/drawing/2014/main" id="{C5F95984-3A98-497E-B8D2-8393A311FFFF}"/>
                    </a:ext>
                  </a:extLst>
                </p:cNvPr>
                <p:cNvSpPr>
                  <a:spLocks noEditPoints="1"/>
                </p:cNvSpPr>
                <p:nvPr/>
              </p:nvSpPr>
              <p:spPr bwMode="auto">
                <a:xfrm>
                  <a:off x="2905125" y="3032125"/>
                  <a:ext cx="606425" cy="990600"/>
                </a:xfrm>
                <a:custGeom>
                  <a:avLst/>
                  <a:gdLst>
                    <a:gd name="T0" fmla="*/ 740 w 764"/>
                    <a:gd name="T1" fmla="*/ 0 h 1246"/>
                    <a:gd name="T2" fmla="*/ 738 w 764"/>
                    <a:gd name="T3" fmla="*/ 39 h 1246"/>
                    <a:gd name="T4" fmla="*/ 734 w 764"/>
                    <a:gd name="T5" fmla="*/ 77 h 1246"/>
                    <a:gd name="T6" fmla="*/ 740 w 764"/>
                    <a:gd name="T7" fmla="*/ 125 h 1246"/>
                    <a:gd name="T8" fmla="*/ 746 w 764"/>
                    <a:gd name="T9" fmla="*/ 157 h 1246"/>
                    <a:gd name="T10" fmla="*/ 740 w 764"/>
                    <a:gd name="T11" fmla="*/ 178 h 1246"/>
                    <a:gd name="T12" fmla="*/ 744 w 764"/>
                    <a:gd name="T13" fmla="*/ 197 h 1246"/>
                    <a:gd name="T14" fmla="*/ 749 w 764"/>
                    <a:gd name="T15" fmla="*/ 253 h 1246"/>
                    <a:gd name="T16" fmla="*/ 755 w 764"/>
                    <a:gd name="T17" fmla="*/ 274 h 1246"/>
                    <a:gd name="T18" fmla="*/ 763 w 764"/>
                    <a:gd name="T19" fmla="*/ 294 h 1246"/>
                    <a:gd name="T20" fmla="*/ 755 w 764"/>
                    <a:gd name="T21" fmla="*/ 324 h 1246"/>
                    <a:gd name="T22" fmla="*/ 740 w 764"/>
                    <a:gd name="T23" fmla="*/ 345 h 1246"/>
                    <a:gd name="T24" fmla="*/ 734 w 764"/>
                    <a:gd name="T25" fmla="*/ 377 h 1246"/>
                    <a:gd name="T26" fmla="*/ 689 w 764"/>
                    <a:gd name="T27" fmla="*/ 435 h 1246"/>
                    <a:gd name="T28" fmla="*/ 639 w 764"/>
                    <a:gd name="T29" fmla="*/ 475 h 1246"/>
                    <a:gd name="T30" fmla="*/ 573 w 764"/>
                    <a:gd name="T31" fmla="*/ 503 h 1246"/>
                    <a:gd name="T32" fmla="*/ 513 w 764"/>
                    <a:gd name="T33" fmla="*/ 533 h 1246"/>
                    <a:gd name="T34" fmla="*/ 481 w 764"/>
                    <a:gd name="T35" fmla="*/ 557 h 1246"/>
                    <a:gd name="T36" fmla="*/ 451 w 764"/>
                    <a:gd name="T37" fmla="*/ 599 h 1246"/>
                    <a:gd name="T38" fmla="*/ 434 w 764"/>
                    <a:gd name="T39" fmla="*/ 623 h 1246"/>
                    <a:gd name="T40" fmla="*/ 406 w 764"/>
                    <a:gd name="T41" fmla="*/ 629 h 1246"/>
                    <a:gd name="T42" fmla="*/ 346 w 764"/>
                    <a:gd name="T43" fmla="*/ 692 h 1246"/>
                    <a:gd name="T44" fmla="*/ 317 w 764"/>
                    <a:gd name="T45" fmla="*/ 679 h 1246"/>
                    <a:gd name="T46" fmla="*/ 327 w 764"/>
                    <a:gd name="T47" fmla="*/ 715 h 1246"/>
                    <a:gd name="T48" fmla="*/ 319 w 764"/>
                    <a:gd name="T49" fmla="*/ 741 h 1246"/>
                    <a:gd name="T50" fmla="*/ 344 w 764"/>
                    <a:gd name="T51" fmla="*/ 764 h 1246"/>
                    <a:gd name="T52" fmla="*/ 351 w 764"/>
                    <a:gd name="T53" fmla="*/ 790 h 1246"/>
                    <a:gd name="T54" fmla="*/ 351 w 764"/>
                    <a:gd name="T55" fmla="*/ 809 h 1246"/>
                    <a:gd name="T56" fmla="*/ 374 w 764"/>
                    <a:gd name="T57" fmla="*/ 880 h 1246"/>
                    <a:gd name="T58" fmla="*/ 383 w 764"/>
                    <a:gd name="T59" fmla="*/ 886 h 1246"/>
                    <a:gd name="T60" fmla="*/ 372 w 764"/>
                    <a:gd name="T61" fmla="*/ 995 h 1246"/>
                    <a:gd name="T62" fmla="*/ 379 w 764"/>
                    <a:gd name="T63" fmla="*/ 1000 h 1246"/>
                    <a:gd name="T64" fmla="*/ 222 w 764"/>
                    <a:gd name="T65" fmla="*/ 1121 h 1246"/>
                    <a:gd name="T66" fmla="*/ 179 w 764"/>
                    <a:gd name="T67" fmla="*/ 1166 h 1246"/>
                    <a:gd name="T68" fmla="*/ 177 w 764"/>
                    <a:gd name="T69" fmla="*/ 1186 h 1246"/>
                    <a:gd name="T70" fmla="*/ 194 w 764"/>
                    <a:gd name="T71" fmla="*/ 1245 h 1246"/>
                    <a:gd name="T72" fmla="*/ 130 w 764"/>
                    <a:gd name="T73" fmla="*/ 1149 h 1246"/>
                    <a:gd name="T74" fmla="*/ 81 w 764"/>
                    <a:gd name="T75" fmla="*/ 905 h 1246"/>
                    <a:gd name="T76" fmla="*/ 165 w 764"/>
                    <a:gd name="T77" fmla="*/ 777 h 1246"/>
                    <a:gd name="T78" fmla="*/ 203 w 764"/>
                    <a:gd name="T79" fmla="*/ 698 h 1246"/>
                    <a:gd name="T80" fmla="*/ 184 w 764"/>
                    <a:gd name="T81" fmla="*/ 661 h 1246"/>
                    <a:gd name="T82" fmla="*/ 188 w 764"/>
                    <a:gd name="T83" fmla="*/ 615 h 1246"/>
                    <a:gd name="T84" fmla="*/ 199 w 764"/>
                    <a:gd name="T85" fmla="*/ 570 h 1246"/>
                    <a:gd name="T86" fmla="*/ 201 w 764"/>
                    <a:gd name="T87" fmla="*/ 512 h 1246"/>
                    <a:gd name="T88" fmla="*/ 177 w 764"/>
                    <a:gd name="T89" fmla="*/ 452 h 1246"/>
                    <a:gd name="T90" fmla="*/ 81 w 764"/>
                    <a:gd name="T91" fmla="*/ 415 h 1246"/>
                    <a:gd name="T92" fmla="*/ 11 w 764"/>
                    <a:gd name="T93" fmla="*/ 371 h 1246"/>
                    <a:gd name="T94" fmla="*/ 105 w 764"/>
                    <a:gd name="T95" fmla="*/ 296 h 1246"/>
                    <a:gd name="T96" fmla="*/ 240 w 764"/>
                    <a:gd name="T97" fmla="*/ 294 h 1246"/>
                    <a:gd name="T98" fmla="*/ 304 w 764"/>
                    <a:gd name="T99" fmla="*/ 296 h 1246"/>
                    <a:gd name="T100" fmla="*/ 302 w 764"/>
                    <a:gd name="T101" fmla="*/ 368 h 1246"/>
                    <a:gd name="T102" fmla="*/ 319 w 764"/>
                    <a:gd name="T103" fmla="*/ 445 h 1246"/>
                    <a:gd name="T104" fmla="*/ 349 w 764"/>
                    <a:gd name="T105" fmla="*/ 492 h 1246"/>
                    <a:gd name="T106" fmla="*/ 359 w 764"/>
                    <a:gd name="T107" fmla="*/ 454 h 1246"/>
                    <a:gd name="T108" fmla="*/ 391 w 764"/>
                    <a:gd name="T109" fmla="*/ 415 h 1246"/>
                    <a:gd name="T110" fmla="*/ 344 w 764"/>
                    <a:gd name="T111" fmla="*/ 231 h 1246"/>
                    <a:gd name="T112" fmla="*/ 317 w 764"/>
                    <a:gd name="T113" fmla="*/ 80 h 1246"/>
                    <a:gd name="T114" fmla="*/ 404 w 764"/>
                    <a:gd name="T115" fmla="*/ 67 h 1246"/>
                    <a:gd name="T116" fmla="*/ 443 w 764"/>
                    <a:gd name="T117" fmla="*/ 88 h 1246"/>
                    <a:gd name="T118" fmla="*/ 509 w 764"/>
                    <a:gd name="T119" fmla="*/ 88 h 1246"/>
                    <a:gd name="T120" fmla="*/ 550 w 764"/>
                    <a:gd name="T121" fmla="*/ 63 h 1246"/>
                    <a:gd name="T122" fmla="*/ 614 w 764"/>
                    <a:gd name="T123" fmla="*/ 56 h 1246"/>
                    <a:gd name="T124" fmla="*/ 734 w 764"/>
                    <a:gd name="T125" fmla="*/ 1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1246">
                      <a:moveTo>
                        <a:pt x="199" y="1177"/>
                      </a:moveTo>
                      <a:lnTo>
                        <a:pt x="199" y="1179"/>
                      </a:lnTo>
                      <a:lnTo>
                        <a:pt x="197" y="1181"/>
                      </a:lnTo>
                      <a:lnTo>
                        <a:pt x="197" y="1181"/>
                      </a:lnTo>
                      <a:lnTo>
                        <a:pt x="197" y="1181"/>
                      </a:lnTo>
                      <a:lnTo>
                        <a:pt x="197" y="1181"/>
                      </a:lnTo>
                      <a:lnTo>
                        <a:pt x="195" y="1181"/>
                      </a:lnTo>
                      <a:lnTo>
                        <a:pt x="195" y="1181"/>
                      </a:lnTo>
                      <a:lnTo>
                        <a:pt x="195" y="1179"/>
                      </a:lnTo>
                      <a:lnTo>
                        <a:pt x="195" y="1179"/>
                      </a:lnTo>
                      <a:lnTo>
                        <a:pt x="195" y="1179"/>
                      </a:lnTo>
                      <a:lnTo>
                        <a:pt x="195" y="1179"/>
                      </a:lnTo>
                      <a:lnTo>
                        <a:pt x="194" y="1181"/>
                      </a:lnTo>
                      <a:lnTo>
                        <a:pt x="194" y="1179"/>
                      </a:lnTo>
                      <a:lnTo>
                        <a:pt x="195" y="1177"/>
                      </a:lnTo>
                      <a:lnTo>
                        <a:pt x="197" y="1175"/>
                      </a:lnTo>
                      <a:lnTo>
                        <a:pt x="199" y="1175"/>
                      </a:lnTo>
                      <a:lnTo>
                        <a:pt x="199" y="1175"/>
                      </a:lnTo>
                      <a:lnTo>
                        <a:pt x="199" y="1177"/>
                      </a:lnTo>
                      <a:close/>
                      <a:moveTo>
                        <a:pt x="378" y="845"/>
                      </a:moveTo>
                      <a:lnTo>
                        <a:pt x="376" y="846"/>
                      </a:lnTo>
                      <a:lnTo>
                        <a:pt x="376" y="845"/>
                      </a:lnTo>
                      <a:lnTo>
                        <a:pt x="376" y="843"/>
                      </a:lnTo>
                      <a:lnTo>
                        <a:pt x="376" y="837"/>
                      </a:lnTo>
                      <a:lnTo>
                        <a:pt x="378" y="828"/>
                      </a:lnTo>
                      <a:lnTo>
                        <a:pt x="379" y="826"/>
                      </a:lnTo>
                      <a:lnTo>
                        <a:pt x="379" y="826"/>
                      </a:lnTo>
                      <a:lnTo>
                        <a:pt x="379" y="828"/>
                      </a:lnTo>
                      <a:lnTo>
                        <a:pt x="379" y="830"/>
                      </a:lnTo>
                      <a:lnTo>
                        <a:pt x="379" y="835"/>
                      </a:lnTo>
                      <a:lnTo>
                        <a:pt x="378" y="845"/>
                      </a:lnTo>
                      <a:close/>
                      <a:moveTo>
                        <a:pt x="736" y="1"/>
                      </a:moveTo>
                      <a:lnTo>
                        <a:pt x="738" y="1"/>
                      </a:lnTo>
                      <a:lnTo>
                        <a:pt x="740" y="0"/>
                      </a:lnTo>
                      <a:lnTo>
                        <a:pt x="742" y="0"/>
                      </a:lnTo>
                      <a:lnTo>
                        <a:pt x="742" y="1"/>
                      </a:lnTo>
                      <a:lnTo>
                        <a:pt x="740" y="3"/>
                      </a:lnTo>
                      <a:lnTo>
                        <a:pt x="740" y="3"/>
                      </a:lnTo>
                      <a:lnTo>
                        <a:pt x="738" y="5"/>
                      </a:lnTo>
                      <a:lnTo>
                        <a:pt x="740" y="5"/>
                      </a:lnTo>
                      <a:lnTo>
                        <a:pt x="740" y="7"/>
                      </a:lnTo>
                      <a:lnTo>
                        <a:pt x="742" y="7"/>
                      </a:lnTo>
                      <a:lnTo>
                        <a:pt x="744" y="7"/>
                      </a:lnTo>
                      <a:lnTo>
                        <a:pt x="744" y="9"/>
                      </a:lnTo>
                      <a:lnTo>
                        <a:pt x="744" y="11"/>
                      </a:lnTo>
                      <a:lnTo>
                        <a:pt x="744" y="13"/>
                      </a:lnTo>
                      <a:lnTo>
                        <a:pt x="746" y="13"/>
                      </a:lnTo>
                      <a:lnTo>
                        <a:pt x="749" y="13"/>
                      </a:lnTo>
                      <a:lnTo>
                        <a:pt x="749" y="13"/>
                      </a:lnTo>
                      <a:lnTo>
                        <a:pt x="749" y="15"/>
                      </a:lnTo>
                      <a:lnTo>
                        <a:pt x="749" y="15"/>
                      </a:lnTo>
                      <a:lnTo>
                        <a:pt x="746" y="15"/>
                      </a:lnTo>
                      <a:lnTo>
                        <a:pt x="744" y="15"/>
                      </a:lnTo>
                      <a:lnTo>
                        <a:pt x="738" y="20"/>
                      </a:lnTo>
                      <a:lnTo>
                        <a:pt x="738" y="22"/>
                      </a:lnTo>
                      <a:lnTo>
                        <a:pt x="738" y="22"/>
                      </a:lnTo>
                      <a:lnTo>
                        <a:pt x="740" y="22"/>
                      </a:lnTo>
                      <a:lnTo>
                        <a:pt x="740" y="20"/>
                      </a:lnTo>
                      <a:lnTo>
                        <a:pt x="742" y="22"/>
                      </a:lnTo>
                      <a:lnTo>
                        <a:pt x="746" y="24"/>
                      </a:lnTo>
                      <a:lnTo>
                        <a:pt x="748" y="26"/>
                      </a:lnTo>
                      <a:lnTo>
                        <a:pt x="746" y="28"/>
                      </a:lnTo>
                      <a:lnTo>
                        <a:pt x="742" y="30"/>
                      </a:lnTo>
                      <a:lnTo>
                        <a:pt x="742" y="30"/>
                      </a:lnTo>
                      <a:lnTo>
                        <a:pt x="740" y="31"/>
                      </a:lnTo>
                      <a:lnTo>
                        <a:pt x="738" y="33"/>
                      </a:lnTo>
                      <a:lnTo>
                        <a:pt x="740" y="37"/>
                      </a:lnTo>
                      <a:lnTo>
                        <a:pt x="738" y="39"/>
                      </a:lnTo>
                      <a:lnTo>
                        <a:pt x="740" y="41"/>
                      </a:lnTo>
                      <a:lnTo>
                        <a:pt x="740" y="41"/>
                      </a:lnTo>
                      <a:lnTo>
                        <a:pt x="742" y="39"/>
                      </a:lnTo>
                      <a:lnTo>
                        <a:pt x="742" y="37"/>
                      </a:lnTo>
                      <a:lnTo>
                        <a:pt x="744" y="39"/>
                      </a:lnTo>
                      <a:lnTo>
                        <a:pt x="744" y="41"/>
                      </a:lnTo>
                      <a:lnTo>
                        <a:pt x="742" y="43"/>
                      </a:lnTo>
                      <a:lnTo>
                        <a:pt x="742" y="45"/>
                      </a:lnTo>
                      <a:lnTo>
                        <a:pt x="740" y="46"/>
                      </a:lnTo>
                      <a:lnTo>
                        <a:pt x="738" y="48"/>
                      </a:lnTo>
                      <a:lnTo>
                        <a:pt x="738" y="48"/>
                      </a:lnTo>
                      <a:lnTo>
                        <a:pt x="740" y="50"/>
                      </a:lnTo>
                      <a:lnTo>
                        <a:pt x="740" y="52"/>
                      </a:lnTo>
                      <a:lnTo>
                        <a:pt x="738" y="52"/>
                      </a:lnTo>
                      <a:lnTo>
                        <a:pt x="734" y="56"/>
                      </a:lnTo>
                      <a:lnTo>
                        <a:pt x="733" y="58"/>
                      </a:lnTo>
                      <a:lnTo>
                        <a:pt x="733" y="60"/>
                      </a:lnTo>
                      <a:lnTo>
                        <a:pt x="733" y="60"/>
                      </a:lnTo>
                      <a:lnTo>
                        <a:pt x="731" y="62"/>
                      </a:lnTo>
                      <a:lnTo>
                        <a:pt x="729" y="62"/>
                      </a:lnTo>
                      <a:lnTo>
                        <a:pt x="729" y="62"/>
                      </a:lnTo>
                      <a:lnTo>
                        <a:pt x="729" y="63"/>
                      </a:lnTo>
                      <a:lnTo>
                        <a:pt x="731" y="63"/>
                      </a:lnTo>
                      <a:lnTo>
                        <a:pt x="731" y="62"/>
                      </a:lnTo>
                      <a:lnTo>
                        <a:pt x="733" y="63"/>
                      </a:lnTo>
                      <a:lnTo>
                        <a:pt x="733" y="63"/>
                      </a:lnTo>
                      <a:lnTo>
                        <a:pt x="734" y="65"/>
                      </a:lnTo>
                      <a:lnTo>
                        <a:pt x="734" y="67"/>
                      </a:lnTo>
                      <a:lnTo>
                        <a:pt x="736" y="65"/>
                      </a:lnTo>
                      <a:lnTo>
                        <a:pt x="736" y="67"/>
                      </a:lnTo>
                      <a:lnTo>
                        <a:pt x="736" y="71"/>
                      </a:lnTo>
                      <a:lnTo>
                        <a:pt x="736" y="73"/>
                      </a:lnTo>
                      <a:lnTo>
                        <a:pt x="734" y="77"/>
                      </a:lnTo>
                      <a:lnTo>
                        <a:pt x="734" y="77"/>
                      </a:lnTo>
                      <a:lnTo>
                        <a:pt x="734" y="78"/>
                      </a:lnTo>
                      <a:lnTo>
                        <a:pt x="734" y="78"/>
                      </a:lnTo>
                      <a:lnTo>
                        <a:pt x="736" y="80"/>
                      </a:lnTo>
                      <a:lnTo>
                        <a:pt x="736" y="82"/>
                      </a:lnTo>
                      <a:lnTo>
                        <a:pt x="736" y="82"/>
                      </a:lnTo>
                      <a:lnTo>
                        <a:pt x="734" y="84"/>
                      </a:lnTo>
                      <a:lnTo>
                        <a:pt x="734" y="86"/>
                      </a:lnTo>
                      <a:lnTo>
                        <a:pt x="734" y="86"/>
                      </a:lnTo>
                      <a:lnTo>
                        <a:pt x="734" y="88"/>
                      </a:lnTo>
                      <a:lnTo>
                        <a:pt x="734" y="90"/>
                      </a:lnTo>
                      <a:lnTo>
                        <a:pt x="736" y="92"/>
                      </a:lnTo>
                      <a:lnTo>
                        <a:pt x="736" y="93"/>
                      </a:lnTo>
                      <a:lnTo>
                        <a:pt x="736" y="93"/>
                      </a:lnTo>
                      <a:lnTo>
                        <a:pt x="738" y="97"/>
                      </a:lnTo>
                      <a:lnTo>
                        <a:pt x="738" y="97"/>
                      </a:lnTo>
                      <a:lnTo>
                        <a:pt x="738" y="99"/>
                      </a:lnTo>
                      <a:lnTo>
                        <a:pt x="738" y="99"/>
                      </a:lnTo>
                      <a:lnTo>
                        <a:pt x="740" y="99"/>
                      </a:lnTo>
                      <a:lnTo>
                        <a:pt x="740" y="99"/>
                      </a:lnTo>
                      <a:lnTo>
                        <a:pt x="738" y="101"/>
                      </a:lnTo>
                      <a:lnTo>
                        <a:pt x="738" y="103"/>
                      </a:lnTo>
                      <a:lnTo>
                        <a:pt x="738" y="105"/>
                      </a:lnTo>
                      <a:lnTo>
                        <a:pt x="740" y="107"/>
                      </a:lnTo>
                      <a:lnTo>
                        <a:pt x="742" y="110"/>
                      </a:lnTo>
                      <a:lnTo>
                        <a:pt x="742" y="110"/>
                      </a:lnTo>
                      <a:lnTo>
                        <a:pt x="740" y="112"/>
                      </a:lnTo>
                      <a:lnTo>
                        <a:pt x="740" y="114"/>
                      </a:lnTo>
                      <a:lnTo>
                        <a:pt x="740" y="116"/>
                      </a:lnTo>
                      <a:lnTo>
                        <a:pt x="738" y="120"/>
                      </a:lnTo>
                      <a:lnTo>
                        <a:pt x="738" y="120"/>
                      </a:lnTo>
                      <a:lnTo>
                        <a:pt x="740" y="122"/>
                      </a:lnTo>
                      <a:lnTo>
                        <a:pt x="740" y="123"/>
                      </a:lnTo>
                      <a:lnTo>
                        <a:pt x="742" y="125"/>
                      </a:lnTo>
                      <a:lnTo>
                        <a:pt x="740" y="125"/>
                      </a:lnTo>
                      <a:lnTo>
                        <a:pt x="740" y="127"/>
                      </a:lnTo>
                      <a:lnTo>
                        <a:pt x="740" y="129"/>
                      </a:lnTo>
                      <a:lnTo>
                        <a:pt x="738" y="129"/>
                      </a:lnTo>
                      <a:lnTo>
                        <a:pt x="738" y="129"/>
                      </a:lnTo>
                      <a:lnTo>
                        <a:pt x="736" y="129"/>
                      </a:lnTo>
                      <a:lnTo>
                        <a:pt x="736" y="129"/>
                      </a:lnTo>
                      <a:lnTo>
                        <a:pt x="736" y="131"/>
                      </a:lnTo>
                      <a:lnTo>
                        <a:pt x="738" y="129"/>
                      </a:lnTo>
                      <a:lnTo>
                        <a:pt x="738" y="131"/>
                      </a:lnTo>
                      <a:lnTo>
                        <a:pt x="740" y="133"/>
                      </a:lnTo>
                      <a:lnTo>
                        <a:pt x="740" y="135"/>
                      </a:lnTo>
                      <a:lnTo>
                        <a:pt x="740" y="135"/>
                      </a:lnTo>
                      <a:lnTo>
                        <a:pt x="740" y="137"/>
                      </a:lnTo>
                      <a:lnTo>
                        <a:pt x="740" y="138"/>
                      </a:lnTo>
                      <a:lnTo>
                        <a:pt x="740" y="138"/>
                      </a:lnTo>
                      <a:lnTo>
                        <a:pt x="740" y="140"/>
                      </a:lnTo>
                      <a:lnTo>
                        <a:pt x="742" y="140"/>
                      </a:lnTo>
                      <a:lnTo>
                        <a:pt x="744" y="138"/>
                      </a:lnTo>
                      <a:lnTo>
                        <a:pt x="744" y="140"/>
                      </a:lnTo>
                      <a:lnTo>
                        <a:pt x="742" y="140"/>
                      </a:lnTo>
                      <a:lnTo>
                        <a:pt x="742" y="140"/>
                      </a:lnTo>
                      <a:lnTo>
                        <a:pt x="740" y="142"/>
                      </a:lnTo>
                      <a:lnTo>
                        <a:pt x="740" y="142"/>
                      </a:lnTo>
                      <a:lnTo>
                        <a:pt x="740" y="144"/>
                      </a:lnTo>
                      <a:lnTo>
                        <a:pt x="738" y="146"/>
                      </a:lnTo>
                      <a:lnTo>
                        <a:pt x="738" y="148"/>
                      </a:lnTo>
                      <a:lnTo>
                        <a:pt x="738" y="148"/>
                      </a:lnTo>
                      <a:lnTo>
                        <a:pt x="740" y="150"/>
                      </a:lnTo>
                      <a:lnTo>
                        <a:pt x="744" y="150"/>
                      </a:lnTo>
                      <a:lnTo>
                        <a:pt x="744" y="150"/>
                      </a:lnTo>
                      <a:lnTo>
                        <a:pt x="744" y="155"/>
                      </a:lnTo>
                      <a:lnTo>
                        <a:pt x="744" y="155"/>
                      </a:lnTo>
                      <a:lnTo>
                        <a:pt x="744" y="157"/>
                      </a:lnTo>
                      <a:lnTo>
                        <a:pt x="746" y="157"/>
                      </a:lnTo>
                      <a:lnTo>
                        <a:pt x="748" y="157"/>
                      </a:lnTo>
                      <a:lnTo>
                        <a:pt x="748" y="157"/>
                      </a:lnTo>
                      <a:lnTo>
                        <a:pt x="748" y="159"/>
                      </a:lnTo>
                      <a:lnTo>
                        <a:pt x="746" y="159"/>
                      </a:lnTo>
                      <a:lnTo>
                        <a:pt x="746" y="157"/>
                      </a:lnTo>
                      <a:lnTo>
                        <a:pt x="744" y="157"/>
                      </a:lnTo>
                      <a:lnTo>
                        <a:pt x="744" y="159"/>
                      </a:lnTo>
                      <a:lnTo>
                        <a:pt x="744" y="159"/>
                      </a:lnTo>
                      <a:lnTo>
                        <a:pt x="744" y="163"/>
                      </a:lnTo>
                      <a:lnTo>
                        <a:pt x="746" y="163"/>
                      </a:lnTo>
                      <a:lnTo>
                        <a:pt x="746" y="163"/>
                      </a:lnTo>
                      <a:lnTo>
                        <a:pt x="748" y="163"/>
                      </a:lnTo>
                      <a:lnTo>
                        <a:pt x="748" y="163"/>
                      </a:lnTo>
                      <a:lnTo>
                        <a:pt x="748" y="165"/>
                      </a:lnTo>
                      <a:lnTo>
                        <a:pt x="748" y="165"/>
                      </a:lnTo>
                      <a:lnTo>
                        <a:pt x="749" y="167"/>
                      </a:lnTo>
                      <a:lnTo>
                        <a:pt x="749" y="167"/>
                      </a:lnTo>
                      <a:lnTo>
                        <a:pt x="749" y="167"/>
                      </a:lnTo>
                      <a:lnTo>
                        <a:pt x="749" y="169"/>
                      </a:lnTo>
                      <a:lnTo>
                        <a:pt x="748" y="169"/>
                      </a:lnTo>
                      <a:lnTo>
                        <a:pt x="748" y="170"/>
                      </a:lnTo>
                      <a:lnTo>
                        <a:pt x="746" y="169"/>
                      </a:lnTo>
                      <a:lnTo>
                        <a:pt x="744" y="169"/>
                      </a:lnTo>
                      <a:lnTo>
                        <a:pt x="744" y="169"/>
                      </a:lnTo>
                      <a:lnTo>
                        <a:pt x="744" y="170"/>
                      </a:lnTo>
                      <a:lnTo>
                        <a:pt x="744" y="170"/>
                      </a:lnTo>
                      <a:lnTo>
                        <a:pt x="742" y="170"/>
                      </a:lnTo>
                      <a:lnTo>
                        <a:pt x="742" y="170"/>
                      </a:lnTo>
                      <a:lnTo>
                        <a:pt x="742" y="172"/>
                      </a:lnTo>
                      <a:lnTo>
                        <a:pt x="742" y="172"/>
                      </a:lnTo>
                      <a:lnTo>
                        <a:pt x="744" y="172"/>
                      </a:lnTo>
                      <a:lnTo>
                        <a:pt x="742" y="174"/>
                      </a:lnTo>
                      <a:lnTo>
                        <a:pt x="742" y="178"/>
                      </a:lnTo>
                      <a:lnTo>
                        <a:pt x="740" y="178"/>
                      </a:lnTo>
                      <a:lnTo>
                        <a:pt x="740" y="178"/>
                      </a:lnTo>
                      <a:lnTo>
                        <a:pt x="740" y="178"/>
                      </a:lnTo>
                      <a:lnTo>
                        <a:pt x="740" y="178"/>
                      </a:lnTo>
                      <a:lnTo>
                        <a:pt x="740" y="176"/>
                      </a:lnTo>
                      <a:lnTo>
                        <a:pt x="740" y="176"/>
                      </a:lnTo>
                      <a:lnTo>
                        <a:pt x="738" y="176"/>
                      </a:lnTo>
                      <a:lnTo>
                        <a:pt x="738" y="176"/>
                      </a:lnTo>
                      <a:lnTo>
                        <a:pt x="736" y="176"/>
                      </a:lnTo>
                      <a:lnTo>
                        <a:pt x="734" y="178"/>
                      </a:lnTo>
                      <a:lnTo>
                        <a:pt x="733" y="180"/>
                      </a:lnTo>
                      <a:lnTo>
                        <a:pt x="733" y="180"/>
                      </a:lnTo>
                      <a:lnTo>
                        <a:pt x="733" y="182"/>
                      </a:lnTo>
                      <a:lnTo>
                        <a:pt x="733" y="182"/>
                      </a:lnTo>
                      <a:lnTo>
                        <a:pt x="736" y="185"/>
                      </a:lnTo>
                      <a:lnTo>
                        <a:pt x="738" y="185"/>
                      </a:lnTo>
                      <a:lnTo>
                        <a:pt x="738" y="185"/>
                      </a:lnTo>
                      <a:lnTo>
                        <a:pt x="740" y="184"/>
                      </a:lnTo>
                      <a:lnTo>
                        <a:pt x="740" y="184"/>
                      </a:lnTo>
                      <a:lnTo>
                        <a:pt x="738" y="182"/>
                      </a:lnTo>
                      <a:lnTo>
                        <a:pt x="738" y="182"/>
                      </a:lnTo>
                      <a:lnTo>
                        <a:pt x="738" y="180"/>
                      </a:lnTo>
                      <a:lnTo>
                        <a:pt x="740" y="180"/>
                      </a:lnTo>
                      <a:lnTo>
                        <a:pt x="742" y="182"/>
                      </a:lnTo>
                      <a:lnTo>
                        <a:pt x="742" y="182"/>
                      </a:lnTo>
                      <a:lnTo>
                        <a:pt x="744" y="182"/>
                      </a:lnTo>
                      <a:lnTo>
                        <a:pt x="744" y="182"/>
                      </a:lnTo>
                      <a:lnTo>
                        <a:pt x="746" y="182"/>
                      </a:lnTo>
                      <a:lnTo>
                        <a:pt x="746" y="182"/>
                      </a:lnTo>
                      <a:lnTo>
                        <a:pt x="746" y="185"/>
                      </a:lnTo>
                      <a:lnTo>
                        <a:pt x="744" y="189"/>
                      </a:lnTo>
                      <a:lnTo>
                        <a:pt x="744" y="191"/>
                      </a:lnTo>
                      <a:lnTo>
                        <a:pt x="744" y="193"/>
                      </a:lnTo>
                      <a:lnTo>
                        <a:pt x="744" y="195"/>
                      </a:lnTo>
                      <a:lnTo>
                        <a:pt x="744" y="197"/>
                      </a:lnTo>
                      <a:lnTo>
                        <a:pt x="744" y="202"/>
                      </a:lnTo>
                      <a:lnTo>
                        <a:pt x="744" y="204"/>
                      </a:lnTo>
                      <a:lnTo>
                        <a:pt x="742" y="206"/>
                      </a:lnTo>
                      <a:lnTo>
                        <a:pt x="742" y="206"/>
                      </a:lnTo>
                      <a:lnTo>
                        <a:pt x="742" y="208"/>
                      </a:lnTo>
                      <a:lnTo>
                        <a:pt x="742" y="206"/>
                      </a:lnTo>
                      <a:lnTo>
                        <a:pt x="744" y="206"/>
                      </a:lnTo>
                      <a:lnTo>
                        <a:pt x="744" y="212"/>
                      </a:lnTo>
                      <a:lnTo>
                        <a:pt x="744" y="212"/>
                      </a:lnTo>
                      <a:lnTo>
                        <a:pt x="746" y="212"/>
                      </a:lnTo>
                      <a:lnTo>
                        <a:pt x="746" y="212"/>
                      </a:lnTo>
                      <a:lnTo>
                        <a:pt x="746" y="212"/>
                      </a:lnTo>
                      <a:lnTo>
                        <a:pt x="744" y="215"/>
                      </a:lnTo>
                      <a:lnTo>
                        <a:pt x="742" y="215"/>
                      </a:lnTo>
                      <a:lnTo>
                        <a:pt x="742" y="219"/>
                      </a:lnTo>
                      <a:lnTo>
                        <a:pt x="742" y="221"/>
                      </a:lnTo>
                      <a:lnTo>
                        <a:pt x="742" y="221"/>
                      </a:lnTo>
                      <a:lnTo>
                        <a:pt x="742" y="223"/>
                      </a:lnTo>
                      <a:lnTo>
                        <a:pt x="744" y="225"/>
                      </a:lnTo>
                      <a:lnTo>
                        <a:pt x="744" y="225"/>
                      </a:lnTo>
                      <a:lnTo>
                        <a:pt x="746" y="227"/>
                      </a:lnTo>
                      <a:lnTo>
                        <a:pt x="746" y="227"/>
                      </a:lnTo>
                      <a:lnTo>
                        <a:pt x="742" y="231"/>
                      </a:lnTo>
                      <a:lnTo>
                        <a:pt x="742" y="231"/>
                      </a:lnTo>
                      <a:lnTo>
                        <a:pt x="742" y="232"/>
                      </a:lnTo>
                      <a:lnTo>
                        <a:pt x="744" y="238"/>
                      </a:lnTo>
                      <a:lnTo>
                        <a:pt x="744" y="238"/>
                      </a:lnTo>
                      <a:lnTo>
                        <a:pt x="746" y="247"/>
                      </a:lnTo>
                      <a:lnTo>
                        <a:pt x="748" y="249"/>
                      </a:lnTo>
                      <a:lnTo>
                        <a:pt x="748" y="251"/>
                      </a:lnTo>
                      <a:lnTo>
                        <a:pt x="748" y="251"/>
                      </a:lnTo>
                      <a:lnTo>
                        <a:pt x="748" y="253"/>
                      </a:lnTo>
                      <a:lnTo>
                        <a:pt x="749" y="253"/>
                      </a:lnTo>
                      <a:lnTo>
                        <a:pt x="749" y="253"/>
                      </a:lnTo>
                      <a:lnTo>
                        <a:pt x="749" y="255"/>
                      </a:lnTo>
                      <a:lnTo>
                        <a:pt x="749" y="259"/>
                      </a:lnTo>
                      <a:lnTo>
                        <a:pt x="749" y="261"/>
                      </a:lnTo>
                      <a:lnTo>
                        <a:pt x="749" y="262"/>
                      </a:lnTo>
                      <a:lnTo>
                        <a:pt x="749" y="262"/>
                      </a:lnTo>
                      <a:lnTo>
                        <a:pt x="746" y="264"/>
                      </a:lnTo>
                      <a:lnTo>
                        <a:pt x="748" y="264"/>
                      </a:lnTo>
                      <a:lnTo>
                        <a:pt x="748" y="266"/>
                      </a:lnTo>
                      <a:lnTo>
                        <a:pt x="748" y="266"/>
                      </a:lnTo>
                      <a:lnTo>
                        <a:pt x="748" y="268"/>
                      </a:lnTo>
                      <a:lnTo>
                        <a:pt x="748" y="268"/>
                      </a:lnTo>
                      <a:lnTo>
                        <a:pt x="746" y="268"/>
                      </a:lnTo>
                      <a:lnTo>
                        <a:pt x="744" y="270"/>
                      </a:lnTo>
                      <a:lnTo>
                        <a:pt x="742" y="270"/>
                      </a:lnTo>
                      <a:lnTo>
                        <a:pt x="742" y="272"/>
                      </a:lnTo>
                      <a:lnTo>
                        <a:pt x="744" y="274"/>
                      </a:lnTo>
                      <a:lnTo>
                        <a:pt x="744" y="276"/>
                      </a:lnTo>
                      <a:lnTo>
                        <a:pt x="744" y="276"/>
                      </a:lnTo>
                      <a:lnTo>
                        <a:pt x="746" y="274"/>
                      </a:lnTo>
                      <a:lnTo>
                        <a:pt x="746" y="274"/>
                      </a:lnTo>
                      <a:lnTo>
                        <a:pt x="746" y="274"/>
                      </a:lnTo>
                      <a:lnTo>
                        <a:pt x="746" y="276"/>
                      </a:lnTo>
                      <a:lnTo>
                        <a:pt x="746" y="276"/>
                      </a:lnTo>
                      <a:lnTo>
                        <a:pt x="746" y="276"/>
                      </a:lnTo>
                      <a:lnTo>
                        <a:pt x="746" y="277"/>
                      </a:lnTo>
                      <a:lnTo>
                        <a:pt x="746" y="277"/>
                      </a:lnTo>
                      <a:lnTo>
                        <a:pt x="746" y="277"/>
                      </a:lnTo>
                      <a:lnTo>
                        <a:pt x="746" y="277"/>
                      </a:lnTo>
                      <a:lnTo>
                        <a:pt x="748" y="277"/>
                      </a:lnTo>
                      <a:lnTo>
                        <a:pt x="748" y="274"/>
                      </a:lnTo>
                      <a:lnTo>
                        <a:pt x="749" y="274"/>
                      </a:lnTo>
                      <a:lnTo>
                        <a:pt x="753" y="272"/>
                      </a:lnTo>
                      <a:lnTo>
                        <a:pt x="753" y="272"/>
                      </a:lnTo>
                      <a:lnTo>
                        <a:pt x="755" y="274"/>
                      </a:lnTo>
                      <a:lnTo>
                        <a:pt x="755" y="274"/>
                      </a:lnTo>
                      <a:lnTo>
                        <a:pt x="755" y="277"/>
                      </a:lnTo>
                      <a:lnTo>
                        <a:pt x="755" y="277"/>
                      </a:lnTo>
                      <a:lnTo>
                        <a:pt x="757" y="277"/>
                      </a:lnTo>
                      <a:lnTo>
                        <a:pt x="755" y="279"/>
                      </a:lnTo>
                      <a:lnTo>
                        <a:pt x="755" y="281"/>
                      </a:lnTo>
                      <a:lnTo>
                        <a:pt x="755" y="283"/>
                      </a:lnTo>
                      <a:lnTo>
                        <a:pt x="755" y="283"/>
                      </a:lnTo>
                      <a:lnTo>
                        <a:pt x="753" y="285"/>
                      </a:lnTo>
                      <a:lnTo>
                        <a:pt x="753" y="285"/>
                      </a:lnTo>
                      <a:lnTo>
                        <a:pt x="751" y="285"/>
                      </a:lnTo>
                      <a:lnTo>
                        <a:pt x="749" y="283"/>
                      </a:lnTo>
                      <a:lnTo>
                        <a:pt x="749" y="283"/>
                      </a:lnTo>
                      <a:lnTo>
                        <a:pt x="751" y="291"/>
                      </a:lnTo>
                      <a:lnTo>
                        <a:pt x="749" y="291"/>
                      </a:lnTo>
                      <a:lnTo>
                        <a:pt x="748" y="291"/>
                      </a:lnTo>
                      <a:lnTo>
                        <a:pt x="748" y="292"/>
                      </a:lnTo>
                      <a:lnTo>
                        <a:pt x="749" y="292"/>
                      </a:lnTo>
                      <a:lnTo>
                        <a:pt x="748" y="294"/>
                      </a:lnTo>
                      <a:lnTo>
                        <a:pt x="748" y="296"/>
                      </a:lnTo>
                      <a:lnTo>
                        <a:pt x="749" y="296"/>
                      </a:lnTo>
                      <a:lnTo>
                        <a:pt x="749" y="296"/>
                      </a:lnTo>
                      <a:lnTo>
                        <a:pt x="748" y="298"/>
                      </a:lnTo>
                      <a:lnTo>
                        <a:pt x="748" y="300"/>
                      </a:lnTo>
                      <a:lnTo>
                        <a:pt x="749" y="298"/>
                      </a:lnTo>
                      <a:lnTo>
                        <a:pt x="751" y="296"/>
                      </a:lnTo>
                      <a:lnTo>
                        <a:pt x="753" y="291"/>
                      </a:lnTo>
                      <a:lnTo>
                        <a:pt x="753" y="291"/>
                      </a:lnTo>
                      <a:lnTo>
                        <a:pt x="757" y="289"/>
                      </a:lnTo>
                      <a:lnTo>
                        <a:pt x="759" y="289"/>
                      </a:lnTo>
                      <a:lnTo>
                        <a:pt x="761" y="289"/>
                      </a:lnTo>
                      <a:lnTo>
                        <a:pt x="763" y="291"/>
                      </a:lnTo>
                      <a:lnTo>
                        <a:pt x="764" y="292"/>
                      </a:lnTo>
                      <a:lnTo>
                        <a:pt x="763" y="294"/>
                      </a:lnTo>
                      <a:lnTo>
                        <a:pt x="763" y="296"/>
                      </a:lnTo>
                      <a:lnTo>
                        <a:pt x="761" y="296"/>
                      </a:lnTo>
                      <a:lnTo>
                        <a:pt x="759" y="296"/>
                      </a:lnTo>
                      <a:lnTo>
                        <a:pt x="757" y="296"/>
                      </a:lnTo>
                      <a:lnTo>
                        <a:pt x="757" y="298"/>
                      </a:lnTo>
                      <a:lnTo>
                        <a:pt x="759" y="298"/>
                      </a:lnTo>
                      <a:lnTo>
                        <a:pt x="761" y="298"/>
                      </a:lnTo>
                      <a:lnTo>
                        <a:pt x="761" y="298"/>
                      </a:lnTo>
                      <a:lnTo>
                        <a:pt x="761" y="296"/>
                      </a:lnTo>
                      <a:lnTo>
                        <a:pt x="763" y="296"/>
                      </a:lnTo>
                      <a:lnTo>
                        <a:pt x="763" y="296"/>
                      </a:lnTo>
                      <a:lnTo>
                        <a:pt x="763" y="298"/>
                      </a:lnTo>
                      <a:lnTo>
                        <a:pt x="763" y="300"/>
                      </a:lnTo>
                      <a:lnTo>
                        <a:pt x="761" y="304"/>
                      </a:lnTo>
                      <a:lnTo>
                        <a:pt x="761" y="304"/>
                      </a:lnTo>
                      <a:lnTo>
                        <a:pt x="763" y="306"/>
                      </a:lnTo>
                      <a:lnTo>
                        <a:pt x="763" y="306"/>
                      </a:lnTo>
                      <a:lnTo>
                        <a:pt x="763" y="306"/>
                      </a:lnTo>
                      <a:lnTo>
                        <a:pt x="764" y="308"/>
                      </a:lnTo>
                      <a:lnTo>
                        <a:pt x="764" y="308"/>
                      </a:lnTo>
                      <a:lnTo>
                        <a:pt x="764" y="309"/>
                      </a:lnTo>
                      <a:lnTo>
                        <a:pt x="764" y="309"/>
                      </a:lnTo>
                      <a:lnTo>
                        <a:pt x="763" y="315"/>
                      </a:lnTo>
                      <a:lnTo>
                        <a:pt x="763" y="315"/>
                      </a:lnTo>
                      <a:lnTo>
                        <a:pt x="764" y="317"/>
                      </a:lnTo>
                      <a:lnTo>
                        <a:pt x="764" y="317"/>
                      </a:lnTo>
                      <a:lnTo>
                        <a:pt x="764" y="317"/>
                      </a:lnTo>
                      <a:lnTo>
                        <a:pt x="764" y="317"/>
                      </a:lnTo>
                      <a:lnTo>
                        <a:pt x="763" y="317"/>
                      </a:lnTo>
                      <a:lnTo>
                        <a:pt x="761" y="319"/>
                      </a:lnTo>
                      <a:lnTo>
                        <a:pt x="759" y="319"/>
                      </a:lnTo>
                      <a:lnTo>
                        <a:pt x="759" y="321"/>
                      </a:lnTo>
                      <a:lnTo>
                        <a:pt x="755" y="324"/>
                      </a:lnTo>
                      <a:lnTo>
                        <a:pt x="755" y="324"/>
                      </a:lnTo>
                      <a:lnTo>
                        <a:pt x="753" y="324"/>
                      </a:lnTo>
                      <a:lnTo>
                        <a:pt x="751" y="324"/>
                      </a:lnTo>
                      <a:lnTo>
                        <a:pt x="751" y="324"/>
                      </a:lnTo>
                      <a:lnTo>
                        <a:pt x="749" y="323"/>
                      </a:lnTo>
                      <a:lnTo>
                        <a:pt x="749" y="321"/>
                      </a:lnTo>
                      <a:lnTo>
                        <a:pt x="749" y="323"/>
                      </a:lnTo>
                      <a:lnTo>
                        <a:pt x="749" y="324"/>
                      </a:lnTo>
                      <a:lnTo>
                        <a:pt x="749" y="326"/>
                      </a:lnTo>
                      <a:lnTo>
                        <a:pt x="751" y="326"/>
                      </a:lnTo>
                      <a:lnTo>
                        <a:pt x="753" y="326"/>
                      </a:lnTo>
                      <a:lnTo>
                        <a:pt x="755" y="326"/>
                      </a:lnTo>
                      <a:lnTo>
                        <a:pt x="757" y="326"/>
                      </a:lnTo>
                      <a:lnTo>
                        <a:pt x="757" y="328"/>
                      </a:lnTo>
                      <a:lnTo>
                        <a:pt x="759" y="330"/>
                      </a:lnTo>
                      <a:lnTo>
                        <a:pt x="759" y="330"/>
                      </a:lnTo>
                      <a:lnTo>
                        <a:pt x="759" y="332"/>
                      </a:lnTo>
                      <a:lnTo>
                        <a:pt x="757" y="332"/>
                      </a:lnTo>
                      <a:lnTo>
                        <a:pt x="757" y="332"/>
                      </a:lnTo>
                      <a:lnTo>
                        <a:pt x="757" y="332"/>
                      </a:lnTo>
                      <a:lnTo>
                        <a:pt x="755" y="332"/>
                      </a:lnTo>
                      <a:lnTo>
                        <a:pt x="751" y="330"/>
                      </a:lnTo>
                      <a:lnTo>
                        <a:pt x="751" y="332"/>
                      </a:lnTo>
                      <a:lnTo>
                        <a:pt x="751" y="334"/>
                      </a:lnTo>
                      <a:lnTo>
                        <a:pt x="755" y="338"/>
                      </a:lnTo>
                      <a:lnTo>
                        <a:pt x="751" y="339"/>
                      </a:lnTo>
                      <a:lnTo>
                        <a:pt x="749" y="339"/>
                      </a:lnTo>
                      <a:lnTo>
                        <a:pt x="748" y="339"/>
                      </a:lnTo>
                      <a:lnTo>
                        <a:pt x="746" y="341"/>
                      </a:lnTo>
                      <a:lnTo>
                        <a:pt x="746" y="341"/>
                      </a:lnTo>
                      <a:lnTo>
                        <a:pt x="744" y="341"/>
                      </a:lnTo>
                      <a:lnTo>
                        <a:pt x="742" y="341"/>
                      </a:lnTo>
                      <a:lnTo>
                        <a:pt x="742" y="341"/>
                      </a:lnTo>
                      <a:lnTo>
                        <a:pt x="742" y="341"/>
                      </a:lnTo>
                      <a:lnTo>
                        <a:pt x="740" y="345"/>
                      </a:lnTo>
                      <a:lnTo>
                        <a:pt x="740" y="345"/>
                      </a:lnTo>
                      <a:lnTo>
                        <a:pt x="742" y="347"/>
                      </a:lnTo>
                      <a:lnTo>
                        <a:pt x="744" y="347"/>
                      </a:lnTo>
                      <a:lnTo>
                        <a:pt x="746" y="347"/>
                      </a:lnTo>
                      <a:lnTo>
                        <a:pt x="746" y="345"/>
                      </a:lnTo>
                      <a:lnTo>
                        <a:pt x="748" y="345"/>
                      </a:lnTo>
                      <a:lnTo>
                        <a:pt x="749" y="345"/>
                      </a:lnTo>
                      <a:lnTo>
                        <a:pt x="751" y="345"/>
                      </a:lnTo>
                      <a:lnTo>
                        <a:pt x="751" y="347"/>
                      </a:lnTo>
                      <a:lnTo>
                        <a:pt x="751" y="349"/>
                      </a:lnTo>
                      <a:lnTo>
                        <a:pt x="751" y="351"/>
                      </a:lnTo>
                      <a:lnTo>
                        <a:pt x="751" y="353"/>
                      </a:lnTo>
                      <a:lnTo>
                        <a:pt x="751" y="354"/>
                      </a:lnTo>
                      <a:lnTo>
                        <a:pt x="751" y="354"/>
                      </a:lnTo>
                      <a:lnTo>
                        <a:pt x="748" y="358"/>
                      </a:lnTo>
                      <a:lnTo>
                        <a:pt x="748" y="358"/>
                      </a:lnTo>
                      <a:lnTo>
                        <a:pt x="748" y="360"/>
                      </a:lnTo>
                      <a:lnTo>
                        <a:pt x="748" y="360"/>
                      </a:lnTo>
                      <a:lnTo>
                        <a:pt x="748" y="360"/>
                      </a:lnTo>
                      <a:lnTo>
                        <a:pt x="746" y="362"/>
                      </a:lnTo>
                      <a:lnTo>
                        <a:pt x="746" y="364"/>
                      </a:lnTo>
                      <a:lnTo>
                        <a:pt x="744" y="366"/>
                      </a:lnTo>
                      <a:lnTo>
                        <a:pt x="744" y="368"/>
                      </a:lnTo>
                      <a:lnTo>
                        <a:pt x="744" y="368"/>
                      </a:lnTo>
                      <a:lnTo>
                        <a:pt x="746" y="368"/>
                      </a:lnTo>
                      <a:lnTo>
                        <a:pt x="744" y="369"/>
                      </a:lnTo>
                      <a:lnTo>
                        <a:pt x="744" y="371"/>
                      </a:lnTo>
                      <a:lnTo>
                        <a:pt x="742" y="371"/>
                      </a:lnTo>
                      <a:lnTo>
                        <a:pt x="742" y="371"/>
                      </a:lnTo>
                      <a:lnTo>
                        <a:pt x="740" y="371"/>
                      </a:lnTo>
                      <a:lnTo>
                        <a:pt x="738" y="371"/>
                      </a:lnTo>
                      <a:lnTo>
                        <a:pt x="738" y="373"/>
                      </a:lnTo>
                      <a:lnTo>
                        <a:pt x="738" y="375"/>
                      </a:lnTo>
                      <a:lnTo>
                        <a:pt x="734" y="377"/>
                      </a:lnTo>
                      <a:lnTo>
                        <a:pt x="734" y="379"/>
                      </a:lnTo>
                      <a:lnTo>
                        <a:pt x="729" y="386"/>
                      </a:lnTo>
                      <a:lnTo>
                        <a:pt x="716" y="401"/>
                      </a:lnTo>
                      <a:lnTo>
                        <a:pt x="712" y="401"/>
                      </a:lnTo>
                      <a:lnTo>
                        <a:pt x="712" y="403"/>
                      </a:lnTo>
                      <a:lnTo>
                        <a:pt x="712" y="403"/>
                      </a:lnTo>
                      <a:lnTo>
                        <a:pt x="712" y="405"/>
                      </a:lnTo>
                      <a:lnTo>
                        <a:pt x="710" y="405"/>
                      </a:lnTo>
                      <a:lnTo>
                        <a:pt x="710" y="405"/>
                      </a:lnTo>
                      <a:lnTo>
                        <a:pt x="708" y="405"/>
                      </a:lnTo>
                      <a:lnTo>
                        <a:pt x="708" y="405"/>
                      </a:lnTo>
                      <a:lnTo>
                        <a:pt x="708" y="407"/>
                      </a:lnTo>
                      <a:lnTo>
                        <a:pt x="708" y="407"/>
                      </a:lnTo>
                      <a:lnTo>
                        <a:pt x="710" y="407"/>
                      </a:lnTo>
                      <a:lnTo>
                        <a:pt x="712" y="403"/>
                      </a:lnTo>
                      <a:lnTo>
                        <a:pt x="714" y="405"/>
                      </a:lnTo>
                      <a:lnTo>
                        <a:pt x="712" y="407"/>
                      </a:lnTo>
                      <a:lnTo>
                        <a:pt x="712" y="409"/>
                      </a:lnTo>
                      <a:lnTo>
                        <a:pt x="712" y="409"/>
                      </a:lnTo>
                      <a:lnTo>
                        <a:pt x="710" y="411"/>
                      </a:lnTo>
                      <a:lnTo>
                        <a:pt x="710" y="413"/>
                      </a:lnTo>
                      <a:lnTo>
                        <a:pt x="708" y="415"/>
                      </a:lnTo>
                      <a:lnTo>
                        <a:pt x="704" y="420"/>
                      </a:lnTo>
                      <a:lnTo>
                        <a:pt x="702" y="424"/>
                      </a:lnTo>
                      <a:lnTo>
                        <a:pt x="701" y="424"/>
                      </a:lnTo>
                      <a:lnTo>
                        <a:pt x="695" y="424"/>
                      </a:lnTo>
                      <a:lnTo>
                        <a:pt x="695" y="426"/>
                      </a:lnTo>
                      <a:lnTo>
                        <a:pt x="689" y="428"/>
                      </a:lnTo>
                      <a:lnTo>
                        <a:pt x="687" y="430"/>
                      </a:lnTo>
                      <a:lnTo>
                        <a:pt x="687" y="430"/>
                      </a:lnTo>
                      <a:lnTo>
                        <a:pt x="687" y="431"/>
                      </a:lnTo>
                      <a:lnTo>
                        <a:pt x="689" y="431"/>
                      </a:lnTo>
                      <a:lnTo>
                        <a:pt x="689" y="435"/>
                      </a:lnTo>
                      <a:lnTo>
                        <a:pt x="689" y="435"/>
                      </a:lnTo>
                      <a:lnTo>
                        <a:pt x="691" y="437"/>
                      </a:lnTo>
                      <a:lnTo>
                        <a:pt x="691" y="439"/>
                      </a:lnTo>
                      <a:lnTo>
                        <a:pt x="693" y="439"/>
                      </a:lnTo>
                      <a:lnTo>
                        <a:pt x="689" y="441"/>
                      </a:lnTo>
                      <a:lnTo>
                        <a:pt x="689" y="441"/>
                      </a:lnTo>
                      <a:lnTo>
                        <a:pt x="689" y="441"/>
                      </a:lnTo>
                      <a:lnTo>
                        <a:pt x="687" y="441"/>
                      </a:lnTo>
                      <a:lnTo>
                        <a:pt x="687" y="439"/>
                      </a:lnTo>
                      <a:lnTo>
                        <a:pt x="687" y="439"/>
                      </a:lnTo>
                      <a:lnTo>
                        <a:pt x="687" y="441"/>
                      </a:lnTo>
                      <a:lnTo>
                        <a:pt x="686" y="441"/>
                      </a:lnTo>
                      <a:lnTo>
                        <a:pt x="686" y="441"/>
                      </a:lnTo>
                      <a:lnTo>
                        <a:pt x="686" y="441"/>
                      </a:lnTo>
                      <a:lnTo>
                        <a:pt x="684" y="443"/>
                      </a:lnTo>
                      <a:lnTo>
                        <a:pt x="684" y="443"/>
                      </a:lnTo>
                      <a:lnTo>
                        <a:pt x="684" y="443"/>
                      </a:lnTo>
                      <a:lnTo>
                        <a:pt x="684" y="445"/>
                      </a:lnTo>
                      <a:lnTo>
                        <a:pt x="684" y="445"/>
                      </a:lnTo>
                      <a:lnTo>
                        <a:pt x="682" y="446"/>
                      </a:lnTo>
                      <a:lnTo>
                        <a:pt x="680" y="448"/>
                      </a:lnTo>
                      <a:lnTo>
                        <a:pt x="678" y="448"/>
                      </a:lnTo>
                      <a:lnTo>
                        <a:pt x="674" y="450"/>
                      </a:lnTo>
                      <a:lnTo>
                        <a:pt x="672" y="452"/>
                      </a:lnTo>
                      <a:lnTo>
                        <a:pt x="671" y="452"/>
                      </a:lnTo>
                      <a:lnTo>
                        <a:pt x="671" y="454"/>
                      </a:lnTo>
                      <a:lnTo>
                        <a:pt x="657" y="461"/>
                      </a:lnTo>
                      <a:lnTo>
                        <a:pt x="646" y="467"/>
                      </a:lnTo>
                      <a:lnTo>
                        <a:pt x="644" y="469"/>
                      </a:lnTo>
                      <a:lnTo>
                        <a:pt x="642" y="471"/>
                      </a:lnTo>
                      <a:lnTo>
                        <a:pt x="642" y="473"/>
                      </a:lnTo>
                      <a:lnTo>
                        <a:pt x="640" y="471"/>
                      </a:lnTo>
                      <a:lnTo>
                        <a:pt x="640" y="473"/>
                      </a:lnTo>
                      <a:lnTo>
                        <a:pt x="640" y="475"/>
                      </a:lnTo>
                      <a:lnTo>
                        <a:pt x="639" y="475"/>
                      </a:lnTo>
                      <a:lnTo>
                        <a:pt x="637" y="475"/>
                      </a:lnTo>
                      <a:lnTo>
                        <a:pt x="639" y="477"/>
                      </a:lnTo>
                      <a:lnTo>
                        <a:pt x="640" y="475"/>
                      </a:lnTo>
                      <a:lnTo>
                        <a:pt x="640" y="475"/>
                      </a:lnTo>
                      <a:lnTo>
                        <a:pt x="640" y="477"/>
                      </a:lnTo>
                      <a:lnTo>
                        <a:pt x="640" y="478"/>
                      </a:lnTo>
                      <a:lnTo>
                        <a:pt x="639" y="480"/>
                      </a:lnTo>
                      <a:lnTo>
                        <a:pt x="637" y="480"/>
                      </a:lnTo>
                      <a:lnTo>
                        <a:pt x="635" y="482"/>
                      </a:lnTo>
                      <a:lnTo>
                        <a:pt x="631" y="480"/>
                      </a:lnTo>
                      <a:lnTo>
                        <a:pt x="629" y="482"/>
                      </a:lnTo>
                      <a:lnTo>
                        <a:pt x="625" y="484"/>
                      </a:lnTo>
                      <a:lnTo>
                        <a:pt x="622" y="486"/>
                      </a:lnTo>
                      <a:lnTo>
                        <a:pt x="610" y="486"/>
                      </a:lnTo>
                      <a:lnTo>
                        <a:pt x="610" y="486"/>
                      </a:lnTo>
                      <a:lnTo>
                        <a:pt x="609" y="484"/>
                      </a:lnTo>
                      <a:lnTo>
                        <a:pt x="607" y="484"/>
                      </a:lnTo>
                      <a:lnTo>
                        <a:pt x="609" y="486"/>
                      </a:lnTo>
                      <a:lnTo>
                        <a:pt x="607" y="488"/>
                      </a:lnTo>
                      <a:lnTo>
                        <a:pt x="605" y="488"/>
                      </a:lnTo>
                      <a:lnTo>
                        <a:pt x="603" y="488"/>
                      </a:lnTo>
                      <a:lnTo>
                        <a:pt x="603" y="488"/>
                      </a:lnTo>
                      <a:lnTo>
                        <a:pt x="599" y="492"/>
                      </a:lnTo>
                      <a:lnTo>
                        <a:pt x="599" y="492"/>
                      </a:lnTo>
                      <a:lnTo>
                        <a:pt x="597" y="490"/>
                      </a:lnTo>
                      <a:lnTo>
                        <a:pt x="597" y="490"/>
                      </a:lnTo>
                      <a:lnTo>
                        <a:pt x="597" y="490"/>
                      </a:lnTo>
                      <a:lnTo>
                        <a:pt x="595" y="490"/>
                      </a:lnTo>
                      <a:lnTo>
                        <a:pt x="595" y="490"/>
                      </a:lnTo>
                      <a:lnTo>
                        <a:pt x="595" y="492"/>
                      </a:lnTo>
                      <a:lnTo>
                        <a:pt x="595" y="492"/>
                      </a:lnTo>
                      <a:lnTo>
                        <a:pt x="575" y="501"/>
                      </a:lnTo>
                      <a:lnTo>
                        <a:pt x="575" y="501"/>
                      </a:lnTo>
                      <a:lnTo>
                        <a:pt x="573" y="503"/>
                      </a:lnTo>
                      <a:lnTo>
                        <a:pt x="573" y="503"/>
                      </a:lnTo>
                      <a:lnTo>
                        <a:pt x="571" y="503"/>
                      </a:lnTo>
                      <a:lnTo>
                        <a:pt x="569" y="501"/>
                      </a:lnTo>
                      <a:lnTo>
                        <a:pt x="569" y="497"/>
                      </a:lnTo>
                      <a:lnTo>
                        <a:pt x="569" y="495"/>
                      </a:lnTo>
                      <a:lnTo>
                        <a:pt x="569" y="497"/>
                      </a:lnTo>
                      <a:lnTo>
                        <a:pt x="567" y="497"/>
                      </a:lnTo>
                      <a:lnTo>
                        <a:pt x="567" y="497"/>
                      </a:lnTo>
                      <a:lnTo>
                        <a:pt x="565" y="497"/>
                      </a:lnTo>
                      <a:lnTo>
                        <a:pt x="565" y="495"/>
                      </a:lnTo>
                      <a:lnTo>
                        <a:pt x="567" y="497"/>
                      </a:lnTo>
                      <a:lnTo>
                        <a:pt x="569" y="499"/>
                      </a:lnTo>
                      <a:lnTo>
                        <a:pt x="569" y="501"/>
                      </a:lnTo>
                      <a:lnTo>
                        <a:pt x="567" y="503"/>
                      </a:lnTo>
                      <a:lnTo>
                        <a:pt x="569" y="503"/>
                      </a:lnTo>
                      <a:lnTo>
                        <a:pt x="567" y="505"/>
                      </a:lnTo>
                      <a:lnTo>
                        <a:pt x="562" y="507"/>
                      </a:lnTo>
                      <a:lnTo>
                        <a:pt x="552" y="508"/>
                      </a:lnTo>
                      <a:lnTo>
                        <a:pt x="548" y="510"/>
                      </a:lnTo>
                      <a:lnTo>
                        <a:pt x="541" y="516"/>
                      </a:lnTo>
                      <a:lnTo>
                        <a:pt x="539" y="516"/>
                      </a:lnTo>
                      <a:lnTo>
                        <a:pt x="539" y="516"/>
                      </a:lnTo>
                      <a:lnTo>
                        <a:pt x="537" y="516"/>
                      </a:lnTo>
                      <a:lnTo>
                        <a:pt x="535" y="520"/>
                      </a:lnTo>
                      <a:lnTo>
                        <a:pt x="532" y="522"/>
                      </a:lnTo>
                      <a:lnTo>
                        <a:pt x="530" y="522"/>
                      </a:lnTo>
                      <a:lnTo>
                        <a:pt x="528" y="523"/>
                      </a:lnTo>
                      <a:lnTo>
                        <a:pt x="518" y="527"/>
                      </a:lnTo>
                      <a:lnTo>
                        <a:pt x="517" y="529"/>
                      </a:lnTo>
                      <a:lnTo>
                        <a:pt x="515" y="531"/>
                      </a:lnTo>
                      <a:lnTo>
                        <a:pt x="515" y="531"/>
                      </a:lnTo>
                      <a:lnTo>
                        <a:pt x="515" y="531"/>
                      </a:lnTo>
                      <a:lnTo>
                        <a:pt x="513" y="533"/>
                      </a:lnTo>
                      <a:lnTo>
                        <a:pt x="513" y="533"/>
                      </a:lnTo>
                      <a:lnTo>
                        <a:pt x="511" y="533"/>
                      </a:lnTo>
                      <a:lnTo>
                        <a:pt x="509" y="533"/>
                      </a:lnTo>
                      <a:lnTo>
                        <a:pt x="509" y="533"/>
                      </a:lnTo>
                      <a:lnTo>
                        <a:pt x="507" y="535"/>
                      </a:lnTo>
                      <a:lnTo>
                        <a:pt x="507" y="537"/>
                      </a:lnTo>
                      <a:lnTo>
                        <a:pt x="505" y="537"/>
                      </a:lnTo>
                      <a:lnTo>
                        <a:pt x="503" y="538"/>
                      </a:lnTo>
                      <a:lnTo>
                        <a:pt x="502" y="537"/>
                      </a:lnTo>
                      <a:lnTo>
                        <a:pt x="502" y="540"/>
                      </a:lnTo>
                      <a:lnTo>
                        <a:pt x="500" y="542"/>
                      </a:lnTo>
                      <a:lnTo>
                        <a:pt x="494" y="546"/>
                      </a:lnTo>
                      <a:lnTo>
                        <a:pt x="488" y="555"/>
                      </a:lnTo>
                      <a:lnTo>
                        <a:pt x="487" y="557"/>
                      </a:lnTo>
                      <a:lnTo>
                        <a:pt x="487" y="557"/>
                      </a:lnTo>
                      <a:lnTo>
                        <a:pt x="487" y="555"/>
                      </a:lnTo>
                      <a:lnTo>
                        <a:pt x="487" y="555"/>
                      </a:lnTo>
                      <a:lnTo>
                        <a:pt x="485" y="555"/>
                      </a:lnTo>
                      <a:lnTo>
                        <a:pt x="485" y="555"/>
                      </a:lnTo>
                      <a:lnTo>
                        <a:pt x="485" y="554"/>
                      </a:lnTo>
                      <a:lnTo>
                        <a:pt x="483" y="554"/>
                      </a:lnTo>
                      <a:lnTo>
                        <a:pt x="481" y="554"/>
                      </a:lnTo>
                      <a:lnTo>
                        <a:pt x="481" y="552"/>
                      </a:lnTo>
                      <a:lnTo>
                        <a:pt x="481" y="552"/>
                      </a:lnTo>
                      <a:lnTo>
                        <a:pt x="481" y="550"/>
                      </a:lnTo>
                      <a:lnTo>
                        <a:pt x="481" y="548"/>
                      </a:lnTo>
                      <a:lnTo>
                        <a:pt x="477" y="548"/>
                      </a:lnTo>
                      <a:lnTo>
                        <a:pt x="475" y="548"/>
                      </a:lnTo>
                      <a:lnTo>
                        <a:pt x="475" y="550"/>
                      </a:lnTo>
                      <a:lnTo>
                        <a:pt x="477" y="548"/>
                      </a:lnTo>
                      <a:lnTo>
                        <a:pt x="479" y="550"/>
                      </a:lnTo>
                      <a:lnTo>
                        <a:pt x="481" y="552"/>
                      </a:lnTo>
                      <a:lnTo>
                        <a:pt x="481" y="554"/>
                      </a:lnTo>
                      <a:lnTo>
                        <a:pt x="481" y="557"/>
                      </a:lnTo>
                      <a:lnTo>
                        <a:pt x="481" y="557"/>
                      </a:lnTo>
                      <a:lnTo>
                        <a:pt x="485" y="559"/>
                      </a:lnTo>
                      <a:lnTo>
                        <a:pt x="485" y="559"/>
                      </a:lnTo>
                      <a:lnTo>
                        <a:pt x="485" y="559"/>
                      </a:lnTo>
                      <a:lnTo>
                        <a:pt x="487" y="561"/>
                      </a:lnTo>
                      <a:lnTo>
                        <a:pt x="485" y="565"/>
                      </a:lnTo>
                      <a:lnTo>
                        <a:pt x="483" y="567"/>
                      </a:lnTo>
                      <a:lnTo>
                        <a:pt x="481" y="569"/>
                      </a:lnTo>
                      <a:lnTo>
                        <a:pt x="481" y="569"/>
                      </a:lnTo>
                      <a:lnTo>
                        <a:pt x="481" y="570"/>
                      </a:lnTo>
                      <a:lnTo>
                        <a:pt x="481" y="570"/>
                      </a:lnTo>
                      <a:lnTo>
                        <a:pt x="479" y="570"/>
                      </a:lnTo>
                      <a:lnTo>
                        <a:pt x="477" y="570"/>
                      </a:lnTo>
                      <a:lnTo>
                        <a:pt x="475" y="570"/>
                      </a:lnTo>
                      <a:lnTo>
                        <a:pt x="475" y="570"/>
                      </a:lnTo>
                      <a:lnTo>
                        <a:pt x="473" y="572"/>
                      </a:lnTo>
                      <a:lnTo>
                        <a:pt x="473" y="574"/>
                      </a:lnTo>
                      <a:lnTo>
                        <a:pt x="473" y="574"/>
                      </a:lnTo>
                      <a:lnTo>
                        <a:pt x="475" y="572"/>
                      </a:lnTo>
                      <a:lnTo>
                        <a:pt x="477" y="572"/>
                      </a:lnTo>
                      <a:lnTo>
                        <a:pt x="475" y="574"/>
                      </a:lnTo>
                      <a:lnTo>
                        <a:pt x="471" y="580"/>
                      </a:lnTo>
                      <a:lnTo>
                        <a:pt x="468" y="582"/>
                      </a:lnTo>
                      <a:lnTo>
                        <a:pt x="462" y="589"/>
                      </a:lnTo>
                      <a:lnTo>
                        <a:pt x="458" y="593"/>
                      </a:lnTo>
                      <a:lnTo>
                        <a:pt x="456" y="593"/>
                      </a:lnTo>
                      <a:lnTo>
                        <a:pt x="455" y="597"/>
                      </a:lnTo>
                      <a:lnTo>
                        <a:pt x="455" y="597"/>
                      </a:lnTo>
                      <a:lnTo>
                        <a:pt x="455" y="597"/>
                      </a:lnTo>
                      <a:lnTo>
                        <a:pt x="453" y="597"/>
                      </a:lnTo>
                      <a:lnTo>
                        <a:pt x="453" y="599"/>
                      </a:lnTo>
                      <a:lnTo>
                        <a:pt x="453" y="599"/>
                      </a:lnTo>
                      <a:lnTo>
                        <a:pt x="451" y="599"/>
                      </a:lnTo>
                      <a:lnTo>
                        <a:pt x="451" y="599"/>
                      </a:lnTo>
                      <a:lnTo>
                        <a:pt x="451" y="599"/>
                      </a:lnTo>
                      <a:lnTo>
                        <a:pt x="451" y="600"/>
                      </a:lnTo>
                      <a:lnTo>
                        <a:pt x="451" y="602"/>
                      </a:lnTo>
                      <a:lnTo>
                        <a:pt x="449" y="602"/>
                      </a:lnTo>
                      <a:lnTo>
                        <a:pt x="447" y="610"/>
                      </a:lnTo>
                      <a:lnTo>
                        <a:pt x="445" y="610"/>
                      </a:lnTo>
                      <a:lnTo>
                        <a:pt x="445" y="610"/>
                      </a:lnTo>
                      <a:lnTo>
                        <a:pt x="445" y="610"/>
                      </a:lnTo>
                      <a:lnTo>
                        <a:pt x="445" y="608"/>
                      </a:lnTo>
                      <a:lnTo>
                        <a:pt x="443" y="610"/>
                      </a:lnTo>
                      <a:lnTo>
                        <a:pt x="443" y="610"/>
                      </a:lnTo>
                      <a:lnTo>
                        <a:pt x="443" y="612"/>
                      </a:lnTo>
                      <a:lnTo>
                        <a:pt x="443" y="614"/>
                      </a:lnTo>
                      <a:lnTo>
                        <a:pt x="443" y="614"/>
                      </a:lnTo>
                      <a:lnTo>
                        <a:pt x="443" y="614"/>
                      </a:lnTo>
                      <a:lnTo>
                        <a:pt x="443" y="612"/>
                      </a:lnTo>
                      <a:lnTo>
                        <a:pt x="445" y="612"/>
                      </a:lnTo>
                      <a:lnTo>
                        <a:pt x="445" y="612"/>
                      </a:lnTo>
                      <a:lnTo>
                        <a:pt x="445" y="614"/>
                      </a:lnTo>
                      <a:lnTo>
                        <a:pt x="445" y="614"/>
                      </a:lnTo>
                      <a:lnTo>
                        <a:pt x="445" y="614"/>
                      </a:lnTo>
                      <a:lnTo>
                        <a:pt x="447" y="615"/>
                      </a:lnTo>
                      <a:lnTo>
                        <a:pt x="445" y="615"/>
                      </a:lnTo>
                      <a:lnTo>
                        <a:pt x="443" y="617"/>
                      </a:lnTo>
                      <a:lnTo>
                        <a:pt x="443" y="617"/>
                      </a:lnTo>
                      <a:lnTo>
                        <a:pt x="441" y="617"/>
                      </a:lnTo>
                      <a:lnTo>
                        <a:pt x="440" y="617"/>
                      </a:lnTo>
                      <a:lnTo>
                        <a:pt x="438" y="615"/>
                      </a:lnTo>
                      <a:lnTo>
                        <a:pt x="438" y="615"/>
                      </a:lnTo>
                      <a:lnTo>
                        <a:pt x="436" y="614"/>
                      </a:lnTo>
                      <a:lnTo>
                        <a:pt x="434" y="610"/>
                      </a:lnTo>
                      <a:lnTo>
                        <a:pt x="432" y="612"/>
                      </a:lnTo>
                      <a:lnTo>
                        <a:pt x="434" y="617"/>
                      </a:lnTo>
                      <a:lnTo>
                        <a:pt x="436" y="619"/>
                      </a:lnTo>
                      <a:lnTo>
                        <a:pt x="434" y="623"/>
                      </a:lnTo>
                      <a:lnTo>
                        <a:pt x="434" y="623"/>
                      </a:lnTo>
                      <a:lnTo>
                        <a:pt x="436" y="623"/>
                      </a:lnTo>
                      <a:lnTo>
                        <a:pt x="436" y="623"/>
                      </a:lnTo>
                      <a:lnTo>
                        <a:pt x="436" y="623"/>
                      </a:lnTo>
                      <a:lnTo>
                        <a:pt x="436" y="625"/>
                      </a:lnTo>
                      <a:lnTo>
                        <a:pt x="434" y="623"/>
                      </a:lnTo>
                      <a:lnTo>
                        <a:pt x="432" y="625"/>
                      </a:lnTo>
                      <a:lnTo>
                        <a:pt x="430" y="625"/>
                      </a:lnTo>
                      <a:lnTo>
                        <a:pt x="426" y="625"/>
                      </a:lnTo>
                      <a:lnTo>
                        <a:pt x="426" y="623"/>
                      </a:lnTo>
                      <a:lnTo>
                        <a:pt x="425" y="619"/>
                      </a:lnTo>
                      <a:lnTo>
                        <a:pt x="426" y="619"/>
                      </a:lnTo>
                      <a:lnTo>
                        <a:pt x="426" y="619"/>
                      </a:lnTo>
                      <a:lnTo>
                        <a:pt x="426" y="617"/>
                      </a:lnTo>
                      <a:lnTo>
                        <a:pt x="425" y="617"/>
                      </a:lnTo>
                      <a:lnTo>
                        <a:pt x="425" y="617"/>
                      </a:lnTo>
                      <a:lnTo>
                        <a:pt x="421" y="621"/>
                      </a:lnTo>
                      <a:lnTo>
                        <a:pt x="419" y="625"/>
                      </a:lnTo>
                      <a:lnTo>
                        <a:pt x="417" y="627"/>
                      </a:lnTo>
                      <a:lnTo>
                        <a:pt x="415" y="627"/>
                      </a:lnTo>
                      <a:lnTo>
                        <a:pt x="415" y="625"/>
                      </a:lnTo>
                      <a:lnTo>
                        <a:pt x="415" y="625"/>
                      </a:lnTo>
                      <a:lnTo>
                        <a:pt x="413" y="625"/>
                      </a:lnTo>
                      <a:lnTo>
                        <a:pt x="413" y="625"/>
                      </a:lnTo>
                      <a:lnTo>
                        <a:pt x="413" y="627"/>
                      </a:lnTo>
                      <a:lnTo>
                        <a:pt x="413" y="627"/>
                      </a:lnTo>
                      <a:lnTo>
                        <a:pt x="411" y="629"/>
                      </a:lnTo>
                      <a:lnTo>
                        <a:pt x="411" y="631"/>
                      </a:lnTo>
                      <a:lnTo>
                        <a:pt x="410" y="631"/>
                      </a:lnTo>
                      <a:lnTo>
                        <a:pt x="408" y="631"/>
                      </a:lnTo>
                      <a:lnTo>
                        <a:pt x="408" y="629"/>
                      </a:lnTo>
                      <a:lnTo>
                        <a:pt x="408" y="629"/>
                      </a:lnTo>
                      <a:lnTo>
                        <a:pt x="406" y="629"/>
                      </a:lnTo>
                      <a:lnTo>
                        <a:pt x="406" y="629"/>
                      </a:lnTo>
                      <a:lnTo>
                        <a:pt x="406" y="631"/>
                      </a:lnTo>
                      <a:lnTo>
                        <a:pt x="406" y="631"/>
                      </a:lnTo>
                      <a:lnTo>
                        <a:pt x="406" y="631"/>
                      </a:lnTo>
                      <a:lnTo>
                        <a:pt x="408" y="631"/>
                      </a:lnTo>
                      <a:lnTo>
                        <a:pt x="406" y="632"/>
                      </a:lnTo>
                      <a:lnTo>
                        <a:pt x="396" y="638"/>
                      </a:lnTo>
                      <a:lnTo>
                        <a:pt x="396" y="640"/>
                      </a:lnTo>
                      <a:lnTo>
                        <a:pt x="394" y="642"/>
                      </a:lnTo>
                      <a:lnTo>
                        <a:pt x="394" y="642"/>
                      </a:lnTo>
                      <a:lnTo>
                        <a:pt x="393" y="642"/>
                      </a:lnTo>
                      <a:lnTo>
                        <a:pt x="393" y="642"/>
                      </a:lnTo>
                      <a:lnTo>
                        <a:pt x="391" y="646"/>
                      </a:lnTo>
                      <a:lnTo>
                        <a:pt x="391" y="646"/>
                      </a:lnTo>
                      <a:lnTo>
                        <a:pt x="393" y="646"/>
                      </a:lnTo>
                      <a:lnTo>
                        <a:pt x="393" y="646"/>
                      </a:lnTo>
                      <a:lnTo>
                        <a:pt x="391" y="647"/>
                      </a:lnTo>
                      <a:lnTo>
                        <a:pt x="389" y="647"/>
                      </a:lnTo>
                      <a:lnTo>
                        <a:pt x="385" y="651"/>
                      </a:lnTo>
                      <a:lnTo>
                        <a:pt x="387" y="651"/>
                      </a:lnTo>
                      <a:lnTo>
                        <a:pt x="385" y="653"/>
                      </a:lnTo>
                      <a:lnTo>
                        <a:pt x="383" y="657"/>
                      </a:lnTo>
                      <a:lnTo>
                        <a:pt x="381" y="657"/>
                      </a:lnTo>
                      <a:lnTo>
                        <a:pt x="381" y="657"/>
                      </a:lnTo>
                      <a:lnTo>
                        <a:pt x="381" y="657"/>
                      </a:lnTo>
                      <a:lnTo>
                        <a:pt x="379" y="659"/>
                      </a:lnTo>
                      <a:lnTo>
                        <a:pt x="379" y="659"/>
                      </a:lnTo>
                      <a:lnTo>
                        <a:pt x="379" y="659"/>
                      </a:lnTo>
                      <a:lnTo>
                        <a:pt x="376" y="664"/>
                      </a:lnTo>
                      <a:lnTo>
                        <a:pt x="368" y="672"/>
                      </a:lnTo>
                      <a:lnTo>
                        <a:pt x="361" y="679"/>
                      </a:lnTo>
                      <a:lnTo>
                        <a:pt x="353" y="687"/>
                      </a:lnTo>
                      <a:lnTo>
                        <a:pt x="351" y="687"/>
                      </a:lnTo>
                      <a:lnTo>
                        <a:pt x="349" y="687"/>
                      </a:lnTo>
                      <a:lnTo>
                        <a:pt x="346" y="692"/>
                      </a:lnTo>
                      <a:lnTo>
                        <a:pt x="344" y="694"/>
                      </a:lnTo>
                      <a:lnTo>
                        <a:pt x="342" y="692"/>
                      </a:lnTo>
                      <a:lnTo>
                        <a:pt x="342" y="692"/>
                      </a:lnTo>
                      <a:lnTo>
                        <a:pt x="340" y="696"/>
                      </a:lnTo>
                      <a:lnTo>
                        <a:pt x="336" y="698"/>
                      </a:lnTo>
                      <a:lnTo>
                        <a:pt x="334" y="698"/>
                      </a:lnTo>
                      <a:lnTo>
                        <a:pt x="333" y="696"/>
                      </a:lnTo>
                      <a:lnTo>
                        <a:pt x="333" y="696"/>
                      </a:lnTo>
                      <a:lnTo>
                        <a:pt x="333" y="694"/>
                      </a:lnTo>
                      <a:lnTo>
                        <a:pt x="333" y="692"/>
                      </a:lnTo>
                      <a:lnTo>
                        <a:pt x="331" y="691"/>
                      </a:lnTo>
                      <a:lnTo>
                        <a:pt x="327" y="689"/>
                      </a:lnTo>
                      <a:lnTo>
                        <a:pt x="323" y="687"/>
                      </a:lnTo>
                      <a:lnTo>
                        <a:pt x="323" y="687"/>
                      </a:lnTo>
                      <a:lnTo>
                        <a:pt x="321" y="683"/>
                      </a:lnTo>
                      <a:lnTo>
                        <a:pt x="319" y="681"/>
                      </a:lnTo>
                      <a:lnTo>
                        <a:pt x="319" y="681"/>
                      </a:lnTo>
                      <a:lnTo>
                        <a:pt x="317" y="681"/>
                      </a:lnTo>
                      <a:lnTo>
                        <a:pt x="317" y="679"/>
                      </a:lnTo>
                      <a:lnTo>
                        <a:pt x="317" y="677"/>
                      </a:lnTo>
                      <a:lnTo>
                        <a:pt x="317" y="677"/>
                      </a:lnTo>
                      <a:lnTo>
                        <a:pt x="316" y="677"/>
                      </a:lnTo>
                      <a:lnTo>
                        <a:pt x="314" y="677"/>
                      </a:lnTo>
                      <a:lnTo>
                        <a:pt x="314" y="676"/>
                      </a:lnTo>
                      <a:lnTo>
                        <a:pt x="312" y="677"/>
                      </a:lnTo>
                      <a:lnTo>
                        <a:pt x="312" y="679"/>
                      </a:lnTo>
                      <a:lnTo>
                        <a:pt x="310" y="679"/>
                      </a:lnTo>
                      <a:lnTo>
                        <a:pt x="310" y="679"/>
                      </a:lnTo>
                      <a:lnTo>
                        <a:pt x="312" y="679"/>
                      </a:lnTo>
                      <a:lnTo>
                        <a:pt x="314" y="679"/>
                      </a:lnTo>
                      <a:lnTo>
                        <a:pt x="314" y="677"/>
                      </a:lnTo>
                      <a:lnTo>
                        <a:pt x="316" y="679"/>
                      </a:lnTo>
                      <a:lnTo>
                        <a:pt x="317" y="679"/>
                      </a:lnTo>
                      <a:lnTo>
                        <a:pt x="317" y="679"/>
                      </a:lnTo>
                      <a:lnTo>
                        <a:pt x="317" y="683"/>
                      </a:lnTo>
                      <a:lnTo>
                        <a:pt x="319" y="683"/>
                      </a:lnTo>
                      <a:lnTo>
                        <a:pt x="323" y="689"/>
                      </a:lnTo>
                      <a:lnTo>
                        <a:pt x="323" y="689"/>
                      </a:lnTo>
                      <a:lnTo>
                        <a:pt x="323" y="689"/>
                      </a:lnTo>
                      <a:lnTo>
                        <a:pt x="325" y="691"/>
                      </a:lnTo>
                      <a:lnTo>
                        <a:pt x="325" y="691"/>
                      </a:lnTo>
                      <a:lnTo>
                        <a:pt x="325" y="691"/>
                      </a:lnTo>
                      <a:lnTo>
                        <a:pt x="327" y="692"/>
                      </a:lnTo>
                      <a:lnTo>
                        <a:pt x="329" y="694"/>
                      </a:lnTo>
                      <a:lnTo>
                        <a:pt x="329" y="694"/>
                      </a:lnTo>
                      <a:lnTo>
                        <a:pt x="329" y="696"/>
                      </a:lnTo>
                      <a:lnTo>
                        <a:pt x="327" y="698"/>
                      </a:lnTo>
                      <a:lnTo>
                        <a:pt x="325" y="700"/>
                      </a:lnTo>
                      <a:lnTo>
                        <a:pt x="323" y="700"/>
                      </a:lnTo>
                      <a:lnTo>
                        <a:pt x="323" y="702"/>
                      </a:lnTo>
                      <a:lnTo>
                        <a:pt x="325" y="702"/>
                      </a:lnTo>
                      <a:lnTo>
                        <a:pt x="325" y="700"/>
                      </a:lnTo>
                      <a:lnTo>
                        <a:pt x="327" y="700"/>
                      </a:lnTo>
                      <a:lnTo>
                        <a:pt x="327" y="700"/>
                      </a:lnTo>
                      <a:lnTo>
                        <a:pt x="327" y="702"/>
                      </a:lnTo>
                      <a:lnTo>
                        <a:pt x="327" y="704"/>
                      </a:lnTo>
                      <a:lnTo>
                        <a:pt x="327" y="704"/>
                      </a:lnTo>
                      <a:lnTo>
                        <a:pt x="327" y="708"/>
                      </a:lnTo>
                      <a:lnTo>
                        <a:pt x="327" y="708"/>
                      </a:lnTo>
                      <a:lnTo>
                        <a:pt x="327" y="709"/>
                      </a:lnTo>
                      <a:lnTo>
                        <a:pt x="327" y="709"/>
                      </a:lnTo>
                      <a:lnTo>
                        <a:pt x="327" y="709"/>
                      </a:lnTo>
                      <a:lnTo>
                        <a:pt x="327" y="709"/>
                      </a:lnTo>
                      <a:lnTo>
                        <a:pt x="327" y="711"/>
                      </a:lnTo>
                      <a:lnTo>
                        <a:pt x="327" y="711"/>
                      </a:lnTo>
                      <a:lnTo>
                        <a:pt x="327" y="711"/>
                      </a:lnTo>
                      <a:lnTo>
                        <a:pt x="327" y="713"/>
                      </a:lnTo>
                      <a:lnTo>
                        <a:pt x="327" y="715"/>
                      </a:lnTo>
                      <a:lnTo>
                        <a:pt x="327" y="715"/>
                      </a:lnTo>
                      <a:lnTo>
                        <a:pt x="327" y="715"/>
                      </a:lnTo>
                      <a:lnTo>
                        <a:pt x="327" y="717"/>
                      </a:lnTo>
                      <a:lnTo>
                        <a:pt x="329" y="719"/>
                      </a:lnTo>
                      <a:lnTo>
                        <a:pt x="329" y="719"/>
                      </a:lnTo>
                      <a:lnTo>
                        <a:pt x="329" y="721"/>
                      </a:lnTo>
                      <a:lnTo>
                        <a:pt x="327" y="721"/>
                      </a:lnTo>
                      <a:lnTo>
                        <a:pt x="327" y="721"/>
                      </a:lnTo>
                      <a:lnTo>
                        <a:pt x="327" y="723"/>
                      </a:lnTo>
                      <a:lnTo>
                        <a:pt x="325" y="723"/>
                      </a:lnTo>
                      <a:lnTo>
                        <a:pt x="323" y="721"/>
                      </a:lnTo>
                      <a:lnTo>
                        <a:pt x="321" y="721"/>
                      </a:lnTo>
                      <a:lnTo>
                        <a:pt x="321" y="721"/>
                      </a:lnTo>
                      <a:lnTo>
                        <a:pt x="319" y="721"/>
                      </a:lnTo>
                      <a:lnTo>
                        <a:pt x="319" y="721"/>
                      </a:lnTo>
                      <a:lnTo>
                        <a:pt x="319" y="723"/>
                      </a:lnTo>
                      <a:lnTo>
                        <a:pt x="321" y="723"/>
                      </a:lnTo>
                      <a:lnTo>
                        <a:pt x="327" y="726"/>
                      </a:lnTo>
                      <a:lnTo>
                        <a:pt x="327" y="726"/>
                      </a:lnTo>
                      <a:lnTo>
                        <a:pt x="325" y="726"/>
                      </a:lnTo>
                      <a:lnTo>
                        <a:pt x="325" y="730"/>
                      </a:lnTo>
                      <a:lnTo>
                        <a:pt x="323" y="732"/>
                      </a:lnTo>
                      <a:lnTo>
                        <a:pt x="323" y="732"/>
                      </a:lnTo>
                      <a:lnTo>
                        <a:pt x="321" y="734"/>
                      </a:lnTo>
                      <a:lnTo>
                        <a:pt x="321" y="736"/>
                      </a:lnTo>
                      <a:lnTo>
                        <a:pt x="323" y="736"/>
                      </a:lnTo>
                      <a:lnTo>
                        <a:pt x="323" y="738"/>
                      </a:lnTo>
                      <a:lnTo>
                        <a:pt x="321" y="738"/>
                      </a:lnTo>
                      <a:lnTo>
                        <a:pt x="321" y="738"/>
                      </a:lnTo>
                      <a:lnTo>
                        <a:pt x="319" y="738"/>
                      </a:lnTo>
                      <a:lnTo>
                        <a:pt x="319" y="738"/>
                      </a:lnTo>
                      <a:lnTo>
                        <a:pt x="319" y="739"/>
                      </a:lnTo>
                      <a:lnTo>
                        <a:pt x="319" y="741"/>
                      </a:lnTo>
                      <a:lnTo>
                        <a:pt x="319" y="741"/>
                      </a:lnTo>
                      <a:lnTo>
                        <a:pt x="321" y="741"/>
                      </a:lnTo>
                      <a:lnTo>
                        <a:pt x="323" y="743"/>
                      </a:lnTo>
                      <a:lnTo>
                        <a:pt x="323" y="743"/>
                      </a:lnTo>
                      <a:lnTo>
                        <a:pt x="323" y="743"/>
                      </a:lnTo>
                      <a:lnTo>
                        <a:pt x="323" y="745"/>
                      </a:lnTo>
                      <a:lnTo>
                        <a:pt x="323" y="745"/>
                      </a:lnTo>
                      <a:lnTo>
                        <a:pt x="323" y="747"/>
                      </a:lnTo>
                      <a:lnTo>
                        <a:pt x="321" y="749"/>
                      </a:lnTo>
                      <a:lnTo>
                        <a:pt x="321" y="751"/>
                      </a:lnTo>
                      <a:lnTo>
                        <a:pt x="323" y="749"/>
                      </a:lnTo>
                      <a:lnTo>
                        <a:pt x="325" y="749"/>
                      </a:lnTo>
                      <a:lnTo>
                        <a:pt x="325" y="749"/>
                      </a:lnTo>
                      <a:lnTo>
                        <a:pt x="325" y="751"/>
                      </a:lnTo>
                      <a:lnTo>
                        <a:pt x="327" y="751"/>
                      </a:lnTo>
                      <a:lnTo>
                        <a:pt x="327" y="751"/>
                      </a:lnTo>
                      <a:lnTo>
                        <a:pt x="329" y="753"/>
                      </a:lnTo>
                      <a:lnTo>
                        <a:pt x="329" y="753"/>
                      </a:lnTo>
                      <a:lnTo>
                        <a:pt x="331" y="754"/>
                      </a:lnTo>
                      <a:lnTo>
                        <a:pt x="333" y="754"/>
                      </a:lnTo>
                      <a:lnTo>
                        <a:pt x="333" y="756"/>
                      </a:lnTo>
                      <a:lnTo>
                        <a:pt x="333" y="758"/>
                      </a:lnTo>
                      <a:lnTo>
                        <a:pt x="333" y="760"/>
                      </a:lnTo>
                      <a:lnTo>
                        <a:pt x="334" y="760"/>
                      </a:lnTo>
                      <a:lnTo>
                        <a:pt x="336" y="758"/>
                      </a:lnTo>
                      <a:lnTo>
                        <a:pt x="336" y="758"/>
                      </a:lnTo>
                      <a:lnTo>
                        <a:pt x="336" y="760"/>
                      </a:lnTo>
                      <a:lnTo>
                        <a:pt x="336" y="762"/>
                      </a:lnTo>
                      <a:lnTo>
                        <a:pt x="334" y="762"/>
                      </a:lnTo>
                      <a:lnTo>
                        <a:pt x="334" y="764"/>
                      </a:lnTo>
                      <a:lnTo>
                        <a:pt x="336" y="762"/>
                      </a:lnTo>
                      <a:lnTo>
                        <a:pt x="338" y="762"/>
                      </a:lnTo>
                      <a:lnTo>
                        <a:pt x="342" y="762"/>
                      </a:lnTo>
                      <a:lnTo>
                        <a:pt x="342" y="762"/>
                      </a:lnTo>
                      <a:lnTo>
                        <a:pt x="344" y="764"/>
                      </a:lnTo>
                      <a:lnTo>
                        <a:pt x="344" y="766"/>
                      </a:lnTo>
                      <a:lnTo>
                        <a:pt x="344" y="768"/>
                      </a:lnTo>
                      <a:lnTo>
                        <a:pt x="346" y="768"/>
                      </a:lnTo>
                      <a:lnTo>
                        <a:pt x="346" y="768"/>
                      </a:lnTo>
                      <a:lnTo>
                        <a:pt x="346" y="768"/>
                      </a:lnTo>
                      <a:lnTo>
                        <a:pt x="346" y="769"/>
                      </a:lnTo>
                      <a:lnTo>
                        <a:pt x="346" y="771"/>
                      </a:lnTo>
                      <a:lnTo>
                        <a:pt x="346" y="771"/>
                      </a:lnTo>
                      <a:lnTo>
                        <a:pt x="346" y="773"/>
                      </a:lnTo>
                      <a:lnTo>
                        <a:pt x="348" y="775"/>
                      </a:lnTo>
                      <a:lnTo>
                        <a:pt x="348" y="777"/>
                      </a:lnTo>
                      <a:lnTo>
                        <a:pt x="348" y="777"/>
                      </a:lnTo>
                      <a:lnTo>
                        <a:pt x="348" y="779"/>
                      </a:lnTo>
                      <a:lnTo>
                        <a:pt x="348" y="779"/>
                      </a:lnTo>
                      <a:lnTo>
                        <a:pt x="348" y="781"/>
                      </a:lnTo>
                      <a:lnTo>
                        <a:pt x="349" y="779"/>
                      </a:lnTo>
                      <a:lnTo>
                        <a:pt x="349" y="779"/>
                      </a:lnTo>
                      <a:lnTo>
                        <a:pt x="351" y="779"/>
                      </a:lnTo>
                      <a:lnTo>
                        <a:pt x="353" y="781"/>
                      </a:lnTo>
                      <a:lnTo>
                        <a:pt x="353" y="781"/>
                      </a:lnTo>
                      <a:lnTo>
                        <a:pt x="353" y="781"/>
                      </a:lnTo>
                      <a:lnTo>
                        <a:pt x="351" y="783"/>
                      </a:lnTo>
                      <a:lnTo>
                        <a:pt x="351" y="783"/>
                      </a:lnTo>
                      <a:lnTo>
                        <a:pt x="353" y="783"/>
                      </a:lnTo>
                      <a:lnTo>
                        <a:pt x="353" y="784"/>
                      </a:lnTo>
                      <a:lnTo>
                        <a:pt x="351" y="786"/>
                      </a:lnTo>
                      <a:lnTo>
                        <a:pt x="351" y="784"/>
                      </a:lnTo>
                      <a:lnTo>
                        <a:pt x="349" y="784"/>
                      </a:lnTo>
                      <a:lnTo>
                        <a:pt x="349" y="786"/>
                      </a:lnTo>
                      <a:lnTo>
                        <a:pt x="349" y="786"/>
                      </a:lnTo>
                      <a:lnTo>
                        <a:pt x="349" y="786"/>
                      </a:lnTo>
                      <a:lnTo>
                        <a:pt x="349" y="788"/>
                      </a:lnTo>
                      <a:lnTo>
                        <a:pt x="351" y="788"/>
                      </a:lnTo>
                      <a:lnTo>
                        <a:pt x="351" y="790"/>
                      </a:lnTo>
                      <a:lnTo>
                        <a:pt x="349" y="792"/>
                      </a:lnTo>
                      <a:lnTo>
                        <a:pt x="349" y="792"/>
                      </a:lnTo>
                      <a:lnTo>
                        <a:pt x="348" y="792"/>
                      </a:lnTo>
                      <a:lnTo>
                        <a:pt x="348" y="792"/>
                      </a:lnTo>
                      <a:lnTo>
                        <a:pt x="348" y="792"/>
                      </a:lnTo>
                      <a:lnTo>
                        <a:pt x="346" y="792"/>
                      </a:lnTo>
                      <a:lnTo>
                        <a:pt x="346" y="792"/>
                      </a:lnTo>
                      <a:lnTo>
                        <a:pt x="346" y="794"/>
                      </a:lnTo>
                      <a:lnTo>
                        <a:pt x="346" y="794"/>
                      </a:lnTo>
                      <a:lnTo>
                        <a:pt x="348" y="794"/>
                      </a:lnTo>
                      <a:lnTo>
                        <a:pt x="348" y="796"/>
                      </a:lnTo>
                      <a:lnTo>
                        <a:pt x="348" y="796"/>
                      </a:lnTo>
                      <a:lnTo>
                        <a:pt x="349" y="796"/>
                      </a:lnTo>
                      <a:lnTo>
                        <a:pt x="349" y="798"/>
                      </a:lnTo>
                      <a:lnTo>
                        <a:pt x="348" y="798"/>
                      </a:lnTo>
                      <a:lnTo>
                        <a:pt x="348" y="798"/>
                      </a:lnTo>
                      <a:lnTo>
                        <a:pt x="348" y="798"/>
                      </a:lnTo>
                      <a:lnTo>
                        <a:pt x="348" y="800"/>
                      </a:lnTo>
                      <a:lnTo>
                        <a:pt x="349" y="800"/>
                      </a:lnTo>
                      <a:lnTo>
                        <a:pt x="349" y="801"/>
                      </a:lnTo>
                      <a:lnTo>
                        <a:pt x="349" y="801"/>
                      </a:lnTo>
                      <a:lnTo>
                        <a:pt x="349" y="801"/>
                      </a:lnTo>
                      <a:lnTo>
                        <a:pt x="351" y="801"/>
                      </a:lnTo>
                      <a:lnTo>
                        <a:pt x="351" y="803"/>
                      </a:lnTo>
                      <a:lnTo>
                        <a:pt x="349" y="803"/>
                      </a:lnTo>
                      <a:lnTo>
                        <a:pt x="349" y="803"/>
                      </a:lnTo>
                      <a:lnTo>
                        <a:pt x="349" y="803"/>
                      </a:lnTo>
                      <a:lnTo>
                        <a:pt x="348" y="805"/>
                      </a:lnTo>
                      <a:lnTo>
                        <a:pt x="348" y="805"/>
                      </a:lnTo>
                      <a:lnTo>
                        <a:pt x="349" y="805"/>
                      </a:lnTo>
                      <a:lnTo>
                        <a:pt x="349" y="805"/>
                      </a:lnTo>
                      <a:lnTo>
                        <a:pt x="349" y="807"/>
                      </a:lnTo>
                      <a:lnTo>
                        <a:pt x="349" y="811"/>
                      </a:lnTo>
                      <a:lnTo>
                        <a:pt x="351" y="809"/>
                      </a:lnTo>
                      <a:lnTo>
                        <a:pt x="353" y="800"/>
                      </a:lnTo>
                      <a:lnTo>
                        <a:pt x="353" y="801"/>
                      </a:lnTo>
                      <a:lnTo>
                        <a:pt x="353" y="805"/>
                      </a:lnTo>
                      <a:lnTo>
                        <a:pt x="353" y="807"/>
                      </a:lnTo>
                      <a:lnTo>
                        <a:pt x="353" y="815"/>
                      </a:lnTo>
                      <a:lnTo>
                        <a:pt x="355" y="820"/>
                      </a:lnTo>
                      <a:lnTo>
                        <a:pt x="359" y="828"/>
                      </a:lnTo>
                      <a:lnTo>
                        <a:pt x="361" y="830"/>
                      </a:lnTo>
                      <a:lnTo>
                        <a:pt x="361" y="830"/>
                      </a:lnTo>
                      <a:lnTo>
                        <a:pt x="364" y="835"/>
                      </a:lnTo>
                      <a:lnTo>
                        <a:pt x="364" y="839"/>
                      </a:lnTo>
                      <a:lnTo>
                        <a:pt x="364" y="845"/>
                      </a:lnTo>
                      <a:lnTo>
                        <a:pt x="364" y="848"/>
                      </a:lnTo>
                      <a:lnTo>
                        <a:pt x="366" y="852"/>
                      </a:lnTo>
                      <a:lnTo>
                        <a:pt x="366" y="854"/>
                      </a:lnTo>
                      <a:lnTo>
                        <a:pt x="366" y="860"/>
                      </a:lnTo>
                      <a:lnTo>
                        <a:pt x="368" y="863"/>
                      </a:lnTo>
                      <a:lnTo>
                        <a:pt x="368" y="869"/>
                      </a:lnTo>
                      <a:lnTo>
                        <a:pt x="366" y="890"/>
                      </a:lnTo>
                      <a:lnTo>
                        <a:pt x="366" y="893"/>
                      </a:lnTo>
                      <a:lnTo>
                        <a:pt x="366" y="893"/>
                      </a:lnTo>
                      <a:lnTo>
                        <a:pt x="368" y="895"/>
                      </a:lnTo>
                      <a:lnTo>
                        <a:pt x="368" y="895"/>
                      </a:lnTo>
                      <a:lnTo>
                        <a:pt x="370" y="897"/>
                      </a:lnTo>
                      <a:lnTo>
                        <a:pt x="372" y="899"/>
                      </a:lnTo>
                      <a:lnTo>
                        <a:pt x="372" y="901"/>
                      </a:lnTo>
                      <a:lnTo>
                        <a:pt x="374" y="899"/>
                      </a:lnTo>
                      <a:lnTo>
                        <a:pt x="374" y="895"/>
                      </a:lnTo>
                      <a:lnTo>
                        <a:pt x="374" y="895"/>
                      </a:lnTo>
                      <a:lnTo>
                        <a:pt x="376" y="893"/>
                      </a:lnTo>
                      <a:lnTo>
                        <a:pt x="374" y="892"/>
                      </a:lnTo>
                      <a:lnTo>
                        <a:pt x="372" y="888"/>
                      </a:lnTo>
                      <a:lnTo>
                        <a:pt x="372" y="884"/>
                      </a:lnTo>
                      <a:lnTo>
                        <a:pt x="374" y="880"/>
                      </a:lnTo>
                      <a:lnTo>
                        <a:pt x="374" y="880"/>
                      </a:lnTo>
                      <a:lnTo>
                        <a:pt x="374" y="878"/>
                      </a:lnTo>
                      <a:lnTo>
                        <a:pt x="374" y="878"/>
                      </a:lnTo>
                      <a:lnTo>
                        <a:pt x="374" y="878"/>
                      </a:lnTo>
                      <a:lnTo>
                        <a:pt x="376" y="880"/>
                      </a:lnTo>
                      <a:lnTo>
                        <a:pt x="376" y="880"/>
                      </a:lnTo>
                      <a:lnTo>
                        <a:pt x="376" y="880"/>
                      </a:lnTo>
                      <a:lnTo>
                        <a:pt x="374" y="877"/>
                      </a:lnTo>
                      <a:lnTo>
                        <a:pt x="374" y="877"/>
                      </a:lnTo>
                      <a:lnTo>
                        <a:pt x="374" y="875"/>
                      </a:lnTo>
                      <a:lnTo>
                        <a:pt x="376" y="873"/>
                      </a:lnTo>
                      <a:lnTo>
                        <a:pt x="376" y="873"/>
                      </a:lnTo>
                      <a:lnTo>
                        <a:pt x="376" y="873"/>
                      </a:lnTo>
                      <a:lnTo>
                        <a:pt x="376" y="871"/>
                      </a:lnTo>
                      <a:lnTo>
                        <a:pt x="376" y="871"/>
                      </a:lnTo>
                      <a:lnTo>
                        <a:pt x="378" y="871"/>
                      </a:lnTo>
                      <a:lnTo>
                        <a:pt x="378" y="871"/>
                      </a:lnTo>
                      <a:lnTo>
                        <a:pt x="378" y="871"/>
                      </a:lnTo>
                      <a:lnTo>
                        <a:pt x="378" y="871"/>
                      </a:lnTo>
                      <a:lnTo>
                        <a:pt x="378" y="869"/>
                      </a:lnTo>
                      <a:lnTo>
                        <a:pt x="379" y="869"/>
                      </a:lnTo>
                      <a:lnTo>
                        <a:pt x="379" y="869"/>
                      </a:lnTo>
                      <a:lnTo>
                        <a:pt x="379" y="869"/>
                      </a:lnTo>
                      <a:lnTo>
                        <a:pt x="379" y="871"/>
                      </a:lnTo>
                      <a:lnTo>
                        <a:pt x="379" y="871"/>
                      </a:lnTo>
                      <a:lnTo>
                        <a:pt x="379" y="873"/>
                      </a:lnTo>
                      <a:lnTo>
                        <a:pt x="381" y="886"/>
                      </a:lnTo>
                      <a:lnTo>
                        <a:pt x="381" y="886"/>
                      </a:lnTo>
                      <a:lnTo>
                        <a:pt x="383" y="884"/>
                      </a:lnTo>
                      <a:lnTo>
                        <a:pt x="383" y="880"/>
                      </a:lnTo>
                      <a:lnTo>
                        <a:pt x="383" y="878"/>
                      </a:lnTo>
                      <a:lnTo>
                        <a:pt x="383" y="877"/>
                      </a:lnTo>
                      <a:lnTo>
                        <a:pt x="383" y="877"/>
                      </a:lnTo>
                      <a:lnTo>
                        <a:pt x="383" y="886"/>
                      </a:lnTo>
                      <a:lnTo>
                        <a:pt x="383" y="888"/>
                      </a:lnTo>
                      <a:lnTo>
                        <a:pt x="383" y="893"/>
                      </a:lnTo>
                      <a:lnTo>
                        <a:pt x="383" y="893"/>
                      </a:lnTo>
                      <a:lnTo>
                        <a:pt x="379" y="907"/>
                      </a:lnTo>
                      <a:lnTo>
                        <a:pt x="379" y="916"/>
                      </a:lnTo>
                      <a:lnTo>
                        <a:pt x="381" y="933"/>
                      </a:lnTo>
                      <a:lnTo>
                        <a:pt x="383" y="937"/>
                      </a:lnTo>
                      <a:lnTo>
                        <a:pt x="383" y="935"/>
                      </a:lnTo>
                      <a:lnTo>
                        <a:pt x="385" y="935"/>
                      </a:lnTo>
                      <a:lnTo>
                        <a:pt x="387" y="935"/>
                      </a:lnTo>
                      <a:lnTo>
                        <a:pt x="387" y="935"/>
                      </a:lnTo>
                      <a:lnTo>
                        <a:pt x="387" y="933"/>
                      </a:lnTo>
                      <a:lnTo>
                        <a:pt x="387" y="933"/>
                      </a:lnTo>
                      <a:lnTo>
                        <a:pt x="387" y="933"/>
                      </a:lnTo>
                      <a:lnTo>
                        <a:pt x="387" y="937"/>
                      </a:lnTo>
                      <a:lnTo>
                        <a:pt x="385" y="940"/>
                      </a:lnTo>
                      <a:lnTo>
                        <a:pt x="383" y="944"/>
                      </a:lnTo>
                      <a:lnTo>
                        <a:pt x="381" y="950"/>
                      </a:lnTo>
                      <a:lnTo>
                        <a:pt x="379" y="954"/>
                      </a:lnTo>
                      <a:lnTo>
                        <a:pt x="379" y="954"/>
                      </a:lnTo>
                      <a:lnTo>
                        <a:pt x="379" y="955"/>
                      </a:lnTo>
                      <a:lnTo>
                        <a:pt x="379" y="957"/>
                      </a:lnTo>
                      <a:lnTo>
                        <a:pt x="379" y="959"/>
                      </a:lnTo>
                      <a:lnTo>
                        <a:pt x="379" y="961"/>
                      </a:lnTo>
                      <a:lnTo>
                        <a:pt x="379" y="965"/>
                      </a:lnTo>
                      <a:lnTo>
                        <a:pt x="374" y="978"/>
                      </a:lnTo>
                      <a:lnTo>
                        <a:pt x="374" y="987"/>
                      </a:lnTo>
                      <a:lnTo>
                        <a:pt x="374" y="995"/>
                      </a:lnTo>
                      <a:lnTo>
                        <a:pt x="374" y="997"/>
                      </a:lnTo>
                      <a:lnTo>
                        <a:pt x="374" y="999"/>
                      </a:lnTo>
                      <a:lnTo>
                        <a:pt x="372" y="999"/>
                      </a:lnTo>
                      <a:lnTo>
                        <a:pt x="372" y="997"/>
                      </a:lnTo>
                      <a:lnTo>
                        <a:pt x="372" y="995"/>
                      </a:lnTo>
                      <a:lnTo>
                        <a:pt x="372" y="995"/>
                      </a:lnTo>
                      <a:lnTo>
                        <a:pt x="372" y="993"/>
                      </a:lnTo>
                      <a:lnTo>
                        <a:pt x="370" y="993"/>
                      </a:lnTo>
                      <a:lnTo>
                        <a:pt x="368" y="993"/>
                      </a:lnTo>
                      <a:lnTo>
                        <a:pt x="368" y="993"/>
                      </a:lnTo>
                      <a:lnTo>
                        <a:pt x="370" y="995"/>
                      </a:lnTo>
                      <a:lnTo>
                        <a:pt x="370" y="995"/>
                      </a:lnTo>
                      <a:lnTo>
                        <a:pt x="370" y="997"/>
                      </a:lnTo>
                      <a:lnTo>
                        <a:pt x="370" y="999"/>
                      </a:lnTo>
                      <a:lnTo>
                        <a:pt x="370" y="1002"/>
                      </a:lnTo>
                      <a:lnTo>
                        <a:pt x="370" y="1002"/>
                      </a:lnTo>
                      <a:lnTo>
                        <a:pt x="370" y="1006"/>
                      </a:lnTo>
                      <a:lnTo>
                        <a:pt x="370" y="1006"/>
                      </a:lnTo>
                      <a:lnTo>
                        <a:pt x="370" y="1008"/>
                      </a:lnTo>
                      <a:lnTo>
                        <a:pt x="368" y="1008"/>
                      </a:lnTo>
                      <a:lnTo>
                        <a:pt x="368" y="1010"/>
                      </a:lnTo>
                      <a:lnTo>
                        <a:pt x="368" y="1010"/>
                      </a:lnTo>
                      <a:lnTo>
                        <a:pt x="370" y="1012"/>
                      </a:lnTo>
                      <a:lnTo>
                        <a:pt x="370" y="1012"/>
                      </a:lnTo>
                      <a:lnTo>
                        <a:pt x="368" y="1015"/>
                      </a:lnTo>
                      <a:lnTo>
                        <a:pt x="368" y="1015"/>
                      </a:lnTo>
                      <a:lnTo>
                        <a:pt x="368" y="1015"/>
                      </a:lnTo>
                      <a:lnTo>
                        <a:pt x="372" y="1012"/>
                      </a:lnTo>
                      <a:lnTo>
                        <a:pt x="370" y="1008"/>
                      </a:lnTo>
                      <a:lnTo>
                        <a:pt x="370" y="1008"/>
                      </a:lnTo>
                      <a:lnTo>
                        <a:pt x="372" y="1006"/>
                      </a:lnTo>
                      <a:lnTo>
                        <a:pt x="372" y="1006"/>
                      </a:lnTo>
                      <a:lnTo>
                        <a:pt x="374" y="1006"/>
                      </a:lnTo>
                      <a:lnTo>
                        <a:pt x="376" y="1008"/>
                      </a:lnTo>
                      <a:lnTo>
                        <a:pt x="378" y="1008"/>
                      </a:lnTo>
                      <a:lnTo>
                        <a:pt x="378" y="1008"/>
                      </a:lnTo>
                      <a:lnTo>
                        <a:pt x="378" y="1008"/>
                      </a:lnTo>
                      <a:lnTo>
                        <a:pt x="379" y="1002"/>
                      </a:lnTo>
                      <a:lnTo>
                        <a:pt x="379" y="1002"/>
                      </a:lnTo>
                      <a:lnTo>
                        <a:pt x="379" y="1000"/>
                      </a:lnTo>
                      <a:lnTo>
                        <a:pt x="381" y="1002"/>
                      </a:lnTo>
                      <a:lnTo>
                        <a:pt x="383" y="1002"/>
                      </a:lnTo>
                      <a:lnTo>
                        <a:pt x="383" y="1006"/>
                      </a:lnTo>
                      <a:lnTo>
                        <a:pt x="383" y="1006"/>
                      </a:lnTo>
                      <a:lnTo>
                        <a:pt x="383" y="1008"/>
                      </a:lnTo>
                      <a:lnTo>
                        <a:pt x="383" y="1008"/>
                      </a:lnTo>
                      <a:lnTo>
                        <a:pt x="379" y="1021"/>
                      </a:lnTo>
                      <a:lnTo>
                        <a:pt x="379" y="1023"/>
                      </a:lnTo>
                      <a:lnTo>
                        <a:pt x="379" y="1023"/>
                      </a:lnTo>
                      <a:lnTo>
                        <a:pt x="379" y="1025"/>
                      </a:lnTo>
                      <a:lnTo>
                        <a:pt x="379" y="1027"/>
                      </a:lnTo>
                      <a:lnTo>
                        <a:pt x="379" y="1027"/>
                      </a:lnTo>
                      <a:lnTo>
                        <a:pt x="379" y="1029"/>
                      </a:lnTo>
                      <a:lnTo>
                        <a:pt x="378" y="1031"/>
                      </a:lnTo>
                      <a:lnTo>
                        <a:pt x="378" y="1031"/>
                      </a:lnTo>
                      <a:lnTo>
                        <a:pt x="366" y="1047"/>
                      </a:lnTo>
                      <a:lnTo>
                        <a:pt x="359" y="1057"/>
                      </a:lnTo>
                      <a:lnTo>
                        <a:pt x="357" y="1057"/>
                      </a:lnTo>
                      <a:lnTo>
                        <a:pt x="357" y="1059"/>
                      </a:lnTo>
                      <a:lnTo>
                        <a:pt x="357" y="1061"/>
                      </a:lnTo>
                      <a:lnTo>
                        <a:pt x="351" y="1066"/>
                      </a:lnTo>
                      <a:lnTo>
                        <a:pt x="331" y="1077"/>
                      </a:lnTo>
                      <a:lnTo>
                        <a:pt x="319" y="1083"/>
                      </a:lnTo>
                      <a:lnTo>
                        <a:pt x="308" y="1085"/>
                      </a:lnTo>
                      <a:lnTo>
                        <a:pt x="299" y="1089"/>
                      </a:lnTo>
                      <a:lnTo>
                        <a:pt x="295" y="1091"/>
                      </a:lnTo>
                      <a:lnTo>
                        <a:pt x="287" y="1092"/>
                      </a:lnTo>
                      <a:lnTo>
                        <a:pt x="284" y="1094"/>
                      </a:lnTo>
                      <a:lnTo>
                        <a:pt x="269" y="1100"/>
                      </a:lnTo>
                      <a:lnTo>
                        <a:pt x="254" y="1106"/>
                      </a:lnTo>
                      <a:lnTo>
                        <a:pt x="242" y="1111"/>
                      </a:lnTo>
                      <a:lnTo>
                        <a:pt x="235" y="1113"/>
                      </a:lnTo>
                      <a:lnTo>
                        <a:pt x="224" y="1121"/>
                      </a:lnTo>
                      <a:lnTo>
                        <a:pt x="222" y="1121"/>
                      </a:lnTo>
                      <a:lnTo>
                        <a:pt x="222" y="1121"/>
                      </a:lnTo>
                      <a:lnTo>
                        <a:pt x="222" y="1119"/>
                      </a:lnTo>
                      <a:lnTo>
                        <a:pt x="224" y="1119"/>
                      </a:lnTo>
                      <a:lnTo>
                        <a:pt x="224" y="1119"/>
                      </a:lnTo>
                      <a:lnTo>
                        <a:pt x="225" y="1117"/>
                      </a:lnTo>
                      <a:lnTo>
                        <a:pt x="224" y="1117"/>
                      </a:lnTo>
                      <a:lnTo>
                        <a:pt x="222" y="1119"/>
                      </a:lnTo>
                      <a:lnTo>
                        <a:pt x="220" y="1119"/>
                      </a:lnTo>
                      <a:lnTo>
                        <a:pt x="220" y="1121"/>
                      </a:lnTo>
                      <a:lnTo>
                        <a:pt x="218" y="1121"/>
                      </a:lnTo>
                      <a:lnTo>
                        <a:pt x="216" y="1121"/>
                      </a:lnTo>
                      <a:lnTo>
                        <a:pt x="216" y="1123"/>
                      </a:lnTo>
                      <a:lnTo>
                        <a:pt x="218" y="1123"/>
                      </a:lnTo>
                      <a:lnTo>
                        <a:pt x="218" y="1123"/>
                      </a:lnTo>
                      <a:lnTo>
                        <a:pt x="218" y="1123"/>
                      </a:lnTo>
                      <a:lnTo>
                        <a:pt x="216" y="1124"/>
                      </a:lnTo>
                      <a:lnTo>
                        <a:pt x="212" y="1126"/>
                      </a:lnTo>
                      <a:lnTo>
                        <a:pt x="192" y="1139"/>
                      </a:lnTo>
                      <a:lnTo>
                        <a:pt x="190" y="1143"/>
                      </a:lnTo>
                      <a:lnTo>
                        <a:pt x="186" y="1149"/>
                      </a:lnTo>
                      <a:lnTo>
                        <a:pt x="184" y="1151"/>
                      </a:lnTo>
                      <a:lnTo>
                        <a:pt x="182" y="1156"/>
                      </a:lnTo>
                      <a:lnTo>
                        <a:pt x="182" y="1158"/>
                      </a:lnTo>
                      <a:lnTo>
                        <a:pt x="182" y="1162"/>
                      </a:lnTo>
                      <a:lnTo>
                        <a:pt x="182" y="1162"/>
                      </a:lnTo>
                      <a:lnTo>
                        <a:pt x="182" y="1162"/>
                      </a:lnTo>
                      <a:lnTo>
                        <a:pt x="182" y="1160"/>
                      </a:lnTo>
                      <a:lnTo>
                        <a:pt x="182" y="1160"/>
                      </a:lnTo>
                      <a:lnTo>
                        <a:pt x="180" y="1162"/>
                      </a:lnTo>
                      <a:lnTo>
                        <a:pt x="180" y="1162"/>
                      </a:lnTo>
                      <a:lnTo>
                        <a:pt x="180" y="1162"/>
                      </a:lnTo>
                      <a:lnTo>
                        <a:pt x="180" y="1164"/>
                      </a:lnTo>
                      <a:lnTo>
                        <a:pt x="179" y="1166"/>
                      </a:lnTo>
                      <a:lnTo>
                        <a:pt x="179" y="1166"/>
                      </a:lnTo>
                      <a:lnTo>
                        <a:pt x="179" y="1168"/>
                      </a:lnTo>
                      <a:lnTo>
                        <a:pt x="179" y="1168"/>
                      </a:lnTo>
                      <a:lnTo>
                        <a:pt x="175" y="1171"/>
                      </a:lnTo>
                      <a:lnTo>
                        <a:pt x="175" y="1173"/>
                      </a:lnTo>
                      <a:lnTo>
                        <a:pt x="173" y="1173"/>
                      </a:lnTo>
                      <a:lnTo>
                        <a:pt x="171" y="1175"/>
                      </a:lnTo>
                      <a:lnTo>
                        <a:pt x="171" y="1175"/>
                      </a:lnTo>
                      <a:lnTo>
                        <a:pt x="171" y="1173"/>
                      </a:lnTo>
                      <a:lnTo>
                        <a:pt x="169" y="1173"/>
                      </a:lnTo>
                      <a:lnTo>
                        <a:pt x="165" y="1173"/>
                      </a:lnTo>
                      <a:lnTo>
                        <a:pt x="165" y="1173"/>
                      </a:lnTo>
                      <a:lnTo>
                        <a:pt x="163" y="1173"/>
                      </a:lnTo>
                      <a:lnTo>
                        <a:pt x="163" y="1175"/>
                      </a:lnTo>
                      <a:lnTo>
                        <a:pt x="163" y="1177"/>
                      </a:lnTo>
                      <a:lnTo>
                        <a:pt x="163" y="1179"/>
                      </a:lnTo>
                      <a:lnTo>
                        <a:pt x="165" y="1177"/>
                      </a:lnTo>
                      <a:lnTo>
                        <a:pt x="165" y="1175"/>
                      </a:lnTo>
                      <a:lnTo>
                        <a:pt x="165" y="1173"/>
                      </a:lnTo>
                      <a:lnTo>
                        <a:pt x="167" y="1175"/>
                      </a:lnTo>
                      <a:lnTo>
                        <a:pt x="167" y="1175"/>
                      </a:lnTo>
                      <a:lnTo>
                        <a:pt x="169" y="1175"/>
                      </a:lnTo>
                      <a:lnTo>
                        <a:pt x="169" y="1175"/>
                      </a:lnTo>
                      <a:lnTo>
                        <a:pt x="169" y="1177"/>
                      </a:lnTo>
                      <a:lnTo>
                        <a:pt x="169" y="1177"/>
                      </a:lnTo>
                      <a:lnTo>
                        <a:pt x="171" y="1179"/>
                      </a:lnTo>
                      <a:lnTo>
                        <a:pt x="171" y="1179"/>
                      </a:lnTo>
                      <a:lnTo>
                        <a:pt x="173" y="1179"/>
                      </a:lnTo>
                      <a:lnTo>
                        <a:pt x="173" y="1181"/>
                      </a:lnTo>
                      <a:lnTo>
                        <a:pt x="173" y="1183"/>
                      </a:lnTo>
                      <a:lnTo>
                        <a:pt x="175" y="1183"/>
                      </a:lnTo>
                      <a:lnTo>
                        <a:pt x="175" y="1183"/>
                      </a:lnTo>
                      <a:lnTo>
                        <a:pt x="175" y="1184"/>
                      </a:lnTo>
                      <a:lnTo>
                        <a:pt x="175" y="1184"/>
                      </a:lnTo>
                      <a:lnTo>
                        <a:pt x="177" y="1186"/>
                      </a:lnTo>
                      <a:lnTo>
                        <a:pt x="177" y="1190"/>
                      </a:lnTo>
                      <a:lnTo>
                        <a:pt x="179" y="1192"/>
                      </a:lnTo>
                      <a:lnTo>
                        <a:pt x="179" y="1190"/>
                      </a:lnTo>
                      <a:lnTo>
                        <a:pt x="180" y="1190"/>
                      </a:lnTo>
                      <a:lnTo>
                        <a:pt x="182" y="1192"/>
                      </a:lnTo>
                      <a:lnTo>
                        <a:pt x="184" y="1192"/>
                      </a:lnTo>
                      <a:lnTo>
                        <a:pt x="186" y="1194"/>
                      </a:lnTo>
                      <a:lnTo>
                        <a:pt x="186" y="1196"/>
                      </a:lnTo>
                      <a:lnTo>
                        <a:pt x="188" y="1198"/>
                      </a:lnTo>
                      <a:lnTo>
                        <a:pt x="188" y="1200"/>
                      </a:lnTo>
                      <a:lnTo>
                        <a:pt x="190" y="1200"/>
                      </a:lnTo>
                      <a:lnTo>
                        <a:pt x="190" y="1200"/>
                      </a:lnTo>
                      <a:lnTo>
                        <a:pt x="192" y="1200"/>
                      </a:lnTo>
                      <a:lnTo>
                        <a:pt x="192" y="1200"/>
                      </a:lnTo>
                      <a:lnTo>
                        <a:pt x="192" y="1196"/>
                      </a:lnTo>
                      <a:lnTo>
                        <a:pt x="192" y="1194"/>
                      </a:lnTo>
                      <a:lnTo>
                        <a:pt x="192" y="1192"/>
                      </a:lnTo>
                      <a:lnTo>
                        <a:pt x="192" y="1190"/>
                      </a:lnTo>
                      <a:lnTo>
                        <a:pt x="194" y="1186"/>
                      </a:lnTo>
                      <a:lnTo>
                        <a:pt x="194" y="1184"/>
                      </a:lnTo>
                      <a:lnTo>
                        <a:pt x="195" y="1184"/>
                      </a:lnTo>
                      <a:lnTo>
                        <a:pt x="197" y="1183"/>
                      </a:lnTo>
                      <a:lnTo>
                        <a:pt x="197" y="1184"/>
                      </a:lnTo>
                      <a:lnTo>
                        <a:pt x="195" y="1198"/>
                      </a:lnTo>
                      <a:lnTo>
                        <a:pt x="195" y="1220"/>
                      </a:lnTo>
                      <a:lnTo>
                        <a:pt x="194" y="1226"/>
                      </a:lnTo>
                      <a:lnTo>
                        <a:pt x="194" y="1228"/>
                      </a:lnTo>
                      <a:lnTo>
                        <a:pt x="194" y="1230"/>
                      </a:lnTo>
                      <a:lnTo>
                        <a:pt x="194" y="1233"/>
                      </a:lnTo>
                      <a:lnTo>
                        <a:pt x="194" y="1239"/>
                      </a:lnTo>
                      <a:lnTo>
                        <a:pt x="194" y="1239"/>
                      </a:lnTo>
                      <a:lnTo>
                        <a:pt x="192" y="1241"/>
                      </a:lnTo>
                      <a:lnTo>
                        <a:pt x="192" y="1243"/>
                      </a:lnTo>
                      <a:lnTo>
                        <a:pt x="194" y="1245"/>
                      </a:lnTo>
                      <a:lnTo>
                        <a:pt x="194" y="1245"/>
                      </a:lnTo>
                      <a:lnTo>
                        <a:pt x="182" y="1245"/>
                      </a:lnTo>
                      <a:lnTo>
                        <a:pt x="171" y="1245"/>
                      </a:lnTo>
                      <a:lnTo>
                        <a:pt x="163" y="1246"/>
                      </a:lnTo>
                      <a:lnTo>
                        <a:pt x="154" y="1246"/>
                      </a:lnTo>
                      <a:lnTo>
                        <a:pt x="150" y="1245"/>
                      </a:lnTo>
                      <a:lnTo>
                        <a:pt x="145" y="1245"/>
                      </a:lnTo>
                      <a:lnTo>
                        <a:pt x="143" y="1245"/>
                      </a:lnTo>
                      <a:lnTo>
                        <a:pt x="139" y="1245"/>
                      </a:lnTo>
                      <a:lnTo>
                        <a:pt x="137" y="1245"/>
                      </a:lnTo>
                      <a:lnTo>
                        <a:pt x="137" y="1224"/>
                      </a:lnTo>
                      <a:lnTo>
                        <a:pt x="137" y="1216"/>
                      </a:lnTo>
                      <a:lnTo>
                        <a:pt x="133" y="1211"/>
                      </a:lnTo>
                      <a:lnTo>
                        <a:pt x="133" y="1207"/>
                      </a:lnTo>
                      <a:lnTo>
                        <a:pt x="132" y="1200"/>
                      </a:lnTo>
                      <a:lnTo>
                        <a:pt x="132" y="1198"/>
                      </a:lnTo>
                      <a:lnTo>
                        <a:pt x="135" y="1190"/>
                      </a:lnTo>
                      <a:lnTo>
                        <a:pt x="135" y="1188"/>
                      </a:lnTo>
                      <a:lnTo>
                        <a:pt x="133" y="1186"/>
                      </a:lnTo>
                      <a:lnTo>
                        <a:pt x="133" y="1183"/>
                      </a:lnTo>
                      <a:lnTo>
                        <a:pt x="133" y="1181"/>
                      </a:lnTo>
                      <a:lnTo>
                        <a:pt x="133" y="1177"/>
                      </a:lnTo>
                      <a:lnTo>
                        <a:pt x="130" y="1177"/>
                      </a:lnTo>
                      <a:lnTo>
                        <a:pt x="128" y="1175"/>
                      </a:lnTo>
                      <a:lnTo>
                        <a:pt x="126" y="1173"/>
                      </a:lnTo>
                      <a:lnTo>
                        <a:pt x="122" y="1164"/>
                      </a:lnTo>
                      <a:lnTo>
                        <a:pt x="122" y="1162"/>
                      </a:lnTo>
                      <a:lnTo>
                        <a:pt x="122" y="1160"/>
                      </a:lnTo>
                      <a:lnTo>
                        <a:pt x="126" y="1153"/>
                      </a:lnTo>
                      <a:lnTo>
                        <a:pt x="126" y="1151"/>
                      </a:lnTo>
                      <a:lnTo>
                        <a:pt x="128" y="1149"/>
                      </a:lnTo>
                      <a:lnTo>
                        <a:pt x="128" y="1149"/>
                      </a:lnTo>
                      <a:lnTo>
                        <a:pt x="128" y="1149"/>
                      </a:lnTo>
                      <a:lnTo>
                        <a:pt x="130" y="1149"/>
                      </a:lnTo>
                      <a:lnTo>
                        <a:pt x="130" y="1147"/>
                      </a:lnTo>
                      <a:lnTo>
                        <a:pt x="128" y="1141"/>
                      </a:lnTo>
                      <a:lnTo>
                        <a:pt x="128" y="1139"/>
                      </a:lnTo>
                      <a:lnTo>
                        <a:pt x="128" y="1138"/>
                      </a:lnTo>
                      <a:lnTo>
                        <a:pt x="126" y="1136"/>
                      </a:lnTo>
                      <a:lnTo>
                        <a:pt x="126" y="1132"/>
                      </a:lnTo>
                      <a:lnTo>
                        <a:pt x="128" y="1130"/>
                      </a:lnTo>
                      <a:lnTo>
                        <a:pt x="128" y="1126"/>
                      </a:lnTo>
                      <a:lnTo>
                        <a:pt x="128" y="1109"/>
                      </a:lnTo>
                      <a:lnTo>
                        <a:pt x="128" y="1096"/>
                      </a:lnTo>
                      <a:lnTo>
                        <a:pt x="128" y="1062"/>
                      </a:lnTo>
                      <a:lnTo>
                        <a:pt x="128" y="1059"/>
                      </a:lnTo>
                      <a:lnTo>
                        <a:pt x="128" y="1051"/>
                      </a:lnTo>
                      <a:lnTo>
                        <a:pt x="126" y="1046"/>
                      </a:lnTo>
                      <a:lnTo>
                        <a:pt x="120" y="1031"/>
                      </a:lnTo>
                      <a:lnTo>
                        <a:pt x="118" y="1029"/>
                      </a:lnTo>
                      <a:lnTo>
                        <a:pt x="118" y="1014"/>
                      </a:lnTo>
                      <a:lnTo>
                        <a:pt x="118" y="1014"/>
                      </a:lnTo>
                      <a:lnTo>
                        <a:pt x="117" y="1012"/>
                      </a:lnTo>
                      <a:lnTo>
                        <a:pt x="113" y="1008"/>
                      </a:lnTo>
                      <a:lnTo>
                        <a:pt x="111" y="1008"/>
                      </a:lnTo>
                      <a:lnTo>
                        <a:pt x="111" y="1006"/>
                      </a:lnTo>
                      <a:lnTo>
                        <a:pt x="107" y="999"/>
                      </a:lnTo>
                      <a:lnTo>
                        <a:pt x="105" y="989"/>
                      </a:lnTo>
                      <a:lnTo>
                        <a:pt x="103" y="985"/>
                      </a:lnTo>
                      <a:lnTo>
                        <a:pt x="96" y="978"/>
                      </a:lnTo>
                      <a:lnTo>
                        <a:pt x="96" y="976"/>
                      </a:lnTo>
                      <a:lnTo>
                        <a:pt x="94" y="972"/>
                      </a:lnTo>
                      <a:lnTo>
                        <a:pt x="96" y="955"/>
                      </a:lnTo>
                      <a:lnTo>
                        <a:pt x="96" y="952"/>
                      </a:lnTo>
                      <a:lnTo>
                        <a:pt x="90" y="937"/>
                      </a:lnTo>
                      <a:lnTo>
                        <a:pt x="88" y="927"/>
                      </a:lnTo>
                      <a:lnTo>
                        <a:pt x="85" y="916"/>
                      </a:lnTo>
                      <a:lnTo>
                        <a:pt x="81" y="905"/>
                      </a:lnTo>
                      <a:lnTo>
                        <a:pt x="77" y="895"/>
                      </a:lnTo>
                      <a:lnTo>
                        <a:pt x="77" y="893"/>
                      </a:lnTo>
                      <a:lnTo>
                        <a:pt x="85" y="890"/>
                      </a:lnTo>
                      <a:lnTo>
                        <a:pt x="88" y="886"/>
                      </a:lnTo>
                      <a:lnTo>
                        <a:pt x="92" y="882"/>
                      </a:lnTo>
                      <a:lnTo>
                        <a:pt x="100" y="873"/>
                      </a:lnTo>
                      <a:lnTo>
                        <a:pt x="103" y="869"/>
                      </a:lnTo>
                      <a:lnTo>
                        <a:pt x="107" y="865"/>
                      </a:lnTo>
                      <a:lnTo>
                        <a:pt x="111" y="860"/>
                      </a:lnTo>
                      <a:lnTo>
                        <a:pt x="115" y="856"/>
                      </a:lnTo>
                      <a:lnTo>
                        <a:pt x="122" y="848"/>
                      </a:lnTo>
                      <a:lnTo>
                        <a:pt x="126" y="845"/>
                      </a:lnTo>
                      <a:lnTo>
                        <a:pt x="133" y="835"/>
                      </a:lnTo>
                      <a:lnTo>
                        <a:pt x="137" y="831"/>
                      </a:lnTo>
                      <a:lnTo>
                        <a:pt x="145" y="822"/>
                      </a:lnTo>
                      <a:lnTo>
                        <a:pt x="148" y="818"/>
                      </a:lnTo>
                      <a:lnTo>
                        <a:pt x="152" y="815"/>
                      </a:lnTo>
                      <a:lnTo>
                        <a:pt x="156" y="811"/>
                      </a:lnTo>
                      <a:lnTo>
                        <a:pt x="158" y="807"/>
                      </a:lnTo>
                      <a:lnTo>
                        <a:pt x="162" y="809"/>
                      </a:lnTo>
                      <a:lnTo>
                        <a:pt x="162" y="809"/>
                      </a:lnTo>
                      <a:lnTo>
                        <a:pt x="156" y="800"/>
                      </a:lnTo>
                      <a:lnTo>
                        <a:pt x="156" y="800"/>
                      </a:lnTo>
                      <a:lnTo>
                        <a:pt x="156" y="798"/>
                      </a:lnTo>
                      <a:lnTo>
                        <a:pt x="156" y="798"/>
                      </a:lnTo>
                      <a:lnTo>
                        <a:pt x="156" y="798"/>
                      </a:lnTo>
                      <a:lnTo>
                        <a:pt x="156" y="798"/>
                      </a:lnTo>
                      <a:lnTo>
                        <a:pt x="154" y="798"/>
                      </a:lnTo>
                      <a:lnTo>
                        <a:pt x="154" y="796"/>
                      </a:lnTo>
                      <a:lnTo>
                        <a:pt x="154" y="796"/>
                      </a:lnTo>
                      <a:lnTo>
                        <a:pt x="160" y="788"/>
                      </a:lnTo>
                      <a:lnTo>
                        <a:pt x="163" y="784"/>
                      </a:lnTo>
                      <a:lnTo>
                        <a:pt x="163" y="781"/>
                      </a:lnTo>
                      <a:lnTo>
                        <a:pt x="165" y="777"/>
                      </a:lnTo>
                      <a:lnTo>
                        <a:pt x="163" y="769"/>
                      </a:lnTo>
                      <a:lnTo>
                        <a:pt x="163" y="762"/>
                      </a:lnTo>
                      <a:lnTo>
                        <a:pt x="163" y="758"/>
                      </a:lnTo>
                      <a:lnTo>
                        <a:pt x="163" y="754"/>
                      </a:lnTo>
                      <a:lnTo>
                        <a:pt x="165" y="753"/>
                      </a:lnTo>
                      <a:lnTo>
                        <a:pt x="169" y="751"/>
                      </a:lnTo>
                      <a:lnTo>
                        <a:pt x="173" y="753"/>
                      </a:lnTo>
                      <a:lnTo>
                        <a:pt x="175" y="751"/>
                      </a:lnTo>
                      <a:lnTo>
                        <a:pt x="177" y="749"/>
                      </a:lnTo>
                      <a:lnTo>
                        <a:pt x="180" y="745"/>
                      </a:lnTo>
                      <a:lnTo>
                        <a:pt x="182" y="741"/>
                      </a:lnTo>
                      <a:lnTo>
                        <a:pt x="186" y="734"/>
                      </a:lnTo>
                      <a:lnTo>
                        <a:pt x="190" y="730"/>
                      </a:lnTo>
                      <a:lnTo>
                        <a:pt x="190" y="730"/>
                      </a:lnTo>
                      <a:lnTo>
                        <a:pt x="190" y="728"/>
                      </a:lnTo>
                      <a:lnTo>
                        <a:pt x="192" y="726"/>
                      </a:lnTo>
                      <a:lnTo>
                        <a:pt x="192" y="726"/>
                      </a:lnTo>
                      <a:lnTo>
                        <a:pt x="190" y="724"/>
                      </a:lnTo>
                      <a:lnTo>
                        <a:pt x="190" y="724"/>
                      </a:lnTo>
                      <a:lnTo>
                        <a:pt x="192" y="723"/>
                      </a:lnTo>
                      <a:lnTo>
                        <a:pt x="192" y="721"/>
                      </a:lnTo>
                      <a:lnTo>
                        <a:pt x="192" y="721"/>
                      </a:lnTo>
                      <a:lnTo>
                        <a:pt x="192" y="717"/>
                      </a:lnTo>
                      <a:lnTo>
                        <a:pt x="194" y="717"/>
                      </a:lnTo>
                      <a:lnTo>
                        <a:pt x="194" y="715"/>
                      </a:lnTo>
                      <a:lnTo>
                        <a:pt x="195" y="715"/>
                      </a:lnTo>
                      <a:lnTo>
                        <a:pt x="195" y="715"/>
                      </a:lnTo>
                      <a:lnTo>
                        <a:pt x="197" y="711"/>
                      </a:lnTo>
                      <a:lnTo>
                        <a:pt x="197" y="711"/>
                      </a:lnTo>
                      <a:lnTo>
                        <a:pt x="201" y="711"/>
                      </a:lnTo>
                      <a:lnTo>
                        <a:pt x="201" y="711"/>
                      </a:lnTo>
                      <a:lnTo>
                        <a:pt x="201" y="709"/>
                      </a:lnTo>
                      <a:lnTo>
                        <a:pt x="201" y="704"/>
                      </a:lnTo>
                      <a:lnTo>
                        <a:pt x="203" y="698"/>
                      </a:lnTo>
                      <a:lnTo>
                        <a:pt x="203" y="696"/>
                      </a:lnTo>
                      <a:lnTo>
                        <a:pt x="203" y="694"/>
                      </a:lnTo>
                      <a:lnTo>
                        <a:pt x="203" y="692"/>
                      </a:lnTo>
                      <a:lnTo>
                        <a:pt x="203" y="691"/>
                      </a:lnTo>
                      <a:lnTo>
                        <a:pt x="201" y="691"/>
                      </a:lnTo>
                      <a:lnTo>
                        <a:pt x="199" y="691"/>
                      </a:lnTo>
                      <a:lnTo>
                        <a:pt x="197" y="689"/>
                      </a:lnTo>
                      <a:lnTo>
                        <a:pt x="197" y="687"/>
                      </a:lnTo>
                      <a:lnTo>
                        <a:pt x="197" y="685"/>
                      </a:lnTo>
                      <a:lnTo>
                        <a:pt x="197" y="683"/>
                      </a:lnTo>
                      <a:lnTo>
                        <a:pt x="197" y="681"/>
                      </a:lnTo>
                      <a:lnTo>
                        <a:pt x="195" y="683"/>
                      </a:lnTo>
                      <a:lnTo>
                        <a:pt x="194" y="685"/>
                      </a:lnTo>
                      <a:lnTo>
                        <a:pt x="192" y="685"/>
                      </a:lnTo>
                      <a:lnTo>
                        <a:pt x="190" y="685"/>
                      </a:lnTo>
                      <a:lnTo>
                        <a:pt x="188" y="685"/>
                      </a:lnTo>
                      <a:lnTo>
                        <a:pt x="188" y="683"/>
                      </a:lnTo>
                      <a:lnTo>
                        <a:pt x="188" y="683"/>
                      </a:lnTo>
                      <a:lnTo>
                        <a:pt x="188" y="681"/>
                      </a:lnTo>
                      <a:lnTo>
                        <a:pt x="188" y="681"/>
                      </a:lnTo>
                      <a:lnTo>
                        <a:pt x="188" y="679"/>
                      </a:lnTo>
                      <a:lnTo>
                        <a:pt x="188" y="679"/>
                      </a:lnTo>
                      <a:lnTo>
                        <a:pt x="188" y="677"/>
                      </a:lnTo>
                      <a:lnTo>
                        <a:pt x="188" y="677"/>
                      </a:lnTo>
                      <a:lnTo>
                        <a:pt x="188" y="672"/>
                      </a:lnTo>
                      <a:lnTo>
                        <a:pt x="188" y="670"/>
                      </a:lnTo>
                      <a:lnTo>
                        <a:pt x="188" y="670"/>
                      </a:lnTo>
                      <a:lnTo>
                        <a:pt x="188" y="668"/>
                      </a:lnTo>
                      <a:lnTo>
                        <a:pt x="186" y="668"/>
                      </a:lnTo>
                      <a:lnTo>
                        <a:pt x="184" y="668"/>
                      </a:lnTo>
                      <a:lnTo>
                        <a:pt x="184" y="668"/>
                      </a:lnTo>
                      <a:lnTo>
                        <a:pt x="184" y="666"/>
                      </a:lnTo>
                      <a:lnTo>
                        <a:pt x="184" y="662"/>
                      </a:lnTo>
                      <a:lnTo>
                        <a:pt x="184" y="661"/>
                      </a:lnTo>
                      <a:lnTo>
                        <a:pt x="184" y="661"/>
                      </a:lnTo>
                      <a:lnTo>
                        <a:pt x="188" y="657"/>
                      </a:lnTo>
                      <a:lnTo>
                        <a:pt x="188" y="655"/>
                      </a:lnTo>
                      <a:lnTo>
                        <a:pt x="188" y="655"/>
                      </a:lnTo>
                      <a:lnTo>
                        <a:pt x="188" y="653"/>
                      </a:lnTo>
                      <a:lnTo>
                        <a:pt x="188" y="651"/>
                      </a:lnTo>
                      <a:lnTo>
                        <a:pt x="192" y="642"/>
                      </a:lnTo>
                      <a:lnTo>
                        <a:pt x="190" y="638"/>
                      </a:lnTo>
                      <a:lnTo>
                        <a:pt x="190" y="638"/>
                      </a:lnTo>
                      <a:lnTo>
                        <a:pt x="190" y="638"/>
                      </a:lnTo>
                      <a:lnTo>
                        <a:pt x="188" y="636"/>
                      </a:lnTo>
                      <a:lnTo>
                        <a:pt x="188" y="636"/>
                      </a:lnTo>
                      <a:lnTo>
                        <a:pt x="188" y="636"/>
                      </a:lnTo>
                      <a:lnTo>
                        <a:pt x="188" y="634"/>
                      </a:lnTo>
                      <a:lnTo>
                        <a:pt x="186" y="634"/>
                      </a:lnTo>
                      <a:lnTo>
                        <a:pt x="186" y="634"/>
                      </a:lnTo>
                      <a:lnTo>
                        <a:pt x="180" y="634"/>
                      </a:lnTo>
                      <a:lnTo>
                        <a:pt x="180" y="634"/>
                      </a:lnTo>
                      <a:lnTo>
                        <a:pt x="179" y="634"/>
                      </a:lnTo>
                      <a:lnTo>
                        <a:pt x="179" y="634"/>
                      </a:lnTo>
                      <a:lnTo>
                        <a:pt x="179" y="632"/>
                      </a:lnTo>
                      <a:lnTo>
                        <a:pt x="179" y="632"/>
                      </a:lnTo>
                      <a:lnTo>
                        <a:pt x="179" y="631"/>
                      </a:lnTo>
                      <a:lnTo>
                        <a:pt x="179" y="629"/>
                      </a:lnTo>
                      <a:lnTo>
                        <a:pt x="179" y="629"/>
                      </a:lnTo>
                      <a:lnTo>
                        <a:pt x="179" y="627"/>
                      </a:lnTo>
                      <a:lnTo>
                        <a:pt x="180" y="627"/>
                      </a:lnTo>
                      <a:lnTo>
                        <a:pt x="180" y="627"/>
                      </a:lnTo>
                      <a:lnTo>
                        <a:pt x="180" y="627"/>
                      </a:lnTo>
                      <a:lnTo>
                        <a:pt x="179" y="625"/>
                      </a:lnTo>
                      <a:lnTo>
                        <a:pt x="179" y="621"/>
                      </a:lnTo>
                      <a:lnTo>
                        <a:pt x="179" y="619"/>
                      </a:lnTo>
                      <a:lnTo>
                        <a:pt x="186" y="617"/>
                      </a:lnTo>
                      <a:lnTo>
                        <a:pt x="188" y="615"/>
                      </a:lnTo>
                      <a:lnTo>
                        <a:pt x="192" y="617"/>
                      </a:lnTo>
                      <a:lnTo>
                        <a:pt x="192" y="617"/>
                      </a:lnTo>
                      <a:lnTo>
                        <a:pt x="194" y="615"/>
                      </a:lnTo>
                      <a:lnTo>
                        <a:pt x="195" y="614"/>
                      </a:lnTo>
                      <a:lnTo>
                        <a:pt x="195" y="612"/>
                      </a:lnTo>
                      <a:lnTo>
                        <a:pt x="195" y="610"/>
                      </a:lnTo>
                      <a:lnTo>
                        <a:pt x="195" y="608"/>
                      </a:lnTo>
                      <a:lnTo>
                        <a:pt x="192" y="602"/>
                      </a:lnTo>
                      <a:lnTo>
                        <a:pt x="192" y="600"/>
                      </a:lnTo>
                      <a:lnTo>
                        <a:pt x="192" y="599"/>
                      </a:lnTo>
                      <a:lnTo>
                        <a:pt x="192" y="597"/>
                      </a:lnTo>
                      <a:lnTo>
                        <a:pt x="192" y="597"/>
                      </a:lnTo>
                      <a:lnTo>
                        <a:pt x="194" y="597"/>
                      </a:lnTo>
                      <a:lnTo>
                        <a:pt x="195" y="595"/>
                      </a:lnTo>
                      <a:lnTo>
                        <a:pt x="197" y="593"/>
                      </a:lnTo>
                      <a:lnTo>
                        <a:pt x="199" y="593"/>
                      </a:lnTo>
                      <a:lnTo>
                        <a:pt x="201" y="593"/>
                      </a:lnTo>
                      <a:lnTo>
                        <a:pt x="201" y="591"/>
                      </a:lnTo>
                      <a:lnTo>
                        <a:pt x="201" y="589"/>
                      </a:lnTo>
                      <a:lnTo>
                        <a:pt x="199" y="589"/>
                      </a:lnTo>
                      <a:lnTo>
                        <a:pt x="199" y="587"/>
                      </a:lnTo>
                      <a:lnTo>
                        <a:pt x="201" y="585"/>
                      </a:lnTo>
                      <a:lnTo>
                        <a:pt x="203" y="584"/>
                      </a:lnTo>
                      <a:lnTo>
                        <a:pt x="205" y="584"/>
                      </a:lnTo>
                      <a:lnTo>
                        <a:pt x="203" y="582"/>
                      </a:lnTo>
                      <a:lnTo>
                        <a:pt x="201" y="580"/>
                      </a:lnTo>
                      <a:lnTo>
                        <a:pt x="199" y="578"/>
                      </a:lnTo>
                      <a:lnTo>
                        <a:pt x="197" y="576"/>
                      </a:lnTo>
                      <a:lnTo>
                        <a:pt x="197" y="576"/>
                      </a:lnTo>
                      <a:lnTo>
                        <a:pt x="197" y="574"/>
                      </a:lnTo>
                      <a:lnTo>
                        <a:pt x="197" y="574"/>
                      </a:lnTo>
                      <a:lnTo>
                        <a:pt x="199" y="572"/>
                      </a:lnTo>
                      <a:lnTo>
                        <a:pt x="199" y="570"/>
                      </a:lnTo>
                      <a:lnTo>
                        <a:pt x="199" y="570"/>
                      </a:lnTo>
                      <a:lnTo>
                        <a:pt x="199" y="569"/>
                      </a:lnTo>
                      <a:lnTo>
                        <a:pt x="195" y="561"/>
                      </a:lnTo>
                      <a:lnTo>
                        <a:pt x="195" y="559"/>
                      </a:lnTo>
                      <a:lnTo>
                        <a:pt x="197" y="557"/>
                      </a:lnTo>
                      <a:lnTo>
                        <a:pt x="197" y="557"/>
                      </a:lnTo>
                      <a:lnTo>
                        <a:pt x="195" y="555"/>
                      </a:lnTo>
                      <a:lnTo>
                        <a:pt x="195" y="555"/>
                      </a:lnTo>
                      <a:lnTo>
                        <a:pt x="195" y="554"/>
                      </a:lnTo>
                      <a:lnTo>
                        <a:pt x="197" y="554"/>
                      </a:lnTo>
                      <a:lnTo>
                        <a:pt x="197" y="554"/>
                      </a:lnTo>
                      <a:lnTo>
                        <a:pt x="197" y="552"/>
                      </a:lnTo>
                      <a:lnTo>
                        <a:pt x="197" y="552"/>
                      </a:lnTo>
                      <a:lnTo>
                        <a:pt x="195" y="550"/>
                      </a:lnTo>
                      <a:lnTo>
                        <a:pt x="195" y="548"/>
                      </a:lnTo>
                      <a:lnTo>
                        <a:pt x="197" y="544"/>
                      </a:lnTo>
                      <a:lnTo>
                        <a:pt x="197" y="542"/>
                      </a:lnTo>
                      <a:lnTo>
                        <a:pt x="199" y="542"/>
                      </a:lnTo>
                      <a:lnTo>
                        <a:pt x="201" y="542"/>
                      </a:lnTo>
                      <a:lnTo>
                        <a:pt x="201" y="538"/>
                      </a:lnTo>
                      <a:lnTo>
                        <a:pt x="201" y="535"/>
                      </a:lnTo>
                      <a:lnTo>
                        <a:pt x="201" y="533"/>
                      </a:lnTo>
                      <a:lnTo>
                        <a:pt x="203" y="529"/>
                      </a:lnTo>
                      <a:lnTo>
                        <a:pt x="203" y="529"/>
                      </a:lnTo>
                      <a:lnTo>
                        <a:pt x="203" y="527"/>
                      </a:lnTo>
                      <a:lnTo>
                        <a:pt x="201" y="525"/>
                      </a:lnTo>
                      <a:lnTo>
                        <a:pt x="199" y="523"/>
                      </a:lnTo>
                      <a:lnTo>
                        <a:pt x="197" y="523"/>
                      </a:lnTo>
                      <a:lnTo>
                        <a:pt x="197" y="522"/>
                      </a:lnTo>
                      <a:lnTo>
                        <a:pt x="195" y="520"/>
                      </a:lnTo>
                      <a:lnTo>
                        <a:pt x="195" y="520"/>
                      </a:lnTo>
                      <a:lnTo>
                        <a:pt x="197" y="518"/>
                      </a:lnTo>
                      <a:lnTo>
                        <a:pt x="197" y="518"/>
                      </a:lnTo>
                      <a:lnTo>
                        <a:pt x="197" y="518"/>
                      </a:lnTo>
                      <a:lnTo>
                        <a:pt x="201" y="512"/>
                      </a:lnTo>
                      <a:lnTo>
                        <a:pt x="201" y="510"/>
                      </a:lnTo>
                      <a:lnTo>
                        <a:pt x="203" y="508"/>
                      </a:lnTo>
                      <a:lnTo>
                        <a:pt x="203" y="508"/>
                      </a:lnTo>
                      <a:lnTo>
                        <a:pt x="201" y="507"/>
                      </a:lnTo>
                      <a:lnTo>
                        <a:pt x="201" y="507"/>
                      </a:lnTo>
                      <a:lnTo>
                        <a:pt x="199" y="505"/>
                      </a:lnTo>
                      <a:lnTo>
                        <a:pt x="199" y="505"/>
                      </a:lnTo>
                      <a:lnTo>
                        <a:pt x="199" y="503"/>
                      </a:lnTo>
                      <a:lnTo>
                        <a:pt x="199" y="499"/>
                      </a:lnTo>
                      <a:lnTo>
                        <a:pt x="197" y="493"/>
                      </a:lnTo>
                      <a:lnTo>
                        <a:pt x="195" y="490"/>
                      </a:lnTo>
                      <a:lnTo>
                        <a:pt x="192" y="484"/>
                      </a:lnTo>
                      <a:lnTo>
                        <a:pt x="188" y="477"/>
                      </a:lnTo>
                      <a:lnTo>
                        <a:pt x="188" y="477"/>
                      </a:lnTo>
                      <a:lnTo>
                        <a:pt x="194" y="471"/>
                      </a:lnTo>
                      <a:lnTo>
                        <a:pt x="195" y="471"/>
                      </a:lnTo>
                      <a:lnTo>
                        <a:pt x="195" y="467"/>
                      </a:lnTo>
                      <a:lnTo>
                        <a:pt x="197" y="460"/>
                      </a:lnTo>
                      <a:lnTo>
                        <a:pt x="199" y="458"/>
                      </a:lnTo>
                      <a:lnTo>
                        <a:pt x="197" y="458"/>
                      </a:lnTo>
                      <a:lnTo>
                        <a:pt x="195" y="458"/>
                      </a:lnTo>
                      <a:lnTo>
                        <a:pt x="194" y="460"/>
                      </a:lnTo>
                      <a:lnTo>
                        <a:pt x="194" y="460"/>
                      </a:lnTo>
                      <a:lnTo>
                        <a:pt x="192" y="460"/>
                      </a:lnTo>
                      <a:lnTo>
                        <a:pt x="186" y="460"/>
                      </a:lnTo>
                      <a:lnTo>
                        <a:pt x="184" y="460"/>
                      </a:lnTo>
                      <a:lnTo>
                        <a:pt x="182" y="460"/>
                      </a:lnTo>
                      <a:lnTo>
                        <a:pt x="182" y="460"/>
                      </a:lnTo>
                      <a:lnTo>
                        <a:pt x="180" y="460"/>
                      </a:lnTo>
                      <a:lnTo>
                        <a:pt x="179" y="458"/>
                      </a:lnTo>
                      <a:lnTo>
                        <a:pt x="179" y="456"/>
                      </a:lnTo>
                      <a:lnTo>
                        <a:pt x="179" y="454"/>
                      </a:lnTo>
                      <a:lnTo>
                        <a:pt x="179" y="452"/>
                      </a:lnTo>
                      <a:lnTo>
                        <a:pt x="177" y="452"/>
                      </a:lnTo>
                      <a:lnTo>
                        <a:pt x="169" y="448"/>
                      </a:lnTo>
                      <a:lnTo>
                        <a:pt x="158" y="443"/>
                      </a:lnTo>
                      <a:lnTo>
                        <a:pt x="150" y="441"/>
                      </a:lnTo>
                      <a:lnTo>
                        <a:pt x="145" y="439"/>
                      </a:lnTo>
                      <a:lnTo>
                        <a:pt x="130" y="441"/>
                      </a:lnTo>
                      <a:lnTo>
                        <a:pt x="122" y="439"/>
                      </a:lnTo>
                      <a:lnTo>
                        <a:pt x="122" y="439"/>
                      </a:lnTo>
                      <a:lnTo>
                        <a:pt x="120" y="437"/>
                      </a:lnTo>
                      <a:lnTo>
                        <a:pt x="120" y="433"/>
                      </a:lnTo>
                      <a:lnTo>
                        <a:pt x="120" y="433"/>
                      </a:lnTo>
                      <a:lnTo>
                        <a:pt x="118" y="431"/>
                      </a:lnTo>
                      <a:lnTo>
                        <a:pt x="117" y="431"/>
                      </a:lnTo>
                      <a:lnTo>
                        <a:pt x="115" y="430"/>
                      </a:lnTo>
                      <a:lnTo>
                        <a:pt x="111" y="424"/>
                      </a:lnTo>
                      <a:lnTo>
                        <a:pt x="109" y="424"/>
                      </a:lnTo>
                      <a:lnTo>
                        <a:pt x="107" y="422"/>
                      </a:lnTo>
                      <a:lnTo>
                        <a:pt x="94" y="422"/>
                      </a:lnTo>
                      <a:lnTo>
                        <a:pt x="92" y="420"/>
                      </a:lnTo>
                      <a:lnTo>
                        <a:pt x="90" y="420"/>
                      </a:lnTo>
                      <a:lnTo>
                        <a:pt x="90" y="418"/>
                      </a:lnTo>
                      <a:lnTo>
                        <a:pt x="88" y="418"/>
                      </a:lnTo>
                      <a:lnTo>
                        <a:pt x="86" y="418"/>
                      </a:lnTo>
                      <a:lnTo>
                        <a:pt x="86" y="418"/>
                      </a:lnTo>
                      <a:lnTo>
                        <a:pt x="86" y="418"/>
                      </a:lnTo>
                      <a:lnTo>
                        <a:pt x="86" y="418"/>
                      </a:lnTo>
                      <a:lnTo>
                        <a:pt x="86" y="418"/>
                      </a:lnTo>
                      <a:lnTo>
                        <a:pt x="86" y="418"/>
                      </a:lnTo>
                      <a:lnTo>
                        <a:pt x="85" y="418"/>
                      </a:lnTo>
                      <a:lnTo>
                        <a:pt x="85" y="418"/>
                      </a:lnTo>
                      <a:lnTo>
                        <a:pt x="85" y="418"/>
                      </a:lnTo>
                      <a:lnTo>
                        <a:pt x="85" y="416"/>
                      </a:lnTo>
                      <a:lnTo>
                        <a:pt x="83" y="415"/>
                      </a:lnTo>
                      <a:lnTo>
                        <a:pt x="83" y="415"/>
                      </a:lnTo>
                      <a:lnTo>
                        <a:pt x="81" y="415"/>
                      </a:lnTo>
                      <a:lnTo>
                        <a:pt x="79" y="411"/>
                      </a:lnTo>
                      <a:lnTo>
                        <a:pt x="79" y="411"/>
                      </a:lnTo>
                      <a:lnTo>
                        <a:pt x="77" y="409"/>
                      </a:lnTo>
                      <a:lnTo>
                        <a:pt x="75" y="409"/>
                      </a:lnTo>
                      <a:lnTo>
                        <a:pt x="70" y="407"/>
                      </a:lnTo>
                      <a:lnTo>
                        <a:pt x="66" y="407"/>
                      </a:lnTo>
                      <a:lnTo>
                        <a:pt x="64" y="407"/>
                      </a:lnTo>
                      <a:lnTo>
                        <a:pt x="64" y="409"/>
                      </a:lnTo>
                      <a:lnTo>
                        <a:pt x="62" y="409"/>
                      </a:lnTo>
                      <a:lnTo>
                        <a:pt x="62" y="409"/>
                      </a:lnTo>
                      <a:lnTo>
                        <a:pt x="62" y="409"/>
                      </a:lnTo>
                      <a:lnTo>
                        <a:pt x="60" y="409"/>
                      </a:lnTo>
                      <a:lnTo>
                        <a:pt x="58" y="411"/>
                      </a:lnTo>
                      <a:lnTo>
                        <a:pt x="58" y="411"/>
                      </a:lnTo>
                      <a:lnTo>
                        <a:pt x="56" y="411"/>
                      </a:lnTo>
                      <a:lnTo>
                        <a:pt x="55" y="411"/>
                      </a:lnTo>
                      <a:lnTo>
                        <a:pt x="55" y="411"/>
                      </a:lnTo>
                      <a:lnTo>
                        <a:pt x="53" y="409"/>
                      </a:lnTo>
                      <a:lnTo>
                        <a:pt x="51" y="407"/>
                      </a:lnTo>
                      <a:lnTo>
                        <a:pt x="47" y="407"/>
                      </a:lnTo>
                      <a:lnTo>
                        <a:pt x="28" y="407"/>
                      </a:lnTo>
                      <a:lnTo>
                        <a:pt x="23" y="407"/>
                      </a:lnTo>
                      <a:lnTo>
                        <a:pt x="15" y="407"/>
                      </a:lnTo>
                      <a:lnTo>
                        <a:pt x="15" y="401"/>
                      </a:lnTo>
                      <a:lnTo>
                        <a:pt x="15" y="392"/>
                      </a:lnTo>
                      <a:lnTo>
                        <a:pt x="13" y="386"/>
                      </a:lnTo>
                      <a:lnTo>
                        <a:pt x="13" y="379"/>
                      </a:lnTo>
                      <a:lnTo>
                        <a:pt x="15" y="379"/>
                      </a:lnTo>
                      <a:lnTo>
                        <a:pt x="15" y="379"/>
                      </a:lnTo>
                      <a:lnTo>
                        <a:pt x="15" y="377"/>
                      </a:lnTo>
                      <a:lnTo>
                        <a:pt x="13" y="377"/>
                      </a:lnTo>
                      <a:lnTo>
                        <a:pt x="11" y="373"/>
                      </a:lnTo>
                      <a:lnTo>
                        <a:pt x="11" y="373"/>
                      </a:lnTo>
                      <a:lnTo>
                        <a:pt x="11" y="371"/>
                      </a:lnTo>
                      <a:lnTo>
                        <a:pt x="13" y="369"/>
                      </a:lnTo>
                      <a:lnTo>
                        <a:pt x="13" y="368"/>
                      </a:lnTo>
                      <a:lnTo>
                        <a:pt x="13" y="368"/>
                      </a:lnTo>
                      <a:lnTo>
                        <a:pt x="13" y="366"/>
                      </a:lnTo>
                      <a:lnTo>
                        <a:pt x="11" y="366"/>
                      </a:lnTo>
                      <a:lnTo>
                        <a:pt x="11" y="360"/>
                      </a:lnTo>
                      <a:lnTo>
                        <a:pt x="11" y="358"/>
                      </a:lnTo>
                      <a:lnTo>
                        <a:pt x="11" y="356"/>
                      </a:lnTo>
                      <a:lnTo>
                        <a:pt x="11" y="356"/>
                      </a:lnTo>
                      <a:lnTo>
                        <a:pt x="10" y="354"/>
                      </a:lnTo>
                      <a:lnTo>
                        <a:pt x="8" y="354"/>
                      </a:lnTo>
                      <a:lnTo>
                        <a:pt x="6" y="353"/>
                      </a:lnTo>
                      <a:lnTo>
                        <a:pt x="4" y="349"/>
                      </a:lnTo>
                      <a:lnTo>
                        <a:pt x="2" y="339"/>
                      </a:lnTo>
                      <a:lnTo>
                        <a:pt x="2" y="338"/>
                      </a:lnTo>
                      <a:lnTo>
                        <a:pt x="2" y="334"/>
                      </a:lnTo>
                      <a:lnTo>
                        <a:pt x="0" y="332"/>
                      </a:lnTo>
                      <a:lnTo>
                        <a:pt x="0" y="330"/>
                      </a:lnTo>
                      <a:lnTo>
                        <a:pt x="2" y="330"/>
                      </a:lnTo>
                      <a:lnTo>
                        <a:pt x="8" y="330"/>
                      </a:lnTo>
                      <a:lnTo>
                        <a:pt x="13" y="326"/>
                      </a:lnTo>
                      <a:lnTo>
                        <a:pt x="21" y="324"/>
                      </a:lnTo>
                      <a:lnTo>
                        <a:pt x="28" y="321"/>
                      </a:lnTo>
                      <a:lnTo>
                        <a:pt x="34" y="319"/>
                      </a:lnTo>
                      <a:lnTo>
                        <a:pt x="43" y="315"/>
                      </a:lnTo>
                      <a:lnTo>
                        <a:pt x="51" y="313"/>
                      </a:lnTo>
                      <a:lnTo>
                        <a:pt x="62" y="311"/>
                      </a:lnTo>
                      <a:lnTo>
                        <a:pt x="62" y="311"/>
                      </a:lnTo>
                      <a:lnTo>
                        <a:pt x="70" y="309"/>
                      </a:lnTo>
                      <a:lnTo>
                        <a:pt x="79" y="308"/>
                      </a:lnTo>
                      <a:lnTo>
                        <a:pt x="86" y="306"/>
                      </a:lnTo>
                      <a:lnTo>
                        <a:pt x="92" y="302"/>
                      </a:lnTo>
                      <a:lnTo>
                        <a:pt x="100" y="300"/>
                      </a:lnTo>
                      <a:lnTo>
                        <a:pt x="105" y="296"/>
                      </a:lnTo>
                      <a:lnTo>
                        <a:pt x="115" y="292"/>
                      </a:lnTo>
                      <a:lnTo>
                        <a:pt x="124" y="291"/>
                      </a:lnTo>
                      <a:lnTo>
                        <a:pt x="132" y="287"/>
                      </a:lnTo>
                      <a:lnTo>
                        <a:pt x="137" y="285"/>
                      </a:lnTo>
                      <a:lnTo>
                        <a:pt x="139" y="285"/>
                      </a:lnTo>
                      <a:lnTo>
                        <a:pt x="145" y="283"/>
                      </a:lnTo>
                      <a:lnTo>
                        <a:pt x="152" y="281"/>
                      </a:lnTo>
                      <a:lnTo>
                        <a:pt x="160" y="279"/>
                      </a:lnTo>
                      <a:lnTo>
                        <a:pt x="171" y="276"/>
                      </a:lnTo>
                      <a:lnTo>
                        <a:pt x="182" y="270"/>
                      </a:lnTo>
                      <a:lnTo>
                        <a:pt x="195" y="266"/>
                      </a:lnTo>
                      <a:lnTo>
                        <a:pt x="205" y="262"/>
                      </a:lnTo>
                      <a:lnTo>
                        <a:pt x="210" y="261"/>
                      </a:lnTo>
                      <a:lnTo>
                        <a:pt x="216" y="259"/>
                      </a:lnTo>
                      <a:lnTo>
                        <a:pt x="220" y="261"/>
                      </a:lnTo>
                      <a:lnTo>
                        <a:pt x="222" y="262"/>
                      </a:lnTo>
                      <a:lnTo>
                        <a:pt x="222" y="264"/>
                      </a:lnTo>
                      <a:lnTo>
                        <a:pt x="222" y="268"/>
                      </a:lnTo>
                      <a:lnTo>
                        <a:pt x="222" y="270"/>
                      </a:lnTo>
                      <a:lnTo>
                        <a:pt x="224" y="272"/>
                      </a:lnTo>
                      <a:lnTo>
                        <a:pt x="224" y="274"/>
                      </a:lnTo>
                      <a:lnTo>
                        <a:pt x="225" y="274"/>
                      </a:lnTo>
                      <a:lnTo>
                        <a:pt x="225" y="274"/>
                      </a:lnTo>
                      <a:lnTo>
                        <a:pt x="225" y="276"/>
                      </a:lnTo>
                      <a:lnTo>
                        <a:pt x="227" y="277"/>
                      </a:lnTo>
                      <a:lnTo>
                        <a:pt x="229" y="279"/>
                      </a:lnTo>
                      <a:lnTo>
                        <a:pt x="233" y="287"/>
                      </a:lnTo>
                      <a:lnTo>
                        <a:pt x="233" y="289"/>
                      </a:lnTo>
                      <a:lnTo>
                        <a:pt x="235" y="289"/>
                      </a:lnTo>
                      <a:lnTo>
                        <a:pt x="237" y="291"/>
                      </a:lnTo>
                      <a:lnTo>
                        <a:pt x="239" y="291"/>
                      </a:lnTo>
                      <a:lnTo>
                        <a:pt x="239" y="292"/>
                      </a:lnTo>
                      <a:lnTo>
                        <a:pt x="240" y="294"/>
                      </a:lnTo>
                      <a:lnTo>
                        <a:pt x="240" y="294"/>
                      </a:lnTo>
                      <a:lnTo>
                        <a:pt x="242" y="296"/>
                      </a:lnTo>
                      <a:lnTo>
                        <a:pt x="244" y="296"/>
                      </a:lnTo>
                      <a:lnTo>
                        <a:pt x="246" y="300"/>
                      </a:lnTo>
                      <a:lnTo>
                        <a:pt x="246" y="302"/>
                      </a:lnTo>
                      <a:lnTo>
                        <a:pt x="248" y="302"/>
                      </a:lnTo>
                      <a:lnTo>
                        <a:pt x="248" y="304"/>
                      </a:lnTo>
                      <a:lnTo>
                        <a:pt x="250" y="302"/>
                      </a:lnTo>
                      <a:lnTo>
                        <a:pt x="250" y="302"/>
                      </a:lnTo>
                      <a:lnTo>
                        <a:pt x="250" y="298"/>
                      </a:lnTo>
                      <a:lnTo>
                        <a:pt x="250" y="296"/>
                      </a:lnTo>
                      <a:lnTo>
                        <a:pt x="252" y="294"/>
                      </a:lnTo>
                      <a:lnTo>
                        <a:pt x="252" y="294"/>
                      </a:lnTo>
                      <a:lnTo>
                        <a:pt x="256" y="298"/>
                      </a:lnTo>
                      <a:lnTo>
                        <a:pt x="259" y="298"/>
                      </a:lnTo>
                      <a:lnTo>
                        <a:pt x="261" y="296"/>
                      </a:lnTo>
                      <a:lnTo>
                        <a:pt x="265" y="294"/>
                      </a:lnTo>
                      <a:lnTo>
                        <a:pt x="267" y="294"/>
                      </a:lnTo>
                      <a:lnTo>
                        <a:pt x="269" y="294"/>
                      </a:lnTo>
                      <a:lnTo>
                        <a:pt x="276" y="294"/>
                      </a:lnTo>
                      <a:lnTo>
                        <a:pt x="276" y="294"/>
                      </a:lnTo>
                      <a:lnTo>
                        <a:pt x="278" y="292"/>
                      </a:lnTo>
                      <a:lnTo>
                        <a:pt x="278" y="292"/>
                      </a:lnTo>
                      <a:lnTo>
                        <a:pt x="280" y="291"/>
                      </a:lnTo>
                      <a:lnTo>
                        <a:pt x="286" y="291"/>
                      </a:lnTo>
                      <a:lnTo>
                        <a:pt x="293" y="289"/>
                      </a:lnTo>
                      <a:lnTo>
                        <a:pt x="295" y="289"/>
                      </a:lnTo>
                      <a:lnTo>
                        <a:pt x="295" y="289"/>
                      </a:lnTo>
                      <a:lnTo>
                        <a:pt x="297" y="287"/>
                      </a:lnTo>
                      <a:lnTo>
                        <a:pt x="297" y="287"/>
                      </a:lnTo>
                      <a:lnTo>
                        <a:pt x="297" y="287"/>
                      </a:lnTo>
                      <a:lnTo>
                        <a:pt x="299" y="289"/>
                      </a:lnTo>
                      <a:lnTo>
                        <a:pt x="301" y="291"/>
                      </a:lnTo>
                      <a:lnTo>
                        <a:pt x="302" y="294"/>
                      </a:lnTo>
                      <a:lnTo>
                        <a:pt x="304" y="296"/>
                      </a:lnTo>
                      <a:lnTo>
                        <a:pt x="308" y="300"/>
                      </a:lnTo>
                      <a:lnTo>
                        <a:pt x="310" y="304"/>
                      </a:lnTo>
                      <a:lnTo>
                        <a:pt x="310" y="306"/>
                      </a:lnTo>
                      <a:lnTo>
                        <a:pt x="308" y="309"/>
                      </a:lnTo>
                      <a:lnTo>
                        <a:pt x="310" y="313"/>
                      </a:lnTo>
                      <a:lnTo>
                        <a:pt x="310" y="315"/>
                      </a:lnTo>
                      <a:lnTo>
                        <a:pt x="312" y="317"/>
                      </a:lnTo>
                      <a:lnTo>
                        <a:pt x="312" y="319"/>
                      </a:lnTo>
                      <a:lnTo>
                        <a:pt x="312" y="324"/>
                      </a:lnTo>
                      <a:lnTo>
                        <a:pt x="312" y="326"/>
                      </a:lnTo>
                      <a:lnTo>
                        <a:pt x="312" y="328"/>
                      </a:lnTo>
                      <a:lnTo>
                        <a:pt x="314" y="328"/>
                      </a:lnTo>
                      <a:lnTo>
                        <a:pt x="314" y="330"/>
                      </a:lnTo>
                      <a:lnTo>
                        <a:pt x="314" y="332"/>
                      </a:lnTo>
                      <a:lnTo>
                        <a:pt x="314" y="332"/>
                      </a:lnTo>
                      <a:lnTo>
                        <a:pt x="314" y="334"/>
                      </a:lnTo>
                      <a:lnTo>
                        <a:pt x="312" y="336"/>
                      </a:lnTo>
                      <a:lnTo>
                        <a:pt x="312" y="336"/>
                      </a:lnTo>
                      <a:lnTo>
                        <a:pt x="312" y="338"/>
                      </a:lnTo>
                      <a:lnTo>
                        <a:pt x="312" y="339"/>
                      </a:lnTo>
                      <a:lnTo>
                        <a:pt x="312" y="339"/>
                      </a:lnTo>
                      <a:lnTo>
                        <a:pt x="312" y="339"/>
                      </a:lnTo>
                      <a:lnTo>
                        <a:pt x="312" y="341"/>
                      </a:lnTo>
                      <a:lnTo>
                        <a:pt x="314" y="353"/>
                      </a:lnTo>
                      <a:lnTo>
                        <a:pt x="314" y="354"/>
                      </a:lnTo>
                      <a:lnTo>
                        <a:pt x="312" y="356"/>
                      </a:lnTo>
                      <a:lnTo>
                        <a:pt x="310" y="358"/>
                      </a:lnTo>
                      <a:lnTo>
                        <a:pt x="308" y="360"/>
                      </a:lnTo>
                      <a:lnTo>
                        <a:pt x="308" y="360"/>
                      </a:lnTo>
                      <a:lnTo>
                        <a:pt x="308" y="362"/>
                      </a:lnTo>
                      <a:lnTo>
                        <a:pt x="306" y="364"/>
                      </a:lnTo>
                      <a:lnTo>
                        <a:pt x="306" y="364"/>
                      </a:lnTo>
                      <a:lnTo>
                        <a:pt x="304" y="366"/>
                      </a:lnTo>
                      <a:lnTo>
                        <a:pt x="302" y="368"/>
                      </a:lnTo>
                      <a:lnTo>
                        <a:pt x="302" y="368"/>
                      </a:lnTo>
                      <a:lnTo>
                        <a:pt x="302" y="371"/>
                      </a:lnTo>
                      <a:lnTo>
                        <a:pt x="302" y="375"/>
                      </a:lnTo>
                      <a:lnTo>
                        <a:pt x="302" y="379"/>
                      </a:lnTo>
                      <a:lnTo>
                        <a:pt x="302" y="381"/>
                      </a:lnTo>
                      <a:lnTo>
                        <a:pt x="297" y="386"/>
                      </a:lnTo>
                      <a:lnTo>
                        <a:pt x="297" y="386"/>
                      </a:lnTo>
                      <a:lnTo>
                        <a:pt x="295" y="388"/>
                      </a:lnTo>
                      <a:lnTo>
                        <a:pt x="293" y="388"/>
                      </a:lnTo>
                      <a:lnTo>
                        <a:pt x="293" y="390"/>
                      </a:lnTo>
                      <a:lnTo>
                        <a:pt x="289" y="392"/>
                      </a:lnTo>
                      <a:lnTo>
                        <a:pt x="289" y="394"/>
                      </a:lnTo>
                      <a:lnTo>
                        <a:pt x="289" y="396"/>
                      </a:lnTo>
                      <a:lnTo>
                        <a:pt x="289" y="398"/>
                      </a:lnTo>
                      <a:lnTo>
                        <a:pt x="289" y="401"/>
                      </a:lnTo>
                      <a:lnTo>
                        <a:pt x="291" y="401"/>
                      </a:lnTo>
                      <a:lnTo>
                        <a:pt x="295" y="403"/>
                      </a:lnTo>
                      <a:lnTo>
                        <a:pt x="301" y="409"/>
                      </a:lnTo>
                      <a:lnTo>
                        <a:pt x="302" y="411"/>
                      </a:lnTo>
                      <a:lnTo>
                        <a:pt x="302" y="413"/>
                      </a:lnTo>
                      <a:lnTo>
                        <a:pt x="301" y="418"/>
                      </a:lnTo>
                      <a:lnTo>
                        <a:pt x="301" y="420"/>
                      </a:lnTo>
                      <a:lnTo>
                        <a:pt x="302" y="428"/>
                      </a:lnTo>
                      <a:lnTo>
                        <a:pt x="304" y="428"/>
                      </a:lnTo>
                      <a:lnTo>
                        <a:pt x="306" y="430"/>
                      </a:lnTo>
                      <a:lnTo>
                        <a:pt x="310" y="430"/>
                      </a:lnTo>
                      <a:lnTo>
                        <a:pt x="312" y="431"/>
                      </a:lnTo>
                      <a:lnTo>
                        <a:pt x="314" y="437"/>
                      </a:lnTo>
                      <a:lnTo>
                        <a:pt x="316" y="439"/>
                      </a:lnTo>
                      <a:lnTo>
                        <a:pt x="317" y="441"/>
                      </a:lnTo>
                      <a:lnTo>
                        <a:pt x="317" y="441"/>
                      </a:lnTo>
                      <a:lnTo>
                        <a:pt x="319" y="441"/>
                      </a:lnTo>
                      <a:lnTo>
                        <a:pt x="319" y="443"/>
                      </a:lnTo>
                      <a:lnTo>
                        <a:pt x="319" y="445"/>
                      </a:lnTo>
                      <a:lnTo>
                        <a:pt x="325" y="446"/>
                      </a:lnTo>
                      <a:lnTo>
                        <a:pt x="327" y="446"/>
                      </a:lnTo>
                      <a:lnTo>
                        <a:pt x="327" y="450"/>
                      </a:lnTo>
                      <a:lnTo>
                        <a:pt x="329" y="450"/>
                      </a:lnTo>
                      <a:lnTo>
                        <a:pt x="331" y="454"/>
                      </a:lnTo>
                      <a:lnTo>
                        <a:pt x="333" y="454"/>
                      </a:lnTo>
                      <a:lnTo>
                        <a:pt x="333" y="456"/>
                      </a:lnTo>
                      <a:lnTo>
                        <a:pt x="333" y="458"/>
                      </a:lnTo>
                      <a:lnTo>
                        <a:pt x="336" y="458"/>
                      </a:lnTo>
                      <a:lnTo>
                        <a:pt x="336" y="460"/>
                      </a:lnTo>
                      <a:lnTo>
                        <a:pt x="336" y="460"/>
                      </a:lnTo>
                      <a:lnTo>
                        <a:pt x="336" y="461"/>
                      </a:lnTo>
                      <a:lnTo>
                        <a:pt x="338" y="461"/>
                      </a:lnTo>
                      <a:lnTo>
                        <a:pt x="338" y="461"/>
                      </a:lnTo>
                      <a:lnTo>
                        <a:pt x="340" y="463"/>
                      </a:lnTo>
                      <a:lnTo>
                        <a:pt x="340" y="463"/>
                      </a:lnTo>
                      <a:lnTo>
                        <a:pt x="340" y="463"/>
                      </a:lnTo>
                      <a:lnTo>
                        <a:pt x="342" y="463"/>
                      </a:lnTo>
                      <a:lnTo>
                        <a:pt x="342" y="465"/>
                      </a:lnTo>
                      <a:lnTo>
                        <a:pt x="346" y="467"/>
                      </a:lnTo>
                      <a:lnTo>
                        <a:pt x="348" y="467"/>
                      </a:lnTo>
                      <a:lnTo>
                        <a:pt x="351" y="467"/>
                      </a:lnTo>
                      <a:lnTo>
                        <a:pt x="353" y="469"/>
                      </a:lnTo>
                      <a:lnTo>
                        <a:pt x="353" y="471"/>
                      </a:lnTo>
                      <a:lnTo>
                        <a:pt x="353" y="475"/>
                      </a:lnTo>
                      <a:lnTo>
                        <a:pt x="353" y="477"/>
                      </a:lnTo>
                      <a:lnTo>
                        <a:pt x="353" y="478"/>
                      </a:lnTo>
                      <a:lnTo>
                        <a:pt x="351" y="480"/>
                      </a:lnTo>
                      <a:lnTo>
                        <a:pt x="349" y="480"/>
                      </a:lnTo>
                      <a:lnTo>
                        <a:pt x="348" y="482"/>
                      </a:lnTo>
                      <a:lnTo>
                        <a:pt x="348" y="484"/>
                      </a:lnTo>
                      <a:lnTo>
                        <a:pt x="349" y="488"/>
                      </a:lnTo>
                      <a:lnTo>
                        <a:pt x="349" y="490"/>
                      </a:lnTo>
                      <a:lnTo>
                        <a:pt x="349" y="492"/>
                      </a:lnTo>
                      <a:lnTo>
                        <a:pt x="353" y="492"/>
                      </a:lnTo>
                      <a:lnTo>
                        <a:pt x="361" y="492"/>
                      </a:lnTo>
                      <a:lnTo>
                        <a:pt x="366" y="492"/>
                      </a:lnTo>
                      <a:lnTo>
                        <a:pt x="366" y="490"/>
                      </a:lnTo>
                      <a:lnTo>
                        <a:pt x="366" y="490"/>
                      </a:lnTo>
                      <a:lnTo>
                        <a:pt x="366" y="488"/>
                      </a:lnTo>
                      <a:lnTo>
                        <a:pt x="366" y="486"/>
                      </a:lnTo>
                      <a:lnTo>
                        <a:pt x="366" y="484"/>
                      </a:lnTo>
                      <a:lnTo>
                        <a:pt x="366" y="482"/>
                      </a:lnTo>
                      <a:lnTo>
                        <a:pt x="366" y="482"/>
                      </a:lnTo>
                      <a:lnTo>
                        <a:pt x="366" y="480"/>
                      </a:lnTo>
                      <a:lnTo>
                        <a:pt x="366" y="480"/>
                      </a:lnTo>
                      <a:lnTo>
                        <a:pt x="364" y="478"/>
                      </a:lnTo>
                      <a:lnTo>
                        <a:pt x="364" y="478"/>
                      </a:lnTo>
                      <a:lnTo>
                        <a:pt x="364" y="478"/>
                      </a:lnTo>
                      <a:lnTo>
                        <a:pt x="364" y="477"/>
                      </a:lnTo>
                      <a:lnTo>
                        <a:pt x="364" y="477"/>
                      </a:lnTo>
                      <a:lnTo>
                        <a:pt x="364" y="477"/>
                      </a:lnTo>
                      <a:lnTo>
                        <a:pt x="364" y="473"/>
                      </a:lnTo>
                      <a:lnTo>
                        <a:pt x="364" y="473"/>
                      </a:lnTo>
                      <a:lnTo>
                        <a:pt x="366" y="471"/>
                      </a:lnTo>
                      <a:lnTo>
                        <a:pt x="366" y="469"/>
                      </a:lnTo>
                      <a:lnTo>
                        <a:pt x="364" y="465"/>
                      </a:lnTo>
                      <a:lnTo>
                        <a:pt x="364" y="463"/>
                      </a:lnTo>
                      <a:lnTo>
                        <a:pt x="364" y="460"/>
                      </a:lnTo>
                      <a:lnTo>
                        <a:pt x="364" y="460"/>
                      </a:lnTo>
                      <a:lnTo>
                        <a:pt x="363" y="458"/>
                      </a:lnTo>
                      <a:lnTo>
                        <a:pt x="363" y="456"/>
                      </a:lnTo>
                      <a:lnTo>
                        <a:pt x="361" y="456"/>
                      </a:lnTo>
                      <a:lnTo>
                        <a:pt x="361" y="456"/>
                      </a:lnTo>
                      <a:lnTo>
                        <a:pt x="361" y="456"/>
                      </a:lnTo>
                      <a:lnTo>
                        <a:pt x="361" y="456"/>
                      </a:lnTo>
                      <a:lnTo>
                        <a:pt x="361" y="454"/>
                      </a:lnTo>
                      <a:lnTo>
                        <a:pt x="359" y="454"/>
                      </a:lnTo>
                      <a:lnTo>
                        <a:pt x="357" y="454"/>
                      </a:lnTo>
                      <a:lnTo>
                        <a:pt x="357" y="454"/>
                      </a:lnTo>
                      <a:lnTo>
                        <a:pt x="357" y="452"/>
                      </a:lnTo>
                      <a:lnTo>
                        <a:pt x="357" y="452"/>
                      </a:lnTo>
                      <a:lnTo>
                        <a:pt x="355" y="450"/>
                      </a:lnTo>
                      <a:lnTo>
                        <a:pt x="353" y="446"/>
                      </a:lnTo>
                      <a:lnTo>
                        <a:pt x="355" y="446"/>
                      </a:lnTo>
                      <a:lnTo>
                        <a:pt x="361" y="443"/>
                      </a:lnTo>
                      <a:lnTo>
                        <a:pt x="361" y="443"/>
                      </a:lnTo>
                      <a:lnTo>
                        <a:pt x="361" y="441"/>
                      </a:lnTo>
                      <a:lnTo>
                        <a:pt x="361" y="437"/>
                      </a:lnTo>
                      <a:lnTo>
                        <a:pt x="361" y="437"/>
                      </a:lnTo>
                      <a:lnTo>
                        <a:pt x="363" y="433"/>
                      </a:lnTo>
                      <a:lnTo>
                        <a:pt x="363" y="433"/>
                      </a:lnTo>
                      <a:lnTo>
                        <a:pt x="363" y="431"/>
                      </a:lnTo>
                      <a:lnTo>
                        <a:pt x="363" y="431"/>
                      </a:lnTo>
                      <a:lnTo>
                        <a:pt x="363" y="428"/>
                      </a:lnTo>
                      <a:lnTo>
                        <a:pt x="364" y="424"/>
                      </a:lnTo>
                      <a:lnTo>
                        <a:pt x="366" y="422"/>
                      </a:lnTo>
                      <a:lnTo>
                        <a:pt x="372" y="416"/>
                      </a:lnTo>
                      <a:lnTo>
                        <a:pt x="372" y="416"/>
                      </a:lnTo>
                      <a:lnTo>
                        <a:pt x="374" y="416"/>
                      </a:lnTo>
                      <a:lnTo>
                        <a:pt x="376" y="416"/>
                      </a:lnTo>
                      <a:lnTo>
                        <a:pt x="378" y="416"/>
                      </a:lnTo>
                      <a:lnTo>
                        <a:pt x="378" y="416"/>
                      </a:lnTo>
                      <a:lnTo>
                        <a:pt x="379" y="418"/>
                      </a:lnTo>
                      <a:lnTo>
                        <a:pt x="379" y="420"/>
                      </a:lnTo>
                      <a:lnTo>
                        <a:pt x="381" y="420"/>
                      </a:lnTo>
                      <a:lnTo>
                        <a:pt x="381" y="418"/>
                      </a:lnTo>
                      <a:lnTo>
                        <a:pt x="381" y="418"/>
                      </a:lnTo>
                      <a:lnTo>
                        <a:pt x="383" y="416"/>
                      </a:lnTo>
                      <a:lnTo>
                        <a:pt x="383" y="416"/>
                      </a:lnTo>
                      <a:lnTo>
                        <a:pt x="391" y="415"/>
                      </a:lnTo>
                      <a:lnTo>
                        <a:pt x="391" y="415"/>
                      </a:lnTo>
                      <a:lnTo>
                        <a:pt x="393" y="415"/>
                      </a:lnTo>
                      <a:lnTo>
                        <a:pt x="394" y="415"/>
                      </a:lnTo>
                      <a:lnTo>
                        <a:pt x="400" y="411"/>
                      </a:lnTo>
                      <a:lnTo>
                        <a:pt x="400" y="411"/>
                      </a:lnTo>
                      <a:lnTo>
                        <a:pt x="402" y="409"/>
                      </a:lnTo>
                      <a:lnTo>
                        <a:pt x="402" y="407"/>
                      </a:lnTo>
                      <a:lnTo>
                        <a:pt x="400" y="405"/>
                      </a:lnTo>
                      <a:lnTo>
                        <a:pt x="400" y="403"/>
                      </a:lnTo>
                      <a:lnTo>
                        <a:pt x="402" y="400"/>
                      </a:lnTo>
                      <a:lnTo>
                        <a:pt x="404" y="388"/>
                      </a:lnTo>
                      <a:lnTo>
                        <a:pt x="404" y="381"/>
                      </a:lnTo>
                      <a:lnTo>
                        <a:pt x="404" y="373"/>
                      </a:lnTo>
                      <a:lnTo>
                        <a:pt x="404" y="364"/>
                      </a:lnTo>
                      <a:lnTo>
                        <a:pt x="402" y="354"/>
                      </a:lnTo>
                      <a:lnTo>
                        <a:pt x="400" y="347"/>
                      </a:lnTo>
                      <a:lnTo>
                        <a:pt x="400" y="345"/>
                      </a:lnTo>
                      <a:lnTo>
                        <a:pt x="400" y="343"/>
                      </a:lnTo>
                      <a:lnTo>
                        <a:pt x="404" y="336"/>
                      </a:lnTo>
                      <a:lnTo>
                        <a:pt x="406" y="330"/>
                      </a:lnTo>
                      <a:lnTo>
                        <a:pt x="410" y="324"/>
                      </a:lnTo>
                      <a:lnTo>
                        <a:pt x="408" y="324"/>
                      </a:lnTo>
                      <a:lnTo>
                        <a:pt x="406" y="323"/>
                      </a:lnTo>
                      <a:lnTo>
                        <a:pt x="406" y="308"/>
                      </a:lnTo>
                      <a:lnTo>
                        <a:pt x="406" y="306"/>
                      </a:lnTo>
                      <a:lnTo>
                        <a:pt x="400" y="302"/>
                      </a:lnTo>
                      <a:lnTo>
                        <a:pt x="396" y="294"/>
                      </a:lnTo>
                      <a:lnTo>
                        <a:pt x="389" y="285"/>
                      </a:lnTo>
                      <a:lnTo>
                        <a:pt x="381" y="277"/>
                      </a:lnTo>
                      <a:lnTo>
                        <a:pt x="378" y="268"/>
                      </a:lnTo>
                      <a:lnTo>
                        <a:pt x="370" y="261"/>
                      </a:lnTo>
                      <a:lnTo>
                        <a:pt x="364" y="253"/>
                      </a:lnTo>
                      <a:lnTo>
                        <a:pt x="357" y="244"/>
                      </a:lnTo>
                      <a:lnTo>
                        <a:pt x="349" y="236"/>
                      </a:lnTo>
                      <a:lnTo>
                        <a:pt x="344" y="231"/>
                      </a:lnTo>
                      <a:lnTo>
                        <a:pt x="336" y="223"/>
                      </a:lnTo>
                      <a:lnTo>
                        <a:pt x="334" y="223"/>
                      </a:lnTo>
                      <a:lnTo>
                        <a:pt x="333" y="221"/>
                      </a:lnTo>
                      <a:lnTo>
                        <a:pt x="329" y="221"/>
                      </a:lnTo>
                      <a:lnTo>
                        <a:pt x="321" y="221"/>
                      </a:lnTo>
                      <a:lnTo>
                        <a:pt x="319" y="221"/>
                      </a:lnTo>
                      <a:lnTo>
                        <a:pt x="319" y="221"/>
                      </a:lnTo>
                      <a:lnTo>
                        <a:pt x="317" y="221"/>
                      </a:lnTo>
                      <a:lnTo>
                        <a:pt x="317" y="219"/>
                      </a:lnTo>
                      <a:lnTo>
                        <a:pt x="317" y="219"/>
                      </a:lnTo>
                      <a:lnTo>
                        <a:pt x="316" y="217"/>
                      </a:lnTo>
                      <a:lnTo>
                        <a:pt x="316" y="215"/>
                      </a:lnTo>
                      <a:lnTo>
                        <a:pt x="314" y="214"/>
                      </a:lnTo>
                      <a:lnTo>
                        <a:pt x="314" y="214"/>
                      </a:lnTo>
                      <a:lnTo>
                        <a:pt x="312" y="208"/>
                      </a:lnTo>
                      <a:lnTo>
                        <a:pt x="312" y="202"/>
                      </a:lnTo>
                      <a:lnTo>
                        <a:pt x="312" y="197"/>
                      </a:lnTo>
                      <a:lnTo>
                        <a:pt x="312" y="189"/>
                      </a:lnTo>
                      <a:lnTo>
                        <a:pt x="310" y="180"/>
                      </a:lnTo>
                      <a:lnTo>
                        <a:pt x="308" y="170"/>
                      </a:lnTo>
                      <a:lnTo>
                        <a:pt x="308" y="161"/>
                      </a:lnTo>
                      <a:lnTo>
                        <a:pt x="304" y="148"/>
                      </a:lnTo>
                      <a:lnTo>
                        <a:pt x="301" y="133"/>
                      </a:lnTo>
                      <a:lnTo>
                        <a:pt x="299" y="125"/>
                      </a:lnTo>
                      <a:lnTo>
                        <a:pt x="299" y="122"/>
                      </a:lnTo>
                      <a:lnTo>
                        <a:pt x="301" y="118"/>
                      </a:lnTo>
                      <a:lnTo>
                        <a:pt x="308" y="107"/>
                      </a:lnTo>
                      <a:lnTo>
                        <a:pt x="314" y="99"/>
                      </a:lnTo>
                      <a:lnTo>
                        <a:pt x="316" y="92"/>
                      </a:lnTo>
                      <a:lnTo>
                        <a:pt x="316" y="88"/>
                      </a:lnTo>
                      <a:lnTo>
                        <a:pt x="317" y="86"/>
                      </a:lnTo>
                      <a:lnTo>
                        <a:pt x="316" y="82"/>
                      </a:lnTo>
                      <a:lnTo>
                        <a:pt x="316" y="80"/>
                      </a:lnTo>
                      <a:lnTo>
                        <a:pt x="317" y="80"/>
                      </a:lnTo>
                      <a:lnTo>
                        <a:pt x="319" y="80"/>
                      </a:lnTo>
                      <a:lnTo>
                        <a:pt x="342" y="80"/>
                      </a:lnTo>
                      <a:lnTo>
                        <a:pt x="372" y="80"/>
                      </a:lnTo>
                      <a:lnTo>
                        <a:pt x="374" y="80"/>
                      </a:lnTo>
                      <a:lnTo>
                        <a:pt x="376" y="80"/>
                      </a:lnTo>
                      <a:lnTo>
                        <a:pt x="376" y="80"/>
                      </a:lnTo>
                      <a:lnTo>
                        <a:pt x="376" y="80"/>
                      </a:lnTo>
                      <a:lnTo>
                        <a:pt x="378" y="80"/>
                      </a:lnTo>
                      <a:lnTo>
                        <a:pt x="379" y="80"/>
                      </a:lnTo>
                      <a:lnTo>
                        <a:pt x="379" y="80"/>
                      </a:lnTo>
                      <a:lnTo>
                        <a:pt x="379" y="80"/>
                      </a:lnTo>
                      <a:lnTo>
                        <a:pt x="379" y="80"/>
                      </a:lnTo>
                      <a:lnTo>
                        <a:pt x="379" y="80"/>
                      </a:lnTo>
                      <a:lnTo>
                        <a:pt x="381" y="80"/>
                      </a:lnTo>
                      <a:lnTo>
                        <a:pt x="381" y="82"/>
                      </a:lnTo>
                      <a:lnTo>
                        <a:pt x="381" y="82"/>
                      </a:lnTo>
                      <a:lnTo>
                        <a:pt x="383" y="82"/>
                      </a:lnTo>
                      <a:lnTo>
                        <a:pt x="383" y="80"/>
                      </a:lnTo>
                      <a:lnTo>
                        <a:pt x="383" y="80"/>
                      </a:lnTo>
                      <a:lnTo>
                        <a:pt x="385" y="82"/>
                      </a:lnTo>
                      <a:lnTo>
                        <a:pt x="385" y="82"/>
                      </a:lnTo>
                      <a:lnTo>
                        <a:pt x="387" y="80"/>
                      </a:lnTo>
                      <a:lnTo>
                        <a:pt x="391" y="80"/>
                      </a:lnTo>
                      <a:lnTo>
                        <a:pt x="393" y="80"/>
                      </a:lnTo>
                      <a:lnTo>
                        <a:pt x="393" y="78"/>
                      </a:lnTo>
                      <a:lnTo>
                        <a:pt x="393" y="77"/>
                      </a:lnTo>
                      <a:lnTo>
                        <a:pt x="394" y="77"/>
                      </a:lnTo>
                      <a:lnTo>
                        <a:pt x="394" y="75"/>
                      </a:lnTo>
                      <a:lnTo>
                        <a:pt x="394" y="75"/>
                      </a:lnTo>
                      <a:lnTo>
                        <a:pt x="396" y="73"/>
                      </a:lnTo>
                      <a:lnTo>
                        <a:pt x="400" y="73"/>
                      </a:lnTo>
                      <a:lnTo>
                        <a:pt x="400" y="71"/>
                      </a:lnTo>
                      <a:lnTo>
                        <a:pt x="402" y="69"/>
                      </a:lnTo>
                      <a:lnTo>
                        <a:pt x="404" y="67"/>
                      </a:lnTo>
                      <a:lnTo>
                        <a:pt x="406" y="69"/>
                      </a:lnTo>
                      <a:lnTo>
                        <a:pt x="408" y="69"/>
                      </a:lnTo>
                      <a:lnTo>
                        <a:pt x="411" y="69"/>
                      </a:lnTo>
                      <a:lnTo>
                        <a:pt x="413" y="69"/>
                      </a:lnTo>
                      <a:lnTo>
                        <a:pt x="413" y="71"/>
                      </a:lnTo>
                      <a:lnTo>
                        <a:pt x="413" y="73"/>
                      </a:lnTo>
                      <a:lnTo>
                        <a:pt x="413" y="75"/>
                      </a:lnTo>
                      <a:lnTo>
                        <a:pt x="415" y="75"/>
                      </a:lnTo>
                      <a:lnTo>
                        <a:pt x="417" y="75"/>
                      </a:lnTo>
                      <a:lnTo>
                        <a:pt x="417" y="75"/>
                      </a:lnTo>
                      <a:lnTo>
                        <a:pt x="419" y="75"/>
                      </a:lnTo>
                      <a:lnTo>
                        <a:pt x="423" y="77"/>
                      </a:lnTo>
                      <a:lnTo>
                        <a:pt x="423" y="77"/>
                      </a:lnTo>
                      <a:lnTo>
                        <a:pt x="425" y="78"/>
                      </a:lnTo>
                      <a:lnTo>
                        <a:pt x="425" y="78"/>
                      </a:lnTo>
                      <a:lnTo>
                        <a:pt x="426" y="78"/>
                      </a:lnTo>
                      <a:lnTo>
                        <a:pt x="426" y="78"/>
                      </a:lnTo>
                      <a:lnTo>
                        <a:pt x="426" y="80"/>
                      </a:lnTo>
                      <a:lnTo>
                        <a:pt x="428" y="80"/>
                      </a:lnTo>
                      <a:lnTo>
                        <a:pt x="428" y="82"/>
                      </a:lnTo>
                      <a:lnTo>
                        <a:pt x="430" y="84"/>
                      </a:lnTo>
                      <a:lnTo>
                        <a:pt x="428" y="86"/>
                      </a:lnTo>
                      <a:lnTo>
                        <a:pt x="428" y="88"/>
                      </a:lnTo>
                      <a:lnTo>
                        <a:pt x="430" y="88"/>
                      </a:lnTo>
                      <a:lnTo>
                        <a:pt x="430" y="90"/>
                      </a:lnTo>
                      <a:lnTo>
                        <a:pt x="434" y="88"/>
                      </a:lnTo>
                      <a:lnTo>
                        <a:pt x="434" y="88"/>
                      </a:lnTo>
                      <a:lnTo>
                        <a:pt x="436" y="90"/>
                      </a:lnTo>
                      <a:lnTo>
                        <a:pt x="436" y="90"/>
                      </a:lnTo>
                      <a:lnTo>
                        <a:pt x="438" y="90"/>
                      </a:lnTo>
                      <a:lnTo>
                        <a:pt x="440" y="90"/>
                      </a:lnTo>
                      <a:lnTo>
                        <a:pt x="441" y="88"/>
                      </a:lnTo>
                      <a:lnTo>
                        <a:pt x="443" y="88"/>
                      </a:lnTo>
                      <a:lnTo>
                        <a:pt x="443" y="88"/>
                      </a:lnTo>
                      <a:lnTo>
                        <a:pt x="451" y="88"/>
                      </a:lnTo>
                      <a:lnTo>
                        <a:pt x="453" y="88"/>
                      </a:lnTo>
                      <a:lnTo>
                        <a:pt x="453" y="90"/>
                      </a:lnTo>
                      <a:lnTo>
                        <a:pt x="453" y="90"/>
                      </a:lnTo>
                      <a:lnTo>
                        <a:pt x="453" y="90"/>
                      </a:lnTo>
                      <a:lnTo>
                        <a:pt x="455" y="92"/>
                      </a:lnTo>
                      <a:lnTo>
                        <a:pt x="456" y="92"/>
                      </a:lnTo>
                      <a:lnTo>
                        <a:pt x="460" y="90"/>
                      </a:lnTo>
                      <a:lnTo>
                        <a:pt x="462" y="90"/>
                      </a:lnTo>
                      <a:lnTo>
                        <a:pt x="464" y="90"/>
                      </a:lnTo>
                      <a:lnTo>
                        <a:pt x="464" y="90"/>
                      </a:lnTo>
                      <a:lnTo>
                        <a:pt x="464" y="90"/>
                      </a:lnTo>
                      <a:lnTo>
                        <a:pt x="466" y="88"/>
                      </a:lnTo>
                      <a:lnTo>
                        <a:pt x="468" y="88"/>
                      </a:lnTo>
                      <a:lnTo>
                        <a:pt x="470" y="88"/>
                      </a:lnTo>
                      <a:lnTo>
                        <a:pt x="470" y="86"/>
                      </a:lnTo>
                      <a:lnTo>
                        <a:pt x="471" y="84"/>
                      </a:lnTo>
                      <a:lnTo>
                        <a:pt x="475" y="80"/>
                      </a:lnTo>
                      <a:lnTo>
                        <a:pt x="475" y="78"/>
                      </a:lnTo>
                      <a:lnTo>
                        <a:pt x="477" y="80"/>
                      </a:lnTo>
                      <a:lnTo>
                        <a:pt x="479" y="80"/>
                      </a:lnTo>
                      <a:lnTo>
                        <a:pt x="481" y="80"/>
                      </a:lnTo>
                      <a:lnTo>
                        <a:pt x="481" y="80"/>
                      </a:lnTo>
                      <a:lnTo>
                        <a:pt x="488" y="80"/>
                      </a:lnTo>
                      <a:lnTo>
                        <a:pt x="488" y="80"/>
                      </a:lnTo>
                      <a:lnTo>
                        <a:pt x="488" y="80"/>
                      </a:lnTo>
                      <a:lnTo>
                        <a:pt x="490" y="78"/>
                      </a:lnTo>
                      <a:lnTo>
                        <a:pt x="490" y="80"/>
                      </a:lnTo>
                      <a:lnTo>
                        <a:pt x="494" y="84"/>
                      </a:lnTo>
                      <a:lnTo>
                        <a:pt x="496" y="86"/>
                      </a:lnTo>
                      <a:lnTo>
                        <a:pt x="498" y="88"/>
                      </a:lnTo>
                      <a:lnTo>
                        <a:pt x="503" y="88"/>
                      </a:lnTo>
                      <a:lnTo>
                        <a:pt x="507" y="90"/>
                      </a:lnTo>
                      <a:lnTo>
                        <a:pt x="509" y="88"/>
                      </a:lnTo>
                      <a:lnTo>
                        <a:pt x="511" y="88"/>
                      </a:lnTo>
                      <a:lnTo>
                        <a:pt x="511" y="88"/>
                      </a:lnTo>
                      <a:lnTo>
                        <a:pt x="511" y="88"/>
                      </a:lnTo>
                      <a:lnTo>
                        <a:pt x="513" y="88"/>
                      </a:lnTo>
                      <a:lnTo>
                        <a:pt x="513" y="88"/>
                      </a:lnTo>
                      <a:lnTo>
                        <a:pt x="515" y="90"/>
                      </a:lnTo>
                      <a:lnTo>
                        <a:pt x="515" y="90"/>
                      </a:lnTo>
                      <a:lnTo>
                        <a:pt x="518" y="90"/>
                      </a:lnTo>
                      <a:lnTo>
                        <a:pt x="520" y="90"/>
                      </a:lnTo>
                      <a:lnTo>
                        <a:pt x="522" y="90"/>
                      </a:lnTo>
                      <a:lnTo>
                        <a:pt x="522" y="90"/>
                      </a:lnTo>
                      <a:lnTo>
                        <a:pt x="522" y="90"/>
                      </a:lnTo>
                      <a:lnTo>
                        <a:pt x="522" y="90"/>
                      </a:lnTo>
                      <a:lnTo>
                        <a:pt x="524" y="86"/>
                      </a:lnTo>
                      <a:lnTo>
                        <a:pt x="524" y="86"/>
                      </a:lnTo>
                      <a:lnTo>
                        <a:pt x="526" y="86"/>
                      </a:lnTo>
                      <a:lnTo>
                        <a:pt x="530" y="84"/>
                      </a:lnTo>
                      <a:lnTo>
                        <a:pt x="532" y="84"/>
                      </a:lnTo>
                      <a:lnTo>
                        <a:pt x="533" y="84"/>
                      </a:lnTo>
                      <a:lnTo>
                        <a:pt x="535" y="84"/>
                      </a:lnTo>
                      <a:lnTo>
                        <a:pt x="535" y="84"/>
                      </a:lnTo>
                      <a:lnTo>
                        <a:pt x="539" y="80"/>
                      </a:lnTo>
                      <a:lnTo>
                        <a:pt x="545" y="78"/>
                      </a:lnTo>
                      <a:lnTo>
                        <a:pt x="545" y="77"/>
                      </a:lnTo>
                      <a:lnTo>
                        <a:pt x="547" y="77"/>
                      </a:lnTo>
                      <a:lnTo>
                        <a:pt x="547" y="77"/>
                      </a:lnTo>
                      <a:lnTo>
                        <a:pt x="547" y="75"/>
                      </a:lnTo>
                      <a:lnTo>
                        <a:pt x="547" y="75"/>
                      </a:lnTo>
                      <a:lnTo>
                        <a:pt x="547" y="73"/>
                      </a:lnTo>
                      <a:lnTo>
                        <a:pt x="547" y="71"/>
                      </a:lnTo>
                      <a:lnTo>
                        <a:pt x="548" y="67"/>
                      </a:lnTo>
                      <a:lnTo>
                        <a:pt x="548" y="67"/>
                      </a:lnTo>
                      <a:lnTo>
                        <a:pt x="548" y="65"/>
                      </a:lnTo>
                      <a:lnTo>
                        <a:pt x="550" y="63"/>
                      </a:lnTo>
                      <a:lnTo>
                        <a:pt x="550" y="62"/>
                      </a:lnTo>
                      <a:lnTo>
                        <a:pt x="550" y="62"/>
                      </a:lnTo>
                      <a:lnTo>
                        <a:pt x="556" y="58"/>
                      </a:lnTo>
                      <a:lnTo>
                        <a:pt x="556" y="58"/>
                      </a:lnTo>
                      <a:lnTo>
                        <a:pt x="560" y="58"/>
                      </a:lnTo>
                      <a:lnTo>
                        <a:pt x="560" y="58"/>
                      </a:lnTo>
                      <a:lnTo>
                        <a:pt x="562" y="58"/>
                      </a:lnTo>
                      <a:lnTo>
                        <a:pt x="565" y="56"/>
                      </a:lnTo>
                      <a:lnTo>
                        <a:pt x="567" y="56"/>
                      </a:lnTo>
                      <a:lnTo>
                        <a:pt x="567" y="56"/>
                      </a:lnTo>
                      <a:lnTo>
                        <a:pt x="567" y="56"/>
                      </a:lnTo>
                      <a:lnTo>
                        <a:pt x="567" y="56"/>
                      </a:lnTo>
                      <a:lnTo>
                        <a:pt x="569" y="56"/>
                      </a:lnTo>
                      <a:lnTo>
                        <a:pt x="569" y="58"/>
                      </a:lnTo>
                      <a:lnTo>
                        <a:pt x="569" y="58"/>
                      </a:lnTo>
                      <a:lnTo>
                        <a:pt x="571" y="58"/>
                      </a:lnTo>
                      <a:lnTo>
                        <a:pt x="571" y="58"/>
                      </a:lnTo>
                      <a:lnTo>
                        <a:pt x="573" y="58"/>
                      </a:lnTo>
                      <a:lnTo>
                        <a:pt x="575" y="58"/>
                      </a:lnTo>
                      <a:lnTo>
                        <a:pt x="575" y="58"/>
                      </a:lnTo>
                      <a:lnTo>
                        <a:pt x="579" y="58"/>
                      </a:lnTo>
                      <a:lnTo>
                        <a:pt x="580" y="60"/>
                      </a:lnTo>
                      <a:lnTo>
                        <a:pt x="584" y="63"/>
                      </a:lnTo>
                      <a:lnTo>
                        <a:pt x="588" y="65"/>
                      </a:lnTo>
                      <a:lnTo>
                        <a:pt x="594" y="67"/>
                      </a:lnTo>
                      <a:lnTo>
                        <a:pt x="595" y="67"/>
                      </a:lnTo>
                      <a:lnTo>
                        <a:pt x="597" y="65"/>
                      </a:lnTo>
                      <a:lnTo>
                        <a:pt x="603" y="62"/>
                      </a:lnTo>
                      <a:lnTo>
                        <a:pt x="605" y="58"/>
                      </a:lnTo>
                      <a:lnTo>
                        <a:pt x="607" y="58"/>
                      </a:lnTo>
                      <a:lnTo>
                        <a:pt x="609" y="58"/>
                      </a:lnTo>
                      <a:lnTo>
                        <a:pt x="610" y="56"/>
                      </a:lnTo>
                      <a:lnTo>
                        <a:pt x="612" y="56"/>
                      </a:lnTo>
                      <a:lnTo>
                        <a:pt x="614" y="56"/>
                      </a:lnTo>
                      <a:lnTo>
                        <a:pt x="614" y="58"/>
                      </a:lnTo>
                      <a:lnTo>
                        <a:pt x="616" y="56"/>
                      </a:lnTo>
                      <a:lnTo>
                        <a:pt x="618" y="54"/>
                      </a:lnTo>
                      <a:lnTo>
                        <a:pt x="620" y="52"/>
                      </a:lnTo>
                      <a:lnTo>
                        <a:pt x="620" y="52"/>
                      </a:lnTo>
                      <a:lnTo>
                        <a:pt x="622" y="52"/>
                      </a:lnTo>
                      <a:lnTo>
                        <a:pt x="624" y="50"/>
                      </a:lnTo>
                      <a:lnTo>
                        <a:pt x="625" y="50"/>
                      </a:lnTo>
                      <a:lnTo>
                        <a:pt x="637" y="50"/>
                      </a:lnTo>
                      <a:lnTo>
                        <a:pt x="639" y="48"/>
                      </a:lnTo>
                      <a:lnTo>
                        <a:pt x="640" y="48"/>
                      </a:lnTo>
                      <a:lnTo>
                        <a:pt x="642" y="48"/>
                      </a:lnTo>
                      <a:lnTo>
                        <a:pt x="646" y="50"/>
                      </a:lnTo>
                      <a:lnTo>
                        <a:pt x="648" y="50"/>
                      </a:lnTo>
                      <a:lnTo>
                        <a:pt x="650" y="50"/>
                      </a:lnTo>
                      <a:lnTo>
                        <a:pt x="652" y="48"/>
                      </a:lnTo>
                      <a:lnTo>
                        <a:pt x="667" y="37"/>
                      </a:lnTo>
                      <a:lnTo>
                        <a:pt x="667" y="37"/>
                      </a:lnTo>
                      <a:lnTo>
                        <a:pt x="669" y="37"/>
                      </a:lnTo>
                      <a:lnTo>
                        <a:pt x="674" y="35"/>
                      </a:lnTo>
                      <a:lnTo>
                        <a:pt x="686" y="33"/>
                      </a:lnTo>
                      <a:lnTo>
                        <a:pt x="687" y="33"/>
                      </a:lnTo>
                      <a:lnTo>
                        <a:pt x="695" y="28"/>
                      </a:lnTo>
                      <a:lnTo>
                        <a:pt x="702" y="24"/>
                      </a:lnTo>
                      <a:lnTo>
                        <a:pt x="704" y="24"/>
                      </a:lnTo>
                      <a:lnTo>
                        <a:pt x="714" y="16"/>
                      </a:lnTo>
                      <a:lnTo>
                        <a:pt x="716" y="16"/>
                      </a:lnTo>
                      <a:lnTo>
                        <a:pt x="716" y="15"/>
                      </a:lnTo>
                      <a:lnTo>
                        <a:pt x="717" y="13"/>
                      </a:lnTo>
                      <a:lnTo>
                        <a:pt x="721" y="9"/>
                      </a:lnTo>
                      <a:lnTo>
                        <a:pt x="723" y="7"/>
                      </a:lnTo>
                      <a:lnTo>
                        <a:pt x="729" y="5"/>
                      </a:lnTo>
                      <a:lnTo>
                        <a:pt x="731" y="3"/>
                      </a:lnTo>
                      <a:lnTo>
                        <a:pt x="734" y="1"/>
                      </a:lnTo>
                      <a:lnTo>
                        <a:pt x="734" y="0"/>
                      </a:lnTo>
                      <a:lnTo>
                        <a:pt x="736" y="0"/>
                      </a:lnTo>
                      <a:lnTo>
                        <a:pt x="736" y="0"/>
                      </a:lnTo>
                      <a:lnTo>
                        <a:pt x="738" y="0"/>
                      </a:lnTo>
                      <a:lnTo>
                        <a:pt x="736" y="1"/>
                      </a:lnTo>
                      <a:close/>
                      <a:moveTo>
                        <a:pt x="316" y="116"/>
                      </a:moveTo>
                      <a:lnTo>
                        <a:pt x="316" y="116"/>
                      </a:lnTo>
                      <a:lnTo>
                        <a:pt x="317" y="114"/>
                      </a:lnTo>
                      <a:lnTo>
                        <a:pt x="319" y="112"/>
                      </a:lnTo>
                      <a:lnTo>
                        <a:pt x="317" y="110"/>
                      </a:lnTo>
                      <a:lnTo>
                        <a:pt x="316" y="108"/>
                      </a:lnTo>
                      <a:lnTo>
                        <a:pt x="314" y="108"/>
                      </a:lnTo>
                      <a:lnTo>
                        <a:pt x="312" y="110"/>
                      </a:lnTo>
                      <a:lnTo>
                        <a:pt x="312" y="112"/>
                      </a:lnTo>
                      <a:lnTo>
                        <a:pt x="314" y="114"/>
                      </a:lnTo>
                      <a:lnTo>
                        <a:pt x="314" y="116"/>
                      </a:lnTo>
                      <a:lnTo>
                        <a:pt x="316" y="116"/>
                      </a:lnTo>
                      <a:close/>
                      <a:moveTo>
                        <a:pt x="319" y="114"/>
                      </a:moveTo>
                      <a:lnTo>
                        <a:pt x="319" y="116"/>
                      </a:lnTo>
                      <a:lnTo>
                        <a:pt x="319" y="118"/>
                      </a:lnTo>
                      <a:lnTo>
                        <a:pt x="321" y="120"/>
                      </a:lnTo>
                      <a:lnTo>
                        <a:pt x="321" y="120"/>
                      </a:lnTo>
                      <a:lnTo>
                        <a:pt x="323" y="120"/>
                      </a:lnTo>
                      <a:lnTo>
                        <a:pt x="325" y="120"/>
                      </a:lnTo>
                      <a:lnTo>
                        <a:pt x="327" y="118"/>
                      </a:lnTo>
                      <a:lnTo>
                        <a:pt x="327" y="116"/>
                      </a:lnTo>
                      <a:lnTo>
                        <a:pt x="327" y="114"/>
                      </a:lnTo>
                      <a:lnTo>
                        <a:pt x="327" y="112"/>
                      </a:lnTo>
                      <a:lnTo>
                        <a:pt x="325" y="112"/>
                      </a:lnTo>
                      <a:lnTo>
                        <a:pt x="323" y="110"/>
                      </a:lnTo>
                      <a:lnTo>
                        <a:pt x="323" y="110"/>
                      </a:lnTo>
                      <a:lnTo>
                        <a:pt x="321" y="112"/>
                      </a:lnTo>
                      <a:lnTo>
                        <a:pt x="319" y="114"/>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0" name="Malawi">
                  <a:extLst>
                    <a:ext uri="{FF2B5EF4-FFF2-40B4-BE49-F238E27FC236}">
                      <a16:creationId xmlns:a16="http://schemas.microsoft.com/office/drawing/2014/main" id="{254BBD21-D882-4F5E-AAA4-9BCE85FCBD0F}"/>
                    </a:ext>
                  </a:extLst>
                </p:cNvPr>
                <p:cNvSpPr>
                  <a:spLocks noEditPoints="1"/>
                </p:cNvSpPr>
                <p:nvPr/>
              </p:nvSpPr>
              <p:spPr bwMode="auto">
                <a:xfrm>
                  <a:off x="3044825" y="2968625"/>
                  <a:ext cx="184150" cy="454025"/>
                </a:xfrm>
                <a:custGeom>
                  <a:avLst/>
                  <a:gdLst>
                    <a:gd name="T0" fmla="*/ 150 w 233"/>
                    <a:gd name="T1" fmla="*/ 195 h 573"/>
                    <a:gd name="T2" fmla="*/ 137 w 233"/>
                    <a:gd name="T3" fmla="*/ 189 h 573"/>
                    <a:gd name="T4" fmla="*/ 37 w 233"/>
                    <a:gd name="T5" fmla="*/ 9 h 573"/>
                    <a:gd name="T6" fmla="*/ 52 w 233"/>
                    <a:gd name="T7" fmla="*/ 17 h 573"/>
                    <a:gd name="T8" fmla="*/ 77 w 233"/>
                    <a:gd name="T9" fmla="*/ 15 h 573"/>
                    <a:gd name="T10" fmla="*/ 92 w 233"/>
                    <a:gd name="T11" fmla="*/ 22 h 573"/>
                    <a:gd name="T12" fmla="*/ 103 w 233"/>
                    <a:gd name="T13" fmla="*/ 11 h 573"/>
                    <a:gd name="T14" fmla="*/ 122 w 233"/>
                    <a:gd name="T15" fmla="*/ 32 h 573"/>
                    <a:gd name="T16" fmla="*/ 137 w 233"/>
                    <a:gd name="T17" fmla="*/ 60 h 573"/>
                    <a:gd name="T18" fmla="*/ 139 w 233"/>
                    <a:gd name="T19" fmla="*/ 86 h 573"/>
                    <a:gd name="T20" fmla="*/ 142 w 233"/>
                    <a:gd name="T21" fmla="*/ 97 h 573"/>
                    <a:gd name="T22" fmla="*/ 139 w 233"/>
                    <a:gd name="T23" fmla="*/ 120 h 573"/>
                    <a:gd name="T24" fmla="*/ 148 w 233"/>
                    <a:gd name="T25" fmla="*/ 137 h 573"/>
                    <a:gd name="T26" fmla="*/ 156 w 233"/>
                    <a:gd name="T27" fmla="*/ 144 h 573"/>
                    <a:gd name="T28" fmla="*/ 140 w 233"/>
                    <a:gd name="T29" fmla="*/ 161 h 573"/>
                    <a:gd name="T30" fmla="*/ 127 w 233"/>
                    <a:gd name="T31" fmla="*/ 229 h 573"/>
                    <a:gd name="T32" fmla="*/ 140 w 233"/>
                    <a:gd name="T33" fmla="*/ 300 h 573"/>
                    <a:gd name="T34" fmla="*/ 180 w 233"/>
                    <a:gd name="T35" fmla="*/ 325 h 573"/>
                    <a:gd name="T36" fmla="*/ 233 w 233"/>
                    <a:gd name="T37" fmla="*/ 405 h 573"/>
                    <a:gd name="T38" fmla="*/ 223 w 233"/>
                    <a:gd name="T39" fmla="*/ 484 h 573"/>
                    <a:gd name="T40" fmla="*/ 204 w 233"/>
                    <a:gd name="T41" fmla="*/ 499 h 573"/>
                    <a:gd name="T42" fmla="*/ 187 w 233"/>
                    <a:gd name="T43" fmla="*/ 505 h 573"/>
                    <a:gd name="T44" fmla="*/ 176 w 233"/>
                    <a:gd name="T45" fmla="*/ 527 h 573"/>
                    <a:gd name="T46" fmla="*/ 186 w 233"/>
                    <a:gd name="T47" fmla="*/ 537 h 573"/>
                    <a:gd name="T48" fmla="*/ 187 w 233"/>
                    <a:gd name="T49" fmla="*/ 558 h 573"/>
                    <a:gd name="T50" fmla="*/ 189 w 233"/>
                    <a:gd name="T51" fmla="*/ 571 h 573"/>
                    <a:gd name="T52" fmla="*/ 176 w 233"/>
                    <a:gd name="T53" fmla="*/ 558 h 573"/>
                    <a:gd name="T54" fmla="*/ 161 w 233"/>
                    <a:gd name="T55" fmla="*/ 542 h 573"/>
                    <a:gd name="T56" fmla="*/ 150 w 233"/>
                    <a:gd name="T57" fmla="*/ 527 h 573"/>
                    <a:gd name="T58" fmla="*/ 127 w 233"/>
                    <a:gd name="T59" fmla="*/ 509 h 573"/>
                    <a:gd name="T60" fmla="*/ 112 w 233"/>
                    <a:gd name="T61" fmla="*/ 475 h 573"/>
                    <a:gd name="T62" fmla="*/ 125 w 233"/>
                    <a:gd name="T63" fmla="*/ 449 h 573"/>
                    <a:gd name="T64" fmla="*/ 135 w 233"/>
                    <a:gd name="T65" fmla="*/ 420 h 573"/>
                    <a:gd name="T66" fmla="*/ 135 w 233"/>
                    <a:gd name="T67" fmla="*/ 407 h 573"/>
                    <a:gd name="T68" fmla="*/ 124 w 233"/>
                    <a:gd name="T69" fmla="*/ 372 h 573"/>
                    <a:gd name="T70" fmla="*/ 99 w 233"/>
                    <a:gd name="T71" fmla="*/ 375 h 573"/>
                    <a:gd name="T72" fmla="*/ 73 w 233"/>
                    <a:gd name="T73" fmla="*/ 383 h 573"/>
                    <a:gd name="T74" fmla="*/ 60 w 233"/>
                    <a:gd name="T75" fmla="*/ 372 h 573"/>
                    <a:gd name="T76" fmla="*/ 45 w 233"/>
                    <a:gd name="T77" fmla="*/ 349 h 573"/>
                    <a:gd name="T78" fmla="*/ 28 w 233"/>
                    <a:gd name="T79" fmla="*/ 338 h 573"/>
                    <a:gd name="T80" fmla="*/ 18 w 233"/>
                    <a:gd name="T81" fmla="*/ 332 h 573"/>
                    <a:gd name="T82" fmla="*/ 11 w 233"/>
                    <a:gd name="T83" fmla="*/ 317 h 573"/>
                    <a:gd name="T84" fmla="*/ 7 w 233"/>
                    <a:gd name="T85" fmla="*/ 306 h 573"/>
                    <a:gd name="T86" fmla="*/ 24 w 233"/>
                    <a:gd name="T87" fmla="*/ 281 h 573"/>
                    <a:gd name="T88" fmla="*/ 20 w 233"/>
                    <a:gd name="T89" fmla="*/ 253 h 573"/>
                    <a:gd name="T90" fmla="*/ 30 w 233"/>
                    <a:gd name="T91" fmla="*/ 236 h 573"/>
                    <a:gd name="T92" fmla="*/ 37 w 233"/>
                    <a:gd name="T93" fmla="*/ 236 h 573"/>
                    <a:gd name="T94" fmla="*/ 47 w 233"/>
                    <a:gd name="T95" fmla="*/ 231 h 573"/>
                    <a:gd name="T96" fmla="*/ 62 w 233"/>
                    <a:gd name="T97" fmla="*/ 219 h 573"/>
                    <a:gd name="T98" fmla="*/ 43 w 233"/>
                    <a:gd name="T99" fmla="*/ 203 h 573"/>
                    <a:gd name="T100" fmla="*/ 45 w 233"/>
                    <a:gd name="T101" fmla="*/ 163 h 573"/>
                    <a:gd name="T102" fmla="*/ 41 w 233"/>
                    <a:gd name="T103" fmla="*/ 148 h 573"/>
                    <a:gd name="T104" fmla="*/ 52 w 233"/>
                    <a:gd name="T105" fmla="*/ 131 h 573"/>
                    <a:gd name="T106" fmla="*/ 41 w 233"/>
                    <a:gd name="T107" fmla="*/ 109 h 573"/>
                    <a:gd name="T108" fmla="*/ 54 w 233"/>
                    <a:gd name="T109" fmla="*/ 105 h 573"/>
                    <a:gd name="T110" fmla="*/ 73 w 233"/>
                    <a:gd name="T111" fmla="*/ 88 h 573"/>
                    <a:gd name="T112" fmla="*/ 62 w 233"/>
                    <a:gd name="T113" fmla="*/ 66 h 573"/>
                    <a:gd name="T114" fmla="*/ 47 w 233"/>
                    <a:gd name="T115" fmla="*/ 43 h 573"/>
                    <a:gd name="T116" fmla="*/ 39 w 233"/>
                    <a:gd name="T117" fmla="*/ 26 h 573"/>
                    <a:gd name="T118" fmla="*/ 30 w 233"/>
                    <a:gd name="T119" fmla="*/ 19 h 573"/>
                    <a:gd name="T120" fmla="*/ 24 w 233"/>
                    <a:gd name="T121" fmla="*/ 9 h 573"/>
                    <a:gd name="T122" fmla="*/ 22 w 233"/>
                    <a:gd name="T123"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573">
                      <a:moveTo>
                        <a:pt x="146" y="201"/>
                      </a:moveTo>
                      <a:lnTo>
                        <a:pt x="144" y="201"/>
                      </a:lnTo>
                      <a:lnTo>
                        <a:pt x="144" y="201"/>
                      </a:lnTo>
                      <a:lnTo>
                        <a:pt x="142" y="199"/>
                      </a:lnTo>
                      <a:lnTo>
                        <a:pt x="142" y="197"/>
                      </a:lnTo>
                      <a:lnTo>
                        <a:pt x="142" y="195"/>
                      </a:lnTo>
                      <a:lnTo>
                        <a:pt x="144" y="193"/>
                      </a:lnTo>
                      <a:lnTo>
                        <a:pt x="146" y="191"/>
                      </a:lnTo>
                      <a:lnTo>
                        <a:pt x="146" y="191"/>
                      </a:lnTo>
                      <a:lnTo>
                        <a:pt x="148" y="193"/>
                      </a:lnTo>
                      <a:lnTo>
                        <a:pt x="150" y="193"/>
                      </a:lnTo>
                      <a:lnTo>
                        <a:pt x="150" y="195"/>
                      </a:lnTo>
                      <a:lnTo>
                        <a:pt x="150" y="197"/>
                      </a:lnTo>
                      <a:lnTo>
                        <a:pt x="150" y="199"/>
                      </a:lnTo>
                      <a:lnTo>
                        <a:pt x="148" y="201"/>
                      </a:lnTo>
                      <a:lnTo>
                        <a:pt x="146" y="201"/>
                      </a:lnTo>
                      <a:close/>
                      <a:moveTo>
                        <a:pt x="140" y="195"/>
                      </a:moveTo>
                      <a:lnTo>
                        <a:pt x="139" y="197"/>
                      </a:lnTo>
                      <a:lnTo>
                        <a:pt x="139" y="197"/>
                      </a:lnTo>
                      <a:lnTo>
                        <a:pt x="137" y="197"/>
                      </a:lnTo>
                      <a:lnTo>
                        <a:pt x="137" y="195"/>
                      </a:lnTo>
                      <a:lnTo>
                        <a:pt x="135" y="193"/>
                      </a:lnTo>
                      <a:lnTo>
                        <a:pt x="135" y="191"/>
                      </a:lnTo>
                      <a:lnTo>
                        <a:pt x="137" y="189"/>
                      </a:lnTo>
                      <a:lnTo>
                        <a:pt x="139" y="189"/>
                      </a:lnTo>
                      <a:lnTo>
                        <a:pt x="140" y="191"/>
                      </a:lnTo>
                      <a:lnTo>
                        <a:pt x="142" y="193"/>
                      </a:lnTo>
                      <a:lnTo>
                        <a:pt x="140" y="195"/>
                      </a:lnTo>
                      <a:close/>
                      <a:moveTo>
                        <a:pt x="28" y="5"/>
                      </a:moveTo>
                      <a:lnTo>
                        <a:pt x="32" y="9"/>
                      </a:lnTo>
                      <a:lnTo>
                        <a:pt x="32" y="9"/>
                      </a:lnTo>
                      <a:lnTo>
                        <a:pt x="33" y="9"/>
                      </a:lnTo>
                      <a:lnTo>
                        <a:pt x="35" y="9"/>
                      </a:lnTo>
                      <a:lnTo>
                        <a:pt x="35" y="9"/>
                      </a:lnTo>
                      <a:lnTo>
                        <a:pt x="37" y="9"/>
                      </a:lnTo>
                      <a:lnTo>
                        <a:pt x="37" y="9"/>
                      </a:lnTo>
                      <a:lnTo>
                        <a:pt x="39" y="9"/>
                      </a:lnTo>
                      <a:lnTo>
                        <a:pt x="39" y="9"/>
                      </a:lnTo>
                      <a:lnTo>
                        <a:pt x="41" y="9"/>
                      </a:lnTo>
                      <a:lnTo>
                        <a:pt x="41" y="9"/>
                      </a:lnTo>
                      <a:lnTo>
                        <a:pt x="43" y="9"/>
                      </a:lnTo>
                      <a:lnTo>
                        <a:pt x="43" y="9"/>
                      </a:lnTo>
                      <a:lnTo>
                        <a:pt x="45" y="9"/>
                      </a:lnTo>
                      <a:lnTo>
                        <a:pt x="45" y="9"/>
                      </a:lnTo>
                      <a:lnTo>
                        <a:pt x="48" y="11"/>
                      </a:lnTo>
                      <a:lnTo>
                        <a:pt x="50" y="13"/>
                      </a:lnTo>
                      <a:lnTo>
                        <a:pt x="52" y="15"/>
                      </a:lnTo>
                      <a:lnTo>
                        <a:pt x="52" y="17"/>
                      </a:lnTo>
                      <a:lnTo>
                        <a:pt x="54" y="19"/>
                      </a:lnTo>
                      <a:lnTo>
                        <a:pt x="56" y="19"/>
                      </a:lnTo>
                      <a:lnTo>
                        <a:pt x="58" y="19"/>
                      </a:lnTo>
                      <a:lnTo>
                        <a:pt x="60" y="19"/>
                      </a:lnTo>
                      <a:lnTo>
                        <a:pt x="62" y="17"/>
                      </a:lnTo>
                      <a:lnTo>
                        <a:pt x="63" y="17"/>
                      </a:lnTo>
                      <a:lnTo>
                        <a:pt x="65" y="17"/>
                      </a:lnTo>
                      <a:lnTo>
                        <a:pt x="69" y="17"/>
                      </a:lnTo>
                      <a:lnTo>
                        <a:pt x="71" y="17"/>
                      </a:lnTo>
                      <a:lnTo>
                        <a:pt x="73" y="17"/>
                      </a:lnTo>
                      <a:lnTo>
                        <a:pt x="75" y="17"/>
                      </a:lnTo>
                      <a:lnTo>
                        <a:pt x="77" y="15"/>
                      </a:lnTo>
                      <a:lnTo>
                        <a:pt x="79" y="17"/>
                      </a:lnTo>
                      <a:lnTo>
                        <a:pt x="80" y="19"/>
                      </a:lnTo>
                      <a:lnTo>
                        <a:pt x="82" y="20"/>
                      </a:lnTo>
                      <a:lnTo>
                        <a:pt x="84" y="20"/>
                      </a:lnTo>
                      <a:lnTo>
                        <a:pt x="86" y="22"/>
                      </a:lnTo>
                      <a:lnTo>
                        <a:pt x="88" y="22"/>
                      </a:lnTo>
                      <a:lnTo>
                        <a:pt x="88" y="24"/>
                      </a:lnTo>
                      <a:lnTo>
                        <a:pt x="90" y="26"/>
                      </a:lnTo>
                      <a:lnTo>
                        <a:pt x="90" y="24"/>
                      </a:lnTo>
                      <a:lnTo>
                        <a:pt x="90" y="22"/>
                      </a:lnTo>
                      <a:lnTo>
                        <a:pt x="92" y="22"/>
                      </a:lnTo>
                      <a:lnTo>
                        <a:pt x="92" y="22"/>
                      </a:lnTo>
                      <a:lnTo>
                        <a:pt x="92" y="20"/>
                      </a:lnTo>
                      <a:lnTo>
                        <a:pt x="92" y="20"/>
                      </a:lnTo>
                      <a:lnTo>
                        <a:pt x="94" y="17"/>
                      </a:lnTo>
                      <a:lnTo>
                        <a:pt x="94" y="17"/>
                      </a:lnTo>
                      <a:lnTo>
                        <a:pt x="92" y="13"/>
                      </a:lnTo>
                      <a:lnTo>
                        <a:pt x="94" y="11"/>
                      </a:lnTo>
                      <a:lnTo>
                        <a:pt x="95" y="9"/>
                      </a:lnTo>
                      <a:lnTo>
                        <a:pt x="95" y="9"/>
                      </a:lnTo>
                      <a:lnTo>
                        <a:pt x="97" y="7"/>
                      </a:lnTo>
                      <a:lnTo>
                        <a:pt x="99" y="9"/>
                      </a:lnTo>
                      <a:lnTo>
                        <a:pt x="101" y="9"/>
                      </a:lnTo>
                      <a:lnTo>
                        <a:pt x="103" y="11"/>
                      </a:lnTo>
                      <a:lnTo>
                        <a:pt x="103" y="11"/>
                      </a:lnTo>
                      <a:lnTo>
                        <a:pt x="105" y="15"/>
                      </a:lnTo>
                      <a:lnTo>
                        <a:pt x="107" y="15"/>
                      </a:lnTo>
                      <a:lnTo>
                        <a:pt x="107" y="17"/>
                      </a:lnTo>
                      <a:lnTo>
                        <a:pt x="109" y="17"/>
                      </a:lnTo>
                      <a:lnTo>
                        <a:pt x="116" y="24"/>
                      </a:lnTo>
                      <a:lnTo>
                        <a:pt x="118" y="26"/>
                      </a:lnTo>
                      <a:lnTo>
                        <a:pt x="118" y="26"/>
                      </a:lnTo>
                      <a:lnTo>
                        <a:pt x="120" y="28"/>
                      </a:lnTo>
                      <a:lnTo>
                        <a:pt x="120" y="30"/>
                      </a:lnTo>
                      <a:lnTo>
                        <a:pt x="122" y="32"/>
                      </a:lnTo>
                      <a:lnTo>
                        <a:pt x="122" y="32"/>
                      </a:lnTo>
                      <a:lnTo>
                        <a:pt x="124" y="32"/>
                      </a:lnTo>
                      <a:lnTo>
                        <a:pt x="124" y="34"/>
                      </a:lnTo>
                      <a:lnTo>
                        <a:pt x="131" y="41"/>
                      </a:lnTo>
                      <a:lnTo>
                        <a:pt x="131" y="43"/>
                      </a:lnTo>
                      <a:lnTo>
                        <a:pt x="133" y="47"/>
                      </a:lnTo>
                      <a:lnTo>
                        <a:pt x="135" y="49"/>
                      </a:lnTo>
                      <a:lnTo>
                        <a:pt x="135" y="50"/>
                      </a:lnTo>
                      <a:lnTo>
                        <a:pt x="135" y="50"/>
                      </a:lnTo>
                      <a:lnTo>
                        <a:pt x="133" y="52"/>
                      </a:lnTo>
                      <a:lnTo>
                        <a:pt x="133" y="52"/>
                      </a:lnTo>
                      <a:lnTo>
                        <a:pt x="135" y="54"/>
                      </a:lnTo>
                      <a:lnTo>
                        <a:pt x="137" y="60"/>
                      </a:lnTo>
                      <a:lnTo>
                        <a:pt x="137" y="64"/>
                      </a:lnTo>
                      <a:lnTo>
                        <a:pt x="137" y="66"/>
                      </a:lnTo>
                      <a:lnTo>
                        <a:pt x="137" y="67"/>
                      </a:lnTo>
                      <a:lnTo>
                        <a:pt x="137" y="67"/>
                      </a:lnTo>
                      <a:lnTo>
                        <a:pt x="137" y="75"/>
                      </a:lnTo>
                      <a:lnTo>
                        <a:pt x="137" y="77"/>
                      </a:lnTo>
                      <a:lnTo>
                        <a:pt x="139" y="79"/>
                      </a:lnTo>
                      <a:lnTo>
                        <a:pt x="139" y="81"/>
                      </a:lnTo>
                      <a:lnTo>
                        <a:pt x="137" y="82"/>
                      </a:lnTo>
                      <a:lnTo>
                        <a:pt x="137" y="84"/>
                      </a:lnTo>
                      <a:lnTo>
                        <a:pt x="137" y="84"/>
                      </a:lnTo>
                      <a:lnTo>
                        <a:pt x="139" y="86"/>
                      </a:lnTo>
                      <a:lnTo>
                        <a:pt x="139" y="88"/>
                      </a:lnTo>
                      <a:lnTo>
                        <a:pt x="139" y="88"/>
                      </a:lnTo>
                      <a:lnTo>
                        <a:pt x="140" y="88"/>
                      </a:lnTo>
                      <a:lnTo>
                        <a:pt x="140" y="88"/>
                      </a:lnTo>
                      <a:lnTo>
                        <a:pt x="140" y="90"/>
                      </a:lnTo>
                      <a:lnTo>
                        <a:pt x="140" y="90"/>
                      </a:lnTo>
                      <a:lnTo>
                        <a:pt x="140" y="90"/>
                      </a:lnTo>
                      <a:lnTo>
                        <a:pt x="142" y="94"/>
                      </a:lnTo>
                      <a:lnTo>
                        <a:pt x="142" y="94"/>
                      </a:lnTo>
                      <a:lnTo>
                        <a:pt x="142" y="96"/>
                      </a:lnTo>
                      <a:lnTo>
                        <a:pt x="142" y="97"/>
                      </a:lnTo>
                      <a:lnTo>
                        <a:pt x="142" y="97"/>
                      </a:lnTo>
                      <a:lnTo>
                        <a:pt x="142" y="97"/>
                      </a:lnTo>
                      <a:lnTo>
                        <a:pt x="144" y="99"/>
                      </a:lnTo>
                      <a:lnTo>
                        <a:pt x="144" y="99"/>
                      </a:lnTo>
                      <a:lnTo>
                        <a:pt x="144" y="101"/>
                      </a:lnTo>
                      <a:lnTo>
                        <a:pt x="142" y="101"/>
                      </a:lnTo>
                      <a:lnTo>
                        <a:pt x="142" y="101"/>
                      </a:lnTo>
                      <a:lnTo>
                        <a:pt x="142" y="103"/>
                      </a:lnTo>
                      <a:lnTo>
                        <a:pt x="142" y="109"/>
                      </a:lnTo>
                      <a:lnTo>
                        <a:pt x="142" y="112"/>
                      </a:lnTo>
                      <a:lnTo>
                        <a:pt x="140" y="114"/>
                      </a:lnTo>
                      <a:lnTo>
                        <a:pt x="139" y="118"/>
                      </a:lnTo>
                      <a:lnTo>
                        <a:pt x="139" y="120"/>
                      </a:lnTo>
                      <a:lnTo>
                        <a:pt x="139" y="122"/>
                      </a:lnTo>
                      <a:lnTo>
                        <a:pt x="139" y="124"/>
                      </a:lnTo>
                      <a:lnTo>
                        <a:pt x="140" y="126"/>
                      </a:lnTo>
                      <a:lnTo>
                        <a:pt x="140" y="127"/>
                      </a:lnTo>
                      <a:lnTo>
                        <a:pt x="144" y="131"/>
                      </a:lnTo>
                      <a:lnTo>
                        <a:pt x="144" y="131"/>
                      </a:lnTo>
                      <a:lnTo>
                        <a:pt x="144" y="133"/>
                      </a:lnTo>
                      <a:lnTo>
                        <a:pt x="146" y="133"/>
                      </a:lnTo>
                      <a:lnTo>
                        <a:pt x="146" y="133"/>
                      </a:lnTo>
                      <a:lnTo>
                        <a:pt x="146" y="135"/>
                      </a:lnTo>
                      <a:lnTo>
                        <a:pt x="148" y="135"/>
                      </a:lnTo>
                      <a:lnTo>
                        <a:pt x="148" y="137"/>
                      </a:lnTo>
                      <a:lnTo>
                        <a:pt x="148" y="139"/>
                      </a:lnTo>
                      <a:lnTo>
                        <a:pt x="150" y="139"/>
                      </a:lnTo>
                      <a:lnTo>
                        <a:pt x="150" y="139"/>
                      </a:lnTo>
                      <a:lnTo>
                        <a:pt x="150" y="139"/>
                      </a:lnTo>
                      <a:lnTo>
                        <a:pt x="148" y="141"/>
                      </a:lnTo>
                      <a:lnTo>
                        <a:pt x="148" y="141"/>
                      </a:lnTo>
                      <a:lnTo>
                        <a:pt x="150" y="143"/>
                      </a:lnTo>
                      <a:lnTo>
                        <a:pt x="150" y="144"/>
                      </a:lnTo>
                      <a:lnTo>
                        <a:pt x="152" y="144"/>
                      </a:lnTo>
                      <a:lnTo>
                        <a:pt x="152" y="143"/>
                      </a:lnTo>
                      <a:lnTo>
                        <a:pt x="152" y="143"/>
                      </a:lnTo>
                      <a:lnTo>
                        <a:pt x="156" y="144"/>
                      </a:lnTo>
                      <a:lnTo>
                        <a:pt x="157" y="144"/>
                      </a:lnTo>
                      <a:lnTo>
                        <a:pt x="159" y="146"/>
                      </a:lnTo>
                      <a:lnTo>
                        <a:pt x="159" y="148"/>
                      </a:lnTo>
                      <a:lnTo>
                        <a:pt x="161" y="150"/>
                      </a:lnTo>
                      <a:lnTo>
                        <a:pt x="161" y="152"/>
                      </a:lnTo>
                      <a:lnTo>
                        <a:pt x="163" y="152"/>
                      </a:lnTo>
                      <a:lnTo>
                        <a:pt x="163" y="152"/>
                      </a:lnTo>
                      <a:lnTo>
                        <a:pt x="165" y="154"/>
                      </a:lnTo>
                      <a:lnTo>
                        <a:pt x="165" y="156"/>
                      </a:lnTo>
                      <a:lnTo>
                        <a:pt x="165" y="161"/>
                      </a:lnTo>
                      <a:lnTo>
                        <a:pt x="142" y="161"/>
                      </a:lnTo>
                      <a:lnTo>
                        <a:pt x="140" y="161"/>
                      </a:lnTo>
                      <a:lnTo>
                        <a:pt x="139" y="161"/>
                      </a:lnTo>
                      <a:lnTo>
                        <a:pt x="139" y="163"/>
                      </a:lnTo>
                      <a:lnTo>
                        <a:pt x="140" y="167"/>
                      </a:lnTo>
                      <a:lnTo>
                        <a:pt x="139" y="169"/>
                      </a:lnTo>
                      <a:lnTo>
                        <a:pt x="139" y="173"/>
                      </a:lnTo>
                      <a:lnTo>
                        <a:pt x="137" y="180"/>
                      </a:lnTo>
                      <a:lnTo>
                        <a:pt x="131" y="188"/>
                      </a:lnTo>
                      <a:lnTo>
                        <a:pt x="124" y="199"/>
                      </a:lnTo>
                      <a:lnTo>
                        <a:pt x="122" y="203"/>
                      </a:lnTo>
                      <a:lnTo>
                        <a:pt x="122" y="206"/>
                      </a:lnTo>
                      <a:lnTo>
                        <a:pt x="124" y="214"/>
                      </a:lnTo>
                      <a:lnTo>
                        <a:pt x="127" y="229"/>
                      </a:lnTo>
                      <a:lnTo>
                        <a:pt x="131" y="242"/>
                      </a:lnTo>
                      <a:lnTo>
                        <a:pt x="131" y="251"/>
                      </a:lnTo>
                      <a:lnTo>
                        <a:pt x="133" y="261"/>
                      </a:lnTo>
                      <a:lnTo>
                        <a:pt x="135" y="270"/>
                      </a:lnTo>
                      <a:lnTo>
                        <a:pt x="135" y="278"/>
                      </a:lnTo>
                      <a:lnTo>
                        <a:pt x="135" y="283"/>
                      </a:lnTo>
                      <a:lnTo>
                        <a:pt x="135" y="289"/>
                      </a:lnTo>
                      <a:lnTo>
                        <a:pt x="137" y="295"/>
                      </a:lnTo>
                      <a:lnTo>
                        <a:pt x="137" y="295"/>
                      </a:lnTo>
                      <a:lnTo>
                        <a:pt x="139" y="296"/>
                      </a:lnTo>
                      <a:lnTo>
                        <a:pt x="139" y="298"/>
                      </a:lnTo>
                      <a:lnTo>
                        <a:pt x="140" y="300"/>
                      </a:lnTo>
                      <a:lnTo>
                        <a:pt x="140" y="300"/>
                      </a:lnTo>
                      <a:lnTo>
                        <a:pt x="140" y="302"/>
                      </a:lnTo>
                      <a:lnTo>
                        <a:pt x="142" y="302"/>
                      </a:lnTo>
                      <a:lnTo>
                        <a:pt x="142" y="302"/>
                      </a:lnTo>
                      <a:lnTo>
                        <a:pt x="144" y="302"/>
                      </a:lnTo>
                      <a:lnTo>
                        <a:pt x="152" y="302"/>
                      </a:lnTo>
                      <a:lnTo>
                        <a:pt x="156" y="302"/>
                      </a:lnTo>
                      <a:lnTo>
                        <a:pt x="157" y="304"/>
                      </a:lnTo>
                      <a:lnTo>
                        <a:pt x="159" y="304"/>
                      </a:lnTo>
                      <a:lnTo>
                        <a:pt x="167" y="312"/>
                      </a:lnTo>
                      <a:lnTo>
                        <a:pt x="172" y="317"/>
                      </a:lnTo>
                      <a:lnTo>
                        <a:pt x="180" y="325"/>
                      </a:lnTo>
                      <a:lnTo>
                        <a:pt x="187" y="334"/>
                      </a:lnTo>
                      <a:lnTo>
                        <a:pt x="193" y="342"/>
                      </a:lnTo>
                      <a:lnTo>
                        <a:pt x="201" y="349"/>
                      </a:lnTo>
                      <a:lnTo>
                        <a:pt x="204" y="358"/>
                      </a:lnTo>
                      <a:lnTo>
                        <a:pt x="212" y="366"/>
                      </a:lnTo>
                      <a:lnTo>
                        <a:pt x="219" y="375"/>
                      </a:lnTo>
                      <a:lnTo>
                        <a:pt x="223" y="383"/>
                      </a:lnTo>
                      <a:lnTo>
                        <a:pt x="229" y="387"/>
                      </a:lnTo>
                      <a:lnTo>
                        <a:pt x="229" y="389"/>
                      </a:lnTo>
                      <a:lnTo>
                        <a:pt x="229" y="404"/>
                      </a:lnTo>
                      <a:lnTo>
                        <a:pt x="231" y="405"/>
                      </a:lnTo>
                      <a:lnTo>
                        <a:pt x="233" y="405"/>
                      </a:lnTo>
                      <a:lnTo>
                        <a:pt x="229" y="411"/>
                      </a:lnTo>
                      <a:lnTo>
                        <a:pt x="227" y="417"/>
                      </a:lnTo>
                      <a:lnTo>
                        <a:pt x="223" y="424"/>
                      </a:lnTo>
                      <a:lnTo>
                        <a:pt x="223" y="426"/>
                      </a:lnTo>
                      <a:lnTo>
                        <a:pt x="223" y="428"/>
                      </a:lnTo>
                      <a:lnTo>
                        <a:pt x="225" y="435"/>
                      </a:lnTo>
                      <a:lnTo>
                        <a:pt x="227" y="445"/>
                      </a:lnTo>
                      <a:lnTo>
                        <a:pt x="227" y="454"/>
                      </a:lnTo>
                      <a:lnTo>
                        <a:pt x="227" y="462"/>
                      </a:lnTo>
                      <a:lnTo>
                        <a:pt x="227" y="469"/>
                      </a:lnTo>
                      <a:lnTo>
                        <a:pt x="225" y="481"/>
                      </a:lnTo>
                      <a:lnTo>
                        <a:pt x="223" y="484"/>
                      </a:lnTo>
                      <a:lnTo>
                        <a:pt x="223" y="486"/>
                      </a:lnTo>
                      <a:lnTo>
                        <a:pt x="225" y="488"/>
                      </a:lnTo>
                      <a:lnTo>
                        <a:pt x="225" y="490"/>
                      </a:lnTo>
                      <a:lnTo>
                        <a:pt x="223" y="492"/>
                      </a:lnTo>
                      <a:lnTo>
                        <a:pt x="223" y="492"/>
                      </a:lnTo>
                      <a:lnTo>
                        <a:pt x="217" y="496"/>
                      </a:lnTo>
                      <a:lnTo>
                        <a:pt x="216" y="496"/>
                      </a:lnTo>
                      <a:lnTo>
                        <a:pt x="214" y="496"/>
                      </a:lnTo>
                      <a:lnTo>
                        <a:pt x="214" y="496"/>
                      </a:lnTo>
                      <a:lnTo>
                        <a:pt x="206" y="497"/>
                      </a:lnTo>
                      <a:lnTo>
                        <a:pt x="206" y="497"/>
                      </a:lnTo>
                      <a:lnTo>
                        <a:pt x="204" y="499"/>
                      </a:lnTo>
                      <a:lnTo>
                        <a:pt x="204" y="499"/>
                      </a:lnTo>
                      <a:lnTo>
                        <a:pt x="204" y="501"/>
                      </a:lnTo>
                      <a:lnTo>
                        <a:pt x="202" y="501"/>
                      </a:lnTo>
                      <a:lnTo>
                        <a:pt x="202" y="499"/>
                      </a:lnTo>
                      <a:lnTo>
                        <a:pt x="201" y="497"/>
                      </a:lnTo>
                      <a:lnTo>
                        <a:pt x="201" y="497"/>
                      </a:lnTo>
                      <a:lnTo>
                        <a:pt x="199" y="497"/>
                      </a:lnTo>
                      <a:lnTo>
                        <a:pt x="197" y="497"/>
                      </a:lnTo>
                      <a:lnTo>
                        <a:pt x="195" y="497"/>
                      </a:lnTo>
                      <a:lnTo>
                        <a:pt x="195" y="497"/>
                      </a:lnTo>
                      <a:lnTo>
                        <a:pt x="189" y="503"/>
                      </a:lnTo>
                      <a:lnTo>
                        <a:pt x="187" y="505"/>
                      </a:lnTo>
                      <a:lnTo>
                        <a:pt x="186" y="509"/>
                      </a:lnTo>
                      <a:lnTo>
                        <a:pt x="186" y="512"/>
                      </a:lnTo>
                      <a:lnTo>
                        <a:pt x="186" y="512"/>
                      </a:lnTo>
                      <a:lnTo>
                        <a:pt x="186" y="514"/>
                      </a:lnTo>
                      <a:lnTo>
                        <a:pt x="186" y="514"/>
                      </a:lnTo>
                      <a:lnTo>
                        <a:pt x="184" y="518"/>
                      </a:lnTo>
                      <a:lnTo>
                        <a:pt x="184" y="518"/>
                      </a:lnTo>
                      <a:lnTo>
                        <a:pt x="184" y="522"/>
                      </a:lnTo>
                      <a:lnTo>
                        <a:pt x="184" y="524"/>
                      </a:lnTo>
                      <a:lnTo>
                        <a:pt x="184" y="524"/>
                      </a:lnTo>
                      <a:lnTo>
                        <a:pt x="178" y="527"/>
                      </a:lnTo>
                      <a:lnTo>
                        <a:pt x="176" y="527"/>
                      </a:lnTo>
                      <a:lnTo>
                        <a:pt x="178" y="531"/>
                      </a:lnTo>
                      <a:lnTo>
                        <a:pt x="180" y="533"/>
                      </a:lnTo>
                      <a:lnTo>
                        <a:pt x="180" y="533"/>
                      </a:lnTo>
                      <a:lnTo>
                        <a:pt x="180" y="535"/>
                      </a:lnTo>
                      <a:lnTo>
                        <a:pt x="180" y="535"/>
                      </a:lnTo>
                      <a:lnTo>
                        <a:pt x="182" y="535"/>
                      </a:lnTo>
                      <a:lnTo>
                        <a:pt x="184" y="535"/>
                      </a:lnTo>
                      <a:lnTo>
                        <a:pt x="184" y="537"/>
                      </a:lnTo>
                      <a:lnTo>
                        <a:pt x="184" y="537"/>
                      </a:lnTo>
                      <a:lnTo>
                        <a:pt x="184" y="537"/>
                      </a:lnTo>
                      <a:lnTo>
                        <a:pt x="184" y="537"/>
                      </a:lnTo>
                      <a:lnTo>
                        <a:pt x="186" y="537"/>
                      </a:lnTo>
                      <a:lnTo>
                        <a:pt x="186" y="539"/>
                      </a:lnTo>
                      <a:lnTo>
                        <a:pt x="187" y="541"/>
                      </a:lnTo>
                      <a:lnTo>
                        <a:pt x="187" y="541"/>
                      </a:lnTo>
                      <a:lnTo>
                        <a:pt x="187" y="544"/>
                      </a:lnTo>
                      <a:lnTo>
                        <a:pt x="187" y="546"/>
                      </a:lnTo>
                      <a:lnTo>
                        <a:pt x="189" y="550"/>
                      </a:lnTo>
                      <a:lnTo>
                        <a:pt x="189" y="552"/>
                      </a:lnTo>
                      <a:lnTo>
                        <a:pt x="187" y="554"/>
                      </a:lnTo>
                      <a:lnTo>
                        <a:pt x="187" y="554"/>
                      </a:lnTo>
                      <a:lnTo>
                        <a:pt x="187" y="558"/>
                      </a:lnTo>
                      <a:lnTo>
                        <a:pt x="187" y="558"/>
                      </a:lnTo>
                      <a:lnTo>
                        <a:pt x="187" y="558"/>
                      </a:lnTo>
                      <a:lnTo>
                        <a:pt x="187" y="559"/>
                      </a:lnTo>
                      <a:lnTo>
                        <a:pt x="187" y="559"/>
                      </a:lnTo>
                      <a:lnTo>
                        <a:pt x="187" y="559"/>
                      </a:lnTo>
                      <a:lnTo>
                        <a:pt x="189" y="561"/>
                      </a:lnTo>
                      <a:lnTo>
                        <a:pt x="189" y="561"/>
                      </a:lnTo>
                      <a:lnTo>
                        <a:pt x="189" y="563"/>
                      </a:lnTo>
                      <a:lnTo>
                        <a:pt x="189" y="563"/>
                      </a:lnTo>
                      <a:lnTo>
                        <a:pt x="189" y="565"/>
                      </a:lnTo>
                      <a:lnTo>
                        <a:pt x="189" y="567"/>
                      </a:lnTo>
                      <a:lnTo>
                        <a:pt x="189" y="569"/>
                      </a:lnTo>
                      <a:lnTo>
                        <a:pt x="189" y="571"/>
                      </a:lnTo>
                      <a:lnTo>
                        <a:pt x="189" y="571"/>
                      </a:lnTo>
                      <a:lnTo>
                        <a:pt x="189" y="573"/>
                      </a:lnTo>
                      <a:lnTo>
                        <a:pt x="184" y="573"/>
                      </a:lnTo>
                      <a:lnTo>
                        <a:pt x="176" y="573"/>
                      </a:lnTo>
                      <a:lnTo>
                        <a:pt x="172" y="573"/>
                      </a:lnTo>
                      <a:lnTo>
                        <a:pt x="172" y="571"/>
                      </a:lnTo>
                      <a:lnTo>
                        <a:pt x="172" y="569"/>
                      </a:lnTo>
                      <a:lnTo>
                        <a:pt x="171" y="565"/>
                      </a:lnTo>
                      <a:lnTo>
                        <a:pt x="171" y="563"/>
                      </a:lnTo>
                      <a:lnTo>
                        <a:pt x="172" y="561"/>
                      </a:lnTo>
                      <a:lnTo>
                        <a:pt x="174" y="561"/>
                      </a:lnTo>
                      <a:lnTo>
                        <a:pt x="176" y="559"/>
                      </a:lnTo>
                      <a:lnTo>
                        <a:pt x="176" y="558"/>
                      </a:lnTo>
                      <a:lnTo>
                        <a:pt x="176" y="556"/>
                      </a:lnTo>
                      <a:lnTo>
                        <a:pt x="176" y="552"/>
                      </a:lnTo>
                      <a:lnTo>
                        <a:pt x="176" y="550"/>
                      </a:lnTo>
                      <a:lnTo>
                        <a:pt x="174" y="548"/>
                      </a:lnTo>
                      <a:lnTo>
                        <a:pt x="171" y="548"/>
                      </a:lnTo>
                      <a:lnTo>
                        <a:pt x="169" y="548"/>
                      </a:lnTo>
                      <a:lnTo>
                        <a:pt x="165" y="546"/>
                      </a:lnTo>
                      <a:lnTo>
                        <a:pt x="165" y="544"/>
                      </a:lnTo>
                      <a:lnTo>
                        <a:pt x="163" y="544"/>
                      </a:lnTo>
                      <a:lnTo>
                        <a:pt x="163" y="544"/>
                      </a:lnTo>
                      <a:lnTo>
                        <a:pt x="163" y="544"/>
                      </a:lnTo>
                      <a:lnTo>
                        <a:pt x="161" y="542"/>
                      </a:lnTo>
                      <a:lnTo>
                        <a:pt x="161" y="542"/>
                      </a:lnTo>
                      <a:lnTo>
                        <a:pt x="159" y="542"/>
                      </a:lnTo>
                      <a:lnTo>
                        <a:pt x="159" y="541"/>
                      </a:lnTo>
                      <a:lnTo>
                        <a:pt x="159" y="541"/>
                      </a:lnTo>
                      <a:lnTo>
                        <a:pt x="159" y="539"/>
                      </a:lnTo>
                      <a:lnTo>
                        <a:pt x="156" y="539"/>
                      </a:lnTo>
                      <a:lnTo>
                        <a:pt x="156" y="537"/>
                      </a:lnTo>
                      <a:lnTo>
                        <a:pt x="156" y="535"/>
                      </a:lnTo>
                      <a:lnTo>
                        <a:pt x="154" y="535"/>
                      </a:lnTo>
                      <a:lnTo>
                        <a:pt x="152" y="531"/>
                      </a:lnTo>
                      <a:lnTo>
                        <a:pt x="150" y="531"/>
                      </a:lnTo>
                      <a:lnTo>
                        <a:pt x="150" y="527"/>
                      </a:lnTo>
                      <a:lnTo>
                        <a:pt x="148" y="527"/>
                      </a:lnTo>
                      <a:lnTo>
                        <a:pt x="142" y="526"/>
                      </a:lnTo>
                      <a:lnTo>
                        <a:pt x="142" y="524"/>
                      </a:lnTo>
                      <a:lnTo>
                        <a:pt x="142" y="522"/>
                      </a:lnTo>
                      <a:lnTo>
                        <a:pt x="140" y="522"/>
                      </a:lnTo>
                      <a:lnTo>
                        <a:pt x="140" y="522"/>
                      </a:lnTo>
                      <a:lnTo>
                        <a:pt x="139" y="520"/>
                      </a:lnTo>
                      <a:lnTo>
                        <a:pt x="137" y="518"/>
                      </a:lnTo>
                      <a:lnTo>
                        <a:pt x="135" y="512"/>
                      </a:lnTo>
                      <a:lnTo>
                        <a:pt x="133" y="511"/>
                      </a:lnTo>
                      <a:lnTo>
                        <a:pt x="129" y="511"/>
                      </a:lnTo>
                      <a:lnTo>
                        <a:pt x="127" y="509"/>
                      </a:lnTo>
                      <a:lnTo>
                        <a:pt x="125" y="509"/>
                      </a:lnTo>
                      <a:lnTo>
                        <a:pt x="124" y="501"/>
                      </a:lnTo>
                      <a:lnTo>
                        <a:pt x="124" y="499"/>
                      </a:lnTo>
                      <a:lnTo>
                        <a:pt x="125" y="494"/>
                      </a:lnTo>
                      <a:lnTo>
                        <a:pt x="125" y="492"/>
                      </a:lnTo>
                      <a:lnTo>
                        <a:pt x="124" y="490"/>
                      </a:lnTo>
                      <a:lnTo>
                        <a:pt x="118" y="484"/>
                      </a:lnTo>
                      <a:lnTo>
                        <a:pt x="114" y="482"/>
                      </a:lnTo>
                      <a:lnTo>
                        <a:pt x="112" y="482"/>
                      </a:lnTo>
                      <a:lnTo>
                        <a:pt x="112" y="479"/>
                      </a:lnTo>
                      <a:lnTo>
                        <a:pt x="112" y="477"/>
                      </a:lnTo>
                      <a:lnTo>
                        <a:pt x="112" y="475"/>
                      </a:lnTo>
                      <a:lnTo>
                        <a:pt x="112" y="473"/>
                      </a:lnTo>
                      <a:lnTo>
                        <a:pt x="116" y="471"/>
                      </a:lnTo>
                      <a:lnTo>
                        <a:pt x="116" y="469"/>
                      </a:lnTo>
                      <a:lnTo>
                        <a:pt x="118" y="469"/>
                      </a:lnTo>
                      <a:lnTo>
                        <a:pt x="120" y="467"/>
                      </a:lnTo>
                      <a:lnTo>
                        <a:pt x="120" y="467"/>
                      </a:lnTo>
                      <a:lnTo>
                        <a:pt x="125" y="462"/>
                      </a:lnTo>
                      <a:lnTo>
                        <a:pt x="125" y="460"/>
                      </a:lnTo>
                      <a:lnTo>
                        <a:pt x="125" y="456"/>
                      </a:lnTo>
                      <a:lnTo>
                        <a:pt x="125" y="452"/>
                      </a:lnTo>
                      <a:lnTo>
                        <a:pt x="125" y="449"/>
                      </a:lnTo>
                      <a:lnTo>
                        <a:pt x="125" y="449"/>
                      </a:lnTo>
                      <a:lnTo>
                        <a:pt x="127" y="447"/>
                      </a:lnTo>
                      <a:lnTo>
                        <a:pt x="129" y="445"/>
                      </a:lnTo>
                      <a:lnTo>
                        <a:pt x="129" y="445"/>
                      </a:lnTo>
                      <a:lnTo>
                        <a:pt x="131" y="443"/>
                      </a:lnTo>
                      <a:lnTo>
                        <a:pt x="131" y="441"/>
                      </a:lnTo>
                      <a:lnTo>
                        <a:pt x="131" y="441"/>
                      </a:lnTo>
                      <a:lnTo>
                        <a:pt x="133" y="439"/>
                      </a:lnTo>
                      <a:lnTo>
                        <a:pt x="135" y="437"/>
                      </a:lnTo>
                      <a:lnTo>
                        <a:pt x="137" y="435"/>
                      </a:lnTo>
                      <a:lnTo>
                        <a:pt x="137" y="434"/>
                      </a:lnTo>
                      <a:lnTo>
                        <a:pt x="135" y="422"/>
                      </a:lnTo>
                      <a:lnTo>
                        <a:pt x="135" y="420"/>
                      </a:lnTo>
                      <a:lnTo>
                        <a:pt x="135" y="420"/>
                      </a:lnTo>
                      <a:lnTo>
                        <a:pt x="135" y="420"/>
                      </a:lnTo>
                      <a:lnTo>
                        <a:pt x="135" y="419"/>
                      </a:lnTo>
                      <a:lnTo>
                        <a:pt x="135" y="417"/>
                      </a:lnTo>
                      <a:lnTo>
                        <a:pt x="135" y="417"/>
                      </a:lnTo>
                      <a:lnTo>
                        <a:pt x="137" y="415"/>
                      </a:lnTo>
                      <a:lnTo>
                        <a:pt x="137" y="413"/>
                      </a:lnTo>
                      <a:lnTo>
                        <a:pt x="137" y="413"/>
                      </a:lnTo>
                      <a:lnTo>
                        <a:pt x="137" y="411"/>
                      </a:lnTo>
                      <a:lnTo>
                        <a:pt x="137" y="409"/>
                      </a:lnTo>
                      <a:lnTo>
                        <a:pt x="135" y="409"/>
                      </a:lnTo>
                      <a:lnTo>
                        <a:pt x="135" y="407"/>
                      </a:lnTo>
                      <a:lnTo>
                        <a:pt x="135" y="405"/>
                      </a:lnTo>
                      <a:lnTo>
                        <a:pt x="135" y="400"/>
                      </a:lnTo>
                      <a:lnTo>
                        <a:pt x="135" y="398"/>
                      </a:lnTo>
                      <a:lnTo>
                        <a:pt x="133" y="396"/>
                      </a:lnTo>
                      <a:lnTo>
                        <a:pt x="133" y="394"/>
                      </a:lnTo>
                      <a:lnTo>
                        <a:pt x="131" y="390"/>
                      </a:lnTo>
                      <a:lnTo>
                        <a:pt x="133" y="387"/>
                      </a:lnTo>
                      <a:lnTo>
                        <a:pt x="133" y="385"/>
                      </a:lnTo>
                      <a:lnTo>
                        <a:pt x="131" y="381"/>
                      </a:lnTo>
                      <a:lnTo>
                        <a:pt x="127" y="377"/>
                      </a:lnTo>
                      <a:lnTo>
                        <a:pt x="125" y="375"/>
                      </a:lnTo>
                      <a:lnTo>
                        <a:pt x="124" y="372"/>
                      </a:lnTo>
                      <a:lnTo>
                        <a:pt x="122" y="370"/>
                      </a:lnTo>
                      <a:lnTo>
                        <a:pt x="120" y="368"/>
                      </a:lnTo>
                      <a:lnTo>
                        <a:pt x="120" y="368"/>
                      </a:lnTo>
                      <a:lnTo>
                        <a:pt x="120" y="368"/>
                      </a:lnTo>
                      <a:lnTo>
                        <a:pt x="118" y="370"/>
                      </a:lnTo>
                      <a:lnTo>
                        <a:pt x="118" y="370"/>
                      </a:lnTo>
                      <a:lnTo>
                        <a:pt x="116" y="370"/>
                      </a:lnTo>
                      <a:lnTo>
                        <a:pt x="109" y="372"/>
                      </a:lnTo>
                      <a:lnTo>
                        <a:pt x="103" y="372"/>
                      </a:lnTo>
                      <a:lnTo>
                        <a:pt x="101" y="373"/>
                      </a:lnTo>
                      <a:lnTo>
                        <a:pt x="101" y="373"/>
                      </a:lnTo>
                      <a:lnTo>
                        <a:pt x="99" y="375"/>
                      </a:lnTo>
                      <a:lnTo>
                        <a:pt x="99" y="375"/>
                      </a:lnTo>
                      <a:lnTo>
                        <a:pt x="92" y="375"/>
                      </a:lnTo>
                      <a:lnTo>
                        <a:pt x="90" y="375"/>
                      </a:lnTo>
                      <a:lnTo>
                        <a:pt x="88" y="375"/>
                      </a:lnTo>
                      <a:lnTo>
                        <a:pt x="84" y="377"/>
                      </a:lnTo>
                      <a:lnTo>
                        <a:pt x="82" y="379"/>
                      </a:lnTo>
                      <a:lnTo>
                        <a:pt x="79" y="379"/>
                      </a:lnTo>
                      <a:lnTo>
                        <a:pt x="75" y="375"/>
                      </a:lnTo>
                      <a:lnTo>
                        <a:pt x="75" y="375"/>
                      </a:lnTo>
                      <a:lnTo>
                        <a:pt x="73" y="377"/>
                      </a:lnTo>
                      <a:lnTo>
                        <a:pt x="73" y="379"/>
                      </a:lnTo>
                      <a:lnTo>
                        <a:pt x="73" y="383"/>
                      </a:lnTo>
                      <a:lnTo>
                        <a:pt x="73" y="383"/>
                      </a:lnTo>
                      <a:lnTo>
                        <a:pt x="71" y="385"/>
                      </a:lnTo>
                      <a:lnTo>
                        <a:pt x="71" y="383"/>
                      </a:lnTo>
                      <a:lnTo>
                        <a:pt x="69" y="383"/>
                      </a:lnTo>
                      <a:lnTo>
                        <a:pt x="69" y="381"/>
                      </a:lnTo>
                      <a:lnTo>
                        <a:pt x="67" y="377"/>
                      </a:lnTo>
                      <a:lnTo>
                        <a:pt x="65" y="377"/>
                      </a:lnTo>
                      <a:lnTo>
                        <a:pt x="63" y="375"/>
                      </a:lnTo>
                      <a:lnTo>
                        <a:pt x="63" y="375"/>
                      </a:lnTo>
                      <a:lnTo>
                        <a:pt x="62" y="373"/>
                      </a:lnTo>
                      <a:lnTo>
                        <a:pt x="62" y="372"/>
                      </a:lnTo>
                      <a:lnTo>
                        <a:pt x="60" y="372"/>
                      </a:lnTo>
                      <a:lnTo>
                        <a:pt x="58" y="370"/>
                      </a:lnTo>
                      <a:lnTo>
                        <a:pt x="56" y="370"/>
                      </a:lnTo>
                      <a:lnTo>
                        <a:pt x="56" y="368"/>
                      </a:lnTo>
                      <a:lnTo>
                        <a:pt x="52" y="360"/>
                      </a:lnTo>
                      <a:lnTo>
                        <a:pt x="50" y="358"/>
                      </a:lnTo>
                      <a:lnTo>
                        <a:pt x="48" y="357"/>
                      </a:lnTo>
                      <a:lnTo>
                        <a:pt x="48" y="355"/>
                      </a:lnTo>
                      <a:lnTo>
                        <a:pt x="48" y="355"/>
                      </a:lnTo>
                      <a:lnTo>
                        <a:pt x="47" y="355"/>
                      </a:lnTo>
                      <a:lnTo>
                        <a:pt x="47" y="353"/>
                      </a:lnTo>
                      <a:lnTo>
                        <a:pt x="45" y="351"/>
                      </a:lnTo>
                      <a:lnTo>
                        <a:pt x="45" y="349"/>
                      </a:lnTo>
                      <a:lnTo>
                        <a:pt x="45" y="345"/>
                      </a:lnTo>
                      <a:lnTo>
                        <a:pt x="45" y="343"/>
                      </a:lnTo>
                      <a:lnTo>
                        <a:pt x="43" y="342"/>
                      </a:lnTo>
                      <a:lnTo>
                        <a:pt x="39" y="340"/>
                      </a:lnTo>
                      <a:lnTo>
                        <a:pt x="37" y="340"/>
                      </a:lnTo>
                      <a:lnTo>
                        <a:pt x="35" y="334"/>
                      </a:lnTo>
                      <a:lnTo>
                        <a:pt x="33" y="334"/>
                      </a:lnTo>
                      <a:lnTo>
                        <a:pt x="33" y="334"/>
                      </a:lnTo>
                      <a:lnTo>
                        <a:pt x="32" y="336"/>
                      </a:lnTo>
                      <a:lnTo>
                        <a:pt x="32" y="336"/>
                      </a:lnTo>
                      <a:lnTo>
                        <a:pt x="30" y="338"/>
                      </a:lnTo>
                      <a:lnTo>
                        <a:pt x="28" y="338"/>
                      </a:lnTo>
                      <a:lnTo>
                        <a:pt x="28" y="340"/>
                      </a:lnTo>
                      <a:lnTo>
                        <a:pt x="26" y="343"/>
                      </a:lnTo>
                      <a:lnTo>
                        <a:pt x="24" y="343"/>
                      </a:lnTo>
                      <a:lnTo>
                        <a:pt x="22" y="342"/>
                      </a:lnTo>
                      <a:lnTo>
                        <a:pt x="22" y="340"/>
                      </a:lnTo>
                      <a:lnTo>
                        <a:pt x="22" y="336"/>
                      </a:lnTo>
                      <a:lnTo>
                        <a:pt x="22" y="334"/>
                      </a:lnTo>
                      <a:lnTo>
                        <a:pt x="22" y="334"/>
                      </a:lnTo>
                      <a:lnTo>
                        <a:pt x="20" y="334"/>
                      </a:lnTo>
                      <a:lnTo>
                        <a:pt x="20" y="334"/>
                      </a:lnTo>
                      <a:lnTo>
                        <a:pt x="18" y="334"/>
                      </a:lnTo>
                      <a:lnTo>
                        <a:pt x="18" y="332"/>
                      </a:lnTo>
                      <a:lnTo>
                        <a:pt x="18" y="332"/>
                      </a:lnTo>
                      <a:lnTo>
                        <a:pt x="18" y="330"/>
                      </a:lnTo>
                      <a:lnTo>
                        <a:pt x="15" y="327"/>
                      </a:lnTo>
                      <a:lnTo>
                        <a:pt x="15" y="325"/>
                      </a:lnTo>
                      <a:lnTo>
                        <a:pt x="11" y="325"/>
                      </a:lnTo>
                      <a:lnTo>
                        <a:pt x="9" y="323"/>
                      </a:lnTo>
                      <a:lnTo>
                        <a:pt x="7" y="323"/>
                      </a:lnTo>
                      <a:lnTo>
                        <a:pt x="7" y="321"/>
                      </a:lnTo>
                      <a:lnTo>
                        <a:pt x="7" y="319"/>
                      </a:lnTo>
                      <a:lnTo>
                        <a:pt x="9" y="319"/>
                      </a:lnTo>
                      <a:lnTo>
                        <a:pt x="11" y="317"/>
                      </a:lnTo>
                      <a:lnTo>
                        <a:pt x="11" y="317"/>
                      </a:lnTo>
                      <a:lnTo>
                        <a:pt x="7" y="313"/>
                      </a:lnTo>
                      <a:lnTo>
                        <a:pt x="5" y="312"/>
                      </a:lnTo>
                      <a:lnTo>
                        <a:pt x="3" y="312"/>
                      </a:lnTo>
                      <a:lnTo>
                        <a:pt x="0" y="312"/>
                      </a:lnTo>
                      <a:lnTo>
                        <a:pt x="0" y="310"/>
                      </a:lnTo>
                      <a:lnTo>
                        <a:pt x="0" y="308"/>
                      </a:lnTo>
                      <a:lnTo>
                        <a:pt x="2" y="308"/>
                      </a:lnTo>
                      <a:lnTo>
                        <a:pt x="2" y="308"/>
                      </a:lnTo>
                      <a:lnTo>
                        <a:pt x="3" y="308"/>
                      </a:lnTo>
                      <a:lnTo>
                        <a:pt x="3" y="308"/>
                      </a:lnTo>
                      <a:lnTo>
                        <a:pt x="5" y="306"/>
                      </a:lnTo>
                      <a:lnTo>
                        <a:pt x="7" y="306"/>
                      </a:lnTo>
                      <a:lnTo>
                        <a:pt x="9" y="306"/>
                      </a:lnTo>
                      <a:lnTo>
                        <a:pt x="11" y="304"/>
                      </a:lnTo>
                      <a:lnTo>
                        <a:pt x="11" y="302"/>
                      </a:lnTo>
                      <a:lnTo>
                        <a:pt x="11" y="300"/>
                      </a:lnTo>
                      <a:lnTo>
                        <a:pt x="11" y="300"/>
                      </a:lnTo>
                      <a:lnTo>
                        <a:pt x="13" y="298"/>
                      </a:lnTo>
                      <a:lnTo>
                        <a:pt x="15" y="298"/>
                      </a:lnTo>
                      <a:lnTo>
                        <a:pt x="17" y="295"/>
                      </a:lnTo>
                      <a:lnTo>
                        <a:pt x="18" y="287"/>
                      </a:lnTo>
                      <a:lnTo>
                        <a:pt x="18" y="285"/>
                      </a:lnTo>
                      <a:lnTo>
                        <a:pt x="20" y="281"/>
                      </a:lnTo>
                      <a:lnTo>
                        <a:pt x="24" y="281"/>
                      </a:lnTo>
                      <a:lnTo>
                        <a:pt x="24" y="280"/>
                      </a:lnTo>
                      <a:lnTo>
                        <a:pt x="24" y="280"/>
                      </a:lnTo>
                      <a:lnTo>
                        <a:pt x="22" y="278"/>
                      </a:lnTo>
                      <a:lnTo>
                        <a:pt x="22" y="276"/>
                      </a:lnTo>
                      <a:lnTo>
                        <a:pt x="22" y="274"/>
                      </a:lnTo>
                      <a:lnTo>
                        <a:pt x="22" y="266"/>
                      </a:lnTo>
                      <a:lnTo>
                        <a:pt x="24" y="261"/>
                      </a:lnTo>
                      <a:lnTo>
                        <a:pt x="24" y="259"/>
                      </a:lnTo>
                      <a:lnTo>
                        <a:pt x="24" y="257"/>
                      </a:lnTo>
                      <a:lnTo>
                        <a:pt x="22" y="255"/>
                      </a:lnTo>
                      <a:lnTo>
                        <a:pt x="20" y="255"/>
                      </a:lnTo>
                      <a:lnTo>
                        <a:pt x="20" y="253"/>
                      </a:lnTo>
                      <a:lnTo>
                        <a:pt x="20" y="248"/>
                      </a:lnTo>
                      <a:lnTo>
                        <a:pt x="20" y="248"/>
                      </a:lnTo>
                      <a:lnTo>
                        <a:pt x="20" y="246"/>
                      </a:lnTo>
                      <a:lnTo>
                        <a:pt x="24" y="242"/>
                      </a:lnTo>
                      <a:lnTo>
                        <a:pt x="26" y="236"/>
                      </a:lnTo>
                      <a:lnTo>
                        <a:pt x="26" y="236"/>
                      </a:lnTo>
                      <a:lnTo>
                        <a:pt x="28" y="235"/>
                      </a:lnTo>
                      <a:lnTo>
                        <a:pt x="28" y="235"/>
                      </a:lnTo>
                      <a:lnTo>
                        <a:pt x="30" y="235"/>
                      </a:lnTo>
                      <a:lnTo>
                        <a:pt x="30" y="236"/>
                      </a:lnTo>
                      <a:lnTo>
                        <a:pt x="30" y="236"/>
                      </a:lnTo>
                      <a:lnTo>
                        <a:pt x="30" y="236"/>
                      </a:lnTo>
                      <a:lnTo>
                        <a:pt x="32" y="235"/>
                      </a:lnTo>
                      <a:lnTo>
                        <a:pt x="32" y="235"/>
                      </a:lnTo>
                      <a:lnTo>
                        <a:pt x="33" y="235"/>
                      </a:lnTo>
                      <a:lnTo>
                        <a:pt x="33" y="235"/>
                      </a:lnTo>
                      <a:lnTo>
                        <a:pt x="33" y="235"/>
                      </a:lnTo>
                      <a:lnTo>
                        <a:pt x="33" y="235"/>
                      </a:lnTo>
                      <a:lnTo>
                        <a:pt x="35" y="236"/>
                      </a:lnTo>
                      <a:lnTo>
                        <a:pt x="35" y="238"/>
                      </a:lnTo>
                      <a:lnTo>
                        <a:pt x="35" y="238"/>
                      </a:lnTo>
                      <a:lnTo>
                        <a:pt x="37" y="236"/>
                      </a:lnTo>
                      <a:lnTo>
                        <a:pt x="37" y="236"/>
                      </a:lnTo>
                      <a:lnTo>
                        <a:pt x="37" y="236"/>
                      </a:lnTo>
                      <a:lnTo>
                        <a:pt x="37" y="236"/>
                      </a:lnTo>
                      <a:lnTo>
                        <a:pt x="39" y="235"/>
                      </a:lnTo>
                      <a:lnTo>
                        <a:pt x="39" y="235"/>
                      </a:lnTo>
                      <a:lnTo>
                        <a:pt x="41" y="235"/>
                      </a:lnTo>
                      <a:lnTo>
                        <a:pt x="41" y="233"/>
                      </a:lnTo>
                      <a:lnTo>
                        <a:pt x="43" y="231"/>
                      </a:lnTo>
                      <a:lnTo>
                        <a:pt x="43" y="231"/>
                      </a:lnTo>
                      <a:lnTo>
                        <a:pt x="45" y="231"/>
                      </a:lnTo>
                      <a:lnTo>
                        <a:pt x="45" y="231"/>
                      </a:lnTo>
                      <a:lnTo>
                        <a:pt x="47" y="231"/>
                      </a:lnTo>
                      <a:lnTo>
                        <a:pt x="47" y="231"/>
                      </a:lnTo>
                      <a:lnTo>
                        <a:pt x="47" y="231"/>
                      </a:lnTo>
                      <a:lnTo>
                        <a:pt x="48" y="231"/>
                      </a:lnTo>
                      <a:lnTo>
                        <a:pt x="50" y="229"/>
                      </a:lnTo>
                      <a:lnTo>
                        <a:pt x="52" y="229"/>
                      </a:lnTo>
                      <a:lnTo>
                        <a:pt x="54" y="227"/>
                      </a:lnTo>
                      <a:lnTo>
                        <a:pt x="54" y="225"/>
                      </a:lnTo>
                      <a:lnTo>
                        <a:pt x="56" y="225"/>
                      </a:lnTo>
                      <a:lnTo>
                        <a:pt x="56" y="225"/>
                      </a:lnTo>
                      <a:lnTo>
                        <a:pt x="58" y="223"/>
                      </a:lnTo>
                      <a:lnTo>
                        <a:pt x="58" y="221"/>
                      </a:lnTo>
                      <a:lnTo>
                        <a:pt x="58" y="221"/>
                      </a:lnTo>
                      <a:lnTo>
                        <a:pt x="58" y="221"/>
                      </a:lnTo>
                      <a:lnTo>
                        <a:pt x="62" y="219"/>
                      </a:lnTo>
                      <a:lnTo>
                        <a:pt x="62" y="218"/>
                      </a:lnTo>
                      <a:lnTo>
                        <a:pt x="62" y="216"/>
                      </a:lnTo>
                      <a:lnTo>
                        <a:pt x="62" y="216"/>
                      </a:lnTo>
                      <a:lnTo>
                        <a:pt x="60" y="216"/>
                      </a:lnTo>
                      <a:lnTo>
                        <a:pt x="56" y="216"/>
                      </a:lnTo>
                      <a:lnTo>
                        <a:pt x="52" y="216"/>
                      </a:lnTo>
                      <a:lnTo>
                        <a:pt x="48" y="216"/>
                      </a:lnTo>
                      <a:lnTo>
                        <a:pt x="48" y="214"/>
                      </a:lnTo>
                      <a:lnTo>
                        <a:pt x="47" y="208"/>
                      </a:lnTo>
                      <a:lnTo>
                        <a:pt x="45" y="206"/>
                      </a:lnTo>
                      <a:lnTo>
                        <a:pt x="45" y="204"/>
                      </a:lnTo>
                      <a:lnTo>
                        <a:pt x="43" y="203"/>
                      </a:lnTo>
                      <a:lnTo>
                        <a:pt x="43" y="203"/>
                      </a:lnTo>
                      <a:lnTo>
                        <a:pt x="41" y="199"/>
                      </a:lnTo>
                      <a:lnTo>
                        <a:pt x="43" y="197"/>
                      </a:lnTo>
                      <a:lnTo>
                        <a:pt x="45" y="191"/>
                      </a:lnTo>
                      <a:lnTo>
                        <a:pt x="45" y="186"/>
                      </a:lnTo>
                      <a:lnTo>
                        <a:pt x="47" y="186"/>
                      </a:lnTo>
                      <a:lnTo>
                        <a:pt x="47" y="184"/>
                      </a:lnTo>
                      <a:lnTo>
                        <a:pt x="45" y="182"/>
                      </a:lnTo>
                      <a:lnTo>
                        <a:pt x="45" y="180"/>
                      </a:lnTo>
                      <a:lnTo>
                        <a:pt x="47" y="178"/>
                      </a:lnTo>
                      <a:lnTo>
                        <a:pt x="47" y="174"/>
                      </a:lnTo>
                      <a:lnTo>
                        <a:pt x="45" y="163"/>
                      </a:lnTo>
                      <a:lnTo>
                        <a:pt x="45" y="161"/>
                      </a:lnTo>
                      <a:lnTo>
                        <a:pt x="45" y="161"/>
                      </a:lnTo>
                      <a:lnTo>
                        <a:pt x="43" y="161"/>
                      </a:lnTo>
                      <a:lnTo>
                        <a:pt x="41" y="161"/>
                      </a:lnTo>
                      <a:lnTo>
                        <a:pt x="41" y="161"/>
                      </a:lnTo>
                      <a:lnTo>
                        <a:pt x="39" y="161"/>
                      </a:lnTo>
                      <a:lnTo>
                        <a:pt x="39" y="159"/>
                      </a:lnTo>
                      <a:lnTo>
                        <a:pt x="41" y="158"/>
                      </a:lnTo>
                      <a:lnTo>
                        <a:pt x="41" y="156"/>
                      </a:lnTo>
                      <a:lnTo>
                        <a:pt x="41" y="156"/>
                      </a:lnTo>
                      <a:lnTo>
                        <a:pt x="41" y="148"/>
                      </a:lnTo>
                      <a:lnTo>
                        <a:pt x="41" y="148"/>
                      </a:lnTo>
                      <a:lnTo>
                        <a:pt x="43" y="150"/>
                      </a:lnTo>
                      <a:lnTo>
                        <a:pt x="43" y="148"/>
                      </a:lnTo>
                      <a:lnTo>
                        <a:pt x="43" y="148"/>
                      </a:lnTo>
                      <a:lnTo>
                        <a:pt x="43" y="146"/>
                      </a:lnTo>
                      <a:lnTo>
                        <a:pt x="43" y="146"/>
                      </a:lnTo>
                      <a:lnTo>
                        <a:pt x="45" y="144"/>
                      </a:lnTo>
                      <a:lnTo>
                        <a:pt x="45" y="144"/>
                      </a:lnTo>
                      <a:lnTo>
                        <a:pt x="45" y="143"/>
                      </a:lnTo>
                      <a:lnTo>
                        <a:pt x="45" y="143"/>
                      </a:lnTo>
                      <a:lnTo>
                        <a:pt x="50" y="135"/>
                      </a:lnTo>
                      <a:lnTo>
                        <a:pt x="50" y="133"/>
                      </a:lnTo>
                      <a:lnTo>
                        <a:pt x="52" y="131"/>
                      </a:lnTo>
                      <a:lnTo>
                        <a:pt x="50" y="127"/>
                      </a:lnTo>
                      <a:lnTo>
                        <a:pt x="48" y="126"/>
                      </a:lnTo>
                      <a:lnTo>
                        <a:pt x="47" y="124"/>
                      </a:lnTo>
                      <a:lnTo>
                        <a:pt x="45" y="122"/>
                      </a:lnTo>
                      <a:lnTo>
                        <a:pt x="45" y="120"/>
                      </a:lnTo>
                      <a:lnTo>
                        <a:pt x="45" y="114"/>
                      </a:lnTo>
                      <a:lnTo>
                        <a:pt x="45" y="112"/>
                      </a:lnTo>
                      <a:lnTo>
                        <a:pt x="43" y="111"/>
                      </a:lnTo>
                      <a:lnTo>
                        <a:pt x="41" y="111"/>
                      </a:lnTo>
                      <a:lnTo>
                        <a:pt x="41" y="111"/>
                      </a:lnTo>
                      <a:lnTo>
                        <a:pt x="41" y="111"/>
                      </a:lnTo>
                      <a:lnTo>
                        <a:pt x="41" y="109"/>
                      </a:lnTo>
                      <a:lnTo>
                        <a:pt x="41" y="109"/>
                      </a:lnTo>
                      <a:lnTo>
                        <a:pt x="43" y="109"/>
                      </a:lnTo>
                      <a:lnTo>
                        <a:pt x="43" y="109"/>
                      </a:lnTo>
                      <a:lnTo>
                        <a:pt x="45" y="109"/>
                      </a:lnTo>
                      <a:lnTo>
                        <a:pt x="47" y="107"/>
                      </a:lnTo>
                      <a:lnTo>
                        <a:pt x="47" y="105"/>
                      </a:lnTo>
                      <a:lnTo>
                        <a:pt x="48" y="105"/>
                      </a:lnTo>
                      <a:lnTo>
                        <a:pt x="48" y="105"/>
                      </a:lnTo>
                      <a:lnTo>
                        <a:pt x="50" y="105"/>
                      </a:lnTo>
                      <a:lnTo>
                        <a:pt x="52" y="105"/>
                      </a:lnTo>
                      <a:lnTo>
                        <a:pt x="54" y="105"/>
                      </a:lnTo>
                      <a:lnTo>
                        <a:pt x="54" y="105"/>
                      </a:lnTo>
                      <a:lnTo>
                        <a:pt x="56" y="105"/>
                      </a:lnTo>
                      <a:lnTo>
                        <a:pt x="58" y="103"/>
                      </a:lnTo>
                      <a:lnTo>
                        <a:pt x="58" y="103"/>
                      </a:lnTo>
                      <a:lnTo>
                        <a:pt x="60" y="101"/>
                      </a:lnTo>
                      <a:lnTo>
                        <a:pt x="60" y="101"/>
                      </a:lnTo>
                      <a:lnTo>
                        <a:pt x="62" y="97"/>
                      </a:lnTo>
                      <a:lnTo>
                        <a:pt x="65" y="94"/>
                      </a:lnTo>
                      <a:lnTo>
                        <a:pt x="65" y="94"/>
                      </a:lnTo>
                      <a:lnTo>
                        <a:pt x="67" y="92"/>
                      </a:lnTo>
                      <a:lnTo>
                        <a:pt x="69" y="90"/>
                      </a:lnTo>
                      <a:lnTo>
                        <a:pt x="71" y="90"/>
                      </a:lnTo>
                      <a:lnTo>
                        <a:pt x="73" y="88"/>
                      </a:lnTo>
                      <a:lnTo>
                        <a:pt x="73" y="86"/>
                      </a:lnTo>
                      <a:lnTo>
                        <a:pt x="71" y="84"/>
                      </a:lnTo>
                      <a:lnTo>
                        <a:pt x="71" y="82"/>
                      </a:lnTo>
                      <a:lnTo>
                        <a:pt x="69" y="82"/>
                      </a:lnTo>
                      <a:lnTo>
                        <a:pt x="69" y="82"/>
                      </a:lnTo>
                      <a:lnTo>
                        <a:pt x="67" y="79"/>
                      </a:lnTo>
                      <a:lnTo>
                        <a:pt x="67" y="77"/>
                      </a:lnTo>
                      <a:lnTo>
                        <a:pt x="65" y="77"/>
                      </a:lnTo>
                      <a:lnTo>
                        <a:pt x="63" y="75"/>
                      </a:lnTo>
                      <a:lnTo>
                        <a:pt x="62" y="71"/>
                      </a:lnTo>
                      <a:lnTo>
                        <a:pt x="62" y="69"/>
                      </a:lnTo>
                      <a:lnTo>
                        <a:pt x="62" y="66"/>
                      </a:lnTo>
                      <a:lnTo>
                        <a:pt x="62" y="62"/>
                      </a:lnTo>
                      <a:lnTo>
                        <a:pt x="62" y="62"/>
                      </a:lnTo>
                      <a:lnTo>
                        <a:pt x="60" y="60"/>
                      </a:lnTo>
                      <a:lnTo>
                        <a:pt x="58" y="58"/>
                      </a:lnTo>
                      <a:lnTo>
                        <a:pt x="56" y="58"/>
                      </a:lnTo>
                      <a:lnTo>
                        <a:pt x="54" y="56"/>
                      </a:lnTo>
                      <a:lnTo>
                        <a:pt x="52" y="54"/>
                      </a:lnTo>
                      <a:lnTo>
                        <a:pt x="47" y="52"/>
                      </a:lnTo>
                      <a:lnTo>
                        <a:pt x="45" y="50"/>
                      </a:lnTo>
                      <a:lnTo>
                        <a:pt x="45" y="49"/>
                      </a:lnTo>
                      <a:lnTo>
                        <a:pt x="47" y="47"/>
                      </a:lnTo>
                      <a:lnTo>
                        <a:pt x="47" y="43"/>
                      </a:lnTo>
                      <a:lnTo>
                        <a:pt x="50" y="39"/>
                      </a:lnTo>
                      <a:lnTo>
                        <a:pt x="50" y="39"/>
                      </a:lnTo>
                      <a:lnTo>
                        <a:pt x="50" y="35"/>
                      </a:lnTo>
                      <a:lnTo>
                        <a:pt x="48" y="34"/>
                      </a:lnTo>
                      <a:lnTo>
                        <a:pt x="48" y="34"/>
                      </a:lnTo>
                      <a:lnTo>
                        <a:pt x="45" y="32"/>
                      </a:lnTo>
                      <a:lnTo>
                        <a:pt x="45" y="32"/>
                      </a:lnTo>
                      <a:lnTo>
                        <a:pt x="43" y="30"/>
                      </a:lnTo>
                      <a:lnTo>
                        <a:pt x="43" y="30"/>
                      </a:lnTo>
                      <a:lnTo>
                        <a:pt x="43" y="28"/>
                      </a:lnTo>
                      <a:lnTo>
                        <a:pt x="41" y="26"/>
                      </a:lnTo>
                      <a:lnTo>
                        <a:pt x="39" y="26"/>
                      </a:lnTo>
                      <a:lnTo>
                        <a:pt x="39" y="24"/>
                      </a:lnTo>
                      <a:lnTo>
                        <a:pt x="39" y="24"/>
                      </a:lnTo>
                      <a:lnTo>
                        <a:pt x="39" y="22"/>
                      </a:lnTo>
                      <a:lnTo>
                        <a:pt x="39" y="22"/>
                      </a:lnTo>
                      <a:lnTo>
                        <a:pt x="39" y="22"/>
                      </a:lnTo>
                      <a:lnTo>
                        <a:pt x="39" y="20"/>
                      </a:lnTo>
                      <a:lnTo>
                        <a:pt x="39" y="19"/>
                      </a:lnTo>
                      <a:lnTo>
                        <a:pt x="37" y="19"/>
                      </a:lnTo>
                      <a:lnTo>
                        <a:pt x="37" y="17"/>
                      </a:lnTo>
                      <a:lnTo>
                        <a:pt x="32" y="17"/>
                      </a:lnTo>
                      <a:lnTo>
                        <a:pt x="32" y="15"/>
                      </a:lnTo>
                      <a:lnTo>
                        <a:pt x="30" y="19"/>
                      </a:lnTo>
                      <a:lnTo>
                        <a:pt x="30" y="20"/>
                      </a:lnTo>
                      <a:lnTo>
                        <a:pt x="30" y="20"/>
                      </a:lnTo>
                      <a:lnTo>
                        <a:pt x="28" y="20"/>
                      </a:lnTo>
                      <a:lnTo>
                        <a:pt x="28" y="19"/>
                      </a:lnTo>
                      <a:lnTo>
                        <a:pt x="26" y="19"/>
                      </a:lnTo>
                      <a:lnTo>
                        <a:pt x="26" y="19"/>
                      </a:lnTo>
                      <a:lnTo>
                        <a:pt x="24" y="19"/>
                      </a:lnTo>
                      <a:lnTo>
                        <a:pt x="24" y="19"/>
                      </a:lnTo>
                      <a:lnTo>
                        <a:pt x="22" y="19"/>
                      </a:lnTo>
                      <a:lnTo>
                        <a:pt x="22" y="17"/>
                      </a:lnTo>
                      <a:lnTo>
                        <a:pt x="24" y="11"/>
                      </a:lnTo>
                      <a:lnTo>
                        <a:pt x="24" y="9"/>
                      </a:lnTo>
                      <a:lnTo>
                        <a:pt x="22" y="9"/>
                      </a:lnTo>
                      <a:lnTo>
                        <a:pt x="22" y="7"/>
                      </a:lnTo>
                      <a:lnTo>
                        <a:pt x="20" y="7"/>
                      </a:lnTo>
                      <a:lnTo>
                        <a:pt x="20" y="7"/>
                      </a:lnTo>
                      <a:lnTo>
                        <a:pt x="20" y="9"/>
                      </a:lnTo>
                      <a:lnTo>
                        <a:pt x="18" y="9"/>
                      </a:lnTo>
                      <a:lnTo>
                        <a:pt x="18" y="7"/>
                      </a:lnTo>
                      <a:lnTo>
                        <a:pt x="18" y="7"/>
                      </a:lnTo>
                      <a:lnTo>
                        <a:pt x="18" y="2"/>
                      </a:lnTo>
                      <a:lnTo>
                        <a:pt x="18" y="2"/>
                      </a:lnTo>
                      <a:lnTo>
                        <a:pt x="20" y="0"/>
                      </a:lnTo>
                      <a:lnTo>
                        <a:pt x="22" y="0"/>
                      </a:lnTo>
                      <a:lnTo>
                        <a:pt x="24" y="2"/>
                      </a:lnTo>
                      <a:lnTo>
                        <a:pt x="28" y="5"/>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1" name="Kenya">
                  <a:extLst>
                    <a:ext uri="{FF2B5EF4-FFF2-40B4-BE49-F238E27FC236}">
                      <a16:creationId xmlns:a16="http://schemas.microsoft.com/office/drawing/2014/main" id="{4B28ABA4-19AE-4067-B5AA-AF43456E653B}"/>
                    </a:ext>
                  </a:extLst>
                </p:cNvPr>
                <p:cNvSpPr>
                  <a:spLocks noEditPoints="1"/>
                </p:cNvSpPr>
                <p:nvPr/>
              </p:nvSpPr>
              <p:spPr bwMode="auto">
                <a:xfrm>
                  <a:off x="3111422" y="2124868"/>
                  <a:ext cx="454025" cy="579438"/>
                </a:xfrm>
                <a:custGeom>
                  <a:avLst/>
                  <a:gdLst>
                    <a:gd name="T0" fmla="*/ 516 w 573"/>
                    <a:gd name="T1" fmla="*/ 549 h 731"/>
                    <a:gd name="T2" fmla="*/ 509 w 573"/>
                    <a:gd name="T3" fmla="*/ 552 h 731"/>
                    <a:gd name="T4" fmla="*/ 516 w 573"/>
                    <a:gd name="T5" fmla="*/ 541 h 731"/>
                    <a:gd name="T6" fmla="*/ 116 w 573"/>
                    <a:gd name="T7" fmla="*/ 6 h 731"/>
                    <a:gd name="T8" fmla="*/ 137 w 573"/>
                    <a:gd name="T9" fmla="*/ 23 h 731"/>
                    <a:gd name="T10" fmla="*/ 146 w 573"/>
                    <a:gd name="T11" fmla="*/ 68 h 731"/>
                    <a:gd name="T12" fmla="*/ 171 w 573"/>
                    <a:gd name="T13" fmla="*/ 77 h 731"/>
                    <a:gd name="T14" fmla="*/ 229 w 573"/>
                    <a:gd name="T15" fmla="*/ 85 h 731"/>
                    <a:gd name="T16" fmla="*/ 276 w 573"/>
                    <a:gd name="T17" fmla="*/ 117 h 731"/>
                    <a:gd name="T18" fmla="*/ 315 w 573"/>
                    <a:gd name="T19" fmla="*/ 136 h 731"/>
                    <a:gd name="T20" fmla="*/ 334 w 573"/>
                    <a:gd name="T21" fmla="*/ 136 h 731"/>
                    <a:gd name="T22" fmla="*/ 364 w 573"/>
                    <a:gd name="T23" fmla="*/ 143 h 731"/>
                    <a:gd name="T24" fmla="*/ 398 w 573"/>
                    <a:gd name="T25" fmla="*/ 147 h 731"/>
                    <a:gd name="T26" fmla="*/ 422 w 573"/>
                    <a:gd name="T27" fmla="*/ 128 h 731"/>
                    <a:gd name="T28" fmla="*/ 458 w 573"/>
                    <a:gd name="T29" fmla="*/ 104 h 731"/>
                    <a:gd name="T30" fmla="*/ 503 w 573"/>
                    <a:gd name="T31" fmla="*/ 98 h 731"/>
                    <a:gd name="T32" fmla="*/ 552 w 573"/>
                    <a:gd name="T33" fmla="*/ 109 h 731"/>
                    <a:gd name="T34" fmla="*/ 535 w 573"/>
                    <a:gd name="T35" fmla="*/ 166 h 731"/>
                    <a:gd name="T36" fmla="*/ 511 w 573"/>
                    <a:gd name="T37" fmla="*/ 460 h 731"/>
                    <a:gd name="T38" fmla="*/ 548 w 573"/>
                    <a:gd name="T39" fmla="*/ 509 h 731"/>
                    <a:gd name="T40" fmla="*/ 526 w 573"/>
                    <a:gd name="T41" fmla="*/ 536 h 731"/>
                    <a:gd name="T42" fmla="*/ 511 w 573"/>
                    <a:gd name="T43" fmla="*/ 541 h 731"/>
                    <a:gd name="T44" fmla="*/ 505 w 573"/>
                    <a:gd name="T45" fmla="*/ 543 h 731"/>
                    <a:gd name="T46" fmla="*/ 503 w 573"/>
                    <a:gd name="T47" fmla="*/ 541 h 731"/>
                    <a:gd name="T48" fmla="*/ 507 w 573"/>
                    <a:gd name="T49" fmla="*/ 554 h 731"/>
                    <a:gd name="T50" fmla="*/ 501 w 573"/>
                    <a:gd name="T51" fmla="*/ 554 h 731"/>
                    <a:gd name="T52" fmla="*/ 496 w 573"/>
                    <a:gd name="T53" fmla="*/ 562 h 731"/>
                    <a:gd name="T54" fmla="*/ 475 w 573"/>
                    <a:gd name="T55" fmla="*/ 577 h 731"/>
                    <a:gd name="T56" fmla="*/ 452 w 573"/>
                    <a:gd name="T57" fmla="*/ 598 h 731"/>
                    <a:gd name="T58" fmla="*/ 452 w 573"/>
                    <a:gd name="T59" fmla="*/ 613 h 731"/>
                    <a:gd name="T60" fmla="*/ 439 w 573"/>
                    <a:gd name="T61" fmla="*/ 637 h 731"/>
                    <a:gd name="T62" fmla="*/ 434 w 573"/>
                    <a:gd name="T63" fmla="*/ 641 h 731"/>
                    <a:gd name="T64" fmla="*/ 422 w 573"/>
                    <a:gd name="T65" fmla="*/ 652 h 731"/>
                    <a:gd name="T66" fmla="*/ 422 w 573"/>
                    <a:gd name="T67" fmla="*/ 676 h 731"/>
                    <a:gd name="T68" fmla="*/ 421 w 573"/>
                    <a:gd name="T69" fmla="*/ 680 h 731"/>
                    <a:gd name="T70" fmla="*/ 413 w 573"/>
                    <a:gd name="T71" fmla="*/ 680 h 731"/>
                    <a:gd name="T72" fmla="*/ 407 w 573"/>
                    <a:gd name="T73" fmla="*/ 688 h 731"/>
                    <a:gd name="T74" fmla="*/ 404 w 573"/>
                    <a:gd name="T75" fmla="*/ 714 h 731"/>
                    <a:gd name="T76" fmla="*/ 394 w 573"/>
                    <a:gd name="T77" fmla="*/ 723 h 731"/>
                    <a:gd name="T78" fmla="*/ 381 w 573"/>
                    <a:gd name="T79" fmla="*/ 731 h 731"/>
                    <a:gd name="T80" fmla="*/ 314 w 573"/>
                    <a:gd name="T81" fmla="*/ 682 h 731"/>
                    <a:gd name="T82" fmla="*/ 270 w 573"/>
                    <a:gd name="T83" fmla="*/ 648 h 731"/>
                    <a:gd name="T84" fmla="*/ 267 w 573"/>
                    <a:gd name="T85" fmla="*/ 639 h 731"/>
                    <a:gd name="T86" fmla="*/ 233 w 573"/>
                    <a:gd name="T87" fmla="*/ 594 h 731"/>
                    <a:gd name="T88" fmla="*/ 2 w 573"/>
                    <a:gd name="T89" fmla="*/ 432 h 731"/>
                    <a:gd name="T90" fmla="*/ 13 w 573"/>
                    <a:gd name="T91" fmla="*/ 365 h 731"/>
                    <a:gd name="T92" fmla="*/ 30 w 573"/>
                    <a:gd name="T93" fmla="*/ 340 h 731"/>
                    <a:gd name="T94" fmla="*/ 47 w 573"/>
                    <a:gd name="T95" fmla="*/ 318 h 731"/>
                    <a:gd name="T96" fmla="*/ 64 w 573"/>
                    <a:gd name="T97" fmla="*/ 295 h 731"/>
                    <a:gd name="T98" fmla="*/ 81 w 573"/>
                    <a:gd name="T99" fmla="*/ 258 h 731"/>
                    <a:gd name="T100" fmla="*/ 69 w 573"/>
                    <a:gd name="T101" fmla="*/ 222 h 731"/>
                    <a:gd name="T102" fmla="*/ 68 w 573"/>
                    <a:gd name="T103" fmla="*/ 209 h 731"/>
                    <a:gd name="T104" fmla="*/ 56 w 573"/>
                    <a:gd name="T105" fmla="*/ 188 h 731"/>
                    <a:gd name="T106" fmla="*/ 41 w 573"/>
                    <a:gd name="T107" fmla="*/ 169 h 731"/>
                    <a:gd name="T108" fmla="*/ 36 w 573"/>
                    <a:gd name="T109" fmla="*/ 147 h 731"/>
                    <a:gd name="T110" fmla="*/ 32 w 573"/>
                    <a:gd name="T111" fmla="*/ 126 h 731"/>
                    <a:gd name="T112" fmla="*/ 19 w 573"/>
                    <a:gd name="T113" fmla="*/ 124 h 731"/>
                    <a:gd name="T114" fmla="*/ 15 w 573"/>
                    <a:gd name="T115" fmla="*/ 117 h 731"/>
                    <a:gd name="T116" fmla="*/ 13 w 573"/>
                    <a:gd name="T117" fmla="*/ 102 h 731"/>
                    <a:gd name="T118" fmla="*/ 54 w 573"/>
                    <a:gd name="T119" fmla="*/ 44 h 731"/>
                    <a:gd name="T120" fmla="*/ 98 w 573"/>
                    <a:gd name="T121" fmla="*/ 4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 h="731">
                      <a:moveTo>
                        <a:pt x="522" y="545"/>
                      </a:moveTo>
                      <a:lnTo>
                        <a:pt x="522" y="547"/>
                      </a:lnTo>
                      <a:lnTo>
                        <a:pt x="520" y="547"/>
                      </a:lnTo>
                      <a:lnTo>
                        <a:pt x="518" y="545"/>
                      </a:lnTo>
                      <a:lnTo>
                        <a:pt x="518" y="547"/>
                      </a:lnTo>
                      <a:lnTo>
                        <a:pt x="518" y="547"/>
                      </a:lnTo>
                      <a:lnTo>
                        <a:pt x="518" y="547"/>
                      </a:lnTo>
                      <a:lnTo>
                        <a:pt x="518" y="549"/>
                      </a:lnTo>
                      <a:lnTo>
                        <a:pt x="518" y="549"/>
                      </a:lnTo>
                      <a:lnTo>
                        <a:pt x="518" y="549"/>
                      </a:lnTo>
                      <a:lnTo>
                        <a:pt x="516" y="549"/>
                      </a:lnTo>
                      <a:lnTo>
                        <a:pt x="516" y="549"/>
                      </a:lnTo>
                      <a:lnTo>
                        <a:pt x="516" y="549"/>
                      </a:lnTo>
                      <a:lnTo>
                        <a:pt x="516" y="547"/>
                      </a:lnTo>
                      <a:lnTo>
                        <a:pt x="514" y="547"/>
                      </a:lnTo>
                      <a:lnTo>
                        <a:pt x="514" y="549"/>
                      </a:lnTo>
                      <a:lnTo>
                        <a:pt x="511" y="549"/>
                      </a:lnTo>
                      <a:lnTo>
                        <a:pt x="511" y="549"/>
                      </a:lnTo>
                      <a:lnTo>
                        <a:pt x="509" y="549"/>
                      </a:lnTo>
                      <a:lnTo>
                        <a:pt x="509" y="551"/>
                      </a:lnTo>
                      <a:lnTo>
                        <a:pt x="509" y="551"/>
                      </a:lnTo>
                      <a:lnTo>
                        <a:pt x="509" y="551"/>
                      </a:lnTo>
                      <a:lnTo>
                        <a:pt x="511" y="552"/>
                      </a:lnTo>
                      <a:lnTo>
                        <a:pt x="511" y="552"/>
                      </a:lnTo>
                      <a:lnTo>
                        <a:pt x="511" y="552"/>
                      </a:lnTo>
                      <a:lnTo>
                        <a:pt x="509" y="552"/>
                      </a:lnTo>
                      <a:lnTo>
                        <a:pt x="509" y="552"/>
                      </a:lnTo>
                      <a:lnTo>
                        <a:pt x="509" y="552"/>
                      </a:lnTo>
                      <a:lnTo>
                        <a:pt x="509" y="551"/>
                      </a:lnTo>
                      <a:lnTo>
                        <a:pt x="507" y="551"/>
                      </a:lnTo>
                      <a:lnTo>
                        <a:pt x="507" y="551"/>
                      </a:lnTo>
                      <a:lnTo>
                        <a:pt x="507" y="547"/>
                      </a:lnTo>
                      <a:lnTo>
                        <a:pt x="509" y="547"/>
                      </a:lnTo>
                      <a:lnTo>
                        <a:pt x="511" y="545"/>
                      </a:lnTo>
                      <a:lnTo>
                        <a:pt x="513" y="545"/>
                      </a:lnTo>
                      <a:lnTo>
                        <a:pt x="513" y="543"/>
                      </a:lnTo>
                      <a:lnTo>
                        <a:pt x="514" y="543"/>
                      </a:lnTo>
                      <a:lnTo>
                        <a:pt x="514" y="541"/>
                      </a:lnTo>
                      <a:lnTo>
                        <a:pt x="516" y="541"/>
                      </a:lnTo>
                      <a:lnTo>
                        <a:pt x="518" y="543"/>
                      </a:lnTo>
                      <a:lnTo>
                        <a:pt x="520" y="543"/>
                      </a:lnTo>
                      <a:lnTo>
                        <a:pt x="522" y="545"/>
                      </a:lnTo>
                      <a:close/>
                      <a:moveTo>
                        <a:pt x="101" y="10"/>
                      </a:moveTo>
                      <a:lnTo>
                        <a:pt x="103" y="12"/>
                      </a:lnTo>
                      <a:lnTo>
                        <a:pt x="105" y="10"/>
                      </a:lnTo>
                      <a:lnTo>
                        <a:pt x="105" y="10"/>
                      </a:lnTo>
                      <a:lnTo>
                        <a:pt x="109" y="6"/>
                      </a:lnTo>
                      <a:lnTo>
                        <a:pt x="111" y="6"/>
                      </a:lnTo>
                      <a:lnTo>
                        <a:pt x="111" y="4"/>
                      </a:lnTo>
                      <a:lnTo>
                        <a:pt x="113" y="4"/>
                      </a:lnTo>
                      <a:lnTo>
                        <a:pt x="114" y="6"/>
                      </a:lnTo>
                      <a:lnTo>
                        <a:pt x="116" y="6"/>
                      </a:lnTo>
                      <a:lnTo>
                        <a:pt x="118" y="6"/>
                      </a:lnTo>
                      <a:lnTo>
                        <a:pt x="120" y="10"/>
                      </a:lnTo>
                      <a:lnTo>
                        <a:pt x="122" y="10"/>
                      </a:lnTo>
                      <a:lnTo>
                        <a:pt x="126" y="8"/>
                      </a:lnTo>
                      <a:lnTo>
                        <a:pt x="126" y="8"/>
                      </a:lnTo>
                      <a:lnTo>
                        <a:pt x="128" y="8"/>
                      </a:lnTo>
                      <a:lnTo>
                        <a:pt x="133" y="12"/>
                      </a:lnTo>
                      <a:lnTo>
                        <a:pt x="137" y="14"/>
                      </a:lnTo>
                      <a:lnTo>
                        <a:pt x="137" y="14"/>
                      </a:lnTo>
                      <a:lnTo>
                        <a:pt x="135" y="17"/>
                      </a:lnTo>
                      <a:lnTo>
                        <a:pt x="135" y="19"/>
                      </a:lnTo>
                      <a:lnTo>
                        <a:pt x="135" y="19"/>
                      </a:lnTo>
                      <a:lnTo>
                        <a:pt x="137" y="23"/>
                      </a:lnTo>
                      <a:lnTo>
                        <a:pt x="137" y="25"/>
                      </a:lnTo>
                      <a:lnTo>
                        <a:pt x="137" y="25"/>
                      </a:lnTo>
                      <a:lnTo>
                        <a:pt x="137" y="27"/>
                      </a:lnTo>
                      <a:lnTo>
                        <a:pt x="133" y="30"/>
                      </a:lnTo>
                      <a:lnTo>
                        <a:pt x="133" y="32"/>
                      </a:lnTo>
                      <a:lnTo>
                        <a:pt x="133" y="47"/>
                      </a:lnTo>
                      <a:lnTo>
                        <a:pt x="133" y="49"/>
                      </a:lnTo>
                      <a:lnTo>
                        <a:pt x="135" y="53"/>
                      </a:lnTo>
                      <a:lnTo>
                        <a:pt x="139" y="57"/>
                      </a:lnTo>
                      <a:lnTo>
                        <a:pt x="145" y="64"/>
                      </a:lnTo>
                      <a:lnTo>
                        <a:pt x="146" y="64"/>
                      </a:lnTo>
                      <a:lnTo>
                        <a:pt x="146" y="66"/>
                      </a:lnTo>
                      <a:lnTo>
                        <a:pt x="146" y="68"/>
                      </a:lnTo>
                      <a:lnTo>
                        <a:pt x="146" y="70"/>
                      </a:lnTo>
                      <a:lnTo>
                        <a:pt x="146" y="70"/>
                      </a:lnTo>
                      <a:lnTo>
                        <a:pt x="146" y="72"/>
                      </a:lnTo>
                      <a:lnTo>
                        <a:pt x="148" y="72"/>
                      </a:lnTo>
                      <a:lnTo>
                        <a:pt x="150" y="75"/>
                      </a:lnTo>
                      <a:lnTo>
                        <a:pt x="152" y="75"/>
                      </a:lnTo>
                      <a:lnTo>
                        <a:pt x="154" y="75"/>
                      </a:lnTo>
                      <a:lnTo>
                        <a:pt x="165" y="75"/>
                      </a:lnTo>
                      <a:lnTo>
                        <a:pt x="167" y="75"/>
                      </a:lnTo>
                      <a:lnTo>
                        <a:pt x="167" y="75"/>
                      </a:lnTo>
                      <a:lnTo>
                        <a:pt x="169" y="75"/>
                      </a:lnTo>
                      <a:lnTo>
                        <a:pt x="171" y="77"/>
                      </a:lnTo>
                      <a:lnTo>
                        <a:pt x="171" y="77"/>
                      </a:lnTo>
                      <a:lnTo>
                        <a:pt x="184" y="77"/>
                      </a:lnTo>
                      <a:lnTo>
                        <a:pt x="195" y="75"/>
                      </a:lnTo>
                      <a:lnTo>
                        <a:pt x="197" y="75"/>
                      </a:lnTo>
                      <a:lnTo>
                        <a:pt x="197" y="77"/>
                      </a:lnTo>
                      <a:lnTo>
                        <a:pt x="212" y="77"/>
                      </a:lnTo>
                      <a:lnTo>
                        <a:pt x="216" y="77"/>
                      </a:lnTo>
                      <a:lnTo>
                        <a:pt x="222" y="81"/>
                      </a:lnTo>
                      <a:lnTo>
                        <a:pt x="223" y="81"/>
                      </a:lnTo>
                      <a:lnTo>
                        <a:pt x="225" y="81"/>
                      </a:lnTo>
                      <a:lnTo>
                        <a:pt x="225" y="83"/>
                      </a:lnTo>
                      <a:lnTo>
                        <a:pt x="227" y="85"/>
                      </a:lnTo>
                      <a:lnTo>
                        <a:pt x="227" y="83"/>
                      </a:lnTo>
                      <a:lnTo>
                        <a:pt x="229" y="85"/>
                      </a:lnTo>
                      <a:lnTo>
                        <a:pt x="229" y="85"/>
                      </a:lnTo>
                      <a:lnTo>
                        <a:pt x="229" y="85"/>
                      </a:lnTo>
                      <a:lnTo>
                        <a:pt x="229" y="87"/>
                      </a:lnTo>
                      <a:lnTo>
                        <a:pt x="229" y="87"/>
                      </a:lnTo>
                      <a:lnTo>
                        <a:pt x="231" y="87"/>
                      </a:lnTo>
                      <a:lnTo>
                        <a:pt x="231" y="89"/>
                      </a:lnTo>
                      <a:lnTo>
                        <a:pt x="235" y="91"/>
                      </a:lnTo>
                      <a:lnTo>
                        <a:pt x="242" y="94"/>
                      </a:lnTo>
                      <a:lnTo>
                        <a:pt x="250" y="100"/>
                      </a:lnTo>
                      <a:lnTo>
                        <a:pt x="257" y="104"/>
                      </a:lnTo>
                      <a:lnTo>
                        <a:pt x="263" y="107"/>
                      </a:lnTo>
                      <a:lnTo>
                        <a:pt x="270" y="113"/>
                      </a:lnTo>
                      <a:lnTo>
                        <a:pt x="276" y="117"/>
                      </a:lnTo>
                      <a:lnTo>
                        <a:pt x="283" y="122"/>
                      </a:lnTo>
                      <a:lnTo>
                        <a:pt x="291" y="126"/>
                      </a:lnTo>
                      <a:lnTo>
                        <a:pt x="293" y="128"/>
                      </a:lnTo>
                      <a:lnTo>
                        <a:pt x="295" y="130"/>
                      </a:lnTo>
                      <a:lnTo>
                        <a:pt x="297" y="132"/>
                      </a:lnTo>
                      <a:lnTo>
                        <a:pt x="297" y="134"/>
                      </a:lnTo>
                      <a:lnTo>
                        <a:pt x="298" y="134"/>
                      </a:lnTo>
                      <a:lnTo>
                        <a:pt x="300" y="134"/>
                      </a:lnTo>
                      <a:lnTo>
                        <a:pt x="302" y="136"/>
                      </a:lnTo>
                      <a:lnTo>
                        <a:pt x="302" y="136"/>
                      </a:lnTo>
                      <a:lnTo>
                        <a:pt x="304" y="136"/>
                      </a:lnTo>
                      <a:lnTo>
                        <a:pt x="308" y="136"/>
                      </a:lnTo>
                      <a:lnTo>
                        <a:pt x="315" y="136"/>
                      </a:lnTo>
                      <a:lnTo>
                        <a:pt x="323" y="137"/>
                      </a:lnTo>
                      <a:lnTo>
                        <a:pt x="327" y="137"/>
                      </a:lnTo>
                      <a:lnTo>
                        <a:pt x="330" y="136"/>
                      </a:lnTo>
                      <a:lnTo>
                        <a:pt x="330" y="136"/>
                      </a:lnTo>
                      <a:lnTo>
                        <a:pt x="330" y="134"/>
                      </a:lnTo>
                      <a:lnTo>
                        <a:pt x="330" y="134"/>
                      </a:lnTo>
                      <a:lnTo>
                        <a:pt x="330" y="134"/>
                      </a:lnTo>
                      <a:lnTo>
                        <a:pt x="332" y="134"/>
                      </a:lnTo>
                      <a:lnTo>
                        <a:pt x="332" y="134"/>
                      </a:lnTo>
                      <a:lnTo>
                        <a:pt x="334" y="136"/>
                      </a:lnTo>
                      <a:lnTo>
                        <a:pt x="334" y="136"/>
                      </a:lnTo>
                      <a:lnTo>
                        <a:pt x="334" y="136"/>
                      </a:lnTo>
                      <a:lnTo>
                        <a:pt x="334" y="136"/>
                      </a:lnTo>
                      <a:lnTo>
                        <a:pt x="336" y="136"/>
                      </a:lnTo>
                      <a:lnTo>
                        <a:pt x="338" y="136"/>
                      </a:lnTo>
                      <a:lnTo>
                        <a:pt x="338" y="136"/>
                      </a:lnTo>
                      <a:lnTo>
                        <a:pt x="338" y="137"/>
                      </a:lnTo>
                      <a:lnTo>
                        <a:pt x="338" y="137"/>
                      </a:lnTo>
                      <a:lnTo>
                        <a:pt x="342" y="137"/>
                      </a:lnTo>
                      <a:lnTo>
                        <a:pt x="342" y="136"/>
                      </a:lnTo>
                      <a:lnTo>
                        <a:pt x="345" y="139"/>
                      </a:lnTo>
                      <a:lnTo>
                        <a:pt x="347" y="139"/>
                      </a:lnTo>
                      <a:lnTo>
                        <a:pt x="353" y="141"/>
                      </a:lnTo>
                      <a:lnTo>
                        <a:pt x="359" y="143"/>
                      </a:lnTo>
                      <a:lnTo>
                        <a:pt x="360" y="143"/>
                      </a:lnTo>
                      <a:lnTo>
                        <a:pt x="364" y="143"/>
                      </a:lnTo>
                      <a:lnTo>
                        <a:pt x="364" y="143"/>
                      </a:lnTo>
                      <a:lnTo>
                        <a:pt x="366" y="143"/>
                      </a:lnTo>
                      <a:lnTo>
                        <a:pt x="368" y="143"/>
                      </a:lnTo>
                      <a:lnTo>
                        <a:pt x="372" y="141"/>
                      </a:lnTo>
                      <a:lnTo>
                        <a:pt x="372" y="143"/>
                      </a:lnTo>
                      <a:lnTo>
                        <a:pt x="379" y="145"/>
                      </a:lnTo>
                      <a:lnTo>
                        <a:pt x="383" y="147"/>
                      </a:lnTo>
                      <a:lnTo>
                        <a:pt x="385" y="147"/>
                      </a:lnTo>
                      <a:lnTo>
                        <a:pt x="389" y="145"/>
                      </a:lnTo>
                      <a:lnTo>
                        <a:pt x="389" y="145"/>
                      </a:lnTo>
                      <a:lnTo>
                        <a:pt x="389" y="145"/>
                      </a:lnTo>
                      <a:lnTo>
                        <a:pt x="389" y="147"/>
                      </a:lnTo>
                      <a:lnTo>
                        <a:pt x="398" y="147"/>
                      </a:lnTo>
                      <a:lnTo>
                        <a:pt x="400" y="147"/>
                      </a:lnTo>
                      <a:lnTo>
                        <a:pt x="400" y="149"/>
                      </a:lnTo>
                      <a:lnTo>
                        <a:pt x="402" y="149"/>
                      </a:lnTo>
                      <a:lnTo>
                        <a:pt x="402" y="151"/>
                      </a:lnTo>
                      <a:lnTo>
                        <a:pt x="402" y="151"/>
                      </a:lnTo>
                      <a:lnTo>
                        <a:pt x="406" y="151"/>
                      </a:lnTo>
                      <a:lnTo>
                        <a:pt x="406" y="149"/>
                      </a:lnTo>
                      <a:lnTo>
                        <a:pt x="407" y="145"/>
                      </a:lnTo>
                      <a:lnTo>
                        <a:pt x="409" y="141"/>
                      </a:lnTo>
                      <a:lnTo>
                        <a:pt x="415" y="137"/>
                      </a:lnTo>
                      <a:lnTo>
                        <a:pt x="421" y="132"/>
                      </a:lnTo>
                      <a:lnTo>
                        <a:pt x="421" y="130"/>
                      </a:lnTo>
                      <a:lnTo>
                        <a:pt x="422" y="128"/>
                      </a:lnTo>
                      <a:lnTo>
                        <a:pt x="424" y="122"/>
                      </a:lnTo>
                      <a:lnTo>
                        <a:pt x="426" y="119"/>
                      </a:lnTo>
                      <a:lnTo>
                        <a:pt x="428" y="117"/>
                      </a:lnTo>
                      <a:lnTo>
                        <a:pt x="434" y="115"/>
                      </a:lnTo>
                      <a:lnTo>
                        <a:pt x="439" y="111"/>
                      </a:lnTo>
                      <a:lnTo>
                        <a:pt x="447" y="107"/>
                      </a:lnTo>
                      <a:lnTo>
                        <a:pt x="451" y="107"/>
                      </a:lnTo>
                      <a:lnTo>
                        <a:pt x="451" y="106"/>
                      </a:lnTo>
                      <a:lnTo>
                        <a:pt x="451" y="106"/>
                      </a:lnTo>
                      <a:lnTo>
                        <a:pt x="451" y="106"/>
                      </a:lnTo>
                      <a:lnTo>
                        <a:pt x="451" y="106"/>
                      </a:lnTo>
                      <a:lnTo>
                        <a:pt x="452" y="106"/>
                      </a:lnTo>
                      <a:lnTo>
                        <a:pt x="458" y="104"/>
                      </a:lnTo>
                      <a:lnTo>
                        <a:pt x="464" y="102"/>
                      </a:lnTo>
                      <a:lnTo>
                        <a:pt x="466" y="102"/>
                      </a:lnTo>
                      <a:lnTo>
                        <a:pt x="466" y="100"/>
                      </a:lnTo>
                      <a:lnTo>
                        <a:pt x="466" y="100"/>
                      </a:lnTo>
                      <a:lnTo>
                        <a:pt x="475" y="96"/>
                      </a:lnTo>
                      <a:lnTo>
                        <a:pt x="483" y="92"/>
                      </a:lnTo>
                      <a:lnTo>
                        <a:pt x="488" y="91"/>
                      </a:lnTo>
                      <a:lnTo>
                        <a:pt x="494" y="87"/>
                      </a:lnTo>
                      <a:lnTo>
                        <a:pt x="494" y="89"/>
                      </a:lnTo>
                      <a:lnTo>
                        <a:pt x="499" y="92"/>
                      </a:lnTo>
                      <a:lnTo>
                        <a:pt x="501" y="94"/>
                      </a:lnTo>
                      <a:lnTo>
                        <a:pt x="501" y="96"/>
                      </a:lnTo>
                      <a:lnTo>
                        <a:pt x="503" y="98"/>
                      </a:lnTo>
                      <a:lnTo>
                        <a:pt x="503" y="98"/>
                      </a:lnTo>
                      <a:lnTo>
                        <a:pt x="507" y="100"/>
                      </a:lnTo>
                      <a:lnTo>
                        <a:pt x="509" y="100"/>
                      </a:lnTo>
                      <a:lnTo>
                        <a:pt x="511" y="102"/>
                      </a:lnTo>
                      <a:lnTo>
                        <a:pt x="514" y="107"/>
                      </a:lnTo>
                      <a:lnTo>
                        <a:pt x="518" y="111"/>
                      </a:lnTo>
                      <a:lnTo>
                        <a:pt x="522" y="113"/>
                      </a:lnTo>
                      <a:lnTo>
                        <a:pt x="526" y="113"/>
                      </a:lnTo>
                      <a:lnTo>
                        <a:pt x="533" y="113"/>
                      </a:lnTo>
                      <a:lnTo>
                        <a:pt x="541" y="111"/>
                      </a:lnTo>
                      <a:lnTo>
                        <a:pt x="545" y="111"/>
                      </a:lnTo>
                      <a:lnTo>
                        <a:pt x="546" y="111"/>
                      </a:lnTo>
                      <a:lnTo>
                        <a:pt x="552" y="109"/>
                      </a:lnTo>
                      <a:lnTo>
                        <a:pt x="554" y="109"/>
                      </a:lnTo>
                      <a:lnTo>
                        <a:pt x="556" y="109"/>
                      </a:lnTo>
                      <a:lnTo>
                        <a:pt x="556" y="109"/>
                      </a:lnTo>
                      <a:lnTo>
                        <a:pt x="558" y="109"/>
                      </a:lnTo>
                      <a:lnTo>
                        <a:pt x="560" y="107"/>
                      </a:lnTo>
                      <a:lnTo>
                        <a:pt x="563" y="109"/>
                      </a:lnTo>
                      <a:lnTo>
                        <a:pt x="567" y="111"/>
                      </a:lnTo>
                      <a:lnTo>
                        <a:pt x="571" y="111"/>
                      </a:lnTo>
                      <a:lnTo>
                        <a:pt x="573" y="109"/>
                      </a:lnTo>
                      <a:lnTo>
                        <a:pt x="556" y="136"/>
                      </a:lnTo>
                      <a:lnTo>
                        <a:pt x="550" y="145"/>
                      </a:lnTo>
                      <a:lnTo>
                        <a:pt x="539" y="160"/>
                      </a:lnTo>
                      <a:lnTo>
                        <a:pt x="535" y="166"/>
                      </a:lnTo>
                      <a:lnTo>
                        <a:pt x="529" y="171"/>
                      </a:lnTo>
                      <a:lnTo>
                        <a:pt x="511" y="188"/>
                      </a:lnTo>
                      <a:lnTo>
                        <a:pt x="509" y="192"/>
                      </a:lnTo>
                      <a:lnTo>
                        <a:pt x="507" y="194"/>
                      </a:lnTo>
                      <a:lnTo>
                        <a:pt x="507" y="198"/>
                      </a:lnTo>
                      <a:lnTo>
                        <a:pt x="507" y="395"/>
                      </a:lnTo>
                      <a:lnTo>
                        <a:pt x="507" y="402"/>
                      </a:lnTo>
                      <a:lnTo>
                        <a:pt x="507" y="419"/>
                      </a:lnTo>
                      <a:lnTo>
                        <a:pt x="509" y="427"/>
                      </a:lnTo>
                      <a:lnTo>
                        <a:pt x="509" y="434"/>
                      </a:lnTo>
                      <a:lnTo>
                        <a:pt x="509" y="442"/>
                      </a:lnTo>
                      <a:lnTo>
                        <a:pt x="509" y="459"/>
                      </a:lnTo>
                      <a:lnTo>
                        <a:pt x="511" y="460"/>
                      </a:lnTo>
                      <a:lnTo>
                        <a:pt x="513" y="462"/>
                      </a:lnTo>
                      <a:lnTo>
                        <a:pt x="514" y="464"/>
                      </a:lnTo>
                      <a:lnTo>
                        <a:pt x="516" y="468"/>
                      </a:lnTo>
                      <a:lnTo>
                        <a:pt x="520" y="472"/>
                      </a:lnTo>
                      <a:lnTo>
                        <a:pt x="524" y="477"/>
                      </a:lnTo>
                      <a:lnTo>
                        <a:pt x="528" y="481"/>
                      </a:lnTo>
                      <a:lnTo>
                        <a:pt x="529" y="487"/>
                      </a:lnTo>
                      <a:lnTo>
                        <a:pt x="533" y="491"/>
                      </a:lnTo>
                      <a:lnTo>
                        <a:pt x="537" y="494"/>
                      </a:lnTo>
                      <a:lnTo>
                        <a:pt x="541" y="500"/>
                      </a:lnTo>
                      <a:lnTo>
                        <a:pt x="545" y="504"/>
                      </a:lnTo>
                      <a:lnTo>
                        <a:pt x="548" y="507"/>
                      </a:lnTo>
                      <a:lnTo>
                        <a:pt x="548" y="509"/>
                      </a:lnTo>
                      <a:lnTo>
                        <a:pt x="548" y="511"/>
                      </a:lnTo>
                      <a:lnTo>
                        <a:pt x="548" y="517"/>
                      </a:lnTo>
                      <a:lnTo>
                        <a:pt x="543" y="522"/>
                      </a:lnTo>
                      <a:lnTo>
                        <a:pt x="541" y="526"/>
                      </a:lnTo>
                      <a:lnTo>
                        <a:pt x="541" y="528"/>
                      </a:lnTo>
                      <a:lnTo>
                        <a:pt x="539" y="528"/>
                      </a:lnTo>
                      <a:lnTo>
                        <a:pt x="535" y="532"/>
                      </a:lnTo>
                      <a:lnTo>
                        <a:pt x="531" y="536"/>
                      </a:lnTo>
                      <a:lnTo>
                        <a:pt x="529" y="537"/>
                      </a:lnTo>
                      <a:lnTo>
                        <a:pt x="529" y="536"/>
                      </a:lnTo>
                      <a:lnTo>
                        <a:pt x="528" y="536"/>
                      </a:lnTo>
                      <a:lnTo>
                        <a:pt x="526" y="536"/>
                      </a:lnTo>
                      <a:lnTo>
                        <a:pt x="526" y="536"/>
                      </a:lnTo>
                      <a:lnTo>
                        <a:pt x="526" y="534"/>
                      </a:lnTo>
                      <a:lnTo>
                        <a:pt x="524" y="536"/>
                      </a:lnTo>
                      <a:lnTo>
                        <a:pt x="524" y="537"/>
                      </a:lnTo>
                      <a:lnTo>
                        <a:pt x="524" y="537"/>
                      </a:lnTo>
                      <a:lnTo>
                        <a:pt x="522" y="537"/>
                      </a:lnTo>
                      <a:lnTo>
                        <a:pt x="518" y="537"/>
                      </a:lnTo>
                      <a:lnTo>
                        <a:pt x="518" y="537"/>
                      </a:lnTo>
                      <a:lnTo>
                        <a:pt x="516" y="537"/>
                      </a:lnTo>
                      <a:lnTo>
                        <a:pt x="516" y="539"/>
                      </a:lnTo>
                      <a:lnTo>
                        <a:pt x="514" y="539"/>
                      </a:lnTo>
                      <a:lnTo>
                        <a:pt x="513" y="541"/>
                      </a:lnTo>
                      <a:lnTo>
                        <a:pt x="513" y="541"/>
                      </a:lnTo>
                      <a:lnTo>
                        <a:pt x="511" y="541"/>
                      </a:lnTo>
                      <a:lnTo>
                        <a:pt x="511" y="541"/>
                      </a:lnTo>
                      <a:lnTo>
                        <a:pt x="509" y="541"/>
                      </a:lnTo>
                      <a:lnTo>
                        <a:pt x="509" y="539"/>
                      </a:lnTo>
                      <a:lnTo>
                        <a:pt x="509" y="537"/>
                      </a:lnTo>
                      <a:lnTo>
                        <a:pt x="509" y="536"/>
                      </a:lnTo>
                      <a:lnTo>
                        <a:pt x="509" y="536"/>
                      </a:lnTo>
                      <a:lnTo>
                        <a:pt x="509" y="534"/>
                      </a:lnTo>
                      <a:lnTo>
                        <a:pt x="509" y="534"/>
                      </a:lnTo>
                      <a:lnTo>
                        <a:pt x="511" y="532"/>
                      </a:lnTo>
                      <a:lnTo>
                        <a:pt x="507" y="534"/>
                      </a:lnTo>
                      <a:lnTo>
                        <a:pt x="507" y="541"/>
                      </a:lnTo>
                      <a:lnTo>
                        <a:pt x="507" y="545"/>
                      </a:lnTo>
                      <a:lnTo>
                        <a:pt x="505" y="543"/>
                      </a:lnTo>
                      <a:lnTo>
                        <a:pt x="503" y="539"/>
                      </a:lnTo>
                      <a:lnTo>
                        <a:pt x="501" y="537"/>
                      </a:lnTo>
                      <a:lnTo>
                        <a:pt x="501" y="537"/>
                      </a:lnTo>
                      <a:lnTo>
                        <a:pt x="501" y="537"/>
                      </a:lnTo>
                      <a:lnTo>
                        <a:pt x="499" y="536"/>
                      </a:lnTo>
                      <a:lnTo>
                        <a:pt x="499" y="537"/>
                      </a:lnTo>
                      <a:lnTo>
                        <a:pt x="499" y="537"/>
                      </a:lnTo>
                      <a:lnTo>
                        <a:pt x="499" y="539"/>
                      </a:lnTo>
                      <a:lnTo>
                        <a:pt x="499" y="539"/>
                      </a:lnTo>
                      <a:lnTo>
                        <a:pt x="501" y="539"/>
                      </a:lnTo>
                      <a:lnTo>
                        <a:pt x="501" y="539"/>
                      </a:lnTo>
                      <a:lnTo>
                        <a:pt x="503" y="541"/>
                      </a:lnTo>
                      <a:lnTo>
                        <a:pt x="503" y="541"/>
                      </a:lnTo>
                      <a:lnTo>
                        <a:pt x="503" y="543"/>
                      </a:lnTo>
                      <a:lnTo>
                        <a:pt x="501" y="543"/>
                      </a:lnTo>
                      <a:lnTo>
                        <a:pt x="501" y="543"/>
                      </a:lnTo>
                      <a:lnTo>
                        <a:pt x="503" y="545"/>
                      </a:lnTo>
                      <a:lnTo>
                        <a:pt x="503" y="545"/>
                      </a:lnTo>
                      <a:lnTo>
                        <a:pt x="503" y="545"/>
                      </a:lnTo>
                      <a:lnTo>
                        <a:pt x="503" y="551"/>
                      </a:lnTo>
                      <a:lnTo>
                        <a:pt x="503" y="552"/>
                      </a:lnTo>
                      <a:lnTo>
                        <a:pt x="505" y="554"/>
                      </a:lnTo>
                      <a:lnTo>
                        <a:pt x="505" y="554"/>
                      </a:lnTo>
                      <a:lnTo>
                        <a:pt x="507" y="554"/>
                      </a:lnTo>
                      <a:lnTo>
                        <a:pt x="507" y="554"/>
                      </a:lnTo>
                      <a:lnTo>
                        <a:pt x="507" y="554"/>
                      </a:lnTo>
                      <a:lnTo>
                        <a:pt x="509" y="556"/>
                      </a:lnTo>
                      <a:lnTo>
                        <a:pt x="509" y="556"/>
                      </a:lnTo>
                      <a:lnTo>
                        <a:pt x="507" y="558"/>
                      </a:lnTo>
                      <a:lnTo>
                        <a:pt x="507" y="562"/>
                      </a:lnTo>
                      <a:lnTo>
                        <a:pt x="505" y="562"/>
                      </a:lnTo>
                      <a:lnTo>
                        <a:pt x="503" y="560"/>
                      </a:lnTo>
                      <a:lnTo>
                        <a:pt x="507" y="560"/>
                      </a:lnTo>
                      <a:lnTo>
                        <a:pt x="505" y="560"/>
                      </a:lnTo>
                      <a:lnTo>
                        <a:pt x="505" y="558"/>
                      </a:lnTo>
                      <a:lnTo>
                        <a:pt x="503" y="556"/>
                      </a:lnTo>
                      <a:lnTo>
                        <a:pt x="503" y="556"/>
                      </a:lnTo>
                      <a:lnTo>
                        <a:pt x="503" y="554"/>
                      </a:lnTo>
                      <a:lnTo>
                        <a:pt x="501" y="554"/>
                      </a:lnTo>
                      <a:lnTo>
                        <a:pt x="501" y="554"/>
                      </a:lnTo>
                      <a:lnTo>
                        <a:pt x="501" y="554"/>
                      </a:lnTo>
                      <a:lnTo>
                        <a:pt x="499" y="556"/>
                      </a:lnTo>
                      <a:lnTo>
                        <a:pt x="498" y="556"/>
                      </a:lnTo>
                      <a:lnTo>
                        <a:pt x="498" y="558"/>
                      </a:lnTo>
                      <a:lnTo>
                        <a:pt x="496" y="560"/>
                      </a:lnTo>
                      <a:lnTo>
                        <a:pt x="494" y="560"/>
                      </a:lnTo>
                      <a:lnTo>
                        <a:pt x="494" y="560"/>
                      </a:lnTo>
                      <a:lnTo>
                        <a:pt x="494" y="560"/>
                      </a:lnTo>
                      <a:lnTo>
                        <a:pt x="494" y="560"/>
                      </a:lnTo>
                      <a:lnTo>
                        <a:pt x="496" y="560"/>
                      </a:lnTo>
                      <a:lnTo>
                        <a:pt x="496" y="562"/>
                      </a:lnTo>
                      <a:lnTo>
                        <a:pt x="496" y="562"/>
                      </a:lnTo>
                      <a:lnTo>
                        <a:pt x="496" y="562"/>
                      </a:lnTo>
                      <a:lnTo>
                        <a:pt x="496" y="564"/>
                      </a:lnTo>
                      <a:lnTo>
                        <a:pt x="498" y="566"/>
                      </a:lnTo>
                      <a:lnTo>
                        <a:pt x="498" y="566"/>
                      </a:lnTo>
                      <a:lnTo>
                        <a:pt x="498" y="568"/>
                      </a:lnTo>
                      <a:lnTo>
                        <a:pt x="496" y="569"/>
                      </a:lnTo>
                      <a:lnTo>
                        <a:pt x="492" y="571"/>
                      </a:lnTo>
                      <a:lnTo>
                        <a:pt x="490" y="573"/>
                      </a:lnTo>
                      <a:lnTo>
                        <a:pt x="484" y="577"/>
                      </a:lnTo>
                      <a:lnTo>
                        <a:pt x="483" y="579"/>
                      </a:lnTo>
                      <a:lnTo>
                        <a:pt x="481" y="579"/>
                      </a:lnTo>
                      <a:lnTo>
                        <a:pt x="479" y="577"/>
                      </a:lnTo>
                      <a:lnTo>
                        <a:pt x="475" y="577"/>
                      </a:lnTo>
                      <a:lnTo>
                        <a:pt x="473" y="577"/>
                      </a:lnTo>
                      <a:lnTo>
                        <a:pt x="466" y="579"/>
                      </a:lnTo>
                      <a:lnTo>
                        <a:pt x="464" y="581"/>
                      </a:lnTo>
                      <a:lnTo>
                        <a:pt x="462" y="583"/>
                      </a:lnTo>
                      <a:lnTo>
                        <a:pt x="460" y="583"/>
                      </a:lnTo>
                      <a:lnTo>
                        <a:pt x="456" y="586"/>
                      </a:lnTo>
                      <a:lnTo>
                        <a:pt x="454" y="586"/>
                      </a:lnTo>
                      <a:lnTo>
                        <a:pt x="454" y="588"/>
                      </a:lnTo>
                      <a:lnTo>
                        <a:pt x="452" y="590"/>
                      </a:lnTo>
                      <a:lnTo>
                        <a:pt x="451" y="594"/>
                      </a:lnTo>
                      <a:lnTo>
                        <a:pt x="451" y="596"/>
                      </a:lnTo>
                      <a:lnTo>
                        <a:pt x="451" y="596"/>
                      </a:lnTo>
                      <a:lnTo>
                        <a:pt x="452" y="598"/>
                      </a:lnTo>
                      <a:lnTo>
                        <a:pt x="452" y="598"/>
                      </a:lnTo>
                      <a:lnTo>
                        <a:pt x="452" y="598"/>
                      </a:lnTo>
                      <a:lnTo>
                        <a:pt x="451" y="599"/>
                      </a:lnTo>
                      <a:lnTo>
                        <a:pt x="451" y="603"/>
                      </a:lnTo>
                      <a:lnTo>
                        <a:pt x="451" y="607"/>
                      </a:lnTo>
                      <a:lnTo>
                        <a:pt x="451" y="607"/>
                      </a:lnTo>
                      <a:lnTo>
                        <a:pt x="451" y="609"/>
                      </a:lnTo>
                      <a:lnTo>
                        <a:pt x="452" y="609"/>
                      </a:lnTo>
                      <a:lnTo>
                        <a:pt x="452" y="609"/>
                      </a:lnTo>
                      <a:lnTo>
                        <a:pt x="454" y="609"/>
                      </a:lnTo>
                      <a:lnTo>
                        <a:pt x="454" y="609"/>
                      </a:lnTo>
                      <a:lnTo>
                        <a:pt x="454" y="611"/>
                      </a:lnTo>
                      <a:lnTo>
                        <a:pt x="452" y="613"/>
                      </a:lnTo>
                      <a:lnTo>
                        <a:pt x="451" y="614"/>
                      </a:lnTo>
                      <a:lnTo>
                        <a:pt x="451" y="616"/>
                      </a:lnTo>
                      <a:lnTo>
                        <a:pt x="449" y="618"/>
                      </a:lnTo>
                      <a:lnTo>
                        <a:pt x="449" y="620"/>
                      </a:lnTo>
                      <a:lnTo>
                        <a:pt x="447" y="624"/>
                      </a:lnTo>
                      <a:lnTo>
                        <a:pt x="447" y="626"/>
                      </a:lnTo>
                      <a:lnTo>
                        <a:pt x="447" y="628"/>
                      </a:lnTo>
                      <a:lnTo>
                        <a:pt x="447" y="629"/>
                      </a:lnTo>
                      <a:lnTo>
                        <a:pt x="447" y="629"/>
                      </a:lnTo>
                      <a:lnTo>
                        <a:pt x="445" y="631"/>
                      </a:lnTo>
                      <a:lnTo>
                        <a:pt x="441" y="635"/>
                      </a:lnTo>
                      <a:lnTo>
                        <a:pt x="439" y="635"/>
                      </a:lnTo>
                      <a:lnTo>
                        <a:pt x="439" y="637"/>
                      </a:lnTo>
                      <a:lnTo>
                        <a:pt x="437" y="637"/>
                      </a:lnTo>
                      <a:lnTo>
                        <a:pt x="436" y="637"/>
                      </a:lnTo>
                      <a:lnTo>
                        <a:pt x="437" y="637"/>
                      </a:lnTo>
                      <a:lnTo>
                        <a:pt x="437" y="633"/>
                      </a:lnTo>
                      <a:lnTo>
                        <a:pt x="437" y="633"/>
                      </a:lnTo>
                      <a:lnTo>
                        <a:pt x="436" y="633"/>
                      </a:lnTo>
                      <a:lnTo>
                        <a:pt x="436" y="633"/>
                      </a:lnTo>
                      <a:lnTo>
                        <a:pt x="436" y="637"/>
                      </a:lnTo>
                      <a:lnTo>
                        <a:pt x="436" y="639"/>
                      </a:lnTo>
                      <a:lnTo>
                        <a:pt x="436" y="639"/>
                      </a:lnTo>
                      <a:lnTo>
                        <a:pt x="436" y="639"/>
                      </a:lnTo>
                      <a:lnTo>
                        <a:pt x="436" y="639"/>
                      </a:lnTo>
                      <a:lnTo>
                        <a:pt x="434" y="641"/>
                      </a:lnTo>
                      <a:lnTo>
                        <a:pt x="434" y="644"/>
                      </a:lnTo>
                      <a:lnTo>
                        <a:pt x="432" y="648"/>
                      </a:lnTo>
                      <a:lnTo>
                        <a:pt x="430" y="652"/>
                      </a:lnTo>
                      <a:lnTo>
                        <a:pt x="430" y="654"/>
                      </a:lnTo>
                      <a:lnTo>
                        <a:pt x="428" y="656"/>
                      </a:lnTo>
                      <a:lnTo>
                        <a:pt x="428" y="656"/>
                      </a:lnTo>
                      <a:lnTo>
                        <a:pt x="426" y="654"/>
                      </a:lnTo>
                      <a:lnTo>
                        <a:pt x="424" y="654"/>
                      </a:lnTo>
                      <a:lnTo>
                        <a:pt x="424" y="654"/>
                      </a:lnTo>
                      <a:lnTo>
                        <a:pt x="422" y="652"/>
                      </a:lnTo>
                      <a:lnTo>
                        <a:pt x="422" y="652"/>
                      </a:lnTo>
                      <a:lnTo>
                        <a:pt x="424" y="652"/>
                      </a:lnTo>
                      <a:lnTo>
                        <a:pt x="422" y="652"/>
                      </a:lnTo>
                      <a:lnTo>
                        <a:pt x="422" y="652"/>
                      </a:lnTo>
                      <a:lnTo>
                        <a:pt x="422" y="654"/>
                      </a:lnTo>
                      <a:lnTo>
                        <a:pt x="422" y="654"/>
                      </a:lnTo>
                      <a:lnTo>
                        <a:pt x="424" y="654"/>
                      </a:lnTo>
                      <a:lnTo>
                        <a:pt x="424" y="656"/>
                      </a:lnTo>
                      <a:lnTo>
                        <a:pt x="424" y="656"/>
                      </a:lnTo>
                      <a:lnTo>
                        <a:pt x="424" y="656"/>
                      </a:lnTo>
                      <a:lnTo>
                        <a:pt x="428" y="656"/>
                      </a:lnTo>
                      <a:lnTo>
                        <a:pt x="428" y="656"/>
                      </a:lnTo>
                      <a:lnTo>
                        <a:pt x="428" y="658"/>
                      </a:lnTo>
                      <a:lnTo>
                        <a:pt x="428" y="658"/>
                      </a:lnTo>
                      <a:lnTo>
                        <a:pt x="428" y="661"/>
                      </a:lnTo>
                      <a:lnTo>
                        <a:pt x="422" y="676"/>
                      </a:lnTo>
                      <a:lnTo>
                        <a:pt x="421" y="678"/>
                      </a:lnTo>
                      <a:lnTo>
                        <a:pt x="419" y="678"/>
                      </a:lnTo>
                      <a:lnTo>
                        <a:pt x="417" y="678"/>
                      </a:lnTo>
                      <a:lnTo>
                        <a:pt x="417" y="675"/>
                      </a:lnTo>
                      <a:lnTo>
                        <a:pt x="417" y="676"/>
                      </a:lnTo>
                      <a:lnTo>
                        <a:pt x="415" y="676"/>
                      </a:lnTo>
                      <a:lnTo>
                        <a:pt x="415" y="678"/>
                      </a:lnTo>
                      <a:lnTo>
                        <a:pt x="417" y="678"/>
                      </a:lnTo>
                      <a:lnTo>
                        <a:pt x="417" y="678"/>
                      </a:lnTo>
                      <a:lnTo>
                        <a:pt x="417" y="680"/>
                      </a:lnTo>
                      <a:lnTo>
                        <a:pt x="417" y="680"/>
                      </a:lnTo>
                      <a:lnTo>
                        <a:pt x="419" y="680"/>
                      </a:lnTo>
                      <a:lnTo>
                        <a:pt x="421" y="680"/>
                      </a:lnTo>
                      <a:lnTo>
                        <a:pt x="421" y="682"/>
                      </a:lnTo>
                      <a:lnTo>
                        <a:pt x="419" y="684"/>
                      </a:lnTo>
                      <a:lnTo>
                        <a:pt x="419" y="684"/>
                      </a:lnTo>
                      <a:lnTo>
                        <a:pt x="419" y="684"/>
                      </a:lnTo>
                      <a:lnTo>
                        <a:pt x="417" y="686"/>
                      </a:lnTo>
                      <a:lnTo>
                        <a:pt x="417" y="686"/>
                      </a:lnTo>
                      <a:lnTo>
                        <a:pt x="417" y="686"/>
                      </a:lnTo>
                      <a:lnTo>
                        <a:pt x="415" y="686"/>
                      </a:lnTo>
                      <a:lnTo>
                        <a:pt x="415" y="684"/>
                      </a:lnTo>
                      <a:lnTo>
                        <a:pt x="415" y="684"/>
                      </a:lnTo>
                      <a:lnTo>
                        <a:pt x="413" y="684"/>
                      </a:lnTo>
                      <a:lnTo>
                        <a:pt x="415" y="682"/>
                      </a:lnTo>
                      <a:lnTo>
                        <a:pt x="413" y="680"/>
                      </a:lnTo>
                      <a:lnTo>
                        <a:pt x="413" y="682"/>
                      </a:lnTo>
                      <a:lnTo>
                        <a:pt x="411" y="680"/>
                      </a:lnTo>
                      <a:lnTo>
                        <a:pt x="409" y="680"/>
                      </a:lnTo>
                      <a:lnTo>
                        <a:pt x="409" y="682"/>
                      </a:lnTo>
                      <a:lnTo>
                        <a:pt x="409" y="682"/>
                      </a:lnTo>
                      <a:lnTo>
                        <a:pt x="411" y="682"/>
                      </a:lnTo>
                      <a:lnTo>
                        <a:pt x="413" y="682"/>
                      </a:lnTo>
                      <a:lnTo>
                        <a:pt x="411" y="684"/>
                      </a:lnTo>
                      <a:lnTo>
                        <a:pt x="411" y="684"/>
                      </a:lnTo>
                      <a:lnTo>
                        <a:pt x="409" y="686"/>
                      </a:lnTo>
                      <a:lnTo>
                        <a:pt x="407" y="686"/>
                      </a:lnTo>
                      <a:lnTo>
                        <a:pt x="407" y="686"/>
                      </a:lnTo>
                      <a:lnTo>
                        <a:pt x="407" y="688"/>
                      </a:lnTo>
                      <a:lnTo>
                        <a:pt x="407" y="688"/>
                      </a:lnTo>
                      <a:lnTo>
                        <a:pt x="407" y="688"/>
                      </a:lnTo>
                      <a:lnTo>
                        <a:pt x="411" y="688"/>
                      </a:lnTo>
                      <a:lnTo>
                        <a:pt x="413" y="688"/>
                      </a:lnTo>
                      <a:lnTo>
                        <a:pt x="415" y="690"/>
                      </a:lnTo>
                      <a:lnTo>
                        <a:pt x="415" y="691"/>
                      </a:lnTo>
                      <a:lnTo>
                        <a:pt x="411" y="697"/>
                      </a:lnTo>
                      <a:lnTo>
                        <a:pt x="409" y="703"/>
                      </a:lnTo>
                      <a:lnTo>
                        <a:pt x="406" y="712"/>
                      </a:lnTo>
                      <a:lnTo>
                        <a:pt x="406" y="714"/>
                      </a:lnTo>
                      <a:lnTo>
                        <a:pt x="406" y="712"/>
                      </a:lnTo>
                      <a:lnTo>
                        <a:pt x="404" y="712"/>
                      </a:lnTo>
                      <a:lnTo>
                        <a:pt x="404" y="714"/>
                      </a:lnTo>
                      <a:lnTo>
                        <a:pt x="402" y="714"/>
                      </a:lnTo>
                      <a:lnTo>
                        <a:pt x="402" y="716"/>
                      </a:lnTo>
                      <a:lnTo>
                        <a:pt x="402" y="718"/>
                      </a:lnTo>
                      <a:lnTo>
                        <a:pt x="398" y="725"/>
                      </a:lnTo>
                      <a:lnTo>
                        <a:pt x="398" y="723"/>
                      </a:lnTo>
                      <a:lnTo>
                        <a:pt x="398" y="721"/>
                      </a:lnTo>
                      <a:lnTo>
                        <a:pt x="398" y="720"/>
                      </a:lnTo>
                      <a:lnTo>
                        <a:pt x="398" y="721"/>
                      </a:lnTo>
                      <a:lnTo>
                        <a:pt x="396" y="723"/>
                      </a:lnTo>
                      <a:lnTo>
                        <a:pt x="396" y="723"/>
                      </a:lnTo>
                      <a:lnTo>
                        <a:pt x="396" y="723"/>
                      </a:lnTo>
                      <a:lnTo>
                        <a:pt x="394" y="723"/>
                      </a:lnTo>
                      <a:lnTo>
                        <a:pt x="394" y="723"/>
                      </a:lnTo>
                      <a:lnTo>
                        <a:pt x="394" y="725"/>
                      </a:lnTo>
                      <a:lnTo>
                        <a:pt x="394" y="725"/>
                      </a:lnTo>
                      <a:lnTo>
                        <a:pt x="396" y="727"/>
                      </a:lnTo>
                      <a:lnTo>
                        <a:pt x="394" y="727"/>
                      </a:lnTo>
                      <a:lnTo>
                        <a:pt x="392" y="729"/>
                      </a:lnTo>
                      <a:lnTo>
                        <a:pt x="391" y="727"/>
                      </a:lnTo>
                      <a:lnTo>
                        <a:pt x="389" y="725"/>
                      </a:lnTo>
                      <a:lnTo>
                        <a:pt x="389" y="725"/>
                      </a:lnTo>
                      <a:lnTo>
                        <a:pt x="387" y="727"/>
                      </a:lnTo>
                      <a:lnTo>
                        <a:pt x="385" y="727"/>
                      </a:lnTo>
                      <a:lnTo>
                        <a:pt x="385" y="727"/>
                      </a:lnTo>
                      <a:lnTo>
                        <a:pt x="383" y="729"/>
                      </a:lnTo>
                      <a:lnTo>
                        <a:pt x="381" y="731"/>
                      </a:lnTo>
                      <a:lnTo>
                        <a:pt x="381" y="731"/>
                      </a:lnTo>
                      <a:lnTo>
                        <a:pt x="381" y="731"/>
                      </a:lnTo>
                      <a:lnTo>
                        <a:pt x="374" y="727"/>
                      </a:lnTo>
                      <a:lnTo>
                        <a:pt x="368" y="723"/>
                      </a:lnTo>
                      <a:lnTo>
                        <a:pt x="362" y="718"/>
                      </a:lnTo>
                      <a:lnTo>
                        <a:pt x="355" y="714"/>
                      </a:lnTo>
                      <a:lnTo>
                        <a:pt x="349" y="708"/>
                      </a:lnTo>
                      <a:lnTo>
                        <a:pt x="344" y="705"/>
                      </a:lnTo>
                      <a:lnTo>
                        <a:pt x="338" y="701"/>
                      </a:lnTo>
                      <a:lnTo>
                        <a:pt x="330" y="695"/>
                      </a:lnTo>
                      <a:lnTo>
                        <a:pt x="325" y="691"/>
                      </a:lnTo>
                      <a:lnTo>
                        <a:pt x="319" y="688"/>
                      </a:lnTo>
                      <a:lnTo>
                        <a:pt x="314" y="682"/>
                      </a:lnTo>
                      <a:lnTo>
                        <a:pt x="306" y="678"/>
                      </a:lnTo>
                      <a:lnTo>
                        <a:pt x="300" y="675"/>
                      </a:lnTo>
                      <a:lnTo>
                        <a:pt x="295" y="669"/>
                      </a:lnTo>
                      <a:lnTo>
                        <a:pt x="289" y="665"/>
                      </a:lnTo>
                      <a:lnTo>
                        <a:pt x="282" y="661"/>
                      </a:lnTo>
                      <a:lnTo>
                        <a:pt x="278" y="658"/>
                      </a:lnTo>
                      <a:lnTo>
                        <a:pt x="278" y="656"/>
                      </a:lnTo>
                      <a:lnTo>
                        <a:pt x="276" y="656"/>
                      </a:lnTo>
                      <a:lnTo>
                        <a:pt x="276" y="650"/>
                      </a:lnTo>
                      <a:lnTo>
                        <a:pt x="274" y="650"/>
                      </a:lnTo>
                      <a:lnTo>
                        <a:pt x="274" y="648"/>
                      </a:lnTo>
                      <a:lnTo>
                        <a:pt x="272" y="648"/>
                      </a:lnTo>
                      <a:lnTo>
                        <a:pt x="270" y="648"/>
                      </a:lnTo>
                      <a:lnTo>
                        <a:pt x="268" y="648"/>
                      </a:lnTo>
                      <a:lnTo>
                        <a:pt x="267" y="648"/>
                      </a:lnTo>
                      <a:lnTo>
                        <a:pt x="267" y="646"/>
                      </a:lnTo>
                      <a:lnTo>
                        <a:pt x="267" y="644"/>
                      </a:lnTo>
                      <a:lnTo>
                        <a:pt x="267" y="644"/>
                      </a:lnTo>
                      <a:lnTo>
                        <a:pt x="267" y="644"/>
                      </a:lnTo>
                      <a:lnTo>
                        <a:pt x="265" y="643"/>
                      </a:lnTo>
                      <a:lnTo>
                        <a:pt x="265" y="643"/>
                      </a:lnTo>
                      <a:lnTo>
                        <a:pt x="265" y="643"/>
                      </a:lnTo>
                      <a:lnTo>
                        <a:pt x="265" y="641"/>
                      </a:lnTo>
                      <a:lnTo>
                        <a:pt x="265" y="641"/>
                      </a:lnTo>
                      <a:lnTo>
                        <a:pt x="265" y="639"/>
                      </a:lnTo>
                      <a:lnTo>
                        <a:pt x="267" y="639"/>
                      </a:lnTo>
                      <a:lnTo>
                        <a:pt x="268" y="637"/>
                      </a:lnTo>
                      <a:lnTo>
                        <a:pt x="270" y="637"/>
                      </a:lnTo>
                      <a:lnTo>
                        <a:pt x="270" y="637"/>
                      </a:lnTo>
                      <a:lnTo>
                        <a:pt x="270" y="635"/>
                      </a:lnTo>
                      <a:lnTo>
                        <a:pt x="270" y="633"/>
                      </a:lnTo>
                      <a:lnTo>
                        <a:pt x="272" y="633"/>
                      </a:lnTo>
                      <a:lnTo>
                        <a:pt x="274" y="633"/>
                      </a:lnTo>
                      <a:lnTo>
                        <a:pt x="272" y="624"/>
                      </a:lnTo>
                      <a:lnTo>
                        <a:pt x="270" y="616"/>
                      </a:lnTo>
                      <a:lnTo>
                        <a:pt x="268" y="614"/>
                      </a:lnTo>
                      <a:lnTo>
                        <a:pt x="263" y="611"/>
                      </a:lnTo>
                      <a:lnTo>
                        <a:pt x="248" y="601"/>
                      </a:lnTo>
                      <a:lnTo>
                        <a:pt x="233" y="594"/>
                      </a:lnTo>
                      <a:lnTo>
                        <a:pt x="124" y="534"/>
                      </a:lnTo>
                      <a:lnTo>
                        <a:pt x="109" y="524"/>
                      </a:lnTo>
                      <a:lnTo>
                        <a:pt x="47" y="491"/>
                      </a:lnTo>
                      <a:lnTo>
                        <a:pt x="32" y="481"/>
                      </a:lnTo>
                      <a:lnTo>
                        <a:pt x="17" y="474"/>
                      </a:lnTo>
                      <a:lnTo>
                        <a:pt x="11" y="470"/>
                      </a:lnTo>
                      <a:lnTo>
                        <a:pt x="9" y="470"/>
                      </a:lnTo>
                      <a:lnTo>
                        <a:pt x="7" y="470"/>
                      </a:lnTo>
                      <a:lnTo>
                        <a:pt x="7" y="468"/>
                      </a:lnTo>
                      <a:lnTo>
                        <a:pt x="0" y="468"/>
                      </a:lnTo>
                      <a:lnTo>
                        <a:pt x="0" y="453"/>
                      </a:lnTo>
                      <a:lnTo>
                        <a:pt x="0" y="444"/>
                      </a:lnTo>
                      <a:lnTo>
                        <a:pt x="2" y="432"/>
                      </a:lnTo>
                      <a:lnTo>
                        <a:pt x="4" y="417"/>
                      </a:lnTo>
                      <a:lnTo>
                        <a:pt x="4" y="406"/>
                      </a:lnTo>
                      <a:lnTo>
                        <a:pt x="4" y="404"/>
                      </a:lnTo>
                      <a:lnTo>
                        <a:pt x="2" y="397"/>
                      </a:lnTo>
                      <a:lnTo>
                        <a:pt x="0" y="389"/>
                      </a:lnTo>
                      <a:lnTo>
                        <a:pt x="0" y="387"/>
                      </a:lnTo>
                      <a:lnTo>
                        <a:pt x="4" y="382"/>
                      </a:lnTo>
                      <a:lnTo>
                        <a:pt x="11" y="374"/>
                      </a:lnTo>
                      <a:lnTo>
                        <a:pt x="13" y="372"/>
                      </a:lnTo>
                      <a:lnTo>
                        <a:pt x="13" y="370"/>
                      </a:lnTo>
                      <a:lnTo>
                        <a:pt x="13" y="368"/>
                      </a:lnTo>
                      <a:lnTo>
                        <a:pt x="13" y="367"/>
                      </a:lnTo>
                      <a:lnTo>
                        <a:pt x="13" y="365"/>
                      </a:lnTo>
                      <a:lnTo>
                        <a:pt x="13" y="365"/>
                      </a:lnTo>
                      <a:lnTo>
                        <a:pt x="15" y="363"/>
                      </a:lnTo>
                      <a:lnTo>
                        <a:pt x="15" y="363"/>
                      </a:lnTo>
                      <a:lnTo>
                        <a:pt x="15" y="361"/>
                      </a:lnTo>
                      <a:lnTo>
                        <a:pt x="17" y="353"/>
                      </a:lnTo>
                      <a:lnTo>
                        <a:pt x="19" y="352"/>
                      </a:lnTo>
                      <a:lnTo>
                        <a:pt x="21" y="352"/>
                      </a:lnTo>
                      <a:lnTo>
                        <a:pt x="24" y="350"/>
                      </a:lnTo>
                      <a:lnTo>
                        <a:pt x="26" y="348"/>
                      </a:lnTo>
                      <a:lnTo>
                        <a:pt x="28" y="346"/>
                      </a:lnTo>
                      <a:lnTo>
                        <a:pt x="28" y="344"/>
                      </a:lnTo>
                      <a:lnTo>
                        <a:pt x="28" y="340"/>
                      </a:lnTo>
                      <a:lnTo>
                        <a:pt x="30" y="340"/>
                      </a:lnTo>
                      <a:lnTo>
                        <a:pt x="34" y="338"/>
                      </a:lnTo>
                      <a:lnTo>
                        <a:pt x="36" y="337"/>
                      </a:lnTo>
                      <a:lnTo>
                        <a:pt x="37" y="335"/>
                      </a:lnTo>
                      <a:lnTo>
                        <a:pt x="39" y="331"/>
                      </a:lnTo>
                      <a:lnTo>
                        <a:pt x="41" y="327"/>
                      </a:lnTo>
                      <a:lnTo>
                        <a:pt x="41" y="325"/>
                      </a:lnTo>
                      <a:lnTo>
                        <a:pt x="41" y="321"/>
                      </a:lnTo>
                      <a:lnTo>
                        <a:pt x="41" y="320"/>
                      </a:lnTo>
                      <a:lnTo>
                        <a:pt x="41" y="320"/>
                      </a:lnTo>
                      <a:lnTo>
                        <a:pt x="43" y="318"/>
                      </a:lnTo>
                      <a:lnTo>
                        <a:pt x="43" y="316"/>
                      </a:lnTo>
                      <a:lnTo>
                        <a:pt x="45" y="316"/>
                      </a:lnTo>
                      <a:lnTo>
                        <a:pt x="47" y="318"/>
                      </a:lnTo>
                      <a:lnTo>
                        <a:pt x="49" y="318"/>
                      </a:lnTo>
                      <a:lnTo>
                        <a:pt x="49" y="316"/>
                      </a:lnTo>
                      <a:lnTo>
                        <a:pt x="49" y="314"/>
                      </a:lnTo>
                      <a:lnTo>
                        <a:pt x="49" y="312"/>
                      </a:lnTo>
                      <a:lnTo>
                        <a:pt x="52" y="312"/>
                      </a:lnTo>
                      <a:lnTo>
                        <a:pt x="54" y="310"/>
                      </a:lnTo>
                      <a:lnTo>
                        <a:pt x="56" y="308"/>
                      </a:lnTo>
                      <a:lnTo>
                        <a:pt x="62" y="308"/>
                      </a:lnTo>
                      <a:lnTo>
                        <a:pt x="66" y="306"/>
                      </a:lnTo>
                      <a:lnTo>
                        <a:pt x="66" y="305"/>
                      </a:lnTo>
                      <a:lnTo>
                        <a:pt x="66" y="301"/>
                      </a:lnTo>
                      <a:lnTo>
                        <a:pt x="64" y="299"/>
                      </a:lnTo>
                      <a:lnTo>
                        <a:pt x="64" y="295"/>
                      </a:lnTo>
                      <a:lnTo>
                        <a:pt x="68" y="291"/>
                      </a:lnTo>
                      <a:lnTo>
                        <a:pt x="69" y="286"/>
                      </a:lnTo>
                      <a:lnTo>
                        <a:pt x="71" y="284"/>
                      </a:lnTo>
                      <a:lnTo>
                        <a:pt x="71" y="284"/>
                      </a:lnTo>
                      <a:lnTo>
                        <a:pt x="73" y="284"/>
                      </a:lnTo>
                      <a:lnTo>
                        <a:pt x="75" y="282"/>
                      </a:lnTo>
                      <a:lnTo>
                        <a:pt x="75" y="282"/>
                      </a:lnTo>
                      <a:lnTo>
                        <a:pt x="77" y="276"/>
                      </a:lnTo>
                      <a:lnTo>
                        <a:pt x="77" y="275"/>
                      </a:lnTo>
                      <a:lnTo>
                        <a:pt x="79" y="261"/>
                      </a:lnTo>
                      <a:lnTo>
                        <a:pt x="79" y="260"/>
                      </a:lnTo>
                      <a:lnTo>
                        <a:pt x="79" y="258"/>
                      </a:lnTo>
                      <a:lnTo>
                        <a:pt x="81" y="258"/>
                      </a:lnTo>
                      <a:lnTo>
                        <a:pt x="79" y="258"/>
                      </a:lnTo>
                      <a:lnTo>
                        <a:pt x="77" y="256"/>
                      </a:lnTo>
                      <a:lnTo>
                        <a:pt x="77" y="254"/>
                      </a:lnTo>
                      <a:lnTo>
                        <a:pt x="77" y="254"/>
                      </a:lnTo>
                      <a:lnTo>
                        <a:pt x="77" y="252"/>
                      </a:lnTo>
                      <a:lnTo>
                        <a:pt x="77" y="250"/>
                      </a:lnTo>
                      <a:lnTo>
                        <a:pt x="77" y="248"/>
                      </a:lnTo>
                      <a:lnTo>
                        <a:pt x="77" y="246"/>
                      </a:lnTo>
                      <a:lnTo>
                        <a:pt x="77" y="245"/>
                      </a:lnTo>
                      <a:lnTo>
                        <a:pt x="73" y="237"/>
                      </a:lnTo>
                      <a:lnTo>
                        <a:pt x="69" y="228"/>
                      </a:lnTo>
                      <a:lnTo>
                        <a:pt x="69" y="224"/>
                      </a:lnTo>
                      <a:lnTo>
                        <a:pt x="69" y="222"/>
                      </a:lnTo>
                      <a:lnTo>
                        <a:pt x="71" y="222"/>
                      </a:lnTo>
                      <a:lnTo>
                        <a:pt x="73" y="220"/>
                      </a:lnTo>
                      <a:lnTo>
                        <a:pt x="73" y="220"/>
                      </a:lnTo>
                      <a:lnTo>
                        <a:pt x="73" y="218"/>
                      </a:lnTo>
                      <a:lnTo>
                        <a:pt x="73" y="216"/>
                      </a:lnTo>
                      <a:lnTo>
                        <a:pt x="71" y="214"/>
                      </a:lnTo>
                      <a:lnTo>
                        <a:pt x="71" y="213"/>
                      </a:lnTo>
                      <a:lnTo>
                        <a:pt x="71" y="209"/>
                      </a:lnTo>
                      <a:lnTo>
                        <a:pt x="69" y="209"/>
                      </a:lnTo>
                      <a:lnTo>
                        <a:pt x="69" y="209"/>
                      </a:lnTo>
                      <a:lnTo>
                        <a:pt x="69" y="209"/>
                      </a:lnTo>
                      <a:lnTo>
                        <a:pt x="68" y="209"/>
                      </a:lnTo>
                      <a:lnTo>
                        <a:pt x="68" y="209"/>
                      </a:lnTo>
                      <a:lnTo>
                        <a:pt x="66" y="209"/>
                      </a:lnTo>
                      <a:lnTo>
                        <a:pt x="64" y="203"/>
                      </a:lnTo>
                      <a:lnTo>
                        <a:pt x="62" y="196"/>
                      </a:lnTo>
                      <a:lnTo>
                        <a:pt x="60" y="192"/>
                      </a:lnTo>
                      <a:lnTo>
                        <a:pt x="60" y="192"/>
                      </a:lnTo>
                      <a:lnTo>
                        <a:pt x="60" y="190"/>
                      </a:lnTo>
                      <a:lnTo>
                        <a:pt x="60" y="190"/>
                      </a:lnTo>
                      <a:lnTo>
                        <a:pt x="58" y="190"/>
                      </a:lnTo>
                      <a:lnTo>
                        <a:pt x="58" y="190"/>
                      </a:lnTo>
                      <a:lnTo>
                        <a:pt x="58" y="190"/>
                      </a:lnTo>
                      <a:lnTo>
                        <a:pt x="58" y="188"/>
                      </a:lnTo>
                      <a:lnTo>
                        <a:pt x="56" y="188"/>
                      </a:lnTo>
                      <a:lnTo>
                        <a:pt x="56" y="188"/>
                      </a:lnTo>
                      <a:lnTo>
                        <a:pt x="56" y="190"/>
                      </a:lnTo>
                      <a:lnTo>
                        <a:pt x="56" y="190"/>
                      </a:lnTo>
                      <a:lnTo>
                        <a:pt x="54" y="190"/>
                      </a:lnTo>
                      <a:lnTo>
                        <a:pt x="54" y="190"/>
                      </a:lnTo>
                      <a:lnTo>
                        <a:pt x="54" y="190"/>
                      </a:lnTo>
                      <a:lnTo>
                        <a:pt x="52" y="190"/>
                      </a:lnTo>
                      <a:lnTo>
                        <a:pt x="52" y="188"/>
                      </a:lnTo>
                      <a:lnTo>
                        <a:pt x="49" y="184"/>
                      </a:lnTo>
                      <a:lnTo>
                        <a:pt x="49" y="184"/>
                      </a:lnTo>
                      <a:lnTo>
                        <a:pt x="47" y="173"/>
                      </a:lnTo>
                      <a:lnTo>
                        <a:pt x="47" y="171"/>
                      </a:lnTo>
                      <a:lnTo>
                        <a:pt x="45" y="171"/>
                      </a:lnTo>
                      <a:lnTo>
                        <a:pt x="41" y="169"/>
                      </a:lnTo>
                      <a:lnTo>
                        <a:pt x="39" y="169"/>
                      </a:lnTo>
                      <a:lnTo>
                        <a:pt x="39" y="168"/>
                      </a:lnTo>
                      <a:lnTo>
                        <a:pt x="37" y="158"/>
                      </a:lnTo>
                      <a:lnTo>
                        <a:pt x="37" y="154"/>
                      </a:lnTo>
                      <a:lnTo>
                        <a:pt x="37" y="154"/>
                      </a:lnTo>
                      <a:lnTo>
                        <a:pt x="36" y="154"/>
                      </a:lnTo>
                      <a:lnTo>
                        <a:pt x="36" y="152"/>
                      </a:lnTo>
                      <a:lnTo>
                        <a:pt x="36" y="152"/>
                      </a:lnTo>
                      <a:lnTo>
                        <a:pt x="36" y="151"/>
                      </a:lnTo>
                      <a:lnTo>
                        <a:pt x="36" y="149"/>
                      </a:lnTo>
                      <a:lnTo>
                        <a:pt x="36" y="149"/>
                      </a:lnTo>
                      <a:lnTo>
                        <a:pt x="36" y="149"/>
                      </a:lnTo>
                      <a:lnTo>
                        <a:pt x="36" y="147"/>
                      </a:lnTo>
                      <a:lnTo>
                        <a:pt x="36" y="145"/>
                      </a:lnTo>
                      <a:lnTo>
                        <a:pt x="36" y="145"/>
                      </a:lnTo>
                      <a:lnTo>
                        <a:pt x="37" y="145"/>
                      </a:lnTo>
                      <a:lnTo>
                        <a:pt x="37" y="145"/>
                      </a:lnTo>
                      <a:lnTo>
                        <a:pt x="39" y="141"/>
                      </a:lnTo>
                      <a:lnTo>
                        <a:pt x="39" y="139"/>
                      </a:lnTo>
                      <a:lnTo>
                        <a:pt x="39" y="134"/>
                      </a:lnTo>
                      <a:lnTo>
                        <a:pt x="39" y="132"/>
                      </a:lnTo>
                      <a:lnTo>
                        <a:pt x="37" y="132"/>
                      </a:lnTo>
                      <a:lnTo>
                        <a:pt x="37" y="130"/>
                      </a:lnTo>
                      <a:lnTo>
                        <a:pt x="36" y="130"/>
                      </a:lnTo>
                      <a:lnTo>
                        <a:pt x="34" y="128"/>
                      </a:lnTo>
                      <a:lnTo>
                        <a:pt x="32" y="126"/>
                      </a:lnTo>
                      <a:lnTo>
                        <a:pt x="30" y="128"/>
                      </a:lnTo>
                      <a:lnTo>
                        <a:pt x="28" y="128"/>
                      </a:lnTo>
                      <a:lnTo>
                        <a:pt x="28" y="130"/>
                      </a:lnTo>
                      <a:lnTo>
                        <a:pt x="28" y="130"/>
                      </a:lnTo>
                      <a:lnTo>
                        <a:pt x="28" y="128"/>
                      </a:lnTo>
                      <a:lnTo>
                        <a:pt x="26" y="126"/>
                      </a:lnTo>
                      <a:lnTo>
                        <a:pt x="24" y="124"/>
                      </a:lnTo>
                      <a:lnTo>
                        <a:pt x="24" y="124"/>
                      </a:lnTo>
                      <a:lnTo>
                        <a:pt x="24" y="124"/>
                      </a:lnTo>
                      <a:lnTo>
                        <a:pt x="22" y="124"/>
                      </a:lnTo>
                      <a:lnTo>
                        <a:pt x="21" y="124"/>
                      </a:lnTo>
                      <a:lnTo>
                        <a:pt x="21" y="124"/>
                      </a:lnTo>
                      <a:lnTo>
                        <a:pt x="19" y="124"/>
                      </a:lnTo>
                      <a:lnTo>
                        <a:pt x="19" y="124"/>
                      </a:lnTo>
                      <a:lnTo>
                        <a:pt x="19" y="124"/>
                      </a:lnTo>
                      <a:lnTo>
                        <a:pt x="21" y="122"/>
                      </a:lnTo>
                      <a:lnTo>
                        <a:pt x="19" y="122"/>
                      </a:lnTo>
                      <a:lnTo>
                        <a:pt x="19" y="121"/>
                      </a:lnTo>
                      <a:lnTo>
                        <a:pt x="19" y="121"/>
                      </a:lnTo>
                      <a:lnTo>
                        <a:pt x="22" y="119"/>
                      </a:lnTo>
                      <a:lnTo>
                        <a:pt x="22" y="119"/>
                      </a:lnTo>
                      <a:lnTo>
                        <a:pt x="22" y="117"/>
                      </a:lnTo>
                      <a:lnTo>
                        <a:pt x="21" y="117"/>
                      </a:lnTo>
                      <a:lnTo>
                        <a:pt x="19" y="117"/>
                      </a:lnTo>
                      <a:lnTo>
                        <a:pt x="17" y="117"/>
                      </a:lnTo>
                      <a:lnTo>
                        <a:pt x="15" y="117"/>
                      </a:lnTo>
                      <a:lnTo>
                        <a:pt x="13" y="117"/>
                      </a:lnTo>
                      <a:lnTo>
                        <a:pt x="13" y="115"/>
                      </a:lnTo>
                      <a:lnTo>
                        <a:pt x="15" y="115"/>
                      </a:lnTo>
                      <a:lnTo>
                        <a:pt x="15" y="111"/>
                      </a:lnTo>
                      <a:lnTo>
                        <a:pt x="15" y="111"/>
                      </a:lnTo>
                      <a:lnTo>
                        <a:pt x="13" y="109"/>
                      </a:lnTo>
                      <a:lnTo>
                        <a:pt x="13" y="109"/>
                      </a:lnTo>
                      <a:lnTo>
                        <a:pt x="11" y="107"/>
                      </a:lnTo>
                      <a:lnTo>
                        <a:pt x="13" y="106"/>
                      </a:lnTo>
                      <a:lnTo>
                        <a:pt x="13" y="106"/>
                      </a:lnTo>
                      <a:lnTo>
                        <a:pt x="13" y="104"/>
                      </a:lnTo>
                      <a:lnTo>
                        <a:pt x="13" y="102"/>
                      </a:lnTo>
                      <a:lnTo>
                        <a:pt x="13" y="102"/>
                      </a:lnTo>
                      <a:lnTo>
                        <a:pt x="11" y="100"/>
                      </a:lnTo>
                      <a:lnTo>
                        <a:pt x="11" y="100"/>
                      </a:lnTo>
                      <a:lnTo>
                        <a:pt x="11" y="98"/>
                      </a:lnTo>
                      <a:lnTo>
                        <a:pt x="11" y="96"/>
                      </a:lnTo>
                      <a:lnTo>
                        <a:pt x="9" y="94"/>
                      </a:lnTo>
                      <a:lnTo>
                        <a:pt x="7" y="94"/>
                      </a:lnTo>
                      <a:lnTo>
                        <a:pt x="6" y="92"/>
                      </a:lnTo>
                      <a:lnTo>
                        <a:pt x="13" y="85"/>
                      </a:lnTo>
                      <a:lnTo>
                        <a:pt x="21" y="77"/>
                      </a:lnTo>
                      <a:lnTo>
                        <a:pt x="43" y="55"/>
                      </a:lnTo>
                      <a:lnTo>
                        <a:pt x="47" y="51"/>
                      </a:lnTo>
                      <a:lnTo>
                        <a:pt x="51" y="47"/>
                      </a:lnTo>
                      <a:lnTo>
                        <a:pt x="54" y="44"/>
                      </a:lnTo>
                      <a:lnTo>
                        <a:pt x="58" y="40"/>
                      </a:lnTo>
                      <a:lnTo>
                        <a:pt x="62" y="36"/>
                      </a:lnTo>
                      <a:lnTo>
                        <a:pt x="79" y="21"/>
                      </a:lnTo>
                      <a:lnTo>
                        <a:pt x="83" y="17"/>
                      </a:lnTo>
                      <a:lnTo>
                        <a:pt x="86" y="12"/>
                      </a:lnTo>
                      <a:lnTo>
                        <a:pt x="90" y="8"/>
                      </a:lnTo>
                      <a:lnTo>
                        <a:pt x="94" y="4"/>
                      </a:lnTo>
                      <a:lnTo>
                        <a:pt x="99" y="0"/>
                      </a:lnTo>
                      <a:lnTo>
                        <a:pt x="99" y="2"/>
                      </a:lnTo>
                      <a:lnTo>
                        <a:pt x="99" y="2"/>
                      </a:lnTo>
                      <a:lnTo>
                        <a:pt x="98" y="2"/>
                      </a:lnTo>
                      <a:lnTo>
                        <a:pt x="98" y="4"/>
                      </a:lnTo>
                      <a:lnTo>
                        <a:pt x="98" y="4"/>
                      </a:lnTo>
                      <a:lnTo>
                        <a:pt x="98" y="6"/>
                      </a:lnTo>
                      <a:lnTo>
                        <a:pt x="99" y="10"/>
                      </a:lnTo>
                      <a:lnTo>
                        <a:pt x="101" y="10"/>
                      </a:lnTo>
                      <a:close/>
                    </a:path>
                  </a:pathLst>
                </a:custGeom>
                <a:solidFill>
                  <a:srgbClr val="3589A5"/>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2" name="Botswana">
                  <a:extLst>
                    <a:ext uri="{FF2B5EF4-FFF2-40B4-BE49-F238E27FC236}">
                      <a16:creationId xmlns:a16="http://schemas.microsoft.com/office/drawing/2014/main" id="{E08A9F9B-B358-4C4A-90A2-3D1EA7F76CC9}"/>
                    </a:ext>
                  </a:extLst>
                </p:cNvPr>
                <p:cNvSpPr>
                  <a:spLocks/>
                </p:cNvSpPr>
                <p:nvPr/>
              </p:nvSpPr>
              <p:spPr bwMode="auto">
                <a:xfrm>
                  <a:off x="2320925" y="3462338"/>
                  <a:ext cx="534987" cy="561975"/>
                </a:xfrm>
                <a:custGeom>
                  <a:avLst/>
                  <a:gdLst>
                    <a:gd name="T0" fmla="*/ 396 w 672"/>
                    <a:gd name="T1" fmla="*/ 45 h 708"/>
                    <a:gd name="T2" fmla="*/ 430 w 672"/>
                    <a:gd name="T3" fmla="*/ 92 h 708"/>
                    <a:gd name="T4" fmla="*/ 454 w 672"/>
                    <a:gd name="T5" fmla="*/ 136 h 708"/>
                    <a:gd name="T6" fmla="*/ 466 w 672"/>
                    <a:gd name="T7" fmla="*/ 149 h 708"/>
                    <a:gd name="T8" fmla="*/ 484 w 672"/>
                    <a:gd name="T9" fmla="*/ 164 h 708"/>
                    <a:gd name="T10" fmla="*/ 516 w 672"/>
                    <a:gd name="T11" fmla="*/ 175 h 708"/>
                    <a:gd name="T12" fmla="*/ 554 w 672"/>
                    <a:gd name="T13" fmla="*/ 207 h 708"/>
                    <a:gd name="T14" fmla="*/ 552 w 672"/>
                    <a:gd name="T15" fmla="*/ 239 h 708"/>
                    <a:gd name="T16" fmla="*/ 569 w 672"/>
                    <a:gd name="T17" fmla="*/ 273 h 708"/>
                    <a:gd name="T18" fmla="*/ 574 w 672"/>
                    <a:gd name="T19" fmla="*/ 286 h 708"/>
                    <a:gd name="T20" fmla="*/ 612 w 672"/>
                    <a:gd name="T21" fmla="*/ 295 h 708"/>
                    <a:gd name="T22" fmla="*/ 651 w 672"/>
                    <a:gd name="T23" fmla="*/ 308 h 708"/>
                    <a:gd name="T24" fmla="*/ 667 w 672"/>
                    <a:gd name="T25" fmla="*/ 331 h 708"/>
                    <a:gd name="T26" fmla="*/ 646 w 672"/>
                    <a:gd name="T27" fmla="*/ 344 h 708"/>
                    <a:gd name="T28" fmla="*/ 629 w 672"/>
                    <a:gd name="T29" fmla="*/ 363 h 708"/>
                    <a:gd name="T30" fmla="*/ 591 w 672"/>
                    <a:gd name="T31" fmla="*/ 374 h 708"/>
                    <a:gd name="T32" fmla="*/ 584 w 672"/>
                    <a:gd name="T33" fmla="*/ 385 h 708"/>
                    <a:gd name="T34" fmla="*/ 571 w 672"/>
                    <a:gd name="T35" fmla="*/ 398 h 708"/>
                    <a:gd name="T36" fmla="*/ 561 w 672"/>
                    <a:gd name="T37" fmla="*/ 414 h 708"/>
                    <a:gd name="T38" fmla="*/ 546 w 672"/>
                    <a:gd name="T39" fmla="*/ 419 h 708"/>
                    <a:gd name="T40" fmla="*/ 537 w 672"/>
                    <a:gd name="T41" fmla="*/ 430 h 708"/>
                    <a:gd name="T42" fmla="*/ 528 w 672"/>
                    <a:gd name="T43" fmla="*/ 432 h 708"/>
                    <a:gd name="T44" fmla="*/ 514 w 672"/>
                    <a:gd name="T45" fmla="*/ 442 h 708"/>
                    <a:gd name="T46" fmla="*/ 509 w 672"/>
                    <a:gd name="T47" fmla="*/ 447 h 708"/>
                    <a:gd name="T48" fmla="*/ 501 w 672"/>
                    <a:gd name="T49" fmla="*/ 459 h 708"/>
                    <a:gd name="T50" fmla="*/ 477 w 672"/>
                    <a:gd name="T51" fmla="*/ 509 h 708"/>
                    <a:gd name="T52" fmla="*/ 430 w 672"/>
                    <a:gd name="T53" fmla="*/ 536 h 708"/>
                    <a:gd name="T54" fmla="*/ 404 w 672"/>
                    <a:gd name="T55" fmla="*/ 601 h 708"/>
                    <a:gd name="T56" fmla="*/ 344 w 672"/>
                    <a:gd name="T57" fmla="*/ 622 h 708"/>
                    <a:gd name="T58" fmla="*/ 291 w 672"/>
                    <a:gd name="T59" fmla="*/ 609 h 708"/>
                    <a:gd name="T60" fmla="*/ 272 w 672"/>
                    <a:gd name="T61" fmla="*/ 598 h 708"/>
                    <a:gd name="T62" fmla="*/ 250 w 672"/>
                    <a:gd name="T63" fmla="*/ 579 h 708"/>
                    <a:gd name="T64" fmla="*/ 221 w 672"/>
                    <a:gd name="T65" fmla="*/ 581 h 708"/>
                    <a:gd name="T66" fmla="*/ 206 w 672"/>
                    <a:gd name="T67" fmla="*/ 596 h 708"/>
                    <a:gd name="T68" fmla="*/ 203 w 672"/>
                    <a:gd name="T69" fmla="*/ 613 h 708"/>
                    <a:gd name="T70" fmla="*/ 197 w 672"/>
                    <a:gd name="T71" fmla="*/ 633 h 708"/>
                    <a:gd name="T72" fmla="*/ 186 w 672"/>
                    <a:gd name="T73" fmla="*/ 652 h 708"/>
                    <a:gd name="T74" fmla="*/ 158 w 672"/>
                    <a:gd name="T75" fmla="*/ 673 h 708"/>
                    <a:gd name="T76" fmla="*/ 128 w 672"/>
                    <a:gd name="T77" fmla="*/ 701 h 708"/>
                    <a:gd name="T78" fmla="*/ 82 w 672"/>
                    <a:gd name="T79" fmla="*/ 706 h 708"/>
                    <a:gd name="T80" fmla="*/ 49 w 672"/>
                    <a:gd name="T81" fmla="*/ 703 h 708"/>
                    <a:gd name="T82" fmla="*/ 47 w 672"/>
                    <a:gd name="T83" fmla="*/ 671 h 708"/>
                    <a:gd name="T84" fmla="*/ 56 w 672"/>
                    <a:gd name="T85" fmla="*/ 624 h 708"/>
                    <a:gd name="T86" fmla="*/ 51 w 672"/>
                    <a:gd name="T87" fmla="*/ 609 h 708"/>
                    <a:gd name="T88" fmla="*/ 47 w 672"/>
                    <a:gd name="T89" fmla="*/ 594 h 708"/>
                    <a:gd name="T90" fmla="*/ 39 w 672"/>
                    <a:gd name="T91" fmla="*/ 584 h 708"/>
                    <a:gd name="T92" fmla="*/ 34 w 672"/>
                    <a:gd name="T93" fmla="*/ 571 h 708"/>
                    <a:gd name="T94" fmla="*/ 4 w 672"/>
                    <a:gd name="T95" fmla="*/ 541 h 708"/>
                    <a:gd name="T96" fmla="*/ 71 w 672"/>
                    <a:gd name="T97" fmla="*/ 111 h 708"/>
                    <a:gd name="T98" fmla="*/ 118 w 672"/>
                    <a:gd name="T99" fmla="*/ 38 h 708"/>
                    <a:gd name="T100" fmla="*/ 238 w 672"/>
                    <a:gd name="T101" fmla="*/ 17 h 708"/>
                    <a:gd name="T102" fmla="*/ 246 w 672"/>
                    <a:gd name="T103" fmla="*/ 30 h 708"/>
                    <a:gd name="T104" fmla="*/ 255 w 672"/>
                    <a:gd name="T105" fmla="*/ 38 h 708"/>
                    <a:gd name="T106" fmla="*/ 268 w 672"/>
                    <a:gd name="T107" fmla="*/ 49 h 708"/>
                    <a:gd name="T108" fmla="*/ 289 w 672"/>
                    <a:gd name="T109" fmla="*/ 29 h 708"/>
                    <a:gd name="T110" fmla="*/ 312 w 672"/>
                    <a:gd name="T111" fmla="*/ 19 h 708"/>
                    <a:gd name="T112" fmla="*/ 328 w 672"/>
                    <a:gd name="T113" fmla="*/ 21 h 708"/>
                    <a:gd name="T114" fmla="*/ 345 w 672"/>
                    <a:gd name="T115" fmla="*/ 6 h 708"/>
                    <a:gd name="T116" fmla="*/ 360 w 672"/>
                    <a:gd name="T117" fmla="*/ 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2" h="708">
                      <a:moveTo>
                        <a:pt x="379" y="2"/>
                      </a:moveTo>
                      <a:lnTo>
                        <a:pt x="377" y="8"/>
                      </a:lnTo>
                      <a:lnTo>
                        <a:pt x="377" y="10"/>
                      </a:lnTo>
                      <a:lnTo>
                        <a:pt x="377" y="12"/>
                      </a:lnTo>
                      <a:lnTo>
                        <a:pt x="379" y="17"/>
                      </a:lnTo>
                      <a:lnTo>
                        <a:pt x="381" y="23"/>
                      </a:lnTo>
                      <a:lnTo>
                        <a:pt x="385" y="25"/>
                      </a:lnTo>
                      <a:lnTo>
                        <a:pt x="387" y="25"/>
                      </a:lnTo>
                      <a:lnTo>
                        <a:pt x="389" y="27"/>
                      </a:lnTo>
                      <a:lnTo>
                        <a:pt x="390" y="30"/>
                      </a:lnTo>
                      <a:lnTo>
                        <a:pt x="392" y="36"/>
                      </a:lnTo>
                      <a:lnTo>
                        <a:pt x="394" y="40"/>
                      </a:lnTo>
                      <a:lnTo>
                        <a:pt x="396" y="42"/>
                      </a:lnTo>
                      <a:lnTo>
                        <a:pt x="396" y="45"/>
                      </a:lnTo>
                      <a:lnTo>
                        <a:pt x="396" y="45"/>
                      </a:lnTo>
                      <a:lnTo>
                        <a:pt x="398" y="47"/>
                      </a:lnTo>
                      <a:lnTo>
                        <a:pt x="402" y="53"/>
                      </a:lnTo>
                      <a:lnTo>
                        <a:pt x="404" y="53"/>
                      </a:lnTo>
                      <a:lnTo>
                        <a:pt x="405" y="55"/>
                      </a:lnTo>
                      <a:lnTo>
                        <a:pt x="409" y="60"/>
                      </a:lnTo>
                      <a:lnTo>
                        <a:pt x="411" y="62"/>
                      </a:lnTo>
                      <a:lnTo>
                        <a:pt x="413" y="62"/>
                      </a:lnTo>
                      <a:lnTo>
                        <a:pt x="415" y="64"/>
                      </a:lnTo>
                      <a:lnTo>
                        <a:pt x="417" y="68"/>
                      </a:lnTo>
                      <a:lnTo>
                        <a:pt x="417" y="74"/>
                      </a:lnTo>
                      <a:lnTo>
                        <a:pt x="419" y="79"/>
                      </a:lnTo>
                      <a:lnTo>
                        <a:pt x="428" y="87"/>
                      </a:lnTo>
                      <a:lnTo>
                        <a:pt x="430" y="92"/>
                      </a:lnTo>
                      <a:lnTo>
                        <a:pt x="430" y="94"/>
                      </a:lnTo>
                      <a:lnTo>
                        <a:pt x="428" y="96"/>
                      </a:lnTo>
                      <a:lnTo>
                        <a:pt x="428" y="98"/>
                      </a:lnTo>
                      <a:lnTo>
                        <a:pt x="428" y="100"/>
                      </a:lnTo>
                      <a:lnTo>
                        <a:pt x="430" y="102"/>
                      </a:lnTo>
                      <a:lnTo>
                        <a:pt x="432" y="106"/>
                      </a:lnTo>
                      <a:lnTo>
                        <a:pt x="434" y="107"/>
                      </a:lnTo>
                      <a:lnTo>
                        <a:pt x="436" y="111"/>
                      </a:lnTo>
                      <a:lnTo>
                        <a:pt x="441" y="130"/>
                      </a:lnTo>
                      <a:lnTo>
                        <a:pt x="443" y="134"/>
                      </a:lnTo>
                      <a:lnTo>
                        <a:pt x="447" y="136"/>
                      </a:lnTo>
                      <a:lnTo>
                        <a:pt x="451" y="136"/>
                      </a:lnTo>
                      <a:lnTo>
                        <a:pt x="454" y="136"/>
                      </a:lnTo>
                      <a:lnTo>
                        <a:pt x="454" y="136"/>
                      </a:lnTo>
                      <a:lnTo>
                        <a:pt x="454" y="137"/>
                      </a:lnTo>
                      <a:lnTo>
                        <a:pt x="456" y="137"/>
                      </a:lnTo>
                      <a:lnTo>
                        <a:pt x="456" y="139"/>
                      </a:lnTo>
                      <a:lnTo>
                        <a:pt x="456" y="139"/>
                      </a:lnTo>
                      <a:lnTo>
                        <a:pt x="456" y="141"/>
                      </a:lnTo>
                      <a:lnTo>
                        <a:pt x="456" y="141"/>
                      </a:lnTo>
                      <a:lnTo>
                        <a:pt x="454" y="141"/>
                      </a:lnTo>
                      <a:lnTo>
                        <a:pt x="454" y="143"/>
                      </a:lnTo>
                      <a:lnTo>
                        <a:pt x="456" y="143"/>
                      </a:lnTo>
                      <a:lnTo>
                        <a:pt x="458" y="143"/>
                      </a:lnTo>
                      <a:lnTo>
                        <a:pt x="460" y="145"/>
                      </a:lnTo>
                      <a:lnTo>
                        <a:pt x="462" y="147"/>
                      </a:lnTo>
                      <a:lnTo>
                        <a:pt x="464" y="149"/>
                      </a:lnTo>
                      <a:lnTo>
                        <a:pt x="466" y="149"/>
                      </a:lnTo>
                      <a:lnTo>
                        <a:pt x="467" y="151"/>
                      </a:lnTo>
                      <a:lnTo>
                        <a:pt x="469" y="151"/>
                      </a:lnTo>
                      <a:lnTo>
                        <a:pt x="471" y="152"/>
                      </a:lnTo>
                      <a:lnTo>
                        <a:pt x="473" y="154"/>
                      </a:lnTo>
                      <a:lnTo>
                        <a:pt x="473" y="154"/>
                      </a:lnTo>
                      <a:lnTo>
                        <a:pt x="475" y="156"/>
                      </a:lnTo>
                      <a:lnTo>
                        <a:pt x="475" y="158"/>
                      </a:lnTo>
                      <a:lnTo>
                        <a:pt x="477" y="158"/>
                      </a:lnTo>
                      <a:lnTo>
                        <a:pt x="481" y="160"/>
                      </a:lnTo>
                      <a:lnTo>
                        <a:pt x="481" y="160"/>
                      </a:lnTo>
                      <a:lnTo>
                        <a:pt x="482" y="160"/>
                      </a:lnTo>
                      <a:lnTo>
                        <a:pt x="482" y="162"/>
                      </a:lnTo>
                      <a:lnTo>
                        <a:pt x="484" y="164"/>
                      </a:lnTo>
                      <a:lnTo>
                        <a:pt x="484" y="164"/>
                      </a:lnTo>
                      <a:lnTo>
                        <a:pt x="486" y="164"/>
                      </a:lnTo>
                      <a:lnTo>
                        <a:pt x="488" y="164"/>
                      </a:lnTo>
                      <a:lnTo>
                        <a:pt x="490" y="164"/>
                      </a:lnTo>
                      <a:lnTo>
                        <a:pt x="499" y="169"/>
                      </a:lnTo>
                      <a:lnTo>
                        <a:pt x="501" y="169"/>
                      </a:lnTo>
                      <a:lnTo>
                        <a:pt x="503" y="169"/>
                      </a:lnTo>
                      <a:lnTo>
                        <a:pt x="507" y="169"/>
                      </a:lnTo>
                      <a:lnTo>
                        <a:pt x="509" y="171"/>
                      </a:lnTo>
                      <a:lnTo>
                        <a:pt x="509" y="171"/>
                      </a:lnTo>
                      <a:lnTo>
                        <a:pt x="511" y="173"/>
                      </a:lnTo>
                      <a:lnTo>
                        <a:pt x="511" y="173"/>
                      </a:lnTo>
                      <a:lnTo>
                        <a:pt x="513" y="175"/>
                      </a:lnTo>
                      <a:lnTo>
                        <a:pt x="514" y="175"/>
                      </a:lnTo>
                      <a:lnTo>
                        <a:pt x="516" y="175"/>
                      </a:lnTo>
                      <a:lnTo>
                        <a:pt x="518" y="175"/>
                      </a:lnTo>
                      <a:lnTo>
                        <a:pt x="518" y="175"/>
                      </a:lnTo>
                      <a:lnTo>
                        <a:pt x="520" y="177"/>
                      </a:lnTo>
                      <a:lnTo>
                        <a:pt x="524" y="186"/>
                      </a:lnTo>
                      <a:lnTo>
                        <a:pt x="524" y="196"/>
                      </a:lnTo>
                      <a:lnTo>
                        <a:pt x="524" y="207"/>
                      </a:lnTo>
                      <a:lnTo>
                        <a:pt x="526" y="205"/>
                      </a:lnTo>
                      <a:lnTo>
                        <a:pt x="529" y="205"/>
                      </a:lnTo>
                      <a:lnTo>
                        <a:pt x="537" y="205"/>
                      </a:lnTo>
                      <a:lnTo>
                        <a:pt x="543" y="205"/>
                      </a:lnTo>
                      <a:lnTo>
                        <a:pt x="546" y="205"/>
                      </a:lnTo>
                      <a:lnTo>
                        <a:pt x="550" y="205"/>
                      </a:lnTo>
                      <a:lnTo>
                        <a:pt x="552" y="205"/>
                      </a:lnTo>
                      <a:lnTo>
                        <a:pt x="554" y="207"/>
                      </a:lnTo>
                      <a:lnTo>
                        <a:pt x="554" y="207"/>
                      </a:lnTo>
                      <a:lnTo>
                        <a:pt x="556" y="209"/>
                      </a:lnTo>
                      <a:lnTo>
                        <a:pt x="554" y="213"/>
                      </a:lnTo>
                      <a:lnTo>
                        <a:pt x="554" y="214"/>
                      </a:lnTo>
                      <a:lnTo>
                        <a:pt x="554" y="218"/>
                      </a:lnTo>
                      <a:lnTo>
                        <a:pt x="556" y="224"/>
                      </a:lnTo>
                      <a:lnTo>
                        <a:pt x="556" y="228"/>
                      </a:lnTo>
                      <a:lnTo>
                        <a:pt x="554" y="233"/>
                      </a:lnTo>
                      <a:lnTo>
                        <a:pt x="554" y="233"/>
                      </a:lnTo>
                      <a:lnTo>
                        <a:pt x="554" y="235"/>
                      </a:lnTo>
                      <a:lnTo>
                        <a:pt x="552" y="235"/>
                      </a:lnTo>
                      <a:lnTo>
                        <a:pt x="552" y="237"/>
                      </a:lnTo>
                      <a:lnTo>
                        <a:pt x="552" y="239"/>
                      </a:lnTo>
                      <a:lnTo>
                        <a:pt x="552" y="239"/>
                      </a:lnTo>
                      <a:lnTo>
                        <a:pt x="554" y="244"/>
                      </a:lnTo>
                      <a:lnTo>
                        <a:pt x="554" y="244"/>
                      </a:lnTo>
                      <a:lnTo>
                        <a:pt x="552" y="250"/>
                      </a:lnTo>
                      <a:lnTo>
                        <a:pt x="552" y="250"/>
                      </a:lnTo>
                      <a:lnTo>
                        <a:pt x="552" y="252"/>
                      </a:lnTo>
                      <a:lnTo>
                        <a:pt x="556" y="256"/>
                      </a:lnTo>
                      <a:lnTo>
                        <a:pt x="556" y="258"/>
                      </a:lnTo>
                      <a:lnTo>
                        <a:pt x="561" y="261"/>
                      </a:lnTo>
                      <a:lnTo>
                        <a:pt x="563" y="263"/>
                      </a:lnTo>
                      <a:lnTo>
                        <a:pt x="565" y="265"/>
                      </a:lnTo>
                      <a:lnTo>
                        <a:pt x="567" y="269"/>
                      </a:lnTo>
                      <a:lnTo>
                        <a:pt x="569" y="271"/>
                      </a:lnTo>
                      <a:lnTo>
                        <a:pt x="569" y="271"/>
                      </a:lnTo>
                      <a:lnTo>
                        <a:pt x="569" y="273"/>
                      </a:lnTo>
                      <a:lnTo>
                        <a:pt x="569" y="273"/>
                      </a:lnTo>
                      <a:lnTo>
                        <a:pt x="571" y="275"/>
                      </a:lnTo>
                      <a:lnTo>
                        <a:pt x="573" y="278"/>
                      </a:lnTo>
                      <a:lnTo>
                        <a:pt x="573" y="280"/>
                      </a:lnTo>
                      <a:lnTo>
                        <a:pt x="573" y="282"/>
                      </a:lnTo>
                      <a:lnTo>
                        <a:pt x="571" y="282"/>
                      </a:lnTo>
                      <a:lnTo>
                        <a:pt x="573" y="282"/>
                      </a:lnTo>
                      <a:lnTo>
                        <a:pt x="573" y="282"/>
                      </a:lnTo>
                      <a:lnTo>
                        <a:pt x="573" y="282"/>
                      </a:lnTo>
                      <a:lnTo>
                        <a:pt x="573" y="284"/>
                      </a:lnTo>
                      <a:lnTo>
                        <a:pt x="573" y="284"/>
                      </a:lnTo>
                      <a:lnTo>
                        <a:pt x="573" y="284"/>
                      </a:lnTo>
                      <a:lnTo>
                        <a:pt x="574" y="286"/>
                      </a:lnTo>
                      <a:lnTo>
                        <a:pt x="574" y="286"/>
                      </a:lnTo>
                      <a:lnTo>
                        <a:pt x="574" y="288"/>
                      </a:lnTo>
                      <a:lnTo>
                        <a:pt x="574" y="288"/>
                      </a:lnTo>
                      <a:lnTo>
                        <a:pt x="576" y="290"/>
                      </a:lnTo>
                      <a:lnTo>
                        <a:pt x="576" y="290"/>
                      </a:lnTo>
                      <a:lnTo>
                        <a:pt x="578" y="290"/>
                      </a:lnTo>
                      <a:lnTo>
                        <a:pt x="582" y="290"/>
                      </a:lnTo>
                      <a:lnTo>
                        <a:pt x="588" y="291"/>
                      </a:lnTo>
                      <a:lnTo>
                        <a:pt x="597" y="291"/>
                      </a:lnTo>
                      <a:lnTo>
                        <a:pt x="599" y="291"/>
                      </a:lnTo>
                      <a:lnTo>
                        <a:pt x="603" y="293"/>
                      </a:lnTo>
                      <a:lnTo>
                        <a:pt x="608" y="295"/>
                      </a:lnTo>
                      <a:lnTo>
                        <a:pt x="610" y="295"/>
                      </a:lnTo>
                      <a:lnTo>
                        <a:pt x="610" y="295"/>
                      </a:lnTo>
                      <a:lnTo>
                        <a:pt x="612" y="295"/>
                      </a:lnTo>
                      <a:lnTo>
                        <a:pt x="614" y="295"/>
                      </a:lnTo>
                      <a:lnTo>
                        <a:pt x="616" y="295"/>
                      </a:lnTo>
                      <a:lnTo>
                        <a:pt x="618" y="295"/>
                      </a:lnTo>
                      <a:lnTo>
                        <a:pt x="620" y="295"/>
                      </a:lnTo>
                      <a:lnTo>
                        <a:pt x="621" y="295"/>
                      </a:lnTo>
                      <a:lnTo>
                        <a:pt x="623" y="297"/>
                      </a:lnTo>
                      <a:lnTo>
                        <a:pt x="627" y="299"/>
                      </a:lnTo>
                      <a:lnTo>
                        <a:pt x="638" y="305"/>
                      </a:lnTo>
                      <a:lnTo>
                        <a:pt x="640" y="305"/>
                      </a:lnTo>
                      <a:lnTo>
                        <a:pt x="644" y="305"/>
                      </a:lnTo>
                      <a:lnTo>
                        <a:pt x="646" y="305"/>
                      </a:lnTo>
                      <a:lnTo>
                        <a:pt x="648" y="306"/>
                      </a:lnTo>
                      <a:lnTo>
                        <a:pt x="651" y="306"/>
                      </a:lnTo>
                      <a:lnTo>
                        <a:pt x="651" y="308"/>
                      </a:lnTo>
                      <a:lnTo>
                        <a:pt x="651" y="308"/>
                      </a:lnTo>
                      <a:lnTo>
                        <a:pt x="651" y="310"/>
                      </a:lnTo>
                      <a:lnTo>
                        <a:pt x="650" y="312"/>
                      </a:lnTo>
                      <a:lnTo>
                        <a:pt x="650" y="314"/>
                      </a:lnTo>
                      <a:lnTo>
                        <a:pt x="650" y="318"/>
                      </a:lnTo>
                      <a:lnTo>
                        <a:pt x="650" y="321"/>
                      </a:lnTo>
                      <a:lnTo>
                        <a:pt x="651" y="323"/>
                      </a:lnTo>
                      <a:lnTo>
                        <a:pt x="653" y="327"/>
                      </a:lnTo>
                      <a:lnTo>
                        <a:pt x="655" y="327"/>
                      </a:lnTo>
                      <a:lnTo>
                        <a:pt x="659" y="329"/>
                      </a:lnTo>
                      <a:lnTo>
                        <a:pt x="665" y="329"/>
                      </a:lnTo>
                      <a:lnTo>
                        <a:pt x="667" y="329"/>
                      </a:lnTo>
                      <a:lnTo>
                        <a:pt x="667" y="329"/>
                      </a:lnTo>
                      <a:lnTo>
                        <a:pt x="667" y="331"/>
                      </a:lnTo>
                      <a:lnTo>
                        <a:pt x="668" y="333"/>
                      </a:lnTo>
                      <a:lnTo>
                        <a:pt x="672" y="337"/>
                      </a:lnTo>
                      <a:lnTo>
                        <a:pt x="672" y="337"/>
                      </a:lnTo>
                      <a:lnTo>
                        <a:pt x="670" y="337"/>
                      </a:lnTo>
                      <a:lnTo>
                        <a:pt x="665" y="337"/>
                      </a:lnTo>
                      <a:lnTo>
                        <a:pt x="665" y="337"/>
                      </a:lnTo>
                      <a:lnTo>
                        <a:pt x="661" y="338"/>
                      </a:lnTo>
                      <a:lnTo>
                        <a:pt x="659" y="338"/>
                      </a:lnTo>
                      <a:lnTo>
                        <a:pt x="651" y="340"/>
                      </a:lnTo>
                      <a:lnTo>
                        <a:pt x="651" y="340"/>
                      </a:lnTo>
                      <a:lnTo>
                        <a:pt x="650" y="342"/>
                      </a:lnTo>
                      <a:lnTo>
                        <a:pt x="650" y="342"/>
                      </a:lnTo>
                      <a:lnTo>
                        <a:pt x="648" y="342"/>
                      </a:lnTo>
                      <a:lnTo>
                        <a:pt x="646" y="344"/>
                      </a:lnTo>
                      <a:lnTo>
                        <a:pt x="646" y="346"/>
                      </a:lnTo>
                      <a:lnTo>
                        <a:pt x="646" y="352"/>
                      </a:lnTo>
                      <a:lnTo>
                        <a:pt x="646" y="353"/>
                      </a:lnTo>
                      <a:lnTo>
                        <a:pt x="644" y="353"/>
                      </a:lnTo>
                      <a:lnTo>
                        <a:pt x="642" y="357"/>
                      </a:lnTo>
                      <a:lnTo>
                        <a:pt x="642" y="357"/>
                      </a:lnTo>
                      <a:lnTo>
                        <a:pt x="638" y="357"/>
                      </a:lnTo>
                      <a:lnTo>
                        <a:pt x="636" y="357"/>
                      </a:lnTo>
                      <a:lnTo>
                        <a:pt x="636" y="359"/>
                      </a:lnTo>
                      <a:lnTo>
                        <a:pt x="636" y="359"/>
                      </a:lnTo>
                      <a:lnTo>
                        <a:pt x="635" y="361"/>
                      </a:lnTo>
                      <a:lnTo>
                        <a:pt x="633" y="361"/>
                      </a:lnTo>
                      <a:lnTo>
                        <a:pt x="631" y="361"/>
                      </a:lnTo>
                      <a:lnTo>
                        <a:pt x="629" y="363"/>
                      </a:lnTo>
                      <a:lnTo>
                        <a:pt x="623" y="365"/>
                      </a:lnTo>
                      <a:lnTo>
                        <a:pt x="621" y="367"/>
                      </a:lnTo>
                      <a:lnTo>
                        <a:pt x="618" y="367"/>
                      </a:lnTo>
                      <a:lnTo>
                        <a:pt x="616" y="367"/>
                      </a:lnTo>
                      <a:lnTo>
                        <a:pt x="614" y="367"/>
                      </a:lnTo>
                      <a:lnTo>
                        <a:pt x="614" y="368"/>
                      </a:lnTo>
                      <a:lnTo>
                        <a:pt x="608" y="367"/>
                      </a:lnTo>
                      <a:lnTo>
                        <a:pt x="603" y="367"/>
                      </a:lnTo>
                      <a:lnTo>
                        <a:pt x="601" y="368"/>
                      </a:lnTo>
                      <a:lnTo>
                        <a:pt x="597" y="368"/>
                      </a:lnTo>
                      <a:lnTo>
                        <a:pt x="597" y="370"/>
                      </a:lnTo>
                      <a:lnTo>
                        <a:pt x="593" y="374"/>
                      </a:lnTo>
                      <a:lnTo>
                        <a:pt x="593" y="374"/>
                      </a:lnTo>
                      <a:lnTo>
                        <a:pt x="591" y="374"/>
                      </a:lnTo>
                      <a:lnTo>
                        <a:pt x="591" y="374"/>
                      </a:lnTo>
                      <a:lnTo>
                        <a:pt x="590" y="374"/>
                      </a:lnTo>
                      <a:lnTo>
                        <a:pt x="588" y="378"/>
                      </a:lnTo>
                      <a:lnTo>
                        <a:pt x="588" y="378"/>
                      </a:lnTo>
                      <a:lnTo>
                        <a:pt x="588" y="380"/>
                      </a:lnTo>
                      <a:lnTo>
                        <a:pt x="588" y="380"/>
                      </a:lnTo>
                      <a:lnTo>
                        <a:pt x="588" y="380"/>
                      </a:lnTo>
                      <a:lnTo>
                        <a:pt x="588" y="382"/>
                      </a:lnTo>
                      <a:lnTo>
                        <a:pt x="588" y="382"/>
                      </a:lnTo>
                      <a:lnTo>
                        <a:pt x="586" y="383"/>
                      </a:lnTo>
                      <a:lnTo>
                        <a:pt x="586" y="383"/>
                      </a:lnTo>
                      <a:lnTo>
                        <a:pt x="584" y="383"/>
                      </a:lnTo>
                      <a:lnTo>
                        <a:pt x="584" y="383"/>
                      </a:lnTo>
                      <a:lnTo>
                        <a:pt x="584" y="385"/>
                      </a:lnTo>
                      <a:lnTo>
                        <a:pt x="584" y="385"/>
                      </a:lnTo>
                      <a:lnTo>
                        <a:pt x="582" y="387"/>
                      </a:lnTo>
                      <a:lnTo>
                        <a:pt x="580" y="387"/>
                      </a:lnTo>
                      <a:lnTo>
                        <a:pt x="580" y="387"/>
                      </a:lnTo>
                      <a:lnTo>
                        <a:pt x="578" y="387"/>
                      </a:lnTo>
                      <a:lnTo>
                        <a:pt x="580" y="389"/>
                      </a:lnTo>
                      <a:lnTo>
                        <a:pt x="580" y="391"/>
                      </a:lnTo>
                      <a:lnTo>
                        <a:pt x="578" y="393"/>
                      </a:lnTo>
                      <a:lnTo>
                        <a:pt x="578" y="395"/>
                      </a:lnTo>
                      <a:lnTo>
                        <a:pt x="574" y="397"/>
                      </a:lnTo>
                      <a:lnTo>
                        <a:pt x="574" y="397"/>
                      </a:lnTo>
                      <a:lnTo>
                        <a:pt x="573" y="397"/>
                      </a:lnTo>
                      <a:lnTo>
                        <a:pt x="571" y="397"/>
                      </a:lnTo>
                      <a:lnTo>
                        <a:pt x="571" y="398"/>
                      </a:lnTo>
                      <a:lnTo>
                        <a:pt x="573" y="402"/>
                      </a:lnTo>
                      <a:lnTo>
                        <a:pt x="571" y="404"/>
                      </a:lnTo>
                      <a:lnTo>
                        <a:pt x="569" y="406"/>
                      </a:lnTo>
                      <a:lnTo>
                        <a:pt x="565" y="408"/>
                      </a:lnTo>
                      <a:lnTo>
                        <a:pt x="563" y="408"/>
                      </a:lnTo>
                      <a:lnTo>
                        <a:pt x="563" y="410"/>
                      </a:lnTo>
                      <a:lnTo>
                        <a:pt x="561" y="410"/>
                      </a:lnTo>
                      <a:lnTo>
                        <a:pt x="561" y="410"/>
                      </a:lnTo>
                      <a:lnTo>
                        <a:pt x="559" y="410"/>
                      </a:lnTo>
                      <a:lnTo>
                        <a:pt x="559" y="412"/>
                      </a:lnTo>
                      <a:lnTo>
                        <a:pt x="559" y="412"/>
                      </a:lnTo>
                      <a:lnTo>
                        <a:pt x="559" y="412"/>
                      </a:lnTo>
                      <a:lnTo>
                        <a:pt x="561" y="412"/>
                      </a:lnTo>
                      <a:lnTo>
                        <a:pt x="561" y="414"/>
                      </a:lnTo>
                      <a:lnTo>
                        <a:pt x="561" y="414"/>
                      </a:lnTo>
                      <a:lnTo>
                        <a:pt x="561" y="414"/>
                      </a:lnTo>
                      <a:lnTo>
                        <a:pt x="559" y="414"/>
                      </a:lnTo>
                      <a:lnTo>
                        <a:pt x="559" y="414"/>
                      </a:lnTo>
                      <a:lnTo>
                        <a:pt x="559" y="417"/>
                      </a:lnTo>
                      <a:lnTo>
                        <a:pt x="558" y="417"/>
                      </a:lnTo>
                      <a:lnTo>
                        <a:pt x="558" y="417"/>
                      </a:lnTo>
                      <a:lnTo>
                        <a:pt x="556" y="417"/>
                      </a:lnTo>
                      <a:lnTo>
                        <a:pt x="554" y="415"/>
                      </a:lnTo>
                      <a:lnTo>
                        <a:pt x="552" y="417"/>
                      </a:lnTo>
                      <a:lnTo>
                        <a:pt x="550" y="417"/>
                      </a:lnTo>
                      <a:lnTo>
                        <a:pt x="548" y="417"/>
                      </a:lnTo>
                      <a:lnTo>
                        <a:pt x="548" y="417"/>
                      </a:lnTo>
                      <a:lnTo>
                        <a:pt x="546" y="419"/>
                      </a:lnTo>
                      <a:lnTo>
                        <a:pt x="546" y="421"/>
                      </a:lnTo>
                      <a:lnTo>
                        <a:pt x="546" y="423"/>
                      </a:lnTo>
                      <a:lnTo>
                        <a:pt x="546" y="423"/>
                      </a:lnTo>
                      <a:lnTo>
                        <a:pt x="544" y="423"/>
                      </a:lnTo>
                      <a:lnTo>
                        <a:pt x="544" y="423"/>
                      </a:lnTo>
                      <a:lnTo>
                        <a:pt x="544" y="423"/>
                      </a:lnTo>
                      <a:lnTo>
                        <a:pt x="544" y="425"/>
                      </a:lnTo>
                      <a:lnTo>
                        <a:pt x="544" y="425"/>
                      </a:lnTo>
                      <a:lnTo>
                        <a:pt x="544" y="425"/>
                      </a:lnTo>
                      <a:lnTo>
                        <a:pt x="544" y="427"/>
                      </a:lnTo>
                      <a:lnTo>
                        <a:pt x="544" y="429"/>
                      </a:lnTo>
                      <a:lnTo>
                        <a:pt x="543" y="429"/>
                      </a:lnTo>
                      <a:lnTo>
                        <a:pt x="541" y="430"/>
                      </a:lnTo>
                      <a:lnTo>
                        <a:pt x="537" y="430"/>
                      </a:lnTo>
                      <a:lnTo>
                        <a:pt x="537" y="430"/>
                      </a:lnTo>
                      <a:lnTo>
                        <a:pt x="537" y="430"/>
                      </a:lnTo>
                      <a:lnTo>
                        <a:pt x="535" y="432"/>
                      </a:lnTo>
                      <a:lnTo>
                        <a:pt x="535" y="432"/>
                      </a:lnTo>
                      <a:lnTo>
                        <a:pt x="533" y="432"/>
                      </a:lnTo>
                      <a:lnTo>
                        <a:pt x="535" y="430"/>
                      </a:lnTo>
                      <a:lnTo>
                        <a:pt x="533" y="430"/>
                      </a:lnTo>
                      <a:lnTo>
                        <a:pt x="533" y="430"/>
                      </a:lnTo>
                      <a:lnTo>
                        <a:pt x="531" y="430"/>
                      </a:lnTo>
                      <a:lnTo>
                        <a:pt x="531" y="432"/>
                      </a:lnTo>
                      <a:lnTo>
                        <a:pt x="531" y="432"/>
                      </a:lnTo>
                      <a:lnTo>
                        <a:pt x="529" y="432"/>
                      </a:lnTo>
                      <a:lnTo>
                        <a:pt x="529" y="430"/>
                      </a:lnTo>
                      <a:lnTo>
                        <a:pt x="528" y="432"/>
                      </a:lnTo>
                      <a:lnTo>
                        <a:pt x="528" y="434"/>
                      </a:lnTo>
                      <a:lnTo>
                        <a:pt x="524" y="436"/>
                      </a:lnTo>
                      <a:lnTo>
                        <a:pt x="522" y="438"/>
                      </a:lnTo>
                      <a:lnTo>
                        <a:pt x="518" y="438"/>
                      </a:lnTo>
                      <a:lnTo>
                        <a:pt x="518" y="440"/>
                      </a:lnTo>
                      <a:lnTo>
                        <a:pt x="518" y="442"/>
                      </a:lnTo>
                      <a:lnTo>
                        <a:pt x="518" y="442"/>
                      </a:lnTo>
                      <a:lnTo>
                        <a:pt x="518" y="442"/>
                      </a:lnTo>
                      <a:lnTo>
                        <a:pt x="516" y="440"/>
                      </a:lnTo>
                      <a:lnTo>
                        <a:pt x="516" y="442"/>
                      </a:lnTo>
                      <a:lnTo>
                        <a:pt x="516" y="442"/>
                      </a:lnTo>
                      <a:lnTo>
                        <a:pt x="516" y="442"/>
                      </a:lnTo>
                      <a:lnTo>
                        <a:pt x="514" y="442"/>
                      </a:lnTo>
                      <a:lnTo>
                        <a:pt x="514" y="442"/>
                      </a:lnTo>
                      <a:lnTo>
                        <a:pt x="513" y="442"/>
                      </a:lnTo>
                      <a:lnTo>
                        <a:pt x="513" y="442"/>
                      </a:lnTo>
                      <a:lnTo>
                        <a:pt x="513" y="444"/>
                      </a:lnTo>
                      <a:lnTo>
                        <a:pt x="514" y="444"/>
                      </a:lnTo>
                      <a:lnTo>
                        <a:pt x="514" y="444"/>
                      </a:lnTo>
                      <a:lnTo>
                        <a:pt x="514" y="445"/>
                      </a:lnTo>
                      <a:lnTo>
                        <a:pt x="513" y="444"/>
                      </a:lnTo>
                      <a:lnTo>
                        <a:pt x="513" y="444"/>
                      </a:lnTo>
                      <a:lnTo>
                        <a:pt x="513" y="445"/>
                      </a:lnTo>
                      <a:lnTo>
                        <a:pt x="511" y="445"/>
                      </a:lnTo>
                      <a:lnTo>
                        <a:pt x="511" y="445"/>
                      </a:lnTo>
                      <a:lnTo>
                        <a:pt x="511" y="447"/>
                      </a:lnTo>
                      <a:lnTo>
                        <a:pt x="511" y="447"/>
                      </a:lnTo>
                      <a:lnTo>
                        <a:pt x="509" y="447"/>
                      </a:lnTo>
                      <a:lnTo>
                        <a:pt x="509" y="447"/>
                      </a:lnTo>
                      <a:lnTo>
                        <a:pt x="509" y="447"/>
                      </a:lnTo>
                      <a:lnTo>
                        <a:pt x="509" y="449"/>
                      </a:lnTo>
                      <a:lnTo>
                        <a:pt x="509" y="451"/>
                      </a:lnTo>
                      <a:lnTo>
                        <a:pt x="509" y="451"/>
                      </a:lnTo>
                      <a:lnTo>
                        <a:pt x="509" y="453"/>
                      </a:lnTo>
                      <a:lnTo>
                        <a:pt x="507" y="453"/>
                      </a:lnTo>
                      <a:lnTo>
                        <a:pt x="507" y="451"/>
                      </a:lnTo>
                      <a:lnTo>
                        <a:pt x="507" y="451"/>
                      </a:lnTo>
                      <a:lnTo>
                        <a:pt x="505" y="449"/>
                      </a:lnTo>
                      <a:lnTo>
                        <a:pt x="505" y="451"/>
                      </a:lnTo>
                      <a:lnTo>
                        <a:pt x="503" y="453"/>
                      </a:lnTo>
                      <a:lnTo>
                        <a:pt x="501" y="457"/>
                      </a:lnTo>
                      <a:lnTo>
                        <a:pt x="501" y="459"/>
                      </a:lnTo>
                      <a:lnTo>
                        <a:pt x="501" y="459"/>
                      </a:lnTo>
                      <a:lnTo>
                        <a:pt x="499" y="462"/>
                      </a:lnTo>
                      <a:lnTo>
                        <a:pt x="499" y="464"/>
                      </a:lnTo>
                      <a:lnTo>
                        <a:pt x="499" y="466"/>
                      </a:lnTo>
                      <a:lnTo>
                        <a:pt x="496" y="487"/>
                      </a:lnTo>
                      <a:lnTo>
                        <a:pt x="496" y="491"/>
                      </a:lnTo>
                      <a:lnTo>
                        <a:pt x="494" y="498"/>
                      </a:lnTo>
                      <a:lnTo>
                        <a:pt x="492" y="500"/>
                      </a:lnTo>
                      <a:lnTo>
                        <a:pt x="492" y="500"/>
                      </a:lnTo>
                      <a:lnTo>
                        <a:pt x="490" y="502"/>
                      </a:lnTo>
                      <a:lnTo>
                        <a:pt x="484" y="504"/>
                      </a:lnTo>
                      <a:lnTo>
                        <a:pt x="482" y="504"/>
                      </a:lnTo>
                      <a:lnTo>
                        <a:pt x="482" y="506"/>
                      </a:lnTo>
                      <a:lnTo>
                        <a:pt x="477" y="509"/>
                      </a:lnTo>
                      <a:lnTo>
                        <a:pt x="473" y="513"/>
                      </a:lnTo>
                      <a:lnTo>
                        <a:pt x="471" y="515"/>
                      </a:lnTo>
                      <a:lnTo>
                        <a:pt x="469" y="517"/>
                      </a:lnTo>
                      <a:lnTo>
                        <a:pt x="467" y="522"/>
                      </a:lnTo>
                      <a:lnTo>
                        <a:pt x="466" y="524"/>
                      </a:lnTo>
                      <a:lnTo>
                        <a:pt x="462" y="528"/>
                      </a:lnTo>
                      <a:lnTo>
                        <a:pt x="460" y="528"/>
                      </a:lnTo>
                      <a:lnTo>
                        <a:pt x="458" y="528"/>
                      </a:lnTo>
                      <a:lnTo>
                        <a:pt x="458" y="528"/>
                      </a:lnTo>
                      <a:lnTo>
                        <a:pt x="456" y="528"/>
                      </a:lnTo>
                      <a:lnTo>
                        <a:pt x="452" y="528"/>
                      </a:lnTo>
                      <a:lnTo>
                        <a:pt x="434" y="534"/>
                      </a:lnTo>
                      <a:lnTo>
                        <a:pt x="432" y="536"/>
                      </a:lnTo>
                      <a:lnTo>
                        <a:pt x="430" y="536"/>
                      </a:lnTo>
                      <a:lnTo>
                        <a:pt x="426" y="536"/>
                      </a:lnTo>
                      <a:lnTo>
                        <a:pt x="424" y="537"/>
                      </a:lnTo>
                      <a:lnTo>
                        <a:pt x="422" y="537"/>
                      </a:lnTo>
                      <a:lnTo>
                        <a:pt x="422" y="539"/>
                      </a:lnTo>
                      <a:lnTo>
                        <a:pt x="424" y="545"/>
                      </a:lnTo>
                      <a:lnTo>
                        <a:pt x="424" y="549"/>
                      </a:lnTo>
                      <a:lnTo>
                        <a:pt x="422" y="551"/>
                      </a:lnTo>
                      <a:lnTo>
                        <a:pt x="420" y="556"/>
                      </a:lnTo>
                      <a:lnTo>
                        <a:pt x="420" y="558"/>
                      </a:lnTo>
                      <a:lnTo>
                        <a:pt x="419" y="562"/>
                      </a:lnTo>
                      <a:lnTo>
                        <a:pt x="417" y="567"/>
                      </a:lnTo>
                      <a:lnTo>
                        <a:pt x="411" y="583"/>
                      </a:lnTo>
                      <a:lnTo>
                        <a:pt x="409" y="592"/>
                      </a:lnTo>
                      <a:lnTo>
                        <a:pt x="404" y="601"/>
                      </a:lnTo>
                      <a:lnTo>
                        <a:pt x="404" y="607"/>
                      </a:lnTo>
                      <a:lnTo>
                        <a:pt x="394" y="614"/>
                      </a:lnTo>
                      <a:lnTo>
                        <a:pt x="389" y="616"/>
                      </a:lnTo>
                      <a:lnTo>
                        <a:pt x="374" y="618"/>
                      </a:lnTo>
                      <a:lnTo>
                        <a:pt x="370" y="616"/>
                      </a:lnTo>
                      <a:lnTo>
                        <a:pt x="368" y="616"/>
                      </a:lnTo>
                      <a:lnTo>
                        <a:pt x="364" y="616"/>
                      </a:lnTo>
                      <a:lnTo>
                        <a:pt x="362" y="616"/>
                      </a:lnTo>
                      <a:lnTo>
                        <a:pt x="359" y="618"/>
                      </a:lnTo>
                      <a:lnTo>
                        <a:pt x="355" y="620"/>
                      </a:lnTo>
                      <a:lnTo>
                        <a:pt x="353" y="622"/>
                      </a:lnTo>
                      <a:lnTo>
                        <a:pt x="349" y="622"/>
                      </a:lnTo>
                      <a:lnTo>
                        <a:pt x="345" y="624"/>
                      </a:lnTo>
                      <a:lnTo>
                        <a:pt x="344" y="622"/>
                      </a:lnTo>
                      <a:lnTo>
                        <a:pt x="342" y="622"/>
                      </a:lnTo>
                      <a:lnTo>
                        <a:pt x="336" y="622"/>
                      </a:lnTo>
                      <a:lnTo>
                        <a:pt x="334" y="622"/>
                      </a:lnTo>
                      <a:lnTo>
                        <a:pt x="330" y="620"/>
                      </a:lnTo>
                      <a:lnTo>
                        <a:pt x="321" y="616"/>
                      </a:lnTo>
                      <a:lnTo>
                        <a:pt x="321" y="616"/>
                      </a:lnTo>
                      <a:lnTo>
                        <a:pt x="319" y="616"/>
                      </a:lnTo>
                      <a:lnTo>
                        <a:pt x="317" y="618"/>
                      </a:lnTo>
                      <a:lnTo>
                        <a:pt x="313" y="616"/>
                      </a:lnTo>
                      <a:lnTo>
                        <a:pt x="310" y="614"/>
                      </a:lnTo>
                      <a:lnTo>
                        <a:pt x="306" y="609"/>
                      </a:lnTo>
                      <a:lnTo>
                        <a:pt x="302" y="607"/>
                      </a:lnTo>
                      <a:lnTo>
                        <a:pt x="298" y="607"/>
                      </a:lnTo>
                      <a:lnTo>
                        <a:pt x="291" y="609"/>
                      </a:lnTo>
                      <a:lnTo>
                        <a:pt x="289" y="609"/>
                      </a:lnTo>
                      <a:lnTo>
                        <a:pt x="289" y="609"/>
                      </a:lnTo>
                      <a:lnTo>
                        <a:pt x="289" y="609"/>
                      </a:lnTo>
                      <a:lnTo>
                        <a:pt x="289" y="607"/>
                      </a:lnTo>
                      <a:lnTo>
                        <a:pt x="287" y="607"/>
                      </a:lnTo>
                      <a:lnTo>
                        <a:pt x="287" y="607"/>
                      </a:lnTo>
                      <a:lnTo>
                        <a:pt x="283" y="607"/>
                      </a:lnTo>
                      <a:lnTo>
                        <a:pt x="282" y="607"/>
                      </a:lnTo>
                      <a:lnTo>
                        <a:pt x="282" y="605"/>
                      </a:lnTo>
                      <a:lnTo>
                        <a:pt x="278" y="603"/>
                      </a:lnTo>
                      <a:lnTo>
                        <a:pt x="276" y="599"/>
                      </a:lnTo>
                      <a:lnTo>
                        <a:pt x="274" y="598"/>
                      </a:lnTo>
                      <a:lnTo>
                        <a:pt x="274" y="598"/>
                      </a:lnTo>
                      <a:lnTo>
                        <a:pt x="272" y="598"/>
                      </a:lnTo>
                      <a:lnTo>
                        <a:pt x="272" y="598"/>
                      </a:lnTo>
                      <a:lnTo>
                        <a:pt x="270" y="596"/>
                      </a:lnTo>
                      <a:lnTo>
                        <a:pt x="270" y="594"/>
                      </a:lnTo>
                      <a:lnTo>
                        <a:pt x="267" y="594"/>
                      </a:lnTo>
                      <a:lnTo>
                        <a:pt x="267" y="592"/>
                      </a:lnTo>
                      <a:lnTo>
                        <a:pt x="265" y="592"/>
                      </a:lnTo>
                      <a:lnTo>
                        <a:pt x="257" y="586"/>
                      </a:lnTo>
                      <a:lnTo>
                        <a:pt x="255" y="584"/>
                      </a:lnTo>
                      <a:lnTo>
                        <a:pt x="253" y="583"/>
                      </a:lnTo>
                      <a:lnTo>
                        <a:pt x="253" y="583"/>
                      </a:lnTo>
                      <a:lnTo>
                        <a:pt x="251" y="583"/>
                      </a:lnTo>
                      <a:lnTo>
                        <a:pt x="251" y="581"/>
                      </a:lnTo>
                      <a:lnTo>
                        <a:pt x="250" y="579"/>
                      </a:lnTo>
                      <a:lnTo>
                        <a:pt x="250" y="579"/>
                      </a:lnTo>
                      <a:lnTo>
                        <a:pt x="248" y="579"/>
                      </a:lnTo>
                      <a:lnTo>
                        <a:pt x="246" y="581"/>
                      </a:lnTo>
                      <a:lnTo>
                        <a:pt x="244" y="581"/>
                      </a:lnTo>
                      <a:lnTo>
                        <a:pt x="244" y="581"/>
                      </a:lnTo>
                      <a:lnTo>
                        <a:pt x="240" y="579"/>
                      </a:lnTo>
                      <a:lnTo>
                        <a:pt x="236" y="579"/>
                      </a:lnTo>
                      <a:lnTo>
                        <a:pt x="233" y="579"/>
                      </a:lnTo>
                      <a:lnTo>
                        <a:pt x="229" y="579"/>
                      </a:lnTo>
                      <a:lnTo>
                        <a:pt x="223" y="583"/>
                      </a:lnTo>
                      <a:lnTo>
                        <a:pt x="223" y="583"/>
                      </a:lnTo>
                      <a:lnTo>
                        <a:pt x="223" y="583"/>
                      </a:lnTo>
                      <a:lnTo>
                        <a:pt x="221" y="583"/>
                      </a:lnTo>
                      <a:lnTo>
                        <a:pt x="221" y="583"/>
                      </a:lnTo>
                      <a:lnTo>
                        <a:pt x="221" y="581"/>
                      </a:lnTo>
                      <a:lnTo>
                        <a:pt x="220" y="581"/>
                      </a:lnTo>
                      <a:lnTo>
                        <a:pt x="218" y="583"/>
                      </a:lnTo>
                      <a:lnTo>
                        <a:pt x="216" y="584"/>
                      </a:lnTo>
                      <a:lnTo>
                        <a:pt x="214" y="586"/>
                      </a:lnTo>
                      <a:lnTo>
                        <a:pt x="214" y="586"/>
                      </a:lnTo>
                      <a:lnTo>
                        <a:pt x="214" y="586"/>
                      </a:lnTo>
                      <a:lnTo>
                        <a:pt x="212" y="588"/>
                      </a:lnTo>
                      <a:lnTo>
                        <a:pt x="212" y="588"/>
                      </a:lnTo>
                      <a:lnTo>
                        <a:pt x="210" y="588"/>
                      </a:lnTo>
                      <a:lnTo>
                        <a:pt x="210" y="590"/>
                      </a:lnTo>
                      <a:lnTo>
                        <a:pt x="208" y="594"/>
                      </a:lnTo>
                      <a:lnTo>
                        <a:pt x="208" y="594"/>
                      </a:lnTo>
                      <a:lnTo>
                        <a:pt x="206" y="594"/>
                      </a:lnTo>
                      <a:lnTo>
                        <a:pt x="206" y="596"/>
                      </a:lnTo>
                      <a:lnTo>
                        <a:pt x="205" y="599"/>
                      </a:lnTo>
                      <a:lnTo>
                        <a:pt x="205" y="601"/>
                      </a:lnTo>
                      <a:lnTo>
                        <a:pt x="205" y="601"/>
                      </a:lnTo>
                      <a:lnTo>
                        <a:pt x="205" y="603"/>
                      </a:lnTo>
                      <a:lnTo>
                        <a:pt x="205" y="603"/>
                      </a:lnTo>
                      <a:lnTo>
                        <a:pt x="205" y="605"/>
                      </a:lnTo>
                      <a:lnTo>
                        <a:pt x="205" y="605"/>
                      </a:lnTo>
                      <a:lnTo>
                        <a:pt x="205" y="607"/>
                      </a:lnTo>
                      <a:lnTo>
                        <a:pt x="203" y="607"/>
                      </a:lnTo>
                      <a:lnTo>
                        <a:pt x="203" y="607"/>
                      </a:lnTo>
                      <a:lnTo>
                        <a:pt x="205" y="609"/>
                      </a:lnTo>
                      <a:lnTo>
                        <a:pt x="205" y="609"/>
                      </a:lnTo>
                      <a:lnTo>
                        <a:pt x="205" y="611"/>
                      </a:lnTo>
                      <a:lnTo>
                        <a:pt x="203" y="613"/>
                      </a:lnTo>
                      <a:lnTo>
                        <a:pt x="201" y="616"/>
                      </a:lnTo>
                      <a:lnTo>
                        <a:pt x="199" y="616"/>
                      </a:lnTo>
                      <a:lnTo>
                        <a:pt x="199" y="618"/>
                      </a:lnTo>
                      <a:lnTo>
                        <a:pt x="199" y="620"/>
                      </a:lnTo>
                      <a:lnTo>
                        <a:pt x="199" y="620"/>
                      </a:lnTo>
                      <a:lnTo>
                        <a:pt x="199" y="622"/>
                      </a:lnTo>
                      <a:lnTo>
                        <a:pt x="201" y="622"/>
                      </a:lnTo>
                      <a:lnTo>
                        <a:pt x="199" y="624"/>
                      </a:lnTo>
                      <a:lnTo>
                        <a:pt x="199" y="626"/>
                      </a:lnTo>
                      <a:lnTo>
                        <a:pt x="197" y="626"/>
                      </a:lnTo>
                      <a:lnTo>
                        <a:pt x="197" y="628"/>
                      </a:lnTo>
                      <a:lnTo>
                        <a:pt x="197" y="629"/>
                      </a:lnTo>
                      <a:lnTo>
                        <a:pt x="197" y="629"/>
                      </a:lnTo>
                      <a:lnTo>
                        <a:pt x="197" y="633"/>
                      </a:lnTo>
                      <a:lnTo>
                        <a:pt x="197" y="633"/>
                      </a:lnTo>
                      <a:lnTo>
                        <a:pt x="197" y="635"/>
                      </a:lnTo>
                      <a:lnTo>
                        <a:pt x="197" y="637"/>
                      </a:lnTo>
                      <a:lnTo>
                        <a:pt x="195" y="637"/>
                      </a:lnTo>
                      <a:lnTo>
                        <a:pt x="193" y="637"/>
                      </a:lnTo>
                      <a:lnTo>
                        <a:pt x="193" y="639"/>
                      </a:lnTo>
                      <a:lnTo>
                        <a:pt x="193" y="639"/>
                      </a:lnTo>
                      <a:lnTo>
                        <a:pt x="193" y="641"/>
                      </a:lnTo>
                      <a:lnTo>
                        <a:pt x="193" y="641"/>
                      </a:lnTo>
                      <a:lnTo>
                        <a:pt x="190" y="646"/>
                      </a:lnTo>
                      <a:lnTo>
                        <a:pt x="190" y="646"/>
                      </a:lnTo>
                      <a:lnTo>
                        <a:pt x="188" y="646"/>
                      </a:lnTo>
                      <a:lnTo>
                        <a:pt x="188" y="648"/>
                      </a:lnTo>
                      <a:lnTo>
                        <a:pt x="186" y="652"/>
                      </a:lnTo>
                      <a:lnTo>
                        <a:pt x="184" y="654"/>
                      </a:lnTo>
                      <a:lnTo>
                        <a:pt x="184" y="654"/>
                      </a:lnTo>
                      <a:lnTo>
                        <a:pt x="180" y="654"/>
                      </a:lnTo>
                      <a:lnTo>
                        <a:pt x="178" y="654"/>
                      </a:lnTo>
                      <a:lnTo>
                        <a:pt x="176" y="654"/>
                      </a:lnTo>
                      <a:lnTo>
                        <a:pt x="174" y="658"/>
                      </a:lnTo>
                      <a:lnTo>
                        <a:pt x="171" y="661"/>
                      </a:lnTo>
                      <a:lnTo>
                        <a:pt x="169" y="663"/>
                      </a:lnTo>
                      <a:lnTo>
                        <a:pt x="167" y="663"/>
                      </a:lnTo>
                      <a:lnTo>
                        <a:pt x="163" y="663"/>
                      </a:lnTo>
                      <a:lnTo>
                        <a:pt x="163" y="665"/>
                      </a:lnTo>
                      <a:lnTo>
                        <a:pt x="163" y="667"/>
                      </a:lnTo>
                      <a:lnTo>
                        <a:pt x="159" y="669"/>
                      </a:lnTo>
                      <a:lnTo>
                        <a:pt x="158" y="673"/>
                      </a:lnTo>
                      <a:lnTo>
                        <a:pt x="156" y="678"/>
                      </a:lnTo>
                      <a:lnTo>
                        <a:pt x="154" y="682"/>
                      </a:lnTo>
                      <a:lnTo>
                        <a:pt x="150" y="686"/>
                      </a:lnTo>
                      <a:lnTo>
                        <a:pt x="144" y="690"/>
                      </a:lnTo>
                      <a:lnTo>
                        <a:pt x="141" y="690"/>
                      </a:lnTo>
                      <a:lnTo>
                        <a:pt x="133" y="690"/>
                      </a:lnTo>
                      <a:lnTo>
                        <a:pt x="131" y="690"/>
                      </a:lnTo>
                      <a:lnTo>
                        <a:pt x="129" y="691"/>
                      </a:lnTo>
                      <a:lnTo>
                        <a:pt x="129" y="691"/>
                      </a:lnTo>
                      <a:lnTo>
                        <a:pt x="129" y="693"/>
                      </a:lnTo>
                      <a:lnTo>
                        <a:pt x="129" y="697"/>
                      </a:lnTo>
                      <a:lnTo>
                        <a:pt x="129" y="699"/>
                      </a:lnTo>
                      <a:lnTo>
                        <a:pt x="129" y="699"/>
                      </a:lnTo>
                      <a:lnTo>
                        <a:pt x="128" y="701"/>
                      </a:lnTo>
                      <a:lnTo>
                        <a:pt x="128" y="703"/>
                      </a:lnTo>
                      <a:lnTo>
                        <a:pt x="124" y="705"/>
                      </a:lnTo>
                      <a:lnTo>
                        <a:pt x="122" y="706"/>
                      </a:lnTo>
                      <a:lnTo>
                        <a:pt x="120" y="706"/>
                      </a:lnTo>
                      <a:lnTo>
                        <a:pt x="116" y="705"/>
                      </a:lnTo>
                      <a:lnTo>
                        <a:pt x="109" y="705"/>
                      </a:lnTo>
                      <a:lnTo>
                        <a:pt x="105" y="703"/>
                      </a:lnTo>
                      <a:lnTo>
                        <a:pt x="105" y="703"/>
                      </a:lnTo>
                      <a:lnTo>
                        <a:pt x="101" y="703"/>
                      </a:lnTo>
                      <a:lnTo>
                        <a:pt x="94" y="705"/>
                      </a:lnTo>
                      <a:lnTo>
                        <a:pt x="92" y="705"/>
                      </a:lnTo>
                      <a:lnTo>
                        <a:pt x="92" y="705"/>
                      </a:lnTo>
                      <a:lnTo>
                        <a:pt x="84" y="706"/>
                      </a:lnTo>
                      <a:lnTo>
                        <a:pt x="82" y="706"/>
                      </a:lnTo>
                      <a:lnTo>
                        <a:pt x="73" y="705"/>
                      </a:lnTo>
                      <a:lnTo>
                        <a:pt x="69" y="703"/>
                      </a:lnTo>
                      <a:lnTo>
                        <a:pt x="67" y="701"/>
                      </a:lnTo>
                      <a:lnTo>
                        <a:pt x="64" y="701"/>
                      </a:lnTo>
                      <a:lnTo>
                        <a:pt x="62" y="703"/>
                      </a:lnTo>
                      <a:lnTo>
                        <a:pt x="58" y="705"/>
                      </a:lnTo>
                      <a:lnTo>
                        <a:pt x="52" y="706"/>
                      </a:lnTo>
                      <a:lnTo>
                        <a:pt x="52" y="708"/>
                      </a:lnTo>
                      <a:lnTo>
                        <a:pt x="51" y="708"/>
                      </a:lnTo>
                      <a:lnTo>
                        <a:pt x="51" y="706"/>
                      </a:lnTo>
                      <a:lnTo>
                        <a:pt x="51" y="705"/>
                      </a:lnTo>
                      <a:lnTo>
                        <a:pt x="49" y="705"/>
                      </a:lnTo>
                      <a:lnTo>
                        <a:pt x="49" y="703"/>
                      </a:lnTo>
                      <a:lnTo>
                        <a:pt x="49" y="703"/>
                      </a:lnTo>
                      <a:lnTo>
                        <a:pt x="49" y="703"/>
                      </a:lnTo>
                      <a:lnTo>
                        <a:pt x="47" y="701"/>
                      </a:lnTo>
                      <a:lnTo>
                        <a:pt x="47" y="697"/>
                      </a:lnTo>
                      <a:lnTo>
                        <a:pt x="45" y="693"/>
                      </a:lnTo>
                      <a:lnTo>
                        <a:pt x="45" y="691"/>
                      </a:lnTo>
                      <a:lnTo>
                        <a:pt x="47" y="686"/>
                      </a:lnTo>
                      <a:lnTo>
                        <a:pt x="47" y="684"/>
                      </a:lnTo>
                      <a:lnTo>
                        <a:pt x="47" y="684"/>
                      </a:lnTo>
                      <a:lnTo>
                        <a:pt x="45" y="682"/>
                      </a:lnTo>
                      <a:lnTo>
                        <a:pt x="45" y="680"/>
                      </a:lnTo>
                      <a:lnTo>
                        <a:pt x="45" y="678"/>
                      </a:lnTo>
                      <a:lnTo>
                        <a:pt x="45" y="676"/>
                      </a:lnTo>
                      <a:lnTo>
                        <a:pt x="47" y="673"/>
                      </a:lnTo>
                      <a:lnTo>
                        <a:pt x="47" y="671"/>
                      </a:lnTo>
                      <a:lnTo>
                        <a:pt x="49" y="669"/>
                      </a:lnTo>
                      <a:lnTo>
                        <a:pt x="49" y="667"/>
                      </a:lnTo>
                      <a:lnTo>
                        <a:pt x="52" y="663"/>
                      </a:lnTo>
                      <a:lnTo>
                        <a:pt x="56" y="660"/>
                      </a:lnTo>
                      <a:lnTo>
                        <a:pt x="58" y="656"/>
                      </a:lnTo>
                      <a:lnTo>
                        <a:pt x="58" y="652"/>
                      </a:lnTo>
                      <a:lnTo>
                        <a:pt x="62" y="648"/>
                      </a:lnTo>
                      <a:lnTo>
                        <a:pt x="62" y="646"/>
                      </a:lnTo>
                      <a:lnTo>
                        <a:pt x="60" y="643"/>
                      </a:lnTo>
                      <a:lnTo>
                        <a:pt x="60" y="641"/>
                      </a:lnTo>
                      <a:lnTo>
                        <a:pt x="60" y="635"/>
                      </a:lnTo>
                      <a:lnTo>
                        <a:pt x="58" y="628"/>
                      </a:lnTo>
                      <a:lnTo>
                        <a:pt x="56" y="624"/>
                      </a:lnTo>
                      <a:lnTo>
                        <a:pt x="56" y="624"/>
                      </a:lnTo>
                      <a:lnTo>
                        <a:pt x="56" y="622"/>
                      </a:lnTo>
                      <a:lnTo>
                        <a:pt x="56" y="622"/>
                      </a:lnTo>
                      <a:lnTo>
                        <a:pt x="54" y="622"/>
                      </a:lnTo>
                      <a:lnTo>
                        <a:pt x="54" y="624"/>
                      </a:lnTo>
                      <a:lnTo>
                        <a:pt x="54" y="622"/>
                      </a:lnTo>
                      <a:lnTo>
                        <a:pt x="54" y="620"/>
                      </a:lnTo>
                      <a:lnTo>
                        <a:pt x="54" y="616"/>
                      </a:lnTo>
                      <a:lnTo>
                        <a:pt x="52" y="614"/>
                      </a:lnTo>
                      <a:lnTo>
                        <a:pt x="52" y="613"/>
                      </a:lnTo>
                      <a:lnTo>
                        <a:pt x="51" y="613"/>
                      </a:lnTo>
                      <a:lnTo>
                        <a:pt x="49" y="613"/>
                      </a:lnTo>
                      <a:lnTo>
                        <a:pt x="49" y="611"/>
                      </a:lnTo>
                      <a:lnTo>
                        <a:pt x="51" y="609"/>
                      </a:lnTo>
                      <a:lnTo>
                        <a:pt x="51" y="609"/>
                      </a:lnTo>
                      <a:lnTo>
                        <a:pt x="49" y="607"/>
                      </a:lnTo>
                      <a:lnTo>
                        <a:pt x="49" y="607"/>
                      </a:lnTo>
                      <a:lnTo>
                        <a:pt x="49" y="607"/>
                      </a:lnTo>
                      <a:lnTo>
                        <a:pt x="47" y="607"/>
                      </a:lnTo>
                      <a:lnTo>
                        <a:pt x="49" y="605"/>
                      </a:lnTo>
                      <a:lnTo>
                        <a:pt x="49" y="605"/>
                      </a:lnTo>
                      <a:lnTo>
                        <a:pt x="51" y="603"/>
                      </a:lnTo>
                      <a:lnTo>
                        <a:pt x="49" y="601"/>
                      </a:lnTo>
                      <a:lnTo>
                        <a:pt x="47" y="599"/>
                      </a:lnTo>
                      <a:lnTo>
                        <a:pt x="47" y="598"/>
                      </a:lnTo>
                      <a:lnTo>
                        <a:pt x="47" y="596"/>
                      </a:lnTo>
                      <a:lnTo>
                        <a:pt x="49" y="594"/>
                      </a:lnTo>
                      <a:lnTo>
                        <a:pt x="49" y="594"/>
                      </a:lnTo>
                      <a:lnTo>
                        <a:pt x="47" y="594"/>
                      </a:lnTo>
                      <a:lnTo>
                        <a:pt x="47" y="594"/>
                      </a:lnTo>
                      <a:lnTo>
                        <a:pt x="47" y="594"/>
                      </a:lnTo>
                      <a:lnTo>
                        <a:pt x="45" y="594"/>
                      </a:lnTo>
                      <a:lnTo>
                        <a:pt x="45" y="594"/>
                      </a:lnTo>
                      <a:lnTo>
                        <a:pt x="45" y="592"/>
                      </a:lnTo>
                      <a:lnTo>
                        <a:pt x="45" y="592"/>
                      </a:lnTo>
                      <a:lnTo>
                        <a:pt x="45" y="592"/>
                      </a:lnTo>
                      <a:lnTo>
                        <a:pt x="45" y="590"/>
                      </a:lnTo>
                      <a:lnTo>
                        <a:pt x="45" y="590"/>
                      </a:lnTo>
                      <a:lnTo>
                        <a:pt x="41" y="588"/>
                      </a:lnTo>
                      <a:lnTo>
                        <a:pt x="41" y="588"/>
                      </a:lnTo>
                      <a:lnTo>
                        <a:pt x="41" y="586"/>
                      </a:lnTo>
                      <a:lnTo>
                        <a:pt x="39" y="584"/>
                      </a:lnTo>
                      <a:lnTo>
                        <a:pt x="39" y="584"/>
                      </a:lnTo>
                      <a:lnTo>
                        <a:pt x="39" y="583"/>
                      </a:lnTo>
                      <a:lnTo>
                        <a:pt x="39" y="583"/>
                      </a:lnTo>
                      <a:lnTo>
                        <a:pt x="39" y="581"/>
                      </a:lnTo>
                      <a:lnTo>
                        <a:pt x="39" y="581"/>
                      </a:lnTo>
                      <a:lnTo>
                        <a:pt x="39" y="579"/>
                      </a:lnTo>
                      <a:lnTo>
                        <a:pt x="39" y="579"/>
                      </a:lnTo>
                      <a:lnTo>
                        <a:pt x="37" y="579"/>
                      </a:lnTo>
                      <a:lnTo>
                        <a:pt x="37" y="579"/>
                      </a:lnTo>
                      <a:lnTo>
                        <a:pt x="36" y="577"/>
                      </a:lnTo>
                      <a:lnTo>
                        <a:pt x="36" y="575"/>
                      </a:lnTo>
                      <a:lnTo>
                        <a:pt x="36" y="575"/>
                      </a:lnTo>
                      <a:lnTo>
                        <a:pt x="34" y="573"/>
                      </a:lnTo>
                      <a:lnTo>
                        <a:pt x="34" y="573"/>
                      </a:lnTo>
                      <a:lnTo>
                        <a:pt x="34" y="571"/>
                      </a:lnTo>
                      <a:lnTo>
                        <a:pt x="34" y="571"/>
                      </a:lnTo>
                      <a:lnTo>
                        <a:pt x="34" y="569"/>
                      </a:lnTo>
                      <a:lnTo>
                        <a:pt x="32" y="566"/>
                      </a:lnTo>
                      <a:lnTo>
                        <a:pt x="28" y="562"/>
                      </a:lnTo>
                      <a:lnTo>
                        <a:pt x="28" y="560"/>
                      </a:lnTo>
                      <a:lnTo>
                        <a:pt x="19" y="552"/>
                      </a:lnTo>
                      <a:lnTo>
                        <a:pt x="13" y="549"/>
                      </a:lnTo>
                      <a:lnTo>
                        <a:pt x="13" y="549"/>
                      </a:lnTo>
                      <a:lnTo>
                        <a:pt x="11" y="549"/>
                      </a:lnTo>
                      <a:lnTo>
                        <a:pt x="11" y="549"/>
                      </a:lnTo>
                      <a:lnTo>
                        <a:pt x="9" y="549"/>
                      </a:lnTo>
                      <a:lnTo>
                        <a:pt x="7" y="545"/>
                      </a:lnTo>
                      <a:lnTo>
                        <a:pt x="4" y="543"/>
                      </a:lnTo>
                      <a:lnTo>
                        <a:pt x="4" y="541"/>
                      </a:lnTo>
                      <a:lnTo>
                        <a:pt x="2" y="539"/>
                      </a:lnTo>
                      <a:lnTo>
                        <a:pt x="2" y="539"/>
                      </a:lnTo>
                      <a:lnTo>
                        <a:pt x="0" y="537"/>
                      </a:lnTo>
                      <a:lnTo>
                        <a:pt x="0" y="511"/>
                      </a:lnTo>
                      <a:lnTo>
                        <a:pt x="0" y="496"/>
                      </a:lnTo>
                      <a:lnTo>
                        <a:pt x="0" y="323"/>
                      </a:lnTo>
                      <a:lnTo>
                        <a:pt x="71" y="323"/>
                      </a:lnTo>
                      <a:lnTo>
                        <a:pt x="73" y="320"/>
                      </a:lnTo>
                      <a:lnTo>
                        <a:pt x="73" y="280"/>
                      </a:lnTo>
                      <a:lnTo>
                        <a:pt x="73" y="276"/>
                      </a:lnTo>
                      <a:lnTo>
                        <a:pt x="73" y="207"/>
                      </a:lnTo>
                      <a:lnTo>
                        <a:pt x="71" y="198"/>
                      </a:lnTo>
                      <a:lnTo>
                        <a:pt x="71" y="121"/>
                      </a:lnTo>
                      <a:lnTo>
                        <a:pt x="71" y="111"/>
                      </a:lnTo>
                      <a:lnTo>
                        <a:pt x="71" y="42"/>
                      </a:lnTo>
                      <a:lnTo>
                        <a:pt x="75" y="42"/>
                      </a:lnTo>
                      <a:lnTo>
                        <a:pt x="79" y="42"/>
                      </a:lnTo>
                      <a:lnTo>
                        <a:pt x="88" y="40"/>
                      </a:lnTo>
                      <a:lnTo>
                        <a:pt x="92" y="40"/>
                      </a:lnTo>
                      <a:lnTo>
                        <a:pt x="96" y="40"/>
                      </a:lnTo>
                      <a:lnTo>
                        <a:pt x="97" y="40"/>
                      </a:lnTo>
                      <a:lnTo>
                        <a:pt x="101" y="40"/>
                      </a:lnTo>
                      <a:lnTo>
                        <a:pt x="105" y="40"/>
                      </a:lnTo>
                      <a:lnTo>
                        <a:pt x="109" y="40"/>
                      </a:lnTo>
                      <a:lnTo>
                        <a:pt x="109" y="40"/>
                      </a:lnTo>
                      <a:lnTo>
                        <a:pt x="111" y="40"/>
                      </a:lnTo>
                      <a:lnTo>
                        <a:pt x="113" y="38"/>
                      </a:lnTo>
                      <a:lnTo>
                        <a:pt x="118" y="38"/>
                      </a:lnTo>
                      <a:lnTo>
                        <a:pt x="137" y="34"/>
                      </a:lnTo>
                      <a:lnTo>
                        <a:pt x="143" y="32"/>
                      </a:lnTo>
                      <a:lnTo>
                        <a:pt x="156" y="30"/>
                      </a:lnTo>
                      <a:lnTo>
                        <a:pt x="161" y="29"/>
                      </a:lnTo>
                      <a:lnTo>
                        <a:pt x="173" y="27"/>
                      </a:lnTo>
                      <a:lnTo>
                        <a:pt x="180" y="25"/>
                      </a:lnTo>
                      <a:lnTo>
                        <a:pt x="191" y="23"/>
                      </a:lnTo>
                      <a:lnTo>
                        <a:pt x="197" y="23"/>
                      </a:lnTo>
                      <a:lnTo>
                        <a:pt x="210" y="19"/>
                      </a:lnTo>
                      <a:lnTo>
                        <a:pt x="216" y="19"/>
                      </a:lnTo>
                      <a:lnTo>
                        <a:pt x="225" y="17"/>
                      </a:lnTo>
                      <a:lnTo>
                        <a:pt x="231" y="17"/>
                      </a:lnTo>
                      <a:lnTo>
                        <a:pt x="236" y="17"/>
                      </a:lnTo>
                      <a:lnTo>
                        <a:pt x="238" y="17"/>
                      </a:lnTo>
                      <a:lnTo>
                        <a:pt x="240" y="17"/>
                      </a:lnTo>
                      <a:lnTo>
                        <a:pt x="240" y="19"/>
                      </a:lnTo>
                      <a:lnTo>
                        <a:pt x="240" y="19"/>
                      </a:lnTo>
                      <a:lnTo>
                        <a:pt x="240" y="19"/>
                      </a:lnTo>
                      <a:lnTo>
                        <a:pt x="240" y="19"/>
                      </a:lnTo>
                      <a:lnTo>
                        <a:pt x="240" y="19"/>
                      </a:lnTo>
                      <a:lnTo>
                        <a:pt x="240" y="23"/>
                      </a:lnTo>
                      <a:lnTo>
                        <a:pt x="242" y="23"/>
                      </a:lnTo>
                      <a:lnTo>
                        <a:pt x="242" y="25"/>
                      </a:lnTo>
                      <a:lnTo>
                        <a:pt x="242" y="27"/>
                      </a:lnTo>
                      <a:lnTo>
                        <a:pt x="246" y="29"/>
                      </a:lnTo>
                      <a:lnTo>
                        <a:pt x="246" y="29"/>
                      </a:lnTo>
                      <a:lnTo>
                        <a:pt x="246" y="30"/>
                      </a:lnTo>
                      <a:lnTo>
                        <a:pt x="246" y="30"/>
                      </a:lnTo>
                      <a:lnTo>
                        <a:pt x="246" y="32"/>
                      </a:lnTo>
                      <a:lnTo>
                        <a:pt x="246" y="32"/>
                      </a:lnTo>
                      <a:lnTo>
                        <a:pt x="246" y="32"/>
                      </a:lnTo>
                      <a:lnTo>
                        <a:pt x="248" y="32"/>
                      </a:lnTo>
                      <a:lnTo>
                        <a:pt x="248" y="30"/>
                      </a:lnTo>
                      <a:lnTo>
                        <a:pt x="250" y="32"/>
                      </a:lnTo>
                      <a:lnTo>
                        <a:pt x="250" y="32"/>
                      </a:lnTo>
                      <a:lnTo>
                        <a:pt x="250" y="34"/>
                      </a:lnTo>
                      <a:lnTo>
                        <a:pt x="253" y="34"/>
                      </a:lnTo>
                      <a:lnTo>
                        <a:pt x="253" y="34"/>
                      </a:lnTo>
                      <a:lnTo>
                        <a:pt x="253" y="36"/>
                      </a:lnTo>
                      <a:lnTo>
                        <a:pt x="253" y="36"/>
                      </a:lnTo>
                      <a:lnTo>
                        <a:pt x="255" y="38"/>
                      </a:lnTo>
                      <a:lnTo>
                        <a:pt x="255" y="38"/>
                      </a:lnTo>
                      <a:lnTo>
                        <a:pt x="255" y="40"/>
                      </a:lnTo>
                      <a:lnTo>
                        <a:pt x="257" y="42"/>
                      </a:lnTo>
                      <a:lnTo>
                        <a:pt x="257" y="44"/>
                      </a:lnTo>
                      <a:lnTo>
                        <a:pt x="257" y="45"/>
                      </a:lnTo>
                      <a:lnTo>
                        <a:pt x="257" y="45"/>
                      </a:lnTo>
                      <a:lnTo>
                        <a:pt x="259" y="49"/>
                      </a:lnTo>
                      <a:lnTo>
                        <a:pt x="259" y="53"/>
                      </a:lnTo>
                      <a:lnTo>
                        <a:pt x="259" y="53"/>
                      </a:lnTo>
                      <a:lnTo>
                        <a:pt x="261" y="53"/>
                      </a:lnTo>
                      <a:lnTo>
                        <a:pt x="263" y="53"/>
                      </a:lnTo>
                      <a:lnTo>
                        <a:pt x="265" y="51"/>
                      </a:lnTo>
                      <a:lnTo>
                        <a:pt x="265" y="51"/>
                      </a:lnTo>
                      <a:lnTo>
                        <a:pt x="267" y="49"/>
                      </a:lnTo>
                      <a:lnTo>
                        <a:pt x="268" y="49"/>
                      </a:lnTo>
                      <a:lnTo>
                        <a:pt x="268" y="49"/>
                      </a:lnTo>
                      <a:lnTo>
                        <a:pt x="276" y="42"/>
                      </a:lnTo>
                      <a:lnTo>
                        <a:pt x="276" y="42"/>
                      </a:lnTo>
                      <a:lnTo>
                        <a:pt x="278" y="40"/>
                      </a:lnTo>
                      <a:lnTo>
                        <a:pt x="278" y="38"/>
                      </a:lnTo>
                      <a:lnTo>
                        <a:pt x="282" y="36"/>
                      </a:lnTo>
                      <a:lnTo>
                        <a:pt x="283" y="34"/>
                      </a:lnTo>
                      <a:lnTo>
                        <a:pt x="283" y="32"/>
                      </a:lnTo>
                      <a:lnTo>
                        <a:pt x="285" y="30"/>
                      </a:lnTo>
                      <a:lnTo>
                        <a:pt x="285" y="30"/>
                      </a:lnTo>
                      <a:lnTo>
                        <a:pt x="287" y="30"/>
                      </a:lnTo>
                      <a:lnTo>
                        <a:pt x="287" y="30"/>
                      </a:lnTo>
                      <a:lnTo>
                        <a:pt x="287" y="30"/>
                      </a:lnTo>
                      <a:lnTo>
                        <a:pt x="289" y="29"/>
                      </a:lnTo>
                      <a:lnTo>
                        <a:pt x="291" y="29"/>
                      </a:lnTo>
                      <a:lnTo>
                        <a:pt x="291" y="29"/>
                      </a:lnTo>
                      <a:lnTo>
                        <a:pt x="293" y="27"/>
                      </a:lnTo>
                      <a:lnTo>
                        <a:pt x="293" y="25"/>
                      </a:lnTo>
                      <a:lnTo>
                        <a:pt x="297" y="25"/>
                      </a:lnTo>
                      <a:lnTo>
                        <a:pt x="298" y="23"/>
                      </a:lnTo>
                      <a:lnTo>
                        <a:pt x="302" y="19"/>
                      </a:lnTo>
                      <a:lnTo>
                        <a:pt x="304" y="17"/>
                      </a:lnTo>
                      <a:lnTo>
                        <a:pt x="306" y="17"/>
                      </a:lnTo>
                      <a:lnTo>
                        <a:pt x="308" y="17"/>
                      </a:lnTo>
                      <a:lnTo>
                        <a:pt x="308" y="17"/>
                      </a:lnTo>
                      <a:lnTo>
                        <a:pt x="310" y="19"/>
                      </a:lnTo>
                      <a:lnTo>
                        <a:pt x="310" y="19"/>
                      </a:lnTo>
                      <a:lnTo>
                        <a:pt x="312" y="19"/>
                      </a:lnTo>
                      <a:lnTo>
                        <a:pt x="313" y="15"/>
                      </a:lnTo>
                      <a:lnTo>
                        <a:pt x="313" y="14"/>
                      </a:lnTo>
                      <a:lnTo>
                        <a:pt x="315" y="14"/>
                      </a:lnTo>
                      <a:lnTo>
                        <a:pt x="317" y="14"/>
                      </a:lnTo>
                      <a:lnTo>
                        <a:pt x="319" y="14"/>
                      </a:lnTo>
                      <a:lnTo>
                        <a:pt x="321" y="15"/>
                      </a:lnTo>
                      <a:lnTo>
                        <a:pt x="321" y="17"/>
                      </a:lnTo>
                      <a:lnTo>
                        <a:pt x="321" y="17"/>
                      </a:lnTo>
                      <a:lnTo>
                        <a:pt x="323" y="17"/>
                      </a:lnTo>
                      <a:lnTo>
                        <a:pt x="323" y="17"/>
                      </a:lnTo>
                      <a:lnTo>
                        <a:pt x="323" y="19"/>
                      </a:lnTo>
                      <a:lnTo>
                        <a:pt x="325" y="21"/>
                      </a:lnTo>
                      <a:lnTo>
                        <a:pt x="327" y="21"/>
                      </a:lnTo>
                      <a:lnTo>
                        <a:pt x="328" y="21"/>
                      </a:lnTo>
                      <a:lnTo>
                        <a:pt x="330" y="21"/>
                      </a:lnTo>
                      <a:lnTo>
                        <a:pt x="330" y="21"/>
                      </a:lnTo>
                      <a:lnTo>
                        <a:pt x="332" y="19"/>
                      </a:lnTo>
                      <a:lnTo>
                        <a:pt x="332" y="19"/>
                      </a:lnTo>
                      <a:lnTo>
                        <a:pt x="332" y="19"/>
                      </a:lnTo>
                      <a:lnTo>
                        <a:pt x="336" y="14"/>
                      </a:lnTo>
                      <a:lnTo>
                        <a:pt x="336" y="14"/>
                      </a:lnTo>
                      <a:lnTo>
                        <a:pt x="340" y="12"/>
                      </a:lnTo>
                      <a:lnTo>
                        <a:pt x="342" y="10"/>
                      </a:lnTo>
                      <a:lnTo>
                        <a:pt x="342" y="8"/>
                      </a:lnTo>
                      <a:lnTo>
                        <a:pt x="344" y="8"/>
                      </a:lnTo>
                      <a:lnTo>
                        <a:pt x="344" y="8"/>
                      </a:lnTo>
                      <a:lnTo>
                        <a:pt x="344" y="6"/>
                      </a:lnTo>
                      <a:lnTo>
                        <a:pt x="345" y="6"/>
                      </a:lnTo>
                      <a:lnTo>
                        <a:pt x="345" y="6"/>
                      </a:lnTo>
                      <a:lnTo>
                        <a:pt x="347" y="4"/>
                      </a:lnTo>
                      <a:lnTo>
                        <a:pt x="349" y="4"/>
                      </a:lnTo>
                      <a:lnTo>
                        <a:pt x="351" y="4"/>
                      </a:lnTo>
                      <a:lnTo>
                        <a:pt x="357" y="2"/>
                      </a:lnTo>
                      <a:lnTo>
                        <a:pt x="357" y="2"/>
                      </a:lnTo>
                      <a:lnTo>
                        <a:pt x="357" y="2"/>
                      </a:lnTo>
                      <a:lnTo>
                        <a:pt x="357" y="2"/>
                      </a:lnTo>
                      <a:lnTo>
                        <a:pt x="357" y="0"/>
                      </a:lnTo>
                      <a:lnTo>
                        <a:pt x="359" y="0"/>
                      </a:lnTo>
                      <a:lnTo>
                        <a:pt x="359" y="2"/>
                      </a:lnTo>
                      <a:lnTo>
                        <a:pt x="359" y="2"/>
                      </a:lnTo>
                      <a:lnTo>
                        <a:pt x="359" y="4"/>
                      </a:lnTo>
                      <a:lnTo>
                        <a:pt x="360" y="2"/>
                      </a:lnTo>
                      <a:lnTo>
                        <a:pt x="360" y="4"/>
                      </a:lnTo>
                      <a:lnTo>
                        <a:pt x="362" y="4"/>
                      </a:lnTo>
                      <a:lnTo>
                        <a:pt x="364" y="2"/>
                      </a:lnTo>
                      <a:lnTo>
                        <a:pt x="364" y="4"/>
                      </a:lnTo>
                      <a:lnTo>
                        <a:pt x="368" y="4"/>
                      </a:lnTo>
                      <a:lnTo>
                        <a:pt x="370" y="2"/>
                      </a:lnTo>
                      <a:lnTo>
                        <a:pt x="372" y="0"/>
                      </a:lnTo>
                      <a:lnTo>
                        <a:pt x="375" y="0"/>
                      </a:lnTo>
                      <a:lnTo>
                        <a:pt x="379" y="2"/>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14" name="MARKERS - SS AFRICA HVTN SITES">
                <a:extLst>
                  <a:ext uri="{FF2B5EF4-FFF2-40B4-BE49-F238E27FC236}">
                    <a16:creationId xmlns:a16="http://schemas.microsoft.com/office/drawing/2014/main" id="{7743C89A-443E-484C-BDEB-A3F1E0A3F070}"/>
                  </a:ext>
                </a:extLst>
              </p:cNvPr>
              <p:cNvGrpSpPr/>
              <p:nvPr/>
            </p:nvGrpSpPr>
            <p:grpSpPr>
              <a:xfrm>
                <a:off x="3919806" y="2822017"/>
                <a:ext cx="991673" cy="1648186"/>
                <a:chOff x="3919806" y="2822017"/>
                <a:chExt cx="991673" cy="1648186"/>
              </a:xfrm>
            </p:grpSpPr>
            <p:sp>
              <p:nvSpPr>
                <p:cNvPr id="15" name="Tembisa" hidden="1">
                  <a:extLst>
                    <a:ext uri="{FF2B5EF4-FFF2-40B4-BE49-F238E27FC236}">
                      <a16:creationId xmlns:a16="http://schemas.microsoft.com/office/drawing/2014/main" id="{3AB3F580-542D-4B72-96F3-AA939E9EB3B3}"/>
                    </a:ext>
                  </a:extLst>
                </p:cNvPr>
                <p:cNvSpPr/>
                <p:nvPr/>
              </p:nvSpPr>
              <p:spPr>
                <a:xfrm>
                  <a:off x="4433083" y="37991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Soweto - Kliptown" hidden="1">
                  <a:extLst>
                    <a:ext uri="{FF2B5EF4-FFF2-40B4-BE49-F238E27FC236}">
                      <a16:creationId xmlns:a16="http://schemas.microsoft.com/office/drawing/2014/main" id="{84E04278-6D25-4145-ABC8-A0ACBA21AB7A}"/>
                    </a:ext>
                  </a:extLst>
                </p:cNvPr>
                <p:cNvSpPr/>
                <p:nvPr/>
              </p:nvSpPr>
              <p:spPr>
                <a:xfrm>
                  <a:off x="4418795" y="392112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Soweto - Bara" hidden="1">
                  <a:extLst>
                    <a:ext uri="{FF2B5EF4-FFF2-40B4-BE49-F238E27FC236}">
                      <a16:creationId xmlns:a16="http://schemas.microsoft.com/office/drawing/2014/main" id="{A86530A5-4811-4EB6-AA17-BF660A946C79}"/>
                    </a:ext>
                  </a:extLst>
                </p:cNvPr>
                <p:cNvSpPr/>
                <p:nvPr/>
              </p:nvSpPr>
              <p:spPr>
                <a:xfrm>
                  <a:off x="4475151" y="3804679"/>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Soshanguve" hidden="1">
                  <a:extLst>
                    <a:ext uri="{FF2B5EF4-FFF2-40B4-BE49-F238E27FC236}">
                      <a16:creationId xmlns:a16="http://schemas.microsoft.com/office/drawing/2014/main" id="{1EA01CBF-1952-4E9E-820C-56F2C6113E13}"/>
                    </a:ext>
                  </a:extLst>
                </p:cNvPr>
                <p:cNvSpPr/>
                <p:nvPr/>
              </p:nvSpPr>
              <p:spPr>
                <a:xfrm>
                  <a:off x="4464318" y="3803886"/>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Rustenburg" hidden="1">
                  <a:extLst>
                    <a:ext uri="{FF2B5EF4-FFF2-40B4-BE49-F238E27FC236}">
                      <a16:creationId xmlns:a16="http://schemas.microsoft.com/office/drawing/2014/main" id="{96A78E00-3167-4E20-B45B-131089E24443}"/>
                    </a:ext>
                  </a:extLst>
                </p:cNvPr>
                <p:cNvSpPr/>
                <p:nvPr/>
              </p:nvSpPr>
              <p:spPr>
                <a:xfrm>
                  <a:off x="4380695" y="38205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Mthatha" hidden="1">
                  <a:extLst>
                    <a:ext uri="{FF2B5EF4-FFF2-40B4-BE49-F238E27FC236}">
                      <a16:creationId xmlns:a16="http://schemas.microsoft.com/office/drawing/2014/main" id="{8A89FC56-6ACF-4B1F-913B-45875C903C0F}"/>
                    </a:ext>
                  </a:extLst>
                </p:cNvPr>
                <p:cNvSpPr/>
                <p:nvPr/>
              </p:nvSpPr>
              <p:spPr>
                <a:xfrm>
                  <a:off x="4468566" y="418250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Medunsa" hidden="1">
                  <a:extLst>
                    <a:ext uri="{FF2B5EF4-FFF2-40B4-BE49-F238E27FC236}">
                      <a16:creationId xmlns:a16="http://schemas.microsoft.com/office/drawing/2014/main" id="{FCECC328-C7C4-4E2D-9580-7FEE034A923D}"/>
                    </a:ext>
                  </a:extLst>
                </p:cNvPr>
                <p:cNvSpPr/>
                <p:nvPr/>
              </p:nvSpPr>
              <p:spPr>
                <a:xfrm>
                  <a:off x="4469595" y="382071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Mbeya" hidden="1">
                  <a:extLst>
                    <a:ext uri="{FF2B5EF4-FFF2-40B4-BE49-F238E27FC236}">
                      <a16:creationId xmlns:a16="http://schemas.microsoft.com/office/drawing/2014/main" id="{C6813E8B-8B1D-4AC9-9D69-6357ACA4C3D6}"/>
                    </a:ext>
                  </a:extLst>
                </p:cNvPr>
                <p:cNvSpPr/>
                <p:nvPr/>
              </p:nvSpPr>
              <p:spPr>
                <a:xfrm>
                  <a:off x="4763562" y="282201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Maputo" hidden="1">
                  <a:extLst>
                    <a:ext uri="{FF2B5EF4-FFF2-40B4-BE49-F238E27FC236}">
                      <a16:creationId xmlns:a16="http://schemas.microsoft.com/office/drawing/2014/main" id="{D171AB58-BB9B-42B0-9CEA-942A1FC81F4F}"/>
                    </a:ext>
                  </a:extLst>
                </p:cNvPr>
                <p:cNvSpPr/>
                <p:nvPr/>
              </p:nvSpPr>
              <p:spPr>
                <a:xfrm>
                  <a:off x="4713834" y="3799123"/>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Mamelodi" hidden="1">
                  <a:extLst>
                    <a:ext uri="{FF2B5EF4-FFF2-40B4-BE49-F238E27FC236}">
                      <a16:creationId xmlns:a16="http://schemas.microsoft.com/office/drawing/2014/main" id="{9B0F759F-7D5B-4BF2-9091-39D9EF4B9718}"/>
                    </a:ext>
                  </a:extLst>
                </p:cNvPr>
                <p:cNvSpPr/>
                <p:nvPr/>
              </p:nvSpPr>
              <p:spPr>
                <a:xfrm>
                  <a:off x="4527818" y="3809939"/>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Ndola" hidden="1">
                  <a:extLst>
                    <a:ext uri="{FF2B5EF4-FFF2-40B4-BE49-F238E27FC236}">
                      <a16:creationId xmlns:a16="http://schemas.microsoft.com/office/drawing/2014/main" id="{8546C720-CE05-4373-B0D1-FD1DCEEC27C6}"/>
                    </a:ext>
                  </a:extLst>
                </p:cNvPr>
                <p:cNvSpPr/>
                <p:nvPr/>
              </p:nvSpPr>
              <p:spPr>
                <a:xfrm>
                  <a:off x="4502418" y="306723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6" name="Lusaka - ZEHRP" hidden="1">
                  <a:extLst>
                    <a:ext uri="{FF2B5EF4-FFF2-40B4-BE49-F238E27FC236}">
                      <a16:creationId xmlns:a16="http://schemas.microsoft.com/office/drawing/2014/main" id="{EDFB4A9E-0CBE-4FDD-A347-7ED67A821B0E}"/>
                    </a:ext>
                  </a:extLst>
                </p:cNvPr>
                <p:cNvSpPr/>
                <p:nvPr/>
              </p:nvSpPr>
              <p:spPr>
                <a:xfrm>
                  <a:off x="4492651" y="319586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Lusaka - Matero" hidden="1">
                  <a:extLst>
                    <a:ext uri="{FF2B5EF4-FFF2-40B4-BE49-F238E27FC236}">
                      <a16:creationId xmlns:a16="http://schemas.microsoft.com/office/drawing/2014/main" id="{C45D9070-6CA7-4EA0-92D7-D175CD6ECE23}"/>
                    </a:ext>
                  </a:extLst>
                </p:cNvPr>
                <p:cNvSpPr/>
                <p:nvPr/>
              </p:nvSpPr>
              <p:spPr>
                <a:xfrm>
                  <a:off x="4477981" y="318001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Lilongwe" hidden="1">
                  <a:extLst>
                    <a:ext uri="{FF2B5EF4-FFF2-40B4-BE49-F238E27FC236}">
                      <a16:creationId xmlns:a16="http://schemas.microsoft.com/office/drawing/2014/main" id="{DC6F6A6A-611E-4161-B283-C350DB45E544}"/>
                    </a:ext>
                  </a:extLst>
                </p:cNvPr>
                <p:cNvSpPr/>
                <p:nvPr/>
              </p:nvSpPr>
              <p:spPr>
                <a:xfrm>
                  <a:off x="4833133" y="31347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Ladysmith" hidden="1">
                  <a:extLst>
                    <a:ext uri="{FF2B5EF4-FFF2-40B4-BE49-F238E27FC236}">
                      <a16:creationId xmlns:a16="http://schemas.microsoft.com/office/drawing/2014/main" id="{A866650F-9709-4122-A19A-0B006AA20569}"/>
                    </a:ext>
                  </a:extLst>
                </p:cNvPr>
                <p:cNvSpPr/>
                <p:nvPr/>
              </p:nvSpPr>
              <p:spPr>
                <a:xfrm>
                  <a:off x="4573341" y="394414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Klerksdorp" hidden="1">
                  <a:extLst>
                    <a:ext uri="{FF2B5EF4-FFF2-40B4-BE49-F238E27FC236}">
                      <a16:creationId xmlns:a16="http://schemas.microsoft.com/office/drawing/2014/main" id="{75A51F30-448C-415E-9C2F-C3DF3300D6F3}"/>
                    </a:ext>
                  </a:extLst>
                </p:cNvPr>
                <p:cNvSpPr/>
                <p:nvPr/>
              </p:nvSpPr>
              <p:spPr>
                <a:xfrm>
                  <a:off x="4392601" y="390417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Harare - St. Mary's" hidden="1">
                  <a:extLst>
                    <a:ext uri="{FF2B5EF4-FFF2-40B4-BE49-F238E27FC236}">
                      <a16:creationId xmlns:a16="http://schemas.microsoft.com/office/drawing/2014/main" id="{B6F2EE83-3B87-4C68-BC9E-2DD4084C3714}"/>
                    </a:ext>
                  </a:extLst>
                </p:cNvPr>
                <p:cNvSpPr/>
                <p:nvPr/>
              </p:nvSpPr>
              <p:spPr>
                <a:xfrm>
                  <a:off x="4653344" y="3346634"/>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Harare - Seke South" hidden="1">
                  <a:extLst>
                    <a:ext uri="{FF2B5EF4-FFF2-40B4-BE49-F238E27FC236}">
                      <a16:creationId xmlns:a16="http://schemas.microsoft.com/office/drawing/2014/main" id="{9CA5E7ED-F508-4B1C-9492-EBB908B98B42}"/>
                    </a:ext>
                  </a:extLst>
                </p:cNvPr>
                <p:cNvSpPr/>
                <p:nvPr/>
              </p:nvSpPr>
              <p:spPr>
                <a:xfrm>
                  <a:off x="4649775" y="336573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Elandsdoorn" hidden="1">
                  <a:extLst>
                    <a:ext uri="{FF2B5EF4-FFF2-40B4-BE49-F238E27FC236}">
                      <a16:creationId xmlns:a16="http://schemas.microsoft.com/office/drawing/2014/main" id="{DD39AFBF-3026-4287-B32B-85052A6D86FB}"/>
                    </a:ext>
                  </a:extLst>
                </p:cNvPr>
                <p:cNvSpPr/>
                <p:nvPr/>
              </p:nvSpPr>
              <p:spPr>
                <a:xfrm>
                  <a:off x="4538651" y="376328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Durban - Verulam" hidden="1">
                  <a:extLst>
                    <a:ext uri="{FF2B5EF4-FFF2-40B4-BE49-F238E27FC236}">
                      <a16:creationId xmlns:a16="http://schemas.microsoft.com/office/drawing/2014/main" id="{3648BD52-43E4-49DF-8314-C868D17FF8F4}"/>
                    </a:ext>
                  </a:extLst>
                </p:cNvPr>
                <p:cNvSpPr/>
                <p:nvPr/>
              </p:nvSpPr>
              <p:spPr>
                <a:xfrm>
                  <a:off x="4675970" y="40658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Durban - Tongaat" hidden="1">
                  <a:extLst>
                    <a:ext uri="{FF2B5EF4-FFF2-40B4-BE49-F238E27FC236}">
                      <a16:creationId xmlns:a16="http://schemas.microsoft.com/office/drawing/2014/main" id="{BF3DC988-44A1-4A19-A71C-5009B6FFC74B}"/>
                    </a:ext>
                  </a:extLst>
                </p:cNvPr>
                <p:cNvSpPr/>
                <p:nvPr/>
              </p:nvSpPr>
              <p:spPr>
                <a:xfrm>
                  <a:off x="4681230" y="401927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Durban - Isipingo" hidden="1">
                  <a:extLst>
                    <a:ext uri="{FF2B5EF4-FFF2-40B4-BE49-F238E27FC236}">
                      <a16:creationId xmlns:a16="http://schemas.microsoft.com/office/drawing/2014/main" id="{049CD820-4DE9-4BAB-A4FF-B3BC0E2B0AB3}"/>
                    </a:ext>
                  </a:extLst>
                </p:cNvPr>
                <p:cNvSpPr/>
                <p:nvPr/>
              </p:nvSpPr>
              <p:spPr>
                <a:xfrm>
                  <a:off x="4592347" y="4120592"/>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Durban - eThekwini" hidden="1">
                  <a:extLst>
                    <a:ext uri="{FF2B5EF4-FFF2-40B4-BE49-F238E27FC236}">
                      <a16:creationId xmlns:a16="http://schemas.microsoft.com/office/drawing/2014/main" id="{5B66233E-AD61-4B5C-98A8-51D154BC9054}"/>
                    </a:ext>
                  </a:extLst>
                </p:cNvPr>
                <p:cNvSpPr/>
                <p:nvPr/>
              </p:nvSpPr>
              <p:spPr>
                <a:xfrm>
                  <a:off x="4633107" y="4089636"/>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Durban - Chatsworth" hidden="1">
                  <a:extLst>
                    <a:ext uri="{FF2B5EF4-FFF2-40B4-BE49-F238E27FC236}">
                      <a16:creationId xmlns:a16="http://schemas.microsoft.com/office/drawing/2014/main" id="{89931D2E-311A-446A-A3D7-982931E29CD8}"/>
                    </a:ext>
                  </a:extLst>
                </p:cNvPr>
                <p:cNvSpPr/>
                <p:nvPr/>
              </p:nvSpPr>
              <p:spPr>
                <a:xfrm>
                  <a:off x="4561155" y="416700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9" name="Durban - Botha's Hill" hidden="1">
                  <a:extLst>
                    <a:ext uri="{FF2B5EF4-FFF2-40B4-BE49-F238E27FC236}">
                      <a16:creationId xmlns:a16="http://schemas.microsoft.com/office/drawing/2014/main" id="{08AB2C46-4F09-40F2-A9E6-69392612F389}"/>
                    </a:ext>
                  </a:extLst>
                </p:cNvPr>
                <p:cNvSpPr/>
                <p:nvPr/>
              </p:nvSpPr>
              <p:spPr>
                <a:xfrm>
                  <a:off x="4623028" y="404821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Cape Town - Masiphumelele" hidden="1">
                  <a:extLst>
                    <a:ext uri="{FF2B5EF4-FFF2-40B4-BE49-F238E27FC236}">
                      <a16:creationId xmlns:a16="http://schemas.microsoft.com/office/drawing/2014/main" id="{13425568-53E3-4AF7-9E1A-8A7A5ED87BC9}"/>
                    </a:ext>
                  </a:extLst>
                </p:cNvPr>
                <p:cNvSpPr/>
                <p:nvPr/>
              </p:nvSpPr>
              <p:spPr>
                <a:xfrm>
                  <a:off x="3962947" y="439185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1" name="Cape Town - Khayelitsha" hidden="1">
                  <a:extLst>
                    <a:ext uri="{FF2B5EF4-FFF2-40B4-BE49-F238E27FC236}">
                      <a16:creationId xmlns:a16="http://schemas.microsoft.com/office/drawing/2014/main" id="{449FDAB5-314B-44FE-BC70-701806F4BEAE}"/>
                    </a:ext>
                  </a:extLst>
                </p:cNvPr>
                <p:cNvSpPr/>
                <p:nvPr/>
              </p:nvSpPr>
              <p:spPr>
                <a:xfrm>
                  <a:off x="3944611" y="434602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2" name="Cape Town - Groote Schuur" hidden="1">
                  <a:extLst>
                    <a:ext uri="{FF2B5EF4-FFF2-40B4-BE49-F238E27FC236}">
                      <a16:creationId xmlns:a16="http://schemas.microsoft.com/office/drawing/2014/main" id="{F3182B6A-2A56-4DF2-A2B1-F05ABCF4792C}"/>
                    </a:ext>
                  </a:extLst>
                </p:cNvPr>
                <p:cNvSpPr/>
                <p:nvPr/>
              </p:nvSpPr>
              <p:spPr>
                <a:xfrm>
                  <a:off x="3919806" y="428825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3" name="Cape Town - Emavundleni" hidden="1">
                  <a:extLst>
                    <a:ext uri="{FF2B5EF4-FFF2-40B4-BE49-F238E27FC236}">
                      <a16:creationId xmlns:a16="http://schemas.microsoft.com/office/drawing/2014/main" id="{E7F85C38-6D46-433C-ADBF-BA6D72A0681D}"/>
                    </a:ext>
                  </a:extLst>
                </p:cNvPr>
                <p:cNvSpPr/>
                <p:nvPr/>
              </p:nvSpPr>
              <p:spPr>
                <a:xfrm>
                  <a:off x="3919806" y="436403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4" name="Bloemfontein" hidden="1">
                  <a:extLst>
                    <a:ext uri="{FF2B5EF4-FFF2-40B4-BE49-F238E27FC236}">
                      <a16:creationId xmlns:a16="http://schemas.microsoft.com/office/drawing/2014/main" id="{DDAD700C-5AA6-4620-8763-1DD481272184}"/>
                    </a:ext>
                  </a:extLst>
                </p:cNvPr>
                <p:cNvSpPr/>
                <p:nvPr/>
              </p:nvSpPr>
              <p:spPr>
                <a:xfrm>
                  <a:off x="4354955" y="407374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8F2BFF4F-D57E-423E-A29B-4E77481C80A2}"/>
                </a:ext>
              </a:extLst>
            </p:cNvPr>
            <p:cNvSpPr txBox="1"/>
            <p:nvPr/>
          </p:nvSpPr>
          <p:spPr>
            <a:xfrm>
              <a:off x="6627096" y="1613165"/>
              <a:ext cx="914400" cy="381323"/>
            </a:xfrm>
            <a:prstGeom prst="rect">
              <a:avLst/>
            </a:prstGeom>
          </p:spPr>
          <p:txBody>
            <a:bodyPr vert="horz" wrap="none" lIns="91440" tIns="45720" rIns="91440" bIns="45720" rtlCol="0">
              <a:normAutofit fontScale="92500" lnSpcReduction="10000"/>
            </a:bodyPr>
            <a:lstStyle/>
            <a:p>
              <a:r>
                <a:rPr lang="en-US" sz="1600" dirty="0"/>
                <a:t>Kenya</a:t>
              </a:r>
            </a:p>
          </p:txBody>
        </p:sp>
        <p:sp>
          <p:nvSpPr>
            <p:cNvPr id="7" name="TextBox 6">
              <a:extLst>
                <a:ext uri="{FF2B5EF4-FFF2-40B4-BE49-F238E27FC236}">
                  <a16:creationId xmlns:a16="http://schemas.microsoft.com/office/drawing/2014/main" id="{C2334FFD-98FC-422F-8ECE-379FC3C18678}"/>
                </a:ext>
              </a:extLst>
            </p:cNvPr>
            <p:cNvSpPr txBox="1"/>
            <p:nvPr/>
          </p:nvSpPr>
          <p:spPr>
            <a:xfrm>
              <a:off x="6659626" y="2392550"/>
              <a:ext cx="914400" cy="381323"/>
            </a:xfrm>
            <a:prstGeom prst="rect">
              <a:avLst/>
            </a:prstGeom>
          </p:spPr>
          <p:txBody>
            <a:bodyPr vert="horz" wrap="none" lIns="91440" tIns="45720" rIns="91440" bIns="45720" rtlCol="0">
              <a:normAutofit fontScale="92500" lnSpcReduction="10000"/>
            </a:bodyPr>
            <a:lstStyle/>
            <a:p>
              <a:r>
                <a:rPr lang="en-US" sz="1600" dirty="0"/>
                <a:t>Zambia</a:t>
              </a:r>
            </a:p>
          </p:txBody>
        </p:sp>
        <p:sp>
          <p:nvSpPr>
            <p:cNvPr id="8" name="TextBox 7">
              <a:extLst>
                <a:ext uri="{FF2B5EF4-FFF2-40B4-BE49-F238E27FC236}">
                  <a16:creationId xmlns:a16="http://schemas.microsoft.com/office/drawing/2014/main" id="{61A39E2A-84E5-45B3-9E90-0A766DC474ED}"/>
                </a:ext>
              </a:extLst>
            </p:cNvPr>
            <p:cNvSpPr txBox="1"/>
            <p:nvPr/>
          </p:nvSpPr>
          <p:spPr>
            <a:xfrm>
              <a:off x="6542507" y="3010639"/>
              <a:ext cx="914400" cy="381324"/>
            </a:xfrm>
            <a:prstGeom prst="rect">
              <a:avLst/>
            </a:prstGeom>
          </p:spPr>
          <p:txBody>
            <a:bodyPr vert="horz" wrap="none" lIns="91440" tIns="45720" rIns="91440" bIns="45720" rtlCol="0">
              <a:normAutofit fontScale="92500" lnSpcReduction="10000"/>
            </a:bodyPr>
            <a:lstStyle/>
            <a:p>
              <a:r>
                <a:rPr lang="en-US" sz="1600" dirty="0"/>
                <a:t>South Africa</a:t>
              </a:r>
            </a:p>
          </p:txBody>
        </p:sp>
        <p:cxnSp>
          <p:nvCxnSpPr>
            <p:cNvPr id="9" name="Straight Connector 8">
              <a:extLst>
                <a:ext uri="{FF2B5EF4-FFF2-40B4-BE49-F238E27FC236}">
                  <a16:creationId xmlns:a16="http://schemas.microsoft.com/office/drawing/2014/main" id="{6BAA0DA5-5CAA-48D4-BE26-6915258371B8}"/>
                </a:ext>
              </a:extLst>
            </p:cNvPr>
            <p:cNvCxnSpPr>
              <a:cxnSpLocks/>
              <a:endCxn id="51" idx="9"/>
            </p:cNvCxnSpPr>
            <p:nvPr/>
          </p:nvCxnSpPr>
          <p:spPr>
            <a:xfrm flipH="1">
              <a:off x="6589278" y="1872288"/>
              <a:ext cx="196094" cy="307437"/>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69B9F2D-AFA9-48C7-9B82-7A15EA1AA8B8}"/>
                </a:ext>
              </a:extLst>
            </p:cNvPr>
            <p:cNvCxnSpPr>
              <a:endCxn id="46" idx="8"/>
            </p:cNvCxnSpPr>
            <p:nvPr/>
          </p:nvCxnSpPr>
          <p:spPr>
            <a:xfrm flipH="1">
              <a:off x="6450089" y="2571750"/>
              <a:ext cx="277789" cy="41874"/>
            </a:xfrm>
            <a:prstGeom prst="line">
              <a:avLst/>
            </a:prstGeom>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F697B146-ADC4-4457-80DC-A6038D48AEC2}"/>
                </a:ext>
              </a:extLst>
            </p:cNvPr>
            <p:cNvCxnSpPr>
              <a:cxnSpLocks/>
            </p:cNvCxnSpPr>
            <p:nvPr/>
          </p:nvCxnSpPr>
          <p:spPr>
            <a:xfrm flipH="1" flipV="1">
              <a:off x="6319062" y="3186139"/>
              <a:ext cx="319251" cy="1421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5C80C1CE-7FCC-423A-B95A-238DE7BB0E36}"/>
              </a:ext>
            </a:extLst>
          </p:cNvPr>
          <p:cNvGrpSpPr/>
          <p:nvPr/>
        </p:nvGrpSpPr>
        <p:grpSpPr>
          <a:xfrm>
            <a:off x="4623355" y="3341431"/>
            <a:ext cx="2083177" cy="1640260"/>
            <a:chOff x="4623355" y="3341431"/>
            <a:chExt cx="2083177" cy="1640260"/>
          </a:xfrm>
        </p:grpSpPr>
        <p:grpSp>
          <p:nvGrpSpPr>
            <p:cNvPr id="98" name="Group 97">
              <a:extLst>
                <a:ext uri="{FF2B5EF4-FFF2-40B4-BE49-F238E27FC236}">
                  <a16:creationId xmlns:a16="http://schemas.microsoft.com/office/drawing/2014/main" id="{D8F7D5EA-F561-483E-80B8-47E49EAD7F47}"/>
                </a:ext>
              </a:extLst>
            </p:cNvPr>
            <p:cNvGrpSpPr/>
            <p:nvPr/>
          </p:nvGrpSpPr>
          <p:grpSpPr>
            <a:xfrm>
              <a:off x="4623355" y="3341431"/>
              <a:ext cx="1459779" cy="1640260"/>
              <a:chOff x="1898404" y="57150"/>
              <a:chExt cx="3927475" cy="4413053"/>
            </a:xfrm>
          </p:grpSpPr>
          <p:grpSp>
            <p:nvGrpSpPr>
              <p:cNvPr id="99" name="Other Countries">
                <a:extLst>
                  <a:ext uri="{FF2B5EF4-FFF2-40B4-BE49-F238E27FC236}">
                    <a16:creationId xmlns:a16="http://schemas.microsoft.com/office/drawing/2014/main" id="{9699B0F8-4084-4162-B066-653B507A75A6}"/>
                  </a:ext>
                </a:extLst>
              </p:cNvPr>
              <p:cNvGrpSpPr/>
              <p:nvPr/>
            </p:nvGrpSpPr>
            <p:grpSpPr>
              <a:xfrm>
                <a:off x="1898404" y="57150"/>
                <a:ext cx="3927475" cy="4132263"/>
                <a:chOff x="185738" y="136525"/>
                <a:chExt cx="3927475" cy="4132263"/>
              </a:xfrm>
            </p:grpSpPr>
            <p:sp>
              <p:nvSpPr>
                <p:cNvPr id="140" name="Freeform 5">
                  <a:extLst>
                    <a:ext uri="{FF2B5EF4-FFF2-40B4-BE49-F238E27FC236}">
                      <a16:creationId xmlns:a16="http://schemas.microsoft.com/office/drawing/2014/main" id="{42A697C2-9905-4F61-8940-9F8533BA51CF}"/>
                    </a:ext>
                  </a:extLst>
                </p:cNvPr>
                <p:cNvSpPr>
                  <a:spLocks noEditPoints="1"/>
                </p:cNvSpPr>
                <p:nvPr/>
              </p:nvSpPr>
              <p:spPr bwMode="auto">
                <a:xfrm>
                  <a:off x="1849438" y="2682875"/>
                  <a:ext cx="704850" cy="793750"/>
                </a:xfrm>
                <a:custGeom>
                  <a:avLst/>
                  <a:gdLst>
                    <a:gd name="T0" fmla="*/ 182 w 888"/>
                    <a:gd name="T1" fmla="*/ 109 h 1001"/>
                    <a:gd name="T2" fmla="*/ 332 w 888"/>
                    <a:gd name="T3" fmla="*/ 105 h 1001"/>
                    <a:gd name="T4" fmla="*/ 354 w 888"/>
                    <a:gd name="T5" fmla="*/ 120 h 1001"/>
                    <a:gd name="T6" fmla="*/ 360 w 888"/>
                    <a:gd name="T7" fmla="*/ 145 h 1001"/>
                    <a:gd name="T8" fmla="*/ 369 w 888"/>
                    <a:gd name="T9" fmla="*/ 175 h 1001"/>
                    <a:gd name="T10" fmla="*/ 379 w 888"/>
                    <a:gd name="T11" fmla="*/ 205 h 1001"/>
                    <a:gd name="T12" fmla="*/ 392 w 888"/>
                    <a:gd name="T13" fmla="*/ 224 h 1001"/>
                    <a:gd name="T14" fmla="*/ 407 w 888"/>
                    <a:gd name="T15" fmla="*/ 246 h 1001"/>
                    <a:gd name="T16" fmla="*/ 415 w 888"/>
                    <a:gd name="T17" fmla="*/ 257 h 1001"/>
                    <a:gd name="T18" fmla="*/ 460 w 888"/>
                    <a:gd name="T19" fmla="*/ 269 h 1001"/>
                    <a:gd name="T20" fmla="*/ 508 w 888"/>
                    <a:gd name="T21" fmla="*/ 261 h 1001"/>
                    <a:gd name="T22" fmla="*/ 559 w 888"/>
                    <a:gd name="T23" fmla="*/ 199 h 1001"/>
                    <a:gd name="T24" fmla="*/ 694 w 888"/>
                    <a:gd name="T25" fmla="*/ 209 h 1001"/>
                    <a:gd name="T26" fmla="*/ 730 w 888"/>
                    <a:gd name="T27" fmla="*/ 227 h 1001"/>
                    <a:gd name="T28" fmla="*/ 726 w 888"/>
                    <a:gd name="T29" fmla="*/ 267 h 1001"/>
                    <a:gd name="T30" fmla="*/ 734 w 888"/>
                    <a:gd name="T31" fmla="*/ 308 h 1001"/>
                    <a:gd name="T32" fmla="*/ 736 w 888"/>
                    <a:gd name="T33" fmla="*/ 387 h 1001"/>
                    <a:gd name="T34" fmla="*/ 760 w 888"/>
                    <a:gd name="T35" fmla="*/ 427 h 1001"/>
                    <a:gd name="T36" fmla="*/ 756 w 888"/>
                    <a:gd name="T37" fmla="*/ 464 h 1001"/>
                    <a:gd name="T38" fmla="*/ 779 w 888"/>
                    <a:gd name="T39" fmla="*/ 483 h 1001"/>
                    <a:gd name="T40" fmla="*/ 858 w 888"/>
                    <a:gd name="T41" fmla="*/ 481 h 1001"/>
                    <a:gd name="T42" fmla="*/ 884 w 888"/>
                    <a:gd name="T43" fmla="*/ 485 h 1001"/>
                    <a:gd name="T44" fmla="*/ 882 w 888"/>
                    <a:gd name="T45" fmla="*/ 545 h 1001"/>
                    <a:gd name="T46" fmla="*/ 739 w 888"/>
                    <a:gd name="T47" fmla="*/ 626 h 1001"/>
                    <a:gd name="T48" fmla="*/ 747 w 888"/>
                    <a:gd name="T49" fmla="*/ 881 h 1001"/>
                    <a:gd name="T50" fmla="*/ 766 w 888"/>
                    <a:gd name="T51" fmla="*/ 900 h 1001"/>
                    <a:gd name="T52" fmla="*/ 792 w 888"/>
                    <a:gd name="T53" fmla="*/ 930 h 1001"/>
                    <a:gd name="T54" fmla="*/ 828 w 888"/>
                    <a:gd name="T55" fmla="*/ 964 h 1001"/>
                    <a:gd name="T56" fmla="*/ 696 w 888"/>
                    <a:gd name="T57" fmla="*/ 999 h 1001"/>
                    <a:gd name="T58" fmla="*/ 646 w 888"/>
                    <a:gd name="T59" fmla="*/ 999 h 1001"/>
                    <a:gd name="T60" fmla="*/ 608 w 888"/>
                    <a:gd name="T61" fmla="*/ 990 h 1001"/>
                    <a:gd name="T62" fmla="*/ 540 w 888"/>
                    <a:gd name="T63" fmla="*/ 984 h 1001"/>
                    <a:gd name="T64" fmla="*/ 488 w 888"/>
                    <a:gd name="T65" fmla="*/ 958 h 1001"/>
                    <a:gd name="T66" fmla="*/ 159 w 888"/>
                    <a:gd name="T67" fmla="*/ 950 h 1001"/>
                    <a:gd name="T68" fmla="*/ 112 w 888"/>
                    <a:gd name="T69" fmla="*/ 922 h 1001"/>
                    <a:gd name="T70" fmla="*/ 78 w 888"/>
                    <a:gd name="T71" fmla="*/ 932 h 1001"/>
                    <a:gd name="T72" fmla="*/ 37 w 888"/>
                    <a:gd name="T73" fmla="*/ 937 h 1001"/>
                    <a:gd name="T74" fmla="*/ 11 w 888"/>
                    <a:gd name="T75" fmla="*/ 943 h 1001"/>
                    <a:gd name="T76" fmla="*/ 9 w 888"/>
                    <a:gd name="T77" fmla="*/ 845 h 1001"/>
                    <a:gd name="T78" fmla="*/ 26 w 888"/>
                    <a:gd name="T79" fmla="*/ 800 h 1001"/>
                    <a:gd name="T80" fmla="*/ 37 w 888"/>
                    <a:gd name="T81" fmla="*/ 763 h 1001"/>
                    <a:gd name="T82" fmla="*/ 46 w 888"/>
                    <a:gd name="T83" fmla="*/ 718 h 1001"/>
                    <a:gd name="T84" fmla="*/ 52 w 888"/>
                    <a:gd name="T85" fmla="*/ 695 h 1001"/>
                    <a:gd name="T86" fmla="*/ 60 w 888"/>
                    <a:gd name="T87" fmla="*/ 659 h 1001"/>
                    <a:gd name="T88" fmla="*/ 73 w 888"/>
                    <a:gd name="T89" fmla="*/ 642 h 1001"/>
                    <a:gd name="T90" fmla="*/ 105 w 888"/>
                    <a:gd name="T91" fmla="*/ 599 h 1001"/>
                    <a:gd name="T92" fmla="*/ 137 w 888"/>
                    <a:gd name="T93" fmla="*/ 575 h 1001"/>
                    <a:gd name="T94" fmla="*/ 152 w 888"/>
                    <a:gd name="T95" fmla="*/ 513 h 1001"/>
                    <a:gd name="T96" fmla="*/ 146 w 888"/>
                    <a:gd name="T97" fmla="*/ 451 h 1001"/>
                    <a:gd name="T98" fmla="*/ 108 w 888"/>
                    <a:gd name="T99" fmla="*/ 383 h 1001"/>
                    <a:gd name="T100" fmla="*/ 97 w 888"/>
                    <a:gd name="T101" fmla="*/ 331 h 1001"/>
                    <a:gd name="T102" fmla="*/ 108 w 888"/>
                    <a:gd name="T103" fmla="*/ 321 h 1001"/>
                    <a:gd name="T104" fmla="*/ 122 w 888"/>
                    <a:gd name="T105" fmla="*/ 288 h 1001"/>
                    <a:gd name="T106" fmla="*/ 82 w 888"/>
                    <a:gd name="T107" fmla="*/ 184 h 1001"/>
                    <a:gd name="T108" fmla="*/ 45 w 888"/>
                    <a:gd name="T109" fmla="*/ 120 h 1001"/>
                    <a:gd name="T110" fmla="*/ 71 w 888"/>
                    <a:gd name="T111" fmla="*/ 117 h 1001"/>
                    <a:gd name="T112" fmla="*/ 116 w 888"/>
                    <a:gd name="T113" fmla="*/ 107 h 1001"/>
                    <a:gd name="T114" fmla="*/ 97 w 888"/>
                    <a:gd name="T115" fmla="*/ 17 h 1001"/>
                    <a:gd name="T116" fmla="*/ 56 w 888"/>
                    <a:gd name="T117" fmla="*/ 49 h 1001"/>
                    <a:gd name="T118" fmla="*/ 37 w 888"/>
                    <a:gd name="T119" fmla="*/ 83 h 1001"/>
                    <a:gd name="T120" fmla="*/ 30 w 888"/>
                    <a:gd name="T121" fmla="*/ 43 h 1001"/>
                    <a:gd name="T122" fmla="*/ 50 w 888"/>
                    <a:gd name="T123" fmla="*/ 2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1001">
                      <a:moveTo>
                        <a:pt x="5" y="903"/>
                      </a:moveTo>
                      <a:lnTo>
                        <a:pt x="7" y="909"/>
                      </a:lnTo>
                      <a:lnTo>
                        <a:pt x="7" y="909"/>
                      </a:lnTo>
                      <a:lnTo>
                        <a:pt x="5" y="909"/>
                      </a:lnTo>
                      <a:lnTo>
                        <a:pt x="5" y="909"/>
                      </a:lnTo>
                      <a:lnTo>
                        <a:pt x="3" y="905"/>
                      </a:lnTo>
                      <a:lnTo>
                        <a:pt x="0" y="892"/>
                      </a:lnTo>
                      <a:lnTo>
                        <a:pt x="0" y="890"/>
                      </a:lnTo>
                      <a:lnTo>
                        <a:pt x="0" y="890"/>
                      </a:lnTo>
                      <a:lnTo>
                        <a:pt x="0" y="888"/>
                      </a:lnTo>
                      <a:lnTo>
                        <a:pt x="1" y="888"/>
                      </a:lnTo>
                      <a:lnTo>
                        <a:pt x="1" y="888"/>
                      </a:lnTo>
                      <a:lnTo>
                        <a:pt x="3" y="890"/>
                      </a:lnTo>
                      <a:lnTo>
                        <a:pt x="3" y="892"/>
                      </a:lnTo>
                      <a:lnTo>
                        <a:pt x="3" y="896"/>
                      </a:lnTo>
                      <a:lnTo>
                        <a:pt x="3" y="900"/>
                      </a:lnTo>
                      <a:lnTo>
                        <a:pt x="5" y="903"/>
                      </a:lnTo>
                      <a:close/>
                      <a:moveTo>
                        <a:pt x="165" y="105"/>
                      </a:moveTo>
                      <a:lnTo>
                        <a:pt x="167" y="107"/>
                      </a:lnTo>
                      <a:lnTo>
                        <a:pt x="169" y="107"/>
                      </a:lnTo>
                      <a:lnTo>
                        <a:pt x="176" y="107"/>
                      </a:lnTo>
                      <a:lnTo>
                        <a:pt x="178" y="107"/>
                      </a:lnTo>
                      <a:lnTo>
                        <a:pt x="182" y="109"/>
                      </a:lnTo>
                      <a:lnTo>
                        <a:pt x="184" y="109"/>
                      </a:lnTo>
                      <a:lnTo>
                        <a:pt x="191" y="109"/>
                      </a:lnTo>
                      <a:lnTo>
                        <a:pt x="197" y="109"/>
                      </a:lnTo>
                      <a:lnTo>
                        <a:pt x="200" y="109"/>
                      </a:lnTo>
                      <a:lnTo>
                        <a:pt x="206" y="109"/>
                      </a:lnTo>
                      <a:lnTo>
                        <a:pt x="208" y="109"/>
                      </a:lnTo>
                      <a:lnTo>
                        <a:pt x="217" y="107"/>
                      </a:lnTo>
                      <a:lnTo>
                        <a:pt x="223" y="107"/>
                      </a:lnTo>
                      <a:lnTo>
                        <a:pt x="236" y="107"/>
                      </a:lnTo>
                      <a:lnTo>
                        <a:pt x="244" y="107"/>
                      </a:lnTo>
                      <a:lnTo>
                        <a:pt x="249" y="107"/>
                      </a:lnTo>
                      <a:lnTo>
                        <a:pt x="257" y="107"/>
                      </a:lnTo>
                      <a:lnTo>
                        <a:pt x="262" y="107"/>
                      </a:lnTo>
                      <a:lnTo>
                        <a:pt x="270" y="107"/>
                      </a:lnTo>
                      <a:lnTo>
                        <a:pt x="283" y="107"/>
                      </a:lnTo>
                      <a:lnTo>
                        <a:pt x="289" y="107"/>
                      </a:lnTo>
                      <a:lnTo>
                        <a:pt x="296" y="107"/>
                      </a:lnTo>
                      <a:lnTo>
                        <a:pt x="302" y="107"/>
                      </a:lnTo>
                      <a:lnTo>
                        <a:pt x="309" y="107"/>
                      </a:lnTo>
                      <a:lnTo>
                        <a:pt x="315" y="107"/>
                      </a:lnTo>
                      <a:lnTo>
                        <a:pt x="323" y="107"/>
                      </a:lnTo>
                      <a:lnTo>
                        <a:pt x="328" y="105"/>
                      </a:lnTo>
                      <a:lnTo>
                        <a:pt x="332" y="105"/>
                      </a:lnTo>
                      <a:lnTo>
                        <a:pt x="334" y="107"/>
                      </a:lnTo>
                      <a:lnTo>
                        <a:pt x="338" y="107"/>
                      </a:lnTo>
                      <a:lnTo>
                        <a:pt x="338" y="109"/>
                      </a:lnTo>
                      <a:lnTo>
                        <a:pt x="339" y="109"/>
                      </a:lnTo>
                      <a:lnTo>
                        <a:pt x="341" y="109"/>
                      </a:lnTo>
                      <a:lnTo>
                        <a:pt x="343" y="109"/>
                      </a:lnTo>
                      <a:lnTo>
                        <a:pt x="343" y="107"/>
                      </a:lnTo>
                      <a:lnTo>
                        <a:pt x="345" y="107"/>
                      </a:lnTo>
                      <a:lnTo>
                        <a:pt x="347" y="109"/>
                      </a:lnTo>
                      <a:lnTo>
                        <a:pt x="351" y="109"/>
                      </a:lnTo>
                      <a:lnTo>
                        <a:pt x="353" y="111"/>
                      </a:lnTo>
                      <a:lnTo>
                        <a:pt x="353" y="111"/>
                      </a:lnTo>
                      <a:lnTo>
                        <a:pt x="351" y="113"/>
                      </a:lnTo>
                      <a:lnTo>
                        <a:pt x="351" y="113"/>
                      </a:lnTo>
                      <a:lnTo>
                        <a:pt x="353" y="115"/>
                      </a:lnTo>
                      <a:lnTo>
                        <a:pt x="353" y="115"/>
                      </a:lnTo>
                      <a:lnTo>
                        <a:pt x="353" y="117"/>
                      </a:lnTo>
                      <a:lnTo>
                        <a:pt x="353" y="120"/>
                      </a:lnTo>
                      <a:lnTo>
                        <a:pt x="353" y="120"/>
                      </a:lnTo>
                      <a:lnTo>
                        <a:pt x="354" y="120"/>
                      </a:lnTo>
                      <a:lnTo>
                        <a:pt x="354" y="120"/>
                      </a:lnTo>
                      <a:lnTo>
                        <a:pt x="354" y="120"/>
                      </a:lnTo>
                      <a:lnTo>
                        <a:pt x="354" y="120"/>
                      </a:lnTo>
                      <a:lnTo>
                        <a:pt x="354" y="122"/>
                      </a:lnTo>
                      <a:lnTo>
                        <a:pt x="354" y="124"/>
                      </a:lnTo>
                      <a:lnTo>
                        <a:pt x="356" y="124"/>
                      </a:lnTo>
                      <a:lnTo>
                        <a:pt x="356" y="126"/>
                      </a:lnTo>
                      <a:lnTo>
                        <a:pt x="358" y="126"/>
                      </a:lnTo>
                      <a:lnTo>
                        <a:pt x="358" y="126"/>
                      </a:lnTo>
                      <a:lnTo>
                        <a:pt x="360" y="126"/>
                      </a:lnTo>
                      <a:lnTo>
                        <a:pt x="360" y="128"/>
                      </a:lnTo>
                      <a:lnTo>
                        <a:pt x="362" y="130"/>
                      </a:lnTo>
                      <a:lnTo>
                        <a:pt x="362" y="130"/>
                      </a:lnTo>
                      <a:lnTo>
                        <a:pt x="362" y="132"/>
                      </a:lnTo>
                      <a:lnTo>
                        <a:pt x="362" y="132"/>
                      </a:lnTo>
                      <a:lnTo>
                        <a:pt x="360" y="134"/>
                      </a:lnTo>
                      <a:lnTo>
                        <a:pt x="362" y="139"/>
                      </a:lnTo>
                      <a:lnTo>
                        <a:pt x="362" y="139"/>
                      </a:lnTo>
                      <a:lnTo>
                        <a:pt x="362" y="141"/>
                      </a:lnTo>
                      <a:lnTo>
                        <a:pt x="362" y="141"/>
                      </a:lnTo>
                      <a:lnTo>
                        <a:pt x="362" y="141"/>
                      </a:lnTo>
                      <a:lnTo>
                        <a:pt x="360" y="141"/>
                      </a:lnTo>
                      <a:lnTo>
                        <a:pt x="360" y="141"/>
                      </a:lnTo>
                      <a:lnTo>
                        <a:pt x="360" y="143"/>
                      </a:lnTo>
                      <a:lnTo>
                        <a:pt x="360" y="145"/>
                      </a:lnTo>
                      <a:lnTo>
                        <a:pt x="360" y="145"/>
                      </a:lnTo>
                      <a:lnTo>
                        <a:pt x="360" y="147"/>
                      </a:lnTo>
                      <a:lnTo>
                        <a:pt x="360" y="147"/>
                      </a:lnTo>
                      <a:lnTo>
                        <a:pt x="360" y="147"/>
                      </a:lnTo>
                      <a:lnTo>
                        <a:pt x="362" y="147"/>
                      </a:lnTo>
                      <a:lnTo>
                        <a:pt x="362" y="147"/>
                      </a:lnTo>
                      <a:lnTo>
                        <a:pt x="362" y="149"/>
                      </a:lnTo>
                      <a:lnTo>
                        <a:pt x="360" y="150"/>
                      </a:lnTo>
                      <a:lnTo>
                        <a:pt x="360" y="150"/>
                      </a:lnTo>
                      <a:lnTo>
                        <a:pt x="362" y="150"/>
                      </a:lnTo>
                      <a:lnTo>
                        <a:pt x="362" y="150"/>
                      </a:lnTo>
                      <a:lnTo>
                        <a:pt x="362" y="152"/>
                      </a:lnTo>
                      <a:lnTo>
                        <a:pt x="364" y="154"/>
                      </a:lnTo>
                      <a:lnTo>
                        <a:pt x="364" y="154"/>
                      </a:lnTo>
                      <a:lnTo>
                        <a:pt x="362" y="156"/>
                      </a:lnTo>
                      <a:lnTo>
                        <a:pt x="362" y="158"/>
                      </a:lnTo>
                      <a:lnTo>
                        <a:pt x="362" y="160"/>
                      </a:lnTo>
                      <a:lnTo>
                        <a:pt x="364" y="162"/>
                      </a:lnTo>
                      <a:lnTo>
                        <a:pt x="364" y="162"/>
                      </a:lnTo>
                      <a:lnTo>
                        <a:pt x="364" y="165"/>
                      </a:lnTo>
                      <a:lnTo>
                        <a:pt x="364" y="167"/>
                      </a:lnTo>
                      <a:lnTo>
                        <a:pt x="366" y="167"/>
                      </a:lnTo>
                      <a:lnTo>
                        <a:pt x="369" y="173"/>
                      </a:lnTo>
                      <a:lnTo>
                        <a:pt x="369" y="175"/>
                      </a:lnTo>
                      <a:lnTo>
                        <a:pt x="369" y="177"/>
                      </a:lnTo>
                      <a:lnTo>
                        <a:pt x="369" y="177"/>
                      </a:lnTo>
                      <a:lnTo>
                        <a:pt x="371" y="177"/>
                      </a:lnTo>
                      <a:lnTo>
                        <a:pt x="373" y="179"/>
                      </a:lnTo>
                      <a:lnTo>
                        <a:pt x="373" y="179"/>
                      </a:lnTo>
                      <a:lnTo>
                        <a:pt x="375" y="179"/>
                      </a:lnTo>
                      <a:lnTo>
                        <a:pt x="377" y="181"/>
                      </a:lnTo>
                      <a:lnTo>
                        <a:pt x="377" y="184"/>
                      </a:lnTo>
                      <a:lnTo>
                        <a:pt x="377" y="186"/>
                      </a:lnTo>
                      <a:lnTo>
                        <a:pt x="377" y="186"/>
                      </a:lnTo>
                      <a:lnTo>
                        <a:pt x="377" y="186"/>
                      </a:lnTo>
                      <a:lnTo>
                        <a:pt x="377" y="188"/>
                      </a:lnTo>
                      <a:lnTo>
                        <a:pt x="379" y="188"/>
                      </a:lnTo>
                      <a:lnTo>
                        <a:pt x="379" y="188"/>
                      </a:lnTo>
                      <a:lnTo>
                        <a:pt x="379" y="190"/>
                      </a:lnTo>
                      <a:lnTo>
                        <a:pt x="379" y="192"/>
                      </a:lnTo>
                      <a:lnTo>
                        <a:pt x="379" y="192"/>
                      </a:lnTo>
                      <a:lnTo>
                        <a:pt x="379" y="194"/>
                      </a:lnTo>
                      <a:lnTo>
                        <a:pt x="377" y="194"/>
                      </a:lnTo>
                      <a:lnTo>
                        <a:pt x="377" y="196"/>
                      </a:lnTo>
                      <a:lnTo>
                        <a:pt x="377" y="199"/>
                      </a:lnTo>
                      <a:lnTo>
                        <a:pt x="377" y="203"/>
                      </a:lnTo>
                      <a:lnTo>
                        <a:pt x="379" y="205"/>
                      </a:lnTo>
                      <a:lnTo>
                        <a:pt x="381" y="207"/>
                      </a:lnTo>
                      <a:lnTo>
                        <a:pt x="381" y="209"/>
                      </a:lnTo>
                      <a:lnTo>
                        <a:pt x="381" y="209"/>
                      </a:lnTo>
                      <a:lnTo>
                        <a:pt x="381" y="211"/>
                      </a:lnTo>
                      <a:lnTo>
                        <a:pt x="383" y="211"/>
                      </a:lnTo>
                      <a:lnTo>
                        <a:pt x="386" y="212"/>
                      </a:lnTo>
                      <a:lnTo>
                        <a:pt x="388" y="214"/>
                      </a:lnTo>
                      <a:lnTo>
                        <a:pt x="388" y="214"/>
                      </a:lnTo>
                      <a:lnTo>
                        <a:pt x="388" y="216"/>
                      </a:lnTo>
                      <a:lnTo>
                        <a:pt x="388" y="218"/>
                      </a:lnTo>
                      <a:lnTo>
                        <a:pt x="388" y="218"/>
                      </a:lnTo>
                      <a:lnTo>
                        <a:pt x="390" y="220"/>
                      </a:lnTo>
                      <a:lnTo>
                        <a:pt x="390" y="218"/>
                      </a:lnTo>
                      <a:lnTo>
                        <a:pt x="390" y="218"/>
                      </a:lnTo>
                      <a:lnTo>
                        <a:pt x="392" y="218"/>
                      </a:lnTo>
                      <a:lnTo>
                        <a:pt x="392" y="220"/>
                      </a:lnTo>
                      <a:lnTo>
                        <a:pt x="394" y="220"/>
                      </a:lnTo>
                      <a:lnTo>
                        <a:pt x="394" y="220"/>
                      </a:lnTo>
                      <a:lnTo>
                        <a:pt x="394" y="220"/>
                      </a:lnTo>
                      <a:lnTo>
                        <a:pt x="394" y="222"/>
                      </a:lnTo>
                      <a:lnTo>
                        <a:pt x="392" y="222"/>
                      </a:lnTo>
                      <a:lnTo>
                        <a:pt x="392" y="222"/>
                      </a:lnTo>
                      <a:lnTo>
                        <a:pt x="392" y="224"/>
                      </a:lnTo>
                      <a:lnTo>
                        <a:pt x="392" y="224"/>
                      </a:lnTo>
                      <a:lnTo>
                        <a:pt x="394" y="226"/>
                      </a:lnTo>
                      <a:lnTo>
                        <a:pt x="396" y="226"/>
                      </a:lnTo>
                      <a:lnTo>
                        <a:pt x="396" y="229"/>
                      </a:lnTo>
                      <a:lnTo>
                        <a:pt x="398" y="231"/>
                      </a:lnTo>
                      <a:lnTo>
                        <a:pt x="401" y="233"/>
                      </a:lnTo>
                      <a:lnTo>
                        <a:pt x="401" y="235"/>
                      </a:lnTo>
                      <a:lnTo>
                        <a:pt x="401" y="235"/>
                      </a:lnTo>
                      <a:lnTo>
                        <a:pt x="401" y="237"/>
                      </a:lnTo>
                      <a:lnTo>
                        <a:pt x="401" y="239"/>
                      </a:lnTo>
                      <a:lnTo>
                        <a:pt x="403" y="239"/>
                      </a:lnTo>
                      <a:lnTo>
                        <a:pt x="403" y="239"/>
                      </a:lnTo>
                      <a:lnTo>
                        <a:pt x="403" y="239"/>
                      </a:lnTo>
                      <a:lnTo>
                        <a:pt x="403" y="241"/>
                      </a:lnTo>
                      <a:lnTo>
                        <a:pt x="403" y="241"/>
                      </a:lnTo>
                      <a:lnTo>
                        <a:pt x="405" y="241"/>
                      </a:lnTo>
                      <a:lnTo>
                        <a:pt x="405" y="241"/>
                      </a:lnTo>
                      <a:lnTo>
                        <a:pt x="403" y="242"/>
                      </a:lnTo>
                      <a:lnTo>
                        <a:pt x="403" y="242"/>
                      </a:lnTo>
                      <a:lnTo>
                        <a:pt x="403" y="242"/>
                      </a:lnTo>
                      <a:lnTo>
                        <a:pt x="405" y="244"/>
                      </a:lnTo>
                      <a:lnTo>
                        <a:pt x="407" y="246"/>
                      </a:lnTo>
                      <a:lnTo>
                        <a:pt x="407" y="246"/>
                      </a:lnTo>
                      <a:lnTo>
                        <a:pt x="409" y="246"/>
                      </a:lnTo>
                      <a:lnTo>
                        <a:pt x="409" y="246"/>
                      </a:lnTo>
                      <a:lnTo>
                        <a:pt x="409" y="248"/>
                      </a:lnTo>
                      <a:lnTo>
                        <a:pt x="409" y="248"/>
                      </a:lnTo>
                      <a:lnTo>
                        <a:pt x="411" y="248"/>
                      </a:lnTo>
                      <a:lnTo>
                        <a:pt x="411" y="248"/>
                      </a:lnTo>
                      <a:lnTo>
                        <a:pt x="409" y="250"/>
                      </a:lnTo>
                      <a:lnTo>
                        <a:pt x="411" y="250"/>
                      </a:lnTo>
                      <a:lnTo>
                        <a:pt x="411" y="250"/>
                      </a:lnTo>
                      <a:lnTo>
                        <a:pt x="413" y="250"/>
                      </a:lnTo>
                      <a:lnTo>
                        <a:pt x="413" y="252"/>
                      </a:lnTo>
                      <a:lnTo>
                        <a:pt x="413" y="252"/>
                      </a:lnTo>
                      <a:lnTo>
                        <a:pt x="413" y="252"/>
                      </a:lnTo>
                      <a:lnTo>
                        <a:pt x="415" y="254"/>
                      </a:lnTo>
                      <a:lnTo>
                        <a:pt x="415" y="254"/>
                      </a:lnTo>
                      <a:lnTo>
                        <a:pt x="413" y="254"/>
                      </a:lnTo>
                      <a:lnTo>
                        <a:pt x="413" y="256"/>
                      </a:lnTo>
                      <a:lnTo>
                        <a:pt x="413" y="256"/>
                      </a:lnTo>
                      <a:lnTo>
                        <a:pt x="415" y="256"/>
                      </a:lnTo>
                      <a:lnTo>
                        <a:pt x="415" y="257"/>
                      </a:lnTo>
                      <a:lnTo>
                        <a:pt x="415" y="257"/>
                      </a:lnTo>
                      <a:lnTo>
                        <a:pt x="415" y="257"/>
                      </a:lnTo>
                      <a:lnTo>
                        <a:pt x="415" y="257"/>
                      </a:lnTo>
                      <a:lnTo>
                        <a:pt x="415" y="257"/>
                      </a:lnTo>
                      <a:lnTo>
                        <a:pt x="416" y="257"/>
                      </a:lnTo>
                      <a:lnTo>
                        <a:pt x="416" y="259"/>
                      </a:lnTo>
                      <a:lnTo>
                        <a:pt x="418" y="261"/>
                      </a:lnTo>
                      <a:lnTo>
                        <a:pt x="420" y="261"/>
                      </a:lnTo>
                      <a:lnTo>
                        <a:pt x="420" y="263"/>
                      </a:lnTo>
                      <a:lnTo>
                        <a:pt x="420" y="263"/>
                      </a:lnTo>
                      <a:lnTo>
                        <a:pt x="420" y="265"/>
                      </a:lnTo>
                      <a:lnTo>
                        <a:pt x="420" y="267"/>
                      </a:lnTo>
                      <a:lnTo>
                        <a:pt x="420" y="267"/>
                      </a:lnTo>
                      <a:lnTo>
                        <a:pt x="424" y="269"/>
                      </a:lnTo>
                      <a:lnTo>
                        <a:pt x="426" y="269"/>
                      </a:lnTo>
                      <a:lnTo>
                        <a:pt x="433" y="267"/>
                      </a:lnTo>
                      <a:lnTo>
                        <a:pt x="435" y="267"/>
                      </a:lnTo>
                      <a:lnTo>
                        <a:pt x="437" y="267"/>
                      </a:lnTo>
                      <a:lnTo>
                        <a:pt x="439" y="267"/>
                      </a:lnTo>
                      <a:lnTo>
                        <a:pt x="443" y="265"/>
                      </a:lnTo>
                      <a:lnTo>
                        <a:pt x="445" y="265"/>
                      </a:lnTo>
                      <a:lnTo>
                        <a:pt x="446" y="265"/>
                      </a:lnTo>
                      <a:lnTo>
                        <a:pt x="448" y="265"/>
                      </a:lnTo>
                      <a:lnTo>
                        <a:pt x="452" y="269"/>
                      </a:lnTo>
                      <a:lnTo>
                        <a:pt x="454" y="269"/>
                      </a:lnTo>
                      <a:lnTo>
                        <a:pt x="460" y="269"/>
                      </a:lnTo>
                      <a:lnTo>
                        <a:pt x="460" y="267"/>
                      </a:lnTo>
                      <a:lnTo>
                        <a:pt x="460" y="265"/>
                      </a:lnTo>
                      <a:lnTo>
                        <a:pt x="462" y="263"/>
                      </a:lnTo>
                      <a:lnTo>
                        <a:pt x="462" y="263"/>
                      </a:lnTo>
                      <a:lnTo>
                        <a:pt x="463" y="263"/>
                      </a:lnTo>
                      <a:lnTo>
                        <a:pt x="465" y="261"/>
                      </a:lnTo>
                      <a:lnTo>
                        <a:pt x="467" y="261"/>
                      </a:lnTo>
                      <a:lnTo>
                        <a:pt x="473" y="261"/>
                      </a:lnTo>
                      <a:lnTo>
                        <a:pt x="477" y="261"/>
                      </a:lnTo>
                      <a:lnTo>
                        <a:pt x="478" y="263"/>
                      </a:lnTo>
                      <a:lnTo>
                        <a:pt x="480" y="263"/>
                      </a:lnTo>
                      <a:lnTo>
                        <a:pt x="480" y="263"/>
                      </a:lnTo>
                      <a:lnTo>
                        <a:pt x="482" y="261"/>
                      </a:lnTo>
                      <a:lnTo>
                        <a:pt x="484" y="261"/>
                      </a:lnTo>
                      <a:lnTo>
                        <a:pt x="490" y="261"/>
                      </a:lnTo>
                      <a:lnTo>
                        <a:pt x="490" y="259"/>
                      </a:lnTo>
                      <a:lnTo>
                        <a:pt x="490" y="257"/>
                      </a:lnTo>
                      <a:lnTo>
                        <a:pt x="490" y="256"/>
                      </a:lnTo>
                      <a:lnTo>
                        <a:pt x="507" y="256"/>
                      </a:lnTo>
                      <a:lnTo>
                        <a:pt x="507" y="257"/>
                      </a:lnTo>
                      <a:lnTo>
                        <a:pt x="507" y="259"/>
                      </a:lnTo>
                      <a:lnTo>
                        <a:pt x="508" y="259"/>
                      </a:lnTo>
                      <a:lnTo>
                        <a:pt x="508" y="261"/>
                      </a:lnTo>
                      <a:lnTo>
                        <a:pt x="552" y="261"/>
                      </a:lnTo>
                      <a:lnTo>
                        <a:pt x="550" y="256"/>
                      </a:lnTo>
                      <a:lnTo>
                        <a:pt x="550" y="252"/>
                      </a:lnTo>
                      <a:lnTo>
                        <a:pt x="550" y="248"/>
                      </a:lnTo>
                      <a:lnTo>
                        <a:pt x="552" y="246"/>
                      </a:lnTo>
                      <a:lnTo>
                        <a:pt x="552" y="242"/>
                      </a:lnTo>
                      <a:lnTo>
                        <a:pt x="552" y="241"/>
                      </a:lnTo>
                      <a:lnTo>
                        <a:pt x="552" y="239"/>
                      </a:lnTo>
                      <a:lnTo>
                        <a:pt x="552" y="237"/>
                      </a:lnTo>
                      <a:lnTo>
                        <a:pt x="552" y="235"/>
                      </a:lnTo>
                      <a:lnTo>
                        <a:pt x="550" y="233"/>
                      </a:lnTo>
                      <a:lnTo>
                        <a:pt x="552" y="231"/>
                      </a:lnTo>
                      <a:lnTo>
                        <a:pt x="555" y="231"/>
                      </a:lnTo>
                      <a:lnTo>
                        <a:pt x="557" y="231"/>
                      </a:lnTo>
                      <a:lnTo>
                        <a:pt x="557" y="229"/>
                      </a:lnTo>
                      <a:lnTo>
                        <a:pt x="559" y="226"/>
                      </a:lnTo>
                      <a:lnTo>
                        <a:pt x="559" y="226"/>
                      </a:lnTo>
                      <a:lnTo>
                        <a:pt x="561" y="224"/>
                      </a:lnTo>
                      <a:lnTo>
                        <a:pt x="563" y="222"/>
                      </a:lnTo>
                      <a:lnTo>
                        <a:pt x="559" y="216"/>
                      </a:lnTo>
                      <a:lnTo>
                        <a:pt x="559" y="214"/>
                      </a:lnTo>
                      <a:lnTo>
                        <a:pt x="559" y="212"/>
                      </a:lnTo>
                      <a:lnTo>
                        <a:pt x="559" y="199"/>
                      </a:lnTo>
                      <a:lnTo>
                        <a:pt x="561" y="197"/>
                      </a:lnTo>
                      <a:lnTo>
                        <a:pt x="561" y="196"/>
                      </a:lnTo>
                      <a:lnTo>
                        <a:pt x="563" y="194"/>
                      </a:lnTo>
                      <a:lnTo>
                        <a:pt x="565" y="192"/>
                      </a:lnTo>
                      <a:lnTo>
                        <a:pt x="563" y="192"/>
                      </a:lnTo>
                      <a:lnTo>
                        <a:pt x="563" y="190"/>
                      </a:lnTo>
                      <a:lnTo>
                        <a:pt x="617" y="190"/>
                      </a:lnTo>
                      <a:lnTo>
                        <a:pt x="617" y="188"/>
                      </a:lnTo>
                      <a:lnTo>
                        <a:pt x="619" y="186"/>
                      </a:lnTo>
                      <a:lnTo>
                        <a:pt x="619" y="184"/>
                      </a:lnTo>
                      <a:lnTo>
                        <a:pt x="619" y="184"/>
                      </a:lnTo>
                      <a:lnTo>
                        <a:pt x="619" y="182"/>
                      </a:lnTo>
                      <a:lnTo>
                        <a:pt x="621" y="182"/>
                      </a:lnTo>
                      <a:lnTo>
                        <a:pt x="640" y="182"/>
                      </a:lnTo>
                      <a:lnTo>
                        <a:pt x="640" y="188"/>
                      </a:lnTo>
                      <a:lnTo>
                        <a:pt x="636" y="192"/>
                      </a:lnTo>
                      <a:lnTo>
                        <a:pt x="636" y="196"/>
                      </a:lnTo>
                      <a:lnTo>
                        <a:pt x="634" y="199"/>
                      </a:lnTo>
                      <a:lnTo>
                        <a:pt x="634" y="203"/>
                      </a:lnTo>
                      <a:lnTo>
                        <a:pt x="634" y="207"/>
                      </a:lnTo>
                      <a:lnTo>
                        <a:pt x="634" y="209"/>
                      </a:lnTo>
                      <a:lnTo>
                        <a:pt x="691" y="209"/>
                      </a:lnTo>
                      <a:lnTo>
                        <a:pt x="694" y="209"/>
                      </a:lnTo>
                      <a:lnTo>
                        <a:pt x="724" y="209"/>
                      </a:lnTo>
                      <a:lnTo>
                        <a:pt x="724" y="209"/>
                      </a:lnTo>
                      <a:lnTo>
                        <a:pt x="724" y="211"/>
                      </a:lnTo>
                      <a:lnTo>
                        <a:pt x="726" y="211"/>
                      </a:lnTo>
                      <a:lnTo>
                        <a:pt x="726" y="211"/>
                      </a:lnTo>
                      <a:lnTo>
                        <a:pt x="728" y="214"/>
                      </a:lnTo>
                      <a:lnTo>
                        <a:pt x="728" y="214"/>
                      </a:lnTo>
                      <a:lnTo>
                        <a:pt x="730" y="216"/>
                      </a:lnTo>
                      <a:lnTo>
                        <a:pt x="728" y="216"/>
                      </a:lnTo>
                      <a:lnTo>
                        <a:pt x="728" y="216"/>
                      </a:lnTo>
                      <a:lnTo>
                        <a:pt x="728" y="218"/>
                      </a:lnTo>
                      <a:lnTo>
                        <a:pt x="728" y="218"/>
                      </a:lnTo>
                      <a:lnTo>
                        <a:pt x="730" y="218"/>
                      </a:lnTo>
                      <a:lnTo>
                        <a:pt x="730" y="220"/>
                      </a:lnTo>
                      <a:lnTo>
                        <a:pt x="730" y="222"/>
                      </a:lnTo>
                      <a:lnTo>
                        <a:pt x="730" y="222"/>
                      </a:lnTo>
                      <a:lnTo>
                        <a:pt x="730" y="222"/>
                      </a:lnTo>
                      <a:lnTo>
                        <a:pt x="730" y="224"/>
                      </a:lnTo>
                      <a:lnTo>
                        <a:pt x="730" y="226"/>
                      </a:lnTo>
                      <a:lnTo>
                        <a:pt x="730" y="226"/>
                      </a:lnTo>
                      <a:lnTo>
                        <a:pt x="730" y="227"/>
                      </a:lnTo>
                      <a:lnTo>
                        <a:pt x="730" y="227"/>
                      </a:lnTo>
                      <a:lnTo>
                        <a:pt x="730" y="227"/>
                      </a:lnTo>
                      <a:lnTo>
                        <a:pt x="730" y="231"/>
                      </a:lnTo>
                      <a:lnTo>
                        <a:pt x="730" y="231"/>
                      </a:lnTo>
                      <a:lnTo>
                        <a:pt x="728" y="233"/>
                      </a:lnTo>
                      <a:lnTo>
                        <a:pt x="728" y="233"/>
                      </a:lnTo>
                      <a:lnTo>
                        <a:pt x="728" y="235"/>
                      </a:lnTo>
                      <a:lnTo>
                        <a:pt x="728" y="237"/>
                      </a:lnTo>
                      <a:lnTo>
                        <a:pt x="726" y="239"/>
                      </a:lnTo>
                      <a:lnTo>
                        <a:pt x="726" y="242"/>
                      </a:lnTo>
                      <a:lnTo>
                        <a:pt x="724" y="244"/>
                      </a:lnTo>
                      <a:lnTo>
                        <a:pt x="724" y="246"/>
                      </a:lnTo>
                      <a:lnTo>
                        <a:pt x="724" y="248"/>
                      </a:lnTo>
                      <a:lnTo>
                        <a:pt x="724" y="250"/>
                      </a:lnTo>
                      <a:lnTo>
                        <a:pt x="724" y="252"/>
                      </a:lnTo>
                      <a:lnTo>
                        <a:pt x="724" y="254"/>
                      </a:lnTo>
                      <a:lnTo>
                        <a:pt x="724" y="254"/>
                      </a:lnTo>
                      <a:lnTo>
                        <a:pt x="723" y="256"/>
                      </a:lnTo>
                      <a:lnTo>
                        <a:pt x="723" y="256"/>
                      </a:lnTo>
                      <a:lnTo>
                        <a:pt x="723" y="261"/>
                      </a:lnTo>
                      <a:lnTo>
                        <a:pt x="723" y="263"/>
                      </a:lnTo>
                      <a:lnTo>
                        <a:pt x="724" y="263"/>
                      </a:lnTo>
                      <a:lnTo>
                        <a:pt x="726" y="265"/>
                      </a:lnTo>
                      <a:lnTo>
                        <a:pt x="726" y="265"/>
                      </a:lnTo>
                      <a:lnTo>
                        <a:pt x="726" y="267"/>
                      </a:lnTo>
                      <a:lnTo>
                        <a:pt x="726" y="269"/>
                      </a:lnTo>
                      <a:lnTo>
                        <a:pt x="728" y="269"/>
                      </a:lnTo>
                      <a:lnTo>
                        <a:pt x="730" y="273"/>
                      </a:lnTo>
                      <a:lnTo>
                        <a:pt x="730" y="273"/>
                      </a:lnTo>
                      <a:lnTo>
                        <a:pt x="730" y="274"/>
                      </a:lnTo>
                      <a:lnTo>
                        <a:pt x="730" y="276"/>
                      </a:lnTo>
                      <a:lnTo>
                        <a:pt x="732" y="280"/>
                      </a:lnTo>
                      <a:lnTo>
                        <a:pt x="732" y="282"/>
                      </a:lnTo>
                      <a:lnTo>
                        <a:pt x="734" y="284"/>
                      </a:lnTo>
                      <a:lnTo>
                        <a:pt x="734" y="286"/>
                      </a:lnTo>
                      <a:lnTo>
                        <a:pt x="734" y="286"/>
                      </a:lnTo>
                      <a:lnTo>
                        <a:pt x="734" y="286"/>
                      </a:lnTo>
                      <a:lnTo>
                        <a:pt x="734" y="289"/>
                      </a:lnTo>
                      <a:lnTo>
                        <a:pt x="736" y="291"/>
                      </a:lnTo>
                      <a:lnTo>
                        <a:pt x="736" y="295"/>
                      </a:lnTo>
                      <a:lnTo>
                        <a:pt x="736" y="297"/>
                      </a:lnTo>
                      <a:lnTo>
                        <a:pt x="734" y="303"/>
                      </a:lnTo>
                      <a:lnTo>
                        <a:pt x="734" y="303"/>
                      </a:lnTo>
                      <a:lnTo>
                        <a:pt x="736" y="303"/>
                      </a:lnTo>
                      <a:lnTo>
                        <a:pt x="736" y="303"/>
                      </a:lnTo>
                      <a:lnTo>
                        <a:pt x="736" y="304"/>
                      </a:lnTo>
                      <a:lnTo>
                        <a:pt x="734" y="306"/>
                      </a:lnTo>
                      <a:lnTo>
                        <a:pt x="734" y="308"/>
                      </a:lnTo>
                      <a:lnTo>
                        <a:pt x="734" y="314"/>
                      </a:lnTo>
                      <a:lnTo>
                        <a:pt x="732" y="318"/>
                      </a:lnTo>
                      <a:lnTo>
                        <a:pt x="732" y="319"/>
                      </a:lnTo>
                      <a:lnTo>
                        <a:pt x="732" y="321"/>
                      </a:lnTo>
                      <a:lnTo>
                        <a:pt x="730" y="323"/>
                      </a:lnTo>
                      <a:lnTo>
                        <a:pt x="730" y="329"/>
                      </a:lnTo>
                      <a:lnTo>
                        <a:pt x="730" y="333"/>
                      </a:lnTo>
                      <a:lnTo>
                        <a:pt x="728" y="340"/>
                      </a:lnTo>
                      <a:lnTo>
                        <a:pt x="730" y="348"/>
                      </a:lnTo>
                      <a:lnTo>
                        <a:pt x="730" y="351"/>
                      </a:lnTo>
                      <a:lnTo>
                        <a:pt x="730" y="353"/>
                      </a:lnTo>
                      <a:lnTo>
                        <a:pt x="726" y="359"/>
                      </a:lnTo>
                      <a:lnTo>
                        <a:pt x="726" y="361"/>
                      </a:lnTo>
                      <a:lnTo>
                        <a:pt x="726" y="363"/>
                      </a:lnTo>
                      <a:lnTo>
                        <a:pt x="726" y="363"/>
                      </a:lnTo>
                      <a:lnTo>
                        <a:pt x="726" y="365"/>
                      </a:lnTo>
                      <a:lnTo>
                        <a:pt x="726" y="366"/>
                      </a:lnTo>
                      <a:lnTo>
                        <a:pt x="728" y="366"/>
                      </a:lnTo>
                      <a:lnTo>
                        <a:pt x="728" y="370"/>
                      </a:lnTo>
                      <a:lnTo>
                        <a:pt x="730" y="376"/>
                      </a:lnTo>
                      <a:lnTo>
                        <a:pt x="730" y="380"/>
                      </a:lnTo>
                      <a:lnTo>
                        <a:pt x="732" y="381"/>
                      </a:lnTo>
                      <a:lnTo>
                        <a:pt x="736" y="387"/>
                      </a:lnTo>
                      <a:lnTo>
                        <a:pt x="738" y="389"/>
                      </a:lnTo>
                      <a:lnTo>
                        <a:pt x="738" y="389"/>
                      </a:lnTo>
                      <a:lnTo>
                        <a:pt x="739" y="389"/>
                      </a:lnTo>
                      <a:lnTo>
                        <a:pt x="739" y="389"/>
                      </a:lnTo>
                      <a:lnTo>
                        <a:pt x="739" y="391"/>
                      </a:lnTo>
                      <a:lnTo>
                        <a:pt x="739" y="393"/>
                      </a:lnTo>
                      <a:lnTo>
                        <a:pt x="745" y="398"/>
                      </a:lnTo>
                      <a:lnTo>
                        <a:pt x="745" y="398"/>
                      </a:lnTo>
                      <a:lnTo>
                        <a:pt x="745" y="398"/>
                      </a:lnTo>
                      <a:lnTo>
                        <a:pt x="747" y="396"/>
                      </a:lnTo>
                      <a:lnTo>
                        <a:pt x="747" y="398"/>
                      </a:lnTo>
                      <a:lnTo>
                        <a:pt x="749" y="398"/>
                      </a:lnTo>
                      <a:lnTo>
                        <a:pt x="751" y="400"/>
                      </a:lnTo>
                      <a:lnTo>
                        <a:pt x="753" y="402"/>
                      </a:lnTo>
                      <a:lnTo>
                        <a:pt x="753" y="404"/>
                      </a:lnTo>
                      <a:lnTo>
                        <a:pt x="753" y="406"/>
                      </a:lnTo>
                      <a:lnTo>
                        <a:pt x="754" y="410"/>
                      </a:lnTo>
                      <a:lnTo>
                        <a:pt x="754" y="413"/>
                      </a:lnTo>
                      <a:lnTo>
                        <a:pt x="754" y="413"/>
                      </a:lnTo>
                      <a:lnTo>
                        <a:pt x="754" y="417"/>
                      </a:lnTo>
                      <a:lnTo>
                        <a:pt x="756" y="419"/>
                      </a:lnTo>
                      <a:lnTo>
                        <a:pt x="758" y="423"/>
                      </a:lnTo>
                      <a:lnTo>
                        <a:pt x="760" y="427"/>
                      </a:lnTo>
                      <a:lnTo>
                        <a:pt x="760" y="428"/>
                      </a:lnTo>
                      <a:lnTo>
                        <a:pt x="762" y="432"/>
                      </a:lnTo>
                      <a:lnTo>
                        <a:pt x="762" y="432"/>
                      </a:lnTo>
                      <a:lnTo>
                        <a:pt x="764" y="434"/>
                      </a:lnTo>
                      <a:lnTo>
                        <a:pt x="764" y="434"/>
                      </a:lnTo>
                      <a:lnTo>
                        <a:pt x="762" y="436"/>
                      </a:lnTo>
                      <a:lnTo>
                        <a:pt x="762" y="436"/>
                      </a:lnTo>
                      <a:lnTo>
                        <a:pt x="762" y="438"/>
                      </a:lnTo>
                      <a:lnTo>
                        <a:pt x="760" y="440"/>
                      </a:lnTo>
                      <a:lnTo>
                        <a:pt x="760" y="442"/>
                      </a:lnTo>
                      <a:lnTo>
                        <a:pt x="760" y="443"/>
                      </a:lnTo>
                      <a:lnTo>
                        <a:pt x="762" y="445"/>
                      </a:lnTo>
                      <a:lnTo>
                        <a:pt x="762" y="447"/>
                      </a:lnTo>
                      <a:lnTo>
                        <a:pt x="762" y="449"/>
                      </a:lnTo>
                      <a:lnTo>
                        <a:pt x="762" y="453"/>
                      </a:lnTo>
                      <a:lnTo>
                        <a:pt x="762" y="455"/>
                      </a:lnTo>
                      <a:lnTo>
                        <a:pt x="764" y="457"/>
                      </a:lnTo>
                      <a:lnTo>
                        <a:pt x="764" y="458"/>
                      </a:lnTo>
                      <a:lnTo>
                        <a:pt x="764" y="462"/>
                      </a:lnTo>
                      <a:lnTo>
                        <a:pt x="762" y="462"/>
                      </a:lnTo>
                      <a:lnTo>
                        <a:pt x="762" y="462"/>
                      </a:lnTo>
                      <a:lnTo>
                        <a:pt x="760" y="464"/>
                      </a:lnTo>
                      <a:lnTo>
                        <a:pt x="756" y="464"/>
                      </a:lnTo>
                      <a:lnTo>
                        <a:pt x="754" y="466"/>
                      </a:lnTo>
                      <a:lnTo>
                        <a:pt x="754" y="468"/>
                      </a:lnTo>
                      <a:lnTo>
                        <a:pt x="753" y="470"/>
                      </a:lnTo>
                      <a:lnTo>
                        <a:pt x="753" y="470"/>
                      </a:lnTo>
                      <a:lnTo>
                        <a:pt x="753" y="472"/>
                      </a:lnTo>
                      <a:lnTo>
                        <a:pt x="754" y="475"/>
                      </a:lnTo>
                      <a:lnTo>
                        <a:pt x="754" y="479"/>
                      </a:lnTo>
                      <a:lnTo>
                        <a:pt x="756" y="481"/>
                      </a:lnTo>
                      <a:lnTo>
                        <a:pt x="756" y="481"/>
                      </a:lnTo>
                      <a:lnTo>
                        <a:pt x="756" y="481"/>
                      </a:lnTo>
                      <a:lnTo>
                        <a:pt x="758" y="485"/>
                      </a:lnTo>
                      <a:lnTo>
                        <a:pt x="758" y="485"/>
                      </a:lnTo>
                      <a:lnTo>
                        <a:pt x="758" y="492"/>
                      </a:lnTo>
                      <a:lnTo>
                        <a:pt x="758" y="494"/>
                      </a:lnTo>
                      <a:lnTo>
                        <a:pt x="758" y="498"/>
                      </a:lnTo>
                      <a:lnTo>
                        <a:pt x="760" y="498"/>
                      </a:lnTo>
                      <a:lnTo>
                        <a:pt x="760" y="498"/>
                      </a:lnTo>
                      <a:lnTo>
                        <a:pt x="764" y="494"/>
                      </a:lnTo>
                      <a:lnTo>
                        <a:pt x="766" y="492"/>
                      </a:lnTo>
                      <a:lnTo>
                        <a:pt x="771" y="490"/>
                      </a:lnTo>
                      <a:lnTo>
                        <a:pt x="773" y="488"/>
                      </a:lnTo>
                      <a:lnTo>
                        <a:pt x="777" y="483"/>
                      </a:lnTo>
                      <a:lnTo>
                        <a:pt x="779" y="483"/>
                      </a:lnTo>
                      <a:lnTo>
                        <a:pt x="785" y="485"/>
                      </a:lnTo>
                      <a:lnTo>
                        <a:pt x="786" y="485"/>
                      </a:lnTo>
                      <a:lnTo>
                        <a:pt x="790" y="487"/>
                      </a:lnTo>
                      <a:lnTo>
                        <a:pt x="792" y="487"/>
                      </a:lnTo>
                      <a:lnTo>
                        <a:pt x="796" y="487"/>
                      </a:lnTo>
                      <a:lnTo>
                        <a:pt x="796" y="485"/>
                      </a:lnTo>
                      <a:lnTo>
                        <a:pt x="798" y="485"/>
                      </a:lnTo>
                      <a:lnTo>
                        <a:pt x="800" y="483"/>
                      </a:lnTo>
                      <a:lnTo>
                        <a:pt x="801" y="483"/>
                      </a:lnTo>
                      <a:lnTo>
                        <a:pt x="803" y="485"/>
                      </a:lnTo>
                      <a:lnTo>
                        <a:pt x="805" y="487"/>
                      </a:lnTo>
                      <a:lnTo>
                        <a:pt x="807" y="487"/>
                      </a:lnTo>
                      <a:lnTo>
                        <a:pt x="811" y="487"/>
                      </a:lnTo>
                      <a:lnTo>
                        <a:pt x="813" y="487"/>
                      </a:lnTo>
                      <a:lnTo>
                        <a:pt x="820" y="487"/>
                      </a:lnTo>
                      <a:lnTo>
                        <a:pt x="826" y="485"/>
                      </a:lnTo>
                      <a:lnTo>
                        <a:pt x="833" y="481"/>
                      </a:lnTo>
                      <a:lnTo>
                        <a:pt x="839" y="477"/>
                      </a:lnTo>
                      <a:lnTo>
                        <a:pt x="843" y="477"/>
                      </a:lnTo>
                      <a:lnTo>
                        <a:pt x="845" y="477"/>
                      </a:lnTo>
                      <a:lnTo>
                        <a:pt x="848" y="477"/>
                      </a:lnTo>
                      <a:lnTo>
                        <a:pt x="852" y="479"/>
                      </a:lnTo>
                      <a:lnTo>
                        <a:pt x="858" y="481"/>
                      </a:lnTo>
                      <a:lnTo>
                        <a:pt x="862" y="481"/>
                      </a:lnTo>
                      <a:lnTo>
                        <a:pt x="863" y="479"/>
                      </a:lnTo>
                      <a:lnTo>
                        <a:pt x="865" y="481"/>
                      </a:lnTo>
                      <a:lnTo>
                        <a:pt x="869" y="481"/>
                      </a:lnTo>
                      <a:lnTo>
                        <a:pt x="873" y="481"/>
                      </a:lnTo>
                      <a:lnTo>
                        <a:pt x="875" y="481"/>
                      </a:lnTo>
                      <a:lnTo>
                        <a:pt x="875" y="481"/>
                      </a:lnTo>
                      <a:lnTo>
                        <a:pt x="875" y="479"/>
                      </a:lnTo>
                      <a:lnTo>
                        <a:pt x="877" y="477"/>
                      </a:lnTo>
                      <a:lnTo>
                        <a:pt x="877" y="477"/>
                      </a:lnTo>
                      <a:lnTo>
                        <a:pt x="878" y="475"/>
                      </a:lnTo>
                      <a:lnTo>
                        <a:pt x="878" y="475"/>
                      </a:lnTo>
                      <a:lnTo>
                        <a:pt x="880" y="473"/>
                      </a:lnTo>
                      <a:lnTo>
                        <a:pt x="880" y="472"/>
                      </a:lnTo>
                      <a:lnTo>
                        <a:pt x="880" y="472"/>
                      </a:lnTo>
                      <a:lnTo>
                        <a:pt x="882" y="470"/>
                      </a:lnTo>
                      <a:lnTo>
                        <a:pt x="882" y="473"/>
                      </a:lnTo>
                      <a:lnTo>
                        <a:pt x="882" y="475"/>
                      </a:lnTo>
                      <a:lnTo>
                        <a:pt x="884" y="477"/>
                      </a:lnTo>
                      <a:lnTo>
                        <a:pt x="884" y="479"/>
                      </a:lnTo>
                      <a:lnTo>
                        <a:pt x="884" y="479"/>
                      </a:lnTo>
                      <a:lnTo>
                        <a:pt x="884" y="481"/>
                      </a:lnTo>
                      <a:lnTo>
                        <a:pt x="884" y="485"/>
                      </a:lnTo>
                      <a:lnTo>
                        <a:pt x="884" y="488"/>
                      </a:lnTo>
                      <a:lnTo>
                        <a:pt x="884" y="488"/>
                      </a:lnTo>
                      <a:lnTo>
                        <a:pt x="886" y="488"/>
                      </a:lnTo>
                      <a:lnTo>
                        <a:pt x="884" y="500"/>
                      </a:lnTo>
                      <a:lnTo>
                        <a:pt x="886" y="502"/>
                      </a:lnTo>
                      <a:lnTo>
                        <a:pt x="888" y="509"/>
                      </a:lnTo>
                      <a:lnTo>
                        <a:pt x="888" y="509"/>
                      </a:lnTo>
                      <a:lnTo>
                        <a:pt x="888" y="511"/>
                      </a:lnTo>
                      <a:lnTo>
                        <a:pt x="886" y="513"/>
                      </a:lnTo>
                      <a:lnTo>
                        <a:pt x="884" y="513"/>
                      </a:lnTo>
                      <a:lnTo>
                        <a:pt x="884" y="519"/>
                      </a:lnTo>
                      <a:lnTo>
                        <a:pt x="884" y="519"/>
                      </a:lnTo>
                      <a:lnTo>
                        <a:pt x="882" y="522"/>
                      </a:lnTo>
                      <a:lnTo>
                        <a:pt x="880" y="524"/>
                      </a:lnTo>
                      <a:lnTo>
                        <a:pt x="880" y="526"/>
                      </a:lnTo>
                      <a:lnTo>
                        <a:pt x="880" y="528"/>
                      </a:lnTo>
                      <a:lnTo>
                        <a:pt x="882" y="530"/>
                      </a:lnTo>
                      <a:lnTo>
                        <a:pt x="882" y="532"/>
                      </a:lnTo>
                      <a:lnTo>
                        <a:pt x="882" y="534"/>
                      </a:lnTo>
                      <a:lnTo>
                        <a:pt x="882" y="537"/>
                      </a:lnTo>
                      <a:lnTo>
                        <a:pt x="884" y="539"/>
                      </a:lnTo>
                      <a:lnTo>
                        <a:pt x="882" y="541"/>
                      </a:lnTo>
                      <a:lnTo>
                        <a:pt x="882" y="545"/>
                      </a:lnTo>
                      <a:lnTo>
                        <a:pt x="882" y="554"/>
                      </a:lnTo>
                      <a:lnTo>
                        <a:pt x="880" y="564"/>
                      </a:lnTo>
                      <a:lnTo>
                        <a:pt x="880" y="567"/>
                      </a:lnTo>
                      <a:lnTo>
                        <a:pt x="882" y="569"/>
                      </a:lnTo>
                      <a:lnTo>
                        <a:pt x="884" y="571"/>
                      </a:lnTo>
                      <a:lnTo>
                        <a:pt x="886" y="573"/>
                      </a:lnTo>
                      <a:lnTo>
                        <a:pt x="886" y="577"/>
                      </a:lnTo>
                      <a:lnTo>
                        <a:pt x="886" y="580"/>
                      </a:lnTo>
                      <a:lnTo>
                        <a:pt x="886" y="582"/>
                      </a:lnTo>
                      <a:lnTo>
                        <a:pt x="886" y="584"/>
                      </a:lnTo>
                      <a:lnTo>
                        <a:pt x="882" y="588"/>
                      </a:lnTo>
                      <a:lnTo>
                        <a:pt x="880" y="592"/>
                      </a:lnTo>
                      <a:lnTo>
                        <a:pt x="878" y="594"/>
                      </a:lnTo>
                      <a:lnTo>
                        <a:pt x="877" y="599"/>
                      </a:lnTo>
                      <a:lnTo>
                        <a:pt x="877" y="605"/>
                      </a:lnTo>
                      <a:lnTo>
                        <a:pt x="875" y="609"/>
                      </a:lnTo>
                      <a:lnTo>
                        <a:pt x="875" y="611"/>
                      </a:lnTo>
                      <a:lnTo>
                        <a:pt x="875" y="612"/>
                      </a:lnTo>
                      <a:lnTo>
                        <a:pt x="877" y="616"/>
                      </a:lnTo>
                      <a:lnTo>
                        <a:pt x="880" y="620"/>
                      </a:lnTo>
                      <a:lnTo>
                        <a:pt x="882" y="622"/>
                      </a:lnTo>
                      <a:lnTo>
                        <a:pt x="884" y="626"/>
                      </a:lnTo>
                      <a:lnTo>
                        <a:pt x="739" y="626"/>
                      </a:lnTo>
                      <a:lnTo>
                        <a:pt x="739" y="793"/>
                      </a:lnTo>
                      <a:lnTo>
                        <a:pt x="739" y="806"/>
                      </a:lnTo>
                      <a:lnTo>
                        <a:pt x="739" y="815"/>
                      </a:lnTo>
                      <a:lnTo>
                        <a:pt x="739" y="823"/>
                      </a:lnTo>
                      <a:lnTo>
                        <a:pt x="739" y="849"/>
                      </a:lnTo>
                      <a:lnTo>
                        <a:pt x="739" y="849"/>
                      </a:lnTo>
                      <a:lnTo>
                        <a:pt x="739" y="862"/>
                      </a:lnTo>
                      <a:lnTo>
                        <a:pt x="741" y="864"/>
                      </a:lnTo>
                      <a:lnTo>
                        <a:pt x="743" y="868"/>
                      </a:lnTo>
                      <a:lnTo>
                        <a:pt x="741" y="868"/>
                      </a:lnTo>
                      <a:lnTo>
                        <a:pt x="741" y="868"/>
                      </a:lnTo>
                      <a:lnTo>
                        <a:pt x="743" y="872"/>
                      </a:lnTo>
                      <a:lnTo>
                        <a:pt x="743" y="872"/>
                      </a:lnTo>
                      <a:lnTo>
                        <a:pt x="743" y="873"/>
                      </a:lnTo>
                      <a:lnTo>
                        <a:pt x="745" y="873"/>
                      </a:lnTo>
                      <a:lnTo>
                        <a:pt x="745" y="875"/>
                      </a:lnTo>
                      <a:lnTo>
                        <a:pt x="745" y="875"/>
                      </a:lnTo>
                      <a:lnTo>
                        <a:pt x="747" y="877"/>
                      </a:lnTo>
                      <a:lnTo>
                        <a:pt x="749" y="877"/>
                      </a:lnTo>
                      <a:lnTo>
                        <a:pt x="747" y="879"/>
                      </a:lnTo>
                      <a:lnTo>
                        <a:pt x="747" y="879"/>
                      </a:lnTo>
                      <a:lnTo>
                        <a:pt x="747" y="881"/>
                      </a:lnTo>
                      <a:lnTo>
                        <a:pt x="747" y="881"/>
                      </a:lnTo>
                      <a:lnTo>
                        <a:pt x="747" y="883"/>
                      </a:lnTo>
                      <a:lnTo>
                        <a:pt x="747" y="885"/>
                      </a:lnTo>
                      <a:lnTo>
                        <a:pt x="747" y="887"/>
                      </a:lnTo>
                      <a:lnTo>
                        <a:pt x="749" y="887"/>
                      </a:lnTo>
                      <a:lnTo>
                        <a:pt x="749" y="888"/>
                      </a:lnTo>
                      <a:lnTo>
                        <a:pt x="747" y="888"/>
                      </a:lnTo>
                      <a:lnTo>
                        <a:pt x="749" y="890"/>
                      </a:lnTo>
                      <a:lnTo>
                        <a:pt x="749" y="890"/>
                      </a:lnTo>
                      <a:lnTo>
                        <a:pt x="751" y="890"/>
                      </a:lnTo>
                      <a:lnTo>
                        <a:pt x="751" y="890"/>
                      </a:lnTo>
                      <a:lnTo>
                        <a:pt x="751" y="892"/>
                      </a:lnTo>
                      <a:lnTo>
                        <a:pt x="751" y="894"/>
                      </a:lnTo>
                      <a:lnTo>
                        <a:pt x="758" y="898"/>
                      </a:lnTo>
                      <a:lnTo>
                        <a:pt x="758" y="900"/>
                      </a:lnTo>
                      <a:lnTo>
                        <a:pt x="758" y="900"/>
                      </a:lnTo>
                      <a:lnTo>
                        <a:pt x="760" y="898"/>
                      </a:lnTo>
                      <a:lnTo>
                        <a:pt x="760" y="898"/>
                      </a:lnTo>
                      <a:lnTo>
                        <a:pt x="762" y="898"/>
                      </a:lnTo>
                      <a:lnTo>
                        <a:pt x="762" y="898"/>
                      </a:lnTo>
                      <a:lnTo>
                        <a:pt x="762" y="898"/>
                      </a:lnTo>
                      <a:lnTo>
                        <a:pt x="762" y="900"/>
                      </a:lnTo>
                      <a:lnTo>
                        <a:pt x="764" y="900"/>
                      </a:lnTo>
                      <a:lnTo>
                        <a:pt x="766" y="900"/>
                      </a:lnTo>
                      <a:lnTo>
                        <a:pt x="766" y="902"/>
                      </a:lnTo>
                      <a:lnTo>
                        <a:pt x="768" y="902"/>
                      </a:lnTo>
                      <a:lnTo>
                        <a:pt x="768" y="903"/>
                      </a:lnTo>
                      <a:lnTo>
                        <a:pt x="768" y="903"/>
                      </a:lnTo>
                      <a:lnTo>
                        <a:pt x="768" y="903"/>
                      </a:lnTo>
                      <a:lnTo>
                        <a:pt x="769" y="903"/>
                      </a:lnTo>
                      <a:lnTo>
                        <a:pt x="769" y="905"/>
                      </a:lnTo>
                      <a:lnTo>
                        <a:pt x="769" y="905"/>
                      </a:lnTo>
                      <a:lnTo>
                        <a:pt x="775" y="913"/>
                      </a:lnTo>
                      <a:lnTo>
                        <a:pt x="777" y="915"/>
                      </a:lnTo>
                      <a:lnTo>
                        <a:pt x="777" y="917"/>
                      </a:lnTo>
                      <a:lnTo>
                        <a:pt x="779" y="917"/>
                      </a:lnTo>
                      <a:lnTo>
                        <a:pt x="781" y="919"/>
                      </a:lnTo>
                      <a:lnTo>
                        <a:pt x="781" y="919"/>
                      </a:lnTo>
                      <a:lnTo>
                        <a:pt x="781" y="920"/>
                      </a:lnTo>
                      <a:lnTo>
                        <a:pt x="781" y="920"/>
                      </a:lnTo>
                      <a:lnTo>
                        <a:pt x="781" y="920"/>
                      </a:lnTo>
                      <a:lnTo>
                        <a:pt x="783" y="922"/>
                      </a:lnTo>
                      <a:lnTo>
                        <a:pt x="783" y="922"/>
                      </a:lnTo>
                      <a:lnTo>
                        <a:pt x="786" y="924"/>
                      </a:lnTo>
                      <a:lnTo>
                        <a:pt x="788" y="924"/>
                      </a:lnTo>
                      <a:lnTo>
                        <a:pt x="792" y="928"/>
                      </a:lnTo>
                      <a:lnTo>
                        <a:pt x="792" y="930"/>
                      </a:lnTo>
                      <a:lnTo>
                        <a:pt x="794" y="932"/>
                      </a:lnTo>
                      <a:lnTo>
                        <a:pt x="794" y="935"/>
                      </a:lnTo>
                      <a:lnTo>
                        <a:pt x="796" y="937"/>
                      </a:lnTo>
                      <a:lnTo>
                        <a:pt x="796" y="937"/>
                      </a:lnTo>
                      <a:lnTo>
                        <a:pt x="798" y="939"/>
                      </a:lnTo>
                      <a:lnTo>
                        <a:pt x="801" y="941"/>
                      </a:lnTo>
                      <a:lnTo>
                        <a:pt x="803" y="943"/>
                      </a:lnTo>
                      <a:lnTo>
                        <a:pt x="807" y="945"/>
                      </a:lnTo>
                      <a:lnTo>
                        <a:pt x="811" y="945"/>
                      </a:lnTo>
                      <a:lnTo>
                        <a:pt x="813" y="947"/>
                      </a:lnTo>
                      <a:lnTo>
                        <a:pt x="815" y="949"/>
                      </a:lnTo>
                      <a:lnTo>
                        <a:pt x="815" y="950"/>
                      </a:lnTo>
                      <a:lnTo>
                        <a:pt x="816" y="952"/>
                      </a:lnTo>
                      <a:lnTo>
                        <a:pt x="818" y="954"/>
                      </a:lnTo>
                      <a:lnTo>
                        <a:pt x="818" y="956"/>
                      </a:lnTo>
                      <a:lnTo>
                        <a:pt x="820" y="958"/>
                      </a:lnTo>
                      <a:lnTo>
                        <a:pt x="824" y="958"/>
                      </a:lnTo>
                      <a:lnTo>
                        <a:pt x="824" y="960"/>
                      </a:lnTo>
                      <a:lnTo>
                        <a:pt x="826" y="960"/>
                      </a:lnTo>
                      <a:lnTo>
                        <a:pt x="826" y="964"/>
                      </a:lnTo>
                      <a:lnTo>
                        <a:pt x="826" y="964"/>
                      </a:lnTo>
                      <a:lnTo>
                        <a:pt x="828" y="964"/>
                      </a:lnTo>
                      <a:lnTo>
                        <a:pt x="828" y="964"/>
                      </a:lnTo>
                      <a:lnTo>
                        <a:pt x="830" y="964"/>
                      </a:lnTo>
                      <a:lnTo>
                        <a:pt x="831" y="964"/>
                      </a:lnTo>
                      <a:lnTo>
                        <a:pt x="833" y="964"/>
                      </a:lnTo>
                      <a:lnTo>
                        <a:pt x="833" y="964"/>
                      </a:lnTo>
                      <a:lnTo>
                        <a:pt x="835" y="965"/>
                      </a:lnTo>
                      <a:lnTo>
                        <a:pt x="837" y="965"/>
                      </a:lnTo>
                      <a:lnTo>
                        <a:pt x="837" y="967"/>
                      </a:lnTo>
                      <a:lnTo>
                        <a:pt x="839" y="969"/>
                      </a:lnTo>
                      <a:lnTo>
                        <a:pt x="839" y="969"/>
                      </a:lnTo>
                      <a:lnTo>
                        <a:pt x="839" y="971"/>
                      </a:lnTo>
                      <a:lnTo>
                        <a:pt x="839" y="971"/>
                      </a:lnTo>
                      <a:lnTo>
                        <a:pt x="833" y="973"/>
                      </a:lnTo>
                      <a:lnTo>
                        <a:pt x="818" y="977"/>
                      </a:lnTo>
                      <a:lnTo>
                        <a:pt x="805" y="979"/>
                      </a:lnTo>
                      <a:lnTo>
                        <a:pt x="790" y="982"/>
                      </a:lnTo>
                      <a:lnTo>
                        <a:pt x="775" y="984"/>
                      </a:lnTo>
                      <a:lnTo>
                        <a:pt x="756" y="988"/>
                      </a:lnTo>
                      <a:lnTo>
                        <a:pt x="739" y="992"/>
                      </a:lnTo>
                      <a:lnTo>
                        <a:pt x="721" y="996"/>
                      </a:lnTo>
                      <a:lnTo>
                        <a:pt x="704" y="999"/>
                      </a:lnTo>
                      <a:lnTo>
                        <a:pt x="698" y="999"/>
                      </a:lnTo>
                      <a:lnTo>
                        <a:pt x="696" y="999"/>
                      </a:lnTo>
                      <a:lnTo>
                        <a:pt x="696" y="999"/>
                      </a:lnTo>
                      <a:lnTo>
                        <a:pt x="694" y="997"/>
                      </a:lnTo>
                      <a:lnTo>
                        <a:pt x="692" y="997"/>
                      </a:lnTo>
                      <a:lnTo>
                        <a:pt x="689" y="996"/>
                      </a:lnTo>
                      <a:lnTo>
                        <a:pt x="685" y="994"/>
                      </a:lnTo>
                      <a:lnTo>
                        <a:pt x="685" y="994"/>
                      </a:lnTo>
                      <a:lnTo>
                        <a:pt x="679" y="994"/>
                      </a:lnTo>
                      <a:lnTo>
                        <a:pt x="679" y="994"/>
                      </a:lnTo>
                      <a:lnTo>
                        <a:pt x="677" y="994"/>
                      </a:lnTo>
                      <a:lnTo>
                        <a:pt x="676" y="996"/>
                      </a:lnTo>
                      <a:lnTo>
                        <a:pt x="676" y="994"/>
                      </a:lnTo>
                      <a:lnTo>
                        <a:pt x="668" y="996"/>
                      </a:lnTo>
                      <a:lnTo>
                        <a:pt x="662" y="997"/>
                      </a:lnTo>
                      <a:lnTo>
                        <a:pt x="661" y="999"/>
                      </a:lnTo>
                      <a:lnTo>
                        <a:pt x="659" y="1001"/>
                      </a:lnTo>
                      <a:lnTo>
                        <a:pt x="657" y="1001"/>
                      </a:lnTo>
                      <a:lnTo>
                        <a:pt x="655" y="1001"/>
                      </a:lnTo>
                      <a:lnTo>
                        <a:pt x="653" y="999"/>
                      </a:lnTo>
                      <a:lnTo>
                        <a:pt x="651" y="999"/>
                      </a:lnTo>
                      <a:lnTo>
                        <a:pt x="649" y="997"/>
                      </a:lnTo>
                      <a:lnTo>
                        <a:pt x="649" y="999"/>
                      </a:lnTo>
                      <a:lnTo>
                        <a:pt x="649" y="999"/>
                      </a:lnTo>
                      <a:lnTo>
                        <a:pt x="647" y="999"/>
                      </a:lnTo>
                      <a:lnTo>
                        <a:pt x="646" y="999"/>
                      </a:lnTo>
                      <a:lnTo>
                        <a:pt x="646" y="997"/>
                      </a:lnTo>
                      <a:lnTo>
                        <a:pt x="644" y="997"/>
                      </a:lnTo>
                      <a:lnTo>
                        <a:pt x="642" y="997"/>
                      </a:lnTo>
                      <a:lnTo>
                        <a:pt x="640" y="997"/>
                      </a:lnTo>
                      <a:lnTo>
                        <a:pt x="638" y="997"/>
                      </a:lnTo>
                      <a:lnTo>
                        <a:pt x="636" y="997"/>
                      </a:lnTo>
                      <a:lnTo>
                        <a:pt x="634" y="996"/>
                      </a:lnTo>
                      <a:lnTo>
                        <a:pt x="632" y="994"/>
                      </a:lnTo>
                      <a:lnTo>
                        <a:pt x="631" y="994"/>
                      </a:lnTo>
                      <a:lnTo>
                        <a:pt x="631" y="992"/>
                      </a:lnTo>
                      <a:lnTo>
                        <a:pt x="629" y="992"/>
                      </a:lnTo>
                      <a:lnTo>
                        <a:pt x="627" y="990"/>
                      </a:lnTo>
                      <a:lnTo>
                        <a:pt x="625" y="990"/>
                      </a:lnTo>
                      <a:lnTo>
                        <a:pt x="621" y="988"/>
                      </a:lnTo>
                      <a:lnTo>
                        <a:pt x="621" y="988"/>
                      </a:lnTo>
                      <a:lnTo>
                        <a:pt x="619" y="988"/>
                      </a:lnTo>
                      <a:lnTo>
                        <a:pt x="617" y="988"/>
                      </a:lnTo>
                      <a:lnTo>
                        <a:pt x="617" y="988"/>
                      </a:lnTo>
                      <a:lnTo>
                        <a:pt x="614" y="990"/>
                      </a:lnTo>
                      <a:lnTo>
                        <a:pt x="612" y="990"/>
                      </a:lnTo>
                      <a:lnTo>
                        <a:pt x="610" y="990"/>
                      </a:lnTo>
                      <a:lnTo>
                        <a:pt x="610" y="990"/>
                      </a:lnTo>
                      <a:lnTo>
                        <a:pt x="608" y="990"/>
                      </a:lnTo>
                      <a:lnTo>
                        <a:pt x="608" y="990"/>
                      </a:lnTo>
                      <a:lnTo>
                        <a:pt x="606" y="990"/>
                      </a:lnTo>
                      <a:lnTo>
                        <a:pt x="606" y="990"/>
                      </a:lnTo>
                      <a:lnTo>
                        <a:pt x="604" y="990"/>
                      </a:lnTo>
                      <a:lnTo>
                        <a:pt x="599" y="992"/>
                      </a:lnTo>
                      <a:lnTo>
                        <a:pt x="599" y="992"/>
                      </a:lnTo>
                      <a:lnTo>
                        <a:pt x="597" y="990"/>
                      </a:lnTo>
                      <a:lnTo>
                        <a:pt x="593" y="988"/>
                      </a:lnTo>
                      <a:lnTo>
                        <a:pt x="582" y="988"/>
                      </a:lnTo>
                      <a:lnTo>
                        <a:pt x="582" y="988"/>
                      </a:lnTo>
                      <a:lnTo>
                        <a:pt x="580" y="990"/>
                      </a:lnTo>
                      <a:lnTo>
                        <a:pt x="580" y="990"/>
                      </a:lnTo>
                      <a:lnTo>
                        <a:pt x="578" y="990"/>
                      </a:lnTo>
                      <a:lnTo>
                        <a:pt x="576" y="990"/>
                      </a:lnTo>
                      <a:lnTo>
                        <a:pt x="576" y="988"/>
                      </a:lnTo>
                      <a:lnTo>
                        <a:pt x="574" y="988"/>
                      </a:lnTo>
                      <a:lnTo>
                        <a:pt x="574" y="986"/>
                      </a:lnTo>
                      <a:lnTo>
                        <a:pt x="572" y="988"/>
                      </a:lnTo>
                      <a:lnTo>
                        <a:pt x="569" y="988"/>
                      </a:lnTo>
                      <a:lnTo>
                        <a:pt x="555" y="988"/>
                      </a:lnTo>
                      <a:lnTo>
                        <a:pt x="544" y="984"/>
                      </a:lnTo>
                      <a:lnTo>
                        <a:pt x="542" y="984"/>
                      </a:lnTo>
                      <a:lnTo>
                        <a:pt x="540" y="984"/>
                      </a:lnTo>
                      <a:lnTo>
                        <a:pt x="537" y="984"/>
                      </a:lnTo>
                      <a:lnTo>
                        <a:pt x="537" y="984"/>
                      </a:lnTo>
                      <a:lnTo>
                        <a:pt x="535" y="984"/>
                      </a:lnTo>
                      <a:lnTo>
                        <a:pt x="533" y="984"/>
                      </a:lnTo>
                      <a:lnTo>
                        <a:pt x="527" y="986"/>
                      </a:lnTo>
                      <a:lnTo>
                        <a:pt x="518" y="984"/>
                      </a:lnTo>
                      <a:lnTo>
                        <a:pt x="510" y="980"/>
                      </a:lnTo>
                      <a:lnTo>
                        <a:pt x="508" y="980"/>
                      </a:lnTo>
                      <a:lnTo>
                        <a:pt x="507" y="979"/>
                      </a:lnTo>
                      <a:lnTo>
                        <a:pt x="505" y="977"/>
                      </a:lnTo>
                      <a:lnTo>
                        <a:pt x="501" y="973"/>
                      </a:lnTo>
                      <a:lnTo>
                        <a:pt x="501" y="973"/>
                      </a:lnTo>
                      <a:lnTo>
                        <a:pt x="499" y="971"/>
                      </a:lnTo>
                      <a:lnTo>
                        <a:pt x="499" y="971"/>
                      </a:lnTo>
                      <a:lnTo>
                        <a:pt x="499" y="971"/>
                      </a:lnTo>
                      <a:lnTo>
                        <a:pt x="497" y="969"/>
                      </a:lnTo>
                      <a:lnTo>
                        <a:pt x="497" y="967"/>
                      </a:lnTo>
                      <a:lnTo>
                        <a:pt x="493" y="965"/>
                      </a:lnTo>
                      <a:lnTo>
                        <a:pt x="493" y="965"/>
                      </a:lnTo>
                      <a:lnTo>
                        <a:pt x="493" y="964"/>
                      </a:lnTo>
                      <a:lnTo>
                        <a:pt x="490" y="958"/>
                      </a:lnTo>
                      <a:lnTo>
                        <a:pt x="488" y="958"/>
                      </a:lnTo>
                      <a:lnTo>
                        <a:pt x="488" y="958"/>
                      </a:lnTo>
                      <a:lnTo>
                        <a:pt x="488" y="958"/>
                      </a:lnTo>
                      <a:lnTo>
                        <a:pt x="488" y="954"/>
                      </a:lnTo>
                      <a:lnTo>
                        <a:pt x="486" y="954"/>
                      </a:lnTo>
                      <a:lnTo>
                        <a:pt x="486" y="954"/>
                      </a:lnTo>
                      <a:lnTo>
                        <a:pt x="486" y="952"/>
                      </a:lnTo>
                      <a:lnTo>
                        <a:pt x="182" y="952"/>
                      </a:lnTo>
                      <a:lnTo>
                        <a:pt x="182" y="952"/>
                      </a:lnTo>
                      <a:lnTo>
                        <a:pt x="180" y="954"/>
                      </a:lnTo>
                      <a:lnTo>
                        <a:pt x="178" y="954"/>
                      </a:lnTo>
                      <a:lnTo>
                        <a:pt x="176" y="954"/>
                      </a:lnTo>
                      <a:lnTo>
                        <a:pt x="174" y="954"/>
                      </a:lnTo>
                      <a:lnTo>
                        <a:pt x="174" y="956"/>
                      </a:lnTo>
                      <a:lnTo>
                        <a:pt x="172" y="956"/>
                      </a:lnTo>
                      <a:lnTo>
                        <a:pt x="170" y="954"/>
                      </a:lnTo>
                      <a:lnTo>
                        <a:pt x="170" y="954"/>
                      </a:lnTo>
                      <a:lnTo>
                        <a:pt x="169" y="954"/>
                      </a:lnTo>
                      <a:lnTo>
                        <a:pt x="167" y="954"/>
                      </a:lnTo>
                      <a:lnTo>
                        <a:pt x="167" y="954"/>
                      </a:lnTo>
                      <a:lnTo>
                        <a:pt x="167" y="956"/>
                      </a:lnTo>
                      <a:lnTo>
                        <a:pt x="165" y="956"/>
                      </a:lnTo>
                      <a:lnTo>
                        <a:pt x="163" y="954"/>
                      </a:lnTo>
                      <a:lnTo>
                        <a:pt x="163" y="954"/>
                      </a:lnTo>
                      <a:lnTo>
                        <a:pt x="159" y="950"/>
                      </a:lnTo>
                      <a:lnTo>
                        <a:pt x="157" y="949"/>
                      </a:lnTo>
                      <a:lnTo>
                        <a:pt x="152" y="945"/>
                      </a:lnTo>
                      <a:lnTo>
                        <a:pt x="144" y="941"/>
                      </a:lnTo>
                      <a:lnTo>
                        <a:pt x="139" y="935"/>
                      </a:lnTo>
                      <a:lnTo>
                        <a:pt x="131" y="934"/>
                      </a:lnTo>
                      <a:lnTo>
                        <a:pt x="133" y="930"/>
                      </a:lnTo>
                      <a:lnTo>
                        <a:pt x="131" y="930"/>
                      </a:lnTo>
                      <a:lnTo>
                        <a:pt x="131" y="928"/>
                      </a:lnTo>
                      <a:lnTo>
                        <a:pt x="129" y="926"/>
                      </a:lnTo>
                      <a:lnTo>
                        <a:pt x="129" y="924"/>
                      </a:lnTo>
                      <a:lnTo>
                        <a:pt x="127" y="924"/>
                      </a:lnTo>
                      <a:lnTo>
                        <a:pt x="125" y="924"/>
                      </a:lnTo>
                      <a:lnTo>
                        <a:pt x="123" y="922"/>
                      </a:lnTo>
                      <a:lnTo>
                        <a:pt x="122" y="920"/>
                      </a:lnTo>
                      <a:lnTo>
                        <a:pt x="120" y="920"/>
                      </a:lnTo>
                      <a:lnTo>
                        <a:pt x="118" y="922"/>
                      </a:lnTo>
                      <a:lnTo>
                        <a:pt x="118" y="922"/>
                      </a:lnTo>
                      <a:lnTo>
                        <a:pt x="116" y="920"/>
                      </a:lnTo>
                      <a:lnTo>
                        <a:pt x="116" y="922"/>
                      </a:lnTo>
                      <a:lnTo>
                        <a:pt x="114" y="922"/>
                      </a:lnTo>
                      <a:lnTo>
                        <a:pt x="114" y="922"/>
                      </a:lnTo>
                      <a:lnTo>
                        <a:pt x="112" y="922"/>
                      </a:lnTo>
                      <a:lnTo>
                        <a:pt x="112" y="922"/>
                      </a:lnTo>
                      <a:lnTo>
                        <a:pt x="110" y="922"/>
                      </a:lnTo>
                      <a:lnTo>
                        <a:pt x="110" y="922"/>
                      </a:lnTo>
                      <a:lnTo>
                        <a:pt x="108" y="920"/>
                      </a:lnTo>
                      <a:lnTo>
                        <a:pt x="108" y="920"/>
                      </a:lnTo>
                      <a:lnTo>
                        <a:pt x="108" y="920"/>
                      </a:lnTo>
                      <a:lnTo>
                        <a:pt x="107" y="920"/>
                      </a:lnTo>
                      <a:lnTo>
                        <a:pt x="105" y="920"/>
                      </a:lnTo>
                      <a:lnTo>
                        <a:pt x="103" y="920"/>
                      </a:lnTo>
                      <a:lnTo>
                        <a:pt x="95" y="922"/>
                      </a:lnTo>
                      <a:lnTo>
                        <a:pt x="92" y="924"/>
                      </a:lnTo>
                      <a:lnTo>
                        <a:pt x="90" y="924"/>
                      </a:lnTo>
                      <a:lnTo>
                        <a:pt x="88" y="926"/>
                      </a:lnTo>
                      <a:lnTo>
                        <a:pt x="86" y="926"/>
                      </a:lnTo>
                      <a:lnTo>
                        <a:pt x="86" y="926"/>
                      </a:lnTo>
                      <a:lnTo>
                        <a:pt x="86" y="928"/>
                      </a:lnTo>
                      <a:lnTo>
                        <a:pt x="86" y="928"/>
                      </a:lnTo>
                      <a:lnTo>
                        <a:pt x="86" y="928"/>
                      </a:lnTo>
                      <a:lnTo>
                        <a:pt x="84" y="930"/>
                      </a:lnTo>
                      <a:lnTo>
                        <a:pt x="84" y="930"/>
                      </a:lnTo>
                      <a:lnTo>
                        <a:pt x="82" y="930"/>
                      </a:lnTo>
                      <a:lnTo>
                        <a:pt x="82" y="932"/>
                      </a:lnTo>
                      <a:lnTo>
                        <a:pt x="82" y="932"/>
                      </a:lnTo>
                      <a:lnTo>
                        <a:pt x="78" y="932"/>
                      </a:lnTo>
                      <a:lnTo>
                        <a:pt x="77" y="934"/>
                      </a:lnTo>
                      <a:lnTo>
                        <a:pt x="73" y="935"/>
                      </a:lnTo>
                      <a:lnTo>
                        <a:pt x="73" y="937"/>
                      </a:lnTo>
                      <a:lnTo>
                        <a:pt x="71" y="937"/>
                      </a:lnTo>
                      <a:lnTo>
                        <a:pt x="69" y="937"/>
                      </a:lnTo>
                      <a:lnTo>
                        <a:pt x="65" y="941"/>
                      </a:lnTo>
                      <a:lnTo>
                        <a:pt x="63" y="941"/>
                      </a:lnTo>
                      <a:lnTo>
                        <a:pt x="63" y="941"/>
                      </a:lnTo>
                      <a:lnTo>
                        <a:pt x="60" y="941"/>
                      </a:lnTo>
                      <a:lnTo>
                        <a:pt x="56" y="941"/>
                      </a:lnTo>
                      <a:lnTo>
                        <a:pt x="54" y="939"/>
                      </a:lnTo>
                      <a:lnTo>
                        <a:pt x="52" y="939"/>
                      </a:lnTo>
                      <a:lnTo>
                        <a:pt x="52" y="939"/>
                      </a:lnTo>
                      <a:lnTo>
                        <a:pt x="50" y="939"/>
                      </a:lnTo>
                      <a:lnTo>
                        <a:pt x="50" y="941"/>
                      </a:lnTo>
                      <a:lnTo>
                        <a:pt x="45" y="939"/>
                      </a:lnTo>
                      <a:lnTo>
                        <a:pt x="41" y="941"/>
                      </a:lnTo>
                      <a:lnTo>
                        <a:pt x="39" y="941"/>
                      </a:lnTo>
                      <a:lnTo>
                        <a:pt x="39" y="939"/>
                      </a:lnTo>
                      <a:lnTo>
                        <a:pt x="39" y="939"/>
                      </a:lnTo>
                      <a:lnTo>
                        <a:pt x="39" y="939"/>
                      </a:lnTo>
                      <a:lnTo>
                        <a:pt x="39" y="937"/>
                      </a:lnTo>
                      <a:lnTo>
                        <a:pt x="37" y="937"/>
                      </a:lnTo>
                      <a:lnTo>
                        <a:pt x="37" y="937"/>
                      </a:lnTo>
                      <a:lnTo>
                        <a:pt x="35" y="937"/>
                      </a:lnTo>
                      <a:lnTo>
                        <a:pt x="35" y="935"/>
                      </a:lnTo>
                      <a:lnTo>
                        <a:pt x="35" y="935"/>
                      </a:lnTo>
                      <a:lnTo>
                        <a:pt x="35" y="935"/>
                      </a:lnTo>
                      <a:lnTo>
                        <a:pt x="35" y="935"/>
                      </a:lnTo>
                      <a:lnTo>
                        <a:pt x="33" y="935"/>
                      </a:lnTo>
                      <a:lnTo>
                        <a:pt x="33" y="935"/>
                      </a:lnTo>
                      <a:lnTo>
                        <a:pt x="33" y="935"/>
                      </a:lnTo>
                      <a:lnTo>
                        <a:pt x="30" y="935"/>
                      </a:lnTo>
                      <a:lnTo>
                        <a:pt x="30" y="934"/>
                      </a:lnTo>
                      <a:lnTo>
                        <a:pt x="30" y="934"/>
                      </a:lnTo>
                      <a:lnTo>
                        <a:pt x="30" y="934"/>
                      </a:lnTo>
                      <a:lnTo>
                        <a:pt x="28" y="934"/>
                      </a:lnTo>
                      <a:lnTo>
                        <a:pt x="26" y="935"/>
                      </a:lnTo>
                      <a:lnTo>
                        <a:pt x="22" y="935"/>
                      </a:lnTo>
                      <a:lnTo>
                        <a:pt x="18" y="937"/>
                      </a:lnTo>
                      <a:lnTo>
                        <a:pt x="15" y="939"/>
                      </a:lnTo>
                      <a:lnTo>
                        <a:pt x="13" y="941"/>
                      </a:lnTo>
                      <a:lnTo>
                        <a:pt x="11" y="943"/>
                      </a:lnTo>
                      <a:lnTo>
                        <a:pt x="11" y="943"/>
                      </a:lnTo>
                      <a:lnTo>
                        <a:pt x="11" y="943"/>
                      </a:lnTo>
                      <a:lnTo>
                        <a:pt x="11" y="943"/>
                      </a:lnTo>
                      <a:lnTo>
                        <a:pt x="9" y="943"/>
                      </a:lnTo>
                      <a:lnTo>
                        <a:pt x="7" y="943"/>
                      </a:lnTo>
                      <a:lnTo>
                        <a:pt x="5" y="943"/>
                      </a:lnTo>
                      <a:lnTo>
                        <a:pt x="5" y="943"/>
                      </a:lnTo>
                      <a:lnTo>
                        <a:pt x="5" y="941"/>
                      </a:lnTo>
                      <a:lnTo>
                        <a:pt x="5" y="941"/>
                      </a:lnTo>
                      <a:lnTo>
                        <a:pt x="5" y="939"/>
                      </a:lnTo>
                      <a:lnTo>
                        <a:pt x="5" y="935"/>
                      </a:lnTo>
                      <a:lnTo>
                        <a:pt x="5" y="926"/>
                      </a:lnTo>
                      <a:lnTo>
                        <a:pt x="7" y="919"/>
                      </a:lnTo>
                      <a:lnTo>
                        <a:pt x="7" y="917"/>
                      </a:lnTo>
                      <a:lnTo>
                        <a:pt x="7" y="909"/>
                      </a:lnTo>
                      <a:lnTo>
                        <a:pt x="9" y="911"/>
                      </a:lnTo>
                      <a:lnTo>
                        <a:pt x="9" y="907"/>
                      </a:lnTo>
                      <a:lnTo>
                        <a:pt x="9" y="902"/>
                      </a:lnTo>
                      <a:lnTo>
                        <a:pt x="11" y="900"/>
                      </a:lnTo>
                      <a:lnTo>
                        <a:pt x="9" y="892"/>
                      </a:lnTo>
                      <a:lnTo>
                        <a:pt x="11" y="885"/>
                      </a:lnTo>
                      <a:lnTo>
                        <a:pt x="7" y="857"/>
                      </a:lnTo>
                      <a:lnTo>
                        <a:pt x="7" y="855"/>
                      </a:lnTo>
                      <a:lnTo>
                        <a:pt x="7" y="853"/>
                      </a:lnTo>
                      <a:lnTo>
                        <a:pt x="9" y="851"/>
                      </a:lnTo>
                      <a:lnTo>
                        <a:pt x="9" y="845"/>
                      </a:lnTo>
                      <a:lnTo>
                        <a:pt x="5" y="842"/>
                      </a:lnTo>
                      <a:lnTo>
                        <a:pt x="3" y="838"/>
                      </a:lnTo>
                      <a:lnTo>
                        <a:pt x="5" y="834"/>
                      </a:lnTo>
                      <a:lnTo>
                        <a:pt x="5" y="832"/>
                      </a:lnTo>
                      <a:lnTo>
                        <a:pt x="9" y="832"/>
                      </a:lnTo>
                      <a:lnTo>
                        <a:pt x="9" y="832"/>
                      </a:lnTo>
                      <a:lnTo>
                        <a:pt x="9" y="834"/>
                      </a:lnTo>
                      <a:lnTo>
                        <a:pt x="11" y="834"/>
                      </a:lnTo>
                      <a:lnTo>
                        <a:pt x="11" y="834"/>
                      </a:lnTo>
                      <a:lnTo>
                        <a:pt x="15" y="830"/>
                      </a:lnTo>
                      <a:lnTo>
                        <a:pt x="16" y="828"/>
                      </a:lnTo>
                      <a:lnTo>
                        <a:pt x="16" y="828"/>
                      </a:lnTo>
                      <a:lnTo>
                        <a:pt x="16" y="827"/>
                      </a:lnTo>
                      <a:lnTo>
                        <a:pt x="16" y="825"/>
                      </a:lnTo>
                      <a:lnTo>
                        <a:pt x="18" y="823"/>
                      </a:lnTo>
                      <a:lnTo>
                        <a:pt x="22" y="821"/>
                      </a:lnTo>
                      <a:lnTo>
                        <a:pt x="24" y="819"/>
                      </a:lnTo>
                      <a:lnTo>
                        <a:pt x="24" y="817"/>
                      </a:lnTo>
                      <a:lnTo>
                        <a:pt x="26" y="811"/>
                      </a:lnTo>
                      <a:lnTo>
                        <a:pt x="26" y="810"/>
                      </a:lnTo>
                      <a:lnTo>
                        <a:pt x="26" y="806"/>
                      </a:lnTo>
                      <a:lnTo>
                        <a:pt x="26" y="804"/>
                      </a:lnTo>
                      <a:lnTo>
                        <a:pt x="26" y="800"/>
                      </a:lnTo>
                      <a:lnTo>
                        <a:pt x="28" y="791"/>
                      </a:lnTo>
                      <a:lnTo>
                        <a:pt x="28" y="791"/>
                      </a:lnTo>
                      <a:lnTo>
                        <a:pt x="28" y="789"/>
                      </a:lnTo>
                      <a:lnTo>
                        <a:pt x="30" y="787"/>
                      </a:lnTo>
                      <a:lnTo>
                        <a:pt x="31" y="787"/>
                      </a:lnTo>
                      <a:lnTo>
                        <a:pt x="31" y="787"/>
                      </a:lnTo>
                      <a:lnTo>
                        <a:pt x="33" y="787"/>
                      </a:lnTo>
                      <a:lnTo>
                        <a:pt x="33" y="787"/>
                      </a:lnTo>
                      <a:lnTo>
                        <a:pt x="33" y="785"/>
                      </a:lnTo>
                      <a:lnTo>
                        <a:pt x="33" y="785"/>
                      </a:lnTo>
                      <a:lnTo>
                        <a:pt x="33" y="783"/>
                      </a:lnTo>
                      <a:lnTo>
                        <a:pt x="31" y="783"/>
                      </a:lnTo>
                      <a:lnTo>
                        <a:pt x="31" y="783"/>
                      </a:lnTo>
                      <a:lnTo>
                        <a:pt x="31" y="783"/>
                      </a:lnTo>
                      <a:lnTo>
                        <a:pt x="31" y="781"/>
                      </a:lnTo>
                      <a:lnTo>
                        <a:pt x="31" y="780"/>
                      </a:lnTo>
                      <a:lnTo>
                        <a:pt x="33" y="774"/>
                      </a:lnTo>
                      <a:lnTo>
                        <a:pt x="33" y="772"/>
                      </a:lnTo>
                      <a:lnTo>
                        <a:pt x="33" y="770"/>
                      </a:lnTo>
                      <a:lnTo>
                        <a:pt x="35" y="770"/>
                      </a:lnTo>
                      <a:lnTo>
                        <a:pt x="37" y="768"/>
                      </a:lnTo>
                      <a:lnTo>
                        <a:pt x="37" y="768"/>
                      </a:lnTo>
                      <a:lnTo>
                        <a:pt x="37" y="763"/>
                      </a:lnTo>
                      <a:lnTo>
                        <a:pt x="37" y="763"/>
                      </a:lnTo>
                      <a:lnTo>
                        <a:pt x="37" y="763"/>
                      </a:lnTo>
                      <a:lnTo>
                        <a:pt x="39" y="761"/>
                      </a:lnTo>
                      <a:lnTo>
                        <a:pt x="39" y="761"/>
                      </a:lnTo>
                      <a:lnTo>
                        <a:pt x="39" y="761"/>
                      </a:lnTo>
                      <a:lnTo>
                        <a:pt x="39" y="761"/>
                      </a:lnTo>
                      <a:lnTo>
                        <a:pt x="41" y="761"/>
                      </a:lnTo>
                      <a:lnTo>
                        <a:pt x="41" y="759"/>
                      </a:lnTo>
                      <a:lnTo>
                        <a:pt x="43" y="755"/>
                      </a:lnTo>
                      <a:lnTo>
                        <a:pt x="43" y="755"/>
                      </a:lnTo>
                      <a:lnTo>
                        <a:pt x="43" y="753"/>
                      </a:lnTo>
                      <a:lnTo>
                        <a:pt x="43" y="751"/>
                      </a:lnTo>
                      <a:lnTo>
                        <a:pt x="43" y="751"/>
                      </a:lnTo>
                      <a:lnTo>
                        <a:pt x="43" y="750"/>
                      </a:lnTo>
                      <a:lnTo>
                        <a:pt x="45" y="744"/>
                      </a:lnTo>
                      <a:lnTo>
                        <a:pt x="45" y="738"/>
                      </a:lnTo>
                      <a:lnTo>
                        <a:pt x="45" y="736"/>
                      </a:lnTo>
                      <a:lnTo>
                        <a:pt x="46" y="734"/>
                      </a:lnTo>
                      <a:lnTo>
                        <a:pt x="46" y="733"/>
                      </a:lnTo>
                      <a:lnTo>
                        <a:pt x="46" y="727"/>
                      </a:lnTo>
                      <a:lnTo>
                        <a:pt x="48" y="723"/>
                      </a:lnTo>
                      <a:lnTo>
                        <a:pt x="46" y="719"/>
                      </a:lnTo>
                      <a:lnTo>
                        <a:pt x="46" y="718"/>
                      </a:lnTo>
                      <a:lnTo>
                        <a:pt x="46" y="716"/>
                      </a:lnTo>
                      <a:lnTo>
                        <a:pt x="46" y="716"/>
                      </a:lnTo>
                      <a:lnTo>
                        <a:pt x="46" y="716"/>
                      </a:lnTo>
                      <a:lnTo>
                        <a:pt x="45" y="714"/>
                      </a:lnTo>
                      <a:lnTo>
                        <a:pt x="45" y="714"/>
                      </a:lnTo>
                      <a:lnTo>
                        <a:pt x="46" y="714"/>
                      </a:lnTo>
                      <a:lnTo>
                        <a:pt x="46" y="714"/>
                      </a:lnTo>
                      <a:lnTo>
                        <a:pt x="46" y="714"/>
                      </a:lnTo>
                      <a:lnTo>
                        <a:pt x="46" y="714"/>
                      </a:lnTo>
                      <a:lnTo>
                        <a:pt x="48" y="712"/>
                      </a:lnTo>
                      <a:lnTo>
                        <a:pt x="48" y="712"/>
                      </a:lnTo>
                      <a:lnTo>
                        <a:pt x="48" y="712"/>
                      </a:lnTo>
                      <a:lnTo>
                        <a:pt x="48" y="710"/>
                      </a:lnTo>
                      <a:lnTo>
                        <a:pt x="46" y="708"/>
                      </a:lnTo>
                      <a:lnTo>
                        <a:pt x="46" y="706"/>
                      </a:lnTo>
                      <a:lnTo>
                        <a:pt x="48" y="704"/>
                      </a:lnTo>
                      <a:lnTo>
                        <a:pt x="48" y="704"/>
                      </a:lnTo>
                      <a:lnTo>
                        <a:pt x="50" y="703"/>
                      </a:lnTo>
                      <a:lnTo>
                        <a:pt x="50" y="701"/>
                      </a:lnTo>
                      <a:lnTo>
                        <a:pt x="50" y="699"/>
                      </a:lnTo>
                      <a:lnTo>
                        <a:pt x="50" y="699"/>
                      </a:lnTo>
                      <a:lnTo>
                        <a:pt x="52" y="697"/>
                      </a:lnTo>
                      <a:lnTo>
                        <a:pt x="52" y="695"/>
                      </a:lnTo>
                      <a:lnTo>
                        <a:pt x="52" y="693"/>
                      </a:lnTo>
                      <a:lnTo>
                        <a:pt x="52" y="691"/>
                      </a:lnTo>
                      <a:lnTo>
                        <a:pt x="52" y="691"/>
                      </a:lnTo>
                      <a:lnTo>
                        <a:pt x="54" y="691"/>
                      </a:lnTo>
                      <a:lnTo>
                        <a:pt x="54" y="689"/>
                      </a:lnTo>
                      <a:lnTo>
                        <a:pt x="56" y="689"/>
                      </a:lnTo>
                      <a:lnTo>
                        <a:pt x="56" y="689"/>
                      </a:lnTo>
                      <a:lnTo>
                        <a:pt x="56" y="691"/>
                      </a:lnTo>
                      <a:lnTo>
                        <a:pt x="58" y="691"/>
                      </a:lnTo>
                      <a:lnTo>
                        <a:pt x="58" y="691"/>
                      </a:lnTo>
                      <a:lnTo>
                        <a:pt x="60" y="689"/>
                      </a:lnTo>
                      <a:lnTo>
                        <a:pt x="60" y="688"/>
                      </a:lnTo>
                      <a:lnTo>
                        <a:pt x="60" y="680"/>
                      </a:lnTo>
                      <a:lnTo>
                        <a:pt x="60" y="673"/>
                      </a:lnTo>
                      <a:lnTo>
                        <a:pt x="60" y="671"/>
                      </a:lnTo>
                      <a:lnTo>
                        <a:pt x="62" y="669"/>
                      </a:lnTo>
                      <a:lnTo>
                        <a:pt x="62" y="669"/>
                      </a:lnTo>
                      <a:lnTo>
                        <a:pt x="60" y="667"/>
                      </a:lnTo>
                      <a:lnTo>
                        <a:pt x="60" y="667"/>
                      </a:lnTo>
                      <a:lnTo>
                        <a:pt x="60" y="667"/>
                      </a:lnTo>
                      <a:lnTo>
                        <a:pt x="60" y="663"/>
                      </a:lnTo>
                      <a:lnTo>
                        <a:pt x="60" y="659"/>
                      </a:lnTo>
                      <a:lnTo>
                        <a:pt x="60" y="659"/>
                      </a:lnTo>
                      <a:lnTo>
                        <a:pt x="60" y="657"/>
                      </a:lnTo>
                      <a:lnTo>
                        <a:pt x="60" y="657"/>
                      </a:lnTo>
                      <a:lnTo>
                        <a:pt x="62" y="656"/>
                      </a:lnTo>
                      <a:lnTo>
                        <a:pt x="62" y="656"/>
                      </a:lnTo>
                      <a:lnTo>
                        <a:pt x="63" y="656"/>
                      </a:lnTo>
                      <a:lnTo>
                        <a:pt x="63" y="656"/>
                      </a:lnTo>
                      <a:lnTo>
                        <a:pt x="65" y="654"/>
                      </a:lnTo>
                      <a:lnTo>
                        <a:pt x="65" y="654"/>
                      </a:lnTo>
                      <a:lnTo>
                        <a:pt x="67" y="652"/>
                      </a:lnTo>
                      <a:lnTo>
                        <a:pt x="67" y="652"/>
                      </a:lnTo>
                      <a:lnTo>
                        <a:pt x="69" y="652"/>
                      </a:lnTo>
                      <a:lnTo>
                        <a:pt x="69" y="650"/>
                      </a:lnTo>
                      <a:lnTo>
                        <a:pt x="69" y="650"/>
                      </a:lnTo>
                      <a:lnTo>
                        <a:pt x="69" y="648"/>
                      </a:lnTo>
                      <a:lnTo>
                        <a:pt x="69" y="648"/>
                      </a:lnTo>
                      <a:lnTo>
                        <a:pt x="69" y="646"/>
                      </a:lnTo>
                      <a:lnTo>
                        <a:pt x="69" y="646"/>
                      </a:lnTo>
                      <a:lnTo>
                        <a:pt x="69" y="646"/>
                      </a:lnTo>
                      <a:lnTo>
                        <a:pt x="73" y="644"/>
                      </a:lnTo>
                      <a:lnTo>
                        <a:pt x="73" y="642"/>
                      </a:lnTo>
                      <a:lnTo>
                        <a:pt x="73" y="642"/>
                      </a:lnTo>
                      <a:lnTo>
                        <a:pt x="73" y="642"/>
                      </a:lnTo>
                      <a:lnTo>
                        <a:pt x="73" y="642"/>
                      </a:lnTo>
                      <a:lnTo>
                        <a:pt x="75" y="642"/>
                      </a:lnTo>
                      <a:lnTo>
                        <a:pt x="75" y="642"/>
                      </a:lnTo>
                      <a:lnTo>
                        <a:pt x="75" y="642"/>
                      </a:lnTo>
                      <a:lnTo>
                        <a:pt x="77" y="641"/>
                      </a:lnTo>
                      <a:lnTo>
                        <a:pt x="77" y="641"/>
                      </a:lnTo>
                      <a:lnTo>
                        <a:pt x="82" y="635"/>
                      </a:lnTo>
                      <a:lnTo>
                        <a:pt x="84" y="633"/>
                      </a:lnTo>
                      <a:lnTo>
                        <a:pt x="86" y="633"/>
                      </a:lnTo>
                      <a:lnTo>
                        <a:pt x="86" y="629"/>
                      </a:lnTo>
                      <a:lnTo>
                        <a:pt x="90" y="626"/>
                      </a:lnTo>
                      <a:lnTo>
                        <a:pt x="92" y="624"/>
                      </a:lnTo>
                      <a:lnTo>
                        <a:pt x="92" y="622"/>
                      </a:lnTo>
                      <a:lnTo>
                        <a:pt x="92" y="620"/>
                      </a:lnTo>
                      <a:lnTo>
                        <a:pt x="90" y="616"/>
                      </a:lnTo>
                      <a:lnTo>
                        <a:pt x="90" y="614"/>
                      </a:lnTo>
                      <a:lnTo>
                        <a:pt x="90" y="612"/>
                      </a:lnTo>
                      <a:lnTo>
                        <a:pt x="93" y="609"/>
                      </a:lnTo>
                      <a:lnTo>
                        <a:pt x="95" y="609"/>
                      </a:lnTo>
                      <a:lnTo>
                        <a:pt x="99" y="603"/>
                      </a:lnTo>
                      <a:lnTo>
                        <a:pt x="101" y="603"/>
                      </a:lnTo>
                      <a:lnTo>
                        <a:pt x="103" y="603"/>
                      </a:lnTo>
                      <a:lnTo>
                        <a:pt x="103" y="599"/>
                      </a:lnTo>
                      <a:lnTo>
                        <a:pt x="105" y="599"/>
                      </a:lnTo>
                      <a:lnTo>
                        <a:pt x="107" y="597"/>
                      </a:lnTo>
                      <a:lnTo>
                        <a:pt x="107" y="597"/>
                      </a:lnTo>
                      <a:lnTo>
                        <a:pt x="108" y="597"/>
                      </a:lnTo>
                      <a:lnTo>
                        <a:pt x="108" y="597"/>
                      </a:lnTo>
                      <a:lnTo>
                        <a:pt x="110" y="597"/>
                      </a:lnTo>
                      <a:lnTo>
                        <a:pt x="110" y="597"/>
                      </a:lnTo>
                      <a:lnTo>
                        <a:pt x="114" y="596"/>
                      </a:lnTo>
                      <a:lnTo>
                        <a:pt x="114" y="596"/>
                      </a:lnTo>
                      <a:lnTo>
                        <a:pt x="116" y="596"/>
                      </a:lnTo>
                      <a:lnTo>
                        <a:pt x="118" y="597"/>
                      </a:lnTo>
                      <a:lnTo>
                        <a:pt x="118" y="597"/>
                      </a:lnTo>
                      <a:lnTo>
                        <a:pt x="120" y="596"/>
                      </a:lnTo>
                      <a:lnTo>
                        <a:pt x="123" y="596"/>
                      </a:lnTo>
                      <a:lnTo>
                        <a:pt x="125" y="592"/>
                      </a:lnTo>
                      <a:lnTo>
                        <a:pt x="127" y="590"/>
                      </a:lnTo>
                      <a:lnTo>
                        <a:pt x="127" y="590"/>
                      </a:lnTo>
                      <a:lnTo>
                        <a:pt x="129" y="588"/>
                      </a:lnTo>
                      <a:lnTo>
                        <a:pt x="129" y="584"/>
                      </a:lnTo>
                      <a:lnTo>
                        <a:pt x="129" y="584"/>
                      </a:lnTo>
                      <a:lnTo>
                        <a:pt x="129" y="582"/>
                      </a:lnTo>
                      <a:lnTo>
                        <a:pt x="131" y="580"/>
                      </a:lnTo>
                      <a:lnTo>
                        <a:pt x="135" y="575"/>
                      </a:lnTo>
                      <a:lnTo>
                        <a:pt x="137" y="575"/>
                      </a:lnTo>
                      <a:lnTo>
                        <a:pt x="137" y="577"/>
                      </a:lnTo>
                      <a:lnTo>
                        <a:pt x="135" y="577"/>
                      </a:lnTo>
                      <a:lnTo>
                        <a:pt x="135" y="577"/>
                      </a:lnTo>
                      <a:lnTo>
                        <a:pt x="135" y="577"/>
                      </a:lnTo>
                      <a:lnTo>
                        <a:pt x="135" y="579"/>
                      </a:lnTo>
                      <a:lnTo>
                        <a:pt x="137" y="577"/>
                      </a:lnTo>
                      <a:lnTo>
                        <a:pt x="137" y="575"/>
                      </a:lnTo>
                      <a:lnTo>
                        <a:pt x="140" y="573"/>
                      </a:lnTo>
                      <a:lnTo>
                        <a:pt x="140" y="571"/>
                      </a:lnTo>
                      <a:lnTo>
                        <a:pt x="142" y="565"/>
                      </a:lnTo>
                      <a:lnTo>
                        <a:pt x="144" y="562"/>
                      </a:lnTo>
                      <a:lnTo>
                        <a:pt x="144" y="558"/>
                      </a:lnTo>
                      <a:lnTo>
                        <a:pt x="146" y="554"/>
                      </a:lnTo>
                      <a:lnTo>
                        <a:pt x="146" y="552"/>
                      </a:lnTo>
                      <a:lnTo>
                        <a:pt x="148" y="550"/>
                      </a:lnTo>
                      <a:lnTo>
                        <a:pt x="150" y="549"/>
                      </a:lnTo>
                      <a:lnTo>
                        <a:pt x="150" y="547"/>
                      </a:lnTo>
                      <a:lnTo>
                        <a:pt x="150" y="539"/>
                      </a:lnTo>
                      <a:lnTo>
                        <a:pt x="152" y="537"/>
                      </a:lnTo>
                      <a:lnTo>
                        <a:pt x="152" y="535"/>
                      </a:lnTo>
                      <a:lnTo>
                        <a:pt x="150" y="522"/>
                      </a:lnTo>
                      <a:lnTo>
                        <a:pt x="150" y="515"/>
                      </a:lnTo>
                      <a:lnTo>
                        <a:pt x="152" y="513"/>
                      </a:lnTo>
                      <a:lnTo>
                        <a:pt x="152" y="511"/>
                      </a:lnTo>
                      <a:lnTo>
                        <a:pt x="152" y="511"/>
                      </a:lnTo>
                      <a:lnTo>
                        <a:pt x="152" y="511"/>
                      </a:lnTo>
                      <a:lnTo>
                        <a:pt x="152" y="509"/>
                      </a:lnTo>
                      <a:lnTo>
                        <a:pt x="152" y="509"/>
                      </a:lnTo>
                      <a:lnTo>
                        <a:pt x="152" y="504"/>
                      </a:lnTo>
                      <a:lnTo>
                        <a:pt x="152" y="504"/>
                      </a:lnTo>
                      <a:lnTo>
                        <a:pt x="154" y="502"/>
                      </a:lnTo>
                      <a:lnTo>
                        <a:pt x="154" y="500"/>
                      </a:lnTo>
                      <a:lnTo>
                        <a:pt x="154" y="498"/>
                      </a:lnTo>
                      <a:lnTo>
                        <a:pt x="155" y="488"/>
                      </a:lnTo>
                      <a:lnTo>
                        <a:pt x="155" y="479"/>
                      </a:lnTo>
                      <a:lnTo>
                        <a:pt x="155" y="475"/>
                      </a:lnTo>
                      <a:lnTo>
                        <a:pt x="154" y="473"/>
                      </a:lnTo>
                      <a:lnTo>
                        <a:pt x="148" y="464"/>
                      </a:lnTo>
                      <a:lnTo>
                        <a:pt x="148" y="462"/>
                      </a:lnTo>
                      <a:lnTo>
                        <a:pt x="148" y="460"/>
                      </a:lnTo>
                      <a:lnTo>
                        <a:pt x="148" y="460"/>
                      </a:lnTo>
                      <a:lnTo>
                        <a:pt x="150" y="457"/>
                      </a:lnTo>
                      <a:lnTo>
                        <a:pt x="150" y="457"/>
                      </a:lnTo>
                      <a:lnTo>
                        <a:pt x="150" y="455"/>
                      </a:lnTo>
                      <a:lnTo>
                        <a:pt x="148" y="455"/>
                      </a:lnTo>
                      <a:lnTo>
                        <a:pt x="146" y="451"/>
                      </a:lnTo>
                      <a:lnTo>
                        <a:pt x="144" y="451"/>
                      </a:lnTo>
                      <a:lnTo>
                        <a:pt x="144" y="449"/>
                      </a:lnTo>
                      <a:lnTo>
                        <a:pt x="139" y="442"/>
                      </a:lnTo>
                      <a:lnTo>
                        <a:pt x="133" y="438"/>
                      </a:lnTo>
                      <a:lnTo>
                        <a:pt x="133" y="436"/>
                      </a:lnTo>
                      <a:lnTo>
                        <a:pt x="133" y="434"/>
                      </a:lnTo>
                      <a:lnTo>
                        <a:pt x="131" y="430"/>
                      </a:lnTo>
                      <a:lnTo>
                        <a:pt x="131" y="428"/>
                      </a:lnTo>
                      <a:lnTo>
                        <a:pt x="131" y="427"/>
                      </a:lnTo>
                      <a:lnTo>
                        <a:pt x="127" y="421"/>
                      </a:lnTo>
                      <a:lnTo>
                        <a:pt x="127" y="419"/>
                      </a:lnTo>
                      <a:lnTo>
                        <a:pt x="125" y="417"/>
                      </a:lnTo>
                      <a:lnTo>
                        <a:pt x="123" y="415"/>
                      </a:lnTo>
                      <a:lnTo>
                        <a:pt x="122" y="411"/>
                      </a:lnTo>
                      <a:lnTo>
                        <a:pt x="118" y="404"/>
                      </a:lnTo>
                      <a:lnTo>
                        <a:pt x="118" y="404"/>
                      </a:lnTo>
                      <a:lnTo>
                        <a:pt x="118" y="402"/>
                      </a:lnTo>
                      <a:lnTo>
                        <a:pt x="118" y="402"/>
                      </a:lnTo>
                      <a:lnTo>
                        <a:pt x="118" y="398"/>
                      </a:lnTo>
                      <a:lnTo>
                        <a:pt x="116" y="395"/>
                      </a:lnTo>
                      <a:lnTo>
                        <a:pt x="114" y="393"/>
                      </a:lnTo>
                      <a:lnTo>
                        <a:pt x="108" y="385"/>
                      </a:lnTo>
                      <a:lnTo>
                        <a:pt x="108" y="383"/>
                      </a:lnTo>
                      <a:lnTo>
                        <a:pt x="108" y="383"/>
                      </a:lnTo>
                      <a:lnTo>
                        <a:pt x="110" y="381"/>
                      </a:lnTo>
                      <a:lnTo>
                        <a:pt x="110" y="380"/>
                      </a:lnTo>
                      <a:lnTo>
                        <a:pt x="110" y="380"/>
                      </a:lnTo>
                      <a:lnTo>
                        <a:pt x="110" y="378"/>
                      </a:lnTo>
                      <a:lnTo>
                        <a:pt x="110" y="376"/>
                      </a:lnTo>
                      <a:lnTo>
                        <a:pt x="108" y="376"/>
                      </a:lnTo>
                      <a:lnTo>
                        <a:pt x="108" y="374"/>
                      </a:lnTo>
                      <a:lnTo>
                        <a:pt x="107" y="368"/>
                      </a:lnTo>
                      <a:lnTo>
                        <a:pt x="107" y="363"/>
                      </a:lnTo>
                      <a:lnTo>
                        <a:pt x="107" y="363"/>
                      </a:lnTo>
                      <a:lnTo>
                        <a:pt x="105" y="359"/>
                      </a:lnTo>
                      <a:lnTo>
                        <a:pt x="105" y="357"/>
                      </a:lnTo>
                      <a:lnTo>
                        <a:pt x="103" y="357"/>
                      </a:lnTo>
                      <a:lnTo>
                        <a:pt x="97" y="348"/>
                      </a:lnTo>
                      <a:lnTo>
                        <a:pt x="95" y="342"/>
                      </a:lnTo>
                      <a:lnTo>
                        <a:pt x="93" y="340"/>
                      </a:lnTo>
                      <a:lnTo>
                        <a:pt x="93" y="336"/>
                      </a:lnTo>
                      <a:lnTo>
                        <a:pt x="97" y="331"/>
                      </a:lnTo>
                      <a:lnTo>
                        <a:pt x="101" y="327"/>
                      </a:lnTo>
                      <a:lnTo>
                        <a:pt x="105" y="325"/>
                      </a:lnTo>
                      <a:lnTo>
                        <a:pt x="103" y="327"/>
                      </a:lnTo>
                      <a:lnTo>
                        <a:pt x="97" y="331"/>
                      </a:lnTo>
                      <a:lnTo>
                        <a:pt x="95" y="336"/>
                      </a:lnTo>
                      <a:lnTo>
                        <a:pt x="95" y="338"/>
                      </a:lnTo>
                      <a:lnTo>
                        <a:pt x="95" y="340"/>
                      </a:lnTo>
                      <a:lnTo>
                        <a:pt x="97" y="340"/>
                      </a:lnTo>
                      <a:lnTo>
                        <a:pt x="101" y="333"/>
                      </a:lnTo>
                      <a:lnTo>
                        <a:pt x="101" y="333"/>
                      </a:lnTo>
                      <a:lnTo>
                        <a:pt x="101" y="331"/>
                      </a:lnTo>
                      <a:lnTo>
                        <a:pt x="101" y="331"/>
                      </a:lnTo>
                      <a:lnTo>
                        <a:pt x="103" y="331"/>
                      </a:lnTo>
                      <a:lnTo>
                        <a:pt x="103" y="331"/>
                      </a:lnTo>
                      <a:lnTo>
                        <a:pt x="105" y="329"/>
                      </a:lnTo>
                      <a:lnTo>
                        <a:pt x="105" y="327"/>
                      </a:lnTo>
                      <a:lnTo>
                        <a:pt x="107" y="325"/>
                      </a:lnTo>
                      <a:lnTo>
                        <a:pt x="108" y="323"/>
                      </a:lnTo>
                      <a:lnTo>
                        <a:pt x="108" y="323"/>
                      </a:lnTo>
                      <a:lnTo>
                        <a:pt x="108" y="321"/>
                      </a:lnTo>
                      <a:lnTo>
                        <a:pt x="108" y="321"/>
                      </a:lnTo>
                      <a:lnTo>
                        <a:pt x="108" y="319"/>
                      </a:lnTo>
                      <a:lnTo>
                        <a:pt x="110" y="318"/>
                      </a:lnTo>
                      <a:lnTo>
                        <a:pt x="112" y="316"/>
                      </a:lnTo>
                      <a:lnTo>
                        <a:pt x="114" y="316"/>
                      </a:lnTo>
                      <a:lnTo>
                        <a:pt x="110" y="319"/>
                      </a:lnTo>
                      <a:lnTo>
                        <a:pt x="108" y="321"/>
                      </a:lnTo>
                      <a:lnTo>
                        <a:pt x="110" y="319"/>
                      </a:lnTo>
                      <a:lnTo>
                        <a:pt x="112" y="319"/>
                      </a:lnTo>
                      <a:lnTo>
                        <a:pt x="114" y="319"/>
                      </a:lnTo>
                      <a:lnTo>
                        <a:pt x="114" y="318"/>
                      </a:lnTo>
                      <a:lnTo>
                        <a:pt x="114" y="318"/>
                      </a:lnTo>
                      <a:lnTo>
                        <a:pt x="114" y="316"/>
                      </a:lnTo>
                      <a:lnTo>
                        <a:pt x="116" y="316"/>
                      </a:lnTo>
                      <a:lnTo>
                        <a:pt x="116" y="316"/>
                      </a:lnTo>
                      <a:lnTo>
                        <a:pt x="120" y="318"/>
                      </a:lnTo>
                      <a:lnTo>
                        <a:pt x="122" y="316"/>
                      </a:lnTo>
                      <a:lnTo>
                        <a:pt x="123" y="312"/>
                      </a:lnTo>
                      <a:lnTo>
                        <a:pt x="123" y="310"/>
                      </a:lnTo>
                      <a:lnTo>
                        <a:pt x="123" y="308"/>
                      </a:lnTo>
                      <a:lnTo>
                        <a:pt x="123" y="308"/>
                      </a:lnTo>
                      <a:lnTo>
                        <a:pt x="122" y="304"/>
                      </a:lnTo>
                      <a:lnTo>
                        <a:pt x="122" y="303"/>
                      </a:lnTo>
                      <a:lnTo>
                        <a:pt x="120" y="297"/>
                      </a:lnTo>
                      <a:lnTo>
                        <a:pt x="120" y="295"/>
                      </a:lnTo>
                      <a:lnTo>
                        <a:pt x="122" y="295"/>
                      </a:lnTo>
                      <a:lnTo>
                        <a:pt x="122" y="295"/>
                      </a:lnTo>
                      <a:lnTo>
                        <a:pt x="122" y="293"/>
                      </a:lnTo>
                      <a:lnTo>
                        <a:pt x="122" y="293"/>
                      </a:lnTo>
                      <a:lnTo>
                        <a:pt x="122" y="288"/>
                      </a:lnTo>
                      <a:lnTo>
                        <a:pt x="122" y="286"/>
                      </a:lnTo>
                      <a:lnTo>
                        <a:pt x="122" y="286"/>
                      </a:lnTo>
                      <a:lnTo>
                        <a:pt x="114" y="274"/>
                      </a:lnTo>
                      <a:lnTo>
                        <a:pt x="114" y="274"/>
                      </a:lnTo>
                      <a:lnTo>
                        <a:pt x="112" y="271"/>
                      </a:lnTo>
                      <a:lnTo>
                        <a:pt x="112" y="269"/>
                      </a:lnTo>
                      <a:lnTo>
                        <a:pt x="112" y="269"/>
                      </a:lnTo>
                      <a:lnTo>
                        <a:pt x="110" y="267"/>
                      </a:lnTo>
                      <a:lnTo>
                        <a:pt x="110" y="265"/>
                      </a:lnTo>
                      <a:lnTo>
                        <a:pt x="108" y="263"/>
                      </a:lnTo>
                      <a:lnTo>
                        <a:pt x="108" y="259"/>
                      </a:lnTo>
                      <a:lnTo>
                        <a:pt x="103" y="252"/>
                      </a:lnTo>
                      <a:lnTo>
                        <a:pt x="93" y="229"/>
                      </a:lnTo>
                      <a:lnTo>
                        <a:pt x="88" y="212"/>
                      </a:lnTo>
                      <a:lnTo>
                        <a:pt x="86" y="209"/>
                      </a:lnTo>
                      <a:lnTo>
                        <a:pt x="84" y="205"/>
                      </a:lnTo>
                      <a:lnTo>
                        <a:pt x="84" y="203"/>
                      </a:lnTo>
                      <a:lnTo>
                        <a:pt x="82" y="190"/>
                      </a:lnTo>
                      <a:lnTo>
                        <a:pt x="82" y="188"/>
                      </a:lnTo>
                      <a:lnTo>
                        <a:pt x="82" y="186"/>
                      </a:lnTo>
                      <a:lnTo>
                        <a:pt x="82" y="186"/>
                      </a:lnTo>
                      <a:lnTo>
                        <a:pt x="80" y="184"/>
                      </a:lnTo>
                      <a:lnTo>
                        <a:pt x="82" y="184"/>
                      </a:lnTo>
                      <a:lnTo>
                        <a:pt x="82" y="184"/>
                      </a:lnTo>
                      <a:lnTo>
                        <a:pt x="82" y="184"/>
                      </a:lnTo>
                      <a:lnTo>
                        <a:pt x="82" y="182"/>
                      </a:lnTo>
                      <a:lnTo>
                        <a:pt x="82" y="182"/>
                      </a:lnTo>
                      <a:lnTo>
                        <a:pt x="82" y="182"/>
                      </a:lnTo>
                      <a:lnTo>
                        <a:pt x="82" y="182"/>
                      </a:lnTo>
                      <a:lnTo>
                        <a:pt x="80" y="184"/>
                      </a:lnTo>
                      <a:lnTo>
                        <a:pt x="78" y="182"/>
                      </a:lnTo>
                      <a:lnTo>
                        <a:pt x="73" y="175"/>
                      </a:lnTo>
                      <a:lnTo>
                        <a:pt x="67" y="167"/>
                      </a:lnTo>
                      <a:lnTo>
                        <a:pt x="62" y="162"/>
                      </a:lnTo>
                      <a:lnTo>
                        <a:pt x="56" y="150"/>
                      </a:lnTo>
                      <a:lnTo>
                        <a:pt x="52" y="145"/>
                      </a:lnTo>
                      <a:lnTo>
                        <a:pt x="50" y="141"/>
                      </a:lnTo>
                      <a:lnTo>
                        <a:pt x="48" y="137"/>
                      </a:lnTo>
                      <a:lnTo>
                        <a:pt x="48" y="134"/>
                      </a:lnTo>
                      <a:lnTo>
                        <a:pt x="48" y="134"/>
                      </a:lnTo>
                      <a:lnTo>
                        <a:pt x="43" y="126"/>
                      </a:lnTo>
                      <a:lnTo>
                        <a:pt x="41" y="124"/>
                      </a:lnTo>
                      <a:lnTo>
                        <a:pt x="41" y="122"/>
                      </a:lnTo>
                      <a:lnTo>
                        <a:pt x="43" y="120"/>
                      </a:lnTo>
                      <a:lnTo>
                        <a:pt x="45" y="120"/>
                      </a:lnTo>
                      <a:lnTo>
                        <a:pt x="45" y="120"/>
                      </a:lnTo>
                      <a:lnTo>
                        <a:pt x="43" y="122"/>
                      </a:lnTo>
                      <a:lnTo>
                        <a:pt x="43" y="122"/>
                      </a:lnTo>
                      <a:lnTo>
                        <a:pt x="43" y="122"/>
                      </a:lnTo>
                      <a:lnTo>
                        <a:pt x="43" y="124"/>
                      </a:lnTo>
                      <a:lnTo>
                        <a:pt x="45" y="124"/>
                      </a:lnTo>
                      <a:lnTo>
                        <a:pt x="43" y="124"/>
                      </a:lnTo>
                      <a:lnTo>
                        <a:pt x="43" y="124"/>
                      </a:lnTo>
                      <a:lnTo>
                        <a:pt x="43" y="124"/>
                      </a:lnTo>
                      <a:lnTo>
                        <a:pt x="45" y="124"/>
                      </a:lnTo>
                      <a:lnTo>
                        <a:pt x="46" y="122"/>
                      </a:lnTo>
                      <a:lnTo>
                        <a:pt x="46" y="122"/>
                      </a:lnTo>
                      <a:lnTo>
                        <a:pt x="50" y="122"/>
                      </a:lnTo>
                      <a:lnTo>
                        <a:pt x="54" y="122"/>
                      </a:lnTo>
                      <a:lnTo>
                        <a:pt x="60" y="120"/>
                      </a:lnTo>
                      <a:lnTo>
                        <a:pt x="62" y="120"/>
                      </a:lnTo>
                      <a:lnTo>
                        <a:pt x="62" y="120"/>
                      </a:lnTo>
                      <a:lnTo>
                        <a:pt x="62" y="120"/>
                      </a:lnTo>
                      <a:lnTo>
                        <a:pt x="63" y="120"/>
                      </a:lnTo>
                      <a:lnTo>
                        <a:pt x="63" y="119"/>
                      </a:lnTo>
                      <a:lnTo>
                        <a:pt x="69" y="119"/>
                      </a:lnTo>
                      <a:lnTo>
                        <a:pt x="69" y="119"/>
                      </a:lnTo>
                      <a:lnTo>
                        <a:pt x="71" y="117"/>
                      </a:lnTo>
                      <a:lnTo>
                        <a:pt x="71" y="117"/>
                      </a:lnTo>
                      <a:lnTo>
                        <a:pt x="73" y="117"/>
                      </a:lnTo>
                      <a:lnTo>
                        <a:pt x="75" y="119"/>
                      </a:lnTo>
                      <a:lnTo>
                        <a:pt x="77" y="117"/>
                      </a:lnTo>
                      <a:lnTo>
                        <a:pt x="80" y="117"/>
                      </a:lnTo>
                      <a:lnTo>
                        <a:pt x="82" y="117"/>
                      </a:lnTo>
                      <a:lnTo>
                        <a:pt x="88" y="113"/>
                      </a:lnTo>
                      <a:lnTo>
                        <a:pt x="90" y="113"/>
                      </a:lnTo>
                      <a:lnTo>
                        <a:pt x="90" y="111"/>
                      </a:lnTo>
                      <a:lnTo>
                        <a:pt x="90" y="109"/>
                      </a:lnTo>
                      <a:lnTo>
                        <a:pt x="92" y="109"/>
                      </a:lnTo>
                      <a:lnTo>
                        <a:pt x="93" y="109"/>
                      </a:lnTo>
                      <a:lnTo>
                        <a:pt x="93" y="107"/>
                      </a:lnTo>
                      <a:lnTo>
                        <a:pt x="95" y="109"/>
                      </a:lnTo>
                      <a:lnTo>
                        <a:pt x="95" y="109"/>
                      </a:lnTo>
                      <a:lnTo>
                        <a:pt x="97" y="107"/>
                      </a:lnTo>
                      <a:lnTo>
                        <a:pt x="99" y="107"/>
                      </a:lnTo>
                      <a:lnTo>
                        <a:pt x="101" y="109"/>
                      </a:lnTo>
                      <a:lnTo>
                        <a:pt x="103" y="109"/>
                      </a:lnTo>
                      <a:lnTo>
                        <a:pt x="105" y="109"/>
                      </a:lnTo>
                      <a:lnTo>
                        <a:pt x="107" y="107"/>
                      </a:lnTo>
                      <a:lnTo>
                        <a:pt x="108" y="107"/>
                      </a:lnTo>
                      <a:lnTo>
                        <a:pt x="114" y="107"/>
                      </a:lnTo>
                      <a:lnTo>
                        <a:pt x="116" y="107"/>
                      </a:lnTo>
                      <a:lnTo>
                        <a:pt x="120" y="109"/>
                      </a:lnTo>
                      <a:lnTo>
                        <a:pt x="120" y="107"/>
                      </a:lnTo>
                      <a:lnTo>
                        <a:pt x="122" y="107"/>
                      </a:lnTo>
                      <a:lnTo>
                        <a:pt x="122" y="107"/>
                      </a:lnTo>
                      <a:lnTo>
                        <a:pt x="129" y="107"/>
                      </a:lnTo>
                      <a:lnTo>
                        <a:pt x="131" y="107"/>
                      </a:lnTo>
                      <a:lnTo>
                        <a:pt x="133" y="107"/>
                      </a:lnTo>
                      <a:lnTo>
                        <a:pt x="135" y="107"/>
                      </a:lnTo>
                      <a:lnTo>
                        <a:pt x="135" y="107"/>
                      </a:lnTo>
                      <a:lnTo>
                        <a:pt x="140" y="107"/>
                      </a:lnTo>
                      <a:lnTo>
                        <a:pt x="152" y="105"/>
                      </a:lnTo>
                      <a:lnTo>
                        <a:pt x="163" y="105"/>
                      </a:lnTo>
                      <a:lnTo>
                        <a:pt x="165" y="105"/>
                      </a:lnTo>
                      <a:close/>
                      <a:moveTo>
                        <a:pt x="80" y="2"/>
                      </a:moveTo>
                      <a:lnTo>
                        <a:pt x="82" y="2"/>
                      </a:lnTo>
                      <a:lnTo>
                        <a:pt x="84" y="2"/>
                      </a:lnTo>
                      <a:lnTo>
                        <a:pt x="84" y="2"/>
                      </a:lnTo>
                      <a:lnTo>
                        <a:pt x="86" y="2"/>
                      </a:lnTo>
                      <a:lnTo>
                        <a:pt x="86" y="4"/>
                      </a:lnTo>
                      <a:lnTo>
                        <a:pt x="88" y="8"/>
                      </a:lnTo>
                      <a:lnTo>
                        <a:pt x="90" y="10"/>
                      </a:lnTo>
                      <a:lnTo>
                        <a:pt x="92" y="11"/>
                      </a:lnTo>
                      <a:lnTo>
                        <a:pt x="97" y="17"/>
                      </a:lnTo>
                      <a:lnTo>
                        <a:pt x="99" y="19"/>
                      </a:lnTo>
                      <a:lnTo>
                        <a:pt x="99" y="21"/>
                      </a:lnTo>
                      <a:lnTo>
                        <a:pt x="97" y="21"/>
                      </a:lnTo>
                      <a:lnTo>
                        <a:pt x="82" y="25"/>
                      </a:lnTo>
                      <a:lnTo>
                        <a:pt x="80" y="27"/>
                      </a:lnTo>
                      <a:lnTo>
                        <a:pt x="78" y="27"/>
                      </a:lnTo>
                      <a:lnTo>
                        <a:pt x="78" y="28"/>
                      </a:lnTo>
                      <a:lnTo>
                        <a:pt x="78" y="30"/>
                      </a:lnTo>
                      <a:lnTo>
                        <a:pt x="78" y="32"/>
                      </a:lnTo>
                      <a:lnTo>
                        <a:pt x="77" y="32"/>
                      </a:lnTo>
                      <a:lnTo>
                        <a:pt x="75" y="34"/>
                      </a:lnTo>
                      <a:lnTo>
                        <a:pt x="73" y="36"/>
                      </a:lnTo>
                      <a:lnTo>
                        <a:pt x="73" y="38"/>
                      </a:lnTo>
                      <a:lnTo>
                        <a:pt x="73" y="38"/>
                      </a:lnTo>
                      <a:lnTo>
                        <a:pt x="71" y="40"/>
                      </a:lnTo>
                      <a:lnTo>
                        <a:pt x="69" y="40"/>
                      </a:lnTo>
                      <a:lnTo>
                        <a:pt x="67" y="40"/>
                      </a:lnTo>
                      <a:lnTo>
                        <a:pt x="67" y="40"/>
                      </a:lnTo>
                      <a:lnTo>
                        <a:pt x="65" y="42"/>
                      </a:lnTo>
                      <a:lnTo>
                        <a:pt x="65" y="45"/>
                      </a:lnTo>
                      <a:lnTo>
                        <a:pt x="62" y="47"/>
                      </a:lnTo>
                      <a:lnTo>
                        <a:pt x="56" y="49"/>
                      </a:lnTo>
                      <a:lnTo>
                        <a:pt x="56" y="49"/>
                      </a:lnTo>
                      <a:lnTo>
                        <a:pt x="54" y="49"/>
                      </a:lnTo>
                      <a:lnTo>
                        <a:pt x="54" y="49"/>
                      </a:lnTo>
                      <a:lnTo>
                        <a:pt x="54" y="49"/>
                      </a:lnTo>
                      <a:lnTo>
                        <a:pt x="54" y="51"/>
                      </a:lnTo>
                      <a:lnTo>
                        <a:pt x="56" y="51"/>
                      </a:lnTo>
                      <a:lnTo>
                        <a:pt x="60" y="53"/>
                      </a:lnTo>
                      <a:lnTo>
                        <a:pt x="60" y="55"/>
                      </a:lnTo>
                      <a:lnTo>
                        <a:pt x="62" y="57"/>
                      </a:lnTo>
                      <a:lnTo>
                        <a:pt x="60" y="62"/>
                      </a:lnTo>
                      <a:lnTo>
                        <a:pt x="60" y="68"/>
                      </a:lnTo>
                      <a:lnTo>
                        <a:pt x="60" y="77"/>
                      </a:lnTo>
                      <a:lnTo>
                        <a:pt x="60" y="85"/>
                      </a:lnTo>
                      <a:lnTo>
                        <a:pt x="60" y="90"/>
                      </a:lnTo>
                      <a:lnTo>
                        <a:pt x="60" y="98"/>
                      </a:lnTo>
                      <a:lnTo>
                        <a:pt x="54" y="96"/>
                      </a:lnTo>
                      <a:lnTo>
                        <a:pt x="46" y="96"/>
                      </a:lnTo>
                      <a:lnTo>
                        <a:pt x="41" y="98"/>
                      </a:lnTo>
                      <a:lnTo>
                        <a:pt x="37" y="100"/>
                      </a:lnTo>
                      <a:lnTo>
                        <a:pt x="35" y="94"/>
                      </a:lnTo>
                      <a:lnTo>
                        <a:pt x="33" y="88"/>
                      </a:lnTo>
                      <a:lnTo>
                        <a:pt x="35" y="85"/>
                      </a:lnTo>
                      <a:lnTo>
                        <a:pt x="35" y="83"/>
                      </a:lnTo>
                      <a:lnTo>
                        <a:pt x="37" y="83"/>
                      </a:lnTo>
                      <a:lnTo>
                        <a:pt x="37" y="83"/>
                      </a:lnTo>
                      <a:lnTo>
                        <a:pt x="39" y="83"/>
                      </a:lnTo>
                      <a:lnTo>
                        <a:pt x="39" y="83"/>
                      </a:lnTo>
                      <a:lnTo>
                        <a:pt x="39" y="81"/>
                      </a:lnTo>
                      <a:lnTo>
                        <a:pt x="39" y="79"/>
                      </a:lnTo>
                      <a:lnTo>
                        <a:pt x="39" y="77"/>
                      </a:lnTo>
                      <a:lnTo>
                        <a:pt x="39" y="75"/>
                      </a:lnTo>
                      <a:lnTo>
                        <a:pt x="37" y="73"/>
                      </a:lnTo>
                      <a:lnTo>
                        <a:pt x="37" y="72"/>
                      </a:lnTo>
                      <a:lnTo>
                        <a:pt x="35" y="66"/>
                      </a:lnTo>
                      <a:lnTo>
                        <a:pt x="31" y="58"/>
                      </a:lnTo>
                      <a:lnTo>
                        <a:pt x="28" y="53"/>
                      </a:lnTo>
                      <a:lnTo>
                        <a:pt x="24" y="47"/>
                      </a:lnTo>
                      <a:lnTo>
                        <a:pt x="24" y="47"/>
                      </a:lnTo>
                      <a:lnTo>
                        <a:pt x="26" y="47"/>
                      </a:lnTo>
                      <a:lnTo>
                        <a:pt x="26" y="47"/>
                      </a:lnTo>
                      <a:lnTo>
                        <a:pt x="28" y="47"/>
                      </a:lnTo>
                      <a:lnTo>
                        <a:pt x="30" y="47"/>
                      </a:lnTo>
                      <a:lnTo>
                        <a:pt x="31" y="45"/>
                      </a:lnTo>
                      <a:lnTo>
                        <a:pt x="31" y="45"/>
                      </a:lnTo>
                      <a:lnTo>
                        <a:pt x="31" y="45"/>
                      </a:lnTo>
                      <a:lnTo>
                        <a:pt x="31" y="43"/>
                      </a:lnTo>
                      <a:lnTo>
                        <a:pt x="30" y="43"/>
                      </a:lnTo>
                      <a:lnTo>
                        <a:pt x="30" y="43"/>
                      </a:lnTo>
                      <a:lnTo>
                        <a:pt x="30" y="43"/>
                      </a:lnTo>
                      <a:lnTo>
                        <a:pt x="28" y="45"/>
                      </a:lnTo>
                      <a:lnTo>
                        <a:pt x="28" y="45"/>
                      </a:lnTo>
                      <a:lnTo>
                        <a:pt x="28" y="45"/>
                      </a:lnTo>
                      <a:lnTo>
                        <a:pt x="26" y="45"/>
                      </a:lnTo>
                      <a:lnTo>
                        <a:pt x="26" y="45"/>
                      </a:lnTo>
                      <a:lnTo>
                        <a:pt x="24" y="45"/>
                      </a:lnTo>
                      <a:lnTo>
                        <a:pt x="31" y="38"/>
                      </a:lnTo>
                      <a:lnTo>
                        <a:pt x="33" y="36"/>
                      </a:lnTo>
                      <a:lnTo>
                        <a:pt x="37" y="28"/>
                      </a:lnTo>
                      <a:lnTo>
                        <a:pt x="37" y="27"/>
                      </a:lnTo>
                      <a:lnTo>
                        <a:pt x="37" y="27"/>
                      </a:lnTo>
                      <a:lnTo>
                        <a:pt x="39" y="28"/>
                      </a:lnTo>
                      <a:lnTo>
                        <a:pt x="39" y="28"/>
                      </a:lnTo>
                      <a:lnTo>
                        <a:pt x="39" y="30"/>
                      </a:lnTo>
                      <a:lnTo>
                        <a:pt x="41" y="30"/>
                      </a:lnTo>
                      <a:lnTo>
                        <a:pt x="41" y="30"/>
                      </a:lnTo>
                      <a:lnTo>
                        <a:pt x="43" y="28"/>
                      </a:lnTo>
                      <a:lnTo>
                        <a:pt x="45" y="28"/>
                      </a:lnTo>
                      <a:lnTo>
                        <a:pt x="46" y="28"/>
                      </a:lnTo>
                      <a:lnTo>
                        <a:pt x="46" y="28"/>
                      </a:lnTo>
                      <a:lnTo>
                        <a:pt x="50" y="23"/>
                      </a:lnTo>
                      <a:lnTo>
                        <a:pt x="50" y="21"/>
                      </a:lnTo>
                      <a:lnTo>
                        <a:pt x="50" y="17"/>
                      </a:lnTo>
                      <a:lnTo>
                        <a:pt x="50" y="15"/>
                      </a:lnTo>
                      <a:lnTo>
                        <a:pt x="52" y="17"/>
                      </a:lnTo>
                      <a:lnTo>
                        <a:pt x="54" y="17"/>
                      </a:lnTo>
                      <a:lnTo>
                        <a:pt x="58" y="15"/>
                      </a:lnTo>
                      <a:lnTo>
                        <a:pt x="67" y="13"/>
                      </a:lnTo>
                      <a:lnTo>
                        <a:pt x="67" y="13"/>
                      </a:lnTo>
                      <a:lnTo>
                        <a:pt x="69" y="11"/>
                      </a:lnTo>
                      <a:lnTo>
                        <a:pt x="69" y="10"/>
                      </a:lnTo>
                      <a:lnTo>
                        <a:pt x="71" y="8"/>
                      </a:lnTo>
                      <a:lnTo>
                        <a:pt x="73" y="8"/>
                      </a:lnTo>
                      <a:lnTo>
                        <a:pt x="73" y="6"/>
                      </a:lnTo>
                      <a:lnTo>
                        <a:pt x="75" y="6"/>
                      </a:lnTo>
                      <a:lnTo>
                        <a:pt x="75" y="4"/>
                      </a:lnTo>
                      <a:lnTo>
                        <a:pt x="77" y="2"/>
                      </a:lnTo>
                      <a:lnTo>
                        <a:pt x="77" y="0"/>
                      </a:lnTo>
                      <a:lnTo>
                        <a:pt x="78" y="2"/>
                      </a:lnTo>
                      <a:lnTo>
                        <a:pt x="80"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1">
                  <a:extLst>
                    <a:ext uri="{FF2B5EF4-FFF2-40B4-BE49-F238E27FC236}">
                      <a16:creationId xmlns:a16="http://schemas.microsoft.com/office/drawing/2014/main" id="{855A56BC-DFBF-4742-ADE5-43686A24BBA9}"/>
                    </a:ext>
                  </a:extLst>
                </p:cNvPr>
                <p:cNvSpPr>
                  <a:spLocks/>
                </p:cNvSpPr>
                <p:nvPr/>
              </p:nvSpPr>
              <p:spPr bwMode="auto">
                <a:xfrm>
                  <a:off x="1227138" y="1720850"/>
                  <a:ext cx="174625" cy="355600"/>
                </a:xfrm>
                <a:custGeom>
                  <a:avLst/>
                  <a:gdLst>
                    <a:gd name="T0" fmla="*/ 162 w 220"/>
                    <a:gd name="T1" fmla="*/ 9 h 449"/>
                    <a:gd name="T2" fmla="*/ 179 w 220"/>
                    <a:gd name="T3" fmla="*/ 30 h 449"/>
                    <a:gd name="T4" fmla="*/ 188 w 220"/>
                    <a:gd name="T5" fmla="*/ 36 h 449"/>
                    <a:gd name="T6" fmla="*/ 201 w 220"/>
                    <a:gd name="T7" fmla="*/ 45 h 449"/>
                    <a:gd name="T8" fmla="*/ 201 w 220"/>
                    <a:gd name="T9" fmla="*/ 53 h 449"/>
                    <a:gd name="T10" fmla="*/ 213 w 220"/>
                    <a:gd name="T11" fmla="*/ 94 h 449"/>
                    <a:gd name="T12" fmla="*/ 213 w 220"/>
                    <a:gd name="T13" fmla="*/ 116 h 449"/>
                    <a:gd name="T14" fmla="*/ 220 w 220"/>
                    <a:gd name="T15" fmla="*/ 126 h 449"/>
                    <a:gd name="T16" fmla="*/ 215 w 220"/>
                    <a:gd name="T17" fmla="*/ 145 h 449"/>
                    <a:gd name="T18" fmla="*/ 201 w 220"/>
                    <a:gd name="T19" fmla="*/ 154 h 449"/>
                    <a:gd name="T20" fmla="*/ 205 w 220"/>
                    <a:gd name="T21" fmla="*/ 171 h 449"/>
                    <a:gd name="T22" fmla="*/ 186 w 220"/>
                    <a:gd name="T23" fmla="*/ 188 h 449"/>
                    <a:gd name="T24" fmla="*/ 179 w 220"/>
                    <a:gd name="T25" fmla="*/ 201 h 449"/>
                    <a:gd name="T26" fmla="*/ 169 w 220"/>
                    <a:gd name="T27" fmla="*/ 214 h 449"/>
                    <a:gd name="T28" fmla="*/ 166 w 220"/>
                    <a:gd name="T29" fmla="*/ 240 h 449"/>
                    <a:gd name="T30" fmla="*/ 151 w 220"/>
                    <a:gd name="T31" fmla="*/ 244 h 449"/>
                    <a:gd name="T32" fmla="*/ 143 w 220"/>
                    <a:gd name="T33" fmla="*/ 255 h 449"/>
                    <a:gd name="T34" fmla="*/ 143 w 220"/>
                    <a:gd name="T35" fmla="*/ 263 h 449"/>
                    <a:gd name="T36" fmla="*/ 139 w 220"/>
                    <a:gd name="T37" fmla="*/ 291 h 449"/>
                    <a:gd name="T38" fmla="*/ 141 w 220"/>
                    <a:gd name="T39" fmla="*/ 308 h 449"/>
                    <a:gd name="T40" fmla="*/ 138 w 220"/>
                    <a:gd name="T41" fmla="*/ 329 h 449"/>
                    <a:gd name="T42" fmla="*/ 145 w 220"/>
                    <a:gd name="T43" fmla="*/ 359 h 449"/>
                    <a:gd name="T44" fmla="*/ 143 w 220"/>
                    <a:gd name="T45" fmla="*/ 381 h 449"/>
                    <a:gd name="T46" fmla="*/ 145 w 220"/>
                    <a:gd name="T47" fmla="*/ 391 h 449"/>
                    <a:gd name="T48" fmla="*/ 141 w 220"/>
                    <a:gd name="T49" fmla="*/ 406 h 449"/>
                    <a:gd name="T50" fmla="*/ 145 w 220"/>
                    <a:gd name="T51" fmla="*/ 415 h 449"/>
                    <a:gd name="T52" fmla="*/ 139 w 220"/>
                    <a:gd name="T53" fmla="*/ 434 h 449"/>
                    <a:gd name="T54" fmla="*/ 74 w 220"/>
                    <a:gd name="T55" fmla="*/ 445 h 449"/>
                    <a:gd name="T56" fmla="*/ 64 w 220"/>
                    <a:gd name="T57" fmla="*/ 424 h 449"/>
                    <a:gd name="T58" fmla="*/ 61 w 220"/>
                    <a:gd name="T59" fmla="*/ 421 h 449"/>
                    <a:gd name="T60" fmla="*/ 61 w 220"/>
                    <a:gd name="T61" fmla="*/ 409 h 449"/>
                    <a:gd name="T62" fmla="*/ 55 w 220"/>
                    <a:gd name="T63" fmla="*/ 392 h 449"/>
                    <a:gd name="T64" fmla="*/ 61 w 220"/>
                    <a:gd name="T65" fmla="*/ 293 h 449"/>
                    <a:gd name="T66" fmla="*/ 61 w 220"/>
                    <a:gd name="T67" fmla="*/ 282 h 449"/>
                    <a:gd name="T68" fmla="*/ 53 w 220"/>
                    <a:gd name="T69" fmla="*/ 233 h 449"/>
                    <a:gd name="T70" fmla="*/ 40 w 220"/>
                    <a:gd name="T71" fmla="*/ 208 h 449"/>
                    <a:gd name="T72" fmla="*/ 42 w 220"/>
                    <a:gd name="T73" fmla="*/ 178 h 449"/>
                    <a:gd name="T74" fmla="*/ 2 w 220"/>
                    <a:gd name="T75" fmla="*/ 133 h 449"/>
                    <a:gd name="T76" fmla="*/ 10 w 220"/>
                    <a:gd name="T77" fmla="*/ 111 h 449"/>
                    <a:gd name="T78" fmla="*/ 15 w 220"/>
                    <a:gd name="T79" fmla="*/ 103 h 449"/>
                    <a:gd name="T80" fmla="*/ 15 w 220"/>
                    <a:gd name="T81" fmla="*/ 96 h 449"/>
                    <a:gd name="T82" fmla="*/ 21 w 220"/>
                    <a:gd name="T83" fmla="*/ 98 h 449"/>
                    <a:gd name="T84" fmla="*/ 25 w 220"/>
                    <a:gd name="T85" fmla="*/ 98 h 449"/>
                    <a:gd name="T86" fmla="*/ 21 w 220"/>
                    <a:gd name="T87" fmla="*/ 92 h 449"/>
                    <a:gd name="T88" fmla="*/ 29 w 220"/>
                    <a:gd name="T89" fmla="*/ 90 h 449"/>
                    <a:gd name="T90" fmla="*/ 30 w 220"/>
                    <a:gd name="T91" fmla="*/ 83 h 449"/>
                    <a:gd name="T92" fmla="*/ 38 w 220"/>
                    <a:gd name="T93" fmla="*/ 81 h 449"/>
                    <a:gd name="T94" fmla="*/ 40 w 220"/>
                    <a:gd name="T95" fmla="*/ 81 h 449"/>
                    <a:gd name="T96" fmla="*/ 46 w 220"/>
                    <a:gd name="T97" fmla="*/ 73 h 449"/>
                    <a:gd name="T98" fmla="*/ 59 w 220"/>
                    <a:gd name="T99" fmla="*/ 69 h 449"/>
                    <a:gd name="T100" fmla="*/ 68 w 220"/>
                    <a:gd name="T101" fmla="*/ 71 h 449"/>
                    <a:gd name="T102" fmla="*/ 83 w 220"/>
                    <a:gd name="T103" fmla="*/ 69 h 449"/>
                    <a:gd name="T104" fmla="*/ 109 w 220"/>
                    <a:gd name="T105" fmla="*/ 53 h 449"/>
                    <a:gd name="T106" fmla="*/ 117 w 220"/>
                    <a:gd name="T107" fmla="*/ 32 h 449"/>
                    <a:gd name="T108" fmla="*/ 123 w 220"/>
                    <a:gd name="T109" fmla="*/ 30 h 449"/>
                    <a:gd name="T110" fmla="*/ 115 w 220"/>
                    <a:gd name="T111" fmla="*/ 13 h 449"/>
                    <a:gd name="T112" fmla="*/ 124 w 220"/>
                    <a:gd name="T113" fmla="*/ 9 h 449"/>
                    <a:gd name="T114" fmla="*/ 128 w 220"/>
                    <a:gd name="T115" fmla="*/ 9 h 449"/>
                    <a:gd name="T116" fmla="*/ 134 w 220"/>
                    <a:gd name="T117" fmla="*/ 7 h 449"/>
                    <a:gd name="T118" fmla="*/ 141 w 220"/>
                    <a:gd name="T119"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0" h="449">
                      <a:moveTo>
                        <a:pt x="149" y="0"/>
                      </a:moveTo>
                      <a:lnTo>
                        <a:pt x="153" y="2"/>
                      </a:lnTo>
                      <a:lnTo>
                        <a:pt x="154" y="4"/>
                      </a:lnTo>
                      <a:lnTo>
                        <a:pt x="156" y="6"/>
                      </a:lnTo>
                      <a:lnTo>
                        <a:pt x="156" y="7"/>
                      </a:lnTo>
                      <a:lnTo>
                        <a:pt x="158" y="7"/>
                      </a:lnTo>
                      <a:lnTo>
                        <a:pt x="158" y="7"/>
                      </a:lnTo>
                      <a:lnTo>
                        <a:pt x="162" y="7"/>
                      </a:lnTo>
                      <a:lnTo>
                        <a:pt x="162" y="9"/>
                      </a:lnTo>
                      <a:lnTo>
                        <a:pt x="162" y="9"/>
                      </a:lnTo>
                      <a:lnTo>
                        <a:pt x="162" y="9"/>
                      </a:lnTo>
                      <a:lnTo>
                        <a:pt x="166" y="15"/>
                      </a:lnTo>
                      <a:lnTo>
                        <a:pt x="177" y="26"/>
                      </a:lnTo>
                      <a:lnTo>
                        <a:pt x="179" y="26"/>
                      </a:lnTo>
                      <a:lnTo>
                        <a:pt x="179" y="26"/>
                      </a:lnTo>
                      <a:lnTo>
                        <a:pt x="179" y="28"/>
                      </a:lnTo>
                      <a:lnTo>
                        <a:pt x="179" y="28"/>
                      </a:lnTo>
                      <a:lnTo>
                        <a:pt x="179" y="30"/>
                      </a:lnTo>
                      <a:lnTo>
                        <a:pt x="181" y="32"/>
                      </a:lnTo>
                      <a:lnTo>
                        <a:pt x="183" y="34"/>
                      </a:lnTo>
                      <a:lnTo>
                        <a:pt x="183" y="36"/>
                      </a:lnTo>
                      <a:lnTo>
                        <a:pt x="183" y="36"/>
                      </a:lnTo>
                      <a:lnTo>
                        <a:pt x="184" y="38"/>
                      </a:lnTo>
                      <a:lnTo>
                        <a:pt x="186" y="38"/>
                      </a:lnTo>
                      <a:lnTo>
                        <a:pt x="186" y="38"/>
                      </a:lnTo>
                      <a:lnTo>
                        <a:pt x="186" y="36"/>
                      </a:lnTo>
                      <a:lnTo>
                        <a:pt x="188" y="36"/>
                      </a:lnTo>
                      <a:lnTo>
                        <a:pt x="188" y="38"/>
                      </a:lnTo>
                      <a:lnTo>
                        <a:pt x="190" y="38"/>
                      </a:lnTo>
                      <a:lnTo>
                        <a:pt x="194" y="39"/>
                      </a:lnTo>
                      <a:lnTo>
                        <a:pt x="196" y="39"/>
                      </a:lnTo>
                      <a:lnTo>
                        <a:pt x="196" y="41"/>
                      </a:lnTo>
                      <a:lnTo>
                        <a:pt x="198" y="41"/>
                      </a:lnTo>
                      <a:lnTo>
                        <a:pt x="199" y="45"/>
                      </a:lnTo>
                      <a:lnTo>
                        <a:pt x="199" y="45"/>
                      </a:lnTo>
                      <a:lnTo>
                        <a:pt x="201" y="45"/>
                      </a:lnTo>
                      <a:lnTo>
                        <a:pt x="201" y="47"/>
                      </a:lnTo>
                      <a:lnTo>
                        <a:pt x="201" y="47"/>
                      </a:lnTo>
                      <a:lnTo>
                        <a:pt x="201" y="49"/>
                      </a:lnTo>
                      <a:lnTo>
                        <a:pt x="201" y="49"/>
                      </a:lnTo>
                      <a:lnTo>
                        <a:pt x="201" y="49"/>
                      </a:lnTo>
                      <a:lnTo>
                        <a:pt x="203" y="49"/>
                      </a:lnTo>
                      <a:lnTo>
                        <a:pt x="203" y="51"/>
                      </a:lnTo>
                      <a:lnTo>
                        <a:pt x="203" y="51"/>
                      </a:lnTo>
                      <a:lnTo>
                        <a:pt x="201" y="53"/>
                      </a:lnTo>
                      <a:lnTo>
                        <a:pt x="198" y="62"/>
                      </a:lnTo>
                      <a:lnTo>
                        <a:pt x="196" y="64"/>
                      </a:lnTo>
                      <a:lnTo>
                        <a:pt x="194" y="69"/>
                      </a:lnTo>
                      <a:lnTo>
                        <a:pt x="194" y="71"/>
                      </a:lnTo>
                      <a:lnTo>
                        <a:pt x="196" y="73"/>
                      </a:lnTo>
                      <a:lnTo>
                        <a:pt x="209" y="92"/>
                      </a:lnTo>
                      <a:lnTo>
                        <a:pt x="211" y="94"/>
                      </a:lnTo>
                      <a:lnTo>
                        <a:pt x="213" y="94"/>
                      </a:lnTo>
                      <a:lnTo>
                        <a:pt x="213" y="94"/>
                      </a:lnTo>
                      <a:lnTo>
                        <a:pt x="213" y="96"/>
                      </a:lnTo>
                      <a:lnTo>
                        <a:pt x="213" y="98"/>
                      </a:lnTo>
                      <a:lnTo>
                        <a:pt x="213" y="100"/>
                      </a:lnTo>
                      <a:lnTo>
                        <a:pt x="213" y="101"/>
                      </a:lnTo>
                      <a:lnTo>
                        <a:pt x="213" y="101"/>
                      </a:lnTo>
                      <a:lnTo>
                        <a:pt x="215" y="109"/>
                      </a:lnTo>
                      <a:lnTo>
                        <a:pt x="215" y="111"/>
                      </a:lnTo>
                      <a:lnTo>
                        <a:pt x="213" y="115"/>
                      </a:lnTo>
                      <a:lnTo>
                        <a:pt x="213" y="116"/>
                      </a:lnTo>
                      <a:lnTo>
                        <a:pt x="213" y="116"/>
                      </a:lnTo>
                      <a:lnTo>
                        <a:pt x="215" y="118"/>
                      </a:lnTo>
                      <a:lnTo>
                        <a:pt x="215" y="118"/>
                      </a:lnTo>
                      <a:lnTo>
                        <a:pt x="216" y="120"/>
                      </a:lnTo>
                      <a:lnTo>
                        <a:pt x="216" y="122"/>
                      </a:lnTo>
                      <a:lnTo>
                        <a:pt x="216" y="122"/>
                      </a:lnTo>
                      <a:lnTo>
                        <a:pt x="218" y="124"/>
                      </a:lnTo>
                      <a:lnTo>
                        <a:pt x="220" y="124"/>
                      </a:lnTo>
                      <a:lnTo>
                        <a:pt x="220" y="126"/>
                      </a:lnTo>
                      <a:lnTo>
                        <a:pt x="220" y="128"/>
                      </a:lnTo>
                      <a:lnTo>
                        <a:pt x="220" y="131"/>
                      </a:lnTo>
                      <a:lnTo>
                        <a:pt x="220" y="133"/>
                      </a:lnTo>
                      <a:lnTo>
                        <a:pt x="218" y="137"/>
                      </a:lnTo>
                      <a:lnTo>
                        <a:pt x="218" y="139"/>
                      </a:lnTo>
                      <a:lnTo>
                        <a:pt x="218" y="143"/>
                      </a:lnTo>
                      <a:lnTo>
                        <a:pt x="216" y="145"/>
                      </a:lnTo>
                      <a:lnTo>
                        <a:pt x="216" y="145"/>
                      </a:lnTo>
                      <a:lnTo>
                        <a:pt x="215" y="145"/>
                      </a:lnTo>
                      <a:lnTo>
                        <a:pt x="211" y="143"/>
                      </a:lnTo>
                      <a:lnTo>
                        <a:pt x="209" y="143"/>
                      </a:lnTo>
                      <a:lnTo>
                        <a:pt x="207" y="143"/>
                      </a:lnTo>
                      <a:lnTo>
                        <a:pt x="205" y="145"/>
                      </a:lnTo>
                      <a:lnTo>
                        <a:pt x="205" y="146"/>
                      </a:lnTo>
                      <a:lnTo>
                        <a:pt x="205" y="146"/>
                      </a:lnTo>
                      <a:lnTo>
                        <a:pt x="205" y="148"/>
                      </a:lnTo>
                      <a:lnTo>
                        <a:pt x="203" y="150"/>
                      </a:lnTo>
                      <a:lnTo>
                        <a:pt x="201" y="154"/>
                      </a:lnTo>
                      <a:lnTo>
                        <a:pt x="201" y="156"/>
                      </a:lnTo>
                      <a:lnTo>
                        <a:pt x="203" y="158"/>
                      </a:lnTo>
                      <a:lnTo>
                        <a:pt x="209" y="161"/>
                      </a:lnTo>
                      <a:lnTo>
                        <a:pt x="209" y="163"/>
                      </a:lnTo>
                      <a:lnTo>
                        <a:pt x="209" y="165"/>
                      </a:lnTo>
                      <a:lnTo>
                        <a:pt x="209" y="165"/>
                      </a:lnTo>
                      <a:lnTo>
                        <a:pt x="209" y="167"/>
                      </a:lnTo>
                      <a:lnTo>
                        <a:pt x="205" y="169"/>
                      </a:lnTo>
                      <a:lnTo>
                        <a:pt x="205" y="171"/>
                      </a:lnTo>
                      <a:lnTo>
                        <a:pt x="205" y="171"/>
                      </a:lnTo>
                      <a:lnTo>
                        <a:pt x="203" y="176"/>
                      </a:lnTo>
                      <a:lnTo>
                        <a:pt x="203" y="178"/>
                      </a:lnTo>
                      <a:lnTo>
                        <a:pt x="201" y="182"/>
                      </a:lnTo>
                      <a:lnTo>
                        <a:pt x="199" y="186"/>
                      </a:lnTo>
                      <a:lnTo>
                        <a:pt x="198" y="186"/>
                      </a:lnTo>
                      <a:lnTo>
                        <a:pt x="194" y="186"/>
                      </a:lnTo>
                      <a:lnTo>
                        <a:pt x="190" y="186"/>
                      </a:lnTo>
                      <a:lnTo>
                        <a:pt x="186" y="188"/>
                      </a:lnTo>
                      <a:lnTo>
                        <a:pt x="184" y="190"/>
                      </a:lnTo>
                      <a:lnTo>
                        <a:pt x="184" y="192"/>
                      </a:lnTo>
                      <a:lnTo>
                        <a:pt x="183" y="193"/>
                      </a:lnTo>
                      <a:lnTo>
                        <a:pt x="184" y="193"/>
                      </a:lnTo>
                      <a:lnTo>
                        <a:pt x="184" y="199"/>
                      </a:lnTo>
                      <a:lnTo>
                        <a:pt x="184" y="201"/>
                      </a:lnTo>
                      <a:lnTo>
                        <a:pt x="183" y="201"/>
                      </a:lnTo>
                      <a:lnTo>
                        <a:pt x="179" y="201"/>
                      </a:lnTo>
                      <a:lnTo>
                        <a:pt x="179" y="201"/>
                      </a:lnTo>
                      <a:lnTo>
                        <a:pt x="179" y="203"/>
                      </a:lnTo>
                      <a:lnTo>
                        <a:pt x="179" y="205"/>
                      </a:lnTo>
                      <a:lnTo>
                        <a:pt x="179" y="205"/>
                      </a:lnTo>
                      <a:lnTo>
                        <a:pt x="179" y="205"/>
                      </a:lnTo>
                      <a:lnTo>
                        <a:pt x="173" y="210"/>
                      </a:lnTo>
                      <a:lnTo>
                        <a:pt x="173" y="212"/>
                      </a:lnTo>
                      <a:lnTo>
                        <a:pt x="173" y="212"/>
                      </a:lnTo>
                      <a:lnTo>
                        <a:pt x="171" y="212"/>
                      </a:lnTo>
                      <a:lnTo>
                        <a:pt x="169" y="214"/>
                      </a:lnTo>
                      <a:lnTo>
                        <a:pt x="169" y="216"/>
                      </a:lnTo>
                      <a:lnTo>
                        <a:pt x="171" y="218"/>
                      </a:lnTo>
                      <a:lnTo>
                        <a:pt x="171" y="222"/>
                      </a:lnTo>
                      <a:lnTo>
                        <a:pt x="171" y="222"/>
                      </a:lnTo>
                      <a:lnTo>
                        <a:pt x="171" y="227"/>
                      </a:lnTo>
                      <a:lnTo>
                        <a:pt x="171" y="229"/>
                      </a:lnTo>
                      <a:lnTo>
                        <a:pt x="169" y="231"/>
                      </a:lnTo>
                      <a:lnTo>
                        <a:pt x="168" y="238"/>
                      </a:lnTo>
                      <a:lnTo>
                        <a:pt x="166" y="240"/>
                      </a:lnTo>
                      <a:lnTo>
                        <a:pt x="164" y="242"/>
                      </a:lnTo>
                      <a:lnTo>
                        <a:pt x="160" y="244"/>
                      </a:lnTo>
                      <a:lnTo>
                        <a:pt x="158" y="244"/>
                      </a:lnTo>
                      <a:lnTo>
                        <a:pt x="158" y="242"/>
                      </a:lnTo>
                      <a:lnTo>
                        <a:pt x="158" y="242"/>
                      </a:lnTo>
                      <a:lnTo>
                        <a:pt x="156" y="242"/>
                      </a:lnTo>
                      <a:lnTo>
                        <a:pt x="154" y="242"/>
                      </a:lnTo>
                      <a:lnTo>
                        <a:pt x="153" y="242"/>
                      </a:lnTo>
                      <a:lnTo>
                        <a:pt x="151" y="244"/>
                      </a:lnTo>
                      <a:lnTo>
                        <a:pt x="151" y="244"/>
                      </a:lnTo>
                      <a:lnTo>
                        <a:pt x="145" y="244"/>
                      </a:lnTo>
                      <a:lnTo>
                        <a:pt x="145" y="246"/>
                      </a:lnTo>
                      <a:lnTo>
                        <a:pt x="145" y="250"/>
                      </a:lnTo>
                      <a:lnTo>
                        <a:pt x="143" y="252"/>
                      </a:lnTo>
                      <a:lnTo>
                        <a:pt x="143" y="252"/>
                      </a:lnTo>
                      <a:lnTo>
                        <a:pt x="143" y="253"/>
                      </a:lnTo>
                      <a:lnTo>
                        <a:pt x="143" y="255"/>
                      </a:lnTo>
                      <a:lnTo>
                        <a:pt x="143" y="255"/>
                      </a:lnTo>
                      <a:lnTo>
                        <a:pt x="143" y="255"/>
                      </a:lnTo>
                      <a:lnTo>
                        <a:pt x="143" y="255"/>
                      </a:lnTo>
                      <a:lnTo>
                        <a:pt x="143" y="257"/>
                      </a:lnTo>
                      <a:lnTo>
                        <a:pt x="143" y="259"/>
                      </a:lnTo>
                      <a:lnTo>
                        <a:pt x="143" y="259"/>
                      </a:lnTo>
                      <a:lnTo>
                        <a:pt x="143" y="261"/>
                      </a:lnTo>
                      <a:lnTo>
                        <a:pt x="143" y="261"/>
                      </a:lnTo>
                      <a:lnTo>
                        <a:pt x="143" y="263"/>
                      </a:lnTo>
                      <a:lnTo>
                        <a:pt x="143" y="263"/>
                      </a:lnTo>
                      <a:lnTo>
                        <a:pt x="141" y="263"/>
                      </a:lnTo>
                      <a:lnTo>
                        <a:pt x="141" y="263"/>
                      </a:lnTo>
                      <a:lnTo>
                        <a:pt x="141" y="265"/>
                      </a:lnTo>
                      <a:lnTo>
                        <a:pt x="143" y="284"/>
                      </a:lnTo>
                      <a:lnTo>
                        <a:pt x="141" y="287"/>
                      </a:lnTo>
                      <a:lnTo>
                        <a:pt x="141" y="287"/>
                      </a:lnTo>
                      <a:lnTo>
                        <a:pt x="139" y="289"/>
                      </a:lnTo>
                      <a:lnTo>
                        <a:pt x="139" y="289"/>
                      </a:lnTo>
                      <a:lnTo>
                        <a:pt x="139" y="291"/>
                      </a:lnTo>
                      <a:lnTo>
                        <a:pt x="139" y="293"/>
                      </a:lnTo>
                      <a:lnTo>
                        <a:pt x="139" y="293"/>
                      </a:lnTo>
                      <a:lnTo>
                        <a:pt x="139" y="297"/>
                      </a:lnTo>
                      <a:lnTo>
                        <a:pt x="139" y="299"/>
                      </a:lnTo>
                      <a:lnTo>
                        <a:pt x="139" y="300"/>
                      </a:lnTo>
                      <a:lnTo>
                        <a:pt x="141" y="304"/>
                      </a:lnTo>
                      <a:lnTo>
                        <a:pt x="141" y="304"/>
                      </a:lnTo>
                      <a:lnTo>
                        <a:pt x="141" y="306"/>
                      </a:lnTo>
                      <a:lnTo>
                        <a:pt x="141" y="308"/>
                      </a:lnTo>
                      <a:lnTo>
                        <a:pt x="141" y="310"/>
                      </a:lnTo>
                      <a:lnTo>
                        <a:pt x="139" y="310"/>
                      </a:lnTo>
                      <a:lnTo>
                        <a:pt x="139" y="312"/>
                      </a:lnTo>
                      <a:lnTo>
                        <a:pt x="139" y="315"/>
                      </a:lnTo>
                      <a:lnTo>
                        <a:pt x="139" y="321"/>
                      </a:lnTo>
                      <a:lnTo>
                        <a:pt x="138" y="325"/>
                      </a:lnTo>
                      <a:lnTo>
                        <a:pt x="138" y="327"/>
                      </a:lnTo>
                      <a:lnTo>
                        <a:pt x="138" y="327"/>
                      </a:lnTo>
                      <a:lnTo>
                        <a:pt x="138" y="329"/>
                      </a:lnTo>
                      <a:lnTo>
                        <a:pt x="138" y="329"/>
                      </a:lnTo>
                      <a:lnTo>
                        <a:pt x="139" y="330"/>
                      </a:lnTo>
                      <a:lnTo>
                        <a:pt x="141" y="334"/>
                      </a:lnTo>
                      <a:lnTo>
                        <a:pt x="141" y="336"/>
                      </a:lnTo>
                      <a:lnTo>
                        <a:pt x="139" y="347"/>
                      </a:lnTo>
                      <a:lnTo>
                        <a:pt x="141" y="351"/>
                      </a:lnTo>
                      <a:lnTo>
                        <a:pt x="143" y="353"/>
                      </a:lnTo>
                      <a:lnTo>
                        <a:pt x="145" y="355"/>
                      </a:lnTo>
                      <a:lnTo>
                        <a:pt x="145" y="359"/>
                      </a:lnTo>
                      <a:lnTo>
                        <a:pt x="145" y="361"/>
                      </a:lnTo>
                      <a:lnTo>
                        <a:pt x="145" y="362"/>
                      </a:lnTo>
                      <a:lnTo>
                        <a:pt x="145" y="362"/>
                      </a:lnTo>
                      <a:lnTo>
                        <a:pt x="143" y="362"/>
                      </a:lnTo>
                      <a:lnTo>
                        <a:pt x="143" y="362"/>
                      </a:lnTo>
                      <a:lnTo>
                        <a:pt x="143" y="362"/>
                      </a:lnTo>
                      <a:lnTo>
                        <a:pt x="143" y="362"/>
                      </a:lnTo>
                      <a:lnTo>
                        <a:pt x="143" y="381"/>
                      </a:lnTo>
                      <a:lnTo>
                        <a:pt x="143" y="381"/>
                      </a:lnTo>
                      <a:lnTo>
                        <a:pt x="143" y="383"/>
                      </a:lnTo>
                      <a:lnTo>
                        <a:pt x="143" y="383"/>
                      </a:lnTo>
                      <a:lnTo>
                        <a:pt x="143" y="385"/>
                      </a:lnTo>
                      <a:lnTo>
                        <a:pt x="141" y="385"/>
                      </a:lnTo>
                      <a:lnTo>
                        <a:pt x="141" y="385"/>
                      </a:lnTo>
                      <a:lnTo>
                        <a:pt x="141" y="387"/>
                      </a:lnTo>
                      <a:lnTo>
                        <a:pt x="143" y="387"/>
                      </a:lnTo>
                      <a:lnTo>
                        <a:pt x="145" y="389"/>
                      </a:lnTo>
                      <a:lnTo>
                        <a:pt x="145" y="391"/>
                      </a:lnTo>
                      <a:lnTo>
                        <a:pt x="145" y="391"/>
                      </a:lnTo>
                      <a:lnTo>
                        <a:pt x="145" y="391"/>
                      </a:lnTo>
                      <a:lnTo>
                        <a:pt x="143" y="391"/>
                      </a:lnTo>
                      <a:lnTo>
                        <a:pt x="143" y="391"/>
                      </a:lnTo>
                      <a:lnTo>
                        <a:pt x="139" y="394"/>
                      </a:lnTo>
                      <a:lnTo>
                        <a:pt x="141" y="396"/>
                      </a:lnTo>
                      <a:lnTo>
                        <a:pt x="141" y="400"/>
                      </a:lnTo>
                      <a:lnTo>
                        <a:pt x="141" y="402"/>
                      </a:lnTo>
                      <a:lnTo>
                        <a:pt x="141" y="406"/>
                      </a:lnTo>
                      <a:lnTo>
                        <a:pt x="141" y="407"/>
                      </a:lnTo>
                      <a:lnTo>
                        <a:pt x="141" y="409"/>
                      </a:lnTo>
                      <a:lnTo>
                        <a:pt x="141" y="409"/>
                      </a:lnTo>
                      <a:lnTo>
                        <a:pt x="143" y="409"/>
                      </a:lnTo>
                      <a:lnTo>
                        <a:pt x="143" y="409"/>
                      </a:lnTo>
                      <a:lnTo>
                        <a:pt x="145" y="409"/>
                      </a:lnTo>
                      <a:lnTo>
                        <a:pt x="145" y="411"/>
                      </a:lnTo>
                      <a:lnTo>
                        <a:pt x="145" y="411"/>
                      </a:lnTo>
                      <a:lnTo>
                        <a:pt x="145" y="415"/>
                      </a:lnTo>
                      <a:lnTo>
                        <a:pt x="145" y="415"/>
                      </a:lnTo>
                      <a:lnTo>
                        <a:pt x="143" y="417"/>
                      </a:lnTo>
                      <a:lnTo>
                        <a:pt x="143" y="417"/>
                      </a:lnTo>
                      <a:lnTo>
                        <a:pt x="141" y="419"/>
                      </a:lnTo>
                      <a:lnTo>
                        <a:pt x="141" y="421"/>
                      </a:lnTo>
                      <a:lnTo>
                        <a:pt x="141" y="423"/>
                      </a:lnTo>
                      <a:lnTo>
                        <a:pt x="141" y="424"/>
                      </a:lnTo>
                      <a:lnTo>
                        <a:pt x="139" y="430"/>
                      </a:lnTo>
                      <a:lnTo>
                        <a:pt x="139" y="434"/>
                      </a:lnTo>
                      <a:lnTo>
                        <a:pt x="139" y="438"/>
                      </a:lnTo>
                      <a:lnTo>
                        <a:pt x="111" y="441"/>
                      </a:lnTo>
                      <a:lnTo>
                        <a:pt x="106" y="443"/>
                      </a:lnTo>
                      <a:lnTo>
                        <a:pt x="81" y="445"/>
                      </a:lnTo>
                      <a:lnTo>
                        <a:pt x="62" y="449"/>
                      </a:lnTo>
                      <a:lnTo>
                        <a:pt x="61" y="449"/>
                      </a:lnTo>
                      <a:lnTo>
                        <a:pt x="62" y="447"/>
                      </a:lnTo>
                      <a:lnTo>
                        <a:pt x="72" y="445"/>
                      </a:lnTo>
                      <a:lnTo>
                        <a:pt x="74" y="445"/>
                      </a:lnTo>
                      <a:lnTo>
                        <a:pt x="72" y="439"/>
                      </a:lnTo>
                      <a:lnTo>
                        <a:pt x="70" y="434"/>
                      </a:lnTo>
                      <a:lnTo>
                        <a:pt x="68" y="432"/>
                      </a:lnTo>
                      <a:lnTo>
                        <a:pt x="68" y="430"/>
                      </a:lnTo>
                      <a:lnTo>
                        <a:pt x="66" y="430"/>
                      </a:lnTo>
                      <a:lnTo>
                        <a:pt x="66" y="430"/>
                      </a:lnTo>
                      <a:lnTo>
                        <a:pt x="66" y="426"/>
                      </a:lnTo>
                      <a:lnTo>
                        <a:pt x="66" y="426"/>
                      </a:lnTo>
                      <a:lnTo>
                        <a:pt x="64" y="424"/>
                      </a:lnTo>
                      <a:lnTo>
                        <a:pt x="64" y="424"/>
                      </a:lnTo>
                      <a:lnTo>
                        <a:pt x="64" y="424"/>
                      </a:lnTo>
                      <a:lnTo>
                        <a:pt x="64" y="424"/>
                      </a:lnTo>
                      <a:lnTo>
                        <a:pt x="62" y="424"/>
                      </a:lnTo>
                      <a:lnTo>
                        <a:pt x="62" y="423"/>
                      </a:lnTo>
                      <a:lnTo>
                        <a:pt x="61" y="423"/>
                      </a:lnTo>
                      <a:lnTo>
                        <a:pt x="61" y="423"/>
                      </a:lnTo>
                      <a:lnTo>
                        <a:pt x="61" y="421"/>
                      </a:lnTo>
                      <a:lnTo>
                        <a:pt x="61" y="421"/>
                      </a:lnTo>
                      <a:lnTo>
                        <a:pt x="61" y="421"/>
                      </a:lnTo>
                      <a:lnTo>
                        <a:pt x="61" y="419"/>
                      </a:lnTo>
                      <a:lnTo>
                        <a:pt x="59" y="417"/>
                      </a:lnTo>
                      <a:lnTo>
                        <a:pt x="59" y="417"/>
                      </a:lnTo>
                      <a:lnTo>
                        <a:pt x="59" y="417"/>
                      </a:lnTo>
                      <a:lnTo>
                        <a:pt x="59" y="415"/>
                      </a:lnTo>
                      <a:lnTo>
                        <a:pt x="61" y="411"/>
                      </a:lnTo>
                      <a:lnTo>
                        <a:pt x="61" y="411"/>
                      </a:lnTo>
                      <a:lnTo>
                        <a:pt x="61" y="409"/>
                      </a:lnTo>
                      <a:lnTo>
                        <a:pt x="61" y="407"/>
                      </a:lnTo>
                      <a:lnTo>
                        <a:pt x="59" y="407"/>
                      </a:lnTo>
                      <a:lnTo>
                        <a:pt x="59" y="406"/>
                      </a:lnTo>
                      <a:lnTo>
                        <a:pt x="61" y="402"/>
                      </a:lnTo>
                      <a:lnTo>
                        <a:pt x="61" y="402"/>
                      </a:lnTo>
                      <a:lnTo>
                        <a:pt x="59" y="400"/>
                      </a:lnTo>
                      <a:lnTo>
                        <a:pt x="57" y="400"/>
                      </a:lnTo>
                      <a:lnTo>
                        <a:pt x="57" y="398"/>
                      </a:lnTo>
                      <a:lnTo>
                        <a:pt x="55" y="392"/>
                      </a:lnTo>
                      <a:lnTo>
                        <a:pt x="61" y="392"/>
                      </a:lnTo>
                      <a:lnTo>
                        <a:pt x="62" y="392"/>
                      </a:lnTo>
                      <a:lnTo>
                        <a:pt x="62" y="346"/>
                      </a:lnTo>
                      <a:lnTo>
                        <a:pt x="62" y="332"/>
                      </a:lnTo>
                      <a:lnTo>
                        <a:pt x="62" y="321"/>
                      </a:lnTo>
                      <a:lnTo>
                        <a:pt x="62" y="310"/>
                      </a:lnTo>
                      <a:lnTo>
                        <a:pt x="62" y="300"/>
                      </a:lnTo>
                      <a:lnTo>
                        <a:pt x="61" y="295"/>
                      </a:lnTo>
                      <a:lnTo>
                        <a:pt x="61" y="293"/>
                      </a:lnTo>
                      <a:lnTo>
                        <a:pt x="61" y="293"/>
                      </a:lnTo>
                      <a:lnTo>
                        <a:pt x="61" y="293"/>
                      </a:lnTo>
                      <a:lnTo>
                        <a:pt x="61" y="291"/>
                      </a:lnTo>
                      <a:lnTo>
                        <a:pt x="61" y="289"/>
                      </a:lnTo>
                      <a:lnTo>
                        <a:pt x="64" y="285"/>
                      </a:lnTo>
                      <a:lnTo>
                        <a:pt x="64" y="285"/>
                      </a:lnTo>
                      <a:lnTo>
                        <a:pt x="62" y="284"/>
                      </a:lnTo>
                      <a:lnTo>
                        <a:pt x="61" y="282"/>
                      </a:lnTo>
                      <a:lnTo>
                        <a:pt x="61" y="282"/>
                      </a:lnTo>
                      <a:lnTo>
                        <a:pt x="61" y="280"/>
                      </a:lnTo>
                      <a:lnTo>
                        <a:pt x="61" y="269"/>
                      </a:lnTo>
                      <a:lnTo>
                        <a:pt x="61" y="261"/>
                      </a:lnTo>
                      <a:lnTo>
                        <a:pt x="61" y="253"/>
                      </a:lnTo>
                      <a:lnTo>
                        <a:pt x="61" y="244"/>
                      </a:lnTo>
                      <a:lnTo>
                        <a:pt x="61" y="242"/>
                      </a:lnTo>
                      <a:lnTo>
                        <a:pt x="61" y="240"/>
                      </a:lnTo>
                      <a:lnTo>
                        <a:pt x="59" y="238"/>
                      </a:lnTo>
                      <a:lnTo>
                        <a:pt x="53" y="233"/>
                      </a:lnTo>
                      <a:lnTo>
                        <a:pt x="47" y="227"/>
                      </a:lnTo>
                      <a:lnTo>
                        <a:pt x="46" y="225"/>
                      </a:lnTo>
                      <a:lnTo>
                        <a:pt x="46" y="222"/>
                      </a:lnTo>
                      <a:lnTo>
                        <a:pt x="46" y="214"/>
                      </a:lnTo>
                      <a:lnTo>
                        <a:pt x="44" y="212"/>
                      </a:lnTo>
                      <a:lnTo>
                        <a:pt x="42" y="212"/>
                      </a:lnTo>
                      <a:lnTo>
                        <a:pt x="42" y="212"/>
                      </a:lnTo>
                      <a:lnTo>
                        <a:pt x="40" y="210"/>
                      </a:lnTo>
                      <a:lnTo>
                        <a:pt x="40" y="208"/>
                      </a:lnTo>
                      <a:lnTo>
                        <a:pt x="42" y="207"/>
                      </a:lnTo>
                      <a:lnTo>
                        <a:pt x="42" y="205"/>
                      </a:lnTo>
                      <a:lnTo>
                        <a:pt x="42" y="205"/>
                      </a:lnTo>
                      <a:lnTo>
                        <a:pt x="44" y="205"/>
                      </a:lnTo>
                      <a:lnTo>
                        <a:pt x="44" y="201"/>
                      </a:lnTo>
                      <a:lnTo>
                        <a:pt x="44" y="201"/>
                      </a:lnTo>
                      <a:lnTo>
                        <a:pt x="42" y="197"/>
                      </a:lnTo>
                      <a:lnTo>
                        <a:pt x="42" y="184"/>
                      </a:lnTo>
                      <a:lnTo>
                        <a:pt x="42" y="178"/>
                      </a:lnTo>
                      <a:lnTo>
                        <a:pt x="42" y="175"/>
                      </a:lnTo>
                      <a:lnTo>
                        <a:pt x="34" y="171"/>
                      </a:lnTo>
                      <a:lnTo>
                        <a:pt x="23" y="163"/>
                      </a:lnTo>
                      <a:lnTo>
                        <a:pt x="14" y="156"/>
                      </a:lnTo>
                      <a:lnTo>
                        <a:pt x="0" y="148"/>
                      </a:lnTo>
                      <a:lnTo>
                        <a:pt x="0" y="146"/>
                      </a:lnTo>
                      <a:lnTo>
                        <a:pt x="0" y="145"/>
                      </a:lnTo>
                      <a:lnTo>
                        <a:pt x="0" y="137"/>
                      </a:lnTo>
                      <a:lnTo>
                        <a:pt x="2" y="133"/>
                      </a:lnTo>
                      <a:lnTo>
                        <a:pt x="2" y="131"/>
                      </a:lnTo>
                      <a:lnTo>
                        <a:pt x="2" y="124"/>
                      </a:lnTo>
                      <a:lnTo>
                        <a:pt x="2" y="122"/>
                      </a:lnTo>
                      <a:lnTo>
                        <a:pt x="6" y="118"/>
                      </a:lnTo>
                      <a:lnTo>
                        <a:pt x="8" y="116"/>
                      </a:lnTo>
                      <a:lnTo>
                        <a:pt x="8" y="116"/>
                      </a:lnTo>
                      <a:lnTo>
                        <a:pt x="8" y="115"/>
                      </a:lnTo>
                      <a:lnTo>
                        <a:pt x="8" y="115"/>
                      </a:lnTo>
                      <a:lnTo>
                        <a:pt x="10" y="111"/>
                      </a:lnTo>
                      <a:lnTo>
                        <a:pt x="10" y="111"/>
                      </a:lnTo>
                      <a:lnTo>
                        <a:pt x="8" y="109"/>
                      </a:lnTo>
                      <a:lnTo>
                        <a:pt x="8" y="109"/>
                      </a:lnTo>
                      <a:lnTo>
                        <a:pt x="8" y="107"/>
                      </a:lnTo>
                      <a:lnTo>
                        <a:pt x="10" y="103"/>
                      </a:lnTo>
                      <a:lnTo>
                        <a:pt x="12" y="103"/>
                      </a:lnTo>
                      <a:lnTo>
                        <a:pt x="15" y="103"/>
                      </a:lnTo>
                      <a:lnTo>
                        <a:pt x="15" y="103"/>
                      </a:lnTo>
                      <a:lnTo>
                        <a:pt x="15" y="103"/>
                      </a:lnTo>
                      <a:lnTo>
                        <a:pt x="15" y="101"/>
                      </a:lnTo>
                      <a:lnTo>
                        <a:pt x="15" y="101"/>
                      </a:lnTo>
                      <a:lnTo>
                        <a:pt x="14" y="101"/>
                      </a:lnTo>
                      <a:lnTo>
                        <a:pt x="14" y="101"/>
                      </a:lnTo>
                      <a:lnTo>
                        <a:pt x="14" y="100"/>
                      </a:lnTo>
                      <a:lnTo>
                        <a:pt x="14" y="100"/>
                      </a:lnTo>
                      <a:lnTo>
                        <a:pt x="15" y="98"/>
                      </a:lnTo>
                      <a:lnTo>
                        <a:pt x="15" y="96"/>
                      </a:lnTo>
                      <a:lnTo>
                        <a:pt x="15" y="96"/>
                      </a:lnTo>
                      <a:lnTo>
                        <a:pt x="15" y="96"/>
                      </a:lnTo>
                      <a:lnTo>
                        <a:pt x="17" y="96"/>
                      </a:lnTo>
                      <a:lnTo>
                        <a:pt x="19" y="98"/>
                      </a:lnTo>
                      <a:lnTo>
                        <a:pt x="19" y="98"/>
                      </a:lnTo>
                      <a:lnTo>
                        <a:pt x="19" y="98"/>
                      </a:lnTo>
                      <a:lnTo>
                        <a:pt x="19" y="98"/>
                      </a:lnTo>
                      <a:lnTo>
                        <a:pt x="19" y="98"/>
                      </a:lnTo>
                      <a:lnTo>
                        <a:pt x="21" y="98"/>
                      </a:lnTo>
                      <a:lnTo>
                        <a:pt x="21" y="98"/>
                      </a:lnTo>
                      <a:lnTo>
                        <a:pt x="21" y="98"/>
                      </a:lnTo>
                      <a:lnTo>
                        <a:pt x="23" y="98"/>
                      </a:lnTo>
                      <a:lnTo>
                        <a:pt x="25" y="98"/>
                      </a:lnTo>
                      <a:lnTo>
                        <a:pt x="25" y="100"/>
                      </a:lnTo>
                      <a:lnTo>
                        <a:pt x="25" y="100"/>
                      </a:lnTo>
                      <a:lnTo>
                        <a:pt x="25" y="100"/>
                      </a:lnTo>
                      <a:lnTo>
                        <a:pt x="27" y="100"/>
                      </a:lnTo>
                      <a:lnTo>
                        <a:pt x="27" y="98"/>
                      </a:lnTo>
                      <a:lnTo>
                        <a:pt x="25" y="98"/>
                      </a:lnTo>
                      <a:lnTo>
                        <a:pt x="25" y="98"/>
                      </a:lnTo>
                      <a:lnTo>
                        <a:pt x="25" y="96"/>
                      </a:lnTo>
                      <a:lnTo>
                        <a:pt x="25" y="94"/>
                      </a:lnTo>
                      <a:lnTo>
                        <a:pt x="23" y="94"/>
                      </a:lnTo>
                      <a:lnTo>
                        <a:pt x="23" y="94"/>
                      </a:lnTo>
                      <a:lnTo>
                        <a:pt x="23" y="92"/>
                      </a:lnTo>
                      <a:lnTo>
                        <a:pt x="23" y="92"/>
                      </a:lnTo>
                      <a:lnTo>
                        <a:pt x="23" y="92"/>
                      </a:lnTo>
                      <a:lnTo>
                        <a:pt x="21" y="92"/>
                      </a:lnTo>
                      <a:lnTo>
                        <a:pt x="21" y="92"/>
                      </a:lnTo>
                      <a:lnTo>
                        <a:pt x="23" y="92"/>
                      </a:lnTo>
                      <a:lnTo>
                        <a:pt x="25" y="90"/>
                      </a:lnTo>
                      <a:lnTo>
                        <a:pt x="25" y="90"/>
                      </a:lnTo>
                      <a:lnTo>
                        <a:pt x="25" y="90"/>
                      </a:lnTo>
                      <a:lnTo>
                        <a:pt x="27" y="88"/>
                      </a:lnTo>
                      <a:lnTo>
                        <a:pt x="27" y="88"/>
                      </a:lnTo>
                      <a:lnTo>
                        <a:pt x="29" y="90"/>
                      </a:lnTo>
                      <a:lnTo>
                        <a:pt x="29" y="90"/>
                      </a:lnTo>
                      <a:lnTo>
                        <a:pt x="29" y="88"/>
                      </a:lnTo>
                      <a:lnTo>
                        <a:pt x="29" y="86"/>
                      </a:lnTo>
                      <a:lnTo>
                        <a:pt x="27" y="84"/>
                      </a:lnTo>
                      <a:lnTo>
                        <a:pt x="27" y="83"/>
                      </a:lnTo>
                      <a:lnTo>
                        <a:pt x="29" y="83"/>
                      </a:lnTo>
                      <a:lnTo>
                        <a:pt x="29" y="81"/>
                      </a:lnTo>
                      <a:lnTo>
                        <a:pt x="29" y="81"/>
                      </a:lnTo>
                      <a:lnTo>
                        <a:pt x="30" y="83"/>
                      </a:lnTo>
                      <a:lnTo>
                        <a:pt x="30" y="83"/>
                      </a:lnTo>
                      <a:lnTo>
                        <a:pt x="30" y="83"/>
                      </a:lnTo>
                      <a:lnTo>
                        <a:pt x="30" y="83"/>
                      </a:lnTo>
                      <a:lnTo>
                        <a:pt x="30" y="83"/>
                      </a:lnTo>
                      <a:lnTo>
                        <a:pt x="32" y="83"/>
                      </a:lnTo>
                      <a:lnTo>
                        <a:pt x="34" y="83"/>
                      </a:lnTo>
                      <a:lnTo>
                        <a:pt x="36" y="84"/>
                      </a:lnTo>
                      <a:lnTo>
                        <a:pt x="38" y="83"/>
                      </a:lnTo>
                      <a:lnTo>
                        <a:pt x="38" y="81"/>
                      </a:lnTo>
                      <a:lnTo>
                        <a:pt x="38" y="81"/>
                      </a:lnTo>
                      <a:lnTo>
                        <a:pt x="36" y="81"/>
                      </a:lnTo>
                      <a:lnTo>
                        <a:pt x="36" y="79"/>
                      </a:lnTo>
                      <a:lnTo>
                        <a:pt x="36" y="79"/>
                      </a:lnTo>
                      <a:lnTo>
                        <a:pt x="38" y="79"/>
                      </a:lnTo>
                      <a:lnTo>
                        <a:pt x="38" y="81"/>
                      </a:lnTo>
                      <a:lnTo>
                        <a:pt x="38" y="81"/>
                      </a:lnTo>
                      <a:lnTo>
                        <a:pt x="40" y="81"/>
                      </a:lnTo>
                      <a:lnTo>
                        <a:pt x="40" y="81"/>
                      </a:lnTo>
                      <a:lnTo>
                        <a:pt x="40" y="81"/>
                      </a:lnTo>
                      <a:lnTo>
                        <a:pt x="42" y="81"/>
                      </a:lnTo>
                      <a:lnTo>
                        <a:pt x="42" y="81"/>
                      </a:lnTo>
                      <a:lnTo>
                        <a:pt x="42" y="79"/>
                      </a:lnTo>
                      <a:lnTo>
                        <a:pt x="42" y="77"/>
                      </a:lnTo>
                      <a:lnTo>
                        <a:pt x="42" y="77"/>
                      </a:lnTo>
                      <a:lnTo>
                        <a:pt x="42" y="75"/>
                      </a:lnTo>
                      <a:lnTo>
                        <a:pt x="44" y="75"/>
                      </a:lnTo>
                      <a:lnTo>
                        <a:pt x="46" y="73"/>
                      </a:lnTo>
                      <a:lnTo>
                        <a:pt x="46" y="73"/>
                      </a:lnTo>
                      <a:lnTo>
                        <a:pt x="46" y="71"/>
                      </a:lnTo>
                      <a:lnTo>
                        <a:pt x="46" y="71"/>
                      </a:lnTo>
                      <a:lnTo>
                        <a:pt x="47" y="69"/>
                      </a:lnTo>
                      <a:lnTo>
                        <a:pt x="47" y="69"/>
                      </a:lnTo>
                      <a:lnTo>
                        <a:pt x="49" y="68"/>
                      </a:lnTo>
                      <a:lnTo>
                        <a:pt x="49" y="68"/>
                      </a:lnTo>
                      <a:lnTo>
                        <a:pt x="49" y="68"/>
                      </a:lnTo>
                      <a:lnTo>
                        <a:pt x="51" y="68"/>
                      </a:lnTo>
                      <a:lnTo>
                        <a:pt x="59" y="69"/>
                      </a:lnTo>
                      <a:lnTo>
                        <a:pt x="59" y="69"/>
                      </a:lnTo>
                      <a:lnTo>
                        <a:pt x="59" y="69"/>
                      </a:lnTo>
                      <a:lnTo>
                        <a:pt x="59" y="71"/>
                      </a:lnTo>
                      <a:lnTo>
                        <a:pt x="59" y="71"/>
                      </a:lnTo>
                      <a:lnTo>
                        <a:pt x="61" y="73"/>
                      </a:lnTo>
                      <a:lnTo>
                        <a:pt x="62" y="73"/>
                      </a:lnTo>
                      <a:lnTo>
                        <a:pt x="62" y="73"/>
                      </a:lnTo>
                      <a:lnTo>
                        <a:pt x="66" y="71"/>
                      </a:lnTo>
                      <a:lnTo>
                        <a:pt x="68" y="71"/>
                      </a:lnTo>
                      <a:lnTo>
                        <a:pt x="68" y="71"/>
                      </a:lnTo>
                      <a:lnTo>
                        <a:pt x="72" y="71"/>
                      </a:lnTo>
                      <a:lnTo>
                        <a:pt x="74" y="71"/>
                      </a:lnTo>
                      <a:lnTo>
                        <a:pt x="76" y="69"/>
                      </a:lnTo>
                      <a:lnTo>
                        <a:pt x="77" y="69"/>
                      </a:lnTo>
                      <a:lnTo>
                        <a:pt x="79" y="69"/>
                      </a:lnTo>
                      <a:lnTo>
                        <a:pt x="79" y="69"/>
                      </a:lnTo>
                      <a:lnTo>
                        <a:pt x="81" y="69"/>
                      </a:lnTo>
                      <a:lnTo>
                        <a:pt x="83" y="69"/>
                      </a:lnTo>
                      <a:lnTo>
                        <a:pt x="85" y="71"/>
                      </a:lnTo>
                      <a:lnTo>
                        <a:pt x="89" y="71"/>
                      </a:lnTo>
                      <a:lnTo>
                        <a:pt x="91" y="71"/>
                      </a:lnTo>
                      <a:lnTo>
                        <a:pt x="100" y="60"/>
                      </a:lnTo>
                      <a:lnTo>
                        <a:pt x="106" y="56"/>
                      </a:lnTo>
                      <a:lnTo>
                        <a:pt x="109" y="54"/>
                      </a:lnTo>
                      <a:lnTo>
                        <a:pt x="109" y="53"/>
                      </a:lnTo>
                      <a:lnTo>
                        <a:pt x="109" y="53"/>
                      </a:lnTo>
                      <a:lnTo>
                        <a:pt x="109" y="53"/>
                      </a:lnTo>
                      <a:lnTo>
                        <a:pt x="109" y="51"/>
                      </a:lnTo>
                      <a:lnTo>
                        <a:pt x="111" y="49"/>
                      </a:lnTo>
                      <a:lnTo>
                        <a:pt x="113" y="45"/>
                      </a:lnTo>
                      <a:lnTo>
                        <a:pt x="115" y="43"/>
                      </a:lnTo>
                      <a:lnTo>
                        <a:pt x="117" y="38"/>
                      </a:lnTo>
                      <a:lnTo>
                        <a:pt x="117" y="36"/>
                      </a:lnTo>
                      <a:lnTo>
                        <a:pt x="117" y="34"/>
                      </a:lnTo>
                      <a:lnTo>
                        <a:pt x="117" y="34"/>
                      </a:lnTo>
                      <a:lnTo>
                        <a:pt x="117" y="32"/>
                      </a:lnTo>
                      <a:lnTo>
                        <a:pt x="117" y="32"/>
                      </a:lnTo>
                      <a:lnTo>
                        <a:pt x="119" y="32"/>
                      </a:lnTo>
                      <a:lnTo>
                        <a:pt x="119" y="32"/>
                      </a:lnTo>
                      <a:lnTo>
                        <a:pt x="119" y="30"/>
                      </a:lnTo>
                      <a:lnTo>
                        <a:pt x="121" y="30"/>
                      </a:lnTo>
                      <a:lnTo>
                        <a:pt x="121" y="30"/>
                      </a:lnTo>
                      <a:lnTo>
                        <a:pt x="121" y="30"/>
                      </a:lnTo>
                      <a:lnTo>
                        <a:pt x="123" y="30"/>
                      </a:lnTo>
                      <a:lnTo>
                        <a:pt x="123" y="30"/>
                      </a:lnTo>
                      <a:lnTo>
                        <a:pt x="123" y="28"/>
                      </a:lnTo>
                      <a:lnTo>
                        <a:pt x="121" y="28"/>
                      </a:lnTo>
                      <a:lnTo>
                        <a:pt x="121" y="28"/>
                      </a:lnTo>
                      <a:lnTo>
                        <a:pt x="119" y="26"/>
                      </a:lnTo>
                      <a:lnTo>
                        <a:pt x="119" y="26"/>
                      </a:lnTo>
                      <a:lnTo>
                        <a:pt x="119" y="26"/>
                      </a:lnTo>
                      <a:lnTo>
                        <a:pt x="115" y="19"/>
                      </a:lnTo>
                      <a:lnTo>
                        <a:pt x="115" y="15"/>
                      </a:lnTo>
                      <a:lnTo>
                        <a:pt x="115" y="13"/>
                      </a:lnTo>
                      <a:lnTo>
                        <a:pt x="115" y="11"/>
                      </a:lnTo>
                      <a:lnTo>
                        <a:pt x="117" y="11"/>
                      </a:lnTo>
                      <a:lnTo>
                        <a:pt x="121" y="11"/>
                      </a:lnTo>
                      <a:lnTo>
                        <a:pt x="121" y="9"/>
                      </a:lnTo>
                      <a:lnTo>
                        <a:pt x="123" y="9"/>
                      </a:lnTo>
                      <a:lnTo>
                        <a:pt x="123" y="9"/>
                      </a:lnTo>
                      <a:lnTo>
                        <a:pt x="123" y="9"/>
                      </a:lnTo>
                      <a:lnTo>
                        <a:pt x="123" y="9"/>
                      </a:lnTo>
                      <a:lnTo>
                        <a:pt x="124" y="9"/>
                      </a:lnTo>
                      <a:lnTo>
                        <a:pt x="124" y="9"/>
                      </a:lnTo>
                      <a:lnTo>
                        <a:pt x="124" y="7"/>
                      </a:lnTo>
                      <a:lnTo>
                        <a:pt x="124" y="7"/>
                      </a:lnTo>
                      <a:lnTo>
                        <a:pt x="124" y="7"/>
                      </a:lnTo>
                      <a:lnTo>
                        <a:pt x="126" y="7"/>
                      </a:lnTo>
                      <a:lnTo>
                        <a:pt x="126" y="7"/>
                      </a:lnTo>
                      <a:lnTo>
                        <a:pt x="126" y="9"/>
                      </a:lnTo>
                      <a:lnTo>
                        <a:pt x="126" y="9"/>
                      </a:lnTo>
                      <a:lnTo>
                        <a:pt x="128" y="9"/>
                      </a:lnTo>
                      <a:lnTo>
                        <a:pt x="128" y="9"/>
                      </a:lnTo>
                      <a:lnTo>
                        <a:pt x="128" y="7"/>
                      </a:lnTo>
                      <a:lnTo>
                        <a:pt x="128" y="7"/>
                      </a:lnTo>
                      <a:lnTo>
                        <a:pt x="132" y="7"/>
                      </a:lnTo>
                      <a:lnTo>
                        <a:pt x="132" y="7"/>
                      </a:lnTo>
                      <a:lnTo>
                        <a:pt x="132" y="7"/>
                      </a:lnTo>
                      <a:lnTo>
                        <a:pt x="132" y="7"/>
                      </a:lnTo>
                      <a:lnTo>
                        <a:pt x="132" y="7"/>
                      </a:lnTo>
                      <a:lnTo>
                        <a:pt x="134" y="7"/>
                      </a:lnTo>
                      <a:lnTo>
                        <a:pt x="134" y="7"/>
                      </a:lnTo>
                      <a:lnTo>
                        <a:pt x="138" y="7"/>
                      </a:lnTo>
                      <a:lnTo>
                        <a:pt x="138" y="7"/>
                      </a:lnTo>
                      <a:lnTo>
                        <a:pt x="138" y="6"/>
                      </a:lnTo>
                      <a:lnTo>
                        <a:pt x="139" y="6"/>
                      </a:lnTo>
                      <a:lnTo>
                        <a:pt x="139" y="4"/>
                      </a:lnTo>
                      <a:lnTo>
                        <a:pt x="139" y="4"/>
                      </a:lnTo>
                      <a:lnTo>
                        <a:pt x="139" y="4"/>
                      </a:lnTo>
                      <a:lnTo>
                        <a:pt x="141" y="4"/>
                      </a:lnTo>
                      <a:lnTo>
                        <a:pt x="141" y="4"/>
                      </a:lnTo>
                      <a:lnTo>
                        <a:pt x="143" y="2"/>
                      </a:lnTo>
                      <a:lnTo>
                        <a:pt x="143" y="2"/>
                      </a:lnTo>
                      <a:lnTo>
                        <a:pt x="145" y="0"/>
                      </a:lnTo>
                      <a:lnTo>
                        <a:pt x="145" y="0"/>
                      </a:lnTo>
                      <a:lnTo>
                        <a:pt x="149" y="0"/>
                      </a:lnTo>
                      <a:lnTo>
                        <a:pt x="149"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3">
                  <a:extLst>
                    <a:ext uri="{FF2B5EF4-FFF2-40B4-BE49-F238E27FC236}">
                      <a16:creationId xmlns:a16="http://schemas.microsoft.com/office/drawing/2014/main" id="{69DFB0DA-37C3-4E7E-838A-7A6F111B83C3}"/>
                    </a:ext>
                  </a:extLst>
                </p:cNvPr>
                <p:cNvSpPr>
                  <a:spLocks/>
                </p:cNvSpPr>
                <p:nvPr/>
              </p:nvSpPr>
              <p:spPr bwMode="auto">
                <a:xfrm>
                  <a:off x="869950" y="1562100"/>
                  <a:ext cx="449262" cy="333375"/>
                </a:xfrm>
                <a:custGeom>
                  <a:avLst/>
                  <a:gdLst>
                    <a:gd name="T0" fmla="*/ 411 w 567"/>
                    <a:gd name="T1" fmla="*/ 26 h 419"/>
                    <a:gd name="T2" fmla="*/ 422 w 567"/>
                    <a:gd name="T3" fmla="*/ 75 h 419"/>
                    <a:gd name="T4" fmla="*/ 432 w 567"/>
                    <a:gd name="T5" fmla="*/ 90 h 419"/>
                    <a:gd name="T6" fmla="*/ 450 w 567"/>
                    <a:gd name="T7" fmla="*/ 107 h 419"/>
                    <a:gd name="T8" fmla="*/ 484 w 567"/>
                    <a:gd name="T9" fmla="*/ 128 h 419"/>
                    <a:gd name="T10" fmla="*/ 465 w 567"/>
                    <a:gd name="T11" fmla="*/ 150 h 419"/>
                    <a:gd name="T12" fmla="*/ 529 w 567"/>
                    <a:gd name="T13" fmla="*/ 182 h 419"/>
                    <a:gd name="T14" fmla="*/ 550 w 567"/>
                    <a:gd name="T15" fmla="*/ 180 h 419"/>
                    <a:gd name="T16" fmla="*/ 556 w 567"/>
                    <a:gd name="T17" fmla="*/ 197 h 419"/>
                    <a:gd name="T18" fmla="*/ 567 w 567"/>
                    <a:gd name="T19" fmla="*/ 235 h 419"/>
                    <a:gd name="T20" fmla="*/ 531 w 567"/>
                    <a:gd name="T21" fmla="*/ 268 h 419"/>
                    <a:gd name="T22" fmla="*/ 509 w 567"/>
                    <a:gd name="T23" fmla="*/ 268 h 419"/>
                    <a:gd name="T24" fmla="*/ 492 w 567"/>
                    <a:gd name="T25" fmla="*/ 278 h 419"/>
                    <a:gd name="T26" fmla="*/ 484 w 567"/>
                    <a:gd name="T27" fmla="*/ 282 h 419"/>
                    <a:gd name="T28" fmla="*/ 477 w 567"/>
                    <a:gd name="T29" fmla="*/ 287 h 419"/>
                    <a:gd name="T30" fmla="*/ 475 w 567"/>
                    <a:gd name="T31" fmla="*/ 297 h 419"/>
                    <a:gd name="T32" fmla="*/ 467 w 567"/>
                    <a:gd name="T33" fmla="*/ 295 h 419"/>
                    <a:gd name="T34" fmla="*/ 450 w 567"/>
                    <a:gd name="T35" fmla="*/ 302 h 419"/>
                    <a:gd name="T36" fmla="*/ 373 w 567"/>
                    <a:gd name="T37" fmla="*/ 291 h 419"/>
                    <a:gd name="T38" fmla="*/ 358 w 567"/>
                    <a:gd name="T39" fmla="*/ 302 h 419"/>
                    <a:gd name="T40" fmla="*/ 345 w 567"/>
                    <a:gd name="T41" fmla="*/ 302 h 419"/>
                    <a:gd name="T42" fmla="*/ 317 w 567"/>
                    <a:gd name="T43" fmla="*/ 300 h 419"/>
                    <a:gd name="T44" fmla="*/ 191 w 567"/>
                    <a:gd name="T45" fmla="*/ 300 h 419"/>
                    <a:gd name="T46" fmla="*/ 188 w 567"/>
                    <a:gd name="T47" fmla="*/ 323 h 419"/>
                    <a:gd name="T48" fmla="*/ 193 w 567"/>
                    <a:gd name="T49" fmla="*/ 342 h 419"/>
                    <a:gd name="T50" fmla="*/ 193 w 567"/>
                    <a:gd name="T51" fmla="*/ 353 h 419"/>
                    <a:gd name="T52" fmla="*/ 195 w 567"/>
                    <a:gd name="T53" fmla="*/ 364 h 419"/>
                    <a:gd name="T54" fmla="*/ 197 w 567"/>
                    <a:gd name="T55" fmla="*/ 396 h 419"/>
                    <a:gd name="T56" fmla="*/ 197 w 567"/>
                    <a:gd name="T57" fmla="*/ 419 h 419"/>
                    <a:gd name="T58" fmla="*/ 167 w 567"/>
                    <a:gd name="T59" fmla="*/ 387 h 419"/>
                    <a:gd name="T60" fmla="*/ 154 w 567"/>
                    <a:gd name="T61" fmla="*/ 381 h 419"/>
                    <a:gd name="T62" fmla="*/ 124 w 567"/>
                    <a:gd name="T63" fmla="*/ 381 h 419"/>
                    <a:gd name="T64" fmla="*/ 103 w 567"/>
                    <a:gd name="T65" fmla="*/ 389 h 419"/>
                    <a:gd name="T66" fmla="*/ 86 w 567"/>
                    <a:gd name="T67" fmla="*/ 400 h 419"/>
                    <a:gd name="T68" fmla="*/ 73 w 567"/>
                    <a:gd name="T69" fmla="*/ 394 h 419"/>
                    <a:gd name="T70" fmla="*/ 64 w 567"/>
                    <a:gd name="T71" fmla="*/ 394 h 419"/>
                    <a:gd name="T72" fmla="*/ 54 w 567"/>
                    <a:gd name="T73" fmla="*/ 392 h 419"/>
                    <a:gd name="T74" fmla="*/ 49 w 567"/>
                    <a:gd name="T75" fmla="*/ 383 h 419"/>
                    <a:gd name="T76" fmla="*/ 39 w 567"/>
                    <a:gd name="T77" fmla="*/ 374 h 419"/>
                    <a:gd name="T78" fmla="*/ 32 w 567"/>
                    <a:gd name="T79" fmla="*/ 366 h 419"/>
                    <a:gd name="T80" fmla="*/ 28 w 567"/>
                    <a:gd name="T81" fmla="*/ 357 h 419"/>
                    <a:gd name="T82" fmla="*/ 13 w 567"/>
                    <a:gd name="T83" fmla="*/ 351 h 419"/>
                    <a:gd name="T84" fmla="*/ 3 w 567"/>
                    <a:gd name="T85" fmla="*/ 347 h 419"/>
                    <a:gd name="T86" fmla="*/ 2 w 567"/>
                    <a:gd name="T87" fmla="*/ 325 h 419"/>
                    <a:gd name="T88" fmla="*/ 2 w 567"/>
                    <a:gd name="T89" fmla="*/ 295 h 419"/>
                    <a:gd name="T90" fmla="*/ 20 w 567"/>
                    <a:gd name="T91" fmla="*/ 268 h 419"/>
                    <a:gd name="T92" fmla="*/ 13 w 567"/>
                    <a:gd name="T93" fmla="*/ 242 h 419"/>
                    <a:gd name="T94" fmla="*/ 15 w 567"/>
                    <a:gd name="T95" fmla="*/ 238 h 419"/>
                    <a:gd name="T96" fmla="*/ 43 w 567"/>
                    <a:gd name="T97" fmla="*/ 227 h 419"/>
                    <a:gd name="T98" fmla="*/ 65 w 567"/>
                    <a:gd name="T99" fmla="*/ 218 h 419"/>
                    <a:gd name="T100" fmla="*/ 77 w 567"/>
                    <a:gd name="T101" fmla="*/ 193 h 419"/>
                    <a:gd name="T102" fmla="*/ 84 w 567"/>
                    <a:gd name="T103" fmla="*/ 175 h 419"/>
                    <a:gd name="T104" fmla="*/ 84 w 567"/>
                    <a:gd name="T105" fmla="*/ 146 h 419"/>
                    <a:gd name="T106" fmla="*/ 94 w 567"/>
                    <a:gd name="T107" fmla="*/ 133 h 419"/>
                    <a:gd name="T108" fmla="*/ 111 w 567"/>
                    <a:gd name="T109" fmla="*/ 120 h 419"/>
                    <a:gd name="T110" fmla="*/ 114 w 567"/>
                    <a:gd name="T111" fmla="*/ 122 h 419"/>
                    <a:gd name="T112" fmla="*/ 137 w 567"/>
                    <a:gd name="T113" fmla="*/ 139 h 419"/>
                    <a:gd name="T114" fmla="*/ 161 w 567"/>
                    <a:gd name="T115" fmla="*/ 111 h 419"/>
                    <a:gd name="T116" fmla="*/ 176 w 567"/>
                    <a:gd name="T117" fmla="*/ 109 h 419"/>
                    <a:gd name="T118" fmla="*/ 189 w 567"/>
                    <a:gd name="T119" fmla="*/ 81 h 419"/>
                    <a:gd name="T120" fmla="*/ 255 w 567"/>
                    <a:gd name="T121" fmla="*/ 45 h 419"/>
                    <a:gd name="T122" fmla="*/ 364 w 567"/>
                    <a:gd name="T123" fmla="*/ 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419">
                      <a:moveTo>
                        <a:pt x="366" y="6"/>
                      </a:moveTo>
                      <a:lnTo>
                        <a:pt x="368" y="6"/>
                      </a:lnTo>
                      <a:lnTo>
                        <a:pt x="370" y="6"/>
                      </a:lnTo>
                      <a:lnTo>
                        <a:pt x="373" y="2"/>
                      </a:lnTo>
                      <a:lnTo>
                        <a:pt x="379" y="2"/>
                      </a:lnTo>
                      <a:lnTo>
                        <a:pt x="383" y="2"/>
                      </a:lnTo>
                      <a:lnTo>
                        <a:pt x="392" y="7"/>
                      </a:lnTo>
                      <a:lnTo>
                        <a:pt x="394" y="7"/>
                      </a:lnTo>
                      <a:lnTo>
                        <a:pt x="411" y="13"/>
                      </a:lnTo>
                      <a:lnTo>
                        <a:pt x="411" y="15"/>
                      </a:lnTo>
                      <a:lnTo>
                        <a:pt x="411" y="15"/>
                      </a:lnTo>
                      <a:lnTo>
                        <a:pt x="409" y="17"/>
                      </a:lnTo>
                      <a:lnTo>
                        <a:pt x="409" y="17"/>
                      </a:lnTo>
                      <a:lnTo>
                        <a:pt x="409" y="21"/>
                      </a:lnTo>
                      <a:lnTo>
                        <a:pt x="411" y="24"/>
                      </a:lnTo>
                      <a:lnTo>
                        <a:pt x="411" y="26"/>
                      </a:lnTo>
                      <a:lnTo>
                        <a:pt x="407" y="39"/>
                      </a:lnTo>
                      <a:lnTo>
                        <a:pt x="407" y="43"/>
                      </a:lnTo>
                      <a:lnTo>
                        <a:pt x="409" y="47"/>
                      </a:lnTo>
                      <a:lnTo>
                        <a:pt x="420" y="58"/>
                      </a:lnTo>
                      <a:lnTo>
                        <a:pt x="424" y="62"/>
                      </a:lnTo>
                      <a:lnTo>
                        <a:pt x="424" y="64"/>
                      </a:lnTo>
                      <a:lnTo>
                        <a:pt x="422" y="64"/>
                      </a:lnTo>
                      <a:lnTo>
                        <a:pt x="422" y="64"/>
                      </a:lnTo>
                      <a:lnTo>
                        <a:pt x="422" y="68"/>
                      </a:lnTo>
                      <a:lnTo>
                        <a:pt x="422" y="68"/>
                      </a:lnTo>
                      <a:lnTo>
                        <a:pt x="420" y="69"/>
                      </a:lnTo>
                      <a:lnTo>
                        <a:pt x="420" y="71"/>
                      </a:lnTo>
                      <a:lnTo>
                        <a:pt x="420" y="71"/>
                      </a:lnTo>
                      <a:lnTo>
                        <a:pt x="420" y="73"/>
                      </a:lnTo>
                      <a:lnTo>
                        <a:pt x="422" y="75"/>
                      </a:lnTo>
                      <a:lnTo>
                        <a:pt x="422" y="75"/>
                      </a:lnTo>
                      <a:lnTo>
                        <a:pt x="422" y="75"/>
                      </a:lnTo>
                      <a:lnTo>
                        <a:pt x="422" y="77"/>
                      </a:lnTo>
                      <a:lnTo>
                        <a:pt x="422" y="77"/>
                      </a:lnTo>
                      <a:lnTo>
                        <a:pt x="422" y="79"/>
                      </a:lnTo>
                      <a:lnTo>
                        <a:pt x="424" y="79"/>
                      </a:lnTo>
                      <a:lnTo>
                        <a:pt x="424" y="81"/>
                      </a:lnTo>
                      <a:lnTo>
                        <a:pt x="426" y="83"/>
                      </a:lnTo>
                      <a:lnTo>
                        <a:pt x="428" y="84"/>
                      </a:lnTo>
                      <a:lnTo>
                        <a:pt x="428" y="84"/>
                      </a:lnTo>
                      <a:lnTo>
                        <a:pt x="428" y="84"/>
                      </a:lnTo>
                      <a:lnTo>
                        <a:pt x="428" y="86"/>
                      </a:lnTo>
                      <a:lnTo>
                        <a:pt x="428" y="86"/>
                      </a:lnTo>
                      <a:lnTo>
                        <a:pt x="428" y="88"/>
                      </a:lnTo>
                      <a:lnTo>
                        <a:pt x="430" y="88"/>
                      </a:lnTo>
                      <a:lnTo>
                        <a:pt x="430" y="90"/>
                      </a:lnTo>
                      <a:lnTo>
                        <a:pt x="432" y="90"/>
                      </a:lnTo>
                      <a:lnTo>
                        <a:pt x="432" y="92"/>
                      </a:lnTo>
                      <a:lnTo>
                        <a:pt x="434" y="94"/>
                      </a:lnTo>
                      <a:lnTo>
                        <a:pt x="435" y="94"/>
                      </a:lnTo>
                      <a:lnTo>
                        <a:pt x="437" y="96"/>
                      </a:lnTo>
                      <a:lnTo>
                        <a:pt x="439" y="98"/>
                      </a:lnTo>
                      <a:lnTo>
                        <a:pt x="439" y="98"/>
                      </a:lnTo>
                      <a:lnTo>
                        <a:pt x="439" y="99"/>
                      </a:lnTo>
                      <a:lnTo>
                        <a:pt x="437" y="101"/>
                      </a:lnTo>
                      <a:lnTo>
                        <a:pt x="437" y="101"/>
                      </a:lnTo>
                      <a:lnTo>
                        <a:pt x="439" y="103"/>
                      </a:lnTo>
                      <a:lnTo>
                        <a:pt x="441" y="103"/>
                      </a:lnTo>
                      <a:lnTo>
                        <a:pt x="450" y="103"/>
                      </a:lnTo>
                      <a:lnTo>
                        <a:pt x="450" y="103"/>
                      </a:lnTo>
                      <a:lnTo>
                        <a:pt x="450" y="105"/>
                      </a:lnTo>
                      <a:lnTo>
                        <a:pt x="450" y="105"/>
                      </a:lnTo>
                      <a:lnTo>
                        <a:pt x="450" y="107"/>
                      </a:lnTo>
                      <a:lnTo>
                        <a:pt x="450" y="107"/>
                      </a:lnTo>
                      <a:lnTo>
                        <a:pt x="450" y="107"/>
                      </a:lnTo>
                      <a:lnTo>
                        <a:pt x="452" y="109"/>
                      </a:lnTo>
                      <a:lnTo>
                        <a:pt x="454" y="109"/>
                      </a:lnTo>
                      <a:lnTo>
                        <a:pt x="456" y="107"/>
                      </a:lnTo>
                      <a:lnTo>
                        <a:pt x="460" y="109"/>
                      </a:lnTo>
                      <a:lnTo>
                        <a:pt x="464" y="111"/>
                      </a:lnTo>
                      <a:lnTo>
                        <a:pt x="467" y="114"/>
                      </a:lnTo>
                      <a:lnTo>
                        <a:pt x="467" y="118"/>
                      </a:lnTo>
                      <a:lnTo>
                        <a:pt x="469" y="120"/>
                      </a:lnTo>
                      <a:lnTo>
                        <a:pt x="471" y="122"/>
                      </a:lnTo>
                      <a:lnTo>
                        <a:pt x="479" y="126"/>
                      </a:lnTo>
                      <a:lnTo>
                        <a:pt x="480" y="126"/>
                      </a:lnTo>
                      <a:lnTo>
                        <a:pt x="482" y="126"/>
                      </a:lnTo>
                      <a:lnTo>
                        <a:pt x="484" y="126"/>
                      </a:lnTo>
                      <a:lnTo>
                        <a:pt x="484" y="128"/>
                      </a:lnTo>
                      <a:lnTo>
                        <a:pt x="486" y="129"/>
                      </a:lnTo>
                      <a:lnTo>
                        <a:pt x="484" y="129"/>
                      </a:lnTo>
                      <a:lnTo>
                        <a:pt x="484" y="129"/>
                      </a:lnTo>
                      <a:lnTo>
                        <a:pt x="482" y="128"/>
                      </a:lnTo>
                      <a:lnTo>
                        <a:pt x="480" y="128"/>
                      </a:lnTo>
                      <a:lnTo>
                        <a:pt x="480" y="128"/>
                      </a:lnTo>
                      <a:lnTo>
                        <a:pt x="480" y="129"/>
                      </a:lnTo>
                      <a:lnTo>
                        <a:pt x="479" y="131"/>
                      </a:lnTo>
                      <a:lnTo>
                        <a:pt x="479" y="131"/>
                      </a:lnTo>
                      <a:lnTo>
                        <a:pt x="477" y="131"/>
                      </a:lnTo>
                      <a:lnTo>
                        <a:pt x="473" y="129"/>
                      </a:lnTo>
                      <a:lnTo>
                        <a:pt x="467" y="128"/>
                      </a:lnTo>
                      <a:lnTo>
                        <a:pt x="465" y="128"/>
                      </a:lnTo>
                      <a:lnTo>
                        <a:pt x="465" y="129"/>
                      </a:lnTo>
                      <a:lnTo>
                        <a:pt x="465" y="150"/>
                      </a:lnTo>
                      <a:lnTo>
                        <a:pt x="465" y="150"/>
                      </a:lnTo>
                      <a:lnTo>
                        <a:pt x="465" y="152"/>
                      </a:lnTo>
                      <a:lnTo>
                        <a:pt x="467" y="152"/>
                      </a:lnTo>
                      <a:lnTo>
                        <a:pt x="473" y="154"/>
                      </a:lnTo>
                      <a:lnTo>
                        <a:pt x="475" y="154"/>
                      </a:lnTo>
                      <a:lnTo>
                        <a:pt x="480" y="158"/>
                      </a:lnTo>
                      <a:lnTo>
                        <a:pt x="484" y="161"/>
                      </a:lnTo>
                      <a:lnTo>
                        <a:pt x="492" y="167"/>
                      </a:lnTo>
                      <a:lnTo>
                        <a:pt x="497" y="173"/>
                      </a:lnTo>
                      <a:lnTo>
                        <a:pt x="501" y="176"/>
                      </a:lnTo>
                      <a:lnTo>
                        <a:pt x="507" y="180"/>
                      </a:lnTo>
                      <a:lnTo>
                        <a:pt x="509" y="182"/>
                      </a:lnTo>
                      <a:lnTo>
                        <a:pt x="511" y="182"/>
                      </a:lnTo>
                      <a:lnTo>
                        <a:pt x="518" y="182"/>
                      </a:lnTo>
                      <a:lnTo>
                        <a:pt x="527" y="184"/>
                      </a:lnTo>
                      <a:lnTo>
                        <a:pt x="527" y="184"/>
                      </a:lnTo>
                      <a:lnTo>
                        <a:pt x="529" y="182"/>
                      </a:lnTo>
                      <a:lnTo>
                        <a:pt x="529" y="182"/>
                      </a:lnTo>
                      <a:lnTo>
                        <a:pt x="531" y="180"/>
                      </a:lnTo>
                      <a:lnTo>
                        <a:pt x="531" y="178"/>
                      </a:lnTo>
                      <a:lnTo>
                        <a:pt x="533" y="176"/>
                      </a:lnTo>
                      <a:lnTo>
                        <a:pt x="533" y="176"/>
                      </a:lnTo>
                      <a:lnTo>
                        <a:pt x="533" y="176"/>
                      </a:lnTo>
                      <a:lnTo>
                        <a:pt x="535" y="176"/>
                      </a:lnTo>
                      <a:lnTo>
                        <a:pt x="535" y="176"/>
                      </a:lnTo>
                      <a:lnTo>
                        <a:pt x="537" y="175"/>
                      </a:lnTo>
                      <a:lnTo>
                        <a:pt x="537" y="175"/>
                      </a:lnTo>
                      <a:lnTo>
                        <a:pt x="544" y="175"/>
                      </a:lnTo>
                      <a:lnTo>
                        <a:pt x="546" y="176"/>
                      </a:lnTo>
                      <a:lnTo>
                        <a:pt x="548" y="178"/>
                      </a:lnTo>
                      <a:lnTo>
                        <a:pt x="550" y="180"/>
                      </a:lnTo>
                      <a:lnTo>
                        <a:pt x="550" y="180"/>
                      </a:lnTo>
                      <a:lnTo>
                        <a:pt x="550" y="180"/>
                      </a:lnTo>
                      <a:lnTo>
                        <a:pt x="552" y="182"/>
                      </a:lnTo>
                      <a:lnTo>
                        <a:pt x="552" y="182"/>
                      </a:lnTo>
                      <a:lnTo>
                        <a:pt x="554" y="182"/>
                      </a:lnTo>
                      <a:lnTo>
                        <a:pt x="554" y="184"/>
                      </a:lnTo>
                      <a:lnTo>
                        <a:pt x="554" y="186"/>
                      </a:lnTo>
                      <a:lnTo>
                        <a:pt x="554" y="190"/>
                      </a:lnTo>
                      <a:lnTo>
                        <a:pt x="554" y="190"/>
                      </a:lnTo>
                      <a:lnTo>
                        <a:pt x="556" y="191"/>
                      </a:lnTo>
                      <a:lnTo>
                        <a:pt x="556" y="191"/>
                      </a:lnTo>
                      <a:lnTo>
                        <a:pt x="557" y="193"/>
                      </a:lnTo>
                      <a:lnTo>
                        <a:pt x="557" y="193"/>
                      </a:lnTo>
                      <a:lnTo>
                        <a:pt x="557" y="193"/>
                      </a:lnTo>
                      <a:lnTo>
                        <a:pt x="557" y="195"/>
                      </a:lnTo>
                      <a:lnTo>
                        <a:pt x="557" y="195"/>
                      </a:lnTo>
                      <a:lnTo>
                        <a:pt x="557" y="197"/>
                      </a:lnTo>
                      <a:lnTo>
                        <a:pt x="556" y="197"/>
                      </a:lnTo>
                      <a:lnTo>
                        <a:pt x="556" y="197"/>
                      </a:lnTo>
                      <a:lnTo>
                        <a:pt x="550" y="199"/>
                      </a:lnTo>
                      <a:lnTo>
                        <a:pt x="550" y="197"/>
                      </a:lnTo>
                      <a:lnTo>
                        <a:pt x="550" y="197"/>
                      </a:lnTo>
                      <a:lnTo>
                        <a:pt x="550" y="197"/>
                      </a:lnTo>
                      <a:lnTo>
                        <a:pt x="548" y="197"/>
                      </a:lnTo>
                      <a:lnTo>
                        <a:pt x="548" y="199"/>
                      </a:lnTo>
                      <a:lnTo>
                        <a:pt x="544" y="199"/>
                      </a:lnTo>
                      <a:lnTo>
                        <a:pt x="542" y="201"/>
                      </a:lnTo>
                      <a:lnTo>
                        <a:pt x="542" y="203"/>
                      </a:lnTo>
                      <a:lnTo>
                        <a:pt x="544" y="205"/>
                      </a:lnTo>
                      <a:lnTo>
                        <a:pt x="548" y="210"/>
                      </a:lnTo>
                      <a:lnTo>
                        <a:pt x="552" y="218"/>
                      </a:lnTo>
                      <a:lnTo>
                        <a:pt x="557" y="223"/>
                      </a:lnTo>
                      <a:lnTo>
                        <a:pt x="563" y="233"/>
                      </a:lnTo>
                      <a:lnTo>
                        <a:pt x="567" y="235"/>
                      </a:lnTo>
                      <a:lnTo>
                        <a:pt x="567" y="237"/>
                      </a:lnTo>
                      <a:lnTo>
                        <a:pt x="565" y="242"/>
                      </a:lnTo>
                      <a:lnTo>
                        <a:pt x="563" y="244"/>
                      </a:lnTo>
                      <a:lnTo>
                        <a:pt x="561" y="248"/>
                      </a:lnTo>
                      <a:lnTo>
                        <a:pt x="559" y="250"/>
                      </a:lnTo>
                      <a:lnTo>
                        <a:pt x="559" y="252"/>
                      </a:lnTo>
                      <a:lnTo>
                        <a:pt x="559" y="252"/>
                      </a:lnTo>
                      <a:lnTo>
                        <a:pt x="559" y="252"/>
                      </a:lnTo>
                      <a:lnTo>
                        <a:pt x="559" y="253"/>
                      </a:lnTo>
                      <a:lnTo>
                        <a:pt x="556" y="255"/>
                      </a:lnTo>
                      <a:lnTo>
                        <a:pt x="550" y="259"/>
                      </a:lnTo>
                      <a:lnTo>
                        <a:pt x="541" y="270"/>
                      </a:lnTo>
                      <a:lnTo>
                        <a:pt x="539" y="270"/>
                      </a:lnTo>
                      <a:lnTo>
                        <a:pt x="535" y="270"/>
                      </a:lnTo>
                      <a:lnTo>
                        <a:pt x="533" y="268"/>
                      </a:lnTo>
                      <a:lnTo>
                        <a:pt x="531" y="268"/>
                      </a:lnTo>
                      <a:lnTo>
                        <a:pt x="529" y="268"/>
                      </a:lnTo>
                      <a:lnTo>
                        <a:pt x="529" y="268"/>
                      </a:lnTo>
                      <a:lnTo>
                        <a:pt x="527" y="268"/>
                      </a:lnTo>
                      <a:lnTo>
                        <a:pt x="526" y="268"/>
                      </a:lnTo>
                      <a:lnTo>
                        <a:pt x="524" y="270"/>
                      </a:lnTo>
                      <a:lnTo>
                        <a:pt x="522" y="270"/>
                      </a:lnTo>
                      <a:lnTo>
                        <a:pt x="518" y="270"/>
                      </a:lnTo>
                      <a:lnTo>
                        <a:pt x="518" y="270"/>
                      </a:lnTo>
                      <a:lnTo>
                        <a:pt x="516" y="270"/>
                      </a:lnTo>
                      <a:lnTo>
                        <a:pt x="512" y="272"/>
                      </a:lnTo>
                      <a:lnTo>
                        <a:pt x="512" y="272"/>
                      </a:lnTo>
                      <a:lnTo>
                        <a:pt x="511" y="272"/>
                      </a:lnTo>
                      <a:lnTo>
                        <a:pt x="509" y="270"/>
                      </a:lnTo>
                      <a:lnTo>
                        <a:pt x="509" y="270"/>
                      </a:lnTo>
                      <a:lnTo>
                        <a:pt x="509" y="268"/>
                      </a:lnTo>
                      <a:lnTo>
                        <a:pt x="509" y="268"/>
                      </a:lnTo>
                      <a:lnTo>
                        <a:pt x="509" y="268"/>
                      </a:lnTo>
                      <a:lnTo>
                        <a:pt x="501" y="267"/>
                      </a:lnTo>
                      <a:lnTo>
                        <a:pt x="499" y="267"/>
                      </a:lnTo>
                      <a:lnTo>
                        <a:pt x="499" y="267"/>
                      </a:lnTo>
                      <a:lnTo>
                        <a:pt x="499" y="267"/>
                      </a:lnTo>
                      <a:lnTo>
                        <a:pt x="497" y="268"/>
                      </a:lnTo>
                      <a:lnTo>
                        <a:pt x="497" y="268"/>
                      </a:lnTo>
                      <a:lnTo>
                        <a:pt x="496" y="270"/>
                      </a:lnTo>
                      <a:lnTo>
                        <a:pt x="496" y="270"/>
                      </a:lnTo>
                      <a:lnTo>
                        <a:pt x="496" y="272"/>
                      </a:lnTo>
                      <a:lnTo>
                        <a:pt x="496" y="272"/>
                      </a:lnTo>
                      <a:lnTo>
                        <a:pt x="494" y="274"/>
                      </a:lnTo>
                      <a:lnTo>
                        <a:pt x="492" y="274"/>
                      </a:lnTo>
                      <a:lnTo>
                        <a:pt x="492" y="276"/>
                      </a:lnTo>
                      <a:lnTo>
                        <a:pt x="492" y="276"/>
                      </a:lnTo>
                      <a:lnTo>
                        <a:pt x="492" y="278"/>
                      </a:lnTo>
                      <a:lnTo>
                        <a:pt x="492" y="280"/>
                      </a:lnTo>
                      <a:lnTo>
                        <a:pt x="492" y="280"/>
                      </a:lnTo>
                      <a:lnTo>
                        <a:pt x="490" y="280"/>
                      </a:lnTo>
                      <a:lnTo>
                        <a:pt x="490" y="280"/>
                      </a:lnTo>
                      <a:lnTo>
                        <a:pt x="490" y="280"/>
                      </a:lnTo>
                      <a:lnTo>
                        <a:pt x="488" y="280"/>
                      </a:lnTo>
                      <a:lnTo>
                        <a:pt x="488" y="280"/>
                      </a:lnTo>
                      <a:lnTo>
                        <a:pt x="488" y="278"/>
                      </a:lnTo>
                      <a:lnTo>
                        <a:pt x="486" y="278"/>
                      </a:lnTo>
                      <a:lnTo>
                        <a:pt x="486" y="278"/>
                      </a:lnTo>
                      <a:lnTo>
                        <a:pt x="486" y="280"/>
                      </a:lnTo>
                      <a:lnTo>
                        <a:pt x="488" y="280"/>
                      </a:lnTo>
                      <a:lnTo>
                        <a:pt x="488" y="280"/>
                      </a:lnTo>
                      <a:lnTo>
                        <a:pt x="488" y="282"/>
                      </a:lnTo>
                      <a:lnTo>
                        <a:pt x="486" y="283"/>
                      </a:lnTo>
                      <a:lnTo>
                        <a:pt x="484" y="282"/>
                      </a:lnTo>
                      <a:lnTo>
                        <a:pt x="482" y="282"/>
                      </a:lnTo>
                      <a:lnTo>
                        <a:pt x="480" y="282"/>
                      </a:lnTo>
                      <a:lnTo>
                        <a:pt x="480" y="282"/>
                      </a:lnTo>
                      <a:lnTo>
                        <a:pt x="480" y="282"/>
                      </a:lnTo>
                      <a:lnTo>
                        <a:pt x="480" y="282"/>
                      </a:lnTo>
                      <a:lnTo>
                        <a:pt x="480" y="282"/>
                      </a:lnTo>
                      <a:lnTo>
                        <a:pt x="479" y="280"/>
                      </a:lnTo>
                      <a:lnTo>
                        <a:pt x="479" y="280"/>
                      </a:lnTo>
                      <a:lnTo>
                        <a:pt x="479" y="282"/>
                      </a:lnTo>
                      <a:lnTo>
                        <a:pt x="477" y="282"/>
                      </a:lnTo>
                      <a:lnTo>
                        <a:pt x="477" y="283"/>
                      </a:lnTo>
                      <a:lnTo>
                        <a:pt x="479" y="285"/>
                      </a:lnTo>
                      <a:lnTo>
                        <a:pt x="479" y="287"/>
                      </a:lnTo>
                      <a:lnTo>
                        <a:pt x="479" y="289"/>
                      </a:lnTo>
                      <a:lnTo>
                        <a:pt x="479" y="289"/>
                      </a:lnTo>
                      <a:lnTo>
                        <a:pt x="477" y="287"/>
                      </a:lnTo>
                      <a:lnTo>
                        <a:pt x="477" y="287"/>
                      </a:lnTo>
                      <a:lnTo>
                        <a:pt x="475" y="289"/>
                      </a:lnTo>
                      <a:lnTo>
                        <a:pt x="475" y="289"/>
                      </a:lnTo>
                      <a:lnTo>
                        <a:pt x="475" y="289"/>
                      </a:lnTo>
                      <a:lnTo>
                        <a:pt x="473" y="291"/>
                      </a:lnTo>
                      <a:lnTo>
                        <a:pt x="471" y="291"/>
                      </a:lnTo>
                      <a:lnTo>
                        <a:pt x="471" y="291"/>
                      </a:lnTo>
                      <a:lnTo>
                        <a:pt x="473" y="291"/>
                      </a:lnTo>
                      <a:lnTo>
                        <a:pt x="473" y="291"/>
                      </a:lnTo>
                      <a:lnTo>
                        <a:pt x="473" y="291"/>
                      </a:lnTo>
                      <a:lnTo>
                        <a:pt x="473" y="293"/>
                      </a:lnTo>
                      <a:lnTo>
                        <a:pt x="473" y="293"/>
                      </a:lnTo>
                      <a:lnTo>
                        <a:pt x="475" y="293"/>
                      </a:lnTo>
                      <a:lnTo>
                        <a:pt x="475" y="295"/>
                      </a:lnTo>
                      <a:lnTo>
                        <a:pt x="475" y="297"/>
                      </a:lnTo>
                      <a:lnTo>
                        <a:pt x="475" y="297"/>
                      </a:lnTo>
                      <a:lnTo>
                        <a:pt x="477" y="297"/>
                      </a:lnTo>
                      <a:lnTo>
                        <a:pt x="477" y="299"/>
                      </a:lnTo>
                      <a:lnTo>
                        <a:pt x="475" y="299"/>
                      </a:lnTo>
                      <a:lnTo>
                        <a:pt x="475" y="299"/>
                      </a:lnTo>
                      <a:lnTo>
                        <a:pt x="475" y="299"/>
                      </a:lnTo>
                      <a:lnTo>
                        <a:pt x="475" y="297"/>
                      </a:lnTo>
                      <a:lnTo>
                        <a:pt x="473" y="297"/>
                      </a:lnTo>
                      <a:lnTo>
                        <a:pt x="471" y="297"/>
                      </a:lnTo>
                      <a:lnTo>
                        <a:pt x="471" y="297"/>
                      </a:lnTo>
                      <a:lnTo>
                        <a:pt x="471" y="297"/>
                      </a:lnTo>
                      <a:lnTo>
                        <a:pt x="469" y="297"/>
                      </a:lnTo>
                      <a:lnTo>
                        <a:pt x="469" y="297"/>
                      </a:lnTo>
                      <a:lnTo>
                        <a:pt x="469" y="297"/>
                      </a:lnTo>
                      <a:lnTo>
                        <a:pt x="469" y="297"/>
                      </a:lnTo>
                      <a:lnTo>
                        <a:pt x="469" y="297"/>
                      </a:lnTo>
                      <a:lnTo>
                        <a:pt x="467" y="295"/>
                      </a:lnTo>
                      <a:lnTo>
                        <a:pt x="465" y="295"/>
                      </a:lnTo>
                      <a:lnTo>
                        <a:pt x="465" y="295"/>
                      </a:lnTo>
                      <a:lnTo>
                        <a:pt x="465" y="295"/>
                      </a:lnTo>
                      <a:lnTo>
                        <a:pt x="465" y="297"/>
                      </a:lnTo>
                      <a:lnTo>
                        <a:pt x="464" y="299"/>
                      </a:lnTo>
                      <a:lnTo>
                        <a:pt x="464" y="299"/>
                      </a:lnTo>
                      <a:lnTo>
                        <a:pt x="464" y="300"/>
                      </a:lnTo>
                      <a:lnTo>
                        <a:pt x="464" y="300"/>
                      </a:lnTo>
                      <a:lnTo>
                        <a:pt x="465" y="300"/>
                      </a:lnTo>
                      <a:lnTo>
                        <a:pt x="465" y="300"/>
                      </a:lnTo>
                      <a:lnTo>
                        <a:pt x="465" y="302"/>
                      </a:lnTo>
                      <a:lnTo>
                        <a:pt x="465" y="302"/>
                      </a:lnTo>
                      <a:lnTo>
                        <a:pt x="465" y="302"/>
                      </a:lnTo>
                      <a:lnTo>
                        <a:pt x="462" y="302"/>
                      </a:lnTo>
                      <a:lnTo>
                        <a:pt x="460" y="302"/>
                      </a:lnTo>
                      <a:lnTo>
                        <a:pt x="450" y="302"/>
                      </a:lnTo>
                      <a:lnTo>
                        <a:pt x="445" y="302"/>
                      </a:lnTo>
                      <a:lnTo>
                        <a:pt x="439" y="302"/>
                      </a:lnTo>
                      <a:lnTo>
                        <a:pt x="430" y="306"/>
                      </a:lnTo>
                      <a:lnTo>
                        <a:pt x="432" y="302"/>
                      </a:lnTo>
                      <a:lnTo>
                        <a:pt x="430" y="302"/>
                      </a:lnTo>
                      <a:lnTo>
                        <a:pt x="430" y="302"/>
                      </a:lnTo>
                      <a:lnTo>
                        <a:pt x="430" y="302"/>
                      </a:lnTo>
                      <a:lnTo>
                        <a:pt x="432" y="300"/>
                      </a:lnTo>
                      <a:lnTo>
                        <a:pt x="430" y="300"/>
                      </a:lnTo>
                      <a:lnTo>
                        <a:pt x="430" y="300"/>
                      </a:lnTo>
                      <a:lnTo>
                        <a:pt x="430" y="300"/>
                      </a:lnTo>
                      <a:lnTo>
                        <a:pt x="417" y="299"/>
                      </a:lnTo>
                      <a:lnTo>
                        <a:pt x="390" y="293"/>
                      </a:lnTo>
                      <a:lnTo>
                        <a:pt x="383" y="291"/>
                      </a:lnTo>
                      <a:lnTo>
                        <a:pt x="373" y="289"/>
                      </a:lnTo>
                      <a:lnTo>
                        <a:pt x="373" y="291"/>
                      </a:lnTo>
                      <a:lnTo>
                        <a:pt x="373" y="291"/>
                      </a:lnTo>
                      <a:lnTo>
                        <a:pt x="373" y="291"/>
                      </a:lnTo>
                      <a:lnTo>
                        <a:pt x="373" y="293"/>
                      </a:lnTo>
                      <a:lnTo>
                        <a:pt x="373" y="293"/>
                      </a:lnTo>
                      <a:lnTo>
                        <a:pt x="370" y="297"/>
                      </a:lnTo>
                      <a:lnTo>
                        <a:pt x="368" y="295"/>
                      </a:lnTo>
                      <a:lnTo>
                        <a:pt x="366" y="293"/>
                      </a:lnTo>
                      <a:lnTo>
                        <a:pt x="366" y="293"/>
                      </a:lnTo>
                      <a:lnTo>
                        <a:pt x="364" y="295"/>
                      </a:lnTo>
                      <a:lnTo>
                        <a:pt x="364" y="297"/>
                      </a:lnTo>
                      <a:lnTo>
                        <a:pt x="364" y="299"/>
                      </a:lnTo>
                      <a:lnTo>
                        <a:pt x="362" y="299"/>
                      </a:lnTo>
                      <a:lnTo>
                        <a:pt x="362" y="300"/>
                      </a:lnTo>
                      <a:lnTo>
                        <a:pt x="360" y="300"/>
                      </a:lnTo>
                      <a:lnTo>
                        <a:pt x="360" y="300"/>
                      </a:lnTo>
                      <a:lnTo>
                        <a:pt x="358" y="302"/>
                      </a:lnTo>
                      <a:lnTo>
                        <a:pt x="358" y="302"/>
                      </a:lnTo>
                      <a:lnTo>
                        <a:pt x="358" y="302"/>
                      </a:lnTo>
                      <a:lnTo>
                        <a:pt x="355" y="302"/>
                      </a:lnTo>
                      <a:lnTo>
                        <a:pt x="353" y="302"/>
                      </a:lnTo>
                      <a:lnTo>
                        <a:pt x="353" y="304"/>
                      </a:lnTo>
                      <a:lnTo>
                        <a:pt x="353" y="306"/>
                      </a:lnTo>
                      <a:lnTo>
                        <a:pt x="351" y="306"/>
                      </a:lnTo>
                      <a:lnTo>
                        <a:pt x="349" y="308"/>
                      </a:lnTo>
                      <a:lnTo>
                        <a:pt x="347" y="304"/>
                      </a:lnTo>
                      <a:lnTo>
                        <a:pt x="347" y="304"/>
                      </a:lnTo>
                      <a:lnTo>
                        <a:pt x="347" y="304"/>
                      </a:lnTo>
                      <a:lnTo>
                        <a:pt x="347" y="302"/>
                      </a:lnTo>
                      <a:lnTo>
                        <a:pt x="347" y="302"/>
                      </a:lnTo>
                      <a:lnTo>
                        <a:pt x="347" y="302"/>
                      </a:lnTo>
                      <a:lnTo>
                        <a:pt x="345" y="302"/>
                      </a:lnTo>
                      <a:lnTo>
                        <a:pt x="345" y="302"/>
                      </a:lnTo>
                      <a:lnTo>
                        <a:pt x="345" y="300"/>
                      </a:lnTo>
                      <a:lnTo>
                        <a:pt x="338" y="300"/>
                      </a:lnTo>
                      <a:lnTo>
                        <a:pt x="336" y="300"/>
                      </a:lnTo>
                      <a:lnTo>
                        <a:pt x="336" y="300"/>
                      </a:lnTo>
                      <a:lnTo>
                        <a:pt x="336" y="300"/>
                      </a:lnTo>
                      <a:lnTo>
                        <a:pt x="334" y="302"/>
                      </a:lnTo>
                      <a:lnTo>
                        <a:pt x="332" y="304"/>
                      </a:lnTo>
                      <a:lnTo>
                        <a:pt x="330" y="304"/>
                      </a:lnTo>
                      <a:lnTo>
                        <a:pt x="332" y="302"/>
                      </a:lnTo>
                      <a:lnTo>
                        <a:pt x="330" y="302"/>
                      </a:lnTo>
                      <a:lnTo>
                        <a:pt x="330" y="302"/>
                      </a:lnTo>
                      <a:lnTo>
                        <a:pt x="330" y="300"/>
                      </a:lnTo>
                      <a:lnTo>
                        <a:pt x="328" y="300"/>
                      </a:lnTo>
                      <a:lnTo>
                        <a:pt x="328" y="300"/>
                      </a:lnTo>
                      <a:lnTo>
                        <a:pt x="319" y="300"/>
                      </a:lnTo>
                      <a:lnTo>
                        <a:pt x="317" y="300"/>
                      </a:lnTo>
                      <a:lnTo>
                        <a:pt x="315" y="300"/>
                      </a:lnTo>
                      <a:lnTo>
                        <a:pt x="298" y="300"/>
                      </a:lnTo>
                      <a:lnTo>
                        <a:pt x="296" y="300"/>
                      </a:lnTo>
                      <a:lnTo>
                        <a:pt x="293" y="299"/>
                      </a:lnTo>
                      <a:lnTo>
                        <a:pt x="283" y="299"/>
                      </a:lnTo>
                      <a:lnTo>
                        <a:pt x="281" y="300"/>
                      </a:lnTo>
                      <a:lnTo>
                        <a:pt x="281" y="300"/>
                      </a:lnTo>
                      <a:lnTo>
                        <a:pt x="281" y="300"/>
                      </a:lnTo>
                      <a:lnTo>
                        <a:pt x="270" y="300"/>
                      </a:lnTo>
                      <a:lnTo>
                        <a:pt x="253" y="302"/>
                      </a:lnTo>
                      <a:lnTo>
                        <a:pt x="238" y="302"/>
                      </a:lnTo>
                      <a:lnTo>
                        <a:pt x="221" y="302"/>
                      </a:lnTo>
                      <a:lnTo>
                        <a:pt x="206" y="302"/>
                      </a:lnTo>
                      <a:lnTo>
                        <a:pt x="199" y="302"/>
                      </a:lnTo>
                      <a:lnTo>
                        <a:pt x="199" y="300"/>
                      </a:lnTo>
                      <a:lnTo>
                        <a:pt x="191" y="300"/>
                      </a:lnTo>
                      <a:lnTo>
                        <a:pt x="191" y="302"/>
                      </a:lnTo>
                      <a:lnTo>
                        <a:pt x="191" y="304"/>
                      </a:lnTo>
                      <a:lnTo>
                        <a:pt x="193" y="304"/>
                      </a:lnTo>
                      <a:lnTo>
                        <a:pt x="193" y="306"/>
                      </a:lnTo>
                      <a:lnTo>
                        <a:pt x="193" y="308"/>
                      </a:lnTo>
                      <a:lnTo>
                        <a:pt x="191" y="310"/>
                      </a:lnTo>
                      <a:lnTo>
                        <a:pt x="191" y="310"/>
                      </a:lnTo>
                      <a:lnTo>
                        <a:pt x="189" y="312"/>
                      </a:lnTo>
                      <a:lnTo>
                        <a:pt x="189" y="312"/>
                      </a:lnTo>
                      <a:lnTo>
                        <a:pt x="189" y="315"/>
                      </a:lnTo>
                      <a:lnTo>
                        <a:pt x="188" y="317"/>
                      </a:lnTo>
                      <a:lnTo>
                        <a:pt x="188" y="319"/>
                      </a:lnTo>
                      <a:lnTo>
                        <a:pt x="188" y="321"/>
                      </a:lnTo>
                      <a:lnTo>
                        <a:pt x="186" y="321"/>
                      </a:lnTo>
                      <a:lnTo>
                        <a:pt x="186" y="323"/>
                      </a:lnTo>
                      <a:lnTo>
                        <a:pt x="188" y="323"/>
                      </a:lnTo>
                      <a:lnTo>
                        <a:pt x="188" y="323"/>
                      </a:lnTo>
                      <a:lnTo>
                        <a:pt x="188" y="323"/>
                      </a:lnTo>
                      <a:lnTo>
                        <a:pt x="188" y="325"/>
                      </a:lnTo>
                      <a:lnTo>
                        <a:pt x="186" y="325"/>
                      </a:lnTo>
                      <a:lnTo>
                        <a:pt x="186" y="327"/>
                      </a:lnTo>
                      <a:lnTo>
                        <a:pt x="186" y="329"/>
                      </a:lnTo>
                      <a:lnTo>
                        <a:pt x="186" y="329"/>
                      </a:lnTo>
                      <a:lnTo>
                        <a:pt x="188" y="332"/>
                      </a:lnTo>
                      <a:lnTo>
                        <a:pt x="188" y="334"/>
                      </a:lnTo>
                      <a:lnTo>
                        <a:pt x="188" y="336"/>
                      </a:lnTo>
                      <a:lnTo>
                        <a:pt x="188" y="336"/>
                      </a:lnTo>
                      <a:lnTo>
                        <a:pt x="188" y="336"/>
                      </a:lnTo>
                      <a:lnTo>
                        <a:pt x="189" y="338"/>
                      </a:lnTo>
                      <a:lnTo>
                        <a:pt x="189" y="340"/>
                      </a:lnTo>
                      <a:lnTo>
                        <a:pt x="191" y="340"/>
                      </a:lnTo>
                      <a:lnTo>
                        <a:pt x="193" y="342"/>
                      </a:lnTo>
                      <a:lnTo>
                        <a:pt x="193" y="344"/>
                      </a:lnTo>
                      <a:lnTo>
                        <a:pt x="195" y="344"/>
                      </a:lnTo>
                      <a:lnTo>
                        <a:pt x="197" y="344"/>
                      </a:lnTo>
                      <a:lnTo>
                        <a:pt x="197" y="344"/>
                      </a:lnTo>
                      <a:lnTo>
                        <a:pt x="197" y="344"/>
                      </a:lnTo>
                      <a:lnTo>
                        <a:pt x="197" y="345"/>
                      </a:lnTo>
                      <a:lnTo>
                        <a:pt x="195" y="345"/>
                      </a:lnTo>
                      <a:lnTo>
                        <a:pt x="195" y="345"/>
                      </a:lnTo>
                      <a:lnTo>
                        <a:pt x="193" y="345"/>
                      </a:lnTo>
                      <a:lnTo>
                        <a:pt x="193" y="345"/>
                      </a:lnTo>
                      <a:lnTo>
                        <a:pt x="193" y="347"/>
                      </a:lnTo>
                      <a:lnTo>
                        <a:pt x="191" y="347"/>
                      </a:lnTo>
                      <a:lnTo>
                        <a:pt x="191" y="349"/>
                      </a:lnTo>
                      <a:lnTo>
                        <a:pt x="191" y="351"/>
                      </a:lnTo>
                      <a:lnTo>
                        <a:pt x="191" y="351"/>
                      </a:lnTo>
                      <a:lnTo>
                        <a:pt x="193" y="353"/>
                      </a:lnTo>
                      <a:lnTo>
                        <a:pt x="193" y="353"/>
                      </a:lnTo>
                      <a:lnTo>
                        <a:pt x="195" y="353"/>
                      </a:lnTo>
                      <a:lnTo>
                        <a:pt x="195" y="353"/>
                      </a:lnTo>
                      <a:lnTo>
                        <a:pt x="195" y="353"/>
                      </a:lnTo>
                      <a:lnTo>
                        <a:pt x="195" y="353"/>
                      </a:lnTo>
                      <a:lnTo>
                        <a:pt x="197" y="353"/>
                      </a:lnTo>
                      <a:lnTo>
                        <a:pt x="197" y="355"/>
                      </a:lnTo>
                      <a:lnTo>
                        <a:pt x="197" y="355"/>
                      </a:lnTo>
                      <a:lnTo>
                        <a:pt x="197" y="355"/>
                      </a:lnTo>
                      <a:lnTo>
                        <a:pt x="199" y="357"/>
                      </a:lnTo>
                      <a:lnTo>
                        <a:pt x="197" y="357"/>
                      </a:lnTo>
                      <a:lnTo>
                        <a:pt x="197" y="357"/>
                      </a:lnTo>
                      <a:lnTo>
                        <a:pt x="195" y="359"/>
                      </a:lnTo>
                      <a:lnTo>
                        <a:pt x="195" y="360"/>
                      </a:lnTo>
                      <a:lnTo>
                        <a:pt x="195" y="362"/>
                      </a:lnTo>
                      <a:lnTo>
                        <a:pt x="195" y="364"/>
                      </a:lnTo>
                      <a:lnTo>
                        <a:pt x="195" y="372"/>
                      </a:lnTo>
                      <a:lnTo>
                        <a:pt x="195" y="374"/>
                      </a:lnTo>
                      <a:lnTo>
                        <a:pt x="197" y="375"/>
                      </a:lnTo>
                      <a:lnTo>
                        <a:pt x="199" y="377"/>
                      </a:lnTo>
                      <a:lnTo>
                        <a:pt x="197" y="377"/>
                      </a:lnTo>
                      <a:lnTo>
                        <a:pt x="197" y="381"/>
                      </a:lnTo>
                      <a:lnTo>
                        <a:pt x="197" y="383"/>
                      </a:lnTo>
                      <a:lnTo>
                        <a:pt x="199" y="387"/>
                      </a:lnTo>
                      <a:lnTo>
                        <a:pt x="199" y="387"/>
                      </a:lnTo>
                      <a:lnTo>
                        <a:pt x="199" y="387"/>
                      </a:lnTo>
                      <a:lnTo>
                        <a:pt x="197" y="391"/>
                      </a:lnTo>
                      <a:lnTo>
                        <a:pt x="195" y="392"/>
                      </a:lnTo>
                      <a:lnTo>
                        <a:pt x="195" y="394"/>
                      </a:lnTo>
                      <a:lnTo>
                        <a:pt x="195" y="396"/>
                      </a:lnTo>
                      <a:lnTo>
                        <a:pt x="197" y="396"/>
                      </a:lnTo>
                      <a:lnTo>
                        <a:pt x="197" y="396"/>
                      </a:lnTo>
                      <a:lnTo>
                        <a:pt x="197" y="396"/>
                      </a:lnTo>
                      <a:lnTo>
                        <a:pt x="197" y="396"/>
                      </a:lnTo>
                      <a:lnTo>
                        <a:pt x="197" y="398"/>
                      </a:lnTo>
                      <a:lnTo>
                        <a:pt x="199" y="398"/>
                      </a:lnTo>
                      <a:lnTo>
                        <a:pt x="199" y="398"/>
                      </a:lnTo>
                      <a:lnTo>
                        <a:pt x="199" y="400"/>
                      </a:lnTo>
                      <a:lnTo>
                        <a:pt x="199" y="400"/>
                      </a:lnTo>
                      <a:lnTo>
                        <a:pt x="197" y="402"/>
                      </a:lnTo>
                      <a:lnTo>
                        <a:pt x="197" y="402"/>
                      </a:lnTo>
                      <a:lnTo>
                        <a:pt x="197" y="406"/>
                      </a:lnTo>
                      <a:lnTo>
                        <a:pt x="197" y="406"/>
                      </a:lnTo>
                      <a:lnTo>
                        <a:pt x="201" y="407"/>
                      </a:lnTo>
                      <a:lnTo>
                        <a:pt x="203" y="411"/>
                      </a:lnTo>
                      <a:lnTo>
                        <a:pt x="201" y="413"/>
                      </a:lnTo>
                      <a:lnTo>
                        <a:pt x="199" y="417"/>
                      </a:lnTo>
                      <a:lnTo>
                        <a:pt x="197" y="419"/>
                      </a:lnTo>
                      <a:lnTo>
                        <a:pt x="195" y="419"/>
                      </a:lnTo>
                      <a:lnTo>
                        <a:pt x="193" y="417"/>
                      </a:lnTo>
                      <a:lnTo>
                        <a:pt x="188" y="407"/>
                      </a:lnTo>
                      <a:lnTo>
                        <a:pt x="184" y="400"/>
                      </a:lnTo>
                      <a:lnTo>
                        <a:pt x="182" y="396"/>
                      </a:lnTo>
                      <a:lnTo>
                        <a:pt x="182" y="394"/>
                      </a:lnTo>
                      <a:lnTo>
                        <a:pt x="180" y="394"/>
                      </a:lnTo>
                      <a:lnTo>
                        <a:pt x="178" y="394"/>
                      </a:lnTo>
                      <a:lnTo>
                        <a:pt x="176" y="394"/>
                      </a:lnTo>
                      <a:lnTo>
                        <a:pt x="174" y="394"/>
                      </a:lnTo>
                      <a:lnTo>
                        <a:pt x="174" y="394"/>
                      </a:lnTo>
                      <a:lnTo>
                        <a:pt x="172" y="392"/>
                      </a:lnTo>
                      <a:lnTo>
                        <a:pt x="172" y="389"/>
                      </a:lnTo>
                      <a:lnTo>
                        <a:pt x="171" y="387"/>
                      </a:lnTo>
                      <a:lnTo>
                        <a:pt x="169" y="387"/>
                      </a:lnTo>
                      <a:lnTo>
                        <a:pt x="167" y="387"/>
                      </a:lnTo>
                      <a:lnTo>
                        <a:pt x="167" y="385"/>
                      </a:lnTo>
                      <a:lnTo>
                        <a:pt x="165" y="383"/>
                      </a:lnTo>
                      <a:lnTo>
                        <a:pt x="165" y="381"/>
                      </a:lnTo>
                      <a:lnTo>
                        <a:pt x="165" y="379"/>
                      </a:lnTo>
                      <a:lnTo>
                        <a:pt x="163" y="381"/>
                      </a:lnTo>
                      <a:lnTo>
                        <a:pt x="161" y="385"/>
                      </a:lnTo>
                      <a:lnTo>
                        <a:pt x="161" y="385"/>
                      </a:lnTo>
                      <a:lnTo>
                        <a:pt x="159" y="385"/>
                      </a:lnTo>
                      <a:lnTo>
                        <a:pt x="157" y="385"/>
                      </a:lnTo>
                      <a:lnTo>
                        <a:pt x="157" y="383"/>
                      </a:lnTo>
                      <a:lnTo>
                        <a:pt x="157" y="381"/>
                      </a:lnTo>
                      <a:lnTo>
                        <a:pt x="157" y="381"/>
                      </a:lnTo>
                      <a:lnTo>
                        <a:pt x="157" y="381"/>
                      </a:lnTo>
                      <a:lnTo>
                        <a:pt x="156" y="383"/>
                      </a:lnTo>
                      <a:lnTo>
                        <a:pt x="154" y="381"/>
                      </a:lnTo>
                      <a:lnTo>
                        <a:pt x="154" y="381"/>
                      </a:lnTo>
                      <a:lnTo>
                        <a:pt x="152" y="381"/>
                      </a:lnTo>
                      <a:lnTo>
                        <a:pt x="141" y="379"/>
                      </a:lnTo>
                      <a:lnTo>
                        <a:pt x="137" y="379"/>
                      </a:lnTo>
                      <a:lnTo>
                        <a:pt x="135" y="379"/>
                      </a:lnTo>
                      <a:lnTo>
                        <a:pt x="133" y="377"/>
                      </a:lnTo>
                      <a:lnTo>
                        <a:pt x="133" y="377"/>
                      </a:lnTo>
                      <a:lnTo>
                        <a:pt x="133" y="377"/>
                      </a:lnTo>
                      <a:lnTo>
                        <a:pt x="131" y="379"/>
                      </a:lnTo>
                      <a:lnTo>
                        <a:pt x="131" y="379"/>
                      </a:lnTo>
                      <a:lnTo>
                        <a:pt x="131" y="379"/>
                      </a:lnTo>
                      <a:lnTo>
                        <a:pt x="129" y="377"/>
                      </a:lnTo>
                      <a:lnTo>
                        <a:pt x="129" y="377"/>
                      </a:lnTo>
                      <a:lnTo>
                        <a:pt x="126" y="379"/>
                      </a:lnTo>
                      <a:lnTo>
                        <a:pt x="126" y="379"/>
                      </a:lnTo>
                      <a:lnTo>
                        <a:pt x="124" y="379"/>
                      </a:lnTo>
                      <a:lnTo>
                        <a:pt x="124" y="381"/>
                      </a:lnTo>
                      <a:lnTo>
                        <a:pt x="122" y="381"/>
                      </a:lnTo>
                      <a:lnTo>
                        <a:pt x="122" y="381"/>
                      </a:lnTo>
                      <a:lnTo>
                        <a:pt x="116" y="381"/>
                      </a:lnTo>
                      <a:lnTo>
                        <a:pt x="114" y="383"/>
                      </a:lnTo>
                      <a:lnTo>
                        <a:pt x="112" y="383"/>
                      </a:lnTo>
                      <a:lnTo>
                        <a:pt x="111" y="385"/>
                      </a:lnTo>
                      <a:lnTo>
                        <a:pt x="111" y="385"/>
                      </a:lnTo>
                      <a:lnTo>
                        <a:pt x="109" y="387"/>
                      </a:lnTo>
                      <a:lnTo>
                        <a:pt x="109" y="387"/>
                      </a:lnTo>
                      <a:lnTo>
                        <a:pt x="107" y="387"/>
                      </a:lnTo>
                      <a:lnTo>
                        <a:pt x="107" y="387"/>
                      </a:lnTo>
                      <a:lnTo>
                        <a:pt x="105" y="389"/>
                      </a:lnTo>
                      <a:lnTo>
                        <a:pt x="105" y="389"/>
                      </a:lnTo>
                      <a:lnTo>
                        <a:pt x="105" y="389"/>
                      </a:lnTo>
                      <a:lnTo>
                        <a:pt x="105" y="389"/>
                      </a:lnTo>
                      <a:lnTo>
                        <a:pt x="103" y="389"/>
                      </a:lnTo>
                      <a:lnTo>
                        <a:pt x="103" y="389"/>
                      </a:lnTo>
                      <a:lnTo>
                        <a:pt x="99" y="387"/>
                      </a:lnTo>
                      <a:lnTo>
                        <a:pt x="97" y="387"/>
                      </a:lnTo>
                      <a:lnTo>
                        <a:pt x="96" y="389"/>
                      </a:lnTo>
                      <a:lnTo>
                        <a:pt x="94" y="391"/>
                      </a:lnTo>
                      <a:lnTo>
                        <a:pt x="94" y="392"/>
                      </a:lnTo>
                      <a:lnTo>
                        <a:pt x="90" y="392"/>
                      </a:lnTo>
                      <a:lnTo>
                        <a:pt x="90" y="392"/>
                      </a:lnTo>
                      <a:lnTo>
                        <a:pt x="88" y="394"/>
                      </a:lnTo>
                      <a:lnTo>
                        <a:pt x="88" y="394"/>
                      </a:lnTo>
                      <a:lnTo>
                        <a:pt x="90" y="394"/>
                      </a:lnTo>
                      <a:lnTo>
                        <a:pt x="88" y="396"/>
                      </a:lnTo>
                      <a:lnTo>
                        <a:pt x="86" y="396"/>
                      </a:lnTo>
                      <a:lnTo>
                        <a:pt x="86" y="398"/>
                      </a:lnTo>
                      <a:lnTo>
                        <a:pt x="86" y="400"/>
                      </a:lnTo>
                      <a:lnTo>
                        <a:pt x="86" y="400"/>
                      </a:lnTo>
                      <a:lnTo>
                        <a:pt x="86" y="402"/>
                      </a:lnTo>
                      <a:lnTo>
                        <a:pt x="86" y="402"/>
                      </a:lnTo>
                      <a:lnTo>
                        <a:pt x="84" y="402"/>
                      </a:lnTo>
                      <a:lnTo>
                        <a:pt x="82" y="402"/>
                      </a:lnTo>
                      <a:lnTo>
                        <a:pt x="82" y="404"/>
                      </a:lnTo>
                      <a:lnTo>
                        <a:pt x="82" y="404"/>
                      </a:lnTo>
                      <a:lnTo>
                        <a:pt x="80" y="404"/>
                      </a:lnTo>
                      <a:lnTo>
                        <a:pt x="80" y="404"/>
                      </a:lnTo>
                      <a:lnTo>
                        <a:pt x="80" y="400"/>
                      </a:lnTo>
                      <a:lnTo>
                        <a:pt x="79" y="400"/>
                      </a:lnTo>
                      <a:lnTo>
                        <a:pt x="77" y="400"/>
                      </a:lnTo>
                      <a:lnTo>
                        <a:pt x="75" y="400"/>
                      </a:lnTo>
                      <a:lnTo>
                        <a:pt x="73" y="400"/>
                      </a:lnTo>
                      <a:lnTo>
                        <a:pt x="71" y="398"/>
                      </a:lnTo>
                      <a:lnTo>
                        <a:pt x="71" y="396"/>
                      </a:lnTo>
                      <a:lnTo>
                        <a:pt x="73" y="394"/>
                      </a:lnTo>
                      <a:lnTo>
                        <a:pt x="73" y="392"/>
                      </a:lnTo>
                      <a:lnTo>
                        <a:pt x="73" y="392"/>
                      </a:lnTo>
                      <a:lnTo>
                        <a:pt x="71" y="392"/>
                      </a:lnTo>
                      <a:lnTo>
                        <a:pt x="71" y="392"/>
                      </a:lnTo>
                      <a:lnTo>
                        <a:pt x="69" y="392"/>
                      </a:lnTo>
                      <a:lnTo>
                        <a:pt x="69" y="392"/>
                      </a:lnTo>
                      <a:lnTo>
                        <a:pt x="69" y="392"/>
                      </a:lnTo>
                      <a:lnTo>
                        <a:pt x="69" y="394"/>
                      </a:lnTo>
                      <a:lnTo>
                        <a:pt x="69" y="396"/>
                      </a:lnTo>
                      <a:lnTo>
                        <a:pt x="69" y="396"/>
                      </a:lnTo>
                      <a:lnTo>
                        <a:pt x="67" y="396"/>
                      </a:lnTo>
                      <a:lnTo>
                        <a:pt x="67" y="396"/>
                      </a:lnTo>
                      <a:lnTo>
                        <a:pt x="65" y="394"/>
                      </a:lnTo>
                      <a:lnTo>
                        <a:pt x="65" y="394"/>
                      </a:lnTo>
                      <a:lnTo>
                        <a:pt x="64" y="394"/>
                      </a:lnTo>
                      <a:lnTo>
                        <a:pt x="64" y="394"/>
                      </a:lnTo>
                      <a:lnTo>
                        <a:pt x="62" y="396"/>
                      </a:lnTo>
                      <a:lnTo>
                        <a:pt x="62" y="396"/>
                      </a:lnTo>
                      <a:lnTo>
                        <a:pt x="62" y="396"/>
                      </a:lnTo>
                      <a:lnTo>
                        <a:pt x="60" y="396"/>
                      </a:lnTo>
                      <a:lnTo>
                        <a:pt x="60" y="398"/>
                      </a:lnTo>
                      <a:lnTo>
                        <a:pt x="60" y="396"/>
                      </a:lnTo>
                      <a:lnTo>
                        <a:pt x="60" y="396"/>
                      </a:lnTo>
                      <a:lnTo>
                        <a:pt x="58" y="396"/>
                      </a:lnTo>
                      <a:lnTo>
                        <a:pt x="58" y="396"/>
                      </a:lnTo>
                      <a:lnTo>
                        <a:pt x="58" y="394"/>
                      </a:lnTo>
                      <a:lnTo>
                        <a:pt x="58" y="394"/>
                      </a:lnTo>
                      <a:lnTo>
                        <a:pt x="56" y="392"/>
                      </a:lnTo>
                      <a:lnTo>
                        <a:pt x="56" y="392"/>
                      </a:lnTo>
                      <a:lnTo>
                        <a:pt x="56" y="392"/>
                      </a:lnTo>
                      <a:lnTo>
                        <a:pt x="54" y="392"/>
                      </a:lnTo>
                      <a:lnTo>
                        <a:pt x="54" y="392"/>
                      </a:lnTo>
                      <a:lnTo>
                        <a:pt x="54" y="392"/>
                      </a:lnTo>
                      <a:lnTo>
                        <a:pt x="54" y="392"/>
                      </a:lnTo>
                      <a:lnTo>
                        <a:pt x="52" y="392"/>
                      </a:lnTo>
                      <a:lnTo>
                        <a:pt x="52" y="392"/>
                      </a:lnTo>
                      <a:lnTo>
                        <a:pt x="52" y="392"/>
                      </a:lnTo>
                      <a:lnTo>
                        <a:pt x="50" y="391"/>
                      </a:lnTo>
                      <a:lnTo>
                        <a:pt x="50" y="391"/>
                      </a:lnTo>
                      <a:lnTo>
                        <a:pt x="50" y="391"/>
                      </a:lnTo>
                      <a:lnTo>
                        <a:pt x="52" y="391"/>
                      </a:lnTo>
                      <a:lnTo>
                        <a:pt x="52" y="389"/>
                      </a:lnTo>
                      <a:lnTo>
                        <a:pt x="52" y="389"/>
                      </a:lnTo>
                      <a:lnTo>
                        <a:pt x="52" y="387"/>
                      </a:lnTo>
                      <a:lnTo>
                        <a:pt x="50" y="385"/>
                      </a:lnTo>
                      <a:lnTo>
                        <a:pt x="50" y="387"/>
                      </a:lnTo>
                      <a:lnTo>
                        <a:pt x="49" y="385"/>
                      </a:lnTo>
                      <a:lnTo>
                        <a:pt x="49" y="383"/>
                      </a:lnTo>
                      <a:lnTo>
                        <a:pt x="47" y="383"/>
                      </a:lnTo>
                      <a:lnTo>
                        <a:pt x="45" y="383"/>
                      </a:lnTo>
                      <a:lnTo>
                        <a:pt x="45" y="383"/>
                      </a:lnTo>
                      <a:lnTo>
                        <a:pt x="45" y="383"/>
                      </a:lnTo>
                      <a:lnTo>
                        <a:pt x="45" y="383"/>
                      </a:lnTo>
                      <a:lnTo>
                        <a:pt x="43" y="381"/>
                      </a:lnTo>
                      <a:lnTo>
                        <a:pt x="43" y="383"/>
                      </a:lnTo>
                      <a:lnTo>
                        <a:pt x="43" y="383"/>
                      </a:lnTo>
                      <a:lnTo>
                        <a:pt x="41" y="383"/>
                      </a:lnTo>
                      <a:lnTo>
                        <a:pt x="41" y="383"/>
                      </a:lnTo>
                      <a:lnTo>
                        <a:pt x="39" y="381"/>
                      </a:lnTo>
                      <a:lnTo>
                        <a:pt x="39" y="381"/>
                      </a:lnTo>
                      <a:lnTo>
                        <a:pt x="39" y="377"/>
                      </a:lnTo>
                      <a:lnTo>
                        <a:pt x="39" y="377"/>
                      </a:lnTo>
                      <a:lnTo>
                        <a:pt x="39" y="375"/>
                      </a:lnTo>
                      <a:lnTo>
                        <a:pt x="39" y="374"/>
                      </a:lnTo>
                      <a:lnTo>
                        <a:pt x="37" y="374"/>
                      </a:lnTo>
                      <a:lnTo>
                        <a:pt x="39" y="374"/>
                      </a:lnTo>
                      <a:lnTo>
                        <a:pt x="39" y="372"/>
                      </a:lnTo>
                      <a:lnTo>
                        <a:pt x="39" y="372"/>
                      </a:lnTo>
                      <a:lnTo>
                        <a:pt x="39" y="370"/>
                      </a:lnTo>
                      <a:lnTo>
                        <a:pt x="37" y="370"/>
                      </a:lnTo>
                      <a:lnTo>
                        <a:pt x="37" y="370"/>
                      </a:lnTo>
                      <a:lnTo>
                        <a:pt x="35" y="368"/>
                      </a:lnTo>
                      <a:lnTo>
                        <a:pt x="35" y="366"/>
                      </a:lnTo>
                      <a:lnTo>
                        <a:pt x="35" y="368"/>
                      </a:lnTo>
                      <a:lnTo>
                        <a:pt x="34" y="368"/>
                      </a:lnTo>
                      <a:lnTo>
                        <a:pt x="34" y="368"/>
                      </a:lnTo>
                      <a:lnTo>
                        <a:pt x="34" y="366"/>
                      </a:lnTo>
                      <a:lnTo>
                        <a:pt x="34" y="366"/>
                      </a:lnTo>
                      <a:lnTo>
                        <a:pt x="34" y="366"/>
                      </a:lnTo>
                      <a:lnTo>
                        <a:pt x="32" y="366"/>
                      </a:lnTo>
                      <a:lnTo>
                        <a:pt x="32" y="366"/>
                      </a:lnTo>
                      <a:lnTo>
                        <a:pt x="32" y="366"/>
                      </a:lnTo>
                      <a:lnTo>
                        <a:pt x="34" y="364"/>
                      </a:lnTo>
                      <a:lnTo>
                        <a:pt x="34" y="364"/>
                      </a:lnTo>
                      <a:lnTo>
                        <a:pt x="32" y="362"/>
                      </a:lnTo>
                      <a:lnTo>
                        <a:pt x="32" y="362"/>
                      </a:lnTo>
                      <a:lnTo>
                        <a:pt x="32" y="360"/>
                      </a:lnTo>
                      <a:lnTo>
                        <a:pt x="30" y="360"/>
                      </a:lnTo>
                      <a:lnTo>
                        <a:pt x="30" y="360"/>
                      </a:lnTo>
                      <a:lnTo>
                        <a:pt x="32" y="359"/>
                      </a:lnTo>
                      <a:lnTo>
                        <a:pt x="32" y="357"/>
                      </a:lnTo>
                      <a:lnTo>
                        <a:pt x="30" y="359"/>
                      </a:lnTo>
                      <a:lnTo>
                        <a:pt x="30" y="359"/>
                      </a:lnTo>
                      <a:lnTo>
                        <a:pt x="28" y="359"/>
                      </a:lnTo>
                      <a:lnTo>
                        <a:pt x="28" y="359"/>
                      </a:lnTo>
                      <a:lnTo>
                        <a:pt x="28" y="357"/>
                      </a:lnTo>
                      <a:lnTo>
                        <a:pt x="28" y="353"/>
                      </a:lnTo>
                      <a:lnTo>
                        <a:pt x="28" y="353"/>
                      </a:lnTo>
                      <a:lnTo>
                        <a:pt x="28" y="351"/>
                      </a:lnTo>
                      <a:lnTo>
                        <a:pt x="26" y="351"/>
                      </a:lnTo>
                      <a:lnTo>
                        <a:pt x="26" y="353"/>
                      </a:lnTo>
                      <a:lnTo>
                        <a:pt x="24" y="353"/>
                      </a:lnTo>
                      <a:lnTo>
                        <a:pt x="20" y="351"/>
                      </a:lnTo>
                      <a:lnTo>
                        <a:pt x="20" y="351"/>
                      </a:lnTo>
                      <a:lnTo>
                        <a:pt x="17" y="351"/>
                      </a:lnTo>
                      <a:lnTo>
                        <a:pt x="15" y="351"/>
                      </a:lnTo>
                      <a:lnTo>
                        <a:pt x="15" y="351"/>
                      </a:lnTo>
                      <a:lnTo>
                        <a:pt x="15" y="351"/>
                      </a:lnTo>
                      <a:lnTo>
                        <a:pt x="15" y="351"/>
                      </a:lnTo>
                      <a:lnTo>
                        <a:pt x="13" y="353"/>
                      </a:lnTo>
                      <a:lnTo>
                        <a:pt x="13" y="353"/>
                      </a:lnTo>
                      <a:lnTo>
                        <a:pt x="13" y="351"/>
                      </a:lnTo>
                      <a:lnTo>
                        <a:pt x="11" y="351"/>
                      </a:lnTo>
                      <a:lnTo>
                        <a:pt x="11" y="351"/>
                      </a:lnTo>
                      <a:lnTo>
                        <a:pt x="11" y="351"/>
                      </a:lnTo>
                      <a:lnTo>
                        <a:pt x="11" y="353"/>
                      </a:lnTo>
                      <a:lnTo>
                        <a:pt x="11" y="353"/>
                      </a:lnTo>
                      <a:lnTo>
                        <a:pt x="9" y="353"/>
                      </a:lnTo>
                      <a:lnTo>
                        <a:pt x="7" y="353"/>
                      </a:lnTo>
                      <a:lnTo>
                        <a:pt x="7" y="351"/>
                      </a:lnTo>
                      <a:lnTo>
                        <a:pt x="5" y="351"/>
                      </a:lnTo>
                      <a:lnTo>
                        <a:pt x="5" y="349"/>
                      </a:lnTo>
                      <a:lnTo>
                        <a:pt x="5" y="349"/>
                      </a:lnTo>
                      <a:lnTo>
                        <a:pt x="5" y="349"/>
                      </a:lnTo>
                      <a:lnTo>
                        <a:pt x="3" y="349"/>
                      </a:lnTo>
                      <a:lnTo>
                        <a:pt x="3" y="349"/>
                      </a:lnTo>
                      <a:lnTo>
                        <a:pt x="3" y="349"/>
                      </a:lnTo>
                      <a:lnTo>
                        <a:pt x="3" y="347"/>
                      </a:lnTo>
                      <a:lnTo>
                        <a:pt x="2" y="345"/>
                      </a:lnTo>
                      <a:lnTo>
                        <a:pt x="0" y="344"/>
                      </a:lnTo>
                      <a:lnTo>
                        <a:pt x="0" y="344"/>
                      </a:lnTo>
                      <a:lnTo>
                        <a:pt x="0" y="342"/>
                      </a:lnTo>
                      <a:lnTo>
                        <a:pt x="0" y="338"/>
                      </a:lnTo>
                      <a:lnTo>
                        <a:pt x="0" y="338"/>
                      </a:lnTo>
                      <a:lnTo>
                        <a:pt x="2" y="334"/>
                      </a:lnTo>
                      <a:lnTo>
                        <a:pt x="3" y="330"/>
                      </a:lnTo>
                      <a:lnTo>
                        <a:pt x="3" y="330"/>
                      </a:lnTo>
                      <a:lnTo>
                        <a:pt x="2" y="330"/>
                      </a:lnTo>
                      <a:lnTo>
                        <a:pt x="2" y="329"/>
                      </a:lnTo>
                      <a:lnTo>
                        <a:pt x="3" y="327"/>
                      </a:lnTo>
                      <a:lnTo>
                        <a:pt x="3" y="327"/>
                      </a:lnTo>
                      <a:lnTo>
                        <a:pt x="2" y="327"/>
                      </a:lnTo>
                      <a:lnTo>
                        <a:pt x="2" y="327"/>
                      </a:lnTo>
                      <a:lnTo>
                        <a:pt x="2" y="325"/>
                      </a:lnTo>
                      <a:lnTo>
                        <a:pt x="2" y="325"/>
                      </a:lnTo>
                      <a:lnTo>
                        <a:pt x="3" y="321"/>
                      </a:lnTo>
                      <a:lnTo>
                        <a:pt x="3" y="319"/>
                      </a:lnTo>
                      <a:lnTo>
                        <a:pt x="3" y="319"/>
                      </a:lnTo>
                      <a:lnTo>
                        <a:pt x="5" y="317"/>
                      </a:lnTo>
                      <a:lnTo>
                        <a:pt x="5" y="317"/>
                      </a:lnTo>
                      <a:lnTo>
                        <a:pt x="5" y="312"/>
                      </a:lnTo>
                      <a:lnTo>
                        <a:pt x="5" y="312"/>
                      </a:lnTo>
                      <a:lnTo>
                        <a:pt x="5" y="310"/>
                      </a:lnTo>
                      <a:lnTo>
                        <a:pt x="3" y="304"/>
                      </a:lnTo>
                      <a:lnTo>
                        <a:pt x="2" y="302"/>
                      </a:lnTo>
                      <a:lnTo>
                        <a:pt x="2" y="302"/>
                      </a:lnTo>
                      <a:lnTo>
                        <a:pt x="2" y="300"/>
                      </a:lnTo>
                      <a:lnTo>
                        <a:pt x="0" y="297"/>
                      </a:lnTo>
                      <a:lnTo>
                        <a:pt x="0" y="297"/>
                      </a:lnTo>
                      <a:lnTo>
                        <a:pt x="2" y="295"/>
                      </a:lnTo>
                      <a:lnTo>
                        <a:pt x="9" y="295"/>
                      </a:lnTo>
                      <a:lnTo>
                        <a:pt x="11" y="295"/>
                      </a:lnTo>
                      <a:lnTo>
                        <a:pt x="11" y="293"/>
                      </a:lnTo>
                      <a:lnTo>
                        <a:pt x="13" y="293"/>
                      </a:lnTo>
                      <a:lnTo>
                        <a:pt x="13" y="291"/>
                      </a:lnTo>
                      <a:lnTo>
                        <a:pt x="15" y="289"/>
                      </a:lnTo>
                      <a:lnTo>
                        <a:pt x="15" y="287"/>
                      </a:lnTo>
                      <a:lnTo>
                        <a:pt x="17" y="283"/>
                      </a:lnTo>
                      <a:lnTo>
                        <a:pt x="19" y="283"/>
                      </a:lnTo>
                      <a:lnTo>
                        <a:pt x="19" y="282"/>
                      </a:lnTo>
                      <a:lnTo>
                        <a:pt x="19" y="274"/>
                      </a:lnTo>
                      <a:lnTo>
                        <a:pt x="19" y="272"/>
                      </a:lnTo>
                      <a:lnTo>
                        <a:pt x="19" y="272"/>
                      </a:lnTo>
                      <a:lnTo>
                        <a:pt x="20" y="270"/>
                      </a:lnTo>
                      <a:lnTo>
                        <a:pt x="20" y="270"/>
                      </a:lnTo>
                      <a:lnTo>
                        <a:pt x="20" y="268"/>
                      </a:lnTo>
                      <a:lnTo>
                        <a:pt x="20" y="268"/>
                      </a:lnTo>
                      <a:lnTo>
                        <a:pt x="20" y="261"/>
                      </a:lnTo>
                      <a:lnTo>
                        <a:pt x="20" y="259"/>
                      </a:lnTo>
                      <a:lnTo>
                        <a:pt x="17" y="257"/>
                      </a:lnTo>
                      <a:lnTo>
                        <a:pt x="15" y="257"/>
                      </a:lnTo>
                      <a:lnTo>
                        <a:pt x="15" y="255"/>
                      </a:lnTo>
                      <a:lnTo>
                        <a:pt x="15" y="255"/>
                      </a:lnTo>
                      <a:lnTo>
                        <a:pt x="15" y="253"/>
                      </a:lnTo>
                      <a:lnTo>
                        <a:pt x="17" y="253"/>
                      </a:lnTo>
                      <a:lnTo>
                        <a:pt x="17" y="250"/>
                      </a:lnTo>
                      <a:lnTo>
                        <a:pt x="17" y="248"/>
                      </a:lnTo>
                      <a:lnTo>
                        <a:pt x="17" y="248"/>
                      </a:lnTo>
                      <a:lnTo>
                        <a:pt x="17" y="246"/>
                      </a:lnTo>
                      <a:lnTo>
                        <a:pt x="15" y="244"/>
                      </a:lnTo>
                      <a:lnTo>
                        <a:pt x="15" y="244"/>
                      </a:lnTo>
                      <a:lnTo>
                        <a:pt x="13" y="242"/>
                      </a:lnTo>
                      <a:lnTo>
                        <a:pt x="13" y="242"/>
                      </a:lnTo>
                      <a:lnTo>
                        <a:pt x="11" y="242"/>
                      </a:lnTo>
                      <a:lnTo>
                        <a:pt x="11" y="242"/>
                      </a:lnTo>
                      <a:lnTo>
                        <a:pt x="9" y="242"/>
                      </a:lnTo>
                      <a:lnTo>
                        <a:pt x="7" y="242"/>
                      </a:lnTo>
                      <a:lnTo>
                        <a:pt x="7" y="242"/>
                      </a:lnTo>
                      <a:lnTo>
                        <a:pt x="7" y="240"/>
                      </a:lnTo>
                      <a:lnTo>
                        <a:pt x="7" y="240"/>
                      </a:lnTo>
                      <a:lnTo>
                        <a:pt x="7" y="240"/>
                      </a:lnTo>
                      <a:lnTo>
                        <a:pt x="9" y="240"/>
                      </a:lnTo>
                      <a:lnTo>
                        <a:pt x="9" y="240"/>
                      </a:lnTo>
                      <a:lnTo>
                        <a:pt x="11" y="240"/>
                      </a:lnTo>
                      <a:lnTo>
                        <a:pt x="11" y="240"/>
                      </a:lnTo>
                      <a:lnTo>
                        <a:pt x="15" y="240"/>
                      </a:lnTo>
                      <a:lnTo>
                        <a:pt x="15" y="238"/>
                      </a:lnTo>
                      <a:lnTo>
                        <a:pt x="15" y="238"/>
                      </a:lnTo>
                      <a:lnTo>
                        <a:pt x="15" y="238"/>
                      </a:lnTo>
                      <a:lnTo>
                        <a:pt x="17" y="240"/>
                      </a:lnTo>
                      <a:lnTo>
                        <a:pt x="17" y="240"/>
                      </a:lnTo>
                      <a:lnTo>
                        <a:pt x="17" y="240"/>
                      </a:lnTo>
                      <a:lnTo>
                        <a:pt x="17" y="238"/>
                      </a:lnTo>
                      <a:lnTo>
                        <a:pt x="19" y="237"/>
                      </a:lnTo>
                      <a:lnTo>
                        <a:pt x="22" y="235"/>
                      </a:lnTo>
                      <a:lnTo>
                        <a:pt x="24" y="233"/>
                      </a:lnTo>
                      <a:lnTo>
                        <a:pt x="28" y="231"/>
                      </a:lnTo>
                      <a:lnTo>
                        <a:pt x="30" y="229"/>
                      </a:lnTo>
                      <a:lnTo>
                        <a:pt x="30" y="229"/>
                      </a:lnTo>
                      <a:lnTo>
                        <a:pt x="35" y="229"/>
                      </a:lnTo>
                      <a:lnTo>
                        <a:pt x="37" y="229"/>
                      </a:lnTo>
                      <a:lnTo>
                        <a:pt x="39" y="229"/>
                      </a:lnTo>
                      <a:lnTo>
                        <a:pt x="39" y="227"/>
                      </a:lnTo>
                      <a:lnTo>
                        <a:pt x="43" y="227"/>
                      </a:lnTo>
                      <a:lnTo>
                        <a:pt x="45" y="227"/>
                      </a:lnTo>
                      <a:lnTo>
                        <a:pt x="49" y="227"/>
                      </a:lnTo>
                      <a:lnTo>
                        <a:pt x="49" y="227"/>
                      </a:lnTo>
                      <a:lnTo>
                        <a:pt x="50" y="229"/>
                      </a:lnTo>
                      <a:lnTo>
                        <a:pt x="52" y="227"/>
                      </a:lnTo>
                      <a:lnTo>
                        <a:pt x="54" y="227"/>
                      </a:lnTo>
                      <a:lnTo>
                        <a:pt x="54" y="227"/>
                      </a:lnTo>
                      <a:lnTo>
                        <a:pt x="56" y="225"/>
                      </a:lnTo>
                      <a:lnTo>
                        <a:pt x="56" y="223"/>
                      </a:lnTo>
                      <a:lnTo>
                        <a:pt x="58" y="223"/>
                      </a:lnTo>
                      <a:lnTo>
                        <a:pt x="60" y="223"/>
                      </a:lnTo>
                      <a:lnTo>
                        <a:pt x="62" y="223"/>
                      </a:lnTo>
                      <a:lnTo>
                        <a:pt x="62" y="222"/>
                      </a:lnTo>
                      <a:lnTo>
                        <a:pt x="62" y="222"/>
                      </a:lnTo>
                      <a:lnTo>
                        <a:pt x="64" y="220"/>
                      </a:lnTo>
                      <a:lnTo>
                        <a:pt x="65" y="218"/>
                      </a:lnTo>
                      <a:lnTo>
                        <a:pt x="67" y="218"/>
                      </a:lnTo>
                      <a:lnTo>
                        <a:pt x="69" y="218"/>
                      </a:lnTo>
                      <a:lnTo>
                        <a:pt x="67" y="214"/>
                      </a:lnTo>
                      <a:lnTo>
                        <a:pt x="73" y="208"/>
                      </a:lnTo>
                      <a:lnTo>
                        <a:pt x="73" y="208"/>
                      </a:lnTo>
                      <a:lnTo>
                        <a:pt x="73" y="206"/>
                      </a:lnTo>
                      <a:lnTo>
                        <a:pt x="73" y="205"/>
                      </a:lnTo>
                      <a:lnTo>
                        <a:pt x="73" y="205"/>
                      </a:lnTo>
                      <a:lnTo>
                        <a:pt x="75" y="205"/>
                      </a:lnTo>
                      <a:lnTo>
                        <a:pt x="75" y="205"/>
                      </a:lnTo>
                      <a:lnTo>
                        <a:pt x="77" y="205"/>
                      </a:lnTo>
                      <a:lnTo>
                        <a:pt x="77" y="206"/>
                      </a:lnTo>
                      <a:lnTo>
                        <a:pt x="79" y="205"/>
                      </a:lnTo>
                      <a:lnTo>
                        <a:pt x="79" y="203"/>
                      </a:lnTo>
                      <a:lnTo>
                        <a:pt x="77" y="195"/>
                      </a:lnTo>
                      <a:lnTo>
                        <a:pt x="77" y="193"/>
                      </a:lnTo>
                      <a:lnTo>
                        <a:pt x="79" y="191"/>
                      </a:lnTo>
                      <a:lnTo>
                        <a:pt x="80" y="190"/>
                      </a:lnTo>
                      <a:lnTo>
                        <a:pt x="80" y="190"/>
                      </a:lnTo>
                      <a:lnTo>
                        <a:pt x="80" y="188"/>
                      </a:lnTo>
                      <a:lnTo>
                        <a:pt x="80" y="188"/>
                      </a:lnTo>
                      <a:lnTo>
                        <a:pt x="80" y="188"/>
                      </a:lnTo>
                      <a:lnTo>
                        <a:pt x="79" y="184"/>
                      </a:lnTo>
                      <a:lnTo>
                        <a:pt x="77" y="182"/>
                      </a:lnTo>
                      <a:lnTo>
                        <a:pt x="73" y="180"/>
                      </a:lnTo>
                      <a:lnTo>
                        <a:pt x="73" y="178"/>
                      </a:lnTo>
                      <a:lnTo>
                        <a:pt x="73" y="175"/>
                      </a:lnTo>
                      <a:lnTo>
                        <a:pt x="75" y="175"/>
                      </a:lnTo>
                      <a:lnTo>
                        <a:pt x="77" y="175"/>
                      </a:lnTo>
                      <a:lnTo>
                        <a:pt x="80" y="175"/>
                      </a:lnTo>
                      <a:lnTo>
                        <a:pt x="82" y="173"/>
                      </a:lnTo>
                      <a:lnTo>
                        <a:pt x="84" y="175"/>
                      </a:lnTo>
                      <a:lnTo>
                        <a:pt x="86" y="175"/>
                      </a:lnTo>
                      <a:lnTo>
                        <a:pt x="88" y="175"/>
                      </a:lnTo>
                      <a:lnTo>
                        <a:pt x="88" y="175"/>
                      </a:lnTo>
                      <a:lnTo>
                        <a:pt x="90" y="175"/>
                      </a:lnTo>
                      <a:lnTo>
                        <a:pt x="92" y="175"/>
                      </a:lnTo>
                      <a:lnTo>
                        <a:pt x="92" y="173"/>
                      </a:lnTo>
                      <a:lnTo>
                        <a:pt x="94" y="169"/>
                      </a:lnTo>
                      <a:lnTo>
                        <a:pt x="94" y="167"/>
                      </a:lnTo>
                      <a:lnTo>
                        <a:pt x="92" y="165"/>
                      </a:lnTo>
                      <a:lnTo>
                        <a:pt x="92" y="160"/>
                      </a:lnTo>
                      <a:lnTo>
                        <a:pt x="92" y="158"/>
                      </a:lnTo>
                      <a:lnTo>
                        <a:pt x="92" y="156"/>
                      </a:lnTo>
                      <a:lnTo>
                        <a:pt x="88" y="154"/>
                      </a:lnTo>
                      <a:lnTo>
                        <a:pt x="88" y="154"/>
                      </a:lnTo>
                      <a:lnTo>
                        <a:pt x="86" y="148"/>
                      </a:lnTo>
                      <a:lnTo>
                        <a:pt x="84" y="146"/>
                      </a:lnTo>
                      <a:lnTo>
                        <a:pt x="82" y="146"/>
                      </a:lnTo>
                      <a:lnTo>
                        <a:pt x="82" y="146"/>
                      </a:lnTo>
                      <a:lnTo>
                        <a:pt x="84" y="145"/>
                      </a:lnTo>
                      <a:lnTo>
                        <a:pt x="84" y="145"/>
                      </a:lnTo>
                      <a:lnTo>
                        <a:pt x="84" y="143"/>
                      </a:lnTo>
                      <a:lnTo>
                        <a:pt x="86" y="141"/>
                      </a:lnTo>
                      <a:lnTo>
                        <a:pt x="92" y="141"/>
                      </a:lnTo>
                      <a:lnTo>
                        <a:pt x="92" y="141"/>
                      </a:lnTo>
                      <a:lnTo>
                        <a:pt x="92" y="141"/>
                      </a:lnTo>
                      <a:lnTo>
                        <a:pt x="92" y="141"/>
                      </a:lnTo>
                      <a:lnTo>
                        <a:pt x="90" y="139"/>
                      </a:lnTo>
                      <a:lnTo>
                        <a:pt x="90" y="139"/>
                      </a:lnTo>
                      <a:lnTo>
                        <a:pt x="90" y="137"/>
                      </a:lnTo>
                      <a:lnTo>
                        <a:pt x="92" y="137"/>
                      </a:lnTo>
                      <a:lnTo>
                        <a:pt x="92" y="135"/>
                      </a:lnTo>
                      <a:lnTo>
                        <a:pt x="94" y="133"/>
                      </a:lnTo>
                      <a:lnTo>
                        <a:pt x="96" y="133"/>
                      </a:lnTo>
                      <a:lnTo>
                        <a:pt x="96" y="135"/>
                      </a:lnTo>
                      <a:lnTo>
                        <a:pt x="97" y="133"/>
                      </a:lnTo>
                      <a:lnTo>
                        <a:pt x="97" y="133"/>
                      </a:lnTo>
                      <a:lnTo>
                        <a:pt x="99" y="129"/>
                      </a:lnTo>
                      <a:lnTo>
                        <a:pt x="101" y="128"/>
                      </a:lnTo>
                      <a:lnTo>
                        <a:pt x="101" y="126"/>
                      </a:lnTo>
                      <a:lnTo>
                        <a:pt x="103" y="126"/>
                      </a:lnTo>
                      <a:lnTo>
                        <a:pt x="103" y="124"/>
                      </a:lnTo>
                      <a:lnTo>
                        <a:pt x="105" y="124"/>
                      </a:lnTo>
                      <a:lnTo>
                        <a:pt x="105" y="124"/>
                      </a:lnTo>
                      <a:lnTo>
                        <a:pt x="107" y="122"/>
                      </a:lnTo>
                      <a:lnTo>
                        <a:pt x="107" y="122"/>
                      </a:lnTo>
                      <a:lnTo>
                        <a:pt x="109" y="122"/>
                      </a:lnTo>
                      <a:lnTo>
                        <a:pt x="109" y="122"/>
                      </a:lnTo>
                      <a:lnTo>
                        <a:pt x="111" y="120"/>
                      </a:lnTo>
                      <a:lnTo>
                        <a:pt x="111" y="120"/>
                      </a:lnTo>
                      <a:lnTo>
                        <a:pt x="111" y="120"/>
                      </a:lnTo>
                      <a:lnTo>
                        <a:pt x="109" y="120"/>
                      </a:lnTo>
                      <a:lnTo>
                        <a:pt x="109" y="118"/>
                      </a:lnTo>
                      <a:lnTo>
                        <a:pt x="111" y="118"/>
                      </a:lnTo>
                      <a:lnTo>
                        <a:pt x="111" y="118"/>
                      </a:lnTo>
                      <a:lnTo>
                        <a:pt x="111" y="118"/>
                      </a:lnTo>
                      <a:lnTo>
                        <a:pt x="111" y="118"/>
                      </a:lnTo>
                      <a:lnTo>
                        <a:pt x="111" y="118"/>
                      </a:lnTo>
                      <a:lnTo>
                        <a:pt x="112" y="120"/>
                      </a:lnTo>
                      <a:lnTo>
                        <a:pt x="112" y="120"/>
                      </a:lnTo>
                      <a:lnTo>
                        <a:pt x="112" y="120"/>
                      </a:lnTo>
                      <a:lnTo>
                        <a:pt x="114" y="120"/>
                      </a:lnTo>
                      <a:lnTo>
                        <a:pt x="114" y="120"/>
                      </a:lnTo>
                      <a:lnTo>
                        <a:pt x="114" y="122"/>
                      </a:lnTo>
                      <a:lnTo>
                        <a:pt x="114" y="122"/>
                      </a:lnTo>
                      <a:lnTo>
                        <a:pt x="112" y="122"/>
                      </a:lnTo>
                      <a:lnTo>
                        <a:pt x="112" y="122"/>
                      </a:lnTo>
                      <a:lnTo>
                        <a:pt x="111" y="124"/>
                      </a:lnTo>
                      <a:lnTo>
                        <a:pt x="111" y="124"/>
                      </a:lnTo>
                      <a:lnTo>
                        <a:pt x="111" y="126"/>
                      </a:lnTo>
                      <a:lnTo>
                        <a:pt x="111" y="126"/>
                      </a:lnTo>
                      <a:lnTo>
                        <a:pt x="112" y="126"/>
                      </a:lnTo>
                      <a:lnTo>
                        <a:pt x="114" y="126"/>
                      </a:lnTo>
                      <a:lnTo>
                        <a:pt x="114" y="126"/>
                      </a:lnTo>
                      <a:lnTo>
                        <a:pt x="116" y="126"/>
                      </a:lnTo>
                      <a:lnTo>
                        <a:pt x="118" y="128"/>
                      </a:lnTo>
                      <a:lnTo>
                        <a:pt x="122" y="128"/>
                      </a:lnTo>
                      <a:lnTo>
                        <a:pt x="124" y="129"/>
                      </a:lnTo>
                      <a:lnTo>
                        <a:pt x="129" y="133"/>
                      </a:lnTo>
                      <a:lnTo>
                        <a:pt x="131" y="135"/>
                      </a:lnTo>
                      <a:lnTo>
                        <a:pt x="137" y="139"/>
                      </a:lnTo>
                      <a:lnTo>
                        <a:pt x="139" y="139"/>
                      </a:lnTo>
                      <a:lnTo>
                        <a:pt x="139" y="141"/>
                      </a:lnTo>
                      <a:lnTo>
                        <a:pt x="141" y="141"/>
                      </a:lnTo>
                      <a:lnTo>
                        <a:pt x="141" y="141"/>
                      </a:lnTo>
                      <a:lnTo>
                        <a:pt x="142" y="141"/>
                      </a:lnTo>
                      <a:lnTo>
                        <a:pt x="146" y="143"/>
                      </a:lnTo>
                      <a:lnTo>
                        <a:pt x="148" y="143"/>
                      </a:lnTo>
                      <a:lnTo>
                        <a:pt x="148" y="141"/>
                      </a:lnTo>
                      <a:lnTo>
                        <a:pt x="148" y="139"/>
                      </a:lnTo>
                      <a:lnTo>
                        <a:pt x="148" y="137"/>
                      </a:lnTo>
                      <a:lnTo>
                        <a:pt x="148" y="135"/>
                      </a:lnTo>
                      <a:lnTo>
                        <a:pt x="150" y="133"/>
                      </a:lnTo>
                      <a:lnTo>
                        <a:pt x="161" y="133"/>
                      </a:lnTo>
                      <a:lnTo>
                        <a:pt x="163" y="133"/>
                      </a:lnTo>
                      <a:lnTo>
                        <a:pt x="159" y="114"/>
                      </a:lnTo>
                      <a:lnTo>
                        <a:pt x="161" y="111"/>
                      </a:lnTo>
                      <a:lnTo>
                        <a:pt x="161" y="111"/>
                      </a:lnTo>
                      <a:lnTo>
                        <a:pt x="161" y="105"/>
                      </a:lnTo>
                      <a:lnTo>
                        <a:pt x="161" y="103"/>
                      </a:lnTo>
                      <a:lnTo>
                        <a:pt x="159" y="103"/>
                      </a:lnTo>
                      <a:lnTo>
                        <a:pt x="161" y="101"/>
                      </a:lnTo>
                      <a:lnTo>
                        <a:pt x="163" y="101"/>
                      </a:lnTo>
                      <a:lnTo>
                        <a:pt x="167" y="105"/>
                      </a:lnTo>
                      <a:lnTo>
                        <a:pt x="169" y="105"/>
                      </a:lnTo>
                      <a:lnTo>
                        <a:pt x="171" y="105"/>
                      </a:lnTo>
                      <a:lnTo>
                        <a:pt x="171" y="105"/>
                      </a:lnTo>
                      <a:lnTo>
                        <a:pt x="172" y="105"/>
                      </a:lnTo>
                      <a:lnTo>
                        <a:pt x="174" y="107"/>
                      </a:lnTo>
                      <a:lnTo>
                        <a:pt x="174" y="107"/>
                      </a:lnTo>
                      <a:lnTo>
                        <a:pt x="174" y="109"/>
                      </a:lnTo>
                      <a:lnTo>
                        <a:pt x="176" y="109"/>
                      </a:lnTo>
                      <a:lnTo>
                        <a:pt x="176" y="109"/>
                      </a:lnTo>
                      <a:lnTo>
                        <a:pt x="178" y="107"/>
                      </a:lnTo>
                      <a:lnTo>
                        <a:pt x="178" y="107"/>
                      </a:lnTo>
                      <a:lnTo>
                        <a:pt x="180" y="107"/>
                      </a:lnTo>
                      <a:lnTo>
                        <a:pt x="182" y="107"/>
                      </a:lnTo>
                      <a:lnTo>
                        <a:pt x="182" y="109"/>
                      </a:lnTo>
                      <a:lnTo>
                        <a:pt x="182" y="109"/>
                      </a:lnTo>
                      <a:lnTo>
                        <a:pt x="184" y="109"/>
                      </a:lnTo>
                      <a:lnTo>
                        <a:pt x="188" y="107"/>
                      </a:lnTo>
                      <a:lnTo>
                        <a:pt x="186" y="99"/>
                      </a:lnTo>
                      <a:lnTo>
                        <a:pt x="186" y="96"/>
                      </a:lnTo>
                      <a:lnTo>
                        <a:pt x="188" y="92"/>
                      </a:lnTo>
                      <a:lnTo>
                        <a:pt x="188" y="90"/>
                      </a:lnTo>
                      <a:lnTo>
                        <a:pt x="191" y="81"/>
                      </a:lnTo>
                      <a:lnTo>
                        <a:pt x="191" y="81"/>
                      </a:lnTo>
                      <a:lnTo>
                        <a:pt x="191" y="81"/>
                      </a:lnTo>
                      <a:lnTo>
                        <a:pt x="189" y="81"/>
                      </a:lnTo>
                      <a:lnTo>
                        <a:pt x="191" y="77"/>
                      </a:lnTo>
                      <a:lnTo>
                        <a:pt x="203" y="71"/>
                      </a:lnTo>
                      <a:lnTo>
                        <a:pt x="208" y="66"/>
                      </a:lnTo>
                      <a:lnTo>
                        <a:pt x="210" y="64"/>
                      </a:lnTo>
                      <a:lnTo>
                        <a:pt x="216" y="60"/>
                      </a:lnTo>
                      <a:lnTo>
                        <a:pt x="219" y="60"/>
                      </a:lnTo>
                      <a:lnTo>
                        <a:pt x="225" y="60"/>
                      </a:lnTo>
                      <a:lnTo>
                        <a:pt x="242" y="69"/>
                      </a:lnTo>
                      <a:lnTo>
                        <a:pt x="244" y="69"/>
                      </a:lnTo>
                      <a:lnTo>
                        <a:pt x="244" y="69"/>
                      </a:lnTo>
                      <a:lnTo>
                        <a:pt x="249" y="68"/>
                      </a:lnTo>
                      <a:lnTo>
                        <a:pt x="249" y="66"/>
                      </a:lnTo>
                      <a:lnTo>
                        <a:pt x="249" y="66"/>
                      </a:lnTo>
                      <a:lnTo>
                        <a:pt x="251" y="47"/>
                      </a:lnTo>
                      <a:lnTo>
                        <a:pt x="251" y="45"/>
                      </a:lnTo>
                      <a:lnTo>
                        <a:pt x="255" y="45"/>
                      </a:lnTo>
                      <a:lnTo>
                        <a:pt x="257" y="45"/>
                      </a:lnTo>
                      <a:lnTo>
                        <a:pt x="265" y="45"/>
                      </a:lnTo>
                      <a:lnTo>
                        <a:pt x="268" y="45"/>
                      </a:lnTo>
                      <a:lnTo>
                        <a:pt x="274" y="43"/>
                      </a:lnTo>
                      <a:lnTo>
                        <a:pt x="298" y="28"/>
                      </a:lnTo>
                      <a:lnTo>
                        <a:pt x="302" y="26"/>
                      </a:lnTo>
                      <a:lnTo>
                        <a:pt x="315" y="22"/>
                      </a:lnTo>
                      <a:lnTo>
                        <a:pt x="319" y="22"/>
                      </a:lnTo>
                      <a:lnTo>
                        <a:pt x="321" y="21"/>
                      </a:lnTo>
                      <a:lnTo>
                        <a:pt x="336" y="7"/>
                      </a:lnTo>
                      <a:lnTo>
                        <a:pt x="340" y="2"/>
                      </a:lnTo>
                      <a:lnTo>
                        <a:pt x="342" y="2"/>
                      </a:lnTo>
                      <a:lnTo>
                        <a:pt x="343" y="0"/>
                      </a:lnTo>
                      <a:lnTo>
                        <a:pt x="362" y="0"/>
                      </a:lnTo>
                      <a:lnTo>
                        <a:pt x="362" y="0"/>
                      </a:lnTo>
                      <a:lnTo>
                        <a:pt x="364" y="6"/>
                      </a:lnTo>
                      <a:lnTo>
                        <a:pt x="366" y="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7">
                  <a:extLst>
                    <a:ext uri="{FF2B5EF4-FFF2-40B4-BE49-F238E27FC236}">
                      <a16:creationId xmlns:a16="http://schemas.microsoft.com/office/drawing/2014/main" id="{09D9F328-7203-4264-A3A3-0030017FDDC6}"/>
                    </a:ext>
                  </a:extLst>
                </p:cNvPr>
                <p:cNvSpPr>
                  <a:spLocks/>
                </p:cNvSpPr>
                <p:nvPr/>
              </p:nvSpPr>
              <p:spPr bwMode="auto">
                <a:xfrm>
                  <a:off x="2003425" y="1801813"/>
                  <a:ext cx="744537" cy="503238"/>
                </a:xfrm>
                <a:custGeom>
                  <a:avLst/>
                  <a:gdLst>
                    <a:gd name="T0" fmla="*/ 661 w 937"/>
                    <a:gd name="T1" fmla="*/ 113 h 635"/>
                    <a:gd name="T2" fmla="*/ 657 w 937"/>
                    <a:gd name="T3" fmla="*/ 149 h 635"/>
                    <a:gd name="T4" fmla="*/ 687 w 937"/>
                    <a:gd name="T5" fmla="*/ 169 h 635"/>
                    <a:gd name="T6" fmla="*/ 712 w 937"/>
                    <a:gd name="T7" fmla="*/ 201 h 635"/>
                    <a:gd name="T8" fmla="*/ 764 w 937"/>
                    <a:gd name="T9" fmla="*/ 228 h 635"/>
                    <a:gd name="T10" fmla="*/ 779 w 937"/>
                    <a:gd name="T11" fmla="*/ 258 h 635"/>
                    <a:gd name="T12" fmla="*/ 815 w 937"/>
                    <a:gd name="T13" fmla="*/ 282 h 635"/>
                    <a:gd name="T14" fmla="*/ 837 w 937"/>
                    <a:gd name="T15" fmla="*/ 299 h 635"/>
                    <a:gd name="T16" fmla="*/ 852 w 937"/>
                    <a:gd name="T17" fmla="*/ 337 h 635"/>
                    <a:gd name="T18" fmla="*/ 867 w 937"/>
                    <a:gd name="T19" fmla="*/ 357 h 635"/>
                    <a:gd name="T20" fmla="*/ 907 w 937"/>
                    <a:gd name="T21" fmla="*/ 380 h 635"/>
                    <a:gd name="T22" fmla="*/ 922 w 937"/>
                    <a:gd name="T23" fmla="*/ 393 h 635"/>
                    <a:gd name="T24" fmla="*/ 928 w 937"/>
                    <a:gd name="T25" fmla="*/ 427 h 635"/>
                    <a:gd name="T26" fmla="*/ 886 w 937"/>
                    <a:gd name="T27" fmla="*/ 430 h 635"/>
                    <a:gd name="T28" fmla="*/ 858 w 937"/>
                    <a:gd name="T29" fmla="*/ 427 h 635"/>
                    <a:gd name="T30" fmla="*/ 839 w 937"/>
                    <a:gd name="T31" fmla="*/ 419 h 635"/>
                    <a:gd name="T32" fmla="*/ 820 w 937"/>
                    <a:gd name="T33" fmla="*/ 421 h 635"/>
                    <a:gd name="T34" fmla="*/ 805 w 937"/>
                    <a:gd name="T35" fmla="*/ 414 h 635"/>
                    <a:gd name="T36" fmla="*/ 789 w 937"/>
                    <a:gd name="T37" fmla="*/ 415 h 635"/>
                    <a:gd name="T38" fmla="*/ 772 w 937"/>
                    <a:gd name="T39" fmla="*/ 436 h 635"/>
                    <a:gd name="T40" fmla="*/ 744 w 937"/>
                    <a:gd name="T41" fmla="*/ 442 h 635"/>
                    <a:gd name="T42" fmla="*/ 719 w 937"/>
                    <a:gd name="T43" fmla="*/ 430 h 635"/>
                    <a:gd name="T44" fmla="*/ 698 w 937"/>
                    <a:gd name="T45" fmla="*/ 442 h 635"/>
                    <a:gd name="T46" fmla="*/ 667 w 937"/>
                    <a:gd name="T47" fmla="*/ 453 h 635"/>
                    <a:gd name="T48" fmla="*/ 633 w 937"/>
                    <a:gd name="T49" fmla="*/ 459 h 635"/>
                    <a:gd name="T50" fmla="*/ 608 w 937"/>
                    <a:gd name="T51" fmla="*/ 451 h 635"/>
                    <a:gd name="T52" fmla="*/ 593 w 937"/>
                    <a:gd name="T53" fmla="*/ 474 h 635"/>
                    <a:gd name="T54" fmla="*/ 567 w 937"/>
                    <a:gd name="T55" fmla="*/ 498 h 635"/>
                    <a:gd name="T56" fmla="*/ 520 w 937"/>
                    <a:gd name="T57" fmla="*/ 487 h 635"/>
                    <a:gd name="T58" fmla="*/ 481 w 937"/>
                    <a:gd name="T59" fmla="*/ 483 h 635"/>
                    <a:gd name="T60" fmla="*/ 424 w 937"/>
                    <a:gd name="T61" fmla="*/ 451 h 635"/>
                    <a:gd name="T62" fmla="*/ 366 w 937"/>
                    <a:gd name="T63" fmla="*/ 427 h 635"/>
                    <a:gd name="T64" fmla="*/ 325 w 937"/>
                    <a:gd name="T65" fmla="*/ 460 h 635"/>
                    <a:gd name="T66" fmla="*/ 302 w 937"/>
                    <a:gd name="T67" fmla="*/ 515 h 635"/>
                    <a:gd name="T68" fmla="*/ 276 w 937"/>
                    <a:gd name="T69" fmla="*/ 541 h 635"/>
                    <a:gd name="T70" fmla="*/ 242 w 937"/>
                    <a:gd name="T71" fmla="*/ 536 h 635"/>
                    <a:gd name="T72" fmla="*/ 205 w 937"/>
                    <a:gd name="T73" fmla="*/ 536 h 635"/>
                    <a:gd name="T74" fmla="*/ 176 w 937"/>
                    <a:gd name="T75" fmla="*/ 541 h 635"/>
                    <a:gd name="T76" fmla="*/ 146 w 937"/>
                    <a:gd name="T77" fmla="*/ 596 h 635"/>
                    <a:gd name="T78" fmla="*/ 122 w 937"/>
                    <a:gd name="T79" fmla="*/ 611 h 635"/>
                    <a:gd name="T80" fmla="*/ 114 w 937"/>
                    <a:gd name="T81" fmla="*/ 581 h 635"/>
                    <a:gd name="T82" fmla="*/ 49 w 937"/>
                    <a:gd name="T83" fmla="*/ 517 h 635"/>
                    <a:gd name="T84" fmla="*/ 43 w 937"/>
                    <a:gd name="T85" fmla="*/ 479 h 635"/>
                    <a:gd name="T86" fmla="*/ 19 w 937"/>
                    <a:gd name="T87" fmla="*/ 423 h 635"/>
                    <a:gd name="T88" fmla="*/ 13 w 937"/>
                    <a:gd name="T89" fmla="*/ 393 h 635"/>
                    <a:gd name="T90" fmla="*/ 2 w 937"/>
                    <a:gd name="T91" fmla="*/ 361 h 635"/>
                    <a:gd name="T92" fmla="*/ 47 w 937"/>
                    <a:gd name="T93" fmla="*/ 306 h 635"/>
                    <a:gd name="T94" fmla="*/ 73 w 937"/>
                    <a:gd name="T95" fmla="*/ 260 h 635"/>
                    <a:gd name="T96" fmla="*/ 143 w 937"/>
                    <a:gd name="T97" fmla="*/ 243 h 635"/>
                    <a:gd name="T98" fmla="*/ 159 w 937"/>
                    <a:gd name="T99" fmla="*/ 243 h 635"/>
                    <a:gd name="T100" fmla="*/ 190 w 937"/>
                    <a:gd name="T101" fmla="*/ 243 h 635"/>
                    <a:gd name="T102" fmla="*/ 227 w 937"/>
                    <a:gd name="T103" fmla="*/ 224 h 635"/>
                    <a:gd name="T104" fmla="*/ 332 w 937"/>
                    <a:gd name="T105" fmla="*/ 181 h 635"/>
                    <a:gd name="T106" fmla="*/ 328 w 937"/>
                    <a:gd name="T107" fmla="*/ 151 h 635"/>
                    <a:gd name="T108" fmla="*/ 368 w 937"/>
                    <a:gd name="T109" fmla="*/ 147 h 635"/>
                    <a:gd name="T110" fmla="*/ 402 w 937"/>
                    <a:gd name="T111" fmla="*/ 139 h 635"/>
                    <a:gd name="T112" fmla="*/ 422 w 937"/>
                    <a:gd name="T113" fmla="*/ 137 h 635"/>
                    <a:gd name="T114" fmla="*/ 445 w 937"/>
                    <a:gd name="T115" fmla="*/ 124 h 635"/>
                    <a:gd name="T116" fmla="*/ 471 w 937"/>
                    <a:gd name="T117" fmla="*/ 102 h 635"/>
                    <a:gd name="T118" fmla="*/ 481 w 937"/>
                    <a:gd name="T119" fmla="*/ 89 h 635"/>
                    <a:gd name="T120" fmla="*/ 522 w 937"/>
                    <a:gd name="T121" fmla="*/ 57 h 635"/>
                    <a:gd name="T122" fmla="*/ 529 w 937"/>
                    <a:gd name="T123" fmla="*/ 27 h 635"/>
                    <a:gd name="T124" fmla="*/ 559 w 937"/>
                    <a:gd name="T125" fmla="*/ 1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7" h="635">
                      <a:moveTo>
                        <a:pt x="582" y="0"/>
                      </a:moveTo>
                      <a:lnTo>
                        <a:pt x="584" y="2"/>
                      </a:lnTo>
                      <a:lnTo>
                        <a:pt x="586" y="2"/>
                      </a:lnTo>
                      <a:lnTo>
                        <a:pt x="588" y="2"/>
                      </a:lnTo>
                      <a:lnTo>
                        <a:pt x="590" y="2"/>
                      </a:lnTo>
                      <a:lnTo>
                        <a:pt x="590" y="2"/>
                      </a:lnTo>
                      <a:lnTo>
                        <a:pt x="590" y="2"/>
                      </a:lnTo>
                      <a:lnTo>
                        <a:pt x="595" y="2"/>
                      </a:lnTo>
                      <a:lnTo>
                        <a:pt x="597" y="4"/>
                      </a:lnTo>
                      <a:lnTo>
                        <a:pt x="599" y="6"/>
                      </a:lnTo>
                      <a:lnTo>
                        <a:pt x="603" y="6"/>
                      </a:lnTo>
                      <a:lnTo>
                        <a:pt x="606" y="6"/>
                      </a:lnTo>
                      <a:lnTo>
                        <a:pt x="606" y="10"/>
                      </a:lnTo>
                      <a:lnTo>
                        <a:pt x="618" y="23"/>
                      </a:lnTo>
                      <a:lnTo>
                        <a:pt x="625" y="29"/>
                      </a:lnTo>
                      <a:lnTo>
                        <a:pt x="638" y="42"/>
                      </a:lnTo>
                      <a:lnTo>
                        <a:pt x="663" y="81"/>
                      </a:lnTo>
                      <a:lnTo>
                        <a:pt x="663" y="85"/>
                      </a:lnTo>
                      <a:lnTo>
                        <a:pt x="667" y="96"/>
                      </a:lnTo>
                      <a:lnTo>
                        <a:pt x="665" y="100"/>
                      </a:lnTo>
                      <a:lnTo>
                        <a:pt x="665" y="102"/>
                      </a:lnTo>
                      <a:lnTo>
                        <a:pt x="661" y="106"/>
                      </a:lnTo>
                      <a:lnTo>
                        <a:pt x="661" y="107"/>
                      </a:lnTo>
                      <a:lnTo>
                        <a:pt x="661" y="109"/>
                      </a:lnTo>
                      <a:lnTo>
                        <a:pt x="661" y="111"/>
                      </a:lnTo>
                      <a:lnTo>
                        <a:pt x="661" y="113"/>
                      </a:lnTo>
                      <a:lnTo>
                        <a:pt x="663" y="115"/>
                      </a:lnTo>
                      <a:lnTo>
                        <a:pt x="663" y="115"/>
                      </a:lnTo>
                      <a:lnTo>
                        <a:pt x="663" y="115"/>
                      </a:lnTo>
                      <a:lnTo>
                        <a:pt x="663" y="115"/>
                      </a:lnTo>
                      <a:lnTo>
                        <a:pt x="663" y="117"/>
                      </a:lnTo>
                      <a:lnTo>
                        <a:pt x="661" y="122"/>
                      </a:lnTo>
                      <a:lnTo>
                        <a:pt x="661" y="122"/>
                      </a:lnTo>
                      <a:lnTo>
                        <a:pt x="663" y="126"/>
                      </a:lnTo>
                      <a:lnTo>
                        <a:pt x="663" y="126"/>
                      </a:lnTo>
                      <a:lnTo>
                        <a:pt x="663" y="128"/>
                      </a:lnTo>
                      <a:lnTo>
                        <a:pt x="661" y="128"/>
                      </a:lnTo>
                      <a:lnTo>
                        <a:pt x="659" y="132"/>
                      </a:lnTo>
                      <a:lnTo>
                        <a:pt x="657" y="134"/>
                      </a:lnTo>
                      <a:lnTo>
                        <a:pt x="655" y="134"/>
                      </a:lnTo>
                      <a:lnTo>
                        <a:pt x="655" y="134"/>
                      </a:lnTo>
                      <a:lnTo>
                        <a:pt x="651" y="134"/>
                      </a:lnTo>
                      <a:lnTo>
                        <a:pt x="651" y="134"/>
                      </a:lnTo>
                      <a:lnTo>
                        <a:pt x="650" y="136"/>
                      </a:lnTo>
                      <a:lnTo>
                        <a:pt x="648" y="145"/>
                      </a:lnTo>
                      <a:lnTo>
                        <a:pt x="650" y="147"/>
                      </a:lnTo>
                      <a:lnTo>
                        <a:pt x="650" y="149"/>
                      </a:lnTo>
                      <a:lnTo>
                        <a:pt x="651" y="149"/>
                      </a:lnTo>
                      <a:lnTo>
                        <a:pt x="653" y="149"/>
                      </a:lnTo>
                      <a:lnTo>
                        <a:pt x="657" y="147"/>
                      </a:lnTo>
                      <a:lnTo>
                        <a:pt x="657" y="147"/>
                      </a:lnTo>
                      <a:lnTo>
                        <a:pt x="657" y="149"/>
                      </a:lnTo>
                      <a:lnTo>
                        <a:pt x="657" y="151"/>
                      </a:lnTo>
                      <a:lnTo>
                        <a:pt x="657" y="154"/>
                      </a:lnTo>
                      <a:lnTo>
                        <a:pt x="655" y="158"/>
                      </a:lnTo>
                      <a:lnTo>
                        <a:pt x="653" y="160"/>
                      </a:lnTo>
                      <a:lnTo>
                        <a:pt x="651" y="162"/>
                      </a:lnTo>
                      <a:lnTo>
                        <a:pt x="651" y="164"/>
                      </a:lnTo>
                      <a:lnTo>
                        <a:pt x="653" y="166"/>
                      </a:lnTo>
                      <a:lnTo>
                        <a:pt x="653" y="168"/>
                      </a:lnTo>
                      <a:lnTo>
                        <a:pt x="655" y="168"/>
                      </a:lnTo>
                      <a:lnTo>
                        <a:pt x="655" y="168"/>
                      </a:lnTo>
                      <a:lnTo>
                        <a:pt x="657" y="168"/>
                      </a:lnTo>
                      <a:lnTo>
                        <a:pt x="659" y="166"/>
                      </a:lnTo>
                      <a:lnTo>
                        <a:pt x="661" y="166"/>
                      </a:lnTo>
                      <a:lnTo>
                        <a:pt x="661" y="166"/>
                      </a:lnTo>
                      <a:lnTo>
                        <a:pt x="663" y="168"/>
                      </a:lnTo>
                      <a:lnTo>
                        <a:pt x="663" y="168"/>
                      </a:lnTo>
                      <a:lnTo>
                        <a:pt x="665" y="168"/>
                      </a:lnTo>
                      <a:lnTo>
                        <a:pt x="667" y="168"/>
                      </a:lnTo>
                      <a:lnTo>
                        <a:pt x="668" y="168"/>
                      </a:lnTo>
                      <a:lnTo>
                        <a:pt x="670" y="168"/>
                      </a:lnTo>
                      <a:lnTo>
                        <a:pt x="672" y="168"/>
                      </a:lnTo>
                      <a:lnTo>
                        <a:pt x="674" y="168"/>
                      </a:lnTo>
                      <a:lnTo>
                        <a:pt x="680" y="168"/>
                      </a:lnTo>
                      <a:lnTo>
                        <a:pt x="683" y="168"/>
                      </a:lnTo>
                      <a:lnTo>
                        <a:pt x="687" y="169"/>
                      </a:lnTo>
                      <a:lnTo>
                        <a:pt x="687" y="169"/>
                      </a:lnTo>
                      <a:lnTo>
                        <a:pt x="689" y="169"/>
                      </a:lnTo>
                      <a:lnTo>
                        <a:pt x="697" y="169"/>
                      </a:lnTo>
                      <a:lnTo>
                        <a:pt x="702" y="169"/>
                      </a:lnTo>
                      <a:lnTo>
                        <a:pt x="704" y="169"/>
                      </a:lnTo>
                      <a:lnTo>
                        <a:pt x="706" y="169"/>
                      </a:lnTo>
                      <a:lnTo>
                        <a:pt x="706" y="171"/>
                      </a:lnTo>
                      <a:lnTo>
                        <a:pt x="704" y="173"/>
                      </a:lnTo>
                      <a:lnTo>
                        <a:pt x="704" y="173"/>
                      </a:lnTo>
                      <a:lnTo>
                        <a:pt x="704" y="175"/>
                      </a:lnTo>
                      <a:lnTo>
                        <a:pt x="706" y="177"/>
                      </a:lnTo>
                      <a:lnTo>
                        <a:pt x="708" y="177"/>
                      </a:lnTo>
                      <a:lnTo>
                        <a:pt x="706" y="179"/>
                      </a:lnTo>
                      <a:lnTo>
                        <a:pt x="704" y="181"/>
                      </a:lnTo>
                      <a:lnTo>
                        <a:pt x="702" y="181"/>
                      </a:lnTo>
                      <a:lnTo>
                        <a:pt x="698" y="188"/>
                      </a:lnTo>
                      <a:lnTo>
                        <a:pt x="698" y="190"/>
                      </a:lnTo>
                      <a:lnTo>
                        <a:pt x="698" y="192"/>
                      </a:lnTo>
                      <a:lnTo>
                        <a:pt x="698" y="194"/>
                      </a:lnTo>
                      <a:lnTo>
                        <a:pt x="700" y="196"/>
                      </a:lnTo>
                      <a:lnTo>
                        <a:pt x="702" y="198"/>
                      </a:lnTo>
                      <a:lnTo>
                        <a:pt x="704" y="199"/>
                      </a:lnTo>
                      <a:lnTo>
                        <a:pt x="704" y="199"/>
                      </a:lnTo>
                      <a:lnTo>
                        <a:pt x="708" y="199"/>
                      </a:lnTo>
                      <a:lnTo>
                        <a:pt x="710" y="199"/>
                      </a:lnTo>
                      <a:lnTo>
                        <a:pt x="712" y="201"/>
                      </a:lnTo>
                      <a:lnTo>
                        <a:pt x="712" y="201"/>
                      </a:lnTo>
                      <a:lnTo>
                        <a:pt x="713" y="201"/>
                      </a:lnTo>
                      <a:lnTo>
                        <a:pt x="717" y="199"/>
                      </a:lnTo>
                      <a:lnTo>
                        <a:pt x="719" y="199"/>
                      </a:lnTo>
                      <a:lnTo>
                        <a:pt x="721" y="201"/>
                      </a:lnTo>
                      <a:lnTo>
                        <a:pt x="721" y="201"/>
                      </a:lnTo>
                      <a:lnTo>
                        <a:pt x="723" y="203"/>
                      </a:lnTo>
                      <a:lnTo>
                        <a:pt x="723" y="203"/>
                      </a:lnTo>
                      <a:lnTo>
                        <a:pt x="723" y="203"/>
                      </a:lnTo>
                      <a:lnTo>
                        <a:pt x="727" y="205"/>
                      </a:lnTo>
                      <a:lnTo>
                        <a:pt x="728" y="205"/>
                      </a:lnTo>
                      <a:lnTo>
                        <a:pt x="734" y="203"/>
                      </a:lnTo>
                      <a:lnTo>
                        <a:pt x="738" y="205"/>
                      </a:lnTo>
                      <a:lnTo>
                        <a:pt x="740" y="205"/>
                      </a:lnTo>
                      <a:lnTo>
                        <a:pt x="742" y="205"/>
                      </a:lnTo>
                      <a:lnTo>
                        <a:pt x="745" y="207"/>
                      </a:lnTo>
                      <a:lnTo>
                        <a:pt x="749" y="207"/>
                      </a:lnTo>
                      <a:lnTo>
                        <a:pt x="755" y="213"/>
                      </a:lnTo>
                      <a:lnTo>
                        <a:pt x="755" y="214"/>
                      </a:lnTo>
                      <a:lnTo>
                        <a:pt x="755" y="216"/>
                      </a:lnTo>
                      <a:lnTo>
                        <a:pt x="757" y="218"/>
                      </a:lnTo>
                      <a:lnTo>
                        <a:pt x="757" y="220"/>
                      </a:lnTo>
                      <a:lnTo>
                        <a:pt x="759" y="220"/>
                      </a:lnTo>
                      <a:lnTo>
                        <a:pt x="759" y="222"/>
                      </a:lnTo>
                      <a:lnTo>
                        <a:pt x="759" y="222"/>
                      </a:lnTo>
                      <a:lnTo>
                        <a:pt x="762" y="226"/>
                      </a:lnTo>
                      <a:lnTo>
                        <a:pt x="764" y="228"/>
                      </a:lnTo>
                      <a:lnTo>
                        <a:pt x="768" y="228"/>
                      </a:lnTo>
                      <a:lnTo>
                        <a:pt x="768" y="228"/>
                      </a:lnTo>
                      <a:lnTo>
                        <a:pt x="770" y="228"/>
                      </a:lnTo>
                      <a:lnTo>
                        <a:pt x="772" y="228"/>
                      </a:lnTo>
                      <a:lnTo>
                        <a:pt x="774" y="228"/>
                      </a:lnTo>
                      <a:lnTo>
                        <a:pt x="774" y="228"/>
                      </a:lnTo>
                      <a:lnTo>
                        <a:pt x="775" y="229"/>
                      </a:lnTo>
                      <a:lnTo>
                        <a:pt x="775" y="229"/>
                      </a:lnTo>
                      <a:lnTo>
                        <a:pt x="777" y="231"/>
                      </a:lnTo>
                      <a:lnTo>
                        <a:pt x="779" y="233"/>
                      </a:lnTo>
                      <a:lnTo>
                        <a:pt x="779" y="235"/>
                      </a:lnTo>
                      <a:lnTo>
                        <a:pt x="779" y="237"/>
                      </a:lnTo>
                      <a:lnTo>
                        <a:pt x="779" y="237"/>
                      </a:lnTo>
                      <a:lnTo>
                        <a:pt x="779" y="241"/>
                      </a:lnTo>
                      <a:lnTo>
                        <a:pt x="779" y="243"/>
                      </a:lnTo>
                      <a:lnTo>
                        <a:pt x="781" y="243"/>
                      </a:lnTo>
                      <a:lnTo>
                        <a:pt x="781" y="245"/>
                      </a:lnTo>
                      <a:lnTo>
                        <a:pt x="781" y="245"/>
                      </a:lnTo>
                      <a:lnTo>
                        <a:pt x="779" y="246"/>
                      </a:lnTo>
                      <a:lnTo>
                        <a:pt x="774" y="248"/>
                      </a:lnTo>
                      <a:lnTo>
                        <a:pt x="772" y="250"/>
                      </a:lnTo>
                      <a:lnTo>
                        <a:pt x="772" y="250"/>
                      </a:lnTo>
                      <a:lnTo>
                        <a:pt x="774" y="252"/>
                      </a:lnTo>
                      <a:lnTo>
                        <a:pt x="774" y="256"/>
                      </a:lnTo>
                      <a:lnTo>
                        <a:pt x="779" y="258"/>
                      </a:lnTo>
                      <a:lnTo>
                        <a:pt x="779" y="258"/>
                      </a:lnTo>
                      <a:lnTo>
                        <a:pt x="779" y="260"/>
                      </a:lnTo>
                      <a:lnTo>
                        <a:pt x="781" y="260"/>
                      </a:lnTo>
                      <a:lnTo>
                        <a:pt x="781" y="260"/>
                      </a:lnTo>
                      <a:lnTo>
                        <a:pt x="781" y="261"/>
                      </a:lnTo>
                      <a:lnTo>
                        <a:pt x="783" y="261"/>
                      </a:lnTo>
                      <a:lnTo>
                        <a:pt x="783" y="261"/>
                      </a:lnTo>
                      <a:lnTo>
                        <a:pt x="785" y="263"/>
                      </a:lnTo>
                      <a:lnTo>
                        <a:pt x="785" y="265"/>
                      </a:lnTo>
                      <a:lnTo>
                        <a:pt x="785" y="265"/>
                      </a:lnTo>
                      <a:lnTo>
                        <a:pt x="785" y="267"/>
                      </a:lnTo>
                      <a:lnTo>
                        <a:pt x="787" y="267"/>
                      </a:lnTo>
                      <a:lnTo>
                        <a:pt x="790" y="269"/>
                      </a:lnTo>
                      <a:lnTo>
                        <a:pt x="794" y="271"/>
                      </a:lnTo>
                      <a:lnTo>
                        <a:pt x="796" y="273"/>
                      </a:lnTo>
                      <a:lnTo>
                        <a:pt x="796" y="273"/>
                      </a:lnTo>
                      <a:lnTo>
                        <a:pt x="798" y="273"/>
                      </a:lnTo>
                      <a:lnTo>
                        <a:pt x="798" y="273"/>
                      </a:lnTo>
                      <a:lnTo>
                        <a:pt x="802" y="276"/>
                      </a:lnTo>
                      <a:lnTo>
                        <a:pt x="804" y="276"/>
                      </a:lnTo>
                      <a:lnTo>
                        <a:pt x="807" y="278"/>
                      </a:lnTo>
                      <a:lnTo>
                        <a:pt x="809" y="278"/>
                      </a:lnTo>
                      <a:lnTo>
                        <a:pt x="811" y="280"/>
                      </a:lnTo>
                      <a:lnTo>
                        <a:pt x="813" y="280"/>
                      </a:lnTo>
                      <a:lnTo>
                        <a:pt x="813" y="280"/>
                      </a:lnTo>
                      <a:lnTo>
                        <a:pt x="815" y="282"/>
                      </a:lnTo>
                      <a:lnTo>
                        <a:pt x="815" y="282"/>
                      </a:lnTo>
                      <a:lnTo>
                        <a:pt x="817" y="282"/>
                      </a:lnTo>
                      <a:lnTo>
                        <a:pt x="817" y="282"/>
                      </a:lnTo>
                      <a:lnTo>
                        <a:pt x="817" y="282"/>
                      </a:lnTo>
                      <a:lnTo>
                        <a:pt x="819" y="284"/>
                      </a:lnTo>
                      <a:lnTo>
                        <a:pt x="819" y="284"/>
                      </a:lnTo>
                      <a:lnTo>
                        <a:pt x="822" y="286"/>
                      </a:lnTo>
                      <a:lnTo>
                        <a:pt x="824" y="286"/>
                      </a:lnTo>
                      <a:lnTo>
                        <a:pt x="824" y="286"/>
                      </a:lnTo>
                      <a:lnTo>
                        <a:pt x="824" y="288"/>
                      </a:lnTo>
                      <a:lnTo>
                        <a:pt x="824" y="288"/>
                      </a:lnTo>
                      <a:lnTo>
                        <a:pt x="826" y="290"/>
                      </a:lnTo>
                      <a:lnTo>
                        <a:pt x="828" y="290"/>
                      </a:lnTo>
                      <a:lnTo>
                        <a:pt x="828" y="290"/>
                      </a:lnTo>
                      <a:lnTo>
                        <a:pt x="830" y="290"/>
                      </a:lnTo>
                      <a:lnTo>
                        <a:pt x="830" y="290"/>
                      </a:lnTo>
                      <a:lnTo>
                        <a:pt x="830" y="291"/>
                      </a:lnTo>
                      <a:lnTo>
                        <a:pt x="830" y="291"/>
                      </a:lnTo>
                      <a:lnTo>
                        <a:pt x="832" y="291"/>
                      </a:lnTo>
                      <a:lnTo>
                        <a:pt x="834" y="291"/>
                      </a:lnTo>
                      <a:lnTo>
                        <a:pt x="836" y="293"/>
                      </a:lnTo>
                      <a:lnTo>
                        <a:pt x="836" y="297"/>
                      </a:lnTo>
                      <a:lnTo>
                        <a:pt x="836" y="299"/>
                      </a:lnTo>
                      <a:lnTo>
                        <a:pt x="836" y="299"/>
                      </a:lnTo>
                      <a:lnTo>
                        <a:pt x="837" y="299"/>
                      </a:lnTo>
                      <a:lnTo>
                        <a:pt x="837" y="299"/>
                      </a:lnTo>
                      <a:lnTo>
                        <a:pt x="837" y="299"/>
                      </a:lnTo>
                      <a:lnTo>
                        <a:pt x="837" y="299"/>
                      </a:lnTo>
                      <a:lnTo>
                        <a:pt x="837" y="301"/>
                      </a:lnTo>
                      <a:lnTo>
                        <a:pt x="837" y="301"/>
                      </a:lnTo>
                      <a:lnTo>
                        <a:pt x="839" y="303"/>
                      </a:lnTo>
                      <a:lnTo>
                        <a:pt x="839" y="305"/>
                      </a:lnTo>
                      <a:lnTo>
                        <a:pt x="841" y="305"/>
                      </a:lnTo>
                      <a:lnTo>
                        <a:pt x="843" y="306"/>
                      </a:lnTo>
                      <a:lnTo>
                        <a:pt x="845" y="308"/>
                      </a:lnTo>
                      <a:lnTo>
                        <a:pt x="849" y="310"/>
                      </a:lnTo>
                      <a:lnTo>
                        <a:pt x="849" y="312"/>
                      </a:lnTo>
                      <a:lnTo>
                        <a:pt x="852" y="314"/>
                      </a:lnTo>
                      <a:lnTo>
                        <a:pt x="856" y="314"/>
                      </a:lnTo>
                      <a:lnTo>
                        <a:pt x="860" y="316"/>
                      </a:lnTo>
                      <a:lnTo>
                        <a:pt x="860" y="320"/>
                      </a:lnTo>
                      <a:lnTo>
                        <a:pt x="860" y="320"/>
                      </a:lnTo>
                      <a:lnTo>
                        <a:pt x="858" y="322"/>
                      </a:lnTo>
                      <a:lnTo>
                        <a:pt x="856" y="323"/>
                      </a:lnTo>
                      <a:lnTo>
                        <a:pt x="856" y="325"/>
                      </a:lnTo>
                      <a:lnTo>
                        <a:pt x="854" y="329"/>
                      </a:lnTo>
                      <a:lnTo>
                        <a:pt x="854" y="329"/>
                      </a:lnTo>
                      <a:lnTo>
                        <a:pt x="852" y="329"/>
                      </a:lnTo>
                      <a:lnTo>
                        <a:pt x="852" y="331"/>
                      </a:lnTo>
                      <a:lnTo>
                        <a:pt x="852" y="331"/>
                      </a:lnTo>
                      <a:lnTo>
                        <a:pt x="852" y="333"/>
                      </a:lnTo>
                      <a:lnTo>
                        <a:pt x="852" y="335"/>
                      </a:lnTo>
                      <a:lnTo>
                        <a:pt x="852" y="337"/>
                      </a:lnTo>
                      <a:lnTo>
                        <a:pt x="854" y="337"/>
                      </a:lnTo>
                      <a:lnTo>
                        <a:pt x="856" y="338"/>
                      </a:lnTo>
                      <a:lnTo>
                        <a:pt x="858" y="338"/>
                      </a:lnTo>
                      <a:lnTo>
                        <a:pt x="860" y="342"/>
                      </a:lnTo>
                      <a:lnTo>
                        <a:pt x="860" y="342"/>
                      </a:lnTo>
                      <a:lnTo>
                        <a:pt x="864" y="342"/>
                      </a:lnTo>
                      <a:lnTo>
                        <a:pt x="866" y="344"/>
                      </a:lnTo>
                      <a:lnTo>
                        <a:pt x="866" y="346"/>
                      </a:lnTo>
                      <a:lnTo>
                        <a:pt x="866" y="348"/>
                      </a:lnTo>
                      <a:lnTo>
                        <a:pt x="866" y="348"/>
                      </a:lnTo>
                      <a:lnTo>
                        <a:pt x="867" y="348"/>
                      </a:lnTo>
                      <a:lnTo>
                        <a:pt x="867" y="348"/>
                      </a:lnTo>
                      <a:lnTo>
                        <a:pt x="869" y="350"/>
                      </a:lnTo>
                      <a:lnTo>
                        <a:pt x="869" y="350"/>
                      </a:lnTo>
                      <a:lnTo>
                        <a:pt x="869" y="352"/>
                      </a:lnTo>
                      <a:lnTo>
                        <a:pt x="869" y="352"/>
                      </a:lnTo>
                      <a:lnTo>
                        <a:pt x="867" y="353"/>
                      </a:lnTo>
                      <a:lnTo>
                        <a:pt x="867" y="353"/>
                      </a:lnTo>
                      <a:lnTo>
                        <a:pt x="864" y="355"/>
                      </a:lnTo>
                      <a:lnTo>
                        <a:pt x="864" y="355"/>
                      </a:lnTo>
                      <a:lnTo>
                        <a:pt x="862" y="357"/>
                      </a:lnTo>
                      <a:lnTo>
                        <a:pt x="864" y="357"/>
                      </a:lnTo>
                      <a:lnTo>
                        <a:pt x="864" y="359"/>
                      </a:lnTo>
                      <a:lnTo>
                        <a:pt x="864" y="359"/>
                      </a:lnTo>
                      <a:lnTo>
                        <a:pt x="867" y="357"/>
                      </a:lnTo>
                      <a:lnTo>
                        <a:pt x="867" y="357"/>
                      </a:lnTo>
                      <a:lnTo>
                        <a:pt x="869" y="357"/>
                      </a:lnTo>
                      <a:lnTo>
                        <a:pt x="869" y="359"/>
                      </a:lnTo>
                      <a:lnTo>
                        <a:pt x="871" y="361"/>
                      </a:lnTo>
                      <a:lnTo>
                        <a:pt x="871" y="361"/>
                      </a:lnTo>
                      <a:lnTo>
                        <a:pt x="875" y="363"/>
                      </a:lnTo>
                      <a:lnTo>
                        <a:pt x="879" y="363"/>
                      </a:lnTo>
                      <a:lnTo>
                        <a:pt x="882" y="363"/>
                      </a:lnTo>
                      <a:lnTo>
                        <a:pt x="888" y="365"/>
                      </a:lnTo>
                      <a:lnTo>
                        <a:pt x="890" y="367"/>
                      </a:lnTo>
                      <a:lnTo>
                        <a:pt x="890" y="367"/>
                      </a:lnTo>
                      <a:lnTo>
                        <a:pt x="890" y="370"/>
                      </a:lnTo>
                      <a:lnTo>
                        <a:pt x="892" y="372"/>
                      </a:lnTo>
                      <a:lnTo>
                        <a:pt x="894" y="372"/>
                      </a:lnTo>
                      <a:lnTo>
                        <a:pt x="894" y="372"/>
                      </a:lnTo>
                      <a:lnTo>
                        <a:pt x="896" y="372"/>
                      </a:lnTo>
                      <a:lnTo>
                        <a:pt x="897" y="372"/>
                      </a:lnTo>
                      <a:lnTo>
                        <a:pt x="897" y="374"/>
                      </a:lnTo>
                      <a:lnTo>
                        <a:pt x="897" y="374"/>
                      </a:lnTo>
                      <a:lnTo>
                        <a:pt x="899" y="376"/>
                      </a:lnTo>
                      <a:lnTo>
                        <a:pt x="903" y="374"/>
                      </a:lnTo>
                      <a:lnTo>
                        <a:pt x="903" y="376"/>
                      </a:lnTo>
                      <a:lnTo>
                        <a:pt x="905" y="378"/>
                      </a:lnTo>
                      <a:lnTo>
                        <a:pt x="905" y="378"/>
                      </a:lnTo>
                      <a:lnTo>
                        <a:pt x="907" y="380"/>
                      </a:lnTo>
                      <a:lnTo>
                        <a:pt x="907" y="380"/>
                      </a:lnTo>
                      <a:lnTo>
                        <a:pt x="907" y="380"/>
                      </a:lnTo>
                      <a:lnTo>
                        <a:pt x="909" y="380"/>
                      </a:lnTo>
                      <a:lnTo>
                        <a:pt x="909" y="380"/>
                      </a:lnTo>
                      <a:lnTo>
                        <a:pt x="913" y="380"/>
                      </a:lnTo>
                      <a:lnTo>
                        <a:pt x="913" y="380"/>
                      </a:lnTo>
                      <a:lnTo>
                        <a:pt x="914" y="382"/>
                      </a:lnTo>
                      <a:lnTo>
                        <a:pt x="914" y="383"/>
                      </a:lnTo>
                      <a:lnTo>
                        <a:pt x="914" y="383"/>
                      </a:lnTo>
                      <a:lnTo>
                        <a:pt x="916" y="383"/>
                      </a:lnTo>
                      <a:lnTo>
                        <a:pt x="916" y="383"/>
                      </a:lnTo>
                      <a:lnTo>
                        <a:pt x="918" y="385"/>
                      </a:lnTo>
                      <a:lnTo>
                        <a:pt x="918" y="385"/>
                      </a:lnTo>
                      <a:lnTo>
                        <a:pt x="918" y="387"/>
                      </a:lnTo>
                      <a:lnTo>
                        <a:pt x="918" y="387"/>
                      </a:lnTo>
                      <a:lnTo>
                        <a:pt x="918" y="389"/>
                      </a:lnTo>
                      <a:lnTo>
                        <a:pt x="918" y="389"/>
                      </a:lnTo>
                      <a:lnTo>
                        <a:pt x="920" y="389"/>
                      </a:lnTo>
                      <a:lnTo>
                        <a:pt x="920" y="391"/>
                      </a:lnTo>
                      <a:lnTo>
                        <a:pt x="920" y="391"/>
                      </a:lnTo>
                      <a:lnTo>
                        <a:pt x="920" y="393"/>
                      </a:lnTo>
                      <a:lnTo>
                        <a:pt x="920" y="393"/>
                      </a:lnTo>
                      <a:lnTo>
                        <a:pt x="920" y="395"/>
                      </a:lnTo>
                      <a:lnTo>
                        <a:pt x="920" y="395"/>
                      </a:lnTo>
                      <a:lnTo>
                        <a:pt x="920" y="393"/>
                      </a:lnTo>
                      <a:lnTo>
                        <a:pt x="922" y="393"/>
                      </a:lnTo>
                      <a:lnTo>
                        <a:pt x="922" y="393"/>
                      </a:lnTo>
                      <a:lnTo>
                        <a:pt x="922" y="393"/>
                      </a:lnTo>
                      <a:lnTo>
                        <a:pt x="922" y="395"/>
                      </a:lnTo>
                      <a:lnTo>
                        <a:pt x="924" y="395"/>
                      </a:lnTo>
                      <a:lnTo>
                        <a:pt x="924" y="397"/>
                      </a:lnTo>
                      <a:lnTo>
                        <a:pt x="920" y="404"/>
                      </a:lnTo>
                      <a:lnTo>
                        <a:pt x="920" y="406"/>
                      </a:lnTo>
                      <a:lnTo>
                        <a:pt x="920" y="406"/>
                      </a:lnTo>
                      <a:lnTo>
                        <a:pt x="920" y="408"/>
                      </a:lnTo>
                      <a:lnTo>
                        <a:pt x="920" y="412"/>
                      </a:lnTo>
                      <a:lnTo>
                        <a:pt x="922" y="414"/>
                      </a:lnTo>
                      <a:lnTo>
                        <a:pt x="924" y="417"/>
                      </a:lnTo>
                      <a:lnTo>
                        <a:pt x="924" y="419"/>
                      </a:lnTo>
                      <a:lnTo>
                        <a:pt x="926" y="421"/>
                      </a:lnTo>
                      <a:lnTo>
                        <a:pt x="929" y="425"/>
                      </a:lnTo>
                      <a:lnTo>
                        <a:pt x="931" y="425"/>
                      </a:lnTo>
                      <a:lnTo>
                        <a:pt x="933" y="429"/>
                      </a:lnTo>
                      <a:lnTo>
                        <a:pt x="935" y="429"/>
                      </a:lnTo>
                      <a:lnTo>
                        <a:pt x="935" y="430"/>
                      </a:lnTo>
                      <a:lnTo>
                        <a:pt x="937" y="430"/>
                      </a:lnTo>
                      <a:lnTo>
                        <a:pt x="933" y="430"/>
                      </a:lnTo>
                      <a:lnTo>
                        <a:pt x="933" y="430"/>
                      </a:lnTo>
                      <a:lnTo>
                        <a:pt x="933" y="430"/>
                      </a:lnTo>
                      <a:lnTo>
                        <a:pt x="931" y="429"/>
                      </a:lnTo>
                      <a:lnTo>
                        <a:pt x="929" y="429"/>
                      </a:lnTo>
                      <a:lnTo>
                        <a:pt x="929" y="429"/>
                      </a:lnTo>
                      <a:lnTo>
                        <a:pt x="928" y="429"/>
                      </a:lnTo>
                      <a:lnTo>
                        <a:pt x="928" y="427"/>
                      </a:lnTo>
                      <a:lnTo>
                        <a:pt x="926" y="427"/>
                      </a:lnTo>
                      <a:lnTo>
                        <a:pt x="924" y="427"/>
                      </a:lnTo>
                      <a:lnTo>
                        <a:pt x="924" y="427"/>
                      </a:lnTo>
                      <a:lnTo>
                        <a:pt x="922" y="425"/>
                      </a:lnTo>
                      <a:lnTo>
                        <a:pt x="916" y="423"/>
                      </a:lnTo>
                      <a:lnTo>
                        <a:pt x="913" y="421"/>
                      </a:lnTo>
                      <a:lnTo>
                        <a:pt x="909" y="421"/>
                      </a:lnTo>
                      <a:lnTo>
                        <a:pt x="907" y="423"/>
                      </a:lnTo>
                      <a:lnTo>
                        <a:pt x="903" y="423"/>
                      </a:lnTo>
                      <a:lnTo>
                        <a:pt x="901" y="425"/>
                      </a:lnTo>
                      <a:lnTo>
                        <a:pt x="899" y="427"/>
                      </a:lnTo>
                      <a:lnTo>
                        <a:pt x="897" y="429"/>
                      </a:lnTo>
                      <a:lnTo>
                        <a:pt x="897" y="430"/>
                      </a:lnTo>
                      <a:lnTo>
                        <a:pt x="896" y="432"/>
                      </a:lnTo>
                      <a:lnTo>
                        <a:pt x="896" y="432"/>
                      </a:lnTo>
                      <a:lnTo>
                        <a:pt x="896" y="432"/>
                      </a:lnTo>
                      <a:lnTo>
                        <a:pt x="894" y="434"/>
                      </a:lnTo>
                      <a:lnTo>
                        <a:pt x="894" y="434"/>
                      </a:lnTo>
                      <a:lnTo>
                        <a:pt x="894" y="432"/>
                      </a:lnTo>
                      <a:lnTo>
                        <a:pt x="892" y="432"/>
                      </a:lnTo>
                      <a:lnTo>
                        <a:pt x="892" y="432"/>
                      </a:lnTo>
                      <a:lnTo>
                        <a:pt x="892" y="432"/>
                      </a:lnTo>
                      <a:lnTo>
                        <a:pt x="890" y="434"/>
                      </a:lnTo>
                      <a:lnTo>
                        <a:pt x="890" y="432"/>
                      </a:lnTo>
                      <a:lnTo>
                        <a:pt x="886" y="430"/>
                      </a:lnTo>
                      <a:lnTo>
                        <a:pt x="886" y="430"/>
                      </a:lnTo>
                      <a:lnTo>
                        <a:pt x="886" y="429"/>
                      </a:lnTo>
                      <a:lnTo>
                        <a:pt x="882" y="429"/>
                      </a:lnTo>
                      <a:lnTo>
                        <a:pt x="881" y="430"/>
                      </a:lnTo>
                      <a:lnTo>
                        <a:pt x="881" y="430"/>
                      </a:lnTo>
                      <a:lnTo>
                        <a:pt x="881" y="430"/>
                      </a:lnTo>
                      <a:lnTo>
                        <a:pt x="879" y="430"/>
                      </a:lnTo>
                      <a:lnTo>
                        <a:pt x="879" y="430"/>
                      </a:lnTo>
                      <a:lnTo>
                        <a:pt x="877" y="430"/>
                      </a:lnTo>
                      <a:lnTo>
                        <a:pt x="877" y="430"/>
                      </a:lnTo>
                      <a:lnTo>
                        <a:pt x="877" y="430"/>
                      </a:lnTo>
                      <a:lnTo>
                        <a:pt x="875" y="430"/>
                      </a:lnTo>
                      <a:lnTo>
                        <a:pt x="873" y="430"/>
                      </a:lnTo>
                      <a:lnTo>
                        <a:pt x="873" y="432"/>
                      </a:lnTo>
                      <a:lnTo>
                        <a:pt x="873" y="430"/>
                      </a:lnTo>
                      <a:lnTo>
                        <a:pt x="873" y="432"/>
                      </a:lnTo>
                      <a:lnTo>
                        <a:pt x="871" y="432"/>
                      </a:lnTo>
                      <a:lnTo>
                        <a:pt x="871" y="432"/>
                      </a:lnTo>
                      <a:lnTo>
                        <a:pt x="869" y="432"/>
                      </a:lnTo>
                      <a:lnTo>
                        <a:pt x="866" y="432"/>
                      </a:lnTo>
                      <a:lnTo>
                        <a:pt x="866" y="430"/>
                      </a:lnTo>
                      <a:lnTo>
                        <a:pt x="864" y="429"/>
                      </a:lnTo>
                      <a:lnTo>
                        <a:pt x="864" y="429"/>
                      </a:lnTo>
                      <a:lnTo>
                        <a:pt x="862" y="427"/>
                      </a:lnTo>
                      <a:lnTo>
                        <a:pt x="862" y="427"/>
                      </a:lnTo>
                      <a:lnTo>
                        <a:pt x="860" y="425"/>
                      </a:lnTo>
                      <a:lnTo>
                        <a:pt x="858" y="427"/>
                      </a:lnTo>
                      <a:lnTo>
                        <a:pt x="858" y="425"/>
                      </a:lnTo>
                      <a:lnTo>
                        <a:pt x="856" y="425"/>
                      </a:lnTo>
                      <a:lnTo>
                        <a:pt x="854" y="425"/>
                      </a:lnTo>
                      <a:lnTo>
                        <a:pt x="852" y="425"/>
                      </a:lnTo>
                      <a:lnTo>
                        <a:pt x="851" y="423"/>
                      </a:lnTo>
                      <a:lnTo>
                        <a:pt x="851" y="423"/>
                      </a:lnTo>
                      <a:lnTo>
                        <a:pt x="851" y="423"/>
                      </a:lnTo>
                      <a:lnTo>
                        <a:pt x="849" y="423"/>
                      </a:lnTo>
                      <a:lnTo>
                        <a:pt x="849" y="423"/>
                      </a:lnTo>
                      <a:lnTo>
                        <a:pt x="849" y="421"/>
                      </a:lnTo>
                      <a:lnTo>
                        <a:pt x="847" y="421"/>
                      </a:lnTo>
                      <a:lnTo>
                        <a:pt x="847" y="421"/>
                      </a:lnTo>
                      <a:lnTo>
                        <a:pt x="847" y="419"/>
                      </a:lnTo>
                      <a:lnTo>
                        <a:pt x="845" y="419"/>
                      </a:lnTo>
                      <a:lnTo>
                        <a:pt x="845" y="419"/>
                      </a:lnTo>
                      <a:lnTo>
                        <a:pt x="845" y="419"/>
                      </a:lnTo>
                      <a:lnTo>
                        <a:pt x="845" y="419"/>
                      </a:lnTo>
                      <a:lnTo>
                        <a:pt x="843" y="419"/>
                      </a:lnTo>
                      <a:lnTo>
                        <a:pt x="843" y="419"/>
                      </a:lnTo>
                      <a:lnTo>
                        <a:pt x="843" y="417"/>
                      </a:lnTo>
                      <a:lnTo>
                        <a:pt x="841" y="417"/>
                      </a:lnTo>
                      <a:lnTo>
                        <a:pt x="841" y="417"/>
                      </a:lnTo>
                      <a:lnTo>
                        <a:pt x="841" y="419"/>
                      </a:lnTo>
                      <a:lnTo>
                        <a:pt x="841" y="419"/>
                      </a:lnTo>
                      <a:lnTo>
                        <a:pt x="839" y="419"/>
                      </a:lnTo>
                      <a:lnTo>
                        <a:pt x="839" y="419"/>
                      </a:lnTo>
                      <a:lnTo>
                        <a:pt x="839" y="419"/>
                      </a:lnTo>
                      <a:lnTo>
                        <a:pt x="839" y="421"/>
                      </a:lnTo>
                      <a:lnTo>
                        <a:pt x="839" y="421"/>
                      </a:lnTo>
                      <a:lnTo>
                        <a:pt x="839" y="421"/>
                      </a:lnTo>
                      <a:lnTo>
                        <a:pt x="837" y="421"/>
                      </a:lnTo>
                      <a:lnTo>
                        <a:pt x="837" y="421"/>
                      </a:lnTo>
                      <a:lnTo>
                        <a:pt x="837" y="421"/>
                      </a:lnTo>
                      <a:lnTo>
                        <a:pt x="836" y="421"/>
                      </a:lnTo>
                      <a:lnTo>
                        <a:pt x="834" y="423"/>
                      </a:lnTo>
                      <a:lnTo>
                        <a:pt x="834" y="421"/>
                      </a:lnTo>
                      <a:lnTo>
                        <a:pt x="832" y="421"/>
                      </a:lnTo>
                      <a:lnTo>
                        <a:pt x="832" y="419"/>
                      </a:lnTo>
                      <a:lnTo>
                        <a:pt x="830" y="419"/>
                      </a:lnTo>
                      <a:lnTo>
                        <a:pt x="830" y="419"/>
                      </a:lnTo>
                      <a:lnTo>
                        <a:pt x="830" y="421"/>
                      </a:lnTo>
                      <a:lnTo>
                        <a:pt x="830" y="421"/>
                      </a:lnTo>
                      <a:lnTo>
                        <a:pt x="828" y="421"/>
                      </a:lnTo>
                      <a:lnTo>
                        <a:pt x="826" y="421"/>
                      </a:lnTo>
                      <a:lnTo>
                        <a:pt x="826" y="423"/>
                      </a:lnTo>
                      <a:lnTo>
                        <a:pt x="826" y="423"/>
                      </a:lnTo>
                      <a:lnTo>
                        <a:pt x="824" y="423"/>
                      </a:lnTo>
                      <a:lnTo>
                        <a:pt x="824" y="421"/>
                      </a:lnTo>
                      <a:lnTo>
                        <a:pt x="822" y="421"/>
                      </a:lnTo>
                      <a:lnTo>
                        <a:pt x="822" y="421"/>
                      </a:lnTo>
                      <a:lnTo>
                        <a:pt x="822" y="421"/>
                      </a:lnTo>
                      <a:lnTo>
                        <a:pt x="820" y="421"/>
                      </a:lnTo>
                      <a:lnTo>
                        <a:pt x="820" y="421"/>
                      </a:lnTo>
                      <a:lnTo>
                        <a:pt x="819" y="421"/>
                      </a:lnTo>
                      <a:lnTo>
                        <a:pt x="819" y="421"/>
                      </a:lnTo>
                      <a:lnTo>
                        <a:pt x="819" y="419"/>
                      </a:lnTo>
                      <a:lnTo>
                        <a:pt x="819" y="419"/>
                      </a:lnTo>
                      <a:lnTo>
                        <a:pt x="819" y="419"/>
                      </a:lnTo>
                      <a:lnTo>
                        <a:pt x="819" y="419"/>
                      </a:lnTo>
                      <a:lnTo>
                        <a:pt x="817" y="419"/>
                      </a:lnTo>
                      <a:lnTo>
                        <a:pt x="817" y="417"/>
                      </a:lnTo>
                      <a:lnTo>
                        <a:pt x="817" y="417"/>
                      </a:lnTo>
                      <a:lnTo>
                        <a:pt x="817" y="417"/>
                      </a:lnTo>
                      <a:lnTo>
                        <a:pt x="817" y="417"/>
                      </a:lnTo>
                      <a:lnTo>
                        <a:pt x="817" y="419"/>
                      </a:lnTo>
                      <a:lnTo>
                        <a:pt x="815" y="419"/>
                      </a:lnTo>
                      <a:lnTo>
                        <a:pt x="815" y="417"/>
                      </a:lnTo>
                      <a:lnTo>
                        <a:pt x="813" y="417"/>
                      </a:lnTo>
                      <a:lnTo>
                        <a:pt x="811" y="415"/>
                      </a:lnTo>
                      <a:lnTo>
                        <a:pt x="811" y="414"/>
                      </a:lnTo>
                      <a:lnTo>
                        <a:pt x="809" y="414"/>
                      </a:lnTo>
                      <a:lnTo>
                        <a:pt x="809" y="414"/>
                      </a:lnTo>
                      <a:lnTo>
                        <a:pt x="809" y="414"/>
                      </a:lnTo>
                      <a:lnTo>
                        <a:pt x="807" y="414"/>
                      </a:lnTo>
                      <a:lnTo>
                        <a:pt x="807" y="414"/>
                      </a:lnTo>
                      <a:lnTo>
                        <a:pt x="807" y="414"/>
                      </a:lnTo>
                      <a:lnTo>
                        <a:pt x="805" y="414"/>
                      </a:lnTo>
                      <a:lnTo>
                        <a:pt x="805" y="414"/>
                      </a:lnTo>
                      <a:lnTo>
                        <a:pt x="804" y="414"/>
                      </a:lnTo>
                      <a:lnTo>
                        <a:pt x="804" y="412"/>
                      </a:lnTo>
                      <a:lnTo>
                        <a:pt x="805" y="412"/>
                      </a:lnTo>
                      <a:lnTo>
                        <a:pt x="805" y="412"/>
                      </a:lnTo>
                      <a:lnTo>
                        <a:pt x="805" y="412"/>
                      </a:lnTo>
                      <a:lnTo>
                        <a:pt x="805" y="412"/>
                      </a:lnTo>
                      <a:lnTo>
                        <a:pt x="804" y="412"/>
                      </a:lnTo>
                      <a:lnTo>
                        <a:pt x="804" y="412"/>
                      </a:lnTo>
                      <a:lnTo>
                        <a:pt x="804" y="410"/>
                      </a:lnTo>
                      <a:lnTo>
                        <a:pt x="802" y="410"/>
                      </a:lnTo>
                      <a:lnTo>
                        <a:pt x="800" y="410"/>
                      </a:lnTo>
                      <a:lnTo>
                        <a:pt x="800" y="410"/>
                      </a:lnTo>
                      <a:lnTo>
                        <a:pt x="800" y="410"/>
                      </a:lnTo>
                      <a:lnTo>
                        <a:pt x="798" y="410"/>
                      </a:lnTo>
                      <a:lnTo>
                        <a:pt x="796" y="412"/>
                      </a:lnTo>
                      <a:lnTo>
                        <a:pt x="796" y="412"/>
                      </a:lnTo>
                      <a:lnTo>
                        <a:pt x="796" y="410"/>
                      </a:lnTo>
                      <a:lnTo>
                        <a:pt x="796" y="410"/>
                      </a:lnTo>
                      <a:lnTo>
                        <a:pt x="796" y="410"/>
                      </a:lnTo>
                      <a:lnTo>
                        <a:pt x="792" y="412"/>
                      </a:lnTo>
                      <a:lnTo>
                        <a:pt x="790" y="414"/>
                      </a:lnTo>
                      <a:lnTo>
                        <a:pt x="789" y="412"/>
                      </a:lnTo>
                      <a:lnTo>
                        <a:pt x="789" y="414"/>
                      </a:lnTo>
                      <a:lnTo>
                        <a:pt x="787" y="414"/>
                      </a:lnTo>
                      <a:lnTo>
                        <a:pt x="787" y="414"/>
                      </a:lnTo>
                      <a:lnTo>
                        <a:pt x="789" y="415"/>
                      </a:lnTo>
                      <a:lnTo>
                        <a:pt x="787" y="415"/>
                      </a:lnTo>
                      <a:lnTo>
                        <a:pt x="785" y="417"/>
                      </a:lnTo>
                      <a:lnTo>
                        <a:pt x="785" y="417"/>
                      </a:lnTo>
                      <a:lnTo>
                        <a:pt x="785" y="419"/>
                      </a:lnTo>
                      <a:lnTo>
                        <a:pt x="785" y="421"/>
                      </a:lnTo>
                      <a:lnTo>
                        <a:pt x="783" y="421"/>
                      </a:lnTo>
                      <a:lnTo>
                        <a:pt x="783" y="423"/>
                      </a:lnTo>
                      <a:lnTo>
                        <a:pt x="783" y="425"/>
                      </a:lnTo>
                      <a:lnTo>
                        <a:pt x="785" y="425"/>
                      </a:lnTo>
                      <a:lnTo>
                        <a:pt x="785" y="425"/>
                      </a:lnTo>
                      <a:lnTo>
                        <a:pt x="785" y="425"/>
                      </a:lnTo>
                      <a:lnTo>
                        <a:pt x="785" y="425"/>
                      </a:lnTo>
                      <a:lnTo>
                        <a:pt x="785" y="427"/>
                      </a:lnTo>
                      <a:lnTo>
                        <a:pt x="785" y="429"/>
                      </a:lnTo>
                      <a:lnTo>
                        <a:pt x="785" y="429"/>
                      </a:lnTo>
                      <a:lnTo>
                        <a:pt x="785" y="430"/>
                      </a:lnTo>
                      <a:lnTo>
                        <a:pt x="785" y="430"/>
                      </a:lnTo>
                      <a:lnTo>
                        <a:pt x="783" y="432"/>
                      </a:lnTo>
                      <a:lnTo>
                        <a:pt x="783" y="432"/>
                      </a:lnTo>
                      <a:lnTo>
                        <a:pt x="783" y="434"/>
                      </a:lnTo>
                      <a:lnTo>
                        <a:pt x="781" y="434"/>
                      </a:lnTo>
                      <a:lnTo>
                        <a:pt x="779" y="434"/>
                      </a:lnTo>
                      <a:lnTo>
                        <a:pt x="777" y="434"/>
                      </a:lnTo>
                      <a:lnTo>
                        <a:pt x="777" y="436"/>
                      </a:lnTo>
                      <a:lnTo>
                        <a:pt x="772" y="436"/>
                      </a:lnTo>
                      <a:lnTo>
                        <a:pt x="772" y="436"/>
                      </a:lnTo>
                      <a:lnTo>
                        <a:pt x="772" y="434"/>
                      </a:lnTo>
                      <a:lnTo>
                        <a:pt x="770" y="434"/>
                      </a:lnTo>
                      <a:lnTo>
                        <a:pt x="770" y="436"/>
                      </a:lnTo>
                      <a:lnTo>
                        <a:pt x="768" y="436"/>
                      </a:lnTo>
                      <a:lnTo>
                        <a:pt x="768" y="436"/>
                      </a:lnTo>
                      <a:lnTo>
                        <a:pt x="768" y="438"/>
                      </a:lnTo>
                      <a:lnTo>
                        <a:pt x="766" y="440"/>
                      </a:lnTo>
                      <a:lnTo>
                        <a:pt x="766" y="440"/>
                      </a:lnTo>
                      <a:lnTo>
                        <a:pt x="764" y="438"/>
                      </a:lnTo>
                      <a:lnTo>
                        <a:pt x="760" y="438"/>
                      </a:lnTo>
                      <a:lnTo>
                        <a:pt x="759" y="436"/>
                      </a:lnTo>
                      <a:lnTo>
                        <a:pt x="759" y="436"/>
                      </a:lnTo>
                      <a:lnTo>
                        <a:pt x="757" y="436"/>
                      </a:lnTo>
                      <a:lnTo>
                        <a:pt x="757" y="438"/>
                      </a:lnTo>
                      <a:lnTo>
                        <a:pt x="755" y="438"/>
                      </a:lnTo>
                      <a:lnTo>
                        <a:pt x="755" y="438"/>
                      </a:lnTo>
                      <a:lnTo>
                        <a:pt x="751" y="440"/>
                      </a:lnTo>
                      <a:lnTo>
                        <a:pt x="749" y="440"/>
                      </a:lnTo>
                      <a:lnTo>
                        <a:pt x="749" y="440"/>
                      </a:lnTo>
                      <a:lnTo>
                        <a:pt x="749" y="440"/>
                      </a:lnTo>
                      <a:lnTo>
                        <a:pt x="747" y="440"/>
                      </a:lnTo>
                      <a:lnTo>
                        <a:pt x="747" y="440"/>
                      </a:lnTo>
                      <a:lnTo>
                        <a:pt x="745" y="442"/>
                      </a:lnTo>
                      <a:lnTo>
                        <a:pt x="745" y="442"/>
                      </a:lnTo>
                      <a:lnTo>
                        <a:pt x="744" y="442"/>
                      </a:lnTo>
                      <a:lnTo>
                        <a:pt x="744" y="442"/>
                      </a:lnTo>
                      <a:lnTo>
                        <a:pt x="742" y="442"/>
                      </a:lnTo>
                      <a:lnTo>
                        <a:pt x="736" y="442"/>
                      </a:lnTo>
                      <a:lnTo>
                        <a:pt x="736" y="442"/>
                      </a:lnTo>
                      <a:lnTo>
                        <a:pt x="736" y="440"/>
                      </a:lnTo>
                      <a:lnTo>
                        <a:pt x="738" y="440"/>
                      </a:lnTo>
                      <a:lnTo>
                        <a:pt x="736" y="438"/>
                      </a:lnTo>
                      <a:lnTo>
                        <a:pt x="734" y="438"/>
                      </a:lnTo>
                      <a:lnTo>
                        <a:pt x="734" y="438"/>
                      </a:lnTo>
                      <a:lnTo>
                        <a:pt x="732" y="436"/>
                      </a:lnTo>
                      <a:lnTo>
                        <a:pt x="732" y="434"/>
                      </a:lnTo>
                      <a:lnTo>
                        <a:pt x="732" y="434"/>
                      </a:lnTo>
                      <a:lnTo>
                        <a:pt x="730" y="434"/>
                      </a:lnTo>
                      <a:lnTo>
                        <a:pt x="728" y="434"/>
                      </a:lnTo>
                      <a:lnTo>
                        <a:pt x="728" y="434"/>
                      </a:lnTo>
                      <a:lnTo>
                        <a:pt x="728" y="432"/>
                      </a:lnTo>
                      <a:lnTo>
                        <a:pt x="728" y="430"/>
                      </a:lnTo>
                      <a:lnTo>
                        <a:pt x="727" y="430"/>
                      </a:lnTo>
                      <a:lnTo>
                        <a:pt x="727" y="430"/>
                      </a:lnTo>
                      <a:lnTo>
                        <a:pt x="725" y="429"/>
                      </a:lnTo>
                      <a:lnTo>
                        <a:pt x="721" y="429"/>
                      </a:lnTo>
                      <a:lnTo>
                        <a:pt x="721" y="429"/>
                      </a:lnTo>
                      <a:lnTo>
                        <a:pt x="721" y="430"/>
                      </a:lnTo>
                      <a:lnTo>
                        <a:pt x="721" y="430"/>
                      </a:lnTo>
                      <a:lnTo>
                        <a:pt x="719" y="430"/>
                      </a:lnTo>
                      <a:lnTo>
                        <a:pt x="719" y="430"/>
                      </a:lnTo>
                      <a:lnTo>
                        <a:pt x="719" y="430"/>
                      </a:lnTo>
                      <a:lnTo>
                        <a:pt x="717" y="429"/>
                      </a:lnTo>
                      <a:lnTo>
                        <a:pt x="717" y="427"/>
                      </a:lnTo>
                      <a:lnTo>
                        <a:pt x="715" y="429"/>
                      </a:lnTo>
                      <a:lnTo>
                        <a:pt x="715" y="430"/>
                      </a:lnTo>
                      <a:lnTo>
                        <a:pt x="715" y="432"/>
                      </a:lnTo>
                      <a:lnTo>
                        <a:pt x="715" y="432"/>
                      </a:lnTo>
                      <a:lnTo>
                        <a:pt x="717" y="432"/>
                      </a:lnTo>
                      <a:lnTo>
                        <a:pt x="717" y="434"/>
                      </a:lnTo>
                      <a:lnTo>
                        <a:pt x="717" y="434"/>
                      </a:lnTo>
                      <a:lnTo>
                        <a:pt x="715" y="434"/>
                      </a:lnTo>
                      <a:lnTo>
                        <a:pt x="710" y="436"/>
                      </a:lnTo>
                      <a:lnTo>
                        <a:pt x="710" y="436"/>
                      </a:lnTo>
                      <a:lnTo>
                        <a:pt x="710" y="436"/>
                      </a:lnTo>
                      <a:lnTo>
                        <a:pt x="708" y="438"/>
                      </a:lnTo>
                      <a:lnTo>
                        <a:pt x="708" y="440"/>
                      </a:lnTo>
                      <a:lnTo>
                        <a:pt x="708" y="440"/>
                      </a:lnTo>
                      <a:lnTo>
                        <a:pt x="708" y="442"/>
                      </a:lnTo>
                      <a:lnTo>
                        <a:pt x="708" y="442"/>
                      </a:lnTo>
                      <a:lnTo>
                        <a:pt x="706" y="440"/>
                      </a:lnTo>
                      <a:lnTo>
                        <a:pt x="706" y="438"/>
                      </a:lnTo>
                      <a:lnTo>
                        <a:pt x="704" y="440"/>
                      </a:lnTo>
                      <a:lnTo>
                        <a:pt x="702" y="440"/>
                      </a:lnTo>
                      <a:lnTo>
                        <a:pt x="700" y="442"/>
                      </a:lnTo>
                      <a:lnTo>
                        <a:pt x="700" y="444"/>
                      </a:lnTo>
                      <a:lnTo>
                        <a:pt x="698" y="444"/>
                      </a:lnTo>
                      <a:lnTo>
                        <a:pt x="698" y="442"/>
                      </a:lnTo>
                      <a:lnTo>
                        <a:pt x="697" y="442"/>
                      </a:lnTo>
                      <a:lnTo>
                        <a:pt x="695" y="442"/>
                      </a:lnTo>
                      <a:lnTo>
                        <a:pt x="695" y="442"/>
                      </a:lnTo>
                      <a:lnTo>
                        <a:pt x="693" y="444"/>
                      </a:lnTo>
                      <a:lnTo>
                        <a:pt x="689" y="445"/>
                      </a:lnTo>
                      <a:lnTo>
                        <a:pt x="687" y="447"/>
                      </a:lnTo>
                      <a:lnTo>
                        <a:pt x="687" y="445"/>
                      </a:lnTo>
                      <a:lnTo>
                        <a:pt x="685" y="445"/>
                      </a:lnTo>
                      <a:lnTo>
                        <a:pt x="685" y="445"/>
                      </a:lnTo>
                      <a:lnTo>
                        <a:pt x="685" y="445"/>
                      </a:lnTo>
                      <a:lnTo>
                        <a:pt x="685" y="447"/>
                      </a:lnTo>
                      <a:lnTo>
                        <a:pt x="685" y="447"/>
                      </a:lnTo>
                      <a:lnTo>
                        <a:pt x="685" y="447"/>
                      </a:lnTo>
                      <a:lnTo>
                        <a:pt x="685" y="449"/>
                      </a:lnTo>
                      <a:lnTo>
                        <a:pt x="683" y="449"/>
                      </a:lnTo>
                      <a:lnTo>
                        <a:pt x="680" y="449"/>
                      </a:lnTo>
                      <a:lnTo>
                        <a:pt x="680" y="449"/>
                      </a:lnTo>
                      <a:lnTo>
                        <a:pt x="680" y="449"/>
                      </a:lnTo>
                      <a:lnTo>
                        <a:pt x="678" y="449"/>
                      </a:lnTo>
                      <a:lnTo>
                        <a:pt x="678" y="449"/>
                      </a:lnTo>
                      <a:lnTo>
                        <a:pt x="676" y="449"/>
                      </a:lnTo>
                      <a:lnTo>
                        <a:pt x="676" y="449"/>
                      </a:lnTo>
                      <a:lnTo>
                        <a:pt x="674" y="449"/>
                      </a:lnTo>
                      <a:lnTo>
                        <a:pt x="672" y="451"/>
                      </a:lnTo>
                      <a:lnTo>
                        <a:pt x="670" y="451"/>
                      </a:lnTo>
                      <a:lnTo>
                        <a:pt x="667" y="453"/>
                      </a:lnTo>
                      <a:lnTo>
                        <a:pt x="667" y="453"/>
                      </a:lnTo>
                      <a:lnTo>
                        <a:pt x="663" y="455"/>
                      </a:lnTo>
                      <a:lnTo>
                        <a:pt x="659" y="455"/>
                      </a:lnTo>
                      <a:lnTo>
                        <a:pt x="657" y="457"/>
                      </a:lnTo>
                      <a:lnTo>
                        <a:pt x="653" y="459"/>
                      </a:lnTo>
                      <a:lnTo>
                        <a:pt x="651" y="460"/>
                      </a:lnTo>
                      <a:lnTo>
                        <a:pt x="651" y="460"/>
                      </a:lnTo>
                      <a:lnTo>
                        <a:pt x="650" y="460"/>
                      </a:lnTo>
                      <a:lnTo>
                        <a:pt x="650" y="462"/>
                      </a:lnTo>
                      <a:lnTo>
                        <a:pt x="648" y="462"/>
                      </a:lnTo>
                      <a:lnTo>
                        <a:pt x="648" y="464"/>
                      </a:lnTo>
                      <a:lnTo>
                        <a:pt x="648" y="464"/>
                      </a:lnTo>
                      <a:lnTo>
                        <a:pt x="648" y="466"/>
                      </a:lnTo>
                      <a:lnTo>
                        <a:pt x="648" y="466"/>
                      </a:lnTo>
                      <a:lnTo>
                        <a:pt x="646" y="466"/>
                      </a:lnTo>
                      <a:lnTo>
                        <a:pt x="646" y="466"/>
                      </a:lnTo>
                      <a:lnTo>
                        <a:pt x="644" y="464"/>
                      </a:lnTo>
                      <a:lnTo>
                        <a:pt x="642" y="464"/>
                      </a:lnTo>
                      <a:lnTo>
                        <a:pt x="642" y="464"/>
                      </a:lnTo>
                      <a:lnTo>
                        <a:pt x="640" y="464"/>
                      </a:lnTo>
                      <a:lnTo>
                        <a:pt x="638" y="462"/>
                      </a:lnTo>
                      <a:lnTo>
                        <a:pt x="636" y="462"/>
                      </a:lnTo>
                      <a:lnTo>
                        <a:pt x="636" y="462"/>
                      </a:lnTo>
                      <a:lnTo>
                        <a:pt x="635" y="460"/>
                      </a:lnTo>
                      <a:lnTo>
                        <a:pt x="633" y="459"/>
                      </a:lnTo>
                      <a:lnTo>
                        <a:pt x="633" y="459"/>
                      </a:lnTo>
                      <a:lnTo>
                        <a:pt x="633" y="459"/>
                      </a:lnTo>
                      <a:lnTo>
                        <a:pt x="631" y="455"/>
                      </a:lnTo>
                      <a:lnTo>
                        <a:pt x="629" y="455"/>
                      </a:lnTo>
                      <a:lnTo>
                        <a:pt x="625" y="457"/>
                      </a:lnTo>
                      <a:lnTo>
                        <a:pt x="623" y="457"/>
                      </a:lnTo>
                      <a:lnTo>
                        <a:pt x="623" y="457"/>
                      </a:lnTo>
                      <a:lnTo>
                        <a:pt x="621" y="455"/>
                      </a:lnTo>
                      <a:lnTo>
                        <a:pt x="621" y="455"/>
                      </a:lnTo>
                      <a:lnTo>
                        <a:pt x="620" y="455"/>
                      </a:lnTo>
                      <a:lnTo>
                        <a:pt x="620" y="455"/>
                      </a:lnTo>
                      <a:lnTo>
                        <a:pt x="618" y="455"/>
                      </a:lnTo>
                      <a:lnTo>
                        <a:pt x="618" y="453"/>
                      </a:lnTo>
                      <a:lnTo>
                        <a:pt x="618" y="451"/>
                      </a:lnTo>
                      <a:lnTo>
                        <a:pt x="618" y="451"/>
                      </a:lnTo>
                      <a:lnTo>
                        <a:pt x="616" y="449"/>
                      </a:lnTo>
                      <a:lnTo>
                        <a:pt x="616" y="447"/>
                      </a:lnTo>
                      <a:lnTo>
                        <a:pt x="614" y="447"/>
                      </a:lnTo>
                      <a:lnTo>
                        <a:pt x="614" y="447"/>
                      </a:lnTo>
                      <a:lnTo>
                        <a:pt x="614" y="449"/>
                      </a:lnTo>
                      <a:lnTo>
                        <a:pt x="612" y="449"/>
                      </a:lnTo>
                      <a:lnTo>
                        <a:pt x="610" y="449"/>
                      </a:lnTo>
                      <a:lnTo>
                        <a:pt x="610" y="449"/>
                      </a:lnTo>
                      <a:lnTo>
                        <a:pt x="610" y="449"/>
                      </a:lnTo>
                      <a:lnTo>
                        <a:pt x="610" y="449"/>
                      </a:lnTo>
                      <a:lnTo>
                        <a:pt x="608" y="451"/>
                      </a:lnTo>
                      <a:lnTo>
                        <a:pt x="608" y="451"/>
                      </a:lnTo>
                      <a:lnTo>
                        <a:pt x="608" y="453"/>
                      </a:lnTo>
                      <a:lnTo>
                        <a:pt x="610" y="453"/>
                      </a:lnTo>
                      <a:lnTo>
                        <a:pt x="608" y="453"/>
                      </a:lnTo>
                      <a:lnTo>
                        <a:pt x="608" y="455"/>
                      </a:lnTo>
                      <a:lnTo>
                        <a:pt x="606" y="457"/>
                      </a:lnTo>
                      <a:lnTo>
                        <a:pt x="606" y="457"/>
                      </a:lnTo>
                      <a:lnTo>
                        <a:pt x="603" y="455"/>
                      </a:lnTo>
                      <a:lnTo>
                        <a:pt x="601" y="457"/>
                      </a:lnTo>
                      <a:lnTo>
                        <a:pt x="601" y="457"/>
                      </a:lnTo>
                      <a:lnTo>
                        <a:pt x="601" y="459"/>
                      </a:lnTo>
                      <a:lnTo>
                        <a:pt x="599" y="460"/>
                      </a:lnTo>
                      <a:lnTo>
                        <a:pt x="599" y="460"/>
                      </a:lnTo>
                      <a:lnTo>
                        <a:pt x="599" y="462"/>
                      </a:lnTo>
                      <a:lnTo>
                        <a:pt x="597" y="462"/>
                      </a:lnTo>
                      <a:lnTo>
                        <a:pt x="597" y="464"/>
                      </a:lnTo>
                      <a:lnTo>
                        <a:pt x="597" y="464"/>
                      </a:lnTo>
                      <a:lnTo>
                        <a:pt x="597" y="466"/>
                      </a:lnTo>
                      <a:lnTo>
                        <a:pt x="597" y="466"/>
                      </a:lnTo>
                      <a:lnTo>
                        <a:pt x="597" y="468"/>
                      </a:lnTo>
                      <a:lnTo>
                        <a:pt x="597" y="468"/>
                      </a:lnTo>
                      <a:lnTo>
                        <a:pt x="597" y="468"/>
                      </a:lnTo>
                      <a:lnTo>
                        <a:pt x="595" y="470"/>
                      </a:lnTo>
                      <a:lnTo>
                        <a:pt x="595" y="470"/>
                      </a:lnTo>
                      <a:lnTo>
                        <a:pt x="595" y="472"/>
                      </a:lnTo>
                      <a:lnTo>
                        <a:pt x="595" y="472"/>
                      </a:lnTo>
                      <a:lnTo>
                        <a:pt x="593" y="474"/>
                      </a:lnTo>
                      <a:lnTo>
                        <a:pt x="593" y="474"/>
                      </a:lnTo>
                      <a:lnTo>
                        <a:pt x="590" y="474"/>
                      </a:lnTo>
                      <a:lnTo>
                        <a:pt x="588" y="474"/>
                      </a:lnTo>
                      <a:lnTo>
                        <a:pt x="588" y="475"/>
                      </a:lnTo>
                      <a:lnTo>
                        <a:pt x="588" y="477"/>
                      </a:lnTo>
                      <a:lnTo>
                        <a:pt x="588" y="479"/>
                      </a:lnTo>
                      <a:lnTo>
                        <a:pt x="590" y="481"/>
                      </a:lnTo>
                      <a:lnTo>
                        <a:pt x="590" y="481"/>
                      </a:lnTo>
                      <a:lnTo>
                        <a:pt x="590" y="481"/>
                      </a:lnTo>
                      <a:lnTo>
                        <a:pt x="588" y="483"/>
                      </a:lnTo>
                      <a:lnTo>
                        <a:pt x="588" y="483"/>
                      </a:lnTo>
                      <a:lnTo>
                        <a:pt x="588" y="483"/>
                      </a:lnTo>
                      <a:lnTo>
                        <a:pt x="586" y="485"/>
                      </a:lnTo>
                      <a:lnTo>
                        <a:pt x="584" y="489"/>
                      </a:lnTo>
                      <a:lnTo>
                        <a:pt x="584" y="489"/>
                      </a:lnTo>
                      <a:lnTo>
                        <a:pt x="584" y="491"/>
                      </a:lnTo>
                      <a:lnTo>
                        <a:pt x="584" y="491"/>
                      </a:lnTo>
                      <a:lnTo>
                        <a:pt x="584" y="492"/>
                      </a:lnTo>
                      <a:lnTo>
                        <a:pt x="582" y="492"/>
                      </a:lnTo>
                      <a:lnTo>
                        <a:pt x="582" y="492"/>
                      </a:lnTo>
                      <a:lnTo>
                        <a:pt x="582" y="494"/>
                      </a:lnTo>
                      <a:lnTo>
                        <a:pt x="580" y="496"/>
                      </a:lnTo>
                      <a:lnTo>
                        <a:pt x="578" y="498"/>
                      </a:lnTo>
                      <a:lnTo>
                        <a:pt x="576" y="498"/>
                      </a:lnTo>
                      <a:lnTo>
                        <a:pt x="576" y="498"/>
                      </a:lnTo>
                      <a:lnTo>
                        <a:pt x="567" y="498"/>
                      </a:lnTo>
                      <a:lnTo>
                        <a:pt x="559" y="496"/>
                      </a:lnTo>
                      <a:lnTo>
                        <a:pt x="559" y="496"/>
                      </a:lnTo>
                      <a:lnTo>
                        <a:pt x="558" y="496"/>
                      </a:lnTo>
                      <a:lnTo>
                        <a:pt x="556" y="494"/>
                      </a:lnTo>
                      <a:lnTo>
                        <a:pt x="554" y="494"/>
                      </a:lnTo>
                      <a:lnTo>
                        <a:pt x="554" y="492"/>
                      </a:lnTo>
                      <a:lnTo>
                        <a:pt x="550" y="492"/>
                      </a:lnTo>
                      <a:lnTo>
                        <a:pt x="546" y="491"/>
                      </a:lnTo>
                      <a:lnTo>
                        <a:pt x="544" y="491"/>
                      </a:lnTo>
                      <a:lnTo>
                        <a:pt x="544" y="491"/>
                      </a:lnTo>
                      <a:lnTo>
                        <a:pt x="543" y="491"/>
                      </a:lnTo>
                      <a:lnTo>
                        <a:pt x="543" y="491"/>
                      </a:lnTo>
                      <a:lnTo>
                        <a:pt x="537" y="491"/>
                      </a:lnTo>
                      <a:lnTo>
                        <a:pt x="535" y="491"/>
                      </a:lnTo>
                      <a:lnTo>
                        <a:pt x="535" y="491"/>
                      </a:lnTo>
                      <a:lnTo>
                        <a:pt x="533" y="489"/>
                      </a:lnTo>
                      <a:lnTo>
                        <a:pt x="533" y="489"/>
                      </a:lnTo>
                      <a:lnTo>
                        <a:pt x="531" y="489"/>
                      </a:lnTo>
                      <a:lnTo>
                        <a:pt x="529" y="489"/>
                      </a:lnTo>
                      <a:lnTo>
                        <a:pt x="529" y="489"/>
                      </a:lnTo>
                      <a:lnTo>
                        <a:pt x="529" y="489"/>
                      </a:lnTo>
                      <a:lnTo>
                        <a:pt x="528" y="487"/>
                      </a:lnTo>
                      <a:lnTo>
                        <a:pt x="526" y="487"/>
                      </a:lnTo>
                      <a:lnTo>
                        <a:pt x="526" y="487"/>
                      </a:lnTo>
                      <a:lnTo>
                        <a:pt x="524" y="487"/>
                      </a:lnTo>
                      <a:lnTo>
                        <a:pt x="520" y="487"/>
                      </a:lnTo>
                      <a:lnTo>
                        <a:pt x="520" y="487"/>
                      </a:lnTo>
                      <a:lnTo>
                        <a:pt x="513" y="491"/>
                      </a:lnTo>
                      <a:lnTo>
                        <a:pt x="511" y="491"/>
                      </a:lnTo>
                      <a:lnTo>
                        <a:pt x="509" y="491"/>
                      </a:lnTo>
                      <a:lnTo>
                        <a:pt x="509" y="489"/>
                      </a:lnTo>
                      <a:lnTo>
                        <a:pt x="507" y="489"/>
                      </a:lnTo>
                      <a:lnTo>
                        <a:pt x="501" y="489"/>
                      </a:lnTo>
                      <a:lnTo>
                        <a:pt x="501" y="489"/>
                      </a:lnTo>
                      <a:lnTo>
                        <a:pt x="499" y="487"/>
                      </a:lnTo>
                      <a:lnTo>
                        <a:pt x="496" y="485"/>
                      </a:lnTo>
                      <a:lnTo>
                        <a:pt x="496" y="485"/>
                      </a:lnTo>
                      <a:lnTo>
                        <a:pt x="494" y="483"/>
                      </a:lnTo>
                      <a:lnTo>
                        <a:pt x="494" y="483"/>
                      </a:lnTo>
                      <a:lnTo>
                        <a:pt x="492" y="485"/>
                      </a:lnTo>
                      <a:lnTo>
                        <a:pt x="492" y="485"/>
                      </a:lnTo>
                      <a:lnTo>
                        <a:pt x="490" y="487"/>
                      </a:lnTo>
                      <a:lnTo>
                        <a:pt x="488" y="487"/>
                      </a:lnTo>
                      <a:lnTo>
                        <a:pt x="488" y="487"/>
                      </a:lnTo>
                      <a:lnTo>
                        <a:pt x="488" y="487"/>
                      </a:lnTo>
                      <a:lnTo>
                        <a:pt x="486" y="487"/>
                      </a:lnTo>
                      <a:lnTo>
                        <a:pt x="486" y="487"/>
                      </a:lnTo>
                      <a:lnTo>
                        <a:pt x="484" y="485"/>
                      </a:lnTo>
                      <a:lnTo>
                        <a:pt x="484" y="485"/>
                      </a:lnTo>
                      <a:lnTo>
                        <a:pt x="484" y="483"/>
                      </a:lnTo>
                      <a:lnTo>
                        <a:pt x="482" y="483"/>
                      </a:lnTo>
                      <a:lnTo>
                        <a:pt x="481" y="483"/>
                      </a:lnTo>
                      <a:lnTo>
                        <a:pt x="479" y="481"/>
                      </a:lnTo>
                      <a:lnTo>
                        <a:pt x="479" y="479"/>
                      </a:lnTo>
                      <a:lnTo>
                        <a:pt x="479" y="479"/>
                      </a:lnTo>
                      <a:lnTo>
                        <a:pt x="471" y="477"/>
                      </a:lnTo>
                      <a:lnTo>
                        <a:pt x="464" y="475"/>
                      </a:lnTo>
                      <a:lnTo>
                        <a:pt x="462" y="475"/>
                      </a:lnTo>
                      <a:lnTo>
                        <a:pt x="460" y="477"/>
                      </a:lnTo>
                      <a:lnTo>
                        <a:pt x="458" y="477"/>
                      </a:lnTo>
                      <a:lnTo>
                        <a:pt x="456" y="477"/>
                      </a:lnTo>
                      <a:lnTo>
                        <a:pt x="451" y="477"/>
                      </a:lnTo>
                      <a:lnTo>
                        <a:pt x="445" y="479"/>
                      </a:lnTo>
                      <a:lnTo>
                        <a:pt x="443" y="477"/>
                      </a:lnTo>
                      <a:lnTo>
                        <a:pt x="441" y="477"/>
                      </a:lnTo>
                      <a:lnTo>
                        <a:pt x="434" y="470"/>
                      </a:lnTo>
                      <a:lnTo>
                        <a:pt x="434" y="468"/>
                      </a:lnTo>
                      <a:lnTo>
                        <a:pt x="434" y="468"/>
                      </a:lnTo>
                      <a:lnTo>
                        <a:pt x="436" y="466"/>
                      </a:lnTo>
                      <a:lnTo>
                        <a:pt x="436" y="464"/>
                      </a:lnTo>
                      <a:lnTo>
                        <a:pt x="436" y="464"/>
                      </a:lnTo>
                      <a:lnTo>
                        <a:pt x="432" y="460"/>
                      </a:lnTo>
                      <a:lnTo>
                        <a:pt x="432" y="460"/>
                      </a:lnTo>
                      <a:lnTo>
                        <a:pt x="430" y="459"/>
                      </a:lnTo>
                      <a:lnTo>
                        <a:pt x="428" y="457"/>
                      </a:lnTo>
                      <a:lnTo>
                        <a:pt x="428" y="453"/>
                      </a:lnTo>
                      <a:lnTo>
                        <a:pt x="426" y="453"/>
                      </a:lnTo>
                      <a:lnTo>
                        <a:pt x="424" y="451"/>
                      </a:lnTo>
                      <a:lnTo>
                        <a:pt x="424" y="451"/>
                      </a:lnTo>
                      <a:lnTo>
                        <a:pt x="420" y="451"/>
                      </a:lnTo>
                      <a:lnTo>
                        <a:pt x="419" y="449"/>
                      </a:lnTo>
                      <a:lnTo>
                        <a:pt x="417" y="449"/>
                      </a:lnTo>
                      <a:lnTo>
                        <a:pt x="415" y="445"/>
                      </a:lnTo>
                      <a:lnTo>
                        <a:pt x="413" y="444"/>
                      </a:lnTo>
                      <a:lnTo>
                        <a:pt x="407" y="442"/>
                      </a:lnTo>
                      <a:lnTo>
                        <a:pt x="405" y="440"/>
                      </a:lnTo>
                      <a:lnTo>
                        <a:pt x="404" y="440"/>
                      </a:lnTo>
                      <a:lnTo>
                        <a:pt x="402" y="438"/>
                      </a:lnTo>
                      <a:lnTo>
                        <a:pt x="396" y="436"/>
                      </a:lnTo>
                      <a:lnTo>
                        <a:pt x="394" y="436"/>
                      </a:lnTo>
                      <a:lnTo>
                        <a:pt x="394" y="434"/>
                      </a:lnTo>
                      <a:lnTo>
                        <a:pt x="392" y="434"/>
                      </a:lnTo>
                      <a:lnTo>
                        <a:pt x="390" y="430"/>
                      </a:lnTo>
                      <a:lnTo>
                        <a:pt x="390" y="430"/>
                      </a:lnTo>
                      <a:lnTo>
                        <a:pt x="389" y="429"/>
                      </a:lnTo>
                      <a:lnTo>
                        <a:pt x="387" y="427"/>
                      </a:lnTo>
                      <a:lnTo>
                        <a:pt x="383" y="427"/>
                      </a:lnTo>
                      <a:lnTo>
                        <a:pt x="383" y="427"/>
                      </a:lnTo>
                      <a:lnTo>
                        <a:pt x="381" y="427"/>
                      </a:lnTo>
                      <a:lnTo>
                        <a:pt x="374" y="427"/>
                      </a:lnTo>
                      <a:lnTo>
                        <a:pt x="372" y="425"/>
                      </a:lnTo>
                      <a:lnTo>
                        <a:pt x="370" y="425"/>
                      </a:lnTo>
                      <a:lnTo>
                        <a:pt x="368" y="427"/>
                      </a:lnTo>
                      <a:lnTo>
                        <a:pt x="366" y="427"/>
                      </a:lnTo>
                      <a:lnTo>
                        <a:pt x="360" y="427"/>
                      </a:lnTo>
                      <a:lnTo>
                        <a:pt x="360" y="427"/>
                      </a:lnTo>
                      <a:lnTo>
                        <a:pt x="359" y="429"/>
                      </a:lnTo>
                      <a:lnTo>
                        <a:pt x="357" y="430"/>
                      </a:lnTo>
                      <a:lnTo>
                        <a:pt x="351" y="434"/>
                      </a:lnTo>
                      <a:lnTo>
                        <a:pt x="347" y="436"/>
                      </a:lnTo>
                      <a:lnTo>
                        <a:pt x="347" y="436"/>
                      </a:lnTo>
                      <a:lnTo>
                        <a:pt x="345" y="438"/>
                      </a:lnTo>
                      <a:lnTo>
                        <a:pt x="344" y="440"/>
                      </a:lnTo>
                      <a:lnTo>
                        <a:pt x="344" y="440"/>
                      </a:lnTo>
                      <a:lnTo>
                        <a:pt x="340" y="440"/>
                      </a:lnTo>
                      <a:lnTo>
                        <a:pt x="338" y="440"/>
                      </a:lnTo>
                      <a:lnTo>
                        <a:pt x="336" y="442"/>
                      </a:lnTo>
                      <a:lnTo>
                        <a:pt x="334" y="444"/>
                      </a:lnTo>
                      <a:lnTo>
                        <a:pt x="334" y="445"/>
                      </a:lnTo>
                      <a:lnTo>
                        <a:pt x="334" y="447"/>
                      </a:lnTo>
                      <a:lnTo>
                        <a:pt x="334" y="449"/>
                      </a:lnTo>
                      <a:lnTo>
                        <a:pt x="332" y="449"/>
                      </a:lnTo>
                      <a:lnTo>
                        <a:pt x="332" y="449"/>
                      </a:lnTo>
                      <a:lnTo>
                        <a:pt x="332" y="451"/>
                      </a:lnTo>
                      <a:lnTo>
                        <a:pt x="330" y="453"/>
                      </a:lnTo>
                      <a:lnTo>
                        <a:pt x="330" y="455"/>
                      </a:lnTo>
                      <a:lnTo>
                        <a:pt x="328" y="455"/>
                      </a:lnTo>
                      <a:lnTo>
                        <a:pt x="327" y="457"/>
                      </a:lnTo>
                      <a:lnTo>
                        <a:pt x="325" y="460"/>
                      </a:lnTo>
                      <a:lnTo>
                        <a:pt x="325" y="460"/>
                      </a:lnTo>
                      <a:lnTo>
                        <a:pt x="323" y="460"/>
                      </a:lnTo>
                      <a:lnTo>
                        <a:pt x="323" y="460"/>
                      </a:lnTo>
                      <a:lnTo>
                        <a:pt x="323" y="464"/>
                      </a:lnTo>
                      <a:lnTo>
                        <a:pt x="319" y="466"/>
                      </a:lnTo>
                      <a:lnTo>
                        <a:pt x="317" y="468"/>
                      </a:lnTo>
                      <a:lnTo>
                        <a:pt x="313" y="477"/>
                      </a:lnTo>
                      <a:lnTo>
                        <a:pt x="312" y="479"/>
                      </a:lnTo>
                      <a:lnTo>
                        <a:pt x="310" y="481"/>
                      </a:lnTo>
                      <a:lnTo>
                        <a:pt x="306" y="481"/>
                      </a:lnTo>
                      <a:lnTo>
                        <a:pt x="304" y="483"/>
                      </a:lnTo>
                      <a:lnTo>
                        <a:pt x="302" y="483"/>
                      </a:lnTo>
                      <a:lnTo>
                        <a:pt x="300" y="481"/>
                      </a:lnTo>
                      <a:lnTo>
                        <a:pt x="300" y="481"/>
                      </a:lnTo>
                      <a:lnTo>
                        <a:pt x="298" y="483"/>
                      </a:lnTo>
                      <a:lnTo>
                        <a:pt x="297" y="485"/>
                      </a:lnTo>
                      <a:lnTo>
                        <a:pt x="297" y="487"/>
                      </a:lnTo>
                      <a:lnTo>
                        <a:pt x="297" y="487"/>
                      </a:lnTo>
                      <a:lnTo>
                        <a:pt x="300" y="489"/>
                      </a:lnTo>
                      <a:lnTo>
                        <a:pt x="300" y="491"/>
                      </a:lnTo>
                      <a:lnTo>
                        <a:pt x="300" y="491"/>
                      </a:lnTo>
                      <a:lnTo>
                        <a:pt x="302" y="496"/>
                      </a:lnTo>
                      <a:lnTo>
                        <a:pt x="304" y="498"/>
                      </a:lnTo>
                      <a:lnTo>
                        <a:pt x="304" y="506"/>
                      </a:lnTo>
                      <a:lnTo>
                        <a:pt x="304" y="509"/>
                      </a:lnTo>
                      <a:lnTo>
                        <a:pt x="304" y="513"/>
                      </a:lnTo>
                      <a:lnTo>
                        <a:pt x="302" y="515"/>
                      </a:lnTo>
                      <a:lnTo>
                        <a:pt x="302" y="517"/>
                      </a:lnTo>
                      <a:lnTo>
                        <a:pt x="302" y="521"/>
                      </a:lnTo>
                      <a:lnTo>
                        <a:pt x="300" y="528"/>
                      </a:lnTo>
                      <a:lnTo>
                        <a:pt x="304" y="545"/>
                      </a:lnTo>
                      <a:lnTo>
                        <a:pt x="300" y="545"/>
                      </a:lnTo>
                      <a:lnTo>
                        <a:pt x="298" y="545"/>
                      </a:lnTo>
                      <a:lnTo>
                        <a:pt x="298" y="541"/>
                      </a:lnTo>
                      <a:lnTo>
                        <a:pt x="295" y="537"/>
                      </a:lnTo>
                      <a:lnTo>
                        <a:pt x="295" y="536"/>
                      </a:lnTo>
                      <a:lnTo>
                        <a:pt x="293" y="534"/>
                      </a:lnTo>
                      <a:lnTo>
                        <a:pt x="291" y="534"/>
                      </a:lnTo>
                      <a:lnTo>
                        <a:pt x="289" y="537"/>
                      </a:lnTo>
                      <a:lnTo>
                        <a:pt x="289" y="537"/>
                      </a:lnTo>
                      <a:lnTo>
                        <a:pt x="287" y="537"/>
                      </a:lnTo>
                      <a:lnTo>
                        <a:pt x="285" y="537"/>
                      </a:lnTo>
                      <a:lnTo>
                        <a:pt x="285" y="539"/>
                      </a:lnTo>
                      <a:lnTo>
                        <a:pt x="285" y="539"/>
                      </a:lnTo>
                      <a:lnTo>
                        <a:pt x="285" y="539"/>
                      </a:lnTo>
                      <a:lnTo>
                        <a:pt x="285" y="537"/>
                      </a:lnTo>
                      <a:lnTo>
                        <a:pt x="283" y="537"/>
                      </a:lnTo>
                      <a:lnTo>
                        <a:pt x="278" y="539"/>
                      </a:lnTo>
                      <a:lnTo>
                        <a:pt x="278" y="539"/>
                      </a:lnTo>
                      <a:lnTo>
                        <a:pt x="276" y="539"/>
                      </a:lnTo>
                      <a:lnTo>
                        <a:pt x="276" y="539"/>
                      </a:lnTo>
                      <a:lnTo>
                        <a:pt x="276" y="539"/>
                      </a:lnTo>
                      <a:lnTo>
                        <a:pt x="276" y="541"/>
                      </a:lnTo>
                      <a:lnTo>
                        <a:pt x="276" y="543"/>
                      </a:lnTo>
                      <a:lnTo>
                        <a:pt x="274" y="543"/>
                      </a:lnTo>
                      <a:lnTo>
                        <a:pt x="272" y="545"/>
                      </a:lnTo>
                      <a:lnTo>
                        <a:pt x="272" y="545"/>
                      </a:lnTo>
                      <a:lnTo>
                        <a:pt x="270" y="545"/>
                      </a:lnTo>
                      <a:lnTo>
                        <a:pt x="268" y="545"/>
                      </a:lnTo>
                      <a:lnTo>
                        <a:pt x="268" y="541"/>
                      </a:lnTo>
                      <a:lnTo>
                        <a:pt x="267" y="539"/>
                      </a:lnTo>
                      <a:lnTo>
                        <a:pt x="265" y="539"/>
                      </a:lnTo>
                      <a:lnTo>
                        <a:pt x="261" y="539"/>
                      </a:lnTo>
                      <a:lnTo>
                        <a:pt x="259" y="539"/>
                      </a:lnTo>
                      <a:lnTo>
                        <a:pt x="257" y="541"/>
                      </a:lnTo>
                      <a:lnTo>
                        <a:pt x="255" y="541"/>
                      </a:lnTo>
                      <a:lnTo>
                        <a:pt x="255" y="541"/>
                      </a:lnTo>
                      <a:lnTo>
                        <a:pt x="253" y="539"/>
                      </a:lnTo>
                      <a:lnTo>
                        <a:pt x="253" y="539"/>
                      </a:lnTo>
                      <a:lnTo>
                        <a:pt x="251" y="539"/>
                      </a:lnTo>
                      <a:lnTo>
                        <a:pt x="250" y="541"/>
                      </a:lnTo>
                      <a:lnTo>
                        <a:pt x="248" y="541"/>
                      </a:lnTo>
                      <a:lnTo>
                        <a:pt x="248" y="541"/>
                      </a:lnTo>
                      <a:lnTo>
                        <a:pt x="246" y="539"/>
                      </a:lnTo>
                      <a:lnTo>
                        <a:pt x="246" y="539"/>
                      </a:lnTo>
                      <a:lnTo>
                        <a:pt x="246" y="537"/>
                      </a:lnTo>
                      <a:lnTo>
                        <a:pt x="244" y="536"/>
                      </a:lnTo>
                      <a:lnTo>
                        <a:pt x="244" y="536"/>
                      </a:lnTo>
                      <a:lnTo>
                        <a:pt x="242" y="536"/>
                      </a:lnTo>
                      <a:lnTo>
                        <a:pt x="242" y="536"/>
                      </a:lnTo>
                      <a:lnTo>
                        <a:pt x="240" y="536"/>
                      </a:lnTo>
                      <a:lnTo>
                        <a:pt x="240" y="536"/>
                      </a:lnTo>
                      <a:lnTo>
                        <a:pt x="240" y="536"/>
                      </a:lnTo>
                      <a:lnTo>
                        <a:pt x="238" y="534"/>
                      </a:lnTo>
                      <a:lnTo>
                        <a:pt x="238" y="534"/>
                      </a:lnTo>
                      <a:lnTo>
                        <a:pt x="238" y="536"/>
                      </a:lnTo>
                      <a:lnTo>
                        <a:pt x="238" y="536"/>
                      </a:lnTo>
                      <a:lnTo>
                        <a:pt x="231" y="536"/>
                      </a:lnTo>
                      <a:lnTo>
                        <a:pt x="229" y="534"/>
                      </a:lnTo>
                      <a:lnTo>
                        <a:pt x="225" y="534"/>
                      </a:lnTo>
                      <a:lnTo>
                        <a:pt x="223" y="532"/>
                      </a:lnTo>
                      <a:lnTo>
                        <a:pt x="223" y="530"/>
                      </a:lnTo>
                      <a:lnTo>
                        <a:pt x="221" y="530"/>
                      </a:lnTo>
                      <a:lnTo>
                        <a:pt x="221" y="530"/>
                      </a:lnTo>
                      <a:lnTo>
                        <a:pt x="221" y="530"/>
                      </a:lnTo>
                      <a:lnTo>
                        <a:pt x="221" y="530"/>
                      </a:lnTo>
                      <a:lnTo>
                        <a:pt x="220" y="528"/>
                      </a:lnTo>
                      <a:lnTo>
                        <a:pt x="218" y="530"/>
                      </a:lnTo>
                      <a:lnTo>
                        <a:pt x="218" y="530"/>
                      </a:lnTo>
                      <a:lnTo>
                        <a:pt x="214" y="532"/>
                      </a:lnTo>
                      <a:lnTo>
                        <a:pt x="212" y="534"/>
                      </a:lnTo>
                      <a:lnTo>
                        <a:pt x="210" y="536"/>
                      </a:lnTo>
                      <a:lnTo>
                        <a:pt x="208" y="536"/>
                      </a:lnTo>
                      <a:lnTo>
                        <a:pt x="206" y="536"/>
                      </a:lnTo>
                      <a:lnTo>
                        <a:pt x="205" y="536"/>
                      </a:lnTo>
                      <a:lnTo>
                        <a:pt x="205" y="536"/>
                      </a:lnTo>
                      <a:lnTo>
                        <a:pt x="203" y="536"/>
                      </a:lnTo>
                      <a:lnTo>
                        <a:pt x="203" y="537"/>
                      </a:lnTo>
                      <a:lnTo>
                        <a:pt x="203" y="537"/>
                      </a:lnTo>
                      <a:lnTo>
                        <a:pt x="201" y="537"/>
                      </a:lnTo>
                      <a:lnTo>
                        <a:pt x="197" y="537"/>
                      </a:lnTo>
                      <a:lnTo>
                        <a:pt x="195" y="539"/>
                      </a:lnTo>
                      <a:lnTo>
                        <a:pt x="193" y="539"/>
                      </a:lnTo>
                      <a:lnTo>
                        <a:pt x="191" y="539"/>
                      </a:lnTo>
                      <a:lnTo>
                        <a:pt x="190" y="539"/>
                      </a:lnTo>
                      <a:lnTo>
                        <a:pt x="190" y="539"/>
                      </a:lnTo>
                      <a:lnTo>
                        <a:pt x="188" y="541"/>
                      </a:lnTo>
                      <a:lnTo>
                        <a:pt x="188" y="541"/>
                      </a:lnTo>
                      <a:lnTo>
                        <a:pt x="186" y="541"/>
                      </a:lnTo>
                      <a:lnTo>
                        <a:pt x="184" y="541"/>
                      </a:lnTo>
                      <a:lnTo>
                        <a:pt x="184" y="541"/>
                      </a:lnTo>
                      <a:lnTo>
                        <a:pt x="184" y="541"/>
                      </a:lnTo>
                      <a:lnTo>
                        <a:pt x="182" y="539"/>
                      </a:lnTo>
                      <a:lnTo>
                        <a:pt x="180" y="539"/>
                      </a:lnTo>
                      <a:lnTo>
                        <a:pt x="178" y="539"/>
                      </a:lnTo>
                      <a:lnTo>
                        <a:pt x="178" y="539"/>
                      </a:lnTo>
                      <a:lnTo>
                        <a:pt x="176" y="539"/>
                      </a:lnTo>
                      <a:lnTo>
                        <a:pt x="176" y="539"/>
                      </a:lnTo>
                      <a:lnTo>
                        <a:pt x="176" y="539"/>
                      </a:lnTo>
                      <a:lnTo>
                        <a:pt x="176" y="541"/>
                      </a:lnTo>
                      <a:lnTo>
                        <a:pt x="176" y="541"/>
                      </a:lnTo>
                      <a:lnTo>
                        <a:pt x="174" y="543"/>
                      </a:lnTo>
                      <a:lnTo>
                        <a:pt x="173" y="543"/>
                      </a:lnTo>
                      <a:lnTo>
                        <a:pt x="167" y="541"/>
                      </a:lnTo>
                      <a:lnTo>
                        <a:pt x="165" y="541"/>
                      </a:lnTo>
                      <a:lnTo>
                        <a:pt x="163" y="541"/>
                      </a:lnTo>
                      <a:lnTo>
                        <a:pt x="161" y="541"/>
                      </a:lnTo>
                      <a:lnTo>
                        <a:pt x="158" y="543"/>
                      </a:lnTo>
                      <a:lnTo>
                        <a:pt x="156" y="547"/>
                      </a:lnTo>
                      <a:lnTo>
                        <a:pt x="154" y="551"/>
                      </a:lnTo>
                      <a:lnTo>
                        <a:pt x="154" y="556"/>
                      </a:lnTo>
                      <a:lnTo>
                        <a:pt x="152" y="560"/>
                      </a:lnTo>
                      <a:lnTo>
                        <a:pt x="152" y="562"/>
                      </a:lnTo>
                      <a:lnTo>
                        <a:pt x="152" y="564"/>
                      </a:lnTo>
                      <a:lnTo>
                        <a:pt x="148" y="568"/>
                      </a:lnTo>
                      <a:lnTo>
                        <a:pt x="148" y="569"/>
                      </a:lnTo>
                      <a:lnTo>
                        <a:pt x="148" y="571"/>
                      </a:lnTo>
                      <a:lnTo>
                        <a:pt x="150" y="573"/>
                      </a:lnTo>
                      <a:lnTo>
                        <a:pt x="150" y="575"/>
                      </a:lnTo>
                      <a:lnTo>
                        <a:pt x="150" y="577"/>
                      </a:lnTo>
                      <a:lnTo>
                        <a:pt x="146" y="583"/>
                      </a:lnTo>
                      <a:lnTo>
                        <a:pt x="146" y="586"/>
                      </a:lnTo>
                      <a:lnTo>
                        <a:pt x="148" y="588"/>
                      </a:lnTo>
                      <a:lnTo>
                        <a:pt x="148" y="588"/>
                      </a:lnTo>
                      <a:lnTo>
                        <a:pt x="150" y="590"/>
                      </a:lnTo>
                      <a:lnTo>
                        <a:pt x="148" y="592"/>
                      </a:lnTo>
                      <a:lnTo>
                        <a:pt x="146" y="596"/>
                      </a:lnTo>
                      <a:lnTo>
                        <a:pt x="144" y="601"/>
                      </a:lnTo>
                      <a:lnTo>
                        <a:pt x="141" y="609"/>
                      </a:lnTo>
                      <a:lnTo>
                        <a:pt x="139" y="614"/>
                      </a:lnTo>
                      <a:lnTo>
                        <a:pt x="137" y="620"/>
                      </a:lnTo>
                      <a:lnTo>
                        <a:pt x="133" y="628"/>
                      </a:lnTo>
                      <a:lnTo>
                        <a:pt x="129" y="635"/>
                      </a:lnTo>
                      <a:lnTo>
                        <a:pt x="128" y="633"/>
                      </a:lnTo>
                      <a:lnTo>
                        <a:pt x="128" y="633"/>
                      </a:lnTo>
                      <a:lnTo>
                        <a:pt x="128" y="633"/>
                      </a:lnTo>
                      <a:lnTo>
                        <a:pt x="128" y="631"/>
                      </a:lnTo>
                      <a:lnTo>
                        <a:pt x="128" y="631"/>
                      </a:lnTo>
                      <a:lnTo>
                        <a:pt x="128" y="631"/>
                      </a:lnTo>
                      <a:lnTo>
                        <a:pt x="128" y="631"/>
                      </a:lnTo>
                      <a:lnTo>
                        <a:pt x="128" y="629"/>
                      </a:lnTo>
                      <a:lnTo>
                        <a:pt x="126" y="628"/>
                      </a:lnTo>
                      <a:lnTo>
                        <a:pt x="126" y="628"/>
                      </a:lnTo>
                      <a:lnTo>
                        <a:pt x="126" y="628"/>
                      </a:lnTo>
                      <a:lnTo>
                        <a:pt x="124" y="626"/>
                      </a:lnTo>
                      <a:lnTo>
                        <a:pt x="124" y="624"/>
                      </a:lnTo>
                      <a:lnTo>
                        <a:pt x="124" y="622"/>
                      </a:lnTo>
                      <a:lnTo>
                        <a:pt x="124" y="618"/>
                      </a:lnTo>
                      <a:lnTo>
                        <a:pt x="122" y="618"/>
                      </a:lnTo>
                      <a:lnTo>
                        <a:pt x="122" y="616"/>
                      </a:lnTo>
                      <a:lnTo>
                        <a:pt x="122" y="614"/>
                      </a:lnTo>
                      <a:lnTo>
                        <a:pt x="122" y="613"/>
                      </a:lnTo>
                      <a:lnTo>
                        <a:pt x="122" y="611"/>
                      </a:lnTo>
                      <a:lnTo>
                        <a:pt x="124" y="609"/>
                      </a:lnTo>
                      <a:lnTo>
                        <a:pt x="122" y="609"/>
                      </a:lnTo>
                      <a:lnTo>
                        <a:pt x="122" y="605"/>
                      </a:lnTo>
                      <a:lnTo>
                        <a:pt x="122" y="605"/>
                      </a:lnTo>
                      <a:lnTo>
                        <a:pt x="122" y="603"/>
                      </a:lnTo>
                      <a:lnTo>
                        <a:pt x="122" y="603"/>
                      </a:lnTo>
                      <a:lnTo>
                        <a:pt x="124" y="601"/>
                      </a:lnTo>
                      <a:lnTo>
                        <a:pt x="122" y="601"/>
                      </a:lnTo>
                      <a:lnTo>
                        <a:pt x="122" y="601"/>
                      </a:lnTo>
                      <a:lnTo>
                        <a:pt x="120" y="601"/>
                      </a:lnTo>
                      <a:lnTo>
                        <a:pt x="120" y="601"/>
                      </a:lnTo>
                      <a:lnTo>
                        <a:pt x="118" y="601"/>
                      </a:lnTo>
                      <a:lnTo>
                        <a:pt x="118" y="599"/>
                      </a:lnTo>
                      <a:lnTo>
                        <a:pt x="118" y="598"/>
                      </a:lnTo>
                      <a:lnTo>
                        <a:pt x="118" y="596"/>
                      </a:lnTo>
                      <a:lnTo>
                        <a:pt x="122" y="594"/>
                      </a:lnTo>
                      <a:lnTo>
                        <a:pt x="122" y="592"/>
                      </a:lnTo>
                      <a:lnTo>
                        <a:pt x="122" y="590"/>
                      </a:lnTo>
                      <a:lnTo>
                        <a:pt x="120" y="588"/>
                      </a:lnTo>
                      <a:lnTo>
                        <a:pt x="120" y="586"/>
                      </a:lnTo>
                      <a:lnTo>
                        <a:pt x="118" y="584"/>
                      </a:lnTo>
                      <a:lnTo>
                        <a:pt x="118" y="583"/>
                      </a:lnTo>
                      <a:lnTo>
                        <a:pt x="116" y="581"/>
                      </a:lnTo>
                      <a:lnTo>
                        <a:pt x="116" y="581"/>
                      </a:lnTo>
                      <a:lnTo>
                        <a:pt x="114" y="581"/>
                      </a:lnTo>
                      <a:lnTo>
                        <a:pt x="114" y="581"/>
                      </a:lnTo>
                      <a:lnTo>
                        <a:pt x="114" y="583"/>
                      </a:lnTo>
                      <a:lnTo>
                        <a:pt x="113" y="581"/>
                      </a:lnTo>
                      <a:lnTo>
                        <a:pt x="113" y="581"/>
                      </a:lnTo>
                      <a:lnTo>
                        <a:pt x="113" y="581"/>
                      </a:lnTo>
                      <a:lnTo>
                        <a:pt x="113" y="577"/>
                      </a:lnTo>
                      <a:lnTo>
                        <a:pt x="111" y="575"/>
                      </a:lnTo>
                      <a:lnTo>
                        <a:pt x="111" y="573"/>
                      </a:lnTo>
                      <a:lnTo>
                        <a:pt x="109" y="573"/>
                      </a:lnTo>
                      <a:lnTo>
                        <a:pt x="107" y="573"/>
                      </a:lnTo>
                      <a:lnTo>
                        <a:pt x="105" y="573"/>
                      </a:lnTo>
                      <a:lnTo>
                        <a:pt x="105" y="573"/>
                      </a:lnTo>
                      <a:lnTo>
                        <a:pt x="103" y="573"/>
                      </a:lnTo>
                      <a:lnTo>
                        <a:pt x="103" y="571"/>
                      </a:lnTo>
                      <a:lnTo>
                        <a:pt x="103" y="573"/>
                      </a:lnTo>
                      <a:lnTo>
                        <a:pt x="101" y="573"/>
                      </a:lnTo>
                      <a:lnTo>
                        <a:pt x="101" y="573"/>
                      </a:lnTo>
                      <a:lnTo>
                        <a:pt x="99" y="573"/>
                      </a:lnTo>
                      <a:lnTo>
                        <a:pt x="99" y="573"/>
                      </a:lnTo>
                      <a:lnTo>
                        <a:pt x="94" y="566"/>
                      </a:lnTo>
                      <a:lnTo>
                        <a:pt x="88" y="560"/>
                      </a:lnTo>
                      <a:lnTo>
                        <a:pt x="81" y="552"/>
                      </a:lnTo>
                      <a:lnTo>
                        <a:pt x="73" y="543"/>
                      </a:lnTo>
                      <a:lnTo>
                        <a:pt x="67" y="537"/>
                      </a:lnTo>
                      <a:lnTo>
                        <a:pt x="62" y="532"/>
                      </a:lnTo>
                      <a:lnTo>
                        <a:pt x="54" y="526"/>
                      </a:lnTo>
                      <a:lnTo>
                        <a:pt x="49" y="517"/>
                      </a:lnTo>
                      <a:lnTo>
                        <a:pt x="45" y="506"/>
                      </a:lnTo>
                      <a:lnTo>
                        <a:pt x="47" y="506"/>
                      </a:lnTo>
                      <a:lnTo>
                        <a:pt x="49" y="507"/>
                      </a:lnTo>
                      <a:lnTo>
                        <a:pt x="51" y="507"/>
                      </a:lnTo>
                      <a:lnTo>
                        <a:pt x="51" y="507"/>
                      </a:lnTo>
                      <a:lnTo>
                        <a:pt x="54" y="506"/>
                      </a:lnTo>
                      <a:lnTo>
                        <a:pt x="56" y="506"/>
                      </a:lnTo>
                      <a:lnTo>
                        <a:pt x="56" y="504"/>
                      </a:lnTo>
                      <a:lnTo>
                        <a:pt x="56" y="504"/>
                      </a:lnTo>
                      <a:lnTo>
                        <a:pt x="56" y="504"/>
                      </a:lnTo>
                      <a:lnTo>
                        <a:pt x="54" y="502"/>
                      </a:lnTo>
                      <a:lnTo>
                        <a:pt x="54" y="502"/>
                      </a:lnTo>
                      <a:lnTo>
                        <a:pt x="52" y="502"/>
                      </a:lnTo>
                      <a:lnTo>
                        <a:pt x="52" y="502"/>
                      </a:lnTo>
                      <a:lnTo>
                        <a:pt x="52" y="500"/>
                      </a:lnTo>
                      <a:lnTo>
                        <a:pt x="51" y="500"/>
                      </a:lnTo>
                      <a:lnTo>
                        <a:pt x="51" y="500"/>
                      </a:lnTo>
                      <a:lnTo>
                        <a:pt x="51" y="500"/>
                      </a:lnTo>
                      <a:lnTo>
                        <a:pt x="49" y="498"/>
                      </a:lnTo>
                      <a:lnTo>
                        <a:pt x="49" y="494"/>
                      </a:lnTo>
                      <a:lnTo>
                        <a:pt x="49" y="489"/>
                      </a:lnTo>
                      <a:lnTo>
                        <a:pt x="47" y="487"/>
                      </a:lnTo>
                      <a:lnTo>
                        <a:pt x="47" y="485"/>
                      </a:lnTo>
                      <a:lnTo>
                        <a:pt x="45" y="481"/>
                      </a:lnTo>
                      <a:lnTo>
                        <a:pt x="43" y="481"/>
                      </a:lnTo>
                      <a:lnTo>
                        <a:pt x="43" y="479"/>
                      </a:lnTo>
                      <a:lnTo>
                        <a:pt x="43" y="477"/>
                      </a:lnTo>
                      <a:lnTo>
                        <a:pt x="41" y="477"/>
                      </a:lnTo>
                      <a:lnTo>
                        <a:pt x="39" y="477"/>
                      </a:lnTo>
                      <a:lnTo>
                        <a:pt x="28" y="468"/>
                      </a:lnTo>
                      <a:lnTo>
                        <a:pt x="24" y="466"/>
                      </a:lnTo>
                      <a:lnTo>
                        <a:pt x="22" y="464"/>
                      </a:lnTo>
                      <a:lnTo>
                        <a:pt x="22" y="460"/>
                      </a:lnTo>
                      <a:lnTo>
                        <a:pt x="22" y="455"/>
                      </a:lnTo>
                      <a:lnTo>
                        <a:pt x="20" y="453"/>
                      </a:lnTo>
                      <a:lnTo>
                        <a:pt x="20" y="453"/>
                      </a:lnTo>
                      <a:lnTo>
                        <a:pt x="20" y="451"/>
                      </a:lnTo>
                      <a:lnTo>
                        <a:pt x="22" y="451"/>
                      </a:lnTo>
                      <a:lnTo>
                        <a:pt x="22" y="449"/>
                      </a:lnTo>
                      <a:lnTo>
                        <a:pt x="20" y="442"/>
                      </a:lnTo>
                      <a:lnTo>
                        <a:pt x="20" y="442"/>
                      </a:lnTo>
                      <a:lnTo>
                        <a:pt x="19" y="440"/>
                      </a:lnTo>
                      <a:lnTo>
                        <a:pt x="20" y="438"/>
                      </a:lnTo>
                      <a:lnTo>
                        <a:pt x="19" y="438"/>
                      </a:lnTo>
                      <a:lnTo>
                        <a:pt x="19" y="438"/>
                      </a:lnTo>
                      <a:lnTo>
                        <a:pt x="19" y="436"/>
                      </a:lnTo>
                      <a:lnTo>
                        <a:pt x="19" y="434"/>
                      </a:lnTo>
                      <a:lnTo>
                        <a:pt x="19" y="432"/>
                      </a:lnTo>
                      <a:lnTo>
                        <a:pt x="19" y="430"/>
                      </a:lnTo>
                      <a:lnTo>
                        <a:pt x="19" y="425"/>
                      </a:lnTo>
                      <a:lnTo>
                        <a:pt x="19" y="425"/>
                      </a:lnTo>
                      <a:lnTo>
                        <a:pt x="19" y="423"/>
                      </a:lnTo>
                      <a:lnTo>
                        <a:pt x="17" y="421"/>
                      </a:lnTo>
                      <a:lnTo>
                        <a:pt x="17" y="419"/>
                      </a:lnTo>
                      <a:lnTo>
                        <a:pt x="15" y="419"/>
                      </a:lnTo>
                      <a:lnTo>
                        <a:pt x="11" y="417"/>
                      </a:lnTo>
                      <a:lnTo>
                        <a:pt x="9" y="417"/>
                      </a:lnTo>
                      <a:lnTo>
                        <a:pt x="9" y="415"/>
                      </a:lnTo>
                      <a:lnTo>
                        <a:pt x="9" y="415"/>
                      </a:lnTo>
                      <a:lnTo>
                        <a:pt x="9" y="415"/>
                      </a:lnTo>
                      <a:lnTo>
                        <a:pt x="9" y="414"/>
                      </a:lnTo>
                      <a:lnTo>
                        <a:pt x="11" y="412"/>
                      </a:lnTo>
                      <a:lnTo>
                        <a:pt x="11" y="412"/>
                      </a:lnTo>
                      <a:lnTo>
                        <a:pt x="11" y="410"/>
                      </a:lnTo>
                      <a:lnTo>
                        <a:pt x="13" y="410"/>
                      </a:lnTo>
                      <a:lnTo>
                        <a:pt x="13" y="408"/>
                      </a:lnTo>
                      <a:lnTo>
                        <a:pt x="13" y="408"/>
                      </a:lnTo>
                      <a:lnTo>
                        <a:pt x="13" y="408"/>
                      </a:lnTo>
                      <a:lnTo>
                        <a:pt x="15" y="406"/>
                      </a:lnTo>
                      <a:lnTo>
                        <a:pt x="15" y="404"/>
                      </a:lnTo>
                      <a:lnTo>
                        <a:pt x="15" y="404"/>
                      </a:lnTo>
                      <a:lnTo>
                        <a:pt x="15" y="400"/>
                      </a:lnTo>
                      <a:lnTo>
                        <a:pt x="15" y="400"/>
                      </a:lnTo>
                      <a:lnTo>
                        <a:pt x="15" y="397"/>
                      </a:lnTo>
                      <a:lnTo>
                        <a:pt x="15" y="397"/>
                      </a:lnTo>
                      <a:lnTo>
                        <a:pt x="15" y="395"/>
                      </a:lnTo>
                      <a:lnTo>
                        <a:pt x="13" y="393"/>
                      </a:lnTo>
                      <a:lnTo>
                        <a:pt x="13" y="393"/>
                      </a:lnTo>
                      <a:lnTo>
                        <a:pt x="13" y="391"/>
                      </a:lnTo>
                      <a:lnTo>
                        <a:pt x="15" y="387"/>
                      </a:lnTo>
                      <a:lnTo>
                        <a:pt x="17" y="383"/>
                      </a:lnTo>
                      <a:lnTo>
                        <a:pt x="17" y="383"/>
                      </a:lnTo>
                      <a:lnTo>
                        <a:pt x="17" y="382"/>
                      </a:lnTo>
                      <a:lnTo>
                        <a:pt x="15" y="374"/>
                      </a:lnTo>
                      <a:lnTo>
                        <a:pt x="15" y="372"/>
                      </a:lnTo>
                      <a:lnTo>
                        <a:pt x="15" y="370"/>
                      </a:lnTo>
                      <a:lnTo>
                        <a:pt x="13" y="370"/>
                      </a:lnTo>
                      <a:lnTo>
                        <a:pt x="13" y="370"/>
                      </a:lnTo>
                      <a:lnTo>
                        <a:pt x="11" y="370"/>
                      </a:lnTo>
                      <a:lnTo>
                        <a:pt x="9" y="370"/>
                      </a:lnTo>
                      <a:lnTo>
                        <a:pt x="7" y="370"/>
                      </a:lnTo>
                      <a:lnTo>
                        <a:pt x="5" y="370"/>
                      </a:lnTo>
                      <a:lnTo>
                        <a:pt x="5" y="370"/>
                      </a:lnTo>
                      <a:lnTo>
                        <a:pt x="4" y="367"/>
                      </a:lnTo>
                      <a:lnTo>
                        <a:pt x="4" y="367"/>
                      </a:lnTo>
                      <a:lnTo>
                        <a:pt x="2" y="365"/>
                      </a:lnTo>
                      <a:lnTo>
                        <a:pt x="2" y="365"/>
                      </a:lnTo>
                      <a:lnTo>
                        <a:pt x="0" y="363"/>
                      </a:lnTo>
                      <a:lnTo>
                        <a:pt x="0" y="363"/>
                      </a:lnTo>
                      <a:lnTo>
                        <a:pt x="0" y="361"/>
                      </a:lnTo>
                      <a:lnTo>
                        <a:pt x="0" y="361"/>
                      </a:lnTo>
                      <a:lnTo>
                        <a:pt x="0" y="361"/>
                      </a:lnTo>
                      <a:lnTo>
                        <a:pt x="0" y="359"/>
                      </a:lnTo>
                      <a:lnTo>
                        <a:pt x="2" y="361"/>
                      </a:lnTo>
                      <a:lnTo>
                        <a:pt x="2" y="361"/>
                      </a:lnTo>
                      <a:lnTo>
                        <a:pt x="2" y="359"/>
                      </a:lnTo>
                      <a:lnTo>
                        <a:pt x="2" y="359"/>
                      </a:lnTo>
                      <a:lnTo>
                        <a:pt x="2" y="359"/>
                      </a:lnTo>
                      <a:lnTo>
                        <a:pt x="2" y="357"/>
                      </a:lnTo>
                      <a:lnTo>
                        <a:pt x="2" y="357"/>
                      </a:lnTo>
                      <a:lnTo>
                        <a:pt x="5" y="355"/>
                      </a:lnTo>
                      <a:lnTo>
                        <a:pt x="5" y="355"/>
                      </a:lnTo>
                      <a:lnTo>
                        <a:pt x="7" y="353"/>
                      </a:lnTo>
                      <a:lnTo>
                        <a:pt x="9" y="352"/>
                      </a:lnTo>
                      <a:lnTo>
                        <a:pt x="9" y="350"/>
                      </a:lnTo>
                      <a:lnTo>
                        <a:pt x="13" y="350"/>
                      </a:lnTo>
                      <a:lnTo>
                        <a:pt x="22" y="346"/>
                      </a:lnTo>
                      <a:lnTo>
                        <a:pt x="24" y="344"/>
                      </a:lnTo>
                      <a:lnTo>
                        <a:pt x="26" y="340"/>
                      </a:lnTo>
                      <a:lnTo>
                        <a:pt x="28" y="340"/>
                      </a:lnTo>
                      <a:lnTo>
                        <a:pt x="28" y="338"/>
                      </a:lnTo>
                      <a:lnTo>
                        <a:pt x="28" y="337"/>
                      </a:lnTo>
                      <a:lnTo>
                        <a:pt x="28" y="337"/>
                      </a:lnTo>
                      <a:lnTo>
                        <a:pt x="30" y="333"/>
                      </a:lnTo>
                      <a:lnTo>
                        <a:pt x="37" y="312"/>
                      </a:lnTo>
                      <a:lnTo>
                        <a:pt x="39" y="312"/>
                      </a:lnTo>
                      <a:lnTo>
                        <a:pt x="41" y="310"/>
                      </a:lnTo>
                      <a:lnTo>
                        <a:pt x="45" y="308"/>
                      </a:lnTo>
                      <a:lnTo>
                        <a:pt x="45" y="308"/>
                      </a:lnTo>
                      <a:lnTo>
                        <a:pt x="47" y="306"/>
                      </a:lnTo>
                      <a:lnTo>
                        <a:pt x="47" y="303"/>
                      </a:lnTo>
                      <a:lnTo>
                        <a:pt x="49" y="301"/>
                      </a:lnTo>
                      <a:lnTo>
                        <a:pt x="51" y="293"/>
                      </a:lnTo>
                      <a:lnTo>
                        <a:pt x="52" y="290"/>
                      </a:lnTo>
                      <a:lnTo>
                        <a:pt x="52" y="288"/>
                      </a:lnTo>
                      <a:lnTo>
                        <a:pt x="54" y="288"/>
                      </a:lnTo>
                      <a:lnTo>
                        <a:pt x="54" y="286"/>
                      </a:lnTo>
                      <a:lnTo>
                        <a:pt x="56" y="286"/>
                      </a:lnTo>
                      <a:lnTo>
                        <a:pt x="56" y="286"/>
                      </a:lnTo>
                      <a:lnTo>
                        <a:pt x="56" y="284"/>
                      </a:lnTo>
                      <a:lnTo>
                        <a:pt x="56" y="280"/>
                      </a:lnTo>
                      <a:lnTo>
                        <a:pt x="56" y="278"/>
                      </a:lnTo>
                      <a:lnTo>
                        <a:pt x="58" y="276"/>
                      </a:lnTo>
                      <a:lnTo>
                        <a:pt x="60" y="275"/>
                      </a:lnTo>
                      <a:lnTo>
                        <a:pt x="62" y="271"/>
                      </a:lnTo>
                      <a:lnTo>
                        <a:pt x="67" y="269"/>
                      </a:lnTo>
                      <a:lnTo>
                        <a:pt x="71" y="265"/>
                      </a:lnTo>
                      <a:lnTo>
                        <a:pt x="71" y="265"/>
                      </a:lnTo>
                      <a:lnTo>
                        <a:pt x="71" y="263"/>
                      </a:lnTo>
                      <a:lnTo>
                        <a:pt x="71" y="263"/>
                      </a:lnTo>
                      <a:lnTo>
                        <a:pt x="73" y="263"/>
                      </a:lnTo>
                      <a:lnTo>
                        <a:pt x="73" y="263"/>
                      </a:lnTo>
                      <a:lnTo>
                        <a:pt x="75" y="263"/>
                      </a:lnTo>
                      <a:lnTo>
                        <a:pt x="75" y="263"/>
                      </a:lnTo>
                      <a:lnTo>
                        <a:pt x="73" y="261"/>
                      </a:lnTo>
                      <a:lnTo>
                        <a:pt x="73" y="260"/>
                      </a:lnTo>
                      <a:lnTo>
                        <a:pt x="77" y="256"/>
                      </a:lnTo>
                      <a:lnTo>
                        <a:pt x="77" y="254"/>
                      </a:lnTo>
                      <a:lnTo>
                        <a:pt x="81" y="254"/>
                      </a:lnTo>
                      <a:lnTo>
                        <a:pt x="82" y="256"/>
                      </a:lnTo>
                      <a:lnTo>
                        <a:pt x="88" y="254"/>
                      </a:lnTo>
                      <a:lnTo>
                        <a:pt x="92" y="254"/>
                      </a:lnTo>
                      <a:lnTo>
                        <a:pt x="94" y="258"/>
                      </a:lnTo>
                      <a:lnTo>
                        <a:pt x="97" y="260"/>
                      </a:lnTo>
                      <a:lnTo>
                        <a:pt x="99" y="260"/>
                      </a:lnTo>
                      <a:lnTo>
                        <a:pt x="109" y="256"/>
                      </a:lnTo>
                      <a:lnTo>
                        <a:pt x="111" y="256"/>
                      </a:lnTo>
                      <a:lnTo>
                        <a:pt x="113" y="254"/>
                      </a:lnTo>
                      <a:lnTo>
                        <a:pt x="114" y="254"/>
                      </a:lnTo>
                      <a:lnTo>
                        <a:pt x="116" y="252"/>
                      </a:lnTo>
                      <a:lnTo>
                        <a:pt x="116" y="250"/>
                      </a:lnTo>
                      <a:lnTo>
                        <a:pt x="118" y="250"/>
                      </a:lnTo>
                      <a:lnTo>
                        <a:pt x="120" y="248"/>
                      </a:lnTo>
                      <a:lnTo>
                        <a:pt x="124" y="248"/>
                      </a:lnTo>
                      <a:lnTo>
                        <a:pt x="126" y="248"/>
                      </a:lnTo>
                      <a:lnTo>
                        <a:pt x="128" y="248"/>
                      </a:lnTo>
                      <a:lnTo>
                        <a:pt x="129" y="246"/>
                      </a:lnTo>
                      <a:lnTo>
                        <a:pt x="131" y="246"/>
                      </a:lnTo>
                      <a:lnTo>
                        <a:pt x="133" y="245"/>
                      </a:lnTo>
                      <a:lnTo>
                        <a:pt x="135" y="245"/>
                      </a:lnTo>
                      <a:lnTo>
                        <a:pt x="141" y="243"/>
                      </a:lnTo>
                      <a:lnTo>
                        <a:pt x="143" y="243"/>
                      </a:lnTo>
                      <a:lnTo>
                        <a:pt x="143" y="241"/>
                      </a:lnTo>
                      <a:lnTo>
                        <a:pt x="143" y="237"/>
                      </a:lnTo>
                      <a:lnTo>
                        <a:pt x="143" y="235"/>
                      </a:lnTo>
                      <a:lnTo>
                        <a:pt x="144" y="235"/>
                      </a:lnTo>
                      <a:lnTo>
                        <a:pt x="144" y="235"/>
                      </a:lnTo>
                      <a:lnTo>
                        <a:pt x="146" y="235"/>
                      </a:lnTo>
                      <a:lnTo>
                        <a:pt x="146" y="235"/>
                      </a:lnTo>
                      <a:lnTo>
                        <a:pt x="148" y="233"/>
                      </a:lnTo>
                      <a:lnTo>
                        <a:pt x="148" y="231"/>
                      </a:lnTo>
                      <a:lnTo>
                        <a:pt x="148" y="231"/>
                      </a:lnTo>
                      <a:lnTo>
                        <a:pt x="150" y="229"/>
                      </a:lnTo>
                      <a:lnTo>
                        <a:pt x="152" y="229"/>
                      </a:lnTo>
                      <a:lnTo>
                        <a:pt x="154" y="229"/>
                      </a:lnTo>
                      <a:lnTo>
                        <a:pt x="154" y="229"/>
                      </a:lnTo>
                      <a:lnTo>
                        <a:pt x="154" y="231"/>
                      </a:lnTo>
                      <a:lnTo>
                        <a:pt x="154" y="233"/>
                      </a:lnTo>
                      <a:lnTo>
                        <a:pt x="154" y="235"/>
                      </a:lnTo>
                      <a:lnTo>
                        <a:pt x="156" y="235"/>
                      </a:lnTo>
                      <a:lnTo>
                        <a:pt x="156" y="237"/>
                      </a:lnTo>
                      <a:lnTo>
                        <a:pt x="158" y="237"/>
                      </a:lnTo>
                      <a:lnTo>
                        <a:pt x="158" y="237"/>
                      </a:lnTo>
                      <a:lnTo>
                        <a:pt x="159" y="237"/>
                      </a:lnTo>
                      <a:lnTo>
                        <a:pt x="159" y="239"/>
                      </a:lnTo>
                      <a:lnTo>
                        <a:pt x="159" y="241"/>
                      </a:lnTo>
                      <a:lnTo>
                        <a:pt x="159" y="241"/>
                      </a:lnTo>
                      <a:lnTo>
                        <a:pt x="159" y="243"/>
                      </a:lnTo>
                      <a:lnTo>
                        <a:pt x="159" y="243"/>
                      </a:lnTo>
                      <a:lnTo>
                        <a:pt x="163" y="245"/>
                      </a:lnTo>
                      <a:lnTo>
                        <a:pt x="163" y="245"/>
                      </a:lnTo>
                      <a:lnTo>
                        <a:pt x="165" y="246"/>
                      </a:lnTo>
                      <a:lnTo>
                        <a:pt x="169" y="250"/>
                      </a:lnTo>
                      <a:lnTo>
                        <a:pt x="171" y="252"/>
                      </a:lnTo>
                      <a:lnTo>
                        <a:pt x="171" y="252"/>
                      </a:lnTo>
                      <a:lnTo>
                        <a:pt x="173" y="252"/>
                      </a:lnTo>
                      <a:lnTo>
                        <a:pt x="173" y="252"/>
                      </a:lnTo>
                      <a:lnTo>
                        <a:pt x="174" y="250"/>
                      </a:lnTo>
                      <a:lnTo>
                        <a:pt x="174" y="250"/>
                      </a:lnTo>
                      <a:lnTo>
                        <a:pt x="176" y="250"/>
                      </a:lnTo>
                      <a:lnTo>
                        <a:pt x="176" y="250"/>
                      </a:lnTo>
                      <a:lnTo>
                        <a:pt x="176" y="250"/>
                      </a:lnTo>
                      <a:lnTo>
                        <a:pt x="176" y="250"/>
                      </a:lnTo>
                      <a:lnTo>
                        <a:pt x="176" y="248"/>
                      </a:lnTo>
                      <a:lnTo>
                        <a:pt x="176" y="248"/>
                      </a:lnTo>
                      <a:lnTo>
                        <a:pt x="176" y="246"/>
                      </a:lnTo>
                      <a:lnTo>
                        <a:pt x="178" y="246"/>
                      </a:lnTo>
                      <a:lnTo>
                        <a:pt x="180" y="245"/>
                      </a:lnTo>
                      <a:lnTo>
                        <a:pt x="184" y="245"/>
                      </a:lnTo>
                      <a:lnTo>
                        <a:pt x="186" y="245"/>
                      </a:lnTo>
                      <a:lnTo>
                        <a:pt x="186" y="245"/>
                      </a:lnTo>
                      <a:lnTo>
                        <a:pt x="188" y="243"/>
                      </a:lnTo>
                      <a:lnTo>
                        <a:pt x="190" y="245"/>
                      </a:lnTo>
                      <a:lnTo>
                        <a:pt x="190" y="243"/>
                      </a:lnTo>
                      <a:lnTo>
                        <a:pt x="190" y="243"/>
                      </a:lnTo>
                      <a:lnTo>
                        <a:pt x="190" y="243"/>
                      </a:lnTo>
                      <a:lnTo>
                        <a:pt x="191" y="241"/>
                      </a:lnTo>
                      <a:lnTo>
                        <a:pt x="191" y="243"/>
                      </a:lnTo>
                      <a:lnTo>
                        <a:pt x="193" y="243"/>
                      </a:lnTo>
                      <a:lnTo>
                        <a:pt x="193" y="243"/>
                      </a:lnTo>
                      <a:lnTo>
                        <a:pt x="195" y="243"/>
                      </a:lnTo>
                      <a:lnTo>
                        <a:pt x="197" y="241"/>
                      </a:lnTo>
                      <a:lnTo>
                        <a:pt x="199" y="237"/>
                      </a:lnTo>
                      <a:lnTo>
                        <a:pt x="201" y="237"/>
                      </a:lnTo>
                      <a:lnTo>
                        <a:pt x="201" y="237"/>
                      </a:lnTo>
                      <a:lnTo>
                        <a:pt x="201" y="237"/>
                      </a:lnTo>
                      <a:lnTo>
                        <a:pt x="203" y="237"/>
                      </a:lnTo>
                      <a:lnTo>
                        <a:pt x="203" y="235"/>
                      </a:lnTo>
                      <a:lnTo>
                        <a:pt x="203" y="233"/>
                      </a:lnTo>
                      <a:lnTo>
                        <a:pt x="203" y="233"/>
                      </a:lnTo>
                      <a:lnTo>
                        <a:pt x="205" y="231"/>
                      </a:lnTo>
                      <a:lnTo>
                        <a:pt x="214" y="229"/>
                      </a:lnTo>
                      <a:lnTo>
                        <a:pt x="216" y="228"/>
                      </a:lnTo>
                      <a:lnTo>
                        <a:pt x="216" y="226"/>
                      </a:lnTo>
                      <a:lnTo>
                        <a:pt x="220" y="228"/>
                      </a:lnTo>
                      <a:lnTo>
                        <a:pt x="221" y="228"/>
                      </a:lnTo>
                      <a:lnTo>
                        <a:pt x="221" y="226"/>
                      </a:lnTo>
                      <a:lnTo>
                        <a:pt x="223" y="224"/>
                      </a:lnTo>
                      <a:lnTo>
                        <a:pt x="225" y="224"/>
                      </a:lnTo>
                      <a:lnTo>
                        <a:pt x="227" y="224"/>
                      </a:lnTo>
                      <a:lnTo>
                        <a:pt x="229" y="224"/>
                      </a:lnTo>
                      <a:lnTo>
                        <a:pt x="229" y="222"/>
                      </a:lnTo>
                      <a:lnTo>
                        <a:pt x="231" y="220"/>
                      </a:lnTo>
                      <a:lnTo>
                        <a:pt x="233" y="220"/>
                      </a:lnTo>
                      <a:lnTo>
                        <a:pt x="235" y="220"/>
                      </a:lnTo>
                      <a:lnTo>
                        <a:pt x="246" y="222"/>
                      </a:lnTo>
                      <a:lnTo>
                        <a:pt x="248" y="222"/>
                      </a:lnTo>
                      <a:lnTo>
                        <a:pt x="251" y="222"/>
                      </a:lnTo>
                      <a:lnTo>
                        <a:pt x="257" y="220"/>
                      </a:lnTo>
                      <a:lnTo>
                        <a:pt x="263" y="218"/>
                      </a:lnTo>
                      <a:lnTo>
                        <a:pt x="295" y="216"/>
                      </a:lnTo>
                      <a:lnTo>
                        <a:pt x="300" y="216"/>
                      </a:lnTo>
                      <a:lnTo>
                        <a:pt x="302" y="213"/>
                      </a:lnTo>
                      <a:lnTo>
                        <a:pt x="302" y="209"/>
                      </a:lnTo>
                      <a:lnTo>
                        <a:pt x="304" y="207"/>
                      </a:lnTo>
                      <a:lnTo>
                        <a:pt x="306" y="205"/>
                      </a:lnTo>
                      <a:lnTo>
                        <a:pt x="310" y="203"/>
                      </a:lnTo>
                      <a:lnTo>
                        <a:pt x="313" y="201"/>
                      </a:lnTo>
                      <a:lnTo>
                        <a:pt x="315" y="201"/>
                      </a:lnTo>
                      <a:lnTo>
                        <a:pt x="317" y="199"/>
                      </a:lnTo>
                      <a:lnTo>
                        <a:pt x="319" y="194"/>
                      </a:lnTo>
                      <a:lnTo>
                        <a:pt x="323" y="192"/>
                      </a:lnTo>
                      <a:lnTo>
                        <a:pt x="323" y="192"/>
                      </a:lnTo>
                      <a:lnTo>
                        <a:pt x="323" y="190"/>
                      </a:lnTo>
                      <a:lnTo>
                        <a:pt x="325" y="188"/>
                      </a:lnTo>
                      <a:lnTo>
                        <a:pt x="332" y="181"/>
                      </a:lnTo>
                      <a:lnTo>
                        <a:pt x="334" y="173"/>
                      </a:lnTo>
                      <a:lnTo>
                        <a:pt x="336" y="173"/>
                      </a:lnTo>
                      <a:lnTo>
                        <a:pt x="336" y="171"/>
                      </a:lnTo>
                      <a:lnTo>
                        <a:pt x="340" y="171"/>
                      </a:lnTo>
                      <a:lnTo>
                        <a:pt x="338" y="169"/>
                      </a:lnTo>
                      <a:lnTo>
                        <a:pt x="336" y="168"/>
                      </a:lnTo>
                      <a:lnTo>
                        <a:pt x="334" y="166"/>
                      </a:lnTo>
                      <a:lnTo>
                        <a:pt x="334" y="166"/>
                      </a:lnTo>
                      <a:lnTo>
                        <a:pt x="325" y="162"/>
                      </a:lnTo>
                      <a:lnTo>
                        <a:pt x="325" y="160"/>
                      </a:lnTo>
                      <a:lnTo>
                        <a:pt x="325" y="160"/>
                      </a:lnTo>
                      <a:lnTo>
                        <a:pt x="323" y="158"/>
                      </a:lnTo>
                      <a:lnTo>
                        <a:pt x="323" y="158"/>
                      </a:lnTo>
                      <a:lnTo>
                        <a:pt x="323" y="158"/>
                      </a:lnTo>
                      <a:lnTo>
                        <a:pt x="321" y="158"/>
                      </a:lnTo>
                      <a:lnTo>
                        <a:pt x="321" y="156"/>
                      </a:lnTo>
                      <a:lnTo>
                        <a:pt x="323" y="154"/>
                      </a:lnTo>
                      <a:lnTo>
                        <a:pt x="323" y="154"/>
                      </a:lnTo>
                      <a:lnTo>
                        <a:pt x="323" y="154"/>
                      </a:lnTo>
                      <a:lnTo>
                        <a:pt x="325" y="154"/>
                      </a:lnTo>
                      <a:lnTo>
                        <a:pt x="325" y="152"/>
                      </a:lnTo>
                      <a:lnTo>
                        <a:pt x="325" y="152"/>
                      </a:lnTo>
                      <a:lnTo>
                        <a:pt x="325" y="152"/>
                      </a:lnTo>
                      <a:lnTo>
                        <a:pt x="328" y="151"/>
                      </a:lnTo>
                      <a:lnTo>
                        <a:pt x="328" y="151"/>
                      </a:lnTo>
                      <a:lnTo>
                        <a:pt x="328" y="151"/>
                      </a:lnTo>
                      <a:lnTo>
                        <a:pt x="330" y="149"/>
                      </a:lnTo>
                      <a:lnTo>
                        <a:pt x="332" y="149"/>
                      </a:lnTo>
                      <a:lnTo>
                        <a:pt x="334" y="147"/>
                      </a:lnTo>
                      <a:lnTo>
                        <a:pt x="338" y="145"/>
                      </a:lnTo>
                      <a:lnTo>
                        <a:pt x="340" y="147"/>
                      </a:lnTo>
                      <a:lnTo>
                        <a:pt x="340" y="147"/>
                      </a:lnTo>
                      <a:lnTo>
                        <a:pt x="342" y="147"/>
                      </a:lnTo>
                      <a:lnTo>
                        <a:pt x="344" y="147"/>
                      </a:lnTo>
                      <a:lnTo>
                        <a:pt x="344" y="145"/>
                      </a:lnTo>
                      <a:lnTo>
                        <a:pt x="344" y="145"/>
                      </a:lnTo>
                      <a:lnTo>
                        <a:pt x="347" y="145"/>
                      </a:lnTo>
                      <a:lnTo>
                        <a:pt x="349" y="145"/>
                      </a:lnTo>
                      <a:lnTo>
                        <a:pt x="349" y="145"/>
                      </a:lnTo>
                      <a:lnTo>
                        <a:pt x="349" y="145"/>
                      </a:lnTo>
                      <a:lnTo>
                        <a:pt x="351" y="145"/>
                      </a:lnTo>
                      <a:lnTo>
                        <a:pt x="351" y="147"/>
                      </a:lnTo>
                      <a:lnTo>
                        <a:pt x="353" y="145"/>
                      </a:lnTo>
                      <a:lnTo>
                        <a:pt x="353" y="145"/>
                      </a:lnTo>
                      <a:lnTo>
                        <a:pt x="355" y="147"/>
                      </a:lnTo>
                      <a:lnTo>
                        <a:pt x="355" y="147"/>
                      </a:lnTo>
                      <a:lnTo>
                        <a:pt x="357" y="147"/>
                      </a:lnTo>
                      <a:lnTo>
                        <a:pt x="357" y="147"/>
                      </a:lnTo>
                      <a:lnTo>
                        <a:pt x="360" y="145"/>
                      </a:lnTo>
                      <a:lnTo>
                        <a:pt x="360" y="145"/>
                      </a:lnTo>
                      <a:lnTo>
                        <a:pt x="366" y="145"/>
                      </a:lnTo>
                      <a:lnTo>
                        <a:pt x="368" y="147"/>
                      </a:lnTo>
                      <a:lnTo>
                        <a:pt x="368" y="147"/>
                      </a:lnTo>
                      <a:lnTo>
                        <a:pt x="368" y="145"/>
                      </a:lnTo>
                      <a:lnTo>
                        <a:pt x="370" y="145"/>
                      </a:lnTo>
                      <a:lnTo>
                        <a:pt x="372" y="145"/>
                      </a:lnTo>
                      <a:lnTo>
                        <a:pt x="374" y="145"/>
                      </a:lnTo>
                      <a:lnTo>
                        <a:pt x="375" y="145"/>
                      </a:lnTo>
                      <a:lnTo>
                        <a:pt x="377" y="145"/>
                      </a:lnTo>
                      <a:lnTo>
                        <a:pt x="381" y="145"/>
                      </a:lnTo>
                      <a:lnTo>
                        <a:pt x="383" y="143"/>
                      </a:lnTo>
                      <a:lnTo>
                        <a:pt x="383" y="143"/>
                      </a:lnTo>
                      <a:lnTo>
                        <a:pt x="385" y="143"/>
                      </a:lnTo>
                      <a:lnTo>
                        <a:pt x="387" y="143"/>
                      </a:lnTo>
                      <a:lnTo>
                        <a:pt x="389" y="143"/>
                      </a:lnTo>
                      <a:lnTo>
                        <a:pt x="394" y="143"/>
                      </a:lnTo>
                      <a:lnTo>
                        <a:pt x="394" y="143"/>
                      </a:lnTo>
                      <a:lnTo>
                        <a:pt x="396" y="141"/>
                      </a:lnTo>
                      <a:lnTo>
                        <a:pt x="396" y="141"/>
                      </a:lnTo>
                      <a:lnTo>
                        <a:pt x="398" y="141"/>
                      </a:lnTo>
                      <a:lnTo>
                        <a:pt x="400" y="141"/>
                      </a:lnTo>
                      <a:lnTo>
                        <a:pt x="400" y="141"/>
                      </a:lnTo>
                      <a:lnTo>
                        <a:pt x="402" y="141"/>
                      </a:lnTo>
                      <a:lnTo>
                        <a:pt x="402" y="139"/>
                      </a:lnTo>
                      <a:lnTo>
                        <a:pt x="402" y="139"/>
                      </a:lnTo>
                      <a:lnTo>
                        <a:pt x="402" y="139"/>
                      </a:lnTo>
                      <a:lnTo>
                        <a:pt x="402" y="139"/>
                      </a:lnTo>
                      <a:lnTo>
                        <a:pt x="402" y="139"/>
                      </a:lnTo>
                      <a:lnTo>
                        <a:pt x="404" y="139"/>
                      </a:lnTo>
                      <a:lnTo>
                        <a:pt x="404" y="139"/>
                      </a:lnTo>
                      <a:lnTo>
                        <a:pt x="404" y="141"/>
                      </a:lnTo>
                      <a:lnTo>
                        <a:pt x="404" y="139"/>
                      </a:lnTo>
                      <a:lnTo>
                        <a:pt x="404" y="139"/>
                      </a:lnTo>
                      <a:lnTo>
                        <a:pt x="404" y="139"/>
                      </a:lnTo>
                      <a:lnTo>
                        <a:pt x="404" y="139"/>
                      </a:lnTo>
                      <a:lnTo>
                        <a:pt x="405" y="137"/>
                      </a:lnTo>
                      <a:lnTo>
                        <a:pt x="407" y="137"/>
                      </a:lnTo>
                      <a:lnTo>
                        <a:pt x="407" y="137"/>
                      </a:lnTo>
                      <a:lnTo>
                        <a:pt x="409" y="137"/>
                      </a:lnTo>
                      <a:lnTo>
                        <a:pt x="409" y="137"/>
                      </a:lnTo>
                      <a:lnTo>
                        <a:pt x="409" y="137"/>
                      </a:lnTo>
                      <a:lnTo>
                        <a:pt x="409" y="136"/>
                      </a:lnTo>
                      <a:lnTo>
                        <a:pt x="409" y="136"/>
                      </a:lnTo>
                      <a:lnTo>
                        <a:pt x="411" y="136"/>
                      </a:lnTo>
                      <a:lnTo>
                        <a:pt x="411" y="137"/>
                      </a:lnTo>
                      <a:lnTo>
                        <a:pt x="411" y="137"/>
                      </a:lnTo>
                      <a:lnTo>
                        <a:pt x="413" y="137"/>
                      </a:lnTo>
                      <a:lnTo>
                        <a:pt x="415" y="137"/>
                      </a:lnTo>
                      <a:lnTo>
                        <a:pt x="417" y="137"/>
                      </a:lnTo>
                      <a:lnTo>
                        <a:pt x="417" y="136"/>
                      </a:lnTo>
                      <a:lnTo>
                        <a:pt x="419" y="137"/>
                      </a:lnTo>
                      <a:lnTo>
                        <a:pt x="419" y="137"/>
                      </a:lnTo>
                      <a:lnTo>
                        <a:pt x="420" y="137"/>
                      </a:lnTo>
                      <a:lnTo>
                        <a:pt x="422" y="137"/>
                      </a:lnTo>
                      <a:lnTo>
                        <a:pt x="428" y="137"/>
                      </a:lnTo>
                      <a:lnTo>
                        <a:pt x="430" y="137"/>
                      </a:lnTo>
                      <a:lnTo>
                        <a:pt x="430" y="137"/>
                      </a:lnTo>
                      <a:lnTo>
                        <a:pt x="430" y="137"/>
                      </a:lnTo>
                      <a:lnTo>
                        <a:pt x="432" y="136"/>
                      </a:lnTo>
                      <a:lnTo>
                        <a:pt x="432" y="136"/>
                      </a:lnTo>
                      <a:lnTo>
                        <a:pt x="434" y="137"/>
                      </a:lnTo>
                      <a:lnTo>
                        <a:pt x="434" y="136"/>
                      </a:lnTo>
                      <a:lnTo>
                        <a:pt x="436" y="134"/>
                      </a:lnTo>
                      <a:lnTo>
                        <a:pt x="436" y="132"/>
                      </a:lnTo>
                      <a:lnTo>
                        <a:pt x="437" y="132"/>
                      </a:lnTo>
                      <a:lnTo>
                        <a:pt x="439" y="130"/>
                      </a:lnTo>
                      <a:lnTo>
                        <a:pt x="437" y="128"/>
                      </a:lnTo>
                      <a:lnTo>
                        <a:pt x="437" y="126"/>
                      </a:lnTo>
                      <a:lnTo>
                        <a:pt x="439" y="126"/>
                      </a:lnTo>
                      <a:lnTo>
                        <a:pt x="439" y="126"/>
                      </a:lnTo>
                      <a:lnTo>
                        <a:pt x="441" y="126"/>
                      </a:lnTo>
                      <a:lnTo>
                        <a:pt x="441" y="124"/>
                      </a:lnTo>
                      <a:lnTo>
                        <a:pt x="441" y="124"/>
                      </a:lnTo>
                      <a:lnTo>
                        <a:pt x="441" y="124"/>
                      </a:lnTo>
                      <a:lnTo>
                        <a:pt x="441" y="124"/>
                      </a:lnTo>
                      <a:lnTo>
                        <a:pt x="443" y="124"/>
                      </a:lnTo>
                      <a:lnTo>
                        <a:pt x="443" y="124"/>
                      </a:lnTo>
                      <a:lnTo>
                        <a:pt x="445" y="124"/>
                      </a:lnTo>
                      <a:lnTo>
                        <a:pt x="445" y="124"/>
                      </a:lnTo>
                      <a:lnTo>
                        <a:pt x="445" y="124"/>
                      </a:lnTo>
                      <a:lnTo>
                        <a:pt x="451" y="124"/>
                      </a:lnTo>
                      <a:lnTo>
                        <a:pt x="449" y="122"/>
                      </a:lnTo>
                      <a:lnTo>
                        <a:pt x="452" y="121"/>
                      </a:lnTo>
                      <a:lnTo>
                        <a:pt x="454" y="119"/>
                      </a:lnTo>
                      <a:lnTo>
                        <a:pt x="456" y="119"/>
                      </a:lnTo>
                      <a:lnTo>
                        <a:pt x="456" y="119"/>
                      </a:lnTo>
                      <a:lnTo>
                        <a:pt x="456" y="119"/>
                      </a:lnTo>
                      <a:lnTo>
                        <a:pt x="458" y="119"/>
                      </a:lnTo>
                      <a:lnTo>
                        <a:pt x="458" y="117"/>
                      </a:lnTo>
                      <a:lnTo>
                        <a:pt x="458" y="117"/>
                      </a:lnTo>
                      <a:lnTo>
                        <a:pt x="458" y="117"/>
                      </a:lnTo>
                      <a:lnTo>
                        <a:pt x="460" y="115"/>
                      </a:lnTo>
                      <a:lnTo>
                        <a:pt x="460" y="115"/>
                      </a:lnTo>
                      <a:lnTo>
                        <a:pt x="460" y="117"/>
                      </a:lnTo>
                      <a:lnTo>
                        <a:pt x="462" y="117"/>
                      </a:lnTo>
                      <a:lnTo>
                        <a:pt x="462" y="115"/>
                      </a:lnTo>
                      <a:lnTo>
                        <a:pt x="462" y="113"/>
                      </a:lnTo>
                      <a:lnTo>
                        <a:pt x="462" y="111"/>
                      </a:lnTo>
                      <a:lnTo>
                        <a:pt x="464" y="111"/>
                      </a:lnTo>
                      <a:lnTo>
                        <a:pt x="466" y="111"/>
                      </a:lnTo>
                      <a:lnTo>
                        <a:pt x="467" y="107"/>
                      </a:lnTo>
                      <a:lnTo>
                        <a:pt x="467" y="106"/>
                      </a:lnTo>
                      <a:lnTo>
                        <a:pt x="467" y="106"/>
                      </a:lnTo>
                      <a:lnTo>
                        <a:pt x="469" y="106"/>
                      </a:lnTo>
                      <a:lnTo>
                        <a:pt x="471" y="104"/>
                      </a:lnTo>
                      <a:lnTo>
                        <a:pt x="471" y="102"/>
                      </a:lnTo>
                      <a:lnTo>
                        <a:pt x="471" y="102"/>
                      </a:lnTo>
                      <a:lnTo>
                        <a:pt x="473" y="104"/>
                      </a:lnTo>
                      <a:lnTo>
                        <a:pt x="473" y="102"/>
                      </a:lnTo>
                      <a:lnTo>
                        <a:pt x="473" y="102"/>
                      </a:lnTo>
                      <a:lnTo>
                        <a:pt x="471" y="102"/>
                      </a:lnTo>
                      <a:lnTo>
                        <a:pt x="471" y="102"/>
                      </a:lnTo>
                      <a:lnTo>
                        <a:pt x="473" y="100"/>
                      </a:lnTo>
                      <a:lnTo>
                        <a:pt x="473" y="100"/>
                      </a:lnTo>
                      <a:lnTo>
                        <a:pt x="473" y="98"/>
                      </a:lnTo>
                      <a:lnTo>
                        <a:pt x="473" y="96"/>
                      </a:lnTo>
                      <a:lnTo>
                        <a:pt x="475" y="94"/>
                      </a:lnTo>
                      <a:lnTo>
                        <a:pt x="475" y="92"/>
                      </a:lnTo>
                      <a:lnTo>
                        <a:pt x="475" y="92"/>
                      </a:lnTo>
                      <a:lnTo>
                        <a:pt x="477" y="92"/>
                      </a:lnTo>
                      <a:lnTo>
                        <a:pt x="477" y="91"/>
                      </a:lnTo>
                      <a:lnTo>
                        <a:pt x="477" y="91"/>
                      </a:lnTo>
                      <a:lnTo>
                        <a:pt x="477" y="91"/>
                      </a:lnTo>
                      <a:lnTo>
                        <a:pt x="477" y="91"/>
                      </a:lnTo>
                      <a:lnTo>
                        <a:pt x="479" y="92"/>
                      </a:lnTo>
                      <a:lnTo>
                        <a:pt x="479" y="92"/>
                      </a:lnTo>
                      <a:lnTo>
                        <a:pt x="479" y="91"/>
                      </a:lnTo>
                      <a:lnTo>
                        <a:pt x="481" y="91"/>
                      </a:lnTo>
                      <a:lnTo>
                        <a:pt x="481" y="91"/>
                      </a:lnTo>
                      <a:lnTo>
                        <a:pt x="481" y="91"/>
                      </a:lnTo>
                      <a:lnTo>
                        <a:pt x="481" y="89"/>
                      </a:lnTo>
                      <a:lnTo>
                        <a:pt x="481" y="89"/>
                      </a:lnTo>
                      <a:lnTo>
                        <a:pt x="482" y="87"/>
                      </a:lnTo>
                      <a:lnTo>
                        <a:pt x="482" y="85"/>
                      </a:lnTo>
                      <a:lnTo>
                        <a:pt x="488" y="83"/>
                      </a:lnTo>
                      <a:lnTo>
                        <a:pt x="488" y="83"/>
                      </a:lnTo>
                      <a:lnTo>
                        <a:pt x="488" y="81"/>
                      </a:lnTo>
                      <a:lnTo>
                        <a:pt x="488" y="79"/>
                      </a:lnTo>
                      <a:lnTo>
                        <a:pt x="492" y="75"/>
                      </a:lnTo>
                      <a:lnTo>
                        <a:pt x="494" y="75"/>
                      </a:lnTo>
                      <a:lnTo>
                        <a:pt x="494" y="75"/>
                      </a:lnTo>
                      <a:lnTo>
                        <a:pt x="497" y="77"/>
                      </a:lnTo>
                      <a:lnTo>
                        <a:pt x="497" y="77"/>
                      </a:lnTo>
                      <a:lnTo>
                        <a:pt x="501" y="75"/>
                      </a:lnTo>
                      <a:lnTo>
                        <a:pt x="503" y="74"/>
                      </a:lnTo>
                      <a:lnTo>
                        <a:pt x="505" y="70"/>
                      </a:lnTo>
                      <a:lnTo>
                        <a:pt x="509" y="62"/>
                      </a:lnTo>
                      <a:lnTo>
                        <a:pt x="511" y="59"/>
                      </a:lnTo>
                      <a:lnTo>
                        <a:pt x="513" y="59"/>
                      </a:lnTo>
                      <a:lnTo>
                        <a:pt x="513" y="59"/>
                      </a:lnTo>
                      <a:lnTo>
                        <a:pt x="514" y="59"/>
                      </a:lnTo>
                      <a:lnTo>
                        <a:pt x="514" y="59"/>
                      </a:lnTo>
                      <a:lnTo>
                        <a:pt x="516" y="59"/>
                      </a:lnTo>
                      <a:lnTo>
                        <a:pt x="516" y="59"/>
                      </a:lnTo>
                      <a:lnTo>
                        <a:pt x="518" y="57"/>
                      </a:lnTo>
                      <a:lnTo>
                        <a:pt x="518" y="57"/>
                      </a:lnTo>
                      <a:lnTo>
                        <a:pt x="520" y="57"/>
                      </a:lnTo>
                      <a:lnTo>
                        <a:pt x="522" y="57"/>
                      </a:lnTo>
                      <a:lnTo>
                        <a:pt x="522" y="55"/>
                      </a:lnTo>
                      <a:lnTo>
                        <a:pt x="524" y="53"/>
                      </a:lnTo>
                      <a:lnTo>
                        <a:pt x="524" y="53"/>
                      </a:lnTo>
                      <a:lnTo>
                        <a:pt x="524" y="53"/>
                      </a:lnTo>
                      <a:lnTo>
                        <a:pt x="526" y="53"/>
                      </a:lnTo>
                      <a:lnTo>
                        <a:pt x="526" y="51"/>
                      </a:lnTo>
                      <a:lnTo>
                        <a:pt x="526" y="51"/>
                      </a:lnTo>
                      <a:lnTo>
                        <a:pt x="526" y="49"/>
                      </a:lnTo>
                      <a:lnTo>
                        <a:pt x="526" y="49"/>
                      </a:lnTo>
                      <a:lnTo>
                        <a:pt x="526" y="47"/>
                      </a:lnTo>
                      <a:lnTo>
                        <a:pt x="528" y="44"/>
                      </a:lnTo>
                      <a:lnTo>
                        <a:pt x="528" y="44"/>
                      </a:lnTo>
                      <a:lnTo>
                        <a:pt x="528" y="42"/>
                      </a:lnTo>
                      <a:lnTo>
                        <a:pt x="526" y="42"/>
                      </a:lnTo>
                      <a:lnTo>
                        <a:pt x="526" y="40"/>
                      </a:lnTo>
                      <a:lnTo>
                        <a:pt x="526" y="40"/>
                      </a:lnTo>
                      <a:lnTo>
                        <a:pt x="526" y="38"/>
                      </a:lnTo>
                      <a:lnTo>
                        <a:pt x="524" y="36"/>
                      </a:lnTo>
                      <a:lnTo>
                        <a:pt x="524" y="34"/>
                      </a:lnTo>
                      <a:lnTo>
                        <a:pt x="524" y="32"/>
                      </a:lnTo>
                      <a:lnTo>
                        <a:pt x="526" y="30"/>
                      </a:lnTo>
                      <a:lnTo>
                        <a:pt x="526" y="29"/>
                      </a:lnTo>
                      <a:lnTo>
                        <a:pt x="526" y="27"/>
                      </a:lnTo>
                      <a:lnTo>
                        <a:pt x="526" y="27"/>
                      </a:lnTo>
                      <a:lnTo>
                        <a:pt x="528" y="27"/>
                      </a:lnTo>
                      <a:lnTo>
                        <a:pt x="529" y="27"/>
                      </a:lnTo>
                      <a:lnTo>
                        <a:pt x="529" y="27"/>
                      </a:lnTo>
                      <a:lnTo>
                        <a:pt x="529" y="27"/>
                      </a:lnTo>
                      <a:lnTo>
                        <a:pt x="529" y="25"/>
                      </a:lnTo>
                      <a:lnTo>
                        <a:pt x="531" y="25"/>
                      </a:lnTo>
                      <a:lnTo>
                        <a:pt x="531" y="25"/>
                      </a:lnTo>
                      <a:lnTo>
                        <a:pt x="533" y="25"/>
                      </a:lnTo>
                      <a:lnTo>
                        <a:pt x="533" y="25"/>
                      </a:lnTo>
                      <a:lnTo>
                        <a:pt x="535" y="25"/>
                      </a:lnTo>
                      <a:lnTo>
                        <a:pt x="535" y="25"/>
                      </a:lnTo>
                      <a:lnTo>
                        <a:pt x="535" y="25"/>
                      </a:lnTo>
                      <a:lnTo>
                        <a:pt x="537" y="25"/>
                      </a:lnTo>
                      <a:lnTo>
                        <a:pt x="539" y="23"/>
                      </a:lnTo>
                      <a:lnTo>
                        <a:pt x="541" y="21"/>
                      </a:lnTo>
                      <a:lnTo>
                        <a:pt x="541" y="21"/>
                      </a:lnTo>
                      <a:lnTo>
                        <a:pt x="546" y="19"/>
                      </a:lnTo>
                      <a:lnTo>
                        <a:pt x="546" y="19"/>
                      </a:lnTo>
                      <a:lnTo>
                        <a:pt x="546" y="17"/>
                      </a:lnTo>
                      <a:lnTo>
                        <a:pt x="546" y="17"/>
                      </a:lnTo>
                      <a:lnTo>
                        <a:pt x="546" y="15"/>
                      </a:lnTo>
                      <a:lnTo>
                        <a:pt x="548" y="14"/>
                      </a:lnTo>
                      <a:lnTo>
                        <a:pt x="548" y="14"/>
                      </a:lnTo>
                      <a:lnTo>
                        <a:pt x="554" y="14"/>
                      </a:lnTo>
                      <a:lnTo>
                        <a:pt x="556" y="14"/>
                      </a:lnTo>
                      <a:lnTo>
                        <a:pt x="558" y="14"/>
                      </a:lnTo>
                      <a:lnTo>
                        <a:pt x="559" y="14"/>
                      </a:lnTo>
                      <a:lnTo>
                        <a:pt x="559" y="10"/>
                      </a:lnTo>
                      <a:lnTo>
                        <a:pt x="561" y="10"/>
                      </a:lnTo>
                      <a:lnTo>
                        <a:pt x="563" y="8"/>
                      </a:lnTo>
                      <a:lnTo>
                        <a:pt x="563" y="8"/>
                      </a:lnTo>
                      <a:lnTo>
                        <a:pt x="565" y="8"/>
                      </a:lnTo>
                      <a:lnTo>
                        <a:pt x="565" y="8"/>
                      </a:lnTo>
                      <a:lnTo>
                        <a:pt x="565" y="8"/>
                      </a:lnTo>
                      <a:lnTo>
                        <a:pt x="567" y="6"/>
                      </a:lnTo>
                      <a:lnTo>
                        <a:pt x="569" y="6"/>
                      </a:lnTo>
                      <a:lnTo>
                        <a:pt x="569" y="4"/>
                      </a:lnTo>
                      <a:lnTo>
                        <a:pt x="571" y="4"/>
                      </a:lnTo>
                      <a:lnTo>
                        <a:pt x="573" y="4"/>
                      </a:lnTo>
                      <a:lnTo>
                        <a:pt x="574" y="4"/>
                      </a:lnTo>
                      <a:lnTo>
                        <a:pt x="576" y="2"/>
                      </a:lnTo>
                      <a:lnTo>
                        <a:pt x="576" y="2"/>
                      </a:lnTo>
                      <a:lnTo>
                        <a:pt x="578" y="0"/>
                      </a:lnTo>
                      <a:lnTo>
                        <a:pt x="578" y="0"/>
                      </a:lnTo>
                      <a:lnTo>
                        <a:pt x="580" y="0"/>
                      </a:lnTo>
                      <a:lnTo>
                        <a:pt x="580" y="2"/>
                      </a:lnTo>
                      <a:lnTo>
                        <a:pt x="582" y="2"/>
                      </a:lnTo>
                      <a:lnTo>
                        <a:pt x="582"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9">
                  <a:extLst>
                    <a:ext uri="{FF2B5EF4-FFF2-40B4-BE49-F238E27FC236}">
                      <a16:creationId xmlns:a16="http://schemas.microsoft.com/office/drawing/2014/main" id="{08D5A0BA-2844-4A2C-871F-B9D1A260F6B7}"/>
                    </a:ext>
                  </a:extLst>
                </p:cNvPr>
                <p:cNvSpPr>
                  <a:spLocks noEditPoints="1"/>
                </p:cNvSpPr>
                <p:nvPr/>
              </p:nvSpPr>
              <p:spPr bwMode="auto">
                <a:xfrm>
                  <a:off x="692150" y="1817688"/>
                  <a:ext cx="349250" cy="366713"/>
                </a:xfrm>
                <a:custGeom>
                  <a:avLst/>
                  <a:gdLst>
                    <a:gd name="T0" fmla="*/ 175 w 440"/>
                    <a:gd name="T1" fmla="*/ 6 h 462"/>
                    <a:gd name="T2" fmla="*/ 175 w 440"/>
                    <a:gd name="T3" fmla="*/ 21 h 462"/>
                    <a:gd name="T4" fmla="*/ 190 w 440"/>
                    <a:gd name="T5" fmla="*/ 38 h 462"/>
                    <a:gd name="T6" fmla="*/ 227 w 440"/>
                    <a:gd name="T7" fmla="*/ 28 h 462"/>
                    <a:gd name="T8" fmla="*/ 244 w 440"/>
                    <a:gd name="T9" fmla="*/ 30 h 462"/>
                    <a:gd name="T10" fmla="*/ 256 w 440"/>
                    <a:gd name="T11" fmla="*/ 45 h 462"/>
                    <a:gd name="T12" fmla="*/ 265 w 440"/>
                    <a:gd name="T13" fmla="*/ 62 h 462"/>
                    <a:gd name="T14" fmla="*/ 278 w 440"/>
                    <a:gd name="T15" fmla="*/ 71 h 462"/>
                    <a:gd name="T16" fmla="*/ 291 w 440"/>
                    <a:gd name="T17" fmla="*/ 75 h 462"/>
                    <a:gd name="T18" fmla="*/ 306 w 440"/>
                    <a:gd name="T19" fmla="*/ 81 h 462"/>
                    <a:gd name="T20" fmla="*/ 329 w 440"/>
                    <a:gd name="T21" fmla="*/ 68 h 462"/>
                    <a:gd name="T22" fmla="*/ 357 w 440"/>
                    <a:gd name="T23" fmla="*/ 56 h 462"/>
                    <a:gd name="T24" fmla="*/ 393 w 440"/>
                    <a:gd name="T25" fmla="*/ 66 h 462"/>
                    <a:gd name="T26" fmla="*/ 428 w 440"/>
                    <a:gd name="T27" fmla="*/ 96 h 462"/>
                    <a:gd name="T28" fmla="*/ 423 w 440"/>
                    <a:gd name="T29" fmla="*/ 124 h 462"/>
                    <a:gd name="T30" fmla="*/ 436 w 440"/>
                    <a:gd name="T31" fmla="*/ 186 h 462"/>
                    <a:gd name="T32" fmla="*/ 419 w 440"/>
                    <a:gd name="T33" fmla="*/ 208 h 462"/>
                    <a:gd name="T34" fmla="*/ 396 w 440"/>
                    <a:gd name="T35" fmla="*/ 267 h 462"/>
                    <a:gd name="T36" fmla="*/ 408 w 440"/>
                    <a:gd name="T37" fmla="*/ 364 h 462"/>
                    <a:gd name="T38" fmla="*/ 421 w 440"/>
                    <a:gd name="T39" fmla="*/ 398 h 462"/>
                    <a:gd name="T40" fmla="*/ 395 w 440"/>
                    <a:gd name="T41" fmla="*/ 404 h 462"/>
                    <a:gd name="T42" fmla="*/ 389 w 440"/>
                    <a:gd name="T43" fmla="*/ 389 h 462"/>
                    <a:gd name="T44" fmla="*/ 383 w 440"/>
                    <a:gd name="T45" fmla="*/ 402 h 462"/>
                    <a:gd name="T46" fmla="*/ 351 w 440"/>
                    <a:gd name="T47" fmla="*/ 402 h 462"/>
                    <a:gd name="T48" fmla="*/ 344 w 440"/>
                    <a:gd name="T49" fmla="*/ 396 h 462"/>
                    <a:gd name="T50" fmla="*/ 350 w 440"/>
                    <a:gd name="T51" fmla="*/ 393 h 462"/>
                    <a:gd name="T52" fmla="*/ 338 w 440"/>
                    <a:gd name="T53" fmla="*/ 393 h 462"/>
                    <a:gd name="T54" fmla="*/ 323 w 440"/>
                    <a:gd name="T55" fmla="*/ 393 h 462"/>
                    <a:gd name="T56" fmla="*/ 306 w 440"/>
                    <a:gd name="T57" fmla="*/ 394 h 462"/>
                    <a:gd name="T58" fmla="*/ 291 w 440"/>
                    <a:gd name="T59" fmla="*/ 394 h 462"/>
                    <a:gd name="T60" fmla="*/ 284 w 440"/>
                    <a:gd name="T61" fmla="*/ 394 h 462"/>
                    <a:gd name="T62" fmla="*/ 282 w 440"/>
                    <a:gd name="T63" fmla="*/ 400 h 462"/>
                    <a:gd name="T64" fmla="*/ 306 w 440"/>
                    <a:gd name="T65" fmla="*/ 398 h 462"/>
                    <a:gd name="T66" fmla="*/ 263 w 440"/>
                    <a:gd name="T67" fmla="*/ 404 h 462"/>
                    <a:gd name="T68" fmla="*/ 237 w 440"/>
                    <a:gd name="T69" fmla="*/ 398 h 462"/>
                    <a:gd name="T70" fmla="*/ 231 w 440"/>
                    <a:gd name="T71" fmla="*/ 402 h 462"/>
                    <a:gd name="T72" fmla="*/ 246 w 440"/>
                    <a:gd name="T73" fmla="*/ 402 h 462"/>
                    <a:gd name="T74" fmla="*/ 216 w 440"/>
                    <a:gd name="T75" fmla="*/ 411 h 462"/>
                    <a:gd name="T76" fmla="*/ 117 w 440"/>
                    <a:gd name="T77" fmla="*/ 445 h 462"/>
                    <a:gd name="T78" fmla="*/ 75 w 440"/>
                    <a:gd name="T79" fmla="*/ 451 h 462"/>
                    <a:gd name="T80" fmla="*/ 75 w 440"/>
                    <a:gd name="T81" fmla="*/ 411 h 462"/>
                    <a:gd name="T82" fmla="*/ 89 w 440"/>
                    <a:gd name="T83" fmla="*/ 394 h 462"/>
                    <a:gd name="T84" fmla="*/ 90 w 440"/>
                    <a:gd name="T85" fmla="*/ 374 h 462"/>
                    <a:gd name="T86" fmla="*/ 73 w 440"/>
                    <a:gd name="T87" fmla="*/ 351 h 462"/>
                    <a:gd name="T88" fmla="*/ 58 w 440"/>
                    <a:gd name="T89" fmla="*/ 336 h 462"/>
                    <a:gd name="T90" fmla="*/ 36 w 440"/>
                    <a:gd name="T91" fmla="*/ 323 h 462"/>
                    <a:gd name="T92" fmla="*/ 15 w 440"/>
                    <a:gd name="T93" fmla="*/ 317 h 462"/>
                    <a:gd name="T94" fmla="*/ 0 w 440"/>
                    <a:gd name="T95" fmla="*/ 308 h 462"/>
                    <a:gd name="T96" fmla="*/ 25 w 440"/>
                    <a:gd name="T97" fmla="*/ 270 h 462"/>
                    <a:gd name="T98" fmla="*/ 15 w 440"/>
                    <a:gd name="T99" fmla="*/ 225 h 462"/>
                    <a:gd name="T100" fmla="*/ 38 w 440"/>
                    <a:gd name="T101" fmla="*/ 214 h 462"/>
                    <a:gd name="T102" fmla="*/ 45 w 440"/>
                    <a:gd name="T103" fmla="*/ 186 h 462"/>
                    <a:gd name="T104" fmla="*/ 40 w 440"/>
                    <a:gd name="T105" fmla="*/ 162 h 462"/>
                    <a:gd name="T106" fmla="*/ 66 w 440"/>
                    <a:gd name="T107" fmla="*/ 171 h 462"/>
                    <a:gd name="T108" fmla="*/ 49 w 440"/>
                    <a:gd name="T109" fmla="*/ 141 h 462"/>
                    <a:gd name="T110" fmla="*/ 55 w 440"/>
                    <a:gd name="T111" fmla="*/ 96 h 462"/>
                    <a:gd name="T112" fmla="*/ 34 w 440"/>
                    <a:gd name="T113" fmla="*/ 60 h 462"/>
                    <a:gd name="T114" fmla="*/ 55 w 440"/>
                    <a:gd name="T115" fmla="*/ 39 h 462"/>
                    <a:gd name="T116" fmla="*/ 68 w 440"/>
                    <a:gd name="T117" fmla="*/ 23 h 462"/>
                    <a:gd name="T118" fmla="*/ 85 w 440"/>
                    <a:gd name="T119" fmla="*/ 28 h 462"/>
                    <a:gd name="T120" fmla="*/ 119 w 440"/>
                    <a:gd name="T121" fmla="*/ 38 h 462"/>
                    <a:gd name="T122" fmla="*/ 139 w 440"/>
                    <a:gd name="T123" fmla="*/ 21 h 462"/>
                    <a:gd name="T124" fmla="*/ 158 w 440"/>
                    <a:gd name="T125" fmla="*/ 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462">
                      <a:moveTo>
                        <a:pt x="391" y="406"/>
                      </a:moveTo>
                      <a:lnTo>
                        <a:pt x="393" y="406"/>
                      </a:lnTo>
                      <a:lnTo>
                        <a:pt x="393" y="406"/>
                      </a:lnTo>
                      <a:lnTo>
                        <a:pt x="393" y="406"/>
                      </a:lnTo>
                      <a:lnTo>
                        <a:pt x="395" y="408"/>
                      </a:lnTo>
                      <a:lnTo>
                        <a:pt x="396" y="408"/>
                      </a:lnTo>
                      <a:lnTo>
                        <a:pt x="396" y="409"/>
                      </a:lnTo>
                      <a:lnTo>
                        <a:pt x="393" y="408"/>
                      </a:lnTo>
                      <a:lnTo>
                        <a:pt x="385" y="408"/>
                      </a:lnTo>
                      <a:lnTo>
                        <a:pt x="385" y="406"/>
                      </a:lnTo>
                      <a:lnTo>
                        <a:pt x="385" y="406"/>
                      </a:lnTo>
                      <a:lnTo>
                        <a:pt x="387" y="404"/>
                      </a:lnTo>
                      <a:lnTo>
                        <a:pt x="387" y="404"/>
                      </a:lnTo>
                      <a:lnTo>
                        <a:pt x="389" y="404"/>
                      </a:lnTo>
                      <a:lnTo>
                        <a:pt x="391" y="404"/>
                      </a:lnTo>
                      <a:lnTo>
                        <a:pt x="391" y="406"/>
                      </a:lnTo>
                      <a:lnTo>
                        <a:pt x="391" y="406"/>
                      </a:lnTo>
                      <a:lnTo>
                        <a:pt x="391" y="406"/>
                      </a:lnTo>
                      <a:close/>
                      <a:moveTo>
                        <a:pt x="171" y="2"/>
                      </a:moveTo>
                      <a:lnTo>
                        <a:pt x="171" y="4"/>
                      </a:lnTo>
                      <a:lnTo>
                        <a:pt x="171" y="6"/>
                      </a:lnTo>
                      <a:lnTo>
                        <a:pt x="173" y="6"/>
                      </a:lnTo>
                      <a:lnTo>
                        <a:pt x="175" y="6"/>
                      </a:lnTo>
                      <a:lnTo>
                        <a:pt x="175" y="8"/>
                      </a:lnTo>
                      <a:lnTo>
                        <a:pt x="175" y="8"/>
                      </a:lnTo>
                      <a:lnTo>
                        <a:pt x="171" y="9"/>
                      </a:lnTo>
                      <a:lnTo>
                        <a:pt x="173" y="9"/>
                      </a:lnTo>
                      <a:lnTo>
                        <a:pt x="173" y="11"/>
                      </a:lnTo>
                      <a:lnTo>
                        <a:pt x="173" y="11"/>
                      </a:lnTo>
                      <a:lnTo>
                        <a:pt x="171" y="13"/>
                      </a:lnTo>
                      <a:lnTo>
                        <a:pt x="171" y="13"/>
                      </a:lnTo>
                      <a:lnTo>
                        <a:pt x="171" y="15"/>
                      </a:lnTo>
                      <a:lnTo>
                        <a:pt x="171" y="15"/>
                      </a:lnTo>
                      <a:lnTo>
                        <a:pt x="171" y="15"/>
                      </a:lnTo>
                      <a:lnTo>
                        <a:pt x="171" y="15"/>
                      </a:lnTo>
                      <a:lnTo>
                        <a:pt x="173" y="15"/>
                      </a:lnTo>
                      <a:lnTo>
                        <a:pt x="173" y="17"/>
                      </a:lnTo>
                      <a:lnTo>
                        <a:pt x="173" y="17"/>
                      </a:lnTo>
                      <a:lnTo>
                        <a:pt x="173" y="17"/>
                      </a:lnTo>
                      <a:lnTo>
                        <a:pt x="175" y="17"/>
                      </a:lnTo>
                      <a:lnTo>
                        <a:pt x="175" y="17"/>
                      </a:lnTo>
                      <a:lnTo>
                        <a:pt x="175" y="17"/>
                      </a:lnTo>
                      <a:lnTo>
                        <a:pt x="175" y="19"/>
                      </a:lnTo>
                      <a:lnTo>
                        <a:pt x="175" y="19"/>
                      </a:lnTo>
                      <a:lnTo>
                        <a:pt x="175" y="19"/>
                      </a:lnTo>
                      <a:lnTo>
                        <a:pt x="175" y="21"/>
                      </a:lnTo>
                      <a:lnTo>
                        <a:pt x="175" y="21"/>
                      </a:lnTo>
                      <a:lnTo>
                        <a:pt x="177" y="23"/>
                      </a:lnTo>
                      <a:lnTo>
                        <a:pt x="175" y="24"/>
                      </a:lnTo>
                      <a:lnTo>
                        <a:pt x="175" y="26"/>
                      </a:lnTo>
                      <a:lnTo>
                        <a:pt x="175" y="26"/>
                      </a:lnTo>
                      <a:lnTo>
                        <a:pt x="175" y="28"/>
                      </a:lnTo>
                      <a:lnTo>
                        <a:pt x="175" y="28"/>
                      </a:lnTo>
                      <a:lnTo>
                        <a:pt x="175" y="30"/>
                      </a:lnTo>
                      <a:lnTo>
                        <a:pt x="175" y="30"/>
                      </a:lnTo>
                      <a:lnTo>
                        <a:pt x="173" y="30"/>
                      </a:lnTo>
                      <a:lnTo>
                        <a:pt x="173" y="30"/>
                      </a:lnTo>
                      <a:lnTo>
                        <a:pt x="173" y="30"/>
                      </a:lnTo>
                      <a:lnTo>
                        <a:pt x="173" y="30"/>
                      </a:lnTo>
                      <a:lnTo>
                        <a:pt x="171" y="32"/>
                      </a:lnTo>
                      <a:lnTo>
                        <a:pt x="171" y="32"/>
                      </a:lnTo>
                      <a:lnTo>
                        <a:pt x="171" y="34"/>
                      </a:lnTo>
                      <a:lnTo>
                        <a:pt x="173" y="34"/>
                      </a:lnTo>
                      <a:lnTo>
                        <a:pt x="173" y="36"/>
                      </a:lnTo>
                      <a:lnTo>
                        <a:pt x="175" y="36"/>
                      </a:lnTo>
                      <a:lnTo>
                        <a:pt x="177" y="38"/>
                      </a:lnTo>
                      <a:lnTo>
                        <a:pt x="181" y="39"/>
                      </a:lnTo>
                      <a:lnTo>
                        <a:pt x="188" y="39"/>
                      </a:lnTo>
                      <a:lnTo>
                        <a:pt x="190" y="38"/>
                      </a:lnTo>
                      <a:lnTo>
                        <a:pt x="190" y="36"/>
                      </a:lnTo>
                      <a:lnTo>
                        <a:pt x="190" y="36"/>
                      </a:lnTo>
                      <a:lnTo>
                        <a:pt x="192" y="34"/>
                      </a:lnTo>
                      <a:lnTo>
                        <a:pt x="192" y="32"/>
                      </a:lnTo>
                      <a:lnTo>
                        <a:pt x="196" y="34"/>
                      </a:lnTo>
                      <a:lnTo>
                        <a:pt x="196" y="32"/>
                      </a:lnTo>
                      <a:lnTo>
                        <a:pt x="196" y="28"/>
                      </a:lnTo>
                      <a:lnTo>
                        <a:pt x="196" y="28"/>
                      </a:lnTo>
                      <a:lnTo>
                        <a:pt x="197" y="26"/>
                      </a:lnTo>
                      <a:lnTo>
                        <a:pt x="197" y="26"/>
                      </a:lnTo>
                      <a:lnTo>
                        <a:pt x="203" y="23"/>
                      </a:lnTo>
                      <a:lnTo>
                        <a:pt x="212" y="21"/>
                      </a:lnTo>
                      <a:lnTo>
                        <a:pt x="216" y="21"/>
                      </a:lnTo>
                      <a:lnTo>
                        <a:pt x="218" y="21"/>
                      </a:lnTo>
                      <a:lnTo>
                        <a:pt x="218" y="21"/>
                      </a:lnTo>
                      <a:lnTo>
                        <a:pt x="220" y="21"/>
                      </a:lnTo>
                      <a:lnTo>
                        <a:pt x="222" y="21"/>
                      </a:lnTo>
                      <a:lnTo>
                        <a:pt x="224" y="23"/>
                      </a:lnTo>
                      <a:lnTo>
                        <a:pt x="224" y="23"/>
                      </a:lnTo>
                      <a:lnTo>
                        <a:pt x="226" y="24"/>
                      </a:lnTo>
                      <a:lnTo>
                        <a:pt x="227" y="26"/>
                      </a:lnTo>
                      <a:lnTo>
                        <a:pt x="227" y="28"/>
                      </a:lnTo>
                      <a:lnTo>
                        <a:pt x="227" y="28"/>
                      </a:lnTo>
                      <a:lnTo>
                        <a:pt x="227" y="28"/>
                      </a:lnTo>
                      <a:lnTo>
                        <a:pt x="229" y="28"/>
                      </a:lnTo>
                      <a:lnTo>
                        <a:pt x="229" y="28"/>
                      </a:lnTo>
                      <a:lnTo>
                        <a:pt x="229" y="28"/>
                      </a:lnTo>
                      <a:lnTo>
                        <a:pt x="229" y="30"/>
                      </a:lnTo>
                      <a:lnTo>
                        <a:pt x="231" y="30"/>
                      </a:lnTo>
                      <a:lnTo>
                        <a:pt x="231" y="32"/>
                      </a:lnTo>
                      <a:lnTo>
                        <a:pt x="233" y="32"/>
                      </a:lnTo>
                      <a:lnTo>
                        <a:pt x="235" y="32"/>
                      </a:lnTo>
                      <a:lnTo>
                        <a:pt x="235" y="32"/>
                      </a:lnTo>
                      <a:lnTo>
                        <a:pt x="235" y="30"/>
                      </a:lnTo>
                      <a:lnTo>
                        <a:pt x="235" y="30"/>
                      </a:lnTo>
                      <a:lnTo>
                        <a:pt x="235" y="30"/>
                      </a:lnTo>
                      <a:lnTo>
                        <a:pt x="237" y="30"/>
                      </a:lnTo>
                      <a:lnTo>
                        <a:pt x="237" y="32"/>
                      </a:lnTo>
                      <a:lnTo>
                        <a:pt x="237" y="32"/>
                      </a:lnTo>
                      <a:lnTo>
                        <a:pt x="239" y="30"/>
                      </a:lnTo>
                      <a:lnTo>
                        <a:pt x="239" y="30"/>
                      </a:lnTo>
                      <a:lnTo>
                        <a:pt x="239" y="30"/>
                      </a:lnTo>
                      <a:lnTo>
                        <a:pt x="239" y="30"/>
                      </a:lnTo>
                      <a:lnTo>
                        <a:pt x="241" y="30"/>
                      </a:lnTo>
                      <a:lnTo>
                        <a:pt x="244" y="30"/>
                      </a:lnTo>
                      <a:lnTo>
                        <a:pt x="244" y="30"/>
                      </a:lnTo>
                      <a:lnTo>
                        <a:pt x="248" y="32"/>
                      </a:lnTo>
                      <a:lnTo>
                        <a:pt x="250" y="32"/>
                      </a:lnTo>
                      <a:lnTo>
                        <a:pt x="250" y="30"/>
                      </a:lnTo>
                      <a:lnTo>
                        <a:pt x="252" y="30"/>
                      </a:lnTo>
                      <a:lnTo>
                        <a:pt x="252" y="32"/>
                      </a:lnTo>
                      <a:lnTo>
                        <a:pt x="252" y="32"/>
                      </a:lnTo>
                      <a:lnTo>
                        <a:pt x="252" y="36"/>
                      </a:lnTo>
                      <a:lnTo>
                        <a:pt x="252" y="38"/>
                      </a:lnTo>
                      <a:lnTo>
                        <a:pt x="252" y="38"/>
                      </a:lnTo>
                      <a:lnTo>
                        <a:pt x="254" y="38"/>
                      </a:lnTo>
                      <a:lnTo>
                        <a:pt x="254" y="38"/>
                      </a:lnTo>
                      <a:lnTo>
                        <a:pt x="256" y="36"/>
                      </a:lnTo>
                      <a:lnTo>
                        <a:pt x="256" y="38"/>
                      </a:lnTo>
                      <a:lnTo>
                        <a:pt x="254" y="39"/>
                      </a:lnTo>
                      <a:lnTo>
                        <a:pt x="254" y="39"/>
                      </a:lnTo>
                      <a:lnTo>
                        <a:pt x="256" y="39"/>
                      </a:lnTo>
                      <a:lnTo>
                        <a:pt x="256" y="41"/>
                      </a:lnTo>
                      <a:lnTo>
                        <a:pt x="256" y="41"/>
                      </a:lnTo>
                      <a:lnTo>
                        <a:pt x="258" y="43"/>
                      </a:lnTo>
                      <a:lnTo>
                        <a:pt x="258" y="43"/>
                      </a:lnTo>
                      <a:lnTo>
                        <a:pt x="256" y="45"/>
                      </a:lnTo>
                      <a:lnTo>
                        <a:pt x="256" y="45"/>
                      </a:lnTo>
                      <a:lnTo>
                        <a:pt x="256" y="45"/>
                      </a:lnTo>
                      <a:lnTo>
                        <a:pt x="258" y="45"/>
                      </a:lnTo>
                      <a:lnTo>
                        <a:pt x="258" y="45"/>
                      </a:lnTo>
                      <a:lnTo>
                        <a:pt x="258" y="45"/>
                      </a:lnTo>
                      <a:lnTo>
                        <a:pt x="258" y="47"/>
                      </a:lnTo>
                      <a:lnTo>
                        <a:pt x="258" y="47"/>
                      </a:lnTo>
                      <a:lnTo>
                        <a:pt x="259" y="47"/>
                      </a:lnTo>
                      <a:lnTo>
                        <a:pt x="259" y="45"/>
                      </a:lnTo>
                      <a:lnTo>
                        <a:pt x="259" y="47"/>
                      </a:lnTo>
                      <a:lnTo>
                        <a:pt x="261" y="49"/>
                      </a:lnTo>
                      <a:lnTo>
                        <a:pt x="261" y="49"/>
                      </a:lnTo>
                      <a:lnTo>
                        <a:pt x="263" y="49"/>
                      </a:lnTo>
                      <a:lnTo>
                        <a:pt x="263" y="51"/>
                      </a:lnTo>
                      <a:lnTo>
                        <a:pt x="263" y="51"/>
                      </a:lnTo>
                      <a:lnTo>
                        <a:pt x="263" y="53"/>
                      </a:lnTo>
                      <a:lnTo>
                        <a:pt x="261" y="53"/>
                      </a:lnTo>
                      <a:lnTo>
                        <a:pt x="263" y="53"/>
                      </a:lnTo>
                      <a:lnTo>
                        <a:pt x="263" y="54"/>
                      </a:lnTo>
                      <a:lnTo>
                        <a:pt x="263" y="56"/>
                      </a:lnTo>
                      <a:lnTo>
                        <a:pt x="263" y="56"/>
                      </a:lnTo>
                      <a:lnTo>
                        <a:pt x="263" y="60"/>
                      </a:lnTo>
                      <a:lnTo>
                        <a:pt x="263" y="60"/>
                      </a:lnTo>
                      <a:lnTo>
                        <a:pt x="265" y="62"/>
                      </a:lnTo>
                      <a:lnTo>
                        <a:pt x="265" y="62"/>
                      </a:lnTo>
                      <a:lnTo>
                        <a:pt x="267" y="62"/>
                      </a:lnTo>
                      <a:lnTo>
                        <a:pt x="267" y="62"/>
                      </a:lnTo>
                      <a:lnTo>
                        <a:pt x="267" y="60"/>
                      </a:lnTo>
                      <a:lnTo>
                        <a:pt x="269" y="62"/>
                      </a:lnTo>
                      <a:lnTo>
                        <a:pt x="269" y="62"/>
                      </a:lnTo>
                      <a:lnTo>
                        <a:pt x="269" y="62"/>
                      </a:lnTo>
                      <a:lnTo>
                        <a:pt x="269" y="62"/>
                      </a:lnTo>
                      <a:lnTo>
                        <a:pt x="271" y="62"/>
                      </a:lnTo>
                      <a:lnTo>
                        <a:pt x="273" y="62"/>
                      </a:lnTo>
                      <a:lnTo>
                        <a:pt x="273" y="64"/>
                      </a:lnTo>
                      <a:lnTo>
                        <a:pt x="274" y="66"/>
                      </a:lnTo>
                      <a:lnTo>
                        <a:pt x="274" y="64"/>
                      </a:lnTo>
                      <a:lnTo>
                        <a:pt x="276" y="66"/>
                      </a:lnTo>
                      <a:lnTo>
                        <a:pt x="276" y="68"/>
                      </a:lnTo>
                      <a:lnTo>
                        <a:pt x="276" y="68"/>
                      </a:lnTo>
                      <a:lnTo>
                        <a:pt x="276" y="70"/>
                      </a:lnTo>
                      <a:lnTo>
                        <a:pt x="274" y="70"/>
                      </a:lnTo>
                      <a:lnTo>
                        <a:pt x="274" y="70"/>
                      </a:lnTo>
                      <a:lnTo>
                        <a:pt x="274" y="70"/>
                      </a:lnTo>
                      <a:lnTo>
                        <a:pt x="276" y="71"/>
                      </a:lnTo>
                      <a:lnTo>
                        <a:pt x="276" y="71"/>
                      </a:lnTo>
                      <a:lnTo>
                        <a:pt x="276" y="71"/>
                      </a:lnTo>
                      <a:lnTo>
                        <a:pt x="278" y="71"/>
                      </a:lnTo>
                      <a:lnTo>
                        <a:pt x="278" y="71"/>
                      </a:lnTo>
                      <a:lnTo>
                        <a:pt x="278" y="71"/>
                      </a:lnTo>
                      <a:lnTo>
                        <a:pt x="278" y="71"/>
                      </a:lnTo>
                      <a:lnTo>
                        <a:pt x="280" y="71"/>
                      </a:lnTo>
                      <a:lnTo>
                        <a:pt x="280" y="71"/>
                      </a:lnTo>
                      <a:lnTo>
                        <a:pt x="280" y="71"/>
                      </a:lnTo>
                      <a:lnTo>
                        <a:pt x="282" y="73"/>
                      </a:lnTo>
                      <a:lnTo>
                        <a:pt x="282" y="73"/>
                      </a:lnTo>
                      <a:lnTo>
                        <a:pt x="282" y="75"/>
                      </a:lnTo>
                      <a:lnTo>
                        <a:pt x="282" y="75"/>
                      </a:lnTo>
                      <a:lnTo>
                        <a:pt x="284" y="75"/>
                      </a:lnTo>
                      <a:lnTo>
                        <a:pt x="284" y="75"/>
                      </a:lnTo>
                      <a:lnTo>
                        <a:pt x="284" y="77"/>
                      </a:lnTo>
                      <a:lnTo>
                        <a:pt x="284" y="75"/>
                      </a:lnTo>
                      <a:lnTo>
                        <a:pt x="286" y="75"/>
                      </a:lnTo>
                      <a:lnTo>
                        <a:pt x="286" y="75"/>
                      </a:lnTo>
                      <a:lnTo>
                        <a:pt x="286" y="75"/>
                      </a:lnTo>
                      <a:lnTo>
                        <a:pt x="288" y="73"/>
                      </a:lnTo>
                      <a:lnTo>
                        <a:pt x="288" y="73"/>
                      </a:lnTo>
                      <a:lnTo>
                        <a:pt x="289" y="73"/>
                      </a:lnTo>
                      <a:lnTo>
                        <a:pt x="289" y="73"/>
                      </a:lnTo>
                      <a:lnTo>
                        <a:pt x="291" y="75"/>
                      </a:lnTo>
                      <a:lnTo>
                        <a:pt x="291" y="75"/>
                      </a:lnTo>
                      <a:lnTo>
                        <a:pt x="293" y="75"/>
                      </a:lnTo>
                      <a:lnTo>
                        <a:pt x="293" y="75"/>
                      </a:lnTo>
                      <a:lnTo>
                        <a:pt x="293" y="73"/>
                      </a:lnTo>
                      <a:lnTo>
                        <a:pt x="293" y="71"/>
                      </a:lnTo>
                      <a:lnTo>
                        <a:pt x="293" y="71"/>
                      </a:lnTo>
                      <a:lnTo>
                        <a:pt x="293" y="71"/>
                      </a:lnTo>
                      <a:lnTo>
                        <a:pt x="295" y="71"/>
                      </a:lnTo>
                      <a:lnTo>
                        <a:pt x="295" y="71"/>
                      </a:lnTo>
                      <a:lnTo>
                        <a:pt x="297" y="71"/>
                      </a:lnTo>
                      <a:lnTo>
                        <a:pt x="297" y="71"/>
                      </a:lnTo>
                      <a:lnTo>
                        <a:pt x="297" y="73"/>
                      </a:lnTo>
                      <a:lnTo>
                        <a:pt x="295" y="75"/>
                      </a:lnTo>
                      <a:lnTo>
                        <a:pt x="295" y="77"/>
                      </a:lnTo>
                      <a:lnTo>
                        <a:pt x="297" y="79"/>
                      </a:lnTo>
                      <a:lnTo>
                        <a:pt x="299" y="79"/>
                      </a:lnTo>
                      <a:lnTo>
                        <a:pt x="301" y="79"/>
                      </a:lnTo>
                      <a:lnTo>
                        <a:pt x="303" y="79"/>
                      </a:lnTo>
                      <a:lnTo>
                        <a:pt x="304" y="79"/>
                      </a:lnTo>
                      <a:lnTo>
                        <a:pt x="304" y="83"/>
                      </a:lnTo>
                      <a:lnTo>
                        <a:pt x="304" y="83"/>
                      </a:lnTo>
                      <a:lnTo>
                        <a:pt x="306" y="83"/>
                      </a:lnTo>
                      <a:lnTo>
                        <a:pt x="306" y="83"/>
                      </a:lnTo>
                      <a:lnTo>
                        <a:pt x="306" y="81"/>
                      </a:lnTo>
                      <a:lnTo>
                        <a:pt x="308" y="81"/>
                      </a:lnTo>
                      <a:lnTo>
                        <a:pt x="310" y="81"/>
                      </a:lnTo>
                      <a:lnTo>
                        <a:pt x="310" y="81"/>
                      </a:lnTo>
                      <a:lnTo>
                        <a:pt x="310" y="79"/>
                      </a:lnTo>
                      <a:lnTo>
                        <a:pt x="310" y="79"/>
                      </a:lnTo>
                      <a:lnTo>
                        <a:pt x="310" y="77"/>
                      </a:lnTo>
                      <a:lnTo>
                        <a:pt x="310" y="75"/>
                      </a:lnTo>
                      <a:lnTo>
                        <a:pt x="312" y="75"/>
                      </a:lnTo>
                      <a:lnTo>
                        <a:pt x="314" y="73"/>
                      </a:lnTo>
                      <a:lnTo>
                        <a:pt x="312" y="73"/>
                      </a:lnTo>
                      <a:lnTo>
                        <a:pt x="312" y="73"/>
                      </a:lnTo>
                      <a:lnTo>
                        <a:pt x="314" y="71"/>
                      </a:lnTo>
                      <a:lnTo>
                        <a:pt x="314" y="71"/>
                      </a:lnTo>
                      <a:lnTo>
                        <a:pt x="318" y="71"/>
                      </a:lnTo>
                      <a:lnTo>
                        <a:pt x="318" y="70"/>
                      </a:lnTo>
                      <a:lnTo>
                        <a:pt x="320" y="68"/>
                      </a:lnTo>
                      <a:lnTo>
                        <a:pt x="321" y="66"/>
                      </a:lnTo>
                      <a:lnTo>
                        <a:pt x="323" y="66"/>
                      </a:lnTo>
                      <a:lnTo>
                        <a:pt x="327" y="68"/>
                      </a:lnTo>
                      <a:lnTo>
                        <a:pt x="327" y="68"/>
                      </a:lnTo>
                      <a:lnTo>
                        <a:pt x="329" y="68"/>
                      </a:lnTo>
                      <a:lnTo>
                        <a:pt x="329" y="68"/>
                      </a:lnTo>
                      <a:lnTo>
                        <a:pt x="329" y="68"/>
                      </a:lnTo>
                      <a:lnTo>
                        <a:pt x="329" y="68"/>
                      </a:lnTo>
                      <a:lnTo>
                        <a:pt x="331" y="66"/>
                      </a:lnTo>
                      <a:lnTo>
                        <a:pt x="331" y="66"/>
                      </a:lnTo>
                      <a:lnTo>
                        <a:pt x="333" y="66"/>
                      </a:lnTo>
                      <a:lnTo>
                        <a:pt x="333" y="66"/>
                      </a:lnTo>
                      <a:lnTo>
                        <a:pt x="335" y="64"/>
                      </a:lnTo>
                      <a:lnTo>
                        <a:pt x="335" y="64"/>
                      </a:lnTo>
                      <a:lnTo>
                        <a:pt x="336" y="62"/>
                      </a:lnTo>
                      <a:lnTo>
                        <a:pt x="338" y="62"/>
                      </a:lnTo>
                      <a:lnTo>
                        <a:pt x="340" y="60"/>
                      </a:lnTo>
                      <a:lnTo>
                        <a:pt x="346" y="60"/>
                      </a:lnTo>
                      <a:lnTo>
                        <a:pt x="346" y="60"/>
                      </a:lnTo>
                      <a:lnTo>
                        <a:pt x="348" y="60"/>
                      </a:lnTo>
                      <a:lnTo>
                        <a:pt x="348" y="58"/>
                      </a:lnTo>
                      <a:lnTo>
                        <a:pt x="350" y="58"/>
                      </a:lnTo>
                      <a:lnTo>
                        <a:pt x="350" y="58"/>
                      </a:lnTo>
                      <a:lnTo>
                        <a:pt x="353" y="56"/>
                      </a:lnTo>
                      <a:lnTo>
                        <a:pt x="353" y="56"/>
                      </a:lnTo>
                      <a:lnTo>
                        <a:pt x="355" y="58"/>
                      </a:lnTo>
                      <a:lnTo>
                        <a:pt x="355" y="58"/>
                      </a:lnTo>
                      <a:lnTo>
                        <a:pt x="355" y="58"/>
                      </a:lnTo>
                      <a:lnTo>
                        <a:pt x="357" y="56"/>
                      </a:lnTo>
                      <a:lnTo>
                        <a:pt x="357" y="56"/>
                      </a:lnTo>
                      <a:lnTo>
                        <a:pt x="357" y="56"/>
                      </a:lnTo>
                      <a:lnTo>
                        <a:pt x="359" y="58"/>
                      </a:lnTo>
                      <a:lnTo>
                        <a:pt x="361" y="58"/>
                      </a:lnTo>
                      <a:lnTo>
                        <a:pt x="365" y="58"/>
                      </a:lnTo>
                      <a:lnTo>
                        <a:pt x="376" y="60"/>
                      </a:lnTo>
                      <a:lnTo>
                        <a:pt x="378" y="60"/>
                      </a:lnTo>
                      <a:lnTo>
                        <a:pt x="378" y="60"/>
                      </a:lnTo>
                      <a:lnTo>
                        <a:pt x="380" y="62"/>
                      </a:lnTo>
                      <a:lnTo>
                        <a:pt x="381" y="60"/>
                      </a:lnTo>
                      <a:lnTo>
                        <a:pt x="381" y="60"/>
                      </a:lnTo>
                      <a:lnTo>
                        <a:pt x="381" y="60"/>
                      </a:lnTo>
                      <a:lnTo>
                        <a:pt x="381" y="62"/>
                      </a:lnTo>
                      <a:lnTo>
                        <a:pt x="381" y="64"/>
                      </a:lnTo>
                      <a:lnTo>
                        <a:pt x="383" y="64"/>
                      </a:lnTo>
                      <a:lnTo>
                        <a:pt x="385" y="64"/>
                      </a:lnTo>
                      <a:lnTo>
                        <a:pt x="385" y="64"/>
                      </a:lnTo>
                      <a:lnTo>
                        <a:pt x="387" y="60"/>
                      </a:lnTo>
                      <a:lnTo>
                        <a:pt x="389" y="58"/>
                      </a:lnTo>
                      <a:lnTo>
                        <a:pt x="389" y="60"/>
                      </a:lnTo>
                      <a:lnTo>
                        <a:pt x="389" y="62"/>
                      </a:lnTo>
                      <a:lnTo>
                        <a:pt x="391" y="64"/>
                      </a:lnTo>
                      <a:lnTo>
                        <a:pt x="391" y="66"/>
                      </a:lnTo>
                      <a:lnTo>
                        <a:pt x="393" y="66"/>
                      </a:lnTo>
                      <a:lnTo>
                        <a:pt x="395" y="66"/>
                      </a:lnTo>
                      <a:lnTo>
                        <a:pt x="396" y="68"/>
                      </a:lnTo>
                      <a:lnTo>
                        <a:pt x="396" y="71"/>
                      </a:lnTo>
                      <a:lnTo>
                        <a:pt x="398" y="73"/>
                      </a:lnTo>
                      <a:lnTo>
                        <a:pt x="398" y="73"/>
                      </a:lnTo>
                      <a:lnTo>
                        <a:pt x="400" y="73"/>
                      </a:lnTo>
                      <a:lnTo>
                        <a:pt x="402" y="73"/>
                      </a:lnTo>
                      <a:lnTo>
                        <a:pt x="404" y="73"/>
                      </a:lnTo>
                      <a:lnTo>
                        <a:pt x="406" y="73"/>
                      </a:lnTo>
                      <a:lnTo>
                        <a:pt x="406" y="75"/>
                      </a:lnTo>
                      <a:lnTo>
                        <a:pt x="408" y="79"/>
                      </a:lnTo>
                      <a:lnTo>
                        <a:pt x="412" y="86"/>
                      </a:lnTo>
                      <a:lnTo>
                        <a:pt x="417" y="96"/>
                      </a:lnTo>
                      <a:lnTo>
                        <a:pt x="419" y="98"/>
                      </a:lnTo>
                      <a:lnTo>
                        <a:pt x="421" y="98"/>
                      </a:lnTo>
                      <a:lnTo>
                        <a:pt x="423" y="96"/>
                      </a:lnTo>
                      <a:lnTo>
                        <a:pt x="425" y="92"/>
                      </a:lnTo>
                      <a:lnTo>
                        <a:pt x="427" y="90"/>
                      </a:lnTo>
                      <a:lnTo>
                        <a:pt x="428" y="92"/>
                      </a:lnTo>
                      <a:lnTo>
                        <a:pt x="428" y="92"/>
                      </a:lnTo>
                      <a:lnTo>
                        <a:pt x="427" y="94"/>
                      </a:lnTo>
                      <a:lnTo>
                        <a:pt x="427" y="96"/>
                      </a:lnTo>
                      <a:lnTo>
                        <a:pt x="428" y="96"/>
                      </a:lnTo>
                      <a:lnTo>
                        <a:pt x="428" y="100"/>
                      </a:lnTo>
                      <a:lnTo>
                        <a:pt x="427" y="100"/>
                      </a:lnTo>
                      <a:lnTo>
                        <a:pt x="427" y="100"/>
                      </a:lnTo>
                      <a:lnTo>
                        <a:pt x="425" y="101"/>
                      </a:lnTo>
                      <a:lnTo>
                        <a:pt x="425" y="101"/>
                      </a:lnTo>
                      <a:lnTo>
                        <a:pt x="425" y="103"/>
                      </a:lnTo>
                      <a:lnTo>
                        <a:pt x="425" y="103"/>
                      </a:lnTo>
                      <a:lnTo>
                        <a:pt x="427" y="105"/>
                      </a:lnTo>
                      <a:lnTo>
                        <a:pt x="428" y="105"/>
                      </a:lnTo>
                      <a:lnTo>
                        <a:pt x="428" y="105"/>
                      </a:lnTo>
                      <a:lnTo>
                        <a:pt x="428" y="107"/>
                      </a:lnTo>
                      <a:lnTo>
                        <a:pt x="428" y="109"/>
                      </a:lnTo>
                      <a:lnTo>
                        <a:pt x="425" y="109"/>
                      </a:lnTo>
                      <a:lnTo>
                        <a:pt x="425" y="111"/>
                      </a:lnTo>
                      <a:lnTo>
                        <a:pt x="423" y="115"/>
                      </a:lnTo>
                      <a:lnTo>
                        <a:pt x="421" y="115"/>
                      </a:lnTo>
                      <a:lnTo>
                        <a:pt x="421" y="116"/>
                      </a:lnTo>
                      <a:lnTo>
                        <a:pt x="421" y="120"/>
                      </a:lnTo>
                      <a:lnTo>
                        <a:pt x="421" y="120"/>
                      </a:lnTo>
                      <a:lnTo>
                        <a:pt x="421" y="122"/>
                      </a:lnTo>
                      <a:lnTo>
                        <a:pt x="421" y="122"/>
                      </a:lnTo>
                      <a:lnTo>
                        <a:pt x="421" y="122"/>
                      </a:lnTo>
                      <a:lnTo>
                        <a:pt x="423" y="124"/>
                      </a:lnTo>
                      <a:lnTo>
                        <a:pt x="423" y="124"/>
                      </a:lnTo>
                      <a:lnTo>
                        <a:pt x="425" y="124"/>
                      </a:lnTo>
                      <a:lnTo>
                        <a:pt x="427" y="124"/>
                      </a:lnTo>
                      <a:lnTo>
                        <a:pt x="428" y="124"/>
                      </a:lnTo>
                      <a:lnTo>
                        <a:pt x="428" y="126"/>
                      </a:lnTo>
                      <a:lnTo>
                        <a:pt x="428" y="128"/>
                      </a:lnTo>
                      <a:lnTo>
                        <a:pt x="430" y="131"/>
                      </a:lnTo>
                      <a:lnTo>
                        <a:pt x="430" y="131"/>
                      </a:lnTo>
                      <a:lnTo>
                        <a:pt x="430" y="131"/>
                      </a:lnTo>
                      <a:lnTo>
                        <a:pt x="432" y="131"/>
                      </a:lnTo>
                      <a:lnTo>
                        <a:pt x="432" y="131"/>
                      </a:lnTo>
                      <a:lnTo>
                        <a:pt x="432" y="133"/>
                      </a:lnTo>
                      <a:lnTo>
                        <a:pt x="434" y="139"/>
                      </a:lnTo>
                      <a:lnTo>
                        <a:pt x="434" y="139"/>
                      </a:lnTo>
                      <a:lnTo>
                        <a:pt x="432" y="139"/>
                      </a:lnTo>
                      <a:lnTo>
                        <a:pt x="432" y="141"/>
                      </a:lnTo>
                      <a:lnTo>
                        <a:pt x="432" y="141"/>
                      </a:lnTo>
                      <a:lnTo>
                        <a:pt x="432" y="141"/>
                      </a:lnTo>
                      <a:lnTo>
                        <a:pt x="432" y="141"/>
                      </a:lnTo>
                      <a:lnTo>
                        <a:pt x="434" y="143"/>
                      </a:lnTo>
                      <a:lnTo>
                        <a:pt x="440" y="184"/>
                      </a:lnTo>
                      <a:lnTo>
                        <a:pt x="440" y="184"/>
                      </a:lnTo>
                      <a:lnTo>
                        <a:pt x="436" y="186"/>
                      </a:lnTo>
                      <a:lnTo>
                        <a:pt x="434" y="186"/>
                      </a:lnTo>
                      <a:lnTo>
                        <a:pt x="434" y="186"/>
                      </a:lnTo>
                      <a:lnTo>
                        <a:pt x="434" y="186"/>
                      </a:lnTo>
                      <a:lnTo>
                        <a:pt x="432" y="186"/>
                      </a:lnTo>
                      <a:lnTo>
                        <a:pt x="432" y="186"/>
                      </a:lnTo>
                      <a:lnTo>
                        <a:pt x="432" y="188"/>
                      </a:lnTo>
                      <a:lnTo>
                        <a:pt x="432" y="188"/>
                      </a:lnTo>
                      <a:lnTo>
                        <a:pt x="432" y="190"/>
                      </a:lnTo>
                      <a:lnTo>
                        <a:pt x="432" y="192"/>
                      </a:lnTo>
                      <a:lnTo>
                        <a:pt x="434" y="193"/>
                      </a:lnTo>
                      <a:lnTo>
                        <a:pt x="432" y="195"/>
                      </a:lnTo>
                      <a:lnTo>
                        <a:pt x="432" y="195"/>
                      </a:lnTo>
                      <a:lnTo>
                        <a:pt x="430" y="195"/>
                      </a:lnTo>
                      <a:lnTo>
                        <a:pt x="427" y="197"/>
                      </a:lnTo>
                      <a:lnTo>
                        <a:pt x="425" y="199"/>
                      </a:lnTo>
                      <a:lnTo>
                        <a:pt x="421" y="203"/>
                      </a:lnTo>
                      <a:lnTo>
                        <a:pt x="421" y="203"/>
                      </a:lnTo>
                      <a:lnTo>
                        <a:pt x="421" y="203"/>
                      </a:lnTo>
                      <a:lnTo>
                        <a:pt x="421" y="203"/>
                      </a:lnTo>
                      <a:lnTo>
                        <a:pt x="419" y="203"/>
                      </a:lnTo>
                      <a:lnTo>
                        <a:pt x="419" y="203"/>
                      </a:lnTo>
                      <a:lnTo>
                        <a:pt x="419" y="203"/>
                      </a:lnTo>
                      <a:lnTo>
                        <a:pt x="419" y="208"/>
                      </a:lnTo>
                      <a:lnTo>
                        <a:pt x="419" y="208"/>
                      </a:lnTo>
                      <a:lnTo>
                        <a:pt x="417" y="210"/>
                      </a:lnTo>
                      <a:lnTo>
                        <a:pt x="417" y="210"/>
                      </a:lnTo>
                      <a:lnTo>
                        <a:pt x="415" y="212"/>
                      </a:lnTo>
                      <a:lnTo>
                        <a:pt x="415" y="212"/>
                      </a:lnTo>
                      <a:lnTo>
                        <a:pt x="415" y="212"/>
                      </a:lnTo>
                      <a:lnTo>
                        <a:pt x="415" y="212"/>
                      </a:lnTo>
                      <a:lnTo>
                        <a:pt x="415" y="214"/>
                      </a:lnTo>
                      <a:lnTo>
                        <a:pt x="415" y="214"/>
                      </a:lnTo>
                      <a:lnTo>
                        <a:pt x="415" y="214"/>
                      </a:lnTo>
                      <a:lnTo>
                        <a:pt x="410" y="225"/>
                      </a:lnTo>
                      <a:lnTo>
                        <a:pt x="408" y="229"/>
                      </a:lnTo>
                      <a:lnTo>
                        <a:pt x="404" y="252"/>
                      </a:lnTo>
                      <a:lnTo>
                        <a:pt x="406" y="254"/>
                      </a:lnTo>
                      <a:lnTo>
                        <a:pt x="406" y="254"/>
                      </a:lnTo>
                      <a:lnTo>
                        <a:pt x="406" y="255"/>
                      </a:lnTo>
                      <a:lnTo>
                        <a:pt x="406" y="257"/>
                      </a:lnTo>
                      <a:lnTo>
                        <a:pt x="402" y="261"/>
                      </a:lnTo>
                      <a:lnTo>
                        <a:pt x="402" y="261"/>
                      </a:lnTo>
                      <a:lnTo>
                        <a:pt x="402" y="265"/>
                      </a:lnTo>
                      <a:lnTo>
                        <a:pt x="400" y="265"/>
                      </a:lnTo>
                      <a:lnTo>
                        <a:pt x="398" y="267"/>
                      </a:lnTo>
                      <a:lnTo>
                        <a:pt x="396" y="267"/>
                      </a:lnTo>
                      <a:lnTo>
                        <a:pt x="389" y="282"/>
                      </a:lnTo>
                      <a:lnTo>
                        <a:pt x="387" y="284"/>
                      </a:lnTo>
                      <a:lnTo>
                        <a:pt x="387" y="287"/>
                      </a:lnTo>
                      <a:lnTo>
                        <a:pt x="387" y="287"/>
                      </a:lnTo>
                      <a:lnTo>
                        <a:pt x="387" y="289"/>
                      </a:lnTo>
                      <a:lnTo>
                        <a:pt x="389" y="291"/>
                      </a:lnTo>
                      <a:lnTo>
                        <a:pt x="389" y="291"/>
                      </a:lnTo>
                      <a:lnTo>
                        <a:pt x="387" y="295"/>
                      </a:lnTo>
                      <a:lnTo>
                        <a:pt x="387" y="295"/>
                      </a:lnTo>
                      <a:lnTo>
                        <a:pt x="385" y="297"/>
                      </a:lnTo>
                      <a:lnTo>
                        <a:pt x="385" y="297"/>
                      </a:lnTo>
                      <a:lnTo>
                        <a:pt x="385" y="299"/>
                      </a:lnTo>
                      <a:lnTo>
                        <a:pt x="391" y="323"/>
                      </a:lnTo>
                      <a:lnTo>
                        <a:pt x="393" y="325"/>
                      </a:lnTo>
                      <a:lnTo>
                        <a:pt x="395" y="327"/>
                      </a:lnTo>
                      <a:lnTo>
                        <a:pt x="396" y="331"/>
                      </a:lnTo>
                      <a:lnTo>
                        <a:pt x="398" y="344"/>
                      </a:lnTo>
                      <a:lnTo>
                        <a:pt x="398" y="346"/>
                      </a:lnTo>
                      <a:lnTo>
                        <a:pt x="402" y="351"/>
                      </a:lnTo>
                      <a:lnTo>
                        <a:pt x="402" y="353"/>
                      </a:lnTo>
                      <a:lnTo>
                        <a:pt x="402" y="357"/>
                      </a:lnTo>
                      <a:lnTo>
                        <a:pt x="402" y="364"/>
                      </a:lnTo>
                      <a:lnTo>
                        <a:pt x="408" y="364"/>
                      </a:lnTo>
                      <a:lnTo>
                        <a:pt x="406" y="368"/>
                      </a:lnTo>
                      <a:lnTo>
                        <a:pt x="406" y="370"/>
                      </a:lnTo>
                      <a:lnTo>
                        <a:pt x="408" y="372"/>
                      </a:lnTo>
                      <a:lnTo>
                        <a:pt x="410" y="370"/>
                      </a:lnTo>
                      <a:lnTo>
                        <a:pt x="412" y="370"/>
                      </a:lnTo>
                      <a:lnTo>
                        <a:pt x="413" y="370"/>
                      </a:lnTo>
                      <a:lnTo>
                        <a:pt x="419" y="370"/>
                      </a:lnTo>
                      <a:lnTo>
                        <a:pt x="419" y="372"/>
                      </a:lnTo>
                      <a:lnTo>
                        <a:pt x="419" y="372"/>
                      </a:lnTo>
                      <a:lnTo>
                        <a:pt x="421" y="374"/>
                      </a:lnTo>
                      <a:lnTo>
                        <a:pt x="421" y="377"/>
                      </a:lnTo>
                      <a:lnTo>
                        <a:pt x="421" y="383"/>
                      </a:lnTo>
                      <a:lnTo>
                        <a:pt x="423" y="387"/>
                      </a:lnTo>
                      <a:lnTo>
                        <a:pt x="423" y="389"/>
                      </a:lnTo>
                      <a:lnTo>
                        <a:pt x="423" y="389"/>
                      </a:lnTo>
                      <a:lnTo>
                        <a:pt x="423" y="391"/>
                      </a:lnTo>
                      <a:lnTo>
                        <a:pt x="421" y="391"/>
                      </a:lnTo>
                      <a:lnTo>
                        <a:pt x="419" y="391"/>
                      </a:lnTo>
                      <a:lnTo>
                        <a:pt x="419" y="394"/>
                      </a:lnTo>
                      <a:lnTo>
                        <a:pt x="419" y="396"/>
                      </a:lnTo>
                      <a:lnTo>
                        <a:pt x="421" y="396"/>
                      </a:lnTo>
                      <a:lnTo>
                        <a:pt x="421" y="398"/>
                      </a:lnTo>
                      <a:lnTo>
                        <a:pt x="421" y="398"/>
                      </a:lnTo>
                      <a:lnTo>
                        <a:pt x="421" y="400"/>
                      </a:lnTo>
                      <a:lnTo>
                        <a:pt x="421" y="400"/>
                      </a:lnTo>
                      <a:lnTo>
                        <a:pt x="421" y="400"/>
                      </a:lnTo>
                      <a:lnTo>
                        <a:pt x="421" y="402"/>
                      </a:lnTo>
                      <a:lnTo>
                        <a:pt x="421" y="402"/>
                      </a:lnTo>
                      <a:lnTo>
                        <a:pt x="421" y="404"/>
                      </a:lnTo>
                      <a:lnTo>
                        <a:pt x="421" y="404"/>
                      </a:lnTo>
                      <a:lnTo>
                        <a:pt x="419" y="404"/>
                      </a:lnTo>
                      <a:lnTo>
                        <a:pt x="415" y="404"/>
                      </a:lnTo>
                      <a:lnTo>
                        <a:pt x="415" y="402"/>
                      </a:lnTo>
                      <a:lnTo>
                        <a:pt x="413" y="402"/>
                      </a:lnTo>
                      <a:lnTo>
                        <a:pt x="410" y="402"/>
                      </a:lnTo>
                      <a:lnTo>
                        <a:pt x="408" y="402"/>
                      </a:lnTo>
                      <a:lnTo>
                        <a:pt x="408" y="404"/>
                      </a:lnTo>
                      <a:lnTo>
                        <a:pt x="408" y="406"/>
                      </a:lnTo>
                      <a:lnTo>
                        <a:pt x="408" y="406"/>
                      </a:lnTo>
                      <a:lnTo>
                        <a:pt x="406" y="408"/>
                      </a:lnTo>
                      <a:lnTo>
                        <a:pt x="404" y="406"/>
                      </a:lnTo>
                      <a:lnTo>
                        <a:pt x="400" y="404"/>
                      </a:lnTo>
                      <a:lnTo>
                        <a:pt x="400" y="404"/>
                      </a:lnTo>
                      <a:lnTo>
                        <a:pt x="398" y="404"/>
                      </a:lnTo>
                      <a:lnTo>
                        <a:pt x="395" y="404"/>
                      </a:lnTo>
                      <a:lnTo>
                        <a:pt x="395" y="404"/>
                      </a:lnTo>
                      <a:lnTo>
                        <a:pt x="395" y="404"/>
                      </a:lnTo>
                      <a:lnTo>
                        <a:pt x="393" y="402"/>
                      </a:lnTo>
                      <a:lnTo>
                        <a:pt x="391" y="400"/>
                      </a:lnTo>
                      <a:lnTo>
                        <a:pt x="391" y="400"/>
                      </a:lnTo>
                      <a:lnTo>
                        <a:pt x="389" y="400"/>
                      </a:lnTo>
                      <a:lnTo>
                        <a:pt x="391" y="398"/>
                      </a:lnTo>
                      <a:lnTo>
                        <a:pt x="391" y="396"/>
                      </a:lnTo>
                      <a:lnTo>
                        <a:pt x="393" y="396"/>
                      </a:lnTo>
                      <a:lnTo>
                        <a:pt x="393" y="396"/>
                      </a:lnTo>
                      <a:lnTo>
                        <a:pt x="393" y="394"/>
                      </a:lnTo>
                      <a:lnTo>
                        <a:pt x="393" y="393"/>
                      </a:lnTo>
                      <a:lnTo>
                        <a:pt x="395" y="393"/>
                      </a:lnTo>
                      <a:lnTo>
                        <a:pt x="395" y="393"/>
                      </a:lnTo>
                      <a:lnTo>
                        <a:pt x="395" y="391"/>
                      </a:lnTo>
                      <a:lnTo>
                        <a:pt x="395" y="391"/>
                      </a:lnTo>
                      <a:lnTo>
                        <a:pt x="395" y="389"/>
                      </a:lnTo>
                      <a:lnTo>
                        <a:pt x="395" y="389"/>
                      </a:lnTo>
                      <a:lnTo>
                        <a:pt x="393" y="389"/>
                      </a:lnTo>
                      <a:lnTo>
                        <a:pt x="393" y="389"/>
                      </a:lnTo>
                      <a:lnTo>
                        <a:pt x="391" y="389"/>
                      </a:lnTo>
                      <a:lnTo>
                        <a:pt x="391" y="389"/>
                      </a:lnTo>
                      <a:lnTo>
                        <a:pt x="389" y="389"/>
                      </a:lnTo>
                      <a:lnTo>
                        <a:pt x="389" y="389"/>
                      </a:lnTo>
                      <a:lnTo>
                        <a:pt x="387" y="389"/>
                      </a:lnTo>
                      <a:lnTo>
                        <a:pt x="387" y="391"/>
                      </a:lnTo>
                      <a:lnTo>
                        <a:pt x="385" y="391"/>
                      </a:lnTo>
                      <a:lnTo>
                        <a:pt x="387" y="393"/>
                      </a:lnTo>
                      <a:lnTo>
                        <a:pt x="387" y="394"/>
                      </a:lnTo>
                      <a:lnTo>
                        <a:pt x="385" y="394"/>
                      </a:lnTo>
                      <a:lnTo>
                        <a:pt x="383" y="394"/>
                      </a:lnTo>
                      <a:lnTo>
                        <a:pt x="385" y="396"/>
                      </a:lnTo>
                      <a:lnTo>
                        <a:pt x="385" y="396"/>
                      </a:lnTo>
                      <a:lnTo>
                        <a:pt x="383" y="396"/>
                      </a:lnTo>
                      <a:lnTo>
                        <a:pt x="383" y="396"/>
                      </a:lnTo>
                      <a:lnTo>
                        <a:pt x="383" y="398"/>
                      </a:lnTo>
                      <a:lnTo>
                        <a:pt x="385" y="398"/>
                      </a:lnTo>
                      <a:lnTo>
                        <a:pt x="383" y="398"/>
                      </a:lnTo>
                      <a:lnTo>
                        <a:pt x="385" y="398"/>
                      </a:lnTo>
                      <a:lnTo>
                        <a:pt x="387" y="398"/>
                      </a:lnTo>
                      <a:lnTo>
                        <a:pt x="387" y="398"/>
                      </a:lnTo>
                      <a:lnTo>
                        <a:pt x="387" y="398"/>
                      </a:lnTo>
                      <a:lnTo>
                        <a:pt x="385" y="398"/>
                      </a:lnTo>
                      <a:lnTo>
                        <a:pt x="385" y="398"/>
                      </a:lnTo>
                      <a:lnTo>
                        <a:pt x="383" y="400"/>
                      </a:lnTo>
                      <a:lnTo>
                        <a:pt x="383" y="400"/>
                      </a:lnTo>
                      <a:lnTo>
                        <a:pt x="383" y="402"/>
                      </a:lnTo>
                      <a:lnTo>
                        <a:pt x="381" y="400"/>
                      </a:lnTo>
                      <a:lnTo>
                        <a:pt x="381" y="402"/>
                      </a:lnTo>
                      <a:lnTo>
                        <a:pt x="381" y="402"/>
                      </a:lnTo>
                      <a:lnTo>
                        <a:pt x="383" y="402"/>
                      </a:lnTo>
                      <a:lnTo>
                        <a:pt x="381" y="404"/>
                      </a:lnTo>
                      <a:lnTo>
                        <a:pt x="383" y="404"/>
                      </a:lnTo>
                      <a:lnTo>
                        <a:pt x="383" y="404"/>
                      </a:lnTo>
                      <a:lnTo>
                        <a:pt x="385" y="404"/>
                      </a:lnTo>
                      <a:lnTo>
                        <a:pt x="381" y="406"/>
                      </a:lnTo>
                      <a:lnTo>
                        <a:pt x="378" y="406"/>
                      </a:lnTo>
                      <a:lnTo>
                        <a:pt x="359" y="402"/>
                      </a:lnTo>
                      <a:lnTo>
                        <a:pt x="355" y="402"/>
                      </a:lnTo>
                      <a:lnTo>
                        <a:pt x="353" y="402"/>
                      </a:lnTo>
                      <a:lnTo>
                        <a:pt x="353" y="402"/>
                      </a:lnTo>
                      <a:lnTo>
                        <a:pt x="353" y="402"/>
                      </a:lnTo>
                      <a:lnTo>
                        <a:pt x="353" y="400"/>
                      </a:lnTo>
                      <a:lnTo>
                        <a:pt x="353" y="400"/>
                      </a:lnTo>
                      <a:lnTo>
                        <a:pt x="353" y="400"/>
                      </a:lnTo>
                      <a:lnTo>
                        <a:pt x="351" y="398"/>
                      </a:lnTo>
                      <a:lnTo>
                        <a:pt x="353" y="398"/>
                      </a:lnTo>
                      <a:lnTo>
                        <a:pt x="351" y="398"/>
                      </a:lnTo>
                      <a:lnTo>
                        <a:pt x="351" y="400"/>
                      </a:lnTo>
                      <a:lnTo>
                        <a:pt x="351" y="402"/>
                      </a:lnTo>
                      <a:lnTo>
                        <a:pt x="350" y="402"/>
                      </a:lnTo>
                      <a:lnTo>
                        <a:pt x="350" y="400"/>
                      </a:lnTo>
                      <a:lnTo>
                        <a:pt x="348" y="400"/>
                      </a:lnTo>
                      <a:lnTo>
                        <a:pt x="344" y="400"/>
                      </a:lnTo>
                      <a:lnTo>
                        <a:pt x="344" y="400"/>
                      </a:lnTo>
                      <a:lnTo>
                        <a:pt x="340" y="398"/>
                      </a:lnTo>
                      <a:lnTo>
                        <a:pt x="336" y="398"/>
                      </a:lnTo>
                      <a:lnTo>
                        <a:pt x="333" y="398"/>
                      </a:lnTo>
                      <a:lnTo>
                        <a:pt x="333" y="396"/>
                      </a:lnTo>
                      <a:lnTo>
                        <a:pt x="335" y="396"/>
                      </a:lnTo>
                      <a:lnTo>
                        <a:pt x="335" y="396"/>
                      </a:lnTo>
                      <a:lnTo>
                        <a:pt x="336" y="396"/>
                      </a:lnTo>
                      <a:lnTo>
                        <a:pt x="336" y="394"/>
                      </a:lnTo>
                      <a:lnTo>
                        <a:pt x="338" y="396"/>
                      </a:lnTo>
                      <a:lnTo>
                        <a:pt x="340" y="396"/>
                      </a:lnTo>
                      <a:lnTo>
                        <a:pt x="340" y="396"/>
                      </a:lnTo>
                      <a:lnTo>
                        <a:pt x="340" y="396"/>
                      </a:lnTo>
                      <a:lnTo>
                        <a:pt x="340" y="394"/>
                      </a:lnTo>
                      <a:lnTo>
                        <a:pt x="340" y="394"/>
                      </a:lnTo>
                      <a:lnTo>
                        <a:pt x="340" y="394"/>
                      </a:lnTo>
                      <a:lnTo>
                        <a:pt x="344" y="396"/>
                      </a:lnTo>
                      <a:lnTo>
                        <a:pt x="344" y="396"/>
                      </a:lnTo>
                      <a:lnTo>
                        <a:pt x="344" y="396"/>
                      </a:lnTo>
                      <a:lnTo>
                        <a:pt x="350" y="398"/>
                      </a:lnTo>
                      <a:lnTo>
                        <a:pt x="350" y="396"/>
                      </a:lnTo>
                      <a:lnTo>
                        <a:pt x="348" y="396"/>
                      </a:lnTo>
                      <a:lnTo>
                        <a:pt x="348" y="396"/>
                      </a:lnTo>
                      <a:lnTo>
                        <a:pt x="350" y="396"/>
                      </a:lnTo>
                      <a:lnTo>
                        <a:pt x="351" y="396"/>
                      </a:lnTo>
                      <a:lnTo>
                        <a:pt x="351" y="396"/>
                      </a:lnTo>
                      <a:lnTo>
                        <a:pt x="353" y="394"/>
                      </a:lnTo>
                      <a:lnTo>
                        <a:pt x="353" y="394"/>
                      </a:lnTo>
                      <a:lnTo>
                        <a:pt x="351" y="394"/>
                      </a:lnTo>
                      <a:lnTo>
                        <a:pt x="351" y="393"/>
                      </a:lnTo>
                      <a:lnTo>
                        <a:pt x="350" y="391"/>
                      </a:lnTo>
                      <a:lnTo>
                        <a:pt x="350" y="389"/>
                      </a:lnTo>
                      <a:lnTo>
                        <a:pt x="350" y="389"/>
                      </a:lnTo>
                      <a:lnTo>
                        <a:pt x="350" y="389"/>
                      </a:lnTo>
                      <a:lnTo>
                        <a:pt x="348" y="389"/>
                      </a:lnTo>
                      <a:lnTo>
                        <a:pt x="348" y="389"/>
                      </a:lnTo>
                      <a:lnTo>
                        <a:pt x="348" y="389"/>
                      </a:lnTo>
                      <a:lnTo>
                        <a:pt x="346" y="389"/>
                      </a:lnTo>
                      <a:lnTo>
                        <a:pt x="346" y="389"/>
                      </a:lnTo>
                      <a:lnTo>
                        <a:pt x="346" y="389"/>
                      </a:lnTo>
                      <a:lnTo>
                        <a:pt x="348" y="391"/>
                      </a:lnTo>
                      <a:lnTo>
                        <a:pt x="350" y="393"/>
                      </a:lnTo>
                      <a:lnTo>
                        <a:pt x="350" y="394"/>
                      </a:lnTo>
                      <a:lnTo>
                        <a:pt x="351" y="394"/>
                      </a:lnTo>
                      <a:lnTo>
                        <a:pt x="351" y="396"/>
                      </a:lnTo>
                      <a:lnTo>
                        <a:pt x="350" y="394"/>
                      </a:lnTo>
                      <a:lnTo>
                        <a:pt x="350" y="394"/>
                      </a:lnTo>
                      <a:lnTo>
                        <a:pt x="348" y="396"/>
                      </a:lnTo>
                      <a:lnTo>
                        <a:pt x="348" y="396"/>
                      </a:lnTo>
                      <a:lnTo>
                        <a:pt x="346" y="394"/>
                      </a:lnTo>
                      <a:lnTo>
                        <a:pt x="346" y="394"/>
                      </a:lnTo>
                      <a:lnTo>
                        <a:pt x="344" y="394"/>
                      </a:lnTo>
                      <a:lnTo>
                        <a:pt x="344" y="394"/>
                      </a:lnTo>
                      <a:lnTo>
                        <a:pt x="344" y="394"/>
                      </a:lnTo>
                      <a:lnTo>
                        <a:pt x="342" y="393"/>
                      </a:lnTo>
                      <a:lnTo>
                        <a:pt x="342" y="393"/>
                      </a:lnTo>
                      <a:lnTo>
                        <a:pt x="342" y="391"/>
                      </a:lnTo>
                      <a:lnTo>
                        <a:pt x="340" y="393"/>
                      </a:lnTo>
                      <a:lnTo>
                        <a:pt x="340" y="393"/>
                      </a:lnTo>
                      <a:lnTo>
                        <a:pt x="340" y="393"/>
                      </a:lnTo>
                      <a:lnTo>
                        <a:pt x="340" y="391"/>
                      </a:lnTo>
                      <a:lnTo>
                        <a:pt x="340" y="391"/>
                      </a:lnTo>
                      <a:lnTo>
                        <a:pt x="340" y="391"/>
                      </a:lnTo>
                      <a:lnTo>
                        <a:pt x="340" y="391"/>
                      </a:lnTo>
                      <a:lnTo>
                        <a:pt x="338" y="393"/>
                      </a:lnTo>
                      <a:lnTo>
                        <a:pt x="338" y="393"/>
                      </a:lnTo>
                      <a:lnTo>
                        <a:pt x="336" y="393"/>
                      </a:lnTo>
                      <a:lnTo>
                        <a:pt x="336" y="393"/>
                      </a:lnTo>
                      <a:lnTo>
                        <a:pt x="336" y="393"/>
                      </a:lnTo>
                      <a:lnTo>
                        <a:pt x="335" y="393"/>
                      </a:lnTo>
                      <a:lnTo>
                        <a:pt x="335" y="393"/>
                      </a:lnTo>
                      <a:lnTo>
                        <a:pt x="333" y="393"/>
                      </a:lnTo>
                      <a:lnTo>
                        <a:pt x="333" y="393"/>
                      </a:lnTo>
                      <a:lnTo>
                        <a:pt x="333" y="393"/>
                      </a:lnTo>
                      <a:lnTo>
                        <a:pt x="335" y="393"/>
                      </a:lnTo>
                      <a:lnTo>
                        <a:pt x="335" y="393"/>
                      </a:lnTo>
                      <a:lnTo>
                        <a:pt x="336" y="393"/>
                      </a:lnTo>
                      <a:lnTo>
                        <a:pt x="336" y="394"/>
                      </a:lnTo>
                      <a:lnTo>
                        <a:pt x="336" y="394"/>
                      </a:lnTo>
                      <a:lnTo>
                        <a:pt x="335" y="396"/>
                      </a:lnTo>
                      <a:lnTo>
                        <a:pt x="333" y="396"/>
                      </a:lnTo>
                      <a:lnTo>
                        <a:pt x="329" y="394"/>
                      </a:lnTo>
                      <a:lnTo>
                        <a:pt x="329" y="393"/>
                      </a:lnTo>
                      <a:lnTo>
                        <a:pt x="327" y="394"/>
                      </a:lnTo>
                      <a:lnTo>
                        <a:pt x="327" y="394"/>
                      </a:lnTo>
                      <a:lnTo>
                        <a:pt x="325" y="394"/>
                      </a:lnTo>
                      <a:lnTo>
                        <a:pt x="323" y="393"/>
                      </a:lnTo>
                      <a:lnTo>
                        <a:pt x="323" y="393"/>
                      </a:lnTo>
                      <a:lnTo>
                        <a:pt x="321" y="394"/>
                      </a:lnTo>
                      <a:lnTo>
                        <a:pt x="321" y="394"/>
                      </a:lnTo>
                      <a:lnTo>
                        <a:pt x="320" y="393"/>
                      </a:lnTo>
                      <a:lnTo>
                        <a:pt x="320" y="394"/>
                      </a:lnTo>
                      <a:lnTo>
                        <a:pt x="320" y="394"/>
                      </a:lnTo>
                      <a:lnTo>
                        <a:pt x="320" y="394"/>
                      </a:lnTo>
                      <a:lnTo>
                        <a:pt x="318" y="393"/>
                      </a:lnTo>
                      <a:lnTo>
                        <a:pt x="316" y="394"/>
                      </a:lnTo>
                      <a:lnTo>
                        <a:pt x="316" y="394"/>
                      </a:lnTo>
                      <a:lnTo>
                        <a:pt x="314" y="394"/>
                      </a:lnTo>
                      <a:lnTo>
                        <a:pt x="314" y="394"/>
                      </a:lnTo>
                      <a:lnTo>
                        <a:pt x="314" y="393"/>
                      </a:lnTo>
                      <a:lnTo>
                        <a:pt x="316" y="393"/>
                      </a:lnTo>
                      <a:lnTo>
                        <a:pt x="312" y="393"/>
                      </a:lnTo>
                      <a:lnTo>
                        <a:pt x="312" y="393"/>
                      </a:lnTo>
                      <a:lnTo>
                        <a:pt x="312" y="393"/>
                      </a:lnTo>
                      <a:lnTo>
                        <a:pt x="310" y="393"/>
                      </a:lnTo>
                      <a:lnTo>
                        <a:pt x="310" y="393"/>
                      </a:lnTo>
                      <a:lnTo>
                        <a:pt x="310" y="393"/>
                      </a:lnTo>
                      <a:lnTo>
                        <a:pt x="308" y="394"/>
                      </a:lnTo>
                      <a:lnTo>
                        <a:pt x="308" y="394"/>
                      </a:lnTo>
                      <a:lnTo>
                        <a:pt x="306" y="396"/>
                      </a:lnTo>
                      <a:lnTo>
                        <a:pt x="306" y="394"/>
                      </a:lnTo>
                      <a:lnTo>
                        <a:pt x="304" y="393"/>
                      </a:lnTo>
                      <a:lnTo>
                        <a:pt x="304" y="394"/>
                      </a:lnTo>
                      <a:lnTo>
                        <a:pt x="303" y="394"/>
                      </a:lnTo>
                      <a:lnTo>
                        <a:pt x="303" y="394"/>
                      </a:lnTo>
                      <a:lnTo>
                        <a:pt x="301" y="394"/>
                      </a:lnTo>
                      <a:lnTo>
                        <a:pt x="301" y="394"/>
                      </a:lnTo>
                      <a:lnTo>
                        <a:pt x="301" y="394"/>
                      </a:lnTo>
                      <a:lnTo>
                        <a:pt x="303" y="393"/>
                      </a:lnTo>
                      <a:lnTo>
                        <a:pt x="299" y="394"/>
                      </a:lnTo>
                      <a:lnTo>
                        <a:pt x="299" y="394"/>
                      </a:lnTo>
                      <a:lnTo>
                        <a:pt x="297" y="396"/>
                      </a:lnTo>
                      <a:lnTo>
                        <a:pt x="299" y="394"/>
                      </a:lnTo>
                      <a:lnTo>
                        <a:pt x="299" y="394"/>
                      </a:lnTo>
                      <a:lnTo>
                        <a:pt x="299" y="396"/>
                      </a:lnTo>
                      <a:lnTo>
                        <a:pt x="301" y="396"/>
                      </a:lnTo>
                      <a:lnTo>
                        <a:pt x="299" y="396"/>
                      </a:lnTo>
                      <a:lnTo>
                        <a:pt x="293" y="396"/>
                      </a:lnTo>
                      <a:lnTo>
                        <a:pt x="293" y="394"/>
                      </a:lnTo>
                      <a:lnTo>
                        <a:pt x="293" y="394"/>
                      </a:lnTo>
                      <a:lnTo>
                        <a:pt x="291" y="393"/>
                      </a:lnTo>
                      <a:lnTo>
                        <a:pt x="291" y="394"/>
                      </a:lnTo>
                      <a:lnTo>
                        <a:pt x="291" y="394"/>
                      </a:lnTo>
                      <a:lnTo>
                        <a:pt x="291" y="394"/>
                      </a:lnTo>
                      <a:lnTo>
                        <a:pt x="293" y="396"/>
                      </a:lnTo>
                      <a:lnTo>
                        <a:pt x="293" y="396"/>
                      </a:lnTo>
                      <a:lnTo>
                        <a:pt x="291" y="396"/>
                      </a:lnTo>
                      <a:lnTo>
                        <a:pt x="289" y="396"/>
                      </a:lnTo>
                      <a:lnTo>
                        <a:pt x="289" y="398"/>
                      </a:lnTo>
                      <a:lnTo>
                        <a:pt x="288" y="396"/>
                      </a:lnTo>
                      <a:lnTo>
                        <a:pt x="286" y="396"/>
                      </a:lnTo>
                      <a:lnTo>
                        <a:pt x="284" y="398"/>
                      </a:lnTo>
                      <a:lnTo>
                        <a:pt x="284" y="398"/>
                      </a:lnTo>
                      <a:lnTo>
                        <a:pt x="284" y="398"/>
                      </a:lnTo>
                      <a:lnTo>
                        <a:pt x="282" y="398"/>
                      </a:lnTo>
                      <a:lnTo>
                        <a:pt x="282" y="398"/>
                      </a:lnTo>
                      <a:lnTo>
                        <a:pt x="282" y="398"/>
                      </a:lnTo>
                      <a:lnTo>
                        <a:pt x="282" y="396"/>
                      </a:lnTo>
                      <a:lnTo>
                        <a:pt x="282" y="396"/>
                      </a:lnTo>
                      <a:lnTo>
                        <a:pt x="284" y="396"/>
                      </a:lnTo>
                      <a:lnTo>
                        <a:pt x="284" y="396"/>
                      </a:lnTo>
                      <a:lnTo>
                        <a:pt x="284" y="396"/>
                      </a:lnTo>
                      <a:lnTo>
                        <a:pt x="284" y="396"/>
                      </a:lnTo>
                      <a:lnTo>
                        <a:pt x="284" y="396"/>
                      </a:lnTo>
                      <a:lnTo>
                        <a:pt x="284" y="396"/>
                      </a:lnTo>
                      <a:lnTo>
                        <a:pt x="284" y="394"/>
                      </a:lnTo>
                      <a:lnTo>
                        <a:pt x="284" y="394"/>
                      </a:lnTo>
                      <a:lnTo>
                        <a:pt x="284" y="394"/>
                      </a:lnTo>
                      <a:lnTo>
                        <a:pt x="284" y="393"/>
                      </a:lnTo>
                      <a:lnTo>
                        <a:pt x="284" y="393"/>
                      </a:lnTo>
                      <a:lnTo>
                        <a:pt x="284" y="393"/>
                      </a:lnTo>
                      <a:lnTo>
                        <a:pt x="284" y="394"/>
                      </a:lnTo>
                      <a:lnTo>
                        <a:pt x="282" y="394"/>
                      </a:lnTo>
                      <a:lnTo>
                        <a:pt x="280" y="396"/>
                      </a:lnTo>
                      <a:lnTo>
                        <a:pt x="278" y="396"/>
                      </a:lnTo>
                      <a:lnTo>
                        <a:pt x="280" y="396"/>
                      </a:lnTo>
                      <a:lnTo>
                        <a:pt x="280" y="398"/>
                      </a:lnTo>
                      <a:lnTo>
                        <a:pt x="276" y="400"/>
                      </a:lnTo>
                      <a:lnTo>
                        <a:pt x="274" y="400"/>
                      </a:lnTo>
                      <a:lnTo>
                        <a:pt x="274" y="402"/>
                      </a:lnTo>
                      <a:lnTo>
                        <a:pt x="274" y="402"/>
                      </a:lnTo>
                      <a:lnTo>
                        <a:pt x="274" y="402"/>
                      </a:lnTo>
                      <a:lnTo>
                        <a:pt x="278" y="404"/>
                      </a:lnTo>
                      <a:lnTo>
                        <a:pt x="278" y="402"/>
                      </a:lnTo>
                      <a:lnTo>
                        <a:pt x="280" y="402"/>
                      </a:lnTo>
                      <a:lnTo>
                        <a:pt x="280" y="402"/>
                      </a:lnTo>
                      <a:lnTo>
                        <a:pt x="280" y="400"/>
                      </a:lnTo>
                      <a:lnTo>
                        <a:pt x="282" y="400"/>
                      </a:lnTo>
                      <a:lnTo>
                        <a:pt x="282" y="400"/>
                      </a:lnTo>
                      <a:lnTo>
                        <a:pt x="282" y="400"/>
                      </a:lnTo>
                      <a:lnTo>
                        <a:pt x="284" y="400"/>
                      </a:lnTo>
                      <a:lnTo>
                        <a:pt x="284" y="400"/>
                      </a:lnTo>
                      <a:lnTo>
                        <a:pt x="286" y="400"/>
                      </a:lnTo>
                      <a:lnTo>
                        <a:pt x="289" y="400"/>
                      </a:lnTo>
                      <a:lnTo>
                        <a:pt x="291" y="400"/>
                      </a:lnTo>
                      <a:lnTo>
                        <a:pt x="293" y="400"/>
                      </a:lnTo>
                      <a:lnTo>
                        <a:pt x="293" y="400"/>
                      </a:lnTo>
                      <a:lnTo>
                        <a:pt x="293" y="400"/>
                      </a:lnTo>
                      <a:lnTo>
                        <a:pt x="291" y="400"/>
                      </a:lnTo>
                      <a:lnTo>
                        <a:pt x="291" y="400"/>
                      </a:lnTo>
                      <a:lnTo>
                        <a:pt x="291" y="398"/>
                      </a:lnTo>
                      <a:lnTo>
                        <a:pt x="295" y="398"/>
                      </a:lnTo>
                      <a:lnTo>
                        <a:pt x="295" y="400"/>
                      </a:lnTo>
                      <a:lnTo>
                        <a:pt x="295" y="400"/>
                      </a:lnTo>
                      <a:lnTo>
                        <a:pt x="297" y="398"/>
                      </a:lnTo>
                      <a:lnTo>
                        <a:pt x="301" y="398"/>
                      </a:lnTo>
                      <a:lnTo>
                        <a:pt x="303" y="398"/>
                      </a:lnTo>
                      <a:lnTo>
                        <a:pt x="303" y="398"/>
                      </a:lnTo>
                      <a:lnTo>
                        <a:pt x="304" y="398"/>
                      </a:lnTo>
                      <a:lnTo>
                        <a:pt x="304" y="398"/>
                      </a:lnTo>
                      <a:lnTo>
                        <a:pt x="304" y="396"/>
                      </a:lnTo>
                      <a:lnTo>
                        <a:pt x="306" y="396"/>
                      </a:lnTo>
                      <a:lnTo>
                        <a:pt x="306" y="398"/>
                      </a:lnTo>
                      <a:lnTo>
                        <a:pt x="308" y="398"/>
                      </a:lnTo>
                      <a:lnTo>
                        <a:pt x="310" y="396"/>
                      </a:lnTo>
                      <a:lnTo>
                        <a:pt x="310" y="398"/>
                      </a:lnTo>
                      <a:lnTo>
                        <a:pt x="312" y="396"/>
                      </a:lnTo>
                      <a:lnTo>
                        <a:pt x="314" y="396"/>
                      </a:lnTo>
                      <a:lnTo>
                        <a:pt x="316" y="396"/>
                      </a:lnTo>
                      <a:lnTo>
                        <a:pt x="318" y="394"/>
                      </a:lnTo>
                      <a:lnTo>
                        <a:pt x="320" y="394"/>
                      </a:lnTo>
                      <a:lnTo>
                        <a:pt x="329" y="394"/>
                      </a:lnTo>
                      <a:lnTo>
                        <a:pt x="331" y="396"/>
                      </a:lnTo>
                      <a:lnTo>
                        <a:pt x="329" y="396"/>
                      </a:lnTo>
                      <a:lnTo>
                        <a:pt x="329" y="396"/>
                      </a:lnTo>
                      <a:lnTo>
                        <a:pt x="327" y="396"/>
                      </a:lnTo>
                      <a:lnTo>
                        <a:pt x="333" y="398"/>
                      </a:lnTo>
                      <a:lnTo>
                        <a:pt x="288" y="402"/>
                      </a:lnTo>
                      <a:lnTo>
                        <a:pt x="276" y="404"/>
                      </a:lnTo>
                      <a:lnTo>
                        <a:pt x="269" y="406"/>
                      </a:lnTo>
                      <a:lnTo>
                        <a:pt x="269" y="406"/>
                      </a:lnTo>
                      <a:lnTo>
                        <a:pt x="267" y="406"/>
                      </a:lnTo>
                      <a:lnTo>
                        <a:pt x="261" y="406"/>
                      </a:lnTo>
                      <a:lnTo>
                        <a:pt x="261" y="404"/>
                      </a:lnTo>
                      <a:lnTo>
                        <a:pt x="263" y="404"/>
                      </a:lnTo>
                      <a:lnTo>
                        <a:pt x="263" y="404"/>
                      </a:lnTo>
                      <a:lnTo>
                        <a:pt x="261" y="404"/>
                      </a:lnTo>
                      <a:lnTo>
                        <a:pt x="261" y="404"/>
                      </a:lnTo>
                      <a:lnTo>
                        <a:pt x="261" y="402"/>
                      </a:lnTo>
                      <a:lnTo>
                        <a:pt x="259" y="400"/>
                      </a:lnTo>
                      <a:lnTo>
                        <a:pt x="261" y="400"/>
                      </a:lnTo>
                      <a:lnTo>
                        <a:pt x="259" y="400"/>
                      </a:lnTo>
                      <a:lnTo>
                        <a:pt x="256" y="400"/>
                      </a:lnTo>
                      <a:lnTo>
                        <a:pt x="254" y="400"/>
                      </a:lnTo>
                      <a:lnTo>
                        <a:pt x="252" y="402"/>
                      </a:lnTo>
                      <a:lnTo>
                        <a:pt x="252" y="400"/>
                      </a:lnTo>
                      <a:lnTo>
                        <a:pt x="250" y="400"/>
                      </a:lnTo>
                      <a:lnTo>
                        <a:pt x="246" y="400"/>
                      </a:lnTo>
                      <a:lnTo>
                        <a:pt x="244" y="400"/>
                      </a:lnTo>
                      <a:lnTo>
                        <a:pt x="244" y="400"/>
                      </a:lnTo>
                      <a:lnTo>
                        <a:pt x="244" y="400"/>
                      </a:lnTo>
                      <a:lnTo>
                        <a:pt x="244" y="398"/>
                      </a:lnTo>
                      <a:lnTo>
                        <a:pt x="243" y="398"/>
                      </a:lnTo>
                      <a:lnTo>
                        <a:pt x="243" y="400"/>
                      </a:lnTo>
                      <a:lnTo>
                        <a:pt x="241" y="400"/>
                      </a:lnTo>
                      <a:lnTo>
                        <a:pt x="241" y="398"/>
                      </a:lnTo>
                      <a:lnTo>
                        <a:pt x="239" y="398"/>
                      </a:lnTo>
                      <a:lnTo>
                        <a:pt x="239" y="398"/>
                      </a:lnTo>
                      <a:lnTo>
                        <a:pt x="237" y="398"/>
                      </a:lnTo>
                      <a:lnTo>
                        <a:pt x="237" y="398"/>
                      </a:lnTo>
                      <a:lnTo>
                        <a:pt x="237" y="400"/>
                      </a:lnTo>
                      <a:lnTo>
                        <a:pt x="237" y="400"/>
                      </a:lnTo>
                      <a:lnTo>
                        <a:pt x="237" y="400"/>
                      </a:lnTo>
                      <a:lnTo>
                        <a:pt x="237" y="400"/>
                      </a:lnTo>
                      <a:lnTo>
                        <a:pt x="237" y="400"/>
                      </a:lnTo>
                      <a:lnTo>
                        <a:pt x="237" y="400"/>
                      </a:lnTo>
                      <a:lnTo>
                        <a:pt x="237" y="400"/>
                      </a:lnTo>
                      <a:lnTo>
                        <a:pt x="237" y="402"/>
                      </a:lnTo>
                      <a:lnTo>
                        <a:pt x="239" y="402"/>
                      </a:lnTo>
                      <a:lnTo>
                        <a:pt x="239" y="400"/>
                      </a:lnTo>
                      <a:lnTo>
                        <a:pt x="239" y="400"/>
                      </a:lnTo>
                      <a:lnTo>
                        <a:pt x="239" y="402"/>
                      </a:lnTo>
                      <a:lnTo>
                        <a:pt x="239" y="402"/>
                      </a:lnTo>
                      <a:lnTo>
                        <a:pt x="237" y="402"/>
                      </a:lnTo>
                      <a:lnTo>
                        <a:pt x="237" y="404"/>
                      </a:lnTo>
                      <a:lnTo>
                        <a:pt x="237" y="402"/>
                      </a:lnTo>
                      <a:lnTo>
                        <a:pt x="235" y="404"/>
                      </a:lnTo>
                      <a:lnTo>
                        <a:pt x="235" y="406"/>
                      </a:lnTo>
                      <a:lnTo>
                        <a:pt x="233" y="402"/>
                      </a:lnTo>
                      <a:lnTo>
                        <a:pt x="231" y="402"/>
                      </a:lnTo>
                      <a:lnTo>
                        <a:pt x="231" y="404"/>
                      </a:lnTo>
                      <a:lnTo>
                        <a:pt x="231" y="402"/>
                      </a:lnTo>
                      <a:lnTo>
                        <a:pt x="231" y="404"/>
                      </a:lnTo>
                      <a:lnTo>
                        <a:pt x="235" y="406"/>
                      </a:lnTo>
                      <a:lnTo>
                        <a:pt x="239" y="406"/>
                      </a:lnTo>
                      <a:lnTo>
                        <a:pt x="241" y="406"/>
                      </a:lnTo>
                      <a:lnTo>
                        <a:pt x="241" y="406"/>
                      </a:lnTo>
                      <a:lnTo>
                        <a:pt x="239" y="406"/>
                      </a:lnTo>
                      <a:lnTo>
                        <a:pt x="239" y="406"/>
                      </a:lnTo>
                      <a:lnTo>
                        <a:pt x="237" y="404"/>
                      </a:lnTo>
                      <a:lnTo>
                        <a:pt x="237" y="404"/>
                      </a:lnTo>
                      <a:lnTo>
                        <a:pt x="237" y="404"/>
                      </a:lnTo>
                      <a:lnTo>
                        <a:pt x="239" y="404"/>
                      </a:lnTo>
                      <a:lnTo>
                        <a:pt x="241" y="402"/>
                      </a:lnTo>
                      <a:lnTo>
                        <a:pt x="241" y="402"/>
                      </a:lnTo>
                      <a:lnTo>
                        <a:pt x="243" y="402"/>
                      </a:lnTo>
                      <a:lnTo>
                        <a:pt x="243" y="404"/>
                      </a:lnTo>
                      <a:lnTo>
                        <a:pt x="244" y="404"/>
                      </a:lnTo>
                      <a:lnTo>
                        <a:pt x="244" y="402"/>
                      </a:lnTo>
                      <a:lnTo>
                        <a:pt x="246" y="404"/>
                      </a:lnTo>
                      <a:lnTo>
                        <a:pt x="246" y="404"/>
                      </a:lnTo>
                      <a:lnTo>
                        <a:pt x="248" y="404"/>
                      </a:lnTo>
                      <a:lnTo>
                        <a:pt x="248" y="402"/>
                      </a:lnTo>
                      <a:lnTo>
                        <a:pt x="246" y="402"/>
                      </a:lnTo>
                      <a:lnTo>
                        <a:pt x="246" y="402"/>
                      </a:lnTo>
                      <a:lnTo>
                        <a:pt x="246" y="402"/>
                      </a:lnTo>
                      <a:lnTo>
                        <a:pt x="244" y="400"/>
                      </a:lnTo>
                      <a:lnTo>
                        <a:pt x="244" y="400"/>
                      </a:lnTo>
                      <a:lnTo>
                        <a:pt x="246" y="400"/>
                      </a:lnTo>
                      <a:lnTo>
                        <a:pt x="248" y="400"/>
                      </a:lnTo>
                      <a:lnTo>
                        <a:pt x="252" y="404"/>
                      </a:lnTo>
                      <a:lnTo>
                        <a:pt x="254" y="402"/>
                      </a:lnTo>
                      <a:lnTo>
                        <a:pt x="256" y="402"/>
                      </a:lnTo>
                      <a:lnTo>
                        <a:pt x="256" y="402"/>
                      </a:lnTo>
                      <a:lnTo>
                        <a:pt x="259" y="402"/>
                      </a:lnTo>
                      <a:lnTo>
                        <a:pt x="259" y="402"/>
                      </a:lnTo>
                      <a:lnTo>
                        <a:pt x="259" y="404"/>
                      </a:lnTo>
                      <a:lnTo>
                        <a:pt x="259" y="406"/>
                      </a:lnTo>
                      <a:lnTo>
                        <a:pt x="261" y="406"/>
                      </a:lnTo>
                      <a:lnTo>
                        <a:pt x="243" y="406"/>
                      </a:lnTo>
                      <a:lnTo>
                        <a:pt x="239" y="408"/>
                      </a:lnTo>
                      <a:lnTo>
                        <a:pt x="226" y="408"/>
                      </a:lnTo>
                      <a:lnTo>
                        <a:pt x="224" y="408"/>
                      </a:lnTo>
                      <a:lnTo>
                        <a:pt x="222" y="408"/>
                      </a:lnTo>
                      <a:lnTo>
                        <a:pt x="220" y="408"/>
                      </a:lnTo>
                      <a:lnTo>
                        <a:pt x="220" y="409"/>
                      </a:lnTo>
                      <a:lnTo>
                        <a:pt x="222" y="409"/>
                      </a:lnTo>
                      <a:lnTo>
                        <a:pt x="216" y="411"/>
                      </a:lnTo>
                      <a:lnTo>
                        <a:pt x="199" y="413"/>
                      </a:lnTo>
                      <a:lnTo>
                        <a:pt x="192" y="415"/>
                      </a:lnTo>
                      <a:lnTo>
                        <a:pt x="190" y="417"/>
                      </a:lnTo>
                      <a:lnTo>
                        <a:pt x="190" y="417"/>
                      </a:lnTo>
                      <a:lnTo>
                        <a:pt x="188" y="417"/>
                      </a:lnTo>
                      <a:lnTo>
                        <a:pt x="184" y="419"/>
                      </a:lnTo>
                      <a:lnTo>
                        <a:pt x="179" y="421"/>
                      </a:lnTo>
                      <a:lnTo>
                        <a:pt x="160" y="428"/>
                      </a:lnTo>
                      <a:lnTo>
                        <a:pt x="158" y="428"/>
                      </a:lnTo>
                      <a:lnTo>
                        <a:pt x="158" y="430"/>
                      </a:lnTo>
                      <a:lnTo>
                        <a:pt x="158" y="430"/>
                      </a:lnTo>
                      <a:lnTo>
                        <a:pt x="150" y="432"/>
                      </a:lnTo>
                      <a:lnTo>
                        <a:pt x="149" y="432"/>
                      </a:lnTo>
                      <a:lnTo>
                        <a:pt x="147" y="432"/>
                      </a:lnTo>
                      <a:lnTo>
                        <a:pt x="145" y="434"/>
                      </a:lnTo>
                      <a:lnTo>
                        <a:pt x="145" y="436"/>
                      </a:lnTo>
                      <a:lnTo>
                        <a:pt x="135" y="438"/>
                      </a:lnTo>
                      <a:lnTo>
                        <a:pt x="128" y="438"/>
                      </a:lnTo>
                      <a:lnTo>
                        <a:pt x="126" y="439"/>
                      </a:lnTo>
                      <a:lnTo>
                        <a:pt x="124" y="439"/>
                      </a:lnTo>
                      <a:lnTo>
                        <a:pt x="124" y="439"/>
                      </a:lnTo>
                      <a:lnTo>
                        <a:pt x="122" y="443"/>
                      </a:lnTo>
                      <a:lnTo>
                        <a:pt x="117" y="445"/>
                      </a:lnTo>
                      <a:lnTo>
                        <a:pt x="113" y="449"/>
                      </a:lnTo>
                      <a:lnTo>
                        <a:pt x="111" y="449"/>
                      </a:lnTo>
                      <a:lnTo>
                        <a:pt x="105" y="449"/>
                      </a:lnTo>
                      <a:lnTo>
                        <a:pt x="100" y="451"/>
                      </a:lnTo>
                      <a:lnTo>
                        <a:pt x="100" y="453"/>
                      </a:lnTo>
                      <a:lnTo>
                        <a:pt x="100" y="454"/>
                      </a:lnTo>
                      <a:lnTo>
                        <a:pt x="98" y="454"/>
                      </a:lnTo>
                      <a:lnTo>
                        <a:pt x="96" y="454"/>
                      </a:lnTo>
                      <a:lnTo>
                        <a:pt x="96" y="454"/>
                      </a:lnTo>
                      <a:lnTo>
                        <a:pt x="92" y="456"/>
                      </a:lnTo>
                      <a:lnTo>
                        <a:pt x="87" y="462"/>
                      </a:lnTo>
                      <a:lnTo>
                        <a:pt x="85" y="462"/>
                      </a:lnTo>
                      <a:lnTo>
                        <a:pt x="83" y="462"/>
                      </a:lnTo>
                      <a:lnTo>
                        <a:pt x="79" y="462"/>
                      </a:lnTo>
                      <a:lnTo>
                        <a:pt x="79" y="462"/>
                      </a:lnTo>
                      <a:lnTo>
                        <a:pt x="75" y="460"/>
                      </a:lnTo>
                      <a:lnTo>
                        <a:pt x="75" y="460"/>
                      </a:lnTo>
                      <a:lnTo>
                        <a:pt x="75" y="458"/>
                      </a:lnTo>
                      <a:lnTo>
                        <a:pt x="77" y="456"/>
                      </a:lnTo>
                      <a:lnTo>
                        <a:pt x="77" y="456"/>
                      </a:lnTo>
                      <a:lnTo>
                        <a:pt x="77" y="456"/>
                      </a:lnTo>
                      <a:lnTo>
                        <a:pt x="75" y="454"/>
                      </a:lnTo>
                      <a:lnTo>
                        <a:pt x="75" y="451"/>
                      </a:lnTo>
                      <a:lnTo>
                        <a:pt x="75" y="451"/>
                      </a:lnTo>
                      <a:lnTo>
                        <a:pt x="75" y="451"/>
                      </a:lnTo>
                      <a:lnTo>
                        <a:pt x="75" y="436"/>
                      </a:lnTo>
                      <a:lnTo>
                        <a:pt x="75" y="432"/>
                      </a:lnTo>
                      <a:lnTo>
                        <a:pt x="75" y="430"/>
                      </a:lnTo>
                      <a:lnTo>
                        <a:pt x="75" y="430"/>
                      </a:lnTo>
                      <a:lnTo>
                        <a:pt x="75" y="430"/>
                      </a:lnTo>
                      <a:lnTo>
                        <a:pt x="73" y="430"/>
                      </a:lnTo>
                      <a:lnTo>
                        <a:pt x="73" y="428"/>
                      </a:lnTo>
                      <a:lnTo>
                        <a:pt x="73" y="428"/>
                      </a:lnTo>
                      <a:lnTo>
                        <a:pt x="73" y="426"/>
                      </a:lnTo>
                      <a:lnTo>
                        <a:pt x="73" y="426"/>
                      </a:lnTo>
                      <a:lnTo>
                        <a:pt x="73" y="423"/>
                      </a:lnTo>
                      <a:lnTo>
                        <a:pt x="73" y="423"/>
                      </a:lnTo>
                      <a:lnTo>
                        <a:pt x="75" y="421"/>
                      </a:lnTo>
                      <a:lnTo>
                        <a:pt x="77" y="421"/>
                      </a:lnTo>
                      <a:lnTo>
                        <a:pt x="77" y="421"/>
                      </a:lnTo>
                      <a:lnTo>
                        <a:pt x="77" y="421"/>
                      </a:lnTo>
                      <a:lnTo>
                        <a:pt x="77" y="419"/>
                      </a:lnTo>
                      <a:lnTo>
                        <a:pt x="77" y="417"/>
                      </a:lnTo>
                      <a:lnTo>
                        <a:pt x="75" y="417"/>
                      </a:lnTo>
                      <a:lnTo>
                        <a:pt x="77" y="415"/>
                      </a:lnTo>
                      <a:lnTo>
                        <a:pt x="75" y="411"/>
                      </a:lnTo>
                      <a:lnTo>
                        <a:pt x="75" y="409"/>
                      </a:lnTo>
                      <a:lnTo>
                        <a:pt x="77" y="409"/>
                      </a:lnTo>
                      <a:lnTo>
                        <a:pt x="77" y="408"/>
                      </a:lnTo>
                      <a:lnTo>
                        <a:pt x="79" y="408"/>
                      </a:lnTo>
                      <a:lnTo>
                        <a:pt x="81" y="409"/>
                      </a:lnTo>
                      <a:lnTo>
                        <a:pt x="83" y="406"/>
                      </a:lnTo>
                      <a:lnTo>
                        <a:pt x="83" y="402"/>
                      </a:lnTo>
                      <a:lnTo>
                        <a:pt x="81" y="398"/>
                      </a:lnTo>
                      <a:lnTo>
                        <a:pt x="83" y="396"/>
                      </a:lnTo>
                      <a:lnTo>
                        <a:pt x="83" y="396"/>
                      </a:lnTo>
                      <a:lnTo>
                        <a:pt x="83" y="396"/>
                      </a:lnTo>
                      <a:lnTo>
                        <a:pt x="85" y="394"/>
                      </a:lnTo>
                      <a:lnTo>
                        <a:pt x="87" y="394"/>
                      </a:lnTo>
                      <a:lnTo>
                        <a:pt x="87" y="394"/>
                      </a:lnTo>
                      <a:lnTo>
                        <a:pt x="87" y="394"/>
                      </a:lnTo>
                      <a:lnTo>
                        <a:pt x="87" y="394"/>
                      </a:lnTo>
                      <a:lnTo>
                        <a:pt x="87" y="396"/>
                      </a:lnTo>
                      <a:lnTo>
                        <a:pt x="87" y="396"/>
                      </a:lnTo>
                      <a:lnTo>
                        <a:pt x="87" y="396"/>
                      </a:lnTo>
                      <a:lnTo>
                        <a:pt x="87" y="396"/>
                      </a:lnTo>
                      <a:lnTo>
                        <a:pt x="87" y="396"/>
                      </a:lnTo>
                      <a:lnTo>
                        <a:pt x="87" y="396"/>
                      </a:lnTo>
                      <a:lnTo>
                        <a:pt x="89" y="394"/>
                      </a:lnTo>
                      <a:lnTo>
                        <a:pt x="89" y="394"/>
                      </a:lnTo>
                      <a:lnTo>
                        <a:pt x="89" y="393"/>
                      </a:lnTo>
                      <a:lnTo>
                        <a:pt x="89" y="393"/>
                      </a:lnTo>
                      <a:lnTo>
                        <a:pt x="89" y="391"/>
                      </a:lnTo>
                      <a:lnTo>
                        <a:pt x="89" y="389"/>
                      </a:lnTo>
                      <a:lnTo>
                        <a:pt x="87" y="389"/>
                      </a:lnTo>
                      <a:lnTo>
                        <a:pt x="87" y="389"/>
                      </a:lnTo>
                      <a:lnTo>
                        <a:pt x="87" y="387"/>
                      </a:lnTo>
                      <a:lnTo>
                        <a:pt x="85" y="385"/>
                      </a:lnTo>
                      <a:lnTo>
                        <a:pt x="85" y="385"/>
                      </a:lnTo>
                      <a:lnTo>
                        <a:pt x="85" y="383"/>
                      </a:lnTo>
                      <a:lnTo>
                        <a:pt x="87" y="383"/>
                      </a:lnTo>
                      <a:lnTo>
                        <a:pt x="87" y="383"/>
                      </a:lnTo>
                      <a:lnTo>
                        <a:pt x="87" y="381"/>
                      </a:lnTo>
                      <a:lnTo>
                        <a:pt x="87" y="379"/>
                      </a:lnTo>
                      <a:lnTo>
                        <a:pt x="89" y="377"/>
                      </a:lnTo>
                      <a:lnTo>
                        <a:pt x="87" y="377"/>
                      </a:lnTo>
                      <a:lnTo>
                        <a:pt x="87" y="377"/>
                      </a:lnTo>
                      <a:lnTo>
                        <a:pt x="89" y="377"/>
                      </a:lnTo>
                      <a:lnTo>
                        <a:pt x="89" y="376"/>
                      </a:lnTo>
                      <a:lnTo>
                        <a:pt x="89" y="376"/>
                      </a:lnTo>
                      <a:lnTo>
                        <a:pt x="89" y="374"/>
                      </a:lnTo>
                      <a:lnTo>
                        <a:pt x="90" y="374"/>
                      </a:lnTo>
                      <a:lnTo>
                        <a:pt x="89" y="374"/>
                      </a:lnTo>
                      <a:lnTo>
                        <a:pt x="87" y="368"/>
                      </a:lnTo>
                      <a:lnTo>
                        <a:pt x="85" y="362"/>
                      </a:lnTo>
                      <a:lnTo>
                        <a:pt x="85" y="359"/>
                      </a:lnTo>
                      <a:lnTo>
                        <a:pt x="85" y="357"/>
                      </a:lnTo>
                      <a:lnTo>
                        <a:pt x="85" y="355"/>
                      </a:lnTo>
                      <a:lnTo>
                        <a:pt x="83" y="353"/>
                      </a:lnTo>
                      <a:lnTo>
                        <a:pt x="83" y="355"/>
                      </a:lnTo>
                      <a:lnTo>
                        <a:pt x="83" y="357"/>
                      </a:lnTo>
                      <a:lnTo>
                        <a:pt x="81" y="357"/>
                      </a:lnTo>
                      <a:lnTo>
                        <a:pt x="81" y="357"/>
                      </a:lnTo>
                      <a:lnTo>
                        <a:pt x="81" y="355"/>
                      </a:lnTo>
                      <a:lnTo>
                        <a:pt x="79" y="355"/>
                      </a:lnTo>
                      <a:lnTo>
                        <a:pt x="79" y="353"/>
                      </a:lnTo>
                      <a:lnTo>
                        <a:pt x="79" y="353"/>
                      </a:lnTo>
                      <a:lnTo>
                        <a:pt x="77" y="355"/>
                      </a:lnTo>
                      <a:lnTo>
                        <a:pt x="77" y="355"/>
                      </a:lnTo>
                      <a:lnTo>
                        <a:pt x="77" y="355"/>
                      </a:lnTo>
                      <a:lnTo>
                        <a:pt x="75" y="353"/>
                      </a:lnTo>
                      <a:lnTo>
                        <a:pt x="75" y="353"/>
                      </a:lnTo>
                      <a:lnTo>
                        <a:pt x="75" y="351"/>
                      </a:lnTo>
                      <a:lnTo>
                        <a:pt x="75" y="351"/>
                      </a:lnTo>
                      <a:lnTo>
                        <a:pt x="73" y="351"/>
                      </a:lnTo>
                      <a:lnTo>
                        <a:pt x="73" y="351"/>
                      </a:lnTo>
                      <a:lnTo>
                        <a:pt x="72" y="349"/>
                      </a:lnTo>
                      <a:lnTo>
                        <a:pt x="72" y="349"/>
                      </a:lnTo>
                      <a:lnTo>
                        <a:pt x="70" y="349"/>
                      </a:lnTo>
                      <a:lnTo>
                        <a:pt x="68" y="347"/>
                      </a:lnTo>
                      <a:lnTo>
                        <a:pt x="68" y="347"/>
                      </a:lnTo>
                      <a:lnTo>
                        <a:pt x="66" y="349"/>
                      </a:lnTo>
                      <a:lnTo>
                        <a:pt x="66" y="349"/>
                      </a:lnTo>
                      <a:lnTo>
                        <a:pt x="64" y="347"/>
                      </a:lnTo>
                      <a:lnTo>
                        <a:pt x="64" y="347"/>
                      </a:lnTo>
                      <a:lnTo>
                        <a:pt x="60" y="346"/>
                      </a:lnTo>
                      <a:lnTo>
                        <a:pt x="60" y="344"/>
                      </a:lnTo>
                      <a:lnTo>
                        <a:pt x="60" y="342"/>
                      </a:lnTo>
                      <a:lnTo>
                        <a:pt x="60" y="342"/>
                      </a:lnTo>
                      <a:lnTo>
                        <a:pt x="60" y="342"/>
                      </a:lnTo>
                      <a:lnTo>
                        <a:pt x="60" y="340"/>
                      </a:lnTo>
                      <a:lnTo>
                        <a:pt x="60" y="340"/>
                      </a:lnTo>
                      <a:lnTo>
                        <a:pt x="60" y="340"/>
                      </a:lnTo>
                      <a:lnTo>
                        <a:pt x="60" y="340"/>
                      </a:lnTo>
                      <a:lnTo>
                        <a:pt x="60" y="338"/>
                      </a:lnTo>
                      <a:lnTo>
                        <a:pt x="58" y="338"/>
                      </a:lnTo>
                      <a:lnTo>
                        <a:pt x="58" y="336"/>
                      </a:lnTo>
                      <a:lnTo>
                        <a:pt x="58" y="336"/>
                      </a:lnTo>
                      <a:lnTo>
                        <a:pt x="57" y="338"/>
                      </a:lnTo>
                      <a:lnTo>
                        <a:pt x="57" y="338"/>
                      </a:lnTo>
                      <a:lnTo>
                        <a:pt x="57" y="338"/>
                      </a:lnTo>
                      <a:lnTo>
                        <a:pt x="55" y="336"/>
                      </a:lnTo>
                      <a:lnTo>
                        <a:pt x="55" y="336"/>
                      </a:lnTo>
                      <a:lnTo>
                        <a:pt x="57" y="332"/>
                      </a:lnTo>
                      <a:lnTo>
                        <a:pt x="57" y="331"/>
                      </a:lnTo>
                      <a:lnTo>
                        <a:pt x="57" y="329"/>
                      </a:lnTo>
                      <a:lnTo>
                        <a:pt x="55" y="327"/>
                      </a:lnTo>
                      <a:lnTo>
                        <a:pt x="53" y="325"/>
                      </a:lnTo>
                      <a:lnTo>
                        <a:pt x="53" y="325"/>
                      </a:lnTo>
                      <a:lnTo>
                        <a:pt x="51" y="323"/>
                      </a:lnTo>
                      <a:lnTo>
                        <a:pt x="51" y="323"/>
                      </a:lnTo>
                      <a:lnTo>
                        <a:pt x="51" y="323"/>
                      </a:lnTo>
                      <a:lnTo>
                        <a:pt x="51" y="323"/>
                      </a:lnTo>
                      <a:lnTo>
                        <a:pt x="51" y="323"/>
                      </a:lnTo>
                      <a:lnTo>
                        <a:pt x="45" y="323"/>
                      </a:lnTo>
                      <a:lnTo>
                        <a:pt x="43" y="321"/>
                      </a:lnTo>
                      <a:lnTo>
                        <a:pt x="43" y="321"/>
                      </a:lnTo>
                      <a:lnTo>
                        <a:pt x="42" y="321"/>
                      </a:lnTo>
                      <a:lnTo>
                        <a:pt x="38" y="321"/>
                      </a:lnTo>
                      <a:lnTo>
                        <a:pt x="38" y="321"/>
                      </a:lnTo>
                      <a:lnTo>
                        <a:pt x="36" y="323"/>
                      </a:lnTo>
                      <a:lnTo>
                        <a:pt x="34" y="323"/>
                      </a:lnTo>
                      <a:lnTo>
                        <a:pt x="34" y="323"/>
                      </a:lnTo>
                      <a:lnTo>
                        <a:pt x="32" y="323"/>
                      </a:lnTo>
                      <a:lnTo>
                        <a:pt x="32" y="323"/>
                      </a:lnTo>
                      <a:lnTo>
                        <a:pt x="30" y="321"/>
                      </a:lnTo>
                      <a:lnTo>
                        <a:pt x="25" y="321"/>
                      </a:lnTo>
                      <a:lnTo>
                        <a:pt x="25" y="321"/>
                      </a:lnTo>
                      <a:lnTo>
                        <a:pt x="25" y="319"/>
                      </a:lnTo>
                      <a:lnTo>
                        <a:pt x="25" y="319"/>
                      </a:lnTo>
                      <a:lnTo>
                        <a:pt x="23" y="319"/>
                      </a:lnTo>
                      <a:lnTo>
                        <a:pt x="23" y="317"/>
                      </a:lnTo>
                      <a:lnTo>
                        <a:pt x="23" y="317"/>
                      </a:lnTo>
                      <a:lnTo>
                        <a:pt x="23" y="319"/>
                      </a:lnTo>
                      <a:lnTo>
                        <a:pt x="23" y="319"/>
                      </a:lnTo>
                      <a:lnTo>
                        <a:pt x="21" y="317"/>
                      </a:lnTo>
                      <a:lnTo>
                        <a:pt x="21" y="317"/>
                      </a:lnTo>
                      <a:lnTo>
                        <a:pt x="19" y="317"/>
                      </a:lnTo>
                      <a:lnTo>
                        <a:pt x="19" y="317"/>
                      </a:lnTo>
                      <a:lnTo>
                        <a:pt x="17" y="317"/>
                      </a:lnTo>
                      <a:lnTo>
                        <a:pt x="17" y="317"/>
                      </a:lnTo>
                      <a:lnTo>
                        <a:pt x="15" y="319"/>
                      </a:lnTo>
                      <a:lnTo>
                        <a:pt x="15" y="317"/>
                      </a:lnTo>
                      <a:lnTo>
                        <a:pt x="15" y="317"/>
                      </a:lnTo>
                      <a:lnTo>
                        <a:pt x="15" y="317"/>
                      </a:lnTo>
                      <a:lnTo>
                        <a:pt x="17" y="316"/>
                      </a:lnTo>
                      <a:lnTo>
                        <a:pt x="15" y="316"/>
                      </a:lnTo>
                      <a:lnTo>
                        <a:pt x="15" y="314"/>
                      </a:lnTo>
                      <a:lnTo>
                        <a:pt x="15" y="314"/>
                      </a:lnTo>
                      <a:lnTo>
                        <a:pt x="15" y="312"/>
                      </a:lnTo>
                      <a:lnTo>
                        <a:pt x="17" y="312"/>
                      </a:lnTo>
                      <a:lnTo>
                        <a:pt x="17" y="312"/>
                      </a:lnTo>
                      <a:lnTo>
                        <a:pt x="15" y="310"/>
                      </a:lnTo>
                      <a:lnTo>
                        <a:pt x="13" y="310"/>
                      </a:lnTo>
                      <a:lnTo>
                        <a:pt x="12" y="308"/>
                      </a:lnTo>
                      <a:lnTo>
                        <a:pt x="12" y="308"/>
                      </a:lnTo>
                      <a:lnTo>
                        <a:pt x="12" y="308"/>
                      </a:lnTo>
                      <a:lnTo>
                        <a:pt x="12" y="310"/>
                      </a:lnTo>
                      <a:lnTo>
                        <a:pt x="12" y="312"/>
                      </a:lnTo>
                      <a:lnTo>
                        <a:pt x="10" y="312"/>
                      </a:lnTo>
                      <a:lnTo>
                        <a:pt x="8" y="312"/>
                      </a:lnTo>
                      <a:lnTo>
                        <a:pt x="6" y="308"/>
                      </a:lnTo>
                      <a:lnTo>
                        <a:pt x="6" y="308"/>
                      </a:lnTo>
                      <a:lnTo>
                        <a:pt x="4" y="308"/>
                      </a:lnTo>
                      <a:lnTo>
                        <a:pt x="2" y="308"/>
                      </a:lnTo>
                      <a:lnTo>
                        <a:pt x="2" y="308"/>
                      </a:lnTo>
                      <a:lnTo>
                        <a:pt x="0" y="308"/>
                      </a:lnTo>
                      <a:lnTo>
                        <a:pt x="2" y="304"/>
                      </a:lnTo>
                      <a:lnTo>
                        <a:pt x="4" y="304"/>
                      </a:lnTo>
                      <a:lnTo>
                        <a:pt x="4" y="304"/>
                      </a:lnTo>
                      <a:lnTo>
                        <a:pt x="4" y="304"/>
                      </a:lnTo>
                      <a:lnTo>
                        <a:pt x="4" y="304"/>
                      </a:lnTo>
                      <a:lnTo>
                        <a:pt x="4" y="302"/>
                      </a:lnTo>
                      <a:lnTo>
                        <a:pt x="6" y="302"/>
                      </a:lnTo>
                      <a:lnTo>
                        <a:pt x="6" y="302"/>
                      </a:lnTo>
                      <a:lnTo>
                        <a:pt x="8" y="301"/>
                      </a:lnTo>
                      <a:lnTo>
                        <a:pt x="12" y="297"/>
                      </a:lnTo>
                      <a:lnTo>
                        <a:pt x="21" y="289"/>
                      </a:lnTo>
                      <a:lnTo>
                        <a:pt x="21" y="287"/>
                      </a:lnTo>
                      <a:lnTo>
                        <a:pt x="23" y="285"/>
                      </a:lnTo>
                      <a:lnTo>
                        <a:pt x="23" y="282"/>
                      </a:lnTo>
                      <a:lnTo>
                        <a:pt x="23" y="280"/>
                      </a:lnTo>
                      <a:lnTo>
                        <a:pt x="23" y="280"/>
                      </a:lnTo>
                      <a:lnTo>
                        <a:pt x="23" y="280"/>
                      </a:lnTo>
                      <a:lnTo>
                        <a:pt x="21" y="280"/>
                      </a:lnTo>
                      <a:lnTo>
                        <a:pt x="23" y="278"/>
                      </a:lnTo>
                      <a:lnTo>
                        <a:pt x="23" y="274"/>
                      </a:lnTo>
                      <a:lnTo>
                        <a:pt x="23" y="272"/>
                      </a:lnTo>
                      <a:lnTo>
                        <a:pt x="25" y="272"/>
                      </a:lnTo>
                      <a:lnTo>
                        <a:pt x="25" y="270"/>
                      </a:lnTo>
                      <a:lnTo>
                        <a:pt x="25" y="269"/>
                      </a:lnTo>
                      <a:lnTo>
                        <a:pt x="25" y="263"/>
                      </a:lnTo>
                      <a:lnTo>
                        <a:pt x="23" y="261"/>
                      </a:lnTo>
                      <a:lnTo>
                        <a:pt x="23" y="261"/>
                      </a:lnTo>
                      <a:lnTo>
                        <a:pt x="23" y="259"/>
                      </a:lnTo>
                      <a:lnTo>
                        <a:pt x="23" y="259"/>
                      </a:lnTo>
                      <a:lnTo>
                        <a:pt x="21" y="257"/>
                      </a:lnTo>
                      <a:lnTo>
                        <a:pt x="23" y="255"/>
                      </a:lnTo>
                      <a:lnTo>
                        <a:pt x="23" y="255"/>
                      </a:lnTo>
                      <a:lnTo>
                        <a:pt x="21" y="255"/>
                      </a:lnTo>
                      <a:lnTo>
                        <a:pt x="21" y="254"/>
                      </a:lnTo>
                      <a:lnTo>
                        <a:pt x="21" y="254"/>
                      </a:lnTo>
                      <a:lnTo>
                        <a:pt x="19" y="252"/>
                      </a:lnTo>
                      <a:lnTo>
                        <a:pt x="19" y="250"/>
                      </a:lnTo>
                      <a:lnTo>
                        <a:pt x="19" y="248"/>
                      </a:lnTo>
                      <a:lnTo>
                        <a:pt x="17" y="248"/>
                      </a:lnTo>
                      <a:lnTo>
                        <a:pt x="17" y="246"/>
                      </a:lnTo>
                      <a:lnTo>
                        <a:pt x="17" y="239"/>
                      </a:lnTo>
                      <a:lnTo>
                        <a:pt x="15" y="235"/>
                      </a:lnTo>
                      <a:lnTo>
                        <a:pt x="13" y="231"/>
                      </a:lnTo>
                      <a:lnTo>
                        <a:pt x="10" y="231"/>
                      </a:lnTo>
                      <a:lnTo>
                        <a:pt x="13" y="227"/>
                      </a:lnTo>
                      <a:lnTo>
                        <a:pt x="15" y="225"/>
                      </a:lnTo>
                      <a:lnTo>
                        <a:pt x="17" y="229"/>
                      </a:lnTo>
                      <a:lnTo>
                        <a:pt x="19" y="227"/>
                      </a:lnTo>
                      <a:lnTo>
                        <a:pt x="21" y="227"/>
                      </a:lnTo>
                      <a:lnTo>
                        <a:pt x="23" y="227"/>
                      </a:lnTo>
                      <a:lnTo>
                        <a:pt x="27" y="231"/>
                      </a:lnTo>
                      <a:lnTo>
                        <a:pt x="28" y="231"/>
                      </a:lnTo>
                      <a:lnTo>
                        <a:pt x="30" y="229"/>
                      </a:lnTo>
                      <a:lnTo>
                        <a:pt x="30" y="229"/>
                      </a:lnTo>
                      <a:lnTo>
                        <a:pt x="30" y="227"/>
                      </a:lnTo>
                      <a:lnTo>
                        <a:pt x="30" y="227"/>
                      </a:lnTo>
                      <a:lnTo>
                        <a:pt x="30" y="225"/>
                      </a:lnTo>
                      <a:lnTo>
                        <a:pt x="32" y="224"/>
                      </a:lnTo>
                      <a:lnTo>
                        <a:pt x="32" y="224"/>
                      </a:lnTo>
                      <a:lnTo>
                        <a:pt x="34" y="224"/>
                      </a:lnTo>
                      <a:lnTo>
                        <a:pt x="34" y="224"/>
                      </a:lnTo>
                      <a:lnTo>
                        <a:pt x="34" y="222"/>
                      </a:lnTo>
                      <a:lnTo>
                        <a:pt x="34" y="222"/>
                      </a:lnTo>
                      <a:lnTo>
                        <a:pt x="36" y="220"/>
                      </a:lnTo>
                      <a:lnTo>
                        <a:pt x="36" y="218"/>
                      </a:lnTo>
                      <a:lnTo>
                        <a:pt x="38" y="216"/>
                      </a:lnTo>
                      <a:lnTo>
                        <a:pt x="38" y="214"/>
                      </a:lnTo>
                      <a:lnTo>
                        <a:pt x="38" y="214"/>
                      </a:lnTo>
                      <a:lnTo>
                        <a:pt x="38" y="214"/>
                      </a:lnTo>
                      <a:lnTo>
                        <a:pt x="38" y="214"/>
                      </a:lnTo>
                      <a:lnTo>
                        <a:pt x="38" y="212"/>
                      </a:lnTo>
                      <a:lnTo>
                        <a:pt x="38" y="212"/>
                      </a:lnTo>
                      <a:lnTo>
                        <a:pt x="36" y="210"/>
                      </a:lnTo>
                      <a:lnTo>
                        <a:pt x="36" y="210"/>
                      </a:lnTo>
                      <a:lnTo>
                        <a:pt x="36" y="207"/>
                      </a:lnTo>
                      <a:lnTo>
                        <a:pt x="40" y="201"/>
                      </a:lnTo>
                      <a:lnTo>
                        <a:pt x="40" y="199"/>
                      </a:lnTo>
                      <a:lnTo>
                        <a:pt x="40" y="197"/>
                      </a:lnTo>
                      <a:lnTo>
                        <a:pt x="42" y="197"/>
                      </a:lnTo>
                      <a:lnTo>
                        <a:pt x="45" y="195"/>
                      </a:lnTo>
                      <a:lnTo>
                        <a:pt x="45" y="195"/>
                      </a:lnTo>
                      <a:lnTo>
                        <a:pt x="47" y="197"/>
                      </a:lnTo>
                      <a:lnTo>
                        <a:pt x="47" y="197"/>
                      </a:lnTo>
                      <a:lnTo>
                        <a:pt x="47" y="195"/>
                      </a:lnTo>
                      <a:lnTo>
                        <a:pt x="47" y="193"/>
                      </a:lnTo>
                      <a:lnTo>
                        <a:pt x="45" y="193"/>
                      </a:lnTo>
                      <a:lnTo>
                        <a:pt x="43" y="192"/>
                      </a:lnTo>
                      <a:lnTo>
                        <a:pt x="43" y="192"/>
                      </a:lnTo>
                      <a:lnTo>
                        <a:pt x="43" y="190"/>
                      </a:lnTo>
                      <a:lnTo>
                        <a:pt x="43" y="188"/>
                      </a:lnTo>
                      <a:lnTo>
                        <a:pt x="45" y="186"/>
                      </a:lnTo>
                      <a:lnTo>
                        <a:pt x="45" y="186"/>
                      </a:lnTo>
                      <a:lnTo>
                        <a:pt x="45" y="184"/>
                      </a:lnTo>
                      <a:lnTo>
                        <a:pt x="43" y="184"/>
                      </a:lnTo>
                      <a:lnTo>
                        <a:pt x="40" y="186"/>
                      </a:lnTo>
                      <a:lnTo>
                        <a:pt x="40" y="186"/>
                      </a:lnTo>
                      <a:lnTo>
                        <a:pt x="32" y="184"/>
                      </a:lnTo>
                      <a:lnTo>
                        <a:pt x="27" y="180"/>
                      </a:lnTo>
                      <a:lnTo>
                        <a:pt x="27" y="180"/>
                      </a:lnTo>
                      <a:lnTo>
                        <a:pt x="28" y="178"/>
                      </a:lnTo>
                      <a:lnTo>
                        <a:pt x="28" y="178"/>
                      </a:lnTo>
                      <a:lnTo>
                        <a:pt x="28" y="177"/>
                      </a:lnTo>
                      <a:lnTo>
                        <a:pt x="28" y="175"/>
                      </a:lnTo>
                      <a:lnTo>
                        <a:pt x="28" y="171"/>
                      </a:lnTo>
                      <a:lnTo>
                        <a:pt x="28" y="169"/>
                      </a:lnTo>
                      <a:lnTo>
                        <a:pt x="28" y="169"/>
                      </a:lnTo>
                      <a:lnTo>
                        <a:pt x="27" y="167"/>
                      </a:lnTo>
                      <a:lnTo>
                        <a:pt x="27" y="165"/>
                      </a:lnTo>
                      <a:lnTo>
                        <a:pt x="28" y="165"/>
                      </a:lnTo>
                      <a:lnTo>
                        <a:pt x="30" y="163"/>
                      </a:lnTo>
                      <a:lnTo>
                        <a:pt x="32" y="163"/>
                      </a:lnTo>
                      <a:lnTo>
                        <a:pt x="34" y="163"/>
                      </a:lnTo>
                      <a:lnTo>
                        <a:pt x="36" y="163"/>
                      </a:lnTo>
                      <a:lnTo>
                        <a:pt x="38" y="162"/>
                      </a:lnTo>
                      <a:lnTo>
                        <a:pt x="40" y="162"/>
                      </a:lnTo>
                      <a:lnTo>
                        <a:pt x="40" y="162"/>
                      </a:lnTo>
                      <a:lnTo>
                        <a:pt x="42" y="163"/>
                      </a:lnTo>
                      <a:lnTo>
                        <a:pt x="42" y="163"/>
                      </a:lnTo>
                      <a:lnTo>
                        <a:pt x="43" y="163"/>
                      </a:lnTo>
                      <a:lnTo>
                        <a:pt x="47" y="163"/>
                      </a:lnTo>
                      <a:lnTo>
                        <a:pt x="47" y="162"/>
                      </a:lnTo>
                      <a:lnTo>
                        <a:pt x="49" y="163"/>
                      </a:lnTo>
                      <a:lnTo>
                        <a:pt x="49" y="163"/>
                      </a:lnTo>
                      <a:lnTo>
                        <a:pt x="51" y="165"/>
                      </a:lnTo>
                      <a:lnTo>
                        <a:pt x="51" y="165"/>
                      </a:lnTo>
                      <a:lnTo>
                        <a:pt x="51" y="167"/>
                      </a:lnTo>
                      <a:lnTo>
                        <a:pt x="53" y="167"/>
                      </a:lnTo>
                      <a:lnTo>
                        <a:pt x="55" y="167"/>
                      </a:lnTo>
                      <a:lnTo>
                        <a:pt x="55" y="167"/>
                      </a:lnTo>
                      <a:lnTo>
                        <a:pt x="57" y="167"/>
                      </a:lnTo>
                      <a:lnTo>
                        <a:pt x="57" y="167"/>
                      </a:lnTo>
                      <a:lnTo>
                        <a:pt x="57" y="165"/>
                      </a:lnTo>
                      <a:lnTo>
                        <a:pt x="57" y="163"/>
                      </a:lnTo>
                      <a:lnTo>
                        <a:pt x="58" y="163"/>
                      </a:lnTo>
                      <a:lnTo>
                        <a:pt x="60" y="165"/>
                      </a:lnTo>
                      <a:lnTo>
                        <a:pt x="62" y="171"/>
                      </a:lnTo>
                      <a:lnTo>
                        <a:pt x="64" y="171"/>
                      </a:lnTo>
                      <a:lnTo>
                        <a:pt x="66" y="171"/>
                      </a:lnTo>
                      <a:lnTo>
                        <a:pt x="70" y="171"/>
                      </a:lnTo>
                      <a:lnTo>
                        <a:pt x="68" y="167"/>
                      </a:lnTo>
                      <a:lnTo>
                        <a:pt x="68" y="167"/>
                      </a:lnTo>
                      <a:lnTo>
                        <a:pt x="68" y="165"/>
                      </a:lnTo>
                      <a:lnTo>
                        <a:pt x="68" y="163"/>
                      </a:lnTo>
                      <a:lnTo>
                        <a:pt x="68" y="162"/>
                      </a:lnTo>
                      <a:lnTo>
                        <a:pt x="68" y="160"/>
                      </a:lnTo>
                      <a:lnTo>
                        <a:pt x="68" y="158"/>
                      </a:lnTo>
                      <a:lnTo>
                        <a:pt x="68" y="154"/>
                      </a:lnTo>
                      <a:lnTo>
                        <a:pt x="68" y="152"/>
                      </a:lnTo>
                      <a:lnTo>
                        <a:pt x="66" y="152"/>
                      </a:lnTo>
                      <a:lnTo>
                        <a:pt x="64" y="150"/>
                      </a:lnTo>
                      <a:lnTo>
                        <a:pt x="64" y="150"/>
                      </a:lnTo>
                      <a:lnTo>
                        <a:pt x="62" y="147"/>
                      </a:lnTo>
                      <a:lnTo>
                        <a:pt x="60" y="145"/>
                      </a:lnTo>
                      <a:lnTo>
                        <a:pt x="60" y="145"/>
                      </a:lnTo>
                      <a:lnTo>
                        <a:pt x="58" y="143"/>
                      </a:lnTo>
                      <a:lnTo>
                        <a:pt x="58" y="143"/>
                      </a:lnTo>
                      <a:lnTo>
                        <a:pt x="58" y="145"/>
                      </a:lnTo>
                      <a:lnTo>
                        <a:pt x="58" y="145"/>
                      </a:lnTo>
                      <a:lnTo>
                        <a:pt x="53" y="143"/>
                      </a:lnTo>
                      <a:lnTo>
                        <a:pt x="51" y="143"/>
                      </a:lnTo>
                      <a:lnTo>
                        <a:pt x="49" y="141"/>
                      </a:lnTo>
                      <a:lnTo>
                        <a:pt x="47" y="139"/>
                      </a:lnTo>
                      <a:lnTo>
                        <a:pt x="49" y="133"/>
                      </a:lnTo>
                      <a:lnTo>
                        <a:pt x="49" y="128"/>
                      </a:lnTo>
                      <a:lnTo>
                        <a:pt x="51" y="126"/>
                      </a:lnTo>
                      <a:lnTo>
                        <a:pt x="51" y="124"/>
                      </a:lnTo>
                      <a:lnTo>
                        <a:pt x="58" y="122"/>
                      </a:lnTo>
                      <a:lnTo>
                        <a:pt x="58" y="122"/>
                      </a:lnTo>
                      <a:lnTo>
                        <a:pt x="60" y="122"/>
                      </a:lnTo>
                      <a:lnTo>
                        <a:pt x="62" y="120"/>
                      </a:lnTo>
                      <a:lnTo>
                        <a:pt x="64" y="120"/>
                      </a:lnTo>
                      <a:lnTo>
                        <a:pt x="62" y="118"/>
                      </a:lnTo>
                      <a:lnTo>
                        <a:pt x="60" y="116"/>
                      </a:lnTo>
                      <a:lnTo>
                        <a:pt x="58" y="116"/>
                      </a:lnTo>
                      <a:lnTo>
                        <a:pt x="57" y="115"/>
                      </a:lnTo>
                      <a:lnTo>
                        <a:pt x="57" y="113"/>
                      </a:lnTo>
                      <a:lnTo>
                        <a:pt x="57" y="113"/>
                      </a:lnTo>
                      <a:lnTo>
                        <a:pt x="55" y="115"/>
                      </a:lnTo>
                      <a:lnTo>
                        <a:pt x="55" y="115"/>
                      </a:lnTo>
                      <a:lnTo>
                        <a:pt x="51" y="113"/>
                      </a:lnTo>
                      <a:lnTo>
                        <a:pt x="51" y="109"/>
                      </a:lnTo>
                      <a:lnTo>
                        <a:pt x="53" y="103"/>
                      </a:lnTo>
                      <a:lnTo>
                        <a:pt x="53" y="101"/>
                      </a:lnTo>
                      <a:lnTo>
                        <a:pt x="55" y="96"/>
                      </a:lnTo>
                      <a:lnTo>
                        <a:pt x="55" y="96"/>
                      </a:lnTo>
                      <a:lnTo>
                        <a:pt x="53" y="96"/>
                      </a:lnTo>
                      <a:lnTo>
                        <a:pt x="51" y="96"/>
                      </a:lnTo>
                      <a:lnTo>
                        <a:pt x="47" y="98"/>
                      </a:lnTo>
                      <a:lnTo>
                        <a:pt x="45" y="98"/>
                      </a:lnTo>
                      <a:lnTo>
                        <a:pt x="45" y="98"/>
                      </a:lnTo>
                      <a:lnTo>
                        <a:pt x="43" y="98"/>
                      </a:lnTo>
                      <a:lnTo>
                        <a:pt x="42" y="98"/>
                      </a:lnTo>
                      <a:lnTo>
                        <a:pt x="40" y="98"/>
                      </a:lnTo>
                      <a:lnTo>
                        <a:pt x="40" y="96"/>
                      </a:lnTo>
                      <a:lnTo>
                        <a:pt x="34" y="90"/>
                      </a:lnTo>
                      <a:lnTo>
                        <a:pt x="34" y="88"/>
                      </a:lnTo>
                      <a:lnTo>
                        <a:pt x="34" y="86"/>
                      </a:lnTo>
                      <a:lnTo>
                        <a:pt x="34" y="85"/>
                      </a:lnTo>
                      <a:lnTo>
                        <a:pt x="36" y="64"/>
                      </a:lnTo>
                      <a:lnTo>
                        <a:pt x="36" y="62"/>
                      </a:lnTo>
                      <a:lnTo>
                        <a:pt x="34" y="62"/>
                      </a:lnTo>
                      <a:lnTo>
                        <a:pt x="34" y="62"/>
                      </a:lnTo>
                      <a:lnTo>
                        <a:pt x="34" y="62"/>
                      </a:lnTo>
                      <a:lnTo>
                        <a:pt x="34" y="62"/>
                      </a:lnTo>
                      <a:lnTo>
                        <a:pt x="34" y="62"/>
                      </a:lnTo>
                      <a:lnTo>
                        <a:pt x="34" y="60"/>
                      </a:lnTo>
                      <a:lnTo>
                        <a:pt x="34" y="60"/>
                      </a:lnTo>
                      <a:lnTo>
                        <a:pt x="34" y="60"/>
                      </a:lnTo>
                      <a:lnTo>
                        <a:pt x="34" y="60"/>
                      </a:lnTo>
                      <a:lnTo>
                        <a:pt x="32" y="58"/>
                      </a:lnTo>
                      <a:lnTo>
                        <a:pt x="32" y="56"/>
                      </a:lnTo>
                      <a:lnTo>
                        <a:pt x="36" y="56"/>
                      </a:lnTo>
                      <a:lnTo>
                        <a:pt x="36" y="54"/>
                      </a:lnTo>
                      <a:lnTo>
                        <a:pt x="34" y="54"/>
                      </a:lnTo>
                      <a:lnTo>
                        <a:pt x="34" y="54"/>
                      </a:lnTo>
                      <a:lnTo>
                        <a:pt x="34" y="53"/>
                      </a:lnTo>
                      <a:lnTo>
                        <a:pt x="36" y="51"/>
                      </a:lnTo>
                      <a:lnTo>
                        <a:pt x="38" y="49"/>
                      </a:lnTo>
                      <a:lnTo>
                        <a:pt x="42" y="47"/>
                      </a:lnTo>
                      <a:lnTo>
                        <a:pt x="43" y="47"/>
                      </a:lnTo>
                      <a:lnTo>
                        <a:pt x="43" y="45"/>
                      </a:lnTo>
                      <a:lnTo>
                        <a:pt x="45" y="43"/>
                      </a:lnTo>
                      <a:lnTo>
                        <a:pt x="45" y="41"/>
                      </a:lnTo>
                      <a:lnTo>
                        <a:pt x="45" y="41"/>
                      </a:lnTo>
                      <a:lnTo>
                        <a:pt x="47" y="41"/>
                      </a:lnTo>
                      <a:lnTo>
                        <a:pt x="49" y="41"/>
                      </a:lnTo>
                      <a:lnTo>
                        <a:pt x="51" y="41"/>
                      </a:lnTo>
                      <a:lnTo>
                        <a:pt x="53" y="41"/>
                      </a:lnTo>
                      <a:lnTo>
                        <a:pt x="53" y="39"/>
                      </a:lnTo>
                      <a:lnTo>
                        <a:pt x="55" y="39"/>
                      </a:lnTo>
                      <a:lnTo>
                        <a:pt x="57" y="39"/>
                      </a:lnTo>
                      <a:lnTo>
                        <a:pt x="57" y="39"/>
                      </a:lnTo>
                      <a:lnTo>
                        <a:pt x="57" y="38"/>
                      </a:lnTo>
                      <a:lnTo>
                        <a:pt x="58" y="38"/>
                      </a:lnTo>
                      <a:lnTo>
                        <a:pt x="60" y="36"/>
                      </a:lnTo>
                      <a:lnTo>
                        <a:pt x="60" y="36"/>
                      </a:lnTo>
                      <a:lnTo>
                        <a:pt x="60" y="34"/>
                      </a:lnTo>
                      <a:lnTo>
                        <a:pt x="60" y="34"/>
                      </a:lnTo>
                      <a:lnTo>
                        <a:pt x="60" y="34"/>
                      </a:lnTo>
                      <a:lnTo>
                        <a:pt x="62" y="32"/>
                      </a:lnTo>
                      <a:lnTo>
                        <a:pt x="62" y="32"/>
                      </a:lnTo>
                      <a:lnTo>
                        <a:pt x="62" y="30"/>
                      </a:lnTo>
                      <a:lnTo>
                        <a:pt x="62" y="28"/>
                      </a:lnTo>
                      <a:lnTo>
                        <a:pt x="62" y="28"/>
                      </a:lnTo>
                      <a:lnTo>
                        <a:pt x="64" y="28"/>
                      </a:lnTo>
                      <a:lnTo>
                        <a:pt x="66" y="26"/>
                      </a:lnTo>
                      <a:lnTo>
                        <a:pt x="64" y="26"/>
                      </a:lnTo>
                      <a:lnTo>
                        <a:pt x="64" y="24"/>
                      </a:lnTo>
                      <a:lnTo>
                        <a:pt x="66" y="24"/>
                      </a:lnTo>
                      <a:lnTo>
                        <a:pt x="66" y="24"/>
                      </a:lnTo>
                      <a:lnTo>
                        <a:pt x="66" y="24"/>
                      </a:lnTo>
                      <a:lnTo>
                        <a:pt x="68" y="23"/>
                      </a:lnTo>
                      <a:lnTo>
                        <a:pt x="68" y="23"/>
                      </a:lnTo>
                      <a:lnTo>
                        <a:pt x="68" y="23"/>
                      </a:lnTo>
                      <a:lnTo>
                        <a:pt x="70" y="23"/>
                      </a:lnTo>
                      <a:lnTo>
                        <a:pt x="70" y="21"/>
                      </a:lnTo>
                      <a:lnTo>
                        <a:pt x="72" y="21"/>
                      </a:lnTo>
                      <a:lnTo>
                        <a:pt x="73" y="23"/>
                      </a:lnTo>
                      <a:lnTo>
                        <a:pt x="75" y="23"/>
                      </a:lnTo>
                      <a:lnTo>
                        <a:pt x="75" y="23"/>
                      </a:lnTo>
                      <a:lnTo>
                        <a:pt x="77" y="23"/>
                      </a:lnTo>
                      <a:lnTo>
                        <a:pt x="77" y="23"/>
                      </a:lnTo>
                      <a:lnTo>
                        <a:pt x="79" y="23"/>
                      </a:lnTo>
                      <a:lnTo>
                        <a:pt x="81" y="19"/>
                      </a:lnTo>
                      <a:lnTo>
                        <a:pt x="81" y="19"/>
                      </a:lnTo>
                      <a:lnTo>
                        <a:pt x="83" y="19"/>
                      </a:lnTo>
                      <a:lnTo>
                        <a:pt x="83" y="21"/>
                      </a:lnTo>
                      <a:lnTo>
                        <a:pt x="83" y="21"/>
                      </a:lnTo>
                      <a:lnTo>
                        <a:pt x="83" y="23"/>
                      </a:lnTo>
                      <a:lnTo>
                        <a:pt x="85" y="23"/>
                      </a:lnTo>
                      <a:lnTo>
                        <a:pt x="83" y="23"/>
                      </a:lnTo>
                      <a:lnTo>
                        <a:pt x="83" y="24"/>
                      </a:lnTo>
                      <a:lnTo>
                        <a:pt x="85" y="24"/>
                      </a:lnTo>
                      <a:lnTo>
                        <a:pt x="85" y="26"/>
                      </a:lnTo>
                      <a:lnTo>
                        <a:pt x="85" y="28"/>
                      </a:lnTo>
                      <a:lnTo>
                        <a:pt x="85" y="28"/>
                      </a:lnTo>
                      <a:lnTo>
                        <a:pt x="85" y="28"/>
                      </a:lnTo>
                      <a:lnTo>
                        <a:pt x="87" y="28"/>
                      </a:lnTo>
                      <a:lnTo>
                        <a:pt x="87" y="28"/>
                      </a:lnTo>
                      <a:lnTo>
                        <a:pt x="89" y="28"/>
                      </a:lnTo>
                      <a:lnTo>
                        <a:pt x="90" y="28"/>
                      </a:lnTo>
                      <a:lnTo>
                        <a:pt x="90" y="28"/>
                      </a:lnTo>
                      <a:lnTo>
                        <a:pt x="90" y="32"/>
                      </a:lnTo>
                      <a:lnTo>
                        <a:pt x="90" y="34"/>
                      </a:lnTo>
                      <a:lnTo>
                        <a:pt x="90" y="34"/>
                      </a:lnTo>
                      <a:lnTo>
                        <a:pt x="92" y="36"/>
                      </a:lnTo>
                      <a:lnTo>
                        <a:pt x="96" y="36"/>
                      </a:lnTo>
                      <a:lnTo>
                        <a:pt x="102" y="36"/>
                      </a:lnTo>
                      <a:lnTo>
                        <a:pt x="109" y="38"/>
                      </a:lnTo>
                      <a:lnTo>
                        <a:pt x="111" y="39"/>
                      </a:lnTo>
                      <a:lnTo>
                        <a:pt x="111" y="39"/>
                      </a:lnTo>
                      <a:lnTo>
                        <a:pt x="113" y="41"/>
                      </a:lnTo>
                      <a:lnTo>
                        <a:pt x="115" y="43"/>
                      </a:lnTo>
                      <a:lnTo>
                        <a:pt x="117" y="43"/>
                      </a:lnTo>
                      <a:lnTo>
                        <a:pt x="119" y="41"/>
                      </a:lnTo>
                      <a:lnTo>
                        <a:pt x="119" y="41"/>
                      </a:lnTo>
                      <a:lnTo>
                        <a:pt x="120" y="39"/>
                      </a:lnTo>
                      <a:lnTo>
                        <a:pt x="120" y="38"/>
                      </a:lnTo>
                      <a:lnTo>
                        <a:pt x="119" y="38"/>
                      </a:lnTo>
                      <a:lnTo>
                        <a:pt x="119" y="36"/>
                      </a:lnTo>
                      <a:lnTo>
                        <a:pt x="117" y="36"/>
                      </a:lnTo>
                      <a:lnTo>
                        <a:pt x="117" y="34"/>
                      </a:lnTo>
                      <a:lnTo>
                        <a:pt x="119" y="28"/>
                      </a:lnTo>
                      <a:lnTo>
                        <a:pt x="120" y="28"/>
                      </a:lnTo>
                      <a:lnTo>
                        <a:pt x="122" y="28"/>
                      </a:lnTo>
                      <a:lnTo>
                        <a:pt x="126" y="28"/>
                      </a:lnTo>
                      <a:lnTo>
                        <a:pt x="128" y="28"/>
                      </a:lnTo>
                      <a:lnTo>
                        <a:pt x="132" y="26"/>
                      </a:lnTo>
                      <a:lnTo>
                        <a:pt x="134" y="26"/>
                      </a:lnTo>
                      <a:lnTo>
                        <a:pt x="134" y="26"/>
                      </a:lnTo>
                      <a:lnTo>
                        <a:pt x="137" y="28"/>
                      </a:lnTo>
                      <a:lnTo>
                        <a:pt x="139" y="28"/>
                      </a:lnTo>
                      <a:lnTo>
                        <a:pt x="141" y="28"/>
                      </a:lnTo>
                      <a:lnTo>
                        <a:pt x="141" y="26"/>
                      </a:lnTo>
                      <a:lnTo>
                        <a:pt x="141" y="24"/>
                      </a:lnTo>
                      <a:lnTo>
                        <a:pt x="143" y="23"/>
                      </a:lnTo>
                      <a:lnTo>
                        <a:pt x="143" y="23"/>
                      </a:lnTo>
                      <a:lnTo>
                        <a:pt x="143" y="21"/>
                      </a:lnTo>
                      <a:lnTo>
                        <a:pt x="141" y="21"/>
                      </a:lnTo>
                      <a:lnTo>
                        <a:pt x="141" y="21"/>
                      </a:lnTo>
                      <a:lnTo>
                        <a:pt x="141" y="21"/>
                      </a:lnTo>
                      <a:lnTo>
                        <a:pt x="139" y="21"/>
                      </a:lnTo>
                      <a:lnTo>
                        <a:pt x="139" y="19"/>
                      </a:lnTo>
                      <a:lnTo>
                        <a:pt x="139" y="17"/>
                      </a:lnTo>
                      <a:lnTo>
                        <a:pt x="139" y="15"/>
                      </a:lnTo>
                      <a:lnTo>
                        <a:pt x="139" y="11"/>
                      </a:lnTo>
                      <a:lnTo>
                        <a:pt x="139" y="11"/>
                      </a:lnTo>
                      <a:lnTo>
                        <a:pt x="139" y="9"/>
                      </a:lnTo>
                      <a:lnTo>
                        <a:pt x="139" y="8"/>
                      </a:lnTo>
                      <a:lnTo>
                        <a:pt x="141" y="6"/>
                      </a:lnTo>
                      <a:lnTo>
                        <a:pt x="141" y="6"/>
                      </a:lnTo>
                      <a:lnTo>
                        <a:pt x="143" y="6"/>
                      </a:lnTo>
                      <a:lnTo>
                        <a:pt x="143" y="6"/>
                      </a:lnTo>
                      <a:lnTo>
                        <a:pt x="145" y="8"/>
                      </a:lnTo>
                      <a:lnTo>
                        <a:pt x="147" y="9"/>
                      </a:lnTo>
                      <a:lnTo>
                        <a:pt x="147" y="9"/>
                      </a:lnTo>
                      <a:lnTo>
                        <a:pt x="150" y="11"/>
                      </a:lnTo>
                      <a:lnTo>
                        <a:pt x="152" y="11"/>
                      </a:lnTo>
                      <a:lnTo>
                        <a:pt x="156" y="13"/>
                      </a:lnTo>
                      <a:lnTo>
                        <a:pt x="156" y="13"/>
                      </a:lnTo>
                      <a:lnTo>
                        <a:pt x="158" y="13"/>
                      </a:lnTo>
                      <a:lnTo>
                        <a:pt x="160" y="11"/>
                      </a:lnTo>
                      <a:lnTo>
                        <a:pt x="160" y="9"/>
                      </a:lnTo>
                      <a:lnTo>
                        <a:pt x="160" y="9"/>
                      </a:lnTo>
                      <a:lnTo>
                        <a:pt x="158" y="9"/>
                      </a:lnTo>
                      <a:lnTo>
                        <a:pt x="158" y="8"/>
                      </a:lnTo>
                      <a:lnTo>
                        <a:pt x="158" y="8"/>
                      </a:lnTo>
                      <a:lnTo>
                        <a:pt x="158" y="4"/>
                      </a:lnTo>
                      <a:lnTo>
                        <a:pt x="158" y="4"/>
                      </a:lnTo>
                      <a:lnTo>
                        <a:pt x="160" y="2"/>
                      </a:lnTo>
                      <a:lnTo>
                        <a:pt x="162" y="2"/>
                      </a:lnTo>
                      <a:lnTo>
                        <a:pt x="162" y="2"/>
                      </a:lnTo>
                      <a:lnTo>
                        <a:pt x="164" y="2"/>
                      </a:lnTo>
                      <a:lnTo>
                        <a:pt x="166" y="2"/>
                      </a:lnTo>
                      <a:lnTo>
                        <a:pt x="167" y="2"/>
                      </a:lnTo>
                      <a:lnTo>
                        <a:pt x="169" y="0"/>
                      </a:lnTo>
                      <a:lnTo>
                        <a:pt x="171" y="0"/>
                      </a:lnTo>
                      <a:lnTo>
                        <a:pt x="171" y="0"/>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1">
                  <a:extLst>
                    <a:ext uri="{FF2B5EF4-FFF2-40B4-BE49-F238E27FC236}">
                      <a16:creationId xmlns:a16="http://schemas.microsoft.com/office/drawing/2014/main" id="{8FBE7DEC-2478-4FE1-A365-C7BC1DAC9BBC}"/>
                    </a:ext>
                  </a:extLst>
                </p:cNvPr>
                <p:cNvSpPr>
                  <a:spLocks/>
                </p:cNvSpPr>
                <p:nvPr/>
              </p:nvSpPr>
              <p:spPr bwMode="auto">
                <a:xfrm>
                  <a:off x="1668463" y="1681163"/>
                  <a:ext cx="438150" cy="657225"/>
                </a:xfrm>
                <a:custGeom>
                  <a:avLst/>
                  <a:gdLst>
                    <a:gd name="T0" fmla="*/ 447 w 552"/>
                    <a:gd name="T1" fmla="*/ 30 h 828"/>
                    <a:gd name="T2" fmla="*/ 459 w 552"/>
                    <a:gd name="T3" fmla="*/ 62 h 828"/>
                    <a:gd name="T4" fmla="*/ 470 w 552"/>
                    <a:gd name="T5" fmla="*/ 77 h 828"/>
                    <a:gd name="T6" fmla="*/ 474 w 552"/>
                    <a:gd name="T7" fmla="*/ 100 h 828"/>
                    <a:gd name="T8" fmla="*/ 468 w 552"/>
                    <a:gd name="T9" fmla="*/ 134 h 828"/>
                    <a:gd name="T10" fmla="*/ 479 w 552"/>
                    <a:gd name="T11" fmla="*/ 190 h 828"/>
                    <a:gd name="T12" fmla="*/ 477 w 552"/>
                    <a:gd name="T13" fmla="*/ 227 h 828"/>
                    <a:gd name="T14" fmla="*/ 391 w 552"/>
                    <a:gd name="T15" fmla="*/ 252 h 828"/>
                    <a:gd name="T16" fmla="*/ 466 w 552"/>
                    <a:gd name="T17" fmla="*/ 323 h 828"/>
                    <a:gd name="T18" fmla="*/ 498 w 552"/>
                    <a:gd name="T19" fmla="*/ 415 h 828"/>
                    <a:gd name="T20" fmla="*/ 470 w 552"/>
                    <a:gd name="T21" fmla="*/ 455 h 828"/>
                    <a:gd name="T22" fmla="*/ 425 w 552"/>
                    <a:gd name="T23" fmla="*/ 509 h 828"/>
                    <a:gd name="T24" fmla="*/ 436 w 552"/>
                    <a:gd name="T25" fmla="*/ 522 h 828"/>
                    <a:gd name="T26" fmla="*/ 436 w 552"/>
                    <a:gd name="T27" fmla="*/ 562 h 828"/>
                    <a:gd name="T28" fmla="*/ 443 w 552"/>
                    <a:gd name="T29" fmla="*/ 590 h 828"/>
                    <a:gd name="T30" fmla="*/ 472 w 552"/>
                    <a:gd name="T31" fmla="*/ 641 h 828"/>
                    <a:gd name="T32" fmla="*/ 477 w 552"/>
                    <a:gd name="T33" fmla="*/ 678 h 828"/>
                    <a:gd name="T34" fmla="*/ 536 w 552"/>
                    <a:gd name="T35" fmla="*/ 733 h 828"/>
                    <a:gd name="T36" fmla="*/ 547 w 552"/>
                    <a:gd name="T37" fmla="*/ 753 h 828"/>
                    <a:gd name="T38" fmla="*/ 551 w 552"/>
                    <a:gd name="T39" fmla="*/ 783 h 828"/>
                    <a:gd name="T40" fmla="*/ 543 w 552"/>
                    <a:gd name="T41" fmla="*/ 798 h 828"/>
                    <a:gd name="T42" fmla="*/ 537 w 552"/>
                    <a:gd name="T43" fmla="*/ 819 h 828"/>
                    <a:gd name="T44" fmla="*/ 509 w 552"/>
                    <a:gd name="T45" fmla="*/ 808 h 828"/>
                    <a:gd name="T46" fmla="*/ 481 w 552"/>
                    <a:gd name="T47" fmla="*/ 800 h 828"/>
                    <a:gd name="T48" fmla="*/ 459 w 552"/>
                    <a:gd name="T49" fmla="*/ 798 h 828"/>
                    <a:gd name="T50" fmla="*/ 442 w 552"/>
                    <a:gd name="T51" fmla="*/ 795 h 828"/>
                    <a:gd name="T52" fmla="*/ 382 w 552"/>
                    <a:gd name="T53" fmla="*/ 793 h 828"/>
                    <a:gd name="T54" fmla="*/ 323 w 552"/>
                    <a:gd name="T55" fmla="*/ 785 h 828"/>
                    <a:gd name="T56" fmla="*/ 290 w 552"/>
                    <a:gd name="T57" fmla="*/ 783 h 828"/>
                    <a:gd name="T58" fmla="*/ 229 w 552"/>
                    <a:gd name="T59" fmla="*/ 781 h 828"/>
                    <a:gd name="T60" fmla="*/ 96 w 552"/>
                    <a:gd name="T61" fmla="*/ 787 h 828"/>
                    <a:gd name="T62" fmla="*/ 100 w 552"/>
                    <a:gd name="T63" fmla="*/ 714 h 828"/>
                    <a:gd name="T64" fmla="*/ 81 w 552"/>
                    <a:gd name="T65" fmla="*/ 689 h 828"/>
                    <a:gd name="T66" fmla="*/ 77 w 552"/>
                    <a:gd name="T67" fmla="*/ 673 h 828"/>
                    <a:gd name="T68" fmla="*/ 90 w 552"/>
                    <a:gd name="T69" fmla="*/ 663 h 828"/>
                    <a:gd name="T70" fmla="*/ 81 w 552"/>
                    <a:gd name="T71" fmla="*/ 656 h 828"/>
                    <a:gd name="T72" fmla="*/ 74 w 552"/>
                    <a:gd name="T73" fmla="*/ 661 h 828"/>
                    <a:gd name="T74" fmla="*/ 70 w 552"/>
                    <a:gd name="T75" fmla="*/ 667 h 828"/>
                    <a:gd name="T76" fmla="*/ 49 w 552"/>
                    <a:gd name="T77" fmla="*/ 658 h 828"/>
                    <a:gd name="T78" fmla="*/ 28 w 552"/>
                    <a:gd name="T79" fmla="*/ 618 h 828"/>
                    <a:gd name="T80" fmla="*/ 19 w 552"/>
                    <a:gd name="T81" fmla="*/ 620 h 828"/>
                    <a:gd name="T82" fmla="*/ 6 w 552"/>
                    <a:gd name="T83" fmla="*/ 622 h 828"/>
                    <a:gd name="T84" fmla="*/ 4 w 552"/>
                    <a:gd name="T85" fmla="*/ 609 h 828"/>
                    <a:gd name="T86" fmla="*/ 19 w 552"/>
                    <a:gd name="T87" fmla="*/ 579 h 828"/>
                    <a:gd name="T88" fmla="*/ 23 w 552"/>
                    <a:gd name="T89" fmla="*/ 537 h 828"/>
                    <a:gd name="T90" fmla="*/ 55 w 552"/>
                    <a:gd name="T91" fmla="*/ 502 h 828"/>
                    <a:gd name="T92" fmla="*/ 98 w 552"/>
                    <a:gd name="T93" fmla="*/ 458 h 828"/>
                    <a:gd name="T94" fmla="*/ 151 w 552"/>
                    <a:gd name="T95" fmla="*/ 440 h 828"/>
                    <a:gd name="T96" fmla="*/ 197 w 552"/>
                    <a:gd name="T97" fmla="*/ 485 h 828"/>
                    <a:gd name="T98" fmla="*/ 218 w 552"/>
                    <a:gd name="T99" fmla="*/ 458 h 828"/>
                    <a:gd name="T100" fmla="*/ 241 w 552"/>
                    <a:gd name="T101" fmla="*/ 438 h 828"/>
                    <a:gd name="T102" fmla="*/ 261 w 552"/>
                    <a:gd name="T103" fmla="*/ 378 h 828"/>
                    <a:gd name="T104" fmla="*/ 280 w 552"/>
                    <a:gd name="T105" fmla="*/ 335 h 828"/>
                    <a:gd name="T106" fmla="*/ 306 w 552"/>
                    <a:gd name="T107" fmla="*/ 316 h 828"/>
                    <a:gd name="T108" fmla="*/ 333 w 552"/>
                    <a:gd name="T109" fmla="*/ 261 h 828"/>
                    <a:gd name="T110" fmla="*/ 351 w 552"/>
                    <a:gd name="T111" fmla="*/ 218 h 828"/>
                    <a:gd name="T112" fmla="*/ 391 w 552"/>
                    <a:gd name="T113" fmla="*/ 135 h 828"/>
                    <a:gd name="T114" fmla="*/ 438 w 552"/>
                    <a:gd name="T115" fmla="*/ 113 h 828"/>
                    <a:gd name="T116" fmla="*/ 440 w 552"/>
                    <a:gd name="T117" fmla="*/ 77 h 828"/>
                    <a:gd name="T118" fmla="*/ 432 w 552"/>
                    <a:gd name="T119" fmla="*/ 58 h 828"/>
                    <a:gd name="T120" fmla="*/ 430 w 552"/>
                    <a:gd name="T121" fmla="*/ 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2" h="828">
                      <a:moveTo>
                        <a:pt x="434" y="23"/>
                      </a:moveTo>
                      <a:lnTo>
                        <a:pt x="434" y="23"/>
                      </a:lnTo>
                      <a:lnTo>
                        <a:pt x="436" y="23"/>
                      </a:lnTo>
                      <a:lnTo>
                        <a:pt x="436" y="25"/>
                      </a:lnTo>
                      <a:lnTo>
                        <a:pt x="436" y="25"/>
                      </a:lnTo>
                      <a:lnTo>
                        <a:pt x="436" y="25"/>
                      </a:lnTo>
                      <a:lnTo>
                        <a:pt x="436" y="25"/>
                      </a:lnTo>
                      <a:lnTo>
                        <a:pt x="438" y="25"/>
                      </a:lnTo>
                      <a:lnTo>
                        <a:pt x="438" y="23"/>
                      </a:lnTo>
                      <a:lnTo>
                        <a:pt x="438" y="25"/>
                      </a:lnTo>
                      <a:lnTo>
                        <a:pt x="440" y="25"/>
                      </a:lnTo>
                      <a:lnTo>
                        <a:pt x="440" y="25"/>
                      </a:lnTo>
                      <a:lnTo>
                        <a:pt x="440" y="25"/>
                      </a:lnTo>
                      <a:lnTo>
                        <a:pt x="440" y="27"/>
                      </a:lnTo>
                      <a:lnTo>
                        <a:pt x="442" y="27"/>
                      </a:lnTo>
                      <a:lnTo>
                        <a:pt x="442" y="27"/>
                      </a:lnTo>
                      <a:lnTo>
                        <a:pt x="443" y="27"/>
                      </a:lnTo>
                      <a:lnTo>
                        <a:pt x="445" y="27"/>
                      </a:lnTo>
                      <a:lnTo>
                        <a:pt x="445" y="28"/>
                      </a:lnTo>
                      <a:lnTo>
                        <a:pt x="445" y="30"/>
                      </a:lnTo>
                      <a:lnTo>
                        <a:pt x="445" y="32"/>
                      </a:lnTo>
                      <a:lnTo>
                        <a:pt x="447" y="30"/>
                      </a:lnTo>
                      <a:lnTo>
                        <a:pt x="447" y="30"/>
                      </a:lnTo>
                      <a:lnTo>
                        <a:pt x="447" y="30"/>
                      </a:lnTo>
                      <a:lnTo>
                        <a:pt x="449" y="32"/>
                      </a:lnTo>
                      <a:lnTo>
                        <a:pt x="449" y="32"/>
                      </a:lnTo>
                      <a:lnTo>
                        <a:pt x="449" y="34"/>
                      </a:lnTo>
                      <a:lnTo>
                        <a:pt x="451" y="34"/>
                      </a:lnTo>
                      <a:lnTo>
                        <a:pt x="453" y="32"/>
                      </a:lnTo>
                      <a:lnTo>
                        <a:pt x="455" y="34"/>
                      </a:lnTo>
                      <a:lnTo>
                        <a:pt x="457" y="43"/>
                      </a:lnTo>
                      <a:lnTo>
                        <a:pt x="455" y="45"/>
                      </a:lnTo>
                      <a:lnTo>
                        <a:pt x="455" y="47"/>
                      </a:lnTo>
                      <a:lnTo>
                        <a:pt x="457" y="47"/>
                      </a:lnTo>
                      <a:lnTo>
                        <a:pt x="457" y="47"/>
                      </a:lnTo>
                      <a:lnTo>
                        <a:pt x="457" y="47"/>
                      </a:lnTo>
                      <a:lnTo>
                        <a:pt x="457" y="47"/>
                      </a:lnTo>
                      <a:lnTo>
                        <a:pt x="457" y="47"/>
                      </a:lnTo>
                      <a:lnTo>
                        <a:pt x="457" y="49"/>
                      </a:lnTo>
                      <a:lnTo>
                        <a:pt x="459" y="51"/>
                      </a:lnTo>
                      <a:lnTo>
                        <a:pt x="460" y="57"/>
                      </a:lnTo>
                      <a:lnTo>
                        <a:pt x="459" y="57"/>
                      </a:lnTo>
                      <a:lnTo>
                        <a:pt x="459" y="62"/>
                      </a:lnTo>
                      <a:lnTo>
                        <a:pt x="459" y="62"/>
                      </a:lnTo>
                      <a:lnTo>
                        <a:pt x="459" y="64"/>
                      </a:lnTo>
                      <a:lnTo>
                        <a:pt x="459" y="64"/>
                      </a:lnTo>
                      <a:lnTo>
                        <a:pt x="460" y="66"/>
                      </a:lnTo>
                      <a:lnTo>
                        <a:pt x="460" y="66"/>
                      </a:lnTo>
                      <a:lnTo>
                        <a:pt x="459" y="68"/>
                      </a:lnTo>
                      <a:lnTo>
                        <a:pt x="459" y="68"/>
                      </a:lnTo>
                      <a:lnTo>
                        <a:pt x="459" y="68"/>
                      </a:lnTo>
                      <a:lnTo>
                        <a:pt x="459" y="68"/>
                      </a:lnTo>
                      <a:lnTo>
                        <a:pt x="459" y="70"/>
                      </a:lnTo>
                      <a:lnTo>
                        <a:pt x="460" y="70"/>
                      </a:lnTo>
                      <a:lnTo>
                        <a:pt x="464" y="74"/>
                      </a:lnTo>
                      <a:lnTo>
                        <a:pt x="464" y="74"/>
                      </a:lnTo>
                      <a:lnTo>
                        <a:pt x="466" y="72"/>
                      </a:lnTo>
                      <a:lnTo>
                        <a:pt x="466" y="72"/>
                      </a:lnTo>
                      <a:lnTo>
                        <a:pt x="468" y="72"/>
                      </a:lnTo>
                      <a:lnTo>
                        <a:pt x="470" y="74"/>
                      </a:lnTo>
                      <a:lnTo>
                        <a:pt x="470" y="74"/>
                      </a:lnTo>
                      <a:lnTo>
                        <a:pt x="470" y="75"/>
                      </a:lnTo>
                      <a:lnTo>
                        <a:pt x="470" y="75"/>
                      </a:lnTo>
                      <a:lnTo>
                        <a:pt x="470" y="77"/>
                      </a:lnTo>
                      <a:lnTo>
                        <a:pt x="470" y="77"/>
                      </a:lnTo>
                      <a:lnTo>
                        <a:pt x="470" y="77"/>
                      </a:lnTo>
                      <a:lnTo>
                        <a:pt x="470" y="77"/>
                      </a:lnTo>
                      <a:lnTo>
                        <a:pt x="470" y="79"/>
                      </a:lnTo>
                      <a:lnTo>
                        <a:pt x="470" y="79"/>
                      </a:lnTo>
                      <a:lnTo>
                        <a:pt x="472" y="81"/>
                      </a:lnTo>
                      <a:lnTo>
                        <a:pt x="472" y="81"/>
                      </a:lnTo>
                      <a:lnTo>
                        <a:pt x="470" y="83"/>
                      </a:lnTo>
                      <a:lnTo>
                        <a:pt x="470" y="83"/>
                      </a:lnTo>
                      <a:lnTo>
                        <a:pt x="470" y="85"/>
                      </a:lnTo>
                      <a:lnTo>
                        <a:pt x="470" y="85"/>
                      </a:lnTo>
                      <a:lnTo>
                        <a:pt x="470" y="85"/>
                      </a:lnTo>
                      <a:lnTo>
                        <a:pt x="470" y="87"/>
                      </a:lnTo>
                      <a:lnTo>
                        <a:pt x="470" y="87"/>
                      </a:lnTo>
                      <a:lnTo>
                        <a:pt x="470" y="89"/>
                      </a:lnTo>
                      <a:lnTo>
                        <a:pt x="470" y="90"/>
                      </a:lnTo>
                      <a:lnTo>
                        <a:pt x="470" y="90"/>
                      </a:lnTo>
                      <a:lnTo>
                        <a:pt x="472" y="90"/>
                      </a:lnTo>
                      <a:lnTo>
                        <a:pt x="472" y="92"/>
                      </a:lnTo>
                      <a:lnTo>
                        <a:pt x="474" y="96"/>
                      </a:lnTo>
                      <a:lnTo>
                        <a:pt x="474" y="96"/>
                      </a:lnTo>
                      <a:lnTo>
                        <a:pt x="472" y="98"/>
                      </a:lnTo>
                      <a:lnTo>
                        <a:pt x="472" y="98"/>
                      </a:lnTo>
                      <a:lnTo>
                        <a:pt x="474" y="100"/>
                      </a:lnTo>
                      <a:lnTo>
                        <a:pt x="474" y="100"/>
                      </a:lnTo>
                      <a:lnTo>
                        <a:pt x="474" y="100"/>
                      </a:lnTo>
                      <a:lnTo>
                        <a:pt x="472" y="100"/>
                      </a:lnTo>
                      <a:lnTo>
                        <a:pt x="472" y="102"/>
                      </a:lnTo>
                      <a:lnTo>
                        <a:pt x="472" y="105"/>
                      </a:lnTo>
                      <a:lnTo>
                        <a:pt x="472" y="107"/>
                      </a:lnTo>
                      <a:lnTo>
                        <a:pt x="474" y="109"/>
                      </a:lnTo>
                      <a:lnTo>
                        <a:pt x="475" y="111"/>
                      </a:lnTo>
                      <a:lnTo>
                        <a:pt x="475" y="115"/>
                      </a:lnTo>
                      <a:lnTo>
                        <a:pt x="475" y="117"/>
                      </a:lnTo>
                      <a:lnTo>
                        <a:pt x="472" y="120"/>
                      </a:lnTo>
                      <a:lnTo>
                        <a:pt x="472" y="120"/>
                      </a:lnTo>
                      <a:lnTo>
                        <a:pt x="470" y="122"/>
                      </a:lnTo>
                      <a:lnTo>
                        <a:pt x="470" y="126"/>
                      </a:lnTo>
                      <a:lnTo>
                        <a:pt x="470" y="128"/>
                      </a:lnTo>
                      <a:lnTo>
                        <a:pt x="470" y="128"/>
                      </a:lnTo>
                      <a:lnTo>
                        <a:pt x="470" y="128"/>
                      </a:lnTo>
                      <a:lnTo>
                        <a:pt x="470" y="130"/>
                      </a:lnTo>
                      <a:lnTo>
                        <a:pt x="470" y="130"/>
                      </a:lnTo>
                      <a:lnTo>
                        <a:pt x="470" y="130"/>
                      </a:lnTo>
                      <a:lnTo>
                        <a:pt x="470" y="132"/>
                      </a:lnTo>
                      <a:lnTo>
                        <a:pt x="468" y="134"/>
                      </a:lnTo>
                      <a:lnTo>
                        <a:pt x="468" y="135"/>
                      </a:lnTo>
                      <a:lnTo>
                        <a:pt x="468" y="139"/>
                      </a:lnTo>
                      <a:lnTo>
                        <a:pt x="468" y="152"/>
                      </a:lnTo>
                      <a:lnTo>
                        <a:pt x="470" y="158"/>
                      </a:lnTo>
                      <a:lnTo>
                        <a:pt x="472" y="160"/>
                      </a:lnTo>
                      <a:lnTo>
                        <a:pt x="472" y="160"/>
                      </a:lnTo>
                      <a:lnTo>
                        <a:pt x="472" y="162"/>
                      </a:lnTo>
                      <a:lnTo>
                        <a:pt x="470" y="166"/>
                      </a:lnTo>
                      <a:lnTo>
                        <a:pt x="470" y="167"/>
                      </a:lnTo>
                      <a:lnTo>
                        <a:pt x="475" y="179"/>
                      </a:lnTo>
                      <a:lnTo>
                        <a:pt x="477" y="181"/>
                      </a:lnTo>
                      <a:lnTo>
                        <a:pt x="477" y="182"/>
                      </a:lnTo>
                      <a:lnTo>
                        <a:pt x="475" y="182"/>
                      </a:lnTo>
                      <a:lnTo>
                        <a:pt x="475" y="184"/>
                      </a:lnTo>
                      <a:lnTo>
                        <a:pt x="475" y="186"/>
                      </a:lnTo>
                      <a:lnTo>
                        <a:pt x="475" y="188"/>
                      </a:lnTo>
                      <a:lnTo>
                        <a:pt x="477" y="188"/>
                      </a:lnTo>
                      <a:lnTo>
                        <a:pt x="477" y="188"/>
                      </a:lnTo>
                      <a:lnTo>
                        <a:pt x="477" y="188"/>
                      </a:lnTo>
                      <a:lnTo>
                        <a:pt x="479" y="188"/>
                      </a:lnTo>
                      <a:lnTo>
                        <a:pt x="479" y="190"/>
                      </a:lnTo>
                      <a:lnTo>
                        <a:pt x="479" y="190"/>
                      </a:lnTo>
                      <a:lnTo>
                        <a:pt x="481" y="190"/>
                      </a:lnTo>
                      <a:lnTo>
                        <a:pt x="481" y="190"/>
                      </a:lnTo>
                      <a:lnTo>
                        <a:pt x="483" y="192"/>
                      </a:lnTo>
                      <a:lnTo>
                        <a:pt x="483" y="194"/>
                      </a:lnTo>
                      <a:lnTo>
                        <a:pt x="487" y="197"/>
                      </a:lnTo>
                      <a:lnTo>
                        <a:pt x="487" y="199"/>
                      </a:lnTo>
                      <a:lnTo>
                        <a:pt x="487" y="201"/>
                      </a:lnTo>
                      <a:lnTo>
                        <a:pt x="487" y="201"/>
                      </a:lnTo>
                      <a:lnTo>
                        <a:pt x="487" y="203"/>
                      </a:lnTo>
                      <a:lnTo>
                        <a:pt x="498" y="212"/>
                      </a:lnTo>
                      <a:lnTo>
                        <a:pt x="500" y="216"/>
                      </a:lnTo>
                      <a:lnTo>
                        <a:pt x="502" y="216"/>
                      </a:lnTo>
                      <a:lnTo>
                        <a:pt x="502" y="218"/>
                      </a:lnTo>
                      <a:lnTo>
                        <a:pt x="504" y="220"/>
                      </a:lnTo>
                      <a:lnTo>
                        <a:pt x="509" y="224"/>
                      </a:lnTo>
                      <a:lnTo>
                        <a:pt x="511" y="224"/>
                      </a:lnTo>
                      <a:lnTo>
                        <a:pt x="515" y="227"/>
                      </a:lnTo>
                      <a:lnTo>
                        <a:pt x="513" y="227"/>
                      </a:lnTo>
                      <a:lnTo>
                        <a:pt x="498" y="231"/>
                      </a:lnTo>
                      <a:lnTo>
                        <a:pt x="494" y="231"/>
                      </a:lnTo>
                      <a:lnTo>
                        <a:pt x="481" y="227"/>
                      </a:lnTo>
                      <a:lnTo>
                        <a:pt x="477" y="227"/>
                      </a:lnTo>
                      <a:lnTo>
                        <a:pt x="474" y="227"/>
                      </a:lnTo>
                      <a:lnTo>
                        <a:pt x="474" y="227"/>
                      </a:lnTo>
                      <a:lnTo>
                        <a:pt x="472" y="227"/>
                      </a:lnTo>
                      <a:lnTo>
                        <a:pt x="472" y="229"/>
                      </a:lnTo>
                      <a:lnTo>
                        <a:pt x="470" y="229"/>
                      </a:lnTo>
                      <a:lnTo>
                        <a:pt x="468" y="229"/>
                      </a:lnTo>
                      <a:lnTo>
                        <a:pt x="466" y="229"/>
                      </a:lnTo>
                      <a:lnTo>
                        <a:pt x="462" y="229"/>
                      </a:lnTo>
                      <a:lnTo>
                        <a:pt x="459" y="229"/>
                      </a:lnTo>
                      <a:lnTo>
                        <a:pt x="449" y="231"/>
                      </a:lnTo>
                      <a:lnTo>
                        <a:pt x="447" y="231"/>
                      </a:lnTo>
                      <a:lnTo>
                        <a:pt x="427" y="226"/>
                      </a:lnTo>
                      <a:lnTo>
                        <a:pt x="408" y="227"/>
                      </a:lnTo>
                      <a:lnTo>
                        <a:pt x="406" y="227"/>
                      </a:lnTo>
                      <a:lnTo>
                        <a:pt x="406" y="227"/>
                      </a:lnTo>
                      <a:lnTo>
                        <a:pt x="406" y="229"/>
                      </a:lnTo>
                      <a:lnTo>
                        <a:pt x="406" y="229"/>
                      </a:lnTo>
                      <a:lnTo>
                        <a:pt x="402" y="237"/>
                      </a:lnTo>
                      <a:lnTo>
                        <a:pt x="400" y="241"/>
                      </a:lnTo>
                      <a:lnTo>
                        <a:pt x="395" y="244"/>
                      </a:lnTo>
                      <a:lnTo>
                        <a:pt x="391" y="252"/>
                      </a:lnTo>
                      <a:lnTo>
                        <a:pt x="391" y="252"/>
                      </a:lnTo>
                      <a:lnTo>
                        <a:pt x="397" y="258"/>
                      </a:lnTo>
                      <a:lnTo>
                        <a:pt x="417" y="280"/>
                      </a:lnTo>
                      <a:lnTo>
                        <a:pt x="417" y="284"/>
                      </a:lnTo>
                      <a:lnTo>
                        <a:pt x="419" y="286"/>
                      </a:lnTo>
                      <a:lnTo>
                        <a:pt x="451" y="312"/>
                      </a:lnTo>
                      <a:lnTo>
                        <a:pt x="453" y="312"/>
                      </a:lnTo>
                      <a:lnTo>
                        <a:pt x="453" y="312"/>
                      </a:lnTo>
                      <a:lnTo>
                        <a:pt x="453" y="312"/>
                      </a:lnTo>
                      <a:lnTo>
                        <a:pt x="455" y="312"/>
                      </a:lnTo>
                      <a:lnTo>
                        <a:pt x="455" y="312"/>
                      </a:lnTo>
                      <a:lnTo>
                        <a:pt x="457" y="314"/>
                      </a:lnTo>
                      <a:lnTo>
                        <a:pt x="459" y="316"/>
                      </a:lnTo>
                      <a:lnTo>
                        <a:pt x="460" y="316"/>
                      </a:lnTo>
                      <a:lnTo>
                        <a:pt x="460" y="318"/>
                      </a:lnTo>
                      <a:lnTo>
                        <a:pt x="460" y="318"/>
                      </a:lnTo>
                      <a:lnTo>
                        <a:pt x="462" y="318"/>
                      </a:lnTo>
                      <a:lnTo>
                        <a:pt x="462" y="320"/>
                      </a:lnTo>
                      <a:lnTo>
                        <a:pt x="462" y="321"/>
                      </a:lnTo>
                      <a:lnTo>
                        <a:pt x="462" y="321"/>
                      </a:lnTo>
                      <a:lnTo>
                        <a:pt x="462" y="323"/>
                      </a:lnTo>
                      <a:lnTo>
                        <a:pt x="464" y="323"/>
                      </a:lnTo>
                      <a:lnTo>
                        <a:pt x="466" y="323"/>
                      </a:lnTo>
                      <a:lnTo>
                        <a:pt x="468" y="323"/>
                      </a:lnTo>
                      <a:lnTo>
                        <a:pt x="470" y="325"/>
                      </a:lnTo>
                      <a:lnTo>
                        <a:pt x="472" y="327"/>
                      </a:lnTo>
                      <a:lnTo>
                        <a:pt x="474" y="331"/>
                      </a:lnTo>
                      <a:lnTo>
                        <a:pt x="477" y="335"/>
                      </a:lnTo>
                      <a:lnTo>
                        <a:pt x="479" y="336"/>
                      </a:lnTo>
                      <a:lnTo>
                        <a:pt x="490" y="361"/>
                      </a:lnTo>
                      <a:lnTo>
                        <a:pt x="494" y="378"/>
                      </a:lnTo>
                      <a:lnTo>
                        <a:pt x="498" y="383"/>
                      </a:lnTo>
                      <a:lnTo>
                        <a:pt x="502" y="385"/>
                      </a:lnTo>
                      <a:lnTo>
                        <a:pt x="504" y="385"/>
                      </a:lnTo>
                      <a:lnTo>
                        <a:pt x="505" y="385"/>
                      </a:lnTo>
                      <a:lnTo>
                        <a:pt x="507" y="387"/>
                      </a:lnTo>
                      <a:lnTo>
                        <a:pt x="507" y="395"/>
                      </a:lnTo>
                      <a:lnTo>
                        <a:pt x="505" y="398"/>
                      </a:lnTo>
                      <a:lnTo>
                        <a:pt x="504" y="402"/>
                      </a:lnTo>
                      <a:lnTo>
                        <a:pt x="500" y="406"/>
                      </a:lnTo>
                      <a:lnTo>
                        <a:pt x="500" y="408"/>
                      </a:lnTo>
                      <a:lnTo>
                        <a:pt x="496" y="412"/>
                      </a:lnTo>
                      <a:lnTo>
                        <a:pt x="496" y="413"/>
                      </a:lnTo>
                      <a:lnTo>
                        <a:pt x="498" y="415"/>
                      </a:lnTo>
                      <a:lnTo>
                        <a:pt x="498" y="415"/>
                      </a:lnTo>
                      <a:lnTo>
                        <a:pt x="496" y="415"/>
                      </a:lnTo>
                      <a:lnTo>
                        <a:pt x="496" y="415"/>
                      </a:lnTo>
                      <a:lnTo>
                        <a:pt x="494" y="415"/>
                      </a:lnTo>
                      <a:lnTo>
                        <a:pt x="494" y="415"/>
                      </a:lnTo>
                      <a:lnTo>
                        <a:pt x="494" y="417"/>
                      </a:lnTo>
                      <a:lnTo>
                        <a:pt x="494" y="417"/>
                      </a:lnTo>
                      <a:lnTo>
                        <a:pt x="490" y="421"/>
                      </a:lnTo>
                      <a:lnTo>
                        <a:pt x="485" y="423"/>
                      </a:lnTo>
                      <a:lnTo>
                        <a:pt x="483" y="427"/>
                      </a:lnTo>
                      <a:lnTo>
                        <a:pt x="481" y="428"/>
                      </a:lnTo>
                      <a:lnTo>
                        <a:pt x="479" y="430"/>
                      </a:lnTo>
                      <a:lnTo>
                        <a:pt x="479" y="432"/>
                      </a:lnTo>
                      <a:lnTo>
                        <a:pt x="479" y="436"/>
                      </a:lnTo>
                      <a:lnTo>
                        <a:pt x="479" y="438"/>
                      </a:lnTo>
                      <a:lnTo>
                        <a:pt x="479" y="438"/>
                      </a:lnTo>
                      <a:lnTo>
                        <a:pt x="477" y="438"/>
                      </a:lnTo>
                      <a:lnTo>
                        <a:pt x="477" y="440"/>
                      </a:lnTo>
                      <a:lnTo>
                        <a:pt x="475" y="440"/>
                      </a:lnTo>
                      <a:lnTo>
                        <a:pt x="475" y="442"/>
                      </a:lnTo>
                      <a:lnTo>
                        <a:pt x="474" y="445"/>
                      </a:lnTo>
                      <a:lnTo>
                        <a:pt x="472" y="453"/>
                      </a:lnTo>
                      <a:lnTo>
                        <a:pt x="470" y="455"/>
                      </a:lnTo>
                      <a:lnTo>
                        <a:pt x="470" y="458"/>
                      </a:lnTo>
                      <a:lnTo>
                        <a:pt x="468" y="460"/>
                      </a:lnTo>
                      <a:lnTo>
                        <a:pt x="468" y="460"/>
                      </a:lnTo>
                      <a:lnTo>
                        <a:pt x="464" y="462"/>
                      </a:lnTo>
                      <a:lnTo>
                        <a:pt x="462" y="464"/>
                      </a:lnTo>
                      <a:lnTo>
                        <a:pt x="460" y="464"/>
                      </a:lnTo>
                      <a:lnTo>
                        <a:pt x="453" y="485"/>
                      </a:lnTo>
                      <a:lnTo>
                        <a:pt x="451" y="489"/>
                      </a:lnTo>
                      <a:lnTo>
                        <a:pt x="451" y="489"/>
                      </a:lnTo>
                      <a:lnTo>
                        <a:pt x="451" y="490"/>
                      </a:lnTo>
                      <a:lnTo>
                        <a:pt x="451" y="492"/>
                      </a:lnTo>
                      <a:lnTo>
                        <a:pt x="449" y="492"/>
                      </a:lnTo>
                      <a:lnTo>
                        <a:pt x="447" y="496"/>
                      </a:lnTo>
                      <a:lnTo>
                        <a:pt x="445" y="498"/>
                      </a:lnTo>
                      <a:lnTo>
                        <a:pt x="436" y="502"/>
                      </a:lnTo>
                      <a:lnTo>
                        <a:pt x="432" y="502"/>
                      </a:lnTo>
                      <a:lnTo>
                        <a:pt x="432" y="504"/>
                      </a:lnTo>
                      <a:lnTo>
                        <a:pt x="430" y="505"/>
                      </a:lnTo>
                      <a:lnTo>
                        <a:pt x="428" y="507"/>
                      </a:lnTo>
                      <a:lnTo>
                        <a:pt x="428" y="507"/>
                      </a:lnTo>
                      <a:lnTo>
                        <a:pt x="425" y="509"/>
                      </a:lnTo>
                      <a:lnTo>
                        <a:pt x="425" y="509"/>
                      </a:lnTo>
                      <a:lnTo>
                        <a:pt x="425" y="511"/>
                      </a:lnTo>
                      <a:lnTo>
                        <a:pt x="425" y="511"/>
                      </a:lnTo>
                      <a:lnTo>
                        <a:pt x="425" y="511"/>
                      </a:lnTo>
                      <a:lnTo>
                        <a:pt x="425" y="513"/>
                      </a:lnTo>
                      <a:lnTo>
                        <a:pt x="425" y="513"/>
                      </a:lnTo>
                      <a:lnTo>
                        <a:pt x="423" y="511"/>
                      </a:lnTo>
                      <a:lnTo>
                        <a:pt x="423" y="513"/>
                      </a:lnTo>
                      <a:lnTo>
                        <a:pt x="423" y="513"/>
                      </a:lnTo>
                      <a:lnTo>
                        <a:pt x="423" y="513"/>
                      </a:lnTo>
                      <a:lnTo>
                        <a:pt x="423" y="515"/>
                      </a:lnTo>
                      <a:lnTo>
                        <a:pt x="423" y="515"/>
                      </a:lnTo>
                      <a:lnTo>
                        <a:pt x="425" y="517"/>
                      </a:lnTo>
                      <a:lnTo>
                        <a:pt x="425" y="517"/>
                      </a:lnTo>
                      <a:lnTo>
                        <a:pt x="427" y="519"/>
                      </a:lnTo>
                      <a:lnTo>
                        <a:pt x="427" y="519"/>
                      </a:lnTo>
                      <a:lnTo>
                        <a:pt x="428" y="522"/>
                      </a:lnTo>
                      <a:lnTo>
                        <a:pt x="428" y="522"/>
                      </a:lnTo>
                      <a:lnTo>
                        <a:pt x="430" y="522"/>
                      </a:lnTo>
                      <a:lnTo>
                        <a:pt x="432" y="522"/>
                      </a:lnTo>
                      <a:lnTo>
                        <a:pt x="434" y="522"/>
                      </a:lnTo>
                      <a:lnTo>
                        <a:pt x="436" y="522"/>
                      </a:lnTo>
                      <a:lnTo>
                        <a:pt x="436" y="522"/>
                      </a:lnTo>
                      <a:lnTo>
                        <a:pt x="438" y="522"/>
                      </a:lnTo>
                      <a:lnTo>
                        <a:pt x="438" y="524"/>
                      </a:lnTo>
                      <a:lnTo>
                        <a:pt x="438" y="526"/>
                      </a:lnTo>
                      <a:lnTo>
                        <a:pt x="440" y="534"/>
                      </a:lnTo>
                      <a:lnTo>
                        <a:pt x="440" y="535"/>
                      </a:lnTo>
                      <a:lnTo>
                        <a:pt x="440" y="535"/>
                      </a:lnTo>
                      <a:lnTo>
                        <a:pt x="438" y="539"/>
                      </a:lnTo>
                      <a:lnTo>
                        <a:pt x="436" y="543"/>
                      </a:lnTo>
                      <a:lnTo>
                        <a:pt x="436" y="545"/>
                      </a:lnTo>
                      <a:lnTo>
                        <a:pt x="436" y="545"/>
                      </a:lnTo>
                      <a:lnTo>
                        <a:pt x="438" y="547"/>
                      </a:lnTo>
                      <a:lnTo>
                        <a:pt x="438" y="549"/>
                      </a:lnTo>
                      <a:lnTo>
                        <a:pt x="438" y="549"/>
                      </a:lnTo>
                      <a:lnTo>
                        <a:pt x="438" y="552"/>
                      </a:lnTo>
                      <a:lnTo>
                        <a:pt x="438" y="552"/>
                      </a:lnTo>
                      <a:lnTo>
                        <a:pt x="438" y="556"/>
                      </a:lnTo>
                      <a:lnTo>
                        <a:pt x="438" y="556"/>
                      </a:lnTo>
                      <a:lnTo>
                        <a:pt x="438" y="558"/>
                      </a:lnTo>
                      <a:lnTo>
                        <a:pt x="436" y="560"/>
                      </a:lnTo>
                      <a:lnTo>
                        <a:pt x="436" y="560"/>
                      </a:lnTo>
                      <a:lnTo>
                        <a:pt x="436" y="560"/>
                      </a:lnTo>
                      <a:lnTo>
                        <a:pt x="436" y="562"/>
                      </a:lnTo>
                      <a:lnTo>
                        <a:pt x="434" y="562"/>
                      </a:lnTo>
                      <a:lnTo>
                        <a:pt x="434" y="564"/>
                      </a:lnTo>
                      <a:lnTo>
                        <a:pt x="434" y="564"/>
                      </a:lnTo>
                      <a:lnTo>
                        <a:pt x="432" y="566"/>
                      </a:lnTo>
                      <a:lnTo>
                        <a:pt x="432" y="567"/>
                      </a:lnTo>
                      <a:lnTo>
                        <a:pt x="432" y="567"/>
                      </a:lnTo>
                      <a:lnTo>
                        <a:pt x="432" y="567"/>
                      </a:lnTo>
                      <a:lnTo>
                        <a:pt x="432" y="569"/>
                      </a:lnTo>
                      <a:lnTo>
                        <a:pt x="434" y="569"/>
                      </a:lnTo>
                      <a:lnTo>
                        <a:pt x="438" y="571"/>
                      </a:lnTo>
                      <a:lnTo>
                        <a:pt x="440" y="571"/>
                      </a:lnTo>
                      <a:lnTo>
                        <a:pt x="440" y="573"/>
                      </a:lnTo>
                      <a:lnTo>
                        <a:pt x="442" y="575"/>
                      </a:lnTo>
                      <a:lnTo>
                        <a:pt x="442" y="577"/>
                      </a:lnTo>
                      <a:lnTo>
                        <a:pt x="442" y="577"/>
                      </a:lnTo>
                      <a:lnTo>
                        <a:pt x="442" y="582"/>
                      </a:lnTo>
                      <a:lnTo>
                        <a:pt x="442" y="584"/>
                      </a:lnTo>
                      <a:lnTo>
                        <a:pt x="442" y="586"/>
                      </a:lnTo>
                      <a:lnTo>
                        <a:pt x="442" y="588"/>
                      </a:lnTo>
                      <a:lnTo>
                        <a:pt x="442" y="590"/>
                      </a:lnTo>
                      <a:lnTo>
                        <a:pt x="442" y="590"/>
                      </a:lnTo>
                      <a:lnTo>
                        <a:pt x="443" y="590"/>
                      </a:lnTo>
                      <a:lnTo>
                        <a:pt x="442" y="592"/>
                      </a:lnTo>
                      <a:lnTo>
                        <a:pt x="443" y="594"/>
                      </a:lnTo>
                      <a:lnTo>
                        <a:pt x="443" y="594"/>
                      </a:lnTo>
                      <a:lnTo>
                        <a:pt x="445" y="601"/>
                      </a:lnTo>
                      <a:lnTo>
                        <a:pt x="445" y="603"/>
                      </a:lnTo>
                      <a:lnTo>
                        <a:pt x="443" y="603"/>
                      </a:lnTo>
                      <a:lnTo>
                        <a:pt x="443" y="605"/>
                      </a:lnTo>
                      <a:lnTo>
                        <a:pt x="443" y="605"/>
                      </a:lnTo>
                      <a:lnTo>
                        <a:pt x="445" y="607"/>
                      </a:lnTo>
                      <a:lnTo>
                        <a:pt x="445" y="612"/>
                      </a:lnTo>
                      <a:lnTo>
                        <a:pt x="445" y="616"/>
                      </a:lnTo>
                      <a:lnTo>
                        <a:pt x="447" y="618"/>
                      </a:lnTo>
                      <a:lnTo>
                        <a:pt x="451" y="620"/>
                      </a:lnTo>
                      <a:lnTo>
                        <a:pt x="462" y="629"/>
                      </a:lnTo>
                      <a:lnTo>
                        <a:pt x="464" y="629"/>
                      </a:lnTo>
                      <a:lnTo>
                        <a:pt x="466" y="629"/>
                      </a:lnTo>
                      <a:lnTo>
                        <a:pt x="466" y="631"/>
                      </a:lnTo>
                      <a:lnTo>
                        <a:pt x="466" y="633"/>
                      </a:lnTo>
                      <a:lnTo>
                        <a:pt x="468" y="633"/>
                      </a:lnTo>
                      <a:lnTo>
                        <a:pt x="470" y="637"/>
                      </a:lnTo>
                      <a:lnTo>
                        <a:pt x="470" y="639"/>
                      </a:lnTo>
                      <a:lnTo>
                        <a:pt x="472" y="641"/>
                      </a:lnTo>
                      <a:lnTo>
                        <a:pt x="472" y="646"/>
                      </a:lnTo>
                      <a:lnTo>
                        <a:pt x="472" y="650"/>
                      </a:lnTo>
                      <a:lnTo>
                        <a:pt x="474" y="652"/>
                      </a:lnTo>
                      <a:lnTo>
                        <a:pt x="474" y="652"/>
                      </a:lnTo>
                      <a:lnTo>
                        <a:pt x="474" y="652"/>
                      </a:lnTo>
                      <a:lnTo>
                        <a:pt x="475" y="652"/>
                      </a:lnTo>
                      <a:lnTo>
                        <a:pt x="475" y="654"/>
                      </a:lnTo>
                      <a:lnTo>
                        <a:pt x="475" y="654"/>
                      </a:lnTo>
                      <a:lnTo>
                        <a:pt x="477" y="654"/>
                      </a:lnTo>
                      <a:lnTo>
                        <a:pt x="477" y="654"/>
                      </a:lnTo>
                      <a:lnTo>
                        <a:pt x="479" y="656"/>
                      </a:lnTo>
                      <a:lnTo>
                        <a:pt x="479" y="656"/>
                      </a:lnTo>
                      <a:lnTo>
                        <a:pt x="479" y="656"/>
                      </a:lnTo>
                      <a:lnTo>
                        <a:pt x="479" y="658"/>
                      </a:lnTo>
                      <a:lnTo>
                        <a:pt x="477" y="658"/>
                      </a:lnTo>
                      <a:lnTo>
                        <a:pt x="474" y="659"/>
                      </a:lnTo>
                      <a:lnTo>
                        <a:pt x="474" y="659"/>
                      </a:lnTo>
                      <a:lnTo>
                        <a:pt x="472" y="659"/>
                      </a:lnTo>
                      <a:lnTo>
                        <a:pt x="470" y="658"/>
                      </a:lnTo>
                      <a:lnTo>
                        <a:pt x="468" y="658"/>
                      </a:lnTo>
                      <a:lnTo>
                        <a:pt x="472" y="669"/>
                      </a:lnTo>
                      <a:lnTo>
                        <a:pt x="477" y="678"/>
                      </a:lnTo>
                      <a:lnTo>
                        <a:pt x="485" y="684"/>
                      </a:lnTo>
                      <a:lnTo>
                        <a:pt x="490" y="689"/>
                      </a:lnTo>
                      <a:lnTo>
                        <a:pt x="496" y="695"/>
                      </a:lnTo>
                      <a:lnTo>
                        <a:pt x="504" y="704"/>
                      </a:lnTo>
                      <a:lnTo>
                        <a:pt x="511" y="712"/>
                      </a:lnTo>
                      <a:lnTo>
                        <a:pt x="517" y="718"/>
                      </a:lnTo>
                      <a:lnTo>
                        <a:pt x="522" y="725"/>
                      </a:lnTo>
                      <a:lnTo>
                        <a:pt x="522" y="725"/>
                      </a:lnTo>
                      <a:lnTo>
                        <a:pt x="524" y="725"/>
                      </a:lnTo>
                      <a:lnTo>
                        <a:pt x="524" y="725"/>
                      </a:lnTo>
                      <a:lnTo>
                        <a:pt x="526" y="725"/>
                      </a:lnTo>
                      <a:lnTo>
                        <a:pt x="526" y="723"/>
                      </a:lnTo>
                      <a:lnTo>
                        <a:pt x="526" y="725"/>
                      </a:lnTo>
                      <a:lnTo>
                        <a:pt x="528" y="725"/>
                      </a:lnTo>
                      <a:lnTo>
                        <a:pt x="528" y="725"/>
                      </a:lnTo>
                      <a:lnTo>
                        <a:pt x="530" y="725"/>
                      </a:lnTo>
                      <a:lnTo>
                        <a:pt x="532" y="725"/>
                      </a:lnTo>
                      <a:lnTo>
                        <a:pt x="534" y="725"/>
                      </a:lnTo>
                      <a:lnTo>
                        <a:pt x="534" y="727"/>
                      </a:lnTo>
                      <a:lnTo>
                        <a:pt x="536" y="729"/>
                      </a:lnTo>
                      <a:lnTo>
                        <a:pt x="536" y="733"/>
                      </a:lnTo>
                      <a:lnTo>
                        <a:pt x="536" y="733"/>
                      </a:lnTo>
                      <a:lnTo>
                        <a:pt x="536" y="733"/>
                      </a:lnTo>
                      <a:lnTo>
                        <a:pt x="537" y="735"/>
                      </a:lnTo>
                      <a:lnTo>
                        <a:pt x="537" y="733"/>
                      </a:lnTo>
                      <a:lnTo>
                        <a:pt x="537" y="733"/>
                      </a:lnTo>
                      <a:lnTo>
                        <a:pt x="539" y="733"/>
                      </a:lnTo>
                      <a:lnTo>
                        <a:pt x="539" y="733"/>
                      </a:lnTo>
                      <a:lnTo>
                        <a:pt x="541" y="735"/>
                      </a:lnTo>
                      <a:lnTo>
                        <a:pt x="541" y="736"/>
                      </a:lnTo>
                      <a:lnTo>
                        <a:pt x="543" y="738"/>
                      </a:lnTo>
                      <a:lnTo>
                        <a:pt x="543" y="740"/>
                      </a:lnTo>
                      <a:lnTo>
                        <a:pt x="545" y="742"/>
                      </a:lnTo>
                      <a:lnTo>
                        <a:pt x="545" y="744"/>
                      </a:lnTo>
                      <a:lnTo>
                        <a:pt x="545" y="746"/>
                      </a:lnTo>
                      <a:lnTo>
                        <a:pt x="541" y="748"/>
                      </a:lnTo>
                      <a:lnTo>
                        <a:pt x="541" y="750"/>
                      </a:lnTo>
                      <a:lnTo>
                        <a:pt x="541" y="751"/>
                      </a:lnTo>
                      <a:lnTo>
                        <a:pt x="541" y="753"/>
                      </a:lnTo>
                      <a:lnTo>
                        <a:pt x="543" y="753"/>
                      </a:lnTo>
                      <a:lnTo>
                        <a:pt x="543" y="753"/>
                      </a:lnTo>
                      <a:lnTo>
                        <a:pt x="545" y="753"/>
                      </a:lnTo>
                      <a:lnTo>
                        <a:pt x="545" y="753"/>
                      </a:lnTo>
                      <a:lnTo>
                        <a:pt x="547" y="753"/>
                      </a:lnTo>
                      <a:lnTo>
                        <a:pt x="545" y="755"/>
                      </a:lnTo>
                      <a:lnTo>
                        <a:pt x="545" y="755"/>
                      </a:lnTo>
                      <a:lnTo>
                        <a:pt x="545" y="757"/>
                      </a:lnTo>
                      <a:lnTo>
                        <a:pt x="545" y="757"/>
                      </a:lnTo>
                      <a:lnTo>
                        <a:pt x="545" y="761"/>
                      </a:lnTo>
                      <a:lnTo>
                        <a:pt x="547" y="761"/>
                      </a:lnTo>
                      <a:lnTo>
                        <a:pt x="545" y="763"/>
                      </a:lnTo>
                      <a:lnTo>
                        <a:pt x="545" y="765"/>
                      </a:lnTo>
                      <a:lnTo>
                        <a:pt x="545" y="766"/>
                      </a:lnTo>
                      <a:lnTo>
                        <a:pt x="545" y="768"/>
                      </a:lnTo>
                      <a:lnTo>
                        <a:pt x="545" y="770"/>
                      </a:lnTo>
                      <a:lnTo>
                        <a:pt x="547" y="770"/>
                      </a:lnTo>
                      <a:lnTo>
                        <a:pt x="547" y="774"/>
                      </a:lnTo>
                      <a:lnTo>
                        <a:pt x="547" y="776"/>
                      </a:lnTo>
                      <a:lnTo>
                        <a:pt x="547" y="778"/>
                      </a:lnTo>
                      <a:lnTo>
                        <a:pt x="549" y="780"/>
                      </a:lnTo>
                      <a:lnTo>
                        <a:pt x="549" y="780"/>
                      </a:lnTo>
                      <a:lnTo>
                        <a:pt x="549" y="780"/>
                      </a:lnTo>
                      <a:lnTo>
                        <a:pt x="551" y="781"/>
                      </a:lnTo>
                      <a:lnTo>
                        <a:pt x="551" y="783"/>
                      </a:lnTo>
                      <a:lnTo>
                        <a:pt x="551" y="783"/>
                      </a:lnTo>
                      <a:lnTo>
                        <a:pt x="551" y="783"/>
                      </a:lnTo>
                      <a:lnTo>
                        <a:pt x="551" y="783"/>
                      </a:lnTo>
                      <a:lnTo>
                        <a:pt x="551" y="785"/>
                      </a:lnTo>
                      <a:lnTo>
                        <a:pt x="551" y="785"/>
                      </a:lnTo>
                      <a:lnTo>
                        <a:pt x="551" y="785"/>
                      </a:lnTo>
                      <a:lnTo>
                        <a:pt x="552" y="787"/>
                      </a:lnTo>
                      <a:lnTo>
                        <a:pt x="552" y="787"/>
                      </a:lnTo>
                      <a:lnTo>
                        <a:pt x="552" y="787"/>
                      </a:lnTo>
                      <a:lnTo>
                        <a:pt x="552" y="787"/>
                      </a:lnTo>
                      <a:lnTo>
                        <a:pt x="552" y="789"/>
                      </a:lnTo>
                      <a:lnTo>
                        <a:pt x="549" y="791"/>
                      </a:lnTo>
                      <a:lnTo>
                        <a:pt x="549" y="789"/>
                      </a:lnTo>
                      <a:lnTo>
                        <a:pt x="547" y="789"/>
                      </a:lnTo>
                      <a:lnTo>
                        <a:pt x="545" y="789"/>
                      </a:lnTo>
                      <a:lnTo>
                        <a:pt x="545" y="791"/>
                      </a:lnTo>
                      <a:lnTo>
                        <a:pt x="545" y="793"/>
                      </a:lnTo>
                      <a:lnTo>
                        <a:pt x="543" y="795"/>
                      </a:lnTo>
                      <a:lnTo>
                        <a:pt x="543" y="795"/>
                      </a:lnTo>
                      <a:lnTo>
                        <a:pt x="545" y="795"/>
                      </a:lnTo>
                      <a:lnTo>
                        <a:pt x="545" y="797"/>
                      </a:lnTo>
                      <a:lnTo>
                        <a:pt x="543" y="797"/>
                      </a:lnTo>
                      <a:lnTo>
                        <a:pt x="543" y="798"/>
                      </a:lnTo>
                      <a:lnTo>
                        <a:pt x="543" y="798"/>
                      </a:lnTo>
                      <a:lnTo>
                        <a:pt x="543" y="800"/>
                      </a:lnTo>
                      <a:lnTo>
                        <a:pt x="543" y="800"/>
                      </a:lnTo>
                      <a:lnTo>
                        <a:pt x="543" y="802"/>
                      </a:lnTo>
                      <a:lnTo>
                        <a:pt x="543" y="802"/>
                      </a:lnTo>
                      <a:lnTo>
                        <a:pt x="543" y="806"/>
                      </a:lnTo>
                      <a:lnTo>
                        <a:pt x="543" y="806"/>
                      </a:lnTo>
                      <a:lnTo>
                        <a:pt x="545" y="808"/>
                      </a:lnTo>
                      <a:lnTo>
                        <a:pt x="547" y="815"/>
                      </a:lnTo>
                      <a:lnTo>
                        <a:pt x="549" y="823"/>
                      </a:lnTo>
                      <a:lnTo>
                        <a:pt x="549" y="825"/>
                      </a:lnTo>
                      <a:lnTo>
                        <a:pt x="549" y="825"/>
                      </a:lnTo>
                      <a:lnTo>
                        <a:pt x="547" y="823"/>
                      </a:lnTo>
                      <a:lnTo>
                        <a:pt x="547" y="825"/>
                      </a:lnTo>
                      <a:lnTo>
                        <a:pt x="543" y="828"/>
                      </a:lnTo>
                      <a:lnTo>
                        <a:pt x="539" y="825"/>
                      </a:lnTo>
                      <a:lnTo>
                        <a:pt x="539" y="823"/>
                      </a:lnTo>
                      <a:lnTo>
                        <a:pt x="539" y="823"/>
                      </a:lnTo>
                      <a:lnTo>
                        <a:pt x="539" y="821"/>
                      </a:lnTo>
                      <a:lnTo>
                        <a:pt x="539" y="821"/>
                      </a:lnTo>
                      <a:lnTo>
                        <a:pt x="539" y="821"/>
                      </a:lnTo>
                      <a:lnTo>
                        <a:pt x="537" y="819"/>
                      </a:lnTo>
                      <a:lnTo>
                        <a:pt x="537" y="819"/>
                      </a:lnTo>
                      <a:lnTo>
                        <a:pt x="537" y="821"/>
                      </a:lnTo>
                      <a:lnTo>
                        <a:pt x="536" y="819"/>
                      </a:lnTo>
                      <a:lnTo>
                        <a:pt x="534" y="819"/>
                      </a:lnTo>
                      <a:lnTo>
                        <a:pt x="534" y="819"/>
                      </a:lnTo>
                      <a:lnTo>
                        <a:pt x="532" y="817"/>
                      </a:lnTo>
                      <a:lnTo>
                        <a:pt x="532" y="819"/>
                      </a:lnTo>
                      <a:lnTo>
                        <a:pt x="530" y="819"/>
                      </a:lnTo>
                      <a:lnTo>
                        <a:pt x="530" y="819"/>
                      </a:lnTo>
                      <a:lnTo>
                        <a:pt x="530" y="817"/>
                      </a:lnTo>
                      <a:lnTo>
                        <a:pt x="530" y="817"/>
                      </a:lnTo>
                      <a:lnTo>
                        <a:pt x="530" y="817"/>
                      </a:lnTo>
                      <a:lnTo>
                        <a:pt x="528" y="815"/>
                      </a:lnTo>
                      <a:lnTo>
                        <a:pt x="526" y="815"/>
                      </a:lnTo>
                      <a:lnTo>
                        <a:pt x="524" y="815"/>
                      </a:lnTo>
                      <a:lnTo>
                        <a:pt x="524" y="813"/>
                      </a:lnTo>
                      <a:lnTo>
                        <a:pt x="520" y="810"/>
                      </a:lnTo>
                      <a:lnTo>
                        <a:pt x="520" y="810"/>
                      </a:lnTo>
                      <a:lnTo>
                        <a:pt x="519" y="810"/>
                      </a:lnTo>
                      <a:lnTo>
                        <a:pt x="519" y="810"/>
                      </a:lnTo>
                      <a:lnTo>
                        <a:pt x="517" y="810"/>
                      </a:lnTo>
                      <a:lnTo>
                        <a:pt x="517" y="808"/>
                      </a:lnTo>
                      <a:lnTo>
                        <a:pt x="509" y="808"/>
                      </a:lnTo>
                      <a:lnTo>
                        <a:pt x="504" y="806"/>
                      </a:lnTo>
                      <a:lnTo>
                        <a:pt x="500" y="806"/>
                      </a:lnTo>
                      <a:lnTo>
                        <a:pt x="498" y="806"/>
                      </a:lnTo>
                      <a:lnTo>
                        <a:pt x="494" y="808"/>
                      </a:lnTo>
                      <a:lnTo>
                        <a:pt x="492" y="808"/>
                      </a:lnTo>
                      <a:lnTo>
                        <a:pt x="490" y="810"/>
                      </a:lnTo>
                      <a:lnTo>
                        <a:pt x="490" y="810"/>
                      </a:lnTo>
                      <a:lnTo>
                        <a:pt x="489" y="808"/>
                      </a:lnTo>
                      <a:lnTo>
                        <a:pt x="489" y="808"/>
                      </a:lnTo>
                      <a:lnTo>
                        <a:pt x="487" y="808"/>
                      </a:lnTo>
                      <a:lnTo>
                        <a:pt x="487" y="808"/>
                      </a:lnTo>
                      <a:lnTo>
                        <a:pt x="489" y="808"/>
                      </a:lnTo>
                      <a:lnTo>
                        <a:pt x="489" y="806"/>
                      </a:lnTo>
                      <a:lnTo>
                        <a:pt x="487" y="806"/>
                      </a:lnTo>
                      <a:lnTo>
                        <a:pt x="487" y="806"/>
                      </a:lnTo>
                      <a:lnTo>
                        <a:pt x="487" y="804"/>
                      </a:lnTo>
                      <a:lnTo>
                        <a:pt x="485" y="804"/>
                      </a:lnTo>
                      <a:lnTo>
                        <a:pt x="483" y="804"/>
                      </a:lnTo>
                      <a:lnTo>
                        <a:pt x="483" y="802"/>
                      </a:lnTo>
                      <a:lnTo>
                        <a:pt x="483" y="802"/>
                      </a:lnTo>
                      <a:lnTo>
                        <a:pt x="483" y="802"/>
                      </a:lnTo>
                      <a:lnTo>
                        <a:pt x="481" y="800"/>
                      </a:lnTo>
                      <a:lnTo>
                        <a:pt x="481" y="802"/>
                      </a:lnTo>
                      <a:lnTo>
                        <a:pt x="479" y="802"/>
                      </a:lnTo>
                      <a:lnTo>
                        <a:pt x="477" y="800"/>
                      </a:lnTo>
                      <a:lnTo>
                        <a:pt x="475" y="802"/>
                      </a:lnTo>
                      <a:lnTo>
                        <a:pt x="475" y="802"/>
                      </a:lnTo>
                      <a:lnTo>
                        <a:pt x="474" y="802"/>
                      </a:lnTo>
                      <a:lnTo>
                        <a:pt x="474" y="804"/>
                      </a:lnTo>
                      <a:lnTo>
                        <a:pt x="474" y="804"/>
                      </a:lnTo>
                      <a:lnTo>
                        <a:pt x="472" y="806"/>
                      </a:lnTo>
                      <a:lnTo>
                        <a:pt x="470" y="804"/>
                      </a:lnTo>
                      <a:lnTo>
                        <a:pt x="470" y="804"/>
                      </a:lnTo>
                      <a:lnTo>
                        <a:pt x="468" y="804"/>
                      </a:lnTo>
                      <a:lnTo>
                        <a:pt x="464" y="802"/>
                      </a:lnTo>
                      <a:lnTo>
                        <a:pt x="464" y="802"/>
                      </a:lnTo>
                      <a:lnTo>
                        <a:pt x="464" y="802"/>
                      </a:lnTo>
                      <a:lnTo>
                        <a:pt x="462" y="804"/>
                      </a:lnTo>
                      <a:lnTo>
                        <a:pt x="460" y="804"/>
                      </a:lnTo>
                      <a:lnTo>
                        <a:pt x="459" y="804"/>
                      </a:lnTo>
                      <a:lnTo>
                        <a:pt x="459" y="802"/>
                      </a:lnTo>
                      <a:lnTo>
                        <a:pt x="459" y="800"/>
                      </a:lnTo>
                      <a:lnTo>
                        <a:pt x="459" y="798"/>
                      </a:lnTo>
                      <a:lnTo>
                        <a:pt x="459" y="798"/>
                      </a:lnTo>
                      <a:lnTo>
                        <a:pt x="457" y="797"/>
                      </a:lnTo>
                      <a:lnTo>
                        <a:pt x="457" y="795"/>
                      </a:lnTo>
                      <a:lnTo>
                        <a:pt x="455" y="797"/>
                      </a:lnTo>
                      <a:lnTo>
                        <a:pt x="455" y="797"/>
                      </a:lnTo>
                      <a:lnTo>
                        <a:pt x="455" y="798"/>
                      </a:lnTo>
                      <a:lnTo>
                        <a:pt x="455" y="798"/>
                      </a:lnTo>
                      <a:lnTo>
                        <a:pt x="453" y="798"/>
                      </a:lnTo>
                      <a:lnTo>
                        <a:pt x="449" y="798"/>
                      </a:lnTo>
                      <a:lnTo>
                        <a:pt x="449" y="798"/>
                      </a:lnTo>
                      <a:lnTo>
                        <a:pt x="449" y="797"/>
                      </a:lnTo>
                      <a:lnTo>
                        <a:pt x="447" y="797"/>
                      </a:lnTo>
                      <a:lnTo>
                        <a:pt x="447" y="797"/>
                      </a:lnTo>
                      <a:lnTo>
                        <a:pt x="447" y="797"/>
                      </a:lnTo>
                      <a:lnTo>
                        <a:pt x="447" y="797"/>
                      </a:lnTo>
                      <a:lnTo>
                        <a:pt x="447" y="797"/>
                      </a:lnTo>
                      <a:lnTo>
                        <a:pt x="445" y="795"/>
                      </a:lnTo>
                      <a:lnTo>
                        <a:pt x="445" y="795"/>
                      </a:lnTo>
                      <a:lnTo>
                        <a:pt x="445" y="797"/>
                      </a:lnTo>
                      <a:lnTo>
                        <a:pt x="445" y="797"/>
                      </a:lnTo>
                      <a:lnTo>
                        <a:pt x="443" y="795"/>
                      </a:lnTo>
                      <a:lnTo>
                        <a:pt x="442" y="795"/>
                      </a:lnTo>
                      <a:lnTo>
                        <a:pt x="442" y="795"/>
                      </a:lnTo>
                      <a:lnTo>
                        <a:pt x="440" y="795"/>
                      </a:lnTo>
                      <a:lnTo>
                        <a:pt x="442" y="793"/>
                      </a:lnTo>
                      <a:lnTo>
                        <a:pt x="440" y="793"/>
                      </a:lnTo>
                      <a:lnTo>
                        <a:pt x="436" y="789"/>
                      </a:lnTo>
                      <a:lnTo>
                        <a:pt x="434" y="789"/>
                      </a:lnTo>
                      <a:lnTo>
                        <a:pt x="434" y="789"/>
                      </a:lnTo>
                      <a:lnTo>
                        <a:pt x="434" y="791"/>
                      </a:lnTo>
                      <a:lnTo>
                        <a:pt x="434" y="791"/>
                      </a:lnTo>
                      <a:lnTo>
                        <a:pt x="434" y="793"/>
                      </a:lnTo>
                      <a:lnTo>
                        <a:pt x="432" y="793"/>
                      </a:lnTo>
                      <a:lnTo>
                        <a:pt x="427" y="793"/>
                      </a:lnTo>
                      <a:lnTo>
                        <a:pt x="427" y="795"/>
                      </a:lnTo>
                      <a:lnTo>
                        <a:pt x="425" y="795"/>
                      </a:lnTo>
                      <a:lnTo>
                        <a:pt x="425" y="795"/>
                      </a:lnTo>
                      <a:lnTo>
                        <a:pt x="423" y="793"/>
                      </a:lnTo>
                      <a:lnTo>
                        <a:pt x="421" y="793"/>
                      </a:lnTo>
                      <a:lnTo>
                        <a:pt x="417" y="791"/>
                      </a:lnTo>
                      <a:lnTo>
                        <a:pt x="413" y="793"/>
                      </a:lnTo>
                      <a:lnTo>
                        <a:pt x="413" y="793"/>
                      </a:lnTo>
                      <a:lnTo>
                        <a:pt x="406" y="793"/>
                      </a:lnTo>
                      <a:lnTo>
                        <a:pt x="395" y="793"/>
                      </a:lnTo>
                      <a:lnTo>
                        <a:pt x="382" y="793"/>
                      </a:lnTo>
                      <a:lnTo>
                        <a:pt x="355" y="793"/>
                      </a:lnTo>
                      <a:lnTo>
                        <a:pt x="344" y="793"/>
                      </a:lnTo>
                      <a:lnTo>
                        <a:pt x="344" y="791"/>
                      </a:lnTo>
                      <a:lnTo>
                        <a:pt x="344" y="789"/>
                      </a:lnTo>
                      <a:lnTo>
                        <a:pt x="344" y="787"/>
                      </a:lnTo>
                      <a:lnTo>
                        <a:pt x="342" y="787"/>
                      </a:lnTo>
                      <a:lnTo>
                        <a:pt x="342" y="785"/>
                      </a:lnTo>
                      <a:lnTo>
                        <a:pt x="340" y="785"/>
                      </a:lnTo>
                      <a:lnTo>
                        <a:pt x="340" y="785"/>
                      </a:lnTo>
                      <a:lnTo>
                        <a:pt x="340" y="785"/>
                      </a:lnTo>
                      <a:lnTo>
                        <a:pt x="338" y="785"/>
                      </a:lnTo>
                      <a:lnTo>
                        <a:pt x="338" y="785"/>
                      </a:lnTo>
                      <a:lnTo>
                        <a:pt x="336" y="785"/>
                      </a:lnTo>
                      <a:lnTo>
                        <a:pt x="336" y="783"/>
                      </a:lnTo>
                      <a:lnTo>
                        <a:pt x="335" y="783"/>
                      </a:lnTo>
                      <a:lnTo>
                        <a:pt x="333" y="783"/>
                      </a:lnTo>
                      <a:lnTo>
                        <a:pt x="331" y="783"/>
                      </a:lnTo>
                      <a:lnTo>
                        <a:pt x="331" y="783"/>
                      </a:lnTo>
                      <a:lnTo>
                        <a:pt x="329" y="785"/>
                      </a:lnTo>
                      <a:lnTo>
                        <a:pt x="329" y="785"/>
                      </a:lnTo>
                      <a:lnTo>
                        <a:pt x="325" y="785"/>
                      </a:lnTo>
                      <a:lnTo>
                        <a:pt x="323" y="785"/>
                      </a:lnTo>
                      <a:lnTo>
                        <a:pt x="321" y="785"/>
                      </a:lnTo>
                      <a:lnTo>
                        <a:pt x="321" y="785"/>
                      </a:lnTo>
                      <a:lnTo>
                        <a:pt x="321" y="785"/>
                      </a:lnTo>
                      <a:lnTo>
                        <a:pt x="320" y="785"/>
                      </a:lnTo>
                      <a:lnTo>
                        <a:pt x="318" y="785"/>
                      </a:lnTo>
                      <a:lnTo>
                        <a:pt x="316" y="785"/>
                      </a:lnTo>
                      <a:lnTo>
                        <a:pt x="316" y="785"/>
                      </a:lnTo>
                      <a:lnTo>
                        <a:pt x="314" y="785"/>
                      </a:lnTo>
                      <a:lnTo>
                        <a:pt x="314" y="785"/>
                      </a:lnTo>
                      <a:lnTo>
                        <a:pt x="314" y="785"/>
                      </a:lnTo>
                      <a:lnTo>
                        <a:pt x="312" y="785"/>
                      </a:lnTo>
                      <a:lnTo>
                        <a:pt x="310" y="785"/>
                      </a:lnTo>
                      <a:lnTo>
                        <a:pt x="308" y="785"/>
                      </a:lnTo>
                      <a:lnTo>
                        <a:pt x="308" y="785"/>
                      </a:lnTo>
                      <a:lnTo>
                        <a:pt x="306" y="785"/>
                      </a:lnTo>
                      <a:lnTo>
                        <a:pt x="306" y="787"/>
                      </a:lnTo>
                      <a:lnTo>
                        <a:pt x="305" y="787"/>
                      </a:lnTo>
                      <a:lnTo>
                        <a:pt x="295" y="785"/>
                      </a:lnTo>
                      <a:lnTo>
                        <a:pt x="293" y="785"/>
                      </a:lnTo>
                      <a:lnTo>
                        <a:pt x="291" y="783"/>
                      </a:lnTo>
                      <a:lnTo>
                        <a:pt x="290" y="783"/>
                      </a:lnTo>
                      <a:lnTo>
                        <a:pt x="290" y="783"/>
                      </a:lnTo>
                      <a:lnTo>
                        <a:pt x="286" y="783"/>
                      </a:lnTo>
                      <a:lnTo>
                        <a:pt x="282" y="781"/>
                      </a:lnTo>
                      <a:lnTo>
                        <a:pt x="278" y="783"/>
                      </a:lnTo>
                      <a:lnTo>
                        <a:pt x="276" y="783"/>
                      </a:lnTo>
                      <a:lnTo>
                        <a:pt x="274" y="781"/>
                      </a:lnTo>
                      <a:lnTo>
                        <a:pt x="274" y="781"/>
                      </a:lnTo>
                      <a:lnTo>
                        <a:pt x="273" y="781"/>
                      </a:lnTo>
                      <a:lnTo>
                        <a:pt x="271" y="781"/>
                      </a:lnTo>
                      <a:lnTo>
                        <a:pt x="271" y="781"/>
                      </a:lnTo>
                      <a:lnTo>
                        <a:pt x="269" y="783"/>
                      </a:lnTo>
                      <a:lnTo>
                        <a:pt x="267" y="783"/>
                      </a:lnTo>
                      <a:lnTo>
                        <a:pt x="265" y="783"/>
                      </a:lnTo>
                      <a:lnTo>
                        <a:pt x="261" y="783"/>
                      </a:lnTo>
                      <a:lnTo>
                        <a:pt x="259" y="783"/>
                      </a:lnTo>
                      <a:lnTo>
                        <a:pt x="258" y="783"/>
                      </a:lnTo>
                      <a:lnTo>
                        <a:pt x="254" y="783"/>
                      </a:lnTo>
                      <a:lnTo>
                        <a:pt x="248" y="783"/>
                      </a:lnTo>
                      <a:lnTo>
                        <a:pt x="243" y="783"/>
                      </a:lnTo>
                      <a:lnTo>
                        <a:pt x="237" y="783"/>
                      </a:lnTo>
                      <a:lnTo>
                        <a:pt x="233" y="783"/>
                      </a:lnTo>
                      <a:lnTo>
                        <a:pt x="233" y="783"/>
                      </a:lnTo>
                      <a:lnTo>
                        <a:pt x="229" y="781"/>
                      </a:lnTo>
                      <a:lnTo>
                        <a:pt x="228" y="781"/>
                      </a:lnTo>
                      <a:lnTo>
                        <a:pt x="228" y="781"/>
                      </a:lnTo>
                      <a:lnTo>
                        <a:pt x="226" y="780"/>
                      </a:lnTo>
                      <a:lnTo>
                        <a:pt x="226" y="781"/>
                      </a:lnTo>
                      <a:lnTo>
                        <a:pt x="224" y="781"/>
                      </a:lnTo>
                      <a:lnTo>
                        <a:pt x="205" y="781"/>
                      </a:lnTo>
                      <a:lnTo>
                        <a:pt x="203" y="783"/>
                      </a:lnTo>
                      <a:lnTo>
                        <a:pt x="205" y="783"/>
                      </a:lnTo>
                      <a:lnTo>
                        <a:pt x="205" y="785"/>
                      </a:lnTo>
                      <a:lnTo>
                        <a:pt x="203" y="785"/>
                      </a:lnTo>
                      <a:lnTo>
                        <a:pt x="203" y="787"/>
                      </a:lnTo>
                      <a:lnTo>
                        <a:pt x="203" y="787"/>
                      </a:lnTo>
                      <a:lnTo>
                        <a:pt x="203" y="789"/>
                      </a:lnTo>
                      <a:lnTo>
                        <a:pt x="203" y="791"/>
                      </a:lnTo>
                      <a:lnTo>
                        <a:pt x="203" y="791"/>
                      </a:lnTo>
                      <a:lnTo>
                        <a:pt x="203" y="793"/>
                      </a:lnTo>
                      <a:lnTo>
                        <a:pt x="107" y="793"/>
                      </a:lnTo>
                      <a:lnTo>
                        <a:pt x="105" y="791"/>
                      </a:lnTo>
                      <a:lnTo>
                        <a:pt x="100" y="789"/>
                      </a:lnTo>
                      <a:lnTo>
                        <a:pt x="100" y="789"/>
                      </a:lnTo>
                      <a:lnTo>
                        <a:pt x="98" y="789"/>
                      </a:lnTo>
                      <a:lnTo>
                        <a:pt x="96" y="787"/>
                      </a:lnTo>
                      <a:lnTo>
                        <a:pt x="94" y="785"/>
                      </a:lnTo>
                      <a:lnTo>
                        <a:pt x="94" y="785"/>
                      </a:lnTo>
                      <a:lnTo>
                        <a:pt x="94" y="783"/>
                      </a:lnTo>
                      <a:lnTo>
                        <a:pt x="94" y="781"/>
                      </a:lnTo>
                      <a:lnTo>
                        <a:pt x="94" y="780"/>
                      </a:lnTo>
                      <a:lnTo>
                        <a:pt x="92" y="780"/>
                      </a:lnTo>
                      <a:lnTo>
                        <a:pt x="94" y="778"/>
                      </a:lnTo>
                      <a:lnTo>
                        <a:pt x="94" y="778"/>
                      </a:lnTo>
                      <a:lnTo>
                        <a:pt x="94" y="778"/>
                      </a:lnTo>
                      <a:lnTo>
                        <a:pt x="94" y="763"/>
                      </a:lnTo>
                      <a:lnTo>
                        <a:pt x="96" y="753"/>
                      </a:lnTo>
                      <a:lnTo>
                        <a:pt x="98" y="751"/>
                      </a:lnTo>
                      <a:lnTo>
                        <a:pt x="98" y="750"/>
                      </a:lnTo>
                      <a:lnTo>
                        <a:pt x="98" y="740"/>
                      </a:lnTo>
                      <a:lnTo>
                        <a:pt x="100" y="736"/>
                      </a:lnTo>
                      <a:lnTo>
                        <a:pt x="100" y="735"/>
                      </a:lnTo>
                      <a:lnTo>
                        <a:pt x="102" y="733"/>
                      </a:lnTo>
                      <a:lnTo>
                        <a:pt x="104" y="731"/>
                      </a:lnTo>
                      <a:lnTo>
                        <a:pt x="104" y="729"/>
                      </a:lnTo>
                      <a:lnTo>
                        <a:pt x="104" y="725"/>
                      </a:lnTo>
                      <a:lnTo>
                        <a:pt x="102" y="716"/>
                      </a:lnTo>
                      <a:lnTo>
                        <a:pt x="100" y="714"/>
                      </a:lnTo>
                      <a:lnTo>
                        <a:pt x="100" y="714"/>
                      </a:lnTo>
                      <a:lnTo>
                        <a:pt x="102" y="714"/>
                      </a:lnTo>
                      <a:lnTo>
                        <a:pt x="102" y="714"/>
                      </a:lnTo>
                      <a:lnTo>
                        <a:pt x="102" y="712"/>
                      </a:lnTo>
                      <a:lnTo>
                        <a:pt x="102" y="712"/>
                      </a:lnTo>
                      <a:lnTo>
                        <a:pt x="100" y="712"/>
                      </a:lnTo>
                      <a:lnTo>
                        <a:pt x="100" y="712"/>
                      </a:lnTo>
                      <a:lnTo>
                        <a:pt x="98" y="710"/>
                      </a:lnTo>
                      <a:lnTo>
                        <a:pt x="96" y="706"/>
                      </a:lnTo>
                      <a:lnTo>
                        <a:pt x="92" y="701"/>
                      </a:lnTo>
                      <a:lnTo>
                        <a:pt x="89" y="699"/>
                      </a:lnTo>
                      <a:lnTo>
                        <a:pt x="81" y="693"/>
                      </a:lnTo>
                      <a:lnTo>
                        <a:pt x="83" y="693"/>
                      </a:lnTo>
                      <a:lnTo>
                        <a:pt x="85" y="691"/>
                      </a:lnTo>
                      <a:lnTo>
                        <a:pt x="90" y="688"/>
                      </a:lnTo>
                      <a:lnTo>
                        <a:pt x="92" y="688"/>
                      </a:lnTo>
                      <a:lnTo>
                        <a:pt x="94" y="688"/>
                      </a:lnTo>
                      <a:lnTo>
                        <a:pt x="92" y="686"/>
                      </a:lnTo>
                      <a:lnTo>
                        <a:pt x="90" y="688"/>
                      </a:lnTo>
                      <a:lnTo>
                        <a:pt x="89" y="688"/>
                      </a:lnTo>
                      <a:lnTo>
                        <a:pt x="87" y="689"/>
                      </a:lnTo>
                      <a:lnTo>
                        <a:pt x="81" y="689"/>
                      </a:lnTo>
                      <a:lnTo>
                        <a:pt x="81" y="689"/>
                      </a:lnTo>
                      <a:lnTo>
                        <a:pt x="79" y="688"/>
                      </a:lnTo>
                      <a:lnTo>
                        <a:pt x="81" y="688"/>
                      </a:lnTo>
                      <a:lnTo>
                        <a:pt x="81" y="686"/>
                      </a:lnTo>
                      <a:lnTo>
                        <a:pt x="79" y="682"/>
                      </a:lnTo>
                      <a:lnTo>
                        <a:pt x="75" y="676"/>
                      </a:lnTo>
                      <a:lnTo>
                        <a:pt x="75" y="674"/>
                      </a:lnTo>
                      <a:lnTo>
                        <a:pt x="75" y="673"/>
                      </a:lnTo>
                      <a:lnTo>
                        <a:pt x="77" y="674"/>
                      </a:lnTo>
                      <a:lnTo>
                        <a:pt x="77" y="674"/>
                      </a:lnTo>
                      <a:lnTo>
                        <a:pt x="77" y="674"/>
                      </a:lnTo>
                      <a:lnTo>
                        <a:pt x="77" y="676"/>
                      </a:lnTo>
                      <a:lnTo>
                        <a:pt x="77" y="678"/>
                      </a:lnTo>
                      <a:lnTo>
                        <a:pt x="79" y="678"/>
                      </a:lnTo>
                      <a:lnTo>
                        <a:pt x="81" y="678"/>
                      </a:lnTo>
                      <a:lnTo>
                        <a:pt x="83" y="678"/>
                      </a:lnTo>
                      <a:lnTo>
                        <a:pt x="79" y="676"/>
                      </a:lnTo>
                      <a:lnTo>
                        <a:pt x="79" y="676"/>
                      </a:lnTo>
                      <a:lnTo>
                        <a:pt x="79" y="676"/>
                      </a:lnTo>
                      <a:lnTo>
                        <a:pt x="79" y="674"/>
                      </a:lnTo>
                      <a:lnTo>
                        <a:pt x="77" y="674"/>
                      </a:lnTo>
                      <a:lnTo>
                        <a:pt x="77" y="673"/>
                      </a:lnTo>
                      <a:lnTo>
                        <a:pt x="79" y="671"/>
                      </a:lnTo>
                      <a:lnTo>
                        <a:pt x="79" y="669"/>
                      </a:lnTo>
                      <a:lnTo>
                        <a:pt x="83" y="671"/>
                      </a:lnTo>
                      <a:lnTo>
                        <a:pt x="85" y="673"/>
                      </a:lnTo>
                      <a:lnTo>
                        <a:pt x="85" y="671"/>
                      </a:lnTo>
                      <a:lnTo>
                        <a:pt x="87" y="671"/>
                      </a:lnTo>
                      <a:lnTo>
                        <a:pt x="89" y="673"/>
                      </a:lnTo>
                      <a:lnTo>
                        <a:pt x="89" y="673"/>
                      </a:lnTo>
                      <a:lnTo>
                        <a:pt x="89" y="673"/>
                      </a:lnTo>
                      <a:lnTo>
                        <a:pt x="89" y="671"/>
                      </a:lnTo>
                      <a:lnTo>
                        <a:pt x="89" y="671"/>
                      </a:lnTo>
                      <a:lnTo>
                        <a:pt x="89" y="671"/>
                      </a:lnTo>
                      <a:lnTo>
                        <a:pt x="87" y="669"/>
                      </a:lnTo>
                      <a:lnTo>
                        <a:pt x="85" y="669"/>
                      </a:lnTo>
                      <a:lnTo>
                        <a:pt x="85" y="667"/>
                      </a:lnTo>
                      <a:lnTo>
                        <a:pt x="85" y="665"/>
                      </a:lnTo>
                      <a:lnTo>
                        <a:pt x="87" y="665"/>
                      </a:lnTo>
                      <a:lnTo>
                        <a:pt x="89" y="665"/>
                      </a:lnTo>
                      <a:lnTo>
                        <a:pt x="90" y="665"/>
                      </a:lnTo>
                      <a:lnTo>
                        <a:pt x="90" y="665"/>
                      </a:lnTo>
                      <a:lnTo>
                        <a:pt x="90" y="663"/>
                      </a:lnTo>
                      <a:lnTo>
                        <a:pt x="90" y="663"/>
                      </a:lnTo>
                      <a:lnTo>
                        <a:pt x="90" y="663"/>
                      </a:lnTo>
                      <a:lnTo>
                        <a:pt x="90" y="663"/>
                      </a:lnTo>
                      <a:lnTo>
                        <a:pt x="83" y="665"/>
                      </a:lnTo>
                      <a:lnTo>
                        <a:pt x="81" y="665"/>
                      </a:lnTo>
                      <a:lnTo>
                        <a:pt x="79" y="663"/>
                      </a:lnTo>
                      <a:lnTo>
                        <a:pt x="81" y="661"/>
                      </a:lnTo>
                      <a:lnTo>
                        <a:pt x="81" y="659"/>
                      </a:lnTo>
                      <a:lnTo>
                        <a:pt x="83" y="659"/>
                      </a:lnTo>
                      <a:lnTo>
                        <a:pt x="85" y="658"/>
                      </a:lnTo>
                      <a:lnTo>
                        <a:pt x="87" y="654"/>
                      </a:lnTo>
                      <a:lnTo>
                        <a:pt x="89" y="652"/>
                      </a:lnTo>
                      <a:lnTo>
                        <a:pt x="89" y="652"/>
                      </a:lnTo>
                      <a:lnTo>
                        <a:pt x="90" y="650"/>
                      </a:lnTo>
                      <a:lnTo>
                        <a:pt x="90" y="650"/>
                      </a:lnTo>
                      <a:lnTo>
                        <a:pt x="89" y="650"/>
                      </a:lnTo>
                      <a:lnTo>
                        <a:pt x="87" y="652"/>
                      </a:lnTo>
                      <a:lnTo>
                        <a:pt x="87" y="652"/>
                      </a:lnTo>
                      <a:lnTo>
                        <a:pt x="87" y="654"/>
                      </a:lnTo>
                      <a:lnTo>
                        <a:pt x="85" y="654"/>
                      </a:lnTo>
                      <a:lnTo>
                        <a:pt x="85" y="652"/>
                      </a:lnTo>
                      <a:lnTo>
                        <a:pt x="85" y="654"/>
                      </a:lnTo>
                      <a:lnTo>
                        <a:pt x="81" y="656"/>
                      </a:lnTo>
                      <a:lnTo>
                        <a:pt x="81" y="658"/>
                      </a:lnTo>
                      <a:lnTo>
                        <a:pt x="79" y="658"/>
                      </a:lnTo>
                      <a:lnTo>
                        <a:pt x="77" y="659"/>
                      </a:lnTo>
                      <a:lnTo>
                        <a:pt x="75" y="659"/>
                      </a:lnTo>
                      <a:lnTo>
                        <a:pt x="75" y="658"/>
                      </a:lnTo>
                      <a:lnTo>
                        <a:pt x="75" y="658"/>
                      </a:lnTo>
                      <a:lnTo>
                        <a:pt x="74" y="658"/>
                      </a:lnTo>
                      <a:lnTo>
                        <a:pt x="72" y="656"/>
                      </a:lnTo>
                      <a:lnTo>
                        <a:pt x="72" y="654"/>
                      </a:lnTo>
                      <a:lnTo>
                        <a:pt x="72" y="654"/>
                      </a:lnTo>
                      <a:lnTo>
                        <a:pt x="72" y="652"/>
                      </a:lnTo>
                      <a:lnTo>
                        <a:pt x="70" y="652"/>
                      </a:lnTo>
                      <a:lnTo>
                        <a:pt x="68" y="654"/>
                      </a:lnTo>
                      <a:lnTo>
                        <a:pt x="68" y="656"/>
                      </a:lnTo>
                      <a:lnTo>
                        <a:pt x="68" y="656"/>
                      </a:lnTo>
                      <a:lnTo>
                        <a:pt x="70" y="656"/>
                      </a:lnTo>
                      <a:lnTo>
                        <a:pt x="70" y="656"/>
                      </a:lnTo>
                      <a:lnTo>
                        <a:pt x="70" y="656"/>
                      </a:lnTo>
                      <a:lnTo>
                        <a:pt x="72" y="658"/>
                      </a:lnTo>
                      <a:lnTo>
                        <a:pt x="72" y="659"/>
                      </a:lnTo>
                      <a:lnTo>
                        <a:pt x="74" y="659"/>
                      </a:lnTo>
                      <a:lnTo>
                        <a:pt x="74" y="661"/>
                      </a:lnTo>
                      <a:lnTo>
                        <a:pt x="74" y="661"/>
                      </a:lnTo>
                      <a:lnTo>
                        <a:pt x="72" y="661"/>
                      </a:lnTo>
                      <a:lnTo>
                        <a:pt x="72" y="661"/>
                      </a:lnTo>
                      <a:lnTo>
                        <a:pt x="72" y="661"/>
                      </a:lnTo>
                      <a:lnTo>
                        <a:pt x="70" y="661"/>
                      </a:lnTo>
                      <a:lnTo>
                        <a:pt x="68" y="659"/>
                      </a:lnTo>
                      <a:lnTo>
                        <a:pt x="68" y="659"/>
                      </a:lnTo>
                      <a:lnTo>
                        <a:pt x="68" y="659"/>
                      </a:lnTo>
                      <a:lnTo>
                        <a:pt x="68" y="658"/>
                      </a:lnTo>
                      <a:lnTo>
                        <a:pt x="68" y="658"/>
                      </a:lnTo>
                      <a:lnTo>
                        <a:pt x="66" y="658"/>
                      </a:lnTo>
                      <a:lnTo>
                        <a:pt x="66" y="659"/>
                      </a:lnTo>
                      <a:lnTo>
                        <a:pt x="66" y="659"/>
                      </a:lnTo>
                      <a:lnTo>
                        <a:pt x="68" y="661"/>
                      </a:lnTo>
                      <a:lnTo>
                        <a:pt x="68" y="661"/>
                      </a:lnTo>
                      <a:lnTo>
                        <a:pt x="68" y="661"/>
                      </a:lnTo>
                      <a:lnTo>
                        <a:pt x="68" y="663"/>
                      </a:lnTo>
                      <a:lnTo>
                        <a:pt x="68" y="663"/>
                      </a:lnTo>
                      <a:lnTo>
                        <a:pt x="68" y="665"/>
                      </a:lnTo>
                      <a:lnTo>
                        <a:pt x="68" y="665"/>
                      </a:lnTo>
                      <a:lnTo>
                        <a:pt x="70" y="665"/>
                      </a:lnTo>
                      <a:lnTo>
                        <a:pt x="70" y="667"/>
                      </a:lnTo>
                      <a:lnTo>
                        <a:pt x="68" y="667"/>
                      </a:lnTo>
                      <a:lnTo>
                        <a:pt x="68" y="667"/>
                      </a:lnTo>
                      <a:lnTo>
                        <a:pt x="64" y="667"/>
                      </a:lnTo>
                      <a:lnTo>
                        <a:pt x="64" y="667"/>
                      </a:lnTo>
                      <a:lnTo>
                        <a:pt x="60" y="667"/>
                      </a:lnTo>
                      <a:lnTo>
                        <a:pt x="60" y="667"/>
                      </a:lnTo>
                      <a:lnTo>
                        <a:pt x="59" y="665"/>
                      </a:lnTo>
                      <a:lnTo>
                        <a:pt x="57" y="663"/>
                      </a:lnTo>
                      <a:lnTo>
                        <a:pt x="59" y="659"/>
                      </a:lnTo>
                      <a:lnTo>
                        <a:pt x="59" y="658"/>
                      </a:lnTo>
                      <a:lnTo>
                        <a:pt x="59" y="658"/>
                      </a:lnTo>
                      <a:lnTo>
                        <a:pt x="57" y="658"/>
                      </a:lnTo>
                      <a:lnTo>
                        <a:pt x="57" y="659"/>
                      </a:lnTo>
                      <a:lnTo>
                        <a:pt x="57" y="661"/>
                      </a:lnTo>
                      <a:lnTo>
                        <a:pt x="53" y="663"/>
                      </a:lnTo>
                      <a:lnTo>
                        <a:pt x="51" y="663"/>
                      </a:lnTo>
                      <a:lnTo>
                        <a:pt x="51" y="663"/>
                      </a:lnTo>
                      <a:lnTo>
                        <a:pt x="51" y="661"/>
                      </a:lnTo>
                      <a:lnTo>
                        <a:pt x="51" y="659"/>
                      </a:lnTo>
                      <a:lnTo>
                        <a:pt x="51" y="659"/>
                      </a:lnTo>
                      <a:lnTo>
                        <a:pt x="49" y="659"/>
                      </a:lnTo>
                      <a:lnTo>
                        <a:pt x="49" y="658"/>
                      </a:lnTo>
                      <a:lnTo>
                        <a:pt x="47" y="658"/>
                      </a:lnTo>
                      <a:lnTo>
                        <a:pt x="45" y="659"/>
                      </a:lnTo>
                      <a:lnTo>
                        <a:pt x="45" y="659"/>
                      </a:lnTo>
                      <a:lnTo>
                        <a:pt x="43" y="659"/>
                      </a:lnTo>
                      <a:lnTo>
                        <a:pt x="40" y="656"/>
                      </a:lnTo>
                      <a:lnTo>
                        <a:pt x="34" y="654"/>
                      </a:lnTo>
                      <a:lnTo>
                        <a:pt x="34" y="654"/>
                      </a:lnTo>
                      <a:lnTo>
                        <a:pt x="34" y="650"/>
                      </a:lnTo>
                      <a:lnTo>
                        <a:pt x="34" y="646"/>
                      </a:lnTo>
                      <a:lnTo>
                        <a:pt x="34" y="644"/>
                      </a:lnTo>
                      <a:lnTo>
                        <a:pt x="32" y="643"/>
                      </a:lnTo>
                      <a:lnTo>
                        <a:pt x="30" y="641"/>
                      </a:lnTo>
                      <a:lnTo>
                        <a:pt x="30" y="637"/>
                      </a:lnTo>
                      <a:lnTo>
                        <a:pt x="28" y="627"/>
                      </a:lnTo>
                      <a:lnTo>
                        <a:pt x="28" y="626"/>
                      </a:lnTo>
                      <a:lnTo>
                        <a:pt x="30" y="622"/>
                      </a:lnTo>
                      <a:lnTo>
                        <a:pt x="30" y="620"/>
                      </a:lnTo>
                      <a:lnTo>
                        <a:pt x="30" y="622"/>
                      </a:lnTo>
                      <a:lnTo>
                        <a:pt x="28" y="622"/>
                      </a:lnTo>
                      <a:lnTo>
                        <a:pt x="28" y="622"/>
                      </a:lnTo>
                      <a:lnTo>
                        <a:pt x="28" y="620"/>
                      </a:lnTo>
                      <a:lnTo>
                        <a:pt x="28" y="618"/>
                      </a:lnTo>
                      <a:lnTo>
                        <a:pt x="28" y="618"/>
                      </a:lnTo>
                      <a:lnTo>
                        <a:pt x="28" y="618"/>
                      </a:lnTo>
                      <a:lnTo>
                        <a:pt x="27" y="616"/>
                      </a:lnTo>
                      <a:lnTo>
                        <a:pt x="27" y="616"/>
                      </a:lnTo>
                      <a:lnTo>
                        <a:pt x="25" y="614"/>
                      </a:lnTo>
                      <a:lnTo>
                        <a:pt x="25" y="614"/>
                      </a:lnTo>
                      <a:lnTo>
                        <a:pt x="25" y="614"/>
                      </a:lnTo>
                      <a:lnTo>
                        <a:pt x="23" y="614"/>
                      </a:lnTo>
                      <a:lnTo>
                        <a:pt x="27" y="618"/>
                      </a:lnTo>
                      <a:lnTo>
                        <a:pt x="27" y="620"/>
                      </a:lnTo>
                      <a:lnTo>
                        <a:pt x="27" y="620"/>
                      </a:lnTo>
                      <a:lnTo>
                        <a:pt x="25" y="622"/>
                      </a:lnTo>
                      <a:lnTo>
                        <a:pt x="25" y="620"/>
                      </a:lnTo>
                      <a:lnTo>
                        <a:pt x="25" y="620"/>
                      </a:lnTo>
                      <a:lnTo>
                        <a:pt x="21" y="616"/>
                      </a:lnTo>
                      <a:lnTo>
                        <a:pt x="21" y="618"/>
                      </a:lnTo>
                      <a:lnTo>
                        <a:pt x="21" y="620"/>
                      </a:lnTo>
                      <a:lnTo>
                        <a:pt x="23" y="620"/>
                      </a:lnTo>
                      <a:lnTo>
                        <a:pt x="21" y="622"/>
                      </a:lnTo>
                      <a:lnTo>
                        <a:pt x="21" y="622"/>
                      </a:lnTo>
                      <a:lnTo>
                        <a:pt x="19" y="620"/>
                      </a:lnTo>
                      <a:lnTo>
                        <a:pt x="19" y="620"/>
                      </a:lnTo>
                      <a:lnTo>
                        <a:pt x="17" y="620"/>
                      </a:lnTo>
                      <a:lnTo>
                        <a:pt x="17" y="618"/>
                      </a:lnTo>
                      <a:lnTo>
                        <a:pt x="15" y="618"/>
                      </a:lnTo>
                      <a:lnTo>
                        <a:pt x="15" y="616"/>
                      </a:lnTo>
                      <a:lnTo>
                        <a:pt x="15" y="614"/>
                      </a:lnTo>
                      <a:lnTo>
                        <a:pt x="12" y="611"/>
                      </a:lnTo>
                      <a:lnTo>
                        <a:pt x="12" y="607"/>
                      </a:lnTo>
                      <a:lnTo>
                        <a:pt x="10" y="609"/>
                      </a:lnTo>
                      <a:lnTo>
                        <a:pt x="10" y="611"/>
                      </a:lnTo>
                      <a:lnTo>
                        <a:pt x="12" y="612"/>
                      </a:lnTo>
                      <a:lnTo>
                        <a:pt x="13" y="620"/>
                      </a:lnTo>
                      <a:lnTo>
                        <a:pt x="13" y="620"/>
                      </a:lnTo>
                      <a:lnTo>
                        <a:pt x="15" y="620"/>
                      </a:lnTo>
                      <a:lnTo>
                        <a:pt x="15" y="622"/>
                      </a:lnTo>
                      <a:lnTo>
                        <a:pt x="15" y="624"/>
                      </a:lnTo>
                      <a:lnTo>
                        <a:pt x="13" y="624"/>
                      </a:lnTo>
                      <a:lnTo>
                        <a:pt x="6" y="624"/>
                      </a:lnTo>
                      <a:lnTo>
                        <a:pt x="4" y="624"/>
                      </a:lnTo>
                      <a:lnTo>
                        <a:pt x="4" y="624"/>
                      </a:lnTo>
                      <a:lnTo>
                        <a:pt x="6" y="622"/>
                      </a:lnTo>
                      <a:lnTo>
                        <a:pt x="6" y="622"/>
                      </a:lnTo>
                      <a:lnTo>
                        <a:pt x="6" y="622"/>
                      </a:lnTo>
                      <a:lnTo>
                        <a:pt x="4" y="622"/>
                      </a:lnTo>
                      <a:lnTo>
                        <a:pt x="4" y="622"/>
                      </a:lnTo>
                      <a:lnTo>
                        <a:pt x="4" y="624"/>
                      </a:lnTo>
                      <a:lnTo>
                        <a:pt x="4" y="624"/>
                      </a:lnTo>
                      <a:lnTo>
                        <a:pt x="2" y="624"/>
                      </a:lnTo>
                      <a:lnTo>
                        <a:pt x="2" y="624"/>
                      </a:lnTo>
                      <a:lnTo>
                        <a:pt x="0" y="622"/>
                      </a:lnTo>
                      <a:lnTo>
                        <a:pt x="0" y="620"/>
                      </a:lnTo>
                      <a:lnTo>
                        <a:pt x="0" y="620"/>
                      </a:lnTo>
                      <a:lnTo>
                        <a:pt x="2" y="620"/>
                      </a:lnTo>
                      <a:lnTo>
                        <a:pt x="2" y="618"/>
                      </a:lnTo>
                      <a:lnTo>
                        <a:pt x="4" y="616"/>
                      </a:lnTo>
                      <a:lnTo>
                        <a:pt x="2" y="616"/>
                      </a:lnTo>
                      <a:lnTo>
                        <a:pt x="2" y="616"/>
                      </a:lnTo>
                      <a:lnTo>
                        <a:pt x="0" y="616"/>
                      </a:lnTo>
                      <a:lnTo>
                        <a:pt x="0" y="614"/>
                      </a:lnTo>
                      <a:lnTo>
                        <a:pt x="0" y="614"/>
                      </a:lnTo>
                      <a:lnTo>
                        <a:pt x="0" y="612"/>
                      </a:lnTo>
                      <a:lnTo>
                        <a:pt x="2" y="611"/>
                      </a:lnTo>
                      <a:lnTo>
                        <a:pt x="4" y="611"/>
                      </a:lnTo>
                      <a:lnTo>
                        <a:pt x="4" y="609"/>
                      </a:lnTo>
                      <a:lnTo>
                        <a:pt x="4" y="609"/>
                      </a:lnTo>
                      <a:lnTo>
                        <a:pt x="4" y="607"/>
                      </a:lnTo>
                      <a:lnTo>
                        <a:pt x="4" y="607"/>
                      </a:lnTo>
                      <a:lnTo>
                        <a:pt x="4" y="607"/>
                      </a:lnTo>
                      <a:lnTo>
                        <a:pt x="6" y="607"/>
                      </a:lnTo>
                      <a:lnTo>
                        <a:pt x="6" y="603"/>
                      </a:lnTo>
                      <a:lnTo>
                        <a:pt x="6" y="603"/>
                      </a:lnTo>
                      <a:lnTo>
                        <a:pt x="6" y="601"/>
                      </a:lnTo>
                      <a:lnTo>
                        <a:pt x="6" y="601"/>
                      </a:lnTo>
                      <a:lnTo>
                        <a:pt x="8" y="599"/>
                      </a:lnTo>
                      <a:lnTo>
                        <a:pt x="8" y="597"/>
                      </a:lnTo>
                      <a:lnTo>
                        <a:pt x="8" y="597"/>
                      </a:lnTo>
                      <a:lnTo>
                        <a:pt x="8" y="596"/>
                      </a:lnTo>
                      <a:lnTo>
                        <a:pt x="10" y="594"/>
                      </a:lnTo>
                      <a:lnTo>
                        <a:pt x="10" y="594"/>
                      </a:lnTo>
                      <a:lnTo>
                        <a:pt x="13" y="588"/>
                      </a:lnTo>
                      <a:lnTo>
                        <a:pt x="13" y="586"/>
                      </a:lnTo>
                      <a:lnTo>
                        <a:pt x="15" y="586"/>
                      </a:lnTo>
                      <a:lnTo>
                        <a:pt x="15" y="582"/>
                      </a:lnTo>
                      <a:lnTo>
                        <a:pt x="15" y="581"/>
                      </a:lnTo>
                      <a:lnTo>
                        <a:pt x="17" y="579"/>
                      </a:lnTo>
                      <a:lnTo>
                        <a:pt x="17" y="579"/>
                      </a:lnTo>
                      <a:lnTo>
                        <a:pt x="19" y="579"/>
                      </a:lnTo>
                      <a:lnTo>
                        <a:pt x="19" y="577"/>
                      </a:lnTo>
                      <a:lnTo>
                        <a:pt x="21" y="577"/>
                      </a:lnTo>
                      <a:lnTo>
                        <a:pt x="21" y="577"/>
                      </a:lnTo>
                      <a:lnTo>
                        <a:pt x="23" y="567"/>
                      </a:lnTo>
                      <a:lnTo>
                        <a:pt x="23" y="566"/>
                      </a:lnTo>
                      <a:lnTo>
                        <a:pt x="23" y="564"/>
                      </a:lnTo>
                      <a:lnTo>
                        <a:pt x="23" y="564"/>
                      </a:lnTo>
                      <a:lnTo>
                        <a:pt x="23" y="562"/>
                      </a:lnTo>
                      <a:lnTo>
                        <a:pt x="25" y="558"/>
                      </a:lnTo>
                      <a:lnTo>
                        <a:pt x="25" y="556"/>
                      </a:lnTo>
                      <a:lnTo>
                        <a:pt x="25" y="556"/>
                      </a:lnTo>
                      <a:lnTo>
                        <a:pt x="25" y="554"/>
                      </a:lnTo>
                      <a:lnTo>
                        <a:pt x="25" y="552"/>
                      </a:lnTo>
                      <a:lnTo>
                        <a:pt x="25" y="550"/>
                      </a:lnTo>
                      <a:lnTo>
                        <a:pt x="27" y="550"/>
                      </a:lnTo>
                      <a:lnTo>
                        <a:pt x="27" y="549"/>
                      </a:lnTo>
                      <a:lnTo>
                        <a:pt x="28" y="547"/>
                      </a:lnTo>
                      <a:lnTo>
                        <a:pt x="28" y="545"/>
                      </a:lnTo>
                      <a:lnTo>
                        <a:pt x="28" y="543"/>
                      </a:lnTo>
                      <a:lnTo>
                        <a:pt x="25" y="541"/>
                      </a:lnTo>
                      <a:lnTo>
                        <a:pt x="23" y="539"/>
                      </a:lnTo>
                      <a:lnTo>
                        <a:pt x="23" y="537"/>
                      </a:lnTo>
                      <a:lnTo>
                        <a:pt x="23" y="535"/>
                      </a:lnTo>
                      <a:lnTo>
                        <a:pt x="25" y="535"/>
                      </a:lnTo>
                      <a:lnTo>
                        <a:pt x="25" y="534"/>
                      </a:lnTo>
                      <a:lnTo>
                        <a:pt x="27" y="532"/>
                      </a:lnTo>
                      <a:lnTo>
                        <a:pt x="25" y="530"/>
                      </a:lnTo>
                      <a:lnTo>
                        <a:pt x="25" y="530"/>
                      </a:lnTo>
                      <a:lnTo>
                        <a:pt x="25" y="528"/>
                      </a:lnTo>
                      <a:lnTo>
                        <a:pt x="25" y="528"/>
                      </a:lnTo>
                      <a:lnTo>
                        <a:pt x="28" y="526"/>
                      </a:lnTo>
                      <a:lnTo>
                        <a:pt x="28" y="524"/>
                      </a:lnTo>
                      <a:lnTo>
                        <a:pt x="30" y="522"/>
                      </a:lnTo>
                      <a:lnTo>
                        <a:pt x="32" y="522"/>
                      </a:lnTo>
                      <a:lnTo>
                        <a:pt x="32" y="524"/>
                      </a:lnTo>
                      <a:lnTo>
                        <a:pt x="34" y="524"/>
                      </a:lnTo>
                      <a:lnTo>
                        <a:pt x="34" y="522"/>
                      </a:lnTo>
                      <a:lnTo>
                        <a:pt x="34" y="520"/>
                      </a:lnTo>
                      <a:lnTo>
                        <a:pt x="34" y="520"/>
                      </a:lnTo>
                      <a:lnTo>
                        <a:pt x="36" y="519"/>
                      </a:lnTo>
                      <a:lnTo>
                        <a:pt x="38" y="519"/>
                      </a:lnTo>
                      <a:lnTo>
                        <a:pt x="38" y="517"/>
                      </a:lnTo>
                      <a:lnTo>
                        <a:pt x="45" y="509"/>
                      </a:lnTo>
                      <a:lnTo>
                        <a:pt x="55" y="502"/>
                      </a:lnTo>
                      <a:lnTo>
                        <a:pt x="57" y="498"/>
                      </a:lnTo>
                      <a:lnTo>
                        <a:pt x="59" y="494"/>
                      </a:lnTo>
                      <a:lnTo>
                        <a:pt x="60" y="492"/>
                      </a:lnTo>
                      <a:lnTo>
                        <a:pt x="60" y="492"/>
                      </a:lnTo>
                      <a:lnTo>
                        <a:pt x="64" y="492"/>
                      </a:lnTo>
                      <a:lnTo>
                        <a:pt x="66" y="492"/>
                      </a:lnTo>
                      <a:lnTo>
                        <a:pt x="68" y="487"/>
                      </a:lnTo>
                      <a:lnTo>
                        <a:pt x="70" y="487"/>
                      </a:lnTo>
                      <a:lnTo>
                        <a:pt x="74" y="485"/>
                      </a:lnTo>
                      <a:lnTo>
                        <a:pt x="75" y="485"/>
                      </a:lnTo>
                      <a:lnTo>
                        <a:pt x="75" y="483"/>
                      </a:lnTo>
                      <a:lnTo>
                        <a:pt x="77" y="479"/>
                      </a:lnTo>
                      <a:lnTo>
                        <a:pt x="79" y="479"/>
                      </a:lnTo>
                      <a:lnTo>
                        <a:pt x="81" y="479"/>
                      </a:lnTo>
                      <a:lnTo>
                        <a:pt x="85" y="479"/>
                      </a:lnTo>
                      <a:lnTo>
                        <a:pt x="85" y="477"/>
                      </a:lnTo>
                      <a:lnTo>
                        <a:pt x="90" y="460"/>
                      </a:lnTo>
                      <a:lnTo>
                        <a:pt x="92" y="458"/>
                      </a:lnTo>
                      <a:lnTo>
                        <a:pt x="94" y="458"/>
                      </a:lnTo>
                      <a:lnTo>
                        <a:pt x="96" y="458"/>
                      </a:lnTo>
                      <a:lnTo>
                        <a:pt x="96" y="460"/>
                      </a:lnTo>
                      <a:lnTo>
                        <a:pt x="98" y="458"/>
                      </a:lnTo>
                      <a:lnTo>
                        <a:pt x="115" y="443"/>
                      </a:lnTo>
                      <a:lnTo>
                        <a:pt x="117" y="443"/>
                      </a:lnTo>
                      <a:lnTo>
                        <a:pt x="119" y="443"/>
                      </a:lnTo>
                      <a:lnTo>
                        <a:pt x="119" y="445"/>
                      </a:lnTo>
                      <a:lnTo>
                        <a:pt x="120" y="449"/>
                      </a:lnTo>
                      <a:lnTo>
                        <a:pt x="120" y="451"/>
                      </a:lnTo>
                      <a:lnTo>
                        <a:pt x="122" y="453"/>
                      </a:lnTo>
                      <a:lnTo>
                        <a:pt x="124" y="453"/>
                      </a:lnTo>
                      <a:lnTo>
                        <a:pt x="143" y="453"/>
                      </a:lnTo>
                      <a:lnTo>
                        <a:pt x="143" y="451"/>
                      </a:lnTo>
                      <a:lnTo>
                        <a:pt x="143" y="451"/>
                      </a:lnTo>
                      <a:lnTo>
                        <a:pt x="143" y="449"/>
                      </a:lnTo>
                      <a:lnTo>
                        <a:pt x="145" y="447"/>
                      </a:lnTo>
                      <a:lnTo>
                        <a:pt x="145" y="447"/>
                      </a:lnTo>
                      <a:lnTo>
                        <a:pt x="145" y="447"/>
                      </a:lnTo>
                      <a:lnTo>
                        <a:pt x="145" y="447"/>
                      </a:lnTo>
                      <a:lnTo>
                        <a:pt x="147" y="442"/>
                      </a:lnTo>
                      <a:lnTo>
                        <a:pt x="147" y="440"/>
                      </a:lnTo>
                      <a:lnTo>
                        <a:pt x="149" y="436"/>
                      </a:lnTo>
                      <a:lnTo>
                        <a:pt x="149" y="434"/>
                      </a:lnTo>
                      <a:lnTo>
                        <a:pt x="151" y="436"/>
                      </a:lnTo>
                      <a:lnTo>
                        <a:pt x="151" y="440"/>
                      </a:lnTo>
                      <a:lnTo>
                        <a:pt x="152" y="440"/>
                      </a:lnTo>
                      <a:lnTo>
                        <a:pt x="154" y="442"/>
                      </a:lnTo>
                      <a:lnTo>
                        <a:pt x="158" y="443"/>
                      </a:lnTo>
                      <a:lnTo>
                        <a:pt x="166" y="445"/>
                      </a:lnTo>
                      <a:lnTo>
                        <a:pt x="167" y="447"/>
                      </a:lnTo>
                      <a:lnTo>
                        <a:pt x="167" y="451"/>
                      </a:lnTo>
                      <a:lnTo>
                        <a:pt x="169" y="455"/>
                      </a:lnTo>
                      <a:lnTo>
                        <a:pt x="169" y="457"/>
                      </a:lnTo>
                      <a:lnTo>
                        <a:pt x="173" y="458"/>
                      </a:lnTo>
                      <a:lnTo>
                        <a:pt x="179" y="460"/>
                      </a:lnTo>
                      <a:lnTo>
                        <a:pt x="182" y="462"/>
                      </a:lnTo>
                      <a:lnTo>
                        <a:pt x="182" y="466"/>
                      </a:lnTo>
                      <a:lnTo>
                        <a:pt x="182" y="468"/>
                      </a:lnTo>
                      <a:lnTo>
                        <a:pt x="182" y="472"/>
                      </a:lnTo>
                      <a:lnTo>
                        <a:pt x="182" y="475"/>
                      </a:lnTo>
                      <a:lnTo>
                        <a:pt x="184" y="481"/>
                      </a:lnTo>
                      <a:lnTo>
                        <a:pt x="186" y="483"/>
                      </a:lnTo>
                      <a:lnTo>
                        <a:pt x="186" y="485"/>
                      </a:lnTo>
                      <a:lnTo>
                        <a:pt x="190" y="485"/>
                      </a:lnTo>
                      <a:lnTo>
                        <a:pt x="196" y="485"/>
                      </a:lnTo>
                      <a:lnTo>
                        <a:pt x="196" y="485"/>
                      </a:lnTo>
                      <a:lnTo>
                        <a:pt x="197" y="485"/>
                      </a:lnTo>
                      <a:lnTo>
                        <a:pt x="197" y="485"/>
                      </a:lnTo>
                      <a:lnTo>
                        <a:pt x="197" y="485"/>
                      </a:lnTo>
                      <a:lnTo>
                        <a:pt x="199" y="485"/>
                      </a:lnTo>
                      <a:lnTo>
                        <a:pt x="199" y="485"/>
                      </a:lnTo>
                      <a:lnTo>
                        <a:pt x="199" y="485"/>
                      </a:lnTo>
                      <a:lnTo>
                        <a:pt x="201" y="485"/>
                      </a:lnTo>
                      <a:lnTo>
                        <a:pt x="201" y="485"/>
                      </a:lnTo>
                      <a:lnTo>
                        <a:pt x="203" y="485"/>
                      </a:lnTo>
                      <a:lnTo>
                        <a:pt x="205" y="483"/>
                      </a:lnTo>
                      <a:lnTo>
                        <a:pt x="207" y="481"/>
                      </a:lnTo>
                      <a:lnTo>
                        <a:pt x="207" y="481"/>
                      </a:lnTo>
                      <a:lnTo>
                        <a:pt x="207" y="477"/>
                      </a:lnTo>
                      <a:lnTo>
                        <a:pt x="209" y="475"/>
                      </a:lnTo>
                      <a:lnTo>
                        <a:pt x="211" y="474"/>
                      </a:lnTo>
                      <a:lnTo>
                        <a:pt x="214" y="474"/>
                      </a:lnTo>
                      <a:lnTo>
                        <a:pt x="216" y="472"/>
                      </a:lnTo>
                      <a:lnTo>
                        <a:pt x="218" y="470"/>
                      </a:lnTo>
                      <a:lnTo>
                        <a:pt x="220" y="464"/>
                      </a:lnTo>
                      <a:lnTo>
                        <a:pt x="220" y="462"/>
                      </a:lnTo>
                      <a:lnTo>
                        <a:pt x="220" y="460"/>
                      </a:lnTo>
                      <a:lnTo>
                        <a:pt x="220" y="458"/>
                      </a:lnTo>
                      <a:lnTo>
                        <a:pt x="218" y="458"/>
                      </a:lnTo>
                      <a:lnTo>
                        <a:pt x="218" y="457"/>
                      </a:lnTo>
                      <a:lnTo>
                        <a:pt x="218" y="455"/>
                      </a:lnTo>
                      <a:lnTo>
                        <a:pt x="220" y="453"/>
                      </a:lnTo>
                      <a:lnTo>
                        <a:pt x="224" y="449"/>
                      </a:lnTo>
                      <a:lnTo>
                        <a:pt x="228" y="445"/>
                      </a:lnTo>
                      <a:lnTo>
                        <a:pt x="228" y="445"/>
                      </a:lnTo>
                      <a:lnTo>
                        <a:pt x="228" y="445"/>
                      </a:lnTo>
                      <a:lnTo>
                        <a:pt x="229" y="443"/>
                      </a:lnTo>
                      <a:lnTo>
                        <a:pt x="229" y="443"/>
                      </a:lnTo>
                      <a:lnTo>
                        <a:pt x="231" y="443"/>
                      </a:lnTo>
                      <a:lnTo>
                        <a:pt x="233" y="443"/>
                      </a:lnTo>
                      <a:lnTo>
                        <a:pt x="233" y="443"/>
                      </a:lnTo>
                      <a:lnTo>
                        <a:pt x="233" y="443"/>
                      </a:lnTo>
                      <a:lnTo>
                        <a:pt x="233" y="442"/>
                      </a:lnTo>
                      <a:lnTo>
                        <a:pt x="233" y="442"/>
                      </a:lnTo>
                      <a:lnTo>
                        <a:pt x="237" y="438"/>
                      </a:lnTo>
                      <a:lnTo>
                        <a:pt x="237" y="438"/>
                      </a:lnTo>
                      <a:lnTo>
                        <a:pt x="239" y="438"/>
                      </a:lnTo>
                      <a:lnTo>
                        <a:pt x="239" y="438"/>
                      </a:lnTo>
                      <a:lnTo>
                        <a:pt x="241" y="438"/>
                      </a:lnTo>
                      <a:lnTo>
                        <a:pt x="241" y="438"/>
                      </a:lnTo>
                      <a:lnTo>
                        <a:pt x="241" y="438"/>
                      </a:lnTo>
                      <a:lnTo>
                        <a:pt x="243" y="436"/>
                      </a:lnTo>
                      <a:lnTo>
                        <a:pt x="241" y="434"/>
                      </a:lnTo>
                      <a:lnTo>
                        <a:pt x="239" y="432"/>
                      </a:lnTo>
                      <a:lnTo>
                        <a:pt x="235" y="427"/>
                      </a:lnTo>
                      <a:lnTo>
                        <a:pt x="233" y="425"/>
                      </a:lnTo>
                      <a:lnTo>
                        <a:pt x="233" y="425"/>
                      </a:lnTo>
                      <a:lnTo>
                        <a:pt x="231" y="425"/>
                      </a:lnTo>
                      <a:lnTo>
                        <a:pt x="233" y="425"/>
                      </a:lnTo>
                      <a:lnTo>
                        <a:pt x="233" y="423"/>
                      </a:lnTo>
                      <a:lnTo>
                        <a:pt x="235" y="421"/>
                      </a:lnTo>
                      <a:lnTo>
                        <a:pt x="239" y="415"/>
                      </a:lnTo>
                      <a:lnTo>
                        <a:pt x="248" y="406"/>
                      </a:lnTo>
                      <a:lnTo>
                        <a:pt x="250" y="404"/>
                      </a:lnTo>
                      <a:lnTo>
                        <a:pt x="252" y="402"/>
                      </a:lnTo>
                      <a:lnTo>
                        <a:pt x="252" y="402"/>
                      </a:lnTo>
                      <a:lnTo>
                        <a:pt x="252" y="400"/>
                      </a:lnTo>
                      <a:lnTo>
                        <a:pt x="252" y="397"/>
                      </a:lnTo>
                      <a:lnTo>
                        <a:pt x="252" y="395"/>
                      </a:lnTo>
                      <a:lnTo>
                        <a:pt x="252" y="393"/>
                      </a:lnTo>
                      <a:lnTo>
                        <a:pt x="252" y="391"/>
                      </a:lnTo>
                      <a:lnTo>
                        <a:pt x="254" y="387"/>
                      </a:lnTo>
                      <a:lnTo>
                        <a:pt x="261" y="378"/>
                      </a:lnTo>
                      <a:lnTo>
                        <a:pt x="265" y="374"/>
                      </a:lnTo>
                      <a:lnTo>
                        <a:pt x="265" y="374"/>
                      </a:lnTo>
                      <a:lnTo>
                        <a:pt x="265" y="372"/>
                      </a:lnTo>
                      <a:lnTo>
                        <a:pt x="265" y="370"/>
                      </a:lnTo>
                      <a:lnTo>
                        <a:pt x="263" y="366"/>
                      </a:lnTo>
                      <a:lnTo>
                        <a:pt x="263" y="365"/>
                      </a:lnTo>
                      <a:lnTo>
                        <a:pt x="265" y="363"/>
                      </a:lnTo>
                      <a:lnTo>
                        <a:pt x="267" y="359"/>
                      </a:lnTo>
                      <a:lnTo>
                        <a:pt x="267" y="357"/>
                      </a:lnTo>
                      <a:lnTo>
                        <a:pt x="267" y="355"/>
                      </a:lnTo>
                      <a:lnTo>
                        <a:pt x="267" y="350"/>
                      </a:lnTo>
                      <a:lnTo>
                        <a:pt x="267" y="346"/>
                      </a:lnTo>
                      <a:lnTo>
                        <a:pt x="267" y="344"/>
                      </a:lnTo>
                      <a:lnTo>
                        <a:pt x="269" y="340"/>
                      </a:lnTo>
                      <a:lnTo>
                        <a:pt x="271" y="340"/>
                      </a:lnTo>
                      <a:lnTo>
                        <a:pt x="273" y="340"/>
                      </a:lnTo>
                      <a:lnTo>
                        <a:pt x="274" y="340"/>
                      </a:lnTo>
                      <a:lnTo>
                        <a:pt x="274" y="340"/>
                      </a:lnTo>
                      <a:lnTo>
                        <a:pt x="276" y="338"/>
                      </a:lnTo>
                      <a:lnTo>
                        <a:pt x="276" y="338"/>
                      </a:lnTo>
                      <a:lnTo>
                        <a:pt x="280" y="336"/>
                      </a:lnTo>
                      <a:lnTo>
                        <a:pt x="280" y="335"/>
                      </a:lnTo>
                      <a:lnTo>
                        <a:pt x="280" y="333"/>
                      </a:lnTo>
                      <a:lnTo>
                        <a:pt x="280" y="333"/>
                      </a:lnTo>
                      <a:lnTo>
                        <a:pt x="278" y="329"/>
                      </a:lnTo>
                      <a:lnTo>
                        <a:pt x="276" y="327"/>
                      </a:lnTo>
                      <a:lnTo>
                        <a:pt x="280" y="327"/>
                      </a:lnTo>
                      <a:lnTo>
                        <a:pt x="282" y="327"/>
                      </a:lnTo>
                      <a:lnTo>
                        <a:pt x="282" y="327"/>
                      </a:lnTo>
                      <a:lnTo>
                        <a:pt x="284" y="327"/>
                      </a:lnTo>
                      <a:lnTo>
                        <a:pt x="284" y="327"/>
                      </a:lnTo>
                      <a:lnTo>
                        <a:pt x="286" y="327"/>
                      </a:lnTo>
                      <a:lnTo>
                        <a:pt x="286" y="327"/>
                      </a:lnTo>
                      <a:lnTo>
                        <a:pt x="288" y="327"/>
                      </a:lnTo>
                      <a:lnTo>
                        <a:pt x="290" y="327"/>
                      </a:lnTo>
                      <a:lnTo>
                        <a:pt x="291" y="327"/>
                      </a:lnTo>
                      <a:lnTo>
                        <a:pt x="299" y="323"/>
                      </a:lnTo>
                      <a:lnTo>
                        <a:pt x="299" y="321"/>
                      </a:lnTo>
                      <a:lnTo>
                        <a:pt x="301" y="320"/>
                      </a:lnTo>
                      <a:lnTo>
                        <a:pt x="301" y="318"/>
                      </a:lnTo>
                      <a:lnTo>
                        <a:pt x="301" y="318"/>
                      </a:lnTo>
                      <a:lnTo>
                        <a:pt x="303" y="316"/>
                      </a:lnTo>
                      <a:lnTo>
                        <a:pt x="305" y="316"/>
                      </a:lnTo>
                      <a:lnTo>
                        <a:pt x="306" y="316"/>
                      </a:lnTo>
                      <a:lnTo>
                        <a:pt x="308" y="314"/>
                      </a:lnTo>
                      <a:lnTo>
                        <a:pt x="308" y="310"/>
                      </a:lnTo>
                      <a:lnTo>
                        <a:pt x="310" y="297"/>
                      </a:lnTo>
                      <a:lnTo>
                        <a:pt x="310" y="295"/>
                      </a:lnTo>
                      <a:lnTo>
                        <a:pt x="310" y="291"/>
                      </a:lnTo>
                      <a:lnTo>
                        <a:pt x="312" y="288"/>
                      </a:lnTo>
                      <a:lnTo>
                        <a:pt x="314" y="282"/>
                      </a:lnTo>
                      <a:lnTo>
                        <a:pt x="316" y="280"/>
                      </a:lnTo>
                      <a:lnTo>
                        <a:pt x="316" y="280"/>
                      </a:lnTo>
                      <a:lnTo>
                        <a:pt x="316" y="276"/>
                      </a:lnTo>
                      <a:lnTo>
                        <a:pt x="314" y="274"/>
                      </a:lnTo>
                      <a:lnTo>
                        <a:pt x="314" y="273"/>
                      </a:lnTo>
                      <a:lnTo>
                        <a:pt x="312" y="273"/>
                      </a:lnTo>
                      <a:lnTo>
                        <a:pt x="312" y="273"/>
                      </a:lnTo>
                      <a:lnTo>
                        <a:pt x="312" y="271"/>
                      </a:lnTo>
                      <a:lnTo>
                        <a:pt x="318" y="269"/>
                      </a:lnTo>
                      <a:lnTo>
                        <a:pt x="318" y="269"/>
                      </a:lnTo>
                      <a:lnTo>
                        <a:pt x="318" y="267"/>
                      </a:lnTo>
                      <a:lnTo>
                        <a:pt x="320" y="265"/>
                      </a:lnTo>
                      <a:lnTo>
                        <a:pt x="321" y="265"/>
                      </a:lnTo>
                      <a:lnTo>
                        <a:pt x="327" y="261"/>
                      </a:lnTo>
                      <a:lnTo>
                        <a:pt x="333" y="261"/>
                      </a:lnTo>
                      <a:lnTo>
                        <a:pt x="336" y="259"/>
                      </a:lnTo>
                      <a:lnTo>
                        <a:pt x="338" y="254"/>
                      </a:lnTo>
                      <a:lnTo>
                        <a:pt x="338" y="250"/>
                      </a:lnTo>
                      <a:lnTo>
                        <a:pt x="340" y="244"/>
                      </a:lnTo>
                      <a:lnTo>
                        <a:pt x="340" y="243"/>
                      </a:lnTo>
                      <a:lnTo>
                        <a:pt x="342" y="243"/>
                      </a:lnTo>
                      <a:lnTo>
                        <a:pt x="342" y="241"/>
                      </a:lnTo>
                      <a:lnTo>
                        <a:pt x="340" y="239"/>
                      </a:lnTo>
                      <a:lnTo>
                        <a:pt x="338" y="237"/>
                      </a:lnTo>
                      <a:lnTo>
                        <a:pt x="338" y="235"/>
                      </a:lnTo>
                      <a:lnTo>
                        <a:pt x="338" y="233"/>
                      </a:lnTo>
                      <a:lnTo>
                        <a:pt x="338" y="233"/>
                      </a:lnTo>
                      <a:lnTo>
                        <a:pt x="340" y="229"/>
                      </a:lnTo>
                      <a:lnTo>
                        <a:pt x="340" y="227"/>
                      </a:lnTo>
                      <a:lnTo>
                        <a:pt x="340" y="226"/>
                      </a:lnTo>
                      <a:lnTo>
                        <a:pt x="338" y="224"/>
                      </a:lnTo>
                      <a:lnTo>
                        <a:pt x="338" y="222"/>
                      </a:lnTo>
                      <a:lnTo>
                        <a:pt x="340" y="220"/>
                      </a:lnTo>
                      <a:lnTo>
                        <a:pt x="342" y="220"/>
                      </a:lnTo>
                      <a:lnTo>
                        <a:pt x="348" y="218"/>
                      </a:lnTo>
                      <a:lnTo>
                        <a:pt x="350" y="218"/>
                      </a:lnTo>
                      <a:lnTo>
                        <a:pt x="351" y="218"/>
                      </a:lnTo>
                      <a:lnTo>
                        <a:pt x="353" y="216"/>
                      </a:lnTo>
                      <a:lnTo>
                        <a:pt x="353" y="214"/>
                      </a:lnTo>
                      <a:lnTo>
                        <a:pt x="355" y="212"/>
                      </a:lnTo>
                      <a:lnTo>
                        <a:pt x="355" y="211"/>
                      </a:lnTo>
                      <a:lnTo>
                        <a:pt x="355" y="209"/>
                      </a:lnTo>
                      <a:lnTo>
                        <a:pt x="355" y="209"/>
                      </a:lnTo>
                      <a:lnTo>
                        <a:pt x="355" y="203"/>
                      </a:lnTo>
                      <a:lnTo>
                        <a:pt x="359" y="190"/>
                      </a:lnTo>
                      <a:lnTo>
                        <a:pt x="361" y="181"/>
                      </a:lnTo>
                      <a:lnTo>
                        <a:pt x="363" y="177"/>
                      </a:lnTo>
                      <a:lnTo>
                        <a:pt x="376" y="158"/>
                      </a:lnTo>
                      <a:lnTo>
                        <a:pt x="376" y="156"/>
                      </a:lnTo>
                      <a:lnTo>
                        <a:pt x="376" y="152"/>
                      </a:lnTo>
                      <a:lnTo>
                        <a:pt x="376" y="152"/>
                      </a:lnTo>
                      <a:lnTo>
                        <a:pt x="378" y="151"/>
                      </a:lnTo>
                      <a:lnTo>
                        <a:pt x="378" y="149"/>
                      </a:lnTo>
                      <a:lnTo>
                        <a:pt x="382" y="149"/>
                      </a:lnTo>
                      <a:lnTo>
                        <a:pt x="382" y="147"/>
                      </a:lnTo>
                      <a:lnTo>
                        <a:pt x="383" y="145"/>
                      </a:lnTo>
                      <a:lnTo>
                        <a:pt x="385" y="141"/>
                      </a:lnTo>
                      <a:lnTo>
                        <a:pt x="387" y="137"/>
                      </a:lnTo>
                      <a:lnTo>
                        <a:pt x="391" y="135"/>
                      </a:lnTo>
                      <a:lnTo>
                        <a:pt x="393" y="134"/>
                      </a:lnTo>
                      <a:lnTo>
                        <a:pt x="395" y="134"/>
                      </a:lnTo>
                      <a:lnTo>
                        <a:pt x="398" y="134"/>
                      </a:lnTo>
                      <a:lnTo>
                        <a:pt x="402" y="135"/>
                      </a:lnTo>
                      <a:lnTo>
                        <a:pt x="404" y="135"/>
                      </a:lnTo>
                      <a:lnTo>
                        <a:pt x="406" y="135"/>
                      </a:lnTo>
                      <a:lnTo>
                        <a:pt x="408" y="135"/>
                      </a:lnTo>
                      <a:lnTo>
                        <a:pt x="410" y="134"/>
                      </a:lnTo>
                      <a:lnTo>
                        <a:pt x="412" y="132"/>
                      </a:lnTo>
                      <a:lnTo>
                        <a:pt x="412" y="132"/>
                      </a:lnTo>
                      <a:lnTo>
                        <a:pt x="413" y="132"/>
                      </a:lnTo>
                      <a:lnTo>
                        <a:pt x="415" y="132"/>
                      </a:lnTo>
                      <a:lnTo>
                        <a:pt x="421" y="124"/>
                      </a:lnTo>
                      <a:lnTo>
                        <a:pt x="423" y="124"/>
                      </a:lnTo>
                      <a:lnTo>
                        <a:pt x="427" y="122"/>
                      </a:lnTo>
                      <a:lnTo>
                        <a:pt x="428" y="122"/>
                      </a:lnTo>
                      <a:lnTo>
                        <a:pt x="430" y="120"/>
                      </a:lnTo>
                      <a:lnTo>
                        <a:pt x="432" y="119"/>
                      </a:lnTo>
                      <a:lnTo>
                        <a:pt x="436" y="117"/>
                      </a:lnTo>
                      <a:lnTo>
                        <a:pt x="436" y="117"/>
                      </a:lnTo>
                      <a:lnTo>
                        <a:pt x="438" y="115"/>
                      </a:lnTo>
                      <a:lnTo>
                        <a:pt x="438" y="113"/>
                      </a:lnTo>
                      <a:lnTo>
                        <a:pt x="440" y="111"/>
                      </a:lnTo>
                      <a:lnTo>
                        <a:pt x="440" y="111"/>
                      </a:lnTo>
                      <a:lnTo>
                        <a:pt x="440" y="109"/>
                      </a:lnTo>
                      <a:lnTo>
                        <a:pt x="440" y="107"/>
                      </a:lnTo>
                      <a:lnTo>
                        <a:pt x="438" y="105"/>
                      </a:lnTo>
                      <a:lnTo>
                        <a:pt x="436" y="104"/>
                      </a:lnTo>
                      <a:lnTo>
                        <a:pt x="436" y="104"/>
                      </a:lnTo>
                      <a:lnTo>
                        <a:pt x="436" y="104"/>
                      </a:lnTo>
                      <a:lnTo>
                        <a:pt x="436" y="104"/>
                      </a:lnTo>
                      <a:lnTo>
                        <a:pt x="434" y="104"/>
                      </a:lnTo>
                      <a:lnTo>
                        <a:pt x="432" y="102"/>
                      </a:lnTo>
                      <a:lnTo>
                        <a:pt x="434" y="100"/>
                      </a:lnTo>
                      <a:lnTo>
                        <a:pt x="436" y="96"/>
                      </a:lnTo>
                      <a:lnTo>
                        <a:pt x="436" y="96"/>
                      </a:lnTo>
                      <a:lnTo>
                        <a:pt x="438" y="89"/>
                      </a:lnTo>
                      <a:lnTo>
                        <a:pt x="440" y="87"/>
                      </a:lnTo>
                      <a:lnTo>
                        <a:pt x="440" y="83"/>
                      </a:lnTo>
                      <a:lnTo>
                        <a:pt x="440" y="83"/>
                      </a:lnTo>
                      <a:lnTo>
                        <a:pt x="440" y="83"/>
                      </a:lnTo>
                      <a:lnTo>
                        <a:pt x="438" y="79"/>
                      </a:lnTo>
                      <a:lnTo>
                        <a:pt x="438" y="77"/>
                      </a:lnTo>
                      <a:lnTo>
                        <a:pt x="440" y="77"/>
                      </a:lnTo>
                      <a:lnTo>
                        <a:pt x="440" y="75"/>
                      </a:lnTo>
                      <a:lnTo>
                        <a:pt x="440" y="70"/>
                      </a:lnTo>
                      <a:lnTo>
                        <a:pt x="440" y="70"/>
                      </a:lnTo>
                      <a:lnTo>
                        <a:pt x="442" y="70"/>
                      </a:lnTo>
                      <a:lnTo>
                        <a:pt x="442" y="70"/>
                      </a:lnTo>
                      <a:lnTo>
                        <a:pt x="442" y="68"/>
                      </a:lnTo>
                      <a:lnTo>
                        <a:pt x="442" y="66"/>
                      </a:lnTo>
                      <a:lnTo>
                        <a:pt x="442" y="66"/>
                      </a:lnTo>
                      <a:lnTo>
                        <a:pt x="440" y="66"/>
                      </a:lnTo>
                      <a:lnTo>
                        <a:pt x="440" y="66"/>
                      </a:lnTo>
                      <a:lnTo>
                        <a:pt x="438" y="66"/>
                      </a:lnTo>
                      <a:lnTo>
                        <a:pt x="438" y="66"/>
                      </a:lnTo>
                      <a:lnTo>
                        <a:pt x="438" y="64"/>
                      </a:lnTo>
                      <a:lnTo>
                        <a:pt x="436" y="64"/>
                      </a:lnTo>
                      <a:lnTo>
                        <a:pt x="436" y="62"/>
                      </a:lnTo>
                      <a:lnTo>
                        <a:pt x="434" y="62"/>
                      </a:lnTo>
                      <a:lnTo>
                        <a:pt x="434" y="62"/>
                      </a:lnTo>
                      <a:lnTo>
                        <a:pt x="434" y="62"/>
                      </a:lnTo>
                      <a:lnTo>
                        <a:pt x="434" y="60"/>
                      </a:lnTo>
                      <a:lnTo>
                        <a:pt x="434" y="60"/>
                      </a:lnTo>
                      <a:lnTo>
                        <a:pt x="432" y="58"/>
                      </a:lnTo>
                      <a:lnTo>
                        <a:pt x="432" y="58"/>
                      </a:lnTo>
                      <a:lnTo>
                        <a:pt x="430" y="58"/>
                      </a:lnTo>
                      <a:lnTo>
                        <a:pt x="432" y="57"/>
                      </a:lnTo>
                      <a:lnTo>
                        <a:pt x="432" y="57"/>
                      </a:lnTo>
                      <a:lnTo>
                        <a:pt x="428" y="55"/>
                      </a:lnTo>
                      <a:lnTo>
                        <a:pt x="425" y="55"/>
                      </a:lnTo>
                      <a:lnTo>
                        <a:pt x="410" y="53"/>
                      </a:lnTo>
                      <a:lnTo>
                        <a:pt x="410" y="53"/>
                      </a:lnTo>
                      <a:lnTo>
                        <a:pt x="408" y="53"/>
                      </a:lnTo>
                      <a:lnTo>
                        <a:pt x="408" y="51"/>
                      </a:lnTo>
                      <a:lnTo>
                        <a:pt x="408" y="51"/>
                      </a:lnTo>
                      <a:lnTo>
                        <a:pt x="408" y="49"/>
                      </a:lnTo>
                      <a:lnTo>
                        <a:pt x="408" y="47"/>
                      </a:lnTo>
                      <a:lnTo>
                        <a:pt x="408" y="45"/>
                      </a:lnTo>
                      <a:lnTo>
                        <a:pt x="408" y="40"/>
                      </a:lnTo>
                      <a:lnTo>
                        <a:pt x="398" y="0"/>
                      </a:lnTo>
                      <a:lnTo>
                        <a:pt x="425" y="0"/>
                      </a:lnTo>
                      <a:lnTo>
                        <a:pt x="425" y="2"/>
                      </a:lnTo>
                      <a:lnTo>
                        <a:pt x="428" y="6"/>
                      </a:lnTo>
                      <a:lnTo>
                        <a:pt x="430" y="8"/>
                      </a:lnTo>
                      <a:lnTo>
                        <a:pt x="430" y="8"/>
                      </a:lnTo>
                      <a:lnTo>
                        <a:pt x="430" y="10"/>
                      </a:lnTo>
                      <a:lnTo>
                        <a:pt x="430" y="12"/>
                      </a:lnTo>
                      <a:lnTo>
                        <a:pt x="430" y="15"/>
                      </a:lnTo>
                      <a:lnTo>
                        <a:pt x="430" y="15"/>
                      </a:lnTo>
                      <a:lnTo>
                        <a:pt x="430" y="17"/>
                      </a:lnTo>
                      <a:lnTo>
                        <a:pt x="432" y="19"/>
                      </a:lnTo>
                      <a:lnTo>
                        <a:pt x="434" y="19"/>
                      </a:lnTo>
                      <a:lnTo>
                        <a:pt x="434" y="23"/>
                      </a:lnTo>
                      <a:lnTo>
                        <a:pt x="434" y="23"/>
                      </a:lnTo>
                      <a:lnTo>
                        <a:pt x="434" y="2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79FA994B-B6BD-4169-A71B-2F6B9A6A18D0}"/>
                    </a:ext>
                  </a:extLst>
                </p:cNvPr>
                <p:cNvSpPr>
                  <a:spLocks noEditPoints="1"/>
                </p:cNvSpPr>
                <p:nvPr/>
              </p:nvSpPr>
              <p:spPr bwMode="auto">
                <a:xfrm>
                  <a:off x="1879600" y="2125663"/>
                  <a:ext cx="1085850" cy="1079500"/>
                </a:xfrm>
                <a:custGeom>
                  <a:avLst/>
                  <a:gdLst>
                    <a:gd name="T0" fmla="*/ 971 w 1369"/>
                    <a:gd name="T1" fmla="*/ 7 h 1359"/>
                    <a:gd name="T2" fmla="*/ 997 w 1369"/>
                    <a:gd name="T3" fmla="*/ 9 h 1359"/>
                    <a:gd name="T4" fmla="*/ 1031 w 1369"/>
                    <a:gd name="T5" fmla="*/ 20 h 1359"/>
                    <a:gd name="T6" fmla="*/ 1087 w 1369"/>
                    <a:gd name="T7" fmla="*/ 19 h 1359"/>
                    <a:gd name="T8" fmla="*/ 1123 w 1369"/>
                    <a:gd name="T9" fmla="*/ 58 h 1359"/>
                    <a:gd name="T10" fmla="*/ 1164 w 1369"/>
                    <a:gd name="T11" fmla="*/ 77 h 1359"/>
                    <a:gd name="T12" fmla="*/ 1225 w 1369"/>
                    <a:gd name="T13" fmla="*/ 71 h 1359"/>
                    <a:gd name="T14" fmla="*/ 1262 w 1369"/>
                    <a:gd name="T15" fmla="*/ 65 h 1359"/>
                    <a:gd name="T16" fmla="*/ 1317 w 1369"/>
                    <a:gd name="T17" fmla="*/ 109 h 1359"/>
                    <a:gd name="T18" fmla="*/ 1337 w 1369"/>
                    <a:gd name="T19" fmla="*/ 150 h 1359"/>
                    <a:gd name="T20" fmla="*/ 1341 w 1369"/>
                    <a:gd name="T21" fmla="*/ 218 h 1359"/>
                    <a:gd name="T22" fmla="*/ 1302 w 1369"/>
                    <a:gd name="T23" fmla="*/ 302 h 1359"/>
                    <a:gd name="T24" fmla="*/ 1260 w 1369"/>
                    <a:gd name="T25" fmla="*/ 373 h 1359"/>
                    <a:gd name="T26" fmla="*/ 1247 w 1369"/>
                    <a:gd name="T27" fmla="*/ 464 h 1359"/>
                    <a:gd name="T28" fmla="*/ 1206 w 1369"/>
                    <a:gd name="T29" fmla="*/ 548 h 1359"/>
                    <a:gd name="T30" fmla="*/ 1211 w 1369"/>
                    <a:gd name="T31" fmla="*/ 593 h 1359"/>
                    <a:gd name="T32" fmla="*/ 1238 w 1369"/>
                    <a:gd name="T33" fmla="*/ 760 h 1359"/>
                    <a:gd name="T34" fmla="*/ 1200 w 1369"/>
                    <a:gd name="T35" fmla="*/ 1010 h 1359"/>
                    <a:gd name="T36" fmla="*/ 1183 w 1369"/>
                    <a:gd name="T37" fmla="*/ 1093 h 1359"/>
                    <a:gd name="T38" fmla="*/ 1181 w 1369"/>
                    <a:gd name="T39" fmla="*/ 1158 h 1359"/>
                    <a:gd name="T40" fmla="*/ 1163 w 1369"/>
                    <a:gd name="T41" fmla="*/ 1222 h 1359"/>
                    <a:gd name="T42" fmla="*/ 1208 w 1369"/>
                    <a:gd name="T43" fmla="*/ 1280 h 1359"/>
                    <a:gd name="T44" fmla="*/ 1247 w 1369"/>
                    <a:gd name="T45" fmla="*/ 1267 h 1359"/>
                    <a:gd name="T46" fmla="*/ 1238 w 1369"/>
                    <a:gd name="T47" fmla="*/ 1348 h 1359"/>
                    <a:gd name="T48" fmla="*/ 1179 w 1369"/>
                    <a:gd name="T49" fmla="*/ 1314 h 1359"/>
                    <a:gd name="T50" fmla="*/ 1131 w 1369"/>
                    <a:gd name="T51" fmla="*/ 1279 h 1359"/>
                    <a:gd name="T52" fmla="*/ 1059 w 1369"/>
                    <a:gd name="T53" fmla="*/ 1247 h 1359"/>
                    <a:gd name="T54" fmla="*/ 971 w 1369"/>
                    <a:gd name="T55" fmla="*/ 1239 h 1359"/>
                    <a:gd name="T56" fmla="*/ 939 w 1369"/>
                    <a:gd name="T57" fmla="*/ 1204 h 1359"/>
                    <a:gd name="T58" fmla="*/ 868 w 1369"/>
                    <a:gd name="T59" fmla="*/ 1207 h 1359"/>
                    <a:gd name="T60" fmla="*/ 841 w 1369"/>
                    <a:gd name="T61" fmla="*/ 1175 h 1359"/>
                    <a:gd name="T62" fmla="*/ 723 w 1369"/>
                    <a:gd name="T63" fmla="*/ 1198 h 1359"/>
                    <a:gd name="T64" fmla="*/ 719 w 1369"/>
                    <a:gd name="T65" fmla="*/ 1119 h 1359"/>
                    <a:gd name="T66" fmla="*/ 695 w 1369"/>
                    <a:gd name="T67" fmla="*/ 1019 h 1359"/>
                    <a:gd name="T68" fmla="*/ 689 w 1369"/>
                    <a:gd name="T69" fmla="*/ 942 h 1359"/>
                    <a:gd name="T70" fmla="*/ 584 w 1369"/>
                    <a:gd name="T71" fmla="*/ 882 h 1359"/>
                    <a:gd name="T72" fmla="*/ 453 w 1369"/>
                    <a:gd name="T73" fmla="*/ 956 h 1359"/>
                    <a:gd name="T74" fmla="*/ 378 w 1369"/>
                    <a:gd name="T75" fmla="*/ 957 h 1359"/>
                    <a:gd name="T76" fmla="*/ 361 w 1369"/>
                    <a:gd name="T77" fmla="*/ 931 h 1359"/>
                    <a:gd name="T78" fmla="*/ 340 w 1369"/>
                    <a:gd name="T79" fmla="*/ 886 h 1359"/>
                    <a:gd name="T80" fmla="*/ 325 w 1369"/>
                    <a:gd name="T81" fmla="*/ 839 h 1359"/>
                    <a:gd name="T82" fmla="*/ 278 w 1369"/>
                    <a:gd name="T83" fmla="*/ 807 h 1359"/>
                    <a:gd name="T84" fmla="*/ 70 w 1369"/>
                    <a:gd name="T85" fmla="*/ 805 h 1359"/>
                    <a:gd name="T86" fmla="*/ 13 w 1369"/>
                    <a:gd name="T87" fmla="*/ 817 h 1359"/>
                    <a:gd name="T88" fmla="*/ 40 w 1369"/>
                    <a:gd name="T89" fmla="*/ 732 h 1359"/>
                    <a:gd name="T90" fmla="*/ 103 w 1369"/>
                    <a:gd name="T91" fmla="*/ 725 h 1359"/>
                    <a:gd name="T92" fmla="*/ 156 w 1369"/>
                    <a:gd name="T93" fmla="*/ 693 h 1359"/>
                    <a:gd name="T94" fmla="*/ 167 w 1369"/>
                    <a:gd name="T95" fmla="*/ 734 h 1359"/>
                    <a:gd name="T96" fmla="*/ 265 w 1369"/>
                    <a:gd name="T97" fmla="*/ 668 h 1359"/>
                    <a:gd name="T98" fmla="*/ 286 w 1369"/>
                    <a:gd name="T99" fmla="*/ 544 h 1359"/>
                    <a:gd name="T100" fmla="*/ 348 w 1369"/>
                    <a:gd name="T101" fmla="*/ 464 h 1359"/>
                    <a:gd name="T102" fmla="*/ 409 w 1369"/>
                    <a:gd name="T103" fmla="*/ 332 h 1359"/>
                    <a:gd name="T104" fmla="*/ 447 w 1369"/>
                    <a:gd name="T105" fmla="*/ 186 h 1359"/>
                    <a:gd name="T106" fmla="*/ 468 w 1369"/>
                    <a:gd name="T107" fmla="*/ 71 h 1359"/>
                    <a:gd name="T108" fmla="*/ 541 w 1369"/>
                    <a:gd name="T109" fmla="*/ 17 h 1359"/>
                    <a:gd name="T110" fmla="*/ 629 w 1369"/>
                    <a:gd name="T111" fmla="*/ 67 h 1359"/>
                    <a:gd name="T112" fmla="*/ 693 w 1369"/>
                    <a:gd name="T113" fmla="*/ 81 h 1359"/>
                    <a:gd name="T114" fmla="*/ 751 w 1369"/>
                    <a:gd name="T115" fmla="*/ 64 h 1359"/>
                    <a:gd name="T116" fmla="*/ 776 w 1369"/>
                    <a:gd name="T117" fmla="*/ 45 h 1359"/>
                    <a:gd name="T118" fmla="*/ 834 w 1369"/>
                    <a:gd name="T119" fmla="*/ 39 h 1359"/>
                    <a:gd name="T120" fmla="*/ 875 w 1369"/>
                    <a:gd name="T121" fmla="*/ 22 h 1359"/>
                    <a:gd name="T122" fmla="*/ 907 w 1369"/>
                    <a:gd name="T123" fmla="*/ 30 h 1359"/>
                    <a:gd name="T124" fmla="*/ 943 w 1369"/>
                    <a:gd name="T125" fmla="*/ 7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9" h="1359">
                      <a:moveTo>
                        <a:pt x="47" y="805"/>
                      </a:moveTo>
                      <a:lnTo>
                        <a:pt x="51" y="807"/>
                      </a:lnTo>
                      <a:lnTo>
                        <a:pt x="55" y="805"/>
                      </a:lnTo>
                      <a:lnTo>
                        <a:pt x="55" y="805"/>
                      </a:lnTo>
                      <a:lnTo>
                        <a:pt x="56" y="807"/>
                      </a:lnTo>
                      <a:lnTo>
                        <a:pt x="55" y="807"/>
                      </a:lnTo>
                      <a:lnTo>
                        <a:pt x="53" y="807"/>
                      </a:lnTo>
                      <a:lnTo>
                        <a:pt x="49" y="807"/>
                      </a:lnTo>
                      <a:lnTo>
                        <a:pt x="47" y="809"/>
                      </a:lnTo>
                      <a:lnTo>
                        <a:pt x="45" y="809"/>
                      </a:lnTo>
                      <a:lnTo>
                        <a:pt x="43" y="813"/>
                      </a:lnTo>
                      <a:lnTo>
                        <a:pt x="41" y="813"/>
                      </a:lnTo>
                      <a:lnTo>
                        <a:pt x="40" y="813"/>
                      </a:lnTo>
                      <a:lnTo>
                        <a:pt x="40" y="813"/>
                      </a:lnTo>
                      <a:lnTo>
                        <a:pt x="40" y="811"/>
                      </a:lnTo>
                      <a:lnTo>
                        <a:pt x="40" y="809"/>
                      </a:lnTo>
                      <a:lnTo>
                        <a:pt x="41" y="807"/>
                      </a:lnTo>
                      <a:lnTo>
                        <a:pt x="45" y="807"/>
                      </a:lnTo>
                      <a:lnTo>
                        <a:pt x="47" y="805"/>
                      </a:lnTo>
                      <a:close/>
                      <a:moveTo>
                        <a:pt x="958" y="0"/>
                      </a:moveTo>
                      <a:lnTo>
                        <a:pt x="960" y="0"/>
                      </a:lnTo>
                      <a:lnTo>
                        <a:pt x="962" y="0"/>
                      </a:lnTo>
                      <a:lnTo>
                        <a:pt x="962" y="2"/>
                      </a:lnTo>
                      <a:lnTo>
                        <a:pt x="962" y="2"/>
                      </a:lnTo>
                      <a:lnTo>
                        <a:pt x="963" y="2"/>
                      </a:lnTo>
                      <a:lnTo>
                        <a:pt x="963" y="2"/>
                      </a:lnTo>
                      <a:lnTo>
                        <a:pt x="963" y="2"/>
                      </a:lnTo>
                      <a:lnTo>
                        <a:pt x="963" y="2"/>
                      </a:lnTo>
                      <a:lnTo>
                        <a:pt x="962" y="2"/>
                      </a:lnTo>
                      <a:lnTo>
                        <a:pt x="962" y="4"/>
                      </a:lnTo>
                      <a:lnTo>
                        <a:pt x="963" y="4"/>
                      </a:lnTo>
                      <a:lnTo>
                        <a:pt x="963" y="4"/>
                      </a:lnTo>
                      <a:lnTo>
                        <a:pt x="965" y="4"/>
                      </a:lnTo>
                      <a:lnTo>
                        <a:pt x="965" y="4"/>
                      </a:lnTo>
                      <a:lnTo>
                        <a:pt x="965" y="4"/>
                      </a:lnTo>
                      <a:lnTo>
                        <a:pt x="967" y="4"/>
                      </a:lnTo>
                      <a:lnTo>
                        <a:pt x="967" y="4"/>
                      </a:lnTo>
                      <a:lnTo>
                        <a:pt x="967" y="4"/>
                      </a:lnTo>
                      <a:lnTo>
                        <a:pt x="969" y="4"/>
                      </a:lnTo>
                      <a:lnTo>
                        <a:pt x="969" y="5"/>
                      </a:lnTo>
                      <a:lnTo>
                        <a:pt x="971" y="7"/>
                      </a:lnTo>
                      <a:lnTo>
                        <a:pt x="973" y="7"/>
                      </a:lnTo>
                      <a:lnTo>
                        <a:pt x="973" y="9"/>
                      </a:lnTo>
                      <a:lnTo>
                        <a:pt x="975" y="9"/>
                      </a:lnTo>
                      <a:lnTo>
                        <a:pt x="975" y="7"/>
                      </a:lnTo>
                      <a:lnTo>
                        <a:pt x="975" y="7"/>
                      </a:lnTo>
                      <a:lnTo>
                        <a:pt x="975" y="7"/>
                      </a:lnTo>
                      <a:lnTo>
                        <a:pt x="975" y="7"/>
                      </a:lnTo>
                      <a:lnTo>
                        <a:pt x="975" y="9"/>
                      </a:lnTo>
                      <a:lnTo>
                        <a:pt x="977" y="9"/>
                      </a:lnTo>
                      <a:lnTo>
                        <a:pt x="977" y="9"/>
                      </a:lnTo>
                      <a:lnTo>
                        <a:pt x="977" y="9"/>
                      </a:lnTo>
                      <a:lnTo>
                        <a:pt x="977" y="9"/>
                      </a:lnTo>
                      <a:lnTo>
                        <a:pt x="977" y="11"/>
                      </a:lnTo>
                      <a:lnTo>
                        <a:pt x="977" y="11"/>
                      </a:lnTo>
                      <a:lnTo>
                        <a:pt x="978" y="11"/>
                      </a:lnTo>
                      <a:lnTo>
                        <a:pt x="978" y="11"/>
                      </a:lnTo>
                      <a:lnTo>
                        <a:pt x="980" y="11"/>
                      </a:lnTo>
                      <a:lnTo>
                        <a:pt x="980" y="11"/>
                      </a:lnTo>
                      <a:lnTo>
                        <a:pt x="980" y="11"/>
                      </a:lnTo>
                      <a:lnTo>
                        <a:pt x="982" y="11"/>
                      </a:lnTo>
                      <a:lnTo>
                        <a:pt x="982" y="13"/>
                      </a:lnTo>
                      <a:lnTo>
                        <a:pt x="984" y="13"/>
                      </a:lnTo>
                      <a:lnTo>
                        <a:pt x="984" y="13"/>
                      </a:lnTo>
                      <a:lnTo>
                        <a:pt x="984" y="11"/>
                      </a:lnTo>
                      <a:lnTo>
                        <a:pt x="986" y="11"/>
                      </a:lnTo>
                      <a:lnTo>
                        <a:pt x="988" y="11"/>
                      </a:lnTo>
                      <a:lnTo>
                        <a:pt x="988" y="11"/>
                      </a:lnTo>
                      <a:lnTo>
                        <a:pt x="988" y="9"/>
                      </a:lnTo>
                      <a:lnTo>
                        <a:pt x="988" y="9"/>
                      </a:lnTo>
                      <a:lnTo>
                        <a:pt x="990" y="9"/>
                      </a:lnTo>
                      <a:lnTo>
                        <a:pt x="990" y="11"/>
                      </a:lnTo>
                      <a:lnTo>
                        <a:pt x="992" y="11"/>
                      </a:lnTo>
                      <a:lnTo>
                        <a:pt x="992" y="13"/>
                      </a:lnTo>
                      <a:lnTo>
                        <a:pt x="994" y="11"/>
                      </a:lnTo>
                      <a:lnTo>
                        <a:pt x="995" y="11"/>
                      </a:lnTo>
                      <a:lnTo>
                        <a:pt x="995" y="11"/>
                      </a:lnTo>
                      <a:lnTo>
                        <a:pt x="995" y="11"/>
                      </a:lnTo>
                      <a:lnTo>
                        <a:pt x="997" y="11"/>
                      </a:lnTo>
                      <a:lnTo>
                        <a:pt x="997" y="11"/>
                      </a:lnTo>
                      <a:lnTo>
                        <a:pt x="997" y="11"/>
                      </a:lnTo>
                      <a:lnTo>
                        <a:pt x="997" y="9"/>
                      </a:lnTo>
                      <a:lnTo>
                        <a:pt x="997" y="9"/>
                      </a:lnTo>
                      <a:lnTo>
                        <a:pt x="997" y="9"/>
                      </a:lnTo>
                      <a:lnTo>
                        <a:pt x="999" y="9"/>
                      </a:lnTo>
                      <a:lnTo>
                        <a:pt x="999" y="9"/>
                      </a:lnTo>
                      <a:lnTo>
                        <a:pt x="999" y="7"/>
                      </a:lnTo>
                      <a:lnTo>
                        <a:pt x="999" y="7"/>
                      </a:lnTo>
                      <a:lnTo>
                        <a:pt x="1001" y="7"/>
                      </a:lnTo>
                      <a:lnTo>
                        <a:pt x="1001" y="9"/>
                      </a:lnTo>
                      <a:lnTo>
                        <a:pt x="1001" y="9"/>
                      </a:lnTo>
                      <a:lnTo>
                        <a:pt x="1003" y="9"/>
                      </a:lnTo>
                      <a:lnTo>
                        <a:pt x="1003" y="9"/>
                      </a:lnTo>
                      <a:lnTo>
                        <a:pt x="1003" y="9"/>
                      </a:lnTo>
                      <a:lnTo>
                        <a:pt x="1003" y="9"/>
                      </a:lnTo>
                      <a:lnTo>
                        <a:pt x="1005" y="9"/>
                      </a:lnTo>
                      <a:lnTo>
                        <a:pt x="1005" y="11"/>
                      </a:lnTo>
                      <a:lnTo>
                        <a:pt x="1005" y="11"/>
                      </a:lnTo>
                      <a:lnTo>
                        <a:pt x="1007" y="11"/>
                      </a:lnTo>
                      <a:lnTo>
                        <a:pt x="1007" y="13"/>
                      </a:lnTo>
                      <a:lnTo>
                        <a:pt x="1007" y="13"/>
                      </a:lnTo>
                      <a:lnTo>
                        <a:pt x="1009" y="13"/>
                      </a:lnTo>
                      <a:lnTo>
                        <a:pt x="1009" y="13"/>
                      </a:lnTo>
                      <a:lnTo>
                        <a:pt x="1009" y="13"/>
                      </a:lnTo>
                      <a:lnTo>
                        <a:pt x="1010" y="15"/>
                      </a:lnTo>
                      <a:lnTo>
                        <a:pt x="1012" y="15"/>
                      </a:lnTo>
                      <a:lnTo>
                        <a:pt x="1014" y="15"/>
                      </a:lnTo>
                      <a:lnTo>
                        <a:pt x="1016" y="15"/>
                      </a:lnTo>
                      <a:lnTo>
                        <a:pt x="1016" y="17"/>
                      </a:lnTo>
                      <a:lnTo>
                        <a:pt x="1018" y="15"/>
                      </a:lnTo>
                      <a:lnTo>
                        <a:pt x="1020" y="17"/>
                      </a:lnTo>
                      <a:lnTo>
                        <a:pt x="1020" y="17"/>
                      </a:lnTo>
                      <a:lnTo>
                        <a:pt x="1022" y="19"/>
                      </a:lnTo>
                      <a:lnTo>
                        <a:pt x="1022" y="19"/>
                      </a:lnTo>
                      <a:lnTo>
                        <a:pt x="1024" y="20"/>
                      </a:lnTo>
                      <a:lnTo>
                        <a:pt x="1024" y="22"/>
                      </a:lnTo>
                      <a:lnTo>
                        <a:pt x="1027" y="22"/>
                      </a:lnTo>
                      <a:lnTo>
                        <a:pt x="1029" y="22"/>
                      </a:lnTo>
                      <a:lnTo>
                        <a:pt x="1029" y="22"/>
                      </a:lnTo>
                      <a:lnTo>
                        <a:pt x="1031" y="22"/>
                      </a:lnTo>
                      <a:lnTo>
                        <a:pt x="1031" y="20"/>
                      </a:lnTo>
                      <a:lnTo>
                        <a:pt x="1031" y="22"/>
                      </a:lnTo>
                      <a:lnTo>
                        <a:pt x="1031" y="20"/>
                      </a:lnTo>
                      <a:lnTo>
                        <a:pt x="1033" y="20"/>
                      </a:lnTo>
                      <a:lnTo>
                        <a:pt x="1035" y="20"/>
                      </a:lnTo>
                      <a:lnTo>
                        <a:pt x="1035" y="20"/>
                      </a:lnTo>
                      <a:lnTo>
                        <a:pt x="1035" y="20"/>
                      </a:lnTo>
                      <a:lnTo>
                        <a:pt x="1037" y="20"/>
                      </a:lnTo>
                      <a:lnTo>
                        <a:pt x="1037" y="20"/>
                      </a:lnTo>
                      <a:lnTo>
                        <a:pt x="1039" y="20"/>
                      </a:lnTo>
                      <a:lnTo>
                        <a:pt x="1039" y="20"/>
                      </a:lnTo>
                      <a:lnTo>
                        <a:pt x="1039" y="20"/>
                      </a:lnTo>
                      <a:lnTo>
                        <a:pt x="1040" y="19"/>
                      </a:lnTo>
                      <a:lnTo>
                        <a:pt x="1044" y="19"/>
                      </a:lnTo>
                      <a:lnTo>
                        <a:pt x="1044" y="20"/>
                      </a:lnTo>
                      <a:lnTo>
                        <a:pt x="1044" y="20"/>
                      </a:lnTo>
                      <a:lnTo>
                        <a:pt x="1048" y="22"/>
                      </a:lnTo>
                      <a:lnTo>
                        <a:pt x="1048" y="24"/>
                      </a:lnTo>
                      <a:lnTo>
                        <a:pt x="1050" y="22"/>
                      </a:lnTo>
                      <a:lnTo>
                        <a:pt x="1050" y="22"/>
                      </a:lnTo>
                      <a:lnTo>
                        <a:pt x="1050" y="22"/>
                      </a:lnTo>
                      <a:lnTo>
                        <a:pt x="1052" y="22"/>
                      </a:lnTo>
                      <a:lnTo>
                        <a:pt x="1052" y="24"/>
                      </a:lnTo>
                      <a:lnTo>
                        <a:pt x="1052" y="24"/>
                      </a:lnTo>
                      <a:lnTo>
                        <a:pt x="1054" y="22"/>
                      </a:lnTo>
                      <a:lnTo>
                        <a:pt x="1054" y="22"/>
                      </a:lnTo>
                      <a:lnTo>
                        <a:pt x="1054" y="22"/>
                      </a:lnTo>
                      <a:lnTo>
                        <a:pt x="1055" y="20"/>
                      </a:lnTo>
                      <a:lnTo>
                        <a:pt x="1055" y="19"/>
                      </a:lnTo>
                      <a:lnTo>
                        <a:pt x="1057" y="17"/>
                      </a:lnTo>
                      <a:lnTo>
                        <a:pt x="1059" y="15"/>
                      </a:lnTo>
                      <a:lnTo>
                        <a:pt x="1061" y="13"/>
                      </a:lnTo>
                      <a:lnTo>
                        <a:pt x="1065" y="13"/>
                      </a:lnTo>
                      <a:lnTo>
                        <a:pt x="1067" y="11"/>
                      </a:lnTo>
                      <a:lnTo>
                        <a:pt x="1071" y="11"/>
                      </a:lnTo>
                      <a:lnTo>
                        <a:pt x="1074" y="13"/>
                      </a:lnTo>
                      <a:lnTo>
                        <a:pt x="1080" y="15"/>
                      </a:lnTo>
                      <a:lnTo>
                        <a:pt x="1082" y="17"/>
                      </a:lnTo>
                      <a:lnTo>
                        <a:pt x="1082" y="17"/>
                      </a:lnTo>
                      <a:lnTo>
                        <a:pt x="1084" y="17"/>
                      </a:lnTo>
                      <a:lnTo>
                        <a:pt x="1086" y="17"/>
                      </a:lnTo>
                      <a:lnTo>
                        <a:pt x="1086" y="19"/>
                      </a:lnTo>
                      <a:lnTo>
                        <a:pt x="1087" y="19"/>
                      </a:lnTo>
                      <a:lnTo>
                        <a:pt x="1087" y="19"/>
                      </a:lnTo>
                      <a:lnTo>
                        <a:pt x="1089" y="19"/>
                      </a:lnTo>
                      <a:lnTo>
                        <a:pt x="1091" y="20"/>
                      </a:lnTo>
                      <a:lnTo>
                        <a:pt x="1091" y="20"/>
                      </a:lnTo>
                      <a:lnTo>
                        <a:pt x="1091" y="20"/>
                      </a:lnTo>
                      <a:lnTo>
                        <a:pt x="1095" y="20"/>
                      </a:lnTo>
                      <a:lnTo>
                        <a:pt x="1095" y="22"/>
                      </a:lnTo>
                      <a:lnTo>
                        <a:pt x="1093" y="24"/>
                      </a:lnTo>
                      <a:lnTo>
                        <a:pt x="1095" y="26"/>
                      </a:lnTo>
                      <a:lnTo>
                        <a:pt x="1095" y="26"/>
                      </a:lnTo>
                      <a:lnTo>
                        <a:pt x="1097" y="28"/>
                      </a:lnTo>
                      <a:lnTo>
                        <a:pt x="1099" y="28"/>
                      </a:lnTo>
                      <a:lnTo>
                        <a:pt x="1099" y="30"/>
                      </a:lnTo>
                      <a:lnTo>
                        <a:pt x="1099" y="32"/>
                      </a:lnTo>
                      <a:lnTo>
                        <a:pt x="1099" y="32"/>
                      </a:lnTo>
                      <a:lnTo>
                        <a:pt x="1101" y="32"/>
                      </a:lnTo>
                      <a:lnTo>
                        <a:pt x="1101" y="34"/>
                      </a:lnTo>
                      <a:lnTo>
                        <a:pt x="1102" y="34"/>
                      </a:lnTo>
                      <a:lnTo>
                        <a:pt x="1108" y="34"/>
                      </a:lnTo>
                      <a:lnTo>
                        <a:pt x="1110" y="35"/>
                      </a:lnTo>
                      <a:lnTo>
                        <a:pt x="1110" y="37"/>
                      </a:lnTo>
                      <a:lnTo>
                        <a:pt x="1112" y="39"/>
                      </a:lnTo>
                      <a:lnTo>
                        <a:pt x="1112" y="41"/>
                      </a:lnTo>
                      <a:lnTo>
                        <a:pt x="1112" y="41"/>
                      </a:lnTo>
                      <a:lnTo>
                        <a:pt x="1114" y="41"/>
                      </a:lnTo>
                      <a:lnTo>
                        <a:pt x="1114" y="41"/>
                      </a:lnTo>
                      <a:lnTo>
                        <a:pt x="1116" y="41"/>
                      </a:lnTo>
                      <a:lnTo>
                        <a:pt x="1116" y="41"/>
                      </a:lnTo>
                      <a:lnTo>
                        <a:pt x="1116" y="41"/>
                      </a:lnTo>
                      <a:lnTo>
                        <a:pt x="1117" y="43"/>
                      </a:lnTo>
                      <a:lnTo>
                        <a:pt x="1117" y="45"/>
                      </a:lnTo>
                      <a:lnTo>
                        <a:pt x="1117" y="49"/>
                      </a:lnTo>
                      <a:lnTo>
                        <a:pt x="1117" y="52"/>
                      </a:lnTo>
                      <a:lnTo>
                        <a:pt x="1117" y="54"/>
                      </a:lnTo>
                      <a:lnTo>
                        <a:pt x="1117" y="54"/>
                      </a:lnTo>
                      <a:lnTo>
                        <a:pt x="1117" y="54"/>
                      </a:lnTo>
                      <a:lnTo>
                        <a:pt x="1119" y="56"/>
                      </a:lnTo>
                      <a:lnTo>
                        <a:pt x="1119" y="56"/>
                      </a:lnTo>
                      <a:lnTo>
                        <a:pt x="1119" y="56"/>
                      </a:lnTo>
                      <a:lnTo>
                        <a:pt x="1121" y="56"/>
                      </a:lnTo>
                      <a:lnTo>
                        <a:pt x="1123" y="58"/>
                      </a:lnTo>
                      <a:lnTo>
                        <a:pt x="1123" y="58"/>
                      </a:lnTo>
                      <a:lnTo>
                        <a:pt x="1123" y="58"/>
                      </a:lnTo>
                      <a:lnTo>
                        <a:pt x="1125" y="58"/>
                      </a:lnTo>
                      <a:lnTo>
                        <a:pt x="1127" y="58"/>
                      </a:lnTo>
                      <a:lnTo>
                        <a:pt x="1127" y="58"/>
                      </a:lnTo>
                      <a:lnTo>
                        <a:pt x="1129" y="58"/>
                      </a:lnTo>
                      <a:lnTo>
                        <a:pt x="1129" y="58"/>
                      </a:lnTo>
                      <a:lnTo>
                        <a:pt x="1129" y="58"/>
                      </a:lnTo>
                      <a:lnTo>
                        <a:pt x="1129" y="58"/>
                      </a:lnTo>
                      <a:lnTo>
                        <a:pt x="1129" y="58"/>
                      </a:lnTo>
                      <a:lnTo>
                        <a:pt x="1129" y="58"/>
                      </a:lnTo>
                      <a:lnTo>
                        <a:pt x="1131" y="58"/>
                      </a:lnTo>
                      <a:lnTo>
                        <a:pt x="1131" y="58"/>
                      </a:lnTo>
                      <a:lnTo>
                        <a:pt x="1131" y="58"/>
                      </a:lnTo>
                      <a:lnTo>
                        <a:pt x="1134" y="58"/>
                      </a:lnTo>
                      <a:lnTo>
                        <a:pt x="1134" y="60"/>
                      </a:lnTo>
                      <a:lnTo>
                        <a:pt x="1134" y="60"/>
                      </a:lnTo>
                      <a:lnTo>
                        <a:pt x="1134" y="62"/>
                      </a:lnTo>
                      <a:lnTo>
                        <a:pt x="1134" y="64"/>
                      </a:lnTo>
                      <a:lnTo>
                        <a:pt x="1134" y="64"/>
                      </a:lnTo>
                      <a:lnTo>
                        <a:pt x="1134" y="64"/>
                      </a:lnTo>
                      <a:lnTo>
                        <a:pt x="1136" y="65"/>
                      </a:lnTo>
                      <a:lnTo>
                        <a:pt x="1138" y="67"/>
                      </a:lnTo>
                      <a:lnTo>
                        <a:pt x="1138" y="67"/>
                      </a:lnTo>
                      <a:lnTo>
                        <a:pt x="1140" y="67"/>
                      </a:lnTo>
                      <a:lnTo>
                        <a:pt x="1140" y="65"/>
                      </a:lnTo>
                      <a:lnTo>
                        <a:pt x="1142" y="65"/>
                      </a:lnTo>
                      <a:lnTo>
                        <a:pt x="1142" y="67"/>
                      </a:lnTo>
                      <a:lnTo>
                        <a:pt x="1142" y="67"/>
                      </a:lnTo>
                      <a:lnTo>
                        <a:pt x="1144" y="71"/>
                      </a:lnTo>
                      <a:lnTo>
                        <a:pt x="1146" y="71"/>
                      </a:lnTo>
                      <a:lnTo>
                        <a:pt x="1148" y="73"/>
                      </a:lnTo>
                      <a:lnTo>
                        <a:pt x="1149" y="73"/>
                      </a:lnTo>
                      <a:lnTo>
                        <a:pt x="1153" y="73"/>
                      </a:lnTo>
                      <a:lnTo>
                        <a:pt x="1155" y="73"/>
                      </a:lnTo>
                      <a:lnTo>
                        <a:pt x="1159" y="75"/>
                      </a:lnTo>
                      <a:lnTo>
                        <a:pt x="1159" y="77"/>
                      </a:lnTo>
                      <a:lnTo>
                        <a:pt x="1159" y="77"/>
                      </a:lnTo>
                      <a:lnTo>
                        <a:pt x="1159" y="79"/>
                      </a:lnTo>
                      <a:lnTo>
                        <a:pt x="1161" y="79"/>
                      </a:lnTo>
                      <a:lnTo>
                        <a:pt x="1163" y="79"/>
                      </a:lnTo>
                      <a:lnTo>
                        <a:pt x="1164" y="77"/>
                      </a:lnTo>
                      <a:lnTo>
                        <a:pt x="1166" y="75"/>
                      </a:lnTo>
                      <a:lnTo>
                        <a:pt x="1168" y="73"/>
                      </a:lnTo>
                      <a:lnTo>
                        <a:pt x="1170" y="71"/>
                      </a:lnTo>
                      <a:lnTo>
                        <a:pt x="1172" y="71"/>
                      </a:lnTo>
                      <a:lnTo>
                        <a:pt x="1172" y="71"/>
                      </a:lnTo>
                      <a:lnTo>
                        <a:pt x="1172" y="71"/>
                      </a:lnTo>
                      <a:lnTo>
                        <a:pt x="1174" y="71"/>
                      </a:lnTo>
                      <a:lnTo>
                        <a:pt x="1174" y="71"/>
                      </a:lnTo>
                      <a:lnTo>
                        <a:pt x="1174" y="71"/>
                      </a:lnTo>
                      <a:lnTo>
                        <a:pt x="1176" y="69"/>
                      </a:lnTo>
                      <a:lnTo>
                        <a:pt x="1176" y="69"/>
                      </a:lnTo>
                      <a:lnTo>
                        <a:pt x="1179" y="67"/>
                      </a:lnTo>
                      <a:lnTo>
                        <a:pt x="1179" y="67"/>
                      </a:lnTo>
                      <a:lnTo>
                        <a:pt x="1181" y="65"/>
                      </a:lnTo>
                      <a:lnTo>
                        <a:pt x="1183" y="60"/>
                      </a:lnTo>
                      <a:lnTo>
                        <a:pt x="1187" y="60"/>
                      </a:lnTo>
                      <a:lnTo>
                        <a:pt x="1187" y="58"/>
                      </a:lnTo>
                      <a:lnTo>
                        <a:pt x="1189" y="58"/>
                      </a:lnTo>
                      <a:lnTo>
                        <a:pt x="1189" y="58"/>
                      </a:lnTo>
                      <a:lnTo>
                        <a:pt x="1189" y="58"/>
                      </a:lnTo>
                      <a:lnTo>
                        <a:pt x="1191" y="60"/>
                      </a:lnTo>
                      <a:lnTo>
                        <a:pt x="1191" y="64"/>
                      </a:lnTo>
                      <a:lnTo>
                        <a:pt x="1193" y="64"/>
                      </a:lnTo>
                      <a:lnTo>
                        <a:pt x="1193" y="64"/>
                      </a:lnTo>
                      <a:lnTo>
                        <a:pt x="1196" y="64"/>
                      </a:lnTo>
                      <a:lnTo>
                        <a:pt x="1198" y="64"/>
                      </a:lnTo>
                      <a:lnTo>
                        <a:pt x="1200" y="64"/>
                      </a:lnTo>
                      <a:lnTo>
                        <a:pt x="1206" y="62"/>
                      </a:lnTo>
                      <a:lnTo>
                        <a:pt x="1206" y="64"/>
                      </a:lnTo>
                      <a:lnTo>
                        <a:pt x="1209" y="65"/>
                      </a:lnTo>
                      <a:lnTo>
                        <a:pt x="1209" y="65"/>
                      </a:lnTo>
                      <a:lnTo>
                        <a:pt x="1209" y="67"/>
                      </a:lnTo>
                      <a:lnTo>
                        <a:pt x="1209" y="67"/>
                      </a:lnTo>
                      <a:lnTo>
                        <a:pt x="1213" y="67"/>
                      </a:lnTo>
                      <a:lnTo>
                        <a:pt x="1219" y="73"/>
                      </a:lnTo>
                      <a:lnTo>
                        <a:pt x="1221" y="73"/>
                      </a:lnTo>
                      <a:lnTo>
                        <a:pt x="1223" y="73"/>
                      </a:lnTo>
                      <a:lnTo>
                        <a:pt x="1223" y="73"/>
                      </a:lnTo>
                      <a:lnTo>
                        <a:pt x="1223" y="71"/>
                      </a:lnTo>
                      <a:lnTo>
                        <a:pt x="1223" y="71"/>
                      </a:lnTo>
                      <a:lnTo>
                        <a:pt x="1225" y="71"/>
                      </a:lnTo>
                      <a:lnTo>
                        <a:pt x="1226" y="71"/>
                      </a:lnTo>
                      <a:lnTo>
                        <a:pt x="1228" y="71"/>
                      </a:lnTo>
                      <a:lnTo>
                        <a:pt x="1228" y="69"/>
                      </a:lnTo>
                      <a:lnTo>
                        <a:pt x="1230" y="67"/>
                      </a:lnTo>
                      <a:lnTo>
                        <a:pt x="1230" y="65"/>
                      </a:lnTo>
                      <a:lnTo>
                        <a:pt x="1234" y="62"/>
                      </a:lnTo>
                      <a:lnTo>
                        <a:pt x="1234" y="62"/>
                      </a:lnTo>
                      <a:lnTo>
                        <a:pt x="1236" y="60"/>
                      </a:lnTo>
                      <a:lnTo>
                        <a:pt x="1236" y="58"/>
                      </a:lnTo>
                      <a:lnTo>
                        <a:pt x="1238" y="56"/>
                      </a:lnTo>
                      <a:lnTo>
                        <a:pt x="1238" y="54"/>
                      </a:lnTo>
                      <a:lnTo>
                        <a:pt x="1238" y="54"/>
                      </a:lnTo>
                      <a:lnTo>
                        <a:pt x="1238" y="50"/>
                      </a:lnTo>
                      <a:lnTo>
                        <a:pt x="1238" y="50"/>
                      </a:lnTo>
                      <a:lnTo>
                        <a:pt x="1240" y="50"/>
                      </a:lnTo>
                      <a:lnTo>
                        <a:pt x="1241" y="50"/>
                      </a:lnTo>
                      <a:lnTo>
                        <a:pt x="1241" y="50"/>
                      </a:lnTo>
                      <a:lnTo>
                        <a:pt x="1243" y="50"/>
                      </a:lnTo>
                      <a:lnTo>
                        <a:pt x="1243" y="50"/>
                      </a:lnTo>
                      <a:lnTo>
                        <a:pt x="1245" y="50"/>
                      </a:lnTo>
                      <a:lnTo>
                        <a:pt x="1245" y="50"/>
                      </a:lnTo>
                      <a:lnTo>
                        <a:pt x="1247" y="52"/>
                      </a:lnTo>
                      <a:lnTo>
                        <a:pt x="1249" y="52"/>
                      </a:lnTo>
                      <a:lnTo>
                        <a:pt x="1251" y="52"/>
                      </a:lnTo>
                      <a:lnTo>
                        <a:pt x="1253" y="54"/>
                      </a:lnTo>
                      <a:lnTo>
                        <a:pt x="1255" y="54"/>
                      </a:lnTo>
                      <a:lnTo>
                        <a:pt x="1256" y="56"/>
                      </a:lnTo>
                      <a:lnTo>
                        <a:pt x="1256" y="56"/>
                      </a:lnTo>
                      <a:lnTo>
                        <a:pt x="1258" y="56"/>
                      </a:lnTo>
                      <a:lnTo>
                        <a:pt x="1260" y="56"/>
                      </a:lnTo>
                      <a:lnTo>
                        <a:pt x="1260" y="56"/>
                      </a:lnTo>
                      <a:lnTo>
                        <a:pt x="1262" y="58"/>
                      </a:lnTo>
                      <a:lnTo>
                        <a:pt x="1264" y="58"/>
                      </a:lnTo>
                      <a:lnTo>
                        <a:pt x="1262" y="58"/>
                      </a:lnTo>
                      <a:lnTo>
                        <a:pt x="1262" y="60"/>
                      </a:lnTo>
                      <a:lnTo>
                        <a:pt x="1262" y="60"/>
                      </a:lnTo>
                      <a:lnTo>
                        <a:pt x="1262" y="62"/>
                      </a:lnTo>
                      <a:lnTo>
                        <a:pt x="1262" y="62"/>
                      </a:lnTo>
                      <a:lnTo>
                        <a:pt x="1262" y="64"/>
                      </a:lnTo>
                      <a:lnTo>
                        <a:pt x="1262" y="64"/>
                      </a:lnTo>
                      <a:lnTo>
                        <a:pt x="1262" y="65"/>
                      </a:lnTo>
                      <a:lnTo>
                        <a:pt x="1262" y="69"/>
                      </a:lnTo>
                      <a:lnTo>
                        <a:pt x="1262" y="71"/>
                      </a:lnTo>
                      <a:lnTo>
                        <a:pt x="1264" y="73"/>
                      </a:lnTo>
                      <a:lnTo>
                        <a:pt x="1268" y="73"/>
                      </a:lnTo>
                      <a:lnTo>
                        <a:pt x="1270" y="73"/>
                      </a:lnTo>
                      <a:lnTo>
                        <a:pt x="1271" y="75"/>
                      </a:lnTo>
                      <a:lnTo>
                        <a:pt x="1273" y="75"/>
                      </a:lnTo>
                      <a:lnTo>
                        <a:pt x="1273" y="77"/>
                      </a:lnTo>
                      <a:lnTo>
                        <a:pt x="1273" y="79"/>
                      </a:lnTo>
                      <a:lnTo>
                        <a:pt x="1271" y="79"/>
                      </a:lnTo>
                      <a:lnTo>
                        <a:pt x="1271" y="81"/>
                      </a:lnTo>
                      <a:lnTo>
                        <a:pt x="1273" y="81"/>
                      </a:lnTo>
                      <a:lnTo>
                        <a:pt x="1273" y="81"/>
                      </a:lnTo>
                      <a:lnTo>
                        <a:pt x="1275" y="81"/>
                      </a:lnTo>
                      <a:lnTo>
                        <a:pt x="1277" y="82"/>
                      </a:lnTo>
                      <a:lnTo>
                        <a:pt x="1277" y="84"/>
                      </a:lnTo>
                      <a:lnTo>
                        <a:pt x="1279" y="86"/>
                      </a:lnTo>
                      <a:lnTo>
                        <a:pt x="1281" y="88"/>
                      </a:lnTo>
                      <a:lnTo>
                        <a:pt x="1281" y="90"/>
                      </a:lnTo>
                      <a:lnTo>
                        <a:pt x="1285" y="90"/>
                      </a:lnTo>
                      <a:lnTo>
                        <a:pt x="1286" y="90"/>
                      </a:lnTo>
                      <a:lnTo>
                        <a:pt x="1286" y="92"/>
                      </a:lnTo>
                      <a:lnTo>
                        <a:pt x="1288" y="94"/>
                      </a:lnTo>
                      <a:lnTo>
                        <a:pt x="1288" y="96"/>
                      </a:lnTo>
                      <a:lnTo>
                        <a:pt x="1290" y="97"/>
                      </a:lnTo>
                      <a:lnTo>
                        <a:pt x="1290" y="97"/>
                      </a:lnTo>
                      <a:lnTo>
                        <a:pt x="1290" y="99"/>
                      </a:lnTo>
                      <a:lnTo>
                        <a:pt x="1290" y="101"/>
                      </a:lnTo>
                      <a:lnTo>
                        <a:pt x="1290" y="101"/>
                      </a:lnTo>
                      <a:lnTo>
                        <a:pt x="1292" y="101"/>
                      </a:lnTo>
                      <a:lnTo>
                        <a:pt x="1298" y="101"/>
                      </a:lnTo>
                      <a:lnTo>
                        <a:pt x="1302" y="103"/>
                      </a:lnTo>
                      <a:lnTo>
                        <a:pt x="1307" y="107"/>
                      </a:lnTo>
                      <a:lnTo>
                        <a:pt x="1311" y="107"/>
                      </a:lnTo>
                      <a:lnTo>
                        <a:pt x="1311" y="107"/>
                      </a:lnTo>
                      <a:lnTo>
                        <a:pt x="1313" y="109"/>
                      </a:lnTo>
                      <a:lnTo>
                        <a:pt x="1313" y="107"/>
                      </a:lnTo>
                      <a:lnTo>
                        <a:pt x="1315" y="107"/>
                      </a:lnTo>
                      <a:lnTo>
                        <a:pt x="1315" y="107"/>
                      </a:lnTo>
                      <a:lnTo>
                        <a:pt x="1315" y="107"/>
                      </a:lnTo>
                      <a:lnTo>
                        <a:pt x="1317" y="109"/>
                      </a:lnTo>
                      <a:lnTo>
                        <a:pt x="1317" y="109"/>
                      </a:lnTo>
                      <a:lnTo>
                        <a:pt x="1318" y="120"/>
                      </a:lnTo>
                      <a:lnTo>
                        <a:pt x="1318" y="122"/>
                      </a:lnTo>
                      <a:lnTo>
                        <a:pt x="1317" y="124"/>
                      </a:lnTo>
                      <a:lnTo>
                        <a:pt x="1317" y="126"/>
                      </a:lnTo>
                      <a:lnTo>
                        <a:pt x="1317" y="126"/>
                      </a:lnTo>
                      <a:lnTo>
                        <a:pt x="1317" y="126"/>
                      </a:lnTo>
                      <a:lnTo>
                        <a:pt x="1317" y="126"/>
                      </a:lnTo>
                      <a:lnTo>
                        <a:pt x="1318" y="127"/>
                      </a:lnTo>
                      <a:lnTo>
                        <a:pt x="1318" y="127"/>
                      </a:lnTo>
                      <a:lnTo>
                        <a:pt x="1320" y="126"/>
                      </a:lnTo>
                      <a:lnTo>
                        <a:pt x="1320" y="126"/>
                      </a:lnTo>
                      <a:lnTo>
                        <a:pt x="1324" y="126"/>
                      </a:lnTo>
                      <a:lnTo>
                        <a:pt x="1324" y="126"/>
                      </a:lnTo>
                      <a:lnTo>
                        <a:pt x="1326" y="124"/>
                      </a:lnTo>
                      <a:lnTo>
                        <a:pt x="1328" y="124"/>
                      </a:lnTo>
                      <a:lnTo>
                        <a:pt x="1330" y="124"/>
                      </a:lnTo>
                      <a:lnTo>
                        <a:pt x="1330" y="122"/>
                      </a:lnTo>
                      <a:lnTo>
                        <a:pt x="1332" y="122"/>
                      </a:lnTo>
                      <a:lnTo>
                        <a:pt x="1332" y="122"/>
                      </a:lnTo>
                      <a:lnTo>
                        <a:pt x="1333" y="122"/>
                      </a:lnTo>
                      <a:lnTo>
                        <a:pt x="1333" y="124"/>
                      </a:lnTo>
                      <a:lnTo>
                        <a:pt x="1333" y="126"/>
                      </a:lnTo>
                      <a:lnTo>
                        <a:pt x="1333" y="127"/>
                      </a:lnTo>
                      <a:lnTo>
                        <a:pt x="1337" y="127"/>
                      </a:lnTo>
                      <a:lnTo>
                        <a:pt x="1337" y="129"/>
                      </a:lnTo>
                      <a:lnTo>
                        <a:pt x="1337" y="133"/>
                      </a:lnTo>
                      <a:lnTo>
                        <a:pt x="1337" y="135"/>
                      </a:lnTo>
                      <a:lnTo>
                        <a:pt x="1339" y="135"/>
                      </a:lnTo>
                      <a:lnTo>
                        <a:pt x="1341" y="133"/>
                      </a:lnTo>
                      <a:lnTo>
                        <a:pt x="1341" y="133"/>
                      </a:lnTo>
                      <a:lnTo>
                        <a:pt x="1343" y="135"/>
                      </a:lnTo>
                      <a:lnTo>
                        <a:pt x="1343" y="135"/>
                      </a:lnTo>
                      <a:lnTo>
                        <a:pt x="1343" y="137"/>
                      </a:lnTo>
                      <a:lnTo>
                        <a:pt x="1343" y="141"/>
                      </a:lnTo>
                      <a:lnTo>
                        <a:pt x="1343" y="142"/>
                      </a:lnTo>
                      <a:lnTo>
                        <a:pt x="1343" y="142"/>
                      </a:lnTo>
                      <a:lnTo>
                        <a:pt x="1339" y="144"/>
                      </a:lnTo>
                      <a:lnTo>
                        <a:pt x="1339" y="148"/>
                      </a:lnTo>
                      <a:lnTo>
                        <a:pt x="1339" y="148"/>
                      </a:lnTo>
                      <a:lnTo>
                        <a:pt x="1337" y="150"/>
                      </a:lnTo>
                      <a:lnTo>
                        <a:pt x="1337" y="150"/>
                      </a:lnTo>
                      <a:lnTo>
                        <a:pt x="1337" y="150"/>
                      </a:lnTo>
                      <a:lnTo>
                        <a:pt x="1335" y="152"/>
                      </a:lnTo>
                      <a:lnTo>
                        <a:pt x="1332" y="165"/>
                      </a:lnTo>
                      <a:lnTo>
                        <a:pt x="1332" y="165"/>
                      </a:lnTo>
                      <a:lnTo>
                        <a:pt x="1332" y="167"/>
                      </a:lnTo>
                      <a:lnTo>
                        <a:pt x="1332" y="169"/>
                      </a:lnTo>
                      <a:lnTo>
                        <a:pt x="1335" y="171"/>
                      </a:lnTo>
                      <a:lnTo>
                        <a:pt x="1337" y="173"/>
                      </a:lnTo>
                      <a:lnTo>
                        <a:pt x="1337" y="174"/>
                      </a:lnTo>
                      <a:lnTo>
                        <a:pt x="1339" y="178"/>
                      </a:lnTo>
                      <a:lnTo>
                        <a:pt x="1339" y="180"/>
                      </a:lnTo>
                      <a:lnTo>
                        <a:pt x="1337" y="186"/>
                      </a:lnTo>
                      <a:lnTo>
                        <a:pt x="1337" y="186"/>
                      </a:lnTo>
                      <a:lnTo>
                        <a:pt x="1337" y="186"/>
                      </a:lnTo>
                      <a:lnTo>
                        <a:pt x="1335" y="186"/>
                      </a:lnTo>
                      <a:lnTo>
                        <a:pt x="1335" y="186"/>
                      </a:lnTo>
                      <a:lnTo>
                        <a:pt x="1335" y="188"/>
                      </a:lnTo>
                      <a:lnTo>
                        <a:pt x="1335" y="188"/>
                      </a:lnTo>
                      <a:lnTo>
                        <a:pt x="1332" y="195"/>
                      </a:lnTo>
                      <a:lnTo>
                        <a:pt x="1332" y="195"/>
                      </a:lnTo>
                      <a:lnTo>
                        <a:pt x="1332" y="197"/>
                      </a:lnTo>
                      <a:lnTo>
                        <a:pt x="1332" y="199"/>
                      </a:lnTo>
                      <a:lnTo>
                        <a:pt x="1330" y="199"/>
                      </a:lnTo>
                      <a:lnTo>
                        <a:pt x="1330" y="201"/>
                      </a:lnTo>
                      <a:lnTo>
                        <a:pt x="1330" y="203"/>
                      </a:lnTo>
                      <a:lnTo>
                        <a:pt x="1330" y="204"/>
                      </a:lnTo>
                      <a:lnTo>
                        <a:pt x="1330" y="206"/>
                      </a:lnTo>
                      <a:lnTo>
                        <a:pt x="1330" y="206"/>
                      </a:lnTo>
                      <a:lnTo>
                        <a:pt x="1328" y="208"/>
                      </a:lnTo>
                      <a:lnTo>
                        <a:pt x="1328" y="210"/>
                      </a:lnTo>
                      <a:lnTo>
                        <a:pt x="1330" y="210"/>
                      </a:lnTo>
                      <a:lnTo>
                        <a:pt x="1335" y="210"/>
                      </a:lnTo>
                      <a:lnTo>
                        <a:pt x="1335" y="210"/>
                      </a:lnTo>
                      <a:lnTo>
                        <a:pt x="1335" y="212"/>
                      </a:lnTo>
                      <a:lnTo>
                        <a:pt x="1335" y="212"/>
                      </a:lnTo>
                      <a:lnTo>
                        <a:pt x="1335" y="214"/>
                      </a:lnTo>
                      <a:lnTo>
                        <a:pt x="1337" y="216"/>
                      </a:lnTo>
                      <a:lnTo>
                        <a:pt x="1337" y="216"/>
                      </a:lnTo>
                      <a:lnTo>
                        <a:pt x="1339" y="218"/>
                      </a:lnTo>
                      <a:lnTo>
                        <a:pt x="1341" y="218"/>
                      </a:lnTo>
                      <a:lnTo>
                        <a:pt x="1343" y="218"/>
                      </a:lnTo>
                      <a:lnTo>
                        <a:pt x="1343" y="214"/>
                      </a:lnTo>
                      <a:lnTo>
                        <a:pt x="1345" y="212"/>
                      </a:lnTo>
                      <a:lnTo>
                        <a:pt x="1347" y="212"/>
                      </a:lnTo>
                      <a:lnTo>
                        <a:pt x="1348" y="214"/>
                      </a:lnTo>
                      <a:lnTo>
                        <a:pt x="1352" y="218"/>
                      </a:lnTo>
                      <a:lnTo>
                        <a:pt x="1352" y="218"/>
                      </a:lnTo>
                      <a:lnTo>
                        <a:pt x="1352" y="219"/>
                      </a:lnTo>
                      <a:lnTo>
                        <a:pt x="1352" y="219"/>
                      </a:lnTo>
                      <a:lnTo>
                        <a:pt x="1352" y="219"/>
                      </a:lnTo>
                      <a:lnTo>
                        <a:pt x="1352" y="219"/>
                      </a:lnTo>
                      <a:lnTo>
                        <a:pt x="1352" y="219"/>
                      </a:lnTo>
                      <a:lnTo>
                        <a:pt x="1354" y="221"/>
                      </a:lnTo>
                      <a:lnTo>
                        <a:pt x="1356" y="221"/>
                      </a:lnTo>
                      <a:lnTo>
                        <a:pt x="1358" y="221"/>
                      </a:lnTo>
                      <a:lnTo>
                        <a:pt x="1358" y="221"/>
                      </a:lnTo>
                      <a:lnTo>
                        <a:pt x="1362" y="219"/>
                      </a:lnTo>
                      <a:lnTo>
                        <a:pt x="1362" y="223"/>
                      </a:lnTo>
                      <a:lnTo>
                        <a:pt x="1362" y="225"/>
                      </a:lnTo>
                      <a:lnTo>
                        <a:pt x="1363" y="225"/>
                      </a:lnTo>
                      <a:lnTo>
                        <a:pt x="1365" y="227"/>
                      </a:lnTo>
                      <a:lnTo>
                        <a:pt x="1369" y="229"/>
                      </a:lnTo>
                      <a:lnTo>
                        <a:pt x="1369" y="231"/>
                      </a:lnTo>
                      <a:lnTo>
                        <a:pt x="1369" y="235"/>
                      </a:lnTo>
                      <a:lnTo>
                        <a:pt x="1367" y="238"/>
                      </a:lnTo>
                      <a:lnTo>
                        <a:pt x="1362" y="244"/>
                      </a:lnTo>
                      <a:lnTo>
                        <a:pt x="1358" y="250"/>
                      </a:lnTo>
                      <a:lnTo>
                        <a:pt x="1350" y="257"/>
                      </a:lnTo>
                      <a:lnTo>
                        <a:pt x="1347" y="261"/>
                      </a:lnTo>
                      <a:lnTo>
                        <a:pt x="1337" y="270"/>
                      </a:lnTo>
                      <a:lnTo>
                        <a:pt x="1326" y="278"/>
                      </a:lnTo>
                      <a:lnTo>
                        <a:pt x="1320" y="285"/>
                      </a:lnTo>
                      <a:lnTo>
                        <a:pt x="1311" y="296"/>
                      </a:lnTo>
                      <a:lnTo>
                        <a:pt x="1311" y="298"/>
                      </a:lnTo>
                      <a:lnTo>
                        <a:pt x="1309" y="298"/>
                      </a:lnTo>
                      <a:lnTo>
                        <a:pt x="1309" y="298"/>
                      </a:lnTo>
                      <a:lnTo>
                        <a:pt x="1307" y="298"/>
                      </a:lnTo>
                      <a:lnTo>
                        <a:pt x="1303" y="298"/>
                      </a:lnTo>
                      <a:lnTo>
                        <a:pt x="1303" y="300"/>
                      </a:lnTo>
                      <a:lnTo>
                        <a:pt x="1302" y="302"/>
                      </a:lnTo>
                      <a:lnTo>
                        <a:pt x="1302" y="302"/>
                      </a:lnTo>
                      <a:lnTo>
                        <a:pt x="1300" y="302"/>
                      </a:lnTo>
                      <a:lnTo>
                        <a:pt x="1298" y="300"/>
                      </a:lnTo>
                      <a:lnTo>
                        <a:pt x="1298" y="300"/>
                      </a:lnTo>
                      <a:lnTo>
                        <a:pt x="1298" y="302"/>
                      </a:lnTo>
                      <a:lnTo>
                        <a:pt x="1298" y="302"/>
                      </a:lnTo>
                      <a:lnTo>
                        <a:pt x="1294" y="304"/>
                      </a:lnTo>
                      <a:lnTo>
                        <a:pt x="1294" y="304"/>
                      </a:lnTo>
                      <a:lnTo>
                        <a:pt x="1294" y="306"/>
                      </a:lnTo>
                      <a:lnTo>
                        <a:pt x="1294" y="306"/>
                      </a:lnTo>
                      <a:lnTo>
                        <a:pt x="1294" y="308"/>
                      </a:lnTo>
                      <a:lnTo>
                        <a:pt x="1294" y="308"/>
                      </a:lnTo>
                      <a:lnTo>
                        <a:pt x="1294" y="310"/>
                      </a:lnTo>
                      <a:lnTo>
                        <a:pt x="1294" y="311"/>
                      </a:lnTo>
                      <a:lnTo>
                        <a:pt x="1292" y="313"/>
                      </a:lnTo>
                      <a:lnTo>
                        <a:pt x="1292" y="315"/>
                      </a:lnTo>
                      <a:lnTo>
                        <a:pt x="1290" y="317"/>
                      </a:lnTo>
                      <a:lnTo>
                        <a:pt x="1290" y="317"/>
                      </a:lnTo>
                      <a:lnTo>
                        <a:pt x="1288" y="319"/>
                      </a:lnTo>
                      <a:lnTo>
                        <a:pt x="1288" y="321"/>
                      </a:lnTo>
                      <a:lnTo>
                        <a:pt x="1288" y="321"/>
                      </a:lnTo>
                      <a:lnTo>
                        <a:pt x="1281" y="323"/>
                      </a:lnTo>
                      <a:lnTo>
                        <a:pt x="1277" y="323"/>
                      </a:lnTo>
                      <a:lnTo>
                        <a:pt x="1275" y="325"/>
                      </a:lnTo>
                      <a:lnTo>
                        <a:pt x="1273" y="327"/>
                      </a:lnTo>
                      <a:lnTo>
                        <a:pt x="1271" y="328"/>
                      </a:lnTo>
                      <a:lnTo>
                        <a:pt x="1271" y="330"/>
                      </a:lnTo>
                      <a:lnTo>
                        <a:pt x="1273" y="334"/>
                      </a:lnTo>
                      <a:lnTo>
                        <a:pt x="1271" y="340"/>
                      </a:lnTo>
                      <a:lnTo>
                        <a:pt x="1271" y="342"/>
                      </a:lnTo>
                      <a:lnTo>
                        <a:pt x="1273" y="347"/>
                      </a:lnTo>
                      <a:lnTo>
                        <a:pt x="1273" y="349"/>
                      </a:lnTo>
                      <a:lnTo>
                        <a:pt x="1271" y="353"/>
                      </a:lnTo>
                      <a:lnTo>
                        <a:pt x="1268" y="358"/>
                      </a:lnTo>
                      <a:lnTo>
                        <a:pt x="1266" y="360"/>
                      </a:lnTo>
                      <a:lnTo>
                        <a:pt x="1266" y="360"/>
                      </a:lnTo>
                      <a:lnTo>
                        <a:pt x="1264" y="373"/>
                      </a:lnTo>
                      <a:lnTo>
                        <a:pt x="1264" y="373"/>
                      </a:lnTo>
                      <a:lnTo>
                        <a:pt x="1262" y="373"/>
                      </a:lnTo>
                      <a:lnTo>
                        <a:pt x="1262" y="373"/>
                      </a:lnTo>
                      <a:lnTo>
                        <a:pt x="1262" y="373"/>
                      </a:lnTo>
                      <a:lnTo>
                        <a:pt x="1260" y="373"/>
                      </a:lnTo>
                      <a:lnTo>
                        <a:pt x="1260" y="373"/>
                      </a:lnTo>
                      <a:lnTo>
                        <a:pt x="1256" y="379"/>
                      </a:lnTo>
                      <a:lnTo>
                        <a:pt x="1256" y="379"/>
                      </a:lnTo>
                      <a:lnTo>
                        <a:pt x="1256" y="381"/>
                      </a:lnTo>
                      <a:lnTo>
                        <a:pt x="1256" y="385"/>
                      </a:lnTo>
                      <a:lnTo>
                        <a:pt x="1256" y="387"/>
                      </a:lnTo>
                      <a:lnTo>
                        <a:pt x="1256" y="387"/>
                      </a:lnTo>
                      <a:lnTo>
                        <a:pt x="1256" y="390"/>
                      </a:lnTo>
                      <a:lnTo>
                        <a:pt x="1255" y="398"/>
                      </a:lnTo>
                      <a:lnTo>
                        <a:pt x="1253" y="407"/>
                      </a:lnTo>
                      <a:lnTo>
                        <a:pt x="1251" y="417"/>
                      </a:lnTo>
                      <a:lnTo>
                        <a:pt x="1251" y="419"/>
                      </a:lnTo>
                      <a:lnTo>
                        <a:pt x="1253" y="420"/>
                      </a:lnTo>
                      <a:lnTo>
                        <a:pt x="1253" y="422"/>
                      </a:lnTo>
                      <a:lnTo>
                        <a:pt x="1253" y="426"/>
                      </a:lnTo>
                      <a:lnTo>
                        <a:pt x="1253" y="426"/>
                      </a:lnTo>
                      <a:lnTo>
                        <a:pt x="1253" y="428"/>
                      </a:lnTo>
                      <a:lnTo>
                        <a:pt x="1251" y="428"/>
                      </a:lnTo>
                      <a:lnTo>
                        <a:pt x="1251" y="428"/>
                      </a:lnTo>
                      <a:lnTo>
                        <a:pt x="1251" y="428"/>
                      </a:lnTo>
                      <a:lnTo>
                        <a:pt x="1251" y="428"/>
                      </a:lnTo>
                      <a:lnTo>
                        <a:pt x="1251" y="430"/>
                      </a:lnTo>
                      <a:lnTo>
                        <a:pt x="1251" y="430"/>
                      </a:lnTo>
                      <a:lnTo>
                        <a:pt x="1251" y="432"/>
                      </a:lnTo>
                      <a:lnTo>
                        <a:pt x="1251" y="432"/>
                      </a:lnTo>
                      <a:lnTo>
                        <a:pt x="1251" y="432"/>
                      </a:lnTo>
                      <a:lnTo>
                        <a:pt x="1249" y="437"/>
                      </a:lnTo>
                      <a:lnTo>
                        <a:pt x="1249" y="439"/>
                      </a:lnTo>
                      <a:lnTo>
                        <a:pt x="1249" y="441"/>
                      </a:lnTo>
                      <a:lnTo>
                        <a:pt x="1249" y="447"/>
                      </a:lnTo>
                      <a:lnTo>
                        <a:pt x="1249" y="449"/>
                      </a:lnTo>
                      <a:lnTo>
                        <a:pt x="1249" y="449"/>
                      </a:lnTo>
                      <a:lnTo>
                        <a:pt x="1247" y="450"/>
                      </a:lnTo>
                      <a:lnTo>
                        <a:pt x="1245" y="452"/>
                      </a:lnTo>
                      <a:lnTo>
                        <a:pt x="1245" y="452"/>
                      </a:lnTo>
                      <a:lnTo>
                        <a:pt x="1245" y="454"/>
                      </a:lnTo>
                      <a:lnTo>
                        <a:pt x="1245" y="454"/>
                      </a:lnTo>
                      <a:lnTo>
                        <a:pt x="1245" y="458"/>
                      </a:lnTo>
                      <a:lnTo>
                        <a:pt x="1245" y="458"/>
                      </a:lnTo>
                      <a:lnTo>
                        <a:pt x="1247" y="462"/>
                      </a:lnTo>
                      <a:lnTo>
                        <a:pt x="1247" y="464"/>
                      </a:lnTo>
                      <a:lnTo>
                        <a:pt x="1247" y="464"/>
                      </a:lnTo>
                      <a:lnTo>
                        <a:pt x="1245" y="469"/>
                      </a:lnTo>
                      <a:lnTo>
                        <a:pt x="1245" y="469"/>
                      </a:lnTo>
                      <a:lnTo>
                        <a:pt x="1247" y="471"/>
                      </a:lnTo>
                      <a:lnTo>
                        <a:pt x="1247" y="473"/>
                      </a:lnTo>
                      <a:lnTo>
                        <a:pt x="1247" y="473"/>
                      </a:lnTo>
                      <a:lnTo>
                        <a:pt x="1247" y="475"/>
                      </a:lnTo>
                      <a:lnTo>
                        <a:pt x="1247" y="477"/>
                      </a:lnTo>
                      <a:lnTo>
                        <a:pt x="1247" y="477"/>
                      </a:lnTo>
                      <a:lnTo>
                        <a:pt x="1247" y="479"/>
                      </a:lnTo>
                      <a:lnTo>
                        <a:pt x="1247" y="479"/>
                      </a:lnTo>
                      <a:lnTo>
                        <a:pt x="1247" y="481"/>
                      </a:lnTo>
                      <a:lnTo>
                        <a:pt x="1247" y="484"/>
                      </a:lnTo>
                      <a:lnTo>
                        <a:pt x="1245" y="486"/>
                      </a:lnTo>
                      <a:lnTo>
                        <a:pt x="1241" y="488"/>
                      </a:lnTo>
                      <a:lnTo>
                        <a:pt x="1240" y="490"/>
                      </a:lnTo>
                      <a:lnTo>
                        <a:pt x="1238" y="494"/>
                      </a:lnTo>
                      <a:lnTo>
                        <a:pt x="1238" y="494"/>
                      </a:lnTo>
                      <a:lnTo>
                        <a:pt x="1238" y="494"/>
                      </a:lnTo>
                      <a:lnTo>
                        <a:pt x="1238" y="494"/>
                      </a:lnTo>
                      <a:lnTo>
                        <a:pt x="1232" y="494"/>
                      </a:lnTo>
                      <a:lnTo>
                        <a:pt x="1230" y="494"/>
                      </a:lnTo>
                      <a:lnTo>
                        <a:pt x="1230" y="496"/>
                      </a:lnTo>
                      <a:lnTo>
                        <a:pt x="1228" y="499"/>
                      </a:lnTo>
                      <a:lnTo>
                        <a:pt x="1226" y="499"/>
                      </a:lnTo>
                      <a:lnTo>
                        <a:pt x="1223" y="503"/>
                      </a:lnTo>
                      <a:lnTo>
                        <a:pt x="1223" y="505"/>
                      </a:lnTo>
                      <a:lnTo>
                        <a:pt x="1221" y="507"/>
                      </a:lnTo>
                      <a:lnTo>
                        <a:pt x="1217" y="514"/>
                      </a:lnTo>
                      <a:lnTo>
                        <a:pt x="1215" y="518"/>
                      </a:lnTo>
                      <a:lnTo>
                        <a:pt x="1215" y="520"/>
                      </a:lnTo>
                      <a:lnTo>
                        <a:pt x="1215" y="524"/>
                      </a:lnTo>
                      <a:lnTo>
                        <a:pt x="1217" y="535"/>
                      </a:lnTo>
                      <a:lnTo>
                        <a:pt x="1217" y="537"/>
                      </a:lnTo>
                      <a:lnTo>
                        <a:pt x="1217" y="541"/>
                      </a:lnTo>
                      <a:lnTo>
                        <a:pt x="1215" y="542"/>
                      </a:lnTo>
                      <a:lnTo>
                        <a:pt x="1213" y="546"/>
                      </a:lnTo>
                      <a:lnTo>
                        <a:pt x="1211" y="548"/>
                      </a:lnTo>
                      <a:lnTo>
                        <a:pt x="1208" y="548"/>
                      </a:lnTo>
                      <a:lnTo>
                        <a:pt x="1206" y="548"/>
                      </a:lnTo>
                      <a:lnTo>
                        <a:pt x="1206" y="548"/>
                      </a:lnTo>
                      <a:lnTo>
                        <a:pt x="1204" y="550"/>
                      </a:lnTo>
                      <a:lnTo>
                        <a:pt x="1204" y="550"/>
                      </a:lnTo>
                      <a:lnTo>
                        <a:pt x="1204" y="550"/>
                      </a:lnTo>
                      <a:lnTo>
                        <a:pt x="1204" y="552"/>
                      </a:lnTo>
                      <a:lnTo>
                        <a:pt x="1202" y="554"/>
                      </a:lnTo>
                      <a:lnTo>
                        <a:pt x="1202" y="554"/>
                      </a:lnTo>
                      <a:lnTo>
                        <a:pt x="1200" y="556"/>
                      </a:lnTo>
                      <a:lnTo>
                        <a:pt x="1200" y="556"/>
                      </a:lnTo>
                      <a:lnTo>
                        <a:pt x="1196" y="556"/>
                      </a:lnTo>
                      <a:lnTo>
                        <a:pt x="1196" y="558"/>
                      </a:lnTo>
                      <a:lnTo>
                        <a:pt x="1196" y="559"/>
                      </a:lnTo>
                      <a:lnTo>
                        <a:pt x="1196" y="561"/>
                      </a:lnTo>
                      <a:lnTo>
                        <a:pt x="1196" y="561"/>
                      </a:lnTo>
                      <a:lnTo>
                        <a:pt x="1196" y="563"/>
                      </a:lnTo>
                      <a:lnTo>
                        <a:pt x="1196" y="563"/>
                      </a:lnTo>
                      <a:lnTo>
                        <a:pt x="1196" y="565"/>
                      </a:lnTo>
                      <a:lnTo>
                        <a:pt x="1196" y="567"/>
                      </a:lnTo>
                      <a:lnTo>
                        <a:pt x="1196" y="567"/>
                      </a:lnTo>
                      <a:lnTo>
                        <a:pt x="1196" y="567"/>
                      </a:lnTo>
                      <a:lnTo>
                        <a:pt x="1196" y="567"/>
                      </a:lnTo>
                      <a:lnTo>
                        <a:pt x="1198" y="569"/>
                      </a:lnTo>
                      <a:lnTo>
                        <a:pt x="1198" y="571"/>
                      </a:lnTo>
                      <a:lnTo>
                        <a:pt x="1198" y="576"/>
                      </a:lnTo>
                      <a:lnTo>
                        <a:pt x="1198" y="576"/>
                      </a:lnTo>
                      <a:lnTo>
                        <a:pt x="1202" y="578"/>
                      </a:lnTo>
                      <a:lnTo>
                        <a:pt x="1202" y="578"/>
                      </a:lnTo>
                      <a:lnTo>
                        <a:pt x="1204" y="578"/>
                      </a:lnTo>
                      <a:lnTo>
                        <a:pt x="1206" y="580"/>
                      </a:lnTo>
                      <a:lnTo>
                        <a:pt x="1208" y="580"/>
                      </a:lnTo>
                      <a:lnTo>
                        <a:pt x="1208" y="582"/>
                      </a:lnTo>
                      <a:lnTo>
                        <a:pt x="1206" y="582"/>
                      </a:lnTo>
                      <a:lnTo>
                        <a:pt x="1206" y="584"/>
                      </a:lnTo>
                      <a:lnTo>
                        <a:pt x="1206" y="584"/>
                      </a:lnTo>
                      <a:lnTo>
                        <a:pt x="1206" y="586"/>
                      </a:lnTo>
                      <a:lnTo>
                        <a:pt x="1206" y="588"/>
                      </a:lnTo>
                      <a:lnTo>
                        <a:pt x="1208" y="588"/>
                      </a:lnTo>
                      <a:lnTo>
                        <a:pt x="1209" y="588"/>
                      </a:lnTo>
                      <a:lnTo>
                        <a:pt x="1209" y="589"/>
                      </a:lnTo>
                      <a:lnTo>
                        <a:pt x="1209" y="591"/>
                      </a:lnTo>
                      <a:lnTo>
                        <a:pt x="1211" y="593"/>
                      </a:lnTo>
                      <a:lnTo>
                        <a:pt x="1211" y="593"/>
                      </a:lnTo>
                      <a:lnTo>
                        <a:pt x="1211" y="595"/>
                      </a:lnTo>
                      <a:lnTo>
                        <a:pt x="1215" y="597"/>
                      </a:lnTo>
                      <a:lnTo>
                        <a:pt x="1215" y="597"/>
                      </a:lnTo>
                      <a:lnTo>
                        <a:pt x="1217" y="599"/>
                      </a:lnTo>
                      <a:lnTo>
                        <a:pt x="1217" y="599"/>
                      </a:lnTo>
                      <a:lnTo>
                        <a:pt x="1217" y="601"/>
                      </a:lnTo>
                      <a:lnTo>
                        <a:pt x="1219" y="601"/>
                      </a:lnTo>
                      <a:lnTo>
                        <a:pt x="1219" y="603"/>
                      </a:lnTo>
                      <a:lnTo>
                        <a:pt x="1221" y="603"/>
                      </a:lnTo>
                      <a:lnTo>
                        <a:pt x="1223" y="603"/>
                      </a:lnTo>
                      <a:lnTo>
                        <a:pt x="1223" y="604"/>
                      </a:lnTo>
                      <a:lnTo>
                        <a:pt x="1223" y="608"/>
                      </a:lnTo>
                      <a:lnTo>
                        <a:pt x="1223" y="610"/>
                      </a:lnTo>
                      <a:lnTo>
                        <a:pt x="1223" y="610"/>
                      </a:lnTo>
                      <a:lnTo>
                        <a:pt x="1221" y="612"/>
                      </a:lnTo>
                      <a:lnTo>
                        <a:pt x="1221" y="612"/>
                      </a:lnTo>
                      <a:lnTo>
                        <a:pt x="1221" y="618"/>
                      </a:lnTo>
                      <a:lnTo>
                        <a:pt x="1223" y="619"/>
                      </a:lnTo>
                      <a:lnTo>
                        <a:pt x="1223" y="619"/>
                      </a:lnTo>
                      <a:lnTo>
                        <a:pt x="1221" y="621"/>
                      </a:lnTo>
                      <a:lnTo>
                        <a:pt x="1221" y="623"/>
                      </a:lnTo>
                      <a:lnTo>
                        <a:pt x="1221" y="625"/>
                      </a:lnTo>
                      <a:lnTo>
                        <a:pt x="1223" y="642"/>
                      </a:lnTo>
                      <a:lnTo>
                        <a:pt x="1223" y="650"/>
                      </a:lnTo>
                      <a:lnTo>
                        <a:pt x="1221" y="657"/>
                      </a:lnTo>
                      <a:lnTo>
                        <a:pt x="1221" y="665"/>
                      </a:lnTo>
                      <a:lnTo>
                        <a:pt x="1223" y="668"/>
                      </a:lnTo>
                      <a:lnTo>
                        <a:pt x="1223" y="668"/>
                      </a:lnTo>
                      <a:lnTo>
                        <a:pt x="1226" y="672"/>
                      </a:lnTo>
                      <a:lnTo>
                        <a:pt x="1230" y="680"/>
                      </a:lnTo>
                      <a:lnTo>
                        <a:pt x="1232" y="687"/>
                      </a:lnTo>
                      <a:lnTo>
                        <a:pt x="1236" y="706"/>
                      </a:lnTo>
                      <a:lnTo>
                        <a:pt x="1236" y="706"/>
                      </a:lnTo>
                      <a:lnTo>
                        <a:pt x="1236" y="710"/>
                      </a:lnTo>
                      <a:lnTo>
                        <a:pt x="1234" y="715"/>
                      </a:lnTo>
                      <a:lnTo>
                        <a:pt x="1230" y="727"/>
                      </a:lnTo>
                      <a:lnTo>
                        <a:pt x="1228" y="732"/>
                      </a:lnTo>
                      <a:lnTo>
                        <a:pt x="1228" y="740"/>
                      </a:lnTo>
                      <a:lnTo>
                        <a:pt x="1230" y="745"/>
                      </a:lnTo>
                      <a:lnTo>
                        <a:pt x="1232" y="751"/>
                      </a:lnTo>
                      <a:lnTo>
                        <a:pt x="1238" y="760"/>
                      </a:lnTo>
                      <a:lnTo>
                        <a:pt x="1241" y="773"/>
                      </a:lnTo>
                      <a:lnTo>
                        <a:pt x="1249" y="788"/>
                      </a:lnTo>
                      <a:lnTo>
                        <a:pt x="1249" y="796"/>
                      </a:lnTo>
                      <a:lnTo>
                        <a:pt x="1249" y="802"/>
                      </a:lnTo>
                      <a:lnTo>
                        <a:pt x="1247" y="805"/>
                      </a:lnTo>
                      <a:lnTo>
                        <a:pt x="1241" y="813"/>
                      </a:lnTo>
                      <a:lnTo>
                        <a:pt x="1240" y="817"/>
                      </a:lnTo>
                      <a:lnTo>
                        <a:pt x="1240" y="820"/>
                      </a:lnTo>
                      <a:lnTo>
                        <a:pt x="1241" y="828"/>
                      </a:lnTo>
                      <a:lnTo>
                        <a:pt x="1243" y="837"/>
                      </a:lnTo>
                      <a:lnTo>
                        <a:pt x="1245" y="839"/>
                      </a:lnTo>
                      <a:lnTo>
                        <a:pt x="1247" y="843"/>
                      </a:lnTo>
                      <a:lnTo>
                        <a:pt x="1251" y="849"/>
                      </a:lnTo>
                      <a:lnTo>
                        <a:pt x="1255" y="858"/>
                      </a:lnTo>
                      <a:lnTo>
                        <a:pt x="1256" y="862"/>
                      </a:lnTo>
                      <a:lnTo>
                        <a:pt x="1258" y="864"/>
                      </a:lnTo>
                      <a:lnTo>
                        <a:pt x="1268" y="871"/>
                      </a:lnTo>
                      <a:lnTo>
                        <a:pt x="1279" y="877"/>
                      </a:lnTo>
                      <a:lnTo>
                        <a:pt x="1285" y="881"/>
                      </a:lnTo>
                      <a:lnTo>
                        <a:pt x="1294" y="894"/>
                      </a:lnTo>
                      <a:lnTo>
                        <a:pt x="1298" y="899"/>
                      </a:lnTo>
                      <a:lnTo>
                        <a:pt x="1303" y="911"/>
                      </a:lnTo>
                      <a:lnTo>
                        <a:pt x="1307" y="920"/>
                      </a:lnTo>
                      <a:lnTo>
                        <a:pt x="1307" y="926"/>
                      </a:lnTo>
                      <a:lnTo>
                        <a:pt x="1309" y="931"/>
                      </a:lnTo>
                      <a:lnTo>
                        <a:pt x="1324" y="956"/>
                      </a:lnTo>
                      <a:lnTo>
                        <a:pt x="1330" y="969"/>
                      </a:lnTo>
                      <a:lnTo>
                        <a:pt x="1332" y="976"/>
                      </a:lnTo>
                      <a:lnTo>
                        <a:pt x="1318" y="978"/>
                      </a:lnTo>
                      <a:lnTo>
                        <a:pt x="1302" y="980"/>
                      </a:lnTo>
                      <a:lnTo>
                        <a:pt x="1286" y="982"/>
                      </a:lnTo>
                      <a:lnTo>
                        <a:pt x="1268" y="986"/>
                      </a:lnTo>
                      <a:lnTo>
                        <a:pt x="1249" y="988"/>
                      </a:lnTo>
                      <a:lnTo>
                        <a:pt x="1232" y="991"/>
                      </a:lnTo>
                      <a:lnTo>
                        <a:pt x="1221" y="993"/>
                      </a:lnTo>
                      <a:lnTo>
                        <a:pt x="1208" y="995"/>
                      </a:lnTo>
                      <a:lnTo>
                        <a:pt x="1200" y="995"/>
                      </a:lnTo>
                      <a:lnTo>
                        <a:pt x="1198" y="997"/>
                      </a:lnTo>
                      <a:lnTo>
                        <a:pt x="1198" y="997"/>
                      </a:lnTo>
                      <a:lnTo>
                        <a:pt x="1202" y="1004"/>
                      </a:lnTo>
                      <a:lnTo>
                        <a:pt x="1200" y="1010"/>
                      </a:lnTo>
                      <a:lnTo>
                        <a:pt x="1198" y="1018"/>
                      </a:lnTo>
                      <a:lnTo>
                        <a:pt x="1189" y="1029"/>
                      </a:lnTo>
                      <a:lnTo>
                        <a:pt x="1178" y="1040"/>
                      </a:lnTo>
                      <a:lnTo>
                        <a:pt x="1170" y="1046"/>
                      </a:lnTo>
                      <a:lnTo>
                        <a:pt x="1164" y="1050"/>
                      </a:lnTo>
                      <a:lnTo>
                        <a:pt x="1161" y="1051"/>
                      </a:lnTo>
                      <a:lnTo>
                        <a:pt x="1159" y="1053"/>
                      </a:lnTo>
                      <a:lnTo>
                        <a:pt x="1161" y="1057"/>
                      </a:lnTo>
                      <a:lnTo>
                        <a:pt x="1163" y="1057"/>
                      </a:lnTo>
                      <a:lnTo>
                        <a:pt x="1166" y="1059"/>
                      </a:lnTo>
                      <a:lnTo>
                        <a:pt x="1170" y="1059"/>
                      </a:lnTo>
                      <a:lnTo>
                        <a:pt x="1170" y="1061"/>
                      </a:lnTo>
                      <a:lnTo>
                        <a:pt x="1172" y="1063"/>
                      </a:lnTo>
                      <a:lnTo>
                        <a:pt x="1170" y="1065"/>
                      </a:lnTo>
                      <a:lnTo>
                        <a:pt x="1170" y="1065"/>
                      </a:lnTo>
                      <a:lnTo>
                        <a:pt x="1172" y="1066"/>
                      </a:lnTo>
                      <a:lnTo>
                        <a:pt x="1172" y="1066"/>
                      </a:lnTo>
                      <a:lnTo>
                        <a:pt x="1174" y="1068"/>
                      </a:lnTo>
                      <a:lnTo>
                        <a:pt x="1174" y="1068"/>
                      </a:lnTo>
                      <a:lnTo>
                        <a:pt x="1176" y="1070"/>
                      </a:lnTo>
                      <a:lnTo>
                        <a:pt x="1176" y="1072"/>
                      </a:lnTo>
                      <a:lnTo>
                        <a:pt x="1176" y="1074"/>
                      </a:lnTo>
                      <a:lnTo>
                        <a:pt x="1176" y="1074"/>
                      </a:lnTo>
                      <a:lnTo>
                        <a:pt x="1178" y="1074"/>
                      </a:lnTo>
                      <a:lnTo>
                        <a:pt x="1178" y="1074"/>
                      </a:lnTo>
                      <a:lnTo>
                        <a:pt x="1176" y="1074"/>
                      </a:lnTo>
                      <a:lnTo>
                        <a:pt x="1176" y="1074"/>
                      </a:lnTo>
                      <a:lnTo>
                        <a:pt x="1176" y="1076"/>
                      </a:lnTo>
                      <a:lnTo>
                        <a:pt x="1178" y="1078"/>
                      </a:lnTo>
                      <a:lnTo>
                        <a:pt x="1178" y="1078"/>
                      </a:lnTo>
                      <a:lnTo>
                        <a:pt x="1179" y="1081"/>
                      </a:lnTo>
                      <a:lnTo>
                        <a:pt x="1179" y="1085"/>
                      </a:lnTo>
                      <a:lnTo>
                        <a:pt x="1179" y="1085"/>
                      </a:lnTo>
                      <a:lnTo>
                        <a:pt x="1179" y="1087"/>
                      </a:lnTo>
                      <a:lnTo>
                        <a:pt x="1181" y="1087"/>
                      </a:lnTo>
                      <a:lnTo>
                        <a:pt x="1181" y="1087"/>
                      </a:lnTo>
                      <a:lnTo>
                        <a:pt x="1181" y="1089"/>
                      </a:lnTo>
                      <a:lnTo>
                        <a:pt x="1183" y="1089"/>
                      </a:lnTo>
                      <a:lnTo>
                        <a:pt x="1183" y="1091"/>
                      </a:lnTo>
                      <a:lnTo>
                        <a:pt x="1183" y="1091"/>
                      </a:lnTo>
                      <a:lnTo>
                        <a:pt x="1183" y="1093"/>
                      </a:lnTo>
                      <a:lnTo>
                        <a:pt x="1181" y="1093"/>
                      </a:lnTo>
                      <a:lnTo>
                        <a:pt x="1181" y="1096"/>
                      </a:lnTo>
                      <a:lnTo>
                        <a:pt x="1179" y="1102"/>
                      </a:lnTo>
                      <a:lnTo>
                        <a:pt x="1179" y="1104"/>
                      </a:lnTo>
                      <a:lnTo>
                        <a:pt x="1179" y="1108"/>
                      </a:lnTo>
                      <a:lnTo>
                        <a:pt x="1179" y="1113"/>
                      </a:lnTo>
                      <a:lnTo>
                        <a:pt x="1179" y="1117"/>
                      </a:lnTo>
                      <a:lnTo>
                        <a:pt x="1178" y="1119"/>
                      </a:lnTo>
                      <a:lnTo>
                        <a:pt x="1176" y="1121"/>
                      </a:lnTo>
                      <a:lnTo>
                        <a:pt x="1176" y="1123"/>
                      </a:lnTo>
                      <a:lnTo>
                        <a:pt x="1178" y="1125"/>
                      </a:lnTo>
                      <a:lnTo>
                        <a:pt x="1178" y="1127"/>
                      </a:lnTo>
                      <a:lnTo>
                        <a:pt x="1178" y="1127"/>
                      </a:lnTo>
                      <a:lnTo>
                        <a:pt x="1178" y="1127"/>
                      </a:lnTo>
                      <a:lnTo>
                        <a:pt x="1179" y="1127"/>
                      </a:lnTo>
                      <a:lnTo>
                        <a:pt x="1179" y="1127"/>
                      </a:lnTo>
                      <a:lnTo>
                        <a:pt x="1179" y="1128"/>
                      </a:lnTo>
                      <a:lnTo>
                        <a:pt x="1179" y="1128"/>
                      </a:lnTo>
                      <a:lnTo>
                        <a:pt x="1179" y="1130"/>
                      </a:lnTo>
                      <a:lnTo>
                        <a:pt x="1178" y="1132"/>
                      </a:lnTo>
                      <a:lnTo>
                        <a:pt x="1179" y="1134"/>
                      </a:lnTo>
                      <a:lnTo>
                        <a:pt x="1179" y="1136"/>
                      </a:lnTo>
                      <a:lnTo>
                        <a:pt x="1179" y="1136"/>
                      </a:lnTo>
                      <a:lnTo>
                        <a:pt x="1179" y="1138"/>
                      </a:lnTo>
                      <a:lnTo>
                        <a:pt x="1179" y="1140"/>
                      </a:lnTo>
                      <a:lnTo>
                        <a:pt x="1179" y="1140"/>
                      </a:lnTo>
                      <a:lnTo>
                        <a:pt x="1179" y="1142"/>
                      </a:lnTo>
                      <a:lnTo>
                        <a:pt x="1179" y="1142"/>
                      </a:lnTo>
                      <a:lnTo>
                        <a:pt x="1179" y="1143"/>
                      </a:lnTo>
                      <a:lnTo>
                        <a:pt x="1179" y="1143"/>
                      </a:lnTo>
                      <a:lnTo>
                        <a:pt x="1179" y="1145"/>
                      </a:lnTo>
                      <a:lnTo>
                        <a:pt x="1181" y="1145"/>
                      </a:lnTo>
                      <a:lnTo>
                        <a:pt x="1183" y="1147"/>
                      </a:lnTo>
                      <a:lnTo>
                        <a:pt x="1183" y="1149"/>
                      </a:lnTo>
                      <a:lnTo>
                        <a:pt x="1181" y="1151"/>
                      </a:lnTo>
                      <a:lnTo>
                        <a:pt x="1181" y="1151"/>
                      </a:lnTo>
                      <a:lnTo>
                        <a:pt x="1181" y="1151"/>
                      </a:lnTo>
                      <a:lnTo>
                        <a:pt x="1183" y="1153"/>
                      </a:lnTo>
                      <a:lnTo>
                        <a:pt x="1183" y="1153"/>
                      </a:lnTo>
                      <a:lnTo>
                        <a:pt x="1183" y="1155"/>
                      </a:lnTo>
                      <a:lnTo>
                        <a:pt x="1181" y="1158"/>
                      </a:lnTo>
                      <a:lnTo>
                        <a:pt x="1181" y="1158"/>
                      </a:lnTo>
                      <a:lnTo>
                        <a:pt x="1179" y="1158"/>
                      </a:lnTo>
                      <a:lnTo>
                        <a:pt x="1179" y="1158"/>
                      </a:lnTo>
                      <a:lnTo>
                        <a:pt x="1179" y="1158"/>
                      </a:lnTo>
                      <a:lnTo>
                        <a:pt x="1178" y="1160"/>
                      </a:lnTo>
                      <a:lnTo>
                        <a:pt x="1178" y="1162"/>
                      </a:lnTo>
                      <a:lnTo>
                        <a:pt x="1176" y="1162"/>
                      </a:lnTo>
                      <a:lnTo>
                        <a:pt x="1176" y="1164"/>
                      </a:lnTo>
                      <a:lnTo>
                        <a:pt x="1174" y="1168"/>
                      </a:lnTo>
                      <a:lnTo>
                        <a:pt x="1174" y="1170"/>
                      </a:lnTo>
                      <a:lnTo>
                        <a:pt x="1174" y="1172"/>
                      </a:lnTo>
                      <a:lnTo>
                        <a:pt x="1174" y="1173"/>
                      </a:lnTo>
                      <a:lnTo>
                        <a:pt x="1172" y="1175"/>
                      </a:lnTo>
                      <a:lnTo>
                        <a:pt x="1172" y="1175"/>
                      </a:lnTo>
                      <a:lnTo>
                        <a:pt x="1172" y="1175"/>
                      </a:lnTo>
                      <a:lnTo>
                        <a:pt x="1170" y="1177"/>
                      </a:lnTo>
                      <a:lnTo>
                        <a:pt x="1170" y="1179"/>
                      </a:lnTo>
                      <a:lnTo>
                        <a:pt x="1170" y="1181"/>
                      </a:lnTo>
                      <a:lnTo>
                        <a:pt x="1170" y="1183"/>
                      </a:lnTo>
                      <a:lnTo>
                        <a:pt x="1170" y="1185"/>
                      </a:lnTo>
                      <a:lnTo>
                        <a:pt x="1168" y="1185"/>
                      </a:lnTo>
                      <a:lnTo>
                        <a:pt x="1168" y="1187"/>
                      </a:lnTo>
                      <a:lnTo>
                        <a:pt x="1168" y="1190"/>
                      </a:lnTo>
                      <a:lnTo>
                        <a:pt x="1168" y="1190"/>
                      </a:lnTo>
                      <a:lnTo>
                        <a:pt x="1168" y="1192"/>
                      </a:lnTo>
                      <a:lnTo>
                        <a:pt x="1168" y="1196"/>
                      </a:lnTo>
                      <a:lnTo>
                        <a:pt x="1166" y="1200"/>
                      </a:lnTo>
                      <a:lnTo>
                        <a:pt x="1166" y="1200"/>
                      </a:lnTo>
                      <a:lnTo>
                        <a:pt x="1166" y="1202"/>
                      </a:lnTo>
                      <a:lnTo>
                        <a:pt x="1164" y="1202"/>
                      </a:lnTo>
                      <a:lnTo>
                        <a:pt x="1166" y="1205"/>
                      </a:lnTo>
                      <a:lnTo>
                        <a:pt x="1164" y="1205"/>
                      </a:lnTo>
                      <a:lnTo>
                        <a:pt x="1164" y="1207"/>
                      </a:lnTo>
                      <a:lnTo>
                        <a:pt x="1163" y="1207"/>
                      </a:lnTo>
                      <a:lnTo>
                        <a:pt x="1159" y="1213"/>
                      </a:lnTo>
                      <a:lnTo>
                        <a:pt x="1159" y="1213"/>
                      </a:lnTo>
                      <a:lnTo>
                        <a:pt x="1159" y="1219"/>
                      </a:lnTo>
                      <a:lnTo>
                        <a:pt x="1161" y="1219"/>
                      </a:lnTo>
                      <a:lnTo>
                        <a:pt x="1161" y="1219"/>
                      </a:lnTo>
                      <a:lnTo>
                        <a:pt x="1161" y="1222"/>
                      </a:lnTo>
                      <a:lnTo>
                        <a:pt x="1163" y="1222"/>
                      </a:lnTo>
                      <a:lnTo>
                        <a:pt x="1163" y="1222"/>
                      </a:lnTo>
                      <a:lnTo>
                        <a:pt x="1163" y="1224"/>
                      </a:lnTo>
                      <a:lnTo>
                        <a:pt x="1164" y="1228"/>
                      </a:lnTo>
                      <a:lnTo>
                        <a:pt x="1164" y="1230"/>
                      </a:lnTo>
                      <a:lnTo>
                        <a:pt x="1164" y="1230"/>
                      </a:lnTo>
                      <a:lnTo>
                        <a:pt x="1164" y="1230"/>
                      </a:lnTo>
                      <a:lnTo>
                        <a:pt x="1166" y="1232"/>
                      </a:lnTo>
                      <a:lnTo>
                        <a:pt x="1166" y="1232"/>
                      </a:lnTo>
                      <a:lnTo>
                        <a:pt x="1166" y="1237"/>
                      </a:lnTo>
                      <a:lnTo>
                        <a:pt x="1166" y="1237"/>
                      </a:lnTo>
                      <a:lnTo>
                        <a:pt x="1168" y="1237"/>
                      </a:lnTo>
                      <a:lnTo>
                        <a:pt x="1170" y="1239"/>
                      </a:lnTo>
                      <a:lnTo>
                        <a:pt x="1170" y="1243"/>
                      </a:lnTo>
                      <a:lnTo>
                        <a:pt x="1170" y="1243"/>
                      </a:lnTo>
                      <a:lnTo>
                        <a:pt x="1172" y="1243"/>
                      </a:lnTo>
                      <a:lnTo>
                        <a:pt x="1172" y="1243"/>
                      </a:lnTo>
                      <a:lnTo>
                        <a:pt x="1172" y="1243"/>
                      </a:lnTo>
                      <a:lnTo>
                        <a:pt x="1174" y="1245"/>
                      </a:lnTo>
                      <a:lnTo>
                        <a:pt x="1176" y="1247"/>
                      </a:lnTo>
                      <a:lnTo>
                        <a:pt x="1176" y="1245"/>
                      </a:lnTo>
                      <a:lnTo>
                        <a:pt x="1178" y="1247"/>
                      </a:lnTo>
                      <a:lnTo>
                        <a:pt x="1179" y="1249"/>
                      </a:lnTo>
                      <a:lnTo>
                        <a:pt x="1179" y="1250"/>
                      </a:lnTo>
                      <a:lnTo>
                        <a:pt x="1183" y="1252"/>
                      </a:lnTo>
                      <a:lnTo>
                        <a:pt x="1185" y="1252"/>
                      </a:lnTo>
                      <a:lnTo>
                        <a:pt x="1187" y="1252"/>
                      </a:lnTo>
                      <a:lnTo>
                        <a:pt x="1189" y="1252"/>
                      </a:lnTo>
                      <a:lnTo>
                        <a:pt x="1189" y="1254"/>
                      </a:lnTo>
                      <a:lnTo>
                        <a:pt x="1189" y="1256"/>
                      </a:lnTo>
                      <a:lnTo>
                        <a:pt x="1189" y="1256"/>
                      </a:lnTo>
                      <a:lnTo>
                        <a:pt x="1193" y="1258"/>
                      </a:lnTo>
                      <a:lnTo>
                        <a:pt x="1193" y="1258"/>
                      </a:lnTo>
                      <a:lnTo>
                        <a:pt x="1194" y="1260"/>
                      </a:lnTo>
                      <a:lnTo>
                        <a:pt x="1194" y="1262"/>
                      </a:lnTo>
                      <a:lnTo>
                        <a:pt x="1194" y="1262"/>
                      </a:lnTo>
                      <a:lnTo>
                        <a:pt x="1196" y="1264"/>
                      </a:lnTo>
                      <a:lnTo>
                        <a:pt x="1200" y="1265"/>
                      </a:lnTo>
                      <a:lnTo>
                        <a:pt x="1202" y="1267"/>
                      </a:lnTo>
                      <a:lnTo>
                        <a:pt x="1208" y="1279"/>
                      </a:lnTo>
                      <a:lnTo>
                        <a:pt x="1208" y="1279"/>
                      </a:lnTo>
                      <a:lnTo>
                        <a:pt x="1208" y="1280"/>
                      </a:lnTo>
                      <a:lnTo>
                        <a:pt x="1208" y="1280"/>
                      </a:lnTo>
                      <a:lnTo>
                        <a:pt x="1209" y="1280"/>
                      </a:lnTo>
                      <a:lnTo>
                        <a:pt x="1209" y="1280"/>
                      </a:lnTo>
                      <a:lnTo>
                        <a:pt x="1211" y="1280"/>
                      </a:lnTo>
                      <a:lnTo>
                        <a:pt x="1211" y="1280"/>
                      </a:lnTo>
                      <a:lnTo>
                        <a:pt x="1213" y="1280"/>
                      </a:lnTo>
                      <a:lnTo>
                        <a:pt x="1213" y="1282"/>
                      </a:lnTo>
                      <a:lnTo>
                        <a:pt x="1215" y="1280"/>
                      </a:lnTo>
                      <a:lnTo>
                        <a:pt x="1217" y="1280"/>
                      </a:lnTo>
                      <a:lnTo>
                        <a:pt x="1219" y="1280"/>
                      </a:lnTo>
                      <a:lnTo>
                        <a:pt x="1225" y="1280"/>
                      </a:lnTo>
                      <a:lnTo>
                        <a:pt x="1225" y="1280"/>
                      </a:lnTo>
                      <a:lnTo>
                        <a:pt x="1226" y="1282"/>
                      </a:lnTo>
                      <a:lnTo>
                        <a:pt x="1226" y="1282"/>
                      </a:lnTo>
                      <a:lnTo>
                        <a:pt x="1228" y="1282"/>
                      </a:lnTo>
                      <a:lnTo>
                        <a:pt x="1232" y="1282"/>
                      </a:lnTo>
                      <a:lnTo>
                        <a:pt x="1232" y="1282"/>
                      </a:lnTo>
                      <a:lnTo>
                        <a:pt x="1236" y="1284"/>
                      </a:lnTo>
                      <a:lnTo>
                        <a:pt x="1238" y="1286"/>
                      </a:lnTo>
                      <a:lnTo>
                        <a:pt x="1240" y="1286"/>
                      </a:lnTo>
                      <a:lnTo>
                        <a:pt x="1240" y="1286"/>
                      </a:lnTo>
                      <a:lnTo>
                        <a:pt x="1240" y="1286"/>
                      </a:lnTo>
                      <a:lnTo>
                        <a:pt x="1241" y="1286"/>
                      </a:lnTo>
                      <a:lnTo>
                        <a:pt x="1243" y="1286"/>
                      </a:lnTo>
                      <a:lnTo>
                        <a:pt x="1243" y="1284"/>
                      </a:lnTo>
                      <a:lnTo>
                        <a:pt x="1243" y="1282"/>
                      </a:lnTo>
                      <a:lnTo>
                        <a:pt x="1243" y="1282"/>
                      </a:lnTo>
                      <a:lnTo>
                        <a:pt x="1241" y="1280"/>
                      </a:lnTo>
                      <a:lnTo>
                        <a:pt x="1241" y="1280"/>
                      </a:lnTo>
                      <a:lnTo>
                        <a:pt x="1240" y="1280"/>
                      </a:lnTo>
                      <a:lnTo>
                        <a:pt x="1238" y="1279"/>
                      </a:lnTo>
                      <a:lnTo>
                        <a:pt x="1238" y="1277"/>
                      </a:lnTo>
                      <a:lnTo>
                        <a:pt x="1238" y="1277"/>
                      </a:lnTo>
                      <a:lnTo>
                        <a:pt x="1238" y="1277"/>
                      </a:lnTo>
                      <a:lnTo>
                        <a:pt x="1238" y="1275"/>
                      </a:lnTo>
                      <a:lnTo>
                        <a:pt x="1240" y="1271"/>
                      </a:lnTo>
                      <a:lnTo>
                        <a:pt x="1240" y="1271"/>
                      </a:lnTo>
                      <a:lnTo>
                        <a:pt x="1241" y="1269"/>
                      </a:lnTo>
                      <a:lnTo>
                        <a:pt x="1243" y="1269"/>
                      </a:lnTo>
                      <a:lnTo>
                        <a:pt x="1245" y="1267"/>
                      </a:lnTo>
                      <a:lnTo>
                        <a:pt x="1247" y="1267"/>
                      </a:lnTo>
                      <a:lnTo>
                        <a:pt x="1247" y="1267"/>
                      </a:lnTo>
                      <a:lnTo>
                        <a:pt x="1249" y="1267"/>
                      </a:lnTo>
                      <a:lnTo>
                        <a:pt x="1249" y="1267"/>
                      </a:lnTo>
                      <a:lnTo>
                        <a:pt x="1251" y="1269"/>
                      </a:lnTo>
                      <a:lnTo>
                        <a:pt x="1251" y="1269"/>
                      </a:lnTo>
                      <a:lnTo>
                        <a:pt x="1253" y="1269"/>
                      </a:lnTo>
                      <a:lnTo>
                        <a:pt x="1256" y="1267"/>
                      </a:lnTo>
                      <a:lnTo>
                        <a:pt x="1258" y="1265"/>
                      </a:lnTo>
                      <a:lnTo>
                        <a:pt x="1260" y="1264"/>
                      </a:lnTo>
                      <a:lnTo>
                        <a:pt x="1264" y="1264"/>
                      </a:lnTo>
                      <a:lnTo>
                        <a:pt x="1264" y="1357"/>
                      </a:lnTo>
                      <a:lnTo>
                        <a:pt x="1262" y="1359"/>
                      </a:lnTo>
                      <a:lnTo>
                        <a:pt x="1260" y="1359"/>
                      </a:lnTo>
                      <a:lnTo>
                        <a:pt x="1256" y="1359"/>
                      </a:lnTo>
                      <a:lnTo>
                        <a:pt x="1251" y="1359"/>
                      </a:lnTo>
                      <a:lnTo>
                        <a:pt x="1251" y="1357"/>
                      </a:lnTo>
                      <a:lnTo>
                        <a:pt x="1251" y="1357"/>
                      </a:lnTo>
                      <a:lnTo>
                        <a:pt x="1249" y="1356"/>
                      </a:lnTo>
                      <a:lnTo>
                        <a:pt x="1249" y="1356"/>
                      </a:lnTo>
                      <a:lnTo>
                        <a:pt x="1249" y="1354"/>
                      </a:lnTo>
                      <a:lnTo>
                        <a:pt x="1249" y="1354"/>
                      </a:lnTo>
                      <a:lnTo>
                        <a:pt x="1251" y="1354"/>
                      </a:lnTo>
                      <a:lnTo>
                        <a:pt x="1251" y="1354"/>
                      </a:lnTo>
                      <a:lnTo>
                        <a:pt x="1251" y="1350"/>
                      </a:lnTo>
                      <a:lnTo>
                        <a:pt x="1251" y="1350"/>
                      </a:lnTo>
                      <a:lnTo>
                        <a:pt x="1253" y="1350"/>
                      </a:lnTo>
                      <a:lnTo>
                        <a:pt x="1253" y="1348"/>
                      </a:lnTo>
                      <a:lnTo>
                        <a:pt x="1255" y="1348"/>
                      </a:lnTo>
                      <a:lnTo>
                        <a:pt x="1255" y="1346"/>
                      </a:lnTo>
                      <a:lnTo>
                        <a:pt x="1253" y="1346"/>
                      </a:lnTo>
                      <a:lnTo>
                        <a:pt x="1253" y="1346"/>
                      </a:lnTo>
                      <a:lnTo>
                        <a:pt x="1253" y="1346"/>
                      </a:lnTo>
                      <a:lnTo>
                        <a:pt x="1251" y="1346"/>
                      </a:lnTo>
                      <a:lnTo>
                        <a:pt x="1251" y="1346"/>
                      </a:lnTo>
                      <a:lnTo>
                        <a:pt x="1249" y="1344"/>
                      </a:lnTo>
                      <a:lnTo>
                        <a:pt x="1249" y="1344"/>
                      </a:lnTo>
                      <a:lnTo>
                        <a:pt x="1247" y="1342"/>
                      </a:lnTo>
                      <a:lnTo>
                        <a:pt x="1245" y="1342"/>
                      </a:lnTo>
                      <a:lnTo>
                        <a:pt x="1243" y="1344"/>
                      </a:lnTo>
                      <a:lnTo>
                        <a:pt x="1240" y="1348"/>
                      </a:lnTo>
                      <a:lnTo>
                        <a:pt x="1238" y="1348"/>
                      </a:lnTo>
                      <a:lnTo>
                        <a:pt x="1228" y="1352"/>
                      </a:lnTo>
                      <a:lnTo>
                        <a:pt x="1225" y="1356"/>
                      </a:lnTo>
                      <a:lnTo>
                        <a:pt x="1221" y="1356"/>
                      </a:lnTo>
                      <a:lnTo>
                        <a:pt x="1219" y="1357"/>
                      </a:lnTo>
                      <a:lnTo>
                        <a:pt x="1219" y="1359"/>
                      </a:lnTo>
                      <a:lnTo>
                        <a:pt x="1217" y="1359"/>
                      </a:lnTo>
                      <a:lnTo>
                        <a:pt x="1217" y="1357"/>
                      </a:lnTo>
                      <a:lnTo>
                        <a:pt x="1217" y="1356"/>
                      </a:lnTo>
                      <a:lnTo>
                        <a:pt x="1217" y="1356"/>
                      </a:lnTo>
                      <a:lnTo>
                        <a:pt x="1215" y="1354"/>
                      </a:lnTo>
                      <a:lnTo>
                        <a:pt x="1213" y="1354"/>
                      </a:lnTo>
                      <a:lnTo>
                        <a:pt x="1211" y="1356"/>
                      </a:lnTo>
                      <a:lnTo>
                        <a:pt x="1209" y="1356"/>
                      </a:lnTo>
                      <a:lnTo>
                        <a:pt x="1208" y="1356"/>
                      </a:lnTo>
                      <a:lnTo>
                        <a:pt x="1206" y="1356"/>
                      </a:lnTo>
                      <a:lnTo>
                        <a:pt x="1206" y="1356"/>
                      </a:lnTo>
                      <a:lnTo>
                        <a:pt x="1204" y="1354"/>
                      </a:lnTo>
                      <a:lnTo>
                        <a:pt x="1202" y="1352"/>
                      </a:lnTo>
                      <a:lnTo>
                        <a:pt x="1200" y="1350"/>
                      </a:lnTo>
                      <a:lnTo>
                        <a:pt x="1198" y="1339"/>
                      </a:lnTo>
                      <a:lnTo>
                        <a:pt x="1198" y="1337"/>
                      </a:lnTo>
                      <a:lnTo>
                        <a:pt x="1198" y="1337"/>
                      </a:lnTo>
                      <a:lnTo>
                        <a:pt x="1196" y="1337"/>
                      </a:lnTo>
                      <a:lnTo>
                        <a:pt x="1194" y="1337"/>
                      </a:lnTo>
                      <a:lnTo>
                        <a:pt x="1194" y="1333"/>
                      </a:lnTo>
                      <a:lnTo>
                        <a:pt x="1194" y="1333"/>
                      </a:lnTo>
                      <a:lnTo>
                        <a:pt x="1194" y="1333"/>
                      </a:lnTo>
                      <a:lnTo>
                        <a:pt x="1193" y="1333"/>
                      </a:lnTo>
                      <a:lnTo>
                        <a:pt x="1193" y="1333"/>
                      </a:lnTo>
                      <a:lnTo>
                        <a:pt x="1193" y="1331"/>
                      </a:lnTo>
                      <a:lnTo>
                        <a:pt x="1194" y="1331"/>
                      </a:lnTo>
                      <a:lnTo>
                        <a:pt x="1194" y="1329"/>
                      </a:lnTo>
                      <a:lnTo>
                        <a:pt x="1193" y="1329"/>
                      </a:lnTo>
                      <a:lnTo>
                        <a:pt x="1193" y="1329"/>
                      </a:lnTo>
                      <a:lnTo>
                        <a:pt x="1193" y="1329"/>
                      </a:lnTo>
                      <a:lnTo>
                        <a:pt x="1191" y="1327"/>
                      </a:lnTo>
                      <a:lnTo>
                        <a:pt x="1191" y="1326"/>
                      </a:lnTo>
                      <a:lnTo>
                        <a:pt x="1189" y="1324"/>
                      </a:lnTo>
                      <a:lnTo>
                        <a:pt x="1185" y="1318"/>
                      </a:lnTo>
                      <a:lnTo>
                        <a:pt x="1181" y="1316"/>
                      </a:lnTo>
                      <a:lnTo>
                        <a:pt x="1179" y="1314"/>
                      </a:lnTo>
                      <a:lnTo>
                        <a:pt x="1178" y="1316"/>
                      </a:lnTo>
                      <a:lnTo>
                        <a:pt x="1176" y="1318"/>
                      </a:lnTo>
                      <a:lnTo>
                        <a:pt x="1176" y="1318"/>
                      </a:lnTo>
                      <a:lnTo>
                        <a:pt x="1176" y="1318"/>
                      </a:lnTo>
                      <a:lnTo>
                        <a:pt x="1174" y="1318"/>
                      </a:lnTo>
                      <a:lnTo>
                        <a:pt x="1174" y="1318"/>
                      </a:lnTo>
                      <a:lnTo>
                        <a:pt x="1172" y="1314"/>
                      </a:lnTo>
                      <a:lnTo>
                        <a:pt x="1172" y="1312"/>
                      </a:lnTo>
                      <a:lnTo>
                        <a:pt x="1170" y="1311"/>
                      </a:lnTo>
                      <a:lnTo>
                        <a:pt x="1168" y="1309"/>
                      </a:lnTo>
                      <a:lnTo>
                        <a:pt x="1168" y="1307"/>
                      </a:lnTo>
                      <a:lnTo>
                        <a:pt x="1168" y="1307"/>
                      </a:lnTo>
                      <a:lnTo>
                        <a:pt x="1170" y="1305"/>
                      </a:lnTo>
                      <a:lnTo>
                        <a:pt x="1170" y="1303"/>
                      </a:lnTo>
                      <a:lnTo>
                        <a:pt x="1170" y="1301"/>
                      </a:lnTo>
                      <a:lnTo>
                        <a:pt x="1170" y="1301"/>
                      </a:lnTo>
                      <a:lnTo>
                        <a:pt x="1168" y="1297"/>
                      </a:lnTo>
                      <a:lnTo>
                        <a:pt x="1166" y="1296"/>
                      </a:lnTo>
                      <a:lnTo>
                        <a:pt x="1166" y="1294"/>
                      </a:lnTo>
                      <a:lnTo>
                        <a:pt x="1164" y="1292"/>
                      </a:lnTo>
                      <a:lnTo>
                        <a:pt x="1159" y="1286"/>
                      </a:lnTo>
                      <a:lnTo>
                        <a:pt x="1157" y="1286"/>
                      </a:lnTo>
                      <a:lnTo>
                        <a:pt x="1155" y="1284"/>
                      </a:lnTo>
                      <a:lnTo>
                        <a:pt x="1155" y="1284"/>
                      </a:lnTo>
                      <a:lnTo>
                        <a:pt x="1153" y="1284"/>
                      </a:lnTo>
                      <a:lnTo>
                        <a:pt x="1151" y="1284"/>
                      </a:lnTo>
                      <a:lnTo>
                        <a:pt x="1149" y="1284"/>
                      </a:lnTo>
                      <a:lnTo>
                        <a:pt x="1149" y="1282"/>
                      </a:lnTo>
                      <a:lnTo>
                        <a:pt x="1148" y="1282"/>
                      </a:lnTo>
                      <a:lnTo>
                        <a:pt x="1146" y="1282"/>
                      </a:lnTo>
                      <a:lnTo>
                        <a:pt x="1144" y="1284"/>
                      </a:lnTo>
                      <a:lnTo>
                        <a:pt x="1144" y="1284"/>
                      </a:lnTo>
                      <a:lnTo>
                        <a:pt x="1142" y="1282"/>
                      </a:lnTo>
                      <a:lnTo>
                        <a:pt x="1142" y="1282"/>
                      </a:lnTo>
                      <a:lnTo>
                        <a:pt x="1142" y="1280"/>
                      </a:lnTo>
                      <a:lnTo>
                        <a:pt x="1140" y="1280"/>
                      </a:lnTo>
                      <a:lnTo>
                        <a:pt x="1134" y="1280"/>
                      </a:lnTo>
                      <a:lnTo>
                        <a:pt x="1134" y="1280"/>
                      </a:lnTo>
                      <a:lnTo>
                        <a:pt x="1132" y="1280"/>
                      </a:lnTo>
                      <a:lnTo>
                        <a:pt x="1131" y="1280"/>
                      </a:lnTo>
                      <a:lnTo>
                        <a:pt x="1131" y="1279"/>
                      </a:lnTo>
                      <a:lnTo>
                        <a:pt x="1131" y="1277"/>
                      </a:lnTo>
                      <a:lnTo>
                        <a:pt x="1129" y="1275"/>
                      </a:lnTo>
                      <a:lnTo>
                        <a:pt x="1125" y="1273"/>
                      </a:lnTo>
                      <a:lnTo>
                        <a:pt x="1123" y="1273"/>
                      </a:lnTo>
                      <a:lnTo>
                        <a:pt x="1121" y="1271"/>
                      </a:lnTo>
                      <a:lnTo>
                        <a:pt x="1121" y="1273"/>
                      </a:lnTo>
                      <a:lnTo>
                        <a:pt x="1119" y="1273"/>
                      </a:lnTo>
                      <a:lnTo>
                        <a:pt x="1119" y="1275"/>
                      </a:lnTo>
                      <a:lnTo>
                        <a:pt x="1116" y="1275"/>
                      </a:lnTo>
                      <a:lnTo>
                        <a:pt x="1114" y="1275"/>
                      </a:lnTo>
                      <a:lnTo>
                        <a:pt x="1110" y="1275"/>
                      </a:lnTo>
                      <a:lnTo>
                        <a:pt x="1108" y="1275"/>
                      </a:lnTo>
                      <a:lnTo>
                        <a:pt x="1104" y="1271"/>
                      </a:lnTo>
                      <a:lnTo>
                        <a:pt x="1101" y="1267"/>
                      </a:lnTo>
                      <a:lnTo>
                        <a:pt x="1099" y="1265"/>
                      </a:lnTo>
                      <a:lnTo>
                        <a:pt x="1097" y="1256"/>
                      </a:lnTo>
                      <a:lnTo>
                        <a:pt x="1095" y="1252"/>
                      </a:lnTo>
                      <a:lnTo>
                        <a:pt x="1093" y="1247"/>
                      </a:lnTo>
                      <a:lnTo>
                        <a:pt x="1080" y="1239"/>
                      </a:lnTo>
                      <a:lnTo>
                        <a:pt x="1078" y="1232"/>
                      </a:lnTo>
                      <a:lnTo>
                        <a:pt x="1078" y="1230"/>
                      </a:lnTo>
                      <a:lnTo>
                        <a:pt x="1078" y="1226"/>
                      </a:lnTo>
                      <a:lnTo>
                        <a:pt x="1076" y="1222"/>
                      </a:lnTo>
                      <a:lnTo>
                        <a:pt x="1074" y="1220"/>
                      </a:lnTo>
                      <a:lnTo>
                        <a:pt x="1074" y="1222"/>
                      </a:lnTo>
                      <a:lnTo>
                        <a:pt x="1072" y="1222"/>
                      </a:lnTo>
                      <a:lnTo>
                        <a:pt x="1069" y="1222"/>
                      </a:lnTo>
                      <a:lnTo>
                        <a:pt x="1067" y="1222"/>
                      </a:lnTo>
                      <a:lnTo>
                        <a:pt x="1067" y="1224"/>
                      </a:lnTo>
                      <a:lnTo>
                        <a:pt x="1065" y="1222"/>
                      </a:lnTo>
                      <a:lnTo>
                        <a:pt x="1065" y="1222"/>
                      </a:lnTo>
                      <a:lnTo>
                        <a:pt x="1063" y="1224"/>
                      </a:lnTo>
                      <a:lnTo>
                        <a:pt x="1063" y="1226"/>
                      </a:lnTo>
                      <a:lnTo>
                        <a:pt x="1065" y="1228"/>
                      </a:lnTo>
                      <a:lnTo>
                        <a:pt x="1063" y="1232"/>
                      </a:lnTo>
                      <a:lnTo>
                        <a:pt x="1063" y="1232"/>
                      </a:lnTo>
                      <a:lnTo>
                        <a:pt x="1061" y="1234"/>
                      </a:lnTo>
                      <a:lnTo>
                        <a:pt x="1061" y="1235"/>
                      </a:lnTo>
                      <a:lnTo>
                        <a:pt x="1061" y="1237"/>
                      </a:lnTo>
                      <a:lnTo>
                        <a:pt x="1059" y="1243"/>
                      </a:lnTo>
                      <a:lnTo>
                        <a:pt x="1059" y="1247"/>
                      </a:lnTo>
                      <a:lnTo>
                        <a:pt x="1055" y="1249"/>
                      </a:lnTo>
                      <a:lnTo>
                        <a:pt x="1054" y="1250"/>
                      </a:lnTo>
                      <a:lnTo>
                        <a:pt x="1050" y="1250"/>
                      </a:lnTo>
                      <a:lnTo>
                        <a:pt x="1046" y="1250"/>
                      </a:lnTo>
                      <a:lnTo>
                        <a:pt x="1044" y="1250"/>
                      </a:lnTo>
                      <a:lnTo>
                        <a:pt x="1044" y="1252"/>
                      </a:lnTo>
                      <a:lnTo>
                        <a:pt x="1042" y="1252"/>
                      </a:lnTo>
                      <a:lnTo>
                        <a:pt x="1042" y="1254"/>
                      </a:lnTo>
                      <a:lnTo>
                        <a:pt x="1040" y="1254"/>
                      </a:lnTo>
                      <a:lnTo>
                        <a:pt x="1039" y="1252"/>
                      </a:lnTo>
                      <a:lnTo>
                        <a:pt x="1037" y="1252"/>
                      </a:lnTo>
                      <a:lnTo>
                        <a:pt x="1035" y="1250"/>
                      </a:lnTo>
                      <a:lnTo>
                        <a:pt x="1027" y="1250"/>
                      </a:lnTo>
                      <a:lnTo>
                        <a:pt x="1025" y="1250"/>
                      </a:lnTo>
                      <a:lnTo>
                        <a:pt x="1024" y="1249"/>
                      </a:lnTo>
                      <a:lnTo>
                        <a:pt x="1024" y="1249"/>
                      </a:lnTo>
                      <a:lnTo>
                        <a:pt x="1022" y="1247"/>
                      </a:lnTo>
                      <a:lnTo>
                        <a:pt x="1020" y="1247"/>
                      </a:lnTo>
                      <a:lnTo>
                        <a:pt x="1018" y="1247"/>
                      </a:lnTo>
                      <a:lnTo>
                        <a:pt x="1014" y="1247"/>
                      </a:lnTo>
                      <a:lnTo>
                        <a:pt x="1014" y="1247"/>
                      </a:lnTo>
                      <a:lnTo>
                        <a:pt x="1012" y="1249"/>
                      </a:lnTo>
                      <a:lnTo>
                        <a:pt x="1012" y="1249"/>
                      </a:lnTo>
                      <a:lnTo>
                        <a:pt x="1010" y="1249"/>
                      </a:lnTo>
                      <a:lnTo>
                        <a:pt x="1010" y="1247"/>
                      </a:lnTo>
                      <a:lnTo>
                        <a:pt x="1007" y="1249"/>
                      </a:lnTo>
                      <a:lnTo>
                        <a:pt x="1003" y="1245"/>
                      </a:lnTo>
                      <a:lnTo>
                        <a:pt x="990" y="1247"/>
                      </a:lnTo>
                      <a:lnTo>
                        <a:pt x="990" y="1245"/>
                      </a:lnTo>
                      <a:lnTo>
                        <a:pt x="988" y="1245"/>
                      </a:lnTo>
                      <a:lnTo>
                        <a:pt x="986" y="1243"/>
                      </a:lnTo>
                      <a:lnTo>
                        <a:pt x="986" y="1243"/>
                      </a:lnTo>
                      <a:lnTo>
                        <a:pt x="984" y="1241"/>
                      </a:lnTo>
                      <a:lnTo>
                        <a:pt x="980" y="1239"/>
                      </a:lnTo>
                      <a:lnTo>
                        <a:pt x="980" y="1237"/>
                      </a:lnTo>
                      <a:lnTo>
                        <a:pt x="980" y="1237"/>
                      </a:lnTo>
                      <a:lnTo>
                        <a:pt x="978" y="1237"/>
                      </a:lnTo>
                      <a:lnTo>
                        <a:pt x="978" y="1237"/>
                      </a:lnTo>
                      <a:lnTo>
                        <a:pt x="977" y="1239"/>
                      </a:lnTo>
                      <a:lnTo>
                        <a:pt x="973" y="1239"/>
                      </a:lnTo>
                      <a:lnTo>
                        <a:pt x="971" y="1239"/>
                      </a:lnTo>
                      <a:lnTo>
                        <a:pt x="969" y="1237"/>
                      </a:lnTo>
                      <a:lnTo>
                        <a:pt x="965" y="1235"/>
                      </a:lnTo>
                      <a:lnTo>
                        <a:pt x="963" y="1234"/>
                      </a:lnTo>
                      <a:lnTo>
                        <a:pt x="960" y="1234"/>
                      </a:lnTo>
                      <a:lnTo>
                        <a:pt x="960" y="1234"/>
                      </a:lnTo>
                      <a:lnTo>
                        <a:pt x="960" y="1235"/>
                      </a:lnTo>
                      <a:lnTo>
                        <a:pt x="958" y="1235"/>
                      </a:lnTo>
                      <a:lnTo>
                        <a:pt x="958" y="1235"/>
                      </a:lnTo>
                      <a:lnTo>
                        <a:pt x="956" y="1235"/>
                      </a:lnTo>
                      <a:lnTo>
                        <a:pt x="956" y="1235"/>
                      </a:lnTo>
                      <a:lnTo>
                        <a:pt x="954" y="1237"/>
                      </a:lnTo>
                      <a:lnTo>
                        <a:pt x="954" y="1235"/>
                      </a:lnTo>
                      <a:lnTo>
                        <a:pt x="952" y="1235"/>
                      </a:lnTo>
                      <a:lnTo>
                        <a:pt x="954" y="1234"/>
                      </a:lnTo>
                      <a:lnTo>
                        <a:pt x="954" y="1234"/>
                      </a:lnTo>
                      <a:lnTo>
                        <a:pt x="954" y="1232"/>
                      </a:lnTo>
                      <a:lnTo>
                        <a:pt x="954" y="1232"/>
                      </a:lnTo>
                      <a:lnTo>
                        <a:pt x="952" y="1232"/>
                      </a:lnTo>
                      <a:lnTo>
                        <a:pt x="948" y="1230"/>
                      </a:lnTo>
                      <a:lnTo>
                        <a:pt x="947" y="1228"/>
                      </a:lnTo>
                      <a:lnTo>
                        <a:pt x="947" y="1228"/>
                      </a:lnTo>
                      <a:lnTo>
                        <a:pt x="947" y="1228"/>
                      </a:lnTo>
                      <a:lnTo>
                        <a:pt x="945" y="1228"/>
                      </a:lnTo>
                      <a:lnTo>
                        <a:pt x="945" y="1228"/>
                      </a:lnTo>
                      <a:lnTo>
                        <a:pt x="943" y="1226"/>
                      </a:lnTo>
                      <a:lnTo>
                        <a:pt x="943" y="1226"/>
                      </a:lnTo>
                      <a:lnTo>
                        <a:pt x="943" y="1224"/>
                      </a:lnTo>
                      <a:lnTo>
                        <a:pt x="941" y="1219"/>
                      </a:lnTo>
                      <a:lnTo>
                        <a:pt x="941" y="1217"/>
                      </a:lnTo>
                      <a:lnTo>
                        <a:pt x="941" y="1217"/>
                      </a:lnTo>
                      <a:lnTo>
                        <a:pt x="941" y="1217"/>
                      </a:lnTo>
                      <a:lnTo>
                        <a:pt x="941" y="1215"/>
                      </a:lnTo>
                      <a:lnTo>
                        <a:pt x="941" y="1215"/>
                      </a:lnTo>
                      <a:lnTo>
                        <a:pt x="941" y="1213"/>
                      </a:lnTo>
                      <a:lnTo>
                        <a:pt x="939" y="1209"/>
                      </a:lnTo>
                      <a:lnTo>
                        <a:pt x="939" y="1209"/>
                      </a:lnTo>
                      <a:lnTo>
                        <a:pt x="939" y="1207"/>
                      </a:lnTo>
                      <a:lnTo>
                        <a:pt x="941" y="1205"/>
                      </a:lnTo>
                      <a:lnTo>
                        <a:pt x="941" y="1204"/>
                      </a:lnTo>
                      <a:lnTo>
                        <a:pt x="941" y="1204"/>
                      </a:lnTo>
                      <a:lnTo>
                        <a:pt x="939" y="1204"/>
                      </a:lnTo>
                      <a:lnTo>
                        <a:pt x="939" y="1202"/>
                      </a:lnTo>
                      <a:lnTo>
                        <a:pt x="939" y="1202"/>
                      </a:lnTo>
                      <a:lnTo>
                        <a:pt x="941" y="1202"/>
                      </a:lnTo>
                      <a:lnTo>
                        <a:pt x="943" y="1200"/>
                      </a:lnTo>
                      <a:lnTo>
                        <a:pt x="943" y="1200"/>
                      </a:lnTo>
                      <a:lnTo>
                        <a:pt x="943" y="1198"/>
                      </a:lnTo>
                      <a:lnTo>
                        <a:pt x="943" y="1194"/>
                      </a:lnTo>
                      <a:lnTo>
                        <a:pt x="941" y="1194"/>
                      </a:lnTo>
                      <a:lnTo>
                        <a:pt x="939" y="1194"/>
                      </a:lnTo>
                      <a:lnTo>
                        <a:pt x="932" y="1198"/>
                      </a:lnTo>
                      <a:lnTo>
                        <a:pt x="928" y="1198"/>
                      </a:lnTo>
                      <a:lnTo>
                        <a:pt x="917" y="1200"/>
                      </a:lnTo>
                      <a:lnTo>
                        <a:pt x="915" y="1200"/>
                      </a:lnTo>
                      <a:lnTo>
                        <a:pt x="911" y="1200"/>
                      </a:lnTo>
                      <a:lnTo>
                        <a:pt x="907" y="1204"/>
                      </a:lnTo>
                      <a:lnTo>
                        <a:pt x="903" y="1204"/>
                      </a:lnTo>
                      <a:lnTo>
                        <a:pt x="898" y="1204"/>
                      </a:lnTo>
                      <a:lnTo>
                        <a:pt x="896" y="1205"/>
                      </a:lnTo>
                      <a:lnTo>
                        <a:pt x="894" y="1205"/>
                      </a:lnTo>
                      <a:lnTo>
                        <a:pt x="894" y="1207"/>
                      </a:lnTo>
                      <a:lnTo>
                        <a:pt x="892" y="1207"/>
                      </a:lnTo>
                      <a:lnTo>
                        <a:pt x="892" y="1209"/>
                      </a:lnTo>
                      <a:lnTo>
                        <a:pt x="890" y="1209"/>
                      </a:lnTo>
                      <a:lnTo>
                        <a:pt x="890" y="1209"/>
                      </a:lnTo>
                      <a:lnTo>
                        <a:pt x="888" y="1209"/>
                      </a:lnTo>
                      <a:lnTo>
                        <a:pt x="888" y="1209"/>
                      </a:lnTo>
                      <a:lnTo>
                        <a:pt x="888" y="1211"/>
                      </a:lnTo>
                      <a:lnTo>
                        <a:pt x="886" y="1213"/>
                      </a:lnTo>
                      <a:lnTo>
                        <a:pt x="886" y="1213"/>
                      </a:lnTo>
                      <a:lnTo>
                        <a:pt x="886" y="1213"/>
                      </a:lnTo>
                      <a:lnTo>
                        <a:pt x="883" y="1213"/>
                      </a:lnTo>
                      <a:lnTo>
                        <a:pt x="881" y="1213"/>
                      </a:lnTo>
                      <a:lnTo>
                        <a:pt x="879" y="1213"/>
                      </a:lnTo>
                      <a:lnTo>
                        <a:pt x="877" y="1213"/>
                      </a:lnTo>
                      <a:lnTo>
                        <a:pt x="875" y="1211"/>
                      </a:lnTo>
                      <a:lnTo>
                        <a:pt x="873" y="1209"/>
                      </a:lnTo>
                      <a:lnTo>
                        <a:pt x="871" y="1209"/>
                      </a:lnTo>
                      <a:lnTo>
                        <a:pt x="870" y="1209"/>
                      </a:lnTo>
                      <a:lnTo>
                        <a:pt x="868" y="1209"/>
                      </a:lnTo>
                      <a:lnTo>
                        <a:pt x="868" y="1207"/>
                      </a:lnTo>
                      <a:lnTo>
                        <a:pt x="868" y="1207"/>
                      </a:lnTo>
                      <a:lnTo>
                        <a:pt x="871" y="1205"/>
                      </a:lnTo>
                      <a:lnTo>
                        <a:pt x="871" y="1205"/>
                      </a:lnTo>
                      <a:lnTo>
                        <a:pt x="875" y="1202"/>
                      </a:lnTo>
                      <a:lnTo>
                        <a:pt x="875" y="1200"/>
                      </a:lnTo>
                      <a:lnTo>
                        <a:pt x="875" y="1198"/>
                      </a:lnTo>
                      <a:lnTo>
                        <a:pt x="875" y="1198"/>
                      </a:lnTo>
                      <a:lnTo>
                        <a:pt x="875" y="1196"/>
                      </a:lnTo>
                      <a:lnTo>
                        <a:pt x="875" y="1194"/>
                      </a:lnTo>
                      <a:lnTo>
                        <a:pt x="873" y="1192"/>
                      </a:lnTo>
                      <a:lnTo>
                        <a:pt x="873" y="1192"/>
                      </a:lnTo>
                      <a:lnTo>
                        <a:pt x="873" y="1190"/>
                      </a:lnTo>
                      <a:lnTo>
                        <a:pt x="873" y="1190"/>
                      </a:lnTo>
                      <a:lnTo>
                        <a:pt x="873" y="1188"/>
                      </a:lnTo>
                      <a:lnTo>
                        <a:pt x="873" y="1188"/>
                      </a:lnTo>
                      <a:lnTo>
                        <a:pt x="873" y="1187"/>
                      </a:lnTo>
                      <a:lnTo>
                        <a:pt x="871" y="1185"/>
                      </a:lnTo>
                      <a:lnTo>
                        <a:pt x="870" y="1185"/>
                      </a:lnTo>
                      <a:lnTo>
                        <a:pt x="868" y="1183"/>
                      </a:lnTo>
                      <a:lnTo>
                        <a:pt x="866" y="1183"/>
                      </a:lnTo>
                      <a:lnTo>
                        <a:pt x="864" y="1183"/>
                      </a:lnTo>
                      <a:lnTo>
                        <a:pt x="862" y="1183"/>
                      </a:lnTo>
                      <a:lnTo>
                        <a:pt x="860" y="1183"/>
                      </a:lnTo>
                      <a:lnTo>
                        <a:pt x="858" y="1183"/>
                      </a:lnTo>
                      <a:lnTo>
                        <a:pt x="856" y="1183"/>
                      </a:lnTo>
                      <a:lnTo>
                        <a:pt x="856" y="1183"/>
                      </a:lnTo>
                      <a:lnTo>
                        <a:pt x="855" y="1181"/>
                      </a:lnTo>
                      <a:lnTo>
                        <a:pt x="856" y="1179"/>
                      </a:lnTo>
                      <a:lnTo>
                        <a:pt x="855" y="1179"/>
                      </a:lnTo>
                      <a:lnTo>
                        <a:pt x="855" y="1175"/>
                      </a:lnTo>
                      <a:lnTo>
                        <a:pt x="855" y="1175"/>
                      </a:lnTo>
                      <a:lnTo>
                        <a:pt x="855" y="1173"/>
                      </a:lnTo>
                      <a:lnTo>
                        <a:pt x="855" y="1173"/>
                      </a:lnTo>
                      <a:lnTo>
                        <a:pt x="855" y="1172"/>
                      </a:lnTo>
                      <a:lnTo>
                        <a:pt x="851" y="1172"/>
                      </a:lnTo>
                      <a:lnTo>
                        <a:pt x="847" y="1170"/>
                      </a:lnTo>
                      <a:lnTo>
                        <a:pt x="845" y="1170"/>
                      </a:lnTo>
                      <a:lnTo>
                        <a:pt x="843" y="1172"/>
                      </a:lnTo>
                      <a:lnTo>
                        <a:pt x="843" y="1172"/>
                      </a:lnTo>
                      <a:lnTo>
                        <a:pt x="843" y="1173"/>
                      </a:lnTo>
                      <a:lnTo>
                        <a:pt x="841" y="1175"/>
                      </a:lnTo>
                      <a:lnTo>
                        <a:pt x="841" y="1175"/>
                      </a:lnTo>
                      <a:lnTo>
                        <a:pt x="840" y="1177"/>
                      </a:lnTo>
                      <a:lnTo>
                        <a:pt x="840" y="1177"/>
                      </a:lnTo>
                      <a:lnTo>
                        <a:pt x="838" y="1179"/>
                      </a:lnTo>
                      <a:lnTo>
                        <a:pt x="838" y="1181"/>
                      </a:lnTo>
                      <a:lnTo>
                        <a:pt x="838" y="1181"/>
                      </a:lnTo>
                      <a:lnTo>
                        <a:pt x="836" y="1181"/>
                      </a:lnTo>
                      <a:lnTo>
                        <a:pt x="832" y="1181"/>
                      </a:lnTo>
                      <a:lnTo>
                        <a:pt x="828" y="1181"/>
                      </a:lnTo>
                      <a:lnTo>
                        <a:pt x="826" y="1179"/>
                      </a:lnTo>
                      <a:lnTo>
                        <a:pt x="825" y="1181"/>
                      </a:lnTo>
                      <a:lnTo>
                        <a:pt x="821" y="1181"/>
                      </a:lnTo>
                      <a:lnTo>
                        <a:pt x="815" y="1179"/>
                      </a:lnTo>
                      <a:lnTo>
                        <a:pt x="811" y="1177"/>
                      </a:lnTo>
                      <a:lnTo>
                        <a:pt x="808" y="1177"/>
                      </a:lnTo>
                      <a:lnTo>
                        <a:pt x="806" y="1177"/>
                      </a:lnTo>
                      <a:lnTo>
                        <a:pt x="802" y="1177"/>
                      </a:lnTo>
                      <a:lnTo>
                        <a:pt x="796" y="1181"/>
                      </a:lnTo>
                      <a:lnTo>
                        <a:pt x="789" y="1185"/>
                      </a:lnTo>
                      <a:lnTo>
                        <a:pt x="783" y="1187"/>
                      </a:lnTo>
                      <a:lnTo>
                        <a:pt x="776" y="1187"/>
                      </a:lnTo>
                      <a:lnTo>
                        <a:pt x="774" y="1187"/>
                      </a:lnTo>
                      <a:lnTo>
                        <a:pt x="770" y="1187"/>
                      </a:lnTo>
                      <a:lnTo>
                        <a:pt x="768" y="1187"/>
                      </a:lnTo>
                      <a:lnTo>
                        <a:pt x="766" y="1185"/>
                      </a:lnTo>
                      <a:lnTo>
                        <a:pt x="764" y="1183"/>
                      </a:lnTo>
                      <a:lnTo>
                        <a:pt x="763" y="1183"/>
                      </a:lnTo>
                      <a:lnTo>
                        <a:pt x="761" y="1185"/>
                      </a:lnTo>
                      <a:lnTo>
                        <a:pt x="759" y="1185"/>
                      </a:lnTo>
                      <a:lnTo>
                        <a:pt x="759" y="1187"/>
                      </a:lnTo>
                      <a:lnTo>
                        <a:pt x="755" y="1187"/>
                      </a:lnTo>
                      <a:lnTo>
                        <a:pt x="753" y="1187"/>
                      </a:lnTo>
                      <a:lnTo>
                        <a:pt x="749" y="1185"/>
                      </a:lnTo>
                      <a:lnTo>
                        <a:pt x="748" y="1185"/>
                      </a:lnTo>
                      <a:lnTo>
                        <a:pt x="742" y="1183"/>
                      </a:lnTo>
                      <a:lnTo>
                        <a:pt x="740" y="1183"/>
                      </a:lnTo>
                      <a:lnTo>
                        <a:pt x="736" y="1188"/>
                      </a:lnTo>
                      <a:lnTo>
                        <a:pt x="734" y="1190"/>
                      </a:lnTo>
                      <a:lnTo>
                        <a:pt x="729" y="1192"/>
                      </a:lnTo>
                      <a:lnTo>
                        <a:pt x="727" y="1194"/>
                      </a:lnTo>
                      <a:lnTo>
                        <a:pt x="723" y="1198"/>
                      </a:lnTo>
                      <a:lnTo>
                        <a:pt x="723" y="1198"/>
                      </a:lnTo>
                      <a:lnTo>
                        <a:pt x="721" y="1198"/>
                      </a:lnTo>
                      <a:lnTo>
                        <a:pt x="721" y="1194"/>
                      </a:lnTo>
                      <a:lnTo>
                        <a:pt x="721" y="1192"/>
                      </a:lnTo>
                      <a:lnTo>
                        <a:pt x="721" y="1185"/>
                      </a:lnTo>
                      <a:lnTo>
                        <a:pt x="721" y="1185"/>
                      </a:lnTo>
                      <a:lnTo>
                        <a:pt x="719" y="1181"/>
                      </a:lnTo>
                      <a:lnTo>
                        <a:pt x="719" y="1181"/>
                      </a:lnTo>
                      <a:lnTo>
                        <a:pt x="719" y="1181"/>
                      </a:lnTo>
                      <a:lnTo>
                        <a:pt x="717" y="1179"/>
                      </a:lnTo>
                      <a:lnTo>
                        <a:pt x="717" y="1175"/>
                      </a:lnTo>
                      <a:lnTo>
                        <a:pt x="716" y="1172"/>
                      </a:lnTo>
                      <a:lnTo>
                        <a:pt x="716" y="1170"/>
                      </a:lnTo>
                      <a:lnTo>
                        <a:pt x="716" y="1170"/>
                      </a:lnTo>
                      <a:lnTo>
                        <a:pt x="717" y="1168"/>
                      </a:lnTo>
                      <a:lnTo>
                        <a:pt x="717" y="1166"/>
                      </a:lnTo>
                      <a:lnTo>
                        <a:pt x="719" y="1164"/>
                      </a:lnTo>
                      <a:lnTo>
                        <a:pt x="723" y="1164"/>
                      </a:lnTo>
                      <a:lnTo>
                        <a:pt x="725" y="1162"/>
                      </a:lnTo>
                      <a:lnTo>
                        <a:pt x="725" y="1162"/>
                      </a:lnTo>
                      <a:lnTo>
                        <a:pt x="727" y="1162"/>
                      </a:lnTo>
                      <a:lnTo>
                        <a:pt x="727" y="1158"/>
                      </a:lnTo>
                      <a:lnTo>
                        <a:pt x="727" y="1157"/>
                      </a:lnTo>
                      <a:lnTo>
                        <a:pt x="725" y="1155"/>
                      </a:lnTo>
                      <a:lnTo>
                        <a:pt x="725" y="1153"/>
                      </a:lnTo>
                      <a:lnTo>
                        <a:pt x="725" y="1149"/>
                      </a:lnTo>
                      <a:lnTo>
                        <a:pt x="725" y="1147"/>
                      </a:lnTo>
                      <a:lnTo>
                        <a:pt x="725" y="1145"/>
                      </a:lnTo>
                      <a:lnTo>
                        <a:pt x="723" y="1143"/>
                      </a:lnTo>
                      <a:lnTo>
                        <a:pt x="723" y="1142"/>
                      </a:lnTo>
                      <a:lnTo>
                        <a:pt x="723" y="1140"/>
                      </a:lnTo>
                      <a:lnTo>
                        <a:pt x="725" y="1138"/>
                      </a:lnTo>
                      <a:lnTo>
                        <a:pt x="725" y="1136"/>
                      </a:lnTo>
                      <a:lnTo>
                        <a:pt x="725" y="1136"/>
                      </a:lnTo>
                      <a:lnTo>
                        <a:pt x="727" y="1134"/>
                      </a:lnTo>
                      <a:lnTo>
                        <a:pt x="727" y="1134"/>
                      </a:lnTo>
                      <a:lnTo>
                        <a:pt x="725" y="1132"/>
                      </a:lnTo>
                      <a:lnTo>
                        <a:pt x="725" y="1132"/>
                      </a:lnTo>
                      <a:lnTo>
                        <a:pt x="723" y="1128"/>
                      </a:lnTo>
                      <a:lnTo>
                        <a:pt x="723" y="1127"/>
                      </a:lnTo>
                      <a:lnTo>
                        <a:pt x="721" y="1123"/>
                      </a:lnTo>
                      <a:lnTo>
                        <a:pt x="719" y="1119"/>
                      </a:lnTo>
                      <a:lnTo>
                        <a:pt x="717" y="1117"/>
                      </a:lnTo>
                      <a:lnTo>
                        <a:pt x="717" y="1113"/>
                      </a:lnTo>
                      <a:lnTo>
                        <a:pt x="717" y="1113"/>
                      </a:lnTo>
                      <a:lnTo>
                        <a:pt x="717" y="1110"/>
                      </a:lnTo>
                      <a:lnTo>
                        <a:pt x="716" y="1106"/>
                      </a:lnTo>
                      <a:lnTo>
                        <a:pt x="716" y="1104"/>
                      </a:lnTo>
                      <a:lnTo>
                        <a:pt x="716" y="1102"/>
                      </a:lnTo>
                      <a:lnTo>
                        <a:pt x="714" y="1100"/>
                      </a:lnTo>
                      <a:lnTo>
                        <a:pt x="712" y="1098"/>
                      </a:lnTo>
                      <a:lnTo>
                        <a:pt x="710" y="1098"/>
                      </a:lnTo>
                      <a:lnTo>
                        <a:pt x="710" y="1096"/>
                      </a:lnTo>
                      <a:lnTo>
                        <a:pt x="708" y="1098"/>
                      </a:lnTo>
                      <a:lnTo>
                        <a:pt x="708" y="1098"/>
                      </a:lnTo>
                      <a:lnTo>
                        <a:pt x="708" y="1098"/>
                      </a:lnTo>
                      <a:lnTo>
                        <a:pt x="702" y="1093"/>
                      </a:lnTo>
                      <a:lnTo>
                        <a:pt x="702" y="1091"/>
                      </a:lnTo>
                      <a:lnTo>
                        <a:pt x="702" y="1089"/>
                      </a:lnTo>
                      <a:lnTo>
                        <a:pt x="702" y="1089"/>
                      </a:lnTo>
                      <a:lnTo>
                        <a:pt x="701" y="1089"/>
                      </a:lnTo>
                      <a:lnTo>
                        <a:pt x="701" y="1089"/>
                      </a:lnTo>
                      <a:lnTo>
                        <a:pt x="699" y="1087"/>
                      </a:lnTo>
                      <a:lnTo>
                        <a:pt x="695" y="1081"/>
                      </a:lnTo>
                      <a:lnTo>
                        <a:pt x="693" y="1080"/>
                      </a:lnTo>
                      <a:lnTo>
                        <a:pt x="693" y="1076"/>
                      </a:lnTo>
                      <a:lnTo>
                        <a:pt x="691" y="1070"/>
                      </a:lnTo>
                      <a:lnTo>
                        <a:pt x="691" y="1066"/>
                      </a:lnTo>
                      <a:lnTo>
                        <a:pt x="689" y="1066"/>
                      </a:lnTo>
                      <a:lnTo>
                        <a:pt x="689" y="1065"/>
                      </a:lnTo>
                      <a:lnTo>
                        <a:pt x="689" y="1063"/>
                      </a:lnTo>
                      <a:lnTo>
                        <a:pt x="689" y="1063"/>
                      </a:lnTo>
                      <a:lnTo>
                        <a:pt x="689" y="1061"/>
                      </a:lnTo>
                      <a:lnTo>
                        <a:pt x="689" y="1059"/>
                      </a:lnTo>
                      <a:lnTo>
                        <a:pt x="693" y="1053"/>
                      </a:lnTo>
                      <a:lnTo>
                        <a:pt x="693" y="1051"/>
                      </a:lnTo>
                      <a:lnTo>
                        <a:pt x="693" y="1048"/>
                      </a:lnTo>
                      <a:lnTo>
                        <a:pt x="691" y="1040"/>
                      </a:lnTo>
                      <a:lnTo>
                        <a:pt x="693" y="1033"/>
                      </a:lnTo>
                      <a:lnTo>
                        <a:pt x="693" y="1029"/>
                      </a:lnTo>
                      <a:lnTo>
                        <a:pt x="693" y="1023"/>
                      </a:lnTo>
                      <a:lnTo>
                        <a:pt x="695" y="1021"/>
                      </a:lnTo>
                      <a:lnTo>
                        <a:pt x="695" y="1019"/>
                      </a:lnTo>
                      <a:lnTo>
                        <a:pt x="695" y="1018"/>
                      </a:lnTo>
                      <a:lnTo>
                        <a:pt x="697" y="1014"/>
                      </a:lnTo>
                      <a:lnTo>
                        <a:pt x="697" y="1008"/>
                      </a:lnTo>
                      <a:lnTo>
                        <a:pt x="697" y="1006"/>
                      </a:lnTo>
                      <a:lnTo>
                        <a:pt x="699" y="1004"/>
                      </a:lnTo>
                      <a:lnTo>
                        <a:pt x="699" y="1003"/>
                      </a:lnTo>
                      <a:lnTo>
                        <a:pt x="699" y="1003"/>
                      </a:lnTo>
                      <a:lnTo>
                        <a:pt x="697" y="1003"/>
                      </a:lnTo>
                      <a:lnTo>
                        <a:pt x="697" y="1003"/>
                      </a:lnTo>
                      <a:lnTo>
                        <a:pt x="699" y="997"/>
                      </a:lnTo>
                      <a:lnTo>
                        <a:pt x="699" y="995"/>
                      </a:lnTo>
                      <a:lnTo>
                        <a:pt x="699" y="991"/>
                      </a:lnTo>
                      <a:lnTo>
                        <a:pt x="697" y="989"/>
                      </a:lnTo>
                      <a:lnTo>
                        <a:pt x="697" y="986"/>
                      </a:lnTo>
                      <a:lnTo>
                        <a:pt x="697" y="986"/>
                      </a:lnTo>
                      <a:lnTo>
                        <a:pt x="697" y="986"/>
                      </a:lnTo>
                      <a:lnTo>
                        <a:pt x="697" y="984"/>
                      </a:lnTo>
                      <a:lnTo>
                        <a:pt x="695" y="982"/>
                      </a:lnTo>
                      <a:lnTo>
                        <a:pt x="695" y="980"/>
                      </a:lnTo>
                      <a:lnTo>
                        <a:pt x="693" y="976"/>
                      </a:lnTo>
                      <a:lnTo>
                        <a:pt x="693" y="974"/>
                      </a:lnTo>
                      <a:lnTo>
                        <a:pt x="693" y="973"/>
                      </a:lnTo>
                      <a:lnTo>
                        <a:pt x="693" y="973"/>
                      </a:lnTo>
                      <a:lnTo>
                        <a:pt x="691" y="969"/>
                      </a:lnTo>
                      <a:lnTo>
                        <a:pt x="689" y="969"/>
                      </a:lnTo>
                      <a:lnTo>
                        <a:pt x="689" y="967"/>
                      </a:lnTo>
                      <a:lnTo>
                        <a:pt x="689" y="965"/>
                      </a:lnTo>
                      <a:lnTo>
                        <a:pt x="689" y="965"/>
                      </a:lnTo>
                      <a:lnTo>
                        <a:pt x="687" y="963"/>
                      </a:lnTo>
                      <a:lnTo>
                        <a:pt x="686" y="963"/>
                      </a:lnTo>
                      <a:lnTo>
                        <a:pt x="686" y="961"/>
                      </a:lnTo>
                      <a:lnTo>
                        <a:pt x="686" y="956"/>
                      </a:lnTo>
                      <a:lnTo>
                        <a:pt x="686" y="956"/>
                      </a:lnTo>
                      <a:lnTo>
                        <a:pt x="687" y="954"/>
                      </a:lnTo>
                      <a:lnTo>
                        <a:pt x="687" y="954"/>
                      </a:lnTo>
                      <a:lnTo>
                        <a:pt x="687" y="952"/>
                      </a:lnTo>
                      <a:lnTo>
                        <a:pt x="687" y="950"/>
                      </a:lnTo>
                      <a:lnTo>
                        <a:pt x="687" y="948"/>
                      </a:lnTo>
                      <a:lnTo>
                        <a:pt x="687" y="946"/>
                      </a:lnTo>
                      <a:lnTo>
                        <a:pt x="687" y="944"/>
                      </a:lnTo>
                      <a:lnTo>
                        <a:pt x="689" y="942"/>
                      </a:lnTo>
                      <a:lnTo>
                        <a:pt x="689" y="939"/>
                      </a:lnTo>
                      <a:lnTo>
                        <a:pt x="691" y="937"/>
                      </a:lnTo>
                      <a:lnTo>
                        <a:pt x="691" y="935"/>
                      </a:lnTo>
                      <a:lnTo>
                        <a:pt x="691" y="933"/>
                      </a:lnTo>
                      <a:lnTo>
                        <a:pt x="691" y="933"/>
                      </a:lnTo>
                      <a:lnTo>
                        <a:pt x="693" y="931"/>
                      </a:lnTo>
                      <a:lnTo>
                        <a:pt x="693" y="931"/>
                      </a:lnTo>
                      <a:lnTo>
                        <a:pt x="693" y="927"/>
                      </a:lnTo>
                      <a:lnTo>
                        <a:pt x="693" y="927"/>
                      </a:lnTo>
                      <a:lnTo>
                        <a:pt x="693" y="927"/>
                      </a:lnTo>
                      <a:lnTo>
                        <a:pt x="693" y="926"/>
                      </a:lnTo>
                      <a:lnTo>
                        <a:pt x="693" y="926"/>
                      </a:lnTo>
                      <a:lnTo>
                        <a:pt x="693" y="924"/>
                      </a:lnTo>
                      <a:lnTo>
                        <a:pt x="693" y="922"/>
                      </a:lnTo>
                      <a:lnTo>
                        <a:pt x="693" y="922"/>
                      </a:lnTo>
                      <a:lnTo>
                        <a:pt x="693" y="922"/>
                      </a:lnTo>
                      <a:lnTo>
                        <a:pt x="693" y="920"/>
                      </a:lnTo>
                      <a:lnTo>
                        <a:pt x="693" y="918"/>
                      </a:lnTo>
                      <a:lnTo>
                        <a:pt x="691" y="918"/>
                      </a:lnTo>
                      <a:lnTo>
                        <a:pt x="691" y="918"/>
                      </a:lnTo>
                      <a:lnTo>
                        <a:pt x="691" y="916"/>
                      </a:lnTo>
                      <a:lnTo>
                        <a:pt x="691" y="916"/>
                      </a:lnTo>
                      <a:lnTo>
                        <a:pt x="693" y="916"/>
                      </a:lnTo>
                      <a:lnTo>
                        <a:pt x="691" y="914"/>
                      </a:lnTo>
                      <a:lnTo>
                        <a:pt x="691" y="914"/>
                      </a:lnTo>
                      <a:lnTo>
                        <a:pt x="689" y="911"/>
                      </a:lnTo>
                      <a:lnTo>
                        <a:pt x="689" y="911"/>
                      </a:lnTo>
                      <a:lnTo>
                        <a:pt x="687" y="911"/>
                      </a:lnTo>
                      <a:lnTo>
                        <a:pt x="687" y="909"/>
                      </a:lnTo>
                      <a:lnTo>
                        <a:pt x="687" y="909"/>
                      </a:lnTo>
                      <a:lnTo>
                        <a:pt x="657" y="909"/>
                      </a:lnTo>
                      <a:lnTo>
                        <a:pt x="654" y="909"/>
                      </a:lnTo>
                      <a:lnTo>
                        <a:pt x="597" y="909"/>
                      </a:lnTo>
                      <a:lnTo>
                        <a:pt x="597" y="907"/>
                      </a:lnTo>
                      <a:lnTo>
                        <a:pt x="597" y="903"/>
                      </a:lnTo>
                      <a:lnTo>
                        <a:pt x="597" y="899"/>
                      </a:lnTo>
                      <a:lnTo>
                        <a:pt x="599" y="896"/>
                      </a:lnTo>
                      <a:lnTo>
                        <a:pt x="599" y="892"/>
                      </a:lnTo>
                      <a:lnTo>
                        <a:pt x="603" y="888"/>
                      </a:lnTo>
                      <a:lnTo>
                        <a:pt x="603" y="882"/>
                      </a:lnTo>
                      <a:lnTo>
                        <a:pt x="584" y="882"/>
                      </a:lnTo>
                      <a:lnTo>
                        <a:pt x="582" y="882"/>
                      </a:lnTo>
                      <a:lnTo>
                        <a:pt x="582" y="884"/>
                      </a:lnTo>
                      <a:lnTo>
                        <a:pt x="582" y="884"/>
                      </a:lnTo>
                      <a:lnTo>
                        <a:pt x="582" y="886"/>
                      </a:lnTo>
                      <a:lnTo>
                        <a:pt x="580" y="888"/>
                      </a:lnTo>
                      <a:lnTo>
                        <a:pt x="580" y="890"/>
                      </a:lnTo>
                      <a:lnTo>
                        <a:pt x="526" y="890"/>
                      </a:lnTo>
                      <a:lnTo>
                        <a:pt x="526" y="892"/>
                      </a:lnTo>
                      <a:lnTo>
                        <a:pt x="528" y="892"/>
                      </a:lnTo>
                      <a:lnTo>
                        <a:pt x="526" y="894"/>
                      </a:lnTo>
                      <a:lnTo>
                        <a:pt x="524" y="896"/>
                      </a:lnTo>
                      <a:lnTo>
                        <a:pt x="524" y="897"/>
                      </a:lnTo>
                      <a:lnTo>
                        <a:pt x="522" y="899"/>
                      </a:lnTo>
                      <a:lnTo>
                        <a:pt x="522" y="912"/>
                      </a:lnTo>
                      <a:lnTo>
                        <a:pt x="522" y="914"/>
                      </a:lnTo>
                      <a:lnTo>
                        <a:pt x="522" y="916"/>
                      </a:lnTo>
                      <a:lnTo>
                        <a:pt x="526" y="922"/>
                      </a:lnTo>
                      <a:lnTo>
                        <a:pt x="524" y="924"/>
                      </a:lnTo>
                      <a:lnTo>
                        <a:pt x="522" y="926"/>
                      </a:lnTo>
                      <a:lnTo>
                        <a:pt x="522" y="926"/>
                      </a:lnTo>
                      <a:lnTo>
                        <a:pt x="520" y="929"/>
                      </a:lnTo>
                      <a:lnTo>
                        <a:pt x="520" y="931"/>
                      </a:lnTo>
                      <a:lnTo>
                        <a:pt x="518" y="931"/>
                      </a:lnTo>
                      <a:lnTo>
                        <a:pt x="515" y="931"/>
                      </a:lnTo>
                      <a:lnTo>
                        <a:pt x="513" y="933"/>
                      </a:lnTo>
                      <a:lnTo>
                        <a:pt x="515" y="935"/>
                      </a:lnTo>
                      <a:lnTo>
                        <a:pt x="515" y="937"/>
                      </a:lnTo>
                      <a:lnTo>
                        <a:pt x="515" y="939"/>
                      </a:lnTo>
                      <a:lnTo>
                        <a:pt x="515" y="941"/>
                      </a:lnTo>
                      <a:lnTo>
                        <a:pt x="515" y="942"/>
                      </a:lnTo>
                      <a:lnTo>
                        <a:pt x="515" y="946"/>
                      </a:lnTo>
                      <a:lnTo>
                        <a:pt x="513" y="948"/>
                      </a:lnTo>
                      <a:lnTo>
                        <a:pt x="513" y="952"/>
                      </a:lnTo>
                      <a:lnTo>
                        <a:pt x="513" y="956"/>
                      </a:lnTo>
                      <a:lnTo>
                        <a:pt x="515" y="961"/>
                      </a:lnTo>
                      <a:lnTo>
                        <a:pt x="471" y="961"/>
                      </a:lnTo>
                      <a:lnTo>
                        <a:pt x="471" y="959"/>
                      </a:lnTo>
                      <a:lnTo>
                        <a:pt x="470" y="959"/>
                      </a:lnTo>
                      <a:lnTo>
                        <a:pt x="470" y="957"/>
                      </a:lnTo>
                      <a:lnTo>
                        <a:pt x="470" y="956"/>
                      </a:lnTo>
                      <a:lnTo>
                        <a:pt x="453" y="956"/>
                      </a:lnTo>
                      <a:lnTo>
                        <a:pt x="453" y="957"/>
                      </a:lnTo>
                      <a:lnTo>
                        <a:pt x="453" y="959"/>
                      </a:lnTo>
                      <a:lnTo>
                        <a:pt x="453" y="961"/>
                      </a:lnTo>
                      <a:lnTo>
                        <a:pt x="447" y="961"/>
                      </a:lnTo>
                      <a:lnTo>
                        <a:pt x="445" y="961"/>
                      </a:lnTo>
                      <a:lnTo>
                        <a:pt x="443" y="963"/>
                      </a:lnTo>
                      <a:lnTo>
                        <a:pt x="443" y="963"/>
                      </a:lnTo>
                      <a:lnTo>
                        <a:pt x="441" y="963"/>
                      </a:lnTo>
                      <a:lnTo>
                        <a:pt x="440" y="961"/>
                      </a:lnTo>
                      <a:lnTo>
                        <a:pt x="436" y="961"/>
                      </a:lnTo>
                      <a:lnTo>
                        <a:pt x="430" y="961"/>
                      </a:lnTo>
                      <a:lnTo>
                        <a:pt x="428" y="961"/>
                      </a:lnTo>
                      <a:lnTo>
                        <a:pt x="426" y="963"/>
                      </a:lnTo>
                      <a:lnTo>
                        <a:pt x="425" y="963"/>
                      </a:lnTo>
                      <a:lnTo>
                        <a:pt x="425" y="963"/>
                      </a:lnTo>
                      <a:lnTo>
                        <a:pt x="423" y="965"/>
                      </a:lnTo>
                      <a:lnTo>
                        <a:pt x="423" y="967"/>
                      </a:lnTo>
                      <a:lnTo>
                        <a:pt x="423" y="969"/>
                      </a:lnTo>
                      <a:lnTo>
                        <a:pt x="417" y="969"/>
                      </a:lnTo>
                      <a:lnTo>
                        <a:pt x="415" y="969"/>
                      </a:lnTo>
                      <a:lnTo>
                        <a:pt x="411" y="965"/>
                      </a:lnTo>
                      <a:lnTo>
                        <a:pt x="409" y="965"/>
                      </a:lnTo>
                      <a:lnTo>
                        <a:pt x="408" y="965"/>
                      </a:lnTo>
                      <a:lnTo>
                        <a:pt x="406" y="965"/>
                      </a:lnTo>
                      <a:lnTo>
                        <a:pt x="402" y="967"/>
                      </a:lnTo>
                      <a:lnTo>
                        <a:pt x="400" y="967"/>
                      </a:lnTo>
                      <a:lnTo>
                        <a:pt x="398" y="967"/>
                      </a:lnTo>
                      <a:lnTo>
                        <a:pt x="396" y="967"/>
                      </a:lnTo>
                      <a:lnTo>
                        <a:pt x="389" y="969"/>
                      </a:lnTo>
                      <a:lnTo>
                        <a:pt x="387" y="969"/>
                      </a:lnTo>
                      <a:lnTo>
                        <a:pt x="383" y="967"/>
                      </a:lnTo>
                      <a:lnTo>
                        <a:pt x="383" y="967"/>
                      </a:lnTo>
                      <a:lnTo>
                        <a:pt x="383" y="965"/>
                      </a:lnTo>
                      <a:lnTo>
                        <a:pt x="383" y="963"/>
                      </a:lnTo>
                      <a:lnTo>
                        <a:pt x="383" y="963"/>
                      </a:lnTo>
                      <a:lnTo>
                        <a:pt x="383" y="961"/>
                      </a:lnTo>
                      <a:lnTo>
                        <a:pt x="381" y="961"/>
                      </a:lnTo>
                      <a:lnTo>
                        <a:pt x="379" y="959"/>
                      </a:lnTo>
                      <a:lnTo>
                        <a:pt x="379" y="957"/>
                      </a:lnTo>
                      <a:lnTo>
                        <a:pt x="378" y="957"/>
                      </a:lnTo>
                      <a:lnTo>
                        <a:pt x="378" y="957"/>
                      </a:lnTo>
                      <a:lnTo>
                        <a:pt x="378" y="957"/>
                      </a:lnTo>
                      <a:lnTo>
                        <a:pt x="378" y="957"/>
                      </a:lnTo>
                      <a:lnTo>
                        <a:pt x="378" y="957"/>
                      </a:lnTo>
                      <a:lnTo>
                        <a:pt x="378" y="956"/>
                      </a:lnTo>
                      <a:lnTo>
                        <a:pt x="376" y="956"/>
                      </a:lnTo>
                      <a:lnTo>
                        <a:pt x="376" y="956"/>
                      </a:lnTo>
                      <a:lnTo>
                        <a:pt x="376" y="954"/>
                      </a:lnTo>
                      <a:lnTo>
                        <a:pt x="378" y="954"/>
                      </a:lnTo>
                      <a:lnTo>
                        <a:pt x="378" y="954"/>
                      </a:lnTo>
                      <a:lnTo>
                        <a:pt x="376" y="952"/>
                      </a:lnTo>
                      <a:lnTo>
                        <a:pt x="376" y="952"/>
                      </a:lnTo>
                      <a:lnTo>
                        <a:pt x="376" y="952"/>
                      </a:lnTo>
                      <a:lnTo>
                        <a:pt x="376" y="950"/>
                      </a:lnTo>
                      <a:lnTo>
                        <a:pt x="374" y="950"/>
                      </a:lnTo>
                      <a:lnTo>
                        <a:pt x="374" y="950"/>
                      </a:lnTo>
                      <a:lnTo>
                        <a:pt x="372" y="950"/>
                      </a:lnTo>
                      <a:lnTo>
                        <a:pt x="374" y="948"/>
                      </a:lnTo>
                      <a:lnTo>
                        <a:pt x="374" y="948"/>
                      </a:lnTo>
                      <a:lnTo>
                        <a:pt x="372" y="948"/>
                      </a:lnTo>
                      <a:lnTo>
                        <a:pt x="372" y="948"/>
                      </a:lnTo>
                      <a:lnTo>
                        <a:pt x="372" y="946"/>
                      </a:lnTo>
                      <a:lnTo>
                        <a:pt x="372" y="946"/>
                      </a:lnTo>
                      <a:lnTo>
                        <a:pt x="370" y="946"/>
                      </a:lnTo>
                      <a:lnTo>
                        <a:pt x="370" y="946"/>
                      </a:lnTo>
                      <a:lnTo>
                        <a:pt x="368" y="944"/>
                      </a:lnTo>
                      <a:lnTo>
                        <a:pt x="366" y="942"/>
                      </a:lnTo>
                      <a:lnTo>
                        <a:pt x="366" y="942"/>
                      </a:lnTo>
                      <a:lnTo>
                        <a:pt x="366" y="942"/>
                      </a:lnTo>
                      <a:lnTo>
                        <a:pt x="368" y="941"/>
                      </a:lnTo>
                      <a:lnTo>
                        <a:pt x="368" y="941"/>
                      </a:lnTo>
                      <a:lnTo>
                        <a:pt x="366" y="941"/>
                      </a:lnTo>
                      <a:lnTo>
                        <a:pt x="366" y="941"/>
                      </a:lnTo>
                      <a:lnTo>
                        <a:pt x="366" y="939"/>
                      </a:lnTo>
                      <a:lnTo>
                        <a:pt x="366" y="939"/>
                      </a:lnTo>
                      <a:lnTo>
                        <a:pt x="366" y="939"/>
                      </a:lnTo>
                      <a:lnTo>
                        <a:pt x="364" y="939"/>
                      </a:lnTo>
                      <a:lnTo>
                        <a:pt x="364" y="937"/>
                      </a:lnTo>
                      <a:lnTo>
                        <a:pt x="364" y="935"/>
                      </a:lnTo>
                      <a:lnTo>
                        <a:pt x="364" y="935"/>
                      </a:lnTo>
                      <a:lnTo>
                        <a:pt x="364" y="933"/>
                      </a:lnTo>
                      <a:lnTo>
                        <a:pt x="361" y="931"/>
                      </a:lnTo>
                      <a:lnTo>
                        <a:pt x="359" y="929"/>
                      </a:lnTo>
                      <a:lnTo>
                        <a:pt x="359" y="926"/>
                      </a:lnTo>
                      <a:lnTo>
                        <a:pt x="357" y="926"/>
                      </a:lnTo>
                      <a:lnTo>
                        <a:pt x="355" y="924"/>
                      </a:lnTo>
                      <a:lnTo>
                        <a:pt x="355" y="924"/>
                      </a:lnTo>
                      <a:lnTo>
                        <a:pt x="355" y="922"/>
                      </a:lnTo>
                      <a:lnTo>
                        <a:pt x="355" y="922"/>
                      </a:lnTo>
                      <a:lnTo>
                        <a:pt x="357" y="922"/>
                      </a:lnTo>
                      <a:lnTo>
                        <a:pt x="357" y="920"/>
                      </a:lnTo>
                      <a:lnTo>
                        <a:pt x="357" y="920"/>
                      </a:lnTo>
                      <a:lnTo>
                        <a:pt x="357" y="920"/>
                      </a:lnTo>
                      <a:lnTo>
                        <a:pt x="355" y="920"/>
                      </a:lnTo>
                      <a:lnTo>
                        <a:pt x="355" y="918"/>
                      </a:lnTo>
                      <a:lnTo>
                        <a:pt x="353" y="918"/>
                      </a:lnTo>
                      <a:lnTo>
                        <a:pt x="353" y="918"/>
                      </a:lnTo>
                      <a:lnTo>
                        <a:pt x="353" y="920"/>
                      </a:lnTo>
                      <a:lnTo>
                        <a:pt x="351" y="918"/>
                      </a:lnTo>
                      <a:lnTo>
                        <a:pt x="351" y="918"/>
                      </a:lnTo>
                      <a:lnTo>
                        <a:pt x="351" y="916"/>
                      </a:lnTo>
                      <a:lnTo>
                        <a:pt x="351" y="914"/>
                      </a:lnTo>
                      <a:lnTo>
                        <a:pt x="351" y="914"/>
                      </a:lnTo>
                      <a:lnTo>
                        <a:pt x="349" y="912"/>
                      </a:lnTo>
                      <a:lnTo>
                        <a:pt x="346" y="911"/>
                      </a:lnTo>
                      <a:lnTo>
                        <a:pt x="344" y="911"/>
                      </a:lnTo>
                      <a:lnTo>
                        <a:pt x="344" y="909"/>
                      </a:lnTo>
                      <a:lnTo>
                        <a:pt x="344" y="909"/>
                      </a:lnTo>
                      <a:lnTo>
                        <a:pt x="344" y="907"/>
                      </a:lnTo>
                      <a:lnTo>
                        <a:pt x="342" y="905"/>
                      </a:lnTo>
                      <a:lnTo>
                        <a:pt x="340" y="903"/>
                      </a:lnTo>
                      <a:lnTo>
                        <a:pt x="340" y="899"/>
                      </a:lnTo>
                      <a:lnTo>
                        <a:pt x="340" y="896"/>
                      </a:lnTo>
                      <a:lnTo>
                        <a:pt x="340" y="894"/>
                      </a:lnTo>
                      <a:lnTo>
                        <a:pt x="342" y="894"/>
                      </a:lnTo>
                      <a:lnTo>
                        <a:pt x="342" y="892"/>
                      </a:lnTo>
                      <a:lnTo>
                        <a:pt x="342" y="892"/>
                      </a:lnTo>
                      <a:lnTo>
                        <a:pt x="342" y="890"/>
                      </a:lnTo>
                      <a:lnTo>
                        <a:pt x="342" y="888"/>
                      </a:lnTo>
                      <a:lnTo>
                        <a:pt x="342" y="888"/>
                      </a:lnTo>
                      <a:lnTo>
                        <a:pt x="340" y="888"/>
                      </a:lnTo>
                      <a:lnTo>
                        <a:pt x="340" y="886"/>
                      </a:lnTo>
                      <a:lnTo>
                        <a:pt x="340" y="886"/>
                      </a:lnTo>
                      <a:lnTo>
                        <a:pt x="340" y="886"/>
                      </a:lnTo>
                      <a:lnTo>
                        <a:pt x="340" y="884"/>
                      </a:lnTo>
                      <a:lnTo>
                        <a:pt x="340" y="881"/>
                      </a:lnTo>
                      <a:lnTo>
                        <a:pt x="338" y="879"/>
                      </a:lnTo>
                      <a:lnTo>
                        <a:pt x="336" y="879"/>
                      </a:lnTo>
                      <a:lnTo>
                        <a:pt x="336" y="879"/>
                      </a:lnTo>
                      <a:lnTo>
                        <a:pt x="334" y="877"/>
                      </a:lnTo>
                      <a:lnTo>
                        <a:pt x="332" y="877"/>
                      </a:lnTo>
                      <a:lnTo>
                        <a:pt x="332" y="877"/>
                      </a:lnTo>
                      <a:lnTo>
                        <a:pt x="332" y="875"/>
                      </a:lnTo>
                      <a:lnTo>
                        <a:pt x="332" y="873"/>
                      </a:lnTo>
                      <a:lnTo>
                        <a:pt x="329" y="867"/>
                      </a:lnTo>
                      <a:lnTo>
                        <a:pt x="327" y="867"/>
                      </a:lnTo>
                      <a:lnTo>
                        <a:pt x="327" y="865"/>
                      </a:lnTo>
                      <a:lnTo>
                        <a:pt x="327" y="862"/>
                      </a:lnTo>
                      <a:lnTo>
                        <a:pt x="327" y="862"/>
                      </a:lnTo>
                      <a:lnTo>
                        <a:pt x="325" y="860"/>
                      </a:lnTo>
                      <a:lnTo>
                        <a:pt x="325" y="858"/>
                      </a:lnTo>
                      <a:lnTo>
                        <a:pt x="325" y="856"/>
                      </a:lnTo>
                      <a:lnTo>
                        <a:pt x="327" y="854"/>
                      </a:lnTo>
                      <a:lnTo>
                        <a:pt x="327" y="854"/>
                      </a:lnTo>
                      <a:lnTo>
                        <a:pt x="325" y="852"/>
                      </a:lnTo>
                      <a:lnTo>
                        <a:pt x="325" y="850"/>
                      </a:lnTo>
                      <a:lnTo>
                        <a:pt x="325" y="850"/>
                      </a:lnTo>
                      <a:lnTo>
                        <a:pt x="323" y="850"/>
                      </a:lnTo>
                      <a:lnTo>
                        <a:pt x="323" y="850"/>
                      </a:lnTo>
                      <a:lnTo>
                        <a:pt x="325" y="849"/>
                      </a:lnTo>
                      <a:lnTo>
                        <a:pt x="325" y="847"/>
                      </a:lnTo>
                      <a:lnTo>
                        <a:pt x="325" y="847"/>
                      </a:lnTo>
                      <a:lnTo>
                        <a:pt x="323" y="847"/>
                      </a:lnTo>
                      <a:lnTo>
                        <a:pt x="323" y="847"/>
                      </a:lnTo>
                      <a:lnTo>
                        <a:pt x="323" y="847"/>
                      </a:lnTo>
                      <a:lnTo>
                        <a:pt x="323" y="845"/>
                      </a:lnTo>
                      <a:lnTo>
                        <a:pt x="323" y="845"/>
                      </a:lnTo>
                      <a:lnTo>
                        <a:pt x="323" y="843"/>
                      </a:lnTo>
                      <a:lnTo>
                        <a:pt x="323" y="841"/>
                      </a:lnTo>
                      <a:lnTo>
                        <a:pt x="323" y="841"/>
                      </a:lnTo>
                      <a:lnTo>
                        <a:pt x="325" y="841"/>
                      </a:lnTo>
                      <a:lnTo>
                        <a:pt x="325" y="841"/>
                      </a:lnTo>
                      <a:lnTo>
                        <a:pt x="325" y="841"/>
                      </a:lnTo>
                      <a:lnTo>
                        <a:pt x="325" y="839"/>
                      </a:lnTo>
                      <a:lnTo>
                        <a:pt x="325" y="839"/>
                      </a:lnTo>
                      <a:lnTo>
                        <a:pt x="323" y="834"/>
                      </a:lnTo>
                      <a:lnTo>
                        <a:pt x="325" y="832"/>
                      </a:lnTo>
                      <a:lnTo>
                        <a:pt x="325" y="832"/>
                      </a:lnTo>
                      <a:lnTo>
                        <a:pt x="325" y="830"/>
                      </a:lnTo>
                      <a:lnTo>
                        <a:pt x="325" y="830"/>
                      </a:lnTo>
                      <a:lnTo>
                        <a:pt x="323" y="828"/>
                      </a:lnTo>
                      <a:lnTo>
                        <a:pt x="323" y="826"/>
                      </a:lnTo>
                      <a:lnTo>
                        <a:pt x="321" y="826"/>
                      </a:lnTo>
                      <a:lnTo>
                        <a:pt x="321" y="826"/>
                      </a:lnTo>
                      <a:lnTo>
                        <a:pt x="319" y="826"/>
                      </a:lnTo>
                      <a:lnTo>
                        <a:pt x="319" y="824"/>
                      </a:lnTo>
                      <a:lnTo>
                        <a:pt x="317" y="824"/>
                      </a:lnTo>
                      <a:lnTo>
                        <a:pt x="317" y="822"/>
                      </a:lnTo>
                      <a:lnTo>
                        <a:pt x="317" y="820"/>
                      </a:lnTo>
                      <a:lnTo>
                        <a:pt x="317" y="820"/>
                      </a:lnTo>
                      <a:lnTo>
                        <a:pt x="317" y="820"/>
                      </a:lnTo>
                      <a:lnTo>
                        <a:pt x="317" y="820"/>
                      </a:lnTo>
                      <a:lnTo>
                        <a:pt x="316" y="820"/>
                      </a:lnTo>
                      <a:lnTo>
                        <a:pt x="316" y="820"/>
                      </a:lnTo>
                      <a:lnTo>
                        <a:pt x="316" y="817"/>
                      </a:lnTo>
                      <a:lnTo>
                        <a:pt x="316" y="815"/>
                      </a:lnTo>
                      <a:lnTo>
                        <a:pt x="316" y="815"/>
                      </a:lnTo>
                      <a:lnTo>
                        <a:pt x="314" y="813"/>
                      </a:lnTo>
                      <a:lnTo>
                        <a:pt x="314" y="813"/>
                      </a:lnTo>
                      <a:lnTo>
                        <a:pt x="316" y="811"/>
                      </a:lnTo>
                      <a:lnTo>
                        <a:pt x="316" y="811"/>
                      </a:lnTo>
                      <a:lnTo>
                        <a:pt x="314" y="809"/>
                      </a:lnTo>
                      <a:lnTo>
                        <a:pt x="310" y="809"/>
                      </a:lnTo>
                      <a:lnTo>
                        <a:pt x="308" y="807"/>
                      </a:lnTo>
                      <a:lnTo>
                        <a:pt x="306" y="807"/>
                      </a:lnTo>
                      <a:lnTo>
                        <a:pt x="306" y="809"/>
                      </a:lnTo>
                      <a:lnTo>
                        <a:pt x="304" y="809"/>
                      </a:lnTo>
                      <a:lnTo>
                        <a:pt x="302" y="809"/>
                      </a:lnTo>
                      <a:lnTo>
                        <a:pt x="301" y="809"/>
                      </a:lnTo>
                      <a:lnTo>
                        <a:pt x="301" y="807"/>
                      </a:lnTo>
                      <a:lnTo>
                        <a:pt x="297" y="807"/>
                      </a:lnTo>
                      <a:lnTo>
                        <a:pt x="295" y="805"/>
                      </a:lnTo>
                      <a:lnTo>
                        <a:pt x="291" y="805"/>
                      </a:lnTo>
                      <a:lnTo>
                        <a:pt x="286" y="807"/>
                      </a:lnTo>
                      <a:lnTo>
                        <a:pt x="278" y="807"/>
                      </a:lnTo>
                      <a:lnTo>
                        <a:pt x="272" y="807"/>
                      </a:lnTo>
                      <a:lnTo>
                        <a:pt x="265" y="807"/>
                      </a:lnTo>
                      <a:lnTo>
                        <a:pt x="259" y="807"/>
                      </a:lnTo>
                      <a:lnTo>
                        <a:pt x="252" y="807"/>
                      </a:lnTo>
                      <a:lnTo>
                        <a:pt x="246" y="807"/>
                      </a:lnTo>
                      <a:lnTo>
                        <a:pt x="233" y="807"/>
                      </a:lnTo>
                      <a:lnTo>
                        <a:pt x="225" y="807"/>
                      </a:lnTo>
                      <a:lnTo>
                        <a:pt x="220" y="807"/>
                      </a:lnTo>
                      <a:lnTo>
                        <a:pt x="212" y="807"/>
                      </a:lnTo>
                      <a:lnTo>
                        <a:pt x="207" y="807"/>
                      </a:lnTo>
                      <a:lnTo>
                        <a:pt x="199" y="807"/>
                      </a:lnTo>
                      <a:lnTo>
                        <a:pt x="186" y="807"/>
                      </a:lnTo>
                      <a:lnTo>
                        <a:pt x="180" y="807"/>
                      </a:lnTo>
                      <a:lnTo>
                        <a:pt x="171" y="809"/>
                      </a:lnTo>
                      <a:lnTo>
                        <a:pt x="169" y="809"/>
                      </a:lnTo>
                      <a:lnTo>
                        <a:pt x="163" y="809"/>
                      </a:lnTo>
                      <a:lnTo>
                        <a:pt x="160" y="809"/>
                      </a:lnTo>
                      <a:lnTo>
                        <a:pt x="154" y="809"/>
                      </a:lnTo>
                      <a:lnTo>
                        <a:pt x="147" y="809"/>
                      </a:lnTo>
                      <a:lnTo>
                        <a:pt x="145" y="809"/>
                      </a:lnTo>
                      <a:lnTo>
                        <a:pt x="141" y="807"/>
                      </a:lnTo>
                      <a:lnTo>
                        <a:pt x="139" y="807"/>
                      </a:lnTo>
                      <a:lnTo>
                        <a:pt x="132" y="807"/>
                      </a:lnTo>
                      <a:lnTo>
                        <a:pt x="130" y="807"/>
                      </a:lnTo>
                      <a:lnTo>
                        <a:pt x="128" y="805"/>
                      </a:lnTo>
                      <a:lnTo>
                        <a:pt x="126" y="805"/>
                      </a:lnTo>
                      <a:lnTo>
                        <a:pt x="115" y="805"/>
                      </a:lnTo>
                      <a:lnTo>
                        <a:pt x="103" y="807"/>
                      </a:lnTo>
                      <a:lnTo>
                        <a:pt x="98" y="807"/>
                      </a:lnTo>
                      <a:lnTo>
                        <a:pt x="98" y="807"/>
                      </a:lnTo>
                      <a:lnTo>
                        <a:pt x="96" y="807"/>
                      </a:lnTo>
                      <a:lnTo>
                        <a:pt x="94" y="807"/>
                      </a:lnTo>
                      <a:lnTo>
                        <a:pt x="92" y="807"/>
                      </a:lnTo>
                      <a:lnTo>
                        <a:pt x="85" y="807"/>
                      </a:lnTo>
                      <a:lnTo>
                        <a:pt x="85" y="807"/>
                      </a:lnTo>
                      <a:lnTo>
                        <a:pt x="83" y="807"/>
                      </a:lnTo>
                      <a:lnTo>
                        <a:pt x="83" y="809"/>
                      </a:lnTo>
                      <a:lnTo>
                        <a:pt x="79" y="807"/>
                      </a:lnTo>
                      <a:lnTo>
                        <a:pt x="77" y="807"/>
                      </a:lnTo>
                      <a:lnTo>
                        <a:pt x="71" y="807"/>
                      </a:lnTo>
                      <a:lnTo>
                        <a:pt x="70" y="805"/>
                      </a:lnTo>
                      <a:lnTo>
                        <a:pt x="70" y="805"/>
                      </a:lnTo>
                      <a:lnTo>
                        <a:pt x="66" y="807"/>
                      </a:lnTo>
                      <a:lnTo>
                        <a:pt x="66" y="807"/>
                      </a:lnTo>
                      <a:lnTo>
                        <a:pt x="64" y="807"/>
                      </a:lnTo>
                      <a:lnTo>
                        <a:pt x="62" y="805"/>
                      </a:lnTo>
                      <a:lnTo>
                        <a:pt x="60" y="805"/>
                      </a:lnTo>
                      <a:lnTo>
                        <a:pt x="56" y="805"/>
                      </a:lnTo>
                      <a:lnTo>
                        <a:pt x="56" y="805"/>
                      </a:lnTo>
                      <a:lnTo>
                        <a:pt x="53" y="804"/>
                      </a:lnTo>
                      <a:lnTo>
                        <a:pt x="53" y="804"/>
                      </a:lnTo>
                      <a:lnTo>
                        <a:pt x="51" y="804"/>
                      </a:lnTo>
                      <a:lnTo>
                        <a:pt x="47" y="804"/>
                      </a:lnTo>
                      <a:lnTo>
                        <a:pt x="45" y="804"/>
                      </a:lnTo>
                      <a:lnTo>
                        <a:pt x="43" y="805"/>
                      </a:lnTo>
                      <a:lnTo>
                        <a:pt x="43" y="805"/>
                      </a:lnTo>
                      <a:lnTo>
                        <a:pt x="41" y="805"/>
                      </a:lnTo>
                      <a:lnTo>
                        <a:pt x="40" y="805"/>
                      </a:lnTo>
                      <a:lnTo>
                        <a:pt x="40" y="807"/>
                      </a:lnTo>
                      <a:lnTo>
                        <a:pt x="40" y="809"/>
                      </a:lnTo>
                      <a:lnTo>
                        <a:pt x="38" y="811"/>
                      </a:lnTo>
                      <a:lnTo>
                        <a:pt x="36" y="815"/>
                      </a:lnTo>
                      <a:lnTo>
                        <a:pt x="34" y="815"/>
                      </a:lnTo>
                      <a:lnTo>
                        <a:pt x="28" y="815"/>
                      </a:lnTo>
                      <a:lnTo>
                        <a:pt x="26" y="815"/>
                      </a:lnTo>
                      <a:lnTo>
                        <a:pt x="19" y="819"/>
                      </a:lnTo>
                      <a:lnTo>
                        <a:pt x="17" y="819"/>
                      </a:lnTo>
                      <a:lnTo>
                        <a:pt x="17" y="819"/>
                      </a:lnTo>
                      <a:lnTo>
                        <a:pt x="15" y="819"/>
                      </a:lnTo>
                      <a:lnTo>
                        <a:pt x="17" y="819"/>
                      </a:lnTo>
                      <a:lnTo>
                        <a:pt x="19" y="817"/>
                      </a:lnTo>
                      <a:lnTo>
                        <a:pt x="19" y="817"/>
                      </a:lnTo>
                      <a:lnTo>
                        <a:pt x="19" y="815"/>
                      </a:lnTo>
                      <a:lnTo>
                        <a:pt x="19" y="815"/>
                      </a:lnTo>
                      <a:lnTo>
                        <a:pt x="17" y="813"/>
                      </a:lnTo>
                      <a:lnTo>
                        <a:pt x="17" y="813"/>
                      </a:lnTo>
                      <a:lnTo>
                        <a:pt x="15" y="813"/>
                      </a:lnTo>
                      <a:lnTo>
                        <a:pt x="15" y="813"/>
                      </a:lnTo>
                      <a:lnTo>
                        <a:pt x="13" y="813"/>
                      </a:lnTo>
                      <a:lnTo>
                        <a:pt x="13" y="815"/>
                      </a:lnTo>
                      <a:lnTo>
                        <a:pt x="13" y="815"/>
                      </a:lnTo>
                      <a:lnTo>
                        <a:pt x="13" y="817"/>
                      </a:lnTo>
                      <a:lnTo>
                        <a:pt x="13" y="815"/>
                      </a:lnTo>
                      <a:lnTo>
                        <a:pt x="13" y="815"/>
                      </a:lnTo>
                      <a:lnTo>
                        <a:pt x="13" y="813"/>
                      </a:lnTo>
                      <a:lnTo>
                        <a:pt x="13" y="813"/>
                      </a:lnTo>
                      <a:lnTo>
                        <a:pt x="11" y="813"/>
                      </a:lnTo>
                      <a:lnTo>
                        <a:pt x="11" y="813"/>
                      </a:lnTo>
                      <a:lnTo>
                        <a:pt x="9" y="811"/>
                      </a:lnTo>
                      <a:lnTo>
                        <a:pt x="6" y="805"/>
                      </a:lnTo>
                      <a:lnTo>
                        <a:pt x="4" y="804"/>
                      </a:lnTo>
                      <a:lnTo>
                        <a:pt x="0" y="800"/>
                      </a:lnTo>
                      <a:lnTo>
                        <a:pt x="4" y="798"/>
                      </a:lnTo>
                      <a:lnTo>
                        <a:pt x="9" y="796"/>
                      </a:lnTo>
                      <a:lnTo>
                        <a:pt x="17" y="796"/>
                      </a:lnTo>
                      <a:lnTo>
                        <a:pt x="23" y="798"/>
                      </a:lnTo>
                      <a:lnTo>
                        <a:pt x="23" y="790"/>
                      </a:lnTo>
                      <a:lnTo>
                        <a:pt x="23" y="785"/>
                      </a:lnTo>
                      <a:lnTo>
                        <a:pt x="23" y="777"/>
                      </a:lnTo>
                      <a:lnTo>
                        <a:pt x="23" y="768"/>
                      </a:lnTo>
                      <a:lnTo>
                        <a:pt x="23" y="762"/>
                      </a:lnTo>
                      <a:lnTo>
                        <a:pt x="25" y="757"/>
                      </a:lnTo>
                      <a:lnTo>
                        <a:pt x="23" y="755"/>
                      </a:lnTo>
                      <a:lnTo>
                        <a:pt x="23" y="753"/>
                      </a:lnTo>
                      <a:lnTo>
                        <a:pt x="19" y="751"/>
                      </a:lnTo>
                      <a:lnTo>
                        <a:pt x="17" y="751"/>
                      </a:lnTo>
                      <a:lnTo>
                        <a:pt x="17" y="749"/>
                      </a:lnTo>
                      <a:lnTo>
                        <a:pt x="17" y="749"/>
                      </a:lnTo>
                      <a:lnTo>
                        <a:pt x="17" y="749"/>
                      </a:lnTo>
                      <a:lnTo>
                        <a:pt x="19" y="749"/>
                      </a:lnTo>
                      <a:lnTo>
                        <a:pt x="19" y="749"/>
                      </a:lnTo>
                      <a:lnTo>
                        <a:pt x="25" y="747"/>
                      </a:lnTo>
                      <a:lnTo>
                        <a:pt x="28" y="745"/>
                      </a:lnTo>
                      <a:lnTo>
                        <a:pt x="28" y="742"/>
                      </a:lnTo>
                      <a:lnTo>
                        <a:pt x="30" y="740"/>
                      </a:lnTo>
                      <a:lnTo>
                        <a:pt x="30" y="740"/>
                      </a:lnTo>
                      <a:lnTo>
                        <a:pt x="32" y="740"/>
                      </a:lnTo>
                      <a:lnTo>
                        <a:pt x="34" y="740"/>
                      </a:lnTo>
                      <a:lnTo>
                        <a:pt x="36" y="738"/>
                      </a:lnTo>
                      <a:lnTo>
                        <a:pt x="36" y="738"/>
                      </a:lnTo>
                      <a:lnTo>
                        <a:pt x="36" y="736"/>
                      </a:lnTo>
                      <a:lnTo>
                        <a:pt x="38" y="734"/>
                      </a:lnTo>
                      <a:lnTo>
                        <a:pt x="40" y="732"/>
                      </a:lnTo>
                      <a:lnTo>
                        <a:pt x="41" y="732"/>
                      </a:lnTo>
                      <a:lnTo>
                        <a:pt x="41" y="730"/>
                      </a:lnTo>
                      <a:lnTo>
                        <a:pt x="41" y="728"/>
                      </a:lnTo>
                      <a:lnTo>
                        <a:pt x="41" y="727"/>
                      </a:lnTo>
                      <a:lnTo>
                        <a:pt x="43" y="727"/>
                      </a:lnTo>
                      <a:lnTo>
                        <a:pt x="45" y="725"/>
                      </a:lnTo>
                      <a:lnTo>
                        <a:pt x="60" y="721"/>
                      </a:lnTo>
                      <a:lnTo>
                        <a:pt x="62" y="721"/>
                      </a:lnTo>
                      <a:lnTo>
                        <a:pt x="62" y="719"/>
                      </a:lnTo>
                      <a:lnTo>
                        <a:pt x="62" y="715"/>
                      </a:lnTo>
                      <a:lnTo>
                        <a:pt x="64" y="715"/>
                      </a:lnTo>
                      <a:lnTo>
                        <a:pt x="66" y="713"/>
                      </a:lnTo>
                      <a:lnTo>
                        <a:pt x="68" y="715"/>
                      </a:lnTo>
                      <a:lnTo>
                        <a:pt x="68" y="717"/>
                      </a:lnTo>
                      <a:lnTo>
                        <a:pt x="70" y="719"/>
                      </a:lnTo>
                      <a:lnTo>
                        <a:pt x="70" y="721"/>
                      </a:lnTo>
                      <a:lnTo>
                        <a:pt x="71" y="723"/>
                      </a:lnTo>
                      <a:lnTo>
                        <a:pt x="73" y="723"/>
                      </a:lnTo>
                      <a:lnTo>
                        <a:pt x="75" y="727"/>
                      </a:lnTo>
                      <a:lnTo>
                        <a:pt x="77" y="727"/>
                      </a:lnTo>
                      <a:lnTo>
                        <a:pt x="81" y="728"/>
                      </a:lnTo>
                      <a:lnTo>
                        <a:pt x="83" y="728"/>
                      </a:lnTo>
                      <a:lnTo>
                        <a:pt x="83" y="730"/>
                      </a:lnTo>
                      <a:lnTo>
                        <a:pt x="83" y="730"/>
                      </a:lnTo>
                      <a:lnTo>
                        <a:pt x="85" y="734"/>
                      </a:lnTo>
                      <a:lnTo>
                        <a:pt x="86" y="736"/>
                      </a:lnTo>
                      <a:lnTo>
                        <a:pt x="86" y="736"/>
                      </a:lnTo>
                      <a:lnTo>
                        <a:pt x="88" y="734"/>
                      </a:lnTo>
                      <a:lnTo>
                        <a:pt x="92" y="730"/>
                      </a:lnTo>
                      <a:lnTo>
                        <a:pt x="92" y="730"/>
                      </a:lnTo>
                      <a:lnTo>
                        <a:pt x="94" y="730"/>
                      </a:lnTo>
                      <a:lnTo>
                        <a:pt x="92" y="728"/>
                      </a:lnTo>
                      <a:lnTo>
                        <a:pt x="92" y="728"/>
                      </a:lnTo>
                      <a:lnTo>
                        <a:pt x="94" y="727"/>
                      </a:lnTo>
                      <a:lnTo>
                        <a:pt x="96" y="727"/>
                      </a:lnTo>
                      <a:lnTo>
                        <a:pt x="96" y="727"/>
                      </a:lnTo>
                      <a:lnTo>
                        <a:pt x="98" y="728"/>
                      </a:lnTo>
                      <a:lnTo>
                        <a:pt x="98" y="728"/>
                      </a:lnTo>
                      <a:lnTo>
                        <a:pt x="100" y="728"/>
                      </a:lnTo>
                      <a:lnTo>
                        <a:pt x="102" y="727"/>
                      </a:lnTo>
                      <a:lnTo>
                        <a:pt x="103" y="725"/>
                      </a:lnTo>
                      <a:lnTo>
                        <a:pt x="103" y="725"/>
                      </a:lnTo>
                      <a:lnTo>
                        <a:pt x="105" y="725"/>
                      </a:lnTo>
                      <a:lnTo>
                        <a:pt x="105" y="725"/>
                      </a:lnTo>
                      <a:lnTo>
                        <a:pt x="107" y="725"/>
                      </a:lnTo>
                      <a:lnTo>
                        <a:pt x="107" y="723"/>
                      </a:lnTo>
                      <a:lnTo>
                        <a:pt x="107" y="723"/>
                      </a:lnTo>
                      <a:lnTo>
                        <a:pt x="107" y="723"/>
                      </a:lnTo>
                      <a:lnTo>
                        <a:pt x="107" y="723"/>
                      </a:lnTo>
                      <a:lnTo>
                        <a:pt x="109" y="723"/>
                      </a:lnTo>
                      <a:lnTo>
                        <a:pt x="109" y="723"/>
                      </a:lnTo>
                      <a:lnTo>
                        <a:pt x="107" y="719"/>
                      </a:lnTo>
                      <a:lnTo>
                        <a:pt x="107" y="717"/>
                      </a:lnTo>
                      <a:lnTo>
                        <a:pt x="109" y="715"/>
                      </a:lnTo>
                      <a:lnTo>
                        <a:pt x="109" y="713"/>
                      </a:lnTo>
                      <a:lnTo>
                        <a:pt x="109" y="706"/>
                      </a:lnTo>
                      <a:lnTo>
                        <a:pt x="109" y="706"/>
                      </a:lnTo>
                      <a:lnTo>
                        <a:pt x="109" y="704"/>
                      </a:lnTo>
                      <a:lnTo>
                        <a:pt x="115" y="704"/>
                      </a:lnTo>
                      <a:lnTo>
                        <a:pt x="115" y="704"/>
                      </a:lnTo>
                      <a:lnTo>
                        <a:pt x="117" y="704"/>
                      </a:lnTo>
                      <a:lnTo>
                        <a:pt x="118" y="706"/>
                      </a:lnTo>
                      <a:lnTo>
                        <a:pt x="118" y="708"/>
                      </a:lnTo>
                      <a:lnTo>
                        <a:pt x="120" y="708"/>
                      </a:lnTo>
                      <a:lnTo>
                        <a:pt x="120" y="708"/>
                      </a:lnTo>
                      <a:lnTo>
                        <a:pt x="122" y="708"/>
                      </a:lnTo>
                      <a:lnTo>
                        <a:pt x="124" y="708"/>
                      </a:lnTo>
                      <a:lnTo>
                        <a:pt x="126" y="708"/>
                      </a:lnTo>
                      <a:lnTo>
                        <a:pt x="126" y="708"/>
                      </a:lnTo>
                      <a:lnTo>
                        <a:pt x="128" y="706"/>
                      </a:lnTo>
                      <a:lnTo>
                        <a:pt x="128" y="706"/>
                      </a:lnTo>
                      <a:lnTo>
                        <a:pt x="128" y="706"/>
                      </a:lnTo>
                      <a:lnTo>
                        <a:pt x="130" y="706"/>
                      </a:lnTo>
                      <a:lnTo>
                        <a:pt x="132" y="702"/>
                      </a:lnTo>
                      <a:lnTo>
                        <a:pt x="133" y="702"/>
                      </a:lnTo>
                      <a:lnTo>
                        <a:pt x="139" y="700"/>
                      </a:lnTo>
                      <a:lnTo>
                        <a:pt x="143" y="700"/>
                      </a:lnTo>
                      <a:lnTo>
                        <a:pt x="145" y="698"/>
                      </a:lnTo>
                      <a:lnTo>
                        <a:pt x="148" y="696"/>
                      </a:lnTo>
                      <a:lnTo>
                        <a:pt x="150" y="695"/>
                      </a:lnTo>
                      <a:lnTo>
                        <a:pt x="152" y="695"/>
                      </a:lnTo>
                      <a:lnTo>
                        <a:pt x="156" y="693"/>
                      </a:lnTo>
                      <a:lnTo>
                        <a:pt x="158" y="693"/>
                      </a:lnTo>
                      <a:lnTo>
                        <a:pt x="158" y="693"/>
                      </a:lnTo>
                      <a:lnTo>
                        <a:pt x="158" y="693"/>
                      </a:lnTo>
                      <a:lnTo>
                        <a:pt x="158" y="695"/>
                      </a:lnTo>
                      <a:lnTo>
                        <a:pt x="158" y="696"/>
                      </a:lnTo>
                      <a:lnTo>
                        <a:pt x="158" y="696"/>
                      </a:lnTo>
                      <a:lnTo>
                        <a:pt x="158" y="696"/>
                      </a:lnTo>
                      <a:lnTo>
                        <a:pt x="158" y="698"/>
                      </a:lnTo>
                      <a:lnTo>
                        <a:pt x="160" y="702"/>
                      </a:lnTo>
                      <a:lnTo>
                        <a:pt x="162" y="702"/>
                      </a:lnTo>
                      <a:lnTo>
                        <a:pt x="163" y="704"/>
                      </a:lnTo>
                      <a:lnTo>
                        <a:pt x="163" y="704"/>
                      </a:lnTo>
                      <a:lnTo>
                        <a:pt x="162" y="706"/>
                      </a:lnTo>
                      <a:lnTo>
                        <a:pt x="160" y="708"/>
                      </a:lnTo>
                      <a:lnTo>
                        <a:pt x="160" y="710"/>
                      </a:lnTo>
                      <a:lnTo>
                        <a:pt x="160" y="710"/>
                      </a:lnTo>
                      <a:lnTo>
                        <a:pt x="156" y="711"/>
                      </a:lnTo>
                      <a:lnTo>
                        <a:pt x="154" y="711"/>
                      </a:lnTo>
                      <a:lnTo>
                        <a:pt x="154" y="713"/>
                      </a:lnTo>
                      <a:lnTo>
                        <a:pt x="154" y="713"/>
                      </a:lnTo>
                      <a:lnTo>
                        <a:pt x="154" y="715"/>
                      </a:lnTo>
                      <a:lnTo>
                        <a:pt x="156" y="717"/>
                      </a:lnTo>
                      <a:lnTo>
                        <a:pt x="158" y="721"/>
                      </a:lnTo>
                      <a:lnTo>
                        <a:pt x="158" y="721"/>
                      </a:lnTo>
                      <a:lnTo>
                        <a:pt x="158" y="723"/>
                      </a:lnTo>
                      <a:lnTo>
                        <a:pt x="158" y="723"/>
                      </a:lnTo>
                      <a:lnTo>
                        <a:pt x="158" y="725"/>
                      </a:lnTo>
                      <a:lnTo>
                        <a:pt x="158" y="727"/>
                      </a:lnTo>
                      <a:lnTo>
                        <a:pt x="158" y="728"/>
                      </a:lnTo>
                      <a:lnTo>
                        <a:pt x="160" y="728"/>
                      </a:lnTo>
                      <a:lnTo>
                        <a:pt x="158" y="734"/>
                      </a:lnTo>
                      <a:lnTo>
                        <a:pt x="158" y="736"/>
                      </a:lnTo>
                      <a:lnTo>
                        <a:pt x="160" y="736"/>
                      </a:lnTo>
                      <a:lnTo>
                        <a:pt x="162" y="736"/>
                      </a:lnTo>
                      <a:lnTo>
                        <a:pt x="162" y="736"/>
                      </a:lnTo>
                      <a:lnTo>
                        <a:pt x="163" y="734"/>
                      </a:lnTo>
                      <a:lnTo>
                        <a:pt x="163" y="734"/>
                      </a:lnTo>
                      <a:lnTo>
                        <a:pt x="165" y="734"/>
                      </a:lnTo>
                      <a:lnTo>
                        <a:pt x="167" y="734"/>
                      </a:lnTo>
                      <a:lnTo>
                        <a:pt x="167" y="734"/>
                      </a:lnTo>
                      <a:lnTo>
                        <a:pt x="167" y="734"/>
                      </a:lnTo>
                      <a:lnTo>
                        <a:pt x="169" y="734"/>
                      </a:lnTo>
                      <a:lnTo>
                        <a:pt x="169" y="734"/>
                      </a:lnTo>
                      <a:lnTo>
                        <a:pt x="171" y="736"/>
                      </a:lnTo>
                      <a:lnTo>
                        <a:pt x="171" y="736"/>
                      </a:lnTo>
                      <a:lnTo>
                        <a:pt x="171" y="736"/>
                      </a:lnTo>
                      <a:lnTo>
                        <a:pt x="175" y="738"/>
                      </a:lnTo>
                      <a:lnTo>
                        <a:pt x="175" y="738"/>
                      </a:lnTo>
                      <a:lnTo>
                        <a:pt x="178" y="738"/>
                      </a:lnTo>
                      <a:lnTo>
                        <a:pt x="180" y="736"/>
                      </a:lnTo>
                      <a:lnTo>
                        <a:pt x="184" y="734"/>
                      </a:lnTo>
                      <a:lnTo>
                        <a:pt x="188" y="732"/>
                      </a:lnTo>
                      <a:lnTo>
                        <a:pt x="190" y="730"/>
                      </a:lnTo>
                      <a:lnTo>
                        <a:pt x="190" y="730"/>
                      </a:lnTo>
                      <a:lnTo>
                        <a:pt x="190" y="728"/>
                      </a:lnTo>
                      <a:lnTo>
                        <a:pt x="195" y="719"/>
                      </a:lnTo>
                      <a:lnTo>
                        <a:pt x="201" y="713"/>
                      </a:lnTo>
                      <a:lnTo>
                        <a:pt x="203" y="713"/>
                      </a:lnTo>
                      <a:lnTo>
                        <a:pt x="203" y="711"/>
                      </a:lnTo>
                      <a:lnTo>
                        <a:pt x="207" y="710"/>
                      </a:lnTo>
                      <a:lnTo>
                        <a:pt x="209" y="708"/>
                      </a:lnTo>
                      <a:lnTo>
                        <a:pt x="214" y="700"/>
                      </a:lnTo>
                      <a:lnTo>
                        <a:pt x="216" y="696"/>
                      </a:lnTo>
                      <a:lnTo>
                        <a:pt x="218" y="696"/>
                      </a:lnTo>
                      <a:lnTo>
                        <a:pt x="220" y="695"/>
                      </a:lnTo>
                      <a:lnTo>
                        <a:pt x="222" y="695"/>
                      </a:lnTo>
                      <a:lnTo>
                        <a:pt x="229" y="691"/>
                      </a:lnTo>
                      <a:lnTo>
                        <a:pt x="231" y="689"/>
                      </a:lnTo>
                      <a:lnTo>
                        <a:pt x="233" y="689"/>
                      </a:lnTo>
                      <a:lnTo>
                        <a:pt x="235" y="689"/>
                      </a:lnTo>
                      <a:lnTo>
                        <a:pt x="235" y="687"/>
                      </a:lnTo>
                      <a:lnTo>
                        <a:pt x="237" y="685"/>
                      </a:lnTo>
                      <a:lnTo>
                        <a:pt x="237" y="685"/>
                      </a:lnTo>
                      <a:lnTo>
                        <a:pt x="239" y="678"/>
                      </a:lnTo>
                      <a:lnTo>
                        <a:pt x="239" y="676"/>
                      </a:lnTo>
                      <a:lnTo>
                        <a:pt x="240" y="676"/>
                      </a:lnTo>
                      <a:lnTo>
                        <a:pt x="242" y="676"/>
                      </a:lnTo>
                      <a:lnTo>
                        <a:pt x="252" y="672"/>
                      </a:lnTo>
                      <a:lnTo>
                        <a:pt x="255" y="672"/>
                      </a:lnTo>
                      <a:lnTo>
                        <a:pt x="259" y="672"/>
                      </a:lnTo>
                      <a:lnTo>
                        <a:pt x="261" y="670"/>
                      </a:lnTo>
                      <a:lnTo>
                        <a:pt x="265" y="668"/>
                      </a:lnTo>
                      <a:lnTo>
                        <a:pt x="267" y="666"/>
                      </a:lnTo>
                      <a:lnTo>
                        <a:pt x="269" y="663"/>
                      </a:lnTo>
                      <a:lnTo>
                        <a:pt x="269" y="661"/>
                      </a:lnTo>
                      <a:lnTo>
                        <a:pt x="269" y="661"/>
                      </a:lnTo>
                      <a:lnTo>
                        <a:pt x="271" y="657"/>
                      </a:lnTo>
                      <a:lnTo>
                        <a:pt x="272" y="653"/>
                      </a:lnTo>
                      <a:lnTo>
                        <a:pt x="272" y="653"/>
                      </a:lnTo>
                      <a:lnTo>
                        <a:pt x="274" y="651"/>
                      </a:lnTo>
                      <a:lnTo>
                        <a:pt x="276" y="646"/>
                      </a:lnTo>
                      <a:lnTo>
                        <a:pt x="282" y="640"/>
                      </a:lnTo>
                      <a:lnTo>
                        <a:pt x="282" y="636"/>
                      </a:lnTo>
                      <a:lnTo>
                        <a:pt x="284" y="633"/>
                      </a:lnTo>
                      <a:lnTo>
                        <a:pt x="287" y="627"/>
                      </a:lnTo>
                      <a:lnTo>
                        <a:pt x="289" y="625"/>
                      </a:lnTo>
                      <a:lnTo>
                        <a:pt x="289" y="623"/>
                      </a:lnTo>
                      <a:lnTo>
                        <a:pt x="289" y="621"/>
                      </a:lnTo>
                      <a:lnTo>
                        <a:pt x="289" y="621"/>
                      </a:lnTo>
                      <a:lnTo>
                        <a:pt x="287" y="619"/>
                      </a:lnTo>
                      <a:lnTo>
                        <a:pt x="287" y="619"/>
                      </a:lnTo>
                      <a:lnTo>
                        <a:pt x="287" y="618"/>
                      </a:lnTo>
                      <a:lnTo>
                        <a:pt x="287" y="614"/>
                      </a:lnTo>
                      <a:lnTo>
                        <a:pt x="287" y="614"/>
                      </a:lnTo>
                      <a:lnTo>
                        <a:pt x="286" y="612"/>
                      </a:lnTo>
                      <a:lnTo>
                        <a:pt x="286" y="610"/>
                      </a:lnTo>
                      <a:lnTo>
                        <a:pt x="286" y="606"/>
                      </a:lnTo>
                      <a:lnTo>
                        <a:pt x="286" y="603"/>
                      </a:lnTo>
                      <a:lnTo>
                        <a:pt x="286" y="599"/>
                      </a:lnTo>
                      <a:lnTo>
                        <a:pt x="286" y="591"/>
                      </a:lnTo>
                      <a:lnTo>
                        <a:pt x="286" y="589"/>
                      </a:lnTo>
                      <a:lnTo>
                        <a:pt x="287" y="586"/>
                      </a:lnTo>
                      <a:lnTo>
                        <a:pt x="289" y="574"/>
                      </a:lnTo>
                      <a:lnTo>
                        <a:pt x="287" y="558"/>
                      </a:lnTo>
                      <a:lnTo>
                        <a:pt x="287" y="554"/>
                      </a:lnTo>
                      <a:lnTo>
                        <a:pt x="286" y="554"/>
                      </a:lnTo>
                      <a:lnTo>
                        <a:pt x="286" y="554"/>
                      </a:lnTo>
                      <a:lnTo>
                        <a:pt x="286" y="552"/>
                      </a:lnTo>
                      <a:lnTo>
                        <a:pt x="286" y="550"/>
                      </a:lnTo>
                      <a:lnTo>
                        <a:pt x="286" y="550"/>
                      </a:lnTo>
                      <a:lnTo>
                        <a:pt x="286" y="546"/>
                      </a:lnTo>
                      <a:lnTo>
                        <a:pt x="286" y="544"/>
                      </a:lnTo>
                      <a:lnTo>
                        <a:pt x="286" y="544"/>
                      </a:lnTo>
                      <a:lnTo>
                        <a:pt x="287" y="542"/>
                      </a:lnTo>
                      <a:lnTo>
                        <a:pt x="287" y="541"/>
                      </a:lnTo>
                      <a:lnTo>
                        <a:pt x="289" y="539"/>
                      </a:lnTo>
                      <a:lnTo>
                        <a:pt x="291" y="537"/>
                      </a:lnTo>
                      <a:lnTo>
                        <a:pt x="293" y="535"/>
                      </a:lnTo>
                      <a:lnTo>
                        <a:pt x="297" y="531"/>
                      </a:lnTo>
                      <a:lnTo>
                        <a:pt x="301" y="529"/>
                      </a:lnTo>
                      <a:lnTo>
                        <a:pt x="304" y="524"/>
                      </a:lnTo>
                      <a:lnTo>
                        <a:pt x="306" y="524"/>
                      </a:lnTo>
                      <a:lnTo>
                        <a:pt x="306" y="522"/>
                      </a:lnTo>
                      <a:lnTo>
                        <a:pt x="306" y="522"/>
                      </a:lnTo>
                      <a:lnTo>
                        <a:pt x="308" y="522"/>
                      </a:lnTo>
                      <a:lnTo>
                        <a:pt x="310" y="522"/>
                      </a:lnTo>
                      <a:lnTo>
                        <a:pt x="310" y="520"/>
                      </a:lnTo>
                      <a:lnTo>
                        <a:pt x="310" y="520"/>
                      </a:lnTo>
                      <a:lnTo>
                        <a:pt x="310" y="520"/>
                      </a:lnTo>
                      <a:lnTo>
                        <a:pt x="316" y="511"/>
                      </a:lnTo>
                      <a:lnTo>
                        <a:pt x="317" y="509"/>
                      </a:lnTo>
                      <a:lnTo>
                        <a:pt x="317" y="507"/>
                      </a:lnTo>
                      <a:lnTo>
                        <a:pt x="317" y="505"/>
                      </a:lnTo>
                      <a:lnTo>
                        <a:pt x="317" y="503"/>
                      </a:lnTo>
                      <a:lnTo>
                        <a:pt x="319" y="501"/>
                      </a:lnTo>
                      <a:lnTo>
                        <a:pt x="321" y="497"/>
                      </a:lnTo>
                      <a:lnTo>
                        <a:pt x="323" y="494"/>
                      </a:lnTo>
                      <a:lnTo>
                        <a:pt x="325" y="492"/>
                      </a:lnTo>
                      <a:lnTo>
                        <a:pt x="327" y="486"/>
                      </a:lnTo>
                      <a:lnTo>
                        <a:pt x="329" y="484"/>
                      </a:lnTo>
                      <a:lnTo>
                        <a:pt x="331" y="482"/>
                      </a:lnTo>
                      <a:lnTo>
                        <a:pt x="331" y="479"/>
                      </a:lnTo>
                      <a:lnTo>
                        <a:pt x="332" y="477"/>
                      </a:lnTo>
                      <a:lnTo>
                        <a:pt x="332" y="477"/>
                      </a:lnTo>
                      <a:lnTo>
                        <a:pt x="332" y="477"/>
                      </a:lnTo>
                      <a:lnTo>
                        <a:pt x="334" y="475"/>
                      </a:lnTo>
                      <a:lnTo>
                        <a:pt x="338" y="473"/>
                      </a:lnTo>
                      <a:lnTo>
                        <a:pt x="340" y="469"/>
                      </a:lnTo>
                      <a:lnTo>
                        <a:pt x="344" y="467"/>
                      </a:lnTo>
                      <a:lnTo>
                        <a:pt x="344" y="465"/>
                      </a:lnTo>
                      <a:lnTo>
                        <a:pt x="346" y="465"/>
                      </a:lnTo>
                      <a:lnTo>
                        <a:pt x="346" y="464"/>
                      </a:lnTo>
                      <a:lnTo>
                        <a:pt x="346" y="464"/>
                      </a:lnTo>
                      <a:lnTo>
                        <a:pt x="348" y="464"/>
                      </a:lnTo>
                      <a:lnTo>
                        <a:pt x="349" y="464"/>
                      </a:lnTo>
                      <a:lnTo>
                        <a:pt x="353" y="462"/>
                      </a:lnTo>
                      <a:lnTo>
                        <a:pt x="357" y="460"/>
                      </a:lnTo>
                      <a:lnTo>
                        <a:pt x="359" y="460"/>
                      </a:lnTo>
                      <a:lnTo>
                        <a:pt x="363" y="460"/>
                      </a:lnTo>
                      <a:lnTo>
                        <a:pt x="366" y="458"/>
                      </a:lnTo>
                      <a:lnTo>
                        <a:pt x="368" y="456"/>
                      </a:lnTo>
                      <a:lnTo>
                        <a:pt x="368" y="456"/>
                      </a:lnTo>
                      <a:lnTo>
                        <a:pt x="370" y="456"/>
                      </a:lnTo>
                      <a:lnTo>
                        <a:pt x="370" y="454"/>
                      </a:lnTo>
                      <a:lnTo>
                        <a:pt x="372" y="452"/>
                      </a:lnTo>
                      <a:lnTo>
                        <a:pt x="374" y="450"/>
                      </a:lnTo>
                      <a:lnTo>
                        <a:pt x="387" y="435"/>
                      </a:lnTo>
                      <a:lnTo>
                        <a:pt x="389" y="434"/>
                      </a:lnTo>
                      <a:lnTo>
                        <a:pt x="391" y="432"/>
                      </a:lnTo>
                      <a:lnTo>
                        <a:pt x="391" y="432"/>
                      </a:lnTo>
                      <a:lnTo>
                        <a:pt x="391" y="432"/>
                      </a:lnTo>
                      <a:lnTo>
                        <a:pt x="391" y="432"/>
                      </a:lnTo>
                      <a:lnTo>
                        <a:pt x="391" y="430"/>
                      </a:lnTo>
                      <a:lnTo>
                        <a:pt x="393" y="430"/>
                      </a:lnTo>
                      <a:lnTo>
                        <a:pt x="396" y="424"/>
                      </a:lnTo>
                      <a:lnTo>
                        <a:pt x="398" y="424"/>
                      </a:lnTo>
                      <a:lnTo>
                        <a:pt x="398" y="422"/>
                      </a:lnTo>
                      <a:lnTo>
                        <a:pt x="398" y="409"/>
                      </a:lnTo>
                      <a:lnTo>
                        <a:pt x="396" y="404"/>
                      </a:lnTo>
                      <a:lnTo>
                        <a:pt x="396" y="400"/>
                      </a:lnTo>
                      <a:lnTo>
                        <a:pt x="398" y="387"/>
                      </a:lnTo>
                      <a:lnTo>
                        <a:pt x="400" y="383"/>
                      </a:lnTo>
                      <a:lnTo>
                        <a:pt x="406" y="368"/>
                      </a:lnTo>
                      <a:lnTo>
                        <a:pt x="411" y="358"/>
                      </a:lnTo>
                      <a:lnTo>
                        <a:pt x="413" y="358"/>
                      </a:lnTo>
                      <a:lnTo>
                        <a:pt x="413" y="351"/>
                      </a:lnTo>
                      <a:lnTo>
                        <a:pt x="413" y="349"/>
                      </a:lnTo>
                      <a:lnTo>
                        <a:pt x="413" y="349"/>
                      </a:lnTo>
                      <a:lnTo>
                        <a:pt x="411" y="347"/>
                      </a:lnTo>
                      <a:lnTo>
                        <a:pt x="411" y="347"/>
                      </a:lnTo>
                      <a:lnTo>
                        <a:pt x="409" y="343"/>
                      </a:lnTo>
                      <a:lnTo>
                        <a:pt x="409" y="342"/>
                      </a:lnTo>
                      <a:lnTo>
                        <a:pt x="408" y="340"/>
                      </a:lnTo>
                      <a:lnTo>
                        <a:pt x="409" y="334"/>
                      </a:lnTo>
                      <a:lnTo>
                        <a:pt x="409" y="332"/>
                      </a:lnTo>
                      <a:lnTo>
                        <a:pt x="408" y="323"/>
                      </a:lnTo>
                      <a:lnTo>
                        <a:pt x="408" y="317"/>
                      </a:lnTo>
                      <a:lnTo>
                        <a:pt x="408" y="311"/>
                      </a:lnTo>
                      <a:lnTo>
                        <a:pt x="408" y="311"/>
                      </a:lnTo>
                      <a:lnTo>
                        <a:pt x="408" y="308"/>
                      </a:lnTo>
                      <a:lnTo>
                        <a:pt x="409" y="306"/>
                      </a:lnTo>
                      <a:lnTo>
                        <a:pt x="413" y="302"/>
                      </a:lnTo>
                      <a:lnTo>
                        <a:pt x="413" y="300"/>
                      </a:lnTo>
                      <a:lnTo>
                        <a:pt x="413" y="295"/>
                      </a:lnTo>
                      <a:lnTo>
                        <a:pt x="417" y="287"/>
                      </a:lnTo>
                      <a:lnTo>
                        <a:pt x="417" y="285"/>
                      </a:lnTo>
                      <a:lnTo>
                        <a:pt x="417" y="283"/>
                      </a:lnTo>
                      <a:lnTo>
                        <a:pt x="421" y="274"/>
                      </a:lnTo>
                      <a:lnTo>
                        <a:pt x="421" y="272"/>
                      </a:lnTo>
                      <a:lnTo>
                        <a:pt x="421" y="251"/>
                      </a:lnTo>
                      <a:lnTo>
                        <a:pt x="421" y="251"/>
                      </a:lnTo>
                      <a:lnTo>
                        <a:pt x="423" y="248"/>
                      </a:lnTo>
                      <a:lnTo>
                        <a:pt x="423" y="248"/>
                      </a:lnTo>
                      <a:lnTo>
                        <a:pt x="423" y="246"/>
                      </a:lnTo>
                      <a:lnTo>
                        <a:pt x="423" y="242"/>
                      </a:lnTo>
                      <a:lnTo>
                        <a:pt x="423" y="236"/>
                      </a:lnTo>
                      <a:lnTo>
                        <a:pt x="423" y="233"/>
                      </a:lnTo>
                      <a:lnTo>
                        <a:pt x="421" y="231"/>
                      </a:lnTo>
                      <a:lnTo>
                        <a:pt x="421" y="231"/>
                      </a:lnTo>
                      <a:lnTo>
                        <a:pt x="425" y="223"/>
                      </a:lnTo>
                      <a:lnTo>
                        <a:pt x="425" y="221"/>
                      </a:lnTo>
                      <a:lnTo>
                        <a:pt x="426" y="219"/>
                      </a:lnTo>
                      <a:lnTo>
                        <a:pt x="426" y="219"/>
                      </a:lnTo>
                      <a:lnTo>
                        <a:pt x="428" y="219"/>
                      </a:lnTo>
                      <a:lnTo>
                        <a:pt x="430" y="216"/>
                      </a:lnTo>
                      <a:lnTo>
                        <a:pt x="430" y="214"/>
                      </a:lnTo>
                      <a:lnTo>
                        <a:pt x="432" y="212"/>
                      </a:lnTo>
                      <a:lnTo>
                        <a:pt x="432" y="210"/>
                      </a:lnTo>
                      <a:lnTo>
                        <a:pt x="432" y="206"/>
                      </a:lnTo>
                      <a:lnTo>
                        <a:pt x="434" y="206"/>
                      </a:lnTo>
                      <a:lnTo>
                        <a:pt x="434" y="204"/>
                      </a:lnTo>
                      <a:lnTo>
                        <a:pt x="438" y="201"/>
                      </a:lnTo>
                      <a:lnTo>
                        <a:pt x="440" y="201"/>
                      </a:lnTo>
                      <a:lnTo>
                        <a:pt x="440" y="201"/>
                      </a:lnTo>
                      <a:lnTo>
                        <a:pt x="445" y="191"/>
                      </a:lnTo>
                      <a:lnTo>
                        <a:pt x="447" y="186"/>
                      </a:lnTo>
                      <a:lnTo>
                        <a:pt x="447" y="184"/>
                      </a:lnTo>
                      <a:lnTo>
                        <a:pt x="447" y="182"/>
                      </a:lnTo>
                      <a:lnTo>
                        <a:pt x="449" y="178"/>
                      </a:lnTo>
                      <a:lnTo>
                        <a:pt x="451" y="176"/>
                      </a:lnTo>
                      <a:lnTo>
                        <a:pt x="451" y="176"/>
                      </a:lnTo>
                      <a:lnTo>
                        <a:pt x="451" y="174"/>
                      </a:lnTo>
                      <a:lnTo>
                        <a:pt x="451" y="174"/>
                      </a:lnTo>
                      <a:lnTo>
                        <a:pt x="453" y="173"/>
                      </a:lnTo>
                      <a:lnTo>
                        <a:pt x="455" y="165"/>
                      </a:lnTo>
                      <a:lnTo>
                        <a:pt x="455" y="163"/>
                      </a:lnTo>
                      <a:lnTo>
                        <a:pt x="456" y="163"/>
                      </a:lnTo>
                      <a:lnTo>
                        <a:pt x="458" y="161"/>
                      </a:lnTo>
                      <a:lnTo>
                        <a:pt x="460" y="161"/>
                      </a:lnTo>
                      <a:lnTo>
                        <a:pt x="460" y="159"/>
                      </a:lnTo>
                      <a:lnTo>
                        <a:pt x="460" y="159"/>
                      </a:lnTo>
                      <a:lnTo>
                        <a:pt x="462" y="158"/>
                      </a:lnTo>
                      <a:lnTo>
                        <a:pt x="462" y="146"/>
                      </a:lnTo>
                      <a:lnTo>
                        <a:pt x="462" y="137"/>
                      </a:lnTo>
                      <a:lnTo>
                        <a:pt x="462" y="135"/>
                      </a:lnTo>
                      <a:lnTo>
                        <a:pt x="458" y="118"/>
                      </a:lnTo>
                      <a:lnTo>
                        <a:pt x="460" y="111"/>
                      </a:lnTo>
                      <a:lnTo>
                        <a:pt x="460" y="107"/>
                      </a:lnTo>
                      <a:lnTo>
                        <a:pt x="460" y="105"/>
                      </a:lnTo>
                      <a:lnTo>
                        <a:pt x="462" y="103"/>
                      </a:lnTo>
                      <a:lnTo>
                        <a:pt x="462" y="99"/>
                      </a:lnTo>
                      <a:lnTo>
                        <a:pt x="462" y="96"/>
                      </a:lnTo>
                      <a:lnTo>
                        <a:pt x="462" y="88"/>
                      </a:lnTo>
                      <a:lnTo>
                        <a:pt x="460" y="86"/>
                      </a:lnTo>
                      <a:lnTo>
                        <a:pt x="458" y="81"/>
                      </a:lnTo>
                      <a:lnTo>
                        <a:pt x="458" y="81"/>
                      </a:lnTo>
                      <a:lnTo>
                        <a:pt x="458" y="79"/>
                      </a:lnTo>
                      <a:lnTo>
                        <a:pt x="455" y="77"/>
                      </a:lnTo>
                      <a:lnTo>
                        <a:pt x="455" y="77"/>
                      </a:lnTo>
                      <a:lnTo>
                        <a:pt x="455" y="75"/>
                      </a:lnTo>
                      <a:lnTo>
                        <a:pt x="456" y="73"/>
                      </a:lnTo>
                      <a:lnTo>
                        <a:pt x="458" y="71"/>
                      </a:lnTo>
                      <a:lnTo>
                        <a:pt x="458" y="71"/>
                      </a:lnTo>
                      <a:lnTo>
                        <a:pt x="460" y="73"/>
                      </a:lnTo>
                      <a:lnTo>
                        <a:pt x="462" y="73"/>
                      </a:lnTo>
                      <a:lnTo>
                        <a:pt x="464" y="71"/>
                      </a:lnTo>
                      <a:lnTo>
                        <a:pt x="468" y="71"/>
                      </a:lnTo>
                      <a:lnTo>
                        <a:pt x="470" y="69"/>
                      </a:lnTo>
                      <a:lnTo>
                        <a:pt x="471" y="67"/>
                      </a:lnTo>
                      <a:lnTo>
                        <a:pt x="475" y="58"/>
                      </a:lnTo>
                      <a:lnTo>
                        <a:pt x="477" y="56"/>
                      </a:lnTo>
                      <a:lnTo>
                        <a:pt x="481" y="54"/>
                      </a:lnTo>
                      <a:lnTo>
                        <a:pt x="481" y="50"/>
                      </a:lnTo>
                      <a:lnTo>
                        <a:pt x="481" y="50"/>
                      </a:lnTo>
                      <a:lnTo>
                        <a:pt x="483" y="50"/>
                      </a:lnTo>
                      <a:lnTo>
                        <a:pt x="483" y="50"/>
                      </a:lnTo>
                      <a:lnTo>
                        <a:pt x="485" y="47"/>
                      </a:lnTo>
                      <a:lnTo>
                        <a:pt x="486" y="45"/>
                      </a:lnTo>
                      <a:lnTo>
                        <a:pt x="488" y="45"/>
                      </a:lnTo>
                      <a:lnTo>
                        <a:pt x="488" y="43"/>
                      </a:lnTo>
                      <a:lnTo>
                        <a:pt x="490" y="41"/>
                      </a:lnTo>
                      <a:lnTo>
                        <a:pt x="490" y="39"/>
                      </a:lnTo>
                      <a:lnTo>
                        <a:pt x="490" y="39"/>
                      </a:lnTo>
                      <a:lnTo>
                        <a:pt x="492" y="39"/>
                      </a:lnTo>
                      <a:lnTo>
                        <a:pt x="492" y="37"/>
                      </a:lnTo>
                      <a:lnTo>
                        <a:pt x="492" y="35"/>
                      </a:lnTo>
                      <a:lnTo>
                        <a:pt x="492" y="34"/>
                      </a:lnTo>
                      <a:lnTo>
                        <a:pt x="494" y="32"/>
                      </a:lnTo>
                      <a:lnTo>
                        <a:pt x="496" y="30"/>
                      </a:lnTo>
                      <a:lnTo>
                        <a:pt x="498" y="30"/>
                      </a:lnTo>
                      <a:lnTo>
                        <a:pt x="502" y="30"/>
                      </a:lnTo>
                      <a:lnTo>
                        <a:pt x="502" y="30"/>
                      </a:lnTo>
                      <a:lnTo>
                        <a:pt x="503" y="28"/>
                      </a:lnTo>
                      <a:lnTo>
                        <a:pt x="505" y="26"/>
                      </a:lnTo>
                      <a:lnTo>
                        <a:pt x="505" y="26"/>
                      </a:lnTo>
                      <a:lnTo>
                        <a:pt x="509" y="24"/>
                      </a:lnTo>
                      <a:lnTo>
                        <a:pt x="515" y="20"/>
                      </a:lnTo>
                      <a:lnTo>
                        <a:pt x="517" y="19"/>
                      </a:lnTo>
                      <a:lnTo>
                        <a:pt x="518" y="17"/>
                      </a:lnTo>
                      <a:lnTo>
                        <a:pt x="518" y="17"/>
                      </a:lnTo>
                      <a:lnTo>
                        <a:pt x="524" y="17"/>
                      </a:lnTo>
                      <a:lnTo>
                        <a:pt x="526" y="17"/>
                      </a:lnTo>
                      <a:lnTo>
                        <a:pt x="528" y="15"/>
                      </a:lnTo>
                      <a:lnTo>
                        <a:pt x="530" y="15"/>
                      </a:lnTo>
                      <a:lnTo>
                        <a:pt x="532" y="17"/>
                      </a:lnTo>
                      <a:lnTo>
                        <a:pt x="539" y="17"/>
                      </a:lnTo>
                      <a:lnTo>
                        <a:pt x="541" y="17"/>
                      </a:lnTo>
                      <a:lnTo>
                        <a:pt x="541" y="17"/>
                      </a:lnTo>
                      <a:lnTo>
                        <a:pt x="545" y="17"/>
                      </a:lnTo>
                      <a:lnTo>
                        <a:pt x="547" y="19"/>
                      </a:lnTo>
                      <a:lnTo>
                        <a:pt x="548" y="20"/>
                      </a:lnTo>
                      <a:lnTo>
                        <a:pt x="548" y="20"/>
                      </a:lnTo>
                      <a:lnTo>
                        <a:pt x="550" y="24"/>
                      </a:lnTo>
                      <a:lnTo>
                        <a:pt x="552" y="24"/>
                      </a:lnTo>
                      <a:lnTo>
                        <a:pt x="552" y="26"/>
                      </a:lnTo>
                      <a:lnTo>
                        <a:pt x="554" y="26"/>
                      </a:lnTo>
                      <a:lnTo>
                        <a:pt x="560" y="28"/>
                      </a:lnTo>
                      <a:lnTo>
                        <a:pt x="562" y="30"/>
                      </a:lnTo>
                      <a:lnTo>
                        <a:pt x="563" y="30"/>
                      </a:lnTo>
                      <a:lnTo>
                        <a:pt x="565" y="32"/>
                      </a:lnTo>
                      <a:lnTo>
                        <a:pt x="571" y="34"/>
                      </a:lnTo>
                      <a:lnTo>
                        <a:pt x="573" y="35"/>
                      </a:lnTo>
                      <a:lnTo>
                        <a:pt x="575" y="39"/>
                      </a:lnTo>
                      <a:lnTo>
                        <a:pt x="577" y="39"/>
                      </a:lnTo>
                      <a:lnTo>
                        <a:pt x="578" y="41"/>
                      </a:lnTo>
                      <a:lnTo>
                        <a:pt x="582" y="41"/>
                      </a:lnTo>
                      <a:lnTo>
                        <a:pt x="582" y="41"/>
                      </a:lnTo>
                      <a:lnTo>
                        <a:pt x="584" y="43"/>
                      </a:lnTo>
                      <a:lnTo>
                        <a:pt x="586" y="43"/>
                      </a:lnTo>
                      <a:lnTo>
                        <a:pt x="586" y="47"/>
                      </a:lnTo>
                      <a:lnTo>
                        <a:pt x="588" y="49"/>
                      </a:lnTo>
                      <a:lnTo>
                        <a:pt x="590" y="50"/>
                      </a:lnTo>
                      <a:lnTo>
                        <a:pt x="590" y="50"/>
                      </a:lnTo>
                      <a:lnTo>
                        <a:pt x="594" y="54"/>
                      </a:lnTo>
                      <a:lnTo>
                        <a:pt x="594" y="54"/>
                      </a:lnTo>
                      <a:lnTo>
                        <a:pt x="594" y="56"/>
                      </a:lnTo>
                      <a:lnTo>
                        <a:pt x="592" y="58"/>
                      </a:lnTo>
                      <a:lnTo>
                        <a:pt x="592" y="58"/>
                      </a:lnTo>
                      <a:lnTo>
                        <a:pt x="592" y="60"/>
                      </a:lnTo>
                      <a:lnTo>
                        <a:pt x="599" y="67"/>
                      </a:lnTo>
                      <a:lnTo>
                        <a:pt x="601" y="67"/>
                      </a:lnTo>
                      <a:lnTo>
                        <a:pt x="603" y="69"/>
                      </a:lnTo>
                      <a:lnTo>
                        <a:pt x="609" y="67"/>
                      </a:lnTo>
                      <a:lnTo>
                        <a:pt x="614" y="67"/>
                      </a:lnTo>
                      <a:lnTo>
                        <a:pt x="616" y="67"/>
                      </a:lnTo>
                      <a:lnTo>
                        <a:pt x="618" y="67"/>
                      </a:lnTo>
                      <a:lnTo>
                        <a:pt x="620" y="65"/>
                      </a:lnTo>
                      <a:lnTo>
                        <a:pt x="622" y="65"/>
                      </a:lnTo>
                      <a:lnTo>
                        <a:pt x="629" y="67"/>
                      </a:lnTo>
                      <a:lnTo>
                        <a:pt x="637" y="69"/>
                      </a:lnTo>
                      <a:lnTo>
                        <a:pt x="637" y="69"/>
                      </a:lnTo>
                      <a:lnTo>
                        <a:pt x="637" y="71"/>
                      </a:lnTo>
                      <a:lnTo>
                        <a:pt x="639" y="73"/>
                      </a:lnTo>
                      <a:lnTo>
                        <a:pt x="640" y="73"/>
                      </a:lnTo>
                      <a:lnTo>
                        <a:pt x="642" y="73"/>
                      </a:lnTo>
                      <a:lnTo>
                        <a:pt x="642" y="75"/>
                      </a:lnTo>
                      <a:lnTo>
                        <a:pt x="642" y="75"/>
                      </a:lnTo>
                      <a:lnTo>
                        <a:pt x="644" y="77"/>
                      </a:lnTo>
                      <a:lnTo>
                        <a:pt x="644" y="77"/>
                      </a:lnTo>
                      <a:lnTo>
                        <a:pt x="646" y="77"/>
                      </a:lnTo>
                      <a:lnTo>
                        <a:pt x="646" y="77"/>
                      </a:lnTo>
                      <a:lnTo>
                        <a:pt x="646" y="77"/>
                      </a:lnTo>
                      <a:lnTo>
                        <a:pt x="648" y="77"/>
                      </a:lnTo>
                      <a:lnTo>
                        <a:pt x="650" y="75"/>
                      </a:lnTo>
                      <a:lnTo>
                        <a:pt x="650" y="75"/>
                      </a:lnTo>
                      <a:lnTo>
                        <a:pt x="652" y="73"/>
                      </a:lnTo>
                      <a:lnTo>
                        <a:pt x="652" y="73"/>
                      </a:lnTo>
                      <a:lnTo>
                        <a:pt x="654" y="75"/>
                      </a:lnTo>
                      <a:lnTo>
                        <a:pt x="654" y="75"/>
                      </a:lnTo>
                      <a:lnTo>
                        <a:pt x="657" y="77"/>
                      </a:lnTo>
                      <a:lnTo>
                        <a:pt x="659" y="79"/>
                      </a:lnTo>
                      <a:lnTo>
                        <a:pt x="659" y="79"/>
                      </a:lnTo>
                      <a:lnTo>
                        <a:pt x="665" y="79"/>
                      </a:lnTo>
                      <a:lnTo>
                        <a:pt x="667" y="79"/>
                      </a:lnTo>
                      <a:lnTo>
                        <a:pt x="667" y="81"/>
                      </a:lnTo>
                      <a:lnTo>
                        <a:pt x="669" y="81"/>
                      </a:lnTo>
                      <a:lnTo>
                        <a:pt x="671" y="81"/>
                      </a:lnTo>
                      <a:lnTo>
                        <a:pt x="678" y="77"/>
                      </a:lnTo>
                      <a:lnTo>
                        <a:pt x="678" y="77"/>
                      </a:lnTo>
                      <a:lnTo>
                        <a:pt x="682" y="77"/>
                      </a:lnTo>
                      <a:lnTo>
                        <a:pt x="684" y="77"/>
                      </a:lnTo>
                      <a:lnTo>
                        <a:pt x="684" y="77"/>
                      </a:lnTo>
                      <a:lnTo>
                        <a:pt x="686" y="77"/>
                      </a:lnTo>
                      <a:lnTo>
                        <a:pt x="687" y="79"/>
                      </a:lnTo>
                      <a:lnTo>
                        <a:pt x="687" y="79"/>
                      </a:lnTo>
                      <a:lnTo>
                        <a:pt x="687" y="79"/>
                      </a:lnTo>
                      <a:lnTo>
                        <a:pt x="689" y="79"/>
                      </a:lnTo>
                      <a:lnTo>
                        <a:pt x="691" y="79"/>
                      </a:lnTo>
                      <a:lnTo>
                        <a:pt x="691" y="79"/>
                      </a:lnTo>
                      <a:lnTo>
                        <a:pt x="693" y="81"/>
                      </a:lnTo>
                      <a:lnTo>
                        <a:pt x="693" y="81"/>
                      </a:lnTo>
                      <a:lnTo>
                        <a:pt x="695" y="81"/>
                      </a:lnTo>
                      <a:lnTo>
                        <a:pt x="701" y="81"/>
                      </a:lnTo>
                      <a:lnTo>
                        <a:pt x="701" y="81"/>
                      </a:lnTo>
                      <a:lnTo>
                        <a:pt x="702" y="81"/>
                      </a:lnTo>
                      <a:lnTo>
                        <a:pt x="702" y="81"/>
                      </a:lnTo>
                      <a:lnTo>
                        <a:pt x="704" y="81"/>
                      </a:lnTo>
                      <a:lnTo>
                        <a:pt x="708" y="82"/>
                      </a:lnTo>
                      <a:lnTo>
                        <a:pt x="712" y="82"/>
                      </a:lnTo>
                      <a:lnTo>
                        <a:pt x="712" y="84"/>
                      </a:lnTo>
                      <a:lnTo>
                        <a:pt x="714" y="84"/>
                      </a:lnTo>
                      <a:lnTo>
                        <a:pt x="716" y="86"/>
                      </a:lnTo>
                      <a:lnTo>
                        <a:pt x="717" y="86"/>
                      </a:lnTo>
                      <a:lnTo>
                        <a:pt x="717" y="86"/>
                      </a:lnTo>
                      <a:lnTo>
                        <a:pt x="725" y="88"/>
                      </a:lnTo>
                      <a:lnTo>
                        <a:pt x="734" y="88"/>
                      </a:lnTo>
                      <a:lnTo>
                        <a:pt x="734" y="88"/>
                      </a:lnTo>
                      <a:lnTo>
                        <a:pt x="736" y="88"/>
                      </a:lnTo>
                      <a:lnTo>
                        <a:pt x="738" y="86"/>
                      </a:lnTo>
                      <a:lnTo>
                        <a:pt x="740" y="84"/>
                      </a:lnTo>
                      <a:lnTo>
                        <a:pt x="740" y="82"/>
                      </a:lnTo>
                      <a:lnTo>
                        <a:pt x="740" y="82"/>
                      </a:lnTo>
                      <a:lnTo>
                        <a:pt x="742" y="82"/>
                      </a:lnTo>
                      <a:lnTo>
                        <a:pt x="742" y="81"/>
                      </a:lnTo>
                      <a:lnTo>
                        <a:pt x="742" y="81"/>
                      </a:lnTo>
                      <a:lnTo>
                        <a:pt x="742" y="79"/>
                      </a:lnTo>
                      <a:lnTo>
                        <a:pt x="742" y="79"/>
                      </a:lnTo>
                      <a:lnTo>
                        <a:pt x="744" y="75"/>
                      </a:lnTo>
                      <a:lnTo>
                        <a:pt x="746" y="73"/>
                      </a:lnTo>
                      <a:lnTo>
                        <a:pt x="746" y="73"/>
                      </a:lnTo>
                      <a:lnTo>
                        <a:pt x="746" y="73"/>
                      </a:lnTo>
                      <a:lnTo>
                        <a:pt x="748" y="71"/>
                      </a:lnTo>
                      <a:lnTo>
                        <a:pt x="748" y="71"/>
                      </a:lnTo>
                      <a:lnTo>
                        <a:pt x="748" y="71"/>
                      </a:lnTo>
                      <a:lnTo>
                        <a:pt x="746" y="69"/>
                      </a:lnTo>
                      <a:lnTo>
                        <a:pt x="746" y="67"/>
                      </a:lnTo>
                      <a:lnTo>
                        <a:pt x="746" y="65"/>
                      </a:lnTo>
                      <a:lnTo>
                        <a:pt x="746" y="64"/>
                      </a:lnTo>
                      <a:lnTo>
                        <a:pt x="748" y="64"/>
                      </a:lnTo>
                      <a:lnTo>
                        <a:pt x="751" y="64"/>
                      </a:lnTo>
                      <a:lnTo>
                        <a:pt x="751" y="64"/>
                      </a:lnTo>
                      <a:lnTo>
                        <a:pt x="753" y="62"/>
                      </a:lnTo>
                      <a:lnTo>
                        <a:pt x="753" y="62"/>
                      </a:lnTo>
                      <a:lnTo>
                        <a:pt x="753" y="60"/>
                      </a:lnTo>
                      <a:lnTo>
                        <a:pt x="753" y="60"/>
                      </a:lnTo>
                      <a:lnTo>
                        <a:pt x="755" y="58"/>
                      </a:lnTo>
                      <a:lnTo>
                        <a:pt x="755" y="58"/>
                      </a:lnTo>
                      <a:lnTo>
                        <a:pt x="755" y="58"/>
                      </a:lnTo>
                      <a:lnTo>
                        <a:pt x="755" y="56"/>
                      </a:lnTo>
                      <a:lnTo>
                        <a:pt x="755" y="56"/>
                      </a:lnTo>
                      <a:lnTo>
                        <a:pt x="755" y="54"/>
                      </a:lnTo>
                      <a:lnTo>
                        <a:pt x="755" y="54"/>
                      </a:lnTo>
                      <a:lnTo>
                        <a:pt x="755" y="52"/>
                      </a:lnTo>
                      <a:lnTo>
                        <a:pt x="757" y="52"/>
                      </a:lnTo>
                      <a:lnTo>
                        <a:pt x="757" y="50"/>
                      </a:lnTo>
                      <a:lnTo>
                        <a:pt x="757" y="50"/>
                      </a:lnTo>
                      <a:lnTo>
                        <a:pt x="759" y="49"/>
                      </a:lnTo>
                      <a:lnTo>
                        <a:pt x="759" y="47"/>
                      </a:lnTo>
                      <a:lnTo>
                        <a:pt x="759" y="47"/>
                      </a:lnTo>
                      <a:lnTo>
                        <a:pt x="761" y="45"/>
                      </a:lnTo>
                      <a:lnTo>
                        <a:pt x="764" y="47"/>
                      </a:lnTo>
                      <a:lnTo>
                        <a:pt x="764" y="47"/>
                      </a:lnTo>
                      <a:lnTo>
                        <a:pt x="766" y="45"/>
                      </a:lnTo>
                      <a:lnTo>
                        <a:pt x="766" y="43"/>
                      </a:lnTo>
                      <a:lnTo>
                        <a:pt x="768" y="43"/>
                      </a:lnTo>
                      <a:lnTo>
                        <a:pt x="766" y="43"/>
                      </a:lnTo>
                      <a:lnTo>
                        <a:pt x="766" y="41"/>
                      </a:lnTo>
                      <a:lnTo>
                        <a:pt x="766" y="41"/>
                      </a:lnTo>
                      <a:lnTo>
                        <a:pt x="768" y="39"/>
                      </a:lnTo>
                      <a:lnTo>
                        <a:pt x="768" y="39"/>
                      </a:lnTo>
                      <a:lnTo>
                        <a:pt x="768" y="39"/>
                      </a:lnTo>
                      <a:lnTo>
                        <a:pt x="768" y="39"/>
                      </a:lnTo>
                      <a:lnTo>
                        <a:pt x="770" y="39"/>
                      </a:lnTo>
                      <a:lnTo>
                        <a:pt x="772" y="39"/>
                      </a:lnTo>
                      <a:lnTo>
                        <a:pt x="772" y="37"/>
                      </a:lnTo>
                      <a:lnTo>
                        <a:pt x="772" y="37"/>
                      </a:lnTo>
                      <a:lnTo>
                        <a:pt x="774" y="37"/>
                      </a:lnTo>
                      <a:lnTo>
                        <a:pt x="774" y="39"/>
                      </a:lnTo>
                      <a:lnTo>
                        <a:pt x="776" y="41"/>
                      </a:lnTo>
                      <a:lnTo>
                        <a:pt x="776" y="41"/>
                      </a:lnTo>
                      <a:lnTo>
                        <a:pt x="776" y="43"/>
                      </a:lnTo>
                      <a:lnTo>
                        <a:pt x="776" y="45"/>
                      </a:lnTo>
                      <a:lnTo>
                        <a:pt x="778" y="45"/>
                      </a:lnTo>
                      <a:lnTo>
                        <a:pt x="778" y="45"/>
                      </a:lnTo>
                      <a:lnTo>
                        <a:pt x="779" y="45"/>
                      </a:lnTo>
                      <a:lnTo>
                        <a:pt x="779" y="45"/>
                      </a:lnTo>
                      <a:lnTo>
                        <a:pt x="781" y="47"/>
                      </a:lnTo>
                      <a:lnTo>
                        <a:pt x="781" y="47"/>
                      </a:lnTo>
                      <a:lnTo>
                        <a:pt x="783" y="47"/>
                      </a:lnTo>
                      <a:lnTo>
                        <a:pt x="787" y="45"/>
                      </a:lnTo>
                      <a:lnTo>
                        <a:pt x="789" y="45"/>
                      </a:lnTo>
                      <a:lnTo>
                        <a:pt x="791" y="49"/>
                      </a:lnTo>
                      <a:lnTo>
                        <a:pt x="791" y="49"/>
                      </a:lnTo>
                      <a:lnTo>
                        <a:pt x="791" y="49"/>
                      </a:lnTo>
                      <a:lnTo>
                        <a:pt x="793" y="50"/>
                      </a:lnTo>
                      <a:lnTo>
                        <a:pt x="794" y="52"/>
                      </a:lnTo>
                      <a:lnTo>
                        <a:pt x="794" y="52"/>
                      </a:lnTo>
                      <a:lnTo>
                        <a:pt x="796" y="52"/>
                      </a:lnTo>
                      <a:lnTo>
                        <a:pt x="798" y="54"/>
                      </a:lnTo>
                      <a:lnTo>
                        <a:pt x="800" y="54"/>
                      </a:lnTo>
                      <a:lnTo>
                        <a:pt x="800" y="54"/>
                      </a:lnTo>
                      <a:lnTo>
                        <a:pt x="802" y="54"/>
                      </a:lnTo>
                      <a:lnTo>
                        <a:pt x="804" y="56"/>
                      </a:lnTo>
                      <a:lnTo>
                        <a:pt x="804" y="56"/>
                      </a:lnTo>
                      <a:lnTo>
                        <a:pt x="806" y="56"/>
                      </a:lnTo>
                      <a:lnTo>
                        <a:pt x="806" y="56"/>
                      </a:lnTo>
                      <a:lnTo>
                        <a:pt x="806" y="54"/>
                      </a:lnTo>
                      <a:lnTo>
                        <a:pt x="806" y="54"/>
                      </a:lnTo>
                      <a:lnTo>
                        <a:pt x="806" y="52"/>
                      </a:lnTo>
                      <a:lnTo>
                        <a:pt x="808" y="52"/>
                      </a:lnTo>
                      <a:lnTo>
                        <a:pt x="808" y="50"/>
                      </a:lnTo>
                      <a:lnTo>
                        <a:pt x="809" y="50"/>
                      </a:lnTo>
                      <a:lnTo>
                        <a:pt x="809" y="50"/>
                      </a:lnTo>
                      <a:lnTo>
                        <a:pt x="811" y="49"/>
                      </a:lnTo>
                      <a:lnTo>
                        <a:pt x="815" y="47"/>
                      </a:lnTo>
                      <a:lnTo>
                        <a:pt x="817" y="45"/>
                      </a:lnTo>
                      <a:lnTo>
                        <a:pt x="821" y="45"/>
                      </a:lnTo>
                      <a:lnTo>
                        <a:pt x="825" y="43"/>
                      </a:lnTo>
                      <a:lnTo>
                        <a:pt x="825" y="43"/>
                      </a:lnTo>
                      <a:lnTo>
                        <a:pt x="828" y="41"/>
                      </a:lnTo>
                      <a:lnTo>
                        <a:pt x="830" y="41"/>
                      </a:lnTo>
                      <a:lnTo>
                        <a:pt x="832" y="39"/>
                      </a:lnTo>
                      <a:lnTo>
                        <a:pt x="834" y="39"/>
                      </a:lnTo>
                      <a:lnTo>
                        <a:pt x="834" y="39"/>
                      </a:lnTo>
                      <a:lnTo>
                        <a:pt x="836" y="39"/>
                      </a:lnTo>
                      <a:lnTo>
                        <a:pt x="836" y="39"/>
                      </a:lnTo>
                      <a:lnTo>
                        <a:pt x="838" y="39"/>
                      </a:lnTo>
                      <a:lnTo>
                        <a:pt x="838" y="39"/>
                      </a:lnTo>
                      <a:lnTo>
                        <a:pt x="838" y="39"/>
                      </a:lnTo>
                      <a:lnTo>
                        <a:pt x="841" y="39"/>
                      </a:lnTo>
                      <a:lnTo>
                        <a:pt x="843" y="39"/>
                      </a:lnTo>
                      <a:lnTo>
                        <a:pt x="843" y="37"/>
                      </a:lnTo>
                      <a:lnTo>
                        <a:pt x="843" y="37"/>
                      </a:lnTo>
                      <a:lnTo>
                        <a:pt x="843" y="37"/>
                      </a:lnTo>
                      <a:lnTo>
                        <a:pt x="843" y="35"/>
                      </a:lnTo>
                      <a:lnTo>
                        <a:pt x="843" y="35"/>
                      </a:lnTo>
                      <a:lnTo>
                        <a:pt x="843" y="35"/>
                      </a:lnTo>
                      <a:lnTo>
                        <a:pt x="845" y="35"/>
                      </a:lnTo>
                      <a:lnTo>
                        <a:pt x="845" y="37"/>
                      </a:lnTo>
                      <a:lnTo>
                        <a:pt x="847" y="35"/>
                      </a:lnTo>
                      <a:lnTo>
                        <a:pt x="851" y="34"/>
                      </a:lnTo>
                      <a:lnTo>
                        <a:pt x="853" y="32"/>
                      </a:lnTo>
                      <a:lnTo>
                        <a:pt x="853" y="32"/>
                      </a:lnTo>
                      <a:lnTo>
                        <a:pt x="855" y="32"/>
                      </a:lnTo>
                      <a:lnTo>
                        <a:pt x="856" y="32"/>
                      </a:lnTo>
                      <a:lnTo>
                        <a:pt x="856" y="34"/>
                      </a:lnTo>
                      <a:lnTo>
                        <a:pt x="858" y="34"/>
                      </a:lnTo>
                      <a:lnTo>
                        <a:pt x="858" y="32"/>
                      </a:lnTo>
                      <a:lnTo>
                        <a:pt x="860" y="30"/>
                      </a:lnTo>
                      <a:lnTo>
                        <a:pt x="862" y="30"/>
                      </a:lnTo>
                      <a:lnTo>
                        <a:pt x="864" y="28"/>
                      </a:lnTo>
                      <a:lnTo>
                        <a:pt x="864" y="30"/>
                      </a:lnTo>
                      <a:lnTo>
                        <a:pt x="866" y="32"/>
                      </a:lnTo>
                      <a:lnTo>
                        <a:pt x="866" y="32"/>
                      </a:lnTo>
                      <a:lnTo>
                        <a:pt x="866" y="30"/>
                      </a:lnTo>
                      <a:lnTo>
                        <a:pt x="866" y="30"/>
                      </a:lnTo>
                      <a:lnTo>
                        <a:pt x="866" y="28"/>
                      </a:lnTo>
                      <a:lnTo>
                        <a:pt x="868" y="26"/>
                      </a:lnTo>
                      <a:lnTo>
                        <a:pt x="868" y="26"/>
                      </a:lnTo>
                      <a:lnTo>
                        <a:pt x="868" y="26"/>
                      </a:lnTo>
                      <a:lnTo>
                        <a:pt x="873" y="24"/>
                      </a:lnTo>
                      <a:lnTo>
                        <a:pt x="875" y="24"/>
                      </a:lnTo>
                      <a:lnTo>
                        <a:pt x="875" y="24"/>
                      </a:lnTo>
                      <a:lnTo>
                        <a:pt x="875" y="22"/>
                      </a:lnTo>
                      <a:lnTo>
                        <a:pt x="873" y="22"/>
                      </a:lnTo>
                      <a:lnTo>
                        <a:pt x="873" y="22"/>
                      </a:lnTo>
                      <a:lnTo>
                        <a:pt x="873" y="20"/>
                      </a:lnTo>
                      <a:lnTo>
                        <a:pt x="873" y="19"/>
                      </a:lnTo>
                      <a:lnTo>
                        <a:pt x="875" y="17"/>
                      </a:lnTo>
                      <a:lnTo>
                        <a:pt x="875" y="19"/>
                      </a:lnTo>
                      <a:lnTo>
                        <a:pt x="877" y="20"/>
                      </a:lnTo>
                      <a:lnTo>
                        <a:pt x="877" y="20"/>
                      </a:lnTo>
                      <a:lnTo>
                        <a:pt x="877" y="20"/>
                      </a:lnTo>
                      <a:lnTo>
                        <a:pt x="879" y="20"/>
                      </a:lnTo>
                      <a:lnTo>
                        <a:pt x="879" y="20"/>
                      </a:lnTo>
                      <a:lnTo>
                        <a:pt x="879" y="19"/>
                      </a:lnTo>
                      <a:lnTo>
                        <a:pt x="879" y="19"/>
                      </a:lnTo>
                      <a:lnTo>
                        <a:pt x="883" y="19"/>
                      </a:lnTo>
                      <a:lnTo>
                        <a:pt x="885" y="20"/>
                      </a:lnTo>
                      <a:lnTo>
                        <a:pt x="885" y="20"/>
                      </a:lnTo>
                      <a:lnTo>
                        <a:pt x="886" y="20"/>
                      </a:lnTo>
                      <a:lnTo>
                        <a:pt x="886" y="22"/>
                      </a:lnTo>
                      <a:lnTo>
                        <a:pt x="886" y="24"/>
                      </a:lnTo>
                      <a:lnTo>
                        <a:pt x="886" y="24"/>
                      </a:lnTo>
                      <a:lnTo>
                        <a:pt x="888" y="24"/>
                      </a:lnTo>
                      <a:lnTo>
                        <a:pt x="890" y="24"/>
                      </a:lnTo>
                      <a:lnTo>
                        <a:pt x="890" y="24"/>
                      </a:lnTo>
                      <a:lnTo>
                        <a:pt x="890" y="26"/>
                      </a:lnTo>
                      <a:lnTo>
                        <a:pt x="892" y="28"/>
                      </a:lnTo>
                      <a:lnTo>
                        <a:pt x="892" y="28"/>
                      </a:lnTo>
                      <a:lnTo>
                        <a:pt x="894" y="28"/>
                      </a:lnTo>
                      <a:lnTo>
                        <a:pt x="896" y="30"/>
                      </a:lnTo>
                      <a:lnTo>
                        <a:pt x="894" y="30"/>
                      </a:lnTo>
                      <a:lnTo>
                        <a:pt x="894" y="32"/>
                      </a:lnTo>
                      <a:lnTo>
                        <a:pt x="894" y="32"/>
                      </a:lnTo>
                      <a:lnTo>
                        <a:pt x="900" y="32"/>
                      </a:lnTo>
                      <a:lnTo>
                        <a:pt x="902" y="32"/>
                      </a:lnTo>
                      <a:lnTo>
                        <a:pt x="902" y="32"/>
                      </a:lnTo>
                      <a:lnTo>
                        <a:pt x="903" y="32"/>
                      </a:lnTo>
                      <a:lnTo>
                        <a:pt x="903" y="32"/>
                      </a:lnTo>
                      <a:lnTo>
                        <a:pt x="905" y="30"/>
                      </a:lnTo>
                      <a:lnTo>
                        <a:pt x="905" y="30"/>
                      </a:lnTo>
                      <a:lnTo>
                        <a:pt x="907" y="30"/>
                      </a:lnTo>
                      <a:lnTo>
                        <a:pt x="907" y="30"/>
                      </a:lnTo>
                      <a:lnTo>
                        <a:pt x="907" y="30"/>
                      </a:lnTo>
                      <a:lnTo>
                        <a:pt x="909" y="30"/>
                      </a:lnTo>
                      <a:lnTo>
                        <a:pt x="913" y="28"/>
                      </a:lnTo>
                      <a:lnTo>
                        <a:pt x="913" y="28"/>
                      </a:lnTo>
                      <a:lnTo>
                        <a:pt x="915" y="28"/>
                      </a:lnTo>
                      <a:lnTo>
                        <a:pt x="915" y="26"/>
                      </a:lnTo>
                      <a:lnTo>
                        <a:pt x="917" y="26"/>
                      </a:lnTo>
                      <a:lnTo>
                        <a:pt x="917" y="26"/>
                      </a:lnTo>
                      <a:lnTo>
                        <a:pt x="918" y="28"/>
                      </a:lnTo>
                      <a:lnTo>
                        <a:pt x="922" y="28"/>
                      </a:lnTo>
                      <a:lnTo>
                        <a:pt x="924" y="30"/>
                      </a:lnTo>
                      <a:lnTo>
                        <a:pt x="924" y="30"/>
                      </a:lnTo>
                      <a:lnTo>
                        <a:pt x="926" y="28"/>
                      </a:lnTo>
                      <a:lnTo>
                        <a:pt x="926" y="26"/>
                      </a:lnTo>
                      <a:lnTo>
                        <a:pt x="926" y="26"/>
                      </a:lnTo>
                      <a:lnTo>
                        <a:pt x="928" y="26"/>
                      </a:lnTo>
                      <a:lnTo>
                        <a:pt x="928" y="24"/>
                      </a:lnTo>
                      <a:lnTo>
                        <a:pt x="930" y="24"/>
                      </a:lnTo>
                      <a:lnTo>
                        <a:pt x="930" y="26"/>
                      </a:lnTo>
                      <a:lnTo>
                        <a:pt x="930" y="26"/>
                      </a:lnTo>
                      <a:lnTo>
                        <a:pt x="935" y="26"/>
                      </a:lnTo>
                      <a:lnTo>
                        <a:pt x="935" y="24"/>
                      </a:lnTo>
                      <a:lnTo>
                        <a:pt x="937" y="24"/>
                      </a:lnTo>
                      <a:lnTo>
                        <a:pt x="939" y="24"/>
                      </a:lnTo>
                      <a:lnTo>
                        <a:pt x="941" y="24"/>
                      </a:lnTo>
                      <a:lnTo>
                        <a:pt x="941" y="22"/>
                      </a:lnTo>
                      <a:lnTo>
                        <a:pt x="941" y="22"/>
                      </a:lnTo>
                      <a:lnTo>
                        <a:pt x="943" y="20"/>
                      </a:lnTo>
                      <a:lnTo>
                        <a:pt x="943" y="20"/>
                      </a:lnTo>
                      <a:lnTo>
                        <a:pt x="943" y="19"/>
                      </a:lnTo>
                      <a:lnTo>
                        <a:pt x="943" y="19"/>
                      </a:lnTo>
                      <a:lnTo>
                        <a:pt x="943" y="17"/>
                      </a:lnTo>
                      <a:lnTo>
                        <a:pt x="943" y="15"/>
                      </a:lnTo>
                      <a:lnTo>
                        <a:pt x="943" y="15"/>
                      </a:lnTo>
                      <a:lnTo>
                        <a:pt x="943" y="15"/>
                      </a:lnTo>
                      <a:lnTo>
                        <a:pt x="943" y="15"/>
                      </a:lnTo>
                      <a:lnTo>
                        <a:pt x="941" y="15"/>
                      </a:lnTo>
                      <a:lnTo>
                        <a:pt x="941" y="13"/>
                      </a:lnTo>
                      <a:lnTo>
                        <a:pt x="941" y="11"/>
                      </a:lnTo>
                      <a:lnTo>
                        <a:pt x="943" y="11"/>
                      </a:lnTo>
                      <a:lnTo>
                        <a:pt x="943" y="9"/>
                      </a:lnTo>
                      <a:lnTo>
                        <a:pt x="943" y="7"/>
                      </a:lnTo>
                      <a:lnTo>
                        <a:pt x="943" y="7"/>
                      </a:lnTo>
                      <a:lnTo>
                        <a:pt x="945" y="5"/>
                      </a:lnTo>
                      <a:lnTo>
                        <a:pt x="947" y="5"/>
                      </a:lnTo>
                      <a:lnTo>
                        <a:pt x="945" y="4"/>
                      </a:lnTo>
                      <a:lnTo>
                        <a:pt x="945" y="4"/>
                      </a:lnTo>
                      <a:lnTo>
                        <a:pt x="947" y="4"/>
                      </a:lnTo>
                      <a:lnTo>
                        <a:pt x="947" y="2"/>
                      </a:lnTo>
                      <a:lnTo>
                        <a:pt x="948" y="4"/>
                      </a:lnTo>
                      <a:lnTo>
                        <a:pt x="950" y="2"/>
                      </a:lnTo>
                      <a:lnTo>
                        <a:pt x="954" y="0"/>
                      </a:lnTo>
                      <a:lnTo>
                        <a:pt x="954" y="0"/>
                      </a:lnTo>
                      <a:lnTo>
                        <a:pt x="954" y="0"/>
                      </a:lnTo>
                      <a:lnTo>
                        <a:pt x="954" y="2"/>
                      </a:lnTo>
                      <a:lnTo>
                        <a:pt x="954" y="2"/>
                      </a:lnTo>
                      <a:lnTo>
                        <a:pt x="956" y="0"/>
                      </a:lnTo>
                      <a:lnTo>
                        <a:pt x="958" y="0"/>
                      </a:lnTo>
                      <a:lnTo>
                        <a:pt x="958" y="0"/>
                      </a:lnTo>
                      <a:lnTo>
                        <a:pt x="958"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7">
                  <a:extLst>
                    <a:ext uri="{FF2B5EF4-FFF2-40B4-BE49-F238E27FC236}">
                      <a16:creationId xmlns:a16="http://schemas.microsoft.com/office/drawing/2014/main" id="{F057E9F3-E3E5-4C2C-B0A8-86B59EB7EA96}"/>
                    </a:ext>
                  </a:extLst>
                </p:cNvPr>
                <p:cNvSpPr>
                  <a:spLocks/>
                </p:cNvSpPr>
                <p:nvPr/>
              </p:nvSpPr>
              <p:spPr bwMode="auto">
                <a:xfrm>
                  <a:off x="1817688" y="2220913"/>
                  <a:ext cx="428625" cy="496888"/>
                </a:xfrm>
                <a:custGeom>
                  <a:avLst/>
                  <a:gdLst>
                    <a:gd name="T0" fmla="*/ 524 w 539"/>
                    <a:gd name="T1" fmla="*/ 68 h 627"/>
                    <a:gd name="T2" fmla="*/ 500 w 539"/>
                    <a:gd name="T3" fmla="*/ 118 h 627"/>
                    <a:gd name="T4" fmla="*/ 485 w 539"/>
                    <a:gd name="T5" fmla="*/ 205 h 627"/>
                    <a:gd name="T6" fmla="*/ 475 w 539"/>
                    <a:gd name="T7" fmla="*/ 306 h 627"/>
                    <a:gd name="T8" fmla="*/ 430 w 539"/>
                    <a:gd name="T9" fmla="*/ 344 h 627"/>
                    <a:gd name="T10" fmla="*/ 398 w 539"/>
                    <a:gd name="T11" fmla="*/ 379 h 627"/>
                    <a:gd name="T12" fmla="*/ 366 w 539"/>
                    <a:gd name="T13" fmla="*/ 421 h 627"/>
                    <a:gd name="T14" fmla="*/ 363 w 539"/>
                    <a:gd name="T15" fmla="*/ 492 h 627"/>
                    <a:gd name="T16" fmla="*/ 346 w 539"/>
                    <a:gd name="T17" fmla="*/ 543 h 627"/>
                    <a:gd name="T18" fmla="*/ 299 w 539"/>
                    <a:gd name="T19" fmla="*/ 577 h 627"/>
                    <a:gd name="T20" fmla="*/ 248 w 539"/>
                    <a:gd name="T21" fmla="*/ 618 h 627"/>
                    <a:gd name="T22" fmla="*/ 235 w 539"/>
                    <a:gd name="T23" fmla="*/ 605 h 627"/>
                    <a:gd name="T24" fmla="*/ 235 w 539"/>
                    <a:gd name="T25" fmla="*/ 578 h 627"/>
                    <a:gd name="T26" fmla="*/ 203 w 539"/>
                    <a:gd name="T27" fmla="*/ 590 h 627"/>
                    <a:gd name="T28" fmla="*/ 184 w 539"/>
                    <a:gd name="T29" fmla="*/ 605 h 627"/>
                    <a:gd name="T30" fmla="*/ 165 w 539"/>
                    <a:gd name="T31" fmla="*/ 616 h 627"/>
                    <a:gd name="T32" fmla="*/ 137 w 539"/>
                    <a:gd name="T33" fmla="*/ 599 h 627"/>
                    <a:gd name="T34" fmla="*/ 107 w 539"/>
                    <a:gd name="T35" fmla="*/ 595 h 627"/>
                    <a:gd name="T36" fmla="*/ 77 w 539"/>
                    <a:gd name="T37" fmla="*/ 610 h 627"/>
                    <a:gd name="T38" fmla="*/ 47 w 539"/>
                    <a:gd name="T39" fmla="*/ 599 h 627"/>
                    <a:gd name="T40" fmla="*/ 6 w 539"/>
                    <a:gd name="T41" fmla="*/ 533 h 627"/>
                    <a:gd name="T42" fmla="*/ 55 w 539"/>
                    <a:gd name="T43" fmla="*/ 532 h 627"/>
                    <a:gd name="T44" fmla="*/ 40 w 539"/>
                    <a:gd name="T45" fmla="*/ 494 h 627"/>
                    <a:gd name="T46" fmla="*/ 36 w 539"/>
                    <a:gd name="T47" fmla="*/ 458 h 627"/>
                    <a:gd name="T48" fmla="*/ 45 w 539"/>
                    <a:gd name="T49" fmla="*/ 441 h 627"/>
                    <a:gd name="T50" fmla="*/ 98 w 539"/>
                    <a:gd name="T51" fmla="*/ 419 h 627"/>
                    <a:gd name="T52" fmla="*/ 117 w 539"/>
                    <a:gd name="T53" fmla="*/ 404 h 627"/>
                    <a:gd name="T54" fmla="*/ 130 w 539"/>
                    <a:gd name="T55" fmla="*/ 424 h 627"/>
                    <a:gd name="T56" fmla="*/ 137 w 539"/>
                    <a:gd name="T57" fmla="*/ 436 h 627"/>
                    <a:gd name="T58" fmla="*/ 173 w 539"/>
                    <a:gd name="T59" fmla="*/ 438 h 627"/>
                    <a:gd name="T60" fmla="*/ 190 w 539"/>
                    <a:gd name="T61" fmla="*/ 421 h 627"/>
                    <a:gd name="T62" fmla="*/ 197 w 539"/>
                    <a:gd name="T63" fmla="*/ 445 h 627"/>
                    <a:gd name="T64" fmla="*/ 216 w 539"/>
                    <a:gd name="T65" fmla="*/ 441 h 627"/>
                    <a:gd name="T66" fmla="*/ 224 w 539"/>
                    <a:gd name="T67" fmla="*/ 421 h 627"/>
                    <a:gd name="T68" fmla="*/ 237 w 539"/>
                    <a:gd name="T69" fmla="*/ 389 h 627"/>
                    <a:gd name="T70" fmla="*/ 239 w 539"/>
                    <a:gd name="T71" fmla="*/ 372 h 627"/>
                    <a:gd name="T72" fmla="*/ 237 w 539"/>
                    <a:gd name="T73" fmla="*/ 351 h 627"/>
                    <a:gd name="T74" fmla="*/ 240 w 539"/>
                    <a:gd name="T75" fmla="*/ 306 h 627"/>
                    <a:gd name="T76" fmla="*/ 210 w 539"/>
                    <a:gd name="T77" fmla="*/ 286 h 627"/>
                    <a:gd name="T78" fmla="*/ 201 w 539"/>
                    <a:gd name="T79" fmla="*/ 269 h 627"/>
                    <a:gd name="T80" fmla="*/ 216 w 539"/>
                    <a:gd name="T81" fmla="*/ 227 h 627"/>
                    <a:gd name="T82" fmla="*/ 235 w 539"/>
                    <a:gd name="T83" fmla="*/ 197 h 627"/>
                    <a:gd name="T84" fmla="*/ 216 w 539"/>
                    <a:gd name="T85" fmla="*/ 167 h 627"/>
                    <a:gd name="T86" fmla="*/ 182 w 539"/>
                    <a:gd name="T87" fmla="*/ 169 h 627"/>
                    <a:gd name="T88" fmla="*/ 150 w 539"/>
                    <a:gd name="T89" fmla="*/ 180 h 627"/>
                    <a:gd name="T90" fmla="*/ 150 w 539"/>
                    <a:gd name="T91" fmla="*/ 163 h 627"/>
                    <a:gd name="T92" fmla="*/ 148 w 539"/>
                    <a:gd name="T93" fmla="*/ 135 h 627"/>
                    <a:gd name="T94" fmla="*/ 167 w 539"/>
                    <a:gd name="T95" fmla="*/ 113 h 627"/>
                    <a:gd name="T96" fmla="*/ 252 w 539"/>
                    <a:gd name="T97" fmla="*/ 113 h 627"/>
                    <a:gd name="T98" fmla="*/ 267 w 539"/>
                    <a:gd name="T99" fmla="*/ 118 h 627"/>
                    <a:gd name="T100" fmla="*/ 286 w 539"/>
                    <a:gd name="T101" fmla="*/ 124 h 627"/>
                    <a:gd name="T102" fmla="*/ 301 w 539"/>
                    <a:gd name="T103" fmla="*/ 128 h 627"/>
                    <a:gd name="T104" fmla="*/ 342 w 539"/>
                    <a:gd name="T105" fmla="*/ 137 h 627"/>
                    <a:gd name="T106" fmla="*/ 359 w 539"/>
                    <a:gd name="T107" fmla="*/ 145 h 627"/>
                    <a:gd name="T108" fmla="*/ 357 w 539"/>
                    <a:gd name="T109" fmla="*/ 113 h 627"/>
                    <a:gd name="T110" fmla="*/ 381 w 539"/>
                    <a:gd name="T111" fmla="*/ 58 h 627"/>
                    <a:gd name="T112" fmla="*/ 409 w 539"/>
                    <a:gd name="T113" fmla="*/ 15 h 627"/>
                    <a:gd name="T114" fmla="*/ 430 w 539"/>
                    <a:gd name="T115" fmla="*/ 11 h 627"/>
                    <a:gd name="T116" fmla="*/ 458 w 539"/>
                    <a:gd name="T117" fmla="*/ 2 h 627"/>
                    <a:gd name="T118" fmla="*/ 483 w 539"/>
                    <a:gd name="T119" fmla="*/ 13 h 627"/>
                    <a:gd name="T120" fmla="*/ 511 w 539"/>
                    <a:gd name="T121" fmla="*/ 11 h 627"/>
                    <a:gd name="T122" fmla="*/ 535 w 539"/>
                    <a:gd name="T123" fmla="*/ 1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9" h="627">
                      <a:moveTo>
                        <a:pt x="539" y="17"/>
                      </a:moveTo>
                      <a:lnTo>
                        <a:pt x="539" y="19"/>
                      </a:lnTo>
                      <a:lnTo>
                        <a:pt x="539" y="28"/>
                      </a:lnTo>
                      <a:lnTo>
                        <a:pt x="539" y="40"/>
                      </a:lnTo>
                      <a:lnTo>
                        <a:pt x="537" y="41"/>
                      </a:lnTo>
                      <a:lnTo>
                        <a:pt x="537" y="41"/>
                      </a:lnTo>
                      <a:lnTo>
                        <a:pt x="537" y="43"/>
                      </a:lnTo>
                      <a:lnTo>
                        <a:pt x="535" y="43"/>
                      </a:lnTo>
                      <a:lnTo>
                        <a:pt x="533" y="45"/>
                      </a:lnTo>
                      <a:lnTo>
                        <a:pt x="532" y="45"/>
                      </a:lnTo>
                      <a:lnTo>
                        <a:pt x="532" y="47"/>
                      </a:lnTo>
                      <a:lnTo>
                        <a:pt x="530" y="55"/>
                      </a:lnTo>
                      <a:lnTo>
                        <a:pt x="528" y="56"/>
                      </a:lnTo>
                      <a:lnTo>
                        <a:pt x="528" y="56"/>
                      </a:lnTo>
                      <a:lnTo>
                        <a:pt x="528" y="58"/>
                      </a:lnTo>
                      <a:lnTo>
                        <a:pt x="528" y="58"/>
                      </a:lnTo>
                      <a:lnTo>
                        <a:pt x="526" y="60"/>
                      </a:lnTo>
                      <a:lnTo>
                        <a:pt x="524" y="64"/>
                      </a:lnTo>
                      <a:lnTo>
                        <a:pt x="524" y="66"/>
                      </a:lnTo>
                      <a:lnTo>
                        <a:pt x="524" y="68"/>
                      </a:lnTo>
                      <a:lnTo>
                        <a:pt x="522" y="73"/>
                      </a:lnTo>
                      <a:lnTo>
                        <a:pt x="517" y="83"/>
                      </a:lnTo>
                      <a:lnTo>
                        <a:pt x="517" y="83"/>
                      </a:lnTo>
                      <a:lnTo>
                        <a:pt x="515" y="83"/>
                      </a:lnTo>
                      <a:lnTo>
                        <a:pt x="511" y="86"/>
                      </a:lnTo>
                      <a:lnTo>
                        <a:pt x="511" y="88"/>
                      </a:lnTo>
                      <a:lnTo>
                        <a:pt x="509" y="88"/>
                      </a:lnTo>
                      <a:lnTo>
                        <a:pt x="509" y="92"/>
                      </a:lnTo>
                      <a:lnTo>
                        <a:pt x="509" y="94"/>
                      </a:lnTo>
                      <a:lnTo>
                        <a:pt x="507" y="96"/>
                      </a:lnTo>
                      <a:lnTo>
                        <a:pt x="507" y="98"/>
                      </a:lnTo>
                      <a:lnTo>
                        <a:pt x="505" y="101"/>
                      </a:lnTo>
                      <a:lnTo>
                        <a:pt x="503" y="101"/>
                      </a:lnTo>
                      <a:lnTo>
                        <a:pt x="503" y="101"/>
                      </a:lnTo>
                      <a:lnTo>
                        <a:pt x="502" y="103"/>
                      </a:lnTo>
                      <a:lnTo>
                        <a:pt x="502" y="105"/>
                      </a:lnTo>
                      <a:lnTo>
                        <a:pt x="498" y="113"/>
                      </a:lnTo>
                      <a:lnTo>
                        <a:pt x="498" y="113"/>
                      </a:lnTo>
                      <a:lnTo>
                        <a:pt x="500" y="115"/>
                      </a:lnTo>
                      <a:lnTo>
                        <a:pt x="500" y="118"/>
                      </a:lnTo>
                      <a:lnTo>
                        <a:pt x="500" y="124"/>
                      </a:lnTo>
                      <a:lnTo>
                        <a:pt x="500" y="128"/>
                      </a:lnTo>
                      <a:lnTo>
                        <a:pt x="500" y="130"/>
                      </a:lnTo>
                      <a:lnTo>
                        <a:pt x="500" y="130"/>
                      </a:lnTo>
                      <a:lnTo>
                        <a:pt x="498" y="133"/>
                      </a:lnTo>
                      <a:lnTo>
                        <a:pt x="498" y="133"/>
                      </a:lnTo>
                      <a:lnTo>
                        <a:pt x="498" y="154"/>
                      </a:lnTo>
                      <a:lnTo>
                        <a:pt x="498" y="156"/>
                      </a:lnTo>
                      <a:lnTo>
                        <a:pt x="494" y="165"/>
                      </a:lnTo>
                      <a:lnTo>
                        <a:pt x="494" y="167"/>
                      </a:lnTo>
                      <a:lnTo>
                        <a:pt x="494" y="169"/>
                      </a:lnTo>
                      <a:lnTo>
                        <a:pt x="490" y="177"/>
                      </a:lnTo>
                      <a:lnTo>
                        <a:pt x="490" y="182"/>
                      </a:lnTo>
                      <a:lnTo>
                        <a:pt x="490" y="184"/>
                      </a:lnTo>
                      <a:lnTo>
                        <a:pt x="486" y="188"/>
                      </a:lnTo>
                      <a:lnTo>
                        <a:pt x="485" y="190"/>
                      </a:lnTo>
                      <a:lnTo>
                        <a:pt x="485" y="193"/>
                      </a:lnTo>
                      <a:lnTo>
                        <a:pt x="485" y="193"/>
                      </a:lnTo>
                      <a:lnTo>
                        <a:pt x="485" y="199"/>
                      </a:lnTo>
                      <a:lnTo>
                        <a:pt x="485" y="205"/>
                      </a:lnTo>
                      <a:lnTo>
                        <a:pt x="486" y="214"/>
                      </a:lnTo>
                      <a:lnTo>
                        <a:pt x="486" y="216"/>
                      </a:lnTo>
                      <a:lnTo>
                        <a:pt x="485" y="222"/>
                      </a:lnTo>
                      <a:lnTo>
                        <a:pt x="486" y="224"/>
                      </a:lnTo>
                      <a:lnTo>
                        <a:pt x="486" y="225"/>
                      </a:lnTo>
                      <a:lnTo>
                        <a:pt x="488" y="229"/>
                      </a:lnTo>
                      <a:lnTo>
                        <a:pt x="488" y="229"/>
                      </a:lnTo>
                      <a:lnTo>
                        <a:pt x="490" y="231"/>
                      </a:lnTo>
                      <a:lnTo>
                        <a:pt x="490" y="231"/>
                      </a:lnTo>
                      <a:lnTo>
                        <a:pt x="490" y="233"/>
                      </a:lnTo>
                      <a:lnTo>
                        <a:pt x="490" y="240"/>
                      </a:lnTo>
                      <a:lnTo>
                        <a:pt x="488" y="240"/>
                      </a:lnTo>
                      <a:lnTo>
                        <a:pt x="483" y="250"/>
                      </a:lnTo>
                      <a:lnTo>
                        <a:pt x="477" y="265"/>
                      </a:lnTo>
                      <a:lnTo>
                        <a:pt x="475" y="269"/>
                      </a:lnTo>
                      <a:lnTo>
                        <a:pt x="473" y="282"/>
                      </a:lnTo>
                      <a:lnTo>
                        <a:pt x="473" y="286"/>
                      </a:lnTo>
                      <a:lnTo>
                        <a:pt x="475" y="291"/>
                      </a:lnTo>
                      <a:lnTo>
                        <a:pt x="475" y="304"/>
                      </a:lnTo>
                      <a:lnTo>
                        <a:pt x="475" y="306"/>
                      </a:lnTo>
                      <a:lnTo>
                        <a:pt x="473" y="306"/>
                      </a:lnTo>
                      <a:lnTo>
                        <a:pt x="470" y="312"/>
                      </a:lnTo>
                      <a:lnTo>
                        <a:pt x="468" y="312"/>
                      </a:lnTo>
                      <a:lnTo>
                        <a:pt x="468" y="314"/>
                      </a:lnTo>
                      <a:lnTo>
                        <a:pt x="468" y="314"/>
                      </a:lnTo>
                      <a:lnTo>
                        <a:pt x="468" y="314"/>
                      </a:lnTo>
                      <a:lnTo>
                        <a:pt x="468" y="314"/>
                      </a:lnTo>
                      <a:lnTo>
                        <a:pt x="466" y="316"/>
                      </a:lnTo>
                      <a:lnTo>
                        <a:pt x="464" y="317"/>
                      </a:lnTo>
                      <a:lnTo>
                        <a:pt x="451" y="332"/>
                      </a:lnTo>
                      <a:lnTo>
                        <a:pt x="449" y="334"/>
                      </a:lnTo>
                      <a:lnTo>
                        <a:pt x="447" y="336"/>
                      </a:lnTo>
                      <a:lnTo>
                        <a:pt x="447" y="338"/>
                      </a:lnTo>
                      <a:lnTo>
                        <a:pt x="445" y="338"/>
                      </a:lnTo>
                      <a:lnTo>
                        <a:pt x="445" y="338"/>
                      </a:lnTo>
                      <a:lnTo>
                        <a:pt x="443" y="340"/>
                      </a:lnTo>
                      <a:lnTo>
                        <a:pt x="440" y="342"/>
                      </a:lnTo>
                      <a:lnTo>
                        <a:pt x="436" y="342"/>
                      </a:lnTo>
                      <a:lnTo>
                        <a:pt x="434" y="342"/>
                      </a:lnTo>
                      <a:lnTo>
                        <a:pt x="430" y="344"/>
                      </a:lnTo>
                      <a:lnTo>
                        <a:pt x="426" y="346"/>
                      </a:lnTo>
                      <a:lnTo>
                        <a:pt x="425" y="346"/>
                      </a:lnTo>
                      <a:lnTo>
                        <a:pt x="423" y="346"/>
                      </a:lnTo>
                      <a:lnTo>
                        <a:pt x="423" y="346"/>
                      </a:lnTo>
                      <a:lnTo>
                        <a:pt x="423" y="347"/>
                      </a:lnTo>
                      <a:lnTo>
                        <a:pt x="421" y="347"/>
                      </a:lnTo>
                      <a:lnTo>
                        <a:pt x="421" y="349"/>
                      </a:lnTo>
                      <a:lnTo>
                        <a:pt x="417" y="351"/>
                      </a:lnTo>
                      <a:lnTo>
                        <a:pt x="415" y="355"/>
                      </a:lnTo>
                      <a:lnTo>
                        <a:pt x="411" y="357"/>
                      </a:lnTo>
                      <a:lnTo>
                        <a:pt x="409" y="359"/>
                      </a:lnTo>
                      <a:lnTo>
                        <a:pt x="409" y="359"/>
                      </a:lnTo>
                      <a:lnTo>
                        <a:pt x="409" y="359"/>
                      </a:lnTo>
                      <a:lnTo>
                        <a:pt x="408" y="361"/>
                      </a:lnTo>
                      <a:lnTo>
                        <a:pt x="408" y="364"/>
                      </a:lnTo>
                      <a:lnTo>
                        <a:pt x="406" y="366"/>
                      </a:lnTo>
                      <a:lnTo>
                        <a:pt x="404" y="368"/>
                      </a:lnTo>
                      <a:lnTo>
                        <a:pt x="402" y="374"/>
                      </a:lnTo>
                      <a:lnTo>
                        <a:pt x="400" y="376"/>
                      </a:lnTo>
                      <a:lnTo>
                        <a:pt x="398" y="379"/>
                      </a:lnTo>
                      <a:lnTo>
                        <a:pt x="396" y="383"/>
                      </a:lnTo>
                      <a:lnTo>
                        <a:pt x="394" y="385"/>
                      </a:lnTo>
                      <a:lnTo>
                        <a:pt x="394" y="387"/>
                      </a:lnTo>
                      <a:lnTo>
                        <a:pt x="394" y="389"/>
                      </a:lnTo>
                      <a:lnTo>
                        <a:pt x="394" y="391"/>
                      </a:lnTo>
                      <a:lnTo>
                        <a:pt x="393" y="393"/>
                      </a:lnTo>
                      <a:lnTo>
                        <a:pt x="387" y="402"/>
                      </a:lnTo>
                      <a:lnTo>
                        <a:pt x="387" y="402"/>
                      </a:lnTo>
                      <a:lnTo>
                        <a:pt x="387" y="402"/>
                      </a:lnTo>
                      <a:lnTo>
                        <a:pt x="387" y="404"/>
                      </a:lnTo>
                      <a:lnTo>
                        <a:pt x="385" y="404"/>
                      </a:lnTo>
                      <a:lnTo>
                        <a:pt x="383" y="404"/>
                      </a:lnTo>
                      <a:lnTo>
                        <a:pt x="383" y="404"/>
                      </a:lnTo>
                      <a:lnTo>
                        <a:pt x="383" y="406"/>
                      </a:lnTo>
                      <a:lnTo>
                        <a:pt x="381" y="406"/>
                      </a:lnTo>
                      <a:lnTo>
                        <a:pt x="378" y="411"/>
                      </a:lnTo>
                      <a:lnTo>
                        <a:pt x="374" y="413"/>
                      </a:lnTo>
                      <a:lnTo>
                        <a:pt x="370" y="417"/>
                      </a:lnTo>
                      <a:lnTo>
                        <a:pt x="368" y="419"/>
                      </a:lnTo>
                      <a:lnTo>
                        <a:pt x="366" y="421"/>
                      </a:lnTo>
                      <a:lnTo>
                        <a:pt x="364" y="423"/>
                      </a:lnTo>
                      <a:lnTo>
                        <a:pt x="364" y="424"/>
                      </a:lnTo>
                      <a:lnTo>
                        <a:pt x="363" y="426"/>
                      </a:lnTo>
                      <a:lnTo>
                        <a:pt x="363" y="426"/>
                      </a:lnTo>
                      <a:lnTo>
                        <a:pt x="363" y="428"/>
                      </a:lnTo>
                      <a:lnTo>
                        <a:pt x="363" y="432"/>
                      </a:lnTo>
                      <a:lnTo>
                        <a:pt x="363" y="432"/>
                      </a:lnTo>
                      <a:lnTo>
                        <a:pt x="363" y="434"/>
                      </a:lnTo>
                      <a:lnTo>
                        <a:pt x="363" y="436"/>
                      </a:lnTo>
                      <a:lnTo>
                        <a:pt x="363" y="436"/>
                      </a:lnTo>
                      <a:lnTo>
                        <a:pt x="364" y="436"/>
                      </a:lnTo>
                      <a:lnTo>
                        <a:pt x="364" y="440"/>
                      </a:lnTo>
                      <a:lnTo>
                        <a:pt x="366" y="456"/>
                      </a:lnTo>
                      <a:lnTo>
                        <a:pt x="364" y="468"/>
                      </a:lnTo>
                      <a:lnTo>
                        <a:pt x="363" y="471"/>
                      </a:lnTo>
                      <a:lnTo>
                        <a:pt x="363" y="473"/>
                      </a:lnTo>
                      <a:lnTo>
                        <a:pt x="363" y="481"/>
                      </a:lnTo>
                      <a:lnTo>
                        <a:pt x="363" y="485"/>
                      </a:lnTo>
                      <a:lnTo>
                        <a:pt x="363" y="488"/>
                      </a:lnTo>
                      <a:lnTo>
                        <a:pt x="363" y="492"/>
                      </a:lnTo>
                      <a:lnTo>
                        <a:pt x="363" y="494"/>
                      </a:lnTo>
                      <a:lnTo>
                        <a:pt x="364" y="496"/>
                      </a:lnTo>
                      <a:lnTo>
                        <a:pt x="364" y="496"/>
                      </a:lnTo>
                      <a:lnTo>
                        <a:pt x="364" y="500"/>
                      </a:lnTo>
                      <a:lnTo>
                        <a:pt x="364" y="501"/>
                      </a:lnTo>
                      <a:lnTo>
                        <a:pt x="364" y="501"/>
                      </a:lnTo>
                      <a:lnTo>
                        <a:pt x="366" y="503"/>
                      </a:lnTo>
                      <a:lnTo>
                        <a:pt x="366" y="503"/>
                      </a:lnTo>
                      <a:lnTo>
                        <a:pt x="366" y="505"/>
                      </a:lnTo>
                      <a:lnTo>
                        <a:pt x="366" y="507"/>
                      </a:lnTo>
                      <a:lnTo>
                        <a:pt x="364" y="509"/>
                      </a:lnTo>
                      <a:lnTo>
                        <a:pt x="361" y="515"/>
                      </a:lnTo>
                      <a:lnTo>
                        <a:pt x="359" y="518"/>
                      </a:lnTo>
                      <a:lnTo>
                        <a:pt x="359" y="522"/>
                      </a:lnTo>
                      <a:lnTo>
                        <a:pt x="353" y="528"/>
                      </a:lnTo>
                      <a:lnTo>
                        <a:pt x="351" y="533"/>
                      </a:lnTo>
                      <a:lnTo>
                        <a:pt x="349" y="535"/>
                      </a:lnTo>
                      <a:lnTo>
                        <a:pt x="349" y="535"/>
                      </a:lnTo>
                      <a:lnTo>
                        <a:pt x="348" y="539"/>
                      </a:lnTo>
                      <a:lnTo>
                        <a:pt x="346" y="543"/>
                      </a:lnTo>
                      <a:lnTo>
                        <a:pt x="346" y="543"/>
                      </a:lnTo>
                      <a:lnTo>
                        <a:pt x="346" y="545"/>
                      </a:lnTo>
                      <a:lnTo>
                        <a:pt x="344" y="548"/>
                      </a:lnTo>
                      <a:lnTo>
                        <a:pt x="342" y="550"/>
                      </a:lnTo>
                      <a:lnTo>
                        <a:pt x="338" y="552"/>
                      </a:lnTo>
                      <a:lnTo>
                        <a:pt x="336" y="554"/>
                      </a:lnTo>
                      <a:lnTo>
                        <a:pt x="332" y="554"/>
                      </a:lnTo>
                      <a:lnTo>
                        <a:pt x="329" y="554"/>
                      </a:lnTo>
                      <a:lnTo>
                        <a:pt x="319" y="558"/>
                      </a:lnTo>
                      <a:lnTo>
                        <a:pt x="317" y="558"/>
                      </a:lnTo>
                      <a:lnTo>
                        <a:pt x="316" y="558"/>
                      </a:lnTo>
                      <a:lnTo>
                        <a:pt x="316" y="560"/>
                      </a:lnTo>
                      <a:lnTo>
                        <a:pt x="314" y="567"/>
                      </a:lnTo>
                      <a:lnTo>
                        <a:pt x="314" y="567"/>
                      </a:lnTo>
                      <a:lnTo>
                        <a:pt x="312" y="569"/>
                      </a:lnTo>
                      <a:lnTo>
                        <a:pt x="312" y="571"/>
                      </a:lnTo>
                      <a:lnTo>
                        <a:pt x="310" y="571"/>
                      </a:lnTo>
                      <a:lnTo>
                        <a:pt x="308" y="571"/>
                      </a:lnTo>
                      <a:lnTo>
                        <a:pt x="306" y="573"/>
                      </a:lnTo>
                      <a:lnTo>
                        <a:pt x="299" y="577"/>
                      </a:lnTo>
                      <a:lnTo>
                        <a:pt x="297" y="577"/>
                      </a:lnTo>
                      <a:lnTo>
                        <a:pt x="295" y="578"/>
                      </a:lnTo>
                      <a:lnTo>
                        <a:pt x="293" y="578"/>
                      </a:lnTo>
                      <a:lnTo>
                        <a:pt x="291" y="582"/>
                      </a:lnTo>
                      <a:lnTo>
                        <a:pt x="286" y="590"/>
                      </a:lnTo>
                      <a:lnTo>
                        <a:pt x="284" y="592"/>
                      </a:lnTo>
                      <a:lnTo>
                        <a:pt x="280" y="593"/>
                      </a:lnTo>
                      <a:lnTo>
                        <a:pt x="280" y="595"/>
                      </a:lnTo>
                      <a:lnTo>
                        <a:pt x="278" y="595"/>
                      </a:lnTo>
                      <a:lnTo>
                        <a:pt x="272" y="601"/>
                      </a:lnTo>
                      <a:lnTo>
                        <a:pt x="267" y="610"/>
                      </a:lnTo>
                      <a:lnTo>
                        <a:pt x="267" y="612"/>
                      </a:lnTo>
                      <a:lnTo>
                        <a:pt x="267" y="612"/>
                      </a:lnTo>
                      <a:lnTo>
                        <a:pt x="265" y="614"/>
                      </a:lnTo>
                      <a:lnTo>
                        <a:pt x="261" y="616"/>
                      </a:lnTo>
                      <a:lnTo>
                        <a:pt x="257" y="618"/>
                      </a:lnTo>
                      <a:lnTo>
                        <a:pt x="255" y="620"/>
                      </a:lnTo>
                      <a:lnTo>
                        <a:pt x="252" y="620"/>
                      </a:lnTo>
                      <a:lnTo>
                        <a:pt x="252" y="620"/>
                      </a:lnTo>
                      <a:lnTo>
                        <a:pt x="248" y="618"/>
                      </a:lnTo>
                      <a:lnTo>
                        <a:pt x="248" y="618"/>
                      </a:lnTo>
                      <a:lnTo>
                        <a:pt x="248" y="618"/>
                      </a:lnTo>
                      <a:lnTo>
                        <a:pt x="246" y="616"/>
                      </a:lnTo>
                      <a:lnTo>
                        <a:pt x="246" y="616"/>
                      </a:lnTo>
                      <a:lnTo>
                        <a:pt x="244" y="616"/>
                      </a:lnTo>
                      <a:lnTo>
                        <a:pt x="244" y="616"/>
                      </a:lnTo>
                      <a:lnTo>
                        <a:pt x="244" y="616"/>
                      </a:lnTo>
                      <a:lnTo>
                        <a:pt x="242" y="616"/>
                      </a:lnTo>
                      <a:lnTo>
                        <a:pt x="240" y="616"/>
                      </a:lnTo>
                      <a:lnTo>
                        <a:pt x="240" y="616"/>
                      </a:lnTo>
                      <a:lnTo>
                        <a:pt x="239" y="618"/>
                      </a:lnTo>
                      <a:lnTo>
                        <a:pt x="239" y="618"/>
                      </a:lnTo>
                      <a:lnTo>
                        <a:pt x="237" y="618"/>
                      </a:lnTo>
                      <a:lnTo>
                        <a:pt x="235" y="618"/>
                      </a:lnTo>
                      <a:lnTo>
                        <a:pt x="235" y="616"/>
                      </a:lnTo>
                      <a:lnTo>
                        <a:pt x="237" y="610"/>
                      </a:lnTo>
                      <a:lnTo>
                        <a:pt x="235" y="610"/>
                      </a:lnTo>
                      <a:lnTo>
                        <a:pt x="235" y="609"/>
                      </a:lnTo>
                      <a:lnTo>
                        <a:pt x="235" y="607"/>
                      </a:lnTo>
                      <a:lnTo>
                        <a:pt x="235" y="605"/>
                      </a:lnTo>
                      <a:lnTo>
                        <a:pt x="235" y="605"/>
                      </a:lnTo>
                      <a:lnTo>
                        <a:pt x="235" y="603"/>
                      </a:lnTo>
                      <a:lnTo>
                        <a:pt x="235" y="603"/>
                      </a:lnTo>
                      <a:lnTo>
                        <a:pt x="233" y="599"/>
                      </a:lnTo>
                      <a:lnTo>
                        <a:pt x="231" y="597"/>
                      </a:lnTo>
                      <a:lnTo>
                        <a:pt x="231" y="595"/>
                      </a:lnTo>
                      <a:lnTo>
                        <a:pt x="231" y="595"/>
                      </a:lnTo>
                      <a:lnTo>
                        <a:pt x="231" y="593"/>
                      </a:lnTo>
                      <a:lnTo>
                        <a:pt x="233" y="593"/>
                      </a:lnTo>
                      <a:lnTo>
                        <a:pt x="237" y="592"/>
                      </a:lnTo>
                      <a:lnTo>
                        <a:pt x="237" y="592"/>
                      </a:lnTo>
                      <a:lnTo>
                        <a:pt x="237" y="590"/>
                      </a:lnTo>
                      <a:lnTo>
                        <a:pt x="239" y="588"/>
                      </a:lnTo>
                      <a:lnTo>
                        <a:pt x="240" y="586"/>
                      </a:lnTo>
                      <a:lnTo>
                        <a:pt x="240" y="586"/>
                      </a:lnTo>
                      <a:lnTo>
                        <a:pt x="239" y="584"/>
                      </a:lnTo>
                      <a:lnTo>
                        <a:pt x="237" y="584"/>
                      </a:lnTo>
                      <a:lnTo>
                        <a:pt x="235" y="580"/>
                      </a:lnTo>
                      <a:lnTo>
                        <a:pt x="235" y="578"/>
                      </a:lnTo>
                      <a:lnTo>
                        <a:pt x="235" y="578"/>
                      </a:lnTo>
                      <a:lnTo>
                        <a:pt x="235" y="578"/>
                      </a:lnTo>
                      <a:lnTo>
                        <a:pt x="235" y="577"/>
                      </a:lnTo>
                      <a:lnTo>
                        <a:pt x="235" y="575"/>
                      </a:lnTo>
                      <a:lnTo>
                        <a:pt x="235" y="575"/>
                      </a:lnTo>
                      <a:lnTo>
                        <a:pt x="235" y="575"/>
                      </a:lnTo>
                      <a:lnTo>
                        <a:pt x="233" y="575"/>
                      </a:lnTo>
                      <a:lnTo>
                        <a:pt x="229" y="577"/>
                      </a:lnTo>
                      <a:lnTo>
                        <a:pt x="227" y="577"/>
                      </a:lnTo>
                      <a:lnTo>
                        <a:pt x="225" y="578"/>
                      </a:lnTo>
                      <a:lnTo>
                        <a:pt x="222" y="580"/>
                      </a:lnTo>
                      <a:lnTo>
                        <a:pt x="220" y="582"/>
                      </a:lnTo>
                      <a:lnTo>
                        <a:pt x="216" y="582"/>
                      </a:lnTo>
                      <a:lnTo>
                        <a:pt x="210" y="584"/>
                      </a:lnTo>
                      <a:lnTo>
                        <a:pt x="209" y="584"/>
                      </a:lnTo>
                      <a:lnTo>
                        <a:pt x="207" y="588"/>
                      </a:lnTo>
                      <a:lnTo>
                        <a:pt x="205" y="588"/>
                      </a:lnTo>
                      <a:lnTo>
                        <a:pt x="205" y="588"/>
                      </a:lnTo>
                      <a:lnTo>
                        <a:pt x="205" y="588"/>
                      </a:lnTo>
                      <a:lnTo>
                        <a:pt x="203" y="590"/>
                      </a:lnTo>
                      <a:lnTo>
                        <a:pt x="203" y="590"/>
                      </a:lnTo>
                      <a:lnTo>
                        <a:pt x="201" y="590"/>
                      </a:lnTo>
                      <a:lnTo>
                        <a:pt x="199" y="590"/>
                      </a:lnTo>
                      <a:lnTo>
                        <a:pt x="197" y="590"/>
                      </a:lnTo>
                      <a:lnTo>
                        <a:pt x="197" y="590"/>
                      </a:lnTo>
                      <a:lnTo>
                        <a:pt x="195" y="590"/>
                      </a:lnTo>
                      <a:lnTo>
                        <a:pt x="195" y="588"/>
                      </a:lnTo>
                      <a:lnTo>
                        <a:pt x="194" y="586"/>
                      </a:lnTo>
                      <a:lnTo>
                        <a:pt x="192" y="586"/>
                      </a:lnTo>
                      <a:lnTo>
                        <a:pt x="192" y="586"/>
                      </a:lnTo>
                      <a:lnTo>
                        <a:pt x="186" y="586"/>
                      </a:lnTo>
                      <a:lnTo>
                        <a:pt x="186" y="588"/>
                      </a:lnTo>
                      <a:lnTo>
                        <a:pt x="186" y="588"/>
                      </a:lnTo>
                      <a:lnTo>
                        <a:pt x="186" y="595"/>
                      </a:lnTo>
                      <a:lnTo>
                        <a:pt x="186" y="597"/>
                      </a:lnTo>
                      <a:lnTo>
                        <a:pt x="184" y="599"/>
                      </a:lnTo>
                      <a:lnTo>
                        <a:pt x="184" y="601"/>
                      </a:lnTo>
                      <a:lnTo>
                        <a:pt x="186" y="605"/>
                      </a:lnTo>
                      <a:lnTo>
                        <a:pt x="186" y="605"/>
                      </a:lnTo>
                      <a:lnTo>
                        <a:pt x="184" y="605"/>
                      </a:lnTo>
                      <a:lnTo>
                        <a:pt x="184" y="605"/>
                      </a:lnTo>
                      <a:lnTo>
                        <a:pt x="184" y="605"/>
                      </a:lnTo>
                      <a:lnTo>
                        <a:pt x="184" y="605"/>
                      </a:lnTo>
                      <a:lnTo>
                        <a:pt x="184" y="607"/>
                      </a:lnTo>
                      <a:lnTo>
                        <a:pt x="182" y="607"/>
                      </a:lnTo>
                      <a:lnTo>
                        <a:pt x="182" y="607"/>
                      </a:lnTo>
                      <a:lnTo>
                        <a:pt x="180" y="607"/>
                      </a:lnTo>
                      <a:lnTo>
                        <a:pt x="180" y="607"/>
                      </a:lnTo>
                      <a:lnTo>
                        <a:pt x="179" y="609"/>
                      </a:lnTo>
                      <a:lnTo>
                        <a:pt x="177" y="610"/>
                      </a:lnTo>
                      <a:lnTo>
                        <a:pt x="175" y="610"/>
                      </a:lnTo>
                      <a:lnTo>
                        <a:pt x="175" y="610"/>
                      </a:lnTo>
                      <a:lnTo>
                        <a:pt x="173" y="609"/>
                      </a:lnTo>
                      <a:lnTo>
                        <a:pt x="173" y="609"/>
                      </a:lnTo>
                      <a:lnTo>
                        <a:pt x="171" y="609"/>
                      </a:lnTo>
                      <a:lnTo>
                        <a:pt x="169" y="610"/>
                      </a:lnTo>
                      <a:lnTo>
                        <a:pt x="169" y="610"/>
                      </a:lnTo>
                      <a:lnTo>
                        <a:pt x="171" y="612"/>
                      </a:lnTo>
                      <a:lnTo>
                        <a:pt x="169" y="612"/>
                      </a:lnTo>
                      <a:lnTo>
                        <a:pt x="169" y="612"/>
                      </a:lnTo>
                      <a:lnTo>
                        <a:pt x="165" y="616"/>
                      </a:lnTo>
                      <a:lnTo>
                        <a:pt x="163" y="618"/>
                      </a:lnTo>
                      <a:lnTo>
                        <a:pt x="163" y="618"/>
                      </a:lnTo>
                      <a:lnTo>
                        <a:pt x="162" y="616"/>
                      </a:lnTo>
                      <a:lnTo>
                        <a:pt x="160" y="612"/>
                      </a:lnTo>
                      <a:lnTo>
                        <a:pt x="160" y="612"/>
                      </a:lnTo>
                      <a:lnTo>
                        <a:pt x="160" y="610"/>
                      </a:lnTo>
                      <a:lnTo>
                        <a:pt x="158" y="610"/>
                      </a:lnTo>
                      <a:lnTo>
                        <a:pt x="154" y="609"/>
                      </a:lnTo>
                      <a:lnTo>
                        <a:pt x="152" y="609"/>
                      </a:lnTo>
                      <a:lnTo>
                        <a:pt x="150" y="605"/>
                      </a:lnTo>
                      <a:lnTo>
                        <a:pt x="148" y="605"/>
                      </a:lnTo>
                      <a:lnTo>
                        <a:pt x="147" y="603"/>
                      </a:lnTo>
                      <a:lnTo>
                        <a:pt x="147" y="601"/>
                      </a:lnTo>
                      <a:lnTo>
                        <a:pt x="145" y="599"/>
                      </a:lnTo>
                      <a:lnTo>
                        <a:pt x="145" y="597"/>
                      </a:lnTo>
                      <a:lnTo>
                        <a:pt x="143" y="595"/>
                      </a:lnTo>
                      <a:lnTo>
                        <a:pt x="141" y="597"/>
                      </a:lnTo>
                      <a:lnTo>
                        <a:pt x="139" y="597"/>
                      </a:lnTo>
                      <a:lnTo>
                        <a:pt x="139" y="601"/>
                      </a:lnTo>
                      <a:lnTo>
                        <a:pt x="137" y="599"/>
                      </a:lnTo>
                      <a:lnTo>
                        <a:pt x="132" y="593"/>
                      </a:lnTo>
                      <a:lnTo>
                        <a:pt x="130" y="592"/>
                      </a:lnTo>
                      <a:lnTo>
                        <a:pt x="128" y="590"/>
                      </a:lnTo>
                      <a:lnTo>
                        <a:pt x="126" y="586"/>
                      </a:lnTo>
                      <a:lnTo>
                        <a:pt x="126" y="584"/>
                      </a:lnTo>
                      <a:lnTo>
                        <a:pt x="124" y="584"/>
                      </a:lnTo>
                      <a:lnTo>
                        <a:pt x="124" y="584"/>
                      </a:lnTo>
                      <a:lnTo>
                        <a:pt x="122" y="584"/>
                      </a:lnTo>
                      <a:lnTo>
                        <a:pt x="120" y="584"/>
                      </a:lnTo>
                      <a:lnTo>
                        <a:pt x="118" y="584"/>
                      </a:lnTo>
                      <a:lnTo>
                        <a:pt x="117" y="582"/>
                      </a:lnTo>
                      <a:lnTo>
                        <a:pt x="117" y="584"/>
                      </a:lnTo>
                      <a:lnTo>
                        <a:pt x="115" y="586"/>
                      </a:lnTo>
                      <a:lnTo>
                        <a:pt x="115" y="588"/>
                      </a:lnTo>
                      <a:lnTo>
                        <a:pt x="113" y="588"/>
                      </a:lnTo>
                      <a:lnTo>
                        <a:pt x="113" y="590"/>
                      </a:lnTo>
                      <a:lnTo>
                        <a:pt x="111" y="590"/>
                      </a:lnTo>
                      <a:lnTo>
                        <a:pt x="109" y="592"/>
                      </a:lnTo>
                      <a:lnTo>
                        <a:pt x="109" y="593"/>
                      </a:lnTo>
                      <a:lnTo>
                        <a:pt x="107" y="595"/>
                      </a:lnTo>
                      <a:lnTo>
                        <a:pt x="107" y="595"/>
                      </a:lnTo>
                      <a:lnTo>
                        <a:pt x="98" y="597"/>
                      </a:lnTo>
                      <a:lnTo>
                        <a:pt x="94" y="599"/>
                      </a:lnTo>
                      <a:lnTo>
                        <a:pt x="92" y="599"/>
                      </a:lnTo>
                      <a:lnTo>
                        <a:pt x="90" y="597"/>
                      </a:lnTo>
                      <a:lnTo>
                        <a:pt x="90" y="599"/>
                      </a:lnTo>
                      <a:lnTo>
                        <a:pt x="90" y="603"/>
                      </a:lnTo>
                      <a:lnTo>
                        <a:pt x="90" y="605"/>
                      </a:lnTo>
                      <a:lnTo>
                        <a:pt x="86" y="610"/>
                      </a:lnTo>
                      <a:lnTo>
                        <a:pt x="86" y="610"/>
                      </a:lnTo>
                      <a:lnTo>
                        <a:pt x="85" y="610"/>
                      </a:lnTo>
                      <a:lnTo>
                        <a:pt x="83" y="610"/>
                      </a:lnTo>
                      <a:lnTo>
                        <a:pt x="81" y="612"/>
                      </a:lnTo>
                      <a:lnTo>
                        <a:pt x="81" y="612"/>
                      </a:lnTo>
                      <a:lnTo>
                        <a:pt x="79" y="612"/>
                      </a:lnTo>
                      <a:lnTo>
                        <a:pt x="79" y="610"/>
                      </a:lnTo>
                      <a:lnTo>
                        <a:pt x="79" y="610"/>
                      </a:lnTo>
                      <a:lnTo>
                        <a:pt x="77" y="609"/>
                      </a:lnTo>
                      <a:lnTo>
                        <a:pt x="77" y="609"/>
                      </a:lnTo>
                      <a:lnTo>
                        <a:pt x="77" y="610"/>
                      </a:lnTo>
                      <a:lnTo>
                        <a:pt x="73" y="618"/>
                      </a:lnTo>
                      <a:lnTo>
                        <a:pt x="71" y="620"/>
                      </a:lnTo>
                      <a:lnTo>
                        <a:pt x="64" y="627"/>
                      </a:lnTo>
                      <a:lnTo>
                        <a:pt x="62" y="627"/>
                      </a:lnTo>
                      <a:lnTo>
                        <a:pt x="62" y="625"/>
                      </a:lnTo>
                      <a:lnTo>
                        <a:pt x="60" y="624"/>
                      </a:lnTo>
                      <a:lnTo>
                        <a:pt x="56" y="620"/>
                      </a:lnTo>
                      <a:lnTo>
                        <a:pt x="56" y="618"/>
                      </a:lnTo>
                      <a:lnTo>
                        <a:pt x="55" y="616"/>
                      </a:lnTo>
                      <a:lnTo>
                        <a:pt x="49" y="612"/>
                      </a:lnTo>
                      <a:lnTo>
                        <a:pt x="49" y="610"/>
                      </a:lnTo>
                      <a:lnTo>
                        <a:pt x="49" y="609"/>
                      </a:lnTo>
                      <a:lnTo>
                        <a:pt x="49" y="609"/>
                      </a:lnTo>
                      <a:lnTo>
                        <a:pt x="49" y="610"/>
                      </a:lnTo>
                      <a:lnTo>
                        <a:pt x="49" y="609"/>
                      </a:lnTo>
                      <a:lnTo>
                        <a:pt x="51" y="607"/>
                      </a:lnTo>
                      <a:lnTo>
                        <a:pt x="45" y="603"/>
                      </a:lnTo>
                      <a:lnTo>
                        <a:pt x="45" y="601"/>
                      </a:lnTo>
                      <a:lnTo>
                        <a:pt x="47" y="601"/>
                      </a:lnTo>
                      <a:lnTo>
                        <a:pt x="47" y="599"/>
                      </a:lnTo>
                      <a:lnTo>
                        <a:pt x="49" y="597"/>
                      </a:lnTo>
                      <a:lnTo>
                        <a:pt x="49" y="595"/>
                      </a:lnTo>
                      <a:lnTo>
                        <a:pt x="41" y="588"/>
                      </a:lnTo>
                      <a:lnTo>
                        <a:pt x="34" y="582"/>
                      </a:lnTo>
                      <a:lnTo>
                        <a:pt x="26" y="577"/>
                      </a:lnTo>
                      <a:lnTo>
                        <a:pt x="23" y="573"/>
                      </a:lnTo>
                      <a:lnTo>
                        <a:pt x="23" y="571"/>
                      </a:lnTo>
                      <a:lnTo>
                        <a:pt x="19" y="569"/>
                      </a:lnTo>
                      <a:lnTo>
                        <a:pt x="19" y="567"/>
                      </a:lnTo>
                      <a:lnTo>
                        <a:pt x="17" y="567"/>
                      </a:lnTo>
                      <a:lnTo>
                        <a:pt x="17" y="565"/>
                      </a:lnTo>
                      <a:lnTo>
                        <a:pt x="17" y="563"/>
                      </a:lnTo>
                      <a:lnTo>
                        <a:pt x="17" y="563"/>
                      </a:lnTo>
                      <a:lnTo>
                        <a:pt x="9" y="556"/>
                      </a:lnTo>
                      <a:lnTo>
                        <a:pt x="2" y="550"/>
                      </a:lnTo>
                      <a:lnTo>
                        <a:pt x="2" y="550"/>
                      </a:lnTo>
                      <a:lnTo>
                        <a:pt x="2" y="550"/>
                      </a:lnTo>
                      <a:lnTo>
                        <a:pt x="0" y="548"/>
                      </a:lnTo>
                      <a:lnTo>
                        <a:pt x="6" y="535"/>
                      </a:lnTo>
                      <a:lnTo>
                        <a:pt x="6" y="533"/>
                      </a:lnTo>
                      <a:lnTo>
                        <a:pt x="8" y="532"/>
                      </a:lnTo>
                      <a:lnTo>
                        <a:pt x="11" y="530"/>
                      </a:lnTo>
                      <a:lnTo>
                        <a:pt x="13" y="528"/>
                      </a:lnTo>
                      <a:lnTo>
                        <a:pt x="15" y="526"/>
                      </a:lnTo>
                      <a:lnTo>
                        <a:pt x="19" y="526"/>
                      </a:lnTo>
                      <a:lnTo>
                        <a:pt x="21" y="524"/>
                      </a:lnTo>
                      <a:lnTo>
                        <a:pt x="23" y="522"/>
                      </a:lnTo>
                      <a:lnTo>
                        <a:pt x="23" y="520"/>
                      </a:lnTo>
                      <a:lnTo>
                        <a:pt x="26" y="520"/>
                      </a:lnTo>
                      <a:lnTo>
                        <a:pt x="28" y="520"/>
                      </a:lnTo>
                      <a:lnTo>
                        <a:pt x="32" y="522"/>
                      </a:lnTo>
                      <a:lnTo>
                        <a:pt x="38" y="532"/>
                      </a:lnTo>
                      <a:lnTo>
                        <a:pt x="40" y="532"/>
                      </a:lnTo>
                      <a:lnTo>
                        <a:pt x="40" y="533"/>
                      </a:lnTo>
                      <a:lnTo>
                        <a:pt x="45" y="532"/>
                      </a:lnTo>
                      <a:lnTo>
                        <a:pt x="45" y="532"/>
                      </a:lnTo>
                      <a:lnTo>
                        <a:pt x="49" y="533"/>
                      </a:lnTo>
                      <a:lnTo>
                        <a:pt x="51" y="533"/>
                      </a:lnTo>
                      <a:lnTo>
                        <a:pt x="53" y="533"/>
                      </a:lnTo>
                      <a:lnTo>
                        <a:pt x="55" y="532"/>
                      </a:lnTo>
                      <a:lnTo>
                        <a:pt x="55" y="530"/>
                      </a:lnTo>
                      <a:lnTo>
                        <a:pt x="56" y="530"/>
                      </a:lnTo>
                      <a:lnTo>
                        <a:pt x="55" y="528"/>
                      </a:lnTo>
                      <a:lnTo>
                        <a:pt x="55" y="526"/>
                      </a:lnTo>
                      <a:lnTo>
                        <a:pt x="53" y="526"/>
                      </a:lnTo>
                      <a:lnTo>
                        <a:pt x="51" y="526"/>
                      </a:lnTo>
                      <a:lnTo>
                        <a:pt x="51" y="524"/>
                      </a:lnTo>
                      <a:lnTo>
                        <a:pt x="51" y="522"/>
                      </a:lnTo>
                      <a:lnTo>
                        <a:pt x="55" y="513"/>
                      </a:lnTo>
                      <a:lnTo>
                        <a:pt x="55" y="511"/>
                      </a:lnTo>
                      <a:lnTo>
                        <a:pt x="58" y="509"/>
                      </a:lnTo>
                      <a:lnTo>
                        <a:pt x="60" y="507"/>
                      </a:lnTo>
                      <a:lnTo>
                        <a:pt x="58" y="505"/>
                      </a:lnTo>
                      <a:lnTo>
                        <a:pt x="56" y="503"/>
                      </a:lnTo>
                      <a:lnTo>
                        <a:pt x="53" y="501"/>
                      </a:lnTo>
                      <a:lnTo>
                        <a:pt x="51" y="501"/>
                      </a:lnTo>
                      <a:lnTo>
                        <a:pt x="47" y="500"/>
                      </a:lnTo>
                      <a:lnTo>
                        <a:pt x="45" y="498"/>
                      </a:lnTo>
                      <a:lnTo>
                        <a:pt x="41" y="496"/>
                      </a:lnTo>
                      <a:lnTo>
                        <a:pt x="40" y="494"/>
                      </a:lnTo>
                      <a:lnTo>
                        <a:pt x="40" y="494"/>
                      </a:lnTo>
                      <a:lnTo>
                        <a:pt x="40" y="490"/>
                      </a:lnTo>
                      <a:lnTo>
                        <a:pt x="41" y="488"/>
                      </a:lnTo>
                      <a:lnTo>
                        <a:pt x="41" y="486"/>
                      </a:lnTo>
                      <a:lnTo>
                        <a:pt x="43" y="486"/>
                      </a:lnTo>
                      <a:lnTo>
                        <a:pt x="45" y="486"/>
                      </a:lnTo>
                      <a:lnTo>
                        <a:pt x="47" y="485"/>
                      </a:lnTo>
                      <a:lnTo>
                        <a:pt x="47" y="483"/>
                      </a:lnTo>
                      <a:lnTo>
                        <a:pt x="45" y="481"/>
                      </a:lnTo>
                      <a:lnTo>
                        <a:pt x="40" y="475"/>
                      </a:lnTo>
                      <a:lnTo>
                        <a:pt x="38" y="471"/>
                      </a:lnTo>
                      <a:lnTo>
                        <a:pt x="36" y="471"/>
                      </a:lnTo>
                      <a:lnTo>
                        <a:pt x="36" y="470"/>
                      </a:lnTo>
                      <a:lnTo>
                        <a:pt x="34" y="471"/>
                      </a:lnTo>
                      <a:lnTo>
                        <a:pt x="30" y="473"/>
                      </a:lnTo>
                      <a:lnTo>
                        <a:pt x="28" y="473"/>
                      </a:lnTo>
                      <a:lnTo>
                        <a:pt x="28" y="471"/>
                      </a:lnTo>
                      <a:lnTo>
                        <a:pt x="30" y="468"/>
                      </a:lnTo>
                      <a:lnTo>
                        <a:pt x="34" y="460"/>
                      </a:lnTo>
                      <a:lnTo>
                        <a:pt x="36" y="458"/>
                      </a:lnTo>
                      <a:lnTo>
                        <a:pt x="36" y="456"/>
                      </a:lnTo>
                      <a:lnTo>
                        <a:pt x="36" y="455"/>
                      </a:lnTo>
                      <a:lnTo>
                        <a:pt x="36" y="453"/>
                      </a:lnTo>
                      <a:lnTo>
                        <a:pt x="34" y="451"/>
                      </a:lnTo>
                      <a:lnTo>
                        <a:pt x="32" y="449"/>
                      </a:lnTo>
                      <a:lnTo>
                        <a:pt x="32" y="447"/>
                      </a:lnTo>
                      <a:lnTo>
                        <a:pt x="32" y="445"/>
                      </a:lnTo>
                      <a:lnTo>
                        <a:pt x="32" y="441"/>
                      </a:lnTo>
                      <a:lnTo>
                        <a:pt x="32" y="440"/>
                      </a:lnTo>
                      <a:lnTo>
                        <a:pt x="32" y="436"/>
                      </a:lnTo>
                      <a:lnTo>
                        <a:pt x="32" y="434"/>
                      </a:lnTo>
                      <a:lnTo>
                        <a:pt x="34" y="434"/>
                      </a:lnTo>
                      <a:lnTo>
                        <a:pt x="38" y="436"/>
                      </a:lnTo>
                      <a:lnTo>
                        <a:pt x="40" y="436"/>
                      </a:lnTo>
                      <a:lnTo>
                        <a:pt x="40" y="438"/>
                      </a:lnTo>
                      <a:lnTo>
                        <a:pt x="40" y="438"/>
                      </a:lnTo>
                      <a:lnTo>
                        <a:pt x="40" y="438"/>
                      </a:lnTo>
                      <a:lnTo>
                        <a:pt x="43" y="440"/>
                      </a:lnTo>
                      <a:lnTo>
                        <a:pt x="43" y="441"/>
                      </a:lnTo>
                      <a:lnTo>
                        <a:pt x="45" y="441"/>
                      </a:lnTo>
                      <a:lnTo>
                        <a:pt x="47" y="440"/>
                      </a:lnTo>
                      <a:lnTo>
                        <a:pt x="49" y="438"/>
                      </a:lnTo>
                      <a:lnTo>
                        <a:pt x="51" y="438"/>
                      </a:lnTo>
                      <a:lnTo>
                        <a:pt x="53" y="436"/>
                      </a:lnTo>
                      <a:lnTo>
                        <a:pt x="56" y="436"/>
                      </a:lnTo>
                      <a:lnTo>
                        <a:pt x="58" y="434"/>
                      </a:lnTo>
                      <a:lnTo>
                        <a:pt x="58" y="436"/>
                      </a:lnTo>
                      <a:lnTo>
                        <a:pt x="60" y="436"/>
                      </a:lnTo>
                      <a:lnTo>
                        <a:pt x="62" y="440"/>
                      </a:lnTo>
                      <a:lnTo>
                        <a:pt x="66" y="440"/>
                      </a:lnTo>
                      <a:lnTo>
                        <a:pt x="68" y="441"/>
                      </a:lnTo>
                      <a:lnTo>
                        <a:pt x="96" y="434"/>
                      </a:lnTo>
                      <a:lnTo>
                        <a:pt x="96" y="434"/>
                      </a:lnTo>
                      <a:lnTo>
                        <a:pt x="96" y="430"/>
                      </a:lnTo>
                      <a:lnTo>
                        <a:pt x="96" y="428"/>
                      </a:lnTo>
                      <a:lnTo>
                        <a:pt x="98" y="426"/>
                      </a:lnTo>
                      <a:lnTo>
                        <a:pt x="96" y="423"/>
                      </a:lnTo>
                      <a:lnTo>
                        <a:pt x="96" y="423"/>
                      </a:lnTo>
                      <a:lnTo>
                        <a:pt x="98" y="421"/>
                      </a:lnTo>
                      <a:lnTo>
                        <a:pt x="98" y="419"/>
                      </a:lnTo>
                      <a:lnTo>
                        <a:pt x="98" y="417"/>
                      </a:lnTo>
                      <a:lnTo>
                        <a:pt x="96" y="417"/>
                      </a:lnTo>
                      <a:lnTo>
                        <a:pt x="94" y="413"/>
                      </a:lnTo>
                      <a:lnTo>
                        <a:pt x="94" y="411"/>
                      </a:lnTo>
                      <a:lnTo>
                        <a:pt x="94" y="404"/>
                      </a:lnTo>
                      <a:lnTo>
                        <a:pt x="94" y="402"/>
                      </a:lnTo>
                      <a:lnTo>
                        <a:pt x="94" y="402"/>
                      </a:lnTo>
                      <a:lnTo>
                        <a:pt x="96" y="406"/>
                      </a:lnTo>
                      <a:lnTo>
                        <a:pt x="98" y="406"/>
                      </a:lnTo>
                      <a:lnTo>
                        <a:pt x="98" y="406"/>
                      </a:lnTo>
                      <a:lnTo>
                        <a:pt x="100" y="404"/>
                      </a:lnTo>
                      <a:lnTo>
                        <a:pt x="100" y="402"/>
                      </a:lnTo>
                      <a:lnTo>
                        <a:pt x="100" y="402"/>
                      </a:lnTo>
                      <a:lnTo>
                        <a:pt x="100" y="402"/>
                      </a:lnTo>
                      <a:lnTo>
                        <a:pt x="100" y="402"/>
                      </a:lnTo>
                      <a:lnTo>
                        <a:pt x="103" y="398"/>
                      </a:lnTo>
                      <a:lnTo>
                        <a:pt x="105" y="398"/>
                      </a:lnTo>
                      <a:lnTo>
                        <a:pt x="109" y="398"/>
                      </a:lnTo>
                      <a:lnTo>
                        <a:pt x="111" y="400"/>
                      </a:lnTo>
                      <a:lnTo>
                        <a:pt x="117" y="404"/>
                      </a:lnTo>
                      <a:lnTo>
                        <a:pt x="118" y="404"/>
                      </a:lnTo>
                      <a:lnTo>
                        <a:pt x="120" y="406"/>
                      </a:lnTo>
                      <a:lnTo>
                        <a:pt x="120" y="408"/>
                      </a:lnTo>
                      <a:lnTo>
                        <a:pt x="124" y="413"/>
                      </a:lnTo>
                      <a:lnTo>
                        <a:pt x="126" y="415"/>
                      </a:lnTo>
                      <a:lnTo>
                        <a:pt x="126" y="417"/>
                      </a:lnTo>
                      <a:lnTo>
                        <a:pt x="126" y="417"/>
                      </a:lnTo>
                      <a:lnTo>
                        <a:pt x="126" y="419"/>
                      </a:lnTo>
                      <a:lnTo>
                        <a:pt x="126" y="419"/>
                      </a:lnTo>
                      <a:lnTo>
                        <a:pt x="128" y="419"/>
                      </a:lnTo>
                      <a:lnTo>
                        <a:pt x="128" y="419"/>
                      </a:lnTo>
                      <a:lnTo>
                        <a:pt x="126" y="419"/>
                      </a:lnTo>
                      <a:lnTo>
                        <a:pt x="126" y="421"/>
                      </a:lnTo>
                      <a:lnTo>
                        <a:pt x="126" y="421"/>
                      </a:lnTo>
                      <a:lnTo>
                        <a:pt x="126" y="421"/>
                      </a:lnTo>
                      <a:lnTo>
                        <a:pt x="128" y="423"/>
                      </a:lnTo>
                      <a:lnTo>
                        <a:pt x="128" y="423"/>
                      </a:lnTo>
                      <a:lnTo>
                        <a:pt x="128" y="424"/>
                      </a:lnTo>
                      <a:lnTo>
                        <a:pt x="128" y="424"/>
                      </a:lnTo>
                      <a:lnTo>
                        <a:pt x="130" y="424"/>
                      </a:lnTo>
                      <a:lnTo>
                        <a:pt x="130" y="424"/>
                      </a:lnTo>
                      <a:lnTo>
                        <a:pt x="132" y="424"/>
                      </a:lnTo>
                      <a:lnTo>
                        <a:pt x="133" y="426"/>
                      </a:lnTo>
                      <a:lnTo>
                        <a:pt x="133" y="428"/>
                      </a:lnTo>
                      <a:lnTo>
                        <a:pt x="133" y="430"/>
                      </a:lnTo>
                      <a:lnTo>
                        <a:pt x="133" y="430"/>
                      </a:lnTo>
                      <a:lnTo>
                        <a:pt x="133" y="430"/>
                      </a:lnTo>
                      <a:lnTo>
                        <a:pt x="135" y="430"/>
                      </a:lnTo>
                      <a:lnTo>
                        <a:pt x="135" y="430"/>
                      </a:lnTo>
                      <a:lnTo>
                        <a:pt x="135" y="432"/>
                      </a:lnTo>
                      <a:lnTo>
                        <a:pt x="135" y="432"/>
                      </a:lnTo>
                      <a:lnTo>
                        <a:pt x="133" y="434"/>
                      </a:lnTo>
                      <a:lnTo>
                        <a:pt x="133" y="434"/>
                      </a:lnTo>
                      <a:lnTo>
                        <a:pt x="133" y="436"/>
                      </a:lnTo>
                      <a:lnTo>
                        <a:pt x="133" y="436"/>
                      </a:lnTo>
                      <a:lnTo>
                        <a:pt x="132" y="438"/>
                      </a:lnTo>
                      <a:lnTo>
                        <a:pt x="132" y="438"/>
                      </a:lnTo>
                      <a:lnTo>
                        <a:pt x="133" y="438"/>
                      </a:lnTo>
                      <a:lnTo>
                        <a:pt x="135" y="436"/>
                      </a:lnTo>
                      <a:lnTo>
                        <a:pt x="137" y="436"/>
                      </a:lnTo>
                      <a:lnTo>
                        <a:pt x="139" y="436"/>
                      </a:lnTo>
                      <a:lnTo>
                        <a:pt x="143" y="438"/>
                      </a:lnTo>
                      <a:lnTo>
                        <a:pt x="145" y="438"/>
                      </a:lnTo>
                      <a:lnTo>
                        <a:pt x="145" y="438"/>
                      </a:lnTo>
                      <a:lnTo>
                        <a:pt x="147" y="438"/>
                      </a:lnTo>
                      <a:lnTo>
                        <a:pt x="147" y="438"/>
                      </a:lnTo>
                      <a:lnTo>
                        <a:pt x="148" y="438"/>
                      </a:lnTo>
                      <a:lnTo>
                        <a:pt x="160" y="441"/>
                      </a:lnTo>
                      <a:lnTo>
                        <a:pt x="162" y="441"/>
                      </a:lnTo>
                      <a:lnTo>
                        <a:pt x="163" y="441"/>
                      </a:lnTo>
                      <a:lnTo>
                        <a:pt x="165" y="441"/>
                      </a:lnTo>
                      <a:lnTo>
                        <a:pt x="165" y="441"/>
                      </a:lnTo>
                      <a:lnTo>
                        <a:pt x="165" y="441"/>
                      </a:lnTo>
                      <a:lnTo>
                        <a:pt x="167" y="443"/>
                      </a:lnTo>
                      <a:lnTo>
                        <a:pt x="167" y="441"/>
                      </a:lnTo>
                      <a:lnTo>
                        <a:pt x="169" y="441"/>
                      </a:lnTo>
                      <a:lnTo>
                        <a:pt x="169" y="441"/>
                      </a:lnTo>
                      <a:lnTo>
                        <a:pt x="169" y="440"/>
                      </a:lnTo>
                      <a:lnTo>
                        <a:pt x="169" y="440"/>
                      </a:lnTo>
                      <a:lnTo>
                        <a:pt x="173" y="438"/>
                      </a:lnTo>
                      <a:lnTo>
                        <a:pt x="173" y="438"/>
                      </a:lnTo>
                      <a:lnTo>
                        <a:pt x="175" y="436"/>
                      </a:lnTo>
                      <a:lnTo>
                        <a:pt x="175" y="436"/>
                      </a:lnTo>
                      <a:lnTo>
                        <a:pt x="175" y="436"/>
                      </a:lnTo>
                      <a:lnTo>
                        <a:pt x="177" y="434"/>
                      </a:lnTo>
                      <a:lnTo>
                        <a:pt x="179" y="434"/>
                      </a:lnTo>
                      <a:lnTo>
                        <a:pt x="179" y="432"/>
                      </a:lnTo>
                      <a:lnTo>
                        <a:pt x="179" y="432"/>
                      </a:lnTo>
                      <a:lnTo>
                        <a:pt x="184" y="426"/>
                      </a:lnTo>
                      <a:lnTo>
                        <a:pt x="184" y="424"/>
                      </a:lnTo>
                      <a:lnTo>
                        <a:pt x="184" y="424"/>
                      </a:lnTo>
                      <a:lnTo>
                        <a:pt x="186" y="423"/>
                      </a:lnTo>
                      <a:lnTo>
                        <a:pt x="186" y="423"/>
                      </a:lnTo>
                      <a:lnTo>
                        <a:pt x="186" y="421"/>
                      </a:lnTo>
                      <a:lnTo>
                        <a:pt x="188" y="419"/>
                      </a:lnTo>
                      <a:lnTo>
                        <a:pt x="188" y="419"/>
                      </a:lnTo>
                      <a:lnTo>
                        <a:pt x="188" y="419"/>
                      </a:lnTo>
                      <a:lnTo>
                        <a:pt x="188" y="419"/>
                      </a:lnTo>
                      <a:lnTo>
                        <a:pt x="190" y="419"/>
                      </a:lnTo>
                      <a:lnTo>
                        <a:pt x="190" y="421"/>
                      </a:lnTo>
                      <a:lnTo>
                        <a:pt x="192" y="423"/>
                      </a:lnTo>
                      <a:lnTo>
                        <a:pt x="192" y="424"/>
                      </a:lnTo>
                      <a:lnTo>
                        <a:pt x="194" y="428"/>
                      </a:lnTo>
                      <a:lnTo>
                        <a:pt x="194" y="430"/>
                      </a:lnTo>
                      <a:lnTo>
                        <a:pt x="195" y="432"/>
                      </a:lnTo>
                      <a:lnTo>
                        <a:pt x="197" y="432"/>
                      </a:lnTo>
                      <a:lnTo>
                        <a:pt x="197" y="434"/>
                      </a:lnTo>
                      <a:lnTo>
                        <a:pt x="197" y="434"/>
                      </a:lnTo>
                      <a:lnTo>
                        <a:pt x="197" y="436"/>
                      </a:lnTo>
                      <a:lnTo>
                        <a:pt x="199" y="436"/>
                      </a:lnTo>
                      <a:lnTo>
                        <a:pt x="199" y="436"/>
                      </a:lnTo>
                      <a:lnTo>
                        <a:pt x="199" y="438"/>
                      </a:lnTo>
                      <a:lnTo>
                        <a:pt x="199" y="438"/>
                      </a:lnTo>
                      <a:lnTo>
                        <a:pt x="197" y="440"/>
                      </a:lnTo>
                      <a:lnTo>
                        <a:pt x="195" y="441"/>
                      </a:lnTo>
                      <a:lnTo>
                        <a:pt x="195" y="441"/>
                      </a:lnTo>
                      <a:lnTo>
                        <a:pt x="195" y="443"/>
                      </a:lnTo>
                      <a:lnTo>
                        <a:pt x="195" y="445"/>
                      </a:lnTo>
                      <a:lnTo>
                        <a:pt x="197" y="445"/>
                      </a:lnTo>
                      <a:lnTo>
                        <a:pt x="197" y="445"/>
                      </a:lnTo>
                      <a:lnTo>
                        <a:pt x="199" y="445"/>
                      </a:lnTo>
                      <a:lnTo>
                        <a:pt x="201" y="445"/>
                      </a:lnTo>
                      <a:lnTo>
                        <a:pt x="203" y="445"/>
                      </a:lnTo>
                      <a:lnTo>
                        <a:pt x="203" y="445"/>
                      </a:lnTo>
                      <a:lnTo>
                        <a:pt x="205" y="445"/>
                      </a:lnTo>
                      <a:lnTo>
                        <a:pt x="205" y="445"/>
                      </a:lnTo>
                      <a:lnTo>
                        <a:pt x="205" y="447"/>
                      </a:lnTo>
                      <a:lnTo>
                        <a:pt x="205" y="447"/>
                      </a:lnTo>
                      <a:lnTo>
                        <a:pt x="207" y="447"/>
                      </a:lnTo>
                      <a:lnTo>
                        <a:pt x="209" y="445"/>
                      </a:lnTo>
                      <a:lnTo>
                        <a:pt x="210" y="445"/>
                      </a:lnTo>
                      <a:lnTo>
                        <a:pt x="210" y="445"/>
                      </a:lnTo>
                      <a:lnTo>
                        <a:pt x="210" y="447"/>
                      </a:lnTo>
                      <a:lnTo>
                        <a:pt x="212" y="447"/>
                      </a:lnTo>
                      <a:lnTo>
                        <a:pt x="212" y="447"/>
                      </a:lnTo>
                      <a:lnTo>
                        <a:pt x="214" y="447"/>
                      </a:lnTo>
                      <a:lnTo>
                        <a:pt x="214" y="443"/>
                      </a:lnTo>
                      <a:lnTo>
                        <a:pt x="214" y="443"/>
                      </a:lnTo>
                      <a:lnTo>
                        <a:pt x="216" y="443"/>
                      </a:lnTo>
                      <a:lnTo>
                        <a:pt x="216" y="441"/>
                      </a:lnTo>
                      <a:lnTo>
                        <a:pt x="216" y="440"/>
                      </a:lnTo>
                      <a:lnTo>
                        <a:pt x="216" y="440"/>
                      </a:lnTo>
                      <a:lnTo>
                        <a:pt x="216" y="440"/>
                      </a:lnTo>
                      <a:lnTo>
                        <a:pt x="218" y="438"/>
                      </a:lnTo>
                      <a:lnTo>
                        <a:pt x="218" y="438"/>
                      </a:lnTo>
                      <a:lnTo>
                        <a:pt x="220" y="438"/>
                      </a:lnTo>
                      <a:lnTo>
                        <a:pt x="224" y="436"/>
                      </a:lnTo>
                      <a:lnTo>
                        <a:pt x="224" y="436"/>
                      </a:lnTo>
                      <a:lnTo>
                        <a:pt x="224" y="434"/>
                      </a:lnTo>
                      <a:lnTo>
                        <a:pt x="218" y="430"/>
                      </a:lnTo>
                      <a:lnTo>
                        <a:pt x="216" y="426"/>
                      </a:lnTo>
                      <a:lnTo>
                        <a:pt x="218" y="426"/>
                      </a:lnTo>
                      <a:lnTo>
                        <a:pt x="220" y="424"/>
                      </a:lnTo>
                      <a:lnTo>
                        <a:pt x="222" y="424"/>
                      </a:lnTo>
                      <a:lnTo>
                        <a:pt x="222" y="424"/>
                      </a:lnTo>
                      <a:lnTo>
                        <a:pt x="222" y="423"/>
                      </a:lnTo>
                      <a:lnTo>
                        <a:pt x="222" y="423"/>
                      </a:lnTo>
                      <a:lnTo>
                        <a:pt x="222" y="421"/>
                      </a:lnTo>
                      <a:lnTo>
                        <a:pt x="224" y="421"/>
                      </a:lnTo>
                      <a:lnTo>
                        <a:pt x="224" y="421"/>
                      </a:lnTo>
                      <a:lnTo>
                        <a:pt x="224" y="419"/>
                      </a:lnTo>
                      <a:lnTo>
                        <a:pt x="224" y="415"/>
                      </a:lnTo>
                      <a:lnTo>
                        <a:pt x="224" y="415"/>
                      </a:lnTo>
                      <a:lnTo>
                        <a:pt x="224" y="413"/>
                      </a:lnTo>
                      <a:lnTo>
                        <a:pt x="224" y="413"/>
                      </a:lnTo>
                      <a:lnTo>
                        <a:pt x="224" y="413"/>
                      </a:lnTo>
                      <a:lnTo>
                        <a:pt x="224" y="411"/>
                      </a:lnTo>
                      <a:lnTo>
                        <a:pt x="224" y="411"/>
                      </a:lnTo>
                      <a:lnTo>
                        <a:pt x="224" y="409"/>
                      </a:lnTo>
                      <a:lnTo>
                        <a:pt x="224" y="409"/>
                      </a:lnTo>
                      <a:lnTo>
                        <a:pt x="224" y="409"/>
                      </a:lnTo>
                      <a:lnTo>
                        <a:pt x="233" y="406"/>
                      </a:lnTo>
                      <a:lnTo>
                        <a:pt x="235" y="404"/>
                      </a:lnTo>
                      <a:lnTo>
                        <a:pt x="235" y="404"/>
                      </a:lnTo>
                      <a:lnTo>
                        <a:pt x="235" y="400"/>
                      </a:lnTo>
                      <a:lnTo>
                        <a:pt x="235" y="400"/>
                      </a:lnTo>
                      <a:lnTo>
                        <a:pt x="235" y="398"/>
                      </a:lnTo>
                      <a:lnTo>
                        <a:pt x="235" y="393"/>
                      </a:lnTo>
                      <a:lnTo>
                        <a:pt x="237" y="391"/>
                      </a:lnTo>
                      <a:lnTo>
                        <a:pt x="237" y="389"/>
                      </a:lnTo>
                      <a:lnTo>
                        <a:pt x="239" y="389"/>
                      </a:lnTo>
                      <a:lnTo>
                        <a:pt x="239" y="389"/>
                      </a:lnTo>
                      <a:lnTo>
                        <a:pt x="237" y="387"/>
                      </a:lnTo>
                      <a:lnTo>
                        <a:pt x="235" y="387"/>
                      </a:lnTo>
                      <a:lnTo>
                        <a:pt x="235" y="385"/>
                      </a:lnTo>
                      <a:lnTo>
                        <a:pt x="233" y="383"/>
                      </a:lnTo>
                      <a:lnTo>
                        <a:pt x="233" y="383"/>
                      </a:lnTo>
                      <a:lnTo>
                        <a:pt x="233" y="383"/>
                      </a:lnTo>
                      <a:lnTo>
                        <a:pt x="235" y="381"/>
                      </a:lnTo>
                      <a:lnTo>
                        <a:pt x="235" y="381"/>
                      </a:lnTo>
                      <a:lnTo>
                        <a:pt x="237" y="381"/>
                      </a:lnTo>
                      <a:lnTo>
                        <a:pt x="237" y="379"/>
                      </a:lnTo>
                      <a:lnTo>
                        <a:pt x="237" y="379"/>
                      </a:lnTo>
                      <a:lnTo>
                        <a:pt x="237" y="379"/>
                      </a:lnTo>
                      <a:lnTo>
                        <a:pt x="239" y="379"/>
                      </a:lnTo>
                      <a:lnTo>
                        <a:pt x="239" y="378"/>
                      </a:lnTo>
                      <a:lnTo>
                        <a:pt x="239" y="376"/>
                      </a:lnTo>
                      <a:lnTo>
                        <a:pt x="239" y="376"/>
                      </a:lnTo>
                      <a:lnTo>
                        <a:pt x="239" y="374"/>
                      </a:lnTo>
                      <a:lnTo>
                        <a:pt x="239" y="372"/>
                      </a:lnTo>
                      <a:lnTo>
                        <a:pt x="239" y="370"/>
                      </a:lnTo>
                      <a:lnTo>
                        <a:pt x="240" y="370"/>
                      </a:lnTo>
                      <a:lnTo>
                        <a:pt x="240" y="370"/>
                      </a:lnTo>
                      <a:lnTo>
                        <a:pt x="240" y="368"/>
                      </a:lnTo>
                      <a:lnTo>
                        <a:pt x="240" y="366"/>
                      </a:lnTo>
                      <a:lnTo>
                        <a:pt x="239" y="364"/>
                      </a:lnTo>
                      <a:lnTo>
                        <a:pt x="237" y="364"/>
                      </a:lnTo>
                      <a:lnTo>
                        <a:pt x="237" y="363"/>
                      </a:lnTo>
                      <a:lnTo>
                        <a:pt x="237" y="363"/>
                      </a:lnTo>
                      <a:lnTo>
                        <a:pt x="237" y="361"/>
                      </a:lnTo>
                      <a:lnTo>
                        <a:pt x="239" y="361"/>
                      </a:lnTo>
                      <a:lnTo>
                        <a:pt x="239" y="361"/>
                      </a:lnTo>
                      <a:lnTo>
                        <a:pt x="239" y="359"/>
                      </a:lnTo>
                      <a:lnTo>
                        <a:pt x="239" y="359"/>
                      </a:lnTo>
                      <a:lnTo>
                        <a:pt x="239" y="357"/>
                      </a:lnTo>
                      <a:lnTo>
                        <a:pt x="240" y="355"/>
                      </a:lnTo>
                      <a:lnTo>
                        <a:pt x="239" y="353"/>
                      </a:lnTo>
                      <a:lnTo>
                        <a:pt x="237" y="351"/>
                      </a:lnTo>
                      <a:lnTo>
                        <a:pt x="237" y="351"/>
                      </a:lnTo>
                      <a:lnTo>
                        <a:pt x="237" y="351"/>
                      </a:lnTo>
                      <a:lnTo>
                        <a:pt x="237" y="349"/>
                      </a:lnTo>
                      <a:lnTo>
                        <a:pt x="237" y="349"/>
                      </a:lnTo>
                      <a:lnTo>
                        <a:pt x="237" y="347"/>
                      </a:lnTo>
                      <a:lnTo>
                        <a:pt x="237" y="346"/>
                      </a:lnTo>
                      <a:lnTo>
                        <a:pt x="235" y="340"/>
                      </a:lnTo>
                      <a:lnTo>
                        <a:pt x="235" y="340"/>
                      </a:lnTo>
                      <a:lnTo>
                        <a:pt x="235" y="338"/>
                      </a:lnTo>
                      <a:lnTo>
                        <a:pt x="235" y="334"/>
                      </a:lnTo>
                      <a:lnTo>
                        <a:pt x="237" y="334"/>
                      </a:lnTo>
                      <a:lnTo>
                        <a:pt x="237" y="332"/>
                      </a:lnTo>
                      <a:lnTo>
                        <a:pt x="239" y="331"/>
                      </a:lnTo>
                      <a:lnTo>
                        <a:pt x="239" y="329"/>
                      </a:lnTo>
                      <a:lnTo>
                        <a:pt x="239" y="327"/>
                      </a:lnTo>
                      <a:lnTo>
                        <a:pt x="239" y="325"/>
                      </a:lnTo>
                      <a:lnTo>
                        <a:pt x="239" y="323"/>
                      </a:lnTo>
                      <a:lnTo>
                        <a:pt x="239" y="321"/>
                      </a:lnTo>
                      <a:lnTo>
                        <a:pt x="242" y="316"/>
                      </a:lnTo>
                      <a:lnTo>
                        <a:pt x="242" y="312"/>
                      </a:lnTo>
                      <a:lnTo>
                        <a:pt x="242" y="310"/>
                      </a:lnTo>
                      <a:lnTo>
                        <a:pt x="240" y="306"/>
                      </a:lnTo>
                      <a:lnTo>
                        <a:pt x="239" y="306"/>
                      </a:lnTo>
                      <a:lnTo>
                        <a:pt x="237" y="304"/>
                      </a:lnTo>
                      <a:lnTo>
                        <a:pt x="235" y="302"/>
                      </a:lnTo>
                      <a:lnTo>
                        <a:pt x="231" y="301"/>
                      </a:lnTo>
                      <a:lnTo>
                        <a:pt x="229" y="299"/>
                      </a:lnTo>
                      <a:lnTo>
                        <a:pt x="227" y="299"/>
                      </a:lnTo>
                      <a:lnTo>
                        <a:pt x="225" y="299"/>
                      </a:lnTo>
                      <a:lnTo>
                        <a:pt x="225" y="299"/>
                      </a:lnTo>
                      <a:lnTo>
                        <a:pt x="224" y="301"/>
                      </a:lnTo>
                      <a:lnTo>
                        <a:pt x="224" y="299"/>
                      </a:lnTo>
                      <a:lnTo>
                        <a:pt x="222" y="299"/>
                      </a:lnTo>
                      <a:lnTo>
                        <a:pt x="220" y="299"/>
                      </a:lnTo>
                      <a:lnTo>
                        <a:pt x="218" y="299"/>
                      </a:lnTo>
                      <a:lnTo>
                        <a:pt x="218" y="301"/>
                      </a:lnTo>
                      <a:lnTo>
                        <a:pt x="218" y="297"/>
                      </a:lnTo>
                      <a:lnTo>
                        <a:pt x="218" y="295"/>
                      </a:lnTo>
                      <a:lnTo>
                        <a:pt x="216" y="291"/>
                      </a:lnTo>
                      <a:lnTo>
                        <a:pt x="214" y="289"/>
                      </a:lnTo>
                      <a:lnTo>
                        <a:pt x="212" y="287"/>
                      </a:lnTo>
                      <a:lnTo>
                        <a:pt x="210" y="286"/>
                      </a:lnTo>
                      <a:lnTo>
                        <a:pt x="209" y="286"/>
                      </a:lnTo>
                      <a:lnTo>
                        <a:pt x="205" y="286"/>
                      </a:lnTo>
                      <a:lnTo>
                        <a:pt x="205" y="286"/>
                      </a:lnTo>
                      <a:lnTo>
                        <a:pt x="205" y="286"/>
                      </a:lnTo>
                      <a:lnTo>
                        <a:pt x="203" y="286"/>
                      </a:lnTo>
                      <a:lnTo>
                        <a:pt x="201" y="284"/>
                      </a:lnTo>
                      <a:lnTo>
                        <a:pt x="201" y="284"/>
                      </a:lnTo>
                      <a:lnTo>
                        <a:pt x="199" y="286"/>
                      </a:lnTo>
                      <a:lnTo>
                        <a:pt x="199" y="286"/>
                      </a:lnTo>
                      <a:lnTo>
                        <a:pt x="197" y="286"/>
                      </a:lnTo>
                      <a:lnTo>
                        <a:pt x="197" y="286"/>
                      </a:lnTo>
                      <a:lnTo>
                        <a:pt x="194" y="282"/>
                      </a:lnTo>
                      <a:lnTo>
                        <a:pt x="194" y="280"/>
                      </a:lnTo>
                      <a:lnTo>
                        <a:pt x="195" y="278"/>
                      </a:lnTo>
                      <a:lnTo>
                        <a:pt x="199" y="272"/>
                      </a:lnTo>
                      <a:lnTo>
                        <a:pt x="199" y="272"/>
                      </a:lnTo>
                      <a:lnTo>
                        <a:pt x="201" y="270"/>
                      </a:lnTo>
                      <a:lnTo>
                        <a:pt x="201" y="270"/>
                      </a:lnTo>
                      <a:lnTo>
                        <a:pt x="199" y="269"/>
                      </a:lnTo>
                      <a:lnTo>
                        <a:pt x="201" y="269"/>
                      </a:lnTo>
                      <a:lnTo>
                        <a:pt x="201" y="267"/>
                      </a:lnTo>
                      <a:lnTo>
                        <a:pt x="201" y="265"/>
                      </a:lnTo>
                      <a:lnTo>
                        <a:pt x="201" y="265"/>
                      </a:lnTo>
                      <a:lnTo>
                        <a:pt x="199" y="265"/>
                      </a:lnTo>
                      <a:lnTo>
                        <a:pt x="199" y="265"/>
                      </a:lnTo>
                      <a:lnTo>
                        <a:pt x="199" y="259"/>
                      </a:lnTo>
                      <a:lnTo>
                        <a:pt x="197" y="257"/>
                      </a:lnTo>
                      <a:lnTo>
                        <a:pt x="197" y="255"/>
                      </a:lnTo>
                      <a:lnTo>
                        <a:pt x="197" y="254"/>
                      </a:lnTo>
                      <a:lnTo>
                        <a:pt x="197" y="252"/>
                      </a:lnTo>
                      <a:lnTo>
                        <a:pt x="199" y="248"/>
                      </a:lnTo>
                      <a:lnTo>
                        <a:pt x="203" y="242"/>
                      </a:lnTo>
                      <a:lnTo>
                        <a:pt x="205" y="240"/>
                      </a:lnTo>
                      <a:lnTo>
                        <a:pt x="209" y="237"/>
                      </a:lnTo>
                      <a:lnTo>
                        <a:pt x="210" y="237"/>
                      </a:lnTo>
                      <a:lnTo>
                        <a:pt x="210" y="235"/>
                      </a:lnTo>
                      <a:lnTo>
                        <a:pt x="210" y="233"/>
                      </a:lnTo>
                      <a:lnTo>
                        <a:pt x="210" y="231"/>
                      </a:lnTo>
                      <a:lnTo>
                        <a:pt x="212" y="229"/>
                      </a:lnTo>
                      <a:lnTo>
                        <a:pt x="216" y="227"/>
                      </a:lnTo>
                      <a:lnTo>
                        <a:pt x="220" y="229"/>
                      </a:lnTo>
                      <a:lnTo>
                        <a:pt x="224" y="229"/>
                      </a:lnTo>
                      <a:lnTo>
                        <a:pt x="224" y="227"/>
                      </a:lnTo>
                      <a:lnTo>
                        <a:pt x="225" y="227"/>
                      </a:lnTo>
                      <a:lnTo>
                        <a:pt x="229" y="224"/>
                      </a:lnTo>
                      <a:lnTo>
                        <a:pt x="231" y="222"/>
                      </a:lnTo>
                      <a:lnTo>
                        <a:pt x="231" y="218"/>
                      </a:lnTo>
                      <a:lnTo>
                        <a:pt x="233" y="214"/>
                      </a:lnTo>
                      <a:lnTo>
                        <a:pt x="237" y="212"/>
                      </a:lnTo>
                      <a:lnTo>
                        <a:pt x="239" y="209"/>
                      </a:lnTo>
                      <a:lnTo>
                        <a:pt x="239" y="205"/>
                      </a:lnTo>
                      <a:lnTo>
                        <a:pt x="239" y="205"/>
                      </a:lnTo>
                      <a:lnTo>
                        <a:pt x="239" y="205"/>
                      </a:lnTo>
                      <a:lnTo>
                        <a:pt x="239" y="203"/>
                      </a:lnTo>
                      <a:lnTo>
                        <a:pt x="240" y="203"/>
                      </a:lnTo>
                      <a:lnTo>
                        <a:pt x="240" y="201"/>
                      </a:lnTo>
                      <a:lnTo>
                        <a:pt x="239" y="201"/>
                      </a:lnTo>
                      <a:lnTo>
                        <a:pt x="237" y="201"/>
                      </a:lnTo>
                      <a:lnTo>
                        <a:pt x="237" y="199"/>
                      </a:lnTo>
                      <a:lnTo>
                        <a:pt x="235" y="197"/>
                      </a:lnTo>
                      <a:lnTo>
                        <a:pt x="235" y="195"/>
                      </a:lnTo>
                      <a:lnTo>
                        <a:pt x="233" y="193"/>
                      </a:lnTo>
                      <a:lnTo>
                        <a:pt x="233" y="192"/>
                      </a:lnTo>
                      <a:lnTo>
                        <a:pt x="231" y="190"/>
                      </a:lnTo>
                      <a:lnTo>
                        <a:pt x="227" y="188"/>
                      </a:lnTo>
                      <a:lnTo>
                        <a:pt x="227" y="186"/>
                      </a:lnTo>
                      <a:lnTo>
                        <a:pt x="225" y="184"/>
                      </a:lnTo>
                      <a:lnTo>
                        <a:pt x="225" y="178"/>
                      </a:lnTo>
                      <a:lnTo>
                        <a:pt x="225" y="177"/>
                      </a:lnTo>
                      <a:lnTo>
                        <a:pt x="225" y="173"/>
                      </a:lnTo>
                      <a:lnTo>
                        <a:pt x="224" y="171"/>
                      </a:lnTo>
                      <a:lnTo>
                        <a:pt x="224" y="171"/>
                      </a:lnTo>
                      <a:lnTo>
                        <a:pt x="224" y="171"/>
                      </a:lnTo>
                      <a:lnTo>
                        <a:pt x="222" y="171"/>
                      </a:lnTo>
                      <a:lnTo>
                        <a:pt x="222" y="169"/>
                      </a:lnTo>
                      <a:lnTo>
                        <a:pt x="222" y="169"/>
                      </a:lnTo>
                      <a:lnTo>
                        <a:pt x="220" y="169"/>
                      </a:lnTo>
                      <a:lnTo>
                        <a:pt x="220" y="169"/>
                      </a:lnTo>
                      <a:lnTo>
                        <a:pt x="216" y="167"/>
                      </a:lnTo>
                      <a:lnTo>
                        <a:pt x="216" y="167"/>
                      </a:lnTo>
                      <a:lnTo>
                        <a:pt x="214" y="167"/>
                      </a:lnTo>
                      <a:lnTo>
                        <a:pt x="210" y="169"/>
                      </a:lnTo>
                      <a:lnTo>
                        <a:pt x="210" y="169"/>
                      </a:lnTo>
                      <a:lnTo>
                        <a:pt x="209" y="167"/>
                      </a:lnTo>
                      <a:lnTo>
                        <a:pt x="209" y="167"/>
                      </a:lnTo>
                      <a:lnTo>
                        <a:pt x="207" y="165"/>
                      </a:lnTo>
                      <a:lnTo>
                        <a:pt x="205" y="165"/>
                      </a:lnTo>
                      <a:lnTo>
                        <a:pt x="192" y="163"/>
                      </a:lnTo>
                      <a:lnTo>
                        <a:pt x="190" y="165"/>
                      </a:lnTo>
                      <a:lnTo>
                        <a:pt x="190" y="165"/>
                      </a:lnTo>
                      <a:lnTo>
                        <a:pt x="190" y="167"/>
                      </a:lnTo>
                      <a:lnTo>
                        <a:pt x="188" y="169"/>
                      </a:lnTo>
                      <a:lnTo>
                        <a:pt x="188" y="169"/>
                      </a:lnTo>
                      <a:lnTo>
                        <a:pt x="188" y="169"/>
                      </a:lnTo>
                      <a:lnTo>
                        <a:pt x="186" y="169"/>
                      </a:lnTo>
                      <a:lnTo>
                        <a:pt x="186" y="169"/>
                      </a:lnTo>
                      <a:lnTo>
                        <a:pt x="184" y="169"/>
                      </a:lnTo>
                      <a:lnTo>
                        <a:pt x="184" y="169"/>
                      </a:lnTo>
                      <a:lnTo>
                        <a:pt x="184" y="169"/>
                      </a:lnTo>
                      <a:lnTo>
                        <a:pt x="182" y="169"/>
                      </a:lnTo>
                      <a:lnTo>
                        <a:pt x="180" y="169"/>
                      </a:lnTo>
                      <a:lnTo>
                        <a:pt x="180" y="171"/>
                      </a:lnTo>
                      <a:lnTo>
                        <a:pt x="179" y="171"/>
                      </a:lnTo>
                      <a:lnTo>
                        <a:pt x="177" y="173"/>
                      </a:lnTo>
                      <a:lnTo>
                        <a:pt x="175" y="175"/>
                      </a:lnTo>
                      <a:lnTo>
                        <a:pt x="173" y="175"/>
                      </a:lnTo>
                      <a:lnTo>
                        <a:pt x="171" y="177"/>
                      </a:lnTo>
                      <a:lnTo>
                        <a:pt x="169" y="177"/>
                      </a:lnTo>
                      <a:lnTo>
                        <a:pt x="167" y="175"/>
                      </a:lnTo>
                      <a:lnTo>
                        <a:pt x="163" y="175"/>
                      </a:lnTo>
                      <a:lnTo>
                        <a:pt x="163" y="175"/>
                      </a:lnTo>
                      <a:lnTo>
                        <a:pt x="160" y="175"/>
                      </a:lnTo>
                      <a:lnTo>
                        <a:pt x="160" y="175"/>
                      </a:lnTo>
                      <a:lnTo>
                        <a:pt x="160" y="177"/>
                      </a:lnTo>
                      <a:lnTo>
                        <a:pt x="158" y="177"/>
                      </a:lnTo>
                      <a:lnTo>
                        <a:pt x="156" y="177"/>
                      </a:lnTo>
                      <a:lnTo>
                        <a:pt x="156" y="178"/>
                      </a:lnTo>
                      <a:lnTo>
                        <a:pt x="154" y="178"/>
                      </a:lnTo>
                      <a:lnTo>
                        <a:pt x="152" y="180"/>
                      </a:lnTo>
                      <a:lnTo>
                        <a:pt x="150" y="180"/>
                      </a:lnTo>
                      <a:lnTo>
                        <a:pt x="148" y="180"/>
                      </a:lnTo>
                      <a:lnTo>
                        <a:pt x="148" y="180"/>
                      </a:lnTo>
                      <a:lnTo>
                        <a:pt x="147" y="178"/>
                      </a:lnTo>
                      <a:lnTo>
                        <a:pt x="147" y="178"/>
                      </a:lnTo>
                      <a:lnTo>
                        <a:pt x="147" y="178"/>
                      </a:lnTo>
                      <a:lnTo>
                        <a:pt x="145" y="177"/>
                      </a:lnTo>
                      <a:lnTo>
                        <a:pt x="147" y="177"/>
                      </a:lnTo>
                      <a:lnTo>
                        <a:pt x="147" y="177"/>
                      </a:lnTo>
                      <a:lnTo>
                        <a:pt x="147" y="175"/>
                      </a:lnTo>
                      <a:lnTo>
                        <a:pt x="148" y="175"/>
                      </a:lnTo>
                      <a:lnTo>
                        <a:pt x="148" y="175"/>
                      </a:lnTo>
                      <a:lnTo>
                        <a:pt x="150" y="175"/>
                      </a:lnTo>
                      <a:lnTo>
                        <a:pt x="150" y="173"/>
                      </a:lnTo>
                      <a:lnTo>
                        <a:pt x="152" y="173"/>
                      </a:lnTo>
                      <a:lnTo>
                        <a:pt x="152" y="171"/>
                      </a:lnTo>
                      <a:lnTo>
                        <a:pt x="152" y="171"/>
                      </a:lnTo>
                      <a:lnTo>
                        <a:pt x="152" y="171"/>
                      </a:lnTo>
                      <a:lnTo>
                        <a:pt x="152" y="169"/>
                      </a:lnTo>
                      <a:lnTo>
                        <a:pt x="152" y="165"/>
                      </a:lnTo>
                      <a:lnTo>
                        <a:pt x="150" y="163"/>
                      </a:lnTo>
                      <a:lnTo>
                        <a:pt x="148" y="160"/>
                      </a:lnTo>
                      <a:lnTo>
                        <a:pt x="148" y="160"/>
                      </a:lnTo>
                      <a:lnTo>
                        <a:pt x="148" y="160"/>
                      </a:lnTo>
                      <a:lnTo>
                        <a:pt x="148" y="158"/>
                      </a:lnTo>
                      <a:lnTo>
                        <a:pt x="148" y="158"/>
                      </a:lnTo>
                      <a:lnTo>
                        <a:pt x="147" y="156"/>
                      </a:lnTo>
                      <a:lnTo>
                        <a:pt x="147" y="156"/>
                      </a:lnTo>
                      <a:lnTo>
                        <a:pt x="145" y="156"/>
                      </a:lnTo>
                      <a:lnTo>
                        <a:pt x="145" y="152"/>
                      </a:lnTo>
                      <a:lnTo>
                        <a:pt x="145" y="152"/>
                      </a:lnTo>
                      <a:lnTo>
                        <a:pt x="145" y="150"/>
                      </a:lnTo>
                      <a:lnTo>
                        <a:pt x="145" y="147"/>
                      </a:lnTo>
                      <a:lnTo>
                        <a:pt x="145" y="145"/>
                      </a:lnTo>
                      <a:lnTo>
                        <a:pt x="147" y="143"/>
                      </a:lnTo>
                      <a:lnTo>
                        <a:pt x="147" y="143"/>
                      </a:lnTo>
                      <a:lnTo>
                        <a:pt x="145" y="141"/>
                      </a:lnTo>
                      <a:lnTo>
                        <a:pt x="147" y="141"/>
                      </a:lnTo>
                      <a:lnTo>
                        <a:pt x="147" y="139"/>
                      </a:lnTo>
                      <a:lnTo>
                        <a:pt x="147" y="139"/>
                      </a:lnTo>
                      <a:lnTo>
                        <a:pt x="148" y="135"/>
                      </a:lnTo>
                      <a:lnTo>
                        <a:pt x="148" y="135"/>
                      </a:lnTo>
                      <a:lnTo>
                        <a:pt x="148" y="133"/>
                      </a:lnTo>
                      <a:lnTo>
                        <a:pt x="148" y="133"/>
                      </a:lnTo>
                      <a:lnTo>
                        <a:pt x="147" y="132"/>
                      </a:lnTo>
                      <a:lnTo>
                        <a:pt x="147" y="132"/>
                      </a:lnTo>
                      <a:lnTo>
                        <a:pt x="147" y="130"/>
                      </a:lnTo>
                      <a:lnTo>
                        <a:pt x="147" y="130"/>
                      </a:lnTo>
                      <a:lnTo>
                        <a:pt x="148" y="128"/>
                      </a:lnTo>
                      <a:lnTo>
                        <a:pt x="150" y="126"/>
                      </a:lnTo>
                      <a:lnTo>
                        <a:pt x="150" y="126"/>
                      </a:lnTo>
                      <a:lnTo>
                        <a:pt x="150" y="124"/>
                      </a:lnTo>
                      <a:lnTo>
                        <a:pt x="150" y="124"/>
                      </a:lnTo>
                      <a:lnTo>
                        <a:pt x="150" y="124"/>
                      </a:lnTo>
                      <a:lnTo>
                        <a:pt x="152" y="122"/>
                      </a:lnTo>
                      <a:lnTo>
                        <a:pt x="152" y="122"/>
                      </a:lnTo>
                      <a:lnTo>
                        <a:pt x="154" y="120"/>
                      </a:lnTo>
                      <a:lnTo>
                        <a:pt x="156" y="118"/>
                      </a:lnTo>
                      <a:lnTo>
                        <a:pt x="156" y="117"/>
                      </a:lnTo>
                      <a:lnTo>
                        <a:pt x="156" y="113"/>
                      </a:lnTo>
                      <a:lnTo>
                        <a:pt x="167" y="113"/>
                      </a:lnTo>
                      <a:lnTo>
                        <a:pt x="194" y="113"/>
                      </a:lnTo>
                      <a:lnTo>
                        <a:pt x="207" y="113"/>
                      </a:lnTo>
                      <a:lnTo>
                        <a:pt x="218" y="113"/>
                      </a:lnTo>
                      <a:lnTo>
                        <a:pt x="225" y="113"/>
                      </a:lnTo>
                      <a:lnTo>
                        <a:pt x="225" y="113"/>
                      </a:lnTo>
                      <a:lnTo>
                        <a:pt x="229" y="111"/>
                      </a:lnTo>
                      <a:lnTo>
                        <a:pt x="233" y="113"/>
                      </a:lnTo>
                      <a:lnTo>
                        <a:pt x="235" y="113"/>
                      </a:lnTo>
                      <a:lnTo>
                        <a:pt x="237" y="115"/>
                      </a:lnTo>
                      <a:lnTo>
                        <a:pt x="237" y="115"/>
                      </a:lnTo>
                      <a:lnTo>
                        <a:pt x="239" y="115"/>
                      </a:lnTo>
                      <a:lnTo>
                        <a:pt x="239" y="113"/>
                      </a:lnTo>
                      <a:lnTo>
                        <a:pt x="244" y="113"/>
                      </a:lnTo>
                      <a:lnTo>
                        <a:pt x="246" y="113"/>
                      </a:lnTo>
                      <a:lnTo>
                        <a:pt x="246" y="111"/>
                      </a:lnTo>
                      <a:lnTo>
                        <a:pt x="246" y="111"/>
                      </a:lnTo>
                      <a:lnTo>
                        <a:pt x="246" y="109"/>
                      </a:lnTo>
                      <a:lnTo>
                        <a:pt x="246" y="109"/>
                      </a:lnTo>
                      <a:lnTo>
                        <a:pt x="248" y="109"/>
                      </a:lnTo>
                      <a:lnTo>
                        <a:pt x="252" y="113"/>
                      </a:lnTo>
                      <a:lnTo>
                        <a:pt x="254" y="113"/>
                      </a:lnTo>
                      <a:lnTo>
                        <a:pt x="252" y="115"/>
                      </a:lnTo>
                      <a:lnTo>
                        <a:pt x="254" y="115"/>
                      </a:lnTo>
                      <a:lnTo>
                        <a:pt x="254" y="115"/>
                      </a:lnTo>
                      <a:lnTo>
                        <a:pt x="255" y="115"/>
                      </a:lnTo>
                      <a:lnTo>
                        <a:pt x="257" y="117"/>
                      </a:lnTo>
                      <a:lnTo>
                        <a:pt x="257" y="117"/>
                      </a:lnTo>
                      <a:lnTo>
                        <a:pt x="257" y="115"/>
                      </a:lnTo>
                      <a:lnTo>
                        <a:pt x="257" y="115"/>
                      </a:lnTo>
                      <a:lnTo>
                        <a:pt x="259" y="117"/>
                      </a:lnTo>
                      <a:lnTo>
                        <a:pt x="259" y="117"/>
                      </a:lnTo>
                      <a:lnTo>
                        <a:pt x="259" y="117"/>
                      </a:lnTo>
                      <a:lnTo>
                        <a:pt x="259" y="117"/>
                      </a:lnTo>
                      <a:lnTo>
                        <a:pt x="259" y="117"/>
                      </a:lnTo>
                      <a:lnTo>
                        <a:pt x="261" y="117"/>
                      </a:lnTo>
                      <a:lnTo>
                        <a:pt x="261" y="118"/>
                      </a:lnTo>
                      <a:lnTo>
                        <a:pt x="261" y="118"/>
                      </a:lnTo>
                      <a:lnTo>
                        <a:pt x="265" y="118"/>
                      </a:lnTo>
                      <a:lnTo>
                        <a:pt x="267" y="118"/>
                      </a:lnTo>
                      <a:lnTo>
                        <a:pt x="267" y="118"/>
                      </a:lnTo>
                      <a:lnTo>
                        <a:pt x="267" y="117"/>
                      </a:lnTo>
                      <a:lnTo>
                        <a:pt x="267" y="117"/>
                      </a:lnTo>
                      <a:lnTo>
                        <a:pt x="269" y="115"/>
                      </a:lnTo>
                      <a:lnTo>
                        <a:pt x="269" y="117"/>
                      </a:lnTo>
                      <a:lnTo>
                        <a:pt x="271" y="118"/>
                      </a:lnTo>
                      <a:lnTo>
                        <a:pt x="271" y="118"/>
                      </a:lnTo>
                      <a:lnTo>
                        <a:pt x="271" y="120"/>
                      </a:lnTo>
                      <a:lnTo>
                        <a:pt x="271" y="122"/>
                      </a:lnTo>
                      <a:lnTo>
                        <a:pt x="271" y="124"/>
                      </a:lnTo>
                      <a:lnTo>
                        <a:pt x="272" y="124"/>
                      </a:lnTo>
                      <a:lnTo>
                        <a:pt x="274" y="124"/>
                      </a:lnTo>
                      <a:lnTo>
                        <a:pt x="276" y="122"/>
                      </a:lnTo>
                      <a:lnTo>
                        <a:pt x="276" y="122"/>
                      </a:lnTo>
                      <a:lnTo>
                        <a:pt x="276" y="122"/>
                      </a:lnTo>
                      <a:lnTo>
                        <a:pt x="280" y="124"/>
                      </a:lnTo>
                      <a:lnTo>
                        <a:pt x="282" y="124"/>
                      </a:lnTo>
                      <a:lnTo>
                        <a:pt x="282" y="124"/>
                      </a:lnTo>
                      <a:lnTo>
                        <a:pt x="284" y="126"/>
                      </a:lnTo>
                      <a:lnTo>
                        <a:pt x="286" y="124"/>
                      </a:lnTo>
                      <a:lnTo>
                        <a:pt x="286" y="124"/>
                      </a:lnTo>
                      <a:lnTo>
                        <a:pt x="286" y="122"/>
                      </a:lnTo>
                      <a:lnTo>
                        <a:pt x="287" y="122"/>
                      </a:lnTo>
                      <a:lnTo>
                        <a:pt x="287" y="122"/>
                      </a:lnTo>
                      <a:lnTo>
                        <a:pt x="289" y="120"/>
                      </a:lnTo>
                      <a:lnTo>
                        <a:pt x="291" y="122"/>
                      </a:lnTo>
                      <a:lnTo>
                        <a:pt x="293" y="122"/>
                      </a:lnTo>
                      <a:lnTo>
                        <a:pt x="293" y="120"/>
                      </a:lnTo>
                      <a:lnTo>
                        <a:pt x="295" y="122"/>
                      </a:lnTo>
                      <a:lnTo>
                        <a:pt x="295" y="122"/>
                      </a:lnTo>
                      <a:lnTo>
                        <a:pt x="295" y="122"/>
                      </a:lnTo>
                      <a:lnTo>
                        <a:pt x="295" y="124"/>
                      </a:lnTo>
                      <a:lnTo>
                        <a:pt x="297" y="124"/>
                      </a:lnTo>
                      <a:lnTo>
                        <a:pt x="299" y="124"/>
                      </a:lnTo>
                      <a:lnTo>
                        <a:pt x="299" y="126"/>
                      </a:lnTo>
                      <a:lnTo>
                        <a:pt x="299" y="126"/>
                      </a:lnTo>
                      <a:lnTo>
                        <a:pt x="301" y="126"/>
                      </a:lnTo>
                      <a:lnTo>
                        <a:pt x="301" y="128"/>
                      </a:lnTo>
                      <a:lnTo>
                        <a:pt x="299" y="128"/>
                      </a:lnTo>
                      <a:lnTo>
                        <a:pt x="299" y="128"/>
                      </a:lnTo>
                      <a:lnTo>
                        <a:pt x="301" y="128"/>
                      </a:lnTo>
                      <a:lnTo>
                        <a:pt x="301" y="128"/>
                      </a:lnTo>
                      <a:lnTo>
                        <a:pt x="302" y="130"/>
                      </a:lnTo>
                      <a:lnTo>
                        <a:pt x="302" y="130"/>
                      </a:lnTo>
                      <a:lnTo>
                        <a:pt x="304" y="128"/>
                      </a:lnTo>
                      <a:lnTo>
                        <a:pt x="306" y="128"/>
                      </a:lnTo>
                      <a:lnTo>
                        <a:pt x="310" y="126"/>
                      </a:lnTo>
                      <a:lnTo>
                        <a:pt x="312" y="126"/>
                      </a:lnTo>
                      <a:lnTo>
                        <a:pt x="316" y="126"/>
                      </a:lnTo>
                      <a:lnTo>
                        <a:pt x="321" y="128"/>
                      </a:lnTo>
                      <a:lnTo>
                        <a:pt x="329" y="128"/>
                      </a:lnTo>
                      <a:lnTo>
                        <a:pt x="329" y="130"/>
                      </a:lnTo>
                      <a:lnTo>
                        <a:pt x="331" y="130"/>
                      </a:lnTo>
                      <a:lnTo>
                        <a:pt x="331" y="130"/>
                      </a:lnTo>
                      <a:lnTo>
                        <a:pt x="332" y="130"/>
                      </a:lnTo>
                      <a:lnTo>
                        <a:pt x="332" y="130"/>
                      </a:lnTo>
                      <a:lnTo>
                        <a:pt x="336" y="133"/>
                      </a:lnTo>
                      <a:lnTo>
                        <a:pt x="336" y="135"/>
                      </a:lnTo>
                      <a:lnTo>
                        <a:pt x="338" y="135"/>
                      </a:lnTo>
                      <a:lnTo>
                        <a:pt x="340" y="135"/>
                      </a:lnTo>
                      <a:lnTo>
                        <a:pt x="342" y="137"/>
                      </a:lnTo>
                      <a:lnTo>
                        <a:pt x="342" y="137"/>
                      </a:lnTo>
                      <a:lnTo>
                        <a:pt x="342" y="137"/>
                      </a:lnTo>
                      <a:lnTo>
                        <a:pt x="342" y="139"/>
                      </a:lnTo>
                      <a:lnTo>
                        <a:pt x="342" y="139"/>
                      </a:lnTo>
                      <a:lnTo>
                        <a:pt x="344" y="139"/>
                      </a:lnTo>
                      <a:lnTo>
                        <a:pt x="344" y="137"/>
                      </a:lnTo>
                      <a:lnTo>
                        <a:pt x="346" y="139"/>
                      </a:lnTo>
                      <a:lnTo>
                        <a:pt x="346" y="139"/>
                      </a:lnTo>
                      <a:lnTo>
                        <a:pt x="348" y="139"/>
                      </a:lnTo>
                      <a:lnTo>
                        <a:pt x="349" y="141"/>
                      </a:lnTo>
                      <a:lnTo>
                        <a:pt x="349" y="139"/>
                      </a:lnTo>
                      <a:lnTo>
                        <a:pt x="349" y="139"/>
                      </a:lnTo>
                      <a:lnTo>
                        <a:pt x="351" y="141"/>
                      </a:lnTo>
                      <a:lnTo>
                        <a:pt x="351" y="141"/>
                      </a:lnTo>
                      <a:lnTo>
                        <a:pt x="351" y="141"/>
                      </a:lnTo>
                      <a:lnTo>
                        <a:pt x="351" y="143"/>
                      </a:lnTo>
                      <a:lnTo>
                        <a:pt x="351" y="143"/>
                      </a:lnTo>
                      <a:lnTo>
                        <a:pt x="351" y="145"/>
                      </a:lnTo>
                      <a:lnTo>
                        <a:pt x="355" y="148"/>
                      </a:lnTo>
                      <a:lnTo>
                        <a:pt x="359" y="145"/>
                      </a:lnTo>
                      <a:lnTo>
                        <a:pt x="359" y="143"/>
                      </a:lnTo>
                      <a:lnTo>
                        <a:pt x="361" y="145"/>
                      </a:lnTo>
                      <a:lnTo>
                        <a:pt x="361" y="145"/>
                      </a:lnTo>
                      <a:lnTo>
                        <a:pt x="361" y="143"/>
                      </a:lnTo>
                      <a:lnTo>
                        <a:pt x="359" y="135"/>
                      </a:lnTo>
                      <a:lnTo>
                        <a:pt x="357" y="128"/>
                      </a:lnTo>
                      <a:lnTo>
                        <a:pt x="355" y="126"/>
                      </a:lnTo>
                      <a:lnTo>
                        <a:pt x="355" y="126"/>
                      </a:lnTo>
                      <a:lnTo>
                        <a:pt x="355" y="122"/>
                      </a:lnTo>
                      <a:lnTo>
                        <a:pt x="355" y="122"/>
                      </a:lnTo>
                      <a:lnTo>
                        <a:pt x="355" y="120"/>
                      </a:lnTo>
                      <a:lnTo>
                        <a:pt x="355" y="120"/>
                      </a:lnTo>
                      <a:lnTo>
                        <a:pt x="355" y="118"/>
                      </a:lnTo>
                      <a:lnTo>
                        <a:pt x="355" y="118"/>
                      </a:lnTo>
                      <a:lnTo>
                        <a:pt x="355" y="117"/>
                      </a:lnTo>
                      <a:lnTo>
                        <a:pt x="357" y="117"/>
                      </a:lnTo>
                      <a:lnTo>
                        <a:pt x="357" y="115"/>
                      </a:lnTo>
                      <a:lnTo>
                        <a:pt x="355" y="115"/>
                      </a:lnTo>
                      <a:lnTo>
                        <a:pt x="355" y="115"/>
                      </a:lnTo>
                      <a:lnTo>
                        <a:pt x="357" y="113"/>
                      </a:lnTo>
                      <a:lnTo>
                        <a:pt x="357" y="111"/>
                      </a:lnTo>
                      <a:lnTo>
                        <a:pt x="357" y="109"/>
                      </a:lnTo>
                      <a:lnTo>
                        <a:pt x="359" y="109"/>
                      </a:lnTo>
                      <a:lnTo>
                        <a:pt x="361" y="109"/>
                      </a:lnTo>
                      <a:lnTo>
                        <a:pt x="361" y="111"/>
                      </a:lnTo>
                      <a:lnTo>
                        <a:pt x="364" y="109"/>
                      </a:lnTo>
                      <a:lnTo>
                        <a:pt x="364" y="107"/>
                      </a:lnTo>
                      <a:lnTo>
                        <a:pt x="364" y="107"/>
                      </a:lnTo>
                      <a:lnTo>
                        <a:pt x="364" y="107"/>
                      </a:lnTo>
                      <a:lnTo>
                        <a:pt x="368" y="100"/>
                      </a:lnTo>
                      <a:lnTo>
                        <a:pt x="372" y="92"/>
                      </a:lnTo>
                      <a:lnTo>
                        <a:pt x="374" y="86"/>
                      </a:lnTo>
                      <a:lnTo>
                        <a:pt x="376" y="81"/>
                      </a:lnTo>
                      <a:lnTo>
                        <a:pt x="379" y="73"/>
                      </a:lnTo>
                      <a:lnTo>
                        <a:pt x="381" y="68"/>
                      </a:lnTo>
                      <a:lnTo>
                        <a:pt x="383" y="64"/>
                      </a:lnTo>
                      <a:lnTo>
                        <a:pt x="385" y="62"/>
                      </a:lnTo>
                      <a:lnTo>
                        <a:pt x="383" y="60"/>
                      </a:lnTo>
                      <a:lnTo>
                        <a:pt x="383" y="60"/>
                      </a:lnTo>
                      <a:lnTo>
                        <a:pt x="381" y="58"/>
                      </a:lnTo>
                      <a:lnTo>
                        <a:pt x="381" y="55"/>
                      </a:lnTo>
                      <a:lnTo>
                        <a:pt x="385" y="49"/>
                      </a:lnTo>
                      <a:lnTo>
                        <a:pt x="385" y="47"/>
                      </a:lnTo>
                      <a:lnTo>
                        <a:pt x="385" y="45"/>
                      </a:lnTo>
                      <a:lnTo>
                        <a:pt x="383" y="43"/>
                      </a:lnTo>
                      <a:lnTo>
                        <a:pt x="383" y="41"/>
                      </a:lnTo>
                      <a:lnTo>
                        <a:pt x="383" y="40"/>
                      </a:lnTo>
                      <a:lnTo>
                        <a:pt x="387" y="36"/>
                      </a:lnTo>
                      <a:lnTo>
                        <a:pt x="387" y="34"/>
                      </a:lnTo>
                      <a:lnTo>
                        <a:pt x="387" y="32"/>
                      </a:lnTo>
                      <a:lnTo>
                        <a:pt x="389" y="28"/>
                      </a:lnTo>
                      <a:lnTo>
                        <a:pt x="389" y="23"/>
                      </a:lnTo>
                      <a:lnTo>
                        <a:pt x="391" y="19"/>
                      </a:lnTo>
                      <a:lnTo>
                        <a:pt x="393" y="15"/>
                      </a:lnTo>
                      <a:lnTo>
                        <a:pt x="396" y="13"/>
                      </a:lnTo>
                      <a:lnTo>
                        <a:pt x="398" y="13"/>
                      </a:lnTo>
                      <a:lnTo>
                        <a:pt x="400" y="13"/>
                      </a:lnTo>
                      <a:lnTo>
                        <a:pt x="402" y="13"/>
                      </a:lnTo>
                      <a:lnTo>
                        <a:pt x="408" y="15"/>
                      </a:lnTo>
                      <a:lnTo>
                        <a:pt x="409" y="15"/>
                      </a:lnTo>
                      <a:lnTo>
                        <a:pt x="411" y="13"/>
                      </a:lnTo>
                      <a:lnTo>
                        <a:pt x="411" y="13"/>
                      </a:lnTo>
                      <a:lnTo>
                        <a:pt x="411" y="11"/>
                      </a:lnTo>
                      <a:lnTo>
                        <a:pt x="411" y="11"/>
                      </a:lnTo>
                      <a:lnTo>
                        <a:pt x="411" y="11"/>
                      </a:lnTo>
                      <a:lnTo>
                        <a:pt x="413" y="11"/>
                      </a:lnTo>
                      <a:lnTo>
                        <a:pt x="413" y="11"/>
                      </a:lnTo>
                      <a:lnTo>
                        <a:pt x="415" y="11"/>
                      </a:lnTo>
                      <a:lnTo>
                        <a:pt x="417" y="11"/>
                      </a:lnTo>
                      <a:lnTo>
                        <a:pt x="419" y="13"/>
                      </a:lnTo>
                      <a:lnTo>
                        <a:pt x="419" y="13"/>
                      </a:lnTo>
                      <a:lnTo>
                        <a:pt x="419" y="13"/>
                      </a:lnTo>
                      <a:lnTo>
                        <a:pt x="421" y="13"/>
                      </a:lnTo>
                      <a:lnTo>
                        <a:pt x="423" y="13"/>
                      </a:lnTo>
                      <a:lnTo>
                        <a:pt x="423" y="13"/>
                      </a:lnTo>
                      <a:lnTo>
                        <a:pt x="425" y="11"/>
                      </a:lnTo>
                      <a:lnTo>
                        <a:pt x="425" y="11"/>
                      </a:lnTo>
                      <a:lnTo>
                        <a:pt x="426" y="11"/>
                      </a:lnTo>
                      <a:lnTo>
                        <a:pt x="428" y="11"/>
                      </a:lnTo>
                      <a:lnTo>
                        <a:pt x="430" y="11"/>
                      </a:lnTo>
                      <a:lnTo>
                        <a:pt x="432" y="9"/>
                      </a:lnTo>
                      <a:lnTo>
                        <a:pt x="436" y="9"/>
                      </a:lnTo>
                      <a:lnTo>
                        <a:pt x="438" y="9"/>
                      </a:lnTo>
                      <a:lnTo>
                        <a:pt x="438" y="9"/>
                      </a:lnTo>
                      <a:lnTo>
                        <a:pt x="438" y="8"/>
                      </a:lnTo>
                      <a:lnTo>
                        <a:pt x="440" y="8"/>
                      </a:lnTo>
                      <a:lnTo>
                        <a:pt x="440" y="8"/>
                      </a:lnTo>
                      <a:lnTo>
                        <a:pt x="441" y="8"/>
                      </a:lnTo>
                      <a:lnTo>
                        <a:pt x="443" y="8"/>
                      </a:lnTo>
                      <a:lnTo>
                        <a:pt x="445" y="8"/>
                      </a:lnTo>
                      <a:lnTo>
                        <a:pt x="447" y="6"/>
                      </a:lnTo>
                      <a:lnTo>
                        <a:pt x="449" y="4"/>
                      </a:lnTo>
                      <a:lnTo>
                        <a:pt x="453" y="2"/>
                      </a:lnTo>
                      <a:lnTo>
                        <a:pt x="453" y="2"/>
                      </a:lnTo>
                      <a:lnTo>
                        <a:pt x="455" y="0"/>
                      </a:lnTo>
                      <a:lnTo>
                        <a:pt x="456" y="2"/>
                      </a:lnTo>
                      <a:lnTo>
                        <a:pt x="456" y="2"/>
                      </a:lnTo>
                      <a:lnTo>
                        <a:pt x="456" y="2"/>
                      </a:lnTo>
                      <a:lnTo>
                        <a:pt x="456" y="2"/>
                      </a:lnTo>
                      <a:lnTo>
                        <a:pt x="458" y="2"/>
                      </a:lnTo>
                      <a:lnTo>
                        <a:pt x="458" y="4"/>
                      </a:lnTo>
                      <a:lnTo>
                        <a:pt x="460" y="6"/>
                      </a:lnTo>
                      <a:lnTo>
                        <a:pt x="464" y="6"/>
                      </a:lnTo>
                      <a:lnTo>
                        <a:pt x="466" y="8"/>
                      </a:lnTo>
                      <a:lnTo>
                        <a:pt x="473" y="8"/>
                      </a:lnTo>
                      <a:lnTo>
                        <a:pt x="473" y="8"/>
                      </a:lnTo>
                      <a:lnTo>
                        <a:pt x="473" y="6"/>
                      </a:lnTo>
                      <a:lnTo>
                        <a:pt x="473" y="6"/>
                      </a:lnTo>
                      <a:lnTo>
                        <a:pt x="475" y="8"/>
                      </a:lnTo>
                      <a:lnTo>
                        <a:pt x="475" y="8"/>
                      </a:lnTo>
                      <a:lnTo>
                        <a:pt x="475" y="8"/>
                      </a:lnTo>
                      <a:lnTo>
                        <a:pt x="477" y="8"/>
                      </a:lnTo>
                      <a:lnTo>
                        <a:pt x="477" y="8"/>
                      </a:lnTo>
                      <a:lnTo>
                        <a:pt x="479" y="8"/>
                      </a:lnTo>
                      <a:lnTo>
                        <a:pt x="479" y="8"/>
                      </a:lnTo>
                      <a:lnTo>
                        <a:pt x="481" y="9"/>
                      </a:lnTo>
                      <a:lnTo>
                        <a:pt x="481" y="11"/>
                      </a:lnTo>
                      <a:lnTo>
                        <a:pt x="481" y="11"/>
                      </a:lnTo>
                      <a:lnTo>
                        <a:pt x="483" y="13"/>
                      </a:lnTo>
                      <a:lnTo>
                        <a:pt x="483" y="13"/>
                      </a:lnTo>
                      <a:lnTo>
                        <a:pt x="485" y="13"/>
                      </a:lnTo>
                      <a:lnTo>
                        <a:pt x="486" y="11"/>
                      </a:lnTo>
                      <a:lnTo>
                        <a:pt x="488" y="11"/>
                      </a:lnTo>
                      <a:lnTo>
                        <a:pt x="488" y="11"/>
                      </a:lnTo>
                      <a:lnTo>
                        <a:pt x="490" y="13"/>
                      </a:lnTo>
                      <a:lnTo>
                        <a:pt x="490" y="13"/>
                      </a:lnTo>
                      <a:lnTo>
                        <a:pt x="492" y="13"/>
                      </a:lnTo>
                      <a:lnTo>
                        <a:pt x="494" y="11"/>
                      </a:lnTo>
                      <a:lnTo>
                        <a:pt x="496" y="11"/>
                      </a:lnTo>
                      <a:lnTo>
                        <a:pt x="500" y="11"/>
                      </a:lnTo>
                      <a:lnTo>
                        <a:pt x="502" y="11"/>
                      </a:lnTo>
                      <a:lnTo>
                        <a:pt x="503" y="13"/>
                      </a:lnTo>
                      <a:lnTo>
                        <a:pt x="503" y="17"/>
                      </a:lnTo>
                      <a:lnTo>
                        <a:pt x="505" y="17"/>
                      </a:lnTo>
                      <a:lnTo>
                        <a:pt x="507" y="17"/>
                      </a:lnTo>
                      <a:lnTo>
                        <a:pt x="507" y="17"/>
                      </a:lnTo>
                      <a:lnTo>
                        <a:pt x="509" y="15"/>
                      </a:lnTo>
                      <a:lnTo>
                        <a:pt x="511" y="15"/>
                      </a:lnTo>
                      <a:lnTo>
                        <a:pt x="511" y="13"/>
                      </a:lnTo>
                      <a:lnTo>
                        <a:pt x="511" y="11"/>
                      </a:lnTo>
                      <a:lnTo>
                        <a:pt x="511" y="11"/>
                      </a:lnTo>
                      <a:lnTo>
                        <a:pt x="511" y="11"/>
                      </a:lnTo>
                      <a:lnTo>
                        <a:pt x="513" y="11"/>
                      </a:lnTo>
                      <a:lnTo>
                        <a:pt x="513" y="11"/>
                      </a:lnTo>
                      <a:lnTo>
                        <a:pt x="518" y="9"/>
                      </a:lnTo>
                      <a:lnTo>
                        <a:pt x="520" y="9"/>
                      </a:lnTo>
                      <a:lnTo>
                        <a:pt x="520" y="11"/>
                      </a:lnTo>
                      <a:lnTo>
                        <a:pt x="520" y="11"/>
                      </a:lnTo>
                      <a:lnTo>
                        <a:pt x="520" y="11"/>
                      </a:lnTo>
                      <a:lnTo>
                        <a:pt x="520" y="9"/>
                      </a:lnTo>
                      <a:lnTo>
                        <a:pt x="522" y="9"/>
                      </a:lnTo>
                      <a:lnTo>
                        <a:pt x="524" y="9"/>
                      </a:lnTo>
                      <a:lnTo>
                        <a:pt x="524" y="9"/>
                      </a:lnTo>
                      <a:lnTo>
                        <a:pt x="526" y="6"/>
                      </a:lnTo>
                      <a:lnTo>
                        <a:pt x="528" y="6"/>
                      </a:lnTo>
                      <a:lnTo>
                        <a:pt x="530" y="8"/>
                      </a:lnTo>
                      <a:lnTo>
                        <a:pt x="530" y="9"/>
                      </a:lnTo>
                      <a:lnTo>
                        <a:pt x="533" y="13"/>
                      </a:lnTo>
                      <a:lnTo>
                        <a:pt x="533" y="17"/>
                      </a:lnTo>
                      <a:lnTo>
                        <a:pt x="535" y="17"/>
                      </a:lnTo>
                      <a:lnTo>
                        <a:pt x="539"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9">
                  <a:extLst>
                    <a:ext uri="{FF2B5EF4-FFF2-40B4-BE49-F238E27FC236}">
                      <a16:creationId xmlns:a16="http://schemas.microsoft.com/office/drawing/2014/main" id="{F8B4497B-021A-42B6-9235-905290AE0535}"/>
                    </a:ext>
                  </a:extLst>
                </p:cNvPr>
                <p:cNvSpPr>
                  <a:spLocks/>
                </p:cNvSpPr>
                <p:nvPr/>
              </p:nvSpPr>
              <p:spPr bwMode="auto">
                <a:xfrm>
                  <a:off x="3562350" y="1703388"/>
                  <a:ext cx="95250" cy="103188"/>
                </a:xfrm>
                <a:custGeom>
                  <a:avLst/>
                  <a:gdLst>
                    <a:gd name="T0" fmla="*/ 85 w 120"/>
                    <a:gd name="T1" fmla="*/ 124 h 130"/>
                    <a:gd name="T2" fmla="*/ 81 w 120"/>
                    <a:gd name="T3" fmla="*/ 126 h 130"/>
                    <a:gd name="T4" fmla="*/ 74 w 120"/>
                    <a:gd name="T5" fmla="*/ 124 h 130"/>
                    <a:gd name="T6" fmla="*/ 70 w 120"/>
                    <a:gd name="T7" fmla="*/ 121 h 130"/>
                    <a:gd name="T8" fmla="*/ 60 w 120"/>
                    <a:gd name="T9" fmla="*/ 119 h 130"/>
                    <a:gd name="T10" fmla="*/ 47 w 120"/>
                    <a:gd name="T11" fmla="*/ 124 h 130"/>
                    <a:gd name="T12" fmla="*/ 43 w 120"/>
                    <a:gd name="T13" fmla="*/ 124 h 130"/>
                    <a:gd name="T14" fmla="*/ 38 w 120"/>
                    <a:gd name="T15" fmla="*/ 124 h 130"/>
                    <a:gd name="T16" fmla="*/ 34 w 120"/>
                    <a:gd name="T17" fmla="*/ 126 h 130"/>
                    <a:gd name="T18" fmla="*/ 23 w 120"/>
                    <a:gd name="T19" fmla="*/ 126 h 130"/>
                    <a:gd name="T20" fmla="*/ 15 w 120"/>
                    <a:gd name="T21" fmla="*/ 130 h 130"/>
                    <a:gd name="T22" fmla="*/ 13 w 120"/>
                    <a:gd name="T23" fmla="*/ 130 h 130"/>
                    <a:gd name="T24" fmla="*/ 13 w 120"/>
                    <a:gd name="T25" fmla="*/ 128 h 130"/>
                    <a:gd name="T26" fmla="*/ 2 w 120"/>
                    <a:gd name="T27" fmla="*/ 124 h 130"/>
                    <a:gd name="T28" fmla="*/ 4 w 120"/>
                    <a:gd name="T29" fmla="*/ 106 h 130"/>
                    <a:gd name="T30" fmla="*/ 0 w 120"/>
                    <a:gd name="T31" fmla="*/ 85 h 130"/>
                    <a:gd name="T32" fmla="*/ 4 w 120"/>
                    <a:gd name="T33" fmla="*/ 72 h 130"/>
                    <a:gd name="T34" fmla="*/ 10 w 120"/>
                    <a:gd name="T35" fmla="*/ 68 h 130"/>
                    <a:gd name="T36" fmla="*/ 12 w 120"/>
                    <a:gd name="T37" fmla="*/ 66 h 130"/>
                    <a:gd name="T38" fmla="*/ 23 w 120"/>
                    <a:gd name="T39" fmla="*/ 53 h 130"/>
                    <a:gd name="T40" fmla="*/ 28 w 120"/>
                    <a:gd name="T41" fmla="*/ 46 h 130"/>
                    <a:gd name="T42" fmla="*/ 40 w 120"/>
                    <a:gd name="T43" fmla="*/ 29 h 130"/>
                    <a:gd name="T44" fmla="*/ 49 w 120"/>
                    <a:gd name="T45" fmla="*/ 14 h 130"/>
                    <a:gd name="T46" fmla="*/ 57 w 120"/>
                    <a:gd name="T47" fmla="*/ 15 h 130"/>
                    <a:gd name="T48" fmla="*/ 72 w 120"/>
                    <a:gd name="T49" fmla="*/ 23 h 130"/>
                    <a:gd name="T50" fmla="*/ 75 w 120"/>
                    <a:gd name="T51" fmla="*/ 21 h 130"/>
                    <a:gd name="T52" fmla="*/ 75 w 120"/>
                    <a:gd name="T53" fmla="*/ 14 h 130"/>
                    <a:gd name="T54" fmla="*/ 81 w 120"/>
                    <a:gd name="T55" fmla="*/ 6 h 130"/>
                    <a:gd name="T56" fmla="*/ 83 w 120"/>
                    <a:gd name="T57" fmla="*/ 6 h 130"/>
                    <a:gd name="T58" fmla="*/ 102 w 120"/>
                    <a:gd name="T59" fmla="*/ 2 h 130"/>
                    <a:gd name="T60" fmla="*/ 109 w 120"/>
                    <a:gd name="T61" fmla="*/ 12 h 130"/>
                    <a:gd name="T62" fmla="*/ 113 w 120"/>
                    <a:gd name="T63" fmla="*/ 17 h 130"/>
                    <a:gd name="T64" fmla="*/ 115 w 120"/>
                    <a:gd name="T65" fmla="*/ 21 h 130"/>
                    <a:gd name="T66" fmla="*/ 117 w 120"/>
                    <a:gd name="T67" fmla="*/ 23 h 130"/>
                    <a:gd name="T68" fmla="*/ 117 w 120"/>
                    <a:gd name="T69" fmla="*/ 29 h 130"/>
                    <a:gd name="T70" fmla="*/ 120 w 120"/>
                    <a:gd name="T71" fmla="*/ 36 h 130"/>
                    <a:gd name="T72" fmla="*/ 120 w 120"/>
                    <a:gd name="T73" fmla="*/ 47 h 130"/>
                    <a:gd name="T74" fmla="*/ 115 w 120"/>
                    <a:gd name="T75" fmla="*/ 53 h 130"/>
                    <a:gd name="T76" fmla="*/ 111 w 120"/>
                    <a:gd name="T77" fmla="*/ 55 h 130"/>
                    <a:gd name="T78" fmla="*/ 105 w 120"/>
                    <a:gd name="T79" fmla="*/ 55 h 130"/>
                    <a:gd name="T80" fmla="*/ 96 w 120"/>
                    <a:gd name="T81" fmla="*/ 64 h 130"/>
                    <a:gd name="T82" fmla="*/ 94 w 120"/>
                    <a:gd name="T83" fmla="*/ 66 h 130"/>
                    <a:gd name="T84" fmla="*/ 89 w 120"/>
                    <a:gd name="T85" fmla="*/ 66 h 130"/>
                    <a:gd name="T86" fmla="*/ 85 w 120"/>
                    <a:gd name="T87" fmla="*/ 68 h 130"/>
                    <a:gd name="T88" fmla="*/ 75 w 120"/>
                    <a:gd name="T89" fmla="*/ 72 h 130"/>
                    <a:gd name="T90" fmla="*/ 68 w 120"/>
                    <a:gd name="T91" fmla="*/ 83 h 130"/>
                    <a:gd name="T92" fmla="*/ 64 w 120"/>
                    <a:gd name="T93" fmla="*/ 85 h 130"/>
                    <a:gd name="T94" fmla="*/ 59 w 120"/>
                    <a:gd name="T95" fmla="*/ 83 h 130"/>
                    <a:gd name="T96" fmla="*/ 57 w 120"/>
                    <a:gd name="T97" fmla="*/ 83 h 130"/>
                    <a:gd name="T98" fmla="*/ 57 w 120"/>
                    <a:gd name="T99" fmla="*/ 83 h 130"/>
                    <a:gd name="T100" fmla="*/ 57 w 120"/>
                    <a:gd name="T101" fmla="*/ 89 h 130"/>
                    <a:gd name="T102" fmla="*/ 62 w 120"/>
                    <a:gd name="T103" fmla="*/ 91 h 130"/>
                    <a:gd name="T104" fmla="*/ 64 w 120"/>
                    <a:gd name="T105" fmla="*/ 89 h 130"/>
                    <a:gd name="T106" fmla="*/ 68 w 120"/>
                    <a:gd name="T107" fmla="*/ 91 h 130"/>
                    <a:gd name="T108" fmla="*/ 68 w 120"/>
                    <a:gd name="T109" fmla="*/ 89 h 130"/>
                    <a:gd name="T110" fmla="*/ 68 w 120"/>
                    <a:gd name="T111" fmla="*/ 87 h 130"/>
                    <a:gd name="T112" fmla="*/ 77 w 120"/>
                    <a:gd name="T113" fmla="*/ 83 h 130"/>
                    <a:gd name="T114" fmla="*/ 79 w 120"/>
                    <a:gd name="T115" fmla="*/ 81 h 130"/>
                    <a:gd name="T116" fmla="*/ 81 w 120"/>
                    <a:gd name="T117" fmla="*/ 83 h 130"/>
                    <a:gd name="T118" fmla="*/ 96 w 120"/>
                    <a:gd name="T119" fmla="*/ 81 h 130"/>
                    <a:gd name="T120" fmla="*/ 100 w 120"/>
                    <a:gd name="T121" fmla="*/ 81 h 130"/>
                    <a:gd name="T122" fmla="*/ 102 w 120"/>
                    <a:gd name="T123" fmla="*/ 81 h 130"/>
                    <a:gd name="T124" fmla="*/ 105 w 120"/>
                    <a:gd name="T125"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30">
                      <a:moveTo>
                        <a:pt x="107" y="89"/>
                      </a:moveTo>
                      <a:lnTo>
                        <a:pt x="85" y="124"/>
                      </a:lnTo>
                      <a:lnTo>
                        <a:pt x="85" y="124"/>
                      </a:lnTo>
                      <a:lnTo>
                        <a:pt x="83" y="126"/>
                      </a:lnTo>
                      <a:lnTo>
                        <a:pt x="81" y="126"/>
                      </a:lnTo>
                      <a:lnTo>
                        <a:pt x="81" y="126"/>
                      </a:lnTo>
                      <a:lnTo>
                        <a:pt x="79" y="126"/>
                      </a:lnTo>
                      <a:lnTo>
                        <a:pt x="75" y="126"/>
                      </a:lnTo>
                      <a:lnTo>
                        <a:pt x="74" y="124"/>
                      </a:lnTo>
                      <a:lnTo>
                        <a:pt x="74" y="124"/>
                      </a:lnTo>
                      <a:lnTo>
                        <a:pt x="72" y="121"/>
                      </a:lnTo>
                      <a:lnTo>
                        <a:pt x="70" y="121"/>
                      </a:lnTo>
                      <a:lnTo>
                        <a:pt x="68" y="121"/>
                      </a:lnTo>
                      <a:lnTo>
                        <a:pt x="62" y="119"/>
                      </a:lnTo>
                      <a:lnTo>
                        <a:pt x="60" y="119"/>
                      </a:lnTo>
                      <a:lnTo>
                        <a:pt x="53" y="121"/>
                      </a:lnTo>
                      <a:lnTo>
                        <a:pt x="49" y="124"/>
                      </a:lnTo>
                      <a:lnTo>
                        <a:pt x="47" y="124"/>
                      </a:lnTo>
                      <a:lnTo>
                        <a:pt x="45" y="124"/>
                      </a:lnTo>
                      <a:lnTo>
                        <a:pt x="45" y="124"/>
                      </a:lnTo>
                      <a:lnTo>
                        <a:pt x="43" y="124"/>
                      </a:lnTo>
                      <a:lnTo>
                        <a:pt x="40" y="124"/>
                      </a:lnTo>
                      <a:lnTo>
                        <a:pt x="38" y="124"/>
                      </a:lnTo>
                      <a:lnTo>
                        <a:pt x="38" y="124"/>
                      </a:lnTo>
                      <a:lnTo>
                        <a:pt x="36" y="126"/>
                      </a:lnTo>
                      <a:lnTo>
                        <a:pt x="34" y="126"/>
                      </a:lnTo>
                      <a:lnTo>
                        <a:pt x="34" y="126"/>
                      </a:lnTo>
                      <a:lnTo>
                        <a:pt x="30" y="124"/>
                      </a:lnTo>
                      <a:lnTo>
                        <a:pt x="25" y="126"/>
                      </a:lnTo>
                      <a:lnTo>
                        <a:pt x="23" y="126"/>
                      </a:lnTo>
                      <a:lnTo>
                        <a:pt x="21" y="128"/>
                      </a:lnTo>
                      <a:lnTo>
                        <a:pt x="19" y="130"/>
                      </a:lnTo>
                      <a:lnTo>
                        <a:pt x="15" y="130"/>
                      </a:lnTo>
                      <a:lnTo>
                        <a:pt x="15" y="130"/>
                      </a:lnTo>
                      <a:lnTo>
                        <a:pt x="13" y="130"/>
                      </a:lnTo>
                      <a:lnTo>
                        <a:pt x="13" y="130"/>
                      </a:lnTo>
                      <a:lnTo>
                        <a:pt x="13" y="130"/>
                      </a:lnTo>
                      <a:lnTo>
                        <a:pt x="13" y="130"/>
                      </a:lnTo>
                      <a:lnTo>
                        <a:pt x="13" y="128"/>
                      </a:lnTo>
                      <a:lnTo>
                        <a:pt x="4" y="126"/>
                      </a:lnTo>
                      <a:lnTo>
                        <a:pt x="2" y="126"/>
                      </a:lnTo>
                      <a:lnTo>
                        <a:pt x="2" y="124"/>
                      </a:lnTo>
                      <a:lnTo>
                        <a:pt x="2" y="123"/>
                      </a:lnTo>
                      <a:lnTo>
                        <a:pt x="4" y="121"/>
                      </a:lnTo>
                      <a:lnTo>
                        <a:pt x="4" y="106"/>
                      </a:lnTo>
                      <a:lnTo>
                        <a:pt x="2" y="98"/>
                      </a:lnTo>
                      <a:lnTo>
                        <a:pt x="0" y="91"/>
                      </a:lnTo>
                      <a:lnTo>
                        <a:pt x="0" y="85"/>
                      </a:lnTo>
                      <a:lnTo>
                        <a:pt x="2" y="79"/>
                      </a:lnTo>
                      <a:lnTo>
                        <a:pt x="4" y="74"/>
                      </a:lnTo>
                      <a:lnTo>
                        <a:pt x="4" y="72"/>
                      </a:lnTo>
                      <a:lnTo>
                        <a:pt x="6" y="70"/>
                      </a:lnTo>
                      <a:lnTo>
                        <a:pt x="8" y="70"/>
                      </a:lnTo>
                      <a:lnTo>
                        <a:pt x="10" y="68"/>
                      </a:lnTo>
                      <a:lnTo>
                        <a:pt x="10" y="66"/>
                      </a:lnTo>
                      <a:lnTo>
                        <a:pt x="10" y="66"/>
                      </a:lnTo>
                      <a:lnTo>
                        <a:pt x="12" y="66"/>
                      </a:lnTo>
                      <a:lnTo>
                        <a:pt x="12" y="66"/>
                      </a:lnTo>
                      <a:lnTo>
                        <a:pt x="13" y="64"/>
                      </a:lnTo>
                      <a:lnTo>
                        <a:pt x="23" y="53"/>
                      </a:lnTo>
                      <a:lnTo>
                        <a:pt x="25" y="47"/>
                      </a:lnTo>
                      <a:lnTo>
                        <a:pt x="27" y="46"/>
                      </a:lnTo>
                      <a:lnTo>
                        <a:pt x="28" y="46"/>
                      </a:lnTo>
                      <a:lnTo>
                        <a:pt x="28" y="44"/>
                      </a:lnTo>
                      <a:lnTo>
                        <a:pt x="30" y="42"/>
                      </a:lnTo>
                      <a:lnTo>
                        <a:pt x="40" y="29"/>
                      </a:lnTo>
                      <a:lnTo>
                        <a:pt x="42" y="23"/>
                      </a:lnTo>
                      <a:lnTo>
                        <a:pt x="45" y="17"/>
                      </a:lnTo>
                      <a:lnTo>
                        <a:pt x="49" y="14"/>
                      </a:lnTo>
                      <a:lnTo>
                        <a:pt x="51" y="14"/>
                      </a:lnTo>
                      <a:lnTo>
                        <a:pt x="53" y="14"/>
                      </a:lnTo>
                      <a:lnTo>
                        <a:pt x="57" y="15"/>
                      </a:lnTo>
                      <a:lnTo>
                        <a:pt x="68" y="25"/>
                      </a:lnTo>
                      <a:lnTo>
                        <a:pt x="68" y="23"/>
                      </a:lnTo>
                      <a:lnTo>
                        <a:pt x="72" y="23"/>
                      </a:lnTo>
                      <a:lnTo>
                        <a:pt x="72" y="21"/>
                      </a:lnTo>
                      <a:lnTo>
                        <a:pt x="72" y="21"/>
                      </a:lnTo>
                      <a:lnTo>
                        <a:pt x="75" y="21"/>
                      </a:lnTo>
                      <a:lnTo>
                        <a:pt x="75" y="19"/>
                      </a:lnTo>
                      <a:lnTo>
                        <a:pt x="75" y="15"/>
                      </a:lnTo>
                      <a:lnTo>
                        <a:pt x="75" y="14"/>
                      </a:lnTo>
                      <a:lnTo>
                        <a:pt x="77" y="12"/>
                      </a:lnTo>
                      <a:lnTo>
                        <a:pt x="79" y="6"/>
                      </a:lnTo>
                      <a:lnTo>
                        <a:pt x="81" y="6"/>
                      </a:lnTo>
                      <a:lnTo>
                        <a:pt x="81" y="6"/>
                      </a:lnTo>
                      <a:lnTo>
                        <a:pt x="83" y="6"/>
                      </a:lnTo>
                      <a:lnTo>
                        <a:pt x="83" y="6"/>
                      </a:lnTo>
                      <a:lnTo>
                        <a:pt x="100" y="0"/>
                      </a:lnTo>
                      <a:lnTo>
                        <a:pt x="100" y="0"/>
                      </a:lnTo>
                      <a:lnTo>
                        <a:pt x="102" y="2"/>
                      </a:lnTo>
                      <a:lnTo>
                        <a:pt x="102" y="2"/>
                      </a:lnTo>
                      <a:lnTo>
                        <a:pt x="102" y="4"/>
                      </a:lnTo>
                      <a:lnTo>
                        <a:pt x="109" y="12"/>
                      </a:lnTo>
                      <a:lnTo>
                        <a:pt x="111" y="15"/>
                      </a:lnTo>
                      <a:lnTo>
                        <a:pt x="111" y="15"/>
                      </a:lnTo>
                      <a:lnTo>
                        <a:pt x="113" y="17"/>
                      </a:lnTo>
                      <a:lnTo>
                        <a:pt x="115" y="15"/>
                      </a:lnTo>
                      <a:lnTo>
                        <a:pt x="115" y="19"/>
                      </a:lnTo>
                      <a:lnTo>
                        <a:pt x="115" y="21"/>
                      </a:lnTo>
                      <a:lnTo>
                        <a:pt x="115" y="21"/>
                      </a:lnTo>
                      <a:lnTo>
                        <a:pt x="117" y="23"/>
                      </a:lnTo>
                      <a:lnTo>
                        <a:pt x="117" y="23"/>
                      </a:lnTo>
                      <a:lnTo>
                        <a:pt x="117" y="25"/>
                      </a:lnTo>
                      <a:lnTo>
                        <a:pt x="117" y="29"/>
                      </a:lnTo>
                      <a:lnTo>
                        <a:pt x="117" y="29"/>
                      </a:lnTo>
                      <a:lnTo>
                        <a:pt x="117" y="30"/>
                      </a:lnTo>
                      <a:lnTo>
                        <a:pt x="120" y="34"/>
                      </a:lnTo>
                      <a:lnTo>
                        <a:pt x="120" y="36"/>
                      </a:lnTo>
                      <a:lnTo>
                        <a:pt x="120" y="40"/>
                      </a:lnTo>
                      <a:lnTo>
                        <a:pt x="120" y="46"/>
                      </a:lnTo>
                      <a:lnTo>
                        <a:pt x="120" y="47"/>
                      </a:lnTo>
                      <a:lnTo>
                        <a:pt x="119" y="49"/>
                      </a:lnTo>
                      <a:lnTo>
                        <a:pt x="119" y="51"/>
                      </a:lnTo>
                      <a:lnTo>
                        <a:pt x="115" y="53"/>
                      </a:lnTo>
                      <a:lnTo>
                        <a:pt x="115" y="53"/>
                      </a:lnTo>
                      <a:lnTo>
                        <a:pt x="113" y="53"/>
                      </a:lnTo>
                      <a:lnTo>
                        <a:pt x="111" y="55"/>
                      </a:lnTo>
                      <a:lnTo>
                        <a:pt x="109" y="55"/>
                      </a:lnTo>
                      <a:lnTo>
                        <a:pt x="107" y="55"/>
                      </a:lnTo>
                      <a:lnTo>
                        <a:pt x="105" y="55"/>
                      </a:lnTo>
                      <a:lnTo>
                        <a:pt x="104" y="57"/>
                      </a:lnTo>
                      <a:lnTo>
                        <a:pt x="98" y="62"/>
                      </a:lnTo>
                      <a:lnTo>
                        <a:pt x="96" y="64"/>
                      </a:lnTo>
                      <a:lnTo>
                        <a:pt x="96" y="64"/>
                      </a:lnTo>
                      <a:lnTo>
                        <a:pt x="94" y="66"/>
                      </a:lnTo>
                      <a:lnTo>
                        <a:pt x="94" y="66"/>
                      </a:lnTo>
                      <a:lnTo>
                        <a:pt x="94" y="66"/>
                      </a:lnTo>
                      <a:lnTo>
                        <a:pt x="89" y="66"/>
                      </a:lnTo>
                      <a:lnTo>
                        <a:pt x="89" y="66"/>
                      </a:lnTo>
                      <a:lnTo>
                        <a:pt x="87" y="68"/>
                      </a:lnTo>
                      <a:lnTo>
                        <a:pt x="87" y="68"/>
                      </a:lnTo>
                      <a:lnTo>
                        <a:pt x="85" y="68"/>
                      </a:lnTo>
                      <a:lnTo>
                        <a:pt x="83" y="68"/>
                      </a:lnTo>
                      <a:lnTo>
                        <a:pt x="75" y="70"/>
                      </a:lnTo>
                      <a:lnTo>
                        <a:pt x="75" y="72"/>
                      </a:lnTo>
                      <a:lnTo>
                        <a:pt x="74" y="74"/>
                      </a:lnTo>
                      <a:lnTo>
                        <a:pt x="68" y="83"/>
                      </a:lnTo>
                      <a:lnTo>
                        <a:pt x="68" y="83"/>
                      </a:lnTo>
                      <a:lnTo>
                        <a:pt x="66" y="83"/>
                      </a:lnTo>
                      <a:lnTo>
                        <a:pt x="64" y="83"/>
                      </a:lnTo>
                      <a:lnTo>
                        <a:pt x="64" y="85"/>
                      </a:lnTo>
                      <a:lnTo>
                        <a:pt x="62" y="83"/>
                      </a:lnTo>
                      <a:lnTo>
                        <a:pt x="60" y="83"/>
                      </a:lnTo>
                      <a:lnTo>
                        <a:pt x="59" y="83"/>
                      </a:lnTo>
                      <a:lnTo>
                        <a:pt x="59" y="83"/>
                      </a:lnTo>
                      <a:lnTo>
                        <a:pt x="59" y="83"/>
                      </a:lnTo>
                      <a:lnTo>
                        <a:pt x="57" y="83"/>
                      </a:lnTo>
                      <a:lnTo>
                        <a:pt x="55" y="83"/>
                      </a:lnTo>
                      <a:lnTo>
                        <a:pt x="55" y="83"/>
                      </a:lnTo>
                      <a:lnTo>
                        <a:pt x="57" y="83"/>
                      </a:lnTo>
                      <a:lnTo>
                        <a:pt x="57" y="85"/>
                      </a:lnTo>
                      <a:lnTo>
                        <a:pt x="57" y="87"/>
                      </a:lnTo>
                      <a:lnTo>
                        <a:pt x="57" y="89"/>
                      </a:lnTo>
                      <a:lnTo>
                        <a:pt x="60" y="89"/>
                      </a:lnTo>
                      <a:lnTo>
                        <a:pt x="60" y="91"/>
                      </a:lnTo>
                      <a:lnTo>
                        <a:pt x="62" y="91"/>
                      </a:lnTo>
                      <a:lnTo>
                        <a:pt x="62" y="91"/>
                      </a:lnTo>
                      <a:lnTo>
                        <a:pt x="64" y="89"/>
                      </a:lnTo>
                      <a:lnTo>
                        <a:pt x="64" y="89"/>
                      </a:lnTo>
                      <a:lnTo>
                        <a:pt x="66" y="89"/>
                      </a:lnTo>
                      <a:lnTo>
                        <a:pt x="66" y="91"/>
                      </a:lnTo>
                      <a:lnTo>
                        <a:pt x="68" y="91"/>
                      </a:lnTo>
                      <a:lnTo>
                        <a:pt x="68" y="89"/>
                      </a:lnTo>
                      <a:lnTo>
                        <a:pt x="68" y="89"/>
                      </a:lnTo>
                      <a:lnTo>
                        <a:pt x="68" y="89"/>
                      </a:lnTo>
                      <a:lnTo>
                        <a:pt x="68" y="89"/>
                      </a:lnTo>
                      <a:lnTo>
                        <a:pt x="66" y="87"/>
                      </a:lnTo>
                      <a:lnTo>
                        <a:pt x="68" y="87"/>
                      </a:lnTo>
                      <a:lnTo>
                        <a:pt x="68" y="85"/>
                      </a:lnTo>
                      <a:lnTo>
                        <a:pt x="72" y="83"/>
                      </a:lnTo>
                      <a:lnTo>
                        <a:pt x="77" y="83"/>
                      </a:lnTo>
                      <a:lnTo>
                        <a:pt x="79" y="83"/>
                      </a:lnTo>
                      <a:lnTo>
                        <a:pt x="79" y="83"/>
                      </a:lnTo>
                      <a:lnTo>
                        <a:pt x="79" y="81"/>
                      </a:lnTo>
                      <a:lnTo>
                        <a:pt x="81" y="81"/>
                      </a:lnTo>
                      <a:lnTo>
                        <a:pt x="81" y="81"/>
                      </a:lnTo>
                      <a:lnTo>
                        <a:pt x="81" y="83"/>
                      </a:lnTo>
                      <a:lnTo>
                        <a:pt x="94" y="83"/>
                      </a:lnTo>
                      <a:lnTo>
                        <a:pt x="94" y="81"/>
                      </a:lnTo>
                      <a:lnTo>
                        <a:pt x="96" y="81"/>
                      </a:lnTo>
                      <a:lnTo>
                        <a:pt x="98" y="83"/>
                      </a:lnTo>
                      <a:lnTo>
                        <a:pt x="100" y="83"/>
                      </a:lnTo>
                      <a:lnTo>
                        <a:pt x="100" y="81"/>
                      </a:lnTo>
                      <a:lnTo>
                        <a:pt x="100" y="81"/>
                      </a:lnTo>
                      <a:lnTo>
                        <a:pt x="102" y="79"/>
                      </a:lnTo>
                      <a:lnTo>
                        <a:pt x="102" y="81"/>
                      </a:lnTo>
                      <a:lnTo>
                        <a:pt x="104" y="85"/>
                      </a:lnTo>
                      <a:lnTo>
                        <a:pt x="104" y="87"/>
                      </a:lnTo>
                      <a:lnTo>
                        <a:pt x="105" y="87"/>
                      </a:lnTo>
                      <a:lnTo>
                        <a:pt x="107" y="89"/>
                      </a:lnTo>
                      <a:lnTo>
                        <a:pt x="107" y="8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1">
                  <a:extLst>
                    <a:ext uri="{FF2B5EF4-FFF2-40B4-BE49-F238E27FC236}">
                      <a16:creationId xmlns:a16="http://schemas.microsoft.com/office/drawing/2014/main" id="{D3BB8B88-FBD2-4E77-93C6-8F2BF7876792}"/>
                    </a:ext>
                  </a:extLst>
                </p:cNvPr>
                <p:cNvSpPr>
                  <a:spLocks/>
                </p:cNvSpPr>
                <p:nvPr/>
              </p:nvSpPr>
              <p:spPr bwMode="auto">
                <a:xfrm>
                  <a:off x="688975" y="153988"/>
                  <a:ext cx="1176337" cy="1177925"/>
                </a:xfrm>
                <a:custGeom>
                  <a:avLst/>
                  <a:gdLst>
                    <a:gd name="T0" fmla="*/ 1227 w 1482"/>
                    <a:gd name="T1" fmla="*/ 40 h 1484"/>
                    <a:gd name="T2" fmla="*/ 1221 w 1482"/>
                    <a:gd name="T3" fmla="*/ 83 h 1484"/>
                    <a:gd name="T4" fmla="*/ 1223 w 1482"/>
                    <a:gd name="T5" fmla="*/ 162 h 1484"/>
                    <a:gd name="T6" fmla="*/ 1214 w 1482"/>
                    <a:gd name="T7" fmla="*/ 218 h 1484"/>
                    <a:gd name="T8" fmla="*/ 1167 w 1482"/>
                    <a:gd name="T9" fmla="*/ 259 h 1484"/>
                    <a:gd name="T10" fmla="*/ 1185 w 1482"/>
                    <a:gd name="T11" fmla="*/ 342 h 1484"/>
                    <a:gd name="T12" fmla="*/ 1272 w 1482"/>
                    <a:gd name="T13" fmla="*/ 436 h 1484"/>
                    <a:gd name="T14" fmla="*/ 1317 w 1482"/>
                    <a:gd name="T15" fmla="*/ 644 h 1484"/>
                    <a:gd name="T16" fmla="*/ 1323 w 1482"/>
                    <a:gd name="T17" fmla="*/ 827 h 1484"/>
                    <a:gd name="T18" fmla="*/ 1304 w 1482"/>
                    <a:gd name="T19" fmla="*/ 911 h 1484"/>
                    <a:gd name="T20" fmla="*/ 1356 w 1482"/>
                    <a:gd name="T21" fmla="*/ 1039 h 1484"/>
                    <a:gd name="T22" fmla="*/ 1477 w 1482"/>
                    <a:gd name="T23" fmla="*/ 1121 h 1484"/>
                    <a:gd name="T24" fmla="*/ 1394 w 1482"/>
                    <a:gd name="T25" fmla="*/ 1189 h 1484"/>
                    <a:gd name="T26" fmla="*/ 1296 w 1482"/>
                    <a:gd name="T27" fmla="*/ 1251 h 1484"/>
                    <a:gd name="T28" fmla="*/ 1199 w 1482"/>
                    <a:gd name="T29" fmla="*/ 1313 h 1484"/>
                    <a:gd name="T30" fmla="*/ 1107 w 1482"/>
                    <a:gd name="T31" fmla="*/ 1386 h 1484"/>
                    <a:gd name="T32" fmla="*/ 981 w 1482"/>
                    <a:gd name="T33" fmla="*/ 1459 h 1484"/>
                    <a:gd name="T34" fmla="*/ 847 w 1482"/>
                    <a:gd name="T35" fmla="*/ 1473 h 1484"/>
                    <a:gd name="T36" fmla="*/ 855 w 1482"/>
                    <a:gd name="T37" fmla="*/ 1448 h 1484"/>
                    <a:gd name="T38" fmla="*/ 834 w 1482"/>
                    <a:gd name="T39" fmla="*/ 1409 h 1484"/>
                    <a:gd name="T40" fmla="*/ 776 w 1482"/>
                    <a:gd name="T41" fmla="*/ 1384 h 1484"/>
                    <a:gd name="T42" fmla="*/ 754 w 1482"/>
                    <a:gd name="T43" fmla="*/ 1382 h 1484"/>
                    <a:gd name="T44" fmla="*/ 714 w 1482"/>
                    <a:gd name="T45" fmla="*/ 1349 h 1484"/>
                    <a:gd name="T46" fmla="*/ 667 w 1482"/>
                    <a:gd name="T47" fmla="*/ 1292 h 1484"/>
                    <a:gd name="T48" fmla="*/ 530 w 1482"/>
                    <a:gd name="T49" fmla="*/ 1197 h 1484"/>
                    <a:gd name="T50" fmla="*/ 417 w 1482"/>
                    <a:gd name="T51" fmla="*/ 1116 h 1484"/>
                    <a:gd name="T52" fmla="*/ 293 w 1482"/>
                    <a:gd name="T53" fmla="*/ 1028 h 1484"/>
                    <a:gd name="T54" fmla="*/ 16 w 1482"/>
                    <a:gd name="T55" fmla="*/ 843 h 1484"/>
                    <a:gd name="T56" fmla="*/ 53 w 1482"/>
                    <a:gd name="T57" fmla="*/ 680 h 1484"/>
                    <a:gd name="T58" fmla="*/ 132 w 1482"/>
                    <a:gd name="T59" fmla="*/ 644 h 1484"/>
                    <a:gd name="T60" fmla="*/ 170 w 1482"/>
                    <a:gd name="T61" fmla="*/ 628 h 1484"/>
                    <a:gd name="T62" fmla="*/ 263 w 1482"/>
                    <a:gd name="T63" fmla="*/ 581 h 1484"/>
                    <a:gd name="T64" fmla="*/ 365 w 1482"/>
                    <a:gd name="T65" fmla="*/ 526 h 1484"/>
                    <a:gd name="T66" fmla="*/ 350 w 1482"/>
                    <a:gd name="T67" fmla="*/ 502 h 1484"/>
                    <a:gd name="T68" fmla="*/ 359 w 1482"/>
                    <a:gd name="T69" fmla="*/ 470 h 1484"/>
                    <a:gd name="T70" fmla="*/ 468 w 1482"/>
                    <a:gd name="T71" fmla="*/ 434 h 1484"/>
                    <a:gd name="T72" fmla="*/ 530 w 1482"/>
                    <a:gd name="T73" fmla="*/ 432 h 1484"/>
                    <a:gd name="T74" fmla="*/ 524 w 1482"/>
                    <a:gd name="T75" fmla="*/ 383 h 1484"/>
                    <a:gd name="T76" fmla="*/ 502 w 1482"/>
                    <a:gd name="T77" fmla="*/ 336 h 1484"/>
                    <a:gd name="T78" fmla="*/ 502 w 1482"/>
                    <a:gd name="T79" fmla="*/ 293 h 1484"/>
                    <a:gd name="T80" fmla="*/ 496 w 1482"/>
                    <a:gd name="T81" fmla="*/ 209 h 1484"/>
                    <a:gd name="T82" fmla="*/ 466 w 1482"/>
                    <a:gd name="T83" fmla="*/ 177 h 1484"/>
                    <a:gd name="T84" fmla="*/ 506 w 1482"/>
                    <a:gd name="T85" fmla="*/ 169 h 1484"/>
                    <a:gd name="T86" fmla="*/ 539 w 1482"/>
                    <a:gd name="T87" fmla="*/ 136 h 1484"/>
                    <a:gd name="T88" fmla="*/ 564 w 1482"/>
                    <a:gd name="T89" fmla="*/ 119 h 1484"/>
                    <a:gd name="T90" fmla="*/ 585 w 1482"/>
                    <a:gd name="T91" fmla="*/ 119 h 1484"/>
                    <a:gd name="T92" fmla="*/ 601 w 1482"/>
                    <a:gd name="T93" fmla="*/ 109 h 1484"/>
                    <a:gd name="T94" fmla="*/ 631 w 1482"/>
                    <a:gd name="T95" fmla="*/ 94 h 1484"/>
                    <a:gd name="T96" fmla="*/ 658 w 1482"/>
                    <a:gd name="T97" fmla="*/ 77 h 1484"/>
                    <a:gd name="T98" fmla="*/ 692 w 1482"/>
                    <a:gd name="T99" fmla="*/ 59 h 1484"/>
                    <a:gd name="T100" fmla="*/ 746 w 1482"/>
                    <a:gd name="T101" fmla="*/ 49 h 1484"/>
                    <a:gd name="T102" fmla="*/ 797 w 1482"/>
                    <a:gd name="T103" fmla="*/ 45 h 1484"/>
                    <a:gd name="T104" fmla="*/ 849 w 1482"/>
                    <a:gd name="T105" fmla="*/ 32 h 1484"/>
                    <a:gd name="T106" fmla="*/ 893 w 1482"/>
                    <a:gd name="T107" fmla="*/ 19 h 1484"/>
                    <a:gd name="T108" fmla="*/ 930 w 1482"/>
                    <a:gd name="T109" fmla="*/ 17 h 1484"/>
                    <a:gd name="T110" fmla="*/ 983 w 1482"/>
                    <a:gd name="T111" fmla="*/ 25 h 1484"/>
                    <a:gd name="T112" fmla="*/ 1016 w 1482"/>
                    <a:gd name="T113" fmla="*/ 38 h 1484"/>
                    <a:gd name="T114" fmla="*/ 1073 w 1482"/>
                    <a:gd name="T115" fmla="*/ 13 h 1484"/>
                    <a:gd name="T116" fmla="*/ 1097 w 1482"/>
                    <a:gd name="T117" fmla="*/ 12 h 1484"/>
                    <a:gd name="T118" fmla="*/ 1139 w 1482"/>
                    <a:gd name="T119" fmla="*/ 15 h 1484"/>
                    <a:gd name="T120" fmla="*/ 1148 w 1482"/>
                    <a:gd name="T121" fmla="*/ 0 h 1484"/>
                    <a:gd name="T122" fmla="*/ 1174 w 1482"/>
                    <a:gd name="T123" fmla="*/ 10 h 1484"/>
                    <a:gd name="T124" fmla="*/ 1204 w 1482"/>
                    <a:gd name="T125" fmla="*/ 17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2" h="1484">
                      <a:moveTo>
                        <a:pt x="1242" y="13"/>
                      </a:moveTo>
                      <a:lnTo>
                        <a:pt x="1242" y="17"/>
                      </a:lnTo>
                      <a:lnTo>
                        <a:pt x="1242" y="17"/>
                      </a:lnTo>
                      <a:lnTo>
                        <a:pt x="1242" y="19"/>
                      </a:lnTo>
                      <a:lnTo>
                        <a:pt x="1244" y="23"/>
                      </a:lnTo>
                      <a:lnTo>
                        <a:pt x="1244" y="23"/>
                      </a:lnTo>
                      <a:lnTo>
                        <a:pt x="1242" y="25"/>
                      </a:lnTo>
                      <a:lnTo>
                        <a:pt x="1238" y="27"/>
                      </a:lnTo>
                      <a:lnTo>
                        <a:pt x="1234" y="27"/>
                      </a:lnTo>
                      <a:lnTo>
                        <a:pt x="1232" y="27"/>
                      </a:lnTo>
                      <a:lnTo>
                        <a:pt x="1229" y="27"/>
                      </a:lnTo>
                      <a:lnTo>
                        <a:pt x="1227" y="28"/>
                      </a:lnTo>
                      <a:lnTo>
                        <a:pt x="1227" y="30"/>
                      </a:lnTo>
                      <a:lnTo>
                        <a:pt x="1229" y="30"/>
                      </a:lnTo>
                      <a:lnTo>
                        <a:pt x="1231" y="32"/>
                      </a:lnTo>
                      <a:lnTo>
                        <a:pt x="1231" y="36"/>
                      </a:lnTo>
                      <a:lnTo>
                        <a:pt x="1229" y="40"/>
                      </a:lnTo>
                      <a:lnTo>
                        <a:pt x="1227" y="40"/>
                      </a:lnTo>
                      <a:lnTo>
                        <a:pt x="1217" y="45"/>
                      </a:lnTo>
                      <a:lnTo>
                        <a:pt x="1214" y="47"/>
                      </a:lnTo>
                      <a:lnTo>
                        <a:pt x="1212" y="49"/>
                      </a:lnTo>
                      <a:lnTo>
                        <a:pt x="1210" y="51"/>
                      </a:lnTo>
                      <a:lnTo>
                        <a:pt x="1210" y="55"/>
                      </a:lnTo>
                      <a:lnTo>
                        <a:pt x="1212" y="55"/>
                      </a:lnTo>
                      <a:lnTo>
                        <a:pt x="1219" y="57"/>
                      </a:lnTo>
                      <a:lnTo>
                        <a:pt x="1221" y="57"/>
                      </a:lnTo>
                      <a:lnTo>
                        <a:pt x="1221" y="57"/>
                      </a:lnTo>
                      <a:lnTo>
                        <a:pt x="1223" y="59"/>
                      </a:lnTo>
                      <a:lnTo>
                        <a:pt x="1223" y="60"/>
                      </a:lnTo>
                      <a:lnTo>
                        <a:pt x="1223" y="60"/>
                      </a:lnTo>
                      <a:lnTo>
                        <a:pt x="1223" y="64"/>
                      </a:lnTo>
                      <a:lnTo>
                        <a:pt x="1223" y="66"/>
                      </a:lnTo>
                      <a:lnTo>
                        <a:pt x="1219" y="75"/>
                      </a:lnTo>
                      <a:lnTo>
                        <a:pt x="1219" y="79"/>
                      </a:lnTo>
                      <a:lnTo>
                        <a:pt x="1219" y="81"/>
                      </a:lnTo>
                      <a:lnTo>
                        <a:pt x="1221" y="83"/>
                      </a:lnTo>
                      <a:lnTo>
                        <a:pt x="1221" y="85"/>
                      </a:lnTo>
                      <a:lnTo>
                        <a:pt x="1219" y="89"/>
                      </a:lnTo>
                      <a:lnTo>
                        <a:pt x="1217" y="94"/>
                      </a:lnTo>
                      <a:lnTo>
                        <a:pt x="1217" y="100"/>
                      </a:lnTo>
                      <a:lnTo>
                        <a:pt x="1216" y="105"/>
                      </a:lnTo>
                      <a:lnTo>
                        <a:pt x="1216" y="113"/>
                      </a:lnTo>
                      <a:lnTo>
                        <a:pt x="1216" y="117"/>
                      </a:lnTo>
                      <a:lnTo>
                        <a:pt x="1216" y="120"/>
                      </a:lnTo>
                      <a:lnTo>
                        <a:pt x="1219" y="126"/>
                      </a:lnTo>
                      <a:lnTo>
                        <a:pt x="1221" y="128"/>
                      </a:lnTo>
                      <a:lnTo>
                        <a:pt x="1221" y="139"/>
                      </a:lnTo>
                      <a:lnTo>
                        <a:pt x="1221" y="141"/>
                      </a:lnTo>
                      <a:lnTo>
                        <a:pt x="1219" y="147"/>
                      </a:lnTo>
                      <a:lnTo>
                        <a:pt x="1219" y="151"/>
                      </a:lnTo>
                      <a:lnTo>
                        <a:pt x="1217" y="154"/>
                      </a:lnTo>
                      <a:lnTo>
                        <a:pt x="1219" y="158"/>
                      </a:lnTo>
                      <a:lnTo>
                        <a:pt x="1221" y="160"/>
                      </a:lnTo>
                      <a:lnTo>
                        <a:pt x="1223" y="162"/>
                      </a:lnTo>
                      <a:lnTo>
                        <a:pt x="1227" y="164"/>
                      </a:lnTo>
                      <a:lnTo>
                        <a:pt x="1229" y="166"/>
                      </a:lnTo>
                      <a:lnTo>
                        <a:pt x="1229" y="166"/>
                      </a:lnTo>
                      <a:lnTo>
                        <a:pt x="1223" y="173"/>
                      </a:lnTo>
                      <a:lnTo>
                        <a:pt x="1221" y="177"/>
                      </a:lnTo>
                      <a:lnTo>
                        <a:pt x="1219" y="181"/>
                      </a:lnTo>
                      <a:lnTo>
                        <a:pt x="1217" y="186"/>
                      </a:lnTo>
                      <a:lnTo>
                        <a:pt x="1216" y="192"/>
                      </a:lnTo>
                      <a:lnTo>
                        <a:pt x="1216" y="194"/>
                      </a:lnTo>
                      <a:lnTo>
                        <a:pt x="1216" y="197"/>
                      </a:lnTo>
                      <a:lnTo>
                        <a:pt x="1217" y="207"/>
                      </a:lnTo>
                      <a:lnTo>
                        <a:pt x="1217" y="209"/>
                      </a:lnTo>
                      <a:lnTo>
                        <a:pt x="1216" y="209"/>
                      </a:lnTo>
                      <a:lnTo>
                        <a:pt x="1214" y="211"/>
                      </a:lnTo>
                      <a:lnTo>
                        <a:pt x="1214" y="212"/>
                      </a:lnTo>
                      <a:lnTo>
                        <a:pt x="1212" y="214"/>
                      </a:lnTo>
                      <a:lnTo>
                        <a:pt x="1216" y="216"/>
                      </a:lnTo>
                      <a:lnTo>
                        <a:pt x="1214" y="218"/>
                      </a:lnTo>
                      <a:lnTo>
                        <a:pt x="1212" y="220"/>
                      </a:lnTo>
                      <a:lnTo>
                        <a:pt x="1210" y="222"/>
                      </a:lnTo>
                      <a:lnTo>
                        <a:pt x="1210" y="222"/>
                      </a:lnTo>
                      <a:lnTo>
                        <a:pt x="1208" y="224"/>
                      </a:lnTo>
                      <a:lnTo>
                        <a:pt x="1204" y="228"/>
                      </a:lnTo>
                      <a:lnTo>
                        <a:pt x="1197" y="229"/>
                      </a:lnTo>
                      <a:lnTo>
                        <a:pt x="1195" y="233"/>
                      </a:lnTo>
                      <a:lnTo>
                        <a:pt x="1189" y="235"/>
                      </a:lnTo>
                      <a:lnTo>
                        <a:pt x="1185" y="237"/>
                      </a:lnTo>
                      <a:lnTo>
                        <a:pt x="1184" y="241"/>
                      </a:lnTo>
                      <a:lnTo>
                        <a:pt x="1182" y="250"/>
                      </a:lnTo>
                      <a:lnTo>
                        <a:pt x="1182" y="252"/>
                      </a:lnTo>
                      <a:lnTo>
                        <a:pt x="1180" y="254"/>
                      </a:lnTo>
                      <a:lnTo>
                        <a:pt x="1178" y="254"/>
                      </a:lnTo>
                      <a:lnTo>
                        <a:pt x="1174" y="254"/>
                      </a:lnTo>
                      <a:lnTo>
                        <a:pt x="1170" y="256"/>
                      </a:lnTo>
                      <a:lnTo>
                        <a:pt x="1169" y="258"/>
                      </a:lnTo>
                      <a:lnTo>
                        <a:pt x="1167" y="259"/>
                      </a:lnTo>
                      <a:lnTo>
                        <a:pt x="1163" y="265"/>
                      </a:lnTo>
                      <a:lnTo>
                        <a:pt x="1161" y="267"/>
                      </a:lnTo>
                      <a:lnTo>
                        <a:pt x="1161" y="274"/>
                      </a:lnTo>
                      <a:lnTo>
                        <a:pt x="1161" y="282"/>
                      </a:lnTo>
                      <a:lnTo>
                        <a:pt x="1161" y="286"/>
                      </a:lnTo>
                      <a:lnTo>
                        <a:pt x="1161" y="289"/>
                      </a:lnTo>
                      <a:lnTo>
                        <a:pt x="1163" y="291"/>
                      </a:lnTo>
                      <a:lnTo>
                        <a:pt x="1165" y="295"/>
                      </a:lnTo>
                      <a:lnTo>
                        <a:pt x="1165" y="301"/>
                      </a:lnTo>
                      <a:lnTo>
                        <a:pt x="1165" y="303"/>
                      </a:lnTo>
                      <a:lnTo>
                        <a:pt x="1170" y="310"/>
                      </a:lnTo>
                      <a:lnTo>
                        <a:pt x="1176" y="320"/>
                      </a:lnTo>
                      <a:lnTo>
                        <a:pt x="1176" y="323"/>
                      </a:lnTo>
                      <a:lnTo>
                        <a:pt x="1176" y="335"/>
                      </a:lnTo>
                      <a:lnTo>
                        <a:pt x="1178" y="340"/>
                      </a:lnTo>
                      <a:lnTo>
                        <a:pt x="1180" y="342"/>
                      </a:lnTo>
                      <a:lnTo>
                        <a:pt x="1182" y="342"/>
                      </a:lnTo>
                      <a:lnTo>
                        <a:pt x="1185" y="342"/>
                      </a:lnTo>
                      <a:lnTo>
                        <a:pt x="1189" y="344"/>
                      </a:lnTo>
                      <a:lnTo>
                        <a:pt x="1197" y="350"/>
                      </a:lnTo>
                      <a:lnTo>
                        <a:pt x="1199" y="350"/>
                      </a:lnTo>
                      <a:lnTo>
                        <a:pt x="1199" y="350"/>
                      </a:lnTo>
                      <a:lnTo>
                        <a:pt x="1201" y="350"/>
                      </a:lnTo>
                      <a:lnTo>
                        <a:pt x="1202" y="350"/>
                      </a:lnTo>
                      <a:lnTo>
                        <a:pt x="1204" y="351"/>
                      </a:lnTo>
                      <a:lnTo>
                        <a:pt x="1210" y="361"/>
                      </a:lnTo>
                      <a:lnTo>
                        <a:pt x="1217" y="374"/>
                      </a:lnTo>
                      <a:lnTo>
                        <a:pt x="1219" y="376"/>
                      </a:lnTo>
                      <a:lnTo>
                        <a:pt x="1219" y="387"/>
                      </a:lnTo>
                      <a:lnTo>
                        <a:pt x="1221" y="397"/>
                      </a:lnTo>
                      <a:lnTo>
                        <a:pt x="1221" y="400"/>
                      </a:lnTo>
                      <a:lnTo>
                        <a:pt x="1223" y="402"/>
                      </a:lnTo>
                      <a:lnTo>
                        <a:pt x="1232" y="408"/>
                      </a:lnTo>
                      <a:lnTo>
                        <a:pt x="1244" y="415"/>
                      </a:lnTo>
                      <a:lnTo>
                        <a:pt x="1259" y="427"/>
                      </a:lnTo>
                      <a:lnTo>
                        <a:pt x="1272" y="436"/>
                      </a:lnTo>
                      <a:lnTo>
                        <a:pt x="1272" y="436"/>
                      </a:lnTo>
                      <a:lnTo>
                        <a:pt x="1272" y="438"/>
                      </a:lnTo>
                      <a:lnTo>
                        <a:pt x="1274" y="445"/>
                      </a:lnTo>
                      <a:lnTo>
                        <a:pt x="1283" y="483"/>
                      </a:lnTo>
                      <a:lnTo>
                        <a:pt x="1285" y="492"/>
                      </a:lnTo>
                      <a:lnTo>
                        <a:pt x="1289" y="509"/>
                      </a:lnTo>
                      <a:lnTo>
                        <a:pt x="1291" y="519"/>
                      </a:lnTo>
                      <a:lnTo>
                        <a:pt x="1293" y="528"/>
                      </a:lnTo>
                      <a:lnTo>
                        <a:pt x="1294" y="537"/>
                      </a:lnTo>
                      <a:lnTo>
                        <a:pt x="1296" y="547"/>
                      </a:lnTo>
                      <a:lnTo>
                        <a:pt x="1298" y="556"/>
                      </a:lnTo>
                      <a:lnTo>
                        <a:pt x="1300" y="566"/>
                      </a:lnTo>
                      <a:lnTo>
                        <a:pt x="1308" y="592"/>
                      </a:lnTo>
                      <a:lnTo>
                        <a:pt x="1291" y="601"/>
                      </a:lnTo>
                      <a:lnTo>
                        <a:pt x="1293" y="605"/>
                      </a:lnTo>
                      <a:lnTo>
                        <a:pt x="1300" y="614"/>
                      </a:lnTo>
                      <a:lnTo>
                        <a:pt x="1309" y="628"/>
                      </a:lnTo>
                      <a:lnTo>
                        <a:pt x="1317" y="644"/>
                      </a:lnTo>
                      <a:lnTo>
                        <a:pt x="1328" y="684"/>
                      </a:lnTo>
                      <a:lnTo>
                        <a:pt x="1330" y="695"/>
                      </a:lnTo>
                      <a:lnTo>
                        <a:pt x="1330" y="712"/>
                      </a:lnTo>
                      <a:lnTo>
                        <a:pt x="1324" y="753"/>
                      </a:lnTo>
                      <a:lnTo>
                        <a:pt x="1326" y="759"/>
                      </a:lnTo>
                      <a:lnTo>
                        <a:pt x="1336" y="787"/>
                      </a:lnTo>
                      <a:lnTo>
                        <a:pt x="1336" y="789"/>
                      </a:lnTo>
                      <a:lnTo>
                        <a:pt x="1332" y="806"/>
                      </a:lnTo>
                      <a:lnTo>
                        <a:pt x="1330" y="808"/>
                      </a:lnTo>
                      <a:lnTo>
                        <a:pt x="1328" y="810"/>
                      </a:lnTo>
                      <a:lnTo>
                        <a:pt x="1326" y="812"/>
                      </a:lnTo>
                      <a:lnTo>
                        <a:pt x="1326" y="812"/>
                      </a:lnTo>
                      <a:lnTo>
                        <a:pt x="1328" y="813"/>
                      </a:lnTo>
                      <a:lnTo>
                        <a:pt x="1328" y="815"/>
                      </a:lnTo>
                      <a:lnTo>
                        <a:pt x="1328" y="817"/>
                      </a:lnTo>
                      <a:lnTo>
                        <a:pt x="1324" y="821"/>
                      </a:lnTo>
                      <a:lnTo>
                        <a:pt x="1324" y="823"/>
                      </a:lnTo>
                      <a:lnTo>
                        <a:pt x="1323" y="827"/>
                      </a:lnTo>
                      <a:lnTo>
                        <a:pt x="1323" y="830"/>
                      </a:lnTo>
                      <a:lnTo>
                        <a:pt x="1321" y="832"/>
                      </a:lnTo>
                      <a:lnTo>
                        <a:pt x="1321" y="834"/>
                      </a:lnTo>
                      <a:lnTo>
                        <a:pt x="1326" y="855"/>
                      </a:lnTo>
                      <a:lnTo>
                        <a:pt x="1328" y="862"/>
                      </a:lnTo>
                      <a:lnTo>
                        <a:pt x="1330" y="864"/>
                      </a:lnTo>
                      <a:lnTo>
                        <a:pt x="1330" y="866"/>
                      </a:lnTo>
                      <a:lnTo>
                        <a:pt x="1334" y="868"/>
                      </a:lnTo>
                      <a:lnTo>
                        <a:pt x="1334" y="868"/>
                      </a:lnTo>
                      <a:lnTo>
                        <a:pt x="1336" y="870"/>
                      </a:lnTo>
                      <a:lnTo>
                        <a:pt x="1334" y="877"/>
                      </a:lnTo>
                      <a:lnTo>
                        <a:pt x="1332" y="881"/>
                      </a:lnTo>
                      <a:lnTo>
                        <a:pt x="1334" y="883"/>
                      </a:lnTo>
                      <a:lnTo>
                        <a:pt x="1334" y="885"/>
                      </a:lnTo>
                      <a:lnTo>
                        <a:pt x="1330" y="894"/>
                      </a:lnTo>
                      <a:lnTo>
                        <a:pt x="1330" y="896"/>
                      </a:lnTo>
                      <a:lnTo>
                        <a:pt x="1304" y="909"/>
                      </a:lnTo>
                      <a:lnTo>
                        <a:pt x="1304" y="911"/>
                      </a:lnTo>
                      <a:lnTo>
                        <a:pt x="1304" y="911"/>
                      </a:lnTo>
                      <a:lnTo>
                        <a:pt x="1304" y="913"/>
                      </a:lnTo>
                      <a:lnTo>
                        <a:pt x="1300" y="915"/>
                      </a:lnTo>
                      <a:lnTo>
                        <a:pt x="1300" y="919"/>
                      </a:lnTo>
                      <a:lnTo>
                        <a:pt x="1298" y="920"/>
                      </a:lnTo>
                      <a:lnTo>
                        <a:pt x="1296" y="924"/>
                      </a:lnTo>
                      <a:lnTo>
                        <a:pt x="1298" y="928"/>
                      </a:lnTo>
                      <a:lnTo>
                        <a:pt x="1308" y="941"/>
                      </a:lnTo>
                      <a:lnTo>
                        <a:pt x="1319" y="958"/>
                      </a:lnTo>
                      <a:lnTo>
                        <a:pt x="1328" y="969"/>
                      </a:lnTo>
                      <a:lnTo>
                        <a:pt x="1339" y="984"/>
                      </a:lnTo>
                      <a:lnTo>
                        <a:pt x="1341" y="990"/>
                      </a:lnTo>
                      <a:lnTo>
                        <a:pt x="1343" y="996"/>
                      </a:lnTo>
                      <a:lnTo>
                        <a:pt x="1343" y="1005"/>
                      </a:lnTo>
                      <a:lnTo>
                        <a:pt x="1343" y="1028"/>
                      </a:lnTo>
                      <a:lnTo>
                        <a:pt x="1345" y="1029"/>
                      </a:lnTo>
                      <a:lnTo>
                        <a:pt x="1354" y="1037"/>
                      </a:lnTo>
                      <a:lnTo>
                        <a:pt x="1356" y="1039"/>
                      </a:lnTo>
                      <a:lnTo>
                        <a:pt x="1358" y="1046"/>
                      </a:lnTo>
                      <a:lnTo>
                        <a:pt x="1358" y="1048"/>
                      </a:lnTo>
                      <a:lnTo>
                        <a:pt x="1360" y="1050"/>
                      </a:lnTo>
                      <a:lnTo>
                        <a:pt x="1370" y="1058"/>
                      </a:lnTo>
                      <a:lnTo>
                        <a:pt x="1371" y="1058"/>
                      </a:lnTo>
                      <a:lnTo>
                        <a:pt x="1373" y="1058"/>
                      </a:lnTo>
                      <a:lnTo>
                        <a:pt x="1383" y="1054"/>
                      </a:lnTo>
                      <a:lnTo>
                        <a:pt x="1390" y="1052"/>
                      </a:lnTo>
                      <a:lnTo>
                        <a:pt x="1392" y="1052"/>
                      </a:lnTo>
                      <a:lnTo>
                        <a:pt x="1392" y="1052"/>
                      </a:lnTo>
                      <a:lnTo>
                        <a:pt x="1407" y="1056"/>
                      </a:lnTo>
                      <a:lnTo>
                        <a:pt x="1424" y="1061"/>
                      </a:lnTo>
                      <a:lnTo>
                        <a:pt x="1450" y="1071"/>
                      </a:lnTo>
                      <a:lnTo>
                        <a:pt x="1452" y="1073"/>
                      </a:lnTo>
                      <a:lnTo>
                        <a:pt x="1454" y="1074"/>
                      </a:lnTo>
                      <a:lnTo>
                        <a:pt x="1458" y="1084"/>
                      </a:lnTo>
                      <a:lnTo>
                        <a:pt x="1463" y="1095"/>
                      </a:lnTo>
                      <a:lnTo>
                        <a:pt x="1477" y="1121"/>
                      </a:lnTo>
                      <a:lnTo>
                        <a:pt x="1482" y="1133"/>
                      </a:lnTo>
                      <a:lnTo>
                        <a:pt x="1478" y="1136"/>
                      </a:lnTo>
                      <a:lnTo>
                        <a:pt x="1473" y="1140"/>
                      </a:lnTo>
                      <a:lnTo>
                        <a:pt x="1467" y="1142"/>
                      </a:lnTo>
                      <a:lnTo>
                        <a:pt x="1463" y="1146"/>
                      </a:lnTo>
                      <a:lnTo>
                        <a:pt x="1458" y="1150"/>
                      </a:lnTo>
                      <a:lnTo>
                        <a:pt x="1454" y="1151"/>
                      </a:lnTo>
                      <a:lnTo>
                        <a:pt x="1448" y="1155"/>
                      </a:lnTo>
                      <a:lnTo>
                        <a:pt x="1443" y="1159"/>
                      </a:lnTo>
                      <a:lnTo>
                        <a:pt x="1439" y="1161"/>
                      </a:lnTo>
                      <a:lnTo>
                        <a:pt x="1433" y="1165"/>
                      </a:lnTo>
                      <a:lnTo>
                        <a:pt x="1430" y="1168"/>
                      </a:lnTo>
                      <a:lnTo>
                        <a:pt x="1424" y="1170"/>
                      </a:lnTo>
                      <a:lnTo>
                        <a:pt x="1415" y="1178"/>
                      </a:lnTo>
                      <a:lnTo>
                        <a:pt x="1409" y="1180"/>
                      </a:lnTo>
                      <a:lnTo>
                        <a:pt x="1405" y="1183"/>
                      </a:lnTo>
                      <a:lnTo>
                        <a:pt x="1400" y="1187"/>
                      </a:lnTo>
                      <a:lnTo>
                        <a:pt x="1394" y="1189"/>
                      </a:lnTo>
                      <a:lnTo>
                        <a:pt x="1390" y="1193"/>
                      </a:lnTo>
                      <a:lnTo>
                        <a:pt x="1385" y="1197"/>
                      </a:lnTo>
                      <a:lnTo>
                        <a:pt x="1375" y="1202"/>
                      </a:lnTo>
                      <a:lnTo>
                        <a:pt x="1370" y="1206"/>
                      </a:lnTo>
                      <a:lnTo>
                        <a:pt x="1360" y="1212"/>
                      </a:lnTo>
                      <a:lnTo>
                        <a:pt x="1356" y="1215"/>
                      </a:lnTo>
                      <a:lnTo>
                        <a:pt x="1351" y="1217"/>
                      </a:lnTo>
                      <a:lnTo>
                        <a:pt x="1345" y="1221"/>
                      </a:lnTo>
                      <a:lnTo>
                        <a:pt x="1341" y="1225"/>
                      </a:lnTo>
                      <a:lnTo>
                        <a:pt x="1336" y="1227"/>
                      </a:lnTo>
                      <a:lnTo>
                        <a:pt x="1332" y="1230"/>
                      </a:lnTo>
                      <a:lnTo>
                        <a:pt x="1326" y="1234"/>
                      </a:lnTo>
                      <a:lnTo>
                        <a:pt x="1321" y="1236"/>
                      </a:lnTo>
                      <a:lnTo>
                        <a:pt x="1317" y="1240"/>
                      </a:lnTo>
                      <a:lnTo>
                        <a:pt x="1311" y="1242"/>
                      </a:lnTo>
                      <a:lnTo>
                        <a:pt x="1308" y="1245"/>
                      </a:lnTo>
                      <a:lnTo>
                        <a:pt x="1302" y="1249"/>
                      </a:lnTo>
                      <a:lnTo>
                        <a:pt x="1296" y="1251"/>
                      </a:lnTo>
                      <a:lnTo>
                        <a:pt x="1293" y="1255"/>
                      </a:lnTo>
                      <a:lnTo>
                        <a:pt x="1287" y="1258"/>
                      </a:lnTo>
                      <a:lnTo>
                        <a:pt x="1283" y="1260"/>
                      </a:lnTo>
                      <a:lnTo>
                        <a:pt x="1277" y="1264"/>
                      </a:lnTo>
                      <a:lnTo>
                        <a:pt x="1272" y="1268"/>
                      </a:lnTo>
                      <a:lnTo>
                        <a:pt x="1268" y="1270"/>
                      </a:lnTo>
                      <a:lnTo>
                        <a:pt x="1262" y="1274"/>
                      </a:lnTo>
                      <a:lnTo>
                        <a:pt x="1253" y="1279"/>
                      </a:lnTo>
                      <a:lnTo>
                        <a:pt x="1247" y="1283"/>
                      </a:lnTo>
                      <a:lnTo>
                        <a:pt x="1238" y="1289"/>
                      </a:lnTo>
                      <a:lnTo>
                        <a:pt x="1232" y="1292"/>
                      </a:lnTo>
                      <a:lnTo>
                        <a:pt x="1229" y="1296"/>
                      </a:lnTo>
                      <a:lnTo>
                        <a:pt x="1223" y="1298"/>
                      </a:lnTo>
                      <a:lnTo>
                        <a:pt x="1219" y="1302"/>
                      </a:lnTo>
                      <a:lnTo>
                        <a:pt x="1214" y="1304"/>
                      </a:lnTo>
                      <a:lnTo>
                        <a:pt x="1210" y="1307"/>
                      </a:lnTo>
                      <a:lnTo>
                        <a:pt x="1204" y="1311"/>
                      </a:lnTo>
                      <a:lnTo>
                        <a:pt x="1199" y="1313"/>
                      </a:lnTo>
                      <a:lnTo>
                        <a:pt x="1195" y="1317"/>
                      </a:lnTo>
                      <a:lnTo>
                        <a:pt x="1189" y="1320"/>
                      </a:lnTo>
                      <a:lnTo>
                        <a:pt x="1185" y="1322"/>
                      </a:lnTo>
                      <a:lnTo>
                        <a:pt x="1180" y="1326"/>
                      </a:lnTo>
                      <a:lnTo>
                        <a:pt x="1174" y="1330"/>
                      </a:lnTo>
                      <a:lnTo>
                        <a:pt x="1170" y="1332"/>
                      </a:lnTo>
                      <a:lnTo>
                        <a:pt x="1161" y="1337"/>
                      </a:lnTo>
                      <a:lnTo>
                        <a:pt x="1154" y="1345"/>
                      </a:lnTo>
                      <a:lnTo>
                        <a:pt x="1148" y="1349"/>
                      </a:lnTo>
                      <a:lnTo>
                        <a:pt x="1144" y="1352"/>
                      </a:lnTo>
                      <a:lnTo>
                        <a:pt x="1139" y="1358"/>
                      </a:lnTo>
                      <a:lnTo>
                        <a:pt x="1133" y="1362"/>
                      </a:lnTo>
                      <a:lnTo>
                        <a:pt x="1127" y="1367"/>
                      </a:lnTo>
                      <a:lnTo>
                        <a:pt x="1125" y="1369"/>
                      </a:lnTo>
                      <a:lnTo>
                        <a:pt x="1120" y="1373"/>
                      </a:lnTo>
                      <a:lnTo>
                        <a:pt x="1116" y="1377"/>
                      </a:lnTo>
                      <a:lnTo>
                        <a:pt x="1112" y="1382"/>
                      </a:lnTo>
                      <a:lnTo>
                        <a:pt x="1107" y="1386"/>
                      </a:lnTo>
                      <a:lnTo>
                        <a:pt x="1103" y="1390"/>
                      </a:lnTo>
                      <a:lnTo>
                        <a:pt x="1097" y="1394"/>
                      </a:lnTo>
                      <a:lnTo>
                        <a:pt x="1093" y="1397"/>
                      </a:lnTo>
                      <a:lnTo>
                        <a:pt x="1090" y="1403"/>
                      </a:lnTo>
                      <a:lnTo>
                        <a:pt x="1080" y="1411"/>
                      </a:lnTo>
                      <a:lnTo>
                        <a:pt x="1075" y="1414"/>
                      </a:lnTo>
                      <a:lnTo>
                        <a:pt x="1071" y="1418"/>
                      </a:lnTo>
                      <a:lnTo>
                        <a:pt x="1067" y="1424"/>
                      </a:lnTo>
                      <a:lnTo>
                        <a:pt x="1058" y="1431"/>
                      </a:lnTo>
                      <a:lnTo>
                        <a:pt x="1052" y="1435"/>
                      </a:lnTo>
                      <a:lnTo>
                        <a:pt x="1048" y="1439"/>
                      </a:lnTo>
                      <a:lnTo>
                        <a:pt x="1043" y="1444"/>
                      </a:lnTo>
                      <a:lnTo>
                        <a:pt x="1039" y="1446"/>
                      </a:lnTo>
                      <a:lnTo>
                        <a:pt x="1035" y="1448"/>
                      </a:lnTo>
                      <a:lnTo>
                        <a:pt x="1028" y="1450"/>
                      </a:lnTo>
                      <a:lnTo>
                        <a:pt x="1020" y="1452"/>
                      </a:lnTo>
                      <a:lnTo>
                        <a:pt x="988" y="1458"/>
                      </a:lnTo>
                      <a:lnTo>
                        <a:pt x="981" y="1459"/>
                      </a:lnTo>
                      <a:lnTo>
                        <a:pt x="968" y="1461"/>
                      </a:lnTo>
                      <a:lnTo>
                        <a:pt x="941" y="1467"/>
                      </a:lnTo>
                      <a:lnTo>
                        <a:pt x="926" y="1471"/>
                      </a:lnTo>
                      <a:lnTo>
                        <a:pt x="915" y="1473"/>
                      </a:lnTo>
                      <a:lnTo>
                        <a:pt x="902" y="1474"/>
                      </a:lnTo>
                      <a:lnTo>
                        <a:pt x="891" y="1478"/>
                      </a:lnTo>
                      <a:lnTo>
                        <a:pt x="877" y="1480"/>
                      </a:lnTo>
                      <a:lnTo>
                        <a:pt x="870" y="1482"/>
                      </a:lnTo>
                      <a:lnTo>
                        <a:pt x="864" y="1484"/>
                      </a:lnTo>
                      <a:lnTo>
                        <a:pt x="862" y="1484"/>
                      </a:lnTo>
                      <a:lnTo>
                        <a:pt x="862" y="1482"/>
                      </a:lnTo>
                      <a:lnTo>
                        <a:pt x="861" y="1482"/>
                      </a:lnTo>
                      <a:lnTo>
                        <a:pt x="859" y="1482"/>
                      </a:lnTo>
                      <a:lnTo>
                        <a:pt x="855" y="1476"/>
                      </a:lnTo>
                      <a:lnTo>
                        <a:pt x="851" y="1476"/>
                      </a:lnTo>
                      <a:lnTo>
                        <a:pt x="849" y="1474"/>
                      </a:lnTo>
                      <a:lnTo>
                        <a:pt x="849" y="1474"/>
                      </a:lnTo>
                      <a:lnTo>
                        <a:pt x="847" y="1473"/>
                      </a:lnTo>
                      <a:lnTo>
                        <a:pt x="846" y="1471"/>
                      </a:lnTo>
                      <a:lnTo>
                        <a:pt x="846" y="1469"/>
                      </a:lnTo>
                      <a:lnTo>
                        <a:pt x="847" y="1469"/>
                      </a:lnTo>
                      <a:lnTo>
                        <a:pt x="847" y="1467"/>
                      </a:lnTo>
                      <a:lnTo>
                        <a:pt x="849" y="1465"/>
                      </a:lnTo>
                      <a:lnTo>
                        <a:pt x="849" y="1465"/>
                      </a:lnTo>
                      <a:lnTo>
                        <a:pt x="849" y="1463"/>
                      </a:lnTo>
                      <a:lnTo>
                        <a:pt x="851" y="1461"/>
                      </a:lnTo>
                      <a:lnTo>
                        <a:pt x="851" y="1461"/>
                      </a:lnTo>
                      <a:lnTo>
                        <a:pt x="853" y="1458"/>
                      </a:lnTo>
                      <a:lnTo>
                        <a:pt x="853" y="1456"/>
                      </a:lnTo>
                      <a:lnTo>
                        <a:pt x="853" y="1456"/>
                      </a:lnTo>
                      <a:lnTo>
                        <a:pt x="855" y="1454"/>
                      </a:lnTo>
                      <a:lnTo>
                        <a:pt x="857" y="1454"/>
                      </a:lnTo>
                      <a:lnTo>
                        <a:pt x="857" y="1452"/>
                      </a:lnTo>
                      <a:lnTo>
                        <a:pt x="857" y="1450"/>
                      </a:lnTo>
                      <a:lnTo>
                        <a:pt x="857" y="1448"/>
                      </a:lnTo>
                      <a:lnTo>
                        <a:pt x="855" y="1448"/>
                      </a:lnTo>
                      <a:lnTo>
                        <a:pt x="855" y="1446"/>
                      </a:lnTo>
                      <a:lnTo>
                        <a:pt x="855" y="1446"/>
                      </a:lnTo>
                      <a:lnTo>
                        <a:pt x="855" y="1444"/>
                      </a:lnTo>
                      <a:lnTo>
                        <a:pt x="855" y="1443"/>
                      </a:lnTo>
                      <a:lnTo>
                        <a:pt x="855" y="1443"/>
                      </a:lnTo>
                      <a:lnTo>
                        <a:pt x="855" y="1443"/>
                      </a:lnTo>
                      <a:lnTo>
                        <a:pt x="855" y="1443"/>
                      </a:lnTo>
                      <a:lnTo>
                        <a:pt x="855" y="1443"/>
                      </a:lnTo>
                      <a:lnTo>
                        <a:pt x="853" y="1439"/>
                      </a:lnTo>
                      <a:lnTo>
                        <a:pt x="853" y="1437"/>
                      </a:lnTo>
                      <a:lnTo>
                        <a:pt x="855" y="1420"/>
                      </a:lnTo>
                      <a:lnTo>
                        <a:pt x="855" y="1420"/>
                      </a:lnTo>
                      <a:lnTo>
                        <a:pt x="853" y="1418"/>
                      </a:lnTo>
                      <a:lnTo>
                        <a:pt x="851" y="1418"/>
                      </a:lnTo>
                      <a:lnTo>
                        <a:pt x="849" y="1418"/>
                      </a:lnTo>
                      <a:lnTo>
                        <a:pt x="847" y="1416"/>
                      </a:lnTo>
                      <a:lnTo>
                        <a:pt x="844" y="1414"/>
                      </a:lnTo>
                      <a:lnTo>
                        <a:pt x="834" y="1409"/>
                      </a:lnTo>
                      <a:lnTo>
                        <a:pt x="816" y="1405"/>
                      </a:lnTo>
                      <a:lnTo>
                        <a:pt x="812" y="1405"/>
                      </a:lnTo>
                      <a:lnTo>
                        <a:pt x="804" y="1403"/>
                      </a:lnTo>
                      <a:lnTo>
                        <a:pt x="804" y="1403"/>
                      </a:lnTo>
                      <a:lnTo>
                        <a:pt x="802" y="1403"/>
                      </a:lnTo>
                      <a:lnTo>
                        <a:pt x="801" y="1401"/>
                      </a:lnTo>
                      <a:lnTo>
                        <a:pt x="799" y="1401"/>
                      </a:lnTo>
                      <a:lnTo>
                        <a:pt x="797" y="1401"/>
                      </a:lnTo>
                      <a:lnTo>
                        <a:pt x="797" y="1401"/>
                      </a:lnTo>
                      <a:lnTo>
                        <a:pt x="795" y="1399"/>
                      </a:lnTo>
                      <a:lnTo>
                        <a:pt x="793" y="1394"/>
                      </a:lnTo>
                      <a:lnTo>
                        <a:pt x="789" y="1392"/>
                      </a:lnTo>
                      <a:lnTo>
                        <a:pt x="787" y="1388"/>
                      </a:lnTo>
                      <a:lnTo>
                        <a:pt x="784" y="1384"/>
                      </a:lnTo>
                      <a:lnTo>
                        <a:pt x="782" y="1384"/>
                      </a:lnTo>
                      <a:lnTo>
                        <a:pt x="780" y="1384"/>
                      </a:lnTo>
                      <a:lnTo>
                        <a:pt x="778" y="1384"/>
                      </a:lnTo>
                      <a:lnTo>
                        <a:pt x="776" y="1384"/>
                      </a:lnTo>
                      <a:lnTo>
                        <a:pt x="774" y="1388"/>
                      </a:lnTo>
                      <a:lnTo>
                        <a:pt x="772" y="1388"/>
                      </a:lnTo>
                      <a:lnTo>
                        <a:pt x="770" y="1388"/>
                      </a:lnTo>
                      <a:lnTo>
                        <a:pt x="767" y="1386"/>
                      </a:lnTo>
                      <a:lnTo>
                        <a:pt x="767" y="1386"/>
                      </a:lnTo>
                      <a:lnTo>
                        <a:pt x="765" y="1386"/>
                      </a:lnTo>
                      <a:lnTo>
                        <a:pt x="763" y="1386"/>
                      </a:lnTo>
                      <a:lnTo>
                        <a:pt x="763" y="1386"/>
                      </a:lnTo>
                      <a:lnTo>
                        <a:pt x="761" y="1386"/>
                      </a:lnTo>
                      <a:lnTo>
                        <a:pt x="761" y="1388"/>
                      </a:lnTo>
                      <a:lnTo>
                        <a:pt x="759" y="1388"/>
                      </a:lnTo>
                      <a:lnTo>
                        <a:pt x="759" y="1386"/>
                      </a:lnTo>
                      <a:lnTo>
                        <a:pt x="759" y="1384"/>
                      </a:lnTo>
                      <a:lnTo>
                        <a:pt x="757" y="1382"/>
                      </a:lnTo>
                      <a:lnTo>
                        <a:pt x="757" y="1382"/>
                      </a:lnTo>
                      <a:lnTo>
                        <a:pt x="755" y="1382"/>
                      </a:lnTo>
                      <a:lnTo>
                        <a:pt x="754" y="1382"/>
                      </a:lnTo>
                      <a:lnTo>
                        <a:pt x="754" y="1382"/>
                      </a:lnTo>
                      <a:lnTo>
                        <a:pt x="752" y="1382"/>
                      </a:lnTo>
                      <a:lnTo>
                        <a:pt x="742" y="1375"/>
                      </a:lnTo>
                      <a:lnTo>
                        <a:pt x="742" y="1373"/>
                      </a:lnTo>
                      <a:lnTo>
                        <a:pt x="742" y="1367"/>
                      </a:lnTo>
                      <a:lnTo>
                        <a:pt x="742" y="1366"/>
                      </a:lnTo>
                      <a:lnTo>
                        <a:pt x="740" y="1364"/>
                      </a:lnTo>
                      <a:lnTo>
                        <a:pt x="735" y="1360"/>
                      </a:lnTo>
                      <a:lnTo>
                        <a:pt x="733" y="1358"/>
                      </a:lnTo>
                      <a:lnTo>
                        <a:pt x="729" y="1358"/>
                      </a:lnTo>
                      <a:lnTo>
                        <a:pt x="729" y="1356"/>
                      </a:lnTo>
                      <a:lnTo>
                        <a:pt x="727" y="1356"/>
                      </a:lnTo>
                      <a:lnTo>
                        <a:pt x="725" y="1356"/>
                      </a:lnTo>
                      <a:lnTo>
                        <a:pt x="722" y="1354"/>
                      </a:lnTo>
                      <a:lnTo>
                        <a:pt x="720" y="1354"/>
                      </a:lnTo>
                      <a:lnTo>
                        <a:pt x="720" y="1352"/>
                      </a:lnTo>
                      <a:lnTo>
                        <a:pt x="718" y="1351"/>
                      </a:lnTo>
                      <a:lnTo>
                        <a:pt x="716" y="1349"/>
                      </a:lnTo>
                      <a:lnTo>
                        <a:pt x="714" y="1349"/>
                      </a:lnTo>
                      <a:lnTo>
                        <a:pt x="714" y="1349"/>
                      </a:lnTo>
                      <a:lnTo>
                        <a:pt x="710" y="1349"/>
                      </a:lnTo>
                      <a:lnTo>
                        <a:pt x="708" y="1349"/>
                      </a:lnTo>
                      <a:lnTo>
                        <a:pt x="707" y="1349"/>
                      </a:lnTo>
                      <a:lnTo>
                        <a:pt x="707" y="1349"/>
                      </a:lnTo>
                      <a:lnTo>
                        <a:pt x="707" y="1347"/>
                      </a:lnTo>
                      <a:lnTo>
                        <a:pt x="707" y="1343"/>
                      </a:lnTo>
                      <a:lnTo>
                        <a:pt x="707" y="1337"/>
                      </a:lnTo>
                      <a:lnTo>
                        <a:pt x="708" y="1328"/>
                      </a:lnTo>
                      <a:lnTo>
                        <a:pt x="708" y="1326"/>
                      </a:lnTo>
                      <a:lnTo>
                        <a:pt x="707" y="1322"/>
                      </a:lnTo>
                      <a:lnTo>
                        <a:pt x="707" y="1320"/>
                      </a:lnTo>
                      <a:lnTo>
                        <a:pt x="697" y="1315"/>
                      </a:lnTo>
                      <a:lnTo>
                        <a:pt x="692" y="1311"/>
                      </a:lnTo>
                      <a:lnTo>
                        <a:pt x="684" y="1305"/>
                      </a:lnTo>
                      <a:lnTo>
                        <a:pt x="678" y="1302"/>
                      </a:lnTo>
                      <a:lnTo>
                        <a:pt x="673" y="1298"/>
                      </a:lnTo>
                      <a:lnTo>
                        <a:pt x="667" y="1292"/>
                      </a:lnTo>
                      <a:lnTo>
                        <a:pt x="654" y="1285"/>
                      </a:lnTo>
                      <a:lnTo>
                        <a:pt x="648" y="1279"/>
                      </a:lnTo>
                      <a:lnTo>
                        <a:pt x="635" y="1272"/>
                      </a:lnTo>
                      <a:lnTo>
                        <a:pt x="630" y="1266"/>
                      </a:lnTo>
                      <a:lnTo>
                        <a:pt x="616" y="1258"/>
                      </a:lnTo>
                      <a:lnTo>
                        <a:pt x="611" y="1253"/>
                      </a:lnTo>
                      <a:lnTo>
                        <a:pt x="598" y="1245"/>
                      </a:lnTo>
                      <a:lnTo>
                        <a:pt x="592" y="1240"/>
                      </a:lnTo>
                      <a:lnTo>
                        <a:pt x="586" y="1236"/>
                      </a:lnTo>
                      <a:lnTo>
                        <a:pt x="579" y="1232"/>
                      </a:lnTo>
                      <a:lnTo>
                        <a:pt x="573" y="1227"/>
                      </a:lnTo>
                      <a:lnTo>
                        <a:pt x="568" y="1223"/>
                      </a:lnTo>
                      <a:lnTo>
                        <a:pt x="560" y="1219"/>
                      </a:lnTo>
                      <a:lnTo>
                        <a:pt x="554" y="1213"/>
                      </a:lnTo>
                      <a:lnTo>
                        <a:pt x="549" y="1210"/>
                      </a:lnTo>
                      <a:lnTo>
                        <a:pt x="541" y="1206"/>
                      </a:lnTo>
                      <a:lnTo>
                        <a:pt x="536" y="1200"/>
                      </a:lnTo>
                      <a:lnTo>
                        <a:pt x="530" y="1197"/>
                      </a:lnTo>
                      <a:lnTo>
                        <a:pt x="523" y="1191"/>
                      </a:lnTo>
                      <a:lnTo>
                        <a:pt x="517" y="1187"/>
                      </a:lnTo>
                      <a:lnTo>
                        <a:pt x="511" y="1183"/>
                      </a:lnTo>
                      <a:lnTo>
                        <a:pt x="506" y="1178"/>
                      </a:lnTo>
                      <a:lnTo>
                        <a:pt x="498" y="1174"/>
                      </a:lnTo>
                      <a:lnTo>
                        <a:pt x="493" y="1170"/>
                      </a:lnTo>
                      <a:lnTo>
                        <a:pt x="487" y="1165"/>
                      </a:lnTo>
                      <a:lnTo>
                        <a:pt x="479" y="1161"/>
                      </a:lnTo>
                      <a:lnTo>
                        <a:pt x="474" y="1157"/>
                      </a:lnTo>
                      <a:lnTo>
                        <a:pt x="468" y="1151"/>
                      </a:lnTo>
                      <a:lnTo>
                        <a:pt x="461" y="1148"/>
                      </a:lnTo>
                      <a:lnTo>
                        <a:pt x="455" y="1144"/>
                      </a:lnTo>
                      <a:lnTo>
                        <a:pt x="449" y="1138"/>
                      </a:lnTo>
                      <a:lnTo>
                        <a:pt x="442" y="1135"/>
                      </a:lnTo>
                      <a:lnTo>
                        <a:pt x="436" y="1131"/>
                      </a:lnTo>
                      <a:lnTo>
                        <a:pt x="431" y="1125"/>
                      </a:lnTo>
                      <a:lnTo>
                        <a:pt x="423" y="1121"/>
                      </a:lnTo>
                      <a:lnTo>
                        <a:pt x="417" y="1116"/>
                      </a:lnTo>
                      <a:lnTo>
                        <a:pt x="412" y="1112"/>
                      </a:lnTo>
                      <a:lnTo>
                        <a:pt x="404" y="1108"/>
                      </a:lnTo>
                      <a:lnTo>
                        <a:pt x="399" y="1103"/>
                      </a:lnTo>
                      <a:lnTo>
                        <a:pt x="387" y="1095"/>
                      </a:lnTo>
                      <a:lnTo>
                        <a:pt x="382" y="1091"/>
                      </a:lnTo>
                      <a:lnTo>
                        <a:pt x="376" y="1088"/>
                      </a:lnTo>
                      <a:lnTo>
                        <a:pt x="370" y="1082"/>
                      </a:lnTo>
                      <a:lnTo>
                        <a:pt x="365" y="1078"/>
                      </a:lnTo>
                      <a:lnTo>
                        <a:pt x="359" y="1074"/>
                      </a:lnTo>
                      <a:lnTo>
                        <a:pt x="354" y="1071"/>
                      </a:lnTo>
                      <a:lnTo>
                        <a:pt x="348" y="1067"/>
                      </a:lnTo>
                      <a:lnTo>
                        <a:pt x="337" y="1058"/>
                      </a:lnTo>
                      <a:lnTo>
                        <a:pt x="331" y="1054"/>
                      </a:lnTo>
                      <a:lnTo>
                        <a:pt x="320" y="1046"/>
                      </a:lnTo>
                      <a:lnTo>
                        <a:pt x="314" y="1043"/>
                      </a:lnTo>
                      <a:lnTo>
                        <a:pt x="307" y="1037"/>
                      </a:lnTo>
                      <a:lnTo>
                        <a:pt x="299" y="1031"/>
                      </a:lnTo>
                      <a:lnTo>
                        <a:pt x="293" y="1028"/>
                      </a:lnTo>
                      <a:lnTo>
                        <a:pt x="282" y="1020"/>
                      </a:lnTo>
                      <a:lnTo>
                        <a:pt x="278" y="1016"/>
                      </a:lnTo>
                      <a:lnTo>
                        <a:pt x="278" y="1016"/>
                      </a:lnTo>
                      <a:lnTo>
                        <a:pt x="265" y="1009"/>
                      </a:lnTo>
                      <a:lnTo>
                        <a:pt x="252" y="999"/>
                      </a:lnTo>
                      <a:lnTo>
                        <a:pt x="241" y="992"/>
                      </a:lnTo>
                      <a:lnTo>
                        <a:pt x="228" y="982"/>
                      </a:lnTo>
                      <a:lnTo>
                        <a:pt x="218" y="977"/>
                      </a:lnTo>
                      <a:lnTo>
                        <a:pt x="196" y="962"/>
                      </a:lnTo>
                      <a:lnTo>
                        <a:pt x="183" y="954"/>
                      </a:lnTo>
                      <a:lnTo>
                        <a:pt x="171" y="945"/>
                      </a:lnTo>
                      <a:lnTo>
                        <a:pt x="156" y="937"/>
                      </a:lnTo>
                      <a:lnTo>
                        <a:pt x="143" y="928"/>
                      </a:lnTo>
                      <a:lnTo>
                        <a:pt x="115" y="909"/>
                      </a:lnTo>
                      <a:lnTo>
                        <a:pt x="100" y="900"/>
                      </a:lnTo>
                      <a:lnTo>
                        <a:pt x="57" y="872"/>
                      </a:lnTo>
                      <a:lnTo>
                        <a:pt x="44" y="862"/>
                      </a:lnTo>
                      <a:lnTo>
                        <a:pt x="16" y="843"/>
                      </a:lnTo>
                      <a:lnTo>
                        <a:pt x="0" y="834"/>
                      </a:lnTo>
                      <a:lnTo>
                        <a:pt x="0" y="721"/>
                      </a:lnTo>
                      <a:lnTo>
                        <a:pt x="0" y="720"/>
                      </a:lnTo>
                      <a:lnTo>
                        <a:pt x="2" y="718"/>
                      </a:lnTo>
                      <a:lnTo>
                        <a:pt x="2" y="718"/>
                      </a:lnTo>
                      <a:lnTo>
                        <a:pt x="12" y="712"/>
                      </a:lnTo>
                      <a:lnTo>
                        <a:pt x="16" y="708"/>
                      </a:lnTo>
                      <a:lnTo>
                        <a:pt x="19" y="706"/>
                      </a:lnTo>
                      <a:lnTo>
                        <a:pt x="19" y="706"/>
                      </a:lnTo>
                      <a:lnTo>
                        <a:pt x="21" y="703"/>
                      </a:lnTo>
                      <a:lnTo>
                        <a:pt x="23" y="701"/>
                      </a:lnTo>
                      <a:lnTo>
                        <a:pt x="25" y="699"/>
                      </a:lnTo>
                      <a:lnTo>
                        <a:pt x="27" y="699"/>
                      </a:lnTo>
                      <a:lnTo>
                        <a:pt x="31" y="695"/>
                      </a:lnTo>
                      <a:lnTo>
                        <a:pt x="36" y="691"/>
                      </a:lnTo>
                      <a:lnTo>
                        <a:pt x="44" y="688"/>
                      </a:lnTo>
                      <a:lnTo>
                        <a:pt x="47" y="686"/>
                      </a:lnTo>
                      <a:lnTo>
                        <a:pt x="53" y="680"/>
                      </a:lnTo>
                      <a:lnTo>
                        <a:pt x="61" y="674"/>
                      </a:lnTo>
                      <a:lnTo>
                        <a:pt x="66" y="671"/>
                      </a:lnTo>
                      <a:lnTo>
                        <a:pt x="68" y="669"/>
                      </a:lnTo>
                      <a:lnTo>
                        <a:pt x="70" y="667"/>
                      </a:lnTo>
                      <a:lnTo>
                        <a:pt x="74" y="663"/>
                      </a:lnTo>
                      <a:lnTo>
                        <a:pt x="77" y="661"/>
                      </a:lnTo>
                      <a:lnTo>
                        <a:pt x="79" y="661"/>
                      </a:lnTo>
                      <a:lnTo>
                        <a:pt x="83" y="663"/>
                      </a:lnTo>
                      <a:lnTo>
                        <a:pt x="85" y="663"/>
                      </a:lnTo>
                      <a:lnTo>
                        <a:pt x="87" y="663"/>
                      </a:lnTo>
                      <a:lnTo>
                        <a:pt x="89" y="661"/>
                      </a:lnTo>
                      <a:lnTo>
                        <a:pt x="93" y="658"/>
                      </a:lnTo>
                      <a:lnTo>
                        <a:pt x="98" y="650"/>
                      </a:lnTo>
                      <a:lnTo>
                        <a:pt x="100" y="650"/>
                      </a:lnTo>
                      <a:lnTo>
                        <a:pt x="111" y="643"/>
                      </a:lnTo>
                      <a:lnTo>
                        <a:pt x="113" y="643"/>
                      </a:lnTo>
                      <a:lnTo>
                        <a:pt x="123" y="644"/>
                      </a:lnTo>
                      <a:lnTo>
                        <a:pt x="132" y="644"/>
                      </a:lnTo>
                      <a:lnTo>
                        <a:pt x="143" y="648"/>
                      </a:lnTo>
                      <a:lnTo>
                        <a:pt x="149" y="648"/>
                      </a:lnTo>
                      <a:lnTo>
                        <a:pt x="154" y="644"/>
                      </a:lnTo>
                      <a:lnTo>
                        <a:pt x="154" y="643"/>
                      </a:lnTo>
                      <a:lnTo>
                        <a:pt x="156" y="641"/>
                      </a:lnTo>
                      <a:lnTo>
                        <a:pt x="156" y="639"/>
                      </a:lnTo>
                      <a:lnTo>
                        <a:pt x="156" y="637"/>
                      </a:lnTo>
                      <a:lnTo>
                        <a:pt x="156" y="633"/>
                      </a:lnTo>
                      <a:lnTo>
                        <a:pt x="156" y="633"/>
                      </a:lnTo>
                      <a:lnTo>
                        <a:pt x="156" y="629"/>
                      </a:lnTo>
                      <a:lnTo>
                        <a:pt x="156" y="628"/>
                      </a:lnTo>
                      <a:lnTo>
                        <a:pt x="158" y="628"/>
                      </a:lnTo>
                      <a:lnTo>
                        <a:pt x="158" y="626"/>
                      </a:lnTo>
                      <a:lnTo>
                        <a:pt x="160" y="628"/>
                      </a:lnTo>
                      <a:lnTo>
                        <a:pt x="162" y="628"/>
                      </a:lnTo>
                      <a:lnTo>
                        <a:pt x="164" y="628"/>
                      </a:lnTo>
                      <a:lnTo>
                        <a:pt x="168" y="628"/>
                      </a:lnTo>
                      <a:lnTo>
                        <a:pt x="170" y="628"/>
                      </a:lnTo>
                      <a:lnTo>
                        <a:pt x="173" y="629"/>
                      </a:lnTo>
                      <a:lnTo>
                        <a:pt x="175" y="629"/>
                      </a:lnTo>
                      <a:lnTo>
                        <a:pt x="177" y="628"/>
                      </a:lnTo>
                      <a:lnTo>
                        <a:pt x="177" y="628"/>
                      </a:lnTo>
                      <a:lnTo>
                        <a:pt x="179" y="626"/>
                      </a:lnTo>
                      <a:lnTo>
                        <a:pt x="183" y="624"/>
                      </a:lnTo>
                      <a:lnTo>
                        <a:pt x="186" y="626"/>
                      </a:lnTo>
                      <a:lnTo>
                        <a:pt x="188" y="626"/>
                      </a:lnTo>
                      <a:lnTo>
                        <a:pt x="192" y="626"/>
                      </a:lnTo>
                      <a:lnTo>
                        <a:pt x="209" y="622"/>
                      </a:lnTo>
                      <a:lnTo>
                        <a:pt x="224" y="620"/>
                      </a:lnTo>
                      <a:lnTo>
                        <a:pt x="228" y="618"/>
                      </a:lnTo>
                      <a:lnTo>
                        <a:pt x="230" y="616"/>
                      </a:lnTo>
                      <a:lnTo>
                        <a:pt x="237" y="612"/>
                      </a:lnTo>
                      <a:lnTo>
                        <a:pt x="243" y="609"/>
                      </a:lnTo>
                      <a:lnTo>
                        <a:pt x="254" y="596"/>
                      </a:lnTo>
                      <a:lnTo>
                        <a:pt x="258" y="590"/>
                      </a:lnTo>
                      <a:lnTo>
                        <a:pt x="263" y="581"/>
                      </a:lnTo>
                      <a:lnTo>
                        <a:pt x="267" y="573"/>
                      </a:lnTo>
                      <a:lnTo>
                        <a:pt x="269" y="571"/>
                      </a:lnTo>
                      <a:lnTo>
                        <a:pt x="271" y="569"/>
                      </a:lnTo>
                      <a:lnTo>
                        <a:pt x="295" y="560"/>
                      </a:lnTo>
                      <a:lnTo>
                        <a:pt x="299" y="560"/>
                      </a:lnTo>
                      <a:lnTo>
                        <a:pt x="305" y="558"/>
                      </a:lnTo>
                      <a:lnTo>
                        <a:pt x="314" y="552"/>
                      </a:lnTo>
                      <a:lnTo>
                        <a:pt x="320" y="551"/>
                      </a:lnTo>
                      <a:lnTo>
                        <a:pt x="324" y="549"/>
                      </a:lnTo>
                      <a:lnTo>
                        <a:pt x="333" y="537"/>
                      </a:lnTo>
                      <a:lnTo>
                        <a:pt x="335" y="535"/>
                      </a:lnTo>
                      <a:lnTo>
                        <a:pt x="346" y="534"/>
                      </a:lnTo>
                      <a:lnTo>
                        <a:pt x="354" y="534"/>
                      </a:lnTo>
                      <a:lnTo>
                        <a:pt x="357" y="534"/>
                      </a:lnTo>
                      <a:lnTo>
                        <a:pt x="361" y="532"/>
                      </a:lnTo>
                      <a:lnTo>
                        <a:pt x="365" y="528"/>
                      </a:lnTo>
                      <a:lnTo>
                        <a:pt x="365" y="528"/>
                      </a:lnTo>
                      <a:lnTo>
                        <a:pt x="365" y="526"/>
                      </a:lnTo>
                      <a:lnTo>
                        <a:pt x="365" y="522"/>
                      </a:lnTo>
                      <a:lnTo>
                        <a:pt x="363" y="520"/>
                      </a:lnTo>
                      <a:lnTo>
                        <a:pt x="363" y="520"/>
                      </a:lnTo>
                      <a:lnTo>
                        <a:pt x="361" y="519"/>
                      </a:lnTo>
                      <a:lnTo>
                        <a:pt x="359" y="519"/>
                      </a:lnTo>
                      <a:lnTo>
                        <a:pt x="357" y="515"/>
                      </a:lnTo>
                      <a:lnTo>
                        <a:pt x="355" y="513"/>
                      </a:lnTo>
                      <a:lnTo>
                        <a:pt x="355" y="513"/>
                      </a:lnTo>
                      <a:lnTo>
                        <a:pt x="354" y="513"/>
                      </a:lnTo>
                      <a:lnTo>
                        <a:pt x="352" y="517"/>
                      </a:lnTo>
                      <a:lnTo>
                        <a:pt x="350" y="517"/>
                      </a:lnTo>
                      <a:lnTo>
                        <a:pt x="348" y="517"/>
                      </a:lnTo>
                      <a:lnTo>
                        <a:pt x="348" y="515"/>
                      </a:lnTo>
                      <a:lnTo>
                        <a:pt x="348" y="515"/>
                      </a:lnTo>
                      <a:lnTo>
                        <a:pt x="348" y="513"/>
                      </a:lnTo>
                      <a:lnTo>
                        <a:pt x="350" y="509"/>
                      </a:lnTo>
                      <a:lnTo>
                        <a:pt x="350" y="507"/>
                      </a:lnTo>
                      <a:lnTo>
                        <a:pt x="350" y="502"/>
                      </a:lnTo>
                      <a:lnTo>
                        <a:pt x="350" y="500"/>
                      </a:lnTo>
                      <a:lnTo>
                        <a:pt x="350" y="500"/>
                      </a:lnTo>
                      <a:lnTo>
                        <a:pt x="355" y="496"/>
                      </a:lnTo>
                      <a:lnTo>
                        <a:pt x="355" y="496"/>
                      </a:lnTo>
                      <a:lnTo>
                        <a:pt x="354" y="494"/>
                      </a:lnTo>
                      <a:lnTo>
                        <a:pt x="354" y="494"/>
                      </a:lnTo>
                      <a:lnTo>
                        <a:pt x="354" y="494"/>
                      </a:lnTo>
                      <a:lnTo>
                        <a:pt x="350" y="492"/>
                      </a:lnTo>
                      <a:lnTo>
                        <a:pt x="348" y="490"/>
                      </a:lnTo>
                      <a:lnTo>
                        <a:pt x="346" y="489"/>
                      </a:lnTo>
                      <a:lnTo>
                        <a:pt x="346" y="487"/>
                      </a:lnTo>
                      <a:lnTo>
                        <a:pt x="348" y="483"/>
                      </a:lnTo>
                      <a:lnTo>
                        <a:pt x="348" y="474"/>
                      </a:lnTo>
                      <a:lnTo>
                        <a:pt x="348" y="472"/>
                      </a:lnTo>
                      <a:lnTo>
                        <a:pt x="352" y="470"/>
                      </a:lnTo>
                      <a:lnTo>
                        <a:pt x="354" y="468"/>
                      </a:lnTo>
                      <a:lnTo>
                        <a:pt x="357" y="468"/>
                      </a:lnTo>
                      <a:lnTo>
                        <a:pt x="359" y="470"/>
                      </a:lnTo>
                      <a:lnTo>
                        <a:pt x="365" y="472"/>
                      </a:lnTo>
                      <a:lnTo>
                        <a:pt x="369" y="472"/>
                      </a:lnTo>
                      <a:lnTo>
                        <a:pt x="372" y="472"/>
                      </a:lnTo>
                      <a:lnTo>
                        <a:pt x="378" y="468"/>
                      </a:lnTo>
                      <a:lnTo>
                        <a:pt x="387" y="466"/>
                      </a:lnTo>
                      <a:lnTo>
                        <a:pt x="400" y="460"/>
                      </a:lnTo>
                      <a:lnTo>
                        <a:pt x="406" y="459"/>
                      </a:lnTo>
                      <a:lnTo>
                        <a:pt x="410" y="457"/>
                      </a:lnTo>
                      <a:lnTo>
                        <a:pt x="410" y="453"/>
                      </a:lnTo>
                      <a:lnTo>
                        <a:pt x="412" y="445"/>
                      </a:lnTo>
                      <a:lnTo>
                        <a:pt x="412" y="440"/>
                      </a:lnTo>
                      <a:lnTo>
                        <a:pt x="417" y="438"/>
                      </a:lnTo>
                      <a:lnTo>
                        <a:pt x="431" y="436"/>
                      </a:lnTo>
                      <a:lnTo>
                        <a:pt x="444" y="434"/>
                      </a:lnTo>
                      <a:lnTo>
                        <a:pt x="453" y="434"/>
                      </a:lnTo>
                      <a:lnTo>
                        <a:pt x="457" y="434"/>
                      </a:lnTo>
                      <a:lnTo>
                        <a:pt x="462" y="434"/>
                      </a:lnTo>
                      <a:lnTo>
                        <a:pt x="468" y="434"/>
                      </a:lnTo>
                      <a:lnTo>
                        <a:pt x="474" y="434"/>
                      </a:lnTo>
                      <a:lnTo>
                        <a:pt x="479" y="434"/>
                      </a:lnTo>
                      <a:lnTo>
                        <a:pt x="500" y="436"/>
                      </a:lnTo>
                      <a:lnTo>
                        <a:pt x="506" y="436"/>
                      </a:lnTo>
                      <a:lnTo>
                        <a:pt x="511" y="436"/>
                      </a:lnTo>
                      <a:lnTo>
                        <a:pt x="515" y="436"/>
                      </a:lnTo>
                      <a:lnTo>
                        <a:pt x="521" y="436"/>
                      </a:lnTo>
                      <a:lnTo>
                        <a:pt x="523" y="438"/>
                      </a:lnTo>
                      <a:lnTo>
                        <a:pt x="528" y="438"/>
                      </a:lnTo>
                      <a:lnTo>
                        <a:pt x="528" y="438"/>
                      </a:lnTo>
                      <a:lnTo>
                        <a:pt x="534" y="438"/>
                      </a:lnTo>
                      <a:lnTo>
                        <a:pt x="538" y="436"/>
                      </a:lnTo>
                      <a:lnTo>
                        <a:pt x="538" y="434"/>
                      </a:lnTo>
                      <a:lnTo>
                        <a:pt x="538" y="432"/>
                      </a:lnTo>
                      <a:lnTo>
                        <a:pt x="536" y="430"/>
                      </a:lnTo>
                      <a:lnTo>
                        <a:pt x="536" y="430"/>
                      </a:lnTo>
                      <a:lnTo>
                        <a:pt x="534" y="430"/>
                      </a:lnTo>
                      <a:lnTo>
                        <a:pt x="530" y="432"/>
                      </a:lnTo>
                      <a:lnTo>
                        <a:pt x="530" y="432"/>
                      </a:lnTo>
                      <a:lnTo>
                        <a:pt x="530" y="430"/>
                      </a:lnTo>
                      <a:lnTo>
                        <a:pt x="530" y="430"/>
                      </a:lnTo>
                      <a:lnTo>
                        <a:pt x="532" y="428"/>
                      </a:lnTo>
                      <a:lnTo>
                        <a:pt x="532" y="427"/>
                      </a:lnTo>
                      <a:lnTo>
                        <a:pt x="532" y="427"/>
                      </a:lnTo>
                      <a:lnTo>
                        <a:pt x="534" y="417"/>
                      </a:lnTo>
                      <a:lnTo>
                        <a:pt x="534" y="413"/>
                      </a:lnTo>
                      <a:lnTo>
                        <a:pt x="536" y="412"/>
                      </a:lnTo>
                      <a:lnTo>
                        <a:pt x="536" y="412"/>
                      </a:lnTo>
                      <a:lnTo>
                        <a:pt x="538" y="410"/>
                      </a:lnTo>
                      <a:lnTo>
                        <a:pt x="539" y="410"/>
                      </a:lnTo>
                      <a:lnTo>
                        <a:pt x="543" y="408"/>
                      </a:lnTo>
                      <a:lnTo>
                        <a:pt x="545" y="408"/>
                      </a:lnTo>
                      <a:lnTo>
                        <a:pt x="549" y="402"/>
                      </a:lnTo>
                      <a:lnTo>
                        <a:pt x="549" y="400"/>
                      </a:lnTo>
                      <a:lnTo>
                        <a:pt x="528" y="385"/>
                      </a:lnTo>
                      <a:lnTo>
                        <a:pt x="524" y="383"/>
                      </a:lnTo>
                      <a:lnTo>
                        <a:pt x="521" y="382"/>
                      </a:lnTo>
                      <a:lnTo>
                        <a:pt x="511" y="365"/>
                      </a:lnTo>
                      <a:lnTo>
                        <a:pt x="515" y="363"/>
                      </a:lnTo>
                      <a:lnTo>
                        <a:pt x="515" y="363"/>
                      </a:lnTo>
                      <a:lnTo>
                        <a:pt x="515" y="361"/>
                      </a:lnTo>
                      <a:lnTo>
                        <a:pt x="517" y="361"/>
                      </a:lnTo>
                      <a:lnTo>
                        <a:pt x="517" y="359"/>
                      </a:lnTo>
                      <a:lnTo>
                        <a:pt x="517" y="357"/>
                      </a:lnTo>
                      <a:lnTo>
                        <a:pt x="517" y="355"/>
                      </a:lnTo>
                      <a:lnTo>
                        <a:pt x="515" y="353"/>
                      </a:lnTo>
                      <a:lnTo>
                        <a:pt x="515" y="353"/>
                      </a:lnTo>
                      <a:lnTo>
                        <a:pt x="513" y="351"/>
                      </a:lnTo>
                      <a:lnTo>
                        <a:pt x="511" y="350"/>
                      </a:lnTo>
                      <a:lnTo>
                        <a:pt x="509" y="348"/>
                      </a:lnTo>
                      <a:lnTo>
                        <a:pt x="508" y="344"/>
                      </a:lnTo>
                      <a:lnTo>
                        <a:pt x="508" y="342"/>
                      </a:lnTo>
                      <a:lnTo>
                        <a:pt x="504" y="338"/>
                      </a:lnTo>
                      <a:lnTo>
                        <a:pt x="502" y="336"/>
                      </a:lnTo>
                      <a:lnTo>
                        <a:pt x="502" y="327"/>
                      </a:lnTo>
                      <a:lnTo>
                        <a:pt x="504" y="325"/>
                      </a:lnTo>
                      <a:lnTo>
                        <a:pt x="504" y="323"/>
                      </a:lnTo>
                      <a:lnTo>
                        <a:pt x="506" y="318"/>
                      </a:lnTo>
                      <a:lnTo>
                        <a:pt x="508" y="318"/>
                      </a:lnTo>
                      <a:lnTo>
                        <a:pt x="508" y="314"/>
                      </a:lnTo>
                      <a:lnTo>
                        <a:pt x="508" y="312"/>
                      </a:lnTo>
                      <a:lnTo>
                        <a:pt x="504" y="305"/>
                      </a:lnTo>
                      <a:lnTo>
                        <a:pt x="504" y="303"/>
                      </a:lnTo>
                      <a:lnTo>
                        <a:pt x="502" y="303"/>
                      </a:lnTo>
                      <a:lnTo>
                        <a:pt x="500" y="301"/>
                      </a:lnTo>
                      <a:lnTo>
                        <a:pt x="498" y="301"/>
                      </a:lnTo>
                      <a:lnTo>
                        <a:pt x="498" y="299"/>
                      </a:lnTo>
                      <a:lnTo>
                        <a:pt x="498" y="297"/>
                      </a:lnTo>
                      <a:lnTo>
                        <a:pt x="500" y="295"/>
                      </a:lnTo>
                      <a:lnTo>
                        <a:pt x="500" y="295"/>
                      </a:lnTo>
                      <a:lnTo>
                        <a:pt x="502" y="293"/>
                      </a:lnTo>
                      <a:lnTo>
                        <a:pt x="502" y="293"/>
                      </a:lnTo>
                      <a:lnTo>
                        <a:pt x="500" y="289"/>
                      </a:lnTo>
                      <a:lnTo>
                        <a:pt x="500" y="286"/>
                      </a:lnTo>
                      <a:lnTo>
                        <a:pt x="500" y="282"/>
                      </a:lnTo>
                      <a:lnTo>
                        <a:pt x="504" y="269"/>
                      </a:lnTo>
                      <a:lnTo>
                        <a:pt x="504" y="267"/>
                      </a:lnTo>
                      <a:lnTo>
                        <a:pt x="504" y="263"/>
                      </a:lnTo>
                      <a:lnTo>
                        <a:pt x="498" y="248"/>
                      </a:lnTo>
                      <a:lnTo>
                        <a:pt x="496" y="244"/>
                      </a:lnTo>
                      <a:lnTo>
                        <a:pt x="494" y="241"/>
                      </a:lnTo>
                      <a:lnTo>
                        <a:pt x="502" y="231"/>
                      </a:lnTo>
                      <a:lnTo>
                        <a:pt x="500" y="231"/>
                      </a:lnTo>
                      <a:lnTo>
                        <a:pt x="498" y="229"/>
                      </a:lnTo>
                      <a:lnTo>
                        <a:pt x="489" y="222"/>
                      </a:lnTo>
                      <a:lnTo>
                        <a:pt x="491" y="220"/>
                      </a:lnTo>
                      <a:lnTo>
                        <a:pt x="494" y="214"/>
                      </a:lnTo>
                      <a:lnTo>
                        <a:pt x="496" y="211"/>
                      </a:lnTo>
                      <a:lnTo>
                        <a:pt x="496" y="209"/>
                      </a:lnTo>
                      <a:lnTo>
                        <a:pt x="496" y="209"/>
                      </a:lnTo>
                      <a:lnTo>
                        <a:pt x="494" y="207"/>
                      </a:lnTo>
                      <a:lnTo>
                        <a:pt x="487" y="203"/>
                      </a:lnTo>
                      <a:lnTo>
                        <a:pt x="485" y="199"/>
                      </a:lnTo>
                      <a:lnTo>
                        <a:pt x="481" y="197"/>
                      </a:lnTo>
                      <a:lnTo>
                        <a:pt x="481" y="196"/>
                      </a:lnTo>
                      <a:lnTo>
                        <a:pt x="479" y="196"/>
                      </a:lnTo>
                      <a:lnTo>
                        <a:pt x="479" y="194"/>
                      </a:lnTo>
                      <a:lnTo>
                        <a:pt x="479" y="194"/>
                      </a:lnTo>
                      <a:lnTo>
                        <a:pt x="479" y="192"/>
                      </a:lnTo>
                      <a:lnTo>
                        <a:pt x="476" y="192"/>
                      </a:lnTo>
                      <a:lnTo>
                        <a:pt x="474" y="190"/>
                      </a:lnTo>
                      <a:lnTo>
                        <a:pt x="472" y="188"/>
                      </a:lnTo>
                      <a:lnTo>
                        <a:pt x="468" y="186"/>
                      </a:lnTo>
                      <a:lnTo>
                        <a:pt x="466" y="186"/>
                      </a:lnTo>
                      <a:lnTo>
                        <a:pt x="464" y="184"/>
                      </a:lnTo>
                      <a:lnTo>
                        <a:pt x="464" y="182"/>
                      </a:lnTo>
                      <a:lnTo>
                        <a:pt x="464" y="179"/>
                      </a:lnTo>
                      <a:lnTo>
                        <a:pt x="466" y="177"/>
                      </a:lnTo>
                      <a:lnTo>
                        <a:pt x="466" y="179"/>
                      </a:lnTo>
                      <a:lnTo>
                        <a:pt x="466" y="179"/>
                      </a:lnTo>
                      <a:lnTo>
                        <a:pt x="466" y="179"/>
                      </a:lnTo>
                      <a:lnTo>
                        <a:pt x="468" y="177"/>
                      </a:lnTo>
                      <a:lnTo>
                        <a:pt x="472" y="179"/>
                      </a:lnTo>
                      <a:lnTo>
                        <a:pt x="474" y="179"/>
                      </a:lnTo>
                      <a:lnTo>
                        <a:pt x="476" y="179"/>
                      </a:lnTo>
                      <a:lnTo>
                        <a:pt x="481" y="179"/>
                      </a:lnTo>
                      <a:lnTo>
                        <a:pt x="483" y="179"/>
                      </a:lnTo>
                      <a:lnTo>
                        <a:pt x="483" y="179"/>
                      </a:lnTo>
                      <a:lnTo>
                        <a:pt x="485" y="179"/>
                      </a:lnTo>
                      <a:lnTo>
                        <a:pt x="493" y="177"/>
                      </a:lnTo>
                      <a:lnTo>
                        <a:pt x="494" y="175"/>
                      </a:lnTo>
                      <a:lnTo>
                        <a:pt x="496" y="175"/>
                      </a:lnTo>
                      <a:lnTo>
                        <a:pt x="496" y="175"/>
                      </a:lnTo>
                      <a:lnTo>
                        <a:pt x="498" y="173"/>
                      </a:lnTo>
                      <a:lnTo>
                        <a:pt x="500" y="171"/>
                      </a:lnTo>
                      <a:lnTo>
                        <a:pt x="506" y="169"/>
                      </a:lnTo>
                      <a:lnTo>
                        <a:pt x="506" y="169"/>
                      </a:lnTo>
                      <a:lnTo>
                        <a:pt x="508" y="167"/>
                      </a:lnTo>
                      <a:lnTo>
                        <a:pt x="515" y="160"/>
                      </a:lnTo>
                      <a:lnTo>
                        <a:pt x="517" y="160"/>
                      </a:lnTo>
                      <a:lnTo>
                        <a:pt x="523" y="158"/>
                      </a:lnTo>
                      <a:lnTo>
                        <a:pt x="526" y="158"/>
                      </a:lnTo>
                      <a:lnTo>
                        <a:pt x="526" y="158"/>
                      </a:lnTo>
                      <a:lnTo>
                        <a:pt x="528" y="156"/>
                      </a:lnTo>
                      <a:lnTo>
                        <a:pt x="530" y="154"/>
                      </a:lnTo>
                      <a:lnTo>
                        <a:pt x="530" y="154"/>
                      </a:lnTo>
                      <a:lnTo>
                        <a:pt x="532" y="152"/>
                      </a:lnTo>
                      <a:lnTo>
                        <a:pt x="532" y="152"/>
                      </a:lnTo>
                      <a:lnTo>
                        <a:pt x="534" y="151"/>
                      </a:lnTo>
                      <a:lnTo>
                        <a:pt x="534" y="145"/>
                      </a:lnTo>
                      <a:lnTo>
                        <a:pt x="534" y="145"/>
                      </a:lnTo>
                      <a:lnTo>
                        <a:pt x="536" y="143"/>
                      </a:lnTo>
                      <a:lnTo>
                        <a:pt x="538" y="136"/>
                      </a:lnTo>
                      <a:lnTo>
                        <a:pt x="539" y="136"/>
                      </a:lnTo>
                      <a:lnTo>
                        <a:pt x="539" y="136"/>
                      </a:lnTo>
                      <a:lnTo>
                        <a:pt x="541" y="136"/>
                      </a:lnTo>
                      <a:lnTo>
                        <a:pt x="541" y="134"/>
                      </a:lnTo>
                      <a:lnTo>
                        <a:pt x="543" y="132"/>
                      </a:lnTo>
                      <a:lnTo>
                        <a:pt x="545" y="130"/>
                      </a:lnTo>
                      <a:lnTo>
                        <a:pt x="549" y="128"/>
                      </a:lnTo>
                      <a:lnTo>
                        <a:pt x="549" y="126"/>
                      </a:lnTo>
                      <a:lnTo>
                        <a:pt x="549" y="126"/>
                      </a:lnTo>
                      <a:lnTo>
                        <a:pt x="553" y="126"/>
                      </a:lnTo>
                      <a:lnTo>
                        <a:pt x="554" y="124"/>
                      </a:lnTo>
                      <a:lnTo>
                        <a:pt x="556" y="122"/>
                      </a:lnTo>
                      <a:lnTo>
                        <a:pt x="558" y="122"/>
                      </a:lnTo>
                      <a:lnTo>
                        <a:pt x="558" y="122"/>
                      </a:lnTo>
                      <a:lnTo>
                        <a:pt x="558" y="122"/>
                      </a:lnTo>
                      <a:lnTo>
                        <a:pt x="558" y="124"/>
                      </a:lnTo>
                      <a:lnTo>
                        <a:pt x="560" y="122"/>
                      </a:lnTo>
                      <a:lnTo>
                        <a:pt x="562" y="120"/>
                      </a:lnTo>
                      <a:lnTo>
                        <a:pt x="564" y="119"/>
                      </a:lnTo>
                      <a:lnTo>
                        <a:pt x="566" y="119"/>
                      </a:lnTo>
                      <a:lnTo>
                        <a:pt x="566" y="119"/>
                      </a:lnTo>
                      <a:lnTo>
                        <a:pt x="568" y="119"/>
                      </a:lnTo>
                      <a:lnTo>
                        <a:pt x="568" y="120"/>
                      </a:lnTo>
                      <a:lnTo>
                        <a:pt x="570" y="120"/>
                      </a:lnTo>
                      <a:lnTo>
                        <a:pt x="570" y="120"/>
                      </a:lnTo>
                      <a:lnTo>
                        <a:pt x="571" y="120"/>
                      </a:lnTo>
                      <a:lnTo>
                        <a:pt x="571" y="120"/>
                      </a:lnTo>
                      <a:lnTo>
                        <a:pt x="573" y="120"/>
                      </a:lnTo>
                      <a:lnTo>
                        <a:pt x="573" y="120"/>
                      </a:lnTo>
                      <a:lnTo>
                        <a:pt x="573" y="122"/>
                      </a:lnTo>
                      <a:lnTo>
                        <a:pt x="577" y="122"/>
                      </a:lnTo>
                      <a:lnTo>
                        <a:pt x="579" y="122"/>
                      </a:lnTo>
                      <a:lnTo>
                        <a:pt x="581" y="122"/>
                      </a:lnTo>
                      <a:lnTo>
                        <a:pt x="581" y="120"/>
                      </a:lnTo>
                      <a:lnTo>
                        <a:pt x="583" y="119"/>
                      </a:lnTo>
                      <a:lnTo>
                        <a:pt x="583" y="119"/>
                      </a:lnTo>
                      <a:lnTo>
                        <a:pt x="585" y="119"/>
                      </a:lnTo>
                      <a:lnTo>
                        <a:pt x="585" y="119"/>
                      </a:lnTo>
                      <a:lnTo>
                        <a:pt x="586" y="119"/>
                      </a:lnTo>
                      <a:lnTo>
                        <a:pt x="586" y="117"/>
                      </a:lnTo>
                      <a:lnTo>
                        <a:pt x="590" y="111"/>
                      </a:lnTo>
                      <a:lnTo>
                        <a:pt x="590" y="109"/>
                      </a:lnTo>
                      <a:lnTo>
                        <a:pt x="590" y="109"/>
                      </a:lnTo>
                      <a:lnTo>
                        <a:pt x="590" y="109"/>
                      </a:lnTo>
                      <a:lnTo>
                        <a:pt x="588" y="107"/>
                      </a:lnTo>
                      <a:lnTo>
                        <a:pt x="590" y="107"/>
                      </a:lnTo>
                      <a:lnTo>
                        <a:pt x="590" y="107"/>
                      </a:lnTo>
                      <a:lnTo>
                        <a:pt x="590" y="107"/>
                      </a:lnTo>
                      <a:lnTo>
                        <a:pt x="594" y="107"/>
                      </a:lnTo>
                      <a:lnTo>
                        <a:pt x="596" y="107"/>
                      </a:lnTo>
                      <a:lnTo>
                        <a:pt x="598" y="105"/>
                      </a:lnTo>
                      <a:lnTo>
                        <a:pt x="600" y="107"/>
                      </a:lnTo>
                      <a:lnTo>
                        <a:pt x="600" y="107"/>
                      </a:lnTo>
                      <a:lnTo>
                        <a:pt x="601" y="107"/>
                      </a:lnTo>
                      <a:lnTo>
                        <a:pt x="601" y="109"/>
                      </a:lnTo>
                      <a:lnTo>
                        <a:pt x="601" y="109"/>
                      </a:lnTo>
                      <a:lnTo>
                        <a:pt x="601" y="109"/>
                      </a:lnTo>
                      <a:lnTo>
                        <a:pt x="601" y="111"/>
                      </a:lnTo>
                      <a:lnTo>
                        <a:pt x="601" y="111"/>
                      </a:lnTo>
                      <a:lnTo>
                        <a:pt x="603" y="113"/>
                      </a:lnTo>
                      <a:lnTo>
                        <a:pt x="605" y="115"/>
                      </a:lnTo>
                      <a:lnTo>
                        <a:pt x="611" y="115"/>
                      </a:lnTo>
                      <a:lnTo>
                        <a:pt x="613" y="117"/>
                      </a:lnTo>
                      <a:lnTo>
                        <a:pt x="615" y="117"/>
                      </a:lnTo>
                      <a:lnTo>
                        <a:pt x="618" y="117"/>
                      </a:lnTo>
                      <a:lnTo>
                        <a:pt x="620" y="115"/>
                      </a:lnTo>
                      <a:lnTo>
                        <a:pt x="624" y="113"/>
                      </a:lnTo>
                      <a:lnTo>
                        <a:pt x="626" y="109"/>
                      </a:lnTo>
                      <a:lnTo>
                        <a:pt x="628" y="105"/>
                      </a:lnTo>
                      <a:lnTo>
                        <a:pt x="630" y="102"/>
                      </a:lnTo>
                      <a:lnTo>
                        <a:pt x="631" y="98"/>
                      </a:lnTo>
                      <a:lnTo>
                        <a:pt x="631" y="94"/>
                      </a:lnTo>
                      <a:lnTo>
                        <a:pt x="631" y="94"/>
                      </a:lnTo>
                      <a:lnTo>
                        <a:pt x="633" y="94"/>
                      </a:lnTo>
                      <a:lnTo>
                        <a:pt x="633" y="92"/>
                      </a:lnTo>
                      <a:lnTo>
                        <a:pt x="633" y="92"/>
                      </a:lnTo>
                      <a:lnTo>
                        <a:pt x="639" y="89"/>
                      </a:lnTo>
                      <a:lnTo>
                        <a:pt x="639" y="87"/>
                      </a:lnTo>
                      <a:lnTo>
                        <a:pt x="645" y="87"/>
                      </a:lnTo>
                      <a:lnTo>
                        <a:pt x="645" y="85"/>
                      </a:lnTo>
                      <a:lnTo>
                        <a:pt x="645" y="85"/>
                      </a:lnTo>
                      <a:lnTo>
                        <a:pt x="647" y="83"/>
                      </a:lnTo>
                      <a:lnTo>
                        <a:pt x="647" y="83"/>
                      </a:lnTo>
                      <a:lnTo>
                        <a:pt x="648" y="83"/>
                      </a:lnTo>
                      <a:lnTo>
                        <a:pt x="648" y="81"/>
                      </a:lnTo>
                      <a:lnTo>
                        <a:pt x="648" y="79"/>
                      </a:lnTo>
                      <a:lnTo>
                        <a:pt x="650" y="79"/>
                      </a:lnTo>
                      <a:lnTo>
                        <a:pt x="652" y="79"/>
                      </a:lnTo>
                      <a:lnTo>
                        <a:pt x="654" y="79"/>
                      </a:lnTo>
                      <a:lnTo>
                        <a:pt x="656" y="77"/>
                      </a:lnTo>
                      <a:lnTo>
                        <a:pt x="658" y="77"/>
                      </a:lnTo>
                      <a:lnTo>
                        <a:pt x="658" y="75"/>
                      </a:lnTo>
                      <a:lnTo>
                        <a:pt x="663" y="74"/>
                      </a:lnTo>
                      <a:lnTo>
                        <a:pt x="667" y="72"/>
                      </a:lnTo>
                      <a:lnTo>
                        <a:pt x="667" y="70"/>
                      </a:lnTo>
                      <a:lnTo>
                        <a:pt x="669" y="70"/>
                      </a:lnTo>
                      <a:lnTo>
                        <a:pt x="669" y="68"/>
                      </a:lnTo>
                      <a:lnTo>
                        <a:pt x="671" y="68"/>
                      </a:lnTo>
                      <a:lnTo>
                        <a:pt x="678" y="68"/>
                      </a:lnTo>
                      <a:lnTo>
                        <a:pt x="678" y="68"/>
                      </a:lnTo>
                      <a:lnTo>
                        <a:pt x="680" y="66"/>
                      </a:lnTo>
                      <a:lnTo>
                        <a:pt x="686" y="64"/>
                      </a:lnTo>
                      <a:lnTo>
                        <a:pt x="688" y="64"/>
                      </a:lnTo>
                      <a:lnTo>
                        <a:pt x="688" y="62"/>
                      </a:lnTo>
                      <a:lnTo>
                        <a:pt x="690" y="62"/>
                      </a:lnTo>
                      <a:lnTo>
                        <a:pt x="690" y="60"/>
                      </a:lnTo>
                      <a:lnTo>
                        <a:pt x="690" y="60"/>
                      </a:lnTo>
                      <a:lnTo>
                        <a:pt x="690" y="59"/>
                      </a:lnTo>
                      <a:lnTo>
                        <a:pt x="692" y="59"/>
                      </a:lnTo>
                      <a:lnTo>
                        <a:pt x="693" y="57"/>
                      </a:lnTo>
                      <a:lnTo>
                        <a:pt x="695" y="57"/>
                      </a:lnTo>
                      <a:lnTo>
                        <a:pt x="699" y="55"/>
                      </a:lnTo>
                      <a:lnTo>
                        <a:pt x="705" y="55"/>
                      </a:lnTo>
                      <a:lnTo>
                        <a:pt x="705" y="55"/>
                      </a:lnTo>
                      <a:lnTo>
                        <a:pt x="708" y="53"/>
                      </a:lnTo>
                      <a:lnTo>
                        <a:pt x="710" y="53"/>
                      </a:lnTo>
                      <a:lnTo>
                        <a:pt x="712" y="53"/>
                      </a:lnTo>
                      <a:lnTo>
                        <a:pt x="714" y="51"/>
                      </a:lnTo>
                      <a:lnTo>
                        <a:pt x="716" y="51"/>
                      </a:lnTo>
                      <a:lnTo>
                        <a:pt x="720" y="49"/>
                      </a:lnTo>
                      <a:lnTo>
                        <a:pt x="722" y="49"/>
                      </a:lnTo>
                      <a:lnTo>
                        <a:pt x="724" y="49"/>
                      </a:lnTo>
                      <a:lnTo>
                        <a:pt x="725" y="51"/>
                      </a:lnTo>
                      <a:lnTo>
                        <a:pt x="727" y="51"/>
                      </a:lnTo>
                      <a:lnTo>
                        <a:pt x="729" y="51"/>
                      </a:lnTo>
                      <a:lnTo>
                        <a:pt x="733" y="49"/>
                      </a:lnTo>
                      <a:lnTo>
                        <a:pt x="746" y="49"/>
                      </a:lnTo>
                      <a:lnTo>
                        <a:pt x="748" y="49"/>
                      </a:lnTo>
                      <a:lnTo>
                        <a:pt x="750" y="47"/>
                      </a:lnTo>
                      <a:lnTo>
                        <a:pt x="750" y="47"/>
                      </a:lnTo>
                      <a:lnTo>
                        <a:pt x="750" y="47"/>
                      </a:lnTo>
                      <a:lnTo>
                        <a:pt x="752" y="49"/>
                      </a:lnTo>
                      <a:lnTo>
                        <a:pt x="754" y="49"/>
                      </a:lnTo>
                      <a:lnTo>
                        <a:pt x="757" y="47"/>
                      </a:lnTo>
                      <a:lnTo>
                        <a:pt x="761" y="47"/>
                      </a:lnTo>
                      <a:lnTo>
                        <a:pt x="765" y="47"/>
                      </a:lnTo>
                      <a:lnTo>
                        <a:pt x="765" y="47"/>
                      </a:lnTo>
                      <a:lnTo>
                        <a:pt x="772" y="47"/>
                      </a:lnTo>
                      <a:lnTo>
                        <a:pt x="789" y="42"/>
                      </a:lnTo>
                      <a:lnTo>
                        <a:pt x="791" y="42"/>
                      </a:lnTo>
                      <a:lnTo>
                        <a:pt x="793" y="42"/>
                      </a:lnTo>
                      <a:lnTo>
                        <a:pt x="793" y="42"/>
                      </a:lnTo>
                      <a:lnTo>
                        <a:pt x="795" y="42"/>
                      </a:lnTo>
                      <a:lnTo>
                        <a:pt x="797" y="45"/>
                      </a:lnTo>
                      <a:lnTo>
                        <a:pt x="797" y="45"/>
                      </a:lnTo>
                      <a:lnTo>
                        <a:pt x="797" y="45"/>
                      </a:lnTo>
                      <a:lnTo>
                        <a:pt x="799" y="45"/>
                      </a:lnTo>
                      <a:lnTo>
                        <a:pt x="801" y="45"/>
                      </a:lnTo>
                      <a:lnTo>
                        <a:pt x="810" y="45"/>
                      </a:lnTo>
                      <a:lnTo>
                        <a:pt x="812" y="43"/>
                      </a:lnTo>
                      <a:lnTo>
                        <a:pt x="819" y="38"/>
                      </a:lnTo>
                      <a:lnTo>
                        <a:pt x="825" y="36"/>
                      </a:lnTo>
                      <a:lnTo>
                        <a:pt x="827" y="34"/>
                      </a:lnTo>
                      <a:lnTo>
                        <a:pt x="827" y="32"/>
                      </a:lnTo>
                      <a:lnTo>
                        <a:pt x="829" y="30"/>
                      </a:lnTo>
                      <a:lnTo>
                        <a:pt x="831" y="28"/>
                      </a:lnTo>
                      <a:lnTo>
                        <a:pt x="834" y="27"/>
                      </a:lnTo>
                      <a:lnTo>
                        <a:pt x="838" y="25"/>
                      </a:lnTo>
                      <a:lnTo>
                        <a:pt x="840" y="25"/>
                      </a:lnTo>
                      <a:lnTo>
                        <a:pt x="842" y="27"/>
                      </a:lnTo>
                      <a:lnTo>
                        <a:pt x="844" y="28"/>
                      </a:lnTo>
                      <a:lnTo>
                        <a:pt x="846" y="30"/>
                      </a:lnTo>
                      <a:lnTo>
                        <a:pt x="849" y="32"/>
                      </a:lnTo>
                      <a:lnTo>
                        <a:pt x="851" y="32"/>
                      </a:lnTo>
                      <a:lnTo>
                        <a:pt x="853" y="30"/>
                      </a:lnTo>
                      <a:lnTo>
                        <a:pt x="855" y="28"/>
                      </a:lnTo>
                      <a:lnTo>
                        <a:pt x="855" y="28"/>
                      </a:lnTo>
                      <a:lnTo>
                        <a:pt x="855" y="25"/>
                      </a:lnTo>
                      <a:lnTo>
                        <a:pt x="857" y="25"/>
                      </a:lnTo>
                      <a:lnTo>
                        <a:pt x="861" y="27"/>
                      </a:lnTo>
                      <a:lnTo>
                        <a:pt x="862" y="28"/>
                      </a:lnTo>
                      <a:lnTo>
                        <a:pt x="872" y="28"/>
                      </a:lnTo>
                      <a:lnTo>
                        <a:pt x="874" y="28"/>
                      </a:lnTo>
                      <a:lnTo>
                        <a:pt x="876" y="28"/>
                      </a:lnTo>
                      <a:lnTo>
                        <a:pt x="877" y="27"/>
                      </a:lnTo>
                      <a:lnTo>
                        <a:pt x="877" y="27"/>
                      </a:lnTo>
                      <a:lnTo>
                        <a:pt x="879" y="27"/>
                      </a:lnTo>
                      <a:lnTo>
                        <a:pt x="883" y="27"/>
                      </a:lnTo>
                      <a:lnTo>
                        <a:pt x="885" y="25"/>
                      </a:lnTo>
                      <a:lnTo>
                        <a:pt x="891" y="19"/>
                      </a:lnTo>
                      <a:lnTo>
                        <a:pt x="893" y="19"/>
                      </a:lnTo>
                      <a:lnTo>
                        <a:pt x="898" y="17"/>
                      </a:lnTo>
                      <a:lnTo>
                        <a:pt x="902" y="15"/>
                      </a:lnTo>
                      <a:lnTo>
                        <a:pt x="904" y="17"/>
                      </a:lnTo>
                      <a:lnTo>
                        <a:pt x="908" y="17"/>
                      </a:lnTo>
                      <a:lnTo>
                        <a:pt x="908" y="19"/>
                      </a:lnTo>
                      <a:lnTo>
                        <a:pt x="909" y="19"/>
                      </a:lnTo>
                      <a:lnTo>
                        <a:pt x="911" y="17"/>
                      </a:lnTo>
                      <a:lnTo>
                        <a:pt x="913" y="17"/>
                      </a:lnTo>
                      <a:lnTo>
                        <a:pt x="917" y="19"/>
                      </a:lnTo>
                      <a:lnTo>
                        <a:pt x="919" y="19"/>
                      </a:lnTo>
                      <a:lnTo>
                        <a:pt x="921" y="17"/>
                      </a:lnTo>
                      <a:lnTo>
                        <a:pt x="923" y="17"/>
                      </a:lnTo>
                      <a:lnTo>
                        <a:pt x="923" y="17"/>
                      </a:lnTo>
                      <a:lnTo>
                        <a:pt x="924" y="17"/>
                      </a:lnTo>
                      <a:lnTo>
                        <a:pt x="926" y="19"/>
                      </a:lnTo>
                      <a:lnTo>
                        <a:pt x="926" y="17"/>
                      </a:lnTo>
                      <a:lnTo>
                        <a:pt x="928" y="17"/>
                      </a:lnTo>
                      <a:lnTo>
                        <a:pt x="930" y="17"/>
                      </a:lnTo>
                      <a:lnTo>
                        <a:pt x="930" y="17"/>
                      </a:lnTo>
                      <a:lnTo>
                        <a:pt x="932" y="17"/>
                      </a:lnTo>
                      <a:lnTo>
                        <a:pt x="934" y="17"/>
                      </a:lnTo>
                      <a:lnTo>
                        <a:pt x="941" y="17"/>
                      </a:lnTo>
                      <a:lnTo>
                        <a:pt x="943" y="17"/>
                      </a:lnTo>
                      <a:lnTo>
                        <a:pt x="945" y="17"/>
                      </a:lnTo>
                      <a:lnTo>
                        <a:pt x="947" y="19"/>
                      </a:lnTo>
                      <a:lnTo>
                        <a:pt x="949" y="19"/>
                      </a:lnTo>
                      <a:lnTo>
                        <a:pt x="951" y="19"/>
                      </a:lnTo>
                      <a:lnTo>
                        <a:pt x="953" y="17"/>
                      </a:lnTo>
                      <a:lnTo>
                        <a:pt x="954" y="17"/>
                      </a:lnTo>
                      <a:lnTo>
                        <a:pt x="960" y="19"/>
                      </a:lnTo>
                      <a:lnTo>
                        <a:pt x="966" y="17"/>
                      </a:lnTo>
                      <a:lnTo>
                        <a:pt x="968" y="17"/>
                      </a:lnTo>
                      <a:lnTo>
                        <a:pt x="979" y="23"/>
                      </a:lnTo>
                      <a:lnTo>
                        <a:pt x="981" y="25"/>
                      </a:lnTo>
                      <a:lnTo>
                        <a:pt x="981" y="25"/>
                      </a:lnTo>
                      <a:lnTo>
                        <a:pt x="983" y="25"/>
                      </a:lnTo>
                      <a:lnTo>
                        <a:pt x="983" y="25"/>
                      </a:lnTo>
                      <a:lnTo>
                        <a:pt x="983" y="25"/>
                      </a:lnTo>
                      <a:lnTo>
                        <a:pt x="985" y="27"/>
                      </a:lnTo>
                      <a:lnTo>
                        <a:pt x="985" y="27"/>
                      </a:lnTo>
                      <a:lnTo>
                        <a:pt x="986" y="27"/>
                      </a:lnTo>
                      <a:lnTo>
                        <a:pt x="986" y="28"/>
                      </a:lnTo>
                      <a:lnTo>
                        <a:pt x="988" y="28"/>
                      </a:lnTo>
                      <a:lnTo>
                        <a:pt x="990" y="28"/>
                      </a:lnTo>
                      <a:lnTo>
                        <a:pt x="988" y="32"/>
                      </a:lnTo>
                      <a:lnTo>
                        <a:pt x="988" y="34"/>
                      </a:lnTo>
                      <a:lnTo>
                        <a:pt x="990" y="36"/>
                      </a:lnTo>
                      <a:lnTo>
                        <a:pt x="1000" y="40"/>
                      </a:lnTo>
                      <a:lnTo>
                        <a:pt x="1001" y="40"/>
                      </a:lnTo>
                      <a:lnTo>
                        <a:pt x="1005" y="40"/>
                      </a:lnTo>
                      <a:lnTo>
                        <a:pt x="1009" y="40"/>
                      </a:lnTo>
                      <a:lnTo>
                        <a:pt x="1013" y="38"/>
                      </a:lnTo>
                      <a:lnTo>
                        <a:pt x="1016" y="38"/>
                      </a:lnTo>
                      <a:lnTo>
                        <a:pt x="1016" y="38"/>
                      </a:lnTo>
                      <a:lnTo>
                        <a:pt x="1016" y="36"/>
                      </a:lnTo>
                      <a:lnTo>
                        <a:pt x="1020" y="36"/>
                      </a:lnTo>
                      <a:lnTo>
                        <a:pt x="1022" y="34"/>
                      </a:lnTo>
                      <a:lnTo>
                        <a:pt x="1022" y="32"/>
                      </a:lnTo>
                      <a:lnTo>
                        <a:pt x="1024" y="30"/>
                      </a:lnTo>
                      <a:lnTo>
                        <a:pt x="1026" y="28"/>
                      </a:lnTo>
                      <a:lnTo>
                        <a:pt x="1026" y="28"/>
                      </a:lnTo>
                      <a:lnTo>
                        <a:pt x="1030" y="27"/>
                      </a:lnTo>
                      <a:lnTo>
                        <a:pt x="1031" y="27"/>
                      </a:lnTo>
                      <a:lnTo>
                        <a:pt x="1033" y="25"/>
                      </a:lnTo>
                      <a:lnTo>
                        <a:pt x="1035" y="23"/>
                      </a:lnTo>
                      <a:lnTo>
                        <a:pt x="1037" y="23"/>
                      </a:lnTo>
                      <a:lnTo>
                        <a:pt x="1043" y="25"/>
                      </a:lnTo>
                      <a:lnTo>
                        <a:pt x="1045" y="25"/>
                      </a:lnTo>
                      <a:lnTo>
                        <a:pt x="1056" y="21"/>
                      </a:lnTo>
                      <a:lnTo>
                        <a:pt x="1069" y="17"/>
                      </a:lnTo>
                      <a:lnTo>
                        <a:pt x="1071" y="15"/>
                      </a:lnTo>
                      <a:lnTo>
                        <a:pt x="1073" y="13"/>
                      </a:lnTo>
                      <a:lnTo>
                        <a:pt x="1073" y="12"/>
                      </a:lnTo>
                      <a:lnTo>
                        <a:pt x="1073" y="10"/>
                      </a:lnTo>
                      <a:lnTo>
                        <a:pt x="1073" y="10"/>
                      </a:lnTo>
                      <a:lnTo>
                        <a:pt x="1073" y="8"/>
                      </a:lnTo>
                      <a:lnTo>
                        <a:pt x="1075" y="6"/>
                      </a:lnTo>
                      <a:lnTo>
                        <a:pt x="1077" y="4"/>
                      </a:lnTo>
                      <a:lnTo>
                        <a:pt x="1078" y="2"/>
                      </a:lnTo>
                      <a:lnTo>
                        <a:pt x="1078" y="2"/>
                      </a:lnTo>
                      <a:lnTo>
                        <a:pt x="1080" y="0"/>
                      </a:lnTo>
                      <a:lnTo>
                        <a:pt x="1084" y="0"/>
                      </a:lnTo>
                      <a:lnTo>
                        <a:pt x="1088" y="0"/>
                      </a:lnTo>
                      <a:lnTo>
                        <a:pt x="1090" y="0"/>
                      </a:lnTo>
                      <a:lnTo>
                        <a:pt x="1093" y="4"/>
                      </a:lnTo>
                      <a:lnTo>
                        <a:pt x="1093" y="4"/>
                      </a:lnTo>
                      <a:lnTo>
                        <a:pt x="1093" y="6"/>
                      </a:lnTo>
                      <a:lnTo>
                        <a:pt x="1095" y="6"/>
                      </a:lnTo>
                      <a:lnTo>
                        <a:pt x="1095" y="10"/>
                      </a:lnTo>
                      <a:lnTo>
                        <a:pt x="1097" y="12"/>
                      </a:lnTo>
                      <a:lnTo>
                        <a:pt x="1099" y="10"/>
                      </a:lnTo>
                      <a:lnTo>
                        <a:pt x="1099" y="12"/>
                      </a:lnTo>
                      <a:lnTo>
                        <a:pt x="1101" y="12"/>
                      </a:lnTo>
                      <a:lnTo>
                        <a:pt x="1103" y="12"/>
                      </a:lnTo>
                      <a:lnTo>
                        <a:pt x="1114" y="13"/>
                      </a:lnTo>
                      <a:lnTo>
                        <a:pt x="1114" y="13"/>
                      </a:lnTo>
                      <a:lnTo>
                        <a:pt x="1116" y="13"/>
                      </a:lnTo>
                      <a:lnTo>
                        <a:pt x="1116" y="15"/>
                      </a:lnTo>
                      <a:lnTo>
                        <a:pt x="1118" y="15"/>
                      </a:lnTo>
                      <a:lnTo>
                        <a:pt x="1118" y="17"/>
                      </a:lnTo>
                      <a:lnTo>
                        <a:pt x="1120" y="17"/>
                      </a:lnTo>
                      <a:lnTo>
                        <a:pt x="1122" y="19"/>
                      </a:lnTo>
                      <a:lnTo>
                        <a:pt x="1124" y="19"/>
                      </a:lnTo>
                      <a:lnTo>
                        <a:pt x="1131" y="17"/>
                      </a:lnTo>
                      <a:lnTo>
                        <a:pt x="1133" y="15"/>
                      </a:lnTo>
                      <a:lnTo>
                        <a:pt x="1133" y="15"/>
                      </a:lnTo>
                      <a:lnTo>
                        <a:pt x="1137" y="17"/>
                      </a:lnTo>
                      <a:lnTo>
                        <a:pt x="1139" y="15"/>
                      </a:lnTo>
                      <a:lnTo>
                        <a:pt x="1139" y="15"/>
                      </a:lnTo>
                      <a:lnTo>
                        <a:pt x="1142" y="12"/>
                      </a:lnTo>
                      <a:lnTo>
                        <a:pt x="1142" y="12"/>
                      </a:lnTo>
                      <a:lnTo>
                        <a:pt x="1142" y="12"/>
                      </a:lnTo>
                      <a:lnTo>
                        <a:pt x="1144" y="10"/>
                      </a:lnTo>
                      <a:lnTo>
                        <a:pt x="1144" y="10"/>
                      </a:lnTo>
                      <a:lnTo>
                        <a:pt x="1144" y="8"/>
                      </a:lnTo>
                      <a:lnTo>
                        <a:pt x="1144" y="8"/>
                      </a:lnTo>
                      <a:lnTo>
                        <a:pt x="1144" y="6"/>
                      </a:lnTo>
                      <a:lnTo>
                        <a:pt x="1140" y="4"/>
                      </a:lnTo>
                      <a:lnTo>
                        <a:pt x="1139" y="2"/>
                      </a:lnTo>
                      <a:lnTo>
                        <a:pt x="1139" y="0"/>
                      </a:lnTo>
                      <a:lnTo>
                        <a:pt x="1140" y="0"/>
                      </a:lnTo>
                      <a:lnTo>
                        <a:pt x="1142" y="0"/>
                      </a:lnTo>
                      <a:lnTo>
                        <a:pt x="1144" y="2"/>
                      </a:lnTo>
                      <a:lnTo>
                        <a:pt x="1146" y="2"/>
                      </a:lnTo>
                      <a:lnTo>
                        <a:pt x="1146" y="0"/>
                      </a:lnTo>
                      <a:lnTo>
                        <a:pt x="1148" y="0"/>
                      </a:lnTo>
                      <a:lnTo>
                        <a:pt x="1148" y="2"/>
                      </a:lnTo>
                      <a:lnTo>
                        <a:pt x="1150" y="2"/>
                      </a:lnTo>
                      <a:lnTo>
                        <a:pt x="1150" y="2"/>
                      </a:lnTo>
                      <a:lnTo>
                        <a:pt x="1154" y="0"/>
                      </a:lnTo>
                      <a:lnTo>
                        <a:pt x="1154" y="0"/>
                      </a:lnTo>
                      <a:lnTo>
                        <a:pt x="1154" y="2"/>
                      </a:lnTo>
                      <a:lnTo>
                        <a:pt x="1155" y="4"/>
                      </a:lnTo>
                      <a:lnTo>
                        <a:pt x="1155" y="4"/>
                      </a:lnTo>
                      <a:lnTo>
                        <a:pt x="1157" y="4"/>
                      </a:lnTo>
                      <a:lnTo>
                        <a:pt x="1157" y="4"/>
                      </a:lnTo>
                      <a:lnTo>
                        <a:pt x="1159" y="4"/>
                      </a:lnTo>
                      <a:lnTo>
                        <a:pt x="1159" y="4"/>
                      </a:lnTo>
                      <a:lnTo>
                        <a:pt x="1161" y="4"/>
                      </a:lnTo>
                      <a:lnTo>
                        <a:pt x="1163" y="6"/>
                      </a:lnTo>
                      <a:lnTo>
                        <a:pt x="1167" y="8"/>
                      </a:lnTo>
                      <a:lnTo>
                        <a:pt x="1169" y="10"/>
                      </a:lnTo>
                      <a:lnTo>
                        <a:pt x="1170" y="10"/>
                      </a:lnTo>
                      <a:lnTo>
                        <a:pt x="1174" y="10"/>
                      </a:lnTo>
                      <a:lnTo>
                        <a:pt x="1174" y="10"/>
                      </a:lnTo>
                      <a:lnTo>
                        <a:pt x="1176" y="10"/>
                      </a:lnTo>
                      <a:lnTo>
                        <a:pt x="1178" y="12"/>
                      </a:lnTo>
                      <a:lnTo>
                        <a:pt x="1180" y="12"/>
                      </a:lnTo>
                      <a:lnTo>
                        <a:pt x="1182" y="12"/>
                      </a:lnTo>
                      <a:lnTo>
                        <a:pt x="1182" y="10"/>
                      </a:lnTo>
                      <a:lnTo>
                        <a:pt x="1184" y="10"/>
                      </a:lnTo>
                      <a:lnTo>
                        <a:pt x="1182" y="12"/>
                      </a:lnTo>
                      <a:lnTo>
                        <a:pt x="1182" y="13"/>
                      </a:lnTo>
                      <a:lnTo>
                        <a:pt x="1182" y="15"/>
                      </a:lnTo>
                      <a:lnTo>
                        <a:pt x="1182" y="15"/>
                      </a:lnTo>
                      <a:lnTo>
                        <a:pt x="1182" y="19"/>
                      </a:lnTo>
                      <a:lnTo>
                        <a:pt x="1184" y="21"/>
                      </a:lnTo>
                      <a:lnTo>
                        <a:pt x="1187" y="21"/>
                      </a:lnTo>
                      <a:lnTo>
                        <a:pt x="1191" y="23"/>
                      </a:lnTo>
                      <a:lnTo>
                        <a:pt x="1201" y="19"/>
                      </a:lnTo>
                      <a:lnTo>
                        <a:pt x="1202" y="19"/>
                      </a:lnTo>
                      <a:lnTo>
                        <a:pt x="1204" y="17"/>
                      </a:lnTo>
                      <a:lnTo>
                        <a:pt x="1214" y="12"/>
                      </a:lnTo>
                      <a:lnTo>
                        <a:pt x="1216" y="13"/>
                      </a:lnTo>
                      <a:lnTo>
                        <a:pt x="1217" y="15"/>
                      </a:lnTo>
                      <a:lnTo>
                        <a:pt x="1219" y="15"/>
                      </a:lnTo>
                      <a:lnTo>
                        <a:pt x="1221" y="15"/>
                      </a:lnTo>
                      <a:lnTo>
                        <a:pt x="1223" y="15"/>
                      </a:lnTo>
                      <a:lnTo>
                        <a:pt x="1225" y="15"/>
                      </a:lnTo>
                      <a:lnTo>
                        <a:pt x="1225" y="15"/>
                      </a:lnTo>
                      <a:lnTo>
                        <a:pt x="1227" y="15"/>
                      </a:lnTo>
                      <a:lnTo>
                        <a:pt x="1227" y="17"/>
                      </a:lnTo>
                      <a:lnTo>
                        <a:pt x="1229" y="17"/>
                      </a:lnTo>
                      <a:lnTo>
                        <a:pt x="1231" y="17"/>
                      </a:lnTo>
                      <a:lnTo>
                        <a:pt x="1232" y="17"/>
                      </a:lnTo>
                      <a:lnTo>
                        <a:pt x="1242"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3">
                  <a:extLst>
                    <a:ext uri="{FF2B5EF4-FFF2-40B4-BE49-F238E27FC236}">
                      <a16:creationId xmlns:a16="http://schemas.microsoft.com/office/drawing/2014/main" id="{A84E4C58-6D36-473B-8EFA-6D45186DEEEC}"/>
                    </a:ext>
                  </a:extLst>
                </p:cNvPr>
                <p:cNvSpPr>
                  <a:spLocks noEditPoints="1"/>
                </p:cNvSpPr>
                <p:nvPr/>
              </p:nvSpPr>
              <p:spPr bwMode="auto">
                <a:xfrm>
                  <a:off x="2589213" y="530225"/>
                  <a:ext cx="696912" cy="615950"/>
                </a:xfrm>
                <a:custGeom>
                  <a:avLst/>
                  <a:gdLst>
                    <a:gd name="T0" fmla="*/ 47 w 877"/>
                    <a:gd name="T1" fmla="*/ 13 h 777"/>
                    <a:gd name="T2" fmla="*/ 167 w 877"/>
                    <a:gd name="T3" fmla="*/ 18 h 777"/>
                    <a:gd name="T4" fmla="*/ 201 w 877"/>
                    <a:gd name="T5" fmla="*/ 37 h 777"/>
                    <a:gd name="T6" fmla="*/ 261 w 877"/>
                    <a:gd name="T7" fmla="*/ 50 h 777"/>
                    <a:gd name="T8" fmla="*/ 336 w 877"/>
                    <a:gd name="T9" fmla="*/ 63 h 777"/>
                    <a:gd name="T10" fmla="*/ 383 w 877"/>
                    <a:gd name="T11" fmla="*/ 30 h 777"/>
                    <a:gd name="T12" fmla="*/ 398 w 877"/>
                    <a:gd name="T13" fmla="*/ 35 h 777"/>
                    <a:gd name="T14" fmla="*/ 398 w 877"/>
                    <a:gd name="T15" fmla="*/ 30 h 777"/>
                    <a:gd name="T16" fmla="*/ 437 w 877"/>
                    <a:gd name="T17" fmla="*/ 11 h 777"/>
                    <a:gd name="T18" fmla="*/ 434 w 877"/>
                    <a:gd name="T19" fmla="*/ 22 h 777"/>
                    <a:gd name="T20" fmla="*/ 452 w 877"/>
                    <a:gd name="T21" fmla="*/ 16 h 777"/>
                    <a:gd name="T22" fmla="*/ 454 w 877"/>
                    <a:gd name="T23" fmla="*/ 5 h 777"/>
                    <a:gd name="T24" fmla="*/ 535 w 877"/>
                    <a:gd name="T25" fmla="*/ 28 h 777"/>
                    <a:gd name="T26" fmla="*/ 518 w 877"/>
                    <a:gd name="T27" fmla="*/ 11 h 777"/>
                    <a:gd name="T28" fmla="*/ 513 w 877"/>
                    <a:gd name="T29" fmla="*/ 16 h 777"/>
                    <a:gd name="T30" fmla="*/ 513 w 877"/>
                    <a:gd name="T31" fmla="*/ 24 h 777"/>
                    <a:gd name="T32" fmla="*/ 511 w 877"/>
                    <a:gd name="T33" fmla="*/ 31 h 777"/>
                    <a:gd name="T34" fmla="*/ 518 w 877"/>
                    <a:gd name="T35" fmla="*/ 37 h 777"/>
                    <a:gd name="T36" fmla="*/ 528 w 877"/>
                    <a:gd name="T37" fmla="*/ 39 h 777"/>
                    <a:gd name="T38" fmla="*/ 529 w 877"/>
                    <a:gd name="T39" fmla="*/ 48 h 777"/>
                    <a:gd name="T40" fmla="*/ 537 w 877"/>
                    <a:gd name="T41" fmla="*/ 45 h 777"/>
                    <a:gd name="T42" fmla="*/ 541 w 877"/>
                    <a:gd name="T43" fmla="*/ 30 h 777"/>
                    <a:gd name="T44" fmla="*/ 591 w 877"/>
                    <a:gd name="T45" fmla="*/ 43 h 777"/>
                    <a:gd name="T46" fmla="*/ 591 w 877"/>
                    <a:gd name="T47" fmla="*/ 48 h 777"/>
                    <a:gd name="T48" fmla="*/ 601 w 877"/>
                    <a:gd name="T49" fmla="*/ 43 h 777"/>
                    <a:gd name="T50" fmla="*/ 608 w 877"/>
                    <a:gd name="T51" fmla="*/ 43 h 777"/>
                    <a:gd name="T52" fmla="*/ 614 w 877"/>
                    <a:gd name="T53" fmla="*/ 46 h 777"/>
                    <a:gd name="T54" fmla="*/ 631 w 877"/>
                    <a:gd name="T55" fmla="*/ 43 h 777"/>
                    <a:gd name="T56" fmla="*/ 706 w 877"/>
                    <a:gd name="T57" fmla="*/ 101 h 777"/>
                    <a:gd name="T58" fmla="*/ 729 w 877"/>
                    <a:gd name="T59" fmla="*/ 185 h 777"/>
                    <a:gd name="T60" fmla="*/ 719 w 877"/>
                    <a:gd name="T61" fmla="*/ 206 h 777"/>
                    <a:gd name="T62" fmla="*/ 713 w 877"/>
                    <a:gd name="T63" fmla="*/ 238 h 777"/>
                    <a:gd name="T64" fmla="*/ 700 w 877"/>
                    <a:gd name="T65" fmla="*/ 270 h 777"/>
                    <a:gd name="T66" fmla="*/ 698 w 877"/>
                    <a:gd name="T67" fmla="*/ 304 h 777"/>
                    <a:gd name="T68" fmla="*/ 683 w 877"/>
                    <a:gd name="T69" fmla="*/ 319 h 777"/>
                    <a:gd name="T70" fmla="*/ 668 w 877"/>
                    <a:gd name="T71" fmla="*/ 311 h 777"/>
                    <a:gd name="T72" fmla="*/ 644 w 877"/>
                    <a:gd name="T73" fmla="*/ 289 h 777"/>
                    <a:gd name="T74" fmla="*/ 618 w 877"/>
                    <a:gd name="T75" fmla="*/ 259 h 777"/>
                    <a:gd name="T76" fmla="*/ 608 w 877"/>
                    <a:gd name="T77" fmla="*/ 231 h 777"/>
                    <a:gd name="T78" fmla="*/ 597 w 877"/>
                    <a:gd name="T79" fmla="*/ 208 h 777"/>
                    <a:gd name="T80" fmla="*/ 578 w 877"/>
                    <a:gd name="T81" fmla="*/ 182 h 777"/>
                    <a:gd name="T82" fmla="*/ 571 w 877"/>
                    <a:gd name="T83" fmla="*/ 155 h 777"/>
                    <a:gd name="T84" fmla="*/ 563 w 877"/>
                    <a:gd name="T85" fmla="*/ 140 h 777"/>
                    <a:gd name="T86" fmla="*/ 561 w 877"/>
                    <a:gd name="T87" fmla="*/ 184 h 777"/>
                    <a:gd name="T88" fmla="*/ 575 w 877"/>
                    <a:gd name="T89" fmla="*/ 229 h 777"/>
                    <a:gd name="T90" fmla="*/ 605 w 877"/>
                    <a:gd name="T91" fmla="*/ 276 h 777"/>
                    <a:gd name="T92" fmla="*/ 629 w 877"/>
                    <a:gd name="T93" fmla="*/ 300 h 777"/>
                    <a:gd name="T94" fmla="*/ 636 w 877"/>
                    <a:gd name="T95" fmla="*/ 321 h 777"/>
                    <a:gd name="T96" fmla="*/ 636 w 877"/>
                    <a:gd name="T97" fmla="*/ 338 h 777"/>
                    <a:gd name="T98" fmla="*/ 655 w 877"/>
                    <a:gd name="T99" fmla="*/ 368 h 777"/>
                    <a:gd name="T100" fmla="*/ 665 w 877"/>
                    <a:gd name="T101" fmla="*/ 396 h 777"/>
                    <a:gd name="T102" fmla="*/ 704 w 877"/>
                    <a:gd name="T103" fmla="*/ 480 h 777"/>
                    <a:gd name="T104" fmla="*/ 742 w 877"/>
                    <a:gd name="T105" fmla="*/ 559 h 777"/>
                    <a:gd name="T106" fmla="*/ 783 w 877"/>
                    <a:gd name="T107" fmla="*/ 614 h 777"/>
                    <a:gd name="T108" fmla="*/ 783 w 877"/>
                    <a:gd name="T109" fmla="*/ 625 h 777"/>
                    <a:gd name="T110" fmla="*/ 777 w 877"/>
                    <a:gd name="T111" fmla="*/ 662 h 777"/>
                    <a:gd name="T112" fmla="*/ 798 w 877"/>
                    <a:gd name="T113" fmla="*/ 713 h 777"/>
                    <a:gd name="T114" fmla="*/ 839 w 877"/>
                    <a:gd name="T115" fmla="*/ 743 h 777"/>
                    <a:gd name="T116" fmla="*/ 484 w 877"/>
                    <a:gd name="T117" fmla="*/ 777 h 777"/>
                    <a:gd name="T118" fmla="*/ 7 w 877"/>
                    <a:gd name="T119" fmla="*/ 154 h 777"/>
                    <a:gd name="T120" fmla="*/ 17 w 877"/>
                    <a:gd name="T121" fmla="*/ 5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7" h="777">
                      <a:moveTo>
                        <a:pt x="668" y="341"/>
                      </a:moveTo>
                      <a:lnTo>
                        <a:pt x="670" y="341"/>
                      </a:lnTo>
                      <a:lnTo>
                        <a:pt x="670" y="343"/>
                      </a:lnTo>
                      <a:lnTo>
                        <a:pt x="672" y="345"/>
                      </a:lnTo>
                      <a:lnTo>
                        <a:pt x="672" y="345"/>
                      </a:lnTo>
                      <a:lnTo>
                        <a:pt x="672" y="347"/>
                      </a:lnTo>
                      <a:lnTo>
                        <a:pt x="670" y="347"/>
                      </a:lnTo>
                      <a:lnTo>
                        <a:pt x="668" y="345"/>
                      </a:lnTo>
                      <a:lnTo>
                        <a:pt x="668" y="343"/>
                      </a:lnTo>
                      <a:lnTo>
                        <a:pt x="667" y="343"/>
                      </a:lnTo>
                      <a:lnTo>
                        <a:pt x="667" y="343"/>
                      </a:lnTo>
                      <a:lnTo>
                        <a:pt x="665" y="341"/>
                      </a:lnTo>
                      <a:lnTo>
                        <a:pt x="665" y="343"/>
                      </a:lnTo>
                      <a:lnTo>
                        <a:pt x="663" y="343"/>
                      </a:lnTo>
                      <a:lnTo>
                        <a:pt x="663" y="341"/>
                      </a:lnTo>
                      <a:lnTo>
                        <a:pt x="663" y="339"/>
                      </a:lnTo>
                      <a:lnTo>
                        <a:pt x="663" y="339"/>
                      </a:lnTo>
                      <a:lnTo>
                        <a:pt x="665" y="339"/>
                      </a:lnTo>
                      <a:lnTo>
                        <a:pt x="665" y="339"/>
                      </a:lnTo>
                      <a:lnTo>
                        <a:pt x="667" y="339"/>
                      </a:lnTo>
                      <a:lnTo>
                        <a:pt x="667" y="339"/>
                      </a:lnTo>
                      <a:lnTo>
                        <a:pt x="668" y="341"/>
                      </a:lnTo>
                      <a:lnTo>
                        <a:pt x="668" y="341"/>
                      </a:lnTo>
                      <a:close/>
                      <a:moveTo>
                        <a:pt x="45" y="13"/>
                      </a:moveTo>
                      <a:lnTo>
                        <a:pt x="47" y="13"/>
                      </a:lnTo>
                      <a:lnTo>
                        <a:pt x="49" y="11"/>
                      </a:lnTo>
                      <a:lnTo>
                        <a:pt x="51" y="11"/>
                      </a:lnTo>
                      <a:lnTo>
                        <a:pt x="51" y="13"/>
                      </a:lnTo>
                      <a:lnTo>
                        <a:pt x="52" y="13"/>
                      </a:lnTo>
                      <a:lnTo>
                        <a:pt x="52" y="11"/>
                      </a:lnTo>
                      <a:lnTo>
                        <a:pt x="54" y="11"/>
                      </a:lnTo>
                      <a:lnTo>
                        <a:pt x="56" y="11"/>
                      </a:lnTo>
                      <a:lnTo>
                        <a:pt x="67" y="7"/>
                      </a:lnTo>
                      <a:lnTo>
                        <a:pt x="82" y="3"/>
                      </a:lnTo>
                      <a:lnTo>
                        <a:pt x="84" y="1"/>
                      </a:lnTo>
                      <a:lnTo>
                        <a:pt x="92" y="3"/>
                      </a:lnTo>
                      <a:lnTo>
                        <a:pt x="120" y="11"/>
                      </a:lnTo>
                      <a:lnTo>
                        <a:pt x="141" y="13"/>
                      </a:lnTo>
                      <a:lnTo>
                        <a:pt x="143" y="15"/>
                      </a:lnTo>
                      <a:lnTo>
                        <a:pt x="144" y="15"/>
                      </a:lnTo>
                      <a:lnTo>
                        <a:pt x="146" y="15"/>
                      </a:lnTo>
                      <a:lnTo>
                        <a:pt x="148" y="15"/>
                      </a:lnTo>
                      <a:lnTo>
                        <a:pt x="154" y="16"/>
                      </a:lnTo>
                      <a:lnTo>
                        <a:pt x="156" y="18"/>
                      </a:lnTo>
                      <a:lnTo>
                        <a:pt x="159" y="18"/>
                      </a:lnTo>
                      <a:lnTo>
                        <a:pt x="163" y="16"/>
                      </a:lnTo>
                      <a:lnTo>
                        <a:pt x="163" y="16"/>
                      </a:lnTo>
                      <a:lnTo>
                        <a:pt x="165" y="18"/>
                      </a:lnTo>
                      <a:lnTo>
                        <a:pt x="165" y="18"/>
                      </a:lnTo>
                      <a:lnTo>
                        <a:pt x="167" y="18"/>
                      </a:lnTo>
                      <a:lnTo>
                        <a:pt x="167" y="18"/>
                      </a:lnTo>
                      <a:lnTo>
                        <a:pt x="169" y="18"/>
                      </a:lnTo>
                      <a:lnTo>
                        <a:pt x="171" y="20"/>
                      </a:lnTo>
                      <a:lnTo>
                        <a:pt x="175" y="22"/>
                      </a:lnTo>
                      <a:lnTo>
                        <a:pt x="180" y="22"/>
                      </a:lnTo>
                      <a:lnTo>
                        <a:pt x="182" y="22"/>
                      </a:lnTo>
                      <a:lnTo>
                        <a:pt x="182" y="24"/>
                      </a:lnTo>
                      <a:lnTo>
                        <a:pt x="182" y="24"/>
                      </a:lnTo>
                      <a:lnTo>
                        <a:pt x="184" y="22"/>
                      </a:lnTo>
                      <a:lnTo>
                        <a:pt x="184" y="22"/>
                      </a:lnTo>
                      <a:lnTo>
                        <a:pt x="190" y="22"/>
                      </a:lnTo>
                      <a:lnTo>
                        <a:pt x="190" y="22"/>
                      </a:lnTo>
                      <a:lnTo>
                        <a:pt x="191" y="24"/>
                      </a:lnTo>
                      <a:lnTo>
                        <a:pt x="191" y="24"/>
                      </a:lnTo>
                      <a:lnTo>
                        <a:pt x="191" y="26"/>
                      </a:lnTo>
                      <a:lnTo>
                        <a:pt x="191" y="26"/>
                      </a:lnTo>
                      <a:lnTo>
                        <a:pt x="191" y="26"/>
                      </a:lnTo>
                      <a:lnTo>
                        <a:pt x="193" y="28"/>
                      </a:lnTo>
                      <a:lnTo>
                        <a:pt x="193" y="28"/>
                      </a:lnTo>
                      <a:lnTo>
                        <a:pt x="193" y="30"/>
                      </a:lnTo>
                      <a:lnTo>
                        <a:pt x="193" y="31"/>
                      </a:lnTo>
                      <a:lnTo>
                        <a:pt x="195" y="33"/>
                      </a:lnTo>
                      <a:lnTo>
                        <a:pt x="197" y="35"/>
                      </a:lnTo>
                      <a:lnTo>
                        <a:pt x="199" y="35"/>
                      </a:lnTo>
                      <a:lnTo>
                        <a:pt x="201" y="37"/>
                      </a:lnTo>
                      <a:lnTo>
                        <a:pt x="205" y="37"/>
                      </a:lnTo>
                      <a:lnTo>
                        <a:pt x="206" y="37"/>
                      </a:lnTo>
                      <a:lnTo>
                        <a:pt x="208" y="39"/>
                      </a:lnTo>
                      <a:lnTo>
                        <a:pt x="210" y="37"/>
                      </a:lnTo>
                      <a:lnTo>
                        <a:pt x="214" y="39"/>
                      </a:lnTo>
                      <a:lnTo>
                        <a:pt x="218" y="39"/>
                      </a:lnTo>
                      <a:lnTo>
                        <a:pt x="227" y="35"/>
                      </a:lnTo>
                      <a:lnTo>
                        <a:pt x="227" y="35"/>
                      </a:lnTo>
                      <a:lnTo>
                        <a:pt x="229" y="35"/>
                      </a:lnTo>
                      <a:lnTo>
                        <a:pt x="229" y="35"/>
                      </a:lnTo>
                      <a:lnTo>
                        <a:pt x="229" y="37"/>
                      </a:lnTo>
                      <a:lnTo>
                        <a:pt x="229" y="39"/>
                      </a:lnTo>
                      <a:lnTo>
                        <a:pt x="231" y="41"/>
                      </a:lnTo>
                      <a:lnTo>
                        <a:pt x="231" y="45"/>
                      </a:lnTo>
                      <a:lnTo>
                        <a:pt x="231" y="45"/>
                      </a:lnTo>
                      <a:lnTo>
                        <a:pt x="233" y="46"/>
                      </a:lnTo>
                      <a:lnTo>
                        <a:pt x="236" y="46"/>
                      </a:lnTo>
                      <a:lnTo>
                        <a:pt x="250" y="46"/>
                      </a:lnTo>
                      <a:lnTo>
                        <a:pt x="252" y="48"/>
                      </a:lnTo>
                      <a:lnTo>
                        <a:pt x="252" y="48"/>
                      </a:lnTo>
                      <a:lnTo>
                        <a:pt x="253" y="48"/>
                      </a:lnTo>
                      <a:lnTo>
                        <a:pt x="255" y="48"/>
                      </a:lnTo>
                      <a:lnTo>
                        <a:pt x="257" y="48"/>
                      </a:lnTo>
                      <a:lnTo>
                        <a:pt x="259" y="48"/>
                      </a:lnTo>
                      <a:lnTo>
                        <a:pt x="261" y="50"/>
                      </a:lnTo>
                      <a:lnTo>
                        <a:pt x="263" y="48"/>
                      </a:lnTo>
                      <a:lnTo>
                        <a:pt x="265" y="48"/>
                      </a:lnTo>
                      <a:lnTo>
                        <a:pt x="267" y="46"/>
                      </a:lnTo>
                      <a:lnTo>
                        <a:pt x="268" y="48"/>
                      </a:lnTo>
                      <a:lnTo>
                        <a:pt x="270" y="48"/>
                      </a:lnTo>
                      <a:lnTo>
                        <a:pt x="270" y="48"/>
                      </a:lnTo>
                      <a:lnTo>
                        <a:pt x="272" y="50"/>
                      </a:lnTo>
                      <a:lnTo>
                        <a:pt x="272" y="50"/>
                      </a:lnTo>
                      <a:lnTo>
                        <a:pt x="274" y="50"/>
                      </a:lnTo>
                      <a:lnTo>
                        <a:pt x="276" y="50"/>
                      </a:lnTo>
                      <a:lnTo>
                        <a:pt x="276" y="50"/>
                      </a:lnTo>
                      <a:lnTo>
                        <a:pt x="278" y="52"/>
                      </a:lnTo>
                      <a:lnTo>
                        <a:pt x="291" y="56"/>
                      </a:lnTo>
                      <a:lnTo>
                        <a:pt x="293" y="58"/>
                      </a:lnTo>
                      <a:lnTo>
                        <a:pt x="295" y="58"/>
                      </a:lnTo>
                      <a:lnTo>
                        <a:pt x="297" y="58"/>
                      </a:lnTo>
                      <a:lnTo>
                        <a:pt x="297" y="58"/>
                      </a:lnTo>
                      <a:lnTo>
                        <a:pt x="297" y="61"/>
                      </a:lnTo>
                      <a:lnTo>
                        <a:pt x="297" y="61"/>
                      </a:lnTo>
                      <a:lnTo>
                        <a:pt x="298" y="61"/>
                      </a:lnTo>
                      <a:lnTo>
                        <a:pt x="300" y="61"/>
                      </a:lnTo>
                      <a:lnTo>
                        <a:pt x="312" y="69"/>
                      </a:lnTo>
                      <a:lnTo>
                        <a:pt x="323" y="69"/>
                      </a:lnTo>
                      <a:lnTo>
                        <a:pt x="325" y="67"/>
                      </a:lnTo>
                      <a:lnTo>
                        <a:pt x="336" y="63"/>
                      </a:lnTo>
                      <a:lnTo>
                        <a:pt x="345" y="58"/>
                      </a:lnTo>
                      <a:lnTo>
                        <a:pt x="349" y="56"/>
                      </a:lnTo>
                      <a:lnTo>
                        <a:pt x="353" y="54"/>
                      </a:lnTo>
                      <a:lnTo>
                        <a:pt x="353" y="52"/>
                      </a:lnTo>
                      <a:lnTo>
                        <a:pt x="355" y="52"/>
                      </a:lnTo>
                      <a:lnTo>
                        <a:pt x="364" y="45"/>
                      </a:lnTo>
                      <a:lnTo>
                        <a:pt x="366" y="43"/>
                      </a:lnTo>
                      <a:lnTo>
                        <a:pt x="368" y="43"/>
                      </a:lnTo>
                      <a:lnTo>
                        <a:pt x="370" y="41"/>
                      </a:lnTo>
                      <a:lnTo>
                        <a:pt x="374" y="39"/>
                      </a:lnTo>
                      <a:lnTo>
                        <a:pt x="372" y="37"/>
                      </a:lnTo>
                      <a:lnTo>
                        <a:pt x="372" y="37"/>
                      </a:lnTo>
                      <a:lnTo>
                        <a:pt x="372" y="37"/>
                      </a:lnTo>
                      <a:lnTo>
                        <a:pt x="372" y="37"/>
                      </a:lnTo>
                      <a:lnTo>
                        <a:pt x="372" y="37"/>
                      </a:lnTo>
                      <a:lnTo>
                        <a:pt x="374" y="37"/>
                      </a:lnTo>
                      <a:lnTo>
                        <a:pt x="374" y="37"/>
                      </a:lnTo>
                      <a:lnTo>
                        <a:pt x="374" y="37"/>
                      </a:lnTo>
                      <a:lnTo>
                        <a:pt x="375" y="37"/>
                      </a:lnTo>
                      <a:lnTo>
                        <a:pt x="379" y="33"/>
                      </a:lnTo>
                      <a:lnTo>
                        <a:pt x="379" y="33"/>
                      </a:lnTo>
                      <a:lnTo>
                        <a:pt x="381" y="31"/>
                      </a:lnTo>
                      <a:lnTo>
                        <a:pt x="381" y="30"/>
                      </a:lnTo>
                      <a:lnTo>
                        <a:pt x="383" y="30"/>
                      </a:lnTo>
                      <a:lnTo>
                        <a:pt x="383" y="30"/>
                      </a:lnTo>
                      <a:lnTo>
                        <a:pt x="385" y="28"/>
                      </a:lnTo>
                      <a:lnTo>
                        <a:pt x="385" y="28"/>
                      </a:lnTo>
                      <a:lnTo>
                        <a:pt x="385" y="28"/>
                      </a:lnTo>
                      <a:lnTo>
                        <a:pt x="385" y="28"/>
                      </a:lnTo>
                      <a:lnTo>
                        <a:pt x="387" y="26"/>
                      </a:lnTo>
                      <a:lnTo>
                        <a:pt x="387" y="30"/>
                      </a:lnTo>
                      <a:lnTo>
                        <a:pt x="389" y="31"/>
                      </a:lnTo>
                      <a:lnTo>
                        <a:pt x="390" y="31"/>
                      </a:lnTo>
                      <a:lnTo>
                        <a:pt x="394" y="31"/>
                      </a:lnTo>
                      <a:lnTo>
                        <a:pt x="392" y="31"/>
                      </a:lnTo>
                      <a:lnTo>
                        <a:pt x="392" y="33"/>
                      </a:lnTo>
                      <a:lnTo>
                        <a:pt x="392" y="33"/>
                      </a:lnTo>
                      <a:lnTo>
                        <a:pt x="392" y="33"/>
                      </a:lnTo>
                      <a:lnTo>
                        <a:pt x="392" y="33"/>
                      </a:lnTo>
                      <a:lnTo>
                        <a:pt x="392" y="33"/>
                      </a:lnTo>
                      <a:lnTo>
                        <a:pt x="392" y="35"/>
                      </a:lnTo>
                      <a:lnTo>
                        <a:pt x="392" y="35"/>
                      </a:lnTo>
                      <a:lnTo>
                        <a:pt x="392" y="35"/>
                      </a:lnTo>
                      <a:lnTo>
                        <a:pt x="392" y="37"/>
                      </a:lnTo>
                      <a:lnTo>
                        <a:pt x="396" y="35"/>
                      </a:lnTo>
                      <a:lnTo>
                        <a:pt x="396" y="35"/>
                      </a:lnTo>
                      <a:lnTo>
                        <a:pt x="396" y="35"/>
                      </a:lnTo>
                      <a:lnTo>
                        <a:pt x="398" y="35"/>
                      </a:lnTo>
                      <a:lnTo>
                        <a:pt x="398" y="35"/>
                      </a:lnTo>
                      <a:lnTo>
                        <a:pt x="398" y="35"/>
                      </a:lnTo>
                      <a:lnTo>
                        <a:pt x="400" y="33"/>
                      </a:lnTo>
                      <a:lnTo>
                        <a:pt x="400" y="33"/>
                      </a:lnTo>
                      <a:lnTo>
                        <a:pt x="400" y="33"/>
                      </a:lnTo>
                      <a:lnTo>
                        <a:pt x="400" y="33"/>
                      </a:lnTo>
                      <a:lnTo>
                        <a:pt x="400" y="33"/>
                      </a:lnTo>
                      <a:lnTo>
                        <a:pt x="402" y="33"/>
                      </a:lnTo>
                      <a:lnTo>
                        <a:pt x="402" y="31"/>
                      </a:lnTo>
                      <a:lnTo>
                        <a:pt x="402" y="31"/>
                      </a:lnTo>
                      <a:lnTo>
                        <a:pt x="402" y="33"/>
                      </a:lnTo>
                      <a:lnTo>
                        <a:pt x="402" y="35"/>
                      </a:lnTo>
                      <a:lnTo>
                        <a:pt x="402" y="35"/>
                      </a:lnTo>
                      <a:lnTo>
                        <a:pt x="404" y="31"/>
                      </a:lnTo>
                      <a:lnTo>
                        <a:pt x="402" y="31"/>
                      </a:lnTo>
                      <a:lnTo>
                        <a:pt x="402" y="31"/>
                      </a:lnTo>
                      <a:lnTo>
                        <a:pt x="400" y="31"/>
                      </a:lnTo>
                      <a:lnTo>
                        <a:pt x="398" y="31"/>
                      </a:lnTo>
                      <a:lnTo>
                        <a:pt x="398" y="31"/>
                      </a:lnTo>
                      <a:lnTo>
                        <a:pt x="400" y="31"/>
                      </a:lnTo>
                      <a:lnTo>
                        <a:pt x="400" y="31"/>
                      </a:lnTo>
                      <a:lnTo>
                        <a:pt x="400" y="31"/>
                      </a:lnTo>
                      <a:lnTo>
                        <a:pt x="400" y="31"/>
                      </a:lnTo>
                      <a:lnTo>
                        <a:pt x="398" y="31"/>
                      </a:lnTo>
                      <a:lnTo>
                        <a:pt x="394" y="31"/>
                      </a:lnTo>
                      <a:lnTo>
                        <a:pt x="394" y="31"/>
                      </a:lnTo>
                      <a:lnTo>
                        <a:pt x="398" y="30"/>
                      </a:lnTo>
                      <a:lnTo>
                        <a:pt x="400" y="30"/>
                      </a:lnTo>
                      <a:lnTo>
                        <a:pt x="404" y="26"/>
                      </a:lnTo>
                      <a:lnTo>
                        <a:pt x="406" y="22"/>
                      </a:lnTo>
                      <a:lnTo>
                        <a:pt x="407" y="18"/>
                      </a:lnTo>
                      <a:lnTo>
                        <a:pt x="407" y="16"/>
                      </a:lnTo>
                      <a:lnTo>
                        <a:pt x="406" y="13"/>
                      </a:lnTo>
                      <a:lnTo>
                        <a:pt x="407" y="13"/>
                      </a:lnTo>
                      <a:lnTo>
                        <a:pt x="407" y="15"/>
                      </a:lnTo>
                      <a:lnTo>
                        <a:pt x="407" y="16"/>
                      </a:lnTo>
                      <a:lnTo>
                        <a:pt x="409" y="16"/>
                      </a:lnTo>
                      <a:lnTo>
                        <a:pt x="411" y="16"/>
                      </a:lnTo>
                      <a:lnTo>
                        <a:pt x="407" y="16"/>
                      </a:lnTo>
                      <a:lnTo>
                        <a:pt x="407" y="13"/>
                      </a:lnTo>
                      <a:lnTo>
                        <a:pt x="407" y="11"/>
                      </a:lnTo>
                      <a:lnTo>
                        <a:pt x="411" y="13"/>
                      </a:lnTo>
                      <a:lnTo>
                        <a:pt x="413" y="15"/>
                      </a:lnTo>
                      <a:lnTo>
                        <a:pt x="415" y="16"/>
                      </a:lnTo>
                      <a:lnTo>
                        <a:pt x="417" y="16"/>
                      </a:lnTo>
                      <a:lnTo>
                        <a:pt x="421" y="15"/>
                      </a:lnTo>
                      <a:lnTo>
                        <a:pt x="430" y="13"/>
                      </a:lnTo>
                      <a:lnTo>
                        <a:pt x="452" y="5"/>
                      </a:lnTo>
                      <a:lnTo>
                        <a:pt x="452" y="5"/>
                      </a:lnTo>
                      <a:lnTo>
                        <a:pt x="451" y="5"/>
                      </a:lnTo>
                      <a:lnTo>
                        <a:pt x="443" y="9"/>
                      </a:lnTo>
                      <a:lnTo>
                        <a:pt x="437" y="11"/>
                      </a:lnTo>
                      <a:lnTo>
                        <a:pt x="434" y="13"/>
                      </a:lnTo>
                      <a:lnTo>
                        <a:pt x="432" y="15"/>
                      </a:lnTo>
                      <a:lnTo>
                        <a:pt x="432" y="16"/>
                      </a:lnTo>
                      <a:lnTo>
                        <a:pt x="430" y="16"/>
                      </a:lnTo>
                      <a:lnTo>
                        <a:pt x="430" y="16"/>
                      </a:lnTo>
                      <a:lnTo>
                        <a:pt x="426" y="18"/>
                      </a:lnTo>
                      <a:lnTo>
                        <a:pt x="426" y="18"/>
                      </a:lnTo>
                      <a:lnTo>
                        <a:pt x="422" y="18"/>
                      </a:lnTo>
                      <a:lnTo>
                        <a:pt x="422" y="18"/>
                      </a:lnTo>
                      <a:lnTo>
                        <a:pt x="422" y="18"/>
                      </a:lnTo>
                      <a:lnTo>
                        <a:pt x="421" y="20"/>
                      </a:lnTo>
                      <a:lnTo>
                        <a:pt x="421" y="22"/>
                      </a:lnTo>
                      <a:lnTo>
                        <a:pt x="422" y="22"/>
                      </a:lnTo>
                      <a:lnTo>
                        <a:pt x="422" y="22"/>
                      </a:lnTo>
                      <a:lnTo>
                        <a:pt x="422" y="22"/>
                      </a:lnTo>
                      <a:lnTo>
                        <a:pt x="422" y="22"/>
                      </a:lnTo>
                      <a:lnTo>
                        <a:pt x="424" y="22"/>
                      </a:lnTo>
                      <a:lnTo>
                        <a:pt x="426" y="22"/>
                      </a:lnTo>
                      <a:lnTo>
                        <a:pt x="428" y="22"/>
                      </a:lnTo>
                      <a:lnTo>
                        <a:pt x="430" y="20"/>
                      </a:lnTo>
                      <a:lnTo>
                        <a:pt x="430" y="18"/>
                      </a:lnTo>
                      <a:lnTo>
                        <a:pt x="432" y="20"/>
                      </a:lnTo>
                      <a:lnTo>
                        <a:pt x="434" y="20"/>
                      </a:lnTo>
                      <a:lnTo>
                        <a:pt x="434" y="22"/>
                      </a:lnTo>
                      <a:lnTo>
                        <a:pt x="434" y="22"/>
                      </a:lnTo>
                      <a:lnTo>
                        <a:pt x="436" y="20"/>
                      </a:lnTo>
                      <a:lnTo>
                        <a:pt x="436" y="18"/>
                      </a:lnTo>
                      <a:lnTo>
                        <a:pt x="437" y="18"/>
                      </a:lnTo>
                      <a:lnTo>
                        <a:pt x="437" y="16"/>
                      </a:lnTo>
                      <a:lnTo>
                        <a:pt x="439" y="16"/>
                      </a:lnTo>
                      <a:lnTo>
                        <a:pt x="441" y="18"/>
                      </a:lnTo>
                      <a:lnTo>
                        <a:pt x="441" y="18"/>
                      </a:lnTo>
                      <a:lnTo>
                        <a:pt x="443" y="18"/>
                      </a:lnTo>
                      <a:lnTo>
                        <a:pt x="443" y="18"/>
                      </a:lnTo>
                      <a:lnTo>
                        <a:pt x="445" y="18"/>
                      </a:lnTo>
                      <a:lnTo>
                        <a:pt x="445" y="18"/>
                      </a:lnTo>
                      <a:lnTo>
                        <a:pt x="445" y="18"/>
                      </a:lnTo>
                      <a:lnTo>
                        <a:pt x="445" y="18"/>
                      </a:lnTo>
                      <a:lnTo>
                        <a:pt x="445" y="18"/>
                      </a:lnTo>
                      <a:lnTo>
                        <a:pt x="445" y="18"/>
                      </a:lnTo>
                      <a:lnTo>
                        <a:pt x="447" y="18"/>
                      </a:lnTo>
                      <a:lnTo>
                        <a:pt x="449" y="18"/>
                      </a:lnTo>
                      <a:lnTo>
                        <a:pt x="449" y="16"/>
                      </a:lnTo>
                      <a:lnTo>
                        <a:pt x="449" y="16"/>
                      </a:lnTo>
                      <a:lnTo>
                        <a:pt x="449" y="16"/>
                      </a:lnTo>
                      <a:lnTo>
                        <a:pt x="449" y="16"/>
                      </a:lnTo>
                      <a:lnTo>
                        <a:pt x="452" y="16"/>
                      </a:lnTo>
                      <a:lnTo>
                        <a:pt x="452" y="18"/>
                      </a:lnTo>
                      <a:lnTo>
                        <a:pt x="452" y="16"/>
                      </a:lnTo>
                      <a:lnTo>
                        <a:pt x="452" y="16"/>
                      </a:lnTo>
                      <a:lnTo>
                        <a:pt x="454" y="15"/>
                      </a:lnTo>
                      <a:lnTo>
                        <a:pt x="454" y="15"/>
                      </a:lnTo>
                      <a:lnTo>
                        <a:pt x="454" y="15"/>
                      </a:lnTo>
                      <a:lnTo>
                        <a:pt x="454" y="13"/>
                      </a:lnTo>
                      <a:lnTo>
                        <a:pt x="454" y="13"/>
                      </a:lnTo>
                      <a:lnTo>
                        <a:pt x="454" y="11"/>
                      </a:lnTo>
                      <a:lnTo>
                        <a:pt x="456" y="11"/>
                      </a:lnTo>
                      <a:lnTo>
                        <a:pt x="458" y="11"/>
                      </a:lnTo>
                      <a:lnTo>
                        <a:pt x="460" y="11"/>
                      </a:lnTo>
                      <a:lnTo>
                        <a:pt x="460" y="13"/>
                      </a:lnTo>
                      <a:lnTo>
                        <a:pt x="460" y="13"/>
                      </a:lnTo>
                      <a:lnTo>
                        <a:pt x="460" y="13"/>
                      </a:lnTo>
                      <a:lnTo>
                        <a:pt x="462" y="13"/>
                      </a:lnTo>
                      <a:lnTo>
                        <a:pt x="462" y="13"/>
                      </a:lnTo>
                      <a:lnTo>
                        <a:pt x="462" y="13"/>
                      </a:lnTo>
                      <a:lnTo>
                        <a:pt x="462" y="11"/>
                      </a:lnTo>
                      <a:lnTo>
                        <a:pt x="462" y="11"/>
                      </a:lnTo>
                      <a:lnTo>
                        <a:pt x="462" y="11"/>
                      </a:lnTo>
                      <a:lnTo>
                        <a:pt x="462" y="11"/>
                      </a:lnTo>
                      <a:lnTo>
                        <a:pt x="462" y="9"/>
                      </a:lnTo>
                      <a:lnTo>
                        <a:pt x="458" y="7"/>
                      </a:lnTo>
                      <a:lnTo>
                        <a:pt x="454" y="5"/>
                      </a:lnTo>
                      <a:lnTo>
                        <a:pt x="452" y="5"/>
                      </a:lnTo>
                      <a:lnTo>
                        <a:pt x="452" y="5"/>
                      </a:lnTo>
                      <a:lnTo>
                        <a:pt x="454" y="5"/>
                      </a:lnTo>
                      <a:lnTo>
                        <a:pt x="460" y="3"/>
                      </a:lnTo>
                      <a:lnTo>
                        <a:pt x="462" y="3"/>
                      </a:lnTo>
                      <a:lnTo>
                        <a:pt x="469" y="5"/>
                      </a:lnTo>
                      <a:lnTo>
                        <a:pt x="481" y="11"/>
                      </a:lnTo>
                      <a:lnTo>
                        <a:pt x="482" y="13"/>
                      </a:lnTo>
                      <a:lnTo>
                        <a:pt x="490" y="16"/>
                      </a:lnTo>
                      <a:lnTo>
                        <a:pt x="494" y="16"/>
                      </a:lnTo>
                      <a:lnTo>
                        <a:pt x="496" y="16"/>
                      </a:lnTo>
                      <a:lnTo>
                        <a:pt x="507" y="15"/>
                      </a:lnTo>
                      <a:lnTo>
                        <a:pt x="513" y="11"/>
                      </a:lnTo>
                      <a:lnTo>
                        <a:pt x="516" y="9"/>
                      </a:lnTo>
                      <a:lnTo>
                        <a:pt x="518" y="9"/>
                      </a:lnTo>
                      <a:lnTo>
                        <a:pt x="522" y="11"/>
                      </a:lnTo>
                      <a:lnTo>
                        <a:pt x="522" y="13"/>
                      </a:lnTo>
                      <a:lnTo>
                        <a:pt x="522" y="15"/>
                      </a:lnTo>
                      <a:lnTo>
                        <a:pt x="526" y="16"/>
                      </a:lnTo>
                      <a:lnTo>
                        <a:pt x="526" y="20"/>
                      </a:lnTo>
                      <a:lnTo>
                        <a:pt x="528" y="20"/>
                      </a:lnTo>
                      <a:lnTo>
                        <a:pt x="529" y="22"/>
                      </a:lnTo>
                      <a:lnTo>
                        <a:pt x="529" y="24"/>
                      </a:lnTo>
                      <a:lnTo>
                        <a:pt x="531" y="24"/>
                      </a:lnTo>
                      <a:lnTo>
                        <a:pt x="533" y="24"/>
                      </a:lnTo>
                      <a:lnTo>
                        <a:pt x="535" y="26"/>
                      </a:lnTo>
                      <a:lnTo>
                        <a:pt x="535" y="26"/>
                      </a:lnTo>
                      <a:lnTo>
                        <a:pt x="535" y="28"/>
                      </a:lnTo>
                      <a:lnTo>
                        <a:pt x="539" y="30"/>
                      </a:lnTo>
                      <a:lnTo>
                        <a:pt x="539" y="30"/>
                      </a:lnTo>
                      <a:lnTo>
                        <a:pt x="537" y="30"/>
                      </a:lnTo>
                      <a:lnTo>
                        <a:pt x="529" y="24"/>
                      </a:lnTo>
                      <a:lnTo>
                        <a:pt x="531" y="24"/>
                      </a:lnTo>
                      <a:lnTo>
                        <a:pt x="531" y="26"/>
                      </a:lnTo>
                      <a:lnTo>
                        <a:pt x="531" y="24"/>
                      </a:lnTo>
                      <a:lnTo>
                        <a:pt x="531" y="24"/>
                      </a:lnTo>
                      <a:lnTo>
                        <a:pt x="529" y="24"/>
                      </a:lnTo>
                      <a:lnTo>
                        <a:pt x="529" y="24"/>
                      </a:lnTo>
                      <a:lnTo>
                        <a:pt x="529" y="24"/>
                      </a:lnTo>
                      <a:lnTo>
                        <a:pt x="528" y="22"/>
                      </a:lnTo>
                      <a:lnTo>
                        <a:pt x="526" y="22"/>
                      </a:lnTo>
                      <a:lnTo>
                        <a:pt x="526" y="22"/>
                      </a:lnTo>
                      <a:lnTo>
                        <a:pt x="526" y="22"/>
                      </a:lnTo>
                      <a:lnTo>
                        <a:pt x="524" y="20"/>
                      </a:lnTo>
                      <a:lnTo>
                        <a:pt x="524" y="18"/>
                      </a:lnTo>
                      <a:lnTo>
                        <a:pt x="524" y="18"/>
                      </a:lnTo>
                      <a:lnTo>
                        <a:pt x="522" y="18"/>
                      </a:lnTo>
                      <a:lnTo>
                        <a:pt x="526" y="18"/>
                      </a:lnTo>
                      <a:lnTo>
                        <a:pt x="520" y="13"/>
                      </a:lnTo>
                      <a:lnTo>
                        <a:pt x="520" y="13"/>
                      </a:lnTo>
                      <a:lnTo>
                        <a:pt x="520" y="11"/>
                      </a:lnTo>
                      <a:lnTo>
                        <a:pt x="518" y="9"/>
                      </a:lnTo>
                      <a:lnTo>
                        <a:pt x="518" y="11"/>
                      </a:lnTo>
                      <a:lnTo>
                        <a:pt x="516" y="9"/>
                      </a:lnTo>
                      <a:lnTo>
                        <a:pt x="516" y="11"/>
                      </a:lnTo>
                      <a:lnTo>
                        <a:pt x="516" y="11"/>
                      </a:lnTo>
                      <a:lnTo>
                        <a:pt x="516" y="11"/>
                      </a:lnTo>
                      <a:lnTo>
                        <a:pt x="516" y="11"/>
                      </a:lnTo>
                      <a:lnTo>
                        <a:pt x="514" y="11"/>
                      </a:lnTo>
                      <a:lnTo>
                        <a:pt x="514" y="11"/>
                      </a:lnTo>
                      <a:lnTo>
                        <a:pt x="514" y="11"/>
                      </a:lnTo>
                      <a:lnTo>
                        <a:pt x="514" y="13"/>
                      </a:lnTo>
                      <a:lnTo>
                        <a:pt x="514" y="13"/>
                      </a:lnTo>
                      <a:lnTo>
                        <a:pt x="516" y="13"/>
                      </a:lnTo>
                      <a:lnTo>
                        <a:pt x="514" y="15"/>
                      </a:lnTo>
                      <a:lnTo>
                        <a:pt x="516" y="15"/>
                      </a:lnTo>
                      <a:lnTo>
                        <a:pt x="516" y="16"/>
                      </a:lnTo>
                      <a:lnTo>
                        <a:pt x="516" y="16"/>
                      </a:lnTo>
                      <a:lnTo>
                        <a:pt x="516" y="16"/>
                      </a:lnTo>
                      <a:lnTo>
                        <a:pt x="516" y="16"/>
                      </a:lnTo>
                      <a:lnTo>
                        <a:pt x="516" y="18"/>
                      </a:lnTo>
                      <a:lnTo>
                        <a:pt x="516" y="18"/>
                      </a:lnTo>
                      <a:lnTo>
                        <a:pt x="516" y="18"/>
                      </a:lnTo>
                      <a:lnTo>
                        <a:pt x="516" y="18"/>
                      </a:lnTo>
                      <a:lnTo>
                        <a:pt x="516" y="18"/>
                      </a:lnTo>
                      <a:lnTo>
                        <a:pt x="514" y="16"/>
                      </a:lnTo>
                      <a:lnTo>
                        <a:pt x="514" y="16"/>
                      </a:lnTo>
                      <a:lnTo>
                        <a:pt x="513" y="16"/>
                      </a:lnTo>
                      <a:lnTo>
                        <a:pt x="514" y="15"/>
                      </a:lnTo>
                      <a:lnTo>
                        <a:pt x="513" y="15"/>
                      </a:lnTo>
                      <a:lnTo>
                        <a:pt x="513" y="16"/>
                      </a:lnTo>
                      <a:lnTo>
                        <a:pt x="513" y="16"/>
                      </a:lnTo>
                      <a:lnTo>
                        <a:pt x="513" y="16"/>
                      </a:lnTo>
                      <a:lnTo>
                        <a:pt x="513" y="16"/>
                      </a:lnTo>
                      <a:lnTo>
                        <a:pt x="514" y="16"/>
                      </a:lnTo>
                      <a:lnTo>
                        <a:pt x="514" y="16"/>
                      </a:lnTo>
                      <a:lnTo>
                        <a:pt x="514" y="18"/>
                      </a:lnTo>
                      <a:lnTo>
                        <a:pt x="514" y="18"/>
                      </a:lnTo>
                      <a:lnTo>
                        <a:pt x="514" y="18"/>
                      </a:lnTo>
                      <a:lnTo>
                        <a:pt x="514" y="18"/>
                      </a:lnTo>
                      <a:lnTo>
                        <a:pt x="516" y="20"/>
                      </a:lnTo>
                      <a:lnTo>
                        <a:pt x="516" y="20"/>
                      </a:lnTo>
                      <a:lnTo>
                        <a:pt x="516" y="20"/>
                      </a:lnTo>
                      <a:lnTo>
                        <a:pt x="514" y="20"/>
                      </a:lnTo>
                      <a:lnTo>
                        <a:pt x="514" y="20"/>
                      </a:lnTo>
                      <a:lnTo>
                        <a:pt x="514" y="20"/>
                      </a:lnTo>
                      <a:lnTo>
                        <a:pt x="513" y="20"/>
                      </a:lnTo>
                      <a:lnTo>
                        <a:pt x="513" y="20"/>
                      </a:lnTo>
                      <a:lnTo>
                        <a:pt x="513" y="20"/>
                      </a:lnTo>
                      <a:lnTo>
                        <a:pt x="513" y="20"/>
                      </a:lnTo>
                      <a:lnTo>
                        <a:pt x="514" y="22"/>
                      </a:lnTo>
                      <a:lnTo>
                        <a:pt x="513" y="22"/>
                      </a:lnTo>
                      <a:lnTo>
                        <a:pt x="513" y="24"/>
                      </a:lnTo>
                      <a:lnTo>
                        <a:pt x="513" y="24"/>
                      </a:lnTo>
                      <a:lnTo>
                        <a:pt x="514" y="24"/>
                      </a:lnTo>
                      <a:lnTo>
                        <a:pt x="514" y="24"/>
                      </a:lnTo>
                      <a:lnTo>
                        <a:pt x="514" y="24"/>
                      </a:lnTo>
                      <a:lnTo>
                        <a:pt x="513" y="24"/>
                      </a:lnTo>
                      <a:lnTo>
                        <a:pt x="513" y="24"/>
                      </a:lnTo>
                      <a:lnTo>
                        <a:pt x="513" y="24"/>
                      </a:lnTo>
                      <a:lnTo>
                        <a:pt x="513" y="24"/>
                      </a:lnTo>
                      <a:lnTo>
                        <a:pt x="511" y="24"/>
                      </a:lnTo>
                      <a:lnTo>
                        <a:pt x="511" y="24"/>
                      </a:lnTo>
                      <a:lnTo>
                        <a:pt x="511" y="24"/>
                      </a:lnTo>
                      <a:lnTo>
                        <a:pt x="511" y="26"/>
                      </a:lnTo>
                      <a:lnTo>
                        <a:pt x="511" y="26"/>
                      </a:lnTo>
                      <a:lnTo>
                        <a:pt x="511" y="26"/>
                      </a:lnTo>
                      <a:lnTo>
                        <a:pt x="511" y="26"/>
                      </a:lnTo>
                      <a:lnTo>
                        <a:pt x="511" y="28"/>
                      </a:lnTo>
                      <a:lnTo>
                        <a:pt x="511" y="28"/>
                      </a:lnTo>
                      <a:lnTo>
                        <a:pt x="511" y="28"/>
                      </a:lnTo>
                      <a:lnTo>
                        <a:pt x="511" y="28"/>
                      </a:lnTo>
                      <a:lnTo>
                        <a:pt x="509" y="30"/>
                      </a:lnTo>
                      <a:lnTo>
                        <a:pt x="509" y="30"/>
                      </a:lnTo>
                      <a:lnTo>
                        <a:pt x="509" y="31"/>
                      </a:lnTo>
                      <a:lnTo>
                        <a:pt x="509" y="31"/>
                      </a:lnTo>
                      <a:lnTo>
                        <a:pt x="509" y="31"/>
                      </a:lnTo>
                      <a:lnTo>
                        <a:pt x="511" y="31"/>
                      </a:lnTo>
                      <a:lnTo>
                        <a:pt x="511" y="31"/>
                      </a:lnTo>
                      <a:lnTo>
                        <a:pt x="511" y="31"/>
                      </a:lnTo>
                      <a:lnTo>
                        <a:pt x="511" y="31"/>
                      </a:lnTo>
                      <a:lnTo>
                        <a:pt x="511" y="31"/>
                      </a:lnTo>
                      <a:lnTo>
                        <a:pt x="513" y="31"/>
                      </a:lnTo>
                      <a:lnTo>
                        <a:pt x="513" y="31"/>
                      </a:lnTo>
                      <a:lnTo>
                        <a:pt x="513" y="33"/>
                      </a:lnTo>
                      <a:lnTo>
                        <a:pt x="513" y="33"/>
                      </a:lnTo>
                      <a:lnTo>
                        <a:pt x="514" y="33"/>
                      </a:lnTo>
                      <a:lnTo>
                        <a:pt x="514" y="33"/>
                      </a:lnTo>
                      <a:lnTo>
                        <a:pt x="516" y="35"/>
                      </a:lnTo>
                      <a:lnTo>
                        <a:pt x="516" y="35"/>
                      </a:lnTo>
                      <a:lnTo>
                        <a:pt x="518" y="35"/>
                      </a:lnTo>
                      <a:lnTo>
                        <a:pt x="518" y="33"/>
                      </a:lnTo>
                      <a:lnTo>
                        <a:pt x="518" y="33"/>
                      </a:lnTo>
                      <a:lnTo>
                        <a:pt x="518" y="35"/>
                      </a:lnTo>
                      <a:lnTo>
                        <a:pt x="518" y="35"/>
                      </a:lnTo>
                      <a:lnTo>
                        <a:pt x="518" y="35"/>
                      </a:lnTo>
                      <a:lnTo>
                        <a:pt x="518" y="35"/>
                      </a:lnTo>
                      <a:lnTo>
                        <a:pt x="518" y="37"/>
                      </a:lnTo>
                      <a:lnTo>
                        <a:pt x="518" y="37"/>
                      </a:lnTo>
                      <a:lnTo>
                        <a:pt x="518" y="37"/>
                      </a:lnTo>
                      <a:lnTo>
                        <a:pt x="518" y="37"/>
                      </a:lnTo>
                      <a:lnTo>
                        <a:pt x="518" y="37"/>
                      </a:lnTo>
                      <a:lnTo>
                        <a:pt x="518" y="37"/>
                      </a:lnTo>
                      <a:lnTo>
                        <a:pt x="518" y="37"/>
                      </a:lnTo>
                      <a:lnTo>
                        <a:pt x="518" y="37"/>
                      </a:lnTo>
                      <a:lnTo>
                        <a:pt x="518" y="37"/>
                      </a:lnTo>
                      <a:lnTo>
                        <a:pt x="520" y="37"/>
                      </a:lnTo>
                      <a:lnTo>
                        <a:pt x="520" y="37"/>
                      </a:lnTo>
                      <a:lnTo>
                        <a:pt x="520" y="37"/>
                      </a:lnTo>
                      <a:lnTo>
                        <a:pt x="520" y="37"/>
                      </a:lnTo>
                      <a:lnTo>
                        <a:pt x="520" y="39"/>
                      </a:lnTo>
                      <a:lnTo>
                        <a:pt x="520" y="39"/>
                      </a:lnTo>
                      <a:lnTo>
                        <a:pt x="520" y="37"/>
                      </a:lnTo>
                      <a:lnTo>
                        <a:pt x="522" y="37"/>
                      </a:lnTo>
                      <a:lnTo>
                        <a:pt x="522" y="35"/>
                      </a:lnTo>
                      <a:lnTo>
                        <a:pt x="524" y="35"/>
                      </a:lnTo>
                      <a:lnTo>
                        <a:pt x="526" y="35"/>
                      </a:lnTo>
                      <a:lnTo>
                        <a:pt x="526" y="35"/>
                      </a:lnTo>
                      <a:lnTo>
                        <a:pt x="526" y="37"/>
                      </a:lnTo>
                      <a:lnTo>
                        <a:pt x="526" y="37"/>
                      </a:lnTo>
                      <a:lnTo>
                        <a:pt x="526" y="37"/>
                      </a:lnTo>
                      <a:lnTo>
                        <a:pt x="526" y="35"/>
                      </a:lnTo>
                      <a:lnTo>
                        <a:pt x="528" y="35"/>
                      </a:lnTo>
                      <a:lnTo>
                        <a:pt x="528" y="37"/>
                      </a:lnTo>
                      <a:lnTo>
                        <a:pt x="528" y="37"/>
                      </a:lnTo>
                      <a:lnTo>
                        <a:pt x="528" y="37"/>
                      </a:lnTo>
                      <a:lnTo>
                        <a:pt x="528" y="39"/>
                      </a:lnTo>
                      <a:lnTo>
                        <a:pt x="528" y="39"/>
                      </a:lnTo>
                      <a:lnTo>
                        <a:pt x="528" y="37"/>
                      </a:lnTo>
                      <a:lnTo>
                        <a:pt x="528" y="39"/>
                      </a:lnTo>
                      <a:lnTo>
                        <a:pt x="528" y="39"/>
                      </a:lnTo>
                      <a:lnTo>
                        <a:pt x="528" y="39"/>
                      </a:lnTo>
                      <a:lnTo>
                        <a:pt x="528" y="39"/>
                      </a:lnTo>
                      <a:lnTo>
                        <a:pt x="528" y="41"/>
                      </a:lnTo>
                      <a:lnTo>
                        <a:pt x="528" y="41"/>
                      </a:lnTo>
                      <a:lnTo>
                        <a:pt x="528" y="43"/>
                      </a:lnTo>
                      <a:lnTo>
                        <a:pt x="526" y="43"/>
                      </a:lnTo>
                      <a:lnTo>
                        <a:pt x="526" y="45"/>
                      </a:lnTo>
                      <a:lnTo>
                        <a:pt x="528" y="45"/>
                      </a:lnTo>
                      <a:lnTo>
                        <a:pt x="528" y="43"/>
                      </a:lnTo>
                      <a:lnTo>
                        <a:pt x="528" y="43"/>
                      </a:lnTo>
                      <a:lnTo>
                        <a:pt x="529" y="43"/>
                      </a:lnTo>
                      <a:lnTo>
                        <a:pt x="529" y="43"/>
                      </a:lnTo>
                      <a:lnTo>
                        <a:pt x="529" y="45"/>
                      </a:lnTo>
                      <a:lnTo>
                        <a:pt x="529" y="45"/>
                      </a:lnTo>
                      <a:lnTo>
                        <a:pt x="529" y="45"/>
                      </a:lnTo>
                      <a:lnTo>
                        <a:pt x="529" y="45"/>
                      </a:lnTo>
                      <a:lnTo>
                        <a:pt x="529" y="46"/>
                      </a:lnTo>
                      <a:lnTo>
                        <a:pt x="529" y="46"/>
                      </a:lnTo>
                      <a:lnTo>
                        <a:pt x="529" y="46"/>
                      </a:lnTo>
                      <a:lnTo>
                        <a:pt x="528" y="46"/>
                      </a:lnTo>
                      <a:lnTo>
                        <a:pt x="529" y="48"/>
                      </a:lnTo>
                      <a:lnTo>
                        <a:pt x="529" y="48"/>
                      </a:lnTo>
                      <a:lnTo>
                        <a:pt x="529" y="46"/>
                      </a:lnTo>
                      <a:lnTo>
                        <a:pt x="531" y="46"/>
                      </a:lnTo>
                      <a:lnTo>
                        <a:pt x="531" y="48"/>
                      </a:lnTo>
                      <a:lnTo>
                        <a:pt x="531" y="48"/>
                      </a:lnTo>
                      <a:lnTo>
                        <a:pt x="531" y="48"/>
                      </a:lnTo>
                      <a:lnTo>
                        <a:pt x="531" y="48"/>
                      </a:lnTo>
                      <a:lnTo>
                        <a:pt x="531" y="50"/>
                      </a:lnTo>
                      <a:lnTo>
                        <a:pt x="533" y="50"/>
                      </a:lnTo>
                      <a:lnTo>
                        <a:pt x="533" y="50"/>
                      </a:lnTo>
                      <a:lnTo>
                        <a:pt x="535" y="50"/>
                      </a:lnTo>
                      <a:lnTo>
                        <a:pt x="535" y="48"/>
                      </a:lnTo>
                      <a:lnTo>
                        <a:pt x="533" y="48"/>
                      </a:lnTo>
                      <a:lnTo>
                        <a:pt x="533" y="48"/>
                      </a:lnTo>
                      <a:lnTo>
                        <a:pt x="533" y="48"/>
                      </a:lnTo>
                      <a:lnTo>
                        <a:pt x="531" y="46"/>
                      </a:lnTo>
                      <a:lnTo>
                        <a:pt x="533" y="46"/>
                      </a:lnTo>
                      <a:lnTo>
                        <a:pt x="535" y="48"/>
                      </a:lnTo>
                      <a:lnTo>
                        <a:pt x="535" y="48"/>
                      </a:lnTo>
                      <a:lnTo>
                        <a:pt x="535" y="46"/>
                      </a:lnTo>
                      <a:lnTo>
                        <a:pt x="537" y="46"/>
                      </a:lnTo>
                      <a:lnTo>
                        <a:pt x="537" y="46"/>
                      </a:lnTo>
                      <a:lnTo>
                        <a:pt x="537" y="46"/>
                      </a:lnTo>
                      <a:lnTo>
                        <a:pt x="537" y="46"/>
                      </a:lnTo>
                      <a:lnTo>
                        <a:pt x="537" y="45"/>
                      </a:lnTo>
                      <a:lnTo>
                        <a:pt x="537" y="45"/>
                      </a:lnTo>
                      <a:lnTo>
                        <a:pt x="537" y="45"/>
                      </a:lnTo>
                      <a:lnTo>
                        <a:pt x="539" y="45"/>
                      </a:lnTo>
                      <a:lnTo>
                        <a:pt x="537" y="45"/>
                      </a:lnTo>
                      <a:lnTo>
                        <a:pt x="539" y="45"/>
                      </a:lnTo>
                      <a:lnTo>
                        <a:pt x="539" y="45"/>
                      </a:lnTo>
                      <a:lnTo>
                        <a:pt x="541" y="45"/>
                      </a:lnTo>
                      <a:lnTo>
                        <a:pt x="541" y="46"/>
                      </a:lnTo>
                      <a:lnTo>
                        <a:pt x="543" y="46"/>
                      </a:lnTo>
                      <a:lnTo>
                        <a:pt x="543" y="45"/>
                      </a:lnTo>
                      <a:lnTo>
                        <a:pt x="544" y="45"/>
                      </a:lnTo>
                      <a:lnTo>
                        <a:pt x="546" y="43"/>
                      </a:lnTo>
                      <a:lnTo>
                        <a:pt x="544" y="41"/>
                      </a:lnTo>
                      <a:lnTo>
                        <a:pt x="544" y="41"/>
                      </a:lnTo>
                      <a:lnTo>
                        <a:pt x="546" y="41"/>
                      </a:lnTo>
                      <a:lnTo>
                        <a:pt x="546" y="37"/>
                      </a:lnTo>
                      <a:lnTo>
                        <a:pt x="546" y="37"/>
                      </a:lnTo>
                      <a:lnTo>
                        <a:pt x="546" y="35"/>
                      </a:lnTo>
                      <a:lnTo>
                        <a:pt x="544" y="33"/>
                      </a:lnTo>
                      <a:lnTo>
                        <a:pt x="544" y="33"/>
                      </a:lnTo>
                      <a:lnTo>
                        <a:pt x="546" y="31"/>
                      </a:lnTo>
                      <a:lnTo>
                        <a:pt x="544" y="31"/>
                      </a:lnTo>
                      <a:lnTo>
                        <a:pt x="543" y="31"/>
                      </a:lnTo>
                      <a:lnTo>
                        <a:pt x="541" y="31"/>
                      </a:lnTo>
                      <a:lnTo>
                        <a:pt x="541" y="31"/>
                      </a:lnTo>
                      <a:lnTo>
                        <a:pt x="541" y="30"/>
                      </a:lnTo>
                      <a:lnTo>
                        <a:pt x="543" y="30"/>
                      </a:lnTo>
                      <a:lnTo>
                        <a:pt x="546" y="31"/>
                      </a:lnTo>
                      <a:lnTo>
                        <a:pt x="548" y="31"/>
                      </a:lnTo>
                      <a:lnTo>
                        <a:pt x="548" y="31"/>
                      </a:lnTo>
                      <a:lnTo>
                        <a:pt x="548" y="33"/>
                      </a:lnTo>
                      <a:lnTo>
                        <a:pt x="550" y="33"/>
                      </a:lnTo>
                      <a:lnTo>
                        <a:pt x="550" y="35"/>
                      </a:lnTo>
                      <a:lnTo>
                        <a:pt x="554" y="35"/>
                      </a:lnTo>
                      <a:lnTo>
                        <a:pt x="554" y="35"/>
                      </a:lnTo>
                      <a:lnTo>
                        <a:pt x="556" y="37"/>
                      </a:lnTo>
                      <a:lnTo>
                        <a:pt x="558" y="41"/>
                      </a:lnTo>
                      <a:lnTo>
                        <a:pt x="559" y="43"/>
                      </a:lnTo>
                      <a:lnTo>
                        <a:pt x="561" y="45"/>
                      </a:lnTo>
                      <a:lnTo>
                        <a:pt x="563" y="46"/>
                      </a:lnTo>
                      <a:lnTo>
                        <a:pt x="565" y="48"/>
                      </a:lnTo>
                      <a:lnTo>
                        <a:pt x="569" y="48"/>
                      </a:lnTo>
                      <a:lnTo>
                        <a:pt x="571" y="50"/>
                      </a:lnTo>
                      <a:lnTo>
                        <a:pt x="575" y="48"/>
                      </a:lnTo>
                      <a:lnTo>
                        <a:pt x="580" y="48"/>
                      </a:lnTo>
                      <a:lnTo>
                        <a:pt x="586" y="45"/>
                      </a:lnTo>
                      <a:lnTo>
                        <a:pt x="588" y="43"/>
                      </a:lnTo>
                      <a:lnTo>
                        <a:pt x="590" y="43"/>
                      </a:lnTo>
                      <a:lnTo>
                        <a:pt x="591" y="41"/>
                      </a:lnTo>
                      <a:lnTo>
                        <a:pt x="591" y="41"/>
                      </a:lnTo>
                      <a:lnTo>
                        <a:pt x="591" y="43"/>
                      </a:lnTo>
                      <a:lnTo>
                        <a:pt x="590" y="43"/>
                      </a:lnTo>
                      <a:lnTo>
                        <a:pt x="586" y="46"/>
                      </a:lnTo>
                      <a:lnTo>
                        <a:pt x="584" y="46"/>
                      </a:lnTo>
                      <a:lnTo>
                        <a:pt x="578" y="48"/>
                      </a:lnTo>
                      <a:lnTo>
                        <a:pt x="573" y="50"/>
                      </a:lnTo>
                      <a:lnTo>
                        <a:pt x="576" y="50"/>
                      </a:lnTo>
                      <a:lnTo>
                        <a:pt x="576" y="50"/>
                      </a:lnTo>
                      <a:lnTo>
                        <a:pt x="576" y="52"/>
                      </a:lnTo>
                      <a:lnTo>
                        <a:pt x="578" y="52"/>
                      </a:lnTo>
                      <a:lnTo>
                        <a:pt x="578" y="50"/>
                      </a:lnTo>
                      <a:lnTo>
                        <a:pt x="578" y="50"/>
                      </a:lnTo>
                      <a:lnTo>
                        <a:pt x="580" y="50"/>
                      </a:lnTo>
                      <a:lnTo>
                        <a:pt x="580" y="50"/>
                      </a:lnTo>
                      <a:lnTo>
                        <a:pt x="580" y="50"/>
                      </a:lnTo>
                      <a:lnTo>
                        <a:pt x="580" y="50"/>
                      </a:lnTo>
                      <a:lnTo>
                        <a:pt x="584" y="48"/>
                      </a:lnTo>
                      <a:lnTo>
                        <a:pt x="588" y="46"/>
                      </a:lnTo>
                      <a:lnTo>
                        <a:pt x="590" y="46"/>
                      </a:lnTo>
                      <a:lnTo>
                        <a:pt x="590" y="46"/>
                      </a:lnTo>
                      <a:lnTo>
                        <a:pt x="590" y="46"/>
                      </a:lnTo>
                      <a:lnTo>
                        <a:pt x="591" y="46"/>
                      </a:lnTo>
                      <a:lnTo>
                        <a:pt x="591" y="46"/>
                      </a:lnTo>
                      <a:lnTo>
                        <a:pt x="590" y="46"/>
                      </a:lnTo>
                      <a:lnTo>
                        <a:pt x="590" y="48"/>
                      </a:lnTo>
                      <a:lnTo>
                        <a:pt x="591" y="48"/>
                      </a:lnTo>
                      <a:lnTo>
                        <a:pt x="593" y="46"/>
                      </a:lnTo>
                      <a:lnTo>
                        <a:pt x="593" y="46"/>
                      </a:lnTo>
                      <a:lnTo>
                        <a:pt x="591" y="46"/>
                      </a:lnTo>
                      <a:lnTo>
                        <a:pt x="591" y="45"/>
                      </a:lnTo>
                      <a:lnTo>
                        <a:pt x="591" y="45"/>
                      </a:lnTo>
                      <a:lnTo>
                        <a:pt x="593" y="45"/>
                      </a:lnTo>
                      <a:lnTo>
                        <a:pt x="593" y="46"/>
                      </a:lnTo>
                      <a:lnTo>
                        <a:pt x="595" y="46"/>
                      </a:lnTo>
                      <a:lnTo>
                        <a:pt x="595" y="48"/>
                      </a:lnTo>
                      <a:lnTo>
                        <a:pt x="595" y="48"/>
                      </a:lnTo>
                      <a:lnTo>
                        <a:pt x="595" y="48"/>
                      </a:lnTo>
                      <a:lnTo>
                        <a:pt x="593" y="48"/>
                      </a:lnTo>
                      <a:lnTo>
                        <a:pt x="597" y="50"/>
                      </a:lnTo>
                      <a:lnTo>
                        <a:pt x="597" y="50"/>
                      </a:lnTo>
                      <a:lnTo>
                        <a:pt x="599" y="48"/>
                      </a:lnTo>
                      <a:lnTo>
                        <a:pt x="599" y="48"/>
                      </a:lnTo>
                      <a:lnTo>
                        <a:pt x="597" y="48"/>
                      </a:lnTo>
                      <a:lnTo>
                        <a:pt x="597" y="46"/>
                      </a:lnTo>
                      <a:lnTo>
                        <a:pt x="601" y="46"/>
                      </a:lnTo>
                      <a:lnTo>
                        <a:pt x="601" y="46"/>
                      </a:lnTo>
                      <a:lnTo>
                        <a:pt x="601" y="45"/>
                      </a:lnTo>
                      <a:lnTo>
                        <a:pt x="601" y="45"/>
                      </a:lnTo>
                      <a:lnTo>
                        <a:pt x="601" y="45"/>
                      </a:lnTo>
                      <a:lnTo>
                        <a:pt x="601" y="43"/>
                      </a:lnTo>
                      <a:lnTo>
                        <a:pt x="601" y="43"/>
                      </a:lnTo>
                      <a:lnTo>
                        <a:pt x="601" y="45"/>
                      </a:lnTo>
                      <a:lnTo>
                        <a:pt x="599" y="45"/>
                      </a:lnTo>
                      <a:lnTo>
                        <a:pt x="599" y="45"/>
                      </a:lnTo>
                      <a:lnTo>
                        <a:pt x="599" y="45"/>
                      </a:lnTo>
                      <a:lnTo>
                        <a:pt x="599" y="46"/>
                      </a:lnTo>
                      <a:lnTo>
                        <a:pt x="599" y="46"/>
                      </a:lnTo>
                      <a:lnTo>
                        <a:pt x="599" y="46"/>
                      </a:lnTo>
                      <a:lnTo>
                        <a:pt x="597" y="46"/>
                      </a:lnTo>
                      <a:lnTo>
                        <a:pt x="595" y="46"/>
                      </a:lnTo>
                      <a:lnTo>
                        <a:pt x="593" y="45"/>
                      </a:lnTo>
                      <a:lnTo>
                        <a:pt x="595" y="45"/>
                      </a:lnTo>
                      <a:lnTo>
                        <a:pt x="597" y="45"/>
                      </a:lnTo>
                      <a:lnTo>
                        <a:pt x="597" y="43"/>
                      </a:lnTo>
                      <a:lnTo>
                        <a:pt x="599" y="41"/>
                      </a:lnTo>
                      <a:lnTo>
                        <a:pt x="601" y="41"/>
                      </a:lnTo>
                      <a:lnTo>
                        <a:pt x="603" y="41"/>
                      </a:lnTo>
                      <a:lnTo>
                        <a:pt x="603" y="39"/>
                      </a:lnTo>
                      <a:lnTo>
                        <a:pt x="605" y="39"/>
                      </a:lnTo>
                      <a:lnTo>
                        <a:pt x="605" y="37"/>
                      </a:lnTo>
                      <a:lnTo>
                        <a:pt x="606" y="37"/>
                      </a:lnTo>
                      <a:lnTo>
                        <a:pt x="606" y="39"/>
                      </a:lnTo>
                      <a:lnTo>
                        <a:pt x="605" y="39"/>
                      </a:lnTo>
                      <a:lnTo>
                        <a:pt x="605" y="39"/>
                      </a:lnTo>
                      <a:lnTo>
                        <a:pt x="605" y="39"/>
                      </a:lnTo>
                      <a:lnTo>
                        <a:pt x="608" y="43"/>
                      </a:lnTo>
                      <a:lnTo>
                        <a:pt x="608" y="45"/>
                      </a:lnTo>
                      <a:lnTo>
                        <a:pt x="608" y="45"/>
                      </a:lnTo>
                      <a:lnTo>
                        <a:pt x="606" y="45"/>
                      </a:lnTo>
                      <a:lnTo>
                        <a:pt x="606" y="46"/>
                      </a:lnTo>
                      <a:lnTo>
                        <a:pt x="606" y="46"/>
                      </a:lnTo>
                      <a:lnTo>
                        <a:pt x="606" y="45"/>
                      </a:lnTo>
                      <a:lnTo>
                        <a:pt x="605" y="45"/>
                      </a:lnTo>
                      <a:lnTo>
                        <a:pt x="605" y="46"/>
                      </a:lnTo>
                      <a:lnTo>
                        <a:pt x="606" y="46"/>
                      </a:lnTo>
                      <a:lnTo>
                        <a:pt x="606" y="48"/>
                      </a:lnTo>
                      <a:lnTo>
                        <a:pt x="606" y="48"/>
                      </a:lnTo>
                      <a:lnTo>
                        <a:pt x="606" y="50"/>
                      </a:lnTo>
                      <a:lnTo>
                        <a:pt x="608" y="50"/>
                      </a:lnTo>
                      <a:lnTo>
                        <a:pt x="610" y="48"/>
                      </a:lnTo>
                      <a:lnTo>
                        <a:pt x="612" y="50"/>
                      </a:lnTo>
                      <a:lnTo>
                        <a:pt x="612" y="48"/>
                      </a:lnTo>
                      <a:lnTo>
                        <a:pt x="612" y="48"/>
                      </a:lnTo>
                      <a:lnTo>
                        <a:pt x="612" y="50"/>
                      </a:lnTo>
                      <a:lnTo>
                        <a:pt x="612" y="48"/>
                      </a:lnTo>
                      <a:lnTo>
                        <a:pt x="612" y="48"/>
                      </a:lnTo>
                      <a:lnTo>
                        <a:pt x="612" y="48"/>
                      </a:lnTo>
                      <a:lnTo>
                        <a:pt x="612" y="48"/>
                      </a:lnTo>
                      <a:lnTo>
                        <a:pt x="610" y="48"/>
                      </a:lnTo>
                      <a:lnTo>
                        <a:pt x="610" y="48"/>
                      </a:lnTo>
                      <a:lnTo>
                        <a:pt x="614" y="46"/>
                      </a:lnTo>
                      <a:lnTo>
                        <a:pt x="616" y="46"/>
                      </a:lnTo>
                      <a:lnTo>
                        <a:pt x="616" y="46"/>
                      </a:lnTo>
                      <a:lnTo>
                        <a:pt x="616" y="46"/>
                      </a:lnTo>
                      <a:lnTo>
                        <a:pt x="616" y="46"/>
                      </a:lnTo>
                      <a:lnTo>
                        <a:pt x="618" y="46"/>
                      </a:lnTo>
                      <a:lnTo>
                        <a:pt x="618" y="46"/>
                      </a:lnTo>
                      <a:lnTo>
                        <a:pt x="618" y="46"/>
                      </a:lnTo>
                      <a:lnTo>
                        <a:pt x="618" y="48"/>
                      </a:lnTo>
                      <a:lnTo>
                        <a:pt x="618" y="48"/>
                      </a:lnTo>
                      <a:lnTo>
                        <a:pt x="620" y="46"/>
                      </a:lnTo>
                      <a:lnTo>
                        <a:pt x="618" y="46"/>
                      </a:lnTo>
                      <a:lnTo>
                        <a:pt x="618" y="46"/>
                      </a:lnTo>
                      <a:lnTo>
                        <a:pt x="620" y="46"/>
                      </a:lnTo>
                      <a:lnTo>
                        <a:pt x="620" y="46"/>
                      </a:lnTo>
                      <a:lnTo>
                        <a:pt x="618" y="46"/>
                      </a:lnTo>
                      <a:lnTo>
                        <a:pt x="618" y="45"/>
                      </a:lnTo>
                      <a:lnTo>
                        <a:pt x="625" y="45"/>
                      </a:lnTo>
                      <a:lnTo>
                        <a:pt x="623" y="43"/>
                      </a:lnTo>
                      <a:lnTo>
                        <a:pt x="625" y="43"/>
                      </a:lnTo>
                      <a:lnTo>
                        <a:pt x="625" y="43"/>
                      </a:lnTo>
                      <a:lnTo>
                        <a:pt x="625" y="41"/>
                      </a:lnTo>
                      <a:lnTo>
                        <a:pt x="627" y="43"/>
                      </a:lnTo>
                      <a:lnTo>
                        <a:pt x="627" y="43"/>
                      </a:lnTo>
                      <a:lnTo>
                        <a:pt x="629" y="41"/>
                      </a:lnTo>
                      <a:lnTo>
                        <a:pt x="631" y="43"/>
                      </a:lnTo>
                      <a:lnTo>
                        <a:pt x="633" y="45"/>
                      </a:lnTo>
                      <a:lnTo>
                        <a:pt x="638" y="45"/>
                      </a:lnTo>
                      <a:lnTo>
                        <a:pt x="638" y="45"/>
                      </a:lnTo>
                      <a:lnTo>
                        <a:pt x="638" y="45"/>
                      </a:lnTo>
                      <a:lnTo>
                        <a:pt x="640" y="45"/>
                      </a:lnTo>
                      <a:lnTo>
                        <a:pt x="644" y="45"/>
                      </a:lnTo>
                      <a:lnTo>
                        <a:pt x="659" y="41"/>
                      </a:lnTo>
                      <a:lnTo>
                        <a:pt x="672" y="35"/>
                      </a:lnTo>
                      <a:lnTo>
                        <a:pt x="683" y="28"/>
                      </a:lnTo>
                      <a:lnTo>
                        <a:pt x="685" y="31"/>
                      </a:lnTo>
                      <a:lnTo>
                        <a:pt x="685" y="33"/>
                      </a:lnTo>
                      <a:lnTo>
                        <a:pt x="687" y="37"/>
                      </a:lnTo>
                      <a:lnTo>
                        <a:pt x="687" y="39"/>
                      </a:lnTo>
                      <a:lnTo>
                        <a:pt x="689" y="48"/>
                      </a:lnTo>
                      <a:lnTo>
                        <a:pt x="693" y="54"/>
                      </a:lnTo>
                      <a:lnTo>
                        <a:pt x="695" y="61"/>
                      </a:lnTo>
                      <a:lnTo>
                        <a:pt x="698" y="73"/>
                      </a:lnTo>
                      <a:lnTo>
                        <a:pt x="702" y="84"/>
                      </a:lnTo>
                      <a:lnTo>
                        <a:pt x="704" y="90"/>
                      </a:lnTo>
                      <a:lnTo>
                        <a:pt x="704" y="93"/>
                      </a:lnTo>
                      <a:lnTo>
                        <a:pt x="706" y="95"/>
                      </a:lnTo>
                      <a:lnTo>
                        <a:pt x="706" y="97"/>
                      </a:lnTo>
                      <a:lnTo>
                        <a:pt x="708" y="97"/>
                      </a:lnTo>
                      <a:lnTo>
                        <a:pt x="708" y="99"/>
                      </a:lnTo>
                      <a:lnTo>
                        <a:pt x="706" y="101"/>
                      </a:lnTo>
                      <a:lnTo>
                        <a:pt x="706" y="103"/>
                      </a:lnTo>
                      <a:lnTo>
                        <a:pt x="706" y="103"/>
                      </a:lnTo>
                      <a:lnTo>
                        <a:pt x="708" y="105"/>
                      </a:lnTo>
                      <a:lnTo>
                        <a:pt x="710" y="108"/>
                      </a:lnTo>
                      <a:lnTo>
                        <a:pt x="712" y="108"/>
                      </a:lnTo>
                      <a:lnTo>
                        <a:pt x="713" y="116"/>
                      </a:lnTo>
                      <a:lnTo>
                        <a:pt x="719" y="129"/>
                      </a:lnTo>
                      <a:lnTo>
                        <a:pt x="721" y="137"/>
                      </a:lnTo>
                      <a:lnTo>
                        <a:pt x="721" y="137"/>
                      </a:lnTo>
                      <a:lnTo>
                        <a:pt x="721" y="138"/>
                      </a:lnTo>
                      <a:lnTo>
                        <a:pt x="721" y="142"/>
                      </a:lnTo>
                      <a:lnTo>
                        <a:pt x="725" y="152"/>
                      </a:lnTo>
                      <a:lnTo>
                        <a:pt x="729" y="159"/>
                      </a:lnTo>
                      <a:lnTo>
                        <a:pt x="730" y="167"/>
                      </a:lnTo>
                      <a:lnTo>
                        <a:pt x="729" y="174"/>
                      </a:lnTo>
                      <a:lnTo>
                        <a:pt x="730" y="176"/>
                      </a:lnTo>
                      <a:lnTo>
                        <a:pt x="732" y="178"/>
                      </a:lnTo>
                      <a:lnTo>
                        <a:pt x="732" y="180"/>
                      </a:lnTo>
                      <a:lnTo>
                        <a:pt x="732" y="180"/>
                      </a:lnTo>
                      <a:lnTo>
                        <a:pt x="730" y="180"/>
                      </a:lnTo>
                      <a:lnTo>
                        <a:pt x="730" y="182"/>
                      </a:lnTo>
                      <a:lnTo>
                        <a:pt x="729" y="184"/>
                      </a:lnTo>
                      <a:lnTo>
                        <a:pt x="729" y="184"/>
                      </a:lnTo>
                      <a:lnTo>
                        <a:pt x="729" y="184"/>
                      </a:lnTo>
                      <a:lnTo>
                        <a:pt x="729" y="185"/>
                      </a:lnTo>
                      <a:lnTo>
                        <a:pt x="729" y="185"/>
                      </a:lnTo>
                      <a:lnTo>
                        <a:pt x="729" y="185"/>
                      </a:lnTo>
                      <a:lnTo>
                        <a:pt x="729" y="185"/>
                      </a:lnTo>
                      <a:lnTo>
                        <a:pt x="727" y="185"/>
                      </a:lnTo>
                      <a:lnTo>
                        <a:pt x="727" y="187"/>
                      </a:lnTo>
                      <a:lnTo>
                        <a:pt x="727" y="187"/>
                      </a:lnTo>
                      <a:lnTo>
                        <a:pt x="727" y="187"/>
                      </a:lnTo>
                      <a:lnTo>
                        <a:pt x="727" y="187"/>
                      </a:lnTo>
                      <a:lnTo>
                        <a:pt x="727" y="187"/>
                      </a:lnTo>
                      <a:lnTo>
                        <a:pt x="727" y="187"/>
                      </a:lnTo>
                      <a:lnTo>
                        <a:pt x="727" y="189"/>
                      </a:lnTo>
                      <a:lnTo>
                        <a:pt x="725" y="191"/>
                      </a:lnTo>
                      <a:lnTo>
                        <a:pt x="725" y="191"/>
                      </a:lnTo>
                      <a:lnTo>
                        <a:pt x="723" y="193"/>
                      </a:lnTo>
                      <a:lnTo>
                        <a:pt x="723" y="193"/>
                      </a:lnTo>
                      <a:lnTo>
                        <a:pt x="723" y="195"/>
                      </a:lnTo>
                      <a:lnTo>
                        <a:pt x="721" y="195"/>
                      </a:lnTo>
                      <a:lnTo>
                        <a:pt x="721" y="195"/>
                      </a:lnTo>
                      <a:lnTo>
                        <a:pt x="723" y="197"/>
                      </a:lnTo>
                      <a:lnTo>
                        <a:pt x="721" y="197"/>
                      </a:lnTo>
                      <a:lnTo>
                        <a:pt x="721" y="199"/>
                      </a:lnTo>
                      <a:lnTo>
                        <a:pt x="721" y="200"/>
                      </a:lnTo>
                      <a:lnTo>
                        <a:pt x="721" y="204"/>
                      </a:lnTo>
                      <a:lnTo>
                        <a:pt x="721" y="204"/>
                      </a:lnTo>
                      <a:lnTo>
                        <a:pt x="719" y="206"/>
                      </a:lnTo>
                      <a:lnTo>
                        <a:pt x="719" y="206"/>
                      </a:lnTo>
                      <a:lnTo>
                        <a:pt x="719" y="206"/>
                      </a:lnTo>
                      <a:lnTo>
                        <a:pt x="719" y="208"/>
                      </a:lnTo>
                      <a:lnTo>
                        <a:pt x="719" y="210"/>
                      </a:lnTo>
                      <a:lnTo>
                        <a:pt x="717" y="210"/>
                      </a:lnTo>
                      <a:lnTo>
                        <a:pt x="717" y="212"/>
                      </a:lnTo>
                      <a:lnTo>
                        <a:pt x="717" y="212"/>
                      </a:lnTo>
                      <a:lnTo>
                        <a:pt x="717" y="217"/>
                      </a:lnTo>
                      <a:lnTo>
                        <a:pt x="717" y="217"/>
                      </a:lnTo>
                      <a:lnTo>
                        <a:pt x="717" y="219"/>
                      </a:lnTo>
                      <a:lnTo>
                        <a:pt x="717" y="219"/>
                      </a:lnTo>
                      <a:lnTo>
                        <a:pt x="717" y="221"/>
                      </a:lnTo>
                      <a:lnTo>
                        <a:pt x="717" y="221"/>
                      </a:lnTo>
                      <a:lnTo>
                        <a:pt x="717" y="221"/>
                      </a:lnTo>
                      <a:lnTo>
                        <a:pt x="715" y="223"/>
                      </a:lnTo>
                      <a:lnTo>
                        <a:pt x="715" y="223"/>
                      </a:lnTo>
                      <a:lnTo>
                        <a:pt x="715" y="225"/>
                      </a:lnTo>
                      <a:lnTo>
                        <a:pt x="715" y="225"/>
                      </a:lnTo>
                      <a:lnTo>
                        <a:pt x="715" y="227"/>
                      </a:lnTo>
                      <a:lnTo>
                        <a:pt x="715" y="231"/>
                      </a:lnTo>
                      <a:lnTo>
                        <a:pt x="713" y="232"/>
                      </a:lnTo>
                      <a:lnTo>
                        <a:pt x="713" y="234"/>
                      </a:lnTo>
                      <a:lnTo>
                        <a:pt x="713" y="234"/>
                      </a:lnTo>
                      <a:lnTo>
                        <a:pt x="713" y="236"/>
                      </a:lnTo>
                      <a:lnTo>
                        <a:pt x="713" y="238"/>
                      </a:lnTo>
                      <a:lnTo>
                        <a:pt x="713" y="238"/>
                      </a:lnTo>
                      <a:lnTo>
                        <a:pt x="713" y="238"/>
                      </a:lnTo>
                      <a:lnTo>
                        <a:pt x="713" y="240"/>
                      </a:lnTo>
                      <a:lnTo>
                        <a:pt x="713" y="240"/>
                      </a:lnTo>
                      <a:lnTo>
                        <a:pt x="713" y="242"/>
                      </a:lnTo>
                      <a:lnTo>
                        <a:pt x="713" y="242"/>
                      </a:lnTo>
                      <a:lnTo>
                        <a:pt x="713" y="244"/>
                      </a:lnTo>
                      <a:lnTo>
                        <a:pt x="713" y="244"/>
                      </a:lnTo>
                      <a:lnTo>
                        <a:pt x="712" y="246"/>
                      </a:lnTo>
                      <a:lnTo>
                        <a:pt x="710" y="247"/>
                      </a:lnTo>
                      <a:lnTo>
                        <a:pt x="710" y="251"/>
                      </a:lnTo>
                      <a:lnTo>
                        <a:pt x="706" y="255"/>
                      </a:lnTo>
                      <a:lnTo>
                        <a:pt x="706" y="257"/>
                      </a:lnTo>
                      <a:lnTo>
                        <a:pt x="706" y="259"/>
                      </a:lnTo>
                      <a:lnTo>
                        <a:pt x="706" y="259"/>
                      </a:lnTo>
                      <a:lnTo>
                        <a:pt x="706" y="261"/>
                      </a:lnTo>
                      <a:lnTo>
                        <a:pt x="706" y="262"/>
                      </a:lnTo>
                      <a:lnTo>
                        <a:pt x="704" y="264"/>
                      </a:lnTo>
                      <a:lnTo>
                        <a:pt x="702" y="264"/>
                      </a:lnTo>
                      <a:lnTo>
                        <a:pt x="702" y="264"/>
                      </a:lnTo>
                      <a:lnTo>
                        <a:pt x="702" y="264"/>
                      </a:lnTo>
                      <a:lnTo>
                        <a:pt x="702" y="266"/>
                      </a:lnTo>
                      <a:lnTo>
                        <a:pt x="702" y="266"/>
                      </a:lnTo>
                      <a:lnTo>
                        <a:pt x="700" y="266"/>
                      </a:lnTo>
                      <a:lnTo>
                        <a:pt x="700" y="270"/>
                      </a:lnTo>
                      <a:lnTo>
                        <a:pt x="700" y="272"/>
                      </a:lnTo>
                      <a:lnTo>
                        <a:pt x="698" y="272"/>
                      </a:lnTo>
                      <a:lnTo>
                        <a:pt x="698" y="274"/>
                      </a:lnTo>
                      <a:lnTo>
                        <a:pt x="698" y="276"/>
                      </a:lnTo>
                      <a:lnTo>
                        <a:pt x="698" y="277"/>
                      </a:lnTo>
                      <a:lnTo>
                        <a:pt x="698" y="277"/>
                      </a:lnTo>
                      <a:lnTo>
                        <a:pt x="698" y="279"/>
                      </a:lnTo>
                      <a:lnTo>
                        <a:pt x="698" y="279"/>
                      </a:lnTo>
                      <a:lnTo>
                        <a:pt x="698" y="281"/>
                      </a:lnTo>
                      <a:lnTo>
                        <a:pt x="698" y="281"/>
                      </a:lnTo>
                      <a:lnTo>
                        <a:pt x="698" y="283"/>
                      </a:lnTo>
                      <a:lnTo>
                        <a:pt x="698" y="285"/>
                      </a:lnTo>
                      <a:lnTo>
                        <a:pt x="700" y="285"/>
                      </a:lnTo>
                      <a:lnTo>
                        <a:pt x="700" y="287"/>
                      </a:lnTo>
                      <a:lnTo>
                        <a:pt x="700" y="287"/>
                      </a:lnTo>
                      <a:lnTo>
                        <a:pt x="702" y="287"/>
                      </a:lnTo>
                      <a:lnTo>
                        <a:pt x="702" y="289"/>
                      </a:lnTo>
                      <a:lnTo>
                        <a:pt x="700" y="289"/>
                      </a:lnTo>
                      <a:lnTo>
                        <a:pt x="700" y="289"/>
                      </a:lnTo>
                      <a:lnTo>
                        <a:pt x="700" y="291"/>
                      </a:lnTo>
                      <a:lnTo>
                        <a:pt x="700" y="292"/>
                      </a:lnTo>
                      <a:lnTo>
                        <a:pt x="700" y="302"/>
                      </a:lnTo>
                      <a:lnTo>
                        <a:pt x="698" y="304"/>
                      </a:lnTo>
                      <a:lnTo>
                        <a:pt x="700" y="304"/>
                      </a:lnTo>
                      <a:lnTo>
                        <a:pt x="698" y="304"/>
                      </a:lnTo>
                      <a:lnTo>
                        <a:pt x="697" y="304"/>
                      </a:lnTo>
                      <a:lnTo>
                        <a:pt x="697" y="306"/>
                      </a:lnTo>
                      <a:lnTo>
                        <a:pt x="697" y="306"/>
                      </a:lnTo>
                      <a:lnTo>
                        <a:pt x="695" y="308"/>
                      </a:lnTo>
                      <a:lnTo>
                        <a:pt x="695" y="308"/>
                      </a:lnTo>
                      <a:lnTo>
                        <a:pt x="695" y="308"/>
                      </a:lnTo>
                      <a:lnTo>
                        <a:pt x="695" y="308"/>
                      </a:lnTo>
                      <a:lnTo>
                        <a:pt x="693" y="309"/>
                      </a:lnTo>
                      <a:lnTo>
                        <a:pt x="693" y="309"/>
                      </a:lnTo>
                      <a:lnTo>
                        <a:pt x="693" y="309"/>
                      </a:lnTo>
                      <a:lnTo>
                        <a:pt x="693" y="309"/>
                      </a:lnTo>
                      <a:lnTo>
                        <a:pt x="693" y="309"/>
                      </a:lnTo>
                      <a:lnTo>
                        <a:pt x="693" y="311"/>
                      </a:lnTo>
                      <a:lnTo>
                        <a:pt x="691" y="313"/>
                      </a:lnTo>
                      <a:lnTo>
                        <a:pt x="691" y="313"/>
                      </a:lnTo>
                      <a:lnTo>
                        <a:pt x="691" y="313"/>
                      </a:lnTo>
                      <a:lnTo>
                        <a:pt x="691" y="313"/>
                      </a:lnTo>
                      <a:lnTo>
                        <a:pt x="689" y="313"/>
                      </a:lnTo>
                      <a:lnTo>
                        <a:pt x="689" y="313"/>
                      </a:lnTo>
                      <a:lnTo>
                        <a:pt x="689" y="315"/>
                      </a:lnTo>
                      <a:lnTo>
                        <a:pt x="687" y="317"/>
                      </a:lnTo>
                      <a:lnTo>
                        <a:pt x="689" y="317"/>
                      </a:lnTo>
                      <a:lnTo>
                        <a:pt x="687" y="319"/>
                      </a:lnTo>
                      <a:lnTo>
                        <a:pt x="685" y="319"/>
                      </a:lnTo>
                      <a:lnTo>
                        <a:pt x="683" y="319"/>
                      </a:lnTo>
                      <a:lnTo>
                        <a:pt x="683" y="321"/>
                      </a:lnTo>
                      <a:lnTo>
                        <a:pt x="685" y="321"/>
                      </a:lnTo>
                      <a:lnTo>
                        <a:pt x="687" y="321"/>
                      </a:lnTo>
                      <a:lnTo>
                        <a:pt x="687" y="321"/>
                      </a:lnTo>
                      <a:lnTo>
                        <a:pt x="687" y="321"/>
                      </a:lnTo>
                      <a:lnTo>
                        <a:pt x="687" y="323"/>
                      </a:lnTo>
                      <a:lnTo>
                        <a:pt x="687" y="323"/>
                      </a:lnTo>
                      <a:lnTo>
                        <a:pt x="687" y="323"/>
                      </a:lnTo>
                      <a:lnTo>
                        <a:pt x="687" y="323"/>
                      </a:lnTo>
                      <a:lnTo>
                        <a:pt x="687" y="323"/>
                      </a:lnTo>
                      <a:lnTo>
                        <a:pt x="687" y="323"/>
                      </a:lnTo>
                      <a:lnTo>
                        <a:pt x="687" y="323"/>
                      </a:lnTo>
                      <a:lnTo>
                        <a:pt x="687" y="323"/>
                      </a:lnTo>
                      <a:lnTo>
                        <a:pt x="687" y="323"/>
                      </a:lnTo>
                      <a:lnTo>
                        <a:pt x="687" y="324"/>
                      </a:lnTo>
                      <a:lnTo>
                        <a:pt x="687" y="324"/>
                      </a:lnTo>
                      <a:lnTo>
                        <a:pt x="685" y="323"/>
                      </a:lnTo>
                      <a:lnTo>
                        <a:pt x="685" y="321"/>
                      </a:lnTo>
                      <a:lnTo>
                        <a:pt x="683" y="321"/>
                      </a:lnTo>
                      <a:lnTo>
                        <a:pt x="683" y="319"/>
                      </a:lnTo>
                      <a:lnTo>
                        <a:pt x="682" y="319"/>
                      </a:lnTo>
                      <a:lnTo>
                        <a:pt x="682" y="319"/>
                      </a:lnTo>
                      <a:lnTo>
                        <a:pt x="674" y="319"/>
                      </a:lnTo>
                      <a:lnTo>
                        <a:pt x="672" y="317"/>
                      </a:lnTo>
                      <a:lnTo>
                        <a:pt x="668" y="311"/>
                      </a:lnTo>
                      <a:lnTo>
                        <a:pt x="667" y="311"/>
                      </a:lnTo>
                      <a:lnTo>
                        <a:pt x="667" y="311"/>
                      </a:lnTo>
                      <a:lnTo>
                        <a:pt x="663" y="308"/>
                      </a:lnTo>
                      <a:lnTo>
                        <a:pt x="661" y="308"/>
                      </a:lnTo>
                      <a:lnTo>
                        <a:pt x="661" y="308"/>
                      </a:lnTo>
                      <a:lnTo>
                        <a:pt x="661" y="308"/>
                      </a:lnTo>
                      <a:lnTo>
                        <a:pt x="659" y="306"/>
                      </a:lnTo>
                      <a:lnTo>
                        <a:pt x="659" y="306"/>
                      </a:lnTo>
                      <a:lnTo>
                        <a:pt x="657" y="306"/>
                      </a:lnTo>
                      <a:lnTo>
                        <a:pt x="655" y="302"/>
                      </a:lnTo>
                      <a:lnTo>
                        <a:pt x="655" y="302"/>
                      </a:lnTo>
                      <a:lnTo>
                        <a:pt x="653" y="302"/>
                      </a:lnTo>
                      <a:lnTo>
                        <a:pt x="653" y="302"/>
                      </a:lnTo>
                      <a:lnTo>
                        <a:pt x="653" y="300"/>
                      </a:lnTo>
                      <a:lnTo>
                        <a:pt x="653" y="300"/>
                      </a:lnTo>
                      <a:lnTo>
                        <a:pt x="653" y="300"/>
                      </a:lnTo>
                      <a:lnTo>
                        <a:pt x="652" y="300"/>
                      </a:lnTo>
                      <a:lnTo>
                        <a:pt x="652" y="298"/>
                      </a:lnTo>
                      <a:lnTo>
                        <a:pt x="648" y="296"/>
                      </a:lnTo>
                      <a:lnTo>
                        <a:pt x="648" y="294"/>
                      </a:lnTo>
                      <a:lnTo>
                        <a:pt x="648" y="294"/>
                      </a:lnTo>
                      <a:lnTo>
                        <a:pt x="646" y="292"/>
                      </a:lnTo>
                      <a:lnTo>
                        <a:pt x="646" y="291"/>
                      </a:lnTo>
                      <a:lnTo>
                        <a:pt x="646" y="289"/>
                      </a:lnTo>
                      <a:lnTo>
                        <a:pt x="644" y="289"/>
                      </a:lnTo>
                      <a:lnTo>
                        <a:pt x="644" y="289"/>
                      </a:lnTo>
                      <a:lnTo>
                        <a:pt x="644" y="289"/>
                      </a:lnTo>
                      <a:lnTo>
                        <a:pt x="644" y="287"/>
                      </a:lnTo>
                      <a:lnTo>
                        <a:pt x="644" y="287"/>
                      </a:lnTo>
                      <a:lnTo>
                        <a:pt x="644" y="289"/>
                      </a:lnTo>
                      <a:lnTo>
                        <a:pt x="644" y="289"/>
                      </a:lnTo>
                      <a:lnTo>
                        <a:pt x="642" y="287"/>
                      </a:lnTo>
                      <a:lnTo>
                        <a:pt x="642" y="287"/>
                      </a:lnTo>
                      <a:lnTo>
                        <a:pt x="642" y="283"/>
                      </a:lnTo>
                      <a:lnTo>
                        <a:pt x="640" y="283"/>
                      </a:lnTo>
                      <a:lnTo>
                        <a:pt x="640" y="283"/>
                      </a:lnTo>
                      <a:lnTo>
                        <a:pt x="640" y="281"/>
                      </a:lnTo>
                      <a:lnTo>
                        <a:pt x="638" y="279"/>
                      </a:lnTo>
                      <a:lnTo>
                        <a:pt x="636" y="277"/>
                      </a:lnTo>
                      <a:lnTo>
                        <a:pt x="627" y="272"/>
                      </a:lnTo>
                      <a:lnTo>
                        <a:pt x="627" y="272"/>
                      </a:lnTo>
                      <a:lnTo>
                        <a:pt x="627" y="272"/>
                      </a:lnTo>
                      <a:lnTo>
                        <a:pt x="625" y="268"/>
                      </a:lnTo>
                      <a:lnTo>
                        <a:pt x="623" y="266"/>
                      </a:lnTo>
                      <a:lnTo>
                        <a:pt x="623" y="266"/>
                      </a:lnTo>
                      <a:lnTo>
                        <a:pt x="623" y="266"/>
                      </a:lnTo>
                      <a:lnTo>
                        <a:pt x="620" y="262"/>
                      </a:lnTo>
                      <a:lnTo>
                        <a:pt x="618" y="261"/>
                      </a:lnTo>
                      <a:lnTo>
                        <a:pt x="618" y="261"/>
                      </a:lnTo>
                      <a:lnTo>
                        <a:pt x="618" y="259"/>
                      </a:lnTo>
                      <a:lnTo>
                        <a:pt x="616" y="259"/>
                      </a:lnTo>
                      <a:lnTo>
                        <a:pt x="616" y="257"/>
                      </a:lnTo>
                      <a:lnTo>
                        <a:pt x="616" y="257"/>
                      </a:lnTo>
                      <a:lnTo>
                        <a:pt x="616" y="257"/>
                      </a:lnTo>
                      <a:lnTo>
                        <a:pt x="616" y="257"/>
                      </a:lnTo>
                      <a:lnTo>
                        <a:pt x="616" y="255"/>
                      </a:lnTo>
                      <a:lnTo>
                        <a:pt x="614" y="255"/>
                      </a:lnTo>
                      <a:lnTo>
                        <a:pt x="614" y="255"/>
                      </a:lnTo>
                      <a:lnTo>
                        <a:pt x="616" y="257"/>
                      </a:lnTo>
                      <a:lnTo>
                        <a:pt x="614" y="257"/>
                      </a:lnTo>
                      <a:lnTo>
                        <a:pt x="614" y="255"/>
                      </a:lnTo>
                      <a:lnTo>
                        <a:pt x="612" y="253"/>
                      </a:lnTo>
                      <a:lnTo>
                        <a:pt x="612" y="251"/>
                      </a:lnTo>
                      <a:lnTo>
                        <a:pt x="612" y="249"/>
                      </a:lnTo>
                      <a:lnTo>
                        <a:pt x="610" y="247"/>
                      </a:lnTo>
                      <a:lnTo>
                        <a:pt x="612" y="246"/>
                      </a:lnTo>
                      <a:lnTo>
                        <a:pt x="612" y="242"/>
                      </a:lnTo>
                      <a:lnTo>
                        <a:pt x="614" y="240"/>
                      </a:lnTo>
                      <a:lnTo>
                        <a:pt x="612" y="238"/>
                      </a:lnTo>
                      <a:lnTo>
                        <a:pt x="612" y="236"/>
                      </a:lnTo>
                      <a:lnTo>
                        <a:pt x="610" y="236"/>
                      </a:lnTo>
                      <a:lnTo>
                        <a:pt x="610" y="236"/>
                      </a:lnTo>
                      <a:lnTo>
                        <a:pt x="610" y="234"/>
                      </a:lnTo>
                      <a:lnTo>
                        <a:pt x="608" y="234"/>
                      </a:lnTo>
                      <a:lnTo>
                        <a:pt x="608" y="231"/>
                      </a:lnTo>
                      <a:lnTo>
                        <a:pt x="608" y="229"/>
                      </a:lnTo>
                      <a:lnTo>
                        <a:pt x="608" y="229"/>
                      </a:lnTo>
                      <a:lnTo>
                        <a:pt x="610" y="227"/>
                      </a:lnTo>
                      <a:lnTo>
                        <a:pt x="610" y="227"/>
                      </a:lnTo>
                      <a:lnTo>
                        <a:pt x="608" y="225"/>
                      </a:lnTo>
                      <a:lnTo>
                        <a:pt x="608" y="225"/>
                      </a:lnTo>
                      <a:lnTo>
                        <a:pt x="608" y="221"/>
                      </a:lnTo>
                      <a:lnTo>
                        <a:pt x="608" y="221"/>
                      </a:lnTo>
                      <a:lnTo>
                        <a:pt x="610" y="221"/>
                      </a:lnTo>
                      <a:lnTo>
                        <a:pt x="608" y="219"/>
                      </a:lnTo>
                      <a:lnTo>
                        <a:pt x="608" y="219"/>
                      </a:lnTo>
                      <a:lnTo>
                        <a:pt x="608" y="219"/>
                      </a:lnTo>
                      <a:lnTo>
                        <a:pt x="608" y="217"/>
                      </a:lnTo>
                      <a:lnTo>
                        <a:pt x="606" y="217"/>
                      </a:lnTo>
                      <a:lnTo>
                        <a:pt x="606" y="217"/>
                      </a:lnTo>
                      <a:lnTo>
                        <a:pt x="606" y="217"/>
                      </a:lnTo>
                      <a:lnTo>
                        <a:pt x="605" y="217"/>
                      </a:lnTo>
                      <a:lnTo>
                        <a:pt x="603" y="215"/>
                      </a:lnTo>
                      <a:lnTo>
                        <a:pt x="603" y="215"/>
                      </a:lnTo>
                      <a:lnTo>
                        <a:pt x="603" y="214"/>
                      </a:lnTo>
                      <a:lnTo>
                        <a:pt x="601" y="212"/>
                      </a:lnTo>
                      <a:lnTo>
                        <a:pt x="599" y="210"/>
                      </a:lnTo>
                      <a:lnTo>
                        <a:pt x="599" y="208"/>
                      </a:lnTo>
                      <a:lnTo>
                        <a:pt x="599" y="208"/>
                      </a:lnTo>
                      <a:lnTo>
                        <a:pt x="597" y="208"/>
                      </a:lnTo>
                      <a:lnTo>
                        <a:pt x="597" y="208"/>
                      </a:lnTo>
                      <a:lnTo>
                        <a:pt x="597" y="208"/>
                      </a:lnTo>
                      <a:lnTo>
                        <a:pt x="597" y="208"/>
                      </a:lnTo>
                      <a:lnTo>
                        <a:pt x="597" y="206"/>
                      </a:lnTo>
                      <a:lnTo>
                        <a:pt x="593" y="204"/>
                      </a:lnTo>
                      <a:lnTo>
                        <a:pt x="593" y="202"/>
                      </a:lnTo>
                      <a:lnTo>
                        <a:pt x="591" y="202"/>
                      </a:lnTo>
                      <a:lnTo>
                        <a:pt x="590" y="200"/>
                      </a:lnTo>
                      <a:lnTo>
                        <a:pt x="588" y="200"/>
                      </a:lnTo>
                      <a:lnTo>
                        <a:pt x="588" y="199"/>
                      </a:lnTo>
                      <a:lnTo>
                        <a:pt x="588" y="197"/>
                      </a:lnTo>
                      <a:lnTo>
                        <a:pt x="586" y="195"/>
                      </a:lnTo>
                      <a:lnTo>
                        <a:pt x="586" y="195"/>
                      </a:lnTo>
                      <a:lnTo>
                        <a:pt x="586" y="195"/>
                      </a:lnTo>
                      <a:lnTo>
                        <a:pt x="584" y="191"/>
                      </a:lnTo>
                      <a:lnTo>
                        <a:pt x="584" y="191"/>
                      </a:lnTo>
                      <a:lnTo>
                        <a:pt x="584" y="187"/>
                      </a:lnTo>
                      <a:lnTo>
                        <a:pt x="584" y="185"/>
                      </a:lnTo>
                      <a:lnTo>
                        <a:pt x="582" y="185"/>
                      </a:lnTo>
                      <a:lnTo>
                        <a:pt x="578" y="184"/>
                      </a:lnTo>
                      <a:lnTo>
                        <a:pt x="578" y="184"/>
                      </a:lnTo>
                      <a:lnTo>
                        <a:pt x="578" y="182"/>
                      </a:lnTo>
                      <a:lnTo>
                        <a:pt x="578" y="182"/>
                      </a:lnTo>
                      <a:lnTo>
                        <a:pt x="578" y="182"/>
                      </a:lnTo>
                      <a:lnTo>
                        <a:pt x="578" y="182"/>
                      </a:lnTo>
                      <a:lnTo>
                        <a:pt x="578" y="180"/>
                      </a:lnTo>
                      <a:lnTo>
                        <a:pt x="578" y="180"/>
                      </a:lnTo>
                      <a:lnTo>
                        <a:pt x="576" y="182"/>
                      </a:lnTo>
                      <a:lnTo>
                        <a:pt x="576" y="182"/>
                      </a:lnTo>
                      <a:lnTo>
                        <a:pt x="578" y="184"/>
                      </a:lnTo>
                      <a:lnTo>
                        <a:pt x="576" y="184"/>
                      </a:lnTo>
                      <a:lnTo>
                        <a:pt x="576" y="180"/>
                      </a:lnTo>
                      <a:lnTo>
                        <a:pt x="576" y="176"/>
                      </a:lnTo>
                      <a:lnTo>
                        <a:pt x="576" y="172"/>
                      </a:lnTo>
                      <a:lnTo>
                        <a:pt x="575" y="170"/>
                      </a:lnTo>
                      <a:lnTo>
                        <a:pt x="575" y="170"/>
                      </a:lnTo>
                      <a:lnTo>
                        <a:pt x="575" y="169"/>
                      </a:lnTo>
                      <a:lnTo>
                        <a:pt x="575" y="169"/>
                      </a:lnTo>
                      <a:lnTo>
                        <a:pt x="575" y="167"/>
                      </a:lnTo>
                      <a:lnTo>
                        <a:pt x="575" y="167"/>
                      </a:lnTo>
                      <a:lnTo>
                        <a:pt x="575" y="165"/>
                      </a:lnTo>
                      <a:lnTo>
                        <a:pt x="575" y="163"/>
                      </a:lnTo>
                      <a:lnTo>
                        <a:pt x="575" y="163"/>
                      </a:lnTo>
                      <a:lnTo>
                        <a:pt x="575" y="161"/>
                      </a:lnTo>
                      <a:lnTo>
                        <a:pt x="575" y="159"/>
                      </a:lnTo>
                      <a:lnTo>
                        <a:pt x="575" y="159"/>
                      </a:lnTo>
                      <a:lnTo>
                        <a:pt x="575" y="159"/>
                      </a:lnTo>
                      <a:lnTo>
                        <a:pt x="573" y="155"/>
                      </a:lnTo>
                      <a:lnTo>
                        <a:pt x="573" y="155"/>
                      </a:lnTo>
                      <a:lnTo>
                        <a:pt x="571" y="155"/>
                      </a:lnTo>
                      <a:lnTo>
                        <a:pt x="571" y="154"/>
                      </a:lnTo>
                      <a:lnTo>
                        <a:pt x="569" y="152"/>
                      </a:lnTo>
                      <a:lnTo>
                        <a:pt x="569" y="152"/>
                      </a:lnTo>
                      <a:lnTo>
                        <a:pt x="571" y="150"/>
                      </a:lnTo>
                      <a:lnTo>
                        <a:pt x="571" y="148"/>
                      </a:lnTo>
                      <a:lnTo>
                        <a:pt x="569" y="146"/>
                      </a:lnTo>
                      <a:lnTo>
                        <a:pt x="567" y="144"/>
                      </a:lnTo>
                      <a:lnTo>
                        <a:pt x="567" y="142"/>
                      </a:lnTo>
                      <a:lnTo>
                        <a:pt x="567" y="142"/>
                      </a:lnTo>
                      <a:lnTo>
                        <a:pt x="567" y="142"/>
                      </a:lnTo>
                      <a:lnTo>
                        <a:pt x="567" y="142"/>
                      </a:lnTo>
                      <a:lnTo>
                        <a:pt x="567" y="142"/>
                      </a:lnTo>
                      <a:lnTo>
                        <a:pt x="567" y="142"/>
                      </a:lnTo>
                      <a:lnTo>
                        <a:pt x="567" y="140"/>
                      </a:lnTo>
                      <a:lnTo>
                        <a:pt x="567" y="140"/>
                      </a:lnTo>
                      <a:lnTo>
                        <a:pt x="565" y="140"/>
                      </a:lnTo>
                      <a:lnTo>
                        <a:pt x="565" y="140"/>
                      </a:lnTo>
                      <a:lnTo>
                        <a:pt x="565" y="140"/>
                      </a:lnTo>
                      <a:lnTo>
                        <a:pt x="567" y="140"/>
                      </a:lnTo>
                      <a:lnTo>
                        <a:pt x="567" y="142"/>
                      </a:lnTo>
                      <a:lnTo>
                        <a:pt x="565" y="142"/>
                      </a:lnTo>
                      <a:lnTo>
                        <a:pt x="565" y="140"/>
                      </a:lnTo>
                      <a:lnTo>
                        <a:pt x="565" y="140"/>
                      </a:lnTo>
                      <a:lnTo>
                        <a:pt x="563" y="140"/>
                      </a:lnTo>
                      <a:lnTo>
                        <a:pt x="563" y="140"/>
                      </a:lnTo>
                      <a:lnTo>
                        <a:pt x="561" y="140"/>
                      </a:lnTo>
                      <a:lnTo>
                        <a:pt x="561" y="142"/>
                      </a:lnTo>
                      <a:lnTo>
                        <a:pt x="559" y="144"/>
                      </a:lnTo>
                      <a:lnTo>
                        <a:pt x="559" y="144"/>
                      </a:lnTo>
                      <a:lnTo>
                        <a:pt x="559" y="146"/>
                      </a:lnTo>
                      <a:lnTo>
                        <a:pt x="559" y="148"/>
                      </a:lnTo>
                      <a:lnTo>
                        <a:pt x="559" y="148"/>
                      </a:lnTo>
                      <a:lnTo>
                        <a:pt x="561" y="148"/>
                      </a:lnTo>
                      <a:lnTo>
                        <a:pt x="559" y="150"/>
                      </a:lnTo>
                      <a:lnTo>
                        <a:pt x="554" y="157"/>
                      </a:lnTo>
                      <a:lnTo>
                        <a:pt x="554" y="159"/>
                      </a:lnTo>
                      <a:lnTo>
                        <a:pt x="554" y="159"/>
                      </a:lnTo>
                      <a:lnTo>
                        <a:pt x="552" y="163"/>
                      </a:lnTo>
                      <a:lnTo>
                        <a:pt x="550" y="165"/>
                      </a:lnTo>
                      <a:lnTo>
                        <a:pt x="550" y="169"/>
                      </a:lnTo>
                      <a:lnTo>
                        <a:pt x="550" y="170"/>
                      </a:lnTo>
                      <a:lnTo>
                        <a:pt x="550" y="170"/>
                      </a:lnTo>
                      <a:lnTo>
                        <a:pt x="550" y="170"/>
                      </a:lnTo>
                      <a:lnTo>
                        <a:pt x="550" y="172"/>
                      </a:lnTo>
                      <a:lnTo>
                        <a:pt x="552" y="174"/>
                      </a:lnTo>
                      <a:lnTo>
                        <a:pt x="552" y="176"/>
                      </a:lnTo>
                      <a:lnTo>
                        <a:pt x="554" y="176"/>
                      </a:lnTo>
                      <a:lnTo>
                        <a:pt x="556" y="180"/>
                      </a:lnTo>
                      <a:lnTo>
                        <a:pt x="558" y="180"/>
                      </a:lnTo>
                      <a:lnTo>
                        <a:pt x="561" y="184"/>
                      </a:lnTo>
                      <a:lnTo>
                        <a:pt x="563" y="185"/>
                      </a:lnTo>
                      <a:lnTo>
                        <a:pt x="565" y="187"/>
                      </a:lnTo>
                      <a:lnTo>
                        <a:pt x="567" y="189"/>
                      </a:lnTo>
                      <a:lnTo>
                        <a:pt x="567" y="191"/>
                      </a:lnTo>
                      <a:lnTo>
                        <a:pt x="567" y="193"/>
                      </a:lnTo>
                      <a:lnTo>
                        <a:pt x="569" y="197"/>
                      </a:lnTo>
                      <a:lnTo>
                        <a:pt x="569" y="199"/>
                      </a:lnTo>
                      <a:lnTo>
                        <a:pt x="571" y="200"/>
                      </a:lnTo>
                      <a:lnTo>
                        <a:pt x="571" y="200"/>
                      </a:lnTo>
                      <a:lnTo>
                        <a:pt x="571" y="202"/>
                      </a:lnTo>
                      <a:lnTo>
                        <a:pt x="573" y="212"/>
                      </a:lnTo>
                      <a:lnTo>
                        <a:pt x="573" y="214"/>
                      </a:lnTo>
                      <a:lnTo>
                        <a:pt x="573" y="214"/>
                      </a:lnTo>
                      <a:lnTo>
                        <a:pt x="571" y="214"/>
                      </a:lnTo>
                      <a:lnTo>
                        <a:pt x="571" y="215"/>
                      </a:lnTo>
                      <a:lnTo>
                        <a:pt x="571" y="215"/>
                      </a:lnTo>
                      <a:lnTo>
                        <a:pt x="571" y="215"/>
                      </a:lnTo>
                      <a:lnTo>
                        <a:pt x="571" y="217"/>
                      </a:lnTo>
                      <a:lnTo>
                        <a:pt x="571" y="219"/>
                      </a:lnTo>
                      <a:lnTo>
                        <a:pt x="571" y="223"/>
                      </a:lnTo>
                      <a:lnTo>
                        <a:pt x="571" y="223"/>
                      </a:lnTo>
                      <a:lnTo>
                        <a:pt x="573" y="225"/>
                      </a:lnTo>
                      <a:lnTo>
                        <a:pt x="573" y="227"/>
                      </a:lnTo>
                      <a:lnTo>
                        <a:pt x="575" y="227"/>
                      </a:lnTo>
                      <a:lnTo>
                        <a:pt x="575" y="229"/>
                      </a:lnTo>
                      <a:lnTo>
                        <a:pt x="575" y="231"/>
                      </a:lnTo>
                      <a:lnTo>
                        <a:pt x="576" y="232"/>
                      </a:lnTo>
                      <a:lnTo>
                        <a:pt x="576" y="232"/>
                      </a:lnTo>
                      <a:lnTo>
                        <a:pt x="578" y="236"/>
                      </a:lnTo>
                      <a:lnTo>
                        <a:pt x="582" y="236"/>
                      </a:lnTo>
                      <a:lnTo>
                        <a:pt x="584" y="238"/>
                      </a:lnTo>
                      <a:lnTo>
                        <a:pt x="584" y="240"/>
                      </a:lnTo>
                      <a:lnTo>
                        <a:pt x="588" y="253"/>
                      </a:lnTo>
                      <a:lnTo>
                        <a:pt x="588" y="255"/>
                      </a:lnTo>
                      <a:lnTo>
                        <a:pt x="588" y="255"/>
                      </a:lnTo>
                      <a:lnTo>
                        <a:pt x="591" y="257"/>
                      </a:lnTo>
                      <a:lnTo>
                        <a:pt x="593" y="259"/>
                      </a:lnTo>
                      <a:lnTo>
                        <a:pt x="593" y="261"/>
                      </a:lnTo>
                      <a:lnTo>
                        <a:pt x="595" y="261"/>
                      </a:lnTo>
                      <a:lnTo>
                        <a:pt x="597" y="262"/>
                      </a:lnTo>
                      <a:lnTo>
                        <a:pt x="597" y="262"/>
                      </a:lnTo>
                      <a:lnTo>
                        <a:pt x="597" y="264"/>
                      </a:lnTo>
                      <a:lnTo>
                        <a:pt x="601" y="268"/>
                      </a:lnTo>
                      <a:lnTo>
                        <a:pt x="601" y="268"/>
                      </a:lnTo>
                      <a:lnTo>
                        <a:pt x="601" y="270"/>
                      </a:lnTo>
                      <a:lnTo>
                        <a:pt x="601" y="270"/>
                      </a:lnTo>
                      <a:lnTo>
                        <a:pt x="603" y="272"/>
                      </a:lnTo>
                      <a:lnTo>
                        <a:pt x="605" y="274"/>
                      </a:lnTo>
                      <a:lnTo>
                        <a:pt x="605" y="276"/>
                      </a:lnTo>
                      <a:lnTo>
                        <a:pt x="605" y="276"/>
                      </a:lnTo>
                      <a:lnTo>
                        <a:pt x="605" y="277"/>
                      </a:lnTo>
                      <a:lnTo>
                        <a:pt x="606" y="277"/>
                      </a:lnTo>
                      <a:lnTo>
                        <a:pt x="606" y="279"/>
                      </a:lnTo>
                      <a:lnTo>
                        <a:pt x="606" y="279"/>
                      </a:lnTo>
                      <a:lnTo>
                        <a:pt x="608" y="281"/>
                      </a:lnTo>
                      <a:lnTo>
                        <a:pt x="612" y="285"/>
                      </a:lnTo>
                      <a:lnTo>
                        <a:pt x="612" y="287"/>
                      </a:lnTo>
                      <a:lnTo>
                        <a:pt x="612" y="287"/>
                      </a:lnTo>
                      <a:lnTo>
                        <a:pt x="614" y="287"/>
                      </a:lnTo>
                      <a:lnTo>
                        <a:pt x="614" y="287"/>
                      </a:lnTo>
                      <a:lnTo>
                        <a:pt x="614" y="289"/>
                      </a:lnTo>
                      <a:lnTo>
                        <a:pt x="614" y="291"/>
                      </a:lnTo>
                      <a:lnTo>
                        <a:pt x="614" y="291"/>
                      </a:lnTo>
                      <a:lnTo>
                        <a:pt x="616" y="291"/>
                      </a:lnTo>
                      <a:lnTo>
                        <a:pt x="618" y="291"/>
                      </a:lnTo>
                      <a:lnTo>
                        <a:pt x="620" y="294"/>
                      </a:lnTo>
                      <a:lnTo>
                        <a:pt x="621" y="294"/>
                      </a:lnTo>
                      <a:lnTo>
                        <a:pt x="621" y="296"/>
                      </a:lnTo>
                      <a:lnTo>
                        <a:pt x="621" y="298"/>
                      </a:lnTo>
                      <a:lnTo>
                        <a:pt x="621" y="298"/>
                      </a:lnTo>
                      <a:lnTo>
                        <a:pt x="621" y="298"/>
                      </a:lnTo>
                      <a:lnTo>
                        <a:pt x="623" y="298"/>
                      </a:lnTo>
                      <a:lnTo>
                        <a:pt x="623" y="298"/>
                      </a:lnTo>
                      <a:lnTo>
                        <a:pt x="625" y="300"/>
                      </a:lnTo>
                      <a:lnTo>
                        <a:pt x="629" y="300"/>
                      </a:lnTo>
                      <a:lnTo>
                        <a:pt x="635" y="306"/>
                      </a:lnTo>
                      <a:lnTo>
                        <a:pt x="635" y="309"/>
                      </a:lnTo>
                      <a:lnTo>
                        <a:pt x="636" y="309"/>
                      </a:lnTo>
                      <a:lnTo>
                        <a:pt x="638" y="313"/>
                      </a:lnTo>
                      <a:lnTo>
                        <a:pt x="638" y="315"/>
                      </a:lnTo>
                      <a:lnTo>
                        <a:pt x="638" y="317"/>
                      </a:lnTo>
                      <a:lnTo>
                        <a:pt x="638" y="317"/>
                      </a:lnTo>
                      <a:lnTo>
                        <a:pt x="638" y="319"/>
                      </a:lnTo>
                      <a:lnTo>
                        <a:pt x="638" y="319"/>
                      </a:lnTo>
                      <a:lnTo>
                        <a:pt x="638" y="319"/>
                      </a:lnTo>
                      <a:lnTo>
                        <a:pt x="636" y="317"/>
                      </a:lnTo>
                      <a:lnTo>
                        <a:pt x="635" y="315"/>
                      </a:lnTo>
                      <a:lnTo>
                        <a:pt x="633" y="315"/>
                      </a:lnTo>
                      <a:lnTo>
                        <a:pt x="633" y="315"/>
                      </a:lnTo>
                      <a:lnTo>
                        <a:pt x="631" y="315"/>
                      </a:lnTo>
                      <a:lnTo>
                        <a:pt x="631" y="315"/>
                      </a:lnTo>
                      <a:lnTo>
                        <a:pt x="631" y="317"/>
                      </a:lnTo>
                      <a:lnTo>
                        <a:pt x="631" y="317"/>
                      </a:lnTo>
                      <a:lnTo>
                        <a:pt x="633" y="319"/>
                      </a:lnTo>
                      <a:lnTo>
                        <a:pt x="633" y="321"/>
                      </a:lnTo>
                      <a:lnTo>
                        <a:pt x="635" y="321"/>
                      </a:lnTo>
                      <a:lnTo>
                        <a:pt x="635" y="323"/>
                      </a:lnTo>
                      <a:lnTo>
                        <a:pt x="635" y="323"/>
                      </a:lnTo>
                      <a:lnTo>
                        <a:pt x="636" y="321"/>
                      </a:lnTo>
                      <a:lnTo>
                        <a:pt x="636" y="321"/>
                      </a:lnTo>
                      <a:lnTo>
                        <a:pt x="636" y="323"/>
                      </a:lnTo>
                      <a:lnTo>
                        <a:pt x="636" y="324"/>
                      </a:lnTo>
                      <a:lnTo>
                        <a:pt x="636" y="324"/>
                      </a:lnTo>
                      <a:lnTo>
                        <a:pt x="635" y="326"/>
                      </a:lnTo>
                      <a:lnTo>
                        <a:pt x="636" y="326"/>
                      </a:lnTo>
                      <a:lnTo>
                        <a:pt x="636" y="326"/>
                      </a:lnTo>
                      <a:lnTo>
                        <a:pt x="636" y="326"/>
                      </a:lnTo>
                      <a:lnTo>
                        <a:pt x="638" y="328"/>
                      </a:lnTo>
                      <a:lnTo>
                        <a:pt x="638" y="328"/>
                      </a:lnTo>
                      <a:lnTo>
                        <a:pt x="638" y="330"/>
                      </a:lnTo>
                      <a:lnTo>
                        <a:pt x="638" y="330"/>
                      </a:lnTo>
                      <a:lnTo>
                        <a:pt x="638" y="330"/>
                      </a:lnTo>
                      <a:lnTo>
                        <a:pt x="636" y="328"/>
                      </a:lnTo>
                      <a:lnTo>
                        <a:pt x="636" y="328"/>
                      </a:lnTo>
                      <a:lnTo>
                        <a:pt x="636" y="328"/>
                      </a:lnTo>
                      <a:lnTo>
                        <a:pt x="636" y="328"/>
                      </a:lnTo>
                      <a:lnTo>
                        <a:pt x="636" y="330"/>
                      </a:lnTo>
                      <a:lnTo>
                        <a:pt x="636" y="330"/>
                      </a:lnTo>
                      <a:lnTo>
                        <a:pt x="636" y="328"/>
                      </a:lnTo>
                      <a:lnTo>
                        <a:pt x="635" y="328"/>
                      </a:lnTo>
                      <a:lnTo>
                        <a:pt x="633" y="328"/>
                      </a:lnTo>
                      <a:lnTo>
                        <a:pt x="633" y="330"/>
                      </a:lnTo>
                      <a:lnTo>
                        <a:pt x="635" y="332"/>
                      </a:lnTo>
                      <a:lnTo>
                        <a:pt x="636" y="336"/>
                      </a:lnTo>
                      <a:lnTo>
                        <a:pt x="636" y="338"/>
                      </a:lnTo>
                      <a:lnTo>
                        <a:pt x="636" y="338"/>
                      </a:lnTo>
                      <a:lnTo>
                        <a:pt x="636" y="339"/>
                      </a:lnTo>
                      <a:lnTo>
                        <a:pt x="636" y="339"/>
                      </a:lnTo>
                      <a:lnTo>
                        <a:pt x="638" y="339"/>
                      </a:lnTo>
                      <a:lnTo>
                        <a:pt x="642" y="341"/>
                      </a:lnTo>
                      <a:lnTo>
                        <a:pt x="642" y="343"/>
                      </a:lnTo>
                      <a:lnTo>
                        <a:pt x="642" y="343"/>
                      </a:lnTo>
                      <a:lnTo>
                        <a:pt x="642" y="345"/>
                      </a:lnTo>
                      <a:lnTo>
                        <a:pt x="642" y="345"/>
                      </a:lnTo>
                      <a:lnTo>
                        <a:pt x="644" y="347"/>
                      </a:lnTo>
                      <a:lnTo>
                        <a:pt x="644" y="349"/>
                      </a:lnTo>
                      <a:lnTo>
                        <a:pt x="646" y="349"/>
                      </a:lnTo>
                      <a:lnTo>
                        <a:pt x="646" y="351"/>
                      </a:lnTo>
                      <a:lnTo>
                        <a:pt x="646" y="354"/>
                      </a:lnTo>
                      <a:lnTo>
                        <a:pt x="646" y="354"/>
                      </a:lnTo>
                      <a:lnTo>
                        <a:pt x="650" y="358"/>
                      </a:lnTo>
                      <a:lnTo>
                        <a:pt x="652" y="360"/>
                      </a:lnTo>
                      <a:lnTo>
                        <a:pt x="655" y="360"/>
                      </a:lnTo>
                      <a:lnTo>
                        <a:pt x="655" y="362"/>
                      </a:lnTo>
                      <a:lnTo>
                        <a:pt x="657" y="364"/>
                      </a:lnTo>
                      <a:lnTo>
                        <a:pt x="657" y="364"/>
                      </a:lnTo>
                      <a:lnTo>
                        <a:pt x="657" y="368"/>
                      </a:lnTo>
                      <a:lnTo>
                        <a:pt x="657" y="368"/>
                      </a:lnTo>
                      <a:lnTo>
                        <a:pt x="655" y="368"/>
                      </a:lnTo>
                      <a:lnTo>
                        <a:pt x="655" y="368"/>
                      </a:lnTo>
                      <a:lnTo>
                        <a:pt x="655" y="369"/>
                      </a:lnTo>
                      <a:lnTo>
                        <a:pt x="657" y="369"/>
                      </a:lnTo>
                      <a:lnTo>
                        <a:pt x="657" y="369"/>
                      </a:lnTo>
                      <a:lnTo>
                        <a:pt x="657" y="371"/>
                      </a:lnTo>
                      <a:lnTo>
                        <a:pt x="657" y="373"/>
                      </a:lnTo>
                      <a:lnTo>
                        <a:pt x="657" y="375"/>
                      </a:lnTo>
                      <a:lnTo>
                        <a:pt x="661" y="377"/>
                      </a:lnTo>
                      <a:lnTo>
                        <a:pt x="661" y="379"/>
                      </a:lnTo>
                      <a:lnTo>
                        <a:pt x="663" y="379"/>
                      </a:lnTo>
                      <a:lnTo>
                        <a:pt x="661" y="379"/>
                      </a:lnTo>
                      <a:lnTo>
                        <a:pt x="661" y="381"/>
                      </a:lnTo>
                      <a:lnTo>
                        <a:pt x="661" y="381"/>
                      </a:lnTo>
                      <a:lnTo>
                        <a:pt x="663" y="383"/>
                      </a:lnTo>
                      <a:lnTo>
                        <a:pt x="665" y="386"/>
                      </a:lnTo>
                      <a:lnTo>
                        <a:pt x="665" y="388"/>
                      </a:lnTo>
                      <a:lnTo>
                        <a:pt x="667" y="388"/>
                      </a:lnTo>
                      <a:lnTo>
                        <a:pt x="668" y="390"/>
                      </a:lnTo>
                      <a:lnTo>
                        <a:pt x="668" y="392"/>
                      </a:lnTo>
                      <a:lnTo>
                        <a:pt x="668" y="394"/>
                      </a:lnTo>
                      <a:lnTo>
                        <a:pt x="668" y="396"/>
                      </a:lnTo>
                      <a:lnTo>
                        <a:pt x="668" y="396"/>
                      </a:lnTo>
                      <a:lnTo>
                        <a:pt x="667" y="396"/>
                      </a:lnTo>
                      <a:lnTo>
                        <a:pt x="667" y="396"/>
                      </a:lnTo>
                      <a:lnTo>
                        <a:pt x="667" y="396"/>
                      </a:lnTo>
                      <a:lnTo>
                        <a:pt x="665" y="396"/>
                      </a:lnTo>
                      <a:lnTo>
                        <a:pt x="665" y="398"/>
                      </a:lnTo>
                      <a:lnTo>
                        <a:pt x="665" y="400"/>
                      </a:lnTo>
                      <a:lnTo>
                        <a:pt x="665" y="401"/>
                      </a:lnTo>
                      <a:lnTo>
                        <a:pt x="665" y="403"/>
                      </a:lnTo>
                      <a:lnTo>
                        <a:pt x="665" y="409"/>
                      </a:lnTo>
                      <a:lnTo>
                        <a:pt x="665" y="411"/>
                      </a:lnTo>
                      <a:lnTo>
                        <a:pt x="665" y="411"/>
                      </a:lnTo>
                      <a:lnTo>
                        <a:pt x="668" y="413"/>
                      </a:lnTo>
                      <a:lnTo>
                        <a:pt x="668" y="413"/>
                      </a:lnTo>
                      <a:lnTo>
                        <a:pt x="670" y="415"/>
                      </a:lnTo>
                      <a:lnTo>
                        <a:pt x="670" y="416"/>
                      </a:lnTo>
                      <a:lnTo>
                        <a:pt x="672" y="420"/>
                      </a:lnTo>
                      <a:lnTo>
                        <a:pt x="674" y="422"/>
                      </a:lnTo>
                      <a:lnTo>
                        <a:pt x="676" y="430"/>
                      </a:lnTo>
                      <a:lnTo>
                        <a:pt x="678" y="431"/>
                      </a:lnTo>
                      <a:lnTo>
                        <a:pt x="678" y="433"/>
                      </a:lnTo>
                      <a:lnTo>
                        <a:pt x="680" y="435"/>
                      </a:lnTo>
                      <a:lnTo>
                        <a:pt x="682" y="437"/>
                      </a:lnTo>
                      <a:lnTo>
                        <a:pt x="687" y="452"/>
                      </a:lnTo>
                      <a:lnTo>
                        <a:pt x="691" y="456"/>
                      </a:lnTo>
                      <a:lnTo>
                        <a:pt x="693" y="463"/>
                      </a:lnTo>
                      <a:lnTo>
                        <a:pt x="698" y="471"/>
                      </a:lnTo>
                      <a:lnTo>
                        <a:pt x="698" y="471"/>
                      </a:lnTo>
                      <a:lnTo>
                        <a:pt x="700" y="475"/>
                      </a:lnTo>
                      <a:lnTo>
                        <a:pt x="704" y="480"/>
                      </a:lnTo>
                      <a:lnTo>
                        <a:pt x="708" y="484"/>
                      </a:lnTo>
                      <a:lnTo>
                        <a:pt x="708" y="484"/>
                      </a:lnTo>
                      <a:lnTo>
                        <a:pt x="713" y="497"/>
                      </a:lnTo>
                      <a:lnTo>
                        <a:pt x="715" y="501"/>
                      </a:lnTo>
                      <a:lnTo>
                        <a:pt x="717" y="505"/>
                      </a:lnTo>
                      <a:lnTo>
                        <a:pt x="717" y="508"/>
                      </a:lnTo>
                      <a:lnTo>
                        <a:pt x="719" y="510"/>
                      </a:lnTo>
                      <a:lnTo>
                        <a:pt x="723" y="514"/>
                      </a:lnTo>
                      <a:lnTo>
                        <a:pt x="723" y="516"/>
                      </a:lnTo>
                      <a:lnTo>
                        <a:pt x="723" y="518"/>
                      </a:lnTo>
                      <a:lnTo>
                        <a:pt x="723" y="520"/>
                      </a:lnTo>
                      <a:lnTo>
                        <a:pt x="725" y="522"/>
                      </a:lnTo>
                      <a:lnTo>
                        <a:pt x="727" y="525"/>
                      </a:lnTo>
                      <a:lnTo>
                        <a:pt x="730" y="531"/>
                      </a:lnTo>
                      <a:lnTo>
                        <a:pt x="736" y="542"/>
                      </a:lnTo>
                      <a:lnTo>
                        <a:pt x="736" y="544"/>
                      </a:lnTo>
                      <a:lnTo>
                        <a:pt x="736" y="546"/>
                      </a:lnTo>
                      <a:lnTo>
                        <a:pt x="738" y="548"/>
                      </a:lnTo>
                      <a:lnTo>
                        <a:pt x="740" y="548"/>
                      </a:lnTo>
                      <a:lnTo>
                        <a:pt x="740" y="550"/>
                      </a:lnTo>
                      <a:lnTo>
                        <a:pt x="740" y="552"/>
                      </a:lnTo>
                      <a:lnTo>
                        <a:pt x="740" y="554"/>
                      </a:lnTo>
                      <a:lnTo>
                        <a:pt x="740" y="555"/>
                      </a:lnTo>
                      <a:lnTo>
                        <a:pt x="740" y="557"/>
                      </a:lnTo>
                      <a:lnTo>
                        <a:pt x="742" y="559"/>
                      </a:lnTo>
                      <a:lnTo>
                        <a:pt x="744" y="559"/>
                      </a:lnTo>
                      <a:lnTo>
                        <a:pt x="745" y="561"/>
                      </a:lnTo>
                      <a:lnTo>
                        <a:pt x="745" y="563"/>
                      </a:lnTo>
                      <a:lnTo>
                        <a:pt x="747" y="570"/>
                      </a:lnTo>
                      <a:lnTo>
                        <a:pt x="749" y="570"/>
                      </a:lnTo>
                      <a:lnTo>
                        <a:pt x="749" y="572"/>
                      </a:lnTo>
                      <a:lnTo>
                        <a:pt x="753" y="576"/>
                      </a:lnTo>
                      <a:lnTo>
                        <a:pt x="753" y="576"/>
                      </a:lnTo>
                      <a:lnTo>
                        <a:pt x="751" y="578"/>
                      </a:lnTo>
                      <a:lnTo>
                        <a:pt x="751" y="578"/>
                      </a:lnTo>
                      <a:lnTo>
                        <a:pt x="751" y="580"/>
                      </a:lnTo>
                      <a:lnTo>
                        <a:pt x="751" y="582"/>
                      </a:lnTo>
                      <a:lnTo>
                        <a:pt x="753" y="584"/>
                      </a:lnTo>
                      <a:lnTo>
                        <a:pt x="760" y="591"/>
                      </a:lnTo>
                      <a:lnTo>
                        <a:pt x="766" y="597"/>
                      </a:lnTo>
                      <a:lnTo>
                        <a:pt x="768" y="599"/>
                      </a:lnTo>
                      <a:lnTo>
                        <a:pt x="772" y="606"/>
                      </a:lnTo>
                      <a:lnTo>
                        <a:pt x="775" y="608"/>
                      </a:lnTo>
                      <a:lnTo>
                        <a:pt x="775" y="612"/>
                      </a:lnTo>
                      <a:lnTo>
                        <a:pt x="777" y="612"/>
                      </a:lnTo>
                      <a:lnTo>
                        <a:pt x="777" y="612"/>
                      </a:lnTo>
                      <a:lnTo>
                        <a:pt x="775" y="610"/>
                      </a:lnTo>
                      <a:lnTo>
                        <a:pt x="777" y="610"/>
                      </a:lnTo>
                      <a:lnTo>
                        <a:pt x="779" y="612"/>
                      </a:lnTo>
                      <a:lnTo>
                        <a:pt x="783" y="614"/>
                      </a:lnTo>
                      <a:lnTo>
                        <a:pt x="783" y="615"/>
                      </a:lnTo>
                      <a:lnTo>
                        <a:pt x="785" y="617"/>
                      </a:lnTo>
                      <a:lnTo>
                        <a:pt x="785" y="619"/>
                      </a:lnTo>
                      <a:lnTo>
                        <a:pt x="787" y="619"/>
                      </a:lnTo>
                      <a:lnTo>
                        <a:pt x="789" y="619"/>
                      </a:lnTo>
                      <a:lnTo>
                        <a:pt x="790" y="619"/>
                      </a:lnTo>
                      <a:lnTo>
                        <a:pt x="790" y="619"/>
                      </a:lnTo>
                      <a:lnTo>
                        <a:pt x="792" y="621"/>
                      </a:lnTo>
                      <a:lnTo>
                        <a:pt x="794" y="621"/>
                      </a:lnTo>
                      <a:lnTo>
                        <a:pt x="794" y="623"/>
                      </a:lnTo>
                      <a:lnTo>
                        <a:pt x="796" y="623"/>
                      </a:lnTo>
                      <a:lnTo>
                        <a:pt x="800" y="629"/>
                      </a:lnTo>
                      <a:lnTo>
                        <a:pt x="798" y="629"/>
                      </a:lnTo>
                      <a:lnTo>
                        <a:pt x="798" y="629"/>
                      </a:lnTo>
                      <a:lnTo>
                        <a:pt x="796" y="625"/>
                      </a:lnTo>
                      <a:lnTo>
                        <a:pt x="794" y="625"/>
                      </a:lnTo>
                      <a:lnTo>
                        <a:pt x="790" y="627"/>
                      </a:lnTo>
                      <a:lnTo>
                        <a:pt x="790" y="627"/>
                      </a:lnTo>
                      <a:lnTo>
                        <a:pt x="789" y="627"/>
                      </a:lnTo>
                      <a:lnTo>
                        <a:pt x="789" y="627"/>
                      </a:lnTo>
                      <a:lnTo>
                        <a:pt x="785" y="627"/>
                      </a:lnTo>
                      <a:lnTo>
                        <a:pt x="785" y="627"/>
                      </a:lnTo>
                      <a:lnTo>
                        <a:pt x="785" y="627"/>
                      </a:lnTo>
                      <a:lnTo>
                        <a:pt x="783" y="625"/>
                      </a:lnTo>
                      <a:lnTo>
                        <a:pt x="783" y="625"/>
                      </a:lnTo>
                      <a:lnTo>
                        <a:pt x="781" y="625"/>
                      </a:lnTo>
                      <a:lnTo>
                        <a:pt x="779" y="625"/>
                      </a:lnTo>
                      <a:lnTo>
                        <a:pt x="779" y="625"/>
                      </a:lnTo>
                      <a:lnTo>
                        <a:pt x="781" y="623"/>
                      </a:lnTo>
                      <a:lnTo>
                        <a:pt x="779" y="623"/>
                      </a:lnTo>
                      <a:lnTo>
                        <a:pt x="779" y="623"/>
                      </a:lnTo>
                      <a:lnTo>
                        <a:pt x="777" y="623"/>
                      </a:lnTo>
                      <a:lnTo>
                        <a:pt x="775" y="625"/>
                      </a:lnTo>
                      <a:lnTo>
                        <a:pt x="775" y="625"/>
                      </a:lnTo>
                      <a:lnTo>
                        <a:pt x="775" y="634"/>
                      </a:lnTo>
                      <a:lnTo>
                        <a:pt x="775" y="638"/>
                      </a:lnTo>
                      <a:lnTo>
                        <a:pt x="777" y="638"/>
                      </a:lnTo>
                      <a:lnTo>
                        <a:pt x="777" y="638"/>
                      </a:lnTo>
                      <a:lnTo>
                        <a:pt x="777" y="640"/>
                      </a:lnTo>
                      <a:lnTo>
                        <a:pt x="777" y="642"/>
                      </a:lnTo>
                      <a:lnTo>
                        <a:pt x="777" y="644"/>
                      </a:lnTo>
                      <a:lnTo>
                        <a:pt x="777" y="644"/>
                      </a:lnTo>
                      <a:lnTo>
                        <a:pt x="777" y="646"/>
                      </a:lnTo>
                      <a:lnTo>
                        <a:pt x="777" y="649"/>
                      </a:lnTo>
                      <a:lnTo>
                        <a:pt x="777" y="657"/>
                      </a:lnTo>
                      <a:lnTo>
                        <a:pt x="775" y="657"/>
                      </a:lnTo>
                      <a:lnTo>
                        <a:pt x="775" y="659"/>
                      </a:lnTo>
                      <a:lnTo>
                        <a:pt x="775" y="661"/>
                      </a:lnTo>
                      <a:lnTo>
                        <a:pt x="775" y="662"/>
                      </a:lnTo>
                      <a:lnTo>
                        <a:pt x="777" y="662"/>
                      </a:lnTo>
                      <a:lnTo>
                        <a:pt x="777" y="666"/>
                      </a:lnTo>
                      <a:lnTo>
                        <a:pt x="779" y="668"/>
                      </a:lnTo>
                      <a:lnTo>
                        <a:pt x="779" y="668"/>
                      </a:lnTo>
                      <a:lnTo>
                        <a:pt x="779" y="670"/>
                      </a:lnTo>
                      <a:lnTo>
                        <a:pt x="779" y="674"/>
                      </a:lnTo>
                      <a:lnTo>
                        <a:pt x="781" y="676"/>
                      </a:lnTo>
                      <a:lnTo>
                        <a:pt x="781" y="681"/>
                      </a:lnTo>
                      <a:lnTo>
                        <a:pt x="781" y="681"/>
                      </a:lnTo>
                      <a:lnTo>
                        <a:pt x="785" y="689"/>
                      </a:lnTo>
                      <a:lnTo>
                        <a:pt x="787" y="691"/>
                      </a:lnTo>
                      <a:lnTo>
                        <a:pt x="787" y="692"/>
                      </a:lnTo>
                      <a:lnTo>
                        <a:pt x="789" y="702"/>
                      </a:lnTo>
                      <a:lnTo>
                        <a:pt x="789" y="702"/>
                      </a:lnTo>
                      <a:lnTo>
                        <a:pt x="790" y="704"/>
                      </a:lnTo>
                      <a:lnTo>
                        <a:pt x="792" y="709"/>
                      </a:lnTo>
                      <a:lnTo>
                        <a:pt x="796" y="709"/>
                      </a:lnTo>
                      <a:lnTo>
                        <a:pt x="794" y="709"/>
                      </a:lnTo>
                      <a:lnTo>
                        <a:pt x="792" y="706"/>
                      </a:lnTo>
                      <a:lnTo>
                        <a:pt x="794" y="706"/>
                      </a:lnTo>
                      <a:lnTo>
                        <a:pt x="794" y="706"/>
                      </a:lnTo>
                      <a:lnTo>
                        <a:pt x="796" y="707"/>
                      </a:lnTo>
                      <a:lnTo>
                        <a:pt x="796" y="707"/>
                      </a:lnTo>
                      <a:lnTo>
                        <a:pt x="796" y="711"/>
                      </a:lnTo>
                      <a:lnTo>
                        <a:pt x="796" y="713"/>
                      </a:lnTo>
                      <a:lnTo>
                        <a:pt x="798" y="713"/>
                      </a:lnTo>
                      <a:lnTo>
                        <a:pt x="800" y="715"/>
                      </a:lnTo>
                      <a:lnTo>
                        <a:pt x="800" y="717"/>
                      </a:lnTo>
                      <a:lnTo>
                        <a:pt x="802" y="719"/>
                      </a:lnTo>
                      <a:lnTo>
                        <a:pt x="807" y="721"/>
                      </a:lnTo>
                      <a:lnTo>
                        <a:pt x="807" y="721"/>
                      </a:lnTo>
                      <a:lnTo>
                        <a:pt x="807" y="721"/>
                      </a:lnTo>
                      <a:lnTo>
                        <a:pt x="807" y="721"/>
                      </a:lnTo>
                      <a:lnTo>
                        <a:pt x="807" y="723"/>
                      </a:lnTo>
                      <a:lnTo>
                        <a:pt x="809" y="723"/>
                      </a:lnTo>
                      <a:lnTo>
                        <a:pt x="809" y="723"/>
                      </a:lnTo>
                      <a:lnTo>
                        <a:pt x="811" y="723"/>
                      </a:lnTo>
                      <a:lnTo>
                        <a:pt x="815" y="724"/>
                      </a:lnTo>
                      <a:lnTo>
                        <a:pt x="821" y="724"/>
                      </a:lnTo>
                      <a:lnTo>
                        <a:pt x="826" y="726"/>
                      </a:lnTo>
                      <a:lnTo>
                        <a:pt x="828" y="728"/>
                      </a:lnTo>
                      <a:lnTo>
                        <a:pt x="832" y="732"/>
                      </a:lnTo>
                      <a:lnTo>
                        <a:pt x="834" y="734"/>
                      </a:lnTo>
                      <a:lnTo>
                        <a:pt x="834" y="738"/>
                      </a:lnTo>
                      <a:lnTo>
                        <a:pt x="836" y="739"/>
                      </a:lnTo>
                      <a:lnTo>
                        <a:pt x="837" y="741"/>
                      </a:lnTo>
                      <a:lnTo>
                        <a:pt x="839" y="741"/>
                      </a:lnTo>
                      <a:lnTo>
                        <a:pt x="839" y="743"/>
                      </a:lnTo>
                      <a:lnTo>
                        <a:pt x="839" y="743"/>
                      </a:lnTo>
                      <a:lnTo>
                        <a:pt x="839" y="743"/>
                      </a:lnTo>
                      <a:lnTo>
                        <a:pt x="839" y="743"/>
                      </a:lnTo>
                      <a:lnTo>
                        <a:pt x="839" y="745"/>
                      </a:lnTo>
                      <a:lnTo>
                        <a:pt x="847" y="753"/>
                      </a:lnTo>
                      <a:lnTo>
                        <a:pt x="849" y="753"/>
                      </a:lnTo>
                      <a:lnTo>
                        <a:pt x="851" y="754"/>
                      </a:lnTo>
                      <a:lnTo>
                        <a:pt x="852" y="754"/>
                      </a:lnTo>
                      <a:lnTo>
                        <a:pt x="852" y="754"/>
                      </a:lnTo>
                      <a:lnTo>
                        <a:pt x="864" y="764"/>
                      </a:lnTo>
                      <a:lnTo>
                        <a:pt x="866" y="766"/>
                      </a:lnTo>
                      <a:lnTo>
                        <a:pt x="866" y="764"/>
                      </a:lnTo>
                      <a:lnTo>
                        <a:pt x="866" y="764"/>
                      </a:lnTo>
                      <a:lnTo>
                        <a:pt x="866" y="764"/>
                      </a:lnTo>
                      <a:lnTo>
                        <a:pt x="866" y="764"/>
                      </a:lnTo>
                      <a:lnTo>
                        <a:pt x="867" y="764"/>
                      </a:lnTo>
                      <a:lnTo>
                        <a:pt x="867" y="764"/>
                      </a:lnTo>
                      <a:lnTo>
                        <a:pt x="869" y="766"/>
                      </a:lnTo>
                      <a:lnTo>
                        <a:pt x="869" y="766"/>
                      </a:lnTo>
                      <a:lnTo>
                        <a:pt x="869" y="768"/>
                      </a:lnTo>
                      <a:lnTo>
                        <a:pt x="871" y="769"/>
                      </a:lnTo>
                      <a:lnTo>
                        <a:pt x="875" y="773"/>
                      </a:lnTo>
                      <a:lnTo>
                        <a:pt x="877" y="773"/>
                      </a:lnTo>
                      <a:lnTo>
                        <a:pt x="877" y="775"/>
                      </a:lnTo>
                      <a:lnTo>
                        <a:pt x="877" y="775"/>
                      </a:lnTo>
                      <a:lnTo>
                        <a:pt x="877" y="777"/>
                      </a:lnTo>
                      <a:lnTo>
                        <a:pt x="875" y="777"/>
                      </a:lnTo>
                      <a:lnTo>
                        <a:pt x="484" y="777"/>
                      </a:lnTo>
                      <a:lnTo>
                        <a:pt x="486" y="771"/>
                      </a:lnTo>
                      <a:lnTo>
                        <a:pt x="488" y="766"/>
                      </a:lnTo>
                      <a:lnTo>
                        <a:pt x="488" y="764"/>
                      </a:lnTo>
                      <a:lnTo>
                        <a:pt x="488" y="762"/>
                      </a:lnTo>
                      <a:lnTo>
                        <a:pt x="486" y="760"/>
                      </a:lnTo>
                      <a:lnTo>
                        <a:pt x="484" y="760"/>
                      </a:lnTo>
                      <a:lnTo>
                        <a:pt x="484" y="760"/>
                      </a:lnTo>
                      <a:lnTo>
                        <a:pt x="482" y="760"/>
                      </a:lnTo>
                      <a:lnTo>
                        <a:pt x="481" y="760"/>
                      </a:lnTo>
                      <a:lnTo>
                        <a:pt x="479" y="762"/>
                      </a:lnTo>
                      <a:lnTo>
                        <a:pt x="475" y="769"/>
                      </a:lnTo>
                      <a:lnTo>
                        <a:pt x="471" y="777"/>
                      </a:lnTo>
                      <a:lnTo>
                        <a:pt x="471" y="777"/>
                      </a:lnTo>
                      <a:lnTo>
                        <a:pt x="21" y="777"/>
                      </a:lnTo>
                      <a:lnTo>
                        <a:pt x="21" y="204"/>
                      </a:lnTo>
                      <a:lnTo>
                        <a:pt x="21" y="200"/>
                      </a:lnTo>
                      <a:lnTo>
                        <a:pt x="21" y="197"/>
                      </a:lnTo>
                      <a:lnTo>
                        <a:pt x="13" y="182"/>
                      </a:lnTo>
                      <a:lnTo>
                        <a:pt x="13" y="180"/>
                      </a:lnTo>
                      <a:lnTo>
                        <a:pt x="13" y="176"/>
                      </a:lnTo>
                      <a:lnTo>
                        <a:pt x="13" y="170"/>
                      </a:lnTo>
                      <a:lnTo>
                        <a:pt x="13" y="167"/>
                      </a:lnTo>
                      <a:lnTo>
                        <a:pt x="13" y="165"/>
                      </a:lnTo>
                      <a:lnTo>
                        <a:pt x="9" y="157"/>
                      </a:lnTo>
                      <a:lnTo>
                        <a:pt x="7" y="154"/>
                      </a:lnTo>
                      <a:lnTo>
                        <a:pt x="9" y="150"/>
                      </a:lnTo>
                      <a:lnTo>
                        <a:pt x="9" y="148"/>
                      </a:lnTo>
                      <a:lnTo>
                        <a:pt x="9" y="146"/>
                      </a:lnTo>
                      <a:lnTo>
                        <a:pt x="4" y="131"/>
                      </a:lnTo>
                      <a:lnTo>
                        <a:pt x="2" y="127"/>
                      </a:lnTo>
                      <a:lnTo>
                        <a:pt x="0" y="125"/>
                      </a:lnTo>
                      <a:lnTo>
                        <a:pt x="0" y="123"/>
                      </a:lnTo>
                      <a:lnTo>
                        <a:pt x="2" y="120"/>
                      </a:lnTo>
                      <a:lnTo>
                        <a:pt x="4" y="114"/>
                      </a:lnTo>
                      <a:lnTo>
                        <a:pt x="6" y="112"/>
                      </a:lnTo>
                      <a:lnTo>
                        <a:pt x="6" y="110"/>
                      </a:lnTo>
                      <a:lnTo>
                        <a:pt x="7" y="108"/>
                      </a:lnTo>
                      <a:lnTo>
                        <a:pt x="11" y="105"/>
                      </a:lnTo>
                      <a:lnTo>
                        <a:pt x="15" y="99"/>
                      </a:lnTo>
                      <a:lnTo>
                        <a:pt x="17" y="95"/>
                      </a:lnTo>
                      <a:lnTo>
                        <a:pt x="17" y="93"/>
                      </a:lnTo>
                      <a:lnTo>
                        <a:pt x="17" y="92"/>
                      </a:lnTo>
                      <a:lnTo>
                        <a:pt x="19" y="86"/>
                      </a:lnTo>
                      <a:lnTo>
                        <a:pt x="21" y="82"/>
                      </a:lnTo>
                      <a:lnTo>
                        <a:pt x="21" y="78"/>
                      </a:lnTo>
                      <a:lnTo>
                        <a:pt x="22" y="75"/>
                      </a:lnTo>
                      <a:lnTo>
                        <a:pt x="22" y="73"/>
                      </a:lnTo>
                      <a:lnTo>
                        <a:pt x="21" y="69"/>
                      </a:lnTo>
                      <a:lnTo>
                        <a:pt x="19" y="61"/>
                      </a:lnTo>
                      <a:lnTo>
                        <a:pt x="17" y="58"/>
                      </a:lnTo>
                      <a:lnTo>
                        <a:pt x="15" y="52"/>
                      </a:lnTo>
                      <a:lnTo>
                        <a:pt x="15" y="52"/>
                      </a:lnTo>
                      <a:lnTo>
                        <a:pt x="13" y="43"/>
                      </a:lnTo>
                      <a:lnTo>
                        <a:pt x="13" y="35"/>
                      </a:lnTo>
                      <a:lnTo>
                        <a:pt x="11" y="28"/>
                      </a:lnTo>
                      <a:lnTo>
                        <a:pt x="11" y="26"/>
                      </a:lnTo>
                      <a:lnTo>
                        <a:pt x="13" y="22"/>
                      </a:lnTo>
                      <a:lnTo>
                        <a:pt x="24" y="13"/>
                      </a:lnTo>
                      <a:lnTo>
                        <a:pt x="26" y="5"/>
                      </a:lnTo>
                      <a:lnTo>
                        <a:pt x="30" y="3"/>
                      </a:lnTo>
                      <a:lnTo>
                        <a:pt x="34" y="0"/>
                      </a:lnTo>
                      <a:lnTo>
                        <a:pt x="34" y="0"/>
                      </a:lnTo>
                      <a:lnTo>
                        <a:pt x="34" y="5"/>
                      </a:lnTo>
                      <a:lnTo>
                        <a:pt x="36" y="9"/>
                      </a:lnTo>
                      <a:lnTo>
                        <a:pt x="37" y="9"/>
                      </a:lnTo>
                      <a:lnTo>
                        <a:pt x="37" y="11"/>
                      </a:lnTo>
                      <a:lnTo>
                        <a:pt x="41" y="11"/>
                      </a:lnTo>
                      <a:lnTo>
                        <a:pt x="4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5">
                  <a:extLst>
                    <a:ext uri="{FF2B5EF4-FFF2-40B4-BE49-F238E27FC236}">
                      <a16:creationId xmlns:a16="http://schemas.microsoft.com/office/drawing/2014/main" id="{0A2EDF61-1F40-4EEF-B656-EFF99F2586D8}"/>
                    </a:ext>
                  </a:extLst>
                </p:cNvPr>
                <p:cNvSpPr>
                  <a:spLocks noEditPoints="1"/>
                </p:cNvSpPr>
                <p:nvPr/>
              </p:nvSpPr>
              <p:spPr bwMode="auto">
                <a:xfrm>
                  <a:off x="3259138" y="1390650"/>
                  <a:ext cx="381000" cy="331788"/>
                </a:xfrm>
                <a:custGeom>
                  <a:avLst/>
                  <a:gdLst>
                    <a:gd name="T0" fmla="*/ 265 w 481"/>
                    <a:gd name="T1" fmla="*/ 163 h 419"/>
                    <a:gd name="T2" fmla="*/ 272 w 481"/>
                    <a:gd name="T3" fmla="*/ 173 h 419"/>
                    <a:gd name="T4" fmla="*/ 286 w 481"/>
                    <a:gd name="T5" fmla="*/ 177 h 419"/>
                    <a:gd name="T6" fmla="*/ 265 w 481"/>
                    <a:gd name="T7" fmla="*/ 178 h 419"/>
                    <a:gd name="T8" fmla="*/ 254 w 481"/>
                    <a:gd name="T9" fmla="*/ 175 h 419"/>
                    <a:gd name="T10" fmla="*/ 252 w 481"/>
                    <a:gd name="T11" fmla="*/ 169 h 419"/>
                    <a:gd name="T12" fmla="*/ 254 w 481"/>
                    <a:gd name="T13" fmla="*/ 160 h 419"/>
                    <a:gd name="T14" fmla="*/ 259 w 481"/>
                    <a:gd name="T15" fmla="*/ 145 h 419"/>
                    <a:gd name="T16" fmla="*/ 263 w 481"/>
                    <a:gd name="T17" fmla="*/ 150 h 419"/>
                    <a:gd name="T18" fmla="*/ 190 w 481"/>
                    <a:gd name="T19" fmla="*/ 73 h 419"/>
                    <a:gd name="T20" fmla="*/ 195 w 481"/>
                    <a:gd name="T21" fmla="*/ 109 h 419"/>
                    <a:gd name="T22" fmla="*/ 199 w 481"/>
                    <a:gd name="T23" fmla="*/ 126 h 419"/>
                    <a:gd name="T24" fmla="*/ 214 w 481"/>
                    <a:gd name="T25" fmla="*/ 167 h 419"/>
                    <a:gd name="T26" fmla="*/ 220 w 481"/>
                    <a:gd name="T27" fmla="*/ 178 h 419"/>
                    <a:gd name="T28" fmla="*/ 227 w 481"/>
                    <a:gd name="T29" fmla="*/ 184 h 419"/>
                    <a:gd name="T30" fmla="*/ 237 w 481"/>
                    <a:gd name="T31" fmla="*/ 218 h 419"/>
                    <a:gd name="T32" fmla="*/ 244 w 481"/>
                    <a:gd name="T33" fmla="*/ 207 h 419"/>
                    <a:gd name="T34" fmla="*/ 242 w 481"/>
                    <a:gd name="T35" fmla="*/ 192 h 419"/>
                    <a:gd name="T36" fmla="*/ 259 w 481"/>
                    <a:gd name="T37" fmla="*/ 197 h 419"/>
                    <a:gd name="T38" fmla="*/ 259 w 481"/>
                    <a:gd name="T39" fmla="*/ 209 h 419"/>
                    <a:gd name="T40" fmla="*/ 265 w 481"/>
                    <a:gd name="T41" fmla="*/ 220 h 419"/>
                    <a:gd name="T42" fmla="*/ 276 w 481"/>
                    <a:gd name="T43" fmla="*/ 231 h 419"/>
                    <a:gd name="T44" fmla="*/ 289 w 481"/>
                    <a:gd name="T45" fmla="*/ 225 h 419"/>
                    <a:gd name="T46" fmla="*/ 293 w 481"/>
                    <a:gd name="T47" fmla="*/ 224 h 419"/>
                    <a:gd name="T48" fmla="*/ 304 w 481"/>
                    <a:gd name="T49" fmla="*/ 233 h 419"/>
                    <a:gd name="T50" fmla="*/ 308 w 481"/>
                    <a:gd name="T51" fmla="*/ 242 h 419"/>
                    <a:gd name="T52" fmla="*/ 331 w 481"/>
                    <a:gd name="T53" fmla="*/ 250 h 419"/>
                    <a:gd name="T54" fmla="*/ 357 w 481"/>
                    <a:gd name="T55" fmla="*/ 272 h 419"/>
                    <a:gd name="T56" fmla="*/ 376 w 481"/>
                    <a:gd name="T57" fmla="*/ 302 h 419"/>
                    <a:gd name="T58" fmla="*/ 396 w 481"/>
                    <a:gd name="T59" fmla="*/ 310 h 419"/>
                    <a:gd name="T60" fmla="*/ 408 w 481"/>
                    <a:gd name="T61" fmla="*/ 325 h 419"/>
                    <a:gd name="T62" fmla="*/ 417 w 481"/>
                    <a:gd name="T63" fmla="*/ 331 h 419"/>
                    <a:gd name="T64" fmla="*/ 411 w 481"/>
                    <a:gd name="T65" fmla="*/ 323 h 419"/>
                    <a:gd name="T66" fmla="*/ 426 w 481"/>
                    <a:gd name="T67" fmla="*/ 355 h 419"/>
                    <a:gd name="T68" fmla="*/ 440 w 481"/>
                    <a:gd name="T69" fmla="*/ 357 h 419"/>
                    <a:gd name="T70" fmla="*/ 455 w 481"/>
                    <a:gd name="T71" fmla="*/ 381 h 419"/>
                    <a:gd name="T72" fmla="*/ 468 w 481"/>
                    <a:gd name="T73" fmla="*/ 387 h 419"/>
                    <a:gd name="T74" fmla="*/ 477 w 481"/>
                    <a:gd name="T75" fmla="*/ 385 h 419"/>
                    <a:gd name="T76" fmla="*/ 456 w 481"/>
                    <a:gd name="T77" fmla="*/ 413 h 419"/>
                    <a:gd name="T78" fmla="*/ 409 w 481"/>
                    <a:gd name="T79" fmla="*/ 389 h 419"/>
                    <a:gd name="T80" fmla="*/ 331 w 481"/>
                    <a:gd name="T81" fmla="*/ 308 h 419"/>
                    <a:gd name="T82" fmla="*/ 257 w 481"/>
                    <a:gd name="T83" fmla="*/ 265 h 419"/>
                    <a:gd name="T84" fmla="*/ 227 w 481"/>
                    <a:gd name="T85" fmla="*/ 259 h 419"/>
                    <a:gd name="T86" fmla="*/ 197 w 481"/>
                    <a:gd name="T87" fmla="*/ 263 h 419"/>
                    <a:gd name="T88" fmla="*/ 175 w 481"/>
                    <a:gd name="T89" fmla="*/ 261 h 419"/>
                    <a:gd name="T90" fmla="*/ 137 w 481"/>
                    <a:gd name="T91" fmla="*/ 261 h 419"/>
                    <a:gd name="T92" fmla="*/ 120 w 481"/>
                    <a:gd name="T93" fmla="*/ 248 h 419"/>
                    <a:gd name="T94" fmla="*/ 105 w 481"/>
                    <a:gd name="T95" fmla="*/ 233 h 419"/>
                    <a:gd name="T96" fmla="*/ 75 w 481"/>
                    <a:gd name="T97" fmla="*/ 284 h 419"/>
                    <a:gd name="T98" fmla="*/ 55 w 481"/>
                    <a:gd name="T99" fmla="*/ 265 h 419"/>
                    <a:gd name="T100" fmla="*/ 41 w 481"/>
                    <a:gd name="T101" fmla="*/ 278 h 419"/>
                    <a:gd name="T102" fmla="*/ 13 w 481"/>
                    <a:gd name="T103" fmla="*/ 276 h 419"/>
                    <a:gd name="T104" fmla="*/ 8 w 481"/>
                    <a:gd name="T105" fmla="*/ 207 h 419"/>
                    <a:gd name="T106" fmla="*/ 38 w 481"/>
                    <a:gd name="T107" fmla="*/ 130 h 419"/>
                    <a:gd name="T108" fmla="*/ 36 w 481"/>
                    <a:gd name="T109" fmla="*/ 100 h 419"/>
                    <a:gd name="T110" fmla="*/ 41 w 481"/>
                    <a:gd name="T111" fmla="*/ 73 h 419"/>
                    <a:gd name="T112" fmla="*/ 58 w 481"/>
                    <a:gd name="T113" fmla="*/ 73 h 419"/>
                    <a:gd name="T114" fmla="*/ 90 w 481"/>
                    <a:gd name="T115" fmla="*/ 47 h 419"/>
                    <a:gd name="T116" fmla="*/ 118 w 481"/>
                    <a:gd name="T117" fmla="*/ 40 h 419"/>
                    <a:gd name="T118" fmla="*/ 132 w 481"/>
                    <a:gd name="T119" fmla="*/ 32 h 419"/>
                    <a:gd name="T120" fmla="*/ 160 w 481"/>
                    <a:gd name="T121" fmla="*/ 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419">
                      <a:moveTo>
                        <a:pt x="257" y="158"/>
                      </a:moveTo>
                      <a:lnTo>
                        <a:pt x="261" y="160"/>
                      </a:lnTo>
                      <a:lnTo>
                        <a:pt x="263" y="162"/>
                      </a:lnTo>
                      <a:lnTo>
                        <a:pt x="263" y="163"/>
                      </a:lnTo>
                      <a:lnTo>
                        <a:pt x="263" y="163"/>
                      </a:lnTo>
                      <a:lnTo>
                        <a:pt x="263" y="165"/>
                      </a:lnTo>
                      <a:lnTo>
                        <a:pt x="263" y="165"/>
                      </a:lnTo>
                      <a:lnTo>
                        <a:pt x="263" y="165"/>
                      </a:lnTo>
                      <a:lnTo>
                        <a:pt x="263" y="165"/>
                      </a:lnTo>
                      <a:lnTo>
                        <a:pt x="265" y="165"/>
                      </a:lnTo>
                      <a:lnTo>
                        <a:pt x="265" y="165"/>
                      </a:lnTo>
                      <a:lnTo>
                        <a:pt x="265" y="165"/>
                      </a:lnTo>
                      <a:lnTo>
                        <a:pt x="265" y="165"/>
                      </a:lnTo>
                      <a:lnTo>
                        <a:pt x="265" y="163"/>
                      </a:lnTo>
                      <a:lnTo>
                        <a:pt x="265" y="163"/>
                      </a:lnTo>
                      <a:lnTo>
                        <a:pt x="267" y="163"/>
                      </a:lnTo>
                      <a:lnTo>
                        <a:pt x="267" y="165"/>
                      </a:lnTo>
                      <a:lnTo>
                        <a:pt x="267" y="171"/>
                      </a:lnTo>
                      <a:lnTo>
                        <a:pt x="267" y="173"/>
                      </a:lnTo>
                      <a:lnTo>
                        <a:pt x="267" y="173"/>
                      </a:lnTo>
                      <a:lnTo>
                        <a:pt x="267" y="177"/>
                      </a:lnTo>
                      <a:lnTo>
                        <a:pt x="269" y="177"/>
                      </a:lnTo>
                      <a:lnTo>
                        <a:pt x="269" y="177"/>
                      </a:lnTo>
                      <a:lnTo>
                        <a:pt x="272" y="178"/>
                      </a:lnTo>
                      <a:lnTo>
                        <a:pt x="274" y="177"/>
                      </a:lnTo>
                      <a:lnTo>
                        <a:pt x="274" y="175"/>
                      </a:lnTo>
                      <a:lnTo>
                        <a:pt x="274" y="175"/>
                      </a:lnTo>
                      <a:lnTo>
                        <a:pt x="274" y="175"/>
                      </a:lnTo>
                      <a:lnTo>
                        <a:pt x="272" y="175"/>
                      </a:lnTo>
                      <a:lnTo>
                        <a:pt x="272" y="173"/>
                      </a:lnTo>
                      <a:lnTo>
                        <a:pt x="272" y="173"/>
                      </a:lnTo>
                      <a:lnTo>
                        <a:pt x="274" y="173"/>
                      </a:lnTo>
                      <a:lnTo>
                        <a:pt x="276" y="173"/>
                      </a:lnTo>
                      <a:lnTo>
                        <a:pt x="276" y="173"/>
                      </a:lnTo>
                      <a:lnTo>
                        <a:pt x="278" y="173"/>
                      </a:lnTo>
                      <a:lnTo>
                        <a:pt x="278" y="173"/>
                      </a:lnTo>
                      <a:lnTo>
                        <a:pt x="278" y="173"/>
                      </a:lnTo>
                      <a:lnTo>
                        <a:pt x="280" y="173"/>
                      </a:lnTo>
                      <a:lnTo>
                        <a:pt x="280" y="175"/>
                      </a:lnTo>
                      <a:lnTo>
                        <a:pt x="280" y="175"/>
                      </a:lnTo>
                      <a:lnTo>
                        <a:pt x="280" y="175"/>
                      </a:lnTo>
                      <a:lnTo>
                        <a:pt x="282" y="175"/>
                      </a:lnTo>
                      <a:lnTo>
                        <a:pt x="284" y="177"/>
                      </a:lnTo>
                      <a:lnTo>
                        <a:pt x="284" y="177"/>
                      </a:lnTo>
                      <a:lnTo>
                        <a:pt x="286" y="177"/>
                      </a:lnTo>
                      <a:lnTo>
                        <a:pt x="286" y="177"/>
                      </a:lnTo>
                      <a:lnTo>
                        <a:pt x="286" y="180"/>
                      </a:lnTo>
                      <a:lnTo>
                        <a:pt x="286" y="180"/>
                      </a:lnTo>
                      <a:lnTo>
                        <a:pt x="284" y="182"/>
                      </a:lnTo>
                      <a:lnTo>
                        <a:pt x="284" y="180"/>
                      </a:lnTo>
                      <a:lnTo>
                        <a:pt x="282" y="180"/>
                      </a:lnTo>
                      <a:lnTo>
                        <a:pt x="278" y="182"/>
                      </a:lnTo>
                      <a:lnTo>
                        <a:pt x="276" y="182"/>
                      </a:lnTo>
                      <a:lnTo>
                        <a:pt x="276" y="180"/>
                      </a:lnTo>
                      <a:lnTo>
                        <a:pt x="272" y="180"/>
                      </a:lnTo>
                      <a:lnTo>
                        <a:pt x="270" y="180"/>
                      </a:lnTo>
                      <a:lnTo>
                        <a:pt x="267" y="180"/>
                      </a:lnTo>
                      <a:lnTo>
                        <a:pt x="267" y="180"/>
                      </a:lnTo>
                      <a:lnTo>
                        <a:pt x="267" y="180"/>
                      </a:lnTo>
                      <a:lnTo>
                        <a:pt x="265" y="178"/>
                      </a:lnTo>
                      <a:lnTo>
                        <a:pt x="265" y="178"/>
                      </a:lnTo>
                      <a:lnTo>
                        <a:pt x="265" y="180"/>
                      </a:lnTo>
                      <a:lnTo>
                        <a:pt x="263" y="180"/>
                      </a:lnTo>
                      <a:lnTo>
                        <a:pt x="263" y="180"/>
                      </a:lnTo>
                      <a:lnTo>
                        <a:pt x="261" y="180"/>
                      </a:lnTo>
                      <a:lnTo>
                        <a:pt x="257" y="178"/>
                      </a:lnTo>
                      <a:lnTo>
                        <a:pt x="255" y="178"/>
                      </a:lnTo>
                      <a:lnTo>
                        <a:pt x="255" y="178"/>
                      </a:lnTo>
                      <a:lnTo>
                        <a:pt x="254" y="178"/>
                      </a:lnTo>
                      <a:lnTo>
                        <a:pt x="252" y="173"/>
                      </a:lnTo>
                      <a:lnTo>
                        <a:pt x="254" y="173"/>
                      </a:lnTo>
                      <a:lnTo>
                        <a:pt x="254" y="173"/>
                      </a:lnTo>
                      <a:lnTo>
                        <a:pt x="254" y="173"/>
                      </a:lnTo>
                      <a:lnTo>
                        <a:pt x="254" y="173"/>
                      </a:lnTo>
                      <a:lnTo>
                        <a:pt x="254" y="175"/>
                      </a:lnTo>
                      <a:lnTo>
                        <a:pt x="254" y="175"/>
                      </a:lnTo>
                      <a:lnTo>
                        <a:pt x="254" y="175"/>
                      </a:lnTo>
                      <a:lnTo>
                        <a:pt x="255" y="175"/>
                      </a:lnTo>
                      <a:lnTo>
                        <a:pt x="255" y="175"/>
                      </a:lnTo>
                      <a:lnTo>
                        <a:pt x="255" y="175"/>
                      </a:lnTo>
                      <a:lnTo>
                        <a:pt x="257" y="177"/>
                      </a:lnTo>
                      <a:lnTo>
                        <a:pt x="257" y="177"/>
                      </a:lnTo>
                      <a:lnTo>
                        <a:pt x="259" y="177"/>
                      </a:lnTo>
                      <a:lnTo>
                        <a:pt x="261" y="175"/>
                      </a:lnTo>
                      <a:lnTo>
                        <a:pt x="261" y="173"/>
                      </a:lnTo>
                      <a:lnTo>
                        <a:pt x="259" y="171"/>
                      </a:lnTo>
                      <a:lnTo>
                        <a:pt x="257" y="169"/>
                      </a:lnTo>
                      <a:lnTo>
                        <a:pt x="254" y="169"/>
                      </a:lnTo>
                      <a:lnTo>
                        <a:pt x="252" y="169"/>
                      </a:lnTo>
                      <a:lnTo>
                        <a:pt x="252" y="169"/>
                      </a:lnTo>
                      <a:lnTo>
                        <a:pt x="250" y="167"/>
                      </a:lnTo>
                      <a:lnTo>
                        <a:pt x="252" y="167"/>
                      </a:lnTo>
                      <a:lnTo>
                        <a:pt x="252" y="165"/>
                      </a:lnTo>
                      <a:lnTo>
                        <a:pt x="252" y="165"/>
                      </a:lnTo>
                      <a:lnTo>
                        <a:pt x="254" y="167"/>
                      </a:lnTo>
                      <a:lnTo>
                        <a:pt x="255" y="167"/>
                      </a:lnTo>
                      <a:lnTo>
                        <a:pt x="255" y="167"/>
                      </a:lnTo>
                      <a:lnTo>
                        <a:pt x="255" y="165"/>
                      </a:lnTo>
                      <a:lnTo>
                        <a:pt x="254" y="163"/>
                      </a:lnTo>
                      <a:lnTo>
                        <a:pt x="255" y="163"/>
                      </a:lnTo>
                      <a:lnTo>
                        <a:pt x="259" y="163"/>
                      </a:lnTo>
                      <a:lnTo>
                        <a:pt x="259" y="162"/>
                      </a:lnTo>
                      <a:lnTo>
                        <a:pt x="259" y="162"/>
                      </a:lnTo>
                      <a:lnTo>
                        <a:pt x="257" y="160"/>
                      </a:lnTo>
                      <a:lnTo>
                        <a:pt x="254" y="160"/>
                      </a:lnTo>
                      <a:lnTo>
                        <a:pt x="254" y="160"/>
                      </a:lnTo>
                      <a:lnTo>
                        <a:pt x="254" y="158"/>
                      </a:lnTo>
                      <a:lnTo>
                        <a:pt x="255" y="158"/>
                      </a:lnTo>
                      <a:lnTo>
                        <a:pt x="257" y="158"/>
                      </a:lnTo>
                      <a:close/>
                      <a:moveTo>
                        <a:pt x="265" y="150"/>
                      </a:moveTo>
                      <a:lnTo>
                        <a:pt x="263" y="150"/>
                      </a:lnTo>
                      <a:lnTo>
                        <a:pt x="261" y="150"/>
                      </a:lnTo>
                      <a:lnTo>
                        <a:pt x="259" y="150"/>
                      </a:lnTo>
                      <a:lnTo>
                        <a:pt x="255" y="148"/>
                      </a:lnTo>
                      <a:lnTo>
                        <a:pt x="255" y="148"/>
                      </a:lnTo>
                      <a:lnTo>
                        <a:pt x="255" y="147"/>
                      </a:lnTo>
                      <a:lnTo>
                        <a:pt x="255" y="147"/>
                      </a:lnTo>
                      <a:lnTo>
                        <a:pt x="257" y="147"/>
                      </a:lnTo>
                      <a:lnTo>
                        <a:pt x="259" y="145"/>
                      </a:lnTo>
                      <a:lnTo>
                        <a:pt x="259" y="145"/>
                      </a:lnTo>
                      <a:lnTo>
                        <a:pt x="259" y="145"/>
                      </a:lnTo>
                      <a:lnTo>
                        <a:pt x="259" y="143"/>
                      </a:lnTo>
                      <a:lnTo>
                        <a:pt x="259" y="143"/>
                      </a:lnTo>
                      <a:lnTo>
                        <a:pt x="261" y="143"/>
                      </a:lnTo>
                      <a:lnTo>
                        <a:pt x="261" y="143"/>
                      </a:lnTo>
                      <a:lnTo>
                        <a:pt x="263" y="143"/>
                      </a:lnTo>
                      <a:lnTo>
                        <a:pt x="265" y="145"/>
                      </a:lnTo>
                      <a:lnTo>
                        <a:pt x="265" y="145"/>
                      </a:lnTo>
                      <a:lnTo>
                        <a:pt x="265" y="147"/>
                      </a:lnTo>
                      <a:lnTo>
                        <a:pt x="263" y="147"/>
                      </a:lnTo>
                      <a:lnTo>
                        <a:pt x="261" y="147"/>
                      </a:lnTo>
                      <a:lnTo>
                        <a:pt x="261" y="148"/>
                      </a:lnTo>
                      <a:lnTo>
                        <a:pt x="263" y="148"/>
                      </a:lnTo>
                      <a:lnTo>
                        <a:pt x="263" y="148"/>
                      </a:lnTo>
                      <a:lnTo>
                        <a:pt x="263" y="150"/>
                      </a:lnTo>
                      <a:lnTo>
                        <a:pt x="265" y="150"/>
                      </a:lnTo>
                      <a:lnTo>
                        <a:pt x="265" y="150"/>
                      </a:lnTo>
                      <a:close/>
                      <a:moveTo>
                        <a:pt x="169" y="24"/>
                      </a:moveTo>
                      <a:lnTo>
                        <a:pt x="175" y="36"/>
                      </a:lnTo>
                      <a:lnTo>
                        <a:pt x="178" y="45"/>
                      </a:lnTo>
                      <a:lnTo>
                        <a:pt x="180" y="51"/>
                      </a:lnTo>
                      <a:lnTo>
                        <a:pt x="182" y="53"/>
                      </a:lnTo>
                      <a:lnTo>
                        <a:pt x="180" y="56"/>
                      </a:lnTo>
                      <a:lnTo>
                        <a:pt x="182" y="58"/>
                      </a:lnTo>
                      <a:lnTo>
                        <a:pt x="184" y="60"/>
                      </a:lnTo>
                      <a:lnTo>
                        <a:pt x="186" y="62"/>
                      </a:lnTo>
                      <a:lnTo>
                        <a:pt x="186" y="66"/>
                      </a:lnTo>
                      <a:lnTo>
                        <a:pt x="186" y="68"/>
                      </a:lnTo>
                      <a:lnTo>
                        <a:pt x="188" y="73"/>
                      </a:lnTo>
                      <a:lnTo>
                        <a:pt x="190" y="73"/>
                      </a:lnTo>
                      <a:lnTo>
                        <a:pt x="190" y="77"/>
                      </a:lnTo>
                      <a:lnTo>
                        <a:pt x="190" y="79"/>
                      </a:lnTo>
                      <a:lnTo>
                        <a:pt x="190" y="81"/>
                      </a:lnTo>
                      <a:lnTo>
                        <a:pt x="192" y="83"/>
                      </a:lnTo>
                      <a:lnTo>
                        <a:pt x="192" y="85"/>
                      </a:lnTo>
                      <a:lnTo>
                        <a:pt x="193" y="90"/>
                      </a:lnTo>
                      <a:lnTo>
                        <a:pt x="195" y="96"/>
                      </a:lnTo>
                      <a:lnTo>
                        <a:pt x="193" y="96"/>
                      </a:lnTo>
                      <a:lnTo>
                        <a:pt x="195" y="100"/>
                      </a:lnTo>
                      <a:lnTo>
                        <a:pt x="195" y="101"/>
                      </a:lnTo>
                      <a:lnTo>
                        <a:pt x="195" y="103"/>
                      </a:lnTo>
                      <a:lnTo>
                        <a:pt x="195" y="105"/>
                      </a:lnTo>
                      <a:lnTo>
                        <a:pt x="195" y="107"/>
                      </a:lnTo>
                      <a:lnTo>
                        <a:pt x="195" y="109"/>
                      </a:lnTo>
                      <a:lnTo>
                        <a:pt x="195" y="109"/>
                      </a:lnTo>
                      <a:lnTo>
                        <a:pt x="195" y="111"/>
                      </a:lnTo>
                      <a:lnTo>
                        <a:pt x="195" y="111"/>
                      </a:lnTo>
                      <a:lnTo>
                        <a:pt x="197" y="111"/>
                      </a:lnTo>
                      <a:lnTo>
                        <a:pt x="197" y="111"/>
                      </a:lnTo>
                      <a:lnTo>
                        <a:pt x="197" y="113"/>
                      </a:lnTo>
                      <a:lnTo>
                        <a:pt x="197" y="115"/>
                      </a:lnTo>
                      <a:lnTo>
                        <a:pt x="197" y="115"/>
                      </a:lnTo>
                      <a:lnTo>
                        <a:pt x="199" y="117"/>
                      </a:lnTo>
                      <a:lnTo>
                        <a:pt x="197" y="120"/>
                      </a:lnTo>
                      <a:lnTo>
                        <a:pt x="199" y="120"/>
                      </a:lnTo>
                      <a:lnTo>
                        <a:pt x="199" y="122"/>
                      </a:lnTo>
                      <a:lnTo>
                        <a:pt x="199" y="122"/>
                      </a:lnTo>
                      <a:lnTo>
                        <a:pt x="199" y="124"/>
                      </a:lnTo>
                      <a:lnTo>
                        <a:pt x="199" y="124"/>
                      </a:lnTo>
                      <a:lnTo>
                        <a:pt x="199" y="126"/>
                      </a:lnTo>
                      <a:lnTo>
                        <a:pt x="199" y="128"/>
                      </a:lnTo>
                      <a:lnTo>
                        <a:pt x="201" y="137"/>
                      </a:lnTo>
                      <a:lnTo>
                        <a:pt x="201" y="141"/>
                      </a:lnTo>
                      <a:lnTo>
                        <a:pt x="201" y="141"/>
                      </a:lnTo>
                      <a:lnTo>
                        <a:pt x="203" y="145"/>
                      </a:lnTo>
                      <a:lnTo>
                        <a:pt x="205" y="156"/>
                      </a:lnTo>
                      <a:lnTo>
                        <a:pt x="207" y="158"/>
                      </a:lnTo>
                      <a:lnTo>
                        <a:pt x="212" y="160"/>
                      </a:lnTo>
                      <a:lnTo>
                        <a:pt x="212" y="162"/>
                      </a:lnTo>
                      <a:lnTo>
                        <a:pt x="212" y="162"/>
                      </a:lnTo>
                      <a:lnTo>
                        <a:pt x="216" y="163"/>
                      </a:lnTo>
                      <a:lnTo>
                        <a:pt x="216" y="163"/>
                      </a:lnTo>
                      <a:lnTo>
                        <a:pt x="216" y="165"/>
                      </a:lnTo>
                      <a:lnTo>
                        <a:pt x="216" y="165"/>
                      </a:lnTo>
                      <a:lnTo>
                        <a:pt x="214" y="167"/>
                      </a:lnTo>
                      <a:lnTo>
                        <a:pt x="216" y="169"/>
                      </a:lnTo>
                      <a:lnTo>
                        <a:pt x="216" y="169"/>
                      </a:lnTo>
                      <a:lnTo>
                        <a:pt x="216" y="169"/>
                      </a:lnTo>
                      <a:lnTo>
                        <a:pt x="216" y="171"/>
                      </a:lnTo>
                      <a:lnTo>
                        <a:pt x="216" y="173"/>
                      </a:lnTo>
                      <a:lnTo>
                        <a:pt x="218" y="175"/>
                      </a:lnTo>
                      <a:lnTo>
                        <a:pt x="218" y="175"/>
                      </a:lnTo>
                      <a:lnTo>
                        <a:pt x="216" y="177"/>
                      </a:lnTo>
                      <a:lnTo>
                        <a:pt x="216" y="177"/>
                      </a:lnTo>
                      <a:lnTo>
                        <a:pt x="216" y="178"/>
                      </a:lnTo>
                      <a:lnTo>
                        <a:pt x="218" y="178"/>
                      </a:lnTo>
                      <a:lnTo>
                        <a:pt x="218" y="177"/>
                      </a:lnTo>
                      <a:lnTo>
                        <a:pt x="218" y="177"/>
                      </a:lnTo>
                      <a:lnTo>
                        <a:pt x="220" y="177"/>
                      </a:lnTo>
                      <a:lnTo>
                        <a:pt x="220" y="178"/>
                      </a:lnTo>
                      <a:lnTo>
                        <a:pt x="218" y="178"/>
                      </a:lnTo>
                      <a:lnTo>
                        <a:pt x="216" y="180"/>
                      </a:lnTo>
                      <a:lnTo>
                        <a:pt x="216" y="180"/>
                      </a:lnTo>
                      <a:lnTo>
                        <a:pt x="216" y="180"/>
                      </a:lnTo>
                      <a:lnTo>
                        <a:pt x="216" y="182"/>
                      </a:lnTo>
                      <a:lnTo>
                        <a:pt x="218" y="184"/>
                      </a:lnTo>
                      <a:lnTo>
                        <a:pt x="218" y="186"/>
                      </a:lnTo>
                      <a:lnTo>
                        <a:pt x="218" y="186"/>
                      </a:lnTo>
                      <a:lnTo>
                        <a:pt x="220" y="186"/>
                      </a:lnTo>
                      <a:lnTo>
                        <a:pt x="222" y="186"/>
                      </a:lnTo>
                      <a:lnTo>
                        <a:pt x="222" y="184"/>
                      </a:lnTo>
                      <a:lnTo>
                        <a:pt x="224" y="184"/>
                      </a:lnTo>
                      <a:lnTo>
                        <a:pt x="224" y="184"/>
                      </a:lnTo>
                      <a:lnTo>
                        <a:pt x="225" y="184"/>
                      </a:lnTo>
                      <a:lnTo>
                        <a:pt x="227" y="184"/>
                      </a:lnTo>
                      <a:lnTo>
                        <a:pt x="227" y="188"/>
                      </a:lnTo>
                      <a:lnTo>
                        <a:pt x="233" y="199"/>
                      </a:lnTo>
                      <a:lnTo>
                        <a:pt x="233" y="199"/>
                      </a:lnTo>
                      <a:lnTo>
                        <a:pt x="233" y="201"/>
                      </a:lnTo>
                      <a:lnTo>
                        <a:pt x="235" y="201"/>
                      </a:lnTo>
                      <a:lnTo>
                        <a:pt x="235" y="203"/>
                      </a:lnTo>
                      <a:lnTo>
                        <a:pt x="235" y="205"/>
                      </a:lnTo>
                      <a:lnTo>
                        <a:pt x="237" y="205"/>
                      </a:lnTo>
                      <a:lnTo>
                        <a:pt x="235" y="209"/>
                      </a:lnTo>
                      <a:lnTo>
                        <a:pt x="235" y="214"/>
                      </a:lnTo>
                      <a:lnTo>
                        <a:pt x="235" y="216"/>
                      </a:lnTo>
                      <a:lnTo>
                        <a:pt x="235" y="216"/>
                      </a:lnTo>
                      <a:lnTo>
                        <a:pt x="235" y="216"/>
                      </a:lnTo>
                      <a:lnTo>
                        <a:pt x="237" y="218"/>
                      </a:lnTo>
                      <a:lnTo>
                        <a:pt x="237" y="218"/>
                      </a:lnTo>
                      <a:lnTo>
                        <a:pt x="237" y="218"/>
                      </a:lnTo>
                      <a:lnTo>
                        <a:pt x="239" y="218"/>
                      </a:lnTo>
                      <a:lnTo>
                        <a:pt x="239" y="220"/>
                      </a:lnTo>
                      <a:lnTo>
                        <a:pt x="240" y="220"/>
                      </a:lnTo>
                      <a:lnTo>
                        <a:pt x="240" y="220"/>
                      </a:lnTo>
                      <a:lnTo>
                        <a:pt x="242" y="218"/>
                      </a:lnTo>
                      <a:lnTo>
                        <a:pt x="242" y="218"/>
                      </a:lnTo>
                      <a:lnTo>
                        <a:pt x="244" y="218"/>
                      </a:lnTo>
                      <a:lnTo>
                        <a:pt x="244" y="216"/>
                      </a:lnTo>
                      <a:lnTo>
                        <a:pt x="244" y="214"/>
                      </a:lnTo>
                      <a:lnTo>
                        <a:pt x="244" y="214"/>
                      </a:lnTo>
                      <a:lnTo>
                        <a:pt x="244" y="214"/>
                      </a:lnTo>
                      <a:lnTo>
                        <a:pt x="246" y="212"/>
                      </a:lnTo>
                      <a:lnTo>
                        <a:pt x="246" y="210"/>
                      </a:lnTo>
                      <a:lnTo>
                        <a:pt x="244" y="207"/>
                      </a:lnTo>
                      <a:lnTo>
                        <a:pt x="244" y="205"/>
                      </a:lnTo>
                      <a:lnTo>
                        <a:pt x="242" y="203"/>
                      </a:lnTo>
                      <a:lnTo>
                        <a:pt x="242" y="203"/>
                      </a:lnTo>
                      <a:lnTo>
                        <a:pt x="242" y="205"/>
                      </a:lnTo>
                      <a:lnTo>
                        <a:pt x="240" y="205"/>
                      </a:lnTo>
                      <a:lnTo>
                        <a:pt x="240" y="203"/>
                      </a:lnTo>
                      <a:lnTo>
                        <a:pt x="240" y="203"/>
                      </a:lnTo>
                      <a:lnTo>
                        <a:pt x="240" y="199"/>
                      </a:lnTo>
                      <a:lnTo>
                        <a:pt x="240" y="197"/>
                      </a:lnTo>
                      <a:lnTo>
                        <a:pt x="240" y="195"/>
                      </a:lnTo>
                      <a:lnTo>
                        <a:pt x="240" y="195"/>
                      </a:lnTo>
                      <a:lnTo>
                        <a:pt x="240" y="194"/>
                      </a:lnTo>
                      <a:lnTo>
                        <a:pt x="240" y="194"/>
                      </a:lnTo>
                      <a:lnTo>
                        <a:pt x="242" y="194"/>
                      </a:lnTo>
                      <a:lnTo>
                        <a:pt x="242" y="192"/>
                      </a:lnTo>
                      <a:lnTo>
                        <a:pt x="242" y="190"/>
                      </a:lnTo>
                      <a:lnTo>
                        <a:pt x="244" y="192"/>
                      </a:lnTo>
                      <a:lnTo>
                        <a:pt x="244" y="192"/>
                      </a:lnTo>
                      <a:lnTo>
                        <a:pt x="244" y="190"/>
                      </a:lnTo>
                      <a:lnTo>
                        <a:pt x="244" y="190"/>
                      </a:lnTo>
                      <a:lnTo>
                        <a:pt x="244" y="190"/>
                      </a:lnTo>
                      <a:lnTo>
                        <a:pt x="244" y="190"/>
                      </a:lnTo>
                      <a:lnTo>
                        <a:pt x="246" y="190"/>
                      </a:lnTo>
                      <a:lnTo>
                        <a:pt x="246" y="188"/>
                      </a:lnTo>
                      <a:lnTo>
                        <a:pt x="248" y="186"/>
                      </a:lnTo>
                      <a:lnTo>
                        <a:pt x="248" y="190"/>
                      </a:lnTo>
                      <a:lnTo>
                        <a:pt x="250" y="190"/>
                      </a:lnTo>
                      <a:lnTo>
                        <a:pt x="257" y="195"/>
                      </a:lnTo>
                      <a:lnTo>
                        <a:pt x="257" y="197"/>
                      </a:lnTo>
                      <a:lnTo>
                        <a:pt x="259" y="197"/>
                      </a:lnTo>
                      <a:lnTo>
                        <a:pt x="259" y="197"/>
                      </a:lnTo>
                      <a:lnTo>
                        <a:pt x="261" y="197"/>
                      </a:lnTo>
                      <a:lnTo>
                        <a:pt x="261" y="197"/>
                      </a:lnTo>
                      <a:lnTo>
                        <a:pt x="261" y="199"/>
                      </a:lnTo>
                      <a:lnTo>
                        <a:pt x="263" y="199"/>
                      </a:lnTo>
                      <a:lnTo>
                        <a:pt x="261" y="201"/>
                      </a:lnTo>
                      <a:lnTo>
                        <a:pt x="261" y="201"/>
                      </a:lnTo>
                      <a:lnTo>
                        <a:pt x="261" y="203"/>
                      </a:lnTo>
                      <a:lnTo>
                        <a:pt x="259" y="203"/>
                      </a:lnTo>
                      <a:lnTo>
                        <a:pt x="259" y="205"/>
                      </a:lnTo>
                      <a:lnTo>
                        <a:pt x="257" y="207"/>
                      </a:lnTo>
                      <a:lnTo>
                        <a:pt x="259" y="207"/>
                      </a:lnTo>
                      <a:lnTo>
                        <a:pt x="259" y="207"/>
                      </a:lnTo>
                      <a:lnTo>
                        <a:pt x="259" y="209"/>
                      </a:lnTo>
                      <a:lnTo>
                        <a:pt x="259" y="209"/>
                      </a:lnTo>
                      <a:lnTo>
                        <a:pt x="259" y="209"/>
                      </a:lnTo>
                      <a:lnTo>
                        <a:pt x="259" y="209"/>
                      </a:lnTo>
                      <a:lnTo>
                        <a:pt x="259" y="210"/>
                      </a:lnTo>
                      <a:lnTo>
                        <a:pt x="259" y="210"/>
                      </a:lnTo>
                      <a:lnTo>
                        <a:pt x="261" y="212"/>
                      </a:lnTo>
                      <a:lnTo>
                        <a:pt x="261" y="212"/>
                      </a:lnTo>
                      <a:lnTo>
                        <a:pt x="263" y="212"/>
                      </a:lnTo>
                      <a:lnTo>
                        <a:pt x="263" y="214"/>
                      </a:lnTo>
                      <a:lnTo>
                        <a:pt x="263" y="216"/>
                      </a:lnTo>
                      <a:lnTo>
                        <a:pt x="263" y="216"/>
                      </a:lnTo>
                      <a:lnTo>
                        <a:pt x="263" y="218"/>
                      </a:lnTo>
                      <a:lnTo>
                        <a:pt x="263" y="218"/>
                      </a:lnTo>
                      <a:lnTo>
                        <a:pt x="263" y="220"/>
                      </a:lnTo>
                      <a:lnTo>
                        <a:pt x="265" y="220"/>
                      </a:lnTo>
                      <a:lnTo>
                        <a:pt x="265" y="220"/>
                      </a:lnTo>
                      <a:lnTo>
                        <a:pt x="267" y="220"/>
                      </a:lnTo>
                      <a:lnTo>
                        <a:pt x="267" y="220"/>
                      </a:lnTo>
                      <a:lnTo>
                        <a:pt x="267" y="222"/>
                      </a:lnTo>
                      <a:lnTo>
                        <a:pt x="267" y="222"/>
                      </a:lnTo>
                      <a:lnTo>
                        <a:pt x="267" y="222"/>
                      </a:lnTo>
                      <a:lnTo>
                        <a:pt x="267" y="222"/>
                      </a:lnTo>
                      <a:lnTo>
                        <a:pt x="267" y="224"/>
                      </a:lnTo>
                      <a:lnTo>
                        <a:pt x="267" y="224"/>
                      </a:lnTo>
                      <a:lnTo>
                        <a:pt x="267" y="224"/>
                      </a:lnTo>
                      <a:lnTo>
                        <a:pt x="267" y="225"/>
                      </a:lnTo>
                      <a:lnTo>
                        <a:pt x="269" y="227"/>
                      </a:lnTo>
                      <a:lnTo>
                        <a:pt x="274" y="229"/>
                      </a:lnTo>
                      <a:lnTo>
                        <a:pt x="276" y="229"/>
                      </a:lnTo>
                      <a:lnTo>
                        <a:pt x="276" y="229"/>
                      </a:lnTo>
                      <a:lnTo>
                        <a:pt x="276" y="231"/>
                      </a:lnTo>
                      <a:lnTo>
                        <a:pt x="278" y="231"/>
                      </a:lnTo>
                      <a:lnTo>
                        <a:pt x="280" y="229"/>
                      </a:lnTo>
                      <a:lnTo>
                        <a:pt x="282" y="229"/>
                      </a:lnTo>
                      <a:lnTo>
                        <a:pt x="284" y="225"/>
                      </a:lnTo>
                      <a:lnTo>
                        <a:pt x="284" y="224"/>
                      </a:lnTo>
                      <a:lnTo>
                        <a:pt x="284" y="225"/>
                      </a:lnTo>
                      <a:lnTo>
                        <a:pt x="284" y="227"/>
                      </a:lnTo>
                      <a:lnTo>
                        <a:pt x="286" y="227"/>
                      </a:lnTo>
                      <a:lnTo>
                        <a:pt x="286" y="227"/>
                      </a:lnTo>
                      <a:lnTo>
                        <a:pt x="287" y="225"/>
                      </a:lnTo>
                      <a:lnTo>
                        <a:pt x="287" y="224"/>
                      </a:lnTo>
                      <a:lnTo>
                        <a:pt x="287" y="224"/>
                      </a:lnTo>
                      <a:lnTo>
                        <a:pt x="289" y="224"/>
                      </a:lnTo>
                      <a:lnTo>
                        <a:pt x="289" y="224"/>
                      </a:lnTo>
                      <a:lnTo>
                        <a:pt x="289" y="225"/>
                      </a:lnTo>
                      <a:lnTo>
                        <a:pt x="289" y="225"/>
                      </a:lnTo>
                      <a:lnTo>
                        <a:pt x="289" y="225"/>
                      </a:lnTo>
                      <a:lnTo>
                        <a:pt x="289" y="225"/>
                      </a:lnTo>
                      <a:lnTo>
                        <a:pt x="291" y="225"/>
                      </a:lnTo>
                      <a:lnTo>
                        <a:pt x="291" y="227"/>
                      </a:lnTo>
                      <a:lnTo>
                        <a:pt x="291" y="227"/>
                      </a:lnTo>
                      <a:lnTo>
                        <a:pt x="291" y="227"/>
                      </a:lnTo>
                      <a:lnTo>
                        <a:pt x="291" y="227"/>
                      </a:lnTo>
                      <a:lnTo>
                        <a:pt x="293" y="227"/>
                      </a:lnTo>
                      <a:lnTo>
                        <a:pt x="293" y="227"/>
                      </a:lnTo>
                      <a:lnTo>
                        <a:pt x="293" y="225"/>
                      </a:lnTo>
                      <a:lnTo>
                        <a:pt x="293" y="225"/>
                      </a:lnTo>
                      <a:lnTo>
                        <a:pt x="293" y="225"/>
                      </a:lnTo>
                      <a:lnTo>
                        <a:pt x="293" y="224"/>
                      </a:lnTo>
                      <a:lnTo>
                        <a:pt x="293" y="224"/>
                      </a:lnTo>
                      <a:lnTo>
                        <a:pt x="293" y="224"/>
                      </a:lnTo>
                      <a:lnTo>
                        <a:pt x="295" y="225"/>
                      </a:lnTo>
                      <a:lnTo>
                        <a:pt x="297" y="225"/>
                      </a:lnTo>
                      <a:lnTo>
                        <a:pt x="297" y="227"/>
                      </a:lnTo>
                      <a:lnTo>
                        <a:pt x="297" y="227"/>
                      </a:lnTo>
                      <a:lnTo>
                        <a:pt x="297" y="227"/>
                      </a:lnTo>
                      <a:lnTo>
                        <a:pt x="297" y="227"/>
                      </a:lnTo>
                      <a:lnTo>
                        <a:pt x="299" y="227"/>
                      </a:lnTo>
                      <a:lnTo>
                        <a:pt x="299" y="227"/>
                      </a:lnTo>
                      <a:lnTo>
                        <a:pt x="301" y="227"/>
                      </a:lnTo>
                      <a:lnTo>
                        <a:pt x="301" y="227"/>
                      </a:lnTo>
                      <a:lnTo>
                        <a:pt x="301" y="229"/>
                      </a:lnTo>
                      <a:lnTo>
                        <a:pt x="301" y="231"/>
                      </a:lnTo>
                      <a:lnTo>
                        <a:pt x="301" y="233"/>
                      </a:lnTo>
                      <a:lnTo>
                        <a:pt x="304" y="233"/>
                      </a:lnTo>
                      <a:lnTo>
                        <a:pt x="302" y="231"/>
                      </a:lnTo>
                      <a:lnTo>
                        <a:pt x="304" y="231"/>
                      </a:lnTo>
                      <a:lnTo>
                        <a:pt x="306" y="231"/>
                      </a:lnTo>
                      <a:lnTo>
                        <a:pt x="306" y="231"/>
                      </a:lnTo>
                      <a:lnTo>
                        <a:pt x="306" y="233"/>
                      </a:lnTo>
                      <a:lnTo>
                        <a:pt x="306" y="233"/>
                      </a:lnTo>
                      <a:lnTo>
                        <a:pt x="304" y="233"/>
                      </a:lnTo>
                      <a:lnTo>
                        <a:pt x="304" y="233"/>
                      </a:lnTo>
                      <a:lnTo>
                        <a:pt x="308" y="237"/>
                      </a:lnTo>
                      <a:lnTo>
                        <a:pt x="308" y="237"/>
                      </a:lnTo>
                      <a:lnTo>
                        <a:pt x="308" y="237"/>
                      </a:lnTo>
                      <a:lnTo>
                        <a:pt x="308" y="239"/>
                      </a:lnTo>
                      <a:lnTo>
                        <a:pt x="308" y="240"/>
                      </a:lnTo>
                      <a:lnTo>
                        <a:pt x="308" y="242"/>
                      </a:lnTo>
                      <a:lnTo>
                        <a:pt x="308" y="242"/>
                      </a:lnTo>
                      <a:lnTo>
                        <a:pt x="308" y="244"/>
                      </a:lnTo>
                      <a:lnTo>
                        <a:pt x="310" y="244"/>
                      </a:lnTo>
                      <a:lnTo>
                        <a:pt x="312" y="246"/>
                      </a:lnTo>
                      <a:lnTo>
                        <a:pt x="312" y="246"/>
                      </a:lnTo>
                      <a:lnTo>
                        <a:pt x="312" y="246"/>
                      </a:lnTo>
                      <a:lnTo>
                        <a:pt x="314" y="246"/>
                      </a:lnTo>
                      <a:lnTo>
                        <a:pt x="314" y="246"/>
                      </a:lnTo>
                      <a:lnTo>
                        <a:pt x="314" y="246"/>
                      </a:lnTo>
                      <a:lnTo>
                        <a:pt x="314" y="244"/>
                      </a:lnTo>
                      <a:lnTo>
                        <a:pt x="316" y="246"/>
                      </a:lnTo>
                      <a:lnTo>
                        <a:pt x="319" y="246"/>
                      </a:lnTo>
                      <a:lnTo>
                        <a:pt x="321" y="246"/>
                      </a:lnTo>
                      <a:lnTo>
                        <a:pt x="325" y="248"/>
                      </a:lnTo>
                      <a:lnTo>
                        <a:pt x="327" y="250"/>
                      </a:lnTo>
                      <a:lnTo>
                        <a:pt x="331" y="250"/>
                      </a:lnTo>
                      <a:lnTo>
                        <a:pt x="340" y="252"/>
                      </a:lnTo>
                      <a:lnTo>
                        <a:pt x="340" y="252"/>
                      </a:lnTo>
                      <a:lnTo>
                        <a:pt x="340" y="252"/>
                      </a:lnTo>
                      <a:lnTo>
                        <a:pt x="342" y="255"/>
                      </a:lnTo>
                      <a:lnTo>
                        <a:pt x="344" y="255"/>
                      </a:lnTo>
                      <a:lnTo>
                        <a:pt x="346" y="259"/>
                      </a:lnTo>
                      <a:lnTo>
                        <a:pt x="347" y="261"/>
                      </a:lnTo>
                      <a:lnTo>
                        <a:pt x="349" y="263"/>
                      </a:lnTo>
                      <a:lnTo>
                        <a:pt x="351" y="265"/>
                      </a:lnTo>
                      <a:lnTo>
                        <a:pt x="351" y="267"/>
                      </a:lnTo>
                      <a:lnTo>
                        <a:pt x="351" y="269"/>
                      </a:lnTo>
                      <a:lnTo>
                        <a:pt x="353" y="270"/>
                      </a:lnTo>
                      <a:lnTo>
                        <a:pt x="355" y="270"/>
                      </a:lnTo>
                      <a:lnTo>
                        <a:pt x="355" y="270"/>
                      </a:lnTo>
                      <a:lnTo>
                        <a:pt x="357" y="272"/>
                      </a:lnTo>
                      <a:lnTo>
                        <a:pt x="357" y="276"/>
                      </a:lnTo>
                      <a:lnTo>
                        <a:pt x="359" y="278"/>
                      </a:lnTo>
                      <a:lnTo>
                        <a:pt x="363" y="280"/>
                      </a:lnTo>
                      <a:lnTo>
                        <a:pt x="364" y="282"/>
                      </a:lnTo>
                      <a:lnTo>
                        <a:pt x="364" y="284"/>
                      </a:lnTo>
                      <a:lnTo>
                        <a:pt x="366" y="286"/>
                      </a:lnTo>
                      <a:lnTo>
                        <a:pt x="366" y="287"/>
                      </a:lnTo>
                      <a:lnTo>
                        <a:pt x="366" y="287"/>
                      </a:lnTo>
                      <a:lnTo>
                        <a:pt x="366" y="289"/>
                      </a:lnTo>
                      <a:lnTo>
                        <a:pt x="368" y="289"/>
                      </a:lnTo>
                      <a:lnTo>
                        <a:pt x="370" y="291"/>
                      </a:lnTo>
                      <a:lnTo>
                        <a:pt x="372" y="293"/>
                      </a:lnTo>
                      <a:lnTo>
                        <a:pt x="372" y="293"/>
                      </a:lnTo>
                      <a:lnTo>
                        <a:pt x="376" y="299"/>
                      </a:lnTo>
                      <a:lnTo>
                        <a:pt x="376" y="302"/>
                      </a:lnTo>
                      <a:lnTo>
                        <a:pt x="376" y="302"/>
                      </a:lnTo>
                      <a:lnTo>
                        <a:pt x="381" y="304"/>
                      </a:lnTo>
                      <a:lnTo>
                        <a:pt x="381" y="304"/>
                      </a:lnTo>
                      <a:lnTo>
                        <a:pt x="385" y="304"/>
                      </a:lnTo>
                      <a:lnTo>
                        <a:pt x="385" y="304"/>
                      </a:lnTo>
                      <a:lnTo>
                        <a:pt x="385" y="304"/>
                      </a:lnTo>
                      <a:lnTo>
                        <a:pt x="387" y="306"/>
                      </a:lnTo>
                      <a:lnTo>
                        <a:pt x="389" y="308"/>
                      </a:lnTo>
                      <a:lnTo>
                        <a:pt x="389" y="308"/>
                      </a:lnTo>
                      <a:lnTo>
                        <a:pt x="391" y="308"/>
                      </a:lnTo>
                      <a:lnTo>
                        <a:pt x="391" y="308"/>
                      </a:lnTo>
                      <a:lnTo>
                        <a:pt x="393" y="308"/>
                      </a:lnTo>
                      <a:lnTo>
                        <a:pt x="393" y="308"/>
                      </a:lnTo>
                      <a:lnTo>
                        <a:pt x="394" y="308"/>
                      </a:lnTo>
                      <a:lnTo>
                        <a:pt x="396" y="310"/>
                      </a:lnTo>
                      <a:lnTo>
                        <a:pt x="398" y="310"/>
                      </a:lnTo>
                      <a:lnTo>
                        <a:pt x="398" y="312"/>
                      </a:lnTo>
                      <a:lnTo>
                        <a:pt x="398" y="314"/>
                      </a:lnTo>
                      <a:lnTo>
                        <a:pt x="400" y="314"/>
                      </a:lnTo>
                      <a:lnTo>
                        <a:pt x="402" y="317"/>
                      </a:lnTo>
                      <a:lnTo>
                        <a:pt x="402" y="317"/>
                      </a:lnTo>
                      <a:lnTo>
                        <a:pt x="404" y="317"/>
                      </a:lnTo>
                      <a:lnTo>
                        <a:pt x="404" y="319"/>
                      </a:lnTo>
                      <a:lnTo>
                        <a:pt x="406" y="321"/>
                      </a:lnTo>
                      <a:lnTo>
                        <a:pt x="406" y="321"/>
                      </a:lnTo>
                      <a:lnTo>
                        <a:pt x="406" y="321"/>
                      </a:lnTo>
                      <a:lnTo>
                        <a:pt x="406" y="321"/>
                      </a:lnTo>
                      <a:lnTo>
                        <a:pt x="406" y="323"/>
                      </a:lnTo>
                      <a:lnTo>
                        <a:pt x="408" y="325"/>
                      </a:lnTo>
                      <a:lnTo>
                        <a:pt x="408" y="325"/>
                      </a:lnTo>
                      <a:lnTo>
                        <a:pt x="408" y="325"/>
                      </a:lnTo>
                      <a:lnTo>
                        <a:pt x="409" y="325"/>
                      </a:lnTo>
                      <a:lnTo>
                        <a:pt x="409" y="325"/>
                      </a:lnTo>
                      <a:lnTo>
                        <a:pt x="409" y="325"/>
                      </a:lnTo>
                      <a:lnTo>
                        <a:pt x="409" y="325"/>
                      </a:lnTo>
                      <a:lnTo>
                        <a:pt x="411" y="325"/>
                      </a:lnTo>
                      <a:lnTo>
                        <a:pt x="411" y="327"/>
                      </a:lnTo>
                      <a:lnTo>
                        <a:pt x="413" y="327"/>
                      </a:lnTo>
                      <a:lnTo>
                        <a:pt x="413" y="329"/>
                      </a:lnTo>
                      <a:lnTo>
                        <a:pt x="413" y="329"/>
                      </a:lnTo>
                      <a:lnTo>
                        <a:pt x="415" y="331"/>
                      </a:lnTo>
                      <a:lnTo>
                        <a:pt x="415" y="331"/>
                      </a:lnTo>
                      <a:lnTo>
                        <a:pt x="415" y="331"/>
                      </a:lnTo>
                      <a:lnTo>
                        <a:pt x="415" y="331"/>
                      </a:lnTo>
                      <a:lnTo>
                        <a:pt x="417" y="331"/>
                      </a:lnTo>
                      <a:lnTo>
                        <a:pt x="417" y="331"/>
                      </a:lnTo>
                      <a:lnTo>
                        <a:pt x="415" y="331"/>
                      </a:lnTo>
                      <a:lnTo>
                        <a:pt x="415" y="329"/>
                      </a:lnTo>
                      <a:lnTo>
                        <a:pt x="415" y="329"/>
                      </a:lnTo>
                      <a:lnTo>
                        <a:pt x="415" y="329"/>
                      </a:lnTo>
                      <a:lnTo>
                        <a:pt x="413" y="329"/>
                      </a:lnTo>
                      <a:lnTo>
                        <a:pt x="413" y="327"/>
                      </a:lnTo>
                      <a:lnTo>
                        <a:pt x="415" y="327"/>
                      </a:lnTo>
                      <a:lnTo>
                        <a:pt x="415" y="325"/>
                      </a:lnTo>
                      <a:lnTo>
                        <a:pt x="415" y="325"/>
                      </a:lnTo>
                      <a:lnTo>
                        <a:pt x="413" y="325"/>
                      </a:lnTo>
                      <a:lnTo>
                        <a:pt x="411" y="325"/>
                      </a:lnTo>
                      <a:lnTo>
                        <a:pt x="411" y="323"/>
                      </a:lnTo>
                      <a:lnTo>
                        <a:pt x="411" y="323"/>
                      </a:lnTo>
                      <a:lnTo>
                        <a:pt x="411" y="323"/>
                      </a:lnTo>
                      <a:lnTo>
                        <a:pt x="413" y="323"/>
                      </a:lnTo>
                      <a:lnTo>
                        <a:pt x="415" y="325"/>
                      </a:lnTo>
                      <a:lnTo>
                        <a:pt x="419" y="329"/>
                      </a:lnTo>
                      <a:lnTo>
                        <a:pt x="419" y="329"/>
                      </a:lnTo>
                      <a:lnTo>
                        <a:pt x="421" y="331"/>
                      </a:lnTo>
                      <a:lnTo>
                        <a:pt x="421" y="332"/>
                      </a:lnTo>
                      <a:lnTo>
                        <a:pt x="421" y="334"/>
                      </a:lnTo>
                      <a:lnTo>
                        <a:pt x="423" y="338"/>
                      </a:lnTo>
                      <a:lnTo>
                        <a:pt x="423" y="338"/>
                      </a:lnTo>
                      <a:lnTo>
                        <a:pt x="423" y="338"/>
                      </a:lnTo>
                      <a:lnTo>
                        <a:pt x="424" y="340"/>
                      </a:lnTo>
                      <a:lnTo>
                        <a:pt x="424" y="342"/>
                      </a:lnTo>
                      <a:lnTo>
                        <a:pt x="426" y="349"/>
                      </a:lnTo>
                      <a:lnTo>
                        <a:pt x="426" y="351"/>
                      </a:lnTo>
                      <a:lnTo>
                        <a:pt x="426" y="355"/>
                      </a:lnTo>
                      <a:lnTo>
                        <a:pt x="426" y="355"/>
                      </a:lnTo>
                      <a:lnTo>
                        <a:pt x="426" y="355"/>
                      </a:lnTo>
                      <a:lnTo>
                        <a:pt x="428" y="357"/>
                      </a:lnTo>
                      <a:lnTo>
                        <a:pt x="430" y="357"/>
                      </a:lnTo>
                      <a:lnTo>
                        <a:pt x="434" y="359"/>
                      </a:lnTo>
                      <a:lnTo>
                        <a:pt x="436" y="357"/>
                      </a:lnTo>
                      <a:lnTo>
                        <a:pt x="436" y="357"/>
                      </a:lnTo>
                      <a:lnTo>
                        <a:pt x="436" y="357"/>
                      </a:lnTo>
                      <a:lnTo>
                        <a:pt x="438" y="355"/>
                      </a:lnTo>
                      <a:lnTo>
                        <a:pt x="438" y="355"/>
                      </a:lnTo>
                      <a:lnTo>
                        <a:pt x="438" y="355"/>
                      </a:lnTo>
                      <a:lnTo>
                        <a:pt x="438" y="357"/>
                      </a:lnTo>
                      <a:lnTo>
                        <a:pt x="440" y="357"/>
                      </a:lnTo>
                      <a:lnTo>
                        <a:pt x="440" y="357"/>
                      </a:lnTo>
                      <a:lnTo>
                        <a:pt x="440" y="357"/>
                      </a:lnTo>
                      <a:lnTo>
                        <a:pt x="440" y="359"/>
                      </a:lnTo>
                      <a:lnTo>
                        <a:pt x="440" y="359"/>
                      </a:lnTo>
                      <a:lnTo>
                        <a:pt x="441" y="359"/>
                      </a:lnTo>
                      <a:lnTo>
                        <a:pt x="443" y="363"/>
                      </a:lnTo>
                      <a:lnTo>
                        <a:pt x="447" y="366"/>
                      </a:lnTo>
                      <a:lnTo>
                        <a:pt x="447" y="368"/>
                      </a:lnTo>
                      <a:lnTo>
                        <a:pt x="449" y="368"/>
                      </a:lnTo>
                      <a:lnTo>
                        <a:pt x="451" y="368"/>
                      </a:lnTo>
                      <a:lnTo>
                        <a:pt x="451" y="368"/>
                      </a:lnTo>
                      <a:lnTo>
                        <a:pt x="453" y="370"/>
                      </a:lnTo>
                      <a:lnTo>
                        <a:pt x="453" y="370"/>
                      </a:lnTo>
                      <a:lnTo>
                        <a:pt x="453" y="376"/>
                      </a:lnTo>
                      <a:lnTo>
                        <a:pt x="455" y="378"/>
                      </a:lnTo>
                      <a:lnTo>
                        <a:pt x="455" y="379"/>
                      </a:lnTo>
                      <a:lnTo>
                        <a:pt x="455" y="381"/>
                      </a:lnTo>
                      <a:lnTo>
                        <a:pt x="455" y="383"/>
                      </a:lnTo>
                      <a:lnTo>
                        <a:pt x="456" y="383"/>
                      </a:lnTo>
                      <a:lnTo>
                        <a:pt x="456" y="383"/>
                      </a:lnTo>
                      <a:lnTo>
                        <a:pt x="458" y="383"/>
                      </a:lnTo>
                      <a:lnTo>
                        <a:pt x="458" y="383"/>
                      </a:lnTo>
                      <a:lnTo>
                        <a:pt x="460" y="383"/>
                      </a:lnTo>
                      <a:lnTo>
                        <a:pt x="460" y="385"/>
                      </a:lnTo>
                      <a:lnTo>
                        <a:pt x="462" y="385"/>
                      </a:lnTo>
                      <a:lnTo>
                        <a:pt x="464" y="387"/>
                      </a:lnTo>
                      <a:lnTo>
                        <a:pt x="466" y="387"/>
                      </a:lnTo>
                      <a:lnTo>
                        <a:pt x="466" y="387"/>
                      </a:lnTo>
                      <a:lnTo>
                        <a:pt x="466" y="387"/>
                      </a:lnTo>
                      <a:lnTo>
                        <a:pt x="468" y="387"/>
                      </a:lnTo>
                      <a:lnTo>
                        <a:pt x="468" y="387"/>
                      </a:lnTo>
                      <a:lnTo>
                        <a:pt x="468" y="387"/>
                      </a:lnTo>
                      <a:lnTo>
                        <a:pt x="470" y="387"/>
                      </a:lnTo>
                      <a:lnTo>
                        <a:pt x="470" y="387"/>
                      </a:lnTo>
                      <a:lnTo>
                        <a:pt x="471" y="385"/>
                      </a:lnTo>
                      <a:lnTo>
                        <a:pt x="471" y="383"/>
                      </a:lnTo>
                      <a:lnTo>
                        <a:pt x="471" y="383"/>
                      </a:lnTo>
                      <a:lnTo>
                        <a:pt x="471" y="383"/>
                      </a:lnTo>
                      <a:lnTo>
                        <a:pt x="471" y="381"/>
                      </a:lnTo>
                      <a:lnTo>
                        <a:pt x="471" y="381"/>
                      </a:lnTo>
                      <a:lnTo>
                        <a:pt x="471" y="379"/>
                      </a:lnTo>
                      <a:lnTo>
                        <a:pt x="471" y="379"/>
                      </a:lnTo>
                      <a:lnTo>
                        <a:pt x="473" y="381"/>
                      </a:lnTo>
                      <a:lnTo>
                        <a:pt x="475" y="381"/>
                      </a:lnTo>
                      <a:lnTo>
                        <a:pt x="475" y="383"/>
                      </a:lnTo>
                      <a:lnTo>
                        <a:pt x="475" y="385"/>
                      </a:lnTo>
                      <a:lnTo>
                        <a:pt x="477" y="385"/>
                      </a:lnTo>
                      <a:lnTo>
                        <a:pt x="477" y="385"/>
                      </a:lnTo>
                      <a:lnTo>
                        <a:pt x="479" y="387"/>
                      </a:lnTo>
                      <a:lnTo>
                        <a:pt x="479" y="389"/>
                      </a:lnTo>
                      <a:lnTo>
                        <a:pt x="479" y="389"/>
                      </a:lnTo>
                      <a:lnTo>
                        <a:pt x="481" y="393"/>
                      </a:lnTo>
                      <a:lnTo>
                        <a:pt x="481" y="394"/>
                      </a:lnTo>
                      <a:lnTo>
                        <a:pt x="464" y="400"/>
                      </a:lnTo>
                      <a:lnTo>
                        <a:pt x="464" y="400"/>
                      </a:lnTo>
                      <a:lnTo>
                        <a:pt x="462" y="400"/>
                      </a:lnTo>
                      <a:lnTo>
                        <a:pt x="462" y="400"/>
                      </a:lnTo>
                      <a:lnTo>
                        <a:pt x="460" y="400"/>
                      </a:lnTo>
                      <a:lnTo>
                        <a:pt x="458" y="406"/>
                      </a:lnTo>
                      <a:lnTo>
                        <a:pt x="456" y="408"/>
                      </a:lnTo>
                      <a:lnTo>
                        <a:pt x="456" y="409"/>
                      </a:lnTo>
                      <a:lnTo>
                        <a:pt x="456" y="413"/>
                      </a:lnTo>
                      <a:lnTo>
                        <a:pt x="456" y="415"/>
                      </a:lnTo>
                      <a:lnTo>
                        <a:pt x="453" y="415"/>
                      </a:lnTo>
                      <a:lnTo>
                        <a:pt x="453" y="415"/>
                      </a:lnTo>
                      <a:lnTo>
                        <a:pt x="453" y="417"/>
                      </a:lnTo>
                      <a:lnTo>
                        <a:pt x="449" y="417"/>
                      </a:lnTo>
                      <a:lnTo>
                        <a:pt x="449" y="419"/>
                      </a:lnTo>
                      <a:lnTo>
                        <a:pt x="438" y="409"/>
                      </a:lnTo>
                      <a:lnTo>
                        <a:pt x="434" y="408"/>
                      </a:lnTo>
                      <a:lnTo>
                        <a:pt x="432" y="408"/>
                      </a:lnTo>
                      <a:lnTo>
                        <a:pt x="430" y="408"/>
                      </a:lnTo>
                      <a:lnTo>
                        <a:pt x="426" y="411"/>
                      </a:lnTo>
                      <a:lnTo>
                        <a:pt x="423" y="408"/>
                      </a:lnTo>
                      <a:lnTo>
                        <a:pt x="417" y="400"/>
                      </a:lnTo>
                      <a:lnTo>
                        <a:pt x="413" y="393"/>
                      </a:lnTo>
                      <a:lnTo>
                        <a:pt x="409" y="389"/>
                      </a:lnTo>
                      <a:lnTo>
                        <a:pt x="406" y="387"/>
                      </a:lnTo>
                      <a:lnTo>
                        <a:pt x="402" y="385"/>
                      </a:lnTo>
                      <a:lnTo>
                        <a:pt x="396" y="381"/>
                      </a:lnTo>
                      <a:lnTo>
                        <a:pt x="393" y="376"/>
                      </a:lnTo>
                      <a:lnTo>
                        <a:pt x="387" y="364"/>
                      </a:lnTo>
                      <a:lnTo>
                        <a:pt x="385" y="361"/>
                      </a:lnTo>
                      <a:lnTo>
                        <a:pt x="381" y="357"/>
                      </a:lnTo>
                      <a:lnTo>
                        <a:pt x="379" y="355"/>
                      </a:lnTo>
                      <a:lnTo>
                        <a:pt x="374" y="349"/>
                      </a:lnTo>
                      <a:lnTo>
                        <a:pt x="366" y="344"/>
                      </a:lnTo>
                      <a:lnTo>
                        <a:pt x="353" y="334"/>
                      </a:lnTo>
                      <a:lnTo>
                        <a:pt x="344" y="329"/>
                      </a:lnTo>
                      <a:lnTo>
                        <a:pt x="342" y="327"/>
                      </a:lnTo>
                      <a:lnTo>
                        <a:pt x="336" y="317"/>
                      </a:lnTo>
                      <a:lnTo>
                        <a:pt x="331" y="308"/>
                      </a:lnTo>
                      <a:lnTo>
                        <a:pt x="323" y="299"/>
                      </a:lnTo>
                      <a:lnTo>
                        <a:pt x="316" y="291"/>
                      </a:lnTo>
                      <a:lnTo>
                        <a:pt x="312" y="287"/>
                      </a:lnTo>
                      <a:lnTo>
                        <a:pt x="306" y="286"/>
                      </a:lnTo>
                      <a:lnTo>
                        <a:pt x="301" y="286"/>
                      </a:lnTo>
                      <a:lnTo>
                        <a:pt x="299" y="284"/>
                      </a:lnTo>
                      <a:lnTo>
                        <a:pt x="291" y="280"/>
                      </a:lnTo>
                      <a:lnTo>
                        <a:pt x="287" y="278"/>
                      </a:lnTo>
                      <a:lnTo>
                        <a:pt x="276" y="269"/>
                      </a:lnTo>
                      <a:lnTo>
                        <a:pt x="272" y="267"/>
                      </a:lnTo>
                      <a:lnTo>
                        <a:pt x="270" y="265"/>
                      </a:lnTo>
                      <a:lnTo>
                        <a:pt x="263" y="265"/>
                      </a:lnTo>
                      <a:lnTo>
                        <a:pt x="263" y="265"/>
                      </a:lnTo>
                      <a:lnTo>
                        <a:pt x="259" y="265"/>
                      </a:lnTo>
                      <a:lnTo>
                        <a:pt x="257" y="265"/>
                      </a:lnTo>
                      <a:lnTo>
                        <a:pt x="255" y="265"/>
                      </a:lnTo>
                      <a:lnTo>
                        <a:pt x="254" y="265"/>
                      </a:lnTo>
                      <a:lnTo>
                        <a:pt x="252" y="267"/>
                      </a:lnTo>
                      <a:lnTo>
                        <a:pt x="250" y="267"/>
                      </a:lnTo>
                      <a:lnTo>
                        <a:pt x="248" y="267"/>
                      </a:lnTo>
                      <a:lnTo>
                        <a:pt x="248" y="267"/>
                      </a:lnTo>
                      <a:lnTo>
                        <a:pt x="244" y="263"/>
                      </a:lnTo>
                      <a:lnTo>
                        <a:pt x="242" y="261"/>
                      </a:lnTo>
                      <a:lnTo>
                        <a:pt x="239" y="261"/>
                      </a:lnTo>
                      <a:lnTo>
                        <a:pt x="237" y="261"/>
                      </a:lnTo>
                      <a:lnTo>
                        <a:pt x="233" y="261"/>
                      </a:lnTo>
                      <a:lnTo>
                        <a:pt x="231" y="261"/>
                      </a:lnTo>
                      <a:lnTo>
                        <a:pt x="227" y="261"/>
                      </a:lnTo>
                      <a:lnTo>
                        <a:pt x="227" y="261"/>
                      </a:lnTo>
                      <a:lnTo>
                        <a:pt x="227" y="259"/>
                      </a:lnTo>
                      <a:lnTo>
                        <a:pt x="225" y="257"/>
                      </a:lnTo>
                      <a:lnTo>
                        <a:pt x="224" y="257"/>
                      </a:lnTo>
                      <a:lnTo>
                        <a:pt x="224" y="255"/>
                      </a:lnTo>
                      <a:lnTo>
                        <a:pt x="222" y="255"/>
                      </a:lnTo>
                      <a:lnTo>
                        <a:pt x="222" y="257"/>
                      </a:lnTo>
                      <a:lnTo>
                        <a:pt x="220" y="259"/>
                      </a:lnTo>
                      <a:lnTo>
                        <a:pt x="216" y="261"/>
                      </a:lnTo>
                      <a:lnTo>
                        <a:pt x="210" y="263"/>
                      </a:lnTo>
                      <a:lnTo>
                        <a:pt x="209" y="263"/>
                      </a:lnTo>
                      <a:lnTo>
                        <a:pt x="205" y="263"/>
                      </a:lnTo>
                      <a:lnTo>
                        <a:pt x="203" y="263"/>
                      </a:lnTo>
                      <a:lnTo>
                        <a:pt x="203" y="263"/>
                      </a:lnTo>
                      <a:lnTo>
                        <a:pt x="201" y="265"/>
                      </a:lnTo>
                      <a:lnTo>
                        <a:pt x="199" y="265"/>
                      </a:lnTo>
                      <a:lnTo>
                        <a:pt x="197" y="263"/>
                      </a:lnTo>
                      <a:lnTo>
                        <a:pt x="195" y="257"/>
                      </a:lnTo>
                      <a:lnTo>
                        <a:pt x="193" y="254"/>
                      </a:lnTo>
                      <a:lnTo>
                        <a:pt x="192" y="252"/>
                      </a:lnTo>
                      <a:lnTo>
                        <a:pt x="190" y="252"/>
                      </a:lnTo>
                      <a:lnTo>
                        <a:pt x="190" y="252"/>
                      </a:lnTo>
                      <a:lnTo>
                        <a:pt x="188" y="252"/>
                      </a:lnTo>
                      <a:lnTo>
                        <a:pt x="186" y="250"/>
                      </a:lnTo>
                      <a:lnTo>
                        <a:pt x="186" y="250"/>
                      </a:lnTo>
                      <a:lnTo>
                        <a:pt x="184" y="252"/>
                      </a:lnTo>
                      <a:lnTo>
                        <a:pt x="184" y="255"/>
                      </a:lnTo>
                      <a:lnTo>
                        <a:pt x="182" y="255"/>
                      </a:lnTo>
                      <a:lnTo>
                        <a:pt x="182" y="257"/>
                      </a:lnTo>
                      <a:lnTo>
                        <a:pt x="178" y="259"/>
                      </a:lnTo>
                      <a:lnTo>
                        <a:pt x="177" y="261"/>
                      </a:lnTo>
                      <a:lnTo>
                        <a:pt x="175" y="261"/>
                      </a:lnTo>
                      <a:lnTo>
                        <a:pt x="171" y="263"/>
                      </a:lnTo>
                      <a:lnTo>
                        <a:pt x="167" y="265"/>
                      </a:lnTo>
                      <a:lnTo>
                        <a:pt x="165" y="265"/>
                      </a:lnTo>
                      <a:lnTo>
                        <a:pt x="165" y="265"/>
                      </a:lnTo>
                      <a:lnTo>
                        <a:pt x="163" y="265"/>
                      </a:lnTo>
                      <a:lnTo>
                        <a:pt x="162" y="263"/>
                      </a:lnTo>
                      <a:lnTo>
                        <a:pt x="160" y="263"/>
                      </a:lnTo>
                      <a:lnTo>
                        <a:pt x="156" y="267"/>
                      </a:lnTo>
                      <a:lnTo>
                        <a:pt x="154" y="267"/>
                      </a:lnTo>
                      <a:lnTo>
                        <a:pt x="148" y="267"/>
                      </a:lnTo>
                      <a:lnTo>
                        <a:pt x="143" y="267"/>
                      </a:lnTo>
                      <a:lnTo>
                        <a:pt x="143" y="267"/>
                      </a:lnTo>
                      <a:lnTo>
                        <a:pt x="141" y="265"/>
                      </a:lnTo>
                      <a:lnTo>
                        <a:pt x="141" y="265"/>
                      </a:lnTo>
                      <a:lnTo>
                        <a:pt x="137" y="261"/>
                      </a:lnTo>
                      <a:lnTo>
                        <a:pt x="135" y="261"/>
                      </a:lnTo>
                      <a:lnTo>
                        <a:pt x="135" y="259"/>
                      </a:lnTo>
                      <a:lnTo>
                        <a:pt x="135" y="259"/>
                      </a:lnTo>
                      <a:lnTo>
                        <a:pt x="133" y="255"/>
                      </a:lnTo>
                      <a:lnTo>
                        <a:pt x="133" y="255"/>
                      </a:lnTo>
                      <a:lnTo>
                        <a:pt x="132" y="254"/>
                      </a:lnTo>
                      <a:lnTo>
                        <a:pt x="132" y="254"/>
                      </a:lnTo>
                      <a:lnTo>
                        <a:pt x="132" y="252"/>
                      </a:lnTo>
                      <a:lnTo>
                        <a:pt x="130" y="250"/>
                      </a:lnTo>
                      <a:lnTo>
                        <a:pt x="130" y="250"/>
                      </a:lnTo>
                      <a:lnTo>
                        <a:pt x="130" y="248"/>
                      </a:lnTo>
                      <a:lnTo>
                        <a:pt x="128" y="248"/>
                      </a:lnTo>
                      <a:lnTo>
                        <a:pt x="126" y="248"/>
                      </a:lnTo>
                      <a:lnTo>
                        <a:pt x="122" y="248"/>
                      </a:lnTo>
                      <a:lnTo>
                        <a:pt x="120" y="248"/>
                      </a:lnTo>
                      <a:lnTo>
                        <a:pt x="113" y="244"/>
                      </a:lnTo>
                      <a:lnTo>
                        <a:pt x="113" y="244"/>
                      </a:lnTo>
                      <a:lnTo>
                        <a:pt x="113" y="244"/>
                      </a:lnTo>
                      <a:lnTo>
                        <a:pt x="113" y="242"/>
                      </a:lnTo>
                      <a:lnTo>
                        <a:pt x="113" y="242"/>
                      </a:lnTo>
                      <a:lnTo>
                        <a:pt x="111" y="242"/>
                      </a:lnTo>
                      <a:lnTo>
                        <a:pt x="111" y="242"/>
                      </a:lnTo>
                      <a:lnTo>
                        <a:pt x="111" y="240"/>
                      </a:lnTo>
                      <a:lnTo>
                        <a:pt x="109" y="240"/>
                      </a:lnTo>
                      <a:lnTo>
                        <a:pt x="109" y="239"/>
                      </a:lnTo>
                      <a:lnTo>
                        <a:pt x="109" y="239"/>
                      </a:lnTo>
                      <a:lnTo>
                        <a:pt x="109" y="239"/>
                      </a:lnTo>
                      <a:lnTo>
                        <a:pt x="109" y="239"/>
                      </a:lnTo>
                      <a:lnTo>
                        <a:pt x="105" y="235"/>
                      </a:lnTo>
                      <a:lnTo>
                        <a:pt x="105" y="233"/>
                      </a:lnTo>
                      <a:lnTo>
                        <a:pt x="101" y="240"/>
                      </a:lnTo>
                      <a:lnTo>
                        <a:pt x="98" y="252"/>
                      </a:lnTo>
                      <a:lnTo>
                        <a:pt x="92" y="263"/>
                      </a:lnTo>
                      <a:lnTo>
                        <a:pt x="88" y="274"/>
                      </a:lnTo>
                      <a:lnTo>
                        <a:pt x="85" y="284"/>
                      </a:lnTo>
                      <a:lnTo>
                        <a:pt x="81" y="289"/>
                      </a:lnTo>
                      <a:lnTo>
                        <a:pt x="81" y="291"/>
                      </a:lnTo>
                      <a:lnTo>
                        <a:pt x="79" y="289"/>
                      </a:lnTo>
                      <a:lnTo>
                        <a:pt x="79" y="289"/>
                      </a:lnTo>
                      <a:lnTo>
                        <a:pt x="79" y="287"/>
                      </a:lnTo>
                      <a:lnTo>
                        <a:pt x="79" y="286"/>
                      </a:lnTo>
                      <a:lnTo>
                        <a:pt x="77" y="286"/>
                      </a:lnTo>
                      <a:lnTo>
                        <a:pt x="77" y="284"/>
                      </a:lnTo>
                      <a:lnTo>
                        <a:pt x="75" y="284"/>
                      </a:lnTo>
                      <a:lnTo>
                        <a:pt x="75" y="284"/>
                      </a:lnTo>
                      <a:lnTo>
                        <a:pt x="75" y="282"/>
                      </a:lnTo>
                      <a:lnTo>
                        <a:pt x="73" y="280"/>
                      </a:lnTo>
                      <a:lnTo>
                        <a:pt x="73" y="280"/>
                      </a:lnTo>
                      <a:lnTo>
                        <a:pt x="71" y="276"/>
                      </a:lnTo>
                      <a:lnTo>
                        <a:pt x="70" y="276"/>
                      </a:lnTo>
                      <a:lnTo>
                        <a:pt x="70" y="276"/>
                      </a:lnTo>
                      <a:lnTo>
                        <a:pt x="70" y="272"/>
                      </a:lnTo>
                      <a:lnTo>
                        <a:pt x="70" y="272"/>
                      </a:lnTo>
                      <a:lnTo>
                        <a:pt x="68" y="270"/>
                      </a:lnTo>
                      <a:lnTo>
                        <a:pt x="66" y="267"/>
                      </a:lnTo>
                      <a:lnTo>
                        <a:pt x="64" y="267"/>
                      </a:lnTo>
                      <a:lnTo>
                        <a:pt x="62" y="265"/>
                      </a:lnTo>
                      <a:lnTo>
                        <a:pt x="60" y="265"/>
                      </a:lnTo>
                      <a:lnTo>
                        <a:pt x="60" y="265"/>
                      </a:lnTo>
                      <a:lnTo>
                        <a:pt x="55" y="265"/>
                      </a:lnTo>
                      <a:lnTo>
                        <a:pt x="51" y="265"/>
                      </a:lnTo>
                      <a:lnTo>
                        <a:pt x="49" y="267"/>
                      </a:lnTo>
                      <a:lnTo>
                        <a:pt x="49" y="269"/>
                      </a:lnTo>
                      <a:lnTo>
                        <a:pt x="47" y="270"/>
                      </a:lnTo>
                      <a:lnTo>
                        <a:pt x="47" y="272"/>
                      </a:lnTo>
                      <a:lnTo>
                        <a:pt x="47" y="274"/>
                      </a:lnTo>
                      <a:lnTo>
                        <a:pt x="47" y="274"/>
                      </a:lnTo>
                      <a:lnTo>
                        <a:pt x="47" y="276"/>
                      </a:lnTo>
                      <a:lnTo>
                        <a:pt x="47" y="278"/>
                      </a:lnTo>
                      <a:lnTo>
                        <a:pt x="45" y="278"/>
                      </a:lnTo>
                      <a:lnTo>
                        <a:pt x="45" y="278"/>
                      </a:lnTo>
                      <a:lnTo>
                        <a:pt x="43" y="278"/>
                      </a:lnTo>
                      <a:lnTo>
                        <a:pt x="43" y="278"/>
                      </a:lnTo>
                      <a:lnTo>
                        <a:pt x="41" y="278"/>
                      </a:lnTo>
                      <a:lnTo>
                        <a:pt x="41" y="278"/>
                      </a:lnTo>
                      <a:lnTo>
                        <a:pt x="40" y="278"/>
                      </a:lnTo>
                      <a:lnTo>
                        <a:pt x="40" y="278"/>
                      </a:lnTo>
                      <a:lnTo>
                        <a:pt x="40" y="278"/>
                      </a:lnTo>
                      <a:lnTo>
                        <a:pt x="38" y="276"/>
                      </a:lnTo>
                      <a:lnTo>
                        <a:pt x="38" y="276"/>
                      </a:lnTo>
                      <a:lnTo>
                        <a:pt x="34" y="276"/>
                      </a:lnTo>
                      <a:lnTo>
                        <a:pt x="30" y="274"/>
                      </a:lnTo>
                      <a:lnTo>
                        <a:pt x="28" y="274"/>
                      </a:lnTo>
                      <a:lnTo>
                        <a:pt x="23" y="274"/>
                      </a:lnTo>
                      <a:lnTo>
                        <a:pt x="23" y="274"/>
                      </a:lnTo>
                      <a:lnTo>
                        <a:pt x="21" y="274"/>
                      </a:lnTo>
                      <a:lnTo>
                        <a:pt x="17" y="274"/>
                      </a:lnTo>
                      <a:lnTo>
                        <a:pt x="15" y="274"/>
                      </a:lnTo>
                      <a:lnTo>
                        <a:pt x="13" y="276"/>
                      </a:lnTo>
                      <a:lnTo>
                        <a:pt x="13" y="276"/>
                      </a:lnTo>
                      <a:lnTo>
                        <a:pt x="11" y="276"/>
                      </a:lnTo>
                      <a:lnTo>
                        <a:pt x="9" y="276"/>
                      </a:lnTo>
                      <a:lnTo>
                        <a:pt x="9" y="278"/>
                      </a:lnTo>
                      <a:lnTo>
                        <a:pt x="8" y="278"/>
                      </a:lnTo>
                      <a:lnTo>
                        <a:pt x="8" y="278"/>
                      </a:lnTo>
                      <a:lnTo>
                        <a:pt x="6" y="265"/>
                      </a:lnTo>
                      <a:lnTo>
                        <a:pt x="4" y="255"/>
                      </a:lnTo>
                      <a:lnTo>
                        <a:pt x="4" y="246"/>
                      </a:lnTo>
                      <a:lnTo>
                        <a:pt x="2" y="235"/>
                      </a:lnTo>
                      <a:lnTo>
                        <a:pt x="0" y="224"/>
                      </a:lnTo>
                      <a:lnTo>
                        <a:pt x="0" y="216"/>
                      </a:lnTo>
                      <a:lnTo>
                        <a:pt x="0" y="214"/>
                      </a:lnTo>
                      <a:lnTo>
                        <a:pt x="0" y="212"/>
                      </a:lnTo>
                      <a:lnTo>
                        <a:pt x="6" y="209"/>
                      </a:lnTo>
                      <a:lnTo>
                        <a:pt x="8" y="207"/>
                      </a:lnTo>
                      <a:lnTo>
                        <a:pt x="11" y="195"/>
                      </a:lnTo>
                      <a:lnTo>
                        <a:pt x="11" y="194"/>
                      </a:lnTo>
                      <a:lnTo>
                        <a:pt x="15" y="192"/>
                      </a:lnTo>
                      <a:lnTo>
                        <a:pt x="13" y="188"/>
                      </a:lnTo>
                      <a:lnTo>
                        <a:pt x="13" y="184"/>
                      </a:lnTo>
                      <a:lnTo>
                        <a:pt x="17" y="171"/>
                      </a:lnTo>
                      <a:lnTo>
                        <a:pt x="19" y="169"/>
                      </a:lnTo>
                      <a:lnTo>
                        <a:pt x="21" y="165"/>
                      </a:lnTo>
                      <a:lnTo>
                        <a:pt x="24" y="162"/>
                      </a:lnTo>
                      <a:lnTo>
                        <a:pt x="26" y="152"/>
                      </a:lnTo>
                      <a:lnTo>
                        <a:pt x="30" y="143"/>
                      </a:lnTo>
                      <a:lnTo>
                        <a:pt x="32" y="135"/>
                      </a:lnTo>
                      <a:lnTo>
                        <a:pt x="34" y="133"/>
                      </a:lnTo>
                      <a:lnTo>
                        <a:pt x="38" y="132"/>
                      </a:lnTo>
                      <a:lnTo>
                        <a:pt x="38" y="130"/>
                      </a:lnTo>
                      <a:lnTo>
                        <a:pt x="38" y="128"/>
                      </a:lnTo>
                      <a:lnTo>
                        <a:pt x="36" y="124"/>
                      </a:lnTo>
                      <a:lnTo>
                        <a:pt x="36" y="122"/>
                      </a:lnTo>
                      <a:lnTo>
                        <a:pt x="36" y="122"/>
                      </a:lnTo>
                      <a:lnTo>
                        <a:pt x="36" y="118"/>
                      </a:lnTo>
                      <a:lnTo>
                        <a:pt x="36" y="117"/>
                      </a:lnTo>
                      <a:lnTo>
                        <a:pt x="34" y="117"/>
                      </a:lnTo>
                      <a:lnTo>
                        <a:pt x="32" y="113"/>
                      </a:lnTo>
                      <a:lnTo>
                        <a:pt x="32" y="111"/>
                      </a:lnTo>
                      <a:lnTo>
                        <a:pt x="34" y="107"/>
                      </a:lnTo>
                      <a:lnTo>
                        <a:pt x="34" y="105"/>
                      </a:lnTo>
                      <a:lnTo>
                        <a:pt x="34" y="103"/>
                      </a:lnTo>
                      <a:lnTo>
                        <a:pt x="34" y="101"/>
                      </a:lnTo>
                      <a:lnTo>
                        <a:pt x="34" y="101"/>
                      </a:lnTo>
                      <a:lnTo>
                        <a:pt x="36" y="100"/>
                      </a:lnTo>
                      <a:lnTo>
                        <a:pt x="38" y="98"/>
                      </a:lnTo>
                      <a:lnTo>
                        <a:pt x="38" y="98"/>
                      </a:lnTo>
                      <a:lnTo>
                        <a:pt x="40" y="92"/>
                      </a:lnTo>
                      <a:lnTo>
                        <a:pt x="40" y="88"/>
                      </a:lnTo>
                      <a:lnTo>
                        <a:pt x="40" y="88"/>
                      </a:lnTo>
                      <a:lnTo>
                        <a:pt x="41" y="86"/>
                      </a:lnTo>
                      <a:lnTo>
                        <a:pt x="41" y="86"/>
                      </a:lnTo>
                      <a:lnTo>
                        <a:pt x="40" y="86"/>
                      </a:lnTo>
                      <a:lnTo>
                        <a:pt x="40" y="81"/>
                      </a:lnTo>
                      <a:lnTo>
                        <a:pt x="40" y="81"/>
                      </a:lnTo>
                      <a:lnTo>
                        <a:pt x="40" y="79"/>
                      </a:lnTo>
                      <a:lnTo>
                        <a:pt x="38" y="79"/>
                      </a:lnTo>
                      <a:lnTo>
                        <a:pt x="40" y="77"/>
                      </a:lnTo>
                      <a:lnTo>
                        <a:pt x="41" y="75"/>
                      </a:lnTo>
                      <a:lnTo>
                        <a:pt x="41" y="73"/>
                      </a:lnTo>
                      <a:lnTo>
                        <a:pt x="40" y="71"/>
                      </a:lnTo>
                      <a:lnTo>
                        <a:pt x="40" y="71"/>
                      </a:lnTo>
                      <a:lnTo>
                        <a:pt x="40" y="70"/>
                      </a:lnTo>
                      <a:lnTo>
                        <a:pt x="40" y="70"/>
                      </a:lnTo>
                      <a:lnTo>
                        <a:pt x="41" y="70"/>
                      </a:lnTo>
                      <a:lnTo>
                        <a:pt x="41" y="70"/>
                      </a:lnTo>
                      <a:lnTo>
                        <a:pt x="43" y="71"/>
                      </a:lnTo>
                      <a:lnTo>
                        <a:pt x="45" y="71"/>
                      </a:lnTo>
                      <a:lnTo>
                        <a:pt x="47" y="71"/>
                      </a:lnTo>
                      <a:lnTo>
                        <a:pt x="47" y="71"/>
                      </a:lnTo>
                      <a:lnTo>
                        <a:pt x="51" y="73"/>
                      </a:lnTo>
                      <a:lnTo>
                        <a:pt x="51" y="73"/>
                      </a:lnTo>
                      <a:lnTo>
                        <a:pt x="55" y="73"/>
                      </a:lnTo>
                      <a:lnTo>
                        <a:pt x="55" y="73"/>
                      </a:lnTo>
                      <a:lnTo>
                        <a:pt x="58" y="73"/>
                      </a:lnTo>
                      <a:lnTo>
                        <a:pt x="60" y="71"/>
                      </a:lnTo>
                      <a:lnTo>
                        <a:pt x="64" y="71"/>
                      </a:lnTo>
                      <a:lnTo>
                        <a:pt x="70" y="73"/>
                      </a:lnTo>
                      <a:lnTo>
                        <a:pt x="73" y="68"/>
                      </a:lnTo>
                      <a:lnTo>
                        <a:pt x="75" y="66"/>
                      </a:lnTo>
                      <a:lnTo>
                        <a:pt x="75" y="64"/>
                      </a:lnTo>
                      <a:lnTo>
                        <a:pt x="77" y="62"/>
                      </a:lnTo>
                      <a:lnTo>
                        <a:pt x="77" y="60"/>
                      </a:lnTo>
                      <a:lnTo>
                        <a:pt x="77" y="56"/>
                      </a:lnTo>
                      <a:lnTo>
                        <a:pt x="77" y="56"/>
                      </a:lnTo>
                      <a:lnTo>
                        <a:pt x="77" y="53"/>
                      </a:lnTo>
                      <a:lnTo>
                        <a:pt x="77" y="51"/>
                      </a:lnTo>
                      <a:lnTo>
                        <a:pt x="77" y="51"/>
                      </a:lnTo>
                      <a:lnTo>
                        <a:pt x="86" y="49"/>
                      </a:lnTo>
                      <a:lnTo>
                        <a:pt x="90" y="47"/>
                      </a:lnTo>
                      <a:lnTo>
                        <a:pt x="92" y="47"/>
                      </a:lnTo>
                      <a:lnTo>
                        <a:pt x="96" y="41"/>
                      </a:lnTo>
                      <a:lnTo>
                        <a:pt x="98" y="40"/>
                      </a:lnTo>
                      <a:lnTo>
                        <a:pt x="100" y="40"/>
                      </a:lnTo>
                      <a:lnTo>
                        <a:pt x="101" y="41"/>
                      </a:lnTo>
                      <a:lnTo>
                        <a:pt x="103" y="41"/>
                      </a:lnTo>
                      <a:lnTo>
                        <a:pt x="105" y="41"/>
                      </a:lnTo>
                      <a:lnTo>
                        <a:pt x="107" y="41"/>
                      </a:lnTo>
                      <a:lnTo>
                        <a:pt x="109" y="38"/>
                      </a:lnTo>
                      <a:lnTo>
                        <a:pt x="115" y="34"/>
                      </a:lnTo>
                      <a:lnTo>
                        <a:pt x="115" y="34"/>
                      </a:lnTo>
                      <a:lnTo>
                        <a:pt x="116" y="34"/>
                      </a:lnTo>
                      <a:lnTo>
                        <a:pt x="118" y="34"/>
                      </a:lnTo>
                      <a:lnTo>
                        <a:pt x="118" y="38"/>
                      </a:lnTo>
                      <a:lnTo>
                        <a:pt x="118" y="40"/>
                      </a:lnTo>
                      <a:lnTo>
                        <a:pt x="118" y="40"/>
                      </a:lnTo>
                      <a:lnTo>
                        <a:pt x="120" y="38"/>
                      </a:lnTo>
                      <a:lnTo>
                        <a:pt x="122" y="36"/>
                      </a:lnTo>
                      <a:lnTo>
                        <a:pt x="122" y="36"/>
                      </a:lnTo>
                      <a:lnTo>
                        <a:pt x="120" y="36"/>
                      </a:lnTo>
                      <a:lnTo>
                        <a:pt x="120" y="34"/>
                      </a:lnTo>
                      <a:lnTo>
                        <a:pt x="122" y="34"/>
                      </a:lnTo>
                      <a:lnTo>
                        <a:pt x="122" y="34"/>
                      </a:lnTo>
                      <a:lnTo>
                        <a:pt x="124" y="34"/>
                      </a:lnTo>
                      <a:lnTo>
                        <a:pt x="126" y="34"/>
                      </a:lnTo>
                      <a:lnTo>
                        <a:pt x="126" y="36"/>
                      </a:lnTo>
                      <a:lnTo>
                        <a:pt x="128" y="36"/>
                      </a:lnTo>
                      <a:lnTo>
                        <a:pt x="130" y="36"/>
                      </a:lnTo>
                      <a:lnTo>
                        <a:pt x="130" y="34"/>
                      </a:lnTo>
                      <a:lnTo>
                        <a:pt x="132" y="32"/>
                      </a:lnTo>
                      <a:lnTo>
                        <a:pt x="130" y="32"/>
                      </a:lnTo>
                      <a:lnTo>
                        <a:pt x="132" y="30"/>
                      </a:lnTo>
                      <a:lnTo>
                        <a:pt x="132" y="28"/>
                      </a:lnTo>
                      <a:lnTo>
                        <a:pt x="135" y="26"/>
                      </a:lnTo>
                      <a:lnTo>
                        <a:pt x="137" y="26"/>
                      </a:lnTo>
                      <a:lnTo>
                        <a:pt x="139" y="23"/>
                      </a:lnTo>
                      <a:lnTo>
                        <a:pt x="143" y="11"/>
                      </a:lnTo>
                      <a:lnTo>
                        <a:pt x="147" y="8"/>
                      </a:lnTo>
                      <a:lnTo>
                        <a:pt x="156" y="0"/>
                      </a:lnTo>
                      <a:lnTo>
                        <a:pt x="156" y="0"/>
                      </a:lnTo>
                      <a:lnTo>
                        <a:pt x="156" y="2"/>
                      </a:lnTo>
                      <a:lnTo>
                        <a:pt x="158" y="4"/>
                      </a:lnTo>
                      <a:lnTo>
                        <a:pt x="160" y="8"/>
                      </a:lnTo>
                      <a:lnTo>
                        <a:pt x="160" y="8"/>
                      </a:lnTo>
                      <a:lnTo>
                        <a:pt x="160" y="9"/>
                      </a:lnTo>
                      <a:lnTo>
                        <a:pt x="162" y="11"/>
                      </a:lnTo>
                      <a:lnTo>
                        <a:pt x="162" y="13"/>
                      </a:lnTo>
                      <a:lnTo>
                        <a:pt x="162" y="13"/>
                      </a:lnTo>
                      <a:lnTo>
                        <a:pt x="163" y="15"/>
                      </a:lnTo>
                      <a:lnTo>
                        <a:pt x="169" y="24"/>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6">
                  <a:extLst>
                    <a:ext uri="{FF2B5EF4-FFF2-40B4-BE49-F238E27FC236}">
                      <a16:creationId xmlns:a16="http://schemas.microsoft.com/office/drawing/2014/main" id="{EF7D5833-0421-47B0-BB27-6149A9875BC0}"/>
                    </a:ext>
                  </a:extLst>
                </p:cNvPr>
                <p:cNvSpPr>
                  <a:spLocks noEditPoints="1"/>
                </p:cNvSpPr>
                <p:nvPr/>
              </p:nvSpPr>
              <p:spPr bwMode="auto">
                <a:xfrm>
                  <a:off x="3255963" y="1387475"/>
                  <a:ext cx="385762" cy="338138"/>
                </a:xfrm>
                <a:custGeom>
                  <a:avLst/>
                  <a:gdLst>
                    <a:gd name="T0" fmla="*/ 278 w 487"/>
                    <a:gd name="T1" fmla="*/ 179 h 427"/>
                    <a:gd name="T2" fmla="*/ 280 w 487"/>
                    <a:gd name="T3" fmla="*/ 182 h 427"/>
                    <a:gd name="T4" fmla="*/ 261 w 487"/>
                    <a:gd name="T5" fmla="*/ 182 h 427"/>
                    <a:gd name="T6" fmla="*/ 258 w 487"/>
                    <a:gd name="T7" fmla="*/ 162 h 427"/>
                    <a:gd name="T8" fmla="*/ 261 w 487"/>
                    <a:gd name="T9" fmla="*/ 179 h 427"/>
                    <a:gd name="T10" fmla="*/ 267 w 487"/>
                    <a:gd name="T11" fmla="*/ 184 h 427"/>
                    <a:gd name="T12" fmla="*/ 276 w 487"/>
                    <a:gd name="T13" fmla="*/ 182 h 427"/>
                    <a:gd name="T14" fmla="*/ 261 w 487"/>
                    <a:gd name="T15" fmla="*/ 162 h 427"/>
                    <a:gd name="T16" fmla="*/ 265 w 487"/>
                    <a:gd name="T17" fmla="*/ 156 h 427"/>
                    <a:gd name="T18" fmla="*/ 263 w 487"/>
                    <a:gd name="T19" fmla="*/ 158 h 427"/>
                    <a:gd name="T20" fmla="*/ 201 w 487"/>
                    <a:gd name="T21" fmla="*/ 111 h 427"/>
                    <a:gd name="T22" fmla="*/ 216 w 487"/>
                    <a:gd name="T23" fmla="*/ 169 h 427"/>
                    <a:gd name="T24" fmla="*/ 224 w 487"/>
                    <a:gd name="T25" fmla="*/ 194 h 427"/>
                    <a:gd name="T26" fmla="*/ 248 w 487"/>
                    <a:gd name="T27" fmla="*/ 226 h 427"/>
                    <a:gd name="T28" fmla="*/ 252 w 487"/>
                    <a:gd name="T29" fmla="*/ 194 h 427"/>
                    <a:gd name="T30" fmla="*/ 261 w 487"/>
                    <a:gd name="T31" fmla="*/ 214 h 427"/>
                    <a:gd name="T32" fmla="*/ 269 w 487"/>
                    <a:gd name="T33" fmla="*/ 226 h 427"/>
                    <a:gd name="T34" fmla="*/ 291 w 487"/>
                    <a:gd name="T35" fmla="*/ 231 h 427"/>
                    <a:gd name="T36" fmla="*/ 306 w 487"/>
                    <a:gd name="T37" fmla="*/ 241 h 427"/>
                    <a:gd name="T38" fmla="*/ 318 w 487"/>
                    <a:gd name="T39" fmla="*/ 250 h 427"/>
                    <a:gd name="T40" fmla="*/ 374 w 487"/>
                    <a:gd name="T41" fmla="*/ 299 h 427"/>
                    <a:gd name="T42" fmla="*/ 410 w 487"/>
                    <a:gd name="T43" fmla="*/ 325 h 427"/>
                    <a:gd name="T44" fmla="*/ 417 w 487"/>
                    <a:gd name="T45" fmla="*/ 335 h 427"/>
                    <a:gd name="T46" fmla="*/ 442 w 487"/>
                    <a:gd name="T47" fmla="*/ 359 h 427"/>
                    <a:gd name="T48" fmla="*/ 468 w 487"/>
                    <a:gd name="T49" fmla="*/ 389 h 427"/>
                    <a:gd name="T50" fmla="*/ 479 w 487"/>
                    <a:gd name="T51" fmla="*/ 395 h 427"/>
                    <a:gd name="T52" fmla="*/ 393 w 487"/>
                    <a:gd name="T53" fmla="*/ 367 h 427"/>
                    <a:gd name="T54" fmla="*/ 241 w 487"/>
                    <a:gd name="T55" fmla="*/ 261 h 427"/>
                    <a:gd name="T56" fmla="*/ 184 w 487"/>
                    <a:gd name="T57" fmla="*/ 258 h 427"/>
                    <a:gd name="T58" fmla="*/ 117 w 487"/>
                    <a:gd name="T59" fmla="*/ 243 h 427"/>
                    <a:gd name="T60" fmla="*/ 77 w 487"/>
                    <a:gd name="T61" fmla="*/ 278 h 427"/>
                    <a:gd name="T62" fmla="*/ 40 w 487"/>
                    <a:gd name="T63" fmla="*/ 276 h 427"/>
                    <a:gd name="T64" fmla="*/ 38 w 487"/>
                    <a:gd name="T65" fmla="*/ 149 h 427"/>
                    <a:gd name="T66" fmla="*/ 45 w 487"/>
                    <a:gd name="T67" fmla="*/ 85 h 427"/>
                    <a:gd name="T68" fmla="*/ 90 w 487"/>
                    <a:gd name="T69" fmla="*/ 55 h 427"/>
                    <a:gd name="T70" fmla="*/ 134 w 487"/>
                    <a:gd name="T71" fmla="*/ 44 h 427"/>
                    <a:gd name="T72" fmla="*/ 167 w 487"/>
                    <a:gd name="T73" fmla="*/ 10 h 427"/>
                    <a:gd name="T74" fmla="*/ 124 w 487"/>
                    <a:gd name="T75" fmla="*/ 38 h 427"/>
                    <a:gd name="T76" fmla="*/ 49 w 487"/>
                    <a:gd name="T77" fmla="*/ 72 h 427"/>
                    <a:gd name="T78" fmla="*/ 36 w 487"/>
                    <a:gd name="T79" fmla="*/ 122 h 427"/>
                    <a:gd name="T80" fmla="*/ 15 w 487"/>
                    <a:gd name="T81" fmla="*/ 284 h 427"/>
                    <a:gd name="T82" fmla="*/ 64 w 487"/>
                    <a:gd name="T83" fmla="*/ 271 h 427"/>
                    <a:gd name="T84" fmla="*/ 107 w 487"/>
                    <a:gd name="T85" fmla="*/ 239 h 427"/>
                    <a:gd name="T86" fmla="*/ 143 w 487"/>
                    <a:gd name="T87" fmla="*/ 271 h 427"/>
                    <a:gd name="T88" fmla="*/ 209 w 487"/>
                    <a:gd name="T89" fmla="*/ 269 h 427"/>
                    <a:gd name="T90" fmla="*/ 293 w 487"/>
                    <a:gd name="T91" fmla="*/ 288 h 427"/>
                    <a:gd name="T92" fmla="*/ 460 w 487"/>
                    <a:gd name="T93" fmla="*/ 423 h 427"/>
                    <a:gd name="T94" fmla="*/ 474 w 487"/>
                    <a:gd name="T95" fmla="*/ 383 h 427"/>
                    <a:gd name="T96" fmla="*/ 459 w 487"/>
                    <a:gd name="T97" fmla="*/ 372 h 427"/>
                    <a:gd name="T98" fmla="*/ 430 w 487"/>
                    <a:gd name="T99" fmla="*/ 340 h 427"/>
                    <a:gd name="T100" fmla="*/ 417 w 487"/>
                    <a:gd name="T101" fmla="*/ 335 h 427"/>
                    <a:gd name="T102" fmla="*/ 406 w 487"/>
                    <a:gd name="T103" fmla="*/ 321 h 427"/>
                    <a:gd name="T104" fmla="*/ 370 w 487"/>
                    <a:gd name="T105" fmla="*/ 284 h 427"/>
                    <a:gd name="T106" fmla="*/ 316 w 487"/>
                    <a:gd name="T107" fmla="*/ 244 h 427"/>
                    <a:gd name="T108" fmla="*/ 301 w 487"/>
                    <a:gd name="T109" fmla="*/ 231 h 427"/>
                    <a:gd name="T110" fmla="*/ 297 w 487"/>
                    <a:gd name="T111" fmla="*/ 231 h 427"/>
                    <a:gd name="T112" fmla="*/ 274 w 487"/>
                    <a:gd name="T113" fmla="*/ 229 h 427"/>
                    <a:gd name="T114" fmla="*/ 261 w 487"/>
                    <a:gd name="T115" fmla="*/ 211 h 427"/>
                    <a:gd name="T116" fmla="*/ 244 w 487"/>
                    <a:gd name="T117" fmla="*/ 196 h 427"/>
                    <a:gd name="T118" fmla="*/ 241 w 487"/>
                    <a:gd name="T119" fmla="*/ 220 h 427"/>
                    <a:gd name="T120" fmla="*/ 220 w 487"/>
                    <a:gd name="T121" fmla="*/ 186 h 427"/>
                    <a:gd name="T122" fmla="*/ 211 w 487"/>
                    <a:gd name="T123" fmla="*/ 149 h 427"/>
                    <a:gd name="T124" fmla="*/ 197 w 487"/>
                    <a:gd name="T125" fmla="*/ 8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7" h="427">
                      <a:moveTo>
                        <a:pt x="261" y="162"/>
                      </a:moveTo>
                      <a:lnTo>
                        <a:pt x="261" y="166"/>
                      </a:lnTo>
                      <a:lnTo>
                        <a:pt x="263" y="166"/>
                      </a:lnTo>
                      <a:lnTo>
                        <a:pt x="265" y="167"/>
                      </a:lnTo>
                      <a:lnTo>
                        <a:pt x="265" y="167"/>
                      </a:lnTo>
                      <a:lnTo>
                        <a:pt x="267" y="167"/>
                      </a:lnTo>
                      <a:lnTo>
                        <a:pt x="265" y="166"/>
                      </a:lnTo>
                      <a:lnTo>
                        <a:pt x="265" y="166"/>
                      </a:lnTo>
                      <a:lnTo>
                        <a:pt x="265" y="166"/>
                      </a:lnTo>
                      <a:lnTo>
                        <a:pt x="263" y="167"/>
                      </a:lnTo>
                      <a:lnTo>
                        <a:pt x="263" y="167"/>
                      </a:lnTo>
                      <a:lnTo>
                        <a:pt x="263" y="167"/>
                      </a:lnTo>
                      <a:lnTo>
                        <a:pt x="265" y="171"/>
                      </a:lnTo>
                      <a:lnTo>
                        <a:pt x="265" y="173"/>
                      </a:lnTo>
                      <a:lnTo>
                        <a:pt x="265" y="173"/>
                      </a:lnTo>
                      <a:lnTo>
                        <a:pt x="267" y="173"/>
                      </a:lnTo>
                      <a:lnTo>
                        <a:pt x="267" y="173"/>
                      </a:lnTo>
                      <a:lnTo>
                        <a:pt x="269" y="173"/>
                      </a:lnTo>
                      <a:lnTo>
                        <a:pt x="269" y="173"/>
                      </a:lnTo>
                      <a:lnTo>
                        <a:pt x="271" y="173"/>
                      </a:lnTo>
                      <a:lnTo>
                        <a:pt x="271" y="173"/>
                      </a:lnTo>
                      <a:lnTo>
                        <a:pt x="271" y="173"/>
                      </a:lnTo>
                      <a:lnTo>
                        <a:pt x="273" y="169"/>
                      </a:lnTo>
                      <a:lnTo>
                        <a:pt x="273" y="169"/>
                      </a:lnTo>
                      <a:lnTo>
                        <a:pt x="271" y="167"/>
                      </a:lnTo>
                      <a:lnTo>
                        <a:pt x="271" y="166"/>
                      </a:lnTo>
                      <a:lnTo>
                        <a:pt x="269" y="169"/>
                      </a:lnTo>
                      <a:lnTo>
                        <a:pt x="273" y="167"/>
                      </a:lnTo>
                      <a:lnTo>
                        <a:pt x="271" y="167"/>
                      </a:lnTo>
                      <a:lnTo>
                        <a:pt x="269" y="169"/>
                      </a:lnTo>
                      <a:lnTo>
                        <a:pt x="273" y="169"/>
                      </a:lnTo>
                      <a:lnTo>
                        <a:pt x="273" y="167"/>
                      </a:lnTo>
                      <a:lnTo>
                        <a:pt x="269" y="167"/>
                      </a:lnTo>
                      <a:lnTo>
                        <a:pt x="271" y="171"/>
                      </a:lnTo>
                      <a:lnTo>
                        <a:pt x="271" y="171"/>
                      </a:lnTo>
                      <a:lnTo>
                        <a:pt x="269" y="167"/>
                      </a:lnTo>
                      <a:lnTo>
                        <a:pt x="267" y="171"/>
                      </a:lnTo>
                      <a:lnTo>
                        <a:pt x="269" y="171"/>
                      </a:lnTo>
                      <a:lnTo>
                        <a:pt x="271" y="167"/>
                      </a:lnTo>
                      <a:lnTo>
                        <a:pt x="267" y="167"/>
                      </a:lnTo>
                      <a:lnTo>
                        <a:pt x="267" y="169"/>
                      </a:lnTo>
                      <a:lnTo>
                        <a:pt x="271" y="169"/>
                      </a:lnTo>
                      <a:lnTo>
                        <a:pt x="267" y="169"/>
                      </a:lnTo>
                      <a:lnTo>
                        <a:pt x="267" y="175"/>
                      </a:lnTo>
                      <a:lnTo>
                        <a:pt x="267" y="177"/>
                      </a:lnTo>
                      <a:lnTo>
                        <a:pt x="267" y="177"/>
                      </a:lnTo>
                      <a:lnTo>
                        <a:pt x="267" y="177"/>
                      </a:lnTo>
                      <a:lnTo>
                        <a:pt x="267" y="179"/>
                      </a:lnTo>
                      <a:lnTo>
                        <a:pt x="267" y="179"/>
                      </a:lnTo>
                      <a:lnTo>
                        <a:pt x="269" y="181"/>
                      </a:lnTo>
                      <a:lnTo>
                        <a:pt x="269" y="182"/>
                      </a:lnTo>
                      <a:lnTo>
                        <a:pt x="269" y="182"/>
                      </a:lnTo>
                      <a:lnTo>
                        <a:pt x="273" y="184"/>
                      </a:lnTo>
                      <a:lnTo>
                        <a:pt x="273" y="184"/>
                      </a:lnTo>
                      <a:lnTo>
                        <a:pt x="276" y="184"/>
                      </a:lnTo>
                      <a:lnTo>
                        <a:pt x="276" y="184"/>
                      </a:lnTo>
                      <a:lnTo>
                        <a:pt x="278" y="184"/>
                      </a:lnTo>
                      <a:lnTo>
                        <a:pt x="280" y="182"/>
                      </a:lnTo>
                      <a:lnTo>
                        <a:pt x="280" y="182"/>
                      </a:lnTo>
                      <a:lnTo>
                        <a:pt x="280" y="182"/>
                      </a:lnTo>
                      <a:lnTo>
                        <a:pt x="278" y="179"/>
                      </a:lnTo>
                      <a:lnTo>
                        <a:pt x="280" y="182"/>
                      </a:lnTo>
                      <a:lnTo>
                        <a:pt x="280" y="182"/>
                      </a:lnTo>
                      <a:lnTo>
                        <a:pt x="280" y="182"/>
                      </a:lnTo>
                      <a:lnTo>
                        <a:pt x="282" y="181"/>
                      </a:lnTo>
                      <a:lnTo>
                        <a:pt x="282" y="179"/>
                      </a:lnTo>
                      <a:lnTo>
                        <a:pt x="282" y="179"/>
                      </a:lnTo>
                      <a:lnTo>
                        <a:pt x="282" y="177"/>
                      </a:lnTo>
                      <a:lnTo>
                        <a:pt x="280" y="175"/>
                      </a:lnTo>
                      <a:lnTo>
                        <a:pt x="278" y="175"/>
                      </a:lnTo>
                      <a:lnTo>
                        <a:pt x="278" y="175"/>
                      </a:lnTo>
                      <a:lnTo>
                        <a:pt x="278" y="175"/>
                      </a:lnTo>
                      <a:lnTo>
                        <a:pt x="276" y="177"/>
                      </a:lnTo>
                      <a:lnTo>
                        <a:pt x="278" y="179"/>
                      </a:lnTo>
                      <a:lnTo>
                        <a:pt x="280" y="179"/>
                      </a:lnTo>
                      <a:lnTo>
                        <a:pt x="276" y="177"/>
                      </a:lnTo>
                      <a:lnTo>
                        <a:pt x="276" y="181"/>
                      </a:lnTo>
                      <a:lnTo>
                        <a:pt x="278" y="179"/>
                      </a:lnTo>
                      <a:lnTo>
                        <a:pt x="280" y="179"/>
                      </a:lnTo>
                      <a:lnTo>
                        <a:pt x="280" y="179"/>
                      </a:lnTo>
                      <a:lnTo>
                        <a:pt x="280" y="179"/>
                      </a:lnTo>
                      <a:lnTo>
                        <a:pt x="282" y="179"/>
                      </a:lnTo>
                      <a:lnTo>
                        <a:pt x="282" y="177"/>
                      </a:lnTo>
                      <a:lnTo>
                        <a:pt x="280" y="179"/>
                      </a:lnTo>
                      <a:lnTo>
                        <a:pt x="280" y="179"/>
                      </a:lnTo>
                      <a:lnTo>
                        <a:pt x="282" y="179"/>
                      </a:lnTo>
                      <a:lnTo>
                        <a:pt x="282" y="181"/>
                      </a:lnTo>
                      <a:lnTo>
                        <a:pt x="282" y="177"/>
                      </a:lnTo>
                      <a:lnTo>
                        <a:pt x="280" y="179"/>
                      </a:lnTo>
                      <a:lnTo>
                        <a:pt x="280" y="179"/>
                      </a:lnTo>
                      <a:lnTo>
                        <a:pt x="280" y="179"/>
                      </a:lnTo>
                      <a:lnTo>
                        <a:pt x="280" y="181"/>
                      </a:lnTo>
                      <a:lnTo>
                        <a:pt x="280" y="181"/>
                      </a:lnTo>
                      <a:lnTo>
                        <a:pt x="282" y="182"/>
                      </a:lnTo>
                      <a:lnTo>
                        <a:pt x="282" y="182"/>
                      </a:lnTo>
                      <a:lnTo>
                        <a:pt x="284" y="182"/>
                      </a:lnTo>
                      <a:lnTo>
                        <a:pt x="284" y="182"/>
                      </a:lnTo>
                      <a:lnTo>
                        <a:pt x="286" y="182"/>
                      </a:lnTo>
                      <a:lnTo>
                        <a:pt x="286" y="184"/>
                      </a:lnTo>
                      <a:lnTo>
                        <a:pt x="288" y="184"/>
                      </a:lnTo>
                      <a:lnTo>
                        <a:pt x="288" y="184"/>
                      </a:lnTo>
                      <a:lnTo>
                        <a:pt x="290" y="184"/>
                      </a:lnTo>
                      <a:lnTo>
                        <a:pt x="290" y="181"/>
                      </a:lnTo>
                      <a:lnTo>
                        <a:pt x="286" y="182"/>
                      </a:lnTo>
                      <a:lnTo>
                        <a:pt x="288" y="182"/>
                      </a:lnTo>
                      <a:lnTo>
                        <a:pt x="290" y="181"/>
                      </a:lnTo>
                      <a:lnTo>
                        <a:pt x="286" y="182"/>
                      </a:lnTo>
                      <a:lnTo>
                        <a:pt x="286" y="184"/>
                      </a:lnTo>
                      <a:lnTo>
                        <a:pt x="286" y="184"/>
                      </a:lnTo>
                      <a:lnTo>
                        <a:pt x="290" y="184"/>
                      </a:lnTo>
                      <a:lnTo>
                        <a:pt x="288" y="182"/>
                      </a:lnTo>
                      <a:lnTo>
                        <a:pt x="288" y="182"/>
                      </a:lnTo>
                      <a:lnTo>
                        <a:pt x="288" y="186"/>
                      </a:lnTo>
                      <a:lnTo>
                        <a:pt x="290" y="182"/>
                      </a:lnTo>
                      <a:lnTo>
                        <a:pt x="288" y="182"/>
                      </a:lnTo>
                      <a:lnTo>
                        <a:pt x="288" y="182"/>
                      </a:lnTo>
                      <a:lnTo>
                        <a:pt x="286" y="181"/>
                      </a:lnTo>
                      <a:lnTo>
                        <a:pt x="286" y="182"/>
                      </a:lnTo>
                      <a:lnTo>
                        <a:pt x="282" y="182"/>
                      </a:lnTo>
                      <a:lnTo>
                        <a:pt x="282" y="182"/>
                      </a:lnTo>
                      <a:lnTo>
                        <a:pt x="282" y="182"/>
                      </a:lnTo>
                      <a:lnTo>
                        <a:pt x="280" y="182"/>
                      </a:lnTo>
                      <a:lnTo>
                        <a:pt x="278" y="181"/>
                      </a:lnTo>
                      <a:lnTo>
                        <a:pt x="278" y="181"/>
                      </a:lnTo>
                      <a:lnTo>
                        <a:pt x="276" y="181"/>
                      </a:lnTo>
                      <a:lnTo>
                        <a:pt x="274" y="181"/>
                      </a:lnTo>
                      <a:lnTo>
                        <a:pt x="273" y="181"/>
                      </a:lnTo>
                      <a:lnTo>
                        <a:pt x="271" y="181"/>
                      </a:lnTo>
                      <a:lnTo>
                        <a:pt x="271" y="184"/>
                      </a:lnTo>
                      <a:lnTo>
                        <a:pt x="273" y="182"/>
                      </a:lnTo>
                      <a:lnTo>
                        <a:pt x="273" y="182"/>
                      </a:lnTo>
                      <a:lnTo>
                        <a:pt x="273" y="181"/>
                      </a:lnTo>
                      <a:lnTo>
                        <a:pt x="271" y="181"/>
                      </a:lnTo>
                      <a:lnTo>
                        <a:pt x="271" y="181"/>
                      </a:lnTo>
                      <a:lnTo>
                        <a:pt x="271" y="181"/>
                      </a:lnTo>
                      <a:lnTo>
                        <a:pt x="269" y="179"/>
                      </a:lnTo>
                      <a:lnTo>
                        <a:pt x="267" y="181"/>
                      </a:lnTo>
                      <a:lnTo>
                        <a:pt x="265" y="182"/>
                      </a:lnTo>
                      <a:lnTo>
                        <a:pt x="265" y="182"/>
                      </a:lnTo>
                      <a:lnTo>
                        <a:pt x="267" y="184"/>
                      </a:lnTo>
                      <a:lnTo>
                        <a:pt x="267" y="181"/>
                      </a:lnTo>
                      <a:lnTo>
                        <a:pt x="267" y="181"/>
                      </a:lnTo>
                      <a:lnTo>
                        <a:pt x="265" y="181"/>
                      </a:lnTo>
                      <a:lnTo>
                        <a:pt x="263" y="181"/>
                      </a:lnTo>
                      <a:lnTo>
                        <a:pt x="261" y="181"/>
                      </a:lnTo>
                      <a:lnTo>
                        <a:pt x="261" y="181"/>
                      </a:lnTo>
                      <a:lnTo>
                        <a:pt x="259" y="181"/>
                      </a:lnTo>
                      <a:lnTo>
                        <a:pt x="258" y="181"/>
                      </a:lnTo>
                      <a:lnTo>
                        <a:pt x="259" y="182"/>
                      </a:lnTo>
                      <a:lnTo>
                        <a:pt x="261" y="181"/>
                      </a:lnTo>
                      <a:lnTo>
                        <a:pt x="261" y="181"/>
                      </a:lnTo>
                      <a:lnTo>
                        <a:pt x="259" y="175"/>
                      </a:lnTo>
                      <a:lnTo>
                        <a:pt x="256" y="177"/>
                      </a:lnTo>
                      <a:lnTo>
                        <a:pt x="256" y="179"/>
                      </a:lnTo>
                      <a:lnTo>
                        <a:pt x="258" y="179"/>
                      </a:lnTo>
                      <a:lnTo>
                        <a:pt x="258" y="177"/>
                      </a:lnTo>
                      <a:lnTo>
                        <a:pt x="254" y="179"/>
                      </a:lnTo>
                      <a:lnTo>
                        <a:pt x="254" y="179"/>
                      </a:lnTo>
                      <a:lnTo>
                        <a:pt x="258" y="177"/>
                      </a:lnTo>
                      <a:lnTo>
                        <a:pt x="256" y="175"/>
                      </a:lnTo>
                      <a:lnTo>
                        <a:pt x="254" y="175"/>
                      </a:lnTo>
                      <a:lnTo>
                        <a:pt x="254" y="175"/>
                      </a:lnTo>
                      <a:lnTo>
                        <a:pt x="254" y="177"/>
                      </a:lnTo>
                      <a:lnTo>
                        <a:pt x="254" y="177"/>
                      </a:lnTo>
                      <a:lnTo>
                        <a:pt x="256" y="181"/>
                      </a:lnTo>
                      <a:lnTo>
                        <a:pt x="256" y="181"/>
                      </a:lnTo>
                      <a:lnTo>
                        <a:pt x="256" y="181"/>
                      </a:lnTo>
                      <a:lnTo>
                        <a:pt x="258" y="179"/>
                      </a:lnTo>
                      <a:lnTo>
                        <a:pt x="256" y="179"/>
                      </a:lnTo>
                      <a:lnTo>
                        <a:pt x="256" y="181"/>
                      </a:lnTo>
                      <a:lnTo>
                        <a:pt x="256" y="181"/>
                      </a:lnTo>
                      <a:lnTo>
                        <a:pt x="256" y="181"/>
                      </a:lnTo>
                      <a:lnTo>
                        <a:pt x="256" y="182"/>
                      </a:lnTo>
                      <a:lnTo>
                        <a:pt x="258" y="182"/>
                      </a:lnTo>
                      <a:lnTo>
                        <a:pt x="259" y="182"/>
                      </a:lnTo>
                      <a:lnTo>
                        <a:pt x="259" y="182"/>
                      </a:lnTo>
                      <a:lnTo>
                        <a:pt x="261" y="182"/>
                      </a:lnTo>
                      <a:lnTo>
                        <a:pt x="259" y="179"/>
                      </a:lnTo>
                      <a:lnTo>
                        <a:pt x="258" y="182"/>
                      </a:lnTo>
                      <a:lnTo>
                        <a:pt x="259" y="182"/>
                      </a:lnTo>
                      <a:lnTo>
                        <a:pt x="259" y="182"/>
                      </a:lnTo>
                      <a:lnTo>
                        <a:pt x="261" y="182"/>
                      </a:lnTo>
                      <a:lnTo>
                        <a:pt x="261" y="182"/>
                      </a:lnTo>
                      <a:lnTo>
                        <a:pt x="261" y="184"/>
                      </a:lnTo>
                      <a:lnTo>
                        <a:pt x="263" y="184"/>
                      </a:lnTo>
                      <a:lnTo>
                        <a:pt x="263" y="182"/>
                      </a:lnTo>
                      <a:lnTo>
                        <a:pt x="267" y="182"/>
                      </a:lnTo>
                      <a:lnTo>
                        <a:pt x="267" y="182"/>
                      </a:lnTo>
                      <a:lnTo>
                        <a:pt x="269" y="181"/>
                      </a:lnTo>
                      <a:lnTo>
                        <a:pt x="269" y="181"/>
                      </a:lnTo>
                      <a:lnTo>
                        <a:pt x="269" y="177"/>
                      </a:lnTo>
                      <a:lnTo>
                        <a:pt x="267" y="175"/>
                      </a:lnTo>
                      <a:lnTo>
                        <a:pt x="267" y="175"/>
                      </a:lnTo>
                      <a:lnTo>
                        <a:pt x="265" y="173"/>
                      </a:lnTo>
                      <a:lnTo>
                        <a:pt x="265" y="171"/>
                      </a:lnTo>
                      <a:lnTo>
                        <a:pt x="261" y="171"/>
                      </a:lnTo>
                      <a:lnTo>
                        <a:pt x="261" y="171"/>
                      </a:lnTo>
                      <a:lnTo>
                        <a:pt x="259" y="169"/>
                      </a:lnTo>
                      <a:lnTo>
                        <a:pt x="258" y="169"/>
                      </a:lnTo>
                      <a:lnTo>
                        <a:pt x="256" y="171"/>
                      </a:lnTo>
                      <a:lnTo>
                        <a:pt x="256" y="173"/>
                      </a:lnTo>
                      <a:lnTo>
                        <a:pt x="258" y="171"/>
                      </a:lnTo>
                      <a:lnTo>
                        <a:pt x="256" y="169"/>
                      </a:lnTo>
                      <a:lnTo>
                        <a:pt x="256" y="173"/>
                      </a:lnTo>
                      <a:lnTo>
                        <a:pt x="258" y="173"/>
                      </a:lnTo>
                      <a:lnTo>
                        <a:pt x="258" y="171"/>
                      </a:lnTo>
                      <a:lnTo>
                        <a:pt x="258" y="171"/>
                      </a:lnTo>
                      <a:lnTo>
                        <a:pt x="256" y="171"/>
                      </a:lnTo>
                      <a:lnTo>
                        <a:pt x="258" y="171"/>
                      </a:lnTo>
                      <a:lnTo>
                        <a:pt x="258" y="171"/>
                      </a:lnTo>
                      <a:lnTo>
                        <a:pt x="256" y="169"/>
                      </a:lnTo>
                      <a:lnTo>
                        <a:pt x="256" y="173"/>
                      </a:lnTo>
                      <a:lnTo>
                        <a:pt x="256" y="173"/>
                      </a:lnTo>
                      <a:lnTo>
                        <a:pt x="258" y="173"/>
                      </a:lnTo>
                      <a:lnTo>
                        <a:pt x="258" y="175"/>
                      </a:lnTo>
                      <a:lnTo>
                        <a:pt x="259" y="175"/>
                      </a:lnTo>
                      <a:lnTo>
                        <a:pt x="259" y="175"/>
                      </a:lnTo>
                      <a:lnTo>
                        <a:pt x="261" y="175"/>
                      </a:lnTo>
                      <a:lnTo>
                        <a:pt x="263" y="173"/>
                      </a:lnTo>
                      <a:lnTo>
                        <a:pt x="263" y="171"/>
                      </a:lnTo>
                      <a:lnTo>
                        <a:pt x="263" y="171"/>
                      </a:lnTo>
                      <a:lnTo>
                        <a:pt x="263" y="169"/>
                      </a:lnTo>
                      <a:lnTo>
                        <a:pt x="261" y="167"/>
                      </a:lnTo>
                      <a:lnTo>
                        <a:pt x="261" y="167"/>
                      </a:lnTo>
                      <a:lnTo>
                        <a:pt x="258" y="167"/>
                      </a:lnTo>
                      <a:lnTo>
                        <a:pt x="259" y="171"/>
                      </a:lnTo>
                      <a:lnTo>
                        <a:pt x="261" y="169"/>
                      </a:lnTo>
                      <a:lnTo>
                        <a:pt x="263" y="169"/>
                      </a:lnTo>
                      <a:lnTo>
                        <a:pt x="263" y="169"/>
                      </a:lnTo>
                      <a:lnTo>
                        <a:pt x="265" y="167"/>
                      </a:lnTo>
                      <a:lnTo>
                        <a:pt x="265" y="167"/>
                      </a:lnTo>
                      <a:lnTo>
                        <a:pt x="265" y="167"/>
                      </a:lnTo>
                      <a:lnTo>
                        <a:pt x="265" y="164"/>
                      </a:lnTo>
                      <a:lnTo>
                        <a:pt x="265" y="164"/>
                      </a:lnTo>
                      <a:lnTo>
                        <a:pt x="265" y="162"/>
                      </a:lnTo>
                      <a:lnTo>
                        <a:pt x="263" y="162"/>
                      </a:lnTo>
                      <a:lnTo>
                        <a:pt x="263" y="162"/>
                      </a:lnTo>
                      <a:lnTo>
                        <a:pt x="261" y="160"/>
                      </a:lnTo>
                      <a:lnTo>
                        <a:pt x="259" y="160"/>
                      </a:lnTo>
                      <a:lnTo>
                        <a:pt x="259" y="160"/>
                      </a:lnTo>
                      <a:lnTo>
                        <a:pt x="258" y="164"/>
                      </a:lnTo>
                      <a:lnTo>
                        <a:pt x="259" y="162"/>
                      </a:lnTo>
                      <a:lnTo>
                        <a:pt x="259" y="160"/>
                      </a:lnTo>
                      <a:lnTo>
                        <a:pt x="258" y="162"/>
                      </a:lnTo>
                      <a:lnTo>
                        <a:pt x="256" y="166"/>
                      </a:lnTo>
                      <a:lnTo>
                        <a:pt x="259" y="166"/>
                      </a:lnTo>
                      <a:lnTo>
                        <a:pt x="261" y="166"/>
                      </a:lnTo>
                      <a:lnTo>
                        <a:pt x="261" y="162"/>
                      </a:lnTo>
                      <a:lnTo>
                        <a:pt x="261" y="166"/>
                      </a:lnTo>
                      <a:lnTo>
                        <a:pt x="261" y="162"/>
                      </a:lnTo>
                      <a:lnTo>
                        <a:pt x="263" y="160"/>
                      </a:lnTo>
                      <a:lnTo>
                        <a:pt x="259" y="158"/>
                      </a:lnTo>
                      <a:lnTo>
                        <a:pt x="259" y="158"/>
                      </a:lnTo>
                      <a:lnTo>
                        <a:pt x="258" y="158"/>
                      </a:lnTo>
                      <a:lnTo>
                        <a:pt x="258" y="158"/>
                      </a:lnTo>
                      <a:lnTo>
                        <a:pt x="254" y="160"/>
                      </a:lnTo>
                      <a:lnTo>
                        <a:pt x="254" y="160"/>
                      </a:lnTo>
                      <a:lnTo>
                        <a:pt x="254" y="164"/>
                      </a:lnTo>
                      <a:lnTo>
                        <a:pt x="254" y="166"/>
                      </a:lnTo>
                      <a:lnTo>
                        <a:pt x="256" y="166"/>
                      </a:lnTo>
                      <a:lnTo>
                        <a:pt x="258" y="166"/>
                      </a:lnTo>
                      <a:lnTo>
                        <a:pt x="259" y="167"/>
                      </a:lnTo>
                      <a:lnTo>
                        <a:pt x="259" y="167"/>
                      </a:lnTo>
                      <a:lnTo>
                        <a:pt x="259" y="167"/>
                      </a:lnTo>
                      <a:lnTo>
                        <a:pt x="263" y="166"/>
                      </a:lnTo>
                      <a:lnTo>
                        <a:pt x="259" y="166"/>
                      </a:lnTo>
                      <a:lnTo>
                        <a:pt x="259" y="167"/>
                      </a:lnTo>
                      <a:lnTo>
                        <a:pt x="263" y="166"/>
                      </a:lnTo>
                      <a:lnTo>
                        <a:pt x="259" y="164"/>
                      </a:lnTo>
                      <a:lnTo>
                        <a:pt x="259" y="166"/>
                      </a:lnTo>
                      <a:lnTo>
                        <a:pt x="263" y="167"/>
                      </a:lnTo>
                      <a:lnTo>
                        <a:pt x="263" y="164"/>
                      </a:lnTo>
                      <a:lnTo>
                        <a:pt x="259" y="164"/>
                      </a:lnTo>
                      <a:lnTo>
                        <a:pt x="258" y="164"/>
                      </a:lnTo>
                      <a:lnTo>
                        <a:pt x="258" y="166"/>
                      </a:lnTo>
                      <a:lnTo>
                        <a:pt x="258" y="166"/>
                      </a:lnTo>
                      <a:lnTo>
                        <a:pt x="256" y="166"/>
                      </a:lnTo>
                      <a:lnTo>
                        <a:pt x="256" y="169"/>
                      </a:lnTo>
                      <a:lnTo>
                        <a:pt x="256" y="169"/>
                      </a:lnTo>
                      <a:lnTo>
                        <a:pt x="256" y="171"/>
                      </a:lnTo>
                      <a:lnTo>
                        <a:pt x="258" y="171"/>
                      </a:lnTo>
                      <a:lnTo>
                        <a:pt x="259" y="171"/>
                      </a:lnTo>
                      <a:lnTo>
                        <a:pt x="258" y="169"/>
                      </a:lnTo>
                      <a:lnTo>
                        <a:pt x="256" y="169"/>
                      </a:lnTo>
                      <a:lnTo>
                        <a:pt x="259" y="171"/>
                      </a:lnTo>
                      <a:lnTo>
                        <a:pt x="259" y="167"/>
                      </a:lnTo>
                      <a:lnTo>
                        <a:pt x="259" y="167"/>
                      </a:lnTo>
                      <a:lnTo>
                        <a:pt x="258" y="167"/>
                      </a:lnTo>
                      <a:lnTo>
                        <a:pt x="256" y="166"/>
                      </a:lnTo>
                      <a:lnTo>
                        <a:pt x="256" y="166"/>
                      </a:lnTo>
                      <a:lnTo>
                        <a:pt x="256" y="166"/>
                      </a:lnTo>
                      <a:lnTo>
                        <a:pt x="252" y="167"/>
                      </a:lnTo>
                      <a:lnTo>
                        <a:pt x="252" y="169"/>
                      </a:lnTo>
                      <a:lnTo>
                        <a:pt x="252" y="169"/>
                      </a:lnTo>
                      <a:lnTo>
                        <a:pt x="252" y="171"/>
                      </a:lnTo>
                      <a:lnTo>
                        <a:pt x="252" y="173"/>
                      </a:lnTo>
                      <a:lnTo>
                        <a:pt x="252" y="175"/>
                      </a:lnTo>
                      <a:lnTo>
                        <a:pt x="252" y="175"/>
                      </a:lnTo>
                      <a:lnTo>
                        <a:pt x="254" y="177"/>
                      </a:lnTo>
                      <a:lnTo>
                        <a:pt x="256" y="177"/>
                      </a:lnTo>
                      <a:lnTo>
                        <a:pt x="256" y="177"/>
                      </a:lnTo>
                      <a:lnTo>
                        <a:pt x="258" y="177"/>
                      </a:lnTo>
                      <a:lnTo>
                        <a:pt x="259" y="177"/>
                      </a:lnTo>
                      <a:lnTo>
                        <a:pt x="261" y="177"/>
                      </a:lnTo>
                      <a:lnTo>
                        <a:pt x="261" y="179"/>
                      </a:lnTo>
                      <a:lnTo>
                        <a:pt x="263" y="181"/>
                      </a:lnTo>
                      <a:lnTo>
                        <a:pt x="265" y="179"/>
                      </a:lnTo>
                      <a:lnTo>
                        <a:pt x="265" y="177"/>
                      </a:lnTo>
                      <a:lnTo>
                        <a:pt x="263" y="177"/>
                      </a:lnTo>
                      <a:lnTo>
                        <a:pt x="261" y="177"/>
                      </a:lnTo>
                      <a:lnTo>
                        <a:pt x="261" y="181"/>
                      </a:lnTo>
                      <a:lnTo>
                        <a:pt x="263" y="177"/>
                      </a:lnTo>
                      <a:lnTo>
                        <a:pt x="263" y="177"/>
                      </a:lnTo>
                      <a:lnTo>
                        <a:pt x="263" y="177"/>
                      </a:lnTo>
                      <a:lnTo>
                        <a:pt x="261" y="177"/>
                      </a:lnTo>
                      <a:lnTo>
                        <a:pt x="261" y="175"/>
                      </a:lnTo>
                      <a:lnTo>
                        <a:pt x="261" y="175"/>
                      </a:lnTo>
                      <a:lnTo>
                        <a:pt x="258" y="175"/>
                      </a:lnTo>
                      <a:lnTo>
                        <a:pt x="258" y="177"/>
                      </a:lnTo>
                      <a:lnTo>
                        <a:pt x="259" y="179"/>
                      </a:lnTo>
                      <a:lnTo>
                        <a:pt x="259" y="177"/>
                      </a:lnTo>
                      <a:lnTo>
                        <a:pt x="258" y="177"/>
                      </a:lnTo>
                      <a:lnTo>
                        <a:pt x="258" y="179"/>
                      </a:lnTo>
                      <a:lnTo>
                        <a:pt x="261" y="179"/>
                      </a:lnTo>
                      <a:lnTo>
                        <a:pt x="261" y="177"/>
                      </a:lnTo>
                      <a:lnTo>
                        <a:pt x="261" y="177"/>
                      </a:lnTo>
                      <a:lnTo>
                        <a:pt x="261" y="177"/>
                      </a:lnTo>
                      <a:lnTo>
                        <a:pt x="259" y="175"/>
                      </a:lnTo>
                      <a:lnTo>
                        <a:pt x="259" y="175"/>
                      </a:lnTo>
                      <a:lnTo>
                        <a:pt x="259" y="175"/>
                      </a:lnTo>
                      <a:lnTo>
                        <a:pt x="258" y="175"/>
                      </a:lnTo>
                      <a:lnTo>
                        <a:pt x="258" y="177"/>
                      </a:lnTo>
                      <a:lnTo>
                        <a:pt x="259" y="179"/>
                      </a:lnTo>
                      <a:lnTo>
                        <a:pt x="259" y="179"/>
                      </a:lnTo>
                      <a:lnTo>
                        <a:pt x="259" y="179"/>
                      </a:lnTo>
                      <a:lnTo>
                        <a:pt x="261" y="177"/>
                      </a:lnTo>
                      <a:lnTo>
                        <a:pt x="259" y="175"/>
                      </a:lnTo>
                      <a:lnTo>
                        <a:pt x="259" y="175"/>
                      </a:lnTo>
                      <a:lnTo>
                        <a:pt x="259" y="175"/>
                      </a:lnTo>
                      <a:lnTo>
                        <a:pt x="258" y="173"/>
                      </a:lnTo>
                      <a:lnTo>
                        <a:pt x="256" y="173"/>
                      </a:lnTo>
                      <a:lnTo>
                        <a:pt x="256" y="173"/>
                      </a:lnTo>
                      <a:lnTo>
                        <a:pt x="254" y="175"/>
                      </a:lnTo>
                      <a:lnTo>
                        <a:pt x="254" y="175"/>
                      </a:lnTo>
                      <a:lnTo>
                        <a:pt x="252" y="177"/>
                      </a:lnTo>
                      <a:lnTo>
                        <a:pt x="254" y="182"/>
                      </a:lnTo>
                      <a:lnTo>
                        <a:pt x="256" y="184"/>
                      </a:lnTo>
                      <a:lnTo>
                        <a:pt x="256" y="184"/>
                      </a:lnTo>
                      <a:lnTo>
                        <a:pt x="256" y="184"/>
                      </a:lnTo>
                      <a:lnTo>
                        <a:pt x="259" y="186"/>
                      </a:lnTo>
                      <a:lnTo>
                        <a:pt x="259" y="186"/>
                      </a:lnTo>
                      <a:lnTo>
                        <a:pt x="261" y="186"/>
                      </a:lnTo>
                      <a:lnTo>
                        <a:pt x="263" y="188"/>
                      </a:lnTo>
                      <a:lnTo>
                        <a:pt x="263" y="188"/>
                      </a:lnTo>
                      <a:lnTo>
                        <a:pt x="265" y="188"/>
                      </a:lnTo>
                      <a:lnTo>
                        <a:pt x="267" y="188"/>
                      </a:lnTo>
                      <a:lnTo>
                        <a:pt x="269" y="188"/>
                      </a:lnTo>
                      <a:lnTo>
                        <a:pt x="269" y="188"/>
                      </a:lnTo>
                      <a:lnTo>
                        <a:pt x="271" y="186"/>
                      </a:lnTo>
                      <a:lnTo>
                        <a:pt x="271" y="186"/>
                      </a:lnTo>
                      <a:lnTo>
                        <a:pt x="273" y="184"/>
                      </a:lnTo>
                      <a:lnTo>
                        <a:pt x="269" y="182"/>
                      </a:lnTo>
                      <a:lnTo>
                        <a:pt x="267" y="186"/>
                      </a:lnTo>
                      <a:lnTo>
                        <a:pt x="269" y="186"/>
                      </a:lnTo>
                      <a:lnTo>
                        <a:pt x="269" y="182"/>
                      </a:lnTo>
                      <a:lnTo>
                        <a:pt x="267" y="184"/>
                      </a:lnTo>
                      <a:lnTo>
                        <a:pt x="267" y="186"/>
                      </a:lnTo>
                      <a:lnTo>
                        <a:pt x="269" y="186"/>
                      </a:lnTo>
                      <a:lnTo>
                        <a:pt x="269" y="186"/>
                      </a:lnTo>
                      <a:lnTo>
                        <a:pt x="269" y="188"/>
                      </a:lnTo>
                      <a:lnTo>
                        <a:pt x="271" y="188"/>
                      </a:lnTo>
                      <a:lnTo>
                        <a:pt x="273" y="188"/>
                      </a:lnTo>
                      <a:lnTo>
                        <a:pt x="274" y="186"/>
                      </a:lnTo>
                      <a:lnTo>
                        <a:pt x="276" y="188"/>
                      </a:lnTo>
                      <a:lnTo>
                        <a:pt x="278" y="188"/>
                      </a:lnTo>
                      <a:lnTo>
                        <a:pt x="278" y="188"/>
                      </a:lnTo>
                      <a:lnTo>
                        <a:pt x="280" y="188"/>
                      </a:lnTo>
                      <a:lnTo>
                        <a:pt x="282" y="188"/>
                      </a:lnTo>
                      <a:lnTo>
                        <a:pt x="284" y="188"/>
                      </a:lnTo>
                      <a:lnTo>
                        <a:pt x="284" y="188"/>
                      </a:lnTo>
                      <a:lnTo>
                        <a:pt x="286" y="188"/>
                      </a:lnTo>
                      <a:lnTo>
                        <a:pt x="286" y="188"/>
                      </a:lnTo>
                      <a:lnTo>
                        <a:pt x="288" y="188"/>
                      </a:lnTo>
                      <a:lnTo>
                        <a:pt x="288" y="188"/>
                      </a:lnTo>
                      <a:lnTo>
                        <a:pt x="290" y="188"/>
                      </a:lnTo>
                      <a:lnTo>
                        <a:pt x="291" y="188"/>
                      </a:lnTo>
                      <a:lnTo>
                        <a:pt x="291" y="188"/>
                      </a:lnTo>
                      <a:lnTo>
                        <a:pt x="293" y="186"/>
                      </a:lnTo>
                      <a:lnTo>
                        <a:pt x="293" y="184"/>
                      </a:lnTo>
                      <a:lnTo>
                        <a:pt x="293" y="182"/>
                      </a:lnTo>
                      <a:lnTo>
                        <a:pt x="293" y="181"/>
                      </a:lnTo>
                      <a:lnTo>
                        <a:pt x="291" y="179"/>
                      </a:lnTo>
                      <a:lnTo>
                        <a:pt x="291" y="179"/>
                      </a:lnTo>
                      <a:lnTo>
                        <a:pt x="291" y="179"/>
                      </a:lnTo>
                      <a:lnTo>
                        <a:pt x="290" y="177"/>
                      </a:lnTo>
                      <a:lnTo>
                        <a:pt x="288" y="177"/>
                      </a:lnTo>
                      <a:lnTo>
                        <a:pt x="288" y="177"/>
                      </a:lnTo>
                      <a:lnTo>
                        <a:pt x="288" y="177"/>
                      </a:lnTo>
                      <a:lnTo>
                        <a:pt x="286" y="177"/>
                      </a:lnTo>
                      <a:lnTo>
                        <a:pt x="286" y="177"/>
                      </a:lnTo>
                      <a:lnTo>
                        <a:pt x="286" y="177"/>
                      </a:lnTo>
                      <a:lnTo>
                        <a:pt x="284" y="179"/>
                      </a:lnTo>
                      <a:lnTo>
                        <a:pt x="288" y="177"/>
                      </a:lnTo>
                      <a:lnTo>
                        <a:pt x="288" y="177"/>
                      </a:lnTo>
                      <a:lnTo>
                        <a:pt x="286" y="177"/>
                      </a:lnTo>
                      <a:lnTo>
                        <a:pt x="286" y="177"/>
                      </a:lnTo>
                      <a:lnTo>
                        <a:pt x="286" y="175"/>
                      </a:lnTo>
                      <a:lnTo>
                        <a:pt x="286" y="175"/>
                      </a:lnTo>
                      <a:lnTo>
                        <a:pt x="284" y="173"/>
                      </a:lnTo>
                      <a:lnTo>
                        <a:pt x="284" y="173"/>
                      </a:lnTo>
                      <a:lnTo>
                        <a:pt x="284" y="173"/>
                      </a:lnTo>
                      <a:lnTo>
                        <a:pt x="282" y="173"/>
                      </a:lnTo>
                      <a:lnTo>
                        <a:pt x="282" y="173"/>
                      </a:lnTo>
                      <a:lnTo>
                        <a:pt x="280" y="173"/>
                      </a:lnTo>
                      <a:lnTo>
                        <a:pt x="278" y="173"/>
                      </a:lnTo>
                      <a:lnTo>
                        <a:pt x="276" y="173"/>
                      </a:lnTo>
                      <a:lnTo>
                        <a:pt x="276" y="173"/>
                      </a:lnTo>
                      <a:lnTo>
                        <a:pt x="276" y="173"/>
                      </a:lnTo>
                      <a:lnTo>
                        <a:pt x="276" y="173"/>
                      </a:lnTo>
                      <a:lnTo>
                        <a:pt x="273" y="175"/>
                      </a:lnTo>
                      <a:lnTo>
                        <a:pt x="273" y="177"/>
                      </a:lnTo>
                      <a:lnTo>
                        <a:pt x="273" y="177"/>
                      </a:lnTo>
                      <a:lnTo>
                        <a:pt x="273" y="179"/>
                      </a:lnTo>
                      <a:lnTo>
                        <a:pt x="274" y="181"/>
                      </a:lnTo>
                      <a:lnTo>
                        <a:pt x="274" y="181"/>
                      </a:lnTo>
                      <a:lnTo>
                        <a:pt x="274" y="181"/>
                      </a:lnTo>
                      <a:lnTo>
                        <a:pt x="276" y="182"/>
                      </a:lnTo>
                      <a:lnTo>
                        <a:pt x="276" y="182"/>
                      </a:lnTo>
                      <a:lnTo>
                        <a:pt x="278" y="182"/>
                      </a:lnTo>
                      <a:lnTo>
                        <a:pt x="278" y="179"/>
                      </a:lnTo>
                      <a:lnTo>
                        <a:pt x="278" y="177"/>
                      </a:lnTo>
                      <a:lnTo>
                        <a:pt x="276" y="177"/>
                      </a:lnTo>
                      <a:lnTo>
                        <a:pt x="276" y="177"/>
                      </a:lnTo>
                      <a:lnTo>
                        <a:pt x="276" y="177"/>
                      </a:lnTo>
                      <a:lnTo>
                        <a:pt x="274" y="179"/>
                      </a:lnTo>
                      <a:lnTo>
                        <a:pt x="274" y="181"/>
                      </a:lnTo>
                      <a:lnTo>
                        <a:pt x="276" y="182"/>
                      </a:lnTo>
                      <a:lnTo>
                        <a:pt x="278" y="179"/>
                      </a:lnTo>
                      <a:lnTo>
                        <a:pt x="273" y="177"/>
                      </a:lnTo>
                      <a:lnTo>
                        <a:pt x="273" y="177"/>
                      </a:lnTo>
                      <a:lnTo>
                        <a:pt x="273" y="177"/>
                      </a:lnTo>
                      <a:lnTo>
                        <a:pt x="273" y="181"/>
                      </a:lnTo>
                      <a:lnTo>
                        <a:pt x="274" y="179"/>
                      </a:lnTo>
                      <a:lnTo>
                        <a:pt x="274" y="179"/>
                      </a:lnTo>
                      <a:lnTo>
                        <a:pt x="273" y="177"/>
                      </a:lnTo>
                      <a:lnTo>
                        <a:pt x="273" y="175"/>
                      </a:lnTo>
                      <a:lnTo>
                        <a:pt x="271" y="177"/>
                      </a:lnTo>
                      <a:lnTo>
                        <a:pt x="273" y="177"/>
                      </a:lnTo>
                      <a:lnTo>
                        <a:pt x="273" y="175"/>
                      </a:lnTo>
                      <a:lnTo>
                        <a:pt x="273" y="169"/>
                      </a:lnTo>
                      <a:lnTo>
                        <a:pt x="273" y="169"/>
                      </a:lnTo>
                      <a:lnTo>
                        <a:pt x="273" y="167"/>
                      </a:lnTo>
                      <a:lnTo>
                        <a:pt x="273" y="167"/>
                      </a:lnTo>
                      <a:lnTo>
                        <a:pt x="273" y="166"/>
                      </a:lnTo>
                      <a:lnTo>
                        <a:pt x="271" y="166"/>
                      </a:lnTo>
                      <a:lnTo>
                        <a:pt x="271" y="166"/>
                      </a:lnTo>
                      <a:lnTo>
                        <a:pt x="269" y="166"/>
                      </a:lnTo>
                      <a:lnTo>
                        <a:pt x="267" y="166"/>
                      </a:lnTo>
                      <a:lnTo>
                        <a:pt x="267" y="166"/>
                      </a:lnTo>
                      <a:lnTo>
                        <a:pt x="265" y="167"/>
                      </a:lnTo>
                      <a:lnTo>
                        <a:pt x="265" y="169"/>
                      </a:lnTo>
                      <a:lnTo>
                        <a:pt x="265" y="169"/>
                      </a:lnTo>
                      <a:lnTo>
                        <a:pt x="265" y="171"/>
                      </a:lnTo>
                      <a:lnTo>
                        <a:pt x="267" y="171"/>
                      </a:lnTo>
                      <a:lnTo>
                        <a:pt x="267" y="171"/>
                      </a:lnTo>
                      <a:lnTo>
                        <a:pt x="269" y="169"/>
                      </a:lnTo>
                      <a:lnTo>
                        <a:pt x="267" y="166"/>
                      </a:lnTo>
                      <a:lnTo>
                        <a:pt x="267" y="167"/>
                      </a:lnTo>
                      <a:lnTo>
                        <a:pt x="267" y="167"/>
                      </a:lnTo>
                      <a:lnTo>
                        <a:pt x="267" y="167"/>
                      </a:lnTo>
                      <a:lnTo>
                        <a:pt x="267" y="169"/>
                      </a:lnTo>
                      <a:lnTo>
                        <a:pt x="269" y="167"/>
                      </a:lnTo>
                      <a:lnTo>
                        <a:pt x="269" y="167"/>
                      </a:lnTo>
                      <a:lnTo>
                        <a:pt x="267" y="169"/>
                      </a:lnTo>
                      <a:lnTo>
                        <a:pt x="269" y="171"/>
                      </a:lnTo>
                      <a:lnTo>
                        <a:pt x="269" y="171"/>
                      </a:lnTo>
                      <a:lnTo>
                        <a:pt x="271" y="169"/>
                      </a:lnTo>
                      <a:lnTo>
                        <a:pt x="271" y="167"/>
                      </a:lnTo>
                      <a:lnTo>
                        <a:pt x="271" y="167"/>
                      </a:lnTo>
                      <a:lnTo>
                        <a:pt x="271" y="167"/>
                      </a:lnTo>
                      <a:lnTo>
                        <a:pt x="271" y="166"/>
                      </a:lnTo>
                      <a:lnTo>
                        <a:pt x="269" y="164"/>
                      </a:lnTo>
                      <a:lnTo>
                        <a:pt x="269" y="162"/>
                      </a:lnTo>
                      <a:lnTo>
                        <a:pt x="267" y="162"/>
                      </a:lnTo>
                      <a:lnTo>
                        <a:pt x="265" y="160"/>
                      </a:lnTo>
                      <a:lnTo>
                        <a:pt x="263" y="160"/>
                      </a:lnTo>
                      <a:lnTo>
                        <a:pt x="263" y="160"/>
                      </a:lnTo>
                      <a:lnTo>
                        <a:pt x="261" y="162"/>
                      </a:lnTo>
                      <a:close/>
                      <a:moveTo>
                        <a:pt x="269" y="154"/>
                      </a:moveTo>
                      <a:lnTo>
                        <a:pt x="267" y="152"/>
                      </a:lnTo>
                      <a:lnTo>
                        <a:pt x="267" y="152"/>
                      </a:lnTo>
                      <a:lnTo>
                        <a:pt x="267" y="151"/>
                      </a:lnTo>
                      <a:lnTo>
                        <a:pt x="265" y="154"/>
                      </a:lnTo>
                      <a:lnTo>
                        <a:pt x="267" y="151"/>
                      </a:lnTo>
                      <a:lnTo>
                        <a:pt x="265" y="151"/>
                      </a:lnTo>
                      <a:lnTo>
                        <a:pt x="263" y="151"/>
                      </a:lnTo>
                      <a:lnTo>
                        <a:pt x="261" y="151"/>
                      </a:lnTo>
                      <a:lnTo>
                        <a:pt x="261" y="151"/>
                      </a:lnTo>
                      <a:lnTo>
                        <a:pt x="259" y="152"/>
                      </a:lnTo>
                      <a:lnTo>
                        <a:pt x="263" y="152"/>
                      </a:lnTo>
                      <a:lnTo>
                        <a:pt x="263" y="152"/>
                      </a:lnTo>
                      <a:lnTo>
                        <a:pt x="263" y="152"/>
                      </a:lnTo>
                      <a:lnTo>
                        <a:pt x="259" y="151"/>
                      </a:lnTo>
                      <a:lnTo>
                        <a:pt x="261" y="152"/>
                      </a:lnTo>
                      <a:lnTo>
                        <a:pt x="261" y="152"/>
                      </a:lnTo>
                      <a:lnTo>
                        <a:pt x="263" y="152"/>
                      </a:lnTo>
                      <a:lnTo>
                        <a:pt x="265" y="152"/>
                      </a:lnTo>
                      <a:lnTo>
                        <a:pt x="265" y="152"/>
                      </a:lnTo>
                      <a:lnTo>
                        <a:pt x="265" y="152"/>
                      </a:lnTo>
                      <a:lnTo>
                        <a:pt x="267" y="151"/>
                      </a:lnTo>
                      <a:lnTo>
                        <a:pt x="267" y="149"/>
                      </a:lnTo>
                      <a:lnTo>
                        <a:pt x="267" y="149"/>
                      </a:lnTo>
                      <a:lnTo>
                        <a:pt x="267" y="147"/>
                      </a:lnTo>
                      <a:lnTo>
                        <a:pt x="263" y="147"/>
                      </a:lnTo>
                      <a:lnTo>
                        <a:pt x="265" y="149"/>
                      </a:lnTo>
                      <a:lnTo>
                        <a:pt x="265" y="149"/>
                      </a:lnTo>
                      <a:lnTo>
                        <a:pt x="263" y="147"/>
                      </a:lnTo>
                      <a:lnTo>
                        <a:pt x="261" y="149"/>
                      </a:lnTo>
                      <a:lnTo>
                        <a:pt x="263" y="151"/>
                      </a:lnTo>
                      <a:lnTo>
                        <a:pt x="263" y="151"/>
                      </a:lnTo>
                      <a:lnTo>
                        <a:pt x="263" y="151"/>
                      </a:lnTo>
                      <a:lnTo>
                        <a:pt x="265" y="151"/>
                      </a:lnTo>
                      <a:lnTo>
                        <a:pt x="267" y="151"/>
                      </a:lnTo>
                      <a:lnTo>
                        <a:pt x="267" y="147"/>
                      </a:lnTo>
                      <a:lnTo>
                        <a:pt x="265" y="151"/>
                      </a:lnTo>
                      <a:lnTo>
                        <a:pt x="265" y="151"/>
                      </a:lnTo>
                      <a:lnTo>
                        <a:pt x="267" y="152"/>
                      </a:lnTo>
                      <a:lnTo>
                        <a:pt x="269" y="149"/>
                      </a:lnTo>
                      <a:lnTo>
                        <a:pt x="267" y="147"/>
                      </a:lnTo>
                      <a:lnTo>
                        <a:pt x="265" y="149"/>
                      </a:lnTo>
                      <a:lnTo>
                        <a:pt x="269" y="151"/>
                      </a:lnTo>
                      <a:lnTo>
                        <a:pt x="267" y="147"/>
                      </a:lnTo>
                      <a:lnTo>
                        <a:pt x="265" y="147"/>
                      </a:lnTo>
                      <a:lnTo>
                        <a:pt x="265" y="149"/>
                      </a:lnTo>
                      <a:lnTo>
                        <a:pt x="263" y="149"/>
                      </a:lnTo>
                      <a:lnTo>
                        <a:pt x="263" y="149"/>
                      </a:lnTo>
                      <a:lnTo>
                        <a:pt x="263" y="151"/>
                      </a:lnTo>
                      <a:lnTo>
                        <a:pt x="263" y="152"/>
                      </a:lnTo>
                      <a:lnTo>
                        <a:pt x="263" y="152"/>
                      </a:lnTo>
                      <a:lnTo>
                        <a:pt x="263" y="154"/>
                      </a:lnTo>
                      <a:lnTo>
                        <a:pt x="265" y="156"/>
                      </a:lnTo>
                      <a:lnTo>
                        <a:pt x="265" y="156"/>
                      </a:lnTo>
                      <a:lnTo>
                        <a:pt x="265" y="156"/>
                      </a:lnTo>
                      <a:lnTo>
                        <a:pt x="265" y="156"/>
                      </a:lnTo>
                      <a:lnTo>
                        <a:pt x="265" y="156"/>
                      </a:lnTo>
                      <a:lnTo>
                        <a:pt x="267" y="156"/>
                      </a:lnTo>
                      <a:lnTo>
                        <a:pt x="269" y="154"/>
                      </a:lnTo>
                      <a:lnTo>
                        <a:pt x="265" y="154"/>
                      </a:lnTo>
                      <a:lnTo>
                        <a:pt x="265" y="156"/>
                      </a:lnTo>
                      <a:lnTo>
                        <a:pt x="269" y="154"/>
                      </a:lnTo>
                      <a:lnTo>
                        <a:pt x="267" y="152"/>
                      </a:lnTo>
                      <a:lnTo>
                        <a:pt x="269" y="154"/>
                      </a:lnTo>
                      <a:lnTo>
                        <a:pt x="271" y="154"/>
                      </a:lnTo>
                      <a:lnTo>
                        <a:pt x="271" y="152"/>
                      </a:lnTo>
                      <a:lnTo>
                        <a:pt x="271" y="152"/>
                      </a:lnTo>
                      <a:lnTo>
                        <a:pt x="271" y="152"/>
                      </a:lnTo>
                      <a:lnTo>
                        <a:pt x="269" y="151"/>
                      </a:lnTo>
                      <a:lnTo>
                        <a:pt x="269" y="151"/>
                      </a:lnTo>
                      <a:lnTo>
                        <a:pt x="269" y="151"/>
                      </a:lnTo>
                      <a:lnTo>
                        <a:pt x="269" y="151"/>
                      </a:lnTo>
                      <a:lnTo>
                        <a:pt x="267" y="151"/>
                      </a:lnTo>
                      <a:lnTo>
                        <a:pt x="265" y="152"/>
                      </a:lnTo>
                      <a:lnTo>
                        <a:pt x="269" y="152"/>
                      </a:lnTo>
                      <a:lnTo>
                        <a:pt x="269" y="152"/>
                      </a:lnTo>
                      <a:lnTo>
                        <a:pt x="265" y="151"/>
                      </a:lnTo>
                      <a:lnTo>
                        <a:pt x="267" y="154"/>
                      </a:lnTo>
                      <a:lnTo>
                        <a:pt x="269" y="152"/>
                      </a:lnTo>
                      <a:lnTo>
                        <a:pt x="269" y="152"/>
                      </a:lnTo>
                      <a:lnTo>
                        <a:pt x="271" y="152"/>
                      </a:lnTo>
                      <a:lnTo>
                        <a:pt x="271" y="151"/>
                      </a:lnTo>
                      <a:lnTo>
                        <a:pt x="271" y="151"/>
                      </a:lnTo>
                      <a:lnTo>
                        <a:pt x="273" y="149"/>
                      </a:lnTo>
                      <a:lnTo>
                        <a:pt x="271" y="147"/>
                      </a:lnTo>
                      <a:lnTo>
                        <a:pt x="271" y="147"/>
                      </a:lnTo>
                      <a:lnTo>
                        <a:pt x="271" y="145"/>
                      </a:lnTo>
                      <a:lnTo>
                        <a:pt x="269" y="145"/>
                      </a:lnTo>
                      <a:lnTo>
                        <a:pt x="267" y="145"/>
                      </a:lnTo>
                      <a:lnTo>
                        <a:pt x="265" y="145"/>
                      </a:lnTo>
                      <a:lnTo>
                        <a:pt x="265" y="147"/>
                      </a:lnTo>
                      <a:lnTo>
                        <a:pt x="269" y="145"/>
                      </a:lnTo>
                      <a:lnTo>
                        <a:pt x="267" y="145"/>
                      </a:lnTo>
                      <a:lnTo>
                        <a:pt x="267" y="145"/>
                      </a:lnTo>
                      <a:lnTo>
                        <a:pt x="265" y="143"/>
                      </a:lnTo>
                      <a:lnTo>
                        <a:pt x="265" y="143"/>
                      </a:lnTo>
                      <a:lnTo>
                        <a:pt x="263" y="143"/>
                      </a:lnTo>
                      <a:lnTo>
                        <a:pt x="261" y="143"/>
                      </a:lnTo>
                      <a:lnTo>
                        <a:pt x="261" y="143"/>
                      </a:lnTo>
                      <a:lnTo>
                        <a:pt x="261" y="145"/>
                      </a:lnTo>
                      <a:lnTo>
                        <a:pt x="259" y="147"/>
                      </a:lnTo>
                      <a:lnTo>
                        <a:pt x="259" y="149"/>
                      </a:lnTo>
                      <a:lnTo>
                        <a:pt x="259" y="149"/>
                      </a:lnTo>
                      <a:lnTo>
                        <a:pt x="261" y="151"/>
                      </a:lnTo>
                      <a:lnTo>
                        <a:pt x="263" y="149"/>
                      </a:lnTo>
                      <a:lnTo>
                        <a:pt x="261" y="147"/>
                      </a:lnTo>
                      <a:lnTo>
                        <a:pt x="261" y="147"/>
                      </a:lnTo>
                      <a:lnTo>
                        <a:pt x="261" y="147"/>
                      </a:lnTo>
                      <a:lnTo>
                        <a:pt x="259" y="147"/>
                      </a:lnTo>
                      <a:lnTo>
                        <a:pt x="259" y="147"/>
                      </a:lnTo>
                      <a:lnTo>
                        <a:pt x="259" y="147"/>
                      </a:lnTo>
                      <a:lnTo>
                        <a:pt x="258" y="149"/>
                      </a:lnTo>
                      <a:lnTo>
                        <a:pt x="256" y="151"/>
                      </a:lnTo>
                      <a:lnTo>
                        <a:pt x="256" y="151"/>
                      </a:lnTo>
                      <a:lnTo>
                        <a:pt x="256" y="152"/>
                      </a:lnTo>
                      <a:lnTo>
                        <a:pt x="256" y="152"/>
                      </a:lnTo>
                      <a:lnTo>
                        <a:pt x="258" y="154"/>
                      </a:lnTo>
                      <a:lnTo>
                        <a:pt x="258" y="156"/>
                      </a:lnTo>
                      <a:lnTo>
                        <a:pt x="259" y="156"/>
                      </a:lnTo>
                      <a:lnTo>
                        <a:pt x="263" y="156"/>
                      </a:lnTo>
                      <a:lnTo>
                        <a:pt x="263" y="158"/>
                      </a:lnTo>
                      <a:lnTo>
                        <a:pt x="263" y="158"/>
                      </a:lnTo>
                      <a:lnTo>
                        <a:pt x="265" y="158"/>
                      </a:lnTo>
                      <a:lnTo>
                        <a:pt x="267" y="158"/>
                      </a:lnTo>
                      <a:lnTo>
                        <a:pt x="269" y="158"/>
                      </a:lnTo>
                      <a:lnTo>
                        <a:pt x="269" y="158"/>
                      </a:lnTo>
                      <a:lnTo>
                        <a:pt x="271" y="156"/>
                      </a:lnTo>
                      <a:lnTo>
                        <a:pt x="271" y="156"/>
                      </a:lnTo>
                      <a:lnTo>
                        <a:pt x="271" y="154"/>
                      </a:lnTo>
                      <a:lnTo>
                        <a:pt x="269" y="154"/>
                      </a:lnTo>
                      <a:close/>
                      <a:moveTo>
                        <a:pt x="173" y="28"/>
                      </a:moveTo>
                      <a:lnTo>
                        <a:pt x="171" y="30"/>
                      </a:lnTo>
                      <a:lnTo>
                        <a:pt x="175" y="42"/>
                      </a:lnTo>
                      <a:lnTo>
                        <a:pt x="175" y="42"/>
                      </a:lnTo>
                      <a:lnTo>
                        <a:pt x="181" y="51"/>
                      </a:lnTo>
                      <a:lnTo>
                        <a:pt x="182" y="57"/>
                      </a:lnTo>
                      <a:lnTo>
                        <a:pt x="182" y="57"/>
                      </a:lnTo>
                      <a:lnTo>
                        <a:pt x="182" y="57"/>
                      </a:lnTo>
                      <a:lnTo>
                        <a:pt x="182" y="59"/>
                      </a:lnTo>
                      <a:lnTo>
                        <a:pt x="182" y="59"/>
                      </a:lnTo>
                      <a:lnTo>
                        <a:pt x="182" y="62"/>
                      </a:lnTo>
                      <a:lnTo>
                        <a:pt x="182" y="64"/>
                      </a:lnTo>
                      <a:lnTo>
                        <a:pt x="184" y="64"/>
                      </a:lnTo>
                      <a:lnTo>
                        <a:pt x="186" y="66"/>
                      </a:lnTo>
                      <a:lnTo>
                        <a:pt x="186" y="68"/>
                      </a:lnTo>
                      <a:lnTo>
                        <a:pt x="186" y="70"/>
                      </a:lnTo>
                      <a:lnTo>
                        <a:pt x="186" y="70"/>
                      </a:lnTo>
                      <a:lnTo>
                        <a:pt x="188" y="74"/>
                      </a:lnTo>
                      <a:lnTo>
                        <a:pt x="188" y="74"/>
                      </a:lnTo>
                      <a:lnTo>
                        <a:pt x="190" y="77"/>
                      </a:lnTo>
                      <a:lnTo>
                        <a:pt x="190" y="79"/>
                      </a:lnTo>
                      <a:lnTo>
                        <a:pt x="190" y="81"/>
                      </a:lnTo>
                      <a:lnTo>
                        <a:pt x="190" y="81"/>
                      </a:lnTo>
                      <a:lnTo>
                        <a:pt x="190" y="83"/>
                      </a:lnTo>
                      <a:lnTo>
                        <a:pt x="190" y="85"/>
                      </a:lnTo>
                      <a:lnTo>
                        <a:pt x="192" y="85"/>
                      </a:lnTo>
                      <a:lnTo>
                        <a:pt x="192" y="89"/>
                      </a:lnTo>
                      <a:lnTo>
                        <a:pt x="192" y="89"/>
                      </a:lnTo>
                      <a:lnTo>
                        <a:pt x="192" y="89"/>
                      </a:lnTo>
                      <a:lnTo>
                        <a:pt x="192" y="90"/>
                      </a:lnTo>
                      <a:lnTo>
                        <a:pt x="194" y="96"/>
                      </a:lnTo>
                      <a:lnTo>
                        <a:pt x="196" y="102"/>
                      </a:lnTo>
                      <a:lnTo>
                        <a:pt x="199" y="100"/>
                      </a:lnTo>
                      <a:lnTo>
                        <a:pt x="201" y="98"/>
                      </a:lnTo>
                      <a:lnTo>
                        <a:pt x="199" y="96"/>
                      </a:lnTo>
                      <a:lnTo>
                        <a:pt x="199" y="96"/>
                      </a:lnTo>
                      <a:lnTo>
                        <a:pt x="197" y="96"/>
                      </a:lnTo>
                      <a:lnTo>
                        <a:pt x="196" y="98"/>
                      </a:lnTo>
                      <a:lnTo>
                        <a:pt x="196" y="98"/>
                      </a:lnTo>
                      <a:lnTo>
                        <a:pt x="196" y="100"/>
                      </a:lnTo>
                      <a:lnTo>
                        <a:pt x="196" y="102"/>
                      </a:lnTo>
                      <a:lnTo>
                        <a:pt x="196" y="104"/>
                      </a:lnTo>
                      <a:lnTo>
                        <a:pt x="197" y="105"/>
                      </a:lnTo>
                      <a:lnTo>
                        <a:pt x="197" y="105"/>
                      </a:lnTo>
                      <a:lnTo>
                        <a:pt x="196" y="105"/>
                      </a:lnTo>
                      <a:lnTo>
                        <a:pt x="196" y="105"/>
                      </a:lnTo>
                      <a:lnTo>
                        <a:pt x="196" y="109"/>
                      </a:lnTo>
                      <a:lnTo>
                        <a:pt x="197" y="113"/>
                      </a:lnTo>
                      <a:lnTo>
                        <a:pt x="196" y="113"/>
                      </a:lnTo>
                      <a:lnTo>
                        <a:pt x="199" y="113"/>
                      </a:lnTo>
                      <a:lnTo>
                        <a:pt x="201" y="111"/>
                      </a:lnTo>
                      <a:lnTo>
                        <a:pt x="201" y="111"/>
                      </a:lnTo>
                      <a:lnTo>
                        <a:pt x="201" y="111"/>
                      </a:lnTo>
                      <a:lnTo>
                        <a:pt x="197" y="109"/>
                      </a:lnTo>
                      <a:lnTo>
                        <a:pt x="197" y="109"/>
                      </a:lnTo>
                      <a:lnTo>
                        <a:pt x="196" y="113"/>
                      </a:lnTo>
                      <a:lnTo>
                        <a:pt x="196" y="115"/>
                      </a:lnTo>
                      <a:lnTo>
                        <a:pt x="196" y="115"/>
                      </a:lnTo>
                      <a:lnTo>
                        <a:pt x="196" y="117"/>
                      </a:lnTo>
                      <a:lnTo>
                        <a:pt x="197" y="117"/>
                      </a:lnTo>
                      <a:lnTo>
                        <a:pt x="199" y="119"/>
                      </a:lnTo>
                      <a:lnTo>
                        <a:pt x="199" y="119"/>
                      </a:lnTo>
                      <a:lnTo>
                        <a:pt x="201" y="119"/>
                      </a:lnTo>
                      <a:lnTo>
                        <a:pt x="201" y="115"/>
                      </a:lnTo>
                      <a:lnTo>
                        <a:pt x="199" y="117"/>
                      </a:lnTo>
                      <a:lnTo>
                        <a:pt x="199" y="119"/>
                      </a:lnTo>
                      <a:lnTo>
                        <a:pt x="201" y="115"/>
                      </a:lnTo>
                      <a:lnTo>
                        <a:pt x="197" y="115"/>
                      </a:lnTo>
                      <a:lnTo>
                        <a:pt x="197" y="117"/>
                      </a:lnTo>
                      <a:lnTo>
                        <a:pt x="197" y="119"/>
                      </a:lnTo>
                      <a:lnTo>
                        <a:pt x="197" y="121"/>
                      </a:lnTo>
                      <a:lnTo>
                        <a:pt x="199" y="121"/>
                      </a:lnTo>
                      <a:lnTo>
                        <a:pt x="199" y="121"/>
                      </a:lnTo>
                      <a:lnTo>
                        <a:pt x="199" y="121"/>
                      </a:lnTo>
                      <a:lnTo>
                        <a:pt x="199" y="124"/>
                      </a:lnTo>
                      <a:lnTo>
                        <a:pt x="199" y="124"/>
                      </a:lnTo>
                      <a:lnTo>
                        <a:pt x="199" y="126"/>
                      </a:lnTo>
                      <a:lnTo>
                        <a:pt x="199" y="126"/>
                      </a:lnTo>
                      <a:lnTo>
                        <a:pt x="199" y="126"/>
                      </a:lnTo>
                      <a:lnTo>
                        <a:pt x="199" y="128"/>
                      </a:lnTo>
                      <a:lnTo>
                        <a:pt x="199" y="128"/>
                      </a:lnTo>
                      <a:lnTo>
                        <a:pt x="199" y="128"/>
                      </a:lnTo>
                      <a:lnTo>
                        <a:pt x="203" y="128"/>
                      </a:lnTo>
                      <a:lnTo>
                        <a:pt x="199" y="126"/>
                      </a:lnTo>
                      <a:lnTo>
                        <a:pt x="199" y="128"/>
                      </a:lnTo>
                      <a:lnTo>
                        <a:pt x="199" y="128"/>
                      </a:lnTo>
                      <a:lnTo>
                        <a:pt x="199" y="130"/>
                      </a:lnTo>
                      <a:lnTo>
                        <a:pt x="199" y="130"/>
                      </a:lnTo>
                      <a:lnTo>
                        <a:pt x="199" y="132"/>
                      </a:lnTo>
                      <a:lnTo>
                        <a:pt x="199" y="132"/>
                      </a:lnTo>
                      <a:lnTo>
                        <a:pt x="201" y="141"/>
                      </a:lnTo>
                      <a:lnTo>
                        <a:pt x="201" y="145"/>
                      </a:lnTo>
                      <a:lnTo>
                        <a:pt x="201" y="145"/>
                      </a:lnTo>
                      <a:lnTo>
                        <a:pt x="203" y="147"/>
                      </a:lnTo>
                      <a:lnTo>
                        <a:pt x="203" y="147"/>
                      </a:lnTo>
                      <a:lnTo>
                        <a:pt x="203" y="151"/>
                      </a:lnTo>
                      <a:lnTo>
                        <a:pt x="207" y="160"/>
                      </a:lnTo>
                      <a:lnTo>
                        <a:pt x="207" y="162"/>
                      </a:lnTo>
                      <a:lnTo>
                        <a:pt x="209" y="164"/>
                      </a:lnTo>
                      <a:lnTo>
                        <a:pt x="209" y="164"/>
                      </a:lnTo>
                      <a:lnTo>
                        <a:pt x="213" y="167"/>
                      </a:lnTo>
                      <a:lnTo>
                        <a:pt x="213" y="167"/>
                      </a:lnTo>
                      <a:lnTo>
                        <a:pt x="214" y="167"/>
                      </a:lnTo>
                      <a:lnTo>
                        <a:pt x="214" y="169"/>
                      </a:lnTo>
                      <a:lnTo>
                        <a:pt x="214" y="169"/>
                      </a:lnTo>
                      <a:lnTo>
                        <a:pt x="218" y="169"/>
                      </a:lnTo>
                      <a:lnTo>
                        <a:pt x="218" y="171"/>
                      </a:lnTo>
                      <a:lnTo>
                        <a:pt x="220" y="167"/>
                      </a:lnTo>
                      <a:lnTo>
                        <a:pt x="216" y="167"/>
                      </a:lnTo>
                      <a:lnTo>
                        <a:pt x="216" y="169"/>
                      </a:lnTo>
                      <a:lnTo>
                        <a:pt x="220" y="169"/>
                      </a:lnTo>
                      <a:lnTo>
                        <a:pt x="216" y="167"/>
                      </a:lnTo>
                      <a:lnTo>
                        <a:pt x="216" y="167"/>
                      </a:lnTo>
                      <a:lnTo>
                        <a:pt x="216" y="169"/>
                      </a:lnTo>
                      <a:lnTo>
                        <a:pt x="216" y="169"/>
                      </a:lnTo>
                      <a:lnTo>
                        <a:pt x="216" y="171"/>
                      </a:lnTo>
                      <a:lnTo>
                        <a:pt x="216" y="173"/>
                      </a:lnTo>
                      <a:lnTo>
                        <a:pt x="216" y="175"/>
                      </a:lnTo>
                      <a:lnTo>
                        <a:pt x="218" y="175"/>
                      </a:lnTo>
                      <a:lnTo>
                        <a:pt x="220" y="173"/>
                      </a:lnTo>
                      <a:lnTo>
                        <a:pt x="216" y="173"/>
                      </a:lnTo>
                      <a:lnTo>
                        <a:pt x="216" y="175"/>
                      </a:lnTo>
                      <a:lnTo>
                        <a:pt x="216" y="175"/>
                      </a:lnTo>
                      <a:lnTo>
                        <a:pt x="218" y="177"/>
                      </a:lnTo>
                      <a:lnTo>
                        <a:pt x="218" y="179"/>
                      </a:lnTo>
                      <a:lnTo>
                        <a:pt x="218" y="179"/>
                      </a:lnTo>
                      <a:lnTo>
                        <a:pt x="220" y="181"/>
                      </a:lnTo>
                      <a:lnTo>
                        <a:pt x="222" y="179"/>
                      </a:lnTo>
                      <a:lnTo>
                        <a:pt x="222" y="177"/>
                      </a:lnTo>
                      <a:lnTo>
                        <a:pt x="222" y="177"/>
                      </a:lnTo>
                      <a:lnTo>
                        <a:pt x="222" y="177"/>
                      </a:lnTo>
                      <a:lnTo>
                        <a:pt x="218" y="177"/>
                      </a:lnTo>
                      <a:lnTo>
                        <a:pt x="218" y="177"/>
                      </a:lnTo>
                      <a:lnTo>
                        <a:pt x="218" y="179"/>
                      </a:lnTo>
                      <a:lnTo>
                        <a:pt x="216" y="181"/>
                      </a:lnTo>
                      <a:lnTo>
                        <a:pt x="216" y="181"/>
                      </a:lnTo>
                      <a:lnTo>
                        <a:pt x="218" y="182"/>
                      </a:lnTo>
                      <a:lnTo>
                        <a:pt x="218" y="184"/>
                      </a:lnTo>
                      <a:lnTo>
                        <a:pt x="218" y="184"/>
                      </a:lnTo>
                      <a:lnTo>
                        <a:pt x="220" y="186"/>
                      </a:lnTo>
                      <a:lnTo>
                        <a:pt x="220" y="186"/>
                      </a:lnTo>
                      <a:lnTo>
                        <a:pt x="224" y="184"/>
                      </a:lnTo>
                      <a:lnTo>
                        <a:pt x="224" y="184"/>
                      </a:lnTo>
                      <a:lnTo>
                        <a:pt x="224" y="182"/>
                      </a:lnTo>
                      <a:lnTo>
                        <a:pt x="222" y="181"/>
                      </a:lnTo>
                      <a:lnTo>
                        <a:pt x="224" y="184"/>
                      </a:lnTo>
                      <a:lnTo>
                        <a:pt x="224" y="182"/>
                      </a:lnTo>
                      <a:lnTo>
                        <a:pt x="222" y="181"/>
                      </a:lnTo>
                      <a:lnTo>
                        <a:pt x="220" y="182"/>
                      </a:lnTo>
                      <a:lnTo>
                        <a:pt x="220" y="182"/>
                      </a:lnTo>
                      <a:lnTo>
                        <a:pt x="224" y="181"/>
                      </a:lnTo>
                      <a:lnTo>
                        <a:pt x="220" y="181"/>
                      </a:lnTo>
                      <a:lnTo>
                        <a:pt x="220" y="182"/>
                      </a:lnTo>
                      <a:lnTo>
                        <a:pt x="224" y="182"/>
                      </a:lnTo>
                      <a:lnTo>
                        <a:pt x="222" y="179"/>
                      </a:lnTo>
                      <a:lnTo>
                        <a:pt x="220" y="181"/>
                      </a:lnTo>
                      <a:lnTo>
                        <a:pt x="220" y="181"/>
                      </a:lnTo>
                      <a:lnTo>
                        <a:pt x="220" y="181"/>
                      </a:lnTo>
                      <a:lnTo>
                        <a:pt x="220" y="181"/>
                      </a:lnTo>
                      <a:lnTo>
                        <a:pt x="216" y="181"/>
                      </a:lnTo>
                      <a:lnTo>
                        <a:pt x="216" y="181"/>
                      </a:lnTo>
                      <a:lnTo>
                        <a:pt x="216" y="184"/>
                      </a:lnTo>
                      <a:lnTo>
                        <a:pt x="216" y="184"/>
                      </a:lnTo>
                      <a:lnTo>
                        <a:pt x="216" y="184"/>
                      </a:lnTo>
                      <a:lnTo>
                        <a:pt x="216" y="186"/>
                      </a:lnTo>
                      <a:lnTo>
                        <a:pt x="218" y="188"/>
                      </a:lnTo>
                      <a:lnTo>
                        <a:pt x="218" y="190"/>
                      </a:lnTo>
                      <a:lnTo>
                        <a:pt x="218" y="190"/>
                      </a:lnTo>
                      <a:lnTo>
                        <a:pt x="218" y="190"/>
                      </a:lnTo>
                      <a:lnTo>
                        <a:pt x="218" y="190"/>
                      </a:lnTo>
                      <a:lnTo>
                        <a:pt x="220" y="192"/>
                      </a:lnTo>
                      <a:lnTo>
                        <a:pt x="222" y="192"/>
                      </a:lnTo>
                      <a:lnTo>
                        <a:pt x="222" y="194"/>
                      </a:lnTo>
                      <a:lnTo>
                        <a:pt x="224" y="194"/>
                      </a:lnTo>
                      <a:lnTo>
                        <a:pt x="224" y="194"/>
                      </a:lnTo>
                      <a:lnTo>
                        <a:pt x="226" y="192"/>
                      </a:lnTo>
                      <a:lnTo>
                        <a:pt x="228" y="192"/>
                      </a:lnTo>
                      <a:lnTo>
                        <a:pt x="228" y="192"/>
                      </a:lnTo>
                      <a:lnTo>
                        <a:pt x="229" y="192"/>
                      </a:lnTo>
                      <a:lnTo>
                        <a:pt x="229" y="190"/>
                      </a:lnTo>
                      <a:lnTo>
                        <a:pt x="228" y="188"/>
                      </a:lnTo>
                      <a:lnTo>
                        <a:pt x="228" y="192"/>
                      </a:lnTo>
                      <a:lnTo>
                        <a:pt x="228" y="192"/>
                      </a:lnTo>
                      <a:lnTo>
                        <a:pt x="228" y="192"/>
                      </a:lnTo>
                      <a:lnTo>
                        <a:pt x="229" y="192"/>
                      </a:lnTo>
                      <a:lnTo>
                        <a:pt x="231" y="188"/>
                      </a:lnTo>
                      <a:lnTo>
                        <a:pt x="228" y="190"/>
                      </a:lnTo>
                      <a:lnTo>
                        <a:pt x="229" y="192"/>
                      </a:lnTo>
                      <a:lnTo>
                        <a:pt x="233" y="205"/>
                      </a:lnTo>
                      <a:lnTo>
                        <a:pt x="233" y="205"/>
                      </a:lnTo>
                      <a:lnTo>
                        <a:pt x="233" y="205"/>
                      </a:lnTo>
                      <a:lnTo>
                        <a:pt x="233" y="205"/>
                      </a:lnTo>
                      <a:lnTo>
                        <a:pt x="235" y="207"/>
                      </a:lnTo>
                      <a:lnTo>
                        <a:pt x="237" y="207"/>
                      </a:lnTo>
                      <a:lnTo>
                        <a:pt x="237" y="205"/>
                      </a:lnTo>
                      <a:lnTo>
                        <a:pt x="235" y="207"/>
                      </a:lnTo>
                      <a:lnTo>
                        <a:pt x="235" y="207"/>
                      </a:lnTo>
                      <a:lnTo>
                        <a:pt x="239" y="205"/>
                      </a:lnTo>
                      <a:lnTo>
                        <a:pt x="235" y="205"/>
                      </a:lnTo>
                      <a:lnTo>
                        <a:pt x="235" y="207"/>
                      </a:lnTo>
                      <a:lnTo>
                        <a:pt x="235" y="209"/>
                      </a:lnTo>
                      <a:lnTo>
                        <a:pt x="237" y="211"/>
                      </a:lnTo>
                      <a:lnTo>
                        <a:pt x="237" y="211"/>
                      </a:lnTo>
                      <a:lnTo>
                        <a:pt x="237" y="211"/>
                      </a:lnTo>
                      <a:lnTo>
                        <a:pt x="241" y="209"/>
                      </a:lnTo>
                      <a:lnTo>
                        <a:pt x="237" y="209"/>
                      </a:lnTo>
                      <a:lnTo>
                        <a:pt x="235" y="213"/>
                      </a:lnTo>
                      <a:lnTo>
                        <a:pt x="235" y="213"/>
                      </a:lnTo>
                      <a:lnTo>
                        <a:pt x="235" y="218"/>
                      </a:lnTo>
                      <a:lnTo>
                        <a:pt x="235" y="218"/>
                      </a:lnTo>
                      <a:lnTo>
                        <a:pt x="235" y="220"/>
                      </a:lnTo>
                      <a:lnTo>
                        <a:pt x="237" y="222"/>
                      </a:lnTo>
                      <a:lnTo>
                        <a:pt x="237" y="222"/>
                      </a:lnTo>
                      <a:lnTo>
                        <a:pt x="237" y="222"/>
                      </a:lnTo>
                      <a:lnTo>
                        <a:pt x="239" y="220"/>
                      </a:lnTo>
                      <a:lnTo>
                        <a:pt x="237" y="222"/>
                      </a:lnTo>
                      <a:lnTo>
                        <a:pt x="237" y="222"/>
                      </a:lnTo>
                      <a:lnTo>
                        <a:pt x="237" y="222"/>
                      </a:lnTo>
                      <a:lnTo>
                        <a:pt x="237" y="222"/>
                      </a:lnTo>
                      <a:lnTo>
                        <a:pt x="239" y="224"/>
                      </a:lnTo>
                      <a:lnTo>
                        <a:pt x="239" y="224"/>
                      </a:lnTo>
                      <a:lnTo>
                        <a:pt x="239" y="226"/>
                      </a:lnTo>
                      <a:lnTo>
                        <a:pt x="241" y="226"/>
                      </a:lnTo>
                      <a:lnTo>
                        <a:pt x="241" y="226"/>
                      </a:lnTo>
                      <a:lnTo>
                        <a:pt x="243" y="226"/>
                      </a:lnTo>
                      <a:lnTo>
                        <a:pt x="244" y="224"/>
                      </a:lnTo>
                      <a:lnTo>
                        <a:pt x="243" y="222"/>
                      </a:lnTo>
                      <a:lnTo>
                        <a:pt x="239" y="224"/>
                      </a:lnTo>
                      <a:lnTo>
                        <a:pt x="241" y="224"/>
                      </a:lnTo>
                      <a:lnTo>
                        <a:pt x="241" y="224"/>
                      </a:lnTo>
                      <a:lnTo>
                        <a:pt x="243" y="226"/>
                      </a:lnTo>
                      <a:lnTo>
                        <a:pt x="243" y="226"/>
                      </a:lnTo>
                      <a:lnTo>
                        <a:pt x="244" y="226"/>
                      </a:lnTo>
                      <a:lnTo>
                        <a:pt x="246" y="226"/>
                      </a:lnTo>
                      <a:lnTo>
                        <a:pt x="246" y="226"/>
                      </a:lnTo>
                      <a:lnTo>
                        <a:pt x="248" y="226"/>
                      </a:lnTo>
                      <a:lnTo>
                        <a:pt x="250" y="224"/>
                      </a:lnTo>
                      <a:lnTo>
                        <a:pt x="250" y="224"/>
                      </a:lnTo>
                      <a:lnTo>
                        <a:pt x="250" y="224"/>
                      </a:lnTo>
                      <a:lnTo>
                        <a:pt x="250" y="222"/>
                      </a:lnTo>
                      <a:lnTo>
                        <a:pt x="250" y="220"/>
                      </a:lnTo>
                      <a:lnTo>
                        <a:pt x="250" y="218"/>
                      </a:lnTo>
                      <a:lnTo>
                        <a:pt x="250" y="218"/>
                      </a:lnTo>
                      <a:lnTo>
                        <a:pt x="248" y="218"/>
                      </a:lnTo>
                      <a:lnTo>
                        <a:pt x="250" y="220"/>
                      </a:lnTo>
                      <a:lnTo>
                        <a:pt x="250" y="220"/>
                      </a:lnTo>
                      <a:lnTo>
                        <a:pt x="248" y="218"/>
                      </a:lnTo>
                      <a:lnTo>
                        <a:pt x="250" y="222"/>
                      </a:lnTo>
                      <a:lnTo>
                        <a:pt x="250" y="220"/>
                      </a:lnTo>
                      <a:lnTo>
                        <a:pt x="252" y="220"/>
                      </a:lnTo>
                      <a:lnTo>
                        <a:pt x="252" y="218"/>
                      </a:lnTo>
                      <a:lnTo>
                        <a:pt x="254" y="216"/>
                      </a:lnTo>
                      <a:lnTo>
                        <a:pt x="254" y="214"/>
                      </a:lnTo>
                      <a:lnTo>
                        <a:pt x="252" y="213"/>
                      </a:lnTo>
                      <a:lnTo>
                        <a:pt x="252" y="211"/>
                      </a:lnTo>
                      <a:lnTo>
                        <a:pt x="250" y="207"/>
                      </a:lnTo>
                      <a:lnTo>
                        <a:pt x="250" y="207"/>
                      </a:lnTo>
                      <a:lnTo>
                        <a:pt x="250" y="207"/>
                      </a:lnTo>
                      <a:lnTo>
                        <a:pt x="250" y="207"/>
                      </a:lnTo>
                      <a:lnTo>
                        <a:pt x="246" y="205"/>
                      </a:lnTo>
                      <a:lnTo>
                        <a:pt x="246" y="205"/>
                      </a:lnTo>
                      <a:lnTo>
                        <a:pt x="246" y="205"/>
                      </a:lnTo>
                      <a:lnTo>
                        <a:pt x="243" y="207"/>
                      </a:lnTo>
                      <a:lnTo>
                        <a:pt x="243" y="207"/>
                      </a:lnTo>
                      <a:lnTo>
                        <a:pt x="243" y="207"/>
                      </a:lnTo>
                      <a:lnTo>
                        <a:pt x="244" y="209"/>
                      </a:lnTo>
                      <a:lnTo>
                        <a:pt x="248" y="209"/>
                      </a:lnTo>
                      <a:lnTo>
                        <a:pt x="248" y="207"/>
                      </a:lnTo>
                      <a:lnTo>
                        <a:pt x="248" y="207"/>
                      </a:lnTo>
                      <a:lnTo>
                        <a:pt x="248" y="203"/>
                      </a:lnTo>
                      <a:lnTo>
                        <a:pt x="248" y="201"/>
                      </a:lnTo>
                      <a:lnTo>
                        <a:pt x="248" y="201"/>
                      </a:lnTo>
                      <a:lnTo>
                        <a:pt x="248" y="199"/>
                      </a:lnTo>
                      <a:lnTo>
                        <a:pt x="246" y="199"/>
                      </a:lnTo>
                      <a:lnTo>
                        <a:pt x="246" y="199"/>
                      </a:lnTo>
                      <a:lnTo>
                        <a:pt x="248" y="199"/>
                      </a:lnTo>
                      <a:lnTo>
                        <a:pt x="244" y="198"/>
                      </a:lnTo>
                      <a:lnTo>
                        <a:pt x="246" y="201"/>
                      </a:lnTo>
                      <a:lnTo>
                        <a:pt x="246" y="201"/>
                      </a:lnTo>
                      <a:lnTo>
                        <a:pt x="246" y="201"/>
                      </a:lnTo>
                      <a:lnTo>
                        <a:pt x="246" y="201"/>
                      </a:lnTo>
                      <a:lnTo>
                        <a:pt x="246" y="201"/>
                      </a:lnTo>
                      <a:lnTo>
                        <a:pt x="248" y="198"/>
                      </a:lnTo>
                      <a:lnTo>
                        <a:pt x="248" y="196"/>
                      </a:lnTo>
                      <a:lnTo>
                        <a:pt x="246" y="196"/>
                      </a:lnTo>
                      <a:lnTo>
                        <a:pt x="248" y="198"/>
                      </a:lnTo>
                      <a:lnTo>
                        <a:pt x="248" y="198"/>
                      </a:lnTo>
                      <a:lnTo>
                        <a:pt x="246" y="194"/>
                      </a:lnTo>
                      <a:lnTo>
                        <a:pt x="244" y="198"/>
                      </a:lnTo>
                      <a:lnTo>
                        <a:pt x="246" y="198"/>
                      </a:lnTo>
                      <a:lnTo>
                        <a:pt x="248" y="198"/>
                      </a:lnTo>
                      <a:lnTo>
                        <a:pt x="248" y="198"/>
                      </a:lnTo>
                      <a:lnTo>
                        <a:pt x="248" y="198"/>
                      </a:lnTo>
                      <a:lnTo>
                        <a:pt x="250" y="198"/>
                      </a:lnTo>
                      <a:lnTo>
                        <a:pt x="250" y="198"/>
                      </a:lnTo>
                      <a:lnTo>
                        <a:pt x="252" y="196"/>
                      </a:lnTo>
                      <a:lnTo>
                        <a:pt x="252" y="194"/>
                      </a:lnTo>
                      <a:lnTo>
                        <a:pt x="248" y="194"/>
                      </a:lnTo>
                      <a:lnTo>
                        <a:pt x="250" y="196"/>
                      </a:lnTo>
                      <a:lnTo>
                        <a:pt x="252" y="194"/>
                      </a:lnTo>
                      <a:lnTo>
                        <a:pt x="248" y="194"/>
                      </a:lnTo>
                      <a:lnTo>
                        <a:pt x="248" y="196"/>
                      </a:lnTo>
                      <a:lnTo>
                        <a:pt x="248" y="196"/>
                      </a:lnTo>
                      <a:lnTo>
                        <a:pt x="248" y="194"/>
                      </a:lnTo>
                      <a:lnTo>
                        <a:pt x="246" y="194"/>
                      </a:lnTo>
                      <a:lnTo>
                        <a:pt x="246" y="194"/>
                      </a:lnTo>
                      <a:lnTo>
                        <a:pt x="246" y="194"/>
                      </a:lnTo>
                      <a:lnTo>
                        <a:pt x="248" y="198"/>
                      </a:lnTo>
                      <a:lnTo>
                        <a:pt x="248" y="198"/>
                      </a:lnTo>
                      <a:lnTo>
                        <a:pt x="250" y="196"/>
                      </a:lnTo>
                      <a:lnTo>
                        <a:pt x="252" y="196"/>
                      </a:lnTo>
                      <a:lnTo>
                        <a:pt x="252" y="196"/>
                      </a:lnTo>
                      <a:lnTo>
                        <a:pt x="254" y="194"/>
                      </a:lnTo>
                      <a:lnTo>
                        <a:pt x="254" y="192"/>
                      </a:lnTo>
                      <a:lnTo>
                        <a:pt x="252" y="190"/>
                      </a:lnTo>
                      <a:lnTo>
                        <a:pt x="248" y="192"/>
                      </a:lnTo>
                      <a:lnTo>
                        <a:pt x="250" y="194"/>
                      </a:lnTo>
                      <a:lnTo>
                        <a:pt x="250" y="196"/>
                      </a:lnTo>
                      <a:lnTo>
                        <a:pt x="252" y="196"/>
                      </a:lnTo>
                      <a:lnTo>
                        <a:pt x="252" y="198"/>
                      </a:lnTo>
                      <a:lnTo>
                        <a:pt x="258" y="203"/>
                      </a:lnTo>
                      <a:lnTo>
                        <a:pt x="259" y="203"/>
                      </a:lnTo>
                      <a:lnTo>
                        <a:pt x="259" y="203"/>
                      </a:lnTo>
                      <a:lnTo>
                        <a:pt x="261" y="203"/>
                      </a:lnTo>
                      <a:lnTo>
                        <a:pt x="263" y="205"/>
                      </a:lnTo>
                      <a:lnTo>
                        <a:pt x="263" y="201"/>
                      </a:lnTo>
                      <a:lnTo>
                        <a:pt x="261" y="203"/>
                      </a:lnTo>
                      <a:lnTo>
                        <a:pt x="261" y="203"/>
                      </a:lnTo>
                      <a:lnTo>
                        <a:pt x="261" y="203"/>
                      </a:lnTo>
                      <a:lnTo>
                        <a:pt x="263" y="205"/>
                      </a:lnTo>
                      <a:lnTo>
                        <a:pt x="263" y="205"/>
                      </a:lnTo>
                      <a:lnTo>
                        <a:pt x="263" y="205"/>
                      </a:lnTo>
                      <a:lnTo>
                        <a:pt x="265" y="201"/>
                      </a:lnTo>
                      <a:lnTo>
                        <a:pt x="263" y="203"/>
                      </a:lnTo>
                      <a:lnTo>
                        <a:pt x="263" y="205"/>
                      </a:lnTo>
                      <a:lnTo>
                        <a:pt x="263" y="205"/>
                      </a:lnTo>
                      <a:lnTo>
                        <a:pt x="267" y="203"/>
                      </a:lnTo>
                      <a:lnTo>
                        <a:pt x="263" y="203"/>
                      </a:lnTo>
                      <a:lnTo>
                        <a:pt x="263" y="203"/>
                      </a:lnTo>
                      <a:lnTo>
                        <a:pt x="263" y="203"/>
                      </a:lnTo>
                      <a:lnTo>
                        <a:pt x="265" y="205"/>
                      </a:lnTo>
                      <a:lnTo>
                        <a:pt x="263" y="203"/>
                      </a:lnTo>
                      <a:lnTo>
                        <a:pt x="261" y="203"/>
                      </a:lnTo>
                      <a:lnTo>
                        <a:pt x="261" y="205"/>
                      </a:lnTo>
                      <a:lnTo>
                        <a:pt x="261" y="205"/>
                      </a:lnTo>
                      <a:lnTo>
                        <a:pt x="259" y="207"/>
                      </a:lnTo>
                      <a:lnTo>
                        <a:pt x="259" y="207"/>
                      </a:lnTo>
                      <a:lnTo>
                        <a:pt x="263" y="209"/>
                      </a:lnTo>
                      <a:lnTo>
                        <a:pt x="259" y="207"/>
                      </a:lnTo>
                      <a:lnTo>
                        <a:pt x="259" y="209"/>
                      </a:lnTo>
                      <a:lnTo>
                        <a:pt x="259" y="209"/>
                      </a:lnTo>
                      <a:lnTo>
                        <a:pt x="259" y="213"/>
                      </a:lnTo>
                      <a:lnTo>
                        <a:pt x="259" y="213"/>
                      </a:lnTo>
                      <a:lnTo>
                        <a:pt x="261" y="214"/>
                      </a:lnTo>
                      <a:lnTo>
                        <a:pt x="263" y="214"/>
                      </a:lnTo>
                      <a:lnTo>
                        <a:pt x="263" y="211"/>
                      </a:lnTo>
                      <a:lnTo>
                        <a:pt x="261" y="213"/>
                      </a:lnTo>
                      <a:lnTo>
                        <a:pt x="261" y="214"/>
                      </a:lnTo>
                      <a:lnTo>
                        <a:pt x="263" y="211"/>
                      </a:lnTo>
                      <a:lnTo>
                        <a:pt x="261" y="211"/>
                      </a:lnTo>
                      <a:lnTo>
                        <a:pt x="261" y="213"/>
                      </a:lnTo>
                      <a:lnTo>
                        <a:pt x="263" y="213"/>
                      </a:lnTo>
                      <a:lnTo>
                        <a:pt x="263" y="209"/>
                      </a:lnTo>
                      <a:lnTo>
                        <a:pt x="261" y="209"/>
                      </a:lnTo>
                      <a:lnTo>
                        <a:pt x="261" y="211"/>
                      </a:lnTo>
                      <a:lnTo>
                        <a:pt x="261" y="211"/>
                      </a:lnTo>
                      <a:lnTo>
                        <a:pt x="261" y="211"/>
                      </a:lnTo>
                      <a:lnTo>
                        <a:pt x="259" y="213"/>
                      </a:lnTo>
                      <a:lnTo>
                        <a:pt x="259" y="213"/>
                      </a:lnTo>
                      <a:lnTo>
                        <a:pt x="261" y="214"/>
                      </a:lnTo>
                      <a:lnTo>
                        <a:pt x="261" y="214"/>
                      </a:lnTo>
                      <a:lnTo>
                        <a:pt x="261" y="214"/>
                      </a:lnTo>
                      <a:lnTo>
                        <a:pt x="261" y="216"/>
                      </a:lnTo>
                      <a:lnTo>
                        <a:pt x="261" y="216"/>
                      </a:lnTo>
                      <a:lnTo>
                        <a:pt x="261" y="216"/>
                      </a:lnTo>
                      <a:lnTo>
                        <a:pt x="263" y="218"/>
                      </a:lnTo>
                      <a:lnTo>
                        <a:pt x="265" y="216"/>
                      </a:lnTo>
                      <a:lnTo>
                        <a:pt x="263" y="216"/>
                      </a:lnTo>
                      <a:lnTo>
                        <a:pt x="263" y="218"/>
                      </a:lnTo>
                      <a:lnTo>
                        <a:pt x="263" y="218"/>
                      </a:lnTo>
                      <a:lnTo>
                        <a:pt x="263" y="218"/>
                      </a:lnTo>
                      <a:lnTo>
                        <a:pt x="265" y="220"/>
                      </a:lnTo>
                      <a:lnTo>
                        <a:pt x="265" y="220"/>
                      </a:lnTo>
                      <a:lnTo>
                        <a:pt x="265" y="220"/>
                      </a:lnTo>
                      <a:lnTo>
                        <a:pt x="263" y="222"/>
                      </a:lnTo>
                      <a:lnTo>
                        <a:pt x="263" y="222"/>
                      </a:lnTo>
                      <a:lnTo>
                        <a:pt x="263" y="222"/>
                      </a:lnTo>
                      <a:lnTo>
                        <a:pt x="263" y="224"/>
                      </a:lnTo>
                      <a:lnTo>
                        <a:pt x="265" y="224"/>
                      </a:lnTo>
                      <a:lnTo>
                        <a:pt x="265" y="224"/>
                      </a:lnTo>
                      <a:lnTo>
                        <a:pt x="267" y="228"/>
                      </a:lnTo>
                      <a:lnTo>
                        <a:pt x="267" y="228"/>
                      </a:lnTo>
                      <a:lnTo>
                        <a:pt x="269" y="226"/>
                      </a:lnTo>
                      <a:lnTo>
                        <a:pt x="271" y="226"/>
                      </a:lnTo>
                      <a:lnTo>
                        <a:pt x="269" y="224"/>
                      </a:lnTo>
                      <a:lnTo>
                        <a:pt x="267" y="226"/>
                      </a:lnTo>
                      <a:lnTo>
                        <a:pt x="269" y="226"/>
                      </a:lnTo>
                      <a:lnTo>
                        <a:pt x="269" y="228"/>
                      </a:lnTo>
                      <a:lnTo>
                        <a:pt x="271" y="224"/>
                      </a:lnTo>
                      <a:lnTo>
                        <a:pt x="267" y="226"/>
                      </a:lnTo>
                      <a:lnTo>
                        <a:pt x="267" y="226"/>
                      </a:lnTo>
                      <a:lnTo>
                        <a:pt x="271" y="224"/>
                      </a:lnTo>
                      <a:lnTo>
                        <a:pt x="267" y="224"/>
                      </a:lnTo>
                      <a:lnTo>
                        <a:pt x="267" y="226"/>
                      </a:lnTo>
                      <a:lnTo>
                        <a:pt x="267" y="226"/>
                      </a:lnTo>
                      <a:lnTo>
                        <a:pt x="269" y="228"/>
                      </a:lnTo>
                      <a:lnTo>
                        <a:pt x="269" y="228"/>
                      </a:lnTo>
                      <a:lnTo>
                        <a:pt x="271" y="229"/>
                      </a:lnTo>
                      <a:lnTo>
                        <a:pt x="271" y="229"/>
                      </a:lnTo>
                      <a:lnTo>
                        <a:pt x="271" y="226"/>
                      </a:lnTo>
                      <a:lnTo>
                        <a:pt x="269" y="228"/>
                      </a:lnTo>
                      <a:lnTo>
                        <a:pt x="269" y="229"/>
                      </a:lnTo>
                      <a:lnTo>
                        <a:pt x="271" y="226"/>
                      </a:lnTo>
                      <a:lnTo>
                        <a:pt x="269" y="228"/>
                      </a:lnTo>
                      <a:lnTo>
                        <a:pt x="269" y="228"/>
                      </a:lnTo>
                      <a:lnTo>
                        <a:pt x="271" y="226"/>
                      </a:lnTo>
                      <a:lnTo>
                        <a:pt x="269" y="224"/>
                      </a:lnTo>
                      <a:lnTo>
                        <a:pt x="269" y="226"/>
                      </a:lnTo>
                      <a:lnTo>
                        <a:pt x="269" y="226"/>
                      </a:lnTo>
                      <a:lnTo>
                        <a:pt x="267" y="228"/>
                      </a:lnTo>
                      <a:lnTo>
                        <a:pt x="267" y="228"/>
                      </a:lnTo>
                      <a:lnTo>
                        <a:pt x="267" y="228"/>
                      </a:lnTo>
                      <a:lnTo>
                        <a:pt x="269" y="229"/>
                      </a:lnTo>
                      <a:lnTo>
                        <a:pt x="269" y="231"/>
                      </a:lnTo>
                      <a:lnTo>
                        <a:pt x="269" y="231"/>
                      </a:lnTo>
                      <a:lnTo>
                        <a:pt x="271" y="233"/>
                      </a:lnTo>
                      <a:lnTo>
                        <a:pt x="273" y="233"/>
                      </a:lnTo>
                      <a:lnTo>
                        <a:pt x="273" y="233"/>
                      </a:lnTo>
                      <a:lnTo>
                        <a:pt x="278" y="235"/>
                      </a:lnTo>
                      <a:lnTo>
                        <a:pt x="278" y="235"/>
                      </a:lnTo>
                      <a:lnTo>
                        <a:pt x="278" y="237"/>
                      </a:lnTo>
                      <a:lnTo>
                        <a:pt x="280" y="233"/>
                      </a:lnTo>
                      <a:lnTo>
                        <a:pt x="276" y="233"/>
                      </a:lnTo>
                      <a:lnTo>
                        <a:pt x="278" y="235"/>
                      </a:lnTo>
                      <a:lnTo>
                        <a:pt x="278" y="235"/>
                      </a:lnTo>
                      <a:lnTo>
                        <a:pt x="278" y="237"/>
                      </a:lnTo>
                      <a:lnTo>
                        <a:pt x="278" y="237"/>
                      </a:lnTo>
                      <a:lnTo>
                        <a:pt x="282" y="239"/>
                      </a:lnTo>
                      <a:lnTo>
                        <a:pt x="282" y="237"/>
                      </a:lnTo>
                      <a:lnTo>
                        <a:pt x="284" y="237"/>
                      </a:lnTo>
                      <a:lnTo>
                        <a:pt x="286" y="237"/>
                      </a:lnTo>
                      <a:lnTo>
                        <a:pt x="286" y="235"/>
                      </a:lnTo>
                      <a:lnTo>
                        <a:pt x="288" y="235"/>
                      </a:lnTo>
                      <a:lnTo>
                        <a:pt x="290" y="231"/>
                      </a:lnTo>
                      <a:lnTo>
                        <a:pt x="291" y="229"/>
                      </a:lnTo>
                      <a:lnTo>
                        <a:pt x="288" y="228"/>
                      </a:lnTo>
                      <a:lnTo>
                        <a:pt x="286" y="228"/>
                      </a:lnTo>
                      <a:lnTo>
                        <a:pt x="284" y="228"/>
                      </a:lnTo>
                      <a:lnTo>
                        <a:pt x="284" y="229"/>
                      </a:lnTo>
                      <a:lnTo>
                        <a:pt x="286" y="231"/>
                      </a:lnTo>
                      <a:lnTo>
                        <a:pt x="286" y="231"/>
                      </a:lnTo>
                      <a:lnTo>
                        <a:pt x="286" y="233"/>
                      </a:lnTo>
                      <a:lnTo>
                        <a:pt x="288" y="233"/>
                      </a:lnTo>
                      <a:lnTo>
                        <a:pt x="288" y="233"/>
                      </a:lnTo>
                      <a:lnTo>
                        <a:pt x="290" y="235"/>
                      </a:lnTo>
                      <a:lnTo>
                        <a:pt x="291" y="233"/>
                      </a:lnTo>
                      <a:lnTo>
                        <a:pt x="291" y="233"/>
                      </a:lnTo>
                      <a:lnTo>
                        <a:pt x="293" y="231"/>
                      </a:lnTo>
                      <a:lnTo>
                        <a:pt x="293" y="231"/>
                      </a:lnTo>
                      <a:lnTo>
                        <a:pt x="293" y="229"/>
                      </a:lnTo>
                      <a:lnTo>
                        <a:pt x="293" y="228"/>
                      </a:lnTo>
                      <a:lnTo>
                        <a:pt x="291" y="228"/>
                      </a:lnTo>
                      <a:lnTo>
                        <a:pt x="291" y="231"/>
                      </a:lnTo>
                      <a:lnTo>
                        <a:pt x="291" y="231"/>
                      </a:lnTo>
                      <a:lnTo>
                        <a:pt x="293" y="231"/>
                      </a:lnTo>
                      <a:lnTo>
                        <a:pt x="293" y="231"/>
                      </a:lnTo>
                      <a:lnTo>
                        <a:pt x="295" y="229"/>
                      </a:lnTo>
                      <a:lnTo>
                        <a:pt x="295" y="229"/>
                      </a:lnTo>
                      <a:lnTo>
                        <a:pt x="293" y="228"/>
                      </a:lnTo>
                      <a:lnTo>
                        <a:pt x="291" y="229"/>
                      </a:lnTo>
                      <a:lnTo>
                        <a:pt x="291" y="231"/>
                      </a:lnTo>
                      <a:lnTo>
                        <a:pt x="293" y="229"/>
                      </a:lnTo>
                      <a:lnTo>
                        <a:pt x="290" y="229"/>
                      </a:lnTo>
                      <a:lnTo>
                        <a:pt x="290" y="229"/>
                      </a:lnTo>
                      <a:lnTo>
                        <a:pt x="293" y="229"/>
                      </a:lnTo>
                      <a:lnTo>
                        <a:pt x="291" y="228"/>
                      </a:lnTo>
                      <a:lnTo>
                        <a:pt x="290" y="228"/>
                      </a:lnTo>
                      <a:lnTo>
                        <a:pt x="290" y="228"/>
                      </a:lnTo>
                      <a:lnTo>
                        <a:pt x="290" y="231"/>
                      </a:lnTo>
                      <a:lnTo>
                        <a:pt x="291" y="231"/>
                      </a:lnTo>
                      <a:lnTo>
                        <a:pt x="291" y="231"/>
                      </a:lnTo>
                      <a:lnTo>
                        <a:pt x="293" y="233"/>
                      </a:lnTo>
                      <a:lnTo>
                        <a:pt x="293" y="233"/>
                      </a:lnTo>
                      <a:lnTo>
                        <a:pt x="293" y="233"/>
                      </a:lnTo>
                      <a:lnTo>
                        <a:pt x="295" y="231"/>
                      </a:lnTo>
                      <a:lnTo>
                        <a:pt x="293" y="233"/>
                      </a:lnTo>
                      <a:lnTo>
                        <a:pt x="293" y="233"/>
                      </a:lnTo>
                      <a:lnTo>
                        <a:pt x="295" y="231"/>
                      </a:lnTo>
                      <a:lnTo>
                        <a:pt x="291" y="231"/>
                      </a:lnTo>
                      <a:lnTo>
                        <a:pt x="293" y="233"/>
                      </a:lnTo>
                      <a:lnTo>
                        <a:pt x="293" y="233"/>
                      </a:lnTo>
                      <a:lnTo>
                        <a:pt x="295" y="235"/>
                      </a:lnTo>
                      <a:lnTo>
                        <a:pt x="295" y="235"/>
                      </a:lnTo>
                      <a:lnTo>
                        <a:pt x="297" y="235"/>
                      </a:lnTo>
                      <a:lnTo>
                        <a:pt x="299" y="233"/>
                      </a:lnTo>
                      <a:lnTo>
                        <a:pt x="299" y="233"/>
                      </a:lnTo>
                      <a:lnTo>
                        <a:pt x="299" y="231"/>
                      </a:lnTo>
                      <a:lnTo>
                        <a:pt x="301" y="231"/>
                      </a:lnTo>
                      <a:lnTo>
                        <a:pt x="297" y="231"/>
                      </a:lnTo>
                      <a:lnTo>
                        <a:pt x="299" y="233"/>
                      </a:lnTo>
                      <a:lnTo>
                        <a:pt x="299" y="233"/>
                      </a:lnTo>
                      <a:lnTo>
                        <a:pt x="301" y="231"/>
                      </a:lnTo>
                      <a:lnTo>
                        <a:pt x="301" y="231"/>
                      </a:lnTo>
                      <a:lnTo>
                        <a:pt x="301" y="231"/>
                      </a:lnTo>
                      <a:lnTo>
                        <a:pt x="301" y="228"/>
                      </a:lnTo>
                      <a:lnTo>
                        <a:pt x="301" y="228"/>
                      </a:lnTo>
                      <a:lnTo>
                        <a:pt x="301" y="228"/>
                      </a:lnTo>
                      <a:lnTo>
                        <a:pt x="297" y="228"/>
                      </a:lnTo>
                      <a:lnTo>
                        <a:pt x="295" y="229"/>
                      </a:lnTo>
                      <a:lnTo>
                        <a:pt x="295" y="229"/>
                      </a:lnTo>
                      <a:lnTo>
                        <a:pt x="295" y="229"/>
                      </a:lnTo>
                      <a:lnTo>
                        <a:pt x="295" y="229"/>
                      </a:lnTo>
                      <a:lnTo>
                        <a:pt x="295" y="229"/>
                      </a:lnTo>
                      <a:lnTo>
                        <a:pt x="295" y="229"/>
                      </a:lnTo>
                      <a:lnTo>
                        <a:pt x="297" y="231"/>
                      </a:lnTo>
                      <a:lnTo>
                        <a:pt x="299" y="233"/>
                      </a:lnTo>
                      <a:lnTo>
                        <a:pt x="301" y="229"/>
                      </a:lnTo>
                      <a:lnTo>
                        <a:pt x="297" y="229"/>
                      </a:lnTo>
                      <a:lnTo>
                        <a:pt x="297" y="231"/>
                      </a:lnTo>
                      <a:lnTo>
                        <a:pt x="297" y="233"/>
                      </a:lnTo>
                      <a:lnTo>
                        <a:pt x="297" y="233"/>
                      </a:lnTo>
                      <a:lnTo>
                        <a:pt x="299" y="235"/>
                      </a:lnTo>
                      <a:lnTo>
                        <a:pt x="299" y="235"/>
                      </a:lnTo>
                      <a:lnTo>
                        <a:pt x="301" y="235"/>
                      </a:lnTo>
                      <a:lnTo>
                        <a:pt x="301" y="235"/>
                      </a:lnTo>
                      <a:lnTo>
                        <a:pt x="303" y="235"/>
                      </a:lnTo>
                      <a:lnTo>
                        <a:pt x="303" y="235"/>
                      </a:lnTo>
                      <a:lnTo>
                        <a:pt x="303" y="231"/>
                      </a:lnTo>
                      <a:lnTo>
                        <a:pt x="303" y="235"/>
                      </a:lnTo>
                      <a:lnTo>
                        <a:pt x="303" y="235"/>
                      </a:lnTo>
                      <a:lnTo>
                        <a:pt x="303" y="235"/>
                      </a:lnTo>
                      <a:lnTo>
                        <a:pt x="303" y="235"/>
                      </a:lnTo>
                      <a:lnTo>
                        <a:pt x="305" y="231"/>
                      </a:lnTo>
                      <a:lnTo>
                        <a:pt x="301" y="233"/>
                      </a:lnTo>
                      <a:lnTo>
                        <a:pt x="301" y="233"/>
                      </a:lnTo>
                      <a:lnTo>
                        <a:pt x="303" y="237"/>
                      </a:lnTo>
                      <a:lnTo>
                        <a:pt x="303" y="237"/>
                      </a:lnTo>
                      <a:lnTo>
                        <a:pt x="303" y="237"/>
                      </a:lnTo>
                      <a:lnTo>
                        <a:pt x="303" y="239"/>
                      </a:lnTo>
                      <a:lnTo>
                        <a:pt x="305" y="239"/>
                      </a:lnTo>
                      <a:lnTo>
                        <a:pt x="306" y="241"/>
                      </a:lnTo>
                      <a:lnTo>
                        <a:pt x="306" y="241"/>
                      </a:lnTo>
                      <a:lnTo>
                        <a:pt x="310" y="239"/>
                      </a:lnTo>
                      <a:lnTo>
                        <a:pt x="310" y="239"/>
                      </a:lnTo>
                      <a:lnTo>
                        <a:pt x="310" y="237"/>
                      </a:lnTo>
                      <a:lnTo>
                        <a:pt x="310" y="235"/>
                      </a:lnTo>
                      <a:lnTo>
                        <a:pt x="306" y="235"/>
                      </a:lnTo>
                      <a:lnTo>
                        <a:pt x="308" y="239"/>
                      </a:lnTo>
                      <a:lnTo>
                        <a:pt x="310" y="239"/>
                      </a:lnTo>
                      <a:lnTo>
                        <a:pt x="308" y="235"/>
                      </a:lnTo>
                      <a:lnTo>
                        <a:pt x="306" y="239"/>
                      </a:lnTo>
                      <a:lnTo>
                        <a:pt x="308" y="239"/>
                      </a:lnTo>
                      <a:lnTo>
                        <a:pt x="310" y="235"/>
                      </a:lnTo>
                      <a:lnTo>
                        <a:pt x="308" y="239"/>
                      </a:lnTo>
                      <a:lnTo>
                        <a:pt x="308" y="239"/>
                      </a:lnTo>
                      <a:lnTo>
                        <a:pt x="310" y="235"/>
                      </a:lnTo>
                      <a:lnTo>
                        <a:pt x="306" y="237"/>
                      </a:lnTo>
                      <a:lnTo>
                        <a:pt x="306" y="237"/>
                      </a:lnTo>
                      <a:lnTo>
                        <a:pt x="310" y="237"/>
                      </a:lnTo>
                      <a:lnTo>
                        <a:pt x="306" y="235"/>
                      </a:lnTo>
                      <a:lnTo>
                        <a:pt x="306" y="235"/>
                      </a:lnTo>
                      <a:lnTo>
                        <a:pt x="310" y="237"/>
                      </a:lnTo>
                      <a:lnTo>
                        <a:pt x="312" y="235"/>
                      </a:lnTo>
                      <a:lnTo>
                        <a:pt x="310" y="233"/>
                      </a:lnTo>
                      <a:lnTo>
                        <a:pt x="310" y="233"/>
                      </a:lnTo>
                      <a:lnTo>
                        <a:pt x="306" y="235"/>
                      </a:lnTo>
                      <a:lnTo>
                        <a:pt x="306" y="235"/>
                      </a:lnTo>
                      <a:lnTo>
                        <a:pt x="306" y="235"/>
                      </a:lnTo>
                      <a:lnTo>
                        <a:pt x="305" y="237"/>
                      </a:lnTo>
                      <a:lnTo>
                        <a:pt x="305" y="237"/>
                      </a:lnTo>
                      <a:lnTo>
                        <a:pt x="306" y="239"/>
                      </a:lnTo>
                      <a:lnTo>
                        <a:pt x="310" y="243"/>
                      </a:lnTo>
                      <a:lnTo>
                        <a:pt x="310" y="243"/>
                      </a:lnTo>
                      <a:lnTo>
                        <a:pt x="312" y="244"/>
                      </a:lnTo>
                      <a:lnTo>
                        <a:pt x="314" y="243"/>
                      </a:lnTo>
                      <a:lnTo>
                        <a:pt x="314" y="243"/>
                      </a:lnTo>
                      <a:lnTo>
                        <a:pt x="312" y="241"/>
                      </a:lnTo>
                      <a:lnTo>
                        <a:pt x="310" y="244"/>
                      </a:lnTo>
                      <a:lnTo>
                        <a:pt x="312" y="244"/>
                      </a:lnTo>
                      <a:lnTo>
                        <a:pt x="312" y="241"/>
                      </a:lnTo>
                      <a:lnTo>
                        <a:pt x="310" y="243"/>
                      </a:lnTo>
                      <a:lnTo>
                        <a:pt x="310" y="243"/>
                      </a:lnTo>
                      <a:lnTo>
                        <a:pt x="310" y="243"/>
                      </a:lnTo>
                      <a:lnTo>
                        <a:pt x="308" y="244"/>
                      </a:lnTo>
                      <a:lnTo>
                        <a:pt x="308" y="246"/>
                      </a:lnTo>
                      <a:lnTo>
                        <a:pt x="308" y="246"/>
                      </a:lnTo>
                      <a:lnTo>
                        <a:pt x="310" y="248"/>
                      </a:lnTo>
                      <a:lnTo>
                        <a:pt x="310" y="248"/>
                      </a:lnTo>
                      <a:lnTo>
                        <a:pt x="310" y="250"/>
                      </a:lnTo>
                      <a:lnTo>
                        <a:pt x="312" y="250"/>
                      </a:lnTo>
                      <a:lnTo>
                        <a:pt x="312" y="252"/>
                      </a:lnTo>
                      <a:lnTo>
                        <a:pt x="316" y="250"/>
                      </a:lnTo>
                      <a:lnTo>
                        <a:pt x="312" y="250"/>
                      </a:lnTo>
                      <a:lnTo>
                        <a:pt x="312" y="250"/>
                      </a:lnTo>
                      <a:lnTo>
                        <a:pt x="312" y="250"/>
                      </a:lnTo>
                      <a:lnTo>
                        <a:pt x="314" y="254"/>
                      </a:lnTo>
                      <a:lnTo>
                        <a:pt x="314" y="254"/>
                      </a:lnTo>
                      <a:lnTo>
                        <a:pt x="316" y="254"/>
                      </a:lnTo>
                      <a:lnTo>
                        <a:pt x="318" y="254"/>
                      </a:lnTo>
                      <a:lnTo>
                        <a:pt x="318" y="254"/>
                      </a:lnTo>
                      <a:lnTo>
                        <a:pt x="318" y="252"/>
                      </a:lnTo>
                      <a:lnTo>
                        <a:pt x="318" y="250"/>
                      </a:lnTo>
                      <a:lnTo>
                        <a:pt x="318" y="254"/>
                      </a:lnTo>
                      <a:lnTo>
                        <a:pt x="318" y="254"/>
                      </a:lnTo>
                      <a:lnTo>
                        <a:pt x="318" y="254"/>
                      </a:lnTo>
                      <a:lnTo>
                        <a:pt x="318" y="254"/>
                      </a:lnTo>
                      <a:lnTo>
                        <a:pt x="320" y="254"/>
                      </a:lnTo>
                      <a:lnTo>
                        <a:pt x="320" y="254"/>
                      </a:lnTo>
                      <a:lnTo>
                        <a:pt x="321" y="250"/>
                      </a:lnTo>
                      <a:lnTo>
                        <a:pt x="321" y="248"/>
                      </a:lnTo>
                      <a:lnTo>
                        <a:pt x="318" y="248"/>
                      </a:lnTo>
                      <a:lnTo>
                        <a:pt x="318" y="252"/>
                      </a:lnTo>
                      <a:lnTo>
                        <a:pt x="320" y="252"/>
                      </a:lnTo>
                      <a:lnTo>
                        <a:pt x="320" y="252"/>
                      </a:lnTo>
                      <a:lnTo>
                        <a:pt x="323" y="252"/>
                      </a:lnTo>
                      <a:lnTo>
                        <a:pt x="323" y="254"/>
                      </a:lnTo>
                      <a:lnTo>
                        <a:pt x="325" y="256"/>
                      </a:lnTo>
                      <a:lnTo>
                        <a:pt x="327" y="256"/>
                      </a:lnTo>
                      <a:lnTo>
                        <a:pt x="329" y="256"/>
                      </a:lnTo>
                      <a:lnTo>
                        <a:pt x="331" y="256"/>
                      </a:lnTo>
                      <a:lnTo>
                        <a:pt x="335" y="256"/>
                      </a:lnTo>
                      <a:lnTo>
                        <a:pt x="342" y="258"/>
                      </a:lnTo>
                      <a:lnTo>
                        <a:pt x="342" y="258"/>
                      </a:lnTo>
                      <a:lnTo>
                        <a:pt x="344" y="256"/>
                      </a:lnTo>
                      <a:lnTo>
                        <a:pt x="342" y="258"/>
                      </a:lnTo>
                      <a:lnTo>
                        <a:pt x="342" y="258"/>
                      </a:lnTo>
                      <a:lnTo>
                        <a:pt x="344" y="261"/>
                      </a:lnTo>
                      <a:lnTo>
                        <a:pt x="344" y="261"/>
                      </a:lnTo>
                      <a:lnTo>
                        <a:pt x="344" y="263"/>
                      </a:lnTo>
                      <a:lnTo>
                        <a:pt x="346" y="263"/>
                      </a:lnTo>
                      <a:lnTo>
                        <a:pt x="348" y="265"/>
                      </a:lnTo>
                      <a:lnTo>
                        <a:pt x="348" y="265"/>
                      </a:lnTo>
                      <a:lnTo>
                        <a:pt x="350" y="267"/>
                      </a:lnTo>
                      <a:lnTo>
                        <a:pt x="351" y="269"/>
                      </a:lnTo>
                      <a:lnTo>
                        <a:pt x="351" y="269"/>
                      </a:lnTo>
                      <a:lnTo>
                        <a:pt x="351" y="273"/>
                      </a:lnTo>
                      <a:lnTo>
                        <a:pt x="353" y="273"/>
                      </a:lnTo>
                      <a:lnTo>
                        <a:pt x="353" y="274"/>
                      </a:lnTo>
                      <a:lnTo>
                        <a:pt x="353" y="276"/>
                      </a:lnTo>
                      <a:lnTo>
                        <a:pt x="355" y="276"/>
                      </a:lnTo>
                      <a:lnTo>
                        <a:pt x="355" y="276"/>
                      </a:lnTo>
                      <a:lnTo>
                        <a:pt x="357" y="276"/>
                      </a:lnTo>
                      <a:lnTo>
                        <a:pt x="357" y="276"/>
                      </a:lnTo>
                      <a:lnTo>
                        <a:pt x="357" y="278"/>
                      </a:lnTo>
                      <a:lnTo>
                        <a:pt x="359" y="280"/>
                      </a:lnTo>
                      <a:lnTo>
                        <a:pt x="359" y="282"/>
                      </a:lnTo>
                      <a:lnTo>
                        <a:pt x="361" y="284"/>
                      </a:lnTo>
                      <a:lnTo>
                        <a:pt x="361" y="284"/>
                      </a:lnTo>
                      <a:lnTo>
                        <a:pt x="365" y="288"/>
                      </a:lnTo>
                      <a:lnTo>
                        <a:pt x="367" y="290"/>
                      </a:lnTo>
                      <a:lnTo>
                        <a:pt x="367" y="290"/>
                      </a:lnTo>
                      <a:lnTo>
                        <a:pt x="367" y="290"/>
                      </a:lnTo>
                      <a:lnTo>
                        <a:pt x="367" y="291"/>
                      </a:lnTo>
                      <a:lnTo>
                        <a:pt x="367" y="293"/>
                      </a:lnTo>
                      <a:lnTo>
                        <a:pt x="367" y="293"/>
                      </a:lnTo>
                      <a:lnTo>
                        <a:pt x="367" y="293"/>
                      </a:lnTo>
                      <a:lnTo>
                        <a:pt x="368" y="295"/>
                      </a:lnTo>
                      <a:lnTo>
                        <a:pt x="368" y="295"/>
                      </a:lnTo>
                      <a:lnTo>
                        <a:pt x="370" y="297"/>
                      </a:lnTo>
                      <a:lnTo>
                        <a:pt x="370" y="297"/>
                      </a:lnTo>
                      <a:lnTo>
                        <a:pt x="372" y="299"/>
                      </a:lnTo>
                      <a:lnTo>
                        <a:pt x="374" y="299"/>
                      </a:lnTo>
                      <a:lnTo>
                        <a:pt x="374" y="299"/>
                      </a:lnTo>
                      <a:lnTo>
                        <a:pt x="376" y="305"/>
                      </a:lnTo>
                      <a:lnTo>
                        <a:pt x="376" y="306"/>
                      </a:lnTo>
                      <a:lnTo>
                        <a:pt x="378" y="308"/>
                      </a:lnTo>
                      <a:lnTo>
                        <a:pt x="378" y="308"/>
                      </a:lnTo>
                      <a:lnTo>
                        <a:pt x="378" y="308"/>
                      </a:lnTo>
                      <a:lnTo>
                        <a:pt x="380" y="310"/>
                      </a:lnTo>
                      <a:lnTo>
                        <a:pt x="383" y="312"/>
                      </a:lnTo>
                      <a:lnTo>
                        <a:pt x="385" y="312"/>
                      </a:lnTo>
                      <a:lnTo>
                        <a:pt x="385" y="312"/>
                      </a:lnTo>
                      <a:lnTo>
                        <a:pt x="387" y="312"/>
                      </a:lnTo>
                      <a:lnTo>
                        <a:pt x="389" y="310"/>
                      </a:lnTo>
                      <a:lnTo>
                        <a:pt x="389" y="310"/>
                      </a:lnTo>
                      <a:lnTo>
                        <a:pt x="389" y="308"/>
                      </a:lnTo>
                      <a:lnTo>
                        <a:pt x="387" y="310"/>
                      </a:lnTo>
                      <a:lnTo>
                        <a:pt x="389" y="310"/>
                      </a:lnTo>
                      <a:lnTo>
                        <a:pt x="389" y="308"/>
                      </a:lnTo>
                      <a:lnTo>
                        <a:pt x="387" y="308"/>
                      </a:lnTo>
                      <a:lnTo>
                        <a:pt x="389" y="312"/>
                      </a:lnTo>
                      <a:lnTo>
                        <a:pt x="389" y="312"/>
                      </a:lnTo>
                      <a:lnTo>
                        <a:pt x="391" y="314"/>
                      </a:lnTo>
                      <a:lnTo>
                        <a:pt x="391" y="314"/>
                      </a:lnTo>
                      <a:lnTo>
                        <a:pt x="391" y="314"/>
                      </a:lnTo>
                      <a:lnTo>
                        <a:pt x="393" y="316"/>
                      </a:lnTo>
                      <a:lnTo>
                        <a:pt x="393" y="316"/>
                      </a:lnTo>
                      <a:lnTo>
                        <a:pt x="395" y="316"/>
                      </a:lnTo>
                      <a:lnTo>
                        <a:pt x="395" y="316"/>
                      </a:lnTo>
                      <a:lnTo>
                        <a:pt x="397" y="316"/>
                      </a:lnTo>
                      <a:lnTo>
                        <a:pt x="397" y="314"/>
                      </a:lnTo>
                      <a:lnTo>
                        <a:pt x="397" y="314"/>
                      </a:lnTo>
                      <a:lnTo>
                        <a:pt x="397" y="312"/>
                      </a:lnTo>
                      <a:lnTo>
                        <a:pt x="395" y="314"/>
                      </a:lnTo>
                      <a:lnTo>
                        <a:pt x="397" y="314"/>
                      </a:lnTo>
                      <a:lnTo>
                        <a:pt x="398" y="316"/>
                      </a:lnTo>
                      <a:lnTo>
                        <a:pt x="400" y="316"/>
                      </a:lnTo>
                      <a:lnTo>
                        <a:pt x="400" y="318"/>
                      </a:lnTo>
                      <a:lnTo>
                        <a:pt x="402" y="316"/>
                      </a:lnTo>
                      <a:lnTo>
                        <a:pt x="400" y="316"/>
                      </a:lnTo>
                      <a:lnTo>
                        <a:pt x="400" y="318"/>
                      </a:lnTo>
                      <a:lnTo>
                        <a:pt x="400" y="318"/>
                      </a:lnTo>
                      <a:lnTo>
                        <a:pt x="400" y="320"/>
                      </a:lnTo>
                      <a:lnTo>
                        <a:pt x="400" y="320"/>
                      </a:lnTo>
                      <a:lnTo>
                        <a:pt x="402" y="321"/>
                      </a:lnTo>
                      <a:lnTo>
                        <a:pt x="404" y="323"/>
                      </a:lnTo>
                      <a:lnTo>
                        <a:pt x="404" y="323"/>
                      </a:lnTo>
                      <a:lnTo>
                        <a:pt x="404" y="323"/>
                      </a:lnTo>
                      <a:lnTo>
                        <a:pt x="406" y="325"/>
                      </a:lnTo>
                      <a:lnTo>
                        <a:pt x="408" y="325"/>
                      </a:lnTo>
                      <a:lnTo>
                        <a:pt x="408" y="321"/>
                      </a:lnTo>
                      <a:lnTo>
                        <a:pt x="404" y="323"/>
                      </a:lnTo>
                      <a:lnTo>
                        <a:pt x="406" y="325"/>
                      </a:lnTo>
                      <a:lnTo>
                        <a:pt x="406" y="327"/>
                      </a:lnTo>
                      <a:lnTo>
                        <a:pt x="406" y="327"/>
                      </a:lnTo>
                      <a:lnTo>
                        <a:pt x="410" y="329"/>
                      </a:lnTo>
                      <a:lnTo>
                        <a:pt x="410" y="329"/>
                      </a:lnTo>
                      <a:lnTo>
                        <a:pt x="410" y="325"/>
                      </a:lnTo>
                      <a:lnTo>
                        <a:pt x="408" y="327"/>
                      </a:lnTo>
                      <a:lnTo>
                        <a:pt x="408" y="327"/>
                      </a:lnTo>
                      <a:lnTo>
                        <a:pt x="408" y="327"/>
                      </a:lnTo>
                      <a:lnTo>
                        <a:pt x="410" y="329"/>
                      </a:lnTo>
                      <a:lnTo>
                        <a:pt x="410" y="329"/>
                      </a:lnTo>
                      <a:lnTo>
                        <a:pt x="410" y="325"/>
                      </a:lnTo>
                      <a:lnTo>
                        <a:pt x="408" y="327"/>
                      </a:lnTo>
                      <a:lnTo>
                        <a:pt x="408" y="327"/>
                      </a:lnTo>
                      <a:lnTo>
                        <a:pt x="408" y="329"/>
                      </a:lnTo>
                      <a:lnTo>
                        <a:pt x="408" y="329"/>
                      </a:lnTo>
                      <a:lnTo>
                        <a:pt x="408" y="331"/>
                      </a:lnTo>
                      <a:lnTo>
                        <a:pt x="408" y="331"/>
                      </a:lnTo>
                      <a:lnTo>
                        <a:pt x="410" y="333"/>
                      </a:lnTo>
                      <a:lnTo>
                        <a:pt x="412" y="333"/>
                      </a:lnTo>
                      <a:lnTo>
                        <a:pt x="412" y="333"/>
                      </a:lnTo>
                      <a:lnTo>
                        <a:pt x="413" y="333"/>
                      </a:lnTo>
                      <a:lnTo>
                        <a:pt x="413" y="331"/>
                      </a:lnTo>
                      <a:lnTo>
                        <a:pt x="415" y="331"/>
                      </a:lnTo>
                      <a:lnTo>
                        <a:pt x="413" y="329"/>
                      </a:lnTo>
                      <a:lnTo>
                        <a:pt x="413" y="331"/>
                      </a:lnTo>
                      <a:lnTo>
                        <a:pt x="413" y="331"/>
                      </a:lnTo>
                      <a:lnTo>
                        <a:pt x="413" y="329"/>
                      </a:lnTo>
                      <a:lnTo>
                        <a:pt x="412" y="329"/>
                      </a:lnTo>
                      <a:lnTo>
                        <a:pt x="412" y="331"/>
                      </a:lnTo>
                      <a:lnTo>
                        <a:pt x="413" y="331"/>
                      </a:lnTo>
                      <a:lnTo>
                        <a:pt x="413" y="333"/>
                      </a:lnTo>
                      <a:lnTo>
                        <a:pt x="413" y="333"/>
                      </a:lnTo>
                      <a:lnTo>
                        <a:pt x="415" y="331"/>
                      </a:lnTo>
                      <a:lnTo>
                        <a:pt x="413" y="331"/>
                      </a:lnTo>
                      <a:lnTo>
                        <a:pt x="413" y="331"/>
                      </a:lnTo>
                      <a:lnTo>
                        <a:pt x="413" y="333"/>
                      </a:lnTo>
                      <a:lnTo>
                        <a:pt x="413" y="335"/>
                      </a:lnTo>
                      <a:lnTo>
                        <a:pt x="413" y="335"/>
                      </a:lnTo>
                      <a:lnTo>
                        <a:pt x="415" y="336"/>
                      </a:lnTo>
                      <a:lnTo>
                        <a:pt x="417" y="336"/>
                      </a:lnTo>
                      <a:lnTo>
                        <a:pt x="417" y="336"/>
                      </a:lnTo>
                      <a:lnTo>
                        <a:pt x="419" y="338"/>
                      </a:lnTo>
                      <a:lnTo>
                        <a:pt x="419" y="338"/>
                      </a:lnTo>
                      <a:lnTo>
                        <a:pt x="419" y="335"/>
                      </a:lnTo>
                      <a:lnTo>
                        <a:pt x="415" y="335"/>
                      </a:lnTo>
                      <a:lnTo>
                        <a:pt x="415" y="336"/>
                      </a:lnTo>
                      <a:lnTo>
                        <a:pt x="415" y="336"/>
                      </a:lnTo>
                      <a:lnTo>
                        <a:pt x="417" y="338"/>
                      </a:lnTo>
                      <a:lnTo>
                        <a:pt x="419" y="338"/>
                      </a:lnTo>
                      <a:lnTo>
                        <a:pt x="419" y="338"/>
                      </a:lnTo>
                      <a:lnTo>
                        <a:pt x="419" y="338"/>
                      </a:lnTo>
                      <a:lnTo>
                        <a:pt x="421" y="338"/>
                      </a:lnTo>
                      <a:lnTo>
                        <a:pt x="423" y="336"/>
                      </a:lnTo>
                      <a:lnTo>
                        <a:pt x="423" y="336"/>
                      </a:lnTo>
                      <a:lnTo>
                        <a:pt x="423" y="335"/>
                      </a:lnTo>
                      <a:lnTo>
                        <a:pt x="423" y="335"/>
                      </a:lnTo>
                      <a:lnTo>
                        <a:pt x="423" y="335"/>
                      </a:lnTo>
                      <a:lnTo>
                        <a:pt x="423" y="333"/>
                      </a:lnTo>
                      <a:lnTo>
                        <a:pt x="423" y="333"/>
                      </a:lnTo>
                      <a:lnTo>
                        <a:pt x="421" y="331"/>
                      </a:lnTo>
                      <a:lnTo>
                        <a:pt x="421" y="331"/>
                      </a:lnTo>
                      <a:lnTo>
                        <a:pt x="421" y="331"/>
                      </a:lnTo>
                      <a:lnTo>
                        <a:pt x="419" y="329"/>
                      </a:lnTo>
                      <a:lnTo>
                        <a:pt x="419" y="329"/>
                      </a:lnTo>
                      <a:lnTo>
                        <a:pt x="419" y="333"/>
                      </a:lnTo>
                      <a:lnTo>
                        <a:pt x="421" y="331"/>
                      </a:lnTo>
                      <a:lnTo>
                        <a:pt x="421" y="329"/>
                      </a:lnTo>
                      <a:lnTo>
                        <a:pt x="417" y="333"/>
                      </a:lnTo>
                      <a:lnTo>
                        <a:pt x="421" y="333"/>
                      </a:lnTo>
                      <a:lnTo>
                        <a:pt x="421" y="331"/>
                      </a:lnTo>
                      <a:lnTo>
                        <a:pt x="417" y="331"/>
                      </a:lnTo>
                      <a:lnTo>
                        <a:pt x="417" y="335"/>
                      </a:lnTo>
                      <a:lnTo>
                        <a:pt x="419" y="335"/>
                      </a:lnTo>
                      <a:lnTo>
                        <a:pt x="419" y="335"/>
                      </a:lnTo>
                      <a:lnTo>
                        <a:pt x="421" y="335"/>
                      </a:lnTo>
                      <a:lnTo>
                        <a:pt x="421" y="335"/>
                      </a:lnTo>
                      <a:lnTo>
                        <a:pt x="423" y="331"/>
                      </a:lnTo>
                      <a:lnTo>
                        <a:pt x="423" y="329"/>
                      </a:lnTo>
                      <a:lnTo>
                        <a:pt x="423" y="329"/>
                      </a:lnTo>
                      <a:lnTo>
                        <a:pt x="421" y="327"/>
                      </a:lnTo>
                      <a:lnTo>
                        <a:pt x="421" y="327"/>
                      </a:lnTo>
                      <a:lnTo>
                        <a:pt x="421" y="325"/>
                      </a:lnTo>
                      <a:lnTo>
                        <a:pt x="419" y="325"/>
                      </a:lnTo>
                      <a:lnTo>
                        <a:pt x="417" y="325"/>
                      </a:lnTo>
                      <a:lnTo>
                        <a:pt x="417" y="325"/>
                      </a:lnTo>
                      <a:lnTo>
                        <a:pt x="415" y="325"/>
                      </a:lnTo>
                      <a:lnTo>
                        <a:pt x="415" y="327"/>
                      </a:lnTo>
                      <a:lnTo>
                        <a:pt x="417" y="331"/>
                      </a:lnTo>
                      <a:lnTo>
                        <a:pt x="417" y="331"/>
                      </a:lnTo>
                      <a:lnTo>
                        <a:pt x="417" y="329"/>
                      </a:lnTo>
                      <a:lnTo>
                        <a:pt x="415" y="327"/>
                      </a:lnTo>
                      <a:lnTo>
                        <a:pt x="415" y="331"/>
                      </a:lnTo>
                      <a:lnTo>
                        <a:pt x="417" y="331"/>
                      </a:lnTo>
                      <a:lnTo>
                        <a:pt x="417" y="327"/>
                      </a:lnTo>
                      <a:lnTo>
                        <a:pt x="415" y="329"/>
                      </a:lnTo>
                      <a:lnTo>
                        <a:pt x="417" y="331"/>
                      </a:lnTo>
                      <a:lnTo>
                        <a:pt x="419" y="335"/>
                      </a:lnTo>
                      <a:lnTo>
                        <a:pt x="421" y="336"/>
                      </a:lnTo>
                      <a:lnTo>
                        <a:pt x="421" y="336"/>
                      </a:lnTo>
                      <a:lnTo>
                        <a:pt x="421" y="336"/>
                      </a:lnTo>
                      <a:lnTo>
                        <a:pt x="421" y="336"/>
                      </a:lnTo>
                      <a:lnTo>
                        <a:pt x="421" y="338"/>
                      </a:lnTo>
                      <a:lnTo>
                        <a:pt x="421" y="340"/>
                      </a:lnTo>
                      <a:lnTo>
                        <a:pt x="423" y="342"/>
                      </a:lnTo>
                      <a:lnTo>
                        <a:pt x="423" y="342"/>
                      </a:lnTo>
                      <a:lnTo>
                        <a:pt x="423" y="344"/>
                      </a:lnTo>
                      <a:lnTo>
                        <a:pt x="425" y="346"/>
                      </a:lnTo>
                      <a:lnTo>
                        <a:pt x="425" y="346"/>
                      </a:lnTo>
                      <a:lnTo>
                        <a:pt x="425" y="346"/>
                      </a:lnTo>
                      <a:lnTo>
                        <a:pt x="425" y="346"/>
                      </a:lnTo>
                      <a:lnTo>
                        <a:pt x="427" y="355"/>
                      </a:lnTo>
                      <a:lnTo>
                        <a:pt x="427" y="355"/>
                      </a:lnTo>
                      <a:lnTo>
                        <a:pt x="427" y="357"/>
                      </a:lnTo>
                      <a:lnTo>
                        <a:pt x="427" y="359"/>
                      </a:lnTo>
                      <a:lnTo>
                        <a:pt x="427" y="359"/>
                      </a:lnTo>
                      <a:lnTo>
                        <a:pt x="427" y="359"/>
                      </a:lnTo>
                      <a:lnTo>
                        <a:pt x="428" y="361"/>
                      </a:lnTo>
                      <a:lnTo>
                        <a:pt x="428" y="363"/>
                      </a:lnTo>
                      <a:lnTo>
                        <a:pt x="428" y="363"/>
                      </a:lnTo>
                      <a:lnTo>
                        <a:pt x="432" y="365"/>
                      </a:lnTo>
                      <a:lnTo>
                        <a:pt x="432" y="365"/>
                      </a:lnTo>
                      <a:lnTo>
                        <a:pt x="434" y="365"/>
                      </a:lnTo>
                      <a:lnTo>
                        <a:pt x="434" y="365"/>
                      </a:lnTo>
                      <a:lnTo>
                        <a:pt x="438" y="365"/>
                      </a:lnTo>
                      <a:lnTo>
                        <a:pt x="438" y="365"/>
                      </a:lnTo>
                      <a:lnTo>
                        <a:pt x="440" y="365"/>
                      </a:lnTo>
                      <a:lnTo>
                        <a:pt x="442" y="365"/>
                      </a:lnTo>
                      <a:lnTo>
                        <a:pt x="442" y="365"/>
                      </a:lnTo>
                      <a:lnTo>
                        <a:pt x="444" y="363"/>
                      </a:lnTo>
                      <a:lnTo>
                        <a:pt x="444" y="361"/>
                      </a:lnTo>
                      <a:lnTo>
                        <a:pt x="444" y="361"/>
                      </a:lnTo>
                      <a:lnTo>
                        <a:pt x="444" y="361"/>
                      </a:lnTo>
                      <a:lnTo>
                        <a:pt x="442" y="359"/>
                      </a:lnTo>
                      <a:lnTo>
                        <a:pt x="440" y="363"/>
                      </a:lnTo>
                      <a:lnTo>
                        <a:pt x="442" y="363"/>
                      </a:lnTo>
                      <a:lnTo>
                        <a:pt x="442" y="359"/>
                      </a:lnTo>
                      <a:lnTo>
                        <a:pt x="440" y="361"/>
                      </a:lnTo>
                      <a:lnTo>
                        <a:pt x="440" y="361"/>
                      </a:lnTo>
                      <a:lnTo>
                        <a:pt x="442" y="359"/>
                      </a:lnTo>
                      <a:lnTo>
                        <a:pt x="440" y="359"/>
                      </a:lnTo>
                      <a:lnTo>
                        <a:pt x="440" y="361"/>
                      </a:lnTo>
                      <a:lnTo>
                        <a:pt x="440" y="363"/>
                      </a:lnTo>
                      <a:lnTo>
                        <a:pt x="440" y="363"/>
                      </a:lnTo>
                      <a:lnTo>
                        <a:pt x="440" y="363"/>
                      </a:lnTo>
                      <a:lnTo>
                        <a:pt x="442" y="365"/>
                      </a:lnTo>
                      <a:lnTo>
                        <a:pt x="442" y="365"/>
                      </a:lnTo>
                      <a:lnTo>
                        <a:pt x="442" y="365"/>
                      </a:lnTo>
                      <a:lnTo>
                        <a:pt x="444" y="361"/>
                      </a:lnTo>
                      <a:lnTo>
                        <a:pt x="442" y="363"/>
                      </a:lnTo>
                      <a:lnTo>
                        <a:pt x="442" y="365"/>
                      </a:lnTo>
                      <a:lnTo>
                        <a:pt x="444" y="363"/>
                      </a:lnTo>
                      <a:lnTo>
                        <a:pt x="442" y="363"/>
                      </a:lnTo>
                      <a:lnTo>
                        <a:pt x="442" y="365"/>
                      </a:lnTo>
                      <a:lnTo>
                        <a:pt x="442" y="365"/>
                      </a:lnTo>
                      <a:lnTo>
                        <a:pt x="442" y="365"/>
                      </a:lnTo>
                      <a:lnTo>
                        <a:pt x="442" y="367"/>
                      </a:lnTo>
                      <a:lnTo>
                        <a:pt x="445" y="368"/>
                      </a:lnTo>
                      <a:lnTo>
                        <a:pt x="447" y="372"/>
                      </a:lnTo>
                      <a:lnTo>
                        <a:pt x="449" y="374"/>
                      </a:lnTo>
                      <a:lnTo>
                        <a:pt x="451" y="374"/>
                      </a:lnTo>
                      <a:lnTo>
                        <a:pt x="451" y="374"/>
                      </a:lnTo>
                      <a:lnTo>
                        <a:pt x="453" y="374"/>
                      </a:lnTo>
                      <a:lnTo>
                        <a:pt x="453" y="376"/>
                      </a:lnTo>
                      <a:lnTo>
                        <a:pt x="453" y="376"/>
                      </a:lnTo>
                      <a:lnTo>
                        <a:pt x="453" y="376"/>
                      </a:lnTo>
                      <a:lnTo>
                        <a:pt x="453" y="376"/>
                      </a:lnTo>
                      <a:lnTo>
                        <a:pt x="455" y="380"/>
                      </a:lnTo>
                      <a:lnTo>
                        <a:pt x="455" y="380"/>
                      </a:lnTo>
                      <a:lnTo>
                        <a:pt x="455" y="383"/>
                      </a:lnTo>
                      <a:lnTo>
                        <a:pt x="455" y="383"/>
                      </a:lnTo>
                      <a:lnTo>
                        <a:pt x="457" y="385"/>
                      </a:lnTo>
                      <a:lnTo>
                        <a:pt x="457" y="385"/>
                      </a:lnTo>
                      <a:lnTo>
                        <a:pt x="457" y="387"/>
                      </a:lnTo>
                      <a:lnTo>
                        <a:pt x="457" y="389"/>
                      </a:lnTo>
                      <a:lnTo>
                        <a:pt x="457" y="389"/>
                      </a:lnTo>
                      <a:lnTo>
                        <a:pt x="457" y="389"/>
                      </a:lnTo>
                      <a:lnTo>
                        <a:pt x="459" y="391"/>
                      </a:lnTo>
                      <a:lnTo>
                        <a:pt x="460" y="391"/>
                      </a:lnTo>
                      <a:lnTo>
                        <a:pt x="462" y="391"/>
                      </a:lnTo>
                      <a:lnTo>
                        <a:pt x="462" y="391"/>
                      </a:lnTo>
                      <a:lnTo>
                        <a:pt x="464" y="389"/>
                      </a:lnTo>
                      <a:lnTo>
                        <a:pt x="464" y="389"/>
                      </a:lnTo>
                      <a:lnTo>
                        <a:pt x="464" y="389"/>
                      </a:lnTo>
                      <a:lnTo>
                        <a:pt x="464" y="387"/>
                      </a:lnTo>
                      <a:lnTo>
                        <a:pt x="460" y="387"/>
                      </a:lnTo>
                      <a:lnTo>
                        <a:pt x="462" y="389"/>
                      </a:lnTo>
                      <a:lnTo>
                        <a:pt x="462" y="391"/>
                      </a:lnTo>
                      <a:lnTo>
                        <a:pt x="464" y="393"/>
                      </a:lnTo>
                      <a:lnTo>
                        <a:pt x="464" y="393"/>
                      </a:lnTo>
                      <a:lnTo>
                        <a:pt x="468" y="393"/>
                      </a:lnTo>
                      <a:lnTo>
                        <a:pt x="468" y="393"/>
                      </a:lnTo>
                      <a:lnTo>
                        <a:pt x="470" y="393"/>
                      </a:lnTo>
                      <a:lnTo>
                        <a:pt x="470" y="391"/>
                      </a:lnTo>
                      <a:lnTo>
                        <a:pt x="468" y="389"/>
                      </a:lnTo>
                      <a:lnTo>
                        <a:pt x="468" y="389"/>
                      </a:lnTo>
                      <a:lnTo>
                        <a:pt x="468" y="389"/>
                      </a:lnTo>
                      <a:lnTo>
                        <a:pt x="468" y="389"/>
                      </a:lnTo>
                      <a:lnTo>
                        <a:pt x="466" y="393"/>
                      </a:lnTo>
                      <a:lnTo>
                        <a:pt x="466" y="393"/>
                      </a:lnTo>
                      <a:lnTo>
                        <a:pt x="470" y="395"/>
                      </a:lnTo>
                      <a:lnTo>
                        <a:pt x="472" y="395"/>
                      </a:lnTo>
                      <a:lnTo>
                        <a:pt x="472" y="395"/>
                      </a:lnTo>
                      <a:lnTo>
                        <a:pt x="474" y="395"/>
                      </a:lnTo>
                      <a:lnTo>
                        <a:pt x="474" y="395"/>
                      </a:lnTo>
                      <a:lnTo>
                        <a:pt x="475" y="393"/>
                      </a:lnTo>
                      <a:lnTo>
                        <a:pt x="475" y="391"/>
                      </a:lnTo>
                      <a:lnTo>
                        <a:pt x="475" y="391"/>
                      </a:lnTo>
                      <a:lnTo>
                        <a:pt x="474" y="389"/>
                      </a:lnTo>
                      <a:lnTo>
                        <a:pt x="472" y="387"/>
                      </a:lnTo>
                      <a:lnTo>
                        <a:pt x="472" y="387"/>
                      </a:lnTo>
                      <a:lnTo>
                        <a:pt x="472" y="391"/>
                      </a:lnTo>
                      <a:lnTo>
                        <a:pt x="474" y="395"/>
                      </a:lnTo>
                      <a:lnTo>
                        <a:pt x="475" y="393"/>
                      </a:lnTo>
                      <a:lnTo>
                        <a:pt x="474" y="391"/>
                      </a:lnTo>
                      <a:lnTo>
                        <a:pt x="474" y="393"/>
                      </a:lnTo>
                      <a:lnTo>
                        <a:pt x="474" y="393"/>
                      </a:lnTo>
                      <a:lnTo>
                        <a:pt x="474" y="393"/>
                      </a:lnTo>
                      <a:lnTo>
                        <a:pt x="475" y="393"/>
                      </a:lnTo>
                      <a:lnTo>
                        <a:pt x="477" y="391"/>
                      </a:lnTo>
                      <a:lnTo>
                        <a:pt x="477" y="391"/>
                      </a:lnTo>
                      <a:lnTo>
                        <a:pt x="477" y="389"/>
                      </a:lnTo>
                      <a:lnTo>
                        <a:pt x="477" y="387"/>
                      </a:lnTo>
                      <a:lnTo>
                        <a:pt x="475" y="387"/>
                      </a:lnTo>
                      <a:lnTo>
                        <a:pt x="477" y="389"/>
                      </a:lnTo>
                      <a:lnTo>
                        <a:pt x="477" y="387"/>
                      </a:lnTo>
                      <a:lnTo>
                        <a:pt x="475" y="387"/>
                      </a:lnTo>
                      <a:lnTo>
                        <a:pt x="475" y="389"/>
                      </a:lnTo>
                      <a:lnTo>
                        <a:pt x="477" y="389"/>
                      </a:lnTo>
                      <a:lnTo>
                        <a:pt x="477" y="389"/>
                      </a:lnTo>
                      <a:lnTo>
                        <a:pt x="479" y="387"/>
                      </a:lnTo>
                      <a:lnTo>
                        <a:pt x="479" y="387"/>
                      </a:lnTo>
                      <a:lnTo>
                        <a:pt x="479" y="385"/>
                      </a:lnTo>
                      <a:lnTo>
                        <a:pt x="477" y="383"/>
                      </a:lnTo>
                      <a:lnTo>
                        <a:pt x="477" y="383"/>
                      </a:lnTo>
                      <a:lnTo>
                        <a:pt x="475" y="385"/>
                      </a:lnTo>
                      <a:lnTo>
                        <a:pt x="477" y="385"/>
                      </a:lnTo>
                      <a:lnTo>
                        <a:pt x="477" y="385"/>
                      </a:lnTo>
                      <a:lnTo>
                        <a:pt x="477" y="385"/>
                      </a:lnTo>
                      <a:lnTo>
                        <a:pt x="475" y="383"/>
                      </a:lnTo>
                      <a:lnTo>
                        <a:pt x="474" y="385"/>
                      </a:lnTo>
                      <a:lnTo>
                        <a:pt x="475" y="387"/>
                      </a:lnTo>
                      <a:lnTo>
                        <a:pt x="475" y="387"/>
                      </a:lnTo>
                      <a:lnTo>
                        <a:pt x="475" y="389"/>
                      </a:lnTo>
                      <a:lnTo>
                        <a:pt x="477" y="391"/>
                      </a:lnTo>
                      <a:lnTo>
                        <a:pt x="477" y="391"/>
                      </a:lnTo>
                      <a:lnTo>
                        <a:pt x="479" y="391"/>
                      </a:lnTo>
                      <a:lnTo>
                        <a:pt x="479" y="391"/>
                      </a:lnTo>
                      <a:lnTo>
                        <a:pt x="479" y="393"/>
                      </a:lnTo>
                      <a:lnTo>
                        <a:pt x="481" y="389"/>
                      </a:lnTo>
                      <a:lnTo>
                        <a:pt x="479" y="391"/>
                      </a:lnTo>
                      <a:lnTo>
                        <a:pt x="479" y="391"/>
                      </a:lnTo>
                      <a:lnTo>
                        <a:pt x="479" y="393"/>
                      </a:lnTo>
                      <a:lnTo>
                        <a:pt x="479" y="393"/>
                      </a:lnTo>
                      <a:lnTo>
                        <a:pt x="479" y="395"/>
                      </a:lnTo>
                      <a:lnTo>
                        <a:pt x="479" y="395"/>
                      </a:lnTo>
                      <a:lnTo>
                        <a:pt x="481" y="398"/>
                      </a:lnTo>
                      <a:lnTo>
                        <a:pt x="485" y="397"/>
                      </a:lnTo>
                      <a:lnTo>
                        <a:pt x="481" y="397"/>
                      </a:lnTo>
                      <a:lnTo>
                        <a:pt x="481" y="397"/>
                      </a:lnTo>
                      <a:lnTo>
                        <a:pt x="485" y="398"/>
                      </a:lnTo>
                      <a:lnTo>
                        <a:pt x="483" y="395"/>
                      </a:lnTo>
                      <a:lnTo>
                        <a:pt x="468" y="400"/>
                      </a:lnTo>
                      <a:lnTo>
                        <a:pt x="468" y="400"/>
                      </a:lnTo>
                      <a:lnTo>
                        <a:pt x="468" y="404"/>
                      </a:lnTo>
                      <a:lnTo>
                        <a:pt x="470" y="402"/>
                      </a:lnTo>
                      <a:lnTo>
                        <a:pt x="468" y="400"/>
                      </a:lnTo>
                      <a:lnTo>
                        <a:pt x="466" y="400"/>
                      </a:lnTo>
                      <a:lnTo>
                        <a:pt x="466" y="400"/>
                      </a:lnTo>
                      <a:lnTo>
                        <a:pt x="466" y="400"/>
                      </a:lnTo>
                      <a:lnTo>
                        <a:pt x="464" y="400"/>
                      </a:lnTo>
                      <a:lnTo>
                        <a:pt x="462" y="402"/>
                      </a:lnTo>
                      <a:lnTo>
                        <a:pt x="462" y="404"/>
                      </a:lnTo>
                      <a:lnTo>
                        <a:pt x="460" y="408"/>
                      </a:lnTo>
                      <a:lnTo>
                        <a:pt x="459" y="410"/>
                      </a:lnTo>
                      <a:lnTo>
                        <a:pt x="459" y="410"/>
                      </a:lnTo>
                      <a:lnTo>
                        <a:pt x="457" y="412"/>
                      </a:lnTo>
                      <a:lnTo>
                        <a:pt x="457" y="415"/>
                      </a:lnTo>
                      <a:lnTo>
                        <a:pt x="457" y="415"/>
                      </a:lnTo>
                      <a:lnTo>
                        <a:pt x="459" y="417"/>
                      </a:lnTo>
                      <a:lnTo>
                        <a:pt x="457" y="417"/>
                      </a:lnTo>
                      <a:lnTo>
                        <a:pt x="460" y="419"/>
                      </a:lnTo>
                      <a:lnTo>
                        <a:pt x="460" y="415"/>
                      </a:lnTo>
                      <a:lnTo>
                        <a:pt x="457" y="415"/>
                      </a:lnTo>
                      <a:lnTo>
                        <a:pt x="457" y="415"/>
                      </a:lnTo>
                      <a:lnTo>
                        <a:pt x="455" y="417"/>
                      </a:lnTo>
                      <a:lnTo>
                        <a:pt x="455" y="417"/>
                      </a:lnTo>
                      <a:lnTo>
                        <a:pt x="455" y="419"/>
                      </a:lnTo>
                      <a:lnTo>
                        <a:pt x="453" y="419"/>
                      </a:lnTo>
                      <a:lnTo>
                        <a:pt x="453" y="419"/>
                      </a:lnTo>
                      <a:lnTo>
                        <a:pt x="451" y="421"/>
                      </a:lnTo>
                      <a:lnTo>
                        <a:pt x="449" y="423"/>
                      </a:lnTo>
                      <a:lnTo>
                        <a:pt x="453" y="423"/>
                      </a:lnTo>
                      <a:lnTo>
                        <a:pt x="455" y="421"/>
                      </a:lnTo>
                      <a:lnTo>
                        <a:pt x="444" y="412"/>
                      </a:lnTo>
                      <a:lnTo>
                        <a:pt x="442" y="410"/>
                      </a:lnTo>
                      <a:lnTo>
                        <a:pt x="440" y="410"/>
                      </a:lnTo>
                      <a:lnTo>
                        <a:pt x="438" y="408"/>
                      </a:lnTo>
                      <a:lnTo>
                        <a:pt x="436" y="408"/>
                      </a:lnTo>
                      <a:lnTo>
                        <a:pt x="436" y="408"/>
                      </a:lnTo>
                      <a:lnTo>
                        <a:pt x="434" y="408"/>
                      </a:lnTo>
                      <a:lnTo>
                        <a:pt x="434" y="408"/>
                      </a:lnTo>
                      <a:lnTo>
                        <a:pt x="432" y="410"/>
                      </a:lnTo>
                      <a:lnTo>
                        <a:pt x="430" y="412"/>
                      </a:lnTo>
                      <a:lnTo>
                        <a:pt x="430" y="410"/>
                      </a:lnTo>
                      <a:lnTo>
                        <a:pt x="425" y="402"/>
                      </a:lnTo>
                      <a:lnTo>
                        <a:pt x="419" y="395"/>
                      </a:lnTo>
                      <a:lnTo>
                        <a:pt x="419" y="393"/>
                      </a:lnTo>
                      <a:lnTo>
                        <a:pt x="415" y="391"/>
                      </a:lnTo>
                      <a:lnTo>
                        <a:pt x="415" y="391"/>
                      </a:lnTo>
                      <a:lnTo>
                        <a:pt x="412" y="387"/>
                      </a:lnTo>
                      <a:lnTo>
                        <a:pt x="412" y="387"/>
                      </a:lnTo>
                      <a:lnTo>
                        <a:pt x="408" y="385"/>
                      </a:lnTo>
                      <a:lnTo>
                        <a:pt x="402" y="383"/>
                      </a:lnTo>
                      <a:lnTo>
                        <a:pt x="398" y="378"/>
                      </a:lnTo>
                      <a:lnTo>
                        <a:pt x="393" y="367"/>
                      </a:lnTo>
                      <a:lnTo>
                        <a:pt x="393" y="367"/>
                      </a:lnTo>
                      <a:lnTo>
                        <a:pt x="391" y="363"/>
                      </a:lnTo>
                      <a:lnTo>
                        <a:pt x="391" y="363"/>
                      </a:lnTo>
                      <a:lnTo>
                        <a:pt x="389" y="359"/>
                      </a:lnTo>
                      <a:lnTo>
                        <a:pt x="389" y="359"/>
                      </a:lnTo>
                      <a:lnTo>
                        <a:pt x="385" y="355"/>
                      </a:lnTo>
                      <a:lnTo>
                        <a:pt x="385" y="355"/>
                      </a:lnTo>
                      <a:lnTo>
                        <a:pt x="380" y="351"/>
                      </a:lnTo>
                      <a:lnTo>
                        <a:pt x="378" y="353"/>
                      </a:lnTo>
                      <a:lnTo>
                        <a:pt x="380" y="351"/>
                      </a:lnTo>
                      <a:lnTo>
                        <a:pt x="372" y="344"/>
                      </a:lnTo>
                      <a:lnTo>
                        <a:pt x="372" y="344"/>
                      </a:lnTo>
                      <a:lnTo>
                        <a:pt x="359" y="336"/>
                      </a:lnTo>
                      <a:lnTo>
                        <a:pt x="359" y="336"/>
                      </a:lnTo>
                      <a:lnTo>
                        <a:pt x="350" y="331"/>
                      </a:lnTo>
                      <a:lnTo>
                        <a:pt x="348" y="329"/>
                      </a:lnTo>
                      <a:lnTo>
                        <a:pt x="344" y="320"/>
                      </a:lnTo>
                      <a:lnTo>
                        <a:pt x="338" y="310"/>
                      </a:lnTo>
                      <a:lnTo>
                        <a:pt x="338" y="310"/>
                      </a:lnTo>
                      <a:lnTo>
                        <a:pt x="331" y="301"/>
                      </a:lnTo>
                      <a:lnTo>
                        <a:pt x="331" y="301"/>
                      </a:lnTo>
                      <a:lnTo>
                        <a:pt x="323" y="291"/>
                      </a:lnTo>
                      <a:lnTo>
                        <a:pt x="321" y="291"/>
                      </a:lnTo>
                      <a:lnTo>
                        <a:pt x="318" y="290"/>
                      </a:lnTo>
                      <a:lnTo>
                        <a:pt x="316" y="288"/>
                      </a:lnTo>
                      <a:lnTo>
                        <a:pt x="312" y="286"/>
                      </a:lnTo>
                      <a:lnTo>
                        <a:pt x="312" y="286"/>
                      </a:lnTo>
                      <a:lnTo>
                        <a:pt x="305" y="286"/>
                      </a:lnTo>
                      <a:lnTo>
                        <a:pt x="303" y="286"/>
                      </a:lnTo>
                      <a:lnTo>
                        <a:pt x="295" y="282"/>
                      </a:lnTo>
                      <a:lnTo>
                        <a:pt x="293" y="280"/>
                      </a:lnTo>
                      <a:lnTo>
                        <a:pt x="282" y="271"/>
                      </a:lnTo>
                      <a:lnTo>
                        <a:pt x="282" y="269"/>
                      </a:lnTo>
                      <a:lnTo>
                        <a:pt x="278" y="269"/>
                      </a:lnTo>
                      <a:lnTo>
                        <a:pt x="278" y="267"/>
                      </a:lnTo>
                      <a:lnTo>
                        <a:pt x="274" y="267"/>
                      </a:lnTo>
                      <a:lnTo>
                        <a:pt x="274" y="267"/>
                      </a:lnTo>
                      <a:lnTo>
                        <a:pt x="269" y="265"/>
                      </a:lnTo>
                      <a:lnTo>
                        <a:pt x="267" y="265"/>
                      </a:lnTo>
                      <a:lnTo>
                        <a:pt x="267" y="265"/>
                      </a:lnTo>
                      <a:lnTo>
                        <a:pt x="265" y="265"/>
                      </a:lnTo>
                      <a:lnTo>
                        <a:pt x="261" y="265"/>
                      </a:lnTo>
                      <a:lnTo>
                        <a:pt x="261" y="265"/>
                      </a:lnTo>
                      <a:lnTo>
                        <a:pt x="259" y="265"/>
                      </a:lnTo>
                      <a:lnTo>
                        <a:pt x="258" y="265"/>
                      </a:lnTo>
                      <a:lnTo>
                        <a:pt x="258" y="265"/>
                      </a:lnTo>
                      <a:lnTo>
                        <a:pt x="256" y="267"/>
                      </a:lnTo>
                      <a:lnTo>
                        <a:pt x="254" y="267"/>
                      </a:lnTo>
                      <a:lnTo>
                        <a:pt x="254" y="267"/>
                      </a:lnTo>
                      <a:lnTo>
                        <a:pt x="254" y="271"/>
                      </a:lnTo>
                      <a:lnTo>
                        <a:pt x="254" y="267"/>
                      </a:lnTo>
                      <a:lnTo>
                        <a:pt x="254" y="267"/>
                      </a:lnTo>
                      <a:lnTo>
                        <a:pt x="254" y="267"/>
                      </a:lnTo>
                      <a:lnTo>
                        <a:pt x="250" y="265"/>
                      </a:lnTo>
                      <a:lnTo>
                        <a:pt x="250" y="265"/>
                      </a:lnTo>
                      <a:lnTo>
                        <a:pt x="248" y="263"/>
                      </a:lnTo>
                      <a:lnTo>
                        <a:pt x="246" y="263"/>
                      </a:lnTo>
                      <a:lnTo>
                        <a:pt x="244" y="261"/>
                      </a:lnTo>
                      <a:lnTo>
                        <a:pt x="243" y="261"/>
                      </a:lnTo>
                      <a:lnTo>
                        <a:pt x="241" y="261"/>
                      </a:lnTo>
                      <a:lnTo>
                        <a:pt x="241" y="265"/>
                      </a:lnTo>
                      <a:lnTo>
                        <a:pt x="241" y="261"/>
                      </a:lnTo>
                      <a:lnTo>
                        <a:pt x="237" y="263"/>
                      </a:lnTo>
                      <a:lnTo>
                        <a:pt x="235" y="263"/>
                      </a:lnTo>
                      <a:lnTo>
                        <a:pt x="233" y="261"/>
                      </a:lnTo>
                      <a:lnTo>
                        <a:pt x="231" y="261"/>
                      </a:lnTo>
                      <a:lnTo>
                        <a:pt x="231" y="261"/>
                      </a:lnTo>
                      <a:lnTo>
                        <a:pt x="231" y="265"/>
                      </a:lnTo>
                      <a:lnTo>
                        <a:pt x="233" y="261"/>
                      </a:lnTo>
                      <a:lnTo>
                        <a:pt x="233" y="261"/>
                      </a:lnTo>
                      <a:lnTo>
                        <a:pt x="231" y="259"/>
                      </a:lnTo>
                      <a:lnTo>
                        <a:pt x="231" y="259"/>
                      </a:lnTo>
                      <a:lnTo>
                        <a:pt x="229" y="259"/>
                      </a:lnTo>
                      <a:lnTo>
                        <a:pt x="229" y="258"/>
                      </a:lnTo>
                      <a:lnTo>
                        <a:pt x="229" y="258"/>
                      </a:lnTo>
                      <a:lnTo>
                        <a:pt x="228" y="258"/>
                      </a:lnTo>
                      <a:lnTo>
                        <a:pt x="226" y="258"/>
                      </a:lnTo>
                      <a:lnTo>
                        <a:pt x="226" y="258"/>
                      </a:lnTo>
                      <a:lnTo>
                        <a:pt x="224" y="258"/>
                      </a:lnTo>
                      <a:lnTo>
                        <a:pt x="222" y="259"/>
                      </a:lnTo>
                      <a:lnTo>
                        <a:pt x="222" y="261"/>
                      </a:lnTo>
                      <a:lnTo>
                        <a:pt x="222" y="261"/>
                      </a:lnTo>
                      <a:lnTo>
                        <a:pt x="220" y="261"/>
                      </a:lnTo>
                      <a:lnTo>
                        <a:pt x="214" y="263"/>
                      </a:lnTo>
                      <a:lnTo>
                        <a:pt x="214" y="263"/>
                      </a:lnTo>
                      <a:lnTo>
                        <a:pt x="211" y="263"/>
                      </a:lnTo>
                      <a:lnTo>
                        <a:pt x="209" y="263"/>
                      </a:lnTo>
                      <a:lnTo>
                        <a:pt x="207" y="263"/>
                      </a:lnTo>
                      <a:lnTo>
                        <a:pt x="205" y="263"/>
                      </a:lnTo>
                      <a:lnTo>
                        <a:pt x="205" y="265"/>
                      </a:lnTo>
                      <a:lnTo>
                        <a:pt x="203" y="265"/>
                      </a:lnTo>
                      <a:lnTo>
                        <a:pt x="203" y="269"/>
                      </a:lnTo>
                      <a:lnTo>
                        <a:pt x="205" y="269"/>
                      </a:lnTo>
                      <a:lnTo>
                        <a:pt x="205" y="267"/>
                      </a:lnTo>
                      <a:lnTo>
                        <a:pt x="203" y="267"/>
                      </a:lnTo>
                      <a:lnTo>
                        <a:pt x="203" y="269"/>
                      </a:lnTo>
                      <a:lnTo>
                        <a:pt x="207" y="269"/>
                      </a:lnTo>
                      <a:lnTo>
                        <a:pt x="205" y="265"/>
                      </a:lnTo>
                      <a:lnTo>
                        <a:pt x="203" y="259"/>
                      </a:lnTo>
                      <a:lnTo>
                        <a:pt x="203" y="259"/>
                      </a:lnTo>
                      <a:lnTo>
                        <a:pt x="201" y="256"/>
                      </a:lnTo>
                      <a:lnTo>
                        <a:pt x="199" y="256"/>
                      </a:lnTo>
                      <a:lnTo>
                        <a:pt x="199" y="254"/>
                      </a:lnTo>
                      <a:lnTo>
                        <a:pt x="197" y="254"/>
                      </a:lnTo>
                      <a:lnTo>
                        <a:pt x="196" y="252"/>
                      </a:lnTo>
                      <a:lnTo>
                        <a:pt x="196" y="252"/>
                      </a:lnTo>
                      <a:lnTo>
                        <a:pt x="194" y="252"/>
                      </a:lnTo>
                      <a:lnTo>
                        <a:pt x="192" y="252"/>
                      </a:lnTo>
                      <a:lnTo>
                        <a:pt x="190" y="252"/>
                      </a:lnTo>
                      <a:lnTo>
                        <a:pt x="190" y="254"/>
                      </a:lnTo>
                      <a:lnTo>
                        <a:pt x="192" y="252"/>
                      </a:lnTo>
                      <a:lnTo>
                        <a:pt x="192" y="252"/>
                      </a:lnTo>
                      <a:lnTo>
                        <a:pt x="192" y="252"/>
                      </a:lnTo>
                      <a:lnTo>
                        <a:pt x="190" y="250"/>
                      </a:lnTo>
                      <a:lnTo>
                        <a:pt x="190" y="250"/>
                      </a:lnTo>
                      <a:lnTo>
                        <a:pt x="186" y="252"/>
                      </a:lnTo>
                      <a:lnTo>
                        <a:pt x="186" y="252"/>
                      </a:lnTo>
                      <a:lnTo>
                        <a:pt x="186" y="252"/>
                      </a:lnTo>
                      <a:lnTo>
                        <a:pt x="184" y="256"/>
                      </a:lnTo>
                      <a:lnTo>
                        <a:pt x="184" y="258"/>
                      </a:lnTo>
                      <a:lnTo>
                        <a:pt x="184" y="258"/>
                      </a:lnTo>
                      <a:lnTo>
                        <a:pt x="186" y="259"/>
                      </a:lnTo>
                      <a:lnTo>
                        <a:pt x="184" y="258"/>
                      </a:lnTo>
                      <a:lnTo>
                        <a:pt x="184" y="258"/>
                      </a:lnTo>
                      <a:lnTo>
                        <a:pt x="181" y="259"/>
                      </a:lnTo>
                      <a:lnTo>
                        <a:pt x="181" y="259"/>
                      </a:lnTo>
                      <a:lnTo>
                        <a:pt x="179" y="263"/>
                      </a:lnTo>
                      <a:lnTo>
                        <a:pt x="177" y="263"/>
                      </a:lnTo>
                      <a:lnTo>
                        <a:pt x="175" y="263"/>
                      </a:lnTo>
                      <a:lnTo>
                        <a:pt x="175" y="263"/>
                      </a:lnTo>
                      <a:lnTo>
                        <a:pt x="171" y="265"/>
                      </a:lnTo>
                      <a:lnTo>
                        <a:pt x="169" y="265"/>
                      </a:lnTo>
                      <a:lnTo>
                        <a:pt x="169" y="265"/>
                      </a:lnTo>
                      <a:lnTo>
                        <a:pt x="167" y="265"/>
                      </a:lnTo>
                      <a:lnTo>
                        <a:pt x="167" y="265"/>
                      </a:lnTo>
                      <a:lnTo>
                        <a:pt x="166" y="265"/>
                      </a:lnTo>
                      <a:lnTo>
                        <a:pt x="164" y="265"/>
                      </a:lnTo>
                      <a:lnTo>
                        <a:pt x="164" y="265"/>
                      </a:lnTo>
                      <a:lnTo>
                        <a:pt x="158" y="267"/>
                      </a:lnTo>
                      <a:lnTo>
                        <a:pt x="156" y="267"/>
                      </a:lnTo>
                      <a:lnTo>
                        <a:pt x="152" y="269"/>
                      </a:lnTo>
                      <a:lnTo>
                        <a:pt x="149" y="269"/>
                      </a:lnTo>
                      <a:lnTo>
                        <a:pt x="149" y="269"/>
                      </a:lnTo>
                      <a:lnTo>
                        <a:pt x="147" y="271"/>
                      </a:lnTo>
                      <a:lnTo>
                        <a:pt x="149" y="269"/>
                      </a:lnTo>
                      <a:lnTo>
                        <a:pt x="149" y="267"/>
                      </a:lnTo>
                      <a:lnTo>
                        <a:pt x="149" y="267"/>
                      </a:lnTo>
                      <a:lnTo>
                        <a:pt x="147" y="265"/>
                      </a:lnTo>
                      <a:lnTo>
                        <a:pt x="147" y="265"/>
                      </a:lnTo>
                      <a:lnTo>
                        <a:pt x="143" y="263"/>
                      </a:lnTo>
                      <a:lnTo>
                        <a:pt x="143" y="263"/>
                      </a:lnTo>
                      <a:lnTo>
                        <a:pt x="141" y="263"/>
                      </a:lnTo>
                      <a:lnTo>
                        <a:pt x="141" y="261"/>
                      </a:lnTo>
                      <a:lnTo>
                        <a:pt x="141" y="259"/>
                      </a:lnTo>
                      <a:lnTo>
                        <a:pt x="141" y="258"/>
                      </a:lnTo>
                      <a:lnTo>
                        <a:pt x="141" y="258"/>
                      </a:lnTo>
                      <a:lnTo>
                        <a:pt x="139" y="256"/>
                      </a:lnTo>
                      <a:lnTo>
                        <a:pt x="137" y="256"/>
                      </a:lnTo>
                      <a:lnTo>
                        <a:pt x="137" y="256"/>
                      </a:lnTo>
                      <a:lnTo>
                        <a:pt x="137" y="256"/>
                      </a:lnTo>
                      <a:lnTo>
                        <a:pt x="136" y="256"/>
                      </a:lnTo>
                      <a:lnTo>
                        <a:pt x="137" y="256"/>
                      </a:lnTo>
                      <a:lnTo>
                        <a:pt x="137" y="254"/>
                      </a:lnTo>
                      <a:lnTo>
                        <a:pt x="137" y="254"/>
                      </a:lnTo>
                      <a:lnTo>
                        <a:pt x="137" y="252"/>
                      </a:lnTo>
                      <a:lnTo>
                        <a:pt x="136" y="252"/>
                      </a:lnTo>
                      <a:lnTo>
                        <a:pt x="136" y="250"/>
                      </a:lnTo>
                      <a:lnTo>
                        <a:pt x="134" y="248"/>
                      </a:lnTo>
                      <a:lnTo>
                        <a:pt x="134" y="248"/>
                      </a:lnTo>
                      <a:lnTo>
                        <a:pt x="132" y="248"/>
                      </a:lnTo>
                      <a:lnTo>
                        <a:pt x="130" y="248"/>
                      </a:lnTo>
                      <a:lnTo>
                        <a:pt x="130" y="248"/>
                      </a:lnTo>
                      <a:lnTo>
                        <a:pt x="126" y="248"/>
                      </a:lnTo>
                      <a:lnTo>
                        <a:pt x="126" y="248"/>
                      </a:lnTo>
                      <a:lnTo>
                        <a:pt x="119" y="246"/>
                      </a:lnTo>
                      <a:lnTo>
                        <a:pt x="119" y="246"/>
                      </a:lnTo>
                      <a:lnTo>
                        <a:pt x="117" y="248"/>
                      </a:lnTo>
                      <a:lnTo>
                        <a:pt x="119" y="248"/>
                      </a:lnTo>
                      <a:lnTo>
                        <a:pt x="119" y="246"/>
                      </a:lnTo>
                      <a:lnTo>
                        <a:pt x="119" y="246"/>
                      </a:lnTo>
                      <a:lnTo>
                        <a:pt x="119" y="244"/>
                      </a:lnTo>
                      <a:lnTo>
                        <a:pt x="119" y="244"/>
                      </a:lnTo>
                      <a:lnTo>
                        <a:pt x="119" y="244"/>
                      </a:lnTo>
                      <a:lnTo>
                        <a:pt x="117" y="243"/>
                      </a:lnTo>
                      <a:lnTo>
                        <a:pt x="117" y="243"/>
                      </a:lnTo>
                      <a:lnTo>
                        <a:pt x="115" y="243"/>
                      </a:lnTo>
                      <a:lnTo>
                        <a:pt x="115" y="246"/>
                      </a:lnTo>
                      <a:lnTo>
                        <a:pt x="117" y="243"/>
                      </a:lnTo>
                      <a:lnTo>
                        <a:pt x="117" y="243"/>
                      </a:lnTo>
                      <a:lnTo>
                        <a:pt x="115" y="244"/>
                      </a:lnTo>
                      <a:lnTo>
                        <a:pt x="117" y="244"/>
                      </a:lnTo>
                      <a:lnTo>
                        <a:pt x="117" y="243"/>
                      </a:lnTo>
                      <a:lnTo>
                        <a:pt x="117" y="243"/>
                      </a:lnTo>
                      <a:lnTo>
                        <a:pt x="117" y="243"/>
                      </a:lnTo>
                      <a:lnTo>
                        <a:pt x="117" y="241"/>
                      </a:lnTo>
                      <a:lnTo>
                        <a:pt x="115" y="241"/>
                      </a:lnTo>
                      <a:lnTo>
                        <a:pt x="115" y="239"/>
                      </a:lnTo>
                      <a:lnTo>
                        <a:pt x="113" y="239"/>
                      </a:lnTo>
                      <a:lnTo>
                        <a:pt x="113" y="243"/>
                      </a:lnTo>
                      <a:lnTo>
                        <a:pt x="115" y="241"/>
                      </a:lnTo>
                      <a:lnTo>
                        <a:pt x="115" y="241"/>
                      </a:lnTo>
                      <a:lnTo>
                        <a:pt x="113" y="243"/>
                      </a:lnTo>
                      <a:lnTo>
                        <a:pt x="115" y="241"/>
                      </a:lnTo>
                      <a:lnTo>
                        <a:pt x="113" y="237"/>
                      </a:lnTo>
                      <a:lnTo>
                        <a:pt x="113" y="237"/>
                      </a:lnTo>
                      <a:lnTo>
                        <a:pt x="111" y="235"/>
                      </a:lnTo>
                      <a:lnTo>
                        <a:pt x="111" y="235"/>
                      </a:lnTo>
                      <a:lnTo>
                        <a:pt x="109" y="233"/>
                      </a:lnTo>
                      <a:lnTo>
                        <a:pt x="109" y="233"/>
                      </a:lnTo>
                      <a:lnTo>
                        <a:pt x="105" y="235"/>
                      </a:lnTo>
                      <a:lnTo>
                        <a:pt x="104" y="243"/>
                      </a:lnTo>
                      <a:lnTo>
                        <a:pt x="104" y="243"/>
                      </a:lnTo>
                      <a:lnTo>
                        <a:pt x="98" y="254"/>
                      </a:lnTo>
                      <a:lnTo>
                        <a:pt x="98" y="254"/>
                      </a:lnTo>
                      <a:lnTo>
                        <a:pt x="94" y="265"/>
                      </a:lnTo>
                      <a:lnTo>
                        <a:pt x="94" y="265"/>
                      </a:lnTo>
                      <a:lnTo>
                        <a:pt x="89" y="276"/>
                      </a:lnTo>
                      <a:lnTo>
                        <a:pt x="89" y="276"/>
                      </a:lnTo>
                      <a:lnTo>
                        <a:pt x="85" y="286"/>
                      </a:lnTo>
                      <a:lnTo>
                        <a:pt x="85" y="286"/>
                      </a:lnTo>
                      <a:lnTo>
                        <a:pt x="83" y="291"/>
                      </a:lnTo>
                      <a:lnTo>
                        <a:pt x="83" y="293"/>
                      </a:lnTo>
                      <a:lnTo>
                        <a:pt x="85" y="295"/>
                      </a:lnTo>
                      <a:lnTo>
                        <a:pt x="87" y="291"/>
                      </a:lnTo>
                      <a:lnTo>
                        <a:pt x="85" y="291"/>
                      </a:lnTo>
                      <a:lnTo>
                        <a:pt x="85" y="291"/>
                      </a:lnTo>
                      <a:lnTo>
                        <a:pt x="83" y="293"/>
                      </a:lnTo>
                      <a:lnTo>
                        <a:pt x="87" y="291"/>
                      </a:lnTo>
                      <a:lnTo>
                        <a:pt x="85" y="291"/>
                      </a:lnTo>
                      <a:lnTo>
                        <a:pt x="85" y="290"/>
                      </a:lnTo>
                      <a:lnTo>
                        <a:pt x="85" y="288"/>
                      </a:lnTo>
                      <a:lnTo>
                        <a:pt x="85" y="288"/>
                      </a:lnTo>
                      <a:lnTo>
                        <a:pt x="85" y="288"/>
                      </a:lnTo>
                      <a:lnTo>
                        <a:pt x="85" y="286"/>
                      </a:lnTo>
                      <a:lnTo>
                        <a:pt x="83" y="286"/>
                      </a:lnTo>
                      <a:lnTo>
                        <a:pt x="81" y="284"/>
                      </a:lnTo>
                      <a:lnTo>
                        <a:pt x="79" y="288"/>
                      </a:lnTo>
                      <a:lnTo>
                        <a:pt x="81" y="286"/>
                      </a:lnTo>
                      <a:lnTo>
                        <a:pt x="81" y="286"/>
                      </a:lnTo>
                      <a:lnTo>
                        <a:pt x="81" y="284"/>
                      </a:lnTo>
                      <a:lnTo>
                        <a:pt x="81" y="284"/>
                      </a:lnTo>
                      <a:lnTo>
                        <a:pt x="81" y="282"/>
                      </a:lnTo>
                      <a:lnTo>
                        <a:pt x="81" y="282"/>
                      </a:lnTo>
                      <a:lnTo>
                        <a:pt x="79" y="280"/>
                      </a:lnTo>
                      <a:lnTo>
                        <a:pt x="77" y="278"/>
                      </a:lnTo>
                      <a:lnTo>
                        <a:pt x="75" y="278"/>
                      </a:lnTo>
                      <a:lnTo>
                        <a:pt x="75" y="276"/>
                      </a:lnTo>
                      <a:lnTo>
                        <a:pt x="74" y="280"/>
                      </a:lnTo>
                      <a:lnTo>
                        <a:pt x="77" y="280"/>
                      </a:lnTo>
                      <a:lnTo>
                        <a:pt x="77" y="278"/>
                      </a:lnTo>
                      <a:lnTo>
                        <a:pt x="77" y="276"/>
                      </a:lnTo>
                      <a:lnTo>
                        <a:pt x="75" y="274"/>
                      </a:lnTo>
                      <a:lnTo>
                        <a:pt x="75" y="274"/>
                      </a:lnTo>
                      <a:lnTo>
                        <a:pt x="75" y="273"/>
                      </a:lnTo>
                      <a:lnTo>
                        <a:pt x="74" y="273"/>
                      </a:lnTo>
                      <a:lnTo>
                        <a:pt x="72" y="269"/>
                      </a:lnTo>
                      <a:lnTo>
                        <a:pt x="70" y="269"/>
                      </a:lnTo>
                      <a:lnTo>
                        <a:pt x="70" y="267"/>
                      </a:lnTo>
                      <a:lnTo>
                        <a:pt x="68" y="265"/>
                      </a:lnTo>
                      <a:lnTo>
                        <a:pt x="68" y="265"/>
                      </a:lnTo>
                      <a:lnTo>
                        <a:pt x="64" y="265"/>
                      </a:lnTo>
                      <a:lnTo>
                        <a:pt x="64" y="265"/>
                      </a:lnTo>
                      <a:lnTo>
                        <a:pt x="64" y="265"/>
                      </a:lnTo>
                      <a:lnTo>
                        <a:pt x="62" y="265"/>
                      </a:lnTo>
                      <a:lnTo>
                        <a:pt x="59" y="265"/>
                      </a:lnTo>
                      <a:lnTo>
                        <a:pt x="57" y="267"/>
                      </a:lnTo>
                      <a:lnTo>
                        <a:pt x="55" y="267"/>
                      </a:lnTo>
                      <a:lnTo>
                        <a:pt x="53" y="267"/>
                      </a:lnTo>
                      <a:lnTo>
                        <a:pt x="51" y="269"/>
                      </a:lnTo>
                      <a:lnTo>
                        <a:pt x="51" y="269"/>
                      </a:lnTo>
                      <a:lnTo>
                        <a:pt x="49" y="271"/>
                      </a:lnTo>
                      <a:lnTo>
                        <a:pt x="49" y="271"/>
                      </a:lnTo>
                      <a:lnTo>
                        <a:pt x="49" y="273"/>
                      </a:lnTo>
                      <a:lnTo>
                        <a:pt x="49" y="274"/>
                      </a:lnTo>
                      <a:lnTo>
                        <a:pt x="49" y="274"/>
                      </a:lnTo>
                      <a:lnTo>
                        <a:pt x="49" y="276"/>
                      </a:lnTo>
                      <a:lnTo>
                        <a:pt x="49" y="276"/>
                      </a:lnTo>
                      <a:lnTo>
                        <a:pt x="47" y="278"/>
                      </a:lnTo>
                      <a:lnTo>
                        <a:pt x="47" y="278"/>
                      </a:lnTo>
                      <a:lnTo>
                        <a:pt x="47" y="278"/>
                      </a:lnTo>
                      <a:lnTo>
                        <a:pt x="47" y="278"/>
                      </a:lnTo>
                      <a:lnTo>
                        <a:pt x="49" y="282"/>
                      </a:lnTo>
                      <a:lnTo>
                        <a:pt x="49" y="278"/>
                      </a:lnTo>
                      <a:lnTo>
                        <a:pt x="49" y="278"/>
                      </a:lnTo>
                      <a:lnTo>
                        <a:pt x="47" y="278"/>
                      </a:lnTo>
                      <a:lnTo>
                        <a:pt x="47" y="278"/>
                      </a:lnTo>
                      <a:lnTo>
                        <a:pt x="47" y="278"/>
                      </a:lnTo>
                      <a:lnTo>
                        <a:pt x="47" y="278"/>
                      </a:lnTo>
                      <a:lnTo>
                        <a:pt x="45" y="280"/>
                      </a:lnTo>
                      <a:lnTo>
                        <a:pt x="44" y="280"/>
                      </a:lnTo>
                      <a:lnTo>
                        <a:pt x="45" y="282"/>
                      </a:lnTo>
                      <a:lnTo>
                        <a:pt x="45" y="280"/>
                      </a:lnTo>
                      <a:lnTo>
                        <a:pt x="45" y="280"/>
                      </a:lnTo>
                      <a:lnTo>
                        <a:pt x="45" y="282"/>
                      </a:lnTo>
                      <a:lnTo>
                        <a:pt x="45" y="280"/>
                      </a:lnTo>
                      <a:lnTo>
                        <a:pt x="45" y="280"/>
                      </a:lnTo>
                      <a:lnTo>
                        <a:pt x="45" y="280"/>
                      </a:lnTo>
                      <a:lnTo>
                        <a:pt x="45" y="280"/>
                      </a:lnTo>
                      <a:lnTo>
                        <a:pt x="45" y="280"/>
                      </a:lnTo>
                      <a:lnTo>
                        <a:pt x="44" y="282"/>
                      </a:lnTo>
                      <a:lnTo>
                        <a:pt x="45" y="280"/>
                      </a:lnTo>
                      <a:lnTo>
                        <a:pt x="44" y="278"/>
                      </a:lnTo>
                      <a:lnTo>
                        <a:pt x="44" y="278"/>
                      </a:lnTo>
                      <a:lnTo>
                        <a:pt x="44" y="276"/>
                      </a:lnTo>
                      <a:lnTo>
                        <a:pt x="42" y="276"/>
                      </a:lnTo>
                      <a:lnTo>
                        <a:pt x="40" y="276"/>
                      </a:lnTo>
                      <a:lnTo>
                        <a:pt x="34" y="274"/>
                      </a:lnTo>
                      <a:lnTo>
                        <a:pt x="34" y="274"/>
                      </a:lnTo>
                      <a:lnTo>
                        <a:pt x="32" y="274"/>
                      </a:lnTo>
                      <a:lnTo>
                        <a:pt x="32" y="274"/>
                      </a:lnTo>
                      <a:lnTo>
                        <a:pt x="27" y="274"/>
                      </a:lnTo>
                      <a:lnTo>
                        <a:pt x="27" y="274"/>
                      </a:lnTo>
                      <a:lnTo>
                        <a:pt x="25" y="274"/>
                      </a:lnTo>
                      <a:lnTo>
                        <a:pt x="25" y="274"/>
                      </a:lnTo>
                      <a:lnTo>
                        <a:pt x="25" y="276"/>
                      </a:lnTo>
                      <a:lnTo>
                        <a:pt x="21" y="276"/>
                      </a:lnTo>
                      <a:lnTo>
                        <a:pt x="21" y="276"/>
                      </a:lnTo>
                      <a:lnTo>
                        <a:pt x="19" y="276"/>
                      </a:lnTo>
                      <a:lnTo>
                        <a:pt x="17" y="276"/>
                      </a:lnTo>
                      <a:lnTo>
                        <a:pt x="17" y="276"/>
                      </a:lnTo>
                      <a:lnTo>
                        <a:pt x="15" y="276"/>
                      </a:lnTo>
                      <a:lnTo>
                        <a:pt x="15" y="276"/>
                      </a:lnTo>
                      <a:lnTo>
                        <a:pt x="13" y="276"/>
                      </a:lnTo>
                      <a:lnTo>
                        <a:pt x="13" y="278"/>
                      </a:lnTo>
                      <a:lnTo>
                        <a:pt x="12" y="278"/>
                      </a:lnTo>
                      <a:lnTo>
                        <a:pt x="12" y="278"/>
                      </a:lnTo>
                      <a:lnTo>
                        <a:pt x="10" y="280"/>
                      </a:lnTo>
                      <a:lnTo>
                        <a:pt x="10" y="282"/>
                      </a:lnTo>
                      <a:lnTo>
                        <a:pt x="12" y="282"/>
                      </a:lnTo>
                      <a:lnTo>
                        <a:pt x="12" y="280"/>
                      </a:lnTo>
                      <a:lnTo>
                        <a:pt x="12" y="280"/>
                      </a:lnTo>
                      <a:lnTo>
                        <a:pt x="12" y="282"/>
                      </a:lnTo>
                      <a:lnTo>
                        <a:pt x="13" y="282"/>
                      </a:lnTo>
                      <a:lnTo>
                        <a:pt x="12" y="269"/>
                      </a:lnTo>
                      <a:lnTo>
                        <a:pt x="10" y="269"/>
                      </a:lnTo>
                      <a:lnTo>
                        <a:pt x="12" y="269"/>
                      </a:lnTo>
                      <a:lnTo>
                        <a:pt x="12" y="259"/>
                      </a:lnTo>
                      <a:lnTo>
                        <a:pt x="10" y="250"/>
                      </a:lnTo>
                      <a:lnTo>
                        <a:pt x="10" y="239"/>
                      </a:lnTo>
                      <a:lnTo>
                        <a:pt x="10" y="239"/>
                      </a:lnTo>
                      <a:lnTo>
                        <a:pt x="8" y="228"/>
                      </a:lnTo>
                      <a:lnTo>
                        <a:pt x="4" y="228"/>
                      </a:lnTo>
                      <a:lnTo>
                        <a:pt x="8" y="228"/>
                      </a:lnTo>
                      <a:lnTo>
                        <a:pt x="8" y="220"/>
                      </a:lnTo>
                      <a:lnTo>
                        <a:pt x="8" y="218"/>
                      </a:lnTo>
                      <a:lnTo>
                        <a:pt x="8" y="218"/>
                      </a:lnTo>
                      <a:lnTo>
                        <a:pt x="12" y="214"/>
                      </a:lnTo>
                      <a:lnTo>
                        <a:pt x="12" y="214"/>
                      </a:lnTo>
                      <a:lnTo>
                        <a:pt x="13" y="213"/>
                      </a:lnTo>
                      <a:lnTo>
                        <a:pt x="13" y="211"/>
                      </a:lnTo>
                      <a:lnTo>
                        <a:pt x="17" y="201"/>
                      </a:lnTo>
                      <a:lnTo>
                        <a:pt x="19" y="199"/>
                      </a:lnTo>
                      <a:lnTo>
                        <a:pt x="21" y="198"/>
                      </a:lnTo>
                      <a:lnTo>
                        <a:pt x="21" y="198"/>
                      </a:lnTo>
                      <a:lnTo>
                        <a:pt x="21" y="196"/>
                      </a:lnTo>
                      <a:lnTo>
                        <a:pt x="21" y="194"/>
                      </a:lnTo>
                      <a:lnTo>
                        <a:pt x="21" y="192"/>
                      </a:lnTo>
                      <a:lnTo>
                        <a:pt x="21" y="190"/>
                      </a:lnTo>
                      <a:lnTo>
                        <a:pt x="25" y="175"/>
                      </a:lnTo>
                      <a:lnTo>
                        <a:pt x="25" y="175"/>
                      </a:lnTo>
                      <a:lnTo>
                        <a:pt x="28" y="171"/>
                      </a:lnTo>
                      <a:lnTo>
                        <a:pt x="28" y="171"/>
                      </a:lnTo>
                      <a:lnTo>
                        <a:pt x="30" y="167"/>
                      </a:lnTo>
                      <a:lnTo>
                        <a:pt x="30" y="167"/>
                      </a:lnTo>
                      <a:lnTo>
                        <a:pt x="34" y="158"/>
                      </a:lnTo>
                      <a:lnTo>
                        <a:pt x="34" y="158"/>
                      </a:lnTo>
                      <a:lnTo>
                        <a:pt x="38" y="149"/>
                      </a:lnTo>
                      <a:lnTo>
                        <a:pt x="38" y="149"/>
                      </a:lnTo>
                      <a:lnTo>
                        <a:pt x="40" y="141"/>
                      </a:lnTo>
                      <a:lnTo>
                        <a:pt x="40" y="139"/>
                      </a:lnTo>
                      <a:lnTo>
                        <a:pt x="44" y="137"/>
                      </a:lnTo>
                      <a:lnTo>
                        <a:pt x="44" y="136"/>
                      </a:lnTo>
                      <a:lnTo>
                        <a:pt x="45" y="134"/>
                      </a:lnTo>
                      <a:lnTo>
                        <a:pt x="45" y="134"/>
                      </a:lnTo>
                      <a:lnTo>
                        <a:pt x="45" y="132"/>
                      </a:lnTo>
                      <a:lnTo>
                        <a:pt x="44" y="130"/>
                      </a:lnTo>
                      <a:lnTo>
                        <a:pt x="44" y="128"/>
                      </a:lnTo>
                      <a:lnTo>
                        <a:pt x="44" y="126"/>
                      </a:lnTo>
                      <a:lnTo>
                        <a:pt x="44" y="126"/>
                      </a:lnTo>
                      <a:lnTo>
                        <a:pt x="44" y="124"/>
                      </a:lnTo>
                      <a:lnTo>
                        <a:pt x="44" y="124"/>
                      </a:lnTo>
                      <a:lnTo>
                        <a:pt x="44" y="121"/>
                      </a:lnTo>
                      <a:lnTo>
                        <a:pt x="42" y="121"/>
                      </a:lnTo>
                      <a:lnTo>
                        <a:pt x="42" y="119"/>
                      </a:lnTo>
                      <a:lnTo>
                        <a:pt x="42" y="119"/>
                      </a:lnTo>
                      <a:lnTo>
                        <a:pt x="42" y="117"/>
                      </a:lnTo>
                      <a:lnTo>
                        <a:pt x="40" y="115"/>
                      </a:lnTo>
                      <a:lnTo>
                        <a:pt x="40" y="115"/>
                      </a:lnTo>
                      <a:lnTo>
                        <a:pt x="40" y="113"/>
                      </a:lnTo>
                      <a:lnTo>
                        <a:pt x="40" y="111"/>
                      </a:lnTo>
                      <a:lnTo>
                        <a:pt x="40" y="111"/>
                      </a:lnTo>
                      <a:lnTo>
                        <a:pt x="40" y="109"/>
                      </a:lnTo>
                      <a:lnTo>
                        <a:pt x="40" y="107"/>
                      </a:lnTo>
                      <a:lnTo>
                        <a:pt x="40" y="107"/>
                      </a:lnTo>
                      <a:lnTo>
                        <a:pt x="40" y="107"/>
                      </a:lnTo>
                      <a:lnTo>
                        <a:pt x="42" y="105"/>
                      </a:lnTo>
                      <a:lnTo>
                        <a:pt x="40" y="104"/>
                      </a:lnTo>
                      <a:lnTo>
                        <a:pt x="42" y="105"/>
                      </a:lnTo>
                      <a:lnTo>
                        <a:pt x="44" y="105"/>
                      </a:lnTo>
                      <a:lnTo>
                        <a:pt x="44" y="104"/>
                      </a:lnTo>
                      <a:lnTo>
                        <a:pt x="45" y="104"/>
                      </a:lnTo>
                      <a:lnTo>
                        <a:pt x="45" y="102"/>
                      </a:lnTo>
                      <a:lnTo>
                        <a:pt x="47" y="98"/>
                      </a:lnTo>
                      <a:lnTo>
                        <a:pt x="47" y="96"/>
                      </a:lnTo>
                      <a:lnTo>
                        <a:pt x="47" y="92"/>
                      </a:lnTo>
                      <a:lnTo>
                        <a:pt x="44" y="92"/>
                      </a:lnTo>
                      <a:lnTo>
                        <a:pt x="47" y="94"/>
                      </a:lnTo>
                      <a:lnTo>
                        <a:pt x="47" y="94"/>
                      </a:lnTo>
                      <a:lnTo>
                        <a:pt x="47" y="94"/>
                      </a:lnTo>
                      <a:lnTo>
                        <a:pt x="47" y="94"/>
                      </a:lnTo>
                      <a:lnTo>
                        <a:pt x="47" y="90"/>
                      </a:lnTo>
                      <a:lnTo>
                        <a:pt x="47" y="90"/>
                      </a:lnTo>
                      <a:lnTo>
                        <a:pt x="47" y="90"/>
                      </a:lnTo>
                      <a:lnTo>
                        <a:pt x="47" y="89"/>
                      </a:lnTo>
                      <a:lnTo>
                        <a:pt x="47" y="89"/>
                      </a:lnTo>
                      <a:lnTo>
                        <a:pt x="44" y="90"/>
                      </a:lnTo>
                      <a:lnTo>
                        <a:pt x="47" y="90"/>
                      </a:lnTo>
                      <a:lnTo>
                        <a:pt x="47" y="85"/>
                      </a:lnTo>
                      <a:lnTo>
                        <a:pt x="47" y="85"/>
                      </a:lnTo>
                      <a:lnTo>
                        <a:pt x="47" y="83"/>
                      </a:lnTo>
                      <a:lnTo>
                        <a:pt x="45" y="83"/>
                      </a:lnTo>
                      <a:lnTo>
                        <a:pt x="45" y="83"/>
                      </a:lnTo>
                      <a:lnTo>
                        <a:pt x="45" y="81"/>
                      </a:lnTo>
                      <a:lnTo>
                        <a:pt x="44" y="83"/>
                      </a:lnTo>
                      <a:lnTo>
                        <a:pt x="45" y="83"/>
                      </a:lnTo>
                      <a:lnTo>
                        <a:pt x="45" y="83"/>
                      </a:lnTo>
                      <a:lnTo>
                        <a:pt x="42" y="83"/>
                      </a:lnTo>
                      <a:lnTo>
                        <a:pt x="45" y="85"/>
                      </a:lnTo>
                      <a:lnTo>
                        <a:pt x="47" y="83"/>
                      </a:lnTo>
                      <a:lnTo>
                        <a:pt x="47" y="81"/>
                      </a:lnTo>
                      <a:lnTo>
                        <a:pt x="47" y="79"/>
                      </a:lnTo>
                      <a:lnTo>
                        <a:pt x="47" y="79"/>
                      </a:lnTo>
                      <a:lnTo>
                        <a:pt x="47" y="77"/>
                      </a:lnTo>
                      <a:lnTo>
                        <a:pt x="47" y="75"/>
                      </a:lnTo>
                      <a:lnTo>
                        <a:pt x="45" y="74"/>
                      </a:lnTo>
                      <a:lnTo>
                        <a:pt x="45" y="74"/>
                      </a:lnTo>
                      <a:lnTo>
                        <a:pt x="44" y="75"/>
                      </a:lnTo>
                      <a:lnTo>
                        <a:pt x="45" y="75"/>
                      </a:lnTo>
                      <a:lnTo>
                        <a:pt x="45" y="75"/>
                      </a:lnTo>
                      <a:lnTo>
                        <a:pt x="44" y="74"/>
                      </a:lnTo>
                      <a:lnTo>
                        <a:pt x="45" y="77"/>
                      </a:lnTo>
                      <a:lnTo>
                        <a:pt x="45" y="75"/>
                      </a:lnTo>
                      <a:lnTo>
                        <a:pt x="44" y="74"/>
                      </a:lnTo>
                      <a:lnTo>
                        <a:pt x="44" y="77"/>
                      </a:lnTo>
                      <a:lnTo>
                        <a:pt x="45" y="77"/>
                      </a:lnTo>
                      <a:lnTo>
                        <a:pt x="45" y="77"/>
                      </a:lnTo>
                      <a:lnTo>
                        <a:pt x="45" y="74"/>
                      </a:lnTo>
                      <a:lnTo>
                        <a:pt x="44" y="77"/>
                      </a:lnTo>
                      <a:lnTo>
                        <a:pt x="45" y="77"/>
                      </a:lnTo>
                      <a:lnTo>
                        <a:pt x="45" y="77"/>
                      </a:lnTo>
                      <a:lnTo>
                        <a:pt x="47" y="79"/>
                      </a:lnTo>
                      <a:lnTo>
                        <a:pt x="47" y="79"/>
                      </a:lnTo>
                      <a:lnTo>
                        <a:pt x="49" y="79"/>
                      </a:lnTo>
                      <a:lnTo>
                        <a:pt x="49" y="79"/>
                      </a:lnTo>
                      <a:lnTo>
                        <a:pt x="53" y="81"/>
                      </a:lnTo>
                      <a:lnTo>
                        <a:pt x="55" y="81"/>
                      </a:lnTo>
                      <a:lnTo>
                        <a:pt x="55" y="81"/>
                      </a:lnTo>
                      <a:lnTo>
                        <a:pt x="55" y="81"/>
                      </a:lnTo>
                      <a:lnTo>
                        <a:pt x="59" y="81"/>
                      </a:lnTo>
                      <a:lnTo>
                        <a:pt x="59" y="81"/>
                      </a:lnTo>
                      <a:lnTo>
                        <a:pt x="59" y="81"/>
                      </a:lnTo>
                      <a:lnTo>
                        <a:pt x="62" y="81"/>
                      </a:lnTo>
                      <a:lnTo>
                        <a:pt x="64" y="79"/>
                      </a:lnTo>
                      <a:lnTo>
                        <a:pt x="66" y="77"/>
                      </a:lnTo>
                      <a:lnTo>
                        <a:pt x="66" y="77"/>
                      </a:lnTo>
                      <a:lnTo>
                        <a:pt x="74" y="79"/>
                      </a:lnTo>
                      <a:lnTo>
                        <a:pt x="74" y="79"/>
                      </a:lnTo>
                      <a:lnTo>
                        <a:pt x="75" y="79"/>
                      </a:lnTo>
                      <a:lnTo>
                        <a:pt x="81" y="74"/>
                      </a:lnTo>
                      <a:lnTo>
                        <a:pt x="81" y="74"/>
                      </a:lnTo>
                      <a:lnTo>
                        <a:pt x="81" y="72"/>
                      </a:lnTo>
                      <a:lnTo>
                        <a:pt x="81" y="72"/>
                      </a:lnTo>
                      <a:lnTo>
                        <a:pt x="81" y="70"/>
                      </a:lnTo>
                      <a:lnTo>
                        <a:pt x="83" y="68"/>
                      </a:lnTo>
                      <a:lnTo>
                        <a:pt x="83" y="66"/>
                      </a:lnTo>
                      <a:lnTo>
                        <a:pt x="85" y="66"/>
                      </a:lnTo>
                      <a:lnTo>
                        <a:pt x="85" y="64"/>
                      </a:lnTo>
                      <a:lnTo>
                        <a:pt x="85" y="62"/>
                      </a:lnTo>
                      <a:lnTo>
                        <a:pt x="85" y="60"/>
                      </a:lnTo>
                      <a:lnTo>
                        <a:pt x="85" y="60"/>
                      </a:lnTo>
                      <a:lnTo>
                        <a:pt x="85" y="59"/>
                      </a:lnTo>
                      <a:lnTo>
                        <a:pt x="83" y="55"/>
                      </a:lnTo>
                      <a:lnTo>
                        <a:pt x="81" y="57"/>
                      </a:lnTo>
                      <a:lnTo>
                        <a:pt x="83" y="57"/>
                      </a:lnTo>
                      <a:lnTo>
                        <a:pt x="83" y="57"/>
                      </a:lnTo>
                      <a:lnTo>
                        <a:pt x="81" y="55"/>
                      </a:lnTo>
                      <a:lnTo>
                        <a:pt x="83" y="59"/>
                      </a:lnTo>
                      <a:lnTo>
                        <a:pt x="83" y="59"/>
                      </a:lnTo>
                      <a:lnTo>
                        <a:pt x="90" y="55"/>
                      </a:lnTo>
                      <a:lnTo>
                        <a:pt x="94" y="55"/>
                      </a:lnTo>
                      <a:lnTo>
                        <a:pt x="96" y="55"/>
                      </a:lnTo>
                      <a:lnTo>
                        <a:pt x="98" y="53"/>
                      </a:lnTo>
                      <a:lnTo>
                        <a:pt x="100" y="51"/>
                      </a:lnTo>
                      <a:lnTo>
                        <a:pt x="102" y="47"/>
                      </a:lnTo>
                      <a:lnTo>
                        <a:pt x="104" y="47"/>
                      </a:lnTo>
                      <a:lnTo>
                        <a:pt x="104" y="47"/>
                      </a:lnTo>
                      <a:lnTo>
                        <a:pt x="104" y="44"/>
                      </a:lnTo>
                      <a:lnTo>
                        <a:pt x="102" y="45"/>
                      </a:lnTo>
                      <a:lnTo>
                        <a:pt x="104" y="47"/>
                      </a:lnTo>
                      <a:lnTo>
                        <a:pt x="105" y="49"/>
                      </a:lnTo>
                      <a:lnTo>
                        <a:pt x="105" y="49"/>
                      </a:lnTo>
                      <a:lnTo>
                        <a:pt x="107" y="49"/>
                      </a:lnTo>
                      <a:lnTo>
                        <a:pt x="109" y="49"/>
                      </a:lnTo>
                      <a:lnTo>
                        <a:pt x="111" y="49"/>
                      </a:lnTo>
                      <a:lnTo>
                        <a:pt x="113" y="47"/>
                      </a:lnTo>
                      <a:lnTo>
                        <a:pt x="113" y="47"/>
                      </a:lnTo>
                      <a:lnTo>
                        <a:pt x="115" y="44"/>
                      </a:lnTo>
                      <a:lnTo>
                        <a:pt x="119" y="42"/>
                      </a:lnTo>
                      <a:lnTo>
                        <a:pt x="120" y="42"/>
                      </a:lnTo>
                      <a:lnTo>
                        <a:pt x="120" y="42"/>
                      </a:lnTo>
                      <a:lnTo>
                        <a:pt x="120" y="38"/>
                      </a:lnTo>
                      <a:lnTo>
                        <a:pt x="119" y="40"/>
                      </a:lnTo>
                      <a:lnTo>
                        <a:pt x="119" y="42"/>
                      </a:lnTo>
                      <a:lnTo>
                        <a:pt x="122" y="38"/>
                      </a:lnTo>
                      <a:lnTo>
                        <a:pt x="119" y="38"/>
                      </a:lnTo>
                      <a:lnTo>
                        <a:pt x="119" y="42"/>
                      </a:lnTo>
                      <a:lnTo>
                        <a:pt x="119" y="44"/>
                      </a:lnTo>
                      <a:lnTo>
                        <a:pt x="119" y="44"/>
                      </a:lnTo>
                      <a:lnTo>
                        <a:pt x="119" y="44"/>
                      </a:lnTo>
                      <a:lnTo>
                        <a:pt x="120" y="45"/>
                      </a:lnTo>
                      <a:lnTo>
                        <a:pt x="122" y="45"/>
                      </a:lnTo>
                      <a:lnTo>
                        <a:pt x="122" y="45"/>
                      </a:lnTo>
                      <a:lnTo>
                        <a:pt x="122" y="45"/>
                      </a:lnTo>
                      <a:lnTo>
                        <a:pt x="126" y="45"/>
                      </a:lnTo>
                      <a:lnTo>
                        <a:pt x="126" y="45"/>
                      </a:lnTo>
                      <a:lnTo>
                        <a:pt x="128" y="44"/>
                      </a:lnTo>
                      <a:lnTo>
                        <a:pt x="128" y="42"/>
                      </a:lnTo>
                      <a:lnTo>
                        <a:pt x="128" y="40"/>
                      </a:lnTo>
                      <a:lnTo>
                        <a:pt x="128" y="40"/>
                      </a:lnTo>
                      <a:lnTo>
                        <a:pt x="128" y="38"/>
                      </a:lnTo>
                      <a:lnTo>
                        <a:pt x="128" y="38"/>
                      </a:lnTo>
                      <a:lnTo>
                        <a:pt x="124" y="40"/>
                      </a:lnTo>
                      <a:lnTo>
                        <a:pt x="128" y="40"/>
                      </a:lnTo>
                      <a:lnTo>
                        <a:pt x="128" y="40"/>
                      </a:lnTo>
                      <a:lnTo>
                        <a:pt x="128" y="40"/>
                      </a:lnTo>
                      <a:lnTo>
                        <a:pt x="126" y="38"/>
                      </a:lnTo>
                      <a:lnTo>
                        <a:pt x="126" y="42"/>
                      </a:lnTo>
                      <a:lnTo>
                        <a:pt x="126" y="42"/>
                      </a:lnTo>
                      <a:lnTo>
                        <a:pt x="126" y="42"/>
                      </a:lnTo>
                      <a:lnTo>
                        <a:pt x="130" y="40"/>
                      </a:lnTo>
                      <a:lnTo>
                        <a:pt x="128" y="38"/>
                      </a:lnTo>
                      <a:lnTo>
                        <a:pt x="126" y="40"/>
                      </a:lnTo>
                      <a:lnTo>
                        <a:pt x="128" y="40"/>
                      </a:lnTo>
                      <a:lnTo>
                        <a:pt x="128" y="40"/>
                      </a:lnTo>
                      <a:lnTo>
                        <a:pt x="128" y="42"/>
                      </a:lnTo>
                      <a:lnTo>
                        <a:pt x="128" y="42"/>
                      </a:lnTo>
                      <a:lnTo>
                        <a:pt x="130" y="42"/>
                      </a:lnTo>
                      <a:lnTo>
                        <a:pt x="130" y="42"/>
                      </a:lnTo>
                      <a:lnTo>
                        <a:pt x="132" y="44"/>
                      </a:lnTo>
                      <a:lnTo>
                        <a:pt x="134" y="44"/>
                      </a:lnTo>
                      <a:lnTo>
                        <a:pt x="134" y="44"/>
                      </a:lnTo>
                      <a:lnTo>
                        <a:pt x="136" y="42"/>
                      </a:lnTo>
                      <a:lnTo>
                        <a:pt x="137" y="40"/>
                      </a:lnTo>
                      <a:lnTo>
                        <a:pt x="137" y="40"/>
                      </a:lnTo>
                      <a:lnTo>
                        <a:pt x="137" y="38"/>
                      </a:lnTo>
                      <a:lnTo>
                        <a:pt x="137" y="36"/>
                      </a:lnTo>
                      <a:lnTo>
                        <a:pt x="137" y="36"/>
                      </a:lnTo>
                      <a:lnTo>
                        <a:pt x="137" y="34"/>
                      </a:lnTo>
                      <a:lnTo>
                        <a:pt x="136" y="34"/>
                      </a:lnTo>
                      <a:lnTo>
                        <a:pt x="137" y="36"/>
                      </a:lnTo>
                      <a:lnTo>
                        <a:pt x="137" y="36"/>
                      </a:lnTo>
                      <a:lnTo>
                        <a:pt x="141" y="34"/>
                      </a:lnTo>
                      <a:lnTo>
                        <a:pt x="141" y="34"/>
                      </a:lnTo>
                      <a:lnTo>
                        <a:pt x="143" y="32"/>
                      </a:lnTo>
                      <a:lnTo>
                        <a:pt x="145" y="32"/>
                      </a:lnTo>
                      <a:lnTo>
                        <a:pt x="147" y="28"/>
                      </a:lnTo>
                      <a:lnTo>
                        <a:pt x="147" y="28"/>
                      </a:lnTo>
                      <a:lnTo>
                        <a:pt x="151" y="17"/>
                      </a:lnTo>
                      <a:lnTo>
                        <a:pt x="152" y="13"/>
                      </a:lnTo>
                      <a:lnTo>
                        <a:pt x="162" y="6"/>
                      </a:lnTo>
                      <a:lnTo>
                        <a:pt x="160" y="4"/>
                      </a:lnTo>
                      <a:lnTo>
                        <a:pt x="156" y="4"/>
                      </a:lnTo>
                      <a:lnTo>
                        <a:pt x="156" y="6"/>
                      </a:lnTo>
                      <a:lnTo>
                        <a:pt x="158" y="6"/>
                      </a:lnTo>
                      <a:lnTo>
                        <a:pt x="158" y="6"/>
                      </a:lnTo>
                      <a:lnTo>
                        <a:pt x="158" y="8"/>
                      </a:lnTo>
                      <a:lnTo>
                        <a:pt x="158" y="10"/>
                      </a:lnTo>
                      <a:lnTo>
                        <a:pt x="162" y="13"/>
                      </a:lnTo>
                      <a:lnTo>
                        <a:pt x="162" y="13"/>
                      </a:lnTo>
                      <a:lnTo>
                        <a:pt x="164" y="12"/>
                      </a:lnTo>
                      <a:lnTo>
                        <a:pt x="162" y="12"/>
                      </a:lnTo>
                      <a:lnTo>
                        <a:pt x="162" y="13"/>
                      </a:lnTo>
                      <a:lnTo>
                        <a:pt x="162" y="15"/>
                      </a:lnTo>
                      <a:lnTo>
                        <a:pt x="162" y="15"/>
                      </a:lnTo>
                      <a:lnTo>
                        <a:pt x="162" y="17"/>
                      </a:lnTo>
                      <a:lnTo>
                        <a:pt x="164" y="19"/>
                      </a:lnTo>
                      <a:lnTo>
                        <a:pt x="164" y="19"/>
                      </a:lnTo>
                      <a:lnTo>
                        <a:pt x="164" y="19"/>
                      </a:lnTo>
                      <a:lnTo>
                        <a:pt x="166" y="17"/>
                      </a:lnTo>
                      <a:lnTo>
                        <a:pt x="164" y="17"/>
                      </a:lnTo>
                      <a:lnTo>
                        <a:pt x="164" y="19"/>
                      </a:lnTo>
                      <a:lnTo>
                        <a:pt x="164" y="19"/>
                      </a:lnTo>
                      <a:lnTo>
                        <a:pt x="171" y="30"/>
                      </a:lnTo>
                      <a:lnTo>
                        <a:pt x="173" y="28"/>
                      </a:lnTo>
                      <a:lnTo>
                        <a:pt x="171" y="30"/>
                      </a:lnTo>
                      <a:lnTo>
                        <a:pt x="173" y="28"/>
                      </a:lnTo>
                      <a:lnTo>
                        <a:pt x="177" y="27"/>
                      </a:lnTo>
                      <a:lnTo>
                        <a:pt x="169" y="17"/>
                      </a:lnTo>
                      <a:lnTo>
                        <a:pt x="169" y="17"/>
                      </a:lnTo>
                      <a:lnTo>
                        <a:pt x="169" y="17"/>
                      </a:lnTo>
                      <a:lnTo>
                        <a:pt x="167" y="13"/>
                      </a:lnTo>
                      <a:lnTo>
                        <a:pt x="167" y="13"/>
                      </a:lnTo>
                      <a:lnTo>
                        <a:pt x="166" y="17"/>
                      </a:lnTo>
                      <a:lnTo>
                        <a:pt x="169" y="15"/>
                      </a:lnTo>
                      <a:lnTo>
                        <a:pt x="167" y="13"/>
                      </a:lnTo>
                      <a:lnTo>
                        <a:pt x="167" y="13"/>
                      </a:lnTo>
                      <a:lnTo>
                        <a:pt x="164" y="13"/>
                      </a:lnTo>
                      <a:lnTo>
                        <a:pt x="167" y="13"/>
                      </a:lnTo>
                      <a:lnTo>
                        <a:pt x="167" y="12"/>
                      </a:lnTo>
                      <a:lnTo>
                        <a:pt x="167" y="12"/>
                      </a:lnTo>
                      <a:lnTo>
                        <a:pt x="167" y="10"/>
                      </a:lnTo>
                      <a:lnTo>
                        <a:pt x="167" y="10"/>
                      </a:lnTo>
                      <a:lnTo>
                        <a:pt x="164" y="6"/>
                      </a:lnTo>
                      <a:lnTo>
                        <a:pt x="164" y="4"/>
                      </a:lnTo>
                      <a:lnTo>
                        <a:pt x="164" y="4"/>
                      </a:lnTo>
                      <a:lnTo>
                        <a:pt x="164" y="2"/>
                      </a:lnTo>
                      <a:lnTo>
                        <a:pt x="164" y="2"/>
                      </a:lnTo>
                      <a:lnTo>
                        <a:pt x="164" y="2"/>
                      </a:lnTo>
                      <a:lnTo>
                        <a:pt x="160" y="0"/>
                      </a:lnTo>
                      <a:lnTo>
                        <a:pt x="160" y="0"/>
                      </a:lnTo>
                      <a:lnTo>
                        <a:pt x="158" y="0"/>
                      </a:lnTo>
                      <a:lnTo>
                        <a:pt x="147" y="10"/>
                      </a:lnTo>
                      <a:lnTo>
                        <a:pt x="147" y="10"/>
                      </a:lnTo>
                      <a:lnTo>
                        <a:pt x="145" y="13"/>
                      </a:lnTo>
                      <a:lnTo>
                        <a:pt x="145" y="13"/>
                      </a:lnTo>
                      <a:lnTo>
                        <a:pt x="141" y="25"/>
                      </a:lnTo>
                      <a:lnTo>
                        <a:pt x="139" y="27"/>
                      </a:lnTo>
                      <a:lnTo>
                        <a:pt x="137" y="28"/>
                      </a:lnTo>
                      <a:lnTo>
                        <a:pt x="136" y="30"/>
                      </a:lnTo>
                      <a:lnTo>
                        <a:pt x="134" y="30"/>
                      </a:lnTo>
                      <a:lnTo>
                        <a:pt x="134" y="30"/>
                      </a:lnTo>
                      <a:lnTo>
                        <a:pt x="132" y="32"/>
                      </a:lnTo>
                      <a:lnTo>
                        <a:pt x="132" y="34"/>
                      </a:lnTo>
                      <a:lnTo>
                        <a:pt x="132" y="36"/>
                      </a:lnTo>
                      <a:lnTo>
                        <a:pt x="132" y="36"/>
                      </a:lnTo>
                      <a:lnTo>
                        <a:pt x="132" y="38"/>
                      </a:lnTo>
                      <a:lnTo>
                        <a:pt x="134" y="38"/>
                      </a:lnTo>
                      <a:lnTo>
                        <a:pt x="132" y="36"/>
                      </a:lnTo>
                      <a:lnTo>
                        <a:pt x="132" y="36"/>
                      </a:lnTo>
                      <a:lnTo>
                        <a:pt x="132" y="36"/>
                      </a:lnTo>
                      <a:lnTo>
                        <a:pt x="132" y="40"/>
                      </a:lnTo>
                      <a:lnTo>
                        <a:pt x="134" y="36"/>
                      </a:lnTo>
                      <a:lnTo>
                        <a:pt x="132" y="36"/>
                      </a:lnTo>
                      <a:lnTo>
                        <a:pt x="132" y="36"/>
                      </a:lnTo>
                      <a:lnTo>
                        <a:pt x="132" y="36"/>
                      </a:lnTo>
                      <a:lnTo>
                        <a:pt x="130" y="34"/>
                      </a:lnTo>
                      <a:lnTo>
                        <a:pt x="130" y="34"/>
                      </a:lnTo>
                      <a:lnTo>
                        <a:pt x="128" y="34"/>
                      </a:lnTo>
                      <a:lnTo>
                        <a:pt x="124" y="34"/>
                      </a:lnTo>
                      <a:lnTo>
                        <a:pt x="126" y="38"/>
                      </a:lnTo>
                      <a:lnTo>
                        <a:pt x="126" y="34"/>
                      </a:lnTo>
                      <a:lnTo>
                        <a:pt x="126" y="34"/>
                      </a:lnTo>
                      <a:lnTo>
                        <a:pt x="126" y="34"/>
                      </a:lnTo>
                      <a:lnTo>
                        <a:pt x="122" y="36"/>
                      </a:lnTo>
                      <a:lnTo>
                        <a:pt x="122" y="38"/>
                      </a:lnTo>
                      <a:lnTo>
                        <a:pt x="122" y="38"/>
                      </a:lnTo>
                      <a:lnTo>
                        <a:pt x="122" y="38"/>
                      </a:lnTo>
                      <a:lnTo>
                        <a:pt x="122" y="40"/>
                      </a:lnTo>
                      <a:lnTo>
                        <a:pt x="122" y="40"/>
                      </a:lnTo>
                      <a:lnTo>
                        <a:pt x="122" y="42"/>
                      </a:lnTo>
                      <a:lnTo>
                        <a:pt x="126" y="40"/>
                      </a:lnTo>
                      <a:lnTo>
                        <a:pt x="122" y="40"/>
                      </a:lnTo>
                      <a:lnTo>
                        <a:pt x="122" y="40"/>
                      </a:lnTo>
                      <a:lnTo>
                        <a:pt x="122" y="40"/>
                      </a:lnTo>
                      <a:lnTo>
                        <a:pt x="120" y="40"/>
                      </a:lnTo>
                      <a:lnTo>
                        <a:pt x="122" y="44"/>
                      </a:lnTo>
                      <a:lnTo>
                        <a:pt x="122" y="40"/>
                      </a:lnTo>
                      <a:lnTo>
                        <a:pt x="122" y="40"/>
                      </a:lnTo>
                      <a:lnTo>
                        <a:pt x="122" y="44"/>
                      </a:lnTo>
                      <a:lnTo>
                        <a:pt x="126" y="42"/>
                      </a:lnTo>
                      <a:lnTo>
                        <a:pt x="124" y="42"/>
                      </a:lnTo>
                      <a:lnTo>
                        <a:pt x="124" y="38"/>
                      </a:lnTo>
                      <a:lnTo>
                        <a:pt x="124" y="38"/>
                      </a:lnTo>
                      <a:lnTo>
                        <a:pt x="124" y="36"/>
                      </a:lnTo>
                      <a:lnTo>
                        <a:pt x="122" y="36"/>
                      </a:lnTo>
                      <a:lnTo>
                        <a:pt x="122" y="36"/>
                      </a:lnTo>
                      <a:lnTo>
                        <a:pt x="120" y="34"/>
                      </a:lnTo>
                      <a:lnTo>
                        <a:pt x="119" y="34"/>
                      </a:lnTo>
                      <a:lnTo>
                        <a:pt x="119" y="34"/>
                      </a:lnTo>
                      <a:lnTo>
                        <a:pt x="117" y="36"/>
                      </a:lnTo>
                      <a:lnTo>
                        <a:pt x="117" y="36"/>
                      </a:lnTo>
                      <a:lnTo>
                        <a:pt x="111" y="40"/>
                      </a:lnTo>
                      <a:lnTo>
                        <a:pt x="111" y="40"/>
                      </a:lnTo>
                      <a:lnTo>
                        <a:pt x="109" y="42"/>
                      </a:lnTo>
                      <a:lnTo>
                        <a:pt x="107" y="44"/>
                      </a:lnTo>
                      <a:lnTo>
                        <a:pt x="107" y="44"/>
                      </a:lnTo>
                      <a:lnTo>
                        <a:pt x="107" y="44"/>
                      </a:lnTo>
                      <a:lnTo>
                        <a:pt x="105" y="45"/>
                      </a:lnTo>
                      <a:lnTo>
                        <a:pt x="107" y="44"/>
                      </a:lnTo>
                      <a:lnTo>
                        <a:pt x="105" y="42"/>
                      </a:lnTo>
                      <a:lnTo>
                        <a:pt x="104" y="40"/>
                      </a:lnTo>
                      <a:lnTo>
                        <a:pt x="104" y="40"/>
                      </a:lnTo>
                      <a:lnTo>
                        <a:pt x="102" y="40"/>
                      </a:lnTo>
                      <a:lnTo>
                        <a:pt x="98" y="42"/>
                      </a:lnTo>
                      <a:lnTo>
                        <a:pt x="96" y="44"/>
                      </a:lnTo>
                      <a:lnTo>
                        <a:pt x="94" y="47"/>
                      </a:lnTo>
                      <a:lnTo>
                        <a:pt x="92" y="49"/>
                      </a:lnTo>
                      <a:lnTo>
                        <a:pt x="90" y="49"/>
                      </a:lnTo>
                      <a:lnTo>
                        <a:pt x="90" y="49"/>
                      </a:lnTo>
                      <a:lnTo>
                        <a:pt x="81" y="53"/>
                      </a:lnTo>
                      <a:lnTo>
                        <a:pt x="79" y="53"/>
                      </a:lnTo>
                      <a:lnTo>
                        <a:pt x="79" y="53"/>
                      </a:lnTo>
                      <a:lnTo>
                        <a:pt x="79" y="53"/>
                      </a:lnTo>
                      <a:lnTo>
                        <a:pt x="77" y="55"/>
                      </a:lnTo>
                      <a:lnTo>
                        <a:pt x="77" y="55"/>
                      </a:lnTo>
                      <a:lnTo>
                        <a:pt x="77" y="57"/>
                      </a:lnTo>
                      <a:lnTo>
                        <a:pt x="77" y="60"/>
                      </a:lnTo>
                      <a:lnTo>
                        <a:pt x="77" y="60"/>
                      </a:lnTo>
                      <a:lnTo>
                        <a:pt x="77" y="64"/>
                      </a:lnTo>
                      <a:lnTo>
                        <a:pt x="77" y="64"/>
                      </a:lnTo>
                      <a:lnTo>
                        <a:pt x="75" y="68"/>
                      </a:lnTo>
                      <a:lnTo>
                        <a:pt x="75" y="68"/>
                      </a:lnTo>
                      <a:lnTo>
                        <a:pt x="75" y="70"/>
                      </a:lnTo>
                      <a:lnTo>
                        <a:pt x="75" y="70"/>
                      </a:lnTo>
                      <a:lnTo>
                        <a:pt x="74" y="74"/>
                      </a:lnTo>
                      <a:lnTo>
                        <a:pt x="68" y="72"/>
                      </a:lnTo>
                      <a:lnTo>
                        <a:pt x="66" y="72"/>
                      </a:lnTo>
                      <a:lnTo>
                        <a:pt x="64" y="72"/>
                      </a:lnTo>
                      <a:lnTo>
                        <a:pt x="62" y="72"/>
                      </a:lnTo>
                      <a:lnTo>
                        <a:pt x="60" y="74"/>
                      </a:lnTo>
                      <a:lnTo>
                        <a:pt x="60" y="74"/>
                      </a:lnTo>
                      <a:lnTo>
                        <a:pt x="59" y="74"/>
                      </a:lnTo>
                      <a:lnTo>
                        <a:pt x="59" y="74"/>
                      </a:lnTo>
                      <a:lnTo>
                        <a:pt x="55" y="75"/>
                      </a:lnTo>
                      <a:lnTo>
                        <a:pt x="55" y="75"/>
                      </a:lnTo>
                      <a:lnTo>
                        <a:pt x="55" y="77"/>
                      </a:lnTo>
                      <a:lnTo>
                        <a:pt x="55" y="75"/>
                      </a:lnTo>
                      <a:lnTo>
                        <a:pt x="53" y="74"/>
                      </a:lnTo>
                      <a:lnTo>
                        <a:pt x="53" y="74"/>
                      </a:lnTo>
                      <a:lnTo>
                        <a:pt x="51" y="74"/>
                      </a:lnTo>
                      <a:lnTo>
                        <a:pt x="51" y="72"/>
                      </a:lnTo>
                      <a:lnTo>
                        <a:pt x="49" y="72"/>
                      </a:lnTo>
                      <a:lnTo>
                        <a:pt x="49" y="72"/>
                      </a:lnTo>
                      <a:lnTo>
                        <a:pt x="47" y="72"/>
                      </a:lnTo>
                      <a:lnTo>
                        <a:pt x="47" y="72"/>
                      </a:lnTo>
                      <a:lnTo>
                        <a:pt x="47" y="70"/>
                      </a:lnTo>
                      <a:lnTo>
                        <a:pt x="45" y="70"/>
                      </a:lnTo>
                      <a:lnTo>
                        <a:pt x="44" y="70"/>
                      </a:lnTo>
                      <a:lnTo>
                        <a:pt x="44" y="70"/>
                      </a:lnTo>
                      <a:lnTo>
                        <a:pt x="42" y="72"/>
                      </a:lnTo>
                      <a:lnTo>
                        <a:pt x="42" y="72"/>
                      </a:lnTo>
                      <a:lnTo>
                        <a:pt x="40" y="74"/>
                      </a:lnTo>
                      <a:lnTo>
                        <a:pt x="40" y="74"/>
                      </a:lnTo>
                      <a:lnTo>
                        <a:pt x="40" y="74"/>
                      </a:lnTo>
                      <a:lnTo>
                        <a:pt x="40" y="77"/>
                      </a:lnTo>
                      <a:lnTo>
                        <a:pt x="40" y="77"/>
                      </a:lnTo>
                      <a:lnTo>
                        <a:pt x="40" y="77"/>
                      </a:lnTo>
                      <a:lnTo>
                        <a:pt x="42" y="79"/>
                      </a:lnTo>
                      <a:lnTo>
                        <a:pt x="42" y="79"/>
                      </a:lnTo>
                      <a:lnTo>
                        <a:pt x="45" y="79"/>
                      </a:lnTo>
                      <a:lnTo>
                        <a:pt x="42" y="77"/>
                      </a:lnTo>
                      <a:lnTo>
                        <a:pt x="42" y="79"/>
                      </a:lnTo>
                      <a:lnTo>
                        <a:pt x="40" y="81"/>
                      </a:lnTo>
                      <a:lnTo>
                        <a:pt x="40" y="81"/>
                      </a:lnTo>
                      <a:lnTo>
                        <a:pt x="40" y="85"/>
                      </a:lnTo>
                      <a:lnTo>
                        <a:pt x="40" y="85"/>
                      </a:lnTo>
                      <a:lnTo>
                        <a:pt x="40" y="87"/>
                      </a:lnTo>
                      <a:lnTo>
                        <a:pt x="42" y="87"/>
                      </a:lnTo>
                      <a:lnTo>
                        <a:pt x="42" y="87"/>
                      </a:lnTo>
                      <a:lnTo>
                        <a:pt x="44" y="85"/>
                      </a:lnTo>
                      <a:lnTo>
                        <a:pt x="42" y="85"/>
                      </a:lnTo>
                      <a:lnTo>
                        <a:pt x="42" y="90"/>
                      </a:lnTo>
                      <a:lnTo>
                        <a:pt x="42" y="90"/>
                      </a:lnTo>
                      <a:lnTo>
                        <a:pt x="42" y="92"/>
                      </a:lnTo>
                      <a:lnTo>
                        <a:pt x="42" y="92"/>
                      </a:lnTo>
                      <a:lnTo>
                        <a:pt x="45" y="90"/>
                      </a:lnTo>
                      <a:lnTo>
                        <a:pt x="42" y="90"/>
                      </a:lnTo>
                      <a:lnTo>
                        <a:pt x="42" y="90"/>
                      </a:lnTo>
                      <a:lnTo>
                        <a:pt x="45" y="90"/>
                      </a:lnTo>
                      <a:lnTo>
                        <a:pt x="42" y="89"/>
                      </a:lnTo>
                      <a:lnTo>
                        <a:pt x="42" y="89"/>
                      </a:lnTo>
                      <a:lnTo>
                        <a:pt x="42" y="90"/>
                      </a:lnTo>
                      <a:lnTo>
                        <a:pt x="42" y="90"/>
                      </a:lnTo>
                      <a:lnTo>
                        <a:pt x="42" y="92"/>
                      </a:lnTo>
                      <a:lnTo>
                        <a:pt x="40" y="96"/>
                      </a:lnTo>
                      <a:lnTo>
                        <a:pt x="40" y="100"/>
                      </a:lnTo>
                      <a:lnTo>
                        <a:pt x="40" y="100"/>
                      </a:lnTo>
                      <a:lnTo>
                        <a:pt x="38" y="102"/>
                      </a:lnTo>
                      <a:lnTo>
                        <a:pt x="36" y="102"/>
                      </a:lnTo>
                      <a:lnTo>
                        <a:pt x="36" y="102"/>
                      </a:lnTo>
                      <a:lnTo>
                        <a:pt x="34" y="104"/>
                      </a:lnTo>
                      <a:lnTo>
                        <a:pt x="34" y="105"/>
                      </a:lnTo>
                      <a:lnTo>
                        <a:pt x="34" y="105"/>
                      </a:lnTo>
                      <a:lnTo>
                        <a:pt x="34" y="107"/>
                      </a:lnTo>
                      <a:lnTo>
                        <a:pt x="34" y="107"/>
                      </a:lnTo>
                      <a:lnTo>
                        <a:pt x="34" y="109"/>
                      </a:lnTo>
                      <a:lnTo>
                        <a:pt x="34" y="111"/>
                      </a:lnTo>
                      <a:lnTo>
                        <a:pt x="32" y="115"/>
                      </a:lnTo>
                      <a:lnTo>
                        <a:pt x="32" y="117"/>
                      </a:lnTo>
                      <a:lnTo>
                        <a:pt x="34" y="119"/>
                      </a:lnTo>
                      <a:lnTo>
                        <a:pt x="34" y="119"/>
                      </a:lnTo>
                      <a:lnTo>
                        <a:pt x="36" y="122"/>
                      </a:lnTo>
                      <a:lnTo>
                        <a:pt x="36" y="122"/>
                      </a:lnTo>
                      <a:lnTo>
                        <a:pt x="36" y="122"/>
                      </a:lnTo>
                      <a:lnTo>
                        <a:pt x="36" y="124"/>
                      </a:lnTo>
                      <a:lnTo>
                        <a:pt x="36" y="126"/>
                      </a:lnTo>
                      <a:lnTo>
                        <a:pt x="36" y="126"/>
                      </a:lnTo>
                      <a:lnTo>
                        <a:pt x="36" y="128"/>
                      </a:lnTo>
                      <a:lnTo>
                        <a:pt x="36" y="130"/>
                      </a:lnTo>
                      <a:lnTo>
                        <a:pt x="38" y="130"/>
                      </a:lnTo>
                      <a:lnTo>
                        <a:pt x="38" y="132"/>
                      </a:lnTo>
                      <a:lnTo>
                        <a:pt x="38" y="132"/>
                      </a:lnTo>
                      <a:lnTo>
                        <a:pt x="38" y="134"/>
                      </a:lnTo>
                      <a:lnTo>
                        <a:pt x="36" y="136"/>
                      </a:lnTo>
                      <a:lnTo>
                        <a:pt x="36" y="136"/>
                      </a:lnTo>
                      <a:lnTo>
                        <a:pt x="34" y="139"/>
                      </a:lnTo>
                      <a:lnTo>
                        <a:pt x="34" y="139"/>
                      </a:lnTo>
                      <a:lnTo>
                        <a:pt x="30" y="145"/>
                      </a:lnTo>
                      <a:lnTo>
                        <a:pt x="30" y="145"/>
                      </a:lnTo>
                      <a:lnTo>
                        <a:pt x="28" y="154"/>
                      </a:lnTo>
                      <a:lnTo>
                        <a:pt x="30" y="156"/>
                      </a:lnTo>
                      <a:lnTo>
                        <a:pt x="28" y="154"/>
                      </a:lnTo>
                      <a:lnTo>
                        <a:pt x="25" y="164"/>
                      </a:lnTo>
                      <a:lnTo>
                        <a:pt x="23" y="167"/>
                      </a:lnTo>
                      <a:lnTo>
                        <a:pt x="19" y="171"/>
                      </a:lnTo>
                      <a:lnTo>
                        <a:pt x="19" y="171"/>
                      </a:lnTo>
                      <a:lnTo>
                        <a:pt x="19" y="173"/>
                      </a:lnTo>
                      <a:lnTo>
                        <a:pt x="17" y="173"/>
                      </a:lnTo>
                      <a:lnTo>
                        <a:pt x="13" y="188"/>
                      </a:lnTo>
                      <a:lnTo>
                        <a:pt x="13" y="188"/>
                      </a:lnTo>
                      <a:lnTo>
                        <a:pt x="13" y="192"/>
                      </a:lnTo>
                      <a:lnTo>
                        <a:pt x="13" y="194"/>
                      </a:lnTo>
                      <a:lnTo>
                        <a:pt x="15" y="194"/>
                      </a:lnTo>
                      <a:lnTo>
                        <a:pt x="13" y="194"/>
                      </a:lnTo>
                      <a:lnTo>
                        <a:pt x="13" y="196"/>
                      </a:lnTo>
                      <a:lnTo>
                        <a:pt x="12" y="198"/>
                      </a:lnTo>
                      <a:lnTo>
                        <a:pt x="12" y="198"/>
                      </a:lnTo>
                      <a:lnTo>
                        <a:pt x="8" y="209"/>
                      </a:lnTo>
                      <a:lnTo>
                        <a:pt x="6" y="211"/>
                      </a:lnTo>
                      <a:lnTo>
                        <a:pt x="2" y="214"/>
                      </a:lnTo>
                      <a:lnTo>
                        <a:pt x="0" y="216"/>
                      </a:lnTo>
                      <a:lnTo>
                        <a:pt x="0" y="216"/>
                      </a:lnTo>
                      <a:lnTo>
                        <a:pt x="0" y="218"/>
                      </a:lnTo>
                      <a:lnTo>
                        <a:pt x="0" y="220"/>
                      </a:lnTo>
                      <a:lnTo>
                        <a:pt x="0" y="220"/>
                      </a:lnTo>
                      <a:lnTo>
                        <a:pt x="0" y="228"/>
                      </a:lnTo>
                      <a:lnTo>
                        <a:pt x="0" y="228"/>
                      </a:lnTo>
                      <a:lnTo>
                        <a:pt x="2" y="241"/>
                      </a:lnTo>
                      <a:lnTo>
                        <a:pt x="2" y="241"/>
                      </a:lnTo>
                      <a:lnTo>
                        <a:pt x="4" y="252"/>
                      </a:lnTo>
                      <a:lnTo>
                        <a:pt x="4" y="261"/>
                      </a:lnTo>
                      <a:lnTo>
                        <a:pt x="6" y="269"/>
                      </a:lnTo>
                      <a:lnTo>
                        <a:pt x="6" y="269"/>
                      </a:lnTo>
                      <a:lnTo>
                        <a:pt x="8" y="284"/>
                      </a:lnTo>
                      <a:lnTo>
                        <a:pt x="8" y="284"/>
                      </a:lnTo>
                      <a:lnTo>
                        <a:pt x="10" y="286"/>
                      </a:lnTo>
                      <a:lnTo>
                        <a:pt x="12" y="286"/>
                      </a:lnTo>
                      <a:lnTo>
                        <a:pt x="12" y="286"/>
                      </a:lnTo>
                      <a:lnTo>
                        <a:pt x="12" y="286"/>
                      </a:lnTo>
                      <a:lnTo>
                        <a:pt x="13" y="286"/>
                      </a:lnTo>
                      <a:lnTo>
                        <a:pt x="15" y="284"/>
                      </a:lnTo>
                      <a:lnTo>
                        <a:pt x="15" y="284"/>
                      </a:lnTo>
                      <a:lnTo>
                        <a:pt x="15" y="284"/>
                      </a:lnTo>
                      <a:lnTo>
                        <a:pt x="13" y="280"/>
                      </a:lnTo>
                      <a:lnTo>
                        <a:pt x="15" y="284"/>
                      </a:lnTo>
                      <a:lnTo>
                        <a:pt x="15" y="284"/>
                      </a:lnTo>
                      <a:lnTo>
                        <a:pt x="17" y="284"/>
                      </a:lnTo>
                      <a:lnTo>
                        <a:pt x="17" y="284"/>
                      </a:lnTo>
                      <a:lnTo>
                        <a:pt x="19" y="284"/>
                      </a:lnTo>
                      <a:lnTo>
                        <a:pt x="19" y="284"/>
                      </a:lnTo>
                      <a:lnTo>
                        <a:pt x="21" y="282"/>
                      </a:lnTo>
                      <a:lnTo>
                        <a:pt x="21" y="282"/>
                      </a:lnTo>
                      <a:lnTo>
                        <a:pt x="25" y="282"/>
                      </a:lnTo>
                      <a:lnTo>
                        <a:pt x="27" y="282"/>
                      </a:lnTo>
                      <a:lnTo>
                        <a:pt x="27" y="282"/>
                      </a:lnTo>
                      <a:lnTo>
                        <a:pt x="28" y="280"/>
                      </a:lnTo>
                      <a:lnTo>
                        <a:pt x="27" y="278"/>
                      </a:lnTo>
                      <a:lnTo>
                        <a:pt x="27" y="282"/>
                      </a:lnTo>
                      <a:lnTo>
                        <a:pt x="32" y="282"/>
                      </a:lnTo>
                      <a:lnTo>
                        <a:pt x="34" y="282"/>
                      </a:lnTo>
                      <a:lnTo>
                        <a:pt x="38" y="282"/>
                      </a:lnTo>
                      <a:lnTo>
                        <a:pt x="38" y="282"/>
                      </a:lnTo>
                      <a:lnTo>
                        <a:pt x="40" y="284"/>
                      </a:lnTo>
                      <a:lnTo>
                        <a:pt x="42" y="280"/>
                      </a:lnTo>
                      <a:lnTo>
                        <a:pt x="40" y="282"/>
                      </a:lnTo>
                      <a:lnTo>
                        <a:pt x="40" y="284"/>
                      </a:lnTo>
                      <a:lnTo>
                        <a:pt x="42" y="280"/>
                      </a:lnTo>
                      <a:lnTo>
                        <a:pt x="40" y="282"/>
                      </a:lnTo>
                      <a:lnTo>
                        <a:pt x="40" y="284"/>
                      </a:lnTo>
                      <a:lnTo>
                        <a:pt x="40" y="284"/>
                      </a:lnTo>
                      <a:lnTo>
                        <a:pt x="42" y="284"/>
                      </a:lnTo>
                      <a:lnTo>
                        <a:pt x="42" y="286"/>
                      </a:lnTo>
                      <a:lnTo>
                        <a:pt x="44" y="286"/>
                      </a:lnTo>
                      <a:lnTo>
                        <a:pt x="44" y="286"/>
                      </a:lnTo>
                      <a:lnTo>
                        <a:pt x="45" y="286"/>
                      </a:lnTo>
                      <a:lnTo>
                        <a:pt x="45" y="286"/>
                      </a:lnTo>
                      <a:lnTo>
                        <a:pt x="45" y="286"/>
                      </a:lnTo>
                      <a:lnTo>
                        <a:pt x="47" y="286"/>
                      </a:lnTo>
                      <a:lnTo>
                        <a:pt x="49" y="284"/>
                      </a:lnTo>
                      <a:lnTo>
                        <a:pt x="47" y="282"/>
                      </a:lnTo>
                      <a:lnTo>
                        <a:pt x="47" y="286"/>
                      </a:lnTo>
                      <a:lnTo>
                        <a:pt x="47" y="286"/>
                      </a:lnTo>
                      <a:lnTo>
                        <a:pt x="47" y="286"/>
                      </a:lnTo>
                      <a:lnTo>
                        <a:pt x="49" y="286"/>
                      </a:lnTo>
                      <a:lnTo>
                        <a:pt x="51" y="286"/>
                      </a:lnTo>
                      <a:lnTo>
                        <a:pt x="51" y="284"/>
                      </a:lnTo>
                      <a:lnTo>
                        <a:pt x="51" y="284"/>
                      </a:lnTo>
                      <a:lnTo>
                        <a:pt x="53" y="284"/>
                      </a:lnTo>
                      <a:lnTo>
                        <a:pt x="53" y="282"/>
                      </a:lnTo>
                      <a:lnTo>
                        <a:pt x="55" y="282"/>
                      </a:lnTo>
                      <a:lnTo>
                        <a:pt x="55" y="280"/>
                      </a:lnTo>
                      <a:lnTo>
                        <a:pt x="55" y="280"/>
                      </a:lnTo>
                      <a:lnTo>
                        <a:pt x="55" y="278"/>
                      </a:lnTo>
                      <a:lnTo>
                        <a:pt x="55" y="278"/>
                      </a:lnTo>
                      <a:lnTo>
                        <a:pt x="55" y="276"/>
                      </a:lnTo>
                      <a:lnTo>
                        <a:pt x="55" y="274"/>
                      </a:lnTo>
                      <a:lnTo>
                        <a:pt x="55" y="274"/>
                      </a:lnTo>
                      <a:lnTo>
                        <a:pt x="57" y="274"/>
                      </a:lnTo>
                      <a:lnTo>
                        <a:pt x="57" y="273"/>
                      </a:lnTo>
                      <a:lnTo>
                        <a:pt x="59" y="273"/>
                      </a:lnTo>
                      <a:lnTo>
                        <a:pt x="64" y="273"/>
                      </a:lnTo>
                      <a:lnTo>
                        <a:pt x="64" y="273"/>
                      </a:lnTo>
                      <a:lnTo>
                        <a:pt x="66" y="273"/>
                      </a:lnTo>
                      <a:lnTo>
                        <a:pt x="66" y="273"/>
                      </a:lnTo>
                      <a:lnTo>
                        <a:pt x="66" y="269"/>
                      </a:lnTo>
                      <a:lnTo>
                        <a:pt x="64" y="271"/>
                      </a:lnTo>
                      <a:lnTo>
                        <a:pt x="66" y="273"/>
                      </a:lnTo>
                      <a:lnTo>
                        <a:pt x="66" y="273"/>
                      </a:lnTo>
                      <a:lnTo>
                        <a:pt x="66" y="273"/>
                      </a:lnTo>
                      <a:lnTo>
                        <a:pt x="70" y="276"/>
                      </a:lnTo>
                      <a:lnTo>
                        <a:pt x="70" y="276"/>
                      </a:lnTo>
                      <a:lnTo>
                        <a:pt x="70" y="278"/>
                      </a:lnTo>
                      <a:lnTo>
                        <a:pt x="70" y="278"/>
                      </a:lnTo>
                      <a:lnTo>
                        <a:pt x="74" y="276"/>
                      </a:lnTo>
                      <a:lnTo>
                        <a:pt x="70" y="276"/>
                      </a:lnTo>
                      <a:lnTo>
                        <a:pt x="70" y="280"/>
                      </a:lnTo>
                      <a:lnTo>
                        <a:pt x="70" y="280"/>
                      </a:lnTo>
                      <a:lnTo>
                        <a:pt x="70" y="280"/>
                      </a:lnTo>
                      <a:lnTo>
                        <a:pt x="70" y="280"/>
                      </a:lnTo>
                      <a:lnTo>
                        <a:pt x="72" y="284"/>
                      </a:lnTo>
                      <a:lnTo>
                        <a:pt x="74" y="284"/>
                      </a:lnTo>
                      <a:lnTo>
                        <a:pt x="75" y="286"/>
                      </a:lnTo>
                      <a:lnTo>
                        <a:pt x="77" y="284"/>
                      </a:lnTo>
                      <a:lnTo>
                        <a:pt x="74" y="284"/>
                      </a:lnTo>
                      <a:lnTo>
                        <a:pt x="75" y="286"/>
                      </a:lnTo>
                      <a:lnTo>
                        <a:pt x="75" y="286"/>
                      </a:lnTo>
                      <a:lnTo>
                        <a:pt x="75" y="286"/>
                      </a:lnTo>
                      <a:lnTo>
                        <a:pt x="75" y="288"/>
                      </a:lnTo>
                      <a:lnTo>
                        <a:pt x="75" y="290"/>
                      </a:lnTo>
                      <a:lnTo>
                        <a:pt x="75" y="290"/>
                      </a:lnTo>
                      <a:lnTo>
                        <a:pt x="75" y="290"/>
                      </a:lnTo>
                      <a:lnTo>
                        <a:pt x="77" y="291"/>
                      </a:lnTo>
                      <a:lnTo>
                        <a:pt x="81" y="291"/>
                      </a:lnTo>
                      <a:lnTo>
                        <a:pt x="81" y="288"/>
                      </a:lnTo>
                      <a:lnTo>
                        <a:pt x="79" y="290"/>
                      </a:lnTo>
                      <a:lnTo>
                        <a:pt x="79" y="291"/>
                      </a:lnTo>
                      <a:lnTo>
                        <a:pt x="79" y="291"/>
                      </a:lnTo>
                      <a:lnTo>
                        <a:pt x="83" y="290"/>
                      </a:lnTo>
                      <a:lnTo>
                        <a:pt x="79" y="290"/>
                      </a:lnTo>
                      <a:lnTo>
                        <a:pt x="79" y="291"/>
                      </a:lnTo>
                      <a:lnTo>
                        <a:pt x="79" y="293"/>
                      </a:lnTo>
                      <a:lnTo>
                        <a:pt x="79" y="293"/>
                      </a:lnTo>
                      <a:lnTo>
                        <a:pt x="81" y="295"/>
                      </a:lnTo>
                      <a:lnTo>
                        <a:pt x="81" y="295"/>
                      </a:lnTo>
                      <a:lnTo>
                        <a:pt x="81" y="297"/>
                      </a:lnTo>
                      <a:lnTo>
                        <a:pt x="83" y="297"/>
                      </a:lnTo>
                      <a:lnTo>
                        <a:pt x="83" y="297"/>
                      </a:lnTo>
                      <a:lnTo>
                        <a:pt x="85" y="299"/>
                      </a:lnTo>
                      <a:lnTo>
                        <a:pt x="85" y="299"/>
                      </a:lnTo>
                      <a:lnTo>
                        <a:pt x="87" y="297"/>
                      </a:lnTo>
                      <a:lnTo>
                        <a:pt x="89" y="295"/>
                      </a:lnTo>
                      <a:lnTo>
                        <a:pt x="89" y="295"/>
                      </a:lnTo>
                      <a:lnTo>
                        <a:pt x="90" y="290"/>
                      </a:lnTo>
                      <a:lnTo>
                        <a:pt x="89" y="288"/>
                      </a:lnTo>
                      <a:lnTo>
                        <a:pt x="90" y="290"/>
                      </a:lnTo>
                      <a:lnTo>
                        <a:pt x="96" y="278"/>
                      </a:lnTo>
                      <a:lnTo>
                        <a:pt x="96" y="278"/>
                      </a:lnTo>
                      <a:lnTo>
                        <a:pt x="100" y="269"/>
                      </a:lnTo>
                      <a:lnTo>
                        <a:pt x="100" y="269"/>
                      </a:lnTo>
                      <a:lnTo>
                        <a:pt x="104" y="258"/>
                      </a:lnTo>
                      <a:lnTo>
                        <a:pt x="104" y="258"/>
                      </a:lnTo>
                      <a:lnTo>
                        <a:pt x="109" y="246"/>
                      </a:lnTo>
                      <a:lnTo>
                        <a:pt x="105" y="244"/>
                      </a:lnTo>
                      <a:lnTo>
                        <a:pt x="109" y="246"/>
                      </a:lnTo>
                      <a:lnTo>
                        <a:pt x="111" y="239"/>
                      </a:lnTo>
                      <a:lnTo>
                        <a:pt x="109" y="237"/>
                      </a:lnTo>
                      <a:lnTo>
                        <a:pt x="107" y="239"/>
                      </a:lnTo>
                      <a:lnTo>
                        <a:pt x="107" y="241"/>
                      </a:lnTo>
                      <a:lnTo>
                        <a:pt x="109" y="244"/>
                      </a:lnTo>
                      <a:lnTo>
                        <a:pt x="109" y="244"/>
                      </a:lnTo>
                      <a:lnTo>
                        <a:pt x="111" y="244"/>
                      </a:lnTo>
                      <a:lnTo>
                        <a:pt x="111" y="246"/>
                      </a:lnTo>
                      <a:lnTo>
                        <a:pt x="113" y="246"/>
                      </a:lnTo>
                      <a:lnTo>
                        <a:pt x="113" y="243"/>
                      </a:lnTo>
                      <a:lnTo>
                        <a:pt x="111" y="244"/>
                      </a:lnTo>
                      <a:lnTo>
                        <a:pt x="111" y="246"/>
                      </a:lnTo>
                      <a:lnTo>
                        <a:pt x="113" y="243"/>
                      </a:lnTo>
                      <a:lnTo>
                        <a:pt x="111" y="243"/>
                      </a:lnTo>
                      <a:lnTo>
                        <a:pt x="111" y="244"/>
                      </a:lnTo>
                      <a:lnTo>
                        <a:pt x="111" y="246"/>
                      </a:lnTo>
                      <a:lnTo>
                        <a:pt x="111" y="246"/>
                      </a:lnTo>
                      <a:lnTo>
                        <a:pt x="111" y="248"/>
                      </a:lnTo>
                      <a:lnTo>
                        <a:pt x="111" y="248"/>
                      </a:lnTo>
                      <a:lnTo>
                        <a:pt x="113" y="248"/>
                      </a:lnTo>
                      <a:lnTo>
                        <a:pt x="113" y="248"/>
                      </a:lnTo>
                      <a:lnTo>
                        <a:pt x="115" y="248"/>
                      </a:lnTo>
                      <a:lnTo>
                        <a:pt x="117" y="246"/>
                      </a:lnTo>
                      <a:lnTo>
                        <a:pt x="113" y="248"/>
                      </a:lnTo>
                      <a:lnTo>
                        <a:pt x="113" y="248"/>
                      </a:lnTo>
                      <a:lnTo>
                        <a:pt x="117" y="246"/>
                      </a:lnTo>
                      <a:lnTo>
                        <a:pt x="113" y="246"/>
                      </a:lnTo>
                      <a:lnTo>
                        <a:pt x="113" y="248"/>
                      </a:lnTo>
                      <a:lnTo>
                        <a:pt x="113" y="248"/>
                      </a:lnTo>
                      <a:lnTo>
                        <a:pt x="113" y="250"/>
                      </a:lnTo>
                      <a:lnTo>
                        <a:pt x="113" y="250"/>
                      </a:lnTo>
                      <a:lnTo>
                        <a:pt x="115" y="252"/>
                      </a:lnTo>
                      <a:lnTo>
                        <a:pt x="115" y="252"/>
                      </a:lnTo>
                      <a:lnTo>
                        <a:pt x="117" y="252"/>
                      </a:lnTo>
                      <a:lnTo>
                        <a:pt x="124" y="256"/>
                      </a:lnTo>
                      <a:lnTo>
                        <a:pt x="124" y="256"/>
                      </a:lnTo>
                      <a:lnTo>
                        <a:pt x="126" y="256"/>
                      </a:lnTo>
                      <a:lnTo>
                        <a:pt x="126" y="256"/>
                      </a:lnTo>
                      <a:lnTo>
                        <a:pt x="130" y="256"/>
                      </a:lnTo>
                      <a:lnTo>
                        <a:pt x="132" y="256"/>
                      </a:lnTo>
                      <a:lnTo>
                        <a:pt x="132" y="256"/>
                      </a:lnTo>
                      <a:lnTo>
                        <a:pt x="134" y="252"/>
                      </a:lnTo>
                      <a:lnTo>
                        <a:pt x="130" y="254"/>
                      </a:lnTo>
                      <a:lnTo>
                        <a:pt x="132" y="256"/>
                      </a:lnTo>
                      <a:lnTo>
                        <a:pt x="132" y="256"/>
                      </a:lnTo>
                      <a:lnTo>
                        <a:pt x="132" y="258"/>
                      </a:lnTo>
                      <a:lnTo>
                        <a:pt x="132" y="258"/>
                      </a:lnTo>
                      <a:lnTo>
                        <a:pt x="132" y="258"/>
                      </a:lnTo>
                      <a:lnTo>
                        <a:pt x="134" y="259"/>
                      </a:lnTo>
                      <a:lnTo>
                        <a:pt x="134" y="259"/>
                      </a:lnTo>
                      <a:lnTo>
                        <a:pt x="134" y="261"/>
                      </a:lnTo>
                      <a:lnTo>
                        <a:pt x="136" y="261"/>
                      </a:lnTo>
                      <a:lnTo>
                        <a:pt x="136" y="261"/>
                      </a:lnTo>
                      <a:lnTo>
                        <a:pt x="137" y="259"/>
                      </a:lnTo>
                      <a:lnTo>
                        <a:pt x="136" y="261"/>
                      </a:lnTo>
                      <a:lnTo>
                        <a:pt x="136" y="263"/>
                      </a:lnTo>
                      <a:lnTo>
                        <a:pt x="136" y="263"/>
                      </a:lnTo>
                      <a:lnTo>
                        <a:pt x="136" y="265"/>
                      </a:lnTo>
                      <a:lnTo>
                        <a:pt x="137" y="265"/>
                      </a:lnTo>
                      <a:lnTo>
                        <a:pt x="137" y="267"/>
                      </a:lnTo>
                      <a:lnTo>
                        <a:pt x="137" y="267"/>
                      </a:lnTo>
                      <a:lnTo>
                        <a:pt x="139" y="269"/>
                      </a:lnTo>
                      <a:lnTo>
                        <a:pt x="139" y="269"/>
                      </a:lnTo>
                      <a:lnTo>
                        <a:pt x="143" y="271"/>
                      </a:lnTo>
                      <a:lnTo>
                        <a:pt x="143" y="271"/>
                      </a:lnTo>
                      <a:lnTo>
                        <a:pt x="145" y="269"/>
                      </a:lnTo>
                      <a:lnTo>
                        <a:pt x="143" y="269"/>
                      </a:lnTo>
                      <a:lnTo>
                        <a:pt x="143" y="271"/>
                      </a:lnTo>
                      <a:lnTo>
                        <a:pt x="143" y="273"/>
                      </a:lnTo>
                      <a:lnTo>
                        <a:pt x="145" y="274"/>
                      </a:lnTo>
                      <a:lnTo>
                        <a:pt x="145" y="274"/>
                      </a:lnTo>
                      <a:lnTo>
                        <a:pt x="147" y="274"/>
                      </a:lnTo>
                      <a:lnTo>
                        <a:pt x="152" y="274"/>
                      </a:lnTo>
                      <a:lnTo>
                        <a:pt x="152" y="274"/>
                      </a:lnTo>
                      <a:lnTo>
                        <a:pt x="158" y="274"/>
                      </a:lnTo>
                      <a:lnTo>
                        <a:pt x="158" y="274"/>
                      </a:lnTo>
                      <a:lnTo>
                        <a:pt x="162" y="273"/>
                      </a:lnTo>
                      <a:lnTo>
                        <a:pt x="162" y="273"/>
                      </a:lnTo>
                      <a:lnTo>
                        <a:pt x="166" y="271"/>
                      </a:lnTo>
                      <a:lnTo>
                        <a:pt x="166" y="271"/>
                      </a:lnTo>
                      <a:lnTo>
                        <a:pt x="166" y="271"/>
                      </a:lnTo>
                      <a:lnTo>
                        <a:pt x="167" y="271"/>
                      </a:lnTo>
                      <a:lnTo>
                        <a:pt x="167" y="273"/>
                      </a:lnTo>
                      <a:lnTo>
                        <a:pt x="169" y="273"/>
                      </a:lnTo>
                      <a:lnTo>
                        <a:pt x="171" y="271"/>
                      </a:lnTo>
                      <a:lnTo>
                        <a:pt x="171" y="271"/>
                      </a:lnTo>
                      <a:lnTo>
                        <a:pt x="171" y="271"/>
                      </a:lnTo>
                      <a:lnTo>
                        <a:pt x="173" y="271"/>
                      </a:lnTo>
                      <a:lnTo>
                        <a:pt x="177" y="269"/>
                      </a:lnTo>
                      <a:lnTo>
                        <a:pt x="179" y="269"/>
                      </a:lnTo>
                      <a:lnTo>
                        <a:pt x="181" y="269"/>
                      </a:lnTo>
                      <a:lnTo>
                        <a:pt x="182" y="267"/>
                      </a:lnTo>
                      <a:lnTo>
                        <a:pt x="182" y="267"/>
                      </a:lnTo>
                      <a:lnTo>
                        <a:pt x="184" y="265"/>
                      </a:lnTo>
                      <a:lnTo>
                        <a:pt x="186" y="265"/>
                      </a:lnTo>
                      <a:lnTo>
                        <a:pt x="188" y="263"/>
                      </a:lnTo>
                      <a:lnTo>
                        <a:pt x="188" y="263"/>
                      </a:lnTo>
                      <a:lnTo>
                        <a:pt x="190" y="263"/>
                      </a:lnTo>
                      <a:lnTo>
                        <a:pt x="190" y="261"/>
                      </a:lnTo>
                      <a:lnTo>
                        <a:pt x="190" y="261"/>
                      </a:lnTo>
                      <a:lnTo>
                        <a:pt x="192" y="259"/>
                      </a:lnTo>
                      <a:lnTo>
                        <a:pt x="192" y="256"/>
                      </a:lnTo>
                      <a:lnTo>
                        <a:pt x="192" y="256"/>
                      </a:lnTo>
                      <a:lnTo>
                        <a:pt x="190" y="254"/>
                      </a:lnTo>
                      <a:lnTo>
                        <a:pt x="186" y="256"/>
                      </a:lnTo>
                      <a:lnTo>
                        <a:pt x="186" y="256"/>
                      </a:lnTo>
                      <a:lnTo>
                        <a:pt x="186" y="256"/>
                      </a:lnTo>
                      <a:lnTo>
                        <a:pt x="188" y="258"/>
                      </a:lnTo>
                      <a:lnTo>
                        <a:pt x="192" y="258"/>
                      </a:lnTo>
                      <a:lnTo>
                        <a:pt x="192" y="258"/>
                      </a:lnTo>
                      <a:lnTo>
                        <a:pt x="192" y="258"/>
                      </a:lnTo>
                      <a:lnTo>
                        <a:pt x="194" y="258"/>
                      </a:lnTo>
                      <a:lnTo>
                        <a:pt x="194" y="258"/>
                      </a:lnTo>
                      <a:lnTo>
                        <a:pt x="194" y="259"/>
                      </a:lnTo>
                      <a:lnTo>
                        <a:pt x="196" y="259"/>
                      </a:lnTo>
                      <a:lnTo>
                        <a:pt x="197" y="263"/>
                      </a:lnTo>
                      <a:lnTo>
                        <a:pt x="199" y="269"/>
                      </a:lnTo>
                      <a:lnTo>
                        <a:pt x="199" y="269"/>
                      </a:lnTo>
                      <a:lnTo>
                        <a:pt x="201" y="271"/>
                      </a:lnTo>
                      <a:lnTo>
                        <a:pt x="201" y="271"/>
                      </a:lnTo>
                      <a:lnTo>
                        <a:pt x="203" y="273"/>
                      </a:lnTo>
                      <a:lnTo>
                        <a:pt x="205" y="273"/>
                      </a:lnTo>
                      <a:lnTo>
                        <a:pt x="205" y="273"/>
                      </a:lnTo>
                      <a:lnTo>
                        <a:pt x="209" y="271"/>
                      </a:lnTo>
                      <a:lnTo>
                        <a:pt x="209" y="269"/>
                      </a:lnTo>
                      <a:lnTo>
                        <a:pt x="211" y="269"/>
                      </a:lnTo>
                      <a:lnTo>
                        <a:pt x="207" y="267"/>
                      </a:lnTo>
                      <a:lnTo>
                        <a:pt x="209" y="269"/>
                      </a:lnTo>
                      <a:lnTo>
                        <a:pt x="209" y="269"/>
                      </a:lnTo>
                      <a:lnTo>
                        <a:pt x="213" y="271"/>
                      </a:lnTo>
                      <a:lnTo>
                        <a:pt x="213" y="271"/>
                      </a:lnTo>
                      <a:lnTo>
                        <a:pt x="214" y="271"/>
                      </a:lnTo>
                      <a:lnTo>
                        <a:pt x="216" y="271"/>
                      </a:lnTo>
                      <a:lnTo>
                        <a:pt x="222" y="269"/>
                      </a:lnTo>
                      <a:lnTo>
                        <a:pt x="222" y="269"/>
                      </a:lnTo>
                      <a:lnTo>
                        <a:pt x="226" y="267"/>
                      </a:lnTo>
                      <a:lnTo>
                        <a:pt x="226" y="265"/>
                      </a:lnTo>
                      <a:lnTo>
                        <a:pt x="228" y="263"/>
                      </a:lnTo>
                      <a:lnTo>
                        <a:pt x="228" y="263"/>
                      </a:lnTo>
                      <a:lnTo>
                        <a:pt x="229" y="261"/>
                      </a:lnTo>
                      <a:lnTo>
                        <a:pt x="226" y="259"/>
                      </a:lnTo>
                      <a:lnTo>
                        <a:pt x="226" y="263"/>
                      </a:lnTo>
                      <a:lnTo>
                        <a:pt x="226" y="263"/>
                      </a:lnTo>
                      <a:lnTo>
                        <a:pt x="226" y="263"/>
                      </a:lnTo>
                      <a:lnTo>
                        <a:pt x="228" y="265"/>
                      </a:lnTo>
                      <a:lnTo>
                        <a:pt x="228" y="265"/>
                      </a:lnTo>
                      <a:lnTo>
                        <a:pt x="228" y="267"/>
                      </a:lnTo>
                      <a:lnTo>
                        <a:pt x="229" y="267"/>
                      </a:lnTo>
                      <a:lnTo>
                        <a:pt x="229" y="267"/>
                      </a:lnTo>
                      <a:lnTo>
                        <a:pt x="231" y="267"/>
                      </a:lnTo>
                      <a:lnTo>
                        <a:pt x="231" y="267"/>
                      </a:lnTo>
                      <a:lnTo>
                        <a:pt x="231" y="265"/>
                      </a:lnTo>
                      <a:lnTo>
                        <a:pt x="229" y="267"/>
                      </a:lnTo>
                      <a:lnTo>
                        <a:pt x="233" y="269"/>
                      </a:lnTo>
                      <a:lnTo>
                        <a:pt x="235" y="269"/>
                      </a:lnTo>
                      <a:lnTo>
                        <a:pt x="237" y="269"/>
                      </a:lnTo>
                      <a:lnTo>
                        <a:pt x="237" y="269"/>
                      </a:lnTo>
                      <a:lnTo>
                        <a:pt x="241" y="269"/>
                      </a:lnTo>
                      <a:lnTo>
                        <a:pt x="241" y="269"/>
                      </a:lnTo>
                      <a:lnTo>
                        <a:pt x="243" y="269"/>
                      </a:lnTo>
                      <a:lnTo>
                        <a:pt x="244" y="269"/>
                      </a:lnTo>
                      <a:lnTo>
                        <a:pt x="246" y="269"/>
                      </a:lnTo>
                      <a:lnTo>
                        <a:pt x="250" y="273"/>
                      </a:lnTo>
                      <a:lnTo>
                        <a:pt x="250" y="273"/>
                      </a:lnTo>
                      <a:lnTo>
                        <a:pt x="250" y="274"/>
                      </a:lnTo>
                      <a:lnTo>
                        <a:pt x="252" y="274"/>
                      </a:lnTo>
                      <a:lnTo>
                        <a:pt x="254" y="274"/>
                      </a:lnTo>
                      <a:lnTo>
                        <a:pt x="254" y="274"/>
                      </a:lnTo>
                      <a:lnTo>
                        <a:pt x="256" y="274"/>
                      </a:lnTo>
                      <a:lnTo>
                        <a:pt x="258" y="273"/>
                      </a:lnTo>
                      <a:lnTo>
                        <a:pt x="259" y="273"/>
                      </a:lnTo>
                      <a:lnTo>
                        <a:pt x="259" y="273"/>
                      </a:lnTo>
                      <a:lnTo>
                        <a:pt x="259" y="269"/>
                      </a:lnTo>
                      <a:lnTo>
                        <a:pt x="258" y="273"/>
                      </a:lnTo>
                      <a:lnTo>
                        <a:pt x="261" y="273"/>
                      </a:lnTo>
                      <a:lnTo>
                        <a:pt x="261" y="273"/>
                      </a:lnTo>
                      <a:lnTo>
                        <a:pt x="263" y="273"/>
                      </a:lnTo>
                      <a:lnTo>
                        <a:pt x="263" y="273"/>
                      </a:lnTo>
                      <a:lnTo>
                        <a:pt x="267" y="271"/>
                      </a:lnTo>
                      <a:lnTo>
                        <a:pt x="267" y="271"/>
                      </a:lnTo>
                      <a:lnTo>
                        <a:pt x="273" y="273"/>
                      </a:lnTo>
                      <a:lnTo>
                        <a:pt x="276" y="274"/>
                      </a:lnTo>
                      <a:lnTo>
                        <a:pt x="278" y="274"/>
                      </a:lnTo>
                      <a:lnTo>
                        <a:pt x="288" y="284"/>
                      </a:lnTo>
                      <a:lnTo>
                        <a:pt x="290" y="286"/>
                      </a:lnTo>
                      <a:lnTo>
                        <a:pt x="293" y="288"/>
                      </a:lnTo>
                      <a:lnTo>
                        <a:pt x="293" y="288"/>
                      </a:lnTo>
                      <a:lnTo>
                        <a:pt x="301" y="291"/>
                      </a:lnTo>
                      <a:lnTo>
                        <a:pt x="301" y="291"/>
                      </a:lnTo>
                      <a:lnTo>
                        <a:pt x="303" y="291"/>
                      </a:lnTo>
                      <a:lnTo>
                        <a:pt x="305" y="291"/>
                      </a:lnTo>
                      <a:lnTo>
                        <a:pt x="310" y="293"/>
                      </a:lnTo>
                      <a:lnTo>
                        <a:pt x="314" y="295"/>
                      </a:lnTo>
                      <a:lnTo>
                        <a:pt x="318" y="297"/>
                      </a:lnTo>
                      <a:lnTo>
                        <a:pt x="325" y="305"/>
                      </a:lnTo>
                      <a:lnTo>
                        <a:pt x="327" y="303"/>
                      </a:lnTo>
                      <a:lnTo>
                        <a:pt x="325" y="305"/>
                      </a:lnTo>
                      <a:lnTo>
                        <a:pt x="333" y="314"/>
                      </a:lnTo>
                      <a:lnTo>
                        <a:pt x="338" y="323"/>
                      </a:lnTo>
                      <a:lnTo>
                        <a:pt x="342" y="333"/>
                      </a:lnTo>
                      <a:lnTo>
                        <a:pt x="344" y="333"/>
                      </a:lnTo>
                      <a:lnTo>
                        <a:pt x="346" y="335"/>
                      </a:lnTo>
                      <a:lnTo>
                        <a:pt x="346" y="336"/>
                      </a:lnTo>
                      <a:lnTo>
                        <a:pt x="355" y="342"/>
                      </a:lnTo>
                      <a:lnTo>
                        <a:pt x="357" y="338"/>
                      </a:lnTo>
                      <a:lnTo>
                        <a:pt x="355" y="342"/>
                      </a:lnTo>
                      <a:lnTo>
                        <a:pt x="368" y="350"/>
                      </a:lnTo>
                      <a:lnTo>
                        <a:pt x="376" y="355"/>
                      </a:lnTo>
                      <a:lnTo>
                        <a:pt x="376" y="355"/>
                      </a:lnTo>
                      <a:lnTo>
                        <a:pt x="382" y="361"/>
                      </a:lnTo>
                      <a:lnTo>
                        <a:pt x="383" y="363"/>
                      </a:lnTo>
                      <a:lnTo>
                        <a:pt x="385" y="367"/>
                      </a:lnTo>
                      <a:lnTo>
                        <a:pt x="387" y="370"/>
                      </a:lnTo>
                      <a:lnTo>
                        <a:pt x="393" y="382"/>
                      </a:lnTo>
                      <a:lnTo>
                        <a:pt x="393" y="382"/>
                      </a:lnTo>
                      <a:lnTo>
                        <a:pt x="397" y="387"/>
                      </a:lnTo>
                      <a:lnTo>
                        <a:pt x="398" y="387"/>
                      </a:lnTo>
                      <a:lnTo>
                        <a:pt x="404" y="393"/>
                      </a:lnTo>
                      <a:lnTo>
                        <a:pt x="404" y="393"/>
                      </a:lnTo>
                      <a:lnTo>
                        <a:pt x="408" y="393"/>
                      </a:lnTo>
                      <a:lnTo>
                        <a:pt x="412" y="395"/>
                      </a:lnTo>
                      <a:lnTo>
                        <a:pt x="413" y="398"/>
                      </a:lnTo>
                      <a:lnTo>
                        <a:pt x="419" y="406"/>
                      </a:lnTo>
                      <a:lnTo>
                        <a:pt x="419" y="406"/>
                      </a:lnTo>
                      <a:lnTo>
                        <a:pt x="425" y="413"/>
                      </a:lnTo>
                      <a:lnTo>
                        <a:pt x="425" y="413"/>
                      </a:lnTo>
                      <a:lnTo>
                        <a:pt x="428" y="417"/>
                      </a:lnTo>
                      <a:lnTo>
                        <a:pt x="428" y="417"/>
                      </a:lnTo>
                      <a:lnTo>
                        <a:pt x="430" y="419"/>
                      </a:lnTo>
                      <a:lnTo>
                        <a:pt x="430" y="419"/>
                      </a:lnTo>
                      <a:lnTo>
                        <a:pt x="434" y="417"/>
                      </a:lnTo>
                      <a:lnTo>
                        <a:pt x="436" y="415"/>
                      </a:lnTo>
                      <a:lnTo>
                        <a:pt x="436" y="415"/>
                      </a:lnTo>
                      <a:lnTo>
                        <a:pt x="436" y="412"/>
                      </a:lnTo>
                      <a:lnTo>
                        <a:pt x="436" y="415"/>
                      </a:lnTo>
                      <a:lnTo>
                        <a:pt x="436" y="415"/>
                      </a:lnTo>
                      <a:lnTo>
                        <a:pt x="440" y="415"/>
                      </a:lnTo>
                      <a:lnTo>
                        <a:pt x="451" y="427"/>
                      </a:lnTo>
                      <a:lnTo>
                        <a:pt x="451" y="427"/>
                      </a:lnTo>
                      <a:lnTo>
                        <a:pt x="453" y="427"/>
                      </a:lnTo>
                      <a:lnTo>
                        <a:pt x="453" y="427"/>
                      </a:lnTo>
                      <a:lnTo>
                        <a:pt x="455" y="425"/>
                      </a:lnTo>
                      <a:lnTo>
                        <a:pt x="455" y="425"/>
                      </a:lnTo>
                      <a:lnTo>
                        <a:pt x="457" y="425"/>
                      </a:lnTo>
                      <a:lnTo>
                        <a:pt x="457" y="425"/>
                      </a:lnTo>
                      <a:lnTo>
                        <a:pt x="459" y="423"/>
                      </a:lnTo>
                      <a:lnTo>
                        <a:pt x="460" y="423"/>
                      </a:lnTo>
                      <a:lnTo>
                        <a:pt x="460" y="421"/>
                      </a:lnTo>
                      <a:lnTo>
                        <a:pt x="460" y="421"/>
                      </a:lnTo>
                      <a:lnTo>
                        <a:pt x="457" y="419"/>
                      </a:lnTo>
                      <a:lnTo>
                        <a:pt x="459" y="423"/>
                      </a:lnTo>
                      <a:lnTo>
                        <a:pt x="462" y="421"/>
                      </a:lnTo>
                      <a:lnTo>
                        <a:pt x="462" y="421"/>
                      </a:lnTo>
                      <a:lnTo>
                        <a:pt x="464" y="419"/>
                      </a:lnTo>
                      <a:lnTo>
                        <a:pt x="464" y="417"/>
                      </a:lnTo>
                      <a:lnTo>
                        <a:pt x="464" y="415"/>
                      </a:lnTo>
                      <a:lnTo>
                        <a:pt x="464" y="413"/>
                      </a:lnTo>
                      <a:lnTo>
                        <a:pt x="464" y="413"/>
                      </a:lnTo>
                      <a:lnTo>
                        <a:pt x="466" y="412"/>
                      </a:lnTo>
                      <a:lnTo>
                        <a:pt x="466" y="410"/>
                      </a:lnTo>
                      <a:lnTo>
                        <a:pt x="468" y="406"/>
                      </a:lnTo>
                      <a:lnTo>
                        <a:pt x="468" y="406"/>
                      </a:lnTo>
                      <a:lnTo>
                        <a:pt x="466" y="404"/>
                      </a:lnTo>
                      <a:lnTo>
                        <a:pt x="466" y="408"/>
                      </a:lnTo>
                      <a:lnTo>
                        <a:pt x="466" y="408"/>
                      </a:lnTo>
                      <a:lnTo>
                        <a:pt x="466" y="404"/>
                      </a:lnTo>
                      <a:lnTo>
                        <a:pt x="464" y="406"/>
                      </a:lnTo>
                      <a:lnTo>
                        <a:pt x="466" y="408"/>
                      </a:lnTo>
                      <a:lnTo>
                        <a:pt x="468" y="408"/>
                      </a:lnTo>
                      <a:lnTo>
                        <a:pt x="468" y="408"/>
                      </a:lnTo>
                      <a:lnTo>
                        <a:pt x="470" y="408"/>
                      </a:lnTo>
                      <a:lnTo>
                        <a:pt x="485" y="400"/>
                      </a:lnTo>
                      <a:lnTo>
                        <a:pt x="485" y="400"/>
                      </a:lnTo>
                      <a:lnTo>
                        <a:pt x="487" y="398"/>
                      </a:lnTo>
                      <a:lnTo>
                        <a:pt x="487" y="398"/>
                      </a:lnTo>
                      <a:lnTo>
                        <a:pt x="487" y="398"/>
                      </a:lnTo>
                      <a:lnTo>
                        <a:pt x="487" y="397"/>
                      </a:lnTo>
                      <a:lnTo>
                        <a:pt x="485" y="393"/>
                      </a:lnTo>
                      <a:lnTo>
                        <a:pt x="485" y="393"/>
                      </a:lnTo>
                      <a:lnTo>
                        <a:pt x="485" y="391"/>
                      </a:lnTo>
                      <a:lnTo>
                        <a:pt x="485" y="389"/>
                      </a:lnTo>
                      <a:lnTo>
                        <a:pt x="485" y="387"/>
                      </a:lnTo>
                      <a:lnTo>
                        <a:pt x="483" y="387"/>
                      </a:lnTo>
                      <a:lnTo>
                        <a:pt x="483" y="385"/>
                      </a:lnTo>
                      <a:lnTo>
                        <a:pt x="483" y="385"/>
                      </a:lnTo>
                      <a:lnTo>
                        <a:pt x="481" y="385"/>
                      </a:lnTo>
                      <a:lnTo>
                        <a:pt x="481" y="385"/>
                      </a:lnTo>
                      <a:lnTo>
                        <a:pt x="479" y="387"/>
                      </a:lnTo>
                      <a:lnTo>
                        <a:pt x="483" y="387"/>
                      </a:lnTo>
                      <a:lnTo>
                        <a:pt x="481" y="385"/>
                      </a:lnTo>
                      <a:lnTo>
                        <a:pt x="481" y="383"/>
                      </a:lnTo>
                      <a:lnTo>
                        <a:pt x="479" y="383"/>
                      </a:lnTo>
                      <a:lnTo>
                        <a:pt x="479" y="382"/>
                      </a:lnTo>
                      <a:lnTo>
                        <a:pt x="477" y="382"/>
                      </a:lnTo>
                      <a:lnTo>
                        <a:pt x="477" y="382"/>
                      </a:lnTo>
                      <a:lnTo>
                        <a:pt x="475" y="380"/>
                      </a:lnTo>
                      <a:lnTo>
                        <a:pt x="474" y="382"/>
                      </a:lnTo>
                      <a:lnTo>
                        <a:pt x="474" y="382"/>
                      </a:lnTo>
                      <a:lnTo>
                        <a:pt x="472" y="383"/>
                      </a:lnTo>
                      <a:lnTo>
                        <a:pt x="472" y="383"/>
                      </a:lnTo>
                      <a:lnTo>
                        <a:pt x="472" y="383"/>
                      </a:lnTo>
                      <a:lnTo>
                        <a:pt x="472" y="385"/>
                      </a:lnTo>
                      <a:lnTo>
                        <a:pt x="472" y="387"/>
                      </a:lnTo>
                      <a:lnTo>
                        <a:pt x="472" y="387"/>
                      </a:lnTo>
                      <a:lnTo>
                        <a:pt x="474" y="389"/>
                      </a:lnTo>
                      <a:lnTo>
                        <a:pt x="475" y="387"/>
                      </a:lnTo>
                      <a:lnTo>
                        <a:pt x="475" y="383"/>
                      </a:lnTo>
                      <a:lnTo>
                        <a:pt x="474" y="383"/>
                      </a:lnTo>
                      <a:lnTo>
                        <a:pt x="474" y="383"/>
                      </a:lnTo>
                      <a:lnTo>
                        <a:pt x="472" y="385"/>
                      </a:lnTo>
                      <a:lnTo>
                        <a:pt x="472" y="385"/>
                      </a:lnTo>
                      <a:lnTo>
                        <a:pt x="472" y="387"/>
                      </a:lnTo>
                      <a:lnTo>
                        <a:pt x="472" y="389"/>
                      </a:lnTo>
                      <a:lnTo>
                        <a:pt x="475" y="389"/>
                      </a:lnTo>
                      <a:lnTo>
                        <a:pt x="472" y="385"/>
                      </a:lnTo>
                      <a:lnTo>
                        <a:pt x="470" y="387"/>
                      </a:lnTo>
                      <a:lnTo>
                        <a:pt x="474" y="391"/>
                      </a:lnTo>
                      <a:lnTo>
                        <a:pt x="474" y="387"/>
                      </a:lnTo>
                      <a:lnTo>
                        <a:pt x="474" y="387"/>
                      </a:lnTo>
                      <a:lnTo>
                        <a:pt x="472" y="387"/>
                      </a:lnTo>
                      <a:lnTo>
                        <a:pt x="470" y="389"/>
                      </a:lnTo>
                      <a:lnTo>
                        <a:pt x="470" y="389"/>
                      </a:lnTo>
                      <a:lnTo>
                        <a:pt x="468" y="391"/>
                      </a:lnTo>
                      <a:lnTo>
                        <a:pt x="468" y="393"/>
                      </a:lnTo>
                      <a:lnTo>
                        <a:pt x="468" y="393"/>
                      </a:lnTo>
                      <a:lnTo>
                        <a:pt x="470" y="395"/>
                      </a:lnTo>
                      <a:lnTo>
                        <a:pt x="472" y="395"/>
                      </a:lnTo>
                      <a:lnTo>
                        <a:pt x="472" y="395"/>
                      </a:lnTo>
                      <a:lnTo>
                        <a:pt x="472" y="391"/>
                      </a:lnTo>
                      <a:lnTo>
                        <a:pt x="470" y="389"/>
                      </a:lnTo>
                      <a:lnTo>
                        <a:pt x="470" y="389"/>
                      </a:lnTo>
                      <a:lnTo>
                        <a:pt x="472" y="391"/>
                      </a:lnTo>
                      <a:lnTo>
                        <a:pt x="472" y="389"/>
                      </a:lnTo>
                      <a:lnTo>
                        <a:pt x="470" y="389"/>
                      </a:lnTo>
                      <a:lnTo>
                        <a:pt x="470" y="391"/>
                      </a:lnTo>
                      <a:lnTo>
                        <a:pt x="472" y="393"/>
                      </a:lnTo>
                      <a:lnTo>
                        <a:pt x="474" y="393"/>
                      </a:lnTo>
                      <a:lnTo>
                        <a:pt x="474" y="393"/>
                      </a:lnTo>
                      <a:lnTo>
                        <a:pt x="474" y="391"/>
                      </a:lnTo>
                      <a:lnTo>
                        <a:pt x="474" y="391"/>
                      </a:lnTo>
                      <a:lnTo>
                        <a:pt x="474" y="389"/>
                      </a:lnTo>
                      <a:lnTo>
                        <a:pt x="474" y="389"/>
                      </a:lnTo>
                      <a:lnTo>
                        <a:pt x="470" y="387"/>
                      </a:lnTo>
                      <a:lnTo>
                        <a:pt x="468" y="387"/>
                      </a:lnTo>
                      <a:lnTo>
                        <a:pt x="468" y="387"/>
                      </a:lnTo>
                      <a:lnTo>
                        <a:pt x="468" y="385"/>
                      </a:lnTo>
                      <a:lnTo>
                        <a:pt x="466" y="385"/>
                      </a:lnTo>
                      <a:lnTo>
                        <a:pt x="466" y="385"/>
                      </a:lnTo>
                      <a:lnTo>
                        <a:pt x="466" y="383"/>
                      </a:lnTo>
                      <a:lnTo>
                        <a:pt x="464" y="383"/>
                      </a:lnTo>
                      <a:lnTo>
                        <a:pt x="462" y="383"/>
                      </a:lnTo>
                      <a:lnTo>
                        <a:pt x="460" y="383"/>
                      </a:lnTo>
                      <a:lnTo>
                        <a:pt x="460" y="383"/>
                      </a:lnTo>
                      <a:lnTo>
                        <a:pt x="460" y="383"/>
                      </a:lnTo>
                      <a:lnTo>
                        <a:pt x="460" y="387"/>
                      </a:lnTo>
                      <a:lnTo>
                        <a:pt x="462" y="383"/>
                      </a:lnTo>
                      <a:lnTo>
                        <a:pt x="460" y="383"/>
                      </a:lnTo>
                      <a:lnTo>
                        <a:pt x="460" y="387"/>
                      </a:lnTo>
                      <a:lnTo>
                        <a:pt x="462" y="385"/>
                      </a:lnTo>
                      <a:lnTo>
                        <a:pt x="462" y="385"/>
                      </a:lnTo>
                      <a:lnTo>
                        <a:pt x="462" y="385"/>
                      </a:lnTo>
                      <a:lnTo>
                        <a:pt x="462" y="383"/>
                      </a:lnTo>
                      <a:lnTo>
                        <a:pt x="462" y="382"/>
                      </a:lnTo>
                      <a:lnTo>
                        <a:pt x="462" y="382"/>
                      </a:lnTo>
                      <a:lnTo>
                        <a:pt x="462" y="380"/>
                      </a:lnTo>
                      <a:lnTo>
                        <a:pt x="460" y="378"/>
                      </a:lnTo>
                      <a:lnTo>
                        <a:pt x="460" y="374"/>
                      </a:lnTo>
                      <a:lnTo>
                        <a:pt x="460" y="374"/>
                      </a:lnTo>
                      <a:lnTo>
                        <a:pt x="459" y="372"/>
                      </a:lnTo>
                      <a:lnTo>
                        <a:pt x="459" y="372"/>
                      </a:lnTo>
                      <a:lnTo>
                        <a:pt x="459" y="370"/>
                      </a:lnTo>
                      <a:lnTo>
                        <a:pt x="457" y="370"/>
                      </a:lnTo>
                      <a:lnTo>
                        <a:pt x="457" y="370"/>
                      </a:lnTo>
                      <a:lnTo>
                        <a:pt x="457" y="370"/>
                      </a:lnTo>
                      <a:lnTo>
                        <a:pt x="455" y="368"/>
                      </a:lnTo>
                      <a:lnTo>
                        <a:pt x="455" y="368"/>
                      </a:lnTo>
                      <a:lnTo>
                        <a:pt x="453" y="368"/>
                      </a:lnTo>
                      <a:lnTo>
                        <a:pt x="453" y="368"/>
                      </a:lnTo>
                      <a:lnTo>
                        <a:pt x="451" y="370"/>
                      </a:lnTo>
                      <a:lnTo>
                        <a:pt x="453" y="368"/>
                      </a:lnTo>
                      <a:lnTo>
                        <a:pt x="451" y="365"/>
                      </a:lnTo>
                      <a:lnTo>
                        <a:pt x="451" y="365"/>
                      </a:lnTo>
                      <a:lnTo>
                        <a:pt x="447" y="361"/>
                      </a:lnTo>
                      <a:lnTo>
                        <a:pt x="447" y="361"/>
                      </a:lnTo>
                      <a:lnTo>
                        <a:pt x="444" y="363"/>
                      </a:lnTo>
                      <a:lnTo>
                        <a:pt x="447" y="361"/>
                      </a:lnTo>
                      <a:lnTo>
                        <a:pt x="447" y="361"/>
                      </a:lnTo>
                      <a:lnTo>
                        <a:pt x="447" y="359"/>
                      </a:lnTo>
                      <a:lnTo>
                        <a:pt x="445" y="359"/>
                      </a:lnTo>
                      <a:lnTo>
                        <a:pt x="445" y="359"/>
                      </a:lnTo>
                      <a:lnTo>
                        <a:pt x="445" y="359"/>
                      </a:lnTo>
                      <a:lnTo>
                        <a:pt x="445" y="359"/>
                      </a:lnTo>
                      <a:lnTo>
                        <a:pt x="444" y="361"/>
                      </a:lnTo>
                      <a:lnTo>
                        <a:pt x="445" y="359"/>
                      </a:lnTo>
                      <a:lnTo>
                        <a:pt x="445" y="359"/>
                      </a:lnTo>
                      <a:lnTo>
                        <a:pt x="442" y="361"/>
                      </a:lnTo>
                      <a:lnTo>
                        <a:pt x="445" y="361"/>
                      </a:lnTo>
                      <a:lnTo>
                        <a:pt x="445" y="359"/>
                      </a:lnTo>
                      <a:lnTo>
                        <a:pt x="445" y="359"/>
                      </a:lnTo>
                      <a:lnTo>
                        <a:pt x="445" y="357"/>
                      </a:lnTo>
                      <a:lnTo>
                        <a:pt x="445" y="357"/>
                      </a:lnTo>
                      <a:lnTo>
                        <a:pt x="444" y="355"/>
                      </a:lnTo>
                      <a:lnTo>
                        <a:pt x="442" y="355"/>
                      </a:lnTo>
                      <a:lnTo>
                        <a:pt x="442" y="355"/>
                      </a:lnTo>
                      <a:lnTo>
                        <a:pt x="440" y="355"/>
                      </a:lnTo>
                      <a:lnTo>
                        <a:pt x="438" y="357"/>
                      </a:lnTo>
                      <a:lnTo>
                        <a:pt x="438" y="359"/>
                      </a:lnTo>
                      <a:lnTo>
                        <a:pt x="438" y="359"/>
                      </a:lnTo>
                      <a:lnTo>
                        <a:pt x="438" y="359"/>
                      </a:lnTo>
                      <a:lnTo>
                        <a:pt x="440" y="361"/>
                      </a:lnTo>
                      <a:lnTo>
                        <a:pt x="438" y="359"/>
                      </a:lnTo>
                      <a:lnTo>
                        <a:pt x="438" y="359"/>
                      </a:lnTo>
                      <a:lnTo>
                        <a:pt x="436" y="359"/>
                      </a:lnTo>
                      <a:lnTo>
                        <a:pt x="434" y="359"/>
                      </a:lnTo>
                      <a:lnTo>
                        <a:pt x="432" y="357"/>
                      </a:lnTo>
                      <a:lnTo>
                        <a:pt x="430" y="359"/>
                      </a:lnTo>
                      <a:lnTo>
                        <a:pt x="434" y="357"/>
                      </a:lnTo>
                      <a:lnTo>
                        <a:pt x="434" y="357"/>
                      </a:lnTo>
                      <a:lnTo>
                        <a:pt x="430" y="359"/>
                      </a:lnTo>
                      <a:lnTo>
                        <a:pt x="434" y="359"/>
                      </a:lnTo>
                      <a:lnTo>
                        <a:pt x="434" y="359"/>
                      </a:lnTo>
                      <a:lnTo>
                        <a:pt x="434" y="359"/>
                      </a:lnTo>
                      <a:lnTo>
                        <a:pt x="434" y="355"/>
                      </a:lnTo>
                      <a:lnTo>
                        <a:pt x="434" y="353"/>
                      </a:lnTo>
                      <a:lnTo>
                        <a:pt x="432" y="353"/>
                      </a:lnTo>
                      <a:lnTo>
                        <a:pt x="432" y="346"/>
                      </a:lnTo>
                      <a:lnTo>
                        <a:pt x="432" y="344"/>
                      </a:lnTo>
                      <a:lnTo>
                        <a:pt x="430" y="342"/>
                      </a:lnTo>
                      <a:lnTo>
                        <a:pt x="430" y="342"/>
                      </a:lnTo>
                      <a:lnTo>
                        <a:pt x="430" y="340"/>
                      </a:lnTo>
                      <a:lnTo>
                        <a:pt x="428" y="340"/>
                      </a:lnTo>
                      <a:lnTo>
                        <a:pt x="428" y="340"/>
                      </a:lnTo>
                      <a:lnTo>
                        <a:pt x="428" y="338"/>
                      </a:lnTo>
                      <a:lnTo>
                        <a:pt x="428" y="336"/>
                      </a:lnTo>
                      <a:lnTo>
                        <a:pt x="428" y="335"/>
                      </a:lnTo>
                      <a:lnTo>
                        <a:pt x="428" y="333"/>
                      </a:lnTo>
                      <a:lnTo>
                        <a:pt x="428" y="333"/>
                      </a:lnTo>
                      <a:lnTo>
                        <a:pt x="427" y="331"/>
                      </a:lnTo>
                      <a:lnTo>
                        <a:pt x="425" y="331"/>
                      </a:lnTo>
                      <a:lnTo>
                        <a:pt x="425" y="331"/>
                      </a:lnTo>
                      <a:lnTo>
                        <a:pt x="425" y="331"/>
                      </a:lnTo>
                      <a:lnTo>
                        <a:pt x="423" y="327"/>
                      </a:lnTo>
                      <a:lnTo>
                        <a:pt x="421" y="327"/>
                      </a:lnTo>
                      <a:lnTo>
                        <a:pt x="419" y="325"/>
                      </a:lnTo>
                      <a:lnTo>
                        <a:pt x="419" y="325"/>
                      </a:lnTo>
                      <a:lnTo>
                        <a:pt x="417" y="323"/>
                      </a:lnTo>
                      <a:lnTo>
                        <a:pt x="415" y="323"/>
                      </a:lnTo>
                      <a:lnTo>
                        <a:pt x="415" y="323"/>
                      </a:lnTo>
                      <a:lnTo>
                        <a:pt x="413" y="325"/>
                      </a:lnTo>
                      <a:lnTo>
                        <a:pt x="413" y="325"/>
                      </a:lnTo>
                      <a:lnTo>
                        <a:pt x="413" y="325"/>
                      </a:lnTo>
                      <a:lnTo>
                        <a:pt x="413" y="325"/>
                      </a:lnTo>
                      <a:lnTo>
                        <a:pt x="413" y="325"/>
                      </a:lnTo>
                      <a:lnTo>
                        <a:pt x="412" y="329"/>
                      </a:lnTo>
                      <a:lnTo>
                        <a:pt x="412" y="329"/>
                      </a:lnTo>
                      <a:lnTo>
                        <a:pt x="413" y="331"/>
                      </a:lnTo>
                      <a:lnTo>
                        <a:pt x="415" y="331"/>
                      </a:lnTo>
                      <a:lnTo>
                        <a:pt x="415" y="331"/>
                      </a:lnTo>
                      <a:lnTo>
                        <a:pt x="417" y="331"/>
                      </a:lnTo>
                      <a:lnTo>
                        <a:pt x="417" y="331"/>
                      </a:lnTo>
                      <a:lnTo>
                        <a:pt x="417" y="333"/>
                      </a:lnTo>
                      <a:lnTo>
                        <a:pt x="419" y="329"/>
                      </a:lnTo>
                      <a:lnTo>
                        <a:pt x="415" y="329"/>
                      </a:lnTo>
                      <a:lnTo>
                        <a:pt x="415" y="331"/>
                      </a:lnTo>
                      <a:lnTo>
                        <a:pt x="419" y="331"/>
                      </a:lnTo>
                      <a:lnTo>
                        <a:pt x="419" y="329"/>
                      </a:lnTo>
                      <a:lnTo>
                        <a:pt x="417" y="329"/>
                      </a:lnTo>
                      <a:lnTo>
                        <a:pt x="417" y="329"/>
                      </a:lnTo>
                      <a:lnTo>
                        <a:pt x="415" y="329"/>
                      </a:lnTo>
                      <a:lnTo>
                        <a:pt x="415" y="329"/>
                      </a:lnTo>
                      <a:lnTo>
                        <a:pt x="415" y="331"/>
                      </a:lnTo>
                      <a:lnTo>
                        <a:pt x="415" y="333"/>
                      </a:lnTo>
                      <a:lnTo>
                        <a:pt x="415" y="333"/>
                      </a:lnTo>
                      <a:lnTo>
                        <a:pt x="415" y="335"/>
                      </a:lnTo>
                      <a:lnTo>
                        <a:pt x="415" y="335"/>
                      </a:lnTo>
                      <a:lnTo>
                        <a:pt x="415" y="335"/>
                      </a:lnTo>
                      <a:lnTo>
                        <a:pt x="419" y="336"/>
                      </a:lnTo>
                      <a:lnTo>
                        <a:pt x="419" y="336"/>
                      </a:lnTo>
                      <a:lnTo>
                        <a:pt x="419" y="333"/>
                      </a:lnTo>
                      <a:lnTo>
                        <a:pt x="415" y="335"/>
                      </a:lnTo>
                      <a:lnTo>
                        <a:pt x="415" y="335"/>
                      </a:lnTo>
                      <a:lnTo>
                        <a:pt x="417" y="335"/>
                      </a:lnTo>
                      <a:lnTo>
                        <a:pt x="417" y="336"/>
                      </a:lnTo>
                      <a:lnTo>
                        <a:pt x="417" y="336"/>
                      </a:lnTo>
                      <a:lnTo>
                        <a:pt x="417" y="336"/>
                      </a:lnTo>
                      <a:lnTo>
                        <a:pt x="421" y="335"/>
                      </a:lnTo>
                      <a:lnTo>
                        <a:pt x="417" y="335"/>
                      </a:lnTo>
                      <a:lnTo>
                        <a:pt x="417" y="335"/>
                      </a:lnTo>
                      <a:lnTo>
                        <a:pt x="421" y="335"/>
                      </a:lnTo>
                      <a:lnTo>
                        <a:pt x="417" y="335"/>
                      </a:lnTo>
                      <a:lnTo>
                        <a:pt x="417" y="335"/>
                      </a:lnTo>
                      <a:lnTo>
                        <a:pt x="419" y="335"/>
                      </a:lnTo>
                      <a:lnTo>
                        <a:pt x="419" y="333"/>
                      </a:lnTo>
                      <a:lnTo>
                        <a:pt x="419" y="333"/>
                      </a:lnTo>
                      <a:lnTo>
                        <a:pt x="419" y="335"/>
                      </a:lnTo>
                      <a:lnTo>
                        <a:pt x="423" y="335"/>
                      </a:lnTo>
                      <a:lnTo>
                        <a:pt x="423" y="335"/>
                      </a:lnTo>
                      <a:lnTo>
                        <a:pt x="423" y="335"/>
                      </a:lnTo>
                      <a:lnTo>
                        <a:pt x="421" y="333"/>
                      </a:lnTo>
                      <a:lnTo>
                        <a:pt x="419" y="331"/>
                      </a:lnTo>
                      <a:lnTo>
                        <a:pt x="419" y="331"/>
                      </a:lnTo>
                      <a:lnTo>
                        <a:pt x="419" y="335"/>
                      </a:lnTo>
                      <a:lnTo>
                        <a:pt x="421" y="331"/>
                      </a:lnTo>
                      <a:lnTo>
                        <a:pt x="419" y="331"/>
                      </a:lnTo>
                      <a:lnTo>
                        <a:pt x="417" y="333"/>
                      </a:lnTo>
                      <a:lnTo>
                        <a:pt x="419" y="333"/>
                      </a:lnTo>
                      <a:lnTo>
                        <a:pt x="419" y="331"/>
                      </a:lnTo>
                      <a:lnTo>
                        <a:pt x="419" y="331"/>
                      </a:lnTo>
                      <a:lnTo>
                        <a:pt x="419" y="329"/>
                      </a:lnTo>
                      <a:lnTo>
                        <a:pt x="419" y="329"/>
                      </a:lnTo>
                      <a:lnTo>
                        <a:pt x="419" y="327"/>
                      </a:lnTo>
                      <a:lnTo>
                        <a:pt x="417" y="327"/>
                      </a:lnTo>
                      <a:lnTo>
                        <a:pt x="417" y="327"/>
                      </a:lnTo>
                      <a:lnTo>
                        <a:pt x="415" y="325"/>
                      </a:lnTo>
                      <a:lnTo>
                        <a:pt x="413" y="329"/>
                      </a:lnTo>
                      <a:lnTo>
                        <a:pt x="417" y="327"/>
                      </a:lnTo>
                      <a:lnTo>
                        <a:pt x="417" y="327"/>
                      </a:lnTo>
                      <a:lnTo>
                        <a:pt x="417" y="327"/>
                      </a:lnTo>
                      <a:lnTo>
                        <a:pt x="413" y="325"/>
                      </a:lnTo>
                      <a:lnTo>
                        <a:pt x="413" y="325"/>
                      </a:lnTo>
                      <a:lnTo>
                        <a:pt x="413" y="325"/>
                      </a:lnTo>
                      <a:lnTo>
                        <a:pt x="412" y="325"/>
                      </a:lnTo>
                      <a:lnTo>
                        <a:pt x="412" y="325"/>
                      </a:lnTo>
                      <a:lnTo>
                        <a:pt x="410" y="327"/>
                      </a:lnTo>
                      <a:lnTo>
                        <a:pt x="412" y="329"/>
                      </a:lnTo>
                      <a:lnTo>
                        <a:pt x="413" y="325"/>
                      </a:lnTo>
                      <a:lnTo>
                        <a:pt x="412" y="325"/>
                      </a:lnTo>
                      <a:lnTo>
                        <a:pt x="412" y="329"/>
                      </a:lnTo>
                      <a:lnTo>
                        <a:pt x="413" y="327"/>
                      </a:lnTo>
                      <a:lnTo>
                        <a:pt x="413" y="327"/>
                      </a:lnTo>
                      <a:lnTo>
                        <a:pt x="413" y="325"/>
                      </a:lnTo>
                      <a:lnTo>
                        <a:pt x="413" y="325"/>
                      </a:lnTo>
                      <a:lnTo>
                        <a:pt x="413" y="325"/>
                      </a:lnTo>
                      <a:lnTo>
                        <a:pt x="413" y="325"/>
                      </a:lnTo>
                      <a:lnTo>
                        <a:pt x="412" y="323"/>
                      </a:lnTo>
                      <a:lnTo>
                        <a:pt x="410" y="321"/>
                      </a:lnTo>
                      <a:lnTo>
                        <a:pt x="410" y="321"/>
                      </a:lnTo>
                      <a:lnTo>
                        <a:pt x="410" y="325"/>
                      </a:lnTo>
                      <a:lnTo>
                        <a:pt x="412" y="323"/>
                      </a:lnTo>
                      <a:lnTo>
                        <a:pt x="412" y="323"/>
                      </a:lnTo>
                      <a:lnTo>
                        <a:pt x="412" y="323"/>
                      </a:lnTo>
                      <a:lnTo>
                        <a:pt x="410" y="321"/>
                      </a:lnTo>
                      <a:lnTo>
                        <a:pt x="410" y="321"/>
                      </a:lnTo>
                      <a:lnTo>
                        <a:pt x="410" y="325"/>
                      </a:lnTo>
                      <a:lnTo>
                        <a:pt x="412" y="323"/>
                      </a:lnTo>
                      <a:lnTo>
                        <a:pt x="412" y="323"/>
                      </a:lnTo>
                      <a:lnTo>
                        <a:pt x="412" y="321"/>
                      </a:lnTo>
                      <a:lnTo>
                        <a:pt x="410" y="320"/>
                      </a:lnTo>
                      <a:lnTo>
                        <a:pt x="410" y="320"/>
                      </a:lnTo>
                      <a:lnTo>
                        <a:pt x="408" y="318"/>
                      </a:lnTo>
                      <a:lnTo>
                        <a:pt x="406" y="318"/>
                      </a:lnTo>
                      <a:lnTo>
                        <a:pt x="406" y="321"/>
                      </a:lnTo>
                      <a:lnTo>
                        <a:pt x="410" y="320"/>
                      </a:lnTo>
                      <a:lnTo>
                        <a:pt x="410" y="320"/>
                      </a:lnTo>
                      <a:lnTo>
                        <a:pt x="408" y="318"/>
                      </a:lnTo>
                      <a:lnTo>
                        <a:pt x="406" y="316"/>
                      </a:lnTo>
                      <a:lnTo>
                        <a:pt x="404" y="318"/>
                      </a:lnTo>
                      <a:lnTo>
                        <a:pt x="406" y="318"/>
                      </a:lnTo>
                      <a:lnTo>
                        <a:pt x="406" y="318"/>
                      </a:lnTo>
                      <a:lnTo>
                        <a:pt x="406" y="316"/>
                      </a:lnTo>
                      <a:lnTo>
                        <a:pt x="406" y="314"/>
                      </a:lnTo>
                      <a:lnTo>
                        <a:pt x="406" y="314"/>
                      </a:lnTo>
                      <a:lnTo>
                        <a:pt x="404" y="312"/>
                      </a:lnTo>
                      <a:lnTo>
                        <a:pt x="402" y="310"/>
                      </a:lnTo>
                      <a:lnTo>
                        <a:pt x="402" y="310"/>
                      </a:lnTo>
                      <a:lnTo>
                        <a:pt x="400" y="308"/>
                      </a:lnTo>
                      <a:lnTo>
                        <a:pt x="400" y="308"/>
                      </a:lnTo>
                      <a:lnTo>
                        <a:pt x="398" y="308"/>
                      </a:lnTo>
                      <a:lnTo>
                        <a:pt x="397" y="308"/>
                      </a:lnTo>
                      <a:lnTo>
                        <a:pt x="397" y="308"/>
                      </a:lnTo>
                      <a:lnTo>
                        <a:pt x="395" y="308"/>
                      </a:lnTo>
                      <a:lnTo>
                        <a:pt x="395" y="308"/>
                      </a:lnTo>
                      <a:lnTo>
                        <a:pt x="395" y="308"/>
                      </a:lnTo>
                      <a:lnTo>
                        <a:pt x="395" y="312"/>
                      </a:lnTo>
                      <a:lnTo>
                        <a:pt x="395" y="308"/>
                      </a:lnTo>
                      <a:lnTo>
                        <a:pt x="395" y="308"/>
                      </a:lnTo>
                      <a:lnTo>
                        <a:pt x="395" y="308"/>
                      </a:lnTo>
                      <a:lnTo>
                        <a:pt x="393" y="312"/>
                      </a:lnTo>
                      <a:lnTo>
                        <a:pt x="395" y="308"/>
                      </a:lnTo>
                      <a:lnTo>
                        <a:pt x="395" y="308"/>
                      </a:lnTo>
                      <a:lnTo>
                        <a:pt x="393" y="306"/>
                      </a:lnTo>
                      <a:lnTo>
                        <a:pt x="393" y="306"/>
                      </a:lnTo>
                      <a:lnTo>
                        <a:pt x="391" y="305"/>
                      </a:lnTo>
                      <a:lnTo>
                        <a:pt x="391" y="305"/>
                      </a:lnTo>
                      <a:lnTo>
                        <a:pt x="389" y="305"/>
                      </a:lnTo>
                      <a:lnTo>
                        <a:pt x="389" y="305"/>
                      </a:lnTo>
                      <a:lnTo>
                        <a:pt x="387" y="305"/>
                      </a:lnTo>
                      <a:lnTo>
                        <a:pt x="385" y="305"/>
                      </a:lnTo>
                      <a:lnTo>
                        <a:pt x="385" y="305"/>
                      </a:lnTo>
                      <a:lnTo>
                        <a:pt x="385" y="308"/>
                      </a:lnTo>
                      <a:lnTo>
                        <a:pt x="385" y="305"/>
                      </a:lnTo>
                      <a:lnTo>
                        <a:pt x="383" y="305"/>
                      </a:lnTo>
                      <a:lnTo>
                        <a:pt x="383" y="305"/>
                      </a:lnTo>
                      <a:lnTo>
                        <a:pt x="380" y="306"/>
                      </a:lnTo>
                      <a:lnTo>
                        <a:pt x="383" y="305"/>
                      </a:lnTo>
                      <a:lnTo>
                        <a:pt x="382" y="303"/>
                      </a:lnTo>
                      <a:lnTo>
                        <a:pt x="382" y="301"/>
                      </a:lnTo>
                      <a:lnTo>
                        <a:pt x="380" y="297"/>
                      </a:lnTo>
                      <a:lnTo>
                        <a:pt x="380" y="295"/>
                      </a:lnTo>
                      <a:lnTo>
                        <a:pt x="378" y="295"/>
                      </a:lnTo>
                      <a:lnTo>
                        <a:pt x="378" y="293"/>
                      </a:lnTo>
                      <a:lnTo>
                        <a:pt x="376" y="293"/>
                      </a:lnTo>
                      <a:lnTo>
                        <a:pt x="376" y="293"/>
                      </a:lnTo>
                      <a:lnTo>
                        <a:pt x="374" y="291"/>
                      </a:lnTo>
                      <a:lnTo>
                        <a:pt x="374" y="291"/>
                      </a:lnTo>
                      <a:lnTo>
                        <a:pt x="374" y="291"/>
                      </a:lnTo>
                      <a:lnTo>
                        <a:pt x="374" y="291"/>
                      </a:lnTo>
                      <a:lnTo>
                        <a:pt x="372" y="288"/>
                      </a:lnTo>
                      <a:lnTo>
                        <a:pt x="372" y="288"/>
                      </a:lnTo>
                      <a:lnTo>
                        <a:pt x="372" y="286"/>
                      </a:lnTo>
                      <a:lnTo>
                        <a:pt x="372" y="286"/>
                      </a:lnTo>
                      <a:lnTo>
                        <a:pt x="370" y="284"/>
                      </a:lnTo>
                      <a:lnTo>
                        <a:pt x="370" y="284"/>
                      </a:lnTo>
                      <a:lnTo>
                        <a:pt x="368" y="282"/>
                      </a:lnTo>
                      <a:lnTo>
                        <a:pt x="368" y="282"/>
                      </a:lnTo>
                      <a:lnTo>
                        <a:pt x="365" y="280"/>
                      </a:lnTo>
                      <a:lnTo>
                        <a:pt x="365" y="278"/>
                      </a:lnTo>
                      <a:lnTo>
                        <a:pt x="365" y="276"/>
                      </a:lnTo>
                      <a:lnTo>
                        <a:pt x="363" y="274"/>
                      </a:lnTo>
                      <a:lnTo>
                        <a:pt x="363" y="273"/>
                      </a:lnTo>
                      <a:lnTo>
                        <a:pt x="361" y="273"/>
                      </a:lnTo>
                      <a:lnTo>
                        <a:pt x="361" y="273"/>
                      </a:lnTo>
                      <a:lnTo>
                        <a:pt x="359" y="271"/>
                      </a:lnTo>
                      <a:lnTo>
                        <a:pt x="359" y="271"/>
                      </a:lnTo>
                      <a:lnTo>
                        <a:pt x="359" y="271"/>
                      </a:lnTo>
                      <a:lnTo>
                        <a:pt x="359" y="271"/>
                      </a:lnTo>
                      <a:lnTo>
                        <a:pt x="355" y="271"/>
                      </a:lnTo>
                      <a:lnTo>
                        <a:pt x="359" y="271"/>
                      </a:lnTo>
                      <a:lnTo>
                        <a:pt x="359" y="269"/>
                      </a:lnTo>
                      <a:lnTo>
                        <a:pt x="359" y="267"/>
                      </a:lnTo>
                      <a:lnTo>
                        <a:pt x="357" y="265"/>
                      </a:lnTo>
                      <a:lnTo>
                        <a:pt x="357" y="263"/>
                      </a:lnTo>
                      <a:lnTo>
                        <a:pt x="355" y="261"/>
                      </a:lnTo>
                      <a:lnTo>
                        <a:pt x="353" y="261"/>
                      </a:lnTo>
                      <a:lnTo>
                        <a:pt x="351" y="259"/>
                      </a:lnTo>
                      <a:lnTo>
                        <a:pt x="350" y="258"/>
                      </a:lnTo>
                      <a:lnTo>
                        <a:pt x="350" y="258"/>
                      </a:lnTo>
                      <a:lnTo>
                        <a:pt x="348" y="256"/>
                      </a:lnTo>
                      <a:lnTo>
                        <a:pt x="348" y="254"/>
                      </a:lnTo>
                      <a:lnTo>
                        <a:pt x="346" y="254"/>
                      </a:lnTo>
                      <a:lnTo>
                        <a:pt x="346" y="252"/>
                      </a:lnTo>
                      <a:lnTo>
                        <a:pt x="346" y="252"/>
                      </a:lnTo>
                      <a:lnTo>
                        <a:pt x="344" y="252"/>
                      </a:lnTo>
                      <a:lnTo>
                        <a:pt x="336" y="250"/>
                      </a:lnTo>
                      <a:lnTo>
                        <a:pt x="335" y="250"/>
                      </a:lnTo>
                      <a:lnTo>
                        <a:pt x="331" y="250"/>
                      </a:lnTo>
                      <a:lnTo>
                        <a:pt x="329" y="250"/>
                      </a:lnTo>
                      <a:lnTo>
                        <a:pt x="327" y="248"/>
                      </a:lnTo>
                      <a:lnTo>
                        <a:pt x="327" y="248"/>
                      </a:lnTo>
                      <a:lnTo>
                        <a:pt x="325" y="246"/>
                      </a:lnTo>
                      <a:lnTo>
                        <a:pt x="323" y="246"/>
                      </a:lnTo>
                      <a:lnTo>
                        <a:pt x="320" y="246"/>
                      </a:lnTo>
                      <a:lnTo>
                        <a:pt x="320" y="246"/>
                      </a:lnTo>
                      <a:lnTo>
                        <a:pt x="320" y="246"/>
                      </a:lnTo>
                      <a:lnTo>
                        <a:pt x="316" y="246"/>
                      </a:lnTo>
                      <a:lnTo>
                        <a:pt x="316" y="246"/>
                      </a:lnTo>
                      <a:lnTo>
                        <a:pt x="316" y="248"/>
                      </a:lnTo>
                      <a:lnTo>
                        <a:pt x="316" y="250"/>
                      </a:lnTo>
                      <a:lnTo>
                        <a:pt x="318" y="250"/>
                      </a:lnTo>
                      <a:lnTo>
                        <a:pt x="320" y="246"/>
                      </a:lnTo>
                      <a:lnTo>
                        <a:pt x="318" y="246"/>
                      </a:lnTo>
                      <a:lnTo>
                        <a:pt x="318" y="246"/>
                      </a:lnTo>
                      <a:lnTo>
                        <a:pt x="318" y="246"/>
                      </a:lnTo>
                      <a:lnTo>
                        <a:pt x="316" y="248"/>
                      </a:lnTo>
                      <a:lnTo>
                        <a:pt x="314" y="248"/>
                      </a:lnTo>
                      <a:lnTo>
                        <a:pt x="314" y="248"/>
                      </a:lnTo>
                      <a:lnTo>
                        <a:pt x="316" y="250"/>
                      </a:lnTo>
                      <a:lnTo>
                        <a:pt x="318" y="250"/>
                      </a:lnTo>
                      <a:lnTo>
                        <a:pt x="318" y="250"/>
                      </a:lnTo>
                      <a:lnTo>
                        <a:pt x="318" y="248"/>
                      </a:lnTo>
                      <a:lnTo>
                        <a:pt x="318" y="246"/>
                      </a:lnTo>
                      <a:lnTo>
                        <a:pt x="316" y="246"/>
                      </a:lnTo>
                      <a:lnTo>
                        <a:pt x="316" y="244"/>
                      </a:lnTo>
                      <a:lnTo>
                        <a:pt x="316" y="244"/>
                      </a:lnTo>
                      <a:lnTo>
                        <a:pt x="312" y="246"/>
                      </a:lnTo>
                      <a:lnTo>
                        <a:pt x="316" y="246"/>
                      </a:lnTo>
                      <a:lnTo>
                        <a:pt x="316" y="246"/>
                      </a:lnTo>
                      <a:lnTo>
                        <a:pt x="316" y="244"/>
                      </a:lnTo>
                      <a:lnTo>
                        <a:pt x="316" y="244"/>
                      </a:lnTo>
                      <a:lnTo>
                        <a:pt x="316" y="243"/>
                      </a:lnTo>
                      <a:lnTo>
                        <a:pt x="316" y="241"/>
                      </a:lnTo>
                      <a:lnTo>
                        <a:pt x="316" y="239"/>
                      </a:lnTo>
                      <a:lnTo>
                        <a:pt x="316" y="239"/>
                      </a:lnTo>
                      <a:lnTo>
                        <a:pt x="314" y="237"/>
                      </a:lnTo>
                      <a:lnTo>
                        <a:pt x="314" y="237"/>
                      </a:lnTo>
                      <a:lnTo>
                        <a:pt x="314" y="237"/>
                      </a:lnTo>
                      <a:lnTo>
                        <a:pt x="310" y="237"/>
                      </a:lnTo>
                      <a:lnTo>
                        <a:pt x="310" y="239"/>
                      </a:lnTo>
                      <a:lnTo>
                        <a:pt x="312" y="241"/>
                      </a:lnTo>
                      <a:lnTo>
                        <a:pt x="314" y="239"/>
                      </a:lnTo>
                      <a:lnTo>
                        <a:pt x="310" y="235"/>
                      </a:lnTo>
                      <a:lnTo>
                        <a:pt x="308" y="237"/>
                      </a:lnTo>
                      <a:lnTo>
                        <a:pt x="310" y="239"/>
                      </a:lnTo>
                      <a:lnTo>
                        <a:pt x="312" y="239"/>
                      </a:lnTo>
                      <a:lnTo>
                        <a:pt x="308" y="237"/>
                      </a:lnTo>
                      <a:lnTo>
                        <a:pt x="308" y="239"/>
                      </a:lnTo>
                      <a:lnTo>
                        <a:pt x="308" y="241"/>
                      </a:lnTo>
                      <a:lnTo>
                        <a:pt x="308" y="241"/>
                      </a:lnTo>
                      <a:lnTo>
                        <a:pt x="310" y="241"/>
                      </a:lnTo>
                      <a:lnTo>
                        <a:pt x="312" y="239"/>
                      </a:lnTo>
                      <a:lnTo>
                        <a:pt x="314" y="239"/>
                      </a:lnTo>
                      <a:lnTo>
                        <a:pt x="314" y="239"/>
                      </a:lnTo>
                      <a:lnTo>
                        <a:pt x="314" y="235"/>
                      </a:lnTo>
                      <a:lnTo>
                        <a:pt x="314" y="235"/>
                      </a:lnTo>
                      <a:lnTo>
                        <a:pt x="312" y="233"/>
                      </a:lnTo>
                      <a:lnTo>
                        <a:pt x="312" y="233"/>
                      </a:lnTo>
                      <a:lnTo>
                        <a:pt x="310" y="233"/>
                      </a:lnTo>
                      <a:lnTo>
                        <a:pt x="308" y="231"/>
                      </a:lnTo>
                      <a:lnTo>
                        <a:pt x="308" y="231"/>
                      </a:lnTo>
                      <a:lnTo>
                        <a:pt x="306" y="233"/>
                      </a:lnTo>
                      <a:lnTo>
                        <a:pt x="305" y="233"/>
                      </a:lnTo>
                      <a:lnTo>
                        <a:pt x="305" y="233"/>
                      </a:lnTo>
                      <a:lnTo>
                        <a:pt x="305" y="235"/>
                      </a:lnTo>
                      <a:lnTo>
                        <a:pt x="305" y="237"/>
                      </a:lnTo>
                      <a:lnTo>
                        <a:pt x="305" y="239"/>
                      </a:lnTo>
                      <a:lnTo>
                        <a:pt x="308" y="237"/>
                      </a:lnTo>
                      <a:lnTo>
                        <a:pt x="308" y="235"/>
                      </a:lnTo>
                      <a:lnTo>
                        <a:pt x="306" y="233"/>
                      </a:lnTo>
                      <a:lnTo>
                        <a:pt x="305" y="237"/>
                      </a:lnTo>
                      <a:lnTo>
                        <a:pt x="308" y="237"/>
                      </a:lnTo>
                      <a:lnTo>
                        <a:pt x="308" y="235"/>
                      </a:lnTo>
                      <a:lnTo>
                        <a:pt x="308" y="235"/>
                      </a:lnTo>
                      <a:lnTo>
                        <a:pt x="308" y="233"/>
                      </a:lnTo>
                      <a:lnTo>
                        <a:pt x="308" y="231"/>
                      </a:lnTo>
                      <a:lnTo>
                        <a:pt x="308" y="231"/>
                      </a:lnTo>
                      <a:lnTo>
                        <a:pt x="308" y="231"/>
                      </a:lnTo>
                      <a:lnTo>
                        <a:pt x="306" y="229"/>
                      </a:lnTo>
                      <a:lnTo>
                        <a:pt x="305" y="229"/>
                      </a:lnTo>
                      <a:lnTo>
                        <a:pt x="305" y="229"/>
                      </a:lnTo>
                      <a:lnTo>
                        <a:pt x="303" y="228"/>
                      </a:lnTo>
                      <a:lnTo>
                        <a:pt x="303" y="228"/>
                      </a:lnTo>
                      <a:lnTo>
                        <a:pt x="303" y="228"/>
                      </a:lnTo>
                      <a:lnTo>
                        <a:pt x="301" y="229"/>
                      </a:lnTo>
                      <a:lnTo>
                        <a:pt x="301" y="229"/>
                      </a:lnTo>
                      <a:lnTo>
                        <a:pt x="301" y="231"/>
                      </a:lnTo>
                      <a:lnTo>
                        <a:pt x="301" y="229"/>
                      </a:lnTo>
                      <a:lnTo>
                        <a:pt x="301" y="229"/>
                      </a:lnTo>
                      <a:lnTo>
                        <a:pt x="301" y="231"/>
                      </a:lnTo>
                      <a:lnTo>
                        <a:pt x="303" y="229"/>
                      </a:lnTo>
                      <a:lnTo>
                        <a:pt x="303" y="229"/>
                      </a:lnTo>
                      <a:lnTo>
                        <a:pt x="301" y="231"/>
                      </a:lnTo>
                      <a:lnTo>
                        <a:pt x="303" y="229"/>
                      </a:lnTo>
                      <a:lnTo>
                        <a:pt x="303" y="229"/>
                      </a:lnTo>
                      <a:lnTo>
                        <a:pt x="301" y="231"/>
                      </a:lnTo>
                      <a:lnTo>
                        <a:pt x="303" y="231"/>
                      </a:lnTo>
                      <a:lnTo>
                        <a:pt x="303" y="229"/>
                      </a:lnTo>
                      <a:lnTo>
                        <a:pt x="303" y="229"/>
                      </a:lnTo>
                      <a:lnTo>
                        <a:pt x="303" y="228"/>
                      </a:lnTo>
                      <a:lnTo>
                        <a:pt x="301" y="226"/>
                      </a:lnTo>
                      <a:lnTo>
                        <a:pt x="299" y="226"/>
                      </a:lnTo>
                      <a:lnTo>
                        <a:pt x="299" y="229"/>
                      </a:lnTo>
                      <a:lnTo>
                        <a:pt x="301" y="228"/>
                      </a:lnTo>
                      <a:lnTo>
                        <a:pt x="301" y="228"/>
                      </a:lnTo>
                      <a:lnTo>
                        <a:pt x="301" y="226"/>
                      </a:lnTo>
                      <a:lnTo>
                        <a:pt x="301" y="226"/>
                      </a:lnTo>
                      <a:lnTo>
                        <a:pt x="297" y="228"/>
                      </a:lnTo>
                      <a:lnTo>
                        <a:pt x="301" y="226"/>
                      </a:lnTo>
                      <a:lnTo>
                        <a:pt x="299" y="226"/>
                      </a:lnTo>
                      <a:lnTo>
                        <a:pt x="299" y="226"/>
                      </a:lnTo>
                      <a:lnTo>
                        <a:pt x="299" y="224"/>
                      </a:lnTo>
                      <a:lnTo>
                        <a:pt x="297" y="224"/>
                      </a:lnTo>
                      <a:lnTo>
                        <a:pt x="297" y="224"/>
                      </a:lnTo>
                      <a:lnTo>
                        <a:pt x="295" y="226"/>
                      </a:lnTo>
                      <a:lnTo>
                        <a:pt x="293" y="228"/>
                      </a:lnTo>
                      <a:lnTo>
                        <a:pt x="293" y="229"/>
                      </a:lnTo>
                      <a:lnTo>
                        <a:pt x="295" y="231"/>
                      </a:lnTo>
                      <a:lnTo>
                        <a:pt x="295" y="231"/>
                      </a:lnTo>
                      <a:lnTo>
                        <a:pt x="297" y="229"/>
                      </a:lnTo>
                      <a:lnTo>
                        <a:pt x="295" y="228"/>
                      </a:lnTo>
                      <a:lnTo>
                        <a:pt x="295" y="228"/>
                      </a:lnTo>
                      <a:lnTo>
                        <a:pt x="297" y="229"/>
                      </a:lnTo>
                      <a:lnTo>
                        <a:pt x="295" y="228"/>
                      </a:lnTo>
                      <a:lnTo>
                        <a:pt x="295" y="228"/>
                      </a:lnTo>
                      <a:lnTo>
                        <a:pt x="295" y="228"/>
                      </a:lnTo>
                      <a:lnTo>
                        <a:pt x="293" y="229"/>
                      </a:lnTo>
                      <a:lnTo>
                        <a:pt x="293" y="229"/>
                      </a:lnTo>
                      <a:lnTo>
                        <a:pt x="297" y="231"/>
                      </a:lnTo>
                      <a:lnTo>
                        <a:pt x="295" y="228"/>
                      </a:lnTo>
                      <a:lnTo>
                        <a:pt x="295" y="228"/>
                      </a:lnTo>
                      <a:lnTo>
                        <a:pt x="295" y="231"/>
                      </a:lnTo>
                      <a:lnTo>
                        <a:pt x="295" y="228"/>
                      </a:lnTo>
                      <a:lnTo>
                        <a:pt x="295" y="228"/>
                      </a:lnTo>
                      <a:lnTo>
                        <a:pt x="295" y="231"/>
                      </a:lnTo>
                      <a:lnTo>
                        <a:pt x="299" y="229"/>
                      </a:lnTo>
                      <a:lnTo>
                        <a:pt x="299" y="229"/>
                      </a:lnTo>
                      <a:lnTo>
                        <a:pt x="297" y="228"/>
                      </a:lnTo>
                      <a:lnTo>
                        <a:pt x="297" y="228"/>
                      </a:lnTo>
                      <a:lnTo>
                        <a:pt x="297" y="228"/>
                      </a:lnTo>
                      <a:lnTo>
                        <a:pt x="295" y="228"/>
                      </a:lnTo>
                      <a:lnTo>
                        <a:pt x="295" y="228"/>
                      </a:lnTo>
                      <a:lnTo>
                        <a:pt x="295" y="228"/>
                      </a:lnTo>
                      <a:lnTo>
                        <a:pt x="293" y="229"/>
                      </a:lnTo>
                      <a:lnTo>
                        <a:pt x="297" y="228"/>
                      </a:lnTo>
                      <a:lnTo>
                        <a:pt x="295" y="228"/>
                      </a:lnTo>
                      <a:lnTo>
                        <a:pt x="293" y="229"/>
                      </a:lnTo>
                      <a:lnTo>
                        <a:pt x="297" y="231"/>
                      </a:lnTo>
                      <a:lnTo>
                        <a:pt x="297" y="231"/>
                      </a:lnTo>
                      <a:lnTo>
                        <a:pt x="297" y="229"/>
                      </a:lnTo>
                      <a:lnTo>
                        <a:pt x="297" y="229"/>
                      </a:lnTo>
                      <a:lnTo>
                        <a:pt x="297" y="229"/>
                      </a:lnTo>
                      <a:lnTo>
                        <a:pt x="295" y="226"/>
                      </a:lnTo>
                      <a:lnTo>
                        <a:pt x="295" y="226"/>
                      </a:lnTo>
                      <a:lnTo>
                        <a:pt x="295" y="226"/>
                      </a:lnTo>
                      <a:lnTo>
                        <a:pt x="293" y="224"/>
                      </a:lnTo>
                      <a:lnTo>
                        <a:pt x="293" y="224"/>
                      </a:lnTo>
                      <a:lnTo>
                        <a:pt x="290" y="226"/>
                      </a:lnTo>
                      <a:lnTo>
                        <a:pt x="290" y="226"/>
                      </a:lnTo>
                      <a:lnTo>
                        <a:pt x="293" y="228"/>
                      </a:lnTo>
                      <a:lnTo>
                        <a:pt x="293" y="226"/>
                      </a:lnTo>
                      <a:lnTo>
                        <a:pt x="291" y="226"/>
                      </a:lnTo>
                      <a:lnTo>
                        <a:pt x="291" y="226"/>
                      </a:lnTo>
                      <a:lnTo>
                        <a:pt x="290" y="226"/>
                      </a:lnTo>
                      <a:lnTo>
                        <a:pt x="290" y="226"/>
                      </a:lnTo>
                      <a:lnTo>
                        <a:pt x="288" y="226"/>
                      </a:lnTo>
                      <a:lnTo>
                        <a:pt x="288" y="228"/>
                      </a:lnTo>
                      <a:lnTo>
                        <a:pt x="288" y="229"/>
                      </a:lnTo>
                      <a:lnTo>
                        <a:pt x="288" y="229"/>
                      </a:lnTo>
                      <a:lnTo>
                        <a:pt x="290" y="231"/>
                      </a:lnTo>
                      <a:lnTo>
                        <a:pt x="290" y="228"/>
                      </a:lnTo>
                      <a:lnTo>
                        <a:pt x="288" y="228"/>
                      </a:lnTo>
                      <a:lnTo>
                        <a:pt x="290" y="231"/>
                      </a:lnTo>
                      <a:lnTo>
                        <a:pt x="291" y="228"/>
                      </a:lnTo>
                      <a:lnTo>
                        <a:pt x="290" y="228"/>
                      </a:lnTo>
                      <a:lnTo>
                        <a:pt x="288" y="231"/>
                      </a:lnTo>
                      <a:lnTo>
                        <a:pt x="291" y="229"/>
                      </a:lnTo>
                      <a:lnTo>
                        <a:pt x="291" y="229"/>
                      </a:lnTo>
                      <a:lnTo>
                        <a:pt x="291" y="229"/>
                      </a:lnTo>
                      <a:lnTo>
                        <a:pt x="291" y="229"/>
                      </a:lnTo>
                      <a:lnTo>
                        <a:pt x="291" y="228"/>
                      </a:lnTo>
                      <a:lnTo>
                        <a:pt x="290" y="226"/>
                      </a:lnTo>
                      <a:lnTo>
                        <a:pt x="290" y="226"/>
                      </a:lnTo>
                      <a:lnTo>
                        <a:pt x="288" y="226"/>
                      </a:lnTo>
                      <a:lnTo>
                        <a:pt x="286" y="226"/>
                      </a:lnTo>
                      <a:lnTo>
                        <a:pt x="284" y="228"/>
                      </a:lnTo>
                      <a:lnTo>
                        <a:pt x="284" y="228"/>
                      </a:lnTo>
                      <a:lnTo>
                        <a:pt x="284" y="229"/>
                      </a:lnTo>
                      <a:lnTo>
                        <a:pt x="282" y="229"/>
                      </a:lnTo>
                      <a:lnTo>
                        <a:pt x="282" y="231"/>
                      </a:lnTo>
                      <a:lnTo>
                        <a:pt x="280" y="231"/>
                      </a:lnTo>
                      <a:lnTo>
                        <a:pt x="280" y="231"/>
                      </a:lnTo>
                      <a:lnTo>
                        <a:pt x="280" y="235"/>
                      </a:lnTo>
                      <a:lnTo>
                        <a:pt x="284" y="235"/>
                      </a:lnTo>
                      <a:lnTo>
                        <a:pt x="284" y="233"/>
                      </a:lnTo>
                      <a:lnTo>
                        <a:pt x="284" y="233"/>
                      </a:lnTo>
                      <a:lnTo>
                        <a:pt x="282" y="231"/>
                      </a:lnTo>
                      <a:lnTo>
                        <a:pt x="282" y="229"/>
                      </a:lnTo>
                      <a:lnTo>
                        <a:pt x="282" y="229"/>
                      </a:lnTo>
                      <a:lnTo>
                        <a:pt x="280" y="229"/>
                      </a:lnTo>
                      <a:lnTo>
                        <a:pt x="280" y="229"/>
                      </a:lnTo>
                      <a:lnTo>
                        <a:pt x="274" y="228"/>
                      </a:lnTo>
                      <a:lnTo>
                        <a:pt x="273" y="231"/>
                      </a:lnTo>
                      <a:lnTo>
                        <a:pt x="274" y="228"/>
                      </a:lnTo>
                      <a:lnTo>
                        <a:pt x="274" y="228"/>
                      </a:lnTo>
                      <a:lnTo>
                        <a:pt x="274" y="228"/>
                      </a:lnTo>
                      <a:lnTo>
                        <a:pt x="271" y="228"/>
                      </a:lnTo>
                      <a:lnTo>
                        <a:pt x="274" y="229"/>
                      </a:lnTo>
                      <a:lnTo>
                        <a:pt x="274" y="229"/>
                      </a:lnTo>
                      <a:lnTo>
                        <a:pt x="274" y="229"/>
                      </a:lnTo>
                      <a:lnTo>
                        <a:pt x="274" y="228"/>
                      </a:lnTo>
                      <a:lnTo>
                        <a:pt x="274" y="228"/>
                      </a:lnTo>
                      <a:lnTo>
                        <a:pt x="274" y="228"/>
                      </a:lnTo>
                      <a:lnTo>
                        <a:pt x="274" y="224"/>
                      </a:lnTo>
                      <a:lnTo>
                        <a:pt x="274" y="224"/>
                      </a:lnTo>
                      <a:lnTo>
                        <a:pt x="273" y="222"/>
                      </a:lnTo>
                      <a:lnTo>
                        <a:pt x="273" y="222"/>
                      </a:lnTo>
                      <a:lnTo>
                        <a:pt x="271" y="222"/>
                      </a:lnTo>
                      <a:lnTo>
                        <a:pt x="271" y="222"/>
                      </a:lnTo>
                      <a:lnTo>
                        <a:pt x="271" y="226"/>
                      </a:lnTo>
                      <a:lnTo>
                        <a:pt x="274" y="226"/>
                      </a:lnTo>
                      <a:lnTo>
                        <a:pt x="274" y="224"/>
                      </a:lnTo>
                      <a:lnTo>
                        <a:pt x="273" y="222"/>
                      </a:lnTo>
                      <a:lnTo>
                        <a:pt x="273" y="222"/>
                      </a:lnTo>
                      <a:lnTo>
                        <a:pt x="273" y="222"/>
                      </a:lnTo>
                      <a:lnTo>
                        <a:pt x="271" y="220"/>
                      </a:lnTo>
                      <a:lnTo>
                        <a:pt x="271" y="220"/>
                      </a:lnTo>
                      <a:lnTo>
                        <a:pt x="269" y="220"/>
                      </a:lnTo>
                      <a:lnTo>
                        <a:pt x="269" y="220"/>
                      </a:lnTo>
                      <a:lnTo>
                        <a:pt x="267" y="220"/>
                      </a:lnTo>
                      <a:lnTo>
                        <a:pt x="265" y="220"/>
                      </a:lnTo>
                      <a:lnTo>
                        <a:pt x="267" y="224"/>
                      </a:lnTo>
                      <a:lnTo>
                        <a:pt x="271" y="222"/>
                      </a:lnTo>
                      <a:lnTo>
                        <a:pt x="271" y="222"/>
                      </a:lnTo>
                      <a:lnTo>
                        <a:pt x="271" y="222"/>
                      </a:lnTo>
                      <a:lnTo>
                        <a:pt x="267" y="222"/>
                      </a:lnTo>
                      <a:lnTo>
                        <a:pt x="271" y="222"/>
                      </a:lnTo>
                      <a:lnTo>
                        <a:pt x="271" y="222"/>
                      </a:lnTo>
                      <a:lnTo>
                        <a:pt x="271" y="220"/>
                      </a:lnTo>
                      <a:lnTo>
                        <a:pt x="271" y="220"/>
                      </a:lnTo>
                      <a:lnTo>
                        <a:pt x="271" y="218"/>
                      </a:lnTo>
                      <a:lnTo>
                        <a:pt x="271" y="218"/>
                      </a:lnTo>
                      <a:lnTo>
                        <a:pt x="271" y="218"/>
                      </a:lnTo>
                      <a:lnTo>
                        <a:pt x="269" y="216"/>
                      </a:lnTo>
                      <a:lnTo>
                        <a:pt x="269" y="214"/>
                      </a:lnTo>
                      <a:lnTo>
                        <a:pt x="269" y="214"/>
                      </a:lnTo>
                      <a:lnTo>
                        <a:pt x="269" y="214"/>
                      </a:lnTo>
                      <a:lnTo>
                        <a:pt x="267" y="213"/>
                      </a:lnTo>
                      <a:lnTo>
                        <a:pt x="267" y="213"/>
                      </a:lnTo>
                      <a:lnTo>
                        <a:pt x="267" y="213"/>
                      </a:lnTo>
                      <a:lnTo>
                        <a:pt x="267" y="211"/>
                      </a:lnTo>
                      <a:lnTo>
                        <a:pt x="265" y="211"/>
                      </a:lnTo>
                      <a:lnTo>
                        <a:pt x="265" y="211"/>
                      </a:lnTo>
                      <a:lnTo>
                        <a:pt x="263" y="213"/>
                      </a:lnTo>
                      <a:lnTo>
                        <a:pt x="265" y="214"/>
                      </a:lnTo>
                      <a:lnTo>
                        <a:pt x="265" y="214"/>
                      </a:lnTo>
                      <a:lnTo>
                        <a:pt x="263" y="213"/>
                      </a:lnTo>
                      <a:lnTo>
                        <a:pt x="265" y="216"/>
                      </a:lnTo>
                      <a:lnTo>
                        <a:pt x="265" y="214"/>
                      </a:lnTo>
                      <a:lnTo>
                        <a:pt x="265" y="214"/>
                      </a:lnTo>
                      <a:lnTo>
                        <a:pt x="267" y="214"/>
                      </a:lnTo>
                      <a:lnTo>
                        <a:pt x="267" y="213"/>
                      </a:lnTo>
                      <a:lnTo>
                        <a:pt x="267" y="211"/>
                      </a:lnTo>
                      <a:lnTo>
                        <a:pt x="267" y="211"/>
                      </a:lnTo>
                      <a:lnTo>
                        <a:pt x="267" y="209"/>
                      </a:lnTo>
                      <a:lnTo>
                        <a:pt x="265" y="209"/>
                      </a:lnTo>
                      <a:lnTo>
                        <a:pt x="265" y="209"/>
                      </a:lnTo>
                      <a:lnTo>
                        <a:pt x="263" y="207"/>
                      </a:lnTo>
                      <a:lnTo>
                        <a:pt x="261" y="207"/>
                      </a:lnTo>
                      <a:lnTo>
                        <a:pt x="261" y="211"/>
                      </a:lnTo>
                      <a:lnTo>
                        <a:pt x="265" y="213"/>
                      </a:lnTo>
                      <a:lnTo>
                        <a:pt x="267" y="209"/>
                      </a:lnTo>
                      <a:lnTo>
                        <a:pt x="267" y="209"/>
                      </a:lnTo>
                      <a:lnTo>
                        <a:pt x="267" y="209"/>
                      </a:lnTo>
                      <a:lnTo>
                        <a:pt x="267" y="209"/>
                      </a:lnTo>
                      <a:lnTo>
                        <a:pt x="269" y="207"/>
                      </a:lnTo>
                      <a:lnTo>
                        <a:pt x="269" y="207"/>
                      </a:lnTo>
                      <a:lnTo>
                        <a:pt x="269" y="205"/>
                      </a:lnTo>
                      <a:lnTo>
                        <a:pt x="269" y="205"/>
                      </a:lnTo>
                      <a:lnTo>
                        <a:pt x="269" y="203"/>
                      </a:lnTo>
                      <a:lnTo>
                        <a:pt x="269" y="201"/>
                      </a:lnTo>
                      <a:lnTo>
                        <a:pt x="269" y="201"/>
                      </a:lnTo>
                      <a:lnTo>
                        <a:pt x="269" y="201"/>
                      </a:lnTo>
                      <a:lnTo>
                        <a:pt x="267" y="199"/>
                      </a:lnTo>
                      <a:lnTo>
                        <a:pt x="267" y="199"/>
                      </a:lnTo>
                      <a:lnTo>
                        <a:pt x="265" y="198"/>
                      </a:lnTo>
                      <a:lnTo>
                        <a:pt x="265" y="198"/>
                      </a:lnTo>
                      <a:lnTo>
                        <a:pt x="265" y="198"/>
                      </a:lnTo>
                      <a:lnTo>
                        <a:pt x="263" y="198"/>
                      </a:lnTo>
                      <a:lnTo>
                        <a:pt x="263" y="198"/>
                      </a:lnTo>
                      <a:lnTo>
                        <a:pt x="263" y="198"/>
                      </a:lnTo>
                      <a:lnTo>
                        <a:pt x="256" y="192"/>
                      </a:lnTo>
                      <a:lnTo>
                        <a:pt x="256" y="190"/>
                      </a:lnTo>
                      <a:lnTo>
                        <a:pt x="254" y="190"/>
                      </a:lnTo>
                      <a:lnTo>
                        <a:pt x="254" y="190"/>
                      </a:lnTo>
                      <a:lnTo>
                        <a:pt x="252" y="188"/>
                      </a:lnTo>
                      <a:lnTo>
                        <a:pt x="252" y="188"/>
                      </a:lnTo>
                      <a:lnTo>
                        <a:pt x="248" y="188"/>
                      </a:lnTo>
                      <a:lnTo>
                        <a:pt x="248" y="190"/>
                      </a:lnTo>
                      <a:lnTo>
                        <a:pt x="248" y="190"/>
                      </a:lnTo>
                      <a:lnTo>
                        <a:pt x="246" y="192"/>
                      </a:lnTo>
                      <a:lnTo>
                        <a:pt x="246" y="192"/>
                      </a:lnTo>
                      <a:lnTo>
                        <a:pt x="248" y="194"/>
                      </a:lnTo>
                      <a:lnTo>
                        <a:pt x="252" y="194"/>
                      </a:lnTo>
                      <a:lnTo>
                        <a:pt x="252" y="194"/>
                      </a:lnTo>
                      <a:lnTo>
                        <a:pt x="252" y="194"/>
                      </a:lnTo>
                      <a:lnTo>
                        <a:pt x="252" y="190"/>
                      </a:lnTo>
                      <a:lnTo>
                        <a:pt x="252" y="190"/>
                      </a:lnTo>
                      <a:lnTo>
                        <a:pt x="248" y="190"/>
                      </a:lnTo>
                      <a:lnTo>
                        <a:pt x="248" y="190"/>
                      </a:lnTo>
                      <a:lnTo>
                        <a:pt x="248" y="190"/>
                      </a:lnTo>
                      <a:lnTo>
                        <a:pt x="246" y="190"/>
                      </a:lnTo>
                      <a:lnTo>
                        <a:pt x="244" y="192"/>
                      </a:lnTo>
                      <a:lnTo>
                        <a:pt x="244" y="194"/>
                      </a:lnTo>
                      <a:lnTo>
                        <a:pt x="244" y="194"/>
                      </a:lnTo>
                      <a:lnTo>
                        <a:pt x="244" y="196"/>
                      </a:lnTo>
                      <a:lnTo>
                        <a:pt x="248" y="196"/>
                      </a:lnTo>
                      <a:lnTo>
                        <a:pt x="248" y="192"/>
                      </a:lnTo>
                      <a:lnTo>
                        <a:pt x="248" y="192"/>
                      </a:lnTo>
                      <a:lnTo>
                        <a:pt x="248" y="196"/>
                      </a:lnTo>
                      <a:lnTo>
                        <a:pt x="248" y="192"/>
                      </a:lnTo>
                      <a:lnTo>
                        <a:pt x="248" y="192"/>
                      </a:lnTo>
                      <a:lnTo>
                        <a:pt x="248" y="192"/>
                      </a:lnTo>
                      <a:lnTo>
                        <a:pt x="246" y="192"/>
                      </a:lnTo>
                      <a:lnTo>
                        <a:pt x="244" y="192"/>
                      </a:lnTo>
                      <a:lnTo>
                        <a:pt x="244" y="192"/>
                      </a:lnTo>
                      <a:lnTo>
                        <a:pt x="244" y="192"/>
                      </a:lnTo>
                      <a:lnTo>
                        <a:pt x="243" y="194"/>
                      </a:lnTo>
                      <a:lnTo>
                        <a:pt x="243" y="198"/>
                      </a:lnTo>
                      <a:lnTo>
                        <a:pt x="246" y="198"/>
                      </a:lnTo>
                      <a:lnTo>
                        <a:pt x="244" y="196"/>
                      </a:lnTo>
                      <a:lnTo>
                        <a:pt x="243" y="196"/>
                      </a:lnTo>
                      <a:lnTo>
                        <a:pt x="243" y="196"/>
                      </a:lnTo>
                      <a:lnTo>
                        <a:pt x="243" y="196"/>
                      </a:lnTo>
                      <a:lnTo>
                        <a:pt x="241" y="198"/>
                      </a:lnTo>
                      <a:lnTo>
                        <a:pt x="241" y="199"/>
                      </a:lnTo>
                      <a:lnTo>
                        <a:pt x="241" y="199"/>
                      </a:lnTo>
                      <a:lnTo>
                        <a:pt x="241" y="201"/>
                      </a:lnTo>
                      <a:lnTo>
                        <a:pt x="241" y="203"/>
                      </a:lnTo>
                      <a:lnTo>
                        <a:pt x="241" y="203"/>
                      </a:lnTo>
                      <a:lnTo>
                        <a:pt x="241" y="203"/>
                      </a:lnTo>
                      <a:lnTo>
                        <a:pt x="241" y="207"/>
                      </a:lnTo>
                      <a:lnTo>
                        <a:pt x="241" y="207"/>
                      </a:lnTo>
                      <a:lnTo>
                        <a:pt x="241" y="209"/>
                      </a:lnTo>
                      <a:lnTo>
                        <a:pt x="241" y="209"/>
                      </a:lnTo>
                      <a:lnTo>
                        <a:pt x="243" y="211"/>
                      </a:lnTo>
                      <a:lnTo>
                        <a:pt x="243" y="211"/>
                      </a:lnTo>
                      <a:lnTo>
                        <a:pt x="244" y="213"/>
                      </a:lnTo>
                      <a:lnTo>
                        <a:pt x="244" y="213"/>
                      </a:lnTo>
                      <a:lnTo>
                        <a:pt x="248" y="211"/>
                      </a:lnTo>
                      <a:lnTo>
                        <a:pt x="248" y="211"/>
                      </a:lnTo>
                      <a:lnTo>
                        <a:pt x="248" y="211"/>
                      </a:lnTo>
                      <a:lnTo>
                        <a:pt x="248" y="209"/>
                      </a:lnTo>
                      <a:lnTo>
                        <a:pt x="246" y="207"/>
                      </a:lnTo>
                      <a:lnTo>
                        <a:pt x="246" y="211"/>
                      </a:lnTo>
                      <a:lnTo>
                        <a:pt x="246" y="211"/>
                      </a:lnTo>
                      <a:lnTo>
                        <a:pt x="246" y="207"/>
                      </a:lnTo>
                      <a:lnTo>
                        <a:pt x="244" y="209"/>
                      </a:lnTo>
                      <a:lnTo>
                        <a:pt x="244" y="209"/>
                      </a:lnTo>
                      <a:lnTo>
                        <a:pt x="244" y="213"/>
                      </a:lnTo>
                      <a:lnTo>
                        <a:pt x="246" y="213"/>
                      </a:lnTo>
                      <a:lnTo>
                        <a:pt x="246" y="214"/>
                      </a:lnTo>
                      <a:lnTo>
                        <a:pt x="246" y="216"/>
                      </a:lnTo>
                      <a:lnTo>
                        <a:pt x="250" y="216"/>
                      </a:lnTo>
                      <a:lnTo>
                        <a:pt x="246" y="214"/>
                      </a:lnTo>
                      <a:lnTo>
                        <a:pt x="246" y="216"/>
                      </a:lnTo>
                      <a:lnTo>
                        <a:pt x="246" y="216"/>
                      </a:lnTo>
                      <a:lnTo>
                        <a:pt x="244" y="218"/>
                      </a:lnTo>
                      <a:lnTo>
                        <a:pt x="244" y="218"/>
                      </a:lnTo>
                      <a:lnTo>
                        <a:pt x="244" y="218"/>
                      </a:lnTo>
                      <a:lnTo>
                        <a:pt x="244" y="220"/>
                      </a:lnTo>
                      <a:lnTo>
                        <a:pt x="244" y="220"/>
                      </a:lnTo>
                      <a:lnTo>
                        <a:pt x="248" y="220"/>
                      </a:lnTo>
                      <a:lnTo>
                        <a:pt x="244" y="220"/>
                      </a:lnTo>
                      <a:lnTo>
                        <a:pt x="244" y="222"/>
                      </a:lnTo>
                      <a:lnTo>
                        <a:pt x="248" y="222"/>
                      </a:lnTo>
                      <a:lnTo>
                        <a:pt x="244" y="220"/>
                      </a:lnTo>
                      <a:lnTo>
                        <a:pt x="244" y="220"/>
                      </a:lnTo>
                      <a:lnTo>
                        <a:pt x="244" y="220"/>
                      </a:lnTo>
                      <a:lnTo>
                        <a:pt x="246" y="222"/>
                      </a:lnTo>
                      <a:lnTo>
                        <a:pt x="246" y="220"/>
                      </a:lnTo>
                      <a:lnTo>
                        <a:pt x="244" y="220"/>
                      </a:lnTo>
                      <a:lnTo>
                        <a:pt x="244" y="220"/>
                      </a:lnTo>
                      <a:lnTo>
                        <a:pt x="244" y="220"/>
                      </a:lnTo>
                      <a:lnTo>
                        <a:pt x="244" y="220"/>
                      </a:lnTo>
                      <a:lnTo>
                        <a:pt x="243" y="224"/>
                      </a:lnTo>
                      <a:lnTo>
                        <a:pt x="246" y="222"/>
                      </a:lnTo>
                      <a:lnTo>
                        <a:pt x="244" y="220"/>
                      </a:lnTo>
                      <a:lnTo>
                        <a:pt x="244" y="220"/>
                      </a:lnTo>
                      <a:lnTo>
                        <a:pt x="243" y="218"/>
                      </a:lnTo>
                      <a:lnTo>
                        <a:pt x="241" y="218"/>
                      </a:lnTo>
                      <a:lnTo>
                        <a:pt x="241" y="220"/>
                      </a:lnTo>
                      <a:lnTo>
                        <a:pt x="241" y="222"/>
                      </a:lnTo>
                      <a:lnTo>
                        <a:pt x="243" y="218"/>
                      </a:lnTo>
                      <a:lnTo>
                        <a:pt x="243" y="218"/>
                      </a:lnTo>
                      <a:lnTo>
                        <a:pt x="241" y="218"/>
                      </a:lnTo>
                      <a:lnTo>
                        <a:pt x="241" y="222"/>
                      </a:lnTo>
                      <a:lnTo>
                        <a:pt x="243" y="220"/>
                      </a:lnTo>
                      <a:lnTo>
                        <a:pt x="243" y="220"/>
                      </a:lnTo>
                      <a:lnTo>
                        <a:pt x="243" y="218"/>
                      </a:lnTo>
                      <a:lnTo>
                        <a:pt x="243" y="218"/>
                      </a:lnTo>
                      <a:lnTo>
                        <a:pt x="241" y="216"/>
                      </a:lnTo>
                      <a:lnTo>
                        <a:pt x="241" y="216"/>
                      </a:lnTo>
                      <a:lnTo>
                        <a:pt x="239" y="220"/>
                      </a:lnTo>
                      <a:lnTo>
                        <a:pt x="243" y="218"/>
                      </a:lnTo>
                      <a:lnTo>
                        <a:pt x="241" y="218"/>
                      </a:lnTo>
                      <a:lnTo>
                        <a:pt x="239" y="218"/>
                      </a:lnTo>
                      <a:lnTo>
                        <a:pt x="243" y="220"/>
                      </a:lnTo>
                      <a:lnTo>
                        <a:pt x="243" y="213"/>
                      </a:lnTo>
                      <a:lnTo>
                        <a:pt x="243" y="209"/>
                      </a:lnTo>
                      <a:lnTo>
                        <a:pt x="243" y="209"/>
                      </a:lnTo>
                      <a:lnTo>
                        <a:pt x="243" y="207"/>
                      </a:lnTo>
                      <a:lnTo>
                        <a:pt x="243" y="205"/>
                      </a:lnTo>
                      <a:lnTo>
                        <a:pt x="241" y="205"/>
                      </a:lnTo>
                      <a:lnTo>
                        <a:pt x="241" y="203"/>
                      </a:lnTo>
                      <a:lnTo>
                        <a:pt x="241" y="201"/>
                      </a:lnTo>
                      <a:lnTo>
                        <a:pt x="241" y="201"/>
                      </a:lnTo>
                      <a:lnTo>
                        <a:pt x="239" y="201"/>
                      </a:lnTo>
                      <a:lnTo>
                        <a:pt x="237" y="201"/>
                      </a:lnTo>
                      <a:lnTo>
                        <a:pt x="237" y="203"/>
                      </a:lnTo>
                      <a:lnTo>
                        <a:pt x="239" y="201"/>
                      </a:lnTo>
                      <a:lnTo>
                        <a:pt x="239" y="201"/>
                      </a:lnTo>
                      <a:lnTo>
                        <a:pt x="237" y="203"/>
                      </a:lnTo>
                      <a:lnTo>
                        <a:pt x="239" y="203"/>
                      </a:lnTo>
                      <a:lnTo>
                        <a:pt x="235" y="190"/>
                      </a:lnTo>
                      <a:lnTo>
                        <a:pt x="235" y="190"/>
                      </a:lnTo>
                      <a:lnTo>
                        <a:pt x="233" y="186"/>
                      </a:lnTo>
                      <a:lnTo>
                        <a:pt x="231" y="186"/>
                      </a:lnTo>
                      <a:lnTo>
                        <a:pt x="231" y="186"/>
                      </a:lnTo>
                      <a:lnTo>
                        <a:pt x="229" y="184"/>
                      </a:lnTo>
                      <a:lnTo>
                        <a:pt x="229" y="184"/>
                      </a:lnTo>
                      <a:lnTo>
                        <a:pt x="228" y="184"/>
                      </a:lnTo>
                      <a:lnTo>
                        <a:pt x="226" y="184"/>
                      </a:lnTo>
                      <a:lnTo>
                        <a:pt x="226" y="184"/>
                      </a:lnTo>
                      <a:lnTo>
                        <a:pt x="224" y="186"/>
                      </a:lnTo>
                      <a:lnTo>
                        <a:pt x="224" y="186"/>
                      </a:lnTo>
                      <a:lnTo>
                        <a:pt x="224" y="186"/>
                      </a:lnTo>
                      <a:lnTo>
                        <a:pt x="226" y="190"/>
                      </a:lnTo>
                      <a:lnTo>
                        <a:pt x="226" y="186"/>
                      </a:lnTo>
                      <a:lnTo>
                        <a:pt x="224" y="186"/>
                      </a:lnTo>
                      <a:lnTo>
                        <a:pt x="224" y="186"/>
                      </a:lnTo>
                      <a:lnTo>
                        <a:pt x="222" y="186"/>
                      </a:lnTo>
                      <a:lnTo>
                        <a:pt x="222" y="190"/>
                      </a:lnTo>
                      <a:lnTo>
                        <a:pt x="224" y="188"/>
                      </a:lnTo>
                      <a:lnTo>
                        <a:pt x="224" y="188"/>
                      </a:lnTo>
                      <a:lnTo>
                        <a:pt x="224" y="186"/>
                      </a:lnTo>
                      <a:lnTo>
                        <a:pt x="224" y="184"/>
                      </a:lnTo>
                      <a:lnTo>
                        <a:pt x="222" y="182"/>
                      </a:lnTo>
                      <a:lnTo>
                        <a:pt x="220" y="184"/>
                      </a:lnTo>
                      <a:lnTo>
                        <a:pt x="222" y="184"/>
                      </a:lnTo>
                      <a:lnTo>
                        <a:pt x="222" y="184"/>
                      </a:lnTo>
                      <a:lnTo>
                        <a:pt x="220" y="184"/>
                      </a:lnTo>
                      <a:lnTo>
                        <a:pt x="220" y="186"/>
                      </a:lnTo>
                      <a:lnTo>
                        <a:pt x="220" y="186"/>
                      </a:lnTo>
                      <a:lnTo>
                        <a:pt x="220" y="186"/>
                      </a:lnTo>
                      <a:lnTo>
                        <a:pt x="222" y="186"/>
                      </a:lnTo>
                      <a:lnTo>
                        <a:pt x="224" y="186"/>
                      </a:lnTo>
                      <a:lnTo>
                        <a:pt x="224" y="186"/>
                      </a:lnTo>
                      <a:lnTo>
                        <a:pt x="224" y="186"/>
                      </a:lnTo>
                      <a:lnTo>
                        <a:pt x="226" y="182"/>
                      </a:lnTo>
                      <a:lnTo>
                        <a:pt x="226" y="181"/>
                      </a:lnTo>
                      <a:lnTo>
                        <a:pt x="226" y="181"/>
                      </a:lnTo>
                      <a:lnTo>
                        <a:pt x="226" y="179"/>
                      </a:lnTo>
                      <a:lnTo>
                        <a:pt x="226" y="179"/>
                      </a:lnTo>
                      <a:lnTo>
                        <a:pt x="226" y="179"/>
                      </a:lnTo>
                      <a:lnTo>
                        <a:pt x="224" y="177"/>
                      </a:lnTo>
                      <a:lnTo>
                        <a:pt x="222" y="177"/>
                      </a:lnTo>
                      <a:lnTo>
                        <a:pt x="220" y="179"/>
                      </a:lnTo>
                      <a:lnTo>
                        <a:pt x="218" y="179"/>
                      </a:lnTo>
                      <a:lnTo>
                        <a:pt x="218" y="181"/>
                      </a:lnTo>
                      <a:lnTo>
                        <a:pt x="218" y="181"/>
                      </a:lnTo>
                      <a:lnTo>
                        <a:pt x="218" y="181"/>
                      </a:lnTo>
                      <a:lnTo>
                        <a:pt x="220" y="182"/>
                      </a:lnTo>
                      <a:lnTo>
                        <a:pt x="224" y="181"/>
                      </a:lnTo>
                      <a:lnTo>
                        <a:pt x="224" y="181"/>
                      </a:lnTo>
                      <a:lnTo>
                        <a:pt x="220" y="181"/>
                      </a:lnTo>
                      <a:lnTo>
                        <a:pt x="224" y="182"/>
                      </a:lnTo>
                      <a:lnTo>
                        <a:pt x="224" y="182"/>
                      </a:lnTo>
                      <a:lnTo>
                        <a:pt x="224" y="181"/>
                      </a:lnTo>
                      <a:lnTo>
                        <a:pt x="222" y="179"/>
                      </a:lnTo>
                      <a:lnTo>
                        <a:pt x="222" y="182"/>
                      </a:lnTo>
                      <a:lnTo>
                        <a:pt x="222" y="182"/>
                      </a:lnTo>
                      <a:lnTo>
                        <a:pt x="222" y="182"/>
                      </a:lnTo>
                      <a:lnTo>
                        <a:pt x="226" y="181"/>
                      </a:lnTo>
                      <a:lnTo>
                        <a:pt x="226" y="181"/>
                      </a:lnTo>
                      <a:lnTo>
                        <a:pt x="226" y="177"/>
                      </a:lnTo>
                      <a:lnTo>
                        <a:pt x="224" y="175"/>
                      </a:lnTo>
                      <a:lnTo>
                        <a:pt x="224" y="175"/>
                      </a:lnTo>
                      <a:lnTo>
                        <a:pt x="224" y="173"/>
                      </a:lnTo>
                      <a:lnTo>
                        <a:pt x="224" y="173"/>
                      </a:lnTo>
                      <a:lnTo>
                        <a:pt x="224" y="173"/>
                      </a:lnTo>
                      <a:lnTo>
                        <a:pt x="222" y="171"/>
                      </a:lnTo>
                      <a:lnTo>
                        <a:pt x="222" y="171"/>
                      </a:lnTo>
                      <a:lnTo>
                        <a:pt x="222" y="171"/>
                      </a:lnTo>
                      <a:lnTo>
                        <a:pt x="218" y="171"/>
                      </a:lnTo>
                      <a:lnTo>
                        <a:pt x="222" y="173"/>
                      </a:lnTo>
                      <a:lnTo>
                        <a:pt x="222" y="171"/>
                      </a:lnTo>
                      <a:lnTo>
                        <a:pt x="222" y="171"/>
                      </a:lnTo>
                      <a:lnTo>
                        <a:pt x="224" y="169"/>
                      </a:lnTo>
                      <a:lnTo>
                        <a:pt x="224" y="167"/>
                      </a:lnTo>
                      <a:lnTo>
                        <a:pt x="224" y="167"/>
                      </a:lnTo>
                      <a:lnTo>
                        <a:pt x="222" y="166"/>
                      </a:lnTo>
                      <a:lnTo>
                        <a:pt x="220" y="164"/>
                      </a:lnTo>
                      <a:lnTo>
                        <a:pt x="220" y="164"/>
                      </a:lnTo>
                      <a:lnTo>
                        <a:pt x="218" y="164"/>
                      </a:lnTo>
                      <a:lnTo>
                        <a:pt x="218" y="164"/>
                      </a:lnTo>
                      <a:lnTo>
                        <a:pt x="216" y="166"/>
                      </a:lnTo>
                      <a:lnTo>
                        <a:pt x="218" y="164"/>
                      </a:lnTo>
                      <a:lnTo>
                        <a:pt x="218" y="164"/>
                      </a:lnTo>
                      <a:lnTo>
                        <a:pt x="218" y="164"/>
                      </a:lnTo>
                      <a:lnTo>
                        <a:pt x="216" y="162"/>
                      </a:lnTo>
                      <a:lnTo>
                        <a:pt x="213" y="160"/>
                      </a:lnTo>
                      <a:lnTo>
                        <a:pt x="213" y="158"/>
                      </a:lnTo>
                      <a:lnTo>
                        <a:pt x="211" y="149"/>
                      </a:lnTo>
                      <a:lnTo>
                        <a:pt x="211" y="149"/>
                      </a:lnTo>
                      <a:lnTo>
                        <a:pt x="209" y="145"/>
                      </a:lnTo>
                      <a:lnTo>
                        <a:pt x="209" y="145"/>
                      </a:lnTo>
                      <a:lnTo>
                        <a:pt x="209" y="141"/>
                      </a:lnTo>
                      <a:lnTo>
                        <a:pt x="209" y="141"/>
                      </a:lnTo>
                      <a:lnTo>
                        <a:pt x="207" y="132"/>
                      </a:lnTo>
                      <a:lnTo>
                        <a:pt x="207" y="130"/>
                      </a:lnTo>
                      <a:lnTo>
                        <a:pt x="207" y="130"/>
                      </a:lnTo>
                      <a:lnTo>
                        <a:pt x="207" y="128"/>
                      </a:lnTo>
                      <a:lnTo>
                        <a:pt x="207" y="126"/>
                      </a:lnTo>
                      <a:lnTo>
                        <a:pt x="207" y="126"/>
                      </a:lnTo>
                      <a:lnTo>
                        <a:pt x="205" y="126"/>
                      </a:lnTo>
                      <a:lnTo>
                        <a:pt x="205" y="124"/>
                      </a:lnTo>
                      <a:lnTo>
                        <a:pt x="205" y="124"/>
                      </a:lnTo>
                      <a:lnTo>
                        <a:pt x="205" y="124"/>
                      </a:lnTo>
                      <a:lnTo>
                        <a:pt x="205" y="121"/>
                      </a:lnTo>
                      <a:lnTo>
                        <a:pt x="205" y="121"/>
                      </a:lnTo>
                      <a:lnTo>
                        <a:pt x="205" y="119"/>
                      </a:lnTo>
                      <a:lnTo>
                        <a:pt x="205" y="119"/>
                      </a:lnTo>
                      <a:lnTo>
                        <a:pt x="205" y="119"/>
                      </a:lnTo>
                      <a:lnTo>
                        <a:pt x="205" y="117"/>
                      </a:lnTo>
                      <a:lnTo>
                        <a:pt x="205" y="115"/>
                      </a:lnTo>
                      <a:lnTo>
                        <a:pt x="205" y="115"/>
                      </a:lnTo>
                      <a:lnTo>
                        <a:pt x="203" y="111"/>
                      </a:lnTo>
                      <a:lnTo>
                        <a:pt x="201" y="111"/>
                      </a:lnTo>
                      <a:lnTo>
                        <a:pt x="201" y="111"/>
                      </a:lnTo>
                      <a:lnTo>
                        <a:pt x="201" y="111"/>
                      </a:lnTo>
                      <a:lnTo>
                        <a:pt x="199" y="111"/>
                      </a:lnTo>
                      <a:lnTo>
                        <a:pt x="199" y="115"/>
                      </a:lnTo>
                      <a:lnTo>
                        <a:pt x="203" y="115"/>
                      </a:lnTo>
                      <a:lnTo>
                        <a:pt x="203" y="113"/>
                      </a:lnTo>
                      <a:lnTo>
                        <a:pt x="199" y="113"/>
                      </a:lnTo>
                      <a:lnTo>
                        <a:pt x="197" y="115"/>
                      </a:lnTo>
                      <a:lnTo>
                        <a:pt x="197" y="117"/>
                      </a:lnTo>
                      <a:lnTo>
                        <a:pt x="197" y="117"/>
                      </a:lnTo>
                      <a:lnTo>
                        <a:pt x="201" y="117"/>
                      </a:lnTo>
                      <a:lnTo>
                        <a:pt x="201" y="117"/>
                      </a:lnTo>
                      <a:lnTo>
                        <a:pt x="203" y="115"/>
                      </a:lnTo>
                      <a:lnTo>
                        <a:pt x="203" y="113"/>
                      </a:lnTo>
                      <a:lnTo>
                        <a:pt x="203" y="111"/>
                      </a:lnTo>
                      <a:lnTo>
                        <a:pt x="203" y="109"/>
                      </a:lnTo>
                      <a:lnTo>
                        <a:pt x="203" y="109"/>
                      </a:lnTo>
                      <a:lnTo>
                        <a:pt x="203" y="109"/>
                      </a:lnTo>
                      <a:lnTo>
                        <a:pt x="203" y="107"/>
                      </a:lnTo>
                      <a:lnTo>
                        <a:pt x="203" y="104"/>
                      </a:lnTo>
                      <a:lnTo>
                        <a:pt x="203" y="104"/>
                      </a:lnTo>
                      <a:lnTo>
                        <a:pt x="203" y="102"/>
                      </a:lnTo>
                      <a:lnTo>
                        <a:pt x="203" y="102"/>
                      </a:lnTo>
                      <a:lnTo>
                        <a:pt x="201" y="98"/>
                      </a:lnTo>
                      <a:lnTo>
                        <a:pt x="197" y="100"/>
                      </a:lnTo>
                      <a:lnTo>
                        <a:pt x="197" y="104"/>
                      </a:lnTo>
                      <a:lnTo>
                        <a:pt x="197" y="104"/>
                      </a:lnTo>
                      <a:lnTo>
                        <a:pt x="197" y="104"/>
                      </a:lnTo>
                      <a:lnTo>
                        <a:pt x="201" y="104"/>
                      </a:lnTo>
                      <a:lnTo>
                        <a:pt x="201" y="104"/>
                      </a:lnTo>
                      <a:lnTo>
                        <a:pt x="203" y="100"/>
                      </a:lnTo>
                      <a:lnTo>
                        <a:pt x="201" y="94"/>
                      </a:lnTo>
                      <a:lnTo>
                        <a:pt x="201" y="92"/>
                      </a:lnTo>
                      <a:lnTo>
                        <a:pt x="197" y="89"/>
                      </a:lnTo>
                      <a:lnTo>
                        <a:pt x="197" y="87"/>
                      </a:lnTo>
                      <a:lnTo>
                        <a:pt x="197" y="85"/>
                      </a:lnTo>
                      <a:lnTo>
                        <a:pt x="197" y="83"/>
                      </a:lnTo>
                      <a:lnTo>
                        <a:pt x="196" y="81"/>
                      </a:lnTo>
                      <a:lnTo>
                        <a:pt x="196" y="81"/>
                      </a:lnTo>
                      <a:lnTo>
                        <a:pt x="196" y="77"/>
                      </a:lnTo>
                      <a:lnTo>
                        <a:pt x="196" y="77"/>
                      </a:lnTo>
                      <a:lnTo>
                        <a:pt x="196" y="75"/>
                      </a:lnTo>
                      <a:lnTo>
                        <a:pt x="196" y="75"/>
                      </a:lnTo>
                      <a:lnTo>
                        <a:pt x="194" y="72"/>
                      </a:lnTo>
                      <a:lnTo>
                        <a:pt x="194" y="68"/>
                      </a:lnTo>
                      <a:lnTo>
                        <a:pt x="192" y="66"/>
                      </a:lnTo>
                      <a:lnTo>
                        <a:pt x="192" y="66"/>
                      </a:lnTo>
                      <a:lnTo>
                        <a:pt x="192" y="62"/>
                      </a:lnTo>
                      <a:lnTo>
                        <a:pt x="190" y="62"/>
                      </a:lnTo>
                      <a:lnTo>
                        <a:pt x="188" y="60"/>
                      </a:lnTo>
                      <a:lnTo>
                        <a:pt x="188" y="59"/>
                      </a:lnTo>
                      <a:lnTo>
                        <a:pt x="188" y="59"/>
                      </a:lnTo>
                      <a:lnTo>
                        <a:pt x="188" y="59"/>
                      </a:lnTo>
                      <a:lnTo>
                        <a:pt x="188" y="57"/>
                      </a:lnTo>
                      <a:lnTo>
                        <a:pt x="188" y="55"/>
                      </a:lnTo>
                      <a:lnTo>
                        <a:pt x="186" y="49"/>
                      </a:lnTo>
                      <a:lnTo>
                        <a:pt x="186" y="47"/>
                      </a:lnTo>
                      <a:lnTo>
                        <a:pt x="181" y="40"/>
                      </a:lnTo>
                      <a:lnTo>
                        <a:pt x="177" y="27"/>
                      </a:lnTo>
                      <a:lnTo>
                        <a:pt x="177" y="27"/>
                      </a:lnTo>
                      <a:lnTo>
                        <a:pt x="173" y="2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9">
                  <a:extLst>
                    <a:ext uri="{FF2B5EF4-FFF2-40B4-BE49-F238E27FC236}">
                      <a16:creationId xmlns:a16="http://schemas.microsoft.com/office/drawing/2014/main" id="{C3EFA484-BC71-4B2B-A1C8-2686B2C5BEF2}"/>
                    </a:ext>
                  </a:extLst>
                </p:cNvPr>
                <p:cNvSpPr>
                  <a:spLocks/>
                </p:cNvSpPr>
                <p:nvPr/>
              </p:nvSpPr>
              <p:spPr bwMode="auto">
                <a:xfrm>
                  <a:off x="3063875" y="1574800"/>
                  <a:ext cx="852487" cy="663575"/>
                </a:xfrm>
                <a:custGeom>
                  <a:avLst/>
                  <a:gdLst>
                    <a:gd name="T0" fmla="*/ 383 w 1074"/>
                    <a:gd name="T1" fmla="*/ 28 h 836"/>
                    <a:gd name="T2" fmla="*/ 423 w 1074"/>
                    <a:gd name="T3" fmla="*/ 28 h 836"/>
                    <a:gd name="T4" fmla="*/ 447 w 1074"/>
                    <a:gd name="T5" fmla="*/ 32 h 836"/>
                    <a:gd name="T6" fmla="*/ 477 w 1074"/>
                    <a:gd name="T7" fmla="*/ 28 h 836"/>
                    <a:gd name="T8" fmla="*/ 516 w 1074"/>
                    <a:gd name="T9" fmla="*/ 32 h 836"/>
                    <a:gd name="T10" fmla="*/ 612 w 1074"/>
                    <a:gd name="T11" fmla="*/ 111 h 836"/>
                    <a:gd name="T12" fmla="*/ 667 w 1074"/>
                    <a:gd name="T13" fmla="*/ 190 h 836"/>
                    <a:gd name="T14" fmla="*/ 631 w 1074"/>
                    <a:gd name="T15" fmla="*/ 235 h 836"/>
                    <a:gd name="T16" fmla="*/ 642 w 1074"/>
                    <a:gd name="T17" fmla="*/ 291 h 836"/>
                    <a:gd name="T18" fmla="*/ 674 w 1074"/>
                    <a:gd name="T19" fmla="*/ 285 h 836"/>
                    <a:gd name="T20" fmla="*/ 712 w 1074"/>
                    <a:gd name="T21" fmla="*/ 285 h 836"/>
                    <a:gd name="T22" fmla="*/ 695 w 1074"/>
                    <a:gd name="T23" fmla="*/ 312 h 836"/>
                    <a:gd name="T24" fmla="*/ 719 w 1074"/>
                    <a:gd name="T25" fmla="*/ 357 h 836"/>
                    <a:gd name="T26" fmla="*/ 744 w 1074"/>
                    <a:gd name="T27" fmla="*/ 392 h 836"/>
                    <a:gd name="T28" fmla="*/ 789 w 1074"/>
                    <a:gd name="T29" fmla="*/ 432 h 836"/>
                    <a:gd name="T30" fmla="*/ 933 w 1074"/>
                    <a:gd name="T31" fmla="*/ 481 h 836"/>
                    <a:gd name="T32" fmla="*/ 1029 w 1074"/>
                    <a:gd name="T33" fmla="*/ 548 h 836"/>
                    <a:gd name="T34" fmla="*/ 969 w 1074"/>
                    <a:gd name="T35" fmla="*/ 607 h 836"/>
                    <a:gd name="T36" fmla="*/ 866 w 1074"/>
                    <a:gd name="T37" fmla="*/ 717 h 836"/>
                    <a:gd name="T38" fmla="*/ 785 w 1074"/>
                    <a:gd name="T39" fmla="*/ 725 h 836"/>
                    <a:gd name="T40" fmla="*/ 708 w 1074"/>
                    <a:gd name="T41" fmla="*/ 770 h 836"/>
                    <a:gd name="T42" fmla="*/ 639 w 1074"/>
                    <a:gd name="T43" fmla="*/ 792 h 836"/>
                    <a:gd name="T44" fmla="*/ 586 w 1074"/>
                    <a:gd name="T45" fmla="*/ 798 h 836"/>
                    <a:gd name="T46" fmla="*/ 530 w 1074"/>
                    <a:gd name="T47" fmla="*/ 785 h 836"/>
                    <a:gd name="T48" fmla="*/ 488 w 1074"/>
                    <a:gd name="T49" fmla="*/ 807 h 836"/>
                    <a:gd name="T50" fmla="*/ 453 w 1074"/>
                    <a:gd name="T51" fmla="*/ 830 h 836"/>
                    <a:gd name="T52" fmla="*/ 409 w 1074"/>
                    <a:gd name="T53" fmla="*/ 824 h 836"/>
                    <a:gd name="T54" fmla="*/ 394 w 1074"/>
                    <a:gd name="T55" fmla="*/ 819 h 836"/>
                    <a:gd name="T56" fmla="*/ 355 w 1074"/>
                    <a:gd name="T57" fmla="*/ 811 h 836"/>
                    <a:gd name="T58" fmla="*/ 291 w 1074"/>
                    <a:gd name="T59" fmla="*/ 768 h 836"/>
                    <a:gd name="T60" fmla="*/ 231 w 1074"/>
                    <a:gd name="T61" fmla="*/ 760 h 836"/>
                    <a:gd name="T62" fmla="*/ 197 w 1074"/>
                    <a:gd name="T63" fmla="*/ 732 h 836"/>
                    <a:gd name="T64" fmla="*/ 186 w 1074"/>
                    <a:gd name="T65" fmla="*/ 695 h 836"/>
                    <a:gd name="T66" fmla="*/ 162 w 1074"/>
                    <a:gd name="T67" fmla="*/ 689 h 836"/>
                    <a:gd name="T68" fmla="*/ 143 w 1074"/>
                    <a:gd name="T69" fmla="*/ 655 h 836"/>
                    <a:gd name="T70" fmla="*/ 128 w 1074"/>
                    <a:gd name="T71" fmla="*/ 618 h 836"/>
                    <a:gd name="T72" fmla="*/ 109 w 1074"/>
                    <a:gd name="T73" fmla="*/ 591 h 836"/>
                    <a:gd name="T74" fmla="*/ 88 w 1074"/>
                    <a:gd name="T75" fmla="*/ 573 h 836"/>
                    <a:gd name="T76" fmla="*/ 73 w 1074"/>
                    <a:gd name="T77" fmla="*/ 548 h 836"/>
                    <a:gd name="T78" fmla="*/ 38 w 1074"/>
                    <a:gd name="T79" fmla="*/ 526 h 836"/>
                    <a:gd name="T80" fmla="*/ 17 w 1074"/>
                    <a:gd name="T81" fmla="*/ 520 h 836"/>
                    <a:gd name="T82" fmla="*/ 0 w 1074"/>
                    <a:gd name="T83" fmla="*/ 509 h 836"/>
                    <a:gd name="T84" fmla="*/ 11 w 1074"/>
                    <a:gd name="T85" fmla="*/ 492 h 836"/>
                    <a:gd name="T86" fmla="*/ 11 w 1074"/>
                    <a:gd name="T87" fmla="*/ 479 h 836"/>
                    <a:gd name="T88" fmla="*/ 28 w 1074"/>
                    <a:gd name="T89" fmla="*/ 471 h 836"/>
                    <a:gd name="T90" fmla="*/ 51 w 1074"/>
                    <a:gd name="T91" fmla="*/ 477 h 836"/>
                    <a:gd name="T92" fmla="*/ 77 w 1074"/>
                    <a:gd name="T93" fmla="*/ 398 h 836"/>
                    <a:gd name="T94" fmla="*/ 92 w 1074"/>
                    <a:gd name="T95" fmla="*/ 317 h 836"/>
                    <a:gd name="T96" fmla="*/ 130 w 1074"/>
                    <a:gd name="T97" fmla="*/ 306 h 836"/>
                    <a:gd name="T98" fmla="*/ 143 w 1074"/>
                    <a:gd name="T99" fmla="*/ 274 h 836"/>
                    <a:gd name="T100" fmla="*/ 148 w 1074"/>
                    <a:gd name="T101" fmla="*/ 225 h 836"/>
                    <a:gd name="T102" fmla="*/ 171 w 1074"/>
                    <a:gd name="T103" fmla="*/ 199 h 836"/>
                    <a:gd name="T104" fmla="*/ 193 w 1074"/>
                    <a:gd name="T105" fmla="*/ 163 h 836"/>
                    <a:gd name="T106" fmla="*/ 224 w 1074"/>
                    <a:gd name="T107" fmla="*/ 143 h 836"/>
                    <a:gd name="T108" fmla="*/ 246 w 1074"/>
                    <a:gd name="T109" fmla="*/ 68 h 836"/>
                    <a:gd name="T110" fmla="*/ 280 w 1074"/>
                    <a:gd name="T111" fmla="*/ 43 h 836"/>
                    <a:gd name="T112" fmla="*/ 293 w 1074"/>
                    <a:gd name="T113" fmla="*/ 39 h 836"/>
                    <a:gd name="T114" fmla="*/ 317 w 1074"/>
                    <a:gd name="T115" fmla="*/ 43 h 836"/>
                    <a:gd name="T116" fmla="*/ 338 w 1074"/>
                    <a:gd name="T117" fmla="*/ 30 h 836"/>
                    <a:gd name="T118" fmla="*/ 359 w 1074"/>
                    <a:gd name="T119" fmla="*/ 1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4" h="836">
                      <a:moveTo>
                        <a:pt x="366" y="15"/>
                      </a:moveTo>
                      <a:lnTo>
                        <a:pt x="368" y="15"/>
                      </a:lnTo>
                      <a:lnTo>
                        <a:pt x="372" y="15"/>
                      </a:lnTo>
                      <a:lnTo>
                        <a:pt x="374" y="15"/>
                      </a:lnTo>
                      <a:lnTo>
                        <a:pt x="376" y="15"/>
                      </a:lnTo>
                      <a:lnTo>
                        <a:pt x="376" y="17"/>
                      </a:lnTo>
                      <a:lnTo>
                        <a:pt x="376" y="17"/>
                      </a:lnTo>
                      <a:lnTo>
                        <a:pt x="378" y="19"/>
                      </a:lnTo>
                      <a:lnTo>
                        <a:pt x="378" y="21"/>
                      </a:lnTo>
                      <a:lnTo>
                        <a:pt x="378" y="21"/>
                      </a:lnTo>
                      <a:lnTo>
                        <a:pt x="379" y="22"/>
                      </a:lnTo>
                      <a:lnTo>
                        <a:pt x="379" y="22"/>
                      </a:lnTo>
                      <a:lnTo>
                        <a:pt x="381" y="26"/>
                      </a:lnTo>
                      <a:lnTo>
                        <a:pt x="381" y="26"/>
                      </a:lnTo>
                      <a:lnTo>
                        <a:pt x="381" y="28"/>
                      </a:lnTo>
                      <a:lnTo>
                        <a:pt x="383" y="28"/>
                      </a:lnTo>
                      <a:lnTo>
                        <a:pt x="387" y="32"/>
                      </a:lnTo>
                      <a:lnTo>
                        <a:pt x="387" y="32"/>
                      </a:lnTo>
                      <a:lnTo>
                        <a:pt x="389" y="34"/>
                      </a:lnTo>
                      <a:lnTo>
                        <a:pt x="389" y="34"/>
                      </a:lnTo>
                      <a:lnTo>
                        <a:pt x="394" y="34"/>
                      </a:lnTo>
                      <a:lnTo>
                        <a:pt x="400" y="34"/>
                      </a:lnTo>
                      <a:lnTo>
                        <a:pt x="402" y="34"/>
                      </a:lnTo>
                      <a:lnTo>
                        <a:pt x="406" y="30"/>
                      </a:lnTo>
                      <a:lnTo>
                        <a:pt x="408" y="30"/>
                      </a:lnTo>
                      <a:lnTo>
                        <a:pt x="409" y="32"/>
                      </a:lnTo>
                      <a:lnTo>
                        <a:pt x="411" y="32"/>
                      </a:lnTo>
                      <a:lnTo>
                        <a:pt x="411" y="32"/>
                      </a:lnTo>
                      <a:lnTo>
                        <a:pt x="413" y="32"/>
                      </a:lnTo>
                      <a:lnTo>
                        <a:pt x="417" y="30"/>
                      </a:lnTo>
                      <a:lnTo>
                        <a:pt x="421" y="28"/>
                      </a:lnTo>
                      <a:lnTo>
                        <a:pt x="423" y="28"/>
                      </a:lnTo>
                      <a:lnTo>
                        <a:pt x="424" y="26"/>
                      </a:lnTo>
                      <a:lnTo>
                        <a:pt x="428" y="24"/>
                      </a:lnTo>
                      <a:lnTo>
                        <a:pt x="428" y="22"/>
                      </a:lnTo>
                      <a:lnTo>
                        <a:pt x="430" y="22"/>
                      </a:lnTo>
                      <a:lnTo>
                        <a:pt x="430" y="19"/>
                      </a:lnTo>
                      <a:lnTo>
                        <a:pt x="432" y="17"/>
                      </a:lnTo>
                      <a:lnTo>
                        <a:pt x="432" y="17"/>
                      </a:lnTo>
                      <a:lnTo>
                        <a:pt x="434" y="19"/>
                      </a:lnTo>
                      <a:lnTo>
                        <a:pt x="436" y="19"/>
                      </a:lnTo>
                      <a:lnTo>
                        <a:pt x="436" y="19"/>
                      </a:lnTo>
                      <a:lnTo>
                        <a:pt x="438" y="19"/>
                      </a:lnTo>
                      <a:lnTo>
                        <a:pt x="439" y="21"/>
                      </a:lnTo>
                      <a:lnTo>
                        <a:pt x="441" y="24"/>
                      </a:lnTo>
                      <a:lnTo>
                        <a:pt x="443" y="30"/>
                      </a:lnTo>
                      <a:lnTo>
                        <a:pt x="445" y="32"/>
                      </a:lnTo>
                      <a:lnTo>
                        <a:pt x="447" y="32"/>
                      </a:lnTo>
                      <a:lnTo>
                        <a:pt x="449" y="30"/>
                      </a:lnTo>
                      <a:lnTo>
                        <a:pt x="449" y="30"/>
                      </a:lnTo>
                      <a:lnTo>
                        <a:pt x="451" y="30"/>
                      </a:lnTo>
                      <a:lnTo>
                        <a:pt x="455" y="30"/>
                      </a:lnTo>
                      <a:lnTo>
                        <a:pt x="456" y="30"/>
                      </a:lnTo>
                      <a:lnTo>
                        <a:pt x="462" y="28"/>
                      </a:lnTo>
                      <a:lnTo>
                        <a:pt x="466" y="26"/>
                      </a:lnTo>
                      <a:lnTo>
                        <a:pt x="468" y="24"/>
                      </a:lnTo>
                      <a:lnTo>
                        <a:pt x="468" y="22"/>
                      </a:lnTo>
                      <a:lnTo>
                        <a:pt x="470" y="22"/>
                      </a:lnTo>
                      <a:lnTo>
                        <a:pt x="470" y="24"/>
                      </a:lnTo>
                      <a:lnTo>
                        <a:pt x="471" y="24"/>
                      </a:lnTo>
                      <a:lnTo>
                        <a:pt x="473" y="26"/>
                      </a:lnTo>
                      <a:lnTo>
                        <a:pt x="473" y="28"/>
                      </a:lnTo>
                      <a:lnTo>
                        <a:pt x="473" y="28"/>
                      </a:lnTo>
                      <a:lnTo>
                        <a:pt x="477" y="28"/>
                      </a:lnTo>
                      <a:lnTo>
                        <a:pt x="479" y="28"/>
                      </a:lnTo>
                      <a:lnTo>
                        <a:pt x="483" y="28"/>
                      </a:lnTo>
                      <a:lnTo>
                        <a:pt x="485" y="28"/>
                      </a:lnTo>
                      <a:lnTo>
                        <a:pt x="488" y="28"/>
                      </a:lnTo>
                      <a:lnTo>
                        <a:pt x="490" y="30"/>
                      </a:lnTo>
                      <a:lnTo>
                        <a:pt x="494" y="34"/>
                      </a:lnTo>
                      <a:lnTo>
                        <a:pt x="494" y="34"/>
                      </a:lnTo>
                      <a:lnTo>
                        <a:pt x="496" y="34"/>
                      </a:lnTo>
                      <a:lnTo>
                        <a:pt x="498" y="34"/>
                      </a:lnTo>
                      <a:lnTo>
                        <a:pt x="500" y="32"/>
                      </a:lnTo>
                      <a:lnTo>
                        <a:pt x="501" y="32"/>
                      </a:lnTo>
                      <a:lnTo>
                        <a:pt x="503" y="32"/>
                      </a:lnTo>
                      <a:lnTo>
                        <a:pt x="505" y="32"/>
                      </a:lnTo>
                      <a:lnTo>
                        <a:pt x="509" y="32"/>
                      </a:lnTo>
                      <a:lnTo>
                        <a:pt x="509" y="32"/>
                      </a:lnTo>
                      <a:lnTo>
                        <a:pt x="516" y="32"/>
                      </a:lnTo>
                      <a:lnTo>
                        <a:pt x="518" y="34"/>
                      </a:lnTo>
                      <a:lnTo>
                        <a:pt x="522" y="36"/>
                      </a:lnTo>
                      <a:lnTo>
                        <a:pt x="533" y="45"/>
                      </a:lnTo>
                      <a:lnTo>
                        <a:pt x="537" y="47"/>
                      </a:lnTo>
                      <a:lnTo>
                        <a:pt x="545" y="51"/>
                      </a:lnTo>
                      <a:lnTo>
                        <a:pt x="547" y="53"/>
                      </a:lnTo>
                      <a:lnTo>
                        <a:pt x="552" y="53"/>
                      </a:lnTo>
                      <a:lnTo>
                        <a:pt x="558" y="54"/>
                      </a:lnTo>
                      <a:lnTo>
                        <a:pt x="562" y="58"/>
                      </a:lnTo>
                      <a:lnTo>
                        <a:pt x="569" y="66"/>
                      </a:lnTo>
                      <a:lnTo>
                        <a:pt x="577" y="75"/>
                      </a:lnTo>
                      <a:lnTo>
                        <a:pt x="582" y="84"/>
                      </a:lnTo>
                      <a:lnTo>
                        <a:pt x="588" y="94"/>
                      </a:lnTo>
                      <a:lnTo>
                        <a:pt x="590" y="96"/>
                      </a:lnTo>
                      <a:lnTo>
                        <a:pt x="599" y="101"/>
                      </a:lnTo>
                      <a:lnTo>
                        <a:pt x="612" y="111"/>
                      </a:lnTo>
                      <a:lnTo>
                        <a:pt x="620" y="116"/>
                      </a:lnTo>
                      <a:lnTo>
                        <a:pt x="625" y="122"/>
                      </a:lnTo>
                      <a:lnTo>
                        <a:pt x="627" y="124"/>
                      </a:lnTo>
                      <a:lnTo>
                        <a:pt x="631" y="128"/>
                      </a:lnTo>
                      <a:lnTo>
                        <a:pt x="633" y="131"/>
                      </a:lnTo>
                      <a:lnTo>
                        <a:pt x="639" y="143"/>
                      </a:lnTo>
                      <a:lnTo>
                        <a:pt x="642" y="148"/>
                      </a:lnTo>
                      <a:lnTo>
                        <a:pt x="648" y="152"/>
                      </a:lnTo>
                      <a:lnTo>
                        <a:pt x="652" y="154"/>
                      </a:lnTo>
                      <a:lnTo>
                        <a:pt x="655" y="156"/>
                      </a:lnTo>
                      <a:lnTo>
                        <a:pt x="659" y="160"/>
                      </a:lnTo>
                      <a:lnTo>
                        <a:pt x="663" y="167"/>
                      </a:lnTo>
                      <a:lnTo>
                        <a:pt x="669" y="175"/>
                      </a:lnTo>
                      <a:lnTo>
                        <a:pt x="672" y="178"/>
                      </a:lnTo>
                      <a:lnTo>
                        <a:pt x="669" y="184"/>
                      </a:lnTo>
                      <a:lnTo>
                        <a:pt x="667" y="190"/>
                      </a:lnTo>
                      <a:lnTo>
                        <a:pt x="657" y="203"/>
                      </a:lnTo>
                      <a:lnTo>
                        <a:pt x="655" y="205"/>
                      </a:lnTo>
                      <a:lnTo>
                        <a:pt x="655" y="207"/>
                      </a:lnTo>
                      <a:lnTo>
                        <a:pt x="654" y="207"/>
                      </a:lnTo>
                      <a:lnTo>
                        <a:pt x="652" y="208"/>
                      </a:lnTo>
                      <a:lnTo>
                        <a:pt x="650" y="214"/>
                      </a:lnTo>
                      <a:lnTo>
                        <a:pt x="640" y="225"/>
                      </a:lnTo>
                      <a:lnTo>
                        <a:pt x="639" y="227"/>
                      </a:lnTo>
                      <a:lnTo>
                        <a:pt x="639" y="227"/>
                      </a:lnTo>
                      <a:lnTo>
                        <a:pt x="637" y="227"/>
                      </a:lnTo>
                      <a:lnTo>
                        <a:pt x="637" y="227"/>
                      </a:lnTo>
                      <a:lnTo>
                        <a:pt x="637" y="229"/>
                      </a:lnTo>
                      <a:lnTo>
                        <a:pt x="635" y="231"/>
                      </a:lnTo>
                      <a:lnTo>
                        <a:pt x="633" y="231"/>
                      </a:lnTo>
                      <a:lnTo>
                        <a:pt x="631" y="233"/>
                      </a:lnTo>
                      <a:lnTo>
                        <a:pt x="631" y="235"/>
                      </a:lnTo>
                      <a:lnTo>
                        <a:pt x="629" y="240"/>
                      </a:lnTo>
                      <a:lnTo>
                        <a:pt x="627" y="246"/>
                      </a:lnTo>
                      <a:lnTo>
                        <a:pt x="627" y="252"/>
                      </a:lnTo>
                      <a:lnTo>
                        <a:pt x="629" y="259"/>
                      </a:lnTo>
                      <a:lnTo>
                        <a:pt x="631" y="267"/>
                      </a:lnTo>
                      <a:lnTo>
                        <a:pt x="631" y="282"/>
                      </a:lnTo>
                      <a:lnTo>
                        <a:pt x="629" y="284"/>
                      </a:lnTo>
                      <a:lnTo>
                        <a:pt x="629" y="285"/>
                      </a:lnTo>
                      <a:lnTo>
                        <a:pt x="629" y="287"/>
                      </a:lnTo>
                      <a:lnTo>
                        <a:pt x="631" y="287"/>
                      </a:lnTo>
                      <a:lnTo>
                        <a:pt x="640" y="289"/>
                      </a:lnTo>
                      <a:lnTo>
                        <a:pt x="640" y="291"/>
                      </a:lnTo>
                      <a:lnTo>
                        <a:pt x="640" y="291"/>
                      </a:lnTo>
                      <a:lnTo>
                        <a:pt x="640" y="291"/>
                      </a:lnTo>
                      <a:lnTo>
                        <a:pt x="640" y="291"/>
                      </a:lnTo>
                      <a:lnTo>
                        <a:pt x="642" y="291"/>
                      </a:lnTo>
                      <a:lnTo>
                        <a:pt x="642" y="291"/>
                      </a:lnTo>
                      <a:lnTo>
                        <a:pt x="646" y="291"/>
                      </a:lnTo>
                      <a:lnTo>
                        <a:pt x="648" y="289"/>
                      </a:lnTo>
                      <a:lnTo>
                        <a:pt x="650" y="287"/>
                      </a:lnTo>
                      <a:lnTo>
                        <a:pt x="652" y="287"/>
                      </a:lnTo>
                      <a:lnTo>
                        <a:pt x="657" y="285"/>
                      </a:lnTo>
                      <a:lnTo>
                        <a:pt x="661" y="287"/>
                      </a:lnTo>
                      <a:lnTo>
                        <a:pt x="661" y="287"/>
                      </a:lnTo>
                      <a:lnTo>
                        <a:pt x="663" y="287"/>
                      </a:lnTo>
                      <a:lnTo>
                        <a:pt x="665" y="285"/>
                      </a:lnTo>
                      <a:lnTo>
                        <a:pt x="665" y="285"/>
                      </a:lnTo>
                      <a:lnTo>
                        <a:pt x="667" y="285"/>
                      </a:lnTo>
                      <a:lnTo>
                        <a:pt x="670" y="285"/>
                      </a:lnTo>
                      <a:lnTo>
                        <a:pt x="672" y="285"/>
                      </a:lnTo>
                      <a:lnTo>
                        <a:pt x="672" y="285"/>
                      </a:lnTo>
                      <a:lnTo>
                        <a:pt x="674" y="285"/>
                      </a:lnTo>
                      <a:lnTo>
                        <a:pt x="676" y="285"/>
                      </a:lnTo>
                      <a:lnTo>
                        <a:pt x="680" y="282"/>
                      </a:lnTo>
                      <a:lnTo>
                        <a:pt x="687" y="280"/>
                      </a:lnTo>
                      <a:lnTo>
                        <a:pt x="689" y="280"/>
                      </a:lnTo>
                      <a:lnTo>
                        <a:pt x="695" y="282"/>
                      </a:lnTo>
                      <a:lnTo>
                        <a:pt x="697" y="282"/>
                      </a:lnTo>
                      <a:lnTo>
                        <a:pt x="699" y="282"/>
                      </a:lnTo>
                      <a:lnTo>
                        <a:pt x="701" y="285"/>
                      </a:lnTo>
                      <a:lnTo>
                        <a:pt x="701" y="285"/>
                      </a:lnTo>
                      <a:lnTo>
                        <a:pt x="702" y="287"/>
                      </a:lnTo>
                      <a:lnTo>
                        <a:pt x="706" y="287"/>
                      </a:lnTo>
                      <a:lnTo>
                        <a:pt x="708" y="287"/>
                      </a:lnTo>
                      <a:lnTo>
                        <a:pt x="708" y="287"/>
                      </a:lnTo>
                      <a:lnTo>
                        <a:pt x="710" y="287"/>
                      </a:lnTo>
                      <a:lnTo>
                        <a:pt x="712" y="285"/>
                      </a:lnTo>
                      <a:lnTo>
                        <a:pt x="712" y="285"/>
                      </a:lnTo>
                      <a:lnTo>
                        <a:pt x="712" y="287"/>
                      </a:lnTo>
                      <a:lnTo>
                        <a:pt x="710" y="291"/>
                      </a:lnTo>
                      <a:lnTo>
                        <a:pt x="710" y="291"/>
                      </a:lnTo>
                      <a:lnTo>
                        <a:pt x="708" y="293"/>
                      </a:lnTo>
                      <a:lnTo>
                        <a:pt x="706" y="295"/>
                      </a:lnTo>
                      <a:lnTo>
                        <a:pt x="704" y="295"/>
                      </a:lnTo>
                      <a:lnTo>
                        <a:pt x="704" y="299"/>
                      </a:lnTo>
                      <a:lnTo>
                        <a:pt x="702" y="299"/>
                      </a:lnTo>
                      <a:lnTo>
                        <a:pt x="702" y="300"/>
                      </a:lnTo>
                      <a:lnTo>
                        <a:pt x="699" y="302"/>
                      </a:lnTo>
                      <a:lnTo>
                        <a:pt x="699" y="304"/>
                      </a:lnTo>
                      <a:lnTo>
                        <a:pt x="699" y="306"/>
                      </a:lnTo>
                      <a:lnTo>
                        <a:pt x="697" y="308"/>
                      </a:lnTo>
                      <a:lnTo>
                        <a:pt x="697" y="310"/>
                      </a:lnTo>
                      <a:lnTo>
                        <a:pt x="697" y="312"/>
                      </a:lnTo>
                      <a:lnTo>
                        <a:pt x="695" y="312"/>
                      </a:lnTo>
                      <a:lnTo>
                        <a:pt x="693" y="312"/>
                      </a:lnTo>
                      <a:lnTo>
                        <a:pt x="693" y="314"/>
                      </a:lnTo>
                      <a:lnTo>
                        <a:pt x="693" y="314"/>
                      </a:lnTo>
                      <a:lnTo>
                        <a:pt x="693" y="317"/>
                      </a:lnTo>
                      <a:lnTo>
                        <a:pt x="695" y="321"/>
                      </a:lnTo>
                      <a:lnTo>
                        <a:pt x="699" y="325"/>
                      </a:lnTo>
                      <a:lnTo>
                        <a:pt x="701" y="327"/>
                      </a:lnTo>
                      <a:lnTo>
                        <a:pt x="702" y="329"/>
                      </a:lnTo>
                      <a:lnTo>
                        <a:pt x="702" y="334"/>
                      </a:lnTo>
                      <a:lnTo>
                        <a:pt x="704" y="340"/>
                      </a:lnTo>
                      <a:lnTo>
                        <a:pt x="706" y="344"/>
                      </a:lnTo>
                      <a:lnTo>
                        <a:pt x="708" y="345"/>
                      </a:lnTo>
                      <a:lnTo>
                        <a:pt x="714" y="351"/>
                      </a:lnTo>
                      <a:lnTo>
                        <a:pt x="716" y="353"/>
                      </a:lnTo>
                      <a:lnTo>
                        <a:pt x="717" y="355"/>
                      </a:lnTo>
                      <a:lnTo>
                        <a:pt x="719" y="357"/>
                      </a:lnTo>
                      <a:lnTo>
                        <a:pt x="719" y="359"/>
                      </a:lnTo>
                      <a:lnTo>
                        <a:pt x="719" y="362"/>
                      </a:lnTo>
                      <a:lnTo>
                        <a:pt x="723" y="364"/>
                      </a:lnTo>
                      <a:lnTo>
                        <a:pt x="725" y="366"/>
                      </a:lnTo>
                      <a:lnTo>
                        <a:pt x="729" y="366"/>
                      </a:lnTo>
                      <a:lnTo>
                        <a:pt x="731" y="368"/>
                      </a:lnTo>
                      <a:lnTo>
                        <a:pt x="732" y="370"/>
                      </a:lnTo>
                      <a:lnTo>
                        <a:pt x="734" y="381"/>
                      </a:lnTo>
                      <a:lnTo>
                        <a:pt x="736" y="385"/>
                      </a:lnTo>
                      <a:lnTo>
                        <a:pt x="736" y="387"/>
                      </a:lnTo>
                      <a:lnTo>
                        <a:pt x="738" y="387"/>
                      </a:lnTo>
                      <a:lnTo>
                        <a:pt x="740" y="387"/>
                      </a:lnTo>
                      <a:lnTo>
                        <a:pt x="740" y="387"/>
                      </a:lnTo>
                      <a:lnTo>
                        <a:pt x="742" y="389"/>
                      </a:lnTo>
                      <a:lnTo>
                        <a:pt x="742" y="391"/>
                      </a:lnTo>
                      <a:lnTo>
                        <a:pt x="744" y="392"/>
                      </a:lnTo>
                      <a:lnTo>
                        <a:pt x="744" y="392"/>
                      </a:lnTo>
                      <a:lnTo>
                        <a:pt x="746" y="396"/>
                      </a:lnTo>
                      <a:lnTo>
                        <a:pt x="746" y="396"/>
                      </a:lnTo>
                      <a:lnTo>
                        <a:pt x="746" y="400"/>
                      </a:lnTo>
                      <a:lnTo>
                        <a:pt x="747" y="400"/>
                      </a:lnTo>
                      <a:lnTo>
                        <a:pt x="747" y="402"/>
                      </a:lnTo>
                      <a:lnTo>
                        <a:pt x="751" y="404"/>
                      </a:lnTo>
                      <a:lnTo>
                        <a:pt x="757" y="407"/>
                      </a:lnTo>
                      <a:lnTo>
                        <a:pt x="759" y="407"/>
                      </a:lnTo>
                      <a:lnTo>
                        <a:pt x="761" y="407"/>
                      </a:lnTo>
                      <a:lnTo>
                        <a:pt x="761" y="407"/>
                      </a:lnTo>
                      <a:lnTo>
                        <a:pt x="762" y="407"/>
                      </a:lnTo>
                      <a:lnTo>
                        <a:pt x="768" y="413"/>
                      </a:lnTo>
                      <a:lnTo>
                        <a:pt x="774" y="419"/>
                      </a:lnTo>
                      <a:lnTo>
                        <a:pt x="783" y="426"/>
                      </a:lnTo>
                      <a:lnTo>
                        <a:pt x="789" y="432"/>
                      </a:lnTo>
                      <a:lnTo>
                        <a:pt x="791" y="434"/>
                      </a:lnTo>
                      <a:lnTo>
                        <a:pt x="796" y="434"/>
                      </a:lnTo>
                      <a:lnTo>
                        <a:pt x="804" y="437"/>
                      </a:lnTo>
                      <a:lnTo>
                        <a:pt x="809" y="439"/>
                      </a:lnTo>
                      <a:lnTo>
                        <a:pt x="823" y="443"/>
                      </a:lnTo>
                      <a:lnTo>
                        <a:pt x="828" y="445"/>
                      </a:lnTo>
                      <a:lnTo>
                        <a:pt x="841" y="449"/>
                      </a:lnTo>
                      <a:lnTo>
                        <a:pt x="847" y="453"/>
                      </a:lnTo>
                      <a:lnTo>
                        <a:pt x="860" y="456"/>
                      </a:lnTo>
                      <a:lnTo>
                        <a:pt x="866" y="458"/>
                      </a:lnTo>
                      <a:lnTo>
                        <a:pt x="879" y="462"/>
                      </a:lnTo>
                      <a:lnTo>
                        <a:pt x="885" y="464"/>
                      </a:lnTo>
                      <a:lnTo>
                        <a:pt x="898" y="468"/>
                      </a:lnTo>
                      <a:lnTo>
                        <a:pt x="911" y="473"/>
                      </a:lnTo>
                      <a:lnTo>
                        <a:pt x="916" y="475"/>
                      </a:lnTo>
                      <a:lnTo>
                        <a:pt x="933" y="481"/>
                      </a:lnTo>
                      <a:lnTo>
                        <a:pt x="941" y="483"/>
                      </a:lnTo>
                      <a:lnTo>
                        <a:pt x="982" y="498"/>
                      </a:lnTo>
                      <a:lnTo>
                        <a:pt x="988" y="499"/>
                      </a:lnTo>
                      <a:lnTo>
                        <a:pt x="993" y="501"/>
                      </a:lnTo>
                      <a:lnTo>
                        <a:pt x="999" y="503"/>
                      </a:lnTo>
                      <a:lnTo>
                        <a:pt x="1003" y="505"/>
                      </a:lnTo>
                      <a:lnTo>
                        <a:pt x="1074" y="505"/>
                      </a:lnTo>
                      <a:lnTo>
                        <a:pt x="1069" y="511"/>
                      </a:lnTo>
                      <a:lnTo>
                        <a:pt x="1065" y="514"/>
                      </a:lnTo>
                      <a:lnTo>
                        <a:pt x="1061" y="518"/>
                      </a:lnTo>
                      <a:lnTo>
                        <a:pt x="1057" y="522"/>
                      </a:lnTo>
                      <a:lnTo>
                        <a:pt x="1046" y="531"/>
                      </a:lnTo>
                      <a:lnTo>
                        <a:pt x="1044" y="535"/>
                      </a:lnTo>
                      <a:lnTo>
                        <a:pt x="1040" y="539"/>
                      </a:lnTo>
                      <a:lnTo>
                        <a:pt x="1037" y="543"/>
                      </a:lnTo>
                      <a:lnTo>
                        <a:pt x="1029" y="548"/>
                      </a:lnTo>
                      <a:lnTo>
                        <a:pt x="1025" y="552"/>
                      </a:lnTo>
                      <a:lnTo>
                        <a:pt x="1022" y="556"/>
                      </a:lnTo>
                      <a:lnTo>
                        <a:pt x="1020" y="560"/>
                      </a:lnTo>
                      <a:lnTo>
                        <a:pt x="1012" y="565"/>
                      </a:lnTo>
                      <a:lnTo>
                        <a:pt x="1009" y="569"/>
                      </a:lnTo>
                      <a:lnTo>
                        <a:pt x="1005" y="573"/>
                      </a:lnTo>
                      <a:lnTo>
                        <a:pt x="1001" y="576"/>
                      </a:lnTo>
                      <a:lnTo>
                        <a:pt x="997" y="578"/>
                      </a:lnTo>
                      <a:lnTo>
                        <a:pt x="995" y="582"/>
                      </a:lnTo>
                      <a:lnTo>
                        <a:pt x="992" y="586"/>
                      </a:lnTo>
                      <a:lnTo>
                        <a:pt x="988" y="590"/>
                      </a:lnTo>
                      <a:lnTo>
                        <a:pt x="984" y="593"/>
                      </a:lnTo>
                      <a:lnTo>
                        <a:pt x="977" y="599"/>
                      </a:lnTo>
                      <a:lnTo>
                        <a:pt x="977" y="601"/>
                      </a:lnTo>
                      <a:lnTo>
                        <a:pt x="973" y="605"/>
                      </a:lnTo>
                      <a:lnTo>
                        <a:pt x="969" y="607"/>
                      </a:lnTo>
                      <a:lnTo>
                        <a:pt x="967" y="608"/>
                      </a:lnTo>
                      <a:lnTo>
                        <a:pt x="963" y="614"/>
                      </a:lnTo>
                      <a:lnTo>
                        <a:pt x="960" y="618"/>
                      </a:lnTo>
                      <a:lnTo>
                        <a:pt x="954" y="622"/>
                      </a:lnTo>
                      <a:lnTo>
                        <a:pt x="947" y="631"/>
                      </a:lnTo>
                      <a:lnTo>
                        <a:pt x="941" y="635"/>
                      </a:lnTo>
                      <a:lnTo>
                        <a:pt x="933" y="644"/>
                      </a:lnTo>
                      <a:lnTo>
                        <a:pt x="928" y="650"/>
                      </a:lnTo>
                      <a:lnTo>
                        <a:pt x="920" y="657"/>
                      </a:lnTo>
                      <a:lnTo>
                        <a:pt x="913" y="667"/>
                      </a:lnTo>
                      <a:lnTo>
                        <a:pt x="905" y="674"/>
                      </a:lnTo>
                      <a:lnTo>
                        <a:pt x="898" y="683"/>
                      </a:lnTo>
                      <a:lnTo>
                        <a:pt x="890" y="691"/>
                      </a:lnTo>
                      <a:lnTo>
                        <a:pt x="883" y="700"/>
                      </a:lnTo>
                      <a:lnTo>
                        <a:pt x="875" y="708"/>
                      </a:lnTo>
                      <a:lnTo>
                        <a:pt x="866" y="717"/>
                      </a:lnTo>
                      <a:lnTo>
                        <a:pt x="862" y="721"/>
                      </a:lnTo>
                      <a:lnTo>
                        <a:pt x="856" y="727"/>
                      </a:lnTo>
                      <a:lnTo>
                        <a:pt x="855" y="729"/>
                      </a:lnTo>
                      <a:lnTo>
                        <a:pt x="839" y="727"/>
                      </a:lnTo>
                      <a:lnTo>
                        <a:pt x="836" y="727"/>
                      </a:lnTo>
                      <a:lnTo>
                        <a:pt x="832" y="727"/>
                      </a:lnTo>
                      <a:lnTo>
                        <a:pt x="828" y="727"/>
                      </a:lnTo>
                      <a:lnTo>
                        <a:pt x="824" y="727"/>
                      </a:lnTo>
                      <a:lnTo>
                        <a:pt x="813" y="727"/>
                      </a:lnTo>
                      <a:lnTo>
                        <a:pt x="809" y="725"/>
                      </a:lnTo>
                      <a:lnTo>
                        <a:pt x="806" y="725"/>
                      </a:lnTo>
                      <a:lnTo>
                        <a:pt x="798" y="725"/>
                      </a:lnTo>
                      <a:lnTo>
                        <a:pt x="794" y="725"/>
                      </a:lnTo>
                      <a:lnTo>
                        <a:pt x="791" y="725"/>
                      </a:lnTo>
                      <a:lnTo>
                        <a:pt x="787" y="725"/>
                      </a:lnTo>
                      <a:lnTo>
                        <a:pt x="785" y="725"/>
                      </a:lnTo>
                      <a:lnTo>
                        <a:pt x="778" y="727"/>
                      </a:lnTo>
                      <a:lnTo>
                        <a:pt x="776" y="727"/>
                      </a:lnTo>
                      <a:lnTo>
                        <a:pt x="768" y="729"/>
                      </a:lnTo>
                      <a:lnTo>
                        <a:pt x="762" y="730"/>
                      </a:lnTo>
                      <a:lnTo>
                        <a:pt x="755" y="732"/>
                      </a:lnTo>
                      <a:lnTo>
                        <a:pt x="751" y="734"/>
                      </a:lnTo>
                      <a:lnTo>
                        <a:pt x="742" y="738"/>
                      </a:lnTo>
                      <a:lnTo>
                        <a:pt x="734" y="742"/>
                      </a:lnTo>
                      <a:lnTo>
                        <a:pt x="727" y="747"/>
                      </a:lnTo>
                      <a:lnTo>
                        <a:pt x="719" y="751"/>
                      </a:lnTo>
                      <a:lnTo>
                        <a:pt x="716" y="757"/>
                      </a:lnTo>
                      <a:lnTo>
                        <a:pt x="714" y="757"/>
                      </a:lnTo>
                      <a:lnTo>
                        <a:pt x="712" y="760"/>
                      </a:lnTo>
                      <a:lnTo>
                        <a:pt x="712" y="764"/>
                      </a:lnTo>
                      <a:lnTo>
                        <a:pt x="710" y="766"/>
                      </a:lnTo>
                      <a:lnTo>
                        <a:pt x="708" y="770"/>
                      </a:lnTo>
                      <a:lnTo>
                        <a:pt x="706" y="772"/>
                      </a:lnTo>
                      <a:lnTo>
                        <a:pt x="702" y="772"/>
                      </a:lnTo>
                      <a:lnTo>
                        <a:pt x="697" y="774"/>
                      </a:lnTo>
                      <a:lnTo>
                        <a:pt x="686" y="776"/>
                      </a:lnTo>
                      <a:lnTo>
                        <a:pt x="676" y="777"/>
                      </a:lnTo>
                      <a:lnTo>
                        <a:pt x="667" y="779"/>
                      </a:lnTo>
                      <a:lnTo>
                        <a:pt x="655" y="779"/>
                      </a:lnTo>
                      <a:lnTo>
                        <a:pt x="654" y="779"/>
                      </a:lnTo>
                      <a:lnTo>
                        <a:pt x="650" y="781"/>
                      </a:lnTo>
                      <a:lnTo>
                        <a:pt x="646" y="783"/>
                      </a:lnTo>
                      <a:lnTo>
                        <a:pt x="642" y="787"/>
                      </a:lnTo>
                      <a:lnTo>
                        <a:pt x="640" y="789"/>
                      </a:lnTo>
                      <a:lnTo>
                        <a:pt x="640" y="789"/>
                      </a:lnTo>
                      <a:lnTo>
                        <a:pt x="640" y="791"/>
                      </a:lnTo>
                      <a:lnTo>
                        <a:pt x="639" y="792"/>
                      </a:lnTo>
                      <a:lnTo>
                        <a:pt x="639" y="792"/>
                      </a:lnTo>
                      <a:lnTo>
                        <a:pt x="637" y="794"/>
                      </a:lnTo>
                      <a:lnTo>
                        <a:pt x="635" y="796"/>
                      </a:lnTo>
                      <a:lnTo>
                        <a:pt x="631" y="796"/>
                      </a:lnTo>
                      <a:lnTo>
                        <a:pt x="627" y="794"/>
                      </a:lnTo>
                      <a:lnTo>
                        <a:pt x="624" y="792"/>
                      </a:lnTo>
                      <a:lnTo>
                        <a:pt x="622" y="794"/>
                      </a:lnTo>
                      <a:lnTo>
                        <a:pt x="620" y="794"/>
                      </a:lnTo>
                      <a:lnTo>
                        <a:pt x="620" y="794"/>
                      </a:lnTo>
                      <a:lnTo>
                        <a:pt x="618" y="794"/>
                      </a:lnTo>
                      <a:lnTo>
                        <a:pt x="616" y="794"/>
                      </a:lnTo>
                      <a:lnTo>
                        <a:pt x="610" y="796"/>
                      </a:lnTo>
                      <a:lnTo>
                        <a:pt x="609" y="796"/>
                      </a:lnTo>
                      <a:lnTo>
                        <a:pt x="605" y="796"/>
                      </a:lnTo>
                      <a:lnTo>
                        <a:pt x="597" y="798"/>
                      </a:lnTo>
                      <a:lnTo>
                        <a:pt x="590" y="798"/>
                      </a:lnTo>
                      <a:lnTo>
                        <a:pt x="586" y="798"/>
                      </a:lnTo>
                      <a:lnTo>
                        <a:pt x="582" y="796"/>
                      </a:lnTo>
                      <a:lnTo>
                        <a:pt x="578" y="792"/>
                      </a:lnTo>
                      <a:lnTo>
                        <a:pt x="575" y="787"/>
                      </a:lnTo>
                      <a:lnTo>
                        <a:pt x="573" y="785"/>
                      </a:lnTo>
                      <a:lnTo>
                        <a:pt x="571" y="785"/>
                      </a:lnTo>
                      <a:lnTo>
                        <a:pt x="567" y="783"/>
                      </a:lnTo>
                      <a:lnTo>
                        <a:pt x="567" y="783"/>
                      </a:lnTo>
                      <a:lnTo>
                        <a:pt x="565" y="781"/>
                      </a:lnTo>
                      <a:lnTo>
                        <a:pt x="565" y="779"/>
                      </a:lnTo>
                      <a:lnTo>
                        <a:pt x="563" y="777"/>
                      </a:lnTo>
                      <a:lnTo>
                        <a:pt x="558" y="774"/>
                      </a:lnTo>
                      <a:lnTo>
                        <a:pt x="558" y="772"/>
                      </a:lnTo>
                      <a:lnTo>
                        <a:pt x="552" y="776"/>
                      </a:lnTo>
                      <a:lnTo>
                        <a:pt x="547" y="777"/>
                      </a:lnTo>
                      <a:lnTo>
                        <a:pt x="539" y="781"/>
                      </a:lnTo>
                      <a:lnTo>
                        <a:pt x="530" y="785"/>
                      </a:lnTo>
                      <a:lnTo>
                        <a:pt x="530" y="785"/>
                      </a:lnTo>
                      <a:lnTo>
                        <a:pt x="530" y="787"/>
                      </a:lnTo>
                      <a:lnTo>
                        <a:pt x="528" y="787"/>
                      </a:lnTo>
                      <a:lnTo>
                        <a:pt x="522" y="789"/>
                      </a:lnTo>
                      <a:lnTo>
                        <a:pt x="516" y="791"/>
                      </a:lnTo>
                      <a:lnTo>
                        <a:pt x="515" y="791"/>
                      </a:lnTo>
                      <a:lnTo>
                        <a:pt x="515" y="791"/>
                      </a:lnTo>
                      <a:lnTo>
                        <a:pt x="515" y="791"/>
                      </a:lnTo>
                      <a:lnTo>
                        <a:pt x="515" y="791"/>
                      </a:lnTo>
                      <a:lnTo>
                        <a:pt x="515" y="792"/>
                      </a:lnTo>
                      <a:lnTo>
                        <a:pt x="511" y="792"/>
                      </a:lnTo>
                      <a:lnTo>
                        <a:pt x="503" y="796"/>
                      </a:lnTo>
                      <a:lnTo>
                        <a:pt x="498" y="800"/>
                      </a:lnTo>
                      <a:lnTo>
                        <a:pt x="492" y="802"/>
                      </a:lnTo>
                      <a:lnTo>
                        <a:pt x="490" y="804"/>
                      </a:lnTo>
                      <a:lnTo>
                        <a:pt x="488" y="807"/>
                      </a:lnTo>
                      <a:lnTo>
                        <a:pt x="486" y="813"/>
                      </a:lnTo>
                      <a:lnTo>
                        <a:pt x="485" y="815"/>
                      </a:lnTo>
                      <a:lnTo>
                        <a:pt x="485" y="817"/>
                      </a:lnTo>
                      <a:lnTo>
                        <a:pt x="479" y="822"/>
                      </a:lnTo>
                      <a:lnTo>
                        <a:pt x="473" y="826"/>
                      </a:lnTo>
                      <a:lnTo>
                        <a:pt x="471" y="830"/>
                      </a:lnTo>
                      <a:lnTo>
                        <a:pt x="470" y="834"/>
                      </a:lnTo>
                      <a:lnTo>
                        <a:pt x="470" y="836"/>
                      </a:lnTo>
                      <a:lnTo>
                        <a:pt x="466" y="836"/>
                      </a:lnTo>
                      <a:lnTo>
                        <a:pt x="466" y="836"/>
                      </a:lnTo>
                      <a:lnTo>
                        <a:pt x="466" y="834"/>
                      </a:lnTo>
                      <a:lnTo>
                        <a:pt x="464" y="834"/>
                      </a:lnTo>
                      <a:lnTo>
                        <a:pt x="464" y="832"/>
                      </a:lnTo>
                      <a:lnTo>
                        <a:pt x="462" y="832"/>
                      </a:lnTo>
                      <a:lnTo>
                        <a:pt x="453" y="832"/>
                      </a:lnTo>
                      <a:lnTo>
                        <a:pt x="453" y="830"/>
                      </a:lnTo>
                      <a:lnTo>
                        <a:pt x="453" y="830"/>
                      </a:lnTo>
                      <a:lnTo>
                        <a:pt x="453" y="830"/>
                      </a:lnTo>
                      <a:lnTo>
                        <a:pt x="449" y="832"/>
                      </a:lnTo>
                      <a:lnTo>
                        <a:pt x="447" y="832"/>
                      </a:lnTo>
                      <a:lnTo>
                        <a:pt x="443" y="830"/>
                      </a:lnTo>
                      <a:lnTo>
                        <a:pt x="436" y="828"/>
                      </a:lnTo>
                      <a:lnTo>
                        <a:pt x="436" y="826"/>
                      </a:lnTo>
                      <a:lnTo>
                        <a:pt x="432" y="828"/>
                      </a:lnTo>
                      <a:lnTo>
                        <a:pt x="430" y="828"/>
                      </a:lnTo>
                      <a:lnTo>
                        <a:pt x="428" y="828"/>
                      </a:lnTo>
                      <a:lnTo>
                        <a:pt x="428" y="828"/>
                      </a:lnTo>
                      <a:lnTo>
                        <a:pt x="424" y="828"/>
                      </a:lnTo>
                      <a:lnTo>
                        <a:pt x="423" y="828"/>
                      </a:lnTo>
                      <a:lnTo>
                        <a:pt x="417" y="826"/>
                      </a:lnTo>
                      <a:lnTo>
                        <a:pt x="411" y="824"/>
                      </a:lnTo>
                      <a:lnTo>
                        <a:pt x="409" y="824"/>
                      </a:lnTo>
                      <a:lnTo>
                        <a:pt x="406" y="821"/>
                      </a:lnTo>
                      <a:lnTo>
                        <a:pt x="406" y="822"/>
                      </a:lnTo>
                      <a:lnTo>
                        <a:pt x="402" y="822"/>
                      </a:lnTo>
                      <a:lnTo>
                        <a:pt x="402" y="822"/>
                      </a:lnTo>
                      <a:lnTo>
                        <a:pt x="402" y="821"/>
                      </a:lnTo>
                      <a:lnTo>
                        <a:pt x="402" y="821"/>
                      </a:lnTo>
                      <a:lnTo>
                        <a:pt x="400" y="821"/>
                      </a:lnTo>
                      <a:lnTo>
                        <a:pt x="398" y="821"/>
                      </a:lnTo>
                      <a:lnTo>
                        <a:pt x="398" y="821"/>
                      </a:lnTo>
                      <a:lnTo>
                        <a:pt x="398" y="821"/>
                      </a:lnTo>
                      <a:lnTo>
                        <a:pt x="398" y="821"/>
                      </a:lnTo>
                      <a:lnTo>
                        <a:pt x="396" y="819"/>
                      </a:lnTo>
                      <a:lnTo>
                        <a:pt x="396" y="819"/>
                      </a:lnTo>
                      <a:lnTo>
                        <a:pt x="394" y="819"/>
                      </a:lnTo>
                      <a:lnTo>
                        <a:pt x="394" y="819"/>
                      </a:lnTo>
                      <a:lnTo>
                        <a:pt x="394" y="819"/>
                      </a:lnTo>
                      <a:lnTo>
                        <a:pt x="394" y="821"/>
                      </a:lnTo>
                      <a:lnTo>
                        <a:pt x="394" y="821"/>
                      </a:lnTo>
                      <a:lnTo>
                        <a:pt x="391" y="822"/>
                      </a:lnTo>
                      <a:lnTo>
                        <a:pt x="387" y="822"/>
                      </a:lnTo>
                      <a:lnTo>
                        <a:pt x="379" y="821"/>
                      </a:lnTo>
                      <a:lnTo>
                        <a:pt x="372" y="821"/>
                      </a:lnTo>
                      <a:lnTo>
                        <a:pt x="368" y="821"/>
                      </a:lnTo>
                      <a:lnTo>
                        <a:pt x="366" y="821"/>
                      </a:lnTo>
                      <a:lnTo>
                        <a:pt x="366" y="821"/>
                      </a:lnTo>
                      <a:lnTo>
                        <a:pt x="364" y="819"/>
                      </a:lnTo>
                      <a:lnTo>
                        <a:pt x="362" y="819"/>
                      </a:lnTo>
                      <a:lnTo>
                        <a:pt x="361" y="819"/>
                      </a:lnTo>
                      <a:lnTo>
                        <a:pt x="361" y="817"/>
                      </a:lnTo>
                      <a:lnTo>
                        <a:pt x="359" y="815"/>
                      </a:lnTo>
                      <a:lnTo>
                        <a:pt x="357" y="813"/>
                      </a:lnTo>
                      <a:lnTo>
                        <a:pt x="355" y="811"/>
                      </a:lnTo>
                      <a:lnTo>
                        <a:pt x="347" y="807"/>
                      </a:lnTo>
                      <a:lnTo>
                        <a:pt x="340" y="802"/>
                      </a:lnTo>
                      <a:lnTo>
                        <a:pt x="334" y="798"/>
                      </a:lnTo>
                      <a:lnTo>
                        <a:pt x="327" y="792"/>
                      </a:lnTo>
                      <a:lnTo>
                        <a:pt x="321" y="789"/>
                      </a:lnTo>
                      <a:lnTo>
                        <a:pt x="314" y="785"/>
                      </a:lnTo>
                      <a:lnTo>
                        <a:pt x="306" y="779"/>
                      </a:lnTo>
                      <a:lnTo>
                        <a:pt x="299" y="776"/>
                      </a:lnTo>
                      <a:lnTo>
                        <a:pt x="295" y="774"/>
                      </a:lnTo>
                      <a:lnTo>
                        <a:pt x="295" y="772"/>
                      </a:lnTo>
                      <a:lnTo>
                        <a:pt x="293" y="772"/>
                      </a:lnTo>
                      <a:lnTo>
                        <a:pt x="293" y="772"/>
                      </a:lnTo>
                      <a:lnTo>
                        <a:pt x="293" y="770"/>
                      </a:lnTo>
                      <a:lnTo>
                        <a:pt x="293" y="770"/>
                      </a:lnTo>
                      <a:lnTo>
                        <a:pt x="293" y="770"/>
                      </a:lnTo>
                      <a:lnTo>
                        <a:pt x="291" y="768"/>
                      </a:lnTo>
                      <a:lnTo>
                        <a:pt x="291" y="770"/>
                      </a:lnTo>
                      <a:lnTo>
                        <a:pt x="289" y="768"/>
                      </a:lnTo>
                      <a:lnTo>
                        <a:pt x="289" y="766"/>
                      </a:lnTo>
                      <a:lnTo>
                        <a:pt x="287" y="766"/>
                      </a:lnTo>
                      <a:lnTo>
                        <a:pt x="286" y="766"/>
                      </a:lnTo>
                      <a:lnTo>
                        <a:pt x="280" y="762"/>
                      </a:lnTo>
                      <a:lnTo>
                        <a:pt x="276" y="762"/>
                      </a:lnTo>
                      <a:lnTo>
                        <a:pt x="261" y="762"/>
                      </a:lnTo>
                      <a:lnTo>
                        <a:pt x="261" y="760"/>
                      </a:lnTo>
                      <a:lnTo>
                        <a:pt x="259" y="760"/>
                      </a:lnTo>
                      <a:lnTo>
                        <a:pt x="248" y="762"/>
                      </a:lnTo>
                      <a:lnTo>
                        <a:pt x="235" y="762"/>
                      </a:lnTo>
                      <a:lnTo>
                        <a:pt x="235" y="762"/>
                      </a:lnTo>
                      <a:lnTo>
                        <a:pt x="233" y="760"/>
                      </a:lnTo>
                      <a:lnTo>
                        <a:pt x="231" y="760"/>
                      </a:lnTo>
                      <a:lnTo>
                        <a:pt x="231" y="760"/>
                      </a:lnTo>
                      <a:lnTo>
                        <a:pt x="229" y="760"/>
                      </a:lnTo>
                      <a:lnTo>
                        <a:pt x="218" y="760"/>
                      </a:lnTo>
                      <a:lnTo>
                        <a:pt x="216" y="760"/>
                      </a:lnTo>
                      <a:lnTo>
                        <a:pt x="214" y="760"/>
                      </a:lnTo>
                      <a:lnTo>
                        <a:pt x="212" y="757"/>
                      </a:lnTo>
                      <a:lnTo>
                        <a:pt x="210" y="757"/>
                      </a:lnTo>
                      <a:lnTo>
                        <a:pt x="210" y="755"/>
                      </a:lnTo>
                      <a:lnTo>
                        <a:pt x="210" y="755"/>
                      </a:lnTo>
                      <a:lnTo>
                        <a:pt x="210" y="753"/>
                      </a:lnTo>
                      <a:lnTo>
                        <a:pt x="210" y="751"/>
                      </a:lnTo>
                      <a:lnTo>
                        <a:pt x="210" y="749"/>
                      </a:lnTo>
                      <a:lnTo>
                        <a:pt x="209" y="749"/>
                      </a:lnTo>
                      <a:lnTo>
                        <a:pt x="203" y="742"/>
                      </a:lnTo>
                      <a:lnTo>
                        <a:pt x="199" y="738"/>
                      </a:lnTo>
                      <a:lnTo>
                        <a:pt x="197" y="734"/>
                      </a:lnTo>
                      <a:lnTo>
                        <a:pt x="197" y="732"/>
                      </a:lnTo>
                      <a:lnTo>
                        <a:pt x="197" y="717"/>
                      </a:lnTo>
                      <a:lnTo>
                        <a:pt x="197" y="715"/>
                      </a:lnTo>
                      <a:lnTo>
                        <a:pt x="201" y="712"/>
                      </a:lnTo>
                      <a:lnTo>
                        <a:pt x="201" y="710"/>
                      </a:lnTo>
                      <a:lnTo>
                        <a:pt x="201" y="710"/>
                      </a:lnTo>
                      <a:lnTo>
                        <a:pt x="201" y="708"/>
                      </a:lnTo>
                      <a:lnTo>
                        <a:pt x="199" y="704"/>
                      </a:lnTo>
                      <a:lnTo>
                        <a:pt x="199" y="704"/>
                      </a:lnTo>
                      <a:lnTo>
                        <a:pt x="199" y="702"/>
                      </a:lnTo>
                      <a:lnTo>
                        <a:pt x="201" y="699"/>
                      </a:lnTo>
                      <a:lnTo>
                        <a:pt x="201" y="699"/>
                      </a:lnTo>
                      <a:lnTo>
                        <a:pt x="197" y="697"/>
                      </a:lnTo>
                      <a:lnTo>
                        <a:pt x="192" y="693"/>
                      </a:lnTo>
                      <a:lnTo>
                        <a:pt x="190" y="693"/>
                      </a:lnTo>
                      <a:lnTo>
                        <a:pt x="190" y="693"/>
                      </a:lnTo>
                      <a:lnTo>
                        <a:pt x="186" y="695"/>
                      </a:lnTo>
                      <a:lnTo>
                        <a:pt x="184" y="695"/>
                      </a:lnTo>
                      <a:lnTo>
                        <a:pt x="182" y="691"/>
                      </a:lnTo>
                      <a:lnTo>
                        <a:pt x="180" y="691"/>
                      </a:lnTo>
                      <a:lnTo>
                        <a:pt x="178" y="691"/>
                      </a:lnTo>
                      <a:lnTo>
                        <a:pt x="177" y="689"/>
                      </a:lnTo>
                      <a:lnTo>
                        <a:pt x="175" y="689"/>
                      </a:lnTo>
                      <a:lnTo>
                        <a:pt x="175" y="691"/>
                      </a:lnTo>
                      <a:lnTo>
                        <a:pt x="173" y="691"/>
                      </a:lnTo>
                      <a:lnTo>
                        <a:pt x="169" y="695"/>
                      </a:lnTo>
                      <a:lnTo>
                        <a:pt x="169" y="695"/>
                      </a:lnTo>
                      <a:lnTo>
                        <a:pt x="167" y="697"/>
                      </a:lnTo>
                      <a:lnTo>
                        <a:pt x="165" y="695"/>
                      </a:lnTo>
                      <a:lnTo>
                        <a:pt x="163" y="695"/>
                      </a:lnTo>
                      <a:lnTo>
                        <a:pt x="162" y="691"/>
                      </a:lnTo>
                      <a:lnTo>
                        <a:pt x="162" y="689"/>
                      </a:lnTo>
                      <a:lnTo>
                        <a:pt x="162" y="689"/>
                      </a:lnTo>
                      <a:lnTo>
                        <a:pt x="162" y="687"/>
                      </a:lnTo>
                      <a:lnTo>
                        <a:pt x="163" y="687"/>
                      </a:lnTo>
                      <a:lnTo>
                        <a:pt x="163" y="687"/>
                      </a:lnTo>
                      <a:lnTo>
                        <a:pt x="163" y="685"/>
                      </a:lnTo>
                      <a:lnTo>
                        <a:pt x="162" y="683"/>
                      </a:lnTo>
                      <a:lnTo>
                        <a:pt x="160" y="682"/>
                      </a:lnTo>
                      <a:lnTo>
                        <a:pt x="154" y="678"/>
                      </a:lnTo>
                      <a:lnTo>
                        <a:pt x="150" y="676"/>
                      </a:lnTo>
                      <a:lnTo>
                        <a:pt x="150" y="674"/>
                      </a:lnTo>
                      <a:lnTo>
                        <a:pt x="148" y="670"/>
                      </a:lnTo>
                      <a:lnTo>
                        <a:pt x="148" y="668"/>
                      </a:lnTo>
                      <a:lnTo>
                        <a:pt x="143" y="661"/>
                      </a:lnTo>
                      <a:lnTo>
                        <a:pt x="141" y="659"/>
                      </a:lnTo>
                      <a:lnTo>
                        <a:pt x="141" y="657"/>
                      </a:lnTo>
                      <a:lnTo>
                        <a:pt x="141" y="655"/>
                      </a:lnTo>
                      <a:lnTo>
                        <a:pt x="143" y="655"/>
                      </a:lnTo>
                      <a:lnTo>
                        <a:pt x="141" y="655"/>
                      </a:lnTo>
                      <a:lnTo>
                        <a:pt x="141" y="653"/>
                      </a:lnTo>
                      <a:lnTo>
                        <a:pt x="141" y="652"/>
                      </a:lnTo>
                      <a:lnTo>
                        <a:pt x="141" y="652"/>
                      </a:lnTo>
                      <a:lnTo>
                        <a:pt x="141" y="650"/>
                      </a:lnTo>
                      <a:lnTo>
                        <a:pt x="141" y="650"/>
                      </a:lnTo>
                      <a:lnTo>
                        <a:pt x="141" y="644"/>
                      </a:lnTo>
                      <a:lnTo>
                        <a:pt x="139" y="642"/>
                      </a:lnTo>
                      <a:lnTo>
                        <a:pt x="139" y="642"/>
                      </a:lnTo>
                      <a:lnTo>
                        <a:pt x="135" y="638"/>
                      </a:lnTo>
                      <a:lnTo>
                        <a:pt x="135" y="635"/>
                      </a:lnTo>
                      <a:lnTo>
                        <a:pt x="132" y="631"/>
                      </a:lnTo>
                      <a:lnTo>
                        <a:pt x="132" y="629"/>
                      </a:lnTo>
                      <a:lnTo>
                        <a:pt x="132" y="625"/>
                      </a:lnTo>
                      <a:lnTo>
                        <a:pt x="132" y="623"/>
                      </a:lnTo>
                      <a:lnTo>
                        <a:pt x="128" y="618"/>
                      </a:lnTo>
                      <a:lnTo>
                        <a:pt x="128" y="618"/>
                      </a:lnTo>
                      <a:lnTo>
                        <a:pt x="128" y="612"/>
                      </a:lnTo>
                      <a:lnTo>
                        <a:pt x="126" y="608"/>
                      </a:lnTo>
                      <a:lnTo>
                        <a:pt x="126" y="607"/>
                      </a:lnTo>
                      <a:lnTo>
                        <a:pt x="124" y="603"/>
                      </a:lnTo>
                      <a:lnTo>
                        <a:pt x="124" y="603"/>
                      </a:lnTo>
                      <a:lnTo>
                        <a:pt x="122" y="601"/>
                      </a:lnTo>
                      <a:lnTo>
                        <a:pt x="122" y="601"/>
                      </a:lnTo>
                      <a:lnTo>
                        <a:pt x="122" y="599"/>
                      </a:lnTo>
                      <a:lnTo>
                        <a:pt x="116" y="595"/>
                      </a:lnTo>
                      <a:lnTo>
                        <a:pt x="116" y="595"/>
                      </a:lnTo>
                      <a:lnTo>
                        <a:pt x="111" y="595"/>
                      </a:lnTo>
                      <a:lnTo>
                        <a:pt x="111" y="595"/>
                      </a:lnTo>
                      <a:lnTo>
                        <a:pt x="109" y="595"/>
                      </a:lnTo>
                      <a:lnTo>
                        <a:pt x="109" y="591"/>
                      </a:lnTo>
                      <a:lnTo>
                        <a:pt x="109" y="591"/>
                      </a:lnTo>
                      <a:lnTo>
                        <a:pt x="109" y="591"/>
                      </a:lnTo>
                      <a:lnTo>
                        <a:pt x="109" y="590"/>
                      </a:lnTo>
                      <a:lnTo>
                        <a:pt x="109" y="590"/>
                      </a:lnTo>
                      <a:lnTo>
                        <a:pt x="109" y="590"/>
                      </a:lnTo>
                      <a:lnTo>
                        <a:pt x="109" y="588"/>
                      </a:lnTo>
                      <a:lnTo>
                        <a:pt x="109" y="588"/>
                      </a:lnTo>
                      <a:lnTo>
                        <a:pt x="109" y="586"/>
                      </a:lnTo>
                      <a:lnTo>
                        <a:pt x="107" y="584"/>
                      </a:lnTo>
                      <a:lnTo>
                        <a:pt x="103" y="582"/>
                      </a:lnTo>
                      <a:lnTo>
                        <a:pt x="92" y="578"/>
                      </a:lnTo>
                      <a:lnTo>
                        <a:pt x="92" y="578"/>
                      </a:lnTo>
                      <a:lnTo>
                        <a:pt x="92" y="578"/>
                      </a:lnTo>
                      <a:lnTo>
                        <a:pt x="92" y="576"/>
                      </a:lnTo>
                      <a:lnTo>
                        <a:pt x="90" y="576"/>
                      </a:lnTo>
                      <a:lnTo>
                        <a:pt x="88" y="575"/>
                      </a:lnTo>
                      <a:lnTo>
                        <a:pt x="88" y="573"/>
                      </a:lnTo>
                      <a:lnTo>
                        <a:pt x="86" y="573"/>
                      </a:lnTo>
                      <a:lnTo>
                        <a:pt x="86" y="573"/>
                      </a:lnTo>
                      <a:lnTo>
                        <a:pt x="86" y="573"/>
                      </a:lnTo>
                      <a:lnTo>
                        <a:pt x="86" y="571"/>
                      </a:lnTo>
                      <a:lnTo>
                        <a:pt x="86" y="567"/>
                      </a:lnTo>
                      <a:lnTo>
                        <a:pt x="85" y="565"/>
                      </a:lnTo>
                      <a:lnTo>
                        <a:pt x="85" y="565"/>
                      </a:lnTo>
                      <a:lnTo>
                        <a:pt x="85" y="563"/>
                      </a:lnTo>
                      <a:lnTo>
                        <a:pt x="83" y="565"/>
                      </a:lnTo>
                      <a:lnTo>
                        <a:pt x="81" y="565"/>
                      </a:lnTo>
                      <a:lnTo>
                        <a:pt x="79" y="563"/>
                      </a:lnTo>
                      <a:lnTo>
                        <a:pt x="77" y="561"/>
                      </a:lnTo>
                      <a:lnTo>
                        <a:pt x="75" y="560"/>
                      </a:lnTo>
                      <a:lnTo>
                        <a:pt x="73" y="558"/>
                      </a:lnTo>
                      <a:lnTo>
                        <a:pt x="73" y="552"/>
                      </a:lnTo>
                      <a:lnTo>
                        <a:pt x="73" y="548"/>
                      </a:lnTo>
                      <a:lnTo>
                        <a:pt x="71" y="546"/>
                      </a:lnTo>
                      <a:lnTo>
                        <a:pt x="64" y="537"/>
                      </a:lnTo>
                      <a:lnTo>
                        <a:pt x="60" y="537"/>
                      </a:lnTo>
                      <a:lnTo>
                        <a:pt x="60" y="537"/>
                      </a:lnTo>
                      <a:lnTo>
                        <a:pt x="58" y="537"/>
                      </a:lnTo>
                      <a:lnTo>
                        <a:pt x="58" y="537"/>
                      </a:lnTo>
                      <a:lnTo>
                        <a:pt x="55" y="533"/>
                      </a:lnTo>
                      <a:lnTo>
                        <a:pt x="53" y="530"/>
                      </a:lnTo>
                      <a:lnTo>
                        <a:pt x="51" y="530"/>
                      </a:lnTo>
                      <a:lnTo>
                        <a:pt x="51" y="530"/>
                      </a:lnTo>
                      <a:lnTo>
                        <a:pt x="49" y="528"/>
                      </a:lnTo>
                      <a:lnTo>
                        <a:pt x="47" y="528"/>
                      </a:lnTo>
                      <a:lnTo>
                        <a:pt x="45" y="528"/>
                      </a:lnTo>
                      <a:lnTo>
                        <a:pt x="41" y="528"/>
                      </a:lnTo>
                      <a:lnTo>
                        <a:pt x="39" y="528"/>
                      </a:lnTo>
                      <a:lnTo>
                        <a:pt x="38" y="526"/>
                      </a:lnTo>
                      <a:lnTo>
                        <a:pt x="38" y="524"/>
                      </a:lnTo>
                      <a:lnTo>
                        <a:pt x="38" y="524"/>
                      </a:lnTo>
                      <a:lnTo>
                        <a:pt x="36" y="524"/>
                      </a:lnTo>
                      <a:lnTo>
                        <a:pt x="36" y="524"/>
                      </a:lnTo>
                      <a:lnTo>
                        <a:pt x="34" y="524"/>
                      </a:lnTo>
                      <a:lnTo>
                        <a:pt x="34" y="522"/>
                      </a:lnTo>
                      <a:lnTo>
                        <a:pt x="32" y="522"/>
                      </a:lnTo>
                      <a:lnTo>
                        <a:pt x="28" y="524"/>
                      </a:lnTo>
                      <a:lnTo>
                        <a:pt x="28" y="524"/>
                      </a:lnTo>
                      <a:lnTo>
                        <a:pt x="26" y="524"/>
                      </a:lnTo>
                      <a:lnTo>
                        <a:pt x="24" y="524"/>
                      </a:lnTo>
                      <a:lnTo>
                        <a:pt x="21" y="524"/>
                      </a:lnTo>
                      <a:lnTo>
                        <a:pt x="19" y="522"/>
                      </a:lnTo>
                      <a:lnTo>
                        <a:pt x="19" y="522"/>
                      </a:lnTo>
                      <a:lnTo>
                        <a:pt x="17" y="520"/>
                      </a:lnTo>
                      <a:lnTo>
                        <a:pt x="17" y="520"/>
                      </a:lnTo>
                      <a:lnTo>
                        <a:pt x="15" y="520"/>
                      </a:lnTo>
                      <a:lnTo>
                        <a:pt x="11" y="518"/>
                      </a:lnTo>
                      <a:lnTo>
                        <a:pt x="11" y="518"/>
                      </a:lnTo>
                      <a:lnTo>
                        <a:pt x="9" y="520"/>
                      </a:lnTo>
                      <a:lnTo>
                        <a:pt x="8" y="520"/>
                      </a:lnTo>
                      <a:lnTo>
                        <a:pt x="8" y="520"/>
                      </a:lnTo>
                      <a:lnTo>
                        <a:pt x="6" y="520"/>
                      </a:lnTo>
                      <a:lnTo>
                        <a:pt x="4" y="518"/>
                      </a:lnTo>
                      <a:lnTo>
                        <a:pt x="4" y="518"/>
                      </a:lnTo>
                      <a:lnTo>
                        <a:pt x="4" y="518"/>
                      </a:lnTo>
                      <a:lnTo>
                        <a:pt x="2" y="516"/>
                      </a:lnTo>
                      <a:lnTo>
                        <a:pt x="2" y="516"/>
                      </a:lnTo>
                      <a:lnTo>
                        <a:pt x="0" y="514"/>
                      </a:lnTo>
                      <a:lnTo>
                        <a:pt x="0" y="511"/>
                      </a:lnTo>
                      <a:lnTo>
                        <a:pt x="0" y="509"/>
                      </a:lnTo>
                      <a:lnTo>
                        <a:pt x="0" y="509"/>
                      </a:lnTo>
                      <a:lnTo>
                        <a:pt x="0" y="507"/>
                      </a:lnTo>
                      <a:lnTo>
                        <a:pt x="2" y="507"/>
                      </a:lnTo>
                      <a:lnTo>
                        <a:pt x="2" y="505"/>
                      </a:lnTo>
                      <a:lnTo>
                        <a:pt x="2" y="505"/>
                      </a:lnTo>
                      <a:lnTo>
                        <a:pt x="4" y="503"/>
                      </a:lnTo>
                      <a:lnTo>
                        <a:pt x="8" y="499"/>
                      </a:lnTo>
                      <a:lnTo>
                        <a:pt x="8" y="499"/>
                      </a:lnTo>
                      <a:lnTo>
                        <a:pt x="8" y="498"/>
                      </a:lnTo>
                      <a:lnTo>
                        <a:pt x="8" y="498"/>
                      </a:lnTo>
                      <a:lnTo>
                        <a:pt x="11" y="496"/>
                      </a:lnTo>
                      <a:lnTo>
                        <a:pt x="11" y="496"/>
                      </a:lnTo>
                      <a:lnTo>
                        <a:pt x="13" y="496"/>
                      </a:lnTo>
                      <a:lnTo>
                        <a:pt x="13" y="494"/>
                      </a:lnTo>
                      <a:lnTo>
                        <a:pt x="13" y="492"/>
                      </a:lnTo>
                      <a:lnTo>
                        <a:pt x="13" y="492"/>
                      </a:lnTo>
                      <a:lnTo>
                        <a:pt x="11" y="492"/>
                      </a:lnTo>
                      <a:lnTo>
                        <a:pt x="11" y="492"/>
                      </a:lnTo>
                      <a:lnTo>
                        <a:pt x="11" y="490"/>
                      </a:lnTo>
                      <a:lnTo>
                        <a:pt x="11" y="490"/>
                      </a:lnTo>
                      <a:lnTo>
                        <a:pt x="11" y="488"/>
                      </a:lnTo>
                      <a:lnTo>
                        <a:pt x="13" y="488"/>
                      </a:lnTo>
                      <a:lnTo>
                        <a:pt x="13" y="488"/>
                      </a:lnTo>
                      <a:lnTo>
                        <a:pt x="15" y="486"/>
                      </a:lnTo>
                      <a:lnTo>
                        <a:pt x="15" y="486"/>
                      </a:lnTo>
                      <a:lnTo>
                        <a:pt x="15" y="486"/>
                      </a:lnTo>
                      <a:lnTo>
                        <a:pt x="13" y="486"/>
                      </a:lnTo>
                      <a:lnTo>
                        <a:pt x="11" y="484"/>
                      </a:lnTo>
                      <a:lnTo>
                        <a:pt x="11" y="483"/>
                      </a:lnTo>
                      <a:lnTo>
                        <a:pt x="11" y="481"/>
                      </a:lnTo>
                      <a:lnTo>
                        <a:pt x="11" y="481"/>
                      </a:lnTo>
                      <a:lnTo>
                        <a:pt x="11" y="479"/>
                      </a:lnTo>
                      <a:lnTo>
                        <a:pt x="11" y="479"/>
                      </a:lnTo>
                      <a:lnTo>
                        <a:pt x="11" y="479"/>
                      </a:lnTo>
                      <a:lnTo>
                        <a:pt x="11" y="477"/>
                      </a:lnTo>
                      <a:lnTo>
                        <a:pt x="11" y="477"/>
                      </a:lnTo>
                      <a:lnTo>
                        <a:pt x="11" y="475"/>
                      </a:lnTo>
                      <a:lnTo>
                        <a:pt x="13" y="475"/>
                      </a:lnTo>
                      <a:lnTo>
                        <a:pt x="15" y="475"/>
                      </a:lnTo>
                      <a:lnTo>
                        <a:pt x="15" y="473"/>
                      </a:lnTo>
                      <a:lnTo>
                        <a:pt x="15" y="473"/>
                      </a:lnTo>
                      <a:lnTo>
                        <a:pt x="15" y="473"/>
                      </a:lnTo>
                      <a:lnTo>
                        <a:pt x="17" y="471"/>
                      </a:lnTo>
                      <a:lnTo>
                        <a:pt x="19" y="471"/>
                      </a:lnTo>
                      <a:lnTo>
                        <a:pt x="26" y="473"/>
                      </a:lnTo>
                      <a:lnTo>
                        <a:pt x="26" y="473"/>
                      </a:lnTo>
                      <a:lnTo>
                        <a:pt x="28" y="471"/>
                      </a:lnTo>
                      <a:lnTo>
                        <a:pt x="28" y="471"/>
                      </a:lnTo>
                      <a:lnTo>
                        <a:pt x="28" y="471"/>
                      </a:lnTo>
                      <a:lnTo>
                        <a:pt x="30" y="471"/>
                      </a:lnTo>
                      <a:lnTo>
                        <a:pt x="34" y="471"/>
                      </a:lnTo>
                      <a:lnTo>
                        <a:pt x="36" y="471"/>
                      </a:lnTo>
                      <a:lnTo>
                        <a:pt x="36" y="471"/>
                      </a:lnTo>
                      <a:lnTo>
                        <a:pt x="34" y="469"/>
                      </a:lnTo>
                      <a:lnTo>
                        <a:pt x="36" y="469"/>
                      </a:lnTo>
                      <a:lnTo>
                        <a:pt x="38" y="471"/>
                      </a:lnTo>
                      <a:lnTo>
                        <a:pt x="38" y="471"/>
                      </a:lnTo>
                      <a:lnTo>
                        <a:pt x="39" y="471"/>
                      </a:lnTo>
                      <a:lnTo>
                        <a:pt x="41" y="471"/>
                      </a:lnTo>
                      <a:lnTo>
                        <a:pt x="41" y="471"/>
                      </a:lnTo>
                      <a:lnTo>
                        <a:pt x="43" y="471"/>
                      </a:lnTo>
                      <a:lnTo>
                        <a:pt x="45" y="471"/>
                      </a:lnTo>
                      <a:lnTo>
                        <a:pt x="47" y="473"/>
                      </a:lnTo>
                      <a:lnTo>
                        <a:pt x="49" y="475"/>
                      </a:lnTo>
                      <a:lnTo>
                        <a:pt x="51" y="477"/>
                      </a:lnTo>
                      <a:lnTo>
                        <a:pt x="53" y="477"/>
                      </a:lnTo>
                      <a:lnTo>
                        <a:pt x="55" y="477"/>
                      </a:lnTo>
                      <a:lnTo>
                        <a:pt x="55" y="477"/>
                      </a:lnTo>
                      <a:lnTo>
                        <a:pt x="56" y="475"/>
                      </a:lnTo>
                      <a:lnTo>
                        <a:pt x="58" y="475"/>
                      </a:lnTo>
                      <a:lnTo>
                        <a:pt x="58" y="473"/>
                      </a:lnTo>
                      <a:lnTo>
                        <a:pt x="60" y="473"/>
                      </a:lnTo>
                      <a:lnTo>
                        <a:pt x="62" y="473"/>
                      </a:lnTo>
                      <a:lnTo>
                        <a:pt x="68" y="473"/>
                      </a:lnTo>
                      <a:lnTo>
                        <a:pt x="68" y="473"/>
                      </a:lnTo>
                      <a:lnTo>
                        <a:pt x="70" y="471"/>
                      </a:lnTo>
                      <a:lnTo>
                        <a:pt x="77" y="466"/>
                      </a:lnTo>
                      <a:lnTo>
                        <a:pt x="79" y="464"/>
                      </a:lnTo>
                      <a:lnTo>
                        <a:pt x="79" y="462"/>
                      </a:lnTo>
                      <a:lnTo>
                        <a:pt x="79" y="458"/>
                      </a:lnTo>
                      <a:lnTo>
                        <a:pt x="77" y="398"/>
                      </a:lnTo>
                      <a:lnTo>
                        <a:pt x="77" y="392"/>
                      </a:lnTo>
                      <a:lnTo>
                        <a:pt x="79" y="383"/>
                      </a:lnTo>
                      <a:lnTo>
                        <a:pt x="88" y="357"/>
                      </a:lnTo>
                      <a:lnTo>
                        <a:pt x="92" y="353"/>
                      </a:lnTo>
                      <a:lnTo>
                        <a:pt x="94" y="351"/>
                      </a:lnTo>
                      <a:lnTo>
                        <a:pt x="94" y="349"/>
                      </a:lnTo>
                      <a:lnTo>
                        <a:pt x="94" y="347"/>
                      </a:lnTo>
                      <a:lnTo>
                        <a:pt x="94" y="347"/>
                      </a:lnTo>
                      <a:lnTo>
                        <a:pt x="94" y="347"/>
                      </a:lnTo>
                      <a:lnTo>
                        <a:pt x="94" y="345"/>
                      </a:lnTo>
                      <a:lnTo>
                        <a:pt x="94" y="345"/>
                      </a:lnTo>
                      <a:lnTo>
                        <a:pt x="96" y="342"/>
                      </a:lnTo>
                      <a:lnTo>
                        <a:pt x="96" y="340"/>
                      </a:lnTo>
                      <a:lnTo>
                        <a:pt x="92" y="323"/>
                      </a:lnTo>
                      <a:lnTo>
                        <a:pt x="90" y="321"/>
                      </a:lnTo>
                      <a:lnTo>
                        <a:pt x="92" y="317"/>
                      </a:lnTo>
                      <a:lnTo>
                        <a:pt x="98" y="310"/>
                      </a:lnTo>
                      <a:lnTo>
                        <a:pt x="101" y="304"/>
                      </a:lnTo>
                      <a:lnTo>
                        <a:pt x="101" y="302"/>
                      </a:lnTo>
                      <a:lnTo>
                        <a:pt x="103" y="300"/>
                      </a:lnTo>
                      <a:lnTo>
                        <a:pt x="111" y="295"/>
                      </a:lnTo>
                      <a:lnTo>
                        <a:pt x="113" y="295"/>
                      </a:lnTo>
                      <a:lnTo>
                        <a:pt x="113" y="295"/>
                      </a:lnTo>
                      <a:lnTo>
                        <a:pt x="122" y="302"/>
                      </a:lnTo>
                      <a:lnTo>
                        <a:pt x="126" y="304"/>
                      </a:lnTo>
                      <a:lnTo>
                        <a:pt x="126" y="306"/>
                      </a:lnTo>
                      <a:lnTo>
                        <a:pt x="126" y="308"/>
                      </a:lnTo>
                      <a:lnTo>
                        <a:pt x="126" y="310"/>
                      </a:lnTo>
                      <a:lnTo>
                        <a:pt x="126" y="310"/>
                      </a:lnTo>
                      <a:lnTo>
                        <a:pt x="128" y="308"/>
                      </a:lnTo>
                      <a:lnTo>
                        <a:pt x="128" y="306"/>
                      </a:lnTo>
                      <a:lnTo>
                        <a:pt x="130" y="306"/>
                      </a:lnTo>
                      <a:lnTo>
                        <a:pt x="130" y="306"/>
                      </a:lnTo>
                      <a:lnTo>
                        <a:pt x="132" y="306"/>
                      </a:lnTo>
                      <a:lnTo>
                        <a:pt x="132" y="306"/>
                      </a:lnTo>
                      <a:lnTo>
                        <a:pt x="133" y="304"/>
                      </a:lnTo>
                      <a:lnTo>
                        <a:pt x="133" y="304"/>
                      </a:lnTo>
                      <a:lnTo>
                        <a:pt x="133" y="302"/>
                      </a:lnTo>
                      <a:lnTo>
                        <a:pt x="133" y="302"/>
                      </a:lnTo>
                      <a:lnTo>
                        <a:pt x="135" y="300"/>
                      </a:lnTo>
                      <a:lnTo>
                        <a:pt x="139" y="297"/>
                      </a:lnTo>
                      <a:lnTo>
                        <a:pt x="139" y="295"/>
                      </a:lnTo>
                      <a:lnTo>
                        <a:pt x="141" y="293"/>
                      </a:lnTo>
                      <a:lnTo>
                        <a:pt x="139" y="291"/>
                      </a:lnTo>
                      <a:lnTo>
                        <a:pt x="137" y="291"/>
                      </a:lnTo>
                      <a:lnTo>
                        <a:pt x="137" y="289"/>
                      </a:lnTo>
                      <a:lnTo>
                        <a:pt x="137" y="289"/>
                      </a:lnTo>
                      <a:lnTo>
                        <a:pt x="143" y="274"/>
                      </a:lnTo>
                      <a:lnTo>
                        <a:pt x="143" y="272"/>
                      </a:lnTo>
                      <a:lnTo>
                        <a:pt x="141" y="270"/>
                      </a:lnTo>
                      <a:lnTo>
                        <a:pt x="139" y="270"/>
                      </a:lnTo>
                      <a:lnTo>
                        <a:pt x="139" y="267"/>
                      </a:lnTo>
                      <a:lnTo>
                        <a:pt x="139" y="267"/>
                      </a:lnTo>
                      <a:lnTo>
                        <a:pt x="148" y="246"/>
                      </a:lnTo>
                      <a:lnTo>
                        <a:pt x="148" y="244"/>
                      </a:lnTo>
                      <a:lnTo>
                        <a:pt x="148" y="242"/>
                      </a:lnTo>
                      <a:lnTo>
                        <a:pt x="147" y="240"/>
                      </a:lnTo>
                      <a:lnTo>
                        <a:pt x="147" y="238"/>
                      </a:lnTo>
                      <a:lnTo>
                        <a:pt x="147" y="237"/>
                      </a:lnTo>
                      <a:lnTo>
                        <a:pt x="147" y="233"/>
                      </a:lnTo>
                      <a:lnTo>
                        <a:pt x="147" y="231"/>
                      </a:lnTo>
                      <a:lnTo>
                        <a:pt x="147" y="229"/>
                      </a:lnTo>
                      <a:lnTo>
                        <a:pt x="148" y="227"/>
                      </a:lnTo>
                      <a:lnTo>
                        <a:pt x="148" y="225"/>
                      </a:lnTo>
                      <a:lnTo>
                        <a:pt x="150" y="225"/>
                      </a:lnTo>
                      <a:lnTo>
                        <a:pt x="152" y="223"/>
                      </a:lnTo>
                      <a:lnTo>
                        <a:pt x="160" y="220"/>
                      </a:lnTo>
                      <a:lnTo>
                        <a:pt x="162" y="218"/>
                      </a:lnTo>
                      <a:lnTo>
                        <a:pt x="162" y="218"/>
                      </a:lnTo>
                      <a:lnTo>
                        <a:pt x="162" y="216"/>
                      </a:lnTo>
                      <a:lnTo>
                        <a:pt x="162" y="214"/>
                      </a:lnTo>
                      <a:lnTo>
                        <a:pt x="162" y="214"/>
                      </a:lnTo>
                      <a:lnTo>
                        <a:pt x="165" y="212"/>
                      </a:lnTo>
                      <a:lnTo>
                        <a:pt x="165" y="210"/>
                      </a:lnTo>
                      <a:lnTo>
                        <a:pt x="167" y="210"/>
                      </a:lnTo>
                      <a:lnTo>
                        <a:pt x="167" y="205"/>
                      </a:lnTo>
                      <a:lnTo>
                        <a:pt x="169" y="203"/>
                      </a:lnTo>
                      <a:lnTo>
                        <a:pt x="169" y="201"/>
                      </a:lnTo>
                      <a:lnTo>
                        <a:pt x="169" y="201"/>
                      </a:lnTo>
                      <a:lnTo>
                        <a:pt x="171" y="199"/>
                      </a:lnTo>
                      <a:lnTo>
                        <a:pt x="173" y="199"/>
                      </a:lnTo>
                      <a:lnTo>
                        <a:pt x="173" y="199"/>
                      </a:lnTo>
                      <a:lnTo>
                        <a:pt x="173" y="197"/>
                      </a:lnTo>
                      <a:lnTo>
                        <a:pt x="173" y="195"/>
                      </a:lnTo>
                      <a:lnTo>
                        <a:pt x="175" y="193"/>
                      </a:lnTo>
                      <a:lnTo>
                        <a:pt x="188" y="171"/>
                      </a:lnTo>
                      <a:lnTo>
                        <a:pt x="188" y="169"/>
                      </a:lnTo>
                      <a:lnTo>
                        <a:pt x="190" y="169"/>
                      </a:lnTo>
                      <a:lnTo>
                        <a:pt x="190" y="169"/>
                      </a:lnTo>
                      <a:lnTo>
                        <a:pt x="192" y="169"/>
                      </a:lnTo>
                      <a:lnTo>
                        <a:pt x="192" y="169"/>
                      </a:lnTo>
                      <a:lnTo>
                        <a:pt x="192" y="167"/>
                      </a:lnTo>
                      <a:lnTo>
                        <a:pt x="192" y="167"/>
                      </a:lnTo>
                      <a:lnTo>
                        <a:pt x="192" y="165"/>
                      </a:lnTo>
                      <a:lnTo>
                        <a:pt x="192" y="165"/>
                      </a:lnTo>
                      <a:lnTo>
                        <a:pt x="193" y="163"/>
                      </a:lnTo>
                      <a:lnTo>
                        <a:pt x="193" y="163"/>
                      </a:lnTo>
                      <a:lnTo>
                        <a:pt x="195" y="163"/>
                      </a:lnTo>
                      <a:lnTo>
                        <a:pt x="218" y="160"/>
                      </a:lnTo>
                      <a:lnTo>
                        <a:pt x="218" y="160"/>
                      </a:lnTo>
                      <a:lnTo>
                        <a:pt x="218" y="160"/>
                      </a:lnTo>
                      <a:lnTo>
                        <a:pt x="220" y="161"/>
                      </a:lnTo>
                      <a:lnTo>
                        <a:pt x="220" y="161"/>
                      </a:lnTo>
                      <a:lnTo>
                        <a:pt x="222" y="161"/>
                      </a:lnTo>
                      <a:lnTo>
                        <a:pt x="224" y="161"/>
                      </a:lnTo>
                      <a:lnTo>
                        <a:pt x="224" y="160"/>
                      </a:lnTo>
                      <a:lnTo>
                        <a:pt x="225" y="152"/>
                      </a:lnTo>
                      <a:lnTo>
                        <a:pt x="225" y="150"/>
                      </a:lnTo>
                      <a:lnTo>
                        <a:pt x="225" y="148"/>
                      </a:lnTo>
                      <a:lnTo>
                        <a:pt x="224" y="146"/>
                      </a:lnTo>
                      <a:lnTo>
                        <a:pt x="224" y="145"/>
                      </a:lnTo>
                      <a:lnTo>
                        <a:pt x="224" y="143"/>
                      </a:lnTo>
                      <a:lnTo>
                        <a:pt x="225" y="143"/>
                      </a:lnTo>
                      <a:lnTo>
                        <a:pt x="225" y="141"/>
                      </a:lnTo>
                      <a:lnTo>
                        <a:pt x="225" y="141"/>
                      </a:lnTo>
                      <a:lnTo>
                        <a:pt x="225" y="139"/>
                      </a:lnTo>
                      <a:lnTo>
                        <a:pt x="225" y="139"/>
                      </a:lnTo>
                      <a:lnTo>
                        <a:pt x="225" y="137"/>
                      </a:lnTo>
                      <a:lnTo>
                        <a:pt x="231" y="113"/>
                      </a:lnTo>
                      <a:lnTo>
                        <a:pt x="242" y="98"/>
                      </a:lnTo>
                      <a:lnTo>
                        <a:pt x="242" y="96"/>
                      </a:lnTo>
                      <a:lnTo>
                        <a:pt x="244" y="90"/>
                      </a:lnTo>
                      <a:lnTo>
                        <a:pt x="244" y="90"/>
                      </a:lnTo>
                      <a:lnTo>
                        <a:pt x="248" y="79"/>
                      </a:lnTo>
                      <a:lnTo>
                        <a:pt x="248" y="75"/>
                      </a:lnTo>
                      <a:lnTo>
                        <a:pt x="246" y="71"/>
                      </a:lnTo>
                      <a:lnTo>
                        <a:pt x="246" y="69"/>
                      </a:lnTo>
                      <a:lnTo>
                        <a:pt x="246" y="68"/>
                      </a:lnTo>
                      <a:lnTo>
                        <a:pt x="246" y="66"/>
                      </a:lnTo>
                      <a:lnTo>
                        <a:pt x="254" y="45"/>
                      </a:lnTo>
                      <a:lnTo>
                        <a:pt x="254" y="45"/>
                      </a:lnTo>
                      <a:lnTo>
                        <a:pt x="255" y="45"/>
                      </a:lnTo>
                      <a:lnTo>
                        <a:pt x="255" y="43"/>
                      </a:lnTo>
                      <a:lnTo>
                        <a:pt x="257" y="43"/>
                      </a:lnTo>
                      <a:lnTo>
                        <a:pt x="259" y="43"/>
                      </a:lnTo>
                      <a:lnTo>
                        <a:pt x="259" y="43"/>
                      </a:lnTo>
                      <a:lnTo>
                        <a:pt x="261" y="41"/>
                      </a:lnTo>
                      <a:lnTo>
                        <a:pt x="263" y="41"/>
                      </a:lnTo>
                      <a:lnTo>
                        <a:pt x="267" y="41"/>
                      </a:lnTo>
                      <a:lnTo>
                        <a:pt x="269" y="41"/>
                      </a:lnTo>
                      <a:lnTo>
                        <a:pt x="269" y="41"/>
                      </a:lnTo>
                      <a:lnTo>
                        <a:pt x="274" y="41"/>
                      </a:lnTo>
                      <a:lnTo>
                        <a:pt x="276" y="41"/>
                      </a:lnTo>
                      <a:lnTo>
                        <a:pt x="280" y="43"/>
                      </a:lnTo>
                      <a:lnTo>
                        <a:pt x="284" y="43"/>
                      </a:lnTo>
                      <a:lnTo>
                        <a:pt x="284" y="43"/>
                      </a:lnTo>
                      <a:lnTo>
                        <a:pt x="286" y="45"/>
                      </a:lnTo>
                      <a:lnTo>
                        <a:pt x="286" y="45"/>
                      </a:lnTo>
                      <a:lnTo>
                        <a:pt x="286" y="45"/>
                      </a:lnTo>
                      <a:lnTo>
                        <a:pt x="287" y="45"/>
                      </a:lnTo>
                      <a:lnTo>
                        <a:pt x="287" y="45"/>
                      </a:lnTo>
                      <a:lnTo>
                        <a:pt x="289" y="45"/>
                      </a:lnTo>
                      <a:lnTo>
                        <a:pt x="289" y="45"/>
                      </a:lnTo>
                      <a:lnTo>
                        <a:pt x="291" y="45"/>
                      </a:lnTo>
                      <a:lnTo>
                        <a:pt x="291" y="45"/>
                      </a:lnTo>
                      <a:lnTo>
                        <a:pt x="293" y="45"/>
                      </a:lnTo>
                      <a:lnTo>
                        <a:pt x="293" y="43"/>
                      </a:lnTo>
                      <a:lnTo>
                        <a:pt x="293" y="41"/>
                      </a:lnTo>
                      <a:lnTo>
                        <a:pt x="293" y="41"/>
                      </a:lnTo>
                      <a:lnTo>
                        <a:pt x="293" y="39"/>
                      </a:lnTo>
                      <a:lnTo>
                        <a:pt x="293" y="37"/>
                      </a:lnTo>
                      <a:lnTo>
                        <a:pt x="295" y="36"/>
                      </a:lnTo>
                      <a:lnTo>
                        <a:pt x="295" y="34"/>
                      </a:lnTo>
                      <a:lnTo>
                        <a:pt x="297" y="32"/>
                      </a:lnTo>
                      <a:lnTo>
                        <a:pt x="301" y="32"/>
                      </a:lnTo>
                      <a:lnTo>
                        <a:pt x="306" y="32"/>
                      </a:lnTo>
                      <a:lnTo>
                        <a:pt x="306" y="32"/>
                      </a:lnTo>
                      <a:lnTo>
                        <a:pt x="308" y="32"/>
                      </a:lnTo>
                      <a:lnTo>
                        <a:pt x="310" y="34"/>
                      </a:lnTo>
                      <a:lnTo>
                        <a:pt x="312" y="34"/>
                      </a:lnTo>
                      <a:lnTo>
                        <a:pt x="314" y="37"/>
                      </a:lnTo>
                      <a:lnTo>
                        <a:pt x="316" y="39"/>
                      </a:lnTo>
                      <a:lnTo>
                        <a:pt x="316" y="39"/>
                      </a:lnTo>
                      <a:lnTo>
                        <a:pt x="316" y="43"/>
                      </a:lnTo>
                      <a:lnTo>
                        <a:pt x="316" y="43"/>
                      </a:lnTo>
                      <a:lnTo>
                        <a:pt x="317" y="43"/>
                      </a:lnTo>
                      <a:lnTo>
                        <a:pt x="319" y="47"/>
                      </a:lnTo>
                      <a:lnTo>
                        <a:pt x="319" y="47"/>
                      </a:lnTo>
                      <a:lnTo>
                        <a:pt x="321" y="49"/>
                      </a:lnTo>
                      <a:lnTo>
                        <a:pt x="321" y="51"/>
                      </a:lnTo>
                      <a:lnTo>
                        <a:pt x="321" y="51"/>
                      </a:lnTo>
                      <a:lnTo>
                        <a:pt x="323" y="51"/>
                      </a:lnTo>
                      <a:lnTo>
                        <a:pt x="323" y="53"/>
                      </a:lnTo>
                      <a:lnTo>
                        <a:pt x="325" y="53"/>
                      </a:lnTo>
                      <a:lnTo>
                        <a:pt x="325" y="54"/>
                      </a:lnTo>
                      <a:lnTo>
                        <a:pt x="325" y="56"/>
                      </a:lnTo>
                      <a:lnTo>
                        <a:pt x="325" y="56"/>
                      </a:lnTo>
                      <a:lnTo>
                        <a:pt x="327" y="58"/>
                      </a:lnTo>
                      <a:lnTo>
                        <a:pt x="327" y="56"/>
                      </a:lnTo>
                      <a:lnTo>
                        <a:pt x="331" y="51"/>
                      </a:lnTo>
                      <a:lnTo>
                        <a:pt x="334" y="41"/>
                      </a:lnTo>
                      <a:lnTo>
                        <a:pt x="338" y="30"/>
                      </a:lnTo>
                      <a:lnTo>
                        <a:pt x="344" y="19"/>
                      </a:lnTo>
                      <a:lnTo>
                        <a:pt x="347" y="7"/>
                      </a:lnTo>
                      <a:lnTo>
                        <a:pt x="351" y="0"/>
                      </a:lnTo>
                      <a:lnTo>
                        <a:pt x="351" y="2"/>
                      </a:lnTo>
                      <a:lnTo>
                        <a:pt x="355" y="6"/>
                      </a:lnTo>
                      <a:lnTo>
                        <a:pt x="355" y="6"/>
                      </a:lnTo>
                      <a:lnTo>
                        <a:pt x="355" y="6"/>
                      </a:lnTo>
                      <a:lnTo>
                        <a:pt x="355" y="6"/>
                      </a:lnTo>
                      <a:lnTo>
                        <a:pt x="355" y="7"/>
                      </a:lnTo>
                      <a:lnTo>
                        <a:pt x="357" y="7"/>
                      </a:lnTo>
                      <a:lnTo>
                        <a:pt x="357" y="9"/>
                      </a:lnTo>
                      <a:lnTo>
                        <a:pt x="357" y="9"/>
                      </a:lnTo>
                      <a:lnTo>
                        <a:pt x="359" y="9"/>
                      </a:lnTo>
                      <a:lnTo>
                        <a:pt x="359" y="9"/>
                      </a:lnTo>
                      <a:lnTo>
                        <a:pt x="359" y="11"/>
                      </a:lnTo>
                      <a:lnTo>
                        <a:pt x="359" y="11"/>
                      </a:lnTo>
                      <a:lnTo>
                        <a:pt x="359" y="11"/>
                      </a:lnTo>
                      <a:lnTo>
                        <a:pt x="366"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41">
                  <a:extLst>
                    <a:ext uri="{FF2B5EF4-FFF2-40B4-BE49-F238E27FC236}">
                      <a16:creationId xmlns:a16="http://schemas.microsoft.com/office/drawing/2014/main" id="{B5957C9E-8691-4A22-A2A2-FBA184A92F2A}"/>
                    </a:ext>
                  </a:extLst>
                </p:cNvPr>
                <p:cNvSpPr>
                  <a:spLocks noEditPoints="1"/>
                </p:cNvSpPr>
                <p:nvPr/>
              </p:nvSpPr>
              <p:spPr bwMode="auto">
                <a:xfrm>
                  <a:off x="1679575" y="2298700"/>
                  <a:ext cx="330200" cy="357188"/>
                </a:xfrm>
                <a:custGeom>
                  <a:avLst/>
                  <a:gdLst>
                    <a:gd name="T0" fmla="*/ 25 w 417"/>
                    <a:gd name="T1" fmla="*/ 219 h 448"/>
                    <a:gd name="T2" fmla="*/ 269 w 417"/>
                    <a:gd name="T3" fmla="*/ 1 h 448"/>
                    <a:gd name="T4" fmla="*/ 308 w 417"/>
                    <a:gd name="T5" fmla="*/ 5 h 448"/>
                    <a:gd name="T6" fmla="*/ 331 w 417"/>
                    <a:gd name="T7" fmla="*/ 13 h 448"/>
                    <a:gd name="T8" fmla="*/ 322 w 417"/>
                    <a:gd name="T9" fmla="*/ 41 h 448"/>
                    <a:gd name="T10" fmla="*/ 327 w 417"/>
                    <a:gd name="T11" fmla="*/ 71 h 448"/>
                    <a:gd name="T12" fmla="*/ 335 w 417"/>
                    <a:gd name="T13" fmla="*/ 75 h 448"/>
                    <a:gd name="T14" fmla="*/ 365 w 417"/>
                    <a:gd name="T15" fmla="*/ 67 h 448"/>
                    <a:gd name="T16" fmla="*/ 400 w 417"/>
                    <a:gd name="T17" fmla="*/ 77 h 448"/>
                    <a:gd name="T18" fmla="*/ 406 w 417"/>
                    <a:gd name="T19" fmla="*/ 118 h 448"/>
                    <a:gd name="T20" fmla="*/ 374 w 417"/>
                    <a:gd name="T21" fmla="*/ 165 h 448"/>
                    <a:gd name="T22" fmla="*/ 380 w 417"/>
                    <a:gd name="T23" fmla="*/ 186 h 448"/>
                    <a:gd name="T24" fmla="*/ 414 w 417"/>
                    <a:gd name="T25" fmla="*/ 206 h 448"/>
                    <a:gd name="T26" fmla="*/ 412 w 417"/>
                    <a:gd name="T27" fmla="*/ 251 h 448"/>
                    <a:gd name="T28" fmla="*/ 414 w 417"/>
                    <a:gd name="T29" fmla="*/ 276 h 448"/>
                    <a:gd name="T30" fmla="*/ 410 w 417"/>
                    <a:gd name="T31" fmla="*/ 300 h 448"/>
                    <a:gd name="T32" fmla="*/ 395 w 417"/>
                    <a:gd name="T33" fmla="*/ 324 h 448"/>
                    <a:gd name="T34" fmla="*/ 385 w 417"/>
                    <a:gd name="T35" fmla="*/ 345 h 448"/>
                    <a:gd name="T36" fmla="*/ 372 w 417"/>
                    <a:gd name="T37" fmla="*/ 336 h 448"/>
                    <a:gd name="T38" fmla="*/ 354 w 417"/>
                    <a:gd name="T39" fmla="*/ 332 h 448"/>
                    <a:gd name="T40" fmla="*/ 322 w 417"/>
                    <a:gd name="T41" fmla="*/ 338 h 448"/>
                    <a:gd name="T42" fmla="*/ 308 w 417"/>
                    <a:gd name="T43" fmla="*/ 326 h 448"/>
                    <a:gd name="T44" fmla="*/ 293 w 417"/>
                    <a:gd name="T45" fmla="*/ 304 h 448"/>
                    <a:gd name="T46" fmla="*/ 273 w 417"/>
                    <a:gd name="T47" fmla="*/ 321 h 448"/>
                    <a:gd name="T48" fmla="*/ 215 w 417"/>
                    <a:gd name="T49" fmla="*/ 338 h 448"/>
                    <a:gd name="T50" fmla="*/ 205 w 417"/>
                    <a:gd name="T51" fmla="*/ 373 h 448"/>
                    <a:gd name="T52" fmla="*/ 233 w 417"/>
                    <a:gd name="T53" fmla="*/ 405 h 448"/>
                    <a:gd name="T54" fmla="*/ 207 w 417"/>
                    <a:gd name="T55" fmla="*/ 422 h 448"/>
                    <a:gd name="T56" fmla="*/ 162 w 417"/>
                    <a:gd name="T57" fmla="*/ 430 h 448"/>
                    <a:gd name="T58" fmla="*/ 94 w 417"/>
                    <a:gd name="T59" fmla="*/ 364 h 448"/>
                    <a:gd name="T60" fmla="*/ 89 w 417"/>
                    <a:gd name="T61" fmla="*/ 351 h 448"/>
                    <a:gd name="T62" fmla="*/ 98 w 417"/>
                    <a:gd name="T63" fmla="*/ 353 h 448"/>
                    <a:gd name="T64" fmla="*/ 96 w 417"/>
                    <a:gd name="T65" fmla="*/ 347 h 448"/>
                    <a:gd name="T66" fmla="*/ 87 w 417"/>
                    <a:gd name="T67" fmla="*/ 341 h 448"/>
                    <a:gd name="T68" fmla="*/ 74 w 417"/>
                    <a:gd name="T69" fmla="*/ 338 h 448"/>
                    <a:gd name="T70" fmla="*/ 51 w 417"/>
                    <a:gd name="T71" fmla="*/ 313 h 448"/>
                    <a:gd name="T72" fmla="*/ 47 w 417"/>
                    <a:gd name="T73" fmla="*/ 304 h 448"/>
                    <a:gd name="T74" fmla="*/ 59 w 417"/>
                    <a:gd name="T75" fmla="*/ 313 h 448"/>
                    <a:gd name="T76" fmla="*/ 55 w 417"/>
                    <a:gd name="T77" fmla="*/ 300 h 448"/>
                    <a:gd name="T78" fmla="*/ 42 w 417"/>
                    <a:gd name="T79" fmla="*/ 300 h 448"/>
                    <a:gd name="T80" fmla="*/ 29 w 417"/>
                    <a:gd name="T81" fmla="*/ 266 h 448"/>
                    <a:gd name="T82" fmla="*/ 49 w 417"/>
                    <a:gd name="T83" fmla="*/ 283 h 448"/>
                    <a:gd name="T84" fmla="*/ 53 w 417"/>
                    <a:gd name="T85" fmla="*/ 274 h 448"/>
                    <a:gd name="T86" fmla="*/ 42 w 417"/>
                    <a:gd name="T87" fmla="*/ 272 h 448"/>
                    <a:gd name="T88" fmla="*/ 46 w 417"/>
                    <a:gd name="T89" fmla="*/ 266 h 448"/>
                    <a:gd name="T90" fmla="*/ 30 w 417"/>
                    <a:gd name="T91" fmla="*/ 264 h 448"/>
                    <a:gd name="T92" fmla="*/ 14 w 417"/>
                    <a:gd name="T93" fmla="*/ 238 h 448"/>
                    <a:gd name="T94" fmla="*/ 4 w 417"/>
                    <a:gd name="T95" fmla="*/ 217 h 448"/>
                    <a:gd name="T96" fmla="*/ 12 w 417"/>
                    <a:gd name="T97" fmla="*/ 223 h 448"/>
                    <a:gd name="T98" fmla="*/ 23 w 417"/>
                    <a:gd name="T99" fmla="*/ 231 h 448"/>
                    <a:gd name="T100" fmla="*/ 44 w 417"/>
                    <a:gd name="T101" fmla="*/ 191 h 448"/>
                    <a:gd name="T102" fmla="*/ 46 w 417"/>
                    <a:gd name="T103" fmla="*/ 144 h 448"/>
                    <a:gd name="T104" fmla="*/ 57 w 417"/>
                    <a:gd name="T105" fmla="*/ 157 h 448"/>
                    <a:gd name="T106" fmla="*/ 79 w 417"/>
                    <a:gd name="T107" fmla="*/ 163 h 448"/>
                    <a:gd name="T108" fmla="*/ 87 w 417"/>
                    <a:gd name="T109" fmla="*/ 154 h 448"/>
                    <a:gd name="T110" fmla="*/ 57 w 417"/>
                    <a:gd name="T111" fmla="*/ 142 h 448"/>
                    <a:gd name="T112" fmla="*/ 57 w 417"/>
                    <a:gd name="T113" fmla="*/ 120 h 448"/>
                    <a:gd name="T114" fmla="*/ 64 w 417"/>
                    <a:gd name="T115" fmla="*/ 129 h 448"/>
                    <a:gd name="T116" fmla="*/ 64 w 417"/>
                    <a:gd name="T117" fmla="*/ 95 h 448"/>
                    <a:gd name="T118" fmla="*/ 92 w 417"/>
                    <a:gd name="T119" fmla="*/ 99 h 448"/>
                    <a:gd name="T120" fmla="*/ 211 w 417"/>
                    <a:gd name="T121" fmla="*/ 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 h="448">
                      <a:moveTo>
                        <a:pt x="25" y="221"/>
                      </a:moveTo>
                      <a:lnTo>
                        <a:pt x="23" y="221"/>
                      </a:lnTo>
                      <a:lnTo>
                        <a:pt x="21" y="221"/>
                      </a:lnTo>
                      <a:lnTo>
                        <a:pt x="21" y="221"/>
                      </a:lnTo>
                      <a:lnTo>
                        <a:pt x="21" y="219"/>
                      </a:lnTo>
                      <a:lnTo>
                        <a:pt x="21" y="217"/>
                      </a:lnTo>
                      <a:lnTo>
                        <a:pt x="21" y="217"/>
                      </a:lnTo>
                      <a:lnTo>
                        <a:pt x="21" y="217"/>
                      </a:lnTo>
                      <a:lnTo>
                        <a:pt x="19" y="216"/>
                      </a:lnTo>
                      <a:lnTo>
                        <a:pt x="19" y="216"/>
                      </a:lnTo>
                      <a:lnTo>
                        <a:pt x="19" y="214"/>
                      </a:lnTo>
                      <a:lnTo>
                        <a:pt x="21" y="212"/>
                      </a:lnTo>
                      <a:lnTo>
                        <a:pt x="23" y="210"/>
                      </a:lnTo>
                      <a:lnTo>
                        <a:pt x="23" y="210"/>
                      </a:lnTo>
                      <a:lnTo>
                        <a:pt x="23" y="210"/>
                      </a:lnTo>
                      <a:lnTo>
                        <a:pt x="23" y="212"/>
                      </a:lnTo>
                      <a:lnTo>
                        <a:pt x="23" y="212"/>
                      </a:lnTo>
                      <a:lnTo>
                        <a:pt x="23" y="212"/>
                      </a:lnTo>
                      <a:lnTo>
                        <a:pt x="23" y="212"/>
                      </a:lnTo>
                      <a:lnTo>
                        <a:pt x="25" y="214"/>
                      </a:lnTo>
                      <a:lnTo>
                        <a:pt x="25" y="216"/>
                      </a:lnTo>
                      <a:lnTo>
                        <a:pt x="25" y="219"/>
                      </a:lnTo>
                      <a:lnTo>
                        <a:pt x="25" y="221"/>
                      </a:lnTo>
                      <a:lnTo>
                        <a:pt x="25" y="221"/>
                      </a:lnTo>
                      <a:close/>
                      <a:moveTo>
                        <a:pt x="220" y="3"/>
                      </a:moveTo>
                      <a:lnTo>
                        <a:pt x="220" y="3"/>
                      </a:lnTo>
                      <a:lnTo>
                        <a:pt x="224" y="3"/>
                      </a:lnTo>
                      <a:lnTo>
                        <a:pt x="230" y="3"/>
                      </a:lnTo>
                      <a:lnTo>
                        <a:pt x="235" y="3"/>
                      </a:lnTo>
                      <a:lnTo>
                        <a:pt x="241" y="3"/>
                      </a:lnTo>
                      <a:lnTo>
                        <a:pt x="245" y="3"/>
                      </a:lnTo>
                      <a:lnTo>
                        <a:pt x="246" y="3"/>
                      </a:lnTo>
                      <a:lnTo>
                        <a:pt x="248" y="3"/>
                      </a:lnTo>
                      <a:lnTo>
                        <a:pt x="252" y="3"/>
                      </a:lnTo>
                      <a:lnTo>
                        <a:pt x="254" y="3"/>
                      </a:lnTo>
                      <a:lnTo>
                        <a:pt x="256" y="3"/>
                      </a:lnTo>
                      <a:lnTo>
                        <a:pt x="258" y="1"/>
                      </a:lnTo>
                      <a:lnTo>
                        <a:pt x="258" y="1"/>
                      </a:lnTo>
                      <a:lnTo>
                        <a:pt x="260" y="1"/>
                      </a:lnTo>
                      <a:lnTo>
                        <a:pt x="261" y="1"/>
                      </a:lnTo>
                      <a:lnTo>
                        <a:pt x="261" y="1"/>
                      </a:lnTo>
                      <a:lnTo>
                        <a:pt x="263" y="3"/>
                      </a:lnTo>
                      <a:lnTo>
                        <a:pt x="265" y="3"/>
                      </a:lnTo>
                      <a:lnTo>
                        <a:pt x="269" y="1"/>
                      </a:lnTo>
                      <a:lnTo>
                        <a:pt x="273" y="3"/>
                      </a:lnTo>
                      <a:lnTo>
                        <a:pt x="277" y="3"/>
                      </a:lnTo>
                      <a:lnTo>
                        <a:pt x="277" y="3"/>
                      </a:lnTo>
                      <a:lnTo>
                        <a:pt x="278" y="3"/>
                      </a:lnTo>
                      <a:lnTo>
                        <a:pt x="280" y="5"/>
                      </a:lnTo>
                      <a:lnTo>
                        <a:pt x="282" y="5"/>
                      </a:lnTo>
                      <a:lnTo>
                        <a:pt x="292" y="7"/>
                      </a:lnTo>
                      <a:lnTo>
                        <a:pt x="293" y="7"/>
                      </a:lnTo>
                      <a:lnTo>
                        <a:pt x="293" y="5"/>
                      </a:lnTo>
                      <a:lnTo>
                        <a:pt x="295" y="5"/>
                      </a:lnTo>
                      <a:lnTo>
                        <a:pt x="295" y="5"/>
                      </a:lnTo>
                      <a:lnTo>
                        <a:pt x="297" y="5"/>
                      </a:lnTo>
                      <a:lnTo>
                        <a:pt x="299" y="5"/>
                      </a:lnTo>
                      <a:lnTo>
                        <a:pt x="301" y="5"/>
                      </a:lnTo>
                      <a:lnTo>
                        <a:pt x="301" y="5"/>
                      </a:lnTo>
                      <a:lnTo>
                        <a:pt x="301" y="5"/>
                      </a:lnTo>
                      <a:lnTo>
                        <a:pt x="303" y="5"/>
                      </a:lnTo>
                      <a:lnTo>
                        <a:pt x="303" y="5"/>
                      </a:lnTo>
                      <a:lnTo>
                        <a:pt x="305" y="5"/>
                      </a:lnTo>
                      <a:lnTo>
                        <a:pt x="307" y="5"/>
                      </a:lnTo>
                      <a:lnTo>
                        <a:pt x="308" y="5"/>
                      </a:lnTo>
                      <a:lnTo>
                        <a:pt x="308" y="5"/>
                      </a:lnTo>
                      <a:lnTo>
                        <a:pt x="308" y="5"/>
                      </a:lnTo>
                      <a:lnTo>
                        <a:pt x="310" y="5"/>
                      </a:lnTo>
                      <a:lnTo>
                        <a:pt x="312" y="5"/>
                      </a:lnTo>
                      <a:lnTo>
                        <a:pt x="316" y="5"/>
                      </a:lnTo>
                      <a:lnTo>
                        <a:pt x="316" y="5"/>
                      </a:lnTo>
                      <a:lnTo>
                        <a:pt x="318" y="3"/>
                      </a:lnTo>
                      <a:lnTo>
                        <a:pt x="318" y="3"/>
                      </a:lnTo>
                      <a:lnTo>
                        <a:pt x="320" y="3"/>
                      </a:lnTo>
                      <a:lnTo>
                        <a:pt x="322" y="3"/>
                      </a:lnTo>
                      <a:lnTo>
                        <a:pt x="323" y="3"/>
                      </a:lnTo>
                      <a:lnTo>
                        <a:pt x="323" y="5"/>
                      </a:lnTo>
                      <a:lnTo>
                        <a:pt x="325" y="5"/>
                      </a:lnTo>
                      <a:lnTo>
                        <a:pt x="325" y="5"/>
                      </a:lnTo>
                      <a:lnTo>
                        <a:pt x="327" y="5"/>
                      </a:lnTo>
                      <a:lnTo>
                        <a:pt x="327" y="5"/>
                      </a:lnTo>
                      <a:lnTo>
                        <a:pt x="327" y="5"/>
                      </a:lnTo>
                      <a:lnTo>
                        <a:pt x="329" y="5"/>
                      </a:lnTo>
                      <a:lnTo>
                        <a:pt x="329" y="7"/>
                      </a:lnTo>
                      <a:lnTo>
                        <a:pt x="331" y="7"/>
                      </a:lnTo>
                      <a:lnTo>
                        <a:pt x="331" y="9"/>
                      </a:lnTo>
                      <a:lnTo>
                        <a:pt x="331" y="11"/>
                      </a:lnTo>
                      <a:lnTo>
                        <a:pt x="331" y="13"/>
                      </a:lnTo>
                      <a:lnTo>
                        <a:pt x="331" y="17"/>
                      </a:lnTo>
                      <a:lnTo>
                        <a:pt x="331" y="18"/>
                      </a:lnTo>
                      <a:lnTo>
                        <a:pt x="329" y="20"/>
                      </a:lnTo>
                      <a:lnTo>
                        <a:pt x="327" y="22"/>
                      </a:lnTo>
                      <a:lnTo>
                        <a:pt x="327" y="22"/>
                      </a:lnTo>
                      <a:lnTo>
                        <a:pt x="325" y="24"/>
                      </a:lnTo>
                      <a:lnTo>
                        <a:pt x="325" y="24"/>
                      </a:lnTo>
                      <a:lnTo>
                        <a:pt x="325" y="24"/>
                      </a:lnTo>
                      <a:lnTo>
                        <a:pt x="325" y="26"/>
                      </a:lnTo>
                      <a:lnTo>
                        <a:pt x="325" y="26"/>
                      </a:lnTo>
                      <a:lnTo>
                        <a:pt x="323" y="28"/>
                      </a:lnTo>
                      <a:lnTo>
                        <a:pt x="322" y="30"/>
                      </a:lnTo>
                      <a:lnTo>
                        <a:pt x="322" y="30"/>
                      </a:lnTo>
                      <a:lnTo>
                        <a:pt x="322" y="32"/>
                      </a:lnTo>
                      <a:lnTo>
                        <a:pt x="322" y="32"/>
                      </a:lnTo>
                      <a:lnTo>
                        <a:pt x="323" y="33"/>
                      </a:lnTo>
                      <a:lnTo>
                        <a:pt x="323" y="33"/>
                      </a:lnTo>
                      <a:lnTo>
                        <a:pt x="323" y="35"/>
                      </a:lnTo>
                      <a:lnTo>
                        <a:pt x="323" y="35"/>
                      </a:lnTo>
                      <a:lnTo>
                        <a:pt x="322" y="39"/>
                      </a:lnTo>
                      <a:lnTo>
                        <a:pt x="322" y="39"/>
                      </a:lnTo>
                      <a:lnTo>
                        <a:pt x="322" y="41"/>
                      </a:lnTo>
                      <a:lnTo>
                        <a:pt x="320" y="41"/>
                      </a:lnTo>
                      <a:lnTo>
                        <a:pt x="322" y="43"/>
                      </a:lnTo>
                      <a:lnTo>
                        <a:pt x="322" y="43"/>
                      </a:lnTo>
                      <a:lnTo>
                        <a:pt x="320" y="45"/>
                      </a:lnTo>
                      <a:lnTo>
                        <a:pt x="320" y="47"/>
                      </a:lnTo>
                      <a:lnTo>
                        <a:pt x="320" y="50"/>
                      </a:lnTo>
                      <a:lnTo>
                        <a:pt x="320" y="52"/>
                      </a:lnTo>
                      <a:lnTo>
                        <a:pt x="320" y="52"/>
                      </a:lnTo>
                      <a:lnTo>
                        <a:pt x="320" y="56"/>
                      </a:lnTo>
                      <a:lnTo>
                        <a:pt x="322" y="56"/>
                      </a:lnTo>
                      <a:lnTo>
                        <a:pt x="322" y="56"/>
                      </a:lnTo>
                      <a:lnTo>
                        <a:pt x="323" y="58"/>
                      </a:lnTo>
                      <a:lnTo>
                        <a:pt x="323" y="58"/>
                      </a:lnTo>
                      <a:lnTo>
                        <a:pt x="323" y="60"/>
                      </a:lnTo>
                      <a:lnTo>
                        <a:pt x="323" y="60"/>
                      </a:lnTo>
                      <a:lnTo>
                        <a:pt x="323" y="60"/>
                      </a:lnTo>
                      <a:lnTo>
                        <a:pt x="325" y="63"/>
                      </a:lnTo>
                      <a:lnTo>
                        <a:pt x="327" y="65"/>
                      </a:lnTo>
                      <a:lnTo>
                        <a:pt x="327" y="69"/>
                      </a:lnTo>
                      <a:lnTo>
                        <a:pt x="327" y="71"/>
                      </a:lnTo>
                      <a:lnTo>
                        <a:pt x="327" y="71"/>
                      </a:lnTo>
                      <a:lnTo>
                        <a:pt x="327" y="71"/>
                      </a:lnTo>
                      <a:lnTo>
                        <a:pt x="327" y="73"/>
                      </a:lnTo>
                      <a:lnTo>
                        <a:pt x="325" y="73"/>
                      </a:lnTo>
                      <a:lnTo>
                        <a:pt x="325" y="75"/>
                      </a:lnTo>
                      <a:lnTo>
                        <a:pt x="323" y="75"/>
                      </a:lnTo>
                      <a:lnTo>
                        <a:pt x="323" y="75"/>
                      </a:lnTo>
                      <a:lnTo>
                        <a:pt x="322" y="75"/>
                      </a:lnTo>
                      <a:lnTo>
                        <a:pt x="322" y="77"/>
                      </a:lnTo>
                      <a:lnTo>
                        <a:pt x="322" y="77"/>
                      </a:lnTo>
                      <a:lnTo>
                        <a:pt x="320" y="77"/>
                      </a:lnTo>
                      <a:lnTo>
                        <a:pt x="322" y="78"/>
                      </a:lnTo>
                      <a:lnTo>
                        <a:pt x="322" y="78"/>
                      </a:lnTo>
                      <a:lnTo>
                        <a:pt x="322" y="78"/>
                      </a:lnTo>
                      <a:lnTo>
                        <a:pt x="323" y="80"/>
                      </a:lnTo>
                      <a:lnTo>
                        <a:pt x="323" y="80"/>
                      </a:lnTo>
                      <a:lnTo>
                        <a:pt x="325" y="80"/>
                      </a:lnTo>
                      <a:lnTo>
                        <a:pt x="327" y="80"/>
                      </a:lnTo>
                      <a:lnTo>
                        <a:pt x="329" y="78"/>
                      </a:lnTo>
                      <a:lnTo>
                        <a:pt x="331" y="78"/>
                      </a:lnTo>
                      <a:lnTo>
                        <a:pt x="331" y="77"/>
                      </a:lnTo>
                      <a:lnTo>
                        <a:pt x="333" y="77"/>
                      </a:lnTo>
                      <a:lnTo>
                        <a:pt x="335" y="77"/>
                      </a:lnTo>
                      <a:lnTo>
                        <a:pt x="335" y="75"/>
                      </a:lnTo>
                      <a:lnTo>
                        <a:pt x="335" y="75"/>
                      </a:lnTo>
                      <a:lnTo>
                        <a:pt x="338" y="75"/>
                      </a:lnTo>
                      <a:lnTo>
                        <a:pt x="338" y="75"/>
                      </a:lnTo>
                      <a:lnTo>
                        <a:pt x="342" y="75"/>
                      </a:lnTo>
                      <a:lnTo>
                        <a:pt x="344" y="77"/>
                      </a:lnTo>
                      <a:lnTo>
                        <a:pt x="346" y="77"/>
                      </a:lnTo>
                      <a:lnTo>
                        <a:pt x="348" y="75"/>
                      </a:lnTo>
                      <a:lnTo>
                        <a:pt x="350" y="75"/>
                      </a:lnTo>
                      <a:lnTo>
                        <a:pt x="352" y="73"/>
                      </a:lnTo>
                      <a:lnTo>
                        <a:pt x="354" y="71"/>
                      </a:lnTo>
                      <a:lnTo>
                        <a:pt x="355" y="71"/>
                      </a:lnTo>
                      <a:lnTo>
                        <a:pt x="355" y="69"/>
                      </a:lnTo>
                      <a:lnTo>
                        <a:pt x="357" y="69"/>
                      </a:lnTo>
                      <a:lnTo>
                        <a:pt x="359" y="69"/>
                      </a:lnTo>
                      <a:lnTo>
                        <a:pt x="359" y="69"/>
                      </a:lnTo>
                      <a:lnTo>
                        <a:pt x="359" y="69"/>
                      </a:lnTo>
                      <a:lnTo>
                        <a:pt x="361" y="69"/>
                      </a:lnTo>
                      <a:lnTo>
                        <a:pt x="361" y="69"/>
                      </a:lnTo>
                      <a:lnTo>
                        <a:pt x="363" y="69"/>
                      </a:lnTo>
                      <a:lnTo>
                        <a:pt x="363" y="69"/>
                      </a:lnTo>
                      <a:lnTo>
                        <a:pt x="363" y="69"/>
                      </a:lnTo>
                      <a:lnTo>
                        <a:pt x="365" y="67"/>
                      </a:lnTo>
                      <a:lnTo>
                        <a:pt x="365" y="65"/>
                      </a:lnTo>
                      <a:lnTo>
                        <a:pt x="365" y="65"/>
                      </a:lnTo>
                      <a:lnTo>
                        <a:pt x="367" y="63"/>
                      </a:lnTo>
                      <a:lnTo>
                        <a:pt x="380" y="65"/>
                      </a:lnTo>
                      <a:lnTo>
                        <a:pt x="382" y="65"/>
                      </a:lnTo>
                      <a:lnTo>
                        <a:pt x="384" y="67"/>
                      </a:lnTo>
                      <a:lnTo>
                        <a:pt x="384" y="67"/>
                      </a:lnTo>
                      <a:lnTo>
                        <a:pt x="385" y="69"/>
                      </a:lnTo>
                      <a:lnTo>
                        <a:pt x="385" y="69"/>
                      </a:lnTo>
                      <a:lnTo>
                        <a:pt x="389" y="67"/>
                      </a:lnTo>
                      <a:lnTo>
                        <a:pt x="391" y="67"/>
                      </a:lnTo>
                      <a:lnTo>
                        <a:pt x="391" y="67"/>
                      </a:lnTo>
                      <a:lnTo>
                        <a:pt x="395" y="69"/>
                      </a:lnTo>
                      <a:lnTo>
                        <a:pt x="395" y="69"/>
                      </a:lnTo>
                      <a:lnTo>
                        <a:pt x="397" y="69"/>
                      </a:lnTo>
                      <a:lnTo>
                        <a:pt x="397" y="69"/>
                      </a:lnTo>
                      <a:lnTo>
                        <a:pt x="397" y="71"/>
                      </a:lnTo>
                      <a:lnTo>
                        <a:pt x="399" y="71"/>
                      </a:lnTo>
                      <a:lnTo>
                        <a:pt x="399" y="71"/>
                      </a:lnTo>
                      <a:lnTo>
                        <a:pt x="399" y="71"/>
                      </a:lnTo>
                      <a:lnTo>
                        <a:pt x="400" y="73"/>
                      </a:lnTo>
                      <a:lnTo>
                        <a:pt x="400" y="77"/>
                      </a:lnTo>
                      <a:lnTo>
                        <a:pt x="400" y="78"/>
                      </a:lnTo>
                      <a:lnTo>
                        <a:pt x="400" y="84"/>
                      </a:lnTo>
                      <a:lnTo>
                        <a:pt x="402" y="86"/>
                      </a:lnTo>
                      <a:lnTo>
                        <a:pt x="402" y="88"/>
                      </a:lnTo>
                      <a:lnTo>
                        <a:pt x="406" y="90"/>
                      </a:lnTo>
                      <a:lnTo>
                        <a:pt x="408" y="92"/>
                      </a:lnTo>
                      <a:lnTo>
                        <a:pt x="408" y="93"/>
                      </a:lnTo>
                      <a:lnTo>
                        <a:pt x="410" y="95"/>
                      </a:lnTo>
                      <a:lnTo>
                        <a:pt x="410" y="97"/>
                      </a:lnTo>
                      <a:lnTo>
                        <a:pt x="412" y="99"/>
                      </a:lnTo>
                      <a:lnTo>
                        <a:pt x="412" y="101"/>
                      </a:lnTo>
                      <a:lnTo>
                        <a:pt x="414" y="101"/>
                      </a:lnTo>
                      <a:lnTo>
                        <a:pt x="415" y="101"/>
                      </a:lnTo>
                      <a:lnTo>
                        <a:pt x="415" y="103"/>
                      </a:lnTo>
                      <a:lnTo>
                        <a:pt x="414" y="103"/>
                      </a:lnTo>
                      <a:lnTo>
                        <a:pt x="414" y="105"/>
                      </a:lnTo>
                      <a:lnTo>
                        <a:pt x="414" y="105"/>
                      </a:lnTo>
                      <a:lnTo>
                        <a:pt x="414" y="105"/>
                      </a:lnTo>
                      <a:lnTo>
                        <a:pt x="414" y="109"/>
                      </a:lnTo>
                      <a:lnTo>
                        <a:pt x="412" y="112"/>
                      </a:lnTo>
                      <a:lnTo>
                        <a:pt x="408" y="114"/>
                      </a:lnTo>
                      <a:lnTo>
                        <a:pt x="406" y="118"/>
                      </a:lnTo>
                      <a:lnTo>
                        <a:pt x="406" y="122"/>
                      </a:lnTo>
                      <a:lnTo>
                        <a:pt x="404" y="124"/>
                      </a:lnTo>
                      <a:lnTo>
                        <a:pt x="400" y="127"/>
                      </a:lnTo>
                      <a:lnTo>
                        <a:pt x="399" y="127"/>
                      </a:lnTo>
                      <a:lnTo>
                        <a:pt x="399" y="129"/>
                      </a:lnTo>
                      <a:lnTo>
                        <a:pt x="395" y="129"/>
                      </a:lnTo>
                      <a:lnTo>
                        <a:pt x="391" y="127"/>
                      </a:lnTo>
                      <a:lnTo>
                        <a:pt x="387" y="129"/>
                      </a:lnTo>
                      <a:lnTo>
                        <a:pt x="385" y="131"/>
                      </a:lnTo>
                      <a:lnTo>
                        <a:pt x="385" y="133"/>
                      </a:lnTo>
                      <a:lnTo>
                        <a:pt x="385" y="135"/>
                      </a:lnTo>
                      <a:lnTo>
                        <a:pt x="385" y="137"/>
                      </a:lnTo>
                      <a:lnTo>
                        <a:pt x="384" y="137"/>
                      </a:lnTo>
                      <a:lnTo>
                        <a:pt x="380" y="140"/>
                      </a:lnTo>
                      <a:lnTo>
                        <a:pt x="378" y="142"/>
                      </a:lnTo>
                      <a:lnTo>
                        <a:pt x="374" y="148"/>
                      </a:lnTo>
                      <a:lnTo>
                        <a:pt x="372" y="152"/>
                      </a:lnTo>
                      <a:lnTo>
                        <a:pt x="372" y="154"/>
                      </a:lnTo>
                      <a:lnTo>
                        <a:pt x="372" y="155"/>
                      </a:lnTo>
                      <a:lnTo>
                        <a:pt x="372" y="157"/>
                      </a:lnTo>
                      <a:lnTo>
                        <a:pt x="374" y="159"/>
                      </a:lnTo>
                      <a:lnTo>
                        <a:pt x="374" y="165"/>
                      </a:lnTo>
                      <a:lnTo>
                        <a:pt x="374" y="165"/>
                      </a:lnTo>
                      <a:lnTo>
                        <a:pt x="376" y="165"/>
                      </a:lnTo>
                      <a:lnTo>
                        <a:pt x="376" y="165"/>
                      </a:lnTo>
                      <a:lnTo>
                        <a:pt x="376" y="167"/>
                      </a:lnTo>
                      <a:lnTo>
                        <a:pt x="376" y="169"/>
                      </a:lnTo>
                      <a:lnTo>
                        <a:pt x="374" y="169"/>
                      </a:lnTo>
                      <a:lnTo>
                        <a:pt x="376" y="170"/>
                      </a:lnTo>
                      <a:lnTo>
                        <a:pt x="376" y="170"/>
                      </a:lnTo>
                      <a:lnTo>
                        <a:pt x="374" y="172"/>
                      </a:lnTo>
                      <a:lnTo>
                        <a:pt x="374" y="172"/>
                      </a:lnTo>
                      <a:lnTo>
                        <a:pt x="370" y="178"/>
                      </a:lnTo>
                      <a:lnTo>
                        <a:pt x="369" y="180"/>
                      </a:lnTo>
                      <a:lnTo>
                        <a:pt x="369" y="182"/>
                      </a:lnTo>
                      <a:lnTo>
                        <a:pt x="372" y="186"/>
                      </a:lnTo>
                      <a:lnTo>
                        <a:pt x="372" y="186"/>
                      </a:lnTo>
                      <a:lnTo>
                        <a:pt x="374" y="186"/>
                      </a:lnTo>
                      <a:lnTo>
                        <a:pt x="374" y="186"/>
                      </a:lnTo>
                      <a:lnTo>
                        <a:pt x="376" y="184"/>
                      </a:lnTo>
                      <a:lnTo>
                        <a:pt x="376" y="184"/>
                      </a:lnTo>
                      <a:lnTo>
                        <a:pt x="378" y="186"/>
                      </a:lnTo>
                      <a:lnTo>
                        <a:pt x="380" y="186"/>
                      </a:lnTo>
                      <a:lnTo>
                        <a:pt x="380" y="186"/>
                      </a:lnTo>
                      <a:lnTo>
                        <a:pt x="380" y="186"/>
                      </a:lnTo>
                      <a:lnTo>
                        <a:pt x="384" y="186"/>
                      </a:lnTo>
                      <a:lnTo>
                        <a:pt x="385" y="186"/>
                      </a:lnTo>
                      <a:lnTo>
                        <a:pt x="387" y="187"/>
                      </a:lnTo>
                      <a:lnTo>
                        <a:pt x="389" y="189"/>
                      </a:lnTo>
                      <a:lnTo>
                        <a:pt x="391" y="191"/>
                      </a:lnTo>
                      <a:lnTo>
                        <a:pt x="393" y="195"/>
                      </a:lnTo>
                      <a:lnTo>
                        <a:pt x="393" y="197"/>
                      </a:lnTo>
                      <a:lnTo>
                        <a:pt x="393" y="201"/>
                      </a:lnTo>
                      <a:lnTo>
                        <a:pt x="393" y="199"/>
                      </a:lnTo>
                      <a:lnTo>
                        <a:pt x="395" y="199"/>
                      </a:lnTo>
                      <a:lnTo>
                        <a:pt x="397" y="199"/>
                      </a:lnTo>
                      <a:lnTo>
                        <a:pt x="399" y="199"/>
                      </a:lnTo>
                      <a:lnTo>
                        <a:pt x="399" y="201"/>
                      </a:lnTo>
                      <a:lnTo>
                        <a:pt x="400" y="199"/>
                      </a:lnTo>
                      <a:lnTo>
                        <a:pt x="400" y="199"/>
                      </a:lnTo>
                      <a:lnTo>
                        <a:pt x="402" y="199"/>
                      </a:lnTo>
                      <a:lnTo>
                        <a:pt x="404" y="199"/>
                      </a:lnTo>
                      <a:lnTo>
                        <a:pt x="406" y="201"/>
                      </a:lnTo>
                      <a:lnTo>
                        <a:pt x="410" y="202"/>
                      </a:lnTo>
                      <a:lnTo>
                        <a:pt x="412" y="204"/>
                      </a:lnTo>
                      <a:lnTo>
                        <a:pt x="414" y="206"/>
                      </a:lnTo>
                      <a:lnTo>
                        <a:pt x="415" y="206"/>
                      </a:lnTo>
                      <a:lnTo>
                        <a:pt x="417" y="210"/>
                      </a:lnTo>
                      <a:lnTo>
                        <a:pt x="417" y="212"/>
                      </a:lnTo>
                      <a:lnTo>
                        <a:pt x="417" y="216"/>
                      </a:lnTo>
                      <a:lnTo>
                        <a:pt x="414" y="221"/>
                      </a:lnTo>
                      <a:lnTo>
                        <a:pt x="414" y="223"/>
                      </a:lnTo>
                      <a:lnTo>
                        <a:pt x="414" y="225"/>
                      </a:lnTo>
                      <a:lnTo>
                        <a:pt x="414" y="227"/>
                      </a:lnTo>
                      <a:lnTo>
                        <a:pt x="414" y="229"/>
                      </a:lnTo>
                      <a:lnTo>
                        <a:pt x="414" y="231"/>
                      </a:lnTo>
                      <a:lnTo>
                        <a:pt x="412" y="232"/>
                      </a:lnTo>
                      <a:lnTo>
                        <a:pt x="412" y="234"/>
                      </a:lnTo>
                      <a:lnTo>
                        <a:pt x="410" y="234"/>
                      </a:lnTo>
                      <a:lnTo>
                        <a:pt x="410" y="238"/>
                      </a:lnTo>
                      <a:lnTo>
                        <a:pt x="410" y="240"/>
                      </a:lnTo>
                      <a:lnTo>
                        <a:pt x="410" y="240"/>
                      </a:lnTo>
                      <a:lnTo>
                        <a:pt x="412" y="246"/>
                      </a:lnTo>
                      <a:lnTo>
                        <a:pt x="412" y="247"/>
                      </a:lnTo>
                      <a:lnTo>
                        <a:pt x="412" y="249"/>
                      </a:lnTo>
                      <a:lnTo>
                        <a:pt x="412" y="249"/>
                      </a:lnTo>
                      <a:lnTo>
                        <a:pt x="412" y="251"/>
                      </a:lnTo>
                      <a:lnTo>
                        <a:pt x="412" y="251"/>
                      </a:lnTo>
                      <a:lnTo>
                        <a:pt x="412" y="251"/>
                      </a:lnTo>
                      <a:lnTo>
                        <a:pt x="414" y="253"/>
                      </a:lnTo>
                      <a:lnTo>
                        <a:pt x="415" y="255"/>
                      </a:lnTo>
                      <a:lnTo>
                        <a:pt x="414" y="257"/>
                      </a:lnTo>
                      <a:lnTo>
                        <a:pt x="414" y="259"/>
                      </a:lnTo>
                      <a:lnTo>
                        <a:pt x="414" y="259"/>
                      </a:lnTo>
                      <a:lnTo>
                        <a:pt x="414" y="261"/>
                      </a:lnTo>
                      <a:lnTo>
                        <a:pt x="414" y="261"/>
                      </a:lnTo>
                      <a:lnTo>
                        <a:pt x="412" y="261"/>
                      </a:lnTo>
                      <a:lnTo>
                        <a:pt x="412" y="263"/>
                      </a:lnTo>
                      <a:lnTo>
                        <a:pt x="412" y="263"/>
                      </a:lnTo>
                      <a:lnTo>
                        <a:pt x="412" y="264"/>
                      </a:lnTo>
                      <a:lnTo>
                        <a:pt x="414" y="264"/>
                      </a:lnTo>
                      <a:lnTo>
                        <a:pt x="415" y="266"/>
                      </a:lnTo>
                      <a:lnTo>
                        <a:pt x="415" y="268"/>
                      </a:lnTo>
                      <a:lnTo>
                        <a:pt x="415" y="270"/>
                      </a:lnTo>
                      <a:lnTo>
                        <a:pt x="415" y="270"/>
                      </a:lnTo>
                      <a:lnTo>
                        <a:pt x="414" y="270"/>
                      </a:lnTo>
                      <a:lnTo>
                        <a:pt x="414" y="272"/>
                      </a:lnTo>
                      <a:lnTo>
                        <a:pt x="414" y="274"/>
                      </a:lnTo>
                      <a:lnTo>
                        <a:pt x="414" y="276"/>
                      </a:lnTo>
                      <a:lnTo>
                        <a:pt x="414" y="276"/>
                      </a:lnTo>
                      <a:lnTo>
                        <a:pt x="414" y="278"/>
                      </a:lnTo>
                      <a:lnTo>
                        <a:pt x="414" y="279"/>
                      </a:lnTo>
                      <a:lnTo>
                        <a:pt x="412" y="279"/>
                      </a:lnTo>
                      <a:lnTo>
                        <a:pt x="412" y="279"/>
                      </a:lnTo>
                      <a:lnTo>
                        <a:pt x="412" y="279"/>
                      </a:lnTo>
                      <a:lnTo>
                        <a:pt x="412" y="281"/>
                      </a:lnTo>
                      <a:lnTo>
                        <a:pt x="410" y="281"/>
                      </a:lnTo>
                      <a:lnTo>
                        <a:pt x="410" y="281"/>
                      </a:lnTo>
                      <a:lnTo>
                        <a:pt x="408" y="283"/>
                      </a:lnTo>
                      <a:lnTo>
                        <a:pt x="408" y="283"/>
                      </a:lnTo>
                      <a:lnTo>
                        <a:pt x="408" y="283"/>
                      </a:lnTo>
                      <a:lnTo>
                        <a:pt x="410" y="285"/>
                      </a:lnTo>
                      <a:lnTo>
                        <a:pt x="410" y="287"/>
                      </a:lnTo>
                      <a:lnTo>
                        <a:pt x="412" y="287"/>
                      </a:lnTo>
                      <a:lnTo>
                        <a:pt x="414" y="289"/>
                      </a:lnTo>
                      <a:lnTo>
                        <a:pt x="414" y="289"/>
                      </a:lnTo>
                      <a:lnTo>
                        <a:pt x="412" y="289"/>
                      </a:lnTo>
                      <a:lnTo>
                        <a:pt x="412" y="291"/>
                      </a:lnTo>
                      <a:lnTo>
                        <a:pt x="410" y="293"/>
                      </a:lnTo>
                      <a:lnTo>
                        <a:pt x="410" y="298"/>
                      </a:lnTo>
                      <a:lnTo>
                        <a:pt x="410" y="300"/>
                      </a:lnTo>
                      <a:lnTo>
                        <a:pt x="410" y="300"/>
                      </a:lnTo>
                      <a:lnTo>
                        <a:pt x="410" y="304"/>
                      </a:lnTo>
                      <a:lnTo>
                        <a:pt x="410" y="304"/>
                      </a:lnTo>
                      <a:lnTo>
                        <a:pt x="408" y="306"/>
                      </a:lnTo>
                      <a:lnTo>
                        <a:pt x="399" y="309"/>
                      </a:lnTo>
                      <a:lnTo>
                        <a:pt x="399" y="309"/>
                      </a:lnTo>
                      <a:lnTo>
                        <a:pt x="399" y="309"/>
                      </a:lnTo>
                      <a:lnTo>
                        <a:pt x="399" y="311"/>
                      </a:lnTo>
                      <a:lnTo>
                        <a:pt x="399" y="311"/>
                      </a:lnTo>
                      <a:lnTo>
                        <a:pt x="399" y="313"/>
                      </a:lnTo>
                      <a:lnTo>
                        <a:pt x="399" y="313"/>
                      </a:lnTo>
                      <a:lnTo>
                        <a:pt x="399" y="313"/>
                      </a:lnTo>
                      <a:lnTo>
                        <a:pt x="399" y="315"/>
                      </a:lnTo>
                      <a:lnTo>
                        <a:pt x="399" y="315"/>
                      </a:lnTo>
                      <a:lnTo>
                        <a:pt x="399" y="319"/>
                      </a:lnTo>
                      <a:lnTo>
                        <a:pt x="399" y="321"/>
                      </a:lnTo>
                      <a:lnTo>
                        <a:pt x="399" y="321"/>
                      </a:lnTo>
                      <a:lnTo>
                        <a:pt x="397" y="321"/>
                      </a:lnTo>
                      <a:lnTo>
                        <a:pt x="397" y="323"/>
                      </a:lnTo>
                      <a:lnTo>
                        <a:pt x="397" y="323"/>
                      </a:lnTo>
                      <a:lnTo>
                        <a:pt x="397" y="324"/>
                      </a:lnTo>
                      <a:lnTo>
                        <a:pt x="397" y="324"/>
                      </a:lnTo>
                      <a:lnTo>
                        <a:pt x="395" y="324"/>
                      </a:lnTo>
                      <a:lnTo>
                        <a:pt x="393" y="326"/>
                      </a:lnTo>
                      <a:lnTo>
                        <a:pt x="391" y="326"/>
                      </a:lnTo>
                      <a:lnTo>
                        <a:pt x="393" y="330"/>
                      </a:lnTo>
                      <a:lnTo>
                        <a:pt x="399" y="334"/>
                      </a:lnTo>
                      <a:lnTo>
                        <a:pt x="399" y="336"/>
                      </a:lnTo>
                      <a:lnTo>
                        <a:pt x="399" y="336"/>
                      </a:lnTo>
                      <a:lnTo>
                        <a:pt x="395" y="338"/>
                      </a:lnTo>
                      <a:lnTo>
                        <a:pt x="393" y="338"/>
                      </a:lnTo>
                      <a:lnTo>
                        <a:pt x="393" y="338"/>
                      </a:lnTo>
                      <a:lnTo>
                        <a:pt x="391" y="340"/>
                      </a:lnTo>
                      <a:lnTo>
                        <a:pt x="391" y="340"/>
                      </a:lnTo>
                      <a:lnTo>
                        <a:pt x="391" y="340"/>
                      </a:lnTo>
                      <a:lnTo>
                        <a:pt x="391" y="341"/>
                      </a:lnTo>
                      <a:lnTo>
                        <a:pt x="391" y="343"/>
                      </a:lnTo>
                      <a:lnTo>
                        <a:pt x="389" y="343"/>
                      </a:lnTo>
                      <a:lnTo>
                        <a:pt x="389" y="343"/>
                      </a:lnTo>
                      <a:lnTo>
                        <a:pt x="389" y="347"/>
                      </a:lnTo>
                      <a:lnTo>
                        <a:pt x="387" y="347"/>
                      </a:lnTo>
                      <a:lnTo>
                        <a:pt x="387" y="347"/>
                      </a:lnTo>
                      <a:lnTo>
                        <a:pt x="385" y="347"/>
                      </a:lnTo>
                      <a:lnTo>
                        <a:pt x="385" y="345"/>
                      </a:lnTo>
                      <a:lnTo>
                        <a:pt x="385" y="345"/>
                      </a:lnTo>
                      <a:lnTo>
                        <a:pt x="384" y="345"/>
                      </a:lnTo>
                      <a:lnTo>
                        <a:pt x="382" y="347"/>
                      </a:lnTo>
                      <a:lnTo>
                        <a:pt x="380" y="347"/>
                      </a:lnTo>
                      <a:lnTo>
                        <a:pt x="380" y="347"/>
                      </a:lnTo>
                      <a:lnTo>
                        <a:pt x="380" y="345"/>
                      </a:lnTo>
                      <a:lnTo>
                        <a:pt x="380" y="345"/>
                      </a:lnTo>
                      <a:lnTo>
                        <a:pt x="378" y="345"/>
                      </a:lnTo>
                      <a:lnTo>
                        <a:pt x="378" y="345"/>
                      </a:lnTo>
                      <a:lnTo>
                        <a:pt x="376" y="345"/>
                      </a:lnTo>
                      <a:lnTo>
                        <a:pt x="374" y="345"/>
                      </a:lnTo>
                      <a:lnTo>
                        <a:pt x="372" y="345"/>
                      </a:lnTo>
                      <a:lnTo>
                        <a:pt x="372" y="345"/>
                      </a:lnTo>
                      <a:lnTo>
                        <a:pt x="370" y="345"/>
                      </a:lnTo>
                      <a:lnTo>
                        <a:pt x="370" y="343"/>
                      </a:lnTo>
                      <a:lnTo>
                        <a:pt x="370" y="341"/>
                      </a:lnTo>
                      <a:lnTo>
                        <a:pt x="370" y="341"/>
                      </a:lnTo>
                      <a:lnTo>
                        <a:pt x="372" y="340"/>
                      </a:lnTo>
                      <a:lnTo>
                        <a:pt x="374" y="338"/>
                      </a:lnTo>
                      <a:lnTo>
                        <a:pt x="374" y="338"/>
                      </a:lnTo>
                      <a:lnTo>
                        <a:pt x="374" y="336"/>
                      </a:lnTo>
                      <a:lnTo>
                        <a:pt x="374" y="336"/>
                      </a:lnTo>
                      <a:lnTo>
                        <a:pt x="372" y="336"/>
                      </a:lnTo>
                      <a:lnTo>
                        <a:pt x="372" y="334"/>
                      </a:lnTo>
                      <a:lnTo>
                        <a:pt x="372" y="334"/>
                      </a:lnTo>
                      <a:lnTo>
                        <a:pt x="372" y="332"/>
                      </a:lnTo>
                      <a:lnTo>
                        <a:pt x="370" y="332"/>
                      </a:lnTo>
                      <a:lnTo>
                        <a:pt x="369" y="330"/>
                      </a:lnTo>
                      <a:lnTo>
                        <a:pt x="369" y="328"/>
                      </a:lnTo>
                      <a:lnTo>
                        <a:pt x="367" y="324"/>
                      </a:lnTo>
                      <a:lnTo>
                        <a:pt x="367" y="323"/>
                      </a:lnTo>
                      <a:lnTo>
                        <a:pt x="365" y="321"/>
                      </a:lnTo>
                      <a:lnTo>
                        <a:pt x="365" y="319"/>
                      </a:lnTo>
                      <a:lnTo>
                        <a:pt x="363" y="319"/>
                      </a:lnTo>
                      <a:lnTo>
                        <a:pt x="363" y="319"/>
                      </a:lnTo>
                      <a:lnTo>
                        <a:pt x="363" y="319"/>
                      </a:lnTo>
                      <a:lnTo>
                        <a:pt x="363" y="319"/>
                      </a:lnTo>
                      <a:lnTo>
                        <a:pt x="361" y="321"/>
                      </a:lnTo>
                      <a:lnTo>
                        <a:pt x="361" y="323"/>
                      </a:lnTo>
                      <a:lnTo>
                        <a:pt x="361" y="323"/>
                      </a:lnTo>
                      <a:lnTo>
                        <a:pt x="359" y="324"/>
                      </a:lnTo>
                      <a:lnTo>
                        <a:pt x="359" y="324"/>
                      </a:lnTo>
                      <a:lnTo>
                        <a:pt x="359" y="326"/>
                      </a:lnTo>
                      <a:lnTo>
                        <a:pt x="354" y="332"/>
                      </a:lnTo>
                      <a:lnTo>
                        <a:pt x="354" y="332"/>
                      </a:lnTo>
                      <a:lnTo>
                        <a:pt x="354" y="334"/>
                      </a:lnTo>
                      <a:lnTo>
                        <a:pt x="352" y="334"/>
                      </a:lnTo>
                      <a:lnTo>
                        <a:pt x="350" y="336"/>
                      </a:lnTo>
                      <a:lnTo>
                        <a:pt x="350" y="336"/>
                      </a:lnTo>
                      <a:lnTo>
                        <a:pt x="350" y="336"/>
                      </a:lnTo>
                      <a:lnTo>
                        <a:pt x="348" y="338"/>
                      </a:lnTo>
                      <a:lnTo>
                        <a:pt x="348" y="338"/>
                      </a:lnTo>
                      <a:lnTo>
                        <a:pt x="344" y="340"/>
                      </a:lnTo>
                      <a:lnTo>
                        <a:pt x="344" y="340"/>
                      </a:lnTo>
                      <a:lnTo>
                        <a:pt x="344" y="341"/>
                      </a:lnTo>
                      <a:lnTo>
                        <a:pt x="344" y="341"/>
                      </a:lnTo>
                      <a:lnTo>
                        <a:pt x="342" y="341"/>
                      </a:lnTo>
                      <a:lnTo>
                        <a:pt x="342" y="343"/>
                      </a:lnTo>
                      <a:lnTo>
                        <a:pt x="340" y="341"/>
                      </a:lnTo>
                      <a:lnTo>
                        <a:pt x="340" y="341"/>
                      </a:lnTo>
                      <a:lnTo>
                        <a:pt x="340" y="341"/>
                      </a:lnTo>
                      <a:lnTo>
                        <a:pt x="338" y="341"/>
                      </a:lnTo>
                      <a:lnTo>
                        <a:pt x="337" y="341"/>
                      </a:lnTo>
                      <a:lnTo>
                        <a:pt x="335" y="341"/>
                      </a:lnTo>
                      <a:lnTo>
                        <a:pt x="323" y="338"/>
                      </a:lnTo>
                      <a:lnTo>
                        <a:pt x="322" y="338"/>
                      </a:lnTo>
                      <a:lnTo>
                        <a:pt x="322" y="338"/>
                      </a:lnTo>
                      <a:lnTo>
                        <a:pt x="320" y="338"/>
                      </a:lnTo>
                      <a:lnTo>
                        <a:pt x="320" y="338"/>
                      </a:lnTo>
                      <a:lnTo>
                        <a:pt x="318" y="338"/>
                      </a:lnTo>
                      <a:lnTo>
                        <a:pt x="314" y="336"/>
                      </a:lnTo>
                      <a:lnTo>
                        <a:pt x="312" y="336"/>
                      </a:lnTo>
                      <a:lnTo>
                        <a:pt x="310" y="336"/>
                      </a:lnTo>
                      <a:lnTo>
                        <a:pt x="308" y="338"/>
                      </a:lnTo>
                      <a:lnTo>
                        <a:pt x="307" y="338"/>
                      </a:lnTo>
                      <a:lnTo>
                        <a:pt x="307" y="338"/>
                      </a:lnTo>
                      <a:lnTo>
                        <a:pt x="308" y="336"/>
                      </a:lnTo>
                      <a:lnTo>
                        <a:pt x="308" y="336"/>
                      </a:lnTo>
                      <a:lnTo>
                        <a:pt x="308" y="334"/>
                      </a:lnTo>
                      <a:lnTo>
                        <a:pt x="308" y="334"/>
                      </a:lnTo>
                      <a:lnTo>
                        <a:pt x="310" y="332"/>
                      </a:lnTo>
                      <a:lnTo>
                        <a:pt x="310" y="332"/>
                      </a:lnTo>
                      <a:lnTo>
                        <a:pt x="310" y="330"/>
                      </a:lnTo>
                      <a:lnTo>
                        <a:pt x="310" y="330"/>
                      </a:lnTo>
                      <a:lnTo>
                        <a:pt x="308" y="330"/>
                      </a:lnTo>
                      <a:lnTo>
                        <a:pt x="308" y="330"/>
                      </a:lnTo>
                      <a:lnTo>
                        <a:pt x="308" y="330"/>
                      </a:lnTo>
                      <a:lnTo>
                        <a:pt x="308" y="328"/>
                      </a:lnTo>
                      <a:lnTo>
                        <a:pt x="308" y="326"/>
                      </a:lnTo>
                      <a:lnTo>
                        <a:pt x="307" y="324"/>
                      </a:lnTo>
                      <a:lnTo>
                        <a:pt x="305" y="324"/>
                      </a:lnTo>
                      <a:lnTo>
                        <a:pt x="305" y="324"/>
                      </a:lnTo>
                      <a:lnTo>
                        <a:pt x="303" y="324"/>
                      </a:lnTo>
                      <a:lnTo>
                        <a:pt x="303" y="324"/>
                      </a:lnTo>
                      <a:lnTo>
                        <a:pt x="303" y="323"/>
                      </a:lnTo>
                      <a:lnTo>
                        <a:pt x="303" y="323"/>
                      </a:lnTo>
                      <a:lnTo>
                        <a:pt x="301" y="321"/>
                      </a:lnTo>
                      <a:lnTo>
                        <a:pt x="301" y="321"/>
                      </a:lnTo>
                      <a:lnTo>
                        <a:pt x="301" y="321"/>
                      </a:lnTo>
                      <a:lnTo>
                        <a:pt x="301" y="319"/>
                      </a:lnTo>
                      <a:lnTo>
                        <a:pt x="303" y="319"/>
                      </a:lnTo>
                      <a:lnTo>
                        <a:pt x="303" y="319"/>
                      </a:lnTo>
                      <a:lnTo>
                        <a:pt x="301" y="319"/>
                      </a:lnTo>
                      <a:lnTo>
                        <a:pt x="301" y="319"/>
                      </a:lnTo>
                      <a:lnTo>
                        <a:pt x="301" y="317"/>
                      </a:lnTo>
                      <a:lnTo>
                        <a:pt x="301" y="317"/>
                      </a:lnTo>
                      <a:lnTo>
                        <a:pt x="301" y="315"/>
                      </a:lnTo>
                      <a:lnTo>
                        <a:pt x="299" y="313"/>
                      </a:lnTo>
                      <a:lnTo>
                        <a:pt x="295" y="308"/>
                      </a:lnTo>
                      <a:lnTo>
                        <a:pt x="295" y="306"/>
                      </a:lnTo>
                      <a:lnTo>
                        <a:pt x="293" y="304"/>
                      </a:lnTo>
                      <a:lnTo>
                        <a:pt x="292" y="304"/>
                      </a:lnTo>
                      <a:lnTo>
                        <a:pt x="286" y="300"/>
                      </a:lnTo>
                      <a:lnTo>
                        <a:pt x="284" y="298"/>
                      </a:lnTo>
                      <a:lnTo>
                        <a:pt x="280" y="298"/>
                      </a:lnTo>
                      <a:lnTo>
                        <a:pt x="278" y="298"/>
                      </a:lnTo>
                      <a:lnTo>
                        <a:pt x="275" y="302"/>
                      </a:lnTo>
                      <a:lnTo>
                        <a:pt x="275" y="302"/>
                      </a:lnTo>
                      <a:lnTo>
                        <a:pt x="275" y="302"/>
                      </a:lnTo>
                      <a:lnTo>
                        <a:pt x="275" y="302"/>
                      </a:lnTo>
                      <a:lnTo>
                        <a:pt x="275" y="304"/>
                      </a:lnTo>
                      <a:lnTo>
                        <a:pt x="273" y="306"/>
                      </a:lnTo>
                      <a:lnTo>
                        <a:pt x="273" y="306"/>
                      </a:lnTo>
                      <a:lnTo>
                        <a:pt x="271" y="306"/>
                      </a:lnTo>
                      <a:lnTo>
                        <a:pt x="269" y="302"/>
                      </a:lnTo>
                      <a:lnTo>
                        <a:pt x="269" y="302"/>
                      </a:lnTo>
                      <a:lnTo>
                        <a:pt x="269" y="304"/>
                      </a:lnTo>
                      <a:lnTo>
                        <a:pt x="269" y="311"/>
                      </a:lnTo>
                      <a:lnTo>
                        <a:pt x="269" y="313"/>
                      </a:lnTo>
                      <a:lnTo>
                        <a:pt x="271" y="317"/>
                      </a:lnTo>
                      <a:lnTo>
                        <a:pt x="273" y="317"/>
                      </a:lnTo>
                      <a:lnTo>
                        <a:pt x="273" y="319"/>
                      </a:lnTo>
                      <a:lnTo>
                        <a:pt x="273" y="321"/>
                      </a:lnTo>
                      <a:lnTo>
                        <a:pt x="271" y="323"/>
                      </a:lnTo>
                      <a:lnTo>
                        <a:pt x="271" y="323"/>
                      </a:lnTo>
                      <a:lnTo>
                        <a:pt x="273" y="326"/>
                      </a:lnTo>
                      <a:lnTo>
                        <a:pt x="271" y="328"/>
                      </a:lnTo>
                      <a:lnTo>
                        <a:pt x="271" y="330"/>
                      </a:lnTo>
                      <a:lnTo>
                        <a:pt x="271" y="334"/>
                      </a:lnTo>
                      <a:lnTo>
                        <a:pt x="271" y="334"/>
                      </a:lnTo>
                      <a:lnTo>
                        <a:pt x="243" y="341"/>
                      </a:lnTo>
                      <a:lnTo>
                        <a:pt x="241" y="340"/>
                      </a:lnTo>
                      <a:lnTo>
                        <a:pt x="237" y="340"/>
                      </a:lnTo>
                      <a:lnTo>
                        <a:pt x="235" y="336"/>
                      </a:lnTo>
                      <a:lnTo>
                        <a:pt x="233" y="336"/>
                      </a:lnTo>
                      <a:lnTo>
                        <a:pt x="233" y="334"/>
                      </a:lnTo>
                      <a:lnTo>
                        <a:pt x="231" y="336"/>
                      </a:lnTo>
                      <a:lnTo>
                        <a:pt x="228" y="336"/>
                      </a:lnTo>
                      <a:lnTo>
                        <a:pt x="226" y="338"/>
                      </a:lnTo>
                      <a:lnTo>
                        <a:pt x="224" y="338"/>
                      </a:lnTo>
                      <a:lnTo>
                        <a:pt x="222" y="340"/>
                      </a:lnTo>
                      <a:lnTo>
                        <a:pt x="220" y="341"/>
                      </a:lnTo>
                      <a:lnTo>
                        <a:pt x="218" y="341"/>
                      </a:lnTo>
                      <a:lnTo>
                        <a:pt x="218" y="340"/>
                      </a:lnTo>
                      <a:lnTo>
                        <a:pt x="215" y="338"/>
                      </a:lnTo>
                      <a:lnTo>
                        <a:pt x="215" y="338"/>
                      </a:lnTo>
                      <a:lnTo>
                        <a:pt x="215" y="338"/>
                      </a:lnTo>
                      <a:lnTo>
                        <a:pt x="215" y="336"/>
                      </a:lnTo>
                      <a:lnTo>
                        <a:pt x="213" y="336"/>
                      </a:lnTo>
                      <a:lnTo>
                        <a:pt x="209" y="334"/>
                      </a:lnTo>
                      <a:lnTo>
                        <a:pt x="207" y="334"/>
                      </a:lnTo>
                      <a:lnTo>
                        <a:pt x="207" y="336"/>
                      </a:lnTo>
                      <a:lnTo>
                        <a:pt x="207" y="340"/>
                      </a:lnTo>
                      <a:lnTo>
                        <a:pt x="207" y="341"/>
                      </a:lnTo>
                      <a:lnTo>
                        <a:pt x="207" y="345"/>
                      </a:lnTo>
                      <a:lnTo>
                        <a:pt x="207" y="347"/>
                      </a:lnTo>
                      <a:lnTo>
                        <a:pt x="207" y="349"/>
                      </a:lnTo>
                      <a:lnTo>
                        <a:pt x="209" y="351"/>
                      </a:lnTo>
                      <a:lnTo>
                        <a:pt x="211" y="353"/>
                      </a:lnTo>
                      <a:lnTo>
                        <a:pt x="211" y="355"/>
                      </a:lnTo>
                      <a:lnTo>
                        <a:pt x="211" y="356"/>
                      </a:lnTo>
                      <a:lnTo>
                        <a:pt x="211" y="358"/>
                      </a:lnTo>
                      <a:lnTo>
                        <a:pt x="209" y="360"/>
                      </a:lnTo>
                      <a:lnTo>
                        <a:pt x="205" y="368"/>
                      </a:lnTo>
                      <a:lnTo>
                        <a:pt x="203" y="371"/>
                      </a:lnTo>
                      <a:lnTo>
                        <a:pt x="203" y="373"/>
                      </a:lnTo>
                      <a:lnTo>
                        <a:pt x="205" y="373"/>
                      </a:lnTo>
                      <a:lnTo>
                        <a:pt x="209" y="371"/>
                      </a:lnTo>
                      <a:lnTo>
                        <a:pt x="211" y="370"/>
                      </a:lnTo>
                      <a:lnTo>
                        <a:pt x="211" y="371"/>
                      </a:lnTo>
                      <a:lnTo>
                        <a:pt x="213" y="371"/>
                      </a:lnTo>
                      <a:lnTo>
                        <a:pt x="215" y="375"/>
                      </a:lnTo>
                      <a:lnTo>
                        <a:pt x="220" y="381"/>
                      </a:lnTo>
                      <a:lnTo>
                        <a:pt x="222" y="383"/>
                      </a:lnTo>
                      <a:lnTo>
                        <a:pt x="222" y="385"/>
                      </a:lnTo>
                      <a:lnTo>
                        <a:pt x="220" y="386"/>
                      </a:lnTo>
                      <a:lnTo>
                        <a:pt x="218" y="386"/>
                      </a:lnTo>
                      <a:lnTo>
                        <a:pt x="216" y="386"/>
                      </a:lnTo>
                      <a:lnTo>
                        <a:pt x="216" y="388"/>
                      </a:lnTo>
                      <a:lnTo>
                        <a:pt x="215" y="390"/>
                      </a:lnTo>
                      <a:lnTo>
                        <a:pt x="215" y="394"/>
                      </a:lnTo>
                      <a:lnTo>
                        <a:pt x="215" y="394"/>
                      </a:lnTo>
                      <a:lnTo>
                        <a:pt x="216" y="396"/>
                      </a:lnTo>
                      <a:lnTo>
                        <a:pt x="220" y="398"/>
                      </a:lnTo>
                      <a:lnTo>
                        <a:pt x="222" y="400"/>
                      </a:lnTo>
                      <a:lnTo>
                        <a:pt x="226" y="401"/>
                      </a:lnTo>
                      <a:lnTo>
                        <a:pt x="228" y="401"/>
                      </a:lnTo>
                      <a:lnTo>
                        <a:pt x="231" y="403"/>
                      </a:lnTo>
                      <a:lnTo>
                        <a:pt x="233" y="405"/>
                      </a:lnTo>
                      <a:lnTo>
                        <a:pt x="235" y="407"/>
                      </a:lnTo>
                      <a:lnTo>
                        <a:pt x="233" y="409"/>
                      </a:lnTo>
                      <a:lnTo>
                        <a:pt x="230" y="411"/>
                      </a:lnTo>
                      <a:lnTo>
                        <a:pt x="230" y="413"/>
                      </a:lnTo>
                      <a:lnTo>
                        <a:pt x="226" y="422"/>
                      </a:lnTo>
                      <a:lnTo>
                        <a:pt x="226" y="424"/>
                      </a:lnTo>
                      <a:lnTo>
                        <a:pt x="226" y="426"/>
                      </a:lnTo>
                      <a:lnTo>
                        <a:pt x="228" y="426"/>
                      </a:lnTo>
                      <a:lnTo>
                        <a:pt x="230" y="426"/>
                      </a:lnTo>
                      <a:lnTo>
                        <a:pt x="230" y="428"/>
                      </a:lnTo>
                      <a:lnTo>
                        <a:pt x="231" y="430"/>
                      </a:lnTo>
                      <a:lnTo>
                        <a:pt x="230" y="430"/>
                      </a:lnTo>
                      <a:lnTo>
                        <a:pt x="230" y="432"/>
                      </a:lnTo>
                      <a:lnTo>
                        <a:pt x="228" y="433"/>
                      </a:lnTo>
                      <a:lnTo>
                        <a:pt x="226" y="433"/>
                      </a:lnTo>
                      <a:lnTo>
                        <a:pt x="224" y="433"/>
                      </a:lnTo>
                      <a:lnTo>
                        <a:pt x="220" y="432"/>
                      </a:lnTo>
                      <a:lnTo>
                        <a:pt x="220" y="432"/>
                      </a:lnTo>
                      <a:lnTo>
                        <a:pt x="215" y="433"/>
                      </a:lnTo>
                      <a:lnTo>
                        <a:pt x="215" y="432"/>
                      </a:lnTo>
                      <a:lnTo>
                        <a:pt x="213" y="432"/>
                      </a:lnTo>
                      <a:lnTo>
                        <a:pt x="207" y="422"/>
                      </a:lnTo>
                      <a:lnTo>
                        <a:pt x="203" y="420"/>
                      </a:lnTo>
                      <a:lnTo>
                        <a:pt x="201" y="420"/>
                      </a:lnTo>
                      <a:lnTo>
                        <a:pt x="198" y="420"/>
                      </a:lnTo>
                      <a:lnTo>
                        <a:pt x="198" y="422"/>
                      </a:lnTo>
                      <a:lnTo>
                        <a:pt x="196" y="424"/>
                      </a:lnTo>
                      <a:lnTo>
                        <a:pt x="194" y="426"/>
                      </a:lnTo>
                      <a:lnTo>
                        <a:pt x="190" y="426"/>
                      </a:lnTo>
                      <a:lnTo>
                        <a:pt x="188" y="428"/>
                      </a:lnTo>
                      <a:lnTo>
                        <a:pt x="186" y="430"/>
                      </a:lnTo>
                      <a:lnTo>
                        <a:pt x="183" y="432"/>
                      </a:lnTo>
                      <a:lnTo>
                        <a:pt x="181" y="433"/>
                      </a:lnTo>
                      <a:lnTo>
                        <a:pt x="181" y="435"/>
                      </a:lnTo>
                      <a:lnTo>
                        <a:pt x="175" y="448"/>
                      </a:lnTo>
                      <a:lnTo>
                        <a:pt x="169" y="443"/>
                      </a:lnTo>
                      <a:lnTo>
                        <a:pt x="166" y="439"/>
                      </a:lnTo>
                      <a:lnTo>
                        <a:pt x="166" y="439"/>
                      </a:lnTo>
                      <a:lnTo>
                        <a:pt x="166" y="437"/>
                      </a:lnTo>
                      <a:lnTo>
                        <a:pt x="166" y="435"/>
                      </a:lnTo>
                      <a:lnTo>
                        <a:pt x="166" y="433"/>
                      </a:lnTo>
                      <a:lnTo>
                        <a:pt x="164" y="433"/>
                      </a:lnTo>
                      <a:lnTo>
                        <a:pt x="164" y="432"/>
                      </a:lnTo>
                      <a:lnTo>
                        <a:pt x="162" y="430"/>
                      </a:lnTo>
                      <a:lnTo>
                        <a:pt x="153" y="420"/>
                      </a:lnTo>
                      <a:lnTo>
                        <a:pt x="141" y="413"/>
                      </a:lnTo>
                      <a:lnTo>
                        <a:pt x="139" y="413"/>
                      </a:lnTo>
                      <a:lnTo>
                        <a:pt x="141" y="409"/>
                      </a:lnTo>
                      <a:lnTo>
                        <a:pt x="141" y="407"/>
                      </a:lnTo>
                      <a:lnTo>
                        <a:pt x="141" y="407"/>
                      </a:lnTo>
                      <a:lnTo>
                        <a:pt x="139" y="405"/>
                      </a:lnTo>
                      <a:lnTo>
                        <a:pt x="138" y="403"/>
                      </a:lnTo>
                      <a:lnTo>
                        <a:pt x="138" y="403"/>
                      </a:lnTo>
                      <a:lnTo>
                        <a:pt x="136" y="401"/>
                      </a:lnTo>
                      <a:lnTo>
                        <a:pt x="134" y="401"/>
                      </a:lnTo>
                      <a:lnTo>
                        <a:pt x="134" y="400"/>
                      </a:lnTo>
                      <a:lnTo>
                        <a:pt x="130" y="398"/>
                      </a:lnTo>
                      <a:lnTo>
                        <a:pt x="130" y="394"/>
                      </a:lnTo>
                      <a:lnTo>
                        <a:pt x="128" y="394"/>
                      </a:lnTo>
                      <a:lnTo>
                        <a:pt x="128" y="392"/>
                      </a:lnTo>
                      <a:lnTo>
                        <a:pt x="126" y="392"/>
                      </a:lnTo>
                      <a:lnTo>
                        <a:pt x="119" y="385"/>
                      </a:lnTo>
                      <a:lnTo>
                        <a:pt x="109" y="377"/>
                      </a:lnTo>
                      <a:lnTo>
                        <a:pt x="107" y="375"/>
                      </a:lnTo>
                      <a:lnTo>
                        <a:pt x="96" y="366"/>
                      </a:lnTo>
                      <a:lnTo>
                        <a:pt x="94" y="364"/>
                      </a:lnTo>
                      <a:lnTo>
                        <a:pt x="91" y="362"/>
                      </a:lnTo>
                      <a:lnTo>
                        <a:pt x="74" y="345"/>
                      </a:lnTo>
                      <a:lnTo>
                        <a:pt x="74" y="343"/>
                      </a:lnTo>
                      <a:lnTo>
                        <a:pt x="74" y="343"/>
                      </a:lnTo>
                      <a:lnTo>
                        <a:pt x="76" y="345"/>
                      </a:lnTo>
                      <a:lnTo>
                        <a:pt x="77" y="347"/>
                      </a:lnTo>
                      <a:lnTo>
                        <a:pt x="79" y="347"/>
                      </a:lnTo>
                      <a:lnTo>
                        <a:pt x="81" y="347"/>
                      </a:lnTo>
                      <a:lnTo>
                        <a:pt x="81" y="345"/>
                      </a:lnTo>
                      <a:lnTo>
                        <a:pt x="83" y="343"/>
                      </a:lnTo>
                      <a:lnTo>
                        <a:pt x="83" y="345"/>
                      </a:lnTo>
                      <a:lnTo>
                        <a:pt x="81" y="347"/>
                      </a:lnTo>
                      <a:lnTo>
                        <a:pt x="83" y="347"/>
                      </a:lnTo>
                      <a:lnTo>
                        <a:pt x="83" y="347"/>
                      </a:lnTo>
                      <a:lnTo>
                        <a:pt x="83" y="347"/>
                      </a:lnTo>
                      <a:lnTo>
                        <a:pt x="83" y="347"/>
                      </a:lnTo>
                      <a:lnTo>
                        <a:pt x="83" y="347"/>
                      </a:lnTo>
                      <a:lnTo>
                        <a:pt x="83" y="347"/>
                      </a:lnTo>
                      <a:lnTo>
                        <a:pt x="83" y="349"/>
                      </a:lnTo>
                      <a:lnTo>
                        <a:pt x="85" y="349"/>
                      </a:lnTo>
                      <a:lnTo>
                        <a:pt x="85" y="349"/>
                      </a:lnTo>
                      <a:lnTo>
                        <a:pt x="89" y="351"/>
                      </a:lnTo>
                      <a:lnTo>
                        <a:pt x="89" y="351"/>
                      </a:lnTo>
                      <a:lnTo>
                        <a:pt x="89" y="351"/>
                      </a:lnTo>
                      <a:lnTo>
                        <a:pt x="89" y="353"/>
                      </a:lnTo>
                      <a:lnTo>
                        <a:pt x="91" y="353"/>
                      </a:lnTo>
                      <a:lnTo>
                        <a:pt x="91" y="353"/>
                      </a:lnTo>
                      <a:lnTo>
                        <a:pt x="91" y="353"/>
                      </a:lnTo>
                      <a:lnTo>
                        <a:pt x="91" y="353"/>
                      </a:lnTo>
                      <a:lnTo>
                        <a:pt x="91" y="353"/>
                      </a:lnTo>
                      <a:lnTo>
                        <a:pt x="92" y="353"/>
                      </a:lnTo>
                      <a:lnTo>
                        <a:pt x="92" y="353"/>
                      </a:lnTo>
                      <a:lnTo>
                        <a:pt x="92" y="353"/>
                      </a:lnTo>
                      <a:lnTo>
                        <a:pt x="92" y="353"/>
                      </a:lnTo>
                      <a:lnTo>
                        <a:pt x="92" y="355"/>
                      </a:lnTo>
                      <a:lnTo>
                        <a:pt x="92" y="356"/>
                      </a:lnTo>
                      <a:lnTo>
                        <a:pt x="94" y="355"/>
                      </a:lnTo>
                      <a:lnTo>
                        <a:pt x="94" y="355"/>
                      </a:lnTo>
                      <a:lnTo>
                        <a:pt x="94" y="356"/>
                      </a:lnTo>
                      <a:lnTo>
                        <a:pt x="94" y="356"/>
                      </a:lnTo>
                      <a:lnTo>
                        <a:pt x="96" y="356"/>
                      </a:lnTo>
                      <a:lnTo>
                        <a:pt x="96" y="355"/>
                      </a:lnTo>
                      <a:lnTo>
                        <a:pt x="98" y="353"/>
                      </a:lnTo>
                      <a:lnTo>
                        <a:pt x="98" y="353"/>
                      </a:lnTo>
                      <a:lnTo>
                        <a:pt x="100" y="353"/>
                      </a:lnTo>
                      <a:lnTo>
                        <a:pt x="100" y="353"/>
                      </a:lnTo>
                      <a:lnTo>
                        <a:pt x="104" y="353"/>
                      </a:lnTo>
                      <a:lnTo>
                        <a:pt x="106" y="353"/>
                      </a:lnTo>
                      <a:lnTo>
                        <a:pt x="106" y="353"/>
                      </a:lnTo>
                      <a:lnTo>
                        <a:pt x="106" y="351"/>
                      </a:lnTo>
                      <a:lnTo>
                        <a:pt x="104" y="351"/>
                      </a:lnTo>
                      <a:lnTo>
                        <a:pt x="104" y="351"/>
                      </a:lnTo>
                      <a:lnTo>
                        <a:pt x="104" y="349"/>
                      </a:lnTo>
                      <a:lnTo>
                        <a:pt x="102" y="349"/>
                      </a:lnTo>
                      <a:lnTo>
                        <a:pt x="100" y="347"/>
                      </a:lnTo>
                      <a:lnTo>
                        <a:pt x="100" y="347"/>
                      </a:lnTo>
                      <a:lnTo>
                        <a:pt x="100" y="347"/>
                      </a:lnTo>
                      <a:lnTo>
                        <a:pt x="100" y="347"/>
                      </a:lnTo>
                      <a:lnTo>
                        <a:pt x="100" y="351"/>
                      </a:lnTo>
                      <a:lnTo>
                        <a:pt x="100" y="351"/>
                      </a:lnTo>
                      <a:lnTo>
                        <a:pt x="100" y="351"/>
                      </a:lnTo>
                      <a:lnTo>
                        <a:pt x="100" y="351"/>
                      </a:lnTo>
                      <a:lnTo>
                        <a:pt x="98" y="349"/>
                      </a:lnTo>
                      <a:lnTo>
                        <a:pt x="98" y="349"/>
                      </a:lnTo>
                      <a:lnTo>
                        <a:pt x="98" y="349"/>
                      </a:lnTo>
                      <a:lnTo>
                        <a:pt x="96" y="347"/>
                      </a:lnTo>
                      <a:lnTo>
                        <a:pt x="96" y="347"/>
                      </a:lnTo>
                      <a:lnTo>
                        <a:pt x="94" y="347"/>
                      </a:lnTo>
                      <a:lnTo>
                        <a:pt x="94" y="347"/>
                      </a:lnTo>
                      <a:lnTo>
                        <a:pt x="94" y="349"/>
                      </a:lnTo>
                      <a:lnTo>
                        <a:pt x="94" y="349"/>
                      </a:lnTo>
                      <a:lnTo>
                        <a:pt x="94" y="349"/>
                      </a:lnTo>
                      <a:lnTo>
                        <a:pt x="92" y="351"/>
                      </a:lnTo>
                      <a:lnTo>
                        <a:pt x="92" y="351"/>
                      </a:lnTo>
                      <a:lnTo>
                        <a:pt x="91" y="351"/>
                      </a:lnTo>
                      <a:lnTo>
                        <a:pt x="92" y="349"/>
                      </a:lnTo>
                      <a:lnTo>
                        <a:pt x="91" y="349"/>
                      </a:lnTo>
                      <a:lnTo>
                        <a:pt x="91" y="347"/>
                      </a:lnTo>
                      <a:lnTo>
                        <a:pt x="92" y="347"/>
                      </a:lnTo>
                      <a:lnTo>
                        <a:pt x="92" y="347"/>
                      </a:lnTo>
                      <a:lnTo>
                        <a:pt x="92" y="347"/>
                      </a:lnTo>
                      <a:lnTo>
                        <a:pt x="94" y="347"/>
                      </a:lnTo>
                      <a:lnTo>
                        <a:pt x="92" y="345"/>
                      </a:lnTo>
                      <a:lnTo>
                        <a:pt x="91" y="345"/>
                      </a:lnTo>
                      <a:lnTo>
                        <a:pt x="89" y="345"/>
                      </a:lnTo>
                      <a:lnTo>
                        <a:pt x="89" y="345"/>
                      </a:lnTo>
                      <a:lnTo>
                        <a:pt x="87" y="341"/>
                      </a:lnTo>
                      <a:lnTo>
                        <a:pt x="87" y="341"/>
                      </a:lnTo>
                      <a:lnTo>
                        <a:pt x="85" y="340"/>
                      </a:lnTo>
                      <a:lnTo>
                        <a:pt x="85" y="340"/>
                      </a:lnTo>
                      <a:lnTo>
                        <a:pt x="85" y="341"/>
                      </a:lnTo>
                      <a:lnTo>
                        <a:pt x="85" y="341"/>
                      </a:lnTo>
                      <a:lnTo>
                        <a:pt x="83" y="341"/>
                      </a:lnTo>
                      <a:lnTo>
                        <a:pt x="83" y="341"/>
                      </a:lnTo>
                      <a:lnTo>
                        <a:pt x="81" y="341"/>
                      </a:lnTo>
                      <a:lnTo>
                        <a:pt x="79" y="343"/>
                      </a:lnTo>
                      <a:lnTo>
                        <a:pt x="77" y="343"/>
                      </a:lnTo>
                      <a:lnTo>
                        <a:pt x="76" y="345"/>
                      </a:lnTo>
                      <a:lnTo>
                        <a:pt x="76" y="343"/>
                      </a:lnTo>
                      <a:lnTo>
                        <a:pt x="76" y="343"/>
                      </a:lnTo>
                      <a:lnTo>
                        <a:pt x="76" y="343"/>
                      </a:lnTo>
                      <a:lnTo>
                        <a:pt x="74" y="341"/>
                      </a:lnTo>
                      <a:lnTo>
                        <a:pt x="76" y="341"/>
                      </a:lnTo>
                      <a:lnTo>
                        <a:pt x="76" y="341"/>
                      </a:lnTo>
                      <a:lnTo>
                        <a:pt x="76" y="341"/>
                      </a:lnTo>
                      <a:lnTo>
                        <a:pt x="76" y="340"/>
                      </a:lnTo>
                      <a:lnTo>
                        <a:pt x="74" y="340"/>
                      </a:lnTo>
                      <a:lnTo>
                        <a:pt x="74" y="338"/>
                      </a:lnTo>
                      <a:lnTo>
                        <a:pt x="74" y="338"/>
                      </a:lnTo>
                      <a:lnTo>
                        <a:pt x="74" y="338"/>
                      </a:lnTo>
                      <a:lnTo>
                        <a:pt x="72" y="338"/>
                      </a:lnTo>
                      <a:lnTo>
                        <a:pt x="72" y="338"/>
                      </a:lnTo>
                      <a:lnTo>
                        <a:pt x="74" y="340"/>
                      </a:lnTo>
                      <a:lnTo>
                        <a:pt x="74" y="341"/>
                      </a:lnTo>
                      <a:lnTo>
                        <a:pt x="74" y="341"/>
                      </a:lnTo>
                      <a:lnTo>
                        <a:pt x="72" y="341"/>
                      </a:lnTo>
                      <a:lnTo>
                        <a:pt x="68" y="338"/>
                      </a:lnTo>
                      <a:lnTo>
                        <a:pt x="68" y="338"/>
                      </a:lnTo>
                      <a:lnTo>
                        <a:pt x="68" y="338"/>
                      </a:lnTo>
                      <a:lnTo>
                        <a:pt x="70" y="340"/>
                      </a:lnTo>
                      <a:lnTo>
                        <a:pt x="70" y="341"/>
                      </a:lnTo>
                      <a:lnTo>
                        <a:pt x="68" y="340"/>
                      </a:lnTo>
                      <a:lnTo>
                        <a:pt x="66" y="338"/>
                      </a:lnTo>
                      <a:lnTo>
                        <a:pt x="66" y="336"/>
                      </a:lnTo>
                      <a:lnTo>
                        <a:pt x="64" y="334"/>
                      </a:lnTo>
                      <a:lnTo>
                        <a:pt x="64" y="334"/>
                      </a:lnTo>
                      <a:lnTo>
                        <a:pt x="64" y="332"/>
                      </a:lnTo>
                      <a:lnTo>
                        <a:pt x="64" y="326"/>
                      </a:lnTo>
                      <a:lnTo>
                        <a:pt x="62" y="324"/>
                      </a:lnTo>
                      <a:lnTo>
                        <a:pt x="57" y="317"/>
                      </a:lnTo>
                      <a:lnTo>
                        <a:pt x="53" y="317"/>
                      </a:lnTo>
                      <a:lnTo>
                        <a:pt x="51" y="313"/>
                      </a:lnTo>
                      <a:lnTo>
                        <a:pt x="51" y="313"/>
                      </a:lnTo>
                      <a:lnTo>
                        <a:pt x="51" y="313"/>
                      </a:lnTo>
                      <a:lnTo>
                        <a:pt x="51" y="311"/>
                      </a:lnTo>
                      <a:lnTo>
                        <a:pt x="49" y="311"/>
                      </a:lnTo>
                      <a:lnTo>
                        <a:pt x="49" y="311"/>
                      </a:lnTo>
                      <a:lnTo>
                        <a:pt x="47" y="308"/>
                      </a:lnTo>
                      <a:lnTo>
                        <a:pt x="46" y="306"/>
                      </a:lnTo>
                      <a:lnTo>
                        <a:pt x="44" y="304"/>
                      </a:lnTo>
                      <a:lnTo>
                        <a:pt x="44" y="304"/>
                      </a:lnTo>
                      <a:lnTo>
                        <a:pt x="44" y="302"/>
                      </a:lnTo>
                      <a:lnTo>
                        <a:pt x="42" y="302"/>
                      </a:lnTo>
                      <a:lnTo>
                        <a:pt x="42" y="302"/>
                      </a:lnTo>
                      <a:lnTo>
                        <a:pt x="42" y="302"/>
                      </a:lnTo>
                      <a:lnTo>
                        <a:pt x="42" y="300"/>
                      </a:lnTo>
                      <a:lnTo>
                        <a:pt x="44" y="302"/>
                      </a:lnTo>
                      <a:lnTo>
                        <a:pt x="44" y="302"/>
                      </a:lnTo>
                      <a:lnTo>
                        <a:pt x="46" y="304"/>
                      </a:lnTo>
                      <a:lnTo>
                        <a:pt x="46" y="304"/>
                      </a:lnTo>
                      <a:lnTo>
                        <a:pt x="47" y="304"/>
                      </a:lnTo>
                      <a:lnTo>
                        <a:pt x="47" y="304"/>
                      </a:lnTo>
                      <a:lnTo>
                        <a:pt x="47" y="304"/>
                      </a:lnTo>
                      <a:lnTo>
                        <a:pt x="47" y="304"/>
                      </a:lnTo>
                      <a:lnTo>
                        <a:pt x="47" y="306"/>
                      </a:lnTo>
                      <a:lnTo>
                        <a:pt x="49" y="304"/>
                      </a:lnTo>
                      <a:lnTo>
                        <a:pt x="49" y="302"/>
                      </a:lnTo>
                      <a:lnTo>
                        <a:pt x="49" y="302"/>
                      </a:lnTo>
                      <a:lnTo>
                        <a:pt x="51" y="304"/>
                      </a:lnTo>
                      <a:lnTo>
                        <a:pt x="49" y="304"/>
                      </a:lnTo>
                      <a:lnTo>
                        <a:pt x="49" y="306"/>
                      </a:lnTo>
                      <a:lnTo>
                        <a:pt x="49" y="306"/>
                      </a:lnTo>
                      <a:lnTo>
                        <a:pt x="49" y="306"/>
                      </a:lnTo>
                      <a:lnTo>
                        <a:pt x="51" y="306"/>
                      </a:lnTo>
                      <a:lnTo>
                        <a:pt x="51" y="306"/>
                      </a:lnTo>
                      <a:lnTo>
                        <a:pt x="51" y="306"/>
                      </a:lnTo>
                      <a:lnTo>
                        <a:pt x="53" y="306"/>
                      </a:lnTo>
                      <a:lnTo>
                        <a:pt x="57" y="306"/>
                      </a:lnTo>
                      <a:lnTo>
                        <a:pt x="57" y="306"/>
                      </a:lnTo>
                      <a:lnTo>
                        <a:pt x="57" y="308"/>
                      </a:lnTo>
                      <a:lnTo>
                        <a:pt x="55" y="309"/>
                      </a:lnTo>
                      <a:lnTo>
                        <a:pt x="57" y="311"/>
                      </a:lnTo>
                      <a:lnTo>
                        <a:pt x="57" y="311"/>
                      </a:lnTo>
                      <a:lnTo>
                        <a:pt x="59" y="311"/>
                      </a:lnTo>
                      <a:lnTo>
                        <a:pt x="59" y="311"/>
                      </a:lnTo>
                      <a:lnTo>
                        <a:pt x="59" y="313"/>
                      </a:lnTo>
                      <a:lnTo>
                        <a:pt x="59" y="313"/>
                      </a:lnTo>
                      <a:lnTo>
                        <a:pt x="61" y="313"/>
                      </a:lnTo>
                      <a:lnTo>
                        <a:pt x="61" y="315"/>
                      </a:lnTo>
                      <a:lnTo>
                        <a:pt x="61" y="315"/>
                      </a:lnTo>
                      <a:lnTo>
                        <a:pt x="62" y="315"/>
                      </a:lnTo>
                      <a:lnTo>
                        <a:pt x="62" y="315"/>
                      </a:lnTo>
                      <a:lnTo>
                        <a:pt x="62" y="315"/>
                      </a:lnTo>
                      <a:lnTo>
                        <a:pt x="62" y="315"/>
                      </a:lnTo>
                      <a:lnTo>
                        <a:pt x="62" y="315"/>
                      </a:lnTo>
                      <a:lnTo>
                        <a:pt x="62" y="313"/>
                      </a:lnTo>
                      <a:lnTo>
                        <a:pt x="62" y="311"/>
                      </a:lnTo>
                      <a:lnTo>
                        <a:pt x="62" y="311"/>
                      </a:lnTo>
                      <a:lnTo>
                        <a:pt x="61" y="311"/>
                      </a:lnTo>
                      <a:lnTo>
                        <a:pt x="61" y="309"/>
                      </a:lnTo>
                      <a:lnTo>
                        <a:pt x="59" y="309"/>
                      </a:lnTo>
                      <a:lnTo>
                        <a:pt x="59" y="308"/>
                      </a:lnTo>
                      <a:lnTo>
                        <a:pt x="59" y="306"/>
                      </a:lnTo>
                      <a:lnTo>
                        <a:pt x="61" y="306"/>
                      </a:lnTo>
                      <a:lnTo>
                        <a:pt x="59" y="306"/>
                      </a:lnTo>
                      <a:lnTo>
                        <a:pt x="57" y="302"/>
                      </a:lnTo>
                      <a:lnTo>
                        <a:pt x="57" y="300"/>
                      </a:lnTo>
                      <a:lnTo>
                        <a:pt x="55" y="300"/>
                      </a:lnTo>
                      <a:lnTo>
                        <a:pt x="53" y="300"/>
                      </a:lnTo>
                      <a:lnTo>
                        <a:pt x="53" y="300"/>
                      </a:lnTo>
                      <a:lnTo>
                        <a:pt x="53" y="302"/>
                      </a:lnTo>
                      <a:lnTo>
                        <a:pt x="53" y="302"/>
                      </a:lnTo>
                      <a:lnTo>
                        <a:pt x="53" y="302"/>
                      </a:lnTo>
                      <a:lnTo>
                        <a:pt x="51" y="298"/>
                      </a:lnTo>
                      <a:lnTo>
                        <a:pt x="49" y="298"/>
                      </a:lnTo>
                      <a:lnTo>
                        <a:pt x="49" y="298"/>
                      </a:lnTo>
                      <a:lnTo>
                        <a:pt x="49" y="300"/>
                      </a:lnTo>
                      <a:lnTo>
                        <a:pt x="47" y="300"/>
                      </a:lnTo>
                      <a:lnTo>
                        <a:pt x="47" y="300"/>
                      </a:lnTo>
                      <a:lnTo>
                        <a:pt x="47" y="300"/>
                      </a:lnTo>
                      <a:lnTo>
                        <a:pt x="47" y="302"/>
                      </a:lnTo>
                      <a:lnTo>
                        <a:pt x="47" y="302"/>
                      </a:lnTo>
                      <a:lnTo>
                        <a:pt x="46" y="302"/>
                      </a:lnTo>
                      <a:lnTo>
                        <a:pt x="46" y="302"/>
                      </a:lnTo>
                      <a:lnTo>
                        <a:pt x="46" y="302"/>
                      </a:lnTo>
                      <a:lnTo>
                        <a:pt x="44" y="302"/>
                      </a:lnTo>
                      <a:lnTo>
                        <a:pt x="46" y="300"/>
                      </a:lnTo>
                      <a:lnTo>
                        <a:pt x="46" y="300"/>
                      </a:lnTo>
                      <a:lnTo>
                        <a:pt x="44" y="298"/>
                      </a:lnTo>
                      <a:lnTo>
                        <a:pt x="42" y="300"/>
                      </a:lnTo>
                      <a:lnTo>
                        <a:pt x="42" y="298"/>
                      </a:lnTo>
                      <a:lnTo>
                        <a:pt x="40" y="298"/>
                      </a:lnTo>
                      <a:lnTo>
                        <a:pt x="40" y="294"/>
                      </a:lnTo>
                      <a:lnTo>
                        <a:pt x="40" y="293"/>
                      </a:lnTo>
                      <a:lnTo>
                        <a:pt x="40" y="289"/>
                      </a:lnTo>
                      <a:lnTo>
                        <a:pt x="40" y="287"/>
                      </a:lnTo>
                      <a:lnTo>
                        <a:pt x="40" y="283"/>
                      </a:lnTo>
                      <a:lnTo>
                        <a:pt x="38" y="281"/>
                      </a:lnTo>
                      <a:lnTo>
                        <a:pt x="36" y="278"/>
                      </a:lnTo>
                      <a:lnTo>
                        <a:pt x="32" y="274"/>
                      </a:lnTo>
                      <a:lnTo>
                        <a:pt x="23" y="263"/>
                      </a:lnTo>
                      <a:lnTo>
                        <a:pt x="23" y="261"/>
                      </a:lnTo>
                      <a:lnTo>
                        <a:pt x="23" y="259"/>
                      </a:lnTo>
                      <a:lnTo>
                        <a:pt x="21" y="255"/>
                      </a:lnTo>
                      <a:lnTo>
                        <a:pt x="23" y="257"/>
                      </a:lnTo>
                      <a:lnTo>
                        <a:pt x="23" y="259"/>
                      </a:lnTo>
                      <a:lnTo>
                        <a:pt x="25" y="261"/>
                      </a:lnTo>
                      <a:lnTo>
                        <a:pt x="25" y="263"/>
                      </a:lnTo>
                      <a:lnTo>
                        <a:pt x="27" y="263"/>
                      </a:lnTo>
                      <a:lnTo>
                        <a:pt x="27" y="263"/>
                      </a:lnTo>
                      <a:lnTo>
                        <a:pt x="29" y="264"/>
                      </a:lnTo>
                      <a:lnTo>
                        <a:pt x="29" y="266"/>
                      </a:lnTo>
                      <a:lnTo>
                        <a:pt x="30" y="268"/>
                      </a:lnTo>
                      <a:lnTo>
                        <a:pt x="30" y="270"/>
                      </a:lnTo>
                      <a:lnTo>
                        <a:pt x="32" y="270"/>
                      </a:lnTo>
                      <a:lnTo>
                        <a:pt x="34" y="272"/>
                      </a:lnTo>
                      <a:lnTo>
                        <a:pt x="34" y="274"/>
                      </a:lnTo>
                      <a:lnTo>
                        <a:pt x="36" y="274"/>
                      </a:lnTo>
                      <a:lnTo>
                        <a:pt x="38" y="276"/>
                      </a:lnTo>
                      <a:lnTo>
                        <a:pt x="40" y="278"/>
                      </a:lnTo>
                      <a:lnTo>
                        <a:pt x="42" y="278"/>
                      </a:lnTo>
                      <a:lnTo>
                        <a:pt x="42" y="287"/>
                      </a:lnTo>
                      <a:lnTo>
                        <a:pt x="42" y="287"/>
                      </a:lnTo>
                      <a:lnTo>
                        <a:pt x="44" y="287"/>
                      </a:lnTo>
                      <a:lnTo>
                        <a:pt x="44" y="287"/>
                      </a:lnTo>
                      <a:lnTo>
                        <a:pt x="44" y="285"/>
                      </a:lnTo>
                      <a:lnTo>
                        <a:pt x="44" y="285"/>
                      </a:lnTo>
                      <a:lnTo>
                        <a:pt x="44" y="285"/>
                      </a:lnTo>
                      <a:lnTo>
                        <a:pt x="44" y="285"/>
                      </a:lnTo>
                      <a:lnTo>
                        <a:pt x="46" y="285"/>
                      </a:lnTo>
                      <a:lnTo>
                        <a:pt x="46" y="287"/>
                      </a:lnTo>
                      <a:lnTo>
                        <a:pt x="46" y="285"/>
                      </a:lnTo>
                      <a:lnTo>
                        <a:pt x="47" y="283"/>
                      </a:lnTo>
                      <a:lnTo>
                        <a:pt x="49" y="283"/>
                      </a:lnTo>
                      <a:lnTo>
                        <a:pt x="51" y="283"/>
                      </a:lnTo>
                      <a:lnTo>
                        <a:pt x="51" y="285"/>
                      </a:lnTo>
                      <a:lnTo>
                        <a:pt x="51" y="285"/>
                      </a:lnTo>
                      <a:lnTo>
                        <a:pt x="51" y="287"/>
                      </a:lnTo>
                      <a:lnTo>
                        <a:pt x="53" y="287"/>
                      </a:lnTo>
                      <a:lnTo>
                        <a:pt x="53" y="285"/>
                      </a:lnTo>
                      <a:lnTo>
                        <a:pt x="53" y="283"/>
                      </a:lnTo>
                      <a:lnTo>
                        <a:pt x="53" y="283"/>
                      </a:lnTo>
                      <a:lnTo>
                        <a:pt x="55" y="283"/>
                      </a:lnTo>
                      <a:lnTo>
                        <a:pt x="61" y="283"/>
                      </a:lnTo>
                      <a:lnTo>
                        <a:pt x="62" y="283"/>
                      </a:lnTo>
                      <a:lnTo>
                        <a:pt x="61" y="281"/>
                      </a:lnTo>
                      <a:lnTo>
                        <a:pt x="59" y="281"/>
                      </a:lnTo>
                      <a:lnTo>
                        <a:pt x="59" y="279"/>
                      </a:lnTo>
                      <a:lnTo>
                        <a:pt x="57" y="276"/>
                      </a:lnTo>
                      <a:lnTo>
                        <a:pt x="57" y="276"/>
                      </a:lnTo>
                      <a:lnTo>
                        <a:pt x="57" y="274"/>
                      </a:lnTo>
                      <a:lnTo>
                        <a:pt x="57" y="274"/>
                      </a:lnTo>
                      <a:lnTo>
                        <a:pt x="55" y="272"/>
                      </a:lnTo>
                      <a:lnTo>
                        <a:pt x="53" y="272"/>
                      </a:lnTo>
                      <a:lnTo>
                        <a:pt x="53" y="274"/>
                      </a:lnTo>
                      <a:lnTo>
                        <a:pt x="53" y="274"/>
                      </a:lnTo>
                      <a:lnTo>
                        <a:pt x="53" y="274"/>
                      </a:lnTo>
                      <a:lnTo>
                        <a:pt x="53" y="276"/>
                      </a:lnTo>
                      <a:lnTo>
                        <a:pt x="53" y="276"/>
                      </a:lnTo>
                      <a:lnTo>
                        <a:pt x="51" y="278"/>
                      </a:lnTo>
                      <a:lnTo>
                        <a:pt x="49" y="279"/>
                      </a:lnTo>
                      <a:lnTo>
                        <a:pt x="47" y="279"/>
                      </a:lnTo>
                      <a:lnTo>
                        <a:pt x="46" y="279"/>
                      </a:lnTo>
                      <a:lnTo>
                        <a:pt x="46" y="279"/>
                      </a:lnTo>
                      <a:lnTo>
                        <a:pt x="44" y="281"/>
                      </a:lnTo>
                      <a:lnTo>
                        <a:pt x="44" y="281"/>
                      </a:lnTo>
                      <a:lnTo>
                        <a:pt x="44" y="279"/>
                      </a:lnTo>
                      <a:lnTo>
                        <a:pt x="44" y="279"/>
                      </a:lnTo>
                      <a:lnTo>
                        <a:pt x="44" y="279"/>
                      </a:lnTo>
                      <a:lnTo>
                        <a:pt x="42" y="278"/>
                      </a:lnTo>
                      <a:lnTo>
                        <a:pt x="42" y="276"/>
                      </a:lnTo>
                      <a:lnTo>
                        <a:pt x="42" y="276"/>
                      </a:lnTo>
                      <a:lnTo>
                        <a:pt x="42" y="276"/>
                      </a:lnTo>
                      <a:lnTo>
                        <a:pt x="42" y="276"/>
                      </a:lnTo>
                      <a:lnTo>
                        <a:pt x="40" y="276"/>
                      </a:lnTo>
                      <a:lnTo>
                        <a:pt x="40" y="274"/>
                      </a:lnTo>
                      <a:lnTo>
                        <a:pt x="42" y="274"/>
                      </a:lnTo>
                      <a:lnTo>
                        <a:pt x="42" y="272"/>
                      </a:lnTo>
                      <a:lnTo>
                        <a:pt x="44" y="272"/>
                      </a:lnTo>
                      <a:lnTo>
                        <a:pt x="44" y="272"/>
                      </a:lnTo>
                      <a:lnTo>
                        <a:pt x="44" y="272"/>
                      </a:lnTo>
                      <a:lnTo>
                        <a:pt x="44" y="270"/>
                      </a:lnTo>
                      <a:lnTo>
                        <a:pt x="44" y="270"/>
                      </a:lnTo>
                      <a:lnTo>
                        <a:pt x="44" y="268"/>
                      </a:lnTo>
                      <a:lnTo>
                        <a:pt x="44" y="268"/>
                      </a:lnTo>
                      <a:lnTo>
                        <a:pt x="46" y="268"/>
                      </a:lnTo>
                      <a:lnTo>
                        <a:pt x="46" y="268"/>
                      </a:lnTo>
                      <a:lnTo>
                        <a:pt x="46" y="268"/>
                      </a:lnTo>
                      <a:lnTo>
                        <a:pt x="47" y="266"/>
                      </a:lnTo>
                      <a:lnTo>
                        <a:pt x="47" y="264"/>
                      </a:lnTo>
                      <a:lnTo>
                        <a:pt x="47" y="263"/>
                      </a:lnTo>
                      <a:lnTo>
                        <a:pt x="46" y="261"/>
                      </a:lnTo>
                      <a:lnTo>
                        <a:pt x="47" y="261"/>
                      </a:lnTo>
                      <a:lnTo>
                        <a:pt x="47" y="259"/>
                      </a:lnTo>
                      <a:lnTo>
                        <a:pt x="47" y="259"/>
                      </a:lnTo>
                      <a:lnTo>
                        <a:pt x="46" y="259"/>
                      </a:lnTo>
                      <a:lnTo>
                        <a:pt x="46" y="261"/>
                      </a:lnTo>
                      <a:lnTo>
                        <a:pt x="46" y="264"/>
                      </a:lnTo>
                      <a:lnTo>
                        <a:pt x="46" y="264"/>
                      </a:lnTo>
                      <a:lnTo>
                        <a:pt x="46" y="266"/>
                      </a:lnTo>
                      <a:lnTo>
                        <a:pt x="46" y="266"/>
                      </a:lnTo>
                      <a:lnTo>
                        <a:pt x="44" y="266"/>
                      </a:lnTo>
                      <a:lnTo>
                        <a:pt x="44" y="266"/>
                      </a:lnTo>
                      <a:lnTo>
                        <a:pt x="44" y="264"/>
                      </a:lnTo>
                      <a:lnTo>
                        <a:pt x="42" y="264"/>
                      </a:lnTo>
                      <a:lnTo>
                        <a:pt x="42" y="266"/>
                      </a:lnTo>
                      <a:lnTo>
                        <a:pt x="40" y="266"/>
                      </a:lnTo>
                      <a:lnTo>
                        <a:pt x="40" y="268"/>
                      </a:lnTo>
                      <a:lnTo>
                        <a:pt x="40" y="268"/>
                      </a:lnTo>
                      <a:lnTo>
                        <a:pt x="36" y="268"/>
                      </a:lnTo>
                      <a:lnTo>
                        <a:pt x="34" y="268"/>
                      </a:lnTo>
                      <a:lnTo>
                        <a:pt x="34" y="268"/>
                      </a:lnTo>
                      <a:lnTo>
                        <a:pt x="34" y="266"/>
                      </a:lnTo>
                      <a:lnTo>
                        <a:pt x="34" y="264"/>
                      </a:lnTo>
                      <a:lnTo>
                        <a:pt x="34" y="264"/>
                      </a:lnTo>
                      <a:lnTo>
                        <a:pt x="32" y="263"/>
                      </a:lnTo>
                      <a:lnTo>
                        <a:pt x="32" y="263"/>
                      </a:lnTo>
                      <a:lnTo>
                        <a:pt x="32" y="263"/>
                      </a:lnTo>
                      <a:lnTo>
                        <a:pt x="32" y="263"/>
                      </a:lnTo>
                      <a:lnTo>
                        <a:pt x="32" y="264"/>
                      </a:lnTo>
                      <a:lnTo>
                        <a:pt x="30" y="264"/>
                      </a:lnTo>
                      <a:lnTo>
                        <a:pt x="30" y="264"/>
                      </a:lnTo>
                      <a:lnTo>
                        <a:pt x="29" y="263"/>
                      </a:lnTo>
                      <a:lnTo>
                        <a:pt x="27" y="261"/>
                      </a:lnTo>
                      <a:lnTo>
                        <a:pt x="25" y="261"/>
                      </a:lnTo>
                      <a:lnTo>
                        <a:pt x="25" y="261"/>
                      </a:lnTo>
                      <a:lnTo>
                        <a:pt x="25" y="259"/>
                      </a:lnTo>
                      <a:lnTo>
                        <a:pt x="23" y="259"/>
                      </a:lnTo>
                      <a:lnTo>
                        <a:pt x="25" y="257"/>
                      </a:lnTo>
                      <a:lnTo>
                        <a:pt x="25" y="257"/>
                      </a:lnTo>
                      <a:lnTo>
                        <a:pt x="25" y="257"/>
                      </a:lnTo>
                      <a:lnTo>
                        <a:pt x="23" y="255"/>
                      </a:lnTo>
                      <a:lnTo>
                        <a:pt x="25" y="255"/>
                      </a:lnTo>
                      <a:lnTo>
                        <a:pt x="25" y="253"/>
                      </a:lnTo>
                      <a:lnTo>
                        <a:pt x="23" y="251"/>
                      </a:lnTo>
                      <a:lnTo>
                        <a:pt x="23" y="251"/>
                      </a:lnTo>
                      <a:lnTo>
                        <a:pt x="23" y="253"/>
                      </a:lnTo>
                      <a:lnTo>
                        <a:pt x="23" y="255"/>
                      </a:lnTo>
                      <a:lnTo>
                        <a:pt x="23" y="255"/>
                      </a:lnTo>
                      <a:lnTo>
                        <a:pt x="21" y="255"/>
                      </a:lnTo>
                      <a:lnTo>
                        <a:pt x="21" y="255"/>
                      </a:lnTo>
                      <a:lnTo>
                        <a:pt x="21" y="249"/>
                      </a:lnTo>
                      <a:lnTo>
                        <a:pt x="21" y="246"/>
                      </a:lnTo>
                      <a:lnTo>
                        <a:pt x="14" y="238"/>
                      </a:lnTo>
                      <a:lnTo>
                        <a:pt x="15" y="240"/>
                      </a:lnTo>
                      <a:lnTo>
                        <a:pt x="15" y="240"/>
                      </a:lnTo>
                      <a:lnTo>
                        <a:pt x="17" y="240"/>
                      </a:lnTo>
                      <a:lnTo>
                        <a:pt x="15" y="238"/>
                      </a:lnTo>
                      <a:lnTo>
                        <a:pt x="17" y="238"/>
                      </a:lnTo>
                      <a:lnTo>
                        <a:pt x="17" y="238"/>
                      </a:lnTo>
                      <a:lnTo>
                        <a:pt x="17" y="236"/>
                      </a:lnTo>
                      <a:lnTo>
                        <a:pt x="17" y="236"/>
                      </a:lnTo>
                      <a:lnTo>
                        <a:pt x="17" y="236"/>
                      </a:lnTo>
                      <a:lnTo>
                        <a:pt x="15" y="238"/>
                      </a:lnTo>
                      <a:lnTo>
                        <a:pt x="14" y="238"/>
                      </a:lnTo>
                      <a:lnTo>
                        <a:pt x="14" y="236"/>
                      </a:lnTo>
                      <a:lnTo>
                        <a:pt x="14" y="234"/>
                      </a:lnTo>
                      <a:lnTo>
                        <a:pt x="12" y="232"/>
                      </a:lnTo>
                      <a:lnTo>
                        <a:pt x="12" y="234"/>
                      </a:lnTo>
                      <a:lnTo>
                        <a:pt x="12" y="234"/>
                      </a:lnTo>
                      <a:lnTo>
                        <a:pt x="10" y="231"/>
                      </a:lnTo>
                      <a:lnTo>
                        <a:pt x="10" y="231"/>
                      </a:lnTo>
                      <a:lnTo>
                        <a:pt x="8" y="229"/>
                      </a:lnTo>
                      <a:lnTo>
                        <a:pt x="8" y="223"/>
                      </a:lnTo>
                      <a:lnTo>
                        <a:pt x="6" y="221"/>
                      </a:lnTo>
                      <a:lnTo>
                        <a:pt x="4" y="217"/>
                      </a:lnTo>
                      <a:lnTo>
                        <a:pt x="2" y="216"/>
                      </a:lnTo>
                      <a:lnTo>
                        <a:pt x="0" y="210"/>
                      </a:lnTo>
                      <a:lnTo>
                        <a:pt x="2" y="208"/>
                      </a:lnTo>
                      <a:lnTo>
                        <a:pt x="2" y="208"/>
                      </a:lnTo>
                      <a:lnTo>
                        <a:pt x="2" y="210"/>
                      </a:lnTo>
                      <a:lnTo>
                        <a:pt x="2" y="210"/>
                      </a:lnTo>
                      <a:lnTo>
                        <a:pt x="4" y="212"/>
                      </a:lnTo>
                      <a:lnTo>
                        <a:pt x="4" y="212"/>
                      </a:lnTo>
                      <a:lnTo>
                        <a:pt x="4" y="212"/>
                      </a:lnTo>
                      <a:lnTo>
                        <a:pt x="4" y="212"/>
                      </a:lnTo>
                      <a:lnTo>
                        <a:pt x="6" y="212"/>
                      </a:lnTo>
                      <a:lnTo>
                        <a:pt x="8" y="214"/>
                      </a:lnTo>
                      <a:lnTo>
                        <a:pt x="8" y="217"/>
                      </a:lnTo>
                      <a:lnTo>
                        <a:pt x="8" y="219"/>
                      </a:lnTo>
                      <a:lnTo>
                        <a:pt x="8" y="221"/>
                      </a:lnTo>
                      <a:lnTo>
                        <a:pt x="10" y="221"/>
                      </a:lnTo>
                      <a:lnTo>
                        <a:pt x="12" y="223"/>
                      </a:lnTo>
                      <a:lnTo>
                        <a:pt x="12" y="223"/>
                      </a:lnTo>
                      <a:lnTo>
                        <a:pt x="12" y="225"/>
                      </a:lnTo>
                      <a:lnTo>
                        <a:pt x="12" y="225"/>
                      </a:lnTo>
                      <a:lnTo>
                        <a:pt x="12" y="223"/>
                      </a:lnTo>
                      <a:lnTo>
                        <a:pt x="12" y="223"/>
                      </a:lnTo>
                      <a:lnTo>
                        <a:pt x="12" y="221"/>
                      </a:lnTo>
                      <a:lnTo>
                        <a:pt x="12" y="219"/>
                      </a:lnTo>
                      <a:lnTo>
                        <a:pt x="14" y="219"/>
                      </a:lnTo>
                      <a:lnTo>
                        <a:pt x="14" y="219"/>
                      </a:lnTo>
                      <a:lnTo>
                        <a:pt x="17" y="219"/>
                      </a:lnTo>
                      <a:lnTo>
                        <a:pt x="17" y="219"/>
                      </a:lnTo>
                      <a:lnTo>
                        <a:pt x="15" y="217"/>
                      </a:lnTo>
                      <a:lnTo>
                        <a:pt x="14" y="217"/>
                      </a:lnTo>
                      <a:lnTo>
                        <a:pt x="14" y="216"/>
                      </a:lnTo>
                      <a:lnTo>
                        <a:pt x="15" y="216"/>
                      </a:lnTo>
                      <a:lnTo>
                        <a:pt x="15" y="216"/>
                      </a:lnTo>
                      <a:lnTo>
                        <a:pt x="17" y="217"/>
                      </a:lnTo>
                      <a:lnTo>
                        <a:pt x="17" y="217"/>
                      </a:lnTo>
                      <a:lnTo>
                        <a:pt x="19" y="219"/>
                      </a:lnTo>
                      <a:lnTo>
                        <a:pt x="19" y="219"/>
                      </a:lnTo>
                      <a:lnTo>
                        <a:pt x="19" y="221"/>
                      </a:lnTo>
                      <a:lnTo>
                        <a:pt x="21" y="223"/>
                      </a:lnTo>
                      <a:lnTo>
                        <a:pt x="23" y="225"/>
                      </a:lnTo>
                      <a:lnTo>
                        <a:pt x="23" y="227"/>
                      </a:lnTo>
                      <a:lnTo>
                        <a:pt x="23" y="229"/>
                      </a:lnTo>
                      <a:lnTo>
                        <a:pt x="23" y="231"/>
                      </a:lnTo>
                      <a:lnTo>
                        <a:pt x="23" y="231"/>
                      </a:lnTo>
                      <a:lnTo>
                        <a:pt x="23" y="229"/>
                      </a:lnTo>
                      <a:lnTo>
                        <a:pt x="23" y="225"/>
                      </a:lnTo>
                      <a:lnTo>
                        <a:pt x="25" y="223"/>
                      </a:lnTo>
                      <a:lnTo>
                        <a:pt x="27" y="221"/>
                      </a:lnTo>
                      <a:lnTo>
                        <a:pt x="27" y="219"/>
                      </a:lnTo>
                      <a:lnTo>
                        <a:pt x="27" y="217"/>
                      </a:lnTo>
                      <a:lnTo>
                        <a:pt x="27" y="217"/>
                      </a:lnTo>
                      <a:lnTo>
                        <a:pt x="29" y="217"/>
                      </a:lnTo>
                      <a:lnTo>
                        <a:pt x="29" y="216"/>
                      </a:lnTo>
                      <a:lnTo>
                        <a:pt x="29" y="216"/>
                      </a:lnTo>
                      <a:lnTo>
                        <a:pt x="29" y="216"/>
                      </a:lnTo>
                      <a:lnTo>
                        <a:pt x="30" y="214"/>
                      </a:lnTo>
                      <a:lnTo>
                        <a:pt x="30" y="216"/>
                      </a:lnTo>
                      <a:lnTo>
                        <a:pt x="30" y="214"/>
                      </a:lnTo>
                      <a:lnTo>
                        <a:pt x="30" y="214"/>
                      </a:lnTo>
                      <a:lnTo>
                        <a:pt x="29" y="212"/>
                      </a:lnTo>
                      <a:lnTo>
                        <a:pt x="30" y="210"/>
                      </a:lnTo>
                      <a:lnTo>
                        <a:pt x="34" y="206"/>
                      </a:lnTo>
                      <a:lnTo>
                        <a:pt x="36" y="204"/>
                      </a:lnTo>
                      <a:lnTo>
                        <a:pt x="42" y="197"/>
                      </a:lnTo>
                      <a:lnTo>
                        <a:pt x="44" y="195"/>
                      </a:lnTo>
                      <a:lnTo>
                        <a:pt x="44" y="191"/>
                      </a:lnTo>
                      <a:lnTo>
                        <a:pt x="44" y="182"/>
                      </a:lnTo>
                      <a:lnTo>
                        <a:pt x="46" y="180"/>
                      </a:lnTo>
                      <a:lnTo>
                        <a:pt x="47" y="178"/>
                      </a:lnTo>
                      <a:lnTo>
                        <a:pt x="47" y="176"/>
                      </a:lnTo>
                      <a:lnTo>
                        <a:pt x="47" y="174"/>
                      </a:lnTo>
                      <a:lnTo>
                        <a:pt x="47" y="174"/>
                      </a:lnTo>
                      <a:lnTo>
                        <a:pt x="47" y="172"/>
                      </a:lnTo>
                      <a:lnTo>
                        <a:pt x="47" y="172"/>
                      </a:lnTo>
                      <a:lnTo>
                        <a:pt x="46" y="170"/>
                      </a:lnTo>
                      <a:lnTo>
                        <a:pt x="46" y="169"/>
                      </a:lnTo>
                      <a:lnTo>
                        <a:pt x="47" y="169"/>
                      </a:lnTo>
                      <a:lnTo>
                        <a:pt x="47" y="167"/>
                      </a:lnTo>
                      <a:lnTo>
                        <a:pt x="47" y="167"/>
                      </a:lnTo>
                      <a:lnTo>
                        <a:pt x="47" y="165"/>
                      </a:lnTo>
                      <a:lnTo>
                        <a:pt x="47" y="165"/>
                      </a:lnTo>
                      <a:lnTo>
                        <a:pt x="47" y="165"/>
                      </a:lnTo>
                      <a:lnTo>
                        <a:pt x="47" y="163"/>
                      </a:lnTo>
                      <a:lnTo>
                        <a:pt x="46" y="150"/>
                      </a:lnTo>
                      <a:lnTo>
                        <a:pt x="44" y="146"/>
                      </a:lnTo>
                      <a:lnTo>
                        <a:pt x="44" y="146"/>
                      </a:lnTo>
                      <a:lnTo>
                        <a:pt x="46" y="144"/>
                      </a:lnTo>
                      <a:lnTo>
                        <a:pt x="46" y="144"/>
                      </a:lnTo>
                      <a:lnTo>
                        <a:pt x="46" y="144"/>
                      </a:lnTo>
                      <a:lnTo>
                        <a:pt x="47" y="142"/>
                      </a:lnTo>
                      <a:lnTo>
                        <a:pt x="47" y="142"/>
                      </a:lnTo>
                      <a:lnTo>
                        <a:pt x="49" y="142"/>
                      </a:lnTo>
                      <a:lnTo>
                        <a:pt x="49" y="144"/>
                      </a:lnTo>
                      <a:lnTo>
                        <a:pt x="49" y="146"/>
                      </a:lnTo>
                      <a:lnTo>
                        <a:pt x="49" y="146"/>
                      </a:lnTo>
                      <a:lnTo>
                        <a:pt x="49" y="150"/>
                      </a:lnTo>
                      <a:lnTo>
                        <a:pt x="49" y="150"/>
                      </a:lnTo>
                      <a:lnTo>
                        <a:pt x="49" y="152"/>
                      </a:lnTo>
                      <a:lnTo>
                        <a:pt x="49" y="152"/>
                      </a:lnTo>
                      <a:lnTo>
                        <a:pt x="47" y="152"/>
                      </a:lnTo>
                      <a:lnTo>
                        <a:pt x="47" y="154"/>
                      </a:lnTo>
                      <a:lnTo>
                        <a:pt x="49" y="154"/>
                      </a:lnTo>
                      <a:lnTo>
                        <a:pt x="49" y="154"/>
                      </a:lnTo>
                      <a:lnTo>
                        <a:pt x="49" y="154"/>
                      </a:lnTo>
                      <a:lnTo>
                        <a:pt x="51" y="152"/>
                      </a:lnTo>
                      <a:lnTo>
                        <a:pt x="53" y="152"/>
                      </a:lnTo>
                      <a:lnTo>
                        <a:pt x="53" y="154"/>
                      </a:lnTo>
                      <a:lnTo>
                        <a:pt x="53" y="154"/>
                      </a:lnTo>
                      <a:lnTo>
                        <a:pt x="55" y="155"/>
                      </a:lnTo>
                      <a:lnTo>
                        <a:pt x="57" y="157"/>
                      </a:lnTo>
                      <a:lnTo>
                        <a:pt x="57" y="159"/>
                      </a:lnTo>
                      <a:lnTo>
                        <a:pt x="57" y="159"/>
                      </a:lnTo>
                      <a:lnTo>
                        <a:pt x="57" y="161"/>
                      </a:lnTo>
                      <a:lnTo>
                        <a:pt x="59" y="161"/>
                      </a:lnTo>
                      <a:lnTo>
                        <a:pt x="59" y="159"/>
                      </a:lnTo>
                      <a:lnTo>
                        <a:pt x="59" y="157"/>
                      </a:lnTo>
                      <a:lnTo>
                        <a:pt x="59" y="155"/>
                      </a:lnTo>
                      <a:lnTo>
                        <a:pt x="59" y="154"/>
                      </a:lnTo>
                      <a:lnTo>
                        <a:pt x="62" y="155"/>
                      </a:lnTo>
                      <a:lnTo>
                        <a:pt x="62" y="155"/>
                      </a:lnTo>
                      <a:lnTo>
                        <a:pt x="64" y="155"/>
                      </a:lnTo>
                      <a:lnTo>
                        <a:pt x="64" y="159"/>
                      </a:lnTo>
                      <a:lnTo>
                        <a:pt x="64" y="159"/>
                      </a:lnTo>
                      <a:lnTo>
                        <a:pt x="64" y="159"/>
                      </a:lnTo>
                      <a:lnTo>
                        <a:pt x="66" y="157"/>
                      </a:lnTo>
                      <a:lnTo>
                        <a:pt x="68" y="155"/>
                      </a:lnTo>
                      <a:lnTo>
                        <a:pt x="68" y="155"/>
                      </a:lnTo>
                      <a:lnTo>
                        <a:pt x="70" y="157"/>
                      </a:lnTo>
                      <a:lnTo>
                        <a:pt x="70" y="157"/>
                      </a:lnTo>
                      <a:lnTo>
                        <a:pt x="74" y="157"/>
                      </a:lnTo>
                      <a:lnTo>
                        <a:pt x="76" y="161"/>
                      </a:lnTo>
                      <a:lnTo>
                        <a:pt x="79" y="163"/>
                      </a:lnTo>
                      <a:lnTo>
                        <a:pt x="81" y="165"/>
                      </a:lnTo>
                      <a:lnTo>
                        <a:pt x="77" y="161"/>
                      </a:lnTo>
                      <a:lnTo>
                        <a:pt x="77" y="159"/>
                      </a:lnTo>
                      <a:lnTo>
                        <a:pt x="77" y="157"/>
                      </a:lnTo>
                      <a:lnTo>
                        <a:pt x="79" y="157"/>
                      </a:lnTo>
                      <a:lnTo>
                        <a:pt x="79" y="157"/>
                      </a:lnTo>
                      <a:lnTo>
                        <a:pt x="81" y="159"/>
                      </a:lnTo>
                      <a:lnTo>
                        <a:pt x="83" y="157"/>
                      </a:lnTo>
                      <a:lnTo>
                        <a:pt x="83" y="157"/>
                      </a:lnTo>
                      <a:lnTo>
                        <a:pt x="85" y="155"/>
                      </a:lnTo>
                      <a:lnTo>
                        <a:pt x="87" y="154"/>
                      </a:lnTo>
                      <a:lnTo>
                        <a:pt x="89" y="154"/>
                      </a:lnTo>
                      <a:lnTo>
                        <a:pt x="89" y="154"/>
                      </a:lnTo>
                      <a:lnTo>
                        <a:pt x="91" y="155"/>
                      </a:lnTo>
                      <a:lnTo>
                        <a:pt x="92" y="155"/>
                      </a:lnTo>
                      <a:lnTo>
                        <a:pt x="96" y="154"/>
                      </a:lnTo>
                      <a:lnTo>
                        <a:pt x="96" y="154"/>
                      </a:lnTo>
                      <a:lnTo>
                        <a:pt x="92" y="154"/>
                      </a:lnTo>
                      <a:lnTo>
                        <a:pt x="91" y="154"/>
                      </a:lnTo>
                      <a:lnTo>
                        <a:pt x="91" y="152"/>
                      </a:lnTo>
                      <a:lnTo>
                        <a:pt x="89" y="152"/>
                      </a:lnTo>
                      <a:lnTo>
                        <a:pt x="87" y="154"/>
                      </a:lnTo>
                      <a:lnTo>
                        <a:pt x="85" y="154"/>
                      </a:lnTo>
                      <a:lnTo>
                        <a:pt x="79" y="154"/>
                      </a:lnTo>
                      <a:lnTo>
                        <a:pt x="79" y="154"/>
                      </a:lnTo>
                      <a:lnTo>
                        <a:pt x="76" y="154"/>
                      </a:lnTo>
                      <a:lnTo>
                        <a:pt x="76" y="154"/>
                      </a:lnTo>
                      <a:lnTo>
                        <a:pt x="74" y="152"/>
                      </a:lnTo>
                      <a:lnTo>
                        <a:pt x="74" y="152"/>
                      </a:lnTo>
                      <a:lnTo>
                        <a:pt x="72" y="152"/>
                      </a:lnTo>
                      <a:lnTo>
                        <a:pt x="70" y="152"/>
                      </a:lnTo>
                      <a:lnTo>
                        <a:pt x="66" y="148"/>
                      </a:lnTo>
                      <a:lnTo>
                        <a:pt x="64" y="146"/>
                      </a:lnTo>
                      <a:lnTo>
                        <a:pt x="64" y="146"/>
                      </a:lnTo>
                      <a:lnTo>
                        <a:pt x="62" y="144"/>
                      </a:lnTo>
                      <a:lnTo>
                        <a:pt x="62" y="144"/>
                      </a:lnTo>
                      <a:lnTo>
                        <a:pt x="62" y="146"/>
                      </a:lnTo>
                      <a:lnTo>
                        <a:pt x="62" y="146"/>
                      </a:lnTo>
                      <a:lnTo>
                        <a:pt x="61" y="146"/>
                      </a:lnTo>
                      <a:lnTo>
                        <a:pt x="61" y="146"/>
                      </a:lnTo>
                      <a:lnTo>
                        <a:pt x="59" y="146"/>
                      </a:lnTo>
                      <a:lnTo>
                        <a:pt x="59" y="146"/>
                      </a:lnTo>
                      <a:lnTo>
                        <a:pt x="59" y="146"/>
                      </a:lnTo>
                      <a:lnTo>
                        <a:pt x="57" y="142"/>
                      </a:lnTo>
                      <a:lnTo>
                        <a:pt x="57" y="142"/>
                      </a:lnTo>
                      <a:lnTo>
                        <a:pt x="55" y="142"/>
                      </a:lnTo>
                      <a:lnTo>
                        <a:pt x="51" y="133"/>
                      </a:lnTo>
                      <a:lnTo>
                        <a:pt x="51" y="133"/>
                      </a:lnTo>
                      <a:lnTo>
                        <a:pt x="49" y="129"/>
                      </a:lnTo>
                      <a:lnTo>
                        <a:pt x="47" y="129"/>
                      </a:lnTo>
                      <a:lnTo>
                        <a:pt x="46" y="129"/>
                      </a:lnTo>
                      <a:lnTo>
                        <a:pt x="46" y="129"/>
                      </a:lnTo>
                      <a:lnTo>
                        <a:pt x="44" y="127"/>
                      </a:lnTo>
                      <a:lnTo>
                        <a:pt x="44" y="127"/>
                      </a:lnTo>
                      <a:lnTo>
                        <a:pt x="46" y="124"/>
                      </a:lnTo>
                      <a:lnTo>
                        <a:pt x="46" y="122"/>
                      </a:lnTo>
                      <a:lnTo>
                        <a:pt x="47" y="122"/>
                      </a:lnTo>
                      <a:lnTo>
                        <a:pt x="49" y="122"/>
                      </a:lnTo>
                      <a:lnTo>
                        <a:pt x="49" y="122"/>
                      </a:lnTo>
                      <a:lnTo>
                        <a:pt x="51" y="120"/>
                      </a:lnTo>
                      <a:lnTo>
                        <a:pt x="51" y="120"/>
                      </a:lnTo>
                      <a:lnTo>
                        <a:pt x="53" y="120"/>
                      </a:lnTo>
                      <a:lnTo>
                        <a:pt x="53" y="120"/>
                      </a:lnTo>
                      <a:lnTo>
                        <a:pt x="55" y="122"/>
                      </a:lnTo>
                      <a:lnTo>
                        <a:pt x="55" y="120"/>
                      </a:lnTo>
                      <a:lnTo>
                        <a:pt x="57" y="120"/>
                      </a:lnTo>
                      <a:lnTo>
                        <a:pt x="57" y="120"/>
                      </a:lnTo>
                      <a:lnTo>
                        <a:pt x="59" y="118"/>
                      </a:lnTo>
                      <a:lnTo>
                        <a:pt x="61" y="118"/>
                      </a:lnTo>
                      <a:lnTo>
                        <a:pt x="61" y="118"/>
                      </a:lnTo>
                      <a:lnTo>
                        <a:pt x="62" y="120"/>
                      </a:lnTo>
                      <a:lnTo>
                        <a:pt x="62" y="122"/>
                      </a:lnTo>
                      <a:lnTo>
                        <a:pt x="62" y="124"/>
                      </a:lnTo>
                      <a:lnTo>
                        <a:pt x="61" y="124"/>
                      </a:lnTo>
                      <a:lnTo>
                        <a:pt x="59" y="124"/>
                      </a:lnTo>
                      <a:lnTo>
                        <a:pt x="57" y="124"/>
                      </a:lnTo>
                      <a:lnTo>
                        <a:pt x="55" y="124"/>
                      </a:lnTo>
                      <a:lnTo>
                        <a:pt x="57" y="124"/>
                      </a:lnTo>
                      <a:lnTo>
                        <a:pt x="59" y="124"/>
                      </a:lnTo>
                      <a:lnTo>
                        <a:pt x="61" y="125"/>
                      </a:lnTo>
                      <a:lnTo>
                        <a:pt x="62" y="127"/>
                      </a:lnTo>
                      <a:lnTo>
                        <a:pt x="62" y="127"/>
                      </a:lnTo>
                      <a:lnTo>
                        <a:pt x="62" y="125"/>
                      </a:lnTo>
                      <a:lnTo>
                        <a:pt x="64" y="125"/>
                      </a:lnTo>
                      <a:lnTo>
                        <a:pt x="64" y="124"/>
                      </a:lnTo>
                      <a:lnTo>
                        <a:pt x="64" y="125"/>
                      </a:lnTo>
                      <a:lnTo>
                        <a:pt x="64" y="127"/>
                      </a:lnTo>
                      <a:lnTo>
                        <a:pt x="64" y="129"/>
                      </a:lnTo>
                      <a:lnTo>
                        <a:pt x="64" y="131"/>
                      </a:lnTo>
                      <a:lnTo>
                        <a:pt x="64" y="133"/>
                      </a:lnTo>
                      <a:lnTo>
                        <a:pt x="64" y="133"/>
                      </a:lnTo>
                      <a:lnTo>
                        <a:pt x="66" y="133"/>
                      </a:lnTo>
                      <a:lnTo>
                        <a:pt x="66" y="133"/>
                      </a:lnTo>
                      <a:lnTo>
                        <a:pt x="66" y="131"/>
                      </a:lnTo>
                      <a:lnTo>
                        <a:pt x="66" y="129"/>
                      </a:lnTo>
                      <a:lnTo>
                        <a:pt x="66" y="129"/>
                      </a:lnTo>
                      <a:lnTo>
                        <a:pt x="68" y="129"/>
                      </a:lnTo>
                      <a:lnTo>
                        <a:pt x="68" y="125"/>
                      </a:lnTo>
                      <a:lnTo>
                        <a:pt x="68" y="124"/>
                      </a:lnTo>
                      <a:lnTo>
                        <a:pt x="68" y="124"/>
                      </a:lnTo>
                      <a:lnTo>
                        <a:pt x="68" y="122"/>
                      </a:lnTo>
                      <a:lnTo>
                        <a:pt x="68" y="118"/>
                      </a:lnTo>
                      <a:lnTo>
                        <a:pt x="66" y="110"/>
                      </a:lnTo>
                      <a:lnTo>
                        <a:pt x="64" y="103"/>
                      </a:lnTo>
                      <a:lnTo>
                        <a:pt x="64" y="101"/>
                      </a:lnTo>
                      <a:lnTo>
                        <a:pt x="64" y="99"/>
                      </a:lnTo>
                      <a:lnTo>
                        <a:pt x="62" y="99"/>
                      </a:lnTo>
                      <a:lnTo>
                        <a:pt x="62" y="97"/>
                      </a:lnTo>
                      <a:lnTo>
                        <a:pt x="62" y="97"/>
                      </a:lnTo>
                      <a:lnTo>
                        <a:pt x="64" y="95"/>
                      </a:lnTo>
                      <a:lnTo>
                        <a:pt x="64" y="93"/>
                      </a:lnTo>
                      <a:lnTo>
                        <a:pt x="68" y="93"/>
                      </a:lnTo>
                      <a:lnTo>
                        <a:pt x="68" y="93"/>
                      </a:lnTo>
                      <a:lnTo>
                        <a:pt x="70" y="93"/>
                      </a:lnTo>
                      <a:lnTo>
                        <a:pt x="70" y="92"/>
                      </a:lnTo>
                      <a:lnTo>
                        <a:pt x="70" y="92"/>
                      </a:lnTo>
                      <a:lnTo>
                        <a:pt x="72" y="92"/>
                      </a:lnTo>
                      <a:lnTo>
                        <a:pt x="76" y="92"/>
                      </a:lnTo>
                      <a:lnTo>
                        <a:pt x="77" y="92"/>
                      </a:lnTo>
                      <a:lnTo>
                        <a:pt x="77" y="93"/>
                      </a:lnTo>
                      <a:lnTo>
                        <a:pt x="79" y="95"/>
                      </a:lnTo>
                      <a:lnTo>
                        <a:pt x="79" y="97"/>
                      </a:lnTo>
                      <a:lnTo>
                        <a:pt x="79" y="97"/>
                      </a:lnTo>
                      <a:lnTo>
                        <a:pt x="79" y="95"/>
                      </a:lnTo>
                      <a:lnTo>
                        <a:pt x="83" y="95"/>
                      </a:lnTo>
                      <a:lnTo>
                        <a:pt x="83" y="97"/>
                      </a:lnTo>
                      <a:lnTo>
                        <a:pt x="85" y="97"/>
                      </a:lnTo>
                      <a:lnTo>
                        <a:pt x="87" y="101"/>
                      </a:lnTo>
                      <a:lnTo>
                        <a:pt x="89" y="101"/>
                      </a:lnTo>
                      <a:lnTo>
                        <a:pt x="91" y="101"/>
                      </a:lnTo>
                      <a:lnTo>
                        <a:pt x="91" y="101"/>
                      </a:lnTo>
                      <a:lnTo>
                        <a:pt x="92" y="99"/>
                      </a:lnTo>
                      <a:lnTo>
                        <a:pt x="92" y="99"/>
                      </a:lnTo>
                      <a:lnTo>
                        <a:pt x="92" y="97"/>
                      </a:lnTo>
                      <a:lnTo>
                        <a:pt x="92" y="95"/>
                      </a:lnTo>
                      <a:lnTo>
                        <a:pt x="96" y="95"/>
                      </a:lnTo>
                      <a:lnTo>
                        <a:pt x="169" y="95"/>
                      </a:lnTo>
                      <a:lnTo>
                        <a:pt x="190" y="95"/>
                      </a:lnTo>
                      <a:lnTo>
                        <a:pt x="190" y="77"/>
                      </a:lnTo>
                      <a:lnTo>
                        <a:pt x="190" y="58"/>
                      </a:lnTo>
                      <a:lnTo>
                        <a:pt x="190" y="39"/>
                      </a:lnTo>
                      <a:lnTo>
                        <a:pt x="190" y="15"/>
                      </a:lnTo>
                      <a:lnTo>
                        <a:pt x="190" y="13"/>
                      </a:lnTo>
                      <a:lnTo>
                        <a:pt x="190" y="11"/>
                      </a:lnTo>
                      <a:lnTo>
                        <a:pt x="190" y="11"/>
                      </a:lnTo>
                      <a:lnTo>
                        <a:pt x="190" y="9"/>
                      </a:lnTo>
                      <a:lnTo>
                        <a:pt x="190" y="7"/>
                      </a:lnTo>
                      <a:lnTo>
                        <a:pt x="190" y="7"/>
                      </a:lnTo>
                      <a:lnTo>
                        <a:pt x="190" y="5"/>
                      </a:lnTo>
                      <a:lnTo>
                        <a:pt x="192" y="5"/>
                      </a:lnTo>
                      <a:lnTo>
                        <a:pt x="192" y="3"/>
                      </a:lnTo>
                      <a:lnTo>
                        <a:pt x="190" y="3"/>
                      </a:lnTo>
                      <a:lnTo>
                        <a:pt x="192" y="1"/>
                      </a:lnTo>
                      <a:lnTo>
                        <a:pt x="211" y="1"/>
                      </a:lnTo>
                      <a:lnTo>
                        <a:pt x="213" y="1"/>
                      </a:lnTo>
                      <a:lnTo>
                        <a:pt x="213" y="0"/>
                      </a:lnTo>
                      <a:lnTo>
                        <a:pt x="215" y="1"/>
                      </a:lnTo>
                      <a:lnTo>
                        <a:pt x="215" y="1"/>
                      </a:lnTo>
                      <a:lnTo>
                        <a:pt x="216" y="1"/>
                      </a:lnTo>
                      <a:lnTo>
                        <a:pt x="220" y="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45">
                  <a:extLst>
                    <a:ext uri="{FF2B5EF4-FFF2-40B4-BE49-F238E27FC236}">
                      <a16:creationId xmlns:a16="http://schemas.microsoft.com/office/drawing/2014/main" id="{8286A867-CBAE-4442-9407-3122EB7200C5}"/>
                    </a:ext>
                  </a:extLst>
                </p:cNvPr>
                <p:cNvSpPr>
                  <a:spLocks/>
                </p:cNvSpPr>
                <p:nvPr/>
              </p:nvSpPr>
              <p:spPr bwMode="auto">
                <a:xfrm>
                  <a:off x="998538" y="1792288"/>
                  <a:ext cx="252412" cy="369888"/>
                </a:xfrm>
                <a:custGeom>
                  <a:avLst/>
                  <a:gdLst>
                    <a:gd name="T0" fmla="*/ 235 w 319"/>
                    <a:gd name="T1" fmla="*/ 11 h 466"/>
                    <a:gd name="T2" fmla="*/ 229 w 319"/>
                    <a:gd name="T3" fmla="*/ 30 h 466"/>
                    <a:gd name="T4" fmla="*/ 237 w 319"/>
                    <a:gd name="T5" fmla="*/ 43 h 466"/>
                    <a:gd name="T6" fmla="*/ 250 w 319"/>
                    <a:gd name="T7" fmla="*/ 56 h 466"/>
                    <a:gd name="T8" fmla="*/ 258 w 319"/>
                    <a:gd name="T9" fmla="*/ 62 h 466"/>
                    <a:gd name="T10" fmla="*/ 261 w 319"/>
                    <a:gd name="T11" fmla="*/ 79 h 466"/>
                    <a:gd name="T12" fmla="*/ 259 w 319"/>
                    <a:gd name="T13" fmla="*/ 86 h 466"/>
                    <a:gd name="T14" fmla="*/ 258 w 319"/>
                    <a:gd name="T15" fmla="*/ 105 h 466"/>
                    <a:gd name="T16" fmla="*/ 254 w 319"/>
                    <a:gd name="T17" fmla="*/ 113 h 466"/>
                    <a:gd name="T18" fmla="*/ 252 w 319"/>
                    <a:gd name="T19" fmla="*/ 117 h 466"/>
                    <a:gd name="T20" fmla="*/ 252 w 319"/>
                    <a:gd name="T21" fmla="*/ 124 h 466"/>
                    <a:gd name="T22" fmla="*/ 259 w 319"/>
                    <a:gd name="T23" fmla="*/ 122 h 466"/>
                    <a:gd name="T24" fmla="*/ 273 w 319"/>
                    <a:gd name="T25" fmla="*/ 133 h 466"/>
                    <a:gd name="T26" fmla="*/ 269 w 319"/>
                    <a:gd name="T27" fmla="*/ 148 h 466"/>
                    <a:gd name="T28" fmla="*/ 269 w 319"/>
                    <a:gd name="T29" fmla="*/ 173 h 466"/>
                    <a:gd name="T30" fmla="*/ 263 w 319"/>
                    <a:gd name="T31" fmla="*/ 182 h 466"/>
                    <a:gd name="T32" fmla="*/ 284 w 319"/>
                    <a:gd name="T33" fmla="*/ 207 h 466"/>
                    <a:gd name="T34" fmla="*/ 276 w 319"/>
                    <a:gd name="T35" fmla="*/ 216 h 466"/>
                    <a:gd name="T36" fmla="*/ 278 w 319"/>
                    <a:gd name="T37" fmla="*/ 233 h 466"/>
                    <a:gd name="T38" fmla="*/ 273 w 319"/>
                    <a:gd name="T39" fmla="*/ 259 h 466"/>
                    <a:gd name="T40" fmla="*/ 280 w 319"/>
                    <a:gd name="T41" fmla="*/ 274 h 466"/>
                    <a:gd name="T42" fmla="*/ 271 w 319"/>
                    <a:gd name="T43" fmla="*/ 304 h 466"/>
                    <a:gd name="T44" fmla="*/ 276 w 319"/>
                    <a:gd name="T45" fmla="*/ 321 h 466"/>
                    <a:gd name="T46" fmla="*/ 288 w 319"/>
                    <a:gd name="T47" fmla="*/ 334 h 466"/>
                    <a:gd name="T48" fmla="*/ 304 w 319"/>
                    <a:gd name="T49" fmla="*/ 351 h 466"/>
                    <a:gd name="T50" fmla="*/ 314 w 319"/>
                    <a:gd name="T51" fmla="*/ 372 h 466"/>
                    <a:gd name="T52" fmla="*/ 256 w 319"/>
                    <a:gd name="T53" fmla="*/ 391 h 466"/>
                    <a:gd name="T54" fmla="*/ 237 w 319"/>
                    <a:gd name="T55" fmla="*/ 402 h 466"/>
                    <a:gd name="T56" fmla="*/ 197 w 319"/>
                    <a:gd name="T57" fmla="*/ 421 h 466"/>
                    <a:gd name="T58" fmla="*/ 171 w 319"/>
                    <a:gd name="T59" fmla="*/ 432 h 466"/>
                    <a:gd name="T60" fmla="*/ 160 w 319"/>
                    <a:gd name="T61" fmla="*/ 432 h 466"/>
                    <a:gd name="T62" fmla="*/ 132 w 319"/>
                    <a:gd name="T63" fmla="*/ 441 h 466"/>
                    <a:gd name="T64" fmla="*/ 117 w 319"/>
                    <a:gd name="T65" fmla="*/ 449 h 466"/>
                    <a:gd name="T66" fmla="*/ 94 w 319"/>
                    <a:gd name="T67" fmla="*/ 464 h 466"/>
                    <a:gd name="T68" fmla="*/ 79 w 319"/>
                    <a:gd name="T69" fmla="*/ 462 h 466"/>
                    <a:gd name="T70" fmla="*/ 42 w 319"/>
                    <a:gd name="T71" fmla="*/ 447 h 466"/>
                    <a:gd name="T72" fmla="*/ 21 w 319"/>
                    <a:gd name="T73" fmla="*/ 441 h 466"/>
                    <a:gd name="T74" fmla="*/ 36 w 319"/>
                    <a:gd name="T75" fmla="*/ 432 h 466"/>
                    <a:gd name="T76" fmla="*/ 38 w 319"/>
                    <a:gd name="T77" fmla="*/ 421 h 466"/>
                    <a:gd name="T78" fmla="*/ 21 w 319"/>
                    <a:gd name="T79" fmla="*/ 402 h 466"/>
                    <a:gd name="T80" fmla="*/ 6 w 319"/>
                    <a:gd name="T81" fmla="*/ 355 h 466"/>
                    <a:gd name="T82" fmla="*/ 4 w 319"/>
                    <a:gd name="T83" fmla="*/ 314 h 466"/>
                    <a:gd name="T84" fmla="*/ 23 w 319"/>
                    <a:gd name="T85" fmla="*/ 261 h 466"/>
                    <a:gd name="T86" fmla="*/ 34 w 319"/>
                    <a:gd name="T87" fmla="*/ 240 h 466"/>
                    <a:gd name="T88" fmla="*/ 47 w 319"/>
                    <a:gd name="T89" fmla="*/ 227 h 466"/>
                    <a:gd name="T90" fmla="*/ 55 w 319"/>
                    <a:gd name="T91" fmla="*/ 216 h 466"/>
                    <a:gd name="T92" fmla="*/ 47 w 319"/>
                    <a:gd name="T93" fmla="*/ 163 h 466"/>
                    <a:gd name="T94" fmla="*/ 36 w 319"/>
                    <a:gd name="T95" fmla="*/ 154 h 466"/>
                    <a:gd name="T96" fmla="*/ 43 w 319"/>
                    <a:gd name="T97" fmla="*/ 137 h 466"/>
                    <a:gd name="T98" fmla="*/ 43 w 319"/>
                    <a:gd name="T99" fmla="*/ 124 h 466"/>
                    <a:gd name="T100" fmla="*/ 36 w 319"/>
                    <a:gd name="T101" fmla="*/ 109 h 466"/>
                    <a:gd name="T102" fmla="*/ 36 w 319"/>
                    <a:gd name="T103" fmla="*/ 94 h 466"/>
                    <a:gd name="T104" fmla="*/ 36 w 319"/>
                    <a:gd name="T105" fmla="*/ 68 h 466"/>
                    <a:gd name="T106" fmla="*/ 30 w 319"/>
                    <a:gd name="T107" fmla="*/ 62 h 466"/>
                    <a:gd name="T108" fmla="*/ 36 w 319"/>
                    <a:gd name="T109" fmla="*/ 55 h 466"/>
                    <a:gd name="T110" fmla="*/ 25 w 319"/>
                    <a:gd name="T111" fmla="*/ 40 h 466"/>
                    <a:gd name="T112" fmla="*/ 27 w 319"/>
                    <a:gd name="T113" fmla="*/ 28 h 466"/>
                    <a:gd name="T114" fmla="*/ 38 w 319"/>
                    <a:gd name="T115" fmla="*/ 11 h 466"/>
                    <a:gd name="T116" fmla="*/ 135 w 319"/>
                    <a:gd name="T117" fmla="*/ 11 h 466"/>
                    <a:gd name="T118" fmla="*/ 171 w 319"/>
                    <a:gd name="T119" fmla="*/ 15 h 466"/>
                    <a:gd name="T120" fmla="*/ 186 w 319"/>
                    <a:gd name="T121" fmla="*/ 15 h 466"/>
                    <a:gd name="T122" fmla="*/ 199 w 319"/>
                    <a:gd name="T123" fmla="*/ 11 h 466"/>
                    <a:gd name="T124" fmla="*/ 212 w 319"/>
                    <a:gd name="T12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 h="466">
                      <a:moveTo>
                        <a:pt x="222" y="2"/>
                      </a:moveTo>
                      <a:lnTo>
                        <a:pt x="224" y="4"/>
                      </a:lnTo>
                      <a:lnTo>
                        <a:pt x="224" y="4"/>
                      </a:lnTo>
                      <a:lnTo>
                        <a:pt x="226" y="6"/>
                      </a:lnTo>
                      <a:lnTo>
                        <a:pt x="227" y="6"/>
                      </a:lnTo>
                      <a:lnTo>
                        <a:pt x="229" y="6"/>
                      </a:lnTo>
                      <a:lnTo>
                        <a:pt x="231" y="6"/>
                      </a:lnTo>
                      <a:lnTo>
                        <a:pt x="233" y="6"/>
                      </a:lnTo>
                      <a:lnTo>
                        <a:pt x="235" y="6"/>
                      </a:lnTo>
                      <a:lnTo>
                        <a:pt x="235" y="8"/>
                      </a:lnTo>
                      <a:lnTo>
                        <a:pt x="237" y="10"/>
                      </a:lnTo>
                      <a:lnTo>
                        <a:pt x="235" y="11"/>
                      </a:lnTo>
                      <a:lnTo>
                        <a:pt x="235" y="13"/>
                      </a:lnTo>
                      <a:lnTo>
                        <a:pt x="235" y="13"/>
                      </a:lnTo>
                      <a:lnTo>
                        <a:pt x="233" y="15"/>
                      </a:lnTo>
                      <a:lnTo>
                        <a:pt x="233" y="15"/>
                      </a:lnTo>
                      <a:lnTo>
                        <a:pt x="231" y="23"/>
                      </a:lnTo>
                      <a:lnTo>
                        <a:pt x="231" y="23"/>
                      </a:lnTo>
                      <a:lnTo>
                        <a:pt x="233" y="25"/>
                      </a:lnTo>
                      <a:lnTo>
                        <a:pt x="233" y="26"/>
                      </a:lnTo>
                      <a:lnTo>
                        <a:pt x="231" y="26"/>
                      </a:lnTo>
                      <a:lnTo>
                        <a:pt x="231" y="26"/>
                      </a:lnTo>
                      <a:lnTo>
                        <a:pt x="229" y="28"/>
                      </a:lnTo>
                      <a:lnTo>
                        <a:pt x="229" y="30"/>
                      </a:lnTo>
                      <a:lnTo>
                        <a:pt x="227" y="32"/>
                      </a:lnTo>
                      <a:lnTo>
                        <a:pt x="227" y="36"/>
                      </a:lnTo>
                      <a:lnTo>
                        <a:pt x="227" y="38"/>
                      </a:lnTo>
                      <a:lnTo>
                        <a:pt x="227" y="40"/>
                      </a:lnTo>
                      <a:lnTo>
                        <a:pt x="229" y="40"/>
                      </a:lnTo>
                      <a:lnTo>
                        <a:pt x="229" y="40"/>
                      </a:lnTo>
                      <a:lnTo>
                        <a:pt x="231" y="40"/>
                      </a:lnTo>
                      <a:lnTo>
                        <a:pt x="233" y="40"/>
                      </a:lnTo>
                      <a:lnTo>
                        <a:pt x="233" y="41"/>
                      </a:lnTo>
                      <a:lnTo>
                        <a:pt x="233" y="41"/>
                      </a:lnTo>
                      <a:lnTo>
                        <a:pt x="237" y="41"/>
                      </a:lnTo>
                      <a:lnTo>
                        <a:pt x="237" y="43"/>
                      </a:lnTo>
                      <a:lnTo>
                        <a:pt x="237" y="43"/>
                      </a:lnTo>
                      <a:lnTo>
                        <a:pt x="239" y="45"/>
                      </a:lnTo>
                      <a:lnTo>
                        <a:pt x="239" y="45"/>
                      </a:lnTo>
                      <a:lnTo>
                        <a:pt x="242" y="47"/>
                      </a:lnTo>
                      <a:lnTo>
                        <a:pt x="244" y="49"/>
                      </a:lnTo>
                      <a:lnTo>
                        <a:pt x="246" y="56"/>
                      </a:lnTo>
                      <a:lnTo>
                        <a:pt x="248" y="56"/>
                      </a:lnTo>
                      <a:lnTo>
                        <a:pt x="248" y="56"/>
                      </a:lnTo>
                      <a:lnTo>
                        <a:pt x="248" y="56"/>
                      </a:lnTo>
                      <a:lnTo>
                        <a:pt x="248" y="55"/>
                      </a:lnTo>
                      <a:lnTo>
                        <a:pt x="248" y="55"/>
                      </a:lnTo>
                      <a:lnTo>
                        <a:pt x="250" y="56"/>
                      </a:lnTo>
                      <a:lnTo>
                        <a:pt x="252" y="56"/>
                      </a:lnTo>
                      <a:lnTo>
                        <a:pt x="252" y="56"/>
                      </a:lnTo>
                      <a:lnTo>
                        <a:pt x="252" y="55"/>
                      </a:lnTo>
                      <a:lnTo>
                        <a:pt x="254" y="55"/>
                      </a:lnTo>
                      <a:lnTo>
                        <a:pt x="254" y="55"/>
                      </a:lnTo>
                      <a:lnTo>
                        <a:pt x="256" y="56"/>
                      </a:lnTo>
                      <a:lnTo>
                        <a:pt x="256" y="56"/>
                      </a:lnTo>
                      <a:lnTo>
                        <a:pt x="256" y="58"/>
                      </a:lnTo>
                      <a:lnTo>
                        <a:pt x="254" y="58"/>
                      </a:lnTo>
                      <a:lnTo>
                        <a:pt x="256" y="60"/>
                      </a:lnTo>
                      <a:lnTo>
                        <a:pt x="256" y="60"/>
                      </a:lnTo>
                      <a:lnTo>
                        <a:pt x="258" y="62"/>
                      </a:lnTo>
                      <a:lnTo>
                        <a:pt x="258" y="64"/>
                      </a:lnTo>
                      <a:lnTo>
                        <a:pt x="258" y="64"/>
                      </a:lnTo>
                      <a:lnTo>
                        <a:pt x="261" y="62"/>
                      </a:lnTo>
                      <a:lnTo>
                        <a:pt x="261" y="64"/>
                      </a:lnTo>
                      <a:lnTo>
                        <a:pt x="263" y="64"/>
                      </a:lnTo>
                      <a:lnTo>
                        <a:pt x="261" y="66"/>
                      </a:lnTo>
                      <a:lnTo>
                        <a:pt x="261" y="68"/>
                      </a:lnTo>
                      <a:lnTo>
                        <a:pt x="261" y="68"/>
                      </a:lnTo>
                      <a:lnTo>
                        <a:pt x="259" y="70"/>
                      </a:lnTo>
                      <a:lnTo>
                        <a:pt x="259" y="71"/>
                      </a:lnTo>
                      <a:lnTo>
                        <a:pt x="259" y="77"/>
                      </a:lnTo>
                      <a:lnTo>
                        <a:pt x="261" y="79"/>
                      </a:lnTo>
                      <a:lnTo>
                        <a:pt x="261" y="79"/>
                      </a:lnTo>
                      <a:lnTo>
                        <a:pt x="263" y="79"/>
                      </a:lnTo>
                      <a:lnTo>
                        <a:pt x="263" y="79"/>
                      </a:lnTo>
                      <a:lnTo>
                        <a:pt x="263" y="81"/>
                      </a:lnTo>
                      <a:lnTo>
                        <a:pt x="263" y="83"/>
                      </a:lnTo>
                      <a:lnTo>
                        <a:pt x="261" y="83"/>
                      </a:lnTo>
                      <a:lnTo>
                        <a:pt x="259" y="83"/>
                      </a:lnTo>
                      <a:lnTo>
                        <a:pt x="259" y="85"/>
                      </a:lnTo>
                      <a:lnTo>
                        <a:pt x="259" y="85"/>
                      </a:lnTo>
                      <a:lnTo>
                        <a:pt x="259" y="85"/>
                      </a:lnTo>
                      <a:lnTo>
                        <a:pt x="259" y="85"/>
                      </a:lnTo>
                      <a:lnTo>
                        <a:pt x="259" y="86"/>
                      </a:lnTo>
                      <a:lnTo>
                        <a:pt x="261" y="88"/>
                      </a:lnTo>
                      <a:lnTo>
                        <a:pt x="261" y="88"/>
                      </a:lnTo>
                      <a:lnTo>
                        <a:pt x="261" y="90"/>
                      </a:lnTo>
                      <a:lnTo>
                        <a:pt x="261" y="90"/>
                      </a:lnTo>
                      <a:lnTo>
                        <a:pt x="259" y="90"/>
                      </a:lnTo>
                      <a:lnTo>
                        <a:pt x="259" y="92"/>
                      </a:lnTo>
                      <a:lnTo>
                        <a:pt x="259" y="94"/>
                      </a:lnTo>
                      <a:lnTo>
                        <a:pt x="259" y="96"/>
                      </a:lnTo>
                      <a:lnTo>
                        <a:pt x="259" y="98"/>
                      </a:lnTo>
                      <a:lnTo>
                        <a:pt x="258" y="102"/>
                      </a:lnTo>
                      <a:lnTo>
                        <a:pt x="258" y="103"/>
                      </a:lnTo>
                      <a:lnTo>
                        <a:pt x="258" y="105"/>
                      </a:lnTo>
                      <a:lnTo>
                        <a:pt x="259" y="105"/>
                      </a:lnTo>
                      <a:lnTo>
                        <a:pt x="259" y="105"/>
                      </a:lnTo>
                      <a:lnTo>
                        <a:pt x="259" y="107"/>
                      </a:lnTo>
                      <a:lnTo>
                        <a:pt x="259" y="109"/>
                      </a:lnTo>
                      <a:lnTo>
                        <a:pt x="259" y="109"/>
                      </a:lnTo>
                      <a:lnTo>
                        <a:pt x="259" y="111"/>
                      </a:lnTo>
                      <a:lnTo>
                        <a:pt x="258" y="111"/>
                      </a:lnTo>
                      <a:lnTo>
                        <a:pt x="256" y="111"/>
                      </a:lnTo>
                      <a:lnTo>
                        <a:pt x="254" y="107"/>
                      </a:lnTo>
                      <a:lnTo>
                        <a:pt x="254" y="111"/>
                      </a:lnTo>
                      <a:lnTo>
                        <a:pt x="254" y="113"/>
                      </a:lnTo>
                      <a:lnTo>
                        <a:pt x="254" y="113"/>
                      </a:lnTo>
                      <a:lnTo>
                        <a:pt x="258" y="115"/>
                      </a:lnTo>
                      <a:lnTo>
                        <a:pt x="259" y="113"/>
                      </a:lnTo>
                      <a:lnTo>
                        <a:pt x="261" y="113"/>
                      </a:lnTo>
                      <a:lnTo>
                        <a:pt x="261" y="115"/>
                      </a:lnTo>
                      <a:lnTo>
                        <a:pt x="261" y="117"/>
                      </a:lnTo>
                      <a:lnTo>
                        <a:pt x="259" y="117"/>
                      </a:lnTo>
                      <a:lnTo>
                        <a:pt x="259" y="117"/>
                      </a:lnTo>
                      <a:lnTo>
                        <a:pt x="258" y="115"/>
                      </a:lnTo>
                      <a:lnTo>
                        <a:pt x="256" y="117"/>
                      </a:lnTo>
                      <a:lnTo>
                        <a:pt x="256" y="117"/>
                      </a:lnTo>
                      <a:lnTo>
                        <a:pt x="252" y="117"/>
                      </a:lnTo>
                      <a:lnTo>
                        <a:pt x="252" y="117"/>
                      </a:lnTo>
                      <a:lnTo>
                        <a:pt x="250" y="118"/>
                      </a:lnTo>
                      <a:lnTo>
                        <a:pt x="250" y="118"/>
                      </a:lnTo>
                      <a:lnTo>
                        <a:pt x="250" y="118"/>
                      </a:lnTo>
                      <a:lnTo>
                        <a:pt x="252" y="120"/>
                      </a:lnTo>
                      <a:lnTo>
                        <a:pt x="252" y="120"/>
                      </a:lnTo>
                      <a:lnTo>
                        <a:pt x="252" y="120"/>
                      </a:lnTo>
                      <a:lnTo>
                        <a:pt x="254" y="120"/>
                      </a:lnTo>
                      <a:lnTo>
                        <a:pt x="256" y="120"/>
                      </a:lnTo>
                      <a:lnTo>
                        <a:pt x="256" y="120"/>
                      </a:lnTo>
                      <a:lnTo>
                        <a:pt x="256" y="122"/>
                      </a:lnTo>
                      <a:lnTo>
                        <a:pt x="256" y="122"/>
                      </a:lnTo>
                      <a:lnTo>
                        <a:pt x="252" y="124"/>
                      </a:lnTo>
                      <a:lnTo>
                        <a:pt x="252" y="124"/>
                      </a:lnTo>
                      <a:lnTo>
                        <a:pt x="252" y="126"/>
                      </a:lnTo>
                      <a:lnTo>
                        <a:pt x="252" y="126"/>
                      </a:lnTo>
                      <a:lnTo>
                        <a:pt x="252" y="128"/>
                      </a:lnTo>
                      <a:lnTo>
                        <a:pt x="252" y="128"/>
                      </a:lnTo>
                      <a:lnTo>
                        <a:pt x="254" y="128"/>
                      </a:lnTo>
                      <a:lnTo>
                        <a:pt x="258" y="126"/>
                      </a:lnTo>
                      <a:lnTo>
                        <a:pt x="258" y="126"/>
                      </a:lnTo>
                      <a:lnTo>
                        <a:pt x="258" y="124"/>
                      </a:lnTo>
                      <a:lnTo>
                        <a:pt x="258" y="124"/>
                      </a:lnTo>
                      <a:lnTo>
                        <a:pt x="259" y="122"/>
                      </a:lnTo>
                      <a:lnTo>
                        <a:pt x="259" y="122"/>
                      </a:lnTo>
                      <a:lnTo>
                        <a:pt x="261" y="122"/>
                      </a:lnTo>
                      <a:lnTo>
                        <a:pt x="265" y="122"/>
                      </a:lnTo>
                      <a:lnTo>
                        <a:pt x="269" y="124"/>
                      </a:lnTo>
                      <a:lnTo>
                        <a:pt x="269" y="124"/>
                      </a:lnTo>
                      <a:lnTo>
                        <a:pt x="271" y="124"/>
                      </a:lnTo>
                      <a:lnTo>
                        <a:pt x="269" y="126"/>
                      </a:lnTo>
                      <a:lnTo>
                        <a:pt x="269" y="126"/>
                      </a:lnTo>
                      <a:lnTo>
                        <a:pt x="269" y="126"/>
                      </a:lnTo>
                      <a:lnTo>
                        <a:pt x="271" y="128"/>
                      </a:lnTo>
                      <a:lnTo>
                        <a:pt x="273" y="128"/>
                      </a:lnTo>
                      <a:lnTo>
                        <a:pt x="273" y="130"/>
                      </a:lnTo>
                      <a:lnTo>
                        <a:pt x="273" y="133"/>
                      </a:lnTo>
                      <a:lnTo>
                        <a:pt x="273" y="135"/>
                      </a:lnTo>
                      <a:lnTo>
                        <a:pt x="273" y="137"/>
                      </a:lnTo>
                      <a:lnTo>
                        <a:pt x="271" y="137"/>
                      </a:lnTo>
                      <a:lnTo>
                        <a:pt x="271" y="139"/>
                      </a:lnTo>
                      <a:lnTo>
                        <a:pt x="271" y="139"/>
                      </a:lnTo>
                      <a:lnTo>
                        <a:pt x="271" y="141"/>
                      </a:lnTo>
                      <a:lnTo>
                        <a:pt x="271" y="143"/>
                      </a:lnTo>
                      <a:lnTo>
                        <a:pt x="271" y="145"/>
                      </a:lnTo>
                      <a:lnTo>
                        <a:pt x="271" y="145"/>
                      </a:lnTo>
                      <a:lnTo>
                        <a:pt x="269" y="147"/>
                      </a:lnTo>
                      <a:lnTo>
                        <a:pt x="269" y="148"/>
                      </a:lnTo>
                      <a:lnTo>
                        <a:pt x="269" y="148"/>
                      </a:lnTo>
                      <a:lnTo>
                        <a:pt x="267" y="152"/>
                      </a:lnTo>
                      <a:lnTo>
                        <a:pt x="267" y="154"/>
                      </a:lnTo>
                      <a:lnTo>
                        <a:pt x="265" y="156"/>
                      </a:lnTo>
                      <a:lnTo>
                        <a:pt x="267" y="158"/>
                      </a:lnTo>
                      <a:lnTo>
                        <a:pt x="267" y="158"/>
                      </a:lnTo>
                      <a:lnTo>
                        <a:pt x="271" y="163"/>
                      </a:lnTo>
                      <a:lnTo>
                        <a:pt x="271" y="167"/>
                      </a:lnTo>
                      <a:lnTo>
                        <a:pt x="269" y="169"/>
                      </a:lnTo>
                      <a:lnTo>
                        <a:pt x="269" y="171"/>
                      </a:lnTo>
                      <a:lnTo>
                        <a:pt x="269" y="171"/>
                      </a:lnTo>
                      <a:lnTo>
                        <a:pt x="269" y="173"/>
                      </a:lnTo>
                      <a:lnTo>
                        <a:pt x="269" y="173"/>
                      </a:lnTo>
                      <a:lnTo>
                        <a:pt x="267" y="173"/>
                      </a:lnTo>
                      <a:lnTo>
                        <a:pt x="265" y="173"/>
                      </a:lnTo>
                      <a:lnTo>
                        <a:pt x="265" y="173"/>
                      </a:lnTo>
                      <a:lnTo>
                        <a:pt x="265" y="173"/>
                      </a:lnTo>
                      <a:lnTo>
                        <a:pt x="265" y="175"/>
                      </a:lnTo>
                      <a:lnTo>
                        <a:pt x="263" y="175"/>
                      </a:lnTo>
                      <a:lnTo>
                        <a:pt x="263" y="173"/>
                      </a:lnTo>
                      <a:lnTo>
                        <a:pt x="263" y="173"/>
                      </a:lnTo>
                      <a:lnTo>
                        <a:pt x="261" y="173"/>
                      </a:lnTo>
                      <a:lnTo>
                        <a:pt x="261" y="175"/>
                      </a:lnTo>
                      <a:lnTo>
                        <a:pt x="261" y="179"/>
                      </a:lnTo>
                      <a:lnTo>
                        <a:pt x="263" y="182"/>
                      </a:lnTo>
                      <a:lnTo>
                        <a:pt x="267" y="186"/>
                      </a:lnTo>
                      <a:lnTo>
                        <a:pt x="269" y="188"/>
                      </a:lnTo>
                      <a:lnTo>
                        <a:pt x="271" y="190"/>
                      </a:lnTo>
                      <a:lnTo>
                        <a:pt x="273" y="192"/>
                      </a:lnTo>
                      <a:lnTo>
                        <a:pt x="274" y="194"/>
                      </a:lnTo>
                      <a:lnTo>
                        <a:pt x="278" y="195"/>
                      </a:lnTo>
                      <a:lnTo>
                        <a:pt x="280" y="197"/>
                      </a:lnTo>
                      <a:lnTo>
                        <a:pt x="280" y="201"/>
                      </a:lnTo>
                      <a:lnTo>
                        <a:pt x="284" y="203"/>
                      </a:lnTo>
                      <a:lnTo>
                        <a:pt x="284" y="205"/>
                      </a:lnTo>
                      <a:lnTo>
                        <a:pt x="284" y="205"/>
                      </a:lnTo>
                      <a:lnTo>
                        <a:pt x="284" y="207"/>
                      </a:lnTo>
                      <a:lnTo>
                        <a:pt x="284" y="207"/>
                      </a:lnTo>
                      <a:lnTo>
                        <a:pt x="286" y="207"/>
                      </a:lnTo>
                      <a:lnTo>
                        <a:pt x="286" y="207"/>
                      </a:lnTo>
                      <a:lnTo>
                        <a:pt x="286" y="209"/>
                      </a:lnTo>
                      <a:lnTo>
                        <a:pt x="286" y="210"/>
                      </a:lnTo>
                      <a:lnTo>
                        <a:pt x="284" y="210"/>
                      </a:lnTo>
                      <a:lnTo>
                        <a:pt x="280" y="212"/>
                      </a:lnTo>
                      <a:lnTo>
                        <a:pt x="280" y="212"/>
                      </a:lnTo>
                      <a:lnTo>
                        <a:pt x="278" y="214"/>
                      </a:lnTo>
                      <a:lnTo>
                        <a:pt x="276" y="216"/>
                      </a:lnTo>
                      <a:lnTo>
                        <a:pt x="276" y="216"/>
                      </a:lnTo>
                      <a:lnTo>
                        <a:pt x="276" y="216"/>
                      </a:lnTo>
                      <a:lnTo>
                        <a:pt x="276" y="216"/>
                      </a:lnTo>
                      <a:lnTo>
                        <a:pt x="276" y="218"/>
                      </a:lnTo>
                      <a:lnTo>
                        <a:pt x="276" y="218"/>
                      </a:lnTo>
                      <a:lnTo>
                        <a:pt x="276" y="218"/>
                      </a:lnTo>
                      <a:lnTo>
                        <a:pt x="278" y="220"/>
                      </a:lnTo>
                      <a:lnTo>
                        <a:pt x="276" y="220"/>
                      </a:lnTo>
                      <a:lnTo>
                        <a:pt x="276" y="220"/>
                      </a:lnTo>
                      <a:lnTo>
                        <a:pt x="276" y="222"/>
                      </a:lnTo>
                      <a:lnTo>
                        <a:pt x="276" y="224"/>
                      </a:lnTo>
                      <a:lnTo>
                        <a:pt x="276" y="227"/>
                      </a:lnTo>
                      <a:lnTo>
                        <a:pt x="278" y="229"/>
                      </a:lnTo>
                      <a:lnTo>
                        <a:pt x="278" y="233"/>
                      </a:lnTo>
                      <a:lnTo>
                        <a:pt x="278" y="239"/>
                      </a:lnTo>
                      <a:lnTo>
                        <a:pt x="278" y="242"/>
                      </a:lnTo>
                      <a:lnTo>
                        <a:pt x="278" y="246"/>
                      </a:lnTo>
                      <a:lnTo>
                        <a:pt x="278" y="250"/>
                      </a:lnTo>
                      <a:lnTo>
                        <a:pt x="278" y="252"/>
                      </a:lnTo>
                      <a:lnTo>
                        <a:pt x="276" y="252"/>
                      </a:lnTo>
                      <a:lnTo>
                        <a:pt x="276" y="254"/>
                      </a:lnTo>
                      <a:lnTo>
                        <a:pt x="274" y="256"/>
                      </a:lnTo>
                      <a:lnTo>
                        <a:pt x="274" y="257"/>
                      </a:lnTo>
                      <a:lnTo>
                        <a:pt x="274" y="257"/>
                      </a:lnTo>
                      <a:lnTo>
                        <a:pt x="274" y="259"/>
                      </a:lnTo>
                      <a:lnTo>
                        <a:pt x="273" y="259"/>
                      </a:lnTo>
                      <a:lnTo>
                        <a:pt x="273" y="259"/>
                      </a:lnTo>
                      <a:lnTo>
                        <a:pt x="271" y="261"/>
                      </a:lnTo>
                      <a:lnTo>
                        <a:pt x="271" y="261"/>
                      </a:lnTo>
                      <a:lnTo>
                        <a:pt x="271" y="263"/>
                      </a:lnTo>
                      <a:lnTo>
                        <a:pt x="271" y="267"/>
                      </a:lnTo>
                      <a:lnTo>
                        <a:pt x="271" y="271"/>
                      </a:lnTo>
                      <a:lnTo>
                        <a:pt x="273" y="272"/>
                      </a:lnTo>
                      <a:lnTo>
                        <a:pt x="274" y="274"/>
                      </a:lnTo>
                      <a:lnTo>
                        <a:pt x="274" y="274"/>
                      </a:lnTo>
                      <a:lnTo>
                        <a:pt x="276" y="274"/>
                      </a:lnTo>
                      <a:lnTo>
                        <a:pt x="280" y="274"/>
                      </a:lnTo>
                      <a:lnTo>
                        <a:pt x="280" y="274"/>
                      </a:lnTo>
                      <a:lnTo>
                        <a:pt x="280" y="280"/>
                      </a:lnTo>
                      <a:lnTo>
                        <a:pt x="280" y="280"/>
                      </a:lnTo>
                      <a:lnTo>
                        <a:pt x="280" y="284"/>
                      </a:lnTo>
                      <a:lnTo>
                        <a:pt x="280" y="287"/>
                      </a:lnTo>
                      <a:lnTo>
                        <a:pt x="278" y="291"/>
                      </a:lnTo>
                      <a:lnTo>
                        <a:pt x="278" y="295"/>
                      </a:lnTo>
                      <a:lnTo>
                        <a:pt x="278" y="297"/>
                      </a:lnTo>
                      <a:lnTo>
                        <a:pt x="278" y="301"/>
                      </a:lnTo>
                      <a:lnTo>
                        <a:pt x="276" y="302"/>
                      </a:lnTo>
                      <a:lnTo>
                        <a:pt x="274" y="304"/>
                      </a:lnTo>
                      <a:lnTo>
                        <a:pt x="273" y="304"/>
                      </a:lnTo>
                      <a:lnTo>
                        <a:pt x="271" y="304"/>
                      </a:lnTo>
                      <a:lnTo>
                        <a:pt x="271" y="304"/>
                      </a:lnTo>
                      <a:lnTo>
                        <a:pt x="271" y="306"/>
                      </a:lnTo>
                      <a:lnTo>
                        <a:pt x="273" y="308"/>
                      </a:lnTo>
                      <a:lnTo>
                        <a:pt x="274" y="308"/>
                      </a:lnTo>
                      <a:lnTo>
                        <a:pt x="274" y="310"/>
                      </a:lnTo>
                      <a:lnTo>
                        <a:pt x="273" y="312"/>
                      </a:lnTo>
                      <a:lnTo>
                        <a:pt x="273" y="314"/>
                      </a:lnTo>
                      <a:lnTo>
                        <a:pt x="273" y="316"/>
                      </a:lnTo>
                      <a:lnTo>
                        <a:pt x="273" y="316"/>
                      </a:lnTo>
                      <a:lnTo>
                        <a:pt x="273" y="316"/>
                      </a:lnTo>
                      <a:lnTo>
                        <a:pt x="276" y="319"/>
                      </a:lnTo>
                      <a:lnTo>
                        <a:pt x="276" y="321"/>
                      </a:lnTo>
                      <a:lnTo>
                        <a:pt x="278" y="321"/>
                      </a:lnTo>
                      <a:lnTo>
                        <a:pt x="278" y="321"/>
                      </a:lnTo>
                      <a:lnTo>
                        <a:pt x="280" y="323"/>
                      </a:lnTo>
                      <a:lnTo>
                        <a:pt x="280" y="323"/>
                      </a:lnTo>
                      <a:lnTo>
                        <a:pt x="280" y="325"/>
                      </a:lnTo>
                      <a:lnTo>
                        <a:pt x="280" y="329"/>
                      </a:lnTo>
                      <a:lnTo>
                        <a:pt x="280" y="331"/>
                      </a:lnTo>
                      <a:lnTo>
                        <a:pt x="282" y="331"/>
                      </a:lnTo>
                      <a:lnTo>
                        <a:pt x="282" y="333"/>
                      </a:lnTo>
                      <a:lnTo>
                        <a:pt x="286" y="333"/>
                      </a:lnTo>
                      <a:lnTo>
                        <a:pt x="288" y="334"/>
                      </a:lnTo>
                      <a:lnTo>
                        <a:pt x="288" y="334"/>
                      </a:lnTo>
                      <a:lnTo>
                        <a:pt x="286" y="334"/>
                      </a:lnTo>
                      <a:lnTo>
                        <a:pt x="286" y="336"/>
                      </a:lnTo>
                      <a:lnTo>
                        <a:pt x="286" y="338"/>
                      </a:lnTo>
                      <a:lnTo>
                        <a:pt x="286" y="340"/>
                      </a:lnTo>
                      <a:lnTo>
                        <a:pt x="288" y="344"/>
                      </a:lnTo>
                      <a:lnTo>
                        <a:pt x="289" y="344"/>
                      </a:lnTo>
                      <a:lnTo>
                        <a:pt x="293" y="346"/>
                      </a:lnTo>
                      <a:lnTo>
                        <a:pt x="295" y="348"/>
                      </a:lnTo>
                      <a:lnTo>
                        <a:pt x="297" y="351"/>
                      </a:lnTo>
                      <a:lnTo>
                        <a:pt x="299" y="351"/>
                      </a:lnTo>
                      <a:lnTo>
                        <a:pt x="299" y="351"/>
                      </a:lnTo>
                      <a:lnTo>
                        <a:pt x="304" y="351"/>
                      </a:lnTo>
                      <a:lnTo>
                        <a:pt x="306" y="357"/>
                      </a:lnTo>
                      <a:lnTo>
                        <a:pt x="308" y="359"/>
                      </a:lnTo>
                      <a:lnTo>
                        <a:pt x="310" y="361"/>
                      </a:lnTo>
                      <a:lnTo>
                        <a:pt x="312" y="363"/>
                      </a:lnTo>
                      <a:lnTo>
                        <a:pt x="312" y="363"/>
                      </a:lnTo>
                      <a:lnTo>
                        <a:pt x="314" y="363"/>
                      </a:lnTo>
                      <a:lnTo>
                        <a:pt x="319" y="364"/>
                      </a:lnTo>
                      <a:lnTo>
                        <a:pt x="319" y="364"/>
                      </a:lnTo>
                      <a:lnTo>
                        <a:pt x="319" y="368"/>
                      </a:lnTo>
                      <a:lnTo>
                        <a:pt x="319" y="368"/>
                      </a:lnTo>
                      <a:lnTo>
                        <a:pt x="316" y="370"/>
                      </a:lnTo>
                      <a:lnTo>
                        <a:pt x="314" y="372"/>
                      </a:lnTo>
                      <a:lnTo>
                        <a:pt x="310" y="376"/>
                      </a:lnTo>
                      <a:lnTo>
                        <a:pt x="308" y="376"/>
                      </a:lnTo>
                      <a:lnTo>
                        <a:pt x="306" y="379"/>
                      </a:lnTo>
                      <a:lnTo>
                        <a:pt x="306" y="383"/>
                      </a:lnTo>
                      <a:lnTo>
                        <a:pt x="306" y="387"/>
                      </a:lnTo>
                      <a:lnTo>
                        <a:pt x="306" y="387"/>
                      </a:lnTo>
                      <a:lnTo>
                        <a:pt x="303" y="391"/>
                      </a:lnTo>
                      <a:lnTo>
                        <a:pt x="301" y="391"/>
                      </a:lnTo>
                      <a:lnTo>
                        <a:pt x="286" y="393"/>
                      </a:lnTo>
                      <a:lnTo>
                        <a:pt x="261" y="391"/>
                      </a:lnTo>
                      <a:lnTo>
                        <a:pt x="258" y="391"/>
                      </a:lnTo>
                      <a:lnTo>
                        <a:pt x="256" y="391"/>
                      </a:lnTo>
                      <a:lnTo>
                        <a:pt x="256" y="391"/>
                      </a:lnTo>
                      <a:lnTo>
                        <a:pt x="254" y="393"/>
                      </a:lnTo>
                      <a:lnTo>
                        <a:pt x="252" y="393"/>
                      </a:lnTo>
                      <a:lnTo>
                        <a:pt x="252" y="393"/>
                      </a:lnTo>
                      <a:lnTo>
                        <a:pt x="250" y="394"/>
                      </a:lnTo>
                      <a:lnTo>
                        <a:pt x="246" y="394"/>
                      </a:lnTo>
                      <a:lnTo>
                        <a:pt x="244" y="396"/>
                      </a:lnTo>
                      <a:lnTo>
                        <a:pt x="242" y="398"/>
                      </a:lnTo>
                      <a:lnTo>
                        <a:pt x="241" y="398"/>
                      </a:lnTo>
                      <a:lnTo>
                        <a:pt x="239" y="400"/>
                      </a:lnTo>
                      <a:lnTo>
                        <a:pt x="239" y="400"/>
                      </a:lnTo>
                      <a:lnTo>
                        <a:pt x="237" y="402"/>
                      </a:lnTo>
                      <a:lnTo>
                        <a:pt x="231" y="404"/>
                      </a:lnTo>
                      <a:lnTo>
                        <a:pt x="229" y="406"/>
                      </a:lnTo>
                      <a:lnTo>
                        <a:pt x="229" y="406"/>
                      </a:lnTo>
                      <a:lnTo>
                        <a:pt x="227" y="406"/>
                      </a:lnTo>
                      <a:lnTo>
                        <a:pt x="212" y="411"/>
                      </a:lnTo>
                      <a:lnTo>
                        <a:pt x="209" y="411"/>
                      </a:lnTo>
                      <a:lnTo>
                        <a:pt x="209" y="411"/>
                      </a:lnTo>
                      <a:lnTo>
                        <a:pt x="203" y="415"/>
                      </a:lnTo>
                      <a:lnTo>
                        <a:pt x="201" y="417"/>
                      </a:lnTo>
                      <a:lnTo>
                        <a:pt x="201" y="417"/>
                      </a:lnTo>
                      <a:lnTo>
                        <a:pt x="201" y="419"/>
                      </a:lnTo>
                      <a:lnTo>
                        <a:pt x="197" y="421"/>
                      </a:lnTo>
                      <a:lnTo>
                        <a:pt x="194" y="423"/>
                      </a:lnTo>
                      <a:lnTo>
                        <a:pt x="192" y="423"/>
                      </a:lnTo>
                      <a:lnTo>
                        <a:pt x="192" y="423"/>
                      </a:lnTo>
                      <a:lnTo>
                        <a:pt x="190" y="423"/>
                      </a:lnTo>
                      <a:lnTo>
                        <a:pt x="190" y="423"/>
                      </a:lnTo>
                      <a:lnTo>
                        <a:pt x="188" y="423"/>
                      </a:lnTo>
                      <a:lnTo>
                        <a:pt x="184" y="425"/>
                      </a:lnTo>
                      <a:lnTo>
                        <a:pt x="184" y="425"/>
                      </a:lnTo>
                      <a:lnTo>
                        <a:pt x="181" y="428"/>
                      </a:lnTo>
                      <a:lnTo>
                        <a:pt x="179" y="430"/>
                      </a:lnTo>
                      <a:lnTo>
                        <a:pt x="177" y="432"/>
                      </a:lnTo>
                      <a:lnTo>
                        <a:pt x="171" y="432"/>
                      </a:lnTo>
                      <a:lnTo>
                        <a:pt x="171" y="432"/>
                      </a:lnTo>
                      <a:lnTo>
                        <a:pt x="169" y="432"/>
                      </a:lnTo>
                      <a:lnTo>
                        <a:pt x="169" y="432"/>
                      </a:lnTo>
                      <a:lnTo>
                        <a:pt x="167" y="432"/>
                      </a:lnTo>
                      <a:lnTo>
                        <a:pt x="164" y="432"/>
                      </a:lnTo>
                      <a:lnTo>
                        <a:pt x="164" y="432"/>
                      </a:lnTo>
                      <a:lnTo>
                        <a:pt x="164" y="432"/>
                      </a:lnTo>
                      <a:lnTo>
                        <a:pt x="164" y="432"/>
                      </a:lnTo>
                      <a:lnTo>
                        <a:pt x="162" y="432"/>
                      </a:lnTo>
                      <a:lnTo>
                        <a:pt x="162" y="432"/>
                      </a:lnTo>
                      <a:lnTo>
                        <a:pt x="160" y="432"/>
                      </a:lnTo>
                      <a:lnTo>
                        <a:pt x="160" y="432"/>
                      </a:lnTo>
                      <a:lnTo>
                        <a:pt x="152" y="436"/>
                      </a:lnTo>
                      <a:lnTo>
                        <a:pt x="150" y="438"/>
                      </a:lnTo>
                      <a:lnTo>
                        <a:pt x="150" y="438"/>
                      </a:lnTo>
                      <a:lnTo>
                        <a:pt x="149" y="438"/>
                      </a:lnTo>
                      <a:lnTo>
                        <a:pt x="147" y="440"/>
                      </a:lnTo>
                      <a:lnTo>
                        <a:pt x="145" y="440"/>
                      </a:lnTo>
                      <a:lnTo>
                        <a:pt x="139" y="440"/>
                      </a:lnTo>
                      <a:lnTo>
                        <a:pt x="139" y="441"/>
                      </a:lnTo>
                      <a:lnTo>
                        <a:pt x="137" y="441"/>
                      </a:lnTo>
                      <a:lnTo>
                        <a:pt x="137" y="441"/>
                      </a:lnTo>
                      <a:lnTo>
                        <a:pt x="134" y="441"/>
                      </a:lnTo>
                      <a:lnTo>
                        <a:pt x="132" y="441"/>
                      </a:lnTo>
                      <a:lnTo>
                        <a:pt x="130" y="443"/>
                      </a:lnTo>
                      <a:lnTo>
                        <a:pt x="124" y="445"/>
                      </a:lnTo>
                      <a:lnTo>
                        <a:pt x="124" y="445"/>
                      </a:lnTo>
                      <a:lnTo>
                        <a:pt x="122" y="445"/>
                      </a:lnTo>
                      <a:lnTo>
                        <a:pt x="120" y="445"/>
                      </a:lnTo>
                      <a:lnTo>
                        <a:pt x="120" y="445"/>
                      </a:lnTo>
                      <a:lnTo>
                        <a:pt x="119" y="445"/>
                      </a:lnTo>
                      <a:lnTo>
                        <a:pt x="117" y="445"/>
                      </a:lnTo>
                      <a:lnTo>
                        <a:pt x="117" y="447"/>
                      </a:lnTo>
                      <a:lnTo>
                        <a:pt x="119" y="447"/>
                      </a:lnTo>
                      <a:lnTo>
                        <a:pt x="119" y="449"/>
                      </a:lnTo>
                      <a:lnTo>
                        <a:pt x="117" y="449"/>
                      </a:lnTo>
                      <a:lnTo>
                        <a:pt x="113" y="451"/>
                      </a:lnTo>
                      <a:lnTo>
                        <a:pt x="111" y="453"/>
                      </a:lnTo>
                      <a:lnTo>
                        <a:pt x="109" y="455"/>
                      </a:lnTo>
                      <a:lnTo>
                        <a:pt x="109" y="455"/>
                      </a:lnTo>
                      <a:lnTo>
                        <a:pt x="109" y="456"/>
                      </a:lnTo>
                      <a:lnTo>
                        <a:pt x="109" y="456"/>
                      </a:lnTo>
                      <a:lnTo>
                        <a:pt x="109" y="456"/>
                      </a:lnTo>
                      <a:lnTo>
                        <a:pt x="107" y="456"/>
                      </a:lnTo>
                      <a:lnTo>
                        <a:pt x="104" y="458"/>
                      </a:lnTo>
                      <a:lnTo>
                        <a:pt x="98" y="460"/>
                      </a:lnTo>
                      <a:lnTo>
                        <a:pt x="96" y="460"/>
                      </a:lnTo>
                      <a:lnTo>
                        <a:pt x="94" y="464"/>
                      </a:lnTo>
                      <a:lnTo>
                        <a:pt x="94" y="464"/>
                      </a:lnTo>
                      <a:lnTo>
                        <a:pt x="92" y="466"/>
                      </a:lnTo>
                      <a:lnTo>
                        <a:pt x="87" y="466"/>
                      </a:lnTo>
                      <a:lnTo>
                        <a:pt x="87" y="466"/>
                      </a:lnTo>
                      <a:lnTo>
                        <a:pt x="85" y="466"/>
                      </a:lnTo>
                      <a:lnTo>
                        <a:pt x="83" y="466"/>
                      </a:lnTo>
                      <a:lnTo>
                        <a:pt x="83" y="464"/>
                      </a:lnTo>
                      <a:lnTo>
                        <a:pt x="83" y="464"/>
                      </a:lnTo>
                      <a:lnTo>
                        <a:pt x="83" y="462"/>
                      </a:lnTo>
                      <a:lnTo>
                        <a:pt x="83" y="462"/>
                      </a:lnTo>
                      <a:lnTo>
                        <a:pt x="81" y="462"/>
                      </a:lnTo>
                      <a:lnTo>
                        <a:pt x="79" y="462"/>
                      </a:lnTo>
                      <a:lnTo>
                        <a:pt x="79" y="462"/>
                      </a:lnTo>
                      <a:lnTo>
                        <a:pt x="79" y="462"/>
                      </a:lnTo>
                      <a:lnTo>
                        <a:pt x="77" y="458"/>
                      </a:lnTo>
                      <a:lnTo>
                        <a:pt x="75" y="458"/>
                      </a:lnTo>
                      <a:lnTo>
                        <a:pt x="73" y="458"/>
                      </a:lnTo>
                      <a:lnTo>
                        <a:pt x="73" y="458"/>
                      </a:lnTo>
                      <a:lnTo>
                        <a:pt x="73" y="456"/>
                      </a:lnTo>
                      <a:lnTo>
                        <a:pt x="73" y="456"/>
                      </a:lnTo>
                      <a:lnTo>
                        <a:pt x="73" y="456"/>
                      </a:lnTo>
                      <a:lnTo>
                        <a:pt x="66" y="453"/>
                      </a:lnTo>
                      <a:lnTo>
                        <a:pt x="53" y="451"/>
                      </a:lnTo>
                      <a:lnTo>
                        <a:pt x="42" y="447"/>
                      </a:lnTo>
                      <a:lnTo>
                        <a:pt x="32" y="445"/>
                      </a:lnTo>
                      <a:lnTo>
                        <a:pt x="23" y="443"/>
                      </a:lnTo>
                      <a:lnTo>
                        <a:pt x="11" y="441"/>
                      </a:lnTo>
                      <a:lnTo>
                        <a:pt x="11" y="441"/>
                      </a:lnTo>
                      <a:lnTo>
                        <a:pt x="11" y="440"/>
                      </a:lnTo>
                      <a:lnTo>
                        <a:pt x="11" y="440"/>
                      </a:lnTo>
                      <a:lnTo>
                        <a:pt x="13" y="440"/>
                      </a:lnTo>
                      <a:lnTo>
                        <a:pt x="17" y="440"/>
                      </a:lnTo>
                      <a:lnTo>
                        <a:pt x="19" y="440"/>
                      </a:lnTo>
                      <a:lnTo>
                        <a:pt x="21" y="440"/>
                      </a:lnTo>
                      <a:lnTo>
                        <a:pt x="21" y="441"/>
                      </a:lnTo>
                      <a:lnTo>
                        <a:pt x="21" y="441"/>
                      </a:lnTo>
                      <a:lnTo>
                        <a:pt x="23" y="441"/>
                      </a:lnTo>
                      <a:lnTo>
                        <a:pt x="25" y="440"/>
                      </a:lnTo>
                      <a:lnTo>
                        <a:pt x="25" y="438"/>
                      </a:lnTo>
                      <a:lnTo>
                        <a:pt x="27" y="438"/>
                      </a:lnTo>
                      <a:lnTo>
                        <a:pt x="28" y="438"/>
                      </a:lnTo>
                      <a:lnTo>
                        <a:pt x="30" y="436"/>
                      </a:lnTo>
                      <a:lnTo>
                        <a:pt x="34" y="436"/>
                      </a:lnTo>
                      <a:lnTo>
                        <a:pt x="36" y="436"/>
                      </a:lnTo>
                      <a:lnTo>
                        <a:pt x="36" y="436"/>
                      </a:lnTo>
                      <a:lnTo>
                        <a:pt x="36" y="434"/>
                      </a:lnTo>
                      <a:lnTo>
                        <a:pt x="36" y="434"/>
                      </a:lnTo>
                      <a:lnTo>
                        <a:pt x="36" y="432"/>
                      </a:lnTo>
                      <a:lnTo>
                        <a:pt x="36" y="432"/>
                      </a:lnTo>
                      <a:lnTo>
                        <a:pt x="36" y="432"/>
                      </a:lnTo>
                      <a:lnTo>
                        <a:pt x="36" y="430"/>
                      </a:lnTo>
                      <a:lnTo>
                        <a:pt x="36" y="430"/>
                      </a:lnTo>
                      <a:lnTo>
                        <a:pt x="36" y="428"/>
                      </a:lnTo>
                      <a:lnTo>
                        <a:pt x="34" y="428"/>
                      </a:lnTo>
                      <a:lnTo>
                        <a:pt x="34" y="426"/>
                      </a:lnTo>
                      <a:lnTo>
                        <a:pt x="34" y="423"/>
                      </a:lnTo>
                      <a:lnTo>
                        <a:pt x="36" y="423"/>
                      </a:lnTo>
                      <a:lnTo>
                        <a:pt x="38" y="423"/>
                      </a:lnTo>
                      <a:lnTo>
                        <a:pt x="38" y="421"/>
                      </a:lnTo>
                      <a:lnTo>
                        <a:pt x="38" y="421"/>
                      </a:lnTo>
                      <a:lnTo>
                        <a:pt x="38" y="419"/>
                      </a:lnTo>
                      <a:lnTo>
                        <a:pt x="36" y="415"/>
                      </a:lnTo>
                      <a:lnTo>
                        <a:pt x="36" y="409"/>
                      </a:lnTo>
                      <a:lnTo>
                        <a:pt x="36" y="406"/>
                      </a:lnTo>
                      <a:lnTo>
                        <a:pt x="34" y="404"/>
                      </a:lnTo>
                      <a:lnTo>
                        <a:pt x="34" y="404"/>
                      </a:lnTo>
                      <a:lnTo>
                        <a:pt x="34" y="402"/>
                      </a:lnTo>
                      <a:lnTo>
                        <a:pt x="28" y="402"/>
                      </a:lnTo>
                      <a:lnTo>
                        <a:pt x="27" y="402"/>
                      </a:lnTo>
                      <a:lnTo>
                        <a:pt x="25" y="402"/>
                      </a:lnTo>
                      <a:lnTo>
                        <a:pt x="23" y="404"/>
                      </a:lnTo>
                      <a:lnTo>
                        <a:pt x="21" y="402"/>
                      </a:lnTo>
                      <a:lnTo>
                        <a:pt x="21" y="400"/>
                      </a:lnTo>
                      <a:lnTo>
                        <a:pt x="23" y="396"/>
                      </a:lnTo>
                      <a:lnTo>
                        <a:pt x="17" y="396"/>
                      </a:lnTo>
                      <a:lnTo>
                        <a:pt x="17" y="389"/>
                      </a:lnTo>
                      <a:lnTo>
                        <a:pt x="17" y="385"/>
                      </a:lnTo>
                      <a:lnTo>
                        <a:pt x="17" y="383"/>
                      </a:lnTo>
                      <a:lnTo>
                        <a:pt x="13" y="378"/>
                      </a:lnTo>
                      <a:lnTo>
                        <a:pt x="13" y="376"/>
                      </a:lnTo>
                      <a:lnTo>
                        <a:pt x="11" y="363"/>
                      </a:lnTo>
                      <a:lnTo>
                        <a:pt x="10" y="359"/>
                      </a:lnTo>
                      <a:lnTo>
                        <a:pt x="8" y="357"/>
                      </a:lnTo>
                      <a:lnTo>
                        <a:pt x="6" y="355"/>
                      </a:lnTo>
                      <a:lnTo>
                        <a:pt x="0" y="331"/>
                      </a:lnTo>
                      <a:lnTo>
                        <a:pt x="0" y="329"/>
                      </a:lnTo>
                      <a:lnTo>
                        <a:pt x="0" y="329"/>
                      </a:lnTo>
                      <a:lnTo>
                        <a:pt x="2" y="327"/>
                      </a:lnTo>
                      <a:lnTo>
                        <a:pt x="2" y="327"/>
                      </a:lnTo>
                      <a:lnTo>
                        <a:pt x="4" y="323"/>
                      </a:lnTo>
                      <a:lnTo>
                        <a:pt x="4" y="323"/>
                      </a:lnTo>
                      <a:lnTo>
                        <a:pt x="2" y="321"/>
                      </a:lnTo>
                      <a:lnTo>
                        <a:pt x="2" y="319"/>
                      </a:lnTo>
                      <a:lnTo>
                        <a:pt x="2" y="319"/>
                      </a:lnTo>
                      <a:lnTo>
                        <a:pt x="2" y="316"/>
                      </a:lnTo>
                      <a:lnTo>
                        <a:pt x="4" y="314"/>
                      </a:lnTo>
                      <a:lnTo>
                        <a:pt x="11" y="299"/>
                      </a:lnTo>
                      <a:lnTo>
                        <a:pt x="13" y="299"/>
                      </a:lnTo>
                      <a:lnTo>
                        <a:pt x="15" y="297"/>
                      </a:lnTo>
                      <a:lnTo>
                        <a:pt x="17" y="297"/>
                      </a:lnTo>
                      <a:lnTo>
                        <a:pt x="17" y="293"/>
                      </a:lnTo>
                      <a:lnTo>
                        <a:pt x="17" y="293"/>
                      </a:lnTo>
                      <a:lnTo>
                        <a:pt x="21" y="289"/>
                      </a:lnTo>
                      <a:lnTo>
                        <a:pt x="21" y="287"/>
                      </a:lnTo>
                      <a:lnTo>
                        <a:pt x="21" y="286"/>
                      </a:lnTo>
                      <a:lnTo>
                        <a:pt x="21" y="286"/>
                      </a:lnTo>
                      <a:lnTo>
                        <a:pt x="19" y="284"/>
                      </a:lnTo>
                      <a:lnTo>
                        <a:pt x="23" y="261"/>
                      </a:lnTo>
                      <a:lnTo>
                        <a:pt x="25" y="257"/>
                      </a:lnTo>
                      <a:lnTo>
                        <a:pt x="30" y="246"/>
                      </a:lnTo>
                      <a:lnTo>
                        <a:pt x="30" y="246"/>
                      </a:lnTo>
                      <a:lnTo>
                        <a:pt x="30" y="246"/>
                      </a:lnTo>
                      <a:lnTo>
                        <a:pt x="30" y="244"/>
                      </a:lnTo>
                      <a:lnTo>
                        <a:pt x="30" y="244"/>
                      </a:lnTo>
                      <a:lnTo>
                        <a:pt x="30" y="244"/>
                      </a:lnTo>
                      <a:lnTo>
                        <a:pt x="30" y="244"/>
                      </a:lnTo>
                      <a:lnTo>
                        <a:pt x="32" y="242"/>
                      </a:lnTo>
                      <a:lnTo>
                        <a:pt x="32" y="242"/>
                      </a:lnTo>
                      <a:lnTo>
                        <a:pt x="34" y="240"/>
                      </a:lnTo>
                      <a:lnTo>
                        <a:pt x="34" y="240"/>
                      </a:lnTo>
                      <a:lnTo>
                        <a:pt x="34" y="235"/>
                      </a:lnTo>
                      <a:lnTo>
                        <a:pt x="34" y="235"/>
                      </a:lnTo>
                      <a:lnTo>
                        <a:pt x="34" y="235"/>
                      </a:lnTo>
                      <a:lnTo>
                        <a:pt x="36" y="235"/>
                      </a:lnTo>
                      <a:lnTo>
                        <a:pt x="36" y="235"/>
                      </a:lnTo>
                      <a:lnTo>
                        <a:pt x="36" y="235"/>
                      </a:lnTo>
                      <a:lnTo>
                        <a:pt x="36" y="235"/>
                      </a:lnTo>
                      <a:lnTo>
                        <a:pt x="40" y="231"/>
                      </a:lnTo>
                      <a:lnTo>
                        <a:pt x="42" y="229"/>
                      </a:lnTo>
                      <a:lnTo>
                        <a:pt x="45" y="227"/>
                      </a:lnTo>
                      <a:lnTo>
                        <a:pt x="47" y="227"/>
                      </a:lnTo>
                      <a:lnTo>
                        <a:pt x="47" y="227"/>
                      </a:lnTo>
                      <a:lnTo>
                        <a:pt x="49" y="225"/>
                      </a:lnTo>
                      <a:lnTo>
                        <a:pt x="47" y="224"/>
                      </a:lnTo>
                      <a:lnTo>
                        <a:pt x="47" y="222"/>
                      </a:lnTo>
                      <a:lnTo>
                        <a:pt x="47" y="220"/>
                      </a:lnTo>
                      <a:lnTo>
                        <a:pt x="47" y="220"/>
                      </a:lnTo>
                      <a:lnTo>
                        <a:pt x="47" y="218"/>
                      </a:lnTo>
                      <a:lnTo>
                        <a:pt x="47" y="218"/>
                      </a:lnTo>
                      <a:lnTo>
                        <a:pt x="49" y="218"/>
                      </a:lnTo>
                      <a:lnTo>
                        <a:pt x="49" y="218"/>
                      </a:lnTo>
                      <a:lnTo>
                        <a:pt x="49" y="218"/>
                      </a:lnTo>
                      <a:lnTo>
                        <a:pt x="51" y="218"/>
                      </a:lnTo>
                      <a:lnTo>
                        <a:pt x="55" y="216"/>
                      </a:lnTo>
                      <a:lnTo>
                        <a:pt x="55" y="216"/>
                      </a:lnTo>
                      <a:lnTo>
                        <a:pt x="49" y="175"/>
                      </a:lnTo>
                      <a:lnTo>
                        <a:pt x="47" y="173"/>
                      </a:lnTo>
                      <a:lnTo>
                        <a:pt x="47" y="173"/>
                      </a:lnTo>
                      <a:lnTo>
                        <a:pt x="47" y="173"/>
                      </a:lnTo>
                      <a:lnTo>
                        <a:pt x="47" y="173"/>
                      </a:lnTo>
                      <a:lnTo>
                        <a:pt x="47" y="171"/>
                      </a:lnTo>
                      <a:lnTo>
                        <a:pt x="49" y="171"/>
                      </a:lnTo>
                      <a:lnTo>
                        <a:pt x="49" y="171"/>
                      </a:lnTo>
                      <a:lnTo>
                        <a:pt x="47" y="165"/>
                      </a:lnTo>
                      <a:lnTo>
                        <a:pt x="47" y="163"/>
                      </a:lnTo>
                      <a:lnTo>
                        <a:pt x="47" y="163"/>
                      </a:lnTo>
                      <a:lnTo>
                        <a:pt x="45" y="163"/>
                      </a:lnTo>
                      <a:lnTo>
                        <a:pt x="45" y="163"/>
                      </a:lnTo>
                      <a:lnTo>
                        <a:pt x="45" y="163"/>
                      </a:lnTo>
                      <a:lnTo>
                        <a:pt x="43" y="160"/>
                      </a:lnTo>
                      <a:lnTo>
                        <a:pt x="43" y="158"/>
                      </a:lnTo>
                      <a:lnTo>
                        <a:pt x="43" y="156"/>
                      </a:lnTo>
                      <a:lnTo>
                        <a:pt x="42" y="156"/>
                      </a:lnTo>
                      <a:lnTo>
                        <a:pt x="40" y="156"/>
                      </a:lnTo>
                      <a:lnTo>
                        <a:pt x="38" y="156"/>
                      </a:lnTo>
                      <a:lnTo>
                        <a:pt x="38" y="156"/>
                      </a:lnTo>
                      <a:lnTo>
                        <a:pt x="36" y="154"/>
                      </a:lnTo>
                      <a:lnTo>
                        <a:pt x="36" y="154"/>
                      </a:lnTo>
                      <a:lnTo>
                        <a:pt x="36" y="154"/>
                      </a:lnTo>
                      <a:lnTo>
                        <a:pt x="36" y="152"/>
                      </a:lnTo>
                      <a:lnTo>
                        <a:pt x="36" y="152"/>
                      </a:lnTo>
                      <a:lnTo>
                        <a:pt x="36" y="148"/>
                      </a:lnTo>
                      <a:lnTo>
                        <a:pt x="36" y="147"/>
                      </a:lnTo>
                      <a:lnTo>
                        <a:pt x="38" y="147"/>
                      </a:lnTo>
                      <a:lnTo>
                        <a:pt x="40" y="143"/>
                      </a:lnTo>
                      <a:lnTo>
                        <a:pt x="40" y="141"/>
                      </a:lnTo>
                      <a:lnTo>
                        <a:pt x="43" y="141"/>
                      </a:lnTo>
                      <a:lnTo>
                        <a:pt x="43" y="139"/>
                      </a:lnTo>
                      <a:lnTo>
                        <a:pt x="43" y="137"/>
                      </a:lnTo>
                      <a:lnTo>
                        <a:pt x="43" y="137"/>
                      </a:lnTo>
                      <a:lnTo>
                        <a:pt x="42" y="137"/>
                      </a:lnTo>
                      <a:lnTo>
                        <a:pt x="40" y="135"/>
                      </a:lnTo>
                      <a:lnTo>
                        <a:pt x="40" y="135"/>
                      </a:lnTo>
                      <a:lnTo>
                        <a:pt x="40" y="133"/>
                      </a:lnTo>
                      <a:lnTo>
                        <a:pt x="40" y="133"/>
                      </a:lnTo>
                      <a:lnTo>
                        <a:pt x="42" y="132"/>
                      </a:lnTo>
                      <a:lnTo>
                        <a:pt x="42" y="132"/>
                      </a:lnTo>
                      <a:lnTo>
                        <a:pt x="43" y="132"/>
                      </a:lnTo>
                      <a:lnTo>
                        <a:pt x="43" y="128"/>
                      </a:lnTo>
                      <a:lnTo>
                        <a:pt x="42" y="128"/>
                      </a:lnTo>
                      <a:lnTo>
                        <a:pt x="42" y="126"/>
                      </a:lnTo>
                      <a:lnTo>
                        <a:pt x="43" y="124"/>
                      </a:lnTo>
                      <a:lnTo>
                        <a:pt x="43" y="124"/>
                      </a:lnTo>
                      <a:lnTo>
                        <a:pt x="42" y="122"/>
                      </a:lnTo>
                      <a:lnTo>
                        <a:pt x="40" y="118"/>
                      </a:lnTo>
                      <a:lnTo>
                        <a:pt x="36" y="117"/>
                      </a:lnTo>
                      <a:lnTo>
                        <a:pt x="36" y="117"/>
                      </a:lnTo>
                      <a:lnTo>
                        <a:pt x="36" y="113"/>
                      </a:lnTo>
                      <a:lnTo>
                        <a:pt x="36" y="113"/>
                      </a:lnTo>
                      <a:lnTo>
                        <a:pt x="38" y="111"/>
                      </a:lnTo>
                      <a:lnTo>
                        <a:pt x="38" y="111"/>
                      </a:lnTo>
                      <a:lnTo>
                        <a:pt x="38" y="109"/>
                      </a:lnTo>
                      <a:lnTo>
                        <a:pt x="38" y="109"/>
                      </a:lnTo>
                      <a:lnTo>
                        <a:pt x="36" y="109"/>
                      </a:lnTo>
                      <a:lnTo>
                        <a:pt x="36" y="107"/>
                      </a:lnTo>
                      <a:lnTo>
                        <a:pt x="36" y="107"/>
                      </a:lnTo>
                      <a:lnTo>
                        <a:pt x="36" y="107"/>
                      </a:lnTo>
                      <a:lnTo>
                        <a:pt x="36" y="107"/>
                      </a:lnTo>
                      <a:lnTo>
                        <a:pt x="34" y="107"/>
                      </a:lnTo>
                      <a:lnTo>
                        <a:pt x="34" y="105"/>
                      </a:lnTo>
                      <a:lnTo>
                        <a:pt x="34" y="103"/>
                      </a:lnTo>
                      <a:lnTo>
                        <a:pt x="36" y="102"/>
                      </a:lnTo>
                      <a:lnTo>
                        <a:pt x="38" y="98"/>
                      </a:lnTo>
                      <a:lnTo>
                        <a:pt x="38" y="98"/>
                      </a:lnTo>
                      <a:lnTo>
                        <a:pt x="38" y="98"/>
                      </a:lnTo>
                      <a:lnTo>
                        <a:pt x="36" y="94"/>
                      </a:lnTo>
                      <a:lnTo>
                        <a:pt x="36" y="92"/>
                      </a:lnTo>
                      <a:lnTo>
                        <a:pt x="36" y="88"/>
                      </a:lnTo>
                      <a:lnTo>
                        <a:pt x="38" y="88"/>
                      </a:lnTo>
                      <a:lnTo>
                        <a:pt x="36" y="86"/>
                      </a:lnTo>
                      <a:lnTo>
                        <a:pt x="34" y="85"/>
                      </a:lnTo>
                      <a:lnTo>
                        <a:pt x="34" y="83"/>
                      </a:lnTo>
                      <a:lnTo>
                        <a:pt x="34" y="75"/>
                      </a:lnTo>
                      <a:lnTo>
                        <a:pt x="34" y="73"/>
                      </a:lnTo>
                      <a:lnTo>
                        <a:pt x="34" y="71"/>
                      </a:lnTo>
                      <a:lnTo>
                        <a:pt x="34" y="70"/>
                      </a:lnTo>
                      <a:lnTo>
                        <a:pt x="36" y="68"/>
                      </a:lnTo>
                      <a:lnTo>
                        <a:pt x="36" y="68"/>
                      </a:lnTo>
                      <a:lnTo>
                        <a:pt x="38" y="68"/>
                      </a:lnTo>
                      <a:lnTo>
                        <a:pt x="36" y="66"/>
                      </a:lnTo>
                      <a:lnTo>
                        <a:pt x="36" y="66"/>
                      </a:lnTo>
                      <a:lnTo>
                        <a:pt x="36" y="66"/>
                      </a:lnTo>
                      <a:lnTo>
                        <a:pt x="36" y="64"/>
                      </a:lnTo>
                      <a:lnTo>
                        <a:pt x="34" y="64"/>
                      </a:lnTo>
                      <a:lnTo>
                        <a:pt x="34" y="64"/>
                      </a:lnTo>
                      <a:lnTo>
                        <a:pt x="34" y="64"/>
                      </a:lnTo>
                      <a:lnTo>
                        <a:pt x="34" y="64"/>
                      </a:lnTo>
                      <a:lnTo>
                        <a:pt x="32" y="64"/>
                      </a:lnTo>
                      <a:lnTo>
                        <a:pt x="32" y="64"/>
                      </a:lnTo>
                      <a:lnTo>
                        <a:pt x="30" y="62"/>
                      </a:lnTo>
                      <a:lnTo>
                        <a:pt x="30" y="62"/>
                      </a:lnTo>
                      <a:lnTo>
                        <a:pt x="30" y="60"/>
                      </a:lnTo>
                      <a:lnTo>
                        <a:pt x="30" y="58"/>
                      </a:lnTo>
                      <a:lnTo>
                        <a:pt x="32" y="58"/>
                      </a:lnTo>
                      <a:lnTo>
                        <a:pt x="32" y="56"/>
                      </a:lnTo>
                      <a:lnTo>
                        <a:pt x="32" y="56"/>
                      </a:lnTo>
                      <a:lnTo>
                        <a:pt x="34" y="56"/>
                      </a:lnTo>
                      <a:lnTo>
                        <a:pt x="34" y="56"/>
                      </a:lnTo>
                      <a:lnTo>
                        <a:pt x="36" y="56"/>
                      </a:lnTo>
                      <a:lnTo>
                        <a:pt x="36" y="55"/>
                      </a:lnTo>
                      <a:lnTo>
                        <a:pt x="36" y="55"/>
                      </a:lnTo>
                      <a:lnTo>
                        <a:pt x="36" y="55"/>
                      </a:lnTo>
                      <a:lnTo>
                        <a:pt x="34" y="55"/>
                      </a:lnTo>
                      <a:lnTo>
                        <a:pt x="32" y="55"/>
                      </a:lnTo>
                      <a:lnTo>
                        <a:pt x="32" y="53"/>
                      </a:lnTo>
                      <a:lnTo>
                        <a:pt x="30" y="51"/>
                      </a:lnTo>
                      <a:lnTo>
                        <a:pt x="28" y="51"/>
                      </a:lnTo>
                      <a:lnTo>
                        <a:pt x="28" y="49"/>
                      </a:lnTo>
                      <a:lnTo>
                        <a:pt x="27" y="47"/>
                      </a:lnTo>
                      <a:lnTo>
                        <a:pt x="27" y="47"/>
                      </a:lnTo>
                      <a:lnTo>
                        <a:pt x="27" y="47"/>
                      </a:lnTo>
                      <a:lnTo>
                        <a:pt x="27" y="45"/>
                      </a:lnTo>
                      <a:lnTo>
                        <a:pt x="27" y="43"/>
                      </a:lnTo>
                      <a:lnTo>
                        <a:pt x="25" y="40"/>
                      </a:lnTo>
                      <a:lnTo>
                        <a:pt x="25" y="40"/>
                      </a:lnTo>
                      <a:lnTo>
                        <a:pt x="25" y="38"/>
                      </a:lnTo>
                      <a:lnTo>
                        <a:pt x="25" y="36"/>
                      </a:lnTo>
                      <a:lnTo>
                        <a:pt x="27" y="36"/>
                      </a:lnTo>
                      <a:lnTo>
                        <a:pt x="27" y="34"/>
                      </a:lnTo>
                      <a:lnTo>
                        <a:pt x="27" y="34"/>
                      </a:lnTo>
                      <a:lnTo>
                        <a:pt x="27" y="34"/>
                      </a:lnTo>
                      <a:lnTo>
                        <a:pt x="25" y="34"/>
                      </a:lnTo>
                      <a:lnTo>
                        <a:pt x="25" y="32"/>
                      </a:lnTo>
                      <a:lnTo>
                        <a:pt x="27" y="32"/>
                      </a:lnTo>
                      <a:lnTo>
                        <a:pt x="27" y="30"/>
                      </a:lnTo>
                      <a:lnTo>
                        <a:pt x="27" y="28"/>
                      </a:lnTo>
                      <a:lnTo>
                        <a:pt x="28" y="26"/>
                      </a:lnTo>
                      <a:lnTo>
                        <a:pt x="28" y="23"/>
                      </a:lnTo>
                      <a:lnTo>
                        <a:pt x="28" y="23"/>
                      </a:lnTo>
                      <a:lnTo>
                        <a:pt x="30" y="21"/>
                      </a:lnTo>
                      <a:lnTo>
                        <a:pt x="30" y="21"/>
                      </a:lnTo>
                      <a:lnTo>
                        <a:pt x="32" y="19"/>
                      </a:lnTo>
                      <a:lnTo>
                        <a:pt x="32" y="17"/>
                      </a:lnTo>
                      <a:lnTo>
                        <a:pt x="32" y="15"/>
                      </a:lnTo>
                      <a:lnTo>
                        <a:pt x="30" y="15"/>
                      </a:lnTo>
                      <a:lnTo>
                        <a:pt x="30" y="13"/>
                      </a:lnTo>
                      <a:lnTo>
                        <a:pt x="30" y="11"/>
                      </a:lnTo>
                      <a:lnTo>
                        <a:pt x="38" y="11"/>
                      </a:lnTo>
                      <a:lnTo>
                        <a:pt x="38" y="13"/>
                      </a:lnTo>
                      <a:lnTo>
                        <a:pt x="45" y="13"/>
                      </a:lnTo>
                      <a:lnTo>
                        <a:pt x="60" y="13"/>
                      </a:lnTo>
                      <a:lnTo>
                        <a:pt x="77" y="13"/>
                      </a:lnTo>
                      <a:lnTo>
                        <a:pt x="92" y="13"/>
                      </a:lnTo>
                      <a:lnTo>
                        <a:pt x="109" y="11"/>
                      </a:lnTo>
                      <a:lnTo>
                        <a:pt x="120" y="11"/>
                      </a:lnTo>
                      <a:lnTo>
                        <a:pt x="120" y="11"/>
                      </a:lnTo>
                      <a:lnTo>
                        <a:pt x="120" y="11"/>
                      </a:lnTo>
                      <a:lnTo>
                        <a:pt x="122" y="10"/>
                      </a:lnTo>
                      <a:lnTo>
                        <a:pt x="132" y="10"/>
                      </a:lnTo>
                      <a:lnTo>
                        <a:pt x="135" y="11"/>
                      </a:lnTo>
                      <a:lnTo>
                        <a:pt x="137" y="11"/>
                      </a:lnTo>
                      <a:lnTo>
                        <a:pt x="154" y="11"/>
                      </a:lnTo>
                      <a:lnTo>
                        <a:pt x="156" y="11"/>
                      </a:lnTo>
                      <a:lnTo>
                        <a:pt x="158" y="11"/>
                      </a:lnTo>
                      <a:lnTo>
                        <a:pt x="167" y="11"/>
                      </a:lnTo>
                      <a:lnTo>
                        <a:pt x="167" y="11"/>
                      </a:lnTo>
                      <a:lnTo>
                        <a:pt x="169" y="11"/>
                      </a:lnTo>
                      <a:lnTo>
                        <a:pt x="169" y="13"/>
                      </a:lnTo>
                      <a:lnTo>
                        <a:pt x="169" y="13"/>
                      </a:lnTo>
                      <a:lnTo>
                        <a:pt x="171" y="13"/>
                      </a:lnTo>
                      <a:lnTo>
                        <a:pt x="169" y="15"/>
                      </a:lnTo>
                      <a:lnTo>
                        <a:pt x="171" y="15"/>
                      </a:lnTo>
                      <a:lnTo>
                        <a:pt x="173" y="13"/>
                      </a:lnTo>
                      <a:lnTo>
                        <a:pt x="175" y="11"/>
                      </a:lnTo>
                      <a:lnTo>
                        <a:pt x="175" y="11"/>
                      </a:lnTo>
                      <a:lnTo>
                        <a:pt x="175" y="11"/>
                      </a:lnTo>
                      <a:lnTo>
                        <a:pt x="177" y="11"/>
                      </a:lnTo>
                      <a:lnTo>
                        <a:pt x="184" y="11"/>
                      </a:lnTo>
                      <a:lnTo>
                        <a:pt x="184" y="13"/>
                      </a:lnTo>
                      <a:lnTo>
                        <a:pt x="184" y="13"/>
                      </a:lnTo>
                      <a:lnTo>
                        <a:pt x="186" y="13"/>
                      </a:lnTo>
                      <a:lnTo>
                        <a:pt x="186" y="13"/>
                      </a:lnTo>
                      <a:lnTo>
                        <a:pt x="186" y="13"/>
                      </a:lnTo>
                      <a:lnTo>
                        <a:pt x="186" y="15"/>
                      </a:lnTo>
                      <a:lnTo>
                        <a:pt x="186" y="15"/>
                      </a:lnTo>
                      <a:lnTo>
                        <a:pt x="186" y="15"/>
                      </a:lnTo>
                      <a:lnTo>
                        <a:pt x="188" y="19"/>
                      </a:lnTo>
                      <a:lnTo>
                        <a:pt x="190" y="17"/>
                      </a:lnTo>
                      <a:lnTo>
                        <a:pt x="192" y="17"/>
                      </a:lnTo>
                      <a:lnTo>
                        <a:pt x="192" y="15"/>
                      </a:lnTo>
                      <a:lnTo>
                        <a:pt x="192" y="13"/>
                      </a:lnTo>
                      <a:lnTo>
                        <a:pt x="194" y="13"/>
                      </a:lnTo>
                      <a:lnTo>
                        <a:pt x="197" y="13"/>
                      </a:lnTo>
                      <a:lnTo>
                        <a:pt x="197" y="13"/>
                      </a:lnTo>
                      <a:lnTo>
                        <a:pt x="197" y="13"/>
                      </a:lnTo>
                      <a:lnTo>
                        <a:pt x="199" y="11"/>
                      </a:lnTo>
                      <a:lnTo>
                        <a:pt x="199" y="11"/>
                      </a:lnTo>
                      <a:lnTo>
                        <a:pt x="201" y="11"/>
                      </a:lnTo>
                      <a:lnTo>
                        <a:pt x="201" y="10"/>
                      </a:lnTo>
                      <a:lnTo>
                        <a:pt x="203" y="10"/>
                      </a:lnTo>
                      <a:lnTo>
                        <a:pt x="203" y="8"/>
                      </a:lnTo>
                      <a:lnTo>
                        <a:pt x="203" y="6"/>
                      </a:lnTo>
                      <a:lnTo>
                        <a:pt x="205" y="4"/>
                      </a:lnTo>
                      <a:lnTo>
                        <a:pt x="205" y="4"/>
                      </a:lnTo>
                      <a:lnTo>
                        <a:pt x="207" y="6"/>
                      </a:lnTo>
                      <a:lnTo>
                        <a:pt x="209" y="8"/>
                      </a:lnTo>
                      <a:lnTo>
                        <a:pt x="212" y="4"/>
                      </a:lnTo>
                      <a:lnTo>
                        <a:pt x="212" y="4"/>
                      </a:lnTo>
                      <a:lnTo>
                        <a:pt x="212" y="2"/>
                      </a:lnTo>
                      <a:lnTo>
                        <a:pt x="212" y="2"/>
                      </a:lnTo>
                      <a:lnTo>
                        <a:pt x="212" y="2"/>
                      </a:lnTo>
                      <a:lnTo>
                        <a:pt x="212" y="0"/>
                      </a:lnTo>
                      <a:lnTo>
                        <a:pt x="222"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49">
                  <a:extLst>
                    <a:ext uri="{FF2B5EF4-FFF2-40B4-BE49-F238E27FC236}">
                      <a16:creationId xmlns:a16="http://schemas.microsoft.com/office/drawing/2014/main" id="{FC1F237C-6F7A-4D45-BAB5-EDB85AC0300F}"/>
                    </a:ext>
                  </a:extLst>
                </p:cNvPr>
                <p:cNvSpPr>
                  <a:spLocks/>
                </p:cNvSpPr>
                <p:nvPr/>
              </p:nvSpPr>
              <p:spPr bwMode="auto">
                <a:xfrm>
                  <a:off x="323850" y="1704975"/>
                  <a:ext cx="423862" cy="317500"/>
                </a:xfrm>
                <a:custGeom>
                  <a:avLst/>
                  <a:gdLst>
                    <a:gd name="T0" fmla="*/ 282 w 534"/>
                    <a:gd name="T1" fmla="*/ 45 h 400"/>
                    <a:gd name="T2" fmla="*/ 308 w 534"/>
                    <a:gd name="T3" fmla="*/ 47 h 400"/>
                    <a:gd name="T4" fmla="*/ 329 w 534"/>
                    <a:gd name="T5" fmla="*/ 42 h 400"/>
                    <a:gd name="T6" fmla="*/ 355 w 534"/>
                    <a:gd name="T7" fmla="*/ 38 h 400"/>
                    <a:gd name="T8" fmla="*/ 382 w 534"/>
                    <a:gd name="T9" fmla="*/ 47 h 400"/>
                    <a:gd name="T10" fmla="*/ 414 w 534"/>
                    <a:gd name="T11" fmla="*/ 23 h 400"/>
                    <a:gd name="T12" fmla="*/ 438 w 534"/>
                    <a:gd name="T13" fmla="*/ 28 h 400"/>
                    <a:gd name="T14" fmla="*/ 451 w 534"/>
                    <a:gd name="T15" fmla="*/ 55 h 400"/>
                    <a:gd name="T16" fmla="*/ 472 w 534"/>
                    <a:gd name="T17" fmla="*/ 92 h 400"/>
                    <a:gd name="T18" fmla="*/ 472 w 534"/>
                    <a:gd name="T19" fmla="*/ 105 h 400"/>
                    <a:gd name="T20" fmla="*/ 468 w 534"/>
                    <a:gd name="T21" fmla="*/ 126 h 400"/>
                    <a:gd name="T22" fmla="*/ 487 w 534"/>
                    <a:gd name="T23" fmla="*/ 143 h 400"/>
                    <a:gd name="T24" fmla="*/ 509 w 534"/>
                    <a:gd name="T25" fmla="*/ 184 h 400"/>
                    <a:gd name="T26" fmla="*/ 500 w 534"/>
                    <a:gd name="T27" fmla="*/ 205 h 400"/>
                    <a:gd name="T28" fmla="*/ 521 w 534"/>
                    <a:gd name="T29" fmla="*/ 256 h 400"/>
                    <a:gd name="T30" fmla="*/ 526 w 534"/>
                    <a:gd name="T31" fmla="*/ 290 h 400"/>
                    <a:gd name="T32" fmla="*/ 519 w 534"/>
                    <a:gd name="T33" fmla="*/ 310 h 400"/>
                    <a:gd name="T34" fmla="*/ 492 w 534"/>
                    <a:gd name="T35" fmla="*/ 314 h 400"/>
                    <a:gd name="T36" fmla="*/ 509 w 534"/>
                    <a:gd name="T37" fmla="*/ 338 h 400"/>
                    <a:gd name="T38" fmla="*/ 494 w 534"/>
                    <a:gd name="T39" fmla="*/ 370 h 400"/>
                    <a:gd name="T40" fmla="*/ 457 w 534"/>
                    <a:gd name="T41" fmla="*/ 372 h 400"/>
                    <a:gd name="T42" fmla="*/ 444 w 534"/>
                    <a:gd name="T43" fmla="*/ 395 h 400"/>
                    <a:gd name="T44" fmla="*/ 425 w 534"/>
                    <a:gd name="T45" fmla="*/ 395 h 400"/>
                    <a:gd name="T46" fmla="*/ 402 w 534"/>
                    <a:gd name="T47" fmla="*/ 387 h 400"/>
                    <a:gd name="T48" fmla="*/ 406 w 534"/>
                    <a:gd name="T49" fmla="*/ 348 h 400"/>
                    <a:gd name="T50" fmla="*/ 400 w 534"/>
                    <a:gd name="T51" fmla="*/ 321 h 400"/>
                    <a:gd name="T52" fmla="*/ 391 w 534"/>
                    <a:gd name="T53" fmla="*/ 308 h 400"/>
                    <a:gd name="T54" fmla="*/ 376 w 534"/>
                    <a:gd name="T55" fmla="*/ 305 h 400"/>
                    <a:gd name="T56" fmla="*/ 344 w 534"/>
                    <a:gd name="T57" fmla="*/ 306 h 400"/>
                    <a:gd name="T58" fmla="*/ 318 w 534"/>
                    <a:gd name="T59" fmla="*/ 312 h 400"/>
                    <a:gd name="T60" fmla="*/ 322 w 534"/>
                    <a:gd name="T61" fmla="*/ 278 h 400"/>
                    <a:gd name="T62" fmla="*/ 314 w 534"/>
                    <a:gd name="T63" fmla="*/ 244 h 400"/>
                    <a:gd name="T64" fmla="*/ 299 w 534"/>
                    <a:gd name="T65" fmla="*/ 226 h 400"/>
                    <a:gd name="T66" fmla="*/ 209 w 534"/>
                    <a:gd name="T67" fmla="*/ 205 h 400"/>
                    <a:gd name="T68" fmla="*/ 179 w 534"/>
                    <a:gd name="T69" fmla="*/ 224 h 400"/>
                    <a:gd name="T70" fmla="*/ 168 w 534"/>
                    <a:gd name="T71" fmla="*/ 243 h 400"/>
                    <a:gd name="T72" fmla="*/ 143 w 534"/>
                    <a:gd name="T73" fmla="*/ 265 h 400"/>
                    <a:gd name="T74" fmla="*/ 139 w 534"/>
                    <a:gd name="T75" fmla="*/ 256 h 400"/>
                    <a:gd name="T76" fmla="*/ 128 w 534"/>
                    <a:gd name="T77" fmla="*/ 248 h 400"/>
                    <a:gd name="T78" fmla="*/ 121 w 534"/>
                    <a:gd name="T79" fmla="*/ 241 h 400"/>
                    <a:gd name="T80" fmla="*/ 102 w 534"/>
                    <a:gd name="T81" fmla="*/ 231 h 400"/>
                    <a:gd name="T82" fmla="*/ 104 w 534"/>
                    <a:gd name="T83" fmla="*/ 207 h 400"/>
                    <a:gd name="T84" fmla="*/ 94 w 534"/>
                    <a:gd name="T85" fmla="*/ 207 h 400"/>
                    <a:gd name="T86" fmla="*/ 77 w 534"/>
                    <a:gd name="T87" fmla="*/ 188 h 400"/>
                    <a:gd name="T88" fmla="*/ 66 w 534"/>
                    <a:gd name="T89" fmla="*/ 188 h 400"/>
                    <a:gd name="T90" fmla="*/ 59 w 534"/>
                    <a:gd name="T91" fmla="*/ 184 h 400"/>
                    <a:gd name="T92" fmla="*/ 38 w 534"/>
                    <a:gd name="T93" fmla="*/ 160 h 400"/>
                    <a:gd name="T94" fmla="*/ 36 w 534"/>
                    <a:gd name="T95" fmla="*/ 143 h 400"/>
                    <a:gd name="T96" fmla="*/ 30 w 534"/>
                    <a:gd name="T97" fmla="*/ 149 h 400"/>
                    <a:gd name="T98" fmla="*/ 27 w 534"/>
                    <a:gd name="T99" fmla="*/ 141 h 400"/>
                    <a:gd name="T100" fmla="*/ 21 w 534"/>
                    <a:gd name="T101" fmla="*/ 132 h 400"/>
                    <a:gd name="T102" fmla="*/ 29 w 534"/>
                    <a:gd name="T103" fmla="*/ 121 h 400"/>
                    <a:gd name="T104" fmla="*/ 12 w 534"/>
                    <a:gd name="T105" fmla="*/ 126 h 400"/>
                    <a:gd name="T106" fmla="*/ 2 w 534"/>
                    <a:gd name="T107" fmla="*/ 134 h 400"/>
                    <a:gd name="T108" fmla="*/ 55 w 534"/>
                    <a:gd name="T109" fmla="*/ 79 h 400"/>
                    <a:gd name="T110" fmla="*/ 87 w 534"/>
                    <a:gd name="T111" fmla="*/ 74 h 400"/>
                    <a:gd name="T112" fmla="*/ 98 w 534"/>
                    <a:gd name="T113" fmla="*/ 49 h 400"/>
                    <a:gd name="T114" fmla="*/ 92 w 534"/>
                    <a:gd name="T115" fmla="*/ 30 h 400"/>
                    <a:gd name="T116" fmla="*/ 126 w 534"/>
                    <a:gd name="T117" fmla="*/ 2 h 400"/>
                    <a:gd name="T118" fmla="*/ 147 w 534"/>
                    <a:gd name="T119" fmla="*/ 8 h 400"/>
                    <a:gd name="T120" fmla="*/ 175 w 534"/>
                    <a:gd name="T121" fmla="*/ 17 h 400"/>
                    <a:gd name="T122" fmla="*/ 228 w 534"/>
                    <a:gd name="T123" fmla="*/ 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400">
                      <a:moveTo>
                        <a:pt x="267" y="21"/>
                      </a:moveTo>
                      <a:lnTo>
                        <a:pt x="267" y="21"/>
                      </a:lnTo>
                      <a:lnTo>
                        <a:pt x="263" y="21"/>
                      </a:lnTo>
                      <a:lnTo>
                        <a:pt x="261" y="23"/>
                      </a:lnTo>
                      <a:lnTo>
                        <a:pt x="261" y="25"/>
                      </a:lnTo>
                      <a:lnTo>
                        <a:pt x="261" y="27"/>
                      </a:lnTo>
                      <a:lnTo>
                        <a:pt x="261" y="28"/>
                      </a:lnTo>
                      <a:lnTo>
                        <a:pt x="261" y="32"/>
                      </a:lnTo>
                      <a:lnTo>
                        <a:pt x="260" y="34"/>
                      </a:lnTo>
                      <a:lnTo>
                        <a:pt x="258" y="36"/>
                      </a:lnTo>
                      <a:lnTo>
                        <a:pt x="260" y="38"/>
                      </a:lnTo>
                      <a:lnTo>
                        <a:pt x="260" y="40"/>
                      </a:lnTo>
                      <a:lnTo>
                        <a:pt x="265" y="42"/>
                      </a:lnTo>
                      <a:lnTo>
                        <a:pt x="265" y="44"/>
                      </a:lnTo>
                      <a:lnTo>
                        <a:pt x="269" y="47"/>
                      </a:lnTo>
                      <a:lnTo>
                        <a:pt x="271" y="49"/>
                      </a:lnTo>
                      <a:lnTo>
                        <a:pt x="273" y="49"/>
                      </a:lnTo>
                      <a:lnTo>
                        <a:pt x="275" y="51"/>
                      </a:lnTo>
                      <a:lnTo>
                        <a:pt x="276" y="51"/>
                      </a:lnTo>
                      <a:lnTo>
                        <a:pt x="278" y="49"/>
                      </a:lnTo>
                      <a:lnTo>
                        <a:pt x="278" y="49"/>
                      </a:lnTo>
                      <a:lnTo>
                        <a:pt x="280" y="49"/>
                      </a:lnTo>
                      <a:lnTo>
                        <a:pt x="282" y="47"/>
                      </a:lnTo>
                      <a:lnTo>
                        <a:pt x="282" y="45"/>
                      </a:lnTo>
                      <a:lnTo>
                        <a:pt x="282" y="44"/>
                      </a:lnTo>
                      <a:lnTo>
                        <a:pt x="284" y="44"/>
                      </a:lnTo>
                      <a:lnTo>
                        <a:pt x="284" y="44"/>
                      </a:lnTo>
                      <a:lnTo>
                        <a:pt x="284" y="44"/>
                      </a:lnTo>
                      <a:lnTo>
                        <a:pt x="286" y="42"/>
                      </a:lnTo>
                      <a:lnTo>
                        <a:pt x="286" y="42"/>
                      </a:lnTo>
                      <a:lnTo>
                        <a:pt x="288" y="40"/>
                      </a:lnTo>
                      <a:lnTo>
                        <a:pt x="290" y="40"/>
                      </a:lnTo>
                      <a:lnTo>
                        <a:pt x="290" y="36"/>
                      </a:lnTo>
                      <a:lnTo>
                        <a:pt x="290" y="34"/>
                      </a:lnTo>
                      <a:lnTo>
                        <a:pt x="291" y="34"/>
                      </a:lnTo>
                      <a:lnTo>
                        <a:pt x="293" y="34"/>
                      </a:lnTo>
                      <a:lnTo>
                        <a:pt x="295" y="34"/>
                      </a:lnTo>
                      <a:lnTo>
                        <a:pt x="297" y="34"/>
                      </a:lnTo>
                      <a:lnTo>
                        <a:pt x="299" y="34"/>
                      </a:lnTo>
                      <a:lnTo>
                        <a:pt x="301" y="34"/>
                      </a:lnTo>
                      <a:lnTo>
                        <a:pt x="303" y="40"/>
                      </a:lnTo>
                      <a:lnTo>
                        <a:pt x="305" y="42"/>
                      </a:lnTo>
                      <a:lnTo>
                        <a:pt x="307" y="42"/>
                      </a:lnTo>
                      <a:lnTo>
                        <a:pt x="308" y="44"/>
                      </a:lnTo>
                      <a:lnTo>
                        <a:pt x="308" y="45"/>
                      </a:lnTo>
                      <a:lnTo>
                        <a:pt x="308" y="45"/>
                      </a:lnTo>
                      <a:lnTo>
                        <a:pt x="308" y="47"/>
                      </a:lnTo>
                      <a:lnTo>
                        <a:pt x="308" y="47"/>
                      </a:lnTo>
                      <a:lnTo>
                        <a:pt x="308" y="47"/>
                      </a:lnTo>
                      <a:lnTo>
                        <a:pt x="310" y="51"/>
                      </a:lnTo>
                      <a:lnTo>
                        <a:pt x="312" y="55"/>
                      </a:lnTo>
                      <a:lnTo>
                        <a:pt x="314" y="59"/>
                      </a:lnTo>
                      <a:lnTo>
                        <a:pt x="318" y="59"/>
                      </a:lnTo>
                      <a:lnTo>
                        <a:pt x="320" y="57"/>
                      </a:lnTo>
                      <a:lnTo>
                        <a:pt x="320" y="57"/>
                      </a:lnTo>
                      <a:lnTo>
                        <a:pt x="322" y="55"/>
                      </a:lnTo>
                      <a:lnTo>
                        <a:pt x="322" y="53"/>
                      </a:lnTo>
                      <a:lnTo>
                        <a:pt x="322" y="53"/>
                      </a:lnTo>
                      <a:lnTo>
                        <a:pt x="323" y="51"/>
                      </a:lnTo>
                      <a:lnTo>
                        <a:pt x="325" y="51"/>
                      </a:lnTo>
                      <a:lnTo>
                        <a:pt x="325" y="51"/>
                      </a:lnTo>
                      <a:lnTo>
                        <a:pt x="325" y="49"/>
                      </a:lnTo>
                      <a:lnTo>
                        <a:pt x="325" y="47"/>
                      </a:lnTo>
                      <a:lnTo>
                        <a:pt x="327" y="47"/>
                      </a:lnTo>
                      <a:lnTo>
                        <a:pt x="329" y="45"/>
                      </a:lnTo>
                      <a:lnTo>
                        <a:pt x="329" y="45"/>
                      </a:lnTo>
                      <a:lnTo>
                        <a:pt x="329" y="45"/>
                      </a:lnTo>
                      <a:lnTo>
                        <a:pt x="329" y="44"/>
                      </a:lnTo>
                      <a:lnTo>
                        <a:pt x="329" y="44"/>
                      </a:lnTo>
                      <a:lnTo>
                        <a:pt x="329" y="44"/>
                      </a:lnTo>
                      <a:lnTo>
                        <a:pt x="329" y="42"/>
                      </a:lnTo>
                      <a:lnTo>
                        <a:pt x="329" y="42"/>
                      </a:lnTo>
                      <a:lnTo>
                        <a:pt x="331" y="40"/>
                      </a:lnTo>
                      <a:lnTo>
                        <a:pt x="335" y="42"/>
                      </a:lnTo>
                      <a:lnTo>
                        <a:pt x="335" y="40"/>
                      </a:lnTo>
                      <a:lnTo>
                        <a:pt x="338" y="38"/>
                      </a:lnTo>
                      <a:lnTo>
                        <a:pt x="338" y="36"/>
                      </a:lnTo>
                      <a:lnTo>
                        <a:pt x="338" y="38"/>
                      </a:lnTo>
                      <a:lnTo>
                        <a:pt x="340" y="38"/>
                      </a:lnTo>
                      <a:lnTo>
                        <a:pt x="340" y="38"/>
                      </a:lnTo>
                      <a:lnTo>
                        <a:pt x="340" y="36"/>
                      </a:lnTo>
                      <a:lnTo>
                        <a:pt x="340" y="36"/>
                      </a:lnTo>
                      <a:lnTo>
                        <a:pt x="342" y="36"/>
                      </a:lnTo>
                      <a:lnTo>
                        <a:pt x="342" y="34"/>
                      </a:lnTo>
                      <a:lnTo>
                        <a:pt x="342" y="34"/>
                      </a:lnTo>
                      <a:lnTo>
                        <a:pt x="344" y="36"/>
                      </a:lnTo>
                      <a:lnTo>
                        <a:pt x="344" y="36"/>
                      </a:lnTo>
                      <a:lnTo>
                        <a:pt x="344" y="36"/>
                      </a:lnTo>
                      <a:lnTo>
                        <a:pt x="344" y="34"/>
                      </a:lnTo>
                      <a:lnTo>
                        <a:pt x="346" y="34"/>
                      </a:lnTo>
                      <a:lnTo>
                        <a:pt x="348" y="34"/>
                      </a:lnTo>
                      <a:lnTo>
                        <a:pt x="348" y="34"/>
                      </a:lnTo>
                      <a:lnTo>
                        <a:pt x="348" y="34"/>
                      </a:lnTo>
                      <a:lnTo>
                        <a:pt x="350" y="36"/>
                      </a:lnTo>
                      <a:lnTo>
                        <a:pt x="353" y="36"/>
                      </a:lnTo>
                      <a:lnTo>
                        <a:pt x="355" y="38"/>
                      </a:lnTo>
                      <a:lnTo>
                        <a:pt x="355" y="36"/>
                      </a:lnTo>
                      <a:lnTo>
                        <a:pt x="357" y="38"/>
                      </a:lnTo>
                      <a:lnTo>
                        <a:pt x="357" y="38"/>
                      </a:lnTo>
                      <a:lnTo>
                        <a:pt x="359" y="38"/>
                      </a:lnTo>
                      <a:lnTo>
                        <a:pt x="359" y="38"/>
                      </a:lnTo>
                      <a:lnTo>
                        <a:pt x="359" y="40"/>
                      </a:lnTo>
                      <a:lnTo>
                        <a:pt x="361" y="40"/>
                      </a:lnTo>
                      <a:lnTo>
                        <a:pt x="361" y="40"/>
                      </a:lnTo>
                      <a:lnTo>
                        <a:pt x="363" y="40"/>
                      </a:lnTo>
                      <a:lnTo>
                        <a:pt x="365" y="40"/>
                      </a:lnTo>
                      <a:lnTo>
                        <a:pt x="365" y="42"/>
                      </a:lnTo>
                      <a:lnTo>
                        <a:pt x="367" y="42"/>
                      </a:lnTo>
                      <a:lnTo>
                        <a:pt x="368" y="44"/>
                      </a:lnTo>
                      <a:lnTo>
                        <a:pt x="370" y="44"/>
                      </a:lnTo>
                      <a:lnTo>
                        <a:pt x="372" y="44"/>
                      </a:lnTo>
                      <a:lnTo>
                        <a:pt x="374" y="45"/>
                      </a:lnTo>
                      <a:lnTo>
                        <a:pt x="376" y="45"/>
                      </a:lnTo>
                      <a:lnTo>
                        <a:pt x="376" y="45"/>
                      </a:lnTo>
                      <a:lnTo>
                        <a:pt x="378" y="45"/>
                      </a:lnTo>
                      <a:lnTo>
                        <a:pt x="378" y="45"/>
                      </a:lnTo>
                      <a:lnTo>
                        <a:pt x="378" y="45"/>
                      </a:lnTo>
                      <a:lnTo>
                        <a:pt x="380" y="47"/>
                      </a:lnTo>
                      <a:lnTo>
                        <a:pt x="380" y="47"/>
                      </a:lnTo>
                      <a:lnTo>
                        <a:pt x="382" y="47"/>
                      </a:lnTo>
                      <a:lnTo>
                        <a:pt x="385" y="47"/>
                      </a:lnTo>
                      <a:lnTo>
                        <a:pt x="387" y="45"/>
                      </a:lnTo>
                      <a:lnTo>
                        <a:pt x="389" y="45"/>
                      </a:lnTo>
                      <a:lnTo>
                        <a:pt x="389" y="44"/>
                      </a:lnTo>
                      <a:lnTo>
                        <a:pt x="389" y="42"/>
                      </a:lnTo>
                      <a:lnTo>
                        <a:pt x="389" y="40"/>
                      </a:lnTo>
                      <a:lnTo>
                        <a:pt x="391" y="40"/>
                      </a:lnTo>
                      <a:lnTo>
                        <a:pt x="393" y="38"/>
                      </a:lnTo>
                      <a:lnTo>
                        <a:pt x="400" y="34"/>
                      </a:lnTo>
                      <a:lnTo>
                        <a:pt x="402" y="34"/>
                      </a:lnTo>
                      <a:lnTo>
                        <a:pt x="404" y="32"/>
                      </a:lnTo>
                      <a:lnTo>
                        <a:pt x="406" y="30"/>
                      </a:lnTo>
                      <a:lnTo>
                        <a:pt x="408" y="30"/>
                      </a:lnTo>
                      <a:lnTo>
                        <a:pt x="412" y="32"/>
                      </a:lnTo>
                      <a:lnTo>
                        <a:pt x="414" y="30"/>
                      </a:lnTo>
                      <a:lnTo>
                        <a:pt x="414" y="28"/>
                      </a:lnTo>
                      <a:lnTo>
                        <a:pt x="414" y="27"/>
                      </a:lnTo>
                      <a:lnTo>
                        <a:pt x="414" y="27"/>
                      </a:lnTo>
                      <a:lnTo>
                        <a:pt x="415" y="27"/>
                      </a:lnTo>
                      <a:lnTo>
                        <a:pt x="415" y="25"/>
                      </a:lnTo>
                      <a:lnTo>
                        <a:pt x="415" y="23"/>
                      </a:lnTo>
                      <a:lnTo>
                        <a:pt x="415" y="23"/>
                      </a:lnTo>
                      <a:lnTo>
                        <a:pt x="414" y="23"/>
                      </a:lnTo>
                      <a:lnTo>
                        <a:pt x="414" y="23"/>
                      </a:lnTo>
                      <a:lnTo>
                        <a:pt x="414" y="21"/>
                      </a:lnTo>
                      <a:lnTo>
                        <a:pt x="414" y="21"/>
                      </a:lnTo>
                      <a:lnTo>
                        <a:pt x="414" y="21"/>
                      </a:lnTo>
                      <a:lnTo>
                        <a:pt x="410" y="19"/>
                      </a:lnTo>
                      <a:lnTo>
                        <a:pt x="410" y="19"/>
                      </a:lnTo>
                      <a:lnTo>
                        <a:pt x="408" y="17"/>
                      </a:lnTo>
                      <a:lnTo>
                        <a:pt x="408" y="17"/>
                      </a:lnTo>
                      <a:lnTo>
                        <a:pt x="410" y="15"/>
                      </a:lnTo>
                      <a:lnTo>
                        <a:pt x="412" y="13"/>
                      </a:lnTo>
                      <a:lnTo>
                        <a:pt x="414" y="13"/>
                      </a:lnTo>
                      <a:lnTo>
                        <a:pt x="415" y="13"/>
                      </a:lnTo>
                      <a:lnTo>
                        <a:pt x="415" y="13"/>
                      </a:lnTo>
                      <a:lnTo>
                        <a:pt x="417" y="13"/>
                      </a:lnTo>
                      <a:lnTo>
                        <a:pt x="417" y="13"/>
                      </a:lnTo>
                      <a:lnTo>
                        <a:pt x="417" y="13"/>
                      </a:lnTo>
                      <a:lnTo>
                        <a:pt x="419" y="13"/>
                      </a:lnTo>
                      <a:lnTo>
                        <a:pt x="425" y="15"/>
                      </a:lnTo>
                      <a:lnTo>
                        <a:pt x="427" y="15"/>
                      </a:lnTo>
                      <a:lnTo>
                        <a:pt x="438" y="21"/>
                      </a:lnTo>
                      <a:lnTo>
                        <a:pt x="440" y="23"/>
                      </a:lnTo>
                      <a:lnTo>
                        <a:pt x="440" y="25"/>
                      </a:lnTo>
                      <a:lnTo>
                        <a:pt x="440" y="27"/>
                      </a:lnTo>
                      <a:lnTo>
                        <a:pt x="440" y="28"/>
                      </a:lnTo>
                      <a:lnTo>
                        <a:pt x="438" y="28"/>
                      </a:lnTo>
                      <a:lnTo>
                        <a:pt x="438" y="30"/>
                      </a:lnTo>
                      <a:lnTo>
                        <a:pt x="438" y="32"/>
                      </a:lnTo>
                      <a:lnTo>
                        <a:pt x="438" y="34"/>
                      </a:lnTo>
                      <a:lnTo>
                        <a:pt x="438" y="34"/>
                      </a:lnTo>
                      <a:lnTo>
                        <a:pt x="440" y="36"/>
                      </a:lnTo>
                      <a:lnTo>
                        <a:pt x="440" y="36"/>
                      </a:lnTo>
                      <a:lnTo>
                        <a:pt x="440" y="36"/>
                      </a:lnTo>
                      <a:lnTo>
                        <a:pt x="442" y="36"/>
                      </a:lnTo>
                      <a:lnTo>
                        <a:pt x="444" y="36"/>
                      </a:lnTo>
                      <a:lnTo>
                        <a:pt x="444" y="38"/>
                      </a:lnTo>
                      <a:lnTo>
                        <a:pt x="445" y="40"/>
                      </a:lnTo>
                      <a:lnTo>
                        <a:pt x="444" y="40"/>
                      </a:lnTo>
                      <a:lnTo>
                        <a:pt x="444" y="44"/>
                      </a:lnTo>
                      <a:lnTo>
                        <a:pt x="444" y="45"/>
                      </a:lnTo>
                      <a:lnTo>
                        <a:pt x="444" y="47"/>
                      </a:lnTo>
                      <a:lnTo>
                        <a:pt x="445" y="47"/>
                      </a:lnTo>
                      <a:lnTo>
                        <a:pt x="445" y="47"/>
                      </a:lnTo>
                      <a:lnTo>
                        <a:pt x="447" y="47"/>
                      </a:lnTo>
                      <a:lnTo>
                        <a:pt x="449" y="47"/>
                      </a:lnTo>
                      <a:lnTo>
                        <a:pt x="451" y="49"/>
                      </a:lnTo>
                      <a:lnTo>
                        <a:pt x="451" y="51"/>
                      </a:lnTo>
                      <a:lnTo>
                        <a:pt x="451" y="51"/>
                      </a:lnTo>
                      <a:lnTo>
                        <a:pt x="451" y="53"/>
                      </a:lnTo>
                      <a:lnTo>
                        <a:pt x="451" y="55"/>
                      </a:lnTo>
                      <a:lnTo>
                        <a:pt x="451" y="55"/>
                      </a:lnTo>
                      <a:lnTo>
                        <a:pt x="453" y="55"/>
                      </a:lnTo>
                      <a:lnTo>
                        <a:pt x="453" y="57"/>
                      </a:lnTo>
                      <a:lnTo>
                        <a:pt x="449" y="75"/>
                      </a:lnTo>
                      <a:lnTo>
                        <a:pt x="449" y="75"/>
                      </a:lnTo>
                      <a:lnTo>
                        <a:pt x="451" y="75"/>
                      </a:lnTo>
                      <a:lnTo>
                        <a:pt x="453" y="75"/>
                      </a:lnTo>
                      <a:lnTo>
                        <a:pt x="453" y="77"/>
                      </a:lnTo>
                      <a:lnTo>
                        <a:pt x="455" y="75"/>
                      </a:lnTo>
                      <a:lnTo>
                        <a:pt x="457" y="75"/>
                      </a:lnTo>
                      <a:lnTo>
                        <a:pt x="457" y="75"/>
                      </a:lnTo>
                      <a:lnTo>
                        <a:pt x="459" y="75"/>
                      </a:lnTo>
                      <a:lnTo>
                        <a:pt x="460" y="81"/>
                      </a:lnTo>
                      <a:lnTo>
                        <a:pt x="460" y="83"/>
                      </a:lnTo>
                      <a:lnTo>
                        <a:pt x="460" y="85"/>
                      </a:lnTo>
                      <a:lnTo>
                        <a:pt x="460" y="87"/>
                      </a:lnTo>
                      <a:lnTo>
                        <a:pt x="462" y="87"/>
                      </a:lnTo>
                      <a:lnTo>
                        <a:pt x="466" y="89"/>
                      </a:lnTo>
                      <a:lnTo>
                        <a:pt x="468" y="89"/>
                      </a:lnTo>
                      <a:lnTo>
                        <a:pt x="470" y="87"/>
                      </a:lnTo>
                      <a:lnTo>
                        <a:pt x="470" y="89"/>
                      </a:lnTo>
                      <a:lnTo>
                        <a:pt x="472" y="90"/>
                      </a:lnTo>
                      <a:lnTo>
                        <a:pt x="472" y="92"/>
                      </a:lnTo>
                      <a:lnTo>
                        <a:pt x="472" y="92"/>
                      </a:lnTo>
                      <a:lnTo>
                        <a:pt x="474" y="92"/>
                      </a:lnTo>
                      <a:lnTo>
                        <a:pt x="479" y="94"/>
                      </a:lnTo>
                      <a:lnTo>
                        <a:pt x="481" y="94"/>
                      </a:lnTo>
                      <a:lnTo>
                        <a:pt x="483" y="96"/>
                      </a:lnTo>
                      <a:lnTo>
                        <a:pt x="481" y="96"/>
                      </a:lnTo>
                      <a:lnTo>
                        <a:pt x="479" y="98"/>
                      </a:lnTo>
                      <a:lnTo>
                        <a:pt x="479" y="98"/>
                      </a:lnTo>
                      <a:lnTo>
                        <a:pt x="479" y="100"/>
                      </a:lnTo>
                      <a:lnTo>
                        <a:pt x="481" y="100"/>
                      </a:lnTo>
                      <a:lnTo>
                        <a:pt x="483" y="100"/>
                      </a:lnTo>
                      <a:lnTo>
                        <a:pt x="483" y="100"/>
                      </a:lnTo>
                      <a:lnTo>
                        <a:pt x="483" y="102"/>
                      </a:lnTo>
                      <a:lnTo>
                        <a:pt x="481" y="102"/>
                      </a:lnTo>
                      <a:lnTo>
                        <a:pt x="481" y="104"/>
                      </a:lnTo>
                      <a:lnTo>
                        <a:pt x="477" y="104"/>
                      </a:lnTo>
                      <a:lnTo>
                        <a:pt x="476" y="102"/>
                      </a:lnTo>
                      <a:lnTo>
                        <a:pt x="474" y="102"/>
                      </a:lnTo>
                      <a:lnTo>
                        <a:pt x="474" y="104"/>
                      </a:lnTo>
                      <a:lnTo>
                        <a:pt x="474" y="105"/>
                      </a:lnTo>
                      <a:lnTo>
                        <a:pt x="474" y="105"/>
                      </a:lnTo>
                      <a:lnTo>
                        <a:pt x="474" y="105"/>
                      </a:lnTo>
                      <a:lnTo>
                        <a:pt x="474" y="105"/>
                      </a:lnTo>
                      <a:lnTo>
                        <a:pt x="474" y="105"/>
                      </a:lnTo>
                      <a:lnTo>
                        <a:pt x="472" y="105"/>
                      </a:lnTo>
                      <a:lnTo>
                        <a:pt x="472" y="107"/>
                      </a:lnTo>
                      <a:lnTo>
                        <a:pt x="470" y="107"/>
                      </a:lnTo>
                      <a:lnTo>
                        <a:pt x="470" y="107"/>
                      </a:lnTo>
                      <a:lnTo>
                        <a:pt x="470" y="109"/>
                      </a:lnTo>
                      <a:lnTo>
                        <a:pt x="468" y="111"/>
                      </a:lnTo>
                      <a:lnTo>
                        <a:pt x="468" y="113"/>
                      </a:lnTo>
                      <a:lnTo>
                        <a:pt x="468" y="113"/>
                      </a:lnTo>
                      <a:lnTo>
                        <a:pt x="466" y="113"/>
                      </a:lnTo>
                      <a:lnTo>
                        <a:pt x="464" y="113"/>
                      </a:lnTo>
                      <a:lnTo>
                        <a:pt x="464" y="115"/>
                      </a:lnTo>
                      <a:lnTo>
                        <a:pt x="464" y="117"/>
                      </a:lnTo>
                      <a:lnTo>
                        <a:pt x="464" y="119"/>
                      </a:lnTo>
                      <a:lnTo>
                        <a:pt x="460" y="121"/>
                      </a:lnTo>
                      <a:lnTo>
                        <a:pt x="460" y="122"/>
                      </a:lnTo>
                      <a:lnTo>
                        <a:pt x="459" y="122"/>
                      </a:lnTo>
                      <a:lnTo>
                        <a:pt x="459" y="124"/>
                      </a:lnTo>
                      <a:lnTo>
                        <a:pt x="459" y="126"/>
                      </a:lnTo>
                      <a:lnTo>
                        <a:pt x="460" y="126"/>
                      </a:lnTo>
                      <a:lnTo>
                        <a:pt x="462" y="126"/>
                      </a:lnTo>
                      <a:lnTo>
                        <a:pt x="462" y="126"/>
                      </a:lnTo>
                      <a:lnTo>
                        <a:pt x="464" y="126"/>
                      </a:lnTo>
                      <a:lnTo>
                        <a:pt x="466" y="126"/>
                      </a:lnTo>
                      <a:lnTo>
                        <a:pt x="466" y="126"/>
                      </a:lnTo>
                      <a:lnTo>
                        <a:pt x="468" y="126"/>
                      </a:lnTo>
                      <a:lnTo>
                        <a:pt x="470" y="124"/>
                      </a:lnTo>
                      <a:lnTo>
                        <a:pt x="470" y="124"/>
                      </a:lnTo>
                      <a:lnTo>
                        <a:pt x="472" y="122"/>
                      </a:lnTo>
                      <a:lnTo>
                        <a:pt x="474" y="119"/>
                      </a:lnTo>
                      <a:lnTo>
                        <a:pt x="474" y="119"/>
                      </a:lnTo>
                      <a:lnTo>
                        <a:pt x="476" y="119"/>
                      </a:lnTo>
                      <a:lnTo>
                        <a:pt x="477" y="119"/>
                      </a:lnTo>
                      <a:lnTo>
                        <a:pt x="477" y="119"/>
                      </a:lnTo>
                      <a:lnTo>
                        <a:pt x="479" y="119"/>
                      </a:lnTo>
                      <a:lnTo>
                        <a:pt x="479" y="121"/>
                      </a:lnTo>
                      <a:lnTo>
                        <a:pt x="483" y="119"/>
                      </a:lnTo>
                      <a:lnTo>
                        <a:pt x="483" y="119"/>
                      </a:lnTo>
                      <a:lnTo>
                        <a:pt x="485" y="121"/>
                      </a:lnTo>
                      <a:lnTo>
                        <a:pt x="487" y="121"/>
                      </a:lnTo>
                      <a:lnTo>
                        <a:pt x="487" y="122"/>
                      </a:lnTo>
                      <a:lnTo>
                        <a:pt x="487" y="124"/>
                      </a:lnTo>
                      <a:lnTo>
                        <a:pt x="487" y="132"/>
                      </a:lnTo>
                      <a:lnTo>
                        <a:pt x="487" y="134"/>
                      </a:lnTo>
                      <a:lnTo>
                        <a:pt x="487" y="134"/>
                      </a:lnTo>
                      <a:lnTo>
                        <a:pt x="487" y="136"/>
                      </a:lnTo>
                      <a:lnTo>
                        <a:pt x="485" y="139"/>
                      </a:lnTo>
                      <a:lnTo>
                        <a:pt x="485" y="141"/>
                      </a:lnTo>
                      <a:lnTo>
                        <a:pt x="487" y="141"/>
                      </a:lnTo>
                      <a:lnTo>
                        <a:pt x="487" y="143"/>
                      </a:lnTo>
                      <a:lnTo>
                        <a:pt x="489" y="156"/>
                      </a:lnTo>
                      <a:lnTo>
                        <a:pt x="489" y="158"/>
                      </a:lnTo>
                      <a:lnTo>
                        <a:pt x="491" y="162"/>
                      </a:lnTo>
                      <a:lnTo>
                        <a:pt x="492" y="166"/>
                      </a:lnTo>
                      <a:lnTo>
                        <a:pt x="494" y="166"/>
                      </a:lnTo>
                      <a:lnTo>
                        <a:pt x="496" y="166"/>
                      </a:lnTo>
                      <a:lnTo>
                        <a:pt x="498" y="166"/>
                      </a:lnTo>
                      <a:lnTo>
                        <a:pt x="498" y="166"/>
                      </a:lnTo>
                      <a:lnTo>
                        <a:pt x="500" y="166"/>
                      </a:lnTo>
                      <a:lnTo>
                        <a:pt x="500" y="166"/>
                      </a:lnTo>
                      <a:lnTo>
                        <a:pt x="500" y="166"/>
                      </a:lnTo>
                      <a:lnTo>
                        <a:pt x="500" y="167"/>
                      </a:lnTo>
                      <a:lnTo>
                        <a:pt x="500" y="169"/>
                      </a:lnTo>
                      <a:lnTo>
                        <a:pt x="502" y="169"/>
                      </a:lnTo>
                      <a:lnTo>
                        <a:pt x="502" y="171"/>
                      </a:lnTo>
                      <a:lnTo>
                        <a:pt x="504" y="171"/>
                      </a:lnTo>
                      <a:lnTo>
                        <a:pt x="507" y="171"/>
                      </a:lnTo>
                      <a:lnTo>
                        <a:pt x="509" y="171"/>
                      </a:lnTo>
                      <a:lnTo>
                        <a:pt x="511" y="173"/>
                      </a:lnTo>
                      <a:lnTo>
                        <a:pt x="511" y="175"/>
                      </a:lnTo>
                      <a:lnTo>
                        <a:pt x="511" y="177"/>
                      </a:lnTo>
                      <a:lnTo>
                        <a:pt x="511" y="179"/>
                      </a:lnTo>
                      <a:lnTo>
                        <a:pt x="511" y="181"/>
                      </a:lnTo>
                      <a:lnTo>
                        <a:pt x="509" y="184"/>
                      </a:lnTo>
                      <a:lnTo>
                        <a:pt x="509" y="184"/>
                      </a:lnTo>
                      <a:lnTo>
                        <a:pt x="509" y="186"/>
                      </a:lnTo>
                      <a:lnTo>
                        <a:pt x="507" y="188"/>
                      </a:lnTo>
                      <a:lnTo>
                        <a:pt x="507" y="190"/>
                      </a:lnTo>
                      <a:lnTo>
                        <a:pt x="506" y="190"/>
                      </a:lnTo>
                      <a:lnTo>
                        <a:pt x="502" y="192"/>
                      </a:lnTo>
                      <a:lnTo>
                        <a:pt x="500" y="194"/>
                      </a:lnTo>
                      <a:lnTo>
                        <a:pt x="498" y="196"/>
                      </a:lnTo>
                      <a:lnTo>
                        <a:pt x="498" y="197"/>
                      </a:lnTo>
                      <a:lnTo>
                        <a:pt x="498" y="197"/>
                      </a:lnTo>
                      <a:lnTo>
                        <a:pt x="500" y="197"/>
                      </a:lnTo>
                      <a:lnTo>
                        <a:pt x="500" y="199"/>
                      </a:lnTo>
                      <a:lnTo>
                        <a:pt x="496" y="199"/>
                      </a:lnTo>
                      <a:lnTo>
                        <a:pt x="496" y="201"/>
                      </a:lnTo>
                      <a:lnTo>
                        <a:pt x="498" y="203"/>
                      </a:lnTo>
                      <a:lnTo>
                        <a:pt x="498" y="203"/>
                      </a:lnTo>
                      <a:lnTo>
                        <a:pt x="498" y="203"/>
                      </a:lnTo>
                      <a:lnTo>
                        <a:pt x="498" y="203"/>
                      </a:lnTo>
                      <a:lnTo>
                        <a:pt x="498" y="205"/>
                      </a:lnTo>
                      <a:lnTo>
                        <a:pt x="498" y="205"/>
                      </a:lnTo>
                      <a:lnTo>
                        <a:pt x="498" y="205"/>
                      </a:lnTo>
                      <a:lnTo>
                        <a:pt x="498" y="205"/>
                      </a:lnTo>
                      <a:lnTo>
                        <a:pt x="498" y="205"/>
                      </a:lnTo>
                      <a:lnTo>
                        <a:pt x="500" y="205"/>
                      </a:lnTo>
                      <a:lnTo>
                        <a:pt x="500" y="207"/>
                      </a:lnTo>
                      <a:lnTo>
                        <a:pt x="498" y="228"/>
                      </a:lnTo>
                      <a:lnTo>
                        <a:pt x="498" y="229"/>
                      </a:lnTo>
                      <a:lnTo>
                        <a:pt x="498" y="231"/>
                      </a:lnTo>
                      <a:lnTo>
                        <a:pt x="498" y="233"/>
                      </a:lnTo>
                      <a:lnTo>
                        <a:pt x="504" y="239"/>
                      </a:lnTo>
                      <a:lnTo>
                        <a:pt x="504" y="241"/>
                      </a:lnTo>
                      <a:lnTo>
                        <a:pt x="506" y="241"/>
                      </a:lnTo>
                      <a:lnTo>
                        <a:pt x="507" y="241"/>
                      </a:lnTo>
                      <a:lnTo>
                        <a:pt x="509" y="241"/>
                      </a:lnTo>
                      <a:lnTo>
                        <a:pt x="509" y="241"/>
                      </a:lnTo>
                      <a:lnTo>
                        <a:pt x="511" y="241"/>
                      </a:lnTo>
                      <a:lnTo>
                        <a:pt x="515" y="239"/>
                      </a:lnTo>
                      <a:lnTo>
                        <a:pt x="517" y="239"/>
                      </a:lnTo>
                      <a:lnTo>
                        <a:pt x="519" y="239"/>
                      </a:lnTo>
                      <a:lnTo>
                        <a:pt x="519" y="239"/>
                      </a:lnTo>
                      <a:lnTo>
                        <a:pt x="517" y="244"/>
                      </a:lnTo>
                      <a:lnTo>
                        <a:pt x="517" y="246"/>
                      </a:lnTo>
                      <a:lnTo>
                        <a:pt x="515" y="252"/>
                      </a:lnTo>
                      <a:lnTo>
                        <a:pt x="515" y="256"/>
                      </a:lnTo>
                      <a:lnTo>
                        <a:pt x="519" y="258"/>
                      </a:lnTo>
                      <a:lnTo>
                        <a:pt x="519" y="258"/>
                      </a:lnTo>
                      <a:lnTo>
                        <a:pt x="521" y="256"/>
                      </a:lnTo>
                      <a:lnTo>
                        <a:pt x="521" y="256"/>
                      </a:lnTo>
                      <a:lnTo>
                        <a:pt x="521" y="258"/>
                      </a:lnTo>
                      <a:lnTo>
                        <a:pt x="522" y="259"/>
                      </a:lnTo>
                      <a:lnTo>
                        <a:pt x="524" y="259"/>
                      </a:lnTo>
                      <a:lnTo>
                        <a:pt x="526" y="261"/>
                      </a:lnTo>
                      <a:lnTo>
                        <a:pt x="528" y="263"/>
                      </a:lnTo>
                      <a:lnTo>
                        <a:pt x="526" y="263"/>
                      </a:lnTo>
                      <a:lnTo>
                        <a:pt x="524" y="265"/>
                      </a:lnTo>
                      <a:lnTo>
                        <a:pt x="522" y="265"/>
                      </a:lnTo>
                      <a:lnTo>
                        <a:pt x="522" y="265"/>
                      </a:lnTo>
                      <a:lnTo>
                        <a:pt x="515" y="267"/>
                      </a:lnTo>
                      <a:lnTo>
                        <a:pt x="515" y="269"/>
                      </a:lnTo>
                      <a:lnTo>
                        <a:pt x="513" y="271"/>
                      </a:lnTo>
                      <a:lnTo>
                        <a:pt x="513" y="276"/>
                      </a:lnTo>
                      <a:lnTo>
                        <a:pt x="511" y="282"/>
                      </a:lnTo>
                      <a:lnTo>
                        <a:pt x="513" y="284"/>
                      </a:lnTo>
                      <a:lnTo>
                        <a:pt x="515" y="286"/>
                      </a:lnTo>
                      <a:lnTo>
                        <a:pt x="517" y="286"/>
                      </a:lnTo>
                      <a:lnTo>
                        <a:pt x="522" y="288"/>
                      </a:lnTo>
                      <a:lnTo>
                        <a:pt x="522" y="288"/>
                      </a:lnTo>
                      <a:lnTo>
                        <a:pt x="522" y="286"/>
                      </a:lnTo>
                      <a:lnTo>
                        <a:pt x="522" y="286"/>
                      </a:lnTo>
                      <a:lnTo>
                        <a:pt x="524" y="288"/>
                      </a:lnTo>
                      <a:lnTo>
                        <a:pt x="524" y="288"/>
                      </a:lnTo>
                      <a:lnTo>
                        <a:pt x="526" y="290"/>
                      </a:lnTo>
                      <a:lnTo>
                        <a:pt x="528" y="293"/>
                      </a:lnTo>
                      <a:lnTo>
                        <a:pt x="528" y="293"/>
                      </a:lnTo>
                      <a:lnTo>
                        <a:pt x="530" y="295"/>
                      </a:lnTo>
                      <a:lnTo>
                        <a:pt x="532" y="295"/>
                      </a:lnTo>
                      <a:lnTo>
                        <a:pt x="532" y="297"/>
                      </a:lnTo>
                      <a:lnTo>
                        <a:pt x="532" y="301"/>
                      </a:lnTo>
                      <a:lnTo>
                        <a:pt x="532" y="303"/>
                      </a:lnTo>
                      <a:lnTo>
                        <a:pt x="532" y="305"/>
                      </a:lnTo>
                      <a:lnTo>
                        <a:pt x="532" y="306"/>
                      </a:lnTo>
                      <a:lnTo>
                        <a:pt x="532" y="308"/>
                      </a:lnTo>
                      <a:lnTo>
                        <a:pt x="532" y="310"/>
                      </a:lnTo>
                      <a:lnTo>
                        <a:pt x="532" y="310"/>
                      </a:lnTo>
                      <a:lnTo>
                        <a:pt x="534" y="314"/>
                      </a:lnTo>
                      <a:lnTo>
                        <a:pt x="530" y="314"/>
                      </a:lnTo>
                      <a:lnTo>
                        <a:pt x="528" y="314"/>
                      </a:lnTo>
                      <a:lnTo>
                        <a:pt x="526" y="314"/>
                      </a:lnTo>
                      <a:lnTo>
                        <a:pt x="524" y="308"/>
                      </a:lnTo>
                      <a:lnTo>
                        <a:pt x="522" y="306"/>
                      </a:lnTo>
                      <a:lnTo>
                        <a:pt x="521" y="306"/>
                      </a:lnTo>
                      <a:lnTo>
                        <a:pt x="521" y="308"/>
                      </a:lnTo>
                      <a:lnTo>
                        <a:pt x="521" y="310"/>
                      </a:lnTo>
                      <a:lnTo>
                        <a:pt x="521" y="310"/>
                      </a:lnTo>
                      <a:lnTo>
                        <a:pt x="519" y="310"/>
                      </a:lnTo>
                      <a:lnTo>
                        <a:pt x="519" y="310"/>
                      </a:lnTo>
                      <a:lnTo>
                        <a:pt x="517" y="310"/>
                      </a:lnTo>
                      <a:lnTo>
                        <a:pt x="515" y="310"/>
                      </a:lnTo>
                      <a:lnTo>
                        <a:pt x="515" y="308"/>
                      </a:lnTo>
                      <a:lnTo>
                        <a:pt x="515" y="308"/>
                      </a:lnTo>
                      <a:lnTo>
                        <a:pt x="513" y="306"/>
                      </a:lnTo>
                      <a:lnTo>
                        <a:pt x="513" y="306"/>
                      </a:lnTo>
                      <a:lnTo>
                        <a:pt x="511" y="305"/>
                      </a:lnTo>
                      <a:lnTo>
                        <a:pt x="511" y="306"/>
                      </a:lnTo>
                      <a:lnTo>
                        <a:pt x="507" y="306"/>
                      </a:lnTo>
                      <a:lnTo>
                        <a:pt x="506" y="306"/>
                      </a:lnTo>
                      <a:lnTo>
                        <a:pt x="506" y="306"/>
                      </a:lnTo>
                      <a:lnTo>
                        <a:pt x="504" y="305"/>
                      </a:lnTo>
                      <a:lnTo>
                        <a:pt x="504" y="305"/>
                      </a:lnTo>
                      <a:lnTo>
                        <a:pt x="502" y="305"/>
                      </a:lnTo>
                      <a:lnTo>
                        <a:pt x="500" y="306"/>
                      </a:lnTo>
                      <a:lnTo>
                        <a:pt x="498" y="306"/>
                      </a:lnTo>
                      <a:lnTo>
                        <a:pt x="496" y="306"/>
                      </a:lnTo>
                      <a:lnTo>
                        <a:pt x="494" y="306"/>
                      </a:lnTo>
                      <a:lnTo>
                        <a:pt x="492" y="308"/>
                      </a:lnTo>
                      <a:lnTo>
                        <a:pt x="491" y="308"/>
                      </a:lnTo>
                      <a:lnTo>
                        <a:pt x="491" y="310"/>
                      </a:lnTo>
                      <a:lnTo>
                        <a:pt x="492" y="312"/>
                      </a:lnTo>
                      <a:lnTo>
                        <a:pt x="492" y="312"/>
                      </a:lnTo>
                      <a:lnTo>
                        <a:pt x="492" y="314"/>
                      </a:lnTo>
                      <a:lnTo>
                        <a:pt x="492" y="318"/>
                      </a:lnTo>
                      <a:lnTo>
                        <a:pt x="492" y="320"/>
                      </a:lnTo>
                      <a:lnTo>
                        <a:pt x="492" y="321"/>
                      </a:lnTo>
                      <a:lnTo>
                        <a:pt x="492" y="321"/>
                      </a:lnTo>
                      <a:lnTo>
                        <a:pt x="491" y="323"/>
                      </a:lnTo>
                      <a:lnTo>
                        <a:pt x="491" y="323"/>
                      </a:lnTo>
                      <a:lnTo>
                        <a:pt x="496" y="327"/>
                      </a:lnTo>
                      <a:lnTo>
                        <a:pt x="504" y="329"/>
                      </a:lnTo>
                      <a:lnTo>
                        <a:pt x="504" y="329"/>
                      </a:lnTo>
                      <a:lnTo>
                        <a:pt x="507" y="327"/>
                      </a:lnTo>
                      <a:lnTo>
                        <a:pt x="509" y="327"/>
                      </a:lnTo>
                      <a:lnTo>
                        <a:pt x="509" y="329"/>
                      </a:lnTo>
                      <a:lnTo>
                        <a:pt x="509" y="329"/>
                      </a:lnTo>
                      <a:lnTo>
                        <a:pt x="507" y="331"/>
                      </a:lnTo>
                      <a:lnTo>
                        <a:pt x="507" y="333"/>
                      </a:lnTo>
                      <a:lnTo>
                        <a:pt x="507" y="335"/>
                      </a:lnTo>
                      <a:lnTo>
                        <a:pt x="507" y="335"/>
                      </a:lnTo>
                      <a:lnTo>
                        <a:pt x="509" y="336"/>
                      </a:lnTo>
                      <a:lnTo>
                        <a:pt x="511" y="336"/>
                      </a:lnTo>
                      <a:lnTo>
                        <a:pt x="511" y="338"/>
                      </a:lnTo>
                      <a:lnTo>
                        <a:pt x="511" y="340"/>
                      </a:lnTo>
                      <a:lnTo>
                        <a:pt x="511" y="340"/>
                      </a:lnTo>
                      <a:lnTo>
                        <a:pt x="509" y="338"/>
                      </a:lnTo>
                      <a:lnTo>
                        <a:pt x="509" y="338"/>
                      </a:lnTo>
                      <a:lnTo>
                        <a:pt x="506" y="340"/>
                      </a:lnTo>
                      <a:lnTo>
                        <a:pt x="504" y="340"/>
                      </a:lnTo>
                      <a:lnTo>
                        <a:pt x="504" y="342"/>
                      </a:lnTo>
                      <a:lnTo>
                        <a:pt x="504" y="344"/>
                      </a:lnTo>
                      <a:lnTo>
                        <a:pt x="500" y="350"/>
                      </a:lnTo>
                      <a:lnTo>
                        <a:pt x="500" y="353"/>
                      </a:lnTo>
                      <a:lnTo>
                        <a:pt x="500" y="353"/>
                      </a:lnTo>
                      <a:lnTo>
                        <a:pt x="502" y="355"/>
                      </a:lnTo>
                      <a:lnTo>
                        <a:pt x="502" y="355"/>
                      </a:lnTo>
                      <a:lnTo>
                        <a:pt x="502" y="357"/>
                      </a:lnTo>
                      <a:lnTo>
                        <a:pt x="502" y="357"/>
                      </a:lnTo>
                      <a:lnTo>
                        <a:pt x="502" y="357"/>
                      </a:lnTo>
                      <a:lnTo>
                        <a:pt x="502" y="357"/>
                      </a:lnTo>
                      <a:lnTo>
                        <a:pt x="502" y="359"/>
                      </a:lnTo>
                      <a:lnTo>
                        <a:pt x="500" y="361"/>
                      </a:lnTo>
                      <a:lnTo>
                        <a:pt x="500" y="363"/>
                      </a:lnTo>
                      <a:lnTo>
                        <a:pt x="498" y="365"/>
                      </a:lnTo>
                      <a:lnTo>
                        <a:pt x="498" y="365"/>
                      </a:lnTo>
                      <a:lnTo>
                        <a:pt x="498" y="367"/>
                      </a:lnTo>
                      <a:lnTo>
                        <a:pt x="498" y="367"/>
                      </a:lnTo>
                      <a:lnTo>
                        <a:pt x="496" y="367"/>
                      </a:lnTo>
                      <a:lnTo>
                        <a:pt x="496" y="367"/>
                      </a:lnTo>
                      <a:lnTo>
                        <a:pt x="494" y="368"/>
                      </a:lnTo>
                      <a:lnTo>
                        <a:pt x="494" y="370"/>
                      </a:lnTo>
                      <a:lnTo>
                        <a:pt x="494" y="370"/>
                      </a:lnTo>
                      <a:lnTo>
                        <a:pt x="494" y="372"/>
                      </a:lnTo>
                      <a:lnTo>
                        <a:pt x="494" y="372"/>
                      </a:lnTo>
                      <a:lnTo>
                        <a:pt x="492" y="374"/>
                      </a:lnTo>
                      <a:lnTo>
                        <a:pt x="491" y="374"/>
                      </a:lnTo>
                      <a:lnTo>
                        <a:pt x="487" y="370"/>
                      </a:lnTo>
                      <a:lnTo>
                        <a:pt x="485" y="370"/>
                      </a:lnTo>
                      <a:lnTo>
                        <a:pt x="483" y="370"/>
                      </a:lnTo>
                      <a:lnTo>
                        <a:pt x="481" y="372"/>
                      </a:lnTo>
                      <a:lnTo>
                        <a:pt x="479" y="368"/>
                      </a:lnTo>
                      <a:lnTo>
                        <a:pt x="477" y="370"/>
                      </a:lnTo>
                      <a:lnTo>
                        <a:pt x="474" y="374"/>
                      </a:lnTo>
                      <a:lnTo>
                        <a:pt x="472" y="372"/>
                      </a:lnTo>
                      <a:lnTo>
                        <a:pt x="470" y="370"/>
                      </a:lnTo>
                      <a:lnTo>
                        <a:pt x="468" y="368"/>
                      </a:lnTo>
                      <a:lnTo>
                        <a:pt x="468" y="367"/>
                      </a:lnTo>
                      <a:lnTo>
                        <a:pt x="468" y="365"/>
                      </a:lnTo>
                      <a:lnTo>
                        <a:pt x="460" y="363"/>
                      </a:lnTo>
                      <a:lnTo>
                        <a:pt x="460" y="365"/>
                      </a:lnTo>
                      <a:lnTo>
                        <a:pt x="457" y="367"/>
                      </a:lnTo>
                      <a:lnTo>
                        <a:pt x="457" y="368"/>
                      </a:lnTo>
                      <a:lnTo>
                        <a:pt x="457" y="370"/>
                      </a:lnTo>
                      <a:lnTo>
                        <a:pt x="457" y="372"/>
                      </a:lnTo>
                      <a:lnTo>
                        <a:pt x="457" y="372"/>
                      </a:lnTo>
                      <a:lnTo>
                        <a:pt x="457" y="372"/>
                      </a:lnTo>
                      <a:lnTo>
                        <a:pt x="457" y="374"/>
                      </a:lnTo>
                      <a:lnTo>
                        <a:pt x="457" y="374"/>
                      </a:lnTo>
                      <a:lnTo>
                        <a:pt x="457" y="374"/>
                      </a:lnTo>
                      <a:lnTo>
                        <a:pt x="457" y="376"/>
                      </a:lnTo>
                      <a:lnTo>
                        <a:pt x="457" y="378"/>
                      </a:lnTo>
                      <a:lnTo>
                        <a:pt x="457" y="378"/>
                      </a:lnTo>
                      <a:lnTo>
                        <a:pt x="455" y="380"/>
                      </a:lnTo>
                      <a:lnTo>
                        <a:pt x="453" y="382"/>
                      </a:lnTo>
                      <a:lnTo>
                        <a:pt x="453" y="382"/>
                      </a:lnTo>
                      <a:lnTo>
                        <a:pt x="453" y="383"/>
                      </a:lnTo>
                      <a:lnTo>
                        <a:pt x="453" y="383"/>
                      </a:lnTo>
                      <a:lnTo>
                        <a:pt x="451" y="385"/>
                      </a:lnTo>
                      <a:lnTo>
                        <a:pt x="451" y="385"/>
                      </a:lnTo>
                      <a:lnTo>
                        <a:pt x="449" y="385"/>
                      </a:lnTo>
                      <a:lnTo>
                        <a:pt x="447" y="387"/>
                      </a:lnTo>
                      <a:lnTo>
                        <a:pt x="447" y="387"/>
                      </a:lnTo>
                      <a:lnTo>
                        <a:pt x="447" y="389"/>
                      </a:lnTo>
                      <a:lnTo>
                        <a:pt x="447" y="389"/>
                      </a:lnTo>
                      <a:lnTo>
                        <a:pt x="447" y="391"/>
                      </a:lnTo>
                      <a:lnTo>
                        <a:pt x="447" y="393"/>
                      </a:lnTo>
                      <a:lnTo>
                        <a:pt x="447" y="395"/>
                      </a:lnTo>
                      <a:lnTo>
                        <a:pt x="447" y="395"/>
                      </a:lnTo>
                      <a:lnTo>
                        <a:pt x="444" y="395"/>
                      </a:lnTo>
                      <a:lnTo>
                        <a:pt x="444" y="397"/>
                      </a:lnTo>
                      <a:lnTo>
                        <a:pt x="442" y="393"/>
                      </a:lnTo>
                      <a:lnTo>
                        <a:pt x="440" y="393"/>
                      </a:lnTo>
                      <a:lnTo>
                        <a:pt x="440" y="395"/>
                      </a:lnTo>
                      <a:lnTo>
                        <a:pt x="440" y="395"/>
                      </a:lnTo>
                      <a:lnTo>
                        <a:pt x="440" y="395"/>
                      </a:lnTo>
                      <a:lnTo>
                        <a:pt x="440" y="395"/>
                      </a:lnTo>
                      <a:lnTo>
                        <a:pt x="438" y="395"/>
                      </a:lnTo>
                      <a:lnTo>
                        <a:pt x="438" y="397"/>
                      </a:lnTo>
                      <a:lnTo>
                        <a:pt x="436" y="397"/>
                      </a:lnTo>
                      <a:lnTo>
                        <a:pt x="436" y="397"/>
                      </a:lnTo>
                      <a:lnTo>
                        <a:pt x="434" y="397"/>
                      </a:lnTo>
                      <a:lnTo>
                        <a:pt x="432" y="398"/>
                      </a:lnTo>
                      <a:lnTo>
                        <a:pt x="430" y="398"/>
                      </a:lnTo>
                      <a:lnTo>
                        <a:pt x="430" y="398"/>
                      </a:lnTo>
                      <a:lnTo>
                        <a:pt x="430" y="398"/>
                      </a:lnTo>
                      <a:lnTo>
                        <a:pt x="429" y="400"/>
                      </a:lnTo>
                      <a:lnTo>
                        <a:pt x="429" y="397"/>
                      </a:lnTo>
                      <a:lnTo>
                        <a:pt x="429" y="397"/>
                      </a:lnTo>
                      <a:lnTo>
                        <a:pt x="427" y="397"/>
                      </a:lnTo>
                      <a:lnTo>
                        <a:pt x="427" y="395"/>
                      </a:lnTo>
                      <a:lnTo>
                        <a:pt x="427" y="395"/>
                      </a:lnTo>
                      <a:lnTo>
                        <a:pt x="427" y="395"/>
                      </a:lnTo>
                      <a:lnTo>
                        <a:pt x="425" y="395"/>
                      </a:lnTo>
                      <a:lnTo>
                        <a:pt x="423" y="393"/>
                      </a:lnTo>
                      <a:lnTo>
                        <a:pt x="421" y="387"/>
                      </a:lnTo>
                      <a:lnTo>
                        <a:pt x="421" y="385"/>
                      </a:lnTo>
                      <a:lnTo>
                        <a:pt x="419" y="385"/>
                      </a:lnTo>
                      <a:lnTo>
                        <a:pt x="417" y="387"/>
                      </a:lnTo>
                      <a:lnTo>
                        <a:pt x="415" y="387"/>
                      </a:lnTo>
                      <a:lnTo>
                        <a:pt x="415" y="385"/>
                      </a:lnTo>
                      <a:lnTo>
                        <a:pt x="415" y="385"/>
                      </a:lnTo>
                      <a:lnTo>
                        <a:pt x="414" y="383"/>
                      </a:lnTo>
                      <a:lnTo>
                        <a:pt x="414" y="383"/>
                      </a:lnTo>
                      <a:lnTo>
                        <a:pt x="414" y="383"/>
                      </a:lnTo>
                      <a:lnTo>
                        <a:pt x="412" y="383"/>
                      </a:lnTo>
                      <a:lnTo>
                        <a:pt x="410" y="383"/>
                      </a:lnTo>
                      <a:lnTo>
                        <a:pt x="410" y="383"/>
                      </a:lnTo>
                      <a:lnTo>
                        <a:pt x="410" y="385"/>
                      </a:lnTo>
                      <a:lnTo>
                        <a:pt x="410" y="385"/>
                      </a:lnTo>
                      <a:lnTo>
                        <a:pt x="410" y="385"/>
                      </a:lnTo>
                      <a:lnTo>
                        <a:pt x="408" y="387"/>
                      </a:lnTo>
                      <a:lnTo>
                        <a:pt x="408" y="385"/>
                      </a:lnTo>
                      <a:lnTo>
                        <a:pt x="406" y="383"/>
                      </a:lnTo>
                      <a:lnTo>
                        <a:pt x="406" y="385"/>
                      </a:lnTo>
                      <a:lnTo>
                        <a:pt x="404" y="387"/>
                      </a:lnTo>
                      <a:lnTo>
                        <a:pt x="402" y="387"/>
                      </a:lnTo>
                      <a:lnTo>
                        <a:pt x="402" y="387"/>
                      </a:lnTo>
                      <a:lnTo>
                        <a:pt x="404" y="385"/>
                      </a:lnTo>
                      <a:lnTo>
                        <a:pt x="404" y="383"/>
                      </a:lnTo>
                      <a:lnTo>
                        <a:pt x="404" y="383"/>
                      </a:lnTo>
                      <a:lnTo>
                        <a:pt x="404" y="382"/>
                      </a:lnTo>
                      <a:lnTo>
                        <a:pt x="404" y="382"/>
                      </a:lnTo>
                      <a:lnTo>
                        <a:pt x="406" y="380"/>
                      </a:lnTo>
                      <a:lnTo>
                        <a:pt x="408" y="378"/>
                      </a:lnTo>
                      <a:lnTo>
                        <a:pt x="408" y="376"/>
                      </a:lnTo>
                      <a:lnTo>
                        <a:pt x="408" y="376"/>
                      </a:lnTo>
                      <a:lnTo>
                        <a:pt x="410" y="374"/>
                      </a:lnTo>
                      <a:lnTo>
                        <a:pt x="410" y="374"/>
                      </a:lnTo>
                      <a:lnTo>
                        <a:pt x="410" y="372"/>
                      </a:lnTo>
                      <a:lnTo>
                        <a:pt x="412" y="370"/>
                      </a:lnTo>
                      <a:lnTo>
                        <a:pt x="412" y="368"/>
                      </a:lnTo>
                      <a:lnTo>
                        <a:pt x="412" y="368"/>
                      </a:lnTo>
                      <a:lnTo>
                        <a:pt x="410" y="367"/>
                      </a:lnTo>
                      <a:lnTo>
                        <a:pt x="410" y="365"/>
                      </a:lnTo>
                      <a:lnTo>
                        <a:pt x="412" y="361"/>
                      </a:lnTo>
                      <a:lnTo>
                        <a:pt x="412" y="361"/>
                      </a:lnTo>
                      <a:lnTo>
                        <a:pt x="410" y="357"/>
                      </a:lnTo>
                      <a:lnTo>
                        <a:pt x="410" y="357"/>
                      </a:lnTo>
                      <a:lnTo>
                        <a:pt x="408" y="353"/>
                      </a:lnTo>
                      <a:lnTo>
                        <a:pt x="406" y="351"/>
                      </a:lnTo>
                      <a:lnTo>
                        <a:pt x="406" y="348"/>
                      </a:lnTo>
                      <a:lnTo>
                        <a:pt x="406" y="344"/>
                      </a:lnTo>
                      <a:lnTo>
                        <a:pt x="406" y="342"/>
                      </a:lnTo>
                      <a:lnTo>
                        <a:pt x="406" y="342"/>
                      </a:lnTo>
                      <a:lnTo>
                        <a:pt x="408" y="340"/>
                      </a:lnTo>
                      <a:lnTo>
                        <a:pt x="408" y="340"/>
                      </a:lnTo>
                      <a:lnTo>
                        <a:pt x="406" y="338"/>
                      </a:lnTo>
                      <a:lnTo>
                        <a:pt x="406" y="338"/>
                      </a:lnTo>
                      <a:lnTo>
                        <a:pt x="406" y="338"/>
                      </a:lnTo>
                      <a:lnTo>
                        <a:pt x="404" y="340"/>
                      </a:lnTo>
                      <a:lnTo>
                        <a:pt x="404" y="338"/>
                      </a:lnTo>
                      <a:lnTo>
                        <a:pt x="404" y="336"/>
                      </a:lnTo>
                      <a:lnTo>
                        <a:pt x="404" y="336"/>
                      </a:lnTo>
                      <a:lnTo>
                        <a:pt x="404" y="331"/>
                      </a:lnTo>
                      <a:lnTo>
                        <a:pt x="404" y="331"/>
                      </a:lnTo>
                      <a:lnTo>
                        <a:pt x="402" y="329"/>
                      </a:lnTo>
                      <a:lnTo>
                        <a:pt x="402" y="329"/>
                      </a:lnTo>
                      <a:lnTo>
                        <a:pt x="400" y="329"/>
                      </a:lnTo>
                      <a:lnTo>
                        <a:pt x="400" y="327"/>
                      </a:lnTo>
                      <a:lnTo>
                        <a:pt x="400" y="325"/>
                      </a:lnTo>
                      <a:lnTo>
                        <a:pt x="400" y="323"/>
                      </a:lnTo>
                      <a:lnTo>
                        <a:pt x="400" y="323"/>
                      </a:lnTo>
                      <a:lnTo>
                        <a:pt x="400" y="323"/>
                      </a:lnTo>
                      <a:lnTo>
                        <a:pt x="400" y="321"/>
                      </a:lnTo>
                      <a:lnTo>
                        <a:pt x="400" y="321"/>
                      </a:lnTo>
                      <a:lnTo>
                        <a:pt x="400" y="320"/>
                      </a:lnTo>
                      <a:lnTo>
                        <a:pt x="400" y="320"/>
                      </a:lnTo>
                      <a:lnTo>
                        <a:pt x="399" y="318"/>
                      </a:lnTo>
                      <a:lnTo>
                        <a:pt x="400" y="318"/>
                      </a:lnTo>
                      <a:lnTo>
                        <a:pt x="400" y="318"/>
                      </a:lnTo>
                      <a:lnTo>
                        <a:pt x="400" y="318"/>
                      </a:lnTo>
                      <a:lnTo>
                        <a:pt x="402" y="316"/>
                      </a:lnTo>
                      <a:lnTo>
                        <a:pt x="402" y="316"/>
                      </a:lnTo>
                      <a:lnTo>
                        <a:pt x="400" y="316"/>
                      </a:lnTo>
                      <a:lnTo>
                        <a:pt x="400" y="314"/>
                      </a:lnTo>
                      <a:lnTo>
                        <a:pt x="397" y="314"/>
                      </a:lnTo>
                      <a:lnTo>
                        <a:pt x="395" y="312"/>
                      </a:lnTo>
                      <a:lnTo>
                        <a:pt x="395" y="312"/>
                      </a:lnTo>
                      <a:lnTo>
                        <a:pt x="395" y="312"/>
                      </a:lnTo>
                      <a:lnTo>
                        <a:pt x="393" y="312"/>
                      </a:lnTo>
                      <a:lnTo>
                        <a:pt x="393" y="312"/>
                      </a:lnTo>
                      <a:lnTo>
                        <a:pt x="391" y="312"/>
                      </a:lnTo>
                      <a:lnTo>
                        <a:pt x="389" y="314"/>
                      </a:lnTo>
                      <a:lnTo>
                        <a:pt x="389" y="312"/>
                      </a:lnTo>
                      <a:lnTo>
                        <a:pt x="389" y="312"/>
                      </a:lnTo>
                      <a:lnTo>
                        <a:pt x="389" y="310"/>
                      </a:lnTo>
                      <a:lnTo>
                        <a:pt x="391" y="310"/>
                      </a:lnTo>
                      <a:lnTo>
                        <a:pt x="391" y="310"/>
                      </a:lnTo>
                      <a:lnTo>
                        <a:pt x="391" y="308"/>
                      </a:lnTo>
                      <a:lnTo>
                        <a:pt x="389" y="306"/>
                      </a:lnTo>
                      <a:lnTo>
                        <a:pt x="389" y="306"/>
                      </a:lnTo>
                      <a:lnTo>
                        <a:pt x="387" y="306"/>
                      </a:lnTo>
                      <a:lnTo>
                        <a:pt x="385" y="306"/>
                      </a:lnTo>
                      <a:lnTo>
                        <a:pt x="385" y="310"/>
                      </a:lnTo>
                      <a:lnTo>
                        <a:pt x="385" y="310"/>
                      </a:lnTo>
                      <a:lnTo>
                        <a:pt x="385" y="308"/>
                      </a:lnTo>
                      <a:lnTo>
                        <a:pt x="384" y="306"/>
                      </a:lnTo>
                      <a:lnTo>
                        <a:pt x="384" y="306"/>
                      </a:lnTo>
                      <a:lnTo>
                        <a:pt x="384" y="303"/>
                      </a:lnTo>
                      <a:lnTo>
                        <a:pt x="384" y="301"/>
                      </a:lnTo>
                      <a:lnTo>
                        <a:pt x="382" y="301"/>
                      </a:lnTo>
                      <a:lnTo>
                        <a:pt x="382" y="301"/>
                      </a:lnTo>
                      <a:lnTo>
                        <a:pt x="382" y="301"/>
                      </a:lnTo>
                      <a:lnTo>
                        <a:pt x="380" y="303"/>
                      </a:lnTo>
                      <a:lnTo>
                        <a:pt x="380" y="303"/>
                      </a:lnTo>
                      <a:lnTo>
                        <a:pt x="380" y="303"/>
                      </a:lnTo>
                      <a:lnTo>
                        <a:pt x="380" y="303"/>
                      </a:lnTo>
                      <a:lnTo>
                        <a:pt x="380" y="305"/>
                      </a:lnTo>
                      <a:lnTo>
                        <a:pt x="380" y="305"/>
                      </a:lnTo>
                      <a:lnTo>
                        <a:pt x="378" y="305"/>
                      </a:lnTo>
                      <a:lnTo>
                        <a:pt x="376" y="306"/>
                      </a:lnTo>
                      <a:lnTo>
                        <a:pt x="376" y="306"/>
                      </a:lnTo>
                      <a:lnTo>
                        <a:pt x="376" y="305"/>
                      </a:lnTo>
                      <a:lnTo>
                        <a:pt x="374" y="305"/>
                      </a:lnTo>
                      <a:lnTo>
                        <a:pt x="374" y="305"/>
                      </a:lnTo>
                      <a:lnTo>
                        <a:pt x="372" y="306"/>
                      </a:lnTo>
                      <a:lnTo>
                        <a:pt x="370" y="306"/>
                      </a:lnTo>
                      <a:lnTo>
                        <a:pt x="370" y="306"/>
                      </a:lnTo>
                      <a:lnTo>
                        <a:pt x="368" y="306"/>
                      </a:lnTo>
                      <a:lnTo>
                        <a:pt x="367" y="308"/>
                      </a:lnTo>
                      <a:lnTo>
                        <a:pt x="363" y="310"/>
                      </a:lnTo>
                      <a:lnTo>
                        <a:pt x="361" y="310"/>
                      </a:lnTo>
                      <a:lnTo>
                        <a:pt x="361" y="310"/>
                      </a:lnTo>
                      <a:lnTo>
                        <a:pt x="361" y="310"/>
                      </a:lnTo>
                      <a:lnTo>
                        <a:pt x="361" y="306"/>
                      </a:lnTo>
                      <a:lnTo>
                        <a:pt x="361" y="305"/>
                      </a:lnTo>
                      <a:lnTo>
                        <a:pt x="359" y="305"/>
                      </a:lnTo>
                      <a:lnTo>
                        <a:pt x="355" y="303"/>
                      </a:lnTo>
                      <a:lnTo>
                        <a:pt x="353" y="303"/>
                      </a:lnTo>
                      <a:lnTo>
                        <a:pt x="353" y="305"/>
                      </a:lnTo>
                      <a:lnTo>
                        <a:pt x="350" y="306"/>
                      </a:lnTo>
                      <a:lnTo>
                        <a:pt x="350" y="306"/>
                      </a:lnTo>
                      <a:lnTo>
                        <a:pt x="348" y="306"/>
                      </a:lnTo>
                      <a:lnTo>
                        <a:pt x="346" y="306"/>
                      </a:lnTo>
                      <a:lnTo>
                        <a:pt x="344" y="306"/>
                      </a:lnTo>
                      <a:lnTo>
                        <a:pt x="344" y="306"/>
                      </a:lnTo>
                      <a:lnTo>
                        <a:pt x="344" y="306"/>
                      </a:lnTo>
                      <a:lnTo>
                        <a:pt x="342" y="305"/>
                      </a:lnTo>
                      <a:lnTo>
                        <a:pt x="342" y="305"/>
                      </a:lnTo>
                      <a:lnTo>
                        <a:pt x="338" y="306"/>
                      </a:lnTo>
                      <a:lnTo>
                        <a:pt x="338" y="306"/>
                      </a:lnTo>
                      <a:lnTo>
                        <a:pt x="337" y="306"/>
                      </a:lnTo>
                      <a:lnTo>
                        <a:pt x="337" y="306"/>
                      </a:lnTo>
                      <a:lnTo>
                        <a:pt x="335" y="308"/>
                      </a:lnTo>
                      <a:lnTo>
                        <a:pt x="335" y="312"/>
                      </a:lnTo>
                      <a:lnTo>
                        <a:pt x="333" y="312"/>
                      </a:lnTo>
                      <a:lnTo>
                        <a:pt x="329" y="318"/>
                      </a:lnTo>
                      <a:lnTo>
                        <a:pt x="325" y="318"/>
                      </a:lnTo>
                      <a:lnTo>
                        <a:pt x="325" y="320"/>
                      </a:lnTo>
                      <a:lnTo>
                        <a:pt x="323" y="320"/>
                      </a:lnTo>
                      <a:lnTo>
                        <a:pt x="322" y="318"/>
                      </a:lnTo>
                      <a:lnTo>
                        <a:pt x="322" y="318"/>
                      </a:lnTo>
                      <a:lnTo>
                        <a:pt x="318" y="318"/>
                      </a:lnTo>
                      <a:lnTo>
                        <a:pt x="316" y="318"/>
                      </a:lnTo>
                      <a:lnTo>
                        <a:pt x="316" y="320"/>
                      </a:lnTo>
                      <a:lnTo>
                        <a:pt x="314" y="321"/>
                      </a:lnTo>
                      <a:lnTo>
                        <a:pt x="312" y="320"/>
                      </a:lnTo>
                      <a:lnTo>
                        <a:pt x="314" y="318"/>
                      </a:lnTo>
                      <a:lnTo>
                        <a:pt x="316" y="316"/>
                      </a:lnTo>
                      <a:lnTo>
                        <a:pt x="316" y="314"/>
                      </a:lnTo>
                      <a:lnTo>
                        <a:pt x="318" y="312"/>
                      </a:lnTo>
                      <a:lnTo>
                        <a:pt x="320" y="306"/>
                      </a:lnTo>
                      <a:lnTo>
                        <a:pt x="320" y="306"/>
                      </a:lnTo>
                      <a:lnTo>
                        <a:pt x="320" y="306"/>
                      </a:lnTo>
                      <a:lnTo>
                        <a:pt x="320" y="305"/>
                      </a:lnTo>
                      <a:lnTo>
                        <a:pt x="320" y="305"/>
                      </a:lnTo>
                      <a:lnTo>
                        <a:pt x="322" y="303"/>
                      </a:lnTo>
                      <a:lnTo>
                        <a:pt x="322" y="303"/>
                      </a:lnTo>
                      <a:lnTo>
                        <a:pt x="323" y="299"/>
                      </a:lnTo>
                      <a:lnTo>
                        <a:pt x="323" y="297"/>
                      </a:lnTo>
                      <a:lnTo>
                        <a:pt x="325" y="297"/>
                      </a:lnTo>
                      <a:lnTo>
                        <a:pt x="327" y="297"/>
                      </a:lnTo>
                      <a:lnTo>
                        <a:pt x="329" y="297"/>
                      </a:lnTo>
                      <a:lnTo>
                        <a:pt x="329" y="295"/>
                      </a:lnTo>
                      <a:lnTo>
                        <a:pt x="331" y="293"/>
                      </a:lnTo>
                      <a:lnTo>
                        <a:pt x="331" y="293"/>
                      </a:lnTo>
                      <a:lnTo>
                        <a:pt x="329" y="288"/>
                      </a:lnTo>
                      <a:lnTo>
                        <a:pt x="327" y="288"/>
                      </a:lnTo>
                      <a:lnTo>
                        <a:pt x="327" y="288"/>
                      </a:lnTo>
                      <a:lnTo>
                        <a:pt x="323" y="284"/>
                      </a:lnTo>
                      <a:lnTo>
                        <a:pt x="323" y="282"/>
                      </a:lnTo>
                      <a:lnTo>
                        <a:pt x="323" y="282"/>
                      </a:lnTo>
                      <a:lnTo>
                        <a:pt x="323" y="282"/>
                      </a:lnTo>
                      <a:lnTo>
                        <a:pt x="323" y="280"/>
                      </a:lnTo>
                      <a:lnTo>
                        <a:pt x="322" y="278"/>
                      </a:lnTo>
                      <a:lnTo>
                        <a:pt x="322" y="273"/>
                      </a:lnTo>
                      <a:lnTo>
                        <a:pt x="322" y="271"/>
                      </a:lnTo>
                      <a:lnTo>
                        <a:pt x="323" y="265"/>
                      </a:lnTo>
                      <a:lnTo>
                        <a:pt x="323" y="265"/>
                      </a:lnTo>
                      <a:lnTo>
                        <a:pt x="322" y="263"/>
                      </a:lnTo>
                      <a:lnTo>
                        <a:pt x="322" y="263"/>
                      </a:lnTo>
                      <a:lnTo>
                        <a:pt x="318" y="263"/>
                      </a:lnTo>
                      <a:lnTo>
                        <a:pt x="314" y="263"/>
                      </a:lnTo>
                      <a:lnTo>
                        <a:pt x="312" y="263"/>
                      </a:lnTo>
                      <a:lnTo>
                        <a:pt x="312" y="259"/>
                      </a:lnTo>
                      <a:lnTo>
                        <a:pt x="312" y="258"/>
                      </a:lnTo>
                      <a:lnTo>
                        <a:pt x="314" y="254"/>
                      </a:lnTo>
                      <a:lnTo>
                        <a:pt x="314" y="254"/>
                      </a:lnTo>
                      <a:lnTo>
                        <a:pt x="316" y="254"/>
                      </a:lnTo>
                      <a:lnTo>
                        <a:pt x="316" y="254"/>
                      </a:lnTo>
                      <a:lnTo>
                        <a:pt x="316" y="252"/>
                      </a:lnTo>
                      <a:lnTo>
                        <a:pt x="316" y="252"/>
                      </a:lnTo>
                      <a:lnTo>
                        <a:pt x="316" y="250"/>
                      </a:lnTo>
                      <a:lnTo>
                        <a:pt x="316" y="250"/>
                      </a:lnTo>
                      <a:lnTo>
                        <a:pt x="316" y="248"/>
                      </a:lnTo>
                      <a:lnTo>
                        <a:pt x="318" y="248"/>
                      </a:lnTo>
                      <a:lnTo>
                        <a:pt x="318" y="248"/>
                      </a:lnTo>
                      <a:lnTo>
                        <a:pt x="318" y="246"/>
                      </a:lnTo>
                      <a:lnTo>
                        <a:pt x="314" y="244"/>
                      </a:lnTo>
                      <a:lnTo>
                        <a:pt x="314" y="243"/>
                      </a:lnTo>
                      <a:lnTo>
                        <a:pt x="312" y="243"/>
                      </a:lnTo>
                      <a:lnTo>
                        <a:pt x="312" y="243"/>
                      </a:lnTo>
                      <a:lnTo>
                        <a:pt x="310" y="241"/>
                      </a:lnTo>
                      <a:lnTo>
                        <a:pt x="310" y="241"/>
                      </a:lnTo>
                      <a:lnTo>
                        <a:pt x="308" y="241"/>
                      </a:lnTo>
                      <a:lnTo>
                        <a:pt x="308" y="241"/>
                      </a:lnTo>
                      <a:lnTo>
                        <a:pt x="307" y="241"/>
                      </a:lnTo>
                      <a:lnTo>
                        <a:pt x="307" y="241"/>
                      </a:lnTo>
                      <a:lnTo>
                        <a:pt x="308" y="239"/>
                      </a:lnTo>
                      <a:lnTo>
                        <a:pt x="308" y="239"/>
                      </a:lnTo>
                      <a:lnTo>
                        <a:pt x="307" y="237"/>
                      </a:lnTo>
                      <a:lnTo>
                        <a:pt x="305" y="237"/>
                      </a:lnTo>
                      <a:lnTo>
                        <a:pt x="305" y="235"/>
                      </a:lnTo>
                      <a:lnTo>
                        <a:pt x="305" y="235"/>
                      </a:lnTo>
                      <a:lnTo>
                        <a:pt x="305" y="233"/>
                      </a:lnTo>
                      <a:lnTo>
                        <a:pt x="305" y="231"/>
                      </a:lnTo>
                      <a:lnTo>
                        <a:pt x="305" y="231"/>
                      </a:lnTo>
                      <a:lnTo>
                        <a:pt x="303" y="231"/>
                      </a:lnTo>
                      <a:lnTo>
                        <a:pt x="303" y="229"/>
                      </a:lnTo>
                      <a:lnTo>
                        <a:pt x="303" y="228"/>
                      </a:lnTo>
                      <a:lnTo>
                        <a:pt x="303" y="228"/>
                      </a:lnTo>
                      <a:lnTo>
                        <a:pt x="301" y="228"/>
                      </a:lnTo>
                      <a:lnTo>
                        <a:pt x="299" y="226"/>
                      </a:lnTo>
                      <a:lnTo>
                        <a:pt x="299" y="226"/>
                      </a:lnTo>
                      <a:lnTo>
                        <a:pt x="299" y="222"/>
                      </a:lnTo>
                      <a:lnTo>
                        <a:pt x="299" y="222"/>
                      </a:lnTo>
                      <a:lnTo>
                        <a:pt x="297" y="222"/>
                      </a:lnTo>
                      <a:lnTo>
                        <a:pt x="295" y="220"/>
                      </a:lnTo>
                      <a:lnTo>
                        <a:pt x="295" y="218"/>
                      </a:lnTo>
                      <a:lnTo>
                        <a:pt x="293" y="214"/>
                      </a:lnTo>
                      <a:lnTo>
                        <a:pt x="291" y="211"/>
                      </a:lnTo>
                      <a:lnTo>
                        <a:pt x="288" y="209"/>
                      </a:lnTo>
                      <a:lnTo>
                        <a:pt x="282" y="205"/>
                      </a:lnTo>
                      <a:lnTo>
                        <a:pt x="282" y="205"/>
                      </a:lnTo>
                      <a:lnTo>
                        <a:pt x="282" y="199"/>
                      </a:lnTo>
                      <a:lnTo>
                        <a:pt x="280" y="197"/>
                      </a:lnTo>
                      <a:lnTo>
                        <a:pt x="280" y="197"/>
                      </a:lnTo>
                      <a:lnTo>
                        <a:pt x="278" y="197"/>
                      </a:lnTo>
                      <a:lnTo>
                        <a:pt x="276" y="196"/>
                      </a:lnTo>
                      <a:lnTo>
                        <a:pt x="275" y="196"/>
                      </a:lnTo>
                      <a:lnTo>
                        <a:pt x="230" y="196"/>
                      </a:lnTo>
                      <a:lnTo>
                        <a:pt x="228" y="201"/>
                      </a:lnTo>
                      <a:lnTo>
                        <a:pt x="228" y="201"/>
                      </a:lnTo>
                      <a:lnTo>
                        <a:pt x="213" y="205"/>
                      </a:lnTo>
                      <a:lnTo>
                        <a:pt x="211" y="205"/>
                      </a:lnTo>
                      <a:lnTo>
                        <a:pt x="211" y="205"/>
                      </a:lnTo>
                      <a:lnTo>
                        <a:pt x="209" y="205"/>
                      </a:lnTo>
                      <a:lnTo>
                        <a:pt x="207" y="203"/>
                      </a:lnTo>
                      <a:lnTo>
                        <a:pt x="205" y="201"/>
                      </a:lnTo>
                      <a:lnTo>
                        <a:pt x="205" y="201"/>
                      </a:lnTo>
                      <a:lnTo>
                        <a:pt x="203" y="201"/>
                      </a:lnTo>
                      <a:lnTo>
                        <a:pt x="192" y="203"/>
                      </a:lnTo>
                      <a:lnTo>
                        <a:pt x="188" y="205"/>
                      </a:lnTo>
                      <a:lnTo>
                        <a:pt x="186" y="207"/>
                      </a:lnTo>
                      <a:lnTo>
                        <a:pt x="186" y="207"/>
                      </a:lnTo>
                      <a:lnTo>
                        <a:pt x="186" y="207"/>
                      </a:lnTo>
                      <a:lnTo>
                        <a:pt x="186" y="209"/>
                      </a:lnTo>
                      <a:lnTo>
                        <a:pt x="186" y="209"/>
                      </a:lnTo>
                      <a:lnTo>
                        <a:pt x="184" y="214"/>
                      </a:lnTo>
                      <a:lnTo>
                        <a:pt x="184" y="214"/>
                      </a:lnTo>
                      <a:lnTo>
                        <a:pt x="184" y="214"/>
                      </a:lnTo>
                      <a:lnTo>
                        <a:pt x="184" y="216"/>
                      </a:lnTo>
                      <a:lnTo>
                        <a:pt x="184" y="216"/>
                      </a:lnTo>
                      <a:lnTo>
                        <a:pt x="184" y="216"/>
                      </a:lnTo>
                      <a:lnTo>
                        <a:pt x="184" y="216"/>
                      </a:lnTo>
                      <a:lnTo>
                        <a:pt x="183" y="216"/>
                      </a:lnTo>
                      <a:lnTo>
                        <a:pt x="181" y="218"/>
                      </a:lnTo>
                      <a:lnTo>
                        <a:pt x="181" y="218"/>
                      </a:lnTo>
                      <a:lnTo>
                        <a:pt x="179" y="222"/>
                      </a:lnTo>
                      <a:lnTo>
                        <a:pt x="179" y="222"/>
                      </a:lnTo>
                      <a:lnTo>
                        <a:pt x="179" y="224"/>
                      </a:lnTo>
                      <a:lnTo>
                        <a:pt x="179" y="226"/>
                      </a:lnTo>
                      <a:lnTo>
                        <a:pt x="177" y="226"/>
                      </a:lnTo>
                      <a:lnTo>
                        <a:pt x="177" y="226"/>
                      </a:lnTo>
                      <a:lnTo>
                        <a:pt x="177" y="226"/>
                      </a:lnTo>
                      <a:lnTo>
                        <a:pt x="177" y="228"/>
                      </a:lnTo>
                      <a:lnTo>
                        <a:pt x="175" y="229"/>
                      </a:lnTo>
                      <a:lnTo>
                        <a:pt x="175" y="229"/>
                      </a:lnTo>
                      <a:lnTo>
                        <a:pt x="175" y="229"/>
                      </a:lnTo>
                      <a:lnTo>
                        <a:pt x="175" y="229"/>
                      </a:lnTo>
                      <a:lnTo>
                        <a:pt x="175" y="229"/>
                      </a:lnTo>
                      <a:lnTo>
                        <a:pt x="175" y="229"/>
                      </a:lnTo>
                      <a:lnTo>
                        <a:pt x="171" y="239"/>
                      </a:lnTo>
                      <a:lnTo>
                        <a:pt x="171" y="239"/>
                      </a:lnTo>
                      <a:lnTo>
                        <a:pt x="171" y="239"/>
                      </a:lnTo>
                      <a:lnTo>
                        <a:pt x="171" y="241"/>
                      </a:lnTo>
                      <a:lnTo>
                        <a:pt x="171" y="241"/>
                      </a:lnTo>
                      <a:lnTo>
                        <a:pt x="169" y="241"/>
                      </a:lnTo>
                      <a:lnTo>
                        <a:pt x="169" y="241"/>
                      </a:lnTo>
                      <a:lnTo>
                        <a:pt x="169" y="241"/>
                      </a:lnTo>
                      <a:lnTo>
                        <a:pt x="168" y="241"/>
                      </a:lnTo>
                      <a:lnTo>
                        <a:pt x="168" y="243"/>
                      </a:lnTo>
                      <a:lnTo>
                        <a:pt x="168" y="243"/>
                      </a:lnTo>
                      <a:lnTo>
                        <a:pt x="168" y="243"/>
                      </a:lnTo>
                      <a:lnTo>
                        <a:pt x="168" y="243"/>
                      </a:lnTo>
                      <a:lnTo>
                        <a:pt x="166" y="244"/>
                      </a:lnTo>
                      <a:lnTo>
                        <a:pt x="166" y="244"/>
                      </a:lnTo>
                      <a:lnTo>
                        <a:pt x="164" y="246"/>
                      </a:lnTo>
                      <a:lnTo>
                        <a:pt x="162" y="248"/>
                      </a:lnTo>
                      <a:lnTo>
                        <a:pt x="160" y="248"/>
                      </a:lnTo>
                      <a:lnTo>
                        <a:pt x="158" y="248"/>
                      </a:lnTo>
                      <a:lnTo>
                        <a:pt x="156" y="250"/>
                      </a:lnTo>
                      <a:lnTo>
                        <a:pt x="154" y="248"/>
                      </a:lnTo>
                      <a:lnTo>
                        <a:pt x="154" y="248"/>
                      </a:lnTo>
                      <a:lnTo>
                        <a:pt x="153" y="252"/>
                      </a:lnTo>
                      <a:lnTo>
                        <a:pt x="153" y="254"/>
                      </a:lnTo>
                      <a:lnTo>
                        <a:pt x="153" y="254"/>
                      </a:lnTo>
                      <a:lnTo>
                        <a:pt x="154" y="256"/>
                      </a:lnTo>
                      <a:lnTo>
                        <a:pt x="154" y="256"/>
                      </a:lnTo>
                      <a:lnTo>
                        <a:pt x="153" y="256"/>
                      </a:lnTo>
                      <a:lnTo>
                        <a:pt x="153" y="256"/>
                      </a:lnTo>
                      <a:lnTo>
                        <a:pt x="153" y="256"/>
                      </a:lnTo>
                      <a:lnTo>
                        <a:pt x="151" y="258"/>
                      </a:lnTo>
                      <a:lnTo>
                        <a:pt x="151" y="258"/>
                      </a:lnTo>
                      <a:lnTo>
                        <a:pt x="149" y="261"/>
                      </a:lnTo>
                      <a:lnTo>
                        <a:pt x="149" y="261"/>
                      </a:lnTo>
                      <a:lnTo>
                        <a:pt x="147" y="263"/>
                      </a:lnTo>
                      <a:lnTo>
                        <a:pt x="145" y="263"/>
                      </a:lnTo>
                      <a:lnTo>
                        <a:pt x="143" y="265"/>
                      </a:lnTo>
                      <a:lnTo>
                        <a:pt x="141" y="265"/>
                      </a:lnTo>
                      <a:lnTo>
                        <a:pt x="139" y="265"/>
                      </a:lnTo>
                      <a:lnTo>
                        <a:pt x="137" y="263"/>
                      </a:lnTo>
                      <a:lnTo>
                        <a:pt x="136" y="263"/>
                      </a:lnTo>
                      <a:lnTo>
                        <a:pt x="134" y="263"/>
                      </a:lnTo>
                      <a:lnTo>
                        <a:pt x="130" y="265"/>
                      </a:lnTo>
                      <a:lnTo>
                        <a:pt x="130" y="265"/>
                      </a:lnTo>
                      <a:lnTo>
                        <a:pt x="128" y="265"/>
                      </a:lnTo>
                      <a:lnTo>
                        <a:pt x="128" y="265"/>
                      </a:lnTo>
                      <a:lnTo>
                        <a:pt x="128" y="263"/>
                      </a:lnTo>
                      <a:lnTo>
                        <a:pt x="128" y="263"/>
                      </a:lnTo>
                      <a:lnTo>
                        <a:pt x="128" y="263"/>
                      </a:lnTo>
                      <a:lnTo>
                        <a:pt x="128" y="263"/>
                      </a:lnTo>
                      <a:lnTo>
                        <a:pt x="130" y="263"/>
                      </a:lnTo>
                      <a:lnTo>
                        <a:pt x="130" y="263"/>
                      </a:lnTo>
                      <a:lnTo>
                        <a:pt x="128" y="261"/>
                      </a:lnTo>
                      <a:lnTo>
                        <a:pt x="132" y="259"/>
                      </a:lnTo>
                      <a:lnTo>
                        <a:pt x="132" y="258"/>
                      </a:lnTo>
                      <a:lnTo>
                        <a:pt x="134" y="256"/>
                      </a:lnTo>
                      <a:lnTo>
                        <a:pt x="134" y="256"/>
                      </a:lnTo>
                      <a:lnTo>
                        <a:pt x="136" y="256"/>
                      </a:lnTo>
                      <a:lnTo>
                        <a:pt x="137" y="256"/>
                      </a:lnTo>
                      <a:lnTo>
                        <a:pt x="139" y="256"/>
                      </a:lnTo>
                      <a:lnTo>
                        <a:pt x="139" y="256"/>
                      </a:lnTo>
                      <a:lnTo>
                        <a:pt x="136" y="256"/>
                      </a:lnTo>
                      <a:lnTo>
                        <a:pt x="134" y="256"/>
                      </a:lnTo>
                      <a:lnTo>
                        <a:pt x="132" y="254"/>
                      </a:lnTo>
                      <a:lnTo>
                        <a:pt x="132" y="254"/>
                      </a:lnTo>
                      <a:lnTo>
                        <a:pt x="134" y="254"/>
                      </a:lnTo>
                      <a:lnTo>
                        <a:pt x="134" y="252"/>
                      </a:lnTo>
                      <a:lnTo>
                        <a:pt x="134" y="250"/>
                      </a:lnTo>
                      <a:lnTo>
                        <a:pt x="134" y="250"/>
                      </a:lnTo>
                      <a:lnTo>
                        <a:pt x="132" y="250"/>
                      </a:lnTo>
                      <a:lnTo>
                        <a:pt x="132" y="252"/>
                      </a:lnTo>
                      <a:lnTo>
                        <a:pt x="130" y="258"/>
                      </a:lnTo>
                      <a:lnTo>
                        <a:pt x="128" y="256"/>
                      </a:lnTo>
                      <a:lnTo>
                        <a:pt x="128" y="256"/>
                      </a:lnTo>
                      <a:lnTo>
                        <a:pt x="128" y="256"/>
                      </a:lnTo>
                      <a:lnTo>
                        <a:pt x="128" y="254"/>
                      </a:lnTo>
                      <a:lnTo>
                        <a:pt x="128" y="254"/>
                      </a:lnTo>
                      <a:lnTo>
                        <a:pt x="128" y="252"/>
                      </a:lnTo>
                      <a:lnTo>
                        <a:pt x="128" y="252"/>
                      </a:lnTo>
                      <a:lnTo>
                        <a:pt x="128" y="250"/>
                      </a:lnTo>
                      <a:lnTo>
                        <a:pt x="128" y="250"/>
                      </a:lnTo>
                      <a:lnTo>
                        <a:pt x="128" y="250"/>
                      </a:lnTo>
                      <a:lnTo>
                        <a:pt x="128" y="250"/>
                      </a:lnTo>
                      <a:lnTo>
                        <a:pt x="128" y="250"/>
                      </a:lnTo>
                      <a:lnTo>
                        <a:pt x="128" y="248"/>
                      </a:lnTo>
                      <a:lnTo>
                        <a:pt x="128" y="246"/>
                      </a:lnTo>
                      <a:lnTo>
                        <a:pt x="128" y="244"/>
                      </a:lnTo>
                      <a:lnTo>
                        <a:pt x="130" y="246"/>
                      </a:lnTo>
                      <a:lnTo>
                        <a:pt x="128" y="244"/>
                      </a:lnTo>
                      <a:lnTo>
                        <a:pt x="128" y="243"/>
                      </a:lnTo>
                      <a:lnTo>
                        <a:pt x="130" y="243"/>
                      </a:lnTo>
                      <a:lnTo>
                        <a:pt x="128" y="243"/>
                      </a:lnTo>
                      <a:lnTo>
                        <a:pt x="128" y="243"/>
                      </a:lnTo>
                      <a:lnTo>
                        <a:pt x="128" y="244"/>
                      </a:lnTo>
                      <a:lnTo>
                        <a:pt x="126" y="244"/>
                      </a:lnTo>
                      <a:lnTo>
                        <a:pt x="126" y="244"/>
                      </a:lnTo>
                      <a:lnTo>
                        <a:pt x="126" y="244"/>
                      </a:lnTo>
                      <a:lnTo>
                        <a:pt x="124" y="244"/>
                      </a:lnTo>
                      <a:lnTo>
                        <a:pt x="124" y="248"/>
                      </a:lnTo>
                      <a:lnTo>
                        <a:pt x="124" y="248"/>
                      </a:lnTo>
                      <a:lnTo>
                        <a:pt x="122" y="248"/>
                      </a:lnTo>
                      <a:lnTo>
                        <a:pt x="121" y="248"/>
                      </a:lnTo>
                      <a:lnTo>
                        <a:pt x="121" y="248"/>
                      </a:lnTo>
                      <a:lnTo>
                        <a:pt x="122" y="246"/>
                      </a:lnTo>
                      <a:lnTo>
                        <a:pt x="121" y="246"/>
                      </a:lnTo>
                      <a:lnTo>
                        <a:pt x="121" y="244"/>
                      </a:lnTo>
                      <a:lnTo>
                        <a:pt x="121" y="243"/>
                      </a:lnTo>
                      <a:lnTo>
                        <a:pt x="121" y="243"/>
                      </a:lnTo>
                      <a:lnTo>
                        <a:pt x="121" y="241"/>
                      </a:lnTo>
                      <a:lnTo>
                        <a:pt x="122" y="239"/>
                      </a:lnTo>
                      <a:lnTo>
                        <a:pt x="122" y="237"/>
                      </a:lnTo>
                      <a:lnTo>
                        <a:pt x="122" y="237"/>
                      </a:lnTo>
                      <a:lnTo>
                        <a:pt x="121" y="239"/>
                      </a:lnTo>
                      <a:lnTo>
                        <a:pt x="117" y="239"/>
                      </a:lnTo>
                      <a:lnTo>
                        <a:pt x="115" y="237"/>
                      </a:lnTo>
                      <a:lnTo>
                        <a:pt x="113" y="237"/>
                      </a:lnTo>
                      <a:lnTo>
                        <a:pt x="113" y="233"/>
                      </a:lnTo>
                      <a:lnTo>
                        <a:pt x="113" y="233"/>
                      </a:lnTo>
                      <a:lnTo>
                        <a:pt x="113" y="231"/>
                      </a:lnTo>
                      <a:lnTo>
                        <a:pt x="115" y="231"/>
                      </a:lnTo>
                      <a:lnTo>
                        <a:pt x="115" y="229"/>
                      </a:lnTo>
                      <a:lnTo>
                        <a:pt x="115" y="229"/>
                      </a:lnTo>
                      <a:lnTo>
                        <a:pt x="115" y="228"/>
                      </a:lnTo>
                      <a:lnTo>
                        <a:pt x="115" y="228"/>
                      </a:lnTo>
                      <a:lnTo>
                        <a:pt x="113" y="231"/>
                      </a:lnTo>
                      <a:lnTo>
                        <a:pt x="113" y="231"/>
                      </a:lnTo>
                      <a:lnTo>
                        <a:pt x="111" y="233"/>
                      </a:lnTo>
                      <a:lnTo>
                        <a:pt x="111" y="231"/>
                      </a:lnTo>
                      <a:lnTo>
                        <a:pt x="109" y="229"/>
                      </a:lnTo>
                      <a:lnTo>
                        <a:pt x="109" y="229"/>
                      </a:lnTo>
                      <a:lnTo>
                        <a:pt x="109" y="228"/>
                      </a:lnTo>
                      <a:lnTo>
                        <a:pt x="106" y="228"/>
                      </a:lnTo>
                      <a:lnTo>
                        <a:pt x="102" y="231"/>
                      </a:lnTo>
                      <a:lnTo>
                        <a:pt x="100" y="231"/>
                      </a:lnTo>
                      <a:lnTo>
                        <a:pt x="100" y="231"/>
                      </a:lnTo>
                      <a:lnTo>
                        <a:pt x="98" y="231"/>
                      </a:lnTo>
                      <a:lnTo>
                        <a:pt x="98" y="231"/>
                      </a:lnTo>
                      <a:lnTo>
                        <a:pt x="98" y="231"/>
                      </a:lnTo>
                      <a:lnTo>
                        <a:pt x="100" y="229"/>
                      </a:lnTo>
                      <a:lnTo>
                        <a:pt x="102" y="228"/>
                      </a:lnTo>
                      <a:lnTo>
                        <a:pt x="104" y="226"/>
                      </a:lnTo>
                      <a:lnTo>
                        <a:pt x="106" y="224"/>
                      </a:lnTo>
                      <a:lnTo>
                        <a:pt x="106" y="222"/>
                      </a:lnTo>
                      <a:lnTo>
                        <a:pt x="106" y="220"/>
                      </a:lnTo>
                      <a:lnTo>
                        <a:pt x="106" y="216"/>
                      </a:lnTo>
                      <a:lnTo>
                        <a:pt x="106" y="216"/>
                      </a:lnTo>
                      <a:lnTo>
                        <a:pt x="107" y="214"/>
                      </a:lnTo>
                      <a:lnTo>
                        <a:pt x="107" y="214"/>
                      </a:lnTo>
                      <a:lnTo>
                        <a:pt x="107" y="214"/>
                      </a:lnTo>
                      <a:lnTo>
                        <a:pt x="109" y="213"/>
                      </a:lnTo>
                      <a:lnTo>
                        <a:pt x="109" y="213"/>
                      </a:lnTo>
                      <a:lnTo>
                        <a:pt x="111" y="211"/>
                      </a:lnTo>
                      <a:lnTo>
                        <a:pt x="109" y="213"/>
                      </a:lnTo>
                      <a:lnTo>
                        <a:pt x="107" y="213"/>
                      </a:lnTo>
                      <a:lnTo>
                        <a:pt x="107" y="213"/>
                      </a:lnTo>
                      <a:lnTo>
                        <a:pt x="104" y="209"/>
                      </a:lnTo>
                      <a:lnTo>
                        <a:pt x="104" y="207"/>
                      </a:lnTo>
                      <a:lnTo>
                        <a:pt x="104" y="207"/>
                      </a:lnTo>
                      <a:lnTo>
                        <a:pt x="104" y="207"/>
                      </a:lnTo>
                      <a:lnTo>
                        <a:pt x="104" y="209"/>
                      </a:lnTo>
                      <a:lnTo>
                        <a:pt x="104" y="211"/>
                      </a:lnTo>
                      <a:lnTo>
                        <a:pt x="104" y="213"/>
                      </a:lnTo>
                      <a:lnTo>
                        <a:pt x="104" y="214"/>
                      </a:lnTo>
                      <a:lnTo>
                        <a:pt x="102" y="214"/>
                      </a:lnTo>
                      <a:lnTo>
                        <a:pt x="98" y="214"/>
                      </a:lnTo>
                      <a:lnTo>
                        <a:pt x="96" y="213"/>
                      </a:lnTo>
                      <a:lnTo>
                        <a:pt x="96" y="211"/>
                      </a:lnTo>
                      <a:lnTo>
                        <a:pt x="98" y="209"/>
                      </a:lnTo>
                      <a:lnTo>
                        <a:pt x="100" y="205"/>
                      </a:lnTo>
                      <a:lnTo>
                        <a:pt x="102" y="203"/>
                      </a:lnTo>
                      <a:lnTo>
                        <a:pt x="102" y="199"/>
                      </a:lnTo>
                      <a:lnTo>
                        <a:pt x="102" y="199"/>
                      </a:lnTo>
                      <a:lnTo>
                        <a:pt x="100" y="199"/>
                      </a:lnTo>
                      <a:lnTo>
                        <a:pt x="100" y="201"/>
                      </a:lnTo>
                      <a:lnTo>
                        <a:pt x="100" y="203"/>
                      </a:lnTo>
                      <a:lnTo>
                        <a:pt x="100" y="203"/>
                      </a:lnTo>
                      <a:lnTo>
                        <a:pt x="98" y="205"/>
                      </a:lnTo>
                      <a:lnTo>
                        <a:pt x="96" y="205"/>
                      </a:lnTo>
                      <a:lnTo>
                        <a:pt x="96" y="205"/>
                      </a:lnTo>
                      <a:lnTo>
                        <a:pt x="96" y="205"/>
                      </a:lnTo>
                      <a:lnTo>
                        <a:pt x="94" y="207"/>
                      </a:lnTo>
                      <a:lnTo>
                        <a:pt x="92" y="207"/>
                      </a:lnTo>
                      <a:lnTo>
                        <a:pt x="91" y="207"/>
                      </a:lnTo>
                      <a:lnTo>
                        <a:pt x="91" y="207"/>
                      </a:lnTo>
                      <a:lnTo>
                        <a:pt x="91" y="205"/>
                      </a:lnTo>
                      <a:lnTo>
                        <a:pt x="89" y="205"/>
                      </a:lnTo>
                      <a:lnTo>
                        <a:pt x="89" y="203"/>
                      </a:lnTo>
                      <a:lnTo>
                        <a:pt x="87" y="203"/>
                      </a:lnTo>
                      <a:lnTo>
                        <a:pt x="87" y="201"/>
                      </a:lnTo>
                      <a:lnTo>
                        <a:pt x="85" y="201"/>
                      </a:lnTo>
                      <a:lnTo>
                        <a:pt x="83" y="199"/>
                      </a:lnTo>
                      <a:lnTo>
                        <a:pt x="83" y="199"/>
                      </a:lnTo>
                      <a:lnTo>
                        <a:pt x="83" y="197"/>
                      </a:lnTo>
                      <a:lnTo>
                        <a:pt x="81" y="197"/>
                      </a:lnTo>
                      <a:lnTo>
                        <a:pt x="79" y="197"/>
                      </a:lnTo>
                      <a:lnTo>
                        <a:pt x="79" y="196"/>
                      </a:lnTo>
                      <a:lnTo>
                        <a:pt x="77" y="196"/>
                      </a:lnTo>
                      <a:lnTo>
                        <a:pt x="76" y="196"/>
                      </a:lnTo>
                      <a:lnTo>
                        <a:pt x="76" y="194"/>
                      </a:lnTo>
                      <a:lnTo>
                        <a:pt x="74" y="192"/>
                      </a:lnTo>
                      <a:lnTo>
                        <a:pt x="76" y="190"/>
                      </a:lnTo>
                      <a:lnTo>
                        <a:pt x="77" y="190"/>
                      </a:lnTo>
                      <a:lnTo>
                        <a:pt x="79" y="190"/>
                      </a:lnTo>
                      <a:lnTo>
                        <a:pt x="79" y="190"/>
                      </a:lnTo>
                      <a:lnTo>
                        <a:pt x="77" y="188"/>
                      </a:lnTo>
                      <a:lnTo>
                        <a:pt x="77" y="188"/>
                      </a:lnTo>
                      <a:lnTo>
                        <a:pt x="76" y="188"/>
                      </a:lnTo>
                      <a:lnTo>
                        <a:pt x="76" y="188"/>
                      </a:lnTo>
                      <a:lnTo>
                        <a:pt x="76" y="188"/>
                      </a:lnTo>
                      <a:lnTo>
                        <a:pt x="74" y="188"/>
                      </a:lnTo>
                      <a:lnTo>
                        <a:pt x="74" y="186"/>
                      </a:lnTo>
                      <a:lnTo>
                        <a:pt x="76" y="186"/>
                      </a:lnTo>
                      <a:lnTo>
                        <a:pt x="77" y="184"/>
                      </a:lnTo>
                      <a:lnTo>
                        <a:pt x="79" y="181"/>
                      </a:lnTo>
                      <a:lnTo>
                        <a:pt x="77" y="182"/>
                      </a:lnTo>
                      <a:lnTo>
                        <a:pt x="76" y="184"/>
                      </a:lnTo>
                      <a:lnTo>
                        <a:pt x="76" y="184"/>
                      </a:lnTo>
                      <a:lnTo>
                        <a:pt x="74" y="186"/>
                      </a:lnTo>
                      <a:lnTo>
                        <a:pt x="72" y="186"/>
                      </a:lnTo>
                      <a:lnTo>
                        <a:pt x="72" y="186"/>
                      </a:lnTo>
                      <a:lnTo>
                        <a:pt x="72" y="190"/>
                      </a:lnTo>
                      <a:lnTo>
                        <a:pt x="72" y="192"/>
                      </a:lnTo>
                      <a:lnTo>
                        <a:pt x="72" y="192"/>
                      </a:lnTo>
                      <a:lnTo>
                        <a:pt x="72" y="192"/>
                      </a:lnTo>
                      <a:lnTo>
                        <a:pt x="70" y="192"/>
                      </a:lnTo>
                      <a:lnTo>
                        <a:pt x="68" y="192"/>
                      </a:lnTo>
                      <a:lnTo>
                        <a:pt x="66" y="192"/>
                      </a:lnTo>
                      <a:lnTo>
                        <a:pt x="66" y="190"/>
                      </a:lnTo>
                      <a:lnTo>
                        <a:pt x="66" y="188"/>
                      </a:lnTo>
                      <a:lnTo>
                        <a:pt x="68" y="186"/>
                      </a:lnTo>
                      <a:lnTo>
                        <a:pt x="70" y="186"/>
                      </a:lnTo>
                      <a:lnTo>
                        <a:pt x="70" y="184"/>
                      </a:lnTo>
                      <a:lnTo>
                        <a:pt x="70" y="182"/>
                      </a:lnTo>
                      <a:lnTo>
                        <a:pt x="68" y="184"/>
                      </a:lnTo>
                      <a:lnTo>
                        <a:pt x="68" y="184"/>
                      </a:lnTo>
                      <a:lnTo>
                        <a:pt x="66" y="184"/>
                      </a:lnTo>
                      <a:lnTo>
                        <a:pt x="66" y="184"/>
                      </a:lnTo>
                      <a:lnTo>
                        <a:pt x="66" y="186"/>
                      </a:lnTo>
                      <a:lnTo>
                        <a:pt x="64" y="188"/>
                      </a:lnTo>
                      <a:lnTo>
                        <a:pt x="62" y="188"/>
                      </a:lnTo>
                      <a:lnTo>
                        <a:pt x="62" y="188"/>
                      </a:lnTo>
                      <a:lnTo>
                        <a:pt x="62" y="188"/>
                      </a:lnTo>
                      <a:lnTo>
                        <a:pt x="62" y="186"/>
                      </a:lnTo>
                      <a:lnTo>
                        <a:pt x="60" y="186"/>
                      </a:lnTo>
                      <a:lnTo>
                        <a:pt x="60" y="184"/>
                      </a:lnTo>
                      <a:lnTo>
                        <a:pt x="60" y="184"/>
                      </a:lnTo>
                      <a:lnTo>
                        <a:pt x="62" y="184"/>
                      </a:lnTo>
                      <a:lnTo>
                        <a:pt x="62" y="182"/>
                      </a:lnTo>
                      <a:lnTo>
                        <a:pt x="62" y="182"/>
                      </a:lnTo>
                      <a:lnTo>
                        <a:pt x="60" y="182"/>
                      </a:lnTo>
                      <a:lnTo>
                        <a:pt x="60" y="182"/>
                      </a:lnTo>
                      <a:lnTo>
                        <a:pt x="60" y="182"/>
                      </a:lnTo>
                      <a:lnTo>
                        <a:pt x="59" y="184"/>
                      </a:lnTo>
                      <a:lnTo>
                        <a:pt x="59" y="182"/>
                      </a:lnTo>
                      <a:lnTo>
                        <a:pt x="53" y="179"/>
                      </a:lnTo>
                      <a:lnTo>
                        <a:pt x="53" y="179"/>
                      </a:lnTo>
                      <a:lnTo>
                        <a:pt x="51" y="179"/>
                      </a:lnTo>
                      <a:lnTo>
                        <a:pt x="49" y="179"/>
                      </a:lnTo>
                      <a:lnTo>
                        <a:pt x="49" y="179"/>
                      </a:lnTo>
                      <a:lnTo>
                        <a:pt x="47" y="179"/>
                      </a:lnTo>
                      <a:lnTo>
                        <a:pt x="45" y="181"/>
                      </a:lnTo>
                      <a:lnTo>
                        <a:pt x="45" y="179"/>
                      </a:lnTo>
                      <a:lnTo>
                        <a:pt x="45" y="179"/>
                      </a:lnTo>
                      <a:lnTo>
                        <a:pt x="45" y="177"/>
                      </a:lnTo>
                      <a:lnTo>
                        <a:pt x="45" y="173"/>
                      </a:lnTo>
                      <a:lnTo>
                        <a:pt x="45" y="173"/>
                      </a:lnTo>
                      <a:lnTo>
                        <a:pt x="45" y="171"/>
                      </a:lnTo>
                      <a:lnTo>
                        <a:pt x="45" y="171"/>
                      </a:lnTo>
                      <a:lnTo>
                        <a:pt x="45" y="171"/>
                      </a:lnTo>
                      <a:lnTo>
                        <a:pt x="40" y="166"/>
                      </a:lnTo>
                      <a:lnTo>
                        <a:pt x="40" y="166"/>
                      </a:lnTo>
                      <a:lnTo>
                        <a:pt x="40" y="164"/>
                      </a:lnTo>
                      <a:lnTo>
                        <a:pt x="40" y="162"/>
                      </a:lnTo>
                      <a:lnTo>
                        <a:pt x="40" y="160"/>
                      </a:lnTo>
                      <a:lnTo>
                        <a:pt x="40" y="158"/>
                      </a:lnTo>
                      <a:lnTo>
                        <a:pt x="40" y="160"/>
                      </a:lnTo>
                      <a:lnTo>
                        <a:pt x="38" y="160"/>
                      </a:lnTo>
                      <a:lnTo>
                        <a:pt x="38" y="160"/>
                      </a:lnTo>
                      <a:lnTo>
                        <a:pt x="38" y="162"/>
                      </a:lnTo>
                      <a:lnTo>
                        <a:pt x="36" y="162"/>
                      </a:lnTo>
                      <a:lnTo>
                        <a:pt x="34" y="162"/>
                      </a:lnTo>
                      <a:lnTo>
                        <a:pt x="34" y="162"/>
                      </a:lnTo>
                      <a:lnTo>
                        <a:pt x="34" y="160"/>
                      </a:lnTo>
                      <a:lnTo>
                        <a:pt x="32" y="160"/>
                      </a:lnTo>
                      <a:lnTo>
                        <a:pt x="32" y="162"/>
                      </a:lnTo>
                      <a:lnTo>
                        <a:pt x="32" y="162"/>
                      </a:lnTo>
                      <a:lnTo>
                        <a:pt x="30" y="160"/>
                      </a:lnTo>
                      <a:lnTo>
                        <a:pt x="30" y="158"/>
                      </a:lnTo>
                      <a:lnTo>
                        <a:pt x="32" y="156"/>
                      </a:lnTo>
                      <a:lnTo>
                        <a:pt x="32" y="154"/>
                      </a:lnTo>
                      <a:lnTo>
                        <a:pt x="32" y="154"/>
                      </a:lnTo>
                      <a:lnTo>
                        <a:pt x="34" y="154"/>
                      </a:lnTo>
                      <a:lnTo>
                        <a:pt x="36" y="152"/>
                      </a:lnTo>
                      <a:lnTo>
                        <a:pt x="34" y="152"/>
                      </a:lnTo>
                      <a:lnTo>
                        <a:pt x="34" y="151"/>
                      </a:lnTo>
                      <a:lnTo>
                        <a:pt x="34" y="149"/>
                      </a:lnTo>
                      <a:lnTo>
                        <a:pt x="34" y="145"/>
                      </a:lnTo>
                      <a:lnTo>
                        <a:pt x="36" y="145"/>
                      </a:lnTo>
                      <a:lnTo>
                        <a:pt x="36" y="145"/>
                      </a:lnTo>
                      <a:lnTo>
                        <a:pt x="36" y="145"/>
                      </a:lnTo>
                      <a:lnTo>
                        <a:pt x="36" y="143"/>
                      </a:lnTo>
                      <a:lnTo>
                        <a:pt x="38" y="143"/>
                      </a:lnTo>
                      <a:lnTo>
                        <a:pt x="38" y="143"/>
                      </a:lnTo>
                      <a:lnTo>
                        <a:pt x="38" y="143"/>
                      </a:lnTo>
                      <a:lnTo>
                        <a:pt x="40" y="139"/>
                      </a:lnTo>
                      <a:lnTo>
                        <a:pt x="42" y="136"/>
                      </a:lnTo>
                      <a:lnTo>
                        <a:pt x="42" y="136"/>
                      </a:lnTo>
                      <a:lnTo>
                        <a:pt x="42" y="134"/>
                      </a:lnTo>
                      <a:lnTo>
                        <a:pt x="42" y="134"/>
                      </a:lnTo>
                      <a:lnTo>
                        <a:pt x="42" y="132"/>
                      </a:lnTo>
                      <a:lnTo>
                        <a:pt x="42" y="132"/>
                      </a:lnTo>
                      <a:lnTo>
                        <a:pt x="44" y="132"/>
                      </a:lnTo>
                      <a:lnTo>
                        <a:pt x="42" y="132"/>
                      </a:lnTo>
                      <a:lnTo>
                        <a:pt x="42" y="132"/>
                      </a:lnTo>
                      <a:lnTo>
                        <a:pt x="42" y="132"/>
                      </a:lnTo>
                      <a:lnTo>
                        <a:pt x="42" y="134"/>
                      </a:lnTo>
                      <a:lnTo>
                        <a:pt x="40" y="136"/>
                      </a:lnTo>
                      <a:lnTo>
                        <a:pt x="38" y="136"/>
                      </a:lnTo>
                      <a:lnTo>
                        <a:pt x="38" y="137"/>
                      </a:lnTo>
                      <a:lnTo>
                        <a:pt x="36" y="139"/>
                      </a:lnTo>
                      <a:lnTo>
                        <a:pt x="36" y="141"/>
                      </a:lnTo>
                      <a:lnTo>
                        <a:pt x="34" y="143"/>
                      </a:lnTo>
                      <a:lnTo>
                        <a:pt x="34" y="145"/>
                      </a:lnTo>
                      <a:lnTo>
                        <a:pt x="32" y="147"/>
                      </a:lnTo>
                      <a:lnTo>
                        <a:pt x="30" y="149"/>
                      </a:lnTo>
                      <a:lnTo>
                        <a:pt x="29" y="149"/>
                      </a:lnTo>
                      <a:lnTo>
                        <a:pt x="29" y="149"/>
                      </a:lnTo>
                      <a:lnTo>
                        <a:pt x="29" y="147"/>
                      </a:lnTo>
                      <a:lnTo>
                        <a:pt x="29" y="147"/>
                      </a:lnTo>
                      <a:lnTo>
                        <a:pt x="29" y="145"/>
                      </a:lnTo>
                      <a:lnTo>
                        <a:pt x="30" y="145"/>
                      </a:lnTo>
                      <a:lnTo>
                        <a:pt x="30" y="145"/>
                      </a:lnTo>
                      <a:lnTo>
                        <a:pt x="29" y="145"/>
                      </a:lnTo>
                      <a:lnTo>
                        <a:pt x="29" y="145"/>
                      </a:lnTo>
                      <a:lnTo>
                        <a:pt x="29" y="147"/>
                      </a:lnTo>
                      <a:lnTo>
                        <a:pt x="27" y="145"/>
                      </a:lnTo>
                      <a:lnTo>
                        <a:pt x="29" y="141"/>
                      </a:lnTo>
                      <a:lnTo>
                        <a:pt x="29" y="141"/>
                      </a:lnTo>
                      <a:lnTo>
                        <a:pt x="29" y="139"/>
                      </a:lnTo>
                      <a:lnTo>
                        <a:pt x="30" y="139"/>
                      </a:lnTo>
                      <a:lnTo>
                        <a:pt x="30" y="139"/>
                      </a:lnTo>
                      <a:lnTo>
                        <a:pt x="32" y="137"/>
                      </a:lnTo>
                      <a:lnTo>
                        <a:pt x="32" y="137"/>
                      </a:lnTo>
                      <a:lnTo>
                        <a:pt x="32" y="137"/>
                      </a:lnTo>
                      <a:lnTo>
                        <a:pt x="32" y="137"/>
                      </a:lnTo>
                      <a:lnTo>
                        <a:pt x="30" y="136"/>
                      </a:lnTo>
                      <a:lnTo>
                        <a:pt x="30" y="137"/>
                      </a:lnTo>
                      <a:lnTo>
                        <a:pt x="27" y="141"/>
                      </a:lnTo>
                      <a:lnTo>
                        <a:pt x="27" y="141"/>
                      </a:lnTo>
                      <a:lnTo>
                        <a:pt x="25" y="145"/>
                      </a:lnTo>
                      <a:lnTo>
                        <a:pt x="25" y="145"/>
                      </a:lnTo>
                      <a:lnTo>
                        <a:pt x="23" y="143"/>
                      </a:lnTo>
                      <a:lnTo>
                        <a:pt x="23" y="143"/>
                      </a:lnTo>
                      <a:lnTo>
                        <a:pt x="21" y="141"/>
                      </a:lnTo>
                      <a:lnTo>
                        <a:pt x="21" y="139"/>
                      </a:lnTo>
                      <a:lnTo>
                        <a:pt x="23" y="139"/>
                      </a:lnTo>
                      <a:lnTo>
                        <a:pt x="23" y="139"/>
                      </a:lnTo>
                      <a:lnTo>
                        <a:pt x="25" y="137"/>
                      </a:lnTo>
                      <a:lnTo>
                        <a:pt x="25" y="137"/>
                      </a:lnTo>
                      <a:lnTo>
                        <a:pt x="25" y="136"/>
                      </a:lnTo>
                      <a:lnTo>
                        <a:pt x="25" y="136"/>
                      </a:lnTo>
                      <a:lnTo>
                        <a:pt x="25" y="134"/>
                      </a:lnTo>
                      <a:lnTo>
                        <a:pt x="25" y="134"/>
                      </a:lnTo>
                      <a:lnTo>
                        <a:pt x="25" y="132"/>
                      </a:lnTo>
                      <a:lnTo>
                        <a:pt x="25" y="134"/>
                      </a:lnTo>
                      <a:lnTo>
                        <a:pt x="25" y="134"/>
                      </a:lnTo>
                      <a:lnTo>
                        <a:pt x="25" y="136"/>
                      </a:lnTo>
                      <a:lnTo>
                        <a:pt x="21" y="136"/>
                      </a:lnTo>
                      <a:lnTo>
                        <a:pt x="21" y="136"/>
                      </a:lnTo>
                      <a:lnTo>
                        <a:pt x="21" y="134"/>
                      </a:lnTo>
                      <a:lnTo>
                        <a:pt x="21" y="134"/>
                      </a:lnTo>
                      <a:lnTo>
                        <a:pt x="21" y="134"/>
                      </a:lnTo>
                      <a:lnTo>
                        <a:pt x="21" y="132"/>
                      </a:lnTo>
                      <a:lnTo>
                        <a:pt x="21" y="132"/>
                      </a:lnTo>
                      <a:lnTo>
                        <a:pt x="21" y="132"/>
                      </a:lnTo>
                      <a:lnTo>
                        <a:pt x="21" y="130"/>
                      </a:lnTo>
                      <a:lnTo>
                        <a:pt x="21" y="130"/>
                      </a:lnTo>
                      <a:lnTo>
                        <a:pt x="21" y="130"/>
                      </a:lnTo>
                      <a:lnTo>
                        <a:pt x="21" y="128"/>
                      </a:lnTo>
                      <a:lnTo>
                        <a:pt x="21" y="128"/>
                      </a:lnTo>
                      <a:lnTo>
                        <a:pt x="23" y="126"/>
                      </a:lnTo>
                      <a:lnTo>
                        <a:pt x="25" y="126"/>
                      </a:lnTo>
                      <a:lnTo>
                        <a:pt x="25" y="126"/>
                      </a:lnTo>
                      <a:lnTo>
                        <a:pt x="27" y="126"/>
                      </a:lnTo>
                      <a:lnTo>
                        <a:pt x="27" y="124"/>
                      </a:lnTo>
                      <a:lnTo>
                        <a:pt x="27" y="122"/>
                      </a:lnTo>
                      <a:lnTo>
                        <a:pt x="27" y="122"/>
                      </a:lnTo>
                      <a:lnTo>
                        <a:pt x="29" y="122"/>
                      </a:lnTo>
                      <a:lnTo>
                        <a:pt x="30" y="121"/>
                      </a:lnTo>
                      <a:lnTo>
                        <a:pt x="30" y="121"/>
                      </a:lnTo>
                      <a:lnTo>
                        <a:pt x="30" y="121"/>
                      </a:lnTo>
                      <a:lnTo>
                        <a:pt x="30" y="119"/>
                      </a:lnTo>
                      <a:lnTo>
                        <a:pt x="30" y="119"/>
                      </a:lnTo>
                      <a:lnTo>
                        <a:pt x="30" y="119"/>
                      </a:lnTo>
                      <a:lnTo>
                        <a:pt x="29" y="121"/>
                      </a:lnTo>
                      <a:lnTo>
                        <a:pt x="29" y="121"/>
                      </a:lnTo>
                      <a:lnTo>
                        <a:pt x="29" y="121"/>
                      </a:lnTo>
                      <a:lnTo>
                        <a:pt x="29" y="121"/>
                      </a:lnTo>
                      <a:lnTo>
                        <a:pt x="27" y="121"/>
                      </a:lnTo>
                      <a:lnTo>
                        <a:pt x="27" y="121"/>
                      </a:lnTo>
                      <a:lnTo>
                        <a:pt x="27" y="122"/>
                      </a:lnTo>
                      <a:lnTo>
                        <a:pt x="25" y="124"/>
                      </a:lnTo>
                      <a:lnTo>
                        <a:pt x="25" y="124"/>
                      </a:lnTo>
                      <a:lnTo>
                        <a:pt x="23" y="124"/>
                      </a:lnTo>
                      <a:lnTo>
                        <a:pt x="23" y="124"/>
                      </a:lnTo>
                      <a:lnTo>
                        <a:pt x="21" y="124"/>
                      </a:lnTo>
                      <a:lnTo>
                        <a:pt x="21" y="122"/>
                      </a:lnTo>
                      <a:lnTo>
                        <a:pt x="21" y="122"/>
                      </a:lnTo>
                      <a:lnTo>
                        <a:pt x="21" y="122"/>
                      </a:lnTo>
                      <a:lnTo>
                        <a:pt x="21" y="122"/>
                      </a:lnTo>
                      <a:lnTo>
                        <a:pt x="19" y="126"/>
                      </a:lnTo>
                      <a:lnTo>
                        <a:pt x="15" y="124"/>
                      </a:lnTo>
                      <a:lnTo>
                        <a:pt x="15" y="121"/>
                      </a:lnTo>
                      <a:lnTo>
                        <a:pt x="14" y="121"/>
                      </a:lnTo>
                      <a:lnTo>
                        <a:pt x="14" y="122"/>
                      </a:lnTo>
                      <a:lnTo>
                        <a:pt x="14" y="124"/>
                      </a:lnTo>
                      <a:lnTo>
                        <a:pt x="14" y="124"/>
                      </a:lnTo>
                      <a:lnTo>
                        <a:pt x="14" y="126"/>
                      </a:lnTo>
                      <a:lnTo>
                        <a:pt x="12" y="124"/>
                      </a:lnTo>
                      <a:lnTo>
                        <a:pt x="10" y="124"/>
                      </a:lnTo>
                      <a:lnTo>
                        <a:pt x="12" y="126"/>
                      </a:lnTo>
                      <a:lnTo>
                        <a:pt x="14" y="128"/>
                      </a:lnTo>
                      <a:lnTo>
                        <a:pt x="14" y="128"/>
                      </a:lnTo>
                      <a:lnTo>
                        <a:pt x="14" y="130"/>
                      </a:lnTo>
                      <a:lnTo>
                        <a:pt x="12" y="132"/>
                      </a:lnTo>
                      <a:lnTo>
                        <a:pt x="10" y="132"/>
                      </a:lnTo>
                      <a:lnTo>
                        <a:pt x="10" y="132"/>
                      </a:lnTo>
                      <a:lnTo>
                        <a:pt x="10" y="132"/>
                      </a:lnTo>
                      <a:lnTo>
                        <a:pt x="8" y="132"/>
                      </a:lnTo>
                      <a:lnTo>
                        <a:pt x="8" y="132"/>
                      </a:lnTo>
                      <a:lnTo>
                        <a:pt x="8" y="132"/>
                      </a:lnTo>
                      <a:lnTo>
                        <a:pt x="10" y="134"/>
                      </a:lnTo>
                      <a:lnTo>
                        <a:pt x="10" y="136"/>
                      </a:lnTo>
                      <a:lnTo>
                        <a:pt x="10" y="137"/>
                      </a:lnTo>
                      <a:lnTo>
                        <a:pt x="10" y="137"/>
                      </a:lnTo>
                      <a:lnTo>
                        <a:pt x="12" y="137"/>
                      </a:lnTo>
                      <a:lnTo>
                        <a:pt x="12" y="137"/>
                      </a:lnTo>
                      <a:lnTo>
                        <a:pt x="12" y="139"/>
                      </a:lnTo>
                      <a:lnTo>
                        <a:pt x="10" y="139"/>
                      </a:lnTo>
                      <a:lnTo>
                        <a:pt x="8" y="139"/>
                      </a:lnTo>
                      <a:lnTo>
                        <a:pt x="6" y="139"/>
                      </a:lnTo>
                      <a:lnTo>
                        <a:pt x="4" y="137"/>
                      </a:lnTo>
                      <a:lnTo>
                        <a:pt x="4" y="137"/>
                      </a:lnTo>
                      <a:lnTo>
                        <a:pt x="2" y="136"/>
                      </a:lnTo>
                      <a:lnTo>
                        <a:pt x="2" y="134"/>
                      </a:lnTo>
                      <a:lnTo>
                        <a:pt x="0" y="132"/>
                      </a:lnTo>
                      <a:lnTo>
                        <a:pt x="2" y="130"/>
                      </a:lnTo>
                      <a:lnTo>
                        <a:pt x="2" y="130"/>
                      </a:lnTo>
                      <a:lnTo>
                        <a:pt x="4" y="128"/>
                      </a:lnTo>
                      <a:lnTo>
                        <a:pt x="4" y="128"/>
                      </a:lnTo>
                      <a:lnTo>
                        <a:pt x="6" y="128"/>
                      </a:lnTo>
                      <a:lnTo>
                        <a:pt x="6" y="128"/>
                      </a:lnTo>
                      <a:lnTo>
                        <a:pt x="6" y="126"/>
                      </a:lnTo>
                      <a:lnTo>
                        <a:pt x="6" y="126"/>
                      </a:lnTo>
                      <a:lnTo>
                        <a:pt x="6" y="126"/>
                      </a:lnTo>
                      <a:lnTo>
                        <a:pt x="6" y="126"/>
                      </a:lnTo>
                      <a:lnTo>
                        <a:pt x="6" y="126"/>
                      </a:lnTo>
                      <a:lnTo>
                        <a:pt x="8" y="122"/>
                      </a:lnTo>
                      <a:lnTo>
                        <a:pt x="10" y="121"/>
                      </a:lnTo>
                      <a:lnTo>
                        <a:pt x="17" y="107"/>
                      </a:lnTo>
                      <a:lnTo>
                        <a:pt x="19" y="102"/>
                      </a:lnTo>
                      <a:lnTo>
                        <a:pt x="19" y="98"/>
                      </a:lnTo>
                      <a:lnTo>
                        <a:pt x="27" y="89"/>
                      </a:lnTo>
                      <a:lnTo>
                        <a:pt x="29" y="87"/>
                      </a:lnTo>
                      <a:lnTo>
                        <a:pt x="29" y="87"/>
                      </a:lnTo>
                      <a:lnTo>
                        <a:pt x="32" y="85"/>
                      </a:lnTo>
                      <a:lnTo>
                        <a:pt x="38" y="87"/>
                      </a:lnTo>
                      <a:lnTo>
                        <a:pt x="42" y="85"/>
                      </a:lnTo>
                      <a:lnTo>
                        <a:pt x="55" y="79"/>
                      </a:lnTo>
                      <a:lnTo>
                        <a:pt x="55" y="77"/>
                      </a:lnTo>
                      <a:lnTo>
                        <a:pt x="57" y="77"/>
                      </a:lnTo>
                      <a:lnTo>
                        <a:pt x="57" y="75"/>
                      </a:lnTo>
                      <a:lnTo>
                        <a:pt x="57" y="74"/>
                      </a:lnTo>
                      <a:lnTo>
                        <a:pt x="59" y="74"/>
                      </a:lnTo>
                      <a:lnTo>
                        <a:pt x="59" y="74"/>
                      </a:lnTo>
                      <a:lnTo>
                        <a:pt x="59" y="74"/>
                      </a:lnTo>
                      <a:lnTo>
                        <a:pt x="64" y="75"/>
                      </a:lnTo>
                      <a:lnTo>
                        <a:pt x="66" y="74"/>
                      </a:lnTo>
                      <a:lnTo>
                        <a:pt x="68" y="75"/>
                      </a:lnTo>
                      <a:lnTo>
                        <a:pt x="68" y="75"/>
                      </a:lnTo>
                      <a:lnTo>
                        <a:pt x="68" y="75"/>
                      </a:lnTo>
                      <a:lnTo>
                        <a:pt x="70" y="75"/>
                      </a:lnTo>
                      <a:lnTo>
                        <a:pt x="70" y="77"/>
                      </a:lnTo>
                      <a:lnTo>
                        <a:pt x="72" y="75"/>
                      </a:lnTo>
                      <a:lnTo>
                        <a:pt x="74" y="75"/>
                      </a:lnTo>
                      <a:lnTo>
                        <a:pt x="76" y="75"/>
                      </a:lnTo>
                      <a:lnTo>
                        <a:pt x="77" y="77"/>
                      </a:lnTo>
                      <a:lnTo>
                        <a:pt x="79" y="75"/>
                      </a:lnTo>
                      <a:lnTo>
                        <a:pt x="83" y="74"/>
                      </a:lnTo>
                      <a:lnTo>
                        <a:pt x="83" y="74"/>
                      </a:lnTo>
                      <a:lnTo>
                        <a:pt x="85" y="74"/>
                      </a:lnTo>
                      <a:lnTo>
                        <a:pt x="85" y="74"/>
                      </a:lnTo>
                      <a:lnTo>
                        <a:pt x="87" y="74"/>
                      </a:lnTo>
                      <a:lnTo>
                        <a:pt x="89" y="72"/>
                      </a:lnTo>
                      <a:lnTo>
                        <a:pt x="89" y="72"/>
                      </a:lnTo>
                      <a:lnTo>
                        <a:pt x="89" y="70"/>
                      </a:lnTo>
                      <a:lnTo>
                        <a:pt x="89" y="70"/>
                      </a:lnTo>
                      <a:lnTo>
                        <a:pt x="89" y="68"/>
                      </a:lnTo>
                      <a:lnTo>
                        <a:pt x="89" y="68"/>
                      </a:lnTo>
                      <a:lnTo>
                        <a:pt x="91" y="70"/>
                      </a:lnTo>
                      <a:lnTo>
                        <a:pt x="91" y="70"/>
                      </a:lnTo>
                      <a:lnTo>
                        <a:pt x="91" y="72"/>
                      </a:lnTo>
                      <a:lnTo>
                        <a:pt x="92" y="72"/>
                      </a:lnTo>
                      <a:lnTo>
                        <a:pt x="92" y="72"/>
                      </a:lnTo>
                      <a:lnTo>
                        <a:pt x="92" y="72"/>
                      </a:lnTo>
                      <a:lnTo>
                        <a:pt x="92" y="74"/>
                      </a:lnTo>
                      <a:lnTo>
                        <a:pt x="94" y="74"/>
                      </a:lnTo>
                      <a:lnTo>
                        <a:pt x="96" y="74"/>
                      </a:lnTo>
                      <a:lnTo>
                        <a:pt x="96" y="72"/>
                      </a:lnTo>
                      <a:lnTo>
                        <a:pt x="98" y="72"/>
                      </a:lnTo>
                      <a:lnTo>
                        <a:pt x="98" y="70"/>
                      </a:lnTo>
                      <a:lnTo>
                        <a:pt x="100" y="66"/>
                      </a:lnTo>
                      <a:lnTo>
                        <a:pt x="100" y="66"/>
                      </a:lnTo>
                      <a:lnTo>
                        <a:pt x="98" y="57"/>
                      </a:lnTo>
                      <a:lnTo>
                        <a:pt x="98" y="55"/>
                      </a:lnTo>
                      <a:lnTo>
                        <a:pt x="98" y="51"/>
                      </a:lnTo>
                      <a:lnTo>
                        <a:pt x="98" y="49"/>
                      </a:lnTo>
                      <a:lnTo>
                        <a:pt x="98" y="49"/>
                      </a:lnTo>
                      <a:lnTo>
                        <a:pt x="96" y="47"/>
                      </a:lnTo>
                      <a:lnTo>
                        <a:pt x="94" y="47"/>
                      </a:lnTo>
                      <a:lnTo>
                        <a:pt x="92" y="47"/>
                      </a:lnTo>
                      <a:lnTo>
                        <a:pt x="91" y="45"/>
                      </a:lnTo>
                      <a:lnTo>
                        <a:pt x="91" y="44"/>
                      </a:lnTo>
                      <a:lnTo>
                        <a:pt x="91" y="44"/>
                      </a:lnTo>
                      <a:lnTo>
                        <a:pt x="89" y="42"/>
                      </a:lnTo>
                      <a:lnTo>
                        <a:pt x="87" y="42"/>
                      </a:lnTo>
                      <a:lnTo>
                        <a:pt x="87" y="40"/>
                      </a:lnTo>
                      <a:lnTo>
                        <a:pt x="85" y="40"/>
                      </a:lnTo>
                      <a:lnTo>
                        <a:pt x="83" y="40"/>
                      </a:lnTo>
                      <a:lnTo>
                        <a:pt x="81" y="40"/>
                      </a:lnTo>
                      <a:lnTo>
                        <a:pt x="81" y="38"/>
                      </a:lnTo>
                      <a:lnTo>
                        <a:pt x="81" y="38"/>
                      </a:lnTo>
                      <a:lnTo>
                        <a:pt x="81" y="36"/>
                      </a:lnTo>
                      <a:lnTo>
                        <a:pt x="81" y="36"/>
                      </a:lnTo>
                      <a:lnTo>
                        <a:pt x="83" y="34"/>
                      </a:lnTo>
                      <a:lnTo>
                        <a:pt x="87" y="32"/>
                      </a:lnTo>
                      <a:lnTo>
                        <a:pt x="89" y="30"/>
                      </a:lnTo>
                      <a:lnTo>
                        <a:pt x="91" y="30"/>
                      </a:lnTo>
                      <a:lnTo>
                        <a:pt x="92" y="28"/>
                      </a:lnTo>
                      <a:lnTo>
                        <a:pt x="94" y="28"/>
                      </a:lnTo>
                      <a:lnTo>
                        <a:pt x="92" y="30"/>
                      </a:lnTo>
                      <a:lnTo>
                        <a:pt x="98" y="30"/>
                      </a:lnTo>
                      <a:lnTo>
                        <a:pt x="100" y="30"/>
                      </a:lnTo>
                      <a:lnTo>
                        <a:pt x="102" y="28"/>
                      </a:lnTo>
                      <a:lnTo>
                        <a:pt x="102" y="27"/>
                      </a:lnTo>
                      <a:lnTo>
                        <a:pt x="102" y="25"/>
                      </a:lnTo>
                      <a:lnTo>
                        <a:pt x="102" y="25"/>
                      </a:lnTo>
                      <a:lnTo>
                        <a:pt x="102" y="21"/>
                      </a:lnTo>
                      <a:lnTo>
                        <a:pt x="102" y="21"/>
                      </a:lnTo>
                      <a:lnTo>
                        <a:pt x="102" y="21"/>
                      </a:lnTo>
                      <a:lnTo>
                        <a:pt x="104" y="17"/>
                      </a:lnTo>
                      <a:lnTo>
                        <a:pt x="104" y="15"/>
                      </a:lnTo>
                      <a:lnTo>
                        <a:pt x="104" y="15"/>
                      </a:lnTo>
                      <a:lnTo>
                        <a:pt x="102" y="13"/>
                      </a:lnTo>
                      <a:lnTo>
                        <a:pt x="98" y="10"/>
                      </a:lnTo>
                      <a:lnTo>
                        <a:pt x="98" y="6"/>
                      </a:lnTo>
                      <a:lnTo>
                        <a:pt x="98" y="6"/>
                      </a:lnTo>
                      <a:lnTo>
                        <a:pt x="98" y="0"/>
                      </a:lnTo>
                      <a:lnTo>
                        <a:pt x="122" y="0"/>
                      </a:lnTo>
                      <a:lnTo>
                        <a:pt x="124" y="2"/>
                      </a:lnTo>
                      <a:lnTo>
                        <a:pt x="126" y="2"/>
                      </a:lnTo>
                      <a:lnTo>
                        <a:pt x="126" y="2"/>
                      </a:lnTo>
                      <a:lnTo>
                        <a:pt x="126" y="2"/>
                      </a:lnTo>
                      <a:lnTo>
                        <a:pt x="126" y="2"/>
                      </a:lnTo>
                      <a:lnTo>
                        <a:pt x="126" y="2"/>
                      </a:lnTo>
                      <a:lnTo>
                        <a:pt x="128" y="2"/>
                      </a:lnTo>
                      <a:lnTo>
                        <a:pt x="130" y="2"/>
                      </a:lnTo>
                      <a:lnTo>
                        <a:pt x="130" y="2"/>
                      </a:lnTo>
                      <a:lnTo>
                        <a:pt x="130" y="2"/>
                      </a:lnTo>
                      <a:lnTo>
                        <a:pt x="132" y="2"/>
                      </a:lnTo>
                      <a:lnTo>
                        <a:pt x="132" y="2"/>
                      </a:lnTo>
                      <a:lnTo>
                        <a:pt x="134" y="2"/>
                      </a:lnTo>
                      <a:lnTo>
                        <a:pt x="134" y="2"/>
                      </a:lnTo>
                      <a:lnTo>
                        <a:pt x="136" y="2"/>
                      </a:lnTo>
                      <a:lnTo>
                        <a:pt x="136" y="2"/>
                      </a:lnTo>
                      <a:lnTo>
                        <a:pt x="136" y="4"/>
                      </a:lnTo>
                      <a:lnTo>
                        <a:pt x="136" y="4"/>
                      </a:lnTo>
                      <a:lnTo>
                        <a:pt x="137" y="2"/>
                      </a:lnTo>
                      <a:lnTo>
                        <a:pt x="137" y="2"/>
                      </a:lnTo>
                      <a:lnTo>
                        <a:pt x="139" y="2"/>
                      </a:lnTo>
                      <a:lnTo>
                        <a:pt x="139" y="4"/>
                      </a:lnTo>
                      <a:lnTo>
                        <a:pt x="139" y="2"/>
                      </a:lnTo>
                      <a:lnTo>
                        <a:pt x="141" y="4"/>
                      </a:lnTo>
                      <a:lnTo>
                        <a:pt x="143" y="2"/>
                      </a:lnTo>
                      <a:lnTo>
                        <a:pt x="145" y="2"/>
                      </a:lnTo>
                      <a:lnTo>
                        <a:pt x="147" y="4"/>
                      </a:lnTo>
                      <a:lnTo>
                        <a:pt x="147" y="6"/>
                      </a:lnTo>
                      <a:lnTo>
                        <a:pt x="147" y="8"/>
                      </a:lnTo>
                      <a:lnTo>
                        <a:pt x="147" y="8"/>
                      </a:lnTo>
                      <a:lnTo>
                        <a:pt x="145" y="12"/>
                      </a:lnTo>
                      <a:lnTo>
                        <a:pt x="145" y="12"/>
                      </a:lnTo>
                      <a:lnTo>
                        <a:pt x="145" y="13"/>
                      </a:lnTo>
                      <a:lnTo>
                        <a:pt x="145" y="15"/>
                      </a:lnTo>
                      <a:lnTo>
                        <a:pt x="147" y="15"/>
                      </a:lnTo>
                      <a:lnTo>
                        <a:pt x="149" y="15"/>
                      </a:lnTo>
                      <a:lnTo>
                        <a:pt x="151" y="15"/>
                      </a:lnTo>
                      <a:lnTo>
                        <a:pt x="153" y="15"/>
                      </a:lnTo>
                      <a:lnTo>
                        <a:pt x="153" y="15"/>
                      </a:lnTo>
                      <a:lnTo>
                        <a:pt x="153" y="13"/>
                      </a:lnTo>
                      <a:lnTo>
                        <a:pt x="154" y="10"/>
                      </a:lnTo>
                      <a:lnTo>
                        <a:pt x="156" y="10"/>
                      </a:lnTo>
                      <a:lnTo>
                        <a:pt x="160" y="12"/>
                      </a:lnTo>
                      <a:lnTo>
                        <a:pt x="162" y="13"/>
                      </a:lnTo>
                      <a:lnTo>
                        <a:pt x="162" y="15"/>
                      </a:lnTo>
                      <a:lnTo>
                        <a:pt x="162" y="15"/>
                      </a:lnTo>
                      <a:lnTo>
                        <a:pt x="164" y="15"/>
                      </a:lnTo>
                      <a:lnTo>
                        <a:pt x="166" y="15"/>
                      </a:lnTo>
                      <a:lnTo>
                        <a:pt x="166" y="17"/>
                      </a:lnTo>
                      <a:lnTo>
                        <a:pt x="166" y="17"/>
                      </a:lnTo>
                      <a:lnTo>
                        <a:pt x="168" y="17"/>
                      </a:lnTo>
                      <a:lnTo>
                        <a:pt x="169" y="17"/>
                      </a:lnTo>
                      <a:lnTo>
                        <a:pt x="173" y="17"/>
                      </a:lnTo>
                      <a:lnTo>
                        <a:pt x="175" y="17"/>
                      </a:lnTo>
                      <a:lnTo>
                        <a:pt x="177" y="19"/>
                      </a:lnTo>
                      <a:lnTo>
                        <a:pt x="179" y="21"/>
                      </a:lnTo>
                      <a:lnTo>
                        <a:pt x="179" y="23"/>
                      </a:lnTo>
                      <a:lnTo>
                        <a:pt x="179" y="23"/>
                      </a:lnTo>
                      <a:lnTo>
                        <a:pt x="181" y="23"/>
                      </a:lnTo>
                      <a:lnTo>
                        <a:pt x="181" y="23"/>
                      </a:lnTo>
                      <a:lnTo>
                        <a:pt x="184" y="21"/>
                      </a:lnTo>
                      <a:lnTo>
                        <a:pt x="184" y="21"/>
                      </a:lnTo>
                      <a:lnTo>
                        <a:pt x="186" y="21"/>
                      </a:lnTo>
                      <a:lnTo>
                        <a:pt x="188" y="21"/>
                      </a:lnTo>
                      <a:lnTo>
                        <a:pt x="192" y="23"/>
                      </a:lnTo>
                      <a:lnTo>
                        <a:pt x="194" y="23"/>
                      </a:lnTo>
                      <a:lnTo>
                        <a:pt x="196" y="27"/>
                      </a:lnTo>
                      <a:lnTo>
                        <a:pt x="196" y="27"/>
                      </a:lnTo>
                      <a:lnTo>
                        <a:pt x="209" y="25"/>
                      </a:lnTo>
                      <a:lnTo>
                        <a:pt x="211" y="23"/>
                      </a:lnTo>
                      <a:lnTo>
                        <a:pt x="214" y="21"/>
                      </a:lnTo>
                      <a:lnTo>
                        <a:pt x="214" y="19"/>
                      </a:lnTo>
                      <a:lnTo>
                        <a:pt x="216" y="19"/>
                      </a:lnTo>
                      <a:lnTo>
                        <a:pt x="220" y="21"/>
                      </a:lnTo>
                      <a:lnTo>
                        <a:pt x="222" y="21"/>
                      </a:lnTo>
                      <a:lnTo>
                        <a:pt x="224" y="21"/>
                      </a:lnTo>
                      <a:lnTo>
                        <a:pt x="226" y="19"/>
                      </a:lnTo>
                      <a:lnTo>
                        <a:pt x="228" y="19"/>
                      </a:lnTo>
                      <a:lnTo>
                        <a:pt x="228" y="19"/>
                      </a:lnTo>
                      <a:lnTo>
                        <a:pt x="231" y="21"/>
                      </a:lnTo>
                      <a:lnTo>
                        <a:pt x="233" y="21"/>
                      </a:lnTo>
                      <a:lnTo>
                        <a:pt x="241" y="21"/>
                      </a:lnTo>
                      <a:lnTo>
                        <a:pt x="243" y="21"/>
                      </a:lnTo>
                      <a:lnTo>
                        <a:pt x="248" y="19"/>
                      </a:lnTo>
                      <a:lnTo>
                        <a:pt x="250" y="19"/>
                      </a:lnTo>
                      <a:lnTo>
                        <a:pt x="258" y="17"/>
                      </a:lnTo>
                      <a:lnTo>
                        <a:pt x="260" y="19"/>
                      </a:lnTo>
                      <a:lnTo>
                        <a:pt x="265" y="21"/>
                      </a:lnTo>
                      <a:lnTo>
                        <a:pt x="267" y="2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51">
                  <a:extLst>
                    <a:ext uri="{FF2B5EF4-FFF2-40B4-BE49-F238E27FC236}">
                      <a16:creationId xmlns:a16="http://schemas.microsoft.com/office/drawing/2014/main" id="{B1F98C37-9742-458C-920C-6A495CC9FB0D}"/>
                    </a:ext>
                  </a:extLst>
                </p:cNvPr>
                <p:cNvSpPr>
                  <a:spLocks/>
                </p:cNvSpPr>
                <p:nvPr/>
              </p:nvSpPr>
              <p:spPr bwMode="auto">
                <a:xfrm>
                  <a:off x="225425" y="1636713"/>
                  <a:ext cx="171450" cy="46038"/>
                </a:xfrm>
                <a:custGeom>
                  <a:avLst/>
                  <a:gdLst>
                    <a:gd name="T0" fmla="*/ 4 w 216"/>
                    <a:gd name="T1" fmla="*/ 52 h 56"/>
                    <a:gd name="T2" fmla="*/ 2 w 216"/>
                    <a:gd name="T3" fmla="*/ 41 h 56"/>
                    <a:gd name="T4" fmla="*/ 0 w 216"/>
                    <a:gd name="T5" fmla="*/ 34 h 56"/>
                    <a:gd name="T6" fmla="*/ 8 w 216"/>
                    <a:gd name="T7" fmla="*/ 26 h 56"/>
                    <a:gd name="T8" fmla="*/ 14 w 216"/>
                    <a:gd name="T9" fmla="*/ 26 h 56"/>
                    <a:gd name="T10" fmla="*/ 15 w 216"/>
                    <a:gd name="T11" fmla="*/ 28 h 56"/>
                    <a:gd name="T12" fmla="*/ 19 w 216"/>
                    <a:gd name="T13" fmla="*/ 39 h 56"/>
                    <a:gd name="T14" fmla="*/ 27 w 216"/>
                    <a:gd name="T15" fmla="*/ 41 h 56"/>
                    <a:gd name="T16" fmla="*/ 31 w 216"/>
                    <a:gd name="T17" fmla="*/ 43 h 56"/>
                    <a:gd name="T18" fmla="*/ 31 w 216"/>
                    <a:gd name="T19" fmla="*/ 41 h 56"/>
                    <a:gd name="T20" fmla="*/ 32 w 216"/>
                    <a:gd name="T21" fmla="*/ 39 h 56"/>
                    <a:gd name="T22" fmla="*/ 40 w 216"/>
                    <a:gd name="T23" fmla="*/ 37 h 56"/>
                    <a:gd name="T24" fmla="*/ 44 w 216"/>
                    <a:gd name="T25" fmla="*/ 41 h 56"/>
                    <a:gd name="T26" fmla="*/ 46 w 216"/>
                    <a:gd name="T27" fmla="*/ 41 h 56"/>
                    <a:gd name="T28" fmla="*/ 44 w 216"/>
                    <a:gd name="T29" fmla="*/ 37 h 56"/>
                    <a:gd name="T30" fmla="*/ 47 w 216"/>
                    <a:gd name="T31" fmla="*/ 30 h 56"/>
                    <a:gd name="T32" fmla="*/ 64 w 216"/>
                    <a:gd name="T33" fmla="*/ 28 h 56"/>
                    <a:gd name="T34" fmla="*/ 68 w 216"/>
                    <a:gd name="T35" fmla="*/ 28 h 56"/>
                    <a:gd name="T36" fmla="*/ 83 w 216"/>
                    <a:gd name="T37" fmla="*/ 26 h 56"/>
                    <a:gd name="T38" fmla="*/ 89 w 216"/>
                    <a:gd name="T39" fmla="*/ 26 h 56"/>
                    <a:gd name="T40" fmla="*/ 92 w 216"/>
                    <a:gd name="T41" fmla="*/ 22 h 56"/>
                    <a:gd name="T42" fmla="*/ 98 w 216"/>
                    <a:gd name="T43" fmla="*/ 24 h 56"/>
                    <a:gd name="T44" fmla="*/ 109 w 216"/>
                    <a:gd name="T45" fmla="*/ 26 h 56"/>
                    <a:gd name="T46" fmla="*/ 108 w 216"/>
                    <a:gd name="T47" fmla="*/ 26 h 56"/>
                    <a:gd name="T48" fmla="*/ 98 w 216"/>
                    <a:gd name="T49" fmla="*/ 22 h 56"/>
                    <a:gd name="T50" fmla="*/ 94 w 216"/>
                    <a:gd name="T51" fmla="*/ 22 h 56"/>
                    <a:gd name="T52" fmla="*/ 89 w 216"/>
                    <a:gd name="T53" fmla="*/ 22 h 56"/>
                    <a:gd name="T54" fmla="*/ 81 w 216"/>
                    <a:gd name="T55" fmla="*/ 24 h 56"/>
                    <a:gd name="T56" fmla="*/ 47 w 216"/>
                    <a:gd name="T57" fmla="*/ 26 h 56"/>
                    <a:gd name="T58" fmla="*/ 40 w 216"/>
                    <a:gd name="T59" fmla="*/ 34 h 56"/>
                    <a:gd name="T60" fmla="*/ 38 w 216"/>
                    <a:gd name="T61" fmla="*/ 32 h 56"/>
                    <a:gd name="T62" fmla="*/ 38 w 216"/>
                    <a:gd name="T63" fmla="*/ 34 h 56"/>
                    <a:gd name="T64" fmla="*/ 25 w 216"/>
                    <a:gd name="T65" fmla="*/ 34 h 56"/>
                    <a:gd name="T66" fmla="*/ 21 w 216"/>
                    <a:gd name="T67" fmla="*/ 26 h 56"/>
                    <a:gd name="T68" fmla="*/ 19 w 216"/>
                    <a:gd name="T69" fmla="*/ 19 h 56"/>
                    <a:gd name="T70" fmla="*/ 94 w 216"/>
                    <a:gd name="T71" fmla="*/ 17 h 56"/>
                    <a:gd name="T72" fmla="*/ 100 w 216"/>
                    <a:gd name="T73" fmla="*/ 5 h 56"/>
                    <a:gd name="T74" fmla="*/ 111 w 216"/>
                    <a:gd name="T75" fmla="*/ 5 h 56"/>
                    <a:gd name="T76" fmla="*/ 138 w 216"/>
                    <a:gd name="T77" fmla="*/ 2 h 56"/>
                    <a:gd name="T78" fmla="*/ 149 w 216"/>
                    <a:gd name="T79" fmla="*/ 15 h 56"/>
                    <a:gd name="T80" fmla="*/ 164 w 216"/>
                    <a:gd name="T81" fmla="*/ 13 h 56"/>
                    <a:gd name="T82" fmla="*/ 175 w 216"/>
                    <a:gd name="T83" fmla="*/ 26 h 56"/>
                    <a:gd name="T84" fmla="*/ 188 w 216"/>
                    <a:gd name="T85" fmla="*/ 22 h 56"/>
                    <a:gd name="T86" fmla="*/ 201 w 216"/>
                    <a:gd name="T87" fmla="*/ 19 h 56"/>
                    <a:gd name="T88" fmla="*/ 211 w 216"/>
                    <a:gd name="T89" fmla="*/ 20 h 56"/>
                    <a:gd name="T90" fmla="*/ 215 w 216"/>
                    <a:gd name="T91" fmla="*/ 26 h 56"/>
                    <a:gd name="T92" fmla="*/ 201 w 216"/>
                    <a:gd name="T93" fmla="*/ 39 h 56"/>
                    <a:gd name="T94" fmla="*/ 188 w 216"/>
                    <a:gd name="T95" fmla="*/ 43 h 56"/>
                    <a:gd name="T96" fmla="*/ 171 w 216"/>
                    <a:gd name="T97" fmla="*/ 41 h 56"/>
                    <a:gd name="T98" fmla="*/ 166 w 216"/>
                    <a:gd name="T99" fmla="*/ 37 h 56"/>
                    <a:gd name="T100" fmla="*/ 153 w 216"/>
                    <a:gd name="T101" fmla="*/ 35 h 56"/>
                    <a:gd name="T102" fmla="*/ 143 w 216"/>
                    <a:gd name="T103" fmla="*/ 28 h 56"/>
                    <a:gd name="T104" fmla="*/ 126 w 216"/>
                    <a:gd name="T105" fmla="*/ 20 h 56"/>
                    <a:gd name="T106" fmla="*/ 115 w 216"/>
                    <a:gd name="T107" fmla="*/ 26 h 56"/>
                    <a:gd name="T108" fmla="*/ 104 w 216"/>
                    <a:gd name="T109" fmla="*/ 34 h 56"/>
                    <a:gd name="T110" fmla="*/ 83 w 216"/>
                    <a:gd name="T111" fmla="*/ 34 h 56"/>
                    <a:gd name="T112" fmla="*/ 72 w 216"/>
                    <a:gd name="T113" fmla="*/ 43 h 56"/>
                    <a:gd name="T114" fmla="*/ 14 w 216"/>
                    <a:gd name="T115" fmla="*/ 49 h 56"/>
                    <a:gd name="T116" fmla="*/ 6 w 216"/>
                    <a:gd name="T11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56">
                      <a:moveTo>
                        <a:pt x="6" y="56"/>
                      </a:moveTo>
                      <a:lnTo>
                        <a:pt x="4" y="54"/>
                      </a:lnTo>
                      <a:lnTo>
                        <a:pt x="2" y="54"/>
                      </a:lnTo>
                      <a:lnTo>
                        <a:pt x="2" y="54"/>
                      </a:lnTo>
                      <a:lnTo>
                        <a:pt x="2" y="52"/>
                      </a:lnTo>
                      <a:lnTo>
                        <a:pt x="4" y="52"/>
                      </a:lnTo>
                      <a:lnTo>
                        <a:pt x="4" y="51"/>
                      </a:lnTo>
                      <a:lnTo>
                        <a:pt x="2" y="47"/>
                      </a:lnTo>
                      <a:lnTo>
                        <a:pt x="2" y="47"/>
                      </a:lnTo>
                      <a:lnTo>
                        <a:pt x="2" y="43"/>
                      </a:lnTo>
                      <a:lnTo>
                        <a:pt x="2" y="41"/>
                      </a:lnTo>
                      <a:lnTo>
                        <a:pt x="2" y="41"/>
                      </a:lnTo>
                      <a:lnTo>
                        <a:pt x="0" y="39"/>
                      </a:lnTo>
                      <a:lnTo>
                        <a:pt x="0" y="39"/>
                      </a:lnTo>
                      <a:lnTo>
                        <a:pt x="0" y="37"/>
                      </a:lnTo>
                      <a:lnTo>
                        <a:pt x="0" y="37"/>
                      </a:lnTo>
                      <a:lnTo>
                        <a:pt x="0" y="35"/>
                      </a:lnTo>
                      <a:lnTo>
                        <a:pt x="0" y="34"/>
                      </a:lnTo>
                      <a:lnTo>
                        <a:pt x="0" y="32"/>
                      </a:lnTo>
                      <a:lnTo>
                        <a:pt x="2" y="32"/>
                      </a:lnTo>
                      <a:lnTo>
                        <a:pt x="2" y="32"/>
                      </a:lnTo>
                      <a:lnTo>
                        <a:pt x="4" y="32"/>
                      </a:lnTo>
                      <a:lnTo>
                        <a:pt x="4" y="30"/>
                      </a:lnTo>
                      <a:lnTo>
                        <a:pt x="8" y="26"/>
                      </a:lnTo>
                      <a:lnTo>
                        <a:pt x="10" y="24"/>
                      </a:lnTo>
                      <a:lnTo>
                        <a:pt x="12" y="24"/>
                      </a:lnTo>
                      <a:lnTo>
                        <a:pt x="12" y="24"/>
                      </a:lnTo>
                      <a:lnTo>
                        <a:pt x="12" y="26"/>
                      </a:lnTo>
                      <a:lnTo>
                        <a:pt x="14" y="26"/>
                      </a:lnTo>
                      <a:lnTo>
                        <a:pt x="14" y="26"/>
                      </a:lnTo>
                      <a:lnTo>
                        <a:pt x="15" y="24"/>
                      </a:lnTo>
                      <a:lnTo>
                        <a:pt x="15" y="26"/>
                      </a:lnTo>
                      <a:lnTo>
                        <a:pt x="17" y="26"/>
                      </a:lnTo>
                      <a:lnTo>
                        <a:pt x="17" y="28"/>
                      </a:lnTo>
                      <a:lnTo>
                        <a:pt x="17" y="28"/>
                      </a:lnTo>
                      <a:lnTo>
                        <a:pt x="15" y="28"/>
                      </a:lnTo>
                      <a:lnTo>
                        <a:pt x="14" y="28"/>
                      </a:lnTo>
                      <a:lnTo>
                        <a:pt x="15" y="30"/>
                      </a:lnTo>
                      <a:lnTo>
                        <a:pt x="17" y="32"/>
                      </a:lnTo>
                      <a:lnTo>
                        <a:pt x="17" y="34"/>
                      </a:lnTo>
                      <a:lnTo>
                        <a:pt x="17" y="35"/>
                      </a:lnTo>
                      <a:lnTo>
                        <a:pt x="19" y="39"/>
                      </a:lnTo>
                      <a:lnTo>
                        <a:pt x="21" y="39"/>
                      </a:lnTo>
                      <a:lnTo>
                        <a:pt x="23" y="39"/>
                      </a:lnTo>
                      <a:lnTo>
                        <a:pt x="25" y="39"/>
                      </a:lnTo>
                      <a:lnTo>
                        <a:pt x="25" y="39"/>
                      </a:lnTo>
                      <a:lnTo>
                        <a:pt x="27" y="41"/>
                      </a:lnTo>
                      <a:lnTo>
                        <a:pt x="27" y="41"/>
                      </a:lnTo>
                      <a:lnTo>
                        <a:pt x="29" y="41"/>
                      </a:lnTo>
                      <a:lnTo>
                        <a:pt x="29" y="41"/>
                      </a:lnTo>
                      <a:lnTo>
                        <a:pt x="31" y="43"/>
                      </a:lnTo>
                      <a:lnTo>
                        <a:pt x="31" y="43"/>
                      </a:lnTo>
                      <a:lnTo>
                        <a:pt x="29" y="45"/>
                      </a:lnTo>
                      <a:lnTo>
                        <a:pt x="31" y="43"/>
                      </a:lnTo>
                      <a:lnTo>
                        <a:pt x="31" y="43"/>
                      </a:lnTo>
                      <a:lnTo>
                        <a:pt x="32" y="45"/>
                      </a:lnTo>
                      <a:lnTo>
                        <a:pt x="32" y="43"/>
                      </a:lnTo>
                      <a:lnTo>
                        <a:pt x="31" y="43"/>
                      </a:lnTo>
                      <a:lnTo>
                        <a:pt x="31" y="41"/>
                      </a:lnTo>
                      <a:lnTo>
                        <a:pt x="31" y="41"/>
                      </a:lnTo>
                      <a:lnTo>
                        <a:pt x="29" y="41"/>
                      </a:lnTo>
                      <a:lnTo>
                        <a:pt x="29" y="41"/>
                      </a:lnTo>
                      <a:lnTo>
                        <a:pt x="29" y="39"/>
                      </a:lnTo>
                      <a:lnTo>
                        <a:pt x="31" y="39"/>
                      </a:lnTo>
                      <a:lnTo>
                        <a:pt x="31" y="39"/>
                      </a:lnTo>
                      <a:lnTo>
                        <a:pt x="32" y="39"/>
                      </a:lnTo>
                      <a:lnTo>
                        <a:pt x="32" y="41"/>
                      </a:lnTo>
                      <a:lnTo>
                        <a:pt x="34" y="41"/>
                      </a:lnTo>
                      <a:lnTo>
                        <a:pt x="34" y="39"/>
                      </a:lnTo>
                      <a:lnTo>
                        <a:pt x="36" y="39"/>
                      </a:lnTo>
                      <a:lnTo>
                        <a:pt x="36" y="39"/>
                      </a:lnTo>
                      <a:lnTo>
                        <a:pt x="40" y="37"/>
                      </a:lnTo>
                      <a:lnTo>
                        <a:pt x="42" y="35"/>
                      </a:lnTo>
                      <a:lnTo>
                        <a:pt x="44" y="37"/>
                      </a:lnTo>
                      <a:lnTo>
                        <a:pt x="44" y="39"/>
                      </a:lnTo>
                      <a:lnTo>
                        <a:pt x="44" y="39"/>
                      </a:lnTo>
                      <a:lnTo>
                        <a:pt x="44" y="41"/>
                      </a:lnTo>
                      <a:lnTo>
                        <a:pt x="44" y="41"/>
                      </a:lnTo>
                      <a:lnTo>
                        <a:pt x="46" y="41"/>
                      </a:lnTo>
                      <a:lnTo>
                        <a:pt x="49" y="39"/>
                      </a:lnTo>
                      <a:lnTo>
                        <a:pt x="49" y="39"/>
                      </a:lnTo>
                      <a:lnTo>
                        <a:pt x="46" y="39"/>
                      </a:lnTo>
                      <a:lnTo>
                        <a:pt x="46" y="41"/>
                      </a:lnTo>
                      <a:lnTo>
                        <a:pt x="46" y="41"/>
                      </a:lnTo>
                      <a:lnTo>
                        <a:pt x="46" y="41"/>
                      </a:lnTo>
                      <a:lnTo>
                        <a:pt x="44" y="39"/>
                      </a:lnTo>
                      <a:lnTo>
                        <a:pt x="44" y="37"/>
                      </a:lnTo>
                      <a:lnTo>
                        <a:pt x="44" y="37"/>
                      </a:lnTo>
                      <a:lnTo>
                        <a:pt x="44" y="37"/>
                      </a:lnTo>
                      <a:lnTo>
                        <a:pt x="44" y="37"/>
                      </a:lnTo>
                      <a:lnTo>
                        <a:pt x="44" y="35"/>
                      </a:lnTo>
                      <a:lnTo>
                        <a:pt x="44" y="35"/>
                      </a:lnTo>
                      <a:lnTo>
                        <a:pt x="44" y="34"/>
                      </a:lnTo>
                      <a:lnTo>
                        <a:pt x="44" y="34"/>
                      </a:lnTo>
                      <a:lnTo>
                        <a:pt x="47" y="30"/>
                      </a:lnTo>
                      <a:lnTo>
                        <a:pt x="47" y="30"/>
                      </a:lnTo>
                      <a:lnTo>
                        <a:pt x="47" y="30"/>
                      </a:lnTo>
                      <a:lnTo>
                        <a:pt x="47" y="28"/>
                      </a:lnTo>
                      <a:lnTo>
                        <a:pt x="49" y="28"/>
                      </a:lnTo>
                      <a:lnTo>
                        <a:pt x="49" y="30"/>
                      </a:lnTo>
                      <a:lnTo>
                        <a:pt x="61" y="30"/>
                      </a:lnTo>
                      <a:lnTo>
                        <a:pt x="64" y="28"/>
                      </a:lnTo>
                      <a:lnTo>
                        <a:pt x="66" y="28"/>
                      </a:lnTo>
                      <a:lnTo>
                        <a:pt x="66" y="30"/>
                      </a:lnTo>
                      <a:lnTo>
                        <a:pt x="66" y="30"/>
                      </a:lnTo>
                      <a:lnTo>
                        <a:pt x="68" y="28"/>
                      </a:lnTo>
                      <a:lnTo>
                        <a:pt x="68" y="28"/>
                      </a:lnTo>
                      <a:lnTo>
                        <a:pt x="68" y="28"/>
                      </a:lnTo>
                      <a:lnTo>
                        <a:pt x="70" y="28"/>
                      </a:lnTo>
                      <a:lnTo>
                        <a:pt x="76" y="28"/>
                      </a:lnTo>
                      <a:lnTo>
                        <a:pt x="76" y="28"/>
                      </a:lnTo>
                      <a:lnTo>
                        <a:pt x="81" y="26"/>
                      </a:lnTo>
                      <a:lnTo>
                        <a:pt x="81" y="26"/>
                      </a:lnTo>
                      <a:lnTo>
                        <a:pt x="83" y="26"/>
                      </a:lnTo>
                      <a:lnTo>
                        <a:pt x="83" y="26"/>
                      </a:lnTo>
                      <a:lnTo>
                        <a:pt x="83" y="26"/>
                      </a:lnTo>
                      <a:lnTo>
                        <a:pt x="85" y="26"/>
                      </a:lnTo>
                      <a:lnTo>
                        <a:pt x="85" y="26"/>
                      </a:lnTo>
                      <a:lnTo>
                        <a:pt x="87" y="26"/>
                      </a:lnTo>
                      <a:lnTo>
                        <a:pt x="89" y="26"/>
                      </a:lnTo>
                      <a:lnTo>
                        <a:pt x="89" y="26"/>
                      </a:lnTo>
                      <a:lnTo>
                        <a:pt x="89" y="24"/>
                      </a:lnTo>
                      <a:lnTo>
                        <a:pt x="91" y="22"/>
                      </a:lnTo>
                      <a:lnTo>
                        <a:pt x="91" y="22"/>
                      </a:lnTo>
                      <a:lnTo>
                        <a:pt x="92" y="22"/>
                      </a:lnTo>
                      <a:lnTo>
                        <a:pt x="92" y="22"/>
                      </a:lnTo>
                      <a:lnTo>
                        <a:pt x="94" y="24"/>
                      </a:lnTo>
                      <a:lnTo>
                        <a:pt x="94" y="24"/>
                      </a:lnTo>
                      <a:lnTo>
                        <a:pt x="94" y="24"/>
                      </a:lnTo>
                      <a:lnTo>
                        <a:pt x="96" y="24"/>
                      </a:lnTo>
                      <a:lnTo>
                        <a:pt x="98" y="24"/>
                      </a:lnTo>
                      <a:lnTo>
                        <a:pt x="98" y="24"/>
                      </a:lnTo>
                      <a:lnTo>
                        <a:pt x="100" y="24"/>
                      </a:lnTo>
                      <a:lnTo>
                        <a:pt x="100" y="26"/>
                      </a:lnTo>
                      <a:lnTo>
                        <a:pt x="102" y="26"/>
                      </a:lnTo>
                      <a:lnTo>
                        <a:pt x="104" y="28"/>
                      </a:lnTo>
                      <a:lnTo>
                        <a:pt x="108" y="28"/>
                      </a:lnTo>
                      <a:lnTo>
                        <a:pt x="109" y="26"/>
                      </a:lnTo>
                      <a:lnTo>
                        <a:pt x="109" y="24"/>
                      </a:lnTo>
                      <a:lnTo>
                        <a:pt x="109" y="24"/>
                      </a:lnTo>
                      <a:lnTo>
                        <a:pt x="109" y="24"/>
                      </a:lnTo>
                      <a:lnTo>
                        <a:pt x="109" y="26"/>
                      </a:lnTo>
                      <a:lnTo>
                        <a:pt x="108" y="26"/>
                      </a:lnTo>
                      <a:lnTo>
                        <a:pt x="108" y="26"/>
                      </a:lnTo>
                      <a:lnTo>
                        <a:pt x="106" y="26"/>
                      </a:lnTo>
                      <a:lnTo>
                        <a:pt x="104" y="26"/>
                      </a:lnTo>
                      <a:lnTo>
                        <a:pt x="102" y="26"/>
                      </a:lnTo>
                      <a:lnTo>
                        <a:pt x="102" y="26"/>
                      </a:lnTo>
                      <a:lnTo>
                        <a:pt x="100" y="24"/>
                      </a:lnTo>
                      <a:lnTo>
                        <a:pt x="98" y="22"/>
                      </a:lnTo>
                      <a:lnTo>
                        <a:pt x="98" y="22"/>
                      </a:lnTo>
                      <a:lnTo>
                        <a:pt x="98" y="22"/>
                      </a:lnTo>
                      <a:lnTo>
                        <a:pt x="96" y="22"/>
                      </a:lnTo>
                      <a:lnTo>
                        <a:pt x="96" y="22"/>
                      </a:lnTo>
                      <a:lnTo>
                        <a:pt x="94" y="22"/>
                      </a:lnTo>
                      <a:lnTo>
                        <a:pt x="94" y="22"/>
                      </a:lnTo>
                      <a:lnTo>
                        <a:pt x="94" y="22"/>
                      </a:lnTo>
                      <a:lnTo>
                        <a:pt x="92" y="22"/>
                      </a:lnTo>
                      <a:lnTo>
                        <a:pt x="92" y="22"/>
                      </a:lnTo>
                      <a:lnTo>
                        <a:pt x="91" y="20"/>
                      </a:lnTo>
                      <a:lnTo>
                        <a:pt x="91" y="22"/>
                      </a:lnTo>
                      <a:lnTo>
                        <a:pt x="89" y="22"/>
                      </a:lnTo>
                      <a:lnTo>
                        <a:pt x="89" y="24"/>
                      </a:lnTo>
                      <a:lnTo>
                        <a:pt x="87" y="24"/>
                      </a:lnTo>
                      <a:lnTo>
                        <a:pt x="87" y="24"/>
                      </a:lnTo>
                      <a:lnTo>
                        <a:pt x="85" y="24"/>
                      </a:lnTo>
                      <a:lnTo>
                        <a:pt x="83" y="22"/>
                      </a:lnTo>
                      <a:lnTo>
                        <a:pt x="81" y="24"/>
                      </a:lnTo>
                      <a:lnTo>
                        <a:pt x="79" y="26"/>
                      </a:lnTo>
                      <a:lnTo>
                        <a:pt x="76" y="26"/>
                      </a:lnTo>
                      <a:lnTo>
                        <a:pt x="53" y="28"/>
                      </a:lnTo>
                      <a:lnTo>
                        <a:pt x="51" y="26"/>
                      </a:lnTo>
                      <a:lnTo>
                        <a:pt x="49" y="26"/>
                      </a:lnTo>
                      <a:lnTo>
                        <a:pt x="47" y="26"/>
                      </a:lnTo>
                      <a:lnTo>
                        <a:pt x="47" y="28"/>
                      </a:lnTo>
                      <a:lnTo>
                        <a:pt x="44" y="30"/>
                      </a:lnTo>
                      <a:lnTo>
                        <a:pt x="42" y="34"/>
                      </a:lnTo>
                      <a:lnTo>
                        <a:pt x="40" y="34"/>
                      </a:lnTo>
                      <a:lnTo>
                        <a:pt x="40" y="34"/>
                      </a:lnTo>
                      <a:lnTo>
                        <a:pt x="40" y="34"/>
                      </a:lnTo>
                      <a:lnTo>
                        <a:pt x="38" y="34"/>
                      </a:lnTo>
                      <a:lnTo>
                        <a:pt x="38" y="32"/>
                      </a:lnTo>
                      <a:lnTo>
                        <a:pt x="38" y="32"/>
                      </a:lnTo>
                      <a:lnTo>
                        <a:pt x="38" y="30"/>
                      </a:lnTo>
                      <a:lnTo>
                        <a:pt x="38" y="32"/>
                      </a:lnTo>
                      <a:lnTo>
                        <a:pt x="38" y="32"/>
                      </a:lnTo>
                      <a:lnTo>
                        <a:pt x="38" y="34"/>
                      </a:lnTo>
                      <a:lnTo>
                        <a:pt x="36" y="34"/>
                      </a:lnTo>
                      <a:lnTo>
                        <a:pt x="36" y="34"/>
                      </a:lnTo>
                      <a:lnTo>
                        <a:pt x="36" y="34"/>
                      </a:lnTo>
                      <a:lnTo>
                        <a:pt x="36" y="34"/>
                      </a:lnTo>
                      <a:lnTo>
                        <a:pt x="38" y="34"/>
                      </a:lnTo>
                      <a:lnTo>
                        <a:pt x="38" y="34"/>
                      </a:lnTo>
                      <a:lnTo>
                        <a:pt x="36" y="35"/>
                      </a:lnTo>
                      <a:lnTo>
                        <a:pt x="34" y="35"/>
                      </a:lnTo>
                      <a:lnTo>
                        <a:pt x="31" y="35"/>
                      </a:lnTo>
                      <a:lnTo>
                        <a:pt x="31" y="35"/>
                      </a:lnTo>
                      <a:lnTo>
                        <a:pt x="25" y="34"/>
                      </a:lnTo>
                      <a:lnTo>
                        <a:pt x="21" y="34"/>
                      </a:lnTo>
                      <a:lnTo>
                        <a:pt x="23" y="32"/>
                      </a:lnTo>
                      <a:lnTo>
                        <a:pt x="23" y="30"/>
                      </a:lnTo>
                      <a:lnTo>
                        <a:pt x="23" y="28"/>
                      </a:lnTo>
                      <a:lnTo>
                        <a:pt x="23" y="28"/>
                      </a:lnTo>
                      <a:lnTo>
                        <a:pt x="21" y="26"/>
                      </a:lnTo>
                      <a:lnTo>
                        <a:pt x="21" y="26"/>
                      </a:lnTo>
                      <a:lnTo>
                        <a:pt x="21" y="26"/>
                      </a:lnTo>
                      <a:lnTo>
                        <a:pt x="19" y="24"/>
                      </a:lnTo>
                      <a:lnTo>
                        <a:pt x="19" y="22"/>
                      </a:lnTo>
                      <a:lnTo>
                        <a:pt x="19" y="20"/>
                      </a:lnTo>
                      <a:lnTo>
                        <a:pt x="19" y="19"/>
                      </a:lnTo>
                      <a:lnTo>
                        <a:pt x="19" y="17"/>
                      </a:lnTo>
                      <a:lnTo>
                        <a:pt x="19" y="17"/>
                      </a:lnTo>
                      <a:lnTo>
                        <a:pt x="81" y="17"/>
                      </a:lnTo>
                      <a:lnTo>
                        <a:pt x="85" y="17"/>
                      </a:lnTo>
                      <a:lnTo>
                        <a:pt x="94" y="17"/>
                      </a:lnTo>
                      <a:lnTo>
                        <a:pt x="94" y="17"/>
                      </a:lnTo>
                      <a:lnTo>
                        <a:pt x="94" y="15"/>
                      </a:lnTo>
                      <a:lnTo>
                        <a:pt x="96" y="13"/>
                      </a:lnTo>
                      <a:lnTo>
                        <a:pt x="96" y="11"/>
                      </a:lnTo>
                      <a:lnTo>
                        <a:pt x="96" y="9"/>
                      </a:lnTo>
                      <a:lnTo>
                        <a:pt x="98" y="7"/>
                      </a:lnTo>
                      <a:lnTo>
                        <a:pt x="100" y="5"/>
                      </a:lnTo>
                      <a:lnTo>
                        <a:pt x="102" y="4"/>
                      </a:lnTo>
                      <a:lnTo>
                        <a:pt x="106" y="2"/>
                      </a:lnTo>
                      <a:lnTo>
                        <a:pt x="109" y="2"/>
                      </a:lnTo>
                      <a:lnTo>
                        <a:pt x="109" y="4"/>
                      </a:lnTo>
                      <a:lnTo>
                        <a:pt x="111" y="5"/>
                      </a:lnTo>
                      <a:lnTo>
                        <a:pt x="111" y="5"/>
                      </a:lnTo>
                      <a:lnTo>
                        <a:pt x="113" y="5"/>
                      </a:lnTo>
                      <a:lnTo>
                        <a:pt x="119" y="2"/>
                      </a:lnTo>
                      <a:lnTo>
                        <a:pt x="124" y="0"/>
                      </a:lnTo>
                      <a:lnTo>
                        <a:pt x="126" y="0"/>
                      </a:lnTo>
                      <a:lnTo>
                        <a:pt x="130" y="2"/>
                      </a:lnTo>
                      <a:lnTo>
                        <a:pt x="138" y="2"/>
                      </a:lnTo>
                      <a:lnTo>
                        <a:pt x="139" y="4"/>
                      </a:lnTo>
                      <a:lnTo>
                        <a:pt x="143" y="5"/>
                      </a:lnTo>
                      <a:lnTo>
                        <a:pt x="143" y="7"/>
                      </a:lnTo>
                      <a:lnTo>
                        <a:pt x="145" y="13"/>
                      </a:lnTo>
                      <a:lnTo>
                        <a:pt x="145" y="13"/>
                      </a:lnTo>
                      <a:lnTo>
                        <a:pt x="149" y="15"/>
                      </a:lnTo>
                      <a:lnTo>
                        <a:pt x="149" y="15"/>
                      </a:lnTo>
                      <a:lnTo>
                        <a:pt x="151" y="15"/>
                      </a:lnTo>
                      <a:lnTo>
                        <a:pt x="154" y="13"/>
                      </a:lnTo>
                      <a:lnTo>
                        <a:pt x="158" y="11"/>
                      </a:lnTo>
                      <a:lnTo>
                        <a:pt x="160" y="11"/>
                      </a:lnTo>
                      <a:lnTo>
                        <a:pt x="164" y="13"/>
                      </a:lnTo>
                      <a:lnTo>
                        <a:pt x="166" y="15"/>
                      </a:lnTo>
                      <a:lnTo>
                        <a:pt x="166" y="15"/>
                      </a:lnTo>
                      <a:lnTo>
                        <a:pt x="168" y="20"/>
                      </a:lnTo>
                      <a:lnTo>
                        <a:pt x="168" y="20"/>
                      </a:lnTo>
                      <a:lnTo>
                        <a:pt x="169" y="22"/>
                      </a:lnTo>
                      <a:lnTo>
                        <a:pt x="175" y="26"/>
                      </a:lnTo>
                      <a:lnTo>
                        <a:pt x="177" y="26"/>
                      </a:lnTo>
                      <a:lnTo>
                        <a:pt x="179" y="26"/>
                      </a:lnTo>
                      <a:lnTo>
                        <a:pt x="179" y="26"/>
                      </a:lnTo>
                      <a:lnTo>
                        <a:pt x="183" y="26"/>
                      </a:lnTo>
                      <a:lnTo>
                        <a:pt x="186" y="22"/>
                      </a:lnTo>
                      <a:lnTo>
                        <a:pt x="188" y="22"/>
                      </a:lnTo>
                      <a:lnTo>
                        <a:pt x="192" y="20"/>
                      </a:lnTo>
                      <a:lnTo>
                        <a:pt x="196" y="19"/>
                      </a:lnTo>
                      <a:lnTo>
                        <a:pt x="198" y="19"/>
                      </a:lnTo>
                      <a:lnTo>
                        <a:pt x="198" y="19"/>
                      </a:lnTo>
                      <a:lnTo>
                        <a:pt x="200" y="19"/>
                      </a:lnTo>
                      <a:lnTo>
                        <a:pt x="201" y="19"/>
                      </a:lnTo>
                      <a:lnTo>
                        <a:pt x="203" y="17"/>
                      </a:lnTo>
                      <a:lnTo>
                        <a:pt x="203" y="17"/>
                      </a:lnTo>
                      <a:lnTo>
                        <a:pt x="205" y="19"/>
                      </a:lnTo>
                      <a:lnTo>
                        <a:pt x="207" y="19"/>
                      </a:lnTo>
                      <a:lnTo>
                        <a:pt x="209" y="19"/>
                      </a:lnTo>
                      <a:lnTo>
                        <a:pt x="211" y="20"/>
                      </a:lnTo>
                      <a:lnTo>
                        <a:pt x="211" y="20"/>
                      </a:lnTo>
                      <a:lnTo>
                        <a:pt x="211" y="22"/>
                      </a:lnTo>
                      <a:lnTo>
                        <a:pt x="211" y="22"/>
                      </a:lnTo>
                      <a:lnTo>
                        <a:pt x="213" y="24"/>
                      </a:lnTo>
                      <a:lnTo>
                        <a:pt x="213" y="24"/>
                      </a:lnTo>
                      <a:lnTo>
                        <a:pt x="215" y="26"/>
                      </a:lnTo>
                      <a:lnTo>
                        <a:pt x="216" y="28"/>
                      </a:lnTo>
                      <a:lnTo>
                        <a:pt x="216" y="32"/>
                      </a:lnTo>
                      <a:lnTo>
                        <a:pt x="213" y="35"/>
                      </a:lnTo>
                      <a:lnTo>
                        <a:pt x="211" y="37"/>
                      </a:lnTo>
                      <a:lnTo>
                        <a:pt x="205" y="37"/>
                      </a:lnTo>
                      <a:lnTo>
                        <a:pt x="201" y="39"/>
                      </a:lnTo>
                      <a:lnTo>
                        <a:pt x="200" y="39"/>
                      </a:lnTo>
                      <a:lnTo>
                        <a:pt x="196" y="39"/>
                      </a:lnTo>
                      <a:lnTo>
                        <a:pt x="194" y="39"/>
                      </a:lnTo>
                      <a:lnTo>
                        <a:pt x="194" y="39"/>
                      </a:lnTo>
                      <a:lnTo>
                        <a:pt x="190" y="43"/>
                      </a:lnTo>
                      <a:lnTo>
                        <a:pt x="188" y="43"/>
                      </a:lnTo>
                      <a:lnTo>
                        <a:pt x="186" y="43"/>
                      </a:lnTo>
                      <a:lnTo>
                        <a:pt x="183" y="43"/>
                      </a:lnTo>
                      <a:lnTo>
                        <a:pt x="179" y="43"/>
                      </a:lnTo>
                      <a:lnTo>
                        <a:pt x="177" y="43"/>
                      </a:lnTo>
                      <a:lnTo>
                        <a:pt x="175" y="43"/>
                      </a:lnTo>
                      <a:lnTo>
                        <a:pt x="171" y="41"/>
                      </a:lnTo>
                      <a:lnTo>
                        <a:pt x="171" y="41"/>
                      </a:lnTo>
                      <a:lnTo>
                        <a:pt x="169" y="39"/>
                      </a:lnTo>
                      <a:lnTo>
                        <a:pt x="169" y="39"/>
                      </a:lnTo>
                      <a:lnTo>
                        <a:pt x="169" y="39"/>
                      </a:lnTo>
                      <a:lnTo>
                        <a:pt x="168" y="37"/>
                      </a:lnTo>
                      <a:lnTo>
                        <a:pt x="166" y="37"/>
                      </a:lnTo>
                      <a:lnTo>
                        <a:pt x="164" y="37"/>
                      </a:lnTo>
                      <a:lnTo>
                        <a:pt x="162" y="34"/>
                      </a:lnTo>
                      <a:lnTo>
                        <a:pt x="160" y="34"/>
                      </a:lnTo>
                      <a:lnTo>
                        <a:pt x="158" y="35"/>
                      </a:lnTo>
                      <a:lnTo>
                        <a:pt x="156" y="35"/>
                      </a:lnTo>
                      <a:lnTo>
                        <a:pt x="153" y="35"/>
                      </a:lnTo>
                      <a:lnTo>
                        <a:pt x="151" y="34"/>
                      </a:lnTo>
                      <a:lnTo>
                        <a:pt x="149" y="32"/>
                      </a:lnTo>
                      <a:lnTo>
                        <a:pt x="147" y="30"/>
                      </a:lnTo>
                      <a:lnTo>
                        <a:pt x="147" y="30"/>
                      </a:lnTo>
                      <a:lnTo>
                        <a:pt x="145" y="30"/>
                      </a:lnTo>
                      <a:lnTo>
                        <a:pt x="143" y="28"/>
                      </a:lnTo>
                      <a:lnTo>
                        <a:pt x="141" y="28"/>
                      </a:lnTo>
                      <a:lnTo>
                        <a:pt x="139" y="26"/>
                      </a:lnTo>
                      <a:lnTo>
                        <a:pt x="138" y="26"/>
                      </a:lnTo>
                      <a:lnTo>
                        <a:pt x="136" y="26"/>
                      </a:lnTo>
                      <a:lnTo>
                        <a:pt x="130" y="24"/>
                      </a:lnTo>
                      <a:lnTo>
                        <a:pt x="126" y="20"/>
                      </a:lnTo>
                      <a:lnTo>
                        <a:pt x="123" y="19"/>
                      </a:lnTo>
                      <a:lnTo>
                        <a:pt x="121" y="17"/>
                      </a:lnTo>
                      <a:lnTo>
                        <a:pt x="119" y="17"/>
                      </a:lnTo>
                      <a:lnTo>
                        <a:pt x="117" y="20"/>
                      </a:lnTo>
                      <a:lnTo>
                        <a:pt x="115" y="22"/>
                      </a:lnTo>
                      <a:lnTo>
                        <a:pt x="115" y="26"/>
                      </a:lnTo>
                      <a:lnTo>
                        <a:pt x="115" y="30"/>
                      </a:lnTo>
                      <a:lnTo>
                        <a:pt x="113" y="30"/>
                      </a:lnTo>
                      <a:lnTo>
                        <a:pt x="111" y="32"/>
                      </a:lnTo>
                      <a:lnTo>
                        <a:pt x="109" y="34"/>
                      </a:lnTo>
                      <a:lnTo>
                        <a:pt x="106" y="34"/>
                      </a:lnTo>
                      <a:lnTo>
                        <a:pt x="104" y="34"/>
                      </a:lnTo>
                      <a:lnTo>
                        <a:pt x="96" y="32"/>
                      </a:lnTo>
                      <a:lnTo>
                        <a:pt x="94" y="32"/>
                      </a:lnTo>
                      <a:lnTo>
                        <a:pt x="91" y="34"/>
                      </a:lnTo>
                      <a:lnTo>
                        <a:pt x="89" y="34"/>
                      </a:lnTo>
                      <a:lnTo>
                        <a:pt x="87" y="34"/>
                      </a:lnTo>
                      <a:lnTo>
                        <a:pt x="83" y="34"/>
                      </a:lnTo>
                      <a:lnTo>
                        <a:pt x="81" y="34"/>
                      </a:lnTo>
                      <a:lnTo>
                        <a:pt x="77" y="35"/>
                      </a:lnTo>
                      <a:lnTo>
                        <a:pt x="74" y="35"/>
                      </a:lnTo>
                      <a:lnTo>
                        <a:pt x="72" y="35"/>
                      </a:lnTo>
                      <a:lnTo>
                        <a:pt x="72" y="37"/>
                      </a:lnTo>
                      <a:lnTo>
                        <a:pt x="72" y="43"/>
                      </a:lnTo>
                      <a:lnTo>
                        <a:pt x="72" y="49"/>
                      </a:lnTo>
                      <a:lnTo>
                        <a:pt x="72" y="49"/>
                      </a:lnTo>
                      <a:lnTo>
                        <a:pt x="53" y="49"/>
                      </a:lnTo>
                      <a:lnTo>
                        <a:pt x="36" y="49"/>
                      </a:lnTo>
                      <a:lnTo>
                        <a:pt x="27" y="49"/>
                      </a:lnTo>
                      <a:lnTo>
                        <a:pt x="14" y="49"/>
                      </a:lnTo>
                      <a:lnTo>
                        <a:pt x="12" y="49"/>
                      </a:lnTo>
                      <a:lnTo>
                        <a:pt x="8" y="49"/>
                      </a:lnTo>
                      <a:lnTo>
                        <a:pt x="8" y="51"/>
                      </a:lnTo>
                      <a:lnTo>
                        <a:pt x="8" y="51"/>
                      </a:lnTo>
                      <a:lnTo>
                        <a:pt x="6" y="52"/>
                      </a:lnTo>
                      <a:lnTo>
                        <a:pt x="6" y="52"/>
                      </a:lnTo>
                      <a:lnTo>
                        <a:pt x="6" y="54"/>
                      </a:lnTo>
                      <a:lnTo>
                        <a:pt x="6" y="5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53">
                  <a:extLst>
                    <a:ext uri="{FF2B5EF4-FFF2-40B4-BE49-F238E27FC236}">
                      <a16:creationId xmlns:a16="http://schemas.microsoft.com/office/drawing/2014/main" id="{C49DB363-787E-4E43-A662-8C104DEE13E7}"/>
                    </a:ext>
                  </a:extLst>
                </p:cNvPr>
                <p:cNvSpPr>
                  <a:spLocks noEditPoints="1"/>
                </p:cNvSpPr>
                <p:nvPr/>
              </p:nvSpPr>
              <p:spPr bwMode="auto">
                <a:xfrm>
                  <a:off x="231775" y="1704975"/>
                  <a:ext cx="174625" cy="101600"/>
                </a:xfrm>
                <a:custGeom>
                  <a:avLst/>
                  <a:gdLst>
                    <a:gd name="T0" fmla="*/ 54 w 220"/>
                    <a:gd name="T1" fmla="*/ 119 h 128"/>
                    <a:gd name="T2" fmla="*/ 53 w 220"/>
                    <a:gd name="T3" fmla="*/ 113 h 128"/>
                    <a:gd name="T4" fmla="*/ 47 w 220"/>
                    <a:gd name="T5" fmla="*/ 111 h 128"/>
                    <a:gd name="T6" fmla="*/ 41 w 220"/>
                    <a:gd name="T7" fmla="*/ 121 h 128"/>
                    <a:gd name="T8" fmla="*/ 39 w 220"/>
                    <a:gd name="T9" fmla="*/ 115 h 128"/>
                    <a:gd name="T10" fmla="*/ 62 w 220"/>
                    <a:gd name="T11" fmla="*/ 102 h 128"/>
                    <a:gd name="T12" fmla="*/ 71 w 220"/>
                    <a:gd name="T13" fmla="*/ 107 h 128"/>
                    <a:gd name="T14" fmla="*/ 69 w 220"/>
                    <a:gd name="T15" fmla="*/ 104 h 128"/>
                    <a:gd name="T16" fmla="*/ 39 w 220"/>
                    <a:gd name="T17" fmla="*/ 105 h 128"/>
                    <a:gd name="T18" fmla="*/ 75 w 220"/>
                    <a:gd name="T19" fmla="*/ 87 h 128"/>
                    <a:gd name="T20" fmla="*/ 73 w 220"/>
                    <a:gd name="T21" fmla="*/ 89 h 128"/>
                    <a:gd name="T22" fmla="*/ 34 w 220"/>
                    <a:gd name="T23" fmla="*/ 87 h 128"/>
                    <a:gd name="T24" fmla="*/ 30 w 220"/>
                    <a:gd name="T25" fmla="*/ 87 h 128"/>
                    <a:gd name="T26" fmla="*/ 32 w 220"/>
                    <a:gd name="T27" fmla="*/ 81 h 128"/>
                    <a:gd name="T28" fmla="*/ 53 w 220"/>
                    <a:gd name="T29" fmla="*/ 90 h 128"/>
                    <a:gd name="T30" fmla="*/ 54 w 220"/>
                    <a:gd name="T31" fmla="*/ 79 h 128"/>
                    <a:gd name="T32" fmla="*/ 84 w 220"/>
                    <a:gd name="T33" fmla="*/ 85 h 128"/>
                    <a:gd name="T34" fmla="*/ 86 w 220"/>
                    <a:gd name="T35" fmla="*/ 77 h 128"/>
                    <a:gd name="T36" fmla="*/ 43 w 220"/>
                    <a:gd name="T37" fmla="*/ 64 h 128"/>
                    <a:gd name="T38" fmla="*/ 53 w 220"/>
                    <a:gd name="T39" fmla="*/ 59 h 128"/>
                    <a:gd name="T40" fmla="*/ 58 w 220"/>
                    <a:gd name="T41" fmla="*/ 68 h 128"/>
                    <a:gd name="T42" fmla="*/ 66 w 220"/>
                    <a:gd name="T43" fmla="*/ 49 h 128"/>
                    <a:gd name="T44" fmla="*/ 66 w 220"/>
                    <a:gd name="T45" fmla="*/ 49 h 128"/>
                    <a:gd name="T46" fmla="*/ 54 w 220"/>
                    <a:gd name="T47" fmla="*/ 55 h 128"/>
                    <a:gd name="T48" fmla="*/ 28 w 220"/>
                    <a:gd name="T49" fmla="*/ 51 h 128"/>
                    <a:gd name="T50" fmla="*/ 41 w 220"/>
                    <a:gd name="T51" fmla="*/ 28 h 128"/>
                    <a:gd name="T52" fmla="*/ 28 w 220"/>
                    <a:gd name="T53" fmla="*/ 28 h 128"/>
                    <a:gd name="T54" fmla="*/ 17 w 220"/>
                    <a:gd name="T55" fmla="*/ 36 h 128"/>
                    <a:gd name="T56" fmla="*/ 2 w 220"/>
                    <a:gd name="T57" fmla="*/ 25 h 128"/>
                    <a:gd name="T58" fmla="*/ 53 w 220"/>
                    <a:gd name="T59" fmla="*/ 17 h 128"/>
                    <a:gd name="T60" fmla="*/ 220 w 220"/>
                    <a:gd name="T61" fmla="*/ 15 h 128"/>
                    <a:gd name="T62" fmla="*/ 197 w 220"/>
                    <a:gd name="T63" fmla="*/ 36 h 128"/>
                    <a:gd name="T64" fmla="*/ 214 w 220"/>
                    <a:gd name="T65" fmla="*/ 57 h 128"/>
                    <a:gd name="T66" fmla="*/ 205 w 220"/>
                    <a:gd name="T67" fmla="*/ 72 h 128"/>
                    <a:gd name="T68" fmla="*/ 175 w 220"/>
                    <a:gd name="T69" fmla="*/ 74 h 128"/>
                    <a:gd name="T70" fmla="*/ 122 w 220"/>
                    <a:gd name="T71" fmla="*/ 126 h 128"/>
                    <a:gd name="T72" fmla="*/ 116 w 220"/>
                    <a:gd name="T73" fmla="*/ 119 h 128"/>
                    <a:gd name="T74" fmla="*/ 124 w 220"/>
                    <a:gd name="T75" fmla="*/ 107 h 128"/>
                    <a:gd name="T76" fmla="*/ 111 w 220"/>
                    <a:gd name="T77" fmla="*/ 119 h 128"/>
                    <a:gd name="T78" fmla="*/ 107 w 220"/>
                    <a:gd name="T79" fmla="*/ 113 h 128"/>
                    <a:gd name="T80" fmla="*/ 92 w 220"/>
                    <a:gd name="T81" fmla="*/ 102 h 128"/>
                    <a:gd name="T82" fmla="*/ 98 w 220"/>
                    <a:gd name="T83" fmla="*/ 96 h 128"/>
                    <a:gd name="T84" fmla="*/ 86 w 220"/>
                    <a:gd name="T85" fmla="*/ 98 h 128"/>
                    <a:gd name="T86" fmla="*/ 94 w 220"/>
                    <a:gd name="T87" fmla="*/ 87 h 128"/>
                    <a:gd name="T88" fmla="*/ 101 w 220"/>
                    <a:gd name="T89" fmla="*/ 83 h 128"/>
                    <a:gd name="T90" fmla="*/ 105 w 220"/>
                    <a:gd name="T91" fmla="*/ 79 h 128"/>
                    <a:gd name="T92" fmla="*/ 109 w 220"/>
                    <a:gd name="T93" fmla="*/ 75 h 128"/>
                    <a:gd name="T94" fmla="*/ 115 w 220"/>
                    <a:gd name="T95" fmla="*/ 81 h 128"/>
                    <a:gd name="T96" fmla="*/ 118 w 220"/>
                    <a:gd name="T97" fmla="*/ 79 h 128"/>
                    <a:gd name="T98" fmla="*/ 115 w 220"/>
                    <a:gd name="T99" fmla="*/ 74 h 128"/>
                    <a:gd name="T100" fmla="*/ 109 w 220"/>
                    <a:gd name="T101" fmla="*/ 75 h 128"/>
                    <a:gd name="T102" fmla="*/ 107 w 220"/>
                    <a:gd name="T103" fmla="*/ 70 h 128"/>
                    <a:gd name="T104" fmla="*/ 103 w 220"/>
                    <a:gd name="T105" fmla="*/ 74 h 128"/>
                    <a:gd name="T106" fmla="*/ 98 w 220"/>
                    <a:gd name="T107" fmla="*/ 77 h 128"/>
                    <a:gd name="T108" fmla="*/ 90 w 220"/>
                    <a:gd name="T109" fmla="*/ 81 h 128"/>
                    <a:gd name="T110" fmla="*/ 86 w 220"/>
                    <a:gd name="T111" fmla="*/ 72 h 128"/>
                    <a:gd name="T112" fmla="*/ 92 w 220"/>
                    <a:gd name="T113" fmla="*/ 59 h 128"/>
                    <a:gd name="T114" fmla="*/ 118 w 220"/>
                    <a:gd name="T115" fmla="*/ 57 h 128"/>
                    <a:gd name="T116" fmla="*/ 120 w 220"/>
                    <a:gd name="T117" fmla="*/ 64 h 128"/>
                    <a:gd name="T118" fmla="*/ 120 w 220"/>
                    <a:gd name="T119" fmla="*/ 51 h 128"/>
                    <a:gd name="T120" fmla="*/ 92 w 220"/>
                    <a:gd name="T121" fmla="*/ 53 h 128"/>
                    <a:gd name="T122" fmla="*/ 66 w 220"/>
                    <a:gd name="T123"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128">
                      <a:moveTo>
                        <a:pt x="58" y="113"/>
                      </a:moveTo>
                      <a:lnTo>
                        <a:pt x="58" y="117"/>
                      </a:lnTo>
                      <a:lnTo>
                        <a:pt x="60" y="117"/>
                      </a:lnTo>
                      <a:lnTo>
                        <a:pt x="60" y="117"/>
                      </a:lnTo>
                      <a:lnTo>
                        <a:pt x="60" y="117"/>
                      </a:lnTo>
                      <a:lnTo>
                        <a:pt x="60" y="119"/>
                      </a:lnTo>
                      <a:lnTo>
                        <a:pt x="58" y="119"/>
                      </a:lnTo>
                      <a:lnTo>
                        <a:pt x="58" y="119"/>
                      </a:lnTo>
                      <a:lnTo>
                        <a:pt x="56" y="119"/>
                      </a:lnTo>
                      <a:lnTo>
                        <a:pt x="56" y="119"/>
                      </a:lnTo>
                      <a:lnTo>
                        <a:pt x="56" y="119"/>
                      </a:lnTo>
                      <a:lnTo>
                        <a:pt x="54" y="119"/>
                      </a:lnTo>
                      <a:lnTo>
                        <a:pt x="54" y="119"/>
                      </a:lnTo>
                      <a:lnTo>
                        <a:pt x="53" y="119"/>
                      </a:lnTo>
                      <a:lnTo>
                        <a:pt x="53" y="119"/>
                      </a:lnTo>
                      <a:lnTo>
                        <a:pt x="53" y="119"/>
                      </a:lnTo>
                      <a:lnTo>
                        <a:pt x="53" y="119"/>
                      </a:lnTo>
                      <a:lnTo>
                        <a:pt x="53" y="119"/>
                      </a:lnTo>
                      <a:lnTo>
                        <a:pt x="54" y="119"/>
                      </a:lnTo>
                      <a:lnTo>
                        <a:pt x="56" y="117"/>
                      </a:lnTo>
                      <a:lnTo>
                        <a:pt x="56" y="115"/>
                      </a:lnTo>
                      <a:lnTo>
                        <a:pt x="56" y="115"/>
                      </a:lnTo>
                      <a:lnTo>
                        <a:pt x="54" y="117"/>
                      </a:lnTo>
                      <a:lnTo>
                        <a:pt x="54" y="117"/>
                      </a:lnTo>
                      <a:lnTo>
                        <a:pt x="54" y="117"/>
                      </a:lnTo>
                      <a:lnTo>
                        <a:pt x="54" y="117"/>
                      </a:lnTo>
                      <a:lnTo>
                        <a:pt x="54" y="115"/>
                      </a:lnTo>
                      <a:lnTo>
                        <a:pt x="54" y="115"/>
                      </a:lnTo>
                      <a:lnTo>
                        <a:pt x="54" y="113"/>
                      </a:lnTo>
                      <a:lnTo>
                        <a:pt x="54" y="111"/>
                      </a:lnTo>
                      <a:lnTo>
                        <a:pt x="54" y="111"/>
                      </a:lnTo>
                      <a:lnTo>
                        <a:pt x="54" y="109"/>
                      </a:lnTo>
                      <a:lnTo>
                        <a:pt x="54" y="109"/>
                      </a:lnTo>
                      <a:lnTo>
                        <a:pt x="56" y="109"/>
                      </a:lnTo>
                      <a:lnTo>
                        <a:pt x="58" y="111"/>
                      </a:lnTo>
                      <a:lnTo>
                        <a:pt x="58" y="113"/>
                      </a:lnTo>
                      <a:close/>
                      <a:moveTo>
                        <a:pt x="53" y="111"/>
                      </a:moveTo>
                      <a:lnTo>
                        <a:pt x="53" y="113"/>
                      </a:lnTo>
                      <a:lnTo>
                        <a:pt x="53" y="115"/>
                      </a:lnTo>
                      <a:lnTo>
                        <a:pt x="53" y="115"/>
                      </a:lnTo>
                      <a:lnTo>
                        <a:pt x="51" y="117"/>
                      </a:lnTo>
                      <a:lnTo>
                        <a:pt x="51" y="119"/>
                      </a:lnTo>
                      <a:lnTo>
                        <a:pt x="49" y="117"/>
                      </a:lnTo>
                      <a:lnTo>
                        <a:pt x="49" y="115"/>
                      </a:lnTo>
                      <a:lnTo>
                        <a:pt x="49" y="115"/>
                      </a:lnTo>
                      <a:lnTo>
                        <a:pt x="51" y="113"/>
                      </a:lnTo>
                      <a:lnTo>
                        <a:pt x="49" y="113"/>
                      </a:lnTo>
                      <a:lnTo>
                        <a:pt x="47" y="113"/>
                      </a:lnTo>
                      <a:lnTo>
                        <a:pt x="47" y="111"/>
                      </a:lnTo>
                      <a:lnTo>
                        <a:pt x="47" y="109"/>
                      </a:lnTo>
                      <a:lnTo>
                        <a:pt x="49" y="109"/>
                      </a:lnTo>
                      <a:lnTo>
                        <a:pt x="53" y="107"/>
                      </a:lnTo>
                      <a:lnTo>
                        <a:pt x="53" y="109"/>
                      </a:lnTo>
                      <a:lnTo>
                        <a:pt x="53" y="109"/>
                      </a:lnTo>
                      <a:lnTo>
                        <a:pt x="53" y="111"/>
                      </a:lnTo>
                      <a:close/>
                      <a:moveTo>
                        <a:pt x="47" y="109"/>
                      </a:moveTo>
                      <a:lnTo>
                        <a:pt x="47" y="111"/>
                      </a:lnTo>
                      <a:lnTo>
                        <a:pt x="47" y="111"/>
                      </a:lnTo>
                      <a:lnTo>
                        <a:pt x="47" y="113"/>
                      </a:lnTo>
                      <a:lnTo>
                        <a:pt x="47" y="113"/>
                      </a:lnTo>
                      <a:lnTo>
                        <a:pt x="47" y="115"/>
                      </a:lnTo>
                      <a:lnTo>
                        <a:pt x="47" y="115"/>
                      </a:lnTo>
                      <a:lnTo>
                        <a:pt x="47" y="115"/>
                      </a:lnTo>
                      <a:lnTo>
                        <a:pt x="47" y="117"/>
                      </a:lnTo>
                      <a:lnTo>
                        <a:pt x="47" y="119"/>
                      </a:lnTo>
                      <a:lnTo>
                        <a:pt x="47" y="119"/>
                      </a:lnTo>
                      <a:lnTo>
                        <a:pt x="47" y="119"/>
                      </a:lnTo>
                      <a:lnTo>
                        <a:pt x="45" y="121"/>
                      </a:lnTo>
                      <a:lnTo>
                        <a:pt x="43" y="121"/>
                      </a:lnTo>
                      <a:lnTo>
                        <a:pt x="41" y="121"/>
                      </a:lnTo>
                      <a:lnTo>
                        <a:pt x="41" y="121"/>
                      </a:lnTo>
                      <a:lnTo>
                        <a:pt x="41" y="119"/>
                      </a:lnTo>
                      <a:lnTo>
                        <a:pt x="41" y="119"/>
                      </a:lnTo>
                      <a:lnTo>
                        <a:pt x="41" y="119"/>
                      </a:lnTo>
                      <a:lnTo>
                        <a:pt x="41" y="119"/>
                      </a:lnTo>
                      <a:lnTo>
                        <a:pt x="41" y="121"/>
                      </a:lnTo>
                      <a:lnTo>
                        <a:pt x="41" y="121"/>
                      </a:lnTo>
                      <a:lnTo>
                        <a:pt x="39" y="121"/>
                      </a:lnTo>
                      <a:lnTo>
                        <a:pt x="39" y="121"/>
                      </a:lnTo>
                      <a:lnTo>
                        <a:pt x="39" y="121"/>
                      </a:lnTo>
                      <a:lnTo>
                        <a:pt x="38" y="121"/>
                      </a:lnTo>
                      <a:lnTo>
                        <a:pt x="36" y="119"/>
                      </a:lnTo>
                      <a:lnTo>
                        <a:pt x="34" y="117"/>
                      </a:lnTo>
                      <a:lnTo>
                        <a:pt x="34" y="115"/>
                      </a:lnTo>
                      <a:lnTo>
                        <a:pt x="34" y="115"/>
                      </a:lnTo>
                      <a:lnTo>
                        <a:pt x="36" y="113"/>
                      </a:lnTo>
                      <a:lnTo>
                        <a:pt x="38" y="113"/>
                      </a:lnTo>
                      <a:lnTo>
                        <a:pt x="38" y="113"/>
                      </a:lnTo>
                      <a:lnTo>
                        <a:pt x="38" y="113"/>
                      </a:lnTo>
                      <a:lnTo>
                        <a:pt x="36" y="113"/>
                      </a:lnTo>
                      <a:lnTo>
                        <a:pt x="38" y="115"/>
                      </a:lnTo>
                      <a:lnTo>
                        <a:pt x="38" y="115"/>
                      </a:lnTo>
                      <a:lnTo>
                        <a:pt x="38" y="115"/>
                      </a:lnTo>
                      <a:lnTo>
                        <a:pt x="38" y="115"/>
                      </a:lnTo>
                      <a:lnTo>
                        <a:pt x="39" y="115"/>
                      </a:lnTo>
                      <a:lnTo>
                        <a:pt x="39" y="113"/>
                      </a:lnTo>
                      <a:lnTo>
                        <a:pt x="39" y="111"/>
                      </a:lnTo>
                      <a:lnTo>
                        <a:pt x="39" y="111"/>
                      </a:lnTo>
                      <a:lnTo>
                        <a:pt x="41" y="111"/>
                      </a:lnTo>
                      <a:lnTo>
                        <a:pt x="41" y="109"/>
                      </a:lnTo>
                      <a:lnTo>
                        <a:pt x="41" y="109"/>
                      </a:lnTo>
                      <a:lnTo>
                        <a:pt x="43" y="111"/>
                      </a:lnTo>
                      <a:lnTo>
                        <a:pt x="43" y="109"/>
                      </a:lnTo>
                      <a:lnTo>
                        <a:pt x="45" y="107"/>
                      </a:lnTo>
                      <a:lnTo>
                        <a:pt x="45" y="107"/>
                      </a:lnTo>
                      <a:lnTo>
                        <a:pt x="47" y="109"/>
                      </a:lnTo>
                      <a:lnTo>
                        <a:pt x="47" y="109"/>
                      </a:lnTo>
                      <a:lnTo>
                        <a:pt x="47" y="109"/>
                      </a:lnTo>
                      <a:close/>
                      <a:moveTo>
                        <a:pt x="62" y="107"/>
                      </a:moveTo>
                      <a:lnTo>
                        <a:pt x="60" y="109"/>
                      </a:lnTo>
                      <a:lnTo>
                        <a:pt x="58" y="107"/>
                      </a:lnTo>
                      <a:lnTo>
                        <a:pt x="58" y="105"/>
                      </a:lnTo>
                      <a:lnTo>
                        <a:pt x="60" y="102"/>
                      </a:lnTo>
                      <a:lnTo>
                        <a:pt x="62" y="102"/>
                      </a:lnTo>
                      <a:lnTo>
                        <a:pt x="64" y="102"/>
                      </a:lnTo>
                      <a:lnTo>
                        <a:pt x="64" y="102"/>
                      </a:lnTo>
                      <a:lnTo>
                        <a:pt x="64" y="104"/>
                      </a:lnTo>
                      <a:lnTo>
                        <a:pt x="64" y="107"/>
                      </a:lnTo>
                      <a:lnTo>
                        <a:pt x="62" y="107"/>
                      </a:lnTo>
                      <a:close/>
                      <a:moveTo>
                        <a:pt x="75" y="102"/>
                      </a:moveTo>
                      <a:lnTo>
                        <a:pt x="77" y="105"/>
                      </a:lnTo>
                      <a:lnTo>
                        <a:pt x="75" y="105"/>
                      </a:lnTo>
                      <a:lnTo>
                        <a:pt x="75" y="105"/>
                      </a:lnTo>
                      <a:lnTo>
                        <a:pt x="75" y="105"/>
                      </a:lnTo>
                      <a:lnTo>
                        <a:pt x="75" y="104"/>
                      </a:lnTo>
                      <a:lnTo>
                        <a:pt x="73" y="104"/>
                      </a:lnTo>
                      <a:lnTo>
                        <a:pt x="73" y="105"/>
                      </a:lnTo>
                      <a:lnTo>
                        <a:pt x="73" y="105"/>
                      </a:lnTo>
                      <a:lnTo>
                        <a:pt x="73" y="105"/>
                      </a:lnTo>
                      <a:lnTo>
                        <a:pt x="73" y="107"/>
                      </a:lnTo>
                      <a:lnTo>
                        <a:pt x="73" y="107"/>
                      </a:lnTo>
                      <a:lnTo>
                        <a:pt x="71" y="107"/>
                      </a:lnTo>
                      <a:lnTo>
                        <a:pt x="71" y="107"/>
                      </a:lnTo>
                      <a:lnTo>
                        <a:pt x="71" y="107"/>
                      </a:lnTo>
                      <a:lnTo>
                        <a:pt x="71" y="107"/>
                      </a:lnTo>
                      <a:lnTo>
                        <a:pt x="71" y="109"/>
                      </a:lnTo>
                      <a:lnTo>
                        <a:pt x="71" y="109"/>
                      </a:lnTo>
                      <a:lnTo>
                        <a:pt x="71" y="111"/>
                      </a:lnTo>
                      <a:lnTo>
                        <a:pt x="71" y="111"/>
                      </a:lnTo>
                      <a:lnTo>
                        <a:pt x="71" y="111"/>
                      </a:lnTo>
                      <a:lnTo>
                        <a:pt x="71" y="109"/>
                      </a:lnTo>
                      <a:lnTo>
                        <a:pt x="69" y="109"/>
                      </a:lnTo>
                      <a:lnTo>
                        <a:pt x="68" y="111"/>
                      </a:lnTo>
                      <a:lnTo>
                        <a:pt x="68" y="111"/>
                      </a:lnTo>
                      <a:lnTo>
                        <a:pt x="68" y="109"/>
                      </a:lnTo>
                      <a:lnTo>
                        <a:pt x="68" y="109"/>
                      </a:lnTo>
                      <a:lnTo>
                        <a:pt x="68" y="107"/>
                      </a:lnTo>
                      <a:lnTo>
                        <a:pt x="68" y="107"/>
                      </a:lnTo>
                      <a:lnTo>
                        <a:pt x="69" y="107"/>
                      </a:lnTo>
                      <a:lnTo>
                        <a:pt x="68" y="107"/>
                      </a:lnTo>
                      <a:lnTo>
                        <a:pt x="68" y="105"/>
                      </a:lnTo>
                      <a:lnTo>
                        <a:pt x="69" y="104"/>
                      </a:lnTo>
                      <a:lnTo>
                        <a:pt x="69" y="104"/>
                      </a:lnTo>
                      <a:lnTo>
                        <a:pt x="69" y="102"/>
                      </a:lnTo>
                      <a:lnTo>
                        <a:pt x="69" y="104"/>
                      </a:lnTo>
                      <a:lnTo>
                        <a:pt x="69" y="104"/>
                      </a:lnTo>
                      <a:lnTo>
                        <a:pt x="71" y="102"/>
                      </a:lnTo>
                      <a:lnTo>
                        <a:pt x="71" y="102"/>
                      </a:lnTo>
                      <a:lnTo>
                        <a:pt x="73" y="100"/>
                      </a:lnTo>
                      <a:lnTo>
                        <a:pt x="75" y="100"/>
                      </a:lnTo>
                      <a:lnTo>
                        <a:pt x="75" y="102"/>
                      </a:lnTo>
                      <a:lnTo>
                        <a:pt x="75" y="102"/>
                      </a:lnTo>
                      <a:close/>
                      <a:moveTo>
                        <a:pt x="36" y="100"/>
                      </a:moveTo>
                      <a:lnTo>
                        <a:pt x="38" y="102"/>
                      </a:lnTo>
                      <a:lnTo>
                        <a:pt x="38" y="102"/>
                      </a:lnTo>
                      <a:lnTo>
                        <a:pt x="39" y="102"/>
                      </a:lnTo>
                      <a:lnTo>
                        <a:pt x="39" y="102"/>
                      </a:lnTo>
                      <a:lnTo>
                        <a:pt x="39" y="102"/>
                      </a:lnTo>
                      <a:lnTo>
                        <a:pt x="41" y="104"/>
                      </a:lnTo>
                      <a:lnTo>
                        <a:pt x="41" y="104"/>
                      </a:lnTo>
                      <a:lnTo>
                        <a:pt x="39" y="105"/>
                      </a:lnTo>
                      <a:lnTo>
                        <a:pt x="39" y="105"/>
                      </a:lnTo>
                      <a:lnTo>
                        <a:pt x="39" y="105"/>
                      </a:lnTo>
                      <a:lnTo>
                        <a:pt x="39" y="107"/>
                      </a:lnTo>
                      <a:lnTo>
                        <a:pt x="34" y="107"/>
                      </a:lnTo>
                      <a:lnTo>
                        <a:pt x="34" y="107"/>
                      </a:lnTo>
                      <a:lnTo>
                        <a:pt x="32" y="105"/>
                      </a:lnTo>
                      <a:lnTo>
                        <a:pt x="32" y="105"/>
                      </a:lnTo>
                      <a:lnTo>
                        <a:pt x="32" y="105"/>
                      </a:lnTo>
                      <a:lnTo>
                        <a:pt x="32" y="105"/>
                      </a:lnTo>
                      <a:lnTo>
                        <a:pt x="32" y="104"/>
                      </a:lnTo>
                      <a:lnTo>
                        <a:pt x="32" y="104"/>
                      </a:lnTo>
                      <a:lnTo>
                        <a:pt x="32" y="102"/>
                      </a:lnTo>
                      <a:lnTo>
                        <a:pt x="34" y="102"/>
                      </a:lnTo>
                      <a:lnTo>
                        <a:pt x="36" y="102"/>
                      </a:lnTo>
                      <a:lnTo>
                        <a:pt x="36" y="102"/>
                      </a:lnTo>
                      <a:lnTo>
                        <a:pt x="36" y="100"/>
                      </a:lnTo>
                      <a:close/>
                      <a:moveTo>
                        <a:pt x="75" y="87"/>
                      </a:moveTo>
                      <a:lnTo>
                        <a:pt x="75" y="87"/>
                      </a:lnTo>
                      <a:lnTo>
                        <a:pt x="75" y="87"/>
                      </a:lnTo>
                      <a:lnTo>
                        <a:pt x="77" y="87"/>
                      </a:lnTo>
                      <a:lnTo>
                        <a:pt x="77" y="89"/>
                      </a:lnTo>
                      <a:lnTo>
                        <a:pt x="75" y="89"/>
                      </a:lnTo>
                      <a:lnTo>
                        <a:pt x="77" y="89"/>
                      </a:lnTo>
                      <a:lnTo>
                        <a:pt x="75" y="90"/>
                      </a:lnTo>
                      <a:lnTo>
                        <a:pt x="75" y="90"/>
                      </a:lnTo>
                      <a:lnTo>
                        <a:pt x="73" y="90"/>
                      </a:lnTo>
                      <a:lnTo>
                        <a:pt x="73" y="90"/>
                      </a:lnTo>
                      <a:lnTo>
                        <a:pt x="73" y="90"/>
                      </a:lnTo>
                      <a:lnTo>
                        <a:pt x="73" y="90"/>
                      </a:lnTo>
                      <a:lnTo>
                        <a:pt x="71" y="90"/>
                      </a:lnTo>
                      <a:lnTo>
                        <a:pt x="69" y="90"/>
                      </a:lnTo>
                      <a:lnTo>
                        <a:pt x="69" y="89"/>
                      </a:lnTo>
                      <a:lnTo>
                        <a:pt x="69" y="89"/>
                      </a:lnTo>
                      <a:lnTo>
                        <a:pt x="71" y="89"/>
                      </a:lnTo>
                      <a:lnTo>
                        <a:pt x="71" y="89"/>
                      </a:lnTo>
                      <a:lnTo>
                        <a:pt x="71" y="89"/>
                      </a:lnTo>
                      <a:lnTo>
                        <a:pt x="73" y="89"/>
                      </a:lnTo>
                      <a:lnTo>
                        <a:pt x="73" y="89"/>
                      </a:lnTo>
                      <a:lnTo>
                        <a:pt x="73" y="87"/>
                      </a:lnTo>
                      <a:lnTo>
                        <a:pt x="73" y="87"/>
                      </a:lnTo>
                      <a:lnTo>
                        <a:pt x="75" y="87"/>
                      </a:lnTo>
                      <a:lnTo>
                        <a:pt x="75" y="87"/>
                      </a:lnTo>
                      <a:lnTo>
                        <a:pt x="75" y="87"/>
                      </a:lnTo>
                      <a:lnTo>
                        <a:pt x="75" y="87"/>
                      </a:lnTo>
                      <a:lnTo>
                        <a:pt x="75" y="87"/>
                      </a:lnTo>
                      <a:close/>
                      <a:moveTo>
                        <a:pt x="38" y="90"/>
                      </a:moveTo>
                      <a:lnTo>
                        <a:pt x="36" y="90"/>
                      </a:lnTo>
                      <a:lnTo>
                        <a:pt x="36" y="90"/>
                      </a:lnTo>
                      <a:lnTo>
                        <a:pt x="36" y="90"/>
                      </a:lnTo>
                      <a:lnTo>
                        <a:pt x="34" y="90"/>
                      </a:lnTo>
                      <a:lnTo>
                        <a:pt x="30" y="90"/>
                      </a:lnTo>
                      <a:lnTo>
                        <a:pt x="30" y="90"/>
                      </a:lnTo>
                      <a:lnTo>
                        <a:pt x="30" y="89"/>
                      </a:lnTo>
                      <a:lnTo>
                        <a:pt x="32" y="89"/>
                      </a:lnTo>
                      <a:lnTo>
                        <a:pt x="34" y="89"/>
                      </a:lnTo>
                      <a:lnTo>
                        <a:pt x="34" y="87"/>
                      </a:lnTo>
                      <a:lnTo>
                        <a:pt x="34" y="87"/>
                      </a:lnTo>
                      <a:lnTo>
                        <a:pt x="36" y="85"/>
                      </a:lnTo>
                      <a:lnTo>
                        <a:pt x="38" y="85"/>
                      </a:lnTo>
                      <a:lnTo>
                        <a:pt x="39" y="85"/>
                      </a:lnTo>
                      <a:lnTo>
                        <a:pt x="39" y="87"/>
                      </a:lnTo>
                      <a:lnTo>
                        <a:pt x="39" y="87"/>
                      </a:lnTo>
                      <a:lnTo>
                        <a:pt x="38" y="89"/>
                      </a:lnTo>
                      <a:lnTo>
                        <a:pt x="38" y="89"/>
                      </a:lnTo>
                      <a:lnTo>
                        <a:pt x="38" y="90"/>
                      </a:lnTo>
                      <a:lnTo>
                        <a:pt x="38" y="90"/>
                      </a:lnTo>
                      <a:close/>
                      <a:moveTo>
                        <a:pt x="34" y="81"/>
                      </a:moveTo>
                      <a:lnTo>
                        <a:pt x="34" y="83"/>
                      </a:lnTo>
                      <a:lnTo>
                        <a:pt x="34" y="83"/>
                      </a:lnTo>
                      <a:lnTo>
                        <a:pt x="32" y="85"/>
                      </a:lnTo>
                      <a:lnTo>
                        <a:pt x="32" y="87"/>
                      </a:lnTo>
                      <a:lnTo>
                        <a:pt x="32" y="87"/>
                      </a:lnTo>
                      <a:lnTo>
                        <a:pt x="32" y="87"/>
                      </a:lnTo>
                      <a:lnTo>
                        <a:pt x="32" y="87"/>
                      </a:lnTo>
                      <a:lnTo>
                        <a:pt x="30" y="87"/>
                      </a:lnTo>
                      <a:lnTo>
                        <a:pt x="30" y="87"/>
                      </a:lnTo>
                      <a:lnTo>
                        <a:pt x="30" y="89"/>
                      </a:lnTo>
                      <a:lnTo>
                        <a:pt x="28" y="89"/>
                      </a:lnTo>
                      <a:lnTo>
                        <a:pt x="28" y="87"/>
                      </a:lnTo>
                      <a:lnTo>
                        <a:pt x="26" y="87"/>
                      </a:lnTo>
                      <a:lnTo>
                        <a:pt x="23" y="87"/>
                      </a:lnTo>
                      <a:lnTo>
                        <a:pt x="23" y="87"/>
                      </a:lnTo>
                      <a:lnTo>
                        <a:pt x="23" y="87"/>
                      </a:lnTo>
                      <a:lnTo>
                        <a:pt x="21" y="87"/>
                      </a:lnTo>
                      <a:lnTo>
                        <a:pt x="23" y="87"/>
                      </a:lnTo>
                      <a:lnTo>
                        <a:pt x="21" y="85"/>
                      </a:lnTo>
                      <a:lnTo>
                        <a:pt x="21" y="85"/>
                      </a:lnTo>
                      <a:lnTo>
                        <a:pt x="23" y="85"/>
                      </a:lnTo>
                      <a:lnTo>
                        <a:pt x="21" y="85"/>
                      </a:lnTo>
                      <a:lnTo>
                        <a:pt x="21" y="85"/>
                      </a:lnTo>
                      <a:lnTo>
                        <a:pt x="23" y="83"/>
                      </a:lnTo>
                      <a:lnTo>
                        <a:pt x="26" y="83"/>
                      </a:lnTo>
                      <a:lnTo>
                        <a:pt x="30" y="83"/>
                      </a:lnTo>
                      <a:lnTo>
                        <a:pt x="32" y="81"/>
                      </a:lnTo>
                      <a:lnTo>
                        <a:pt x="32" y="81"/>
                      </a:lnTo>
                      <a:lnTo>
                        <a:pt x="32" y="81"/>
                      </a:lnTo>
                      <a:lnTo>
                        <a:pt x="34" y="81"/>
                      </a:lnTo>
                      <a:lnTo>
                        <a:pt x="34" y="81"/>
                      </a:lnTo>
                      <a:lnTo>
                        <a:pt x="34" y="81"/>
                      </a:lnTo>
                      <a:lnTo>
                        <a:pt x="34" y="81"/>
                      </a:lnTo>
                      <a:close/>
                      <a:moveTo>
                        <a:pt x="56" y="81"/>
                      </a:moveTo>
                      <a:lnTo>
                        <a:pt x="56" y="81"/>
                      </a:lnTo>
                      <a:lnTo>
                        <a:pt x="56" y="79"/>
                      </a:lnTo>
                      <a:lnTo>
                        <a:pt x="58" y="81"/>
                      </a:lnTo>
                      <a:lnTo>
                        <a:pt x="58" y="83"/>
                      </a:lnTo>
                      <a:lnTo>
                        <a:pt x="58" y="83"/>
                      </a:lnTo>
                      <a:lnTo>
                        <a:pt x="58" y="85"/>
                      </a:lnTo>
                      <a:lnTo>
                        <a:pt x="58" y="87"/>
                      </a:lnTo>
                      <a:lnTo>
                        <a:pt x="58" y="89"/>
                      </a:lnTo>
                      <a:lnTo>
                        <a:pt x="58" y="90"/>
                      </a:lnTo>
                      <a:lnTo>
                        <a:pt x="56" y="90"/>
                      </a:lnTo>
                      <a:lnTo>
                        <a:pt x="56" y="90"/>
                      </a:lnTo>
                      <a:lnTo>
                        <a:pt x="54" y="92"/>
                      </a:lnTo>
                      <a:lnTo>
                        <a:pt x="53" y="90"/>
                      </a:lnTo>
                      <a:lnTo>
                        <a:pt x="53" y="90"/>
                      </a:lnTo>
                      <a:lnTo>
                        <a:pt x="53" y="90"/>
                      </a:lnTo>
                      <a:lnTo>
                        <a:pt x="53" y="90"/>
                      </a:lnTo>
                      <a:lnTo>
                        <a:pt x="53" y="90"/>
                      </a:lnTo>
                      <a:lnTo>
                        <a:pt x="51" y="90"/>
                      </a:lnTo>
                      <a:lnTo>
                        <a:pt x="51" y="92"/>
                      </a:lnTo>
                      <a:lnTo>
                        <a:pt x="49" y="92"/>
                      </a:lnTo>
                      <a:lnTo>
                        <a:pt x="49" y="90"/>
                      </a:lnTo>
                      <a:lnTo>
                        <a:pt x="45" y="90"/>
                      </a:lnTo>
                      <a:lnTo>
                        <a:pt x="45" y="89"/>
                      </a:lnTo>
                      <a:lnTo>
                        <a:pt x="47" y="87"/>
                      </a:lnTo>
                      <a:lnTo>
                        <a:pt x="49" y="85"/>
                      </a:lnTo>
                      <a:lnTo>
                        <a:pt x="51" y="85"/>
                      </a:lnTo>
                      <a:lnTo>
                        <a:pt x="51" y="85"/>
                      </a:lnTo>
                      <a:lnTo>
                        <a:pt x="51" y="83"/>
                      </a:lnTo>
                      <a:lnTo>
                        <a:pt x="51" y="81"/>
                      </a:lnTo>
                      <a:lnTo>
                        <a:pt x="53" y="81"/>
                      </a:lnTo>
                      <a:lnTo>
                        <a:pt x="53" y="81"/>
                      </a:lnTo>
                      <a:lnTo>
                        <a:pt x="54" y="79"/>
                      </a:lnTo>
                      <a:lnTo>
                        <a:pt x="56" y="79"/>
                      </a:lnTo>
                      <a:lnTo>
                        <a:pt x="56" y="79"/>
                      </a:lnTo>
                      <a:lnTo>
                        <a:pt x="56" y="81"/>
                      </a:lnTo>
                      <a:close/>
                      <a:moveTo>
                        <a:pt x="90" y="77"/>
                      </a:moveTo>
                      <a:lnTo>
                        <a:pt x="90" y="77"/>
                      </a:lnTo>
                      <a:lnTo>
                        <a:pt x="88" y="79"/>
                      </a:lnTo>
                      <a:lnTo>
                        <a:pt x="88" y="79"/>
                      </a:lnTo>
                      <a:lnTo>
                        <a:pt x="88" y="81"/>
                      </a:lnTo>
                      <a:lnTo>
                        <a:pt x="90" y="81"/>
                      </a:lnTo>
                      <a:lnTo>
                        <a:pt x="90" y="81"/>
                      </a:lnTo>
                      <a:lnTo>
                        <a:pt x="86" y="81"/>
                      </a:lnTo>
                      <a:lnTo>
                        <a:pt x="86" y="81"/>
                      </a:lnTo>
                      <a:lnTo>
                        <a:pt x="86" y="81"/>
                      </a:lnTo>
                      <a:lnTo>
                        <a:pt x="86" y="81"/>
                      </a:lnTo>
                      <a:lnTo>
                        <a:pt x="84" y="83"/>
                      </a:lnTo>
                      <a:lnTo>
                        <a:pt x="84" y="83"/>
                      </a:lnTo>
                      <a:lnTo>
                        <a:pt x="83" y="83"/>
                      </a:lnTo>
                      <a:lnTo>
                        <a:pt x="83" y="83"/>
                      </a:lnTo>
                      <a:lnTo>
                        <a:pt x="84" y="85"/>
                      </a:lnTo>
                      <a:lnTo>
                        <a:pt x="83" y="85"/>
                      </a:lnTo>
                      <a:lnTo>
                        <a:pt x="83" y="87"/>
                      </a:lnTo>
                      <a:lnTo>
                        <a:pt x="83" y="85"/>
                      </a:lnTo>
                      <a:lnTo>
                        <a:pt x="81" y="85"/>
                      </a:lnTo>
                      <a:lnTo>
                        <a:pt x="81" y="85"/>
                      </a:lnTo>
                      <a:lnTo>
                        <a:pt x="79" y="85"/>
                      </a:lnTo>
                      <a:lnTo>
                        <a:pt x="79" y="85"/>
                      </a:lnTo>
                      <a:lnTo>
                        <a:pt x="79" y="85"/>
                      </a:lnTo>
                      <a:lnTo>
                        <a:pt x="77" y="85"/>
                      </a:lnTo>
                      <a:lnTo>
                        <a:pt x="77" y="83"/>
                      </a:lnTo>
                      <a:lnTo>
                        <a:pt x="79" y="83"/>
                      </a:lnTo>
                      <a:lnTo>
                        <a:pt x="81" y="81"/>
                      </a:lnTo>
                      <a:lnTo>
                        <a:pt x="81" y="81"/>
                      </a:lnTo>
                      <a:lnTo>
                        <a:pt x="83" y="81"/>
                      </a:lnTo>
                      <a:lnTo>
                        <a:pt x="83" y="79"/>
                      </a:lnTo>
                      <a:lnTo>
                        <a:pt x="84" y="79"/>
                      </a:lnTo>
                      <a:lnTo>
                        <a:pt x="84" y="77"/>
                      </a:lnTo>
                      <a:lnTo>
                        <a:pt x="84" y="77"/>
                      </a:lnTo>
                      <a:lnTo>
                        <a:pt x="86" y="77"/>
                      </a:lnTo>
                      <a:lnTo>
                        <a:pt x="88" y="77"/>
                      </a:lnTo>
                      <a:lnTo>
                        <a:pt x="88" y="77"/>
                      </a:lnTo>
                      <a:lnTo>
                        <a:pt x="90" y="77"/>
                      </a:lnTo>
                      <a:close/>
                      <a:moveTo>
                        <a:pt x="68" y="60"/>
                      </a:moveTo>
                      <a:lnTo>
                        <a:pt x="69" y="60"/>
                      </a:lnTo>
                      <a:lnTo>
                        <a:pt x="68" y="60"/>
                      </a:lnTo>
                      <a:close/>
                      <a:moveTo>
                        <a:pt x="53" y="59"/>
                      </a:moveTo>
                      <a:lnTo>
                        <a:pt x="53" y="60"/>
                      </a:lnTo>
                      <a:lnTo>
                        <a:pt x="51" y="60"/>
                      </a:lnTo>
                      <a:lnTo>
                        <a:pt x="51" y="62"/>
                      </a:lnTo>
                      <a:lnTo>
                        <a:pt x="51" y="62"/>
                      </a:lnTo>
                      <a:lnTo>
                        <a:pt x="49" y="66"/>
                      </a:lnTo>
                      <a:lnTo>
                        <a:pt x="49" y="66"/>
                      </a:lnTo>
                      <a:lnTo>
                        <a:pt x="49" y="68"/>
                      </a:lnTo>
                      <a:lnTo>
                        <a:pt x="47" y="68"/>
                      </a:lnTo>
                      <a:lnTo>
                        <a:pt x="47" y="68"/>
                      </a:lnTo>
                      <a:lnTo>
                        <a:pt x="45" y="68"/>
                      </a:lnTo>
                      <a:lnTo>
                        <a:pt x="45" y="68"/>
                      </a:lnTo>
                      <a:lnTo>
                        <a:pt x="43" y="64"/>
                      </a:lnTo>
                      <a:lnTo>
                        <a:pt x="41" y="64"/>
                      </a:lnTo>
                      <a:lnTo>
                        <a:pt x="41" y="64"/>
                      </a:lnTo>
                      <a:lnTo>
                        <a:pt x="39" y="64"/>
                      </a:lnTo>
                      <a:lnTo>
                        <a:pt x="39" y="62"/>
                      </a:lnTo>
                      <a:lnTo>
                        <a:pt x="39" y="60"/>
                      </a:lnTo>
                      <a:lnTo>
                        <a:pt x="39" y="60"/>
                      </a:lnTo>
                      <a:lnTo>
                        <a:pt x="39" y="59"/>
                      </a:lnTo>
                      <a:lnTo>
                        <a:pt x="41" y="59"/>
                      </a:lnTo>
                      <a:lnTo>
                        <a:pt x="41" y="59"/>
                      </a:lnTo>
                      <a:lnTo>
                        <a:pt x="45" y="59"/>
                      </a:lnTo>
                      <a:lnTo>
                        <a:pt x="45" y="59"/>
                      </a:lnTo>
                      <a:lnTo>
                        <a:pt x="47" y="59"/>
                      </a:lnTo>
                      <a:lnTo>
                        <a:pt x="49" y="59"/>
                      </a:lnTo>
                      <a:lnTo>
                        <a:pt x="49" y="57"/>
                      </a:lnTo>
                      <a:lnTo>
                        <a:pt x="51" y="57"/>
                      </a:lnTo>
                      <a:lnTo>
                        <a:pt x="51" y="57"/>
                      </a:lnTo>
                      <a:lnTo>
                        <a:pt x="53" y="57"/>
                      </a:lnTo>
                      <a:lnTo>
                        <a:pt x="53" y="59"/>
                      </a:lnTo>
                      <a:lnTo>
                        <a:pt x="53" y="59"/>
                      </a:lnTo>
                      <a:close/>
                      <a:moveTo>
                        <a:pt x="68" y="60"/>
                      </a:moveTo>
                      <a:lnTo>
                        <a:pt x="69" y="60"/>
                      </a:lnTo>
                      <a:lnTo>
                        <a:pt x="71" y="60"/>
                      </a:lnTo>
                      <a:lnTo>
                        <a:pt x="71" y="60"/>
                      </a:lnTo>
                      <a:lnTo>
                        <a:pt x="69" y="60"/>
                      </a:lnTo>
                      <a:lnTo>
                        <a:pt x="68" y="59"/>
                      </a:lnTo>
                      <a:lnTo>
                        <a:pt x="66" y="59"/>
                      </a:lnTo>
                      <a:lnTo>
                        <a:pt x="66" y="59"/>
                      </a:lnTo>
                      <a:lnTo>
                        <a:pt x="64" y="60"/>
                      </a:lnTo>
                      <a:lnTo>
                        <a:pt x="64" y="62"/>
                      </a:lnTo>
                      <a:lnTo>
                        <a:pt x="62" y="66"/>
                      </a:lnTo>
                      <a:lnTo>
                        <a:pt x="62" y="66"/>
                      </a:lnTo>
                      <a:lnTo>
                        <a:pt x="60" y="66"/>
                      </a:lnTo>
                      <a:lnTo>
                        <a:pt x="60" y="66"/>
                      </a:lnTo>
                      <a:lnTo>
                        <a:pt x="60" y="62"/>
                      </a:lnTo>
                      <a:lnTo>
                        <a:pt x="58" y="64"/>
                      </a:lnTo>
                      <a:lnTo>
                        <a:pt x="58" y="64"/>
                      </a:lnTo>
                      <a:lnTo>
                        <a:pt x="58" y="66"/>
                      </a:lnTo>
                      <a:lnTo>
                        <a:pt x="58" y="68"/>
                      </a:lnTo>
                      <a:lnTo>
                        <a:pt x="58" y="68"/>
                      </a:lnTo>
                      <a:lnTo>
                        <a:pt x="56" y="68"/>
                      </a:lnTo>
                      <a:lnTo>
                        <a:pt x="54" y="70"/>
                      </a:lnTo>
                      <a:lnTo>
                        <a:pt x="54" y="70"/>
                      </a:lnTo>
                      <a:lnTo>
                        <a:pt x="54" y="70"/>
                      </a:lnTo>
                      <a:lnTo>
                        <a:pt x="54" y="68"/>
                      </a:lnTo>
                      <a:lnTo>
                        <a:pt x="54" y="66"/>
                      </a:lnTo>
                      <a:lnTo>
                        <a:pt x="54" y="66"/>
                      </a:lnTo>
                      <a:lnTo>
                        <a:pt x="54" y="62"/>
                      </a:lnTo>
                      <a:lnTo>
                        <a:pt x="56" y="59"/>
                      </a:lnTo>
                      <a:lnTo>
                        <a:pt x="56" y="57"/>
                      </a:lnTo>
                      <a:lnTo>
                        <a:pt x="58" y="57"/>
                      </a:lnTo>
                      <a:lnTo>
                        <a:pt x="58" y="57"/>
                      </a:lnTo>
                      <a:lnTo>
                        <a:pt x="58" y="57"/>
                      </a:lnTo>
                      <a:lnTo>
                        <a:pt x="60" y="55"/>
                      </a:lnTo>
                      <a:lnTo>
                        <a:pt x="60" y="51"/>
                      </a:lnTo>
                      <a:lnTo>
                        <a:pt x="62" y="51"/>
                      </a:lnTo>
                      <a:lnTo>
                        <a:pt x="64" y="49"/>
                      </a:lnTo>
                      <a:lnTo>
                        <a:pt x="66" y="49"/>
                      </a:lnTo>
                      <a:lnTo>
                        <a:pt x="68" y="49"/>
                      </a:lnTo>
                      <a:lnTo>
                        <a:pt x="68" y="49"/>
                      </a:lnTo>
                      <a:lnTo>
                        <a:pt x="68" y="51"/>
                      </a:lnTo>
                      <a:lnTo>
                        <a:pt x="69" y="51"/>
                      </a:lnTo>
                      <a:lnTo>
                        <a:pt x="69" y="51"/>
                      </a:lnTo>
                      <a:lnTo>
                        <a:pt x="71" y="51"/>
                      </a:lnTo>
                      <a:lnTo>
                        <a:pt x="71" y="53"/>
                      </a:lnTo>
                      <a:lnTo>
                        <a:pt x="71" y="51"/>
                      </a:lnTo>
                      <a:lnTo>
                        <a:pt x="73" y="51"/>
                      </a:lnTo>
                      <a:lnTo>
                        <a:pt x="73" y="49"/>
                      </a:lnTo>
                      <a:lnTo>
                        <a:pt x="71" y="49"/>
                      </a:lnTo>
                      <a:lnTo>
                        <a:pt x="71" y="49"/>
                      </a:lnTo>
                      <a:lnTo>
                        <a:pt x="71" y="49"/>
                      </a:lnTo>
                      <a:lnTo>
                        <a:pt x="69" y="51"/>
                      </a:lnTo>
                      <a:lnTo>
                        <a:pt x="69" y="51"/>
                      </a:lnTo>
                      <a:lnTo>
                        <a:pt x="68" y="49"/>
                      </a:lnTo>
                      <a:lnTo>
                        <a:pt x="68" y="49"/>
                      </a:lnTo>
                      <a:lnTo>
                        <a:pt x="66" y="49"/>
                      </a:lnTo>
                      <a:lnTo>
                        <a:pt x="66" y="49"/>
                      </a:lnTo>
                      <a:lnTo>
                        <a:pt x="66" y="49"/>
                      </a:lnTo>
                      <a:lnTo>
                        <a:pt x="64" y="49"/>
                      </a:lnTo>
                      <a:lnTo>
                        <a:pt x="62" y="49"/>
                      </a:lnTo>
                      <a:lnTo>
                        <a:pt x="62" y="47"/>
                      </a:lnTo>
                      <a:lnTo>
                        <a:pt x="62" y="47"/>
                      </a:lnTo>
                      <a:lnTo>
                        <a:pt x="60" y="49"/>
                      </a:lnTo>
                      <a:lnTo>
                        <a:pt x="60" y="49"/>
                      </a:lnTo>
                      <a:lnTo>
                        <a:pt x="56" y="51"/>
                      </a:lnTo>
                      <a:lnTo>
                        <a:pt x="56" y="51"/>
                      </a:lnTo>
                      <a:lnTo>
                        <a:pt x="56" y="51"/>
                      </a:lnTo>
                      <a:lnTo>
                        <a:pt x="56" y="51"/>
                      </a:lnTo>
                      <a:lnTo>
                        <a:pt x="56" y="51"/>
                      </a:lnTo>
                      <a:lnTo>
                        <a:pt x="56" y="51"/>
                      </a:lnTo>
                      <a:lnTo>
                        <a:pt x="56" y="51"/>
                      </a:lnTo>
                      <a:lnTo>
                        <a:pt x="54" y="51"/>
                      </a:lnTo>
                      <a:lnTo>
                        <a:pt x="54" y="51"/>
                      </a:lnTo>
                      <a:lnTo>
                        <a:pt x="56" y="53"/>
                      </a:lnTo>
                      <a:lnTo>
                        <a:pt x="56" y="53"/>
                      </a:lnTo>
                      <a:lnTo>
                        <a:pt x="54" y="55"/>
                      </a:lnTo>
                      <a:lnTo>
                        <a:pt x="54" y="55"/>
                      </a:lnTo>
                      <a:lnTo>
                        <a:pt x="53" y="55"/>
                      </a:lnTo>
                      <a:lnTo>
                        <a:pt x="47" y="55"/>
                      </a:lnTo>
                      <a:lnTo>
                        <a:pt x="47" y="57"/>
                      </a:lnTo>
                      <a:lnTo>
                        <a:pt x="45" y="57"/>
                      </a:lnTo>
                      <a:lnTo>
                        <a:pt x="45" y="57"/>
                      </a:lnTo>
                      <a:lnTo>
                        <a:pt x="43" y="59"/>
                      </a:lnTo>
                      <a:lnTo>
                        <a:pt x="43" y="59"/>
                      </a:lnTo>
                      <a:lnTo>
                        <a:pt x="41" y="59"/>
                      </a:lnTo>
                      <a:lnTo>
                        <a:pt x="41" y="57"/>
                      </a:lnTo>
                      <a:lnTo>
                        <a:pt x="39" y="57"/>
                      </a:lnTo>
                      <a:lnTo>
                        <a:pt x="38" y="57"/>
                      </a:lnTo>
                      <a:lnTo>
                        <a:pt x="36" y="57"/>
                      </a:lnTo>
                      <a:lnTo>
                        <a:pt x="34" y="55"/>
                      </a:lnTo>
                      <a:lnTo>
                        <a:pt x="34" y="55"/>
                      </a:lnTo>
                      <a:lnTo>
                        <a:pt x="32" y="51"/>
                      </a:lnTo>
                      <a:lnTo>
                        <a:pt x="30" y="51"/>
                      </a:lnTo>
                      <a:lnTo>
                        <a:pt x="28" y="51"/>
                      </a:lnTo>
                      <a:lnTo>
                        <a:pt x="28" y="51"/>
                      </a:lnTo>
                      <a:lnTo>
                        <a:pt x="26" y="49"/>
                      </a:lnTo>
                      <a:lnTo>
                        <a:pt x="26" y="47"/>
                      </a:lnTo>
                      <a:lnTo>
                        <a:pt x="26" y="45"/>
                      </a:lnTo>
                      <a:lnTo>
                        <a:pt x="26" y="44"/>
                      </a:lnTo>
                      <a:lnTo>
                        <a:pt x="26" y="42"/>
                      </a:lnTo>
                      <a:lnTo>
                        <a:pt x="28" y="38"/>
                      </a:lnTo>
                      <a:lnTo>
                        <a:pt x="30" y="36"/>
                      </a:lnTo>
                      <a:lnTo>
                        <a:pt x="32" y="36"/>
                      </a:lnTo>
                      <a:lnTo>
                        <a:pt x="32" y="36"/>
                      </a:lnTo>
                      <a:lnTo>
                        <a:pt x="32" y="38"/>
                      </a:lnTo>
                      <a:lnTo>
                        <a:pt x="32" y="38"/>
                      </a:lnTo>
                      <a:lnTo>
                        <a:pt x="32" y="36"/>
                      </a:lnTo>
                      <a:lnTo>
                        <a:pt x="32" y="36"/>
                      </a:lnTo>
                      <a:lnTo>
                        <a:pt x="32" y="34"/>
                      </a:lnTo>
                      <a:lnTo>
                        <a:pt x="32" y="34"/>
                      </a:lnTo>
                      <a:lnTo>
                        <a:pt x="34" y="32"/>
                      </a:lnTo>
                      <a:lnTo>
                        <a:pt x="34" y="32"/>
                      </a:lnTo>
                      <a:lnTo>
                        <a:pt x="36" y="32"/>
                      </a:lnTo>
                      <a:lnTo>
                        <a:pt x="41" y="28"/>
                      </a:lnTo>
                      <a:lnTo>
                        <a:pt x="41" y="27"/>
                      </a:lnTo>
                      <a:lnTo>
                        <a:pt x="43" y="27"/>
                      </a:lnTo>
                      <a:lnTo>
                        <a:pt x="43" y="25"/>
                      </a:lnTo>
                      <a:lnTo>
                        <a:pt x="43" y="25"/>
                      </a:lnTo>
                      <a:lnTo>
                        <a:pt x="47" y="25"/>
                      </a:lnTo>
                      <a:lnTo>
                        <a:pt x="45" y="25"/>
                      </a:lnTo>
                      <a:lnTo>
                        <a:pt x="43" y="25"/>
                      </a:lnTo>
                      <a:lnTo>
                        <a:pt x="43" y="25"/>
                      </a:lnTo>
                      <a:lnTo>
                        <a:pt x="41" y="27"/>
                      </a:lnTo>
                      <a:lnTo>
                        <a:pt x="39" y="28"/>
                      </a:lnTo>
                      <a:lnTo>
                        <a:pt x="36" y="28"/>
                      </a:lnTo>
                      <a:lnTo>
                        <a:pt x="36" y="28"/>
                      </a:lnTo>
                      <a:lnTo>
                        <a:pt x="32" y="30"/>
                      </a:lnTo>
                      <a:lnTo>
                        <a:pt x="32" y="30"/>
                      </a:lnTo>
                      <a:lnTo>
                        <a:pt x="30" y="34"/>
                      </a:lnTo>
                      <a:lnTo>
                        <a:pt x="28" y="34"/>
                      </a:lnTo>
                      <a:lnTo>
                        <a:pt x="28" y="32"/>
                      </a:lnTo>
                      <a:lnTo>
                        <a:pt x="28" y="30"/>
                      </a:lnTo>
                      <a:lnTo>
                        <a:pt x="28" y="28"/>
                      </a:lnTo>
                      <a:lnTo>
                        <a:pt x="28" y="30"/>
                      </a:lnTo>
                      <a:lnTo>
                        <a:pt x="28" y="32"/>
                      </a:lnTo>
                      <a:lnTo>
                        <a:pt x="26" y="34"/>
                      </a:lnTo>
                      <a:lnTo>
                        <a:pt x="26" y="36"/>
                      </a:lnTo>
                      <a:lnTo>
                        <a:pt x="24" y="36"/>
                      </a:lnTo>
                      <a:lnTo>
                        <a:pt x="24" y="34"/>
                      </a:lnTo>
                      <a:lnTo>
                        <a:pt x="23" y="36"/>
                      </a:lnTo>
                      <a:lnTo>
                        <a:pt x="23" y="34"/>
                      </a:lnTo>
                      <a:lnTo>
                        <a:pt x="23" y="36"/>
                      </a:lnTo>
                      <a:lnTo>
                        <a:pt x="23" y="36"/>
                      </a:lnTo>
                      <a:lnTo>
                        <a:pt x="19" y="36"/>
                      </a:lnTo>
                      <a:lnTo>
                        <a:pt x="19" y="36"/>
                      </a:lnTo>
                      <a:lnTo>
                        <a:pt x="19" y="36"/>
                      </a:lnTo>
                      <a:lnTo>
                        <a:pt x="19" y="38"/>
                      </a:lnTo>
                      <a:lnTo>
                        <a:pt x="19" y="36"/>
                      </a:lnTo>
                      <a:lnTo>
                        <a:pt x="19" y="36"/>
                      </a:lnTo>
                      <a:lnTo>
                        <a:pt x="17" y="36"/>
                      </a:lnTo>
                      <a:lnTo>
                        <a:pt x="17" y="36"/>
                      </a:lnTo>
                      <a:lnTo>
                        <a:pt x="17" y="36"/>
                      </a:lnTo>
                      <a:lnTo>
                        <a:pt x="15" y="36"/>
                      </a:lnTo>
                      <a:lnTo>
                        <a:pt x="15" y="34"/>
                      </a:lnTo>
                      <a:lnTo>
                        <a:pt x="15" y="34"/>
                      </a:lnTo>
                      <a:lnTo>
                        <a:pt x="15" y="34"/>
                      </a:lnTo>
                      <a:lnTo>
                        <a:pt x="13" y="32"/>
                      </a:lnTo>
                      <a:lnTo>
                        <a:pt x="13" y="30"/>
                      </a:lnTo>
                      <a:lnTo>
                        <a:pt x="13" y="30"/>
                      </a:lnTo>
                      <a:lnTo>
                        <a:pt x="11" y="30"/>
                      </a:lnTo>
                      <a:lnTo>
                        <a:pt x="9" y="28"/>
                      </a:lnTo>
                      <a:lnTo>
                        <a:pt x="9" y="28"/>
                      </a:lnTo>
                      <a:lnTo>
                        <a:pt x="9" y="30"/>
                      </a:lnTo>
                      <a:lnTo>
                        <a:pt x="7" y="30"/>
                      </a:lnTo>
                      <a:lnTo>
                        <a:pt x="7" y="28"/>
                      </a:lnTo>
                      <a:lnTo>
                        <a:pt x="7" y="28"/>
                      </a:lnTo>
                      <a:lnTo>
                        <a:pt x="6" y="27"/>
                      </a:lnTo>
                      <a:lnTo>
                        <a:pt x="4" y="25"/>
                      </a:lnTo>
                      <a:lnTo>
                        <a:pt x="4" y="25"/>
                      </a:lnTo>
                      <a:lnTo>
                        <a:pt x="2" y="25"/>
                      </a:lnTo>
                      <a:lnTo>
                        <a:pt x="2" y="25"/>
                      </a:lnTo>
                      <a:lnTo>
                        <a:pt x="0" y="27"/>
                      </a:lnTo>
                      <a:lnTo>
                        <a:pt x="0" y="27"/>
                      </a:lnTo>
                      <a:lnTo>
                        <a:pt x="0" y="25"/>
                      </a:lnTo>
                      <a:lnTo>
                        <a:pt x="0" y="25"/>
                      </a:lnTo>
                      <a:lnTo>
                        <a:pt x="4" y="23"/>
                      </a:lnTo>
                      <a:lnTo>
                        <a:pt x="13" y="25"/>
                      </a:lnTo>
                      <a:lnTo>
                        <a:pt x="15" y="25"/>
                      </a:lnTo>
                      <a:lnTo>
                        <a:pt x="19" y="23"/>
                      </a:lnTo>
                      <a:lnTo>
                        <a:pt x="23" y="23"/>
                      </a:lnTo>
                      <a:lnTo>
                        <a:pt x="24" y="23"/>
                      </a:lnTo>
                      <a:lnTo>
                        <a:pt x="30" y="19"/>
                      </a:lnTo>
                      <a:lnTo>
                        <a:pt x="36" y="17"/>
                      </a:lnTo>
                      <a:lnTo>
                        <a:pt x="36" y="17"/>
                      </a:lnTo>
                      <a:lnTo>
                        <a:pt x="38" y="17"/>
                      </a:lnTo>
                      <a:lnTo>
                        <a:pt x="39" y="17"/>
                      </a:lnTo>
                      <a:lnTo>
                        <a:pt x="39" y="17"/>
                      </a:lnTo>
                      <a:lnTo>
                        <a:pt x="45" y="15"/>
                      </a:lnTo>
                      <a:lnTo>
                        <a:pt x="47" y="15"/>
                      </a:lnTo>
                      <a:lnTo>
                        <a:pt x="53" y="17"/>
                      </a:lnTo>
                      <a:lnTo>
                        <a:pt x="53" y="17"/>
                      </a:lnTo>
                      <a:lnTo>
                        <a:pt x="58" y="17"/>
                      </a:lnTo>
                      <a:lnTo>
                        <a:pt x="71" y="17"/>
                      </a:lnTo>
                      <a:lnTo>
                        <a:pt x="75" y="17"/>
                      </a:lnTo>
                      <a:lnTo>
                        <a:pt x="92" y="10"/>
                      </a:lnTo>
                      <a:lnTo>
                        <a:pt x="96" y="6"/>
                      </a:lnTo>
                      <a:lnTo>
                        <a:pt x="101" y="4"/>
                      </a:lnTo>
                      <a:lnTo>
                        <a:pt x="105" y="0"/>
                      </a:lnTo>
                      <a:lnTo>
                        <a:pt x="107" y="0"/>
                      </a:lnTo>
                      <a:lnTo>
                        <a:pt x="109" y="0"/>
                      </a:lnTo>
                      <a:lnTo>
                        <a:pt x="139" y="0"/>
                      </a:lnTo>
                      <a:lnTo>
                        <a:pt x="163" y="0"/>
                      </a:lnTo>
                      <a:lnTo>
                        <a:pt x="214" y="0"/>
                      </a:lnTo>
                      <a:lnTo>
                        <a:pt x="214" y="6"/>
                      </a:lnTo>
                      <a:lnTo>
                        <a:pt x="214" y="6"/>
                      </a:lnTo>
                      <a:lnTo>
                        <a:pt x="214" y="10"/>
                      </a:lnTo>
                      <a:lnTo>
                        <a:pt x="218" y="13"/>
                      </a:lnTo>
                      <a:lnTo>
                        <a:pt x="220" y="15"/>
                      </a:lnTo>
                      <a:lnTo>
                        <a:pt x="220" y="15"/>
                      </a:lnTo>
                      <a:lnTo>
                        <a:pt x="220" y="17"/>
                      </a:lnTo>
                      <a:lnTo>
                        <a:pt x="218" y="21"/>
                      </a:lnTo>
                      <a:lnTo>
                        <a:pt x="218" y="21"/>
                      </a:lnTo>
                      <a:lnTo>
                        <a:pt x="218" y="21"/>
                      </a:lnTo>
                      <a:lnTo>
                        <a:pt x="218" y="25"/>
                      </a:lnTo>
                      <a:lnTo>
                        <a:pt x="218" y="25"/>
                      </a:lnTo>
                      <a:lnTo>
                        <a:pt x="218" y="27"/>
                      </a:lnTo>
                      <a:lnTo>
                        <a:pt x="218" y="28"/>
                      </a:lnTo>
                      <a:lnTo>
                        <a:pt x="216" y="30"/>
                      </a:lnTo>
                      <a:lnTo>
                        <a:pt x="214" y="30"/>
                      </a:lnTo>
                      <a:lnTo>
                        <a:pt x="208" y="30"/>
                      </a:lnTo>
                      <a:lnTo>
                        <a:pt x="210" y="28"/>
                      </a:lnTo>
                      <a:lnTo>
                        <a:pt x="208" y="28"/>
                      </a:lnTo>
                      <a:lnTo>
                        <a:pt x="207" y="30"/>
                      </a:lnTo>
                      <a:lnTo>
                        <a:pt x="205" y="30"/>
                      </a:lnTo>
                      <a:lnTo>
                        <a:pt x="203" y="32"/>
                      </a:lnTo>
                      <a:lnTo>
                        <a:pt x="199" y="34"/>
                      </a:lnTo>
                      <a:lnTo>
                        <a:pt x="197" y="36"/>
                      </a:lnTo>
                      <a:lnTo>
                        <a:pt x="197" y="36"/>
                      </a:lnTo>
                      <a:lnTo>
                        <a:pt x="197" y="38"/>
                      </a:lnTo>
                      <a:lnTo>
                        <a:pt x="197" y="38"/>
                      </a:lnTo>
                      <a:lnTo>
                        <a:pt x="197" y="40"/>
                      </a:lnTo>
                      <a:lnTo>
                        <a:pt x="199" y="40"/>
                      </a:lnTo>
                      <a:lnTo>
                        <a:pt x="201" y="40"/>
                      </a:lnTo>
                      <a:lnTo>
                        <a:pt x="203" y="40"/>
                      </a:lnTo>
                      <a:lnTo>
                        <a:pt x="203" y="42"/>
                      </a:lnTo>
                      <a:lnTo>
                        <a:pt x="205" y="42"/>
                      </a:lnTo>
                      <a:lnTo>
                        <a:pt x="207" y="44"/>
                      </a:lnTo>
                      <a:lnTo>
                        <a:pt x="207" y="44"/>
                      </a:lnTo>
                      <a:lnTo>
                        <a:pt x="207" y="45"/>
                      </a:lnTo>
                      <a:lnTo>
                        <a:pt x="208" y="47"/>
                      </a:lnTo>
                      <a:lnTo>
                        <a:pt x="210" y="47"/>
                      </a:lnTo>
                      <a:lnTo>
                        <a:pt x="212" y="47"/>
                      </a:lnTo>
                      <a:lnTo>
                        <a:pt x="214" y="49"/>
                      </a:lnTo>
                      <a:lnTo>
                        <a:pt x="214" y="49"/>
                      </a:lnTo>
                      <a:lnTo>
                        <a:pt x="214" y="51"/>
                      </a:lnTo>
                      <a:lnTo>
                        <a:pt x="214" y="55"/>
                      </a:lnTo>
                      <a:lnTo>
                        <a:pt x="214" y="57"/>
                      </a:lnTo>
                      <a:lnTo>
                        <a:pt x="216" y="66"/>
                      </a:lnTo>
                      <a:lnTo>
                        <a:pt x="216" y="66"/>
                      </a:lnTo>
                      <a:lnTo>
                        <a:pt x="214" y="70"/>
                      </a:lnTo>
                      <a:lnTo>
                        <a:pt x="214" y="72"/>
                      </a:lnTo>
                      <a:lnTo>
                        <a:pt x="212" y="72"/>
                      </a:lnTo>
                      <a:lnTo>
                        <a:pt x="212" y="74"/>
                      </a:lnTo>
                      <a:lnTo>
                        <a:pt x="210" y="74"/>
                      </a:lnTo>
                      <a:lnTo>
                        <a:pt x="208" y="74"/>
                      </a:lnTo>
                      <a:lnTo>
                        <a:pt x="208" y="72"/>
                      </a:lnTo>
                      <a:lnTo>
                        <a:pt x="208" y="72"/>
                      </a:lnTo>
                      <a:lnTo>
                        <a:pt x="208" y="72"/>
                      </a:lnTo>
                      <a:lnTo>
                        <a:pt x="207" y="72"/>
                      </a:lnTo>
                      <a:lnTo>
                        <a:pt x="207" y="70"/>
                      </a:lnTo>
                      <a:lnTo>
                        <a:pt x="207" y="70"/>
                      </a:lnTo>
                      <a:lnTo>
                        <a:pt x="205" y="68"/>
                      </a:lnTo>
                      <a:lnTo>
                        <a:pt x="205" y="68"/>
                      </a:lnTo>
                      <a:lnTo>
                        <a:pt x="205" y="70"/>
                      </a:lnTo>
                      <a:lnTo>
                        <a:pt x="205" y="70"/>
                      </a:lnTo>
                      <a:lnTo>
                        <a:pt x="205" y="72"/>
                      </a:lnTo>
                      <a:lnTo>
                        <a:pt x="205" y="72"/>
                      </a:lnTo>
                      <a:lnTo>
                        <a:pt x="203" y="74"/>
                      </a:lnTo>
                      <a:lnTo>
                        <a:pt x="201" y="74"/>
                      </a:lnTo>
                      <a:lnTo>
                        <a:pt x="201" y="74"/>
                      </a:lnTo>
                      <a:lnTo>
                        <a:pt x="199" y="74"/>
                      </a:lnTo>
                      <a:lnTo>
                        <a:pt x="199" y="74"/>
                      </a:lnTo>
                      <a:lnTo>
                        <a:pt x="195" y="75"/>
                      </a:lnTo>
                      <a:lnTo>
                        <a:pt x="193" y="77"/>
                      </a:lnTo>
                      <a:lnTo>
                        <a:pt x="192" y="75"/>
                      </a:lnTo>
                      <a:lnTo>
                        <a:pt x="190" y="75"/>
                      </a:lnTo>
                      <a:lnTo>
                        <a:pt x="188" y="75"/>
                      </a:lnTo>
                      <a:lnTo>
                        <a:pt x="186" y="77"/>
                      </a:lnTo>
                      <a:lnTo>
                        <a:pt x="186" y="75"/>
                      </a:lnTo>
                      <a:lnTo>
                        <a:pt x="184" y="75"/>
                      </a:lnTo>
                      <a:lnTo>
                        <a:pt x="184" y="75"/>
                      </a:lnTo>
                      <a:lnTo>
                        <a:pt x="184" y="75"/>
                      </a:lnTo>
                      <a:lnTo>
                        <a:pt x="182" y="74"/>
                      </a:lnTo>
                      <a:lnTo>
                        <a:pt x="180" y="75"/>
                      </a:lnTo>
                      <a:lnTo>
                        <a:pt x="175" y="74"/>
                      </a:lnTo>
                      <a:lnTo>
                        <a:pt x="175" y="74"/>
                      </a:lnTo>
                      <a:lnTo>
                        <a:pt x="175" y="74"/>
                      </a:lnTo>
                      <a:lnTo>
                        <a:pt x="173" y="74"/>
                      </a:lnTo>
                      <a:lnTo>
                        <a:pt x="173" y="75"/>
                      </a:lnTo>
                      <a:lnTo>
                        <a:pt x="173" y="77"/>
                      </a:lnTo>
                      <a:lnTo>
                        <a:pt x="171" y="77"/>
                      </a:lnTo>
                      <a:lnTo>
                        <a:pt x="171" y="79"/>
                      </a:lnTo>
                      <a:lnTo>
                        <a:pt x="158" y="85"/>
                      </a:lnTo>
                      <a:lnTo>
                        <a:pt x="154" y="87"/>
                      </a:lnTo>
                      <a:lnTo>
                        <a:pt x="148" y="85"/>
                      </a:lnTo>
                      <a:lnTo>
                        <a:pt x="145" y="87"/>
                      </a:lnTo>
                      <a:lnTo>
                        <a:pt x="145" y="87"/>
                      </a:lnTo>
                      <a:lnTo>
                        <a:pt x="143" y="89"/>
                      </a:lnTo>
                      <a:lnTo>
                        <a:pt x="135" y="98"/>
                      </a:lnTo>
                      <a:lnTo>
                        <a:pt x="135" y="102"/>
                      </a:lnTo>
                      <a:lnTo>
                        <a:pt x="133" y="107"/>
                      </a:lnTo>
                      <a:lnTo>
                        <a:pt x="126" y="121"/>
                      </a:lnTo>
                      <a:lnTo>
                        <a:pt x="124" y="122"/>
                      </a:lnTo>
                      <a:lnTo>
                        <a:pt x="122" y="126"/>
                      </a:lnTo>
                      <a:lnTo>
                        <a:pt x="118" y="128"/>
                      </a:lnTo>
                      <a:lnTo>
                        <a:pt x="116" y="128"/>
                      </a:lnTo>
                      <a:lnTo>
                        <a:pt x="116" y="128"/>
                      </a:lnTo>
                      <a:lnTo>
                        <a:pt x="116" y="128"/>
                      </a:lnTo>
                      <a:lnTo>
                        <a:pt x="116" y="126"/>
                      </a:lnTo>
                      <a:lnTo>
                        <a:pt x="118" y="126"/>
                      </a:lnTo>
                      <a:lnTo>
                        <a:pt x="118" y="126"/>
                      </a:lnTo>
                      <a:lnTo>
                        <a:pt x="118" y="124"/>
                      </a:lnTo>
                      <a:lnTo>
                        <a:pt x="120" y="124"/>
                      </a:lnTo>
                      <a:lnTo>
                        <a:pt x="120" y="122"/>
                      </a:lnTo>
                      <a:lnTo>
                        <a:pt x="118" y="122"/>
                      </a:lnTo>
                      <a:lnTo>
                        <a:pt x="118" y="124"/>
                      </a:lnTo>
                      <a:lnTo>
                        <a:pt x="118" y="124"/>
                      </a:lnTo>
                      <a:lnTo>
                        <a:pt x="118" y="124"/>
                      </a:lnTo>
                      <a:lnTo>
                        <a:pt x="116" y="126"/>
                      </a:lnTo>
                      <a:lnTo>
                        <a:pt x="115" y="126"/>
                      </a:lnTo>
                      <a:lnTo>
                        <a:pt x="115" y="124"/>
                      </a:lnTo>
                      <a:lnTo>
                        <a:pt x="115" y="124"/>
                      </a:lnTo>
                      <a:lnTo>
                        <a:pt x="116" y="119"/>
                      </a:lnTo>
                      <a:lnTo>
                        <a:pt x="116" y="119"/>
                      </a:lnTo>
                      <a:lnTo>
                        <a:pt x="116" y="117"/>
                      </a:lnTo>
                      <a:lnTo>
                        <a:pt x="118" y="117"/>
                      </a:lnTo>
                      <a:lnTo>
                        <a:pt x="118" y="115"/>
                      </a:lnTo>
                      <a:lnTo>
                        <a:pt x="118" y="115"/>
                      </a:lnTo>
                      <a:lnTo>
                        <a:pt x="118" y="115"/>
                      </a:lnTo>
                      <a:lnTo>
                        <a:pt x="120" y="115"/>
                      </a:lnTo>
                      <a:lnTo>
                        <a:pt x="120" y="115"/>
                      </a:lnTo>
                      <a:lnTo>
                        <a:pt x="120" y="115"/>
                      </a:lnTo>
                      <a:lnTo>
                        <a:pt x="120" y="113"/>
                      </a:lnTo>
                      <a:lnTo>
                        <a:pt x="120" y="113"/>
                      </a:lnTo>
                      <a:lnTo>
                        <a:pt x="124" y="113"/>
                      </a:lnTo>
                      <a:lnTo>
                        <a:pt x="124" y="111"/>
                      </a:lnTo>
                      <a:lnTo>
                        <a:pt x="122" y="111"/>
                      </a:lnTo>
                      <a:lnTo>
                        <a:pt x="122" y="111"/>
                      </a:lnTo>
                      <a:lnTo>
                        <a:pt x="122" y="111"/>
                      </a:lnTo>
                      <a:lnTo>
                        <a:pt x="122" y="109"/>
                      </a:lnTo>
                      <a:lnTo>
                        <a:pt x="124" y="109"/>
                      </a:lnTo>
                      <a:lnTo>
                        <a:pt x="124" y="107"/>
                      </a:lnTo>
                      <a:lnTo>
                        <a:pt x="122" y="107"/>
                      </a:lnTo>
                      <a:lnTo>
                        <a:pt x="122" y="107"/>
                      </a:lnTo>
                      <a:lnTo>
                        <a:pt x="120" y="109"/>
                      </a:lnTo>
                      <a:lnTo>
                        <a:pt x="118" y="111"/>
                      </a:lnTo>
                      <a:lnTo>
                        <a:pt x="116" y="111"/>
                      </a:lnTo>
                      <a:lnTo>
                        <a:pt x="118" y="111"/>
                      </a:lnTo>
                      <a:lnTo>
                        <a:pt x="116" y="113"/>
                      </a:lnTo>
                      <a:lnTo>
                        <a:pt x="116" y="113"/>
                      </a:lnTo>
                      <a:lnTo>
                        <a:pt x="116" y="113"/>
                      </a:lnTo>
                      <a:lnTo>
                        <a:pt x="116" y="113"/>
                      </a:lnTo>
                      <a:lnTo>
                        <a:pt x="115" y="113"/>
                      </a:lnTo>
                      <a:lnTo>
                        <a:pt x="115" y="113"/>
                      </a:lnTo>
                      <a:lnTo>
                        <a:pt x="115" y="113"/>
                      </a:lnTo>
                      <a:lnTo>
                        <a:pt x="115" y="113"/>
                      </a:lnTo>
                      <a:lnTo>
                        <a:pt x="115" y="115"/>
                      </a:lnTo>
                      <a:lnTo>
                        <a:pt x="115" y="115"/>
                      </a:lnTo>
                      <a:lnTo>
                        <a:pt x="113" y="117"/>
                      </a:lnTo>
                      <a:lnTo>
                        <a:pt x="113" y="117"/>
                      </a:lnTo>
                      <a:lnTo>
                        <a:pt x="111" y="119"/>
                      </a:lnTo>
                      <a:lnTo>
                        <a:pt x="111" y="121"/>
                      </a:lnTo>
                      <a:lnTo>
                        <a:pt x="109" y="122"/>
                      </a:lnTo>
                      <a:lnTo>
                        <a:pt x="107" y="122"/>
                      </a:lnTo>
                      <a:lnTo>
                        <a:pt x="107" y="122"/>
                      </a:lnTo>
                      <a:lnTo>
                        <a:pt x="105" y="122"/>
                      </a:lnTo>
                      <a:lnTo>
                        <a:pt x="105" y="122"/>
                      </a:lnTo>
                      <a:lnTo>
                        <a:pt x="103" y="121"/>
                      </a:lnTo>
                      <a:lnTo>
                        <a:pt x="103" y="121"/>
                      </a:lnTo>
                      <a:lnTo>
                        <a:pt x="107" y="119"/>
                      </a:lnTo>
                      <a:lnTo>
                        <a:pt x="107" y="119"/>
                      </a:lnTo>
                      <a:lnTo>
                        <a:pt x="107" y="117"/>
                      </a:lnTo>
                      <a:lnTo>
                        <a:pt x="109" y="113"/>
                      </a:lnTo>
                      <a:lnTo>
                        <a:pt x="107" y="107"/>
                      </a:lnTo>
                      <a:lnTo>
                        <a:pt x="109" y="105"/>
                      </a:lnTo>
                      <a:lnTo>
                        <a:pt x="107" y="105"/>
                      </a:lnTo>
                      <a:lnTo>
                        <a:pt x="107" y="107"/>
                      </a:lnTo>
                      <a:lnTo>
                        <a:pt x="107" y="109"/>
                      </a:lnTo>
                      <a:lnTo>
                        <a:pt x="107" y="109"/>
                      </a:lnTo>
                      <a:lnTo>
                        <a:pt x="107" y="113"/>
                      </a:lnTo>
                      <a:lnTo>
                        <a:pt x="107" y="115"/>
                      </a:lnTo>
                      <a:lnTo>
                        <a:pt x="105" y="113"/>
                      </a:lnTo>
                      <a:lnTo>
                        <a:pt x="101" y="113"/>
                      </a:lnTo>
                      <a:lnTo>
                        <a:pt x="101" y="113"/>
                      </a:lnTo>
                      <a:lnTo>
                        <a:pt x="100" y="113"/>
                      </a:lnTo>
                      <a:lnTo>
                        <a:pt x="98" y="113"/>
                      </a:lnTo>
                      <a:lnTo>
                        <a:pt x="98" y="111"/>
                      </a:lnTo>
                      <a:lnTo>
                        <a:pt x="98" y="111"/>
                      </a:lnTo>
                      <a:lnTo>
                        <a:pt x="96" y="111"/>
                      </a:lnTo>
                      <a:lnTo>
                        <a:pt x="96" y="109"/>
                      </a:lnTo>
                      <a:lnTo>
                        <a:pt x="94" y="109"/>
                      </a:lnTo>
                      <a:lnTo>
                        <a:pt x="94" y="109"/>
                      </a:lnTo>
                      <a:lnTo>
                        <a:pt x="94" y="107"/>
                      </a:lnTo>
                      <a:lnTo>
                        <a:pt x="94" y="104"/>
                      </a:lnTo>
                      <a:lnTo>
                        <a:pt x="94" y="104"/>
                      </a:lnTo>
                      <a:lnTo>
                        <a:pt x="94" y="102"/>
                      </a:lnTo>
                      <a:lnTo>
                        <a:pt x="94" y="102"/>
                      </a:lnTo>
                      <a:lnTo>
                        <a:pt x="92" y="102"/>
                      </a:lnTo>
                      <a:lnTo>
                        <a:pt x="92" y="102"/>
                      </a:lnTo>
                      <a:lnTo>
                        <a:pt x="92" y="102"/>
                      </a:lnTo>
                      <a:lnTo>
                        <a:pt x="92" y="102"/>
                      </a:lnTo>
                      <a:lnTo>
                        <a:pt x="94" y="100"/>
                      </a:lnTo>
                      <a:lnTo>
                        <a:pt x="94" y="100"/>
                      </a:lnTo>
                      <a:lnTo>
                        <a:pt x="94" y="98"/>
                      </a:lnTo>
                      <a:lnTo>
                        <a:pt x="96" y="96"/>
                      </a:lnTo>
                      <a:lnTo>
                        <a:pt x="96" y="96"/>
                      </a:lnTo>
                      <a:lnTo>
                        <a:pt x="96" y="96"/>
                      </a:lnTo>
                      <a:lnTo>
                        <a:pt x="98" y="96"/>
                      </a:lnTo>
                      <a:lnTo>
                        <a:pt x="100" y="96"/>
                      </a:lnTo>
                      <a:lnTo>
                        <a:pt x="100" y="96"/>
                      </a:lnTo>
                      <a:lnTo>
                        <a:pt x="101" y="94"/>
                      </a:lnTo>
                      <a:lnTo>
                        <a:pt x="101" y="94"/>
                      </a:lnTo>
                      <a:lnTo>
                        <a:pt x="101" y="94"/>
                      </a:lnTo>
                      <a:lnTo>
                        <a:pt x="103" y="94"/>
                      </a:lnTo>
                      <a:lnTo>
                        <a:pt x="103" y="92"/>
                      </a:lnTo>
                      <a:lnTo>
                        <a:pt x="103" y="90"/>
                      </a:lnTo>
                      <a:lnTo>
                        <a:pt x="100" y="94"/>
                      </a:lnTo>
                      <a:lnTo>
                        <a:pt x="98" y="96"/>
                      </a:lnTo>
                      <a:lnTo>
                        <a:pt x="98" y="94"/>
                      </a:lnTo>
                      <a:lnTo>
                        <a:pt x="98" y="94"/>
                      </a:lnTo>
                      <a:lnTo>
                        <a:pt x="98" y="92"/>
                      </a:lnTo>
                      <a:lnTo>
                        <a:pt x="98" y="90"/>
                      </a:lnTo>
                      <a:lnTo>
                        <a:pt x="100" y="90"/>
                      </a:lnTo>
                      <a:lnTo>
                        <a:pt x="100" y="89"/>
                      </a:lnTo>
                      <a:lnTo>
                        <a:pt x="100" y="89"/>
                      </a:lnTo>
                      <a:lnTo>
                        <a:pt x="98" y="89"/>
                      </a:lnTo>
                      <a:lnTo>
                        <a:pt x="98" y="90"/>
                      </a:lnTo>
                      <a:lnTo>
                        <a:pt x="96" y="90"/>
                      </a:lnTo>
                      <a:lnTo>
                        <a:pt x="96" y="92"/>
                      </a:lnTo>
                      <a:lnTo>
                        <a:pt x="96" y="94"/>
                      </a:lnTo>
                      <a:lnTo>
                        <a:pt x="92" y="94"/>
                      </a:lnTo>
                      <a:lnTo>
                        <a:pt x="92" y="96"/>
                      </a:lnTo>
                      <a:lnTo>
                        <a:pt x="90" y="98"/>
                      </a:lnTo>
                      <a:lnTo>
                        <a:pt x="90" y="98"/>
                      </a:lnTo>
                      <a:lnTo>
                        <a:pt x="88" y="98"/>
                      </a:lnTo>
                      <a:lnTo>
                        <a:pt x="88" y="98"/>
                      </a:lnTo>
                      <a:lnTo>
                        <a:pt x="86" y="98"/>
                      </a:lnTo>
                      <a:lnTo>
                        <a:pt x="86" y="96"/>
                      </a:lnTo>
                      <a:lnTo>
                        <a:pt x="86" y="96"/>
                      </a:lnTo>
                      <a:lnTo>
                        <a:pt x="88" y="94"/>
                      </a:lnTo>
                      <a:lnTo>
                        <a:pt x="88" y="92"/>
                      </a:lnTo>
                      <a:lnTo>
                        <a:pt x="88" y="92"/>
                      </a:lnTo>
                      <a:lnTo>
                        <a:pt x="90" y="89"/>
                      </a:lnTo>
                      <a:lnTo>
                        <a:pt x="90" y="89"/>
                      </a:lnTo>
                      <a:lnTo>
                        <a:pt x="88" y="89"/>
                      </a:lnTo>
                      <a:lnTo>
                        <a:pt x="88" y="89"/>
                      </a:lnTo>
                      <a:lnTo>
                        <a:pt x="90" y="87"/>
                      </a:lnTo>
                      <a:lnTo>
                        <a:pt x="90" y="87"/>
                      </a:lnTo>
                      <a:lnTo>
                        <a:pt x="90" y="87"/>
                      </a:lnTo>
                      <a:lnTo>
                        <a:pt x="90" y="87"/>
                      </a:lnTo>
                      <a:lnTo>
                        <a:pt x="92" y="87"/>
                      </a:lnTo>
                      <a:lnTo>
                        <a:pt x="92" y="87"/>
                      </a:lnTo>
                      <a:lnTo>
                        <a:pt x="92" y="89"/>
                      </a:lnTo>
                      <a:lnTo>
                        <a:pt x="92" y="87"/>
                      </a:lnTo>
                      <a:lnTo>
                        <a:pt x="94" y="87"/>
                      </a:lnTo>
                      <a:lnTo>
                        <a:pt x="94" y="87"/>
                      </a:lnTo>
                      <a:lnTo>
                        <a:pt x="94" y="87"/>
                      </a:lnTo>
                      <a:lnTo>
                        <a:pt x="94" y="87"/>
                      </a:lnTo>
                      <a:lnTo>
                        <a:pt x="94" y="87"/>
                      </a:lnTo>
                      <a:lnTo>
                        <a:pt x="94" y="85"/>
                      </a:lnTo>
                      <a:lnTo>
                        <a:pt x="94" y="85"/>
                      </a:lnTo>
                      <a:lnTo>
                        <a:pt x="94" y="85"/>
                      </a:lnTo>
                      <a:lnTo>
                        <a:pt x="94" y="85"/>
                      </a:lnTo>
                      <a:lnTo>
                        <a:pt x="94" y="83"/>
                      </a:lnTo>
                      <a:lnTo>
                        <a:pt x="96" y="85"/>
                      </a:lnTo>
                      <a:lnTo>
                        <a:pt x="96" y="85"/>
                      </a:lnTo>
                      <a:lnTo>
                        <a:pt x="98" y="85"/>
                      </a:lnTo>
                      <a:lnTo>
                        <a:pt x="98" y="85"/>
                      </a:lnTo>
                      <a:lnTo>
                        <a:pt x="98" y="83"/>
                      </a:lnTo>
                      <a:lnTo>
                        <a:pt x="98" y="83"/>
                      </a:lnTo>
                      <a:lnTo>
                        <a:pt x="98" y="81"/>
                      </a:lnTo>
                      <a:lnTo>
                        <a:pt x="98" y="81"/>
                      </a:lnTo>
                      <a:lnTo>
                        <a:pt x="100" y="83"/>
                      </a:lnTo>
                      <a:lnTo>
                        <a:pt x="100" y="83"/>
                      </a:lnTo>
                      <a:lnTo>
                        <a:pt x="101" y="83"/>
                      </a:lnTo>
                      <a:lnTo>
                        <a:pt x="101" y="83"/>
                      </a:lnTo>
                      <a:lnTo>
                        <a:pt x="103" y="83"/>
                      </a:lnTo>
                      <a:lnTo>
                        <a:pt x="103" y="83"/>
                      </a:lnTo>
                      <a:lnTo>
                        <a:pt x="101" y="81"/>
                      </a:lnTo>
                      <a:lnTo>
                        <a:pt x="101" y="81"/>
                      </a:lnTo>
                      <a:lnTo>
                        <a:pt x="100" y="81"/>
                      </a:lnTo>
                      <a:lnTo>
                        <a:pt x="100" y="81"/>
                      </a:lnTo>
                      <a:lnTo>
                        <a:pt x="100" y="81"/>
                      </a:lnTo>
                      <a:lnTo>
                        <a:pt x="100" y="81"/>
                      </a:lnTo>
                      <a:lnTo>
                        <a:pt x="101" y="79"/>
                      </a:lnTo>
                      <a:lnTo>
                        <a:pt x="101" y="79"/>
                      </a:lnTo>
                      <a:lnTo>
                        <a:pt x="103" y="79"/>
                      </a:lnTo>
                      <a:lnTo>
                        <a:pt x="103" y="81"/>
                      </a:lnTo>
                      <a:lnTo>
                        <a:pt x="105" y="81"/>
                      </a:lnTo>
                      <a:lnTo>
                        <a:pt x="105" y="81"/>
                      </a:lnTo>
                      <a:lnTo>
                        <a:pt x="105" y="81"/>
                      </a:lnTo>
                      <a:lnTo>
                        <a:pt x="105" y="81"/>
                      </a:lnTo>
                      <a:lnTo>
                        <a:pt x="105" y="79"/>
                      </a:lnTo>
                      <a:lnTo>
                        <a:pt x="105" y="79"/>
                      </a:lnTo>
                      <a:lnTo>
                        <a:pt x="105" y="79"/>
                      </a:lnTo>
                      <a:lnTo>
                        <a:pt x="103" y="79"/>
                      </a:lnTo>
                      <a:lnTo>
                        <a:pt x="103" y="77"/>
                      </a:lnTo>
                      <a:lnTo>
                        <a:pt x="103" y="77"/>
                      </a:lnTo>
                      <a:lnTo>
                        <a:pt x="103" y="77"/>
                      </a:lnTo>
                      <a:lnTo>
                        <a:pt x="105" y="77"/>
                      </a:lnTo>
                      <a:lnTo>
                        <a:pt x="105" y="77"/>
                      </a:lnTo>
                      <a:lnTo>
                        <a:pt x="107" y="77"/>
                      </a:lnTo>
                      <a:lnTo>
                        <a:pt x="107" y="77"/>
                      </a:lnTo>
                      <a:lnTo>
                        <a:pt x="107" y="79"/>
                      </a:lnTo>
                      <a:lnTo>
                        <a:pt x="107" y="79"/>
                      </a:lnTo>
                      <a:lnTo>
                        <a:pt x="109" y="81"/>
                      </a:lnTo>
                      <a:lnTo>
                        <a:pt x="109" y="81"/>
                      </a:lnTo>
                      <a:lnTo>
                        <a:pt x="109" y="79"/>
                      </a:lnTo>
                      <a:lnTo>
                        <a:pt x="109" y="79"/>
                      </a:lnTo>
                      <a:lnTo>
                        <a:pt x="109" y="77"/>
                      </a:lnTo>
                      <a:lnTo>
                        <a:pt x="107" y="77"/>
                      </a:lnTo>
                      <a:lnTo>
                        <a:pt x="109" y="77"/>
                      </a:lnTo>
                      <a:lnTo>
                        <a:pt x="109" y="75"/>
                      </a:lnTo>
                      <a:lnTo>
                        <a:pt x="111" y="75"/>
                      </a:lnTo>
                      <a:lnTo>
                        <a:pt x="111" y="75"/>
                      </a:lnTo>
                      <a:lnTo>
                        <a:pt x="111" y="75"/>
                      </a:lnTo>
                      <a:lnTo>
                        <a:pt x="111" y="77"/>
                      </a:lnTo>
                      <a:lnTo>
                        <a:pt x="113" y="77"/>
                      </a:lnTo>
                      <a:lnTo>
                        <a:pt x="113" y="77"/>
                      </a:lnTo>
                      <a:lnTo>
                        <a:pt x="113" y="79"/>
                      </a:lnTo>
                      <a:lnTo>
                        <a:pt x="113" y="79"/>
                      </a:lnTo>
                      <a:lnTo>
                        <a:pt x="115" y="79"/>
                      </a:lnTo>
                      <a:lnTo>
                        <a:pt x="115" y="79"/>
                      </a:lnTo>
                      <a:lnTo>
                        <a:pt x="115" y="77"/>
                      </a:lnTo>
                      <a:lnTo>
                        <a:pt x="115" y="77"/>
                      </a:lnTo>
                      <a:lnTo>
                        <a:pt x="115" y="77"/>
                      </a:lnTo>
                      <a:lnTo>
                        <a:pt x="116" y="77"/>
                      </a:lnTo>
                      <a:lnTo>
                        <a:pt x="116" y="79"/>
                      </a:lnTo>
                      <a:lnTo>
                        <a:pt x="115" y="81"/>
                      </a:lnTo>
                      <a:lnTo>
                        <a:pt x="113" y="81"/>
                      </a:lnTo>
                      <a:lnTo>
                        <a:pt x="113" y="81"/>
                      </a:lnTo>
                      <a:lnTo>
                        <a:pt x="115" y="81"/>
                      </a:lnTo>
                      <a:lnTo>
                        <a:pt x="115" y="81"/>
                      </a:lnTo>
                      <a:lnTo>
                        <a:pt x="115" y="83"/>
                      </a:lnTo>
                      <a:lnTo>
                        <a:pt x="115" y="83"/>
                      </a:lnTo>
                      <a:lnTo>
                        <a:pt x="115" y="83"/>
                      </a:lnTo>
                      <a:lnTo>
                        <a:pt x="116" y="81"/>
                      </a:lnTo>
                      <a:lnTo>
                        <a:pt x="116" y="81"/>
                      </a:lnTo>
                      <a:lnTo>
                        <a:pt x="116" y="81"/>
                      </a:lnTo>
                      <a:lnTo>
                        <a:pt x="118" y="81"/>
                      </a:lnTo>
                      <a:lnTo>
                        <a:pt x="120" y="81"/>
                      </a:lnTo>
                      <a:lnTo>
                        <a:pt x="120" y="81"/>
                      </a:lnTo>
                      <a:lnTo>
                        <a:pt x="122" y="81"/>
                      </a:lnTo>
                      <a:lnTo>
                        <a:pt x="122" y="79"/>
                      </a:lnTo>
                      <a:lnTo>
                        <a:pt x="122" y="79"/>
                      </a:lnTo>
                      <a:lnTo>
                        <a:pt x="122" y="77"/>
                      </a:lnTo>
                      <a:lnTo>
                        <a:pt x="122" y="79"/>
                      </a:lnTo>
                      <a:lnTo>
                        <a:pt x="120" y="79"/>
                      </a:lnTo>
                      <a:lnTo>
                        <a:pt x="120" y="79"/>
                      </a:lnTo>
                      <a:lnTo>
                        <a:pt x="118" y="79"/>
                      </a:lnTo>
                      <a:lnTo>
                        <a:pt x="118" y="79"/>
                      </a:lnTo>
                      <a:lnTo>
                        <a:pt x="116" y="79"/>
                      </a:lnTo>
                      <a:lnTo>
                        <a:pt x="116" y="77"/>
                      </a:lnTo>
                      <a:lnTo>
                        <a:pt x="118" y="77"/>
                      </a:lnTo>
                      <a:lnTo>
                        <a:pt x="118" y="77"/>
                      </a:lnTo>
                      <a:lnTo>
                        <a:pt x="118" y="77"/>
                      </a:lnTo>
                      <a:lnTo>
                        <a:pt x="118" y="77"/>
                      </a:lnTo>
                      <a:lnTo>
                        <a:pt x="118" y="75"/>
                      </a:lnTo>
                      <a:lnTo>
                        <a:pt x="118" y="75"/>
                      </a:lnTo>
                      <a:lnTo>
                        <a:pt x="116" y="75"/>
                      </a:lnTo>
                      <a:lnTo>
                        <a:pt x="116" y="77"/>
                      </a:lnTo>
                      <a:lnTo>
                        <a:pt x="116" y="77"/>
                      </a:lnTo>
                      <a:lnTo>
                        <a:pt x="115" y="75"/>
                      </a:lnTo>
                      <a:lnTo>
                        <a:pt x="115" y="77"/>
                      </a:lnTo>
                      <a:lnTo>
                        <a:pt x="115" y="75"/>
                      </a:lnTo>
                      <a:lnTo>
                        <a:pt x="115" y="75"/>
                      </a:lnTo>
                      <a:lnTo>
                        <a:pt x="116" y="74"/>
                      </a:lnTo>
                      <a:lnTo>
                        <a:pt x="116" y="74"/>
                      </a:lnTo>
                      <a:lnTo>
                        <a:pt x="115" y="74"/>
                      </a:lnTo>
                      <a:lnTo>
                        <a:pt x="115" y="74"/>
                      </a:lnTo>
                      <a:lnTo>
                        <a:pt x="115" y="75"/>
                      </a:lnTo>
                      <a:lnTo>
                        <a:pt x="113" y="75"/>
                      </a:lnTo>
                      <a:lnTo>
                        <a:pt x="113" y="75"/>
                      </a:lnTo>
                      <a:lnTo>
                        <a:pt x="111" y="75"/>
                      </a:lnTo>
                      <a:lnTo>
                        <a:pt x="111" y="74"/>
                      </a:lnTo>
                      <a:lnTo>
                        <a:pt x="113" y="74"/>
                      </a:lnTo>
                      <a:lnTo>
                        <a:pt x="113" y="74"/>
                      </a:lnTo>
                      <a:lnTo>
                        <a:pt x="115" y="72"/>
                      </a:lnTo>
                      <a:lnTo>
                        <a:pt x="113" y="72"/>
                      </a:lnTo>
                      <a:lnTo>
                        <a:pt x="113" y="72"/>
                      </a:lnTo>
                      <a:lnTo>
                        <a:pt x="113" y="72"/>
                      </a:lnTo>
                      <a:lnTo>
                        <a:pt x="111" y="72"/>
                      </a:lnTo>
                      <a:lnTo>
                        <a:pt x="111" y="72"/>
                      </a:lnTo>
                      <a:lnTo>
                        <a:pt x="111" y="72"/>
                      </a:lnTo>
                      <a:lnTo>
                        <a:pt x="111" y="74"/>
                      </a:lnTo>
                      <a:lnTo>
                        <a:pt x="111" y="74"/>
                      </a:lnTo>
                      <a:lnTo>
                        <a:pt x="109" y="74"/>
                      </a:lnTo>
                      <a:lnTo>
                        <a:pt x="109" y="74"/>
                      </a:lnTo>
                      <a:lnTo>
                        <a:pt x="109" y="75"/>
                      </a:lnTo>
                      <a:lnTo>
                        <a:pt x="109" y="74"/>
                      </a:lnTo>
                      <a:lnTo>
                        <a:pt x="107" y="74"/>
                      </a:lnTo>
                      <a:lnTo>
                        <a:pt x="107" y="75"/>
                      </a:lnTo>
                      <a:lnTo>
                        <a:pt x="107" y="74"/>
                      </a:lnTo>
                      <a:lnTo>
                        <a:pt x="107" y="74"/>
                      </a:lnTo>
                      <a:lnTo>
                        <a:pt x="109" y="72"/>
                      </a:lnTo>
                      <a:lnTo>
                        <a:pt x="107" y="72"/>
                      </a:lnTo>
                      <a:lnTo>
                        <a:pt x="107" y="72"/>
                      </a:lnTo>
                      <a:lnTo>
                        <a:pt x="107" y="70"/>
                      </a:lnTo>
                      <a:lnTo>
                        <a:pt x="107" y="70"/>
                      </a:lnTo>
                      <a:lnTo>
                        <a:pt x="109" y="70"/>
                      </a:lnTo>
                      <a:lnTo>
                        <a:pt x="109" y="70"/>
                      </a:lnTo>
                      <a:lnTo>
                        <a:pt x="111" y="70"/>
                      </a:lnTo>
                      <a:lnTo>
                        <a:pt x="109" y="70"/>
                      </a:lnTo>
                      <a:lnTo>
                        <a:pt x="109" y="68"/>
                      </a:lnTo>
                      <a:lnTo>
                        <a:pt x="107" y="68"/>
                      </a:lnTo>
                      <a:lnTo>
                        <a:pt x="107" y="68"/>
                      </a:lnTo>
                      <a:lnTo>
                        <a:pt x="107" y="70"/>
                      </a:lnTo>
                      <a:lnTo>
                        <a:pt x="107" y="70"/>
                      </a:lnTo>
                      <a:lnTo>
                        <a:pt x="105" y="72"/>
                      </a:lnTo>
                      <a:lnTo>
                        <a:pt x="105" y="72"/>
                      </a:lnTo>
                      <a:lnTo>
                        <a:pt x="105" y="74"/>
                      </a:lnTo>
                      <a:lnTo>
                        <a:pt x="105" y="74"/>
                      </a:lnTo>
                      <a:lnTo>
                        <a:pt x="103" y="74"/>
                      </a:lnTo>
                      <a:lnTo>
                        <a:pt x="103" y="74"/>
                      </a:lnTo>
                      <a:lnTo>
                        <a:pt x="103" y="74"/>
                      </a:lnTo>
                      <a:lnTo>
                        <a:pt x="105" y="72"/>
                      </a:lnTo>
                      <a:lnTo>
                        <a:pt x="103" y="72"/>
                      </a:lnTo>
                      <a:lnTo>
                        <a:pt x="103" y="70"/>
                      </a:lnTo>
                      <a:lnTo>
                        <a:pt x="103" y="68"/>
                      </a:lnTo>
                      <a:lnTo>
                        <a:pt x="103" y="68"/>
                      </a:lnTo>
                      <a:lnTo>
                        <a:pt x="103" y="72"/>
                      </a:lnTo>
                      <a:lnTo>
                        <a:pt x="101" y="72"/>
                      </a:lnTo>
                      <a:lnTo>
                        <a:pt x="100" y="72"/>
                      </a:lnTo>
                      <a:lnTo>
                        <a:pt x="101" y="72"/>
                      </a:lnTo>
                      <a:lnTo>
                        <a:pt x="101" y="72"/>
                      </a:lnTo>
                      <a:lnTo>
                        <a:pt x="101" y="74"/>
                      </a:lnTo>
                      <a:lnTo>
                        <a:pt x="103" y="74"/>
                      </a:lnTo>
                      <a:lnTo>
                        <a:pt x="103" y="74"/>
                      </a:lnTo>
                      <a:lnTo>
                        <a:pt x="103" y="75"/>
                      </a:lnTo>
                      <a:lnTo>
                        <a:pt x="101" y="75"/>
                      </a:lnTo>
                      <a:lnTo>
                        <a:pt x="101" y="75"/>
                      </a:lnTo>
                      <a:lnTo>
                        <a:pt x="101" y="74"/>
                      </a:lnTo>
                      <a:lnTo>
                        <a:pt x="101" y="75"/>
                      </a:lnTo>
                      <a:lnTo>
                        <a:pt x="100" y="75"/>
                      </a:lnTo>
                      <a:lnTo>
                        <a:pt x="100" y="75"/>
                      </a:lnTo>
                      <a:lnTo>
                        <a:pt x="100" y="77"/>
                      </a:lnTo>
                      <a:lnTo>
                        <a:pt x="100" y="74"/>
                      </a:lnTo>
                      <a:lnTo>
                        <a:pt x="100" y="74"/>
                      </a:lnTo>
                      <a:lnTo>
                        <a:pt x="98" y="74"/>
                      </a:lnTo>
                      <a:lnTo>
                        <a:pt x="98" y="74"/>
                      </a:lnTo>
                      <a:lnTo>
                        <a:pt x="98" y="74"/>
                      </a:lnTo>
                      <a:lnTo>
                        <a:pt x="98" y="75"/>
                      </a:lnTo>
                      <a:lnTo>
                        <a:pt x="98" y="77"/>
                      </a:lnTo>
                      <a:lnTo>
                        <a:pt x="100" y="77"/>
                      </a:lnTo>
                      <a:lnTo>
                        <a:pt x="98" y="79"/>
                      </a:lnTo>
                      <a:lnTo>
                        <a:pt x="98" y="77"/>
                      </a:lnTo>
                      <a:lnTo>
                        <a:pt x="96" y="77"/>
                      </a:lnTo>
                      <a:lnTo>
                        <a:pt x="96" y="75"/>
                      </a:lnTo>
                      <a:lnTo>
                        <a:pt x="94" y="75"/>
                      </a:lnTo>
                      <a:lnTo>
                        <a:pt x="96" y="77"/>
                      </a:lnTo>
                      <a:lnTo>
                        <a:pt x="96" y="79"/>
                      </a:lnTo>
                      <a:lnTo>
                        <a:pt x="96" y="79"/>
                      </a:lnTo>
                      <a:lnTo>
                        <a:pt x="96" y="79"/>
                      </a:lnTo>
                      <a:lnTo>
                        <a:pt x="96" y="79"/>
                      </a:lnTo>
                      <a:lnTo>
                        <a:pt x="94" y="81"/>
                      </a:lnTo>
                      <a:lnTo>
                        <a:pt x="94" y="81"/>
                      </a:lnTo>
                      <a:lnTo>
                        <a:pt x="94" y="79"/>
                      </a:lnTo>
                      <a:lnTo>
                        <a:pt x="94" y="77"/>
                      </a:lnTo>
                      <a:lnTo>
                        <a:pt x="94" y="77"/>
                      </a:lnTo>
                      <a:lnTo>
                        <a:pt x="92" y="79"/>
                      </a:lnTo>
                      <a:lnTo>
                        <a:pt x="92" y="81"/>
                      </a:lnTo>
                      <a:lnTo>
                        <a:pt x="92" y="81"/>
                      </a:lnTo>
                      <a:lnTo>
                        <a:pt x="92" y="81"/>
                      </a:lnTo>
                      <a:lnTo>
                        <a:pt x="92" y="83"/>
                      </a:lnTo>
                      <a:lnTo>
                        <a:pt x="90" y="81"/>
                      </a:lnTo>
                      <a:lnTo>
                        <a:pt x="90" y="81"/>
                      </a:lnTo>
                      <a:lnTo>
                        <a:pt x="90" y="81"/>
                      </a:lnTo>
                      <a:lnTo>
                        <a:pt x="90" y="79"/>
                      </a:lnTo>
                      <a:lnTo>
                        <a:pt x="90" y="79"/>
                      </a:lnTo>
                      <a:lnTo>
                        <a:pt x="90" y="77"/>
                      </a:lnTo>
                      <a:lnTo>
                        <a:pt x="90" y="77"/>
                      </a:lnTo>
                      <a:lnTo>
                        <a:pt x="90" y="77"/>
                      </a:lnTo>
                      <a:lnTo>
                        <a:pt x="92" y="75"/>
                      </a:lnTo>
                      <a:lnTo>
                        <a:pt x="92" y="74"/>
                      </a:lnTo>
                      <a:lnTo>
                        <a:pt x="92" y="72"/>
                      </a:lnTo>
                      <a:lnTo>
                        <a:pt x="90" y="74"/>
                      </a:lnTo>
                      <a:lnTo>
                        <a:pt x="88" y="75"/>
                      </a:lnTo>
                      <a:lnTo>
                        <a:pt x="88" y="74"/>
                      </a:lnTo>
                      <a:lnTo>
                        <a:pt x="88" y="74"/>
                      </a:lnTo>
                      <a:lnTo>
                        <a:pt x="88" y="72"/>
                      </a:lnTo>
                      <a:lnTo>
                        <a:pt x="88" y="72"/>
                      </a:lnTo>
                      <a:lnTo>
                        <a:pt x="86" y="72"/>
                      </a:lnTo>
                      <a:lnTo>
                        <a:pt x="86" y="72"/>
                      </a:lnTo>
                      <a:lnTo>
                        <a:pt x="86" y="72"/>
                      </a:lnTo>
                      <a:lnTo>
                        <a:pt x="86" y="72"/>
                      </a:lnTo>
                      <a:lnTo>
                        <a:pt x="86" y="72"/>
                      </a:lnTo>
                      <a:lnTo>
                        <a:pt x="84" y="74"/>
                      </a:lnTo>
                      <a:lnTo>
                        <a:pt x="84" y="74"/>
                      </a:lnTo>
                      <a:lnTo>
                        <a:pt x="84" y="74"/>
                      </a:lnTo>
                      <a:lnTo>
                        <a:pt x="84" y="72"/>
                      </a:lnTo>
                      <a:lnTo>
                        <a:pt x="84" y="70"/>
                      </a:lnTo>
                      <a:lnTo>
                        <a:pt x="84" y="70"/>
                      </a:lnTo>
                      <a:lnTo>
                        <a:pt x="84" y="68"/>
                      </a:lnTo>
                      <a:lnTo>
                        <a:pt x="84" y="66"/>
                      </a:lnTo>
                      <a:lnTo>
                        <a:pt x="86" y="64"/>
                      </a:lnTo>
                      <a:lnTo>
                        <a:pt x="88" y="62"/>
                      </a:lnTo>
                      <a:lnTo>
                        <a:pt x="90" y="62"/>
                      </a:lnTo>
                      <a:lnTo>
                        <a:pt x="90" y="62"/>
                      </a:lnTo>
                      <a:lnTo>
                        <a:pt x="90" y="60"/>
                      </a:lnTo>
                      <a:lnTo>
                        <a:pt x="90" y="60"/>
                      </a:lnTo>
                      <a:lnTo>
                        <a:pt x="90" y="59"/>
                      </a:lnTo>
                      <a:lnTo>
                        <a:pt x="92" y="59"/>
                      </a:lnTo>
                      <a:lnTo>
                        <a:pt x="92" y="59"/>
                      </a:lnTo>
                      <a:lnTo>
                        <a:pt x="92" y="59"/>
                      </a:lnTo>
                      <a:lnTo>
                        <a:pt x="92" y="59"/>
                      </a:lnTo>
                      <a:lnTo>
                        <a:pt x="94" y="59"/>
                      </a:lnTo>
                      <a:lnTo>
                        <a:pt x="94" y="59"/>
                      </a:lnTo>
                      <a:lnTo>
                        <a:pt x="94" y="59"/>
                      </a:lnTo>
                      <a:lnTo>
                        <a:pt x="96" y="59"/>
                      </a:lnTo>
                      <a:lnTo>
                        <a:pt x="100" y="59"/>
                      </a:lnTo>
                      <a:lnTo>
                        <a:pt x="101" y="59"/>
                      </a:lnTo>
                      <a:lnTo>
                        <a:pt x="109" y="59"/>
                      </a:lnTo>
                      <a:lnTo>
                        <a:pt x="111" y="59"/>
                      </a:lnTo>
                      <a:lnTo>
                        <a:pt x="111" y="59"/>
                      </a:lnTo>
                      <a:lnTo>
                        <a:pt x="111" y="59"/>
                      </a:lnTo>
                      <a:lnTo>
                        <a:pt x="113" y="57"/>
                      </a:lnTo>
                      <a:lnTo>
                        <a:pt x="115" y="57"/>
                      </a:lnTo>
                      <a:lnTo>
                        <a:pt x="115" y="55"/>
                      </a:lnTo>
                      <a:lnTo>
                        <a:pt x="116" y="55"/>
                      </a:lnTo>
                      <a:lnTo>
                        <a:pt x="118" y="55"/>
                      </a:lnTo>
                      <a:lnTo>
                        <a:pt x="118" y="55"/>
                      </a:lnTo>
                      <a:lnTo>
                        <a:pt x="118" y="57"/>
                      </a:lnTo>
                      <a:lnTo>
                        <a:pt x="118" y="59"/>
                      </a:lnTo>
                      <a:lnTo>
                        <a:pt x="116" y="59"/>
                      </a:lnTo>
                      <a:lnTo>
                        <a:pt x="116" y="60"/>
                      </a:lnTo>
                      <a:lnTo>
                        <a:pt x="118" y="62"/>
                      </a:lnTo>
                      <a:lnTo>
                        <a:pt x="118" y="64"/>
                      </a:lnTo>
                      <a:lnTo>
                        <a:pt x="120" y="64"/>
                      </a:lnTo>
                      <a:lnTo>
                        <a:pt x="122" y="64"/>
                      </a:lnTo>
                      <a:lnTo>
                        <a:pt x="124" y="66"/>
                      </a:lnTo>
                      <a:lnTo>
                        <a:pt x="124" y="68"/>
                      </a:lnTo>
                      <a:lnTo>
                        <a:pt x="124" y="68"/>
                      </a:lnTo>
                      <a:lnTo>
                        <a:pt x="126" y="68"/>
                      </a:lnTo>
                      <a:lnTo>
                        <a:pt x="128" y="68"/>
                      </a:lnTo>
                      <a:lnTo>
                        <a:pt x="128" y="66"/>
                      </a:lnTo>
                      <a:lnTo>
                        <a:pt x="126" y="68"/>
                      </a:lnTo>
                      <a:lnTo>
                        <a:pt x="126" y="66"/>
                      </a:lnTo>
                      <a:lnTo>
                        <a:pt x="124" y="64"/>
                      </a:lnTo>
                      <a:lnTo>
                        <a:pt x="124" y="64"/>
                      </a:lnTo>
                      <a:lnTo>
                        <a:pt x="122" y="64"/>
                      </a:lnTo>
                      <a:lnTo>
                        <a:pt x="120" y="64"/>
                      </a:lnTo>
                      <a:lnTo>
                        <a:pt x="120" y="62"/>
                      </a:lnTo>
                      <a:lnTo>
                        <a:pt x="120" y="62"/>
                      </a:lnTo>
                      <a:lnTo>
                        <a:pt x="118" y="62"/>
                      </a:lnTo>
                      <a:lnTo>
                        <a:pt x="118" y="60"/>
                      </a:lnTo>
                      <a:lnTo>
                        <a:pt x="118" y="60"/>
                      </a:lnTo>
                      <a:lnTo>
                        <a:pt x="118" y="59"/>
                      </a:lnTo>
                      <a:lnTo>
                        <a:pt x="120" y="59"/>
                      </a:lnTo>
                      <a:lnTo>
                        <a:pt x="120" y="57"/>
                      </a:lnTo>
                      <a:lnTo>
                        <a:pt x="122" y="53"/>
                      </a:lnTo>
                      <a:lnTo>
                        <a:pt x="122" y="53"/>
                      </a:lnTo>
                      <a:lnTo>
                        <a:pt x="122" y="53"/>
                      </a:lnTo>
                      <a:lnTo>
                        <a:pt x="122" y="53"/>
                      </a:lnTo>
                      <a:lnTo>
                        <a:pt x="124" y="53"/>
                      </a:lnTo>
                      <a:lnTo>
                        <a:pt x="124" y="53"/>
                      </a:lnTo>
                      <a:lnTo>
                        <a:pt x="124" y="51"/>
                      </a:lnTo>
                      <a:lnTo>
                        <a:pt x="122" y="51"/>
                      </a:lnTo>
                      <a:lnTo>
                        <a:pt x="122" y="51"/>
                      </a:lnTo>
                      <a:lnTo>
                        <a:pt x="122" y="51"/>
                      </a:lnTo>
                      <a:lnTo>
                        <a:pt x="120" y="51"/>
                      </a:lnTo>
                      <a:lnTo>
                        <a:pt x="120" y="51"/>
                      </a:lnTo>
                      <a:lnTo>
                        <a:pt x="120" y="51"/>
                      </a:lnTo>
                      <a:lnTo>
                        <a:pt x="118" y="51"/>
                      </a:lnTo>
                      <a:lnTo>
                        <a:pt x="116" y="51"/>
                      </a:lnTo>
                      <a:lnTo>
                        <a:pt x="115" y="53"/>
                      </a:lnTo>
                      <a:lnTo>
                        <a:pt x="113" y="53"/>
                      </a:lnTo>
                      <a:lnTo>
                        <a:pt x="113" y="53"/>
                      </a:lnTo>
                      <a:lnTo>
                        <a:pt x="111" y="55"/>
                      </a:lnTo>
                      <a:lnTo>
                        <a:pt x="109" y="57"/>
                      </a:lnTo>
                      <a:lnTo>
                        <a:pt x="107" y="57"/>
                      </a:lnTo>
                      <a:lnTo>
                        <a:pt x="107" y="57"/>
                      </a:lnTo>
                      <a:lnTo>
                        <a:pt x="103" y="55"/>
                      </a:lnTo>
                      <a:lnTo>
                        <a:pt x="101" y="55"/>
                      </a:lnTo>
                      <a:lnTo>
                        <a:pt x="100" y="55"/>
                      </a:lnTo>
                      <a:lnTo>
                        <a:pt x="100" y="53"/>
                      </a:lnTo>
                      <a:lnTo>
                        <a:pt x="98" y="53"/>
                      </a:lnTo>
                      <a:lnTo>
                        <a:pt x="96" y="53"/>
                      </a:lnTo>
                      <a:lnTo>
                        <a:pt x="94" y="53"/>
                      </a:lnTo>
                      <a:lnTo>
                        <a:pt x="92" y="53"/>
                      </a:lnTo>
                      <a:lnTo>
                        <a:pt x="92" y="53"/>
                      </a:lnTo>
                      <a:lnTo>
                        <a:pt x="90" y="55"/>
                      </a:lnTo>
                      <a:lnTo>
                        <a:pt x="90" y="55"/>
                      </a:lnTo>
                      <a:lnTo>
                        <a:pt x="88" y="55"/>
                      </a:lnTo>
                      <a:lnTo>
                        <a:pt x="88" y="55"/>
                      </a:lnTo>
                      <a:lnTo>
                        <a:pt x="84" y="57"/>
                      </a:lnTo>
                      <a:lnTo>
                        <a:pt x="84" y="57"/>
                      </a:lnTo>
                      <a:lnTo>
                        <a:pt x="83" y="59"/>
                      </a:lnTo>
                      <a:lnTo>
                        <a:pt x="81" y="60"/>
                      </a:lnTo>
                      <a:lnTo>
                        <a:pt x="81" y="60"/>
                      </a:lnTo>
                      <a:lnTo>
                        <a:pt x="79" y="62"/>
                      </a:lnTo>
                      <a:lnTo>
                        <a:pt x="75" y="64"/>
                      </a:lnTo>
                      <a:lnTo>
                        <a:pt x="75" y="64"/>
                      </a:lnTo>
                      <a:lnTo>
                        <a:pt x="69" y="64"/>
                      </a:lnTo>
                      <a:lnTo>
                        <a:pt x="68" y="66"/>
                      </a:lnTo>
                      <a:lnTo>
                        <a:pt x="66" y="68"/>
                      </a:lnTo>
                      <a:lnTo>
                        <a:pt x="64" y="68"/>
                      </a:lnTo>
                      <a:lnTo>
                        <a:pt x="66" y="62"/>
                      </a:lnTo>
                      <a:lnTo>
                        <a:pt x="66" y="60"/>
                      </a:lnTo>
                      <a:lnTo>
                        <a:pt x="68" y="6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55">
                  <a:extLst>
                    <a:ext uri="{FF2B5EF4-FFF2-40B4-BE49-F238E27FC236}">
                      <a16:creationId xmlns:a16="http://schemas.microsoft.com/office/drawing/2014/main" id="{0B7BE0F0-EBD4-44B8-B76E-5E9357F90C8D}"/>
                    </a:ext>
                  </a:extLst>
                </p:cNvPr>
                <p:cNvSpPr>
                  <a:spLocks/>
                </p:cNvSpPr>
                <p:nvPr/>
              </p:nvSpPr>
              <p:spPr bwMode="auto">
                <a:xfrm>
                  <a:off x="1716088" y="2298700"/>
                  <a:ext cx="114300" cy="80963"/>
                </a:xfrm>
                <a:custGeom>
                  <a:avLst/>
                  <a:gdLst>
                    <a:gd name="T0" fmla="*/ 143 w 143"/>
                    <a:gd name="T1" fmla="*/ 13 h 101"/>
                    <a:gd name="T2" fmla="*/ 143 w 143"/>
                    <a:gd name="T3" fmla="*/ 58 h 101"/>
                    <a:gd name="T4" fmla="*/ 122 w 143"/>
                    <a:gd name="T5" fmla="*/ 95 h 101"/>
                    <a:gd name="T6" fmla="*/ 45 w 143"/>
                    <a:gd name="T7" fmla="*/ 97 h 101"/>
                    <a:gd name="T8" fmla="*/ 44 w 143"/>
                    <a:gd name="T9" fmla="*/ 101 h 101"/>
                    <a:gd name="T10" fmla="*/ 40 w 143"/>
                    <a:gd name="T11" fmla="*/ 101 h 101"/>
                    <a:gd name="T12" fmla="*/ 36 w 143"/>
                    <a:gd name="T13" fmla="*/ 95 h 101"/>
                    <a:gd name="T14" fmla="*/ 32 w 143"/>
                    <a:gd name="T15" fmla="*/ 92 h 101"/>
                    <a:gd name="T16" fmla="*/ 34 w 143"/>
                    <a:gd name="T17" fmla="*/ 90 h 101"/>
                    <a:gd name="T18" fmla="*/ 36 w 143"/>
                    <a:gd name="T19" fmla="*/ 90 h 101"/>
                    <a:gd name="T20" fmla="*/ 32 w 143"/>
                    <a:gd name="T21" fmla="*/ 90 h 101"/>
                    <a:gd name="T22" fmla="*/ 27 w 143"/>
                    <a:gd name="T23" fmla="*/ 88 h 101"/>
                    <a:gd name="T24" fmla="*/ 27 w 143"/>
                    <a:gd name="T25" fmla="*/ 86 h 101"/>
                    <a:gd name="T26" fmla="*/ 25 w 143"/>
                    <a:gd name="T27" fmla="*/ 86 h 101"/>
                    <a:gd name="T28" fmla="*/ 21 w 143"/>
                    <a:gd name="T29" fmla="*/ 92 h 101"/>
                    <a:gd name="T30" fmla="*/ 17 w 143"/>
                    <a:gd name="T31" fmla="*/ 92 h 101"/>
                    <a:gd name="T32" fmla="*/ 14 w 143"/>
                    <a:gd name="T33" fmla="*/ 86 h 101"/>
                    <a:gd name="T34" fmla="*/ 10 w 143"/>
                    <a:gd name="T35" fmla="*/ 86 h 101"/>
                    <a:gd name="T36" fmla="*/ 4 w 143"/>
                    <a:gd name="T37" fmla="*/ 88 h 101"/>
                    <a:gd name="T38" fmla="*/ 2 w 143"/>
                    <a:gd name="T39" fmla="*/ 86 h 101"/>
                    <a:gd name="T40" fmla="*/ 0 w 143"/>
                    <a:gd name="T41" fmla="*/ 82 h 101"/>
                    <a:gd name="T42" fmla="*/ 2 w 143"/>
                    <a:gd name="T43" fmla="*/ 80 h 101"/>
                    <a:gd name="T44" fmla="*/ 6 w 143"/>
                    <a:gd name="T45" fmla="*/ 75 h 101"/>
                    <a:gd name="T46" fmla="*/ 8 w 143"/>
                    <a:gd name="T47" fmla="*/ 71 h 101"/>
                    <a:gd name="T48" fmla="*/ 10 w 143"/>
                    <a:gd name="T49" fmla="*/ 65 h 101"/>
                    <a:gd name="T50" fmla="*/ 15 w 143"/>
                    <a:gd name="T51" fmla="*/ 62 h 101"/>
                    <a:gd name="T52" fmla="*/ 15 w 143"/>
                    <a:gd name="T53" fmla="*/ 60 h 101"/>
                    <a:gd name="T54" fmla="*/ 19 w 143"/>
                    <a:gd name="T55" fmla="*/ 54 h 101"/>
                    <a:gd name="T56" fmla="*/ 23 w 143"/>
                    <a:gd name="T57" fmla="*/ 56 h 101"/>
                    <a:gd name="T58" fmla="*/ 27 w 143"/>
                    <a:gd name="T59" fmla="*/ 54 h 101"/>
                    <a:gd name="T60" fmla="*/ 25 w 143"/>
                    <a:gd name="T61" fmla="*/ 54 h 101"/>
                    <a:gd name="T62" fmla="*/ 19 w 143"/>
                    <a:gd name="T63" fmla="*/ 48 h 101"/>
                    <a:gd name="T64" fmla="*/ 25 w 143"/>
                    <a:gd name="T65" fmla="*/ 43 h 101"/>
                    <a:gd name="T66" fmla="*/ 27 w 143"/>
                    <a:gd name="T67" fmla="*/ 41 h 101"/>
                    <a:gd name="T68" fmla="*/ 29 w 143"/>
                    <a:gd name="T69" fmla="*/ 37 h 101"/>
                    <a:gd name="T70" fmla="*/ 30 w 143"/>
                    <a:gd name="T71" fmla="*/ 35 h 101"/>
                    <a:gd name="T72" fmla="*/ 32 w 143"/>
                    <a:gd name="T73" fmla="*/ 32 h 101"/>
                    <a:gd name="T74" fmla="*/ 30 w 143"/>
                    <a:gd name="T75" fmla="*/ 20 h 101"/>
                    <a:gd name="T76" fmla="*/ 30 w 143"/>
                    <a:gd name="T77" fmla="*/ 17 h 101"/>
                    <a:gd name="T78" fmla="*/ 30 w 143"/>
                    <a:gd name="T79" fmla="*/ 15 h 101"/>
                    <a:gd name="T80" fmla="*/ 30 w 143"/>
                    <a:gd name="T81" fmla="*/ 3 h 101"/>
                    <a:gd name="T82" fmla="*/ 32 w 143"/>
                    <a:gd name="T83" fmla="*/ 0 h 101"/>
                    <a:gd name="T84" fmla="*/ 34 w 143"/>
                    <a:gd name="T85" fmla="*/ 3 h 101"/>
                    <a:gd name="T86" fmla="*/ 36 w 143"/>
                    <a:gd name="T87" fmla="*/ 7 h 101"/>
                    <a:gd name="T88" fmla="*/ 40 w 143"/>
                    <a:gd name="T89" fmla="*/ 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01">
                      <a:moveTo>
                        <a:pt x="45" y="11"/>
                      </a:moveTo>
                      <a:lnTo>
                        <a:pt x="47" y="13"/>
                      </a:lnTo>
                      <a:lnTo>
                        <a:pt x="143" y="13"/>
                      </a:lnTo>
                      <a:lnTo>
                        <a:pt x="143" y="15"/>
                      </a:lnTo>
                      <a:lnTo>
                        <a:pt x="143" y="39"/>
                      </a:lnTo>
                      <a:lnTo>
                        <a:pt x="143" y="58"/>
                      </a:lnTo>
                      <a:lnTo>
                        <a:pt x="143" y="77"/>
                      </a:lnTo>
                      <a:lnTo>
                        <a:pt x="143" y="95"/>
                      </a:lnTo>
                      <a:lnTo>
                        <a:pt x="122" y="95"/>
                      </a:lnTo>
                      <a:lnTo>
                        <a:pt x="49" y="95"/>
                      </a:lnTo>
                      <a:lnTo>
                        <a:pt x="45" y="95"/>
                      </a:lnTo>
                      <a:lnTo>
                        <a:pt x="45" y="97"/>
                      </a:lnTo>
                      <a:lnTo>
                        <a:pt x="45" y="99"/>
                      </a:lnTo>
                      <a:lnTo>
                        <a:pt x="45" y="99"/>
                      </a:lnTo>
                      <a:lnTo>
                        <a:pt x="44" y="101"/>
                      </a:lnTo>
                      <a:lnTo>
                        <a:pt x="44" y="101"/>
                      </a:lnTo>
                      <a:lnTo>
                        <a:pt x="42" y="101"/>
                      </a:lnTo>
                      <a:lnTo>
                        <a:pt x="40" y="101"/>
                      </a:lnTo>
                      <a:lnTo>
                        <a:pt x="38" y="97"/>
                      </a:lnTo>
                      <a:lnTo>
                        <a:pt x="36" y="97"/>
                      </a:lnTo>
                      <a:lnTo>
                        <a:pt x="36" y="95"/>
                      </a:lnTo>
                      <a:lnTo>
                        <a:pt x="32" y="95"/>
                      </a:lnTo>
                      <a:lnTo>
                        <a:pt x="32" y="93"/>
                      </a:lnTo>
                      <a:lnTo>
                        <a:pt x="32" y="92"/>
                      </a:lnTo>
                      <a:lnTo>
                        <a:pt x="32" y="92"/>
                      </a:lnTo>
                      <a:lnTo>
                        <a:pt x="34" y="92"/>
                      </a:lnTo>
                      <a:lnTo>
                        <a:pt x="34" y="90"/>
                      </a:lnTo>
                      <a:lnTo>
                        <a:pt x="36" y="90"/>
                      </a:lnTo>
                      <a:lnTo>
                        <a:pt x="36" y="90"/>
                      </a:lnTo>
                      <a:lnTo>
                        <a:pt x="36" y="90"/>
                      </a:lnTo>
                      <a:lnTo>
                        <a:pt x="34" y="90"/>
                      </a:lnTo>
                      <a:lnTo>
                        <a:pt x="34" y="90"/>
                      </a:lnTo>
                      <a:lnTo>
                        <a:pt x="32" y="90"/>
                      </a:lnTo>
                      <a:lnTo>
                        <a:pt x="30" y="88"/>
                      </a:lnTo>
                      <a:lnTo>
                        <a:pt x="30" y="88"/>
                      </a:lnTo>
                      <a:lnTo>
                        <a:pt x="27" y="88"/>
                      </a:lnTo>
                      <a:lnTo>
                        <a:pt x="27" y="88"/>
                      </a:lnTo>
                      <a:lnTo>
                        <a:pt x="25" y="88"/>
                      </a:lnTo>
                      <a:lnTo>
                        <a:pt x="27" y="86"/>
                      </a:lnTo>
                      <a:lnTo>
                        <a:pt x="27" y="86"/>
                      </a:lnTo>
                      <a:lnTo>
                        <a:pt x="27" y="86"/>
                      </a:lnTo>
                      <a:lnTo>
                        <a:pt x="25" y="86"/>
                      </a:lnTo>
                      <a:lnTo>
                        <a:pt x="23" y="90"/>
                      </a:lnTo>
                      <a:lnTo>
                        <a:pt x="23" y="90"/>
                      </a:lnTo>
                      <a:lnTo>
                        <a:pt x="21" y="92"/>
                      </a:lnTo>
                      <a:lnTo>
                        <a:pt x="19" y="92"/>
                      </a:lnTo>
                      <a:lnTo>
                        <a:pt x="17" y="92"/>
                      </a:lnTo>
                      <a:lnTo>
                        <a:pt x="17" y="92"/>
                      </a:lnTo>
                      <a:lnTo>
                        <a:pt x="15" y="88"/>
                      </a:lnTo>
                      <a:lnTo>
                        <a:pt x="15" y="88"/>
                      </a:lnTo>
                      <a:lnTo>
                        <a:pt x="14" y="86"/>
                      </a:lnTo>
                      <a:lnTo>
                        <a:pt x="12" y="86"/>
                      </a:lnTo>
                      <a:lnTo>
                        <a:pt x="12" y="86"/>
                      </a:lnTo>
                      <a:lnTo>
                        <a:pt x="10" y="86"/>
                      </a:lnTo>
                      <a:lnTo>
                        <a:pt x="8" y="86"/>
                      </a:lnTo>
                      <a:lnTo>
                        <a:pt x="6" y="88"/>
                      </a:lnTo>
                      <a:lnTo>
                        <a:pt x="4" y="88"/>
                      </a:lnTo>
                      <a:lnTo>
                        <a:pt x="4" y="88"/>
                      </a:lnTo>
                      <a:lnTo>
                        <a:pt x="2" y="86"/>
                      </a:lnTo>
                      <a:lnTo>
                        <a:pt x="2" y="86"/>
                      </a:lnTo>
                      <a:lnTo>
                        <a:pt x="2" y="84"/>
                      </a:lnTo>
                      <a:lnTo>
                        <a:pt x="0" y="84"/>
                      </a:lnTo>
                      <a:lnTo>
                        <a:pt x="0" y="82"/>
                      </a:lnTo>
                      <a:lnTo>
                        <a:pt x="2" y="82"/>
                      </a:lnTo>
                      <a:lnTo>
                        <a:pt x="2" y="82"/>
                      </a:lnTo>
                      <a:lnTo>
                        <a:pt x="2" y="80"/>
                      </a:lnTo>
                      <a:lnTo>
                        <a:pt x="4" y="77"/>
                      </a:lnTo>
                      <a:lnTo>
                        <a:pt x="4" y="75"/>
                      </a:lnTo>
                      <a:lnTo>
                        <a:pt x="6" y="75"/>
                      </a:lnTo>
                      <a:lnTo>
                        <a:pt x="6" y="75"/>
                      </a:lnTo>
                      <a:lnTo>
                        <a:pt x="8" y="73"/>
                      </a:lnTo>
                      <a:lnTo>
                        <a:pt x="8" y="71"/>
                      </a:lnTo>
                      <a:lnTo>
                        <a:pt x="8" y="69"/>
                      </a:lnTo>
                      <a:lnTo>
                        <a:pt x="8" y="67"/>
                      </a:lnTo>
                      <a:lnTo>
                        <a:pt x="10" y="65"/>
                      </a:lnTo>
                      <a:lnTo>
                        <a:pt x="12" y="65"/>
                      </a:lnTo>
                      <a:lnTo>
                        <a:pt x="14" y="62"/>
                      </a:lnTo>
                      <a:lnTo>
                        <a:pt x="15" y="62"/>
                      </a:lnTo>
                      <a:lnTo>
                        <a:pt x="15" y="60"/>
                      </a:lnTo>
                      <a:lnTo>
                        <a:pt x="15" y="60"/>
                      </a:lnTo>
                      <a:lnTo>
                        <a:pt x="15" y="60"/>
                      </a:lnTo>
                      <a:lnTo>
                        <a:pt x="15" y="58"/>
                      </a:lnTo>
                      <a:lnTo>
                        <a:pt x="17" y="54"/>
                      </a:lnTo>
                      <a:lnTo>
                        <a:pt x="19" y="54"/>
                      </a:lnTo>
                      <a:lnTo>
                        <a:pt x="21" y="54"/>
                      </a:lnTo>
                      <a:lnTo>
                        <a:pt x="21" y="54"/>
                      </a:lnTo>
                      <a:lnTo>
                        <a:pt x="23" y="56"/>
                      </a:lnTo>
                      <a:lnTo>
                        <a:pt x="25" y="54"/>
                      </a:lnTo>
                      <a:lnTo>
                        <a:pt x="27" y="54"/>
                      </a:lnTo>
                      <a:lnTo>
                        <a:pt x="27" y="54"/>
                      </a:lnTo>
                      <a:lnTo>
                        <a:pt x="29" y="52"/>
                      </a:lnTo>
                      <a:lnTo>
                        <a:pt x="27" y="52"/>
                      </a:lnTo>
                      <a:lnTo>
                        <a:pt x="25" y="54"/>
                      </a:lnTo>
                      <a:lnTo>
                        <a:pt x="23" y="54"/>
                      </a:lnTo>
                      <a:lnTo>
                        <a:pt x="19" y="50"/>
                      </a:lnTo>
                      <a:lnTo>
                        <a:pt x="19" y="48"/>
                      </a:lnTo>
                      <a:lnTo>
                        <a:pt x="19" y="47"/>
                      </a:lnTo>
                      <a:lnTo>
                        <a:pt x="25" y="43"/>
                      </a:lnTo>
                      <a:lnTo>
                        <a:pt x="25" y="43"/>
                      </a:lnTo>
                      <a:lnTo>
                        <a:pt x="25" y="43"/>
                      </a:lnTo>
                      <a:lnTo>
                        <a:pt x="25" y="41"/>
                      </a:lnTo>
                      <a:lnTo>
                        <a:pt x="27" y="41"/>
                      </a:lnTo>
                      <a:lnTo>
                        <a:pt x="27" y="39"/>
                      </a:lnTo>
                      <a:lnTo>
                        <a:pt x="29" y="39"/>
                      </a:lnTo>
                      <a:lnTo>
                        <a:pt x="29" y="37"/>
                      </a:lnTo>
                      <a:lnTo>
                        <a:pt x="29" y="37"/>
                      </a:lnTo>
                      <a:lnTo>
                        <a:pt x="29" y="35"/>
                      </a:lnTo>
                      <a:lnTo>
                        <a:pt x="30" y="35"/>
                      </a:lnTo>
                      <a:lnTo>
                        <a:pt x="30" y="33"/>
                      </a:lnTo>
                      <a:lnTo>
                        <a:pt x="30" y="33"/>
                      </a:lnTo>
                      <a:lnTo>
                        <a:pt x="32" y="32"/>
                      </a:lnTo>
                      <a:lnTo>
                        <a:pt x="34" y="28"/>
                      </a:lnTo>
                      <a:lnTo>
                        <a:pt x="32" y="26"/>
                      </a:lnTo>
                      <a:lnTo>
                        <a:pt x="30" y="20"/>
                      </a:lnTo>
                      <a:lnTo>
                        <a:pt x="30" y="18"/>
                      </a:lnTo>
                      <a:lnTo>
                        <a:pt x="30" y="18"/>
                      </a:lnTo>
                      <a:lnTo>
                        <a:pt x="30" y="17"/>
                      </a:lnTo>
                      <a:lnTo>
                        <a:pt x="30" y="17"/>
                      </a:lnTo>
                      <a:lnTo>
                        <a:pt x="30" y="15"/>
                      </a:lnTo>
                      <a:lnTo>
                        <a:pt x="30" y="15"/>
                      </a:lnTo>
                      <a:lnTo>
                        <a:pt x="32" y="5"/>
                      </a:lnTo>
                      <a:lnTo>
                        <a:pt x="32" y="5"/>
                      </a:lnTo>
                      <a:lnTo>
                        <a:pt x="30" y="3"/>
                      </a:lnTo>
                      <a:lnTo>
                        <a:pt x="30" y="1"/>
                      </a:lnTo>
                      <a:lnTo>
                        <a:pt x="32" y="0"/>
                      </a:lnTo>
                      <a:lnTo>
                        <a:pt x="32" y="0"/>
                      </a:lnTo>
                      <a:lnTo>
                        <a:pt x="34" y="0"/>
                      </a:lnTo>
                      <a:lnTo>
                        <a:pt x="34" y="1"/>
                      </a:lnTo>
                      <a:lnTo>
                        <a:pt x="34" y="3"/>
                      </a:lnTo>
                      <a:lnTo>
                        <a:pt x="34" y="5"/>
                      </a:lnTo>
                      <a:lnTo>
                        <a:pt x="34" y="5"/>
                      </a:lnTo>
                      <a:lnTo>
                        <a:pt x="36" y="7"/>
                      </a:lnTo>
                      <a:lnTo>
                        <a:pt x="38" y="9"/>
                      </a:lnTo>
                      <a:lnTo>
                        <a:pt x="40" y="9"/>
                      </a:lnTo>
                      <a:lnTo>
                        <a:pt x="40" y="9"/>
                      </a:lnTo>
                      <a:lnTo>
                        <a:pt x="45"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56">
                  <a:extLst>
                    <a:ext uri="{FF2B5EF4-FFF2-40B4-BE49-F238E27FC236}">
                      <a16:creationId xmlns:a16="http://schemas.microsoft.com/office/drawing/2014/main" id="{E72A6766-8EFB-4254-9F6D-D5692C0A6F2B}"/>
                    </a:ext>
                  </a:extLst>
                </p:cNvPr>
                <p:cNvSpPr>
                  <a:spLocks/>
                </p:cNvSpPr>
                <p:nvPr/>
              </p:nvSpPr>
              <p:spPr bwMode="auto">
                <a:xfrm>
                  <a:off x="1712913" y="2295525"/>
                  <a:ext cx="119062" cy="87313"/>
                </a:xfrm>
                <a:custGeom>
                  <a:avLst/>
                  <a:gdLst>
                    <a:gd name="T0" fmla="*/ 142 w 150"/>
                    <a:gd name="T1" fmla="*/ 43 h 109"/>
                    <a:gd name="T2" fmla="*/ 125 w 150"/>
                    <a:gd name="T3" fmla="*/ 96 h 109"/>
                    <a:gd name="T4" fmla="*/ 45 w 150"/>
                    <a:gd name="T5" fmla="*/ 103 h 109"/>
                    <a:gd name="T6" fmla="*/ 43 w 150"/>
                    <a:gd name="T7" fmla="*/ 99 h 109"/>
                    <a:gd name="T8" fmla="*/ 39 w 150"/>
                    <a:gd name="T9" fmla="*/ 97 h 109"/>
                    <a:gd name="T10" fmla="*/ 37 w 150"/>
                    <a:gd name="T11" fmla="*/ 97 h 109"/>
                    <a:gd name="T12" fmla="*/ 39 w 150"/>
                    <a:gd name="T13" fmla="*/ 90 h 109"/>
                    <a:gd name="T14" fmla="*/ 30 w 150"/>
                    <a:gd name="T15" fmla="*/ 92 h 109"/>
                    <a:gd name="T16" fmla="*/ 30 w 150"/>
                    <a:gd name="T17" fmla="*/ 90 h 109"/>
                    <a:gd name="T18" fmla="*/ 33 w 150"/>
                    <a:gd name="T19" fmla="*/ 88 h 109"/>
                    <a:gd name="T20" fmla="*/ 24 w 150"/>
                    <a:gd name="T21" fmla="*/ 96 h 109"/>
                    <a:gd name="T22" fmla="*/ 22 w 150"/>
                    <a:gd name="T23" fmla="*/ 90 h 109"/>
                    <a:gd name="T24" fmla="*/ 13 w 150"/>
                    <a:gd name="T25" fmla="*/ 86 h 109"/>
                    <a:gd name="T26" fmla="*/ 7 w 150"/>
                    <a:gd name="T27" fmla="*/ 92 h 109"/>
                    <a:gd name="T28" fmla="*/ 7 w 150"/>
                    <a:gd name="T29" fmla="*/ 86 h 109"/>
                    <a:gd name="T30" fmla="*/ 9 w 150"/>
                    <a:gd name="T31" fmla="*/ 86 h 109"/>
                    <a:gd name="T32" fmla="*/ 15 w 150"/>
                    <a:gd name="T33" fmla="*/ 79 h 109"/>
                    <a:gd name="T34" fmla="*/ 15 w 150"/>
                    <a:gd name="T35" fmla="*/ 71 h 109"/>
                    <a:gd name="T36" fmla="*/ 22 w 150"/>
                    <a:gd name="T37" fmla="*/ 66 h 109"/>
                    <a:gd name="T38" fmla="*/ 22 w 150"/>
                    <a:gd name="T39" fmla="*/ 60 h 109"/>
                    <a:gd name="T40" fmla="*/ 30 w 150"/>
                    <a:gd name="T41" fmla="*/ 62 h 109"/>
                    <a:gd name="T42" fmla="*/ 33 w 150"/>
                    <a:gd name="T43" fmla="*/ 54 h 109"/>
                    <a:gd name="T44" fmla="*/ 26 w 150"/>
                    <a:gd name="T45" fmla="*/ 52 h 109"/>
                    <a:gd name="T46" fmla="*/ 30 w 150"/>
                    <a:gd name="T47" fmla="*/ 49 h 109"/>
                    <a:gd name="T48" fmla="*/ 33 w 150"/>
                    <a:gd name="T49" fmla="*/ 43 h 109"/>
                    <a:gd name="T50" fmla="*/ 35 w 150"/>
                    <a:gd name="T51" fmla="*/ 41 h 109"/>
                    <a:gd name="T52" fmla="*/ 39 w 150"/>
                    <a:gd name="T53" fmla="*/ 30 h 109"/>
                    <a:gd name="T54" fmla="*/ 37 w 150"/>
                    <a:gd name="T55" fmla="*/ 21 h 109"/>
                    <a:gd name="T56" fmla="*/ 39 w 150"/>
                    <a:gd name="T57" fmla="*/ 9 h 109"/>
                    <a:gd name="T58" fmla="*/ 37 w 150"/>
                    <a:gd name="T59" fmla="*/ 5 h 109"/>
                    <a:gd name="T60" fmla="*/ 35 w 150"/>
                    <a:gd name="T61" fmla="*/ 11 h 109"/>
                    <a:gd name="T62" fmla="*/ 47 w 150"/>
                    <a:gd name="T63" fmla="*/ 19 h 109"/>
                    <a:gd name="T64" fmla="*/ 39 w 150"/>
                    <a:gd name="T65" fmla="*/ 7 h 109"/>
                    <a:gd name="T66" fmla="*/ 37 w 150"/>
                    <a:gd name="T67" fmla="*/ 0 h 109"/>
                    <a:gd name="T68" fmla="*/ 32 w 150"/>
                    <a:gd name="T69" fmla="*/ 9 h 109"/>
                    <a:gd name="T70" fmla="*/ 32 w 150"/>
                    <a:gd name="T71" fmla="*/ 17 h 109"/>
                    <a:gd name="T72" fmla="*/ 33 w 150"/>
                    <a:gd name="T73" fmla="*/ 30 h 109"/>
                    <a:gd name="T74" fmla="*/ 30 w 150"/>
                    <a:gd name="T75" fmla="*/ 37 h 109"/>
                    <a:gd name="T76" fmla="*/ 28 w 150"/>
                    <a:gd name="T77" fmla="*/ 41 h 109"/>
                    <a:gd name="T78" fmla="*/ 18 w 150"/>
                    <a:gd name="T79" fmla="*/ 52 h 109"/>
                    <a:gd name="T80" fmla="*/ 30 w 150"/>
                    <a:gd name="T81" fmla="*/ 62 h 109"/>
                    <a:gd name="T82" fmla="*/ 26 w 150"/>
                    <a:gd name="T83" fmla="*/ 56 h 109"/>
                    <a:gd name="T84" fmla="*/ 20 w 150"/>
                    <a:gd name="T85" fmla="*/ 54 h 109"/>
                    <a:gd name="T86" fmla="*/ 17 w 150"/>
                    <a:gd name="T87" fmla="*/ 62 h 109"/>
                    <a:gd name="T88" fmla="*/ 9 w 150"/>
                    <a:gd name="T89" fmla="*/ 69 h 109"/>
                    <a:gd name="T90" fmla="*/ 5 w 150"/>
                    <a:gd name="T91" fmla="*/ 79 h 109"/>
                    <a:gd name="T92" fmla="*/ 0 w 150"/>
                    <a:gd name="T93" fmla="*/ 86 h 109"/>
                    <a:gd name="T94" fmla="*/ 3 w 150"/>
                    <a:gd name="T95" fmla="*/ 92 h 109"/>
                    <a:gd name="T96" fmla="*/ 15 w 150"/>
                    <a:gd name="T97" fmla="*/ 94 h 109"/>
                    <a:gd name="T98" fmla="*/ 17 w 150"/>
                    <a:gd name="T99" fmla="*/ 97 h 109"/>
                    <a:gd name="T100" fmla="*/ 28 w 150"/>
                    <a:gd name="T101" fmla="*/ 96 h 109"/>
                    <a:gd name="T102" fmla="*/ 28 w 150"/>
                    <a:gd name="T103" fmla="*/ 88 h 109"/>
                    <a:gd name="T104" fmla="*/ 33 w 150"/>
                    <a:gd name="T105" fmla="*/ 96 h 109"/>
                    <a:gd name="T106" fmla="*/ 37 w 150"/>
                    <a:gd name="T107" fmla="*/ 97 h 109"/>
                    <a:gd name="T108" fmla="*/ 37 w 150"/>
                    <a:gd name="T109" fmla="*/ 92 h 109"/>
                    <a:gd name="T110" fmla="*/ 33 w 150"/>
                    <a:gd name="T111" fmla="*/ 99 h 109"/>
                    <a:gd name="T112" fmla="*/ 43 w 150"/>
                    <a:gd name="T113" fmla="*/ 107 h 109"/>
                    <a:gd name="T114" fmla="*/ 52 w 150"/>
                    <a:gd name="T115" fmla="*/ 103 h 109"/>
                    <a:gd name="T116" fmla="*/ 146 w 150"/>
                    <a:gd name="T117" fmla="*/ 103 h 109"/>
                    <a:gd name="T118" fmla="*/ 150 w 150"/>
                    <a:gd name="T119" fmla="*/ 62 h 109"/>
                    <a:gd name="T120" fmla="*/ 146 w 150"/>
                    <a:gd name="T121"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09">
                      <a:moveTo>
                        <a:pt x="48" y="15"/>
                      </a:moveTo>
                      <a:lnTo>
                        <a:pt x="48" y="19"/>
                      </a:lnTo>
                      <a:lnTo>
                        <a:pt x="48" y="19"/>
                      </a:lnTo>
                      <a:lnTo>
                        <a:pt x="50" y="19"/>
                      </a:lnTo>
                      <a:lnTo>
                        <a:pt x="142" y="19"/>
                      </a:lnTo>
                      <a:lnTo>
                        <a:pt x="142" y="19"/>
                      </a:lnTo>
                      <a:lnTo>
                        <a:pt x="146" y="19"/>
                      </a:lnTo>
                      <a:lnTo>
                        <a:pt x="142" y="19"/>
                      </a:lnTo>
                      <a:lnTo>
                        <a:pt x="142" y="43"/>
                      </a:lnTo>
                      <a:lnTo>
                        <a:pt x="142" y="43"/>
                      </a:lnTo>
                      <a:lnTo>
                        <a:pt x="142" y="62"/>
                      </a:lnTo>
                      <a:lnTo>
                        <a:pt x="146" y="62"/>
                      </a:lnTo>
                      <a:lnTo>
                        <a:pt x="142" y="62"/>
                      </a:lnTo>
                      <a:lnTo>
                        <a:pt x="142" y="81"/>
                      </a:lnTo>
                      <a:lnTo>
                        <a:pt x="142" y="81"/>
                      </a:lnTo>
                      <a:lnTo>
                        <a:pt x="142" y="96"/>
                      </a:lnTo>
                      <a:lnTo>
                        <a:pt x="125" y="96"/>
                      </a:lnTo>
                      <a:lnTo>
                        <a:pt x="125" y="96"/>
                      </a:lnTo>
                      <a:lnTo>
                        <a:pt x="52" y="96"/>
                      </a:lnTo>
                      <a:lnTo>
                        <a:pt x="52" y="96"/>
                      </a:lnTo>
                      <a:lnTo>
                        <a:pt x="48" y="96"/>
                      </a:lnTo>
                      <a:lnTo>
                        <a:pt x="48" y="96"/>
                      </a:lnTo>
                      <a:lnTo>
                        <a:pt x="47" y="97"/>
                      </a:lnTo>
                      <a:lnTo>
                        <a:pt x="45" y="99"/>
                      </a:lnTo>
                      <a:lnTo>
                        <a:pt x="45" y="101"/>
                      </a:lnTo>
                      <a:lnTo>
                        <a:pt x="45" y="103"/>
                      </a:lnTo>
                      <a:lnTo>
                        <a:pt x="45" y="103"/>
                      </a:lnTo>
                      <a:lnTo>
                        <a:pt x="48" y="103"/>
                      </a:lnTo>
                      <a:lnTo>
                        <a:pt x="45" y="101"/>
                      </a:lnTo>
                      <a:lnTo>
                        <a:pt x="45" y="101"/>
                      </a:lnTo>
                      <a:lnTo>
                        <a:pt x="45" y="101"/>
                      </a:lnTo>
                      <a:lnTo>
                        <a:pt x="47" y="105"/>
                      </a:lnTo>
                      <a:lnTo>
                        <a:pt x="47" y="101"/>
                      </a:lnTo>
                      <a:lnTo>
                        <a:pt x="47" y="101"/>
                      </a:lnTo>
                      <a:lnTo>
                        <a:pt x="45" y="101"/>
                      </a:lnTo>
                      <a:lnTo>
                        <a:pt x="43" y="99"/>
                      </a:lnTo>
                      <a:lnTo>
                        <a:pt x="43" y="99"/>
                      </a:lnTo>
                      <a:lnTo>
                        <a:pt x="41" y="97"/>
                      </a:lnTo>
                      <a:lnTo>
                        <a:pt x="41" y="97"/>
                      </a:lnTo>
                      <a:lnTo>
                        <a:pt x="39" y="97"/>
                      </a:lnTo>
                      <a:lnTo>
                        <a:pt x="39" y="97"/>
                      </a:lnTo>
                      <a:lnTo>
                        <a:pt x="37" y="96"/>
                      </a:lnTo>
                      <a:lnTo>
                        <a:pt x="35" y="99"/>
                      </a:lnTo>
                      <a:lnTo>
                        <a:pt x="39" y="99"/>
                      </a:lnTo>
                      <a:lnTo>
                        <a:pt x="39" y="97"/>
                      </a:lnTo>
                      <a:lnTo>
                        <a:pt x="39" y="97"/>
                      </a:lnTo>
                      <a:lnTo>
                        <a:pt x="39" y="96"/>
                      </a:lnTo>
                      <a:lnTo>
                        <a:pt x="39" y="96"/>
                      </a:lnTo>
                      <a:lnTo>
                        <a:pt x="35" y="96"/>
                      </a:lnTo>
                      <a:lnTo>
                        <a:pt x="37" y="97"/>
                      </a:lnTo>
                      <a:lnTo>
                        <a:pt x="37" y="97"/>
                      </a:lnTo>
                      <a:lnTo>
                        <a:pt x="39" y="97"/>
                      </a:lnTo>
                      <a:lnTo>
                        <a:pt x="37" y="94"/>
                      </a:lnTo>
                      <a:lnTo>
                        <a:pt x="37" y="97"/>
                      </a:lnTo>
                      <a:lnTo>
                        <a:pt x="39" y="97"/>
                      </a:lnTo>
                      <a:lnTo>
                        <a:pt x="39" y="97"/>
                      </a:lnTo>
                      <a:lnTo>
                        <a:pt x="39" y="97"/>
                      </a:lnTo>
                      <a:lnTo>
                        <a:pt x="43" y="96"/>
                      </a:lnTo>
                      <a:lnTo>
                        <a:pt x="43" y="96"/>
                      </a:lnTo>
                      <a:lnTo>
                        <a:pt x="41" y="92"/>
                      </a:lnTo>
                      <a:lnTo>
                        <a:pt x="41" y="92"/>
                      </a:lnTo>
                      <a:lnTo>
                        <a:pt x="39" y="90"/>
                      </a:lnTo>
                      <a:lnTo>
                        <a:pt x="39" y="90"/>
                      </a:lnTo>
                      <a:lnTo>
                        <a:pt x="37" y="90"/>
                      </a:lnTo>
                      <a:lnTo>
                        <a:pt x="37" y="90"/>
                      </a:lnTo>
                      <a:lnTo>
                        <a:pt x="37" y="90"/>
                      </a:lnTo>
                      <a:lnTo>
                        <a:pt x="35" y="90"/>
                      </a:lnTo>
                      <a:lnTo>
                        <a:pt x="35" y="88"/>
                      </a:lnTo>
                      <a:lnTo>
                        <a:pt x="33" y="88"/>
                      </a:lnTo>
                      <a:lnTo>
                        <a:pt x="32" y="88"/>
                      </a:lnTo>
                      <a:lnTo>
                        <a:pt x="30" y="90"/>
                      </a:lnTo>
                      <a:lnTo>
                        <a:pt x="30" y="92"/>
                      </a:lnTo>
                      <a:lnTo>
                        <a:pt x="32" y="90"/>
                      </a:lnTo>
                      <a:lnTo>
                        <a:pt x="30" y="90"/>
                      </a:lnTo>
                      <a:lnTo>
                        <a:pt x="30" y="92"/>
                      </a:lnTo>
                      <a:lnTo>
                        <a:pt x="32" y="92"/>
                      </a:lnTo>
                      <a:lnTo>
                        <a:pt x="32" y="90"/>
                      </a:lnTo>
                      <a:lnTo>
                        <a:pt x="28" y="92"/>
                      </a:lnTo>
                      <a:lnTo>
                        <a:pt x="32" y="92"/>
                      </a:lnTo>
                      <a:lnTo>
                        <a:pt x="32" y="92"/>
                      </a:lnTo>
                      <a:lnTo>
                        <a:pt x="30" y="90"/>
                      </a:lnTo>
                      <a:lnTo>
                        <a:pt x="32" y="94"/>
                      </a:lnTo>
                      <a:lnTo>
                        <a:pt x="32" y="94"/>
                      </a:lnTo>
                      <a:lnTo>
                        <a:pt x="30" y="90"/>
                      </a:lnTo>
                      <a:lnTo>
                        <a:pt x="32" y="94"/>
                      </a:lnTo>
                      <a:lnTo>
                        <a:pt x="32" y="94"/>
                      </a:lnTo>
                      <a:lnTo>
                        <a:pt x="32" y="94"/>
                      </a:lnTo>
                      <a:lnTo>
                        <a:pt x="33" y="90"/>
                      </a:lnTo>
                      <a:lnTo>
                        <a:pt x="33" y="88"/>
                      </a:lnTo>
                      <a:lnTo>
                        <a:pt x="33" y="88"/>
                      </a:lnTo>
                      <a:lnTo>
                        <a:pt x="32" y="86"/>
                      </a:lnTo>
                      <a:lnTo>
                        <a:pt x="28" y="86"/>
                      </a:lnTo>
                      <a:lnTo>
                        <a:pt x="28" y="88"/>
                      </a:lnTo>
                      <a:lnTo>
                        <a:pt x="26" y="88"/>
                      </a:lnTo>
                      <a:lnTo>
                        <a:pt x="24" y="92"/>
                      </a:lnTo>
                      <a:lnTo>
                        <a:pt x="22" y="92"/>
                      </a:lnTo>
                      <a:lnTo>
                        <a:pt x="22" y="92"/>
                      </a:lnTo>
                      <a:lnTo>
                        <a:pt x="22" y="92"/>
                      </a:lnTo>
                      <a:lnTo>
                        <a:pt x="24" y="96"/>
                      </a:lnTo>
                      <a:lnTo>
                        <a:pt x="24" y="92"/>
                      </a:lnTo>
                      <a:lnTo>
                        <a:pt x="22" y="92"/>
                      </a:lnTo>
                      <a:lnTo>
                        <a:pt x="20" y="92"/>
                      </a:lnTo>
                      <a:lnTo>
                        <a:pt x="18" y="94"/>
                      </a:lnTo>
                      <a:lnTo>
                        <a:pt x="20" y="96"/>
                      </a:lnTo>
                      <a:lnTo>
                        <a:pt x="22" y="94"/>
                      </a:lnTo>
                      <a:lnTo>
                        <a:pt x="22" y="94"/>
                      </a:lnTo>
                      <a:lnTo>
                        <a:pt x="22" y="92"/>
                      </a:lnTo>
                      <a:lnTo>
                        <a:pt x="22" y="90"/>
                      </a:lnTo>
                      <a:lnTo>
                        <a:pt x="20" y="90"/>
                      </a:lnTo>
                      <a:lnTo>
                        <a:pt x="20" y="88"/>
                      </a:lnTo>
                      <a:lnTo>
                        <a:pt x="20" y="88"/>
                      </a:lnTo>
                      <a:lnTo>
                        <a:pt x="18" y="88"/>
                      </a:lnTo>
                      <a:lnTo>
                        <a:pt x="17" y="86"/>
                      </a:lnTo>
                      <a:lnTo>
                        <a:pt x="17" y="86"/>
                      </a:lnTo>
                      <a:lnTo>
                        <a:pt x="15" y="86"/>
                      </a:lnTo>
                      <a:lnTo>
                        <a:pt x="13" y="86"/>
                      </a:lnTo>
                      <a:lnTo>
                        <a:pt x="13" y="86"/>
                      </a:lnTo>
                      <a:lnTo>
                        <a:pt x="13" y="86"/>
                      </a:lnTo>
                      <a:lnTo>
                        <a:pt x="11" y="88"/>
                      </a:lnTo>
                      <a:lnTo>
                        <a:pt x="9" y="88"/>
                      </a:lnTo>
                      <a:lnTo>
                        <a:pt x="7" y="88"/>
                      </a:lnTo>
                      <a:lnTo>
                        <a:pt x="7" y="88"/>
                      </a:lnTo>
                      <a:lnTo>
                        <a:pt x="7" y="92"/>
                      </a:lnTo>
                      <a:lnTo>
                        <a:pt x="9" y="88"/>
                      </a:lnTo>
                      <a:lnTo>
                        <a:pt x="9" y="88"/>
                      </a:lnTo>
                      <a:lnTo>
                        <a:pt x="7" y="92"/>
                      </a:lnTo>
                      <a:lnTo>
                        <a:pt x="9" y="90"/>
                      </a:lnTo>
                      <a:lnTo>
                        <a:pt x="7" y="88"/>
                      </a:lnTo>
                      <a:lnTo>
                        <a:pt x="7" y="86"/>
                      </a:lnTo>
                      <a:lnTo>
                        <a:pt x="7" y="86"/>
                      </a:lnTo>
                      <a:lnTo>
                        <a:pt x="5" y="90"/>
                      </a:lnTo>
                      <a:lnTo>
                        <a:pt x="7" y="90"/>
                      </a:lnTo>
                      <a:lnTo>
                        <a:pt x="7" y="88"/>
                      </a:lnTo>
                      <a:lnTo>
                        <a:pt x="7" y="86"/>
                      </a:lnTo>
                      <a:lnTo>
                        <a:pt x="7" y="86"/>
                      </a:lnTo>
                      <a:lnTo>
                        <a:pt x="7" y="84"/>
                      </a:lnTo>
                      <a:lnTo>
                        <a:pt x="3" y="86"/>
                      </a:lnTo>
                      <a:lnTo>
                        <a:pt x="5" y="90"/>
                      </a:lnTo>
                      <a:lnTo>
                        <a:pt x="5" y="88"/>
                      </a:lnTo>
                      <a:lnTo>
                        <a:pt x="7" y="88"/>
                      </a:lnTo>
                      <a:lnTo>
                        <a:pt x="7" y="88"/>
                      </a:lnTo>
                      <a:lnTo>
                        <a:pt x="9" y="86"/>
                      </a:lnTo>
                      <a:lnTo>
                        <a:pt x="9" y="86"/>
                      </a:lnTo>
                      <a:lnTo>
                        <a:pt x="9" y="86"/>
                      </a:lnTo>
                      <a:lnTo>
                        <a:pt x="11" y="82"/>
                      </a:lnTo>
                      <a:lnTo>
                        <a:pt x="11" y="81"/>
                      </a:lnTo>
                      <a:lnTo>
                        <a:pt x="7" y="79"/>
                      </a:lnTo>
                      <a:lnTo>
                        <a:pt x="9" y="82"/>
                      </a:lnTo>
                      <a:lnTo>
                        <a:pt x="11" y="81"/>
                      </a:lnTo>
                      <a:lnTo>
                        <a:pt x="11" y="81"/>
                      </a:lnTo>
                      <a:lnTo>
                        <a:pt x="13" y="81"/>
                      </a:lnTo>
                      <a:lnTo>
                        <a:pt x="13" y="79"/>
                      </a:lnTo>
                      <a:lnTo>
                        <a:pt x="15" y="79"/>
                      </a:lnTo>
                      <a:lnTo>
                        <a:pt x="15" y="77"/>
                      </a:lnTo>
                      <a:lnTo>
                        <a:pt x="15" y="75"/>
                      </a:lnTo>
                      <a:lnTo>
                        <a:pt x="15" y="75"/>
                      </a:lnTo>
                      <a:lnTo>
                        <a:pt x="15" y="73"/>
                      </a:lnTo>
                      <a:lnTo>
                        <a:pt x="15" y="71"/>
                      </a:lnTo>
                      <a:lnTo>
                        <a:pt x="15" y="71"/>
                      </a:lnTo>
                      <a:lnTo>
                        <a:pt x="13" y="69"/>
                      </a:lnTo>
                      <a:lnTo>
                        <a:pt x="13" y="73"/>
                      </a:lnTo>
                      <a:lnTo>
                        <a:pt x="15" y="71"/>
                      </a:lnTo>
                      <a:lnTo>
                        <a:pt x="17" y="71"/>
                      </a:lnTo>
                      <a:lnTo>
                        <a:pt x="18" y="69"/>
                      </a:lnTo>
                      <a:lnTo>
                        <a:pt x="20" y="67"/>
                      </a:lnTo>
                      <a:lnTo>
                        <a:pt x="20" y="67"/>
                      </a:lnTo>
                      <a:lnTo>
                        <a:pt x="20" y="67"/>
                      </a:lnTo>
                      <a:lnTo>
                        <a:pt x="22" y="66"/>
                      </a:lnTo>
                      <a:lnTo>
                        <a:pt x="22" y="66"/>
                      </a:lnTo>
                      <a:lnTo>
                        <a:pt x="22" y="66"/>
                      </a:lnTo>
                      <a:lnTo>
                        <a:pt x="22" y="66"/>
                      </a:lnTo>
                      <a:lnTo>
                        <a:pt x="22" y="64"/>
                      </a:lnTo>
                      <a:lnTo>
                        <a:pt x="22" y="62"/>
                      </a:lnTo>
                      <a:lnTo>
                        <a:pt x="18" y="62"/>
                      </a:lnTo>
                      <a:lnTo>
                        <a:pt x="22" y="64"/>
                      </a:lnTo>
                      <a:lnTo>
                        <a:pt x="24" y="60"/>
                      </a:lnTo>
                      <a:lnTo>
                        <a:pt x="24" y="60"/>
                      </a:lnTo>
                      <a:lnTo>
                        <a:pt x="22" y="58"/>
                      </a:lnTo>
                      <a:lnTo>
                        <a:pt x="22" y="60"/>
                      </a:lnTo>
                      <a:lnTo>
                        <a:pt x="22" y="60"/>
                      </a:lnTo>
                      <a:lnTo>
                        <a:pt x="24" y="58"/>
                      </a:lnTo>
                      <a:lnTo>
                        <a:pt x="20" y="60"/>
                      </a:lnTo>
                      <a:lnTo>
                        <a:pt x="22" y="60"/>
                      </a:lnTo>
                      <a:lnTo>
                        <a:pt x="22" y="60"/>
                      </a:lnTo>
                      <a:lnTo>
                        <a:pt x="24" y="62"/>
                      </a:lnTo>
                      <a:lnTo>
                        <a:pt x="24" y="62"/>
                      </a:lnTo>
                      <a:lnTo>
                        <a:pt x="26" y="62"/>
                      </a:lnTo>
                      <a:lnTo>
                        <a:pt x="28" y="62"/>
                      </a:lnTo>
                      <a:lnTo>
                        <a:pt x="30" y="62"/>
                      </a:lnTo>
                      <a:lnTo>
                        <a:pt x="30" y="62"/>
                      </a:lnTo>
                      <a:lnTo>
                        <a:pt x="32" y="62"/>
                      </a:lnTo>
                      <a:lnTo>
                        <a:pt x="32" y="60"/>
                      </a:lnTo>
                      <a:lnTo>
                        <a:pt x="33" y="60"/>
                      </a:lnTo>
                      <a:lnTo>
                        <a:pt x="33" y="60"/>
                      </a:lnTo>
                      <a:lnTo>
                        <a:pt x="35" y="58"/>
                      </a:lnTo>
                      <a:lnTo>
                        <a:pt x="35" y="56"/>
                      </a:lnTo>
                      <a:lnTo>
                        <a:pt x="35" y="56"/>
                      </a:lnTo>
                      <a:lnTo>
                        <a:pt x="33" y="54"/>
                      </a:lnTo>
                      <a:lnTo>
                        <a:pt x="32" y="52"/>
                      </a:lnTo>
                      <a:lnTo>
                        <a:pt x="30" y="52"/>
                      </a:lnTo>
                      <a:lnTo>
                        <a:pt x="30" y="52"/>
                      </a:lnTo>
                      <a:lnTo>
                        <a:pt x="28" y="54"/>
                      </a:lnTo>
                      <a:lnTo>
                        <a:pt x="26" y="56"/>
                      </a:lnTo>
                      <a:lnTo>
                        <a:pt x="28" y="58"/>
                      </a:lnTo>
                      <a:lnTo>
                        <a:pt x="28" y="56"/>
                      </a:lnTo>
                      <a:lnTo>
                        <a:pt x="28" y="56"/>
                      </a:lnTo>
                      <a:lnTo>
                        <a:pt x="26" y="52"/>
                      </a:lnTo>
                      <a:lnTo>
                        <a:pt x="26" y="52"/>
                      </a:lnTo>
                      <a:lnTo>
                        <a:pt x="26" y="52"/>
                      </a:lnTo>
                      <a:lnTo>
                        <a:pt x="22" y="51"/>
                      </a:lnTo>
                      <a:lnTo>
                        <a:pt x="26" y="54"/>
                      </a:lnTo>
                      <a:lnTo>
                        <a:pt x="30" y="49"/>
                      </a:lnTo>
                      <a:lnTo>
                        <a:pt x="30" y="49"/>
                      </a:lnTo>
                      <a:lnTo>
                        <a:pt x="30" y="49"/>
                      </a:lnTo>
                      <a:lnTo>
                        <a:pt x="30" y="49"/>
                      </a:lnTo>
                      <a:lnTo>
                        <a:pt x="30" y="49"/>
                      </a:lnTo>
                      <a:lnTo>
                        <a:pt x="32" y="47"/>
                      </a:lnTo>
                      <a:lnTo>
                        <a:pt x="32" y="47"/>
                      </a:lnTo>
                      <a:lnTo>
                        <a:pt x="28" y="45"/>
                      </a:lnTo>
                      <a:lnTo>
                        <a:pt x="30" y="49"/>
                      </a:lnTo>
                      <a:lnTo>
                        <a:pt x="32" y="47"/>
                      </a:lnTo>
                      <a:lnTo>
                        <a:pt x="32" y="47"/>
                      </a:lnTo>
                      <a:lnTo>
                        <a:pt x="33" y="47"/>
                      </a:lnTo>
                      <a:lnTo>
                        <a:pt x="33" y="45"/>
                      </a:lnTo>
                      <a:lnTo>
                        <a:pt x="33" y="43"/>
                      </a:lnTo>
                      <a:lnTo>
                        <a:pt x="33" y="43"/>
                      </a:lnTo>
                      <a:lnTo>
                        <a:pt x="35" y="43"/>
                      </a:lnTo>
                      <a:lnTo>
                        <a:pt x="35" y="43"/>
                      </a:lnTo>
                      <a:lnTo>
                        <a:pt x="35" y="41"/>
                      </a:lnTo>
                      <a:lnTo>
                        <a:pt x="35" y="41"/>
                      </a:lnTo>
                      <a:lnTo>
                        <a:pt x="35" y="39"/>
                      </a:lnTo>
                      <a:lnTo>
                        <a:pt x="33" y="39"/>
                      </a:lnTo>
                      <a:lnTo>
                        <a:pt x="35" y="41"/>
                      </a:lnTo>
                      <a:lnTo>
                        <a:pt x="35" y="41"/>
                      </a:lnTo>
                      <a:lnTo>
                        <a:pt x="35" y="39"/>
                      </a:lnTo>
                      <a:lnTo>
                        <a:pt x="37" y="37"/>
                      </a:lnTo>
                      <a:lnTo>
                        <a:pt x="33" y="37"/>
                      </a:lnTo>
                      <a:lnTo>
                        <a:pt x="35" y="39"/>
                      </a:lnTo>
                      <a:lnTo>
                        <a:pt x="37" y="37"/>
                      </a:lnTo>
                      <a:lnTo>
                        <a:pt x="39" y="36"/>
                      </a:lnTo>
                      <a:lnTo>
                        <a:pt x="39" y="34"/>
                      </a:lnTo>
                      <a:lnTo>
                        <a:pt x="39" y="32"/>
                      </a:lnTo>
                      <a:lnTo>
                        <a:pt x="39" y="30"/>
                      </a:lnTo>
                      <a:lnTo>
                        <a:pt x="39" y="28"/>
                      </a:lnTo>
                      <a:lnTo>
                        <a:pt x="37" y="22"/>
                      </a:lnTo>
                      <a:lnTo>
                        <a:pt x="37" y="22"/>
                      </a:lnTo>
                      <a:lnTo>
                        <a:pt x="37" y="21"/>
                      </a:lnTo>
                      <a:lnTo>
                        <a:pt x="37" y="21"/>
                      </a:lnTo>
                      <a:lnTo>
                        <a:pt x="37" y="21"/>
                      </a:lnTo>
                      <a:lnTo>
                        <a:pt x="33" y="22"/>
                      </a:lnTo>
                      <a:lnTo>
                        <a:pt x="37" y="22"/>
                      </a:lnTo>
                      <a:lnTo>
                        <a:pt x="37" y="21"/>
                      </a:lnTo>
                      <a:lnTo>
                        <a:pt x="33" y="21"/>
                      </a:lnTo>
                      <a:lnTo>
                        <a:pt x="35" y="22"/>
                      </a:lnTo>
                      <a:lnTo>
                        <a:pt x="37" y="22"/>
                      </a:lnTo>
                      <a:lnTo>
                        <a:pt x="37" y="21"/>
                      </a:lnTo>
                      <a:lnTo>
                        <a:pt x="37" y="21"/>
                      </a:lnTo>
                      <a:lnTo>
                        <a:pt x="37" y="19"/>
                      </a:lnTo>
                      <a:lnTo>
                        <a:pt x="37" y="19"/>
                      </a:lnTo>
                      <a:lnTo>
                        <a:pt x="39" y="9"/>
                      </a:lnTo>
                      <a:lnTo>
                        <a:pt x="39" y="9"/>
                      </a:lnTo>
                      <a:lnTo>
                        <a:pt x="37" y="7"/>
                      </a:lnTo>
                      <a:lnTo>
                        <a:pt x="37" y="7"/>
                      </a:lnTo>
                      <a:lnTo>
                        <a:pt x="37" y="5"/>
                      </a:lnTo>
                      <a:lnTo>
                        <a:pt x="37" y="5"/>
                      </a:lnTo>
                      <a:lnTo>
                        <a:pt x="37" y="4"/>
                      </a:lnTo>
                      <a:lnTo>
                        <a:pt x="33" y="5"/>
                      </a:lnTo>
                      <a:lnTo>
                        <a:pt x="35" y="7"/>
                      </a:lnTo>
                      <a:lnTo>
                        <a:pt x="37" y="7"/>
                      </a:lnTo>
                      <a:lnTo>
                        <a:pt x="37" y="5"/>
                      </a:lnTo>
                      <a:lnTo>
                        <a:pt x="35" y="4"/>
                      </a:lnTo>
                      <a:lnTo>
                        <a:pt x="33" y="5"/>
                      </a:lnTo>
                      <a:lnTo>
                        <a:pt x="33" y="5"/>
                      </a:lnTo>
                      <a:lnTo>
                        <a:pt x="33" y="5"/>
                      </a:lnTo>
                      <a:lnTo>
                        <a:pt x="33" y="7"/>
                      </a:lnTo>
                      <a:lnTo>
                        <a:pt x="33" y="7"/>
                      </a:lnTo>
                      <a:lnTo>
                        <a:pt x="33" y="9"/>
                      </a:lnTo>
                      <a:lnTo>
                        <a:pt x="33" y="11"/>
                      </a:lnTo>
                      <a:lnTo>
                        <a:pt x="35" y="11"/>
                      </a:lnTo>
                      <a:lnTo>
                        <a:pt x="35" y="13"/>
                      </a:lnTo>
                      <a:lnTo>
                        <a:pt x="37" y="13"/>
                      </a:lnTo>
                      <a:lnTo>
                        <a:pt x="37" y="15"/>
                      </a:lnTo>
                      <a:lnTo>
                        <a:pt x="39" y="15"/>
                      </a:lnTo>
                      <a:lnTo>
                        <a:pt x="39" y="15"/>
                      </a:lnTo>
                      <a:lnTo>
                        <a:pt x="41" y="17"/>
                      </a:lnTo>
                      <a:lnTo>
                        <a:pt x="41" y="17"/>
                      </a:lnTo>
                      <a:lnTo>
                        <a:pt x="43" y="17"/>
                      </a:lnTo>
                      <a:lnTo>
                        <a:pt x="47" y="19"/>
                      </a:lnTo>
                      <a:lnTo>
                        <a:pt x="48" y="19"/>
                      </a:lnTo>
                      <a:lnTo>
                        <a:pt x="48" y="15"/>
                      </a:lnTo>
                      <a:lnTo>
                        <a:pt x="50" y="13"/>
                      </a:lnTo>
                      <a:lnTo>
                        <a:pt x="45" y="11"/>
                      </a:lnTo>
                      <a:lnTo>
                        <a:pt x="45" y="9"/>
                      </a:lnTo>
                      <a:lnTo>
                        <a:pt x="43" y="9"/>
                      </a:lnTo>
                      <a:lnTo>
                        <a:pt x="43" y="9"/>
                      </a:lnTo>
                      <a:lnTo>
                        <a:pt x="41" y="9"/>
                      </a:lnTo>
                      <a:lnTo>
                        <a:pt x="39" y="7"/>
                      </a:lnTo>
                      <a:lnTo>
                        <a:pt x="39" y="7"/>
                      </a:lnTo>
                      <a:lnTo>
                        <a:pt x="39" y="7"/>
                      </a:lnTo>
                      <a:lnTo>
                        <a:pt x="39" y="5"/>
                      </a:lnTo>
                      <a:lnTo>
                        <a:pt x="39" y="5"/>
                      </a:lnTo>
                      <a:lnTo>
                        <a:pt x="39" y="4"/>
                      </a:lnTo>
                      <a:lnTo>
                        <a:pt x="39" y="4"/>
                      </a:lnTo>
                      <a:lnTo>
                        <a:pt x="39" y="2"/>
                      </a:lnTo>
                      <a:lnTo>
                        <a:pt x="39" y="2"/>
                      </a:lnTo>
                      <a:lnTo>
                        <a:pt x="37" y="0"/>
                      </a:lnTo>
                      <a:lnTo>
                        <a:pt x="37" y="0"/>
                      </a:lnTo>
                      <a:lnTo>
                        <a:pt x="33" y="0"/>
                      </a:lnTo>
                      <a:lnTo>
                        <a:pt x="33" y="2"/>
                      </a:lnTo>
                      <a:lnTo>
                        <a:pt x="32" y="2"/>
                      </a:lnTo>
                      <a:lnTo>
                        <a:pt x="32" y="4"/>
                      </a:lnTo>
                      <a:lnTo>
                        <a:pt x="32" y="4"/>
                      </a:lnTo>
                      <a:lnTo>
                        <a:pt x="30" y="7"/>
                      </a:lnTo>
                      <a:lnTo>
                        <a:pt x="32" y="9"/>
                      </a:lnTo>
                      <a:lnTo>
                        <a:pt x="32" y="9"/>
                      </a:lnTo>
                      <a:lnTo>
                        <a:pt x="32" y="9"/>
                      </a:lnTo>
                      <a:lnTo>
                        <a:pt x="32" y="19"/>
                      </a:lnTo>
                      <a:lnTo>
                        <a:pt x="32" y="19"/>
                      </a:lnTo>
                      <a:lnTo>
                        <a:pt x="32" y="19"/>
                      </a:lnTo>
                      <a:lnTo>
                        <a:pt x="33" y="19"/>
                      </a:lnTo>
                      <a:lnTo>
                        <a:pt x="32" y="19"/>
                      </a:lnTo>
                      <a:lnTo>
                        <a:pt x="32" y="19"/>
                      </a:lnTo>
                      <a:lnTo>
                        <a:pt x="33" y="21"/>
                      </a:lnTo>
                      <a:lnTo>
                        <a:pt x="32" y="17"/>
                      </a:lnTo>
                      <a:lnTo>
                        <a:pt x="32" y="19"/>
                      </a:lnTo>
                      <a:lnTo>
                        <a:pt x="32" y="19"/>
                      </a:lnTo>
                      <a:lnTo>
                        <a:pt x="30" y="21"/>
                      </a:lnTo>
                      <a:lnTo>
                        <a:pt x="30" y="22"/>
                      </a:lnTo>
                      <a:lnTo>
                        <a:pt x="30" y="22"/>
                      </a:lnTo>
                      <a:lnTo>
                        <a:pt x="32" y="24"/>
                      </a:lnTo>
                      <a:lnTo>
                        <a:pt x="32" y="24"/>
                      </a:lnTo>
                      <a:lnTo>
                        <a:pt x="32" y="24"/>
                      </a:lnTo>
                      <a:lnTo>
                        <a:pt x="33" y="30"/>
                      </a:lnTo>
                      <a:lnTo>
                        <a:pt x="33" y="32"/>
                      </a:lnTo>
                      <a:lnTo>
                        <a:pt x="33" y="34"/>
                      </a:lnTo>
                      <a:lnTo>
                        <a:pt x="32" y="36"/>
                      </a:lnTo>
                      <a:lnTo>
                        <a:pt x="30" y="36"/>
                      </a:lnTo>
                      <a:lnTo>
                        <a:pt x="30" y="37"/>
                      </a:lnTo>
                      <a:lnTo>
                        <a:pt x="33" y="37"/>
                      </a:lnTo>
                      <a:lnTo>
                        <a:pt x="30" y="36"/>
                      </a:lnTo>
                      <a:lnTo>
                        <a:pt x="30" y="36"/>
                      </a:lnTo>
                      <a:lnTo>
                        <a:pt x="30" y="37"/>
                      </a:lnTo>
                      <a:lnTo>
                        <a:pt x="30" y="37"/>
                      </a:lnTo>
                      <a:lnTo>
                        <a:pt x="30" y="39"/>
                      </a:lnTo>
                      <a:lnTo>
                        <a:pt x="30" y="39"/>
                      </a:lnTo>
                      <a:lnTo>
                        <a:pt x="28" y="39"/>
                      </a:lnTo>
                      <a:lnTo>
                        <a:pt x="32" y="41"/>
                      </a:lnTo>
                      <a:lnTo>
                        <a:pt x="30" y="39"/>
                      </a:lnTo>
                      <a:lnTo>
                        <a:pt x="28" y="39"/>
                      </a:lnTo>
                      <a:lnTo>
                        <a:pt x="28" y="41"/>
                      </a:lnTo>
                      <a:lnTo>
                        <a:pt x="28" y="41"/>
                      </a:lnTo>
                      <a:lnTo>
                        <a:pt x="28" y="41"/>
                      </a:lnTo>
                      <a:lnTo>
                        <a:pt x="26" y="43"/>
                      </a:lnTo>
                      <a:lnTo>
                        <a:pt x="24" y="45"/>
                      </a:lnTo>
                      <a:lnTo>
                        <a:pt x="24" y="45"/>
                      </a:lnTo>
                      <a:lnTo>
                        <a:pt x="24" y="45"/>
                      </a:lnTo>
                      <a:lnTo>
                        <a:pt x="24" y="45"/>
                      </a:lnTo>
                      <a:lnTo>
                        <a:pt x="20" y="49"/>
                      </a:lnTo>
                      <a:lnTo>
                        <a:pt x="20" y="51"/>
                      </a:lnTo>
                      <a:lnTo>
                        <a:pt x="18" y="52"/>
                      </a:lnTo>
                      <a:lnTo>
                        <a:pt x="18" y="52"/>
                      </a:lnTo>
                      <a:lnTo>
                        <a:pt x="18" y="54"/>
                      </a:lnTo>
                      <a:lnTo>
                        <a:pt x="20" y="56"/>
                      </a:lnTo>
                      <a:lnTo>
                        <a:pt x="20" y="58"/>
                      </a:lnTo>
                      <a:lnTo>
                        <a:pt x="24" y="60"/>
                      </a:lnTo>
                      <a:lnTo>
                        <a:pt x="26" y="62"/>
                      </a:lnTo>
                      <a:lnTo>
                        <a:pt x="28" y="62"/>
                      </a:lnTo>
                      <a:lnTo>
                        <a:pt x="28" y="62"/>
                      </a:lnTo>
                      <a:lnTo>
                        <a:pt x="30" y="62"/>
                      </a:lnTo>
                      <a:lnTo>
                        <a:pt x="32" y="60"/>
                      </a:lnTo>
                      <a:lnTo>
                        <a:pt x="32" y="60"/>
                      </a:lnTo>
                      <a:lnTo>
                        <a:pt x="32" y="56"/>
                      </a:lnTo>
                      <a:lnTo>
                        <a:pt x="30" y="54"/>
                      </a:lnTo>
                      <a:lnTo>
                        <a:pt x="30" y="54"/>
                      </a:lnTo>
                      <a:lnTo>
                        <a:pt x="30" y="54"/>
                      </a:lnTo>
                      <a:lnTo>
                        <a:pt x="28" y="54"/>
                      </a:lnTo>
                      <a:lnTo>
                        <a:pt x="26" y="56"/>
                      </a:lnTo>
                      <a:lnTo>
                        <a:pt x="26" y="56"/>
                      </a:lnTo>
                      <a:lnTo>
                        <a:pt x="26" y="56"/>
                      </a:lnTo>
                      <a:lnTo>
                        <a:pt x="24" y="58"/>
                      </a:lnTo>
                      <a:lnTo>
                        <a:pt x="28" y="56"/>
                      </a:lnTo>
                      <a:lnTo>
                        <a:pt x="26" y="56"/>
                      </a:lnTo>
                      <a:lnTo>
                        <a:pt x="26" y="56"/>
                      </a:lnTo>
                      <a:lnTo>
                        <a:pt x="24" y="54"/>
                      </a:lnTo>
                      <a:lnTo>
                        <a:pt x="24" y="54"/>
                      </a:lnTo>
                      <a:lnTo>
                        <a:pt x="24" y="54"/>
                      </a:lnTo>
                      <a:lnTo>
                        <a:pt x="20" y="54"/>
                      </a:lnTo>
                      <a:lnTo>
                        <a:pt x="18" y="56"/>
                      </a:lnTo>
                      <a:lnTo>
                        <a:pt x="18" y="56"/>
                      </a:lnTo>
                      <a:lnTo>
                        <a:pt x="17" y="62"/>
                      </a:lnTo>
                      <a:lnTo>
                        <a:pt x="17" y="62"/>
                      </a:lnTo>
                      <a:lnTo>
                        <a:pt x="17" y="64"/>
                      </a:lnTo>
                      <a:lnTo>
                        <a:pt x="18" y="64"/>
                      </a:lnTo>
                      <a:lnTo>
                        <a:pt x="17" y="62"/>
                      </a:lnTo>
                      <a:lnTo>
                        <a:pt x="17" y="62"/>
                      </a:lnTo>
                      <a:lnTo>
                        <a:pt x="17" y="62"/>
                      </a:lnTo>
                      <a:lnTo>
                        <a:pt x="15" y="64"/>
                      </a:lnTo>
                      <a:lnTo>
                        <a:pt x="18" y="64"/>
                      </a:lnTo>
                      <a:lnTo>
                        <a:pt x="17" y="62"/>
                      </a:lnTo>
                      <a:lnTo>
                        <a:pt x="17" y="62"/>
                      </a:lnTo>
                      <a:lnTo>
                        <a:pt x="15" y="64"/>
                      </a:lnTo>
                      <a:lnTo>
                        <a:pt x="15" y="64"/>
                      </a:lnTo>
                      <a:lnTo>
                        <a:pt x="13" y="66"/>
                      </a:lnTo>
                      <a:lnTo>
                        <a:pt x="11" y="67"/>
                      </a:lnTo>
                      <a:lnTo>
                        <a:pt x="9" y="69"/>
                      </a:lnTo>
                      <a:lnTo>
                        <a:pt x="9" y="69"/>
                      </a:lnTo>
                      <a:lnTo>
                        <a:pt x="9" y="71"/>
                      </a:lnTo>
                      <a:lnTo>
                        <a:pt x="9" y="73"/>
                      </a:lnTo>
                      <a:lnTo>
                        <a:pt x="9" y="73"/>
                      </a:lnTo>
                      <a:lnTo>
                        <a:pt x="7" y="75"/>
                      </a:lnTo>
                      <a:lnTo>
                        <a:pt x="7" y="75"/>
                      </a:lnTo>
                      <a:lnTo>
                        <a:pt x="7" y="77"/>
                      </a:lnTo>
                      <a:lnTo>
                        <a:pt x="5" y="77"/>
                      </a:lnTo>
                      <a:lnTo>
                        <a:pt x="5" y="79"/>
                      </a:lnTo>
                      <a:lnTo>
                        <a:pt x="3" y="79"/>
                      </a:lnTo>
                      <a:lnTo>
                        <a:pt x="3" y="79"/>
                      </a:lnTo>
                      <a:lnTo>
                        <a:pt x="3" y="82"/>
                      </a:lnTo>
                      <a:lnTo>
                        <a:pt x="3" y="82"/>
                      </a:lnTo>
                      <a:lnTo>
                        <a:pt x="3" y="82"/>
                      </a:lnTo>
                      <a:lnTo>
                        <a:pt x="2" y="84"/>
                      </a:lnTo>
                      <a:lnTo>
                        <a:pt x="2" y="84"/>
                      </a:lnTo>
                      <a:lnTo>
                        <a:pt x="0" y="86"/>
                      </a:lnTo>
                      <a:lnTo>
                        <a:pt x="0" y="86"/>
                      </a:lnTo>
                      <a:lnTo>
                        <a:pt x="2" y="88"/>
                      </a:lnTo>
                      <a:lnTo>
                        <a:pt x="2" y="90"/>
                      </a:lnTo>
                      <a:lnTo>
                        <a:pt x="2" y="90"/>
                      </a:lnTo>
                      <a:lnTo>
                        <a:pt x="5" y="88"/>
                      </a:lnTo>
                      <a:lnTo>
                        <a:pt x="2" y="88"/>
                      </a:lnTo>
                      <a:lnTo>
                        <a:pt x="2" y="90"/>
                      </a:lnTo>
                      <a:lnTo>
                        <a:pt x="2" y="90"/>
                      </a:lnTo>
                      <a:lnTo>
                        <a:pt x="3" y="92"/>
                      </a:lnTo>
                      <a:lnTo>
                        <a:pt x="3" y="92"/>
                      </a:lnTo>
                      <a:lnTo>
                        <a:pt x="5" y="94"/>
                      </a:lnTo>
                      <a:lnTo>
                        <a:pt x="5" y="94"/>
                      </a:lnTo>
                      <a:lnTo>
                        <a:pt x="5" y="96"/>
                      </a:lnTo>
                      <a:lnTo>
                        <a:pt x="7" y="96"/>
                      </a:lnTo>
                      <a:lnTo>
                        <a:pt x="9" y="96"/>
                      </a:lnTo>
                      <a:lnTo>
                        <a:pt x="11" y="94"/>
                      </a:lnTo>
                      <a:lnTo>
                        <a:pt x="13" y="94"/>
                      </a:lnTo>
                      <a:lnTo>
                        <a:pt x="13" y="94"/>
                      </a:lnTo>
                      <a:lnTo>
                        <a:pt x="15" y="94"/>
                      </a:lnTo>
                      <a:lnTo>
                        <a:pt x="15" y="94"/>
                      </a:lnTo>
                      <a:lnTo>
                        <a:pt x="17" y="92"/>
                      </a:lnTo>
                      <a:lnTo>
                        <a:pt x="15" y="90"/>
                      </a:lnTo>
                      <a:lnTo>
                        <a:pt x="13" y="92"/>
                      </a:lnTo>
                      <a:lnTo>
                        <a:pt x="15" y="94"/>
                      </a:lnTo>
                      <a:lnTo>
                        <a:pt x="15" y="94"/>
                      </a:lnTo>
                      <a:lnTo>
                        <a:pt x="17" y="94"/>
                      </a:lnTo>
                      <a:lnTo>
                        <a:pt x="17" y="97"/>
                      </a:lnTo>
                      <a:lnTo>
                        <a:pt x="17" y="97"/>
                      </a:lnTo>
                      <a:lnTo>
                        <a:pt x="18" y="97"/>
                      </a:lnTo>
                      <a:lnTo>
                        <a:pt x="18" y="97"/>
                      </a:lnTo>
                      <a:lnTo>
                        <a:pt x="20" y="99"/>
                      </a:lnTo>
                      <a:lnTo>
                        <a:pt x="22" y="99"/>
                      </a:lnTo>
                      <a:lnTo>
                        <a:pt x="24" y="99"/>
                      </a:lnTo>
                      <a:lnTo>
                        <a:pt x="26" y="97"/>
                      </a:lnTo>
                      <a:lnTo>
                        <a:pt x="26" y="97"/>
                      </a:lnTo>
                      <a:lnTo>
                        <a:pt x="28" y="97"/>
                      </a:lnTo>
                      <a:lnTo>
                        <a:pt x="28" y="96"/>
                      </a:lnTo>
                      <a:lnTo>
                        <a:pt x="28" y="96"/>
                      </a:lnTo>
                      <a:lnTo>
                        <a:pt x="30" y="94"/>
                      </a:lnTo>
                      <a:lnTo>
                        <a:pt x="32" y="94"/>
                      </a:lnTo>
                      <a:lnTo>
                        <a:pt x="30" y="90"/>
                      </a:lnTo>
                      <a:lnTo>
                        <a:pt x="28" y="88"/>
                      </a:lnTo>
                      <a:lnTo>
                        <a:pt x="28" y="88"/>
                      </a:lnTo>
                      <a:lnTo>
                        <a:pt x="28" y="88"/>
                      </a:lnTo>
                      <a:lnTo>
                        <a:pt x="28" y="88"/>
                      </a:lnTo>
                      <a:lnTo>
                        <a:pt x="28" y="88"/>
                      </a:lnTo>
                      <a:lnTo>
                        <a:pt x="26" y="90"/>
                      </a:lnTo>
                      <a:lnTo>
                        <a:pt x="26" y="90"/>
                      </a:lnTo>
                      <a:lnTo>
                        <a:pt x="26" y="92"/>
                      </a:lnTo>
                      <a:lnTo>
                        <a:pt x="26" y="94"/>
                      </a:lnTo>
                      <a:lnTo>
                        <a:pt x="26" y="94"/>
                      </a:lnTo>
                      <a:lnTo>
                        <a:pt x="28" y="96"/>
                      </a:lnTo>
                      <a:lnTo>
                        <a:pt x="28" y="96"/>
                      </a:lnTo>
                      <a:lnTo>
                        <a:pt x="30" y="96"/>
                      </a:lnTo>
                      <a:lnTo>
                        <a:pt x="33" y="96"/>
                      </a:lnTo>
                      <a:lnTo>
                        <a:pt x="33" y="92"/>
                      </a:lnTo>
                      <a:lnTo>
                        <a:pt x="32" y="96"/>
                      </a:lnTo>
                      <a:lnTo>
                        <a:pt x="32" y="96"/>
                      </a:lnTo>
                      <a:lnTo>
                        <a:pt x="35" y="96"/>
                      </a:lnTo>
                      <a:lnTo>
                        <a:pt x="35" y="96"/>
                      </a:lnTo>
                      <a:lnTo>
                        <a:pt x="35" y="97"/>
                      </a:lnTo>
                      <a:lnTo>
                        <a:pt x="37" y="97"/>
                      </a:lnTo>
                      <a:lnTo>
                        <a:pt x="37" y="97"/>
                      </a:lnTo>
                      <a:lnTo>
                        <a:pt x="37" y="97"/>
                      </a:lnTo>
                      <a:lnTo>
                        <a:pt x="39" y="94"/>
                      </a:lnTo>
                      <a:lnTo>
                        <a:pt x="37" y="96"/>
                      </a:lnTo>
                      <a:lnTo>
                        <a:pt x="37" y="97"/>
                      </a:lnTo>
                      <a:lnTo>
                        <a:pt x="39" y="94"/>
                      </a:lnTo>
                      <a:lnTo>
                        <a:pt x="39" y="92"/>
                      </a:lnTo>
                      <a:lnTo>
                        <a:pt x="39" y="92"/>
                      </a:lnTo>
                      <a:lnTo>
                        <a:pt x="37" y="92"/>
                      </a:lnTo>
                      <a:lnTo>
                        <a:pt x="37" y="92"/>
                      </a:lnTo>
                      <a:lnTo>
                        <a:pt x="37" y="92"/>
                      </a:lnTo>
                      <a:lnTo>
                        <a:pt x="35" y="92"/>
                      </a:lnTo>
                      <a:lnTo>
                        <a:pt x="35" y="92"/>
                      </a:lnTo>
                      <a:lnTo>
                        <a:pt x="33" y="92"/>
                      </a:lnTo>
                      <a:lnTo>
                        <a:pt x="33" y="92"/>
                      </a:lnTo>
                      <a:lnTo>
                        <a:pt x="32" y="96"/>
                      </a:lnTo>
                      <a:lnTo>
                        <a:pt x="32" y="96"/>
                      </a:lnTo>
                      <a:lnTo>
                        <a:pt x="33" y="97"/>
                      </a:lnTo>
                      <a:lnTo>
                        <a:pt x="33" y="99"/>
                      </a:lnTo>
                      <a:lnTo>
                        <a:pt x="33" y="99"/>
                      </a:lnTo>
                      <a:lnTo>
                        <a:pt x="33" y="99"/>
                      </a:lnTo>
                      <a:lnTo>
                        <a:pt x="33" y="101"/>
                      </a:lnTo>
                      <a:lnTo>
                        <a:pt x="35" y="103"/>
                      </a:lnTo>
                      <a:lnTo>
                        <a:pt x="37" y="103"/>
                      </a:lnTo>
                      <a:lnTo>
                        <a:pt x="37" y="103"/>
                      </a:lnTo>
                      <a:lnTo>
                        <a:pt x="39" y="103"/>
                      </a:lnTo>
                      <a:lnTo>
                        <a:pt x="41" y="107"/>
                      </a:lnTo>
                      <a:lnTo>
                        <a:pt x="43" y="107"/>
                      </a:lnTo>
                      <a:lnTo>
                        <a:pt x="43" y="107"/>
                      </a:lnTo>
                      <a:lnTo>
                        <a:pt x="45" y="109"/>
                      </a:lnTo>
                      <a:lnTo>
                        <a:pt x="47" y="109"/>
                      </a:lnTo>
                      <a:lnTo>
                        <a:pt x="47" y="109"/>
                      </a:lnTo>
                      <a:lnTo>
                        <a:pt x="48" y="109"/>
                      </a:lnTo>
                      <a:lnTo>
                        <a:pt x="50" y="107"/>
                      </a:lnTo>
                      <a:lnTo>
                        <a:pt x="50" y="107"/>
                      </a:lnTo>
                      <a:lnTo>
                        <a:pt x="50" y="105"/>
                      </a:lnTo>
                      <a:lnTo>
                        <a:pt x="52" y="103"/>
                      </a:lnTo>
                      <a:lnTo>
                        <a:pt x="52" y="103"/>
                      </a:lnTo>
                      <a:lnTo>
                        <a:pt x="52" y="101"/>
                      </a:lnTo>
                      <a:lnTo>
                        <a:pt x="52" y="101"/>
                      </a:lnTo>
                      <a:lnTo>
                        <a:pt x="48" y="99"/>
                      </a:lnTo>
                      <a:lnTo>
                        <a:pt x="48" y="103"/>
                      </a:lnTo>
                      <a:lnTo>
                        <a:pt x="52" y="103"/>
                      </a:lnTo>
                      <a:lnTo>
                        <a:pt x="125" y="103"/>
                      </a:lnTo>
                      <a:lnTo>
                        <a:pt x="125" y="99"/>
                      </a:lnTo>
                      <a:lnTo>
                        <a:pt x="124" y="103"/>
                      </a:lnTo>
                      <a:lnTo>
                        <a:pt x="146" y="103"/>
                      </a:lnTo>
                      <a:lnTo>
                        <a:pt x="146" y="103"/>
                      </a:lnTo>
                      <a:lnTo>
                        <a:pt x="148" y="101"/>
                      </a:lnTo>
                      <a:lnTo>
                        <a:pt x="148" y="101"/>
                      </a:lnTo>
                      <a:lnTo>
                        <a:pt x="150" y="99"/>
                      </a:lnTo>
                      <a:lnTo>
                        <a:pt x="150" y="81"/>
                      </a:lnTo>
                      <a:lnTo>
                        <a:pt x="146" y="81"/>
                      </a:lnTo>
                      <a:lnTo>
                        <a:pt x="150" y="81"/>
                      </a:lnTo>
                      <a:lnTo>
                        <a:pt x="150" y="62"/>
                      </a:lnTo>
                      <a:lnTo>
                        <a:pt x="150" y="62"/>
                      </a:lnTo>
                      <a:lnTo>
                        <a:pt x="150" y="43"/>
                      </a:lnTo>
                      <a:lnTo>
                        <a:pt x="146" y="43"/>
                      </a:lnTo>
                      <a:lnTo>
                        <a:pt x="150" y="43"/>
                      </a:lnTo>
                      <a:lnTo>
                        <a:pt x="150" y="19"/>
                      </a:lnTo>
                      <a:lnTo>
                        <a:pt x="150" y="19"/>
                      </a:lnTo>
                      <a:lnTo>
                        <a:pt x="148" y="15"/>
                      </a:lnTo>
                      <a:lnTo>
                        <a:pt x="148" y="15"/>
                      </a:lnTo>
                      <a:lnTo>
                        <a:pt x="148" y="13"/>
                      </a:lnTo>
                      <a:lnTo>
                        <a:pt x="146" y="13"/>
                      </a:lnTo>
                      <a:lnTo>
                        <a:pt x="50" y="13"/>
                      </a:lnTo>
                      <a:lnTo>
                        <a:pt x="48" y="13"/>
                      </a:lnTo>
                      <a:lnTo>
                        <a:pt x="48" y="15"/>
                      </a:lnTo>
                      <a:lnTo>
                        <a:pt x="50" y="13"/>
                      </a:lnTo>
                      <a:lnTo>
                        <a:pt x="48"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61">
                  <a:extLst>
                    <a:ext uri="{FF2B5EF4-FFF2-40B4-BE49-F238E27FC236}">
                      <a16:creationId xmlns:a16="http://schemas.microsoft.com/office/drawing/2014/main" id="{369C0087-E61A-4D78-9C03-3E212E7FCAC4}"/>
                    </a:ext>
                  </a:extLst>
                </p:cNvPr>
                <p:cNvSpPr>
                  <a:spLocks/>
                </p:cNvSpPr>
                <p:nvPr/>
              </p:nvSpPr>
              <p:spPr bwMode="auto">
                <a:xfrm>
                  <a:off x="530225" y="1943100"/>
                  <a:ext cx="233362" cy="241300"/>
                </a:xfrm>
                <a:custGeom>
                  <a:avLst/>
                  <a:gdLst>
                    <a:gd name="T0" fmla="*/ 152 w 294"/>
                    <a:gd name="T1" fmla="*/ 60 h 304"/>
                    <a:gd name="T2" fmla="*/ 148 w 294"/>
                    <a:gd name="T3" fmla="*/ 77 h 304"/>
                    <a:gd name="T4" fmla="*/ 146 w 294"/>
                    <a:gd name="T5" fmla="*/ 82 h 304"/>
                    <a:gd name="T6" fmla="*/ 154 w 294"/>
                    <a:gd name="T7" fmla="*/ 82 h 304"/>
                    <a:gd name="T8" fmla="*/ 167 w 294"/>
                    <a:gd name="T9" fmla="*/ 94 h 304"/>
                    <a:gd name="T10" fmla="*/ 176 w 294"/>
                    <a:gd name="T11" fmla="*/ 96 h 304"/>
                    <a:gd name="T12" fmla="*/ 184 w 294"/>
                    <a:gd name="T13" fmla="*/ 94 h 304"/>
                    <a:gd name="T14" fmla="*/ 191 w 294"/>
                    <a:gd name="T15" fmla="*/ 84 h 304"/>
                    <a:gd name="T16" fmla="*/ 197 w 294"/>
                    <a:gd name="T17" fmla="*/ 73 h 304"/>
                    <a:gd name="T18" fmla="*/ 208 w 294"/>
                    <a:gd name="T19" fmla="*/ 67 h 304"/>
                    <a:gd name="T20" fmla="*/ 223 w 294"/>
                    <a:gd name="T21" fmla="*/ 94 h 304"/>
                    <a:gd name="T22" fmla="*/ 229 w 294"/>
                    <a:gd name="T23" fmla="*/ 105 h 304"/>
                    <a:gd name="T24" fmla="*/ 227 w 294"/>
                    <a:gd name="T25" fmla="*/ 124 h 304"/>
                    <a:gd name="T26" fmla="*/ 208 w 294"/>
                    <a:gd name="T27" fmla="*/ 146 h 304"/>
                    <a:gd name="T28" fmla="*/ 216 w 294"/>
                    <a:gd name="T29" fmla="*/ 154 h 304"/>
                    <a:gd name="T30" fmla="*/ 219 w 294"/>
                    <a:gd name="T31" fmla="*/ 156 h 304"/>
                    <a:gd name="T32" fmla="*/ 225 w 294"/>
                    <a:gd name="T33" fmla="*/ 159 h 304"/>
                    <a:gd name="T34" fmla="*/ 234 w 294"/>
                    <a:gd name="T35" fmla="*/ 163 h 304"/>
                    <a:gd name="T36" fmla="*/ 249 w 294"/>
                    <a:gd name="T37" fmla="*/ 165 h 304"/>
                    <a:gd name="T38" fmla="*/ 261 w 294"/>
                    <a:gd name="T39" fmla="*/ 174 h 304"/>
                    <a:gd name="T40" fmla="*/ 264 w 294"/>
                    <a:gd name="T41" fmla="*/ 182 h 304"/>
                    <a:gd name="T42" fmla="*/ 270 w 294"/>
                    <a:gd name="T43" fmla="*/ 191 h 304"/>
                    <a:gd name="T44" fmla="*/ 279 w 294"/>
                    <a:gd name="T45" fmla="*/ 195 h 304"/>
                    <a:gd name="T46" fmla="*/ 287 w 294"/>
                    <a:gd name="T47" fmla="*/ 197 h 304"/>
                    <a:gd name="T48" fmla="*/ 293 w 294"/>
                    <a:gd name="T49" fmla="*/ 218 h 304"/>
                    <a:gd name="T50" fmla="*/ 289 w 294"/>
                    <a:gd name="T51" fmla="*/ 227 h 304"/>
                    <a:gd name="T52" fmla="*/ 291 w 294"/>
                    <a:gd name="T53" fmla="*/ 238 h 304"/>
                    <a:gd name="T54" fmla="*/ 287 w 294"/>
                    <a:gd name="T55" fmla="*/ 238 h 304"/>
                    <a:gd name="T56" fmla="*/ 281 w 294"/>
                    <a:gd name="T57" fmla="*/ 257 h 304"/>
                    <a:gd name="T58" fmla="*/ 277 w 294"/>
                    <a:gd name="T59" fmla="*/ 268 h 304"/>
                    <a:gd name="T60" fmla="*/ 279 w 294"/>
                    <a:gd name="T61" fmla="*/ 293 h 304"/>
                    <a:gd name="T62" fmla="*/ 276 w 294"/>
                    <a:gd name="T63" fmla="*/ 304 h 304"/>
                    <a:gd name="T64" fmla="*/ 262 w 294"/>
                    <a:gd name="T65" fmla="*/ 298 h 304"/>
                    <a:gd name="T66" fmla="*/ 247 w 294"/>
                    <a:gd name="T67" fmla="*/ 291 h 304"/>
                    <a:gd name="T68" fmla="*/ 193 w 294"/>
                    <a:gd name="T69" fmla="*/ 268 h 304"/>
                    <a:gd name="T70" fmla="*/ 176 w 294"/>
                    <a:gd name="T71" fmla="*/ 257 h 304"/>
                    <a:gd name="T72" fmla="*/ 157 w 294"/>
                    <a:gd name="T73" fmla="*/ 244 h 304"/>
                    <a:gd name="T74" fmla="*/ 137 w 294"/>
                    <a:gd name="T75" fmla="*/ 227 h 304"/>
                    <a:gd name="T76" fmla="*/ 103 w 294"/>
                    <a:gd name="T77" fmla="*/ 195 h 304"/>
                    <a:gd name="T78" fmla="*/ 86 w 294"/>
                    <a:gd name="T79" fmla="*/ 180 h 304"/>
                    <a:gd name="T80" fmla="*/ 80 w 294"/>
                    <a:gd name="T81" fmla="*/ 174 h 304"/>
                    <a:gd name="T82" fmla="*/ 75 w 294"/>
                    <a:gd name="T83" fmla="*/ 173 h 304"/>
                    <a:gd name="T84" fmla="*/ 48 w 294"/>
                    <a:gd name="T85" fmla="*/ 159 h 304"/>
                    <a:gd name="T86" fmla="*/ 9 w 294"/>
                    <a:gd name="T87" fmla="*/ 135 h 304"/>
                    <a:gd name="T88" fmla="*/ 0 w 294"/>
                    <a:gd name="T89" fmla="*/ 118 h 304"/>
                    <a:gd name="T90" fmla="*/ 7 w 294"/>
                    <a:gd name="T91" fmla="*/ 107 h 304"/>
                    <a:gd name="T92" fmla="*/ 18 w 294"/>
                    <a:gd name="T93" fmla="*/ 94 h 304"/>
                    <a:gd name="T94" fmla="*/ 62 w 294"/>
                    <a:gd name="T95" fmla="*/ 56 h 304"/>
                    <a:gd name="T96" fmla="*/ 77 w 294"/>
                    <a:gd name="T97" fmla="*/ 30 h 304"/>
                    <a:gd name="T98" fmla="*/ 86 w 294"/>
                    <a:gd name="T99" fmla="*/ 5 h 304"/>
                    <a:gd name="T100" fmla="*/ 101 w 294"/>
                    <a:gd name="T101" fmla="*/ 9 h 304"/>
                    <a:gd name="T102" fmla="*/ 116 w 294"/>
                    <a:gd name="T103" fmla="*/ 4 h 304"/>
                    <a:gd name="T104" fmla="*/ 122 w 294"/>
                    <a:gd name="T105" fmla="*/ 0 h 304"/>
                    <a:gd name="T106" fmla="*/ 129 w 294"/>
                    <a:gd name="T107" fmla="*/ 5 h 304"/>
                    <a:gd name="T108" fmla="*/ 133 w 294"/>
                    <a:gd name="T109" fmla="*/ 11 h 304"/>
                    <a:gd name="T110" fmla="*/ 140 w 294"/>
                    <a:gd name="T111" fmla="*/ 17 h 304"/>
                    <a:gd name="T112" fmla="*/ 140 w 294"/>
                    <a:gd name="T113" fmla="*/ 28 h 304"/>
                    <a:gd name="T114" fmla="*/ 146 w 294"/>
                    <a:gd name="T115" fmla="*/ 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 h="304">
                      <a:moveTo>
                        <a:pt x="146" y="41"/>
                      </a:moveTo>
                      <a:lnTo>
                        <a:pt x="146" y="41"/>
                      </a:lnTo>
                      <a:lnTo>
                        <a:pt x="146" y="41"/>
                      </a:lnTo>
                      <a:lnTo>
                        <a:pt x="146" y="43"/>
                      </a:lnTo>
                      <a:lnTo>
                        <a:pt x="146" y="47"/>
                      </a:lnTo>
                      <a:lnTo>
                        <a:pt x="146" y="50"/>
                      </a:lnTo>
                      <a:lnTo>
                        <a:pt x="148" y="52"/>
                      </a:lnTo>
                      <a:lnTo>
                        <a:pt x="150" y="56"/>
                      </a:lnTo>
                      <a:lnTo>
                        <a:pt x="150" y="56"/>
                      </a:lnTo>
                      <a:lnTo>
                        <a:pt x="152" y="60"/>
                      </a:lnTo>
                      <a:lnTo>
                        <a:pt x="152" y="60"/>
                      </a:lnTo>
                      <a:lnTo>
                        <a:pt x="150" y="64"/>
                      </a:lnTo>
                      <a:lnTo>
                        <a:pt x="150" y="66"/>
                      </a:lnTo>
                      <a:lnTo>
                        <a:pt x="152" y="67"/>
                      </a:lnTo>
                      <a:lnTo>
                        <a:pt x="152" y="67"/>
                      </a:lnTo>
                      <a:lnTo>
                        <a:pt x="152" y="69"/>
                      </a:lnTo>
                      <a:lnTo>
                        <a:pt x="150" y="71"/>
                      </a:lnTo>
                      <a:lnTo>
                        <a:pt x="150" y="73"/>
                      </a:lnTo>
                      <a:lnTo>
                        <a:pt x="150" y="73"/>
                      </a:lnTo>
                      <a:lnTo>
                        <a:pt x="148" y="75"/>
                      </a:lnTo>
                      <a:lnTo>
                        <a:pt x="148" y="75"/>
                      </a:lnTo>
                      <a:lnTo>
                        <a:pt x="148" y="77"/>
                      </a:lnTo>
                      <a:lnTo>
                        <a:pt x="146" y="79"/>
                      </a:lnTo>
                      <a:lnTo>
                        <a:pt x="144" y="81"/>
                      </a:lnTo>
                      <a:lnTo>
                        <a:pt x="144" y="81"/>
                      </a:lnTo>
                      <a:lnTo>
                        <a:pt x="144" y="82"/>
                      </a:lnTo>
                      <a:lnTo>
                        <a:pt x="144" y="82"/>
                      </a:lnTo>
                      <a:lnTo>
                        <a:pt x="144" y="84"/>
                      </a:lnTo>
                      <a:lnTo>
                        <a:pt x="142" y="86"/>
                      </a:lnTo>
                      <a:lnTo>
                        <a:pt x="142" y="86"/>
                      </a:lnTo>
                      <a:lnTo>
                        <a:pt x="144" y="86"/>
                      </a:lnTo>
                      <a:lnTo>
                        <a:pt x="146" y="84"/>
                      </a:lnTo>
                      <a:lnTo>
                        <a:pt x="146" y="82"/>
                      </a:lnTo>
                      <a:lnTo>
                        <a:pt x="148" y="84"/>
                      </a:lnTo>
                      <a:lnTo>
                        <a:pt x="148" y="86"/>
                      </a:lnTo>
                      <a:lnTo>
                        <a:pt x="150" y="84"/>
                      </a:lnTo>
                      <a:lnTo>
                        <a:pt x="150" y="84"/>
                      </a:lnTo>
                      <a:lnTo>
                        <a:pt x="150" y="84"/>
                      </a:lnTo>
                      <a:lnTo>
                        <a:pt x="150" y="82"/>
                      </a:lnTo>
                      <a:lnTo>
                        <a:pt x="150" y="82"/>
                      </a:lnTo>
                      <a:lnTo>
                        <a:pt x="152" y="82"/>
                      </a:lnTo>
                      <a:lnTo>
                        <a:pt x="154" y="82"/>
                      </a:lnTo>
                      <a:lnTo>
                        <a:pt x="154" y="82"/>
                      </a:lnTo>
                      <a:lnTo>
                        <a:pt x="154" y="82"/>
                      </a:lnTo>
                      <a:lnTo>
                        <a:pt x="155" y="84"/>
                      </a:lnTo>
                      <a:lnTo>
                        <a:pt x="155" y="84"/>
                      </a:lnTo>
                      <a:lnTo>
                        <a:pt x="155" y="86"/>
                      </a:lnTo>
                      <a:lnTo>
                        <a:pt x="157" y="86"/>
                      </a:lnTo>
                      <a:lnTo>
                        <a:pt x="159" y="84"/>
                      </a:lnTo>
                      <a:lnTo>
                        <a:pt x="161" y="84"/>
                      </a:lnTo>
                      <a:lnTo>
                        <a:pt x="161" y="86"/>
                      </a:lnTo>
                      <a:lnTo>
                        <a:pt x="163" y="92"/>
                      </a:lnTo>
                      <a:lnTo>
                        <a:pt x="165" y="94"/>
                      </a:lnTo>
                      <a:lnTo>
                        <a:pt x="167" y="94"/>
                      </a:lnTo>
                      <a:lnTo>
                        <a:pt x="167" y="94"/>
                      </a:lnTo>
                      <a:lnTo>
                        <a:pt x="167" y="94"/>
                      </a:lnTo>
                      <a:lnTo>
                        <a:pt x="167" y="96"/>
                      </a:lnTo>
                      <a:lnTo>
                        <a:pt x="169" y="96"/>
                      </a:lnTo>
                      <a:lnTo>
                        <a:pt x="169" y="96"/>
                      </a:lnTo>
                      <a:lnTo>
                        <a:pt x="169" y="99"/>
                      </a:lnTo>
                      <a:lnTo>
                        <a:pt x="170" y="97"/>
                      </a:lnTo>
                      <a:lnTo>
                        <a:pt x="170" y="97"/>
                      </a:lnTo>
                      <a:lnTo>
                        <a:pt x="170" y="97"/>
                      </a:lnTo>
                      <a:lnTo>
                        <a:pt x="172" y="97"/>
                      </a:lnTo>
                      <a:lnTo>
                        <a:pt x="174" y="96"/>
                      </a:lnTo>
                      <a:lnTo>
                        <a:pt x="176" y="96"/>
                      </a:lnTo>
                      <a:lnTo>
                        <a:pt x="176" y="96"/>
                      </a:lnTo>
                      <a:lnTo>
                        <a:pt x="178" y="96"/>
                      </a:lnTo>
                      <a:lnTo>
                        <a:pt x="178" y="94"/>
                      </a:lnTo>
                      <a:lnTo>
                        <a:pt x="180" y="94"/>
                      </a:lnTo>
                      <a:lnTo>
                        <a:pt x="180" y="94"/>
                      </a:lnTo>
                      <a:lnTo>
                        <a:pt x="180" y="94"/>
                      </a:lnTo>
                      <a:lnTo>
                        <a:pt x="180" y="94"/>
                      </a:lnTo>
                      <a:lnTo>
                        <a:pt x="180" y="92"/>
                      </a:lnTo>
                      <a:lnTo>
                        <a:pt x="182" y="92"/>
                      </a:lnTo>
                      <a:lnTo>
                        <a:pt x="184" y="96"/>
                      </a:lnTo>
                      <a:lnTo>
                        <a:pt x="184" y="94"/>
                      </a:lnTo>
                      <a:lnTo>
                        <a:pt x="187" y="94"/>
                      </a:lnTo>
                      <a:lnTo>
                        <a:pt x="187" y="94"/>
                      </a:lnTo>
                      <a:lnTo>
                        <a:pt x="187" y="92"/>
                      </a:lnTo>
                      <a:lnTo>
                        <a:pt x="187" y="90"/>
                      </a:lnTo>
                      <a:lnTo>
                        <a:pt x="187" y="88"/>
                      </a:lnTo>
                      <a:lnTo>
                        <a:pt x="187" y="88"/>
                      </a:lnTo>
                      <a:lnTo>
                        <a:pt x="187" y="86"/>
                      </a:lnTo>
                      <a:lnTo>
                        <a:pt x="187" y="86"/>
                      </a:lnTo>
                      <a:lnTo>
                        <a:pt x="189" y="84"/>
                      </a:lnTo>
                      <a:lnTo>
                        <a:pt x="191" y="84"/>
                      </a:lnTo>
                      <a:lnTo>
                        <a:pt x="191" y="84"/>
                      </a:lnTo>
                      <a:lnTo>
                        <a:pt x="193" y="82"/>
                      </a:lnTo>
                      <a:lnTo>
                        <a:pt x="193" y="82"/>
                      </a:lnTo>
                      <a:lnTo>
                        <a:pt x="193" y="81"/>
                      </a:lnTo>
                      <a:lnTo>
                        <a:pt x="193" y="81"/>
                      </a:lnTo>
                      <a:lnTo>
                        <a:pt x="195" y="79"/>
                      </a:lnTo>
                      <a:lnTo>
                        <a:pt x="197" y="77"/>
                      </a:lnTo>
                      <a:lnTo>
                        <a:pt x="197" y="77"/>
                      </a:lnTo>
                      <a:lnTo>
                        <a:pt x="197" y="75"/>
                      </a:lnTo>
                      <a:lnTo>
                        <a:pt x="197" y="73"/>
                      </a:lnTo>
                      <a:lnTo>
                        <a:pt x="197" y="73"/>
                      </a:lnTo>
                      <a:lnTo>
                        <a:pt x="197" y="73"/>
                      </a:lnTo>
                      <a:lnTo>
                        <a:pt x="197" y="71"/>
                      </a:lnTo>
                      <a:lnTo>
                        <a:pt x="197" y="71"/>
                      </a:lnTo>
                      <a:lnTo>
                        <a:pt x="197" y="71"/>
                      </a:lnTo>
                      <a:lnTo>
                        <a:pt x="197" y="69"/>
                      </a:lnTo>
                      <a:lnTo>
                        <a:pt x="197" y="67"/>
                      </a:lnTo>
                      <a:lnTo>
                        <a:pt x="197" y="66"/>
                      </a:lnTo>
                      <a:lnTo>
                        <a:pt x="200" y="64"/>
                      </a:lnTo>
                      <a:lnTo>
                        <a:pt x="200" y="62"/>
                      </a:lnTo>
                      <a:lnTo>
                        <a:pt x="208" y="64"/>
                      </a:lnTo>
                      <a:lnTo>
                        <a:pt x="208" y="66"/>
                      </a:lnTo>
                      <a:lnTo>
                        <a:pt x="208" y="67"/>
                      </a:lnTo>
                      <a:lnTo>
                        <a:pt x="210" y="69"/>
                      </a:lnTo>
                      <a:lnTo>
                        <a:pt x="212" y="71"/>
                      </a:lnTo>
                      <a:lnTo>
                        <a:pt x="214" y="73"/>
                      </a:lnTo>
                      <a:lnTo>
                        <a:pt x="217" y="73"/>
                      </a:lnTo>
                      <a:lnTo>
                        <a:pt x="219" y="77"/>
                      </a:lnTo>
                      <a:lnTo>
                        <a:pt x="221" y="81"/>
                      </a:lnTo>
                      <a:lnTo>
                        <a:pt x="221" y="88"/>
                      </a:lnTo>
                      <a:lnTo>
                        <a:pt x="221" y="90"/>
                      </a:lnTo>
                      <a:lnTo>
                        <a:pt x="223" y="90"/>
                      </a:lnTo>
                      <a:lnTo>
                        <a:pt x="223" y="92"/>
                      </a:lnTo>
                      <a:lnTo>
                        <a:pt x="223" y="94"/>
                      </a:lnTo>
                      <a:lnTo>
                        <a:pt x="225" y="96"/>
                      </a:lnTo>
                      <a:lnTo>
                        <a:pt x="225" y="96"/>
                      </a:lnTo>
                      <a:lnTo>
                        <a:pt x="225" y="97"/>
                      </a:lnTo>
                      <a:lnTo>
                        <a:pt x="227" y="97"/>
                      </a:lnTo>
                      <a:lnTo>
                        <a:pt x="227" y="97"/>
                      </a:lnTo>
                      <a:lnTo>
                        <a:pt x="225" y="99"/>
                      </a:lnTo>
                      <a:lnTo>
                        <a:pt x="227" y="101"/>
                      </a:lnTo>
                      <a:lnTo>
                        <a:pt x="227" y="101"/>
                      </a:lnTo>
                      <a:lnTo>
                        <a:pt x="227" y="103"/>
                      </a:lnTo>
                      <a:lnTo>
                        <a:pt x="227" y="103"/>
                      </a:lnTo>
                      <a:lnTo>
                        <a:pt x="229" y="105"/>
                      </a:lnTo>
                      <a:lnTo>
                        <a:pt x="229" y="111"/>
                      </a:lnTo>
                      <a:lnTo>
                        <a:pt x="229" y="112"/>
                      </a:lnTo>
                      <a:lnTo>
                        <a:pt x="229" y="114"/>
                      </a:lnTo>
                      <a:lnTo>
                        <a:pt x="227" y="114"/>
                      </a:lnTo>
                      <a:lnTo>
                        <a:pt x="227" y="116"/>
                      </a:lnTo>
                      <a:lnTo>
                        <a:pt x="227" y="120"/>
                      </a:lnTo>
                      <a:lnTo>
                        <a:pt x="225" y="122"/>
                      </a:lnTo>
                      <a:lnTo>
                        <a:pt x="227" y="122"/>
                      </a:lnTo>
                      <a:lnTo>
                        <a:pt x="227" y="122"/>
                      </a:lnTo>
                      <a:lnTo>
                        <a:pt x="227" y="122"/>
                      </a:lnTo>
                      <a:lnTo>
                        <a:pt x="227" y="124"/>
                      </a:lnTo>
                      <a:lnTo>
                        <a:pt x="227" y="127"/>
                      </a:lnTo>
                      <a:lnTo>
                        <a:pt x="225" y="129"/>
                      </a:lnTo>
                      <a:lnTo>
                        <a:pt x="225" y="131"/>
                      </a:lnTo>
                      <a:lnTo>
                        <a:pt x="216" y="139"/>
                      </a:lnTo>
                      <a:lnTo>
                        <a:pt x="212" y="143"/>
                      </a:lnTo>
                      <a:lnTo>
                        <a:pt x="210" y="144"/>
                      </a:lnTo>
                      <a:lnTo>
                        <a:pt x="210" y="144"/>
                      </a:lnTo>
                      <a:lnTo>
                        <a:pt x="208" y="144"/>
                      </a:lnTo>
                      <a:lnTo>
                        <a:pt x="208" y="146"/>
                      </a:lnTo>
                      <a:lnTo>
                        <a:pt x="208" y="146"/>
                      </a:lnTo>
                      <a:lnTo>
                        <a:pt x="208" y="146"/>
                      </a:lnTo>
                      <a:lnTo>
                        <a:pt x="208" y="146"/>
                      </a:lnTo>
                      <a:lnTo>
                        <a:pt x="206" y="146"/>
                      </a:lnTo>
                      <a:lnTo>
                        <a:pt x="204" y="150"/>
                      </a:lnTo>
                      <a:lnTo>
                        <a:pt x="206" y="150"/>
                      </a:lnTo>
                      <a:lnTo>
                        <a:pt x="206" y="150"/>
                      </a:lnTo>
                      <a:lnTo>
                        <a:pt x="208" y="150"/>
                      </a:lnTo>
                      <a:lnTo>
                        <a:pt x="210" y="150"/>
                      </a:lnTo>
                      <a:lnTo>
                        <a:pt x="210" y="150"/>
                      </a:lnTo>
                      <a:lnTo>
                        <a:pt x="212" y="154"/>
                      </a:lnTo>
                      <a:lnTo>
                        <a:pt x="214" y="154"/>
                      </a:lnTo>
                      <a:lnTo>
                        <a:pt x="216" y="154"/>
                      </a:lnTo>
                      <a:lnTo>
                        <a:pt x="216" y="152"/>
                      </a:lnTo>
                      <a:lnTo>
                        <a:pt x="216" y="150"/>
                      </a:lnTo>
                      <a:lnTo>
                        <a:pt x="216" y="150"/>
                      </a:lnTo>
                      <a:lnTo>
                        <a:pt x="216" y="150"/>
                      </a:lnTo>
                      <a:lnTo>
                        <a:pt x="217" y="152"/>
                      </a:lnTo>
                      <a:lnTo>
                        <a:pt x="219" y="152"/>
                      </a:lnTo>
                      <a:lnTo>
                        <a:pt x="221" y="154"/>
                      </a:lnTo>
                      <a:lnTo>
                        <a:pt x="221" y="154"/>
                      </a:lnTo>
                      <a:lnTo>
                        <a:pt x="219" y="154"/>
                      </a:lnTo>
                      <a:lnTo>
                        <a:pt x="219" y="156"/>
                      </a:lnTo>
                      <a:lnTo>
                        <a:pt x="219" y="156"/>
                      </a:lnTo>
                      <a:lnTo>
                        <a:pt x="219" y="158"/>
                      </a:lnTo>
                      <a:lnTo>
                        <a:pt x="221" y="158"/>
                      </a:lnTo>
                      <a:lnTo>
                        <a:pt x="219" y="159"/>
                      </a:lnTo>
                      <a:lnTo>
                        <a:pt x="219" y="159"/>
                      </a:lnTo>
                      <a:lnTo>
                        <a:pt x="219" y="159"/>
                      </a:lnTo>
                      <a:lnTo>
                        <a:pt x="219" y="161"/>
                      </a:lnTo>
                      <a:lnTo>
                        <a:pt x="221" y="159"/>
                      </a:lnTo>
                      <a:lnTo>
                        <a:pt x="221" y="159"/>
                      </a:lnTo>
                      <a:lnTo>
                        <a:pt x="223" y="159"/>
                      </a:lnTo>
                      <a:lnTo>
                        <a:pt x="223" y="159"/>
                      </a:lnTo>
                      <a:lnTo>
                        <a:pt x="225" y="159"/>
                      </a:lnTo>
                      <a:lnTo>
                        <a:pt x="225" y="159"/>
                      </a:lnTo>
                      <a:lnTo>
                        <a:pt x="227" y="161"/>
                      </a:lnTo>
                      <a:lnTo>
                        <a:pt x="227" y="161"/>
                      </a:lnTo>
                      <a:lnTo>
                        <a:pt x="227" y="159"/>
                      </a:lnTo>
                      <a:lnTo>
                        <a:pt x="227" y="159"/>
                      </a:lnTo>
                      <a:lnTo>
                        <a:pt x="227" y="161"/>
                      </a:lnTo>
                      <a:lnTo>
                        <a:pt x="229" y="161"/>
                      </a:lnTo>
                      <a:lnTo>
                        <a:pt x="229" y="161"/>
                      </a:lnTo>
                      <a:lnTo>
                        <a:pt x="229" y="163"/>
                      </a:lnTo>
                      <a:lnTo>
                        <a:pt x="229" y="163"/>
                      </a:lnTo>
                      <a:lnTo>
                        <a:pt x="234" y="163"/>
                      </a:lnTo>
                      <a:lnTo>
                        <a:pt x="236" y="165"/>
                      </a:lnTo>
                      <a:lnTo>
                        <a:pt x="236" y="165"/>
                      </a:lnTo>
                      <a:lnTo>
                        <a:pt x="238" y="165"/>
                      </a:lnTo>
                      <a:lnTo>
                        <a:pt x="238" y="165"/>
                      </a:lnTo>
                      <a:lnTo>
                        <a:pt x="240" y="165"/>
                      </a:lnTo>
                      <a:lnTo>
                        <a:pt x="242" y="163"/>
                      </a:lnTo>
                      <a:lnTo>
                        <a:pt x="242" y="163"/>
                      </a:lnTo>
                      <a:lnTo>
                        <a:pt x="246" y="163"/>
                      </a:lnTo>
                      <a:lnTo>
                        <a:pt x="247" y="163"/>
                      </a:lnTo>
                      <a:lnTo>
                        <a:pt x="247" y="163"/>
                      </a:lnTo>
                      <a:lnTo>
                        <a:pt x="249" y="165"/>
                      </a:lnTo>
                      <a:lnTo>
                        <a:pt x="255" y="165"/>
                      </a:lnTo>
                      <a:lnTo>
                        <a:pt x="255" y="165"/>
                      </a:lnTo>
                      <a:lnTo>
                        <a:pt x="255" y="165"/>
                      </a:lnTo>
                      <a:lnTo>
                        <a:pt x="255" y="165"/>
                      </a:lnTo>
                      <a:lnTo>
                        <a:pt x="255" y="165"/>
                      </a:lnTo>
                      <a:lnTo>
                        <a:pt x="257" y="167"/>
                      </a:lnTo>
                      <a:lnTo>
                        <a:pt x="257" y="167"/>
                      </a:lnTo>
                      <a:lnTo>
                        <a:pt x="259" y="169"/>
                      </a:lnTo>
                      <a:lnTo>
                        <a:pt x="261" y="171"/>
                      </a:lnTo>
                      <a:lnTo>
                        <a:pt x="261" y="173"/>
                      </a:lnTo>
                      <a:lnTo>
                        <a:pt x="261" y="174"/>
                      </a:lnTo>
                      <a:lnTo>
                        <a:pt x="259" y="178"/>
                      </a:lnTo>
                      <a:lnTo>
                        <a:pt x="259" y="178"/>
                      </a:lnTo>
                      <a:lnTo>
                        <a:pt x="261" y="180"/>
                      </a:lnTo>
                      <a:lnTo>
                        <a:pt x="261" y="180"/>
                      </a:lnTo>
                      <a:lnTo>
                        <a:pt x="261" y="180"/>
                      </a:lnTo>
                      <a:lnTo>
                        <a:pt x="262" y="178"/>
                      </a:lnTo>
                      <a:lnTo>
                        <a:pt x="262" y="178"/>
                      </a:lnTo>
                      <a:lnTo>
                        <a:pt x="262" y="180"/>
                      </a:lnTo>
                      <a:lnTo>
                        <a:pt x="264" y="180"/>
                      </a:lnTo>
                      <a:lnTo>
                        <a:pt x="264" y="182"/>
                      </a:lnTo>
                      <a:lnTo>
                        <a:pt x="264" y="182"/>
                      </a:lnTo>
                      <a:lnTo>
                        <a:pt x="264" y="182"/>
                      </a:lnTo>
                      <a:lnTo>
                        <a:pt x="264" y="182"/>
                      </a:lnTo>
                      <a:lnTo>
                        <a:pt x="264" y="184"/>
                      </a:lnTo>
                      <a:lnTo>
                        <a:pt x="264" y="184"/>
                      </a:lnTo>
                      <a:lnTo>
                        <a:pt x="264" y="184"/>
                      </a:lnTo>
                      <a:lnTo>
                        <a:pt x="264" y="186"/>
                      </a:lnTo>
                      <a:lnTo>
                        <a:pt x="264" y="188"/>
                      </a:lnTo>
                      <a:lnTo>
                        <a:pt x="268" y="189"/>
                      </a:lnTo>
                      <a:lnTo>
                        <a:pt x="268" y="189"/>
                      </a:lnTo>
                      <a:lnTo>
                        <a:pt x="270" y="191"/>
                      </a:lnTo>
                      <a:lnTo>
                        <a:pt x="270" y="191"/>
                      </a:lnTo>
                      <a:lnTo>
                        <a:pt x="272" y="189"/>
                      </a:lnTo>
                      <a:lnTo>
                        <a:pt x="272" y="189"/>
                      </a:lnTo>
                      <a:lnTo>
                        <a:pt x="274" y="191"/>
                      </a:lnTo>
                      <a:lnTo>
                        <a:pt x="276" y="191"/>
                      </a:lnTo>
                      <a:lnTo>
                        <a:pt x="276" y="191"/>
                      </a:lnTo>
                      <a:lnTo>
                        <a:pt x="277" y="193"/>
                      </a:lnTo>
                      <a:lnTo>
                        <a:pt x="277" y="193"/>
                      </a:lnTo>
                      <a:lnTo>
                        <a:pt x="279" y="193"/>
                      </a:lnTo>
                      <a:lnTo>
                        <a:pt x="279" y="193"/>
                      </a:lnTo>
                      <a:lnTo>
                        <a:pt x="279" y="195"/>
                      </a:lnTo>
                      <a:lnTo>
                        <a:pt x="279" y="195"/>
                      </a:lnTo>
                      <a:lnTo>
                        <a:pt x="281" y="197"/>
                      </a:lnTo>
                      <a:lnTo>
                        <a:pt x="281" y="197"/>
                      </a:lnTo>
                      <a:lnTo>
                        <a:pt x="281" y="197"/>
                      </a:lnTo>
                      <a:lnTo>
                        <a:pt x="283" y="195"/>
                      </a:lnTo>
                      <a:lnTo>
                        <a:pt x="283" y="195"/>
                      </a:lnTo>
                      <a:lnTo>
                        <a:pt x="283" y="197"/>
                      </a:lnTo>
                      <a:lnTo>
                        <a:pt x="285" y="197"/>
                      </a:lnTo>
                      <a:lnTo>
                        <a:pt x="285" y="199"/>
                      </a:lnTo>
                      <a:lnTo>
                        <a:pt x="285" y="199"/>
                      </a:lnTo>
                      <a:lnTo>
                        <a:pt x="287" y="199"/>
                      </a:lnTo>
                      <a:lnTo>
                        <a:pt x="287" y="197"/>
                      </a:lnTo>
                      <a:lnTo>
                        <a:pt x="287" y="195"/>
                      </a:lnTo>
                      <a:lnTo>
                        <a:pt x="289" y="197"/>
                      </a:lnTo>
                      <a:lnTo>
                        <a:pt x="289" y="199"/>
                      </a:lnTo>
                      <a:lnTo>
                        <a:pt x="289" y="201"/>
                      </a:lnTo>
                      <a:lnTo>
                        <a:pt x="289" y="204"/>
                      </a:lnTo>
                      <a:lnTo>
                        <a:pt x="291" y="210"/>
                      </a:lnTo>
                      <a:lnTo>
                        <a:pt x="293" y="216"/>
                      </a:lnTo>
                      <a:lnTo>
                        <a:pt x="294" y="216"/>
                      </a:lnTo>
                      <a:lnTo>
                        <a:pt x="293" y="216"/>
                      </a:lnTo>
                      <a:lnTo>
                        <a:pt x="293" y="218"/>
                      </a:lnTo>
                      <a:lnTo>
                        <a:pt x="293" y="218"/>
                      </a:lnTo>
                      <a:lnTo>
                        <a:pt x="293" y="219"/>
                      </a:lnTo>
                      <a:lnTo>
                        <a:pt x="291" y="219"/>
                      </a:lnTo>
                      <a:lnTo>
                        <a:pt x="291" y="219"/>
                      </a:lnTo>
                      <a:lnTo>
                        <a:pt x="293" y="219"/>
                      </a:lnTo>
                      <a:lnTo>
                        <a:pt x="291" y="221"/>
                      </a:lnTo>
                      <a:lnTo>
                        <a:pt x="291" y="223"/>
                      </a:lnTo>
                      <a:lnTo>
                        <a:pt x="291" y="225"/>
                      </a:lnTo>
                      <a:lnTo>
                        <a:pt x="291" y="225"/>
                      </a:lnTo>
                      <a:lnTo>
                        <a:pt x="289" y="225"/>
                      </a:lnTo>
                      <a:lnTo>
                        <a:pt x="289" y="227"/>
                      </a:lnTo>
                      <a:lnTo>
                        <a:pt x="289" y="227"/>
                      </a:lnTo>
                      <a:lnTo>
                        <a:pt x="291" y="229"/>
                      </a:lnTo>
                      <a:lnTo>
                        <a:pt x="291" y="231"/>
                      </a:lnTo>
                      <a:lnTo>
                        <a:pt x="291" y="231"/>
                      </a:lnTo>
                      <a:lnTo>
                        <a:pt x="293" y="231"/>
                      </a:lnTo>
                      <a:lnTo>
                        <a:pt x="293" y="233"/>
                      </a:lnTo>
                      <a:lnTo>
                        <a:pt x="293" y="235"/>
                      </a:lnTo>
                      <a:lnTo>
                        <a:pt x="293" y="235"/>
                      </a:lnTo>
                      <a:lnTo>
                        <a:pt x="293" y="236"/>
                      </a:lnTo>
                      <a:lnTo>
                        <a:pt x="293" y="236"/>
                      </a:lnTo>
                      <a:lnTo>
                        <a:pt x="291" y="238"/>
                      </a:lnTo>
                      <a:lnTo>
                        <a:pt x="291" y="238"/>
                      </a:lnTo>
                      <a:lnTo>
                        <a:pt x="291" y="238"/>
                      </a:lnTo>
                      <a:lnTo>
                        <a:pt x="291" y="238"/>
                      </a:lnTo>
                      <a:lnTo>
                        <a:pt x="291" y="238"/>
                      </a:lnTo>
                      <a:lnTo>
                        <a:pt x="291" y="238"/>
                      </a:lnTo>
                      <a:lnTo>
                        <a:pt x="291" y="236"/>
                      </a:lnTo>
                      <a:lnTo>
                        <a:pt x="291" y="236"/>
                      </a:lnTo>
                      <a:lnTo>
                        <a:pt x="291" y="236"/>
                      </a:lnTo>
                      <a:lnTo>
                        <a:pt x="291" y="236"/>
                      </a:lnTo>
                      <a:lnTo>
                        <a:pt x="289" y="236"/>
                      </a:lnTo>
                      <a:lnTo>
                        <a:pt x="287" y="238"/>
                      </a:lnTo>
                      <a:lnTo>
                        <a:pt x="287" y="238"/>
                      </a:lnTo>
                      <a:lnTo>
                        <a:pt x="287" y="238"/>
                      </a:lnTo>
                      <a:lnTo>
                        <a:pt x="285" y="240"/>
                      </a:lnTo>
                      <a:lnTo>
                        <a:pt x="287" y="244"/>
                      </a:lnTo>
                      <a:lnTo>
                        <a:pt x="287" y="248"/>
                      </a:lnTo>
                      <a:lnTo>
                        <a:pt x="285" y="251"/>
                      </a:lnTo>
                      <a:lnTo>
                        <a:pt x="283" y="250"/>
                      </a:lnTo>
                      <a:lnTo>
                        <a:pt x="281" y="250"/>
                      </a:lnTo>
                      <a:lnTo>
                        <a:pt x="281" y="251"/>
                      </a:lnTo>
                      <a:lnTo>
                        <a:pt x="279" y="251"/>
                      </a:lnTo>
                      <a:lnTo>
                        <a:pt x="279" y="253"/>
                      </a:lnTo>
                      <a:lnTo>
                        <a:pt x="281" y="257"/>
                      </a:lnTo>
                      <a:lnTo>
                        <a:pt x="279" y="259"/>
                      </a:lnTo>
                      <a:lnTo>
                        <a:pt x="281" y="259"/>
                      </a:lnTo>
                      <a:lnTo>
                        <a:pt x="281" y="261"/>
                      </a:lnTo>
                      <a:lnTo>
                        <a:pt x="281" y="263"/>
                      </a:lnTo>
                      <a:lnTo>
                        <a:pt x="281" y="263"/>
                      </a:lnTo>
                      <a:lnTo>
                        <a:pt x="281" y="263"/>
                      </a:lnTo>
                      <a:lnTo>
                        <a:pt x="279" y="263"/>
                      </a:lnTo>
                      <a:lnTo>
                        <a:pt x="277" y="265"/>
                      </a:lnTo>
                      <a:lnTo>
                        <a:pt x="277" y="265"/>
                      </a:lnTo>
                      <a:lnTo>
                        <a:pt x="277" y="268"/>
                      </a:lnTo>
                      <a:lnTo>
                        <a:pt x="277" y="268"/>
                      </a:lnTo>
                      <a:lnTo>
                        <a:pt x="277" y="270"/>
                      </a:lnTo>
                      <a:lnTo>
                        <a:pt x="277" y="270"/>
                      </a:lnTo>
                      <a:lnTo>
                        <a:pt x="277" y="272"/>
                      </a:lnTo>
                      <a:lnTo>
                        <a:pt x="279" y="272"/>
                      </a:lnTo>
                      <a:lnTo>
                        <a:pt x="279" y="272"/>
                      </a:lnTo>
                      <a:lnTo>
                        <a:pt x="279" y="272"/>
                      </a:lnTo>
                      <a:lnTo>
                        <a:pt x="279" y="274"/>
                      </a:lnTo>
                      <a:lnTo>
                        <a:pt x="279" y="278"/>
                      </a:lnTo>
                      <a:lnTo>
                        <a:pt x="279" y="293"/>
                      </a:lnTo>
                      <a:lnTo>
                        <a:pt x="279" y="293"/>
                      </a:lnTo>
                      <a:lnTo>
                        <a:pt x="279" y="293"/>
                      </a:lnTo>
                      <a:lnTo>
                        <a:pt x="279" y="296"/>
                      </a:lnTo>
                      <a:lnTo>
                        <a:pt x="281" y="298"/>
                      </a:lnTo>
                      <a:lnTo>
                        <a:pt x="281" y="298"/>
                      </a:lnTo>
                      <a:lnTo>
                        <a:pt x="281" y="298"/>
                      </a:lnTo>
                      <a:lnTo>
                        <a:pt x="279" y="300"/>
                      </a:lnTo>
                      <a:lnTo>
                        <a:pt x="279" y="302"/>
                      </a:lnTo>
                      <a:lnTo>
                        <a:pt x="279" y="302"/>
                      </a:lnTo>
                      <a:lnTo>
                        <a:pt x="283" y="304"/>
                      </a:lnTo>
                      <a:lnTo>
                        <a:pt x="279" y="304"/>
                      </a:lnTo>
                      <a:lnTo>
                        <a:pt x="277" y="304"/>
                      </a:lnTo>
                      <a:lnTo>
                        <a:pt x="276" y="304"/>
                      </a:lnTo>
                      <a:lnTo>
                        <a:pt x="276" y="302"/>
                      </a:lnTo>
                      <a:lnTo>
                        <a:pt x="270" y="302"/>
                      </a:lnTo>
                      <a:lnTo>
                        <a:pt x="270" y="302"/>
                      </a:lnTo>
                      <a:lnTo>
                        <a:pt x="268" y="302"/>
                      </a:lnTo>
                      <a:lnTo>
                        <a:pt x="268" y="302"/>
                      </a:lnTo>
                      <a:lnTo>
                        <a:pt x="268" y="302"/>
                      </a:lnTo>
                      <a:lnTo>
                        <a:pt x="264" y="300"/>
                      </a:lnTo>
                      <a:lnTo>
                        <a:pt x="264" y="300"/>
                      </a:lnTo>
                      <a:lnTo>
                        <a:pt x="262" y="298"/>
                      </a:lnTo>
                      <a:lnTo>
                        <a:pt x="262" y="298"/>
                      </a:lnTo>
                      <a:lnTo>
                        <a:pt x="262" y="298"/>
                      </a:lnTo>
                      <a:lnTo>
                        <a:pt x="261" y="296"/>
                      </a:lnTo>
                      <a:lnTo>
                        <a:pt x="259" y="296"/>
                      </a:lnTo>
                      <a:lnTo>
                        <a:pt x="257" y="295"/>
                      </a:lnTo>
                      <a:lnTo>
                        <a:pt x="257" y="295"/>
                      </a:lnTo>
                      <a:lnTo>
                        <a:pt x="255" y="295"/>
                      </a:lnTo>
                      <a:lnTo>
                        <a:pt x="255" y="293"/>
                      </a:lnTo>
                      <a:lnTo>
                        <a:pt x="255" y="293"/>
                      </a:lnTo>
                      <a:lnTo>
                        <a:pt x="253" y="293"/>
                      </a:lnTo>
                      <a:lnTo>
                        <a:pt x="253" y="293"/>
                      </a:lnTo>
                      <a:lnTo>
                        <a:pt x="249" y="291"/>
                      </a:lnTo>
                      <a:lnTo>
                        <a:pt x="247" y="291"/>
                      </a:lnTo>
                      <a:lnTo>
                        <a:pt x="242" y="289"/>
                      </a:lnTo>
                      <a:lnTo>
                        <a:pt x="234" y="289"/>
                      </a:lnTo>
                      <a:lnTo>
                        <a:pt x="231" y="287"/>
                      </a:lnTo>
                      <a:lnTo>
                        <a:pt x="229" y="283"/>
                      </a:lnTo>
                      <a:lnTo>
                        <a:pt x="227" y="283"/>
                      </a:lnTo>
                      <a:lnTo>
                        <a:pt x="225" y="283"/>
                      </a:lnTo>
                      <a:lnTo>
                        <a:pt x="217" y="280"/>
                      </a:lnTo>
                      <a:lnTo>
                        <a:pt x="210" y="274"/>
                      </a:lnTo>
                      <a:lnTo>
                        <a:pt x="206" y="272"/>
                      </a:lnTo>
                      <a:lnTo>
                        <a:pt x="197" y="268"/>
                      </a:lnTo>
                      <a:lnTo>
                        <a:pt x="193" y="268"/>
                      </a:lnTo>
                      <a:lnTo>
                        <a:pt x="189" y="263"/>
                      </a:lnTo>
                      <a:lnTo>
                        <a:pt x="187" y="263"/>
                      </a:lnTo>
                      <a:lnTo>
                        <a:pt x="185" y="261"/>
                      </a:lnTo>
                      <a:lnTo>
                        <a:pt x="182" y="261"/>
                      </a:lnTo>
                      <a:lnTo>
                        <a:pt x="180" y="259"/>
                      </a:lnTo>
                      <a:lnTo>
                        <a:pt x="178" y="259"/>
                      </a:lnTo>
                      <a:lnTo>
                        <a:pt x="176" y="259"/>
                      </a:lnTo>
                      <a:lnTo>
                        <a:pt x="176" y="257"/>
                      </a:lnTo>
                      <a:lnTo>
                        <a:pt x="176" y="257"/>
                      </a:lnTo>
                      <a:lnTo>
                        <a:pt x="176" y="257"/>
                      </a:lnTo>
                      <a:lnTo>
                        <a:pt x="176" y="257"/>
                      </a:lnTo>
                      <a:lnTo>
                        <a:pt x="172" y="257"/>
                      </a:lnTo>
                      <a:lnTo>
                        <a:pt x="170" y="255"/>
                      </a:lnTo>
                      <a:lnTo>
                        <a:pt x="167" y="251"/>
                      </a:lnTo>
                      <a:lnTo>
                        <a:pt x="165" y="251"/>
                      </a:lnTo>
                      <a:lnTo>
                        <a:pt x="163" y="250"/>
                      </a:lnTo>
                      <a:lnTo>
                        <a:pt x="161" y="248"/>
                      </a:lnTo>
                      <a:lnTo>
                        <a:pt x="159" y="248"/>
                      </a:lnTo>
                      <a:lnTo>
                        <a:pt x="157" y="246"/>
                      </a:lnTo>
                      <a:lnTo>
                        <a:pt x="157" y="246"/>
                      </a:lnTo>
                      <a:lnTo>
                        <a:pt x="157" y="246"/>
                      </a:lnTo>
                      <a:lnTo>
                        <a:pt x="157" y="244"/>
                      </a:lnTo>
                      <a:lnTo>
                        <a:pt x="155" y="244"/>
                      </a:lnTo>
                      <a:lnTo>
                        <a:pt x="154" y="242"/>
                      </a:lnTo>
                      <a:lnTo>
                        <a:pt x="152" y="242"/>
                      </a:lnTo>
                      <a:lnTo>
                        <a:pt x="144" y="235"/>
                      </a:lnTo>
                      <a:lnTo>
                        <a:pt x="144" y="233"/>
                      </a:lnTo>
                      <a:lnTo>
                        <a:pt x="142" y="231"/>
                      </a:lnTo>
                      <a:lnTo>
                        <a:pt x="142" y="229"/>
                      </a:lnTo>
                      <a:lnTo>
                        <a:pt x="142" y="229"/>
                      </a:lnTo>
                      <a:lnTo>
                        <a:pt x="139" y="227"/>
                      </a:lnTo>
                      <a:lnTo>
                        <a:pt x="139" y="227"/>
                      </a:lnTo>
                      <a:lnTo>
                        <a:pt x="137" y="227"/>
                      </a:lnTo>
                      <a:lnTo>
                        <a:pt x="135" y="225"/>
                      </a:lnTo>
                      <a:lnTo>
                        <a:pt x="135" y="225"/>
                      </a:lnTo>
                      <a:lnTo>
                        <a:pt x="135" y="225"/>
                      </a:lnTo>
                      <a:lnTo>
                        <a:pt x="137" y="225"/>
                      </a:lnTo>
                      <a:lnTo>
                        <a:pt x="137" y="223"/>
                      </a:lnTo>
                      <a:lnTo>
                        <a:pt x="135" y="221"/>
                      </a:lnTo>
                      <a:lnTo>
                        <a:pt x="127" y="218"/>
                      </a:lnTo>
                      <a:lnTo>
                        <a:pt x="118" y="208"/>
                      </a:lnTo>
                      <a:lnTo>
                        <a:pt x="108" y="199"/>
                      </a:lnTo>
                      <a:lnTo>
                        <a:pt x="105" y="197"/>
                      </a:lnTo>
                      <a:lnTo>
                        <a:pt x="103" y="195"/>
                      </a:lnTo>
                      <a:lnTo>
                        <a:pt x="103" y="195"/>
                      </a:lnTo>
                      <a:lnTo>
                        <a:pt x="103" y="195"/>
                      </a:lnTo>
                      <a:lnTo>
                        <a:pt x="103" y="193"/>
                      </a:lnTo>
                      <a:lnTo>
                        <a:pt x="103" y="193"/>
                      </a:lnTo>
                      <a:lnTo>
                        <a:pt x="103" y="191"/>
                      </a:lnTo>
                      <a:lnTo>
                        <a:pt x="99" y="189"/>
                      </a:lnTo>
                      <a:lnTo>
                        <a:pt x="99" y="189"/>
                      </a:lnTo>
                      <a:lnTo>
                        <a:pt x="97" y="189"/>
                      </a:lnTo>
                      <a:lnTo>
                        <a:pt x="93" y="186"/>
                      </a:lnTo>
                      <a:lnTo>
                        <a:pt x="90" y="182"/>
                      </a:lnTo>
                      <a:lnTo>
                        <a:pt x="86" y="180"/>
                      </a:lnTo>
                      <a:lnTo>
                        <a:pt x="84" y="178"/>
                      </a:lnTo>
                      <a:lnTo>
                        <a:pt x="82" y="178"/>
                      </a:lnTo>
                      <a:lnTo>
                        <a:pt x="80" y="178"/>
                      </a:lnTo>
                      <a:lnTo>
                        <a:pt x="80" y="176"/>
                      </a:lnTo>
                      <a:lnTo>
                        <a:pt x="80" y="176"/>
                      </a:lnTo>
                      <a:lnTo>
                        <a:pt x="80" y="176"/>
                      </a:lnTo>
                      <a:lnTo>
                        <a:pt x="82" y="176"/>
                      </a:lnTo>
                      <a:lnTo>
                        <a:pt x="82" y="176"/>
                      </a:lnTo>
                      <a:lnTo>
                        <a:pt x="82" y="174"/>
                      </a:lnTo>
                      <a:lnTo>
                        <a:pt x="80" y="174"/>
                      </a:lnTo>
                      <a:lnTo>
                        <a:pt x="80" y="174"/>
                      </a:lnTo>
                      <a:lnTo>
                        <a:pt x="78" y="173"/>
                      </a:lnTo>
                      <a:lnTo>
                        <a:pt x="78" y="173"/>
                      </a:lnTo>
                      <a:lnTo>
                        <a:pt x="75" y="171"/>
                      </a:lnTo>
                      <a:lnTo>
                        <a:pt x="75" y="171"/>
                      </a:lnTo>
                      <a:lnTo>
                        <a:pt x="73" y="171"/>
                      </a:lnTo>
                      <a:lnTo>
                        <a:pt x="73" y="171"/>
                      </a:lnTo>
                      <a:lnTo>
                        <a:pt x="77" y="173"/>
                      </a:lnTo>
                      <a:lnTo>
                        <a:pt x="78" y="174"/>
                      </a:lnTo>
                      <a:lnTo>
                        <a:pt x="78" y="176"/>
                      </a:lnTo>
                      <a:lnTo>
                        <a:pt x="78" y="174"/>
                      </a:lnTo>
                      <a:lnTo>
                        <a:pt x="75" y="173"/>
                      </a:lnTo>
                      <a:lnTo>
                        <a:pt x="73" y="173"/>
                      </a:lnTo>
                      <a:lnTo>
                        <a:pt x="58" y="169"/>
                      </a:lnTo>
                      <a:lnTo>
                        <a:pt x="48" y="163"/>
                      </a:lnTo>
                      <a:lnTo>
                        <a:pt x="48" y="163"/>
                      </a:lnTo>
                      <a:lnTo>
                        <a:pt x="48" y="161"/>
                      </a:lnTo>
                      <a:lnTo>
                        <a:pt x="48" y="161"/>
                      </a:lnTo>
                      <a:lnTo>
                        <a:pt x="48" y="161"/>
                      </a:lnTo>
                      <a:lnTo>
                        <a:pt x="50" y="163"/>
                      </a:lnTo>
                      <a:lnTo>
                        <a:pt x="50" y="163"/>
                      </a:lnTo>
                      <a:lnTo>
                        <a:pt x="48" y="161"/>
                      </a:lnTo>
                      <a:lnTo>
                        <a:pt x="48" y="159"/>
                      </a:lnTo>
                      <a:lnTo>
                        <a:pt x="50" y="158"/>
                      </a:lnTo>
                      <a:lnTo>
                        <a:pt x="52" y="156"/>
                      </a:lnTo>
                      <a:lnTo>
                        <a:pt x="50" y="156"/>
                      </a:lnTo>
                      <a:lnTo>
                        <a:pt x="48" y="156"/>
                      </a:lnTo>
                      <a:lnTo>
                        <a:pt x="48" y="158"/>
                      </a:lnTo>
                      <a:lnTo>
                        <a:pt x="47" y="154"/>
                      </a:lnTo>
                      <a:lnTo>
                        <a:pt x="45" y="150"/>
                      </a:lnTo>
                      <a:lnTo>
                        <a:pt x="41" y="148"/>
                      </a:lnTo>
                      <a:lnTo>
                        <a:pt x="30" y="143"/>
                      </a:lnTo>
                      <a:lnTo>
                        <a:pt x="18" y="139"/>
                      </a:lnTo>
                      <a:lnTo>
                        <a:pt x="9" y="135"/>
                      </a:lnTo>
                      <a:lnTo>
                        <a:pt x="7" y="133"/>
                      </a:lnTo>
                      <a:lnTo>
                        <a:pt x="7" y="129"/>
                      </a:lnTo>
                      <a:lnTo>
                        <a:pt x="7" y="127"/>
                      </a:lnTo>
                      <a:lnTo>
                        <a:pt x="7" y="127"/>
                      </a:lnTo>
                      <a:lnTo>
                        <a:pt x="7" y="126"/>
                      </a:lnTo>
                      <a:lnTo>
                        <a:pt x="7" y="124"/>
                      </a:lnTo>
                      <a:lnTo>
                        <a:pt x="7" y="124"/>
                      </a:lnTo>
                      <a:lnTo>
                        <a:pt x="5" y="124"/>
                      </a:lnTo>
                      <a:lnTo>
                        <a:pt x="3" y="122"/>
                      </a:lnTo>
                      <a:lnTo>
                        <a:pt x="1" y="122"/>
                      </a:lnTo>
                      <a:lnTo>
                        <a:pt x="0" y="118"/>
                      </a:lnTo>
                      <a:lnTo>
                        <a:pt x="1" y="118"/>
                      </a:lnTo>
                      <a:lnTo>
                        <a:pt x="3" y="118"/>
                      </a:lnTo>
                      <a:lnTo>
                        <a:pt x="3" y="114"/>
                      </a:lnTo>
                      <a:lnTo>
                        <a:pt x="3" y="114"/>
                      </a:lnTo>
                      <a:lnTo>
                        <a:pt x="5" y="112"/>
                      </a:lnTo>
                      <a:lnTo>
                        <a:pt x="5" y="112"/>
                      </a:lnTo>
                      <a:lnTo>
                        <a:pt x="5" y="111"/>
                      </a:lnTo>
                      <a:lnTo>
                        <a:pt x="5" y="109"/>
                      </a:lnTo>
                      <a:lnTo>
                        <a:pt x="5" y="109"/>
                      </a:lnTo>
                      <a:lnTo>
                        <a:pt x="5" y="107"/>
                      </a:lnTo>
                      <a:lnTo>
                        <a:pt x="7" y="107"/>
                      </a:lnTo>
                      <a:lnTo>
                        <a:pt x="9" y="107"/>
                      </a:lnTo>
                      <a:lnTo>
                        <a:pt x="9" y="107"/>
                      </a:lnTo>
                      <a:lnTo>
                        <a:pt x="9" y="107"/>
                      </a:lnTo>
                      <a:lnTo>
                        <a:pt x="9" y="105"/>
                      </a:lnTo>
                      <a:lnTo>
                        <a:pt x="7" y="103"/>
                      </a:lnTo>
                      <a:lnTo>
                        <a:pt x="7" y="103"/>
                      </a:lnTo>
                      <a:lnTo>
                        <a:pt x="9" y="101"/>
                      </a:lnTo>
                      <a:lnTo>
                        <a:pt x="11" y="97"/>
                      </a:lnTo>
                      <a:lnTo>
                        <a:pt x="13" y="97"/>
                      </a:lnTo>
                      <a:lnTo>
                        <a:pt x="18" y="94"/>
                      </a:lnTo>
                      <a:lnTo>
                        <a:pt x="18" y="94"/>
                      </a:lnTo>
                      <a:lnTo>
                        <a:pt x="26" y="86"/>
                      </a:lnTo>
                      <a:lnTo>
                        <a:pt x="35" y="77"/>
                      </a:lnTo>
                      <a:lnTo>
                        <a:pt x="39" y="77"/>
                      </a:lnTo>
                      <a:lnTo>
                        <a:pt x="41" y="75"/>
                      </a:lnTo>
                      <a:lnTo>
                        <a:pt x="43" y="75"/>
                      </a:lnTo>
                      <a:lnTo>
                        <a:pt x="43" y="75"/>
                      </a:lnTo>
                      <a:lnTo>
                        <a:pt x="54" y="62"/>
                      </a:lnTo>
                      <a:lnTo>
                        <a:pt x="56" y="60"/>
                      </a:lnTo>
                      <a:lnTo>
                        <a:pt x="60" y="58"/>
                      </a:lnTo>
                      <a:lnTo>
                        <a:pt x="60" y="58"/>
                      </a:lnTo>
                      <a:lnTo>
                        <a:pt x="62" y="56"/>
                      </a:lnTo>
                      <a:lnTo>
                        <a:pt x="62" y="39"/>
                      </a:lnTo>
                      <a:lnTo>
                        <a:pt x="62" y="39"/>
                      </a:lnTo>
                      <a:lnTo>
                        <a:pt x="62" y="37"/>
                      </a:lnTo>
                      <a:lnTo>
                        <a:pt x="63" y="37"/>
                      </a:lnTo>
                      <a:lnTo>
                        <a:pt x="65" y="37"/>
                      </a:lnTo>
                      <a:lnTo>
                        <a:pt x="65" y="35"/>
                      </a:lnTo>
                      <a:lnTo>
                        <a:pt x="67" y="34"/>
                      </a:lnTo>
                      <a:lnTo>
                        <a:pt x="67" y="32"/>
                      </a:lnTo>
                      <a:lnTo>
                        <a:pt x="69" y="30"/>
                      </a:lnTo>
                      <a:lnTo>
                        <a:pt x="71" y="30"/>
                      </a:lnTo>
                      <a:lnTo>
                        <a:pt x="77" y="30"/>
                      </a:lnTo>
                      <a:lnTo>
                        <a:pt x="78" y="30"/>
                      </a:lnTo>
                      <a:lnTo>
                        <a:pt x="80" y="30"/>
                      </a:lnTo>
                      <a:lnTo>
                        <a:pt x="80" y="28"/>
                      </a:lnTo>
                      <a:lnTo>
                        <a:pt x="82" y="26"/>
                      </a:lnTo>
                      <a:lnTo>
                        <a:pt x="82" y="26"/>
                      </a:lnTo>
                      <a:lnTo>
                        <a:pt x="82" y="24"/>
                      </a:lnTo>
                      <a:lnTo>
                        <a:pt x="82" y="22"/>
                      </a:lnTo>
                      <a:lnTo>
                        <a:pt x="82" y="20"/>
                      </a:lnTo>
                      <a:lnTo>
                        <a:pt x="84" y="19"/>
                      </a:lnTo>
                      <a:lnTo>
                        <a:pt x="86" y="9"/>
                      </a:lnTo>
                      <a:lnTo>
                        <a:pt x="86" y="5"/>
                      </a:lnTo>
                      <a:lnTo>
                        <a:pt x="86" y="5"/>
                      </a:lnTo>
                      <a:lnTo>
                        <a:pt x="88" y="5"/>
                      </a:lnTo>
                      <a:lnTo>
                        <a:pt x="90" y="5"/>
                      </a:lnTo>
                      <a:lnTo>
                        <a:pt x="90" y="5"/>
                      </a:lnTo>
                      <a:lnTo>
                        <a:pt x="93" y="4"/>
                      </a:lnTo>
                      <a:lnTo>
                        <a:pt x="93" y="2"/>
                      </a:lnTo>
                      <a:lnTo>
                        <a:pt x="95" y="2"/>
                      </a:lnTo>
                      <a:lnTo>
                        <a:pt x="99" y="4"/>
                      </a:lnTo>
                      <a:lnTo>
                        <a:pt x="101" y="4"/>
                      </a:lnTo>
                      <a:lnTo>
                        <a:pt x="101" y="5"/>
                      </a:lnTo>
                      <a:lnTo>
                        <a:pt x="101" y="9"/>
                      </a:lnTo>
                      <a:lnTo>
                        <a:pt x="101" y="9"/>
                      </a:lnTo>
                      <a:lnTo>
                        <a:pt x="101" y="9"/>
                      </a:lnTo>
                      <a:lnTo>
                        <a:pt x="103" y="9"/>
                      </a:lnTo>
                      <a:lnTo>
                        <a:pt x="107" y="7"/>
                      </a:lnTo>
                      <a:lnTo>
                        <a:pt x="108" y="5"/>
                      </a:lnTo>
                      <a:lnTo>
                        <a:pt x="110" y="5"/>
                      </a:lnTo>
                      <a:lnTo>
                        <a:pt x="110" y="5"/>
                      </a:lnTo>
                      <a:lnTo>
                        <a:pt x="112" y="5"/>
                      </a:lnTo>
                      <a:lnTo>
                        <a:pt x="114" y="4"/>
                      </a:lnTo>
                      <a:lnTo>
                        <a:pt x="114" y="4"/>
                      </a:lnTo>
                      <a:lnTo>
                        <a:pt x="116" y="4"/>
                      </a:lnTo>
                      <a:lnTo>
                        <a:pt x="116" y="5"/>
                      </a:lnTo>
                      <a:lnTo>
                        <a:pt x="116" y="5"/>
                      </a:lnTo>
                      <a:lnTo>
                        <a:pt x="118" y="4"/>
                      </a:lnTo>
                      <a:lnTo>
                        <a:pt x="120" y="4"/>
                      </a:lnTo>
                      <a:lnTo>
                        <a:pt x="120" y="4"/>
                      </a:lnTo>
                      <a:lnTo>
                        <a:pt x="120" y="2"/>
                      </a:lnTo>
                      <a:lnTo>
                        <a:pt x="120" y="2"/>
                      </a:lnTo>
                      <a:lnTo>
                        <a:pt x="120" y="2"/>
                      </a:lnTo>
                      <a:lnTo>
                        <a:pt x="120" y="2"/>
                      </a:lnTo>
                      <a:lnTo>
                        <a:pt x="122" y="0"/>
                      </a:lnTo>
                      <a:lnTo>
                        <a:pt x="122" y="0"/>
                      </a:lnTo>
                      <a:lnTo>
                        <a:pt x="122" y="0"/>
                      </a:lnTo>
                      <a:lnTo>
                        <a:pt x="124" y="0"/>
                      </a:lnTo>
                      <a:lnTo>
                        <a:pt x="124" y="2"/>
                      </a:lnTo>
                      <a:lnTo>
                        <a:pt x="124" y="5"/>
                      </a:lnTo>
                      <a:lnTo>
                        <a:pt x="124" y="5"/>
                      </a:lnTo>
                      <a:lnTo>
                        <a:pt x="125" y="7"/>
                      </a:lnTo>
                      <a:lnTo>
                        <a:pt x="125" y="9"/>
                      </a:lnTo>
                      <a:lnTo>
                        <a:pt x="125" y="9"/>
                      </a:lnTo>
                      <a:lnTo>
                        <a:pt x="125" y="5"/>
                      </a:lnTo>
                      <a:lnTo>
                        <a:pt x="127" y="5"/>
                      </a:lnTo>
                      <a:lnTo>
                        <a:pt x="129" y="5"/>
                      </a:lnTo>
                      <a:lnTo>
                        <a:pt x="129" y="5"/>
                      </a:lnTo>
                      <a:lnTo>
                        <a:pt x="131" y="7"/>
                      </a:lnTo>
                      <a:lnTo>
                        <a:pt x="131" y="9"/>
                      </a:lnTo>
                      <a:lnTo>
                        <a:pt x="131" y="9"/>
                      </a:lnTo>
                      <a:lnTo>
                        <a:pt x="129" y="9"/>
                      </a:lnTo>
                      <a:lnTo>
                        <a:pt x="129" y="11"/>
                      </a:lnTo>
                      <a:lnTo>
                        <a:pt x="129" y="11"/>
                      </a:lnTo>
                      <a:lnTo>
                        <a:pt x="129" y="13"/>
                      </a:lnTo>
                      <a:lnTo>
                        <a:pt x="131" y="11"/>
                      </a:lnTo>
                      <a:lnTo>
                        <a:pt x="133" y="11"/>
                      </a:lnTo>
                      <a:lnTo>
                        <a:pt x="133" y="11"/>
                      </a:lnTo>
                      <a:lnTo>
                        <a:pt x="135" y="11"/>
                      </a:lnTo>
                      <a:lnTo>
                        <a:pt x="135" y="11"/>
                      </a:lnTo>
                      <a:lnTo>
                        <a:pt x="135" y="11"/>
                      </a:lnTo>
                      <a:lnTo>
                        <a:pt x="137" y="13"/>
                      </a:lnTo>
                      <a:lnTo>
                        <a:pt x="140" y="13"/>
                      </a:lnTo>
                      <a:lnTo>
                        <a:pt x="140" y="15"/>
                      </a:lnTo>
                      <a:lnTo>
                        <a:pt x="142" y="15"/>
                      </a:lnTo>
                      <a:lnTo>
                        <a:pt x="142" y="15"/>
                      </a:lnTo>
                      <a:lnTo>
                        <a:pt x="140" y="17"/>
                      </a:lnTo>
                      <a:lnTo>
                        <a:pt x="140" y="17"/>
                      </a:lnTo>
                      <a:lnTo>
                        <a:pt x="140" y="17"/>
                      </a:lnTo>
                      <a:lnTo>
                        <a:pt x="139" y="17"/>
                      </a:lnTo>
                      <a:lnTo>
                        <a:pt x="140" y="19"/>
                      </a:lnTo>
                      <a:lnTo>
                        <a:pt x="140" y="19"/>
                      </a:lnTo>
                      <a:lnTo>
                        <a:pt x="140" y="20"/>
                      </a:lnTo>
                      <a:lnTo>
                        <a:pt x="140" y="20"/>
                      </a:lnTo>
                      <a:lnTo>
                        <a:pt x="140" y="22"/>
                      </a:lnTo>
                      <a:lnTo>
                        <a:pt x="140" y="22"/>
                      </a:lnTo>
                      <a:lnTo>
                        <a:pt x="140" y="22"/>
                      </a:lnTo>
                      <a:lnTo>
                        <a:pt x="140" y="24"/>
                      </a:lnTo>
                      <a:lnTo>
                        <a:pt x="140" y="26"/>
                      </a:lnTo>
                      <a:lnTo>
                        <a:pt x="140" y="28"/>
                      </a:lnTo>
                      <a:lnTo>
                        <a:pt x="142" y="28"/>
                      </a:lnTo>
                      <a:lnTo>
                        <a:pt x="142" y="28"/>
                      </a:lnTo>
                      <a:lnTo>
                        <a:pt x="144" y="30"/>
                      </a:lnTo>
                      <a:lnTo>
                        <a:pt x="144" y="30"/>
                      </a:lnTo>
                      <a:lnTo>
                        <a:pt x="144" y="35"/>
                      </a:lnTo>
                      <a:lnTo>
                        <a:pt x="144" y="35"/>
                      </a:lnTo>
                      <a:lnTo>
                        <a:pt x="144" y="37"/>
                      </a:lnTo>
                      <a:lnTo>
                        <a:pt x="144" y="39"/>
                      </a:lnTo>
                      <a:lnTo>
                        <a:pt x="146" y="37"/>
                      </a:lnTo>
                      <a:lnTo>
                        <a:pt x="146" y="37"/>
                      </a:lnTo>
                      <a:lnTo>
                        <a:pt x="146" y="37"/>
                      </a:lnTo>
                      <a:lnTo>
                        <a:pt x="148" y="39"/>
                      </a:lnTo>
                      <a:lnTo>
                        <a:pt x="148" y="39"/>
                      </a:lnTo>
                      <a:lnTo>
                        <a:pt x="146" y="41"/>
                      </a:lnTo>
                      <a:lnTo>
                        <a:pt x="146" y="4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63">
                  <a:extLst>
                    <a:ext uri="{FF2B5EF4-FFF2-40B4-BE49-F238E27FC236}">
                      <a16:creationId xmlns:a16="http://schemas.microsoft.com/office/drawing/2014/main" id="{E6391D8F-C58A-4D1E-88DE-5E3BD2F34991}"/>
                    </a:ext>
                  </a:extLst>
                </p:cNvPr>
                <p:cNvSpPr>
                  <a:spLocks/>
                </p:cNvSpPr>
                <p:nvPr/>
              </p:nvSpPr>
              <p:spPr bwMode="auto">
                <a:xfrm>
                  <a:off x="1712913" y="427038"/>
                  <a:ext cx="903287" cy="871538"/>
                </a:xfrm>
                <a:custGeom>
                  <a:avLst/>
                  <a:gdLst>
                    <a:gd name="T0" fmla="*/ 202 w 1138"/>
                    <a:gd name="T1" fmla="*/ 22 h 1099"/>
                    <a:gd name="T2" fmla="*/ 276 w 1138"/>
                    <a:gd name="T3" fmla="*/ 22 h 1099"/>
                    <a:gd name="T4" fmla="*/ 325 w 1138"/>
                    <a:gd name="T5" fmla="*/ 34 h 1099"/>
                    <a:gd name="T6" fmla="*/ 360 w 1138"/>
                    <a:gd name="T7" fmla="*/ 47 h 1099"/>
                    <a:gd name="T8" fmla="*/ 403 w 1138"/>
                    <a:gd name="T9" fmla="*/ 62 h 1099"/>
                    <a:gd name="T10" fmla="*/ 430 w 1138"/>
                    <a:gd name="T11" fmla="*/ 79 h 1099"/>
                    <a:gd name="T12" fmla="*/ 445 w 1138"/>
                    <a:gd name="T13" fmla="*/ 128 h 1099"/>
                    <a:gd name="T14" fmla="*/ 565 w 1138"/>
                    <a:gd name="T15" fmla="*/ 175 h 1099"/>
                    <a:gd name="T16" fmla="*/ 602 w 1138"/>
                    <a:gd name="T17" fmla="*/ 188 h 1099"/>
                    <a:gd name="T18" fmla="*/ 640 w 1138"/>
                    <a:gd name="T19" fmla="*/ 203 h 1099"/>
                    <a:gd name="T20" fmla="*/ 691 w 1138"/>
                    <a:gd name="T21" fmla="*/ 244 h 1099"/>
                    <a:gd name="T22" fmla="*/ 736 w 1138"/>
                    <a:gd name="T23" fmla="*/ 235 h 1099"/>
                    <a:gd name="T24" fmla="*/ 775 w 1138"/>
                    <a:gd name="T25" fmla="*/ 190 h 1099"/>
                    <a:gd name="T26" fmla="*/ 764 w 1138"/>
                    <a:gd name="T27" fmla="*/ 137 h 1099"/>
                    <a:gd name="T28" fmla="*/ 764 w 1138"/>
                    <a:gd name="T29" fmla="*/ 107 h 1099"/>
                    <a:gd name="T30" fmla="*/ 788 w 1138"/>
                    <a:gd name="T31" fmla="*/ 69 h 1099"/>
                    <a:gd name="T32" fmla="*/ 843 w 1138"/>
                    <a:gd name="T33" fmla="*/ 34 h 1099"/>
                    <a:gd name="T34" fmla="*/ 892 w 1138"/>
                    <a:gd name="T35" fmla="*/ 19 h 1099"/>
                    <a:gd name="T36" fmla="*/ 922 w 1138"/>
                    <a:gd name="T37" fmla="*/ 21 h 1099"/>
                    <a:gd name="T38" fmla="*/ 939 w 1138"/>
                    <a:gd name="T39" fmla="*/ 26 h 1099"/>
                    <a:gd name="T40" fmla="*/ 978 w 1138"/>
                    <a:gd name="T41" fmla="*/ 43 h 1099"/>
                    <a:gd name="T42" fmla="*/ 991 w 1138"/>
                    <a:gd name="T43" fmla="*/ 49 h 1099"/>
                    <a:gd name="T44" fmla="*/ 991 w 1138"/>
                    <a:gd name="T45" fmla="*/ 66 h 1099"/>
                    <a:gd name="T46" fmla="*/ 997 w 1138"/>
                    <a:gd name="T47" fmla="*/ 75 h 1099"/>
                    <a:gd name="T48" fmla="*/ 1004 w 1138"/>
                    <a:gd name="T49" fmla="*/ 81 h 1099"/>
                    <a:gd name="T50" fmla="*/ 1055 w 1138"/>
                    <a:gd name="T51" fmla="*/ 92 h 1099"/>
                    <a:gd name="T52" fmla="*/ 1100 w 1138"/>
                    <a:gd name="T53" fmla="*/ 99 h 1099"/>
                    <a:gd name="T54" fmla="*/ 1110 w 1138"/>
                    <a:gd name="T55" fmla="*/ 98 h 1099"/>
                    <a:gd name="T56" fmla="*/ 1128 w 1138"/>
                    <a:gd name="T57" fmla="*/ 113 h 1099"/>
                    <a:gd name="T58" fmla="*/ 1130 w 1138"/>
                    <a:gd name="T59" fmla="*/ 135 h 1099"/>
                    <a:gd name="T60" fmla="*/ 1121 w 1138"/>
                    <a:gd name="T61" fmla="*/ 188 h 1099"/>
                    <a:gd name="T62" fmla="*/ 1121 w 1138"/>
                    <a:gd name="T63" fmla="*/ 223 h 1099"/>
                    <a:gd name="T64" fmla="*/ 1104 w 1138"/>
                    <a:gd name="T65" fmla="*/ 253 h 1099"/>
                    <a:gd name="T66" fmla="*/ 1117 w 1138"/>
                    <a:gd name="T67" fmla="*/ 295 h 1099"/>
                    <a:gd name="T68" fmla="*/ 1125 w 1138"/>
                    <a:gd name="T69" fmla="*/ 1061 h 1099"/>
                    <a:gd name="T70" fmla="*/ 1001 w 1138"/>
                    <a:gd name="T71" fmla="*/ 1072 h 1099"/>
                    <a:gd name="T72" fmla="*/ 920 w 1138"/>
                    <a:gd name="T73" fmla="*/ 1029 h 1099"/>
                    <a:gd name="T74" fmla="*/ 832 w 1138"/>
                    <a:gd name="T75" fmla="*/ 982 h 1099"/>
                    <a:gd name="T76" fmla="*/ 743 w 1138"/>
                    <a:gd name="T77" fmla="*/ 935 h 1099"/>
                    <a:gd name="T78" fmla="*/ 629 w 1138"/>
                    <a:gd name="T79" fmla="*/ 875 h 1099"/>
                    <a:gd name="T80" fmla="*/ 512 w 1138"/>
                    <a:gd name="T81" fmla="*/ 813 h 1099"/>
                    <a:gd name="T82" fmla="*/ 447 w 1138"/>
                    <a:gd name="T83" fmla="*/ 811 h 1099"/>
                    <a:gd name="T84" fmla="*/ 407 w 1138"/>
                    <a:gd name="T85" fmla="*/ 830 h 1099"/>
                    <a:gd name="T86" fmla="*/ 349 w 1138"/>
                    <a:gd name="T87" fmla="*/ 856 h 1099"/>
                    <a:gd name="T88" fmla="*/ 199 w 1138"/>
                    <a:gd name="T89" fmla="*/ 791 h 1099"/>
                    <a:gd name="T90" fmla="*/ 116 w 1138"/>
                    <a:gd name="T91" fmla="*/ 712 h 1099"/>
                    <a:gd name="T92" fmla="*/ 67 w 1138"/>
                    <a:gd name="T93" fmla="*/ 704 h 1099"/>
                    <a:gd name="T94" fmla="*/ 48 w 1138"/>
                    <a:gd name="T95" fmla="*/ 640 h 1099"/>
                    <a:gd name="T96" fmla="*/ 13 w 1138"/>
                    <a:gd name="T97" fmla="*/ 569 h 1099"/>
                    <a:gd name="T98" fmla="*/ 43 w 1138"/>
                    <a:gd name="T99" fmla="*/ 533 h 1099"/>
                    <a:gd name="T100" fmla="*/ 30 w 1138"/>
                    <a:gd name="T101" fmla="*/ 488 h 1099"/>
                    <a:gd name="T102" fmla="*/ 35 w 1138"/>
                    <a:gd name="T103" fmla="*/ 468 h 1099"/>
                    <a:gd name="T104" fmla="*/ 39 w 1138"/>
                    <a:gd name="T105" fmla="*/ 351 h 1099"/>
                    <a:gd name="T106" fmla="*/ 33 w 1138"/>
                    <a:gd name="T107" fmla="*/ 240 h 1099"/>
                    <a:gd name="T108" fmla="*/ 67 w 1138"/>
                    <a:gd name="T109" fmla="*/ 186 h 1099"/>
                    <a:gd name="T110" fmla="*/ 60 w 1138"/>
                    <a:gd name="T111" fmla="*/ 141 h 1099"/>
                    <a:gd name="T112" fmla="*/ 90 w 1138"/>
                    <a:gd name="T113" fmla="*/ 116 h 1099"/>
                    <a:gd name="T114" fmla="*/ 103 w 1138"/>
                    <a:gd name="T115" fmla="*/ 101 h 1099"/>
                    <a:gd name="T116" fmla="*/ 163 w 1138"/>
                    <a:gd name="T117" fmla="*/ 56 h 1099"/>
                    <a:gd name="T118" fmla="*/ 156 w 1138"/>
                    <a:gd name="T119" fmla="*/ 11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8" h="1099">
                      <a:moveTo>
                        <a:pt x="176" y="7"/>
                      </a:moveTo>
                      <a:lnTo>
                        <a:pt x="180" y="7"/>
                      </a:lnTo>
                      <a:lnTo>
                        <a:pt x="178" y="7"/>
                      </a:lnTo>
                      <a:lnTo>
                        <a:pt x="172" y="6"/>
                      </a:lnTo>
                      <a:lnTo>
                        <a:pt x="172" y="4"/>
                      </a:lnTo>
                      <a:lnTo>
                        <a:pt x="174" y="6"/>
                      </a:lnTo>
                      <a:lnTo>
                        <a:pt x="184" y="7"/>
                      </a:lnTo>
                      <a:lnTo>
                        <a:pt x="199" y="19"/>
                      </a:lnTo>
                      <a:lnTo>
                        <a:pt x="202" y="22"/>
                      </a:lnTo>
                      <a:lnTo>
                        <a:pt x="204" y="22"/>
                      </a:lnTo>
                      <a:lnTo>
                        <a:pt x="210" y="26"/>
                      </a:lnTo>
                      <a:lnTo>
                        <a:pt x="216" y="28"/>
                      </a:lnTo>
                      <a:lnTo>
                        <a:pt x="219" y="30"/>
                      </a:lnTo>
                      <a:lnTo>
                        <a:pt x="246" y="32"/>
                      </a:lnTo>
                      <a:lnTo>
                        <a:pt x="253" y="32"/>
                      </a:lnTo>
                      <a:lnTo>
                        <a:pt x="270" y="26"/>
                      </a:lnTo>
                      <a:lnTo>
                        <a:pt x="274" y="26"/>
                      </a:lnTo>
                      <a:lnTo>
                        <a:pt x="276" y="22"/>
                      </a:lnTo>
                      <a:lnTo>
                        <a:pt x="278" y="22"/>
                      </a:lnTo>
                      <a:lnTo>
                        <a:pt x="279" y="22"/>
                      </a:lnTo>
                      <a:lnTo>
                        <a:pt x="283" y="22"/>
                      </a:lnTo>
                      <a:lnTo>
                        <a:pt x="291" y="22"/>
                      </a:lnTo>
                      <a:lnTo>
                        <a:pt x="293" y="24"/>
                      </a:lnTo>
                      <a:lnTo>
                        <a:pt x="306" y="32"/>
                      </a:lnTo>
                      <a:lnTo>
                        <a:pt x="310" y="34"/>
                      </a:lnTo>
                      <a:lnTo>
                        <a:pt x="323" y="32"/>
                      </a:lnTo>
                      <a:lnTo>
                        <a:pt x="325" y="34"/>
                      </a:lnTo>
                      <a:lnTo>
                        <a:pt x="332" y="34"/>
                      </a:lnTo>
                      <a:lnTo>
                        <a:pt x="338" y="38"/>
                      </a:lnTo>
                      <a:lnTo>
                        <a:pt x="349" y="39"/>
                      </a:lnTo>
                      <a:lnTo>
                        <a:pt x="351" y="39"/>
                      </a:lnTo>
                      <a:lnTo>
                        <a:pt x="353" y="41"/>
                      </a:lnTo>
                      <a:lnTo>
                        <a:pt x="353" y="41"/>
                      </a:lnTo>
                      <a:lnTo>
                        <a:pt x="355" y="41"/>
                      </a:lnTo>
                      <a:lnTo>
                        <a:pt x="356" y="45"/>
                      </a:lnTo>
                      <a:lnTo>
                        <a:pt x="360" y="47"/>
                      </a:lnTo>
                      <a:lnTo>
                        <a:pt x="366" y="53"/>
                      </a:lnTo>
                      <a:lnTo>
                        <a:pt x="370" y="56"/>
                      </a:lnTo>
                      <a:lnTo>
                        <a:pt x="371" y="56"/>
                      </a:lnTo>
                      <a:lnTo>
                        <a:pt x="383" y="58"/>
                      </a:lnTo>
                      <a:lnTo>
                        <a:pt x="385" y="58"/>
                      </a:lnTo>
                      <a:lnTo>
                        <a:pt x="385" y="60"/>
                      </a:lnTo>
                      <a:lnTo>
                        <a:pt x="388" y="62"/>
                      </a:lnTo>
                      <a:lnTo>
                        <a:pt x="390" y="62"/>
                      </a:lnTo>
                      <a:lnTo>
                        <a:pt x="403" y="62"/>
                      </a:lnTo>
                      <a:lnTo>
                        <a:pt x="417" y="66"/>
                      </a:lnTo>
                      <a:lnTo>
                        <a:pt x="420" y="66"/>
                      </a:lnTo>
                      <a:lnTo>
                        <a:pt x="422" y="68"/>
                      </a:lnTo>
                      <a:lnTo>
                        <a:pt x="424" y="68"/>
                      </a:lnTo>
                      <a:lnTo>
                        <a:pt x="426" y="71"/>
                      </a:lnTo>
                      <a:lnTo>
                        <a:pt x="428" y="73"/>
                      </a:lnTo>
                      <a:lnTo>
                        <a:pt x="430" y="73"/>
                      </a:lnTo>
                      <a:lnTo>
                        <a:pt x="430" y="77"/>
                      </a:lnTo>
                      <a:lnTo>
                        <a:pt x="430" y="79"/>
                      </a:lnTo>
                      <a:lnTo>
                        <a:pt x="432" y="81"/>
                      </a:lnTo>
                      <a:lnTo>
                        <a:pt x="435" y="84"/>
                      </a:lnTo>
                      <a:lnTo>
                        <a:pt x="435" y="86"/>
                      </a:lnTo>
                      <a:lnTo>
                        <a:pt x="435" y="88"/>
                      </a:lnTo>
                      <a:lnTo>
                        <a:pt x="435" y="92"/>
                      </a:lnTo>
                      <a:lnTo>
                        <a:pt x="435" y="98"/>
                      </a:lnTo>
                      <a:lnTo>
                        <a:pt x="435" y="103"/>
                      </a:lnTo>
                      <a:lnTo>
                        <a:pt x="435" y="107"/>
                      </a:lnTo>
                      <a:lnTo>
                        <a:pt x="445" y="128"/>
                      </a:lnTo>
                      <a:lnTo>
                        <a:pt x="447" y="131"/>
                      </a:lnTo>
                      <a:lnTo>
                        <a:pt x="454" y="143"/>
                      </a:lnTo>
                      <a:lnTo>
                        <a:pt x="458" y="148"/>
                      </a:lnTo>
                      <a:lnTo>
                        <a:pt x="463" y="152"/>
                      </a:lnTo>
                      <a:lnTo>
                        <a:pt x="484" y="161"/>
                      </a:lnTo>
                      <a:lnTo>
                        <a:pt x="507" y="165"/>
                      </a:lnTo>
                      <a:lnTo>
                        <a:pt x="533" y="165"/>
                      </a:lnTo>
                      <a:lnTo>
                        <a:pt x="548" y="169"/>
                      </a:lnTo>
                      <a:lnTo>
                        <a:pt x="565" y="175"/>
                      </a:lnTo>
                      <a:lnTo>
                        <a:pt x="576" y="176"/>
                      </a:lnTo>
                      <a:lnTo>
                        <a:pt x="578" y="176"/>
                      </a:lnTo>
                      <a:lnTo>
                        <a:pt x="580" y="178"/>
                      </a:lnTo>
                      <a:lnTo>
                        <a:pt x="582" y="178"/>
                      </a:lnTo>
                      <a:lnTo>
                        <a:pt x="586" y="182"/>
                      </a:lnTo>
                      <a:lnTo>
                        <a:pt x="586" y="182"/>
                      </a:lnTo>
                      <a:lnTo>
                        <a:pt x="586" y="182"/>
                      </a:lnTo>
                      <a:lnTo>
                        <a:pt x="597" y="186"/>
                      </a:lnTo>
                      <a:lnTo>
                        <a:pt x="602" y="188"/>
                      </a:lnTo>
                      <a:lnTo>
                        <a:pt x="608" y="190"/>
                      </a:lnTo>
                      <a:lnTo>
                        <a:pt x="614" y="191"/>
                      </a:lnTo>
                      <a:lnTo>
                        <a:pt x="614" y="191"/>
                      </a:lnTo>
                      <a:lnTo>
                        <a:pt x="616" y="195"/>
                      </a:lnTo>
                      <a:lnTo>
                        <a:pt x="617" y="195"/>
                      </a:lnTo>
                      <a:lnTo>
                        <a:pt x="619" y="197"/>
                      </a:lnTo>
                      <a:lnTo>
                        <a:pt x="625" y="197"/>
                      </a:lnTo>
                      <a:lnTo>
                        <a:pt x="636" y="203"/>
                      </a:lnTo>
                      <a:lnTo>
                        <a:pt x="640" y="203"/>
                      </a:lnTo>
                      <a:lnTo>
                        <a:pt x="642" y="207"/>
                      </a:lnTo>
                      <a:lnTo>
                        <a:pt x="648" y="212"/>
                      </a:lnTo>
                      <a:lnTo>
                        <a:pt x="664" y="225"/>
                      </a:lnTo>
                      <a:lnTo>
                        <a:pt x="668" y="231"/>
                      </a:lnTo>
                      <a:lnTo>
                        <a:pt x="672" y="233"/>
                      </a:lnTo>
                      <a:lnTo>
                        <a:pt x="676" y="235"/>
                      </a:lnTo>
                      <a:lnTo>
                        <a:pt x="679" y="237"/>
                      </a:lnTo>
                      <a:lnTo>
                        <a:pt x="679" y="237"/>
                      </a:lnTo>
                      <a:lnTo>
                        <a:pt x="691" y="244"/>
                      </a:lnTo>
                      <a:lnTo>
                        <a:pt x="694" y="244"/>
                      </a:lnTo>
                      <a:lnTo>
                        <a:pt x="700" y="246"/>
                      </a:lnTo>
                      <a:lnTo>
                        <a:pt x="706" y="246"/>
                      </a:lnTo>
                      <a:lnTo>
                        <a:pt x="713" y="246"/>
                      </a:lnTo>
                      <a:lnTo>
                        <a:pt x="717" y="244"/>
                      </a:lnTo>
                      <a:lnTo>
                        <a:pt x="721" y="242"/>
                      </a:lnTo>
                      <a:lnTo>
                        <a:pt x="726" y="240"/>
                      </a:lnTo>
                      <a:lnTo>
                        <a:pt x="734" y="235"/>
                      </a:lnTo>
                      <a:lnTo>
                        <a:pt x="736" y="235"/>
                      </a:lnTo>
                      <a:lnTo>
                        <a:pt x="740" y="233"/>
                      </a:lnTo>
                      <a:lnTo>
                        <a:pt x="740" y="233"/>
                      </a:lnTo>
                      <a:lnTo>
                        <a:pt x="751" y="225"/>
                      </a:lnTo>
                      <a:lnTo>
                        <a:pt x="762" y="210"/>
                      </a:lnTo>
                      <a:lnTo>
                        <a:pt x="766" y="205"/>
                      </a:lnTo>
                      <a:lnTo>
                        <a:pt x="766" y="203"/>
                      </a:lnTo>
                      <a:lnTo>
                        <a:pt x="770" y="201"/>
                      </a:lnTo>
                      <a:lnTo>
                        <a:pt x="770" y="199"/>
                      </a:lnTo>
                      <a:lnTo>
                        <a:pt x="775" y="190"/>
                      </a:lnTo>
                      <a:lnTo>
                        <a:pt x="779" y="180"/>
                      </a:lnTo>
                      <a:lnTo>
                        <a:pt x="779" y="176"/>
                      </a:lnTo>
                      <a:lnTo>
                        <a:pt x="779" y="167"/>
                      </a:lnTo>
                      <a:lnTo>
                        <a:pt x="777" y="163"/>
                      </a:lnTo>
                      <a:lnTo>
                        <a:pt x="775" y="158"/>
                      </a:lnTo>
                      <a:lnTo>
                        <a:pt x="773" y="156"/>
                      </a:lnTo>
                      <a:lnTo>
                        <a:pt x="771" y="152"/>
                      </a:lnTo>
                      <a:lnTo>
                        <a:pt x="770" y="152"/>
                      </a:lnTo>
                      <a:lnTo>
                        <a:pt x="764" y="137"/>
                      </a:lnTo>
                      <a:lnTo>
                        <a:pt x="764" y="133"/>
                      </a:lnTo>
                      <a:lnTo>
                        <a:pt x="764" y="130"/>
                      </a:lnTo>
                      <a:lnTo>
                        <a:pt x="764" y="130"/>
                      </a:lnTo>
                      <a:lnTo>
                        <a:pt x="762" y="126"/>
                      </a:lnTo>
                      <a:lnTo>
                        <a:pt x="762" y="124"/>
                      </a:lnTo>
                      <a:lnTo>
                        <a:pt x="762" y="120"/>
                      </a:lnTo>
                      <a:lnTo>
                        <a:pt x="762" y="116"/>
                      </a:lnTo>
                      <a:lnTo>
                        <a:pt x="764" y="109"/>
                      </a:lnTo>
                      <a:lnTo>
                        <a:pt x="764" y="107"/>
                      </a:lnTo>
                      <a:lnTo>
                        <a:pt x="764" y="105"/>
                      </a:lnTo>
                      <a:lnTo>
                        <a:pt x="764" y="105"/>
                      </a:lnTo>
                      <a:lnTo>
                        <a:pt x="764" y="103"/>
                      </a:lnTo>
                      <a:lnTo>
                        <a:pt x="764" y="103"/>
                      </a:lnTo>
                      <a:lnTo>
                        <a:pt x="766" y="101"/>
                      </a:lnTo>
                      <a:lnTo>
                        <a:pt x="771" y="88"/>
                      </a:lnTo>
                      <a:lnTo>
                        <a:pt x="773" y="84"/>
                      </a:lnTo>
                      <a:lnTo>
                        <a:pt x="786" y="71"/>
                      </a:lnTo>
                      <a:lnTo>
                        <a:pt x="788" y="69"/>
                      </a:lnTo>
                      <a:lnTo>
                        <a:pt x="792" y="66"/>
                      </a:lnTo>
                      <a:lnTo>
                        <a:pt x="792" y="64"/>
                      </a:lnTo>
                      <a:lnTo>
                        <a:pt x="796" y="64"/>
                      </a:lnTo>
                      <a:lnTo>
                        <a:pt x="798" y="62"/>
                      </a:lnTo>
                      <a:lnTo>
                        <a:pt x="798" y="62"/>
                      </a:lnTo>
                      <a:lnTo>
                        <a:pt x="809" y="53"/>
                      </a:lnTo>
                      <a:lnTo>
                        <a:pt x="826" y="45"/>
                      </a:lnTo>
                      <a:lnTo>
                        <a:pt x="835" y="39"/>
                      </a:lnTo>
                      <a:lnTo>
                        <a:pt x="843" y="34"/>
                      </a:lnTo>
                      <a:lnTo>
                        <a:pt x="847" y="34"/>
                      </a:lnTo>
                      <a:lnTo>
                        <a:pt x="860" y="34"/>
                      </a:lnTo>
                      <a:lnTo>
                        <a:pt x="863" y="34"/>
                      </a:lnTo>
                      <a:lnTo>
                        <a:pt x="869" y="34"/>
                      </a:lnTo>
                      <a:lnTo>
                        <a:pt x="873" y="32"/>
                      </a:lnTo>
                      <a:lnTo>
                        <a:pt x="884" y="21"/>
                      </a:lnTo>
                      <a:lnTo>
                        <a:pt x="884" y="21"/>
                      </a:lnTo>
                      <a:lnTo>
                        <a:pt x="888" y="21"/>
                      </a:lnTo>
                      <a:lnTo>
                        <a:pt x="892" y="19"/>
                      </a:lnTo>
                      <a:lnTo>
                        <a:pt x="894" y="21"/>
                      </a:lnTo>
                      <a:lnTo>
                        <a:pt x="895" y="22"/>
                      </a:lnTo>
                      <a:lnTo>
                        <a:pt x="899" y="22"/>
                      </a:lnTo>
                      <a:lnTo>
                        <a:pt x="903" y="24"/>
                      </a:lnTo>
                      <a:lnTo>
                        <a:pt x="918" y="22"/>
                      </a:lnTo>
                      <a:lnTo>
                        <a:pt x="918" y="21"/>
                      </a:lnTo>
                      <a:lnTo>
                        <a:pt x="920" y="21"/>
                      </a:lnTo>
                      <a:lnTo>
                        <a:pt x="920" y="21"/>
                      </a:lnTo>
                      <a:lnTo>
                        <a:pt x="922" y="21"/>
                      </a:lnTo>
                      <a:lnTo>
                        <a:pt x="922" y="19"/>
                      </a:lnTo>
                      <a:lnTo>
                        <a:pt x="924" y="21"/>
                      </a:lnTo>
                      <a:lnTo>
                        <a:pt x="924" y="21"/>
                      </a:lnTo>
                      <a:lnTo>
                        <a:pt x="924" y="21"/>
                      </a:lnTo>
                      <a:lnTo>
                        <a:pt x="924" y="22"/>
                      </a:lnTo>
                      <a:lnTo>
                        <a:pt x="925" y="24"/>
                      </a:lnTo>
                      <a:lnTo>
                        <a:pt x="929" y="26"/>
                      </a:lnTo>
                      <a:lnTo>
                        <a:pt x="937" y="26"/>
                      </a:lnTo>
                      <a:lnTo>
                        <a:pt x="939" y="26"/>
                      </a:lnTo>
                      <a:lnTo>
                        <a:pt x="946" y="32"/>
                      </a:lnTo>
                      <a:lnTo>
                        <a:pt x="948" y="34"/>
                      </a:lnTo>
                      <a:lnTo>
                        <a:pt x="950" y="34"/>
                      </a:lnTo>
                      <a:lnTo>
                        <a:pt x="954" y="34"/>
                      </a:lnTo>
                      <a:lnTo>
                        <a:pt x="971" y="39"/>
                      </a:lnTo>
                      <a:lnTo>
                        <a:pt x="974" y="41"/>
                      </a:lnTo>
                      <a:lnTo>
                        <a:pt x="974" y="41"/>
                      </a:lnTo>
                      <a:lnTo>
                        <a:pt x="976" y="41"/>
                      </a:lnTo>
                      <a:lnTo>
                        <a:pt x="978" y="43"/>
                      </a:lnTo>
                      <a:lnTo>
                        <a:pt x="980" y="43"/>
                      </a:lnTo>
                      <a:lnTo>
                        <a:pt x="982" y="43"/>
                      </a:lnTo>
                      <a:lnTo>
                        <a:pt x="984" y="43"/>
                      </a:lnTo>
                      <a:lnTo>
                        <a:pt x="986" y="45"/>
                      </a:lnTo>
                      <a:lnTo>
                        <a:pt x="989" y="45"/>
                      </a:lnTo>
                      <a:lnTo>
                        <a:pt x="991" y="47"/>
                      </a:lnTo>
                      <a:lnTo>
                        <a:pt x="991" y="47"/>
                      </a:lnTo>
                      <a:lnTo>
                        <a:pt x="991" y="49"/>
                      </a:lnTo>
                      <a:lnTo>
                        <a:pt x="991" y="49"/>
                      </a:lnTo>
                      <a:lnTo>
                        <a:pt x="989" y="51"/>
                      </a:lnTo>
                      <a:lnTo>
                        <a:pt x="989" y="51"/>
                      </a:lnTo>
                      <a:lnTo>
                        <a:pt x="991" y="56"/>
                      </a:lnTo>
                      <a:lnTo>
                        <a:pt x="991" y="58"/>
                      </a:lnTo>
                      <a:lnTo>
                        <a:pt x="993" y="58"/>
                      </a:lnTo>
                      <a:lnTo>
                        <a:pt x="993" y="60"/>
                      </a:lnTo>
                      <a:lnTo>
                        <a:pt x="993" y="62"/>
                      </a:lnTo>
                      <a:lnTo>
                        <a:pt x="993" y="68"/>
                      </a:lnTo>
                      <a:lnTo>
                        <a:pt x="991" y="66"/>
                      </a:lnTo>
                      <a:lnTo>
                        <a:pt x="991" y="66"/>
                      </a:lnTo>
                      <a:lnTo>
                        <a:pt x="991" y="64"/>
                      </a:lnTo>
                      <a:lnTo>
                        <a:pt x="991" y="64"/>
                      </a:lnTo>
                      <a:lnTo>
                        <a:pt x="989" y="64"/>
                      </a:lnTo>
                      <a:lnTo>
                        <a:pt x="989" y="69"/>
                      </a:lnTo>
                      <a:lnTo>
                        <a:pt x="989" y="71"/>
                      </a:lnTo>
                      <a:lnTo>
                        <a:pt x="989" y="73"/>
                      </a:lnTo>
                      <a:lnTo>
                        <a:pt x="995" y="75"/>
                      </a:lnTo>
                      <a:lnTo>
                        <a:pt x="997" y="75"/>
                      </a:lnTo>
                      <a:lnTo>
                        <a:pt x="997" y="75"/>
                      </a:lnTo>
                      <a:lnTo>
                        <a:pt x="1001" y="79"/>
                      </a:lnTo>
                      <a:lnTo>
                        <a:pt x="1001" y="81"/>
                      </a:lnTo>
                      <a:lnTo>
                        <a:pt x="1004" y="83"/>
                      </a:lnTo>
                      <a:lnTo>
                        <a:pt x="1004" y="84"/>
                      </a:lnTo>
                      <a:lnTo>
                        <a:pt x="1004" y="86"/>
                      </a:lnTo>
                      <a:lnTo>
                        <a:pt x="1006" y="86"/>
                      </a:lnTo>
                      <a:lnTo>
                        <a:pt x="1006" y="84"/>
                      </a:lnTo>
                      <a:lnTo>
                        <a:pt x="1004" y="81"/>
                      </a:lnTo>
                      <a:lnTo>
                        <a:pt x="1006" y="83"/>
                      </a:lnTo>
                      <a:lnTo>
                        <a:pt x="1010" y="83"/>
                      </a:lnTo>
                      <a:lnTo>
                        <a:pt x="1010" y="83"/>
                      </a:lnTo>
                      <a:lnTo>
                        <a:pt x="1012" y="84"/>
                      </a:lnTo>
                      <a:lnTo>
                        <a:pt x="1012" y="84"/>
                      </a:lnTo>
                      <a:lnTo>
                        <a:pt x="1021" y="84"/>
                      </a:lnTo>
                      <a:lnTo>
                        <a:pt x="1031" y="84"/>
                      </a:lnTo>
                      <a:lnTo>
                        <a:pt x="1044" y="88"/>
                      </a:lnTo>
                      <a:lnTo>
                        <a:pt x="1055" y="92"/>
                      </a:lnTo>
                      <a:lnTo>
                        <a:pt x="1053" y="94"/>
                      </a:lnTo>
                      <a:lnTo>
                        <a:pt x="1053" y="94"/>
                      </a:lnTo>
                      <a:lnTo>
                        <a:pt x="1053" y="96"/>
                      </a:lnTo>
                      <a:lnTo>
                        <a:pt x="1055" y="96"/>
                      </a:lnTo>
                      <a:lnTo>
                        <a:pt x="1061" y="99"/>
                      </a:lnTo>
                      <a:lnTo>
                        <a:pt x="1063" y="99"/>
                      </a:lnTo>
                      <a:lnTo>
                        <a:pt x="1076" y="99"/>
                      </a:lnTo>
                      <a:lnTo>
                        <a:pt x="1094" y="101"/>
                      </a:lnTo>
                      <a:lnTo>
                        <a:pt x="1100" y="99"/>
                      </a:lnTo>
                      <a:lnTo>
                        <a:pt x="1102" y="98"/>
                      </a:lnTo>
                      <a:lnTo>
                        <a:pt x="1104" y="98"/>
                      </a:lnTo>
                      <a:lnTo>
                        <a:pt x="1106" y="98"/>
                      </a:lnTo>
                      <a:lnTo>
                        <a:pt x="1106" y="98"/>
                      </a:lnTo>
                      <a:lnTo>
                        <a:pt x="1108" y="98"/>
                      </a:lnTo>
                      <a:lnTo>
                        <a:pt x="1108" y="98"/>
                      </a:lnTo>
                      <a:lnTo>
                        <a:pt x="1108" y="98"/>
                      </a:lnTo>
                      <a:lnTo>
                        <a:pt x="1108" y="98"/>
                      </a:lnTo>
                      <a:lnTo>
                        <a:pt x="1110" y="98"/>
                      </a:lnTo>
                      <a:lnTo>
                        <a:pt x="1110" y="99"/>
                      </a:lnTo>
                      <a:lnTo>
                        <a:pt x="1111" y="99"/>
                      </a:lnTo>
                      <a:lnTo>
                        <a:pt x="1113" y="99"/>
                      </a:lnTo>
                      <a:lnTo>
                        <a:pt x="1117" y="101"/>
                      </a:lnTo>
                      <a:lnTo>
                        <a:pt x="1125" y="103"/>
                      </a:lnTo>
                      <a:lnTo>
                        <a:pt x="1128" y="105"/>
                      </a:lnTo>
                      <a:lnTo>
                        <a:pt x="1128" y="107"/>
                      </a:lnTo>
                      <a:lnTo>
                        <a:pt x="1128" y="111"/>
                      </a:lnTo>
                      <a:lnTo>
                        <a:pt x="1128" y="113"/>
                      </a:lnTo>
                      <a:lnTo>
                        <a:pt x="1128" y="115"/>
                      </a:lnTo>
                      <a:lnTo>
                        <a:pt x="1132" y="116"/>
                      </a:lnTo>
                      <a:lnTo>
                        <a:pt x="1136" y="122"/>
                      </a:lnTo>
                      <a:lnTo>
                        <a:pt x="1136" y="124"/>
                      </a:lnTo>
                      <a:lnTo>
                        <a:pt x="1136" y="126"/>
                      </a:lnTo>
                      <a:lnTo>
                        <a:pt x="1138" y="130"/>
                      </a:lnTo>
                      <a:lnTo>
                        <a:pt x="1138" y="130"/>
                      </a:lnTo>
                      <a:lnTo>
                        <a:pt x="1134" y="133"/>
                      </a:lnTo>
                      <a:lnTo>
                        <a:pt x="1130" y="135"/>
                      </a:lnTo>
                      <a:lnTo>
                        <a:pt x="1128" y="143"/>
                      </a:lnTo>
                      <a:lnTo>
                        <a:pt x="1117" y="152"/>
                      </a:lnTo>
                      <a:lnTo>
                        <a:pt x="1115" y="156"/>
                      </a:lnTo>
                      <a:lnTo>
                        <a:pt x="1115" y="158"/>
                      </a:lnTo>
                      <a:lnTo>
                        <a:pt x="1117" y="165"/>
                      </a:lnTo>
                      <a:lnTo>
                        <a:pt x="1117" y="173"/>
                      </a:lnTo>
                      <a:lnTo>
                        <a:pt x="1119" y="182"/>
                      </a:lnTo>
                      <a:lnTo>
                        <a:pt x="1119" y="182"/>
                      </a:lnTo>
                      <a:lnTo>
                        <a:pt x="1121" y="188"/>
                      </a:lnTo>
                      <a:lnTo>
                        <a:pt x="1123" y="191"/>
                      </a:lnTo>
                      <a:lnTo>
                        <a:pt x="1125" y="199"/>
                      </a:lnTo>
                      <a:lnTo>
                        <a:pt x="1126" y="203"/>
                      </a:lnTo>
                      <a:lnTo>
                        <a:pt x="1126" y="205"/>
                      </a:lnTo>
                      <a:lnTo>
                        <a:pt x="1125" y="208"/>
                      </a:lnTo>
                      <a:lnTo>
                        <a:pt x="1125" y="212"/>
                      </a:lnTo>
                      <a:lnTo>
                        <a:pt x="1123" y="216"/>
                      </a:lnTo>
                      <a:lnTo>
                        <a:pt x="1121" y="222"/>
                      </a:lnTo>
                      <a:lnTo>
                        <a:pt x="1121" y="223"/>
                      </a:lnTo>
                      <a:lnTo>
                        <a:pt x="1121" y="225"/>
                      </a:lnTo>
                      <a:lnTo>
                        <a:pt x="1119" y="229"/>
                      </a:lnTo>
                      <a:lnTo>
                        <a:pt x="1115" y="235"/>
                      </a:lnTo>
                      <a:lnTo>
                        <a:pt x="1111" y="238"/>
                      </a:lnTo>
                      <a:lnTo>
                        <a:pt x="1110" y="240"/>
                      </a:lnTo>
                      <a:lnTo>
                        <a:pt x="1110" y="242"/>
                      </a:lnTo>
                      <a:lnTo>
                        <a:pt x="1108" y="244"/>
                      </a:lnTo>
                      <a:lnTo>
                        <a:pt x="1106" y="250"/>
                      </a:lnTo>
                      <a:lnTo>
                        <a:pt x="1104" y="253"/>
                      </a:lnTo>
                      <a:lnTo>
                        <a:pt x="1104" y="255"/>
                      </a:lnTo>
                      <a:lnTo>
                        <a:pt x="1106" y="257"/>
                      </a:lnTo>
                      <a:lnTo>
                        <a:pt x="1108" y="261"/>
                      </a:lnTo>
                      <a:lnTo>
                        <a:pt x="1113" y="276"/>
                      </a:lnTo>
                      <a:lnTo>
                        <a:pt x="1113" y="278"/>
                      </a:lnTo>
                      <a:lnTo>
                        <a:pt x="1113" y="280"/>
                      </a:lnTo>
                      <a:lnTo>
                        <a:pt x="1111" y="284"/>
                      </a:lnTo>
                      <a:lnTo>
                        <a:pt x="1113" y="287"/>
                      </a:lnTo>
                      <a:lnTo>
                        <a:pt x="1117" y="295"/>
                      </a:lnTo>
                      <a:lnTo>
                        <a:pt x="1117" y="297"/>
                      </a:lnTo>
                      <a:lnTo>
                        <a:pt x="1117" y="300"/>
                      </a:lnTo>
                      <a:lnTo>
                        <a:pt x="1117" y="306"/>
                      </a:lnTo>
                      <a:lnTo>
                        <a:pt x="1117" y="310"/>
                      </a:lnTo>
                      <a:lnTo>
                        <a:pt x="1117" y="312"/>
                      </a:lnTo>
                      <a:lnTo>
                        <a:pt x="1125" y="327"/>
                      </a:lnTo>
                      <a:lnTo>
                        <a:pt x="1125" y="330"/>
                      </a:lnTo>
                      <a:lnTo>
                        <a:pt x="1125" y="334"/>
                      </a:lnTo>
                      <a:lnTo>
                        <a:pt x="1125" y="1061"/>
                      </a:lnTo>
                      <a:lnTo>
                        <a:pt x="1125" y="1061"/>
                      </a:lnTo>
                      <a:lnTo>
                        <a:pt x="1125" y="1061"/>
                      </a:lnTo>
                      <a:lnTo>
                        <a:pt x="1053" y="1061"/>
                      </a:lnTo>
                      <a:lnTo>
                        <a:pt x="1053" y="1099"/>
                      </a:lnTo>
                      <a:lnTo>
                        <a:pt x="1044" y="1095"/>
                      </a:lnTo>
                      <a:lnTo>
                        <a:pt x="1036" y="1089"/>
                      </a:lnTo>
                      <a:lnTo>
                        <a:pt x="1017" y="1082"/>
                      </a:lnTo>
                      <a:lnTo>
                        <a:pt x="1010" y="1076"/>
                      </a:lnTo>
                      <a:lnTo>
                        <a:pt x="1001" y="1072"/>
                      </a:lnTo>
                      <a:lnTo>
                        <a:pt x="991" y="1067"/>
                      </a:lnTo>
                      <a:lnTo>
                        <a:pt x="982" y="1063"/>
                      </a:lnTo>
                      <a:lnTo>
                        <a:pt x="974" y="1057"/>
                      </a:lnTo>
                      <a:lnTo>
                        <a:pt x="965" y="1053"/>
                      </a:lnTo>
                      <a:lnTo>
                        <a:pt x="956" y="1048"/>
                      </a:lnTo>
                      <a:lnTo>
                        <a:pt x="948" y="1044"/>
                      </a:lnTo>
                      <a:lnTo>
                        <a:pt x="939" y="1038"/>
                      </a:lnTo>
                      <a:lnTo>
                        <a:pt x="929" y="1035"/>
                      </a:lnTo>
                      <a:lnTo>
                        <a:pt x="920" y="1029"/>
                      </a:lnTo>
                      <a:lnTo>
                        <a:pt x="912" y="1025"/>
                      </a:lnTo>
                      <a:lnTo>
                        <a:pt x="903" y="1020"/>
                      </a:lnTo>
                      <a:lnTo>
                        <a:pt x="894" y="1016"/>
                      </a:lnTo>
                      <a:lnTo>
                        <a:pt x="886" y="1010"/>
                      </a:lnTo>
                      <a:lnTo>
                        <a:pt x="877" y="1007"/>
                      </a:lnTo>
                      <a:lnTo>
                        <a:pt x="867" y="1001"/>
                      </a:lnTo>
                      <a:lnTo>
                        <a:pt x="858" y="997"/>
                      </a:lnTo>
                      <a:lnTo>
                        <a:pt x="841" y="988"/>
                      </a:lnTo>
                      <a:lnTo>
                        <a:pt x="832" y="982"/>
                      </a:lnTo>
                      <a:lnTo>
                        <a:pt x="824" y="978"/>
                      </a:lnTo>
                      <a:lnTo>
                        <a:pt x="815" y="973"/>
                      </a:lnTo>
                      <a:lnTo>
                        <a:pt x="805" y="969"/>
                      </a:lnTo>
                      <a:lnTo>
                        <a:pt x="796" y="963"/>
                      </a:lnTo>
                      <a:lnTo>
                        <a:pt x="788" y="960"/>
                      </a:lnTo>
                      <a:lnTo>
                        <a:pt x="779" y="954"/>
                      </a:lnTo>
                      <a:lnTo>
                        <a:pt x="770" y="950"/>
                      </a:lnTo>
                      <a:lnTo>
                        <a:pt x="753" y="941"/>
                      </a:lnTo>
                      <a:lnTo>
                        <a:pt x="743" y="935"/>
                      </a:lnTo>
                      <a:lnTo>
                        <a:pt x="734" y="931"/>
                      </a:lnTo>
                      <a:lnTo>
                        <a:pt x="726" y="926"/>
                      </a:lnTo>
                      <a:lnTo>
                        <a:pt x="717" y="922"/>
                      </a:lnTo>
                      <a:lnTo>
                        <a:pt x="691" y="907"/>
                      </a:lnTo>
                      <a:lnTo>
                        <a:pt x="681" y="903"/>
                      </a:lnTo>
                      <a:lnTo>
                        <a:pt x="672" y="898"/>
                      </a:lnTo>
                      <a:lnTo>
                        <a:pt x="663" y="894"/>
                      </a:lnTo>
                      <a:lnTo>
                        <a:pt x="655" y="888"/>
                      </a:lnTo>
                      <a:lnTo>
                        <a:pt x="629" y="875"/>
                      </a:lnTo>
                      <a:lnTo>
                        <a:pt x="619" y="869"/>
                      </a:lnTo>
                      <a:lnTo>
                        <a:pt x="602" y="860"/>
                      </a:lnTo>
                      <a:lnTo>
                        <a:pt x="593" y="856"/>
                      </a:lnTo>
                      <a:lnTo>
                        <a:pt x="584" y="851"/>
                      </a:lnTo>
                      <a:lnTo>
                        <a:pt x="574" y="847"/>
                      </a:lnTo>
                      <a:lnTo>
                        <a:pt x="539" y="826"/>
                      </a:lnTo>
                      <a:lnTo>
                        <a:pt x="531" y="822"/>
                      </a:lnTo>
                      <a:lnTo>
                        <a:pt x="522" y="817"/>
                      </a:lnTo>
                      <a:lnTo>
                        <a:pt x="512" y="813"/>
                      </a:lnTo>
                      <a:lnTo>
                        <a:pt x="486" y="798"/>
                      </a:lnTo>
                      <a:lnTo>
                        <a:pt x="480" y="794"/>
                      </a:lnTo>
                      <a:lnTo>
                        <a:pt x="479" y="794"/>
                      </a:lnTo>
                      <a:lnTo>
                        <a:pt x="475" y="796"/>
                      </a:lnTo>
                      <a:lnTo>
                        <a:pt x="467" y="800"/>
                      </a:lnTo>
                      <a:lnTo>
                        <a:pt x="463" y="802"/>
                      </a:lnTo>
                      <a:lnTo>
                        <a:pt x="458" y="806"/>
                      </a:lnTo>
                      <a:lnTo>
                        <a:pt x="454" y="807"/>
                      </a:lnTo>
                      <a:lnTo>
                        <a:pt x="447" y="811"/>
                      </a:lnTo>
                      <a:lnTo>
                        <a:pt x="443" y="813"/>
                      </a:lnTo>
                      <a:lnTo>
                        <a:pt x="437" y="815"/>
                      </a:lnTo>
                      <a:lnTo>
                        <a:pt x="433" y="817"/>
                      </a:lnTo>
                      <a:lnTo>
                        <a:pt x="426" y="821"/>
                      </a:lnTo>
                      <a:lnTo>
                        <a:pt x="420" y="822"/>
                      </a:lnTo>
                      <a:lnTo>
                        <a:pt x="417" y="824"/>
                      </a:lnTo>
                      <a:lnTo>
                        <a:pt x="413" y="826"/>
                      </a:lnTo>
                      <a:lnTo>
                        <a:pt x="409" y="830"/>
                      </a:lnTo>
                      <a:lnTo>
                        <a:pt x="407" y="830"/>
                      </a:lnTo>
                      <a:lnTo>
                        <a:pt x="407" y="830"/>
                      </a:lnTo>
                      <a:lnTo>
                        <a:pt x="396" y="837"/>
                      </a:lnTo>
                      <a:lnTo>
                        <a:pt x="383" y="843"/>
                      </a:lnTo>
                      <a:lnTo>
                        <a:pt x="371" y="851"/>
                      </a:lnTo>
                      <a:lnTo>
                        <a:pt x="358" y="856"/>
                      </a:lnTo>
                      <a:lnTo>
                        <a:pt x="355" y="860"/>
                      </a:lnTo>
                      <a:lnTo>
                        <a:pt x="353" y="860"/>
                      </a:lnTo>
                      <a:lnTo>
                        <a:pt x="353" y="858"/>
                      </a:lnTo>
                      <a:lnTo>
                        <a:pt x="349" y="856"/>
                      </a:lnTo>
                      <a:lnTo>
                        <a:pt x="340" y="849"/>
                      </a:lnTo>
                      <a:lnTo>
                        <a:pt x="330" y="839"/>
                      </a:lnTo>
                      <a:lnTo>
                        <a:pt x="313" y="824"/>
                      </a:lnTo>
                      <a:lnTo>
                        <a:pt x="308" y="821"/>
                      </a:lnTo>
                      <a:lnTo>
                        <a:pt x="300" y="815"/>
                      </a:lnTo>
                      <a:lnTo>
                        <a:pt x="293" y="813"/>
                      </a:lnTo>
                      <a:lnTo>
                        <a:pt x="261" y="806"/>
                      </a:lnTo>
                      <a:lnTo>
                        <a:pt x="255" y="804"/>
                      </a:lnTo>
                      <a:lnTo>
                        <a:pt x="199" y="791"/>
                      </a:lnTo>
                      <a:lnTo>
                        <a:pt x="191" y="789"/>
                      </a:lnTo>
                      <a:lnTo>
                        <a:pt x="186" y="777"/>
                      </a:lnTo>
                      <a:lnTo>
                        <a:pt x="172" y="751"/>
                      </a:lnTo>
                      <a:lnTo>
                        <a:pt x="167" y="740"/>
                      </a:lnTo>
                      <a:lnTo>
                        <a:pt x="163" y="730"/>
                      </a:lnTo>
                      <a:lnTo>
                        <a:pt x="161" y="729"/>
                      </a:lnTo>
                      <a:lnTo>
                        <a:pt x="159" y="727"/>
                      </a:lnTo>
                      <a:lnTo>
                        <a:pt x="133" y="717"/>
                      </a:lnTo>
                      <a:lnTo>
                        <a:pt x="116" y="712"/>
                      </a:lnTo>
                      <a:lnTo>
                        <a:pt x="101" y="708"/>
                      </a:lnTo>
                      <a:lnTo>
                        <a:pt x="101" y="708"/>
                      </a:lnTo>
                      <a:lnTo>
                        <a:pt x="99" y="708"/>
                      </a:lnTo>
                      <a:lnTo>
                        <a:pt x="92" y="710"/>
                      </a:lnTo>
                      <a:lnTo>
                        <a:pt x="82" y="714"/>
                      </a:lnTo>
                      <a:lnTo>
                        <a:pt x="80" y="714"/>
                      </a:lnTo>
                      <a:lnTo>
                        <a:pt x="79" y="714"/>
                      </a:lnTo>
                      <a:lnTo>
                        <a:pt x="69" y="706"/>
                      </a:lnTo>
                      <a:lnTo>
                        <a:pt x="67" y="704"/>
                      </a:lnTo>
                      <a:lnTo>
                        <a:pt x="67" y="702"/>
                      </a:lnTo>
                      <a:lnTo>
                        <a:pt x="65" y="695"/>
                      </a:lnTo>
                      <a:lnTo>
                        <a:pt x="63" y="693"/>
                      </a:lnTo>
                      <a:lnTo>
                        <a:pt x="54" y="685"/>
                      </a:lnTo>
                      <a:lnTo>
                        <a:pt x="52" y="684"/>
                      </a:lnTo>
                      <a:lnTo>
                        <a:pt x="52" y="661"/>
                      </a:lnTo>
                      <a:lnTo>
                        <a:pt x="52" y="652"/>
                      </a:lnTo>
                      <a:lnTo>
                        <a:pt x="50" y="646"/>
                      </a:lnTo>
                      <a:lnTo>
                        <a:pt x="48" y="640"/>
                      </a:lnTo>
                      <a:lnTo>
                        <a:pt x="37" y="625"/>
                      </a:lnTo>
                      <a:lnTo>
                        <a:pt x="28" y="614"/>
                      </a:lnTo>
                      <a:lnTo>
                        <a:pt x="17" y="597"/>
                      </a:lnTo>
                      <a:lnTo>
                        <a:pt x="7" y="584"/>
                      </a:lnTo>
                      <a:lnTo>
                        <a:pt x="5" y="580"/>
                      </a:lnTo>
                      <a:lnTo>
                        <a:pt x="7" y="576"/>
                      </a:lnTo>
                      <a:lnTo>
                        <a:pt x="9" y="575"/>
                      </a:lnTo>
                      <a:lnTo>
                        <a:pt x="9" y="571"/>
                      </a:lnTo>
                      <a:lnTo>
                        <a:pt x="13" y="569"/>
                      </a:lnTo>
                      <a:lnTo>
                        <a:pt x="13" y="567"/>
                      </a:lnTo>
                      <a:lnTo>
                        <a:pt x="13" y="567"/>
                      </a:lnTo>
                      <a:lnTo>
                        <a:pt x="13" y="565"/>
                      </a:lnTo>
                      <a:lnTo>
                        <a:pt x="39" y="552"/>
                      </a:lnTo>
                      <a:lnTo>
                        <a:pt x="39" y="550"/>
                      </a:lnTo>
                      <a:lnTo>
                        <a:pt x="43" y="541"/>
                      </a:lnTo>
                      <a:lnTo>
                        <a:pt x="43" y="539"/>
                      </a:lnTo>
                      <a:lnTo>
                        <a:pt x="41" y="537"/>
                      </a:lnTo>
                      <a:lnTo>
                        <a:pt x="43" y="533"/>
                      </a:lnTo>
                      <a:lnTo>
                        <a:pt x="45" y="526"/>
                      </a:lnTo>
                      <a:lnTo>
                        <a:pt x="43" y="524"/>
                      </a:lnTo>
                      <a:lnTo>
                        <a:pt x="43" y="524"/>
                      </a:lnTo>
                      <a:lnTo>
                        <a:pt x="39" y="522"/>
                      </a:lnTo>
                      <a:lnTo>
                        <a:pt x="39" y="520"/>
                      </a:lnTo>
                      <a:lnTo>
                        <a:pt x="37" y="518"/>
                      </a:lnTo>
                      <a:lnTo>
                        <a:pt x="35" y="511"/>
                      </a:lnTo>
                      <a:lnTo>
                        <a:pt x="30" y="490"/>
                      </a:lnTo>
                      <a:lnTo>
                        <a:pt x="30" y="488"/>
                      </a:lnTo>
                      <a:lnTo>
                        <a:pt x="32" y="486"/>
                      </a:lnTo>
                      <a:lnTo>
                        <a:pt x="32" y="483"/>
                      </a:lnTo>
                      <a:lnTo>
                        <a:pt x="33" y="479"/>
                      </a:lnTo>
                      <a:lnTo>
                        <a:pt x="33" y="477"/>
                      </a:lnTo>
                      <a:lnTo>
                        <a:pt x="37" y="473"/>
                      </a:lnTo>
                      <a:lnTo>
                        <a:pt x="37" y="471"/>
                      </a:lnTo>
                      <a:lnTo>
                        <a:pt x="37" y="469"/>
                      </a:lnTo>
                      <a:lnTo>
                        <a:pt x="35" y="468"/>
                      </a:lnTo>
                      <a:lnTo>
                        <a:pt x="35" y="468"/>
                      </a:lnTo>
                      <a:lnTo>
                        <a:pt x="37" y="466"/>
                      </a:lnTo>
                      <a:lnTo>
                        <a:pt x="39" y="464"/>
                      </a:lnTo>
                      <a:lnTo>
                        <a:pt x="41" y="462"/>
                      </a:lnTo>
                      <a:lnTo>
                        <a:pt x="45" y="445"/>
                      </a:lnTo>
                      <a:lnTo>
                        <a:pt x="45" y="443"/>
                      </a:lnTo>
                      <a:lnTo>
                        <a:pt x="35" y="415"/>
                      </a:lnTo>
                      <a:lnTo>
                        <a:pt x="33" y="409"/>
                      </a:lnTo>
                      <a:lnTo>
                        <a:pt x="39" y="368"/>
                      </a:lnTo>
                      <a:lnTo>
                        <a:pt x="39" y="351"/>
                      </a:lnTo>
                      <a:lnTo>
                        <a:pt x="37" y="340"/>
                      </a:lnTo>
                      <a:lnTo>
                        <a:pt x="26" y="300"/>
                      </a:lnTo>
                      <a:lnTo>
                        <a:pt x="18" y="284"/>
                      </a:lnTo>
                      <a:lnTo>
                        <a:pt x="9" y="270"/>
                      </a:lnTo>
                      <a:lnTo>
                        <a:pt x="2" y="261"/>
                      </a:lnTo>
                      <a:lnTo>
                        <a:pt x="0" y="257"/>
                      </a:lnTo>
                      <a:lnTo>
                        <a:pt x="17" y="248"/>
                      </a:lnTo>
                      <a:lnTo>
                        <a:pt x="32" y="240"/>
                      </a:lnTo>
                      <a:lnTo>
                        <a:pt x="33" y="240"/>
                      </a:lnTo>
                      <a:lnTo>
                        <a:pt x="39" y="238"/>
                      </a:lnTo>
                      <a:lnTo>
                        <a:pt x="41" y="238"/>
                      </a:lnTo>
                      <a:lnTo>
                        <a:pt x="50" y="227"/>
                      </a:lnTo>
                      <a:lnTo>
                        <a:pt x="58" y="214"/>
                      </a:lnTo>
                      <a:lnTo>
                        <a:pt x="63" y="207"/>
                      </a:lnTo>
                      <a:lnTo>
                        <a:pt x="69" y="197"/>
                      </a:lnTo>
                      <a:lnTo>
                        <a:pt x="69" y="195"/>
                      </a:lnTo>
                      <a:lnTo>
                        <a:pt x="69" y="191"/>
                      </a:lnTo>
                      <a:lnTo>
                        <a:pt x="67" y="186"/>
                      </a:lnTo>
                      <a:lnTo>
                        <a:pt x="67" y="182"/>
                      </a:lnTo>
                      <a:lnTo>
                        <a:pt x="67" y="180"/>
                      </a:lnTo>
                      <a:lnTo>
                        <a:pt x="67" y="178"/>
                      </a:lnTo>
                      <a:lnTo>
                        <a:pt x="65" y="173"/>
                      </a:lnTo>
                      <a:lnTo>
                        <a:pt x="63" y="165"/>
                      </a:lnTo>
                      <a:lnTo>
                        <a:pt x="58" y="150"/>
                      </a:lnTo>
                      <a:lnTo>
                        <a:pt x="58" y="148"/>
                      </a:lnTo>
                      <a:lnTo>
                        <a:pt x="58" y="143"/>
                      </a:lnTo>
                      <a:lnTo>
                        <a:pt x="60" y="141"/>
                      </a:lnTo>
                      <a:lnTo>
                        <a:pt x="63" y="135"/>
                      </a:lnTo>
                      <a:lnTo>
                        <a:pt x="69" y="128"/>
                      </a:lnTo>
                      <a:lnTo>
                        <a:pt x="73" y="124"/>
                      </a:lnTo>
                      <a:lnTo>
                        <a:pt x="80" y="124"/>
                      </a:lnTo>
                      <a:lnTo>
                        <a:pt x="84" y="122"/>
                      </a:lnTo>
                      <a:lnTo>
                        <a:pt x="86" y="122"/>
                      </a:lnTo>
                      <a:lnTo>
                        <a:pt x="88" y="120"/>
                      </a:lnTo>
                      <a:lnTo>
                        <a:pt x="88" y="120"/>
                      </a:lnTo>
                      <a:lnTo>
                        <a:pt x="90" y="116"/>
                      </a:lnTo>
                      <a:lnTo>
                        <a:pt x="92" y="115"/>
                      </a:lnTo>
                      <a:lnTo>
                        <a:pt x="94" y="111"/>
                      </a:lnTo>
                      <a:lnTo>
                        <a:pt x="94" y="103"/>
                      </a:lnTo>
                      <a:lnTo>
                        <a:pt x="95" y="103"/>
                      </a:lnTo>
                      <a:lnTo>
                        <a:pt x="97" y="103"/>
                      </a:lnTo>
                      <a:lnTo>
                        <a:pt x="97" y="103"/>
                      </a:lnTo>
                      <a:lnTo>
                        <a:pt x="99" y="103"/>
                      </a:lnTo>
                      <a:lnTo>
                        <a:pt x="101" y="103"/>
                      </a:lnTo>
                      <a:lnTo>
                        <a:pt x="103" y="101"/>
                      </a:lnTo>
                      <a:lnTo>
                        <a:pt x="105" y="99"/>
                      </a:lnTo>
                      <a:lnTo>
                        <a:pt x="109" y="98"/>
                      </a:lnTo>
                      <a:lnTo>
                        <a:pt x="110" y="90"/>
                      </a:lnTo>
                      <a:lnTo>
                        <a:pt x="112" y="88"/>
                      </a:lnTo>
                      <a:lnTo>
                        <a:pt x="154" y="69"/>
                      </a:lnTo>
                      <a:lnTo>
                        <a:pt x="159" y="66"/>
                      </a:lnTo>
                      <a:lnTo>
                        <a:pt x="161" y="64"/>
                      </a:lnTo>
                      <a:lnTo>
                        <a:pt x="163" y="60"/>
                      </a:lnTo>
                      <a:lnTo>
                        <a:pt x="163" y="56"/>
                      </a:lnTo>
                      <a:lnTo>
                        <a:pt x="161" y="54"/>
                      </a:lnTo>
                      <a:lnTo>
                        <a:pt x="156" y="49"/>
                      </a:lnTo>
                      <a:lnTo>
                        <a:pt x="154" y="47"/>
                      </a:lnTo>
                      <a:lnTo>
                        <a:pt x="154" y="41"/>
                      </a:lnTo>
                      <a:lnTo>
                        <a:pt x="156" y="32"/>
                      </a:lnTo>
                      <a:lnTo>
                        <a:pt x="156" y="24"/>
                      </a:lnTo>
                      <a:lnTo>
                        <a:pt x="156" y="17"/>
                      </a:lnTo>
                      <a:lnTo>
                        <a:pt x="156" y="13"/>
                      </a:lnTo>
                      <a:lnTo>
                        <a:pt x="156" y="11"/>
                      </a:lnTo>
                      <a:lnTo>
                        <a:pt x="159" y="4"/>
                      </a:lnTo>
                      <a:lnTo>
                        <a:pt x="159" y="0"/>
                      </a:lnTo>
                      <a:lnTo>
                        <a:pt x="163" y="0"/>
                      </a:lnTo>
                      <a:lnTo>
                        <a:pt x="163" y="2"/>
                      </a:lnTo>
                      <a:lnTo>
                        <a:pt x="165" y="4"/>
                      </a:lnTo>
                      <a:lnTo>
                        <a:pt x="165" y="6"/>
                      </a:lnTo>
                      <a:lnTo>
                        <a:pt x="167" y="6"/>
                      </a:lnTo>
                      <a:lnTo>
                        <a:pt x="176" y="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69">
                  <a:extLst>
                    <a:ext uri="{FF2B5EF4-FFF2-40B4-BE49-F238E27FC236}">
                      <a16:creationId xmlns:a16="http://schemas.microsoft.com/office/drawing/2014/main" id="{5AFEC652-81B4-4D92-80EB-D19C2F75A8F1}"/>
                    </a:ext>
                  </a:extLst>
                </p:cNvPr>
                <p:cNvSpPr>
                  <a:spLocks/>
                </p:cNvSpPr>
                <p:nvPr/>
              </p:nvSpPr>
              <p:spPr bwMode="auto">
                <a:xfrm>
                  <a:off x="215900" y="238125"/>
                  <a:ext cx="908050" cy="944563"/>
                </a:xfrm>
                <a:custGeom>
                  <a:avLst/>
                  <a:gdLst>
                    <a:gd name="T0" fmla="*/ 849 w 1146"/>
                    <a:gd name="T1" fmla="*/ 32 h 1191"/>
                    <a:gd name="T2" fmla="*/ 909 w 1146"/>
                    <a:gd name="T3" fmla="*/ 68 h 1191"/>
                    <a:gd name="T4" fmla="*/ 952 w 1146"/>
                    <a:gd name="T5" fmla="*/ 59 h 1191"/>
                    <a:gd name="T6" fmla="*/ 992 w 1146"/>
                    <a:gd name="T7" fmla="*/ 59 h 1191"/>
                    <a:gd name="T8" fmla="*/ 1009 w 1146"/>
                    <a:gd name="T9" fmla="*/ 46 h 1191"/>
                    <a:gd name="T10" fmla="*/ 1018 w 1146"/>
                    <a:gd name="T11" fmla="*/ 70 h 1191"/>
                    <a:gd name="T12" fmla="*/ 1044 w 1146"/>
                    <a:gd name="T13" fmla="*/ 70 h 1191"/>
                    <a:gd name="T14" fmla="*/ 1076 w 1146"/>
                    <a:gd name="T15" fmla="*/ 89 h 1191"/>
                    <a:gd name="T16" fmla="*/ 1099 w 1146"/>
                    <a:gd name="T17" fmla="*/ 126 h 1191"/>
                    <a:gd name="T18" fmla="*/ 1095 w 1146"/>
                    <a:gd name="T19" fmla="*/ 196 h 1191"/>
                    <a:gd name="T20" fmla="*/ 1106 w 1146"/>
                    <a:gd name="T21" fmla="*/ 243 h 1191"/>
                    <a:gd name="T22" fmla="*/ 1146 w 1146"/>
                    <a:gd name="T23" fmla="*/ 295 h 1191"/>
                    <a:gd name="T24" fmla="*/ 1127 w 1146"/>
                    <a:gd name="T25" fmla="*/ 327 h 1191"/>
                    <a:gd name="T26" fmla="*/ 1076 w 1146"/>
                    <a:gd name="T27" fmla="*/ 329 h 1191"/>
                    <a:gd name="T28" fmla="*/ 975 w 1146"/>
                    <a:gd name="T29" fmla="*/ 363 h 1191"/>
                    <a:gd name="T30" fmla="*/ 951 w 1146"/>
                    <a:gd name="T31" fmla="*/ 389 h 1191"/>
                    <a:gd name="T32" fmla="*/ 952 w 1146"/>
                    <a:gd name="T33" fmla="*/ 408 h 1191"/>
                    <a:gd name="T34" fmla="*/ 930 w 1146"/>
                    <a:gd name="T35" fmla="*/ 432 h 1191"/>
                    <a:gd name="T36" fmla="*/ 825 w 1146"/>
                    <a:gd name="T37" fmla="*/ 513 h 1191"/>
                    <a:gd name="T38" fmla="*/ 757 w 1146"/>
                    <a:gd name="T39" fmla="*/ 523 h 1191"/>
                    <a:gd name="T40" fmla="*/ 710 w 1146"/>
                    <a:gd name="T41" fmla="*/ 538 h 1191"/>
                    <a:gd name="T42" fmla="*/ 650 w 1146"/>
                    <a:gd name="T43" fmla="*/ 575 h 1191"/>
                    <a:gd name="T44" fmla="*/ 597 w 1146"/>
                    <a:gd name="T45" fmla="*/ 616 h 1191"/>
                    <a:gd name="T46" fmla="*/ 569 w 1146"/>
                    <a:gd name="T47" fmla="*/ 744 h 1191"/>
                    <a:gd name="T48" fmla="*/ 485 w 1146"/>
                    <a:gd name="T49" fmla="*/ 763 h 1191"/>
                    <a:gd name="T50" fmla="*/ 402 w 1146"/>
                    <a:gd name="T51" fmla="*/ 785 h 1191"/>
                    <a:gd name="T52" fmla="*/ 353 w 1146"/>
                    <a:gd name="T53" fmla="*/ 842 h 1191"/>
                    <a:gd name="T54" fmla="*/ 293 w 1146"/>
                    <a:gd name="T55" fmla="*/ 949 h 1191"/>
                    <a:gd name="T56" fmla="*/ 220 w 1146"/>
                    <a:gd name="T57" fmla="*/ 1020 h 1191"/>
                    <a:gd name="T58" fmla="*/ 182 w 1146"/>
                    <a:gd name="T59" fmla="*/ 1142 h 1191"/>
                    <a:gd name="T60" fmla="*/ 77 w 1146"/>
                    <a:gd name="T61" fmla="*/ 1185 h 1191"/>
                    <a:gd name="T62" fmla="*/ 4 w 1146"/>
                    <a:gd name="T63" fmla="*/ 1163 h 1191"/>
                    <a:gd name="T64" fmla="*/ 21 w 1146"/>
                    <a:gd name="T65" fmla="*/ 1125 h 1191"/>
                    <a:gd name="T66" fmla="*/ 47 w 1146"/>
                    <a:gd name="T67" fmla="*/ 1090 h 1191"/>
                    <a:gd name="T68" fmla="*/ 60 w 1146"/>
                    <a:gd name="T69" fmla="*/ 1069 h 1191"/>
                    <a:gd name="T70" fmla="*/ 75 w 1146"/>
                    <a:gd name="T71" fmla="*/ 1028 h 1191"/>
                    <a:gd name="T72" fmla="*/ 89 w 1146"/>
                    <a:gd name="T73" fmla="*/ 998 h 1191"/>
                    <a:gd name="T74" fmla="*/ 77 w 1146"/>
                    <a:gd name="T75" fmla="*/ 1011 h 1191"/>
                    <a:gd name="T76" fmla="*/ 94 w 1146"/>
                    <a:gd name="T77" fmla="*/ 990 h 1191"/>
                    <a:gd name="T78" fmla="*/ 134 w 1146"/>
                    <a:gd name="T79" fmla="*/ 951 h 1191"/>
                    <a:gd name="T80" fmla="*/ 156 w 1146"/>
                    <a:gd name="T81" fmla="*/ 919 h 1191"/>
                    <a:gd name="T82" fmla="*/ 158 w 1146"/>
                    <a:gd name="T83" fmla="*/ 883 h 1191"/>
                    <a:gd name="T84" fmla="*/ 181 w 1146"/>
                    <a:gd name="T85" fmla="*/ 825 h 1191"/>
                    <a:gd name="T86" fmla="*/ 213 w 1146"/>
                    <a:gd name="T87" fmla="*/ 797 h 1191"/>
                    <a:gd name="T88" fmla="*/ 267 w 1146"/>
                    <a:gd name="T89" fmla="*/ 723 h 1191"/>
                    <a:gd name="T90" fmla="*/ 291 w 1146"/>
                    <a:gd name="T91" fmla="*/ 677 h 1191"/>
                    <a:gd name="T92" fmla="*/ 406 w 1146"/>
                    <a:gd name="T93" fmla="*/ 631 h 1191"/>
                    <a:gd name="T94" fmla="*/ 459 w 1146"/>
                    <a:gd name="T95" fmla="*/ 592 h 1191"/>
                    <a:gd name="T96" fmla="*/ 498 w 1146"/>
                    <a:gd name="T97" fmla="*/ 545 h 1191"/>
                    <a:gd name="T98" fmla="*/ 530 w 1146"/>
                    <a:gd name="T99" fmla="*/ 472 h 1191"/>
                    <a:gd name="T100" fmla="*/ 515 w 1146"/>
                    <a:gd name="T101" fmla="*/ 444 h 1191"/>
                    <a:gd name="T102" fmla="*/ 515 w 1146"/>
                    <a:gd name="T103" fmla="*/ 391 h 1191"/>
                    <a:gd name="T104" fmla="*/ 537 w 1146"/>
                    <a:gd name="T105" fmla="*/ 350 h 1191"/>
                    <a:gd name="T106" fmla="*/ 556 w 1146"/>
                    <a:gd name="T107" fmla="*/ 310 h 1191"/>
                    <a:gd name="T108" fmla="*/ 584 w 1146"/>
                    <a:gd name="T109" fmla="*/ 265 h 1191"/>
                    <a:gd name="T110" fmla="*/ 626 w 1146"/>
                    <a:gd name="T111" fmla="*/ 220 h 1191"/>
                    <a:gd name="T112" fmla="*/ 673 w 1146"/>
                    <a:gd name="T113" fmla="*/ 201 h 1191"/>
                    <a:gd name="T114" fmla="*/ 699 w 1146"/>
                    <a:gd name="T115" fmla="*/ 188 h 1191"/>
                    <a:gd name="T116" fmla="*/ 768 w 1146"/>
                    <a:gd name="T117" fmla="*/ 91 h 1191"/>
                    <a:gd name="T118" fmla="*/ 798 w 1146"/>
                    <a:gd name="T119" fmla="*/ 10 h 1191"/>
                    <a:gd name="T120" fmla="*/ 832 w 1146"/>
                    <a:gd name="T121"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6" h="1191">
                      <a:moveTo>
                        <a:pt x="838" y="8"/>
                      </a:moveTo>
                      <a:lnTo>
                        <a:pt x="838" y="10"/>
                      </a:lnTo>
                      <a:lnTo>
                        <a:pt x="838" y="15"/>
                      </a:lnTo>
                      <a:lnTo>
                        <a:pt x="838" y="19"/>
                      </a:lnTo>
                      <a:lnTo>
                        <a:pt x="840" y="19"/>
                      </a:lnTo>
                      <a:lnTo>
                        <a:pt x="840" y="21"/>
                      </a:lnTo>
                      <a:lnTo>
                        <a:pt x="840" y="21"/>
                      </a:lnTo>
                      <a:lnTo>
                        <a:pt x="842" y="21"/>
                      </a:lnTo>
                      <a:lnTo>
                        <a:pt x="842" y="21"/>
                      </a:lnTo>
                      <a:lnTo>
                        <a:pt x="842" y="21"/>
                      </a:lnTo>
                      <a:lnTo>
                        <a:pt x="842" y="23"/>
                      </a:lnTo>
                      <a:lnTo>
                        <a:pt x="842" y="23"/>
                      </a:lnTo>
                      <a:lnTo>
                        <a:pt x="844" y="29"/>
                      </a:lnTo>
                      <a:lnTo>
                        <a:pt x="844" y="31"/>
                      </a:lnTo>
                      <a:lnTo>
                        <a:pt x="845" y="31"/>
                      </a:lnTo>
                      <a:lnTo>
                        <a:pt x="849" y="32"/>
                      </a:lnTo>
                      <a:lnTo>
                        <a:pt x="851" y="36"/>
                      </a:lnTo>
                      <a:lnTo>
                        <a:pt x="857" y="44"/>
                      </a:lnTo>
                      <a:lnTo>
                        <a:pt x="859" y="46"/>
                      </a:lnTo>
                      <a:lnTo>
                        <a:pt x="860" y="46"/>
                      </a:lnTo>
                      <a:lnTo>
                        <a:pt x="860" y="46"/>
                      </a:lnTo>
                      <a:lnTo>
                        <a:pt x="862" y="47"/>
                      </a:lnTo>
                      <a:lnTo>
                        <a:pt x="864" y="49"/>
                      </a:lnTo>
                      <a:lnTo>
                        <a:pt x="868" y="53"/>
                      </a:lnTo>
                      <a:lnTo>
                        <a:pt x="868" y="53"/>
                      </a:lnTo>
                      <a:lnTo>
                        <a:pt x="872" y="55"/>
                      </a:lnTo>
                      <a:lnTo>
                        <a:pt x="875" y="59"/>
                      </a:lnTo>
                      <a:lnTo>
                        <a:pt x="877" y="61"/>
                      </a:lnTo>
                      <a:lnTo>
                        <a:pt x="889" y="62"/>
                      </a:lnTo>
                      <a:lnTo>
                        <a:pt x="898" y="66"/>
                      </a:lnTo>
                      <a:lnTo>
                        <a:pt x="907" y="68"/>
                      </a:lnTo>
                      <a:lnTo>
                        <a:pt x="909" y="68"/>
                      </a:lnTo>
                      <a:lnTo>
                        <a:pt x="909" y="68"/>
                      </a:lnTo>
                      <a:lnTo>
                        <a:pt x="915" y="64"/>
                      </a:lnTo>
                      <a:lnTo>
                        <a:pt x="924" y="62"/>
                      </a:lnTo>
                      <a:lnTo>
                        <a:pt x="930" y="61"/>
                      </a:lnTo>
                      <a:lnTo>
                        <a:pt x="936" y="59"/>
                      </a:lnTo>
                      <a:lnTo>
                        <a:pt x="939" y="57"/>
                      </a:lnTo>
                      <a:lnTo>
                        <a:pt x="939" y="59"/>
                      </a:lnTo>
                      <a:lnTo>
                        <a:pt x="941" y="61"/>
                      </a:lnTo>
                      <a:lnTo>
                        <a:pt x="941" y="62"/>
                      </a:lnTo>
                      <a:lnTo>
                        <a:pt x="941" y="62"/>
                      </a:lnTo>
                      <a:lnTo>
                        <a:pt x="943" y="62"/>
                      </a:lnTo>
                      <a:lnTo>
                        <a:pt x="945" y="62"/>
                      </a:lnTo>
                      <a:lnTo>
                        <a:pt x="949" y="62"/>
                      </a:lnTo>
                      <a:lnTo>
                        <a:pt x="951" y="62"/>
                      </a:lnTo>
                      <a:lnTo>
                        <a:pt x="951" y="61"/>
                      </a:lnTo>
                      <a:lnTo>
                        <a:pt x="952" y="59"/>
                      </a:lnTo>
                      <a:lnTo>
                        <a:pt x="952" y="57"/>
                      </a:lnTo>
                      <a:lnTo>
                        <a:pt x="954" y="55"/>
                      </a:lnTo>
                      <a:lnTo>
                        <a:pt x="956" y="55"/>
                      </a:lnTo>
                      <a:lnTo>
                        <a:pt x="958" y="57"/>
                      </a:lnTo>
                      <a:lnTo>
                        <a:pt x="962" y="59"/>
                      </a:lnTo>
                      <a:lnTo>
                        <a:pt x="964" y="61"/>
                      </a:lnTo>
                      <a:lnTo>
                        <a:pt x="967" y="61"/>
                      </a:lnTo>
                      <a:lnTo>
                        <a:pt x="971" y="62"/>
                      </a:lnTo>
                      <a:lnTo>
                        <a:pt x="973" y="62"/>
                      </a:lnTo>
                      <a:lnTo>
                        <a:pt x="973" y="62"/>
                      </a:lnTo>
                      <a:lnTo>
                        <a:pt x="975" y="64"/>
                      </a:lnTo>
                      <a:lnTo>
                        <a:pt x="975" y="64"/>
                      </a:lnTo>
                      <a:lnTo>
                        <a:pt x="979" y="64"/>
                      </a:lnTo>
                      <a:lnTo>
                        <a:pt x="982" y="62"/>
                      </a:lnTo>
                      <a:lnTo>
                        <a:pt x="992" y="61"/>
                      </a:lnTo>
                      <a:lnTo>
                        <a:pt x="992" y="59"/>
                      </a:lnTo>
                      <a:lnTo>
                        <a:pt x="996" y="55"/>
                      </a:lnTo>
                      <a:lnTo>
                        <a:pt x="997" y="55"/>
                      </a:lnTo>
                      <a:lnTo>
                        <a:pt x="997" y="55"/>
                      </a:lnTo>
                      <a:lnTo>
                        <a:pt x="997" y="55"/>
                      </a:lnTo>
                      <a:lnTo>
                        <a:pt x="999" y="57"/>
                      </a:lnTo>
                      <a:lnTo>
                        <a:pt x="999" y="55"/>
                      </a:lnTo>
                      <a:lnTo>
                        <a:pt x="1001" y="53"/>
                      </a:lnTo>
                      <a:lnTo>
                        <a:pt x="1005" y="47"/>
                      </a:lnTo>
                      <a:lnTo>
                        <a:pt x="1007" y="44"/>
                      </a:lnTo>
                      <a:lnTo>
                        <a:pt x="1007" y="44"/>
                      </a:lnTo>
                      <a:lnTo>
                        <a:pt x="1007" y="42"/>
                      </a:lnTo>
                      <a:lnTo>
                        <a:pt x="1007" y="42"/>
                      </a:lnTo>
                      <a:lnTo>
                        <a:pt x="1009" y="42"/>
                      </a:lnTo>
                      <a:lnTo>
                        <a:pt x="1009" y="44"/>
                      </a:lnTo>
                      <a:lnTo>
                        <a:pt x="1009" y="44"/>
                      </a:lnTo>
                      <a:lnTo>
                        <a:pt x="1009" y="46"/>
                      </a:lnTo>
                      <a:lnTo>
                        <a:pt x="1009" y="47"/>
                      </a:lnTo>
                      <a:lnTo>
                        <a:pt x="1009" y="51"/>
                      </a:lnTo>
                      <a:lnTo>
                        <a:pt x="1009" y="53"/>
                      </a:lnTo>
                      <a:lnTo>
                        <a:pt x="1007" y="53"/>
                      </a:lnTo>
                      <a:lnTo>
                        <a:pt x="1009" y="57"/>
                      </a:lnTo>
                      <a:lnTo>
                        <a:pt x="1009" y="57"/>
                      </a:lnTo>
                      <a:lnTo>
                        <a:pt x="1013" y="57"/>
                      </a:lnTo>
                      <a:lnTo>
                        <a:pt x="1013" y="59"/>
                      </a:lnTo>
                      <a:lnTo>
                        <a:pt x="1013" y="59"/>
                      </a:lnTo>
                      <a:lnTo>
                        <a:pt x="1013" y="61"/>
                      </a:lnTo>
                      <a:lnTo>
                        <a:pt x="1011" y="62"/>
                      </a:lnTo>
                      <a:lnTo>
                        <a:pt x="1013" y="64"/>
                      </a:lnTo>
                      <a:lnTo>
                        <a:pt x="1013" y="66"/>
                      </a:lnTo>
                      <a:lnTo>
                        <a:pt x="1014" y="68"/>
                      </a:lnTo>
                      <a:lnTo>
                        <a:pt x="1016" y="70"/>
                      </a:lnTo>
                      <a:lnTo>
                        <a:pt x="1018" y="70"/>
                      </a:lnTo>
                      <a:lnTo>
                        <a:pt x="1024" y="70"/>
                      </a:lnTo>
                      <a:lnTo>
                        <a:pt x="1020" y="68"/>
                      </a:lnTo>
                      <a:lnTo>
                        <a:pt x="1014" y="62"/>
                      </a:lnTo>
                      <a:lnTo>
                        <a:pt x="1014" y="61"/>
                      </a:lnTo>
                      <a:lnTo>
                        <a:pt x="1014" y="59"/>
                      </a:lnTo>
                      <a:lnTo>
                        <a:pt x="1014" y="61"/>
                      </a:lnTo>
                      <a:lnTo>
                        <a:pt x="1018" y="64"/>
                      </a:lnTo>
                      <a:lnTo>
                        <a:pt x="1018" y="64"/>
                      </a:lnTo>
                      <a:lnTo>
                        <a:pt x="1022" y="68"/>
                      </a:lnTo>
                      <a:lnTo>
                        <a:pt x="1026" y="70"/>
                      </a:lnTo>
                      <a:lnTo>
                        <a:pt x="1029" y="72"/>
                      </a:lnTo>
                      <a:lnTo>
                        <a:pt x="1037" y="72"/>
                      </a:lnTo>
                      <a:lnTo>
                        <a:pt x="1041" y="72"/>
                      </a:lnTo>
                      <a:lnTo>
                        <a:pt x="1043" y="72"/>
                      </a:lnTo>
                      <a:lnTo>
                        <a:pt x="1043" y="72"/>
                      </a:lnTo>
                      <a:lnTo>
                        <a:pt x="1044" y="70"/>
                      </a:lnTo>
                      <a:lnTo>
                        <a:pt x="1046" y="68"/>
                      </a:lnTo>
                      <a:lnTo>
                        <a:pt x="1046" y="68"/>
                      </a:lnTo>
                      <a:lnTo>
                        <a:pt x="1054" y="70"/>
                      </a:lnTo>
                      <a:lnTo>
                        <a:pt x="1056" y="70"/>
                      </a:lnTo>
                      <a:lnTo>
                        <a:pt x="1058" y="72"/>
                      </a:lnTo>
                      <a:lnTo>
                        <a:pt x="1059" y="72"/>
                      </a:lnTo>
                      <a:lnTo>
                        <a:pt x="1061" y="74"/>
                      </a:lnTo>
                      <a:lnTo>
                        <a:pt x="1061" y="77"/>
                      </a:lnTo>
                      <a:lnTo>
                        <a:pt x="1061" y="79"/>
                      </a:lnTo>
                      <a:lnTo>
                        <a:pt x="1063" y="81"/>
                      </a:lnTo>
                      <a:lnTo>
                        <a:pt x="1065" y="81"/>
                      </a:lnTo>
                      <a:lnTo>
                        <a:pt x="1069" y="83"/>
                      </a:lnTo>
                      <a:lnTo>
                        <a:pt x="1071" y="85"/>
                      </a:lnTo>
                      <a:lnTo>
                        <a:pt x="1073" y="87"/>
                      </a:lnTo>
                      <a:lnTo>
                        <a:pt x="1076" y="87"/>
                      </a:lnTo>
                      <a:lnTo>
                        <a:pt x="1076" y="89"/>
                      </a:lnTo>
                      <a:lnTo>
                        <a:pt x="1076" y="89"/>
                      </a:lnTo>
                      <a:lnTo>
                        <a:pt x="1076" y="91"/>
                      </a:lnTo>
                      <a:lnTo>
                        <a:pt x="1078" y="91"/>
                      </a:lnTo>
                      <a:lnTo>
                        <a:pt x="1078" y="92"/>
                      </a:lnTo>
                      <a:lnTo>
                        <a:pt x="1082" y="94"/>
                      </a:lnTo>
                      <a:lnTo>
                        <a:pt x="1084" y="98"/>
                      </a:lnTo>
                      <a:lnTo>
                        <a:pt x="1091" y="102"/>
                      </a:lnTo>
                      <a:lnTo>
                        <a:pt x="1093" y="104"/>
                      </a:lnTo>
                      <a:lnTo>
                        <a:pt x="1093" y="104"/>
                      </a:lnTo>
                      <a:lnTo>
                        <a:pt x="1093" y="106"/>
                      </a:lnTo>
                      <a:lnTo>
                        <a:pt x="1091" y="109"/>
                      </a:lnTo>
                      <a:lnTo>
                        <a:pt x="1088" y="115"/>
                      </a:lnTo>
                      <a:lnTo>
                        <a:pt x="1086" y="117"/>
                      </a:lnTo>
                      <a:lnTo>
                        <a:pt x="1095" y="124"/>
                      </a:lnTo>
                      <a:lnTo>
                        <a:pt x="1097" y="126"/>
                      </a:lnTo>
                      <a:lnTo>
                        <a:pt x="1099" y="126"/>
                      </a:lnTo>
                      <a:lnTo>
                        <a:pt x="1091" y="136"/>
                      </a:lnTo>
                      <a:lnTo>
                        <a:pt x="1093" y="139"/>
                      </a:lnTo>
                      <a:lnTo>
                        <a:pt x="1095" y="143"/>
                      </a:lnTo>
                      <a:lnTo>
                        <a:pt x="1101" y="158"/>
                      </a:lnTo>
                      <a:lnTo>
                        <a:pt x="1101" y="162"/>
                      </a:lnTo>
                      <a:lnTo>
                        <a:pt x="1101" y="164"/>
                      </a:lnTo>
                      <a:lnTo>
                        <a:pt x="1097" y="177"/>
                      </a:lnTo>
                      <a:lnTo>
                        <a:pt x="1097" y="181"/>
                      </a:lnTo>
                      <a:lnTo>
                        <a:pt x="1097" y="184"/>
                      </a:lnTo>
                      <a:lnTo>
                        <a:pt x="1099" y="188"/>
                      </a:lnTo>
                      <a:lnTo>
                        <a:pt x="1099" y="188"/>
                      </a:lnTo>
                      <a:lnTo>
                        <a:pt x="1097" y="190"/>
                      </a:lnTo>
                      <a:lnTo>
                        <a:pt x="1097" y="190"/>
                      </a:lnTo>
                      <a:lnTo>
                        <a:pt x="1095" y="192"/>
                      </a:lnTo>
                      <a:lnTo>
                        <a:pt x="1095" y="194"/>
                      </a:lnTo>
                      <a:lnTo>
                        <a:pt x="1095" y="196"/>
                      </a:lnTo>
                      <a:lnTo>
                        <a:pt x="1097" y="196"/>
                      </a:lnTo>
                      <a:lnTo>
                        <a:pt x="1099" y="198"/>
                      </a:lnTo>
                      <a:lnTo>
                        <a:pt x="1101" y="198"/>
                      </a:lnTo>
                      <a:lnTo>
                        <a:pt x="1101" y="200"/>
                      </a:lnTo>
                      <a:lnTo>
                        <a:pt x="1105" y="207"/>
                      </a:lnTo>
                      <a:lnTo>
                        <a:pt x="1105" y="209"/>
                      </a:lnTo>
                      <a:lnTo>
                        <a:pt x="1105" y="213"/>
                      </a:lnTo>
                      <a:lnTo>
                        <a:pt x="1103" y="213"/>
                      </a:lnTo>
                      <a:lnTo>
                        <a:pt x="1101" y="218"/>
                      </a:lnTo>
                      <a:lnTo>
                        <a:pt x="1101" y="220"/>
                      </a:lnTo>
                      <a:lnTo>
                        <a:pt x="1099" y="222"/>
                      </a:lnTo>
                      <a:lnTo>
                        <a:pt x="1099" y="231"/>
                      </a:lnTo>
                      <a:lnTo>
                        <a:pt x="1101" y="233"/>
                      </a:lnTo>
                      <a:lnTo>
                        <a:pt x="1105" y="237"/>
                      </a:lnTo>
                      <a:lnTo>
                        <a:pt x="1105" y="239"/>
                      </a:lnTo>
                      <a:lnTo>
                        <a:pt x="1106" y="243"/>
                      </a:lnTo>
                      <a:lnTo>
                        <a:pt x="1108" y="245"/>
                      </a:lnTo>
                      <a:lnTo>
                        <a:pt x="1110" y="246"/>
                      </a:lnTo>
                      <a:lnTo>
                        <a:pt x="1112" y="248"/>
                      </a:lnTo>
                      <a:lnTo>
                        <a:pt x="1112" y="248"/>
                      </a:lnTo>
                      <a:lnTo>
                        <a:pt x="1114" y="250"/>
                      </a:lnTo>
                      <a:lnTo>
                        <a:pt x="1114" y="252"/>
                      </a:lnTo>
                      <a:lnTo>
                        <a:pt x="1114" y="254"/>
                      </a:lnTo>
                      <a:lnTo>
                        <a:pt x="1114" y="256"/>
                      </a:lnTo>
                      <a:lnTo>
                        <a:pt x="1112" y="256"/>
                      </a:lnTo>
                      <a:lnTo>
                        <a:pt x="1112" y="258"/>
                      </a:lnTo>
                      <a:lnTo>
                        <a:pt x="1112" y="258"/>
                      </a:lnTo>
                      <a:lnTo>
                        <a:pt x="1108" y="260"/>
                      </a:lnTo>
                      <a:lnTo>
                        <a:pt x="1118" y="277"/>
                      </a:lnTo>
                      <a:lnTo>
                        <a:pt x="1121" y="278"/>
                      </a:lnTo>
                      <a:lnTo>
                        <a:pt x="1125" y="280"/>
                      </a:lnTo>
                      <a:lnTo>
                        <a:pt x="1146" y="295"/>
                      </a:lnTo>
                      <a:lnTo>
                        <a:pt x="1146" y="297"/>
                      </a:lnTo>
                      <a:lnTo>
                        <a:pt x="1142" y="303"/>
                      </a:lnTo>
                      <a:lnTo>
                        <a:pt x="1140" y="303"/>
                      </a:lnTo>
                      <a:lnTo>
                        <a:pt x="1136" y="305"/>
                      </a:lnTo>
                      <a:lnTo>
                        <a:pt x="1135" y="305"/>
                      </a:lnTo>
                      <a:lnTo>
                        <a:pt x="1133" y="307"/>
                      </a:lnTo>
                      <a:lnTo>
                        <a:pt x="1133" y="307"/>
                      </a:lnTo>
                      <a:lnTo>
                        <a:pt x="1131" y="308"/>
                      </a:lnTo>
                      <a:lnTo>
                        <a:pt x="1131" y="312"/>
                      </a:lnTo>
                      <a:lnTo>
                        <a:pt x="1129" y="322"/>
                      </a:lnTo>
                      <a:lnTo>
                        <a:pt x="1129" y="322"/>
                      </a:lnTo>
                      <a:lnTo>
                        <a:pt x="1129" y="323"/>
                      </a:lnTo>
                      <a:lnTo>
                        <a:pt x="1127" y="325"/>
                      </a:lnTo>
                      <a:lnTo>
                        <a:pt x="1127" y="325"/>
                      </a:lnTo>
                      <a:lnTo>
                        <a:pt x="1127" y="327"/>
                      </a:lnTo>
                      <a:lnTo>
                        <a:pt x="1127" y="327"/>
                      </a:lnTo>
                      <a:lnTo>
                        <a:pt x="1131" y="325"/>
                      </a:lnTo>
                      <a:lnTo>
                        <a:pt x="1133" y="325"/>
                      </a:lnTo>
                      <a:lnTo>
                        <a:pt x="1133" y="325"/>
                      </a:lnTo>
                      <a:lnTo>
                        <a:pt x="1135" y="327"/>
                      </a:lnTo>
                      <a:lnTo>
                        <a:pt x="1135" y="329"/>
                      </a:lnTo>
                      <a:lnTo>
                        <a:pt x="1135" y="331"/>
                      </a:lnTo>
                      <a:lnTo>
                        <a:pt x="1131" y="333"/>
                      </a:lnTo>
                      <a:lnTo>
                        <a:pt x="1125" y="333"/>
                      </a:lnTo>
                      <a:lnTo>
                        <a:pt x="1125" y="333"/>
                      </a:lnTo>
                      <a:lnTo>
                        <a:pt x="1120" y="333"/>
                      </a:lnTo>
                      <a:lnTo>
                        <a:pt x="1118" y="331"/>
                      </a:lnTo>
                      <a:lnTo>
                        <a:pt x="1112" y="331"/>
                      </a:lnTo>
                      <a:lnTo>
                        <a:pt x="1108" y="331"/>
                      </a:lnTo>
                      <a:lnTo>
                        <a:pt x="1103" y="331"/>
                      </a:lnTo>
                      <a:lnTo>
                        <a:pt x="1097" y="331"/>
                      </a:lnTo>
                      <a:lnTo>
                        <a:pt x="1076" y="329"/>
                      </a:lnTo>
                      <a:lnTo>
                        <a:pt x="1071" y="329"/>
                      </a:lnTo>
                      <a:lnTo>
                        <a:pt x="1065" y="329"/>
                      </a:lnTo>
                      <a:lnTo>
                        <a:pt x="1059" y="329"/>
                      </a:lnTo>
                      <a:lnTo>
                        <a:pt x="1054" y="329"/>
                      </a:lnTo>
                      <a:lnTo>
                        <a:pt x="1050" y="329"/>
                      </a:lnTo>
                      <a:lnTo>
                        <a:pt x="1041" y="329"/>
                      </a:lnTo>
                      <a:lnTo>
                        <a:pt x="1028" y="331"/>
                      </a:lnTo>
                      <a:lnTo>
                        <a:pt x="1014" y="333"/>
                      </a:lnTo>
                      <a:lnTo>
                        <a:pt x="1009" y="335"/>
                      </a:lnTo>
                      <a:lnTo>
                        <a:pt x="1009" y="340"/>
                      </a:lnTo>
                      <a:lnTo>
                        <a:pt x="1007" y="348"/>
                      </a:lnTo>
                      <a:lnTo>
                        <a:pt x="1007" y="352"/>
                      </a:lnTo>
                      <a:lnTo>
                        <a:pt x="1003" y="354"/>
                      </a:lnTo>
                      <a:lnTo>
                        <a:pt x="997" y="355"/>
                      </a:lnTo>
                      <a:lnTo>
                        <a:pt x="984" y="361"/>
                      </a:lnTo>
                      <a:lnTo>
                        <a:pt x="975" y="363"/>
                      </a:lnTo>
                      <a:lnTo>
                        <a:pt x="969" y="367"/>
                      </a:lnTo>
                      <a:lnTo>
                        <a:pt x="966" y="367"/>
                      </a:lnTo>
                      <a:lnTo>
                        <a:pt x="962" y="367"/>
                      </a:lnTo>
                      <a:lnTo>
                        <a:pt x="956" y="365"/>
                      </a:lnTo>
                      <a:lnTo>
                        <a:pt x="954" y="363"/>
                      </a:lnTo>
                      <a:lnTo>
                        <a:pt x="951" y="363"/>
                      </a:lnTo>
                      <a:lnTo>
                        <a:pt x="949" y="365"/>
                      </a:lnTo>
                      <a:lnTo>
                        <a:pt x="945" y="367"/>
                      </a:lnTo>
                      <a:lnTo>
                        <a:pt x="945" y="369"/>
                      </a:lnTo>
                      <a:lnTo>
                        <a:pt x="945" y="378"/>
                      </a:lnTo>
                      <a:lnTo>
                        <a:pt x="943" y="382"/>
                      </a:lnTo>
                      <a:lnTo>
                        <a:pt x="943" y="384"/>
                      </a:lnTo>
                      <a:lnTo>
                        <a:pt x="945" y="385"/>
                      </a:lnTo>
                      <a:lnTo>
                        <a:pt x="947" y="387"/>
                      </a:lnTo>
                      <a:lnTo>
                        <a:pt x="951" y="389"/>
                      </a:lnTo>
                      <a:lnTo>
                        <a:pt x="951" y="389"/>
                      </a:lnTo>
                      <a:lnTo>
                        <a:pt x="951" y="389"/>
                      </a:lnTo>
                      <a:lnTo>
                        <a:pt x="952" y="391"/>
                      </a:lnTo>
                      <a:lnTo>
                        <a:pt x="952" y="391"/>
                      </a:lnTo>
                      <a:lnTo>
                        <a:pt x="947" y="395"/>
                      </a:lnTo>
                      <a:lnTo>
                        <a:pt x="947" y="395"/>
                      </a:lnTo>
                      <a:lnTo>
                        <a:pt x="947" y="397"/>
                      </a:lnTo>
                      <a:lnTo>
                        <a:pt x="947" y="402"/>
                      </a:lnTo>
                      <a:lnTo>
                        <a:pt x="947" y="404"/>
                      </a:lnTo>
                      <a:lnTo>
                        <a:pt x="945" y="408"/>
                      </a:lnTo>
                      <a:lnTo>
                        <a:pt x="945" y="410"/>
                      </a:lnTo>
                      <a:lnTo>
                        <a:pt x="945" y="410"/>
                      </a:lnTo>
                      <a:lnTo>
                        <a:pt x="945" y="412"/>
                      </a:lnTo>
                      <a:lnTo>
                        <a:pt x="947" y="412"/>
                      </a:lnTo>
                      <a:lnTo>
                        <a:pt x="949" y="412"/>
                      </a:lnTo>
                      <a:lnTo>
                        <a:pt x="951" y="408"/>
                      </a:lnTo>
                      <a:lnTo>
                        <a:pt x="952" y="408"/>
                      </a:lnTo>
                      <a:lnTo>
                        <a:pt x="952" y="408"/>
                      </a:lnTo>
                      <a:lnTo>
                        <a:pt x="954" y="410"/>
                      </a:lnTo>
                      <a:lnTo>
                        <a:pt x="956" y="414"/>
                      </a:lnTo>
                      <a:lnTo>
                        <a:pt x="958" y="414"/>
                      </a:lnTo>
                      <a:lnTo>
                        <a:pt x="960" y="415"/>
                      </a:lnTo>
                      <a:lnTo>
                        <a:pt x="960" y="415"/>
                      </a:lnTo>
                      <a:lnTo>
                        <a:pt x="962" y="417"/>
                      </a:lnTo>
                      <a:lnTo>
                        <a:pt x="962" y="421"/>
                      </a:lnTo>
                      <a:lnTo>
                        <a:pt x="962" y="423"/>
                      </a:lnTo>
                      <a:lnTo>
                        <a:pt x="962" y="423"/>
                      </a:lnTo>
                      <a:lnTo>
                        <a:pt x="958" y="427"/>
                      </a:lnTo>
                      <a:lnTo>
                        <a:pt x="954" y="429"/>
                      </a:lnTo>
                      <a:lnTo>
                        <a:pt x="951" y="429"/>
                      </a:lnTo>
                      <a:lnTo>
                        <a:pt x="943" y="429"/>
                      </a:lnTo>
                      <a:lnTo>
                        <a:pt x="932" y="430"/>
                      </a:lnTo>
                      <a:lnTo>
                        <a:pt x="930" y="432"/>
                      </a:lnTo>
                      <a:lnTo>
                        <a:pt x="921" y="444"/>
                      </a:lnTo>
                      <a:lnTo>
                        <a:pt x="917" y="446"/>
                      </a:lnTo>
                      <a:lnTo>
                        <a:pt x="911" y="447"/>
                      </a:lnTo>
                      <a:lnTo>
                        <a:pt x="902" y="453"/>
                      </a:lnTo>
                      <a:lnTo>
                        <a:pt x="896" y="455"/>
                      </a:lnTo>
                      <a:lnTo>
                        <a:pt x="892" y="455"/>
                      </a:lnTo>
                      <a:lnTo>
                        <a:pt x="868" y="464"/>
                      </a:lnTo>
                      <a:lnTo>
                        <a:pt x="866" y="466"/>
                      </a:lnTo>
                      <a:lnTo>
                        <a:pt x="864" y="468"/>
                      </a:lnTo>
                      <a:lnTo>
                        <a:pt x="860" y="476"/>
                      </a:lnTo>
                      <a:lnTo>
                        <a:pt x="855" y="485"/>
                      </a:lnTo>
                      <a:lnTo>
                        <a:pt x="851" y="491"/>
                      </a:lnTo>
                      <a:lnTo>
                        <a:pt x="840" y="504"/>
                      </a:lnTo>
                      <a:lnTo>
                        <a:pt x="834" y="507"/>
                      </a:lnTo>
                      <a:lnTo>
                        <a:pt x="827" y="511"/>
                      </a:lnTo>
                      <a:lnTo>
                        <a:pt x="825" y="513"/>
                      </a:lnTo>
                      <a:lnTo>
                        <a:pt x="821" y="515"/>
                      </a:lnTo>
                      <a:lnTo>
                        <a:pt x="806" y="517"/>
                      </a:lnTo>
                      <a:lnTo>
                        <a:pt x="789" y="521"/>
                      </a:lnTo>
                      <a:lnTo>
                        <a:pt x="785" y="521"/>
                      </a:lnTo>
                      <a:lnTo>
                        <a:pt x="783" y="521"/>
                      </a:lnTo>
                      <a:lnTo>
                        <a:pt x="780" y="519"/>
                      </a:lnTo>
                      <a:lnTo>
                        <a:pt x="776" y="521"/>
                      </a:lnTo>
                      <a:lnTo>
                        <a:pt x="774" y="523"/>
                      </a:lnTo>
                      <a:lnTo>
                        <a:pt x="774" y="523"/>
                      </a:lnTo>
                      <a:lnTo>
                        <a:pt x="772" y="524"/>
                      </a:lnTo>
                      <a:lnTo>
                        <a:pt x="770" y="524"/>
                      </a:lnTo>
                      <a:lnTo>
                        <a:pt x="767" y="523"/>
                      </a:lnTo>
                      <a:lnTo>
                        <a:pt x="765" y="523"/>
                      </a:lnTo>
                      <a:lnTo>
                        <a:pt x="761" y="523"/>
                      </a:lnTo>
                      <a:lnTo>
                        <a:pt x="759" y="523"/>
                      </a:lnTo>
                      <a:lnTo>
                        <a:pt x="757" y="523"/>
                      </a:lnTo>
                      <a:lnTo>
                        <a:pt x="755" y="521"/>
                      </a:lnTo>
                      <a:lnTo>
                        <a:pt x="755" y="523"/>
                      </a:lnTo>
                      <a:lnTo>
                        <a:pt x="753" y="523"/>
                      </a:lnTo>
                      <a:lnTo>
                        <a:pt x="753" y="524"/>
                      </a:lnTo>
                      <a:lnTo>
                        <a:pt x="753" y="528"/>
                      </a:lnTo>
                      <a:lnTo>
                        <a:pt x="753" y="528"/>
                      </a:lnTo>
                      <a:lnTo>
                        <a:pt x="753" y="532"/>
                      </a:lnTo>
                      <a:lnTo>
                        <a:pt x="753" y="534"/>
                      </a:lnTo>
                      <a:lnTo>
                        <a:pt x="753" y="536"/>
                      </a:lnTo>
                      <a:lnTo>
                        <a:pt x="751" y="538"/>
                      </a:lnTo>
                      <a:lnTo>
                        <a:pt x="751" y="539"/>
                      </a:lnTo>
                      <a:lnTo>
                        <a:pt x="746" y="543"/>
                      </a:lnTo>
                      <a:lnTo>
                        <a:pt x="740" y="543"/>
                      </a:lnTo>
                      <a:lnTo>
                        <a:pt x="729" y="539"/>
                      </a:lnTo>
                      <a:lnTo>
                        <a:pt x="720" y="539"/>
                      </a:lnTo>
                      <a:lnTo>
                        <a:pt x="710" y="538"/>
                      </a:lnTo>
                      <a:lnTo>
                        <a:pt x="708" y="538"/>
                      </a:lnTo>
                      <a:lnTo>
                        <a:pt x="697" y="545"/>
                      </a:lnTo>
                      <a:lnTo>
                        <a:pt x="695" y="545"/>
                      </a:lnTo>
                      <a:lnTo>
                        <a:pt x="690" y="553"/>
                      </a:lnTo>
                      <a:lnTo>
                        <a:pt x="686" y="556"/>
                      </a:lnTo>
                      <a:lnTo>
                        <a:pt x="684" y="558"/>
                      </a:lnTo>
                      <a:lnTo>
                        <a:pt x="682" y="558"/>
                      </a:lnTo>
                      <a:lnTo>
                        <a:pt x="680" y="558"/>
                      </a:lnTo>
                      <a:lnTo>
                        <a:pt x="676" y="556"/>
                      </a:lnTo>
                      <a:lnTo>
                        <a:pt x="674" y="556"/>
                      </a:lnTo>
                      <a:lnTo>
                        <a:pt x="671" y="558"/>
                      </a:lnTo>
                      <a:lnTo>
                        <a:pt x="667" y="562"/>
                      </a:lnTo>
                      <a:lnTo>
                        <a:pt x="665" y="564"/>
                      </a:lnTo>
                      <a:lnTo>
                        <a:pt x="663" y="566"/>
                      </a:lnTo>
                      <a:lnTo>
                        <a:pt x="658" y="569"/>
                      </a:lnTo>
                      <a:lnTo>
                        <a:pt x="650" y="575"/>
                      </a:lnTo>
                      <a:lnTo>
                        <a:pt x="644" y="581"/>
                      </a:lnTo>
                      <a:lnTo>
                        <a:pt x="641" y="583"/>
                      </a:lnTo>
                      <a:lnTo>
                        <a:pt x="633" y="586"/>
                      </a:lnTo>
                      <a:lnTo>
                        <a:pt x="628" y="590"/>
                      </a:lnTo>
                      <a:lnTo>
                        <a:pt x="624" y="594"/>
                      </a:lnTo>
                      <a:lnTo>
                        <a:pt x="622" y="594"/>
                      </a:lnTo>
                      <a:lnTo>
                        <a:pt x="620" y="596"/>
                      </a:lnTo>
                      <a:lnTo>
                        <a:pt x="618" y="598"/>
                      </a:lnTo>
                      <a:lnTo>
                        <a:pt x="616" y="601"/>
                      </a:lnTo>
                      <a:lnTo>
                        <a:pt x="616" y="601"/>
                      </a:lnTo>
                      <a:lnTo>
                        <a:pt x="613" y="603"/>
                      </a:lnTo>
                      <a:lnTo>
                        <a:pt x="609" y="607"/>
                      </a:lnTo>
                      <a:lnTo>
                        <a:pt x="599" y="613"/>
                      </a:lnTo>
                      <a:lnTo>
                        <a:pt x="599" y="613"/>
                      </a:lnTo>
                      <a:lnTo>
                        <a:pt x="597" y="615"/>
                      </a:lnTo>
                      <a:lnTo>
                        <a:pt x="597" y="616"/>
                      </a:lnTo>
                      <a:lnTo>
                        <a:pt x="597" y="699"/>
                      </a:lnTo>
                      <a:lnTo>
                        <a:pt x="588" y="699"/>
                      </a:lnTo>
                      <a:lnTo>
                        <a:pt x="588" y="699"/>
                      </a:lnTo>
                      <a:lnTo>
                        <a:pt x="588" y="703"/>
                      </a:lnTo>
                      <a:lnTo>
                        <a:pt x="590" y="708"/>
                      </a:lnTo>
                      <a:lnTo>
                        <a:pt x="590" y="714"/>
                      </a:lnTo>
                      <a:lnTo>
                        <a:pt x="590" y="718"/>
                      </a:lnTo>
                      <a:lnTo>
                        <a:pt x="588" y="723"/>
                      </a:lnTo>
                      <a:lnTo>
                        <a:pt x="590" y="727"/>
                      </a:lnTo>
                      <a:lnTo>
                        <a:pt x="590" y="731"/>
                      </a:lnTo>
                      <a:lnTo>
                        <a:pt x="592" y="737"/>
                      </a:lnTo>
                      <a:lnTo>
                        <a:pt x="592" y="740"/>
                      </a:lnTo>
                      <a:lnTo>
                        <a:pt x="590" y="742"/>
                      </a:lnTo>
                      <a:lnTo>
                        <a:pt x="582" y="744"/>
                      </a:lnTo>
                      <a:lnTo>
                        <a:pt x="575" y="744"/>
                      </a:lnTo>
                      <a:lnTo>
                        <a:pt x="569" y="744"/>
                      </a:lnTo>
                      <a:lnTo>
                        <a:pt x="560" y="744"/>
                      </a:lnTo>
                      <a:lnTo>
                        <a:pt x="554" y="744"/>
                      </a:lnTo>
                      <a:lnTo>
                        <a:pt x="549" y="744"/>
                      </a:lnTo>
                      <a:lnTo>
                        <a:pt x="545" y="744"/>
                      </a:lnTo>
                      <a:lnTo>
                        <a:pt x="539" y="748"/>
                      </a:lnTo>
                      <a:lnTo>
                        <a:pt x="534" y="752"/>
                      </a:lnTo>
                      <a:lnTo>
                        <a:pt x="526" y="759"/>
                      </a:lnTo>
                      <a:lnTo>
                        <a:pt x="522" y="763"/>
                      </a:lnTo>
                      <a:lnTo>
                        <a:pt x="517" y="765"/>
                      </a:lnTo>
                      <a:lnTo>
                        <a:pt x="509" y="765"/>
                      </a:lnTo>
                      <a:lnTo>
                        <a:pt x="504" y="761"/>
                      </a:lnTo>
                      <a:lnTo>
                        <a:pt x="502" y="759"/>
                      </a:lnTo>
                      <a:lnTo>
                        <a:pt x="498" y="759"/>
                      </a:lnTo>
                      <a:lnTo>
                        <a:pt x="494" y="761"/>
                      </a:lnTo>
                      <a:lnTo>
                        <a:pt x="489" y="763"/>
                      </a:lnTo>
                      <a:lnTo>
                        <a:pt x="485" y="763"/>
                      </a:lnTo>
                      <a:lnTo>
                        <a:pt x="477" y="759"/>
                      </a:lnTo>
                      <a:lnTo>
                        <a:pt x="468" y="755"/>
                      </a:lnTo>
                      <a:lnTo>
                        <a:pt x="464" y="752"/>
                      </a:lnTo>
                      <a:lnTo>
                        <a:pt x="457" y="752"/>
                      </a:lnTo>
                      <a:lnTo>
                        <a:pt x="449" y="750"/>
                      </a:lnTo>
                      <a:lnTo>
                        <a:pt x="444" y="752"/>
                      </a:lnTo>
                      <a:lnTo>
                        <a:pt x="436" y="752"/>
                      </a:lnTo>
                      <a:lnTo>
                        <a:pt x="428" y="753"/>
                      </a:lnTo>
                      <a:lnTo>
                        <a:pt x="421" y="757"/>
                      </a:lnTo>
                      <a:lnTo>
                        <a:pt x="412" y="759"/>
                      </a:lnTo>
                      <a:lnTo>
                        <a:pt x="402" y="761"/>
                      </a:lnTo>
                      <a:lnTo>
                        <a:pt x="406" y="769"/>
                      </a:lnTo>
                      <a:lnTo>
                        <a:pt x="408" y="772"/>
                      </a:lnTo>
                      <a:lnTo>
                        <a:pt x="408" y="778"/>
                      </a:lnTo>
                      <a:lnTo>
                        <a:pt x="408" y="782"/>
                      </a:lnTo>
                      <a:lnTo>
                        <a:pt x="402" y="785"/>
                      </a:lnTo>
                      <a:lnTo>
                        <a:pt x="398" y="791"/>
                      </a:lnTo>
                      <a:lnTo>
                        <a:pt x="395" y="795"/>
                      </a:lnTo>
                      <a:lnTo>
                        <a:pt x="391" y="800"/>
                      </a:lnTo>
                      <a:lnTo>
                        <a:pt x="389" y="802"/>
                      </a:lnTo>
                      <a:lnTo>
                        <a:pt x="385" y="808"/>
                      </a:lnTo>
                      <a:lnTo>
                        <a:pt x="382" y="815"/>
                      </a:lnTo>
                      <a:lnTo>
                        <a:pt x="382" y="819"/>
                      </a:lnTo>
                      <a:lnTo>
                        <a:pt x="380" y="823"/>
                      </a:lnTo>
                      <a:lnTo>
                        <a:pt x="378" y="825"/>
                      </a:lnTo>
                      <a:lnTo>
                        <a:pt x="368" y="827"/>
                      </a:lnTo>
                      <a:lnTo>
                        <a:pt x="363" y="829"/>
                      </a:lnTo>
                      <a:lnTo>
                        <a:pt x="357" y="829"/>
                      </a:lnTo>
                      <a:lnTo>
                        <a:pt x="355" y="832"/>
                      </a:lnTo>
                      <a:lnTo>
                        <a:pt x="355" y="832"/>
                      </a:lnTo>
                      <a:lnTo>
                        <a:pt x="353" y="838"/>
                      </a:lnTo>
                      <a:lnTo>
                        <a:pt x="353" y="842"/>
                      </a:lnTo>
                      <a:lnTo>
                        <a:pt x="351" y="846"/>
                      </a:lnTo>
                      <a:lnTo>
                        <a:pt x="350" y="853"/>
                      </a:lnTo>
                      <a:lnTo>
                        <a:pt x="348" y="861"/>
                      </a:lnTo>
                      <a:lnTo>
                        <a:pt x="346" y="870"/>
                      </a:lnTo>
                      <a:lnTo>
                        <a:pt x="342" y="877"/>
                      </a:lnTo>
                      <a:lnTo>
                        <a:pt x="340" y="891"/>
                      </a:lnTo>
                      <a:lnTo>
                        <a:pt x="336" y="902"/>
                      </a:lnTo>
                      <a:lnTo>
                        <a:pt x="333" y="913"/>
                      </a:lnTo>
                      <a:lnTo>
                        <a:pt x="331" y="921"/>
                      </a:lnTo>
                      <a:lnTo>
                        <a:pt x="329" y="924"/>
                      </a:lnTo>
                      <a:lnTo>
                        <a:pt x="323" y="930"/>
                      </a:lnTo>
                      <a:lnTo>
                        <a:pt x="320" y="932"/>
                      </a:lnTo>
                      <a:lnTo>
                        <a:pt x="314" y="938"/>
                      </a:lnTo>
                      <a:lnTo>
                        <a:pt x="308" y="941"/>
                      </a:lnTo>
                      <a:lnTo>
                        <a:pt x="301" y="945"/>
                      </a:lnTo>
                      <a:lnTo>
                        <a:pt x="293" y="949"/>
                      </a:lnTo>
                      <a:lnTo>
                        <a:pt x="291" y="951"/>
                      </a:lnTo>
                      <a:lnTo>
                        <a:pt x="288" y="953"/>
                      </a:lnTo>
                      <a:lnTo>
                        <a:pt x="284" y="958"/>
                      </a:lnTo>
                      <a:lnTo>
                        <a:pt x="278" y="968"/>
                      </a:lnTo>
                      <a:lnTo>
                        <a:pt x="276" y="973"/>
                      </a:lnTo>
                      <a:lnTo>
                        <a:pt x="271" y="983"/>
                      </a:lnTo>
                      <a:lnTo>
                        <a:pt x="267" y="988"/>
                      </a:lnTo>
                      <a:lnTo>
                        <a:pt x="265" y="992"/>
                      </a:lnTo>
                      <a:lnTo>
                        <a:pt x="259" y="996"/>
                      </a:lnTo>
                      <a:lnTo>
                        <a:pt x="254" y="998"/>
                      </a:lnTo>
                      <a:lnTo>
                        <a:pt x="246" y="1001"/>
                      </a:lnTo>
                      <a:lnTo>
                        <a:pt x="241" y="1003"/>
                      </a:lnTo>
                      <a:lnTo>
                        <a:pt x="233" y="1007"/>
                      </a:lnTo>
                      <a:lnTo>
                        <a:pt x="228" y="1011"/>
                      </a:lnTo>
                      <a:lnTo>
                        <a:pt x="224" y="1015"/>
                      </a:lnTo>
                      <a:lnTo>
                        <a:pt x="220" y="1020"/>
                      </a:lnTo>
                      <a:lnTo>
                        <a:pt x="216" y="1028"/>
                      </a:lnTo>
                      <a:lnTo>
                        <a:pt x="214" y="1037"/>
                      </a:lnTo>
                      <a:lnTo>
                        <a:pt x="213" y="1043"/>
                      </a:lnTo>
                      <a:lnTo>
                        <a:pt x="209" y="1061"/>
                      </a:lnTo>
                      <a:lnTo>
                        <a:pt x="207" y="1071"/>
                      </a:lnTo>
                      <a:lnTo>
                        <a:pt x="205" y="1078"/>
                      </a:lnTo>
                      <a:lnTo>
                        <a:pt x="203" y="1088"/>
                      </a:lnTo>
                      <a:lnTo>
                        <a:pt x="203" y="1101"/>
                      </a:lnTo>
                      <a:lnTo>
                        <a:pt x="203" y="1112"/>
                      </a:lnTo>
                      <a:lnTo>
                        <a:pt x="201" y="1118"/>
                      </a:lnTo>
                      <a:lnTo>
                        <a:pt x="199" y="1122"/>
                      </a:lnTo>
                      <a:lnTo>
                        <a:pt x="196" y="1127"/>
                      </a:lnTo>
                      <a:lnTo>
                        <a:pt x="194" y="1131"/>
                      </a:lnTo>
                      <a:lnTo>
                        <a:pt x="188" y="1137"/>
                      </a:lnTo>
                      <a:lnTo>
                        <a:pt x="184" y="1140"/>
                      </a:lnTo>
                      <a:lnTo>
                        <a:pt x="182" y="1142"/>
                      </a:lnTo>
                      <a:lnTo>
                        <a:pt x="179" y="1146"/>
                      </a:lnTo>
                      <a:lnTo>
                        <a:pt x="175" y="1153"/>
                      </a:lnTo>
                      <a:lnTo>
                        <a:pt x="171" y="1157"/>
                      </a:lnTo>
                      <a:lnTo>
                        <a:pt x="171" y="1161"/>
                      </a:lnTo>
                      <a:lnTo>
                        <a:pt x="171" y="1165"/>
                      </a:lnTo>
                      <a:lnTo>
                        <a:pt x="169" y="1170"/>
                      </a:lnTo>
                      <a:lnTo>
                        <a:pt x="167" y="1178"/>
                      </a:lnTo>
                      <a:lnTo>
                        <a:pt x="162" y="1185"/>
                      </a:lnTo>
                      <a:lnTo>
                        <a:pt x="156" y="1189"/>
                      </a:lnTo>
                      <a:lnTo>
                        <a:pt x="147" y="1189"/>
                      </a:lnTo>
                      <a:lnTo>
                        <a:pt x="134" y="1189"/>
                      </a:lnTo>
                      <a:lnTo>
                        <a:pt x="124" y="1189"/>
                      </a:lnTo>
                      <a:lnTo>
                        <a:pt x="111" y="1189"/>
                      </a:lnTo>
                      <a:lnTo>
                        <a:pt x="100" y="1187"/>
                      </a:lnTo>
                      <a:lnTo>
                        <a:pt x="90" y="1185"/>
                      </a:lnTo>
                      <a:lnTo>
                        <a:pt x="77" y="1185"/>
                      </a:lnTo>
                      <a:lnTo>
                        <a:pt x="70" y="1185"/>
                      </a:lnTo>
                      <a:lnTo>
                        <a:pt x="59" y="1187"/>
                      </a:lnTo>
                      <a:lnTo>
                        <a:pt x="30" y="1187"/>
                      </a:lnTo>
                      <a:lnTo>
                        <a:pt x="19" y="1187"/>
                      </a:lnTo>
                      <a:lnTo>
                        <a:pt x="4" y="1191"/>
                      </a:lnTo>
                      <a:lnTo>
                        <a:pt x="0" y="1191"/>
                      </a:lnTo>
                      <a:lnTo>
                        <a:pt x="0" y="1189"/>
                      </a:lnTo>
                      <a:lnTo>
                        <a:pt x="2" y="1178"/>
                      </a:lnTo>
                      <a:lnTo>
                        <a:pt x="2" y="1174"/>
                      </a:lnTo>
                      <a:lnTo>
                        <a:pt x="2" y="1170"/>
                      </a:lnTo>
                      <a:lnTo>
                        <a:pt x="2" y="1170"/>
                      </a:lnTo>
                      <a:lnTo>
                        <a:pt x="4" y="1167"/>
                      </a:lnTo>
                      <a:lnTo>
                        <a:pt x="4" y="1167"/>
                      </a:lnTo>
                      <a:lnTo>
                        <a:pt x="4" y="1165"/>
                      </a:lnTo>
                      <a:lnTo>
                        <a:pt x="4" y="1165"/>
                      </a:lnTo>
                      <a:lnTo>
                        <a:pt x="4" y="1163"/>
                      </a:lnTo>
                      <a:lnTo>
                        <a:pt x="2" y="1163"/>
                      </a:lnTo>
                      <a:lnTo>
                        <a:pt x="4" y="1163"/>
                      </a:lnTo>
                      <a:lnTo>
                        <a:pt x="4" y="1159"/>
                      </a:lnTo>
                      <a:lnTo>
                        <a:pt x="4" y="1157"/>
                      </a:lnTo>
                      <a:lnTo>
                        <a:pt x="6" y="1153"/>
                      </a:lnTo>
                      <a:lnTo>
                        <a:pt x="6" y="1152"/>
                      </a:lnTo>
                      <a:lnTo>
                        <a:pt x="13" y="1137"/>
                      </a:lnTo>
                      <a:lnTo>
                        <a:pt x="17" y="1133"/>
                      </a:lnTo>
                      <a:lnTo>
                        <a:pt x="17" y="1133"/>
                      </a:lnTo>
                      <a:lnTo>
                        <a:pt x="17" y="1133"/>
                      </a:lnTo>
                      <a:lnTo>
                        <a:pt x="17" y="1131"/>
                      </a:lnTo>
                      <a:lnTo>
                        <a:pt x="17" y="1129"/>
                      </a:lnTo>
                      <a:lnTo>
                        <a:pt x="19" y="1129"/>
                      </a:lnTo>
                      <a:lnTo>
                        <a:pt x="19" y="1129"/>
                      </a:lnTo>
                      <a:lnTo>
                        <a:pt x="21" y="1125"/>
                      </a:lnTo>
                      <a:lnTo>
                        <a:pt x="21" y="1125"/>
                      </a:lnTo>
                      <a:lnTo>
                        <a:pt x="23" y="1123"/>
                      </a:lnTo>
                      <a:lnTo>
                        <a:pt x="25" y="1123"/>
                      </a:lnTo>
                      <a:lnTo>
                        <a:pt x="25" y="1123"/>
                      </a:lnTo>
                      <a:lnTo>
                        <a:pt x="27" y="1123"/>
                      </a:lnTo>
                      <a:lnTo>
                        <a:pt x="27" y="1125"/>
                      </a:lnTo>
                      <a:lnTo>
                        <a:pt x="34" y="1122"/>
                      </a:lnTo>
                      <a:lnTo>
                        <a:pt x="36" y="1120"/>
                      </a:lnTo>
                      <a:lnTo>
                        <a:pt x="38" y="1120"/>
                      </a:lnTo>
                      <a:lnTo>
                        <a:pt x="38" y="1118"/>
                      </a:lnTo>
                      <a:lnTo>
                        <a:pt x="42" y="1108"/>
                      </a:lnTo>
                      <a:lnTo>
                        <a:pt x="42" y="1107"/>
                      </a:lnTo>
                      <a:lnTo>
                        <a:pt x="42" y="1107"/>
                      </a:lnTo>
                      <a:lnTo>
                        <a:pt x="45" y="1103"/>
                      </a:lnTo>
                      <a:lnTo>
                        <a:pt x="47" y="1101"/>
                      </a:lnTo>
                      <a:lnTo>
                        <a:pt x="47" y="1095"/>
                      </a:lnTo>
                      <a:lnTo>
                        <a:pt x="47" y="1090"/>
                      </a:lnTo>
                      <a:lnTo>
                        <a:pt x="47" y="1088"/>
                      </a:lnTo>
                      <a:lnTo>
                        <a:pt x="49" y="1086"/>
                      </a:lnTo>
                      <a:lnTo>
                        <a:pt x="49" y="1084"/>
                      </a:lnTo>
                      <a:lnTo>
                        <a:pt x="51" y="1082"/>
                      </a:lnTo>
                      <a:lnTo>
                        <a:pt x="51" y="1080"/>
                      </a:lnTo>
                      <a:lnTo>
                        <a:pt x="51" y="1080"/>
                      </a:lnTo>
                      <a:lnTo>
                        <a:pt x="51" y="1078"/>
                      </a:lnTo>
                      <a:lnTo>
                        <a:pt x="51" y="1078"/>
                      </a:lnTo>
                      <a:lnTo>
                        <a:pt x="51" y="1076"/>
                      </a:lnTo>
                      <a:lnTo>
                        <a:pt x="51" y="1076"/>
                      </a:lnTo>
                      <a:lnTo>
                        <a:pt x="51" y="1076"/>
                      </a:lnTo>
                      <a:lnTo>
                        <a:pt x="53" y="1076"/>
                      </a:lnTo>
                      <a:lnTo>
                        <a:pt x="55" y="1075"/>
                      </a:lnTo>
                      <a:lnTo>
                        <a:pt x="57" y="1073"/>
                      </a:lnTo>
                      <a:lnTo>
                        <a:pt x="60" y="1071"/>
                      </a:lnTo>
                      <a:lnTo>
                        <a:pt x="60" y="1069"/>
                      </a:lnTo>
                      <a:lnTo>
                        <a:pt x="60" y="1067"/>
                      </a:lnTo>
                      <a:lnTo>
                        <a:pt x="62" y="1065"/>
                      </a:lnTo>
                      <a:lnTo>
                        <a:pt x="62" y="1063"/>
                      </a:lnTo>
                      <a:lnTo>
                        <a:pt x="60" y="1061"/>
                      </a:lnTo>
                      <a:lnTo>
                        <a:pt x="60" y="1061"/>
                      </a:lnTo>
                      <a:lnTo>
                        <a:pt x="57" y="1063"/>
                      </a:lnTo>
                      <a:lnTo>
                        <a:pt x="57" y="1061"/>
                      </a:lnTo>
                      <a:lnTo>
                        <a:pt x="59" y="1060"/>
                      </a:lnTo>
                      <a:lnTo>
                        <a:pt x="59" y="1058"/>
                      </a:lnTo>
                      <a:lnTo>
                        <a:pt x="62" y="1054"/>
                      </a:lnTo>
                      <a:lnTo>
                        <a:pt x="68" y="1041"/>
                      </a:lnTo>
                      <a:lnTo>
                        <a:pt x="68" y="1041"/>
                      </a:lnTo>
                      <a:lnTo>
                        <a:pt x="70" y="1041"/>
                      </a:lnTo>
                      <a:lnTo>
                        <a:pt x="70" y="1039"/>
                      </a:lnTo>
                      <a:lnTo>
                        <a:pt x="74" y="1033"/>
                      </a:lnTo>
                      <a:lnTo>
                        <a:pt x="75" y="1028"/>
                      </a:lnTo>
                      <a:lnTo>
                        <a:pt x="75" y="1028"/>
                      </a:lnTo>
                      <a:lnTo>
                        <a:pt x="77" y="1026"/>
                      </a:lnTo>
                      <a:lnTo>
                        <a:pt x="79" y="1020"/>
                      </a:lnTo>
                      <a:lnTo>
                        <a:pt x="83" y="1016"/>
                      </a:lnTo>
                      <a:lnTo>
                        <a:pt x="83" y="1016"/>
                      </a:lnTo>
                      <a:lnTo>
                        <a:pt x="85" y="1015"/>
                      </a:lnTo>
                      <a:lnTo>
                        <a:pt x="85" y="1015"/>
                      </a:lnTo>
                      <a:lnTo>
                        <a:pt x="85" y="1013"/>
                      </a:lnTo>
                      <a:lnTo>
                        <a:pt x="85" y="1011"/>
                      </a:lnTo>
                      <a:lnTo>
                        <a:pt x="87" y="1011"/>
                      </a:lnTo>
                      <a:lnTo>
                        <a:pt x="89" y="1009"/>
                      </a:lnTo>
                      <a:lnTo>
                        <a:pt x="89" y="1007"/>
                      </a:lnTo>
                      <a:lnTo>
                        <a:pt x="89" y="1005"/>
                      </a:lnTo>
                      <a:lnTo>
                        <a:pt x="89" y="1001"/>
                      </a:lnTo>
                      <a:lnTo>
                        <a:pt x="89" y="1000"/>
                      </a:lnTo>
                      <a:lnTo>
                        <a:pt x="89" y="998"/>
                      </a:lnTo>
                      <a:lnTo>
                        <a:pt x="89" y="998"/>
                      </a:lnTo>
                      <a:lnTo>
                        <a:pt x="89" y="998"/>
                      </a:lnTo>
                      <a:lnTo>
                        <a:pt x="87" y="1000"/>
                      </a:lnTo>
                      <a:lnTo>
                        <a:pt x="89" y="1000"/>
                      </a:lnTo>
                      <a:lnTo>
                        <a:pt x="87" y="1001"/>
                      </a:lnTo>
                      <a:lnTo>
                        <a:pt x="87" y="1001"/>
                      </a:lnTo>
                      <a:lnTo>
                        <a:pt x="85" y="1003"/>
                      </a:lnTo>
                      <a:lnTo>
                        <a:pt x="83" y="1003"/>
                      </a:lnTo>
                      <a:lnTo>
                        <a:pt x="83" y="1003"/>
                      </a:lnTo>
                      <a:lnTo>
                        <a:pt x="83" y="1003"/>
                      </a:lnTo>
                      <a:lnTo>
                        <a:pt x="81" y="1005"/>
                      </a:lnTo>
                      <a:lnTo>
                        <a:pt x="81" y="1005"/>
                      </a:lnTo>
                      <a:lnTo>
                        <a:pt x="79" y="1005"/>
                      </a:lnTo>
                      <a:lnTo>
                        <a:pt x="79" y="1009"/>
                      </a:lnTo>
                      <a:lnTo>
                        <a:pt x="77" y="1011"/>
                      </a:lnTo>
                      <a:lnTo>
                        <a:pt x="77" y="1011"/>
                      </a:lnTo>
                      <a:lnTo>
                        <a:pt x="77" y="1013"/>
                      </a:lnTo>
                      <a:lnTo>
                        <a:pt x="77" y="1013"/>
                      </a:lnTo>
                      <a:lnTo>
                        <a:pt x="77" y="1015"/>
                      </a:lnTo>
                      <a:lnTo>
                        <a:pt x="75" y="1015"/>
                      </a:lnTo>
                      <a:lnTo>
                        <a:pt x="74" y="1018"/>
                      </a:lnTo>
                      <a:lnTo>
                        <a:pt x="72" y="1018"/>
                      </a:lnTo>
                      <a:lnTo>
                        <a:pt x="72" y="1016"/>
                      </a:lnTo>
                      <a:lnTo>
                        <a:pt x="74" y="1015"/>
                      </a:lnTo>
                      <a:lnTo>
                        <a:pt x="74" y="1013"/>
                      </a:lnTo>
                      <a:lnTo>
                        <a:pt x="77" y="1009"/>
                      </a:lnTo>
                      <a:lnTo>
                        <a:pt x="81" y="1001"/>
                      </a:lnTo>
                      <a:lnTo>
                        <a:pt x="81" y="1001"/>
                      </a:lnTo>
                      <a:lnTo>
                        <a:pt x="83" y="998"/>
                      </a:lnTo>
                      <a:lnTo>
                        <a:pt x="89" y="994"/>
                      </a:lnTo>
                      <a:lnTo>
                        <a:pt x="90" y="992"/>
                      </a:lnTo>
                      <a:lnTo>
                        <a:pt x="94" y="990"/>
                      </a:lnTo>
                      <a:lnTo>
                        <a:pt x="96" y="990"/>
                      </a:lnTo>
                      <a:lnTo>
                        <a:pt x="98" y="990"/>
                      </a:lnTo>
                      <a:lnTo>
                        <a:pt x="100" y="988"/>
                      </a:lnTo>
                      <a:lnTo>
                        <a:pt x="102" y="986"/>
                      </a:lnTo>
                      <a:lnTo>
                        <a:pt x="102" y="984"/>
                      </a:lnTo>
                      <a:lnTo>
                        <a:pt x="105" y="981"/>
                      </a:lnTo>
                      <a:lnTo>
                        <a:pt x="107" y="979"/>
                      </a:lnTo>
                      <a:lnTo>
                        <a:pt x="109" y="977"/>
                      </a:lnTo>
                      <a:lnTo>
                        <a:pt x="111" y="975"/>
                      </a:lnTo>
                      <a:lnTo>
                        <a:pt x="111" y="973"/>
                      </a:lnTo>
                      <a:lnTo>
                        <a:pt x="113" y="973"/>
                      </a:lnTo>
                      <a:lnTo>
                        <a:pt x="119" y="968"/>
                      </a:lnTo>
                      <a:lnTo>
                        <a:pt x="122" y="964"/>
                      </a:lnTo>
                      <a:lnTo>
                        <a:pt x="128" y="956"/>
                      </a:lnTo>
                      <a:lnTo>
                        <a:pt x="132" y="951"/>
                      </a:lnTo>
                      <a:lnTo>
                        <a:pt x="134" y="951"/>
                      </a:lnTo>
                      <a:lnTo>
                        <a:pt x="136" y="951"/>
                      </a:lnTo>
                      <a:lnTo>
                        <a:pt x="136" y="949"/>
                      </a:lnTo>
                      <a:lnTo>
                        <a:pt x="139" y="949"/>
                      </a:lnTo>
                      <a:lnTo>
                        <a:pt x="141" y="949"/>
                      </a:lnTo>
                      <a:lnTo>
                        <a:pt x="143" y="947"/>
                      </a:lnTo>
                      <a:lnTo>
                        <a:pt x="143" y="945"/>
                      </a:lnTo>
                      <a:lnTo>
                        <a:pt x="145" y="941"/>
                      </a:lnTo>
                      <a:lnTo>
                        <a:pt x="145" y="939"/>
                      </a:lnTo>
                      <a:lnTo>
                        <a:pt x="147" y="939"/>
                      </a:lnTo>
                      <a:lnTo>
                        <a:pt x="149" y="938"/>
                      </a:lnTo>
                      <a:lnTo>
                        <a:pt x="151" y="936"/>
                      </a:lnTo>
                      <a:lnTo>
                        <a:pt x="152" y="934"/>
                      </a:lnTo>
                      <a:lnTo>
                        <a:pt x="152" y="930"/>
                      </a:lnTo>
                      <a:lnTo>
                        <a:pt x="154" y="924"/>
                      </a:lnTo>
                      <a:lnTo>
                        <a:pt x="154" y="921"/>
                      </a:lnTo>
                      <a:lnTo>
                        <a:pt x="156" y="919"/>
                      </a:lnTo>
                      <a:lnTo>
                        <a:pt x="156" y="917"/>
                      </a:lnTo>
                      <a:lnTo>
                        <a:pt x="156" y="917"/>
                      </a:lnTo>
                      <a:lnTo>
                        <a:pt x="156" y="915"/>
                      </a:lnTo>
                      <a:lnTo>
                        <a:pt x="156" y="915"/>
                      </a:lnTo>
                      <a:lnTo>
                        <a:pt x="156" y="913"/>
                      </a:lnTo>
                      <a:lnTo>
                        <a:pt x="156" y="913"/>
                      </a:lnTo>
                      <a:lnTo>
                        <a:pt x="156" y="911"/>
                      </a:lnTo>
                      <a:lnTo>
                        <a:pt x="156" y="909"/>
                      </a:lnTo>
                      <a:lnTo>
                        <a:pt x="156" y="907"/>
                      </a:lnTo>
                      <a:lnTo>
                        <a:pt x="156" y="906"/>
                      </a:lnTo>
                      <a:lnTo>
                        <a:pt x="156" y="904"/>
                      </a:lnTo>
                      <a:lnTo>
                        <a:pt x="156" y="904"/>
                      </a:lnTo>
                      <a:lnTo>
                        <a:pt x="156" y="896"/>
                      </a:lnTo>
                      <a:lnTo>
                        <a:pt x="154" y="894"/>
                      </a:lnTo>
                      <a:lnTo>
                        <a:pt x="158" y="885"/>
                      </a:lnTo>
                      <a:lnTo>
                        <a:pt x="158" y="883"/>
                      </a:lnTo>
                      <a:lnTo>
                        <a:pt x="160" y="876"/>
                      </a:lnTo>
                      <a:lnTo>
                        <a:pt x="164" y="872"/>
                      </a:lnTo>
                      <a:lnTo>
                        <a:pt x="166" y="870"/>
                      </a:lnTo>
                      <a:lnTo>
                        <a:pt x="167" y="864"/>
                      </a:lnTo>
                      <a:lnTo>
                        <a:pt x="167" y="861"/>
                      </a:lnTo>
                      <a:lnTo>
                        <a:pt x="167" y="861"/>
                      </a:lnTo>
                      <a:lnTo>
                        <a:pt x="167" y="859"/>
                      </a:lnTo>
                      <a:lnTo>
                        <a:pt x="169" y="857"/>
                      </a:lnTo>
                      <a:lnTo>
                        <a:pt x="171" y="849"/>
                      </a:lnTo>
                      <a:lnTo>
                        <a:pt x="177" y="842"/>
                      </a:lnTo>
                      <a:lnTo>
                        <a:pt x="179" y="836"/>
                      </a:lnTo>
                      <a:lnTo>
                        <a:pt x="179" y="836"/>
                      </a:lnTo>
                      <a:lnTo>
                        <a:pt x="181" y="832"/>
                      </a:lnTo>
                      <a:lnTo>
                        <a:pt x="181" y="830"/>
                      </a:lnTo>
                      <a:lnTo>
                        <a:pt x="181" y="829"/>
                      </a:lnTo>
                      <a:lnTo>
                        <a:pt x="181" y="825"/>
                      </a:lnTo>
                      <a:lnTo>
                        <a:pt x="181" y="823"/>
                      </a:lnTo>
                      <a:lnTo>
                        <a:pt x="181" y="821"/>
                      </a:lnTo>
                      <a:lnTo>
                        <a:pt x="181" y="821"/>
                      </a:lnTo>
                      <a:lnTo>
                        <a:pt x="181" y="819"/>
                      </a:lnTo>
                      <a:lnTo>
                        <a:pt x="182" y="817"/>
                      </a:lnTo>
                      <a:lnTo>
                        <a:pt x="182" y="815"/>
                      </a:lnTo>
                      <a:lnTo>
                        <a:pt x="186" y="812"/>
                      </a:lnTo>
                      <a:lnTo>
                        <a:pt x="186" y="810"/>
                      </a:lnTo>
                      <a:lnTo>
                        <a:pt x="190" y="810"/>
                      </a:lnTo>
                      <a:lnTo>
                        <a:pt x="194" y="808"/>
                      </a:lnTo>
                      <a:lnTo>
                        <a:pt x="201" y="802"/>
                      </a:lnTo>
                      <a:lnTo>
                        <a:pt x="201" y="800"/>
                      </a:lnTo>
                      <a:lnTo>
                        <a:pt x="201" y="799"/>
                      </a:lnTo>
                      <a:lnTo>
                        <a:pt x="203" y="799"/>
                      </a:lnTo>
                      <a:lnTo>
                        <a:pt x="205" y="797"/>
                      </a:lnTo>
                      <a:lnTo>
                        <a:pt x="213" y="797"/>
                      </a:lnTo>
                      <a:lnTo>
                        <a:pt x="214" y="795"/>
                      </a:lnTo>
                      <a:lnTo>
                        <a:pt x="222" y="791"/>
                      </a:lnTo>
                      <a:lnTo>
                        <a:pt x="235" y="782"/>
                      </a:lnTo>
                      <a:lnTo>
                        <a:pt x="243" y="776"/>
                      </a:lnTo>
                      <a:lnTo>
                        <a:pt x="248" y="772"/>
                      </a:lnTo>
                      <a:lnTo>
                        <a:pt x="252" y="763"/>
                      </a:lnTo>
                      <a:lnTo>
                        <a:pt x="254" y="759"/>
                      </a:lnTo>
                      <a:lnTo>
                        <a:pt x="254" y="752"/>
                      </a:lnTo>
                      <a:lnTo>
                        <a:pt x="258" y="748"/>
                      </a:lnTo>
                      <a:lnTo>
                        <a:pt x="259" y="737"/>
                      </a:lnTo>
                      <a:lnTo>
                        <a:pt x="259" y="735"/>
                      </a:lnTo>
                      <a:lnTo>
                        <a:pt x="267" y="725"/>
                      </a:lnTo>
                      <a:lnTo>
                        <a:pt x="267" y="725"/>
                      </a:lnTo>
                      <a:lnTo>
                        <a:pt x="265" y="723"/>
                      </a:lnTo>
                      <a:lnTo>
                        <a:pt x="265" y="723"/>
                      </a:lnTo>
                      <a:lnTo>
                        <a:pt x="267" y="723"/>
                      </a:lnTo>
                      <a:lnTo>
                        <a:pt x="271" y="714"/>
                      </a:lnTo>
                      <a:lnTo>
                        <a:pt x="273" y="707"/>
                      </a:lnTo>
                      <a:lnTo>
                        <a:pt x="273" y="703"/>
                      </a:lnTo>
                      <a:lnTo>
                        <a:pt x="274" y="699"/>
                      </a:lnTo>
                      <a:lnTo>
                        <a:pt x="274" y="699"/>
                      </a:lnTo>
                      <a:lnTo>
                        <a:pt x="274" y="697"/>
                      </a:lnTo>
                      <a:lnTo>
                        <a:pt x="276" y="697"/>
                      </a:lnTo>
                      <a:lnTo>
                        <a:pt x="276" y="695"/>
                      </a:lnTo>
                      <a:lnTo>
                        <a:pt x="278" y="695"/>
                      </a:lnTo>
                      <a:lnTo>
                        <a:pt x="280" y="692"/>
                      </a:lnTo>
                      <a:lnTo>
                        <a:pt x="284" y="692"/>
                      </a:lnTo>
                      <a:lnTo>
                        <a:pt x="284" y="690"/>
                      </a:lnTo>
                      <a:lnTo>
                        <a:pt x="288" y="686"/>
                      </a:lnTo>
                      <a:lnTo>
                        <a:pt x="290" y="680"/>
                      </a:lnTo>
                      <a:lnTo>
                        <a:pt x="290" y="678"/>
                      </a:lnTo>
                      <a:lnTo>
                        <a:pt x="291" y="677"/>
                      </a:lnTo>
                      <a:lnTo>
                        <a:pt x="293" y="677"/>
                      </a:lnTo>
                      <a:lnTo>
                        <a:pt x="299" y="673"/>
                      </a:lnTo>
                      <a:lnTo>
                        <a:pt x="312" y="671"/>
                      </a:lnTo>
                      <a:lnTo>
                        <a:pt x="323" y="671"/>
                      </a:lnTo>
                      <a:lnTo>
                        <a:pt x="335" y="667"/>
                      </a:lnTo>
                      <a:lnTo>
                        <a:pt x="355" y="663"/>
                      </a:lnTo>
                      <a:lnTo>
                        <a:pt x="355" y="663"/>
                      </a:lnTo>
                      <a:lnTo>
                        <a:pt x="357" y="661"/>
                      </a:lnTo>
                      <a:lnTo>
                        <a:pt x="359" y="661"/>
                      </a:lnTo>
                      <a:lnTo>
                        <a:pt x="397" y="645"/>
                      </a:lnTo>
                      <a:lnTo>
                        <a:pt x="398" y="643"/>
                      </a:lnTo>
                      <a:lnTo>
                        <a:pt x="400" y="641"/>
                      </a:lnTo>
                      <a:lnTo>
                        <a:pt x="404" y="635"/>
                      </a:lnTo>
                      <a:lnTo>
                        <a:pt x="404" y="633"/>
                      </a:lnTo>
                      <a:lnTo>
                        <a:pt x="406" y="633"/>
                      </a:lnTo>
                      <a:lnTo>
                        <a:pt x="406" y="631"/>
                      </a:lnTo>
                      <a:lnTo>
                        <a:pt x="408" y="630"/>
                      </a:lnTo>
                      <a:lnTo>
                        <a:pt x="408" y="630"/>
                      </a:lnTo>
                      <a:lnTo>
                        <a:pt x="412" y="626"/>
                      </a:lnTo>
                      <a:lnTo>
                        <a:pt x="415" y="622"/>
                      </a:lnTo>
                      <a:lnTo>
                        <a:pt x="415" y="620"/>
                      </a:lnTo>
                      <a:lnTo>
                        <a:pt x="419" y="618"/>
                      </a:lnTo>
                      <a:lnTo>
                        <a:pt x="419" y="618"/>
                      </a:lnTo>
                      <a:lnTo>
                        <a:pt x="421" y="616"/>
                      </a:lnTo>
                      <a:lnTo>
                        <a:pt x="421" y="616"/>
                      </a:lnTo>
                      <a:lnTo>
                        <a:pt x="423" y="615"/>
                      </a:lnTo>
                      <a:lnTo>
                        <a:pt x="425" y="611"/>
                      </a:lnTo>
                      <a:lnTo>
                        <a:pt x="427" y="609"/>
                      </a:lnTo>
                      <a:lnTo>
                        <a:pt x="428" y="609"/>
                      </a:lnTo>
                      <a:lnTo>
                        <a:pt x="449" y="598"/>
                      </a:lnTo>
                      <a:lnTo>
                        <a:pt x="453" y="594"/>
                      </a:lnTo>
                      <a:lnTo>
                        <a:pt x="459" y="592"/>
                      </a:lnTo>
                      <a:lnTo>
                        <a:pt x="462" y="590"/>
                      </a:lnTo>
                      <a:lnTo>
                        <a:pt x="470" y="583"/>
                      </a:lnTo>
                      <a:lnTo>
                        <a:pt x="477" y="569"/>
                      </a:lnTo>
                      <a:lnTo>
                        <a:pt x="479" y="568"/>
                      </a:lnTo>
                      <a:lnTo>
                        <a:pt x="481" y="568"/>
                      </a:lnTo>
                      <a:lnTo>
                        <a:pt x="485" y="566"/>
                      </a:lnTo>
                      <a:lnTo>
                        <a:pt x="485" y="564"/>
                      </a:lnTo>
                      <a:lnTo>
                        <a:pt x="487" y="562"/>
                      </a:lnTo>
                      <a:lnTo>
                        <a:pt x="489" y="560"/>
                      </a:lnTo>
                      <a:lnTo>
                        <a:pt x="489" y="558"/>
                      </a:lnTo>
                      <a:lnTo>
                        <a:pt x="490" y="556"/>
                      </a:lnTo>
                      <a:lnTo>
                        <a:pt x="492" y="554"/>
                      </a:lnTo>
                      <a:lnTo>
                        <a:pt x="492" y="553"/>
                      </a:lnTo>
                      <a:lnTo>
                        <a:pt x="494" y="553"/>
                      </a:lnTo>
                      <a:lnTo>
                        <a:pt x="498" y="547"/>
                      </a:lnTo>
                      <a:lnTo>
                        <a:pt x="498" y="545"/>
                      </a:lnTo>
                      <a:lnTo>
                        <a:pt x="498" y="543"/>
                      </a:lnTo>
                      <a:lnTo>
                        <a:pt x="498" y="541"/>
                      </a:lnTo>
                      <a:lnTo>
                        <a:pt x="500" y="539"/>
                      </a:lnTo>
                      <a:lnTo>
                        <a:pt x="502" y="536"/>
                      </a:lnTo>
                      <a:lnTo>
                        <a:pt x="504" y="536"/>
                      </a:lnTo>
                      <a:lnTo>
                        <a:pt x="504" y="534"/>
                      </a:lnTo>
                      <a:lnTo>
                        <a:pt x="507" y="530"/>
                      </a:lnTo>
                      <a:lnTo>
                        <a:pt x="517" y="521"/>
                      </a:lnTo>
                      <a:lnTo>
                        <a:pt x="522" y="507"/>
                      </a:lnTo>
                      <a:lnTo>
                        <a:pt x="528" y="496"/>
                      </a:lnTo>
                      <a:lnTo>
                        <a:pt x="528" y="492"/>
                      </a:lnTo>
                      <a:lnTo>
                        <a:pt x="530" y="483"/>
                      </a:lnTo>
                      <a:lnTo>
                        <a:pt x="532" y="477"/>
                      </a:lnTo>
                      <a:lnTo>
                        <a:pt x="532" y="476"/>
                      </a:lnTo>
                      <a:lnTo>
                        <a:pt x="530" y="474"/>
                      </a:lnTo>
                      <a:lnTo>
                        <a:pt x="530" y="472"/>
                      </a:lnTo>
                      <a:lnTo>
                        <a:pt x="530" y="472"/>
                      </a:lnTo>
                      <a:lnTo>
                        <a:pt x="528" y="470"/>
                      </a:lnTo>
                      <a:lnTo>
                        <a:pt x="526" y="468"/>
                      </a:lnTo>
                      <a:lnTo>
                        <a:pt x="524" y="464"/>
                      </a:lnTo>
                      <a:lnTo>
                        <a:pt x="524" y="462"/>
                      </a:lnTo>
                      <a:lnTo>
                        <a:pt x="524" y="461"/>
                      </a:lnTo>
                      <a:lnTo>
                        <a:pt x="522" y="461"/>
                      </a:lnTo>
                      <a:lnTo>
                        <a:pt x="522" y="461"/>
                      </a:lnTo>
                      <a:lnTo>
                        <a:pt x="522" y="461"/>
                      </a:lnTo>
                      <a:lnTo>
                        <a:pt x="521" y="459"/>
                      </a:lnTo>
                      <a:lnTo>
                        <a:pt x="515" y="455"/>
                      </a:lnTo>
                      <a:lnTo>
                        <a:pt x="513" y="455"/>
                      </a:lnTo>
                      <a:lnTo>
                        <a:pt x="511" y="453"/>
                      </a:lnTo>
                      <a:lnTo>
                        <a:pt x="511" y="449"/>
                      </a:lnTo>
                      <a:lnTo>
                        <a:pt x="513" y="447"/>
                      </a:lnTo>
                      <a:lnTo>
                        <a:pt x="515" y="444"/>
                      </a:lnTo>
                      <a:lnTo>
                        <a:pt x="517" y="440"/>
                      </a:lnTo>
                      <a:lnTo>
                        <a:pt x="517" y="438"/>
                      </a:lnTo>
                      <a:lnTo>
                        <a:pt x="517" y="438"/>
                      </a:lnTo>
                      <a:lnTo>
                        <a:pt x="517" y="438"/>
                      </a:lnTo>
                      <a:lnTo>
                        <a:pt x="515" y="436"/>
                      </a:lnTo>
                      <a:lnTo>
                        <a:pt x="515" y="434"/>
                      </a:lnTo>
                      <a:lnTo>
                        <a:pt x="517" y="434"/>
                      </a:lnTo>
                      <a:lnTo>
                        <a:pt x="515" y="417"/>
                      </a:lnTo>
                      <a:lnTo>
                        <a:pt x="515" y="415"/>
                      </a:lnTo>
                      <a:lnTo>
                        <a:pt x="513" y="414"/>
                      </a:lnTo>
                      <a:lnTo>
                        <a:pt x="515" y="412"/>
                      </a:lnTo>
                      <a:lnTo>
                        <a:pt x="517" y="400"/>
                      </a:lnTo>
                      <a:lnTo>
                        <a:pt x="517" y="395"/>
                      </a:lnTo>
                      <a:lnTo>
                        <a:pt x="517" y="393"/>
                      </a:lnTo>
                      <a:lnTo>
                        <a:pt x="517" y="391"/>
                      </a:lnTo>
                      <a:lnTo>
                        <a:pt x="515" y="391"/>
                      </a:lnTo>
                      <a:lnTo>
                        <a:pt x="513" y="389"/>
                      </a:lnTo>
                      <a:lnTo>
                        <a:pt x="517" y="387"/>
                      </a:lnTo>
                      <a:lnTo>
                        <a:pt x="519" y="384"/>
                      </a:lnTo>
                      <a:lnTo>
                        <a:pt x="519" y="378"/>
                      </a:lnTo>
                      <a:lnTo>
                        <a:pt x="521" y="378"/>
                      </a:lnTo>
                      <a:lnTo>
                        <a:pt x="522" y="376"/>
                      </a:lnTo>
                      <a:lnTo>
                        <a:pt x="522" y="374"/>
                      </a:lnTo>
                      <a:lnTo>
                        <a:pt x="524" y="374"/>
                      </a:lnTo>
                      <a:lnTo>
                        <a:pt x="524" y="372"/>
                      </a:lnTo>
                      <a:lnTo>
                        <a:pt x="524" y="370"/>
                      </a:lnTo>
                      <a:lnTo>
                        <a:pt x="526" y="370"/>
                      </a:lnTo>
                      <a:lnTo>
                        <a:pt x="526" y="363"/>
                      </a:lnTo>
                      <a:lnTo>
                        <a:pt x="526" y="361"/>
                      </a:lnTo>
                      <a:lnTo>
                        <a:pt x="534" y="355"/>
                      </a:lnTo>
                      <a:lnTo>
                        <a:pt x="536" y="350"/>
                      </a:lnTo>
                      <a:lnTo>
                        <a:pt x="537" y="350"/>
                      </a:lnTo>
                      <a:lnTo>
                        <a:pt x="537" y="350"/>
                      </a:lnTo>
                      <a:lnTo>
                        <a:pt x="539" y="348"/>
                      </a:lnTo>
                      <a:lnTo>
                        <a:pt x="539" y="348"/>
                      </a:lnTo>
                      <a:lnTo>
                        <a:pt x="539" y="346"/>
                      </a:lnTo>
                      <a:lnTo>
                        <a:pt x="539" y="346"/>
                      </a:lnTo>
                      <a:lnTo>
                        <a:pt x="549" y="337"/>
                      </a:lnTo>
                      <a:lnTo>
                        <a:pt x="549" y="335"/>
                      </a:lnTo>
                      <a:lnTo>
                        <a:pt x="551" y="335"/>
                      </a:lnTo>
                      <a:lnTo>
                        <a:pt x="551" y="331"/>
                      </a:lnTo>
                      <a:lnTo>
                        <a:pt x="551" y="329"/>
                      </a:lnTo>
                      <a:lnTo>
                        <a:pt x="551" y="329"/>
                      </a:lnTo>
                      <a:lnTo>
                        <a:pt x="554" y="325"/>
                      </a:lnTo>
                      <a:lnTo>
                        <a:pt x="554" y="323"/>
                      </a:lnTo>
                      <a:lnTo>
                        <a:pt x="556" y="320"/>
                      </a:lnTo>
                      <a:lnTo>
                        <a:pt x="556" y="310"/>
                      </a:lnTo>
                      <a:lnTo>
                        <a:pt x="556" y="310"/>
                      </a:lnTo>
                      <a:lnTo>
                        <a:pt x="554" y="310"/>
                      </a:lnTo>
                      <a:lnTo>
                        <a:pt x="554" y="310"/>
                      </a:lnTo>
                      <a:lnTo>
                        <a:pt x="554" y="308"/>
                      </a:lnTo>
                      <a:lnTo>
                        <a:pt x="554" y="307"/>
                      </a:lnTo>
                      <a:lnTo>
                        <a:pt x="556" y="303"/>
                      </a:lnTo>
                      <a:lnTo>
                        <a:pt x="556" y="301"/>
                      </a:lnTo>
                      <a:lnTo>
                        <a:pt x="556" y="299"/>
                      </a:lnTo>
                      <a:lnTo>
                        <a:pt x="556" y="297"/>
                      </a:lnTo>
                      <a:lnTo>
                        <a:pt x="556" y="297"/>
                      </a:lnTo>
                      <a:lnTo>
                        <a:pt x="554" y="295"/>
                      </a:lnTo>
                      <a:lnTo>
                        <a:pt x="554" y="293"/>
                      </a:lnTo>
                      <a:lnTo>
                        <a:pt x="556" y="290"/>
                      </a:lnTo>
                      <a:lnTo>
                        <a:pt x="567" y="282"/>
                      </a:lnTo>
                      <a:lnTo>
                        <a:pt x="575" y="271"/>
                      </a:lnTo>
                      <a:lnTo>
                        <a:pt x="582" y="267"/>
                      </a:lnTo>
                      <a:lnTo>
                        <a:pt x="584" y="265"/>
                      </a:lnTo>
                      <a:lnTo>
                        <a:pt x="592" y="254"/>
                      </a:lnTo>
                      <a:lnTo>
                        <a:pt x="601" y="243"/>
                      </a:lnTo>
                      <a:lnTo>
                        <a:pt x="601" y="243"/>
                      </a:lnTo>
                      <a:lnTo>
                        <a:pt x="601" y="239"/>
                      </a:lnTo>
                      <a:lnTo>
                        <a:pt x="603" y="239"/>
                      </a:lnTo>
                      <a:lnTo>
                        <a:pt x="609" y="231"/>
                      </a:lnTo>
                      <a:lnTo>
                        <a:pt x="609" y="231"/>
                      </a:lnTo>
                      <a:lnTo>
                        <a:pt x="611" y="231"/>
                      </a:lnTo>
                      <a:lnTo>
                        <a:pt x="611" y="231"/>
                      </a:lnTo>
                      <a:lnTo>
                        <a:pt x="611" y="231"/>
                      </a:lnTo>
                      <a:lnTo>
                        <a:pt x="613" y="231"/>
                      </a:lnTo>
                      <a:lnTo>
                        <a:pt x="614" y="231"/>
                      </a:lnTo>
                      <a:lnTo>
                        <a:pt x="616" y="230"/>
                      </a:lnTo>
                      <a:lnTo>
                        <a:pt x="620" y="228"/>
                      </a:lnTo>
                      <a:lnTo>
                        <a:pt x="624" y="222"/>
                      </a:lnTo>
                      <a:lnTo>
                        <a:pt x="626" y="220"/>
                      </a:lnTo>
                      <a:lnTo>
                        <a:pt x="629" y="220"/>
                      </a:lnTo>
                      <a:lnTo>
                        <a:pt x="639" y="216"/>
                      </a:lnTo>
                      <a:lnTo>
                        <a:pt x="648" y="213"/>
                      </a:lnTo>
                      <a:lnTo>
                        <a:pt x="652" y="213"/>
                      </a:lnTo>
                      <a:lnTo>
                        <a:pt x="654" y="211"/>
                      </a:lnTo>
                      <a:lnTo>
                        <a:pt x="656" y="209"/>
                      </a:lnTo>
                      <a:lnTo>
                        <a:pt x="658" y="209"/>
                      </a:lnTo>
                      <a:lnTo>
                        <a:pt x="663" y="207"/>
                      </a:lnTo>
                      <a:lnTo>
                        <a:pt x="665" y="205"/>
                      </a:lnTo>
                      <a:lnTo>
                        <a:pt x="667" y="205"/>
                      </a:lnTo>
                      <a:lnTo>
                        <a:pt x="669" y="203"/>
                      </a:lnTo>
                      <a:lnTo>
                        <a:pt x="669" y="203"/>
                      </a:lnTo>
                      <a:lnTo>
                        <a:pt x="671" y="201"/>
                      </a:lnTo>
                      <a:lnTo>
                        <a:pt x="673" y="201"/>
                      </a:lnTo>
                      <a:lnTo>
                        <a:pt x="673" y="201"/>
                      </a:lnTo>
                      <a:lnTo>
                        <a:pt x="673" y="201"/>
                      </a:lnTo>
                      <a:lnTo>
                        <a:pt x="674" y="201"/>
                      </a:lnTo>
                      <a:lnTo>
                        <a:pt x="674" y="201"/>
                      </a:lnTo>
                      <a:lnTo>
                        <a:pt x="674" y="201"/>
                      </a:lnTo>
                      <a:lnTo>
                        <a:pt x="676" y="201"/>
                      </a:lnTo>
                      <a:lnTo>
                        <a:pt x="678" y="201"/>
                      </a:lnTo>
                      <a:lnTo>
                        <a:pt x="680" y="200"/>
                      </a:lnTo>
                      <a:lnTo>
                        <a:pt x="682" y="200"/>
                      </a:lnTo>
                      <a:lnTo>
                        <a:pt x="682" y="198"/>
                      </a:lnTo>
                      <a:lnTo>
                        <a:pt x="686" y="196"/>
                      </a:lnTo>
                      <a:lnTo>
                        <a:pt x="688" y="194"/>
                      </a:lnTo>
                      <a:lnTo>
                        <a:pt x="690" y="192"/>
                      </a:lnTo>
                      <a:lnTo>
                        <a:pt x="691" y="192"/>
                      </a:lnTo>
                      <a:lnTo>
                        <a:pt x="690" y="192"/>
                      </a:lnTo>
                      <a:lnTo>
                        <a:pt x="691" y="192"/>
                      </a:lnTo>
                      <a:lnTo>
                        <a:pt x="693" y="192"/>
                      </a:lnTo>
                      <a:lnTo>
                        <a:pt x="699" y="188"/>
                      </a:lnTo>
                      <a:lnTo>
                        <a:pt x="703" y="184"/>
                      </a:lnTo>
                      <a:lnTo>
                        <a:pt x="705" y="184"/>
                      </a:lnTo>
                      <a:lnTo>
                        <a:pt x="708" y="183"/>
                      </a:lnTo>
                      <a:lnTo>
                        <a:pt x="710" y="183"/>
                      </a:lnTo>
                      <a:lnTo>
                        <a:pt x="712" y="183"/>
                      </a:lnTo>
                      <a:lnTo>
                        <a:pt x="714" y="179"/>
                      </a:lnTo>
                      <a:lnTo>
                        <a:pt x="716" y="179"/>
                      </a:lnTo>
                      <a:lnTo>
                        <a:pt x="723" y="173"/>
                      </a:lnTo>
                      <a:lnTo>
                        <a:pt x="731" y="164"/>
                      </a:lnTo>
                      <a:lnTo>
                        <a:pt x="738" y="154"/>
                      </a:lnTo>
                      <a:lnTo>
                        <a:pt x="742" y="143"/>
                      </a:lnTo>
                      <a:lnTo>
                        <a:pt x="750" y="132"/>
                      </a:lnTo>
                      <a:lnTo>
                        <a:pt x="751" y="130"/>
                      </a:lnTo>
                      <a:lnTo>
                        <a:pt x="751" y="126"/>
                      </a:lnTo>
                      <a:lnTo>
                        <a:pt x="753" y="124"/>
                      </a:lnTo>
                      <a:lnTo>
                        <a:pt x="768" y="91"/>
                      </a:lnTo>
                      <a:lnTo>
                        <a:pt x="776" y="70"/>
                      </a:lnTo>
                      <a:lnTo>
                        <a:pt x="789" y="36"/>
                      </a:lnTo>
                      <a:lnTo>
                        <a:pt x="789" y="36"/>
                      </a:lnTo>
                      <a:lnTo>
                        <a:pt x="789" y="32"/>
                      </a:lnTo>
                      <a:lnTo>
                        <a:pt x="789" y="32"/>
                      </a:lnTo>
                      <a:lnTo>
                        <a:pt x="791" y="29"/>
                      </a:lnTo>
                      <a:lnTo>
                        <a:pt x="793" y="23"/>
                      </a:lnTo>
                      <a:lnTo>
                        <a:pt x="793" y="23"/>
                      </a:lnTo>
                      <a:lnTo>
                        <a:pt x="793" y="23"/>
                      </a:lnTo>
                      <a:lnTo>
                        <a:pt x="793" y="21"/>
                      </a:lnTo>
                      <a:lnTo>
                        <a:pt x="793" y="19"/>
                      </a:lnTo>
                      <a:lnTo>
                        <a:pt x="795" y="15"/>
                      </a:lnTo>
                      <a:lnTo>
                        <a:pt x="795" y="14"/>
                      </a:lnTo>
                      <a:lnTo>
                        <a:pt x="795" y="12"/>
                      </a:lnTo>
                      <a:lnTo>
                        <a:pt x="797" y="10"/>
                      </a:lnTo>
                      <a:lnTo>
                        <a:pt x="798" y="10"/>
                      </a:lnTo>
                      <a:lnTo>
                        <a:pt x="806" y="12"/>
                      </a:lnTo>
                      <a:lnTo>
                        <a:pt x="806" y="12"/>
                      </a:lnTo>
                      <a:lnTo>
                        <a:pt x="810" y="8"/>
                      </a:lnTo>
                      <a:lnTo>
                        <a:pt x="812" y="8"/>
                      </a:lnTo>
                      <a:lnTo>
                        <a:pt x="812" y="8"/>
                      </a:lnTo>
                      <a:lnTo>
                        <a:pt x="813" y="8"/>
                      </a:lnTo>
                      <a:lnTo>
                        <a:pt x="813" y="8"/>
                      </a:lnTo>
                      <a:lnTo>
                        <a:pt x="815" y="8"/>
                      </a:lnTo>
                      <a:lnTo>
                        <a:pt x="817" y="8"/>
                      </a:lnTo>
                      <a:lnTo>
                        <a:pt x="819" y="8"/>
                      </a:lnTo>
                      <a:lnTo>
                        <a:pt x="823" y="6"/>
                      </a:lnTo>
                      <a:lnTo>
                        <a:pt x="825" y="4"/>
                      </a:lnTo>
                      <a:lnTo>
                        <a:pt x="827" y="2"/>
                      </a:lnTo>
                      <a:lnTo>
                        <a:pt x="828" y="0"/>
                      </a:lnTo>
                      <a:lnTo>
                        <a:pt x="830" y="0"/>
                      </a:lnTo>
                      <a:lnTo>
                        <a:pt x="832" y="0"/>
                      </a:lnTo>
                      <a:lnTo>
                        <a:pt x="834" y="2"/>
                      </a:lnTo>
                      <a:lnTo>
                        <a:pt x="834" y="4"/>
                      </a:lnTo>
                      <a:lnTo>
                        <a:pt x="836" y="4"/>
                      </a:lnTo>
                      <a:lnTo>
                        <a:pt x="838" y="6"/>
                      </a:lnTo>
                      <a:lnTo>
                        <a:pt x="838"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1">
                  <a:extLst>
                    <a:ext uri="{FF2B5EF4-FFF2-40B4-BE49-F238E27FC236}">
                      <a16:creationId xmlns:a16="http://schemas.microsoft.com/office/drawing/2014/main" id="{EA64AEB8-6D92-4D61-992F-034B414DA2F0}"/>
                    </a:ext>
                  </a:extLst>
                </p:cNvPr>
                <p:cNvSpPr>
                  <a:spLocks/>
                </p:cNvSpPr>
                <p:nvPr/>
              </p:nvSpPr>
              <p:spPr bwMode="auto">
                <a:xfrm>
                  <a:off x="485775" y="960438"/>
                  <a:ext cx="939800" cy="892175"/>
                </a:xfrm>
                <a:custGeom>
                  <a:avLst/>
                  <a:gdLst>
                    <a:gd name="T0" fmla="*/ 1165 w 1185"/>
                    <a:gd name="T1" fmla="*/ 688 h 1123"/>
                    <a:gd name="T2" fmla="*/ 1097 w 1185"/>
                    <a:gd name="T3" fmla="*/ 735 h 1123"/>
                    <a:gd name="T4" fmla="*/ 967 w 1185"/>
                    <a:gd name="T5" fmla="*/ 751 h 1123"/>
                    <a:gd name="T6" fmla="*/ 858 w 1185"/>
                    <a:gd name="T7" fmla="*/ 761 h 1123"/>
                    <a:gd name="T8" fmla="*/ 734 w 1185"/>
                    <a:gd name="T9" fmla="*/ 825 h 1123"/>
                    <a:gd name="T10" fmla="*/ 667 w 1185"/>
                    <a:gd name="T11" fmla="*/ 866 h 1123"/>
                    <a:gd name="T12" fmla="*/ 635 w 1185"/>
                    <a:gd name="T13" fmla="*/ 892 h 1123"/>
                    <a:gd name="T14" fmla="*/ 596 w 1185"/>
                    <a:gd name="T15" fmla="*/ 883 h 1123"/>
                    <a:gd name="T16" fmla="*/ 592 w 1185"/>
                    <a:gd name="T17" fmla="*/ 881 h 1123"/>
                    <a:gd name="T18" fmla="*/ 569 w 1185"/>
                    <a:gd name="T19" fmla="*/ 904 h 1123"/>
                    <a:gd name="T20" fmla="*/ 560 w 1185"/>
                    <a:gd name="T21" fmla="*/ 934 h 1123"/>
                    <a:gd name="T22" fmla="*/ 558 w 1185"/>
                    <a:gd name="T23" fmla="*/ 967 h 1123"/>
                    <a:gd name="T24" fmla="*/ 520 w 1185"/>
                    <a:gd name="T25" fmla="*/ 988 h 1123"/>
                    <a:gd name="T26" fmla="*/ 494 w 1185"/>
                    <a:gd name="T27" fmla="*/ 1001 h 1123"/>
                    <a:gd name="T28" fmla="*/ 504 w 1185"/>
                    <a:gd name="T29" fmla="*/ 1031 h 1123"/>
                    <a:gd name="T30" fmla="*/ 488 w 1185"/>
                    <a:gd name="T31" fmla="*/ 1078 h 1123"/>
                    <a:gd name="T32" fmla="*/ 464 w 1185"/>
                    <a:gd name="T33" fmla="*/ 1103 h 1123"/>
                    <a:gd name="T34" fmla="*/ 434 w 1185"/>
                    <a:gd name="T35" fmla="*/ 1110 h 1123"/>
                    <a:gd name="T36" fmla="*/ 432 w 1185"/>
                    <a:gd name="T37" fmla="*/ 1095 h 1123"/>
                    <a:gd name="T38" fmla="*/ 419 w 1185"/>
                    <a:gd name="T39" fmla="*/ 1084 h 1123"/>
                    <a:gd name="T40" fmla="*/ 400 w 1185"/>
                    <a:gd name="T41" fmla="*/ 1097 h 1123"/>
                    <a:gd name="T42" fmla="*/ 380 w 1185"/>
                    <a:gd name="T43" fmla="*/ 1116 h 1123"/>
                    <a:gd name="T44" fmla="*/ 346 w 1185"/>
                    <a:gd name="T45" fmla="*/ 1108 h 1123"/>
                    <a:gd name="T46" fmla="*/ 329 w 1185"/>
                    <a:gd name="T47" fmla="*/ 1103 h 1123"/>
                    <a:gd name="T48" fmla="*/ 314 w 1185"/>
                    <a:gd name="T49" fmla="*/ 1121 h 1123"/>
                    <a:gd name="T50" fmla="*/ 289 w 1185"/>
                    <a:gd name="T51" fmla="*/ 1103 h 1123"/>
                    <a:gd name="T52" fmla="*/ 271 w 1185"/>
                    <a:gd name="T53" fmla="*/ 1056 h 1123"/>
                    <a:gd name="T54" fmla="*/ 267 w 1185"/>
                    <a:gd name="T55" fmla="*/ 1046 h 1123"/>
                    <a:gd name="T56" fmla="*/ 280 w 1185"/>
                    <a:gd name="T57" fmla="*/ 1033 h 1123"/>
                    <a:gd name="T58" fmla="*/ 246 w 1185"/>
                    <a:gd name="T59" fmla="*/ 1012 h 1123"/>
                    <a:gd name="T60" fmla="*/ 235 w 1185"/>
                    <a:gd name="T61" fmla="*/ 971 h 1123"/>
                    <a:gd name="T62" fmla="*/ 207 w 1185"/>
                    <a:gd name="T63" fmla="*/ 956 h 1123"/>
                    <a:gd name="T64" fmla="*/ 186 w 1185"/>
                    <a:gd name="T65" fmla="*/ 981 h 1123"/>
                    <a:gd name="T66" fmla="*/ 156 w 1185"/>
                    <a:gd name="T67" fmla="*/ 975 h 1123"/>
                    <a:gd name="T68" fmla="*/ 135 w 1185"/>
                    <a:gd name="T69" fmla="*/ 975 h 1123"/>
                    <a:gd name="T70" fmla="*/ 111 w 1185"/>
                    <a:gd name="T71" fmla="*/ 996 h 1123"/>
                    <a:gd name="T72" fmla="*/ 81 w 1185"/>
                    <a:gd name="T73" fmla="*/ 981 h 1123"/>
                    <a:gd name="T74" fmla="*/ 58 w 1185"/>
                    <a:gd name="T75" fmla="*/ 960 h 1123"/>
                    <a:gd name="T76" fmla="*/ 60 w 1185"/>
                    <a:gd name="T77" fmla="*/ 943 h 1123"/>
                    <a:gd name="T78" fmla="*/ 60 w 1185"/>
                    <a:gd name="T79" fmla="*/ 926 h 1123"/>
                    <a:gd name="T80" fmla="*/ 60 w 1185"/>
                    <a:gd name="T81" fmla="*/ 917 h 1123"/>
                    <a:gd name="T82" fmla="*/ 51 w 1185"/>
                    <a:gd name="T83" fmla="*/ 900 h 1123"/>
                    <a:gd name="T84" fmla="*/ 38 w 1185"/>
                    <a:gd name="T85" fmla="*/ 883 h 1123"/>
                    <a:gd name="T86" fmla="*/ 19 w 1185"/>
                    <a:gd name="T87" fmla="*/ 873 h 1123"/>
                    <a:gd name="T88" fmla="*/ 13 w 1185"/>
                    <a:gd name="T89" fmla="*/ 819 h 1123"/>
                    <a:gd name="T90" fmla="*/ 6 w 1185"/>
                    <a:gd name="T91" fmla="*/ 791 h 1123"/>
                    <a:gd name="T92" fmla="*/ 19 w 1185"/>
                    <a:gd name="T93" fmla="*/ 783 h 1123"/>
                    <a:gd name="T94" fmla="*/ 30 w 1185"/>
                    <a:gd name="T95" fmla="*/ 763 h 1123"/>
                    <a:gd name="T96" fmla="*/ 53 w 1185"/>
                    <a:gd name="T97" fmla="*/ 721 h 1123"/>
                    <a:gd name="T98" fmla="*/ 104 w 1185"/>
                    <a:gd name="T99" fmla="*/ 746 h 1123"/>
                    <a:gd name="T100" fmla="*/ 147 w 1185"/>
                    <a:gd name="T101" fmla="*/ 735 h 1123"/>
                    <a:gd name="T102" fmla="*/ 211 w 1185"/>
                    <a:gd name="T103" fmla="*/ 729 h 1123"/>
                    <a:gd name="T104" fmla="*/ 475 w 1185"/>
                    <a:gd name="T105" fmla="*/ 635 h 1123"/>
                    <a:gd name="T106" fmla="*/ 445 w 1185"/>
                    <a:gd name="T107" fmla="*/ 342 h 1123"/>
                    <a:gd name="T108" fmla="*/ 408 w 1185"/>
                    <a:gd name="T109" fmla="*/ 0 h 1123"/>
                    <a:gd name="T110" fmla="*/ 674 w 1185"/>
                    <a:gd name="T111" fmla="*/ 100 h 1123"/>
                    <a:gd name="T112" fmla="*/ 825 w 1185"/>
                    <a:gd name="T113" fmla="*/ 207 h 1123"/>
                    <a:gd name="T114" fmla="*/ 964 w 1185"/>
                    <a:gd name="T115" fmla="*/ 331 h 1123"/>
                    <a:gd name="T116" fmla="*/ 1011 w 1185"/>
                    <a:gd name="T117" fmla="*/ 366 h 1123"/>
                    <a:gd name="T118" fmla="*/ 1046 w 1185"/>
                    <a:gd name="T119" fmla="*/ 376 h 1123"/>
                    <a:gd name="T120" fmla="*/ 1112 w 1185"/>
                    <a:gd name="T121" fmla="*/ 427 h 1123"/>
                    <a:gd name="T122" fmla="*/ 1104 w 1185"/>
                    <a:gd name="T123" fmla="*/ 457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5" h="1123">
                      <a:moveTo>
                        <a:pt x="1183" y="455"/>
                      </a:moveTo>
                      <a:lnTo>
                        <a:pt x="1183" y="502"/>
                      </a:lnTo>
                      <a:lnTo>
                        <a:pt x="1185" y="511"/>
                      </a:lnTo>
                      <a:lnTo>
                        <a:pt x="1185" y="584"/>
                      </a:lnTo>
                      <a:lnTo>
                        <a:pt x="1185" y="594"/>
                      </a:lnTo>
                      <a:lnTo>
                        <a:pt x="1185" y="616"/>
                      </a:lnTo>
                      <a:lnTo>
                        <a:pt x="1183" y="616"/>
                      </a:lnTo>
                      <a:lnTo>
                        <a:pt x="1183" y="616"/>
                      </a:lnTo>
                      <a:lnTo>
                        <a:pt x="1181" y="618"/>
                      </a:lnTo>
                      <a:lnTo>
                        <a:pt x="1181" y="618"/>
                      </a:lnTo>
                      <a:lnTo>
                        <a:pt x="1181" y="620"/>
                      </a:lnTo>
                      <a:lnTo>
                        <a:pt x="1181" y="627"/>
                      </a:lnTo>
                      <a:lnTo>
                        <a:pt x="1181" y="627"/>
                      </a:lnTo>
                      <a:lnTo>
                        <a:pt x="1181" y="629"/>
                      </a:lnTo>
                      <a:lnTo>
                        <a:pt x="1181" y="659"/>
                      </a:lnTo>
                      <a:lnTo>
                        <a:pt x="1180" y="661"/>
                      </a:lnTo>
                      <a:lnTo>
                        <a:pt x="1180" y="663"/>
                      </a:lnTo>
                      <a:lnTo>
                        <a:pt x="1176" y="663"/>
                      </a:lnTo>
                      <a:lnTo>
                        <a:pt x="1174" y="665"/>
                      </a:lnTo>
                      <a:lnTo>
                        <a:pt x="1174" y="667"/>
                      </a:lnTo>
                      <a:lnTo>
                        <a:pt x="1172" y="669"/>
                      </a:lnTo>
                      <a:lnTo>
                        <a:pt x="1166" y="684"/>
                      </a:lnTo>
                      <a:lnTo>
                        <a:pt x="1165" y="686"/>
                      </a:lnTo>
                      <a:lnTo>
                        <a:pt x="1165" y="688"/>
                      </a:lnTo>
                      <a:lnTo>
                        <a:pt x="1166" y="691"/>
                      </a:lnTo>
                      <a:lnTo>
                        <a:pt x="1166" y="691"/>
                      </a:lnTo>
                      <a:lnTo>
                        <a:pt x="1163" y="697"/>
                      </a:lnTo>
                      <a:lnTo>
                        <a:pt x="1161" y="699"/>
                      </a:lnTo>
                      <a:lnTo>
                        <a:pt x="1161" y="699"/>
                      </a:lnTo>
                      <a:lnTo>
                        <a:pt x="1161" y="706"/>
                      </a:lnTo>
                      <a:lnTo>
                        <a:pt x="1159" y="710"/>
                      </a:lnTo>
                      <a:lnTo>
                        <a:pt x="1159" y="712"/>
                      </a:lnTo>
                      <a:lnTo>
                        <a:pt x="1157" y="714"/>
                      </a:lnTo>
                      <a:lnTo>
                        <a:pt x="1153" y="716"/>
                      </a:lnTo>
                      <a:lnTo>
                        <a:pt x="1148" y="718"/>
                      </a:lnTo>
                      <a:lnTo>
                        <a:pt x="1146" y="718"/>
                      </a:lnTo>
                      <a:lnTo>
                        <a:pt x="1140" y="725"/>
                      </a:lnTo>
                      <a:lnTo>
                        <a:pt x="1134" y="729"/>
                      </a:lnTo>
                      <a:lnTo>
                        <a:pt x="1133" y="731"/>
                      </a:lnTo>
                      <a:lnTo>
                        <a:pt x="1133" y="738"/>
                      </a:lnTo>
                      <a:lnTo>
                        <a:pt x="1131" y="738"/>
                      </a:lnTo>
                      <a:lnTo>
                        <a:pt x="1131" y="738"/>
                      </a:lnTo>
                      <a:lnTo>
                        <a:pt x="1123" y="738"/>
                      </a:lnTo>
                      <a:lnTo>
                        <a:pt x="1110" y="735"/>
                      </a:lnTo>
                      <a:lnTo>
                        <a:pt x="1101" y="735"/>
                      </a:lnTo>
                      <a:lnTo>
                        <a:pt x="1099" y="735"/>
                      </a:lnTo>
                      <a:lnTo>
                        <a:pt x="1097" y="735"/>
                      </a:lnTo>
                      <a:lnTo>
                        <a:pt x="1097" y="735"/>
                      </a:lnTo>
                      <a:lnTo>
                        <a:pt x="1097" y="735"/>
                      </a:lnTo>
                      <a:lnTo>
                        <a:pt x="1097" y="736"/>
                      </a:lnTo>
                      <a:lnTo>
                        <a:pt x="1097" y="738"/>
                      </a:lnTo>
                      <a:lnTo>
                        <a:pt x="1095" y="740"/>
                      </a:lnTo>
                      <a:lnTo>
                        <a:pt x="1093" y="740"/>
                      </a:lnTo>
                      <a:lnTo>
                        <a:pt x="1086" y="740"/>
                      </a:lnTo>
                      <a:lnTo>
                        <a:pt x="1078" y="740"/>
                      </a:lnTo>
                      <a:lnTo>
                        <a:pt x="1071" y="740"/>
                      </a:lnTo>
                      <a:lnTo>
                        <a:pt x="1065" y="742"/>
                      </a:lnTo>
                      <a:lnTo>
                        <a:pt x="1058" y="742"/>
                      </a:lnTo>
                      <a:lnTo>
                        <a:pt x="1050" y="742"/>
                      </a:lnTo>
                      <a:lnTo>
                        <a:pt x="1044" y="742"/>
                      </a:lnTo>
                      <a:lnTo>
                        <a:pt x="1037" y="742"/>
                      </a:lnTo>
                      <a:lnTo>
                        <a:pt x="1024" y="742"/>
                      </a:lnTo>
                      <a:lnTo>
                        <a:pt x="1016" y="744"/>
                      </a:lnTo>
                      <a:lnTo>
                        <a:pt x="1009" y="744"/>
                      </a:lnTo>
                      <a:lnTo>
                        <a:pt x="1003" y="744"/>
                      </a:lnTo>
                      <a:lnTo>
                        <a:pt x="996" y="744"/>
                      </a:lnTo>
                      <a:lnTo>
                        <a:pt x="988" y="744"/>
                      </a:lnTo>
                      <a:lnTo>
                        <a:pt x="982" y="744"/>
                      </a:lnTo>
                      <a:lnTo>
                        <a:pt x="977" y="744"/>
                      </a:lnTo>
                      <a:lnTo>
                        <a:pt x="973" y="744"/>
                      </a:lnTo>
                      <a:lnTo>
                        <a:pt x="971" y="746"/>
                      </a:lnTo>
                      <a:lnTo>
                        <a:pt x="967" y="751"/>
                      </a:lnTo>
                      <a:lnTo>
                        <a:pt x="962" y="755"/>
                      </a:lnTo>
                      <a:lnTo>
                        <a:pt x="956" y="761"/>
                      </a:lnTo>
                      <a:lnTo>
                        <a:pt x="950" y="766"/>
                      </a:lnTo>
                      <a:lnTo>
                        <a:pt x="949" y="766"/>
                      </a:lnTo>
                      <a:lnTo>
                        <a:pt x="947" y="766"/>
                      </a:lnTo>
                      <a:lnTo>
                        <a:pt x="935" y="768"/>
                      </a:lnTo>
                      <a:lnTo>
                        <a:pt x="934" y="768"/>
                      </a:lnTo>
                      <a:lnTo>
                        <a:pt x="932" y="768"/>
                      </a:lnTo>
                      <a:lnTo>
                        <a:pt x="930" y="770"/>
                      </a:lnTo>
                      <a:lnTo>
                        <a:pt x="928" y="770"/>
                      </a:lnTo>
                      <a:lnTo>
                        <a:pt x="917" y="766"/>
                      </a:lnTo>
                      <a:lnTo>
                        <a:pt x="915" y="766"/>
                      </a:lnTo>
                      <a:lnTo>
                        <a:pt x="911" y="768"/>
                      </a:lnTo>
                      <a:lnTo>
                        <a:pt x="909" y="768"/>
                      </a:lnTo>
                      <a:lnTo>
                        <a:pt x="905" y="768"/>
                      </a:lnTo>
                      <a:lnTo>
                        <a:pt x="896" y="766"/>
                      </a:lnTo>
                      <a:lnTo>
                        <a:pt x="896" y="766"/>
                      </a:lnTo>
                      <a:lnTo>
                        <a:pt x="896" y="768"/>
                      </a:lnTo>
                      <a:lnTo>
                        <a:pt x="896" y="772"/>
                      </a:lnTo>
                      <a:lnTo>
                        <a:pt x="879" y="766"/>
                      </a:lnTo>
                      <a:lnTo>
                        <a:pt x="877" y="766"/>
                      </a:lnTo>
                      <a:lnTo>
                        <a:pt x="868" y="761"/>
                      </a:lnTo>
                      <a:lnTo>
                        <a:pt x="864" y="761"/>
                      </a:lnTo>
                      <a:lnTo>
                        <a:pt x="858" y="761"/>
                      </a:lnTo>
                      <a:lnTo>
                        <a:pt x="855" y="765"/>
                      </a:lnTo>
                      <a:lnTo>
                        <a:pt x="853" y="765"/>
                      </a:lnTo>
                      <a:lnTo>
                        <a:pt x="851" y="765"/>
                      </a:lnTo>
                      <a:lnTo>
                        <a:pt x="849" y="765"/>
                      </a:lnTo>
                      <a:lnTo>
                        <a:pt x="847" y="759"/>
                      </a:lnTo>
                      <a:lnTo>
                        <a:pt x="847" y="759"/>
                      </a:lnTo>
                      <a:lnTo>
                        <a:pt x="828" y="759"/>
                      </a:lnTo>
                      <a:lnTo>
                        <a:pt x="827" y="761"/>
                      </a:lnTo>
                      <a:lnTo>
                        <a:pt x="825" y="761"/>
                      </a:lnTo>
                      <a:lnTo>
                        <a:pt x="821" y="766"/>
                      </a:lnTo>
                      <a:lnTo>
                        <a:pt x="806" y="780"/>
                      </a:lnTo>
                      <a:lnTo>
                        <a:pt x="804" y="781"/>
                      </a:lnTo>
                      <a:lnTo>
                        <a:pt x="800" y="781"/>
                      </a:lnTo>
                      <a:lnTo>
                        <a:pt x="787" y="785"/>
                      </a:lnTo>
                      <a:lnTo>
                        <a:pt x="783" y="787"/>
                      </a:lnTo>
                      <a:lnTo>
                        <a:pt x="759" y="802"/>
                      </a:lnTo>
                      <a:lnTo>
                        <a:pt x="753" y="804"/>
                      </a:lnTo>
                      <a:lnTo>
                        <a:pt x="750" y="804"/>
                      </a:lnTo>
                      <a:lnTo>
                        <a:pt x="742" y="804"/>
                      </a:lnTo>
                      <a:lnTo>
                        <a:pt x="740" y="804"/>
                      </a:lnTo>
                      <a:lnTo>
                        <a:pt x="736" y="804"/>
                      </a:lnTo>
                      <a:lnTo>
                        <a:pt x="736" y="806"/>
                      </a:lnTo>
                      <a:lnTo>
                        <a:pt x="734" y="825"/>
                      </a:lnTo>
                      <a:lnTo>
                        <a:pt x="734" y="825"/>
                      </a:lnTo>
                      <a:lnTo>
                        <a:pt x="734" y="827"/>
                      </a:lnTo>
                      <a:lnTo>
                        <a:pt x="729" y="828"/>
                      </a:lnTo>
                      <a:lnTo>
                        <a:pt x="729" y="828"/>
                      </a:lnTo>
                      <a:lnTo>
                        <a:pt x="727" y="828"/>
                      </a:lnTo>
                      <a:lnTo>
                        <a:pt x="710" y="819"/>
                      </a:lnTo>
                      <a:lnTo>
                        <a:pt x="704" y="819"/>
                      </a:lnTo>
                      <a:lnTo>
                        <a:pt x="701" y="819"/>
                      </a:lnTo>
                      <a:lnTo>
                        <a:pt x="695" y="823"/>
                      </a:lnTo>
                      <a:lnTo>
                        <a:pt x="693" y="825"/>
                      </a:lnTo>
                      <a:lnTo>
                        <a:pt x="688" y="830"/>
                      </a:lnTo>
                      <a:lnTo>
                        <a:pt x="676" y="836"/>
                      </a:lnTo>
                      <a:lnTo>
                        <a:pt x="674" y="840"/>
                      </a:lnTo>
                      <a:lnTo>
                        <a:pt x="676" y="840"/>
                      </a:lnTo>
                      <a:lnTo>
                        <a:pt x="676" y="840"/>
                      </a:lnTo>
                      <a:lnTo>
                        <a:pt x="676" y="840"/>
                      </a:lnTo>
                      <a:lnTo>
                        <a:pt x="673" y="849"/>
                      </a:lnTo>
                      <a:lnTo>
                        <a:pt x="673" y="851"/>
                      </a:lnTo>
                      <a:lnTo>
                        <a:pt x="671" y="855"/>
                      </a:lnTo>
                      <a:lnTo>
                        <a:pt x="671" y="858"/>
                      </a:lnTo>
                      <a:lnTo>
                        <a:pt x="673" y="866"/>
                      </a:lnTo>
                      <a:lnTo>
                        <a:pt x="669" y="868"/>
                      </a:lnTo>
                      <a:lnTo>
                        <a:pt x="667" y="868"/>
                      </a:lnTo>
                      <a:lnTo>
                        <a:pt x="667" y="868"/>
                      </a:lnTo>
                      <a:lnTo>
                        <a:pt x="667" y="866"/>
                      </a:lnTo>
                      <a:lnTo>
                        <a:pt x="665" y="866"/>
                      </a:lnTo>
                      <a:lnTo>
                        <a:pt x="663" y="866"/>
                      </a:lnTo>
                      <a:lnTo>
                        <a:pt x="663" y="866"/>
                      </a:lnTo>
                      <a:lnTo>
                        <a:pt x="661" y="868"/>
                      </a:lnTo>
                      <a:lnTo>
                        <a:pt x="661" y="868"/>
                      </a:lnTo>
                      <a:lnTo>
                        <a:pt x="659" y="868"/>
                      </a:lnTo>
                      <a:lnTo>
                        <a:pt x="659" y="866"/>
                      </a:lnTo>
                      <a:lnTo>
                        <a:pt x="659" y="866"/>
                      </a:lnTo>
                      <a:lnTo>
                        <a:pt x="657" y="864"/>
                      </a:lnTo>
                      <a:lnTo>
                        <a:pt x="656" y="864"/>
                      </a:lnTo>
                      <a:lnTo>
                        <a:pt x="656" y="864"/>
                      </a:lnTo>
                      <a:lnTo>
                        <a:pt x="654" y="864"/>
                      </a:lnTo>
                      <a:lnTo>
                        <a:pt x="652" y="864"/>
                      </a:lnTo>
                      <a:lnTo>
                        <a:pt x="648" y="860"/>
                      </a:lnTo>
                      <a:lnTo>
                        <a:pt x="646" y="860"/>
                      </a:lnTo>
                      <a:lnTo>
                        <a:pt x="644" y="862"/>
                      </a:lnTo>
                      <a:lnTo>
                        <a:pt x="646" y="862"/>
                      </a:lnTo>
                      <a:lnTo>
                        <a:pt x="646" y="864"/>
                      </a:lnTo>
                      <a:lnTo>
                        <a:pt x="646" y="870"/>
                      </a:lnTo>
                      <a:lnTo>
                        <a:pt x="646" y="870"/>
                      </a:lnTo>
                      <a:lnTo>
                        <a:pt x="644" y="873"/>
                      </a:lnTo>
                      <a:lnTo>
                        <a:pt x="648" y="892"/>
                      </a:lnTo>
                      <a:lnTo>
                        <a:pt x="646" y="892"/>
                      </a:lnTo>
                      <a:lnTo>
                        <a:pt x="635" y="892"/>
                      </a:lnTo>
                      <a:lnTo>
                        <a:pt x="633" y="894"/>
                      </a:lnTo>
                      <a:lnTo>
                        <a:pt x="633" y="896"/>
                      </a:lnTo>
                      <a:lnTo>
                        <a:pt x="633" y="898"/>
                      </a:lnTo>
                      <a:lnTo>
                        <a:pt x="633" y="900"/>
                      </a:lnTo>
                      <a:lnTo>
                        <a:pt x="633" y="902"/>
                      </a:lnTo>
                      <a:lnTo>
                        <a:pt x="631" y="902"/>
                      </a:lnTo>
                      <a:lnTo>
                        <a:pt x="627" y="900"/>
                      </a:lnTo>
                      <a:lnTo>
                        <a:pt x="626" y="900"/>
                      </a:lnTo>
                      <a:lnTo>
                        <a:pt x="626" y="900"/>
                      </a:lnTo>
                      <a:lnTo>
                        <a:pt x="624" y="900"/>
                      </a:lnTo>
                      <a:lnTo>
                        <a:pt x="624" y="898"/>
                      </a:lnTo>
                      <a:lnTo>
                        <a:pt x="622" y="898"/>
                      </a:lnTo>
                      <a:lnTo>
                        <a:pt x="616" y="894"/>
                      </a:lnTo>
                      <a:lnTo>
                        <a:pt x="614" y="892"/>
                      </a:lnTo>
                      <a:lnTo>
                        <a:pt x="609" y="888"/>
                      </a:lnTo>
                      <a:lnTo>
                        <a:pt x="607" y="887"/>
                      </a:lnTo>
                      <a:lnTo>
                        <a:pt x="603" y="887"/>
                      </a:lnTo>
                      <a:lnTo>
                        <a:pt x="601" y="885"/>
                      </a:lnTo>
                      <a:lnTo>
                        <a:pt x="599" y="885"/>
                      </a:lnTo>
                      <a:lnTo>
                        <a:pt x="599" y="885"/>
                      </a:lnTo>
                      <a:lnTo>
                        <a:pt x="597" y="885"/>
                      </a:lnTo>
                      <a:lnTo>
                        <a:pt x="596" y="885"/>
                      </a:lnTo>
                      <a:lnTo>
                        <a:pt x="596" y="885"/>
                      </a:lnTo>
                      <a:lnTo>
                        <a:pt x="596" y="883"/>
                      </a:lnTo>
                      <a:lnTo>
                        <a:pt x="596" y="883"/>
                      </a:lnTo>
                      <a:lnTo>
                        <a:pt x="597" y="881"/>
                      </a:lnTo>
                      <a:lnTo>
                        <a:pt x="597" y="881"/>
                      </a:lnTo>
                      <a:lnTo>
                        <a:pt x="599" y="881"/>
                      </a:lnTo>
                      <a:lnTo>
                        <a:pt x="599" y="881"/>
                      </a:lnTo>
                      <a:lnTo>
                        <a:pt x="599" y="879"/>
                      </a:lnTo>
                      <a:lnTo>
                        <a:pt x="599" y="879"/>
                      </a:lnTo>
                      <a:lnTo>
                        <a:pt x="597" y="879"/>
                      </a:lnTo>
                      <a:lnTo>
                        <a:pt x="597" y="879"/>
                      </a:lnTo>
                      <a:lnTo>
                        <a:pt x="597" y="879"/>
                      </a:lnTo>
                      <a:lnTo>
                        <a:pt x="596" y="877"/>
                      </a:lnTo>
                      <a:lnTo>
                        <a:pt x="596" y="877"/>
                      </a:lnTo>
                      <a:lnTo>
                        <a:pt x="596" y="877"/>
                      </a:lnTo>
                      <a:lnTo>
                        <a:pt x="596" y="877"/>
                      </a:lnTo>
                      <a:lnTo>
                        <a:pt x="596" y="877"/>
                      </a:lnTo>
                      <a:lnTo>
                        <a:pt x="594" y="877"/>
                      </a:lnTo>
                      <a:lnTo>
                        <a:pt x="594" y="879"/>
                      </a:lnTo>
                      <a:lnTo>
                        <a:pt x="596" y="879"/>
                      </a:lnTo>
                      <a:lnTo>
                        <a:pt x="596" y="879"/>
                      </a:lnTo>
                      <a:lnTo>
                        <a:pt x="596" y="879"/>
                      </a:lnTo>
                      <a:lnTo>
                        <a:pt x="594" y="881"/>
                      </a:lnTo>
                      <a:lnTo>
                        <a:pt x="594" y="881"/>
                      </a:lnTo>
                      <a:lnTo>
                        <a:pt x="592" y="881"/>
                      </a:lnTo>
                      <a:lnTo>
                        <a:pt x="592" y="881"/>
                      </a:lnTo>
                      <a:lnTo>
                        <a:pt x="590" y="883"/>
                      </a:lnTo>
                      <a:lnTo>
                        <a:pt x="590" y="883"/>
                      </a:lnTo>
                      <a:lnTo>
                        <a:pt x="588" y="883"/>
                      </a:lnTo>
                      <a:lnTo>
                        <a:pt x="588" y="885"/>
                      </a:lnTo>
                      <a:lnTo>
                        <a:pt x="586" y="885"/>
                      </a:lnTo>
                      <a:lnTo>
                        <a:pt x="586" y="887"/>
                      </a:lnTo>
                      <a:lnTo>
                        <a:pt x="584" y="888"/>
                      </a:lnTo>
                      <a:lnTo>
                        <a:pt x="582" y="892"/>
                      </a:lnTo>
                      <a:lnTo>
                        <a:pt x="582" y="892"/>
                      </a:lnTo>
                      <a:lnTo>
                        <a:pt x="581" y="894"/>
                      </a:lnTo>
                      <a:lnTo>
                        <a:pt x="581" y="892"/>
                      </a:lnTo>
                      <a:lnTo>
                        <a:pt x="579" y="892"/>
                      </a:lnTo>
                      <a:lnTo>
                        <a:pt x="577" y="894"/>
                      </a:lnTo>
                      <a:lnTo>
                        <a:pt x="577" y="896"/>
                      </a:lnTo>
                      <a:lnTo>
                        <a:pt x="575" y="896"/>
                      </a:lnTo>
                      <a:lnTo>
                        <a:pt x="575" y="898"/>
                      </a:lnTo>
                      <a:lnTo>
                        <a:pt x="575" y="898"/>
                      </a:lnTo>
                      <a:lnTo>
                        <a:pt x="577" y="900"/>
                      </a:lnTo>
                      <a:lnTo>
                        <a:pt x="577" y="900"/>
                      </a:lnTo>
                      <a:lnTo>
                        <a:pt x="577" y="900"/>
                      </a:lnTo>
                      <a:lnTo>
                        <a:pt x="577" y="900"/>
                      </a:lnTo>
                      <a:lnTo>
                        <a:pt x="571" y="900"/>
                      </a:lnTo>
                      <a:lnTo>
                        <a:pt x="569" y="902"/>
                      </a:lnTo>
                      <a:lnTo>
                        <a:pt x="569" y="904"/>
                      </a:lnTo>
                      <a:lnTo>
                        <a:pt x="569" y="904"/>
                      </a:lnTo>
                      <a:lnTo>
                        <a:pt x="567" y="905"/>
                      </a:lnTo>
                      <a:lnTo>
                        <a:pt x="567" y="905"/>
                      </a:lnTo>
                      <a:lnTo>
                        <a:pt x="569" y="905"/>
                      </a:lnTo>
                      <a:lnTo>
                        <a:pt x="571" y="907"/>
                      </a:lnTo>
                      <a:lnTo>
                        <a:pt x="573" y="913"/>
                      </a:lnTo>
                      <a:lnTo>
                        <a:pt x="573" y="913"/>
                      </a:lnTo>
                      <a:lnTo>
                        <a:pt x="577" y="915"/>
                      </a:lnTo>
                      <a:lnTo>
                        <a:pt x="577" y="917"/>
                      </a:lnTo>
                      <a:lnTo>
                        <a:pt x="577" y="919"/>
                      </a:lnTo>
                      <a:lnTo>
                        <a:pt x="577" y="924"/>
                      </a:lnTo>
                      <a:lnTo>
                        <a:pt x="579" y="926"/>
                      </a:lnTo>
                      <a:lnTo>
                        <a:pt x="579" y="928"/>
                      </a:lnTo>
                      <a:lnTo>
                        <a:pt x="577" y="932"/>
                      </a:lnTo>
                      <a:lnTo>
                        <a:pt x="577" y="934"/>
                      </a:lnTo>
                      <a:lnTo>
                        <a:pt x="575" y="934"/>
                      </a:lnTo>
                      <a:lnTo>
                        <a:pt x="573" y="934"/>
                      </a:lnTo>
                      <a:lnTo>
                        <a:pt x="573" y="934"/>
                      </a:lnTo>
                      <a:lnTo>
                        <a:pt x="571" y="934"/>
                      </a:lnTo>
                      <a:lnTo>
                        <a:pt x="569" y="934"/>
                      </a:lnTo>
                      <a:lnTo>
                        <a:pt x="567" y="932"/>
                      </a:lnTo>
                      <a:lnTo>
                        <a:pt x="565" y="934"/>
                      </a:lnTo>
                      <a:lnTo>
                        <a:pt x="562" y="934"/>
                      </a:lnTo>
                      <a:lnTo>
                        <a:pt x="560" y="934"/>
                      </a:lnTo>
                      <a:lnTo>
                        <a:pt x="558" y="934"/>
                      </a:lnTo>
                      <a:lnTo>
                        <a:pt x="558" y="937"/>
                      </a:lnTo>
                      <a:lnTo>
                        <a:pt x="558" y="939"/>
                      </a:lnTo>
                      <a:lnTo>
                        <a:pt x="562" y="941"/>
                      </a:lnTo>
                      <a:lnTo>
                        <a:pt x="564" y="943"/>
                      </a:lnTo>
                      <a:lnTo>
                        <a:pt x="565" y="947"/>
                      </a:lnTo>
                      <a:lnTo>
                        <a:pt x="565" y="947"/>
                      </a:lnTo>
                      <a:lnTo>
                        <a:pt x="565" y="947"/>
                      </a:lnTo>
                      <a:lnTo>
                        <a:pt x="565" y="949"/>
                      </a:lnTo>
                      <a:lnTo>
                        <a:pt x="565" y="949"/>
                      </a:lnTo>
                      <a:lnTo>
                        <a:pt x="564" y="950"/>
                      </a:lnTo>
                      <a:lnTo>
                        <a:pt x="562" y="952"/>
                      </a:lnTo>
                      <a:lnTo>
                        <a:pt x="562" y="954"/>
                      </a:lnTo>
                      <a:lnTo>
                        <a:pt x="564" y="962"/>
                      </a:lnTo>
                      <a:lnTo>
                        <a:pt x="564" y="964"/>
                      </a:lnTo>
                      <a:lnTo>
                        <a:pt x="562" y="965"/>
                      </a:lnTo>
                      <a:lnTo>
                        <a:pt x="562" y="964"/>
                      </a:lnTo>
                      <a:lnTo>
                        <a:pt x="560" y="964"/>
                      </a:lnTo>
                      <a:lnTo>
                        <a:pt x="560" y="964"/>
                      </a:lnTo>
                      <a:lnTo>
                        <a:pt x="558" y="964"/>
                      </a:lnTo>
                      <a:lnTo>
                        <a:pt x="558" y="964"/>
                      </a:lnTo>
                      <a:lnTo>
                        <a:pt x="558" y="965"/>
                      </a:lnTo>
                      <a:lnTo>
                        <a:pt x="558" y="967"/>
                      </a:lnTo>
                      <a:lnTo>
                        <a:pt x="558" y="967"/>
                      </a:lnTo>
                      <a:lnTo>
                        <a:pt x="552" y="973"/>
                      </a:lnTo>
                      <a:lnTo>
                        <a:pt x="554" y="977"/>
                      </a:lnTo>
                      <a:lnTo>
                        <a:pt x="552" y="977"/>
                      </a:lnTo>
                      <a:lnTo>
                        <a:pt x="550" y="977"/>
                      </a:lnTo>
                      <a:lnTo>
                        <a:pt x="549" y="979"/>
                      </a:lnTo>
                      <a:lnTo>
                        <a:pt x="547" y="981"/>
                      </a:lnTo>
                      <a:lnTo>
                        <a:pt x="547" y="981"/>
                      </a:lnTo>
                      <a:lnTo>
                        <a:pt x="547" y="982"/>
                      </a:lnTo>
                      <a:lnTo>
                        <a:pt x="545" y="982"/>
                      </a:lnTo>
                      <a:lnTo>
                        <a:pt x="543" y="982"/>
                      </a:lnTo>
                      <a:lnTo>
                        <a:pt x="541" y="982"/>
                      </a:lnTo>
                      <a:lnTo>
                        <a:pt x="541" y="984"/>
                      </a:lnTo>
                      <a:lnTo>
                        <a:pt x="539" y="986"/>
                      </a:lnTo>
                      <a:lnTo>
                        <a:pt x="539" y="986"/>
                      </a:lnTo>
                      <a:lnTo>
                        <a:pt x="537" y="986"/>
                      </a:lnTo>
                      <a:lnTo>
                        <a:pt x="535" y="988"/>
                      </a:lnTo>
                      <a:lnTo>
                        <a:pt x="534" y="986"/>
                      </a:lnTo>
                      <a:lnTo>
                        <a:pt x="534" y="986"/>
                      </a:lnTo>
                      <a:lnTo>
                        <a:pt x="530" y="986"/>
                      </a:lnTo>
                      <a:lnTo>
                        <a:pt x="528" y="986"/>
                      </a:lnTo>
                      <a:lnTo>
                        <a:pt x="524" y="986"/>
                      </a:lnTo>
                      <a:lnTo>
                        <a:pt x="524" y="988"/>
                      </a:lnTo>
                      <a:lnTo>
                        <a:pt x="522" y="988"/>
                      </a:lnTo>
                      <a:lnTo>
                        <a:pt x="520" y="988"/>
                      </a:lnTo>
                      <a:lnTo>
                        <a:pt x="515" y="988"/>
                      </a:lnTo>
                      <a:lnTo>
                        <a:pt x="515" y="988"/>
                      </a:lnTo>
                      <a:lnTo>
                        <a:pt x="513" y="990"/>
                      </a:lnTo>
                      <a:lnTo>
                        <a:pt x="509" y="992"/>
                      </a:lnTo>
                      <a:lnTo>
                        <a:pt x="507" y="994"/>
                      </a:lnTo>
                      <a:lnTo>
                        <a:pt x="504" y="996"/>
                      </a:lnTo>
                      <a:lnTo>
                        <a:pt x="502" y="997"/>
                      </a:lnTo>
                      <a:lnTo>
                        <a:pt x="502" y="999"/>
                      </a:lnTo>
                      <a:lnTo>
                        <a:pt x="502" y="999"/>
                      </a:lnTo>
                      <a:lnTo>
                        <a:pt x="502" y="999"/>
                      </a:lnTo>
                      <a:lnTo>
                        <a:pt x="500" y="997"/>
                      </a:lnTo>
                      <a:lnTo>
                        <a:pt x="500" y="997"/>
                      </a:lnTo>
                      <a:lnTo>
                        <a:pt x="500" y="997"/>
                      </a:lnTo>
                      <a:lnTo>
                        <a:pt x="500" y="999"/>
                      </a:lnTo>
                      <a:lnTo>
                        <a:pt x="496" y="999"/>
                      </a:lnTo>
                      <a:lnTo>
                        <a:pt x="496" y="999"/>
                      </a:lnTo>
                      <a:lnTo>
                        <a:pt x="494" y="999"/>
                      </a:lnTo>
                      <a:lnTo>
                        <a:pt x="494" y="999"/>
                      </a:lnTo>
                      <a:lnTo>
                        <a:pt x="492" y="999"/>
                      </a:lnTo>
                      <a:lnTo>
                        <a:pt x="492" y="999"/>
                      </a:lnTo>
                      <a:lnTo>
                        <a:pt x="492" y="999"/>
                      </a:lnTo>
                      <a:lnTo>
                        <a:pt x="492" y="1001"/>
                      </a:lnTo>
                      <a:lnTo>
                        <a:pt x="492" y="1001"/>
                      </a:lnTo>
                      <a:lnTo>
                        <a:pt x="494" y="1001"/>
                      </a:lnTo>
                      <a:lnTo>
                        <a:pt x="496" y="1001"/>
                      </a:lnTo>
                      <a:lnTo>
                        <a:pt x="496" y="1001"/>
                      </a:lnTo>
                      <a:lnTo>
                        <a:pt x="498" y="1001"/>
                      </a:lnTo>
                      <a:lnTo>
                        <a:pt x="498" y="1001"/>
                      </a:lnTo>
                      <a:lnTo>
                        <a:pt x="500" y="1003"/>
                      </a:lnTo>
                      <a:lnTo>
                        <a:pt x="500" y="1003"/>
                      </a:lnTo>
                      <a:lnTo>
                        <a:pt x="502" y="1005"/>
                      </a:lnTo>
                      <a:lnTo>
                        <a:pt x="502" y="1007"/>
                      </a:lnTo>
                      <a:lnTo>
                        <a:pt x="502" y="1007"/>
                      </a:lnTo>
                      <a:lnTo>
                        <a:pt x="502" y="1009"/>
                      </a:lnTo>
                      <a:lnTo>
                        <a:pt x="502" y="1012"/>
                      </a:lnTo>
                      <a:lnTo>
                        <a:pt x="500" y="1012"/>
                      </a:lnTo>
                      <a:lnTo>
                        <a:pt x="500" y="1014"/>
                      </a:lnTo>
                      <a:lnTo>
                        <a:pt x="500" y="1014"/>
                      </a:lnTo>
                      <a:lnTo>
                        <a:pt x="500" y="1016"/>
                      </a:lnTo>
                      <a:lnTo>
                        <a:pt x="502" y="1016"/>
                      </a:lnTo>
                      <a:lnTo>
                        <a:pt x="505" y="1018"/>
                      </a:lnTo>
                      <a:lnTo>
                        <a:pt x="505" y="1020"/>
                      </a:lnTo>
                      <a:lnTo>
                        <a:pt x="505" y="1027"/>
                      </a:lnTo>
                      <a:lnTo>
                        <a:pt x="505" y="1027"/>
                      </a:lnTo>
                      <a:lnTo>
                        <a:pt x="505" y="1029"/>
                      </a:lnTo>
                      <a:lnTo>
                        <a:pt x="505" y="1029"/>
                      </a:lnTo>
                      <a:lnTo>
                        <a:pt x="504" y="1031"/>
                      </a:lnTo>
                      <a:lnTo>
                        <a:pt x="504" y="1031"/>
                      </a:lnTo>
                      <a:lnTo>
                        <a:pt x="504" y="1033"/>
                      </a:lnTo>
                      <a:lnTo>
                        <a:pt x="504" y="1041"/>
                      </a:lnTo>
                      <a:lnTo>
                        <a:pt x="504" y="1042"/>
                      </a:lnTo>
                      <a:lnTo>
                        <a:pt x="502" y="1042"/>
                      </a:lnTo>
                      <a:lnTo>
                        <a:pt x="500" y="1046"/>
                      </a:lnTo>
                      <a:lnTo>
                        <a:pt x="500" y="1048"/>
                      </a:lnTo>
                      <a:lnTo>
                        <a:pt x="498" y="1050"/>
                      </a:lnTo>
                      <a:lnTo>
                        <a:pt x="498" y="1052"/>
                      </a:lnTo>
                      <a:lnTo>
                        <a:pt x="496" y="1052"/>
                      </a:lnTo>
                      <a:lnTo>
                        <a:pt x="496" y="1054"/>
                      </a:lnTo>
                      <a:lnTo>
                        <a:pt x="494" y="1054"/>
                      </a:lnTo>
                      <a:lnTo>
                        <a:pt x="487" y="1054"/>
                      </a:lnTo>
                      <a:lnTo>
                        <a:pt x="485" y="1056"/>
                      </a:lnTo>
                      <a:lnTo>
                        <a:pt x="485" y="1056"/>
                      </a:lnTo>
                      <a:lnTo>
                        <a:pt x="487" y="1059"/>
                      </a:lnTo>
                      <a:lnTo>
                        <a:pt x="487" y="1061"/>
                      </a:lnTo>
                      <a:lnTo>
                        <a:pt x="487" y="1061"/>
                      </a:lnTo>
                      <a:lnTo>
                        <a:pt x="488" y="1063"/>
                      </a:lnTo>
                      <a:lnTo>
                        <a:pt x="490" y="1069"/>
                      </a:lnTo>
                      <a:lnTo>
                        <a:pt x="490" y="1071"/>
                      </a:lnTo>
                      <a:lnTo>
                        <a:pt x="490" y="1071"/>
                      </a:lnTo>
                      <a:lnTo>
                        <a:pt x="490" y="1076"/>
                      </a:lnTo>
                      <a:lnTo>
                        <a:pt x="490" y="1076"/>
                      </a:lnTo>
                      <a:lnTo>
                        <a:pt x="488" y="1078"/>
                      </a:lnTo>
                      <a:lnTo>
                        <a:pt x="488" y="1078"/>
                      </a:lnTo>
                      <a:lnTo>
                        <a:pt x="488" y="1080"/>
                      </a:lnTo>
                      <a:lnTo>
                        <a:pt x="487" y="1084"/>
                      </a:lnTo>
                      <a:lnTo>
                        <a:pt x="487" y="1084"/>
                      </a:lnTo>
                      <a:lnTo>
                        <a:pt x="487" y="1086"/>
                      </a:lnTo>
                      <a:lnTo>
                        <a:pt x="487" y="1086"/>
                      </a:lnTo>
                      <a:lnTo>
                        <a:pt x="488" y="1086"/>
                      </a:lnTo>
                      <a:lnTo>
                        <a:pt x="488" y="1086"/>
                      </a:lnTo>
                      <a:lnTo>
                        <a:pt x="487" y="1088"/>
                      </a:lnTo>
                      <a:lnTo>
                        <a:pt x="487" y="1089"/>
                      </a:lnTo>
                      <a:lnTo>
                        <a:pt x="488" y="1089"/>
                      </a:lnTo>
                      <a:lnTo>
                        <a:pt x="488" y="1089"/>
                      </a:lnTo>
                      <a:lnTo>
                        <a:pt x="487" y="1093"/>
                      </a:lnTo>
                      <a:lnTo>
                        <a:pt x="485" y="1097"/>
                      </a:lnTo>
                      <a:lnTo>
                        <a:pt x="485" y="1097"/>
                      </a:lnTo>
                      <a:lnTo>
                        <a:pt x="485" y="1101"/>
                      </a:lnTo>
                      <a:lnTo>
                        <a:pt x="485" y="1103"/>
                      </a:lnTo>
                      <a:lnTo>
                        <a:pt x="483" y="1101"/>
                      </a:lnTo>
                      <a:lnTo>
                        <a:pt x="481" y="1101"/>
                      </a:lnTo>
                      <a:lnTo>
                        <a:pt x="479" y="1101"/>
                      </a:lnTo>
                      <a:lnTo>
                        <a:pt x="479" y="1101"/>
                      </a:lnTo>
                      <a:lnTo>
                        <a:pt x="477" y="1101"/>
                      </a:lnTo>
                      <a:lnTo>
                        <a:pt x="473" y="1101"/>
                      </a:lnTo>
                      <a:lnTo>
                        <a:pt x="464" y="1103"/>
                      </a:lnTo>
                      <a:lnTo>
                        <a:pt x="458" y="1106"/>
                      </a:lnTo>
                      <a:lnTo>
                        <a:pt x="458" y="1106"/>
                      </a:lnTo>
                      <a:lnTo>
                        <a:pt x="457" y="1108"/>
                      </a:lnTo>
                      <a:lnTo>
                        <a:pt x="457" y="1108"/>
                      </a:lnTo>
                      <a:lnTo>
                        <a:pt x="457" y="1112"/>
                      </a:lnTo>
                      <a:lnTo>
                        <a:pt x="457" y="1114"/>
                      </a:lnTo>
                      <a:lnTo>
                        <a:pt x="453" y="1112"/>
                      </a:lnTo>
                      <a:lnTo>
                        <a:pt x="453" y="1114"/>
                      </a:lnTo>
                      <a:lnTo>
                        <a:pt x="451" y="1116"/>
                      </a:lnTo>
                      <a:lnTo>
                        <a:pt x="451" y="1116"/>
                      </a:lnTo>
                      <a:lnTo>
                        <a:pt x="451" y="1118"/>
                      </a:lnTo>
                      <a:lnTo>
                        <a:pt x="449" y="1119"/>
                      </a:lnTo>
                      <a:lnTo>
                        <a:pt x="442" y="1119"/>
                      </a:lnTo>
                      <a:lnTo>
                        <a:pt x="438" y="1118"/>
                      </a:lnTo>
                      <a:lnTo>
                        <a:pt x="436" y="1116"/>
                      </a:lnTo>
                      <a:lnTo>
                        <a:pt x="434" y="1116"/>
                      </a:lnTo>
                      <a:lnTo>
                        <a:pt x="434" y="1114"/>
                      </a:lnTo>
                      <a:lnTo>
                        <a:pt x="432" y="1114"/>
                      </a:lnTo>
                      <a:lnTo>
                        <a:pt x="432" y="1112"/>
                      </a:lnTo>
                      <a:lnTo>
                        <a:pt x="432" y="1112"/>
                      </a:lnTo>
                      <a:lnTo>
                        <a:pt x="434" y="1110"/>
                      </a:lnTo>
                      <a:lnTo>
                        <a:pt x="434" y="1110"/>
                      </a:lnTo>
                      <a:lnTo>
                        <a:pt x="434" y="1110"/>
                      </a:lnTo>
                      <a:lnTo>
                        <a:pt x="434" y="1110"/>
                      </a:lnTo>
                      <a:lnTo>
                        <a:pt x="436" y="1110"/>
                      </a:lnTo>
                      <a:lnTo>
                        <a:pt x="436" y="1110"/>
                      </a:lnTo>
                      <a:lnTo>
                        <a:pt x="436" y="1108"/>
                      </a:lnTo>
                      <a:lnTo>
                        <a:pt x="436" y="1108"/>
                      </a:lnTo>
                      <a:lnTo>
                        <a:pt x="436" y="1106"/>
                      </a:lnTo>
                      <a:lnTo>
                        <a:pt x="436" y="1106"/>
                      </a:lnTo>
                      <a:lnTo>
                        <a:pt x="436" y="1104"/>
                      </a:lnTo>
                      <a:lnTo>
                        <a:pt x="438" y="1103"/>
                      </a:lnTo>
                      <a:lnTo>
                        <a:pt x="436" y="1101"/>
                      </a:lnTo>
                      <a:lnTo>
                        <a:pt x="436" y="1101"/>
                      </a:lnTo>
                      <a:lnTo>
                        <a:pt x="436" y="1099"/>
                      </a:lnTo>
                      <a:lnTo>
                        <a:pt x="436" y="1099"/>
                      </a:lnTo>
                      <a:lnTo>
                        <a:pt x="436" y="1099"/>
                      </a:lnTo>
                      <a:lnTo>
                        <a:pt x="436" y="1097"/>
                      </a:lnTo>
                      <a:lnTo>
                        <a:pt x="436" y="1097"/>
                      </a:lnTo>
                      <a:lnTo>
                        <a:pt x="436" y="1097"/>
                      </a:lnTo>
                      <a:lnTo>
                        <a:pt x="434" y="1097"/>
                      </a:lnTo>
                      <a:lnTo>
                        <a:pt x="434" y="1097"/>
                      </a:lnTo>
                      <a:lnTo>
                        <a:pt x="434" y="1097"/>
                      </a:lnTo>
                      <a:lnTo>
                        <a:pt x="434" y="1095"/>
                      </a:lnTo>
                      <a:lnTo>
                        <a:pt x="432" y="1095"/>
                      </a:lnTo>
                      <a:lnTo>
                        <a:pt x="432" y="1095"/>
                      </a:lnTo>
                      <a:lnTo>
                        <a:pt x="432" y="1095"/>
                      </a:lnTo>
                      <a:lnTo>
                        <a:pt x="432" y="1095"/>
                      </a:lnTo>
                      <a:lnTo>
                        <a:pt x="432" y="1093"/>
                      </a:lnTo>
                      <a:lnTo>
                        <a:pt x="432" y="1093"/>
                      </a:lnTo>
                      <a:lnTo>
                        <a:pt x="434" y="1091"/>
                      </a:lnTo>
                      <a:lnTo>
                        <a:pt x="434" y="1091"/>
                      </a:lnTo>
                      <a:lnTo>
                        <a:pt x="434" y="1089"/>
                      </a:lnTo>
                      <a:lnTo>
                        <a:pt x="432" y="1089"/>
                      </a:lnTo>
                      <a:lnTo>
                        <a:pt x="436" y="1088"/>
                      </a:lnTo>
                      <a:lnTo>
                        <a:pt x="436" y="1088"/>
                      </a:lnTo>
                      <a:lnTo>
                        <a:pt x="436" y="1086"/>
                      </a:lnTo>
                      <a:lnTo>
                        <a:pt x="434" y="1086"/>
                      </a:lnTo>
                      <a:lnTo>
                        <a:pt x="432" y="1086"/>
                      </a:lnTo>
                      <a:lnTo>
                        <a:pt x="432" y="1084"/>
                      </a:lnTo>
                      <a:lnTo>
                        <a:pt x="432" y="1082"/>
                      </a:lnTo>
                      <a:lnTo>
                        <a:pt x="432" y="1080"/>
                      </a:lnTo>
                      <a:lnTo>
                        <a:pt x="432" y="1080"/>
                      </a:lnTo>
                      <a:lnTo>
                        <a:pt x="430" y="1080"/>
                      </a:lnTo>
                      <a:lnTo>
                        <a:pt x="428" y="1082"/>
                      </a:lnTo>
                      <a:lnTo>
                        <a:pt x="427" y="1082"/>
                      </a:lnTo>
                      <a:lnTo>
                        <a:pt x="425" y="1082"/>
                      </a:lnTo>
                      <a:lnTo>
                        <a:pt x="423" y="1082"/>
                      </a:lnTo>
                      <a:lnTo>
                        <a:pt x="423" y="1082"/>
                      </a:lnTo>
                      <a:lnTo>
                        <a:pt x="421" y="1082"/>
                      </a:lnTo>
                      <a:lnTo>
                        <a:pt x="419" y="1084"/>
                      </a:lnTo>
                      <a:lnTo>
                        <a:pt x="419" y="1084"/>
                      </a:lnTo>
                      <a:lnTo>
                        <a:pt x="419" y="1088"/>
                      </a:lnTo>
                      <a:lnTo>
                        <a:pt x="419" y="1088"/>
                      </a:lnTo>
                      <a:lnTo>
                        <a:pt x="419" y="1089"/>
                      </a:lnTo>
                      <a:lnTo>
                        <a:pt x="421" y="1089"/>
                      </a:lnTo>
                      <a:lnTo>
                        <a:pt x="421" y="1089"/>
                      </a:lnTo>
                      <a:lnTo>
                        <a:pt x="421" y="1091"/>
                      </a:lnTo>
                      <a:lnTo>
                        <a:pt x="419" y="1093"/>
                      </a:lnTo>
                      <a:lnTo>
                        <a:pt x="417" y="1093"/>
                      </a:lnTo>
                      <a:lnTo>
                        <a:pt x="417" y="1093"/>
                      </a:lnTo>
                      <a:lnTo>
                        <a:pt x="413" y="1091"/>
                      </a:lnTo>
                      <a:lnTo>
                        <a:pt x="411" y="1091"/>
                      </a:lnTo>
                      <a:lnTo>
                        <a:pt x="408" y="1089"/>
                      </a:lnTo>
                      <a:lnTo>
                        <a:pt x="408" y="1089"/>
                      </a:lnTo>
                      <a:lnTo>
                        <a:pt x="406" y="1088"/>
                      </a:lnTo>
                      <a:lnTo>
                        <a:pt x="404" y="1086"/>
                      </a:lnTo>
                      <a:lnTo>
                        <a:pt x="404" y="1086"/>
                      </a:lnTo>
                      <a:lnTo>
                        <a:pt x="402" y="1086"/>
                      </a:lnTo>
                      <a:lnTo>
                        <a:pt x="402" y="1086"/>
                      </a:lnTo>
                      <a:lnTo>
                        <a:pt x="400" y="1088"/>
                      </a:lnTo>
                      <a:lnTo>
                        <a:pt x="400" y="1089"/>
                      </a:lnTo>
                      <a:lnTo>
                        <a:pt x="400" y="1091"/>
                      </a:lnTo>
                      <a:lnTo>
                        <a:pt x="400" y="1091"/>
                      </a:lnTo>
                      <a:lnTo>
                        <a:pt x="400" y="1095"/>
                      </a:lnTo>
                      <a:lnTo>
                        <a:pt x="400" y="1097"/>
                      </a:lnTo>
                      <a:lnTo>
                        <a:pt x="400" y="1099"/>
                      </a:lnTo>
                      <a:lnTo>
                        <a:pt x="400" y="1101"/>
                      </a:lnTo>
                      <a:lnTo>
                        <a:pt x="402" y="1101"/>
                      </a:lnTo>
                      <a:lnTo>
                        <a:pt x="402" y="1101"/>
                      </a:lnTo>
                      <a:lnTo>
                        <a:pt x="402" y="1101"/>
                      </a:lnTo>
                      <a:lnTo>
                        <a:pt x="404" y="1101"/>
                      </a:lnTo>
                      <a:lnTo>
                        <a:pt x="404" y="1103"/>
                      </a:lnTo>
                      <a:lnTo>
                        <a:pt x="404" y="1103"/>
                      </a:lnTo>
                      <a:lnTo>
                        <a:pt x="402" y="1104"/>
                      </a:lnTo>
                      <a:lnTo>
                        <a:pt x="402" y="1106"/>
                      </a:lnTo>
                      <a:lnTo>
                        <a:pt x="402" y="1108"/>
                      </a:lnTo>
                      <a:lnTo>
                        <a:pt x="400" y="1108"/>
                      </a:lnTo>
                      <a:lnTo>
                        <a:pt x="398" y="1108"/>
                      </a:lnTo>
                      <a:lnTo>
                        <a:pt x="395" y="1106"/>
                      </a:lnTo>
                      <a:lnTo>
                        <a:pt x="395" y="1106"/>
                      </a:lnTo>
                      <a:lnTo>
                        <a:pt x="393" y="1106"/>
                      </a:lnTo>
                      <a:lnTo>
                        <a:pt x="389" y="1108"/>
                      </a:lnTo>
                      <a:lnTo>
                        <a:pt x="387" y="1108"/>
                      </a:lnTo>
                      <a:lnTo>
                        <a:pt x="383" y="1108"/>
                      </a:lnTo>
                      <a:lnTo>
                        <a:pt x="381" y="1108"/>
                      </a:lnTo>
                      <a:lnTo>
                        <a:pt x="380" y="1108"/>
                      </a:lnTo>
                      <a:lnTo>
                        <a:pt x="378" y="1114"/>
                      </a:lnTo>
                      <a:lnTo>
                        <a:pt x="378" y="1116"/>
                      </a:lnTo>
                      <a:lnTo>
                        <a:pt x="380" y="1116"/>
                      </a:lnTo>
                      <a:lnTo>
                        <a:pt x="380" y="1118"/>
                      </a:lnTo>
                      <a:lnTo>
                        <a:pt x="381" y="1118"/>
                      </a:lnTo>
                      <a:lnTo>
                        <a:pt x="381" y="1119"/>
                      </a:lnTo>
                      <a:lnTo>
                        <a:pt x="380" y="1121"/>
                      </a:lnTo>
                      <a:lnTo>
                        <a:pt x="380" y="1121"/>
                      </a:lnTo>
                      <a:lnTo>
                        <a:pt x="378" y="1123"/>
                      </a:lnTo>
                      <a:lnTo>
                        <a:pt x="376" y="1123"/>
                      </a:lnTo>
                      <a:lnTo>
                        <a:pt x="374" y="1121"/>
                      </a:lnTo>
                      <a:lnTo>
                        <a:pt x="372" y="1119"/>
                      </a:lnTo>
                      <a:lnTo>
                        <a:pt x="372" y="1119"/>
                      </a:lnTo>
                      <a:lnTo>
                        <a:pt x="370" y="1118"/>
                      </a:lnTo>
                      <a:lnTo>
                        <a:pt x="363" y="1116"/>
                      </a:lnTo>
                      <a:lnTo>
                        <a:pt x="357" y="1116"/>
                      </a:lnTo>
                      <a:lnTo>
                        <a:pt x="353" y="1116"/>
                      </a:lnTo>
                      <a:lnTo>
                        <a:pt x="351" y="1114"/>
                      </a:lnTo>
                      <a:lnTo>
                        <a:pt x="351" y="1114"/>
                      </a:lnTo>
                      <a:lnTo>
                        <a:pt x="351" y="1112"/>
                      </a:lnTo>
                      <a:lnTo>
                        <a:pt x="351" y="1108"/>
                      </a:lnTo>
                      <a:lnTo>
                        <a:pt x="351" y="1108"/>
                      </a:lnTo>
                      <a:lnTo>
                        <a:pt x="350" y="1108"/>
                      </a:lnTo>
                      <a:lnTo>
                        <a:pt x="348" y="1108"/>
                      </a:lnTo>
                      <a:lnTo>
                        <a:pt x="348" y="1108"/>
                      </a:lnTo>
                      <a:lnTo>
                        <a:pt x="346" y="1108"/>
                      </a:lnTo>
                      <a:lnTo>
                        <a:pt x="346" y="1108"/>
                      </a:lnTo>
                      <a:lnTo>
                        <a:pt x="346" y="1108"/>
                      </a:lnTo>
                      <a:lnTo>
                        <a:pt x="346" y="1106"/>
                      </a:lnTo>
                      <a:lnTo>
                        <a:pt x="346" y="1104"/>
                      </a:lnTo>
                      <a:lnTo>
                        <a:pt x="344" y="1104"/>
                      </a:lnTo>
                      <a:lnTo>
                        <a:pt x="344" y="1103"/>
                      </a:lnTo>
                      <a:lnTo>
                        <a:pt x="346" y="1103"/>
                      </a:lnTo>
                      <a:lnTo>
                        <a:pt x="344" y="1103"/>
                      </a:lnTo>
                      <a:lnTo>
                        <a:pt x="344" y="1101"/>
                      </a:lnTo>
                      <a:lnTo>
                        <a:pt x="344" y="1101"/>
                      </a:lnTo>
                      <a:lnTo>
                        <a:pt x="344" y="1099"/>
                      </a:lnTo>
                      <a:lnTo>
                        <a:pt x="342" y="1099"/>
                      </a:lnTo>
                      <a:lnTo>
                        <a:pt x="342" y="1099"/>
                      </a:lnTo>
                      <a:lnTo>
                        <a:pt x="340" y="1103"/>
                      </a:lnTo>
                      <a:lnTo>
                        <a:pt x="338" y="1103"/>
                      </a:lnTo>
                      <a:lnTo>
                        <a:pt x="338" y="1103"/>
                      </a:lnTo>
                      <a:lnTo>
                        <a:pt x="336" y="1103"/>
                      </a:lnTo>
                      <a:lnTo>
                        <a:pt x="336" y="1103"/>
                      </a:lnTo>
                      <a:lnTo>
                        <a:pt x="334" y="1103"/>
                      </a:lnTo>
                      <a:lnTo>
                        <a:pt x="333" y="1101"/>
                      </a:lnTo>
                      <a:lnTo>
                        <a:pt x="331" y="1101"/>
                      </a:lnTo>
                      <a:lnTo>
                        <a:pt x="331" y="1103"/>
                      </a:lnTo>
                      <a:lnTo>
                        <a:pt x="329" y="1103"/>
                      </a:lnTo>
                      <a:lnTo>
                        <a:pt x="329" y="1103"/>
                      </a:lnTo>
                      <a:lnTo>
                        <a:pt x="329" y="1103"/>
                      </a:lnTo>
                      <a:lnTo>
                        <a:pt x="327" y="1104"/>
                      </a:lnTo>
                      <a:lnTo>
                        <a:pt x="327" y="1104"/>
                      </a:lnTo>
                      <a:lnTo>
                        <a:pt x="327" y="1104"/>
                      </a:lnTo>
                      <a:lnTo>
                        <a:pt x="325" y="1104"/>
                      </a:lnTo>
                      <a:lnTo>
                        <a:pt x="325" y="1106"/>
                      </a:lnTo>
                      <a:lnTo>
                        <a:pt x="327" y="1106"/>
                      </a:lnTo>
                      <a:lnTo>
                        <a:pt x="325" y="1108"/>
                      </a:lnTo>
                      <a:lnTo>
                        <a:pt x="323" y="1108"/>
                      </a:lnTo>
                      <a:lnTo>
                        <a:pt x="323" y="1108"/>
                      </a:lnTo>
                      <a:lnTo>
                        <a:pt x="323" y="1110"/>
                      </a:lnTo>
                      <a:lnTo>
                        <a:pt x="323" y="1112"/>
                      </a:lnTo>
                      <a:lnTo>
                        <a:pt x="323" y="1112"/>
                      </a:lnTo>
                      <a:lnTo>
                        <a:pt x="321" y="1114"/>
                      </a:lnTo>
                      <a:lnTo>
                        <a:pt x="321" y="1114"/>
                      </a:lnTo>
                      <a:lnTo>
                        <a:pt x="321" y="1114"/>
                      </a:lnTo>
                      <a:lnTo>
                        <a:pt x="321" y="1116"/>
                      </a:lnTo>
                      <a:lnTo>
                        <a:pt x="321" y="1116"/>
                      </a:lnTo>
                      <a:lnTo>
                        <a:pt x="319" y="1118"/>
                      </a:lnTo>
                      <a:lnTo>
                        <a:pt x="318" y="1118"/>
                      </a:lnTo>
                      <a:lnTo>
                        <a:pt x="318" y="1119"/>
                      </a:lnTo>
                      <a:lnTo>
                        <a:pt x="318" y="1119"/>
                      </a:lnTo>
                      <a:lnTo>
                        <a:pt x="316" y="1119"/>
                      </a:lnTo>
                      <a:lnTo>
                        <a:pt x="314" y="1119"/>
                      </a:lnTo>
                      <a:lnTo>
                        <a:pt x="314" y="1121"/>
                      </a:lnTo>
                      <a:lnTo>
                        <a:pt x="312" y="1121"/>
                      </a:lnTo>
                      <a:lnTo>
                        <a:pt x="310" y="1121"/>
                      </a:lnTo>
                      <a:lnTo>
                        <a:pt x="308" y="1121"/>
                      </a:lnTo>
                      <a:lnTo>
                        <a:pt x="306" y="1121"/>
                      </a:lnTo>
                      <a:lnTo>
                        <a:pt x="308" y="1118"/>
                      </a:lnTo>
                      <a:lnTo>
                        <a:pt x="308" y="1116"/>
                      </a:lnTo>
                      <a:lnTo>
                        <a:pt x="308" y="1114"/>
                      </a:lnTo>
                      <a:lnTo>
                        <a:pt x="308" y="1112"/>
                      </a:lnTo>
                      <a:lnTo>
                        <a:pt x="308" y="1110"/>
                      </a:lnTo>
                      <a:lnTo>
                        <a:pt x="306" y="1108"/>
                      </a:lnTo>
                      <a:lnTo>
                        <a:pt x="304" y="1108"/>
                      </a:lnTo>
                      <a:lnTo>
                        <a:pt x="301" y="1108"/>
                      </a:lnTo>
                      <a:lnTo>
                        <a:pt x="299" y="1108"/>
                      </a:lnTo>
                      <a:lnTo>
                        <a:pt x="299" y="1106"/>
                      </a:lnTo>
                      <a:lnTo>
                        <a:pt x="297" y="1106"/>
                      </a:lnTo>
                      <a:lnTo>
                        <a:pt x="297" y="1104"/>
                      </a:lnTo>
                      <a:lnTo>
                        <a:pt x="297" y="1103"/>
                      </a:lnTo>
                      <a:lnTo>
                        <a:pt x="297" y="1103"/>
                      </a:lnTo>
                      <a:lnTo>
                        <a:pt x="297" y="1103"/>
                      </a:lnTo>
                      <a:lnTo>
                        <a:pt x="295" y="1103"/>
                      </a:lnTo>
                      <a:lnTo>
                        <a:pt x="295" y="1103"/>
                      </a:lnTo>
                      <a:lnTo>
                        <a:pt x="293" y="1103"/>
                      </a:lnTo>
                      <a:lnTo>
                        <a:pt x="291" y="1103"/>
                      </a:lnTo>
                      <a:lnTo>
                        <a:pt x="289" y="1103"/>
                      </a:lnTo>
                      <a:lnTo>
                        <a:pt x="288" y="1099"/>
                      </a:lnTo>
                      <a:lnTo>
                        <a:pt x="286" y="1095"/>
                      </a:lnTo>
                      <a:lnTo>
                        <a:pt x="286" y="1093"/>
                      </a:lnTo>
                      <a:lnTo>
                        <a:pt x="284" y="1080"/>
                      </a:lnTo>
                      <a:lnTo>
                        <a:pt x="284" y="1078"/>
                      </a:lnTo>
                      <a:lnTo>
                        <a:pt x="282" y="1078"/>
                      </a:lnTo>
                      <a:lnTo>
                        <a:pt x="282" y="1076"/>
                      </a:lnTo>
                      <a:lnTo>
                        <a:pt x="284" y="1073"/>
                      </a:lnTo>
                      <a:lnTo>
                        <a:pt x="284" y="1071"/>
                      </a:lnTo>
                      <a:lnTo>
                        <a:pt x="284" y="1071"/>
                      </a:lnTo>
                      <a:lnTo>
                        <a:pt x="284" y="1069"/>
                      </a:lnTo>
                      <a:lnTo>
                        <a:pt x="284" y="1061"/>
                      </a:lnTo>
                      <a:lnTo>
                        <a:pt x="284" y="1059"/>
                      </a:lnTo>
                      <a:lnTo>
                        <a:pt x="284" y="1058"/>
                      </a:lnTo>
                      <a:lnTo>
                        <a:pt x="282" y="1058"/>
                      </a:lnTo>
                      <a:lnTo>
                        <a:pt x="280" y="1056"/>
                      </a:lnTo>
                      <a:lnTo>
                        <a:pt x="280" y="1056"/>
                      </a:lnTo>
                      <a:lnTo>
                        <a:pt x="276" y="1058"/>
                      </a:lnTo>
                      <a:lnTo>
                        <a:pt x="276" y="1056"/>
                      </a:lnTo>
                      <a:lnTo>
                        <a:pt x="274" y="1056"/>
                      </a:lnTo>
                      <a:lnTo>
                        <a:pt x="274" y="1056"/>
                      </a:lnTo>
                      <a:lnTo>
                        <a:pt x="273" y="1056"/>
                      </a:lnTo>
                      <a:lnTo>
                        <a:pt x="271" y="1056"/>
                      </a:lnTo>
                      <a:lnTo>
                        <a:pt x="271" y="1056"/>
                      </a:lnTo>
                      <a:lnTo>
                        <a:pt x="269" y="1059"/>
                      </a:lnTo>
                      <a:lnTo>
                        <a:pt x="267" y="1061"/>
                      </a:lnTo>
                      <a:lnTo>
                        <a:pt x="267" y="1061"/>
                      </a:lnTo>
                      <a:lnTo>
                        <a:pt x="265" y="1063"/>
                      </a:lnTo>
                      <a:lnTo>
                        <a:pt x="263" y="1063"/>
                      </a:lnTo>
                      <a:lnTo>
                        <a:pt x="263" y="1063"/>
                      </a:lnTo>
                      <a:lnTo>
                        <a:pt x="261" y="1063"/>
                      </a:lnTo>
                      <a:lnTo>
                        <a:pt x="259" y="1063"/>
                      </a:lnTo>
                      <a:lnTo>
                        <a:pt x="259" y="1063"/>
                      </a:lnTo>
                      <a:lnTo>
                        <a:pt x="257" y="1063"/>
                      </a:lnTo>
                      <a:lnTo>
                        <a:pt x="256" y="1063"/>
                      </a:lnTo>
                      <a:lnTo>
                        <a:pt x="256" y="1061"/>
                      </a:lnTo>
                      <a:lnTo>
                        <a:pt x="256" y="1059"/>
                      </a:lnTo>
                      <a:lnTo>
                        <a:pt x="257" y="1059"/>
                      </a:lnTo>
                      <a:lnTo>
                        <a:pt x="257" y="1058"/>
                      </a:lnTo>
                      <a:lnTo>
                        <a:pt x="261" y="1056"/>
                      </a:lnTo>
                      <a:lnTo>
                        <a:pt x="261" y="1054"/>
                      </a:lnTo>
                      <a:lnTo>
                        <a:pt x="261" y="1052"/>
                      </a:lnTo>
                      <a:lnTo>
                        <a:pt x="261" y="1050"/>
                      </a:lnTo>
                      <a:lnTo>
                        <a:pt x="263" y="1050"/>
                      </a:lnTo>
                      <a:lnTo>
                        <a:pt x="265" y="1050"/>
                      </a:lnTo>
                      <a:lnTo>
                        <a:pt x="265" y="1050"/>
                      </a:lnTo>
                      <a:lnTo>
                        <a:pt x="265" y="1048"/>
                      </a:lnTo>
                      <a:lnTo>
                        <a:pt x="267" y="1046"/>
                      </a:lnTo>
                      <a:lnTo>
                        <a:pt x="267" y="1044"/>
                      </a:lnTo>
                      <a:lnTo>
                        <a:pt x="267" y="1044"/>
                      </a:lnTo>
                      <a:lnTo>
                        <a:pt x="269" y="1044"/>
                      </a:lnTo>
                      <a:lnTo>
                        <a:pt x="269" y="1042"/>
                      </a:lnTo>
                      <a:lnTo>
                        <a:pt x="271" y="1042"/>
                      </a:lnTo>
                      <a:lnTo>
                        <a:pt x="271" y="1042"/>
                      </a:lnTo>
                      <a:lnTo>
                        <a:pt x="271" y="1042"/>
                      </a:lnTo>
                      <a:lnTo>
                        <a:pt x="271" y="1042"/>
                      </a:lnTo>
                      <a:lnTo>
                        <a:pt x="271" y="1042"/>
                      </a:lnTo>
                      <a:lnTo>
                        <a:pt x="271" y="1041"/>
                      </a:lnTo>
                      <a:lnTo>
                        <a:pt x="271" y="1039"/>
                      </a:lnTo>
                      <a:lnTo>
                        <a:pt x="273" y="1039"/>
                      </a:lnTo>
                      <a:lnTo>
                        <a:pt x="274" y="1041"/>
                      </a:lnTo>
                      <a:lnTo>
                        <a:pt x="278" y="1041"/>
                      </a:lnTo>
                      <a:lnTo>
                        <a:pt x="278" y="1039"/>
                      </a:lnTo>
                      <a:lnTo>
                        <a:pt x="280" y="1039"/>
                      </a:lnTo>
                      <a:lnTo>
                        <a:pt x="280" y="1037"/>
                      </a:lnTo>
                      <a:lnTo>
                        <a:pt x="280" y="1037"/>
                      </a:lnTo>
                      <a:lnTo>
                        <a:pt x="278" y="1037"/>
                      </a:lnTo>
                      <a:lnTo>
                        <a:pt x="276" y="1037"/>
                      </a:lnTo>
                      <a:lnTo>
                        <a:pt x="276" y="1035"/>
                      </a:lnTo>
                      <a:lnTo>
                        <a:pt x="276" y="1035"/>
                      </a:lnTo>
                      <a:lnTo>
                        <a:pt x="278" y="1033"/>
                      </a:lnTo>
                      <a:lnTo>
                        <a:pt x="280" y="1033"/>
                      </a:lnTo>
                      <a:lnTo>
                        <a:pt x="278" y="1031"/>
                      </a:lnTo>
                      <a:lnTo>
                        <a:pt x="276" y="1031"/>
                      </a:lnTo>
                      <a:lnTo>
                        <a:pt x="271" y="1029"/>
                      </a:lnTo>
                      <a:lnTo>
                        <a:pt x="269" y="1029"/>
                      </a:lnTo>
                      <a:lnTo>
                        <a:pt x="269" y="1029"/>
                      </a:lnTo>
                      <a:lnTo>
                        <a:pt x="269" y="1027"/>
                      </a:lnTo>
                      <a:lnTo>
                        <a:pt x="267" y="1026"/>
                      </a:lnTo>
                      <a:lnTo>
                        <a:pt x="267" y="1024"/>
                      </a:lnTo>
                      <a:lnTo>
                        <a:pt x="265" y="1026"/>
                      </a:lnTo>
                      <a:lnTo>
                        <a:pt x="263" y="1026"/>
                      </a:lnTo>
                      <a:lnTo>
                        <a:pt x="259" y="1024"/>
                      </a:lnTo>
                      <a:lnTo>
                        <a:pt x="257" y="1024"/>
                      </a:lnTo>
                      <a:lnTo>
                        <a:pt x="257" y="1022"/>
                      </a:lnTo>
                      <a:lnTo>
                        <a:pt x="257" y="1020"/>
                      </a:lnTo>
                      <a:lnTo>
                        <a:pt x="257" y="1018"/>
                      </a:lnTo>
                      <a:lnTo>
                        <a:pt x="256" y="1012"/>
                      </a:lnTo>
                      <a:lnTo>
                        <a:pt x="254" y="1012"/>
                      </a:lnTo>
                      <a:lnTo>
                        <a:pt x="254" y="1012"/>
                      </a:lnTo>
                      <a:lnTo>
                        <a:pt x="252" y="1012"/>
                      </a:lnTo>
                      <a:lnTo>
                        <a:pt x="250" y="1014"/>
                      </a:lnTo>
                      <a:lnTo>
                        <a:pt x="250" y="1012"/>
                      </a:lnTo>
                      <a:lnTo>
                        <a:pt x="248" y="1012"/>
                      </a:lnTo>
                      <a:lnTo>
                        <a:pt x="246" y="1012"/>
                      </a:lnTo>
                      <a:lnTo>
                        <a:pt x="246" y="1012"/>
                      </a:lnTo>
                      <a:lnTo>
                        <a:pt x="250" y="994"/>
                      </a:lnTo>
                      <a:lnTo>
                        <a:pt x="250" y="992"/>
                      </a:lnTo>
                      <a:lnTo>
                        <a:pt x="248" y="992"/>
                      </a:lnTo>
                      <a:lnTo>
                        <a:pt x="248" y="992"/>
                      </a:lnTo>
                      <a:lnTo>
                        <a:pt x="248" y="990"/>
                      </a:lnTo>
                      <a:lnTo>
                        <a:pt x="248" y="988"/>
                      </a:lnTo>
                      <a:lnTo>
                        <a:pt x="248" y="988"/>
                      </a:lnTo>
                      <a:lnTo>
                        <a:pt x="248" y="986"/>
                      </a:lnTo>
                      <a:lnTo>
                        <a:pt x="246" y="984"/>
                      </a:lnTo>
                      <a:lnTo>
                        <a:pt x="244" y="984"/>
                      </a:lnTo>
                      <a:lnTo>
                        <a:pt x="242" y="984"/>
                      </a:lnTo>
                      <a:lnTo>
                        <a:pt x="242" y="984"/>
                      </a:lnTo>
                      <a:lnTo>
                        <a:pt x="241" y="984"/>
                      </a:lnTo>
                      <a:lnTo>
                        <a:pt x="241" y="982"/>
                      </a:lnTo>
                      <a:lnTo>
                        <a:pt x="241" y="981"/>
                      </a:lnTo>
                      <a:lnTo>
                        <a:pt x="241" y="977"/>
                      </a:lnTo>
                      <a:lnTo>
                        <a:pt x="242" y="977"/>
                      </a:lnTo>
                      <a:lnTo>
                        <a:pt x="241" y="975"/>
                      </a:lnTo>
                      <a:lnTo>
                        <a:pt x="241" y="973"/>
                      </a:lnTo>
                      <a:lnTo>
                        <a:pt x="239" y="973"/>
                      </a:lnTo>
                      <a:lnTo>
                        <a:pt x="237" y="973"/>
                      </a:lnTo>
                      <a:lnTo>
                        <a:pt x="237" y="973"/>
                      </a:lnTo>
                      <a:lnTo>
                        <a:pt x="237" y="973"/>
                      </a:lnTo>
                      <a:lnTo>
                        <a:pt x="235" y="971"/>
                      </a:lnTo>
                      <a:lnTo>
                        <a:pt x="235" y="971"/>
                      </a:lnTo>
                      <a:lnTo>
                        <a:pt x="235" y="969"/>
                      </a:lnTo>
                      <a:lnTo>
                        <a:pt x="235" y="967"/>
                      </a:lnTo>
                      <a:lnTo>
                        <a:pt x="235" y="965"/>
                      </a:lnTo>
                      <a:lnTo>
                        <a:pt x="237" y="965"/>
                      </a:lnTo>
                      <a:lnTo>
                        <a:pt x="237" y="964"/>
                      </a:lnTo>
                      <a:lnTo>
                        <a:pt x="237" y="962"/>
                      </a:lnTo>
                      <a:lnTo>
                        <a:pt x="237" y="960"/>
                      </a:lnTo>
                      <a:lnTo>
                        <a:pt x="235" y="958"/>
                      </a:lnTo>
                      <a:lnTo>
                        <a:pt x="224" y="952"/>
                      </a:lnTo>
                      <a:lnTo>
                        <a:pt x="222" y="952"/>
                      </a:lnTo>
                      <a:lnTo>
                        <a:pt x="216" y="950"/>
                      </a:lnTo>
                      <a:lnTo>
                        <a:pt x="214" y="950"/>
                      </a:lnTo>
                      <a:lnTo>
                        <a:pt x="214" y="950"/>
                      </a:lnTo>
                      <a:lnTo>
                        <a:pt x="214" y="950"/>
                      </a:lnTo>
                      <a:lnTo>
                        <a:pt x="212" y="950"/>
                      </a:lnTo>
                      <a:lnTo>
                        <a:pt x="212" y="950"/>
                      </a:lnTo>
                      <a:lnTo>
                        <a:pt x="211" y="950"/>
                      </a:lnTo>
                      <a:lnTo>
                        <a:pt x="209" y="950"/>
                      </a:lnTo>
                      <a:lnTo>
                        <a:pt x="207" y="952"/>
                      </a:lnTo>
                      <a:lnTo>
                        <a:pt x="205" y="954"/>
                      </a:lnTo>
                      <a:lnTo>
                        <a:pt x="205" y="954"/>
                      </a:lnTo>
                      <a:lnTo>
                        <a:pt x="207" y="956"/>
                      </a:lnTo>
                      <a:lnTo>
                        <a:pt x="207" y="956"/>
                      </a:lnTo>
                      <a:lnTo>
                        <a:pt x="211" y="958"/>
                      </a:lnTo>
                      <a:lnTo>
                        <a:pt x="211" y="958"/>
                      </a:lnTo>
                      <a:lnTo>
                        <a:pt x="211" y="958"/>
                      </a:lnTo>
                      <a:lnTo>
                        <a:pt x="211" y="960"/>
                      </a:lnTo>
                      <a:lnTo>
                        <a:pt x="211" y="960"/>
                      </a:lnTo>
                      <a:lnTo>
                        <a:pt x="212" y="960"/>
                      </a:lnTo>
                      <a:lnTo>
                        <a:pt x="212" y="960"/>
                      </a:lnTo>
                      <a:lnTo>
                        <a:pt x="212" y="962"/>
                      </a:lnTo>
                      <a:lnTo>
                        <a:pt x="212" y="964"/>
                      </a:lnTo>
                      <a:lnTo>
                        <a:pt x="211" y="964"/>
                      </a:lnTo>
                      <a:lnTo>
                        <a:pt x="211" y="964"/>
                      </a:lnTo>
                      <a:lnTo>
                        <a:pt x="211" y="965"/>
                      </a:lnTo>
                      <a:lnTo>
                        <a:pt x="211" y="967"/>
                      </a:lnTo>
                      <a:lnTo>
                        <a:pt x="209" y="969"/>
                      </a:lnTo>
                      <a:lnTo>
                        <a:pt x="205" y="967"/>
                      </a:lnTo>
                      <a:lnTo>
                        <a:pt x="203" y="967"/>
                      </a:lnTo>
                      <a:lnTo>
                        <a:pt x="201" y="969"/>
                      </a:lnTo>
                      <a:lnTo>
                        <a:pt x="199" y="971"/>
                      </a:lnTo>
                      <a:lnTo>
                        <a:pt x="197" y="971"/>
                      </a:lnTo>
                      <a:lnTo>
                        <a:pt x="190" y="975"/>
                      </a:lnTo>
                      <a:lnTo>
                        <a:pt x="188" y="977"/>
                      </a:lnTo>
                      <a:lnTo>
                        <a:pt x="186" y="977"/>
                      </a:lnTo>
                      <a:lnTo>
                        <a:pt x="186" y="979"/>
                      </a:lnTo>
                      <a:lnTo>
                        <a:pt x="186" y="981"/>
                      </a:lnTo>
                      <a:lnTo>
                        <a:pt x="186" y="982"/>
                      </a:lnTo>
                      <a:lnTo>
                        <a:pt x="184" y="982"/>
                      </a:lnTo>
                      <a:lnTo>
                        <a:pt x="182" y="984"/>
                      </a:lnTo>
                      <a:lnTo>
                        <a:pt x="179" y="984"/>
                      </a:lnTo>
                      <a:lnTo>
                        <a:pt x="177" y="984"/>
                      </a:lnTo>
                      <a:lnTo>
                        <a:pt x="177" y="984"/>
                      </a:lnTo>
                      <a:lnTo>
                        <a:pt x="175" y="982"/>
                      </a:lnTo>
                      <a:lnTo>
                        <a:pt x="175" y="982"/>
                      </a:lnTo>
                      <a:lnTo>
                        <a:pt x="175" y="982"/>
                      </a:lnTo>
                      <a:lnTo>
                        <a:pt x="173" y="982"/>
                      </a:lnTo>
                      <a:lnTo>
                        <a:pt x="173" y="982"/>
                      </a:lnTo>
                      <a:lnTo>
                        <a:pt x="171" y="982"/>
                      </a:lnTo>
                      <a:lnTo>
                        <a:pt x="169" y="981"/>
                      </a:lnTo>
                      <a:lnTo>
                        <a:pt x="167" y="981"/>
                      </a:lnTo>
                      <a:lnTo>
                        <a:pt x="165" y="981"/>
                      </a:lnTo>
                      <a:lnTo>
                        <a:pt x="164" y="979"/>
                      </a:lnTo>
                      <a:lnTo>
                        <a:pt x="162" y="979"/>
                      </a:lnTo>
                      <a:lnTo>
                        <a:pt x="162" y="977"/>
                      </a:lnTo>
                      <a:lnTo>
                        <a:pt x="160" y="977"/>
                      </a:lnTo>
                      <a:lnTo>
                        <a:pt x="158" y="977"/>
                      </a:lnTo>
                      <a:lnTo>
                        <a:pt x="158" y="977"/>
                      </a:lnTo>
                      <a:lnTo>
                        <a:pt x="156" y="977"/>
                      </a:lnTo>
                      <a:lnTo>
                        <a:pt x="156" y="975"/>
                      </a:lnTo>
                      <a:lnTo>
                        <a:pt x="156" y="975"/>
                      </a:lnTo>
                      <a:lnTo>
                        <a:pt x="154" y="975"/>
                      </a:lnTo>
                      <a:lnTo>
                        <a:pt x="154" y="975"/>
                      </a:lnTo>
                      <a:lnTo>
                        <a:pt x="152" y="973"/>
                      </a:lnTo>
                      <a:lnTo>
                        <a:pt x="152" y="975"/>
                      </a:lnTo>
                      <a:lnTo>
                        <a:pt x="150" y="973"/>
                      </a:lnTo>
                      <a:lnTo>
                        <a:pt x="147" y="973"/>
                      </a:lnTo>
                      <a:lnTo>
                        <a:pt x="145" y="971"/>
                      </a:lnTo>
                      <a:lnTo>
                        <a:pt x="145" y="971"/>
                      </a:lnTo>
                      <a:lnTo>
                        <a:pt x="145" y="971"/>
                      </a:lnTo>
                      <a:lnTo>
                        <a:pt x="143" y="971"/>
                      </a:lnTo>
                      <a:lnTo>
                        <a:pt x="141" y="971"/>
                      </a:lnTo>
                      <a:lnTo>
                        <a:pt x="141" y="973"/>
                      </a:lnTo>
                      <a:lnTo>
                        <a:pt x="141" y="973"/>
                      </a:lnTo>
                      <a:lnTo>
                        <a:pt x="141" y="973"/>
                      </a:lnTo>
                      <a:lnTo>
                        <a:pt x="139" y="971"/>
                      </a:lnTo>
                      <a:lnTo>
                        <a:pt x="139" y="971"/>
                      </a:lnTo>
                      <a:lnTo>
                        <a:pt x="139" y="973"/>
                      </a:lnTo>
                      <a:lnTo>
                        <a:pt x="137" y="973"/>
                      </a:lnTo>
                      <a:lnTo>
                        <a:pt x="137" y="973"/>
                      </a:lnTo>
                      <a:lnTo>
                        <a:pt x="137" y="975"/>
                      </a:lnTo>
                      <a:lnTo>
                        <a:pt x="137" y="975"/>
                      </a:lnTo>
                      <a:lnTo>
                        <a:pt x="135" y="975"/>
                      </a:lnTo>
                      <a:lnTo>
                        <a:pt x="135" y="973"/>
                      </a:lnTo>
                      <a:lnTo>
                        <a:pt x="135" y="975"/>
                      </a:lnTo>
                      <a:lnTo>
                        <a:pt x="132" y="977"/>
                      </a:lnTo>
                      <a:lnTo>
                        <a:pt x="132" y="979"/>
                      </a:lnTo>
                      <a:lnTo>
                        <a:pt x="128" y="977"/>
                      </a:lnTo>
                      <a:lnTo>
                        <a:pt x="126" y="979"/>
                      </a:lnTo>
                      <a:lnTo>
                        <a:pt x="126" y="979"/>
                      </a:lnTo>
                      <a:lnTo>
                        <a:pt x="126" y="981"/>
                      </a:lnTo>
                      <a:lnTo>
                        <a:pt x="126" y="981"/>
                      </a:lnTo>
                      <a:lnTo>
                        <a:pt x="126" y="981"/>
                      </a:lnTo>
                      <a:lnTo>
                        <a:pt x="126" y="982"/>
                      </a:lnTo>
                      <a:lnTo>
                        <a:pt x="126" y="982"/>
                      </a:lnTo>
                      <a:lnTo>
                        <a:pt x="126" y="982"/>
                      </a:lnTo>
                      <a:lnTo>
                        <a:pt x="124" y="984"/>
                      </a:lnTo>
                      <a:lnTo>
                        <a:pt x="122" y="984"/>
                      </a:lnTo>
                      <a:lnTo>
                        <a:pt x="122" y="986"/>
                      </a:lnTo>
                      <a:lnTo>
                        <a:pt x="122" y="988"/>
                      </a:lnTo>
                      <a:lnTo>
                        <a:pt x="122" y="988"/>
                      </a:lnTo>
                      <a:lnTo>
                        <a:pt x="120" y="988"/>
                      </a:lnTo>
                      <a:lnTo>
                        <a:pt x="119" y="990"/>
                      </a:lnTo>
                      <a:lnTo>
                        <a:pt x="119" y="990"/>
                      </a:lnTo>
                      <a:lnTo>
                        <a:pt x="119" y="992"/>
                      </a:lnTo>
                      <a:lnTo>
                        <a:pt x="117" y="994"/>
                      </a:lnTo>
                      <a:lnTo>
                        <a:pt x="117" y="994"/>
                      </a:lnTo>
                      <a:lnTo>
                        <a:pt x="115" y="996"/>
                      </a:lnTo>
                      <a:lnTo>
                        <a:pt x="111" y="996"/>
                      </a:lnTo>
                      <a:lnTo>
                        <a:pt x="109" y="992"/>
                      </a:lnTo>
                      <a:lnTo>
                        <a:pt x="107" y="988"/>
                      </a:lnTo>
                      <a:lnTo>
                        <a:pt x="105" y="984"/>
                      </a:lnTo>
                      <a:lnTo>
                        <a:pt x="105" y="984"/>
                      </a:lnTo>
                      <a:lnTo>
                        <a:pt x="105" y="984"/>
                      </a:lnTo>
                      <a:lnTo>
                        <a:pt x="105" y="982"/>
                      </a:lnTo>
                      <a:lnTo>
                        <a:pt x="105" y="982"/>
                      </a:lnTo>
                      <a:lnTo>
                        <a:pt x="105" y="981"/>
                      </a:lnTo>
                      <a:lnTo>
                        <a:pt x="104" y="979"/>
                      </a:lnTo>
                      <a:lnTo>
                        <a:pt x="102" y="979"/>
                      </a:lnTo>
                      <a:lnTo>
                        <a:pt x="100" y="977"/>
                      </a:lnTo>
                      <a:lnTo>
                        <a:pt x="98" y="971"/>
                      </a:lnTo>
                      <a:lnTo>
                        <a:pt x="96" y="971"/>
                      </a:lnTo>
                      <a:lnTo>
                        <a:pt x="94" y="971"/>
                      </a:lnTo>
                      <a:lnTo>
                        <a:pt x="92" y="971"/>
                      </a:lnTo>
                      <a:lnTo>
                        <a:pt x="90" y="971"/>
                      </a:lnTo>
                      <a:lnTo>
                        <a:pt x="88" y="971"/>
                      </a:lnTo>
                      <a:lnTo>
                        <a:pt x="87" y="971"/>
                      </a:lnTo>
                      <a:lnTo>
                        <a:pt x="87" y="973"/>
                      </a:lnTo>
                      <a:lnTo>
                        <a:pt x="87" y="977"/>
                      </a:lnTo>
                      <a:lnTo>
                        <a:pt x="85" y="977"/>
                      </a:lnTo>
                      <a:lnTo>
                        <a:pt x="83" y="979"/>
                      </a:lnTo>
                      <a:lnTo>
                        <a:pt x="83" y="979"/>
                      </a:lnTo>
                      <a:lnTo>
                        <a:pt x="81" y="981"/>
                      </a:lnTo>
                      <a:lnTo>
                        <a:pt x="81" y="981"/>
                      </a:lnTo>
                      <a:lnTo>
                        <a:pt x="81" y="981"/>
                      </a:lnTo>
                      <a:lnTo>
                        <a:pt x="79" y="981"/>
                      </a:lnTo>
                      <a:lnTo>
                        <a:pt x="79" y="982"/>
                      </a:lnTo>
                      <a:lnTo>
                        <a:pt x="79" y="984"/>
                      </a:lnTo>
                      <a:lnTo>
                        <a:pt x="77" y="986"/>
                      </a:lnTo>
                      <a:lnTo>
                        <a:pt x="75" y="986"/>
                      </a:lnTo>
                      <a:lnTo>
                        <a:pt x="75" y="986"/>
                      </a:lnTo>
                      <a:lnTo>
                        <a:pt x="73" y="988"/>
                      </a:lnTo>
                      <a:lnTo>
                        <a:pt x="72" y="988"/>
                      </a:lnTo>
                      <a:lnTo>
                        <a:pt x="70" y="986"/>
                      </a:lnTo>
                      <a:lnTo>
                        <a:pt x="68" y="986"/>
                      </a:lnTo>
                      <a:lnTo>
                        <a:pt x="66" y="984"/>
                      </a:lnTo>
                      <a:lnTo>
                        <a:pt x="62" y="981"/>
                      </a:lnTo>
                      <a:lnTo>
                        <a:pt x="62" y="979"/>
                      </a:lnTo>
                      <a:lnTo>
                        <a:pt x="57" y="977"/>
                      </a:lnTo>
                      <a:lnTo>
                        <a:pt x="57" y="975"/>
                      </a:lnTo>
                      <a:lnTo>
                        <a:pt x="55" y="973"/>
                      </a:lnTo>
                      <a:lnTo>
                        <a:pt x="57" y="971"/>
                      </a:lnTo>
                      <a:lnTo>
                        <a:pt x="58" y="969"/>
                      </a:lnTo>
                      <a:lnTo>
                        <a:pt x="58" y="965"/>
                      </a:lnTo>
                      <a:lnTo>
                        <a:pt x="58" y="964"/>
                      </a:lnTo>
                      <a:lnTo>
                        <a:pt x="58" y="962"/>
                      </a:lnTo>
                      <a:lnTo>
                        <a:pt x="58" y="960"/>
                      </a:lnTo>
                      <a:lnTo>
                        <a:pt x="60" y="958"/>
                      </a:lnTo>
                      <a:lnTo>
                        <a:pt x="64" y="958"/>
                      </a:lnTo>
                      <a:lnTo>
                        <a:pt x="64" y="954"/>
                      </a:lnTo>
                      <a:lnTo>
                        <a:pt x="64" y="952"/>
                      </a:lnTo>
                      <a:lnTo>
                        <a:pt x="64" y="952"/>
                      </a:lnTo>
                      <a:lnTo>
                        <a:pt x="62" y="950"/>
                      </a:lnTo>
                      <a:lnTo>
                        <a:pt x="62" y="950"/>
                      </a:lnTo>
                      <a:lnTo>
                        <a:pt x="62" y="952"/>
                      </a:lnTo>
                      <a:lnTo>
                        <a:pt x="62" y="950"/>
                      </a:lnTo>
                      <a:lnTo>
                        <a:pt x="62" y="950"/>
                      </a:lnTo>
                      <a:lnTo>
                        <a:pt x="62" y="949"/>
                      </a:lnTo>
                      <a:lnTo>
                        <a:pt x="60" y="949"/>
                      </a:lnTo>
                      <a:lnTo>
                        <a:pt x="60" y="949"/>
                      </a:lnTo>
                      <a:lnTo>
                        <a:pt x="60" y="949"/>
                      </a:lnTo>
                      <a:lnTo>
                        <a:pt x="60" y="949"/>
                      </a:lnTo>
                      <a:lnTo>
                        <a:pt x="60" y="949"/>
                      </a:lnTo>
                      <a:lnTo>
                        <a:pt x="58" y="947"/>
                      </a:lnTo>
                      <a:lnTo>
                        <a:pt x="58" y="947"/>
                      </a:lnTo>
                      <a:lnTo>
                        <a:pt x="58" y="947"/>
                      </a:lnTo>
                      <a:lnTo>
                        <a:pt x="58" y="947"/>
                      </a:lnTo>
                      <a:lnTo>
                        <a:pt x="60" y="947"/>
                      </a:lnTo>
                      <a:lnTo>
                        <a:pt x="60" y="945"/>
                      </a:lnTo>
                      <a:lnTo>
                        <a:pt x="60" y="945"/>
                      </a:lnTo>
                      <a:lnTo>
                        <a:pt x="60" y="943"/>
                      </a:lnTo>
                      <a:lnTo>
                        <a:pt x="58" y="943"/>
                      </a:lnTo>
                      <a:lnTo>
                        <a:pt x="60" y="941"/>
                      </a:lnTo>
                      <a:lnTo>
                        <a:pt x="60" y="939"/>
                      </a:lnTo>
                      <a:lnTo>
                        <a:pt x="58" y="939"/>
                      </a:lnTo>
                      <a:lnTo>
                        <a:pt x="58" y="939"/>
                      </a:lnTo>
                      <a:lnTo>
                        <a:pt x="58" y="939"/>
                      </a:lnTo>
                      <a:lnTo>
                        <a:pt x="58" y="939"/>
                      </a:lnTo>
                      <a:lnTo>
                        <a:pt x="58" y="937"/>
                      </a:lnTo>
                      <a:lnTo>
                        <a:pt x="58" y="937"/>
                      </a:lnTo>
                      <a:lnTo>
                        <a:pt x="58" y="937"/>
                      </a:lnTo>
                      <a:lnTo>
                        <a:pt x="60" y="934"/>
                      </a:lnTo>
                      <a:lnTo>
                        <a:pt x="60" y="934"/>
                      </a:lnTo>
                      <a:lnTo>
                        <a:pt x="62" y="934"/>
                      </a:lnTo>
                      <a:lnTo>
                        <a:pt x="62" y="934"/>
                      </a:lnTo>
                      <a:lnTo>
                        <a:pt x="62" y="932"/>
                      </a:lnTo>
                      <a:lnTo>
                        <a:pt x="62" y="930"/>
                      </a:lnTo>
                      <a:lnTo>
                        <a:pt x="62" y="930"/>
                      </a:lnTo>
                      <a:lnTo>
                        <a:pt x="62" y="930"/>
                      </a:lnTo>
                      <a:lnTo>
                        <a:pt x="62" y="928"/>
                      </a:lnTo>
                      <a:lnTo>
                        <a:pt x="62" y="928"/>
                      </a:lnTo>
                      <a:lnTo>
                        <a:pt x="60" y="926"/>
                      </a:lnTo>
                      <a:lnTo>
                        <a:pt x="60" y="926"/>
                      </a:lnTo>
                      <a:lnTo>
                        <a:pt x="60" y="926"/>
                      </a:lnTo>
                      <a:lnTo>
                        <a:pt x="60" y="926"/>
                      </a:lnTo>
                      <a:lnTo>
                        <a:pt x="60" y="924"/>
                      </a:lnTo>
                      <a:lnTo>
                        <a:pt x="60" y="924"/>
                      </a:lnTo>
                      <a:lnTo>
                        <a:pt x="60" y="924"/>
                      </a:lnTo>
                      <a:lnTo>
                        <a:pt x="60" y="922"/>
                      </a:lnTo>
                      <a:lnTo>
                        <a:pt x="60" y="922"/>
                      </a:lnTo>
                      <a:lnTo>
                        <a:pt x="60" y="922"/>
                      </a:lnTo>
                      <a:lnTo>
                        <a:pt x="62" y="920"/>
                      </a:lnTo>
                      <a:lnTo>
                        <a:pt x="60" y="920"/>
                      </a:lnTo>
                      <a:lnTo>
                        <a:pt x="60" y="920"/>
                      </a:lnTo>
                      <a:lnTo>
                        <a:pt x="60" y="920"/>
                      </a:lnTo>
                      <a:lnTo>
                        <a:pt x="60" y="919"/>
                      </a:lnTo>
                      <a:lnTo>
                        <a:pt x="60" y="919"/>
                      </a:lnTo>
                      <a:lnTo>
                        <a:pt x="62" y="919"/>
                      </a:lnTo>
                      <a:lnTo>
                        <a:pt x="62" y="919"/>
                      </a:lnTo>
                      <a:lnTo>
                        <a:pt x="62" y="919"/>
                      </a:lnTo>
                      <a:lnTo>
                        <a:pt x="62" y="919"/>
                      </a:lnTo>
                      <a:lnTo>
                        <a:pt x="64" y="919"/>
                      </a:lnTo>
                      <a:lnTo>
                        <a:pt x="64" y="919"/>
                      </a:lnTo>
                      <a:lnTo>
                        <a:pt x="64" y="917"/>
                      </a:lnTo>
                      <a:lnTo>
                        <a:pt x="64" y="915"/>
                      </a:lnTo>
                      <a:lnTo>
                        <a:pt x="62" y="915"/>
                      </a:lnTo>
                      <a:lnTo>
                        <a:pt x="62" y="915"/>
                      </a:lnTo>
                      <a:lnTo>
                        <a:pt x="62" y="917"/>
                      </a:lnTo>
                      <a:lnTo>
                        <a:pt x="60" y="917"/>
                      </a:lnTo>
                      <a:lnTo>
                        <a:pt x="60" y="917"/>
                      </a:lnTo>
                      <a:lnTo>
                        <a:pt x="60" y="915"/>
                      </a:lnTo>
                      <a:lnTo>
                        <a:pt x="60" y="915"/>
                      </a:lnTo>
                      <a:lnTo>
                        <a:pt x="60" y="913"/>
                      </a:lnTo>
                      <a:lnTo>
                        <a:pt x="60" y="913"/>
                      </a:lnTo>
                      <a:lnTo>
                        <a:pt x="60" y="913"/>
                      </a:lnTo>
                      <a:lnTo>
                        <a:pt x="60" y="913"/>
                      </a:lnTo>
                      <a:lnTo>
                        <a:pt x="60" y="911"/>
                      </a:lnTo>
                      <a:lnTo>
                        <a:pt x="60" y="911"/>
                      </a:lnTo>
                      <a:lnTo>
                        <a:pt x="58" y="911"/>
                      </a:lnTo>
                      <a:lnTo>
                        <a:pt x="58" y="909"/>
                      </a:lnTo>
                      <a:lnTo>
                        <a:pt x="58" y="909"/>
                      </a:lnTo>
                      <a:lnTo>
                        <a:pt x="58" y="909"/>
                      </a:lnTo>
                      <a:lnTo>
                        <a:pt x="58" y="907"/>
                      </a:lnTo>
                      <a:lnTo>
                        <a:pt x="58" y="907"/>
                      </a:lnTo>
                      <a:lnTo>
                        <a:pt x="57" y="907"/>
                      </a:lnTo>
                      <a:lnTo>
                        <a:pt x="57" y="907"/>
                      </a:lnTo>
                      <a:lnTo>
                        <a:pt x="55" y="905"/>
                      </a:lnTo>
                      <a:lnTo>
                        <a:pt x="55" y="905"/>
                      </a:lnTo>
                      <a:lnTo>
                        <a:pt x="53" y="905"/>
                      </a:lnTo>
                      <a:lnTo>
                        <a:pt x="53" y="904"/>
                      </a:lnTo>
                      <a:lnTo>
                        <a:pt x="53" y="902"/>
                      </a:lnTo>
                      <a:lnTo>
                        <a:pt x="51" y="900"/>
                      </a:lnTo>
                      <a:lnTo>
                        <a:pt x="51" y="900"/>
                      </a:lnTo>
                      <a:lnTo>
                        <a:pt x="51" y="898"/>
                      </a:lnTo>
                      <a:lnTo>
                        <a:pt x="51" y="898"/>
                      </a:lnTo>
                      <a:lnTo>
                        <a:pt x="51" y="896"/>
                      </a:lnTo>
                      <a:lnTo>
                        <a:pt x="51" y="896"/>
                      </a:lnTo>
                      <a:lnTo>
                        <a:pt x="51" y="894"/>
                      </a:lnTo>
                      <a:lnTo>
                        <a:pt x="51" y="894"/>
                      </a:lnTo>
                      <a:lnTo>
                        <a:pt x="49" y="892"/>
                      </a:lnTo>
                      <a:lnTo>
                        <a:pt x="47" y="890"/>
                      </a:lnTo>
                      <a:lnTo>
                        <a:pt x="47" y="888"/>
                      </a:lnTo>
                      <a:lnTo>
                        <a:pt x="47" y="887"/>
                      </a:lnTo>
                      <a:lnTo>
                        <a:pt x="47" y="887"/>
                      </a:lnTo>
                      <a:lnTo>
                        <a:pt x="45" y="887"/>
                      </a:lnTo>
                      <a:lnTo>
                        <a:pt x="45" y="887"/>
                      </a:lnTo>
                      <a:lnTo>
                        <a:pt x="45" y="887"/>
                      </a:lnTo>
                      <a:lnTo>
                        <a:pt x="45" y="885"/>
                      </a:lnTo>
                      <a:lnTo>
                        <a:pt x="45" y="885"/>
                      </a:lnTo>
                      <a:lnTo>
                        <a:pt x="43" y="885"/>
                      </a:lnTo>
                      <a:lnTo>
                        <a:pt x="42" y="885"/>
                      </a:lnTo>
                      <a:lnTo>
                        <a:pt x="42" y="885"/>
                      </a:lnTo>
                      <a:lnTo>
                        <a:pt x="40" y="885"/>
                      </a:lnTo>
                      <a:lnTo>
                        <a:pt x="40" y="885"/>
                      </a:lnTo>
                      <a:lnTo>
                        <a:pt x="40" y="883"/>
                      </a:lnTo>
                      <a:lnTo>
                        <a:pt x="38" y="883"/>
                      </a:lnTo>
                      <a:lnTo>
                        <a:pt x="38" y="883"/>
                      </a:lnTo>
                      <a:lnTo>
                        <a:pt x="36" y="885"/>
                      </a:lnTo>
                      <a:lnTo>
                        <a:pt x="36" y="887"/>
                      </a:lnTo>
                      <a:lnTo>
                        <a:pt x="36" y="888"/>
                      </a:lnTo>
                      <a:lnTo>
                        <a:pt x="32" y="890"/>
                      </a:lnTo>
                      <a:lnTo>
                        <a:pt x="32" y="890"/>
                      </a:lnTo>
                      <a:lnTo>
                        <a:pt x="32" y="890"/>
                      </a:lnTo>
                      <a:lnTo>
                        <a:pt x="30" y="890"/>
                      </a:lnTo>
                      <a:lnTo>
                        <a:pt x="30" y="888"/>
                      </a:lnTo>
                      <a:lnTo>
                        <a:pt x="30" y="888"/>
                      </a:lnTo>
                      <a:lnTo>
                        <a:pt x="30" y="887"/>
                      </a:lnTo>
                      <a:lnTo>
                        <a:pt x="28" y="887"/>
                      </a:lnTo>
                      <a:lnTo>
                        <a:pt x="27" y="887"/>
                      </a:lnTo>
                      <a:lnTo>
                        <a:pt x="27" y="887"/>
                      </a:lnTo>
                      <a:lnTo>
                        <a:pt x="27" y="885"/>
                      </a:lnTo>
                      <a:lnTo>
                        <a:pt x="28" y="881"/>
                      </a:lnTo>
                      <a:lnTo>
                        <a:pt x="28" y="879"/>
                      </a:lnTo>
                      <a:lnTo>
                        <a:pt x="27" y="879"/>
                      </a:lnTo>
                      <a:lnTo>
                        <a:pt x="27" y="879"/>
                      </a:lnTo>
                      <a:lnTo>
                        <a:pt x="27" y="879"/>
                      </a:lnTo>
                      <a:lnTo>
                        <a:pt x="25" y="879"/>
                      </a:lnTo>
                      <a:lnTo>
                        <a:pt x="25" y="877"/>
                      </a:lnTo>
                      <a:lnTo>
                        <a:pt x="25" y="877"/>
                      </a:lnTo>
                      <a:lnTo>
                        <a:pt x="25" y="875"/>
                      </a:lnTo>
                      <a:lnTo>
                        <a:pt x="19" y="873"/>
                      </a:lnTo>
                      <a:lnTo>
                        <a:pt x="19" y="872"/>
                      </a:lnTo>
                      <a:lnTo>
                        <a:pt x="17" y="870"/>
                      </a:lnTo>
                      <a:lnTo>
                        <a:pt x="15" y="866"/>
                      </a:lnTo>
                      <a:lnTo>
                        <a:pt x="15" y="864"/>
                      </a:lnTo>
                      <a:lnTo>
                        <a:pt x="13" y="862"/>
                      </a:lnTo>
                      <a:lnTo>
                        <a:pt x="13" y="862"/>
                      </a:lnTo>
                      <a:lnTo>
                        <a:pt x="19" y="858"/>
                      </a:lnTo>
                      <a:lnTo>
                        <a:pt x="21" y="855"/>
                      </a:lnTo>
                      <a:lnTo>
                        <a:pt x="23" y="853"/>
                      </a:lnTo>
                      <a:lnTo>
                        <a:pt x="23" y="849"/>
                      </a:lnTo>
                      <a:lnTo>
                        <a:pt x="23" y="847"/>
                      </a:lnTo>
                      <a:lnTo>
                        <a:pt x="23" y="845"/>
                      </a:lnTo>
                      <a:lnTo>
                        <a:pt x="21" y="845"/>
                      </a:lnTo>
                      <a:lnTo>
                        <a:pt x="19" y="843"/>
                      </a:lnTo>
                      <a:lnTo>
                        <a:pt x="19" y="842"/>
                      </a:lnTo>
                      <a:lnTo>
                        <a:pt x="17" y="840"/>
                      </a:lnTo>
                      <a:lnTo>
                        <a:pt x="17" y="838"/>
                      </a:lnTo>
                      <a:lnTo>
                        <a:pt x="19" y="832"/>
                      </a:lnTo>
                      <a:lnTo>
                        <a:pt x="19" y="828"/>
                      </a:lnTo>
                      <a:lnTo>
                        <a:pt x="19" y="827"/>
                      </a:lnTo>
                      <a:lnTo>
                        <a:pt x="17" y="821"/>
                      </a:lnTo>
                      <a:lnTo>
                        <a:pt x="17" y="819"/>
                      </a:lnTo>
                      <a:lnTo>
                        <a:pt x="15" y="819"/>
                      </a:lnTo>
                      <a:lnTo>
                        <a:pt x="13" y="819"/>
                      </a:lnTo>
                      <a:lnTo>
                        <a:pt x="11" y="817"/>
                      </a:lnTo>
                      <a:lnTo>
                        <a:pt x="11" y="817"/>
                      </a:lnTo>
                      <a:lnTo>
                        <a:pt x="10" y="815"/>
                      </a:lnTo>
                      <a:lnTo>
                        <a:pt x="11" y="815"/>
                      </a:lnTo>
                      <a:lnTo>
                        <a:pt x="11" y="813"/>
                      </a:lnTo>
                      <a:lnTo>
                        <a:pt x="11" y="813"/>
                      </a:lnTo>
                      <a:lnTo>
                        <a:pt x="4" y="811"/>
                      </a:lnTo>
                      <a:lnTo>
                        <a:pt x="4" y="811"/>
                      </a:lnTo>
                      <a:lnTo>
                        <a:pt x="4" y="808"/>
                      </a:lnTo>
                      <a:lnTo>
                        <a:pt x="4" y="806"/>
                      </a:lnTo>
                      <a:lnTo>
                        <a:pt x="2" y="802"/>
                      </a:lnTo>
                      <a:lnTo>
                        <a:pt x="2" y="800"/>
                      </a:lnTo>
                      <a:lnTo>
                        <a:pt x="2" y="800"/>
                      </a:lnTo>
                      <a:lnTo>
                        <a:pt x="4" y="798"/>
                      </a:lnTo>
                      <a:lnTo>
                        <a:pt x="4" y="798"/>
                      </a:lnTo>
                      <a:lnTo>
                        <a:pt x="4" y="798"/>
                      </a:lnTo>
                      <a:lnTo>
                        <a:pt x="6" y="796"/>
                      </a:lnTo>
                      <a:lnTo>
                        <a:pt x="6" y="796"/>
                      </a:lnTo>
                      <a:lnTo>
                        <a:pt x="6" y="795"/>
                      </a:lnTo>
                      <a:lnTo>
                        <a:pt x="8" y="795"/>
                      </a:lnTo>
                      <a:lnTo>
                        <a:pt x="8" y="793"/>
                      </a:lnTo>
                      <a:lnTo>
                        <a:pt x="8" y="793"/>
                      </a:lnTo>
                      <a:lnTo>
                        <a:pt x="8" y="791"/>
                      </a:lnTo>
                      <a:lnTo>
                        <a:pt x="6" y="791"/>
                      </a:lnTo>
                      <a:lnTo>
                        <a:pt x="6" y="791"/>
                      </a:lnTo>
                      <a:lnTo>
                        <a:pt x="6" y="791"/>
                      </a:lnTo>
                      <a:lnTo>
                        <a:pt x="6" y="789"/>
                      </a:lnTo>
                      <a:lnTo>
                        <a:pt x="6" y="789"/>
                      </a:lnTo>
                      <a:lnTo>
                        <a:pt x="6" y="789"/>
                      </a:lnTo>
                      <a:lnTo>
                        <a:pt x="4" y="787"/>
                      </a:lnTo>
                      <a:lnTo>
                        <a:pt x="4" y="787"/>
                      </a:lnTo>
                      <a:lnTo>
                        <a:pt x="2" y="787"/>
                      </a:lnTo>
                      <a:lnTo>
                        <a:pt x="2" y="785"/>
                      </a:lnTo>
                      <a:lnTo>
                        <a:pt x="0" y="785"/>
                      </a:lnTo>
                      <a:lnTo>
                        <a:pt x="0" y="781"/>
                      </a:lnTo>
                      <a:lnTo>
                        <a:pt x="2" y="783"/>
                      </a:lnTo>
                      <a:lnTo>
                        <a:pt x="4" y="783"/>
                      </a:lnTo>
                      <a:lnTo>
                        <a:pt x="4" y="783"/>
                      </a:lnTo>
                      <a:lnTo>
                        <a:pt x="8" y="781"/>
                      </a:lnTo>
                      <a:lnTo>
                        <a:pt x="10" y="781"/>
                      </a:lnTo>
                      <a:lnTo>
                        <a:pt x="10" y="781"/>
                      </a:lnTo>
                      <a:lnTo>
                        <a:pt x="13" y="785"/>
                      </a:lnTo>
                      <a:lnTo>
                        <a:pt x="15" y="785"/>
                      </a:lnTo>
                      <a:lnTo>
                        <a:pt x="15" y="783"/>
                      </a:lnTo>
                      <a:lnTo>
                        <a:pt x="15" y="783"/>
                      </a:lnTo>
                      <a:lnTo>
                        <a:pt x="15" y="783"/>
                      </a:lnTo>
                      <a:lnTo>
                        <a:pt x="17" y="783"/>
                      </a:lnTo>
                      <a:lnTo>
                        <a:pt x="19" y="783"/>
                      </a:lnTo>
                      <a:lnTo>
                        <a:pt x="21" y="783"/>
                      </a:lnTo>
                      <a:lnTo>
                        <a:pt x="21" y="781"/>
                      </a:lnTo>
                      <a:lnTo>
                        <a:pt x="23" y="780"/>
                      </a:lnTo>
                      <a:lnTo>
                        <a:pt x="25" y="778"/>
                      </a:lnTo>
                      <a:lnTo>
                        <a:pt x="27" y="778"/>
                      </a:lnTo>
                      <a:lnTo>
                        <a:pt x="28" y="778"/>
                      </a:lnTo>
                      <a:lnTo>
                        <a:pt x="28" y="776"/>
                      </a:lnTo>
                      <a:lnTo>
                        <a:pt x="30" y="776"/>
                      </a:lnTo>
                      <a:lnTo>
                        <a:pt x="30" y="774"/>
                      </a:lnTo>
                      <a:lnTo>
                        <a:pt x="30" y="774"/>
                      </a:lnTo>
                      <a:lnTo>
                        <a:pt x="30" y="774"/>
                      </a:lnTo>
                      <a:lnTo>
                        <a:pt x="32" y="774"/>
                      </a:lnTo>
                      <a:lnTo>
                        <a:pt x="32" y="772"/>
                      </a:lnTo>
                      <a:lnTo>
                        <a:pt x="32" y="772"/>
                      </a:lnTo>
                      <a:lnTo>
                        <a:pt x="32" y="772"/>
                      </a:lnTo>
                      <a:lnTo>
                        <a:pt x="32" y="772"/>
                      </a:lnTo>
                      <a:lnTo>
                        <a:pt x="32" y="770"/>
                      </a:lnTo>
                      <a:lnTo>
                        <a:pt x="32" y="768"/>
                      </a:lnTo>
                      <a:lnTo>
                        <a:pt x="32" y="766"/>
                      </a:lnTo>
                      <a:lnTo>
                        <a:pt x="32" y="763"/>
                      </a:lnTo>
                      <a:lnTo>
                        <a:pt x="32" y="763"/>
                      </a:lnTo>
                      <a:lnTo>
                        <a:pt x="32" y="761"/>
                      </a:lnTo>
                      <a:lnTo>
                        <a:pt x="30" y="761"/>
                      </a:lnTo>
                      <a:lnTo>
                        <a:pt x="30" y="763"/>
                      </a:lnTo>
                      <a:lnTo>
                        <a:pt x="30" y="763"/>
                      </a:lnTo>
                      <a:lnTo>
                        <a:pt x="28" y="761"/>
                      </a:lnTo>
                      <a:lnTo>
                        <a:pt x="30" y="761"/>
                      </a:lnTo>
                      <a:lnTo>
                        <a:pt x="30" y="759"/>
                      </a:lnTo>
                      <a:lnTo>
                        <a:pt x="30" y="755"/>
                      </a:lnTo>
                      <a:lnTo>
                        <a:pt x="30" y="755"/>
                      </a:lnTo>
                      <a:lnTo>
                        <a:pt x="30" y="755"/>
                      </a:lnTo>
                      <a:lnTo>
                        <a:pt x="30" y="753"/>
                      </a:lnTo>
                      <a:lnTo>
                        <a:pt x="30" y="751"/>
                      </a:lnTo>
                      <a:lnTo>
                        <a:pt x="32" y="748"/>
                      </a:lnTo>
                      <a:lnTo>
                        <a:pt x="32" y="744"/>
                      </a:lnTo>
                      <a:lnTo>
                        <a:pt x="32" y="744"/>
                      </a:lnTo>
                      <a:lnTo>
                        <a:pt x="34" y="738"/>
                      </a:lnTo>
                      <a:lnTo>
                        <a:pt x="36" y="733"/>
                      </a:lnTo>
                      <a:lnTo>
                        <a:pt x="38" y="731"/>
                      </a:lnTo>
                      <a:lnTo>
                        <a:pt x="40" y="729"/>
                      </a:lnTo>
                      <a:lnTo>
                        <a:pt x="40" y="725"/>
                      </a:lnTo>
                      <a:lnTo>
                        <a:pt x="42" y="725"/>
                      </a:lnTo>
                      <a:lnTo>
                        <a:pt x="43" y="725"/>
                      </a:lnTo>
                      <a:lnTo>
                        <a:pt x="45" y="727"/>
                      </a:lnTo>
                      <a:lnTo>
                        <a:pt x="47" y="725"/>
                      </a:lnTo>
                      <a:lnTo>
                        <a:pt x="49" y="721"/>
                      </a:lnTo>
                      <a:lnTo>
                        <a:pt x="51" y="721"/>
                      </a:lnTo>
                      <a:lnTo>
                        <a:pt x="53" y="721"/>
                      </a:lnTo>
                      <a:lnTo>
                        <a:pt x="53" y="721"/>
                      </a:lnTo>
                      <a:lnTo>
                        <a:pt x="55" y="719"/>
                      </a:lnTo>
                      <a:lnTo>
                        <a:pt x="55" y="718"/>
                      </a:lnTo>
                      <a:lnTo>
                        <a:pt x="55" y="718"/>
                      </a:lnTo>
                      <a:lnTo>
                        <a:pt x="53" y="718"/>
                      </a:lnTo>
                      <a:lnTo>
                        <a:pt x="53" y="718"/>
                      </a:lnTo>
                      <a:lnTo>
                        <a:pt x="53" y="718"/>
                      </a:lnTo>
                      <a:lnTo>
                        <a:pt x="55" y="718"/>
                      </a:lnTo>
                      <a:lnTo>
                        <a:pt x="58" y="718"/>
                      </a:lnTo>
                      <a:lnTo>
                        <a:pt x="60" y="719"/>
                      </a:lnTo>
                      <a:lnTo>
                        <a:pt x="62" y="721"/>
                      </a:lnTo>
                      <a:lnTo>
                        <a:pt x="68" y="731"/>
                      </a:lnTo>
                      <a:lnTo>
                        <a:pt x="70" y="733"/>
                      </a:lnTo>
                      <a:lnTo>
                        <a:pt x="88" y="746"/>
                      </a:lnTo>
                      <a:lnTo>
                        <a:pt x="90" y="748"/>
                      </a:lnTo>
                      <a:lnTo>
                        <a:pt x="92" y="751"/>
                      </a:lnTo>
                      <a:lnTo>
                        <a:pt x="94" y="753"/>
                      </a:lnTo>
                      <a:lnTo>
                        <a:pt x="98" y="757"/>
                      </a:lnTo>
                      <a:lnTo>
                        <a:pt x="98" y="757"/>
                      </a:lnTo>
                      <a:lnTo>
                        <a:pt x="100" y="751"/>
                      </a:lnTo>
                      <a:lnTo>
                        <a:pt x="100" y="751"/>
                      </a:lnTo>
                      <a:lnTo>
                        <a:pt x="102" y="750"/>
                      </a:lnTo>
                      <a:lnTo>
                        <a:pt x="102" y="748"/>
                      </a:lnTo>
                      <a:lnTo>
                        <a:pt x="104" y="746"/>
                      </a:lnTo>
                      <a:lnTo>
                        <a:pt x="104" y="744"/>
                      </a:lnTo>
                      <a:lnTo>
                        <a:pt x="105" y="742"/>
                      </a:lnTo>
                      <a:lnTo>
                        <a:pt x="105" y="742"/>
                      </a:lnTo>
                      <a:lnTo>
                        <a:pt x="107" y="742"/>
                      </a:lnTo>
                      <a:lnTo>
                        <a:pt x="107" y="742"/>
                      </a:lnTo>
                      <a:lnTo>
                        <a:pt x="109" y="740"/>
                      </a:lnTo>
                      <a:lnTo>
                        <a:pt x="109" y="740"/>
                      </a:lnTo>
                      <a:lnTo>
                        <a:pt x="109" y="738"/>
                      </a:lnTo>
                      <a:lnTo>
                        <a:pt x="109" y="735"/>
                      </a:lnTo>
                      <a:lnTo>
                        <a:pt x="109" y="735"/>
                      </a:lnTo>
                      <a:lnTo>
                        <a:pt x="111" y="733"/>
                      </a:lnTo>
                      <a:lnTo>
                        <a:pt x="113" y="733"/>
                      </a:lnTo>
                      <a:lnTo>
                        <a:pt x="117" y="735"/>
                      </a:lnTo>
                      <a:lnTo>
                        <a:pt x="119" y="735"/>
                      </a:lnTo>
                      <a:lnTo>
                        <a:pt x="120" y="735"/>
                      </a:lnTo>
                      <a:lnTo>
                        <a:pt x="124" y="733"/>
                      </a:lnTo>
                      <a:lnTo>
                        <a:pt x="124" y="733"/>
                      </a:lnTo>
                      <a:lnTo>
                        <a:pt x="126" y="733"/>
                      </a:lnTo>
                      <a:lnTo>
                        <a:pt x="126" y="733"/>
                      </a:lnTo>
                      <a:lnTo>
                        <a:pt x="134" y="733"/>
                      </a:lnTo>
                      <a:lnTo>
                        <a:pt x="135" y="733"/>
                      </a:lnTo>
                      <a:lnTo>
                        <a:pt x="139" y="733"/>
                      </a:lnTo>
                      <a:lnTo>
                        <a:pt x="141" y="733"/>
                      </a:lnTo>
                      <a:lnTo>
                        <a:pt x="147" y="735"/>
                      </a:lnTo>
                      <a:lnTo>
                        <a:pt x="147" y="735"/>
                      </a:lnTo>
                      <a:lnTo>
                        <a:pt x="149" y="735"/>
                      </a:lnTo>
                      <a:lnTo>
                        <a:pt x="149" y="735"/>
                      </a:lnTo>
                      <a:lnTo>
                        <a:pt x="150" y="736"/>
                      </a:lnTo>
                      <a:lnTo>
                        <a:pt x="154" y="738"/>
                      </a:lnTo>
                      <a:lnTo>
                        <a:pt x="156" y="738"/>
                      </a:lnTo>
                      <a:lnTo>
                        <a:pt x="158" y="738"/>
                      </a:lnTo>
                      <a:lnTo>
                        <a:pt x="165" y="736"/>
                      </a:lnTo>
                      <a:lnTo>
                        <a:pt x="175" y="738"/>
                      </a:lnTo>
                      <a:lnTo>
                        <a:pt x="177" y="736"/>
                      </a:lnTo>
                      <a:lnTo>
                        <a:pt x="181" y="735"/>
                      </a:lnTo>
                      <a:lnTo>
                        <a:pt x="182" y="735"/>
                      </a:lnTo>
                      <a:lnTo>
                        <a:pt x="186" y="733"/>
                      </a:lnTo>
                      <a:lnTo>
                        <a:pt x="205" y="733"/>
                      </a:lnTo>
                      <a:lnTo>
                        <a:pt x="203" y="729"/>
                      </a:lnTo>
                      <a:lnTo>
                        <a:pt x="203" y="723"/>
                      </a:lnTo>
                      <a:lnTo>
                        <a:pt x="203" y="721"/>
                      </a:lnTo>
                      <a:lnTo>
                        <a:pt x="203" y="719"/>
                      </a:lnTo>
                      <a:lnTo>
                        <a:pt x="207" y="714"/>
                      </a:lnTo>
                      <a:lnTo>
                        <a:pt x="209" y="714"/>
                      </a:lnTo>
                      <a:lnTo>
                        <a:pt x="211" y="714"/>
                      </a:lnTo>
                      <a:lnTo>
                        <a:pt x="211" y="716"/>
                      </a:lnTo>
                      <a:lnTo>
                        <a:pt x="211" y="721"/>
                      </a:lnTo>
                      <a:lnTo>
                        <a:pt x="211" y="729"/>
                      </a:lnTo>
                      <a:lnTo>
                        <a:pt x="485" y="729"/>
                      </a:lnTo>
                      <a:lnTo>
                        <a:pt x="485" y="729"/>
                      </a:lnTo>
                      <a:lnTo>
                        <a:pt x="485" y="727"/>
                      </a:lnTo>
                      <a:lnTo>
                        <a:pt x="485" y="727"/>
                      </a:lnTo>
                      <a:lnTo>
                        <a:pt x="488" y="712"/>
                      </a:lnTo>
                      <a:lnTo>
                        <a:pt x="490" y="704"/>
                      </a:lnTo>
                      <a:lnTo>
                        <a:pt x="490" y="699"/>
                      </a:lnTo>
                      <a:lnTo>
                        <a:pt x="494" y="676"/>
                      </a:lnTo>
                      <a:lnTo>
                        <a:pt x="496" y="671"/>
                      </a:lnTo>
                      <a:lnTo>
                        <a:pt x="496" y="667"/>
                      </a:lnTo>
                      <a:lnTo>
                        <a:pt x="496" y="667"/>
                      </a:lnTo>
                      <a:lnTo>
                        <a:pt x="496" y="667"/>
                      </a:lnTo>
                      <a:lnTo>
                        <a:pt x="496" y="665"/>
                      </a:lnTo>
                      <a:lnTo>
                        <a:pt x="492" y="663"/>
                      </a:lnTo>
                      <a:lnTo>
                        <a:pt x="490" y="661"/>
                      </a:lnTo>
                      <a:lnTo>
                        <a:pt x="487" y="659"/>
                      </a:lnTo>
                      <a:lnTo>
                        <a:pt x="483" y="658"/>
                      </a:lnTo>
                      <a:lnTo>
                        <a:pt x="481" y="656"/>
                      </a:lnTo>
                      <a:lnTo>
                        <a:pt x="479" y="654"/>
                      </a:lnTo>
                      <a:lnTo>
                        <a:pt x="477" y="652"/>
                      </a:lnTo>
                      <a:lnTo>
                        <a:pt x="477" y="652"/>
                      </a:lnTo>
                      <a:lnTo>
                        <a:pt x="477" y="648"/>
                      </a:lnTo>
                      <a:lnTo>
                        <a:pt x="475" y="642"/>
                      </a:lnTo>
                      <a:lnTo>
                        <a:pt x="475" y="635"/>
                      </a:lnTo>
                      <a:lnTo>
                        <a:pt x="472" y="607"/>
                      </a:lnTo>
                      <a:lnTo>
                        <a:pt x="472" y="601"/>
                      </a:lnTo>
                      <a:lnTo>
                        <a:pt x="472" y="594"/>
                      </a:lnTo>
                      <a:lnTo>
                        <a:pt x="468" y="567"/>
                      </a:lnTo>
                      <a:lnTo>
                        <a:pt x="468" y="560"/>
                      </a:lnTo>
                      <a:lnTo>
                        <a:pt x="466" y="539"/>
                      </a:lnTo>
                      <a:lnTo>
                        <a:pt x="464" y="534"/>
                      </a:lnTo>
                      <a:lnTo>
                        <a:pt x="464" y="526"/>
                      </a:lnTo>
                      <a:lnTo>
                        <a:pt x="462" y="519"/>
                      </a:lnTo>
                      <a:lnTo>
                        <a:pt x="462" y="511"/>
                      </a:lnTo>
                      <a:lnTo>
                        <a:pt x="460" y="498"/>
                      </a:lnTo>
                      <a:lnTo>
                        <a:pt x="460" y="490"/>
                      </a:lnTo>
                      <a:lnTo>
                        <a:pt x="457" y="455"/>
                      </a:lnTo>
                      <a:lnTo>
                        <a:pt x="457" y="451"/>
                      </a:lnTo>
                      <a:lnTo>
                        <a:pt x="455" y="442"/>
                      </a:lnTo>
                      <a:lnTo>
                        <a:pt x="455" y="438"/>
                      </a:lnTo>
                      <a:lnTo>
                        <a:pt x="453" y="427"/>
                      </a:lnTo>
                      <a:lnTo>
                        <a:pt x="453" y="417"/>
                      </a:lnTo>
                      <a:lnTo>
                        <a:pt x="451" y="398"/>
                      </a:lnTo>
                      <a:lnTo>
                        <a:pt x="449" y="389"/>
                      </a:lnTo>
                      <a:lnTo>
                        <a:pt x="449" y="380"/>
                      </a:lnTo>
                      <a:lnTo>
                        <a:pt x="447" y="370"/>
                      </a:lnTo>
                      <a:lnTo>
                        <a:pt x="445" y="351"/>
                      </a:lnTo>
                      <a:lnTo>
                        <a:pt x="445" y="342"/>
                      </a:lnTo>
                      <a:lnTo>
                        <a:pt x="443" y="338"/>
                      </a:lnTo>
                      <a:lnTo>
                        <a:pt x="443" y="329"/>
                      </a:lnTo>
                      <a:lnTo>
                        <a:pt x="442" y="319"/>
                      </a:lnTo>
                      <a:lnTo>
                        <a:pt x="442" y="314"/>
                      </a:lnTo>
                      <a:lnTo>
                        <a:pt x="438" y="286"/>
                      </a:lnTo>
                      <a:lnTo>
                        <a:pt x="438" y="276"/>
                      </a:lnTo>
                      <a:lnTo>
                        <a:pt x="428" y="203"/>
                      </a:lnTo>
                      <a:lnTo>
                        <a:pt x="428" y="192"/>
                      </a:lnTo>
                      <a:lnTo>
                        <a:pt x="425" y="165"/>
                      </a:lnTo>
                      <a:lnTo>
                        <a:pt x="425" y="154"/>
                      </a:lnTo>
                      <a:lnTo>
                        <a:pt x="423" y="137"/>
                      </a:lnTo>
                      <a:lnTo>
                        <a:pt x="421" y="126"/>
                      </a:lnTo>
                      <a:lnTo>
                        <a:pt x="419" y="107"/>
                      </a:lnTo>
                      <a:lnTo>
                        <a:pt x="419" y="98"/>
                      </a:lnTo>
                      <a:lnTo>
                        <a:pt x="417" y="89"/>
                      </a:lnTo>
                      <a:lnTo>
                        <a:pt x="417" y="85"/>
                      </a:lnTo>
                      <a:lnTo>
                        <a:pt x="415" y="73"/>
                      </a:lnTo>
                      <a:lnTo>
                        <a:pt x="415" y="62"/>
                      </a:lnTo>
                      <a:lnTo>
                        <a:pt x="413" y="58"/>
                      </a:lnTo>
                      <a:lnTo>
                        <a:pt x="413" y="51"/>
                      </a:lnTo>
                      <a:lnTo>
                        <a:pt x="411" y="32"/>
                      </a:lnTo>
                      <a:lnTo>
                        <a:pt x="410" y="27"/>
                      </a:lnTo>
                      <a:lnTo>
                        <a:pt x="408" y="8"/>
                      </a:lnTo>
                      <a:lnTo>
                        <a:pt x="408" y="0"/>
                      </a:lnTo>
                      <a:lnTo>
                        <a:pt x="487" y="0"/>
                      </a:lnTo>
                      <a:lnTo>
                        <a:pt x="504" y="0"/>
                      </a:lnTo>
                      <a:lnTo>
                        <a:pt x="535" y="0"/>
                      </a:lnTo>
                      <a:lnTo>
                        <a:pt x="535" y="0"/>
                      </a:lnTo>
                      <a:lnTo>
                        <a:pt x="539" y="4"/>
                      </a:lnTo>
                      <a:lnTo>
                        <a:pt x="550" y="12"/>
                      </a:lnTo>
                      <a:lnTo>
                        <a:pt x="556" y="15"/>
                      </a:lnTo>
                      <a:lnTo>
                        <a:pt x="564" y="21"/>
                      </a:lnTo>
                      <a:lnTo>
                        <a:pt x="571" y="27"/>
                      </a:lnTo>
                      <a:lnTo>
                        <a:pt x="577" y="30"/>
                      </a:lnTo>
                      <a:lnTo>
                        <a:pt x="588" y="38"/>
                      </a:lnTo>
                      <a:lnTo>
                        <a:pt x="594" y="42"/>
                      </a:lnTo>
                      <a:lnTo>
                        <a:pt x="605" y="51"/>
                      </a:lnTo>
                      <a:lnTo>
                        <a:pt x="611" y="55"/>
                      </a:lnTo>
                      <a:lnTo>
                        <a:pt x="616" y="58"/>
                      </a:lnTo>
                      <a:lnTo>
                        <a:pt x="622" y="62"/>
                      </a:lnTo>
                      <a:lnTo>
                        <a:pt x="627" y="66"/>
                      </a:lnTo>
                      <a:lnTo>
                        <a:pt x="633" y="72"/>
                      </a:lnTo>
                      <a:lnTo>
                        <a:pt x="639" y="75"/>
                      </a:lnTo>
                      <a:lnTo>
                        <a:pt x="644" y="79"/>
                      </a:lnTo>
                      <a:lnTo>
                        <a:pt x="656" y="87"/>
                      </a:lnTo>
                      <a:lnTo>
                        <a:pt x="661" y="92"/>
                      </a:lnTo>
                      <a:lnTo>
                        <a:pt x="669" y="96"/>
                      </a:lnTo>
                      <a:lnTo>
                        <a:pt x="674" y="100"/>
                      </a:lnTo>
                      <a:lnTo>
                        <a:pt x="680" y="105"/>
                      </a:lnTo>
                      <a:lnTo>
                        <a:pt x="688" y="109"/>
                      </a:lnTo>
                      <a:lnTo>
                        <a:pt x="693" y="115"/>
                      </a:lnTo>
                      <a:lnTo>
                        <a:pt x="699" y="119"/>
                      </a:lnTo>
                      <a:lnTo>
                        <a:pt x="706" y="122"/>
                      </a:lnTo>
                      <a:lnTo>
                        <a:pt x="712" y="128"/>
                      </a:lnTo>
                      <a:lnTo>
                        <a:pt x="718" y="132"/>
                      </a:lnTo>
                      <a:lnTo>
                        <a:pt x="725" y="135"/>
                      </a:lnTo>
                      <a:lnTo>
                        <a:pt x="731" y="141"/>
                      </a:lnTo>
                      <a:lnTo>
                        <a:pt x="736" y="145"/>
                      </a:lnTo>
                      <a:lnTo>
                        <a:pt x="744" y="149"/>
                      </a:lnTo>
                      <a:lnTo>
                        <a:pt x="750" y="154"/>
                      </a:lnTo>
                      <a:lnTo>
                        <a:pt x="755" y="158"/>
                      </a:lnTo>
                      <a:lnTo>
                        <a:pt x="763" y="162"/>
                      </a:lnTo>
                      <a:lnTo>
                        <a:pt x="768" y="167"/>
                      </a:lnTo>
                      <a:lnTo>
                        <a:pt x="774" y="171"/>
                      </a:lnTo>
                      <a:lnTo>
                        <a:pt x="780" y="175"/>
                      </a:lnTo>
                      <a:lnTo>
                        <a:pt x="787" y="181"/>
                      </a:lnTo>
                      <a:lnTo>
                        <a:pt x="793" y="184"/>
                      </a:lnTo>
                      <a:lnTo>
                        <a:pt x="798" y="190"/>
                      </a:lnTo>
                      <a:lnTo>
                        <a:pt x="806" y="194"/>
                      </a:lnTo>
                      <a:lnTo>
                        <a:pt x="811" y="197"/>
                      </a:lnTo>
                      <a:lnTo>
                        <a:pt x="817" y="203"/>
                      </a:lnTo>
                      <a:lnTo>
                        <a:pt x="825" y="207"/>
                      </a:lnTo>
                      <a:lnTo>
                        <a:pt x="830" y="211"/>
                      </a:lnTo>
                      <a:lnTo>
                        <a:pt x="836" y="216"/>
                      </a:lnTo>
                      <a:lnTo>
                        <a:pt x="843" y="220"/>
                      </a:lnTo>
                      <a:lnTo>
                        <a:pt x="849" y="224"/>
                      </a:lnTo>
                      <a:lnTo>
                        <a:pt x="855" y="229"/>
                      </a:lnTo>
                      <a:lnTo>
                        <a:pt x="868" y="237"/>
                      </a:lnTo>
                      <a:lnTo>
                        <a:pt x="873" y="242"/>
                      </a:lnTo>
                      <a:lnTo>
                        <a:pt x="887" y="250"/>
                      </a:lnTo>
                      <a:lnTo>
                        <a:pt x="892" y="256"/>
                      </a:lnTo>
                      <a:lnTo>
                        <a:pt x="905" y="263"/>
                      </a:lnTo>
                      <a:lnTo>
                        <a:pt x="911" y="269"/>
                      </a:lnTo>
                      <a:lnTo>
                        <a:pt x="924" y="276"/>
                      </a:lnTo>
                      <a:lnTo>
                        <a:pt x="930" y="282"/>
                      </a:lnTo>
                      <a:lnTo>
                        <a:pt x="935" y="286"/>
                      </a:lnTo>
                      <a:lnTo>
                        <a:pt x="941" y="289"/>
                      </a:lnTo>
                      <a:lnTo>
                        <a:pt x="949" y="295"/>
                      </a:lnTo>
                      <a:lnTo>
                        <a:pt x="954" y="299"/>
                      </a:lnTo>
                      <a:lnTo>
                        <a:pt x="964" y="304"/>
                      </a:lnTo>
                      <a:lnTo>
                        <a:pt x="964" y="306"/>
                      </a:lnTo>
                      <a:lnTo>
                        <a:pt x="965" y="310"/>
                      </a:lnTo>
                      <a:lnTo>
                        <a:pt x="965" y="312"/>
                      </a:lnTo>
                      <a:lnTo>
                        <a:pt x="964" y="321"/>
                      </a:lnTo>
                      <a:lnTo>
                        <a:pt x="964" y="327"/>
                      </a:lnTo>
                      <a:lnTo>
                        <a:pt x="964" y="331"/>
                      </a:lnTo>
                      <a:lnTo>
                        <a:pt x="964" y="333"/>
                      </a:lnTo>
                      <a:lnTo>
                        <a:pt x="964" y="333"/>
                      </a:lnTo>
                      <a:lnTo>
                        <a:pt x="965" y="333"/>
                      </a:lnTo>
                      <a:lnTo>
                        <a:pt x="967" y="333"/>
                      </a:lnTo>
                      <a:lnTo>
                        <a:pt x="971" y="333"/>
                      </a:lnTo>
                      <a:lnTo>
                        <a:pt x="971" y="333"/>
                      </a:lnTo>
                      <a:lnTo>
                        <a:pt x="973" y="333"/>
                      </a:lnTo>
                      <a:lnTo>
                        <a:pt x="975" y="335"/>
                      </a:lnTo>
                      <a:lnTo>
                        <a:pt x="977" y="336"/>
                      </a:lnTo>
                      <a:lnTo>
                        <a:pt x="977" y="338"/>
                      </a:lnTo>
                      <a:lnTo>
                        <a:pt x="979" y="338"/>
                      </a:lnTo>
                      <a:lnTo>
                        <a:pt x="982" y="340"/>
                      </a:lnTo>
                      <a:lnTo>
                        <a:pt x="984" y="340"/>
                      </a:lnTo>
                      <a:lnTo>
                        <a:pt x="986" y="340"/>
                      </a:lnTo>
                      <a:lnTo>
                        <a:pt x="986" y="342"/>
                      </a:lnTo>
                      <a:lnTo>
                        <a:pt x="990" y="342"/>
                      </a:lnTo>
                      <a:lnTo>
                        <a:pt x="992" y="344"/>
                      </a:lnTo>
                      <a:lnTo>
                        <a:pt x="997" y="348"/>
                      </a:lnTo>
                      <a:lnTo>
                        <a:pt x="999" y="350"/>
                      </a:lnTo>
                      <a:lnTo>
                        <a:pt x="999" y="351"/>
                      </a:lnTo>
                      <a:lnTo>
                        <a:pt x="999" y="357"/>
                      </a:lnTo>
                      <a:lnTo>
                        <a:pt x="999" y="359"/>
                      </a:lnTo>
                      <a:lnTo>
                        <a:pt x="1009" y="366"/>
                      </a:lnTo>
                      <a:lnTo>
                        <a:pt x="1011" y="366"/>
                      </a:lnTo>
                      <a:lnTo>
                        <a:pt x="1011" y="366"/>
                      </a:lnTo>
                      <a:lnTo>
                        <a:pt x="1012" y="366"/>
                      </a:lnTo>
                      <a:lnTo>
                        <a:pt x="1014" y="366"/>
                      </a:lnTo>
                      <a:lnTo>
                        <a:pt x="1014" y="366"/>
                      </a:lnTo>
                      <a:lnTo>
                        <a:pt x="1016" y="368"/>
                      </a:lnTo>
                      <a:lnTo>
                        <a:pt x="1016" y="370"/>
                      </a:lnTo>
                      <a:lnTo>
                        <a:pt x="1016" y="372"/>
                      </a:lnTo>
                      <a:lnTo>
                        <a:pt x="1018" y="372"/>
                      </a:lnTo>
                      <a:lnTo>
                        <a:pt x="1018" y="370"/>
                      </a:lnTo>
                      <a:lnTo>
                        <a:pt x="1020" y="370"/>
                      </a:lnTo>
                      <a:lnTo>
                        <a:pt x="1020" y="370"/>
                      </a:lnTo>
                      <a:lnTo>
                        <a:pt x="1022" y="370"/>
                      </a:lnTo>
                      <a:lnTo>
                        <a:pt x="1024" y="370"/>
                      </a:lnTo>
                      <a:lnTo>
                        <a:pt x="1024" y="370"/>
                      </a:lnTo>
                      <a:lnTo>
                        <a:pt x="1027" y="372"/>
                      </a:lnTo>
                      <a:lnTo>
                        <a:pt x="1029" y="372"/>
                      </a:lnTo>
                      <a:lnTo>
                        <a:pt x="1031" y="372"/>
                      </a:lnTo>
                      <a:lnTo>
                        <a:pt x="1033" y="368"/>
                      </a:lnTo>
                      <a:lnTo>
                        <a:pt x="1035" y="368"/>
                      </a:lnTo>
                      <a:lnTo>
                        <a:pt x="1037" y="368"/>
                      </a:lnTo>
                      <a:lnTo>
                        <a:pt x="1039" y="368"/>
                      </a:lnTo>
                      <a:lnTo>
                        <a:pt x="1041" y="368"/>
                      </a:lnTo>
                      <a:lnTo>
                        <a:pt x="1044" y="372"/>
                      </a:lnTo>
                      <a:lnTo>
                        <a:pt x="1046" y="376"/>
                      </a:lnTo>
                      <a:lnTo>
                        <a:pt x="1050" y="378"/>
                      </a:lnTo>
                      <a:lnTo>
                        <a:pt x="1052" y="383"/>
                      </a:lnTo>
                      <a:lnTo>
                        <a:pt x="1054" y="385"/>
                      </a:lnTo>
                      <a:lnTo>
                        <a:pt x="1054" y="385"/>
                      </a:lnTo>
                      <a:lnTo>
                        <a:pt x="1056" y="385"/>
                      </a:lnTo>
                      <a:lnTo>
                        <a:pt x="1058" y="385"/>
                      </a:lnTo>
                      <a:lnTo>
                        <a:pt x="1059" y="387"/>
                      </a:lnTo>
                      <a:lnTo>
                        <a:pt x="1061" y="387"/>
                      </a:lnTo>
                      <a:lnTo>
                        <a:pt x="1061" y="387"/>
                      </a:lnTo>
                      <a:lnTo>
                        <a:pt x="1069" y="389"/>
                      </a:lnTo>
                      <a:lnTo>
                        <a:pt x="1073" y="389"/>
                      </a:lnTo>
                      <a:lnTo>
                        <a:pt x="1091" y="393"/>
                      </a:lnTo>
                      <a:lnTo>
                        <a:pt x="1101" y="398"/>
                      </a:lnTo>
                      <a:lnTo>
                        <a:pt x="1104" y="400"/>
                      </a:lnTo>
                      <a:lnTo>
                        <a:pt x="1106" y="402"/>
                      </a:lnTo>
                      <a:lnTo>
                        <a:pt x="1108" y="402"/>
                      </a:lnTo>
                      <a:lnTo>
                        <a:pt x="1110" y="402"/>
                      </a:lnTo>
                      <a:lnTo>
                        <a:pt x="1112" y="404"/>
                      </a:lnTo>
                      <a:lnTo>
                        <a:pt x="1112" y="404"/>
                      </a:lnTo>
                      <a:lnTo>
                        <a:pt x="1110" y="421"/>
                      </a:lnTo>
                      <a:lnTo>
                        <a:pt x="1110" y="423"/>
                      </a:lnTo>
                      <a:lnTo>
                        <a:pt x="1112" y="427"/>
                      </a:lnTo>
                      <a:lnTo>
                        <a:pt x="1112" y="427"/>
                      </a:lnTo>
                      <a:lnTo>
                        <a:pt x="1112" y="427"/>
                      </a:lnTo>
                      <a:lnTo>
                        <a:pt x="1112" y="427"/>
                      </a:lnTo>
                      <a:lnTo>
                        <a:pt x="1112" y="427"/>
                      </a:lnTo>
                      <a:lnTo>
                        <a:pt x="1112" y="428"/>
                      </a:lnTo>
                      <a:lnTo>
                        <a:pt x="1112" y="430"/>
                      </a:lnTo>
                      <a:lnTo>
                        <a:pt x="1112" y="430"/>
                      </a:lnTo>
                      <a:lnTo>
                        <a:pt x="1112" y="432"/>
                      </a:lnTo>
                      <a:lnTo>
                        <a:pt x="1114" y="432"/>
                      </a:lnTo>
                      <a:lnTo>
                        <a:pt x="1114" y="434"/>
                      </a:lnTo>
                      <a:lnTo>
                        <a:pt x="1114" y="436"/>
                      </a:lnTo>
                      <a:lnTo>
                        <a:pt x="1114" y="438"/>
                      </a:lnTo>
                      <a:lnTo>
                        <a:pt x="1112" y="438"/>
                      </a:lnTo>
                      <a:lnTo>
                        <a:pt x="1110" y="440"/>
                      </a:lnTo>
                      <a:lnTo>
                        <a:pt x="1110" y="440"/>
                      </a:lnTo>
                      <a:lnTo>
                        <a:pt x="1110" y="442"/>
                      </a:lnTo>
                      <a:lnTo>
                        <a:pt x="1108" y="445"/>
                      </a:lnTo>
                      <a:lnTo>
                        <a:pt x="1108" y="445"/>
                      </a:lnTo>
                      <a:lnTo>
                        <a:pt x="1106" y="447"/>
                      </a:lnTo>
                      <a:lnTo>
                        <a:pt x="1106" y="449"/>
                      </a:lnTo>
                      <a:lnTo>
                        <a:pt x="1106" y="449"/>
                      </a:lnTo>
                      <a:lnTo>
                        <a:pt x="1104" y="451"/>
                      </a:lnTo>
                      <a:lnTo>
                        <a:pt x="1104" y="453"/>
                      </a:lnTo>
                      <a:lnTo>
                        <a:pt x="1103" y="453"/>
                      </a:lnTo>
                      <a:lnTo>
                        <a:pt x="1103" y="455"/>
                      </a:lnTo>
                      <a:lnTo>
                        <a:pt x="1104" y="457"/>
                      </a:lnTo>
                      <a:lnTo>
                        <a:pt x="1106" y="458"/>
                      </a:lnTo>
                      <a:lnTo>
                        <a:pt x="1106" y="458"/>
                      </a:lnTo>
                      <a:lnTo>
                        <a:pt x="1108" y="460"/>
                      </a:lnTo>
                      <a:lnTo>
                        <a:pt x="1112" y="460"/>
                      </a:lnTo>
                      <a:lnTo>
                        <a:pt x="1116" y="466"/>
                      </a:lnTo>
                      <a:lnTo>
                        <a:pt x="1118" y="466"/>
                      </a:lnTo>
                      <a:lnTo>
                        <a:pt x="1119" y="466"/>
                      </a:lnTo>
                      <a:lnTo>
                        <a:pt x="1119" y="468"/>
                      </a:lnTo>
                      <a:lnTo>
                        <a:pt x="1121" y="468"/>
                      </a:lnTo>
                      <a:lnTo>
                        <a:pt x="1127" y="466"/>
                      </a:lnTo>
                      <a:lnTo>
                        <a:pt x="1134" y="464"/>
                      </a:lnTo>
                      <a:lnTo>
                        <a:pt x="1148" y="462"/>
                      </a:lnTo>
                      <a:lnTo>
                        <a:pt x="1159" y="458"/>
                      </a:lnTo>
                      <a:lnTo>
                        <a:pt x="1172" y="457"/>
                      </a:lnTo>
                      <a:lnTo>
                        <a:pt x="1183" y="45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85">
                  <a:extLst>
                    <a:ext uri="{FF2B5EF4-FFF2-40B4-BE49-F238E27FC236}">
                      <a16:creationId xmlns:a16="http://schemas.microsoft.com/office/drawing/2014/main" id="{0DD00FBE-119E-450D-8745-5590FE1268E9}"/>
                    </a:ext>
                  </a:extLst>
                </p:cNvPr>
                <p:cNvSpPr>
                  <a:spLocks noEditPoints="1"/>
                </p:cNvSpPr>
                <p:nvPr/>
              </p:nvSpPr>
              <p:spPr bwMode="auto">
                <a:xfrm>
                  <a:off x="211138" y="815975"/>
                  <a:ext cx="698500" cy="768350"/>
                </a:xfrm>
                <a:custGeom>
                  <a:avLst/>
                  <a:gdLst>
                    <a:gd name="T0" fmla="*/ 47 w 880"/>
                    <a:gd name="T1" fmla="*/ 590 h 967"/>
                    <a:gd name="T2" fmla="*/ 788 w 880"/>
                    <a:gd name="T3" fmla="*/ 520 h 967"/>
                    <a:gd name="T4" fmla="*/ 805 w 880"/>
                    <a:gd name="T5" fmla="*/ 680 h 967"/>
                    <a:gd name="T6" fmla="*/ 822 w 880"/>
                    <a:gd name="T7" fmla="*/ 834 h 967"/>
                    <a:gd name="T8" fmla="*/ 835 w 880"/>
                    <a:gd name="T9" fmla="*/ 881 h 967"/>
                    <a:gd name="T10" fmla="*/ 548 w 880"/>
                    <a:gd name="T11" fmla="*/ 903 h 967"/>
                    <a:gd name="T12" fmla="*/ 494 w 880"/>
                    <a:gd name="T13" fmla="*/ 917 h 967"/>
                    <a:gd name="T14" fmla="*/ 462 w 880"/>
                    <a:gd name="T15" fmla="*/ 917 h 967"/>
                    <a:gd name="T16" fmla="*/ 447 w 880"/>
                    <a:gd name="T17" fmla="*/ 930 h 967"/>
                    <a:gd name="T18" fmla="*/ 403 w 880"/>
                    <a:gd name="T19" fmla="*/ 900 h 967"/>
                    <a:gd name="T20" fmla="*/ 388 w 880"/>
                    <a:gd name="T21" fmla="*/ 907 h 967"/>
                    <a:gd name="T22" fmla="*/ 375 w 880"/>
                    <a:gd name="T23" fmla="*/ 937 h 967"/>
                    <a:gd name="T24" fmla="*/ 377 w 880"/>
                    <a:gd name="T25" fmla="*/ 954 h 967"/>
                    <a:gd name="T26" fmla="*/ 366 w 880"/>
                    <a:gd name="T27" fmla="*/ 965 h 967"/>
                    <a:gd name="T28" fmla="*/ 345 w 880"/>
                    <a:gd name="T29" fmla="*/ 963 h 967"/>
                    <a:gd name="T30" fmla="*/ 321 w 880"/>
                    <a:gd name="T31" fmla="*/ 941 h 967"/>
                    <a:gd name="T32" fmla="*/ 308 w 880"/>
                    <a:gd name="T33" fmla="*/ 932 h 967"/>
                    <a:gd name="T34" fmla="*/ 304 w 880"/>
                    <a:gd name="T35" fmla="*/ 926 h 967"/>
                    <a:gd name="T36" fmla="*/ 295 w 880"/>
                    <a:gd name="T37" fmla="*/ 909 h 967"/>
                    <a:gd name="T38" fmla="*/ 285 w 880"/>
                    <a:gd name="T39" fmla="*/ 903 h 967"/>
                    <a:gd name="T40" fmla="*/ 276 w 880"/>
                    <a:gd name="T41" fmla="*/ 896 h 967"/>
                    <a:gd name="T42" fmla="*/ 270 w 880"/>
                    <a:gd name="T43" fmla="*/ 883 h 967"/>
                    <a:gd name="T44" fmla="*/ 264 w 880"/>
                    <a:gd name="T45" fmla="*/ 868 h 967"/>
                    <a:gd name="T46" fmla="*/ 255 w 880"/>
                    <a:gd name="T47" fmla="*/ 862 h 967"/>
                    <a:gd name="T48" fmla="*/ 242 w 880"/>
                    <a:gd name="T49" fmla="*/ 862 h 967"/>
                    <a:gd name="T50" fmla="*/ 233 w 880"/>
                    <a:gd name="T51" fmla="*/ 864 h 967"/>
                    <a:gd name="T52" fmla="*/ 223 w 880"/>
                    <a:gd name="T53" fmla="*/ 853 h 967"/>
                    <a:gd name="T54" fmla="*/ 208 w 880"/>
                    <a:gd name="T55" fmla="*/ 836 h 967"/>
                    <a:gd name="T56" fmla="*/ 197 w 880"/>
                    <a:gd name="T57" fmla="*/ 826 h 967"/>
                    <a:gd name="T58" fmla="*/ 174 w 880"/>
                    <a:gd name="T59" fmla="*/ 824 h 967"/>
                    <a:gd name="T60" fmla="*/ 148 w 880"/>
                    <a:gd name="T61" fmla="*/ 823 h 967"/>
                    <a:gd name="T62" fmla="*/ 142 w 880"/>
                    <a:gd name="T63" fmla="*/ 828 h 967"/>
                    <a:gd name="T64" fmla="*/ 116 w 880"/>
                    <a:gd name="T65" fmla="*/ 830 h 967"/>
                    <a:gd name="T66" fmla="*/ 97 w 880"/>
                    <a:gd name="T67" fmla="*/ 836 h 967"/>
                    <a:gd name="T68" fmla="*/ 77 w 880"/>
                    <a:gd name="T69" fmla="*/ 836 h 967"/>
                    <a:gd name="T70" fmla="*/ 58 w 880"/>
                    <a:gd name="T71" fmla="*/ 834 h 967"/>
                    <a:gd name="T72" fmla="*/ 43 w 880"/>
                    <a:gd name="T73" fmla="*/ 868 h 967"/>
                    <a:gd name="T74" fmla="*/ 43 w 880"/>
                    <a:gd name="T75" fmla="*/ 838 h 967"/>
                    <a:gd name="T76" fmla="*/ 75 w 880"/>
                    <a:gd name="T77" fmla="*/ 738 h 967"/>
                    <a:gd name="T78" fmla="*/ 52 w 880"/>
                    <a:gd name="T79" fmla="*/ 631 h 967"/>
                    <a:gd name="T80" fmla="*/ 39 w 880"/>
                    <a:gd name="T81" fmla="*/ 618 h 967"/>
                    <a:gd name="T82" fmla="*/ 56 w 880"/>
                    <a:gd name="T83" fmla="*/ 607 h 967"/>
                    <a:gd name="T84" fmla="*/ 45 w 880"/>
                    <a:gd name="T85" fmla="*/ 616 h 967"/>
                    <a:gd name="T86" fmla="*/ 58 w 880"/>
                    <a:gd name="T87" fmla="*/ 594 h 967"/>
                    <a:gd name="T88" fmla="*/ 60 w 880"/>
                    <a:gd name="T89" fmla="*/ 582 h 967"/>
                    <a:gd name="T90" fmla="*/ 54 w 880"/>
                    <a:gd name="T91" fmla="*/ 578 h 967"/>
                    <a:gd name="T92" fmla="*/ 64 w 880"/>
                    <a:gd name="T93" fmla="*/ 554 h 967"/>
                    <a:gd name="T94" fmla="*/ 52 w 880"/>
                    <a:gd name="T95" fmla="*/ 537 h 967"/>
                    <a:gd name="T96" fmla="*/ 43 w 880"/>
                    <a:gd name="T97" fmla="*/ 520 h 967"/>
                    <a:gd name="T98" fmla="*/ 37 w 880"/>
                    <a:gd name="T99" fmla="*/ 526 h 967"/>
                    <a:gd name="T100" fmla="*/ 30 w 880"/>
                    <a:gd name="T101" fmla="*/ 517 h 967"/>
                    <a:gd name="T102" fmla="*/ 20 w 880"/>
                    <a:gd name="T103" fmla="*/ 500 h 967"/>
                    <a:gd name="T104" fmla="*/ 11 w 880"/>
                    <a:gd name="T105" fmla="*/ 483 h 967"/>
                    <a:gd name="T106" fmla="*/ 2 w 880"/>
                    <a:gd name="T107" fmla="*/ 501 h 967"/>
                    <a:gd name="T108" fmla="*/ 7 w 880"/>
                    <a:gd name="T109" fmla="*/ 470 h 967"/>
                    <a:gd name="T110" fmla="*/ 308 w 880"/>
                    <a:gd name="T111" fmla="*/ 327 h 967"/>
                    <a:gd name="T112" fmla="*/ 602 w 880"/>
                    <a:gd name="T113" fmla="*/ 32 h 967"/>
                    <a:gd name="T114" fmla="*/ 830 w 880"/>
                    <a:gd name="T115" fmla="*/ 148 h 967"/>
                    <a:gd name="T116" fmla="*/ 760 w 880"/>
                    <a:gd name="T117" fmla="*/ 255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0" h="967">
                      <a:moveTo>
                        <a:pt x="52" y="582"/>
                      </a:moveTo>
                      <a:lnTo>
                        <a:pt x="50" y="592"/>
                      </a:lnTo>
                      <a:lnTo>
                        <a:pt x="49" y="597"/>
                      </a:lnTo>
                      <a:lnTo>
                        <a:pt x="47" y="601"/>
                      </a:lnTo>
                      <a:lnTo>
                        <a:pt x="45" y="599"/>
                      </a:lnTo>
                      <a:lnTo>
                        <a:pt x="45" y="599"/>
                      </a:lnTo>
                      <a:lnTo>
                        <a:pt x="45" y="599"/>
                      </a:lnTo>
                      <a:lnTo>
                        <a:pt x="45" y="597"/>
                      </a:lnTo>
                      <a:lnTo>
                        <a:pt x="45" y="597"/>
                      </a:lnTo>
                      <a:lnTo>
                        <a:pt x="45" y="597"/>
                      </a:lnTo>
                      <a:lnTo>
                        <a:pt x="45" y="595"/>
                      </a:lnTo>
                      <a:lnTo>
                        <a:pt x="45" y="594"/>
                      </a:lnTo>
                      <a:lnTo>
                        <a:pt x="47" y="590"/>
                      </a:lnTo>
                      <a:lnTo>
                        <a:pt x="47" y="590"/>
                      </a:lnTo>
                      <a:lnTo>
                        <a:pt x="47" y="588"/>
                      </a:lnTo>
                      <a:lnTo>
                        <a:pt x="47" y="588"/>
                      </a:lnTo>
                      <a:lnTo>
                        <a:pt x="47" y="586"/>
                      </a:lnTo>
                      <a:lnTo>
                        <a:pt x="49" y="584"/>
                      </a:lnTo>
                      <a:lnTo>
                        <a:pt x="49" y="584"/>
                      </a:lnTo>
                      <a:lnTo>
                        <a:pt x="50" y="586"/>
                      </a:lnTo>
                      <a:lnTo>
                        <a:pt x="52" y="582"/>
                      </a:lnTo>
                      <a:lnTo>
                        <a:pt x="52" y="580"/>
                      </a:lnTo>
                      <a:lnTo>
                        <a:pt x="52" y="582"/>
                      </a:lnTo>
                      <a:close/>
                      <a:moveTo>
                        <a:pt x="785" y="477"/>
                      </a:moveTo>
                      <a:lnTo>
                        <a:pt x="787" y="496"/>
                      </a:lnTo>
                      <a:lnTo>
                        <a:pt x="787" y="501"/>
                      </a:lnTo>
                      <a:lnTo>
                        <a:pt x="788" y="511"/>
                      </a:lnTo>
                      <a:lnTo>
                        <a:pt x="788" y="520"/>
                      </a:lnTo>
                      <a:lnTo>
                        <a:pt x="790" y="524"/>
                      </a:lnTo>
                      <a:lnTo>
                        <a:pt x="790" y="533"/>
                      </a:lnTo>
                      <a:lnTo>
                        <a:pt x="792" y="552"/>
                      </a:lnTo>
                      <a:lnTo>
                        <a:pt x="794" y="562"/>
                      </a:lnTo>
                      <a:lnTo>
                        <a:pt x="794" y="571"/>
                      </a:lnTo>
                      <a:lnTo>
                        <a:pt x="796" y="580"/>
                      </a:lnTo>
                      <a:lnTo>
                        <a:pt x="798" y="599"/>
                      </a:lnTo>
                      <a:lnTo>
                        <a:pt x="798" y="609"/>
                      </a:lnTo>
                      <a:lnTo>
                        <a:pt x="800" y="620"/>
                      </a:lnTo>
                      <a:lnTo>
                        <a:pt x="800" y="624"/>
                      </a:lnTo>
                      <a:lnTo>
                        <a:pt x="802" y="633"/>
                      </a:lnTo>
                      <a:lnTo>
                        <a:pt x="802" y="637"/>
                      </a:lnTo>
                      <a:lnTo>
                        <a:pt x="805" y="672"/>
                      </a:lnTo>
                      <a:lnTo>
                        <a:pt x="805" y="680"/>
                      </a:lnTo>
                      <a:lnTo>
                        <a:pt x="807" y="693"/>
                      </a:lnTo>
                      <a:lnTo>
                        <a:pt x="807" y="701"/>
                      </a:lnTo>
                      <a:lnTo>
                        <a:pt x="809" y="708"/>
                      </a:lnTo>
                      <a:lnTo>
                        <a:pt x="809" y="716"/>
                      </a:lnTo>
                      <a:lnTo>
                        <a:pt x="811" y="721"/>
                      </a:lnTo>
                      <a:lnTo>
                        <a:pt x="813" y="742"/>
                      </a:lnTo>
                      <a:lnTo>
                        <a:pt x="813" y="749"/>
                      </a:lnTo>
                      <a:lnTo>
                        <a:pt x="817" y="776"/>
                      </a:lnTo>
                      <a:lnTo>
                        <a:pt x="817" y="783"/>
                      </a:lnTo>
                      <a:lnTo>
                        <a:pt x="817" y="789"/>
                      </a:lnTo>
                      <a:lnTo>
                        <a:pt x="820" y="817"/>
                      </a:lnTo>
                      <a:lnTo>
                        <a:pt x="820" y="824"/>
                      </a:lnTo>
                      <a:lnTo>
                        <a:pt x="822" y="830"/>
                      </a:lnTo>
                      <a:lnTo>
                        <a:pt x="822" y="834"/>
                      </a:lnTo>
                      <a:lnTo>
                        <a:pt x="822" y="834"/>
                      </a:lnTo>
                      <a:lnTo>
                        <a:pt x="824" y="836"/>
                      </a:lnTo>
                      <a:lnTo>
                        <a:pt x="826" y="838"/>
                      </a:lnTo>
                      <a:lnTo>
                        <a:pt x="828" y="840"/>
                      </a:lnTo>
                      <a:lnTo>
                        <a:pt x="832" y="841"/>
                      </a:lnTo>
                      <a:lnTo>
                        <a:pt x="835" y="843"/>
                      </a:lnTo>
                      <a:lnTo>
                        <a:pt x="837" y="845"/>
                      </a:lnTo>
                      <a:lnTo>
                        <a:pt x="841" y="847"/>
                      </a:lnTo>
                      <a:lnTo>
                        <a:pt x="841" y="849"/>
                      </a:lnTo>
                      <a:lnTo>
                        <a:pt x="841" y="849"/>
                      </a:lnTo>
                      <a:lnTo>
                        <a:pt x="841" y="849"/>
                      </a:lnTo>
                      <a:lnTo>
                        <a:pt x="841" y="853"/>
                      </a:lnTo>
                      <a:lnTo>
                        <a:pt x="839" y="858"/>
                      </a:lnTo>
                      <a:lnTo>
                        <a:pt x="835" y="881"/>
                      </a:lnTo>
                      <a:lnTo>
                        <a:pt x="835" y="886"/>
                      </a:lnTo>
                      <a:lnTo>
                        <a:pt x="833" y="894"/>
                      </a:lnTo>
                      <a:lnTo>
                        <a:pt x="830" y="909"/>
                      </a:lnTo>
                      <a:lnTo>
                        <a:pt x="830" y="909"/>
                      </a:lnTo>
                      <a:lnTo>
                        <a:pt x="830" y="911"/>
                      </a:lnTo>
                      <a:lnTo>
                        <a:pt x="830" y="911"/>
                      </a:lnTo>
                      <a:lnTo>
                        <a:pt x="556" y="911"/>
                      </a:lnTo>
                      <a:lnTo>
                        <a:pt x="556" y="903"/>
                      </a:lnTo>
                      <a:lnTo>
                        <a:pt x="556" y="898"/>
                      </a:lnTo>
                      <a:lnTo>
                        <a:pt x="556" y="896"/>
                      </a:lnTo>
                      <a:lnTo>
                        <a:pt x="554" y="896"/>
                      </a:lnTo>
                      <a:lnTo>
                        <a:pt x="552" y="896"/>
                      </a:lnTo>
                      <a:lnTo>
                        <a:pt x="548" y="901"/>
                      </a:lnTo>
                      <a:lnTo>
                        <a:pt x="548" y="903"/>
                      </a:lnTo>
                      <a:lnTo>
                        <a:pt x="548" y="905"/>
                      </a:lnTo>
                      <a:lnTo>
                        <a:pt x="548" y="911"/>
                      </a:lnTo>
                      <a:lnTo>
                        <a:pt x="550" y="915"/>
                      </a:lnTo>
                      <a:lnTo>
                        <a:pt x="531" y="915"/>
                      </a:lnTo>
                      <a:lnTo>
                        <a:pt x="527" y="917"/>
                      </a:lnTo>
                      <a:lnTo>
                        <a:pt x="526" y="917"/>
                      </a:lnTo>
                      <a:lnTo>
                        <a:pt x="522" y="918"/>
                      </a:lnTo>
                      <a:lnTo>
                        <a:pt x="520" y="920"/>
                      </a:lnTo>
                      <a:lnTo>
                        <a:pt x="510" y="918"/>
                      </a:lnTo>
                      <a:lnTo>
                        <a:pt x="503" y="920"/>
                      </a:lnTo>
                      <a:lnTo>
                        <a:pt x="501" y="920"/>
                      </a:lnTo>
                      <a:lnTo>
                        <a:pt x="499" y="920"/>
                      </a:lnTo>
                      <a:lnTo>
                        <a:pt x="495" y="918"/>
                      </a:lnTo>
                      <a:lnTo>
                        <a:pt x="494" y="917"/>
                      </a:lnTo>
                      <a:lnTo>
                        <a:pt x="494" y="917"/>
                      </a:lnTo>
                      <a:lnTo>
                        <a:pt x="492" y="917"/>
                      </a:lnTo>
                      <a:lnTo>
                        <a:pt x="492" y="917"/>
                      </a:lnTo>
                      <a:lnTo>
                        <a:pt x="486" y="915"/>
                      </a:lnTo>
                      <a:lnTo>
                        <a:pt x="484" y="915"/>
                      </a:lnTo>
                      <a:lnTo>
                        <a:pt x="480" y="915"/>
                      </a:lnTo>
                      <a:lnTo>
                        <a:pt x="479" y="915"/>
                      </a:lnTo>
                      <a:lnTo>
                        <a:pt x="471" y="915"/>
                      </a:lnTo>
                      <a:lnTo>
                        <a:pt x="471" y="915"/>
                      </a:lnTo>
                      <a:lnTo>
                        <a:pt x="469" y="915"/>
                      </a:lnTo>
                      <a:lnTo>
                        <a:pt x="469" y="915"/>
                      </a:lnTo>
                      <a:lnTo>
                        <a:pt x="465" y="917"/>
                      </a:lnTo>
                      <a:lnTo>
                        <a:pt x="464" y="917"/>
                      </a:lnTo>
                      <a:lnTo>
                        <a:pt x="462" y="917"/>
                      </a:lnTo>
                      <a:lnTo>
                        <a:pt x="458" y="915"/>
                      </a:lnTo>
                      <a:lnTo>
                        <a:pt x="456" y="915"/>
                      </a:lnTo>
                      <a:lnTo>
                        <a:pt x="454" y="917"/>
                      </a:lnTo>
                      <a:lnTo>
                        <a:pt x="454" y="917"/>
                      </a:lnTo>
                      <a:lnTo>
                        <a:pt x="454" y="920"/>
                      </a:lnTo>
                      <a:lnTo>
                        <a:pt x="454" y="922"/>
                      </a:lnTo>
                      <a:lnTo>
                        <a:pt x="454" y="922"/>
                      </a:lnTo>
                      <a:lnTo>
                        <a:pt x="452" y="924"/>
                      </a:lnTo>
                      <a:lnTo>
                        <a:pt x="452" y="924"/>
                      </a:lnTo>
                      <a:lnTo>
                        <a:pt x="450" y="924"/>
                      </a:lnTo>
                      <a:lnTo>
                        <a:pt x="450" y="924"/>
                      </a:lnTo>
                      <a:lnTo>
                        <a:pt x="449" y="926"/>
                      </a:lnTo>
                      <a:lnTo>
                        <a:pt x="449" y="928"/>
                      </a:lnTo>
                      <a:lnTo>
                        <a:pt x="447" y="930"/>
                      </a:lnTo>
                      <a:lnTo>
                        <a:pt x="447" y="932"/>
                      </a:lnTo>
                      <a:lnTo>
                        <a:pt x="445" y="933"/>
                      </a:lnTo>
                      <a:lnTo>
                        <a:pt x="445" y="933"/>
                      </a:lnTo>
                      <a:lnTo>
                        <a:pt x="443" y="939"/>
                      </a:lnTo>
                      <a:lnTo>
                        <a:pt x="443" y="939"/>
                      </a:lnTo>
                      <a:lnTo>
                        <a:pt x="439" y="935"/>
                      </a:lnTo>
                      <a:lnTo>
                        <a:pt x="437" y="933"/>
                      </a:lnTo>
                      <a:lnTo>
                        <a:pt x="435" y="930"/>
                      </a:lnTo>
                      <a:lnTo>
                        <a:pt x="433" y="928"/>
                      </a:lnTo>
                      <a:lnTo>
                        <a:pt x="415" y="915"/>
                      </a:lnTo>
                      <a:lnTo>
                        <a:pt x="413" y="913"/>
                      </a:lnTo>
                      <a:lnTo>
                        <a:pt x="407" y="903"/>
                      </a:lnTo>
                      <a:lnTo>
                        <a:pt x="405" y="901"/>
                      </a:lnTo>
                      <a:lnTo>
                        <a:pt x="403" y="900"/>
                      </a:lnTo>
                      <a:lnTo>
                        <a:pt x="400" y="900"/>
                      </a:lnTo>
                      <a:lnTo>
                        <a:pt x="398" y="900"/>
                      </a:lnTo>
                      <a:lnTo>
                        <a:pt x="398" y="900"/>
                      </a:lnTo>
                      <a:lnTo>
                        <a:pt x="398" y="900"/>
                      </a:lnTo>
                      <a:lnTo>
                        <a:pt x="400" y="900"/>
                      </a:lnTo>
                      <a:lnTo>
                        <a:pt x="400" y="900"/>
                      </a:lnTo>
                      <a:lnTo>
                        <a:pt x="400" y="901"/>
                      </a:lnTo>
                      <a:lnTo>
                        <a:pt x="398" y="903"/>
                      </a:lnTo>
                      <a:lnTo>
                        <a:pt x="398" y="903"/>
                      </a:lnTo>
                      <a:lnTo>
                        <a:pt x="396" y="903"/>
                      </a:lnTo>
                      <a:lnTo>
                        <a:pt x="394" y="903"/>
                      </a:lnTo>
                      <a:lnTo>
                        <a:pt x="392" y="907"/>
                      </a:lnTo>
                      <a:lnTo>
                        <a:pt x="390" y="909"/>
                      </a:lnTo>
                      <a:lnTo>
                        <a:pt x="388" y="907"/>
                      </a:lnTo>
                      <a:lnTo>
                        <a:pt x="387" y="907"/>
                      </a:lnTo>
                      <a:lnTo>
                        <a:pt x="385" y="907"/>
                      </a:lnTo>
                      <a:lnTo>
                        <a:pt x="385" y="911"/>
                      </a:lnTo>
                      <a:lnTo>
                        <a:pt x="383" y="913"/>
                      </a:lnTo>
                      <a:lnTo>
                        <a:pt x="381" y="915"/>
                      </a:lnTo>
                      <a:lnTo>
                        <a:pt x="379" y="920"/>
                      </a:lnTo>
                      <a:lnTo>
                        <a:pt x="377" y="926"/>
                      </a:lnTo>
                      <a:lnTo>
                        <a:pt x="377" y="926"/>
                      </a:lnTo>
                      <a:lnTo>
                        <a:pt x="377" y="930"/>
                      </a:lnTo>
                      <a:lnTo>
                        <a:pt x="375" y="933"/>
                      </a:lnTo>
                      <a:lnTo>
                        <a:pt x="375" y="935"/>
                      </a:lnTo>
                      <a:lnTo>
                        <a:pt x="375" y="937"/>
                      </a:lnTo>
                      <a:lnTo>
                        <a:pt x="375" y="937"/>
                      </a:lnTo>
                      <a:lnTo>
                        <a:pt x="375" y="937"/>
                      </a:lnTo>
                      <a:lnTo>
                        <a:pt x="375" y="941"/>
                      </a:lnTo>
                      <a:lnTo>
                        <a:pt x="375" y="943"/>
                      </a:lnTo>
                      <a:lnTo>
                        <a:pt x="373" y="943"/>
                      </a:lnTo>
                      <a:lnTo>
                        <a:pt x="375" y="945"/>
                      </a:lnTo>
                      <a:lnTo>
                        <a:pt x="375" y="945"/>
                      </a:lnTo>
                      <a:lnTo>
                        <a:pt x="375" y="943"/>
                      </a:lnTo>
                      <a:lnTo>
                        <a:pt x="377" y="943"/>
                      </a:lnTo>
                      <a:lnTo>
                        <a:pt x="377" y="945"/>
                      </a:lnTo>
                      <a:lnTo>
                        <a:pt x="377" y="945"/>
                      </a:lnTo>
                      <a:lnTo>
                        <a:pt x="377" y="948"/>
                      </a:lnTo>
                      <a:lnTo>
                        <a:pt x="377" y="950"/>
                      </a:lnTo>
                      <a:lnTo>
                        <a:pt x="377" y="952"/>
                      </a:lnTo>
                      <a:lnTo>
                        <a:pt x="377" y="954"/>
                      </a:lnTo>
                      <a:lnTo>
                        <a:pt x="377" y="954"/>
                      </a:lnTo>
                      <a:lnTo>
                        <a:pt x="377" y="954"/>
                      </a:lnTo>
                      <a:lnTo>
                        <a:pt x="377" y="954"/>
                      </a:lnTo>
                      <a:lnTo>
                        <a:pt x="377" y="956"/>
                      </a:lnTo>
                      <a:lnTo>
                        <a:pt x="375" y="956"/>
                      </a:lnTo>
                      <a:lnTo>
                        <a:pt x="375" y="956"/>
                      </a:lnTo>
                      <a:lnTo>
                        <a:pt x="375" y="956"/>
                      </a:lnTo>
                      <a:lnTo>
                        <a:pt x="375" y="958"/>
                      </a:lnTo>
                      <a:lnTo>
                        <a:pt x="373" y="958"/>
                      </a:lnTo>
                      <a:lnTo>
                        <a:pt x="373" y="960"/>
                      </a:lnTo>
                      <a:lnTo>
                        <a:pt x="372" y="960"/>
                      </a:lnTo>
                      <a:lnTo>
                        <a:pt x="370" y="960"/>
                      </a:lnTo>
                      <a:lnTo>
                        <a:pt x="368" y="962"/>
                      </a:lnTo>
                      <a:lnTo>
                        <a:pt x="366" y="963"/>
                      </a:lnTo>
                      <a:lnTo>
                        <a:pt x="366" y="965"/>
                      </a:lnTo>
                      <a:lnTo>
                        <a:pt x="364" y="965"/>
                      </a:lnTo>
                      <a:lnTo>
                        <a:pt x="362" y="965"/>
                      </a:lnTo>
                      <a:lnTo>
                        <a:pt x="360" y="965"/>
                      </a:lnTo>
                      <a:lnTo>
                        <a:pt x="360" y="965"/>
                      </a:lnTo>
                      <a:lnTo>
                        <a:pt x="360" y="965"/>
                      </a:lnTo>
                      <a:lnTo>
                        <a:pt x="360" y="967"/>
                      </a:lnTo>
                      <a:lnTo>
                        <a:pt x="358" y="967"/>
                      </a:lnTo>
                      <a:lnTo>
                        <a:pt x="355" y="963"/>
                      </a:lnTo>
                      <a:lnTo>
                        <a:pt x="355" y="963"/>
                      </a:lnTo>
                      <a:lnTo>
                        <a:pt x="353" y="963"/>
                      </a:lnTo>
                      <a:lnTo>
                        <a:pt x="349" y="965"/>
                      </a:lnTo>
                      <a:lnTo>
                        <a:pt x="349" y="965"/>
                      </a:lnTo>
                      <a:lnTo>
                        <a:pt x="347" y="965"/>
                      </a:lnTo>
                      <a:lnTo>
                        <a:pt x="345" y="963"/>
                      </a:lnTo>
                      <a:lnTo>
                        <a:pt x="341" y="962"/>
                      </a:lnTo>
                      <a:lnTo>
                        <a:pt x="338" y="960"/>
                      </a:lnTo>
                      <a:lnTo>
                        <a:pt x="336" y="958"/>
                      </a:lnTo>
                      <a:lnTo>
                        <a:pt x="334" y="954"/>
                      </a:lnTo>
                      <a:lnTo>
                        <a:pt x="332" y="954"/>
                      </a:lnTo>
                      <a:lnTo>
                        <a:pt x="332" y="954"/>
                      </a:lnTo>
                      <a:lnTo>
                        <a:pt x="330" y="947"/>
                      </a:lnTo>
                      <a:lnTo>
                        <a:pt x="330" y="947"/>
                      </a:lnTo>
                      <a:lnTo>
                        <a:pt x="330" y="947"/>
                      </a:lnTo>
                      <a:lnTo>
                        <a:pt x="328" y="947"/>
                      </a:lnTo>
                      <a:lnTo>
                        <a:pt x="326" y="945"/>
                      </a:lnTo>
                      <a:lnTo>
                        <a:pt x="326" y="945"/>
                      </a:lnTo>
                      <a:lnTo>
                        <a:pt x="325" y="945"/>
                      </a:lnTo>
                      <a:lnTo>
                        <a:pt x="321" y="941"/>
                      </a:lnTo>
                      <a:lnTo>
                        <a:pt x="321" y="941"/>
                      </a:lnTo>
                      <a:lnTo>
                        <a:pt x="319" y="939"/>
                      </a:lnTo>
                      <a:lnTo>
                        <a:pt x="319" y="939"/>
                      </a:lnTo>
                      <a:lnTo>
                        <a:pt x="317" y="939"/>
                      </a:lnTo>
                      <a:lnTo>
                        <a:pt x="315" y="941"/>
                      </a:lnTo>
                      <a:lnTo>
                        <a:pt x="313" y="939"/>
                      </a:lnTo>
                      <a:lnTo>
                        <a:pt x="310" y="937"/>
                      </a:lnTo>
                      <a:lnTo>
                        <a:pt x="308" y="937"/>
                      </a:lnTo>
                      <a:lnTo>
                        <a:pt x="308" y="937"/>
                      </a:lnTo>
                      <a:lnTo>
                        <a:pt x="308" y="935"/>
                      </a:lnTo>
                      <a:lnTo>
                        <a:pt x="308" y="935"/>
                      </a:lnTo>
                      <a:lnTo>
                        <a:pt x="308" y="933"/>
                      </a:lnTo>
                      <a:lnTo>
                        <a:pt x="308" y="933"/>
                      </a:lnTo>
                      <a:lnTo>
                        <a:pt x="308" y="932"/>
                      </a:lnTo>
                      <a:lnTo>
                        <a:pt x="308" y="932"/>
                      </a:lnTo>
                      <a:lnTo>
                        <a:pt x="306" y="932"/>
                      </a:lnTo>
                      <a:lnTo>
                        <a:pt x="306" y="932"/>
                      </a:lnTo>
                      <a:lnTo>
                        <a:pt x="304" y="932"/>
                      </a:lnTo>
                      <a:lnTo>
                        <a:pt x="304" y="932"/>
                      </a:lnTo>
                      <a:lnTo>
                        <a:pt x="302" y="932"/>
                      </a:lnTo>
                      <a:lnTo>
                        <a:pt x="302" y="930"/>
                      </a:lnTo>
                      <a:lnTo>
                        <a:pt x="300" y="930"/>
                      </a:lnTo>
                      <a:lnTo>
                        <a:pt x="300" y="928"/>
                      </a:lnTo>
                      <a:lnTo>
                        <a:pt x="300" y="928"/>
                      </a:lnTo>
                      <a:lnTo>
                        <a:pt x="304" y="928"/>
                      </a:lnTo>
                      <a:lnTo>
                        <a:pt x="304" y="928"/>
                      </a:lnTo>
                      <a:lnTo>
                        <a:pt x="306" y="926"/>
                      </a:lnTo>
                      <a:lnTo>
                        <a:pt x="304" y="926"/>
                      </a:lnTo>
                      <a:lnTo>
                        <a:pt x="304" y="924"/>
                      </a:lnTo>
                      <a:lnTo>
                        <a:pt x="300" y="920"/>
                      </a:lnTo>
                      <a:lnTo>
                        <a:pt x="298" y="920"/>
                      </a:lnTo>
                      <a:lnTo>
                        <a:pt x="298" y="918"/>
                      </a:lnTo>
                      <a:lnTo>
                        <a:pt x="298" y="918"/>
                      </a:lnTo>
                      <a:lnTo>
                        <a:pt x="298" y="915"/>
                      </a:lnTo>
                      <a:lnTo>
                        <a:pt x="298" y="915"/>
                      </a:lnTo>
                      <a:lnTo>
                        <a:pt x="296" y="915"/>
                      </a:lnTo>
                      <a:lnTo>
                        <a:pt x="296" y="913"/>
                      </a:lnTo>
                      <a:lnTo>
                        <a:pt x="296" y="913"/>
                      </a:lnTo>
                      <a:lnTo>
                        <a:pt x="296" y="911"/>
                      </a:lnTo>
                      <a:lnTo>
                        <a:pt x="296" y="911"/>
                      </a:lnTo>
                      <a:lnTo>
                        <a:pt x="295" y="909"/>
                      </a:lnTo>
                      <a:lnTo>
                        <a:pt x="295" y="909"/>
                      </a:lnTo>
                      <a:lnTo>
                        <a:pt x="293" y="909"/>
                      </a:lnTo>
                      <a:lnTo>
                        <a:pt x="293" y="909"/>
                      </a:lnTo>
                      <a:lnTo>
                        <a:pt x="291" y="911"/>
                      </a:lnTo>
                      <a:lnTo>
                        <a:pt x="289" y="911"/>
                      </a:lnTo>
                      <a:lnTo>
                        <a:pt x="289" y="911"/>
                      </a:lnTo>
                      <a:lnTo>
                        <a:pt x="287" y="911"/>
                      </a:lnTo>
                      <a:lnTo>
                        <a:pt x="287" y="911"/>
                      </a:lnTo>
                      <a:lnTo>
                        <a:pt x="285" y="909"/>
                      </a:lnTo>
                      <a:lnTo>
                        <a:pt x="285" y="909"/>
                      </a:lnTo>
                      <a:lnTo>
                        <a:pt x="285" y="909"/>
                      </a:lnTo>
                      <a:lnTo>
                        <a:pt x="287" y="905"/>
                      </a:lnTo>
                      <a:lnTo>
                        <a:pt x="285" y="905"/>
                      </a:lnTo>
                      <a:lnTo>
                        <a:pt x="285" y="903"/>
                      </a:lnTo>
                      <a:lnTo>
                        <a:pt x="285" y="903"/>
                      </a:lnTo>
                      <a:lnTo>
                        <a:pt x="283" y="903"/>
                      </a:lnTo>
                      <a:lnTo>
                        <a:pt x="281" y="901"/>
                      </a:lnTo>
                      <a:lnTo>
                        <a:pt x="281" y="901"/>
                      </a:lnTo>
                      <a:lnTo>
                        <a:pt x="281" y="901"/>
                      </a:lnTo>
                      <a:lnTo>
                        <a:pt x="279" y="900"/>
                      </a:lnTo>
                      <a:lnTo>
                        <a:pt x="279" y="900"/>
                      </a:lnTo>
                      <a:lnTo>
                        <a:pt x="278" y="901"/>
                      </a:lnTo>
                      <a:lnTo>
                        <a:pt x="276" y="901"/>
                      </a:lnTo>
                      <a:lnTo>
                        <a:pt x="276" y="900"/>
                      </a:lnTo>
                      <a:lnTo>
                        <a:pt x="274" y="898"/>
                      </a:lnTo>
                      <a:lnTo>
                        <a:pt x="276" y="898"/>
                      </a:lnTo>
                      <a:lnTo>
                        <a:pt x="276" y="898"/>
                      </a:lnTo>
                      <a:lnTo>
                        <a:pt x="276" y="896"/>
                      </a:lnTo>
                      <a:lnTo>
                        <a:pt x="276" y="896"/>
                      </a:lnTo>
                      <a:lnTo>
                        <a:pt x="276" y="894"/>
                      </a:lnTo>
                      <a:lnTo>
                        <a:pt x="276" y="894"/>
                      </a:lnTo>
                      <a:lnTo>
                        <a:pt x="276" y="892"/>
                      </a:lnTo>
                      <a:lnTo>
                        <a:pt x="274" y="892"/>
                      </a:lnTo>
                      <a:lnTo>
                        <a:pt x="272" y="890"/>
                      </a:lnTo>
                      <a:lnTo>
                        <a:pt x="272" y="890"/>
                      </a:lnTo>
                      <a:lnTo>
                        <a:pt x="272" y="890"/>
                      </a:lnTo>
                      <a:lnTo>
                        <a:pt x="272" y="890"/>
                      </a:lnTo>
                      <a:lnTo>
                        <a:pt x="272" y="888"/>
                      </a:lnTo>
                      <a:lnTo>
                        <a:pt x="272" y="888"/>
                      </a:lnTo>
                      <a:lnTo>
                        <a:pt x="272" y="888"/>
                      </a:lnTo>
                      <a:lnTo>
                        <a:pt x="272" y="886"/>
                      </a:lnTo>
                      <a:lnTo>
                        <a:pt x="272" y="883"/>
                      </a:lnTo>
                      <a:lnTo>
                        <a:pt x="270" y="883"/>
                      </a:lnTo>
                      <a:lnTo>
                        <a:pt x="270" y="883"/>
                      </a:lnTo>
                      <a:lnTo>
                        <a:pt x="270" y="881"/>
                      </a:lnTo>
                      <a:lnTo>
                        <a:pt x="270" y="879"/>
                      </a:lnTo>
                      <a:lnTo>
                        <a:pt x="270" y="879"/>
                      </a:lnTo>
                      <a:lnTo>
                        <a:pt x="270" y="879"/>
                      </a:lnTo>
                      <a:lnTo>
                        <a:pt x="270" y="877"/>
                      </a:lnTo>
                      <a:lnTo>
                        <a:pt x="268" y="875"/>
                      </a:lnTo>
                      <a:lnTo>
                        <a:pt x="266" y="875"/>
                      </a:lnTo>
                      <a:lnTo>
                        <a:pt x="266" y="873"/>
                      </a:lnTo>
                      <a:lnTo>
                        <a:pt x="264" y="871"/>
                      </a:lnTo>
                      <a:lnTo>
                        <a:pt x="264" y="871"/>
                      </a:lnTo>
                      <a:lnTo>
                        <a:pt x="264" y="870"/>
                      </a:lnTo>
                      <a:lnTo>
                        <a:pt x="264" y="870"/>
                      </a:lnTo>
                      <a:lnTo>
                        <a:pt x="264" y="868"/>
                      </a:lnTo>
                      <a:lnTo>
                        <a:pt x="263" y="868"/>
                      </a:lnTo>
                      <a:lnTo>
                        <a:pt x="263" y="866"/>
                      </a:lnTo>
                      <a:lnTo>
                        <a:pt x="261" y="866"/>
                      </a:lnTo>
                      <a:lnTo>
                        <a:pt x="261" y="866"/>
                      </a:lnTo>
                      <a:lnTo>
                        <a:pt x="261" y="866"/>
                      </a:lnTo>
                      <a:lnTo>
                        <a:pt x="257" y="866"/>
                      </a:lnTo>
                      <a:lnTo>
                        <a:pt x="257" y="866"/>
                      </a:lnTo>
                      <a:lnTo>
                        <a:pt x="257" y="864"/>
                      </a:lnTo>
                      <a:lnTo>
                        <a:pt x="259" y="862"/>
                      </a:lnTo>
                      <a:lnTo>
                        <a:pt x="257" y="862"/>
                      </a:lnTo>
                      <a:lnTo>
                        <a:pt x="257" y="860"/>
                      </a:lnTo>
                      <a:lnTo>
                        <a:pt x="257" y="860"/>
                      </a:lnTo>
                      <a:lnTo>
                        <a:pt x="257" y="862"/>
                      </a:lnTo>
                      <a:lnTo>
                        <a:pt x="255" y="862"/>
                      </a:lnTo>
                      <a:lnTo>
                        <a:pt x="251" y="862"/>
                      </a:lnTo>
                      <a:lnTo>
                        <a:pt x="249" y="864"/>
                      </a:lnTo>
                      <a:lnTo>
                        <a:pt x="249" y="864"/>
                      </a:lnTo>
                      <a:lnTo>
                        <a:pt x="248" y="864"/>
                      </a:lnTo>
                      <a:lnTo>
                        <a:pt x="248" y="864"/>
                      </a:lnTo>
                      <a:lnTo>
                        <a:pt x="246" y="866"/>
                      </a:lnTo>
                      <a:lnTo>
                        <a:pt x="244" y="866"/>
                      </a:lnTo>
                      <a:lnTo>
                        <a:pt x="244" y="864"/>
                      </a:lnTo>
                      <a:lnTo>
                        <a:pt x="244" y="864"/>
                      </a:lnTo>
                      <a:lnTo>
                        <a:pt x="244" y="864"/>
                      </a:lnTo>
                      <a:lnTo>
                        <a:pt x="242" y="864"/>
                      </a:lnTo>
                      <a:lnTo>
                        <a:pt x="242" y="864"/>
                      </a:lnTo>
                      <a:lnTo>
                        <a:pt x="242" y="864"/>
                      </a:lnTo>
                      <a:lnTo>
                        <a:pt x="242" y="862"/>
                      </a:lnTo>
                      <a:lnTo>
                        <a:pt x="242" y="862"/>
                      </a:lnTo>
                      <a:lnTo>
                        <a:pt x="240" y="862"/>
                      </a:lnTo>
                      <a:lnTo>
                        <a:pt x="242" y="860"/>
                      </a:lnTo>
                      <a:lnTo>
                        <a:pt x="242" y="858"/>
                      </a:lnTo>
                      <a:lnTo>
                        <a:pt x="240" y="858"/>
                      </a:lnTo>
                      <a:lnTo>
                        <a:pt x="240" y="858"/>
                      </a:lnTo>
                      <a:lnTo>
                        <a:pt x="240" y="858"/>
                      </a:lnTo>
                      <a:lnTo>
                        <a:pt x="238" y="860"/>
                      </a:lnTo>
                      <a:lnTo>
                        <a:pt x="238" y="862"/>
                      </a:lnTo>
                      <a:lnTo>
                        <a:pt x="236" y="862"/>
                      </a:lnTo>
                      <a:lnTo>
                        <a:pt x="236" y="864"/>
                      </a:lnTo>
                      <a:lnTo>
                        <a:pt x="234" y="864"/>
                      </a:lnTo>
                      <a:lnTo>
                        <a:pt x="234" y="864"/>
                      </a:lnTo>
                      <a:lnTo>
                        <a:pt x="233" y="864"/>
                      </a:lnTo>
                      <a:lnTo>
                        <a:pt x="231" y="862"/>
                      </a:lnTo>
                      <a:lnTo>
                        <a:pt x="231" y="862"/>
                      </a:lnTo>
                      <a:lnTo>
                        <a:pt x="231" y="862"/>
                      </a:lnTo>
                      <a:lnTo>
                        <a:pt x="231" y="860"/>
                      </a:lnTo>
                      <a:lnTo>
                        <a:pt x="231" y="858"/>
                      </a:lnTo>
                      <a:lnTo>
                        <a:pt x="229" y="858"/>
                      </a:lnTo>
                      <a:lnTo>
                        <a:pt x="229" y="858"/>
                      </a:lnTo>
                      <a:lnTo>
                        <a:pt x="227" y="856"/>
                      </a:lnTo>
                      <a:lnTo>
                        <a:pt x="225" y="856"/>
                      </a:lnTo>
                      <a:lnTo>
                        <a:pt x="223" y="856"/>
                      </a:lnTo>
                      <a:lnTo>
                        <a:pt x="223" y="855"/>
                      </a:lnTo>
                      <a:lnTo>
                        <a:pt x="223" y="853"/>
                      </a:lnTo>
                      <a:lnTo>
                        <a:pt x="223" y="853"/>
                      </a:lnTo>
                      <a:lnTo>
                        <a:pt x="223" y="853"/>
                      </a:lnTo>
                      <a:lnTo>
                        <a:pt x="223" y="851"/>
                      </a:lnTo>
                      <a:lnTo>
                        <a:pt x="223" y="849"/>
                      </a:lnTo>
                      <a:lnTo>
                        <a:pt x="223" y="849"/>
                      </a:lnTo>
                      <a:lnTo>
                        <a:pt x="223" y="849"/>
                      </a:lnTo>
                      <a:lnTo>
                        <a:pt x="223" y="847"/>
                      </a:lnTo>
                      <a:lnTo>
                        <a:pt x="221" y="847"/>
                      </a:lnTo>
                      <a:lnTo>
                        <a:pt x="221" y="847"/>
                      </a:lnTo>
                      <a:lnTo>
                        <a:pt x="219" y="847"/>
                      </a:lnTo>
                      <a:lnTo>
                        <a:pt x="218" y="845"/>
                      </a:lnTo>
                      <a:lnTo>
                        <a:pt x="218" y="845"/>
                      </a:lnTo>
                      <a:lnTo>
                        <a:pt x="216" y="843"/>
                      </a:lnTo>
                      <a:lnTo>
                        <a:pt x="212" y="840"/>
                      </a:lnTo>
                      <a:lnTo>
                        <a:pt x="208" y="836"/>
                      </a:lnTo>
                      <a:lnTo>
                        <a:pt x="208" y="836"/>
                      </a:lnTo>
                      <a:lnTo>
                        <a:pt x="206" y="834"/>
                      </a:lnTo>
                      <a:lnTo>
                        <a:pt x="206" y="832"/>
                      </a:lnTo>
                      <a:lnTo>
                        <a:pt x="204" y="832"/>
                      </a:lnTo>
                      <a:lnTo>
                        <a:pt x="204" y="832"/>
                      </a:lnTo>
                      <a:lnTo>
                        <a:pt x="202" y="832"/>
                      </a:lnTo>
                      <a:lnTo>
                        <a:pt x="201" y="832"/>
                      </a:lnTo>
                      <a:lnTo>
                        <a:pt x="201" y="830"/>
                      </a:lnTo>
                      <a:lnTo>
                        <a:pt x="201" y="830"/>
                      </a:lnTo>
                      <a:lnTo>
                        <a:pt x="201" y="828"/>
                      </a:lnTo>
                      <a:lnTo>
                        <a:pt x="197" y="830"/>
                      </a:lnTo>
                      <a:lnTo>
                        <a:pt x="197" y="828"/>
                      </a:lnTo>
                      <a:lnTo>
                        <a:pt x="197" y="828"/>
                      </a:lnTo>
                      <a:lnTo>
                        <a:pt x="197" y="826"/>
                      </a:lnTo>
                      <a:lnTo>
                        <a:pt x="197" y="826"/>
                      </a:lnTo>
                      <a:lnTo>
                        <a:pt x="197" y="826"/>
                      </a:lnTo>
                      <a:lnTo>
                        <a:pt x="197" y="824"/>
                      </a:lnTo>
                      <a:lnTo>
                        <a:pt x="191" y="824"/>
                      </a:lnTo>
                      <a:lnTo>
                        <a:pt x="191" y="824"/>
                      </a:lnTo>
                      <a:lnTo>
                        <a:pt x="189" y="824"/>
                      </a:lnTo>
                      <a:lnTo>
                        <a:pt x="187" y="824"/>
                      </a:lnTo>
                      <a:lnTo>
                        <a:pt x="187" y="824"/>
                      </a:lnTo>
                      <a:lnTo>
                        <a:pt x="186" y="826"/>
                      </a:lnTo>
                      <a:lnTo>
                        <a:pt x="184" y="826"/>
                      </a:lnTo>
                      <a:lnTo>
                        <a:pt x="182" y="824"/>
                      </a:lnTo>
                      <a:lnTo>
                        <a:pt x="182" y="824"/>
                      </a:lnTo>
                      <a:lnTo>
                        <a:pt x="178" y="826"/>
                      </a:lnTo>
                      <a:lnTo>
                        <a:pt x="176" y="826"/>
                      </a:lnTo>
                      <a:lnTo>
                        <a:pt x="174" y="824"/>
                      </a:lnTo>
                      <a:lnTo>
                        <a:pt x="174" y="824"/>
                      </a:lnTo>
                      <a:lnTo>
                        <a:pt x="172" y="824"/>
                      </a:lnTo>
                      <a:lnTo>
                        <a:pt x="171" y="824"/>
                      </a:lnTo>
                      <a:lnTo>
                        <a:pt x="171" y="824"/>
                      </a:lnTo>
                      <a:lnTo>
                        <a:pt x="157" y="824"/>
                      </a:lnTo>
                      <a:lnTo>
                        <a:pt x="156" y="824"/>
                      </a:lnTo>
                      <a:lnTo>
                        <a:pt x="154" y="824"/>
                      </a:lnTo>
                      <a:lnTo>
                        <a:pt x="154" y="824"/>
                      </a:lnTo>
                      <a:lnTo>
                        <a:pt x="154" y="823"/>
                      </a:lnTo>
                      <a:lnTo>
                        <a:pt x="152" y="821"/>
                      </a:lnTo>
                      <a:lnTo>
                        <a:pt x="152" y="821"/>
                      </a:lnTo>
                      <a:lnTo>
                        <a:pt x="150" y="823"/>
                      </a:lnTo>
                      <a:lnTo>
                        <a:pt x="148" y="823"/>
                      </a:lnTo>
                      <a:lnTo>
                        <a:pt x="148" y="823"/>
                      </a:lnTo>
                      <a:lnTo>
                        <a:pt x="148" y="824"/>
                      </a:lnTo>
                      <a:lnTo>
                        <a:pt x="148" y="824"/>
                      </a:lnTo>
                      <a:lnTo>
                        <a:pt x="146" y="826"/>
                      </a:lnTo>
                      <a:lnTo>
                        <a:pt x="146" y="826"/>
                      </a:lnTo>
                      <a:lnTo>
                        <a:pt x="144" y="824"/>
                      </a:lnTo>
                      <a:lnTo>
                        <a:pt x="144" y="824"/>
                      </a:lnTo>
                      <a:lnTo>
                        <a:pt x="144" y="823"/>
                      </a:lnTo>
                      <a:lnTo>
                        <a:pt x="142" y="823"/>
                      </a:lnTo>
                      <a:lnTo>
                        <a:pt x="141" y="823"/>
                      </a:lnTo>
                      <a:lnTo>
                        <a:pt x="141" y="824"/>
                      </a:lnTo>
                      <a:lnTo>
                        <a:pt x="141" y="824"/>
                      </a:lnTo>
                      <a:lnTo>
                        <a:pt x="141" y="826"/>
                      </a:lnTo>
                      <a:lnTo>
                        <a:pt x="142" y="828"/>
                      </a:lnTo>
                      <a:lnTo>
                        <a:pt x="142" y="828"/>
                      </a:lnTo>
                      <a:lnTo>
                        <a:pt x="142" y="828"/>
                      </a:lnTo>
                      <a:lnTo>
                        <a:pt x="141" y="830"/>
                      </a:lnTo>
                      <a:lnTo>
                        <a:pt x="133" y="830"/>
                      </a:lnTo>
                      <a:lnTo>
                        <a:pt x="131" y="830"/>
                      </a:lnTo>
                      <a:lnTo>
                        <a:pt x="127" y="830"/>
                      </a:lnTo>
                      <a:lnTo>
                        <a:pt x="126" y="830"/>
                      </a:lnTo>
                      <a:lnTo>
                        <a:pt x="124" y="830"/>
                      </a:lnTo>
                      <a:lnTo>
                        <a:pt x="122" y="832"/>
                      </a:lnTo>
                      <a:lnTo>
                        <a:pt x="120" y="832"/>
                      </a:lnTo>
                      <a:lnTo>
                        <a:pt x="120" y="832"/>
                      </a:lnTo>
                      <a:lnTo>
                        <a:pt x="118" y="832"/>
                      </a:lnTo>
                      <a:lnTo>
                        <a:pt x="118" y="830"/>
                      </a:lnTo>
                      <a:lnTo>
                        <a:pt x="116" y="830"/>
                      </a:lnTo>
                      <a:lnTo>
                        <a:pt x="116" y="830"/>
                      </a:lnTo>
                      <a:lnTo>
                        <a:pt x="114" y="830"/>
                      </a:lnTo>
                      <a:lnTo>
                        <a:pt x="114" y="830"/>
                      </a:lnTo>
                      <a:lnTo>
                        <a:pt x="112" y="834"/>
                      </a:lnTo>
                      <a:lnTo>
                        <a:pt x="110" y="834"/>
                      </a:lnTo>
                      <a:lnTo>
                        <a:pt x="110" y="834"/>
                      </a:lnTo>
                      <a:lnTo>
                        <a:pt x="109" y="834"/>
                      </a:lnTo>
                      <a:lnTo>
                        <a:pt x="107" y="834"/>
                      </a:lnTo>
                      <a:lnTo>
                        <a:pt x="105" y="834"/>
                      </a:lnTo>
                      <a:lnTo>
                        <a:pt x="105" y="834"/>
                      </a:lnTo>
                      <a:lnTo>
                        <a:pt x="103" y="836"/>
                      </a:lnTo>
                      <a:lnTo>
                        <a:pt x="101" y="838"/>
                      </a:lnTo>
                      <a:lnTo>
                        <a:pt x="99" y="838"/>
                      </a:lnTo>
                      <a:lnTo>
                        <a:pt x="99" y="836"/>
                      </a:lnTo>
                      <a:lnTo>
                        <a:pt x="97" y="836"/>
                      </a:lnTo>
                      <a:lnTo>
                        <a:pt x="95" y="836"/>
                      </a:lnTo>
                      <a:lnTo>
                        <a:pt x="94" y="836"/>
                      </a:lnTo>
                      <a:lnTo>
                        <a:pt x="90" y="834"/>
                      </a:lnTo>
                      <a:lnTo>
                        <a:pt x="90" y="834"/>
                      </a:lnTo>
                      <a:lnTo>
                        <a:pt x="88" y="834"/>
                      </a:lnTo>
                      <a:lnTo>
                        <a:pt x="88" y="834"/>
                      </a:lnTo>
                      <a:lnTo>
                        <a:pt x="84" y="834"/>
                      </a:lnTo>
                      <a:lnTo>
                        <a:pt x="84" y="834"/>
                      </a:lnTo>
                      <a:lnTo>
                        <a:pt x="80" y="836"/>
                      </a:lnTo>
                      <a:lnTo>
                        <a:pt x="80" y="836"/>
                      </a:lnTo>
                      <a:lnTo>
                        <a:pt x="80" y="836"/>
                      </a:lnTo>
                      <a:lnTo>
                        <a:pt x="79" y="836"/>
                      </a:lnTo>
                      <a:lnTo>
                        <a:pt x="79" y="836"/>
                      </a:lnTo>
                      <a:lnTo>
                        <a:pt x="77" y="836"/>
                      </a:lnTo>
                      <a:lnTo>
                        <a:pt x="77" y="836"/>
                      </a:lnTo>
                      <a:lnTo>
                        <a:pt x="75" y="836"/>
                      </a:lnTo>
                      <a:lnTo>
                        <a:pt x="73" y="836"/>
                      </a:lnTo>
                      <a:lnTo>
                        <a:pt x="73" y="836"/>
                      </a:lnTo>
                      <a:lnTo>
                        <a:pt x="71" y="834"/>
                      </a:lnTo>
                      <a:lnTo>
                        <a:pt x="69" y="832"/>
                      </a:lnTo>
                      <a:lnTo>
                        <a:pt x="69" y="832"/>
                      </a:lnTo>
                      <a:lnTo>
                        <a:pt x="69" y="832"/>
                      </a:lnTo>
                      <a:lnTo>
                        <a:pt x="67" y="832"/>
                      </a:lnTo>
                      <a:lnTo>
                        <a:pt x="65" y="832"/>
                      </a:lnTo>
                      <a:lnTo>
                        <a:pt x="64" y="834"/>
                      </a:lnTo>
                      <a:lnTo>
                        <a:pt x="62" y="834"/>
                      </a:lnTo>
                      <a:lnTo>
                        <a:pt x="60" y="834"/>
                      </a:lnTo>
                      <a:lnTo>
                        <a:pt x="58" y="834"/>
                      </a:lnTo>
                      <a:lnTo>
                        <a:pt x="56" y="834"/>
                      </a:lnTo>
                      <a:lnTo>
                        <a:pt x="54" y="836"/>
                      </a:lnTo>
                      <a:lnTo>
                        <a:pt x="54" y="838"/>
                      </a:lnTo>
                      <a:lnTo>
                        <a:pt x="54" y="840"/>
                      </a:lnTo>
                      <a:lnTo>
                        <a:pt x="52" y="841"/>
                      </a:lnTo>
                      <a:lnTo>
                        <a:pt x="50" y="855"/>
                      </a:lnTo>
                      <a:lnTo>
                        <a:pt x="50" y="855"/>
                      </a:lnTo>
                      <a:lnTo>
                        <a:pt x="49" y="856"/>
                      </a:lnTo>
                      <a:lnTo>
                        <a:pt x="49" y="856"/>
                      </a:lnTo>
                      <a:lnTo>
                        <a:pt x="45" y="856"/>
                      </a:lnTo>
                      <a:lnTo>
                        <a:pt x="45" y="858"/>
                      </a:lnTo>
                      <a:lnTo>
                        <a:pt x="43" y="860"/>
                      </a:lnTo>
                      <a:lnTo>
                        <a:pt x="43" y="866"/>
                      </a:lnTo>
                      <a:lnTo>
                        <a:pt x="43" y="868"/>
                      </a:lnTo>
                      <a:lnTo>
                        <a:pt x="41" y="871"/>
                      </a:lnTo>
                      <a:lnTo>
                        <a:pt x="41" y="871"/>
                      </a:lnTo>
                      <a:lnTo>
                        <a:pt x="41" y="881"/>
                      </a:lnTo>
                      <a:lnTo>
                        <a:pt x="39" y="885"/>
                      </a:lnTo>
                      <a:lnTo>
                        <a:pt x="39" y="886"/>
                      </a:lnTo>
                      <a:lnTo>
                        <a:pt x="39" y="886"/>
                      </a:lnTo>
                      <a:lnTo>
                        <a:pt x="39" y="875"/>
                      </a:lnTo>
                      <a:lnTo>
                        <a:pt x="39" y="868"/>
                      </a:lnTo>
                      <a:lnTo>
                        <a:pt x="39" y="853"/>
                      </a:lnTo>
                      <a:lnTo>
                        <a:pt x="39" y="849"/>
                      </a:lnTo>
                      <a:lnTo>
                        <a:pt x="39" y="847"/>
                      </a:lnTo>
                      <a:lnTo>
                        <a:pt x="41" y="843"/>
                      </a:lnTo>
                      <a:lnTo>
                        <a:pt x="43" y="840"/>
                      </a:lnTo>
                      <a:lnTo>
                        <a:pt x="43" y="838"/>
                      </a:lnTo>
                      <a:lnTo>
                        <a:pt x="43" y="836"/>
                      </a:lnTo>
                      <a:lnTo>
                        <a:pt x="43" y="828"/>
                      </a:lnTo>
                      <a:lnTo>
                        <a:pt x="45" y="824"/>
                      </a:lnTo>
                      <a:lnTo>
                        <a:pt x="50" y="809"/>
                      </a:lnTo>
                      <a:lnTo>
                        <a:pt x="52" y="808"/>
                      </a:lnTo>
                      <a:lnTo>
                        <a:pt x="52" y="802"/>
                      </a:lnTo>
                      <a:lnTo>
                        <a:pt x="54" y="800"/>
                      </a:lnTo>
                      <a:lnTo>
                        <a:pt x="58" y="794"/>
                      </a:lnTo>
                      <a:lnTo>
                        <a:pt x="64" y="781"/>
                      </a:lnTo>
                      <a:lnTo>
                        <a:pt x="64" y="779"/>
                      </a:lnTo>
                      <a:lnTo>
                        <a:pt x="65" y="778"/>
                      </a:lnTo>
                      <a:lnTo>
                        <a:pt x="71" y="757"/>
                      </a:lnTo>
                      <a:lnTo>
                        <a:pt x="73" y="747"/>
                      </a:lnTo>
                      <a:lnTo>
                        <a:pt x="75" y="738"/>
                      </a:lnTo>
                      <a:lnTo>
                        <a:pt x="75" y="725"/>
                      </a:lnTo>
                      <a:lnTo>
                        <a:pt x="75" y="712"/>
                      </a:lnTo>
                      <a:lnTo>
                        <a:pt x="73" y="686"/>
                      </a:lnTo>
                      <a:lnTo>
                        <a:pt x="71" y="684"/>
                      </a:lnTo>
                      <a:lnTo>
                        <a:pt x="67" y="676"/>
                      </a:lnTo>
                      <a:lnTo>
                        <a:pt x="65" y="667"/>
                      </a:lnTo>
                      <a:lnTo>
                        <a:pt x="65" y="663"/>
                      </a:lnTo>
                      <a:lnTo>
                        <a:pt x="65" y="661"/>
                      </a:lnTo>
                      <a:lnTo>
                        <a:pt x="65" y="659"/>
                      </a:lnTo>
                      <a:lnTo>
                        <a:pt x="64" y="648"/>
                      </a:lnTo>
                      <a:lnTo>
                        <a:pt x="60" y="642"/>
                      </a:lnTo>
                      <a:lnTo>
                        <a:pt x="58" y="637"/>
                      </a:lnTo>
                      <a:lnTo>
                        <a:pt x="52" y="633"/>
                      </a:lnTo>
                      <a:lnTo>
                        <a:pt x="52" y="631"/>
                      </a:lnTo>
                      <a:lnTo>
                        <a:pt x="50" y="631"/>
                      </a:lnTo>
                      <a:lnTo>
                        <a:pt x="50" y="631"/>
                      </a:lnTo>
                      <a:lnTo>
                        <a:pt x="50" y="629"/>
                      </a:lnTo>
                      <a:lnTo>
                        <a:pt x="50" y="629"/>
                      </a:lnTo>
                      <a:lnTo>
                        <a:pt x="49" y="629"/>
                      </a:lnTo>
                      <a:lnTo>
                        <a:pt x="49" y="629"/>
                      </a:lnTo>
                      <a:lnTo>
                        <a:pt x="45" y="627"/>
                      </a:lnTo>
                      <a:lnTo>
                        <a:pt x="43" y="627"/>
                      </a:lnTo>
                      <a:lnTo>
                        <a:pt x="43" y="627"/>
                      </a:lnTo>
                      <a:lnTo>
                        <a:pt x="43" y="624"/>
                      </a:lnTo>
                      <a:lnTo>
                        <a:pt x="41" y="622"/>
                      </a:lnTo>
                      <a:lnTo>
                        <a:pt x="41" y="620"/>
                      </a:lnTo>
                      <a:lnTo>
                        <a:pt x="39" y="620"/>
                      </a:lnTo>
                      <a:lnTo>
                        <a:pt x="39" y="618"/>
                      </a:lnTo>
                      <a:lnTo>
                        <a:pt x="39" y="616"/>
                      </a:lnTo>
                      <a:lnTo>
                        <a:pt x="45" y="618"/>
                      </a:lnTo>
                      <a:lnTo>
                        <a:pt x="49" y="618"/>
                      </a:lnTo>
                      <a:lnTo>
                        <a:pt x="52" y="616"/>
                      </a:lnTo>
                      <a:lnTo>
                        <a:pt x="54" y="612"/>
                      </a:lnTo>
                      <a:lnTo>
                        <a:pt x="56" y="609"/>
                      </a:lnTo>
                      <a:lnTo>
                        <a:pt x="56" y="609"/>
                      </a:lnTo>
                      <a:lnTo>
                        <a:pt x="56" y="607"/>
                      </a:lnTo>
                      <a:lnTo>
                        <a:pt x="58" y="607"/>
                      </a:lnTo>
                      <a:lnTo>
                        <a:pt x="56" y="607"/>
                      </a:lnTo>
                      <a:lnTo>
                        <a:pt x="56" y="605"/>
                      </a:lnTo>
                      <a:lnTo>
                        <a:pt x="56" y="605"/>
                      </a:lnTo>
                      <a:lnTo>
                        <a:pt x="56" y="607"/>
                      </a:lnTo>
                      <a:lnTo>
                        <a:pt x="56" y="607"/>
                      </a:lnTo>
                      <a:lnTo>
                        <a:pt x="52" y="610"/>
                      </a:lnTo>
                      <a:lnTo>
                        <a:pt x="49" y="612"/>
                      </a:lnTo>
                      <a:lnTo>
                        <a:pt x="52" y="605"/>
                      </a:lnTo>
                      <a:lnTo>
                        <a:pt x="50" y="607"/>
                      </a:lnTo>
                      <a:lnTo>
                        <a:pt x="49" y="609"/>
                      </a:lnTo>
                      <a:lnTo>
                        <a:pt x="47" y="610"/>
                      </a:lnTo>
                      <a:lnTo>
                        <a:pt x="47" y="610"/>
                      </a:lnTo>
                      <a:lnTo>
                        <a:pt x="47" y="612"/>
                      </a:lnTo>
                      <a:lnTo>
                        <a:pt x="47" y="612"/>
                      </a:lnTo>
                      <a:lnTo>
                        <a:pt x="47" y="612"/>
                      </a:lnTo>
                      <a:lnTo>
                        <a:pt x="47" y="614"/>
                      </a:lnTo>
                      <a:lnTo>
                        <a:pt x="47" y="614"/>
                      </a:lnTo>
                      <a:lnTo>
                        <a:pt x="47" y="616"/>
                      </a:lnTo>
                      <a:lnTo>
                        <a:pt x="45" y="616"/>
                      </a:lnTo>
                      <a:lnTo>
                        <a:pt x="45" y="616"/>
                      </a:lnTo>
                      <a:lnTo>
                        <a:pt x="45" y="616"/>
                      </a:lnTo>
                      <a:lnTo>
                        <a:pt x="45" y="616"/>
                      </a:lnTo>
                      <a:lnTo>
                        <a:pt x="45" y="616"/>
                      </a:lnTo>
                      <a:lnTo>
                        <a:pt x="43" y="614"/>
                      </a:lnTo>
                      <a:lnTo>
                        <a:pt x="43" y="612"/>
                      </a:lnTo>
                      <a:lnTo>
                        <a:pt x="45" y="610"/>
                      </a:lnTo>
                      <a:lnTo>
                        <a:pt x="47" y="609"/>
                      </a:lnTo>
                      <a:lnTo>
                        <a:pt x="47" y="607"/>
                      </a:lnTo>
                      <a:lnTo>
                        <a:pt x="47" y="607"/>
                      </a:lnTo>
                      <a:lnTo>
                        <a:pt x="49" y="605"/>
                      </a:lnTo>
                      <a:lnTo>
                        <a:pt x="50" y="603"/>
                      </a:lnTo>
                      <a:lnTo>
                        <a:pt x="56" y="594"/>
                      </a:lnTo>
                      <a:lnTo>
                        <a:pt x="58" y="594"/>
                      </a:lnTo>
                      <a:lnTo>
                        <a:pt x="58" y="592"/>
                      </a:lnTo>
                      <a:lnTo>
                        <a:pt x="58" y="592"/>
                      </a:lnTo>
                      <a:lnTo>
                        <a:pt x="58" y="590"/>
                      </a:lnTo>
                      <a:lnTo>
                        <a:pt x="58" y="590"/>
                      </a:lnTo>
                      <a:lnTo>
                        <a:pt x="60" y="590"/>
                      </a:lnTo>
                      <a:lnTo>
                        <a:pt x="60" y="588"/>
                      </a:lnTo>
                      <a:lnTo>
                        <a:pt x="60" y="588"/>
                      </a:lnTo>
                      <a:lnTo>
                        <a:pt x="62" y="586"/>
                      </a:lnTo>
                      <a:lnTo>
                        <a:pt x="62" y="586"/>
                      </a:lnTo>
                      <a:lnTo>
                        <a:pt x="60" y="586"/>
                      </a:lnTo>
                      <a:lnTo>
                        <a:pt x="60" y="584"/>
                      </a:lnTo>
                      <a:lnTo>
                        <a:pt x="60" y="584"/>
                      </a:lnTo>
                      <a:lnTo>
                        <a:pt x="60" y="584"/>
                      </a:lnTo>
                      <a:lnTo>
                        <a:pt x="60" y="582"/>
                      </a:lnTo>
                      <a:lnTo>
                        <a:pt x="62" y="582"/>
                      </a:lnTo>
                      <a:lnTo>
                        <a:pt x="62" y="582"/>
                      </a:lnTo>
                      <a:lnTo>
                        <a:pt x="60" y="582"/>
                      </a:lnTo>
                      <a:lnTo>
                        <a:pt x="60" y="582"/>
                      </a:lnTo>
                      <a:lnTo>
                        <a:pt x="60" y="582"/>
                      </a:lnTo>
                      <a:lnTo>
                        <a:pt x="60" y="580"/>
                      </a:lnTo>
                      <a:lnTo>
                        <a:pt x="60" y="578"/>
                      </a:lnTo>
                      <a:lnTo>
                        <a:pt x="58" y="578"/>
                      </a:lnTo>
                      <a:lnTo>
                        <a:pt x="58" y="578"/>
                      </a:lnTo>
                      <a:lnTo>
                        <a:pt x="56" y="578"/>
                      </a:lnTo>
                      <a:lnTo>
                        <a:pt x="56" y="580"/>
                      </a:lnTo>
                      <a:lnTo>
                        <a:pt x="56" y="580"/>
                      </a:lnTo>
                      <a:lnTo>
                        <a:pt x="54" y="580"/>
                      </a:lnTo>
                      <a:lnTo>
                        <a:pt x="54" y="578"/>
                      </a:lnTo>
                      <a:lnTo>
                        <a:pt x="56" y="578"/>
                      </a:lnTo>
                      <a:lnTo>
                        <a:pt x="56" y="578"/>
                      </a:lnTo>
                      <a:lnTo>
                        <a:pt x="56" y="577"/>
                      </a:lnTo>
                      <a:lnTo>
                        <a:pt x="60" y="573"/>
                      </a:lnTo>
                      <a:lnTo>
                        <a:pt x="62" y="571"/>
                      </a:lnTo>
                      <a:lnTo>
                        <a:pt x="62" y="569"/>
                      </a:lnTo>
                      <a:lnTo>
                        <a:pt x="62" y="567"/>
                      </a:lnTo>
                      <a:lnTo>
                        <a:pt x="60" y="563"/>
                      </a:lnTo>
                      <a:lnTo>
                        <a:pt x="58" y="562"/>
                      </a:lnTo>
                      <a:lnTo>
                        <a:pt x="60" y="562"/>
                      </a:lnTo>
                      <a:lnTo>
                        <a:pt x="62" y="560"/>
                      </a:lnTo>
                      <a:lnTo>
                        <a:pt x="62" y="558"/>
                      </a:lnTo>
                      <a:lnTo>
                        <a:pt x="64" y="556"/>
                      </a:lnTo>
                      <a:lnTo>
                        <a:pt x="64" y="554"/>
                      </a:lnTo>
                      <a:lnTo>
                        <a:pt x="64" y="552"/>
                      </a:lnTo>
                      <a:lnTo>
                        <a:pt x="62" y="552"/>
                      </a:lnTo>
                      <a:lnTo>
                        <a:pt x="60" y="548"/>
                      </a:lnTo>
                      <a:lnTo>
                        <a:pt x="60" y="548"/>
                      </a:lnTo>
                      <a:lnTo>
                        <a:pt x="60" y="548"/>
                      </a:lnTo>
                      <a:lnTo>
                        <a:pt x="58" y="548"/>
                      </a:lnTo>
                      <a:lnTo>
                        <a:pt x="58" y="547"/>
                      </a:lnTo>
                      <a:lnTo>
                        <a:pt x="58" y="547"/>
                      </a:lnTo>
                      <a:lnTo>
                        <a:pt x="56" y="547"/>
                      </a:lnTo>
                      <a:lnTo>
                        <a:pt x="54" y="541"/>
                      </a:lnTo>
                      <a:lnTo>
                        <a:pt x="52" y="539"/>
                      </a:lnTo>
                      <a:lnTo>
                        <a:pt x="52" y="539"/>
                      </a:lnTo>
                      <a:lnTo>
                        <a:pt x="52" y="537"/>
                      </a:lnTo>
                      <a:lnTo>
                        <a:pt x="52" y="537"/>
                      </a:lnTo>
                      <a:lnTo>
                        <a:pt x="52" y="537"/>
                      </a:lnTo>
                      <a:lnTo>
                        <a:pt x="52" y="537"/>
                      </a:lnTo>
                      <a:lnTo>
                        <a:pt x="52" y="537"/>
                      </a:lnTo>
                      <a:lnTo>
                        <a:pt x="52" y="535"/>
                      </a:lnTo>
                      <a:lnTo>
                        <a:pt x="52" y="535"/>
                      </a:lnTo>
                      <a:lnTo>
                        <a:pt x="49" y="528"/>
                      </a:lnTo>
                      <a:lnTo>
                        <a:pt x="49" y="526"/>
                      </a:lnTo>
                      <a:lnTo>
                        <a:pt x="49" y="526"/>
                      </a:lnTo>
                      <a:lnTo>
                        <a:pt x="47" y="526"/>
                      </a:lnTo>
                      <a:lnTo>
                        <a:pt x="47" y="522"/>
                      </a:lnTo>
                      <a:lnTo>
                        <a:pt x="47" y="522"/>
                      </a:lnTo>
                      <a:lnTo>
                        <a:pt x="45" y="522"/>
                      </a:lnTo>
                      <a:lnTo>
                        <a:pt x="43" y="522"/>
                      </a:lnTo>
                      <a:lnTo>
                        <a:pt x="43" y="520"/>
                      </a:lnTo>
                      <a:lnTo>
                        <a:pt x="47" y="520"/>
                      </a:lnTo>
                      <a:lnTo>
                        <a:pt x="49" y="518"/>
                      </a:lnTo>
                      <a:lnTo>
                        <a:pt x="47" y="518"/>
                      </a:lnTo>
                      <a:lnTo>
                        <a:pt x="45" y="520"/>
                      </a:lnTo>
                      <a:lnTo>
                        <a:pt x="43" y="518"/>
                      </a:lnTo>
                      <a:lnTo>
                        <a:pt x="41" y="518"/>
                      </a:lnTo>
                      <a:lnTo>
                        <a:pt x="43" y="518"/>
                      </a:lnTo>
                      <a:lnTo>
                        <a:pt x="41" y="515"/>
                      </a:lnTo>
                      <a:lnTo>
                        <a:pt x="41" y="515"/>
                      </a:lnTo>
                      <a:lnTo>
                        <a:pt x="39" y="515"/>
                      </a:lnTo>
                      <a:lnTo>
                        <a:pt x="39" y="518"/>
                      </a:lnTo>
                      <a:lnTo>
                        <a:pt x="39" y="526"/>
                      </a:lnTo>
                      <a:lnTo>
                        <a:pt x="39" y="528"/>
                      </a:lnTo>
                      <a:lnTo>
                        <a:pt x="37" y="526"/>
                      </a:lnTo>
                      <a:lnTo>
                        <a:pt x="37" y="526"/>
                      </a:lnTo>
                      <a:lnTo>
                        <a:pt x="35" y="524"/>
                      </a:lnTo>
                      <a:lnTo>
                        <a:pt x="35" y="524"/>
                      </a:lnTo>
                      <a:lnTo>
                        <a:pt x="33" y="522"/>
                      </a:lnTo>
                      <a:lnTo>
                        <a:pt x="33" y="522"/>
                      </a:lnTo>
                      <a:lnTo>
                        <a:pt x="32" y="520"/>
                      </a:lnTo>
                      <a:lnTo>
                        <a:pt x="30" y="520"/>
                      </a:lnTo>
                      <a:lnTo>
                        <a:pt x="30" y="518"/>
                      </a:lnTo>
                      <a:lnTo>
                        <a:pt x="30" y="518"/>
                      </a:lnTo>
                      <a:lnTo>
                        <a:pt x="30" y="518"/>
                      </a:lnTo>
                      <a:lnTo>
                        <a:pt x="30" y="518"/>
                      </a:lnTo>
                      <a:lnTo>
                        <a:pt x="30" y="517"/>
                      </a:lnTo>
                      <a:lnTo>
                        <a:pt x="30" y="517"/>
                      </a:lnTo>
                      <a:lnTo>
                        <a:pt x="30" y="517"/>
                      </a:lnTo>
                      <a:lnTo>
                        <a:pt x="30" y="515"/>
                      </a:lnTo>
                      <a:lnTo>
                        <a:pt x="28" y="515"/>
                      </a:lnTo>
                      <a:lnTo>
                        <a:pt x="26" y="513"/>
                      </a:lnTo>
                      <a:lnTo>
                        <a:pt x="26" y="511"/>
                      </a:lnTo>
                      <a:lnTo>
                        <a:pt x="26" y="509"/>
                      </a:lnTo>
                      <a:lnTo>
                        <a:pt x="26" y="509"/>
                      </a:lnTo>
                      <a:lnTo>
                        <a:pt x="24" y="509"/>
                      </a:lnTo>
                      <a:lnTo>
                        <a:pt x="24" y="505"/>
                      </a:lnTo>
                      <a:lnTo>
                        <a:pt x="24" y="503"/>
                      </a:lnTo>
                      <a:lnTo>
                        <a:pt x="22" y="503"/>
                      </a:lnTo>
                      <a:lnTo>
                        <a:pt x="22" y="501"/>
                      </a:lnTo>
                      <a:lnTo>
                        <a:pt x="22" y="500"/>
                      </a:lnTo>
                      <a:lnTo>
                        <a:pt x="22" y="500"/>
                      </a:lnTo>
                      <a:lnTo>
                        <a:pt x="20" y="500"/>
                      </a:lnTo>
                      <a:lnTo>
                        <a:pt x="20" y="500"/>
                      </a:lnTo>
                      <a:lnTo>
                        <a:pt x="18" y="498"/>
                      </a:lnTo>
                      <a:lnTo>
                        <a:pt x="18" y="496"/>
                      </a:lnTo>
                      <a:lnTo>
                        <a:pt x="18" y="494"/>
                      </a:lnTo>
                      <a:lnTo>
                        <a:pt x="18" y="494"/>
                      </a:lnTo>
                      <a:lnTo>
                        <a:pt x="17" y="494"/>
                      </a:lnTo>
                      <a:lnTo>
                        <a:pt x="17" y="492"/>
                      </a:lnTo>
                      <a:lnTo>
                        <a:pt x="15" y="490"/>
                      </a:lnTo>
                      <a:lnTo>
                        <a:pt x="15" y="488"/>
                      </a:lnTo>
                      <a:lnTo>
                        <a:pt x="15" y="486"/>
                      </a:lnTo>
                      <a:lnTo>
                        <a:pt x="15" y="486"/>
                      </a:lnTo>
                      <a:lnTo>
                        <a:pt x="13" y="485"/>
                      </a:lnTo>
                      <a:lnTo>
                        <a:pt x="11" y="483"/>
                      </a:lnTo>
                      <a:lnTo>
                        <a:pt x="11" y="483"/>
                      </a:lnTo>
                      <a:lnTo>
                        <a:pt x="9" y="486"/>
                      </a:lnTo>
                      <a:lnTo>
                        <a:pt x="5" y="490"/>
                      </a:lnTo>
                      <a:lnTo>
                        <a:pt x="5" y="490"/>
                      </a:lnTo>
                      <a:lnTo>
                        <a:pt x="5" y="492"/>
                      </a:lnTo>
                      <a:lnTo>
                        <a:pt x="5" y="494"/>
                      </a:lnTo>
                      <a:lnTo>
                        <a:pt x="5" y="492"/>
                      </a:lnTo>
                      <a:lnTo>
                        <a:pt x="5" y="494"/>
                      </a:lnTo>
                      <a:lnTo>
                        <a:pt x="5" y="498"/>
                      </a:lnTo>
                      <a:lnTo>
                        <a:pt x="5" y="500"/>
                      </a:lnTo>
                      <a:lnTo>
                        <a:pt x="5" y="500"/>
                      </a:lnTo>
                      <a:lnTo>
                        <a:pt x="5" y="501"/>
                      </a:lnTo>
                      <a:lnTo>
                        <a:pt x="3" y="501"/>
                      </a:lnTo>
                      <a:lnTo>
                        <a:pt x="2" y="501"/>
                      </a:lnTo>
                      <a:lnTo>
                        <a:pt x="2" y="501"/>
                      </a:lnTo>
                      <a:lnTo>
                        <a:pt x="3" y="503"/>
                      </a:lnTo>
                      <a:lnTo>
                        <a:pt x="3" y="505"/>
                      </a:lnTo>
                      <a:lnTo>
                        <a:pt x="3" y="505"/>
                      </a:lnTo>
                      <a:lnTo>
                        <a:pt x="3" y="507"/>
                      </a:lnTo>
                      <a:lnTo>
                        <a:pt x="3" y="509"/>
                      </a:lnTo>
                      <a:lnTo>
                        <a:pt x="2" y="511"/>
                      </a:lnTo>
                      <a:lnTo>
                        <a:pt x="2" y="513"/>
                      </a:lnTo>
                      <a:lnTo>
                        <a:pt x="0" y="503"/>
                      </a:lnTo>
                      <a:lnTo>
                        <a:pt x="0" y="501"/>
                      </a:lnTo>
                      <a:lnTo>
                        <a:pt x="2" y="494"/>
                      </a:lnTo>
                      <a:lnTo>
                        <a:pt x="2" y="492"/>
                      </a:lnTo>
                      <a:lnTo>
                        <a:pt x="5" y="483"/>
                      </a:lnTo>
                      <a:lnTo>
                        <a:pt x="7" y="475"/>
                      </a:lnTo>
                      <a:lnTo>
                        <a:pt x="7" y="470"/>
                      </a:lnTo>
                      <a:lnTo>
                        <a:pt x="9" y="470"/>
                      </a:lnTo>
                      <a:lnTo>
                        <a:pt x="291" y="470"/>
                      </a:lnTo>
                      <a:lnTo>
                        <a:pt x="291" y="456"/>
                      </a:lnTo>
                      <a:lnTo>
                        <a:pt x="289" y="417"/>
                      </a:lnTo>
                      <a:lnTo>
                        <a:pt x="285" y="379"/>
                      </a:lnTo>
                      <a:lnTo>
                        <a:pt x="285" y="374"/>
                      </a:lnTo>
                      <a:lnTo>
                        <a:pt x="281" y="364"/>
                      </a:lnTo>
                      <a:lnTo>
                        <a:pt x="281" y="359"/>
                      </a:lnTo>
                      <a:lnTo>
                        <a:pt x="281" y="353"/>
                      </a:lnTo>
                      <a:lnTo>
                        <a:pt x="283" y="349"/>
                      </a:lnTo>
                      <a:lnTo>
                        <a:pt x="291" y="340"/>
                      </a:lnTo>
                      <a:lnTo>
                        <a:pt x="291" y="338"/>
                      </a:lnTo>
                      <a:lnTo>
                        <a:pt x="298" y="332"/>
                      </a:lnTo>
                      <a:lnTo>
                        <a:pt x="308" y="327"/>
                      </a:lnTo>
                      <a:lnTo>
                        <a:pt x="315" y="321"/>
                      </a:lnTo>
                      <a:lnTo>
                        <a:pt x="319" y="319"/>
                      </a:lnTo>
                      <a:lnTo>
                        <a:pt x="325" y="317"/>
                      </a:lnTo>
                      <a:lnTo>
                        <a:pt x="336" y="316"/>
                      </a:lnTo>
                      <a:lnTo>
                        <a:pt x="340" y="314"/>
                      </a:lnTo>
                      <a:lnTo>
                        <a:pt x="355" y="306"/>
                      </a:lnTo>
                      <a:lnTo>
                        <a:pt x="362" y="304"/>
                      </a:lnTo>
                      <a:lnTo>
                        <a:pt x="362" y="304"/>
                      </a:lnTo>
                      <a:lnTo>
                        <a:pt x="364" y="301"/>
                      </a:lnTo>
                      <a:lnTo>
                        <a:pt x="364" y="103"/>
                      </a:lnTo>
                      <a:lnTo>
                        <a:pt x="601" y="103"/>
                      </a:lnTo>
                      <a:lnTo>
                        <a:pt x="602" y="103"/>
                      </a:lnTo>
                      <a:lnTo>
                        <a:pt x="602" y="101"/>
                      </a:lnTo>
                      <a:lnTo>
                        <a:pt x="602" y="32"/>
                      </a:lnTo>
                      <a:lnTo>
                        <a:pt x="602" y="23"/>
                      </a:lnTo>
                      <a:lnTo>
                        <a:pt x="602" y="0"/>
                      </a:lnTo>
                      <a:lnTo>
                        <a:pt x="618" y="9"/>
                      </a:lnTo>
                      <a:lnTo>
                        <a:pt x="646" y="28"/>
                      </a:lnTo>
                      <a:lnTo>
                        <a:pt x="659" y="38"/>
                      </a:lnTo>
                      <a:lnTo>
                        <a:pt x="702" y="66"/>
                      </a:lnTo>
                      <a:lnTo>
                        <a:pt x="717" y="75"/>
                      </a:lnTo>
                      <a:lnTo>
                        <a:pt x="745" y="94"/>
                      </a:lnTo>
                      <a:lnTo>
                        <a:pt x="758" y="103"/>
                      </a:lnTo>
                      <a:lnTo>
                        <a:pt x="773" y="111"/>
                      </a:lnTo>
                      <a:lnTo>
                        <a:pt x="785" y="120"/>
                      </a:lnTo>
                      <a:lnTo>
                        <a:pt x="798" y="128"/>
                      </a:lnTo>
                      <a:lnTo>
                        <a:pt x="820" y="143"/>
                      </a:lnTo>
                      <a:lnTo>
                        <a:pt x="830" y="148"/>
                      </a:lnTo>
                      <a:lnTo>
                        <a:pt x="843" y="158"/>
                      </a:lnTo>
                      <a:lnTo>
                        <a:pt x="854" y="165"/>
                      </a:lnTo>
                      <a:lnTo>
                        <a:pt x="867" y="175"/>
                      </a:lnTo>
                      <a:lnTo>
                        <a:pt x="880" y="182"/>
                      </a:lnTo>
                      <a:lnTo>
                        <a:pt x="849" y="182"/>
                      </a:lnTo>
                      <a:lnTo>
                        <a:pt x="832" y="182"/>
                      </a:lnTo>
                      <a:lnTo>
                        <a:pt x="753" y="182"/>
                      </a:lnTo>
                      <a:lnTo>
                        <a:pt x="753" y="190"/>
                      </a:lnTo>
                      <a:lnTo>
                        <a:pt x="755" y="209"/>
                      </a:lnTo>
                      <a:lnTo>
                        <a:pt x="756" y="214"/>
                      </a:lnTo>
                      <a:lnTo>
                        <a:pt x="758" y="233"/>
                      </a:lnTo>
                      <a:lnTo>
                        <a:pt x="758" y="240"/>
                      </a:lnTo>
                      <a:lnTo>
                        <a:pt x="760" y="244"/>
                      </a:lnTo>
                      <a:lnTo>
                        <a:pt x="760" y="255"/>
                      </a:lnTo>
                      <a:lnTo>
                        <a:pt x="762" y="267"/>
                      </a:lnTo>
                      <a:lnTo>
                        <a:pt x="762" y="271"/>
                      </a:lnTo>
                      <a:lnTo>
                        <a:pt x="764" y="280"/>
                      </a:lnTo>
                      <a:lnTo>
                        <a:pt x="764" y="289"/>
                      </a:lnTo>
                      <a:lnTo>
                        <a:pt x="766" y="308"/>
                      </a:lnTo>
                      <a:lnTo>
                        <a:pt x="768" y="319"/>
                      </a:lnTo>
                      <a:lnTo>
                        <a:pt x="770" y="336"/>
                      </a:lnTo>
                      <a:lnTo>
                        <a:pt x="770" y="347"/>
                      </a:lnTo>
                      <a:lnTo>
                        <a:pt x="773" y="374"/>
                      </a:lnTo>
                      <a:lnTo>
                        <a:pt x="773" y="385"/>
                      </a:lnTo>
                      <a:lnTo>
                        <a:pt x="783" y="458"/>
                      </a:lnTo>
                      <a:lnTo>
                        <a:pt x="783" y="468"/>
                      </a:lnTo>
                      <a:lnTo>
                        <a:pt x="785" y="47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95">
                  <a:extLst>
                    <a:ext uri="{FF2B5EF4-FFF2-40B4-BE49-F238E27FC236}">
                      <a16:creationId xmlns:a16="http://schemas.microsoft.com/office/drawing/2014/main" id="{33F26906-53D3-4E09-A4FE-E06F5BBD6AE9}"/>
                    </a:ext>
                  </a:extLst>
                </p:cNvPr>
                <p:cNvSpPr>
                  <a:spLocks/>
                </p:cNvSpPr>
                <p:nvPr/>
              </p:nvSpPr>
              <p:spPr bwMode="auto">
                <a:xfrm>
                  <a:off x="1852613" y="3413125"/>
                  <a:ext cx="769937" cy="742950"/>
                </a:xfrm>
                <a:custGeom>
                  <a:avLst/>
                  <a:gdLst>
                    <a:gd name="T0" fmla="*/ 883 w 971"/>
                    <a:gd name="T1" fmla="*/ 44 h 937"/>
                    <a:gd name="T2" fmla="*/ 917 w 971"/>
                    <a:gd name="T3" fmla="*/ 42 h 937"/>
                    <a:gd name="T4" fmla="*/ 945 w 971"/>
                    <a:gd name="T5" fmla="*/ 44 h 937"/>
                    <a:gd name="T6" fmla="*/ 960 w 971"/>
                    <a:gd name="T7" fmla="*/ 51 h 937"/>
                    <a:gd name="T8" fmla="*/ 967 w 971"/>
                    <a:gd name="T9" fmla="*/ 60 h 937"/>
                    <a:gd name="T10" fmla="*/ 951 w 971"/>
                    <a:gd name="T11" fmla="*/ 64 h 937"/>
                    <a:gd name="T12" fmla="*/ 934 w 971"/>
                    <a:gd name="T13" fmla="*/ 70 h 937"/>
                    <a:gd name="T14" fmla="*/ 913 w 971"/>
                    <a:gd name="T15" fmla="*/ 79 h 937"/>
                    <a:gd name="T16" fmla="*/ 890 w 971"/>
                    <a:gd name="T17" fmla="*/ 85 h 937"/>
                    <a:gd name="T18" fmla="*/ 870 w 971"/>
                    <a:gd name="T19" fmla="*/ 102 h 937"/>
                    <a:gd name="T20" fmla="*/ 849 w 971"/>
                    <a:gd name="T21" fmla="*/ 104 h 937"/>
                    <a:gd name="T22" fmla="*/ 838 w 971"/>
                    <a:gd name="T23" fmla="*/ 92 h 937"/>
                    <a:gd name="T24" fmla="*/ 823 w 971"/>
                    <a:gd name="T25" fmla="*/ 79 h 937"/>
                    <a:gd name="T26" fmla="*/ 701 w 971"/>
                    <a:gd name="T27" fmla="*/ 102 h 937"/>
                    <a:gd name="T28" fmla="*/ 665 w 971"/>
                    <a:gd name="T29" fmla="*/ 382 h 937"/>
                    <a:gd name="T30" fmla="*/ 571 w 971"/>
                    <a:gd name="T31" fmla="*/ 902 h 937"/>
                    <a:gd name="T32" fmla="*/ 547 w 971"/>
                    <a:gd name="T33" fmla="*/ 921 h 937"/>
                    <a:gd name="T34" fmla="*/ 534 w 971"/>
                    <a:gd name="T35" fmla="*/ 937 h 937"/>
                    <a:gd name="T36" fmla="*/ 485 w 971"/>
                    <a:gd name="T37" fmla="*/ 932 h 937"/>
                    <a:gd name="T38" fmla="*/ 447 w 971"/>
                    <a:gd name="T39" fmla="*/ 924 h 937"/>
                    <a:gd name="T40" fmla="*/ 413 w 971"/>
                    <a:gd name="T41" fmla="*/ 917 h 937"/>
                    <a:gd name="T42" fmla="*/ 406 w 971"/>
                    <a:gd name="T43" fmla="*/ 894 h 937"/>
                    <a:gd name="T44" fmla="*/ 397 w 971"/>
                    <a:gd name="T45" fmla="*/ 879 h 937"/>
                    <a:gd name="T46" fmla="*/ 380 w 971"/>
                    <a:gd name="T47" fmla="*/ 864 h 937"/>
                    <a:gd name="T48" fmla="*/ 368 w 971"/>
                    <a:gd name="T49" fmla="*/ 874 h 937"/>
                    <a:gd name="T50" fmla="*/ 365 w 971"/>
                    <a:gd name="T51" fmla="*/ 881 h 937"/>
                    <a:gd name="T52" fmla="*/ 359 w 971"/>
                    <a:gd name="T53" fmla="*/ 900 h 937"/>
                    <a:gd name="T54" fmla="*/ 336 w 971"/>
                    <a:gd name="T55" fmla="*/ 909 h 937"/>
                    <a:gd name="T56" fmla="*/ 284 w 971"/>
                    <a:gd name="T57" fmla="*/ 855 h 937"/>
                    <a:gd name="T58" fmla="*/ 259 w 971"/>
                    <a:gd name="T59" fmla="*/ 810 h 937"/>
                    <a:gd name="T60" fmla="*/ 250 w 971"/>
                    <a:gd name="T61" fmla="*/ 772 h 937"/>
                    <a:gd name="T62" fmla="*/ 241 w 971"/>
                    <a:gd name="T63" fmla="*/ 752 h 937"/>
                    <a:gd name="T64" fmla="*/ 237 w 971"/>
                    <a:gd name="T65" fmla="*/ 727 h 937"/>
                    <a:gd name="T66" fmla="*/ 228 w 971"/>
                    <a:gd name="T67" fmla="*/ 690 h 937"/>
                    <a:gd name="T68" fmla="*/ 224 w 971"/>
                    <a:gd name="T69" fmla="*/ 654 h 937"/>
                    <a:gd name="T70" fmla="*/ 209 w 971"/>
                    <a:gd name="T71" fmla="*/ 588 h 937"/>
                    <a:gd name="T72" fmla="*/ 196 w 971"/>
                    <a:gd name="T73" fmla="*/ 543 h 937"/>
                    <a:gd name="T74" fmla="*/ 196 w 971"/>
                    <a:gd name="T75" fmla="*/ 498 h 937"/>
                    <a:gd name="T76" fmla="*/ 194 w 971"/>
                    <a:gd name="T77" fmla="*/ 464 h 937"/>
                    <a:gd name="T78" fmla="*/ 196 w 971"/>
                    <a:gd name="T79" fmla="*/ 459 h 937"/>
                    <a:gd name="T80" fmla="*/ 192 w 971"/>
                    <a:gd name="T81" fmla="*/ 406 h 937"/>
                    <a:gd name="T82" fmla="*/ 160 w 971"/>
                    <a:gd name="T83" fmla="*/ 363 h 937"/>
                    <a:gd name="T84" fmla="*/ 117 w 971"/>
                    <a:gd name="T85" fmla="*/ 280 h 937"/>
                    <a:gd name="T86" fmla="*/ 75 w 971"/>
                    <a:gd name="T87" fmla="*/ 196 h 937"/>
                    <a:gd name="T88" fmla="*/ 53 w 971"/>
                    <a:gd name="T89" fmla="*/ 147 h 937"/>
                    <a:gd name="T90" fmla="*/ 6 w 971"/>
                    <a:gd name="T91" fmla="*/ 87 h 937"/>
                    <a:gd name="T92" fmla="*/ 4 w 971"/>
                    <a:gd name="T93" fmla="*/ 23 h 937"/>
                    <a:gd name="T94" fmla="*/ 30 w 971"/>
                    <a:gd name="T95" fmla="*/ 15 h 937"/>
                    <a:gd name="T96" fmla="*/ 42 w 971"/>
                    <a:gd name="T97" fmla="*/ 19 h 937"/>
                    <a:gd name="T98" fmla="*/ 75 w 971"/>
                    <a:gd name="T99" fmla="*/ 12 h 937"/>
                    <a:gd name="T100" fmla="*/ 102 w 971"/>
                    <a:gd name="T101" fmla="*/ 0 h 937"/>
                    <a:gd name="T102" fmla="*/ 119 w 971"/>
                    <a:gd name="T103" fmla="*/ 0 h 937"/>
                    <a:gd name="T104" fmla="*/ 160 w 971"/>
                    <a:gd name="T105" fmla="*/ 34 h 937"/>
                    <a:gd name="T106" fmla="*/ 483 w 971"/>
                    <a:gd name="T107" fmla="*/ 32 h 937"/>
                    <a:gd name="T108" fmla="*/ 498 w 971"/>
                    <a:gd name="T109" fmla="*/ 53 h 937"/>
                    <a:gd name="T110" fmla="*/ 566 w 971"/>
                    <a:gd name="T111" fmla="*/ 68 h 937"/>
                    <a:gd name="T112" fmla="*/ 603 w 971"/>
                    <a:gd name="T113" fmla="*/ 70 h 937"/>
                    <a:gd name="T114" fmla="*/ 628 w 971"/>
                    <a:gd name="T115" fmla="*/ 72 h 937"/>
                    <a:gd name="T116" fmla="*/ 650 w 971"/>
                    <a:gd name="T117" fmla="*/ 79 h 937"/>
                    <a:gd name="T118" fmla="*/ 691 w 971"/>
                    <a:gd name="T119" fmla="*/ 7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1" h="937">
                      <a:moveTo>
                        <a:pt x="836" y="51"/>
                      </a:moveTo>
                      <a:lnTo>
                        <a:pt x="840" y="51"/>
                      </a:lnTo>
                      <a:lnTo>
                        <a:pt x="842" y="51"/>
                      </a:lnTo>
                      <a:lnTo>
                        <a:pt x="843" y="51"/>
                      </a:lnTo>
                      <a:lnTo>
                        <a:pt x="849" y="49"/>
                      </a:lnTo>
                      <a:lnTo>
                        <a:pt x="851" y="49"/>
                      </a:lnTo>
                      <a:lnTo>
                        <a:pt x="855" y="47"/>
                      </a:lnTo>
                      <a:lnTo>
                        <a:pt x="859" y="47"/>
                      </a:lnTo>
                      <a:lnTo>
                        <a:pt x="860" y="47"/>
                      </a:lnTo>
                      <a:lnTo>
                        <a:pt x="864" y="47"/>
                      </a:lnTo>
                      <a:lnTo>
                        <a:pt x="866" y="45"/>
                      </a:lnTo>
                      <a:lnTo>
                        <a:pt x="870" y="45"/>
                      </a:lnTo>
                      <a:lnTo>
                        <a:pt x="874" y="44"/>
                      </a:lnTo>
                      <a:lnTo>
                        <a:pt x="875" y="44"/>
                      </a:lnTo>
                      <a:lnTo>
                        <a:pt x="879" y="44"/>
                      </a:lnTo>
                      <a:lnTo>
                        <a:pt x="883" y="44"/>
                      </a:lnTo>
                      <a:lnTo>
                        <a:pt x="885" y="42"/>
                      </a:lnTo>
                      <a:lnTo>
                        <a:pt x="889" y="42"/>
                      </a:lnTo>
                      <a:lnTo>
                        <a:pt x="892" y="40"/>
                      </a:lnTo>
                      <a:lnTo>
                        <a:pt x="894" y="40"/>
                      </a:lnTo>
                      <a:lnTo>
                        <a:pt x="896" y="40"/>
                      </a:lnTo>
                      <a:lnTo>
                        <a:pt x="898" y="40"/>
                      </a:lnTo>
                      <a:lnTo>
                        <a:pt x="900" y="40"/>
                      </a:lnTo>
                      <a:lnTo>
                        <a:pt x="904" y="40"/>
                      </a:lnTo>
                      <a:lnTo>
                        <a:pt x="904" y="40"/>
                      </a:lnTo>
                      <a:lnTo>
                        <a:pt x="904" y="40"/>
                      </a:lnTo>
                      <a:lnTo>
                        <a:pt x="907" y="40"/>
                      </a:lnTo>
                      <a:lnTo>
                        <a:pt x="909" y="38"/>
                      </a:lnTo>
                      <a:lnTo>
                        <a:pt x="909" y="40"/>
                      </a:lnTo>
                      <a:lnTo>
                        <a:pt x="913" y="40"/>
                      </a:lnTo>
                      <a:lnTo>
                        <a:pt x="915" y="40"/>
                      </a:lnTo>
                      <a:lnTo>
                        <a:pt x="917" y="42"/>
                      </a:lnTo>
                      <a:lnTo>
                        <a:pt x="919" y="42"/>
                      </a:lnTo>
                      <a:lnTo>
                        <a:pt x="920" y="44"/>
                      </a:lnTo>
                      <a:lnTo>
                        <a:pt x="920" y="44"/>
                      </a:lnTo>
                      <a:lnTo>
                        <a:pt x="922" y="44"/>
                      </a:lnTo>
                      <a:lnTo>
                        <a:pt x="924" y="44"/>
                      </a:lnTo>
                      <a:lnTo>
                        <a:pt x="924" y="42"/>
                      </a:lnTo>
                      <a:lnTo>
                        <a:pt x="926" y="42"/>
                      </a:lnTo>
                      <a:lnTo>
                        <a:pt x="926" y="42"/>
                      </a:lnTo>
                      <a:lnTo>
                        <a:pt x="926" y="40"/>
                      </a:lnTo>
                      <a:lnTo>
                        <a:pt x="930" y="40"/>
                      </a:lnTo>
                      <a:lnTo>
                        <a:pt x="936" y="42"/>
                      </a:lnTo>
                      <a:lnTo>
                        <a:pt x="937" y="42"/>
                      </a:lnTo>
                      <a:lnTo>
                        <a:pt x="937" y="42"/>
                      </a:lnTo>
                      <a:lnTo>
                        <a:pt x="937" y="44"/>
                      </a:lnTo>
                      <a:lnTo>
                        <a:pt x="941" y="42"/>
                      </a:lnTo>
                      <a:lnTo>
                        <a:pt x="945" y="44"/>
                      </a:lnTo>
                      <a:lnTo>
                        <a:pt x="947" y="44"/>
                      </a:lnTo>
                      <a:lnTo>
                        <a:pt x="949" y="45"/>
                      </a:lnTo>
                      <a:lnTo>
                        <a:pt x="951" y="45"/>
                      </a:lnTo>
                      <a:lnTo>
                        <a:pt x="951" y="45"/>
                      </a:lnTo>
                      <a:lnTo>
                        <a:pt x="951" y="47"/>
                      </a:lnTo>
                      <a:lnTo>
                        <a:pt x="952" y="47"/>
                      </a:lnTo>
                      <a:lnTo>
                        <a:pt x="952" y="47"/>
                      </a:lnTo>
                      <a:lnTo>
                        <a:pt x="954" y="47"/>
                      </a:lnTo>
                      <a:lnTo>
                        <a:pt x="956" y="47"/>
                      </a:lnTo>
                      <a:lnTo>
                        <a:pt x="956" y="47"/>
                      </a:lnTo>
                      <a:lnTo>
                        <a:pt x="954" y="49"/>
                      </a:lnTo>
                      <a:lnTo>
                        <a:pt x="954" y="49"/>
                      </a:lnTo>
                      <a:lnTo>
                        <a:pt x="956" y="49"/>
                      </a:lnTo>
                      <a:lnTo>
                        <a:pt x="956" y="51"/>
                      </a:lnTo>
                      <a:lnTo>
                        <a:pt x="958" y="51"/>
                      </a:lnTo>
                      <a:lnTo>
                        <a:pt x="960" y="51"/>
                      </a:lnTo>
                      <a:lnTo>
                        <a:pt x="960" y="55"/>
                      </a:lnTo>
                      <a:lnTo>
                        <a:pt x="960" y="55"/>
                      </a:lnTo>
                      <a:lnTo>
                        <a:pt x="960" y="55"/>
                      </a:lnTo>
                      <a:lnTo>
                        <a:pt x="962" y="55"/>
                      </a:lnTo>
                      <a:lnTo>
                        <a:pt x="962" y="57"/>
                      </a:lnTo>
                      <a:lnTo>
                        <a:pt x="962" y="55"/>
                      </a:lnTo>
                      <a:lnTo>
                        <a:pt x="964" y="55"/>
                      </a:lnTo>
                      <a:lnTo>
                        <a:pt x="964" y="57"/>
                      </a:lnTo>
                      <a:lnTo>
                        <a:pt x="964" y="57"/>
                      </a:lnTo>
                      <a:lnTo>
                        <a:pt x="964" y="57"/>
                      </a:lnTo>
                      <a:lnTo>
                        <a:pt x="964" y="59"/>
                      </a:lnTo>
                      <a:lnTo>
                        <a:pt x="964" y="59"/>
                      </a:lnTo>
                      <a:lnTo>
                        <a:pt x="966" y="59"/>
                      </a:lnTo>
                      <a:lnTo>
                        <a:pt x="966" y="59"/>
                      </a:lnTo>
                      <a:lnTo>
                        <a:pt x="966" y="60"/>
                      </a:lnTo>
                      <a:lnTo>
                        <a:pt x="967" y="60"/>
                      </a:lnTo>
                      <a:lnTo>
                        <a:pt x="967" y="60"/>
                      </a:lnTo>
                      <a:lnTo>
                        <a:pt x="969" y="60"/>
                      </a:lnTo>
                      <a:lnTo>
                        <a:pt x="969" y="62"/>
                      </a:lnTo>
                      <a:lnTo>
                        <a:pt x="971" y="62"/>
                      </a:lnTo>
                      <a:lnTo>
                        <a:pt x="971" y="64"/>
                      </a:lnTo>
                      <a:lnTo>
                        <a:pt x="967" y="62"/>
                      </a:lnTo>
                      <a:lnTo>
                        <a:pt x="964" y="62"/>
                      </a:lnTo>
                      <a:lnTo>
                        <a:pt x="962" y="64"/>
                      </a:lnTo>
                      <a:lnTo>
                        <a:pt x="960" y="66"/>
                      </a:lnTo>
                      <a:lnTo>
                        <a:pt x="956" y="66"/>
                      </a:lnTo>
                      <a:lnTo>
                        <a:pt x="956" y="64"/>
                      </a:lnTo>
                      <a:lnTo>
                        <a:pt x="954" y="66"/>
                      </a:lnTo>
                      <a:lnTo>
                        <a:pt x="952" y="66"/>
                      </a:lnTo>
                      <a:lnTo>
                        <a:pt x="952" y="64"/>
                      </a:lnTo>
                      <a:lnTo>
                        <a:pt x="951" y="66"/>
                      </a:lnTo>
                      <a:lnTo>
                        <a:pt x="951" y="64"/>
                      </a:lnTo>
                      <a:lnTo>
                        <a:pt x="951" y="64"/>
                      </a:lnTo>
                      <a:lnTo>
                        <a:pt x="951" y="62"/>
                      </a:lnTo>
                      <a:lnTo>
                        <a:pt x="949" y="62"/>
                      </a:lnTo>
                      <a:lnTo>
                        <a:pt x="949" y="64"/>
                      </a:lnTo>
                      <a:lnTo>
                        <a:pt x="949" y="64"/>
                      </a:lnTo>
                      <a:lnTo>
                        <a:pt x="949" y="64"/>
                      </a:lnTo>
                      <a:lnTo>
                        <a:pt x="949" y="64"/>
                      </a:lnTo>
                      <a:lnTo>
                        <a:pt x="943" y="66"/>
                      </a:lnTo>
                      <a:lnTo>
                        <a:pt x="941" y="66"/>
                      </a:lnTo>
                      <a:lnTo>
                        <a:pt x="939" y="66"/>
                      </a:lnTo>
                      <a:lnTo>
                        <a:pt x="937" y="68"/>
                      </a:lnTo>
                      <a:lnTo>
                        <a:pt x="937" y="68"/>
                      </a:lnTo>
                      <a:lnTo>
                        <a:pt x="936" y="68"/>
                      </a:lnTo>
                      <a:lnTo>
                        <a:pt x="936" y="70"/>
                      </a:lnTo>
                      <a:lnTo>
                        <a:pt x="936" y="70"/>
                      </a:lnTo>
                      <a:lnTo>
                        <a:pt x="934" y="70"/>
                      </a:lnTo>
                      <a:lnTo>
                        <a:pt x="934" y="72"/>
                      </a:lnTo>
                      <a:lnTo>
                        <a:pt x="932" y="74"/>
                      </a:lnTo>
                      <a:lnTo>
                        <a:pt x="928" y="76"/>
                      </a:lnTo>
                      <a:lnTo>
                        <a:pt x="928" y="76"/>
                      </a:lnTo>
                      <a:lnTo>
                        <a:pt x="924" y="81"/>
                      </a:lnTo>
                      <a:lnTo>
                        <a:pt x="924" y="81"/>
                      </a:lnTo>
                      <a:lnTo>
                        <a:pt x="924" y="81"/>
                      </a:lnTo>
                      <a:lnTo>
                        <a:pt x="922" y="83"/>
                      </a:lnTo>
                      <a:lnTo>
                        <a:pt x="922" y="83"/>
                      </a:lnTo>
                      <a:lnTo>
                        <a:pt x="920" y="83"/>
                      </a:lnTo>
                      <a:lnTo>
                        <a:pt x="919" y="83"/>
                      </a:lnTo>
                      <a:lnTo>
                        <a:pt x="917" y="83"/>
                      </a:lnTo>
                      <a:lnTo>
                        <a:pt x="915" y="81"/>
                      </a:lnTo>
                      <a:lnTo>
                        <a:pt x="915" y="79"/>
                      </a:lnTo>
                      <a:lnTo>
                        <a:pt x="915" y="79"/>
                      </a:lnTo>
                      <a:lnTo>
                        <a:pt x="913" y="79"/>
                      </a:lnTo>
                      <a:lnTo>
                        <a:pt x="913" y="79"/>
                      </a:lnTo>
                      <a:lnTo>
                        <a:pt x="913" y="77"/>
                      </a:lnTo>
                      <a:lnTo>
                        <a:pt x="911" y="76"/>
                      </a:lnTo>
                      <a:lnTo>
                        <a:pt x="909" y="76"/>
                      </a:lnTo>
                      <a:lnTo>
                        <a:pt x="907" y="76"/>
                      </a:lnTo>
                      <a:lnTo>
                        <a:pt x="905" y="76"/>
                      </a:lnTo>
                      <a:lnTo>
                        <a:pt x="905" y="77"/>
                      </a:lnTo>
                      <a:lnTo>
                        <a:pt x="904" y="81"/>
                      </a:lnTo>
                      <a:lnTo>
                        <a:pt x="902" y="81"/>
                      </a:lnTo>
                      <a:lnTo>
                        <a:pt x="902" y="81"/>
                      </a:lnTo>
                      <a:lnTo>
                        <a:pt x="900" y="79"/>
                      </a:lnTo>
                      <a:lnTo>
                        <a:pt x="900" y="79"/>
                      </a:lnTo>
                      <a:lnTo>
                        <a:pt x="898" y="79"/>
                      </a:lnTo>
                      <a:lnTo>
                        <a:pt x="896" y="79"/>
                      </a:lnTo>
                      <a:lnTo>
                        <a:pt x="894" y="81"/>
                      </a:lnTo>
                      <a:lnTo>
                        <a:pt x="890" y="85"/>
                      </a:lnTo>
                      <a:lnTo>
                        <a:pt x="889" y="87"/>
                      </a:lnTo>
                      <a:lnTo>
                        <a:pt x="885" y="87"/>
                      </a:lnTo>
                      <a:lnTo>
                        <a:pt x="885" y="89"/>
                      </a:lnTo>
                      <a:lnTo>
                        <a:pt x="883" y="91"/>
                      </a:lnTo>
                      <a:lnTo>
                        <a:pt x="883" y="91"/>
                      </a:lnTo>
                      <a:lnTo>
                        <a:pt x="881" y="91"/>
                      </a:lnTo>
                      <a:lnTo>
                        <a:pt x="879" y="92"/>
                      </a:lnTo>
                      <a:lnTo>
                        <a:pt x="879" y="92"/>
                      </a:lnTo>
                      <a:lnTo>
                        <a:pt x="879" y="92"/>
                      </a:lnTo>
                      <a:lnTo>
                        <a:pt x="877" y="92"/>
                      </a:lnTo>
                      <a:lnTo>
                        <a:pt x="877" y="92"/>
                      </a:lnTo>
                      <a:lnTo>
                        <a:pt x="875" y="94"/>
                      </a:lnTo>
                      <a:lnTo>
                        <a:pt x="875" y="96"/>
                      </a:lnTo>
                      <a:lnTo>
                        <a:pt x="874" y="98"/>
                      </a:lnTo>
                      <a:lnTo>
                        <a:pt x="870" y="100"/>
                      </a:lnTo>
                      <a:lnTo>
                        <a:pt x="870" y="102"/>
                      </a:lnTo>
                      <a:lnTo>
                        <a:pt x="868" y="104"/>
                      </a:lnTo>
                      <a:lnTo>
                        <a:pt x="868" y="104"/>
                      </a:lnTo>
                      <a:lnTo>
                        <a:pt x="860" y="111"/>
                      </a:lnTo>
                      <a:lnTo>
                        <a:pt x="860" y="111"/>
                      </a:lnTo>
                      <a:lnTo>
                        <a:pt x="859" y="111"/>
                      </a:lnTo>
                      <a:lnTo>
                        <a:pt x="857" y="113"/>
                      </a:lnTo>
                      <a:lnTo>
                        <a:pt x="857" y="113"/>
                      </a:lnTo>
                      <a:lnTo>
                        <a:pt x="855" y="115"/>
                      </a:lnTo>
                      <a:lnTo>
                        <a:pt x="853" y="115"/>
                      </a:lnTo>
                      <a:lnTo>
                        <a:pt x="851" y="115"/>
                      </a:lnTo>
                      <a:lnTo>
                        <a:pt x="851" y="115"/>
                      </a:lnTo>
                      <a:lnTo>
                        <a:pt x="851" y="111"/>
                      </a:lnTo>
                      <a:lnTo>
                        <a:pt x="849" y="107"/>
                      </a:lnTo>
                      <a:lnTo>
                        <a:pt x="849" y="107"/>
                      </a:lnTo>
                      <a:lnTo>
                        <a:pt x="849" y="106"/>
                      </a:lnTo>
                      <a:lnTo>
                        <a:pt x="849" y="104"/>
                      </a:lnTo>
                      <a:lnTo>
                        <a:pt x="847" y="102"/>
                      </a:lnTo>
                      <a:lnTo>
                        <a:pt x="847" y="100"/>
                      </a:lnTo>
                      <a:lnTo>
                        <a:pt x="847" y="100"/>
                      </a:lnTo>
                      <a:lnTo>
                        <a:pt x="845" y="98"/>
                      </a:lnTo>
                      <a:lnTo>
                        <a:pt x="845" y="98"/>
                      </a:lnTo>
                      <a:lnTo>
                        <a:pt x="845" y="96"/>
                      </a:lnTo>
                      <a:lnTo>
                        <a:pt x="845" y="96"/>
                      </a:lnTo>
                      <a:lnTo>
                        <a:pt x="842" y="96"/>
                      </a:lnTo>
                      <a:lnTo>
                        <a:pt x="842" y="94"/>
                      </a:lnTo>
                      <a:lnTo>
                        <a:pt x="842" y="94"/>
                      </a:lnTo>
                      <a:lnTo>
                        <a:pt x="840" y="92"/>
                      </a:lnTo>
                      <a:lnTo>
                        <a:pt x="840" y="94"/>
                      </a:lnTo>
                      <a:lnTo>
                        <a:pt x="838" y="94"/>
                      </a:lnTo>
                      <a:lnTo>
                        <a:pt x="838" y="94"/>
                      </a:lnTo>
                      <a:lnTo>
                        <a:pt x="838" y="94"/>
                      </a:lnTo>
                      <a:lnTo>
                        <a:pt x="838" y="92"/>
                      </a:lnTo>
                      <a:lnTo>
                        <a:pt x="838" y="92"/>
                      </a:lnTo>
                      <a:lnTo>
                        <a:pt x="838" y="91"/>
                      </a:lnTo>
                      <a:lnTo>
                        <a:pt x="838" y="91"/>
                      </a:lnTo>
                      <a:lnTo>
                        <a:pt x="834" y="89"/>
                      </a:lnTo>
                      <a:lnTo>
                        <a:pt x="834" y="87"/>
                      </a:lnTo>
                      <a:lnTo>
                        <a:pt x="834" y="85"/>
                      </a:lnTo>
                      <a:lnTo>
                        <a:pt x="832" y="85"/>
                      </a:lnTo>
                      <a:lnTo>
                        <a:pt x="832" y="81"/>
                      </a:lnTo>
                      <a:lnTo>
                        <a:pt x="832" y="81"/>
                      </a:lnTo>
                      <a:lnTo>
                        <a:pt x="832" y="81"/>
                      </a:lnTo>
                      <a:lnTo>
                        <a:pt x="832" y="81"/>
                      </a:lnTo>
                      <a:lnTo>
                        <a:pt x="832" y="81"/>
                      </a:lnTo>
                      <a:lnTo>
                        <a:pt x="832" y="79"/>
                      </a:lnTo>
                      <a:lnTo>
                        <a:pt x="830" y="79"/>
                      </a:lnTo>
                      <a:lnTo>
                        <a:pt x="828" y="79"/>
                      </a:lnTo>
                      <a:lnTo>
                        <a:pt x="823" y="79"/>
                      </a:lnTo>
                      <a:lnTo>
                        <a:pt x="817" y="79"/>
                      </a:lnTo>
                      <a:lnTo>
                        <a:pt x="808" y="81"/>
                      </a:lnTo>
                      <a:lnTo>
                        <a:pt x="802" y="81"/>
                      </a:lnTo>
                      <a:lnTo>
                        <a:pt x="789" y="85"/>
                      </a:lnTo>
                      <a:lnTo>
                        <a:pt x="783" y="85"/>
                      </a:lnTo>
                      <a:lnTo>
                        <a:pt x="772" y="87"/>
                      </a:lnTo>
                      <a:lnTo>
                        <a:pt x="765" y="89"/>
                      </a:lnTo>
                      <a:lnTo>
                        <a:pt x="753" y="91"/>
                      </a:lnTo>
                      <a:lnTo>
                        <a:pt x="748" y="92"/>
                      </a:lnTo>
                      <a:lnTo>
                        <a:pt x="735" y="94"/>
                      </a:lnTo>
                      <a:lnTo>
                        <a:pt x="729" y="96"/>
                      </a:lnTo>
                      <a:lnTo>
                        <a:pt x="710" y="100"/>
                      </a:lnTo>
                      <a:lnTo>
                        <a:pt x="705" y="100"/>
                      </a:lnTo>
                      <a:lnTo>
                        <a:pt x="703" y="102"/>
                      </a:lnTo>
                      <a:lnTo>
                        <a:pt x="701" y="102"/>
                      </a:lnTo>
                      <a:lnTo>
                        <a:pt x="701" y="102"/>
                      </a:lnTo>
                      <a:lnTo>
                        <a:pt x="697" y="102"/>
                      </a:lnTo>
                      <a:lnTo>
                        <a:pt x="693" y="102"/>
                      </a:lnTo>
                      <a:lnTo>
                        <a:pt x="689" y="102"/>
                      </a:lnTo>
                      <a:lnTo>
                        <a:pt x="688" y="102"/>
                      </a:lnTo>
                      <a:lnTo>
                        <a:pt x="684" y="102"/>
                      </a:lnTo>
                      <a:lnTo>
                        <a:pt x="680" y="102"/>
                      </a:lnTo>
                      <a:lnTo>
                        <a:pt x="671" y="104"/>
                      </a:lnTo>
                      <a:lnTo>
                        <a:pt x="667" y="104"/>
                      </a:lnTo>
                      <a:lnTo>
                        <a:pt x="663" y="104"/>
                      </a:lnTo>
                      <a:lnTo>
                        <a:pt x="663" y="173"/>
                      </a:lnTo>
                      <a:lnTo>
                        <a:pt x="663" y="183"/>
                      </a:lnTo>
                      <a:lnTo>
                        <a:pt x="663" y="260"/>
                      </a:lnTo>
                      <a:lnTo>
                        <a:pt x="665" y="269"/>
                      </a:lnTo>
                      <a:lnTo>
                        <a:pt x="665" y="338"/>
                      </a:lnTo>
                      <a:lnTo>
                        <a:pt x="665" y="342"/>
                      </a:lnTo>
                      <a:lnTo>
                        <a:pt x="665" y="382"/>
                      </a:lnTo>
                      <a:lnTo>
                        <a:pt x="663" y="385"/>
                      </a:lnTo>
                      <a:lnTo>
                        <a:pt x="592" y="385"/>
                      </a:lnTo>
                      <a:lnTo>
                        <a:pt x="592" y="558"/>
                      </a:lnTo>
                      <a:lnTo>
                        <a:pt x="592" y="573"/>
                      </a:lnTo>
                      <a:lnTo>
                        <a:pt x="592" y="894"/>
                      </a:lnTo>
                      <a:lnTo>
                        <a:pt x="590" y="894"/>
                      </a:lnTo>
                      <a:lnTo>
                        <a:pt x="590" y="894"/>
                      </a:lnTo>
                      <a:lnTo>
                        <a:pt x="588" y="894"/>
                      </a:lnTo>
                      <a:lnTo>
                        <a:pt x="586" y="894"/>
                      </a:lnTo>
                      <a:lnTo>
                        <a:pt x="584" y="896"/>
                      </a:lnTo>
                      <a:lnTo>
                        <a:pt x="581" y="898"/>
                      </a:lnTo>
                      <a:lnTo>
                        <a:pt x="579" y="900"/>
                      </a:lnTo>
                      <a:lnTo>
                        <a:pt x="575" y="900"/>
                      </a:lnTo>
                      <a:lnTo>
                        <a:pt x="575" y="900"/>
                      </a:lnTo>
                      <a:lnTo>
                        <a:pt x="573" y="902"/>
                      </a:lnTo>
                      <a:lnTo>
                        <a:pt x="571" y="902"/>
                      </a:lnTo>
                      <a:lnTo>
                        <a:pt x="564" y="902"/>
                      </a:lnTo>
                      <a:lnTo>
                        <a:pt x="564" y="902"/>
                      </a:lnTo>
                      <a:lnTo>
                        <a:pt x="564" y="904"/>
                      </a:lnTo>
                      <a:lnTo>
                        <a:pt x="562" y="904"/>
                      </a:lnTo>
                      <a:lnTo>
                        <a:pt x="562" y="904"/>
                      </a:lnTo>
                      <a:lnTo>
                        <a:pt x="562" y="906"/>
                      </a:lnTo>
                      <a:lnTo>
                        <a:pt x="562" y="906"/>
                      </a:lnTo>
                      <a:lnTo>
                        <a:pt x="560" y="907"/>
                      </a:lnTo>
                      <a:lnTo>
                        <a:pt x="560" y="907"/>
                      </a:lnTo>
                      <a:lnTo>
                        <a:pt x="558" y="909"/>
                      </a:lnTo>
                      <a:lnTo>
                        <a:pt x="556" y="915"/>
                      </a:lnTo>
                      <a:lnTo>
                        <a:pt x="556" y="917"/>
                      </a:lnTo>
                      <a:lnTo>
                        <a:pt x="554" y="917"/>
                      </a:lnTo>
                      <a:lnTo>
                        <a:pt x="552" y="919"/>
                      </a:lnTo>
                      <a:lnTo>
                        <a:pt x="547" y="919"/>
                      </a:lnTo>
                      <a:lnTo>
                        <a:pt x="547" y="921"/>
                      </a:lnTo>
                      <a:lnTo>
                        <a:pt x="545" y="921"/>
                      </a:lnTo>
                      <a:lnTo>
                        <a:pt x="545" y="919"/>
                      </a:lnTo>
                      <a:lnTo>
                        <a:pt x="543" y="919"/>
                      </a:lnTo>
                      <a:lnTo>
                        <a:pt x="541" y="919"/>
                      </a:lnTo>
                      <a:lnTo>
                        <a:pt x="541" y="921"/>
                      </a:lnTo>
                      <a:lnTo>
                        <a:pt x="539" y="922"/>
                      </a:lnTo>
                      <a:lnTo>
                        <a:pt x="539" y="924"/>
                      </a:lnTo>
                      <a:lnTo>
                        <a:pt x="539" y="926"/>
                      </a:lnTo>
                      <a:lnTo>
                        <a:pt x="543" y="932"/>
                      </a:lnTo>
                      <a:lnTo>
                        <a:pt x="543" y="932"/>
                      </a:lnTo>
                      <a:lnTo>
                        <a:pt x="541" y="932"/>
                      </a:lnTo>
                      <a:lnTo>
                        <a:pt x="539" y="932"/>
                      </a:lnTo>
                      <a:lnTo>
                        <a:pt x="539" y="934"/>
                      </a:lnTo>
                      <a:lnTo>
                        <a:pt x="539" y="934"/>
                      </a:lnTo>
                      <a:lnTo>
                        <a:pt x="537" y="936"/>
                      </a:lnTo>
                      <a:lnTo>
                        <a:pt x="534" y="937"/>
                      </a:lnTo>
                      <a:lnTo>
                        <a:pt x="532" y="937"/>
                      </a:lnTo>
                      <a:lnTo>
                        <a:pt x="528" y="937"/>
                      </a:lnTo>
                      <a:lnTo>
                        <a:pt x="526" y="937"/>
                      </a:lnTo>
                      <a:lnTo>
                        <a:pt x="526" y="936"/>
                      </a:lnTo>
                      <a:lnTo>
                        <a:pt x="526" y="936"/>
                      </a:lnTo>
                      <a:lnTo>
                        <a:pt x="522" y="936"/>
                      </a:lnTo>
                      <a:lnTo>
                        <a:pt x="522" y="936"/>
                      </a:lnTo>
                      <a:lnTo>
                        <a:pt x="522" y="934"/>
                      </a:lnTo>
                      <a:lnTo>
                        <a:pt x="520" y="932"/>
                      </a:lnTo>
                      <a:lnTo>
                        <a:pt x="519" y="930"/>
                      </a:lnTo>
                      <a:lnTo>
                        <a:pt x="504" y="928"/>
                      </a:lnTo>
                      <a:lnTo>
                        <a:pt x="490" y="930"/>
                      </a:lnTo>
                      <a:lnTo>
                        <a:pt x="487" y="932"/>
                      </a:lnTo>
                      <a:lnTo>
                        <a:pt x="487" y="932"/>
                      </a:lnTo>
                      <a:lnTo>
                        <a:pt x="485" y="932"/>
                      </a:lnTo>
                      <a:lnTo>
                        <a:pt x="485" y="932"/>
                      </a:lnTo>
                      <a:lnTo>
                        <a:pt x="485" y="932"/>
                      </a:lnTo>
                      <a:lnTo>
                        <a:pt x="483" y="932"/>
                      </a:lnTo>
                      <a:lnTo>
                        <a:pt x="483" y="932"/>
                      </a:lnTo>
                      <a:lnTo>
                        <a:pt x="481" y="932"/>
                      </a:lnTo>
                      <a:lnTo>
                        <a:pt x="481" y="932"/>
                      </a:lnTo>
                      <a:lnTo>
                        <a:pt x="479" y="934"/>
                      </a:lnTo>
                      <a:lnTo>
                        <a:pt x="477" y="932"/>
                      </a:lnTo>
                      <a:lnTo>
                        <a:pt x="474" y="932"/>
                      </a:lnTo>
                      <a:lnTo>
                        <a:pt x="472" y="932"/>
                      </a:lnTo>
                      <a:lnTo>
                        <a:pt x="466" y="932"/>
                      </a:lnTo>
                      <a:lnTo>
                        <a:pt x="464" y="934"/>
                      </a:lnTo>
                      <a:lnTo>
                        <a:pt x="462" y="934"/>
                      </a:lnTo>
                      <a:lnTo>
                        <a:pt x="457" y="932"/>
                      </a:lnTo>
                      <a:lnTo>
                        <a:pt x="453" y="930"/>
                      </a:lnTo>
                      <a:lnTo>
                        <a:pt x="449" y="926"/>
                      </a:lnTo>
                      <a:lnTo>
                        <a:pt x="447" y="924"/>
                      </a:lnTo>
                      <a:lnTo>
                        <a:pt x="443" y="924"/>
                      </a:lnTo>
                      <a:lnTo>
                        <a:pt x="432" y="921"/>
                      </a:lnTo>
                      <a:lnTo>
                        <a:pt x="430" y="921"/>
                      </a:lnTo>
                      <a:lnTo>
                        <a:pt x="428" y="921"/>
                      </a:lnTo>
                      <a:lnTo>
                        <a:pt x="428" y="922"/>
                      </a:lnTo>
                      <a:lnTo>
                        <a:pt x="427" y="922"/>
                      </a:lnTo>
                      <a:lnTo>
                        <a:pt x="427" y="922"/>
                      </a:lnTo>
                      <a:lnTo>
                        <a:pt x="423" y="922"/>
                      </a:lnTo>
                      <a:lnTo>
                        <a:pt x="423" y="921"/>
                      </a:lnTo>
                      <a:lnTo>
                        <a:pt x="421" y="921"/>
                      </a:lnTo>
                      <a:lnTo>
                        <a:pt x="421" y="919"/>
                      </a:lnTo>
                      <a:lnTo>
                        <a:pt x="421" y="917"/>
                      </a:lnTo>
                      <a:lnTo>
                        <a:pt x="421" y="915"/>
                      </a:lnTo>
                      <a:lnTo>
                        <a:pt x="419" y="915"/>
                      </a:lnTo>
                      <a:lnTo>
                        <a:pt x="417" y="917"/>
                      </a:lnTo>
                      <a:lnTo>
                        <a:pt x="413" y="917"/>
                      </a:lnTo>
                      <a:lnTo>
                        <a:pt x="410" y="917"/>
                      </a:lnTo>
                      <a:lnTo>
                        <a:pt x="408" y="917"/>
                      </a:lnTo>
                      <a:lnTo>
                        <a:pt x="408" y="915"/>
                      </a:lnTo>
                      <a:lnTo>
                        <a:pt x="408" y="911"/>
                      </a:lnTo>
                      <a:lnTo>
                        <a:pt x="408" y="907"/>
                      </a:lnTo>
                      <a:lnTo>
                        <a:pt x="408" y="906"/>
                      </a:lnTo>
                      <a:lnTo>
                        <a:pt x="406" y="906"/>
                      </a:lnTo>
                      <a:lnTo>
                        <a:pt x="404" y="904"/>
                      </a:lnTo>
                      <a:lnTo>
                        <a:pt x="404" y="902"/>
                      </a:lnTo>
                      <a:lnTo>
                        <a:pt x="402" y="900"/>
                      </a:lnTo>
                      <a:lnTo>
                        <a:pt x="402" y="898"/>
                      </a:lnTo>
                      <a:lnTo>
                        <a:pt x="402" y="896"/>
                      </a:lnTo>
                      <a:lnTo>
                        <a:pt x="404" y="896"/>
                      </a:lnTo>
                      <a:lnTo>
                        <a:pt x="404" y="894"/>
                      </a:lnTo>
                      <a:lnTo>
                        <a:pt x="406" y="894"/>
                      </a:lnTo>
                      <a:lnTo>
                        <a:pt x="406" y="894"/>
                      </a:lnTo>
                      <a:lnTo>
                        <a:pt x="408" y="892"/>
                      </a:lnTo>
                      <a:lnTo>
                        <a:pt x="408" y="891"/>
                      </a:lnTo>
                      <a:lnTo>
                        <a:pt x="408" y="889"/>
                      </a:lnTo>
                      <a:lnTo>
                        <a:pt x="408" y="887"/>
                      </a:lnTo>
                      <a:lnTo>
                        <a:pt x="406" y="885"/>
                      </a:lnTo>
                      <a:lnTo>
                        <a:pt x="406" y="885"/>
                      </a:lnTo>
                      <a:lnTo>
                        <a:pt x="404" y="883"/>
                      </a:lnTo>
                      <a:lnTo>
                        <a:pt x="404" y="883"/>
                      </a:lnTo>
                      <a:lnTo>
                        <a:pt x="404" y="883"/>
                      </a:lnTo>
                      <a:lnTo>
                        <a:pt x="404" y="881"/>
                      </a:lnTo>
                      <a:lnTo>
                        <a:pt x="404" y="881"/>
                      </a:lnTo>
                      <a:lnTo>
                        <a:pt x="404" y="879"/>
                      </a:lnTo>
                      <a:lnTo>
                        <a:pt x="404" y="877"/>
                      </a:lnTo>
                      <a:lnTo>
                        <a:pt x="402" y="877"/>
                      </a:lnTo>
                      <a:lnTo>
                        <a:pt x="400" y="877"/>
                      </a:lnTo>
                      <a:lnTo>
                        <a:pt x="397" y="879"/>
                      </a:lnTo>
                      <a:lnTo>
                        <a:pt x="395" y="879"/>
                      </a:lnTo>
                      <a:lnTo>
                        <a:pt x="393" y="877"/>
                      </a:lnTo>
                      <a:lnTo>
                        <a:pt x="393" y="874"/>
                      </a:lnTo>
                      <a:lnTo>
                        <a:pt x="393" y="872"/>
                      </a:lnTo>
                      <a:lnTo>
                        <a:pt x="393" y="870"/>
                      </a:lnTo>
                      <a:lnTo>
                        <a:pt x="391" y="868"/>
                      </a:lnTo>
                      <a:lnTo>
                        <a:pt x="389" y="868"/>
                      </a:lnTo>
                      <a:lnTo>
                        <a:pt x="389" y="866"/>
                      </a:lnTo>
                      <a:lnTo>
                        <a:pt x="387" y="866"/>
                      </a:lnTo>
                      <a:lnTo>
                        <a:pt x="387" y="864"/>
                      </a:lnTo>
                      <a:lnTo>
                        <a:pt x="385" y="862"/>
                      </a:lnTo>
                      <a:lnTo>
                        <a:pt x="385" y="862"/>
                      </a:lnTo>
                      <a:lnTo>
                        <a:pt x="383" y="862"/>
                      </a:lnTo>
                      <a:lnTo>
                        <a:pt x="383" y="862"/>
                      </a:lnTo>
                      <a:lnTo>
                        <a:pt x="382" y="862"/>
                      </a:lnTo>
                      <a:lnTo>
                        <a:pt x="380" y="864"/>
                      </a:lnTo>
                      <a:lnTo>
                        <a:pt x="378" y="864"/>
                      </a:lnTo>
                      <a:lnTo>
                        <a:pt x="376" y="864"/>
                      </a:lnTo>
                      <a:lnTo>
                        <a:pt x="376" y="866"/>
                      </a:lnTo>
                      <a:lnTo>
                        <a:pt x="374" y="866"/>
                      </a:lnTo>
                      <a:lnTo>
                        <a:pt x="374" y="866"/>
                      </a:lnTo>
                      <a:lnTo>
                        <a:pt x="374" y="864"/>
                      </a:lnTo>
                      <a:lnTo>
                        <a:pt x="372" y="864"/>
                      </a:lnTo>
                      <a:lnTo>
                        <a:pt x="372" y="864"/>
                      </a:lnTo>
                      <a:lnTo>
                        <a:pt x="370" y="866"/>
                      </a:lnTo>
                      <a:lnTo>
                        <a:pt x="370" y="866"/>
                      </a:lnTo>
                      <a:lnTo>
                        <a:pt x="370" y="874"/>
                      </a:lnTo>
                      <a:lnTo>
                        <a:pt x="370" y="874"/>
                      </a:lnTo>
                      <a:lnTo>
                        <a:pt x="370" y="874"/>
                      </a:lnTo>
                      <a:lnTo>
                        <a:pt x="368" y="874"/>
                      </a:lnTo>
                      <a:lnTo>
                        <a:pt x="368" y="874"/>
                      </a:lnTo>
                      <a:lnTo>
                        <a:pt x="368" y="874"/>
                      </a:lnTo>
                      <a:lnTo>
                        <a:pt x="366" y="874"/>
                      </a:lnTo>
                      <a:lnTo>
                        <a:pt x="366" y="874"/>
                      </a:lnTo>
                      <a:lnTo>
                        <a:pt x="366" y="874"/>
                      </a:lnTo>
                      <a:lnTo>
                        <a:pt x="366" y="874"/>
                      </a:lnTo>
                      <a:lnTo>
                        <a:pt x="368" y="876"/>
                      </a:lnTo>
                      <a:lnTo>
                        <a:pt x="368" y="877"/>
                      </a:lnTo>
                      <a:lnTo>
                        <a:pt x="366" y="877"/>
                      </a:lnTo>
                      <a:lnTo>
                        <a:pt x="365" y="877"/>
                      </a:lnTo>
                      <a:lnTo>
                        <a:pt x="365" y="877"/>
                      </a:lnTo>
                      <a:lnTo>
                        <a:pt x="365" y="877"/>
                      </a:lnTo>
                      <a:lnTo>
                        <a:pt x="365" y="879"/>
                      </a:lnTo>
                      <a:lnTo>
                        <a:pt x="366" y="879"/>
                      </a:lnTo>
                      <a:lnTo>
                        <a:pt x="366" y="881"/>
                      </a:lnTo>
                      <a:lnTo>
                        <a:pt x="366" y="881"/>
                      </a:lnTo>
                      <a:lnTo>
                        <a:pt x="365" y="881"/>
                      </a:lnTo>
                      <a:lnTo>
                        <a:pt x="365" y="881"/>
                      </a:lnTo>
                      <a:lnTo>
                        <a:pt x="365" y="881"/>
                      </a:lnTo>
                      <a:lnTo>
                        <a:pt x="363" y="881"/>
                      </a:lnTo>
                      <a:lnTo>
                        <a:pt x="363" y="881"/>
                      </a:lnTo>
                      <a:lnTo>
                        <a:pt x="363" y="883"/>
                      </a:lnTo>
                      <a:lnTo>
                        <a:pt x="363" y="885"/>
                      </a:lnTo>
                      <a:lnTo>
                        <a:pt x="363" y="887"/>
                      </a:lnTo>
                      <a:lnTo>
                        <a:pt x="365" y="889"/>
                      </a:lnTo>
                      <a:lnTo>
                        <a:pt x="365" y="891"/>
                      </a:lnTo>
                      <a:lnTo>
                        <a:pt x="365" y="891"/>
                      </a:lnTo>
                      <a:lnTo>
                        <a:pt x="363" y="891"/>
                      </a:lnTo>
                      <a:lnTo>
                        <a:pt x="363" y="892"/>
                      </a:lnTo>
                      <a:lnTo>
                        <a:pt x="363" y="894"/>
                      </a:lnTo>
                      <a:lnTo>
                        <a:pt x="363" y="896"/>
                      </a:lnTo>
                      <a:lnTo>
                        <a:pt x="361" y="898"/>
                      </a:lnTo>
                      <a:lnTo>
                        <a:pt x="361" y="898"/>
                      </a:lnTo>
                      <a:lnTo>
                        <a:pt x="359" y="900"/>
                      </a:lnTo>
                      <a:lnTo>
                        <a:pt x="357" y="900"/>
                      </a:lnTo>
                      <a:lnTo>
                        <a:pt x="357" y="900"/>
                      </a:lnTo>
                      <a:lnTo>
                        <a:pt x="357" y="898"/>
                      </a:lnTo>
                      <a:lnTo>
                        <a:pt x="357" y="898"/>
                      </a:lnTo>
                      <a:lnTo>
                        <a:pt x="355" y="896"/>
                      </a:lnTo>
                      <a:lnTo>
                        <a:pt x="355" y="898"/>
                      </a:lnTo>
                      <a:lnTo>
                        <a:pt x="350" y="902"/>
                      </a:lnTo>
                      <a:lnTo>
                        <a:pt x="348" y="904"/>
                      </a:lnTo>
                      <a:lnTo>
                        <a:pt x="344" y="904"/>
                      </a:lnTo>
                      <a:lnTo>
                        <a:pt x="344" y="906"/>
                      </a:lnTo>
                      <a:lnTo>
                        <a:pt x="342" y="907"/>
                      </a:lnTo>
                      <a:lnTo>
                        <a:pt x="340" y="907"/>
                      </a:lnTo>
                      <a:lnTo>
                        <a:pt x="340" y="909"/>
                      </a:lnTo>
                      <a:lnTo>
                        <a:pt x="338" y="909"/>
                      </a:lnTo>
                      <a:lnTo>
                        <a:pt x="336" y="909"/>
                      </a:lnTo>
                      <a:lnTo>
                        <a:pt x="336" y="909"/>
                      </a:lnTo>
                      <a:lnTo>
                        <a:pt x="333" y="906"/>
                      </a:lnTo>
                      <a:lnTo>
                        <a:pt x="329" y="902"/>
                      </a:lnTo>
                      <a:lnTo>
                        <a:pt x="329" y="902"/>
                      </a:lnTo>
                      <a:lnTo>
                        <a:pt x="321" y="892"/>
                      </a:lnTo>
                      <a:lnTo>
                        <a:pt x="320" y="892"/>
                      </a:lnTo>
                      <a:lnTo>
                        <a:pt x="320" y="892"/>
                      </a:lnTo>
                      <a:lnTo>
                        <a:pt x="314" y="887"/>
                      </a:lnTo>
                      <a:lnTo>
                        <a:pt x="310" y="881"/>
                      </a:lnTo>
                      <a:lnTo>
                        <a:pt x="301" y="874"/>
                      </a:lnTo>
                      <a:lnTo>
                        <a:pt x="299" y="872"/>
                      </a:lnTo>
                      <a:lnTo>
                        <a:pt x="295" y="868"/>
                      </a:lnTo>
                      <a:lnTo>
                        <a:pt x="289" y="862"/>
                      </a:lnTo>
                      <a:lnTo>
                        <a:pt x="289" y="862"/>
                      </a:lnTo>
                      <a:lnTo>
                        <a:pt x="286" y="859"/>
                      </a:lnTo>
                      <a:lnTo>
                        <a:pt x="284" y="857"/>
                      </a:lnTo>
                      <a:lnTo>
                        <a:pt x="284" y="855"/>
                      </a:lnTo>
                      <a:lnTo>
                        <a:pt x="284" y="855"/>
                      </a:lnTo>
                      <a:lnTo>
                        <a:pt x="284" y="853"/>
                      </a:lnTo>
                      <a:lnTo>
                        <a:pt x="284" y="851"/>
                      </a:lnTo>
                      <a:lnTo>
                        <a:pt x="284" y="849"/>
                      </a:lnTo>
                      <a:lnTo>
                        <a:pt x="282" y="847"/>
                      </a:lnTo>
                      <a:lnTo>
                        <a:pt x="274" y="840"/>
                      </a:lnTo>
                      <a:lnTo>
                        <a:pt x="273" y="838"/>
                      </a:lnTo>
                      <a:lnTo>
                        <a:pt x="273" y="836"/>
                      </a:lnTo>
                      <a:lnTo>
                        <a:pt x="273" y="830"/>
                      </a:lnTo>
                      <a:lnTo>
                        <a:pt x="273" y="830"/>
                      </a:lnTo>
                      <a:lnTo>
                        <a:pt x="265" y="819"/>
                      </a:lnTo>
                      <a:lnTo>
                        <a:pt x="265" y="817"/>
                      </a:lnTo>
                      <a:lnTo>
                        <a:pt x="263" y="815"/>
                      </a:lnTo>
                      <a:lnTo>
                        <a:pt x="263" y="814"/>
                      </a:lnTo>
                      <a:lnTo>
                        <a:pt x="261" y="814"/>
                      </a:lnTo>
                      <a:lnTo>
                        <a:pt x="259" y="810"/>
                      </a:lnTo>
                      <a:lnTo>
                        <a:pt x="258" y="806"/>
                      </a:lnTo>
                      <a:lnTo>
                        <a:pt x="256" y="804"/>
                      </a:lnTo>
                      <a:lnTo>
                        <a:pt x="256" y="799"/>
                      </a:lnTo>
                      <a:lnTo>
                        <a:pt x="254" y="797"/>
                      </a:lnTo>
                      <a:lnTo>
                        <a:pt x="254" y="797"/>
                      </a:lnTo>
                      <a:lnTo>
                        <a:pt x="254" y="795"/>
                      </a:lnTo>
                      <a:lnTo>
                        <a:pt x="254" y="793"/>
                      </a:lnTo>
                      <a:lnTo>
                        <a:pt x="254" y="787"/>
                      </a:lnTo>
                      <a:lnTo>
                        <a:pt x="254" y="785"/>
                      </a:lnTo>
                      <a:lnTo>
                        <a:pt x="252" y="783"/>
                      </a:lnTo>
                      <a:lnTo>
                        <a:pt x="252" y="782"/>
                      </a:lnTo>
                      <a:lnTo>
                        <a:pt x="252" y="780"/>
                      </a:lnTo>
                      <a:lnTo>
                        <a:pt x="252" y="776"/>
                      </a:lnTo>
                      <a:lnTo>
                        <a:pt x="252" y="774"/>
                      </a:lnTo>
                      <a:lnTo>
                        <a:pt x="250" y="772"/>
                      </a:lnTo>
                      <a:lnTo>
                        <a:pt x="250" y="772"/>
                      </a:lnTo>
                      <a:lnTo>
                        <a:pt x="248" y="772"/>
                      </a:lnTo>
                      <a:lnTo>
                        <a:pt x="248" y="772"/>
                      </a:lnTo>
                      <a:lnTo>
                        <a:pt x="248" y="772"/>
                      </a:lnTo>
                      <a:lnTo>
                        <a:pt x="246" y="772"/>
                      </a:lnTo>
                      <a:lnTo>
                        <a:pt x="246" y="770"/>
                      </a:lnTo>
                      <a:lnTo>
                        <a:pt x="246" y="770"/>
                      </a:lnTo>
                      <a:lnTo>
                        <a:pt x="246" y="768"/>
                      </a:lnTo>
                      <a:lnTo>
                        <a:pt x="246" y="767"/>
                      </a:lnTo>
                      <a:lnTo>
                        <a:pt x="243" y="763"/>
                      </a:lnTo>
                      <a:lnTo>
                        <a:pt x="243" y="761"/>
                      </a:lnTo>
                      <a:lnTo>
                        <a:pt x="243" y="759"/>
                      </a:lnTo>
                      <a:lnTo>
                        <a:pt x="243" y="757"/>
                      </a:lnTo>
                      <a:lnTo>
                        <a:pt x="243" y="755"/>
                      </a:lnTo>
                      <a:lnTo>
                        <a:pt x="241" y="755"/>
                      </a:lnTo>
                      <a:lnTo>
                        <a:pt x="241" y="753"/>
                      </a:lnTo>
                      <a:lnTo>
                        <a:pt x="241" y="752"/>
                      </a:lnTo>
                      <a:lnTo>
                        <a:pt x="243" y="750"/>
                      </a:lnTo>
                      <a:lnTo>
                        <a:pt x="243" y="750"/>
                      </a:lnTo>
                      <a:lnTo>
                        <a:pt x="244" y="750"/>
                      </a:lnTo>
                      <a:lnTo>
                        <a:pt x="244" y="750"/>
                      </a:lnTo>
                      <a:lnTo>
                        <a:pt x="244" y="750"/>
                      </a:lnTo>
                      <a:lnTo>
                        <a:pt x="244" y="753"/>
                      </a:lnTo>
                      <a:lnTo>
                        <a:pt x="246" y="753"/>
                      </a:lnTo>
                      <a:lnTo>
                        <a:pt x="246" y="752"/>
                      </a:lnTo>
                      <a:lnTo>
                        <a:pt x="246" y="748"/>
                      </a:lnTo>
                      <a:lnTo>
                        <a:pt x="246" y="746"/>
                      </a:lnTo>
                      <a:lnTo>
                        <a:pt x="246" y="746"/>
                      </a:lnTo>
                      <a:lnTo>
                        <a:pt x="244" y="740"/>
                      </a:lnTo>
                      <a:lnTo>
                        <a:pt x="244" y="735"/>
                      </a:lnTo>
                      <a:lnTo>
                        <a:pt x="243" y="733"/>
                      </a:lnTo>
                      <a:lnTo>
                        <a:pt x="241" y="729"/>
                      </a:lnTo>
                      <a:lnTo>
                        <a:pt x="237" y="727"/>
                      </a:lnTo>
                      <a:lnTo>
                        <a:pt x="233" y="725"/>
                      </a:lnTo>
                      <a:lnTo>
                        <a:pt x="233" y="725"/>
                      </a:lnTo>
                      <a:lnTo>
                        <a:pt x="231" y="720"/>
                      </a:lnTo>
                      <a:lnTo>
                        <a:pt x="233" y="714"/>
                      </a:lnTo>
                      <a:lnTo>
                        <a:pt x="231" y="710"/>
                      </a:lnTo>
                      <a:lnTo>
                        <a:pt x="231" y="710"/>
                      </a:lnTo>
                      <a:lnTo>
                        <a:pt x="231" y="710"/>
                      </a:lnTo>
                      <a:lnTo>
                        <a:pt x="231" y="710"/>
                      </a:lnTo>
                      <a:lnTo>
                        <a:pt x="231" y="710"/>
                      </a:lnTo>
                      <a:lnTo>
                        <a:pt x="233" y="710"/>
                      </a:lnTo>
                      <a:lnTo>
                        <a:pt x="233" y="706"/>
                      </a:lnTo>
                      <a:lnTo>
                        <a:pt x="233" y="703"/>
                      </a:lnTo>
                      <a:lnTo>
                        <a:pt x="233" y="701"/>
                      </a:lnTo>
                      <a:lnTo>
                        <a:pt x="231" y="697"/>
                      </a:lnTo>
                      <a:lnTo>
                        <a:pt x="229" y="691"/>
                      </a:lnTo>
                      <a:lnTo>
                        <a:pt x="228" y="690"/>
                      </a:lnTo>
                      <a:lnTo>
                        <a:pt x="229" y="686"/>
                      </a:lnTo>
                      <a:lnTo>
                        <a:pt x="229" y="686"/>
                      </a:lnTo>
                      <a:lnTo>
                        <a:pt x="226" y="682"/>
                      </a:lnTo>
                      <a:lnTo>
                        <a:pt x="224" y="680"/>
                      </a:lnTo>
                      <a:lnTo>
                        <a:pt x="224" y="678"/>
                      </a:lnTo>
                      <a:lnTo>
                        <a:pt x="224" y="678"/>
                      </a:lnTo>
                      <a:lnTo>
                        <a:pt x="224" y="676"/>
                      </a:lnTo>
                      <a:lnTo>
                        <a:pt x="224" y="671"/>
                      </a:lnTo>
                      <a:lnTo>
                        <a:pt x="224" y="669"/>
                      </a:lnTo>
                      <a:lnTo>
                        <a:pt x="226" y="665"/>
                      </a:lnTo>
                      <a:lnTo>
                        <a:pt x="226" y="663"/>
                      </a:lnTo>
                      <a:lnTo>
                        <a:pt x="226" y="661"/>
                      </a:lnTo>
                      <a:lnTo>
                        <a:pt x="226" y="660"/>
                      </a:lnTo>
                      <a:lnTo>
                        <a:pt x="224" y="660"/>
                      </a:lnTo>
                      <a:lnTo>
                        <a:pt x="224" y="658"/>
                      </a:lnTo>
                      <a:lnTo>
                        <a:pt x="224" y="654"/>
                      </a:lnTo>
                      <a:lnTo>
                        <a:pt x="222" y="648"/>
                      </a:lnTo>
                      <a:lnTo>
                        <a:pt x="222" y="645"/>
                      </a:lnTo>
                      <a:lnTo>
                        <a:pt x="220" y="641"/>
                      </a:lnTo>
                      <a:lnTo>
                        <a:pt x="224" y="633"/>
                      </a:lnTo>
                      <a:lnTo>
                        <a:pt x="222" y="633"/>
                      </a:lnTo>
                      <a:lnTo>
                        <a:pt x="224" y="628"/>
                      </a:lnTo>
                      <a:lnTo>
                        <a:pt x="224" y="624"/>
                      </a:lnTo>
                      <a:lnTo>
                        <a:pt x="224" y="622"/>
                      </a:lnTo>
                      <a:lnTo>
                        <a:pt x="222" y="616"/>
                      </a:lnTo>
                      <a:lnTo>
                        <a:pt x="220" y="613"/>
                      </a:lnTo>
                      <a:lnTo>
                        <a:pt x="220" y="607"/>
                      </a:lnTo>
                      <a:lnTo>
                        <a:pt x="220" y="603"/>
                      </a:lnTo>
                      <a:lnTo>
                        <a:pt x="214" y="596"/>
                      </a:lnTo>
                      <a:lnTo>
                        <a:pt x="214" y="594"/>
                      </a:lnTo>
                      <a:lnTo>
                        <a:pt x="211" y="590"/>
                      </a:lnTo>
                      <a:lnTo>
                        <a:pt x="209" y="588"/>
                      </a:lnTo>
                      <a:lnTo>
                        <a:pt x="207" y="584"/>
                      </a:lnTo>
                      <a:lnTo>
                        <a:pt x="207" y="583"/>
                      </a:lnTo>
                      <a:lnTo>
                        <a:pt x="207" y="583"/>
                      </a:lnTo>
                      <a:lnTo>
                        <a:pt x="207" y="581"/>
                      </a:lnTo>
                      <a:lnTo>
                        <a:pt x="207" y="581"/>
                      </a:lnTo>
                      <a:lnTo>
                        <a:pt x="207" y="577"/>
                      </a:lnTo>
                      <a:lnTo>
                        <a:pt x="207" y="575"/>
                      </a:lnTo>
                      <a:lnTo>
                        <a:pt x="205" y="573"/>
                      </a:lnTo>
                      <a:lnTo>
                        <a:pt x="205" y="568"/>
                      </a:lnTo>
                      <a:lnTo>
                        <a:pt x="201" y="560"/>
                      </a:lnTo>
                      <a:lnTo>
                        <a:pt x="199" y="556"/>
                      </a:lnTo>
                      <a:lnTo>
                        <a:pt x="197" y="553"/>
                      </a:lnTo>
                      <a:lnTo>
                        <a:pt x="197" y="549"/>
                      </a:lnTo>
                      <a:lnTo>
                        <a:pt x="196" y="549"/>
                      </a:lnTo>
                      <a:lnTo>
                        <a:pt x="196" y="547"/>
                      </a:lnTo>
                      <a:lnTo>
                        <a:pt x="196" y="543"/>
                      </a:lnTo>
                      <a:lnTo>
                        <a:pt x="196" y="541"/>
                      </a:lnTo>
                      <a:lnTo>
                        <a:pt x="196" y="539"/>
                      </a:lnTo>
                      <a:lnTo>
                        <a:pt x="196" y="539"/>
                      </a:lnTo>
                      <a:lnTo>
                        <a:pt x="197" y="536"/>
                      </a:lnTo>
                      <a:lnTo>
                        <a:pt x="197" y="536"/>
                      </a:lnTo>
                      <a:lnTo>
                        <a:pt x="197" y="536"/>
                      </a:lnTo>
                      <a:lnTo>
                        <a:pt x="197" y="536"/>
                      </a:lnTo>
                      <a:lnTo>
                        <a:pt x="199" y="534"/>
                      </a:lnTo>
                      <a:lnTo>
                        <a:pt x="201" y="532"/>
                      </a:lnTo>
                      <a:lnTo>
                        <a:pt x="199" y="530"/>
                      </a:lnTo>
                      <a:lnTo>
                        <a:pt x="199" y="526"/>
                      </a:lnTo>
                      <a:lnTo>
                        <a:pt x="199" y="522"/>
                      </a:lnTo>
                      <a:lnTo>
                        <a:pt x="197" y="521"/>
                      </a:lnTo>
                      <a:lnTo>
                        <a:pt x="199" y="509"/>
                      </a:lnTo>
                      <a:lnTo>
                        <a:pt x="199" y="507"/>
                      </a:lnTo>
                      <a:lnTo>
                        <a:pt x="196" y="498"/>
                      </a:lnTo>
                      <a:lnTo>
                        <a:pt x="194" y="494"/>
                      </a:lnTo>
                      <a:lnTo>
                        <a:pt x="194" y="494"/>
                      </a:lnTo>
                      <a:lnTo>
                        <a:pt x="196" y="492"/>
                      </a:lnTo>
                      <a:lnTo>
                        <a:pt x="197" y="491"/>
                      </a:lnTo>
                      <a:lnTo>
                        <a:pt x="197" y="489"/>
                      </a:lnTo>
                      <a:lnTo>
                        <a:pt x="197" y="491"/>
                      </a:lnTo>
                      <a:lnTo>
                        <a:pt x="197" y="491"/>
                      </a:lnTo>
                      <a:lnTo>
                        <a:pt x="199" y="491"/>
                      </a:lnTo>
                      <a:lnTo>
                        <a:pt x="199" y="489"/>
                      </a:lnTo>
                      <a:lnTo>
                        <a:pt x="199" y="487"/>
                      </a:lnTo>
                      <a:lnTo>
                        <a:pt x="197" y="477"/>
                      </a:lnTo>
                      <a:lnTo>
                        <a:pt x="196" y="474"/>
                      </a:lnTo>
                      <a:lnTo>
                        <a:pt x="196" y="472"/>
                      </a:lnTo>
                      <a:lnTo>
                        <a:pt x="194" y="470"/>
                      </a:lnTo>
                      <a:lnTo>
                        <a:pt x="194" y="468"/>
                      </a:lnTo>
                      <a:lnTo>
                        <a:pt x="194" y="464"/>
                      </a:lnTo>
                      <a:lnTo>
                        <a:pt x="192" y="460"/>
                      </a:lnTo>
                      <a:lnTo>
                        <a:pt x="192" y="459"/>
                      </a:lnTo>
                      <a:lnTo>
                        <a:pt x="194" y="459"/>
                      </a:lnTo>
                      <a:lnTo>
                        <a:pt x="194" y="457"/>
                      </a:lnTo>
                      <a:lnTo>
                        <a:pt x="194" y="457"/>
                      </a:lnTo>
                      <a:lnTo>
                        <a:pt x="194" y="453"/>
                      </a:lnTo>
                      <a:lnTo>
                        <a:pt x="194" y="453"/>
                      </a:lnTo>
                      <a:lnTo>
                        <a:pt x="196" y="453"/>
                      </a:lnTo>
                      <a:lnTo>
                        <a:pt x="196" y="453"/>
                      </a:lnTo>
                      <a:lnTo>
                        <a:pt x="196" y="453"/>
                      </a:lnTo>
                      <a:lnTo>
                        <a:pt x="196" y="455"/>
                      </a:lnTo>
                      <a:lnTo>
                        <a:pt x="196" y="455"/>
                      </a:lnTo>
                      <a:lnTo>
                        <a:pt x="196" y="455"/>
                      </a:lnTo>
                      <a:lnTo>
                        <a:pt x="196" y="457"/>
                      </a:lnTo>
                      <a:lnTo>
                        <a:pt x="196" y="459"/>
                      </a:lnTo>
                      <a:lnTo>
                        <a:pt x="196" y="459"/>
                      </a:lnTo>
                      <a:lnTo>
                        <a:pt x="197" y="459"/>
                      </a:lnTo>
                      <a:lnTo>
                        <a:pt x="197" y="459"/>
                      </a:lnTo>
                      <a:lnTo>
                        <a:pt x="196" y="462"/>
                      </a:lnTo>
                      <a:lnTo>
                        <a:pt x="197" y="460"/>
                      </a:lnTo>
                      <a:lnTo>
                        <a:pt x="199" y="457"/>
                      </a:lnTo>
                      <a:lnTo>
                        <a:pt x="199" y="457"/>
                      </a:lnTo>
                      <a:lnTo>
                        <a:pt x="201" y="457"/>
                      </a:lnTo>
                      <a:lnTo>
                        <a:pt x="201" y="455"/>
                      </a:lnTo>
                      <a:lnTo>
                        <a:pt x="201" y="451"/>
                      </a:lnTo>
                      <a:lnTo>
                        <a:pt x="201" y="438"/>
                      </a:lnTo>
                      <a:lnTo>
                        <a:pt x="199" y="427"/>
                      </a:lnTo>
                      <a:lnTo>
                        <a:pt x="197" y="425"/>
                      </a:lnTo>
                      <a:lnTo>
                        <a:pt x="197" y="421"/>
                      </a:lnTo>
                      <a:lnTo>
                        <a:pt x="196" y="415"/>
                      </a:lnTo>
                      <a:lnTo>
                        <a:pt x="194" y="412"/>
                      </a:lnTo>
                      <a:lnTo>
                        <a:pt x="192" y="406"/>
                      </a:lnTo>
                      <a:lnTo>
                        <a:pt x="190" y="406"/>
                      </a:lnTo>
                      <a:lnTo>
                        <a:pt x="186" y="400"/>
                      </a:lnTo>
                      <a:lnTo>
                        <a:pt x="184" y="397"/>
                      </a:lnTo>
                      <a:lnTo>
                        <a:pt x="184" y="395"/>
                      </a:lnTo>
                      <a:lnTo>
                        <a:pt x="184" y="395"/>
                      </a:lnTo>
                      <a:lnTo>
                        <a:pt x="173" y="380"/>
                      </a:lnTo>
                      <a:lnTo>
                        <a:pt x="167" y="376"/>
                      </a:lnTo>
                      <a:lnTo>
                        <a:pt x="167" y="374"/>
                      </a:lnTo>
                      <a:lnTo>
                        <a:pt x="162" y="368"/>
                      </a:lnTo>
                      <a:lnTo>
                        <a:pt x="160" y="368"/>
                      </a:lnTo>
                      <a:lnTo>
                        <a:pt x="160" y="367"/>
                      </a:lnTo>
                      <a:lnTo>
                        <a:pt x="160" y="367"/>
                      </a:lnTo>
                      <a:lnTo>
                        <a:pt x="160" y="367"/>
                      </a:lnTo>
                      <a:lnTo>
                        <a:pt x="160" y="365"/>
                      </a:lnTo>
                      <a:lnTo>
                        <a:pt x="162" y="363"/>
                      </a:lnTo>
                      <a:lnTo>
                        <a:pt x="160" y="363"/>
                      </a:lnTo>
                      <a:lnTo>
                        <a:pt x="160" y="361"/>
                      </a:lnTo>
                      <a:lnTo>
                        <a:pt x="154" y="353"/>
                      </a:lnTo>
                      <a:lnTo>
                        <a:pt x="154" y="348"/>
                      </a:lnTo>
                      <a:lnTo>
                        <a:pt x="151" y="342"/>
                      </a:lnTo>
                      <a:lnTo>
                        <a:pt x="143" y="333"/>
                      </a:lnTo>
                      <a:lnTo>
                        <a:pt x="139" y="325"/>
                      </a:lnTo>
                      <a:lnTo>
                        <a:pt x="136" y="320"/>
                      </a:lnTo>
                      <a:lnTo>
                        <a:pt x="128" y="308"/>
                      </a:lnTo>
                      <a:lnTo>
                        <a:pt x="126" y="305"/>
                      </a:lnTo>
                      <a:lnTo>
                        <a:pt x="124" y="301"/>
                      </a:lnTo>
                      <a:lnTo>
                        <a:pt x="124" y="301"/>
                      </a:lnTo>
                      <a:lnTo>
                        <a:pt x="122" y="299"/>
                      </a:lnTo>
                      <a:lnTo>
                        <a:pt x="120" y="295"/>
                      </a:lnTo>
                      <a:lnTo>
                        <a:pt x="119" y="293"/>
                      </a:lnTo>
                      <a:lnTo>
                        <a:pt x="119" y="288"/>
                      </a:lnTo>
                      <a:lnTo>
                        <a:pt x="117" y="280"/>
                      </a:lnTo>
                      <a:lnTo>
                        <a:pt x="111" y="267"/>
                      </a:lnTo>
                      <a:lnTo>
                        <a:pt x="109" y="261"/>
                      </a:lnTo>
                      <a:lnTo>
                        <a:pt x="107" y="258"/>
                      </a:lnTo>
                      <a:lnTo>
                        <a:pt x="107" y="252"/>
                      </a:lnTo>
                      <a:lnTo>
                        <a:pt x="104" y="245"/>
                      </a:lnTo>
                      <a:lnTo>
                        <a:pt x="104" y="243"/>
                      </a:lnTo>
                      <a:lnTo>
                        <a:pt x="100" y="241"/>
                      </a:lnTo>
                      <a:lnTo>
                        <a:pt x="96" y="237"/>
                      </a:lnTo>
                      <a:lnTo>
                        <a:pt x="94" y="233"/>
                      </a:lnTo>
                      <a:lnTo>
                        <a:pt x="92" y="226"/>
                      </a:lnTo>
                      <a:lnTo>
                        <a:pt x="87" y="214"/>
                      </a:lnTo>
                      <a:lnTo>
                        <a:pt x="87" y="213"/>
                      </a:lnTo>
                      <a:lnTo>
                        <a:pt x="83" y="209"/>
                      </a:lnTo>
                      <a:lnTo>
                        <a:pt x="77" y="199"/>
                      </a:lnTo>
                      <a:lnTo>
                        <a:pt x="77" y="198"/>
                      </a:lnTo>
                      <a:lnTo>
                        <a:pt x="75" y="196"/>
                      </a:lnTo>
                      <a:lnTo>
                        <a:pt x="74" y="192"/>
                      </a:lnTo>
                      <a:lnTo>
                        <a:pt x="74" y="192"/>
                      </a:lnTo>
                      <a:lnTo>
                        <a:pt x="70" y="186"/>
                      </a:lnTo>
                      <a:lnTo>
                        <a:pt x="70" y="183"/>
                      </a:lnTo>
                      <a:lnTo>
                        <a:pt x="70" y="183"/>
                      </a:lnTo>
                      <a:lnTo>
                        <a:pt x="68" y="179"/>
                      </a:lnTo>
                      <a:lnTo>
                        <a:pt x="68" y="177"/>
                      </a:lnTo>
                      <a:lnTo>
                        <a:pt x="66" y="173"/>
                      </a:lnTo>
                      <a:lnTo>
                        <a:pt x="64" y="171"/>
                      </a:lnTo>
                      <a:lnTo>
                        <a:pt x="60" y="162"/>
                      </a:lnTo>
                      <a:lnTo>
                        <a:pt x="59" y="160"/>
                      </a:lnTo>
                      <a:lnTo>
                        <a:pt x="57" y="158"/>
                      </a:lnTo>
                      <a:lnTo>
                        <a:pt x="55" y="156"/>
                      </a:lnTo>
                      <a:lnTo>
                        <a:pt x="53" y="154"/>
                      </a:lnTo>
                      <a:lnTo>
                        <a:pt x="53" y="149"/>
                      </a:lnTo>
                      <a:lnTo>
                        <a:pt x="53" y="147"/>
                      </a:lnTo>
                      <a:lnTo>
                        <a:pt x="40" y="132"/>
                      </a:lnTo>
                      <a:lnTo>
                        <a:pt x="30" y="122"/>
                      </a:lnTo>
                      <a:lnTo>
                        <a:pt x="28" y="122"/>
                      </a:lnTo>
                      <a:lnTo>
                        <a:pt x="28" y="122"/>
                      </a:lnTo>
                      <a:lnTo>
                        <a:pt x="27" y="121"/>
                      </a:lnTo>
                      <a:lnTo>
                        <a:pt x="27" y="119"/>
                      </a:lnTo>
                      <a:lnTo>
                        <a:pt x="21" y="115"/>
                      </a:lnTo>
                      <a:lnTo>
                        <a:pt x="21" y="113"/>
                      </a:lnTo>
                      <a:lnTo>
                        <a:pt x="21" y="111"/>
                      </a:lnTo>
                      <a:lnTo>
                        <a:pt x="19" y="109"/>
                      </a:lnTo>
                      <a:lnTo>
                        <a:pt x="19" y="106"/>
                      </a:lnTo>
                      <a:lnTo>
                        <a:pt x="19" y="104"/>
                      </a:lnTo>
                      <a:lnTo>
                        <a:pt x="15" y="96"/>
                      </a:lnTo>
                      <a:lnTo>
                        <a:pt x="15" y="96"/>
                      </a:lnTo>
                      <a:lnTo>
                        <a:pt x="8" y="89"/>
                      </a:lnTo>
                      <a:lnTo>
                        <a:pt x="6" y="87"/>
                      </a:lnTo>
                      <a:lnTo>
                        <a:pt x="6" y="85"/>
                      </a:lnTo>
                      <a:lnTo>
                        <a:pt x="6" y="85"/>
                      </a:lnTo>
                      <a:lnTo>
                        <a:pt x="6" y="83"/>
                      </a:lnTo>
                      <a:lnTo>
                        <a:pt x="2" y="77"/>
                      </a:lnTo>
                      <a:lnTo>
                        <a:pt x="2" y="76"/>
                      </a:lnTo>
                      <a:lnTo>
                        <a:pt x="2" y="70"/>
                      </a:lnTo>
                      <a:lnTo>
                        <a:pt x="0" y="66"/>
                      </a:lnTo>
                      <a:lnTo>
                        <a:pt x="0" y="55"/>
                      </a:lnTo>
                      <a:lnTo>
                        <a:pt x="0" y="53"/>
                      </a:lnTo>
                      <a:lnTo>
                        <a:pt x="0" y="51"/>
                      </a:lnTo>
                      <a:lnTo>
                        <a:pt x="0" y="49"/>
                      </a:lnTo>
                      <a:lnTo>
                        <a:pt x="0" y="45"/>
                      </a:lnTo>
                      <a:lnTo>
                        <a:pt x="0" y="38"/>
                      </a:lnTo>
                      <a:lnTo>
                        <a:pt x="2" y="23"/>
                      </a:lnTo>
                      <a:lnTo>
                        <a:pt x="2" y="23"/>
                      </a:lnTo>
                      <a:lnTo>
                        <a:pt x="4" y="23"/>
                      </a:lnTo>
                      <a:lnTo>
                        <a:pt x="6" y="23"/>
                      </a:lnTo>
                      <a:lnTo>
                        <a:pt x="8" y="23"/>
                      </a:lnTo>
                      <a:lnTo>
                        <a:pt x="8" y="23"/>
                      </a:lnTo>
                      <a:lnTo>
                        <a:pt x="8" y="23"/>
                      </a:lnTo>
                      <a:lnTo>
                        <a:pt x="8" y="23"/>
                      </a:lnTo>
                      <a:lnTo>
                        <a:pt x="10" y="21"/>
                      </a:lnTo>
                      <a:lnTo>
                        <a:pt x="12" y="19"/>
                      </a:lnTo>
                      <a:lnTo>
                        <a:pt x="15" y="17"/>
                      </a:lnTo>
                      <a:lnTo>
                        <a:pt x="19" y="15"/>
                      </a:lnTo>
                      <a:lnTo>
                        <a:pt x="23" y="15"/>
                      </a:lnTo>
                      <a:lnTo>
                        <a:pt x="25" y="14"/>
                      </a:lnTo>
                      <a:lnTo>
                        <a:pt x="27" y="14"/>
                      </a:lnTo>
                      <a:lnTo>
                        <a:pt x="27" y="14"/>
                      </a:lnTo>
                      <a:lnTo>
                        <a:pt x="27" y="14"/>
                      </a:lnTo>
                      <a:lnTo>
                        <a:pt x="27" y="15"/>
                      </a:lnTo>
                      <a:lnTo>
                        <a:pt x="30" y="15"/>
                      </a:lnTo>
                      <a:lnTo>
                        <a:pt x="30" y="15"/>
                      </a:lnTo>
                      <a:lnTo>
                        <a:pt x="30" y="15"/>
                      </a:lnTo>
                      <a:lnTo>
                        <a:pt x="32" y="15"/>
                      </a:lnTo>
                      <a:lnTo>
                        <a:pt x="32" y="15"/>
                      </a:lnTo>
                      <a:lnTo>
                        <a:pt x="32" y="15"/>
                      </a:lnTo>
                      <a:lnTo>
                        <a:pt x="32" y="15"/>
                      </a:lnTo>
                      <a:lnTo>
                        <a:pt x="32" y="17"/>
                      </a:lnTo>
                      <a:lnTo>
                        <a:pt x="34" y="17"/>
                      </a:lnTo>
                      <a:lnTo>
                        <a:pt x="34" y="17"/>
                      </a:lnTo>
                      <a:lnTo>
                        <a:pt x="36" y="17"/>
                      </a:lnTo>
                      <a:lnTo>
                        <a:pt x="36" y="19"/>
                      </a:lnTo>
                      <a:lnTo>
                        <a:pt x="36" y="19"/>
                      </a:lnTo>
                      <a:lnTo>
                        <a:pt x="36" y="19"/>
                      </a:lnTo>
                      <a:lnTo>
                        <a:pt x="36" y="21"/>
                      </a:lnTo>
                      <a:lnTo>
                        <a:pt x="38" y="21"/>
                      </a:lnTo>
                      <a:lnTo>
                        <a:pt x="42" y="19"/>
                      </a:lnTo>
                      <a:lnTo>
                        <a:pt x="47" y="21"/>
                      </a:lnTo>
                      <a:lnTo>
                        <a:pt x="47" y="19"/>
                      </a:lnTo>
                      <a:lnTo>
                        <a:pt x="49" y="19"/>
                      </a:lnTo>
                      <a:lnTo>
                        <a:pt x="49" y="19"/>
                      </a:lnTo>
                      <a:lnTo>
                        <a:pt x="51" y="19"/>
                      </a:lnTo>
                      <a:lnTo>
                        <a:pt x="53" y="21"/>
                      </a:lnTo>
                      <a:lnTo>
                        <a:pt x="57" y="21"/>
                      </a:lnTo>
                      <a:lnTo>
                        <a:pt x="60" y="21"/>
                      </a:lnTo>
                      <a:lnTo>
                        <a:pt x="60" y="21"/>
                      </a:lnTo>
                      <a:lnTo>
                        <a:pt x="62" y="21"/>
                      </a:lnTo>
                      <a:lnTo>
                        <a:pt x="66" y="17"/>
                      </a:lnTo>
                      <a:lnTo>
                        <a:pt x="68" y="17"/>
                      </a:lnTo>
                      <a:lnTo>
                        <a:pt x="70" y="17"/>
                      </a:lnTo>
                      <a:lnTo>
                        <a:pt x="70" y="15"/>
                      </a:lnTo>
                      <a:lnTo>
                        <a:pt x="74" y="14"/>
                      </a:lnTo>
                      <a:lnTo>
                        <a:pt x="75" y="12"/>
                      </a:lnTo>
                      <a:lnTo>
                        <a:pt x="79" y="12"/>
                      </a:lnTo>
                      <a:lnTo>
                        <a:pt x="79" y="12"/>
                      </a:lnTo>
                      <a:lnTo>
                        <a:pt x="79" y="10"/>
                      </a:lnTo>
                      <a:lnTo>
                        <a:pt x="81" y="10"/>
                      </a:lnTo>
                      <a:lnTo>
                        <a:pt x="81" y="10"/>
                      </a:lnTo>
                      <a:lnTo>
                        <a:pt x="83" y="8"/>
                      </a:lnTo>
                      <a:lnTo>
                        <a:pt x="83" y="8"/>
                      </a:lnTo>
                      <a:lnTo>
                        <a:pt x="83" y="8"/>
                      </a:lnTo>
                      <a:lnTo>
                        <a:pt x="83" y="6"/>
                      </a:lnTo>
                      <a:lnTo>
                        <a:pt x="83" y="6"/>
                      </a:lnTo>
                      <a:lnTo>
                        <a:pt x="85" y="6"/>
                      </a:lnTo>
                      <a:lnTo>
                        <a:pt x="87" y="4"/>
                      </a:lnTo>
                      <a:lnTo>
                        <a:pt x="89" y="4"/>
                      </a:lnTo>
                      <a:lnTo>
                        <a:pt x="92" y="2"/>
                      </a:lnTo>
                      <a:lnTo>
                        <a:pt x="100" y="0"/>
                      </a:lnTo>
                      <a:lnTo>
                        <a:pt x="102" y="0"/>
                      </a:lnTo>
                      <a:lnTo>
                        <a:pt x="104" y="0"/>
                      </a:lnTo>
                      <a:lnTo>
                        <a:pt x="105" y="0"/>
                      </a:lnTo>
                      <a:lnTo>
                        <a:pt x="105" y="0"/>
                      </a:lnTo>
                      <a:lnTo>
                        <a:pt x="105" y="0"/>
                      </a:lnTo>
                      <a:lnTo>
                        <a:pt x="107" y="2"/>
                      </a:lnTo>
                      <a:lnTo>
                        <a:pt x="107" y="2"/>
                      </a:lnTo>
                      <a:lnTo>
                        <a:pt x="109" y="2"/>
                      </a:lnTo>
                      <a:lnTo>
                        <a:pt x="109" y="2"/>
                      </a:lnTo>
                      <a:lnTo>
                        <a:pt x="111" y="2"/>
                      </a:lnTo>
                      <a:lnTo>
                        <a:pt x="111" y="2"/>
                      </a:lnTo>
                      <a:lnTo>
                        <a:pt x="113" y="2"/>
                      </a:lnTo>
                      <a:lnTo>
                        <a:pt x="113" y="0"/>
                      </a:lnTo>
                      <a:lnTo>
                        <a:pt x="115" y="2"/>
                      </a:lnTo>
                      <a:lnTo>
                        <a:pt x="115" y="2"/>
                      </a:lnTo>
                      <a:lnTo>
                        <a:pt x="117" y="0"/>
                      </a:lnTo>
                      <a:lnTo>
                        <a:pt x="119" y="0"/>
                      </a:lnTo>
                      <a:lnTo>
                        <a:pt x="120" y="2"/>
                      </a:lnTo>
                      <a:lnTo>
                        <a:pt x="122" y="4"/>
                      </a:lnTo>
                      <a:lnTo>
                        <a:pt x="124" y="4"/>
                      </a:lnTo>
                      <a:lnTo>
                        <a:pt x="126" y="4"/>
                      </a:lnTo>
                      <a:lnTo>
                        <a:pt x="126" y="6"/>
                      </a:lnTo>
                      <a:lnTo>
                        <a:pt x="128" y="8"/>
                      </a:lnTo>
                      <a:lnTo>
                        <a:pt x="128" y="10"/>
                      </a:lnTo>
                      <a:lnTo>
                        <a:pt x="130" y="10"/>
                      </a:lnTo>
                      <a:lnTo>
                        <a:pt x="128" y="14"/>
                      </a:lnTo>
                      <a:lnTo>
                        <a:pt x="136" y="15"/>
                      </a:lnTo>
                      <a:lnTo>
                        <a:pt x="141" y="21"/>
                      </a:lnTo>
                      <a:lnTo>
                        <a:pt x="149" y="25"/>
                      </a:lnTo>
                      <a:lnTo>
                        <a:pt x="154" y="29"/>
                      </a:lnTo>
                      <a:lnTo>
                        <a:pt x="156" y="30"/>
                      </a:lnTo>
                      <a:lnTo>
                        <a:pt x="160" y="34"/>
                      </a:lnTo>
                      <a:lnTo>
                        <a:pt x="160" y="34"/>
                      </a:lnTo>
                      <a:lnTo>
                        <a:pt x="162" y="36"/>
                      </a:lnTo>
                      <a:lnTo>
                        <a:pt x="164" y="36"/>
                      </a:lnTo>
                      <a:lnTo>
                        <a:pt x="164" y="34"/>
                      </a:lnTo>
                      <a:lnTo>
                        <a:pt x="164" y="34"/>
                      </a:lnTo>
                      <a:lnTo>
                        <a:pt x="166" y="34"/>
                      </a:lnTo>
                      <a:lnTo>
                        <a:pt x="167" y="34"/>
                      </a:lnTo>
                      <a:lnTo>
                        <a:pt x="167" y="34"/>
                      </a:lnTo>
                      <a:lnTo>
                        <a:pt x="169" y="36"/>
                      </a:lnTo>
                      <a:lnTo>
                        <a:pt x="171" y="36"/>
                      </a:lnTo>
                      <a:lnTo>
                        <a:pt x="171" y="34"/>
                      </a:lnTo>
                      <a:lnTo>
                        <a:pt x="173" y="34"/>
                      </a:lnTo>
                      <a:lnTo>
                        <a:pt x="175" y="34"/>
                      </a:lnTo>
                      <a:lnTo>
                        <a:pt x="177" y="34"/>
                      </a:lnTo>
                      <a:lnTo>
                        <a:pt x="179" y="32"/>
                      </a:lnTo>
                      <a:lnTo>
                        <a:pt x="179" y="32"/>
                      </a:lnTo>
                      <a:lnTo>
                        <a:pt x="483" y="32"/>
                      </a:lnTo>
                      <a:lnTo>
                        <a:pt x="483" y="34"/>
                      </a:lnTo>
                      <a:lnTo>
                        <a:pt x="483" y="34"/>
                      </a:lnTo>
                      <a:lnTo>
                        <a:pt x="485" y="34"/>
                      </a:lnTo>
                      <a:lnTo>
                        <a:pt x="485" y="38"/>
                      </a:lnTo>
                      <a:lnTo>
                        <a:pt x="485" y="38"/>
                      </a:lnTo>
                      <a:lnTo>
                        <a:pt x="485" y="38"/>
                      </a:lnTo>
                      <a:lnTo>
                        <a:pt x="487" y="38"/>
                      </a:lnTo>
                      <a:lnTo>
                        <a:pt x="490" y="44"/>
                      </a:lnTo>
                      <a:lnTo>
                        <a:pt x="490" y="45"/>
                      </a:lnTo>
                      <a:lnTo>
                        <a:pt x="490" y="45"/>
                      </a:lnTo>
                      <a:lnTo>
                        <a:pt x="494" y="47"/>
                      </a:lnTo>
                      <a:lnTo>
                        <a:pt x="494" y="49"/>
                      </a:lnTo>
                      <a:lnTo>
                        <a:pt x="496" y="51"/>
                      </a:lnTo>
                      <a:lnTo>
                        <a:pt x="496" y="51"/>
                      </a:lnTo>
                      <a:lnTo>
                        <a:pt x="496" y="51"/>
                      </a:lnTo>
                      <a:lnTo>
                        <a:pt x="498" y="53"/>
                      </a:lnTo>
                      <a:lnTo>
                        <a:pt x="498" y="53"/>
                      </a:lnTo>
                      <a:lnTo>
                        <a:pt x="502" y="57"/>
                      </a:lnTo>
                      <a:lnTo>
                        <a:pt x="504" y="59"/>
                      </a:lnTo>
                      <a:lnTo>
                        <a:pt x="505" y="60"/>
                      </a:lnTo>
                      <a:lnTo>
                        <a:pt x="507" y="60"/>
                      </a:lnTo>
                      <a:lnTo>
                        <a:pt x="515" y="64"/>
                      </a:lnTo>
                      <a:lnTo>
                        <a:pt x="524" y="66"/>
                      </a:lnTo>
                      <a:lnTo>
                        <a:pt x="530" y="64"/>
                      </a:lnTo>
                      <a:lnTo>
                        <a:pt x="532" y="64"/>
                      </a:lnTo>
                      <a:lnTo>
                        <a:pt x="534" y="64"/>
                      </a:lnTo>
                      <a:lnTo>
                        <a:pt x="534" y="64"/>
                      </a:lnTo>
                      <a:lnTo>
                        <a:pt x="537" y="64"/>
                      </a:lnTo>
                      <a:lnTo>
                        <a:pt x="539" y="64"/>
                      </a:lnTo>
                      <a:lnTo>
                        <a:pt x="541" y="64"/>
                      </a:lnTo>
                      <a:lnTo>
                        <a:pt x="552" y="68"/>
                      </a:lnTo>
                      <a:lnTo>
                        <a:pt x="566" y="68"/>
                      </a:lnTo>
                      <a:lnTo>
                        <a:pt x="569" y="68"/>
                      </a:lnTo>
                      <a:lnTo>
                        <a:pt x="571" y="66"/>
                      </a:lnTo>
                      <a:lnTo>
                        <a:pt x="571" y="68"/>
                      </a:lnTo>
                      <a:lnTo>
                        <a:pt x="573" y="68"/>
                      </a:lnTo>
                      <a:lnTo>
                        <a:pt x="573" y="70"/>
                      </a:lnTo>
                      <a:lnTo>
                        <a:pt x="575" y="70"/>
                      </a:lnTo>
                      <a:lnTo>
                        <a:pt x="577" y="70"/>
                      </a:lnTo>
                      <a:lnTo>
                        <a:pt x="577" y="70"/>
                      </a:lnTo>
                      <a:lnTo>
                        <a:pt x="579" y="68"/>
                      </a:lnTo>
                      <a:lnTo>
                        <a:pt x="579" y="68"/>
                      </a:lnTo>
                      <a:lnTo>
                        <a:pt x="590" y="68"/>
                      </a:lnTo>
                      <a:lnTo>
                        <a:pt x="594" y="70"/>
                      </a:lnTo>
                      <a:lnTo>
                        <a:pt x="596" y="72"/>
                      </a:lnTo>
                      <a:lnTo>
                        <a:pt x="596" y="72"/>
                      </a:lnTo>
                      <a:lnTo>
                        <a:pt x="601" y="70"/>
                      </a:lnTo>
                      <a:lnTo>
                        <a:pt x="603" y="70"/>
                      </a:lnTo>
                      <a:lnTo>
                        <a:pt x="603" y="70"/>
                      </a:lnTo>
                      <a:lnTo>
                        <a:pt x="605" y="70"/>
                      </a:lnTo>
                      <a:lnTo>
                        <a:pt x="605" y="70"/>
                      </a:lnTo>
                      <a:lnTo>
                        <a:pt x="607" y="70"/>
                      </a:lnTo>
                      <a:lnTo>
                        <a:pt x="607" y="70"/>
                      </a:lnTo>
                      <a:lnTo>
                        <a:pt x="609" y="70"/>
                      </a:lnTo>
                      <a:lnTo>
                        <a:pt x="611" y="70"/>
                      </a:lnTo>
                      <a:lnTo>
                        <a:pt x="614" y="68"/>
                      </a:lnTo>
                      <a:lnTo>
                        <a:pt x="614" y="68"/>
                      </a:lnTo>
                      <a:lnTo>
                        <a:pt x="616" y="68"/>
                      </a:lnTo>
                      <a:lnTo>
                        <a:pt x="618" y="68"/>
                      </a:lnTo>
                      <a:lnTo>
                        <a:pt x="618" y="68"/>
                      </a:lnTo>
                      <a:lnTo>
                        <a:pt x="622" y="70"/>
                      </a:lnTo>
                      <a:lnTo>
                        <a:pt x="624" y="70"/>
                      </a:lnTo>
                      <a:lnTo>
                        <a:pt x="626" y="72"/>
                      </a:lnTo>
                      <a:lnTo>
                        <a:pt x="628" y="72"/>
                      </a:lnTo>
                      <a:lnTo>
                        <a:pt x="628" y="74"/>
                      </a:lnTo>
                      <a:lnTo>
                        <a:pt x="629" y="74"/>
                      </a:lnTo>
                      <a:lnTo>
                        <a:pt x="631" y="76"/>
                      </a:lnTo>
                      <a:lnTo>
                        <a:pt x="633" y="77"/>
                      </a:lnTo>
                      <a:lnTo>
                        <a:pt x="635" y="77"/>
                      </a:lnTo>
                      <a:lnTo>
                        <a:pt x="637" y="77"/>
                      </a:lnTo>
                      <a:lnTo>
                        <a:pt x="639" y="77"/>
                      </a:lnTo>
                      <a:lnTo>
                        <a:pt x="641" y="77"/>
                      </a:lnTo>
                      <a:lnTo>
                        <a:pt x="643" y="77"/>
                      </a:lnTo>
                      <a:lnTo>
                        <a:pt x="643" y="79"/>
                      </a:lnTo>
                      <a:lnTo>
                        <a:pt x="644" y="79"/>
                      </a:lnTo>
                      <a:lnTo>
                        <a:pt x="646" y="79"/>
                      </a:lnTo>
                      <a:lnTo>
                        <a:pt x="646" y="79"/>
                      </a:lnTo>
                      <a:lnTo>
                        <a:pt x="646" y="77"/>
                      </a:lnTo>
                      <a:lnTo>
                        <a:pt x="648" y="79"/>
                      </a:lnTo>
                      <a:lnTo>
                        <a:pt x="650" y="79"/>
                      </a:lnTo>
                      <a:lnTo>
                        <a:pt x="652" y="81"/>
                      </a:lnTo>
                      <a:lnTo>
                        <a:pt x="654" y="81"/>
                      </a:lnTo>
                      <a:lnTo>
                        <a:pt x="656" y="81"/>
                      </a:lnTo>
                      <a:lnTo>
                        <a:pt x="658" y="79"/>
                      </a:lnTo>
                      <a:lnTo>
                        <a:pt x="659" y="77"/>
                      </a:lnTo>
                      <a:lnTo>
                        <a:pt x="665" y="76"/>
                      </a:lnTo>
                      <a:lnTo>
                        <a:pt x="673" y="74"/>
                      </a:lnTo>
                      <a:lnTo>
                        <a:pt x="673" y="76"/>
                      </a:lnTo>
                      <a:lnTo>
                        <a:pt x="674" y="74"/>
                      </a:lnTo>
                      <a:lnTo>
                        <a:pt x="676" y="74"/>
                      </a:lnTo>
                      <a:lnTo>
                        <a:pt x="676" y="74"/>
                      </a:lnTo>
                      <a:lnTo>
                        <a:pt x="682" y="74"/>
                      </a:lnTo>
                      <a:lnTo>
                        <a:pt x="682" y="74"/>
                      </a:lnTo>
                      <a:lnTo>
                        <a:pt x="686" y="76"/>
                      </a:lnTo>
                      <a:lnTo>
                        <a:pt x="689" y="77"/>
                      </a:lnTo>
                      <a:lnTo>
                        <a:pt x="691" y="77"/>
                      </a:lnTo>
                      <a:lnTo>
                        <a:pt x="693" y="79"/>
                      </a:lnTo>
                      <a:lnTo>
                        <a:pt x="693" y="79"/>
                      </a:lnTo>
                      <a:lnTo>
                        <a:pt x="695" y="79"/>
                      </a:lnTo>
                      <a:lnTo>
                        <a:pt x="701" y="79"/>
                      </a:lnTo>
                      <a:lnTo>
                        <a:pt x="718" y="76"/>
                      </a:lnTo>
                      <a:lnTo>
                        <a:pt x="736" y="72"/>
                      </a:lnTo>
                      <a:lnTo>
                        <a:pt x="753" y="68"/>
                      </a:lnTo>
                      <a:lnTo>
                        <a:pt x="772" y="64"/>
                      </a:lnTo>
                      <a:lnTo>
                        <a:pt x="787" y="62"/>
                      </a:lnTo>
                      <a:lnTo>
                        <a:pt x="802" y="59"/>
                      </a:lnTo>
                      <a:lnTo>
                        <a:pt x="815" y="57"/>
                      </a:lnTo>
                      <a:lnTo>
                        <a:pt x="830" y="53"/>
                      </a:lnTo>
                      <a:lnTo>
                        <a:pt x="836" y="5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97">
                  <a:extLst>
                    <a:ext uri="{FF2B5EF4-FFF2-40B4-BE49-F238E27FC236}">
                      <a16:creationId xmlns:a16="http://schemas.microsoft.com/office/drawing/2014/main" id="{39E7AAE2-9C73-436C-860A-2B074008A7BE}"/>
                    </a:ext>
                  </a:extLst>
                </p:cNvPr>
                <p:cNvSpPr>
                  <a:spLocks/>
                </p:cNvSpPr>
                <p:nvPr/>
              </p:nvSpPr>
              <p:spPr bwMode="auto">
                <a:xfrm>
                  <a:off x="1193800" y="1052513"/>
                  <a:ext cx="900112" cy="708025"/>
                </a:xfrm>
                <a:custGeom>
                  <a:avLst/>
                  <a:gdLst>
                    <a:gd name="T0" fmla="*/ 1069 w 1135"/>
                    <a:gd name="T1" fmla="*/ 71 h 892"/>
                    <a:gd name="T2" fmla="*/ 1078 w 1135"/>
                    <a:gd name="T3" fmla="*/ 156 h 892"/>
                    <a:gd name="T4" fmla="*/ 1099 w 1135"/>
                    <a:gd name="T5" fmla="*/ 184 h 892"/>
                    <a:gd name="T6" fmla="*/ 1114 w 1135"/>
                    <a:gd name="T7" fmla="*/ 221 h 892"/>
                    <a:gd name="T8" fmla="*/ 1118 w 1135"/>
                    <a:gd name="T9" fmla="*/ 279 h 892"/>
                    <a:gd name="T10" fmla="*/ 1112 w 1135"/>
                    <a:gd name="T11" fmla="*/ 345 h 892"/>
                    <a:gd name="T12" fmla="*/ 1106 w 1135"/>
                    <a:gd name="T13" fmla="*/ 420 h 892"/>
                    <a:gd name="T14" fmla="*/ 1101 w 1135"/>
                    <a:gd name="T15" fmla="*/ 479 h 892"/>
                    <a:gd name="T16" fmla="*/ 1067 w 1135"/>
                    <a:gd name="T17" fmla="*/ 541 h 892"/>
                    <a:gd name="T18" fmla="*/ 1007 w 1135"/>
                    <a:gd name="T19" fmla="*/ 610 h 892"/>
                    <a:gd name="T20" fmla="*/ 977 w 1135"/>
                    <a:gd name="T21" fmla="*/ 659 h 892"/>
                    <a:gd name="T22" fmla="*/ 969 w 1135"/>
                    <a:gd name="T23" fmla="*/ 679 h 892"/>
                    <a:gd name="T24" fmla="*/ 958 w 1135"/>
                    <a:gd name="T25" fmla="*/ 715 h 892"/>
                    <a:gd name="T26" fmla="*/ 941 w 1135"/>
                    <a:gd name="T27" fmla="*/ 749 h 892"/>
                    <a:gd name="T28" fmla="*/ 932 w 1135"/>
                    <a:gd name="T29" fmla="*/ 756 h 892"/>
                    <a:gd name="T30" fmla="*/ 917 w 1135"/>
                    <a:gd name="T31" fmla="*/ 760 h 892"/>
                    <a:gd name="T32" fmla="*/ 907 w 1135"/>
                    <a:gd name="T33" fmla="*/ 766 h 892"/>
                    <a:gd name="T34" fmla="*/ 900 w 1135"/>
                    <a:gd name="T35" fmla="*/ 773 h 892"/>
                    <a:gd name="T36" fmla="*/ 889 w 1135"/>
                    <a:gd name="T37" fmla="*/ 783 h 892"/>
                    <a:gd name="T38" fmla="*/ 873 w 1135"/>
                    <a:gd name="T39" fmla="*/ 790 h 892"/>
                    <a:gd name="T40" fmla="*/ 862 w 1135"/>
                    <a:gd name="T41" fmla="*/ 788 h 892"/>
                    <a:gd name="T42" fmla="*/ 701 w 1135"/>
                    <a:gd name="T43" fmla="*/ 787 h 892"/>
                    <a:gd name="T44" fmla="*/ 659 w 1135"/>
                    <a:gd name="T45" fmla="*/ 809 h 892"/>
                    <a:gd name="T46" fmla="*/ 594 w 1135"/>
                    <a:gd name="T47" fmla="*/ 792 h 892"/>
                    <a:gd name="T48" fmla="*/ 569 w 1135"/>
                    <a:gd name="T49" fmla="*/ 773 h 892"/>
                    <a:gd name="T50" fmla="*/ 485 w 1135"/>
                    <a:gd name="T51" fmla="*/ 796 h 892"/>
                    <a:gd name="T52" fmla="*/ 387 w 1135"/>
                    <a:gd name="T53" fmla="*/ 732 h 892"/>
                    <a:gd name="T54" fmla="*/ 336 w 1135"/>
                    <a:gd name="T55" fmla="*/ 740 h 892"/>
                    <a:gd name="T56" fmla="*/ 250 w 1135"/>
                    <a:gd name="T57" fmla="*/ 850 h 892"/>
                    <a:gd name="T58" fmla="*/ 250 w 1135"/>
                    <a:gd name="T59" fmla="*/ 890 h 892"/>
                    <a:gd name="T60" fmla="*/ 237 w 1135"/>
                    <a:gd name="T61" fmla="*/ 880 h 892"/>
                    <a:gd name="T62" fmla="*/ 222 w 1135"/>
                    <a:gd name="T63" fmla="*/ 867 h 892"/>
                    <a:gd name="T64" fmla="*/ 192 w 1135"/>
                    <a:gd name="T65" fmla="*/ 841 h 892"/>
                    <a:gd name="T66" fmla="*/ 177 w 1135"/>
                    <a:gd name="T67" fmla="*/ 848 h 892"/>
                    <a:gd name="T68" fmla="*/ 167 w 1135"/>
                    <a:gd name="T69" fmla="*/ 848 h 892"/>
                    <a:gd name="T70" fmla="*/ 162 w 1135"/>
                    <a:gd name="T71" fmla="*/ 867 h 892"/>
                    <a:gd name="T72" fmla="*/ 160 w 1135"/>
                    <a:gd name="T73" fmla="*/ 873 h 892"/>
                    <a:gd name="T74" fmla="*/ 143 w 1135"/>
                    <a:gd name="T75" fmla="*/ 839 h 892"/>
                    <a:gd name="T76" fmla="*/ 147 w 1135"/>
                    <a:gd name="T77" fmla="*/ 828 h 892"/>
                    <a:gd name="T78" fmla="*/ 126 w 1135"/>
                    <a:gd name="T79" fmla="*/ 818 h 892"/>
                    <a:gd name="T80" fmla="*/ 85 w 1135"/>
                    <a:gd name="T81" fmla="*/ 809 h 892"/>
                    <a:gd name="T82" fmla="*/ 72 w 1135"/>
                    <a:gd name="T83" fmla="*/ 773 h 892"/>
                    <a:gd name="T84" fmla="*/ 60 w 1135"/>
                    <a:gd name="T85" fmla="*/ 760 h 892"/>
                    <a:gd name="T86" fmla="*/ 32 w 1135"/>
                    <a:gd name="T87" fmla="*/ 745 h 892"/>
                    <a:gd name="T88" fmla="*/ 21 w 1135"/>
                    <a:gd name="T89" fmla="*/ 728 h 892"/>
                    <a:gd name="T90" fmla="*/ 13 w 1135"/>
                    <a:gd name="T91" fmla="*/ 713 h 892"/>
                    <a:gd name="T92" fmla="*/ 2 w 1135"/>
                    <a:gd name="T93" fmla="*/ 659 h 892"/>
                    <a:gd name="T94" fmla="*/ 40 w 1135"/>
                    <a:gd name="T95" fmla="*/ 651 h 892"/>
                    <a:gd name="T96" fmla="*/ 111 w 1135"/>
                    <a:gd name="T97" fmla="*/ 627 h 892"/>
                    <a:gd name="T98" fmla="*/ 205 w 1135"/>
                    <a:gd name="T99" fmla="*/ 619 h 892"/>
                    <a:gd name="T100" fmla="*/ 256 w 1135"/>
                    <a:gd name="T101" fmla="*/ 601 h 892"/>
                    <a:gd name="T102" fmla="*/ 282 w 1135"/>
                    <a:gd name="T103" fmla="*/ 550 h 892"/>
                    <a:gd name="T104" fmla="*/ 293 w 1135"/>
                    <a:gd name="T105" fmla="*/ 477 h 892"/>
                    <a:gd name="T106" fmla="*/ 417 w 1135"/>
                    <a:gd name="T107" fmla="*/ 302 h 892"/>
                    <a:gd name="T108" fmla="*/ 492 w 1135"/>
                    <a:gd name="T109" fmla="*/ 234 h 892"/>
                    <a:gd name="T110" fmla="*/ 575 w 1135"/>
                    <a:gd name="T111" fmla="*/ 174 h 892"/>
                    <a:gd name="T112" fmla="*/ 658 w 1135"/>
                    <a:gd name="T113" fmla="*/ 122 h 892"/>
                    <a:gd name="T114" fmla="*/ 735 w 1135"/>
                    <a:gd name="T115" fmla="*/ 73 h 892"/>
                    <a:gd name="T116" fmla="*/ 819 w 1135"/>
                    <a:gd name="T117" fmla="*/ 18 h 892"/>
                    <a:gd name="T118" fmla="*/ 996 w 1135"/>
                    <a:gd name="T119" fmla="*/ 6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5" h="892">
                      <a:moveTo>
                        <a:pt x="1009" y="69"/>
                      </a:moveTo>
                      <a:lnTo>
                        <a:pt x="1009" y="71"/>
                      </a:lnTo>
                      <a:lnTo>
                        <a:pt x="1011" y="71"/>
                      </a:lnTo>
                      <a:lnTo>
                        <a:pt x="1014" y="67"/>
                      </a:lnTo>
                      <a:lnTo>
                        <a:pt x="1027" y="62"/>
                      </a:lnTo>
                      <a:lnTo>
                        <a:pt x="1039" y="54"/>
                      </a:lnTo>
                      <a:lnTo>
                        <a:pt x="1052" y="48"/>
                      </a:lnTo>
                      <a:lnTo>
                        <a:pt x="1063" y="41"/>
                      </a:lnTo>
                      <a:lnTo>
                        <a:pt x="1063" y="41"/>
                      </a:lnTo>
                      <a:lnTo>
                        <a:pt x="1065" y="45"/>
                      </a:lnTo>
                      <a:lnTo>
                        <a:pt x="1065" y="50"/>
                      </a:lnTo>
                      <a:lnTo>
                        <a:pt x="1067" y="56"/>
                      </a:lnTo>
                      <a:lnTo>
                        <a:pt x="1067" y="60"/>
                      </a:lnTo>
                      <a:lnTo>
                        <a:pt x="1069" y="65"/>
                      </a:lnTo>
                      <a:lnTo>
                        <a:pt x="1069" y="71"/>
                      </a:lnTo>
                      <a:lnTo>
                        <a:pt x="1069" y="75"/>
                      </a:lnTo>
                      <a:lnTo>
                        <a:pt x="1071" y="80"/>
                      </a:lnTo>
                      <a:lnTo>
                        <a:pt x="1071" y="84"/>
                      </a:lnTo>
                      <a:lnTo>
                        <a:pt x="1073" y="90"/>
                      </a:lnTo>
                      <a:lnTo>
                        <a:pt x="1073" y="94"/>
                      </a:lnTo>
                      <a:lnTo>
                        <a:pt x="1074" y="99"/>
                      </a:lnTo>
                      <a:lnTo>
                        <a:pt x="1074" y="105"/>
                      </a:lnTo>
                      <a:lnTo>
                        <a:pt x="1076" y="109"/>
                      </a:lnTo>
                      <a:lnTo>
                        <a:pt x="1076" y="116"/>
                      </a:lnTo>
                      <a:lnTo>
                        <a:pt x="1078" y="118"/>
                      </a:lnTo>
                      <a:lnTo>
                        <a:pt x="1078" y="129"/>
                      </a:lnTo>
                      <a:lnTo>
                        <a:pt x="1078" y="137"/>
                      </a:lnTo>
                      <a:lnTo>
                        <a:pt x="1078" y="142"/>
                      </a:lnTo>
                      <a:lnTo>
                        <a:pt x="1078" y="148"/>
                      </a:lnTo>
                      <a:lnTo>
                        <a:pt x="1078" y="156"/>
                      </a:lnTo>
                      <a:lnTo>
                        <a:pt x="1078" y="157"/>
                      </a:lnTo>
                      <a:lnTo>
                        <a:pt x="1080" y="159"/>
                      </a:lnTo>
                      <a:lnTo>
                        <a:pt x="1082" y="161"/>
                      </a:lnTo>
                      <a:lnTo>
                        <a:pt x="1084" y="161"/>
                      </a:lnTo>
                      <a:lnTo>
                        <a:pt x="1086" y="165"/>
                      </a:lnTo>
                      <a:lnTo>
                        <a:pt x="1088" y="167"/>
                      </a:lnTo>
                      <a:lnTo>
                        <a:pt x="1089" y="169"/>
                      </a:lnTo>
                      <a:lnTo>
                        <a:pt x="1091" y="171"/>
                      </a:lnTo>
                      <a:lnTo>
                        <a:pt x="1091" y="172"/>
                      </a:lnTo>
                      <a:lnTo>
                        <a:pt x="1093" y="174"/>
                      </a:lnTo>
                      <a:lnTo>
                        <a:pt x="1095" y="176"/>
                      </a:lnTo>
                      <a:lnTo>
                        <a:pt x="1095" y="178"/>
                      </a:lnTo>
                      <a:lnTo>
                        <a:pt x="1097" y="180"/>
                      </a:lnTo>
                      <a:lnTo>
                        <a:pt x="1099" y="182"/>
                      </a:lnTo>
                      <a:lnTo>
                        <a:pt x="1099" y="184"/>
                      </a:lnTo>
                      <a:lnTo>
                        <a:pt x="1101" y="186"/>
                      </a:lnTo>
                      <a:lnTo>
                        <a:pt x="1101" y="187"/>
                      </a:lnTo>
                      <a:lnTo>
                        <a:pt x="1103" y="189"/>
                      </a:lnTo>
                      <a:lnTo>
                        <a:pt x="1104" y="191"/>
                      </a:lnTo>
                      <a:lnTo>
                        <a:pt x="1106" y="195"/>
                      </a:lnTo>
                      <a:lnTo>
                        <a:pt x="1108" y="197"/>
                      </a:lnTo>
                      <a:lnTo>
                        <a:pt x="1108" y="199"/>
                      </a:lnTo>
                      <a:lnTo>
                        <a:pt x="1106" y="201"/>
                      </a:lnTo>
                      <a:lnTo>
                        <a:pt x="1104" y="204"/>
                      </a:lnTo>
                      <a:lnTo>
                        <a:pt x="1103" y="208"/>
                      </a:lnTo>
                      <a:lnTo>
                        <a:pt x="1104" y="210"/>
                      </a:lnTo>
                      <a:lnTo>
                        <a:pt x="1104" y="212"/>
                      </a:lnTo>
                      <a:lnTo>
                        <a:pt x="1106" y="214"/>
                      </a:lnTo>
                      <a:lnTo>
                        <a:pt x="1106" y="216"/>
                      </a:lnTo>
                      <a:lnTo>
                        <a:pt x="1114" y="221"/>
                      </a:lnTo>
                      <a:lnTo>
                        <a:pt x="1116" y="223"/>
                      </a:lnTo>
                      <a:lnTo>
                        <a:pt x="1119" y="227"/>
                      </a:lnTo>
                      <a:lnTo>
                        <a:pt x="1123" y="233"/>
                      </a:lnTo>
                      <a:lnTo>
                        <a:pt x="1127" y="236"/>
                      </a:lnTo>
                      <a:lnTo>
                        <a:pt x="1133" y="242"/>
                      </a:lnTo>
                      <a:lnTo>
                        <a:pt x="1133" y="244"/>
                      </a:lnTo>
                      <a:lnTo>
                        <a:pt x="1135" y="246"/>
                      </a:lnTo>
                      <a:lnTo>
                        <a:pt x="1135" y="246"/>
                      </a:lnTo>
                      <a:lnTo>
                        <a:pt x="1135" y="248"/>
                      </a:lnTo>
                      <a:lnTo>
                        <a:pt x="1133" y="249"/>
                      </a:lnTo>
                      <a:lnTo>
                        <a:pt x="1129" y="255"/>
                      </a:lnTo>
                      <a:lnTo>
                        <a:pt x="1123" y="266"/>
                      </a:lnTo>
                      <a:lnTo>
                        <a:pt x="1121" y="272"/>
                      </a:lnTo>
                      <a:lnTo>
                        <a:pt x="1119" y="274"/>
                      </a:lnTo>
                      <a:lnTo>
                        <a:pt x="1118" y="279"/>
                      </a:lnTo>
                      <a:lnTo>
                        <a:pt x="1118" y="283"/>
                      </a:lnTo>
                      <a:lnTo>
                        <a:pt x="1118" y="287"/>
                      </a:lnTo>
                      <a:lnTo>
                        <a:pt x="1118" y="289"/>
                      </a:lnTo>
                      <a:lnTo>
                        <a:pt x="1118" y="293"/>
                      </a:lnTo>
                      <a:lnTo>
                        <a:pt x="1116" y="296"/>
                      </a:lnTo>
                      <a:lnTo>
                        <a:pt x="1116" y="300"/>
                      </a:lnTo>
                      <a:lnTo>
                        <a:pt x="1116" y="304"/>
                      </a:lnTo>
                      <a:lnTo>
                        <a:pt x="1116" y="313"/>
                      </a:lnTo>
                      <a:lnTo>
                        <a:pt x="1116" y="317"/>
                      </a:lnTo>
                      <a:lnTo>
                        <a:pt x="1114" y="321"/>
                      </a:lnTo>
                      <a:lnTo>
                        <a:pt x="1114" y="328"/>
                      </a:lnTo>
                      <a:lnTo>
                        <a:pt x="1114" y="330"/>
                      </a:lnTo>
                      <a:lnTo>
                        <a:pt x="1114" y="338"/>
                      </a:lnTo>
                      <a:lnTo>
                        <a:pt x="1112" y="341"/>
                      </a:lnTo>
                      <a:lnTo>
                        <a:pt x="1112" y="345"/>
                      </a:lnTo>
                      <a:lnTo>
                        <a:pt x="1112" y="355"/>
                      </a:lnTo>
                      <a:lnTo>
                        <a:pt x="1112" y="358"/>
                      </a:lnTo>
                      <a:lnTo>
                        <a:pt x="1112" y="362"/>
                      </a:lnTo>
                      <a:lnTo>
                        <a:pt x="1110" y="366"/>
                      </a:lnTo>
                      <a:lnTo>
                        <a:pt x="1110" y="370"/>
                      </a:lnTo>
                      <a:lnTo>
                        <a:pt x="1110" y="379"/>
                      </a:lnTo>
                      <a:lnTo>
                        <a:pt x="1110" y="383"/>
                      </a:lnTo>
                      <a:lnTo>
                        <a:pt x="1108" y="387"/>
                      </a:lnTo>
                      <a:lnTo>
                        <a:pt x="1108" y="390"/>
                      </a:lnTo>
                      <a:lnTo>
                        <a:pt x="1108" y="394"/>
                      </a:lnTo>
                      <a:lnTo>
                        <a:pt x="1108" y="400"/>
                      </a:lnTo>
                      <a:lnTo>
                        <a:pt x="1108" y="403"/>
                      </a:lnTo>
                      <a:lnTo>
                        <a:pt x="1106" y="411"/>
                      </a:lnTo>
                      <a:lnTo>
                        <a:pt x="1106" y="415"/>
                      </a:lnTo>
                      <a:lnTo>
                        <a:pt x="1106" y="420"/>
                      </a:lnTo>
                      <a:lnTo>
                        <a:pt x="1106" y="424"/>
                      </a:lnTo>
                      <a:lnTo>
                        <a:pt x="1106" y="428"/>
                      </a:lnTo>
                      <a:lnTo>
                        <a:pt x="1104" y="432"/>
                      </a:lnTo>
                      <a:lnTo>
                        <a:pt x="1104" y="435"/>
                      </a:lnTo>
                      <a:lnTo>
                        <a:pt x="1104" y="439"/>
                      </a:lnTo>
                      <a:lnTo>
                        <a:pt x="1104" y="441"/>
                      </a:lnTo>
                      <a:lnTo>
                        <a:pt x="1104" y="448"/>
                      </a:lnTo>
                      <a:lnTo>
                        <a:pt x="1103" y="452"/>
                      </a:lnTo>
                      <a:lnTo>
                        <a:pt x="1103" y="456"/>
                      </a:lnTo>
                      <a:lnTo>
                        <a:pt x="1103" y="458"/>
                      </a:lnTo>
                      <a:lnTo>
                        <a:pt x="1103" y="465"/>
                      </a:lnTo>
                      <a:lnTo>
                        <a:pt x="1103" y="469"/>
                      </a:lnTo>
                      <a:lnTo>
                        <a:pt x="1103" y="473"/>
                      </a:lnTo>
                      <a:lnTo>
                        <a:pt x="1101" y="477"/>
                      </a:lnTo>
                      <a:lnTo>
                        <a:pt x="1101" y="479"/>
                      </a:lnTo>
                      <a:lnTo>
                        <a:pt x="1101" y="482"/>
                      </a:lnTo>
                      <a:lnTo>
                        <a:pt x="1101" y="486"/>
                      </a:lnTo>
                      <a:lnTo>
                        <a:pt x="1101" y="490"/>
                      </a:lnTo>
                      <a:lnTo>
                        <a:pt x="1101" y="494"/>
                      </a:lnTo>
                      <a:lnTo>
                        <a:pt x="1099" y="499"/>
                      </a:lnTo>
                      <a:lnTo>
                        <a:pt x="1099" y="503"/>
                      </a:lnTo>
                      <a:lnTo>
                        <a:pt x="1099" y="505"/>
                      </a:lnTo>
                      <a:lnTo>
                        <a:pt x="1099" y="507"/>
                      </a:lnTo>
                      <a:lnTo>
                        <a:pt x="1097" y="509"/>
                      </a:lnTo>
                      <a:lnTo>
                        <a:pt x="1095" y="510"/>
                      </a:lnTo>
                      <a:lnTo>
                        <a:pt x="1091" y="516"/>
                      </a:lnTo>
                      <a:lnTo>
                        <a:pt x="1088" y="520"/>
                      </a:lnTo>
                      <a:lnTo>
                        <a:pt x="1078" y="529"/>
                      </a:lnTo>
                      <a:lnTo>
                        <a:pt x="1074" y="533"/>
                      </a:lnTo>
                      <a:lnTo>
                        <a:pt x="1067" y="541"/>
                      </a:lnTo>
                      <a:lnTo>
                        <a:pt x="1063" y="546"/>
                      </a:lnTo>
                      <a:lnTo>
                        <a:pt x="1056" y="554"/>
                      </a:lnTo>
                      <a:lnTo>
                        <a:pt x="1050" y="559"/>
                      </a:lnTo>
                      <a:lnTo>
                        <a:pt x="1039" y="572"/>
                      </a:lnTo>
                      <a:lnTo>
                        <a:pt x="1035" y="576"/>
                      </a:lnTo>
                      <a:lnTo>
                        <a:pt x="1031" y="580"/>
                      </a:lnTo>
                      <a:lnTo>
                        <a:pt x="1027" y="584"/>
                      </a:lnTo>
                      <a:lnTo>
                        <a:pt x="1024" y="587"/>
                      </a:lnTo>
                      <a:lnTo>
                        <a:pt x="1020" y="593"/>
                      </a:lnTo>
                      <a:lnTo>
                        <a:pt x="1018" y="595"/>
                      </a:lnTo>
                      <a:lnTo>
                        <a:pt x="1016" y="599"/>
                      </a:lnTo>
                      <a:lnTo>
                        <a:pt x="1014" y="601"/>
                      </a:lnTo>
                      <a:lnTo>
                        <a:pt x="1011" y="604"/>
                      </a:lnTo>
                      <a:lnTo>
                        <a:pt x="1009" y="608"/>
                      </a:lnTo>
                      <a:lnTo>
                        <a:pt x="1007" y="610"/>
                      </a:lnTo>
                      <a:lnTo>
                        <a:pt x="1005" y="614"/>
                      </a:lnTo>
                      <a:lnTo>
                        <a:pt x="1003" y="618"/>
                      </a:lnTo>
                      <a:lnTo>
                        <a:pt x="1001" y="619"/>
                      </a:lnTo>
                      <a:lnTo>
                        <a:pt x="999" y="623"/>
                      </a:lnTo>
                      <a:lnTo>
                        <a:pt x="996" y="625"/>
                      </a:lnTo>
                      <a:lnTo>
                        <a:pt x="994" y="629"/>
                      </a:lnTo>
                      <a:lnTo>
                        <a:pt x="992" y="633"/>
                      </a:lnTo>
                      <a:lnTo>
                        <a:pt x="990" y="634"/>
                      </a:lnTo>
                      <a:lnTo>
                        <a:pt x="988" y="638"/>
                      </a:lnTo>
                      <a:lnTo>
                        <a:pt x="986" y="640"/>
                      </a:lnTo>
                      <a:lnTo>
                        <a:pt x="984" y="644"/>
                      </a:lnTo>
                      <a:lnTo>
                        <a:pt x="981" y="648"/>
                      </a:lnTo>
                      <a:lnTo>
                        <a:pt x="979" y="651"/>
                      </a:lnTo>
                      <a:lnTo>
                        <a:pt x="977" y="655"/>
                      </a:lnTo>
                      <a:lnTo>
                        <a:pt x="977" y="659"/>
                      </a:lnTo>
                      <a:lnTo>
                        <a:pt x="975" y="661"/>
                      </a:lnTo>
                      <a:lnTo>
                        <a:pt x="975" y="663"/>
                      </a:lnTo>
                      <a:lnTo>
                        <a:pt x="977" y="666"/>
                      </a:lnTo>
                      <a:lnTo>
                        <a:pt x="977" y="668"/>
                      </a:lnTo>
                      <a:lnTo>
                        <a:pt x="977" y="668"/>
                      </a:lnTo>
                      <a:lnTo>
                        <a:pt x="975" y="670"/>
                      </a:lnTo>
                      <a:lnTo>
                        <a:pt x="973" y="670"/>
                      </a:lnTo>
                      <a:lnTo>
                        <a:pt x="973" y="670"/>
                      </a:lnTo>
                      <a:lnTo>
                        <a:pt x="971" y="670"/>
                      </a:lnTo>
                      <a:lnTo>
                        <a:pt x="969" y="674"/>
                      </a:lnTo>
                      <a:lnTo>
                        <a:pt x="967" y="674"/>
                      </a:lnTo>
                      <a:lnTo>
                        <a:pt x="967" y="674"/>
                      </a:lnTo>
                      <a:lnTo>
                        <a:pt x="967" y="676"/>
                      </a:lnTo>
                      <a:lnTo>
                        <a:pt x="969" y="676"/>
                      </a:lnTo>
                      <a:lnTo>
                        <a:pt x="969" y="679"/>
                      </a:lnTo>
                      <a:lnTo>
                        <a:pt x="969" y="679"/>
                      </a:lnTo>
                      <a:lnTo>
                        <a:pt x="969" y="681"/>
                      </a:lnTo>
                      <a:lnTo>
                        <a:pt x="966" y="683"/>
                      </a:lnTo>
                      <a:lnTo>
                        <a:pt x="964" y="685"/>
                      </a:lnTo>
                      <a:lnTo>
                        <a:pt x="960" y="685"/>
                      </a:lnTo>
                      <a:lnTo>
                        <a:pt x="958" y="685"/>
                      </a:lnTo>
                      <a:lnTo>
                        <a:pt x="956" y="687"/>
                      </a:lnTo>
                      <a:lnTo>
                        <a:pt x="954" y="691"/>
                      </a:lnTo>
                      <a:lnTo>
                        <a:pt x="954" y="694"/>
                      </a:lnTo>
                      <a:lnTo>
                        <a:pt x="954" y="700"/>
                      </a:lnTo>
                      <a:lnTo>
                        <a:pt x="956" y="704"/>
                      </a:lnTo>
                      <a:lnTo>
                        <a:pt x="956" y="706"/>
                      </a:lnTo>
                      <a:lnTo>
                        <a:pt x="958" y="710"/>
                      </a:lnTo>
                      <a:lnTo>
                        <a:pt x="958" y="711"/>
                      </a:lnTo>
                      <a:lnTo>
                        <a:pt x="958" y="715"/>
                      </a:lnTo>
                      <a:lnTo>
                        <a:pt x="960" y="719"/>
                      </a:lnTo>
                      <a:lnTo>
                        <a:pt x="960" y="723"/>
                      </a:lnTo>
                      <a:lnTo>
                        <a:pt x="962" y="726"/>
                      </a:lnTo>
                      <a:lnTo>
                        <a:pt x="962" y="730"/>
                      </a:lnTo>
                      <a:lnTo>
                        <a:pt x="962" y="732"/>
                      </a:lnTo>
                      <a:lnTo>
                        <a:pt x="964" y="738"/>
                      </a:lnTo>
                      <a:lnTo>
                        <a:pt x="964" y="740"/>
                      </a:lnTo>
                      <a:lnTo>
                        <a:pt x="964" y="741"/>
                      </a:lnTo>
                      <a:lnTo>
                        <a:pt x="966" y="745"/>
                      </a:lnTo>
                      <a:lnTo>
                        <a:pt x="947" y="743"/>
                      </a:lnTo>
                      <a:lnTo>
                        <a:pt x="945" y="743"/>
                      </a:lnTo>
                      <a:lnTo>
                        <a:pt x="945" y="745"/>
                      </a:lnTo>
                      <a:lnTo>
                        <a:pt x="945" y="745"/>
                      </a:lnTo>
                      <a:lnTo>
                        <a:pt x="943" y="747"/>
                      </a:lnTo>
                      <a:lnTo>
                        <a:pt x="941" y="749"/>
                      </a:lnTo>
                      <a:lnTo>
                        <a:pt x="941" y="749"/>
                      </a:lnTo>
                      <a:lnTo>
                        <a:pt x="939" y="751"/>
                      </a:lnTo>
                      <a:lnTo>
                        <a:pt x="939" y="751"/>
                      </a:lnTo>
                      <a:lnTo>
                        <a:pt x="941" y="753"/>
                      </a:lnTo>
                      <a:lnTo>
                        <a:pt x="939" y="753"/>
                      </a:lnTo>
                      <a:lnTo>
                        <a:pt x="939" y="753"/>
                      </a:lnTo>
                      <a:lnTo>
                        <a:pt x="939" y="753"/>
                      </a:lnTo>
                      <a:lnTo>
                        <a:pt x="937" y="753"/>
                      </a:lnTo>
                      <a:lnTo>
                        <a:pt x="937" y="755"/>
                      </a:lnTo>
                      <a:lnTo>
                        <a:pt x="939" y="755"/>
                      </a:lnTo>
                      <a:lnTo>
                        <a:pt x="937" y="756"/>
                      </a:lnTo>
                      <a:lnTo>
                        <a:pt x="935" y="756"/>
                      </a:lnTo>
                      <a:lnTo>
                        <a:pt x="934" y="756"/>
                      </a:lnTo>
                      <a:lnTo>
                        <a:pt x="932" y="758"/>
                      </a:lnTo>
                      <a:lnTo>
                        <a:pt x="932" y="756"/>
                      </a:lnTo>
                      <a:lnTo>
                        <a:pt x="934" y="756"/>
                      </a:lnTo>
                      <a:lnTo>
                        <a:pt x="932" y="756"/>
                      </a:lnTo>
                      <a:lnTo>
                        <a:pt x="932" y="756"/>
                      </a:lnTo>
                      <a:lnTo>
                        <a:pt x="932" y="756"/>
                      </a:lnTo>
                      <a:lnTo>
                        <a:pt x="932" y="756"/>
                      </a:lnTo>
                      <a:lnTo>
                        <a:pt x="930" y="758"/>
                      </a:lnTo>
                      <a:lnTo>
                        <a:pt x="930" y="756"/>
                      </a:lnTo>
                      <a:lnTo>
                        <a:pt x="930" y="756"/>
                      </a:lnTo>
                      <a:lnTo>
                        <a:pt x="928" y="756"/>
                      </a:lnTo>
                      <a:lnTo>
                        <a:pt x="928" y="756"/>
                      </a:lnTo>
                      <a:lnTo>
                        <a:pt x="928" y="756"/>
                      </a:lnTo>
                      <a:lnTo>
                        <a:pt x="928" y="756"/>
                      </a:lnTo>
                      <a:lnTo>
                        <a:pt x="926" y="756"/>
                      </a:lnTo>
                      <a:lnTo>
                        <a:pt x="924" y="756"/>
                      </a:lnTo>
                      <a:lnTo>
                        <a:pt x="917" y="760"/>
                      </a:lnTo>
                      <a:lnTo>
                        <a:pt x="915" y="760"/>
                      </a:lnTo>
                      <a:lnTo>
                        <a:pt x="913" y="760"/>
                      </a:lnTo>
                      <a:lnTo>
                        <a:pt x="913" y="760"/>
                      </a:lnTo>
                      <a:lnTo>
                        <a:pt x="913" y="760"/>
                      </a:lnTo>
                      <a:lnTo>
                        <a:pt x="911" y="760"/>
                      </a:lnTo>
                      <a:lnTo>
                        <a:pt x="911" y="760"/>
                      </a:lnTo>
                      <a:lnTo>
                        <a:pt x="911" y="760"/>
                      </a:lnTo>
                      <a:lnTo>
                        <a:pt x="911" y="762"/>
                      </a:lnTo>
                      <a:lnTo>
                        <a:pt x="913" y="762"/>
                      </a:lnTo>
                      <a:lnTo>
                        <a:pt x="911" y="762"/>
                      </a:lnTo>
                      <a:lnTo>
                        <a:pt x="909" y="766"/>
                      </a:lnTo>
                      <a:lnTo>
                        <a:pt x="909" y="766"/>
                      </a:lnTo>
                      <a:lnTo>
                        <a:pt x="907" y="766"/>
                      </a:lnTo>
                      <a:lnTo>
                        <a:pt x="907" y="766"/>
                      </a:lnTo>
                      <a:lnTo>
                        <a:pt x="907" y="766"/>
                      </a:lnTo>
                      <a:lnTo>
                        <a:pt x="907" y="768"/>
                      </a:lnTo>
                      <a:lnTo>
                        <a:pt x="907" y="768"/>
                      </a:lnTo>
                      <a:lnTo>
                        <a:pt x="907" y="768"/>
                      </a:lnTo>
                      <a:lnTo>
                        <a:pt x="907" y="770"/>
                      </a:lnTo>
                      <a:lnTo>
                        <a:pt x="907" y="770"/>
                      </a:lnTo>
                      <a:lnTo>
                        <a:pt x="907" y="768"/>
                      </a:lnTo>
                      <a:lnTo>
                        <a:pt x="905" y="768"/>
                      </a:lnTo>
                      <a:lnTo>
                        <a:pt x="905" y="768"/>
                      </a:lnTo>
                      <a:lnTo>
                        <a:pt x="905" y="768"/>
                      </a:lnTo>
                      <a:lnTo>
                        <a:pt x="905" y="768"/>
                      </a:lnTo>
                      <a:lnTo>
                        <a:pt x="905" y="770"/>
                      </a:lnTo>
                      <a:lnTo>
                        <a:pt x="904" y="771"/>
                      </a:lnTo>
                      <a:lnTo>
                        <a:pt x="902" y="773"/>
                      </a:lnTo>
                      <a:lnTo>
                        <a:pt x="900" y="773"/>
                      </a:lnTo>
                      <a:lnTo>
                        <a:pt x="900" y="773"/>
                      </a:lnTo>
                      <a:lnTo>
                        <a:pt x="900" y="775"/>
                      </a:lnTo>
                      <a:lnTo>
                        <a:pt x="898" y="775"/>
                      </a:lnTo>
                      <a:lnTo>
                        <a:pt x="898" y="775"/>
                      </a:lnTo>
                      <a:lnTo>
                        <a:pt x="896" y="775"/>
                      </a:lnTo>
                      <a:lnTo>
                        <a:pt x="896" y="773"/>
                      </a:lnTo>
                      <a:lnTo>
                        <a:pt x="894" y="775"/>
                      </a:lnTo>
                      <a:lnTo>
                        <a:pt x="894" y="775"/>
                      </a:lnTo>
                      <a:lnTo>
                        <a:pt x="894" y="775"/>
                      </a:lnTo>
                      <a:lnTo>
                        <a:pt x="894" y="775"/>
                      </a:lnTo>
                      <a:lnTo>
                        <a:pt x="892" y="775"/>
                      </a:lnTo>
                      <a:lnTo>
                        <a:pt x="892" y="775"/>
                      </a:lnTo>
                      <a:lnTo>
                        <a:pt x="890" y="779"/>
                      </a:lnTo>
                      <a:lnTo>
                        <a:pt x="890" y="779"/>
                      </a:lnTo>
                      <a:lnTo>
                        <a:pt x="889" y="781"/>
                      </a:lnTo>
                      <a:lnTo>
                        <a:pt x="889" y="783"/>
                      </a:lnTo>
                      <a:lnTo>
                        <a:pt x="890" y="783"/>
                      </a:lnTo>
                      <a:lnTo>
                        <a:pt x="889" y="785"/>
                      </a:lnTo>
                      <a:lnTo>
                        <a:pt x="889" y="785"/>
                      </a:lnTo>
                      <a:lnTo>
                        <a:pt x="889" y="785"/>
                      </a:lnTo>
                      <a:lnTo>
                        <a:pt x="887" y="787"/>
                      </a:lnTo>
                      <a:lnTo>
                        <a:pt x="887" y="787"/>
                      </a:lnTo>
                      <a:lnTo>
                        <a:pt x="885" y="787"/>
                      </a:lnTo>
                      <a:lnTo>
                        <a:pt x="885" y="790"/>
                      </a:lnTo>
                      <a:lnTo>
                        <a:pt x="885" y="790"/>
                      </a:lnTo>
                      <a:lnTo>
                        <a:pt x="883" y="792"/>
                      </a:lnTo>
                      <a:lnTo>
                        <a:pt x="883" y="792"/>
                      </a:lnTo>
                      <a:lnTo>
                        <a:pt x="881" y="790"/>
                      </a:lnTo>
                      <a:lnTo>
                        <a:pt x="879" y="790"/>
                      </a:lnTo>
                      <a:lnTo>
                        <a:pt x="875" y="790"/>
                      </a:lnTo>
                      <a:lnTo>
                        <a:pt x="873" y="790"/>
                      </a:lnTo>
                      <a:lnTo>
                        <a:pt x="873" y="790"/>
                      </a:lnTo>
                      <a:lnTo>
                        <a:pt x="873" y="790"/>
                      </a:lnTo>
                      <a:lnTo>
                        <a:pt x="872" y="790"/>
                      </a:lnTo>
                      <a:lnTo>
                        <a:pt x="872" y="788"/>
                      </a:lnTo>
                      <a:lnTo>
                        <a:pt x="870" y="788"/>
                      </a:lnTo>
                      <a:lnTo>
                        <a:pt x="870" y="790"/>
                      </a:lnTo>
                      <a:lnTo>
                        <a:pt x="870" y="790"/>
                      </a:lnTo>
                      <a:lnTo>
                        <a:pt x="870" y="790"/>
                      </a:lnTo>
                      <a:lnTo>
                        <a:pt x="870" y="790"/>
                      </a:lnTo>
                      <a:lnTo>
                        <a:pt x="870" y="788"/>
                      </a:lnTo>
                      <a:lnTo>
                        <a:pt x="868" y="788"/>
                      </a:lnTo>
                      <a:lnTo>
                        <a:pt x="868" y="788"/>
                      </a:lnTo>
                      <a:lnTo>
                        <a:pt x="864" y="787"/>
                      </a:lnTo>
                      <a:lnTo>
                        <a:pt x="862" y="787"/>
                      </a:lnTo>
                      <a:lnTo>
                        <a:pt x="862" y="788"/>
                      </a:lnTo>
                      <a:lnTo>
                        <a:pt x="860" y="788"/>
                      </a:lnTo>
                      <a:lnTo>
                        <a:pt x="858" y="788"/>
                      </a:lnTo>
                      <a:lnTo>
                        <a:pt x="855" y="788"/>
                      </a:lnTo>
                      <a:lnTo>
                        <a:pt x="853" y="787"/>
                      </a:lnTo>
                      <a:lnTo>
                        <a:pt x="849" y="785"/>
                      </a:lnTo>
                      <a:lnTo>
                        <a:pt x="840" y="779"/>
                      </a:lnTo>
                      <a:lnTo>
                        <a:pt x="832" y="775"/>
                      </a:lnTo>
                      <a:lnTo>
                        <a:pt x="810" y="770"/>
                      </a:lnTo>
                      <a:lnTo>
                        <a:pt x="774" y="770"/>
                      </a:lnTo>
                      <a:lnTo>
                        <a:pt x="761" y="768"/>
                      </a:lnTo>
                      <a:lnTo>
                        <a:pt x="755" y="768"/>
                      </a:lnTo>
                      <a:lnTo>
                        <a:pt x="718" y="777"/>
                      </a:lnTo>
                      <a:lnTo>
                        <a:pt x="716" y="777"/>
                      </a:lnTo>
                      <a:lnTo>
                        <a:pt x="701" y="785"/>
                      </a:lnTo>
                      <a:lnTo>
                        <a:pt x="701" y="787"/>
                      </a:lnTo>
                      <a:lnTo>
                        <a:pt x="699" y="788"/>
                      </a:lnTo>
                      <a:lnTo>
                        <a:pt x="699" y="790"/>
                      </a:lnTo>
                      <a:lnTo>
                        <a:pt x="699" y="790"/>
                      </a:lnTo>
                      <a:lnTo>
                        <a:pt x="699" y="790"/>
                      </a:lnTo>
                      <a:lnTo>
                        <a:pt x="697" y="790"/>
                      </a:lnTo>
                      <a:lnTo>
                        <a:pt x="697" y="790"/>
                      </a:lnTo>
                      <a:lnTo>
                        <a:pt x="695" y="792"/>
                      </a:lnTo>
                      <a:lnTo>
                        <a:pt x="693" y="794"/>
                      </a:lnTo>
                      <a:lnTo>
                        <a:pt x="680" y="809"/>
                      </a:lnTo>
                      <a:lnTo>
                        <a:pt x="680" y="811"/>
                      </a:lnTo>
                      <a:lnTo>
                        <a:pt x="678" y="811"/>
                      </a:lnTo>
                      <a:lnTo>
                        <a:pt x="678" y="811"/>
                      </a:lnTo>
                      <a:lnTo>
                        <a:pt x="676" y="811"/>
                      </a:lnTo>
                      <a:lnTo>
                        <a:pt x="661" y="809"/>
                      </a:lnTo>
                      <a:lnTo>
                        <a:pt x="659" y="809"/>
                      </a:lnTo>
                      <a:lnTo>
                        <a:pt x="656" y="811"/>
                      </a:lnTo>
                      <a:lnTo>
                        <a:pt x="654" y="811"/>
                      </a:lnTo>
                      <a:lnTo>
                        <a:pt x="631" y="807"/>
                      </a:lnTo>
                      <a:lnTo>
                        <a:pt x="611" y="802"/>
                      </a:lnTo>
                      <a:lnTo>
                        <a:pt x="609" y="800"/>
                      </a:lnTo>
                      <a:lnTo>
                        <a:pt x="607" y="800"/>
                      </a:lnTo>
                      <a:lnTo>
                        <a:pt x="605" y="796"/>
                      </a:lnTo>
                      <a:lnTo>
                        <a:pt x="605" y="794"/>
                      </a:lnTo>
                      <a:lnTo>
                        <a:pt x="601" y="792"/>
                      </a:lnTo>
                      <a:lnTo>
                        <a:pt x="599" y="790"/>
                      </a:lnTo>
                      <a:lnTo>
                        <a:pt x="597" y="790"/>
                      </a:lnTo>
                      <a:lnTo>
                        <a:pt x="596" y="790"/>
                      </a:lnTo>
                      <a:lnTo>
                        <a:pt x="594" y="790"/>
                      </a:lnTo>
                      <a:lnTo>
                        <a:pt x="594" y="790"/>
                      </a:lnTo>
                      <a:lnTo>
                        <a:pt x="594" y="792"/>
                      </a:lnTo>
                      <a:lnTo>
                        <a:pt x="594" y="792"/>
                      </a:lnTo>
                      <a:lnTo>
                        <a:pt x="592" y="792"/>
                      </a:lnTo>
                      <a:lnTo>
                        <a:pt x="592" y="790"/>
                      </a:lnTo>
                      <a:lnTo>
                        <a:pt x="592" y="790"/>
                      </a:lnTo>
                      <a:lnTo>
                        <a:pt x="584" y="785"/>
                      </a:lnTo>
                      <a:lnTo>
                        <a:pt x="582" y="783"/>
                      </a:lnTo>
                      <a:lnTo>
                        <a:pt x="581" y="781"/>
                      </a:lnTo>
                      <a:lnTo>
                        <a:pt x="581" y="781"/>
                      </a:lnTo>
                      <a:lnTo>
                        <a:pt x="579" y="781"/>
                      </a:lnTo>
                      <a:lnTo>
                        <a:pt x="577" y="779"/>
                      </a:lnTo>
                      <a:lnTo>
                        <a:pt x="575" y="777"/>
                      </a:lnTo>
                      <a:lnTo>
                        <a:pt x="573" y="777"/>
                      </a:lnTo>
                      <a:lnTo>
                        <a:pt x="571" y="775"/>
                      </a:lnTo>
                      <a:lnTo>
                        <a:pt x="569" y="775"/>
                      </a:lnTo>
                      <a:lnTo>
                        <a:pt x="569" y="773"/>
                      </a:lnTo>
                      <a:lnTo>
                        <a:pt x="550" y="771"/>
                      </a:lnTo>
                      <a:lnTo>
                        <a:pt x="547" y="771"/>
                      </a:lnTo>
                      <a:lnTo>
                        <a:pt x="545" y="771"/>
                      </a:lnTo>
                      <a:lnTo>
                        <a:pt x="519" y="788"/>
                      </a:lnTo>
                      <a:lnTo>
                        <a:pt x="517" y="788"/>
                      </a:lnTo>
                      <a:lnTo>
                        <a:pt x="515" y="788"/>
                      </a:lnTo>
                      <a:lnTo>
                        <a:pt x="507" y="788"/>
                      </a:lnTo>
                      <a:lnTo>
                        <a:pt x="505" y="788"/>
                      </a:lnTo>
                      <a:lnTo>
                        <a:pt x="502" y="792"/>
                      </a:lnTo>
                      <a:lnTo>
                        <a:pt x="498" y="796"/>
                      </a:lnTo>
                      <a:lnTo>
                        <a:pt x="496" y="796"/>
                      </a:lnTo>
                      <a:lnTo>
                        <a:pt x="494" y="796"/>
                      </a:lnTo>
                      <a:lnTo>
                        <a:pt x="489" y="796"/>
                      </a:lnTo>
                      <a:lnTo>
                        <a:pt x="487" y="796"/>
                      </a:lnTo>
                      <a:lnTo>
                        <a:pt x="485" y="796"/>
                      </a:lnTo>
                      <a:lnTo>
                        <a:pt x="481" y="794"/>
                      </a:lnTo>
                      <a:lnTo>
                        <a:pt x="479" y="792"/>
                      </a:lnTo>
                      <a:lnTo>
                        <a:pt x="475" y="787"/>
                      </a:lnTo>
                      <a:lnTo>
                        <a:pt x="468" y="773"/>
                      </a:lnTo>
                      <a:lnTo>
                        <a:pt x="457" y="760"/>
                      </a:lnTo>
                      <a:lnTo>
                        <a:pt x="445" y="751"/>
                      </a:lnTo>
                      <a:lnTo>
                        <a:pt x="442" y="747"/>
                      </a:lnTo>
                      <a:lnTo>
                        <a:pt x="436" y="747"/>
                      </a:lnTo>
                      <a:lnTo>
                        <a:pt x="434" y="747"/>
                      </a:lnTo>
                      <a:lnTo>
                        <a:pt x="430" y="749"/>
                      </a:lnTo>
                      <a:lnTo>
                        <a:pt x="428" y="749"/>
                      </a:lnTo>
                      <a:lnTo>
                        <a:pt x="428" y="749"/>
                      </a:lnTo>
                      <a:lnTo>
                        <a:pt x="428" y="749"/>
                      </a:lnTo>
                      <a:lnTo>
                        <a:pt x="428" y="749"/>
                      </a:lnTo>
                      <a:lnTo>
                        <a:pt x="387" y="732"/>
                      </a:lnTo>
                      <a:lnTo>
                        <a:pt x="385" y="732"/>
                      </a:lnTo>
                      <a:lnTo>
                        <a:pt x="374" y="734"/>
                      </a:lnTo>
                      <a:lnTo>
                        <a:pt x="372" y="734"/>
                      </a:lnTo>
                      <a:lnTo>
                        <a:pt x="372" y="736"/>
                      </a:lnTo>
                      <a:lnTo>
                        <a:pt x="370" y="738"/>
                      </a:lnTo>
                      <a:lnTo>
                        <a:pt x="370" y="740"/>
                      </a:lnTo>
                      <a:lnTo>
                        <a:pt x="366" y="741"/>
                      </a:lnTo>
                      <a:lnTo>
                        <a:pt x="366" y="741"/>
                      </a:lnTo>
                      <a:lnTo>
                        <a:pt x="365" y="741"/>
                      </a:lnTo>
                      <a:lnTo>
                        <a:pt x="353" y="741"/>
                      </a:lnTo>
                      <a:lnTo>
                        <a:pt x="346" y="743"/>
                      </a:lnTo>
                      <a:lnTo>
                        <a:pt x="342" y="741"/>
                      </a:lnTo>
                      <a:lnTo>
                        <a:pt x="340" y="741"/>
                      </a:lnTo>
                      <a:lnTo>
                        <a:pt x="338" y="740"/>
                      </a:lnTo>
                      <a:lnTo>
                        <a:pt x="336" y="740"/>
                      </a:lnTo>
                      <a:lnTo>
                        <a:pt x="335" y="740"/>
                      </a:lnTo>
                      <a:lnTo>
                        <a:pt x="312" y="745"/>
                      </a:lnTo>
                      <a:lnTo>
                        <a:pt x="308" y="747"/>
                      </a:lnTo>
                      <a:lnTo>
                        <a:pt x="304" y="749"/>
                      </a:lnTo>
                      <a:lnTo>
                        <a:pt x="293" y="760"/>
                      </a:lnTo>
                      <a:lnTo>
                        <a:pt x="291" y="760"/>
                      </a:lnTo>
                      <a:lnTo>
                        <a:pt x="289" y="762"/>
                      </a:lnTo>
                      <a:lnTo>
                        <a:pt x="286" y="762"/>
                      </a:lnTo>
                      <a:lnTo>
                        <a:pt x="284" y="779"/>
                      </a:lnTo>
                      <a:lnTo>
                        <a:pt x="282" y="796"/>
                      </a:lnTo>
                      <a:lnTo>
                        <a:pt x="271" y="815"/>
                      </a:lnTo>
                      <a:lnTo>
                        <a:pt x="265" y="818"/>
                      </a:lnTo>
                      <a:lnTo>
                        <a:pt x="250" y="832"/>
                      </a:lnTo>
                      <a:lnTo>
                        <a:pt x="250" y="832"/>
                      </a:lnTo>
                      <a:lnTo>
                        <a:pt x="250" y="850"/>
                      </a:lnTo>
                      <a:lnTo>
                        <a:pt x="248" y="860"/>
                      </a:lnTo>
                      <a:lnTo>
                        <a:pt x="248" y="864"/>
                      </a:lnTo>
                      <a:lnTo>
                        <a:pt x="250" y="867"/>
                      </a:lnTo>
                      <a:lnTo>
                        <a:pt x="250" y="871"/>
                      </a:lnTo>
                      <a:lnTo>
                        <a:pt x="250" y="873"/>
                      </a:lnTo>
                      <a:lnTo>
                        <a:pt x="248" y="875"/>
                      </a:lnTo>
                      <a:lnTo>
                        <a:pt x="248" y="875"/>
                      </a:lnTo>
                      <a:lnTo>
                        <a:pt x="248" y="877"/>
                      </a:lnTo>
                      <a:lnTo>
                        <a:pt x="248" y="880"/>
                      </a:lnTo>
                      <a:lnTo>
                        <a:pt x="248" y="882"/>
                      </a:lnTo>
                      <a:lnTo>
                        <a:pt x="250" y="884"/>
                      </a:lnTo>
                      <a:lnTo>
                        <a:pt x="252" y="886"/>
                      </a:lnTo>
                      <a:lnTo>
                        <a:pt x="252" y="888"/>
                      </a:lnTo>
                      <a:lnTo>
                        <a:pt x="252" y="890"/>
                      </a:lnTo>
                      <a:lnTo>
                        <a:pt x="250" y="890"/>
                      </a:lnTo>
                      <a:lnTo>
                        <a:pt x="246" y="892"/>
                      </a:lnTo>
                      <a:lnTo>
                        <a:pt x="246" y="892"/>
                      </a:lnTo>
                      <a:lnTo>
                        <a:pt x="246" y="890"/>
                      </a:lnTo>
                      <a:lnTo>
                        <a:pt x="244" y="890"/>
                      </a:lnTo>
                      <a:lnTo>
                        <a:pt x="244" y="890"/>
                      </a:lnTo>
                      <a:lnTo>
                        <a:pt x="244" y="890"/>
                      </a:lnTo>
                      <a:lnTo>
                        <a:pt x="244" y="888"/>
                      </a:lnTo>
                      <a:lnTo>
                        <a:pt x="244" y="888"/>
                      </a:lnTo>
                      <a:lnTo>
                        <a:pt x="244" y="886"/>
                      </a:lnTo>
                      <a:lnTo>
                        <a:pt x="242" y="886"/>
                      </a:lnTo>
                      <a:lnTo>
                        <a:pt x="242" y="886"/>
                      </a:lnTo>
                      <a:lnTo>
                        <a:pt x="241" y="882"/>
                      </a:lnTo>
                      <a:lnTo>
                        <a:pt x="239" y="882"/>
                      </a:lnTo>
                      <a:lnTo>
                        <a:pt x="239" y="880"/>
                      </a:lnTo>
                      <a:lnTo>
                        <a:pt x="237" y="880"/>
                      </a:lnTo>
                      <a:lnTo>
                        <a:pt x="233" y="879"/>
                      </a:lnTo>
                      <a:lnTo>
                        <a:pt x="231" y="879"/>
                      </a:lnTo>
                      <a:lnTo>
                        <a:pt x="231" y="877"/>
                      </a:lnTo>
                      <a:lnTo>
                        <a:pt x="229" y="877"/>
                      </a:lnTo>
                      <a:lnTo>
                        <a:pt x="229" y="879"/>
                      </a:lnTo>
                      <a:lnTo>
                        <a:pt x="229" y="879"/>
                      </a:lnTo>
                      <a:lnTo>
                        <a:pt x="227" y="879"/>
                      </a:lnTo>
                      <a:lnTo>
                        <a:pt x="226" y="877"/>
                      </a:lnTo>
                      <a:lnTo>
                        <a:pt x="226" y="877"/>
                      </a:lnTo>
                      <a:lnTo>
                        <a:pt x="226" y="875"/>
                      </a:lnTo>
                      <a:lnTo>
                        <a:pt x="224" y="873"/>
                      </a:lnTo>
                      <a:lnTo>
                        <a:pt x="222" y="871"/>
                      </a:lnTo>
                      <a:lnTo>
                        <a:pt x="222" y="869"/>
                      </a:lnTo>
                      <a:lnTo>
                        <a:pt x="222" y="869"/>
                      </a:lnTo>
                      <a:lnTo>
                        <a:pt x="222" y="867"/>
                      </a:lnTo>
                      <a:lnTo>
                        <a:pt x="222" y="867"/>
                      </a:lnTo>
                      <a:lnTo>
                        <a:pt x="220" y="867"/>
                      </a:lnTo>
                      <a:lnTo>
                        <a:pt x="209" y="856"/>
                      </a:lnTo>
                      <a:lnTo>
                        <a:pt x="205" y="850"/>
                      </a:lnTo>
                      <a:lnTo>
                        <a:pt x="205" y="850"/>
                      </a:lnTo>
                      <a:lnTo>
                        <a:pt x="205" y="850"/>
                      </a:lnTo>
                      <a:lnTo>
                        <a:pt x="205" y="848"/>
                      </a:lnTo>
                      <a:lnTo>
                        <a:pt x="201" y="848"/>
                      </a:lnTo>
                      <a:lnTo>
                        <a:pt x="201" y="848"/>
                      </a:lnTo>
                      <a:lnTo>
                        <a:pt x="199" y="848"/>
                      </a:lnTo>
                      <a:lnTo>
                        <a:pt x="199" y="847"/>
                      </a:lnTo>
                      <a:lnTo>
                        <a:pt x="197" y="845"/>
                      </a:lnTo>
                      <a:lnTo>
                        <a:pt x="196" y="843"/>
                      </a:lnTo>
                      <a:lnTo>
                        <a:pt x="192" y="841"/>
                      </a:lnTo>
                      <a:lnTo>
                        <a:pt x="192" y="841"/>
                      </a:lnTo>
                      <a:lnTo>
                        <a:pt x="188" y="841"/>
                      </a:lnTo>
                      <a:lnTo>
                        <a:pt x="188" y="841"/>
                      </a:lnTo>
                      <a:lnTo>
                        <a:pt x="186" y="843"/>
                      </a:lnTo>
                      <a:lnTo>
                        <a:pt x="186" y="843"/>
                      </a:lnTo>
                      <a:lnTo>
                        <a:pt x="184" y="845"/>
                      </a:lnTo>
                      <a:lnTo>
                        <a:pt x="184" y="845"/>
                      </a:lnTo>
                      <a:lnTo>
                        <a:pt x="182" y="845"/>
                      </a:lnTo>
                      <a:lnTo>
                        <a:pt x="182" y="845"/>
                      </a:lnTo>
                      <a:lnTo>
                        <a:pt x="182" y="845"/>
                      </a:lnTo>
                      <a:lnTo>
                        <a:pt x="182" y="847"/>
                      </a:lnTo>
                      <a:lnTo>
                        <a:pt x="181" y="847"/>
                      </a:lnTo>
                      <a:lnTo>
                        <a:pt x="181" y="848"/>
                      </a:lnTo>
                      <a:lnTo>
                        <a:pt x="181" y="848"/>
                      </a:lnTo>
                      <a:lnTo>
                        <a:pt x="177" y="848"/>
                      </a:lnTo>
                      <a:lnTo>
                        <a:pt x="177" y="848"/>
                      </a:lnTo>
                      <a:lnTo>
                        <a:pt x="175" y="848"/>
                      </a:lnTo>
                      <a:lnTo>
                        <a:pt x="175" y="848"/>
                      </a:lnTo>
                      <a:lnTo>
                        <a:pt x="175" y="848"/>
                      </a:lnTo>
                      <a:lnTo>
                        <a:pt x="175" y="848"/>
                      </a:lnTo>
                      <a:lnTo>
                        <a:pt x="175" y="848"/>
                      </a:lnTo>
                      <a:lnTo>
                        <a:pt x="171" y="848"/>
                      </a:lnTo>
                      <a:lnTo>
                        <a:pt x="171" y="848"/>
                      </a:lnTo>
                      <a:lnTo>
                        <a:pt x="171" y="850"/>
                      </a:lnTo>
                      <a:lnTo>
                        <a:pt x="171" y="850"/>
                      </a:lnTo>
                      <a:lnTo>
                        <a:pt x="169" y="850"/>
                      </a:lnTo>
                      <a:lnTo>
                        <a:pt x="169" y="850"/>
                      </a:lnTo>
                      <a:lnTo>
                        <a:pt x="169" y="848"/>
                      </a:lnTo>
                      <a:lnTo>
                        <a:pt x="169" y="848"/>
                      </a:lnTo>
                      <a:lnTo>
                        <a:pt x="167" y="848"/>
                      </a:lnTo>
                      <a:lnTo>
                        <a:pt x="167" y="848"/>
                      </a:lnTo>
                      <a:lnTo>
                        <a:pt x="167" y="848"/>
                      </a:lnTo>
                      <a:lnTo>
                        <a:pt x="167" y="850"/>
                      </a:lnTo>
                      <a:lnTo>
                        <a:pt x="167" y="850"/>
                      </a:lnTo>
                      <a:lnTo>
                        <a:pt x="166" y="850"/>
                      </a:lnTo>
                      <a:lnTo>
                        <a:pt x="166" y="850"/>
                      </a:lnTo>
                      <a:lnTo>
                        <a:pt x="166" y="850"/>
                      </a:lnTo>
                      <a:lnTo>
                        <a:pt x="166" y="850"/>
                      </a:lnTo>
                      <a:lnTo>
                        <a:pt x="164" y="850"/>
                      </a:lnTo>
                      <a:lnTo>
                        <a:pt x="164" y="852"/>
                      </a:lnTo>
                      <a:lnTo>
                        <a:pt x="160" y="852"/>
                      </a:lnTo>
                      <a:lnTo>
                        <a:pt x="158" y="852"/>
                      </a:lnTo>
                      <a:lnTo>
                        <a:pt x="158" y="854"/>
                      </a:lnTo>
                      <a:lnTo>
                        <a:pt x="158" y="856"/>
                      </a:lnTo>
                      <a:lnTo>
                        <a:pt x="158" y="860"/>
                      </a:lnTo>
                      <a:lnTo>
                        <a:pt x="162" y="867"/>
                      </a:lnTo>
                      <a:lnTo>
                        <a:pt x="162" y="867"/>
                      </a:lnTo>
                      <a:lnTo>
                        <a:pt x="162" y="867"/>
                      </a:lnTo>
                      <a:lnTo>
                        <a:pt x="164" y="869"/>
                      </a:lnTo>
                      <a:lnTo>
                        <a:pt x="164" y="869"/>
                      </a:lnTo>
                      <a:lnTo>
                        <a:pt x="166" y="869"/>
                      </a:lnTo>
                      <a:lnTo>
                        <a:pt x="166" y="871"/>
                      </a:lnTo>
                      <a:lnTo>
                        <a:pt x="166" y="871"/>
                      </a:lnTo>
                      <a:lnTo>
                        <a:pt x="164" y="871"/>
                      </a:lnTo>
                      <a:lnTo>
                        <a:pt x="164" y="871"/>
                      </a:lnTo>
                      <a:lnTo>
                        <a:pt x="164" y="871"/>
                      </a:lnTo>
                      <a:lnTo>
                        <a:pt x="162" y="871"/>
                      </a:lnTo>
                      <a:lnTo>
                        <a:pt x="162" y="873"/>
                      </a:lnTo>
                      <a:lnTo>
                        <a:pt x="162" y="873"/>
                      </a:lnTo>
                      <a:lnTo>
                        <a:pt x="160" y="873"/>
                      </a:lnTo>
                      <a:lnTo>
                        <a:pt x="160" y="873"/>
                      </a:lnTo>
                      <a:lnTo>
                        <a:pt x="160" y="875"/>
                      </a:lnTo>
                      <a:lnTo>
                        <a:pt x="160" y="875"/>
                      </a:lnTo>
                      <a:lnTo>
                        <a:pt x="160" y="877"/>
                      </a:lnTo>
                      <a:lnTo>
                        <a:pt x="156" y="875"/>
                      </a:lnTo>
                      <a:lnTo>
                        <a:pt x="150" y="865"/>
                      </a:lnTo>
                      <a:lnTo>
                        <a:pt x="145" y="860"/>
                      </a:lnTo>
                      <a:lnTo>
                        <a:pt x="141" y="852"/>
                      </a:lnTo>
                      <a:lnTo>
                        <a:pt x="137" y="847"/>
                      </a:lnTo>
                      <a:lnTo>
                        <a:pt x="135" y="845"/>
                      </a:lnTo>
                      <a:lnTo>
                        <a:pt x="135" y="843"/>
                      </a:lnTo>
                      <a:lnTo>
                        <a:pt x="137" y="841"/>
                      </a:lnTo>
                      <a:lnTo>
                        <a:pt x="141" y="841"/>
                      </a:lnTo>
                      <a:lnTo>
                        <a:pt x="141" y="839"/>
                      </a:lnTo>
                      <a:lnTo>
                        <a:pt x="143" y="839"/>
                      </a:lnTo>
                      <a:lnTo>
                        <a:pt x="143" y="839"/>
                      </a:lnTo>
                      <a:lnTo>
                        <a:pt x="143" y="839"/>
                      </a:lnTo>
                      <a:lnTo>
                        <a:pt x="143" y="841"/>
                      </a:lnTo>
                      <a:lnTo>
                        <a:pt x="149" y="839"/>
                      </a:lnTo>
                      <a:lnTo>
                        <a:pt x="149" y="839"/>
                      </a:lnTo>
                      <a:lnTo>
                        <a:pt x="150" y="839"/>
                      </a:lnTo>
                      <a:lnTo>
                        <a:pt x="150" y="837"/>
                      </a:lnTo>
                      <a:lnTo>
                        <a:pt x="150" y="837"/>
                      </a:lnTo>
                      <a:lnTo>
                        <a:pt x="150" y="835"/>
                      </a:lnTo>
                      <a:lnTo>
                        <a:pt x="150" y="835"/>
                      </a:lnTo>
                      <a:lnTo>
                        <a:pt x="150" y="835"/>
                      </a:lnTo>
                      <a:lnTo>
                        <a:pt x="149" y="833"/>
                      </a:lnTo>
                      <a:lnTo>
                        <a:pt x="149" y="833"/>
                      </a:lnTo>
                      <a:lnTo>
                        <a:pt x="147" y="832"/>
                      </a:lnTo>
                      <a:lnTo>
                        <a:pt x="147" y="832"/>
                      </a:lnTo>
                      <a:lnTo>
                        <a:pt x="147" y="828"/>
                      </a:lnTo>
                      <a:lnTo>
                        <a:pt x="147" y="826"/>
                      </a:lnTo>
                      <a:lnTo>
                        <a:pt x="147" y="824"/>
                      </a:lnTo>
                      <a:lnTo>
                        <a:pt x="145" y="824"/>
                      </a:lnTo>
                      <a:lnTo>
                        <a:pt x="145" y="824"/>
                      </a:lnTo>
                      <a:lnTo>
                        <a:pt x="143" y="822"/>
                      </a:lnTo>
                      <a:lnTo>
                        <a:pt x="143" y="822"/>
                      </a:lnTo>
                      <a:lnTo>
                        <a:pt x="143" y="822"/>
                      </a:lnTo>
                      <a:lnTo>
                        <a:pt x="141" y="820"/>
                      </a:lnTo>
                      <a:lnTo>
                        <a:pt x="139" y="818"/>
                      </a:lnTo>
                      <a:lnTo>
                        <a:pt x="137" y="817"/>
                      </a:lnTo>
                      <a:lnTo>
                        <a:pt x="130" y="817"/>
                      </a:lnTo>
                      <a:lnTo>
                        <a:pt x="130" y="817"/>
                      </a:lnTo>
                      <a:lnTo>
                        <a:pt x="128" y="818"/>
                      </a:lnTo>
                      <a:lnTo>
                        <a:pt x="128" y="818"/>
                      </a:lnTo>
                      <a:lnTo>
                        <a:pt x="126" y="818"/>
                      </a:lnTo>
                      <a:lnTo>
                        <a:pt x="126" y="818"/>
                      </a:lnTo>
                      <a:lnTo>
                        <a:pt x="126" y="818"/>
                      </a:lnTo>
                      <a:lnTo>
                        <a:pt x="124" y="820"/>
                      </a:lnTo>
                      <a:lnTo>
                        <a:pt x="124" y="822"/>
                      </a:lnTo>
                      <a:lnTo>
                        <a:pt x="122" y="824"/>
                      </a:lnTo>
                      <a:lnTo>
                        <a:pt x="122" y="824"/>
                      </a:lnTo>
                      <a:lnTo>
                        <a:pt x="120" y="826"/>
                      </a:lnTo>
                      <a:lnTo>
                        <a:pt x="120" y="826"/>
                      </a:lnTo>
                      <a:lnTo>
                        <a:pt x="111" y="824"/>
                      </a:lnTo>
                      <a:lnTo>
                        <a:pt x="104" y="824"/>
                      </a:lnTo>
                      <a:lnTo>
                        <a:pt x="102" y="824"/>
                      </a:lnTo>
                      <a:lnTo>
                        <a:pt x="100" y="822"/>
                      </a:lnTo>
                      <a:lnTo>
                        <a:pt x="94" y="818"/>
                      </a:lnTo>
                      <a:lnTo>
                        <a:pt x="90" y="815"/>
                      </a:lnTo>
                      <a:lnTo>
                        <a:pt x="85" y="809"/>
                      </a:lnTo>
                      <a:lnTo>
                        <a:pt x="77" y="803"/>
                      </a:lnTo>
                      <a:lnTo>
                        <a:pt x="73" y="800"/>
                      </a:lnTo>
                      <a:lnTo>
                        <a:pt x="68" y="796"/>
                      </a:lnTo>
                      <a:lnTo>
                        <a:pt x="66" y="796"/>
                      </a:lnTo>
                      <a:lnTo>
                        <a:pt x="60" y="794"/>
                      </a:lnTo>
                      <a:lnTo>
                        <a:pt x="58" y="794"/>
                      </a:lnTo>
                      <a:lnTo>
                        <a:pt x="58" y="792"/>
                      </a:lnTo>
                      <a:lnTo>
                        <a:pt x="58" y="792"/>
                      </a:lnTo>
                      <a:lnTo>
                        <a:pt x="58" y="771"/>
                      </a:lnTo>
                      <a:lnTo>
                        <a:pt x="58" y="770"/>
                      </a:lnTo>
                      <a:lnTo>
                        <a:pt x="60" y="770"/>
                      </a:lnTo>
                      <a:lnTo>
                        <a:pt x="66" y="771"/>
                      </a:lnTo>
                      <a:lnTo>
                        <a:pt x="70" y="773"/>
                      </a:lnTo>
                      <a:lnTo>
                        <a:pt x="72" y="773"/>
                      </a:lnTo>
                      <a:lnTo>
                        <a:pt x="72" y="773"/>
                      </a:lnTo>
                      <a:lnTo>
                        <a:pt x="73" y="771"/>
                      </a:lnTo>
                      <a:lnTo>
                        <a:pt x="73" y="770"/>
                      </a:lnTo>
                      <a:lnTo>
                        <a:pt x="73" y="770"/>
                      </a:lnTo>
                      <a:lnTo>
                        <a:pt x="75" y="770"/>
                      </a:lnTo>
                      <a:lnTo>
                        <a:pt x="77" y="771"/>
                      </a:lnTo>
                      <a:lnTo>
                        <a:pt x="77" y="771"/>
                      </a:lnTo>
                      <a:lnTo>
                        <a:pt x="79" y="771"/>
                      </a:lnTo>
                      <a:lnTo>
                        <a:pt x="77" y="770"/>
                      </a:lnTo>
                      <a:lnTo>
                        <a:pt x="77" y="768"/>
                      </a:lnTo>
                      <a:lnTo>
                        <a:pt x="75" y="768"/>
                      </a:lnTo>
                      <a:lnTo>
                        <a:pt x="73" y="768"/>
                      </a:lnTo>
                      <a:lnTo>
                        <a:pt x="72" y="768"/>
                      </a:lnTo>
                      <a:lnTo>
                        <a:pt x="64" y="764"/>
                      </a:lnTo>
                      <a:lnTo>
                        <a:pt x="62" y="762"/>
                      </a:lnTo>
                      <a:lnTo>
                        <a:pt x="60" y="760"/>
                      </a:lnTo>
                      <a:lnTo>
                        <a:pt x="60" y="756"/>
                      </a:lnTo>
                      <a:lnTo>
                        <a:pt x="57" y="753"/>
                      </a:lnTo>
                      <a:lnTo>
                        <a:pt x="53" y="751"/>
                      </a:lnTo>
                      <a:lnTo>
                        <a:pt x="49" y="749"/>
                      </a:lnTo>
                      <a:lnTo>
                        <a:pt x="47" y="751"/>
                      </a:lnTo>
                      <a:lnTo>
                        <a:pt x="45" y="751"/>
                      </a:lnTo>
                      <a:lnTo>
                        <a:pt x="43" y="749"/>
                      </a:lnTo>
                      <a:lnTo>
                        <a:pt x="43" y="749"/>
                      </a:lnTo>
                      <a:lnTo>
                        <a:pt x="43" y="749"/>
                      </a:lnTo>
                      <a:lnTo>
                        <a:pt x="43" y="747"/>
                      </a:lnTo>
                      <a:lnTo>
                        <a:pt x="43" y="747"/>
                      </a:lnTo>
                      <a:lnTo>
                        <a:pt x="43" y="745"/>
                      </a:lnTo>
                      <a:lnTo>
                        <a:pt x="43" y="745"/>
                      </a:lnTo>
                      <a:lnTo>
                        <a:pt x="34" y="745"/>
                      </a:lnTo>
                      <a:lnTo>
                        <a:pt x="32" y="745"/>
                      </a:lnTo>
                      <a:lnTo>
                        <a:pt x="30" y="743"/>
                      </a:lnTo>
                      <a:lnTo>
                        <a:pt x="30" y="743"/>
                      </a:lnTo>
                      <a:lnTo>
                        <a:pt x="32" y="741"/>
                      </a:lnTo>
                      <a:lnTo>
                        <a:pt x="32" y="740"/>
                      </a:lnTo>
                      <a:lnTo>
                        <a:pt x="32" y="740"/>
                      </a:lnTo>
                      <a:lnTo>
                        <a:pt x="30" y="738"/>
                      </a:lnTo>
                      <a:lnTo>
                        <a:pt x="28" y="736"/>
                      </a:lnTo>
                      <a:lnTo>
                        <a:pt x="27" y="736"/>
                      </a:lnTo>
                      <a:lnTo>
                        <a:pt x="25" y="734"/>
                      </a:lnTo>
                      <a:lnTo>
                        <a:pt x="25" y="732"/>
                      </a:lnTo>
                      <a:lnTo>
                        <a:pt x="23" y="732"/>
                      </a:lnTo>
                      <a:lnTo>
                        <a:pt x="23" y="730"/>
                      </a:lnTo>
                      <a:lnTo>
                        <a:pt x="21" y="730"/>
                      </a:lnTo>
                      <a:lnTo>
                        <a:pt x="21" y="728"/>
                      </a:lnTo>
                      <a:lnTo>
                        <a:pt x="21" y="728"/>
                      </a:lnTo>
                      <a:lnTo>
                        <a:pt x="21" y="726"/>
                      </a:lnTo>
                      <a:lnTo>
                        <a:pt x="21" y="726"/>
                      </a:lnTo>
                      <a:lnTo>
                        <a:pt x="21" y="726"/>
                      </a:lnTo>
                      <a:lnTo>
                        <a:pt x="19" y="725"/>
                      </a:lnTo>
                      <a:lnTo>
                        <a:pt x="17" y="723"/>
                      </a:lnTo>
                      <a:lnTo>
                        <a:pt x="17" y="721"/>
                      </a:lnTo>
                      <a:lnTo>
                        <a:pt x="15" y="721"/>
                      </a:lnTo>
                      <a:lnTo>
                        <a:pt x="15" y="719"/>
                      </a:lnTo>
                      <a:lnTo>
                        <a:pt x="15" y="719"/>
                      </a:lnTo>
                      <a:lnTo>
                        <a:pt x="15" y="717"/>
                      </a:lnTo>
                      <a:lnTo>
                        <a:pt x="15" y="717"/>
                      </a:lnTo>
                      <a:lnTo>
                        <a:pt x="15" y="717"/>
                      </a:lnTo>
                      <a:lnTo>
                        <a:pt x="13" y="715"/>
                      </a:lnTo>
                      <a:lnTo>
                        <a:pt x="13" y="713"/>
                      </a:lnTo>
                      <a:lnTo>
                        <a:pt x="13" y="713"/>
                      </a:lnTo>
                      <a:lnTo>
                        <a:pt x="13" y="711"/>
                      </a:lnTo>
                      <a:lnTo>
                        <a:pt x="15" y="710"/>
                      </a:lnTo>
                      <a:lnTo>
                        <a:pt x="15" y="710"/>
                      </a:lnTo>
                      <a:lnTo>
                        <a:pt x="15" y="706"/>
                      </a:lnTo>
                      <a:lnTo>
                        <a:pt x="15" y="706"/>
                      </a:lnTo>
                      <a:lnTo>
                        <a:pt x="17" y="706"/>
                      </a:lnTo>
                      <a:lnTo>
                        <a:pt x="17" y="704"/>
                      </a:lnTo>
                      <a:lnTo>
                        <a:pt x="13" y="700"/>
                      </a:lnTo>
                      <a:lnTo>
                        <a:pt x="2" y="689"/>
                      </a:lnTo>
                      <a:lnTo>
                        <a:pt x="0" y="685"/>
                      </a:lnTo>
                      <a:lnTo>
                        <a:pt x="0" y="681"/>
                      </a:lnTo>
                      <a:lnTo>
                        <a:pt x="4" y="668"/>
                      </a:lnTo>
                      <a:lnTo>
                        <a:pt x="4" y="666"/>
                      </a:lnTo>
                      <a:lnTo>
                        <a:pt x="2" y="663"/>
                      </a:lnTo>
                      <a:lnTo>
                        <a:pt x="2" y="659"/>
                      </a:lnTo>
                      <a:lnTo>
                        <a:pt x="2" y="659"/>
                      </a:lnTo>
                      <a:lnTo>
                        <a:pt x="4" y="657"/>
                      </a:lnTo>
                      <a:lnTo>
                        <a:pt x="4" y="657"/>
                      </a:lnTo>
                      <a:lnTo>
                        <a:pt x="4" y="655"/>
                      </a:lnTo>
                      <a:lnTo>
                        <a:pt x="4" y="651"/>
                      </a:lnTo>
                      <a:lnTo>
                        <a:pt x="4" y="649"/>
                      </a:lnTo>
                      <a:lnTo>
                        <a:pt x="4" y="649"/>
                      </a:lnTo>
                      <a:lnTo>
                        <a:pt x="13" y="651"/>
                      </a:lnTo>
                      <a:lnTo>
                        <a:pt x="17" y="651"/>
                      </a:lnTo>
                      <a:lnTo>
                        <a:pt x="19" y="651"/>
                      </a:lnTo>
                      <a:lnTo>
                        <a:pt x="23" y="649"/>
                      </a:lnTo>
                      <a:lnTo>
                        <a:pt x="25" y="649"/>
                      </a:lnTo>
                      <a:lnTo>
                        <a:pt x="36" y="653"/>
                      </a:lnTo>
                      <a:lnTo>
                        <a:pt x="38" y="653"/>
                      </a:lnTo>
                      <a:lnTo>
                        <a:pt x="40" y="651"/>
                      </a:lnTo>
                      <a:lnTo>
                        <a:pt x="42" y="651"/>
                      </a:lnTo>
                      <a:lnTo>
                        <a:pt x="43" y="651"/>
                      </a:lnTo>
                      <a:lnTo>
                        <a:pt x="55" y="649"/>
                      </a:lnTo>
                      <a:lnTo>
                        <a:pt x="57" y="649"/>
                      </a:lnTo>
                      <a:lnTo>
                        <a:pt x="58" y="649"/>
                      </a:lnTo>
                      <a:lnTo>
                        <a:pt x="64" y="644"/>
                      </a:lnTo>
                      <a:lnTo>
                        <a:pt x="70" y="638"/>
                      </a:lnTo>
                      <a:lnTo>
                        <a:pt x="75" y="634"/>
                      </a:lnTo>
                      <a:lnTo>
                        <a:pt x="79" y="629"/>
                      </a:lnTo>
                      <a:lnTo>
                        <a:pt x="81" y="627"/>
                      </a:lnTo>
                      <a:lnTo>
                        <a:pt x="85" y="627"/>
                      </a:lnTo>
                      <a:lnTo>
                        <a:pt x="90" y="627"/>
                      </a:lnTo>
                      <a:lnTo>
                        <a:pt x="96" y="627"/>
                      </a:lnTo>
                      <a:lnTo>
                        <a:pt x="104" y="627"/>
                      </a:lnTo>
                      <a:lnTo>
                        <a:pt x="111" y="627"/>
                      </a:lnTo>
                      <a:lnTo>
                        <a:pt x="117" y="627"/>
                      </a:lnTo>
                      <a:lnTo>
                        <a:pt x="124" y="627"/>
                      </a:lnTo>
                      <a:lnTo>
                        <a:pt x="132" y="625"/>
                      </a:lnTo>
                      <a:lnTo>
                        <a:pt x="145" y="625"/>
                      </a:lnTo>
                      <a:lnTo>
                        <a:pt x="152" y="625"/>
                      </a:lnTo>
                      <a:lnTo>
                        <a:pt x="158" y="625"/>
                      </a:lnTo>
                      <a:lnTo>
                        <a:pt x="166" y="625"/>
                      </a:lnTo>
                      <a:lnTo>
                        <a:pt x="173" y="625"/>
                      </a:lnTo>
                      <a:lnTo>
                        <a:pt x="179" y="623"/>
                      </a:lnTo>
                      <a:lnTo>
                        <a:pt x="186" y="623"/>
                      </a:lnTo>
                      <a:lnTo>
                        <a:pt x="194" y="623"/>
                      </a:lnTo>
                      <a:lnTo>
                        <a:pt x="201" y="623"/>
                      </a:lnTo>
                      <a:lnTo>
                        <a:pt x="203" y="623"/>
                      </a:lnTo>
                      <a:lnTo>
                        <a:pt x="205" y="621"/>
                      </a:lnTo>
                      <a:lnTo>
                        <a:pt x="205" y="619"/>
                      </a:lnTo>
                      <a:lnTo>
                        <a:pt x="205" y="618"/>
                      </a:lnTo>
                      <a:lnTo>
                        <a:pt x="205" y="618"/>
                      </a:lnTo>
                      <a:lnTo>
                        <a:pt x="205" y="618"/>
                      </a:lnTo>
                      <a:lnTo>
                        <a:pt x="207" y="618"/>
                      </a:lnTo>
                      <a:lnTo>
                        <a:pt x="209" y="618"/>
                      </a:lnTo>
                      <a:lnTo>
                        <a:pt x="218" y="618"/>
                      </a:lnTo>
                      <a:lnTo>
                        <a:pt x="231" y="621"/>
                      </a:lnTo>
                      <a:lnTo>
                        <a:pt x="239" y="621"/>
                      </a:lnTo>
                      <a:lnTo>
                        <a:pt x="239" y="621"/>
                      </a:lnTo>
                      <a:lnTo>
                        <a:pt x="241" y="621"/>
                      </a:lnTo>
                      <a:lnTo>
                        <a:pt x="241" y="614"/>
                      </a:lnTo>
                      <a:lnTo>
                        <a:pt x="242" y="612"/>
                      </a:lnTo>
                      <a:lnTo>
                        <a:pt x="248" y="608"/>
                      </a:lnTo>
                      <a:lnTo>
                        <a:pt x="254" y="601"/>
                      </a:lnTo>
                      <a:lnTo>
                        <a:pt x="256" y="601"/>
                      </a:lnTo>
                      <a:lnTo>
                        <a:pt x="261" y="599"/>
                      </a:lnTo>
                      <a:lnTo>
                        <a:pt x="265" y="597"/>
                      </a:lnTo>
                      <a:lnTo>
                        <a:pt x="267" y="595"/>
                      </a:lnTo>
                      <a:lnTo>
                        <a:pt x="267" y="593"/>
                      </a:lnTo>
                      <a:lnTo>
                        <a:pt x="269" y="589"/>
                      </a:lnTo>
                      <a:lnTo>
                        <a:pt x="269" y="582"/>
                      </a:lnTo>
                      <a:lnTo>
                        <a:pt x="269" y="582"/>
                      </a:lnTo>
                      <a:lnTo>
                        <a:pt x="271" y="580"/>
                      </a:lnTo>
                      <a:lnTo>
                        <a:pt x="274" y="574"/>
                      </a:lnTo>
                      <a:lnTo>
                        <a:pt x="274" y="574"/>
                      </a:lnTo>
                      <a:lnTo>
                        <a:pt x="273" y="571"/>
                      </a:lnTo>
                      <a:lnTo>
                        <a:pt x="273" y="569"/>
                      </a:lnTo>
                      <a:lnTo>
                        <a:pt x="274" y="567"/>
                      </a:lnTo>
                      <a:lnTo>
                        <a:pt x="280" y="552"/>
                      </a:lnTo>
                      <a:lnTo>
                        <a:pt x="282" y="550"/>
                      </a:lnTo>
                      <a:lnTo>
                        <a:pt x="282" y="548"/>
                      </a:lnTo>
                      <a:lnTo>
                        <a:pt x="284" y="546"/>
                      </a:lnTo>
                      <a:lnTo>
                        <a:pt x="288" y="546"/>
                      </a:lnTo>
                      <a:lnTo>
                        <a:pt x="288" y="544"/>
                      </a:lnTo>
                      <a:lnTo>
                        <a:pt x="289" y="542"/>
                      </a:lnTo>
                      <a:lnTo>
                        <a:pt x="289" y="512"/>
                      </a:lnTo>
                      <a:lnTo>
                        <a:pt x="289" y="510"/>
                      </a:lnTo>
                      <a:lnTo>
                        <a:pt x="289" y="510"/>
                      </a:lnTo>
                      <a:lnTo>
                        <a:pt x="289" y="503"/>
                      </a:lnTo>
                      <a:lnTo>
                        <a:pt x="289" y="501"/>
                      </a:lnTo>
                      <a:lnTo>
                        <a:pt x="289" y="501"/>
                      </a:lnTo>
                      <a:lnTo>
                        <a:pt x="291" y="499"/>
                      </a:lnTo>
                      <a:lnTo>
                        <a:pt x="291" y="499"/>
                      </a:lnTo>
                      <a:lnTo>
                        <a:pt x="293" y="499"/>
                      </a:lnTo>
                      <a:lnTo>
                        <a:pt x="293" y="477"/>
                      </a:lnTo>
                      <a:lnTo>
                        <a:pt x="293" y="467"/>
                      </a:lnTo>
                      <a:lnTo>
                        <a:pt x="293" y="394"/>
                      </a:lnTo>
                      <a:lnTo>
                        <a:pt x="291" y="385"/>
                      </a:lnTo>
                      <a:lnTo>
                        <a:pt x="291" y="338"/>
                      </a:lnTo>
                      <a:lnTo>
                        <a:pt x="306" y="334"/>
                      </a:lnTo>
                      <a:lnTo>
                        <a:pt x="333" y="328"/>
                      </a:lnTo>
                      <a:lnTo>
                        <a:pt x="346" y="326"/>
                      </a:lnTo>
                      <a:lnTo>
                        <a:pt x="353" y="325"/>
                      </a:lnTo>
                      <a:lnTo>
                        <a:pt x="385" y="319"/>
                      </a:lnTo>
                      <a:lnTo>
                        <a:pt x="393" y="317"/>
                      </a:lnTo>
                      <a:lnTo>
                        <a:pt x="400" y="315"/>
                      </a:lnTo>
                      <a:lnTo>
                        <a:pt x="404" y="313"/>
                      </a:lnTo>
                      <a:lnTo>
                        <a:pt x="408" y="311"/>
                      </a:lnTo>
                      <a:lnTo>
                        <a:pt x="413" y="306"/>
                      </a:lnTo>
                      <a:lnTo>
                        <a:pt x="417" y="302"/>
                      </a:lnTo>
                      <a:lnTo>
                        <a:pt x="423" y="298"/>
                      </a:lnTo>
                      <a:lnTo>
                        <a:pt x="432" y="291"/>
                      </a:lnTo>
                      <a:lnTo>
                        <a:pt x="436" y="285"/>
                      </a:lnTo>
                      <a:lnTo>
                        <a:pt x="440" y="281"/>
                      </a:lnTo>
                      <a:lnTo>
                        <a:pt x="445" y="278"/>
                      </a:lnTo>
                      <a:lnTo>
                        <a:pt x="455" y="270"/>
                      </a:lnTo>
                      <a:lnTo>
                        <a:pt x="458" y="264"/>
                      </a:lnTo>
                      <a:lnTo>
                        <a:pt x="462" y="261"/>
                      </a:lnTo>
                      <a:lnTo>
                        <a:pt x="468" y="257"/>
                      </a:lnTo>
                      <a:lnTo>
                        <a:pt x="472" y="253"/>
                      </a:lnTo>
                      <a:lnTo>
                        <a:pt x="477" y="249"/>
                      </a:lnTo>
                      <a:lnTo>
                        <a:pt x="481" y="244"/>
                      </a:lnTo>
                      <a:lnTo>
                        <a:pt x="485" y="240"/>
                      </a:lnTo>
                      <a:lnTo>
                        <a:pt x="490" y="236"/>
                      </a:lnTo>
                      <a:lnTo>
                        <a:pt x="492" y="234"/>
                      </a:lnTo>
                      <a:lnTo>
                        <a:pt x="498" y="229"/>
                      </a:lnTo>
                      <a:lnTo>
                        <a:pt x="504" y="225"/>
                      </a:lnTo>
                      <a:lnTo>
                        <a:pt x="509" y="219"/>
                      </a:lnTo>
                      <a:lnTo>
                        <a:pt x="513" y="216"/>
                      </a:lnTo>
                      <a:lnTo>
                        <a:pt x="519" y="212"/>
                      </a:lnTo>
                      <a:lnTo>
                        <a:pt x="526" y="204"/>
                      </a:lnTo>
                      <a:lnTo>
                        <a:pt x="535" y="199"/>
                      </a:lnTo>
                      <a:lnTo>
                        <a:pt x="539" y="197"/>
                      </a:lnTo>
                      <a:lnTo>
                        <a:pt x="545" y="193"/>
                      </a:lnTo>
                      <a:lnTo>
                        <a:pt x="550" y="189"/>
                      </a:lnTo>
                      <a:lnTo>
                        <a:pt x="554" y="187"/>
                      </a:lnTo>
                      <a:lnTo>
                        <a:pt x="560" y="184"/>
                      </a:lnTo>
                      <a:lnTo>
                        <a:pt x="564" y="180"/>
                      </a:lnTo>
                      <a:lnTo>
                        <a:pt x="569" y="178"/>
                      </a:lnTo>
                      <a:lnTo>
                        <a:pt x="575" y="174"/>
                      </a:lnTo>
                      <a:lnTo>
                        <a:pt x="579" y="171"/>
                      </a:lnTo>
                      <a:lnTo>
                        <a:pt x="584" y="169"/>
                      </a:lnTo>
                      <a:lnTo>
                        <a:pt x="588" y="165"/>
                      </a:lnTo>
                      <a:lnTo>
                        <a:pt x="594" y="163"/>
                      </a:lnTo>
                      <a:lnTo>
                        <a:pt x="597" y="159"/>
                      </a:lnTo>
                      <a:lnTo>
                        <a:pt x="603" y="156"/>
                      </a:lnTo>
                      <a:lnTo>
                        <a:pt x="612" y="150"/>
                      </a:lnTo>
                      <a:lnTo>
                        <a:pt x="618" y="146"/>
                      </a:lnTo>
                      <a:lnTo>
                        <a:pt x="627" y="141"/>
                      </a:lnTo>
                      <a:lnTo>
                        <a:pt x="633" y="137"/>
                      </a:lnTo>
                      <a:lnTo>
                        <a:pt x="637" y="135"/>
                      </a:lnTo>
                      <a:lnTo>
                        <a:pt x="642" y="131"/>
                      </a:lnTo>
                      <a:lnTo>
                        <a:pt x="648" y="127"/>
                      </a:lnTo>
                      <a:lnTo>
                        <a:pt x="652" y="125"/>
                      </a:lnTo>
                      <a:lnTo>
                        <a:pt x="658" y="122"/>
                      </a:lnTo>
                      <a:lnTo>
                        <a:pt x="661" y="118"/>
                      </a:lnTo>
                      <a:lnTo>
                        <a:pt x="667" y="116"/>
                      </a:lnTo>
                      <a:lnTo>
                        <a:pt x="673" y="112"/>
                      </a:lnTo>
                      <a:lnTo>
                        <a:pt x="676" y="109"/>
                      </a:lnTo>
                      <a:lnTo>
                        <a:pt x="682" y="107"/>
                      </a:lnTo>
                      <a:lnTo>
                        <a:pt x="686" y="103"/>
                      </a:lnTo>
                      <a:lnTo>
                        <a:pt x="691" y="101"/>
                      </a:lnTo>
                      <a:lnTo>
                        <a:pt x="697" y="97"/>
                      </a:lnTo>
                      <a:lnTo>
                        <a:pt x="701" y="94"/>
                      </a:lnTo>
                      <a:lnTo>
                        <a:pt x="706" y="92"/>
                      </a:lnTo>
                      <a:lnTo>
                        <a:pt x="710" y="88"/>
                      </a:lnTo>
                      <a:lnTo>
                        <a:pt x="716" y="84"/>
                      </a:lnTo>
                      <a:lnTo>
                        <a:pt x="721" y="82"/>
                      </a:lnTo>
                      <a:lnTo>
                        <a:pt x="725" y="79"/>
                      </a:lnTo>
                      <a:lnTo>
                        <a:pt x="735" y="73"/>
                      </a:lnTo>
                      <a:lnTo>
                        <a:pt x="740" y="69"/>
                      </a:lnTo>
                      <a:lnTo>
                        <a:pt x="750" y="64"/>
                      </a:lnTo>
                      <a:lnTo>
                        <a:pt x="755" y="60"/>
                      </a:lnTo>
                      <a:lnTo>
                        <a:pt x="759" y="56"/>
                      </a:lnTo>
                      <a:lnTo>
                        <a:pt x="765" y="54"/>
                      </a:lnTo>
                      <a:lnTo>
                        <a:pt x="770" y="50"/>
                      </a:lnTo>
                      <a:lnTo>
                        <a:pt x="774" y="47"/>
                      </a:lnTo>
                      <a:lnTo>
                        <a:pt x="780" y="45"/>
                      </a:lnTo>
                      <a:lnTo>
                        <a:pt x="789" y="37"/>
                      </a:lnTo>
                      <a:lnTo>
                        <a:pt x="795" y="35"/>
                      </a:lnTo>
                      <a:lnTo>
                        <a:pt x="798" y="32"/>
                      </a:lnTo>
                      <a:lnTo>
                        <a:pt x="804" y="28"/>
                      </a:lnTo>
                      <a:lnTo>
                        <a:pt x="808" y="26"/>
                      </a:lnTo>
                      <a:lnTo>
                        <a:pt x="813" y="22"/>
                      </a:lnTo>
                      <a:lnTo>
                        <a:pt x="819" y="18"/>
                      </a:lnTo>
                      <a:lnTo>
                        <a:pt x="823" y="17"/>
                      </a:lnTo>
                      <a:lnTo>
                        <a:pt x="828" y="13"/>
                      </a:lnTo>
                      <a:lnTo>
                        <a:pt x="832" y="9"/>
                      </a:lnTo>
                      <a:lnTo>
                        <a:pt x="838" y="7"/>
                      </a:lnTo>
                      <a:lnTo>
                        <a:pt x="843" y="3"/>
                      </a:lnTo>
                      <a:lnTo>
                        <a:pt x="847" y="0"/>
                      </a:lnTo>
                      <a:lnTo>
                        <a:pt x="855" y="2"/>
                      </a:lnTo>
                      <a:lnTo>
                        <a:pt x="911" y="15"/>
                      </a:lnTo>
                      <a:lnTo>
                        <a:pt x="917" y="17"/>
                      </a:lnTo>
                      <a:lnTo>
                        <a:pt x="949" y="24"/>
                      </a:lnTo>
                      <a:lnTo>
                        <a:pt x="956" y="26"/>
                      </a:lnTo>
                      <a:lnTo>
                        <a:pt x="964" y="32"/>
                      </a:lnTo>
                      <a:lnTo>
                        <a:pt x="969" y="35"/>
                      </a:lnTo>
                      <a:lnTo>
                        <a:pt x="986" y="50"/>
                      </a:lnTo>
                      <a:lnTo>
                        <a:pt x="996" y="60"/>
                      </a:lnTo>
                      <a:lnTo>
                        <a:pt x="1005" y="67"/>
                      </a:lnTo>
                      <a:lnTo>
                        <a:pt x="1009" y="6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99">
                  <a:extLst>
                    <a:ext uri="{FF2B5EF4-FFF2-40B4-BE49-F238E27FC236}">
                      <a16:creationId xmlns:a16="http://schemas.microsoft.com/office/drawing/2014/main" id="{834D7805-DE2C-4889-8E7E-68806DCD52D3}"/>
                    </a:ext>
                  </a:extLst>
                </p:cNvPr>
                <p:cNvSpPr>
                  <a:spLocks/>
                </p:cNvSpPr>
                <p:nvPr/>
              </p:nvSpPr>
              <p:spPr bwMode="auto">
                <a:xfrm>
                  <a:off x="1336675" y="1635125"/>
                  <a:ext cx="682625" cy="554038"/>
                </a:xfrm>
                <a:custGeom>
                  <a:avLst/>
                  <a:gdLst>
                    <a:gd name="T0" fmla="*/ 854 w 860"/>
                    <a:gd name="T1" fmla="*/ 122 h 699"/>
                    <a:gd name="T2" fmla="*/ 850 w 860"/>
                    <a:gd name="T3" fmla="*/ 160 h 699"/>
                    <a:gd name="T4" fmla="*/ 828 w 860"/>
                    <a:gd name="T5" fmla="*/ 192 h 699"/>
                    <a:gd name="T6" fmla="*/ 773 w 860"/>
                    <a:gd name="T7" fmla="*/ 267 h 699"/>
                    <a:gd name="T8" fmla="*/ 756 w 860"/>
                    <a:gd name="T9" fmla="*/ 312 h 699"/>
                    <a:gd name="T10" fmla="*/ 723 w 860"/>
                    <a:gd name="T11" fmla="*/ 374 h 699"/>
                    <a:gd name="T12" fmla="*/ 692 w 860"/>
                    <a:gd name="T13" fmla="*/ 398 h 699"/>
                    <a:gd name="T14" fmla="*/ 670 w 860"/>
                    <a:gd name="T15" fmla="*/ 460 h 699"/>
                    <a:gd name="T16" fmla="*/ 651 w 860"/>
                    <a:gd name="T17" fmla="*/ 501 h 699"/>
                    <a:gd name="T18" fmla="*/ 623 w 860"/>
                    <a:gd name="T19" fmla="*/ 541 h 699"/>
                    <a:gd name="T20" fmla="*/ 585 w 860"/>
                    <a:gd name="T21" fmla="*/ 509 h 699"/>
                    <a:gd name="T22" fmla="*/ 537 w 860"/>
                    <a:gd name="T23" fmla="*/ 501 h 699"/>
                    <a:gd name="T24" fmla="*/ 473 w 860"/>
                    <a:gd name="T25" fmla="*/ 560 h 699"/>
                    <a:gd name="T26" fmla="*/ 446 w 860"/>
                    <a:gd name="T27" fmla="*/ 601 h 699"/>
                    <a:gd name="T28" fmla="*/ 431 w 860"/>
                    <a:gd name="T29" fmla="*/ 644 h 699"/>
                    <a:gd name="T30" fmla="*/ 416 w 860"/>
                    <a:gd name="T31" fmla="*/ 667 h 699"/>
                    <a:gd name="T32" fmla="*/ 400 w 860"/>
                    <a:gd name="T33" fmla="*/ 654 h 699"/>
                    <a:gd name="T34" fmla="*/ 405 w 860"/>
                    <a:gd name="T35" fmla="*/ 669 h 699"/>
                    <a:gd name="T36" fmla="*/ 364 w 860"/>
                    <a:gd name="T37" fmla="*/ 682 h 699"/>
                    <a:gd name="T38" fmla="*/ 347 w 860"/>
                    <a:gd name="T39" fmla="*/ 669 h 699"/>
                    <a:gd name="T40" fmla="*/ 330 w 860"/>
                    <a:gd name="T41" fmla="*/ 676 h 699"/>
                    <a:gd name="T42" fmla="*/ 315 w 860"/>
                    <a:gd name="T43" fmla="*/ 665 h 699"/>
                    <a:gd name="T44" fmla="*/ 315 w 860"/>
                    <a:gd name="T45" fmla="*/ 684 h 699"/>
                    <a:gd name="T46" fmla="*/ 308 w 860"/>
                    <a:gd name="T47" fmla="*/ 667 h 699"/>
                    <a:gd name="T48" fmla="*/ 309 w 860"/>
                    <a:gd name="T49" fmla="*/ 676 h 699"/>
                    <a:gd name="T50" fmla="*/ 296 w 860"/>
                    <a:gd name="T51" fmla="*/ 680 h 699"/>
                    <a:gd name="T52" fmla="*/ 291 w 860"/>
                    <a:gd name="T53" fmla="*/ 661 h 699"/>
                    <a:gd name="T54" fmla="*/ 289 w 860"/>
                    <a:gd name="T55" fmla="*/ 691 h 699"/>
                    <a:gd name="T56" fmla="*/ 287 w 860"/>
                    <a:gd name="T57" fmla="*/ 687 h 699"/>
                    <a:gd name="T58" fmla="*/ 268 w 860"/>
                    <a:gd name="T59" fmla="*/ 693 h 699"/>
                    <a:gd name="T60" fmla="*/ 253 w 860"/>
                    <a:gd name="T61" fmla="*/ 687 h 699"/>
                    <a:gd name="T62" fmla="*/ 244 w 860"/>
                    <a:gd name="T63" fmla="*/ 691 h 699"/>
                    <a:gd name="T64" fmla="*/ 238 w 860"/>
                    <a:gd name="T65" fmla="*/ 689 h 699"/>
                    <a:gd name="T66" fmla="*/ 223 w 860"/>
                    <a:gd name="T67" fmla="*/ 684 h 699"/>
                    <a:gd name="T68" fmla="*/ 195 w 860"/>
                    <a:gd name="T69" fmla="*/ 640 h 699"/>
                    <a:gd name="T70" fmla="*/ 193 w 860"/>
                    <a:gd name="T71" fmla="*/ 635 h 699"/>
                    <a:gd name="T72" fmla="*/ 206 w 860"/>
                    <a:gd name="T73" fmla="*/ 610 h 699"/>
                    <a:gd name="T74" fmla="*/ 197 w 860"/>
                    <a:gd name="T75" fmla="*/ 614 h 699"/>
                    <a:gd name="T76" fmla="*/ 199 w 860"/>
                    <a:gd name="T77" fmla="*/ 601 h 699"/>
                    <a:gd name="T78" fmla="*/ 191 w 860"/>
                    <a:gd name="T79" fmla="*/ 593 h 699"/>
                    <a:gd name="T80" fmla="*/ 178 w 860"/>
                    <a:gd name="T81" fmla="*/ 590 h 699"/>
                    <a:gd name="T82" fmla="*/ 123 w 860"/>
                    <a:gd name="T83" fmla="*/ 548 h 699"/>
                    <a:gd name="T84" fmla="*/ 67 w 860"/>
                    <a:gd name="T85" fmla="*/ 537 h 699"/>
                    <a:gd name="T86" fmla="*/ 58 w 860"/>
                    <a:gd name="T87" fmla="*/ 535 h 699"/>
                    <a:gd name="T88" fmla="*/ 50 w 860"/>
                    <a:gd name="T89" fmla="*/ 545 h 699"/>
                    <a:gd name="T90" fmla="*/ 3 w 860"/>
                    <a:gd name="T91" fmla="*/ 511 h 699"/>
                    <a:gd name="T92" fmla="*/ 7 w 860"/>
                    <a:gd name="T93" fmla="*/ 470 h 699"/>
                    <a:gd name="T94" fmla="*/ 1 w 860"/>
                    <a:gd name="T95" fmla="*/ 406 h 699"/>
                    <a:gd name="T96" fmla="*/ 5 w 860"/>
                    <a:gd name="T97" fmla="*/ 361 h 699"/>
                    <a:gd name="T98" fmla="*/ 35 w 860"/>
                    <a:gd name="T99" fmla="*/ 321 h 699"/>
                    <a:gd name="T100" fmla="*/ 67 w 860"/>
                    <a:gd name="T101" fmla="*/ 280 h 699"/>
                    <a:gd name="T102" fmla="*/ 82 w 860"/>
                    <a:gd name="T103" fmla="*/ 240 h 699"/>
                    <a:gd name="T104" fmla="*/ 56 w 860"/>
                    <a:gd name="T105" fmla="*/ 180 h 699"/>
                    <a:gd name="T106" fmla="*/ 90 w 860"/>
                    <a:gd name="T107" fmla="*/ 83 h 699"/>
                    <a:gd name="T108" fmla="*/ 204 w 860"/>
                    <a:gd name="T109" fmla="*/ 0 h 699"/>
                    <a:gd name="T110" fmla="*/ 334 w 860"/>
                    <a:gd name="T111" fmla="*/ 56 h 699"/>
                    <a:gd name="T112" fmla="*/ 416 w 860"/>
                    <a:gd name="T113" fmla="*/ 58 h 699"/>
                    <a:gd name="T114" fmla="*/ 518 w 860"/>
                    <a:gd name="T115" fmla="*/ 56 h 699"/>
                    <a:gd name="T116" fmla="*/ 689 w 860"/>
                    <a:gd name="T117" fmla="*/ 58 h 699"/>
                    <a:gd name="T118" fmla="*/ 711 w 860"/>
                    <a:gd name="T119" fmla="*/ 43 h 699"/>
                    <a:gd name="T120" fmla="*/ 726 w 860"/>
                    <a:gd name="T121" fmla="*/ 36 h 699"/>
                    <a:gd name="T122" fmla="*/ 749 w 860"/>
                    <a:gd name="T123" fmla="*/ 26 h 699"/>
                    <a:gd name="T124" fmla="*/ 764 w 860"/>
                    <a:gd name="T125" fmla="*/ 1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0" h="699">
                      <a:moveTo>
                        <a:pt x="785" y="13"/>
                      </a:moveTo>
                      <a:lnTo>
                        <a:pt x="816" y="58"/>
                      </a:lnTo>
                      <a:lnTo>
                        <a:pt x="826" y="98"/>
                      </a:lnTo>
                      <a:lnTo>
                        <a:pt x="826" y="103"/>
                      </a:lnTo>
                      <a:lnTo>
                        <a:pt x="826" y="105"/>
                      </a:lnTo>
                      <a:lnTo>
                        <a:pt x="826" y="107"/>
                      </a:lnTo>
                      <a:lnTo>
                        <a:pt x="826" y="109"/>
                      </a:lnTo>
                      <a:lnTo>
                        <a:pt x="826" y="109"/>
                      </a:lnTo>
                      <a:lnTo>
                        <a:pt x="826" y="111"/>
                      </a:lnTo>
                      <a:lnTo>
                        <a:pt x="828" y="111"/>
                      </a:lnTo>
                      <a:lnTo>
                        <a:pt x="828" y="111"/>
                      </a:lnTo>
                      <a:lnTo>
                        <a:pt x="843" y="113"/>
                      </a:lnTo>
                      <a:lnTo>
                        <a:pt x="846" y="113"/>
                      </a:lnTo>
                      <a:lnTo>
                        <a:pt x="850" y="115"/>
                      </a:lnTo>
                      <a:lnTo>
                        <a:pt x="850" y="115"/>
                      </a:lnTo>
                      <a:lnTo>
                        <a:pt x="848" y="116"/>
                      </a:lnTo>
                      <a:lnTo>
                        <a:pt x="850" y="116"/>
                      </a:lnTo>
                      <a:lnTo>
                        <a:pt x="850" y="116"/>
                      </a:lnTo>
                      <a:lnTo>
                        <a:pt x="852" y="118"/>
                      </a:lnTo>
                      <a:lnTo>
                        <a:pt x="852" y="118"/>
                      </a:lnTo>
                      <a:lnTo>
                        <a:pt x="852" y="120"/>
                      </a:lnTo>
                      <a:lnTo>
                        <a:pt x="852" y="120"/>
                      </a:lnTo>
                      <a:lnTo>
                        <a:pt x="852" y="120"/>
                      </a:lnTo>
                      <a:lnTo>
                        <a:pt x="854" y="120"/>
                      </a:lnTo>
                      <a:lnTo>
                        <a:pt x="854" y="122"/>
                      </a:lnTo>
                      <a:lnTo>
                        <a:pt x="856" y="122"/>
                      </a:lnTo>
                      <a:lnTo>
                        <a:pt x="856" y="124"/>
                      </a:lnTo>
                      <a:lnTo>
                        <a:pt x="856" y="124"/>
                      </a:lnTo>
                      <a:lnTo>
                        <a:pt x="858" y="124"/>
                      </a:lnTo>
                      <a:lnTo>
                        <a:pt x="858" y="124"/>
                      </a:lnTo>
                      <a:lnTo>
                        <a:pt x="860" y="124"/>
                      </a:lnTo>
                      <a:lnTo>
                        <a:pt x="860" y="124"/>
                      </a:lnTo>
                      <a:lnTo>
                        <a:pt x="860" y="126"/>
                      </a:lnTo>
                      <a:lnTo>
                        <a:pt x="860" y="128"/>
                      </a:lnTo>
                      <a:lnTo>
                        <a:pt x="860" y="128"/>
                      </a:lnTo>
                      <a:lnTo>
                        <a:pt x="858" y="128"/>
                      </a:lnTo>
                      <a:lnTo>
                        <a:pt x="858" y="128"/>
                      </a:lnTo>
                      <a:lnTo>
                        <a:pt x="858" y="133"/>
                      </a:lnTo>
                      <a:lnTo>
                        <a:pt x="858" y="135"/>
                      </a:lnTo>
                      <a:lnTo>
                        <a:pt x="856" y="135"/>
                      </a:lnTo>
                      <a:lnTo>
                        <a:pt x="856" y="137"/>
                      </a:lnTo>
                      <a:lnTo>
                        <a:pt x="858" y="141"/>
                      </a:lnTo>
                      <a:lnTo>
                        <a:pt x="858" y="141"/>
                      </a:lnTo>
                      <a:lnTo>
                        <a:pt x="858" y="141"/>
                      </a:lnTo>
                      <a:lnTo>
                        <a:pt x="858" y="145"/>
                      </a:lnTo>
                      <a:lnTo>
                        <a:pt x="856" y="147"/>
                      </a:lnTo>
                      <a:lnTo>
                        <a:pt x="854" y="154"/>
                      </a:lnTo>
                      <a:lnTo>
                        <a:pt x="854" y="154"/>
                      </a:lnTo>
                      <a:lnTo>
                        <a:pt x="852" y="158"/>
                      </a:lnTo>
                      <a:lnTo>
                        <a:pt x="850" y="160"/>
                      </a:lnTo>
                      <a:lnTo>
                        <a:pt x="852" y="162"/>
                      </a:lnTo>
                      <a:lnTo>
                        <a:pt x="854" y="162"/>
                      </a:lnTo>
                      <a:lnTo>
                        <a:pt x="854" y="162"/>
                      </a:lnTo>
                      <a:lnTo>
                        <a:pt x="854" y="162"/>
                      </a:lnTo>
                      <a:lnTo>
                        <a:pt x="854" y="162"/>
                      </a:lnTo>
                      <a:lnTo>
                        <a:pt x="856" y="163"/>
                      </a:lnTo>
                      <a:lnTo>
                        <a:pt x="858" y="165"/>
                      </a:lnTo>
                      <a:lnTo>
                        <a:pt x="858" y="167"/>
                      </a:lnTo>
                      <a:lnTo>
                        <a:pt x="858" y="169"/>
                      </a:lnTo>
                      <a:lnTo>
                        <a:pt x="858" y="169"/>
                      </a:lnTo>
                      <a:lnTo>
                        <a:pt x="856" y="171"/>
                      </a:lnTo>
                      <a:lnTo>
                        <a:pt x="856" y="173"/>
                      </a:lnTo>
                      <a:lnTo>
                        <a:pt x="854" y="175"/>
                      </a:lnTo>
                      <a:lnTo>
                        <a:pt x="854" y="175"/>
                      </a:lnTo>
                      <a:lnTo>
                        <a:pt x="850" y="177"/>
                      </a:lnTo>
                      <a:lnTo>
                        <a:pt x="848" y="178"/>
                      </a:lnTo>
                      <a:lnTo>
                        <a:pt x="846" y="180"/>
                      </a:lnTo>
                      <a:lnTo>
                        <a:pt x="845" y="180"/>
                      </a:lnTo>
                      <a:lnTo>
                        <a:pt x="841" y="182"/>
                      </a:lnTo>
                      <a:lnTo>
                        <a:pt x="839" y="182"/>
                      </a:lnTo>
                      <a:lnTo>
                        <a:pt x="833" y="190"/>
                      </a:lnTo>
                      <a:lnTo>
                        <a:pt x="831" y="190"/>
                      </a:lnTo>
                      <a:lnTo>
                        <a:pt x="830" y="190"/>
                      </a:lnTo>
                      <a:lnTo>
                        <a:pt x="830" y="190"/>
                      </a:lnTo>
                      <a:lnTo>
                        <a:pt x="828" y="192"/>
                      </a:lnTo>
                      <a:lnTo>
                        <a:pt x="826" y="193"/>
                      </a:lnTo>
                      <a:lnTo>
                        <a:pt x="824" y="193"/>
                      </a:lnTo>
                      <a:lnTo>
                        <a:pt x="822" y="193"/>
                      </a:lnTo>
                      <a:lnTo>
                        <a:pt x="820" y="193"/>
                      </a:lnTo>
                      <a:lnTo>
                        <a:pt x="816" y="192"/>
                      </a:lnTo>
                      <a:lnTo>
                        <a:pt x="813" y="192"/>
                      </a:lnTo>
                      <a:lnTo>
                        <a:pt x="811" y="192"/>
                      </a:lnTo>
                      <a:lnTo>
                        <a:pt x="809" y="193"/>
                      </a:lnTo>
                      <a:lnTo>
                        <a:pt x="805" y="195"/>
                      </a:lnTo>
                      <a:lnTo>
                        <a:pt x="803" y="199"/>
                      </a:lnTo>
                      <a:lnTo>
                        <a:pt x="801" y="203"/>
                      </a:lnTo>
                      <a:lnTo>
                        <a:pt x="800" y="205"/>
                      </a:lnTo>
                      <a:lnTo>
                        <a:pt x="800" y="207"/>
                      </a:lnTo>
                      <a:lnTo>
                        <a:pt x="796" y="207"/>
                      </a:lnTo>
                      <a:lnTo>
                        <a:pt x="796" y="209"/>
                      </a:lnTo>
                      <a:lnTo>
                        <a:pt x="794" y="210"/>
                      </a:lnTo>
                      <a:lnTo>
                        <a:pt x="794" y="210"/>
                      </a:lnTo>
                      <a:lnTo>
                        <a:pt x="794" y="214"/>
                      </a:lnTo>
                      <a:lnTo>
                        <a:pt x="794" y="216"/>
                      </a:lnTo>
                      <a:lnTo>
                        <a:pt x="781" y="235"/>
                      </a:lnTo>
                      <a:lnTo>
                        <a:pt x="779" y="239"/>
                      </a:lnTo>
                      <a:lnTo>
                        <a:pt x="777" y="248"/>
                      </a:lnTo>
                      <a:lnTo>
                        <a:pt x="773" y="261"/>
                      </a:lnTo>
                      <a:lnTo>
                        <a:pt x="773" y="267"/>
                      </a:lnTo>
                      <a:lnTo>
                        <a:pt x="773" y="267"/>
                      </a:lnTo>
                      <a:lnTo>
                        <a:pt x="773" y="269"/>
                      </a:lnTo>
                      <a:lnTo>
                        <a:pt x="773" y="270"/>
                      </a:lnTo>
                      <a:lnTo>
                        <a:pt x="771" y="272"/>
                      </a:lnTo>
                      <a:lnTo>
                        <a:pt x="771" y="274"/>
                      </a:lnTo>
                      <a:lnTo>
                        <a:pt x="769" y="276"/>
                      </a:lnTo>
                      <a:lnTo>
                        <a:pt x="768" y="276"/>
                      </a:lnTo>
                      <a:lnTo>
                        <a:pt x="766" y="276"/>
                      </a:lnTo>
                      <a:lnTo>
                        <a:pt x="760" y="278"/>
                      </a:lnTo>
                      <a:lnTo>
                        <a:pt x="758" y="278"/>
                      </a:lnTo>
                      <a:lnTo>
                        <a:pt x="756" y="280"/>
                      </a:lnTo>
                      <a:lnTo>
                        <a:pt x="756" y="282"/>
                      </a:lnTo>
                      <a:lnTo>
                        <a:pt x="758" y="284"/>
                      </a:lnTo>
                      <a:lnTo>
                        <a:pt x="758" y="285"/>
                      </a:lnTo>
                      <a:lnTo>
                        <a:pt x="758" y="287"/>
                      </a:lnTo>
                      <a:lnTo>
                        <a:pt x="756" y="291"/>
                      </a:lnTo>
                      <a:lnTo>
                        <a:pt x="756" y="291"/>
                      </a:lnTo>
                      <a:lnTo>
                        <a:pt x="756" y="293"/>
                      </a:lnTo>
                      <a:lnTo>
                        <a:pt x="756" y="295"/>
                      </a:lnTo>
                      <a:lnTo>
                        <a:pt x="758" y="297"/>
                      </a:lnTo>
                      <a:lnTo>
                        <a:pt x="760" y="299"/>
                      </a:lnTo>
                      <a:lnTo>
                        <a:pt x="760" y="301"/>
                      </a:lnTo>
                      <a:lnTo>
                        <a:pt x="758" y="301"/>
                      </a:lnTo>
                      <a:lnTo>
                        <a:pt x="758" y="302"/>
                      </a:lnTo>
                      <a:lnTo>
                        <a:pt x="756" y="308"/>
                      </a:lnTo>
                      <a:lnTo>
                        <a:pt x="756" y="312"/>
                      </a:lnTo>
                      <a:lnTo>
                        <a:pt x="754" y="317"/>
                      </a:lnTo>
                      <a:lnTo>
                        <a:pt x="751" y="319"/>
                      </a:lnTo>
                      <a:lnTo>
                        <a:pt x="745" y="319"/>
                      </a:lnTo>
                      <a:lnTo>
                        <a:pt x="739" y="323"/>
                      </a:lnTo>
                      <a:lnTo>
                        <a:pt x="738" y="323"/>
                      </a:lnTo>
                      <a:lnTo>
                        <a:pt x="736" y="325"/>
                      </a:lnTo>
                      <a:lnTo>
                        <a:pt x="736" y="327"/>
                      </a:lnTo>
                      <a:lnTo>
                        <a:pt x="736" y="327"/>
                      </a:lnTo>
                      <a:lnTo>
                        <a:pt x="730" y="329"/>
                      </a:lnTo>
                      <a:lnTo>
                        <a:pt x="730" y="331"/>
                      </a:lnTo>
                      <a:lnTo>
                        <a:pt x="730" y="331"/>
                      </a:lnTo>
                      <a:lnTo>
                        <a:pt x="732" y="331"/>
                      </a:lnTo>
                      <a:lnTo>
                        <a:pt x="732" y="332"/>
                      </a:lnTo>
                      <a:lnTo>
                        <a:pt x="734" y="334"/>
                      </a:lnTo>
                      <a:lnTo>
                        <a:pt x="734" y="338"/>
                      </a:lnTo>
                      <a:lnTo>
                        <a:pt x="734" y="338"/>
                      </a:lnTo>
                      <a:lnTo>
                        <a:pt x="732" y="340"/>
                      </a:lnTo>
                      <a:lnTo>
                        <a:pt x="730" y="346"/>
                      </a:lnTo>
                      <a:lnTo>
                        <a:pt x="728" y="349"/>
                      </a:lnTo>
                      <a:lnTo>
                        <a:pt x="728" y="353"/>
                      </a:lnTo>
                      <a:lnTo>
                        <a:pt x="728" y="355"/>
                      </a:lnTo>
                      <a:lnTo>
                        <a:pt x="726" y="368"/>
                      </a:lnTo>
                      <a:lnTo>
                        <a:pt x="726" y="372"/>
                      </a:lnTo>
                      <a:lnTo>
                        <a:pt x="724" y="374"/>
                      </a:lnTo>
                      <a:lnTo>
                        <a:pt x="723" y="374"/>
                      </a:lnTo>
                      <a:lnTo>
                        <a:pt x="721" y="374"/>
                      </a:lnTo>
                      <a:lnTo>
                        <a:pt x="719" y="376"/>
                      </a:lnTo>
                      <a:lnTo>
                        <a:pt x="719" y="376"/>
                      </a:lnTo>
                      <a:lnTo>
                        <a:pt x="719" y="378"/>
                      </a:lnTo>
                      <a:lnTo>
                        <a:pt x="717" y="379"/>
                      </a:lnTo>
                      <a:lnTo>
                        <a:pt x="717" y="381"/>
                      </a:lnTo>
                      <a:lnTo>
                        <a:pt x="709" y="385"/>
                      </a:lnTo>
                      <a:lnTo>
                        <a:pt x="708" y="385"/>
                      </a:lnTo>
                      <a:lnTo>
                        <a:pt x="706" y="385"/>
                      </a:lnTo>
                      <a:lnTo>
                        <a:pt x="704" y="385"/>
                      </a:lnTo>
                      <a:lnTo>
                        <a:pt x="704" y="385"/>
                      </a:lnTo>
                      <a:lnTo>
                        <a:pt x="702" y="385"/>
                      </a:lnTo>
                      <a:lnTo>
                        <a:pt x="702" y="385"/>
                      </a:lnTo>
                      <a:lnTo>
                        <a:pt x="700" y="385"/>
                      </a:lnTo>
                      <a:lnTo>
                        <a:pt x="700" y="385"/>
                      </a:lnTo>
                      <a:lnTo>
                        <a:pt x="698" y="385"/>
                      </a:lnTo>
                      <a:lnTo>
                        <a:pt x="694" y="385"/>
                      </a:lnTo>
                      <a:lnTo>
                        <a:pt x="696" y="387"/>
                      </a:lnTo>
                      <a:lnTo>
                        <a:pt x="698" y="391"/>
                      </a:lnTo>
                      <a:lnTo>
                        <a:pt x="698" y="391"/>
                      </a:lnTo>
                      <a:lnTo>
                        <a:pt x="698" y="393"/>
                      </a:lnTo>
                      <a:lnTo>
                        <a:pt x="698" y="394"/>
                      </a:lnTo>
                      <a:lnTo>
                        <a:pt x="694" y="396"/>
                      </a:lnTo>
                      <a:lnTo>
                        <a:pt x="694" y="396"/>
                      </a:lnTo>
                      <a:lnTo>
                        <a:pt x="692" y="398"/>
                      </a:lnTo>
                      <a:lnTo>
                        <a:pt x="692" y="398"/>
                      </a:lnTo>
                      <a:lnTo>
                        <a:pt x="691" y="398"/>
                      </a:lnTo>
                      <a:lnTo>
                        <a:pt x="689" y="398"/>
                      </a:lnTo>
                      <a:lnTo>
                        <a:pt x="687" y="398"/>
                      </a:lnTo>
                      <a:lnTo>
                        <a:pt x="685" y="402"/>
                      </a:lnTo>
                      <a:lnTo>
                        <a:pt x="685" y="404"/>
                      </a:lnTo>
                      <a:lnTo>
                        <a:pt x="685" y="408"/>
                      </a:lnTo>
                      <a:lnTo>
                        <a:pt x="685" y="413"/>
                      </a:lnTo>
                      <a:lnTo>
                        <a:pt x="685" y="415"/>
                      </a:lnTo>
                      <a:lnTo>
                        <a:pt x="685" y="417"/>
                      </a:lnTo>
                      <a:lnTo>
                        <a:pt x="683" y="421"/>
                      </a:lnTo>
                      <a:lnTo>
                        <a:pt x="681" y="423"/>
                      </a:lnTo>
                      <a:lnTo>
                        <a:pt x="681" y="424"/>
                      </a:lnTo>
                      <a:lnTo>
                        <a:pt x="683" y="428"/>
                      </a:lnTo>
                      <a:lnTo>
                        <a:pt x="683" y="430"/>
                      </a:lnTo>
                      <a:lnTo>
                        <a:pt x="683" y="432"/>
                      </a:lnTo>
                      <a:lnTo>
                        <a:pt x="683" y="432"/>
                      </a:lnTo>
                      <a:lnTo>
                        <a:pt x="679" y="436"/>
                      </a:lnTo>
                      <a:lnTo>
                        <a:pt x="672" y="445"/>
                      </a:lnTo>
                      <a:lnTo>
                        <a:pt x="670" y="449"/>
                      </a:lnTo>
                      <a:lnTo>
                        <a:pt x="670" y="451"/>
                      </a:lnTo>
                      <a:lnTo>
                        <a:pt x="670" y="453"/>
                      </a:lnTo>
                      <a:lnTo>
                        <a:pt x="670" y="455"/>
                      </a:lnTo>
                      <a:lnTo>
                        <a:pt x="670" y="458"/>
                      </a:lnTo>
                      <a:lnTo>
                        <a:pt x="670" y="460"/>
                      </a:lnTo>
                      <a:lnTo>
                        <a:pt x="670" y="460"/>
                      </a:lnTo>
                      <a:lnTo>
                        <a:pt x="668" y="462"/>
                      </a:lnTo>
                      <a:lnTo>
                        <a:pt x="666" y="464"/>
                      </a:lnTo>
                      <a:lnTo>
                        <a:pt x="657" y="473"/>
                      </a:lnTo>
                      <a:lnTo>
                        <a:pt x="653" y="479"/>
                      </a:lnTo>
                      <a:lnTo>
                        <a:pt x="651" y="481"/>
                      </a:lnTo>
                      <a:lnTo>
                        <a:pt x="651" y="483"/>
                      </a:lnTo>
                      <a:lnTo>
                        <a:pt x="649" y="483"/>
                      </a:lnTo>
                      <a:lnTo>
                        <a:pt x="651" y="483"/>
                      </a:lnTo>
                      <a:lnTo>
                        <a:pt x="651" y="483"/>
                      </a:lnTo>
                      <a:lnTo>
                        <a:pt x="653" y="485"/>
                      </a:lnTo>
                      <a:lnTo>
                        <a:pt x="657" y="490"/>
                      </a:lnTo>
                      <a:lnTo>
                        <a:pt x="659" y="492"/>
                      </a:lnTo>
                      <a:lnTo>
                        <a:pt x="661" y="494"/>
                      </a:lnTo>
                      <a:lnTo>
                        <a:pt x="659" y="496"/>
                      </a:lnTo>
                      <a:lnTo>
                        <a:pt x="659" y="496"/>
                      </a:lnTo>
                      <a:lnTo>
                        <a:pt x="659" y="496"/>
                      </a:lnTo>
                      <a:lnTo>
                        <a:pt x="657" y="496"/>
                      </a:lnTo>
                      <a:lnTo>
                        <a:pt x="657" y="496"/>
                      </a:lnTo>
                      <a:lnTo>
                        <a:pt x="655" y="496"/>
                      </a:lnTo>
                      <a:lnTo>
                        <a:pt x="655" y="496"/>
                      </a:lnTo>
                      <a:lnTo>
                        <a:pt x="651" y="500"/>
                      </a:lnTo>
                      <a:lnTo>
                        <a:pt x="651" y="500"/>
                      </a:lnTo>
                      <a:lnTo>
                        <a:pt x="651" y="501"/>
                      </a:lnTo>
                      <a:lnTo>
                        <a:pt x="651" y="501"/>
                      </a:lnTo>
                      <a:lnTo>
                        <a:pt x="651" y="501"/>
                      </a:lnTo>
                      <a:lnTo>
                        <a:pt x="649" y="501"/>
                      </a:lnTo>
                      <a:lnTo>
                        <a:pt x="647" y="501"/>
                      </a:lnTo>
                      <a:lnTo>
                        <a:pt x="647" y="501"/>
                      </a:lnTo>
                      <a:lnTo>
                        <a:pt x="646" y="503"/>
                      </a:lnTo>
                      <a:lnTo>
                        <a:pt x="646" y="503"/>
                      </a:lnTo>
                      <a:lnTo>
                        <a:pt x="646" y="503"/>
                      </a:lnTo>
                      <a:lnTo>
                        <a:pt x="642" y="507"/>
                      </a:lnTo>
                      <a:lnTo>
                        <a:pt x="638" y="511"/>
                      </a:lnTo>
                      <a:lnTo>
                        <a:pt x="636" y="513"/>
                      </a:lnTo>
                      <a:lnTo>
                        <a:pt x="636" y="515"/>
                      </a:lnTo>
                      <a:lnTo>
                        <a:pt x="636" y="516"/>
                      </a:lnTo>
                      <a:lnTo>
                        <a:pt x="638" y="516"/>
                      </a:lnTo>
                      <a:lnTo>
                        <a:pt x="638" y="518"/>
                      </a:lnTo>
                      <a:lnTo>
                        <a:pt x="638" y="520"/>
                      </a:lnTo>
                      <a:lnTo>
                        <a:pt x="638" y="522"/>
                      </a:lnTo>
                      <a:lnTo>
                        <a:pt x="636" y="528"/>
                      </a:lnTo>
                      <a:lnTo>
                        <a:pt x="634" y="530"/>
                      </a:lnTo>
                      <a:lnTo>
                        <a:pt x="632" y="532"/>
                      </a:lnTo>
                      <a:lnTo>
                        <a:pt x="629" y="532"/>
                      </a:lnTo>
                      <a:lnTo>
                        <a:pt x="627" y="533"/>
                      </a:lnTo>
                      <a:lnTo>
                        <a:pt x="625" y="535"/>
                      </a:lnTo>
                      <a:lnTo>
                        <a:pt x="625" y="539"/>
                      </a:lnTo>
                      <a:lnTo>
                        <a:pt x="625" y="539"/>
                      </a:lnTo>
                      <a:lnTo>
                        <a:pt x="623" y="541"/>
                      </a:lnTo>
                      <a:lnTo>
                        <a:pt x="621" y="543"/>
                      </a:lnTo>
                      <a:lnTo>
                        <a:pt x="619" y="543"/>
                      </a:lnTo>
                      <a:lnTo>
                        <a:pt x="619" y="543"/>
                      </a:lnTo>
                      <a:lnTo>
                        <a:pt x="617" y="543"/>
                      </a:lnTo>
                      <a:lnTo>
                        <a:pt x="617" y="543"/>
                      </a:lnTo>
                      <a:lnTo>
                        <a:pt x="617" y="543"/>
                      </a:lnTo>
                      <a:lnTo>
                        <a:pt x="615" y="543"/>
                      </a:lnTo>
                      <a:lnTo>
                        <a:pt x="615" y="543"/>
                      </a:lnTo>
                      <a:lnTo>
                        <a:pt x="615" y="543"/>
                      </a:lnTo>
                      <a:lnTo>
                        <a:pt x="614" y="543"/>
                      </a:lnTo>
                      <a:lnTo>
                        <a:pt x="614" y="543"/>
                      </a:lnTo>
                      <a:lnTo>
                        <a:pt x="608" y="543"/>
                      </a:lnTo>
                      <a:lnTo>
                        <a:pt x="604" y="543"/>
                      </a:lnTo>
                      <a:lnTo>
                        <a:pt x="604" y="541"/>
                      </a:lnTo>
                      <a:lnTo>
                        <a:pt x="602" y="539"/>
                      </a:lnTo>
                      <a:lnTo>
                        <a:pt x="600" y="533"/>
                      </a:lnTo>
                      <a:lnTo>
                        <a:pt x="600" y="530"/>
                      </a:lnTo>
                      <a:lnTo>
                        <a:pt x="600" y="526"/>
                      </a:lnTo>
                      <a:lnTo>
                        <a:pt x="600" y="524"/>
                      </a:lnTo>
                      <a:lnTo>
                        <a:pt x="600" y="520"/>
                      </a:lnTo>
                      <a:lnTo>
                        <a:pt x="597" y="518"/>
                      </a:lnTo>
                      <a:lnTo>
                        <a:pt x="591" y="516"/>
                      </a:lnTo>
                      <a:lnTo>
                        <a:pt x="587" y="515"/>
                      </a:lnTo>
                      <a:lnTo>
                        <a:pt x="587" y="513"/>
                      </a:lnTo>
                      <a:lnTo>
                        <a:pt x="585" y="509"/>
                      </a:lnTo>
                      <a:lnTo>
                        <a:pt x="585" y="505"/>
                      </a:lnTo>
                      <a:lnTo>
                        <a:pt x="584" y="503"/>
                      </a:lnTo>
                      <a:lnTo>
                        <a:pt x="576" y="501"/>
                      </a:lnTo>
                      <a:lnTo>
                        <a:pt x="572" y="500"/>
                      </a:lnTo>
                      <a:lnTo>
                        <a:pt x="570" y="498"/>
                      </a:lnTo>
                      <a:lnTo>
                        <a:pt x="569" y="498"/>
                      </a:lnTo>
                      <a:lnTo>
                        <a:pt x="569" y="494"/>
                      </a:lnTo>
                      <a:lnTo>
                        <a:pt x="567" y="492"/>
                      </a:lnTo>
                      <a:lnTo>
                        <a:pt x="567" y="494"/>
                      </a:lnTo>
                      <a:lnTo>
                        <a:pt x="565" y="498"/>
                      </a:lnTo>
                      <a:lnTo>
                        <a:pt x="565" y="500"/>
                      </a:lnTo>
                      <a:lnTo>
                        <a:pt x="563" y="505"/>
                      </a:lnTo>
                      <a:lnTo>
                        <a:pt x="563" y="505"/>
                      </a:lnTo>
                      <a:lnTo>
                        <a:pt x="563" y="505"/>
                      </a:lnTo>
                      <a:lnTo>
                        <a:pt x="563" y="505"/>
                      </a:lnTo>
                      <a:lnTo>
                        <a:pt x="561" y="507"/>
                      </a:lnTo>
                      <a:lnTo>
                        <a:pt x="561" y="509"/>
                      </a:lnTo>
                      <a:lnTo>
                        <a:pt x="561" y="509"/>
                      </a:lnTo>
                      <a:lnTo>
                        <a:pt x="561" y="511"/>
                      </a:lnTo>
                      <a:lnTo>
                        <a:pt x="542" y="511"/>
                      </a:lnTo>
                      <a:lnTo>
                        <a:pt x="540" y="511"/>
                      </a:lnTo>
                      <a:lnTo>
                        <a:pt x="538" y="509"/>
                      </a:lnTo>
                      <a:lnTo>
                        <a:pt x="538" y="507"/>
                      </a:lnTo>
                      <a:lnTo>
                        <a:pt x="537" y="503"/>
                      </a:lnTo>
                      <a:lnTo>
                        <a:pt x="537" y="501"/>
                      </a:lnTo>
                      <a:lnTo>
                        <a:pt x="535" y="501"/>
                      </a:lnTo>
                      <a:lnTo>
                        <a:pt x="533" y="501"/>
                      </a:lnTo>
                      <a:lnTo>
                        <a:pt x="516" y="516"/>
                      </a:lnTo>
                      <a:lnTo>
                        <a:pt x="514" y="518"/>
                      </a:lnTo>
                      <a:lnTo>
                        <a:pt x="514" y="516"/>
                      </a:lnTo>
                      <a:lnTo>
                        <a:pt x="512" y="516"/>
                      </a:lnTo>
                      <a:lnTo>
                        <a:pt x="510" y="516"/>
                      </a:lnTo>
                      <a:lnTo>
                        <a:pt x="508" y="518"/>
                      </a:lnTo>
                      <a:lnTo>
                        <a:pt x="503" y="535"/>
                      </a:lnTo>
                      <a:lnTo>
                        <a:pt x="503" y="537"/>
                      </a:lnTo>
                      <a:lnTo>
                        <a:pt x="499" y="537"/>
                      </a:lnTo>
                      <a:lnTo>
                        <a:pt x="497" y="537"/>
                      </a:lnTo>
                      <a:lnTo>
                        <a:pt x="495" y="537"/>
                      </a:lnTo>
                      <a:lnTo>
                        <a:pt x="493" y="541"/>
                      </a:lnTo>
                      <a:lnTo>
                        <a:pt x="493" y="543"/>
                      </a:lnTo>
                      <a:lnTo>
                        <a:pt x="492" y="543"/>
                      </a:lnTo>
                      <a:lnTo>
                        <a:pt x="488" y="545"/>
                      </a:lnTo>
                      <a:lnTo>
                        <a:pt x="486" y="545"/>
                      </a:lnTo>
                      <a:lnTo>
                        <a:pt x="484" y="550"/>
                      </a:lnTo>
                      <a:lnTo>
                        <a:pt x="482" y="550"/>
                      </a:lnTo>
                      <a:lnTo>
                        <a:pt x="478" y="550"/>
                      </a:lnTo>
                      <a:lnTo>
                        <a:pt x="478" y="550"/>
                      </a:lnTo>
                      <a:lnTo>
                        <a:pt x="477" y="552"/>
                      </a:lnTo>
                      <a:lnTo>
                        <a:pt x="475" y="556"/>
                      </a:lnTo>
                      <a:lnTo>
                        <a:pt x="473" y="560"/>
                      </a:lnTo>
                      <a:lnTo>
                        <a:pt x="463" y="567"/>
                      </a:lnTo>
                      <a:lnTo>
                        <a:pt x="456" y="575"/>
                      </a:lnTo>
                      <a:lnTo>
                        <a:pt x="456" y="577"/>
                      </a:lnTo>
                      <a:lnTo>
                        <a:pt x="454" y="577"/>
                      </a:lnTo>
                      <a:lnTo>
                        <a:pt x="452" y="578"/>
                      </a:lnTo>
                      <a:lnTo>
                        <a:pt x="452" y="578"/>
                      </a:lnTo>
                      <a:lnTo>
                        <a:pt x="452" y="580"/>
                      </a:lnTo>
                      <a:lnTo>
                        <a:pt x="452" y="582"/>
                      </a:lnTo>
                      <a:lnTo>
                        <a:pt x="450" y="582"/>
                      </a:lnTo>
                      <a:lnTo>
                        <a:pt x="450" y="580"/>
                      </a:lnTo>
                      <a:lnTo>
                        <a:pt x="448" y="580"/>
                      </a:lnTo>
                      <a:lnTo>
                        <a:pt x="446" y="582"/>
                      </a:lnTo>
                      <a:lnTo>
                        <a:pt x="446" y="584"/>
                      </a:lnTo>
                      <a:lnTo>
                        <a:pt x="443" y="586"/>
                      </a:lnTo>
                      <a:lnTo>
                        <a:pt x="443" y="586"/>
                      </a:lnTo>
                      <a:lnTo>
                        <a:pt x="443" y="588"/>
                      </a:lnTo>
                      <a:lnTo>
                        <a:pt x="443" y="588"/>
                      </a:lnTo>
                      <a:lnTo>
                        <a:pt x="445" y="590"/>
                      </a:lnTo>
                      <a:lnTo>
                        <a:pt x="443" y="592"/>
                      </a:lnTo>
                      <a:lnTo>
                        <a:pt x="443" y="593"/>
                      </a:lnTo>
                      <a:lnTo>
                        <a:pt x="441" y="593"/>
                      </a:lnTo>
                      <a:lnTo>
                        <a:pt x="441" y="595"/>
                      </a:lnTo>
                      <a:lnTo>
                        <a:pt x="441" y="597"/>
                      </a:lnTo>
                      <a:lnTo>
                        <a:pt x="443" y="599"/>
                      </a:lnTo>
                      <a:lnTo>
                        <a:pt x="446" y="601"/>
                      </a:lnTo>
                      <a:lnTo>
                        <a:pt x="446" y="603"/>
                      </a:lnTo>
                      <a:lnTo>
                        <a:pt x="446" y="605"/>
                      </a:lnTo>
                      <a:lnTo>
                        <a:pt x="445" y="607"/>
                      </a:lnTo>
                      <a:lnTo>
                        <a:pt x="445" y="608"/>
                      </a:lnTo>
                      <a:lnTo>
                        <a:pt x="443" y="608"/>
                      </a:lnTo>
                      <a:lnTo>
                        <a:pt x="443" y="610"/>
                      </a:lnTo>
                      <a:lnTo>
                        <a:pt x="443" y="612"/>
                      </a:lnTo>
                      <a:lnTo>
                        <a:pt x="443" y="614"/>
                      </a:lnTo>
                      <a:lnTo>
                        <a:pt x="443" y="614"/>
                      </a:lnTo>
                      <a:lnTo>
                        <a:pt x="443" y="616"/>
                      </a:lnTo>
                      <a:lnTo>
                        <a:pt x="441" y="620"/>
                      </a:lnTo>
                      <a:lnTo>
                        <a:pt x="441" y="622"/>
                      </a:lnTo>
                      <a:lnTo>
                        <a:pt x="441" y="622"/>
                      </a:lnTo>
                      <a:lnTo>
                        <a:pt x="441" y="624"/>
                      </a:lnTo>
                      <a:lnTo>
                        <a:pt x="441" y="625"/>
                      </a:lnTo>
                      <a:lnTo>
                        <a:pt x="439" y="635"/>
                      </a:lnTo>
                      <a:lnTo>
                        <a:pt x="439" y="635"/>
                      </a:lnTo>
                      <a:lnTo>
                        <a:pt x="437" y="635"/>
                      </a:lnTo>
                      <a:lnTo>
                        <a:pt x="437" y="637"/>
                      </a:lnTo>
                      <a:lnTo>
                        <a:pt x="435" y="637"/>
                      </a:lnTo>
                      <a:lnTo>
                        <a:pt x="435" y="637"/>
                      </a:lnTo>
                      <a:lnTo>
                        <a:pt x="433" y="639"/>
                      </a:lnTo>
                      <a:lnTo>
                        <a:pt x="433" y="640"/>
                      </a:lnTo>
                      <a:lnTo>
                        <a:pt x="433" y="644"/>
                      </a:lnTo>
                      <a:lnTo>
                        <a:pt x="431" y="644"/>
                      </a:lnTo>
                      <a:lnTo>
                        <a:pt x="431" y="646"/>
                      </a:lnTo>
                      <a:lnTo>
                        <a:pt x="428" y="652"/>
                      </a:lnTo>
                      <a:lnTo>
                        <a:pt x="428" y="652"/>
                      </a:lnTo>
                      <a:lnTo>
                        <a:pt x="426" y="654"/>
                      </a:lnTo>
                      <a:lnTo>
                        <a:pt x="426" y="655"/>
                      </a:lnTo>
                      <a:lnTo>
                        <a:pt x="426" y="655"/>
                      </a:lnTo>
                      <a:lnTo>
                        <a:pt x="426" y="657"/>
                      </a:lnTo>
                      <a:lnTo>
                        <a:pt x="424" y="659"/>
                      </a:lnTo>
                      <a:lnTo>
                        <a:pt x="424" y="659"/>
                      </a:lnTo>
                      <a:lnTo>
                        <a:pt x="424" y="659"/>
                      </a:lnTo>
                      <a:lnTo>
                        <a:pt x="422" y="659"/>
                      </a:lnTo>
                      <a:lnTo>
                        <a:pt x="422" y="659"/>
                      </a:lnTo>
                      <a:lnTo>
                        <a:pt x="422" y="661"/>
                      </a:lnTo>
                      <a:lnTo>
                        <a:pt x="420" y="661"/>
                      </a:lnTo>
                      <a:lnTo>
                        <a:pt x="420" y="661"/>
                      </a:lnTo>
                      <a:lnTo>
                        <a:pt x="420" y="663"/>
                      </a:lnTo>
                      <a:lnTo>
                        <a:pt x="420" y="663"/>
                      </a:lnTo>
                      <a:lnTo>
                        <a:pt x="420" y="665"/>
                      </a:lnTo>
                      <a:lnTo>
                        <a:pt x="420" y="665"/>
                      </a:lnTo>
                      <a:lnTo>
                        <a:pt x="420" y="667"/>
                      </a:lnTo>
                      <a:lnTo>
                        <a:pt x="420" y="667"/>
                      </a:lnTo>
                      <a:lnTo>
                        <a:pt x="418" y="667"/>
                      </a:lnTo>
                      <a:lnTo>
                        <a:pt x="418" y="667"/>
                      </a:lnTo>
                      <a:lnTo>
                        <a:pt x="416" y="667"/>
                      </a:lnTo>
                      <a:lnTo>
                        <a:pt x="416" y="667"/>
                      </a:lnTo>
                      <a:lnTo>
                        <a:pt x="415" y="667"/>
                      </a:lnTo>
                      <a:lnTo>
                        <a:pt x="416" y="667"/>
                      </a:lnTo>
                      <a:lnTo>
                        <a:pt x="416" y="665"/>
                      </a:lnTo>
                      <a:lnTo>
                        <a:pt x="416" y="665"/>
                      </a:lnTo>
                      <a:lnTo>
                        <a:pt x="416" y="665"/>
                      </a:lnTo>
                      <a:lnTo>
                        <a:pt x="416" y="665"/>
                      </a:lnTo>
                      <a:lnTo>
                        <a:pt x="416" y="665"/>
                      </a:lnTo>
                      <a:lnTo>
                        <a:pt x="415" y="665"/>
                      </a:lnTo>
                      <a:lnTo>
                        <a:pt x="413" y="665"/>
                      </a:lnTo>
                      <a:lnTo>
                        <a:pt x="411" y="665"/>
                      </a:lnTo>
                      <a:lnTo>
                        <a:pt x="411" y="663"/>
                      </a:lnTo>
                      <a:lnTo>
                        <a:pt x="413" y="657"/>
                      </a:lnTo>
                      <a:lnTo>
                        <a:pt x="411" y="657"/>
                      </a:lnTo>
                      <a:lnTo>
                        <a:pt x="411" y="659"/>
                      </a:lnTo>
                      <a:lnTo>
                        <a:pt x="409" y="661"/>
                      </a:lnTo>
                      <a:lnTo>
                        <a:pt x="407" y="661"/>
                      </a:lnTo>
                      <a:lnTo>
                        <a:pt x="405" y="659"/>
                      </a:lnTo>
                      <a:lnTo>
                        <a:pt x="405" y="659"/>
                      </a:lnTo>
                      <a:lnTo>
                        <a:pt x="405" y="657"/>
                      </a:lnTo>
                      <a:lnTo>
                        <a:pt x="405" y="657"/>
                      </a:lnTo>
                      <a:lnTo>
                        <a:pt x="403" y="657"/>
                      </a:lnTo>
                      <a:lnTo>
                        <a:pt x="405" y="655"/>
                      </a:lnTo>
                      <a:lnTo>
                        <a:pt x="403" y="655"/>
                      </a:lnTo>
                      <a:lnTo>
                        <a:pt x="401" y="654"/>
                      </a:lnTo>
                      <a:lnTo>
                        <a:pt x="400" y="654"/>
                      </a:lnTo>
                      <a:lnTo>
                        <a:pt x="400" y="652"/>
                      </a:lnTo>
                      <a:lnTo>
                        <a:pt x="400" y="650"/>
                      </a:lnTo>
                      <a:lnTo>
                        <a:pt x="398" y="650"/>
                      </a:lnTo>
                      <a:lnTo>
                        <a:pt x="398" y="650"/>
                      </a:lnTo>
                      <a:lnTo>
                        <a:pt x="396" y="648"/>
                      </a:lnTo>
                      <a:lnTo>
                        <a:pt x="396" y="648"/>
                      </a:lnTo>
                      <a:lnTo>
                        <a:pt x="396" y="648"/>
                      </a:lnTo>
                      <a:lnTo>
                        <a:pt x="394" y="646"/>
                      </a:lnTo>
                      <a:lnTo>
                        <a:pt x="394" y="646"/>
                      </a:lnTo>
                      <a:lnTo>
                        <a:pt x="394" y="648"/>
                      </a:lnTo>
                      <a:lnTo>
                        <a:pt x="398" y="652"/>
                      </a:lnTo>
                      <a:lnTo>
                        <a:pt x="400" y="652"/>
                      </a:lnTo>
                      <a:lnTo>
                        <a:pt x="401" y="655"/>
                      </a:lnTo>
                      <a:lnTo>
                        <a:pt x="401" y="657"/>
                      </a:lnTo>
                      <a:lnTo>
                        <a:pt x="400" y="657"/>
                      </a:lnTo>
                      <a:lnTo>
                        <a:pt x="401" y="659"/>
                      </a:lnTo>
                      <a:lnTo>
                        <a:pt x="401" y="661"/>
                      </a:lnTo>
                      <a:lnTo>
                        <a:pt x="401" y="661"/>
                      </a:lnTo>
                      <a:lnTo>
                        <a:pt x="403" y="661"/>
                      </a:lnTo>
                      <a:lnTo>
                        <a:pt x="403" y="663"/>
                      </a:lnTo>
                      <a:lnTo>
                        <a:pt x="405" y="665"/>
                      </a:lnTo>
                      <a:lnTo>
                        <a:pt x="405" y="667"/>
                      </a:lnTo>
                      <a:lnTo>
                        <a:pt x="405" y="667"/>
                      </a:lnTo>
                      <a:lnTo>
                        <a:pt x="405" y="669"/>
                      </a:lnTo>
                      <a:lnTo>
                        <a:pt x="405" y="669"/>
                      </a:lnTo>
                      <a:lnTo>
                        <a:pt x="405" y="670"/>
                      </a:lnTo>
                      <a:lnTo>
                        <a:pt x="405" y="670"/>
                      </a:lnTo>
                      <a:lnTo>
                        <a:pt x="407" y="670"/>
                      </a:lnTo>
                      <a:lnTo>
                        <a:pt x="407" y="670"/>
                      </a:lnTo>
                      <a:lnTo>
                        <a:pt x="407" y="672"/>
                      </a:lnTo>
                      <a:lnTo>
                        <a:pt x="407" y="674"/>
                      </a:lnTo>
                      <a:lnTo>
                        <a:pt x="405" y="674"/>
                      </a:lnTo>
                      <a:lnTo>
                        <a:pt x="403" y="676"/>
                      </a:lnTo>
                      <a:lnTo>
                        <a:pt x="403" y="678"/>
                      </a:lnTo>
                      <a:lnTo>
                        <a:pt x="403" y="678"/>
                      </a:lnTo>
                      <a:lnTo>
                        <a:pt x="400" y="678"/>
                      </a:lnTo>
                      <a:lnTo>
                        <a:pt x="394" y="678"/>
                      </a:lnTo>
                      <a:lnTo>
                        <a:pt x="388" y="678"/>
                      </a:lnTo>
                      <a:lnTo>
                        <a:pt x="385" y="678"/>
                      </a:lnTo>
                      <a:lnTo>
                        <a:pt x="385" y="678"/>
                      </a:lnTo>
                      <a:lnTo>
                        <a:pt x="381" y="680"/>
                      </a:lnTo>
                      <a:lnTo>
                        <a:pt x="381" y="680"/>
                      </a:lnTo>
                      <a:lnTo>
                        <a:pt x="377" y="680"/>
                      </a:lnTo>
                      <a:lnTo>
                        <a:pt x="366" y="680"/>
                      </a:lnTo>
                      <a:lnTo>
                        <a:pt x="364" y="680"/>
                      </a:lnTo>
                      <a:lnTo>
                        <a:pt x="364" y="680"/>
                      </a:lnTo>
                      <a:lnTo>
                        <a:pt x="362" y="680"/>
                      </a:lnTo>
                      <a:lnTo>
                        <a:pt x="362" y="682"/>
                      </a:lnTo>
                      <a:lnTo>
                        <a:pt x="364" y="682"/>
                      </a:lnTo>
                      <a:lnTo>
                        <a:pt x="364" y="682"/>
                      </a:lnTo>
                      <a:lnTo>
                        <a:pt x="362" y="682"/>
                      </a:lnTo>
                      <a:lnTo>
                        <a:pt x="360" y="682"/>
                      </a:lnTo>
                      <a:lnTo>
                        <a:pt x="358" y="682"/>
                      </a:lnTo>
                      <a:lnTo>
                        <a:pt x="358" y="682"/>
                      </a:lnTo>
                      <a:lnTo>
                        <a:pt x="356" y="680"/>
                      </a:lnTo>
                      <a:lnTo>
                        <a:pt x="351" y="680"/>
                      </a:lnTo>
                      <a:lnTo>
                        <a:pt x="351" y="680"/>
                      </a:lnTo>
                      <a:lnTo>
                        <a:pt x="351" y="680"/>
                      </a:lnTo>
                      <a:lnTo>
                        <a:pt x="351" y="678"/>
                      </a:lnTo>
                      <a:lnTo>
                        <a:pt x="349" y="680"/>
                      </a:lnTo>
                      <a:lnTo>
                        <a:pt x="349" y="680"/>
                      </a:lnTo>
                      <a:lnTo>
                        <a:pt x="349" y="678"/>
                      </a:lnTo>
                      <a:lnTo>
                        <a:pt x="349" y="678"/>
                      </a:lnTo>
                      <a:lnTo>
                        <a:pt x="349" y="678"/>
                      </a:lnTo>
                      <a:lnTo>
                        <a:pt x="351" y="678"/>
                      </a:lnTo>
                      <a:lnTo>
                        <a:pt x="351" y="676"/>
                      </a:lnTo>
                      <a:lnTo>
                        <a:pt x="351" y="676"/>
                      </a:lnTo>
                      <a:lnTo>
                        <a:pt x="349" y="674"/>
                      </a:lnTo>
                      <a:lnTo>
                        <a:pt x="349" y="674"/>
                      </a:lnTo>
                      <a:lnTo>
                        <a:pt x="349" y="674"/>
                      </a:lnTo>
                      <a:lnTo>
                        <a:pt x="349" y="672"/>
                      </a:lnTo>
                      <a:lnTo>
                        <a:pt x="349" y="670"/>
                      </a:lnTo>
                      <a:lnTo>
                        <a:pt x="349" y="667"/>
                      </a:lnTo>
                      <a:lnTo>
                        <a:pt x="349" y="667"/>
                      </a:lnTo>
                      <a:lnTo>
                        <a:pt x="347" y="669"/>
                      </a:lnTo>
                      <a:lnTo>
                        <a:pt x="347" y="669"/>
                      </a:lnTo>
                      <a:lnTo>
                        <a:pt x="347" y="669"/>
                      </a:lnTo>
                      <a:lnTo>
                        <a:pt x="347" y="670"/>
                      </a:lnTo>
                      <a:lnTo>
                        <a:pt x="347" y="670"/>
                      </a:lnTo>
                      <a:lnTo>
                        <a:pt x="347" y="672"/>
                      </a:lnTo>
                      <a:lnTo>
                        <a:pt x="347" y="672"/>
                      </a:lnTo>
                      <a:lnTo>
                        <a:pt x="347" y="672"/>
                      </a:lnTo>
                      <a:lnTo>
                        <a:pt x="347" y="674"/>
                      </a:lnTo>
                      <a:lnTo>
                        <a:pt x="349" y="674"/>
                      </a:lnTo>
                      <a:lnTo>
                        <a:pt x="347" y="674"/>
                      </a:lnTo>
                      <a:lnTo>
                        <a:pt x="347" y="676"/>
                      </a:lnTo>
                      <a:lnTo>
                        <a:pt x="345" y="678"/>
                      </a:lnTo>
                      <a:lnTo>
                        <a:pt x="345" y="678"/>
                      </a:lnTo>
                      <a:lnTo>
                        <a:pt x="343" y="676"/>
                      </a:lnTo>
                      <a:lnTo>
                        <a:pt x="343" y="676"/>
                      </a:lnTo>
                      <a:lnTo>
                        <a:pt x="343" y="678"/>
                      </a:lnTo>
                      <a:lnTo>
                        <a:pt x="341" y="678"/>
                      </a:lnTo>
                      <a:lnTo>
                        <a:pt x="338" y="676"/>
                      </a:lnTo>
                      <a:lnTo>
                        <a:pt x="336" y="676"/>
                      </a:lnTo>
                      <a:lnTo>
                        <a:pt x="334" y="676"/>
                      </a:lnTo>
                      <a:lnTo>
                        <a:pt x="332" y="674"/>
                      </a:lnTo>
                      <a:lnTo>
                        <a:pt x="332" y="674"/>
                      </a:lnTo>
                      <a:lnTo>
                        <a:pt x="330" y="674"/>
                      </a:lnTo>
                      <a:lnTo>
                        <a:pt x="330" y="674"/>
                      </a:lnTo>
                      <a:lnTo>
                        <a:pt x="330" y="676"/>
                      </a:lnTo>
                      <a:lnTo>
                        <a:pt x="330" y="676"/>
                      </a:lnTo>
                      <a:lnTo>
                        <a:pt x="328" y="676"/>
                      </a:lnTo>
                      <a:lnTo>
                        <a:pt x="328" y="676"/>
                      </a:lnTo>
                      <a:lnTo>
                        <a:pt x="330" y="678"/>
                      </a:lnTo>
                      <a:lnTo>
                        <a:pt x="330" y="678"/>
                      </a:lnTo>
                      <a:lnTo>
                        <a:pt x="330" y="678"/>
                      </a:lnTo>
                      <a:lnTo>
                        <a:pt x="332" y="680"/>
                      </a:lnTo>
                      <a:lnTo>
                        <a:pt x="334" y="680"/>
                      </a:lnTo>
                      <a:lnTo>
                        <a:pt x="334" y="680"/>
                      </a:lnTo>
                      <a:lnTo>
                        <a:pt x="334" y="680"/>
                      </a:lnTo>
                      <a:lnTo>
                        <a:pt x="334" y="682"/>
                      </a:lnTo>
                      <a:lnTo>
                        <a:pt x="330" y="682"/>
                      </a:lnTo>
                      <a:lnTo>
                        <a:pt x="330" y="682"/>
                      </a:lnTo>
                      <a:lnTo>
                        <a:pt x="328" y="680"/>
                      </a:lnTo>
                      <a:lnTo>
                        <a:pt x="324" y="674"/>
                      </a:lnTo>
                      <a:lnTo>
                        <a:pt x="323" y="672"/>
                      </a:lnTo>
                      <a:lnTo>
                        <a:pt x="323" y="670"/>
                      </a:lnTo>
                      <a:lnTo>
                        <a:pt x="323" y="670"/>
                      </a:lnTo>
                      <a:lnTo>
                        <a:pt x="323" y="670"/>
                      </a:lnTo>
                      <a:lnTo>
                        <a:pt x="321" y="670"/>
                      </a:lnTo>
                      <a:lnTo>
                        <a:pt x="321" y="670"/>
                      </a:lnTo>
                      <a:lnTo>
                        <a:pt x="317" y="669"/>
                      </a:lnTo>
                      <a:lnTo>
                        <a:pt x="315" y="665"/>
                      </a:lnTo>
                      <a:lnTo>
                        <a:pt x="315" y="663"/>
                      </a:lnTo>
                      <a:lnTo>
                        <a:pt x="315" y="665"/>
                      </a:lnTo>
                      <a:lnTo>
                        <a:pt x="315" y="665"/>
                      </a:lnTo>
                      <a:lnTo>
                        <a:pt x="315" y="667"/>
                      </a:lnTo>
                      <a:lnTo>
                        <a:pt x="315" y="667"/>
                      </a:lnTo>
                      <a:lnTo>
                        <a:pt x="315" y="667"/>
                      </a:lnTo>
                      <a:lnTo>
                        <a:pt x="317" y="669"/>
                      </a:lnTo>
                      <a:lnTo>
                        <a:pt x="317" y="670"/>
                      </a:lnTo>
                      <a:lnTo>
                        <a:pt x="319" y="670"/>
                      </a:lnTo>
                      <a:lnTo>
                        <a:pt x="321" y="672"/>
                      </a:lnTo>
                      <a:lnTo>
                        <a:pt x="323" y="674"/>
                      </a:lnTo>
                      <a:lnTo>
                        <a:pt x="323" y="676"/>
                      </a:lnTo>
                      <a:lnTo>
                        <a:pt x="321" y="678"/>
                      </a:lnTo>
                      <a:lnTo>
                        <a:pt x="321" y="678"/>
                      </a:lnTo>
                      <a:lnTo>
                        <a:pt x="323" y="680"/>
                      </a:lnTo>
                      <a:lnTo>
                        <a:pt x="323" y="680"/>
                      </a:lnTo>
                      <a:lnTo>
                        <a:pt x="323" y="682"/>
                      </a:lnTo>
                      <a:lnTo>
                        <a:pt x="321" y="684"/>
                      </a:lnTo>
                      <a:lnTo>
                        <a:pt x="319" y="685"/>
                      </a:lnTo>
                      <a:lnTo>
                        <a:pt x="319" y="684"/>
                      </a:lnTo>
                      <a:lnTo>
                        <a:pt x="319" y="685"/>
                      </a:lnTo>
                      <a:lnTo>
                        <a:pt x="317" y="685"/>
                      </a:lnTo>
                      <a:lnTo>
                        <a:pt x="315" y="684"/>
                      </a:lnTo>
                      <a:lnTo>
                        <a:pt x="315" y="684"/>
                      </a:lnTo>
                      <a:lnTo>
                        <a:pt x="315" y="682"/>
                      </a:lnTo>
                      <a:lnTo>
                        <a:pt x="315" y="682"/>
                      </a:lnTo>
                      <a:lnTo>
                        <a:pt x="315" y="684"/>
                      </a:lnTo>
                      <a:lnTo>
                        <a:pt x="315" y="685"/>
                      </a:lnTo>
                      <a:lnTo>
                        <a:pt x="315" y="685"/>
                      </a:lnTo>
                      <a:lnTo>
                        <a:pt x="313" y="687"/>
                      </a:lnTo>
                      <a:lnTo>
                        <a:pt x="313" y="687"/>
                      </a:lnTo>
                      <a:lnTo>
                        <a:pt x="311" y="685"/>
                      </a:lnTo>
                      <a:lnTo>
                        <a:pt x="311" y="684"/>
                      </a:lnTo>
                      <a:lnTo>
                        <a:pt x="311" y="680"/>
                      </a:lnTo>
                      <a:lnTo>
                        <a:pt x="311" y="678"/>
                      </a:lnTo>
                      <a:lnTo>
                        <a:pt x="309" y="676"/>
                      </a:lnTo>
                      <a:lnTo>
                        <a:pt x="311" y="676"/>
                      </a:lnTo>
                      <a:lnTo>
                        <a:pt x="311" y="674"/>
                      </a:lnTo>
                      <a:lnTo>
                        <a:pt x="311" y="674"/>
                      </a:lnTo>
                      <a:lnTo>
                        <a:pt x="311" y="672"/>
                      </a:lnTo>
                      <a:lnTo>
                        <a:pt x="311" y="670"/>
                      </a:lnTo>
                      <a:lnTo>
                        <a:pt x="311" y="672"/>
                      </a:lnTo>
                      <a:lnTo>
                        <a:pt x="313" y="672"/>
                      </a:lnTo>
                      <a:lnTo>
                        <a:pt x="313" y="672"/>
                      </a:lnTo>
                      <a:lnTo>
                        <a:pt x="313" y="670"/>
                      </a:lnTo>
                      <a:lnTo>
                        <a:pt x="311" y="669"/>
                      </a:lnTo>
                      <a:lnTo>
                        <a:pt x="311" y="669"/>
                      </a:lnTo>
                      <a:lnTo>
                        <a:pt x="311" y="667"/>
                      </a:lnTo>
                      <a:lnTo>
                        <a:pt x="309" y="667"/>
                      </a:lnTo>
                      <a:lnTo>
                        <a:pt x="309" y="669"/>
                      </a:lnTo>
                      <a:lnTo>
                        <a:pt x="308" y="669"/>
                      </a:lnTo>
                      <a:lnTo>
                        <a:pt x="308" y="667"/>
                      </a:lnTo>
                      <a:lnTo>
                        <a:pt x="308" y="665"/>
                      </a:lnTo>
                      <a:lnTo>
                        <a:pt x="308" y="667"/>
                      </a:lnTo>
                      <a:lnTo>
                        <a:pt x="308" y="669"/>
                      </a:lnTo>
                      <a:lnTo>
                        <a:pt x="308" y="669"/>
                      </a:lnTo>
                      <a:lnTo>
                        <a:pt x="308" y="670"/>
                      </a:lnTo>
                      <a:lnTo>
                        <a:pt x="309" y="674"/>
                      </a:lnTo>
                      <a:lnTo>
                        <a:pt x="308" y="674"/>
                      </a:lnTo>
                      <a:lnTo>
                        <a:pt x="308" y="674"/>
                      </a:lnTo>
                      <a:lnTo>
                        <a:pt x="308" y="674"/>
                      </a:lnTo>
                      <a:lnTo>
                        <a:pt x="306" y="674"/>
                      </a:lnTo>
                      <a:lnTo>
                        <a:pt x="306" y="672"/>
                      </a:lnTo>
                      <a:lnTo>
                        <a:pt x="306" y="670"/>
                      </a:lnTo>
                      <a:lnTo>
                        <a:pt x="304" y="669"/>
                      </a:lnTo>
                      <a:lnTo>
                        <a:pt x="304" y="670"/>
                      </a:lnTo>
                      <a:lnTo>
                        <a:pt x="304" y="670"/>
                      </a:lnTo>
                      <a:lnTo>
                        <a:pt x="304" y="672"/>
                      </a:lnTo>
                      <a:lnTo>
                        <a:pt x="306" y="674"/>
                      </a:lnTo>
                      <a:lnTo>
                        <a:pt x="306" y="674"/>
                      </a:lnTo>
                      <a:lnTo>
                        <a:pt x="306" y="674"/>
                      </a:lnTo>
                      <a:lnTo>
                        <a:pt x="304" y="676"/>
                      </a:lnTo>
                      <a:lnTo>
                        <a:pt x="306" y="676"/>
                      </a:lnTo>
                      <a:lnTo>
                        <a:pt x="306" y="676"/>
                      </a:lnTo>
                      <a:lnTo>
                        <a:pt x="308" y="676"/>
                      </a:lnTo>
                      <a:lnTo>
                        <a:pt x="308" y="676"/>
                      </a:lnTo>
                      <a:lnTo>
                        <a:pt x="309" y="676"/>
                      </a:lnTo>
                      <a:lnTo>
                        <a:pt x="308" y="682"/>
                      </a:lnTo>
                      <a:lnTo>
                        <a:pt x="308" y="684"/>
                      </a:lnTo>
                      <a:lnTo>
                        <a:pt x="311" y="687"/>
                      </a:lnTo>
                      <a:lnTo>
                        <a:pt x="311" y="689"/>
                      </a:lnTo>
                      <a:lnTo>
                        <a:pt x="311" y="691"/>
                      </a:lnTo>
                      <a:lnTo>
                        <a:pt x="311" y="691"/>
                      </a:lnTo>
                      <a:lnTo>
                        <a:pt x="311" y="691"/>
                      </a:lnTo>
                      <a:lnTo>
                        <a:pt x="309" y="691"/>
                      </a:lnTo>
                      <a:lnTo>
                        <a:pt x="309" y="691"/>
                      </a:lnTo>
                      <a:lnTo>
                        <a:pt x="308" y="689"/>
                      </a:lnTo>
                      <a:lnTo>
                        <a:pt x="308" y="691"/>
                      </a:lnTo>
                      <a:lnTo>
                        <a:pt x="308" y="691"/>
                      </a:lnTo>
                      <a:lnTo>
                        <a:pt x="308" y="691"/>
                      </a:lnTo>
                      <a:lnTo>
                        <a:pt x="306" y="691"/>
                      </a:lnTo>
                      <a:lnTo>
                        <a:pt x="304" y="689"/>
                      </a:lnTo>
                      <a:lnTo>
                        <a:pt x="304" y="689"/>
                      </a:lnTo>
                      <a:lnTo>
                        <a:pt x="302" y="691"/>
                      </a:lnTo>
                      <a:lnTo>
                        <a:pt x="300" y="689"/>
                      </a:lnTo>
                      <a:lnTo>
                        <a:pt x="300" y="687"/>
                      </a:lnTo>
                      <a:lnTo>
                        <a:pt x="300" y="687"/>
                      </a:lnTo>
                      <a:lnTo>
                        <a:pt x="300" y="685"/>
                      </a:lnTo>
                      <a:lnTo>
                        <a:pt x="298" y="685"/>
                      </a:lnTo>
                      <a:lnTo>
                        <a:pt x="298" y="684"/>
                      </a:lnTo>
                      <a:lnTo>
                        <a:pt x="298" y="682"/>
                      </a:lnTo>
                      <a:lnTo>
                        <a:pt x="296" y="680"/>
                      </a:lnTo>
                      <a:lnTo>
                        <a:pt x="296" y="678"/>
                      </a:lnTo>
                      <a:lnTo>
                        <a:pt x="298" y="676"/>
                      </a:lnTo>
                      <a:lnTo>
                        <a:pt x="298" y="676"/>
                      </a:lnTo>
                      <a:lnTo>
                        <a:pt x="298" y="674"/>
                      </a:lnTo>
                      <a:lnTo>
                        <a:pt x="298" y="674"/>
                      </a:lnTo>
                      <a:lnTo>
                        <a:pt x="298" y="672"/>
                      </a:lnTo>
                      <a:lnTo>
                        <a:pt x="296" y="670"/>
                      </a:lnTo>
                      <a:lnTo>
                        <a:pt x="294" y="669"/>
                      </a:lnTo>
                      <a:lnTo>
                        <a:pt x="294" y="665"/>
                      </a:lnTo>
                      <a:lnTo>
                        <a:pt x="292" y="663"/>
                      </a:lnTo>
                      <a:lnTo>
                        <a:pt x="294" y="661"/>
                      </a:lnTo>
                      <a:lnTo>
                        <a:pt x="294" y="661"/>
                      </a:lnTo>
                      <a:lnTo>
                        <a:pt x="294" y="659"/>
                      </a:lnTo>
                      <a:lnTo>
                        <a:pt x="294" y="659"/>
                      </a:lnTo>
                      <a:lnTo>
                        <a:pt x="294" y="659"/>
                      </a:lnTo>
                      <a:lnTo>
                        <a:pt x="292" y="659"/>
                      </a:lnTo>
                      <a:lnTo>
                        <a:pt x="292" y="659"/>
                      </a:lnTo>
                      <a:lnTo>
                        <a:pt x="292" y="659"/>
                      </a:lnTo>
                      <a:lnTo>
                        <a:pt x="292" y="657"/>
                      </a:lnTo>
                      <a:lnTo>
                        <a:pt x="291" y="657"/>
                      </a:lnTo>
                      <a:lnTo>
                        <a:pt x="291" y="659"/>
                      </a:lnTo>
                      <a:lnTo>
                        <a:pt x="291" y="657"/>
                      </a:lnTo>
                      <a:lnTo>
                        <a:pt x="289" y="657"/>
                      </a:lnTo>
                      <a:lnTo>
                        <a:pt x="291" y="659"/>
                      </a:lnTo>
                      <a:lnTo>
                        <a:pt x="291" y="661"/>
                      </a:lnTo>
                      <a:lnTo>
                        <a:pt x="291" y="661"/>
                      </a:lnTo>
                      <a:lnTo>
                        <a:pt x="292" y="663"/>
                      </a:lnTo>
                      <a:lnTo>
                        <a:pt x="292" y="663"/>
                      </a:lnTo>
                      <a:lnTo>
                        <a:pt x="292" y="667"/>
                      </a:lnTo>
                      <a:lnTo>
                        <a:pt x="292" y="669"/>
                      </a:lnTo>
                      <a:lnTo>
                        <a:pt x="294" y="670"/>
                      </a:lnTo>
                      <a:lnTo>
                        <a:pt x="294" y="670"/>
                      </a:lnTo>
                      <a:lnTo>
                        <a:pt x="294" y="670"/>
                      </a:lnTo>
                      <a:lnTo>
                        <a:pt x="296" y="672"/>
                      </a:lnTo>
                      <a:lnTo>
                        <a:pt x="298" y="674"/>
                      </a:lnTo>
                      <a:lnTo>
                        <a:pt x="296" y="676"/>
                      </a:lnTo>
                      <a:lnTo>
                        <a:pt x="296" y="676"/>
                      </a:lnTo>
                      <a:lnTo>
                        <a:pt x="294" y="678"/>
                      </a:lnTo>
                      <a:lnTo>
                        <a:pt x="296" y="685"/>
                      </a:lnTo>
                      <a:lnTo>
                        <a:pt x="298" y="687"/>
                      </a:lnTo>
                      <a:lnTo>
                        <a:pt x="298" y="687"/>
                      </a:lnTo>
                      <a:lnTo>
                        <a:pt x="298" y="689"/>
                      </a:lnTo>
                      <a:lnTo>
                        <a:pt x="300" y="691"/>
                      </a:lnTo>
                      <a:lnTo>
                        <a:pt x="300" y="691"/>
                      </a:lnTo>
                      <a:lnTo>
                        <a:pt x="298" y="693"/>
                      </a:lnTo>
                      <a:lnTo>
                        <a:pt x="296" y="693"/>
                      </a:lnTo>
                      <a:lnTo>
                        <a:pt x="294" y="693"/>
                      </a:lnTo>
                      <a:lnTo>
                        <a:pt x="291" y="693"/>
                      </a:lnTo>
                      <a:lnTo>
                        <a:pt x="289" y="693"/>
                      </a:lnTo>
                      <a:lnTo>
                        <a:pt x="289" y="691"/>
                      </a:lnTo>
                      <a:lnTo>
                        <a:pt x="291" y="687"/>
                      </a:lnTo>
                      <a:lnTo>
                        <a:pt x="291" y="687"/>
                      </a:lnTo>
                      <a:lnTo>
                        <a:pt x="291" y="685"/>
                      </a:lnTo>
                      <a:lnTo>
                        <a:pt x="289" y="685"/>
                      </a:lnTo>
                      <a:lnTo>
                        <a:pt x="289" y="685"/>
                      </a:lnTo>
                      <a:lnTo>
                        <a:pt x="289" y="682"/>
                      </a:lnTo>
                      <a:lnTo>
                        <a:pt x="289" y="682"/>
                      </a:lnTo>
                      <a:lnTo>
                        <a:pt x="291" y="678"/>
                      </a:lnTo>
                      <a:lnTo>
                        <a:pt x="291" y="674"/>
                      </a:lnTo>
                      <a:lnTo>
                        <a:pt x="291" y="676"/>
                      </a:lnTo>
                      <a:lnTo>
                        <a:pt x="289" y="680"/>
                      </a:lnTo>
                      <a:lnTo>
                        <a:pt x="289" y="682"/>
                      </a:lnTo>
                      <a:lnTo>
                        <a:pt x="289" y="685"/>
                      </a:lnTo>
                      <a:lnTo>
                        <a:pt x="289" y="685"/>
                      </a:lnTo>
                      <a:lnTo>
                        <a:pt x="289" y="687"/>
                      </a:lnTo>
                      <a:lnTo>
                        <a:pt x="287" y="685"/>
                      </a:lnTo>
                      <a:lnTo>
                        <a:pt x="287" y="685"/>
                      </a:lnTo>
                      <a:lnTo>
                        <a:pt x="287" y="680"/>
                      </a:lnTo>
                      <a:lnTo>
                        <a:pt x="287" y="680"/>
                      </a:lnTo>
                      <a:lnTo>
                        <a:pt x="287" y="680"/>
                      </a:lnTo>
                      <a:lnTo>
                        <a:pt x="285" y="682"/>
                      </a:lnTo>
                      <a:lnTo>
                        <a:pt x="285" y="682"/>
                      </a:lnTo>
                      <a:lnTo>
                        <a:pt x="285" y="682"/>
                      </a:lnTo>
                      <a:lnTo>
                        <a:pt x="285" y="685"/>
                      </a:lnTo>
                      <a:lnTo>
                        <a:pt x="287" y="687"/>
                      </a:lnTo>
                      <a:lnTo>
                        <a:pt x="287" y="689"/>
                      </a:lnTo>
                      <a:lnTo>
                        <a:pt x="287" y="689"/>
                      </a:lnTo>
                      <a:lnTo>
                        <a:pt x="289" y="693"/>
                      </a:lnTo>
                      <a:lnTo>
                        <a:pt x="289" y="693"/>
                      </a:lnTo>
                      <a:lnTo>
                        <a:pt x="287" y="693"/>
                      </a:lnTo>
                      <a:lnTo>
                        <a:pt x="287" y="693"/>
                      </a:lnTo>
                      <a:lnTo>
                        <a:pt x="285" y="693"/>
                      </a:lnTo>
                      <a:lnTo>
                        <a:pt x="283" y="695"/>
                      </a:lnTo>
                      <a:lnTo>
                        <a:pt x="281" y="693"/>
                      </a:lnTo>
                      <a:lnTo>
                        <a:pt x="281" y="691"/>
                      </a:lnTo>
                      <a:lnTo>
                        <a:pt x="281" y="689"/>
                      </a:lnTo>
                      <a:lnTo>
                        <a:pt x="281" y="685"/>
                      </a:lnTo>
                      <a:lnTo>
                        <a:pt x="281" y="684"/>
                      </a:lnTo>
                      <a:lnTo>
                        <a:pt x="279" y="682"/>
                      </a:lnTo>
                      <a:lnTo>
                        <a:pt x="277" y="682"/>
                      </a:lnTo>
                      <a:lnTo>
                        <a:pt x="279" y="684"/>
                      </a:lnTo>
                      <a:lnTo>
                        <a:pt x="281" y="685"/>
                      </a:lnTo>
                      <a:lnTo>
                        <a:pt x="279" y="689"/>
                      </a:lnTo>
                      <a:lnTo>
                        <a:pt x="279" y="691"/>
                      </a:lnTo>
                      <a:lnTo>
                        <a:pt x="279" y="693"/>
                      </a:lnTo>
                      <a:lnTo>
                        <a:pt x="276" y="695"/>
                      </a:lnTo>
                      <a:lnTo>
                        <a:pt x="272" y="695"/>
                      </a:lnTo>
                      <a:lnTo>
                        <a:pt x="270" y="693"/>
                      </a:lnTo>
                      <a:lnTo>
                        <a:pt x="268" y="693"/>
                      </a:lnTo>
                      <a:lnTo>
                        <a:pt x="268" y="693"/>
                      </a:lnTo>
                      <a:lnTo>
                        <a:pt x="268" y="695"/>
                      </a:lnTo>
                      <a:lnTo>
                        <a:pt x="266" y="695"/>
                      </a:lnTo>
                      <a:lnTo>
                        <a:pt x="264" y="695"/>
                      </a:lnTo>
                      <a:lnTo>
                        <a:pt x="264" y="695"/>
                      </a:lnTo>
                      <a:lnTo>
                        <a:pt x="262" y="697"/>
                      </a:lnTo>
                      <a:lnTo>
                        <a:pt x="259" y="697"/>
                      </a:lnTo>
                      <a:lnTo>
                        <a:pt x="257" y="697"/>
                      </a:lnTo>
                      <a:lnTo>
                        <a:pt x="257" y="695"/>
                      </a:lnTo>
                      <a:lnTo>
                        <a:pt x="257" y="691"/>
                      </a:lnTo>
                      <a:lnTo>
                        <a:pt x="262" y="687"/>
                      </a:lnTo>
                      <a:lnTo>
                        <a:pt x="261" y="687"/>
                      </a:lnTo>
                      <a:lnTo>
                        <a:pt x="261" y="687"/>
                      </a:lnTo>
                      <a:lnTo>
                        <a:pt x="259" y="687"/>
                      </a:lnTo>
                      <a:lnTo>
                        <a:pt x="257" y="689"/>
                      </a:lnTo>
                      <a:lnTo>
                        <a:pt x="257" y="685"/>
                      </a:lnTo>
                      <a:lnTo>
                        <a:pt x="255" y="682"/>
                      </a:lnTo>
                      <a:lnTo>
                        <a:pt x="255" y="682"/>
                      </a:lnTo>
                      <a:lnTo>
                        <a:pt x="255" y="685"/>
                      </a:lnTo>
                      <a:lnTo>
                        <a:pt x="255" y="687"/>
                      </a:lnTo>
                      <a:lnTo>
                        <a:pt x="257" y="689"/>
                      </a:lnTo>
                      <a:lnTo>
                        <a:pt x="255" y="687"/>
                      </a:lnTo>
                      <a:lnTo>
                        <a:pt x="255" y="687"/>
                      </a:lnTo>
                      <a:lnTo>
                        <a:pt x="253" y="687"/>
                      </a:lnTo>
                      <a:lnTo>
                        <a:pt x="253" y="685"/>
                      </a:lnTo>
                      <a:lnTo>
                        <a:pt x="253" y="687"/>
                      </a:lnTo>
                      <a:lnTo>
                        <a:pt x="255" y="689"/>
                      </a:lnTo>
                      <a:lnTo>
                        <a:pt x="255" y="691"/>
                      </a:lnTo>
                      <a:lnTo>
                        <a:pt x="255" y="691"/>
                      </a:lnTo>
                      <a:lnTo>
                        <a:pt x="255" y="693"/>
                      </a:lnTo>
                      <a:lnTo>
                        <a:pt x="253" y="695"/>
                      </a:lnTo>
                      <a:lnTo>
                        <a:pt x="253" y="695"/>
                      </a:lnTo>
                      <a:lnTo>
                        <a:pt x="253" y="695"/>
                      </a:lnTo>
                      <a:lnTo>
                        <a:pt x="253" y="697"/>
                      </a:lnTo>
                      <a:lnTo>
                        <a:pt x="253" y="697"/>
                      </a:lnTo>
                      <a:lnTo>
                        <a:pt x="253" y="697"/>
                      </a:lnTo>
                      <a:lnTo>
                        <a:pt x="255" y="697"/>
                      </a:lnTo>
                      <a:lnTo>
                        <a:pt x="253" y="697"/>
                      </a:lnTo>
                      <a:lnTo>
                        <a:pt x="251" y="699"/>
                      </a:lnTo>
                      <a:lnTo>
                        <a:pt x="249" y="699"/>
                      </a:lnTo>
                      <a:lnTo>
                        <a:pt x="247" y="697"/>
                      </a:lnTo>
                      <a:lnTo>
                        <a:pt x="246" y="699"/>
                      </a:lnTo>
                      <a:lnTo>
                        <a:pt x="246" y="699"/>
                      </a:lnTo>
                      <a:lnTo>
                        <a:pt x="244" y="697"/>
                      </a:lnTo>
                      <a:lnTo>
                        <a:pt x="244" y="697"/>
                      </a:lnTo>
                      <a:lnTo>
                        <a:pt x="244" y="695"/>
                      </a:lnTo>
                      <a:lnTo>
                        <a:pt x="244" y="693"/>
                      </a:lnTo>
                      <a:lnTo>
                        <a:pt x="246" y="691"/>
                      </a:lnTo>
                      <a:lnTo>
                        <a:pt x="246" y="691"/>
                      </a:lnTo>
                      <a:lnTo>
                        <a:pt x="246" y="691"/>
                      </a:lnTo>
                      <a:lnTo>
                        <a:pt x="244" y="691"/>
                      </a:lnTo>
                      <a:lnTo>
                        <a:pt x="244" y="691"/>
                      </a:lnTo>
                      <a:lnTo>
                        <a:pt x="244" y="691"/>
                      </a:lnTo>
                      <a:lnTo>
                        <a:pt x="244" y="689"/>
                      </a:lnTo>
                      <a:lnTo>
                        <a:pt x="244" y="689"/>
                      </a:lnTo>
                      <a:lnTo>
                        <a:pt x="242" y="687"/>
                      </a:lnTo>
                      <a:lnTo>
                        <a:pt x="242" y="687"/>
                      </a:lnTo>
                      <a:lnTo>
                        <a:pt x="242" y="689"/>
                      </a:lnTo>
                      <a:lnTo>
                        <a:pt x="242" y="691"/>
                      </a:lnTo>
                      <a:lnTo>
                        <a:pt x="242" y="691"/>
                      </a:lnTo>
                      <a:lnTo>
                        <a:pt x="242" y="693"/>
                      </a:lnTo>
                      <a:lnTo>
                        <a:pt x="242" y="693"/>
                      </a:lnTo>
                      <a:lnTo>
                        <a:pt x="242" y="695"/>
                      </a:lnTo>
                      <a:lnTo>
                        <a:pt x="244" y="695"/>
                      </a:lnTo>
                      <a:lnTo>
                        <a:pt x="242" y="697"/>
                      </a:lnTo>
                      <a:lnTo>
                        <a:pt x="242" y="697"/>
                      </a:lnTo>
                      <a:lnTo>
                        <a:pt x="242" y="697"/>
                      </a:lnTo>
                      <a:lnTo>
                        <a:pt x="240" y="695"/>
                      </a:lnTo>
                      <a:lnTo>
                        <a:pt x="238" y="695"/>
                      </a:lnTo>
                      <a:lnTo>
                        <a:pt x="238" y="695"/>
                      </a:lnTo>
                      <a:lnTo>
                        <a:pt x="238" y="693"/>
                      </a:lnTo>
                      <a:lnTo>
                        <a:pt x="238" y="693"/>
                      </a:lnTo>
                      <a:lnTo>
                        <a:pt x="238" y="693"/>
                      </a:lnTo>
                      <a:lnTo>
                        <a:pt x="238" y="691"/>
                      </a:lnTo>
                      <a:lnTo>
                        <a:pt x="238" y="691"/>
                      </a:lnTo>
                      <a:lnTo>
                        <a:pt x="238" y="689"/>
                      </a:lnTo>
                      <a:lnTo>
                        <a:pt x="238" y="687"/>
                      </a:lnTo>
                      <a:lnTo>
                        <a:pt x="236" y="687"/>
                      </a:lnTo>
                      <a:lnTo>
                        <a:pt x="236" y="691"/>
                      </a:lnTo>
                      <a:lnTo>
                        <a:pt x="236" y="691"/>
                      </a:lnTo>
                      <a:lnTo>
                        <a:pt x="234" y="689"/>
                      </a:lnTo>
                      <a:lnTo>
                        <a:pt x="236" y="691"/>
                      </a:lnTo>
                      <a:lnTo>
                        <a:pt x="236" y="693"/>
                      </a:lnTo>
                      <a:lnTo>
                        <a:pt x="236" y="693"/>
                      </a:lnTo>
                      <a:lnTo>
                        <a:pt x="234" y="693"/>
                      </a:lnTo>
                      <a:lnTo>
                        <a:pt x="232" y="693"/>
                      </a:lnTo>
                      <a:lnTo>
                        <a:pt x="232" y="693"/>
                      </a:lnTo>
                      <a:lnTo>
                        <a:pt x="232" y="691"/>
                      </a:lnTo>
                      <a:lnTo>
                        <a:pt x="231" y="691"/>
                      </a:lnTo>
                      <a:lnTo>
                        <a:pt x="229" y="691"/>
                      </a:lnTo>
                      <a:lnTo>
                        <a:pt x="229" y="689"/>
                      </a:lnTo>
                      <a:lnTo>
                        <a:pt x="229" y="687"/>
                      </a:lnTo>
                      <a:lnTo>
                        <a:pt x="227" y="687"/>
                      </a:lnTo>
                      <a:lnTo>
                        <a:pt x="227" y="687"/>
                      </a:lnTo>
                      <a:lnTo>
                        <a:pt x="227" y="687"/>
                      </a:lnTo>
                      <a:lnTo>
                        <a:pt x="225" y="687"/>
                      </a:lnTo>
                      <a:lnTo>
                        <a:pt x="223" y="685"/>
                      </a:lnTo>
                      <a:lnTo>
                        <a:pt x="221" y="684"/>
                      </a:lnTo>
                      <a:lnTo>
                        <a:pt x="223" y="685"/>
                      </a:lnTo>
                      <a:lnTo>
                        <a:pt x="223" y="684"/>
                      </a:lnTo>
                      <a:lnTo>
                        <a:pt x="223" y="684"/>
                      </a:lnTo>
                      <a:lnTo>
                        <a:pt x="221" y="684"/>
                      </a:lnTo>
                      <a:lnTo>
                        <a:pt x="221" y="684"/>
                      </a:lnTo>
                      <a:lnTo>
                        <a:pt x="217" y="682"/>
                      </a:lnTo>
                      <a:lnTo>
                        <a:pt x="215" y="678"/>
                      </a:lnTo>
                      <a:lnTo>
                        <a:pt x="215" y="678"/>
                      </a:lnTo>
                      <a:lnTo>
                        <a:pt x="210" y="672"/>
                      </a:lnTo>
                      <a:lnTo>
                        <a:pt x="208" y="669"/>
                      </a:lnTo>
                      <a:lnTo>
                        <a:pt x="206" y="667"/>
                      </a:lnTo>
                      <a:lnTo>
                        <a:pt x="206" y="667"/>
                      </a:lnTo>
                      <a:lnTo>
                        <a:pt x="208" y="667"/>
                      </a:lnTo>
                      <a:lnTo>
                        <a:pt x="208" y="665"/>
                      </a:lnTo>
                      <a:lnTo>
                        <a:pt x="204" y="663"/>
                      </a:lnTo>
                      <a:lnTo>
                        <a:pt x="204" y="663"/>
                      </a:lnTo>
                      <a:lnTo>
                        <a:pt x="202" y="661"/>
                      </a:lnTo>
                      <a:lnTo>
                        <a:pt x="200" y="657"/>
                      </a:lnTo>
                      <a:lnTo>
                        <a:pt x="200" y="657"/>
                      </a:lnTo>
                      <a:lnTo>
                        <a:pt x="202" y="659"/>
                      </a:lnTo>
                      <a:lnTo>
                        <a:pt x="202" y="657"/>
                      </a:lnTo>
                      <a:lnTo>
                        <a:pt x="200" y="654"/>
                      </a:lnTo>
                      <a:lnTo>
                        <a:pt x="199" y="648"/>
                      </a:lnTo>
                      <a:lnTo>
                        <a:pt x="197" y="646"/>
                      </a:lnTo>
                      <a:lnTo>
                        <a:pt x="197" y="644"/>
                      </a:lnTo>
                      <a:lnTo>
                        <a:pt x="197" y="642"/>
                      </a:lnTo>
                      <a:lnTo>
                        <a:pt x="197" y="640"/>
                      </a:lnTo>
                      <a:lnTo>
                        <a:pt x="195" y="640"/>
                      </a:lnTo>
                      <a:lnTo>
                        <a:pt x="195" y="640"/>
                      </a:lnTo>
                      <a:lnTo>
                        <a:pt x="195" y="639"/>
                      </a:lnTo>
                      <a:lnTo>
                        <a:pt x="195" y="639"/>
                      </a:lnTo>
                      <a:lnTo>
                        <a:pt x="195" y="637"/>
                      </a:lnTo>
                      <a:lnTo>
                        <a:pt x="195" y="637"/>
                      </a:lnTo>
                      <a:lnTo>
                        <a:pt x="195" y="635"/>
                      </a:lnTo>
                      <a:lnTo>
                        <a:pt x="197" y="637"/>
                      </a:lnTo>
                      <a:lnTo>
                        <a:pt x="197" y="637"/>
                      </a:lnTo>
                      <a:lnTo>
                        <a:pt x="199" y="637"/>
                      </a:lnTo>
                      <a:lnTo>
                        <a:pt x="200" y="639"/>
                      </a:lnTo>
                      <a:lnTo>
                        <a:pt x="200" y="639"/>
                      </a:lnTo>
                      <a:lnTo>
                        <a:pt x="199" y="635"/>
                      </a:lnTo>
                      <a:lnTo>
                        <a:pt x="200" y="635"/>
                      </a:lnTo>
                      <a:lnTo>
                        <a:pt x="202" y="635"/>
                      </a:lnTo>
                      <a:lnTo>
                        <a:pt x="200" y="635"/>
                      </a:lnTo>
                      <a:lnTo>
                        <a:pt x="200" y="633"/>
                      </a:lnTo>
                      <a:lnTo>
                        <a:pt x="199" y="633"/>
                      </a:lnTo>
                      <a:lnTo>
                        <a:pt x="199" y="633"/>
                      </a:lnTo>
                      <a:lnTo>
                        <a:pt x="199" y="635"/>
                      </a:lnTo>
                      <a:lnTo>
                        <a:pt x="199" y="635"/>
                      </a:lnTo>
                      <a:lnTo>
                        <a:pt x="197" y="635"/>
                      </a:lnTo>
                      <a:lnTo>
                        <a:pt x="197" y="635"/>
                      </a:lnTo>
                      <a:lnTo>
                        <a:pt x="197" y="635"/>
                      </a:lnTo>
                      <a:lnTo>
                        <a:pt x="195" y="635"/>
                      </a:lnTo>
                      <a:lnTo>
                        <a:pt x="193" y="635"/>
                      </a:lnTo>
                      <a:lnTo>
                        <a:pt x="193" y="635"/>
                      </a:lnTo>
                      <a:lnTo>
                        <a:pt x="193" y="631"/>
                      </a:lnTo>
                      <a:lnTo>
                        <a:pt x="193" y="627"/>
                      </a:lnTo>
                      <a:lnTo>
                        <a:pt x="191" y="622"/>
                      </a:lnTo>
                      <a:lnTo>
                        <a:pt x="191" y="620"/>
                      </a:lnTo>
                      <a:lnTo>
                        <a:pt x="193" y="620"/>
                      </a:lnTo>
                      <a:lnTo>
                        <a:pt x="197" y="620"/>
                      </a:lnTo>
                      <a:lnTo>
                        <a:pt x="199" y="620"/>
                      </a:lnTo>
                      <a:lnTo>
                        <a:pt x="199" y="620"/>
                      </a:lnTo>
                      <a:lnTo>
                        <a:pt x="200" y="622"/>
                      </a:lnTo>
                      <a:lnTo>
                        <a:pt x="200" y="622"/>
                      </a:lnTo>
                      <a:lnTo>
                        <a:pt x="200" y="620"/>
                      </a:lnTo>
                      <a:lnTo>
                        <a:pt x="202" y="620"/>
                      </a:lnTo>
                      <a:lnTo>
                        <a:pt x="204" y="618"/>
                      </a:lnTo>
                      <a:lnTo>
                        <a:pt x="206" y="618"/>
                      </a:lnTo>
                      <a:lnTo>
                        <a:pt x="206" y="618"/>
                      </a:lnTo>
                      <a:lnTo>
                        <a:pt x="208" y="618"/>
                      </a:lnTo>
                      <a:lnTo>
                        <a:pt x="208" y="618"/>
                      </a:lnTo>
                      <a:lnTo>
                        <a:pt x="208" y="618"/>
                      </a:lnTo>
                      <a:lnTo>
                        <a:pt x="206" y="616"/>
                      </a:lnTo>
                      <a:lnTo>
                        <a:pt x="204" y="614"/>
                      </a:lnTo>
                      <a:lnTo>
                        <a:pt x="204" y="614"/>
                      </a:lnTo>
                      <a:lnTo>
                        <a:pt x="204" y="612"/>
                      </a:lnTo>
                      <a:lnTo>
                        <a:pt x="206" y="610"/>
                      </a:lnTo>
                      <a:lnTo>
                        <a:pt x="206" y="610"/>
                      </a:lnTo>
                      <a:lnTo>
                        <a:pt x="208" y="610"/>
                      </a:lnTo>
                      <a:lnTo>
                        <a:pt x="210" y="610"/>
                      </a:lnTo>
                      <a:lnTo>
                        <a:pt x="210" y="610"/>
                      </a:lnTo>
                      <a:lnTo>
                        <a:pt x="212" y="608"/>
                      </a:lnTo>
                      <a:lnTo>
                        <a:pt x="212" y="607"/>
                      </a:lnTo>
                      <a:lnTo>
                        <a:pt x="212" y="608"/>
                      </a:lnTo>
                      <a:lnTo>
                        <a:pt x="210" y="608"/>
                      </a:lnTo>
                      <a:lnTo>
                        <a:pt x="210" y="608"/>
                      </a:lnTo>
                      <a:lnTo>
                        <a:pt x="208" y="608"/>
                      </a:lnTo>
                      <a:lnTo>
                        <a:pt x="208" y="608"/>
                      </a:lnTo>
                      <a:lnTo>
                        <a:pt x="208" y="608"/>
                      </a:lnTo>
                      <a:lnTo>
                        <a:pt x="206" y="610"/>
                      </a:lnTo>
                      <a:lnTo>
                        <a:pt x="206" y="608"/>
                      </a:lnTo>
                      <a:lnTo>
                        <a:pt x="204" y="610"/>
                      </a:lnTo>
                      <a:lnTo>
                        <a:pt x="202" y="612"/>
                      </a:lnTo>
                      <a:lnTo>
                        <a:pt x="202" y="614"/>
                      </a:lnTo>
                      <a:lnTo>
                        <a:pt x="202" y="616"/>
                      </a:lnTo>
                      <a:lnTo>
                        <a:pt x="200" y="616"/>
                      </a:lnTo>
                      <a:lnTo>
                        <a:pt x="200" y="616"/>
                      </a:lnTo>
                      <a:lnTo>
                        <a:pt x="199" y="616"/>
                      </a:lnTo>
                      <a:lnTo>
                        <a:pt x="199" y="616"/>
                      </a:lnTo>
                      <a:lnTo>
                        <a:pt x="199" y="614"/>
                      </a:lnTo>
                      <a:lnTo>
                        <a:pt x="197" y="614"/>
                      </a:lnTo>
                      <a:lnTo>
                        <a:pt x="197" y="614"/>
                      </a:lnTo>
                      <a:lnTo>
                        <a:pt x="197" y="614"/>
                      </a:lnTo>
                      <a:lnTo>
                        <a:pt x="197" y="616"/>
                      </a:lnTo>
                      <a:lnTo>
                        <a:pt x="197" y="618"/>
                      </a:lnTo>
                      <a:lnTo>
                        <a:pt x="197" y="618"/>
                      </a:lnTo>
                      <a:lnTo>
                        <a:pt x="193" y="618"/>
                      </a:lnTo>
                      <a:lnTo>
                        <a:pt x="185" y="614"/>
                      </a:lnTo>
                      <a:lnTo>
                        <a:pt x="185" y="614"/>
                      </a:lnTo>
                      <a:lnTo>
                        <a:pt x="185" y="614"/>
                      </a:lnTo>
                      <a:lnTo>
                        <a:pt x="185" y="612"/>
                      </a:lnTo>
                      <a:lnTo>
                        <a:pt x="182" y="610"/>
                      </a:lnTo>
                      <a:lnTo>
                        <a:pt x="182" y="610"/>
                      </a:lnTo>
                      <a:lnTo>
                        <a:pt x="180" y="608"/>
                      </a:lnTo>
                      <a:lnTo>
                        <a:pt x="180" y="607"/>
                      </a:lnTo>
                      <a:lnTo>
                        <a:pt x="180" y="607"/>
                      </a:lnTo>
                      <a:lnTo>
                        <a:pt x="182" y="607"/>
                      </a:lnTo>
                      <a:lnTo>
                        <a:pt x="182" y="605"/>
                      </a:lnTo>
                      <a:lnTo>
                        <a:pt x="182" y="605"/>
                      </a:lnTo>
                      <a:lnTo>
                        <a:pt x="184" y="605"/>
                      </a:lnTo>
                      <a:lnTo>
                        <a:pt x="189" y="605"/>
                      </a:lnTo>
                      <a:lnTo>
                        <a:pt x="193" y="605"/>
                      </a:lnTo>
                      <a:lnTo>
                        <a:pt x="195" y="607"/>
                      </a:lnTo>
                      <a:lnTo>
                        <a:pt x="195" y="607"/>
                      </a:lnTo>
                      <a:lnTo>
                        <a:pt x="195" y="605"/>
                      </a:lnTo>
                      <a:lnTo>
                        <a:pt x="197" y="601"/>
                      </a:lnTo>
                      <a:lnTo>
                        <a:pt x="199" y="601"/>
                      </a:lnTo>
                      <a:lnTo>
                        <a:pt x="199" y="601"/>
                      </a:lnTo>
                      <a:lnTo>
                        <a:pt x="200" y="601"/>
                      </a:lnTo>
                      <a:lnTo>
                        <a:pt x="200" y="601"/>
                      </a:lnTo>
                      <a:lnTo>
                        <a:pt x="200" y="603"/>
                      </a:lnTo>
                      <a:lnTo>
                        <a:pt x="202" y="605"/>
                      </a:lnTo>
                      <a:lnTo>
                        <a:pt x="202" y="605"/>
                      </a:lnTo>
                      <a:lnTo>
                        <a:pt x="202" y="605"/>
                      </a:lnTo>
                      <a:lnTo>
                        <a:pt x="202" y="605"/>
                      </a:lnTo>
                      <a:lnTo>
                        <a:pt x="202" y="603"/>
                      </a:lnTo>
                      <a:lnTo>
                        <a:pt x="202" y="601"/>
                      </a:lnTo>
                      <a:lnTo>
                        <a:pt x="200" y="601"/>
                      </a:lnTo>
                      <a:lnTo>
                        <a:pt x="200" y="599"/>
                      </a:lnTo>
                      <a:lnTo>
                        <a:pt x="199" y="599"/>
                      </a:lnTo>
                      <a:lnTo>
                        <a:pt x="197" y="599"/>
                      </a:lnTo>
                      <a:lnTo>
                        <a:pt x="197" y="599"/>
                      </a:lnTo>
                      <a:lnTo>
                        <a:pt x="195" y="601"/>
                      </a:lnTo>
                      <a:lnTo>
                        <a:pt x="195" y="603"/>
                      </a:lnTo>
                      <a:lnTo>
                        <a:pt x="193" y="603"/>
                      </a:lnTo>
                      <a:lnTo>
                        <a:pt x="193" y="603"/>
                      </a:lnTo>
                      <a:lnTo>
                        <a:pt x="191" y="603"/>
                      </a:lnTo>
                      <a:lnTo>
                        <a:pt x="189" y="603"/>
                      </a:lnTo>
                      <a:lnTo>
                        <a:pt x="189" y="601"/>
                      </a:lnTo>
                      <a:lnTo>
                        <a:pt x="189" y="601"/>
                      </a:lnTo>
                      <a:lnTo>
                        <a:pt x="191" y="597"/>
                      </a:lnTo>
                      <a:lnTo>
                        <a:pt x="191" y="595"/>
                      </a:lnTo>
                      <a:lnTo>
                        <a:pt x="191" y="593"/>
                      </a:lnTo>
                      <a:lnTo>
                        <a:pt x="191" y="593"/>
                      </a:lnTo>
                      <a:lnTo>
                        <a:pt x="189" y="599"/>
                      </a:lnTo>
                      <a:lnTo>
                        <a:pt x="187" y="601"/>
                      </a:lnTo>
                      <a:lnTo>
                        <a:pt x="187" y="601"/>
                      </a:lnTo>
                      <a:lnTo>
                        <a:pt x="185" y="603"/>
                      </a:lnTo>
                      <a:lnTo>
                        <a:pt x="184" y="603"/>
                      </a:lnTo>
                      <a:lnTo>
                        <a:pt x="184" y="603"/>
                      </a:lnTo>
                      <a:lnTo>
                        <a:pt x="182" y="603"/>
                      </a:lnTo>
                      <a:lnTo>
                        <a:pt x="180" y="605"/>
                      </a:lnTo>
                      <a:lnTo>
                        <a:pt x="180" y="605"/>
                      </a:lnTo>
                      <a:lnTo>
                        <a:pt x="178" y="603"/>
                      </a:lnTo>
                      <a:lnTo>
                        <a:pt x="176" y="601"/>
                      </a:lnTo>
                      <a:lnTo>
                        <a:pt x="174" y="599"/>
                      </a:lnTo>
                      <a:lnTo>
                        <a:pt x="174" y="597"/>
                      </a:lnTo>
                      <a:lnTo>
                        <a:pt x="174" y="597"/>
                      </a:lnTo>
                      <a:lnTo>
                        <a:pt x="172" y="595"/>
                      </a:lnTo>
                      <a:lnTo>
                        <a:pt x="172" y="593"/>
                      </a:lnTo>
                      <a:lnTo>
                        <a:pt x="172" y="592"/>
                      </a:lnTo>
                      <a:lnTo>
                        <a:pt x="172" y="590"/>
                      </a:lnTo>
                      <a:lnTo>
                        <a:pt x="174" y="588"/>
                      </a:lnTo>
                      <a:lnTo>
                        <a:pt x="174" y="588"/>
                      </a:lnTo>
                      <a:lnTo>
                        <a:pt x="176" y="588"/>
                      </a:lnTo>
                      <a:lnTo>
                        <a:pt x="176" y="590"/>
                      </a:lnTo>
                      <a:lnTo>
                        <a:pt x="178" y="590"/>
                      </a:lnTo>
                      <a:lnTo>
                        <a:pt x="178" y="590"/>
                      </a:lnTo>
                      <a:lnTo>
                        <a:pt x="178" y="588"/>
                      </a:lnTo>
                      <a:lnTo>
                        <a:pt x="178" y="588"/>
                      </a:lnTo>
                      <a:lnTo>
                        <a:pt x="180" y="586"/>
                      </a:lnTo>
                      <a:lnTo>
                        <a:pt x="185" y="584"/>
                      </a:lnTo>
                      <a:lnTo>
                        <a:pt x="187" y="580"/>
                      </a:lnTo>
                      <a:lnTo>
                        <a:pt x="185" y="580"/>
                      </a:lnTo>
                      <a:lnTo>
                        <a:pt x="184" y="582"/>
                      </a:lnTo>
                      <a:lnTo>
                        <a:pt x="180" y="584"/>
                      </a:lnTo>
                      <a:lnTo>
                        <a:pt x="176" y="586"/>
                      </a:lnTo>
                      <a:lnTo>
                        <a:pt x="174" y="588"/>
                      </a:lnTo>
                      <a:lnTo>
                        <a:pt x="170" y="592"/>
                      </a:lnTo>
                      <a:lnTo>
                        <a:pt x="170" y="592"/>
                      </a:lnTo>
                      <a:lnTo>
                        <a:pt x="167" y="584"/>
                      </a:lnTo>
                      <a:lnTo>
                        <a:pt x="159" y="573"/>
                      </a:lnTo>
                      <a:lnTo>
                        <a:pt x="157" y="573"/>
                      </a:lnTo>
                      <a:lnTo>
                        <a:pt x="154" y="571"/>
                      </a:lnTo>
                      <a:lnTo>
                        <a:pt x="154" y="569"/>
                      </a:lnTo>
                      <a:lnTo>
                        <a:pt x="152" y="567"/>
                      </a:lnTo>
                      <a:lnTo>
                        <a:pt x="148" y="563"/>
                      </a:lnTo>
                      <a:lnTo>
                        <a:pt x="146" y="562"/>
                      </a:lnTo>
                      <a:lnTo>
                        <a:pt x="140" y="560"/>
                      </a:lnTo>
                      <a:lnTo>
                        <a:pt x="138" y="558"/>
                      </a:lnTo>
                      <a:lnTo>
                        <a:pt x="135" y="554"/>
                      </a:lnTo>
                      <a:lnTo>
                        <a:pt x="131" y="552"/>
                      </a:lnTo>
                      <a:lnTo>
                        <a:pt x="123" y="548"/>
                      </a:lnTo>
                      <a:lnTo>
                        <a:pt x="105" y="545"/>
                      </a:lnTo>
                      <a:lnTo>
                        <a:pt x="86" y="543"/>
                      </a:lnTo>
                      <a:lnTo>
                        <a:pt x="54" y="545"/>
                      </a:lnTo>
                      <a:lnTo>
                        <a:pt x="54" y="545"/>
                      </a:lnTo>
                      <a:lnTo>
                        <a:pt x="52" y="543"/>
                      </a:lnTo>
                      <a:lnTo>
                        <a:pt x="50" y="543"/>
                      </a:lnTo>
                      <a:lnTo>
                        <a:pt x="52" y="541"/>
                      </a:lnTo>
                      <a:lnTo>
                        <a:pt x="52" y="541"/>
                      </a:lnTo>
                      <a:lnTo>
                        <a:pt x="52" y="541"/>
                      </a:lnTo>
                      <a:lnTo>
                        <a:pt x="52" y="543"/>
                      </a:lnTo>
                      <a:lnTo>
                        <a:pt x="54" y="541"/>
                      </a:lnTo>
                      <a:lnTo>
                        <a:pt x="54" y="541"/>
                      </a:lnTo>
                      <a:lnTo>
                        <a:pt x="54" y="543"/>
                      </a:lnTo>
                      <a:lnTo>
                        <a:pt x="58" y="541"/>
                      </a:lnTo>
                      <a:lnTo>
                        <a:pt x="58" y="541"/>
                      </a:lnTo>
                      <a:lnTo>
                        <a:pt x="58" y="541"/>
                      </a:lnTo>
                      <a:lnTo>
                        <a:pt x="58" y="541"/>
                      </a:lnTo>
                      <a:lnTo>
                        <a:pt x="60" y="541"/>
                      </a:lnTo>
                      <a:lnTo>
                        <a:pt x="61" y="541"/>
                      </a:lnTo>
                      <a:lnTo>
                        <a:pt x="61" y="541"/>
                      </a:lnTo>
                      <a:lnTo>
                        <a:pt x="63" y="541"/>
                      </a:lnTo>
                      <a:lnTo>
                        <a:pt x="63" y="539"/>
                      </a:lnTo>
                      <a:lnTo>
                        <a:pt x="63" y="537"/>
                      </a:lnTo>
                      <a:lnTo>
                        <a:pt x="65" y="537"/>
                      </a:lnTo>
                      <a:lnTo>
                        <a:pt x="67" y="537"/>
                      </a:lnTo>
                      <a:lnTo>
                        <a:pt x="69" y="537"/>
                      </a:lnTo>
                      <a:lnTo>
                        <a:pt x="73" y="535"/>
                      </a:lnTo>
                      <a:lnTo>
                        <a:pt x="73" y="535"/>
                      </a:lnTo>
                      <a:lnTo>
                        <a:pt x="75" y="535"/>
                      </a:lnTo>
                      <a:lnTo>
                        <a:pt x="77" y="533"/>
                      </a:lnTo>
                      <a:lnTo>
                        <a:pt x="77" y="533"/>
                      </a:lnTo>
                      <a:lnTo>
                        <a:pt x="78" y="532"/>
                      </a:lnTo>
                      <a:lnTo>
                        <a:pt x="78" y="532"/>
                      </a:lnTo>
                      <a:lnTo>
                        <a:pt x="84" y="530"/>
                      </a:lnTo>
                      <a:lnTo>
                        <a:pt x="84" y="530"/>
                      </a:lnTo>
                      <a:lnTo>
                        <a:pt x="84" y="530"/>
                      </a:lnTo>
                      <a:lnTo>
                        <a:pt x="82" y="530"/>
                      </a:lnTo>
                      <a:lnTo>
                        <a:pt x="82" y="530"/>
                      </a:lnTo>
                      <a:lnTo>
                        <a:pt x="78" y="530"/>
                      </a:lnTo>
                      <a:lnTo>
                        <a:pt x="75" y="530"/>
                      </a:lnTo>
                      <a:lnTo>
                        <a:pt x="71" y="533"/>
                      </a:lnTo>
                      <a:lnTo>
                        <a:pt x="67" y="533"/>
                      </a:lnTo>
                      <a:lnTo>
                        <a:pt x="65" y="533"/>
                      </a:lnTo>
                      <a:lnTo>
                        <a:pt x="61" y="535"/>
                      </a:lnTo>
                      <a:lnTo>
                        <a:pt x="61" y="535"/>
                      </a:lnTo>
                      <a:lnTo>
                        <a:pt x="60" y="535"/>
                      </a:lnTo>
                      <a:lnTo>
                        <a:pt x="60" y="535"/>
                      </a:lnTo>
                      <a:lnTo>
                        <a:pt x="58" y="535"/>
                      </a:lnTo>
                      <a:lnTo>
                        <a:pt x="58" y="535"/>
                      </a:lnTo>
                      <a:lnTo>
                        <a:pt x="58" y="535"/>
                      </a:lnTo>
                      <a:lnTo>
                        <a:pt x="58" y="533"/>
                      </a:lnTo>
                      <a:lnTo>
                        <a:pt x="58" y="533"/>
                      </a:lnTo>
                      <a:lnTo>
                        <a:pt x="58" y="532"/>
                      </a:lnTo>
                      <a:lnTo>
                        <a:pt x="58" y="530"/>
                      </a:lnTo>
                      <a:lnTo>
                        <a:pt x="56" y="532"/>
                      </a:lnTo>
                      <a:lnTo>
                        <a:pt x="56" y="532"/>
                      </a:lnTo>
                      <a:lnTo>
                        <a:pt x="54" y="533"/>
                      </a:lnTo>
                      <a:lnTo>
                        <a:pt x="54" y="533"/>
                      </a:lnTo>
                      <a:lnTo>
                        <a:pt x="52" y="533"/>
                      </a:lnTo>
                      <a:lnTo>
                        <a:pt x="52" y="533"/>
                      </a:lnTo>
                      <a:lnTo>
                        <a:pt x="52" y="535"/>
                      </a:lnTo>
                      <a:lnTo>
                        <a:pt x="52" y="535"/>
                      </a:lnTo>
                      <a:lnTo>
                        <a:pt x="52" y="537"/>
                      </a:lnTo>
                      <a:lnTo>
                        <a:pt x="52" y="537"/>
                      </a:lnTo>
                      <a:lnTo>
                        <a:pt x="52" y="537"/>
                      </a:lnTo>
                      <a:lnTo>
                        <a:pt x="50" y="539"/>
                      </a:lnTo>
                      <a:lnTo>
                        <a:pt x="50" y="541"/>
                      </a:lnTo>
                      <a:lnTo>
                        <a:pt x="50" y="541"/>
                      </a:lnTo>
                      <a:lnTo>
                        <a:pt x="50" y="541"/>
                      </a:lnTo>
                      <a:lnTo>
                        <a:pt x="50" y="543"/>
                      </a:lnTo>
                      <a:lnTo>
                        <a:pt x="50" y="543"/>
                      </a:lnTo>
                      <a:lnTo>
                        <a:pt x="50" y="543"/>
                      </a:lnTo>
                      <a:lnTo>
                        <a:pt x="50" y="543"/>
                      </a:lnTo>
                      <a:lnTo>
                        <a:pt x="50" y="543"/>
                      </a:lnTo>
                      <a:lnTo>
                        <a:pt x="50" y="545"/>
                      </a:lnTo>
                      <a:lnTo>
                        <a:pt x="46" y="547"/>
                      </a:lnTo>
                      <a:lnTo>
                        <a:pt x="39" y="545"/>
                      </a:lnTo>
                      <a:lnTo>
                        <a:pt x="30" y="547"/>
                      </a:lnTo>
                      <a:lnTo>
                        <a:pt x="18" y="547"/>
                      </a:lnTo>
                      <a:lnTo>
                        <a:pt x="1" y="547"/>
                      </a:lnTo>
                      <a:lnTo>
                        <a:pt x="1" y="543"/>
                      </a:lnTo>
                      <a:lnTo>
                        <a:pt x="1" y="539"/>
                      </a:lnTo>
                      <a:lnTo>
                        <a:pt x="3" y="533"/>
                      </a:lnTo>
                      <a:lnTo>
                        <a:pt x="3" y="532"/>
                      </a:lnTo>
                      <a:lnTo>
                        <a:pt x="3" y="530"/>
                      </a:lnTo>
                      <a:lnTo>
                        <a:pt x="3" y="528"/>
                      </a:lnTo>
                      <a:lnTo>
                        <a:pt x="5" y="526"/>
                      </a:lnTo>
                      <a:lnTo>
                        <a:pt x="5" y="526"/>
                      </a:lnTo>
                      <a:lnTo>
                        <a:pt x="7" y="524"/>
                      </a:lnTo>
                      <a:lnTo>
                        <a:pt x="7" y="524"/>
                      </a:lnTo>
                      <a:lnTo>
                        <a:pt x="7" y="520"/>
                      </a:lnTo>
                      <a:lnTo>
                        <a:pt x="7" y="520"/>
                      </a:lnTo>
                      <a:lnTo>
                        <a:pt x="7" y="518"/>
                      </a:lnTo>
                      <a:lnTo>
                        <a:pt x="5" y="518"/>
                      </a:lnTo>
                      <a:lnTo>
                        <a:pt x="5" y="518"/>
                      </a:lnTo>
                      <a:lnTo>
                        <a:pt x="3" y="518"/>
                      </a:lnTo>
                      <a:lnTo>
                        <a:pt x="3" y="518"/>
                      </a:lnTo>
                      <a:lnTo>
                        <a:pt x="3" y="516"/>
                      </a:lnTo>
                      <a:lnTo>
                        <a:pt x="3" y="515"/>
                      </a:lnTo>
                      <a:lnTo>
                        <a:pt x="3" y="511"/>
                      </a:lnTo>
                      <a:lnTo>
                        <a:pt x="3" y="509"/>
                      </a:lnTo>
                      <a:lnTo>
                        <a:pt x="3" y="505"/>
                      </a:lnTo>
                      <a:lnTo>
                        <a:pt x="1" y="503"/>
                      </a:lnTo>
                      <a:lnTo>
                        <a:pt x="5" y="500"/>
                      </a:lnTo>
                      <a:lnTo>
                        <a:pt x="5" y="500"/>
                      </a:lnTo>
                      <a:lnTo>
                        <a:pt x="7" y="500"/>
                      </a:lnTo>
                      <a:lnTo>
                        <a:pt x="7" y="500"/>
                      </a:lnTo>
                      <a:lnTo>
                        <a:pt x="7" y="500"/>
                      </a:lnTo>
                      <a:lnTo>
                        <a:pt x="7" y="498"/>
                      </a:lnTo>
                      <a:lnTo>
                        <a:pt x="5" y="496"/>
                      </a:lnTo>
                      <a:lnTo>
                        <a:pt x="3" y="496"/>
                      </a:lnTo>
                      <a:lnTo>
                        <a:pt x="3" y="494"/>
                      </a:lnTo>
                      <a:lnTo>
                        <a:pt x="3" y="494"/>
                      </a:lnTo>
                      <a:lnTo>
                        <a:pt x="5" y="494"/>
                      </a:lnTo>
                      <a:lnTo>
                        <a:pt x="5" y="492"/>
                      </a:lnTo>
                      <a:lnTo>
                        <a:pt x="5" y="492"/>
                      </a:lnTo>
                      <a:lnTo>
                        <a:pt x="5" y="490"/>
                      </a:lnTo>
                      <a:lnTo>
                        <a:pt x="5" y="490"/>
                      </a:lnTo>
                      <a:lnTo>
                        <a:pt x="5" y="471"/>
                      </a:lnTo>
                      <a:lnTo>
                        <a:pt x="5" y="471"/>
                      </a:lnTo>
                      <a:lnTo>
                        <a:pt x="5" y="471"/>
                      </a:lnTo>
                      <a:lnTo>
                        <a:pt x="5" y="471"/>
                      </a:lnTo>
                      <a:lnTo>
                        <a:pt x="7" y="471"/>
                      </a:lnTo>
                      <a:lnTo>
                        <a:pt x="7" y="471"/>
                      </a:lnTo>
                      <a:lnTo>
                        <a:pt x="7" y="470"/>
                      </a:lnTo>
                      <a:lnTo>
                        <a:pt x="7" y="468"/>
                      </a:lnTo>
                      <a:lnTo>
                        <a:pt x="7" y="464"/>
                      </a:lnTo>
                      <a:lnTo>
                        <a:pt x="5" y="462"/>
                      </a:lnTo>
                      <a:lnTo>
                        <a:pt x="3" y="460"/>
                      </a:lnTo>
                      <a:lnTo>
                        <a:pt x="1" y="456"/>
                      </a:lnTo>
                      <a:lnTo>
                        <a:pt x="3" y="445"/>
                      </a:lnTo>
                      <a:lnTo>
                        <a:pt x="3" y="443"/>
                      </a:lnTo>
                      <a:lnTo>
                        <a:pt x="1" y="439"/>
                      </a:lnTo>
                      <a:lnTo>
                        <a:pt x="0" y="438"/>
                      </a:lnTo>
                      <a:lnTo>
                        <a:pt x="0" y="438"/>
                      </a:lnTo>
                      <a:lnTo>
                        <a:pt x="0" y="436"/>
                      </a:lnTo>
                      <a:lnTo>
                        <a:pt x="0" y="436"/>
                      </a:lnTo>
                      <a:lnTo>
                        <a:pt x="0" y="434"/>
                      </a:lnTo>
                      <a:lnTo>
                        <a:pt x="1" y="430"/>
                      </a:lnTo>
                      <a:lnTo>
                        <a:pt x="1" y="424"/>
                      </a:lnTo>
                      <a:lnTo>
                        <a:pt x="1" y="421"/>
                      </a:lnTo>
                      <a:lnTo>
                        <a:pt x="1" y="419"/>
                      </a:lnTo>
                      <a:lnTo>
                        <a:pt x="3" y="419"/>
                      </a:lnTo>
                      <a:lnTo>
                        <a:pt x="3" y="417"/>
                      </a:lnTo>
                      <a:lnTo>
                        <a:pt x="3" y="415"/>
                      </a:lnTo>
                      <a:lnTo>
                        <a:pt x="3" y="413"/>
                      </a:lnTo>
                      <a:lnTo>
                        <a:pt x="3" y="413"/>
                      </a:lnTo>
                      <a:lnTo>
                        <a:pt x="1" y="409"/>
                      </a:lnTo>
                      <a:lnTo>
                        <a:pt x="1" y="408"/>
                      </a:lnTo>
                      <a:lnTo>
                        <a:pt x="1" y="406"/>
                      </a:lnTo>
                      <a:lnTo>
                        <a:pt x="1" y="402"/>
                      </a:lnTo>
                      <a:lnTo>
                        <a:pt x="1" y="402"/>
                      </a:lnTo>
                      <a:lnTo>
                        <a:pt x="1" y="400"/>
                      </a:lnTo>
                      <a:lnTo>
                        <a:pt x="1" y="398"/>
                      </a:lnTo>
                      <a:lnTo>
                        <a:pt x="1" y="398"/>
                      </a:lnTo>
                      <a:lnTo>
                        <a:pt x="3" y="396"/>
                      </a:lnTo>
                      <a:lnTo>
                        <a:pt x="3" y="396"/>
                      </a:lnTo>
                      <a:lnTo>
                        <a:pt x="5" y="393"/>
                      </a:lnTo>
                      <a:lnTo>
                        <a:pt x="3" y="374"/>
                      </a:lnTo>
                      <a:lnTo>
                        <a:pt x="3" y="372"/>
                      </a:lnTo>
                      <a:lnTo>
                        <a:pt x="3" y="372"/>
                      </a:lnTo>
                      <a:lnTo>
                        <a:pt x="5" y="372"/>
                      </a:lnTo>
                      <a:lnTo>
                        <a:pt x="5" y="372"/>
                      </a:lnTo>
                      <a:lnTo>
                        <a:pt x="5" y="370"/>
                      </a:lnTo>
                      <a:lnTo>
                        <a:pt x="5" y="370"/>
                      </a:lnTo>
                      <a:lnTo>
                        <a:pt x="5" y="368"/>
                      </a:lnTo>
                      <a:lnTo>
                        <a:pt x="5" y="368"/>
                      </a:lnTo>
                      <a:lnTo>
                        <a:pt x="5" y="366"/>
                      </a:lnTo>
                      <a:lnTo>
                        <a:pt x="5" y="364"/>
                      </a:lnTo>
                      <a:lnTo>
                        <a:pt x="5" y="364"/>
                      </a:lnTo>
                      <a:lnTo>
                        <a:pt x="5" y="364"/>
                      </a:lnTo>
                      <a:lnTo>
                        <a:pt x="5" y="364"/>
                      </a:lnTo>
                      <a:lnTo>
                        <a:pt x="5" y="362"/>
                      </a:lnTo>
                      <a:lnTo>
                        <a:pt x="5" y="361"/>
                      </a:lnTo>
                      <a:lnTo>
                        <a:pt x="5" y="361"/>
                      </a:lnTo>
                      <a:lnTo>
                        <a:pt x="7" y="359"/>
                      </a:lnTo>
                      <a:lnTo>
                        <a:pt x="7" y="355"/>
                      </a:lnTo>
                      <a:lnTo>
                        <a:pt x="7" y="353"/>
                      </a:lnTo>
                      <a:lnTo>
                        <a:pt x="13" y="353"/>
                      </a:lnTo>
                      <a:lnTo>
                        <a:pt x="13" y="353"/>
                      </a:lnTo>
                      <a:lnTo>
                        <a:pt x="15" y="351"/>
                      </a:lnTo>
                      <a:lnTo>
                        <a:pt x="16" y="351"/>
                      </a:lnTo>
                      <a:lnTo>
                        <a:pt x="18" y="351"/>
                      </a:lnTo>
                      <a:lnTo>
                        <a:pt x="20" y="351"/>
                      </a:lnTo>
                      <a:lnTo>
                        <a:pt x="20" y="351"/>
                      </a:lnTo>
                      <a:lnTo>
                        <a:pt x="20" y="353"/>
                      </a:lnTo>
                      <a:lnTo>
                        <a:pt x="22" y="353"/>
                      </a:lnTo>
                      <a:lnTo>
                        <a:pt x="26" y="351"/>
                      </a:lnTo>
                      <a:lnTo>
                        <a:pt x="28" y="349"/>
                      </a:lnTo>
                      <a:lnTo>
                        <a:pt x="30" y="347"/>
                      </a:lnTo>
                      <a:lnTo>
                        <a:pt x="31" y="340"/>
                      </a:lnTo>
                      <a:lnTo>
                        <a:pt x="33" y="338"/>
                      </a:lnTo>
                      <a:lnTo>
                        <a:pt x="33" y="336"/>
                      </a:lnTo>
                      <a:lnTo>
                        <a:pt x="33" y="331"/>
                      </a:lnTo>
                      <a:lnTo>
                        <a:pt x="33" y="331"/>
                      </a:lnTo>
                      <a:lnTo>
                        <a:pt x="33" y="327"/>
                      </a:lnTo>
                      <a:lnTo>
                        <a:pt x="31" y="325"/>
                      </a:lnTo>
                      <a:lnTo>
                        <a:pt x="31" y="323"/>
                      </a:lnTo>
                      <a:lnTo>
                        <a:pt x="33" y="321"/>
                      </a:lnTo>
                      <a:lnTo>
                        <a:pt x="35" y="321"/>
                      </a:lnTo>
                      <a:lnTo>
                        <a:pt x="35" y="321"/>
                      </a:lnTo>
                      <a:lnTo>
                        <a:pt x="35" y="319"/>
                      </a:lnTo>
                      <a:lnTo>
                        <a:pt x="41" y="314"/>
                      </a:lnTo>
                      <a:lnTo>
                        <a:pt x="41" y="314"/>
                      </a:lnTo>
                      <a:lnTo>
                        <a:pt x="41" y="314"/>
                      </a:lnTo>
                      <a:lnTo>
                        <a:pt x="41" y="312"/>
                      </a:lnTo>
                      <a:lnTo>
                        <a:pt x="41" y="310"/>
                      </a:lnTo>
                      <a:lnTo>
                        <a:pt x="41" y="310"/>
                      </a:lnTo>
                      <a:lnTo>
                        <a:pt x="45" y="310"/>
                      </a:lnTo>
                      <a:lnTo>
                        <a:pt x="46" y="310"/>
                      </a:lnTo>
                      <a:lnTo>
                        <a:pt x="46" y="308"/>
                      </a:lnTo>
                      <a:lnTo>
                        <a:pt x="46" y="302"/>
                      </a:lnTo>
                      <a:lnTo>
                        <a:pt x="45" y="302"/>
                      </a:lnTo>
                      <a:lnTo>
                        <a:pt x="46" y="301"/>
                      </a:lnTo>
                      <a:lnTo>
                        <a:pt x="46" y="299"/>
                      </a:lnTo>
                      <a:lnTo>
                        <a:pt x="48" y="297"/>
                      </a:lnTo>
                      <a:lnTo>
                        <a:pt x="52" y="295"/>
                      </a:lnTo>
                      <a:lnTo>
                        <a:pt x="56" y="295"/>
                      </a:lnTo>
                      <a:lnTo>
                        <a:pt x="60" y="295"/>
                      </a:lnTo>
                      <a:lnTo>
                        <a:pt x="61" y="295"/>
                      </a:lnTo>
                      <a:lnTo>
                        <a:pt x="63" y="291"/>
                      </a:lnTo>
                      <a:lnTo>
                        <a:pt x="65" y="287"/>
                      </a:lnTo>
                      <a:lnTo>
                        <a:pt x="65" y="285"/>
                      </a:lnTo>
                      <a:lnTo>
                        <a:pt x="67" y="280"/>
                      </a:lnTo>
                      <a:lnTo>
                        <a:pt x="67" y="280"/>
                      </a:lnTo>
                      <a:lnTo>
                        <a:pt x="67" y="278"/>
                      </a:lnTo>
                      <a:lnTo>
                        <a:pt x="71" y="276"/>
                      </a:lnTo>
                      <a:lnTo>
                        <a:pt x="71" y="274"/>
                      </a:lnTo>
                      <a:lnTo>
                        <a:pt x="71" y="274"/>
                      </a:lnTo>
                      <a:lnTo>
                        <a:pt x="71" y="272"/>
                      </a:lnTo>
                      <a:lnTo>
                        <a:pt x="71" y="270"/>
                      </a:lnTo>
                      <a:lnTo>
                        <a:pt x="65" y="267"/>
                      </a:lnTo>
                      <a:lnTo>
                        <a:pt x="63" y="265"/>
                      </a:lnTo>
                      <a:lnTo>
                        <a:pt x="63" y="263"/>
                      </a:lnTo>
                      <a:lnTo>
                        <a:pt x="65" y="259"/>
                      </a:lnTo>
                      <a:lnTo>
                        <a:pt x="67" y="257"/>
                      </a:lnTo>
                      <a:lnTo>
                        <a:pt x="67" y="255"/>
                      </a:lnTo>
                      <a:lnTo>
                        <a:pt x="67" y="255"/>
                      </a:lnTo>
                      <a:lnTo>
                        <a:pt x="67" y="254"/>
                      </a:lnTo>
                      <a:lnTo>
                        <a:pt x="69" y="252"/>
                      </a:lnTo>
                      <a:lnTo>
                        <a:pt x="71" y="252"/>
                      </a:lnTo>
                      <a:lnTo>
                        <a:pt x="73" y="252"/>
                      </a:lnTo>
                      <a:lnTo>
                        <a:pt x="77" y="254"/>
                      </a:lnTo>
                      <a:lnTo>
                        <a:pt x="78" y="254"/>
                      </a:lnTo>
                      <a:lnTo>
                        <a:pt x="78" y="254"/>
                      </a:lnTo>
                      <a:lnTo>
                        <a:pt x="80" y="252"/>
                      </a:lnTo>
                      <a:lnTo>
                        <a:pt x="80" y="248"/>
                      </a:lnTo>
                      <a:lnTo>
                        <a:pt x="80" y="246"/>
                      </a:lnTo>
                      <a:lnTo>
                        <a:pt x="82" y="242"/>
                      </a:lnTo>
                      <a:lnTo>
                        <a:pt x="82" y="240"/>
                      </a:lnTo>
                      <a:lnTo>
                        <a:pt x="82" y="237"/>
                      </a:lnTo>
                      <a:lnTo>
                        <a:pt x="82" y="235"/>
                      </a:lnTo>
                      <a:lnTo>
                        <a:pt x="82" y="233"/>
                      </a:lnTo>
                      <a:lnTo>
                        <a:pt x="80" y="233"/>
                      </a:lnTo>
                      <a:lnTo>
                        <a:pt x="78" y="231"/>
                      </a:lnTo>
                      <a:lnTo>
                        <a:pt x="78" y="231"/>
                      </a:lnTo>
                      <a:lnTo>
                        <a:pt x="78" y="229"/>
                      </a:lnTo>
                      <a:lnTo>
                        <a:pt x="77" y="227"/>
                      </a:lnTo>
                      <a:lnTo>
                        <a:pt x="77" y="227"/>
                      </a:lnTo>
                      <a:lnTo>
                        <a:pt x="75" y="225"/>
                      </a:lnTo>
                      <a:lnTo>
                        <a:pt x="75" y="225"/>
                      </a:lnTo>
                      <a:lnTo>
                        <a:pt x="75" y="224"/>
                      </a:lnTo>
                      <a:lnTo>
                        <a:pt x="77" y="220"/>
                      </a:lnTo>
                      <a:lnTo>
                        <a:pt x="77" y="218"/>
                      </a:lnTo>
                      <a:lnTo>
                        <a:pt x="75" y="210"/>
                      </a:lnTo>
                      <a:lnTo>
                        <a:pt x="75" y="210"/>
                      </a:lnTo>
                      <a:lnTo>
                        <a:pt x="75" y="209"/>
                      </a:lnTo>
                      <a:lnTo>
                        <a:pt x="75" y="207"/>
                      </a:lnTo>
                      <a:lnTo>
                        <a:pt x="75" y="205"/>
                      </a:lnTo>
                      <a:lnTo>
                        <a:pt x="75" y="203"/>
                      </a:lnTo>
                      <a:lnTo>
                        <a:pt x="75" y="203"/>
                      </a:lnTo>
                      <a:lnTo>
                        <a:pt x="73" y="203"/>
                      </a:lnTo>
                      <a:lnTo>
                        <a:pt x="71" y="201"/>
                      </a:lnTo>
                      <a:lnTo>
                        <a:pt x="58" y="182"/>
                      </a:lnTo>
                      <a:lnTo>
                        <a:pt x="56" y="180"/>
                      </a:lnTo>
                      <a:lnTo>
                        <a:pt x="56" y="178"/>
                      </a:lnTo>
                      <a:lnTo>
                        <a:pt x="58" y="173"/>
                      </a:lnTo>
                      <a:lnTo>
                        <a:pt x="60" y="171"/>
                      </a:lnTo>
                      <a:lnTo>
                        <a:pt x="63" y="162"/>
                      </a:lnTo>
                      <a:lnTo>
                        <a:pt x="65" y="160"/>
                      </a:lnTo>
                      <a:lnTo>
                        <a:pt x="69" y="158"/>
                      </a:lnTo>
                      <a:lnTo>
                        <a:pt x="71" y="158"/>
                      </a:lnTo>
                      <a:lnTo>
                        <a:pt x="71" y="156"/>
                      </a:lnTo>
                      <a:lnTo>
                        <a:pt x="71" y="154"/>
                      </a:lnTo>
                      <a:lnTo>
                        <a:pt x="69" y="152"/>
                      </a:lnTo>
                      <a:lnTo>
                        <a:pt x="67" y="150"/>
                      </a:lnTo>
                      <a:lnTo>
                        <a:pt x="67" y="148"/>
                      </a:lnTo>
                      <a:lnTo>
                        <a:pt x="67" y="145"/>
                      </a:lnTo>
                      <a:lnTo>
                        <a:pt x="67" y="143"/>
                      </a:lnTo>
                      <a:lnTo>
                        <a:pt x="67" y="143"/>
                      </a:lnTo>
                      <a:lnTo>
                        <a:pt x="69" y="141"/>
                      </a:lnTo>
                      <a:lnTo>
                        <a:pt x="69" y="139"/>
                      </a:lnTo>
                      <a:lnTo>
                        <a:pt x="69" y="135"/>
                      </a:lnTo>
                      <a:lnTo>
                        <a:pt x="67" y="132"/>
                      </a:lnTo>
                      <a:lnTo>
                        <a:pt x="67" y="128"/>
                      </a:lnTo>
                      <a:lnTo>
                        <a:pt x="69" y="118"/>
                      </a:lnTo>
                      <a:lnTo>
                        <a:pt x="69" y="100"/>
                      </a:lnTo>
                      <a:lnTo>
                        <a:pt x="69" y="100"/>
                      </a:lnTo>
                      <a:lnTo>
                        <a:pt x="84" y="86"/>
                      </a:lnTo>
                      <a:lnTo>
                        <a:pt x="90" y="83"/>
                      </a:lnTo>
                      <a:lnTo>
                        <a:pt x="101" y="64"/>
                      </a:lnTo>
                      <a:lnTo>
                        <a:pt x="103" y="47"/>
                      </a:lnTo>
                      <a:lnTo>
                        <a:pt x="105" y="30"/>
                      </a:lnTo>
                      <a:lnTo>
                        <a:pt x="108" y="30"/>
                      </a:lnTo>
                      <a:lnTo>
                        <a:pt x="110" y="28"/>
                      </a:lnTo>
                      <a:lnTo>
                        <a:pt x="112" y="28"/>
                      </a:lnTo>
                      <a:lnTo>
                        <a:pt x="123" y="17"/>
                      </a:lnTo>
                      <a:lnTo>
                        <a:pt x="127" y="15"/>
                      </a:lnTo>
                      <a:lnTo>
                        <a:pt x="131" y="13"/>
                      </a:lnTo>
                      <a:lnTo>
                        <a:pt x="154" y="8"/>
                      </a:lnTo>
                      <a:lnTo>
                        <a:pt x="155" y="8"/>
                      </a:lnTo>
                      <a:lnTo>
                        <a:pt x="157" y="8"/>
                      </a:lnTo>
                      <a:lnTo>
                        <a:pt x="159" y="9"/>
                      </a:lnTo>
                      <a:lnTo>
                        <a:pt x="161" y="9"/>
                      </a:lnTo>
                      <a:lnTo>
                        <a:pt x="165" y="11"/>
                      </a:lnTo>
                      <a:lnTo>
                        <a:pt x="172" y="9"/>
                      </a:lnTo>
                      <a:lnTo>
                        <a:pt x="184" y="9"/>
                      </a:lnTo>
                      <a:lnTo>
                        <a:pt x="185" y="9"/>
                      </a:lnTo>
                      <a:lnTo>
                        <a:pt x="185" y="9"/>
                      </a:lnTo>
                      <a:lnTo>
                        <a:pt x="189" y="8"/>
                      </a:lnTo>
                      <a:lnTo>
                        <a:pt x="189" y="6"/>
                      </a:lnTo>
                      <a:lnTo>
                        <a:pt x="191" y="4"/>
                      </a:lnTo>
                      <a:lnTo>
                        <a:pt x="191" y="2"/>
                      </a:lnTo>
                      <a:lnTo>
                        <a:pt x="193" y="2"/>
                      </a:lnTo>
                      <a:lnTo>
                        <a:pt x="204" y="0"/>
                      </a:lnTo>
                      <a:lnTo>
                        <a:pt x="206" y="0"/>
                      </a:lnTo>
                      <a:lnTo>
                        <a:pt x="247" y="17"/>
                      </a:lnTo>
                      <a:lnTo>
                        <a:pt x="247" y="17"/>
                      </a:lnTo>
                      <a:lnTo>
                        <a:pt x="247" y="17"/>
                      </a:lnTo>
                      <a:lnTo>
                        <a:pt x="247" y="17"/>
                      </a:lnTo>
                      <a:lnTo>
                        <a:pt x="249" y="17"/>
                      </a:lnTo>
                      <a:lnTo>
                        <a:pt x="253" y="15"/>
                      </a:lnTo>
                      <a:lnTo>
                        <a:pt x="255" y="15"/>
                      </a:lnTo>
                      <a:lnTo>
                        <a:pt x="261" y="15"/>
                      </a:lnTo>
                      <a:lnTo>
                        <a:pt x="264" y="19"/>
                      </a:lnTo>
                      <a:lnTo>
                        <a:pt x="276" y="28"/>
                      </a:lnTo>
                      <a:lnTo>
                        <a:pt x="287" y="41"/>
                      </a:lnTo>
                      <a:lnTo>
                        <a:pt x="294" y="55"/>
                      </a:lnTo>
                      <a:lnTo>
                        <a:pt x="298" y="60"/>
                      </a:lnTo>
                      <a:lnTo>
                        <a:pt x="300" y="62"/>
                      </a:lnTo>
                      <a:lnTo>
                        <a:pt x="304" y="64"/>
                      </a:lnTo>
                      <a:lnTo>
                        <a:pt x="306" y="64"/>
                      </a:lnTo>
                      <a:lnTo>
                        <a:pt x="308" y="64"/>
                      </a:lnTo>
                      <a:lnTo>
                        <a:pt x="313" y="64"/>
                      </a:lnTo>
                      <a:lnTo>
                        <a:pt x="315" y="64"/>
                      </a:lnTo>
                      <a:lnTo>
                        <a:pt x="317" y="64"/>
                      </a:lnTo>
                      <a:lnTo>
                        <a:pt x="321" y="60"/>
                      </a:lnTo>
                      <a:lnTo>
                        <a:pt x="324" y="56"/>
                      </a:lnTo>
                      <a:lnTo>
                        <a:pt x="326" y="56"/>
                      </a:lnTo>
                      <a:lnTo>
                        <a:pt x="334" y="56"/>
                      </a:lnTo>
                      <a:lnTo>
                        <a:pt x="336" y="56"/>
                      </a:lnTo>
                      <a:lnTo>
                        <a:pt x="338" y="56"/>
                      </a:lnTo>
                      <a:lnTo>
                        <a:pt x="364" y="39"/>
                      </a:lnTo>
                      <a:lnTo>
                        <a:pt x="366" y="39"/>
                      </a:lnTo>
                      <a:lnTo>
                        <a:pt x="369" y="39"/>
                      </a:lnTo>
                      <a:lnTo>
                        <a:pt x="388" y="41"/>
                      </a:lnTo>
                      <a:lnTo>
                        <a:pt x="388" y="43"/>
                      </a:lnTo>
                      <a:lnTo>
                        <a:pt x="390" y="43"/>
                      </a:lnTo>
                      <a:lnTo>
                        <a:pt x="392" y="45"/>
                      </a:lnTo>
                      <a:lnTo>
                        <a:pt x="394" y="45"/>
                      </a:lnTo>
                      <a:lnTo>
                        <a:pt x="396" y="47"/>
                      </a:lnTo>
                      <a:lnTo>
                        <a:pt x="398" y="49"/>
                      </a:lnTo>
                      <a:lnTo>
                        <a:pt x="400" y="49"/>
                      </a:lnTo>
                      <a:lnTo>
                        <a:pt x="400" y="49"/>
                      </a:lnTo>
                      <a:lnTo>
                        <a:pt x="401" y="51"/>
                      </a:lnTo>
                      <a:lnTo>
                        <a:pt x="403" y="53"/>
                      </a:lnTo>
                      <a:lnTo>
                        <a:pt x="411" y="58"/>
                      </a:lnTo>
                      <a:lnTo>
                        <a:pt x="411" y="58"/>
                      </a:lnTo>
                      <a:lnTo>
                        <a:pt x="411" y="60"/>
                      </a:lnTo>
                      <a:lnTo>
                        <a:pt x="413" y="60"/>
                      </a:lnTo>
                      <a:lnTo>
                        <a:pt x="413" y="60"/>
                      </a:lnTo>
                      <a:lnTo>
                        <a:pt x="413" y="58"/>
                      </a:lnTo>
                      <a:lnTo>
                        <a:pt x="413" y="58"/>
                      </a:lnTo>
                      <a:lnTo>
                        <a:pt x="415" y="58"/>
                      </a:lnTo>
                      <a:lnTo>
                        <a:pt x="416" y="58"/>
                      </a:lnTo>
                      <a:lnTo>
                        <a:pt x="418" y="58"/>
                      </a:lnTo>
                      <a:lnTo>
                        <a:pt x="420" y="60"/>
                      </a:lnTo>
                      <a:lnTo>
                        <a:pt x="424" y="62"/>
                      </a:lnTo>
                      <a:lnTo>
                        <a:pt x="424" y="64"/>
                      </a:lnTo>
                      <a:lnTo>
                        <a:pt x="426" y="68"/>
                      </a:lnTo>
                      <a:lnTo>
                        <a:pt x="428" y="68"/>
                      </a:lnTo>
                      <a:lnTo>
                        <a:pt x="430" y="70"/>
                      </a:lnTo>
                      <a:lnTo>
                        <a:pt x="450" y="75"/>
                      </a:lnTo>
                      <a:lnTo>
                        <a:pt x="473" y="79"/>
                      </a:lnTo>
                      <a:lnTo>
                        <a:pt x="475" y="79"/>
                      </a:lnTo>
                      <a:lnTo>
                        <a:pt x="478" y="77"/>
                      </a:lnTo>
                      <a:lnTo>
                        <a:pt x="480" y="77"/>
                      </a:lnTo>
                      <a:lnTo>
                        <a:pt x="495" y="79"/>
                      </a:lnTo>
                      <a:lnTo>
                        <a:pt x="497" y="79"/>
                      </a:lnTo>
                      <a:lnTo>
                        <a:pt x="497" y="79"/>
                      </a:lnTo>
                      <a:lnTo>
                        <a:pt x="499" y="79"/>
                      </a:lnTo>
                      <a:lnTo>
                        <a:pt x="499" y="77"/>
                      </a:lnTo>
                      <a:lnTo>
                        <a:pt x="512" y="62"/>
                      </a:lnTo>
                      <a:lnTo>
                        <a:pt x="514" y="60"/>
                      </a:lnTo>
                      <a:lnTo>
                        <a:pt x="516" y="58"/>
                      </a:lnTo>
                      <a:lnTo>
                        <a:pt x="516" y="58"/>
                      </a:lnTo>
                      <a:lnTo>
                        <a:pt x="518" y="58"/>
                      </a:lnTo>
                      <a:lnTo>
                        <a:pt x="518" y="58"/>
                      </a:lnTo>
                      <a:lnTo>
                        <a:pt x="518" y="58"/>
                      </a:lnTo>
                      <a:lnTo>
                        <a:pt x="518" y="56"/>
                      </a:lnTo>
                      <a:lnTo>
                        <a:pt x="520" y="55"/>
                      </a:lnTo>
                      <a:lnTo>
                        <a:pt x="520" y="53"/>
                      </a:lnTo>
                      <a:lnTo>
                        <a:pt x="535" y="45"/>
                      </a:lnTo>
                      <a:lnTo>
                        <a:pt x="537" y="45"/>
                      </a:lnTo>
                      <a:lnTo>
                        <a:pt x="574" y="36"/>
                      </a:lnTo>
                      <a:lnTo>
                        <a:pt x="580" y="36"/>
                      </a:lnTo>
                      <a:lnTo>
                        <a:pt x="593" y="38"/>
                      </a:lnTo>
                      <a:lnTo>
                        <a:pt x="629" y="38"/>
                      </a:lnTo>
                      <a:lnTo>
                        <a:pt x="651" y="43"/>
                      </a:lnTo>
                      <a:lnTo>
                        <a:pt x="659" y="47"/>
                      </a:lnTo>
                      <a:lnTo>
                        <a:pt x="668" y="53"/>
                      </a:lnTo>
                      <a:lnTo>
                        <a:pt x="672" y="55"/>
                      </a:lnTo>
                      <a:lnTo>
                        <a:pt x="674" y="56"/>
                      </a:lnTo>
                      <a:lnTo>
                        <a:pt x="677" y="56"/>
                      </a:lnTo>
                      <a:lnTo>
                        <a:pt x="679" y="56"/>
                      </a:lnTo>
                      <a:lnTo>
                        <a:pt x="681" y="56"/>
                      </a:lnTo>
                      <a:lnTo>
                        <a:pt x="681" y="55"/>
                      </a:lnTo>
                      <a:lnTo>
                        <a:pt x="683" y="55"/>
                      </a:lnTo>
                      <a:lnTo>
                        <a:pt x="687" y="56"/>
                      </a:lnTo>
                      <a:lnTo>
                        <a:pt x="687" y="56"/>
                      </a:lnTo>
                      <a:lnTo>
                        <a:pt x="689" y="56"/>
                      </a:lnTo>
                      <a:lnTo>
                        <a:pt x="689" y="58"/>
                      </a:lnTo>
                      <a:lnTo>
                        <a:pt x="689" y="58"/>
                      </a:lnTo>
                      <a:lnTo>
                        <a:pt x="689" y="58"/>
                      </a:lnTo>
                      <a:lnTo>
                        <a:pt x="689" y="58"/>
                      </a:lnTo>
                      <a:lnTo>
                        <a:pt x="689" y="56"/>
                      </a:lnTo>
                      <a:lnTo>
                        <a:pt x="691" y="56"/>
                      </a:lnTo>
                      <a:lnTo>
                        <a:pt x="691" y="58"/>
                      </a:lnTo>
                      <a:lnTo>
                        <a:pt x="692" y="58"/>
                      </a:lnTo>
                      <a:lnTo>
                        <a:pt x="692" y="58"/>
                      </a:lnTo>
                      <a:lnTo>
                        <a:pt x="692" y="58"/>
                      </a:lnTo>
                      <a:lnTo>
                        <a:pt x="694" y="58"/>
                      </a:lnTo>
                      <a:lnTo>
                        <a:pt x="698" y="58"/>
                      </a:lnTo>
                      <a:lnTo>
                        <a:pt x="700" y="58"/>
                      </a:lnTo>
                      <a:lnTo>
                        <a:pt x="702" y="60"/>
                      </a:lnTo>
                      <a:lnTo>
                        <a:pt x="702" y="60"/>
                      </a:lnTo>
                      <a:lnTo>
                        <a:pt x="704" y="58"/>
                      </a:lnTo>
                      <a:lnTo>
                        <a:pt x="704" y="58"/>
                      </a:lnTo>
                      <a:lnTo>
                        <a:pt x="704" y="55"/>
                      </a:lnTo>
                      <a:lnTo>
                        <a:pt x="706" y="55"/>
                      </a:lnTo>
                      <a:lnTo>
                        <a:pt x="706" y="55"/>
                      </a:lnTo>
                      <a:lnTo>
                        <a:pt x="708" y="53"/>
                      </a:lnTo>
                      <a:lnTo>
                        <a:pt x="708" y="53"/>
                      </a:lnTo>
                      <a:lnTo>
                        <a:pt x="708" y="53"/>
                      </a:lnTo>
                      <a:lnTo>
                        <a:pt x="709" y="51"/>
                      </a:lnTo>
                      <a:lnTo>
                        <a:pt x="708" y="51"/>
                      </a:lnTo>
                      <a:lnTo>
                        <a:pt x="708" y="49"/>
                      </a:lnTo>
                      <a:lnTo>
                        <a:pt x="709" y="47"/>
                      </a:lnTo>
                      <a:lnTo>
                        <a:pt x="709" y="47"/>
                      </a:lnTo>
                      <a:lnTo>
                        <a:pt x="711" y="43"/>
                      </a:lnTo>
                      <a:lnTo>
                        <a:pt x="711" y="43"/>
                      </a:lnTo>
                      <a:lnTo>
                        <a:pt x="713" y="43"/>
                      </a:lnTo>
                      <a:lnTo>
                        <a:pt x="713" y="43"/>
                      </a:lnTo>
                      <a:lnTo>
                        <a:pt x="713" y="43"/>
                      </a:lnTo>
                      <a:lnTo>
                        <a:pt x="713" y="43"/>
                      </a:lnTo>
                      <a:lnTo>
                        <a:pt x="715" y="41"/>
                      </a:lnTo>
                      <a:lnTo>
                        <a:pt x="715" y="43"/>
                      </a:lnTo>
                      <a:lnTo>
                        <a:pt x="717" y="43"/>
                      </a:lnTo>
                      <a:lnTo>
                        <a:pt x="717" y="43"/>
                      </a:lnTo>
                      <a:lnTo>
                        <a:pt x="719" y="43"/>
                      </a:lnTo>
                      <a:lnTo>
                        <a:pt x="719" y="41"/>
                      </a:lnTo>
                      <a:lnTo>
                        <a:pt x="719" y="41"/>
                      </a:lnTo>
                      <a:lnTo>
                        <a:pt x="721" y="41"/>
                      </a:lnTo>
                      <a:lnTo>
                        <a:pt x="723" y="39"/>
                      </a:lnTo>
                      <a:lnTo>
                        <a:pt x="724" y="38"/>
                      </a:lnTo>
                      <a:lnTo>
                        <a:pt x="724" y="36"/>
                      </a:lnTo>
                      <a:lnTo>
                        <a:pt x="724" y="36"/>
                      </a:lnTo>
                      <a:lnTo>
                        <a:pt x="724" y="36"/>
                      </a:lnTo>
                      <a:lnTo>
                        <a:pt x="724" y="36"/>
                      </a:lnTo>
                      <a:lnTo>
                        <a:pt x="726" y="36"/>
                      </a:lnTo>
                      <a:lnTo>
                        <a:pt x="726" y="38"/>
                      </a:lnTo>
                      <a:lnTo>
                        <a:pt x="726" y="38"/>
                      </a:lnTo>
                      <a:lnTo>
                        <a:pt x="726" y="36"/>
                      </a:lnTo>
                      <a:lnTo>
                        <a:pt x="726" y="36"/>
                      </a:lnTo>
                      <a:lnTo>
                        <a:pt x="726" y="36"/>
                      </a:lnTo>
                      <a:lnTo>
                        <a:pt x="726" y="34"/>
                      </a:lnTo>
                      <a:lnTo>
                        <a:pt x="726" y="34"/>
                      </a:lnTo>
                      <a:lnTo>
                        <a:pt x="726" y="34"/>
                      </a:lnTo>
                      <a:lnTo>
                        <a:pt x="728" y="34"/>
                      </a:lnTo>
                      <a:lnTo>
                        <a:pt x="728" y="34"/>
                      </a:lnTo>
                      <a:lnTo>
                        <a:pt x="730" y="30"/>
                      </a:lnTo>
                      <a:lnTo>
                        <a:pt x="732" y="30"/>
                      </a:lnTo>
                      <a:lnTo>
                        <a:pt x="730" y="30"/>
                      </a:lnTo>
                      <a:lnTo>
                        <a:pt x="730" y="28"/>
                      </a:lnTo>
                      <a:lnTo>
                        <a:pt x="730" y="28"/>
                      </a:lnTo>
                      <a:lnTo>
                        <a:pt x="730" y="28"/>
                      </a:lnTo>
                      <a:lnTo>
                        <a:pt x="732" y="28"/>
                      </a:lnTo>
                      <a:lnTo>
                        <a:pt x="732" y="28"/>
                      </a:lnTo>
                      <a:lnTo>
                        <a:pt x="732" y="28"/>
                      </a:lnTo>
                      <a:lnTo>
                        <a:pt x="734" y="28"/>
                      </a:lnTo>
                      <a:lnTo>
                        <a:pt x="736" y="28"/>
                      </a:lnTo>
                      <a:lnTo>
                        <a:pt x="743" y="24"/>
                      </a:lnTo>
                      <a:lnTo>
                        <a:pt x="745" y="24"/>
                      </a:lnTo>
                      <a:lnTo>
                        <a:pt x="747" y="24"/>
                      </a:lnTo>
                      <a:lnTo>
                        <a:pt x="747" y="24"/>
                      </a:lnTo>
                      <a:lnTo>
                        <a:pt x="747" y="24"/>
                      </a:lnTo>
                      <a:lnTo>
                        <a:pt x="747" y="24"/>
                      </a:lnTo>
                      <a:lnTo>
                        <a:pt x="749" y="24"/>
                      </a:lnTo>
                      <a:lnTo>
                        <a:pt x="749" y="24"/>
                      </a:lnTo>
                      <a:lnTo>
                        <a:pt x="749" y="26"/>
                      </a:lnTo>
                      <a:lnTo>
                        <a:pt x="751" y="24"/>
                      </a:lnTo>
                      <a:lnTo>
                        <a:pt x="751" y="24"/>
                      </a:lnTo>
                      <a:lnTo>
                        <a:pt x="751" y="24"/>
                      </a:lnTo>
                      <a:lnTo>
                        <a:pt x="751" y="24"/>
                      </a:lnTo>
                      <a:lnTo>
                        <a:pt x="753" y="24"/>
                      </a:lnTo>
                      <a:lnTo>
                        <a:pt x="751" y="24"/>
                      </a:lnTo>
                      <a:lnTo>
                        <a:pt x="751" y="26"/>
                      </a:lnTo>
                      <a:lnTo>
                        <a:pt x="753" y="24"/>
                      </a:lnTo>
                      <a:lnTo>
                        <a:pt x="754" y="24"/>
                      </a:lnTo>
                      <a:lnTo>
                        <a:pt x="756" y="24"/>
                      </a:lnTo>
                      <a:lnTo>
                        <a:pt x="758" y="23"/>
                      </a:lnTo>
                      <a:lnTo>
                        <a:pt x="756" y="23"/>
                      </a:lnTo>
                      <a:lnTo>
                        <a:pt x="756" y="21"/>
                      </a:lnTo>
                      <a:lnTo>
                        <a:pt x="758" y="21"/>
                      </a:lnTo>
                      <a:lnTo>
                        <a:pt x="758" y="21"/>
                      </a:lnTo>
                      <a:lnTo>
                        <a:pt x="758" y="21"/>
                      </a:lnTo>
                      <a:lnTo>
                        <a:pt x="760" y="21"/>
                      </a:lnTo>
                      <a:lnTo>
                        <a:pt x="758" y="19"/>
                      </a:lnTo>
                      <a:lnTo>
                        <a:pt x="758" y="19"/>
                      </a:lnTo>
                      <a:lnTo>
                        <a:pt x="760" y="17"/>
                      </a:lnTo>
                      <a:lnTo>
                        <a:pt x="760" y="17"/>
                      </a:lnTo>
                      <a:lnTo>
                        <a:pt x="762" y="15"/>
                      </a:lnTo>
                      <a:lnTo>
                        <a:pt x="764" y="13"/>
                      </a:lnTo>
                      <a:lnTo>
                        <a:pt x="764" y="13"/>
                      </a:lnTo>
                      <a:lnTo>
                        <a:pt x="764" y="11"/>
                      </a:lnTo>
                      <a:lnTo>
                        <a:pt x="766" y="11"/>
                      </a:lnTo>
                      <a:lnTo>
                        <a:pt x="78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05">
                  <a:extLst>
                    <a:ext uri="{FF2B5EF4-FFF2-40B4-BE49-F238E27FC236}">
                      <a16:creationId xmlns:a16="http://schemas.microsoft.com/office/drawing/2014/main" id="{A32E9FF9-99DA-4549-8CC3-3FBE32F0981E}"/>
                    </a:ext>
                  </a:extLst>
                </p:cNvPr>
                <p:cNvSpPr>
                  <a:spLocks/>
                </p:cNvSpPr>
                <p:nvPr/>
              </p:nvSpPr>
              <p:spPr bwMode="auto">
                <a:xfrm>
                  <a:off x="209550" y="792163"/>
                  <a:ext cx="479425" cy="430213"/>
                </a:xfrm>
                <a:custGeom>
                  <a:avLst/>
                  <a:gdLst>
                    <a:gd name="T0" fmla="*/ 604 w 604"/>
                    <a:gd name="T1" fmla="*/ 62 h 543"/>
                    <a:gd name="T2" fmla="*/ 603 w 604"/>
                    <a:gd name="T3" fmla="*/ 133 h 543"/>
                    <a:gd name="T4" fmla="*/ 364 w 604"/>
                    <a:gd name="T5" fmla="*/ 334 h 543"/>
                    <a:gd name="T6" fmla="*/ 342 w 604"/>
                    <a:gd name="T7" fmla="*/ 344 h 543"/>
                    <a:gd name="T8" fmla="*/ 321 w 604"/>
                    <a:gd name="T9" fmla="*/ 349 h 543"/>
                    <a:gd name="T10" fmla="*/ 300 w 604"/>
                    <a:gd name="T11" fmla="*/ 362 h 543"/>
                    <a:gd name="T12" fmla="*/ 285 w 604"/>
                    <a:gd name="T13" fmla="*/ 379 h 543"/>
                    <a:gd name="T14" fmla="*/ 283 w 604"/>
                    <a:gd name="T15" fmla="*/ 394 h 543"/>
                    <a:gd name="T16" fmla="*/ 291 w 604"/>
                    <a:gd name="T17" fmla="*/ 447 h 543"/>
                    <a:gd name="T18" fmla="*/ 11 w 604"/>
                    <a:gd name="T19" fmla="*/ 500 h 543"/>
                    <a:gd name="T20" fmla="*/ 7 w 604"/>
                    <a:gd name="T21" fmla="*/ 513 h 543"/>
                    <a:gd name="T22" fmla="*/ 2 w 604"/>
                    <a:gd name="T23" fmla="*/ 531 h 543"/>
                    <a:gd name="T24" fmla="*/ 4 w 604"/>
                    <a:gd name="T25" fmla="*/ 541 h 543"/>
                    <a:gd name="T26" fmla="*/ 0 w 604"/>
                    <a:gd name="T27" fmla="*/ 533 h 543"/>
                    <a:gd name="T28" fmla="*/ 2 w 604"/>
                    <a:gd name="T29" fmla="*/ 528 h 543"/>
                    <a:gd name="T30" fmla="*/ 5 w 604"/>
                    <a:gd name="T31" fmla="*/ 500 h 543"/>
                    <a:gd name="T32" fmla="*/ 7 w 604"/>
                    <a:gd name="T33" fmla="*/ 492 h 543"/>
                    <a:gd name="T34" fmla="*/ 37 w 604"/>
                    <a:gd name="T35" fmla="*/ 488 h 543"/>
                    <a:gd name="T36" fmla="*/ 84 w 604"/>
                    <a:gd name="T37" fmla="*/ 486 h 543"/>
                    <a:gd name="T38" fmla="*/ 118 w 604"/>
                    <a:gd name="T39" fmla="*/ 490 h 543"/>
                    <a:gd name="T40" fmla="*/ 154 w 604"/>
                    <a:gd name="T41" fmla="*/ 490 h 543"/>
                    <a:gd name="T42" fmla="*/ 174 w 604"/>
                    <a:gd name="T43" fmla="*/ 479 h 543"/>
                    <a:gd name="T44" fmla="*/ 178 w 604"/>
                    <a:gd name="T45" fmla="*/ 462 h 543"/>
                    <a:gd name="T46" fmla="*/ 186 w 604"/>
                    <a:gd name="T47" fmla="*/ 447 h 543"/>
                    <a:gd name="T48" fmla="*/ 195 w 604"/>
                    <a:gd name="T49" fmla="*/ 438 h 543"/>
                    <a:gd name="T50" fmla="*/ 206 w 604"/>
                    <a:gd name="T51" fmla="*/ 423 h 543"/>
                    <a:gd name="T52" fmla="*/ 210 w 604"/>
                    <a:gd name="T53" fmla="*/ 402 h 543"/>
                    <a:gd name="T54" fmla="*/ 214 w 604"/>
                    <a:gd name="T55" fmla="*/ 372 h 543"/>
                    <a:gd name="T56" fmla="*/ 221 w 604"/>
                    <a:gd name="T57" fmla="*/ 338 h 543"/>
                    <a:gd name="T58" fmla="*/ 231 w 604"/>
                    <a:gd name="T59" fmla="*/ 316 h 543"/>
                    <a:gd name="T60" fmla="*/ 248 w 604"/>
                    <a:gd name="T61" fmla="*/ 304 h 543"/>
                    <a:gd name="T62" fmla="*/ 266 w 604"/>
                    <a:gd name="T63" fmla="*/ 297 h 543"/>
                    <a:gd name="T64" fmla="*/ 278 w 604"/>
                    <a:gd name="T65" fmla="*/ 284 h 543"/>
                    <a:gd name="T66" fmla="*/ 291 w 604"/>
                    <a:gd name="T67" fmla="*/ 259 h 543"/>
                    <a:gd name="T68" fmla="*/ 300 w 604"/>
                    <a:gd name="T69" fmla="*/ 250 h 543"/>
                    <a:gd name="T70" fmla="*/ 321 w 604"/>
                    <a:gd name="T71" fmla="*/ 239 h 543"/>
                    <a:gd name="T72" fmla="*/ 336 w 604"/>
                    <a:gd name="T73" fmla="*/ 225 h 543"/>
                    <a:gd name="T74" fmla="*/ 343 w 604"/>
                    <a:gd name="T75" fmla="*/ 203 h 543"/>
                    <a:gd name="T76" fmla="*/ 353 w 604"/>
                    <a:gd name="T77" fmla="*/ 171 h 543"/>
                    <a:gd name="T78" fmla="*/ 358 w 604"/>
                    <a:gd name="T79" fmla="*/ 147 h 543"/>
                    <a:gd name="T80" fmla="*/ 362 w 604"/>
                    <a:gd name="T81" fmla="*/ 133 h 543"/>
                    <a:gd name="T82" fmla="*/ 370 w 604"/>
                    <a:gd name="T83" fmla="*/ 130 h 543"/>
                    <a:gd name="T84" fmla="*/ 387 w 604"/>
                    <a:gd name="T85" fmla="*/ 124 h 543"/>
                    <a:gd name="T86" fmla="*/ 392 w 604"/>
                    <a:gd name="T87" fmla="*/ 109 h 543"/>
                    <a:gd name="T88" fmla="*/ 402 w 604"/>
                    <a:gd name="T89" fmla="*/ 96 h 543"/>
                    <a:gd name="T90" fmla="*/ 415 w 604"/>
                    <a:gd name="T91" fmla="*/ 83 h 543"/>
                    <a:gd name="T92" fmla="*/ 413 w 604"/>
                    <a:gd name="T93" fmla="*/ 70 h 543"/>
                    <a:gd name="T94" fmla="*/ 428 w 604"/>
                    <a:gd name="T95" fmla="*/ 58 h 543"/>
                    <a:gd name="T96" fmla="*/ 451 w 604"/>
                    <a:gd name="T97" fmla="*/ 53 h 543"/>
                    <a:gd name="T98" fmla="*/ 471 w 604"/>
                    <a:gd name="T99" fmla="*/ 53 h 543"/>
                    <a:gd name="T100" fmla="*/ 492 w 604"/>
                    <a:gd name="T101" fmla="*/ 64 h 543"/>
                    <a:gd name="T102" fmla="*/ 505 w 604"/>
                    <a:gd name="T103" fmla="*/ 60 h 543"/>
                    <a:gd name="T104" fmla="*/ 516 w 604"/>
                    <a:gd name="T105" fmla="*/ 66 h 543"/>
                    <a:gd name="T106" fmla="*/ 533 w 604"/>
                    <a:gd name="T107" fmla="*/ 60 h 543"/>
                    <a:gd name="T108" fmla="*/ 552 w 604"/>
                    <a:gd name="T109" fmla="*/ 45 h 543"/>
                    <a:gd name="T110" fmla="*/ 567 w 604"/>
                    <a:gd name="T111" fmla="*/ 45 h 543"/>
                    <a:gd name="T112" fmla="*/ 589 w 604"/>
                    <a:gd name="T113" fmla="*/ 45 h 543"/>
                    <a:gd name="T114" fmla="*/ 599 w 604"/>
                    <a:gd name="T115" fmla="*/ 38 h 543"/>
                    <a:gd name="T116" fmla="*/ 595 w 604"/>
                    <a:gd name="T117" fmla="*/ 24 h 543"/>
                    <a:gd name="T118" fmla="*/ 597 w 604"/>
                    <a:gd name="T119" fmla="*/ 9 h 543"/>
                    <a:gd name="T120" fmla="*/ 595 w 604"/>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4" h="543">
                      <a:moveTo>
                        <a:pt x="604" y="0"/>
                      </a:moveTo>
                      <a:lnTo>
                        <a:pt x="604" y="53"/>
                      </a:lnTo>
                      <a:lnTo>
                        <a:pt x="604" y="62"/>
                      </a:lnTo>
                      <a:lnTo>
                        <a:pt x="604" y="131"/>
                      </a:lnTo>
                      <a:lnTo>
                        <a:pt x="604" y="133"/>
                      </a:lnTo>
                      <a:lnTo>
                        <a:pt x="603" y="133"/>
                      </a:lnTo>
                      <a:lnTo>
                        <a:pt x="366" y="133"/>
                      </a:lnTo>
                      <a:lnTo>
                        <a:pt x="366" y="331"/>
                      </a:lnTo>
                      <a:lnTo>
                        <a:pt x="364" y="334"/>
                      </a:lnTo>
                      <a:lnTo>
                        <a:pt x="364" y="334"/>
                      </a:lnTo>
                      <a:lnTo>
                        <a:pt x="357" y="336"/>
                      </a:lnTo>
                      <a:lnTo>
                        <a:pt x="342" y="344"/>
                      </a:lnTo>
                      <a:lnTo>
                        <a:pt x="338" y="346"/>
                      </a:lnTo>
                      <a:lnTo>
                        <a:pt x="327" y="347"/>
                      </a:lnTo>
                      <a:lnTo>
                        <a:pt x="321" y="349"/>
                      </a:lnTo>
                      <a:lnTo>
                        <a:pt x="317" y="351"/>
                      </a:lnTo>
                      <a:lnTo>
                        <a:pt x="310" y="357"/>
                      </a:lnTo>
                      <a:lnTo>
                        <a:pt x="300" y="362"/>
                      </a:lnTo>
                      <a:lnTo>
                        <a:pt x="293" y="368"/>
                      </a:lnTo>
                      <a:lnTo>
                        <a:pt x="293" y="370"/>
                      </a:lnTo>
                      <a:lnTo>
                        <a:pt x="285" y="379"/>
                      </a:lnTo>
                      <a:lnTo>
                        <a:pt x="283" y="383"/>
                      </a:lnTo>
                      <a:lnTo>
                        <a:pt x="283" y="389"/>
                      </a:lnTo>
                      <a:lnTo>
                        <a:pt x="283" y="394"/>
                      </a:lnTo>
                      <a:lnTo>
                        <a:pt x="287" y="404"/>
                      </a:lnTo>
                      <a:lnTo>
                        <a:pt x="287" y="409"/>
                      </a:lnTo>
                      <a:lnTo>
                        <a:pt x="291" y="447"/>
                      </a:lnTo>
                      <a:lnTo>
                        <a:pt x="293" y="486"/>
                      </a:lnTo>
                      <a:lnTo>
                        <a:pt x="293" y="500"/>
                      </a:lnTo>
                      <a:lnTo>
                        <a:pt x="11" y="500"/>
                      </a:lnTo>
                      <a:lnTo>
                        <a:pt x="9" y="500"/>
                      </a:lnTo>
                      <a:lnTo>
                        <a:pt x="9" y="505"/>
                      </a:lnTo>
                      <a:lnTo>
                        <a:pt x="7" y="513"/>
                      </a:lnTo>
                      <a:lnTo>
                        <a:pt x="4" y="522"/>
                      </a:lnTo>
                      <a:lnTo>
                        <a:pt x="4" y="524"/>
                      </a:lnTo>
                      <a:lnTo>
                        <a:pt x="2" y="531"/>
                      </a:lnTo>
                      <a:lnTo>
                        <a:pt x="2" y="533"/>
                      </a:lnTo>
                      <a:lnTo>
                        <a:pt x="4" y="543"/>
                      </a:lnTo>
                      <a:lnTo>
                        <a:pt x="4" y="541"/>
                      </a:lnTo>
                      <a:lnTo>
                        <a:pt x="0" y="537"/>
                      </a:lnTo>
                      <a:lnTo>
                        <a:pt x="0" y="535"/>
                      </a:lnTo>
                      <a:lnTo>
                        <a:pt x="0" y="533"/>
                      </a:lnTo>
                      <a:lnTo>
                        <a:pt x="2" y="531"/>
                      </a:lnTo>
                      <a:lnTo>
                        <a:pt x="2" y="531"/>
                      </a:lnTo>
                      <a:lnTo>
                        <a:pt x="2" y="528"/>
                      </a:lnTo>
                      <a:lnTo>
                        <a:pt x="2" y="526"/>
                      </a:lnTo>
                      <a:lnTo>
                        <a:pt x="4" y="522"/>
                      </a:lnTo>
                      <a:lnTo>
                        <a:pt x="5" y="500"/>
                      </a:lnTo>
                      <a:lnTo>
                        <a:pt x="7" y="496"/>
                      </a:lnTo>
                      <a:lnTo>
                        <a:pt x="7" y="496"/>
                      </a:lnTo>
                      <a:lnTo>
                        <a:pt x="7" y="492"/>
                      </a:lnTo>
                      <a:lnTo>
                        <a:pt x="11" y="492"/>
                      </a:lnTo>
                      <a:lnTo>
                        <a:pt x="26" y="488"/>
                      </a:lnTo>
                      <a:lnTo>
                        <a:pt x="37" y="488"/>
                      </a:lnTo>
                      <a:lnTo>
                        <a:pt x="66" y="488"/>
                      </a:lnTo>
                      <a:lnTo>
                        <a:pt x="77" y="486"/>
                      </a:lnTo>
                      <a:lnTo>
                        <a:pt x="84" y="486"/>
                      </a:lnTo>
                      <a:lnTo>
                        <a:pt x="97" y="486"/>
                      </a:lnTo>
                      <a:lnTo>
                        <a:pt x="107" y="488"/>
                      </a:lnTo>
                      <a:lnTo>
                        <a:pt x="118" y="490"/>
                      </a:lnTo>
                      <a:lnTo>
                        <a:pt x="131" y="490"/>
                      </a:lnTo>
                      <a:lnTo>
                        <a:pt x="141" y="490"/>
                      </a:lnTo>
                      <a:lnTo>
                        <a:pt x="154" y="490"/>
                      </a:lnTo>
                      <a:lnTo>
                        <a:pt x="163" y="490"/>
                      </a:lnTo>
                      <a:lnTo>
                        <a:pt x="169" y="486"/>
                      </a:lnTo>
                      <a:lnTo>
                        <a:pt x="174" y="479"/>
                      </a:lnTo>
                      <a:lnTo>
                        <a:pt x="176" y="471"/>
                      </a:lnTo>
                      <a:lnTo>
                        <a:pt x="178" y="466"/>
                      </a:lnTo>
                      <a:lnTo>
                        <a:pt x="178" y="462"/>
                      </a:lnTo>
                      <a:lnTo>
                        <a:pt x="178" y="458"/>
                      </a:lnTo>
                      <a:lnTo>
                        <a:pt x="182" y="454"/>
                      </a:lnTo>
                      <a:lnTo>
                        <a:pt x="186" y="447"/>
                      </a:lnTo>
                      <a:lnTo>
                        <a:pt x="189" y="443"/>
                      </a:lnTo>
                      <a:lnTo>
                        <a:pt x="191" y="441"/>
                      </a:lnTo>
                      <a:lnTo>
                        <a:pt x="195" y="438"/>
                      </a:lnTo>
                      <a:lnTo>
                        <a:pt x="201" y="432"/>
                      </a:lnTo>
                      <a:lnTo>
                        <a:pt x="203" y="428"/>
                      </a:lnTo>
                      <a:lnTo>
                        <a:pt x="206" y="423"/>
                      </a:lnTo>
                      <a:lnTo>
                        <a:pt x="208" y="419"/>
                      </a:lnTo>
                      <a:lnTo>
                        <a:pt x="210" y="413"/>
                      </a:lnTo>
                      <a:lnTo>
                        <a:pt x="210" y="402"/>
                      </a:lnTo>
                      <a:lnTo>
                        <a:pt x="210" y="389"/>
                      </a:lnTo>
                      <a:lnTo>
                        <a:pt x="212" y="379"/>
                      </a:lnTo>
                      <a:lnTo>
                        <a:pt x="214" y="372"/>
                      </a:lnTo>
                      <a:lnTo>
                        <a:pt x="216" y="362"/>
                      </a:lnTo>
                      <a:lnTo>
                        <a:pt x="220" y="344"/>
                      </a:lnTo>
                      <a:lnTo>
                        <a:pt x="221" y="338"/>
                      </a:lnTo>
                      <a:lnTo>
                        <a:pt x="223" y="329"/>
                      </a:lnTo>
                      <a:lnTo>
                        <a:pt x="227" y="321"/>
                      </a:lnTo>
                      <a:lnTo>
                        <a:pt x="231" y="316"/>
                      </a:lnTo>
                      <a:lnTo>
                        <a:pt x="235" y="312"/>
                      </a:lnTo>
                      <a:lnTo>
                        <a:pt x="240" y="308"/>
                      </a:lnTo>
                      <a:lnTo>
                        <a:pt x="248" y="304"/>
                      </a:lnTo>
                      <a:lnTo>
                        <a:pt x="253" y="302"/>
                      </a:lnTo>
                      <a:lnTo>
                        <a:pt x="261" y="299"/>
                      </a:lnTo>
                      <a:lnTo>
                        <a:pt x="266" y="297"/>
                      </a:lnTo>
                      <a:lnTo>
                        <a:pt x="272" y="293"/>
                      </a:lnTo>
                      <a:lnTo>
                        <a:pt x="274" y="289"/>
                      </a:lnTo>
                      <a:lnTo>
                        <a:pt x="278" y="284"/>
                      </a:lnTo>
                      <a:lnTo>
                        <a:pt x="283" y="274"/>
                      </a:lnTo>
                      <a:lnTo>
                        <a:pt x="285" y="269"/>
                      </a:lnTo>
                      <a:lnTo>
                        <a:pt x="291" y="259"/>
                      </a:lnTo>
                      <a:lnTo>
                        <a:pt x="295" y="254"/>
                      </a:lnTo>
                      <a:lnTo>
                        <a:pt x="298" y="252"/>
                      </a:lnTo>
                      <a:lnTo>
                        <a:pt x="300" y="250"/>
                      </a:lnTo>
                      <a:lnTo>
                        <a:pt x="308" y="246"/>
                      </a:lnTo>
                      <a:lnTo>
                        <a:pt x="315" y="242"/>
                      </a:lnTo>
                      <a:lnTo>
                        <a:pt x="321" y="239"/>
                      </a:lnTo>
                      <a:lnTo>
                        <a:pt x="327" y="233"/>
                      </a:lnTo>
                      <a:lnTo>
                        <a:pt x="330" y="231"/>
                      </a:lnTo>
                      <a:lnTo>
                        <a:pt x="336" y="225"/>
                      </a:lnTo>
                      <a:lnTo>
                        <a:pt x="338" y="222"/>
                      </a:lnTo>
                      <a:lnTo>
                        <a:pt x="340" y="214"/>
                      </a:lnTo>
                      <a:lnTo>
                        <a:pt x="343" y="203"/>
                      </a:lnTo>
                      <a:lnTo>
                        <a:pt x="347" y="192"/>
                      </a:lnTo>
                      <a:lnTo>
                        <a:pt x="349" y="178"/>
                      </a:lnTo>
                      <a:lnTo>
                        <a:pt x="353" y="171"/>
                      </a:lnTo>
                      <a:lnTo>
                        <a:pt x="355" y="162"/>
                      </a:lnTo>
                      <a:lnTo>
                        <a:pt x="357" y="154"/>
                      </a:lnTo>
                      <a:lnTo>
                        <a:pt x="358" y="147"/>
                      </a:lnTo>
                      <a:lnTo>
                        <a:pt x="360" y="143"/>
                      </a:lnTo>
                      <a:lnTo>
                        <a:pt x="360" y="139"/>
                      </a:lnTo>
                      <a:lnTo>
                        <a:pt x="362" y="133"/>
                      </a:lnTo>
                      <a:lnTo>
                        <a:pt x="362" y="133"/>
                      </a:lnTo>
                      <a:lnTo>
                        <a:pt x="364" y="130"/>
                      </a:lnTo>
                      <a:lnTo>
                        <a:pt x="370" y="130"/>
                      </a:lnTo>
                      <a:lnTo>
                        <a:pt x="375" y="128"/>
                      </a:lnTo>
                      <a:lnTo>
                        <a:pt x="385" y="126"/>
                      </a:lnTo>
                      <a:lnTo>
                        <a:pt x="387" y="124"/>
                      </a:lnTo>
                      <a:lnTo>
                        <a:pt x="389" y="120"/>
                      </a:lnTo>
                      <a:lnTo>
                        <a:pt x="389" y="116"/>
                      </a:lnTo>
                      <a:lnTo>
                        <a:pt x="392" y="109"/>
                      </a:lnTo>
                      <a:lnTo>
                        <a:pt x="396" y="103"/>
                      </a:lnTo>
                      <a:lnTo>
                        <a:pt x="398" y="101"/>
                      </a:lnTo>
                      <a:lnTo>
                        <a:pt x="402" y="96"/>
                      </a:lnTo>
                      <a:lnTo>
                        <a:pt x="405" y="92"/>
                      </a:lnTo>
                      <a:lnTo>
                        <a:pt x="409" y="86"/>
                      </a:lnTo>
                      <a:lnTo>
                        <a:pt x="415" y="83"/>
                      </a:lnTo>
                      <a:lnTo>
                        <a:pt x="415" y="79"/>
                      </a:lnTo>
                      <a:lnTo>
                        <a:pt x="415" y="73"/>
                      </a:lnTo>
                      <a:lnTo>
                        <a:pt x="413" y="70"/>
                      </a:lnTo>
                      <a:lnTo>
                        <a:pt x="409" y="62"/>
                      </a:lnTo>
                      <a:lnTo>
                        <a:pt x="419" y="60"/>
                      </a:lnTo>
                      <a:lnTo>
                        <a:pt x="428" y="58"/>
                      </a:lnTo>
                      <a:lnTo>
                        <a:pt x="435" y="54"/>
                      </a:lnTo>
                      <a:lnTo>
                        <a:pt x="443" y="53"/>
                      </a:lnTo>
                      <a:lnTo>
                        <a:pt x="451" y="53"/>
                      </a:lnTo>
                      <a:lnTo>
                        <a:pt x="456" y="51"/>
                      </a:lnTo>
                      <a:lnTo>
                        <a:pt x="464" y="53"/>
                      </a:lnTo>
                      <a:lnTo>
                        <a:pt x="471" y="53"/>
                      </a:lnTo>
                      <a:lnTo>
                        <a:pt x="475" y="56"/>
                      </a:lnTo>
                      <a:lnTo>
                        <a:pt x="484" y="60"/>
                      </a:lnTo>
                      <a:lnTo>
                        <a:pt x="492" y="64"/>
                      </a:lnTo>
                      <a:lnTo>
                        <a:pt x="496" y="64"/>
                      </a:lnTo>
                      <a:lnTo>
                        <a:pt x="501" y="62"/>
                      </a:lnTo>
                      <a:lnTo>
                        <a:pt x="505" y="60"/>
                      </a:lnTo>
                      <a:lnTo>
                        <a:pt x="509" y="60"/>
                      </a:lnTo>
                      <a:lnTo>
                        <a:pt x="511" y="62"/>
                      </a:lnTo>
                      <a:lnTo>
                        <a:pt x="516" y="66"/>
                      </a:lnTo>
                      <a:lnTo>
                        <a:pt x="524" y="66"/>
                      </a:lnTo>
                      <a:lnTo>
                        <a:pt x="529" y="64"/>
                      </a:lnTo>
                      <a:lnTo>
                        <a:pt x="533" y="60"/>
                      </a:lnTo>
                      <a:lnTo>
                        <a:pt x="541" y="53"/>
                      </a:lnTo>
                      <a:lnTo>
                        <a:pt x="546" y="49"/>
                      </a:lnTo>
                      <a:lnTo>
                        <a:pt x="552" y="45"/>
                      </a:lnTo>
                      <a:lnTo>
                        <a:pt x="556" y="45"/>
                      </a:lnTo>
                      <a:lnTo>
                        <a:pt x="561" y="45"/>
                      </a:lnTo>
                      <a:lnTo>
                        <a:pt x="567" y="45"/>
                      </a:lnTo>
                      <a:lnTo>
                        <a:pt x="576" y="45"/>
                      </a:lnTo>
                      <a:lnTo>
                        <a:pt x="582" y="45"/>
                      </a:lnTo>
                      <a:lnTo>
                        <a:pt x="589" y="45"/>
                      </a:lnTo>
                      <a:lnTo>
                        <a:pt x="597" y="43"/>
                      </a:lnTo>
                      <a:lnTo>
                        <a:pt x="599" y="41"/>
                      </a:lnTo>
                      <a:lnTo>
                        <a:pt x="599" y="38"/>
                      </a:lnTo>
                      <a:lnTo>
                        <a:pt x="597" y="32"/>
                      </a:lnTo>
                      <a:lnTo>
                        <a:pt x="597" y="28"/>
                      </a:lnTo>
                      <a:lnTo>
                        <a:pt x="595" y="24"/>
                      </a:lnTo>
                      <a:lnTo>
                        <a:pt x="597" y="19"/>
                      </a:lnTo>
                      <a:lnTo>
                        <a:pt x="597" y="15"/>
                      </a:lnTo>
                      <a:lnTo>
                        <a:pt x="597" y="9"/>
                      </a:lnTo>
                      <a:lnTo>
                        <a:pt x="595" y="4"/>
                      </a:lnTo>
                      <a:lnTo>
                        <a:pt x="595" y="0"/>
                      </a:lnTo>
                      <a:lnTo>
                        <a:pt x="595" y="0"/>
                      </a:lnTo>
                      <a:lnTo>
                        <a:pt x="604"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09">
                  <a:extLst>
                    <a:ext uri="{FF2B5EF4-FFF2-40B4-BE49-F238E27FC236}">
                      <a16:creationId xmlns:a16="http://schemas.microsoft.com/office/drawing/2014/main" id="{000EEAA5-E223-44A1-8356-02D1E6893367}"/>
                    </a:ext>
                  </a:extLst>
                </p:cNvPr>
                <p:cNvSpPr>
                  <a:spLocks noEditPoints="1"/>
                </p:cNvSpPr>
                <p:nvPr/>
              </p:nvSpPr>
              <p:spPr bwMode="auto">
                <a:xfrm>
                  <a:off x="2425700" y="1133475"/>
                  <a:ext cx="957262" cy="801688"/>
                </a:xfrm>
                <a:custGeom>
                  <a:avLst/>
                  <a:gdLst>
                    <a:gd name="T0" fmla="*/ 691 w 1206"/>
                    <a:gd name="T1" fmla="*/ 17 h 1010"/>
                    <a:gd name="T2" fmla="*/ 1086 w 1206"/>
                    <a:gd name="T3" fmla="*/ 49 h 1010"/>
                    <a:gd name="T4" fmla="*/ 1105 w 1206"/>
                    <a:gd name="T5" fmla="*/ 86 h 1010"/>
                    <a:gd name="T6" fmla="*/ 1103 w 1206"/>
                    <a:gd name="T7" fmla="*/ 83 h 1010"/>
                    <a:gd name="T8" fmla="*/ 1099 w 1206"/>
                    <a:gd name="T9" fmla="*/ 88 h 1010"/>
                    <a:gd name="T10" fmla="*/ 1105 w 1206"/>
                    <a:gd name="T11" fmla="*/ 135 h 1010"/>
                    <a:gd name="T12" fmla="*/ 1105 w 1206"/>
                    <a:gd name="T13" fmla="*/ 173 h 1010"/>
                    <a:gd name="T14" fmla="*/ 1116 w 1206"/>
                    <a:gd name="T15" fmla="*/ 237 h 1010"/>
                    <a:gd name="T16" fmla="*/ 1129 w 1206"/>
                    <a:gd name="T17" fmla="*/ 269 h 1010"/>
                    <a:gd name="T18" fmla="*/ 1146 w 1206"/>
                    <a:gd name="T19" fmla="*/ 274 h 1010"/>
                    <a:gd name="T20" fmla="*/ 1170 w 1206"/>
                    <a:gd name="T21" fmla="*/ 297 h 1010"/>
                    <a:gd name="T22" fmla="*/ 1180 w 1206"/>
                    <a:gd name="T23" fmla="*/ 306 h 1010"/>
                    <a:gd name="T24" fmla="*/ 1195 w 1206"/>
                    <a:gd name="T25" fmla="*/ 312 h 1010"/>
                    <a:gd name="T26" fmla="*/ 1206 w 1206"/>
                    <a:gd name="T27" fmla="*/ 319 h 1010"/>
                    <a:gd name="T28" fmla="*/ 1180 w 1206"/>
                    <a:gd name="T29" fmla="*/ 359 h 1010"/>
                    <a:gd name="T30" fmla="*/ 1166 w 1206"/>
                    <a:gd name="T31" fmla="*/ 357 h 1010"/>
                    <a:gd name="T32" fmla="*/ 1127 w 1206"/>
                    <a:gd name="T33" fmla="*/ 376 h 1010"/>
                    <a:gd name="T34" fmla="*/ 1097 w 1206"/>
                    <a:gd name="T35" fmla="*/ 394 h 1010"/>
                    <a:gd name="T36" fmla="*/ 1090 w 1206"/>
                    <a:gd name="T37" fmla="*/ 404 h 1010"/>
                    <a:gd name="T38" fmla="*/ 1082 w 1206"/>
                    <a:gd name="T39" fmla="*/ 436 h 1010"/>
                    <a:gd name="T40" fmla="*/ 1069 w 1206"/>
                    <a:gd name="T41" fmla="*/ 492 h 1010"/>
                    <a:gd name="T42" fmla="*/ 1056 w 1206"/>
                    <a:gd name="T43" fmla="*/ 588 h 1010"/>
                    <a:gd name="T44" fmla="*/ 1029 w 1206"/>
                    <a:gd name="T45" fmla="*/ 697 h 1010"/>
                    <a:gd name="T46" fmla="*/ 1022 w 1206"/>
                    <a:gd name="T47" fmla="*/ 716 h 1010"/>
                    <a:gd name="T48" fmla="*/ 977 w 1206"/>
                    <a:gd name="T49" fmla="*/ 753 h 1010"/>
                    <a:gd name="T50" fmla="*/ 964 w 1206"/>
                    <a:gd name="T51" fmla="*/ 776 h 1010"/>
                    <a:gd name="T52" fmla="*/ 943 w 1206"/>
                    <a:gd name="T53" fmla="*/ 826 h 1010"/>
                    <a:gd name="T54" fmla="*/ 936 w 1206"/>
                    <a:gd name="T55" fmla="*/ 862 h 1010"/>
                    <a:gd name="T56" fmla="*/ 905 w 1206"/>
                    <a:gd name="T57" fmla="*/ 858 h 1010"/>
                    <a:gd name="T58" fmla="*/ 892 w 1206"/>
                    <a:gd name="T59" fmla="*/ 913 h 1010"/>
                    <a:gd name="T60" fmla="*/ 874 w 1206"/>
                    <a:gd name="T61" fmla="*/ 922 h 1010"/>
                    <a:gd name="T62" fmla="*/ 817 w 1206"/>
                    <a:gd name="T63" fmla="*/ 855 h 1010"/>
                    <a:gd name="T64" fmla="*/ 783 w 1206"/>
                    <a:gd name="T65" fmla="*/ 753 h 1010"/>
                    <a:gd name="T66" fmla="*/ 759 w 1206"/>
                    <a:gd name="T67" fmla="*/ 824 h 1010"/>
                    <a:gd name="T68" fmla="*/ 644 w 1206"/>
                    <a:gd name="T69" fmla="*/ 935 h 1010"/>
                    <a:gd name="T70" fmla="*/ 511 w 1206"/>
                    <a:gd name="T71" fmla="*/ 948 h 1010"/>
                    <a:gd name="T72" fmla="*/ 412 w 1206"/>
                    <a:gd name="T73" fmla="*/ 945 h 1010"/>
                    <a:gd name="T74" fmla="*/ 299 w 1206"/>
                    <a:gd name="T75" fmla="*/ 905 h 1010"/>
                    <a:gd name="T76" fmla="*/ 280 w 1206"/>
                    <a:gd name="T77" fmla="*/ 886 h 1010"/>
                    <a:gd name="T78" fmla="*/ 254 w 1206"/>
                    <a:gd name="T79" fmla="*/ 892 h 1010"/>
                    <a:gd name="T80" fmla="*/ 237 w 1206"/>
                    <a:gd name="T81" fmla="*/ 894 h 1010"/>
                    <a:gd name="T82" fmla="*/ 228 w 1206"/>
                    <a:gd name="T83" fmla="*/ 916 h 1010"/>
                    <a:gd name="T84" fmla="*/ 211 w 1206"/>
                    <a:gd name="T85" fmla="*/ 956 h 1010"/>
                    <a:gd name="T86" fmla="*/ 177 w 1206"/>
                    <a:gd name="T87" fmla="*/ 1005 h 1010"/>
                    <a:gd name="T88" fmla="*/ 136 w 1206"/>
                    <a:gd name="T89" fmla="*/ 1009 h 1010"/>
                    <a:gd name="T90" fmla="*/ 126 w 1206"/>
                    <a:gd name="T91" fmla="*/ 995 h 1010"/>
                    <a:gd name="T92" fmla="*/ 128 w 1206"/>
                    <a:gd name="T93" fmla="*/ 973 h 1010"/>
                    <a:gd name="T94" fmla="*/ 130 w 1206"/>
                    <a:gd name="T95" fmla="*/ 947 h 1010"/>
                    <a:gd name="T96" fmla="*/ 81 w 1206"/>
                    <a:gd name="T97" fmla="*/ 832 h 1010"/>
                    <a:gd name="T98" fmla="*/ 57 w 1206"/>
                    <a:gd name="T99" fmla="*/ 802 h 1010"/>
                    <a:gd name="T100" fmla="*/ 49 w 1206"/>
                    <a:gd name="T101" fmla="*/ 757 h 1010"/>
                    <a:gd name="T102" fmla="*/ 13 w 1206"/>
                    <a:gd name="T103" fmla="*/ 723 h 1010"/>
                    <a:gd name="T104" fmla="*/ 30 w 1206"/>
                    <a:gd name="T105" fmla="*/ 674 h 1010"/>
                    <a:gd name="T106" fmla="*/ 19 w 1206"/>
                    <a:gd name="T107" fmla="*/ 639 h 1010"/>
                    <a:gd name="T108" fmla="*/ 45 w 1206"/>
                    <a:gd name="T109" fmla="*/ 603 h 1010"/>
                    <a:gd name="T110" fmla="*/ 40 w 1206"/>
                    <a:gd name="T111" fmla="*/ 580 h 1010"/>
                    <a:gd name="T112" fmla="*/ 66 w 1206"/>
                    <a:gd name="T113" fmla="*/ 550 h 1010"/>
                    <a:gd name="T114" fmla="*/ 79 w 1206"/>
                    <a:gd name="T115" fmla="*/ 507 h 1010"/>
                    <a:gd name="T116" fmla="*/ 156 w 1206"/>
                    <a:gd name="T117" fmla="*/ 244 h 1010"/>
                    <a:gd name="T118" fmla="*/ 695 w 1206"/>
                    <a:gd name="T119" fmla="*/ 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6" h="1010">
                      <a:moveTo>
                        <a:pt x="1110" y="113"/>
                      </a:moveTo>
                      <a:lnTo>
                        <a:pt x="1108" y="115"/>
                      </a:lnTo>
                      <a:lnTo>
                        <a:pt x="1108" y="111"/>
                      </a:lnTo>
                      <a:lnTo>
                        <a:pt x="1108" y="109"/>
                      </a:lnTo>
                      <a:lnTo>
                        <a:pt x="1108" y="107"/>
                      </a:lnTo>
                      <a:lnTo>
                        <a:pt x="1108" y="107"/>
                      </a:lnTo>
                      <a:lnTo>
                        <a:pt x="1108" y="107"/>
                      </a:lnTo>
                      <a:lnTo>
                        <a:pt x="1110" y="107"/>
                      </a:lnTo>
                      <a:lnTo>
                        <a:pt x="1110" y="107"/>
                      </a:lnTo>
                      <a:lnTo>
                        <a:pt x="1112" y="107"/>
                      </a:lnTo>
                      <a:lnTo>
                        <a:pt x="1112" y="107"/>
                      </a:lnTo>
                      <a:lnTo>
                        <a:pt x="1110" y="113"/>
                      </a:lnTo>
                      <a:lnTo>
                        <a:pt x="1110" y="113"/>
                      </a:lnTo>
                      <a:lnTo>
                        <a:pt x="1110" y="113"/>
                      </a:lnTo>
                      <a:close/>
                      <a:moveTo>
                        <a:pt x="693" y="11"/>
                      </a:moveTo>
                      <a:lnTo>
                        <a:pt x="691" y="17"/>
                      </a:lnTo>
                      <a:lnTo>
                        <a:pt x="1082" y="17"/>
                      </a:lnTo>
                      <a:lnTo>
                        <a:pt x="1082" y="19"/>
                      </a:lnTo>
                      <a:lnTo>
                        <a:pt x="1082" y="19"/>
                      </a:lnTo>
                      <a:lnTo>
                        <a:pt x="1082" y="19"/>
                      </a:lnTo>
                      <a:lnTo>
                        <a:pt x="1080" y="19"/>
                      </a:lnTo>
                      <a:lnTo>
                        <a:pt x="1080" y="21"/>
                      </a:lnTo>
                      <a:lnTo>
                        <a:pt x="1082" y="21"/>
                      </a:lnTo>
                      <a:lnTo>
                        <a:pt x="1082" y="23"/>
                      </a:lnTo>
                      <a:lnTo>
                        <a:pt x="1082" y="32"/>
                      </a:lnTo>
                      <a:lnTo>
                        <a:pt x="1084" y="41"/>
                      </a:lnTo>
                      <a:lnTo>
                        <a:pt x="1084" y="45"/>
                      </a:lnTo>
                      <a:lnTo>
                        <a:pt x="1084" y="45"/>
                      </a:lnTo>
                      <a:lnTo>
                        <a:pt x="1084" y="45"/>
                      </a:lnTo>
                      <a:lnTo>
                        <a:pt x="1084" y="47"/>
                      </a:lnTo>
                      <a:lnTo>
                        <a:pt x="1084" y="47"/>
                      </a:lnTo>
                      <a:lnTo>
                        <a:pt x="1086" y="49"/>
                      </a:lnTo>
                      <a:lnTo>
                        <a:pt x="1086" y="49"/>
                      </a:lnTo>
                      <a:lnTo>
                        <a:pt x="1090" y="58"/>
                      </a:lnTo>
                      <a:lnTo>
                        <a:pt x="1099" y="73"/>
                      </a:lnTo>
                      <a:lnTo>
                        <a:pt x="1105" y="79"/>
                      </a:lnTo>
                      <a:lnTo>
                        <a:pt x="1112" y="88"/>
                      </a:lnTo>
                      <a:lnTo>
                        <a:pt x="1114" y="90"/>
                      </a:lnTo>
                      <a:lnTo>
                        <a:pt x="1114" y="92"/>
                      </a:lnTo>
                      <a:lnTo>
                        <a:pt x="1112" y="92"/>
                      </a:lnTo>
                      <a:lnTo>
                        <a:pt x="1112" y="94"/>
                      </a:lnTo>
                      <a:lnTo>
                        <a:pt x="1110" y="92"/>
                      </a:lnTo>
                      <a:lnTo>
                        <a:pt x="1108" y="94"/>
                      </a:lnTo>
                      <a:lnTo>
                        <a:pt x="1108" y="92"/>
                      </a:lnTo>
                      <a:lnTo>
                        <a:pt x="1106" y="90"/>
                      </a:lnTo>
                      <a:lnTo>
                        <a:pt x="1105" y="88"/>
                      </a:lnTo>
                      <a:lnTo>
                        <a:pt x="1105" y="88"/>
                      </a:lnTo>
                      <a:lnTo>
                        <a:pt x="1105" y="86"/>
                      </a:lnTo>
                      <a:lnTo>
                        <a:pt x="1105" y="86"/>
                      </a:lnTo>
                      <a:lnTo>
                        <a:pt x="1106" y="86"/>
                      </a:lnTo>
                      <a:lnTo>
                        <a:pt x="1106" y="88"/>
                      </a:lnTo>
                      <a:lnTo>
                        <a:pt x="1106" y="88"/>
                      </a:lnTo>
                      <a:lnTo>
                        <a:pt x="1106" y="88"/>
                      </a:lnTo>
                      <a:lnTo>
                        <a:pt x="1108" y="90"/>
                      </a:lnTo>
                      <a:lnTo>
                        <a:pt x="1110" y="90"/>
                      </a:lnTo>
                      <a:lnTo>
                        <a:pt x="1110" y="90"/>
                      </a:lnTo>
                      <a:lnTo>
                        <a:pt x="1110" y="90"/>
                      </a:lnTo>
                      <a:lnTo>
                        <a:pt x="1108" y="88"/>
                      </a:lnTo>
                      <a:lnTo>
                        <a:pt x="1108" y="85"/>
                      </a:lnTo>
                      <a:lnTo>
                        <a:pt x="1106" y="83"/>
                      </a:lnTo>
                      <a:lnTo>
                        <a:pt x="1105" y="85"/>
                      </a:lnTo>
                      <a:lnTo>
                        <a:pt x="1103" y="83"/>
                      </a:lnTo>
                      <a:lnTo>
                        <a:pt x="1103" y="83"/>
                      </a:lnTo>
                      <a:lnTo>
                        <a:pt x="1103" y="83"/>
                      </a:lnTo>
                      <a:lnTo>
                        <a:pt x="1103" y="83"/>
                      </a:lnTo>
                      <a:lnTo>
                        <a:pt x="1101" y="81"/>
                      </a:lnTo>
                      <a:lnTo>
                        <a:pt x="1103" y="81"/>
                      </a:lnTo>
                      <a:lnTo>
                        <a:pt x="1103" y="79"/>
                      </a:lnTo>
                      <a:lnTo>
                        <a:pt x="1103" y="79"/>
                      </a:lnTo>
                      <a:lnTo>
                        <a:pt x="1101" y="77"/>
                      </a:lnTo>
                      <a:lnTo>
                        <a:pt x="1099" y="77"/>
                      </a:lnTo>
                      <a:lnTo>
                        <a:pt x="1099" y="79"/>
                      </a:lnTo>
                      <a:lnTo>
                        <a:pt x="1099" y="81"/>
                      </a:lnTo>
                      <a:lnTo>
                        <a:pt x="1099" y="83"/>
                      </a:lnTo>
                      <a:lnTo>
                        <a:pt x="1099" y="83"/>
                      </a:lnTo>
                      <a:lnTo>
                        <a:pt x="1099" y="83"/>
                      </a:lnTo>
                      <a:lnTo>
                        <a:pt x="1099" y="83"/>
                      </a:lnTo>
                      <a:lnTo>
                        <a:pt x="1099" y="85"/>
                      </a:lnTo>
                      <a:lnTo>
                        <a:pt x="1099" y="86"/>
                      </a:lnTo>
                      <a:lnTo>
                        <a:pt x="1099" y="88"/>
                      </a:lnTo>
                      <a:lnTo>
                        <a:pt x="1099" y="88"/>
                      </a:lnTo>
                      <a:lnTo>
                        <a:pt x="1099" y="88"/>
                      </a:lnTo>
                      <a:lnTo>
                        <a:pt x="1097" y="90"/>
                      </a:lnTo>
                      <a:lnTo>
                        <a:pt x="1097" y="90"/>
                      </a:lnTo>
                      <a:lnTo>
                        <a:pt x="1097" y="92"/>
                      </a:lnTo>
                      <a:lnTo>
                        <a:pt x="1097" y="92"/>
                      </a:lnTo>
                      <a:lnTo>
                        <a:pt x="1099" y="94"/>
                      </a:lnTo>
                      <a:lnTo>
                        <a:pt x="1101" y="100"/>
                      </a:lnTo>
                      <a:lnTo>
                        <a:pt x="1103" y="103"/>
                      </a:lnTo>
                      <a:lnTo>
                        <a:pt x="1103" y="115"/>
                      </a:lnTo>
                      <a:lnTo>
                        <a:pt x="1105" y="118"/>
                      </a:lnTo>
                      <a:lnTo>
                        <a:pt x="1106" y="128"/>
                      </a:lnTo>
                      <a:lnTo>
                        <a:pt x="1108" y="133"/>
                      </a:lnTo>
                      <a:lnTo>
                        <a:pt x="1106" y="135"/>
                      </a:lnTo>
                      <a:lnTo>
                        <a:pt x="1106" y="135"/>
                      </a:lnTo>
                      <a:lnTo>
                        <a:pt x="1105" y="135"/>
                      </a:lnTo>
                      <a:lnTo>
                        <a:pt x="1105" y="137"/>
                      </a:lnTo>
                      <a:lnTo>
                        <a:pt x="1105" y="139"/>
                      </a:lnTo>
                      <a:lnTo>
                        <a:pt x="1103" y="145"/>
                      </a:lnTo>
                      <a:lnTo>
                        <a:pt x="1105" y="147"/>
                      </a:lnTo>
                      <a:lnTo>
                        <a:pt x="1105" y="148"/>
                      </a:lnTo>
                      <a:lnTo>
                        <a:pt x="1103" y="154"/>
                      </a:lnTo>
                      <a:lnTo>
                        <a:pt x="1105" y="156"/>
                      </a:lnTo>
                      <a:lnTo>
                        <a:pt x="1105" y="158"/>
                      </a:lnTo>
                      <a:lnTo>
                        <a:pt x="1105" y="160"/>
                      </a:lnTo>
                      <a:lnTo>
                        <a:pt x="1106" y="165"/>
                      </a:lnTo>
                      <a:lnTo>
                        <a:pt x="1106" y="165"/>
                      </a:lnTo>
                      <a:lnTo>
                        <a:pt x="1106" y="165"/>
                      </a:lnTo>
                      <a:lnTo>
                        <a:pt x="1105" y="167"/>
                      </a:lnTo>
                      <a:lnTo>
                        <a:pt x="1105" y="167"/>
                      </a:lnTo>
                      <a:lnTo>
                        <a:pt x="1105" y="169"/>
                      </a:lnTo>
                      <a:lnTo>
                        <a:pt x="1105" y="173"/>
                      </a:lnTo>
                      <a:lnTo>
                        <a:pt x="1110" y="184"/>
                      </a:lnTo>
                      <a:lnTo>
                        <a:pt x="1110" y="188"/>
                      </a:lnTo>
                      <a:lnTo>
                        <a:pt x="1110" y="192"/>
                      </a:lnTo>
                      <a:lnTo>
                        <a:pt x="1110" y="194"/>
                      </a:lnTo>
                      <a:lnTo>
                        <a:pt x="1110" y="194"/>
                      </a:lnTo>
                      <a:lnTo>
                        <a:pt x="1108" y="195"/>
                      </a:lnTo>
                      <a:lnTo>
                        <a:pt x="1108" y="197"/>
                      </a:lnTo>
                      <a:lnTo>
                        <a:pt x="1108" y="201"/>
                      </a:lnTo>
                      <a:lnTo>
                        <a:pt x="1108" y="205"/>
                      </a:lnTo>
                      <a:lnTo>
                        <a:pt x="1108" y="205"/>
                      </a:lnTo>
                      <a:lnTo>
                        <a:pt x="1110" y="207"/>
                      </a:lnTo>
                      <a:lnTo>
                        <a:pt x="1112" y="210"/>
                      </a:lnTo>
                      <a:lnTo>
                        <a:pt x="1114" y="227"/>
                      </a:lnTo>
                      <a:lnTo>
                        <a:pt x="1114" y="235"/>
                      </a:lnTo>
                      <a:lnTo>
                        <a:pt x="1116" y="237"/>
                      </a:lnTo>
                      <a:lnTo>
                        <a:pt x="1116" y="237"/>
                      </a:lnTo>
                      <a:lnTo>
                        <a:pt x="1118" y="237"/>
                      </a:lnTo>
                      <a:lnTo>
                        <a:pt x="1118" y="239"/>
                      </a:lnTo>
                      <a:lnTo>
                        <a:pt x="1116" y="239"/>
                      </a:lnTo>
                      <a:lnTo>
                        <a:pt x="1116" y="239"/>
                      </a:lnTo>
                      <a:lnTo>
                        <a:pt x="1118" y="244"/>
                      </a:lnTo>
                      <a:lnTo>
                        <a:pt x="1118" y="244"/>
                      </a:lnTo>
                      <a:lnTo>
                        <a:pt x="1120" y="244"/>
                      </a:lnTo>
                      <a:lnTo>
                        <a:pt x="1120" y="244"/>
                      </a:lnTo>
                      <a:lnTo>
                        <a:pt x="1121" y="250"/>
                      </a:lnTo>
                      <a:lnTo>
                        <a:pt x="1121" y="254"/>
                      </a:lnTo>
                      <a:lnTo>
                        <a:pt x="1121" y="257"/>
                      </a:lnTo>
                      <a:lnTo>
                        <a:pt x="1123" y="259"/>
                      </a:lnTo>
                      <a:lnTo>
                        <a:pt x="1125" y="261"/>
                      </a:lnTo>
                      <a:lnTo>
                        <a:pt x="1127" y="263"/>
                      </a:lnTo>
                      <a:lnTo>
                        <a:pt x="1129" y="267"/>
                      </a:lnTo>
                      <a:lnTo>
                        <a:pt x="1129" y="269"/>
                      </a:lnTo>
                      <a:lnTo>
                        <a:pt x="1129" y="269"/>
                      </a:lnTo>
                      <a:lnTo>
                        <a:pt x="1131" y="269"/>
                      </a:lnTo>
                      <a:lnTo>
                        <a:pt x="1131" y="269"/>
                      </a:lnTo>
                      <a:lnTo>
                        <a:pt x="1133" y="269"/>
                      </a:lnTo>
                      <a:lnTo>
                        <a:pt x="1133" y="269"/>
                      </a:lnTo>
                      <a:lnTo>
                        <a:pt x="1133" y="269"/>
                      </a:lnTo>
                      <a:lnTo>
                        <a:pt x="1135" y="269"/>
                      </a:lnTo>
                      <a:lnTo>
                        <a:pt x="1138" y="269"/>
                      </a:lnTo>
                      <a:lnTo>
                        <a:pt x="1138" y="269"/>
                      </a:lnTo>
                      <a:lnTo>
                        <a:pt x="1140" y="267"/>
                      </a:lnTo>
                      <a:lnTo>
                        <a:pt x="1142" y="269"/>
                      </a:lnTo>
                      <a:lnTo>
                        <a:pt x="1142" y="269"/>
                      </a:lnTo>
                      <a:lnTo>
                        <a:pt x="1144" y="269"/>
                      </a:lnTo>
                      <a:lnTo>
                        <a:pt x="1146" y="270"/>
                      </a:lnTo>
                      <a:lnTo>
                        <a:pt x="1146" y="270"/>
                      </a:lnTo>
                      <a:lnTo>
                        <a:pt x="1146" y="274"/>
                      </a:lnTo>
                      <a:lnTo>
                        <a:pt x="1146" y="276"/>
                      </a:lnTo>
                      <a:lnTo>
                        <a:pt x="1146" y="274"/>
                      </a:lnTo>
                      <a:lnTo>
                        <a:pt x="1148" y="272"/>
                      </a:lnTo>
                      <a:lnTo>
                        <a:pt x="1148" y="272"/>
                      </a:lnTo>
                      <a:lnTo>
                        <a:pt x="1148" y="274"/>
                      </a:lnTo>
                      <a:lnTo>
                        <a:pt x="1148" y="274"/>
                      </a:lnTo>
                      <a:lnTo>
                        <a:pt x="1150" y="276"/>
                      </a:lnTo>
                      <a:lnTo>
                        <a:pt x="1159" y="282"/>
                      </a:lnTo>
                      <a:lnTo>
                        <a:pt x="1161" y="284"/>
                      </a:lnTo>
                      <a:lnTo>
                        <a:pt x="1163" y="286"/>
                      </a:lnTo>
                      <a:lnTo>
                        <a:pt x="1165" y="289"/>
                      </a:lnTo>
                      <a:lnTo>
                        <a:pt x="1166" y="291"/>
                      </a:lnTo>
                      <a:lnTo>
                        <a:pt x="1170" y="293"/>
                      </a:lnTo>
                      <a:lnTo>
                        <a:pt x="1172" y="293"/>
                      </a:lnTo>
                      <a:lnTo>
                        <a:pt x="1172" y="295"/>
                      </a:lnTo>
                      <a:lnTo>
                        <a:pt x="1170" y="297"/>
                      </a:lnTo>
                      <a:lnTo>
                        <a:pt x="1170" y="297"/>
                      </a:lnTo>
                      <a:lnTo>
                        <a:pt x="1168" y="301"/>
                      </a:lnTo>
                      <a:lnTo>
                        <a:pt x="1176" y="304"/>
                      </a:lnTo>
                      <a:lnTo>
                        <a:pt x="1180" y="304"/>
                      </a:lnTo>
                      <a:lnTo>
                        <a:pt x="1182" y="302"/>
                      </a:lnTo>
                      <a:lnTo>
                        <a:pt x="1182" y="301"/>
                      </a:lnTo>
                      <a:lnTo>
                        <a:pt x="1185" y="301"/>
                      </a:lnTo>
                      <a:lnTo>
                        <a:pt x="1185" y="301"/>
                      </a:lnTo>
                      <a:lnTo>
                        <a:pt x="1185" y="301"/>
                      </a:lnTo>
                      <a:lnTo>
                        <a:pt x="1183" y="302"/>
                      </a:lnTo>
                      <a:lnTo>
                        <a:pt x="1183" y="302"/>
                      </a:lnTo>
                      <a:lnTo>
                        <a:pt x="1183" y="302"/>
                      </a:lnTo>
                      <a:lnTo>
                        <a:pt x="1183" y="304"/>
                      </a:lnTo>
                      <a:lnTo>
                        <a:pt x="1182" y="306"/>
                      </a:lnTo>
                      <a:lnTo>
                        <a:pt x="1180" y="306"/>
                      </a:lnTo>
                      <a:lnTo>
                        <a:pt x="1180" y="306"/>
                      </a:lnTo>
                      <a:lnTo>
                        <a:pt x="1178" y="306"/>
                      </a:lnTo>
                      <a:lnTo>
                        <a:pt x="1180" y="306"/>
                      </a:lnTo>
                      <a:lnTo>
                        <a:pt x="1182" y="306"/>
                      </a:lnTo>
                      <a:lnTo>
                        <a:pt x="1183" y="306"/>
                      </a:lnTo>
                      <a:lnTo>
                        <a:pt x="1183" y="306"/>
                      </a:lnTo>
                      <a:lnTo>
                        <a:pt x="1183" y="306"/>
                      </a:lnTo>
                      <a:lnTo>
                        <a:pt x="1185" y="308"/>
                      </a:lnTo>
                      <a:lnTo>
                        <a:pt x="1185" y="308"/>
                      </a:lnTo>
                      <a:lnTo>
                        <a:pt x="1187" y="308"/>
                      </a:lnTo>
                      <a:lnTo>
                        <a:pt x="1189" y="308"/>
                      </a:lnTo>
                      <a:lnTo>
                        <a:pt x="1191" y="308"/>
                      </a:lnTo>
                      <a:lnTo>
                        <a:pt x="1191" y="308"/>
                      </a:lnTo>
                      <a:lnTo>
                        <a:pt x="1189" y="306"/>
                      </a:lnTo>
                      <a:lnTo>
                        <a:pt x="1191" y="306"/>
                      </a:lnTo>
                      <a:lnTo>
                        <a:pt x="1193" y="308"/>
                      </a:lnTo>
                      <a:lnTo>
                        <a:pt x="1195" y="312"/>
                      </a:lnTo>
                      <a:lnTo>
                        <a:pt x="1193" y="312"/>
                      </a:lnTo>
                      <a:lnTo>
                        <a:pt x="1195" y="312"/>
                      </a:lnTo>
                      <a:lnTo>
                        <a:pt x="1197" y="314"/>
                      </a:lnTo>
                      <a:lnTo>
                        <a:pt x="1198" y="312"/>
                      </a:lnTo>
                      <a:lnTo>
                        <a:pt x="1198" y="314"/>
                      </a:lnTo>
                      <a:lnTo>
                        <a:pt x="1198" y="316"/>
                      </a:lnTo>
                      <a:lnTo>
                        <a:pt x="1200" y="317"/>
                      </a:lnTo>
                      <a:lnTo>
                        <a:pt x="1200" y="317"/>
                      </a:lnTo>
                      <a:lnTo>
                        <a:pt x="1202" y="316"/>
                      </a:lnTo>
                      <a:lnTo>
                        <a:pt x="1202" y="314"/>
                      </a:lnTo>
                      <a:lnTo>
                        <a:pt x="1200" y="314"/>
                      </a:lnTo>
                      <a:lnTo>
                        <a:pt x="1202" y="314"/>
                      </a:lnTo>
                      <a:lnTo>
                        <a:pt x="1204" y="317"/>
                      </a:lnTo>
                      <a:lnTo>
                        <a:pt x="1206" y="317"/>
                      </a:lnTo>
                      <a:lnTo>
                        <a:pt x="1206" y="319"/>
                      </a:lnTo>
                      <a:lnTo>
                        <a:pt x="1206" y="319"/>
                      </a:lnTo>
                      <a:lnTo>
                        <a:pt x="1206" y="319"/>
                      </a:lnTo>
                      <a:lnTo>
                        <a:pt x="1206" y="319"/>
                      </a:lnTo>
                      <a:lnTo>
                        <a:pt x="1206" y="321"/>
                      </a:lnTo>
                      <a:lnTo>
                        <a:pt x="1206" y="321"/>
                      </a:lnTo>
                      <a:lnTo>
                        <a:pt x="1206" y="323"/>
                      </a:lnTo>
                      <a:lnTo>
                        <a:pt x="1197" y="331"/>
                      </a:lnTo>
                      <a:lnTo>
                        <a:pt x="1193" y="334"/>
                      </a:lnTo>
                      <a:lnTo>
                        <a:pt x="1189" y="346"/>
                      </a:lnTo>
                      <a:lnTo>
                        <a:pt x="1187" y="349"/>
                      </a:lnTo>
                      <a:lnTo>
                        <a:pt x="1185" y="349"/>
                      </a:lnTo>
                      <a:lnTo>
                        <a:pt x="1182" y="351"/>
                      </a:lnTo>
                      <a:lnTo>
                        <a:pt x="1182" y="353"/>
                      </a:lnTo>
                      <a:lnTo>
                        <a:pt x="1180" y="355"/>
                      </a:lnTo>
                      <a:lnTo>
                        <a:pt x="1182" y="355"/>
                      </a:lnTo>
                      <a:lnTo>
                        <a:pt x="1180" y="357"/>
                      </a:lnTo>
                      <a:lnTo>
                        <a:pt x="1180" y="359"/>
                      </a:lnTo>
                      <a:lnTo>
                        <a:pt x="1178" y="359"/>
                      </a:lnTo>
                      <a:lnTo>
                        <a:pt x="1176" y="359"/>
                      </a:lnTo>
                      <a:lnTo>
                        <a:pt x="1176" y="357"/>
                      </a:lnTo>
                      <a:lnTo>
                        <a:pt x="1174" y="357"/>
                      </a:lnTo>
                      <a:lnTo>
                        <a:pt x="1172" y="357"/>
                      </a:lnTo>
                      <a:lnTo>
                        <a:pt x="1172" y="357"/>
                      </a:lnTo>
                      <a:lnTo>
                        <a:pt x="1170" y="357"/>
                      </a:lnTo>
                      <a:lnTo>
                        <a:pt x="1170" y="359"/>
                      </a:lnTo>
                      <a:lnTo>
                        <a:pt x="1172" y="359"/>
                      </a:lnTo>
                      <a:lnTo>
                        <a:pt x="1172" y="359"/>
                      </a:lnTo>
                      <a:lnTo>
                        <a:pt x="1170" y="361"/>
                      </a:lnTo>
                      <a:lnTo>
                        <a:pt x="1168" y="363"/>
                      </a:lnTo>
                      <a:lnTo>
                        <a:pt x="1168" y="363"/>
                      </a:lnTo>
                      <a:lnTo>
                        <a:pt x="1168" y="361"/>
                      </a:lnTo>
                      <a:lnTo>
                        <a:pt x="1168" y="357"/>
                      </a:lnTo>
                      <a:lnTo>
                        <a:pt x="1166" y="357"/>
                      </a:lnTo>
                      <a:lnTo>
                        <a:pt x="1165" y="357"/>
                      </a:lnTo>
                      <a:lnTo>
                        <a:pt x="1165" y="357"/>
                      </a:lnTo>
                      <a:lnTo>
                        <a:pt x="1159" y="361"/>
                      </a:lnTo>
                      <a:lnTo>
                        <a:pt x="1157" y="364"/>
                      </a:lnTo>
                      <a:lnTo>
                        <a:pt x="1155" y="364"/>
                      </a:lnTo>
                      <a:lnTo>
                        <a:pt x="1153" y="364"/>
                      </a:lnTo>
                      <a:lnTo>
                        <a:pt x="1151" y="364"/>
                      </a:lnTo>
                      <a:lnTo>
                        <a:pt x="1150" y="363"/>
                      </a:lnTo>
                      <a:lnTo>
                        <a:pt x="1148" y="363"/>
                      </a:lnTo>
                      <a:lnTo>
                        <a:pt x="1146" y="364"/>
                      </a:lnTo>
                      <a:lnTo>
                        <a:pt x="1142" y="370"/>
                      </a:lnTo>
                      <a:lnTo>
                        <a:pt x="1140" y="370"/>
                      </a:lnTo>
                      <a:lnTo>
                        <a:pt x="1136" y="372"/>
                      </a:lnTo>
                      <a:lnTo>
                        <a:pt x="1127" y="374"/>
                      </a:lnTo>
                      <a:lnTo>
                        <a:pt x="1127" y="374"/>
                      </a:lnTo>
                      <a:lnTo>
                        <a:pt x="1127" y="376"/>
                      </a:lnTo>
                      <a:lnTo>
                        <a:pt x="1127" y="379"/>
                      </a:lnTo>
                      <a:lnTo>
                        <a:pt x="1127" y="379"/>
                      </a:lnTo>
                      <a:lnTo>
                        <a:pt x="1127" y="383"/>
                      </a:lnTo>
                      <a:lnTo>
                        <a:pt x="1127" y="385"/>
                      </a:lnTo>
                      <a:lnTo>
                        <a:pt x="1125" y="387"/>
                      </a:lnTo>
                      <a:lnTo>
                        <a:pt x="1125" y="389"/>
                      </a:lnTo>
                      <a:lnTo>
                        <a:pt x="1123" y="391"/>
                      </a:lnTo>
                      <a:lnTo>
                        <a:pt x="1120" y="396"/>
                      </a:lnTo>
                      <a:lnTo>
                        <a:pt x="1114" y="394"/>
                      </a:lnTo>
                      <a:lnTo>
                        <a:pt x="1110" y="394"/>
                      </a:lnTo>
                      <a:lnTo>
                        <a:pt x="1108" y="396"/>
                      </a:lnTo>
                      <a:lnTo>
                        <a:pt x="1105" y="396"/>
                      </a:lnTo>
                      <a:lnTo>
                        <a:pt x="1105" y="396"/>
                      </a:lnTo>
                      <a:lnTo>
                        <a:pt x="1101" y="396"/>
                      </a:lnTo>
                      <a:lnTo>
                        <a:pt x="1101" y="396"/>
                      </a:lnTo>
                      <a:lnTo>
                        <a:pt x="1097" y="394"/>
                      </a:lnTo>
                      <a:lnTo>
                        <a:pt x="1097" y="394"/>
                      </a:lnTo>
                      <a:lnTo>
                        <a:pt x="1095" y="394"/>
                      </a:lnTo>
                      <a:lnTo>
                        <a:pt x="1093" y="394"/>
                      </a:lnTo>
                      <a:lnTo>
                        <a:pt x="1091" y="393"/>
                      </a:lnTo>
                      <a:lnTo>
                        <a:pt x="1091" y="393"/>
                      </a:lnTo>
                      <a:lnTo>
                        <a:pt x="1090" y="393"/>
                      </a:lnTo>
                      <a:lnTo>
                        <a:pt x="1090" y="393"/>
                      </a:lnTo>
                      <a:lnTo>
                        <a:pt x="1090" y="394"/>
                      </a:lnTo>
                      <a:lnTo>
                        <a:pt x="1090" y="394"/>
                      </a:lnTo>
                      <a:lnTo>
                        <a:pt x="1091" y="396"/>
                      </a:lnTo>
                      <a:lnTo>
                        <a:pt x="1091" y="398"/>
                      </a:lnTo>
                      <a:lnTo>
                        <a:pt x="1090" y="400"/>
                      </a:lnTo>
                      <a:lnTo>
                        <a:pt x="1088" y="402"/>
                      </a:lnTo>
                      <a:lnTo>
                        <a:pt x="1090" y="402"/>
                      </a:lnTo>
                      <a:lnTo>
                        <a:pt x="1090" y="404"/>
                      </a:lnTo>
                      <a:lnTo>
                        <a:pt x="1090" y="404"/>
                      </a:lnTo>
                      <a:lnTo>
                        <a:pt x="1090" y="409"/>
                      </a:lnTo>
                      <a:lnTo>
                        <a:pt x="1091" y="409"/>
                      </a:lnTo>
                      <a:lnTo>
                        <a:pt x="1091" y="409"/>
                      </a:lnTo>
                      <a:lnTo>
                        <a:pt x="1090" y="411"/>
                      </a:lnTo>
                      <a:lnTo>
                        <a:pt x="1090" y="411"/>
                      </a:lnTo>
                      <a:lnTo>
                        <a:pt x="1090" y="415"/>
                      </a:lnTo>
                      <a:lnTo>
                        <a:pt x="1088" y="421"/>
                      </a:lnTo>
                      <a:lnTo>
                        <a:pt x="1088" y="421"/>
                      </a:lnTo>
                      <a:lnTo>
                        <a:pt x="1086" y="423"/>
                      </a:lnTo>
                      <a:lnTo>
                        <a:pt x="1084" y="424"/>
                      </a:lnTo>
                      <a:lnTo>
                        <a:pt x="1084" y="424"/>
                      </a:lnTo>
                      <a:lnTo>
                        <a:pt x="1084" y="426"/>
                      </a:lnTo>
                      <a:lnTo>
                        <a:pt x="1084" y="428"/>
                      </a:lnTo>
                      <a:lnTo>
                        <a:pt x="1084" y="430"/>
                      </a:lnTo>
                      <a:lnTo>
                        <a:pt x="1082" y="434"/>
                      </a:lnTo>
                      <a:lnTo>
                        <a:pt x="1082" y="436"/>
                      </a:lnTo>
                      <a:lnTo>
                        <a:pt x="1084" y="440"/>
                      </a:lnTo>
                      <a:lnTo>
                        <a:pt x="1086" y="440"/>
                      </a:lnTo>
                      <a:lnTo>
                        <a:pt x="1086" y="441"/>
                      </a:lnTo>
                      <a:lnTo>
                        <a:pt x="1086" y="445"/>
                      </a:lnTo>
                      <a:lnTo>
                        <a:pt x="1086" y="445"/>
                      </a:lnTo>
                      <a:lnTo>
                        <a:pt x="1086" y="447"/>
                      </a:lnTo>
                      <a:lnTo>
                        <a:pt x="1088" y="451"/>
                      </a:lnTo>
                      <a:lnTo>
                        <a:pt x="1088" y="453"/>
                      </a:lnTo>
                      <a:lnTo>
                        <a:pt x="1088" y="455"/>
                      </a:lnTo>
                      <a:lnTo>
                        <a:pt x="1084" y="456"/>
                      </a:lnTo>
                      <a:lnTo>
                        <a:pt x="1082" y="458"/>
                      </a:lnTo>
                      <a:lnTo>
                        <a:pt x="1080" y="466"/>
                      </a:lnTo>
                      <a:lnTo>
                        <a:pt x="1076" y="475"/>
                      </a:lnTo>
                      <a:lnTo>
                        <a:pt x="1074" y="485"/>
                      </a:lnTo>
                      <a:lnTo>
                        <a:pt x="1071" y="488"/>
                      </a:lnTo>
                      <a:lnTo>
                        <a:pt x="1069" y="492"/>
                      </a:lnTo>
                      <a:lnTo>
                        <a:pt x="1067" y="494"/>
                      </a:lnTo>
                      <a:lnTo>
                        <a:pt x="1063" y="507"/>
                      </a:lnTo>
                      <a:lnTo>
                        <a:pt x="1063" y="511"/>
                      </a:lnTo>
                      <a:lnTo>
                        <a:pt x="1065" y="515"/>
                      </a:lnTo>
                      <a:lnTo>
                        <a:pt x="1061" y="517"/>
                      </a:lnTo>
                      <a:lnTo>
                        <a:pt x="1061" y="518"/>
                      </a:lnTo>
                      <a:lnTo>
                        <a:pt x="1058" y="530"/>
                      </a:lnTo>
                      <a:lnTo>
                        <a:pt x="1056" y="532"/>
                      </a:lnTo>
                      <a:lnTo>
                        <a:pt x="1050" y="535"/>
                      </a:lnTo>
                      <a:lnTo>
                        <a:pt x="1050" y="537"/>
                      </a:lnTo>
                      <a:lnTo>
                        <a:pt x="1050" y="539"/>
                      </a:lnTo>
                      <a:lnTo>
                        <a:pt x="1050" y="547"/>
                      </a:lnTo>
                      <a:lnTo>
                        <a:pt x="1052" y="558"/>
                      </a:lnTo>
                      <a:lnTo>
                        <a:pt x="1054" y="569"/>
                      </a:lnTo>
                      <a:lnTo>
                        <a:pt x="1054" y="578"/>
                      </a:lnTo>
                      <a:lnTo>
                        <a:pt x="1056" y="588"/>
                      </a:lnTo>
                      <a:lnTo>
                        <a:pt x="1058" y="601"/>
                      </a:lnTo>
                      <a:lnTo>
                        <a:pt x="1050" y="622"/>
                      </a:lnTo>
                      <a:lnTo>
                        <a:pt x="1050" y="624"/>
                      </a:lnTo>
                      <a:lnTo>
                        <a:pt x="1050" y="625"/>
                      </a:lnTo>
                      <a:lnTo>
                        <a:pt x="1050" y="627"/>
                      </a:lnTo>
                      <a:lnTo>
                        <a:pt x="1052" y="631"/>
                      </a:lnTo>
                      <a:lnTo>
                        <a:pt x="1052" y="635"/>
                      </a:lnTo>
                      <a:lnTo>
                        <a:pt x="1048" y="646"/>
                      </a:lnTo>
                      <a:lnTo>
                        <a:pt x="1048" y="646"/>
                      </a:lnTo>
                      <a:lnTo>
                        <a:pt x="1046" y="652"/>
                      </a:lnTo>
                      <a:lnTo>
                        <a:pt x="1046" y="654"/>
                      </a:lnTo>
                      <a:lnTo>
                        <a:pt x="1035" y="669"/>
                      </a:lnTo>
                      <a:lnTo>
                        <a:pt x="1029" y="693"/>
                      </a:lnTo>
                      <a:lnTo>
                        <a:pt x="1029" y="695"/>
                      </a:lnTo>
                      <a:lnTo>
                        <a:pt x="1029" y="695"/>
                      </a:lnTo>
                      <a:lnTo>
                        <a:pt x="1029" y="697"/>
                      </a:lnTo>
                      <a:lnTo>
                        <a:pt x="1029" y="697"/>
                      </a:lnTo>
                      <a:lnTo>
                        <a:pt x="1029" y="699"/>
                      </a:lnTo>
                      <a:lnTo>
                        <a:pt x="1028" y="699"/>
                      </a:lnTo>
                      <a:lnTo>
                        <a:pt x="1028" y="701"/>
                      </a:lnTo>
                      <a:lnTo>
                        <a:pt x="1028" y="702"/>
                      </a:lnTo>
                      <a:lnTo>
                        <a:pt x="1029" y="704"/>
                      </a:lnTo>
                      <a:lnTo>
                        <a:pt x="1029" y="706"/>
                      </a:lnTo>
                      <a:lnTo>
                        <a:pt x="1029" y="708"/>
                      </a:lnTo>
                      <a:lnTo>
                        <a:pt x="1028" y="716"/>
                      </a:lnTo>
                      <a:lnTo>
                        <a:pt x="1028" y="717"/>
                      </a:lnTo>
                      <a:lnTo>
                        <a:pt x="1026" y="717"/>
                      </a:lnTo>
                      <a:lnTo>
                        <a:pt x="1024" y="717"/>
                      </a:lnTo>
                      <a:lnTo>
                        <a:pt x="1024" y="717"/>
                      </a:lnTo>
                      <a:lnTo>
                        <a:pt x="1022" y="716"/>
                      </a:lnTo>
                      <a:lnTo>
                        <a:pt x="1022" y="716"/>
                      </a:lnTo>
                      <a:lnTo>
                        <a:pt x="1022" y="716"/>
                      </a:lnTo>
                      <a:lnTo>
                        <a:pt x="999" y="719"/>
                      </a:lnTo>
                      <a:lnTo>
                        <a:pt x="997" y="719"/>
                      </a:lnTo>
                      <a:lnTo>
                        <a:pt x="997" y="719"/>
                      </a:lnTo>
                      <a:lnTo>
                        <a:pt x="996" y="721"/>
                      </a:lnTo>
                      <a:lnTo>
                        <a:pt x="996" y="721"/>
                      </a:lnTo>
                      <a:lnTo>
                        <a:pt x="996" y="723"/>
                      </a:lnTo>
                      <a:lnTo>
                        <a:pt x="996" y="723"/>
                      </a:lnTo>
                      <a:lnTo>
                        <a:pt x="996" y="725"/>
                      </a:lnTo>
                      <a:lnTo>
                        <a:pt x="996" y="725"/>
                      </a:lnTo>
                      <a:lnTo>
                        <a:pt x="994" y="725"/>
                      </a:lnTo>
                      <a:lnTo>
                        <a:pt x="994" y="725"/>
                      </a:lnTo>
                      <a:lnTo>
                        <a:pt x="992" y="725"/>
                      </a:lnTo>
                      <a:lnTo>
                        <a:pt x="992" y="727"/>
                      </a:lnTo>
                      <a:lnTo>
                        <a:pt x="979" y="749"/>
                      </a:lnTo>
                      <a:lnTo>
                        <a:pt x="977" y="751"/>
                      </a:lnTo>
                      <a:lnTo>
                        <a:pt x="977" y="753"/>
                      </a:lnTo>
                      <a:lnTo>
                        <a:pt x="977" y="755"/>
                      </a:lnTo>
                      <a:lnTo>
                        <a:pt x="977" y="755"/>
                      </a:lnTo>
                      <a:lnTo>
                        <a:pt x="975" y="755"/>
                      </a:lnTo>
                      <a:lnTo>
                        <a:pt x="973" y="757"/>
                      </a:lnTo>
                      <a:lnTo>
                        <a:pt x="973" y="757"/>
                      </a:lnTo>
                      <a:lnTo>
                        <a:pt x="973" y="759"/>
                      </a:lnTo>
                      <a:lnTo>
                        <a:pt x="971" y="761"/>
                      </a:lnTo>
                      <a:lnTo>
                        <a:pt x="971" y="766"/>
                      </a:lnTo>
                      <a:lnTo>
                        <a:pt x="969" y="766"/>
                      </a:lnTo>
                      <a:lnTo>
                        <a:pt x="969" y="768"/>
                      </a:lnTo>
                      <a:lnTo>
                        <a:pt x="966" y="770"/>
                      </a:lnTo>
                      <a:lnTo>
                        <a:pt x="966" y="770"/>
                      </a:lnTo>
                      <a:lnTo>
                        <a:pt x="966" y="772"/>
                      </a:lnTo>
                      <a:lnTo>
                        <a:pt x="966" y="774"/>
                      </a:lnTo>
                      <a:lnTo>
                        <a:pt x="966" y="774"/>
                      </a:lnTo>
                      <a:lnTo>
                        <a:pt x="964" y="776"/>
                      </a:lnTo>
                      <a:lnTo>
                        <a:pt x="956" y="779"/>
                      </a:lnTo>
                      <a:lnTo>
                        <a:pt x="954" y="781"/>
                      </a:lnTo>
                      <a:lnTo>
                        <a:pt x="952" y="781"/>
                      </a:lnTo>
                      <a:lnTo>
                        <a:pt x="952" y="783"/>
                      </a:lnTo>
                      <a:lnTo>
                        <a:pt x="951" y="785"/>
                      </a:lnTo>
                      <a:lnTo>
                        <a:pt x="951" y="787"/>
                      </a:lnTo>
                      <a:lnTo>
                        <a:pt x="951" y="789"/>
                      </a:lnTo>
                      <a:lnTo>
                        <a:pt x="951" y="793"/>
                      </a:lnTo>
                      <a:lnTo>
                        <a:pt x="951" y="794"/>
                      </a:lnTo>
                      <a:lnTo>
                        <a:pt x="951" y="796"/>
                      </a:lnTo>
                      <a:lnTo>
                        <a:pt x="952" y="798"/>
                      </a:lnTo>
                      <a:lnTo>
                        <a:pt x="952" y="800"/>
                      </a:lnTo>
                      <a:lnTo>
                        <a:pt x="952" y="802"/>
                      </a:lnTo>
                      <a:lnTo>
                        <a:pt x="943" y="823"/>
                      </a:lnTo>
                      <a:lnTo>
                        <a:pt x="943" y="823"/>
                      </a:lnTo>
                      <a:lnTo>
                        <a:pt x="943" y="826"/>
                      </a:lnTo>
                      <a:lnTo>
                        <a:pt x="945" y="826"/>
                      </a:lnTo>
                      <a:lnTo>
                        <a:pt x="947" y="828"/>
                      </a:lnTo>
                      <a:lnTo>
                        <a:pt x="947" y="830"/>
                      </a:lnTo>
                      <a:lnTo>
                        <a:pt x="941" y="845"/>
                      </a:lnTo>
                      <a:lnTo>
                        <a:pt x="941" y="845"/>
                      </a:lnTo>
                      <a:lnTo>
                        <a:pt x="941" y="847"/>
                      </a:lnTo>
                      <a:lnTo>
                        <a:pt x="943" y="847"/>
                      </a:lnTo>
                      <a:lnTo>
                        <a:pt x="945" y="849"/>
                      </a:lnTo>
                      <a:lnTo>
                        <a:pt x="943" y="851"/>
                      </a:lnTo>
                      <a:lnTo>
                        <a:pt x="943" y="853"/>
                      </a:lnTo>
                      <a:lnTo>
                        <a:pt x="939" y="856"/>
                      </a:lnTo>
                      <a:lnTo>
                        <a:pt x="937" y="858"/>
                      </a:lnTo>
                      <a:lnTo>
                        <a:pt x="937" y="858"/>
                      </a:lnTo>
                      <a:lnTo>
                        <a:pt x="937" y="860"/>
                      </a:lnTo>
                      <a:lnTo>
                        <a:pt x="937" y="860"/>
                      </a:lnTo>
                      <a:lnTo>
                        <a:pt x="936" y="862"/>
                      </a:lnTo>
                      <a:lnTo>
                        <a:pt x="936" y="862"/>
                      </a:lnTo>
                      <a:lnTo>
                        <a:pt x="934" y="862"/>
                      </a:lnTo>
                      <a:lnTo>
                        <a:pt x="934" y="862"/>
                      </a:lnTo>
                      <a:lnTo>
                        <a:pt x="932" y="862"/>
                      </a:lnTo>
                      <a:lnTo>
                        <a:pt x="932" y="864"/>
                      </a:lnTo>
                      <a:lnTo>
                        <a:pt x="930" y="866"/>
                      </a:lnTo>
                      <a:lnTo>
                        <a:pt x="930" y="866"/>
                      </a:lnTo>
                      <a:lnTo>
                        <a:pt x="930" y="864"/>
                      </a:lnTo>
                      <a:lnTo>
                        <a:pt x="930" y="862"/>
                      </a:lnTo>
                      <a:lnTo>
                        <a:pt x="930" y="860"/>
                      </a:lnTo>
                      <a:lnTo>
                        <a:pt x="926" y="858"/>
                      </a:lnTo>
                      <a:lnTo>
                        <a:pt x="917" y="851"/>
                      </a:lnTo>
                      <a:lnTo>
                        <a:pt x="917" y="851"/>
                      </a:lnTo>
                      <a:lnTo>
                        <a:pt x="915" y="851"/>
                      </a:lnTo>
                      <a:lnTo>
                        <a:pt x="907" y="856"/>
                      </a:lnTo>
                      <a:lnTo>
                        <a:pt x="905" y="858"/>
                      </a:lnTo>
                      <a:lnTo>
                        <a:pt x="905" y="860"/>
                      </a:lnTo>
                      <a:lnTo>
                        <a:pt x="902" y="866"/>
                      </a:lnTo>
                      <a:lnTo>
                        <a:pt x="896" y="873"/>
                      </a:lnTo>
                      <a:lnTo>
                        <a:pt x="894" y="877"/>
                      </a:lnTo>
                      <a:lnTo>
                        <a:pt x="896" y="879"/>
                      </a:lnTo>
                      <a:lnTo>
                        <a:pt x="900" y="896"/>
                      </a:lnTo>
                      <a:lnTo>
                        <a:pt x="900" y="898"/>
                      </a:lnTo>
                      <a:lnTo>
                        <a:pt x="898" y="901"/>
                      </a:lnTo>
                      <a:lnTo>
                        <a:pt x="898" y="901"/>
                      </a:lnTo>
                      <a:lnTo>
                        <a:pt x="898" y="903"/>
                      </a:lnTo>
                      <a:lnTo>
                        <a:pt x="898" y="903"/>
                      </a:lnTo>
                      <a:lnTo>
                        <a:pt x="898" y="903"/>
                      </a:lnTo>
                      <a:lnTo>
                        <a:pt x="898" y="905"/>
                      </a:lnTo>
                      <a:lnTo>
                        <a:pt x="898" y="907"/>
                      </a:lnTo>
                      <a:lnTo>
                        <a:pt x="896" y="909"/>
                      </a:lnTo>
                      <a:lnTo>
                        <a:pt x="892" y="913"/>
                      </a:lnTo>
                      <a:lnTo>
                        <a:pt x="883" y="939"/>
                      </a:lnTo>
                      <a:lnTo>
                        <a:pt x="881" y="948"/>
                      </a:lnTo>
                      <a:lnTo>
                        <a:pt x="881" y="954"/>
                      </a:lnTo>
                      <a:lnTo>
                        <a:pt x="868" y="954"/>
                      </a:lnTo>
                      <a:lnTo>
                        <a:pt x="868" y="954"/>
                      </a:lnTo>
                      <a:lnTo>
                        <a:pt x="868" y="954"/>
                      </a:lnTo>
                      <a:lnTo>
                        <a:pt x="868" y="952"/>
                      </a:lnTo>
                      <a:lnTo>
                        <a:pt x="866" y="948"/>
                      </a:lnTo>
                      <a:lnTo>
                        <a:pt x="868" y="943"/>
                      </a:lnTo>
                      <a:lnTo>
                        <a:pt x="868" y="935"/>
                      </a:lnTo>
                      <a:lnTo>
                        <a:pt x="874" y="928"/>
                      </a:lnTo>
                      <a:lnTo>
                        <a:pt x="874" y="926"/>
                      </a:lnTo>
                      <a:lnTo>
                        <a:pt x="874" y="926"/>
                      </a:lnTo>
                      <a:lnTo>
                        <a:pt x="874" y="926"/>
                      </a:lnTo>
                      <a:lnTo>
                        <a:pt x="874" y="924"/>
                      </a:lnTo>
                      <a:lnTo>
                        <a:pt x="874" y="922"/>
                      </a:lnTo>
                      <a:lnTo>
                        <a:pt x="872" y="920"/>
                      </a:lnTo>
                      <a:lnTo>
                        <a:pt x="874" y="915"/>
                      </a:lnTo>
                      <a:lnTo>
                        <a:pt x="874" y="911"/>
                      </a:lnTo>
                      <a:lnTo>
                        <a:pt x="874" y="911"/>
                      </a:lnTo>
                      <a:lnTo>
                        <a:pt x="870" y="901"/>
                      </a:lnTo>
                      <a:lnTo>
                        <a:pt x="868" y="901"/>
                      </a:lnTo>
                      <a:lnTo>
                        <a:pt x="838" y="875"/>
                      </a:lnTo>
                      <a:lnTo>
                        <a:pt x="832" y="868"/>
                      </a:lnTo>
                      <a:lnTo>
                        <a:pt x="830" y="868"/>
                      </a:lnTo>
                      <a:lnTo>
                        <a:pt x="830" y="868"/>
                      </a:lnTo>
                      <a:lnTo>
                        <a:pt x="815" y="862"/>
                      </a:lnTo>
                      <a:lnTo>
                        <a:pt x="813" y="860"/>
                      </a:lnTo>
                      <a:lnTo>
                        <a:pt x="813" y="860"/>
                      </a:lnTo>
                      <a:lnTo>
                        <a:pt x="815" y="858"/>
                      </a:lnTo>
                      <a:lnTo>
                        <a:pt x="815" y="856"/>
                      </a:lnTo>
                      <a:lnTo>
                        <a:pt x="817" y="855"/>
                      </a:lnTo>
                      <a:lnTo>
                        <a:pt x="817" y="853"/>
                      </a:lnTo>
                      <a:lnTo>
                        <a:pt x="810" y="800"/>
                      </a:lnTo>
                      <a:lnTo>
                        <a:pt x="810" y="798"/>
                      </a:lnTo>
                      <a:lnTo>
                        <a:pt x="810" y="798"/>
                      </a:lnTo>
                      <a:lnTo>
                        <a:pt x="810" y="796"/>
                      </a:lnTo>
                      <a:lnTo>
                        <a:pt x="812" y="796"/>
                      </a:lnTo>
                      <a:lnTo>
                        <a:pt x="812" y="794"/>
                      </a:lnTo>
                      <a:lnTo>
                        <a:pt x="813" y="793"/>
                      </a:lnTo>
                      <a:lnTo>
                        <a:pt x="813" y="793"/>
                      </a:lnTo>
                      <a:lnTo>
                        <a:pt x="813" y="781"/>
                      </a:lnTo>
                      <a:lnTo>
                        <a:pt x="813" y="774"/>
                      </a:lnTo>
                      <a:lnTo>
                        <a:pt x="819" y="759"/>
                      </a:lnTo>
                      <a:lnTo>
                        <a:pt x="819" y="753"/>
                      </a:lnTo>
                      <a:lnTo>
                        <a:pt x="785" y="753"/>
                      </a:lnTo>
                      <a:lnTo>
                        <a:pt x="785" y="753"/>
                      </a:lnTo>
                      <a:lnTo>
                        <a:pt x="783" y="753"/>
                      </a:lnTo>
                      <a:lnTo>
                        <a:pt x="785" y="753"/>
                      </a:lnTo>
                      <a:lnTo>
                        <a:pt x="785" y="755"/>
                      </a:lnTo>
                      <a:lnTo>
                        <a:pt x="783" y="757"/>
                      </a:lnTo>
                      <a:lnTo>
                        <a:pt x="783" y="759"/>
                      </a:lnTo>
                      <a:lnTo>
                        <a:pt x="785" y="763"/>
                      </a:lnTo>
                      <a:lnTo>
                        <a:pt x="785" y="764"/>
                      </a:lnTo>
                      <a:lnTo>
                        <a:pt x="785" y="766"/>
                      </a:lnTo>
                      <a:lnTo>
                        <a:pt x="785" y="768"/>
                      </a:lnTo>
                      <a:lnTo>
                        <a:pt x="738" y="768"/>
                      </a:lnTo>
                      <a:lnTo>
                        <a:pt x="757" y="791"/>
                      </a:lnTo>
                      <a:lnTo>
                        <a:pt x="757" y="793"/>
                      </a:lnTo>
                      <a:lnTo>
                        <a:pt x="757" y="793"/>
                      </a:lnTo>
                      <a:lnTo>
                        <a:pt x="757" y="800"/>
                      </a:lnTo>
                      <a:lnTo>
                        <a:pt x="757" y="811"/>
                      </a:lnTo>
                      <a:lnTo>
                        <a:pt x="757" y="819"/>
                      </a:lnTo>
                      <a:lnTo>
                        <a:pt x="759" y="824"/>
                      </a:lnTo>
                      <a:lnTo>
                        <a:pt x="763" y="834"/>
                      </a:lnTo>
                      <a:lnTo>
                        <a:pt x="763" y="836"/>
                      </a:lnTo>
                      <a:lnTo>
                        <a:pt x="761" y="838"/>
                      </a:lnTo>
                      <a:lnTo>
                        <a:pt x="727" y="868"/>
                      </a:lnTo>
                      <a:lnTo>
                        <a:pt x="727" y="868"/>
                      </a:lnTo>
                      <a:lnTo>
                        <a:pt x="723" y="881"/>
                      </a:lnTo>
                      <a:lnTo>
                        <a:pt x="718" y="888"/>
                      </a:lnTo>
                      <a:lnTo>
                        <a:pt x="716" y="890"/>
                      </a:lnTo>
                      <a:lnTo>
                        <a:pt x="708" y="900"/>
                      </a:lnTo>
                      <a:lnTo>
                        <a:pt x="676" y="930"/>
                      </a:lnTo>
                      <a:lnTo>
                        <a:pt x="673" y="932"/>
                      </a:lnTo>
                      <a:lnTo>
                        <a:pt x="658" y="933"/>
                      </a:lnTo>
                      <a:lnTo>
                        <a:pt x="648" y="933"/>
                      </a:lnTo>
                      <a:lnTo>
                        <a:pt x="646" y="933"/>
                      </a:lnTo>
                      <a:lnTo>
                        <a:pt x="646" y="935"/>
                      </a:lnTo>
                      <a:lnTo>
                        <a:pt x="644" y="935"/>
                      </a:lnTo>
                      <a:lnTo>
                        <a:pt x="643" y="935"/>
                      </a:lnTo>
                      <a:lnTo>
                        <a:pt x="643" y="933"/>
                      </a:lnTo>
                      <a:lnTo>
                        <a:pt x="624" y="916"/>
                      </a:lnTo>
                      <a:lnTo>
                        <a:pt x="590" y="896"/>
                      </a:lnTo>
                      <a:lnTo>
                        <a:pt x="586" y="898"/>
                      </a:lnTo>
                      <a:lnTo>
                        <a:pt x="567" y="907"/>
                      </a:lnTo>
                      <a:lnTo>
                        <a:pt x="564" y="909"/>
                      </a:lnTo>
                      <a:lnTo>
                        <a:pt x="562" y="911"/>
                      </a:lnTo>
                      <a:lnTo>
                        <a:pt x="562" y="922"/>
                      </a:lnTo>
                      <a:lnTo>
                        <a:pt x="558" y="926"/>
                      </a:lnTo>
                      <a:lnTo>
                        <a:pt x="551" y="932"/>
                      </a:lnTo>
                      <a:lnTo>
                        <a:pt x="536" y="935"/>
                      </a:lnTo>
                      <a:lnTo>
                        <a:pt x="526" y="939"/>
                      </a:lnTo>
                      <a:lnTo>
                        <a:pt x="517" y="945"/>
                      </a:lnTo>
                      <a:lnTo>
                        <a:pt x="517" y="945"/>
                      </a:lnTo>
                      <a:lnTo>
                        <a:pt x="511" y="948"/>
                      </a:lnTo>
                      <a:lnTo>
                        <a:pt x="505" y="954"/>
                      </a:lnTo>
                      <a:lnTo>
                        <a:pt x="504" y="956"/>
                      </a:lnTo>
                      <a:lnTo>
                        <a:pt x="504" y="960"/>
                      </a:lnTo>
                      <a:lnTo>
                        <a:pt x="505" y="962"/>
                      </a:lnTo>
                      <a:lnTo>
                        <a:pt x="505" y="963"/>
                      </a:lnTo>
                      <a:lnTo>
                        <a:pt x="447" y="963"/>
                      </a:lnTo>
                      <a:lnTo>
                        <a:pt x="445" y="960"/>
                      </a:lnTo>
                      <a:lnTo>
                        <a:pt x="438" y="945"/>
                      </a:lnTo>
                      <a:lnTo>
                        <a:pt x="436" y="945"/>
                      </a:lnTo>
                      <a:lnTo>
                        <a:pt x="436" y="945"/>
                      </a:lnTo>
                      <a:lnTo>
                        <a:pt x="428" y="945"/>
                      </a:lnTo>
                      <a:lnTo>
                        <a:pt x="419" y="945"/>
                      </a:lnTo>
                      <a:lnTo>
                        <a:pt x="419" y="945"/>
                      </a:lnTo>
                      <a:lnTo>
                        <a:pt x="417" y="945"/>
                      </a:lnTo>
                      <a:lnTo>
                        <a:pt x="417" y="945"/>
                      </a:lnTo>
                      <a:lnTo>
                        <a:pt x="412" y="945"/>
                      </a:lnTo>
                      <a:lnTo>
                        <a:pt x="400" y="945"/>
                      </a:lnTo>
                      <a:lnTo>
                        <a:pt x="398" y="943"/>
                      </a:lnTo>
                      <a:lnTo>
                        <a:pt x="380" y="943"/>
                      </a:lnTo>
                      <a:lnTo>
                        <a:pt x="351" y="954"/>
                      </a:lnTo>
                      <a:lnTo>
                        <a:pt x="351" y="954"/>
                      </a:lnTo>
                      <a:lnTo>
                        <a:pt x="346" y="952"/>
                      </a:lnTo>
                      <a:lnTo>
                        <a:pt x="344" y="952"/>
                      </a:lnTo>
                      <a:lnTo>
                        <a:pt x="342" y="950"/>
                      </a:lnTo>
                      <a:lnTo>
                        <a:pt x="314" y="918"/>
                      </a:lnTo>
                      <a:lnTo>
                        <a:pt x="308" y="916"/>
                      </a:lnTo>
                      <a:lnTo>
                        <a:pt x="306" y="915"/>
                      </a:lnTo>
                      <a:lnTo>
                        <a:pt x="303" y="907"/>
                      </a:lnTo>
                      <a:lnTo>
                        <a:pt x="303" y="907"/>
                      </a:lnTo>
                      <a:lnTo>
                        <a:pt x="301" y="905"/>
                      </a:lnTo>
                      <a:lnTo>
                        <a:pt x="301" y="905"/>
                      </a:lnTo>
                      <a:lnTo>
                        <a:pt x="299" y="905"/>
                      </a:lnTo>
                      <a:lnTo>
                        <a:pt x="299" y="905"/>
                      </a:lnTo>
                      <a:lnTo>
                        <a:pt x="295" y="903"/>
                      </a:lnTo>
                      <a:lnTo>
                        <a:pt x="295" y="901"/>
                      </a:lnTo>
                      <a:lnTo>
                        <a:pt x="295" y="901"/>
                      </a:lnTo>
                      <a:lnTo>
                        <a:pt x="295" y="901"/>
                      </a:lnTo>
                      <a:lnTo>
                        <a:pt x="295" y="901"/>
                      </a:lnTo>
                      <a:lnTo>
                        <a:pt x="293" y="890"/>
                      </a:lnTo>
                      <a:lnTo>
                        <a:pt x="293" y="888"/>
                      </a:lnTo>
                      <a:lnTo>
                        <a:pt x="293" y="888"/>
                      </a:lnTo>
                      <a:lnTo>
                        <a:pt x="293" y="888"/>
                      </a:lnTo>
                      <a:lnTo>
                        <a:pt x="289" y="885"/>
                      </a:lnTo>
                      <a:lnTo>
                        <a:pt x="289" y="885"/>
                      </a:lnTo>
                      <a:lnTo>
                        <a:pt x="289" y="885"/>
                      </a:lnTo>
                      <a:lnTo>
                        <a:pt x="286" y="885"/>
                      </a:lnTo>
                      <a:lnTo>
                        <a:pt x="284" y="886"/>
                      </a:lnTo>
                      <a:lnTo>
                        <a:pt x="280" y="886"/>
                      </a:lnTo>
                      <a:lnTo>
                        <a:pt x="278" y="886"/>
                      </a:lnTo>
                      <a:lnTo>
                        <a:pt x="276" y="886"/>
                      </a:lnTo>
                      <a:lnTo>
                        <a:pt x="274" y="886"/>
                      </a:lnTo>
                      <a:lnTo>
                        <a:pt x="265" y="890"/>
                      </a:lnTo>
                      <a:lnTo>
                        <a:pt x="265" y="890"/>
                      </a:lnTo>
                      <a:lnTo>
                        <a:pt x="265" y="890"/>
                      </a:lnTo>
                      <a:lnTo>
                        <a:pt x="261" y="890"/>
                      </a:lnTo>
                      <a:lnTo>
                        <a:pt x="261" y="890"/>
                      </a:lnTo>
                      <a:lnTo>
                        <a:pt x="259" y="890"/>
                      </a:lnTo>
                      <a:lnTo>
                        <a:pt x="258" y="890"/>
                      </a:lnTo>
                      <a:lnTo>
                        <a:pt x="258" y="890"/>
                      </a:lnTo>
                      <a:lnTo>
                        <a:pt x="258" y="890"/>
                      </a:lnTo>
                      <a:lnTo>
                        <a:pt x="256" y="890"/>
                      </a:lnTo>
                      <a:lnTo>
                        <a:pt x="256" y="892"/>
                      </a:lnTo>
                      <a:lnTo>
                        <a:pt x="254" y="892"/>
                      </a:lnTo>
                      <a:lnTo>
                        <a:pt x="254" y="892"/>
                      </a:lnTo>
                      <a:lnTo>
                        <a:pt x="252" y="892"/>
                      </a:lnTo>
                      <a:lnTo>
                        <a:pt x="252" y="892"/>
                      </a:lnTo>
                      <a:lnTo>
                        <a:pt x="252" y="892"/>
                      </a:lnTo>
                      <a:lnTo>
                        <a:pt x="250" y="892"/>
                      </a:lnTo>
                      <a:lnTo>
                        <a:pt x="250" y="892"/>
                      </a:lnTo>
                      <a:lnTo>
                        <a:pt x="248" y="892"/>
                      </a:lnTo>
                      <a:lnTo>
                        <a:pt x="248" y="892"/>
                      </a:lnTo>
                      <a:lnTo>
                        <a:pt x="248" y="892"/>
                      </a:lnTo>
                      <a:lnTo>
                        <a:pt x="246" y="892"/>
                      </a:lnTo>
                      <a:lnTo>
                        <a:pt x="244" y="892"/>
                      </a:lnTo>
                      <a:lnTo>
                        <a:pt x="244" y="892"/>
                      </a:lnTo>
                      <a:lnTo>
                        <a:pt x="244" y="892"/>
                      </a:lnTo>
                      <a:lnTo>
                        <a:pt x="243" y="892"/>
                      </a:lnTo>
                      <a:lnTo>
                        <a:pt x="239" y="892"/>
                      </a:lnTo>
                      <a:lnTo>
                        <a:pt x="239" y="892"/>
                      </a:lnTo>
                      <a:lnTo>
                        <a:pt x="237" y="894"/>
                      </a:lnTo>
                      <a:lnTo>
                        <a:pt x="237" y="894"/>
                      </a:lnTo>
                      <a:lnTo>
                        <a:pt x="235" y="894"/>
                      </a:lnTo>
                      <a:lnTo>
                        <a:pt x="235" y="894"/>
                      </a:lnTo>
                      <a:lnTo>
                        <a:pt x="235" y="896"/>
                      </a:lnTo>
                      <a:lnTo>
                        <a:pt x="231" y="903"/>
                      </a:lnTo>
                      <a:lnTo>
                        <a:pt x="231" y="903"/>
                      </a:lnTo>
                      <a:lnTo>
                        <a:pt x="231" y="903"/>
                      </a:lnTo>
                      <a:lnTo>
                        <a:pt x="231" y="905"/>
                      </a:lnTo>
                      <a:lnTo>
                        <a:pt x="231" y="905"/>
                      </a:lnTo>
                      <a:lnTo>
                        <a:pt x="231" y="907"/>
                      </a:lnTo>
                      <a:lnTo>
                        <a:pt x="231" y="907"/>
                      </a:lnTo>
                      <a:lnTo>
                        <a:pt x="231" y="909"/>
                      </a:lnTo>
                      <a:lnTo>
                        <a:pt x="231" y="911"/>
                      </a:lnTo>
                      <a:lnTo>
                        <a:pt x="229" y="915"/>
                      </a:lnTo>
                      <a:lnTo>
                        <a:pt x="229" y="916"/>
                      </a:lnTo>
                      <a:lnTo>
                        <a:pt x="228" y="916"/>
                      </a:lnTo>
                      <a:lnTo>
                        <a:pt x="228" y="918"/>
                      </a:lnTo>
                      <a:lnTo>
                        <a:pt x="226" y="918"/>
                      </a:lnTo>
                      <a:lnTo>
                        <a:pt x="224" y="922"/>
                      </a:lnTo>
                      <a:lnTo>
                        <a:pt x="224" y="924"/>
                      </a:lnTo>
                      <a:lnTo>
                        <a:pt x="222" y="924"/>
                      </a:lnTo>
                      <a:lnTo>
                        <a:pt x="218" y="926"/>
                      </a:lnTo>
                      <a:lnTo>
                        <a:pt x="218" y="928"/>
                      </a:lnTo>
                      <a:lnTo>
                        <a:pt x="216" y="928"/>
                      </a:lnTo>
                      <a:lnTo>
                        <a:pt x="216" y="928"/>
                      </a:lnTo>
                      <a:lnTo>
                        <a:pt x="214" y="928"/>
                      </a:lnTo>
                      <a:lnTo>
                        <a:pt x="214" y="928"/>
                      </a:lnTo>
                      <a:lnTo>
                        <a:pt x="214" y="930"/>
                      </a:lnTo>
                      <a:lnTo>
                        <a:pt x="214" y="948"/>
                      </a:lnTo>
                      <a:lnTo>
                        <a:pt x="214" y="950"/>
                      </a:lnTo>
                      <a:lnTo>
                        <a:pt x="214" y="952"/>
                      </a:lnTo>
                      <a:lnTo>
                        <a:pt x="211" y="956"/>
                      </a:lnTo>
                      <a:lnTo>
                        <a:pt x="207" y="958"/>
                      </a:lnTo>
                      <a:lnTo>
                        <a:pt x="207" y="960"/>
                      </a:lnTo>
                      <a:lnTo>
                        <a:pt x="207" y="962"/>
                      </a:lnTo>
                      <a:lnTo>
                        <a:pt x="205" y="975"/>
                      </a:lnTo>
                      <a:lnTo>
                        <a:pt x="205" y="975"/>
                      </a:lnTo>
                      <a:lnTo>
                        <a:pt x="205" y="975"/>
                      </a:lnTo>
                      <a:lnTo>
                        <a:pt x="197" y="986"/>
                      </a:lnTo>
                      <a:lnTo>
                        <a:pt x="197" y="988"/>
                      </a:lnTo>
                      <a:lnTo>
                        <a:pt x="197" y="988"/>
                      </a:lnTo>
                      <a:lnTo>
                        <a:pt x="197" y="995"/>
                      </a:lnTo>
                      <a:lnTo>
                        <a:pt x="197" y="997"/>
                      </a:lnTo>
                      <a:lnTo>
                        <a:pt x="197" y="997"/>
                      </a:lnTo>
                      <a:lnTo>
                        <a:pt x="194" y="997"/>
                      </a:lnTo>
                      <a:lnTo>
                        <a:pt x="186" y="999"/>
                      </a:lnTo>
                      <a:lnTo>
                        <a:pt x="184" y="999"/>
                      </a:lnTo>
                      <a:lnTo>
                        <a:pt x="177" y="1005"/>
                      </a:lnTo>
                      <a:lnTo>
                        <a:pt x="175" y="1005"/>
                      </a:lnTo>
                      <a:lnTo>
                        <a:pt x="171" y="1009"/>
                      </a:lnTo>
                      <a:lnTo>
                        <a:pt x="171" y="1009"/>
                      </a:lnTo>
                      <a:lnTo>
                        <a:pt x="171" y="1010"/>
                      </a:lnTo>
                      <a:lnTo>
                        <a:pt x="169" y="1010"/>
                      </a:lnTo>
                      <a:lnTo>
                        <a:pt x="166" y="1010"/>
                      </a:lnTo>
                      <a:lnTo>
                        <a:pt x="158" y="1010"/>
                      </a:lnTo>
                      <a:lnTo>
                        <a:pt x="156" y="1010"/>
                      </a:lnTo>
                      <a:lnTo>
                        <a:pt x="156" y="1010"/>
                      </a:lnTo>
                      <a:lnTo>
                        <a:pt x="152" y="1009"/>
                      </a:lnTo>
                      <a:lnTo>
                        <a:pt x="149" y="1009"/>
                      </a:lnTo>
                      <a:lnTo>
                        <a:pt x="143" y="1009"/>
                      </a:lnTo>
                      <a:lnTo>
                        <a:pt x="141" y="1009"/>
                      </a:lnTo>
                      <a:lnTo>
                        <a:pt x="139" y="1009"/>
                      </a:lnTo>
                      <a:lnTo>
                        <a:pt x="137" y="1009"/>
                      </a:lnTo>
                      <a:lnTo>
                        <a:pt x="136" y="1009"/>
                      </a:lnTo>
                      <a:lnTo>
                        <a:pt x="134" y="1009"/>
                      </a:lnTo>
                      <a:lnTo>
                        <a:pt x="132" y="1009"/>
                      </a:lnTo>
                      <a:lnTo>
                        <a:pt x="132" y="1009"/>
                      </a:lnTo>
                      <a:lnTo>
                        <a:pt x="130" y="1007"/>
                      </a:lnTo>
                      <a:lnTo>
                        <a:pt x="130" y="1007"/>
                      </a:lnTo>
                      <a:lnTo>
                        <a:pt x="128" y="1007"/>
                      </a:lnTo>
                      <a:lnTo>
                        <a:pt x="126" y="1009"/>
                      </a:lnTo>
                      <a:lnTo>
                        <a:pt x="124" y="1009"/>
                      </a:lnTo>
                      <a:lnTo>
                        <a:pt x="124" y="1009"/>
                      </a:lnTo>
                      <a:lnTo>
                        <a:pt x="122" y="1009"/>
                      </a:lnTo>
                      <a:lnTo>
                        <a:pt x="122" y="1007"/>
                      </a:lnTo>
                      <a:lnTo>
                        <a:pt x="120" y="1005"/>
                      </a:lnTo>
                      <a:lnTo>
                        <a:pt x="120" y="1003"/>
                      </a:lnTo>
                      <a:lnTo>
                        <a:pt x="122" y="1001"/>
                      </a:lnTo>
                      <a:lnTo>
                        <a:pt x="124" y="999"/>
                      </a:lnTo>
                      <a:lnTo>
                        <a:pt x="126" y="995"/>
                      </a:lnTo>
                      <a:lnTo>
                        <a:pt x="126" y="992"/>
                      </a:lnTo>
                      <a:lnTo>
                        <a:pt x="126" y="990"/>
                      </a:lnTo>
                      <a:lnTo>
                        <a:pt x="126" y="988"/>
                      </a:lnTo>
                      <a:lnTo>
                        <a:pt x="126" y="988"/>
                      </a:lnTo>
                      <a:lnTo>
                        <a:pt x="122" y="990"/>
                      </a:lnTo>
                      <a:lnTo>
                        <a:pt x="120" y="990"/>
                      </a:lnTo>
                      <a:lnTo>
                        <a:pt x="119" y="990"/>
                      </a:lnTo>
                      <a:lnTo>
                        <a:pt x="119" y="988"/>
                      </a:lnTo>
                      <a:lnTo>
                        <a:pt x="117" y="986"/>
                      </a:lnTo>
                      <a:lnTo>
                        <a:pt x="119" y="977"/>
                      </a:lnTo>
                      <a:lnTo>
                        <a:pt x="120" y="975"/>
                      </a:lnTo>
                      <a:lnTo>
                        <a:pt x="120" y="975"/>
                      </a:lnTo>
                      <a:lnTo>
                        <a:pt x="124" y="975"/>
                      </a:lnTo>
                      <a:lnTo>
                        <a:pt x="124" y="975"/>
                      </a:lnTo>
                      <a:lnTo>
                        <a:pt x="126" y="975"/>
                      </a:lnTo>
                      <a:lnTo>
                        <a:pt x="128" y="973"/>
                      </a:lnTo>
                      <a:lnTo>
                        <a:pt x="130" y="969"/>
                      </a:lnTo>
                      <a:lnTo>
                        <a:pt x="132" y="969"/>
                      </a:lnTo>
                      <a:lnTo>
                        <a:pt x="132" y="967"/>
                      </a:lnTo>
                      <a:lnTo>
                        <a:pt x="132" y="967"/>
                      </a:lnTo>
                      <a:lnTo>
                        <a:pt x="130" y="963"/>
                      </a:lnTo>
                      <a:lnTo>
                        <a:pt x="130" y="963"/>
                      </a:lnTo>
                      <a:lnTo>
                        <a:pt x="132" y="958"/>
                      </a:lnTo>
                      <a:lnTo>
                        <a:pt x="132" y="956"/>
                      </a:lnTo>
                      <a:lnTo>
                        <a:pt x="132" y="956"/>
                      </a:lnTo>
                      <a:lnTo>
                        <a:pt x="132" y="956"/>
                      </a:lnTo>
                      <a:lnTo>
                        <a:pt x="132" y="956"/>
                      </a:lnTo>
                      <a:lnTo>
                        <a:pt x="130" y="954"/>
                      </a:lnTo>
                      <a:lnTo>
                        <a:pt x="130" y="952"/>
                      </a:lnTo>
                      <a:lnTo>
                        <a:pt x="130" y="950"/>
                      </a:lnTo>
                      <a:lnTo>
                        <a:pt x="130" y="948"/>
                      </a:lnTo>
                      <a:lnTo>
                        <a:pt x="130" y="947"/>
                      </a:lnTo>
                      <a:lnTo>
                        <a:pt x="134" y="943"/>
                      </a:lnTo>
                      <a:lnTo>
                        <a:pt x="134" y="941"/>
                      </a:lnTo>
                      <a:lnTo>
                        <a:pt x="136" y="937"/>
                      </a:lnTo>
                      <a:lnTo>
                        <a:pt x="132" y="926"/>
                      </a:lnTo>
                      <a:lnTo>
                        <a:pt x="132" y="922"/>
                      </a:lnTo>
                      <a:lnTo>
                        <a:pt x="107" y="883"/>
                      </a:lnTo>
                      <a:lnTo>
                        <a:pt x="94" y="870"/>
                      </a:lnTo>
                      <a:lnTo>
                        <a:pt x="87" y="864"/>
                      </a:lnTo>
                      <a:lnTo>
                        <a:pt x="75" y="851"/>
                      </a:lnTo>
                      <a:lnTo>
                        <a:pt x="75" y="847"/>
                      </a:lnTo>
                      <a:lnTo>
                        <a:pt x="79" y="838"/>
                      </a:lnTo>
                      <a:lnTo>
                        <a:pt x="79" y="838"/>
                      </a:lnTo>
                      <a:lnTo>
                        <a:pt x="81" y="836"/>
                      </a:lnTo>
                      <a:lnTo>
                        <a:pt x="81" y="836"/>
                      </a:lnTo>
                      <a:lnTo>
                        <a:pt x="81" y="834"/>
                      </a:lnTo>
                      <a:lnTo>
                        <a:pt x="81" y="832"/>
                      </a:lnTo>
                      <a:lnTo>
                        <a:pt x="81" y="830"/>
                      </a:lnTo>
                      <a:lnTo>
                        <a:pt x="83" y="828"/>
                      </a:lnTo>
                      <a:lnTo>
                        <a:pt x="83" y="826"/>
                      </a:lnTo>
                      <a:lnTo>
                        <a:pt x="83" y="824"/>
                      </a:lnTo>
                      <a:lnTo>
                        <a:pt x="81" y="819"/>
                      </a:lnTo>
                      <a:lnTo>
                        <a:pt x="79" y="813"/>
                      </a:lnTo>
                      <a:lnTo>
                        <a:pt x="79" y="811"/>
                      </a:lnTo>
                      <a:lnTo>
                        <a:pt x="77" y="811"/>
                      </a:lnTo>
                      <a:lnTo>
                        <a:pt x="70" y="813"/>
                      </a:lnTo>
                      <a:lnTo>
                        <a:pt x="70" y="813"/>
                      </a:lnTo>
                      <a:lnTo>
                        <a:pt x="70" y="809"/>
                      </a:lnTo>
                      <a:lnTo>
                        <a:pt x="70" y="809"/>
                      </a:lnTo>
                      <a:lnTo>
                        <a:pt x="68" y="808"/>
                      </a:lnTo>
                      <a:lnTo>
                        <a:pt x="62" y="806"/>
                      </a:lnTo>
                      <a:lnTo>
                        <a:pt x="59" y="806"/>
                      </a:lnTo>
                      <a:lnTo>
                        <a:pt x="57" y="802"/>
                      </a:lnTo>
                      <a:lnTo>
                        <a:pt x="55" y="800"/>
                      </a:lnTo>
                      <a:lnTo>
                        <a:pt x="53" y="796"/>
                      </a:lnTo>
                      <a:lnTo>
                        <a:pt x="53" y="793"/>
                      </a:lnTo>
                      <a:lnTo>
                        <a:pt x="57" y="770"/>
                      </a:lnTo>
                      <a:lnTo>
                        <a:pt x="59" y="766"/>
                      </a:lnTo>
                      <a:lnTo>
                        <a:pt x="59" y="764"/>
                      </a:lnTo>
                      <a:lnTo>
                        <a:pt x="59" y="763"/>
                      </a:lnTo>
                      <a:lnTo>
                        <a:pt x="59" y="763"/>
                      </a:lnTo>
                      <a:lnTo>
                        <a:pt x="57" y="764"/>
                      </a:lnTo>
                      <a:lnTo>
                        <a:pt x="57" y="764"/>
                      </a:lnTo>
                      <a:lnTo>
                        <a:pt x="53" y="764"/>
                      </a:lnTo>
                      <a:lnTo>
                        <a:pt x="49" y="766"/>
                      </a:lnTo>
                      <a:lnTo>
                        <a:pt x="49" y="766"/>
                      </a:lnTo>
                      <a:lnTo>
                        <a:pt x="47" y="766"/>
                      </a:lnTo>
                      <a:lnTo>
                        <a:pt x="49" y="759"/>
                      </a:lnTo>
                      <a:lnTo>
                        <a:pt x="49" y="757"/>
                      </a:lnTo>
                      <a:lnTo>
                        <a:pt x="49" y="757"/>
                      </a:lnTo>
                      <a:lnTo>
                        <a:pt x="49" y="755"/>
                      </a:lnTo>
                      <a:lnTo>
                        <a:pt x="43" y="740"/>
                      </a:lnTo>
                      <a:lnTo>
                        <a:pt x="42" y="736"/>
                      </a:lnTo>
                      <a:lnTo>
                        <a:pt x="42" y="734"/>
                      </a:lnTo>
                      <a:lnTo>
                        <a:pt x="43" y="732"/>
                      </a:lnTo>
                      <a:lnTo>
                        <a:pt x="47" y="723"/>
                      </a:lnTo>
                      <a:lnTo>
                        <a:pt x="45" y="723"/>
                      </a:lnTo>
                      <a:lnTo>
                        <a:pt x="38" y="719"/>
                      </a:lnTo>
                      <a:lnTo>
                        <a:pt x="28" y="714"/>
                      </a:lnTo>
                      <a:lnTo>
                        <a:pt x="27" y="717"/>
                      </a:lnTo>
                      <a:lnTo>
                        <a:pt x="25" y="719"/>
                      </a:lnTo>
                      <a:lnTo>
                        <a:pt x="23" y="721"/>
                      </a:lnTo>
                      <a:lnTo>
                        <a:pt x="19" y="721"/>
                      </a:lnTo>
                      <a:lnTo>
                        <a:pt x="15" y="723"/>
                      </a:lnTo>
                      <a:lnTo>
                        <a:pt x="13" y="723"/>
                      </a:lnTo>
                      <a:lnTo>
                        <a:pt x="10" y="721"/>
                      </a:lnTo>
                      <a:lnTo>
                        <a:pt x="8" y="721"/>
                      </a:lnTo>
                      <a:lnTo>
                        <a:pt x="6" y="719"/>
                      </a:lnTo>
                      <a:lnTo>
                        <a:pt x="4" y="714"/>
                      </a:lnTo>
                      <a:lnTo>
                        <a:pt x="0" y="712"/>
                      </a:lnTo>
                      <a:lnTo>
                        <a:pt x="0" y="710"/>
                      </a:lnTo>
                      <a:lnTo>
                        <a:pt x="0" y="710"/>
                      </a:lnTo>
                      <a:lnTo>
                        <a:pt x="2" y="708"/>
                      </a:lnTo>
                      <a:lnTo>
                        <a:pt x="4" y="702"/>
                      </a:lnTo>
                      <a:lnTo>
                        <a:pt x="10" y="691"/>
                      </a:lnTo>
                      <a:lnTo>
                        <a:pt x="12" y="687"/>
                      </a:lnTo>
                      <a:lnTo>
                        <a:pt x="13" y="686"/>
                      </a:lnTo>
                      <a:lnTo>
                        <a:pt x="15" y="686"/>
                      </a:lnTo>
                      <a:lnTo>
                        <a:pt x="23" y="682"/>
                      </a:lnTo>
                      <a:lnTo>
                        <a:pt x="25" y="682"/>
                      </a:lnTo>
                      <a:lnTo>
                        <a:pt x="30" y="674"/>
                      </a:lnTo>
                      <a:lnTo>
                        <a:pt x="34" y="670"/>
                      </a:lnTo>
                      <a:lnTo>
                        <a:pt x="34" y="667"/>
                      </a:lnTo>
                      <a:lnTo>
                        <a:pt x="34" y="665"/>
                      </a:lnTo>
                      <a:lnTo>
                        <a:pt x="30" y="663"/>
                      </a:lnTo>
                      <a:lnTo>
                        <a:pt x="30" y="661"/>
                      </a:lnTo>
                      <a:lnTo>
                        <a:pt x="30" y="659"/>
                      </a:lnTo>
                      <a:lnTo>
                        <a:pt x="30" y="655"/>
                      </a:lnTo>
                      <a:lnTo>
                        <a:pt x="28" y="652"/>
                      </a:lnTo>
                      <a:lnTo>
                        <a:pt x="23" y="648"/>
                      </a:lnTo>
                      <a:lnTo>
                        <a:pt x="23" y="646"/>
                      </a:lnTo>
                      <a:lnTo>
                        <a:pt x="23" y="644"/>
                      </a:lnTo>
                      <a:lnTo>
                        <a:pt x="23" y="642"/>
                      </a:lnTo>
                      <a:lnTo>
                        <a:pt x="23" y="642"/>
                      </a:lnTo>
                      <a:lnTo>
                        <a:pt x="21" y="640"/>
                      </a:lnTo>
                      <a:lnTo>
                        <a:pt x="19" y="639"/>
                      </a:lnTo>
                      <a:lnTo>
                        <a:pt x="19" y="639"/>
                      </a:lnTo>
                      <a:lnTo>
                        <a:pt x="21" y="635"/>
                      </a:lnTo>
                      <a:lnTo>
                        <a:pt x="28" y="627"/>
                      </a:lnTo>
                      <a:lnTo>
                        <a:pt x="30" y="625"/>
                      </a:lnTo>
                      <a:lnTo>
                        <a:pt x="32" y="624"/>
                      </a:lnTo>
                      <a:lnTo>
                        <a:pt x="43" y="618"/>
                      </a:lnTo>
                      <a:lnTo>
                        <a:pt x="45" y="616"/>
                      </a:lnTo>
                      <a:lnTo>
                        <a:pt x="47" y="614"/>
                      </a:lnTo>
                      <a:lnTo>
                        <a:pt x="49" y="614"/>
                      </a:lnTo>
                      <a:lnTo>
                        <a:pt x="53" y="612"/>
                      </a:lnTo>
                      <a:lnTo>
                        <a:pt x="53" y="610"/>
                      </a:lnTo>
                      <a:lnTo>
                        <a:pt x="53" y="609"/>
                      </a:lnTo>
                      <a:lnTo>
                        <a:pt x="53" y="607"/>
                      </a:lnTo>
                      <a:lnTo>
                        <a:pt x="53" y="605"/>
                      </a:lnTo>
                      <a:lnTo>
                        <a:pt x="51" y="605"/>
                      </a:lnTo>
                      <a:lnTo>
                        <a:pt x="47" y="603"/>
                      </a:lnTo>
                      <a:lnTo>
                        <a:pt x="45" y="603"/>
                      </a:lnTo>
                      <a:lnTo>
                        <a:pt x="45" y="601"/>
                      </a:lnTo>
                      <a:lnTo>
                        <a:pt x="45" y="601"/>
                      </a:lnTo>
                      <a:lnTo>
                        <a:pt x="43" y="599"/>
                      </a:lnTo>
                      <a:lnTo>
                        <a:pt x="45" y="599"/>
                      </a:lnTo>
                      <a:lnTo>
                        <a:pt x="45" y="597"/>
                      </a:lnTo>
                      <a:lnTo>
                        <a:pt x="45" y="597"/>
                      </a:lnTo>
                      <a:lnTo>
                        <a:pt x="45" y="597"/>
                      </a:lnTo>
                      <a:lnTo>
                        <a:pt x="47" y="597"/>
                      </a:lnTo>
                      <a:lnTo>
                        <a:pt x="47" y="595"/>
                      </a:lnTo>
                      <a:lnTo>
                        <a:pt x="47" y="595"/>
                      </a:lnTo>
                      <a:lnTo>
                        <a:pt x="45" y="595"/>
                      </a:lnTo>
                      <a:lnTo>
                        <a:pt x="45" y="595"/>
                      </a:lnTo>
                      <a:lnTo>
                        <a:pt x="45" y="586"/>
                      </a:lnTo>
                      <a:lnTo>
                        <a:pt x="43" y="586"/>
                      </a:lnTo>
                      <a:lnTo>
                        <a:pt x="42" y="584"/>
                      </a:lnTo>
                      <a:lnTo>
                        <a:pt x="40" y="580"/>
                      </a:lnTo>
                      <a:lnTo>
                        <a:pt x="42" y="578"/>
                      </a:lnTo>
                      <a:lnTo>
                        <a:pt x="45" y="577"/>
                      </a:lnTo>
                      <a:lnTo>
                        <a:pt x="47" y="575"/>
                      </a:lnTo>
                      <a:lnTo>
                        <a:pt x="62" y="571"/>
                      </a:lnTo>
                      <a:lnTo>
                        <a:pt x="62" y="571"/>
                      </a:lnTo>
                      <a:lnTo>
                        <a:pt x="64" y="569"/>
                      </a:lnTo>
                      <a:lnTo>
                        <a:pt x="62" y="569"/>
                      </a:lnTo>
                      <a:lnTo>
                        <a:pt x="62" y="565"/>
                      </a:lnTo>
                      <a:lnTo>
                        <a:pt x="60" y="562"/>
                      </a:lnTo>
                      <a:lnTo>
                        <a:pt x="60" y="560"/>
                      </a:lnTo>
                      <a:lnTo>
                        <a:pt x="62" y="558"/>
                      </a:lnTo>
                      <a:lnTo>
                        <a:pt x="64" y="556"/>
                      </a:lnTo>
                      <a:lnTo>
                        <a:pt x="66" y="554"/>
                      </a:lnTo>
                      <a:lnTo>
                        <a:pt x="66" y="554"/>
                      </a:lnTo>
                      <a:lnTo>
                        <a:pt x="66" y="552"/>
                      </a:lnTo>
                      <a:lnTo>
                        <a:pt x="66" y="550"/>
                      </a:lnTo>
                      <a:lnTo>
                        <a:pt x="68" y="548"/>
                      </a:lnTo>
                      <a:lnTo>
                        <a:pt x="74" y="543"/>
                      </a:lnTo>
                      <a:lnTo>
                        <a:pt x="75" y="541"/>
                      </a:lnTo>
                      <a:lnTo>
                        <a:pt x="77" y="539"/>
                      </a:lnTo>
                      <a:lnTo>
                        <a:pt x="79" y="539"/>
                      </a:lnTo>
                      <a:lnTo>
                        <a:pt x="79" y="539"/>
                      </a:lnTo>
                      <a:lnTo>
                        <a:pt x="83" y="532"/>
                      </a:lnTo>
                      <a:lnTo>
                        <a:pt x="83" y="532"/>
                      </a:lnTo>
                      <a:lnTo>
                        <a:pt x="85" y="522"/>
                      </a:lnTo>
                      <a:lnTo>
                        <a:pt x="85" y="520"/>
                      </a:lnTo>
                      <a:lnTo>
                        <a:pt x="85" y="517"/>
                      </a:lnTo>
                      <a:lnTo>
                        <a:pt x="83" y="515"/>
                      </a:lnTo>
                      <a:lnTo>
                        <a:pt x="81" y="513"/>
                      </a:lnTo>
                      <a:lnTo>
                        <a:pt x="79" y="511"/>
                      </a:lnTo>
                      <a:lnTo>
                        <a:pt x="79" y="509"/>
                      </a:lnTo>
                      <a:lnTo>
                        <a:pt x="79" y="507"/>
                      </a:lnTo>
                      <a:lnTo>
                        <a:pt x="81" y="505"/>
                      </a:lnTo>
                      <a:lnTo>
                        <a:pt x="87" y="501"/>
                      </a:lnTo>
                      <a:lnTo>
                        <a:pt x="90" y="496"/>
                      </a:lnTo>
                      <a:lnTo>
                        <a:pt x="92" y="496"/>
                      </a:lnTo>
                      <a:lnTo>
                        <a:pt x="98" y="494"/>
                      </a:lnTo>
                      <a:lnTo>
                        <a:pt x="109" y="496"/>
                      </a:lnTo>
                      <a:lnTo>
                        <a:pt x="115" y="496"/>
                      </a:lnTo>
                      <a:lnTo>
                        <a:pt x="124" y="492"/>
                      </a:lnTo>
                      <a:lnTo>
                        <a:pt x="128" y="492"/>
                      </a:lnTo>
                      <a:lnTo>
                        <a:pt x="137" y="492"/>
                      </a:lnTo>
                      <a:lnTo>
                        <a:pt x="145" y="492"/>
                      </a:lnTo>
                      <a:lnTo>
                        <a:pt x="154" y="496"/>
                      </a:lnTo>
                      <a:lnTo>
                        <a:pt x="156" y="496"/>
                      </a:lnTo>
                      <a:lnTo>
                        <a:pt x="156" y="494"/>
                      </a:lnTo>
                      <a:lnTo>
                        <a:pt x="156" y="263"/>
                      </a:lnTo>
                      <a:lnTo>
                        <a:pt x="156" y="244"/>
                      </a:lnTo>
                      <a:lnTo>
                        <a:pt x="156" y="171"/>
                      </a:lnTo>
                      <a:lnTo>
                        <a:pt x="228" y="171"/>
                      </a:lnTo>
                      <a:lnTo>
                        <a:pt x="228" y="171"/>
                      </a:lnTo>
                      <a:lnTo>
                        <a:pt x="228" y="171"/>
                      </a:lnTo>
                      <a:lnTo>
                        <a:pt x="228" y="17"/>
                      </a:lnTo>
                      <a:lnTo>
                        <a:pt x="678" y="17"/>
                      </a:lnTo>
                      <a:lnTo>
                        <a:pt x="678" y="17"/>
                      </a:lnTo>
                      <a:lnTo>
                        <a:pt x="682" y="9"/>
                      </a:lnTo>
                      <a:lnTo>
                        <a:pt x="686" y="2"/>
                      </a:lnTo>
                      <a:lnTo>
                        <a:pt x="688" y="0"/>
                      </a:lnTo>
                      <a:lnTo>
                        <a:pt x="689" y="0"/>
                      </a:lnTo>
                      <a:lnTo>
                        <a:pt x="691" y="0"/>
                      </a:lnTo>
                      <a:lnTo>
                        <a:pt x="691" y="0"/>
                      </a:lnTo>
                      <a:lnTo>
                        <a:pt x="693" y="0"/>
                      </a:lnTo>
                      <a:lnTo>
                        <a:pt x="695" y="2"/>
                      </a:lnTo>
                      <a:lnTo>
                        <a:pt x="695" y="4"/>
                      </a:lnTo>
                      <a:lnTo>
                        <a:pt x="695" y="6"/>
                      </a:lnTo>
                      <a:lnTo>
                        <a:pt x="693"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11">
                  <a:extLst>
                    <a:ext uri="{FF2B5EF4-FFF2-40B4-BE49-F238E27FC236}">
                      <a16:creationId xmlns:a16="http://schemas.microsoft.com/office/drawing/2014/main" id="{54ECD4FC-616B-48E2-8D98-5BAD4E5779A0}"/>
                    </a:ext>
                  </a:extLst>
                </p:cNvPr>
                <p:cNvSpPr>
                  <a:spLocks/>
                </p:cNvSpPr>
                <p:nvPr/>
              </p:nvSpPr>
              <p:spPr bwMode="auto">
                <a:xfrm>
                  <a:off x="2559050" y="1731963"/>
                  <a:ext cx="635000" cy="501650"/>
                </a:xfrm>
                <a:custGeom>
                  <a:avLst/>
                  <a:gdLst>
                    <a:gd name="T0" fmla="*/ 705 w 800"/>
                    <a:gd name="T1" fmla="*/ 276 h 633"/>
                    <a:gd name="T2" fmla="*/ 676 w 800"/>
                    <a:gd name="T3" fmla="*/ 274 h 633"/>
                    <a:gd name="T4" fmla="*/ 652 w 800"/>
                    <a:gd name="T5" fmla="*/ 276 h 633"/>
                    <a:gd name="T6" fmla="*/ 652 w 800"/>
                    <a:gd name="T7" fmla="*/ 289 h 633"/>
                    <a:gd name="T8" fmla="*/ 645 w 800"/>
                    <a:gd name="T9" fmla="*/ 301 h 633"/>
                    <a:gd name="T10" fmla="*/ 641 w 800"/>
                    <a:gd name="T11" fmla="*/ 321 h 633"/>
                    <a:gd name="T12" fmla="*/ 665 w 800"/>
                    <a:gd name="T13" fmla="*/ 327 h 633"/>
                    <a:gd name="T14" fmla="*/ 688 w 800"/>
                    <a:gd name="T15" fmla="*/ 333 h 633"/>
                    <a:gd name="T16" fmla="*/ 720 w 800"/>
                    <a:gd name="T17" fmla="*/ 368 h 633"/>
                    <a:gd name="T18" fmla="*/ 740 w 800"/>
                    <a:gd name="T19" fmla="*/ 385 h 633"/>
                    <a:gd name="T20" fmla="*/ 759 w 800"/>
                    <a:gd name="T21" fmla="*/ 402 h 633"/>
                    <a:gd name="T22" fmla="*/ 776 w 800"/>
                    <a:gd name="T23" fmla="*/ 445 h 633"/>
                    <a:gd name="T24" fmla="*/ 787 w 800"/>
                    <a:gd name="T25" fmla="*/ 477 h 633"/>
                    <a:gd name="T26" fmla="*/ 744 w 800"/>
                    <a:gd name="T27" fmla="*/ 543 h 633"/>
                    <a:gd name="T28" fmla="*/ 637 w 800"/>
                    <a:gd name="T29" fmla="*/ 605 h 633"/>
                    <a:gd name="T30" fmla="*/ 571 w 800"/>
                    <a:gd name="T31" fmla="*/ 631 h 633"/>
                    <a:gd name="T32" fmla="*/ 543 w 800"/>
                    <a:gd name="T33" fmla="*/ 616 h 633"/>
                    <a:gd name="T34" fmla="*/ 496 w 800"/>
                    <a:gd name="T35" fmla="*/ 616 h 633"/>
                    <a:gd name="T36" fmla="*/ 477 w 800"/>
                    <a:gd name="T37" fmla="*/ 624 h 633"/>
                    <a:gd name="T38" fmla="*/ 461 w 800"/>
                    <a:gd name="T39" fmla="*/ 624 h 633"/>
                    <a:gd name="T40" fmla="*/ 446 w 800"/>
                    <a:gd name="T41" fmla="*/ 601 h 633"/>
                    <a:gd name="T42" fmla="*/ 421 w 800"/>
                    <a:gd name="T43" fmla="*/ 582 h 633"/>
                    <a:gd name="T44" fmla="*/ 406 w 800"/>
                    <a:gd name="T45" fmla="*/ 563 h 633"/>
                    <a:gd name="T46" fmla="*/ 397 w 800"/>
                    <a:gd name="T47" fmla="*/ 552 h 633"/>
                    <a:gd name="T48" fmla="*/ 380 w 800"/>
                    <a:gd name="T49" fmla="*/ 556 h 633"/>
                    <a:gd name="T50" fmla="*/ 357 w 800"/>
                    <a:gd name="T51" fmla="*/ 565 h 633"/>
                    <a:gd name="T52" fmla="*/ 333 w 800"/>
                    <a:gd name="T53" fmla="*/ 556 h 633"/>
                    <a:gd name="T54" fmla="*/ 310 w 800"/>
                    <a:gd name="T55" fmla="*/ 573 h 633"/>
                    <a:gd name="T56" fmla="*/ 286 w 800"/>
                    <a:gd name="T57" fmla="*/ 563 h 633"/>
                    <a:gd name="T58" fmla="*/ 273 w 800"/>
                    <a:gd name="T59" fmla="*/ 556 h 633"/>
                    <a:gd name="T60" fmla="*/ 261 w 800"/>
                    <a:gd name="T61" fmla="*/ 552 h 633"/>
                    <a:gd name="T62" fmla="*/ 254 w 800"/>
                    <a:gd name="T63" fmla="*/ 533 h 633"/>
                    <a:gd name="T64" fmla="*/ 237 w 800"/>
                    <a:gd name="T65" fmla="*/ 517 h 633"/>
                    <a:gd name="T66" fmla="*/ 224 w 800"/>
                    <a:gd name="T67" fmla="*/ 481 h 633"/>
                    <a:gd name="T68" fmla="*/ 220 w 800"/>
                    <a:gd name="T69" fmla="*/ 473 h 633"/>
                    <a:gd name="T70" fmla="*/ 205 w 800"/>
                    <a:gd name="T71" fmla="*/ 462 h 633"/>
                    <a:gd name="T72" fmla="*/ 173 w 800"/>
                    <a:gd name="T73" fmla="*/ 449 h 633"/>
                    <a:gd name="T74" fmla="*/ 171 w 800"/>
                    <a:gd name="T75" fmla="*/ 438 h 633"/>
                    <a:gd name="T76" fmla="*/ 154 w 800"/>
                    <a:gd name="T77" fmla="*/ 421 h 633"/>
                    <a:gd name="T78" fmla="*/ 147 w 800"/>
                    <a:gd name="T79" fmla="*/ 396 h 633"/>
                    <a:gd name="T80" fmla="*/ 134 w 800"/>
                    <a:gd name="T81" fmla="*/ 379 h 633"/>
                    <a:gd name="T82" fmla="*/ 119 w 800"/>
                    <a:gd name="T83" fmla="*/ 370 h 633"/>
                    <a:gd name="T84" fmla="*/ 92 w 800"/>
                    <a:gd name="T85" fmla="*/ 357 h 633"/>
                    <a:gd name="T86" fmla="*/ 74 w 800"/>
                    <a:gd name="T87" fmla="*/ 338 h 633"/>
                    <a:gd name="T88" fmla="*/ 76 w 800"/>
                    <a:gd name="T89" fmla="*/ 316 h 633"/>
                    <a:gd name="T90" fmla="*/ 51 w 800"/>
                    <a:gd name="T91" fmla="*/ 295 h 633"/>
                    <a:gd name="T92" fmla="*/ 14 w 800"/>
                    <a:gd name="T93" fmla="*/ 289 h 633"/>
                    <a:gd name="T94" fmla="*/ 8 w 800"/>
                    <a:gd name="T95" fmla="*/ 265 h 633"/>
                    <a:gd name="T96" fmla="*/ 27 w 800"/>
                    <a:gd name="T97" fmla="*/ 244 h 633"/>
                    <a:gd name="T98" fmla="*/ 47 w 800"/>
                    <a:gd name="T99" fmla="*/ 195 h 633"/>
                    <a:gd name="T100" fmla="*/ 64 w 800"/>
                    <a:gd name="T101" fmla="*/ 158 h 633"/>
                    <a:gd name="T102" fmla="*/ 76 w 800"/>
                    <a:gd name="T103" fmla="*/ 139 h 633"/>
                    <a:gd name="T104" fmla="*/ 89 w 800"/>
                    <a:gd name="T105" fmla="*/ 137 h 633"/>
                    <a:gd name="T106" fmla="*/ 122 w 800"/>
                    <a:gd name="T107" fmla="*/ 132 h 633"/>
                    <a:gd name="T108" fmla="*/ 136 w 800"/>
                    <a:gd name="T109" fmla="*/ 154 h 633"/>
                    <a:gd name="T110" fmla="*/ 252 w 800"/>
                    <a:gd name="T111" fmla="*/ 192 h 633"/>
                    <a:gd name="T112" fmla="*/ 359 w 800"/>
                    <a:gd name="T113" fmla="*/ 186 h 633"/>
                    <a:gd name="T114" fmla="*/ 481 w 800"/>
                    <a:gd name="T115" fmla="*/ 180 h 633"/>
                    <a:gd name="T116" fmla="*/ 590 w 800"/>
                    <a:gd name="T117" fmla="*/ 47 h 633"/>
                    <a:gd name="T118" fmla="*/ 652 w 800"/>
                    <a:gd name="T119" fmla="*/ 0 h 633"/>
                    <a:gd name="T120" fmla="*/ 646 w 800"/>
                    <a:gd name="T121" fmla="*/ 107 h 633"/>
                    <a:gd name="T122" fmla="*/ 707 w 800"/>
                    <a:gd name="T123" fmla="*/ 17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633">
                      <a:moveTo>
                        <a:pt x="707" y="175"/>
                      </a:moveTo>
                      <a:lnTo>
                        <a:pt x="701" y="182"/>
                      </a:lnTo>
                      <a:lnTo>
                        <a:pt x="701" y="190"/>
                      </a:lnTo>
                      <a:lnTo>
                        <a:pt x="699" y="195"/>
                      </a:lnTo>
                      <a:lnTo>
                        <a:pt x="701" y="199"/>
                      </a:lnTo>
                      <a:lnTo>
                        <a:pt x="701" y="201"/>
                      </a:lnTo>
                      <a:lnTo>
                        <a:pt x="701" y="201"/>
                      </a:lnTo>
                      <a:lnTo>
                        <a:pt x="701" y="201"/>
                      </a:lnTo>
                      <a:lnTo>
                        <a:pt x="714" y="201"/>
                      </a:lnTo>
                      <a:lnTo>
                        <a:pt x="716" y="261"/>
                      </a:lnTo>
                      <a:lnTo>
                        <a:pt x="716" y="265"/>
                      </a:lnTo>
                      <a:lnTo>
                        <a:pt x="716" y="267"/>
                      </a:lnTo>
                      <a:lnTo>
                        <a:pt x="714" y="269"/>
                      </a:lnTo>
                      <a:lnTo>
                        <a:pt x="707" y="274"/>
                      </a:lnTo>
                      <a:lnTo>
                        <a:pt x="705" y="276"/>
                      </a:lnTo>
                      <a:lnTo>
                        <a:pt x="705" y="276"/>
                      </a:lnTo>
                      <a:lnTo>
                        <a:pt x="699" y="276"/>
                      </a:lnTo>
                      <a:lnTo>
                        <a:pt x="697" y="276"/>
                      </a:lnTo>
                      <a:lnTo>
                        <a:pt x="695" y="276"/>
                      </a:lnTo>
                      <a:lnTo>
                        <a:pt x="695" y="278"/>
                      </a:lnTo>
                      <a:lnTo>
                        <a:pt x="693" y="278"/>
                      </a:lnTo>
                      <a:lnTo>
                        <a:pt x="692" y="280"/>
                      </a:lnTo>
                      <a:lnTo>
                        <a:pt x="692" y="280"/>
                      </a:lnTo>
                      <a:lnTo>
                        <a:pt x="690" y="280"/>
                      </a:lnTo>
                      <a:lnTo>
                        <a:pt x="688" y="280"/>
                      </a:lnTo>
                      <a:lnTo>
                        <a:pt x="686" y="278"/>
                      </a:lnTo>
                      <a:lnTo>
                        <a:pt x="684" y="276"/>
                      </a:lnTo>
                      <a:lnTo>
                        <a:pt x="682" y="274"/>
                      </a:lnTo>
                      <a:lnTo>
                        <a:pt x="680" y="274"/>
                      </a:lnTo>
                      <a:lnTo>
                        <a:pt x="678" y="274"/>
                      </a:lnTo>
                      <a:lnTo>
                        <a:pt x="678" y="274"/>
                      </a:lnTo>
                      <a:lnTo>
                        <a:pt x="676" y="274"/>
                      </a:lnTo>
                      <a:lnTo>
                        <a:pt x="675" y="274"/>
                      </a:lnTo>
                      <a:lnTo>
                        <a:pt x="675" y="274"/>
                      </a:lnTo>
                      <a:lnTo>
                        <a:pt x="673" y="272"/>
                      </a:lnTo>
                      <a:lnTo>
                        <a:pt x="671" y="272"/>
                      </a:lnTo>
                      <a:lnTo>
                        <a:pt x="673" y="274"/>
                      </a:lnTo>
                      <a:lnTo>
                        <a:pt x="673" y="274"/>
                      </a:lnTo>
                      <a:lnTo>
                        <a:pt x="671" y="274"/>
                      </a:lnTo>
                      <a:lnTo>
                        <a:pt x="667" y="274"/>
                      </a:lnTo>
                      <a:lnTo>
                        <a:pt x="665" y="274"/>
                      </a:lnTo>
                      <a:lnTo>
                        <a:pt x="665" y="274"/>
                      </a:lnTo>
                      <a:lnTo>
                        <a:pt x="665" y="274"/>
                      </a:lnTo>
                      <a:lnTo>
                        <a:pt x="663" y="276"/>
                      </a:lnTo>
                      <a:lnTo>
                        <a:pt x="663" y="276"/>
                      </a:lnTo>
                      <a:lnTo>
                        <a:pt x="656" y="274"/>
                      </a:lnTo>
                      <a:lnTo>
                        <a:pt x="654" y="274"/>
                      </a:lnTo>
                      <a:lnTo>
                        <a:pt x="652" y="276"/>
                      </a:lnTo>
                      <a:lnTo>
                        <a:pt x="652" y="276"/>
                      </a:lnTo>
                      <a:lnTo>
                        <a:pt x="652" y="276"/>
                      </a:lnTo>
                      <a:lnTo>
                        <a:pt x="652" y="278"/>
                      </a:lnTo>
                      <a:lnTo>
                        <a:pt x="650" y="278"/>
                      </a:lnTo>
                      <a:lnTo>
                        <a:pt x="648" y="278"/>
                      </a:lnTo>
                      <a:lnTo>
                        <a:pt x="648" y="280"/>
                      </a:lnTo>
                      <a:lnTo>
                        <a:pt x="648" y="280"/>
                      </a:lnTo>
                      <a:lnTo>
                        <a:pt x="648" y="282"/>
                      </a:lnTo>
                      <a:lnTo>
                        <a:pt x="648" y="282"/>
                      </a:lnTo>
                      <a:lnTo>
                        <a:pt x="648" y="282"/>
                      </a:lnTo>
                      <a:lnTo>
                        <a:pt x="648" y="284"/>
                      </a:lnTo>
                      <a:lnTo>
                        <a:pt x="648" y="284"/>
                      </a:lnTo>
                      <a:lnTo>
                        <a:pt x="648" y="286"/>
                      </a:lnTo>
                      <a:lnTo>
                        <a:pt x="648" y="287"/>
                      </a:lnTo>
                      <a:lnTo>
                        <a:pt x="650" y="289"/>
                      </a:lnTo>
                      <a:lnTo>
                        <a:pt x="652" y="289"/>
                      </a:lnTo>
                      <a:lnTo>
                        <a:pt x="652" y="289"/>
                      </a:lnTo>
                      <a:lnTo>
                        <a:pt x="652" y="289"/>
                      </a:lnTo>
                      <a:lnTo>
                        <a:pt x="650" y="291"/>
                      </a:lnTo>
                      <a:lnTo>
                        <a:pt x="650" y="291"/>
                      </a:lnTo>
                      <a:lnTo>
                        <a:pt x="648" y="291"/>
                      </a:lnTo>
                      <a:lnTo>
                        <a:pt x="648" y="293"/>
                      </a:lnTo>
                      <a:lnTo>
                        <a:pt x="648" y="293"/>
                      </a:lnTo>
                      <a:lnTo>
                        <a:pt x="648" y="295"/>
                      </a:lnTo>
                      <a:lnTo>
                        <a:pt x="648" y="295"/>
                      </a:lnTo>
                      <a:lnTo>
                        <a:pt x="650" y="295"/>
                      </a:lnTo>
                      <a:lnTo>
                        <a:pt x="650" y="295"/>
                      </a:lnTo>
                      <a:lnTo>
                        <a:pt x="650" y="297"/>
                      </a:lnTo>
                      <a:lnTo>
                        <a:pt x="650" y="299"/>
                      </a:lnTo>
                      <a:lnTo>
                        <a:pt x="648" y="299"/>
                      </a:lnTo>
                      <a:lnTo>
                        <a:pt x="648" y="299"/>
                      </a:lnTo>
                      <a:lnTo>
                        <a:pt x="645" y="301"/>
                      </a:lnTo>
                      <a:lnTo>
                        <a:pt x="645" y="301"/>
                      </a:lnTo>
                      <a:lnTo>
                        <a:pt x="645" y="302"/>
                      </a:lnTo>
                      <a:lnTo>
                        <a:pt x="645" y="302"/>
                      </a:lnTo>
                      <a:lnTo>
                        <a:pt x="641" y="306"/>
                      </a:lnTo>
                      <a:lnTo>
                        <a:pt x="639" y="308"/>
                      </a:lnTo>
                      <a:lnTo>
                        <a:pt x="639" y="308"/>
                      </a:lnTo>
                      <a:lnTo>
                        <a:pt x="639" y="310"/>
                      </a:lnTo>
                      <a:lnTo>
                        <a:pt x="637" y="310"/>
                      </a:lnTo>
                      <a:lnTo>
                        <a:pt x="637" y="312"/>
                      </a:lnTo>
                      <a:lnTo>
                        <a:pt x="637" y="312"/>
                      </a:lnTo>
                      <a:lnTo>
                        <a:pt x="637" y="314"/>
                      </a:lnTo>
                      <a:lnTo>
                        <a:pt x="637" y="317"/>
                      </a:lnTo>
                      <a:lnTo>
                        <a:pt x="639" y="319"/>
                      </a:lnTo>
                      <a:lnTo>
                        <a:pt x="639" y="319"/>
                      </a:lnTo>
                      <a:lnTo>
                        <a:pt x="641" y="321"/>
                      </a:lnTo>
                      <a:lnTo>
                        <a:pt x="641" y="321"/>
                      </a:lnTo>
                      <a:lnTo>
                        <a:pt x="641" y="321"/>
                      </a:lnTo>
                      <a:lnTo>
                        <a:pt x="643" y="323"/>
                      </a:lnTo>
                      <a:lnTo>
                        <a:pt x="645" y="323"/>
                      </a:lnTo>
                      <a:lnTo>
                        <a:pt x="645" y="323"/>
                      </a:lnTo>
                      <a:lnTo>
                        <a:pt x="646" y="323"/>
                      </a:lnTo>
                      <a:lnTo>
                        <a:pt x="648" y="321"/>
                      </a:lnTo>
                      <a:lnTo>
                        <a:pt x="648" y="321"/>
                      </a:lnTo>
                      <a:lnTo>
                        <a:pt x="652" y="323"/>
                      </a:lnTo>
                      <a:lnTo>
                        <a:pt x="654" y="323"/>
                      </a:lnTo>
                      <a:lnTo>
                        <a:pt x="654" y="323"/>
                      </a:lnTo>
                      <a:lnTo>
                        <a:pt x="656" y="325"/>
                      </a:lnTo>
                      <a:lnTo>
                        <a:pt x="656" y="325"/>
                      </a:lnTo>
                      <a:lnTo>
                        <a:pt x="658" y="327"/>
                      </a:lnTo>
                      <a:lnTo>
                        <a:pt x="661" y="327"/>
                      </a:lnTo>
                      <a:lnTo>
                        <a:pt x="663" y="327"/>
                      </a:lnTo>
                      <a:lnTo>
                        <a:pt x="665" y="327"/>
                      </a:lnTo>
                      <a:lnTo>
                        <a:pt x="665" y="327"/>
                      </a:lnTo>
                      <a:lnTo>
                        <a:pt x="669" y="325"/>
                      </a:lnTo>
                      <a:lnTo>
                        <a:pt x="671" y="325"/>
                      </a:lnTo>
                      <a:lnTo>
                        <a:pt x="671" y="327"/>
                      </a:lnTo>
                      <a:lnTo>
                        <a:pt x="673" y="327"/>
                      </a:lnTo>
                      <a:lnTo>
                        <a:pt x="673" y="327"/>
                      </a:lnTo>
                      <a:lnTo>
                        <a:pt x="675" y="327"/>
                      </a:lnTo>
                      <a:lnTo>
                        <a:pt x="675" y="327"/>
                      </a:lnTo>
                      <a:lnTo>
                        <a:pt x="675" y="329"/>
                      </a:lnTo>
                      <a:lnTo>
                        <a:pt x="676" y="331"/>
                      </a:lnTo>
                      <a:lnTo>
                        <a:pt x="678" y="331"/>
                      </a:lnTo>
                      <a:lnTo>
                        <a:pt x="682" y="331"/>
                      </a:lnTo>
                      <a:lnTo>
                        <a:pt x="684" y="331"/>
                      </a:lnTo>
                      <a:lnTo>
                        <a:pt x="686" y="331"/>
                      </a:lnTo>
                      <a:lnTo>
                        <a:pt x="688" y="333"/>
                      </a:lnTo>
                      <a:lnTo>
                        <a:pt x="688" y="333"/>
                      </a:lnTo>
                      <a:lnTo>
                        <a:pt x="690" y="333"/>
                      </a:lnTo>
                      <a:lnTo>
                        <a:pt x="692" y="336"/>
                      </a:lnTo>
                      <a:lnTo>
                        <a:pt x="695" y="340"/>
                      </a:lnTo>
                      <a:lnTo>
                        <a:pt x="695" y="340"/>
                      </a:lnTo>
                      <a:lnTo>
                        <a:pt x="697" y="340"/>
                      </a:lnTo>
                      <a:lnTo>
                        <a:pt x="697" y="340"/>
                      </a:lnTo>
                      <a:lnTo>
                        <a:pt x="701" y="340"/>
                      </a:lnTo>
                      <a:lnTo>
                        <a:pt x="708" y="349"/>
                      </a:lnTo>
                      <a:lnTo>
                        <a:pt x="710" y="351"/>
                      </a:lnTo>
                      <a:lnTo>
                        <a:pt x="710" y="355"/>
                      </a:lnTo>
                      <a:lnTo>
                        <a:pt x="710" y="361"/>
                      </a:lnTo>
                      <a:lnTo>
                        <a:pt x="712" y="363"/>
                      </a:lnTo>
                      <a:lnTo>
                        <a:pt x="714" y="364"/>
                      </a:lnTo>
                      <a:lnTo>
                        <a:pt x="716" y="366"/>
                      </a:lnTo>
                      <a:lnTo>
                        <a:pt x="718" y="368"/>
                      </a:lnTo>
                      <a:lnTo>
                        <a:pt x="720" y="368"/>
                      </a:lnTo>
                      <a:lnTo>
                        <a:pt x="722" y="366"/>
                      </a:lnTo>
                      <a:lnTo>
                        <a:pt x="722" y="368"/>
                      </a:lnTo>
                      <a:lnTo>
                        <a:pt x="722" y="368"/>
                      </a:lnTo>
                      <a:lnTo>
                        <a:pt x="723" y="370"/>
                      </a:lnTo>
                      <a:lnTo>
                        <a:pt x="723" y="374"/>
                      </a:lnTo>
                      <a:lnTo>
                        <a:pt x="723" y="376"/>
                      </a:lnTo>
                      <a:lnTo>
                        <a:pt x="723" y="376"/>
                      </a:lnTo>
                      <a:lnTo>
                        <a:pt x="723" y="376"/>
                      </a:lnTo>
                      <a:lnTo>
                        <a:pt x="725" y="376"/>
                      </a:lnTo>
                      <a:lnTo>
                        <a:pt x="725" y="378"/>
                      </a:lnTo>
                      <a:lnTo>
                        <a:pt x="727" y="379"/>
                      </a:lnTo>
                      <a:lnTo>
                        <a:pt x="729" y="379"/>
                      </a:lnTo>
                      <a:lnTo>
                        <a:pt x="729" y="381"/>
                      </a:lnTo>
                      <a:lnTo>
                        <a:pt x="729" y="381"/>
                      </a:lnTo>
                      <a:lnTo>
                        <a:pt x="729" y="381"/>
                      </a:lnTo>
                      <a:lnTo>
                        <a:pt x="740" y="385"/>
                      </a:lnTo>
                      <a:lnTo>
                        <a:pt x="744" y="387"/>
                      </a:lnTo>
                      <a:lnTo>
                        <a:pt x="746" y="389"/>
                      </a:lnTo>
                      <a:lnTo>
                        <a:pt x="746" y="391"/>
                      </a:lnTo>
                      <a:lnTo>
                        <a:pt x="746" y="391"/>
                      </a:lnTo>
                      <a:lnTo>
                        <a:pt x="746" y="393"/>
                      </a:lnTo>
                      <a:lnTo>
                        <a:pt x="746" y="393"/>
                      </a:lnTo>
                      <a:lnTo>
                        <a:pt x="746" y="393"/>
                      </a:lnTo>
                      <a:lnTo>
                        <a:pt x="746" y="394"/>
                      </a:lnTo>
                      <a:lnTo>
                        <a:pt x="746" y="394"/>
                      </a:lnTo>
                      <a:lnTo>
                        <a:pt x="746" y="394"/>
                      </a:lnTo>
                      <a:lnTo>
                        <a:pt x="746" y="398"/>
                      </a:lnTo>
                      <a:lnTo>
                        <a:pt x="748" y="398"/>
                      </a:lnTo>
                      <a:lnTo>
                        <a:pt x="748" y="398"/>
                      </a:lnTo>
                      <a:lnTo>
                        <a:pt x="753" y="398"/>
                      </a:lnTo>
                      <a:lnTo>
                        <a:pt x="753" y="398"/>
                      </a:lnTo>
                      <a:lnTo>
                        <a:pt x="759" y="402"/>
                      </a:lnTo>
                      <a:lnTo>
                        <a:pt x="759" y="404"/>
                      </a:lnTo>
                      <a:lnTo>
                        <a:pt x="759" y="404"/>
                      </a:lnTo>
                      <a:lnTo>
                        <a:pt x="761" y="406"/>
                      </a:lnTo>
                      <a:lnTo>
                        <a:pt x="761" y="406"/>
                      </a:lnTo>
                      <a:lnTo>
                        <a:pt x="763" y="410"/>
                      </a:lnTo>
                      <a:lnTo>
                        <a:pt x="763" y="411"/>
                      </a:lnTo>
                      <a:lnTo>
                        <a:pt x="765" y="415"/>
                      </a:lnTo>
                      <a:lnTo>
                        <a:pt x="765" y="421"/>
                      </a:lnTo>
                      <a:lnTo>
                        <a:pt x="765" y="421"/>
                      </a:lnTo>
                      <a:lnTo>
                        <a:pt x="769" y="426"/>
                      </a:lnTo>
                      <a:lnTo>
                        <a:pt x="769" y="428"/>
                      </a:lnTo>
                      <a:lnTo>
                        <a:pt x="769" y="432"/>
                      </a:lnTo>
                      <a:lnTo>
                        <a:pt x="769" y="434"/>
                      </a:lnTo>
                      <a:lnTo>
                        <a:pt x="772" y="438"/>
                      </a:lnTo>
                      <a:lnTo>
                        <a:pt x="772" y="441"/>
                      </a:lnTo>
                      <a:lnTo>
                        <a:pt x="776" y="445"/>
                      </a:lnTo>
                      <a:lnTo>
                        <a:pt x="776" y="445"/>
                      </a:lnTo>
                      <a:lnTo>
                        <a:pt x="778" y="447"/>
                      </a:lnTo>
                      <a:lnTo>
                        <a:pt x="778" y="453"/>
                      </a:lnTo>
                      <a:lnTo>
                        <a:pt x="778" y="453"/>
                      </a:lnTo>
                      <a:lnTo>
                        <a:pt x="778" y="455"/>
                      </a:lnTo>
                      <a:lnTo>
                        <a:pt x="778" y="455"/>
                      </a:lnTo>
                      <a:lnTo>
                        <a:pt x="778" y="456"/>
                      </a:lnTo>
                      <a:lnTo>
                        <a:pt x="778" y="458"/>
                      </a:lnTo>
                      <a:lnTo>
                        <a:pt x="780" y="458"/>
                      </a:lnTo>
                      <a:lnTo>
                        <a:pt x="778" y="458"/>
                      </a:lnTo>
                      <a:lnTo>
                        <a:pt x="778" y="460"/>
                      </a:lnTo>
                      <a:lnTo>
                        <a:pt x="778" y="462"/>
                      </a:lnTo>
                      <a:lnTo>
                        <a:pt x="780" y="464"/>
                      </a:lnTo>
                      <a:lnTo>
                        <a:pt x="785" y="471"/>
                      </a:lnTo>
                      <a:lnTo>
                        <a:pt x="785" y="473"/>
                      </a:lnTo>
                      <a:lnTo>
                        <a:pt x="787" y="477"/>
                      </a:lnTo>
                      <a:lnTo>
                        <a:pt x="787" y="479"/>
                      </a:lnTo>
                      <a:lnTo>
                        <a:pt x="791" y="481"/>
                      </a:lnTo>
                      <a:lnTo>
                        <a:pt x="797" y="485"/>
                      </a:lnTo>
                      <a:lnTo>
                        <a:pt x="799" y="486"/>
                      </a:lnTo>
                      <a:lnTo>
                        <a:pt x="800" y="488"/>
                      </a:lnTo>
                      <a:lnTo>
                        <a:pt x="795" y="492"/>
                      </a:lnTo>
                      <a:lnTo>
                        <a:pt x="791" y="496"/>
                      </a:lnTo>
                      <a:lnTo>
                        <a:pt x="787" y="500"/>
                      </a:lnTo>
                      <a:lnTo>
                        <a:pt x="784" y="505"/>
                      </a:lnTo>
                      <a:lnTo>
                        <a:pt x="780" y="509"/>
                      </a:lnTo>
                      <a:lnTo>
                        <a:pt x="763" y="524"/>
                      </a:lnTo>
                      <a:lnTo>
                        <a:pt x="759" y="528"/>
                      </a:lnTo>
                      <a:lnTo>
                        <a:pt x="755" y="532"/>
                      </a:lnTo>
                      <a:lnTo>
                        <a:pt x="752" y="535"/>
                      </a:lnTo>
                      <a:lnTo>
                        <a:pt x="748" y="539"/>
                      </a:lnTo>
                      <a:lnTo>
                        <a:pt x="744" y="543"/>
                      </a:lnTo>
                      <a:lnTo>
                        <a:pt x="722" y="565"/>
                      </a:lnTo>
                      <a:lnTo>
                        <a:pt x="714" y="573"/>
                      </a:lnTo>
                      <a:lnTo>
                        <a:pt x="707" y="580"/>
                      </a:lnTo>
                      <a:lnTo>
                        <a:pt x="701" y="586"/>
                      </a:lnTo>
                      <a:lnTo>
                        <a:pt x="695" y="592"/>
                      </a:lnTo>
                      <a:lnTo>
                        <a:pt x="688" y="599"/>
                      </a:lnTo>
                      <a:lnTo>
                        <a:pt x="680" y="607"/>
                      </a:lnTo>
                      <a:lnTo>
                        <a:pt x="675" y="612"/>
                      </a:lnTo>
                      <a:lnTo>
                        <a:pt x="673" y="614"/>
                      </a:lnTo>
                      <a:lnTo>
                        <a:pt x="669" y="614"/>
                      </a:lnTo>
                      <a:lnTo>
                        <a:pt x="658" y="614"/>
                      </a:lnTo>
                      <a:lnTo>
                        <a:pt x="650" y="614"/>
                      </a:lnTo>
                      <a:lnTo>
                        <a:pt x="648" y="612"/>
                      </a:lnTo>
                      <a:lnTo>
                        <a:pt x="646" y="612"/>
                      </a:lnTo>
                      <a:lnTo>
                        <a:pt x="639" y="605"/>
                      </a:lnTo>
                      <a:lnTo>
                        <a:pt x="637" y="605"/>
                      </a:lnTo>
                      <a:lnTo>
                        <a:pt x="635" y="605"/>
                      </a:lnTo>
                      <a:lnTo>
                        <a:pt x="631" y="609"/>
                      </a:lnTo>
                      <a:lnTo>
                        <a:pt x="626" y="610"/>
                      </a:lnTo>
                      <a:lnTo>
                        <a:pt x="620" y="612"/>
                      </a:lnTo>
                      <a:lnTo>
                        <a:pt x="609" y="614"/>
                      </a:lnTo>
                      <a:lnTo>
                        <a:pt x="594" y="614"/>
                      </a:lnTo>
                      <a:lnTo>
                        <a:pt x="592" y="616"/>
                      </a:lnTo>
                      <a:lnTo>
                        <a:pt x="579" y="624"/>
                      </a:lnTo>
                      <a:lnTo>
                        <a:pt x="577" y="624"/>
                      </a:lnTo>
                      <a:lnTo>
                        <a:pt x="577" y="625"/>
                      </a:lnTo>
                      <a:lnTo>
                        <a:pt x="577" y="627"/>
                      </a:lnTo>
                      <a:lnTo>
                        <a:pt x="577" y="629"/>
                      </a:lnTo>
                      <a:lnTo>
                        <a:pt x="577" y="631"/>
                      </a:lnTo>
                      <a:lnTo>
                        <a:pt x="577" y="631"/>
                      </a:lnTo>
                      <a:lnTo>
                        <a:pt x="577" y="631"/>
                      </a:lnTo>
                      <a:lnTo>
                        <a:pt x="571" y="631"/>
                      </a:lnTo>
                      <a:lnTo>
                        <a:pt x="571" y="629"/>
                      </a:lnTo>
                      <a:lnTo>
                        <a:pt x="569" y="629"/>
                      </a:lnTo>
                      <a:lnTo>
                        <a:pt x="568" y="625"/>
                      </a:lnTo>
                      <a:lnTo>
                        <a:pt x="568" y="625"/>
                      </a:lnTo>
                      <a:lnTo>
                        <a:pt x="560" y="625"/>
                      </a:lnTo>
                      <a:lnTo>
                        <a:pt x="560" y="625"/>
                      </a:lnTo>
                      <a:lnTo>
                        <a:pt x="560" y="624"/>
                      </a:lnTo>
                      <a:lnTo>
                        <a:pt x="560" y="620"/>
                      </a:lnTo>
                      <a:lnTo>
                        <a:pt x="558" y="618"/>
                      </a:lnTo>
                      <a:lnTo>
                        <a:pt x="558" y="618"/>
                      </a:lnTo>
                      <a:lnTo>
                        <a:pt x="553" y="612"/>
                      </a:lnTo>
                      <a:lnTo>
                        <a:pt x="551" y="610"/>
                      </a:lnTo>
                      <a:lnTo>
                        <a:pt x="549" y="609"/>
                      </a:lnTo>
                      <a:lnTo>
                        <a:pt x="549" y="609"/>
                      </a:lnTo>
                      <a:lnTo>
                        <a:pt x="549" y="610"/>
                      </a:lnTo>
                      <a:lnTo>
                        <a:pt x="543" y="616"/>
                      </a:lnTo>
                      <a:lnTo>
                        <a:pt x="543" y="616"/>
                      </a:lnTo>
                      <a:lnTo>
                        <a:pt x="541" y="618"/>
                      </a:lnTo>
                      <a:lnTo>
                        <a:pt x="534" y="618"/>
                      </a:lnTo>
                      <a:lnTo>
                        <a:pt x="532" y="618"/>
                      </a:lnTo>
                      <a:lnTo>
                        <a:pt x="532" y="620"/>
                      </a:lnTo>
                      <a:lnTo>
                        <a:pt x="530" y="620"/>
                      </a:lnTo>
                      <a:lnTo>
                        <a:pt x="530" y="620"/>
                      </a:lnTo>
                      <a:lnTo>
                        <a:pt x="521" y="616"/>
                      </a:lnTo>
                      <a:lnTo>
                        <a:pt x="515" y="612"/>
                      </a:lnTo>
                      <a:lnTo>
                        <a:pt x="511" y="610"/>
                      </a:lnTo>
                      <a:lnTo>
                        <a:pt x="509" y="610"/>
                      </a:lnTo>
                      <a:lnTo>
                        <a:pt x="506" y="610"/>
                      </a:lnTo>
                      <a:lnTo>
                        <a:pt x="504" y="612"/>
                      </a:lnTo>
                      <a:lnTo>
                        <a:pt x="498" y="614"/>
                      </a:lnTo>
                      <a:lnTo>
                        <a:pt x="498" y="616"/>
                      </a:lnTo>
                      <a:lnTo>
                        <a:pt x="496" y="616"/>
                      </a:lnTo>
                      <a:lnTo>
                        <a:pt x="496" y="616"/>
                      </a:lnTo>
                      <a:lnTo>
                        <a:pt x="494" y="618"/>
                      </a:lnTo>
                      <a:lnTo>
                        <a:pt x="492" y="618"/>
                      </a:lnTo>
                      <a:lnTo>
                        <a:pt x="491" y="618"/>
                      </a:lnTo>
                      <a:lnTo>
                        <a:pt x="491" y="618"/>
                      </a:lnTo>
                      <a:lnTo>
                        <a:pt x="489" y="620"/>
                      </a:lnTo>
                      <a:lnTo>
                        <a:pt x="489" y="620"/>
                      </a:lnTo>
                      <a:lnTo>
                        <a:pt x="489" y="622"/>
                      </a:lnTo>
                      <a:lnTo>
                        <a:pt x="483" y="629"/>
                      </a:lnTo>
                      <a:lnTo>
                        <a:pt x="481" y="631"/>
                      </a:lnTo>
                      <a:lnTo>
                        <a:pt x="481" y="633"/>
                      </a:lnTo>
                      <a:lnTo>
                        <a:pt x="481" y="631"/>
                      </a:lnTo>
                      <a:lnTo>
                        <a:pt x="481" y="627"/>
                      </a:lnTo>
                      <a:lnTo>
                        <a:pt x="481" y="625"/>
                      </a:lnTo>
                      <a:lnTo>
                        <a:pt x="477" y="625"/>
                      </a:lnTo>
                      <a:lnTo>
                        <a:pt x="477" y="624"/>
                      </a:lnTo>
                      <a:lnTo>
                        <a:pt x="477" y="622"/>
                      </a:lnTo>
                      <a:lnTo>
                        <a:pt x="477" y="620"/>
                      </a:lnTo>
                      <a:lnTo>
                        <a:pt x="476" y="620"/>
                      </a:lnTo>
                      <a:lnTo>
                        <a:pt x="476" y="620"/>
                      </a:lnTo>
                      <a:lnTo>
                        <a:pt x="474" y="620"/>
                      </a:lnTo>
                      <a:lnTo>
                        <a:pt x="474" y="622"/>
                      </a:lnTo>
                      <a:lnTo>
                        <a:pt x="472" y="622"/>
                      </a:lnTo>
                      <a:lnTo>
                        <a:pt x="470" y="622"/>
                      </a:lnTo>
                      <a:lnTo>
                        <a:pt x="468" y="624"/>
                      </a:lnTo>
                      <a:lnTo>
                        <a:pt x="468" y="624"/>
                      </a:lnTo>
                      <a:lnTo>
                        <a:pt x="464" y="624"/>
                      </a:lnTo>
                      <a:lnTo>
                        <a:pt x="464" y="624"/>
                      </a:lnTo>
                      <a:lnTo>
                        <a:pt x="462" y="625"/>
                      </a:lnTo>
                      <a:lnTo>
                        <a:pt x="462" y="625"/>
                      </a:lnTo>
                      <a:lnTo>
                        <a:pt x="461" y="624"/>
                      </a:lnTo>
                      <a:lnTo>
                        <a:pt x="461" y="624"/>
                      </a:lnTo>
                      <a:lnTo>
                        <a:pt x="461" y="624"/>
                      </a:lnTo>
                      <a:lnTo>
                        <a:pt x="461" y="624"/>
                      </a:lnTo>
                      <a:lnTo>
                        <a:pt x="461" y="622"/>
                      </a:lnTo>
                      <a:lnTo>
                        <a:pt x="462" y="620"/>
                      </a:lnTo>
                      <a:lnTo>
                        <a:pt x="462" y="618"/>
                      </a:lnTo>
                      <a:lnTo>
                        <a:pt x="461" y="607"/>
                      </a:lnTo>
                      <a:lnTo>
                        <a:pt x="461" y="607"/>
                      </a:lnTo>
                      <a:lnTo>
                        <a:pt x="459" y="605"/>
                      </a:lnTo>
                      <a:lnTo>
                        <a:pt x="459" y="605"/>
                      </a:lnTo>
                      <a:lnTo>
                        <a:pt x="459" y="605"/>
                      </a:lnTo>
                      <a:lnTo>
                        <a:pt x="457" y="605"/>
                      </a:lnTo>
                      <a:lnTo>
                        <a:pt x="457" y="607"/>
                      </a:lnTo>
                      <a:lnTo>
                        <a:pt x="455" y="605"/>
                      </a:lnTo>
                      <a:lnTo>
                        <a:pt x="455" y="605"/>
                      </a:lnTo>
                      <a:lnTo>
                        <a:pt x="451" y="605"/>
                      </a:lnTo>
                      <a:lnTo>
                        <a:pt x="446" y="601"/>
                      </a:lnTo>
                      <a:lnTo>
                        <a:pt x="442" y="599"/>
                      </a:lnTo>
                      <a:lnTo>
                        <a:pt x="436" y="599"/>
                      </a:lnTo>
                      <a:lnTo>
                        <a:pt x="434" y="599"/>
                      </a:lnTo>
                      <a:lnTo>
                        <a:pt x="434" y="599"/>
                      </a:lnTo>
                      <a:lnTo>
                        <a:pt x="434" y="597"/>
                      </a:lnTo>
                      <a:lnTo>
                        <a:pt x="434" y="595"/>
                      </a:lnTo>
                      <a:lnTo>
                        <a:pt x="434" y="595"/>
                      </a:lnTo>
                      <a:lnTo>
                        <a:pt x="432" y="594"/>
                      </a:lnTo>
                      <a:lnTo>
                        <a:pt x="432" y="592"/>
                      </a:lnTo>
                      <a:lnTo>
                        <a:pt x="430" y="590"/>
                      </a:lnTo>
                      <a:lnTo>
                        <a:pt x="430" y="588"/>
                      </a:lnTo>
                      <a:lnTo>
                        <a:pt x="429" y="588"/>
                      </a:lnTo>
                      <a:lnTo>
                        <a:pt x="425" y="588"/>
                      </a:lnTo>
                      <a:lnTo>
                        <a:pt x="425" y="586"/>
                      </a:lnTo>
                      <a:lnTo>
                        <a:pt x="423" y="584"/>
                      </a:lnTo>
                      <a:lnTo>
                        <a:pt x="421" y="582"/>
                      </a:lnTo>
                      <a:lnTo>
                        <a:pt x="421" y="580"/>
                      </a:lnTo>
                      <a:lnTo>
                        <a:pt x="419" y="579"/>
                      </a:lnTo>
                      <a:lnTo>
                        <a:pt x="417" y="579"/>
                      </a:lnTo>
                      <a:lnTo>
                        <a:pt x="417" y="579"/>
                      </a:lnTo>
                      <a:lnTo>
                        <a:pt x="415" y="579"/>
                      </a:lnTo>
                      <a:lnTo>
                        <a:pt x="415" y="577"/>
                      </a:lnTo>
                      <a:lnTo>
                        <a:pt x="417" y="577"/>
                      </a:lnTo>
                      <a:lnTo>
                        <a:pt x="417" y="575"/>
                      </a:lnTo>
                      <a:lnTo>
                        <a:pt x="417" y="573"/>
                      </a:lnTo>
                      <a:lnTo>
                        <a:pt x="415" y="573"/>
                      </a:lnTo>
                      <a:lnTo>
                        <a:pt x="414" y="571"/>
                      </a:lnTo>
                      <a:lnTo>
                        <a:pt x="412" y="571"/>
                      </a:lnTo>
                      <a:lnTo>
                        <a:pt x="408" y="571"/>
                      </a:lnTo>
                      <a:lnTo>
                        <a:pt x="406" y="569"/>
                      </a:lnTo>
                      <a:lnTo>
                        <a:pt x="406" y="567"/>
                      </a:lnTo>
                      <a:lnTo>
                        <a:pt x="406" y="563"/>
                      </a:lnTo>
                      <a:lnTo>
                        <a:pt x="406" y="562"/>
                      </a:lnTo>
                      <a:lnTo>
                        <a:pt x="406" y="562"/>
                      </a:lnTo>
                      <a:lnTo>
                        <a:pt x="406" y="560"/>
                      </a:lnTo>
                      <a:lnTo>
                        <a:pt x="406" y="560"/>
                      </a:lnTo>
                      <a:lnTo>
                        <a:pt x="406" y="558"/>
                      </a:lnTo>
                      <a:lnTo>
                        <a:pt x="406" y="558"/>
                      </a:lnTo>
                      <a:lnTo>
                        <a:pt x="406" y="556"/>
                      </a:lnTo>
                      <a:lnTo>
                        <a:pt x="408" y="556"/>
                      </a:lnTo>
                      <a:lnTo>
                        <a:pt x="406" y="556"/>
                      </a:lnTo>
                      <a:lnTo>
                        <a:pt x="404" y="554"/>
                      </a:lnTo>
                      <a:lnTo>
                        <a:pt x="404" y="554"/>
                      </a:lnTo>
                      <a:lnTo>
                        <a:pt x="402" y="554"/>
                      </a:lnTo>
                      <a:lnTo>
                        <a:pt x="400" y="554"/>
                      </a:lnTo>
                      <a:lnTo>
                        <a:pt x="400" y="554"/>
                      </a:lnTo>
                      <a:lnTo>
                        <a:pt x="399" y="552"/>
                      </a:lnTo>
                      <a:lnTo>
                        <a:pt x="397" y="552"/>
                      </a:lnTo>
                      <a:lnTo>
                        <a:pt x="395" y="550"/>
                      </a:lnTo>
                      <a:lnTo>
                        <a:pt x="393" y="550"/>
                      </a:lnTo>
                      <a:lnTo>
                        <a:pt x="391" y="550"/>
                      </a:lnTo>
                      <a:lnTo>
                        <a:pt x="389" y="548"/>
                      </a:lnTo>
                      <a:lnTo>
                        <a:pt x="389" y="548"/>
                      </a:lnTo>
                      <a:lnTo>
                        <a:pt x="387" y="548"/>
                      </a:lnTo>
                      <a:lnTo>
                        <a:pt x="387" y="548"/>
                      </a:lnTo>
                      <a:lnTo>
                        <a:pt x="385" y="548"/>
                      </a:lnTo>
                      <a:lnTo>
                        <a:pt x="385" y="548"/>
                      </a:lnTo>
                      <a:lnTo>
                        <a:pt x="384" y="548"/>
                      </a:lnTo>
                      <a:lnTo>
                        <a:pt x="382" y="548"/>
                      </a:lnTo>
                      <a:lnTo>
                        <a:pt x="382" y="548"/>
                      </a:lnTo>
                      <a:lnTo>
                        <a:pt x="382" y="552"/>
                      </a:lnTo>
                      <a:lnTo>
                        <a:pt x="382" y="552"/>
                      </a:lnTo>
                      <a:lnTo>
                        <a:pt x="382" y="554"/>
                      </a:lnTo>
                      <a:lnTo>
                        <a:pt x="380" y="556"/>
                      </a:lnTo>
                      <a:lnTo>
                        <a:pt x="380" y="558"/>
                      </a:lnTo>
                      <a:lnTo>
                        <a:pt x="378" y="560"/>
                      </a:lnTo>
                      <a:lnTo>
                        <a:pt x="378" y="560"/>
                      </a:lnTo>
                      <a:lnTo>
                        <a:pt x="374" y="563"/>
                      </a:lnTo>
                      <a:lnTo>
                        <a:pt x="374" y="565"/>
                      </a:lnTo>
                      <a:lnTo>
                        <a:pt x="372" y="567"/>
                      </a:lnTo>
                      <a:lnTo>
                        <a:pt x="372" y="569"/>
                      </a:lnTo>
                      <a:lnTo>
                        <a:pt x="370" y="569"/>
                      </a:lnTo>
                      <a:lnTo>
                        <a:pt x="369" y="569"/>
                      </a:lnTo>
                      <a:lnTo>
                        <a:pt x="367" y="569"/>
                      </a:lnTo>
                      <a:lnTo>
                        <a:pt x="367" y="569"/>
                      </a:lnTo>
                      <a:lnTo>
                        <a:pt x="367" y="571"/>
                      </a:lnTo>
                      <a:lnTo>
                        <a:pt x="367" y="571"/>
                      </a:lnTo>
                      <a:lnTo>
                        <a:pt x="365" y="571"/>
                      </a:lnTo>
                      <a:lnTo>
                        <a:pt x="363" y="571"/>
                      </a:lnTo>
                      <a:lnTo>
                        <a:pt x="357" y="565"/>
                      </a:lnTo>
                      <a:lnTo>
                        <a:pt x="353" y="565"/>
                      </a:lnTo>
                      <a:lnTo>
                        <a:pt x="353" y="565"/>
                      </a:lnTo>
                      <a:lnTo>
                        <a:pt x="353" y="563"/>
                      </a:lnTo>
                      <a:lnTo>
                        <a:pt x="353" y="563"/>
                      </a:lnTo>
                      <a:lnTo>
                        <a:pt x="350" y="562"/>
                      </a:lnTo>
                      <a:lnTo>
                        <a:pt x="350" y="560"/>
                      </a:lnTo>
                      <a:lnTo>
                        <a:pt x="344" y="562"/>
                      </a:lnTo>
                      <a:lnTo>
                        <a:pt x="342" y="562"/>
                      </a:lnTo>
                      <a:lnTo>
                        <a:pt x="340" y="562"/>
                      </a:lnTo>
                      <a:lnTo>
                        <a:pt x="337" y="562"/>
                      </a:lnTo>
                      <a:lnTo>
                        <a:pt x="337" y="562"/>
                      </a:lnTo>
                      <a:lnTo>
                        <a:pt x="335" y="562"/>
                      </a:lnTo>
                      <a:lnTo>
                        <a:pt x="335" y="558"/>
                      </a:lnTo>
                      <a:lnTo>
                        <a:pt x="333" y="556"/>
                      </a:lnTo>
                      <a:lnTo>
                        <a:pt x="333" y="556"/>
                      </a:lnTo>
                      <a:lnTo>
                        <a:pt x="333" y="556"/>
                      </a:lnTo>
                      <a:lnTo>
                        <a:pt x="331" y="556"/>
                      </a:lnTo>
                      <a:lnTo>
                        <a:pt x="331" y="558"/>
                      </a:lnTo>
                      <a:lnTo>
                        <a:pt x="327" y="558"/>
                      </a:lnTo>
                      <a:lnTo>
                        <a:pt x="325" y="563"/>
                      </a:lnTo>
                      <a:lnTo>
                        <a:pt x="323" y="565"/>
                      </a:lnTo>
                      <a:lnTo>
                        <a:pt x="323" y="565"/>
                      </a:lnTo>
                      <a:lnTo>
                        <a:pt x="320" y="567"/>
                      </a:lnTo>
                      <a:lnTo>
                        <a:pt x="320" y="567"/>
                      </a:lnTo>
                      <a:lnTo>
                        <a:pt x="318" y="569"/>
                      </a:lnTo>
                      <a:lnTo>
                        <a:pt x="318" y="569"/>
                      </a:lnTo>
                      <a:lnTo>
                        <a:pt x="318" y="569"/>
                      </a:lnTo>
                      <a:lnTo>
                        <a:pt x="316" y="569"/>
                      </a:lnTo>
                      <a:lnTo>
                        <a:pt x="316" y="569"/>
                      </a:lnTo>
                      <a:lnTo>
                        <a:pt x="314" y="569"/>
                      </a:lnTo>
                      <a:lnTo>
                        <a:pt x="312" y="571"/>
                      </a:lnTo>
                      <a:lnTo>
                        <a:pt x="310" y="573"/>
                      </a:lnTo>
                      <a:lnTo>
                        <a:pt x="308" y="575"/>
                      </a:lnTo>
                      <a:lnTo>
                        <a:pt x="307" y="577"/>
                      </a:lnTo>
                      <a:lnTo>
                        <a:pt x="305" y="577"/>
                      </a:lnTo>
                      <a:lnTo>
                        <a:pt x="303" y="577"/>
                      </a:lnTo>
                      <a:lnTo>
                        <a:pt x="303" y="575"/>
                      </a:lnTo>
                      <a:lnTo>
                        <a:pt x="303" y="575"/>
                      </a:lnTo>
                      <a:lnTo>
                        <a:pt x="303" y="573"/>
                      </a:lnTo>
                      <a:lnTo>
                        <a:pt x="299" y="571"/>
                      </a:lnTo>
                      <a:lnTo>
                        <a:pt x="297" y="571"/>
                      </a:lnTo>
                      <a:lnTo>
                        <a:pt x="293" y="571"/>
                      </a:lnTo>
                      <a:lnTo>
                        <a:pt x="292" y="571"/>
                      </a:lnTo>
                      <a:lnTo>
                        <a:pt x="290" y="569"/>
                      </a:lnTo>
                      <a:lnTo>
                        <a:pt x="288" y="569"/>
                      </a:lnTo>
                      <a:lnTo>
                        <a:pt x="286" y="565"/>
                      </a:lnTo>
                      <a:lnTo>
                        <a:pt x="286" y="565"/>
                      </a:lnTo>
                      <a:lnTo>
                        <a:pt x="286" y="563"/>
                      </a:lnTo>
                      <a:lnTo>
                        <a:pt x="284" y="563"/>
                      </a:lnTo>
                      <a:lnTo>
                        <a:pt x="284" y="565"/>
                      </a:lnTo>
                      <a:lnTo>
                        <a:pt x="282" y="565"/>
                      </a:lnTo>
                      <a:lnTo>
                        <a:pt x="282" y="565"/>
                      </a:lnTo>
                      <a:lnTo>
                        <a:pt x="280" y="563"/>
                      </a:lnTo>
                      <a:lnTo>
                        <a:pt x="278" y="562"/>
                      </a:lnTo>
                      <a:lnTo>
                        <a:pt x="278" y="562"/>
                      </a:lnTo>
                      <a:lnTo>
                        <a:pt x="278" y="562"/>
                      </a:lnTo>
                      <a:lnTo>
                        <a:pt x="278" y="560"/>
                      </a:lnTo>
                      <a:lnTo>
                        <a:pt x="278" y="558"/>
                      </a:lnTo>
                      <a:lnTo>
                        <a:pt x="278" y="558"/>
                      </a:lnTo>
                      <a:lnTo>
                        <a:pt x="278" y="556"/>
                      </a:lnTo>
                      <a:lnTo>
                        <a:pt x="275" y="556"/>
                      </a:lnTo>
                      <a:lnTo>
                        <a:pt x="275" y="556"/>
                      </a:lnTo>
                      <a:lnTo>
                        <a:pt x="275" y="556"/>
                      </a:lnTo>
                      <a:lnTo>
                        <a:pt x="273" y="556"/>
                      </a:lnTo>
                      <a:lnTo>
                        <a:pt x="273" y="556"/>
                      </a:lnTo>
                      <a:lnTo>
                        <a:pt x="273" y="556"/>
                      </a:lnTo>
                      <a:lnTo>
                        <a:pt x="273" y="556"/>
                      </a:lnTo>
                      <a:lnTo>
                        <a:pt x="273" y="556"/>
                      </a:lnTo>
                      <a:lnTo>
                        <a:pt x="273" y="556"/>
                      </a:lnTo>
                      <a:lnTo>
                        <a:pt x="271" y="556"/>
                      </a:lnTo>
                      <a:lnTo>
                        <a:pt x="271" y="556"/>
                      </a:lnTo>
                      <a:lnTo>
                        <a:pt x="269" y="556"/>
                      </a:lnTo>
                      <a:lnTo>
                        <a:pt x="267" y="556"/>
                      </a:lnTo>
                      <a:lnTo>
                        <a:pt x="267" y="556"/>
                      </a:lnTo>
                      <a:lnTo>
                        <a:pt x="267" y="556"/>
                      </a:lnTo>
                      <a:lnTo>
                        <a:pt x="265" y="554"/>
                      </a:lnTo>
                      <a:lnTo>
                        <a:pt x="263" y="554"/>
                      </a:lnTo>
                      <a:lnTo>
                        <a:pt x="263" y="554"/>
                      </a:lnTo>
                      <a:lnTo>
                        <a:pt x="263" y="554"/>
                      </a:lnTo>
                      <a:lnTo>
                        <a:pt x="261" y="552"/>
                      </a:lnTo>
                      <a:lnTo>
                        <a:pt x="261" y="552"/>
                      </a:lnTo>
                      <a:lnTo>
                        <a:pt x="261" y="552"/>
                      </a:lnTo>
                      <a:lnTo>
                        <a:pt x="261" y="550"/>
                      </a:lnTo>
                      <a:lnTo>
                        <a:pt x="261" y="547"/>
                      </a:lnTo>
                      <a:lnTo>
                        <a:pt x="261" y="543"/>
                      </a:lnTo>
                      <a:lnTo>
                        <a:pt x="261" y="541"/>
                      </a:lnTo>
                      <a:lnTo>
                        <a:pt x="260" y="539"/>
                      </a:lnTo>
                      <a:lnTo>
                        <a:pt x="260" y="539"/>
                      </a:lnTo>
                      <a:lnTo>
                        <a:pt x="260" y="539"/>
                      </a:lnTo>
                      <a:lnTo>
                        <a:pt x="258" y="539"/>
                      </a:lnTo>
                      <a:lnTo>
                        <a:pt x="258" y="539"/>
                      </a:lnTo>
                      <a:lnTo>
                        <a:pt x="256" y="539"/>
                      </a:lnTo>
                      <a:lnTo>
                        <a:pt x="256" y="539"/>
                      </a:lnTo>
                      <a:lnTo>
                        <a:pt x="256" y="537"/>
                      </a:lnTo>
                      <a:lnTo>
                        <a:pt x="254" y="535"/>
                      </a:lnTo>
                      <a:lnTo>
                        <a:pt x="254" y="533"/>
                      </a:lnTo>
                      <a:lnTo>
                        <a:pt x="252" y="532"/>
                      </a:lnTo>
                      <a:lnTo>
                        <a:pt x="246" y="532"/>
                      </a:lnTo>
                      <a:lnTo>
                        <a:pt x="245" y="532"/>
                      </a:lnTo>
                      <a:lnTo>
                        <a:pt x="245" y="530"/>
                      </a:lnTo>
                      <a:lnTo>
                        <a:pt x="243" y="530"/>
                      </a:lnTo>
                      <a:lnTo>
                        <a:pt x="243" y="530"/>
                      </a:lnTo>
                      <a:lnTo>
                        <a:pt x="243" y="528"/>
                      </a:lnTo>
                      <a:lnTo>
                        <a:pt x="243" y="526"/>
                      </a:lnTo>
                      <a:lnTo>
                        <a:pt x="241" y="526"/>
                      </a:lnTo>
                      <a:lnTo>
                        <a:pt x="239" y="524"/>
                      </a:lnTo>
                      <a:lnTo>
                        <a:pt x="239" y="524"/>
                      </a:lnTo>
                      <a:lnTo>
                        <a:pt x="237" y="522"/>
                      </a:lnTo>
                      <a:lnTo>
                        <a:pt x="239" y="520"/>
                      </a:lnTo>
                      <a:lnTo>
                        <a:pt x="239" y="518"/>
                      </a:lnTo>
                      <a:lnTo>
                        <a:pt x="237" y="518"/>
                      </a:lnTo>
                      <a:lnTo>
                        <a:pt x="237" y="517"/>
                      </a:lnTo>
                      <a:lnTo>
                        <a:pt x="235" y="517"/>
                      </a:lnTo>
                      <a:lnTo>
                        <a:pt x="233" y="513"/>
                      </a:lnTo>
                      <a:lnTo>
                        <a:pt x="231" y="513"/>
                      </a:lnTo>
                      <a:lnTo>
                        <a:pt x="228" y="509"/>
                      </a:lnTo>
                      <a:lnTo>
                        <a:pt x="226" y="507"/>
                      </a:lnTo>
                      <a:lnTo>
                        <a:pt x="226" y="505"/>
                      </a:lnTo>
                      <a:lnTo>
                        <a:pt x="224" y="502"/>
                      </a:lnTo>
                      <a:lnTo>
                        <a:pt x="222" y="500"/>
                      </a:lnTo>
                      <a:lnTo>
                        <a:pt x="222" y="496"/>
                      </a:lnTo>
                      <a:lnTo>
                        <a:pt x="222" y="494"/>
                      </a:lnTo>
                      <a:lnTo>
                        <a:pt x="222" y="494"/>
                      </a:lnTo>
                      <a:lnTo>
                        <a:pt x="222" y="492"/>
                      </a:lnTo>
                      <a:lnTo>
                        <a:pt x="226" y="485"/>
                      </a:lnTo>
                      <a:lnTo>
                        <a:pt x="226" y="483"/>
                      </a:lnTo>
                      <a:lnTo>
                        <a:pt x="224" y="483"/>
                      </a:lnTo>
                      <a:lnTo>
                        <a:pt x="224" y="481"/>
                      </a:lnTo>
                      <a:lnTo>
                        <a:pt x="224" y="481"/>
                      </a:lnTo>
                      <a:lnTo>
                        <a:pt x="224" y="481"/>
                      </a:lnTo>
                      <a:lnTo>
                        <a:pt x="222" y="481"/>
                      </a:lnTo>
                      <a:lnTo>
                        <a:pt x="222" y="483"/>
                      </a:lnTo>
                      <a:lnTo>
                        <a:pt x="222" y="483"/>
                      </a:lnTo>
                      <a:lnTo>
                        <a:pt x="222" y="481"/>
                      </a:lnTo>
                      <a:lnTo>
                        <a:pt x="222" y="481"/>
                      </a:lnTo>
                      <a:lnTo>
                        <a:pt x="222" y="479"/>
                      </a:lnTo>
                      <a:lnTo>
                        <a:pt x="222" y="479"/>
                      </a:lnTo>
                      <a:lnTo>
                        <a:pt x="222" y="477"/>
                      </a:lnTo>
                      <a:lnTo>
                        <a:pt x="220" y="477"/>
                      </a:lnTo>
                      <a:lnTo>
                        <a:pt x="220" y="477"/>
                      </a:lnTo>
                      <a:lnTo>
                        <a:pt x="220" y="475"/>
                      </a:lnTo>
                      <a:lnTo>
                        <a:pt x="220" y="475"/>
                      </a:lnTo>
                      <a:lnTo>
                        <a:pt x="220" y="473"/>
                      </a:lnTo>
                      <a:lnTo>
                        <a:pt x="220" y="473"/>
                      </a:lnTo>
                      <a:lnTo>
                        <a:pt x="218" y="471"/>
                      </a:lnTo>
                      <a:lnTo>
                        <a:pt x="218" y="471"/>
                      </a:lnTo>
                      <a:lnTo>
                        <a:pt x="216" y="471"/>
                      </a:lnTo>
                      <a:lnTo>
                        <a:pt x="216" y="471"/>
                      </a:lnTo>
                      <a:lnTo>
                        <a:pt x="216" y="470"/>
                      </a:lnTo>
                      <a:lnTo>
                        <a:pt x="215" y="468"/>
                      </a:lnTo>
                      <a:lnTo>
                        <a:pt x="215" y="468"/>
                      </a:lnTo>
                      <a:lnTo>
                        <a:pt x="211" y="468"/>
                      </a:lnTo>
                      <a:lnTo>
                        <a:pt x="211" y="468"/>
                      </a:lnTo>
                      <a:lnTo>
                        <a:pt x="209" y="468"/>
                      </a:lnTo>
                      <a:lnTo>
                        <a:pt x="209" y="468"/>
                      </a:lnTo>
                      <a:lnTo>
                        <a:pt x="209" y="468"/>
                      </a:lnTo>
                      <a:lnTo>
                        <a:pt x="207" y="466"/>
                      </a:lnTo>
                      <a:lnTo>
                        <a:pt x="207" y="466"/>
                      </a:lnTo>
                      <a:lnTo>
                        <a:pt x="205" y="464"/>
                      </a:lnTo>
                      <a:lnTo>
                        <a:pt x="205" y="462"/>
                      </a:lnTo>
                      <a:lnTo>
                        <a:pt x="201" y="464"/>
                      </a:lnTo>
                      <a:lnTo>
                        <a:pt x="199" y="462"/>
                      </a:lnTo>
                      <a:lnTo>
                        <a:pt x="199" y="462"/>
                      </a:lnTo>
                      <a:lnTo>
                        <a:pt x="199" y="460"/>
                      </a:lnTo>
                      <a:lnTo>
                        <a:pt x="198" y="460"/>
                      </a:lnTo>
                      <a:lnTo>
                        <a:pt x="196" y="460"/>
                      </a:lnTo>
                      <a:lnTo>
                        <a:pt x="196" y="460"/>
                      </a:lnTo>
                      <a:lnTo>
                        <a:pt x="194" y="460"/>
                      </a:lnTo>
                      <a:lnTo>
                        <a:pt x="192" y="458"/>
                      </a:lnTo>
                      <a:lnTo>
                        <a:pt x="192" y="455"/>
                      </a:lnTo>
                      <a:lnTo>
                        <a:pt x="192" y="455"/>
                      </a:lnTo>
                      <a:lnTo>
                        <a:pt x="190" y="453"/>
                      </a:lnTo>
                      <a:lnTo>
                        <a:pt x="184" y="451"/>
                      </a:lnTo>
                      <a:lnTo>
                        <a:pt x="181" y="451"/>
                      </a:lnTo>
                      <a:lnTo>
                        <a:pt x="177" y="451"/>
                      </a:lnTo>
                      <a:lnTo>
                        <a:pt x="173" y="449"/>
                      </a:lnTo>
                      <a:lnTo>
                        <a:pt x="173" y="449"/>
                      </a:lnTo>
                      <a:lnTo>
                        <a:pt x="171" y="447"/>
                      </a:lnTo>
                      <a:lnTo>
                        <a:pt x="171" y="445"/>
                      </a:lnTo>
                      <a:lnTo>
                        <a:pt x="169" y="445"/>
                      </a:lnTo>
                      <a:lnTo>
                        <a:pt x="169" y="445"/>
                      </a:lnTo>
                      <a:lnTo>
                        <a:pt x="166" y="447"/>
                      </a:lnTo>
                      <a:lnTo>
                        <a:pt x="166" y="447"/>
                      </a:lnTo>
                      <a:lnTo>
                        <a:pt x="166" y="445"/>
                      </a:lnTo>
                      <a:lnTo>
                        <a:pt x="164" y="445"/>
                      </a:lnTo>
                      <a:lnTo>
                        <a:pt x="166" y="443"/>
                      </a:lnTo>
                      <a:lnTo>
                        <a:pt x="166" y="443"/>
                      </a:lnTo>
                      <a:lnTo>
                        <a:pt x="169" y="441"/>
                      </a:lnTo>
                      <a:lnTo>
                        <a:pt x="169" y="441"/>
                      </a:lnTo>
                      <a:lnTo>
                        <a:pt x="171" y="440"/>
                      </a:lnTo>
                      <a:lnTo>
                        <a:pt x="171" y="440"/>
                      </a:lnTo>
                      <a:lnTo>
                        <a:pt x="171" y="438"/>
                      </a:lnTo>
                      <a:lnTo>
                        <a:pt x="171" y="438"/>
                      </a:lnTo>
                      <a:lnTo>
                        <a:pt x="169" y="436"/>
                      </a:lnTo>
                      <a:lnTo>
                        <a:pt x="169" y="436"/>
                      </a:lnTo>
                      <a:lnTo>
                        <a:pt x="168" y="436"/>
                      </a:lnTo>
                      <a:lnTo>
                        <a:pt x="168" y="436"/>
                      </a:lnTo>
                      <a:lnTo>
                        <a:pt x="168" y="434"/>
                      </a:lnTo>
                      <a:lnTo>
                        <a:pt x="168" y="432"/>
                      </a:lnTo>
                      <a:lnTo>
                        <a:pt x="166" y="430"/>
                      </a:lnTo>
                      <a:lnTo>
                        <a:pt x="162" y="430"/>
                      </a:lnTo>
                      <a:lnTo>
                        <a:pt x="162" y="430"/>
                      </a:lnTo>
                      <a:lnTo>
                        <a:pt x="160" y="426"/>
                      </a:lnTo>
                      <a:lnTo>
                        <a:pt x="158" y="426"/>
                      </a:lnTo>
                      <a:lnTo>
                        <a:pt x="156" y="425"/>
                      </a:lnTo>
                      <a:lnTo>
                        <a:pt x="154" y="425"/>
                      </a:lnTo>
                      <a:lnTo>
                        <a:pt x="154" y="423"/>
                      </a:lnTo>
                      <a:lnTo>
                        <a:pt x="154" y="421"/>
                      </a:lnTo>
                      <a:lnTo>
                        <a:pt x="154" y="419"/>
                      </a:lnTo>
                      <a:lnTo>
                        <a:pt x="154" y="419"/>
                      </a:lnTo>
                      <a:lnTo>
                        <a:pt x="154" y="417"/>
                      </a:lnTo>
                      <a:lnTo>
                        <a:pt x="156" y="417"/>
                      </a:lnTo>
                      <a:lnTo>
                        <a:pt x="156" y="417"/>
                      </a:lnTo>
                      <a:lnTo>
                        <a:pt x="158" y="413"/>
                      </a:lnTo>
                      <a:lnTo>
                        <a:pt x="158" y="411"/>
                      </a:lnTo>
                      <a:lnTo>
                        <a:pt x="160" y="410"/>
                      </a:lnTo>
                      <a:lnTo>
                        <a:pt x="162" y="408"/>
                      </a:lnTo>
                      <a:lnTo>
                        <a:pt x="162" y="408"/>
                      </a:lnTo>
                      <a:lnTo>
                        <a:pt x="162" y="404"/>
                      </a:lnTo>
                      <a:lnTo>
                        <a:pt x="158" y="402"/>
                      </a:lnTo>
                      <a:lnTo>
                        <a:pt x="154" y="402"/>
                      </a:lnTo>
                      <a:lnTo>
                        <a:pt x="151" y="400"/>
                      </a:lnTo>
                      <a:lnTo>
                        <a:pt x="151" y="398"/>
                      </a:lnTo>
                      <a:lnTo>
                        <a:pt x="147" y="396"/>
                      </a:lnTo>
                      <a:lnTo>
                        <a:pt x="145" y="394"/>
                      </a:lnTo>
                      <a:lnTo>
                        <a:pt x="143" y="393"/>
                      </a:lnTo>
                      <a:lnTo>
                        <a:pt x="141" y="393"/>
                      </a:lnTo>
                      <a:lnTo>
                        <a:pt x="141" y="391"/>
                      </a:lnTo>
                      <a:lnTo>
                        <a:pt x="139" y="389"/>
                      </a:lnTo>
                      <a:lnTo>
                        <a:pt x="139" y="389"/>
                      </a:lnTo>
                      <a:lnTo>
                        <a:pt x="139" y="387"/>
                      </a:lnTo>
                      <a:lnTo>
                        <a:pt x="139" y="387"/>
                      </a:lnTo>
                      <a:lnTo>
                        <a:pt x="139" y="387"/>
                      </a:lnTo>
                      <a:lnTo>
                        <a:pt x="139" y="387"/>
                      </a:lnTo>
                      <a:lnTo>
                        <a:pt x="138" y="387"/>
                      </a:lnTo>
                      <a:lnTo>
                        <a:pt x="138" y="387"/>
                      </a:lnTo>
                      <a:lnTo>
                        <a:pt x="138" y="385"/>
                      </a:lnTo>
                      <a:lnTo>
                        <a:pt x="138" y="381"/>
                      </a:lnTo>
                      <a:lnTo>
                        <a:pt x="136" y="379"/>
                      </a:lnTo>
                      <a:lnTo>
                        <a:pt x="134" y="379"/>
                      </a:lnTo>
                      <a:lnTo>
                        <a:pt x="132" y="379"/>
                      </a:lnTo>
                      <a:lnTo>
                        <a:pt x="132" y="379"/>
                      </a:lnTo>
                      <a:lnTo>
                        <a:pt x="132" y="378"/>
                      </a:lnTo>
                      <a:lnTo>
                        <a:pt x="132" y="378"/>
                      </a:lnTo>
                      <a:lnTo>
                        <a:pt x="130" y="378"/>
                      </a:lnTo>
                      <a:lnTo>
                        <a:pt x="130" y="378"/>
                      </a:lnTo>
                      <a:lnTo>
                        <a:pt x="128" y="378"/>
                      </a:lnTo>
                      <a:lnTo>
                        <a:pt x="126" y="376"/>
                      </a:lnTo>
                      <a:lnTo>
                        <a:pt x="126" y="376"/>
                      </a:lnTo>
                      <a:lnTo>
                        <a:pt x="126" y="374"/>
                      </a:lnTo>
                      <a:lnTo>
                        <a:pt x="126" y="374"/>
                      </a:lnTo>
                      <a:lnTo>
                        <a:pt x="124" y="374"/>
                      </a:lnTo>
                      <a:lnTo>
                        <a:pt x="121" y="372"/>
                      </a:lnTo>
                      <a:lnTo>
                        <a:pt x="121" y="372"/>
                      </a:lnTo>
                      <a:lnTo>
                        <a:pt x="119" y="370"/>
                      </a:lnTo>
                      <a:lnTo>
                        <a:pt x="119" y="370"/>
                      </a:lnTo>
                      <a:lnTo>
                        <a:pt x="119" y="370"/>
                      </a:lnTo>
                      <a:lnTo>
                        <a:pt x="117" y="370"/>
                      </a:lnTo>
                      <a:lnTo>
                        <a:pt x="117" y="370"/>
                      </a:lnTo>
                      <a:lnTo>
                        <a:pt x="115" y="368"/>
                      </a:lnTo>
                      <a:lnTo>
                        <a:pt x="115" y="368"/>
                      </a:lnTo>
                      <a:lnTo>
                        <a:pt x="113" y="368"/>
                      </a:lnTo>
                      <a:lnTo>
                        <a:pt x="111" y="366"/>
                      </a:lnTo>
                      <a:lnTo>
                        <a:pt x="109" y="366"/>
                      </a:lnTo>
                      <a:lnTo>
                        <a:pt x="106" y="364"/>
                      </a:lnTo>
                      <a:lnTo>
                        <a:pt x="104" y="364"/>
                      </a:lnTo>
                      <a:lnTo>
                        <a:pt x="100" y="361"/>
                      </a:lnTo>
                      <a:lnTo>
                        <a:pt x="100" y="361"/>
                      </a:lnTo>
                      <a:lnTo>
                        <a:pt x="98" y="361"/>
                      </a:lnTo>
                      <a:lnTo>
                        <a:pt x="98" y="361"/>
                      </a:lnTo>
                      <a:lnTo>
                        <a:pt x="96" y="359"/>
                      </a:lnTo>
                      <a:lnTo>
                        <a:pt x="92" y="357"/>
                      </a:lnTo>
                      <a:lnTo>
                        <a:pt x="89" y="355"/>
                      </a:lnTo>
                      <a:lnTo>
                        <a:pt x="87" y="355"/>
                      </a:lnTo>
                      <a:lnTo>
                        <a:pt x="87" y="353"/>
                      </a:lnTo>
                      <a:lnTo>
                        <a:pt x="87" y="353"/>
                      </a:lnTo>
                      <a:lnTo>
                        <a:pt x="87" y="351"/>
                      </a:lnTo>
                      <a:lnTo>
                        <a:pt x="85" y="349"/>
                      </a:lnTo>
                      <a:lnTo>
                        <a:pt x="85" y="349"/>
                      </a:lnTo>
                      <a:lnTo>
                        <a:pt x="83" y="349"/>
                      </a:lnTo>
                      <a:lnTo>
                        <a:pt x="83" y="348"/>
                      </a:lnTo>
                      <a:lnTo>
                        <a:pt x="83" y="348"/>
                      </a:lnTo>
                      <a:lnTo>
                        <a:pt x="81" y="348"/>
                      </a:lnTo>
                      <a:lnTo>
                        <a:pt x="81" y="346"/>
                      </a:lnTo>
                      <a:lnTo>
                        <a:pt x="81" y="346"/>
                      </a:lnTo>
                      <a:lnTo>
                        <a:pt x="76" y="344"/>
                      </a:lnTo>
                      <a:lnTo>
                        <a:pt x="76" y="340"/>
                      </a:lnTo>
                      <a:lnTo>
                        <a:pt x="74" y="338"/>
                      </a:lnTo>
                      <a:lnTo>
                        <a:pt x="74" y="338"/>
                      </a:lnTo>
                      <a:lnTo>
                        <a:pt x="76" y="336"/>
                      </a:lnTo>
                      <a:lnTo>
                        <a:pt x="81" y="334"/>
                      </a:lnTo>
                      <a:lnTo>
                        <a:pt x="83" y="333"/>
                      </a:lnTo>
                      <a:lnTo>
                        <a:pt x="83" y="333"/>
                      </a:lnTo>
                      <a:lnTo>
                        <a:pt x="83" y="331"/>
                      </a:lnTo>
                      <a:lnTo>
                        <a:pt x="81" y="331"/>
                      </a:lnTo>
                      <a:lnTo>
                        <a:pt x="81" y="329"/>
                      </a:lnTo>
                      <a:lnTo>
                        <a:pt x="81" y="325"/>
                      </a:lnTo>
                      <a:lnTo>
                        <a:pt x="81" y="325"/>
                      </a:lnTo>
                      <a:lnTo>
                        <a:pt x="81" y="323"/>
                      </a:lnTo>
                      <a:lnTo>
                        <a:pt x="81" y="321"/>
                      </a:lnTo>
                      <a:lnTo>
                        <a:pt x="79" y="319"/>
                      </a:lnTo>
                      <a:lnTo>
                        <a:pt x="77" y="317"/>
                      </a:lnTo>
                      <a:lnTo>
                        <a:pt x="77" y="317"/>
                      </a:lnTo>
                      <a:lnTo>
                        <a:pt x="76" y="316"/>
                      </a:lnTo>
                      <a:lnTo>
                        <a:pt x="76" y="316"/>
                      </a:lnTo>
                      <a:lnTo>
                        <a:pt x="74" y="316"/>
                      </a:lnTo>
                      <a:lnTo>
                        <a:pt x="72" y="316"/>
                      </a:lnTo>
                      <a:lnTo>
                        <a:pt x="70" y="316"/>
                      </a:lnTo>
                      <a:lnTo>
                        <a:pt x="70" y="316"/>
                      </a:lnTo>
                      <a:lnTo>
                        <a:pt x="66" y="316"/>
                      </a:lnTo>
                      <a:lnTo>
                        <a:pt x="64" y="314"/>
                      </a:lnTo>
                      <a:lnTo>
                        <a:pt x="61" y="310"/>
                      </a:lnTo>
                      <a:lnTo>
                        <a:pt x="61" y="310"/>
                      </a:lnTo>
                      <a:lnTo>
                        <a:pt x="61" y="308"/>
                      </a:lnTo>
                      <a:lnTo>
                        <a:pt x="59" y="308"/>
                      </a:lnTo>
                      <a:lnTo>
                        <a:pt x="59" y="306"/>
                      </a:lnTo>
                      <a:lnTo>
                        <a:pt x="57" y="304"/>
                      </a:lnTo>
                      <a:lnTo>
                        <a:pt x="57" y="302"/>
                      </a:lnTo>
                      <a:lnTo>
                        <a:pt x="57" y="301"/>
                      </a:lnTo>
                      <a:lnTo>
                        <a:pt x="51" y="295"/>
                      </a:lnTo>
                      <a:lnTo>
                        <a:pt x="47" y="295"/>
                      </a:lnTo>
                      <a:lnTo>
                        <a:pt x="44" y="293"/>
                      </a:lnTo>
                      <a:lnTo>
                        <a:pt x="42" y="293"/>
                      </a:lnTo>
                      <a:lnTo>
                        <a:pt x="40" y="293"/>
                      </a:lnTo>
                      <a:lnTo>
                        <a:pt x="36" y="291"/>
                      </a:lnTo>
                      <a:lnTo>
                        <a:pt x="30" y="293"/>
                      </a:lnTo>
                      <a:lnTo>
                        <a:pt x="29" y="293"/>
                      </a:lnTo>
                      <a:lnTo>
                        <a:pt x="25" y="291"/>
                      </a:lnTo>
                      <a:lnTo>
                        <a:pt x="25" y="291"/>
                      </a:lnTo>
                      <a:lnTo>
                        <a:pt x="25" y="291"/>
                      </a:lnTo>
                      <a:lnTo>
                        <a:pt x="23" y="289"/>
                      </a:lnTo>
                      <a:lnTo>
                        <a:pt x="23" y="289"/>
                      </a:lnTo>
                      <a:lnTo>
                        <a:pt x="21" y="287"/>
                      </a:lnTo>
                      <a:lnTo>
                        <a:pt x="19" y="287"/>
                      </a:lnTo>
                      <a:lnTo>
                        <a:pt x="15" y="289"/>
                      </a:lnTo>
                      <a:lnTo>
                        <a:pt x="14" y="289"/>
                      </a:lnTo>
                      <a:lnTo>
                        <a:pt x="14" y="289"/>
                      </a:lnTo>
                      <a:lnTo>
                        <a:pt x="12" y="287"/>
                      </a:lnTo>
                      <a:lnTo>
                        <a:pt x="10" y="287"/>
                      </a:lnTo>
                      <a:lnTo>
                        <a:pt x="6" y="287"/>
                      </a:lnTo>
                      <a:lnTo>
                        <a:pt x="6" y="287"/>
                      </a:lnTo>
                      <a:lnTo>
                        <a:pt x="4" y="286"/>
                      </a:lnTo>
                      <a:lnTo>
                        <a:pt x="2" y="284"/>
                      </a:lnTo>
                      <a:lnTo>
                        <a:pt x="0" y="282"/>
                      </a:lnTo>
                      <a:lnTo>
                        <a:pt x="0" y="280"/>
                      </a:lnTo>
                      <a:lnTo>
                        <a:pt x="0" y="278"/>
                      </a:lnTo>
                      <a:lnTo>
                        <a:pt x="0" y="276"/>
                      </a:lnTo>
                      <a:lnTo>
                        <a:pt x="4" y="269"/>
                      </a:lnTo>
                      <a:lnTo>
                        <a:pt x="6" y="269"/>
                      </a:lnTo>
                      <a:lnTo>
                        <a:pt x="8" y="267"/>
                      </a:lnTo>
                      <a:lnTo>
                        <a:pt x="10" y="265"/>
                      </a:lnTo>
                      <a:lnTo>
                        <a:pt x="8" y="265"/>
                      </a:lnTo>
                      <a:lnTo>
                        <a:pt x="6" y="263"/>
                      </a:lnTo>
                      <a:lnTo>
                        <a:pt x="6" y="261"/>
                      </a:lnTo>
                      <a:lnTo>
                        <a:pt x="6" y="261"/>
                      </a:lnTo>
                      <a:lnTo>
                        <a:pt x="8" y="259"/>
                      </a:lnTo>
                      <a:lnTo>
                        <a:pt x="8" y="257"/>
                      </a:lnTo>
                      <a:lnTo>
                        <a:pt x="6" y="257"/>
                      </a:lnTo>
                      <a:lnTo>
                        <a:pt x="4" y="257"/>
                      </a:lnTo>
                      <a:lnTo>
                        <a:pt x="2" y="257"/>
                      </a:lnTo>
                      <a:lnTo>
                        <a:pt x="4" y="257"/>
                      </a:lnTo>
                      <a:lnTo>
                        <a:pt x="4" y="256"/>
                      </a:lnTo>
                      <a:lnTo>
                        <a:pt x="4" y="256"/>
                      </a:lnTo>
                      <a:lnTo>
                        <a:pt x="8" y="252"/>
                      </a:lnTo>
                      <a:lnTo>
                        <a:pt x="10" y="252"/>
                      </a:lnTo>
                      <a:lnTo>
                        <a:pt x="17" y="246"/>
                      </a:lnTo>
                      <a:lnTo>
                        <a:pt x="19" y="246"/>
                      </a:lnTo>
                      <a:lnTo>
                        <a:pt x="27" y="244"/>
                      </a:lnTo>
                      <a:lnTo>
                        <a:pt x="30" y="244"/>
                      </a:lnTo>
                      <a:lnTo>
                        <a:pt x="30" y="244"/>
                      </a:lnTo>
                      <a:lnTo>
                        <a:pt x="30" y="242"/>
                      </a:lnTo>
                      <a:lnTo>
                        <a:pt x="30" y="235"/>
                      </a:lnTo>
                      <a:lnTo>
                        <a:pt x="30" y="235"/>
                      </a:lnTo>
                      <a:lnTo>
                        <a:pt x="30" y="233"/>
                      </a:lnTo>
                      <a:lnTo>
                        <a:pt x="38" y="222"/>
                      </a:lnTo>
                      <a:lnTo>
                        <a:pt x="38" y="222"/>
                      </a:lnTo>
                      <a:lnTo>
                        <a:pt x="38" y="222"/>
                      </a:lnTo>
                      <a:lnTo>
                        <a:pt x="40" y="209"/>
                      </a:lnTo>
                      <a:lnTo>
                        <a:pt x="40" y="207"/>
                      </a:lnTo>
                      <a:lnTo>
                        <a:pt x="40" y="205"/>
                      </a:lnTo>
                      <a:lnTo>
                        <a:pt x="44" y="203"/>
                      </a:lnTo>
                      <a:lnTo>
                        <a:pt x="47" y="199"/>
                      </a:lnTo>
                      <a:lnTo>
                        <a:pt x="47" y="197"/>
                      </a:lnTo>
                      <a:lnTo>
                        <a:pt x="47" y="195"/>
                      </a:lnTo>
                      <a:lnTo>
                        <a:pt x="47" y="177"/>
                      </a:lnTo>
                      <a:lnTo>
                        <a:pt x="47" y="175"/>
                      </a:lnTo>
                      <a:lnTo>
                        <a:pt x="47" y="175"/>
                      </a:lnTo>
                      <a:lnTo>
                        <a:pt x="49" y="175"/>
                      </a:lnTo>
                      <a:lnTo>
                        <a:pt x="49" y="175"/>
                      </a:lnTo>
                      <a:lnTo>
                        <a:pt x="51" y="175"/>
                      </a:lnTo>
                      <a:lnTo>
                        <a:pt x="51" y="173"/>
                      </a:lnTo>
                      <a:lnTo>
                        <a:pt x="55" y="171"/>
                      </a:lnTo>
                      <a:lnTo>
                        <a:pt x="57" y="171"/>
                      </a:lnTo>
                      <a:lnTo>
                        <a:pt x="57" y="169"/>
                      </a:lnTo>
                      <a:lnTo>
                        <a:pt x="59" y="165"/>
                      </a:lnTo>
                      <a:lnTo>
                        <a:pt x="61" y="165"/>
                      </a:lnTo>
                      <a:lnTo>
                        <a:pt x="61" y="163"/>
                      </a:lnTo>
                      <a:lnTo>
                        <a:pt x="62" y="163"/>
                      </a:lnTo>
                      <a:lnTo>
                        <a:pt x="62" y="162"/>
                      </a:lnTo>
                      <a:lnTo>
                        <a:pt x="64" y="158"/>
                      </a:lnTo>
                      <a:lnTo>
                        <a:pt x="64" y="156"/>
                      </a:lnTo>
                      <a:lnTo>
                        <a:pt x="64" y="154"/>
                      </a:lnTo>
                      <a:lnTo>
                        <a:pt x="64" y="154"/>
                      </a:lnTo>
                      <a:lnTo>
                        <a:pt x="64" y="152"/>
                      </a:lnTo>
                      <a:lnTo>
                        <a:pt x="64" y="152"/>
                      </a:lnTo>
                      <a:lnTo>
                        <a:pt x="64" y="150"/>
                      </a:lnTo>
                      <a:lnTo>
                        <a:pt x="64" y="150"/>
                      </a:lnTo>
                      <a:lnTo>
                        <a:pt x="64" y="150"/>
                      </a:lnTo>
                      <a:lnTo>
                        <a:pt x="68" y="143"/>
                      </a:lnTo>
                      <a:lnTo>
                        <a:pt x="68" y="141"/>
                      </a:lnTo>
                      <a:lnTo>
                        <a:pt x="68" y="141"/>
                      </a:lnTo>
                      <a:lnTo>
                        <a:pt x="70" y="141"/>
                      </a:lnTo>
                      <a:lnTo>
                        <a:pt x="70" y="141"/>
                      </a:lnTo>
                      <a:lnTo>
                        <a:pt x="72" y="139"/>
                      </a:lnTo>
                      <a:lnTo>
                        <a:pt x="72" y="139"/>
                      </a:lnTo>
                      <a:lnTo>
                        <a:pt x="76" y="139"/>
                      </a:lnTo>
                      <a:lnTo>
                        <a:pt x="77" y="139"/>
                      </a:lnTo>
                      <a:lnTo>
                        <a:pt x="77" y="139"/>
                      </a:lnTo>
                      <a:lnTo>
                        <a:pt x="77" y="139"/>
                      </a:lnTo>
                      <a:lnTo>
                        <a:pt x="79" y="139"/>
                      </a:lnTo>
                      <a:lnTo>
                        <a:pt x="81" y="139"/>
                      </a:lnTo>
                      <a:lnTo>
                        <a:pt x="81" y="139"/>
                      </a:lnTo>
                      <a:lnTo>
                        <a:pt x="81" y="139"/>
                      </a:lnTo>
                      <a:lnTo>
                        <a:pt x="83" y="139"/>
                      </a:lnTo>
                      <a:lnTo>
                        <a:pt x="83" y="139"/>
                      </a:lnTo>
                      <a:lnTo>
                        <a:pt x="85" y="139"/>
                      </a:lnTo>
                      <a:lnTo>
                        <a:pt x="85" y="139"/>
                      </a:lnTo>
                      <a:lnTo>
                        <a:pt x="85" y="139"/>
                      </a:lnTo>
                      <a:lnTo>
                        <a:pt x="87" y="139"/>
                      </a:lnTo>
                      <a:lnTo>
                        <a:pt x="87" y="139"/>
                      </a:lnTo>
                      <a:lnTo>
                        <a:pt x="89" y="139"/>
                      </a:lnTo>
                      <a:lnTo>
                        <a:pt x="89" y="137"/>
                      </a:lnTo>
                      <a:lnTo>
                        <a:pt x="91" y="137"/>
                      </a:lnTo>
                      <a:lnTo>
                        <a:pt x="91" y="137"/>
                      </a:lnTo>
                      <a:lnTo>
                        <a:pt x="91" y="137"/>
                      </a:lnTo>
                      <a:lnTo>
                        <a:pt x="92" y="137"/>
                      </a:lnTo>
                      <a:lnTo>
                        <a:pt x="94" y="137"/>
                      </a:lnTo>
                      <a:lnTo>
                        <a:pt x="94" y="137"/>
                      </a:lnTo>
                      <a:lnTo>
                        <a:pt x="98" y="137"/>
                      </a:lnTo>
                      <a:lnTo>
                        <a:pt x="98" y="137"/>
                      </a:lnTo>
                      <a:lnTo>
                        <a:pt x="98" y="137"/>
                      </a:lnTo>
                      <a:lnTo>
                        <a:pt x="107" y="133"/>
                      </a:lnTo>
                      <a:lnTo>
                        <a:pt x="109" y="133"/>
                      </a:lnTo>
                      <a:lnTo>
                        <a:pt x="111" y="133"/>
                      </a:lnTo>
                      <a:lnTo>
                        <a:pt x="113" y="133"/>
                      </a:lnTo>
                      <a:lnTo>
                        <a:pt x="117" y="133"/>
                      </a:lnTo>
                      <a:lnTo>
                        <a:pt x="119" y="132"/>
                      </a:lnTo>
                      <a:lnTo>
                        <a:pt x="122" y="132"/>
                      </a:lnTo>
                      <a:lnTo>
                        <a:pt x="122" y="132"/>
                      </a:lnTo>
                      <a:lnTo>
                        <a:pt x="122" y="132"/>
                      </a:lnTo>
                      <a:lnTo>
                        <a:pt x="126" y="135"/>
                      </a:lnTo>
                      <a:lnTo>
                        <a:pt x="126" y="135"/>
                      </a:lnTo>
                      <a:lnTo>
                        <a:pt x="126" y="135"/>
                      </a:lnTo>
                      <a:lnTo>
                        <a:pt x="126" y="137"/>
                      </a:lnTo>
                      <a:lnTo>
                        <a:pt x="128" y="148"/>
                      </a:lnTo>
                      <a:lnTo>
                        <a:pt x="128" y="148"/>
                      </a:lnTo>
                      <a:lnTo>
                        <a:pt x="128" y="148"/>
                      </a:lnTo>
                      <a:lnTo>
                        <a:pt x="128" y="148"/>
                      </a:lnTo>
                      <a:lnTo>
                        <a:pt x="128" y="150"/>
                      </a:lnTo>
                      <a:lnTo>
                        <a:pt x="132" y="152"/>
                      </a:lnTo>
                      <a:lnTo>
                        <a:pt x="132" y="152"/>
                      </a:lnTo>
                      <a:lnTo>
                        <a:pt x="134" y="152"/>
                      </a:lnTo>
                      <a:lnTo>
                        <a:pt x="134" y="152"/>
                      </a:lnTo>
                      <a:lnTo>
                        <a:pt x="136" y="154"/>
                      </a:lnTo>
                      <a:lnTo>
                        <a:pt x="136" y="154"/>
                      </a:lnTo>
                      <a:lnTo>
                        <a:pt x="139" y="162"/>
                      </a:lnTo>
                      <a:lnTo>
                        <a:pt x="141" y="163"/>
                      </a:lnTo>
                      <a:lnTo>
                        <a:pt x="147" y="165"/>
                      </a:lnTo>
                      <a:lnTo>
                        <a:pt x="175" y="197"/>
                      </a:lnTo>
                      <a:lnTo>
                        <a:pt x="177" y="199"/>
                      </a:lnTo>
                      <a:lnTo>
                        <a:pt x="179" y="199"/>
                      </a:lnTo>
                      <a:lnTo>
                        <a:pt x="184" y="201"/>
                      </a:lnTo>
                      <a:lnTo>
                        <a:pt x="184" y="201"/>
                      </a:lnTo>
                      <a:lnTo>
                        <a:pt x="213" y="190"/>
                      </a:lnTo>
                      <a:lnTo>
                        <a:pt x="231" y="190"/>
                      </a:lnTo>
                      <a:lnTo>
                        <a:pt x="233" y="192"/>
                      </a:lnTo>
                      <a:lnTo>
                        <a:pt x="245" y="192"/>
                      </a:lnTo>
                      <a:lnTo>
                        <a:pt x="250" y="192"/>
                      </a:lnTo>
                      <a:lnTo>
                        <a:pt x="250" y="192"/>
                      </a:lnTo>
                      <a:lnTo>
                        <a:pt x="252" y="192"/>
                      </a:lnTo>
                      <a:lnTo>
                        <a:pt x="252" y="192"/>
                      </a:lnTo>
                      <a:lnTo>
                        <a:pt x="261" y="192"/>
                      </a:lnTo>
                      <a:lnTo>
                        <a:pt x="269" y="192"/>
                      </a:lnTo>
                      <a:lnTo>
                        <a:pt x="269" y="192"/>
                      </a:lnTo>
                      <a:lnTo>
                        <a:pt x="271" y="192"/>
                      </a:lnTo>
                      <a:lnTo>
                        <a:pt x="278" y="207"/>
                      </a:lnTo>
                      <a:lnTo>
                        <a:pt x="280" y="210"/>
                      </a:lnTo>
                      <a:lnTo>
                        <a:pt x="338" y="210"/>
                      </a:lnTo>
                      <a:lnTo>
                        <a:pt x="338" y="209"/>
                      </a:lnTo>
                      <a:lnTo>
                        <a:pt x="337" y="207"/>
                      </a:lnTo>
                      <a:lnTo>
                        <a:pt x="337" y="203"/>
                      </a:lnTo>
                      <a:lnTo>
                        <a:pt x="338" y="201"/>
                      </a:lnTo>
                      <a:lnTo>
                        <a:pt x="344" y="195"/>
                      </a:lnTo>
                      <a:lnTo>
                        <a:pt x="350" y="192"/>
                      </a:lnTo>
                      <a:lnTo>
                        <a:pt x="350" y="192"/>
                      </a:lnTo>
                      <a:lnTo>
                        <a:pt x="359" y="186"/>
                      </a:lnTo>
                      <a:lnTo>
                        <a:pt x="369" y="182"/>
                      </a:lnTo>
                      <a:lnTo>
                        <a:pt x="384" y="179"/>
                      </a:lnTo>
                      <a:lnTo>
                        <a:pt x="391" y="173"/>
                      </a:lnTo>
                      <a:lnTo>
                        <a:pt x="395" y="169"/>
                      </a:lnTo>
                      <a:lnTo>
                        <a:pt x="395" y="158"/>
                      </a:lnTo>
                      <a:lnTo>
                        <a:pt x="397" y="156"/>
                      </a:lnTo>
                      <a:lnTo>
                        <a:pt x="400" y="154"/>
                      </a:lnTo>
                      <a:lnTo>
                        <a:pt x="419" y="145"/>
                      </a:lnTo>
                      <a:lnTo>
                        <a:pt x="423" y="143"/>
                      </a:lnTo>
                      <a:lnTo>
                        <a:pt x="457" y="163"/>
                      </a:lnTo>
                      <a:lnTo>
                        <a:pt x="476" y="180"/>
                      </a:lnTo>
                      <a:lnTo>
                        <a:pt x="476" y="182"/>
                      </a:lnTo>
                      <a:lnTo>
                        <a:pt x="477" y="182"/>
                      </a:lnTo>
                      <a:lnTo>
                        <a:pt x="479" y="182"/>
                      </a:lnTo>
                      <a:lnTo>
                        <a:pt x="479" y="180"/>
                      </a:lnTo>
                      <a:lnTo>
                        <a:pt x="481" y="180"/>
                      </a:lnTo>
                      <a:lnTo>
                        <a:pt x="491" y="180"/>
                      </a:lnTo>
                      <a:lnTo>
                        <a:pt x="506" y="179"/>
                      </a:lnTo>
                      <a:lnTo>
                        <a:pt x="509" y="177"/>
                      </a:lnTo>
                      <a:lnTo>
                        <a:pt x="541" y="147"/>
                      </a:lnTo>
                      <a:lnTo>
                        <a:pt x="549" y="137"/>
                      </a:lnTo>
                      <a:lnTo>
                        <a:pt x="551" y="135"/>
                      </a:lnTo>
                      <a:lnTo>
                        <a:pt x="556" y="128"/>
                      </a:lnTo>
                      <a:lnTo>
                        <a:pt x="560" y="115"/>
                      </a:lnTo>
                      <a:lnTo>
                        <a:pt x="560" y="115"/>
                      </a:lnTo>
                      <a:lnTo>
                        <a:pt x="594" y="85"/>
                      </a:lnTo>
                      <a:lnTo>
                        <a:pt x="596" y="83"/>
                      </a:lnTo>
                      <a:lnTo>
                        <a:pt x="596" y="81"/>
                      </a:lnTo>
                      <a:lnTo>
                        <a:pt x="592" y="71"/>
                      </a:lnTo>
                      <a:lnTo>
                        <a:pt x="590" y="66"/>
                      </a:lnTo>
                      <a:lnTo>
                        <a:pt x="590" y="58"/>
                      </a:lnTo>
                      <a:lnTo>
                        <a:pt x="590" y="47"/>
                      </a:lnTo>
                      <a:lnTo>
                        <a:pt x="590" y="40"/>
                      </a:lnTo>
                      <a:lnTo>
                        <a:pt x="590" y="40"/>
                      </a:lnTo>
                      <a:lnTo>
                        <a:pt x="590" y="38"/>
                      </a:lnTo>
                      <a:lnTo>
                        <a:pt x="571" y="15"/>
                      </a:lnTo>
                      <a:lnTo>
                        <a:pt x="618" y="15"/>
                      </a:lnTo>
                      <a:lnTo>
                        <a:pt x="618" y="13"/>
                      </a:lnTo>
                      <a:lnTo>
                        <a:pt x="618" y="11"/>
                      </a:lnTo>
                      <a:lnTo>
                        <a:pt x="618" y="10"/>
                      </a:lnTo>
                      <a:lnTo>
                        <a:pt x="616" y="6"/>
                      </a:lnTo>
                      <a:lnTo>
                        <a:pt x="616" y="4"/>
                      </a:lnTo>
                      <a:lnTo>
                        <a:pt x="618" y="2"/>
                      </a:lnTo>
                      <a:lnTo>
                        <a:pt x="618" y="0"/>
                      </a:lnTo>
                      <a:lnTo>
                        <a:pt x="616" y="0"/>
                      </a:lnTo>
                      <a:lnTo>
                        <a:pt x="618" y="0"/>
                      </a:lnTo>
                      <a:lnTo>
                        <a:pt x="618" y="0"/>
                      </a:lnTo>
                      <a:lnTo>
                        <a:pt x="652" y="0"/>
                      </a:lnTo>
                      <a:lnTo>
                        <a:pt x="652" y="6"/>
                      </a:lnTo>
                      <a:lnTo>
                        <a:pt x="646" y="21"/>
                      </a:lnTo>
                      <a:lnTo>
                        <a:pt x="646" y="28"/>
                      </a:lnTo>
                      <a:lnTo>
                        <a:pt x="646" y="40"/>
                      </a:lnTo>
                      <a:lnTo>
                        <a:pt x="646" y="40"/>
                      </a:lnTo>
                      <a:lnTo>
                        <a:pt x="645" y="41"/>
                      </a:lnTo>
                      <a:lnTo>
                        <a:pt x="645" y="43"/>
                      </a:lnTo>
                      <a:lnTo>
                        <a:pt x="643" y="43"/>
                      </a:lnTo>
                      <a:lnTo>
                        <a:pt x="643" y="45"/>
                      </a:lnTo>
                      <a:lnTo>
                        <a:pt x="643" y="45"/>
                      </a:lnTo>
                      <a:lnTo>
                        <a:pt x="643" y="47"/>
                      </a:lnTo>
                      <a:lnTo>
                        <a:pt x="650" y="100"/>
                      </a:lnTo>
                      <a:lnTo>
                        <a:pt x="650" y="102"/>
                      </a:lnTo>
                      <a:lnTo>
                        <a:pt x="648" y="103"/>
                      </a:lnTo>
                      <a:lnTo>
                        <a:pt x="648" y="105"/>
                      </a:lnTo>
                      <a:lnTo>
                        <a:pt x="646" y="107"/>
                      </a:lnTo>
                      <a:lnTo>
                        <a:pt x="646" y="107"/>
                      </a:lnTo>
                      <a:lnTo>
                        <a:pt x="648" y="109"/>
                      </a:lnTo>
                      <a:lnTo>
                        <a:pt x="663" y="115"/>
                      </a:lnTo>
                      <a:lnTo>
                        <a:pt x="663" y="115"/>
                      </a:lnTo>
                      <a:lnTo>
                        <a:pt x="665" y="115"/>
                      </a:lnTo>
                      <a:lnTo>
                        <a:pt x="671" y="122"/>
                      </a:lnTo>
                      <a:lnTo>
                        <a:pt x="701" y="148"/>
                      </a:lnTo>
                      <a:lnTo>
                        <a:pt x="703" y="148"/>
                      </a:lnTo>
                      <a:lnTo>
                        <a:pt x="707" y="158"/>
                      </a:lnTo>
                      <a:lnTo>
                        <a:pt x="707" y="158"/>
                      </a:lnTo>
                      <a:lnTo>
                        <a:pt x="707" y="162"/>
                      </a:lnTo>
                      <a:lnTo>
                        <a:pt x="705" y="167"/>
                      </a:lnTo>
                      <a:lnTo>
                        <a:pt x="707" y="169"/>
                      </a:lnTo>
                      <a:lnTo>
                        <a:pt x="707" y="171"/>
                      </a:lnTo>
                      <a:lnTo>
                        <a:pt x="707" y="173"/>
                      </a:lnTo>
                      <a:lnTo>
                        <a:pt x="707" y="173"/>
                      </a:lnTo>
                      <a:lnTo>
                        <a:pt x="707" y="173"/>
                      </a:lnTo>
                      <a:lnTo>
                        <a:pt x="707" y="17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13">
                  <a:extLst>
                    <a:ext uri="{FF2B5EF4-FFF2-40B4-BE49-F238E27FC236}">
                      <a16:creationId xmlns:a16="http://schemas.microsoft.com/office/drawing/2014/main" id="{ED50F870-CBB8-4EB0-B83F-3BFFD5405994}"/>
                    </a:ext>
                  </a:extLst>
                </p:cNvPr>
                <p:cNvSpPr>
                  <a:spLocks/>
                </p:cNvSpPr>
                <p:nvPr/>
              </p:nvSpPr>
              <p:spPr bwMode="auto">
                <a:xfrm>
                  <a:off x="185738" y="1466850"/>
                  <a:ext cx="350837" cy="258763"/>
                </a:xfrm>
                <a:custGeom>
                  <a:avLst/>
                  <a:gdLst>
                    <a:gd name="T0" fmla="*/ 330 w 441"/>
                    <a:gd name="T1" fmla="*/ 99 h 325"/>
                    <a:gd name="T2" fmla="*/ 340 w 441"/>
                    <a:gd name="T3" fmla="*/ 114 h 325"/>
                    <a:gd name="T4" fmla="*/ 364 w 441"/>
                    <a:gd name="T5" fmla="*/ 133 h 325"/>
                    <a:gd name="T6" fmla="*/ 385 w 441"/>
                    <a:gd name="T7" fmla="*/ 156 h 325"/>
                    <a:gd name="T8" fmla="*/ 390 w 441"/>
                    <a:gd name="T9" fmla="*/ 180 h 325"/>
                    <a:gd name="T10" fmla="*/ 392 w 441"/>
                    <a:gd name="T11" fmla="*/ 225 h 325"/>
                    <a:gd name="T12" fmla="*/ 407 w 441"/>
                    <a:gd name="T13" fmla="*/ 249 h 325"/>
                    <a:gd name="T14" fmla="*/ 422 w 441"/>
                    <a:gd name="T15" fmla="*/ 248 h 325"/>
                    <a:gd name="T16" fmla="*/ 434 w 441"/>
                    <a:gd name="T17" fmla="*/ 268 h 325"/>
                    <a:gd name="T18" fmla="*/ 441 w 441"/>
                    <a:gd name="T19" fmla="*/ 276 h 325"/>
                    <a:gd name="T20" fmla="*/ 437 w 441"/>
                    <a:gd name="T21" fmla="*/ 287 h 325"/>
                    <a:gd name="T22" fmla="*/ 435 w 441"/>
                    <a:gd name="T23" fmla="*/ 300 h 325"/>
                    <a:gd name="T24" fmla="*/ 439 w 441"/>
                    <a:gd name="T25" fmla="*/ 313 h 325"/>
                    <a:gd name="T26" fmla="*/ 396 w 441"/>
                    <a:gd name="T27" fmla="*/ 319 h 325"/>
                    <a:gd name="T28" fmla="*/ 351 w 441"/>
                    <a:gd name="T29" fmla="*/ 317 h 325"/>
                    <a:gd name="T30" fmla="*/ 321 w 441"/>
                    <a:gd name="T31" fmla="*/ 313 h 325"/>
                    <a:gd name="T32" fmla="*/ 310 w 441"/>
                    <a:gd name="T33" fmla="*/ 300 h 325"/>
                    <a:gd name="T34" fmla="*/ 165 w 441"/>
                    <a:gd name="T35" fmla="*/ 298 h 325"/>
                    <a:gd name="T36" fmla="*/ 77 w 441"/>
                    <a:gd name="T37" fmla="*/ 321 h 325"/>
                    <a:gd name="T38" fmla="*/ 64 w 441"/>
                    <a:gd name="T39" fmla="*/ 306 h 325"/>
                    <a:gd name="T40" fmla="*/ 88 w 441"/>
                    <a:gd name="T41" fmla="*/ 304 h 325"/>
                    <a:gd name="T42" fmla="*/ 120 w 441"/>
                    <a:gd name="T43" fmla="*/ 308 h 325"/>
                    <a:gd name="T44" fmla="*/ 135 w 441"/>
                    <a:gd name="T45" fmla="*/ 308 h 325"/>
                    <a:gd name="T46" fmla="*/ 148 w 441"/>
                    <a:gd name="T47" fmla="*/ 289 h 325"/>
                    <a:gd name="T48" fmla="*/ 142 w 441"/>
                    <a:gd name="T49" fmla="*/ 300 h 325"/>
                    <a:gd name="T50" fmla="*/ 116 w 441"/>
                    <a:gd name="T51" fmla="*/ 304 h 325"/>
                    <a:gd name="T52" fmla="*/ 101 w 441"/>
                    <a:gd name="T53" fmla="*/ 302 h 325"/>
                    <a:gd name="T54" fmla="*/ 75 w 441"/>
                    <a:gd name="T55" fmla="*/ 302 h 325"/>
                    <a:gd name="T56" fmla="*/ 67 w 441"/>
                    <a:gd name="T57" fmla="*/ 298 h 325"/>
                    <a:gd name="T58" fmla="*/ 64 w 441"/>
                    <a:gd name="T59" fmla="*/ 300 h 325"/>
                    <a:gd name="T60" fmla="*/ 52 w 441"/>
                    <a:gd name="T61" fmla="*/ 295 h 325"/>
                    <a:gd name="T62" fmla="*/ 56 w 441"/>
                    <a:gd name="T63" fmla="*/ 270 h 325"/>
                    <a:gd name="T64" fmla="*/ 133 w 441"/>
                    <a:gd name="T65" fmla="*/ 248 h 325"/>
                    <a:gd name="T66" fmla="*/ 186 w 441"/>
                    <a:gd name="T67" fmla="*/ 240 h 325"/>
                    <a:gd name="T68" fmla="*/ 219 w 441"/>
                    <a:gd name="T69" fmla="*/ 253 h 325"/>
                    <a:gd name="T70" fmla="*/ 265 w 441"/>
                    <a:gd name="T71" fmla="*/ 240 h 325"/>
                    <a:gd name="T72" fmla="*/ 233 w 441"/>
                    <a:gd name="T73" fmla="*/ 240 h 325"/>
                    <a:gd name="T74" fmla="*/ 193 w 441"/>
                    <a:gd name="T75" fmla="*/ 219 h 325"/>
                    <a:gd name="T76" fmla="*/ 144 w 441"/>
                    <a:gd name="T77" fmla="*/ 231 h 325"/>
                    <a:gd name="T78" fmla="*/ 71 w 441"/>
                    <a:gd name="T79" fmla="*/ 223 h 325"/>
                    <a:gd name="T80" fmla="*/ 73 w 441"/>
                    <a:gd name="T81" fmla="*/ 216 h 325"/>
                    <a:gd name="T82" fmla="*/ 64 w 441"/>
                    <a:gd name="T83" fmla="*/ 212 h 325"/>
                    <a:gd name="T84" fmla="*/ 56 w 441"/>
                    <a:gd name="T85" fmla="*/ 204 h 325"/>
                    <a:gd name="T86" fmla="*/ 67 w 441"/>
                    <a:gd name="T87" fmla="*/ 197 h 325"/>
                    <a:gd name="T88" fmla="*/ 75 w 441"/>
                    <a:gd name="T89" fmla="*/ 188 h 325"/>
                    <a:gd name="T90" fmla="*/ 60 w 441"/>
                    <a:gd name="T91" fmla="*/ 199 h 325"/>
                    <a:gd name="T92" fmla="*/ 54 w 441"/>
                    <a:gd name="T93" fmla="*/ 212 h 325"/>
                    <a:gd name="T94" fmla="*/ 41 w 441"/>
                    <a:gd name="T95" fmla="*/ 174 h 325"/>
                    <a:gd name="T96" fmla="*/ 5 w 441"/>
                    <a:gd name="T97" fmla="*/ 146 h 325"/>
                    <a:gd name="T98" fmla="*/ 47 w 441"/>
                    <a:gd name="T99" fmla="*/ 109 h 325"/>
                    <a:gd name="T100" fmla="*/ 84 w 441"/>
                    <a:gd name="T101" fmla="*/ 20 h 325"/>
                    <a:gd name="T102" fmla="*/ 111 w 441"/>
                    <a:gd name="T103" fmla="*/ 15 h 325"/>
                    <a:gd name="T104" fmla="*/ 139 w 441"/>
                    <a:gd name="T105" fmla="*/ 13 h 325"/>
                    <a:gd name="T106" fmla="*/ 174 w 441"/>
                    <a:gd name="T107" fmla="*/ 7 h 325"/>
                    <a:gd name="T108" fmla="*/ 186 w 441"/>
                    <a:gd name="T109" fmla="*/ 2 h 325"/>
                    <a:gd name="T110" fmla="*/ 223 w 441"/>
                    <a:gd name="T111" fmla="*/ 3 h 325"/>
                    <a:gd name="T112" fmla="*/ 248 w 441"/>
                    <a:gd name="T113" fmla="*/ 22 h 325"/>
                    <a:gd name="T114" fmla="*/ 263 w 441"/>
                    <a:gd name="T115" fmla="*/ 37 h 325"/>
                    <a:gd name="T116" fmla="*/ 274 w 441"/>
                    <a:gd name="T117" fmla="*/ 43 h 325"/>
                    <a:gd name="T118" fmla="*/ 289 w 441"/>
                    <a:gd name="T119" fmla="*/ 45 h 325"/>
                    <a:gd name="T120" fmla="*/ 302 w 441"/>
                    <a:gd name="T121" fmla="*/ 62 h 325"/>
                    <a:gd name="T122" fmla="*/ 308 w 441"/>
                    <a:gd name="T123" fmla="*/ 7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1" h="325">
                      <a:moveTo>
                        <a:pt x="319" y="90"/>
                      </a:moveTo>
                      <a:lnTo>
                        <a:pt x="319" y="90"/>
                      </a:lnTo>
                      <a:lnTo>
                        <a:pt x="319" y="90"/>
                      </a:lnTo>
                      <a:lnTo>
                        <a:pt x="321" y="90"/>
                      </a:lnTo>
                      <a:lnTo>
                        <a:pt x="321" y="90"/>
                      </a:lnTo>
                      <a:lnTo>
                        <a:pt x="323" y="90"/>
                      </a:lnTo>
                      <a:lnTo>
                        <a:pt x="325" y="88"/>
                      </a:lnTo>
                      <a:lnTo>
                        <a:pt x="325" y="88"/>
                      </a:lnTo>
                      <a:lnTo>
                        <a:pt x="327" y="88"/>
                      </a:lnTo>
                      <a:lnTo>
                        <a:pt x="327" y="88"/>
                      </a:lnTo>
                      <a:lnTo>
                        <a:pt x="328" y="90"/>
                      </a:lnTo>
                      <a:lnTo>
                        <a:pt x="328" y="90"/>
                      </a:lnTo>
                      <a:lnTo>
                        <a:pt x="328" y="92"/>
                      </a:lnTo>
                      <a:lnTo>
                        <a:pt x="328" y="92"/>
                      </a:lnTo>
                      <a:lnTo>
                        <a:pt x="328" y="94"/>
                      </a:lnTo>
                      <a:lnTo>
                        <a:pt x="330" y="94"/>
                      </a:lnTo>
                      <a:lnTo>
                        <a:pt x="330" y="94"/>
                      </a:lnTo>
                      <a:lnTo>
                        <a:pt x="330" y="97"/>
                      </a:lnTo>
                      <a:lnTo>
                        <a:pt x="330" y="97"/>
                      </a:lnTo>
                      <a:lnTo>
                        <a:pt x="330" y="99"/>
                      </a:lnTo>
                      <a:lnTo>
                        <a:pt x="332" y="99"/>
                      </a:lnTo>
                      <a:lnTo>
                        <a:pt x="336" y="103"/>
                      </a:lnTo>
                      <a:lnTo>
                        <a:pt x="336" y="105"/>
                      </a:lnTo>
                      <a:lnTo>
                        <a:pt x="338" y="105"/>
                      </a:lnTo>
                      <a:lnTo>
                        <a:pt x="336" y="107"/>
                      </a:lnTo>
                      <a:lnTo>
                        <a:pt x="336" y="107"/>
                      </a:lnTo>
                      <a:lnTo>
                        <a:pt x="332" y="107"/>
                      </a:lnTo>
                      <a:lnTo>
                        <a:pt x="332" y="107"/>
                      </a:lnTo>
                      <a:lnTo>
                        <a:pt x="332" y="109"/>
                      </a:lnTo>
                      <a:lnTo>
                        <a:pt x="334" y="109"/>
                      </a:lnTo>
                      <a:lnTo>
                        <a:pt x="334" y="111"/>
                      </a:lnTo>
                      <a:lnTo>
                        <a:pt x="336" y="111"/>
                      </a:lnTo>
                      <a:lnTo>
                        <a:pt x="336" y="111"/>
                      </a:lnTo>
                      <a:lnTo>
                        <a:pt x="338" y="111"/>
                      </a:lnTo>
                      <a:lnTo>
                        <a:pt x="338" y="111"/>
                      </a:lnTo>
                      <a:lnTo>
                        <a:pt x="340" y="111"/>
                      </a:lnTo>
                      <a:lnTo>
                        <a:pt x="340" y="111"/>
                      </a:lnTo>
                      <a:lnTo>
                        <a:pt x="340" y="112"/>
                      </a:lnTo>
                      <a:lnTo>
                        <a:pt x="340" y="112"/>
                      </a:lnTo>
                      <a:lnTo>
                        <a:pt x="340" y="114"/>
                      </a:lnTo>
                      <a:lnTo>
                        <a:pt x="340" y="114"/>
                      </a:lnTo>
                      <a:lnTo>
                        <a:pt x="340" y="116"/>
                      </a:lnTo>
                      <a:lnTo>
                        <a:pt x="340" y="116"/>
                      </a:lnTo>
                      <a:lnTo>
                        <a:pt x="342" y="116"/>
                      </a:lnTo>
                      <a:lnTo>
                        <a:pt x="345" y="118"/>
                      </a:lnTo>
                      <a:lnTo>
                        <a:pt x="347" y="120"/>
                      </a:lnTo>
                      <a:lnTo>
                        <a:pt x="349" y="118"/>
                      </a:lnTo>
                      <a:lnTo>
                        <a:pt x="351" y="118"/>
                      </a:lnTo>
                      <a:lnTo>
                        <a:pt x="351" y="118"/>
                      </a:lnTo>
                      <a:lnTo>
                        <a:pt x="353" y="120"/>
                      </a:lnTo>
                      <a:lnTo>
                        <a:pt x="353" y="120"/>
                      </a:lnTo>
                      <a:lnTo>
                        <a:pt x="357" y="124"/>
                      </a:lnTo>
                      <a:lnTo>
                        <a:pt x="358" y="124"/>
                      </a:lnTo>
                      <a:lnTo>
                        <a:pt x="358" y="124"/>
                      </a:lnTo>
                      <a:lnTo>
                        <a:pt x="360" y="126"/>
                      </a:lnTo>
                      <a:lnTo>
                        <a:pt x="362" y="126"/>
                      </a:lnTo>
                      <a:lnTo>
                        <a:pt x="362" y="126"/>
                      </a:lnTo>
                      <a:lnTo>
                        <a:pt x="362" y="126"/>
                      </a:lnTo>
                      <a:lnTo>
                        <a:pt x="364" y="133"/>
                      </a:lnTo>
                      <a:lnTo>
                        <a:pt x="364" y="133"/>
                      </a:lnTo>
                      <a:lnTo>
                        <a:pt x="366" y="133"/>
                      </a:lnTo>
                      <a:lnTo>
                        <a:pt x="368" y="137"/>
                      </a:lnTo>
                      <a:lnTo>
                        <a:pt x="370" y="139"/>
                      </a:lnTo>
                      <a:lnTo>
                        <a:pt x="373" y="141"/>
                      </a:lnTo>
                      <a:lnTo>
                        <a:pt x="377" y="142"/>
                      </a:lnTo>
                      <a:lnTo>
                        <a:pt x="377" y="146"/>
                      </a:lnTo>
                      <a:lnTo>
                        <a:pt x="379" y="146"/>
                      </a:lnTo>
                      <a:lnTo>
                        <a:pt x="379" y="148"/>
                      </a:lnTo>
                      <a:lnTo>
                        <a:pt x="381" y="148"/>
                      </a:lnTo>
                      <a:lnTo>
                        <a:pt x="381" y="148"/>
                      </a:lnTo>
                      <a:lnTo>
                        <a:pt x="383" y="150"/>
                      </a:lnTo>
                      <a:lnTo>
                        <a:pt x="383" y="150"/>
                      </a:lnTo>
                      <a:lnTo>
                        <a:pt x="383" y="150"/>
                      </a:lnTo>
                      <a:lnTo>
                        <a:pt x="383" y="152"/>
                      </a:lnTo>
                      <a:lnTo>
                        <a:pt x="383" y="152"/>
                      </a:lnTo>
                      <a:lnTo>
                        <a:pt x="383" y="152"/>
                      </a:lnTo>
                      <a:lnTo>
                        <a:pt x="385" y="152"/>
                      </a:lnTo>
                      <a:lnTo>
                        <a:pt x="385" y="154"/>
                      </a:lnTo>
                      <a:lnTo>
                        <a:pt x="385" y="154"/>
                      </a:lnTo>
                      <a:lnTo>
                        <a:pt x="385" y="156"/>
                      </a:lnTo>
                      <a:lnTo>
                        <a:pt x="383" y="156"/>
                      </a:lnTo>
                      <a:lnTo>
                        <a:pt x="383" y="157"/>
                      </a:lnTo>
                      <a:lnTo>
                        <a:pt x="383" y="157"/>
                      </a:lnTo>
                      <a:lnTo>
                        <a:pt x="381" y="159"/>
                      </a:lnTo>
                      <a:lnTo>
                        <a:pt x="381" y="159"/>
                      </a:lnTo>
                      <a:lnTo>
                        <a:pt x="381" y="159"/>
                      </a:lnTo>
                      <a:lnTo>
                        <a:pt x="379" y="161"/>
                      </a:lnTo>
                      <a:lnTo>
                        <a:pt x="379" y="161"/>
                      </a:lnTo>
                      <a:lnTo>
                        <a:pt x="379" y="163"/>
                      </a:lnTo>
                      <a:lnTo>
                        <a:pt x="381" y="167"/>
                      </a:lnTo>
                      <a:lnTo>
                        <a:pt x="381" y="169"/>
                      </a:lnTo>
                      <a:lnTo>
                        <a:pt x="381" y="172"/>
                      </a:lnTo>
                      <a:lnTo>
                        <a:pt x="381" y="172"/>
                      </a:lnTo>
                      <a:lnTo>
                        <a:pt x="388" y="174"/>
                      </a:lnTo>
                      <a:lnTo>
                        <a:pt x="388" y="174"/>
                      </a:lnTo>
                      <a:lnTo>
                        <a:pt x="388" y="176"/>
                      </a:lnTo>
                      <a:lnTo>
                        <a:pt x="387" y="176"/>
                      </a:lnTo>
                      <a:lnTo>
                        <a:pt x="388" y="178"/>
                      </a:lnTo>
                      <a:lnTo>
                        <a:pt x="388" y="178"/>
                      </a:lnTo>
                      <a:lnTo>
                        <a:pt x="390" y="180"/>
                      </a:lnTo>
                      <a:lnTo>
                        <a:pt x="392" y="180"/>
                      </a:lnTo>
                      <a:lnTo>
                        <a:pt x="394" y="180"/>
                      </a:lnTo>
                      <a:lnTo>
                        <a:pt x="394" y="182"/>
                      </a:lnTo>
                      <a:lnTo>
                        <a:pt x="396" y="188"/>
                      </a:lnTo>
                      <a:lnTo>
                        <a:pt x="396" y="189"/>
                      </a:lnTo>
                      <a:lnTo>
                        <a:pt x="396" y="193"/>
                      </a:lnTo>
                      <a:lnTo>
                        <a:pt x="394" y="199"/>
                      </a:lnTo>
                      <a:lnTo>
                        <a:pt x="394" y="201"/>
                      </a:lnTo>
                      <a:lnTo>
                        <a:pt x="396" y="203"/>
                      </a:lnTo>
                      <a:lnTo>
                        <a:pt x="396" y="204"/>
                      </a:lnTo>
                      <a:lnTo>
                        <a:pt x="398" y="206"/>
                      </a:lnTo>
                      <a:lnTo>
                        <a:pt x="400" y="206"/>
                      </a:lnTo>
                      <a:lnTo>
                        <a:pt x="400" y="208"/>
                      </a:lnTo>
                      <a:lnTo>
                        <a:pt x="400" y="210"/>
                      </a:lnTo>
                      <a:lnTo>
                        <a:pt x="400" y="214"/>
                      </a:lnTo>
                      <a:lnTo>
                        <a:pt x="398" y="216"/>
                      </a:lnTo>
                      <a:lnTo>
                        <a:pt x="396" y="219"/>
                      </a:lnTo>
                      <a:lnTo>
                        <a:pt x="390" y="223"/>
                      </a:lnTo>
                      <a:lnTo>
                        <a:pt x="390" y="223"/>
                      </a:lnTo>
                      <a:lnTo>
                        <a:pt x="392" y="225"/>
                      </a:lnTo>
                      <a:lnTo>
                        <a:pt x="392" y="227"/>
                      </a:lnTo>
                      <a:lnTo>
                        <a:pt x="394" y="231"/>
                      </a:lnTo>
                      <a:lnTo>
                        <a:pt x="396" y="233"/>
                      </a:lnTo>
                      <a:lnTo>
                        <a:pt x="396" y="234"/>
                      </a:lnTo>
                      <a:lnTo>
                        <a:pt x="402" y="236"/>
                      </a:lnTo>
                      <a:lnTo>
                        <a:pt x="402" y="238"/>
                      </a:lnTo>
                      <a:lnTo>
                        <a:pt x="402" y="238"/>
                      </a:lnTo>
                      <a:lnTo>
                        <a:pt x="402" y="240"/>
                      </a:lnTo>
                      <a:lnTo>
                        <a:pt x="404" y="240"/>
                      </a:lnTo>
                      <a:lnTo>
                        <a:pt x="404" y="240"/>
                      </a:lnTo>
                      <a:lnTo>
                        <a:pt x="404" y="240"/>
                      </a:lnTo>
                      <a:lnTo>
                        <a:pt x="405" y="240"/>
                      </a:lnTo>
                      <a:lnTo>
                        <a:pt x="405" y="242"/>
                      </a:lnTo>
                      <a:lnTo>
                        <a:pt x="404" y="246"/>
                      </a:lnTo>
                      <a:lnTo>
                        <a:pt x="404" y="248"/>
                      </a:lnTo>
                      <a:lnTo>
                        <a:pt x="404" y="248"/>
                      </a:lnTo>
                      <a:lnTo>
                        <a:pt x="405" y="248"/>
                      </a:lnTo>
                      <a:lnTo>
                        <a:pt x="407" y="248"/>
                      </a:lnTo>
                      <a:lnTo>
                        <a:pt x="407" y="249"/>
                      </a:lnTo>
                      <a:lnTo>
                        <a:pt x="407" y="249"/>
                      </a:lnTo>
                      <a:lnTo>
                        <a:pt x="407" y="251"/>
                      </a:lnTo>
                      <a:lnTo>
                        <a:pt x="409" y="251"/>
                      </a:lnTo>
                      <a:lnTo>
                        <a:pt x="409" y="251"/>
                      </a:lnTo>
                      <a:lnTo>
                        <a:pt x="409" y="251"/>
                      </a:lnTo>
                      <a:lnTo>
                        <a:pt x="413" y="249"/>
                      </a:lnTo>
                      <a:lnTo>
                        <a:pt x="413" y="248"/>
                      </a:lnTo>
                      <a:lnTo>
                        <a:pt x="413" y="246"/>
                      </a:lnTo>
                      <a:lnTo>
                        <a:pt x="415" y="244"/>
                      </a:lnTo>
                      <a:lnTo>
                        <a:pt x="415" y="244"/>
                      </a:lnTo>
                      <a:lnTo>
                        <a:pt x="417" y="244"/>
                      </a:lnTo>
                      <a:lnTo>
                        <a:pt x="417" y="246"/>
                      </a:lnTo>
                      <a:lnTo>
                        <a:pt x="417" y="246"/>
                      </a:lnTo>
                      <a:lnTo>
                        <a:pt x="419" y="246"/>
                      </a:lnTo>
                      <a:lnTo>
                        <a:pt x="419" y="246"/>
                      </a:lnTo>
                      <a:lnTo>
                        <a:pt x="420" y="246"/>
                      </a:lnTo>
                      <a:lnTo>
                        <a:pt x="422" y="246"/>
                      </a:lnTo>
                      <a:lnTo>
                        <a:pt x="422" y="246"/>
                      </a:lnTo>
                      <a:lnTo>
                        <a:pt x="422" y="248"/>
                      </a:lnTo>
                      <a:lnTo>
                        <a:pt x="422" y="248"/>
                      </a:lnTo>
                      <a:lnTo>
                        <a:pt x="422" y="248"/>
                      </a:lnTo>
                      <a:lnTo>
                        <a:pt x="424" y="248"/>
                      </a:lnTo>
                      <a:lnTo>
                        <a:pt x="424" y="248"/>
                      </a:lnTo>
                      <a:lnTo>
                        <a:pt x="424" y="249"/>
                      </a:lnTo>
                      <a:lnTo>
                        <a:pt x="424" y="251"/>
                      </a:lnTo>
                      <a:lnTo>
                        <a:pt x="426" y="253"/>
                      </a:lnTo>
                      <a:lnTo>
                        <a:pt x="428" y="255"/>
                      </a:lnTo>
                      <a:lnTo>
                        <a:pt x="428" y="255"/>
                      </a:lnTo>
                      <a:lnTo>
                        <a:pt x="428" y="257"/>
                      </a:lnTo>
                      <a:lnTo>
                        <a:pt x="428" y="257"/>
                      </a:lnTo>
                      <a:lnTo>
                        <a:pt x="428" y="259"/>
                      </a:lnTo>
                      <a:lnTo>
                        <a:pt x="428" y="259"/>
                      </a:lnTo>
                      <a:lnTo>
                        <a:pt x="428" y="261"/>
                      </a:lnTo>
                      <a:lnTo>
                        <a:pt x="428" y="261"/>
                      </a:lnTo>
                      <a:lnTo>
                        <a:pt x="430" y="263"/>
                      </a:lnTo>
                      <a:lnTo>
                        <a:pt x="430" y="265"/>
                      </a:lnTo>
                      <a:lnTo>
                        <a:pt x="430" y="266"/>
                      </a:lnTo>
                      <a:lnTo>
                        <a:pt x="432" y="266"/>
                      </a:lnTo>
                      <a:lnTo>
                        <a:pt x="432" y="266"/>
                      </a:lnTo>
                      <a:lnTo>
                        <a:pt x="434" y="268"/>
                      </a:lnTo>
                      <a:lnTo>
                        <a:pt x="434" y="268"/>
                      </a:lnTo>
                      <a:lnTo>
                        <a:pt x="435" y="268"/>
                      </a:lnTo>
                      <a:lnTo>
                        <a:pt x="435" y="268"/>
                      </a:lnTo>
                      <a:lnTo>
                        <a:pt x="435" y="270"/>
                      </a:lnTo>
                      <a:lnTo>
                        <a:pt x="435" y="270"/>
                      </a:lnTo>
                      <a:lnTo>
                        <a:pt x="435" y="270"/>
                      </a:lnTo>
                      <a:lnTo>
                        <a:pt x="435" y="272"/>
                      </a:lnTo>
                      <a:lnTo>
                        <a:pt x="437" y="272"/>
                      </a:lnTo>
                      <a:lnTo>
                        <a:pt x="437" y="272"/>
                      </a:lnTo>
                      <a:lnTo>
                        <a:pt x="437" y="274"/>
                      </a:lnTo>
                      <a:lnTo>
                        <a:pt x="437" y="274"/>
                      </a:lnTo>
                      <a:lnTo>
                        <a:pt x="437" y="274"/>
                      </a:lnTo>
                      <a:lnTo>
                        <a:pt x="437" y="274"/>
                      </a:lnTo>
                      <a:lnTo>
                        <a:pt x="437" y="276"/>
                      </a:lnTo>
                      <a:lnTo>
                        <a:pt x="437" y="276"/>
                      </a:lnTo>
                      <a:lnTo>
                        <a:pt x="437" y="278"/>
                      </a:lnTo>
                      <a:lnTo>
                        <a:pt x="437" y="278"/>
                      </a:lnTo>
                      <a:lnTo>
                        <a:pt x="439" y="278"/>
                      </a:lnTo>
                      <a:lnTo>
                        <a:pt x="439" y="276"/>
                      </a:lnTo>
                      <a:lnTo>
                        <a:pt x="439" y="276"/>
                      </a:lnTo>
                      <a:lnTo>
                        <a:pt x="441" y="276"/>
                      </a:lnTo>
                      <a:lnTo>
                        <a:pt x="441" y="278"/>
                      </a:lnTo>
                      <a:lnTo>
                        <a:pt x="441" y="280"/>
                      </a:lnTo>
                      <a:lnTo>
                        <a:pt x="441" y="280"/>
                      </a:lnTo>
                      <a:lnTo>
                        <a:pt x="439" y="280"/>
                      </a:lnTo>
                      <a:lnTo>
                        <a:pt x="439" y="280"/>
                      </a:lnTo>
                      <a:lnTo>
                        <a:pt x="439" y="280"/>
                      </a:lnTo>
                      <a:lnTo>
                        <a:pt x="439" y="280"/>
                      </a:lnTo>
                      <a:lnTo>
                        <a:pt x="437" y="280"/>
                      </a:lnTo>
                      <a:lnTo>
                        <a:pt x="437" y="280"/>
                      </a:lnTo>
                      <a:lnTo>
                        <a:pt x="437" y="281"/>
                      </a:lnTo>
                      <a:lnTo>
                        <a:pt x="437" y="281"/>
                      </a:lnTo>
                      <a:lnTo>
                        <a:pt x="437" y="281"/>
                      </a:lnTo>
                      <a:lnTo>
                        <a:pt x="439" y="281"/>
                      </a:lnTo>
                      <a:lnTo>
                        <a:pt x="437" y="283"/>
                      </a:lnTo>
                      <a:lnTo>
                        <a:pt x="437" y="283"/>
                      </a:lnTo>
                      <a:lnTo>
                        <a:pt x="437" y="283"/>
                      </a:lnTo>
                      <a:lnTo>
                        <a:pt x="437" y="285"/>
                      </a:lnTo>
                      <a:lnTo>
                        <a:pt x="437" y="285"/>
                      </a:lnTo>
                      <a:lnTo>
                        <a:pt x="437" y="285"/>
                      </a:lnTo>
                      <a:lnTo>
                        <a:pt x="437" y="287"/>
                      </a:lnTo>
                      <a:lnTo>
                        <a:pt x="437" y="287"/>
                      </a:lnTo>
                      <a:lnTo>
                        <a:pt x="437" y="287"/>
                      </a:lnTo>
                      <a:lnTo>
                        <a:pt x="437" y="287"/>
                      </a:lnTo>
                      <a:lnTo>
                        <a:pt x="439" y="289"/>
                      </a:lnTo>
                      <a:lnTo>
                        <a:pt x="439" y="289"/>
                      </a:lnTo>
                      <a:lnTo>
                        <a:pt x="439" y="291"/>
                      </a:lnTo>
                      <a:lnTo>
                        <a:pt x="439" y="291"/>
                      </a:lnTo>
                      <a:lnTo>
                        <a:pt x="439" y="291"/>
                      </a:lnTo>
                      <a:lnTo>
                        <a:pt x="439" y="293"/>
                      </a:lnTo>
                      <a:lnTo>
                        <a:pt x="439" y="295"/>
                      </a:lnTo>
                      <a:lnTo>
                        <a:pt x="439" y="295"/>
                      </a:lnTo>
                      <a:lnTo>
                        <a:pt x="437" y="295"/>
                      </a:lnTo>
                      <a:lnTo>
                        <a:pt x="437" y="295"/>
                      </a:lnTo>
                      <a:lnTo>
                        <a:pt x="435" y="298"/>
                      </a:lnTo>
                      <a:lnTo>
                        <a:pt x="435" y="298"/>
                      </a:lnTo>
                      <a:lnTo>
                        <a:pt x="435" y="298"/>
                      </a:lnTo>
                      <a:lnTo>
                        <a:pt x="435" y="300"/>
                      </a:lnTo>
                      <a:lnTo>
                        <a:pt x="435" y="300"/>
                      </a:lnTo>
                      <a:lnTo>
                        <a:pt x="435" y="300"/>
                      </a:lnTo>
                      <a:lnTo>
                        <a:pt x="435" y="300"/>
                      </a:lnTo>
                      <a:lnTo>
                        <a:pt x="437" y="300"/>
                      </a:lnTo>
                      <a:lnTo>
                        <a:pt x="437" y="302"/>
                      </a:lnTo>
                      <a:lnTo>
                        <a:pt x="435" y="304"/>
                      </a:lnTo>
                      <a:lnTo>
                        <a:pt x="437" y="304"/>
                      </a:lnTo>
                      <a:lnTo>
                        <a:pt x="437" y="306"/>
                      </a:lnTo>
                      <a:lnTo>
                        <a:pt x="437" y="306"/>
                      </a:lnTo>
                      <a:lnTo>
                        <a:pt x="437" y="308"/>
                      </a:lnTo>
                      <a:lnTo>
                        <a:pt x="435" y="308"/>
                      </a:lnTo>
                      <a:lnTo>
                        <a:pt x="435" y="308"/>
                      </a:lnTo>
                      <a:lnTo>
                        <a:pt x="435" y="308"/>
                      </a:lnTo>
                      <a:lnTo>
                        <a:pt x="435" y="308"/>
                      </a:lnTo>
                      <a:lnTo>
                        <a:pt x="437" y="310"/>
                      </a:lnTo>
                      <a:lnTo>
                        <a:pt x="437" y="310"/>
                      </a:lnTo>
                      <a:lnTo>
                        <a:pt x="437" y="310"/>
                      </a:lnTo>
                      <a:lnTo>
                        <a:pt x="437" y="310"/>
                      </a:lnTo>
                      <a:lnTo>
                        <a:pt x="437" y="310"/>
                      </a:lnTo>
                      <a:lnTo>
                        <a:pt x="439" y="310"/>
                      </a:lnTo>
                      <a:lnTo>
                        <a:pt x="439" y="311"/>
                      </a:lnTo>
                      <a:lnTo>
                        <a:pt x="439" y="311"/>
                      </a:lnTo>
                      <a:lnTo>
                        <a:pt x="439" y="313"/>
                      </a:lnTo>
                      <a:lnTo>
                        <a:pt x="439" y="311"/>
                      </a:lnTo>
                      <a:lnTo>
                        <a:pt x="439" y="311"/>
                      </a:lnTo>
                      <a:lnTo>
                        <a:pt x="441" y="313"/>
                      </a:lnTo>
                      <a:lnTo>
                        <a:pt x="441" y="313"/>
                      </a:lnTo>
                      <a:lnTo>
                        <a:pt x="441" y="315"/>
                      </a:lnTo>
                      <a:lnTo>
                        <a:pt x="441" y="319"/>
                      </a:lnTo>
                      <a:lnTo>
                        <a:pt x="439" y="319"/>
                      </a:lnTo>
                      <a:lnTo>
                        <a:pt x="434" y="317"/>
                      </a:lnTo>
                      <a:lnTo>
                        <a:pt x="432" y="315"/>
                      </a:lnTo>
                      <a:lnTo>
                        <a:pt x="424" y="317"/>
                      </a:lnTo>
                      <a:lnTo>
                        <a:pt x="422" y="317"/>
                      </a:lnTo>
                      <a:lnTo>
                        <a:pt x="417" y="319"/>
                      </a:lnTo>
                      <a:lnTo>
                        <a:pt x="415" y="319"/>
                      </a:lnTo>
                      <a:lnTo>
                        <a:pt x="407" y="319"/>
                      </a:lnTo>
                      <a:lnTo>
                        <a:pt x="405" y="319"/>
                      </a:lnTo>
                      <a:lnTo>
                        <a:pt x="402" y="317"/>
                      </a:lnTo>
                      <a:lnTo>
                        <a:pt x="402" y="317"/>
                      </a:lnTo>
                      <a:lnTo>
                        <a:pt x="400" y="317"/>
                      </a:lnTo>
                      <a:lnTo>
                        <a:pt x="398" y="319"/>
                      </a:lnTo>
                      <a:lnTo>
                        <a:pt x="396" y="319"/>
                      </a:lnTo>
                      <a:lnTo>
                        <a:pt x="394" y="319"/>
                      </a:lnTo>
                      <a:lnTo>
                        <a:pt x="390" y="317"/>
                      </a:lnTo>
                      <a:lnTo>
                        <a:pt x="388" y="317"/>
                      </a:lnTo>
                      <a:lnTo>
                        <a:pt x="388" y="319"/>
                      </a:lnTo>
                      <a:lnTo>
                        <a:pt x="385" y="321"/>
                      </a:lnTo>
                      <a:lnTo>
                        <a:pt x="383" y="323"/>
                      </a:lnTo>
                      <a:lnTo>
                        <a:pt x="370" y="325"/>
                      </a:lnTo>
                      <a:lnTo>
                        <a:pt x="370" y="325"/>
                      </a:lnTo>
                      <a:lnTo>
                        <a:pt x="368" y="321"/>
                      </a:lnTo>
                      <a:lnTo>
                        <a:pt x="366" y="321"/>
                      </a:lnTo>
                      <a:lnTo>
                        <a:pt x="362" y="319"/>
                      </a:lnTo>
                      <a:lnTo>
                        <a:pt x="360" y="319"/>
                      </a:lnTo>
                      <a:lnTo>
                        <a:pt x="358" y="319"/>
                      </a:lnTo>
                      <a:lnTo>
                        <a:pt x="358" y="319"/>
                      </a:lnTo>
                      <a:lnTo>
                        <a:pt x="355" y="321"/>
                      </a:lnTo>
                      <a:lnTo>
                        <a:pt x="355" y="321"/>
                      </a:lnTo>
                      <a:lnTo>
                        <a:pt x="353" y="321"/>
                      </a:lnTo>
                      <a:lnTo>
                        <a:pt x="353" y="321"/>
                      </a:lnTo>
                      <a:lnTo>
                        <a:pt x="353" y="319"/>
                      </a:lnTo>
                      <a:lnTo>
                        <a:pt x="351" y="317"/>
                      </a:lnTo>
                      <a:lnTo>
                        <a:pt x="349" y="315"/>
                      </a:lnTo>
                      <a:lnTo>
                        <a:pt x="347" y="315"/>
                      </a:lnTo>
                      <a:lnTo>
                        <a:pt x="343" y="315"/>
                      </a:lnTo>
                      <a:lnTo>
                        <a:pt x="342" y="315"/>
                      </a:lnTo>
                      <a:lnTo>
                        <a:pt x="340" y="315"/>
                      </a:lnTo>
                      <a:lnTo>
                        <a:pt x="340" y="315"/>
                      </a:lnTo>
                      <a:lnTo>
                        <a:pt x="340" y="313"/>
                      </a:lnTo>
                      <a:lnTo>
                        <a:pt x="338" y="313"/>
                      </a:lnTo>
                      <a:lnTo>
                        <a:pt x="336" y="313"/>
                      </a:lnTo>
                      <a:lnTo>
                        <a:pt x="336" y="313"/>
                      </a:lnTo>
                      <a:lnTo>
                        <a:pt x="336" y="311"/>
                      </a:lnTo>
                      <a:lnTo>
                        <a:pt x="334" y="310"/>
                      </a:lnTo>
                      <a:lnTo>
                        <a:pt x="330" y="308"/>
                      </a:lnTo>
                      <a:lnTo>
                        <a:pt x="328" y="308"/>
                      </a:lnTo>
                      <a:lnTo>
                        <a:pt x="327" y="311"/>
                      </a:lnTo>
                      <a:lnTo>
                        <a:pt x="327" y="313"/>
                      </a:lnTo>
                      <a:lnTo>
                        <a:pt x="327" y="313"/>
                      </a:lnTo>
                      <a:lnTo>
                        <a:pt x="325" y="313"/>
                      </a:lnTo>
                      <a:lnTo>
                        <a:pt x="323" y="313"/>
                      </a:lnTo>
                      <a:lnTo>
                        <a:pt x="321" y="313"/>
                      </a:lnTo>
                      <a:lnTo>
                        <a:pt x="319" y="313"/>
                      </a:lnTo>
                      <a:lnTo>
                        <a:pt x="319" y="311"/>
                      </a:lnTo>
                      <a:lnTo>
                        <a:pt x="319" y="310"/>
                      </a:lnTo>
                      <a:lnTo>
                        <a:pt x="319" y="310"/>
                      </a:lnTo>
                      <a:lnTo>
                        <a:pt x="321" y="306"/>
                      </a:lnTo>
                      <a:lnTo>
                        <a:pt x="321" y="306"/>
                      </a:lnTo>
                      <a:lnTo>
                        <a:pt x="321" y="304"/>
                      </a:lnTo>
                      <a:lnTo>
                        <a:pt x="321" y="302"/>
                      </a:lnTo>
                      <a:lnTo>
                        <a:pt x="319" y="300"/>
                      </a:lnTo>
                      <a:lnTo>
                        <a:pt x="317" y="300"/>
                      </a:lnTo>
                      <a:lnTo>
                        <a:pt x="315" y="302"/>
                      </a:lnTo>
                      <a:lnTo>
                        <a:pt x="313" y="300"/>
                      </a:lnTo>
                      <a:lnTo>
                        <a:pt x="313" y="302"/>
                      </a:lnTo>
                      <a:lnTo>
                        <a:pt x="313" y="300"/>
                      </a:lnTo>
                      <a:lnTo>
                        <a:pt x="311" y="300"/>
                      </a:lnTo>
                      <a:lnTo>
                        <a:pt x="311" y="300"/>
                      </a:lnTo>
                      <a:lnTo>
                        <a:pt x="310" y="302"/>
                      </a:lnTo>
                      <a:lnTo>
                        <a:pt x="310" y="302"/>
                      </a:lnTo>
                      <a:lnTo>
                        <a:pt x="310" y="300"/>
                      </a:lnTo>
                      <a:lnTo>
                        <a:pt x="310" y="300"/>
                      </a:lnTo>
                      <a:lnTo>
                        <a:pt x="308" y="300"/>
                      </a:lnTo>
                      <a:lnTo>
                        <a:pt x="308" y="300"/>
                      </a:lnTo>
                      <a:lnTo>
                        <a:pt x="306" y="300"/>
                      </a:lnTo>
                      <a:lnTo>
                        <a:pt x="306" y="300"/>
                      </a:lnTo>
                      <a:lnTo>
                        <a:pt x="304" y="300"/>
                      </a:lnTo>
                      <a:lnTo>
                        <a:pt x="304" y="300"/>
                      </a:lnTo>
                      <a:lnTo>
                        <a:pt x="304" y="300"/>
                      </a:lnTo>
                      <a:lnTo>
                        <a:pt x="302" y="300"/>
                      </a:lnTo>
                      <a:lnTo>
                        <a:pt x="300" y="300"/>
                      </a:lnTo>
                      <a:lnTo>
                        <a:pt x="300" y="300"/>
                      </a:lnTo>
                      <a:lnTo>
                        <a:pt x="300" y="300"/>
                      </a:lnTo>
                      <a:lnTo>
                        <a:pt x="300" y="300"/>
                      </a:lnTo>
                      <a:lnTo>
                        <a:pt x="300" y="300"/>
                      </a:lnTo>
                      <a:lnTo>
                        <a:pt x="298" y="300"/>
                      </a:lnTo>
                      <a:lnTo>
                        <a:pt x="296" y="298"/>
                      </a:lnTo>
                      <a:lnTo>
                        <a:pt x="272" y="298"/>
                      </a:lnTo>
                      <a:lnTo>
                        <a:pt x="221" y="298"/>
                      </a:lnTo>
                      <a:lnTo>
                        <a:pt x="197" y="298"/>
                      </a:lnTo>
                      <a:lnTo>
                        <a:pt x="167" y="298"/>
                      </a:lnTo>
                      <a:lnTo>
                        <a:pt x="165" y="298"/>
                      </a:lnTo>
                      <a:lnTo>
                        <a:pt x="163" y="298"/>
                      </a:lnTo>
                      <a:lnTo>
                        <a:pt x="159" y="302"/>
                      </a:lnTo>
                      <a:lnTo>
                        <a:pt x="154" y="304"/>
                      </a:lnTo>
                      <a:lnTo>
                        <a:pt x="150" y="308"/>
                      </a:lnTo>
                      <a:lnTo>
                        <a:pt x="133" y="315"/>
                      </a:lnTo>
                      <a:lnTo>
                        <a:pt x="129" y="315"/>
                      </a:lnTo>
                      <a:lnTo>
                        <a:pt x="116" y="315"/>
                      </a:lnTo>
                      <a:lnTo>
                        <a:pt x="111" y="315"/>
                      </a:lnTo>
                      <a:lnTo>
                        <a:pt x="111" y="315"/>
                      </a:lnTo>
                      <a:lnTo>
                        <a:pt x="105" y="313"/>
                      </a:lnTo>
                      <a:lnTo>
                        <a:pt x="103" y="313"/>
                      </a:lnTo>
                      <a:lnTo>
                        <a:pt x="97" y="315"/>
                      </a:lnTo>
                      <a:lnTo>
                        <a:pt x="97" y="315"/>
                      </a:lnTo>
                      <a:lnTo>
                        <a:pt x="96" y="315"/>
                      </a:lnTo>
                      <a:lnTo>
                        <a:pt x="94" y="315"/>
                      </a:lnTo>
                      <a:lnTo>
                        <a:pt x="94" y="315"/>
                      </a:lnTo>
                      <a:lnTo>
                        <a:pt x="88" y="317"/>
                      </a:lnTo>
                      <a:lnTo>
                        <a:pt x="82" y="321"/>
                      </a:lnTo>
                      <a:lnTo>
                        <a:pt x="81" y="321"/>
                      </a:lnTo>
                      <a:lnTo>
                        <a:pt x="77" y="321"/>
                      </a:lnTo>
                      <a:lnTo>
                        <a:pt x="73" y="323"/>
                      </a:lnTo>
                      <a:lnTo>
                        <a:pt x="71" y="323"/>
                      </a:lnTo>
                      <a:lnTo>
                        <a:pt x="62" y="321"/>
                      </a:lnTo>
                      <a:lnTo>
                        <a:pt x="58" y="323"/>
                      </a:lnTo>
                      <a:lnTo>
                        <a:pt x="58" y="323"/>
                      </a:lnTo>
                      <a:lnTo>
                        <a:pt x="56" y="323"/>
                      </a:lnTo>
                      <a:lnTo>
                        <a:pt x="56" y="321"/>
                      </a:lnTo>
                      <a:lnTo>
                        <a:pt x="56" y="319"/>
                      </a:lnTo>
                      <a:lnTo>
                        <a:pt x="56" y="319"/>
                      </a:lnTo>
                      <a:lnTo>
                        <a:pt x="54" y="319"/>
                      </a:lnTo>
                      <a:lnTo>
                        <a:pt x="52" y="317"/>
                      </a:lnTo>
                      <a:lnTo>
                        <a:pt x="52" y="315"/>
                      </a:lnTo>
                      <a:lnTo>
                        <a:pt x="52" y="315"/>
                      </a:lnTo>
                      <a:lnTo>
                        <a:pt x="52" y="311"/>
                      </a:lnTo>
                      <a:lnTo>
                        <a:pt x="52" y="311"/>
                      </a:lnTo>
                      <a:lnTo>
                        <a:pt x="52" y="310"/>
                      </a:lnTo>
                      <a:lnTo>
                        <a:pt x="54" y="310"/>
                      </a:lnTo>
                      <a:lnTo>
                        <a:pt x="56" y="308"/>
                      </a:lnTo>
                      <a:lnTo>
                        <a:pt x="60" y="308"/>
                      </a:lnTo>
                      <a:lnTo>
                        <a:pt x="64" y="306"/>
                      </a:lnTo>
                      <a:lnTo>
                        <a:pt x="64" y="306"/>
                      </a:lnTo>
                      <a:lnTo>
                        <a:pt x="64" y="304"/>
                      </a:lnTo>
                      <a:lnTo>
                        <a:pt x="64" y="304"/>
                      </a:lnTo>
                      <a:lnTo>
                        <a:pt x="65" y="304"/>
                      </a:lnTo>
                      <a:lnTo>
                        <a:pt x="67" y="302"/>
                      </a:lnTo>
                      <a:lnTo>
                        <a:pt x="69" y="302"/>
                      </a:lnTo>
                      <a:lnTo>
                        <a:pt x="69" y="306"/>
                      </a:lnTo>
                      <a:lnTo>
                        <a:pt x="71" y="306"/>
                      </a:lnTo>
                      <a:lnTo>
                        <a:pt x="71" y="306"/>
                      </a:lnTo>
                      <a:lnTo>
                        <a:pt x="71" y="304"/>
                      </a:lnTo>
                      <a:lnTo>
                        <a:pt x="73" y="304"/>
                      </a:lnTo>
                      <a:lnTo>
                        <a:pt x="75" y="304"/>
                      </a:lnTo>
                      <a:lnTo>
                        <a:pt x="77" y="306"/>
                      </a:lnTo>
                      <a:lnTo>
                        <a:pt x="79" y="306"/>
                      </a:lnTo>
                      <a:lnTo>
                        <a:pt x="82" y="308"/>
                      </a:lnTo>
                      <a:lnTo>
                        <a:pt x="82" y="308"/>
                      </a:lnTo>
                      <a:lnTo>
                        <a:pt x="84" y="308"/>
                      </a:lnTo>
                      <a:lnTo>
                        <a:pt x="86" y="304"/>
                      </a:lnTo>
                      <a:lnTo>
                        <a:pt x="88" y="304"/>
                      </a:lnTo>
                      <a:lnTo>
                        <a:pt x="88" y="304"/>
                      </a:lnTo>
                      <a:lnTo>
                        <a:pt x="90" y="304"/>
                      </a:lnTo>
                      <a:lnTo>
                        <a:pt x="92" y="304"/>
                      </a:lnTo>
                      <a:lnTo>
                        <a:pt x="94" y="304"/>
                      </a:lnTo>
                      <a:lnTo>
                        <a:pt x="94" y="304"/>
                      </a:lnTo>
                      <a:lnTo>
                        <a:pt x="96" y="304"/>
                      </a:lnTo>
                      <a:lnTo>
                        <a:pt x="96" y="306"/>
                      </a:lnTo>
                      <a:lnTo>
                        <a:pt x="101" y="304"/>
                      </a:lnTo>
                      <a:lnTo>
                        <a:pt x="103" y="302"/>
                      </a:lnTo>
                      <a:lnTo>
                        <a:pt x="105" y="302"/>
                      </a:lnTo>
                      <a:lnTo>
                        <a:pt x="105" y="302"/>
                      </a:lnTo>
                      <a:lnTo>
                        <a:pt x="107" y="302"/>
                      </a:lnTo>
                      <a:lnTo>
                        <a:pt x="107" y="302"/>
                      </a:lnTo>
                      <a:lnTo>
                        <a:pt x="109" y="302"/>
                      </a:lnTo>
                      <a:lnTo>
                        <a:pt x="111" y="302"/>
                      </a:lnTo>
                      <a:lnTo>
                        <a:pt x="112" y="304"/>
                      </a:lnTo>
                      <a:lnTo>
                        <a:pt x="114" y="306"/>
                      </a:lnTo>
                      <a:lnTo>
                        <a:pt x="114" y="306"/>
                      </a:lnTo>
                      <a:lnTo>
                        <a:pt x="120" y="306"/>
                      </a:lnTo>
                      <a:lnTo>
                        <a:pt x="120" y="306"/>
                      </a:lnTo>
                      <a:lnTo>
                        <a:pt x="120" y="308"/>
                      </a:lnTo>
                      <a:lnTo>
                        <a:pt x="122" y="308"/>
                      </a:lnTo>
                      <a:lnTo>
                        <a:pt x="124" y="306"/>
                      </a:lnTo>
                      <a:lnTo>
                        <a:pt x="124" y="306"/>
                      </a:lnTo>
                      <a:lnTo>
                        <a:pt x="126" y="304"/>
                      </a:lnTo>
                      <a:lnTo>
                        <a:pt x="126" y="304"/>
                      </a:lnTo>
                      <a:lnTo>
                        <a:pt x="127" y="306"/>
                      </a:lnTo>
                      <a:lnTo>
                        <a:pt x="127" y="304"/>
                      </a:lnTo>
                      <a:lnTo>
                        <a:pt x="127" y="304"/>
                      </a:lnTo>
                      <a:lnTo>
                        <a:pt x="129" y="304"/>
                      </a:lnTo>
                      <a:lnTo>
                        <a:pt x="129" y="306"/>
                      </a:lnTo>
                      <a:lnTo>
                        <a:pt x="131" y="306"/>
                      </a:lnTo>
                      <a:lnTo>
                        <a:pt x="131" y="304"/>
                      </a:lnTo>
                      <a:lnTo>
                        <a:pt x="131" y="306"/>
                      </a:lnTo>
                      <a:lnTo>
                        <a:pt x="131" y="306"/>
                      </a:lnTo>
                      <a:lnTo>
                        <a:pt x="131" y="308"/>
                      </a:lnTo>
                      <a:lnTo>
                        <a:pt x="133" y="308"/>
                      </a:lnTo>
                      <a:lnTo>
                        <a:pt x="133" y="308"/>
                      </a:lnTo>
                      <a:lnTo>
                        <a:pt x="133" y="308"/>
                      </a:lnTo>
                      <a:lnTo>
                        <a:pt x="135" y="308"/>
                      </a:lnTo>
                      <a:lnTo>
                        <a:pt x="135" y="308"/>
                      </a:lnTo>
                      <a:lnTo>
                        <a:pt x="135" y="308"/>
                      </a:lnTo>
                      <a:lnTo>
                        <a:pt x="139" y="308"/>
                      </a:lnTo>
                      <a:lnTo>
                        <a:pt x="141" y="306"/>
                      </a:lnTo>
                      <a:lnTo>
                        <a:pt x="142" y="302"/>
                      </a:lnTo>
                      <a:lnTo>
                        <a:pt x="142" y="302"/>
                      </a:lnTo>
                      <a:lnTo>
                        <a:pt x="144" y="302"/>
                      </a:lnTo>
                      <a:lnTo>
                        <a:pt x="144" y="300"/>
                      </a:lnTo>
                      <a:lnTo>
                        <a:pt x="144" y="300"/>
                      </a:lnTo>
                      <a:lnTo>
                        <a:pt x="144" y="300"/>
                      </a:lnTo>
                      <a:lnTo>
                        <a:pt x="144" y="298"/>
                      </a:lnTo>
                      <a:lnTo>
                        <a:pt x="142" y="298"/>
                      </a:lnTo>
                      <a:lnTo>
                        <a:pt x="144" y="298"/>
                      </a:lnTo>
                      <a:lnTo>
                        <a:pt x="142" y="296"/>
                      </a:lnTo>
                      <a:lnTo>
                        <a:pt x="142" y="295"/>
                      </a:lnTo>
                      <a:lnTo>
                        <a:pt x="142" y="293"/>
                      </a:lnTo>
                      <a:lnTo>
                        <a:pt x="142" y="291"/>
                      </a:lnTo>
                      <a:lnTo>
                        <a:pt x="144" y="289"/>
                      </a:lnTo>
                      <a:lnTo>
                        <a:pt x="144" y="289"/>
                      </a:lnTo>
                      <a:lnTo>
                        <a:pt x="146" y="291"/>
                      </a:lnTo>
                      <a:lnTo>
                        <a:pt x="148" y="289"/>
                      </a:lnTo>
                      <a:lnTo>
                        <a:pt x="148" y="289"/>
                      </a:lnTo>
                      <a:lnTo>
                        <a:pt x="150" y="287"/>
                      </a:lnTo>
                      <a:lnTo>
                        <a:pt x="150" y="289"/>
                      </a:lnTo>
                      <a:lnTo>
                        <a:pt x="152" y="289"/>
                      </a:lnTo>
                      <a:lnTo>
                        <a:pt x="152" y="289"/>
                      </a:lnTo>
                      <a:lnTo>
                        <a:pt x="154" y="287"/>
                      </a:lnTo>
                      <a:lnTo>
                        <a:pt x="152" y="287"/>
                      </a:lnTo>
                      <a:lnTo>
                        <a:pt x="152" y="287"/>
                      </a:lnTo>
                      <a:lnTo>
                        <a:pt x="150" y="287"/>
                      </a:lnTo>
                      <a:lnTo>
                        <a:pt x="148" y="287"/>
                      </a:lnTo>
                      <a:lnTo>
                        <a:pt x="148" y="287"/>
                      </a:lnTo>
                      <a:lnTo>
                        <a:pt x="146" y="289"/>
                      </a:lnTo>
                      <a:lnTo>
                        <a:pt x="144" y="289"/>
                      </a:lnTo>
                      <a:lnTo>
                        <a:pt x="144" y="289"/>
                      </a:lnTo>
                      <a:lnTo>
                        <a:pt x="142" y="289"/>
                      </a:lnTo>
                      <a:lnTo>
                        <a:pt x="142" y="289"/>
                      </a:lnTo>
                      <a:lnTo>
                        <a:pt x="141" y="291"/>
                      </a:lnTo>
                      <a:lnTo>
                        <a:pt x="141" y="295"/>
                      </a:lnTo>
                      <a:lnTo>
                        <a:pt x="142" y="298"/>
                      </a:lnTo>
                      <a:lnTo>
                        <a:pt x="142" y="300"/>
                      </a:lnTo>
                      <a:lnTo>
                        <a:pt x="142" y="300"/>
                      </a:lnTo>
                      <a:lnTo>
                        <a:pt x="141" y="302"/>
                      </a:lnTo>
                      <a:lnTo>
                        <a:pt x="139" y="302"/>
                      </a:lnTo>
                      <a:lnTo>
                        <a:pt x="137" y="306"/>
                      </a:lnTo>
                      <a:lnTo>
                        <a:pt x="135" y="308"/>
                      </a:lnTo>
                      <a:lnTo>
                        <a:pt x="135" y="308"/>
                      </a:lnTo>
                      <a:lnTo>
                        <a:pt x="133" y="306"/>
                      </a:lnTo>
                      <a:lnTo>
                        <a:pt x="133" y="304"/>
                      </a:lnTo>
                      <a:lnTo>
                        <a:pt x="131" y="302"/>
                      </a:lnTo>
                      <a:lnTo>
                        <a:pt x="126" y="302"/>
                      </a:lnTo>
                      <a:lnTo>
                        <a:pt x="122" y="304"/>
                      </a:lnTo>
                      <a:lnTo>
                        <a:pt x="122" y="304"/>
                      </a:lnTo>
                      <a:lnTo>
                        <a:pt x="122" y="304"/>
                      </a:lnTo>
                      <a:lnTo>
                        <a:pt x="120" y="304"/>
                      </a:lnTo>
                      <a:lnTo>
                        <a:pt x="120" y="302"/>
                      </a:lnTo>
                      <a:lnTo>
                        <a:pt x="120" y="302"/>
                      </a:lnTo>
                      <a:lnTo>
                        <a:pt x="118" y="302"/>
                      </a:lnTo>
                      <a:lnTo>
                        <a:pt x="118" y="304"/>
                      </a:lnTo>
                      <a:lnTo>
                        <a:pt x="116" y="304"/>
                      </a:lnTo>
                      <a:lnTo>
                        <a:pt x="116" y="304"/>
                      </a:lnTo>
                      <a:lnTo>
                        <a:pt x="114" y="302"/>
                      </a:lnTo>
                      <a:lnTo>
                        <a:pt x="112" y="302"/>
                      </a:lnTo>
                      <a:lnTo>
                        <a:pt x="112" y="300"/>
                      </a:lnTo>
                      <a:lnTo>
                        <a:pt x="112" y="300"/>
                      </a:lnTo>
                      <a:lnTo>
                        <a:pt x="112" y="300"/>
                      </a:lnTo>
                      <a:lnTo>
                        <a:pt x="112" y="300"/>
                      </a:lnTo>
                      <a:lnTo>
                        <a:pt x="111" y="300"/>
                      </a:lnTo>
                      <a:lnTo>
                        <a:pt x="109" y="296"/>
                      </a:lnTo>
                      <a:lnTo>
                        <a:pt x="109" y="296"/>
                      </a:lnTo>
                      <a:lnTo>
                        <a:pt x="109" y="296"/>
                      </a:lnTo>
                      <a:lnTo>
                        <a:pt x="109" y="296"/>
                      </a:lnTo>
                      <a:lnTo>
                        <a:pt x="109" y="295"/>
                      </a:lnTo>
                      <a:lnTo>
                        <a:pt x="109" y="295"/>
                      </a:lnTo>
                      <a:lnTo>
                        <a:pt x="107" y="295"/>
                      </a:lnTo>
                      <a:lnTo>
                        <a:pt x="107" y="295"/>
                      </a:lnTo>
                      <a:lnTo>
                        <a:pt x="107" y="296"/>
                      </a:lnTo>
                      <a:lnTo>
                        <a:pt x="107" y="296"/>
                      </a:lnTo>
                      <a:lnTo>
                        <a:pt x="105" y="300"/>
                      </a:lnTo>
                      <a:lnTo>
                        <a:pt x="103" y="300"/>
                      </a:lnTo>
                      <a:lnTo>
                        <a:pt x="101" y="302"/>
                      </a:lnTo>
                      <a:lnTo>
                        <a:pt x="99" y="302"/>
                      </a:lnTo>
                      <a:lnTo>
                        <a:pt x="97" y="302"/>
                      </a:lnTo>
                      <a:lnTo>
                        <a:pt x="96" y="302"/>
                      </a:lnTo>
                      <a:lnTo>
                        <a:pt x="94" y="302"/>
                      </a:lnTo>
                      <a:lnTo>
                        <a:pt x="92" y="302"/>
                      </a:lnTo>
                      <a:lnTo>
                        <a:pt x="92" y="302"/>
                      </a:lnTo>
                      <a:lnTo>
                        <a:pt x="90" y="304"/>
                      </a:lnTo>
                      <a:lnTo>
                        <a:pt x="90" y="304"/>
                      </a:lnTo>
                      <a:lnTo>
                        <a:pt x="86" y="302"/>
                      </a:lnTo>
                      <a:lnTo>
                        <a:pt x="86" y="302"/>
                      </a:lnTo>
                      <a:lnTo>
                        <a:pt x="84" y="304"/>
                      </a:lnTo>
                      <a:lnTo>
                        <a:pt x="84" y="304"/>
                      </a:lnTo>
                      <a:lnTo>
                        <a:pt x="84" y="304"/>
                      </a:lnTo>
                      <a:lnTo>
                        <a:pt x="84" y="306"/>
                      </a:lnTo>
                      <a:lnTo>
                        <a:pt x="84" y="306"/>
                      </a:lnTo>
                      <a:lnTo>
                        <a:pt x="82" y="306"/>
                      </a:lnTo>
                      <a:lnTo>
                        <a:pt x="81" y="306"/>
                      </a:lnTo>
                      <a:lnTo>
                        <a:pt x="77" y="304"/>
                      </a:lnTo>
                      <a:lnTo>
                        <a:pt x="77" y="302"/>
                      </a:lnTo>
                      <a:lnTo>
                        <a:pt x="75" y="302"/>
                      </a:lnTo>
                      <a:lnTo>
                        <a:pt x="75" y="302"/>
                      </a:lnTo>
                      <a:lnTo>
                        <a:pt x="75" y="302"/>
                      </a:lnTo>
                      <a:lnTo>
                        <a:pt x="75" y="302"/>
                      </a:lnTo>
                      <a:lnTo>
                        <a:pt x="73" y="300"/>
                      </a:lnTo>
                      <a:lnTo>
                        <a:pt x="75" y="300"/>
                      </a:lnTo>
                      <a:lnTo>
                        <a:pt x="75" y="300"/>
                      </a:lnTo>
                      <a:lnTo>
                        <a:pt x="75" y="298"/>
                      </a:lnTo>
                      <a:lnTo>
                        <a:pt x="75" y="298"/>
                      </a:lnTo>
                      <a:lnTo>
                        <a:pt x="75" y="298"/>
                      </a:lnTo>
                      <a:lnTo>
                        <a:pt x="75" y="298"/>
                      </a:lnTo>
                      <a:lnTo>
                        <a:pt x="75" y="298"/>
                      </a:lnTo>
                      <a:lnTo>
                        <a:pt x="73" y="296"/>
                      </a:lnTo>
                      <a:lnTo>
                        <a:pt x="73" y="296"/>
                      </a:lnTo>
                      <a:lnTo>
                        <a:pt x="73" y="302"/>
                      </a:lnTo>
                      <a:lnTo>
                        <a:pt x="73" y="302"/>
                      </a:lnTo>
                      <a:lnTo>
                        <a:pt x="71" y="300"/>
                      </a:lnTo>
                      <a:lnTo>
                        <a:pt x="69" y="298"/>
                      </a:lnTo>
                      <a:lnTo>
                        <a:pt x="69" y="296"/>
                      </a:lnTo>
                      <a:lnTo>
                        <a:pt x="67" y="298"/>
                      </a:lnTo>
                      <a:lnTo>
                        <a:pt x="67" y="298"/>
                      </a:lnTo>
                      <a:lnTo>
                        <a:pt x="67" y="298"/>
                      </a:lnTo>
                      <a:lnTo>
                        <a:pt x="65" y="298"/>
                      </a:lnTo>
                      <a:lnTo>
                        <a:pt x="64" y="298"/>
                      </a:lnTo>
                      <a:lnTo>
                        <a:pt x="64" y="298"/>
                      </a:lnTo>
                      <a:lnTo>
                        <a:pt x="64" y="298"/>
                      </a:lnTo>
                      <a:lnTo>
                        <a:pt x="64" y="296"/>
                      </a:lnTo>
                      <a:lnTo>
                        <a:pt x="65" y="295"/>
                      </a:lnTo>
                      <a:lnTo>
                        <a:pt x="65" y="293"/>
                      </a:lnTo>
                      <a:lnTo>
                        <a:pt x="67" y="293"/>
                      </a:lnTo>
                      <a:lnTo>
                        <a:pt x="67" y="289"/>
                      </a:lnTo>
                      <a:lnTo>
                        <a:pt x="65" y="291"/>
                      </a:lnTo>
                      <a:lnTo>
                        <a:pt x="65" y="291"/>
                      </a:lnTo>
                      <a:lnTo>
                        <a:pt x="65" y="293"/>
                      </a:lnTo>
                      <a:lnTo>
                        <a:pt x="65" y="293"/>
                      </a:lnTo>
                      <a:lnTo>
                        <a:pt x="65" y="293"/>
                      </a:lnTo>
                      <a:lnTo>
                        <a:pt x="64" y="295"/>
                      </a:lnTo>
                      <a:lnTo>
                        <a:pt x="64" y="295"/>
                      </a:lnTo>
                      <a:lnTo>
                        <a:pt x="64" y="296"/>
                      </a:lnTo>
                      <a:lnTo>
                        <a:pt x="64" y="298"/>
                      </a:lnTo>
                      <a:lnTo>
                        <a:pt x="64" y="300"/>
                      </a:lnTo>
                      <a:lnTo>
                        <a:pt x="64" y="302"/>
                      </a:lnTo>
                      <a:lnTo>
                        <a:pt x="60" y="302"/>
                      </a:lnTo>
                      <a:lnTo>
                        <a:pt x="58" y="306"/>
                      </a:lnTo>
                      <a:lnTo>
                        <a:pt x="54" y="306"/>
                      </a:lnTo>
                      <a:lnTo>
                        <a:pt x="54" y="306"/>
                      </a:lnTo>
                      <a:lnTo>
                        <a:pt x="54" y="302"/>
                      </a:lnTo>
                      <a:lnTo>
                        <a:pt x="52" y="300"/>
                      </a:lnTo>
                      <a:lnTo>
                        <a:pt x="54" y="298"/>
                      </a:lnTo>
                      <a:lnTo>
                        <a:pt x="54" y="295"/>
                      </a:lnTo>
                      <a:lnTo>
                        <a:pt x="56" y="295"/>
                      </a:lnTo>
                      <a:lnTo>
                        <a:pt x="60" y="295"/>
                      </a:lnTo>
                      <a:lnTo>
                        <a:pt x="60" y="295"/>
                      </a:lnTo>
                      <a:lnTo>
                        <a:pt x="58" y="293"/>
                      </a:lnTo>
                      <a:lnTo>
                        <a:pt x="56" y="293"/>
                      </a:lnTo>
                      <a:lnTo>
                        <a:pt x="56" y="293"/>
                      </a:lnTo>
                      <a:lnTo>
                        <a:pt x="54" y="295"/>
                      </a:lnTo>
                      <a:lnTo>
                        <a:pt x="52" y="295"/>
                      </a:lnTo>
                      <a:lnTo>
                        <a:pt x="52" y="295"/>
                      </a:lnTo>
                      <a:lnTo>
                        <a:pt x="52" y="295"/>
                      </a:lnTo>
                      <a:lnTo>
                        <a:pt x="52" y="295"/>
                      </a:lnTo>
                      <a:lnTo>
                        <a:pt x="52" y="293"/>
                      </a:lnTo>
                      <a:lnTo>
                        <a:pt x="52" y="293"/>
                      </a:lnTo>
                      <a:lnTo>
                        <a:pt x="54" y="291"/>
                      </a:lnTo>
                      <a:lnTo>
                        <a:pt x="54" y="289"/>
                      </a:lnTo>
                      <a:lnTo>
                        <a:pt x="54" y="289"/>
                      </a:lnTo>
                      <a:lnTo>
                        <a:pt x="52" y="289"/>
                      </a:lnTo>
                      <a:lnTo>
                        <a:pt x="52" y="289"/>
                      </a:lnTo>
                      <a:lnTo>
                        <a:pt x="52" y="289"/>
                      </a:lnTo>
                      <a:lnTo>
                        <a:pt x="52" y="289"/>
                      </a:lnTo>
                      <a:lnTo>
                        <a:pt x="52" y="287"/>
                      </a:lnTo>
                      <a:lnTo>
                        <a:pt x="52" y="287"/>
                      </a:lnTo>
                      <a:lnTo>
                        <a:pt x="54" y="281"/>
                      </a:lnTo>
                      <a:lnTo>
                        <a:pt x="54" y="281"/>
                      </a:lnTo>
                      <a:lnTo>
                        <a:pt x="54" y="281"/>
                      </a:lnTo>
                      <a:lnTo>
                        <a:pt x="54" y="280"/>
                      </a:lnTo>
                      <a:lnTo>
                        <a:pt x="54" y="278"/>
                      </a:lnTo>
                      <a:lnTo>
                        <a:pt x="54" y="276"/>
                      </a:lnTo>
                      <a:lnTo>
                        <a:pt x="56" y="274"/>
                      </a:lnTo>
                      <a:lnTo>
                        <a:pt x="56" y="270"/>
                      </a:lnTo>
                      <a:lnTo>
                        <a:pt x="56" y="270"/>
                      </a:lnTo>
                      <a:lnTo>
                        <a:pt x="56" y="268"/>
                      </a:lnTo>
                      <a:lnTo>
                        <a:pt x="56" y="266"/>
                      </a:lnTo>
                      <a:lnTo>
                        <a:pt x="56" y="266"/>
                      </a:lnTo>
                      <a:lnTo>
                        <a:pt x="58" y="265"/>
                      </a:lnTo>
                      <a:lnTo>
                        <a:pt x="58" y="265"/>
                      </a:lnTo>
                      <a:lnTo>
                        <a:pt x="58" y="263"/>
                      </a:lnTo>
                      <a:lnTo>
                        <a:pt x="62" y="263"/>
                      </a:lnTo>
                      <a:lnTo>
                        <a:pt x="64" y="263"/>
                      </a:lnTo>
                      <a:lnTo>
                        <a:pt x="77" y="263"/>
                      </a:lnTo>
                      <a:lnTo>
                        <a:pt x="86" y="263"/>
                      </a:lnTo>
                      <a:lnTo>
                        <a:pt x="103" y="263"/>
                      </a:lnTo>
                      <a:lnTo>
                        <a:pt x="122" y="263"/>
                      </a:lnTo>
                      <a:lnTo>
                        <a:pt x="122" y="263"/>
                      </a:lnTo>
                      <a:lnTo>
                        <a:pt x="122" y="257"/>
                      </a:lnTo>
                      <a:lnTo>
                        <a:pt x="122" y="251"/>
                      </a:lnTo>
                      <a:lnTo>
                        <a:pt x="122" y="249"/>
                      </a:lnTo>
                      <a:lnTo>
                        <a:pt x="124" y="249"/>
                      </a:lnTo>
                      <a:lnTo>
                        <a:pt x="127" y="249"/>
                      </a:lnTo>
                      <a:lnTo>
                        <a:pt x="131" y="248"/>
                      </a:lnTo>
                      <a:lnTo>
                        <a:pt x="133" y="248"/>
                      </a:lnTo>
                      <a:lnTo>
                        <a:pt x="137" y="248"/>
                      </a:lnTo>
                      <a:lnTo>
                        <a:pt x="139" y="248"/>
                      </a:lnTo>
                      <a:lnTo>
                        <a:pt x="141" y="248"/>
                      </a:lnTo>
                      <a:lnTo>
                        <a:pt x="144" y="246"/>
                      </a:lnTo>
                      <a:lnTo>
                        <a:pt x="146" y="246"/>
                      </a:lnTo>
                      <a:lnTo>
                        <a:pt x="154" y="248"/>
                      </a:lnTo>
                      <a:lnTo>
                        <a:pt x="156" y="248"/>
                      </a:lnTo>
                      <a:lnTo>
                        <a:pt x="159" y="248"/>
                      </a:lnTo>
                      <a:lnTo>
                        <a:pt x="161" y="246"/>
                      </a:lnTo>
                      <a:lnTo>
                        <a:pt x="163" y="244"/>
                      </a:lnTo>
                      <a:lnTo>
                        <a:pt x="165" y="244"/>
                      </a:lnTo>
                      <a:lnTo>
                        <a:pt x="165" y="240"/>
                      </a:lnTo>
                      <a:lnTo>
                        <a:pt x="165" y="236"/>
                      </a:lnTo>
                      <a:lnTo>
                        <a:pt x="167" y="234"/>
                      </a:lnTo>
                      <a:lnTo>
                        <a:pt x="169" y="231"/>
                      </a:lnTo>
                      <a:lnTo>
                        <a:pt x="171" y="231"/>
                      </a:lnTo>
                      <a:lnTo>
                        <a:pt x="173" y="233"/>
                      </a:lnTo>
                      <a:lnTo>
                        <a:pt x="176" y="234"/>
                      </a:lnTo>
                      <a:lnTo>
                        <a:pt x="180" y="238"/>
                      </a:lnTo>
                      <a:lnTo>
                        <a:pt x="186" y="240"/>
                      </a:lnTo>
                      <a:lnTo>
                        <a:pt x="188" y="240"/>
                      </a:lnTo>
                      <a:lnTo>
                        <a:pt x="189" y="240"/>
                      </a:lnTo>
                      <a:lnTo>
                        <a:pt x="191" y="242"/>
                      </a:lnTo>
                      <a:lnTo>
                        <a:pt x="193" y="242"/>
                      </a:lnTo>
                      <a:lnTo>
                        <a:pt x="195" y="244"/>
                      </a:lnTo>
                      <a:lnTo>
                        <a:pt x="197" y="244"/>
                      </a:lnTo>
                      <a:lnTo>
                        <a:pt x="197" y="244"/>
                      </a:lnTo>
                      <a:lnTo>
                        <a:pt x="199" y="246"/>
                      </a:lnTo>
                      <a:lnTo>
                        <a:pt x="201" y="248"/>
                      </a:lnTo>
                      <a:lnTo>
                        <a:pt x="203" y="249"/>
                      </a:lnTo>
                      <a:lnTo>
                        <a:pt x="206" y="249"/>
                      </a:lnTo>
                      <a:lnTo>
                        <a:pt x="208" y="249"/>
                      </a:lnTo>
                      <a:lnTo>
                        <a:pt x="210" y="248"/>
                      </a:lnTo>
                      <a:lnTo>
                        <a:pt x="212" y="248"/>
                      </a:lnTo>
                      <a:lnTo>
                        <a:pt x="214" y="251"/>
                      </a:lnTo>
                      <a:lnTo>
                        <a:pt x="216" y="251"/>
                      </a:lnTo>
                      <a:lnTo>
                        <a:pt x="218" y="251"/>
                      </a:lnTo>
                      <a:lnTo>
                        <a:pt x="219" y="253"/>
                      </a:lnTo>
                      <a:lnTo>
                        <a:pt x="219" y="253"/>
                      </a:lnTo>
                      <a:lnTo>
                        <a:pt x="219" y="253"/>
                      </a:lnTo>
                      <a:lnTo>
                        <a:pt x="221" y="255"/>
                      </a:lnTo>
                      <a:lnTo>
                        <a:pt x="221" y="255"/>
                      </a:lnTo>
                      <a:lnTo>
                        <a:pt x="225" y="257"/>
                      </a:lnTo>
                      <a:lnTo>
                        <a:pt x="227" y="257"/>
                      </a:lnTo>
                      <a:lnTo>
                        <a:pt x="229" y="257"/>
                      </a:lnTo>
                      <a:lnTo>
                        <a:pt x="233" y="257"/>
                      </a:lnTo>
                      <a:lnTo>
                        <a:pt x="236" y="257"/>
                      </a:lnTo>
                      <a:lnTo>
                        <a:pt x="238" y="257"/>
                      </a:lnTo>
                      <a:lnTo>
                        <a:pt x="240" y="257"/>
                      </a:lnTo>
                      <a:lnTo>
                        <a:pt x="244" y="253"/>
                      </a:lnTo>
                      <a:lnTo>
                        <a:pt x="244" y="253"/>
                      </a:lnTo>
                      <a:lnTo>
                        <a:pt x="246" y="253"/>
                      </a:lnTo>
                      <a:lnTo>
                        <a:pt x="250" y="253"/>
                      </a:lnTo>
                      <a:lnTo>
                        <a:pt x="251" y="253"/>
                      </a:lnTo>
                      <a:lnTo>
                        <a:pt x="255" y="251"/>
                      </a:lnTo>
                      <a:lnTo>
                        <a:pt x="261" y="251"/>
                      </a:lnTo>
                      <a:lnTo>
                        <a:pt x="263" y="249"/>
                      </a:lnTo>
                      <a:lnTo>
                        <a:pt x="266" y="246"/>
                      </a:lnTo>
                      <a:lnTo>
                        <a:pt x="266" y="242"/>
                      </a:lnTo>
                      <a:lnTo>
                        <a:pt x="265" y="240"/>
                      </a:lnTo>
                      <a:lnTo>
                        <a:pt x="263" y="238"/>
                      </a:lnTo>
                      <a:lnTo>
                        <a:pt x="263" y="238"/>
                      </a:lnTo>
                      <a:lnTo>
                        <a:pt x="261" y="236"/>
                      </a:lnTo>
                      <a:lnTo>
                        <a:pt x="261" y="236"/>
                      </a:lnTo>
                      <a:lnTo>
                        <a:pt x="261" y="234"/>
                      </a:lnTo>
                      <a:lnTo>
                        <a:pt x="261" y="234"/>
                      </a:lnTo>
                      <a:lnTo>
                        <a:pt x="259" y="233"/>
                      </a:lnTo>
                      <a:lnTo>
                        <a:pt x="257" y="233"/>
                      </a:lnTo>
                      <a:lnTo>
                        <a:pt x="255" y="233"/>
                      </a:lnTo>
                      <a:lnTo>
                        <a:pt x="253" y="231"/>
                      </a:lnTo>
                      <a:lnTo>
                        <a:pt x="253" y="231"/>
                      </a:lnTo>
                      <a:lnTo>
                        <a:pt x="251" y="233"/>
                      </a:lnTo>
                      <a:lnTo>
                        <a:pt x="250" y="233"/>
                      </a:lnTo>
                      <a:lnTo>
                        <a:pt x="248" y="233"/>
                      </a:lnTo>
                      <a:lnTo>
                        <a:pt x="248" y="233"/>
                      </a:lnTo>
                      <a:lnTo>
                        <a:pt x="246" y="233"/>
                      </a:lnTo>
                      <a:lnTo>
                        <a:pt x="242" y="234"/>
                      </a:lnTo>
                      <a:lnTo>
                        <a:pt x="238" y="236"/>
                      </a:lnTo>
                      <a:lnTo>
                        <a:pt x="236" y="236"/>
                      </a:lnTo>
                      <a:lnTo>
                        <a:pt x="233" y="240"/>
                      </a:lnTo>
                      <a:lnTo>
                        <a:pt x="229" y="240"/>
                      </a:lnTo>
                      <a:lnTo>
                        <a:pt x="229" y="240"/>
                      </a:lnTo>
                      <a:lnTo>
                        <a:pt x="227" y="240"/>
                      </a:lnTo>
                      <a:lnTo>
                        <a:pt x="225" y="240"/>
                      </a:lnTo>
                      <a:lnTo>
                        <a:pt x="219" y="236"/>
                      </a:lnTo>
                      <a:lnTo>
                        <a:pt x="218" y="234"/>
                      </a:lnTo>
                      <a:lnTo>
                        <a:pt x="218" y="234"/>
                      </a:lnTo>
                      <a:lnTo>
                        <a:pt x="216" y="229"/>
                      </a:lnTo>
                      <a:lnTo>
                        <a:pt x="216" y="229"/>
                      </a:lnTo>
                      <a:lnTo>
                        <a:pt x="214" y="227"/>
                      </a:lnTo>
                      <a:lnTo>
                        <a:pt x="210" y="225"/>
                      </a:lnTo>
                      <a:lnTo>
                        <a:pt x="208" y="225"/>
                      </a:lnTo>
                      <a:lnTo>
                        <a:pt x="204" y="227"/>
                      </a:lnTo>
                      <a:lnTo>
                        <a:pt x="201" y="229"/>
                      </a:lnTo>
                      <a:lnTo>
                        <a:pt x="199" y="229"/>
                      </a:lnTo>
                      <a:lnTo>
                        <a:pt x="199" y="229"/>
                      </a:lnTo>
                      <a:lnTo>
                        <a:pt x="195" y="227"/>
                      </a:lnTo>
                      <a:lnTo>
                        <a:pt x="195" y="227"/>
                      </a:lnTo>
                      <a:lnTo>
                        <a:pt x="193" y="221"/>
                      </a:lnTo>
                      <a:lnTo>
                        <a:pt x="193" y="219"/>
                      </a:lnTo>
                      <a:lnTo>
                        <a:pt x="189" y="218"/>
                      </a:lnTo>
                      <a:lnTo>
                        <a:pt x="188" y="216"/>
                      </a:lnTo>
                      <a:lnTo>
                        <a:pt x="180" y="216"/>
                      </a:lnTo>
                      <a:lnTo>
                        <a:pt x="176" y="214"/>
                      </a:lnTo>
                      <a:lnTo>
                        <a:pt x="174" y="214"/>
                      </a:lnTo>
                      <a:lnTo>
                        <a:pt x="169" y="216"/>
                      </a:lnTo>
                      <a:lnTo>
                        <a:pt x="163" y="219"/>
                      </a:lnTo>
                      <a:lnTo>
                        <a:pt x="161" y="219"/>
                      </a:lnTo>
                      <a:lnTo>
                        <a:pt x="161" y="219"/>
                      </a:lnTo>
                      <a:lnTo>
                        <a:pt x="159" y="218"/>
                      </a:lnTo>
                      <a:lnTo>
                        <a:pt x="159" y="216"/>
                      </a:lnTo>
                      <a:lnTo>
                        <a:pt x="156" y="216"/>
                      </a:lnTo>
                      <a:lnTo>
                        <a:pt x="152" y="218"/>
                      </a:lnTo>
                      <a:lnTo>
                        <a:pt x="150" y="219"/>
                      </a:lnTo>
                      <a:lnTo>
                        <a:pt x="148" y="221"/>
                      </a:lnTo>
                      <a:lnTo>
                        <a:pt x="146" y="223"/>
                      </a:lnTo>
                      <a:lnTo>
                        <a:pt x="146" y="225"/>
                      </a:lnTo>
                      <a:lnTo>
                        <a:pt x="146" y="227"/>
                      </a:lnTo>
                      <a:lnTo>
                        <a:pt x="144" y="229"/>
                      </a:lnTo>
                      <a:lnTo>
                        <a:pt x="144" y="231"/>
                      </a:lnTo>
                      <a:lnTo>
                        <a:pt x="144" y="231"/>
                      </a:lnTo>
                      <a:lnTo>
                        <a:pt x="135" y="231"/>
                      </a:lnTo>
                      <a:lnTo>
                        <a:pt x="131" y="231"/>
                      </a:lnTo>
                      <a:lnTo>
                        <a:pt x="69" y="231"/>
                      </a:lnTo>
                      <a:lnTo>
                        <a:pt x="69" y="231"/>
                      </a:lnTo>
                      <a:lnTo>
                        <a:pt x="67" y="229"/>
                      </a:lnTo>
                      <a:lnTo>
                        <a:pt x="67" y="227"/>
                      </a:lnTo>
                      <a:lnTo>
                        <a:pt x="69" y="225"/>
                      </a:lnTo>
                      <a:lnTo>
                        <a:pt x="71" y="225"/>
                      </a:lnTo>
                      <a:lnTo>
                        <a:pt x="73" y="223"/>
                      </a:lnTo>
                      <a:lnTo>
                        <a:pt x="73" y="223"/>
                      </a:lnTo>
                      <a:lnTo>
                        <a:pt x="71" y="223"/>
                      </a:lnTo>
                      <a:lnTo>
                        <a:pt x="71" y="223"/>
                      </a:lnTo>
                      <a:lnTo>
                        <a:pt x="73" y="221"/>
                      </a:lnTo>
                      <a:lnTo>
                        <a:pt x="73" y="221"/>
                      </a:lnTo>
                      <a:lnTo>
                        <a:pt x="73" y="219"/>
                      </a:lnTo>
                      <a:lnTo>
                        <a:pt x="71" y="219"/>
                      </a:lnTo>
                      <a:lnTo>
                        <a:pt x="71" y="221"/>
                      </a:lnTo>
                      <a:lnTo>
                        <a:pt x="71" y="221"/>
                      </a:lnTo>
                      <a:lnTo>
                        <a:pt x="71" y="223"/>
                      </a:lnTo>
                      <a:lnTo>
                        <a:pt x="69" y="223"/>
                      </a:lnTo>
                      <a:lnTo>
                        <a:pt x="69" y="225"/>
                      </a:lnTo>
                      <a:lnTo>
                        <a:pt x="67" y="225"/>
                      </a:lnTo>
                      <a:lnTo>
                        <a:pt x="67" y="227"/>
                      </a:lnTo>
                      <a:lnTo>
                        <a:pt x="65" y="225"/>
                      </a:lnTo>
                      <a:lnTo>
                        <a:pt x="64" y="225"/>
                      </a:lnTo>
                      <a:lnTo>
                        <a:pt x="64" y="223"/>
                      </a:lnTo>
                      <a:lnTo>
                        <a:pt x="64" y="219"/>
                      </a:lnTo>
                      <a:lnTo>
                        <a:pt x="64" y="218"/>
                      </a:lnTo>
                      <a:lnTo>
                        <a:pt x="64" y="218"/>
                      </a:lnTo>
                      <a:lnTo>
                        <a:pt x="65" y="216"/>
                      </a:lnTo>
                      <a:lnTo>
                        <a:pt x="67" y="214"/>
                      </a:lnTo>
                      <a:lnTo>
                        <a:pt x="67" y="212"/>
                      </a:lnTo>
                      <a:lnTo>
                        <a:pt x="69" y="214"/>
                      </a:lnTo>
                      <a:lnTo>
                        <a:pt x="69" y="214"/>
                      </a:lnTo>
                      <a:lnTo>
                        <a:pt x="69" y="212"/>
                      </a:lnTo>
                      <a:lnTo>
                        <a:pt x="71" y="212"/>
                      </a:lnTo>
                      <a:lnTo>
                        <a:pt x="71" y="214"/>
                      </a:lnTo>
                      <a:lnTo>
                        <a:pt x="73" y="214"/>
                      </a:lnTo>
                      <a:lnTo>
                        <a:pt x="73" y="216"/>
                      </a:lnTo>
                      <a:lnTo>
                        <a:pt x="75" y="216"/>
                      </a:lnTo>
                      <a:lnTo>
                        <a:pt x="73" y="214"/>
                      </a:lnTo>
                      <a:lnTo>
                        <a:pt x="73" y="212"/>
                      </a:lnTo>
                      <a:lnTo>
                        <a:pt x="73" y="210"/>
                      </a:lnTo>
                      <a:lnTo>
                        <a:pt x="73" y="210"/>
                      </a:lnTo>
                      <a:lnTo>
                        <a:pt x="73" y="208"/>
                      </a:lnTo>
                      <a:lnTo>
                        <a:pt x="75" y="201"/>
                      </a:lnTo>
                      <a:lnTo>
                        <a:pt x="75" y="201"/>
                      </a:lnTo>
                      <a:lnTo>
                        <a:pt x="73" y="203"/>
                      </a:lnTo>
                      <a:lnTo>
                        <a:pt x="73" y="204"/>
                      </a:lnTo>
                      <a:lnTo>
                        <a:pt x="71" y="206"/>
                      </a:lnTo>
                      <a:lnTo>
                        <a:pt x="71" y="208"/>
                      </a:lnTo>
                      <a:lnTo>
                        <a:pt x="69" y="210"/>
                      </a:lnTo>
                      <a:lnTo>
                        <a:pt x="69" y="210"/>
                      </a:lnTo>
                      <a:lnTo>
                        <a:pt x="69" y="210"/>
                      </a:lnTo>
                      <a:lnTo>
                        <a:pt x="67" y="210"/>
                      </a:lnTo>
                      <a:lnTo>
                        <a:pt x="67" y="212"/>
                      </a:lnTo>
                      <a:lnTo>
                        <a:pt x="65" y="212"/>
                      </a:lnTo>
                      <a:lnTo>
                        <a:pt x="64" y="212"/>
                      </a:lnTo>
                      <a:lnTo>
                        <a:pt x="64" y="212"/>
                      </a:lnTo>
                      <a:lnTo>
                        <a:pt x="64" y="214"/>
                      </a:lnTo>
                      <a:lnTo>
                        <a:pt x="62" y="214"/>
                      </a:lnTo>
                      <a:lnTo>
                        <a:pt x="62" y="214"/>
                      </a:lnTo>
                      <a:lnTo>
                        <a:pt x="62" y="214"/>
                      </a:lnTo>
                      <a:lnTo>
                        <a:pt x="62" y="216"/>
                      </a:lnTo>
                      <a:lnTo>
                        <a:pt x="60" y="216"/>
                      </a:lnTo>
                      <a:lnTo>
                        <a:pt x="60" y="218"/>
                      </a:lnTo>
                      <a:lnTo>
                        <a:pt x="60" y="218"/>
                      </a:lnTo>
                      <a:lnTo>
                        <a:pt x="58" y="218"/>
                      </a:lnTo>
                      <a:lnTo>
                        <a:pt x="58" y="216"/>
                      </a:lnTo>
                      <a:lnTo>
                        <a:pt x="58" y="214"/>
                      </a:lnTo>
                      <a:lnTo>
                        <a:pt x="58" y="214"/>
                      </a:lnTo>
                      <a:lnTo>
                        <a:pt x="56" y="214"/>
                      </a:lnTo>
                      <a:lnTo>
                        <a:pt x="56" y="212"/>
                      </a:lnTo>
                      <a:lnTo>
                        <a:pt x="56" y="210"/>
                      </a:lnTo>
                      <a:lnTo>
                        <a:pt x="56" y="210"/>
                      </a:lnTo>
                      <a:lnTo>
                        <a:pt x="56" y="208"/>
                      </a:lnTo>
                      <a:lnTo>
                        <a:pt x="56" y="208"/>
                      </a:lnTo>
                      <a:lnTo>
                        <a:pt x="56" y="206"/>
                      </a:lnTo>
                      <a:lnTo>
                        <a:pt x="56" y="204"/>
                      </a:lnTo>
                      <a:lnTo>
                        <a:pt x="56" y="203"/>
                      </a:lnTo>
                      <a:lnTo>
                        <a:pt x="56" y="203"/>
                      </a:lnTo>
                      <a:lnTo>
                        <a:pt x="58" y="201"/>
                      </a:lnTo>
                      <a:lnTo>
                        <a:pt x="58" y="201"/>
                      </a:lnTo>
                      <a:lnTo>
                        <a:pt x="60" y="201"/>
                      </a:lnTo>
                      <a:lnTo>
                        <a:pt x="62" y="201"/>
                      </a:lnTo>
                      <a:lnTo>
                        <a:pt x="64" y="203"/>
                      </a:lnTo>
                      <a:lnTo>
                        <a:pt x="64" y="203"/>
                      </a:lnTo>
                      <a:lnTo>
                        <a:pt x="64" y="203"/>
                      </a:lnTo>
                      <a:lnTo>
                        <a:pt x="65" y="203"/>
                      </a:lnTo>
                      <a:lnTo>
                        <a:pt x="65" y="201"/>
                      </a:lnTo>
                      <a:lnTo>
                        <a:pt x="67" y="201"/>
                      </a:lnTo>
                      <a:lnTo>
                        <a:pt x="67" y="201"/>
                      </a:lnTo>
                      <a:lnTo>
                        <a:pt x="67" y="199"/>
                      </a:lnTo>
                      <a:lnTo>
                        <a:pt x="69" y="199"/>
                      </a:lnTo>
                      <a:lnTo>
                        <a:pt x="69" y="199"/>
                      </a:lnTo>
                      <a:lnTo>
                        <a:pt x="71" y="197"/>
                      </a:lnTo>
                      <a:lnTo>
                        <a:pt x="69" y="199"/>
                      </a:lnTo>
                      <a:lnTo>
                        <a:pt x="67" y="199"/>
                      </a:lnTo>
                      <a:lnTo>
                        <a:pt x="67" y="197"/>
                      </a:lnTo>
                      <a:lnTo>
                        <a:pt x="71" y="195"/>
                      </a:lnTo>
                      <a:lnTo>
                        <a:pt x="71" y="195"/>
                      </a:lnTo>
                      <a:lnTo>
                        <a:pt x="73" y="191"/>
                      </a:lnTo>
                      <a:lnTo>
                        <a:pt x="75" y="191"/>
                      </a:lnTo>
                      <a:lnTo>
                        <a:pt x="77" y="189"/>
                      </a:lnTo>
                      <a:lnTo>
                        <a:pt x="79" y="189"/>
                      </a:lnTo>
                      <a:lnTo>
                        <a:pt x="79" y="189"/>
                      </a:lnTo>
                      <a:lnTo>
                        <a:pt x="79" y="189"/>
                      </a:lnTo>
                      <a:lnTo>
                        <a:pt x="81" y="189"/>
                      </a:lnTo>
                      <a:lnTo>
                        <a:pt x="81" y="189"/>
                      </a:lnTo>
                      <a:lnTo>
                        <a:pt x="81" y="189"/>
                      </a:lnTo>
                      <a:lnTo>
                        <a:pt x="81" y="189"/>
                      </a:lnTo>
                      <a:lnTo>
                        <a:pt x="82" y="189"/>
                      </a:lnTo>
                      <a:lnTo>
                        <a:pt x="82" y="188"/>
                      </a:lnTo>
                      <a:lnTo>
                        <a:pt x="79" y="188"/>
                      </a:lnTo>
                      <a:lnTo>
                        <a:pt x="77" y="188"/>
                      </a:lnTo>
                      <a:lnTo>
                        <a:pt x="77" y="186"/>
                      </a:lnTo>
                      <a:lnTo>
                        <a:pt x="75" y="186"/>
                      </a:lnTo>
                      <a:lnTo>
                        <a:pt x="75" y="188"/>
                      </a:lnTo>
                      <a:lnTo>
                        <a:pt x="75" y="188"/>
                      </a:lnTo>
                      <a:lnTo>
                        <a:pt x="77" y="189"/>
                      </a:lnTo>
                      <a:lnTo>
                        <a:pt x="75" y="189"/>
                      </a:lnTo>
                      <a:lnTo>
                        <a:pt x="75" y="189"/>
                      </a:lnTo>
                      <a:lnTo>
                        <a:pt x="75" y="189"/>
                      </a:lnTo>
                      <a:lnTo>
                        <a:pt x="73" y="189"/>
                      </a:lnTo>
                      <a:lnTo>
                        <a:pt x="73" y="189"/>
                      </a:lnTo>
                      <a:lnTo>
                        <a:pt x="73" y="189"/>
                      </a:lnTo>
                      <a:lnTo>
                        <a:pt x="73" y="191"/>
                      </a:lnTo>
                      <a:lnTo>
                        <a:pt x="71" y="191"/>
                      </a:lnTo>
                      <a:lnTo>
                        <a:pt x="69" y="195"/>
                      </a:lnTo>
                      <a:lnTo>
                        <a:pt x="69" y="195"/>
                      </a:lnTo>
                      <a:lnTo>
                        <a:pt x="69" y="195"/>
                      </a:lnTo>
                      <a:lnTo>
                        <a:pt x="67" y="195"/>
                      </a:lnTo>
                      <a:lnTo>
                        <a:pt x="65" y="197"/>
                      </a:lnTo>
                      <a:lnTo>
                        <a:pt x="65" y="197"/>
                      </a:lnTo>
                      <a:lnTo>
                        <a:pt x="65" y="199"/>
                      </a:lnTo>
                      <a:lnTo>
                        <a:pt x="64" y="201"/>
                      </a:lnTo>
                      <a:lnTo>
                        <a:pt x="62" y="201"/>
                      </a:lnTo>
                      <a:lnTo>
                        <a:pt x="62" y="201"/>
                      </a:lnTo>
                      <a:lnTo>
                        <a:pt x="60" y="199"/>
                      </a:lnTo>
                      <a:lnTo>
                        <a:pt x="58" y="199"/>
                      </a:lnTo>
                      <a:lnTo>
                        <a:pt x="60" y="197"/>
                      </a:lnTo>
                      <a:lnTo>
                        <a:pt x="60" y="195"/>
                      </a:lnTo>
                      <a:lnTo>
                        <a:pt x="60" y="195"/>
                      </a:lnTo>
                      <a:lnTo>
                        <a:pt x="64" y="193"/>
                      </a:lnTo>
                      <a:lnTo>
                        <a:pt x="62" y="193"/>
                      </a:lnTo>
                      <a:lnTo>
                        <a:pt x="60" y="195"/>
                      </a:lnTo>
                      <a:lnTo>
                        <a:pt x="60" y="195"/>
                      </a:lnTo>
                      <a:lnTo>
                        <a:pt x="58" y="195"/>
                      </a:lnTo>
                      <a:lnTo>
                        <a:pt x="58" y="195"/>
                      </a:lnTo>
                      <a:lnTo>
                        <a:pt x="58" y="197"/>
                      </a:lnTo>
                      <a:lnTo>
                        <a:pt x="58" y="197"/>
                      </a:lnTo>
                      <a:lnTo>
                        <a:pt x="56" y="199"/>
                      </a:lnTo>
                      <a:lnTo>
                        <a:pt x="56" y="199"/>
                      </a:lnTo>
                      <a:lnTo>
                        <a:pt x="56" y="201"/>
                      </a:lnTo>
                      <a:lnTo>
                        <a:pt x="56" y="201"/>
                      </a:lnTo>
                      <a:lnTo>
                        <a:pt x="54" y="203"/>
                      </a:lnTo>
                      <a:lnTo>
                        <a:pt x="54" y="203"/>
                      </a:lnTo>
                      <a:lnTo>
                        <a:pt x="54" y="206"/>
                      </a:lnTo>
                      <a:lnTo>
                        <a:pt x="54" y="212"/>
                      </a:lnTo>
                      <a:lnTo>
                        <a:pt x="54" y="212"/>
                      </a:lnTo>
                      <a:lnTo>
                        <a:pt x="54" y="199"/>
                      </a:lnTo>
                      <a:lnTo>
                        <a:pt x="52" y="197"/>
                      </a:lnTo>
                      <a:lnTo>
                        <a:pt x="52" y="193"/>
                      </a:lnTo>
                      <a:lnTo>
                        <a:pt x="50" y="189"/>
                      </a:lnTo>
                      <a:lnTo>
                        <a:pt x="50" y="189"/>
                      </a:lnTo>
                      <a:lnTo>
                        <a:pt x="49" y="189"/>
                      </a:lnTo>
                      <a:lnTo>
                        <a:pt x="47" y="188"/>
                      </a:lnTo>
                      <a:lnTo>
                        <a:pt x="47" y="188"/>
                      </a:lnTo>
                      <a:lnTo>
                        <a:pt x="47" y="186"/>
                      </a:lnTo>
                      <a:lnTo>
                        <a:pt x="45" y="182"/>
                      </a:lnTo>
                      <a:lnTo>
                        <a:pt x="45" y="182"/>
                      </a:lnTo>
                      <a:lnTo>
                        <a:pt x="45" y="180"/>
                      </a:lnTo>
                      <a:lnTo>
                        <a:pt x="43" y="178"/>
                      </a:lnTo>
                      <a:lnTo>
                        <a:pt x="43" y="178"/>
                      </a:lnTo>
                      <a:lnTo>
                        <a:pt x="41" y="178"/>
                      </a:lnTo>
                      <a:lnTo>
                        <a:pt x="41" y="178"/>
                      </a:lnTo>
                      <a:lnTo>
                        <a:pt x="41" y="176"/>
                      </a:lnTo>
                      <a:lnTo>
                        <a:pt x="41" y="174"/>
                      </a:lnTo>
                      <a:lnTo>
                        <a:pt x="41" y="174"/>
                      </a:lnTo>
                      <a:lnTo>
                        <a:pt x="41" y="172"/>
                      </a:lnTo>
                      <a:lnTo>
                        <a:pt x="41" y="172"/>
                      </a:lnTo>
                      <a:lnTo>
                        <a:pt x="39" y="169"/>
                      </a:lnTo>
                      <a:lnTo>
                        <a:pt x="34" y="167"/>
                      </a:lnTo>
                      <a:lnTo>
                        <a:pt x="34" y="167"/>
                      </a:lnTo>
                      <a:lnTo>
                        <a:pt x="32" y="165"/>
                      </a:lnTo>
                      <a:lnTo>
                        <a:pt x="30" y="161"/>
                      </a:lnTo>
                      <a:lnTo>
                        <a:pt x="28" y="156"/>
                      </a:lnTo>
                      <a:lnTo>
                        <a:pt x="24" y="152"/>
                      </a:lnTo>
                      <a:lnTo>
                        <a:pt x="22" y="150"/>
                      </a:lnTo>
                      <a:lnTo>
                        <a:pt x="22" y="150"/>
                      </a:lnTo>
                      <a:lnTo>
                        <a:pt x="20" y="148"/>
                      </a:lnTo>
                      <a:lnTo>
                        <a:pt x="19" y="148"/>
                      </a:lnTo>
                      <a:lnTo>
                        <a:pt x="17" y="148"/>
                      </a:lnTo>
                      <a:lnTo>
                        <a:pt x="15" y="146"/>
                      </a:lnTo>
                      <a:lnTo>
                        <a:pt x="15" y="146"/>
                      </a:lnTo>
                      <a:lnTo>
                        <a:pt x="11" y="146"/>
                      </a:lnTo>
                      <a:lnTo>
                        <a:pt x="9" y="146"/>
                      </a:lnTo>
                      <a:lnTo>
                        <a:pt x="7" y="146"/>
                      </a:lnTo>
                      <a:lnTo>
                        <a:pt x="5" y="146"/>
                      </a:lnTo>
                      <a:lnTo>
                        <a:pt x="7" y="148"/>
                      </a:lnTo>
                      <a:lnTo>
                        <a:pt x="7" y="148"/>
                      </a:lnTo>
                      <a:lnTo>
                        <a:pt x="7" y="150"/>
                      </a:lnTo>
                      <a:lnTo>
                        <a:pt x="5" y="150"/>
                      </a:lnTo>
                      <a:lnTo>
                        <a:pt x="5" y="150"/>
                      </a:lnTo>
                      <a:lnTo>
                        <a:pt x="7" y="150"/>
                      </a:lnTo>
                      <a:lnTo>
                        <a:pt x="7" y="150"/>
                      </a:lnTo>
                      <a:lnTo>
                        <a:pt x="7" y="152"/>
                      </a:lnTo>
                      <a:lnTo>
                        <a:pt x="5" y="152"/>
                      </a:lnTo>
                      <a:lnTo>
                        <a:pt x="5" y="152"/>
                      </a:lnTo>
                      <a:lnTo>
                        <a:pt x="5" y="152"/>
                      </a:lnTo>
                      <a:lnTo>
                        <a:pt x="0" y="146"/>
                      </a:lnTo>
                      <a:lnTo>
                        <a:pt x="0" y="144"/>
                      </a:lnTo>
                      <a:lnTo>
                        <a:pt x="11" y="141"/>
                      </a:lnTo>
                      <a:lnTo>
                        <a:pt x="15" y="139"/>
                      </a:lnTo>
                      <a:lnTo>
                        <a:pt x="24" y="133"/>
                      </a:lnTo>
                      <a:lnTo>
                        <a:pt x="28" y="131"/>
                      </a:lnTo>
                      <a:lnTo>
                        <a:pt x="39" y="118"/>
                      </a:lnTo>
                      <a:lnTo>
                        <a:pt x="41" y="114"/>
                      </a:lnTo>
                      <a:lnTo>
                        <a:pt x="47" y="109"/>
                      </a:lnTo>
                      <a:lnTo>
                        <a:pt x="56" y="92"/>
                      </a:lnTo>
                      <a:lnTo>
                        <a:pt x="62" y="84"/>
                      </a:lnTo>
                      <a:lnTo>
                        <a:pt x="71" y="69"/>
                      </a:lnTo>
                      <a:lnTo>
                        <a:pt x="71" y="67"/>
                      </a:lnTo>
                      <a:lnTo>
                        <a:pt x="71" y="67"/>
                      </a:lnTo>
                      <a:lnTo>
                        <a:pt x="71" y="65"/>
                      </a:lnTo>
                      <a:lnTo>
                        <a:pt x="71" y="64"/>
                      </a:lnTo>
                      <a:lnTo>
                        <a:pt x="73" y="60"/>
                      </a:lnTo>
                      <a:lnTo>
                        <a:pt x="73" y="50"/>
                      </a:lnTo>
                      <a:lnTo>
                        <a:pt x="73" y="50"/>
                      </a:lnTo>
                      <a:lnTo>
                        <a:pt x="75" y="47"/>
                      </a:lnTo>
                      <a:lnTo>
                        <a:pt x="75" y="45"/>
                      </a:lnTo>
                      <a:lnTo>
                        <a:pt x="75" y="39"/>
                      </a:lnTo>
                      <a:lnTo>
                        <a:pt x="77" y="37"/>
                      </a:lnTo>
                      <a:lnTo>
                        <a:pt x="77" y="35"/>
                      </a:lnTo>
                      <a:lnTo>
                        <a:pt x="81" y="35"/>
                      </a:lnTo>
                      <a:lnTo>
                        <a:pt x="81" y="35"/>
                      </a:lnTo>
                      <a:lnTo>
                        <a:pt x="82" y="34"/>
                      </a:lnTo>
                      <a:lnTo>
                        <a:pt x="82" y="34"/>
                      </a:lnTo>
                      <a:lnTo>
                        <a:pt x="84" y="20"/>
                      </a:lnTo>
                      <a:lnTo>
                        <a:pt x="86" y="19"/>
                      </a:lnTo>
                      <a:lnTo>
                        <a:pt x="86" y="17"/>
                      </a:lnTo>
                      <a:lnTo>
                        <a:pt x="86" y="15"/>
                      </a:lnTo>
                      <a:lnTo>
                        <a:pt x="88" y="13"/>
                      </a:lnTo>
                      <a:lnTo>
                        <a:pt x="90" y="13"/>
                      </a:lnTo>
                      <a:lnTo>
                        <a:pt x="92" y="13"/>
                      </a:lnTo>
                      <a:lnTo>
                        <a:pt x="94" y="13"/>
                      </a:lnTo>
                      <a:lnTo>
                        <a:pt x="96" y="13"/>
                      </a:lnTo>
                      <a:lnTo>
                        <a:pt x="97" y="11"/>
                      </a:lnTo>
                      <a:lnTo>
                        <a:pt x="99" y="11"/>
                      </a:lnTo>
                      <a:lnTo>
                        <a:pt x="101" y="11"/>
                      </a:lnTo>
                      <a:lnTo>
                        <a:pt x="101" y="11"/>
                      </a:lnTo>
                      <a:lnTo>
                        <a:pt x="101" y="11"/>
                      </a:lnTo>
                      <a:lnTo>
                        <a:pt x="103" y="13"/>
                      </a:lnTo>
                      <a:lnTo>
                        <a:pt x="105" y="15"/>
                      </a:lnTo>
                      <a:lnTo>
                        <a:pt x="105" y="15"/>
                      </a:lnTo>
                      <a:lnTo>
                        <a:pt x="107" y="15"/>
                      </a:lnTo>
                      <a:lnTo>
                        <a:pt x="109" y="15"/>
                      </a:lnTo>
                      <a:lnTo>
                        <a:pt x="109" y="15"/>
                      </a:lnTo>
                      <a:lnTo>
                        <a:pt x="111" y="15"/>
                      </a:lnTo>
                      <a:lnTo>
                        <a:pt x="111" y="15"/>
                      </a:lnTo>
                      <a:lnTo>
                        <a:pt x="112" y="15"/>
                      </a:lnTo>
                      <a:lnTo>
                        <a:pt x="112" y="15"/>
                      </a:lnTo>
                      <a:lnTo>
                        <a:pt x="112" y="15"/>
                      </a:lnTo>
                      <a:lnTo>
                        <a:pt x="116" y="13"/>
                      </a:lnTo>
                      <a:lnTo>
                        <a:pt x="116" y="13"/>
                      </a:lnTo>
                      <a:lnTo>
                        <a:pt x="120" y="13"/>
                      </a:lnTo>
                      <a:lnTo>
                        <a:pt x="120" y="13"/>
                      </a:lnTo>
                      <a:lnTo>
                        <a:pt x="122" y="13"/>
                      </a:lnTo>
                      <a:lnTo>
                        <a:pt x="122" y="13"/>
                      </a:lnTo>
                      <a:lnTo>
                        <a:pt x="126" y="15"/>
                      </a:lnTo>
                      <a:lnTo>
                        <a:pt x="127" y="15"/>
                      </a:lnTo>
                      <a:lnTo>
                        <a:pt x="129" y="15"/>
                      </a:lnTo>
                      <a:lnTo>
                        <a:pt x="131" y="15"/>
                      </a:lnTo>
                      <a:lnTo>
                        <a:pt x="131" y="17"/>
                      </a:lnTo>
                      <a:lnTo>
                        <a:pt x="133" y="17"/>
                      </a:lnTo>
                      <a:lnTo>
                        <a:pt x="135" y="15"/>
                      </a:lnTo>
                      <a:lnTo>
                        <a:pt x="137" y="13"/>
                      </a:lnTo>
                      <a:lnTo>
                        <a:pt x="137" y="13"/>
                      </a:lnTo>
                      <a:lnTo>
                        <a:pt x="139" y="13"/>
                      </a:lnTo>
                      <a:lnTo>
                        <a:pt x="141" y="13"/>
                      </a:lnTo>
                      <a:lnTo>
                        <a:pt x="142" y="13"/>
                      </a:lnTo>
                      <a:lnTo>
                        <a:pt x="142" y="13"/>
                      </a:lnTo>
                      <a:lnTo>
                        <a:pt x="144" y="13"/>
                      </a:lnTo>
                      <a:lnTo>
                        <a:pt x="146" y="9"/>
                      </a:lnTo>
                      <a:lnTo>
                        <a:pt x="146" y="9"/>
                      </a:lnTo>
                      <a:lnTo>
                        <a:pt x="148" y="9"/>
                      </a:lnTo>
                      <a:lnTo>
                        <a:pt x="148" y="9"/>
                      </a:lnTo>
                      <a:lnTo>
                        <a:pt x="150" y="9"/>
                      </a:lnTo>
                      <a:lnTo>
                        <a:pt x="150" y="11"/>
                      </a:lnTo>
                      <a:lnTo>
                        <a:pt x="152" y="11"/>
                      </a:lnTo>
                      <a:lnTo>
                        <a:pt x="152" y="11"/>
                      </a:lnTo>
                      <a:lnTo>
                        <a:pt x="154" y="11"/>
                      </a:lnTo>
                      <a:lnTo>
                        <a:pt x="156" y="9"/>
                      </a:lnTo>
                      <a:lnTo>
                        <a:pt x="158" y="9"/>
                      </a:lnTo>
                      <a:lnTo>
                        <a:pt x="159" y="9"/>
                      </a:lnTo>
                      <a:lnTo>
                        <a:pt x="163" y="9"/>
                      </a:lnTo>
                      <a:lnTo>
                        <a:pt x="165" y="9"/>
                      </a:lnTo>
                      <a:lnTo>
                        <a:pt x="173" y="9"/>
                      </a:lnTo>
                      <a:lnTo>
                        <a:pt x="174" y="7"/>
                      </a:lnTo>
                      <a:lnTo>
                        <a:pt x="174" y="7"/>
                      </a:lnTo>
                      <a:lnTo>
                        <a:pt x="174" y="7"/>
                      </a:lnTo>
                      <a:lnTo>
                        <a:pt x="173" y="5"/>
                      </a:lnTo>
                      <a:lnTo>
                        <a:pt x="173" y="3"/>
                      </a:lnTo>
                      <a:lnTo>
                        <a:pt x="173" y="3"/>
                      </a:lnTo>
                      <a:lnTo>
                        <a:pt x="173" y="2"/>
                      </a:lnTo>
                      <a:lnTo>
                        <a:pt x="174" y="2"/>
                      </a:lnTo>
                      <a:lnTo>
                        <a:pt x="176" y="2"/>
                      </a:lnTo>
                      <a:lnTo>
                        <a:pt x="176" y="3"/>
                      </a:lnTo>
                      <a:lnTo>
                        <a:pt x="176" y="3"/>
                      </a:lnTo>
                      <a:lnTo>
                        <a:pt x="178" y="5"/>
                      </a:lnTo>
                      <a:lnTo>
                        <a:pt x="178" y="5"/>
                      </a:lnTo>
                      <a:lnTo>
                        <a:pt x="180" y="3"/>
                      </a:lnTo>
                      <a:lnTo>
                        <a:pt x="180" y="3"/>
                      </a:lnTo>
                      <a:lnTo>
                        <a:pt x="180" y="2"/>
                      </a:lnTo>
                      <a:lnTo>
                        <a:pt x="180" y="2"/>
                      </a:lnTo>
                      <a:lnTo>
                        <a:pt x="182" y="2"/>
                      </a:lnTo>
                      <a:lnTo>
                        <a:pt x="184" y="0"/>
                      </a:lnTo>
                      <a:lnTo>
                        <a:pt x="184" y="0"/>
                      </a:lnTo>
                      <a:lnTo>
                        <a:pt x="186" y="2"/>
                      </a:lnTo>
                      <a:lnTo>
                        <a:pt x="186" y="3"/>
                      </a:lnTo>
                      <a:lnTo>
                        <a:pt x="186" y="3"/>
                      </a:lnTo>
                      <a:lnTo>
                        <a:pt x="188" y="3"/>
                      </a:lnTo>
                      <a:lnTo>
                        <a:pt x="189" y="3"/>
                      </a:lnTo>
                      <a:lnTo>
                        <a:pt x="203" y="3"/>
                      </a:lnTo>
                      <a:lnTo>
                        <a:pt x="203" y="3"/>
                      </a:lnTo>
                      <a:lnTo>
                        <a:pt x="204" y="3"/>
                      </a:lnTo>
                      <a:lnTo>
                        <a:pt x="206" y="3"/>
                      </a:lnTo>
                      <a:lnTo>
                        <a:pt x="206" y="3"/>
                      </a:lnTo>
                      <a:lnTo>
                        <a:pt x="208" y="5"/>
                      </a:lnTo>
                      <a:lnTo>
                        <a:pt x="210" y="5"/>
                      </a:lnTo>
                      <a:lnTo>
                        <a:pt x="214" y="3"/>
                      </a:lnTo>
                      <a:lnTo>
                        <a:pt x="214" y="3"/>
                      </a:lnTo>
                      <a:lnTo>
                        <a:pt x="216" y="5"/>
                      </a:lnTo>
                      <a:lnTo>
                        <a:pt x="218" y="5"/>
                      </a:lnTo>
                      <a:lnTo>
                        <a:pt x="219" y="3"/>
                      </a:lnTo>
                      <a:lnTo>
                        <a:pt x="219" y="3"/>
                      </a:lnTo>
                      <a:lnTo>
                        <a:pt x="221" y="3"/>
                      </a:lnTo>
                      <a:lnTo>
                        <a:pt x="223" y="3"/>
                      </a:lnTo>
                      <a:lnTo>
                        <a:pt x="223" y="3"/>
                      </a:lnTo>
                      <a:lnTo>
                        <a:pt x="229" y="3"/>
                      </a:lnTo>
                      <a:lnTo>
                        <a:pt x="229" y="5"/>
                      </a:lnTo>
                      <a:lnTo>
                        <a:pt x="229" y="5"/>
                      </a:lnTo>
                      <a:lnTo>
                        <a:pt x="229" y="5"/>
                      </a:lnTo>
                      <a:lnTo>
                        <a:pt x="229" y="7"/>
                      </a:lnTo>
                      <a:lnTo>
                        <a:pt x="229" y="7"/>
                      </a:lnTo>
                      <a:lnTo>
                        <a:pt x="229" y="9"/>
                      </a:lnTo>
                      <a:lnTo>
                        <a:pt x="233" y="7"/>
                      </a:lnTo>
                      <a:lnTo>
                        <a:pt x="233" y="9"/>
                      </a:lnTo>
                      <a:lnTo>
                        <a:pt x="233" y="9"/>
                      </a:lnTo>
                      <a:lnTo>
                        <a:pt x="233" y="11"/>
                      </a:lnTo>
                      <a:lnTo>
                        <a:pt x="234" y="11"/>
                      </a:lnTo>
                      <a:lnTo>
                        <a:pt x="236" y="11"/>
                      </a:lnTo>
                      <a:lnTo>
                        <a:pt x="236" y="11"/>
                      </a:lnTo>
                      <a:lnTo>
                        <a:pt x="238" y="11"/>
                      </a:lnTo>
                      <a:lnTo>
                        <a:pt x="238" y="13"/>
                      </a:lnTo>
                      <a:lnTo>
                        <a:pt x="240" y="15"/>
                      </a:lnTo>
                      <a:lnTo>
                        <a:pt x="240" y="15"/>
                      </a:lnTo>
                      <a:lnTo>
                        <a:pt x="244" y="19"/>
                      </a:lnTo>
                      <a:lnTo>
                        <a:pt x="248" y="22"/>
                      </a:lnTo>
                      <a:lnTo>
                        <a:pt x="250" y="24"/>
                      </a:lnTo>
                      <a:lnTo>
                        <a:pt x="250" y="24"/>
                      </a:lnTo>
                      <a:lnTo>
                        <a:pt x="251" y="26"/>
                      </a:lnTo>
                      <a:lnTo>
                        <a:pt x="253" y="26"/>
                      </a:lnTo>
                      <a:lnTo>
                        <a:pt x="253" y="26"/>
                      </a:lnTo>
                      <a:lnTo>
                        <a:pt x="255" y="26"/>
                      </a:lnTo>
                      <a:lnTo>
                        <a:pt x="255" y="28"/>
                      </a:lnTo>
                      <a:lnTo>
                        <a:pt x="255" y="28"/>
                      </a:lnTo>
                      <a:lnTo>
                        <a:pt x="255" y="28"/>
                      </a:lnTo>
                      <a:lnTo>
                        <a:pt x="255" y="30"/>
                      </a:lnTo>
                      <a:lnTo>
                        <a:pt x="255" y="32"/>
                      </a:lnTo>
                      <a:lnTo>
                        <a:pt x="255" y="32"/>
                      </a:lnTo>
                      <a:lnTo>
                        <a:pt x="255" y="32"/>
                      </a:lnTo>
                      <a:lnTo>
                        <a:pt x="255" y="34"/>
                      </a:lnTo>
                      <a:lnTo>
                        <a:pt x="255" y="35"/>
                      </a:lnTo>
                      <a:lnTo>
                        <a:pt x="257" y="35"/>
                      </a:lnTo>
                      <a:lnTo>
                        <a:pt x="259" y="35"/>
                      </a:lnTo>
                      <a:lnTo>
                        <a:pt x="261" y="37"/>
                      </a:lnTo>
                      <a:lnTo>
                        <a:pt x="261" y="37"/>
                      </a:lnTo>
                      <a:lnTo>
                        <a:pt x="263" y="37"/>
                      </a:lnTo>
                      <a:lnTo>
                        <a:pt x="263" y="39"/>
                      </a:lnTo>
                      <a:lnTo>
                        <a:pt x="263" y="41"/>
                      </a:lnTo>
                      <a:lnTo>
                        <a:pt x="263" y="41"/>
                      </a:lnTo>
                      <a:lnTo>
                        <a:pt x="263" y="41"/>
                      </a:lnTo>
                      <a:lnTo>
                        <a:pt x="265" y="43"/>
                      </a:lnTo>
                      <a:lnTo>
                        <a:pt x="266" y="43"/>
                      </a:lnTo>
                      <a:lnTo>
                        <a:pt x="266" y="43"/>
                      </a:lnTo>
                      <a:lnTo>
                        <a:pt x="268" y="43"/>
                      </a:lnTo>
                      <a:lnTo>
                        <a:pt x="268" y="41"/>
                      </a:lnTo>
                      <a:lnTo>
                        <a:pt x="270" y="41"/>
                      </a:lnTo>
                      <a:lnTo>
                        <a:pt x="270" y="39"/>
                      </a:lnTo>
                      <a:lnTo>
                        <a:pt x="272" y="37"/>
                      </a:lnTo>
                      <a:lnTo>
                        <a:pt x="272" y="37"/>
                      </a:lnTo>
                      <a:lnTo>
                        <a:pt x="272" y="37"/>
                      </a:lnTo>
                      <a:lnTo>
                        <a:pt x="274" y="37"/>
                      </a:lnTo>
                      <a:lnTo>
                        <a:pt x="274" y="39"/>
                      </a:lnTo>
                      <a:lnTo>
                        <a:pt x="272" y="41"/>
                      </a:lnTo>
                      <a:lnTo>
                        <a:pt x="274" y="41"/>
                      </a:lnTo>
                      <a:lnTo>
                        <a:pt x="274" y="41"/>
                      </a:lnTo>
                      <a:lnTo>
                        <a:pt x="274" y="43"/>
                      </a:lnTo>
                      <a:lnTo>
                        <a:pt x="274" y="43"/>
                      </a:lnTo>
                      <a:lnTo>
                        <a:pt x="274" y="43"/>
                      </a:lnTo>
                      <a:lnTo>
                        <a:pt x="276" y="43"/>
                      </a:lnTo>
                      <a:lnTo>
                        <a:pt x="276" y="43"/>
                      </a:lnTo>
                      <a:lnTo>
                        <a:pt x="276" y="43"/>
                      </a:lnTo>
                      <a:lnTo>
                        <a:pt x="276" y="45"/>
                      </a:lnTo>
                      <a:lnTo>
                        <a:pt x="278" y="45"/>
                      </a:lnTo>
                      <a:lnTo>
                        <a:pt x="280" y="43"/>
                      </a:lnTo>
                      <a:lnTo>
                        <a:pt x="280" y="43"/>
                      </a:lnTo>
                      <a:lnTo>
                        <a:pt x="281" y="43"/>
                      </a:lnTo>
                      <a:lnTo>
                        <a:pt x="281" y="43"/>
                      </a:lnTo>
                      <a:lnTo>
                        <a:pt x="283" y="41"/>
                      </a:lnTo>
                      <a:lnTo>
                        <a:pt x="287" y="41"/>
                      </a:lnTo>
                      <a:lnTo>
                        <a:pt x="289" y="41"/>
                      </a:lnTo>
                      <a:lnTo>
                        <a:pt x="289" y="39"/>
                      </a:lnTo>
                      <a:lnTo>
                        <a:pt x="289" y="39"/>
                      </a:lnTo>
                      <a:lnTo>
                        <a:pt x="289" y="41"/>
                      </a:lnTo>
                      <a:lnTo>
                        <a:pt x="291" y="41"/>
                      </a:lnTo>
                      <a:lnTo>
                        <a:pt x="289" y="43"/>
                      </a:lnTo>
                      <a:lnTo>
                        <a:pt x="289" y="45"/>
                      </a:lnTo>
                      <a:lnTo>
                        <a:pt x="289" y="45"/>
                      </a:lnTo>
                      <a:lnTo>
                        <a:pt x="293" y="45"/>
                      </a:lnTo>
                      <a:lnTo>
                        <a:pt x="293" y="45"/>
                      </a:lnTo>
                      <a:lnTo>
                        <a:pt x="293" y="45"/>
                      </a:lnTo>
                      <a:lnTo>
                        <a:pt x="295" y="45"/>
                      </a:lnTo>
                      <a:lnTo>
                        <a:pt x="295" y="47"/>
                      </a:lnTo>
                      <a:lnTo>
                        <a:pt x="296" y="47"/>
                      </a:lnTo>
                      <a:lnTo>
                        <a:pt x="296" y="49"/>
                      </a:lnTo>
                      <a:lnTo>
                        <a:pt x="296" y="49"/>
                      </a:lnTo>
                      <a:lnTo>
                        <a:pt x="296" y="50"/>
                      </a:lnTo>
                      <a:lnTo>
                        <a:pt x="296" y="50"/>
                      </a:lnTo>
                      <a:lnTo>
                        <a:pt x="298" y="52"/>
                      </a:lnTo>
                      <a:lnTo>
                        <a:pt x="298" y="54"/>
                      </a:lnTo>
                      <a:lnTo>
                        <a:pt x="300" y="54"/>
                      </a:lnTo>
                      <a:lnTo>
                        <a:pt x="302" y="56"/>
                      </a:lnTo>
                      <a:lnTo>
                        <a:pt x="302" y="58"/>
                      </a:lnTo>
                      <a:lnTo>
                        <a:pt x="302" y="58"/>
                      </a:lnTo>
                      <a:lnTo>
                        <a:pt x="302" y="58"/>
                      </a:lnTo>
                      <a:lnTo>
                        <a:pt x="302" y="60"/>
                      </a:lnTo>
                      <a:lnTo>
                        <a:pt x="302" y="62"/>
                      </a:lnTo>
                      <a:lnTo>
                        <a:pt x="302" y="62"/>
                      </a:lnTo>
                      <a:lnTo>
                        <a:pt x="304" y="62"/>
                      </a:lnTo>
                      <a:lnTo>
                        <a:pt x="304" y="65"/>
                      </a:lnTo>
                      <a:lnTo>
                        <a:pt x="304" y="67"/>
                      </a:lnTo>
                      <a:lnTo>
                        <a:pt x="304" y="67"/>
                      </a:lnTo>
                      <a:lnTo>
                        <a:pt x="304" y="67"/>
                      </a:lnTo>
                      <a:lnTo>
                        <a:pt x="304" y="69"/>
                      </a:lnTo>
                      <a:lnTo>
                        <a:pt x="304" y="69"/>
                      </a:lnTo>
                      <a:lnTo>
                        <a:pt x="304" y="69"/>
                      </a:lnTo>
                      <a:lnTo>
                        <a:pt x="304" y="69"/>
                      </a:lnTo>
                      <a:lnTo>
                        <a:pt x="306" y="71"/>
                      </a:lnTo>
                      <a:lnTo>
                        <a:pt x="308" y="71"/>
                      </a:lnTo>
                      <a:lnTo>
                        <a:pt x="308" y="73"/>
                      </a:lnTo>
                      <a:lnTo>
                        <a:pt x="308" y="73"/>
                      </a:lnTo>
                      <a:lnTo>
                        <a:pt x="308" y="75"/>
                      </a:lnTo>
                      <a:lnTo>
                        <a:pt x="308" y="75"/>
                      </a:lnTo>
                      <a:lnTo>
                        <a:pt x="308" y="77"/>
                      </a:lnTo>
                      <a:lnTo>
                        <a:pt x="308" y="77"/>
                      </a:lnTo>
                      <a:lnTo>
                        <a:pt x="306" y="77"/>
                      </a:lnTo>
                      <a:lnTo>
                        <a:pt x="308" y="79"/>
                      </a:lnTo>
                      <a:lnTo>
                        <a:pt x="308" y="80"/>
                      </a:lnTo>
                      <a:lnTo>
                        <a:pt x="310" y="80"/>
                      </a:lnTo>
                      <a:lnTo>
                        <a:pt x="311" y="79"/>
                      </a:lnTo>
                      <a:lnTo>
                        <a:pt x="311" y="79"/>
                      </a:lnTo>
                      <a:lnTo>
                        <a:pt x="313" y="80"/>
                      </a:lnTo>
                      <a:lnTo>
                        <a:pt x="313" y="80"/>
                      </a:lnTo>
                      <a:lnTo>
                        <a:pt x="313" y="80"/>
                      </a:lnTo>
                      <a:lnTo>
                        <a:pt x="315" y="82"/>
                      </a:lnTo>
                      <a:lnTo>
                        <a:pt x="317" y="82"/>
                      </a:lnTo>
                      <a:lnTo>
                        <a:pt x="317" y="82"/>
                      </a:lnTo>
                      <a:lnTo>
                        <a:pt x="317" y="84"/>
                      </a:lnTo>
                      <a:lnTo>
                        <a:pt x="319" y="84"/>
                      </a:lnTo>
                      <a:lnTo>
                        <a:pt x="317" y="88"/>
                      </a:lnTo>
                      <a:lnTo>
                        <a:pt x="317" y="88"/>
                      </a:lnTo>
                      <a:lnTo>
                        <a:pt x="317" y="88"/>
                      </a:lnTo>
                      <a:lnTo>
                        <a:pt x="319" y="90"/>
                      </a:lnTo>
                      <a:lnTo>
                        <a:pt x="319" y="9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5">
                  <a:extLst>
                    <a:ext uri="{FF2B5EF4-FFF2-40B4-BE49-F238E27FC236}">
                      <a16:creationId xmlns:a16="http://schemas.microsoft.com/office/drawing/2014/main" id="{EBF76550-D1FA-4713-94C1-2306AD2AC68C}"/>
                    </a:ext>
                  </a:extLst>
                </p:cNvPr>
                <p:cNvSpPr>
                  <a:spLocks noEditPoints="1"/>
                </p:cNvSpPr>
                <p:nvPr/>
              </p:nvSpPr>
              <p:spPr bwMode="auto">
                <a:xfrm>
                  <a:off x="427038" y="1858963"/>
                  <a:ext cx="171450" cy="177800"/>
                </a:xfrm>
                <a:custGeom>
                  <a:avLst/>
                  <a:gdLst>
                    <a:gd name="T0" fmla="*/ 56 w 216"/>
                    <a:gd name="T1" fmla="*/ 180 h 223"/>
                    <a:gd name="T2" fmla="*/ 51 w 216"/>
                    <a:gd name="T3" fmla="*/ 187 h 223"/>
                    <a:gd name="T4" fmla="*/ 24 w 216"/>
                    <a:gd name="T5" fmla="*/ 176 h 223"/>
                    <a:gd name="T6" fmla="*/ 49 w 216"/>
                    <a:gd name="T7" fmla="*/ 172 h 223"/>
                    <a:gd name="T8" fmla="*/ 167 w 216"/>
                    <a:gd name="T9" fmla="*/ 26 h 223"/>
                    <a:gd name="T10" fmla="*/ 175 w 216"/>
                    <a:gd name="T11" fmla="*/ 35 h 223"/>
                    <a:gd name="T12" fmla="*/ 177 w 216"/>
                    <a:gd name="T13" fmla="*/ 45 h 223"/>
                    <a:gd name="T14" fmla="*/ 188 w 216"/>
                    <a:gd name="T15" fmla="*/ 52 h 223"/>
                    <a:gd name="T16" fmla="*/ 184 w 216"/>
                    <a:gd name="T17" fmla="*/ 58 h 223"/>
                    <a:gd name="T18" fmla="*/ 192 w 216"/>
                    <a:gd name="T19" fmla="*/ 75 h 223"/>
                    <a:gd name="T20" fmla="*/ 199 w 216"/>
                    <a:gd name="T21" fmla="*/ 92 h 223"/>
                    <a:gd name="T22" fmla="*/ 192 w 216"/>
                    <a:gd name="T23" fmla="*/ 107 h 223"/>
                    <a:gd name="T24" fmla="*/ 182 w 216"/>
                    <a:gd name="T25" fmla="*/ 124 h 223"/>
                    <a:gd name="T26" fmla="*/ 199 w 216"/>
                    <a:gd name="T27" fmla="*/ 122 h 223"/>
                    <a:gd name="T28" fmla="*/ 214 w 216"/>
                    <a:gd name="T29" fmla="*/ 110 h 223"/>
                    <a:gd name="T30" fmla="*/ 212 w 216"/>
                    <a:gd name="T31" fmla="*/ 131 h 223"/>
                    <a:gd name="T32" fmla="*/ 195 w 216"/>
                    <a:gd name="T33" fmla="*/ 142 h 223"/>
                    <a:gd name="T34" fmla="*/ 173 w 216"/>
                    <a:gd name="T35" fmla="*/ 180 h 223"/>
                    <a:gd name="T36" fmla="*/ 139 w 216"/>
                    <a:gd name="T37" fmla="*/ 206 h 223"/>
                    <a:gd name="T38" fmla="*/ 135 w 216"/>
                    <a:gd name="T39" fmla="*/ 214 h 223"/>
                    <a:gd name="T40" fmla="*/ 126 w 216"/>
                    <a:gd name="T41" fmla="*/ 221 h 223"/>
                    <a:gd name="T42" fmla="*/ 118 w 216"/>
                    <a:gd name="T43" fmla="*/ 217 h 223"/>
                    <a:gd name="T44" fmla="*/ 66 w 216"/>
                    <a:gd name="T45" fmla="*/ 189 h 223"/>
                    <a:gd name="T46" fmla="*/ 58 w 216"/>
                    <a:gd name="T47" fmla="*/ 186 h 223"/>
                    <a:gd name="T48" fmla="*/ 64 w 216"/>
                    <a:gd name="T49" fmla="*/ 180 h 223"/>
                    <a:gd name="T50" fmla="*/ 73 w 216"/>
                    <a:gd name="T51" fmla="*/ 178 h 223"/>
                    <a:gd name="T52" fmla="*/ 79 w 216"/>
                    <a:gd name="T53" fmla="*/ 174 h 223"/>
                    <a:gd name="T54" fmla="*/ 71 w 216"/>
                    <a:gd name="T55" fmla="*/ 176 h 223"/>
                    <a:gd name="T56" fmla="*/ 58 w 216"/>
                    <a:gd name="T57" fmla="*/ 174 h 223"/>
                    <a:gd name="T58" fmla="*/ 54 w 216"/>
                    <a:gd name="T59" fmla="*/ 172 h 223"/>
                    <a:gd name="T60" fmla="*/ 60 w 216"/>
                    <a:gd name="T61" fmla="*/ 161 h 223"/>
                    <a:gd name="T62" fmla="*/ 41 w 216"/>
                    <a:gd name="T63" fmla="*/ 167 h 223"/>
                    <a:gd name="T64" fmla="*/ 34 w 216"/>
                    <a:gd name="T65" fmla="*/ 159 h 223"/>
                    <a:gd name="T66" fmla="*/ 28 w 216"/>
                    <a:gd name="T67" fmla="*/ 150 h 223"/>
                    <a:gd name="T68" fmla="*/ 28 w 216"/>
                    <a:gd name="T69" fmla="*/ 142 h 223"/>
                    <a:gd name="T70" fmla="*/ 23 w 216"/>
                    <a:gd name="T71" fmla="*/ 133 h 223"/>
                    <a:gd name="T72" fmla="*/ 19 w 216"/>
                    <a:gd name="T73" fmla="*/ 127 h 223"/>
                    <a:gd name="T74" fmla="*/ 7 w 216"/>
                    <a:gd name="T75" fmla="*/ 125 h 223"/>
                    <a:gd name="T76" fmla="*/ 0 w 216"/>
                    <a:gd name="T77" fmla="*/ 114 h 223"/>
                    <a:gd name="T78" fmla="*/ 4 w 216"/>
                    <a:gd name="T79" fmla="*/ 110 h 223"/>
                    <a:gd name="T80" fmla="*/ 19 w 216"/>
                    <a:gd name="T81" fmla="*/ 118 h 223"/>
                    <a:gd name="T82" fmla="*/ 11 w 216"/>
                    <a:gd name="T83" fmla="*/ 112 h 223"/>
                    <a:gd name="T84" fmla="*/ 24 w 216"/>
                    <a:gd name="T85" fmla="*/ 105 h 223"/>
                    <a:gd name="T86" fmla="*/ 26 w 216"/>
                    <a:gd name="T87" fmla="*/ 103 h 223"/>
                    <a:gd name="T88" fmla="*/ 17 w 216"/>
                    <a:gd name="T89" fmla="*/ 103 h 223"/>
                    <a:gd name="T90" fmla="*/ 17 w 216"/>
                    <a:gd name="T91" fmla="*/ 97 h 223"/>
                    <a:gd name="T92" fmla="*/ 9 w 216"/>
                    <a:gd name="T93" fmla="*/ 97 h 223"/>
                    <a:gd name="T94" fmla="*/ 11 w 216"/>
                    <a:gd name="T95" fmla="*/ 107 h 223"/>
                    <a:gd name="T96" fmla="*/ 4 w 216"/>
                    <a:gd name="T97" fmla="*/ 97 h 223"/>
                    <a:gd name="T98" fmla="*/ 7 w 216"/>
                    <a:gd name="T99" fmla="*/ 84 h 223"/>
                    <a:gd name="T100" fmla="*/ 13 w 216"/>
                    <a:gd name="T101" fmla="*/ 82 h 223"/>
                    <a:gd name="T102" fmla="*/ 11 w 216"/>
                    <a:gd name="T103" fmla="*/ 78 h 223"/>
                    <a:gd name="T104" fmla="*/ 4 w 216"/>
                    <a:gd name="T105" fmla="*/ 75 h 223"/>
                    <a:gd name="T106" fmla="*/ 0 w 216"/>
                    <a:gd name="T107" fmla="*/ 69 h 223"/>
                    <a:gd name="T108" fmla="*/ 19 w 216"/>
                    <a:gd name="T109" fmla="*/ 65 h 223"/>
                    <a:gd name="T110" fmla="*/ 23 w 216"/>
                    <a:gd name="T111" fmla="*/ 58 h 223"/>
                    <a:gd name="T112" fmla="*/ 36 w 216"/>
                    <a:gd name="T113" fmla="*/ 48 h 223"/>
                    <a:gd name="T114" fmla="*/ 41 w 216"/>
                    <a:gd name="T115" fmla="*/ 45 h 223"/>
                    <a:gd name="T116" fmla="*/ 47 w 216"/>
                    <a:gd name="T117" fmla="*/ 32 h 223"/>
                    <a:gd name="T118" fmla="*/ 53 w 216"/>
                    <a:gd name="T119" fmla="*/ 20 h 223"/>
                    <a:gd name="T120" fmla="*/ 56 w 216"/>
                    <a:gd name="T121" fmla="*/ 11 h 223"/>
                    <a:gd name="T122" fmla="*/ 81 w 216"/>
                    <a:gd name="T123" fmla="*/ 9 h 223"/>
                    <a:gd name="T124" fmla="*/ 150 w 216"/>
                    <a:gd name="T125" fmla="*/ 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223">
                      <a:moveTo>
                        <a:pt x="49" y="172"/>
                      </a:moveTo>
                      <a:lnTo>
                        <a:pt x="51" y="174"/>
                      </a:lnTo>
                      <a:lnTo>
                        <a:pt x="53" y="174"/>
                      </a:lnTo>
                      <a:lnTo>
                        <a:pt x="54" y="174"/>
                      </a:lnTo>
                      <a:lnTo>
                        <a:pt x="56" y="174"/>
                      </a:lnTo>
                      <a:lnTo>
                        <a:pt x="56" y="176"/>
                      </a:lnTo>
                      <a:lnTo>
                        <a:pt x="56" y="176"/>
                      </a:lnTo>
                      <a:lnTo>
                        <a:pt x="56" y="178"/>
                      </a:lnTo>
                      <a:lnTo>
                        <a:pt x="56" y="178"/>
                      </a:lnTo>
                      <a:lnTo>
                        <a:pt x="56" y="180"/>
                      </a:lnTo>
                      <a:lnTo>
                        <a:pt x="56" y="182"/>
                      </a:lnTo>
                      <a:lnTo>
                        <a:pt x="56" y="184"/>
                      </a:lnTo>
                      <a:lnTo>
                        <a:pt x="54" y="184"/>
                      </a:lnTo>
                      <a:lnTo>
                        <a:pt x="54" y="186"/>
                      </a:lnTo>
                      <a:lnTo>
                        <a:pt x="54" y="187"/>
                      </a:lnTo>
                      <a:lnTo>
                        <a:pt x="54" y="189"/>
                      </a:lnTo>
                      <a:lnTo>
                        <a:pt x="54" y="189"/>
                      </a:lnTo>
                      <a:lnTo>
                        <a:pt x="53" y="189"/>
                      </a:lnTo>
                      <a:lnTo>
                        <a:pt x="53" y="189"/>
                      </a:lnTo>
                      <a:lnTo>
                        <a:pt x="51" y="187"/>
                      </a:lnTo>
                      <a:lnTo>
                        <a:pt x="53" y="187"/>
                      </a:lnTo>
                      <a:lnTo>
                        <a:pt x="53" y="186"/>
                      </a:lnTo>
                      <a:lnTo>
                        <a:pt x="51" y="184"/>
                      </a:lnTo>
                      <a:lnTo>
                        <a:pt x="49" y="184"/>
                      </a:lnTo>
                      <a:lnTo>
                        <a:pt x="47" y="182"/>
                      </a:lnTo>
                      <a:lnTo>
                        <a:pt x="47" y="182"/>
                      </a:lnTo>
                      <a:lnTo>
                        <a:pt x="39" y="180"/>
                      </a:lnTo>
                      <a:lnTo>
                        <a:pt x="38" y="180"/>
                      </a:lnTo>
                      <a:lnTo>
                        <a:pt x="32" y="178"/>
                      </a:lnTo>
                      <a:lnTo>
                        <a:pt x="24" y="176"/>
                      </a:lnTo>
                      <a:lnTo>
                        <a:pt x="24" y="176"/>
                      </a:lnTo>
                      <a:lnTo>
                        <a:pt x="26" y="176"/>
                      </a:lnTo>
                      <a:lnTo>
                        <a:pt x="26" y="174"/>
                      </a:lnTo>
                      <a:lnTo>
                        <a:pt x="28" y="174"/>
                      </a:lnTo>
                      <a:lnTo>
                        <a:pt x="30" y="172"/>
                      </a:lnTo>
                      <a:lnTo>
                        <a:pt x="32" y="172"/>
                      </a:lnTo>
                      <a:lnTo>
                        <a:pt x="41" y="172"/>
                      </a:lnTo>
                      <a:lnTo>
                        <a:pt x="43" y="172"/>
                      </a:lnTo>
                      <a:lnTo>
                        <a:pt x="47" y="171"/>
                      </a:lnTo>
                      <a:lnTo>
                        <a:pt x="49" y="172"/>
                      </a:lnTo>
                      <a:lnTo>
                        <a:pt x="51" y="172"/>
                      </a:lnTo>
                      <a:lnTo>
                        <a:pt x="49" y="172"/>
                      </a:lnTo>
                      <a:close/>
                      <a:moveTo>
                        <a:pt x="152" y="9"/>
                      </a:moveTo>
                      <a:lnTo>
                        <a:pt x="152" y="9"/>
                      </a:lnTo>
                      <a:lnTo>
                        <a:pt x="158" y="13"/>
                      </a:lnTo>
                      <a:lnTo>
                        <a:pt x="161" y="15"/>
                      </a:lnTo>
                      <a:lnTo>
                        <a:pt x="163" y="18"/>
                      </a:lnTo>
                      <a:lnTo>
                        <a:pt x="165" y="22"/>
                      </a:lnTo>
                      <a:lnTo>
                        <a:pt x="165" y="24"/>
                      </a:lnTo>
                      <a:lnTo>
                        <a:pt x="167" y="26"/>
                      </a:lnTo>
                      <a:lnTo>
                        <a:pt x="169" y="26"/>
                      </a:lnTo>
                      <a:lnTo>
                        <a:pt x="169" y="26"/>
                      </a:lnTo>
                      <a:lnTo>
                        <a:pt x="169" y="30"/>
                      </a:lnTo>
                      <a:lnTo>
                        <a:pt x="169" y="30"/>
                      </a:lnTo>
                      <a:lnTo>
                        <a:pt x="171" y="32"/>
                      </a:lnTo>
                      <a:lnTo>
                        <a:pt x="173" y="32"/>
                      </a:lnTo>
                      <a:lnTo>
                        <a:pt x="173" y="32"/>
                      </a:lnTo>
                      <a:lnTo>
                        <a:pt x="173" y="33"/>
                      </a:lnTo>
                      <a:lnTo>
                        <a:pt x="173" y="35"/>
                      </a:lnTo>
                      <a:lnTo>
                        <a:pt x="175" y="35"/>
                      </a:lnTo>
                      <a:lnTo>
                        <a:pt x="175" y="35"/>
                      </a:lnTo>
                      <a:lnTo>
                        <a:pt x="175" y="37"/>
                      </a:lnTo>
                      <a:lnTo>
                        <a:pt x="175" y="39"/>
                      </a:lnTo>
                      <a:lnTo>
                        <a:pt x="175" y="39"/>
                      </a:lnTo>
                      <a:lnTo>
                        <a:pt x="175" y="41"/>
                      </a:lnTo>
                      <a:lnTo>
                        <a:pt x="177" y="41"/>
                      </a:lnTo>
                      <a:lnTo>
                        <a:pt x="178" y="43"/>
                      </a:lnTo>
                      <a:lnTo>
                        <a:pt x="178" y="43"/>
                      </a:lnTo>
                      <a:lnTo>
                        <a:pt x="177" y="45"/>
                      </a:lnTo>
                      <a:lnTo>
                        <a:pt x="177" y="45"/>
                      </a:lnTo>
                      <a:lnTo>
                        <a:pt x="178" y="45"/>
                      </a:lnTo>
                      <a:lnTo>
                        <a:pt x="178" y="45"/>
                      </a:lnTo>
                      <a:lnTo>
                        <a:pt x="180" y="45"/>
                      </a:lnTo>
                      <a:lnTo>
                        <a:pt x="180" y="45"/>
                      </a:lnTo>
                      <a:lnTo>
                        <a:pt x="182" y="47"/>
                      </a:lnTo>
                      <a:lnTo>
                        <a:pt x="182" y="47"/>
                      </a:lnTo>
                      <a:lnTo>
                        <a:pt x="184" y="47"/>
                      </a:lnTo>
                      <a:lnTo>
                        <a:pt x="184" y="48"/>
                      </a:lnTo>
                      <a:lnTo>
                        <a:pt x="188" y="50"/>
                      </a:lnTo>
                      <a:lnTo>
                        <a:pt x="188" y="52"/>
                      </a:lnTo>
                      <a:lnTo>
                        <a:pt x="188" y="52"/>
                      </a:lnTo>
                      <a:lnTo>
                        <a:pt x="186" y="52"/>
                      </a:lnTo>
                      <a:lnTo>
                        <a:pt x="186" y="54"/>
                      </a:lnTo>
                      <a:lnTo>
                        <a:pt x="186" y="54"/>
                      </a:lnTo>
                      <a:lnTo>
                        <a:pt x="186" y="56"/>
                      </a:lnTo>
                      <a:lnTo>
                        <a:pt x="186" y="56"/>
                      </a:lnTo>
                      <a:lnTo>
                        <a:pt x="186" y="58"/>
                      </a:lnTo>
                      <a:lnTo>
                        <a:pt x="186" y="58"/>
                      </a:lnTo>
                      <a:lnTo>
                        <a:pt x="184" y="58"/>
                      </a:lnTo>
                      <a:lnTo>
                        <a:pt x="184" y="58"/>
                      </a:lnTo>
                      <a:lnTo>
                        <a:pt x="182" y="62"/>
                      </a:lnTo>
                      <a:lnTo>
                        <a:pt x="182" y="63"/>
                      </a:lnTo>
                      <a:lnTo>
                        <a:pt x="182" y="67"/>
                      </a:lnTo>
                      <a:lnTo>
                        <a:pt x="184" y="67"/>
                      </a:lnTo>
                      <a:lnTo>
                        <a:pt x="188" y="67"/>
                      </a:lnTo>
                      <a:lnTo>
                        <a:pt x="192" y="67"/>
                      </a:lnTo>
                      <a:lnTo>
                        <a:pt x="192" y="67"/>
                      </a:lnTo>
                      <a:lnTo>
                        <a:pt x="193" y="69"/>
                      </a:lnTo>
                      <a:lnTo>
                        <a:pt x="193" y="69"/>
                      </a:lnTo>
                      <a:lnTo>
                        <a:pt x="192" y="75"/>
                      </a:lnTo>
                      <a:lnTo>
                        <a:pt x="192" y="77"/>
                      </a:lnTo>
                      <a:lnTo>
                        <a:pt x="192" y="82"/>
                      </a:lnTo>
                      <a:lnTo>
                        <a:pt x="193" y="84"/>
                      </a:lnTo>
                      <a:lnTo>
                        <a:pt x="193" y="86"/>
                      </a:lnTo>
                      <a:lnTo>
                        <a:pt x="193" y="86"/>
                      </a:lnTo>
                      <a:lnTo>
                        <a:pt x="193" y="86"/>
                      </a:lnTo>
                      <a:lnTo>
                        <a:pt x="193" y="88"/>
                      </a:lnTo>
                      <a:lnTo>
                        <a:pt x="197" y="92"/>
                      </a:lnTo>
                      <a:lnTo>
                        <a:pt x="197" y="92"/>
                      </a:lnTo>
                      <a:lnTo>
                        <a:pt x="199" y="92"/>
                      </a:lnTo>
                      <a:lnTo>
                        <a:pt x="201" y="97"/>
                      </a:lnTo>
                      <a:lnTo>
                        <a:pt x="201" y="97"/>
                      </a:lnTo>
                      <a:lnTo>
                        <a:pt x="199" y="99"/>
                      </a:lnTo>
                      <a:lnTo>
                        <a:pt x="199" y="101"/>
                      </a:lnTo>
                      <a:lnTo>
                        <a:pt x="197" y="101"/>
                      </a:lnTo>
                      <a:lnTo>
                        <a:pt x="195" y="101"/>
                      </a:lnTo>
                      <a:lnTo>
                        <a:pt x="193" y="101"/>
                      </a:lnTo>
                      <a:lnTo>
                        <a:pt x="193" y="103"/>
                      </a:lnTo>
                      <a:lnTo>
                        <a:pt x="192" y="107"/>
                      </a:lnTo>
                      <a:lnTo>
                        <a:pt x="192" y="107"/>
                      </a:lnTo>
                      <a:lnTo>
                        <a:pt x="190" y="109"/>
                      </a:lnTo>
                      <a:lnTo>
                        <a:pt x="190" y="109"/>
                      </a:lnTo>
                      <a:lnTo>
                        <a:pt x="190" y="110"/>
                      </a:lnTo>
                      <a:lnTo>
                        <a:pt x="190" y="110"/>
                      </a:lnTo>
                      <a:lnTo>
                        <a:pt x="190" y="110"/>
                      </a:lnTo>
                      <a:lnTo>
                        <a:pt x="188" y="116"/>
                      </a:lnTo>
                      <a:lnTo>
                        <a:pt x="186" y="118"/>
                      </a:lnTo>
                      <a:lnTo>
                        <a:pt x="186" y="120"/>
                      </a:lnTo>
                      <a:lnTo>
                        <a:pt x="184" y="122"/>
                      </a:lnTo>
                      <a:lnTo>
                        <a:pt x="182" y="124"/>
                      </a:lnTo>
                      <a:lnTo>
                        <a:pt x="184" y="125"/>
                      </a:lnTo>
                      <a:lnTo>
                        <a:pt x="186" y="124"/>
                      </a:lnTo>
                      <a:lnTo>
                        <a:pt x="186" y="122"/>
                      </a:lnTo>
                      <a:lnTo>
                        <a:pt x="188" y="122"/>
                      </a:lnTo>
                      <a:lnTo>
                        <a:pt x="192" y="122"/>
                      </a:lnTo>
                      <a:lnTo>
                        <a:pt x="192" y="122"/>
                      </a:lnTo>
                      <a:lnTo>
                        <a:pt x="193" y="124"/>
                      </a:lnTo>
                      <a:lnTo>
                        <a:pt x="195" y="124"/>
                      </a:lnTo>
                      <a:lnTo>
                        <a:pt x="195" y="122"/>
                      </a:lnTo>
                      <a:lnTo>
                        <a:pt x="199" y="122"/>
                      </a:lnTo>
                      <a:lnTo>
                        <a:pt x="203" y="116"/>
                      </a:lnTo>
                      <a:lnTo>
                        <a:pt x="205" y="116"/>
                      </a:lnTo>
                      <a:lnTo>
                        <a:pt x="205" y="112"/>
                      </a:lnTo>
                      <a:lnTo>
                        <a:pt x="207" y="110"/>
                      </a:lnTo>
                      <a:lnTo>
                        <a:pt x="207" y="110"/>
                      </a:lnTo>
                      <a:lnTo>
                        <a:pt x="208" y="110"/>
                      </a:lnTo>
                      <a:lnTo>
                        <a:pt x="208" y="110"/>
                      </a:lnTo>
                      <a:lnTo>
                        <a:pt x="212" y="109"/>
                      </a:lnTo>
                      <a:lnTo>
                        <a:pt x="212" y="109"/>
                      </a:lnTo>
                      <a:lnTo>
                        <a:pt x="214" y="110"/>
                      </a:lnTo>
                      <a:lnTo>
                        <a:pt x="214" y="110"/>
                      </a:lnTo>
                      <a:lnTo>
                        <a:pt x="214" y="110"/>
                      </a:lnTo>
                      <a:lnTo>
                        <a:pt x="216" y="110"/>
                      </a:lnTo>
                      <a:lnTo>
                        <a:pt x="216" y="114"/>
                      </a:lnTo>
                      <a:lnTo>
                        <a:pt x="214" y="124"/>
                      </a:lnTo>
                      <a:lnTo>
                        <a:pt x="212" y="125"/>
                      </a:lnTo>
                      <a:lnTo>
                        <a:pt x="212" y="127"/>
                      </a:lnTo>
                      <a:lnTo>
                        <a:pt x="212" y="129"/>
                      </a:lnTo>
                      <a:lnTo>
                        <a:pt x="212" y="131"/>
                      </a:lnTo>
                      <a:lnTo>
                        <a:pt x="212" y="131"/>
                      </a:lnTo>
                      <a:lnTo>
                        <a:pt x="210" y="133"/>
                      </a:lnTo>
                      <a:lnTo>
                        <a:pt x="210" y="135"/>
                      </a:lnTo>
                      <a:lnTo>
                        <a:pt x="208" y="135"/>
                      </a:lnTo>
                      <a:lnTo>
                        <a:pt x="207" y="135"/>
                      </a:lnTo>
                      <a:lnTo>
                        <a:pt x="201" y="135"/>
                      </a:lnTo>
                      <a:lnTo>
                        <a:pt x="199" y="135"/>
                      </a:lnTo>
                      <a:lnTo>
                        <a:pt x="197" y="137"/>
                      </a:lnTo>
                      <a:lnTo>
                        <a:pt x="197" y="139"/>
                      </a:lnTo>
                      <a:lnTo>
                        <a:pt x="195" y="140"/>
                      </a:lnTo>
                      <a:lnTo>
                        <a:pt x="195" y="142"/>
                      </a:lnTo>
                      <a:lnTo>
                        <a:pt x="193" y="142"/>
                      </a:lnTo>
                      <a:lnTo>
                        <a:pt x="192" y="142"/>
                      </a:lnTo>
                      <a:lnTo>
                        <a:pt x="192" y="144"/>
                      </a:lnTo>
                      <a:lnTo>
                        <a:pt x="192" y="144"/>
                      </a:lnTo>
                      <a:lnTo>
                        <a:pt x="192" y="161"/>
                      </a:lnTo>
                      <a:lnTo>
                        <a:pt x="190" y="163"/>
                      </a:lnTo>
                      <a:lnTo>
                        <a:pt x="190" y="163"/>
                      </a:lnTo>
                      <a:lnTo>
                        <a:pt x="186" y="165"/>
                      </a:lnTo>
                      <a:lnTo>
                        <a:pt x="184" y="167"/>
                      </a:lnTo>
                      <a:lnTo>
                        <a:pt x="173" y="180"/>
                      </a:lnTo>
                      <a:lnTo>
                        <a:pt x="173" y="180"/>
                      </a:lnTo>
                      <a:lnTo>
                        <a:pt x="171" y="180"/>
                      </a:lnTo>
                      <a:lnTo>
                        <a:pt x="169" y="182"/>
                      </a:lnTo>
                      <a:lnTo>
                        <a:pt x="165" y="182"/>
                      </a:lnTo>
                      <a:lnTo>
                        <a:pt x="156" y="191"/>
                      </a:lnTo>
                      <a:lnTo>
                        <a:pt x="148" y="199"/>
                      </a:lnTo>
                      <a:lnTo>
                        <a:pt x="148" y="199"/>
                      </a:lnTo>
                      <a:lnTo>
                        <a:pt x="143" y="202"/>
                      </a:lnTo>
                      <a:lnTo>
                        <a:pt x="141" y="202"/>
                      </a:lnTo>
                      <a:lnTo>
                        <a:pt x="139" y="206"/>
                      </a:lnTo>
                      <a:lnTo>
                        <a:pt x="137" y="208"/>
                      </a:lnTo>
                      <a:lnTo>
                        <a:pt x="137" y="208"/>
                      </a:lnTo>
                      <a:lnTo>
                        <a:pt x="139" y="210"/>
                      </a:lnTo>
                      <a:lnTo>
                        <a:pt x="139" y="212"/>
                      </a:lnTo>
                      <a:lnTo>
                        <a:pt x="139" y="212"/>
                      </a:lnTo>
                      <a:lnTo>
                        <a:pt x="139" y="212"/>
                      </a:lnTo>
                      <a:lnTo>
                        <a:pt x="137" y="212"/>
                      </a:lnTo>
                      <a:lnTo>
                        <a:pt x="135" y="212"/>
                      </a:lnTo>
                      <a:lnTo>
                        <a:pt x="135" y="214"/>
                      </a:lnTo>
                      <a:lnTo>
                        <a:pt x="135" y="214"/>
                      </a:lnTo>
                      <a:lnTo>
                        <a:pt x="135" y="216"/>
                      </a:lnTo>
                      <a:lnTo>
                        <a:pt x="135" y="217"/>
                      </a:lnTo>
                      <a:lnTo>
                        <a:pt x="135" y="217"/>
                      </a:lnTo>
                      <a:lnTo>
                        <a:pt x="133" y="219"/>
                      </a:lnTo>
                      <a:lnTo>
                        <a:pt x="133" y="219"/>
                      </a:lnTo>
                      <a:lnTo>
                        <a:pt x="133" y="223"/>
                      </a:lnTo>
                      <a:lnTo>
                        <a:pt x="131" y="223"/>
                      </a:lnTo>
                      <a:lnTo>
                        <a:pt x="130" y="223"/>
                      </a:lnTo>
                      <a:lnTo>
                        <a:pt x="130" y="223"/>
                      </a:lnTo>
                      <a:lnTo>
                        <a:pt x="126" y="221"/>
                      </a:lnTo>
                      <a:lnTo>
                        <a:pt x="124" y="221"/>
                      </a:lnTo>
                      <a:lnTo>
                        <a:pt x="124" y="219"/>
                      </a:lnTo>
                      <a:lnTo>
                        <a:pt x="122" y="219"/>
                      </a:lnTo>
                      <a:lnTo>
                        <a:pt x="122" y="219"/>
                      </a:lnTo>
                      <a:lnTo>
                        <a:pt x="124" y="219"/>
                      </a:lnTo>
                      <a:lnTo>
                        <a:pt x="124" y="217"/>
                      </a:lnTo>
                      <a:lnTo>
                        <a:pt x="120" y="217"/>
                      </a:lnTo>
                      <a:lnTo>
                        <a:pt x="120" y="219"/>
                      </a:lnTo>
                      <a:lnTo>
                        <a:pt x="120" y="219"/>
                      </a:lnTo>
                      <a:lnTo>
                        <a:pt x="118" y="217"/>
                      </a:lnTo>
                      <a:lnTo>
                        <a:pt x="118" y="216"/>
                      </a:lnTo>
                      <a:lnTo>
                        <a:pt x="115" y="214"/>
                      </a:lnTo>
                      <a:lnTo>
                        <a:pt x="103" y="206"/>
                      </a:lnTo>
                      <a:lnTo>
                        <a:pt x="86" y="201"/>
                      </a:lnTo>
                      <a:lnTo>
                        <a:pt x="69" y="195"/>
                      </a:lnTo>
                      <a:lnTo>
                        <a:pt x="56" y="189"/>
                      </a:lnTo>
                      <a:lnTo>
                        <a:pt x="58" y="187"/>
                      </a:lnTo>
                      <a:lnTo>
                        <a:pt x="60" y="187"/>
                      </a:lnTo>
                      <a:lnTo>
                        <a:pt x="64" y="189"/>
                      </a:lnTo>
                      <a:lnTo>
                        <a:pt x="66" y="189"/>
                      </a:lnTo>
                      <a:lnTo>
                        <a:pt x="66" y="189"/>
                      </a:lnTo>
                      <a:lnTo>
                        <a:pt x="66" y="187"/>
                      </a:lnTo>
                      <a:lnTo>
                        <a:pt x="64" y="187"/>
                      </a:lnTo>
                      <a:lnTo>
                        <a:pt x="64" y="187"/>
                      </a:lnTo>
                      <a:lnTo>
                        <a:pt x="64" y="187"/>
                      </a:lnTo>
                      <a:lnTo>
                        <a:pt x="62" y="186"/>
                      </a:lnTo>
                      <a:lnTo>
                        <a:pt x="62" y="186"/>
                      </a:lnTo>
                      <a:lnTo>
                        <a:pt x="60" y="186"/>
                      </a:lnTo>
                      <a:lnTo>
                        <a:pt x="60" y="187"/>
                      </a:lnTo>
                      <a:lnTo>
                        <a:pt x="58" y="186"/>
                      </a:lnTo>
                      <a:lnTo>
                        <a:pt x="58" y="186"/>
                      </a:lnTo>
                      <a:lnTo>
                        <a:pt x="58" y="186"/>
                      </a:lnTo>
                      <a:lnTo>
                        <a:pt x="56" y="186"/>
                      </a:lnTo>
                      <a:lnTo>
                        <a:pt x="58" y="184"/>
                      </a:lnTo>
                      <a:lnTo>
                        <a:pt x="58" y="182"/>
                      </a:lnTo>
                      <a:lnTo>
                        <a:pt x="60" y="182"/>
                      </a:lnTo>
                      <a:lnTo>
                        <a:pt x="60" y="180"/>
                      </a:lnTo>
                      <a:lnTo>
                        <a:pt x="62" y="180"/>
                      </a:lnTo>
                      <a:lnTo>
                        <a:pt x="64" y="180"/>
                      </a:lnTo>
                      <a:lnTo>
                        <a:pt x="64" y="180"/>
                      </a:lnTo>
                      <a:lnTo>
                        <a:pt x="66" y="180"/>
                      </a:lnTo>
                      <a:lnTo>
                        <a:pt x="68" y="178"/>
                      </a:lnTo>
                      <a:lnTo>
                        <a:pt x="68" y="178"/>
                      </a:lnTo>
                      <a:lnTo>
                        <a:pt x="68" y="178"/>
                      </a:lnTo>
                      <a:lnTo>
                        <a:pt x="69" y="178"/>
                      </a:lnTo>
                      <a:lnTo>
                        <a:pt x="69" y="180"/>
                      </a:lnTo>
                      <a:lnTo>
                        <a:pt x="69" y="180"/>
                      </a:lnTo>
                      <a:lnTo>
                        <a:pt x="71" y="180"/>
                      </a:lnTo>
                      <a:lnTo>
                        <a:pt x="73" y="178"/>
                      </a:lnTo>
                      <a:lnTo>
                        <a:pt x="73" y="178"/>
                      </a:lnTo>
                      <a:lnTo>
                        <a:pt x="75" y="178"/>
                      </a:lnTo>
                      <a:lnTo>
                        <a:pt x="75" y="178"/>
                      </a:lnTo>
                      <a:lnTo>
                        <a:pt x="75" y="176"/>
                      </a:lnTo>
                      <a:lnTo>
                        <a:pt x="75" y="176"/>
                      </a:lnTo>
                      <a:lnTo>
                        <a:pt x="77" y="176"/>
                      </a:lnTo>
                      <a:lnTo>
                        <a:pt x="77" y="176"/>
                      </a:lnTo>
                      <a:lnTo>
                        <a:pt x="79" y="176"/>
                      </a:lnTo>
                      <a:lnTo>
                        <a:pt x="79" y="174"/>
                      </a:lnTo>
                      <a:lnTo>
                        <a:pt x="79" y="174"/>
                      </a:lnTo>
                      <a:lnTo>
                        <a:pt x="79" y="174"/>
                      </a:lnTo>
                      <a:lnTo>
                        <a:pt x="77" y="174"/>
                      </a:lnTo>
                      <a:lnTo>
                        <a:pt x="77" y="174"/>
                      </a:lnTo>
                      <a:lnTo>
                        <a:pt x="77" y="174"/>
                      </a:lnTo>
                      <a:lnTo>
                        <a:pt x="77" y="174"/>
                      </a:lnTo>
                      <a:lnTo>
                        <a:pt x="75" y="174"/>
                      </a:lnTo>
                      <a:lnTo>
                        <a:pt x="73" y="174"/>
                      </a:lnTo>
                      <a:lnTo>
                        <a:pt x="73" y="174"/>
                      </a:lnTo>
                      <a:lnTo>
                        <a:pt x="73" y="174"/>
                      </a:lnTo>
                      <a:lnTo>
                        <a:pt x="73" y="176"/>
                      </a:lnTo>
                      <a:lnTo>
                        <a:pt x="71" y="176"/>
                      </a:lnTo>
                      <a:lnTo>
                        <a:pt x="71" y="176"/>
                      </a:lnTo>
                      <a:lnTo>
                        <a:pt x="69" y="176"/>
                      </a:lnTo>
                      <a:lnTo>
                        <a:pt x="69" y="176"/>
                      </a:lnTo>
                      <a:lnTo>
                        <a:pt x="64" y="178"/>
                      </a:lnTo>
                      <a:lnTo>
                        <a:pt x="64" y="178"/>
                      </a:lnTo>
                      <a:lnTo>
                        <a:pt x="64" y="178"/>
                      </a:lnTo>
                      <a:lnTo>
                        <a:pt x="62" y="178"/>
                      </a:lnTo>
                      <a:lnTo>
                        <a:pt x="60" y="178"/>
                      </a:lnTo>
                      <a:lnTo>
                        <a:pt x="60" y="178"/>
                      </a:lnTo>
                      <a:lnTo>
                        <a:pt x="58" y="174"/>
                      </a:lnTo>
                      <a:lnTo>
                        <a:pt x="56" y="172"/>
                      </a:lnTo>
                      <a:lnTo>
                        <a:pt x="56" y="172"/>
                      </a:lnTo>
                      <a:lnTo>
                        <a:pt x="58" y="172"/>
                      </a:lnTo>
                      <a:lnTo>
                        <a:pt x="58" y="172"/>
                      </a:lnTo>
                      <a:lnTo>
                        <a:pt x="58" y="171"/>
                      </a:lnTo>
                      <a:lnTo>
                        <a:pt x="56" y="172"/>
                      </a:lnTo>
                      <a:lnTo>
                        <a:pt x="56" y="172"/>
                      </a:lnTo>
                      <a:lnTo>
                        <a:pt x="56" y="171"/>
                      </a:lnTo>
                      <a:lnTo>
                        <a:pt x="54" y="171"/>
                      </a:lnTo>
                      <a:lnTo>
                        <a:pt x="54" y="172"/>
                      </a:lnTo>
                      <a:lnTo>
                        <a:pt x="53" y="171"/>
                      </a:lnTo>
                      <a:lnTo>
                        <a:pt x="54" y="169"/>
                      </a:lnTo>
                      <a:lnTo>
                        <a:pt x="56" y="165"/>
                      </a:lnTo>
                      <a:lnTo>
                        <a:pt x="58" y="165"/>
                      </a:lnTo>
                      <a:lnTo>
                        <a:pt x="58" y="165"/>
                      </a:lnTo>
                      <a:lnTo>
                        <a:pt x="60" y="165"/>
                      </a:lnTo>
                      <a:lnTo>
                        <a:pt x="58" y="163"/>
                      </a:lnTo>
                      <a:lnTo>
                        <a:pt x="58" y="163"/>
                      </a:lnTo>
                      <a:lnTo>
                        <a:pt x="58" y="161"/>
                      </a:lnTo>
                      <a:lnTo>
                        <a:pt x="60" y="161"/>
                      </a:lnTo>
                      <a:lnTo>
                        <a:pt x="58" y="161"/>
                      </a:lnTo>
                      <a:lnTo>
                        <a:pt x="56" y="161"/>
                      </a:lnTo>
                      <a:lnTo>
                        <a:pt x="54" y="165"/>
                      </a:lnTo>
                      <a:lnTo>
                        <a:pt x="53" y="167"/>
                      </a:lnTo>
                      <a:lnTo>
                        <a:pt x="49" y="169"/>
                      </a:lnTo>
                      <a:lnTo>
                        <a:pt x="49" y="167"/>
                      </a:lnTo>
                      <a:lnTo>
                        <a:pt x="47" y="167"/>
                      </a:lnTo>
                      <a:lnTo>
                        <a:pt x="43" y="167"/>
                      </a:lnTo>
                      <a:lnTo>
                        <a:pt x="41" y="167"/>
                      </a:lnTo>
                      <a:lnTo>
                        <a:pt x="41" y="167"/>
                      </a:lnTo>
                      <a:lnTo>
                        <a:pt x="39" y="165"/>
                      </a:lnTo>
                      <a:lnTo>
                        <a:pt x="38" y="163"/>
                      </a:lnTo>
                      <a:lnTo>
                        <a:pt x="38" y="163"/>
                      </a:lnTo>
                      <a:lnTo>
                        <a:pt x="36" y="161"/>
                      </a:lnTo>
                      <a:lnTo>
                        <a:pt x="36" y="161"/>
                      </a:lnTo>
                      <a:lnTo>
                        <a:pt x="36" y="159"/>
                      </a:lnTo>
                      <a:lnTo>
                        <a:pt x="38" y="159"/>
                      </a:lnTo>
                      <a:lnTo>
                        <a:pt x="38" y="157"/>
                      </a:lnTo>
                      <a:lnTo>
                        <a:pt x="38" y="159"/>
                      </a:lnTo>
                      <a:lnTo>
                        <a:pt x="34" y="159"/>
                      </a:lnTo>
                      <a:lnTo>
                        <a:pt x="30" y="157"/>
                      </a:lnTo>
                      <a:lnTo>
                        <a:pt x="28" y="155"/>
                      </a:lnTo>
                      <a:lnTo>
                        <a:pt x="28" y="155"/>
                      </a:lnTo>
                      <a:lnTo>
                        <a:pt x="26" y="155"/>
                      </a:lnTo>
                      <a:lnTo>
                        <a:pt x="26" y="154"/>
                      </a:lnTo>
                      <a:lnTo>
                        <a:pt x="24" y="154"/>
                      </a:lnTo>
                      <a:lnTo>
                        <a:pt x="24" y="152"/>
                      </a:lnTo>
                      <a:lnTo>
                        <a:pt x="24" y="152"/>
                      </a:lnTo>
                      <a:lnTo>
                        <a:pt x="28" y="150"/>
                      </a:lnTo>
                      <a:lnTo>
                        <a:pt x="28" y="150"/>
                      </a:lnTo>
                      <a:lnTo>
                        <a:pt x="30" y="150"/>
                      </a:lnTo>
                      <a:lnTo>
                        <a:pt x="32" y="150"/>
                      </a:lnTo>
                      <a:lnTo>
                        <a:pt x="34" y="152"/>
                      </a:lnTo>
                      <a:lnTo>
                        <a:pt x="32" y="150"/>
                      </a:lnTo>
                      <a:lnTo>
                        <a:pt x="30" y="148"/>
                      </a:lnTo>
                      <a:lnTo>
                        <a:pt x="28" y="148"/>
                      </a:lnTo>
                      <a:lnTo>
                        <a:pt x="28" y="144"/>
                      </a:lnTo>
                      <a:lnTo>
                        <a:pt x="28" y="144"/>
                      </a:lnTo>
                      <a:lnTo>
                        <a:pt x="26" y="142"/>
                      </a:lnTo>
                      <a:lnTo>
                        <a:pt x="28" y="142"/>
                      </a:lnTo>
                      <a:lnTo>
                        <a:pt x="28" y="140"/>
                      </a:lnTo>
                      <a:lnTo>
                        <a:pt x="28" y="140"/>
                      </a:lnTo>
                      <a:lnTo>
                        <a:pt x="28" y="139"/>
                      </a:lnTo>
                      <a:lnTo>
                        <a:pt x="30" y="139"/>
                      </a:lnTo>
                      <a:lnTo>
                        <a:pt x="28" y="137"/>
                      </a:lnTo>
                      <a:lnTo>
                        <a:pt x="26" y="137"/>
                      </a:lnTo>
                      <a:lnTo>
                        <a:pt x="26" y="135"/>
                      </a:lnTo>
                      <a:lnTo>
                        <a:pt x="24" y="133"/>
                      </a:lnTo>
                      <a:lnTo>
                        <a:pt x="24" y="133"/>
                      </a:lnTo>
                      <a:lnTo>
                        <a:pt x="23" y="133"/>
                      </a:lnTo>
                      <a:lnTo>
                        <a:pt x="23" y="131"/>
                      </a:lnTo>
                      <a:lnTo>
                        <a:pt x="23" y="131"/>
                      </a:lnTo>
                      <a:lnTo>
                        <a:pt x="23" y="129"/>
                      </a:lnTo>
                      <a:lnTo>
                        <a:pt x="23" y="129"/>
                      </a:lnTo>
                      <a:lnTo>
                        <a:pt x="23" y="127"/>
                      </a:lnTo>
                      <a:lnTo>
                        <a:pt x="23" y="127"/>
                      </a:lnTo>
                      <a:lnTo>
                        <a:pt x="23" y="127"/>
                      </a:lnTo>
                      <a:lnTo>
                        <a:pt x="21" y="127"/>
                      </a:lnTo>
                      <a:lnTo>
                        <a:pt x="21" y="127"/>
                      </a:lnTo>
                      <a:lnTo>
                        <a:pt x="19" y="127"/>
                      </a:lnTo>
                      <a:lnTo>
                        <a:pt x="15" y="129"/>
                      </a:lnTo>
                      <a:lnTo>
                        <a:pt x="13" y="131"/>
                      </a:lnTo>
                      <a:lnTo>
                        <a:pt x="11" y="131"/>
                      </a:lnTo>
                      <a:lnTo>
                        <a:pt x="9" y="133"/>
                      </a:lnTo>
                      <a:lnTo>
                        <a:pt x="9" y="133"/>
                      </a:lnTo>
                      <a:lnTo>
                        <a:pt x="9" y="129"/>
                      </a:lnTo>
                      <a:lnTo>
                        <a:pt x="9" y="127"/>
                      </a:lnTo>
                      <a:lnTo>
                        <a:pt x="9" y="125"/>
                      </a:lnTo>
                      <a:lnTo>
                        <a:pt x="9" y="125"/>
                      </a:lnTo>
                      <a:lnTo>
                        <a:pt x="7" y="125"/>
                      </a:lnTo>
                      <a:lnTo>
                        <a:pt x="6" y="122"/>
                      </a:lnTo>
                      <a:lnTo>
                        <a:pt x="6" y="120"/>
                      </a:lnTo>
                      <a:lnTo>
                        <a:pt x="6" y="120"/>
                      </a:lnTo>
                      <a:lnTo>
                        <a:pt x="4" y="120"/>
                      </a:lnTo>
                      <a:lnTo>
                        <a:pt x="4" y="118"/>
                      </a:lnTo>
                      <a:lnTo>
                        <a:pt x="2" y="116"/>
                      </a:lnTo>
                      <a:lnTo>
                        <a:pt x="2" y="116"/>
                      </a:lnTo>
                      <a:lnTo>
                        <a:pt x="2" y="116"/>
                      </a:lnTo>
                      <a:lnTo>
                        <a:pt x="0" y="114"/>
                      </a:lnTo>
                      <a:lnTo>
                        <a:pt x="0" y="114"/>
                      </a:lnTo>
                      <a:lnTo>
                        <a:pt x="2" y="114"/>
                      </a:lnTo>
                      <a:lnTo>
                        <a:pt x="2" y="112"/>
                      </a:lnTo>
                      <a:lnTo>
                        <a:pt x="2" y="110"/>
                      </a:lnTo>
                      <a:lnTo>
                        <a:pt x="0" y="110"/>
                      </a:lnTo>
                      <a:lnTo>
                        <a:pt x="0" y="109"/>
                      </a:lnTo>
                      <a:lnTo>
                        <a:pt x="2" y="109"/>
                      </a:lnTo>
                      <a:lnTo>
                        <a:pt x="2" y="110"/>
                      </a:lnTo>
                      <a:lnTo>
                        <a:pt x="2" y="109"/>
                      </a:lnTo>
                      <a:lnTo>
                        <a:pt x="2" y="110"/>
                      </a:lnTo>
                      <a:lnTo>
                        <a:pt x="4" y="110"/>
                      </a:lnTo>
                      <a:lnTo>
                        <a:pt x="4" y="110"/>
                      </a:lnTo>
                      <a:lnTo>
                        <a:pt x="6" y="110"/>
                      </a:lnTo>
                      <a:lnTo>
                        <a:pt x="7" y="110"/>
                      </a:lnTo>
                      <a:lnTo>
                        <a:pt x="7" y="110"/>
                      </a:lnTo>
                      <a:lnTo>
                        <a:pt x="9" y="112"/>
                      </a:lnTo>
                      <a:lnTo>
                        <a:pt x="9" y="114"/>
                      </a:lnTo>
                      <a:lnTo>
                        <a:pt x="13" y="116"/>
                      </a:lnTo>
                      <a:lnTo>
                        <a:pt x="15" y="118"/>
                      </a:lnTo>
                      <a:lnTo>
                        <a:pt x="17" y="118"/>
                      </a:lnTo>
                      <a:lnTo>
                        <a:pt x="19" y="118"/>
                      </a:lnTo>
                      <a:lnTo>
                        <a:pt x="19" y="118"/>
                      </a:lnTo>
                      <a:lnTo>
                        <a:pt x="17" y="118"/>
                      </a:lnTo>
                      <a:lnTo>
                        <a:pt x="17" y="118"/>
                      </a:lnTo>
                      <a:lnTo>
                        <a:pt x="17" y="116"/>
                      </a:lnTo>
                      <a:lnTo>
                        <a:pt x="15" y="116"/>
                      </a:lnTo>
                      <a:lnTo>
                        <a:pt x="17" y="116"/>
                      </a:lnTo>
                      <a:lnTo>
                        <a:pt x="17" y="114"/>
                      </a:lnTo>
                      <a:lnTo>
                        <a:pt x="15" y="114"/>
                      </a:lnTo>
                      <a:lnTo>
                        <a:pt x="13" y="114"/>
                      </a:lnTo>
                      <a:lnTo>
                        <a:pt x="11" y="112"/>
                      </a:lnTo>
                      <a:lnTo>
                        <a:pt x="13" y="110"/>
                      </a:lnTo>
                      <a:lnTo>
                        <a:pt x="17" y="109"/>
                      </a:lnTo>
                      <a:lnTo>
                        <a:pt x="17" y="107"/>
                      </a:lnTo>
                      <a:lnTo>
                        <a:pt x="17" y="107"/>
                      </a:lnTo>
                      <a:lnTo>
                        <a:pt x="19" y="107"/>
                      </a:lnTo>
                      <a:lnTo>
                        <a:pt x="19" y="107"/>
                      </a:lnTo>
                      <a:lnTo>
                        <a:pt x="19" y="105"/>
                      </a:lnTo>
                      <a:lnTo>
                        <a:pt x="21" y="105"/>
                      </a:lnTo>
                      <a:lnTo>
                        <a:pt x="21" y="105"/>
                      </a:lnTo>
                      <a:lnTo>
                        <a:pt x="24" y="105"/>
                      </a:lnTo>
                      <a:lnTo>
                        <a:pt x="26" y="105"/>
                      </a:lnTo>
                      <a:lnTo>
                        <a:pt x="28" y="107"/>
                      </a:lnTo>
                      <a:lnTo>
                        <a:pt x="28" y="105"/>
                      </a:lnTo>
                      <a:lnTo>
                        <a:pt x="30" y="105"/>
                      </a:lnTo>
                      <a:lnTo>
                        <a:pt x="30" y="105"/>
                      </a:lnTo>
                      <a:lnTo>
                        <a:pt x="28" y="103"/>
                      </a:lnTo>
                      <a:lnTo>
                        <a:pt x="26" y="105"/>
                      </a:lnTo>
                      <a:lnTo>
                        <a:pt x="26" y="105"/>
                      </a:lnTo>
                      <a:lnTo>
                        <a:pt x="26" y="103"/>
                      </a:lnTo>
                      <a:lnTo>
                        <a:pt x="26" y="103"/>
                      </a:lnTo>
                      <a:lnTo>
                        <a:pt x="26" y="101"/>
                      </a:lnTo>
                      <a:lnTo>
                        <a:pt x="30" y="95"/>
                      </a:lnTo>
                      <a:lnTo>
                        <a:pt x="28" y="97"/>
                      </a:lnTo>
                      <a:lnTo>
                        <a:pt x="26" y="99"/>
                      </a:lnTo>
                      <a:lnTo>
                        <a:pt x="24" y="101"/>
                      </a:lnTo>
                      <a:lnTo>
                        <a:pt x="23" y="103"/>
                      </a:lnTo>
                      <a:lnTo>
                        <a:pt x="21" y="101"/>
                      </a:lnTo>
                      <a:lnTo>
                        <a:pt x="19" y="101"/>
                      </a:lnTo>
                      <a:lnTo>
                        <a:pt x="17" y="103"/>
                      </a:lnTo>
                      <a:lnTo>
                        <a:pt x="17" y="103"/>
                      </a:lnTo>
                      <a:lnTo>
                        <a:pt x="15" y="103"/>
                      </a:lnTo>
                      <a:lnTo>
                        <a:pt x="15" y="101"/>
                      </a:lnTo>
                      <a:lnTo>
                        <a:pt x="17" y="101"/>
                      </a:lnTo>
                      <a:lnTo>
                        <a:pt x="17" y="99"/>
                      </a:lnTo>
                      <a:lnTo>
                        <a:pt x="19" y="99"/>
                      </a:lnTo>
                      <a:lnTo>
                        <a:pt x="19" y="97"/>
                      </a:lnTo>
                      <a:lnTo>
                        <a:pt x="19" y="97"/>
                      </a:lnTo>
                      <a:lnTo>
                        <a:pt x="17" y="97"/>
                      </a:lnTo>
                      <a:lnTo>
                        <a:pt x="17" y="97"/>
                      </a:lnTo>
                      <a:lnTo>
                        <a:pt x="17" y="97"/>
                      </a:lnTo>
                      <a:lnTo>
                        <a:pt x="17" y="97"/>
                      </a:lnTo>
                      <a:lnTo>
                        <a:pt x="17" y="99"/>
                      </a:lnTo>
                      <a:lnTo>
                        <a:pt x="15" y="101"/>
                      </a:lnTo>
                      <a:lnTo>
                        <a:pt x="15" y="101"/>
                      </a:lnTo>
                      <a:lnTo>
                        <a:pt x="13" y="101"/>
                      </a:lnTo>
                      <a:lnTo>
                        <a:pt x="13" y="99"/>
                      </a:lnTo>
                      <a:lnTo>
                        <a:pt x="11" y="97"/>
                      </a:lnTo>
                      <a:lnTo>
                        <a:pt x="11" y="97"/>
                      </a:lnTo>
                      <a:lnTo>
                        <a:pt x="9" y="97"/>
                      </a:lnTo>
                      <a:lnTo>
                        <a:pt x="9" y="97"/>
                      </a:lnTo>
                      <a:lnTo>
                        <a:pt x="9" y="97"/>
                      </a:lnTo>
                      <a:lnTo>
                        <a:pt x="9" y="97"/>
                      </a:lnTo>
                      <a:lnTo>
                        <a:pt x="9" y="99"/>
                      </a:lnTo>
                      <a:lnTo>
                        <a:pt x="11" y="99"/>
                      </a:lnTo>
                      <a:lnTo>
                        <a:pt x="11" y="101"/>
                      </a:lnTo>
                      <a:lnTo>
                        <a:pt x="13" y="101"/>
                      </a:lnTo>
                      <a:lnTo>
                        <a:pt x="13" y="103"/>
                      </a:lnTo>
                      <a:lnTo>
                        <a:pt x="11" y="105"/>
                      </a:lnTo>
                      <a:lnTo>
                        <a:pt x="11" y="107"/>
                      </a:lnTo>
                      <a:lnTo>
                        <a:pt x="11" y="107"/>
                      </a:lnTo>
                      <a:lnTo>
                        <a:pt x="11" y="107"/>
                      </a:lnTo>
                      <a:lnTo>
                        <a:pt x="9" y="109"/>
                      </a:lnTo>
                      <a:lnTo>
                        <a:pt x="9" y="109"/>
                      </a:lnTo>
                      <a:lnTo>
                        <a:pt x="9" y="109"/>
                      </a:lnTo>
                      <a:lnTo>
                        <a:pt x="9" y="107"/>
                      </a:lnTo>
                      <a:lnTo>
                        <a:pt x="7" y="105"/>
                      </a:lnTo>
                      <a:lnTo>
                        <a:pt x="6" y="103"/>
                      </a:lnTo>
                      <a:lnTo>
                        <a:pt x="6" y="101"/>
                      </a:lnTo>
                      <a:lnTo>
                        <a:pt x="6" y="99"/>
                      </a:lnTo>
                      <a:lnTo>
                        <a:pt x="4" y="97"/>
                      </a:lnTo>
                      <a:lnTo>
                        <a:pt x="4" y="97"/>
                      </a:lnTo>
                      <a:lnTo>
                        <a:pt x="4" y="97"/>
                      </a:lnTo>
                      <a:lnTo>
                        <a:pt x="4" y="94"/>
                      </a:lnTo>
                      <a:lnTo>
                        <a:pt x="4" y="94"/>
                      </a:lnTo>
                      <a:lnTo>
                        <a:pt x="4" y="86"/>
                      </a:lnTo>
                      <a:lnTo>
                        <a:pt x="6" y="84"/>
                      </a:lnTo>
                      <a:lnTo>
                        <a:pt x="6" y="82"/>
                      </a:lnTo>
                      <a:lnTo>
                        <a:pt x="7" y="84"/>
                      </a:lnTo>
                      <a:lnTo>
                        <a:pt x="7" y="84"/>
                      </a:lnTo>
                      <a:lnTo>
                        <a:pt x="7" y="84"/>
                      </a:lnTo>
                      <a:lnTo>
                        <a:pt x="13" y="84"/>
                      </a:lnTo>
                      <a:lnTo>
                        <a:pt x="15" y="84"/>
                      </a:lnTo>
                      <a:lnTo>
                        <a:pt x="17" y="82"/>
                      </a:lnTo>
                      <a:lnTo>
                        <a:pt x="23" y="84"/>
                      </a:lnTo>
                      <a:lnTo>
                        <a:pt x="19" y="82"/>
                      </a:lnTo>
                      <a:lnTo>
                        <a:pt x="17" y="82"/>
                      </a:lnTo>
                      <a:lnTo>
                        <a:pt x="17" y="82"/>
                      </a:lnTo>
                      <a:lnTo>
                        <a:pt x="15" y="82"/>
                      </a:lnTo>
                      <a:lnTo>
                        <a:pt x="15" y="82"/>
                      </a:lnTo>
                      <a:lnTo>
                        <a:pt x="13" y="82"/>
                      </a:lnTo>
                      <a:lnTo>
                        <a:pt x="13" y="82"/>
                      </a:lnTo>
                      <a:lnTo>
                        <a:pt x="11" y="82"/>
                      </a:lnTo>
                      <a:lnTo>
                        <a:pt x="11" y="82"/>
                      </a:lnTo>
                      <a:lnTo>
                        <a:pt x="11" y="82"/>
                      </a:lnTo>
                      <a:lnTo>
                        <a:pt x="9" y="80"/>
                      </a:lnTo>
                      <a:lnTo>
                        <a:pt x="9" y="80"/>
                      </a:lnTo>
                      <a:lnTo>
                        <a:pt x="9" y="80"/>
                      </a:lnTo>
                      <a:lnTo>
                        <a:pt x="9" y="80"/>
                      </a:lnTo>
                      <a:lnTo>
                        <a:pt x="9" y="80"/>
                      </a:lnTo>
                      <a:lnTo>
                        <a:pt x="11" y="78"/>
                      </a:lnTo>
                      <a:lnTo>
                        <a:pt x="11" y="78"/>
                      </a:lnTo>
                      <a:lnTo>
                        <a:pt x="13" y="78"/>
                      </a:lnTo>
                      <a:lnTo>
                        <a:pt x="15" y="78"/>
                      </a:lnTo>
                      <a:lnTo>
                        <a:pt x="15" y="77"/>
                      </a:lnTo>
                      <a:lnTo>
                        <a:pt x="13" y="77"/>
                      </a:lnTo>
                      <a:lnTo>
                        <a:pt x="9" y="78"/>
                      </a:lnTo>
                      <a:lnTo>
                        <a:pt x="7" y="78"/>
                      </a:lnTo>
                      <a:lnTo>
                        <a:pt x="6" y="78"/>
                      </a:lnTo>
                      <a:lnTo>
                        <a:pt x="4" y="77"/>
                      </a:lnTo>
                      <a:lnTo>
                        <a:pt x="4" y="75"/>
                      </a:lnTo>
                      <a:lnTo>
                        <a:pt x="4" y="75"/>
                      </a:lnTo>
                      <a:lnTo>
                        <a:pt x="4" y="77"/>
                      </a:lnTo>
                      <a:lnTo>
                        <a:pt x="2" y="75"/>
                      </a:lnTo>
                      <a:lnTo>
                        <a:pt x="2" y="75"/>
                      </a:lnTo>
                      <a:lnTo>
                        <a:pt x="2" y="75"/>
                      </a:lnTo>
                      <a:lnTo>
                        <a:pt x="2" y="77"/>
                      </a:lnTo>
                      <a:lnTo>
                        <a:pt x="0" y="75"/>
                      </a:lnTo>
                      <a:lnTo>
                        <a:pt x="0" y="71"/>
                      </a:lnTo>
                      <a:lnTo>
                        <a:pt x="0" y="71"/>
                      </a:lnTo>
                      <a:lnTo>
                        <a:pt x="0" y="69"/>
                      </a:lnTo>
                      <a:lnTo>
                        <a:pt x="0" y="69"/>
                      </a:lnTo>
                      <a:lnTo>
                        <a:pt x="4" y="67"/>
                      </a:lnTo>
                      <a:lnTo>
                        <a:pt x="6" y="67"/>
                      </a:lnTo>
                      <a:lnTo>
                        <a:pt x="7" y="67"/>
                      </a:lnTo>
                      <a:lnTo>
                        <a:pt x="9" y="69"/>
                      </a:lnTo>
                      <a:lnTo>
                        <a:pt x="11" y="69"/>
                      </a:lnTo>
                      <a:lnTo>
                        <a:pt x="13" y="69"/>
                      </a:lnTo>
                      <a:lnTo>
                        <a:pt x="15" y="67"/>
                      </a:lnTo>
                      <a:lnTo>
                        <a:pt x="17" y="67"/>
                      </a:lnTo>
                      <a:lnTo>
                        <a:pt x="19" y="65"/>
                      </a:lnTo>
                      <a:lnTo>
                        <a:pt x="19" y="65"/>
                      </a:lnTo>
                      <a:lnTo>
                        <a:pt x="21" y="62"/>
                      </a:lnTo>
                      <a:lnTo>
                        <a:pt x="21" y="62"/>
                      </a:lnTo>
                      <a:lnTo>
                        <a:pt x="23" y="60"/>
                      </a:lnTo>
                      <a:lnTo>
                        <a:pt x="23" y="60"/>
                      </a:lnTo>
                      <a:lnTo>
                        <a:pt x="23" y="60"/>
                      </a:lnTo>
                      <a:lnTo>
                        <a:pt x="24" y="60"/>
                      </a:lnTo>
                      <a:lnTo>
                        <a:pt x="24" y="60"/>
                      </a:lnTo>
                      <a:lnTo>
                        <a:pt x="23" y="58"/>
                      </a:lnTo>
                      <a:lnTo>
                        <a:pt x="23" y="58"/>
                      </a:lnTo>
                      <a:lnTo>
                        <a:pt x="23" y="56"/>
                      </a:lnTo>
                      <a:lnTo>
                        <a:pt x="24" y="52"/>
                      </a:lnTo>
                      <a:lnTo>
                        <a:pt x="24" y="52"/>
                      </a:lnTo>
                      <a:lnTo>
                        <a:pt x="26" y="54"/>
                      </a:lnTo>
                      <a:lnTo>
                        <a:pt x="28" y="52"/>
                      </a:lnTo>
                      <a:lnTo>
                        <a:pt x="30" y="52"/>
                      </a:lnTo>
                      <a:lnTo>
                        <a:pt x="32" y="52"/>
                      </a:lnTo>
                      <a:lnTo>
                        <a:pt x="34" y="50"/>
                      </a:lnTo>
                      <a:lnTo>
                        <a:pt x="36" y="48"/>
                      </a:lnTo>
                      <a:lnTo>
                        <a:pt x="36" y="48"/>
                      </a:lnTo>
                      <a:lnTo>
                        <a:pt x="38" y="47"/>
                      </a:lnTo>
                      <a:lnTo>
                        <a:pt x="38" y="47"/>
                      </a:lnTo>
                      <a:lnTo>
                        <a:pt x="38" y="47"/>
                      </a:lnTo>
                      <a:lnTo>
                        <a:pt x="38" y="47"/>
                      </a:lnTo>
                      <a:lnTo>
                        <a:pt x="38" y="45"/>
                      </a:lnTo>
                      <a:lnTo>
                        <a:pt x="39" y="45"/>
                      </a:lnTo>
                      <a:lnTo>
                        <a:pt x="39" y="45"/>
                      </a:lnTo>
                      <a:lnTo>
                        <a:pt x="39" y="45"/>
                      </a:lnTo>
                      <a:lnTo>
                        <a:pt x="41" y="45"/>
                      </a:lnTo>
                      <a:lnTo>
                        <a:pt x="41" y="45"/>
                      </a:lnTo>
                      <a:lnTo>
                        <a:pt x="41" y="43"/>
                      </a:lnTo>
                      <a:lnTo>
                        <a:pt x="41" y="43"/>
                      </a:lnTo>
                      <a:lnTo>
                        <a:pt x="41" y="43"/>
                      </a:lnTo>
                      <a:lnTo>
                        <a:pt x="45" y="33"/>
                      </a:lnTo>
                      <a:lnTo>
                        <a:pt x="45" y="33"/>
                      </a:lnTo>
                      <a:lnTo>
                        <a:pt x="45" y="33"/>
                      </a:lnTo>
                      <a:lnTo>
                        <a:pt x="45" y="33"/>
                      </a:lnTo>
                      <a:lnTo>
                        <a:pt x="45" y="33"/>
                      </a:lnTo>
                      <a:lnTo>
                        <a:pt x="45" y="33"/>
                      </a:lnTo>
                      <a:lnTo>
                        <a:pt x="47" y="32"/>
                      </a:lnTo>
                      <a:lnTo>
                        <a:pt x="47" y="30"/>
                      </a:lnTo>
                      <a:lnTo>
                        <a:pt x="47" y="30"/>
                      </a:lnTo>
                      <a:lnTo>
                        <a:pt x="47" y="30"/>
                      </a:lnTo>
                      <a:lnTo>
                        <a:pt x="49" y="30"/>
                      </a:lnTo>
                      <a:lnTo>
                        <a:pt x="49" y="28"/>
                      </a:lnTo>
                      <a:lnTo>
                        <a:pt x="49" y="26"/>
                      </a:lnTo>
                      <a:lnTo>
                        <a:pt x="49" y="26"/>
                      </a:lnTo>
                      <a:lnTo>
                        <a:pt x="51" y="22"/>
                      </a:lnTo>
                      <a:lnTo>
                        <a:pt x="51" y="22"/>
                      </a:lnTo>
                      <a:lnTo>
                        <a:pt x="53" y="20"/>
                      </a:lnTo>
                      <a:lnTo>
                        <a:pt x="54" y="20"/>
                      </a:lnTo>
                      <a:lnTo>
                        <a:pt x="54" y="20"/>
                      </a:lnTo>
                      <a:lnTo>
                        <a:pt x="54" y="20"/>
                      </a:lnTo>
                      <a:lnTo>
                        <a:pt x="54" y="20"/>
                      </a:lnTo>
                      <a:lnTo>
                        <a:pt x="54" y="18"/>
                      </a:lnTo>
                      <a:lnTo>
                        <a:pt x="54" y="18"/>
                      </a:lnTo>
                      <a:lnTo>
                        <a:pt x="54" y="18"/>
                      </a:lnTo>
                      <a:lnTo>
                        <a:pt x="56" y="13"/>
                      </a:lnTo>
                      <a:lnTo>
                        <a:pt x="56" y="13"/>
                      </a:lnTo>
                      <a:lnTo>
                        <a:pt x="56" y="11"/>
                      </a:lnTo>
                      <a:lnTo>
                        <a:pt x="56" y="11"/>
                      </a:lnTo>
                      <a:lnTo>
                        <a:pt x="56" y="11"/>
                      </a:lnTo>
                      <a:lnTo>
                        <a:pt x="58" y="9"/>
                      </a:lnTo>
                      <a:lnTo>
                        <a:pt x="62" y="7"/>
                      </a:lnTo>
                      <a:lnTo>
                        <a:pt x="73" y="5"/>
                      </a:lnTo>
                      <a:lnTo>
                        <a:pt x="75" y="5"/>
                      </a:lnTo>
                      <a:lnTo>
                        <a:pt x="75" y="5"/>
                      </a:lnTo>
                      <a:lnTo>
                        <a:pt x="77" y="7"/>
                      </a:lnTo>
                      <a:lnTo>
                        <a:pt x="79" y="9"/>
                      </a:lnTo>
                      <a:lnTo>
                        <a:pt x="81" y="9"/>
                      </a:lnTo>
                      <a:lnTo>
                        <a:pt x="81" y="9"/>
                      </a:lnTo>
                      <a:lnTo>
                        <a:pt x="83" y="9"/>
                      </a:lnTo>
                      <a:lnTo>
                        <a:pt x="98" y="5"/>
                      </a:lnTo>
                      <a:lnTo>
                        <a:pt x="98" y="5"/>
                      </a:lnTo>
                      <a:lnTo>
                        <a:pt x="100" y="0"/>
                      </a:lnTo>
                      <a:lnTo>
                        <a:pt x="145" y="0"/>
                      </a:lnTo>
                      <a:lnTo>
                        <a:pt x="146" y="0"/>
                      </a:lnTo>
                      <a:lnTo>
                        <a:pt x="148" y="1"/>
                      </a:lnTo>
                      <a:lnTo>
                        <a:pt x="150" y="1"/>
                      </a:lnTo>
                      <a:lnTo>
                        <a:pt x="150" y="1"/>
                      </a:lnTo>
                      <a:lnTo>
                        <a:pt x="152" y="3"/>
                      </a:lnTo>
                      <a:lnTo>
                        <a:pt x="152" y="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17">
                  <a:extLst>
                    <a:ext uri="{FF2B5EF4-FFF2-40B4-BE49-F238E27FC236}">
                      <a16:creationId xmlns:a16="http://schemas.microsoft.com/office/drawing/2014/main" id="{5C8C226B-4D78-40F1-8A80-38FF66A695DE}"/>
                    </a:ext>
                  </a:extLst>
                </p:cNvPr>
                <p:cNvSpPr>
                  <a:spLocks/>
                </p:cNvSpPr>
                <p:nvPr/>
              </p:nvSpPr>
              <p:spPr bwMode="auto">
                <a:xfrm>
                  <a:off x="3614738" y="1773238"/>
                  <a:ext cx="357187" cy="203200"/>
                </a:xfrm>
                <a:custGeom>
                  <a:avLst/>
                  <a:gdLst>
                    <a:gd name="T0" fmla="*/ 424 w 451"/>
                    <a:gd name="T1" fmla="*/ 189 h 255"/>
                    <a:gd name="T2" fmla="*/ 381 w 451"/>
                    <a:gd name="T3" fmla="*/ 255 h 255"/>
                    <a:gd name="T4" fmla="*/ 289 w 451"/>
                    <a:gd name="T5" fmla="*/ 248 h 255"/>
                    <a:gd name="T6" fmla="*/ 205 w 451"/>
                    <a:gd name="T7" fmla="*/ 218 h 255"/>
                    <a:gd name="T8" fmla="*/ 154 w 451"/>
                    <a:gd name="T9" fmla="*/ 203 h 255"/>
                    <a:gd name="T10" fmla="*/ 111 w 451"/>
                    <a:gd name="T11" fmla="*/ 187 h 255"/>
                    <a:gd name="T12" fmla="*/ 81 w 451"/>
                    <a:gd name="T13" fmla="*/ 169 h 255"/>
                    <a:gd name="T14" fmla="*/ 66 w 451"/>
                    <a:gd name="T15" fmla="*/ 157 h 255"/>
                    <a:gd name="T16" fmla="*/ 53 w 451"/>
                    <a:gd name="T17" fmla="*/ 150 h 255"/>
                    <a:gd name="T18" fmla="*/ 49 w 451"/>
                    <a:gd name="T19" fmla="*/ 141 h 255"/>
                    <a:gd name="T20" fmla="*/ 43 w 451"/>
                    <a:gd name="T21" fmla="*/ 137 h 255"/>
                    <a:gd name="T22" fmla="*/ 36 w 451"/>
                    <a:gd name="T23" fmla="*/ 116 h 255"/>
                    <a:gd name="T24" fmla="*/ 26 w 451"/>
                    <a:gd name="T25" fmla="*/ 107 h 255"/>
                    <a:gd name="T26" fmla="*/ 13 w 451"/>
                    <a:gd name="T27" fmla="*/ 94 h 255"/>
                    <a:gd name="T28" fmla="*/ 6 w 451"/>
                    <a:gd name="T29" fmla="*/ 75 h 255"/>
                    <a:gd name="T30" fmla="*/ 0 w 451"/>
                    <a:gd name="T31" fmla="*/ 62 h 255"/>
                    <a:gd name="T32" fmla="*/ 6 w 451"/>
                    <a:gd name="T33" fmla="*/ 56 h 255"/>
                    <a:gd name="T34" fmla="*/ 11 w 451"/>
                    <a:gd name="T35" fmla="*/ 49 h 255"/>
                    <a:gd name="T36" fmla="*/ 17 w 451"/>
                    <a:gd name="T37" fmla="*/ 41 h 255"/>
                    <a:gd name="T38" fmla="*/ 43 w 451"/>
                    <a:gd name="T39" fmla="*/ 2 h 255"/>
                    <a:gd name="T40" fmla="*/ 49 w 451"/>
                    <a:gd name="T41" fmla="*/ 5 h 255"/>
                    <a:gd name="T42" fmla="*/ 56 w 451"/>
                    <a:gd name="T43" fmla="*/ 9 h 255"/>
                    <a:gd name="T44" fmla="*/ 60 w 451"/>
                    <a:gd name="T45" fmla="*/ 9 h 255"/>
                    <a:gd name="T46" fmla="*/ 64 w 451"/>
                    <a:gd name="T47" fmla="*/ 22 h 255"/>
                    <a:gd name="T48" fmla="*/ 68 w 451"/>
                    <a:gd name="T49" fmla="*/ 28 h 255"/>
                    <a:gd name="T50" fmla="*/ 90 w 451"/>
                    <a:gd name="T51" fmla="*/ 56 h 255"/>
                    <a:gd name="T52" fmla="*/ 118 w 451"/>
                    <a:gd name="T53" fmla="*/ 77 h 255"/>
                    <a:gd name="T54" fmla="*/ 130 w 451"/>
                    <a:gd name="T55" fmla="*/ 79 h 255"/>
                    <a:gd name="T56" fmla="*/ 143 w 451"/>
                    <a:gd name="T57" fmla="*/ 77 h 255"/>
                    <a:gd name="T58" fmla="*/ 158 w 451"/>
                    <a:gd name="T59" fmla="*/ 79 h 255"/>
                    <a:gd name="T60" fmla="*/ 169 w 451"/>
                    <a:gd name="T61" fmla="*/ 75 h 255"/>
                    <a:gd name="T62" fmla="*/ 192 w 451"/>
                    <a:gd name="T63" fmla="*/ 62 h 255"/>
                    <a:gd name="T64" fmla="*/ 201 w 451"/>
                    <a:gd name="T65" fmla="*/ 60 h 255"/>
                    <a:gd name="T66" fmla="*/ 210 w 451"/>
                    <a:gd name="T67" fmla="*/ 54 h 255"/>
                    <a:gd name="T68" fmla="*/ 220 w 451"/>
                    <a:gd name="T69" fmla="*/ 49 h 255"/>
                    <a:gd name="T70" fmla="*/ 225 w 451"/>
                    <a:gd name="T71" fmla="*/ 45 h 255"/>
                    <a:gd name="T72" fmla="*/ 229 w 451"/>
                    <a:gd name="T73" fmla="*/ 49 h 255"/>
                    <a:gd name="T74" fmla="*/ 240 w 451"/>
                    <a:gd name="T75" fmla="*/ 50 h 255"/>
                    <a:gd name="T76" fmla="*/ 255 w 451"/>
                    <a:gd name="T77" fmla="*/ 50 h 255"/>
                    <a:gd name="T78" fmla="*/ 267 w 451"/>
                    <a:gd name="T79" fmla="*/ 58 h 255"/>
                    <a:gd name="T80" fmla="*/ 278 w 451"/>
                    <a:gd name="T81" fmla="*/ 56 h 255"/>
                    <a:gd name="T82" fmla="*/ 287 w 451"/>
                    <a:gd name="T83" fmla="*/ 54 h 255"/>
                    <a:gd name="T84" fmla="*/ 302 w 451"/>
                    <a:gd name="T85" fmla="*/ 45 h 255"/>
                    <a:gd name="T86" fmla="*/ 306 w 451"/>
                    <a:gd name="T87" fmla="*/ 43 h 255"/>
                    <a:gd name="T88" fmla="*/ 329 w 451"/>
                    <a:gd name="T89" fmla="*/ 30 h 255"/>
                    <a:gd name="T90" fmla="*/ 340 w 451"/>
                    <a:gd name="T91" fmla="*/ 22 h 255"/>
                    <a:gd name="T92" fmla="*/ 362 w 451"/>
                    <a:gd name="T93" fmla="*/ 28 h 255"/>
                    <a:gd name="T94" fmla="*/ 394 w 451"/>
                    <a:gd name="T95" fmla="*/ 26 h 255"/>
                    <a:gd name="T96" fmla="*/ 400 w 451"/>
                    <a:gd name="T97" fmla="*/ 20 h 255"/>
                    <a:gd name="T98" fmla="*/ 404 w 451"/>
                    <a:gd name="T99" fmla="*/ 20 h 255"/>
                    <a:gd name="T100" fmla="*/ 406 w 451"/>
                    <a:gd name="T101" fmla="*/ 17 h 255"/>
                    <a:gd name="T102" fmla="*/ 417 w 451"/>
                    <a:gd name="T103" fmla="*/ 15 h 255"/>
                    <a:gd name="T104" fmla="*/ 430 w 451"/>
                    <a:gd name="T105" fmla="*/ 11 h 255"/>
                    <a:gd name="T106" fmla="*/ 449 w 451"/>
                    <a:gd name="T107" fmla="*/ 1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1" h="255">
                      <a:moveTo>
                        <a:pt x="451" y="18"/>
                      </a:moveTo>
                      <a:lnTo>
                        <a:pt x="451" y="148"/>
                      </a:lnTo>
                      <a:lnTo>
                        <a:pt x="447" y="156"/>
                      </a:lnTo>
                      <a:lnTo>
                        <a:pt x="430" y="182"/>
                      </a:lnTo>
                      <a:lnTo>
                        <a:pt x="424" y="189"/>
                      </a:lnTo>
                      <a:lnTo>
                        <a:pt x="400" y="229"/>
                      </a:lnTo>
                      <a:lnTo>
                        <a:pt x="394" y="234"/>
                      </a:lnTo>
                      <a:lnTo>
                        <a:pt x="391" y="242"/>
                      </a:lnTo>
                      <a:lnTo>
                        <a:pt x="387" y="248"/>
                      </a:lnTo>
                      <a:lnTo>
                        <a:pt x="381" y="255"/>
                      </a:lnTo>
                      <a:lnTo>
                        <a:pt x="310" y="255"/>
                      </a:lnTo>
                      <a:lnTo>
                        <a:pt x="306" y="253"/>
                      </a:lnTo>
                      <a:lnTo>
                        <a:pt x="300" y="251"/>
                      </a:lnTo>
                      <a:lnTo>
                        <a:pt x="295" y="249"/>
                      </a:lnTo>
                      <a:lnTo>
                        <a:pt x="289" y="248"/>
                      </a:lnTo>
                      <a:lnTo>
                        <a:pt x="248" y="233"/>
                      </a:lnTo>
                      <a:lnTo>
                        <a:pt x="240" y="231"/>
                      </a:lnTo>
                      <a:lnTo>
                        <a:pt x="223" y="225"/>
                      </a:lnTo>
                      <a:lnTo>
                        <a:pt x="218" y="223"/>
                      </a:lnTo>
                      <a:lnTo>
                        <a:pt x="205" y="218"/>
                      </a:lnTo>
                      <a:lnTo>
                        <a:pt x="192" y="214"/>
                      </a:lnTo>
                      <a:lnTo>
                        <a:pt x="186" y="212"/>
                      </a:lnTo>
                      <a:lnTo>
                        <a:pt x="173" y="208"/>
                      </a:lnTo>
                      <a:lnTo>
                        <a:pt x="167" y="206"/>
                      </a:lnTo>
                      <a:lnTo>
                        <a:pt x="154" y="203"/>
                      </a:lnTo>
                      <a:lnTo>
                        <a:pt x="148" y="199"/>
                      </a:lnTo>
                      <a:lnTo>
                        <a:pt x="135" y="195"/>
                      </a:lnTo>
                      <a:lnTo>
                        <a:pt x="130" y="193"/>
                      </a:lnTo>
                      <a:lnTo>
                        <a:pt x="116" y="189"/>
                      </a:lnTo>
                      <a:lnTo>
                        <a:pt x="111" y="187"/>
                      </a:lnTo>
                      <a:lnTo>
                        <a:pt x="103" y="184"/>
                      </a:lnTo>
                      <a:lnTo>
                        <a:pt x="98" y="184"/>
                      </a:lnTo>
                      <a:lnTo>
                        <a:pt x="96" y="182"/>
                      </a:lnTo>
                      <a:lnTo>
                        <a:pt x="90" y="176"/>
                      </a:lnTo>
                      <a:lnTo>
                        <a:pt x="81" y="169"/>
                      </a:lnTo>
                      <a:lnTo>
                        <a:pt x="75" y="163"/>
                      </a:lnTo>
                      <a:lnTo>
                        <a:pt x="69" y="157"/>
                      </a:lnTo>
                      <a:lnTo>
                        <a:pt x="68" y="157"/>
                      </a:lnTo>
                      <a:lnTo>
                        <a:pt x="68" y="157"/>
                      </a:lnTo>
                      <a:lnTo>
                        <a:pt x="66" y="157"/>
                      </a:lnTo>
                      <a:lnTo>
                        <a:pt x="64" y="157"/>
                      </a:lnTo>
                      <a:lnTo>
                        <a:pt x="58" y="154"/>
                      </a:lnTo>
                      <a:lnTo>
                        <a:pt x="54" y="152"/>
                      </a:lnTo>
                      <a:lnTo>
                        <a:pt x="54" y="150"/>
                      </a:lnTo>
                      <a:lnTo>
                        <a:pt x="53" y="150"/>
                      </a:lnTo>
                      <a:lnTo>
                        <a:pt x="53" y="146"/>
                      </a:lnTo>
                      <a:lnTo>
                        <a:pt x="53" y="146"/>
                      </a:lnTo>
                      <a:lnTo>
                        <a:pt x="51" y="142"/>
                      </a:lnTo>
                      <a:lnTo>
                        <a:pt x="51" y="142"/>
                      </a:lnTo>
                      <a:lnTo>
                        <a:pt x="49" y="141"/>
                      </a:lnTo>
                      <a:lnTo>
                        <a:pt x="49" y="139"/>
                      </a:lnTo>
                      <a:lnTo>
                        <a:pt x="47" y="137"/>
                      </a:lnTo>
                      <a:lnTo>
                        <a:pt x="47" y="137"/>
                      </a:lnTo>
                      <a:lnTo>
                        <a:pt x="45" y="137"/>
                      </a:lnTo>
                      <a:lnTo>
                        <a:pt x="43" y="137"/>
                      </a:lnTo>
                      <a:lnTo>
                        <a:pt x="43" y="135"/>
                      </a:lnTo>
                      <a:lnTo>
                        <a:pt x="41" y="131"/>
                      </a:lnTo>
                      <a:lnTo>
                        <a:pt x="39" y="120"/>
                      </a:lnTo>
                      <a:lnTo>
                        <a:pt x="38" y="118"/>
                      </a:lnTo>
                      <a:lnTo>
                        <a:pt x="36" y="116"/>
                      </a:lnTo>
                      <a:lnTo>
                        <a:pt x="32" y="116"/>
                      </a:lnTo>
                      <a:lnTo>
                        <a:pt x="30" y="114"/>
                      </a:lnTo>
                      <a:lnTo>
                        <a:pt x="26" y="112"/>
                      </a:lnTo>
                      <a:lnTo>
                        <a:pt x="26" y="109"/>
                      </a:lnTo>
                      <a:lnTo>
                        <a:pt x="26" y="107"/>
                      </a:lnTo>
                      <a:lnTo>
                        <a:pt x="24" y="105"/>
                      </a:lnTo>
                      <a:lnTo>
                        <a:pt x="23" y="103"/>
                      </a:lnTo>
                      <a:lnTo>
                        <a:pt x="21" y="101"/>
                      </a:lnTo>
                      <a:lnTo>
                        <a:pt x="15" y="95"/>
                      </a:lnTo>
                      <a:lnTo>
                        <a:pt x="13" y="94"/>
                      </a:lnTo>
                      <a:lnTo>
                        <a:pt x="11" y="90"/>
                      </a:lnTo>
                      <a:lnTo>
                        <a:pt x="9" y="84"/>
                      </a:lnTo>
                      <a:lnTo>
                        <a:pt x="9" y="79"/>
                      </a:lnTo>
                      <a:lnTo>
                        <a:pt x="8" y="77"/>
                      </a:lnTo>
                      <a:lnTo>
                        <a:pt x="6" y="75"/>
                      </a:lnTo>
                      <a:lnTo>
                        <a:pt x="2" y="71"/>
                      </a:lnTo>
                      <a:lnTo>
                        <a:pt x="0" y="67"/>
                      </a:lnTo>
                      <a:lnTo>
                        <a:pt x="0" y="64"/>
                      </a:lnTo>
                      <a:lnTo>
                        <a:pt x="0" y="64"/>
                      </a:lnTo>
                      <a:lnTo>
                        <a:pt x="0" y="62"/>
                      </a:lnTo>
                      <a:lnTo>
                        <a:pt x="2" y="62"/>
                      </a:lnTo>
                      <a:lnTo>
                        <a:pt x="4" y="62"/>
                      </a:lnTo>
                      <a:lnTo>
                        <a:pt x="4" y="60"/>
                      </a:lnTo>
                      <a:lnTo>
                        <a:pt x="4" y="58"/>
                      </a:lnTo>
                      <a:lnTo>
                        <a:pt x="6" y="56"/>
                      </a:lnTo>
                      <a:lnTo>
                        <a:pt x="6" y="54"/>
                      </a:lnTo>
                      <a:lnTo>
                        <a:pt x="6" y="52"/>
                      </a:lnTo>
                      <a:lnTo>
                        <a:pt x="9" y="50"/>
                      </a:lnTo>
                      <a:lnTo>
                        <a:pt x="9" y="49"/>
                      </a:lnTo>
                      <a:lnTo>
                        <a:pt x="11" y="49"/>
                      </a:lnTo>
                      <a:lnTo>
                        <a:pt x="11" y="45"/>
                      </a:lnTo>
                      <a:lnTo>
                        <a:pt x="13" y="45"/>
                      </a:lnTo>
                      <a:lnTo>
                        <a:pt x="15" y="43"/>
                      </a:lnTo>
                      <a:lnTo>
                        <a:pt x="17" y="41"/>
                      </a:lnTo>
                      <a:lnTo>
                        <a:pt x="17" y="41"/>
                      </a:lnTo>
                      <a:lnTo>
                        <a:pt x="19" y="37"/>
                      </a:lnTo>
                      <a:lnTo>
                        <a:pt x="19" y="35"/>
                      </a:lnTo>
                      <a:lnTo>
                        <a:pt x="41" y="0"/>
                      </a:lnTo>
                      <a:lnTo>
                        <a:pt x="43" y="2"/>
                      </a:lnTo>
                      <a:lnTo>
                        <a:pt x="43" y="2"/>
                      </a:lnTo>
                      <a:lnTo>
                        <a:pt x="45" y="2"/>
                      </a:lnTo>
                      <a:lnTo>
                        <a:pt x="45" y="0"/>
                      </a:lnTo>
                      <a:lnTo>
                        <a:pt x="45" y="2"/>
                      </a:lnTo>
                      <a:lnTo>
                        <a:pt x="47" y="3"/>
                      </a:lnTo>
                      <a:lnTo>
                        <a:pt x="49" y="5"/>
                      </a:lnTo>
                      <a:lnTo>
                        <a:pt x="49" y="5"/>
                      </a:lnTo>
                      <a:lnTo>
                        <a:pt x="51" y="7"/>
                      </a:lnTo>
                      <a:lnTo>
                        <a:pt x="53" y="7"/>
                      </a:lnTo>
                      <a:lnTo>
                        <a:pt x="54" y="7"/>
                      </a:lnTo>
                      <a:lnTo>
                        <a:pt x="56" y="9"/>
                      </a:lnTo>
                      <a:lnTo>
                        <a:pt x="58" y="11"/>
                      </a:lnTo>
                      <a:lnTo>
                        <a:pt x="58" y="9"/>
                      </a:lnTo>
                      <a:lnTo>
                        <a:pt x="58" y="9"/>
                      </a:lnTo>
                      <a:lnTo>
                        <a:pt x="60" y="7"/>
                      </a:lnTo>
                      <a:lnTo>
                        <a:pt x="60" y="9"/>
                      </a:lnTo>
                      <a:lnTo>
                        <a:pt x="58" y="17"/>
                      </a:lnTo>
                      <a:lnTo>
                        <a:pt x="60" y="18"/>
                      </a:lnTo>
                      <a:lnTo>
                        <a:pt x="60" y="20"/>
                      </a:lnTo>
                      <a:lnTo>
                        <a:pt x="62" y="22"/>
                      </a:lnTo>
                      <a:lnTo>
                        <a:pt x="64" y="22"/>
                      </a:lnTo>
                      <a:lnTo>
                        <a:pt x="64" y="24"/>
                      </a:lnTo>
                      <a:lnTo>
                        <a:pt x="64" y="24"/>
                      </a:lnTo>
                      <a:lnTo>
                        <a:pt x="66" y="24"/>
                      </a:lnTo>
                      <a:lnTo>
                        <a:pt x="66" y="26"/>
                      </a:lnTo>
                      <a:lnTo>
                        <a:pt x="68" y="28"/>
                      </a:lnTo>
                      <a:lnTo>
                        <a:pt x="69" y="32"/>
                      </a:lnTo>
                      <a:lnTo>
                        <a:pt x="71" y="37"/>
                      </a:lnTo>
                      <a:lnTo>
                        <a:pt x="79" y="43"/>
                      </a:lnTo>
                      <a:lnTo>
                        <a:pt x="85" y="50"/>
                      </a:lnTo>
                      <a:lnTo>
                        <a:pt x="90" y="56"/>
                      </a:lnTo>
                      <a:lnTo>
                        <a:pt x="98" y="62"/>
                      </a:lnTo>
                      <a:lnTo>
                        <a:pt x="103" y="65"/>
                      </a:lnTo>
                      <a:lnTo>
                        <a:pt x="107" y="67"/>
                      </a:lnTo>
                      <a:lnTo>
                        <a:pt x="116" y="75"/>
                      </a:lnTo>
                      <a:lnTo>
                        <a:pt x="118" y="77"/>
                      </a:lnTo>
                      <a:lnTo>
                        <a:pt x="120" y="77"/>
                      </a:lnTo>
                      <a:lnTo>
                        <a:pt x="122" y="79"/>
                      </a:lnTo>
                      <a:lnTo>
                        <a:pt x="122" y="79"/>
                      </a:lnTo>
                      <a:lnTo>
                        <a:pt x="124" y="79"/>
                      </a:lnTo>
                      <a:lnTo>
                        <a:pt x="130" y="79"/>
                      </a:lnTo>
                      <a:lnTo>
                        <a:pt x="130" y="79"/>
                      </a:lnTo>
                      <a:lnTo>
                        <a:pt x="135" y="79"/>
                      </a:lnTo>
                      <a:lnTo>
                        <a:pt x="139" y="79"/>
                      </a:lnTo>
                      <a:lnTo>
                        <a:pt x="141" y="79"/>
                      </a:lnTo>
                      <a:lnTo>
                        <a:pt x="143" y="77"/>
                      </a:lnTo>
                      <a:lnTo>
                        <a:pt x="145" y="75"/>
                      </a:lnTo>
                      <a:lnTo>
                        <a:pt x="148" y="75"/>
                      </a:lnTo>
                      <a:lnTo>
                        <a:pt x="150" y="75"/>
                      </a:lnTo>
                      <a:lnTo>
                        <a:pt x="154" y="77"/>
                      </a:lnTo>
                      <a:lnTo>
                        <a:pt x="158" y="79"/>
                      </a:lnTo>
                      <a:lnTo>
                        <a:pt x="160" y="79"/>
                      </a:lnTo>
                      <a:lnTo>
                        <a:pt x="165" y="77"/>
                      </a:lnTo>
                      <a:lnTo>
                        <a:pt x="167" y="77"/>
                      </a:lnTo>
                      <a:lnTo>
                        <a:pt x="167" y="75"/>
                      </a:lnTo>
                      <a:lnTo>
                        <a:pt x="169" y="75"/>
                      </a:lnTo>
                      <a:lnTo>
                        <a:pt x="177" y="71"/>
                      </a:lnTo>
                      <a:lnTo>
                        <a:pt x="177" y="71"/>
                      </a:lnTo>
                      <a:lnTo>
                        <a:pt x="180" y="69"/>
                      </a:lnTo>
                      <a:lnTo>
                        <a:pt x="186" y="65"/>
                      </a:lnTo>
                      <a:lnTo>
                        <a:pt x="192" y="62"/>
                      </a:lnTo>
                      <a:lnTo>
                        <a:pt x="192" y="60"/>
                      </a:lnTo>
                      <a:lnTo>
                        <a:pt x="195" y="60"/>
                      </a:lnTo>
                      <a:lnTo>
                        <a:pt x="197" y="62"/>
                      </a:lnTo>
                      <a:lnTo>
                        <a:pt x="197" y="62"/>
                      </a:lnTo>
                      <a:lnTo>
                        <a:pt x="201" y="60"/>
                      </a:lnTo>
                      <a:lnTo>
                        <a:pt x="203" y="60"/>
                      </a:lnTo>
                      <a:lnTo>
                        <a:pt x="205" y="58"/>
                      </a:lnTo>
                      <a:lnTo>
                        <a:pt x="207" y="56"/>
                      </a:lnTo>
                      <a:lnTo>
                        <a:pt x="208" y="54"/>
                      </a:lnTo>
                      <a:lnTo>
                        <a:pt x="210" y="54"/>
                      </a:lnTo>
                      <a:lnTo>
                        <a:pt x="216" y="50"/>
                      </a:lnTo>
                      <a:lnTo>
                        <a:pt x="216" y="50"/>
                      </a:lnTo>
                      <a:lnTo>
                        <a:pt x="218" y="49"/>
                      </a:lnTo>
                      <a:lnTo>
                        <a:pt x="218" y="49"/>
                      </a:lnTo>
                      <a:lnTo>
                        <a:pt x="220" y="49"/>
                      </a:lnTo>
                      <a:lnTo>
                        <a:pt x="222" y="47"/>
                      </a:lnTo>
                      <a:lnTo>
                        <a:pt x="222" y="45"/>
                      </a:lnTo>
                      <a:lnTo>
                        <a:pt x="223" y="45"/>
                      </a:lnTo>
                      <a:lnTo>
                        <a:pt x="225" y="45"/>
                      </a:lnTo>
                      <a:lnTo>
                        <a:pt x="225" y="45"/>
                      </a:lnTo>
                      <a:lnTo>
                        <a:pt x="227" y="45"/>
                      </a:lnTo>
                      <a:lnTo>
                        <a:pt x="227" y="47"/>
                      </a:lnTo>
                      <a:lnTo>
                        <a:pt x="229" y="47"/>
                      </a:lnTo>
                      <a:lnTo>
                        <a:pt x="229" y="49"/>
                      </a:lnTo>
                      <a:lnTo>
                        <a:pt x="229" y="49"/>
                      </a:lnTo>
                      <a:lnTo>
                        <a:pt x="231" y="49"/>
                      </a:lnTo>
                      <a:lnTo>
                        <a:pt x="231" y="49"/>
                      </a:lnTo>
                      <a:lnTo>
                        <a:pt x="231" y="49"/>
                      </a:lnTo>
                      <a:lnTo>
                        <a:pt x="239" y="50"/>
                      </a:lnTo>
                      <a:lnTo>
                        <a:pt x="240" y="50"/>
                      </a:lnTo>
                      <a:lnTo>
                        <a:pt x="242" y="52"/>
                      </a:lnTo>
                      <a:lnTo>
                        <a:pt x="244" y="52"/>
                      </a:lnTo>
                      <a:lnTo>
                        <a:pt x="248" y="52"/>
                      </a:lnTo>
                      <a:lnTo>
                        <a:pt x="250" y="52"/>
                      </a:lnTo>
                      <a:lnTo>
                        <a:pt x="255" y="50"/>
                      </a:lnTo>
                      <a:lnTo>
                        <a:pt x="257" y="50"/>
                      </a:lnTo>
                      <a:lnTo>
                        <a:pt x="259" y="52"/>
                      </a:lnTo>
                      <a:lnTo>
                        <a:pt x="261" y="56"/>
                      </a:lnTo>
                      <a:lnTo>
                        <a:pt x="265" y="58"/>
                      </a:lnTo>
                      <a:lnTo>
                        <a:pt x="267" y="58"/>
                      </a:lnTo>
                      <a:lnTo>
                        <a:pt x="269" y="58"/>
                      </a:lnTo>
                      <a:lnTo>
                        <a:pt x="272" y="58"/>
                      </a:lnTo>
                      <a:lnTo>
                        <a:pt x="274" y="58"/>
                      </a:lnTo>
                      <a:lnTo>
                        <a:pt x="276" y="58"/>
                      </a:lnTo>
                      <a:lnTo>
                        <a:pt x="278" y="56"/>
                      </a:lnTo>
                      <a:lnTo>
                        <a:pt x="280" y="56"/>
                      </a:lnTo>
                      <a:lnTo>
                        <a:pt x="282" y="54"/>
                      </a:lnTo>
                      <a:lnTo>
                        <a:pt x="285" y="54"/>
                      </a:lnTo>
                      <a:lnTo>
                        <a:pt x="285" y="54"/>
                      </a:lnTo>
                      <a:lnTo>
                        <a:pt x="287" y="54"/>
                      </a:lnTo>
                      <a:lnTo>
                        <a:pt x="289" y="52"/>
                      </a:lnTo>
                      <a:lnTo>
                        <a:pt x="297" y="49"/>
                      </a:lnTo>
                      <a:lnTo>
                        <a:pt x="299" y="47"/>
                      </a:lnTo>
                      <a:lnTo>
                        <a:pt x="302" y="45"/>
                      </a:lnTo>
                      <a:lnTo>
                        <a:pt x="302" y="45"/>
                      </a:lnTo>
                      <a:lnTo>
                        <a:pt x="302" y="45"/>
                      </a:lnTo>
                      <a:lnTo>
                        <a:pt x="304" y="43"/>
                      </a:lnTo>
                      <a:lnTo>
                        <a:pt x="304" y="43"/>
                      </a:lnTo>
                      <a:lnTo>
                        <a:pt x="304" y="43"/>
                      </a:lnTo>
                      <a:lnTo>
                        <a:pt x="306" y="43"/>
                      </a:lnTo>
                      <a:lnTo>
                        <a:pt x="312" y="41"/>
                      </a:lnTo>
                      <a:lnTo>
                        <a:pt x="317" y="35"/>
                      </a:lnTo>
                      <a:lnTo>
                        <a:pt x="321" y="34"/>
                      </a:lnTo>
                      <a:lnTo>
                        <a:pt x="325" y="30"/>
                      </a:lnTo>
                      <a:lnTo>
                        <a:pt x="329" y="30"/>
                      </a:lnTo>
                      <a:lnTo>
                        <a:pt x="329" y="28"/>
                      </a:lnTo>
                      <a:lnTo>
                        <a:pt x="331" y="28"/>
                      </a:lnTo>
                      <a:lnTo>
                        <a:pt x="338" y="24"/>
                      </a:lnTo>
                      <a:lnTo>
                        <a:pt x="340" y="22"/>
                      </a:lnTo>
                      <a:lnTo>
                        <a:pt x="340" y="22"/>
                      </a:lnTo>
                      <a:lnTo>
                        <a:pt x="344" y="22"/>
                      </a:lnTo>
                      <a:lnTo>
                        <a:pt x="347" y="22"/>
                      </a:lnTo>
                      <a:lnTo>
                        <a:pt x="349" y="22"/>
                      </a:lnTo>
                      <a:lnTo>
                        <a:pt x="361" y="28"/>
                      </a:lnTo>
                      <a:lnTo>
                        <a:pt x="362" y="28"/>
                      </a:lnTo>
                      <a:lnTo>
                        <a:pt x="366" y="26"/>
                      </a:lnTo>
                      <a:lnTo>
                        <a:pt x="376" y="26"/>
                      </a:lnTo>
                      <a:lnTo>
                        <a:pt x="379" y="26"/>
                      </a:lnTo>
                      <a:lnTo>
                        <a:pt x="393" y="26"/>
                      </a:lnTo>
                      <a:lnTo>
                        <a:pt x="394" y="26"/>
                      </a:lnTo>
                      <a:lnTo>
                        <a:pt x="396" y="24"/>
                      </a:lnTo>
                      <a:lnTo>
                        <a:pt x="398" y="22"/>
                      </a:lnTo>
                      <a:lnTo>
                        <a:pt x="398" y="22"/>
                      </a:lnTo>
                      <a:lnTo>
                        <a:pt x="398" y="20"/>
                      </a:lnTo>
                      <a:lnTo>
                        <a:pt x="400" y="20"/>
                      </a:lnTo>
                      <a:lnTo>
                        <a:pt x="400" y="20"/>
                      </a:lnTo>
                      <a:lnTo>
                        <a:pt x="402" y="20"/>
                      </a:lnTo>
                      <a:lnTo>
                        <a:pt x="402" y="20"/>
                      </a:lnTo>
                      <a:lnTo>
                        <a:pt x="404" y="20"/>
                      </a:lnTo>
                      <a:lnTo>
                        <a:pt x="404" y="20"/>
                      </a:lnTo>
                      <a:lnTo>
                        <a:pt x="406" y="20"/>
                      </a:lnTo>
                      <a:lnTo>
                        <a:pt x="406" y="18"/>
                      </a:lnTo>
                      <a:lnTo>
                        <a:pt x="406" y="18"/>
                      </a:lnTo>
                      <a:lnTo>
                        <a:pt x="406" y="18"/>
                      </a:lnTo>
                      <a:lnTo>
                        <a:pt x="406" y="17"/>
                      </a:lnTo>
                      <a:lnTo>
                        <a:pt x="408" y="17"/>
                      </a:lnTo>
                      <a:lnTo>
                        <a:pt x="408" y="17"/>
                      </a:lnTo>
                      <a:lnTo>
                        <a:pt x="409" y="15"/>
                      </a:lnTo>
                      <a:lnTo>
                        <a:pt x="415" y="15"/>
                      </a:lnTo>
                      <a:lnTo>
                        <a:pt x="417" y="15"/>
                      </a:lnTo>
                      <a:lnTo>
                        <a:pt x="421" y="13"/>
                      </a:lnTo>
                      <a:lnTo>
                        <a:pt x="421" y="13"/>
                      </a:lnTo>
                      <a:lnTo>
                        <a:pt x="426" y="13"/>
                      </a:lnTo>
                      <a:lnTo>
                        <a:pt x="430" y="11"/>
                      </a:lnTo>
                      <a:lnTo>
                        <a:pt x="430" y="11"/>
                      </a:lnTo>
                      <a:lnTo>
                        <a:pt x="436" y="13"/>
                      </a:lnTo>
                      <a:lnTo>
                        <a:pt x="438" y="15"/>
                      </a:lnTo>
                      <a:lnTo>
                        <a:pt x="441" y="15"/>
                      </a:lnTo>
                      <a:lnTo>
                        <a:pt x="447" y="18"/>
                      </a:lnTo>
                      <a:lnTo>
                        <a:pt x="449" y="18"/>
                      </a:lnTo>
                      <a:lnTo>
                        <a:pt x="451" y="1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19">
                  <a:extLst>
                    <a:ext uri="{FF2B5EF4-FFF2-40B4-BE49-F238E27FC236}">
                      <a16:creationId xmlns:a16="http://schemas.microsoft.com/office/drawing/2014/main" id="{7A9BD24C-69E3-417E-9706-D821E02B82C5}"/>
                    </a:ext>
                  </a:extLst>
                </p:cNvPr>
                <p:cNvSpPr>
                  <a:spLocks/>
                </p:cNvSpPr>
                <p:nvPr/>
              </p:nvSpPr>
              <p:spPr bwMode="auto">
                <a:xfrm>
                  <a:off x="3516313" y="1744663"/>
                  <a:ext cx="596900" cy="784225"/>
                </a:xfrm>
                <a:custGeom>
                  <a:avLst/>
                  <a:gdLst>
                    <a:gd name="T0" fmla="*/ 22 w 751"/>
                    <a:gd name="T1" fmla="*/ 958 h 988"/>
                    <a:gd name="T2" fmla="*/ 2 w 751"/>
                    <a:gd name="T3" fmla="*/ 913 h 988"/>
                    <a:gd name="T4" fmla="*/ 4 w 751"/>
                    <a:gd name="T5" fmla="*/ 659 h 988"/>
                    <a:gd name="T6" fmla="*/ 69 w 751"/>
                    <a:gd name="T7" fmla="*/ 577 h 988"/>
                    <a:gd name="T8" fmla="*/ 105 w 751"/>
                    <a:gd name="T9" fmla="*/ 563 h 988"/>
                    <a:gd name="T10" fmla="*/ 143 w 751"/>
                    <a:gd name="T11" fmla="*/ 543 h 988"/>
                    <a:gd name="T12" fmla="*/ 197 w 751"/>
                    <a:gd name="T13" fmla="*/ 515 h 988"/>
                    <a:gd name="T14" fmla="*/ 238 w 751"/>
                    <a:gd name="T15" fmla="*/ 511 h 988"/>
                    <a:gd name="T16" fmla="*/ 291 w 751"/>
                    <a:gd name="T17" fmla="*/ 507 h 988"/>
                    <a:gd name="T18" fmla="*/ 357 w 751"/>
                    <a:gd name="T19" fmla="*/ 436 h 988"/>
                    <a:gd name="T20" fmla="*/ 402 w 751"/>
                    <a:gd name="T21" fmla="*/ 391 h 988"/>
                    <a:gd name="T22" fmla="*/ 434 w 751"/>
                    <a:gd name="T23" fmla="*/ 359 h 988"/>
                    <a:gd name="T24" fmla="*/ 473 w 751"/>
                    <a:gd name="T25" fmla="*/ 321 h 988"/>
                    <a:gd name="T26" fmla="*/ 516 w 751"/>
                    <a:gd name="T27" fmla="*/ 270 h 988"/>
                    <a:gd name="T28" fmla="*/ 593 w 751"/>
                    <a:gd name="T29" fmla="*/ 51 h 988"/>
                    <a:gd name="T30" fmla="*/ 608 w 751"/>
                    <a:gd name="T31" fmla="*/ 47 h 988"/>
                    <a:gd name="T32" fmla="*/ 625 w 751"/>
                    <a:gd name="T33" fmla="*/ 38 h 988"/>
                    <a:gd name="T34" fmla="*/ 644 w 751"/>
                    <a:gd name="T35" fmla="*/ 36 h 988"/>
                    <a:gd name="T36" fmla="*/ 659 w 751"/>
                    <a:gd name="T37" fmla="*/ 32 h 988"/>
                    <a:gd name="T38" fmla="*/ 678 w 751"/>
                    <a:gd name="T39" fmla="*/ 23 h 988"/>
                    <a:gd name="T40" fmla="*/ 687 w 751"/>
                    <a:gd name="T41" fmla="*/ 8 h 988"/>
                    <a:gd name="T42" fmla="*/ 697 w 751"/>
                    <a:gd name="T43" fmla="*/ 2 h 988"/>
                    <a:gd name="T44" fmla="*/ 725 w 751"/>
                    <a:gd name="T45" fmla="*/ 8 h 988"/>
                    <a:gd name="T46" fmla="*/ 740 w 751"/>
                    <a:gd name="T47" fmla="*/ 13 h 988"/>
                    <a:gd name="T48" fmla="*/ 729 w 751"/>
                    <a:gd name="T49" fmla="*/ 34 h 988"/>
                    <a:gd name="T50" fmla="*/ 727 w 751"/>
                    <a:gd name="T51" fmla="*/ 53 h 988"/>
                    <a:gd name="T52" fmla="*/ 729 w 751"/>
                    <a:gd name="T53" fmla="*/ 70 h 988"/>
                    <a:gd name="T54" fmla="*/ 729 w 751"/>
                    <a:gd name="T55" fmla="*/ 105 h 988"/>
                    <a:gd name="T56" fmla="*/ 721 w 751"/>
                    <a:gd name="T57" fmla="*/ 115 h 988"/>
                    <a:gd name="T58" fmla="*/ 734 w 751"/>
                    <a:gd name="T59" fmla="*/ 111 h 988"/>
                    <a:gd name="T60" fmla="*/ 738 w 751"/>
                    <a:gd name="T61" fmla="*/ 107 h 988"/>
                    <a:gd name="T62" fmla="*/ 747 w 751"/>
                    <a:gd name="T63" fmla="*/ 109 h 988"/>
                    <a:gd name="T64" fmla="*/ 747 w 751"/>
                    <a:gd name="T65" fmla="*/ 118 h 988"/>
                    <a:gd name="T66" fmla="*/ 740 w 751"/>
                    <a:gd name="T67" fmla="*/ 116 h 988"/>
                    <a:gd name="T68" fmla="*/ 714 w 751"/>
                    <a:gd name="T69" fmla="*/ 131 h 988"/>
                    <a:gd name="T70" fmla="*/ 712 w 751"/>
                    <a:gd name="T71" fmla="*/ 154 h 988"/>
                    <a:gd name="T72" fmla="*/ 706 w 751"/>
                    <a:gd name="T73" fmla="*/ 173 h 988"/>
                    <a:gd name="T74" fmla="*/ 699 w 751"/>
                    <a:gd name="T75" fmla="*/ 197 h 988"/>
                    <a:gd name="T76" fmla="*/ 684 w 751"/>
                    <a:gd name="T77" fmla="*/ 222 h 988"/>
                    <a:gd name="T78" fmla="*/ 672 w 751"/>
                    <a:gd name="T79" fmla="*/ 250 h 988"/>
                    <a:gd name="T80" fmla="*/ 661 w 751"/>
                    <a:gd name="T81" fmla="*/ 267 h 988"/>
                    <a:gd name="T82" fmla="*/ 635 w 751"/>
                    <a:gd name="T83" fmla="*/ 302 h 988"/>
                    <a:gd name="T84" fmla="*/ 631 w 751"/>
                    <a:gd name="T85" fmla="*/ 319 h 988"/>
                    <a:gd name="T86" fmla="*/ 582 w 751"/>
                    <a:gd name="T87" fmla="*/ 408 h 988"/>
                    <a:gd name="T88" fmla="*/ 550 w 751"/>
                    <a:gd name="T89" fmla="*/ 475 h 988"/>
                    <a:gd name="T90" fmla="*/ 458 w 751"/>
                    <a:gd name="T91" fmla="*/ 595 h 988"/>
                    <a:gd name="T92" fmla="*/ 387 w 751"/>
                    <a:gd name="T93" fmla="*/ 667 h 988"/>
                    <a:gd name="T94" fmla="*/ 372 w 751"/>
                    <a:gd name="T95" fmla="*/ 684 h 988"/>
                    <a:gd name="T96" fmla="*/ 304 w 751"/>
                    <a:gd name="T97" fmla="*/ 725 h 988"/>
                    <a:gd name="T98" fmla="*/ 233 w 751"/>
                    <a:gd name="T99" fmla="*/ 776 h 988"/>
                    <a:gd name="T100" fmla="*/ 225 w 751"/>
                    <a:gd name="T101" fmla="*/ 783 h 988"/>
                    <a:gd name="T102" fmla="*/ 197 w 751"/>
                    <a:gd name="T103" fmla="*/ 806 h 988"/>
                    <a:gd name="T104" fmla="*/ 122 w 751"/>
                    <a:gd name="T105" fmla="*/ 883 h 988"/>
                    <a:gd name="T106" fmla="*/ 109 w 751"/>
                    <a:gd name="T107" fmla="*/ 898 h 988"/>
                    <a:gd name="T108" fmla="*/ 103 w 751"/>
                    <a:gd name="T109" fmla="*/ 905 h 988"/>
                    <a:gd name="T110" fmla="*/ 86 w 751"/>
                    <a:gd name="T111" fmla="*/ 924 h 988"/>
                    <a:gd name="T112" fmla="*/ 79 w 751"/>
                    <a:gd name="T113" fmla="*/ 930 h 988"/>
                    <a:gd name="T114" fmla="*/ 71 w 751"/>
                    <a:gd name="T115" fmla="*/ 935 h 988"/>
                    <a:gd name="T116" fmla="*/ 71 w 751"/>
                    <a:gd name="T117" fmla="*/ 937 h 988"/>
                    <a:gd name="T118" fmla="*/ 69 w 751"/>
                    <a:gd name="T119" fmla="*/ 946 h 988"/>
                    <a:gd name="T120" fmla="*/ 66 w 751"/>
                    <a:gd name="T121" fmla="*/ 954 h 988"/>
                    <a:gd name="T122" fmla="*/ 56 w 751"/>
                    <a:gd name="T123" fmla="*/ 969 h 988"/>
                    <a:gd name="T124" fmla="*/ 41 w 751"/>
                    <a:gd name="T125" fmla="*/ 9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1" h="988">
                      <a:moveTo>
                        <a:pt x="41" y="988"/>
                      </a:moveTo>
                      <a:lnTo>
                        <a:pt x="41" y="982"/>
                      </a:lnTo>
                      <a:lnTo>
                        <a:pt x="41" y="980"/>
                      </a:lnTo>
                      <a:lnTo>
                        <a:pt x="41" y="978"/>
                      </a:lnTo>
                      <a:lnTo>
                        <a:pt x="38" y="975"/>
                      </a:lnTo>
                      <a:lnTo>
                        <a:pt x="34" y="971"/>
                      </a:lnTo>
                      <a:lnTo>
                        <a:pt x="30" y="965"/>
                      </a:lnTo>
                      <a:lnTo>
                        <a:pt x="26" y="962"/>
                      </a:lnTo>
                      <a:lnTo>
                        <a:pt x="22" y="958"/>
                      </a:lnTo>
                      <a:lnTo>
                        <a:pt x="21" y="952"/>
                      </a:lnTo>
                      <a:lnTo>
                        <a:pt x="17" y="948"/>
                      </a:lnTo>
                      <a:lnTo>
                        <a:pt x="13" y="943"/>
                      </a:lnTo>
                      <a:lnTo>
                        <a:pt x="9" y="939"/>
                      </a:lnTo>
                      <a:lnTo>
                        <a:pt x="7" y="935"/>
                      </a:lnTo>
                      <a:lnTo>
                        <a:pt x="6" y="933"/>
                      </a:lnTo>
                      <a:lnTo>
                        <a:pt x="4" y="931"/>
                      </a:lnTo>
                      <a:lnTo>
                        <a:pt x="2" y="930"/>
                      </a:lnTo>
                      <a:lnTo>
                        <a:pt x="2" y="913"/>
                      </a:lnTo>
                      <a:lnTo>
                        <a:pt x="2" y="905"/>
                      </a:lnTo>
                      <a:lnTo>
                        <a:pt x="2" y="898"/>
                      </a:lnTo>
                      <a:lnTo>
                        <a:pt x="0" y="890"/>
                      </a:lnTo>
                      <a:lnTo>
                        <a:pt x="0" y="873"/>
                      </a:lnTo>
                      <a:lnTo>
                        <a:pt x="0" y="866"/>
                      </a:lnTo>
                      <a:lnTo>
                        <a:pt x="0" y="669"/>
                      </a:lnTo>
                      <a:lnTo>
                        <a:pt x="0" y="665"/>
                      </a:lnTo>
                      <a:lnTo>
                        <a:pt x="2" y="663"/>
                      </a:lnTo>
                      <a:lnTo>
                        <a:pt x="4" y="659"/>
                      </a:lnTo>
                      <a:lnTo>
                        <a:pt x="22" y="642"/>
                      </a:lnTo>
                      <a:lnTo>
                        <a:pt x="28" y="637"/>
                      </a:lnTo>
                      <a:lnTo>
                        <a:pt x="32" y="631"/>
                      </a:lnTo>
                      <a:lnTo>
                        <a:pt x="43" y="616"/>
                      </a:lnTo>
                      <a:lnTo>
                        <a:pt x="49" y="607"/>
                      </a:lnTo>
                      <a:lnTo>
                        <a:pt x="66" y="580"/>
                      </a:lnTo>
                      <a:lnTo>
                        <a:pt x="68" y="578"/>
                      </a:lnTo>
                      <a:lnTo>
                        <a:pt x="68" y="578"/>
                      </a:lnTo>
                      <a:lnTo>
                        <a:pt x="69" y="577"/>
                      </a:lnTo>
                      <a:lnTo>
                        <a:pt x="69" y="575"/>
                      </a:lnTo>
                      <a:lnTo>
                        <a:pt x="69" y="575"/>
                      </a:lnTo>
                      <a:lnTo>
                        <a:pt x="71" y="573"/>
                      </a:lnTo>
                      <a:lnTo>
                        <a:pt x="75" y="569"/>
                      </a:lnTo>
                      <a:lnTo>
                        <a:pt x="79" y="567"/>
                      </a:lnTo>
                      <a:lnTo>
                        <a:pt x="83" y="565"/>
                      </a:lnTo>
                      <a:lnTo>
                        <a:pt x="84" y="565"/>
                      </a:lnTo>
                      <a:lnTo>
                        <a:pt x="96" y="565"/>
                      </a:lnTo>
                      <a:lnTo>
                        <a:pt x="105" y="563"/>
                      </a:lnTo>
                      <a:lnTo>
                        <a:pt x="115" y="562"/>
                      </a:lnTo>
                      <a:lnTo>
                        <a:pt x="126" y="560"/>
                      </a:lnTo>
                      <a:lnTo>
                        <a:pt x="131" y="558"/>
                      </a:lnTo>
                      <a:lnTo>
                        <a:pt x="135" y="558"/>
                      </a:lnTo>
                      <a:lnTo>
                        <a:pt x="137" y="556"/>
                      </a:lnTo>
                      <a:lnTo>
                        <a:pt x="139" y="552"/>
                      </a:lnTo>
                      <a:lnTo>
                        <a:pt x="141" y="550"/>
                      </a:lnTo>
                      <a:lnTo>
                        <a:pt x="141" y="546"/>
                      </a:lnTo>
                      <a:lnTo>
                        <a:pt x="143" y="543"/>
                      </a:lnTo>
                      <a:lnTo>
                        <a:pt x="145" y="543"/>
                      </a:lnTo>
                      <a:lnTo>
                        <a:pt x="148" y="537"/>
                      </a:lnTo>
                      <a:lnTo>
                        <a:pt x="156" y="533"/>
                      </a:lnTo>
                      <a:lnTo>
                        <a:pt x="163" y="528"/>
                      </a:lnTo>
                      <a:lnTo>
                        <a:pt x="171" y="524"/>
                      </a:lnTo>
                      <a:lnTo>
                        <a:pt x="180" y="520"/>
                      </a:lnTo>
                      <a:lnTo>
                        <a:pt x="184" y="518"/>
                      </a:lnTo>
                      <a:lnTo>
                        <a:pt x="191" y="516"/>
                      </a:lnTo>
                      <a:lnTo>
                        <a:pt x="197" y="515"/>
                      </a:lnTo>
                      <a:lnTo>
                        <a:pt x="205" y="513"/>
                      </a:lnTo>
                      <a:lnTo>
                        <a:pt x="207" y="513"/>
                      </a:lnTo>
                      <a:lnTo>
                        <a:pt x="214" y="511"/>
                      </a:lnTo>
                      <a:lnTo>
                        <a:pt x="216" y="511"/>
                      </a:lnTo>
                      <a:lnTo>
                        <a:pt x="220" y="511"/>
                      </a:lnTo>
                      <a:lnTo>
                        <a:pt x="223" y="511"/>
                      </a:lnTo>
                      <a:lnTo>
                        <a:pt x="227" y="511"/>
                      </a:lnTo>
                      <a:lnTo>
                        <a:pt x="235" y="511"/>
                      </a:lnTo>
                      <a:lnTo>
                        <a:pt x="238" y="511"/>
                      </a:lnTo>
                      <a:lnTo>
                        <a:pt x="242" y="513"/>
                      </a:lnTo>
                      <a:lnTo>
                        <a:pt x="253" y="513"/>
                      </a:lnTo>
                      <a:lnTo>
                        <a:pt x="257" y="513"/>
                      </a:lnTo>
                      <a:lnTo>
                        <a:pt x="261" y="513"/>
                      </a:lnTo>
                      <a:lnTo>
                        <a:pt x="265" y="513"/>
                      </a:lnTo>
                      <a:lnTo>
                        <a:pt x="268" y="513"/>
                      </a:lnTo>
                      <a:lnTo>
                        <a:pt x="284" y="515"/>
                      </a:lnTo>
                      <a:lnTo>
                        <a:pt x="285" y="513"/>
                      </a:lnTo>
                      <a:lnTo>
                        <a:pt x="291" y="507"/>
                      </a:lnTo>
                      <a:lnTo>
                        <a:pt x="295" y="503"/>
                      </a:lnTo>
                      <a:lnTo>
                        <a:pt x="304" y="494"/>
                      </a:lnTo>
                      <a:lnTo>
                        <a:pt x="312" y="486"/>
                      </a:lnTo>
                      <a:lnTo>
                        <a:pt x="319" y="477"/>
                      </a:lnTo>
                      <a:lnTo>
                        <a:pt x="327" y="469"/>
                      </a:lnTo>
                      <a:lnTo>
                        <a:pt x="334" y="460"/>
                      </a:lnTo>
                      <a:lnTo>
                        <a:pt x="342" y="453"/>
                      </a:lnTo>
                      <a:lnTo>
                        <a:pt x="349" y="443"/>
                      </a:lnTo>
                      <a:lnTo>
                        <a:pt x="357" y="436"/>
                      </a:lnTo>
                      <a:lnTo>
                        <a:pt x="362" y="430"/>
                      </a:lnTo>
                      <a:lnTo>
                        <a:pt x="370" y="421"/>
                      </a:lnTo>
                      <a:lnTo>
                        <a:pt x="376" y="417"/>
                      </a:lnTo>
                      <a:lnTo>
                        <a:pt x="383" y="408"/>
                      </a:lnTo>
                      <a:lnTo>
                        <a:pt x="389" y="404"/>
                      </a:lnTo>
                      <a:lnTo>
                        <a:pt x="392" y="400"/>
                      </a:lnTo>
                      <a:lnTo>
                        <a:pt x="396" y="394"/>
                      </a:lnTo>
                      <a:lnTo>
                        <a:pt x="398" y="393"/>
                      </a:lnTo>
                      <a:lnTo>
                        <a:pt x="402" y="391"/>
                      </a:lnTo>
                      <a:lnTo>
                        <a:pt x="406" y="387"/>
                      </a:lnTo>
                      <a:lnTo>
                        <a:pt x="406" y="385"/>
                      </a:lnTo>
                      <a:lnTo>
                        <a:pt x="413" y="379"/>
                      </a:lnTo>
                      <a:lnTo>
                        <a:pt x="417" y="376"/>
                      </a:lnTo>
                      <a:lnTo>
                        <a:pt x="421" y="372"/>
                      </a:lnTo>
                      <a:lnTo>
                        <a:pt x="424" y="368"/>
                      </a:lnTo>
                      <a:lnTo>
                        <a:pt x="426" y="364"/>
                      </a:lnTo>
                      <a:lnTo>
                        <a:pt x="430" y="362"/>
                      </a:lnTo>
                      <a:lnTo>
                        <a:pt x="434" y="359"/>
                      </a:lnTo>
                      <a:lnTo>
                        <a:pt x="438" y="355"/>
                      </a:lnTo>
                      <a:lnTo>
                        <a:pt x="441" y="351"/>
                      </a:lnTo>
                      <a:lnTo>
                        <a:pt x="449" y="346"/>
                      </a:lnTo>
                      <a:lnTo>
                        <a:pt x="451" y="342"/>
                      </a:lnTo>
                      <a:lnTo>
                        <a:pt x="454" y="338"/>
                      </a:lnTo>
                      <a:lnTo>
                        <a:pt x="458" y="334"/>
                      </a:lnTo>
                      <a:lnTo>
                        <a:pt x="466" y="329"/>
                      </a:lnTo>
                      <a:lnTo>
                        <a:pt x="469" y="325"/>
                      </a:lnTo>
                      <a:lnTo>
                        <a:pt x="473" y="321"/>
                      </a:lnTo>
                      <a:lnTo>
                        <a:pt x="475" y="317"/>
                      </a:lnTo>
                      <a:lnTo>
                        <a:pt x="486" y="308"/>
                      </a:lnTo>
                      <a:lnTo>
                        <a:pt x="490" y="304"/>
                      </a:lnTo>
                      <a:lnTo>
                        <a:pt x="494" y="300"/>
                      </a:lnTo>
                      <a:lnTo>
                        <a:pt x="498" y="297"/>
                      </a:lnTo>
                      <a:lnTo>
                        <a:pt x="503" y="291"/>
                      </a:lnTo>
                      <a:lnTo>
                        <a:pt x="509" y="284"/>
                      </a:lnTo>
                      <a:lnTo>
                        <a:pt x="513" y="278"/>
                      </a:lnTo>
                      <a:lnTo>
                        <a:pt x="516" y="270"/>
                      </a:lnTo>
                      <a:lnTo>
                        <a:pt x="522" y="265"/>
                      </a:lnTo>
                      <a:lnTo>
                        <a:pt x="546" y="225"/>
                      </a:lnTo>
                      <a:lnTo>
                        <a:pt x="552" y="218"/>
                      </a:lnTo>
                      <a:lnTo>
                        <a:pt x="569" y="192"/>
                      </a:lnTo>
                      <a:lnTo>
                        <a:pt x="573" y="184"/>
                      </a:lnTo>
                      <a:lnTo>
                        <a:pt x="573" y="54"/>
                      </a:lnTo>
                      <a:lnTo>
                        <a:pt x="575" y="54"/>
                      </a:lnTo>
                      <a:lnTo>
                        <a:pt x="586" y="53"/>
                      </a:lnTo>
                      <a:lnTo>
                        <a:pt x="593" y="51"/>
                      </a:lnTo>
                      <a:lnTo>
                        <a:pt x="597" y="49"/>
                      </a:lnTo>
                      <a:lnTo>
                        <a:pt x="597" y="47"/>
                      </a:lnTo>
                      <a:lnTo>
                        <a:pt x="599" y="47"/>
                      </a:lnTo>
                      <a:lnTo>
                        <a:pt x="599" y="47"/>
                      </a:lnTo>
                      <a:lnTo>
                        <a:pt x="601" y="47"/>
                      </a:lnTo>
                      <a:lnTo>
                        <a:pt x="601" y="47"/>
                      </a:lnTo>
                      <a:lnTo>
                        <a:pt x="607" y="47"/>
                      </a:lnTo>
                      <a:lnTo>
                        <a:pt x="607" y="47"/>
                      </a:lnTo>
                      <a:lnTo>
                        <a:pt x="608" y="47"/>
                      </a:lnTo>
                      <a:lnTo>
                        <a:pt x="612" y="43"/>
                      </a:lnTo>
                      <a:lnTo>
                        <a:pt x="614" y="43"/>
                      </a:lnTo>
                      <a:lnTo>
                        <a:pt x="614" y="43"/>
                      </a:lnTo>
                      <a:lnTo>
                        <a:pt x="616" y="39"/>
                      </a:lnTo>
                      <a:lnTo>
                        <a:pt x="618" y="39"/>
                      </a:lnTo>
                      <a:lnTo>
                        <a:pt x="618" y="38"/>
                      </a:lnTo>
                      <a:lnTo>
                        <a:pt x="623" y="38"/>
                      </a:lnTo>
                      <a:lnTo>
                        <a:pt x="625" y="38"/>
                      </a:lnTo>
                      <a:lnTo>
                        <a:pt x="625" y="38"/>
                      </a:lnTo>
                      <a:lnTo>
                        <a:pt x="627" y="38"/>
                      </a:lnTo>
                      <a:lnTo>
                        <a:pt x="629" y="38"/>
                      </a:lnTo>
                      <a:lnTo>
                        <a:pt x="635" y="39"/>
                      </a:lnTo>
                      <a:lnTo>
                        <a:pt x="638" y="38"/>
                      </a:lnTo>
                      <a:lnTo>
                        <a:pt x="640" y="36"/>
                      </a:lnTo>
                      <a:lnTo>
                        <a:pt x="640" y="36"/>
                      </a:lnTo>
                      <a:lnTo>
                        <a:pt x="642" y="36"/>
                      </a:lnTo>
                      <a:lnTo>
                        <a:pt x="642" y="36"/>
                      </a:lnTo>
                      <a:lnTo>
                        <a:pt x="644" y="36"/>
                      </a:lnTo>
                      <a:lnTo>
                        <a:pt x="644" y="34"/>
                      </a:lnTo>
                      <a:lnTo>
                        <a:pt x="644" y="34"/>
                      </a:lnTo>
                      <a:lnTo>
                        <a:pt x="646" y="34"/>
                      </a:lnTo>
                      <a:lnTo>
                        <a:pt x="646" y="34"/>
                      </a:lnTo>
                      <a:lnTo>
                        <a:pt x="646" y="36"/>
                      </a:lnTo>
                      <a:lnTo>
                        <a:pt x="646" y="36"/>
                      </a:lnTo>
                      <a:lnTo>
                        <a:pt x="653" y="34"/>
                      </a:lnTo>
                      <a:lnTo>
                        <a:pt x="653" y="36"/>
                      </a:lnTo>
                      <a:lnTo>
                        <a:pt x="659" y="32"/>
                      </a:lnTo>
                      <a:lnTo>
                        <a:pt x="659" y="32"/>
                      </a:lnTo>
                      <a:lnTo>
                        <a:pt x="661" y="30"/>
                      </a:lnTo>
                      <a:lnTo>
                        <a:pt x="663" y="30"/>
                      </a:lnTo>
                      <a:lnTo>
                        <a:pt x="663" y="30"/>
                      </a:lnTo>
                      <a:lnTo>
                        <a:pt x="665" y="30"/>
                      </a:lnTo>
                      <a:lnTo>
                        <a:pt x="668" y="28"/>
                      </a:lnTo>
                      <a:lnTo>
                        <a:pt x="670" y="28"/>
                      </a:lnTo>
                      <a:lnTo>
                        <a:pt x="676" y="23"/>
                      </a:lnTo>
                      <a:lnTo>
                        <a:pt x="678" y="23"/>
                      </a:lnTo>
                      <a:lnTo>
                        <a:pt x="680" y="21"/>
                      </a:lnTo>
                      <a:lnTo>
                        <a:pt x="684" y="19"/>
                      </a:lnTo>
                      <a:lnTo>
                        <a:pt x="685" y="17"/>
                      </a:lnTo>
                      <a:lnTo>
                        <a:pt x="685" y="15"/>
                      </a:lnTo>
                      <a:lnTo>
                        <a:pt x="685" y="13"/>
                      </a:lnTo>
                      <a:lnTo>
                        <a:pt x="685" y="13"/>
                      </a:lnTo>
                      <a:lnTo>
                        <a:pt x="687" y="11"/>
                      </a:lnTo>
                      <a:lnTo>
                        <a:pt x="687" y="9"/>
                      </a:lnTo>
                      <a:lnTo>
                        <a:pt x="687" y="8"/>
                      </a:lnTo>
                      <a:lnTo>
                        <a:pt x="689" y="6"/>
                      </a:lnTo>
                      <a:lnTo>
                        <a:pt x="691" y="4"/>
                      </a:lnTo>
                      <a:lnTo>
                        <a:pt x="693" y="4"/>
                      </a:lnTo>
                      <a:lnTo>
                        <a:pt x="695" y="4"/>
                      </a:lnTo>
                      <a:lnTo>
                        <a:pt x="695" y="2"/>
                      </a:lnTo>
                      <a:lnTo>
                        <a:pt x="695" y="2"/>
                      </a:lnTo>
                      <a:lnTo>
                        <a:pt x="695" y="2"/>
                      </a:lnTo>
                      <a:lnTo>
                        <a:pt x="695" y="2"/>
                      </a:lnTo>
                      <a:lnTo>
                        <a:pt x="697" y="2"/>
                      </a:lnTo>
                      <a:lnTo>
                        <a:pt x="697" y="2"/>
                      </a:lnTo>
                      <a:lnTo>
                        <a:pt x="699" y="2"/>
                      </a:lnTo>
                      <a:lnTo>
                        <a:pt x="700" y="0"/>
                      </a:lnTo>
                      <a:lnTo>
                        <a:pt x="704" y="0"/>
                      </a:lnTo>
                      <a:lnTo>
                        <a:pt x="704" y="0"/>
                      </a:lnTo>
                      <a:lnTo>
                        <a:pt x="704" y="0"/>
                      </a:lnTo>
                      <a:lnTo>
                        <a:pt x="719" y="4"/>
                      </a:lnTo>
                      <a:lnTo>
                        <a:pt x="723" y="8"/>
                      </a:lnTo>
                      <a:lnTo>
                        <a:pt x="725" y="8"/>
                      </a:lnTo>
                      <a:lnTo>
                        <a:pt x="730" y="8"/>
                      </a:lnTo>
                      <a:lnTo>
                        <a:pt x="730" y="8"/>
                      </a:lnTo>
                      <a:lnTo>
                        <a:pt x="734" y="9"/>
                      </a:lnTo>
                      <a:lnTo>
                        <a:pt x="734" y="9"/>
                      </a:lnTo>
                      <a:lnTo>
                        <a:pt x="736" y="9"/>
                      </a:lnTo>
                      <a:lnTo>
                        <a:pt x="738" y="9"/>
                      </a:lnTo>
                      <a:lnTo>
                        <a:pt x="740" y="11"/>
                      </a:lnTo>
                      <a:lnTo>
                        <a:pt x="740" y="11"/>
                      </a:lnTo>
                      <a:lnTo>
                        <a:pt x="740" y="13"/>
                      </a:lnTo>
                      <a:lnTo>
                        <a:pt x="738" y="15"/>
                      </a:lnTo>
                      <a:lnTo>
                        <a:pt x="738" y="17"/>
                      </a:lnTo>
                      <a:lnTo>
                        <a:pt x="738" y="23"/>
                      </a:lnTo>
                      <a:lnTo>
                        <a:pt x="738" y="24"/>
                      </a:lnTo>
                      <a:lnTo>
                        <a:pt x="736" y="24"/>
                      </a:lnTo>
                      <a:lnTo>
                        <a:pt x="734" y="26"/>
                      </a:lnTo>
                      <a:lnTo>
                        <a:pt x="734" y="28"/>
                      </a:lnTo>
                      <a:lnTo>
                        <a:pt x="730" y="32"/>
                      </a:lnTo>
                      <a:lnTo>
                        <a:pt x="729" y="34"/>
                      </a:lnTo>
                      <a:lnTo>
                        <a:pt x="729" y="36"/>
                      </a:lnTo>
                      <a:lnTo>
                        <a:pt x="729" y="36"/>
                      </a:lnTo>
                      <a:lnTo>
                        <a:pt x="730" y="38"/>
                      </a:lnTo>
                      <a:lnTo>
                        <a:pt x="730" y="38"/>
                      </a:lnTo>
                      <a:lnTo>
                        <a:pt x="729" y="39"/>
                      </a:lnTo>
                      <a:lnTo>
                        <a:pt x="729" y="41"/>
                      </a:lnTo>
                      <a:lnTo>
                        <a:pt x="727" y="45"/>
                      </a:lnTo>
                      <a:lnTo>
                        <a:pt x="727" y="47"/>
                      </a:lnTo>
                      <a:lnTo>
                        <a:pt x="727" y="53"/>
                      </a:lnTo>
                      <a:lnTo>
                        <a:pt x="725" y="54"/>
                      </a:lnTo>
                      <a:lnTo>
                        <a:pt x="727" y="58"/>
                      </a:lnTo>
                      <a:lnTo>
                        <a:pt x="729" y="60"/>
                      </a:lnTo>
                      <a:lnTo>
                        <a:pt x="732" y="60"/>
                      </a:lnTo>
                      <a:lnTo>
                        <a:pt x="732" y="62"/>
                      </a:lnTo>
                      <a:lnTo>
                        <a:pt x="732" y="64"/>
                      </a:lnTo>
                      <a:lnTo>
                        <a:pt x="730" y="68"/>
                      </a:lnTo>
                      <a:lnTo>
                        <a:pt x="730" y="68"/>
                      </a:lnTo>
                      <a:lnTo>
                        <a:pt x="729" y="70"/>
                      </a:lnTo>
                      <a:lnTo>
                        <a:pt x="729" y="71"/>
                      </a:lnTo>
                      <a:lnTo>
                        <a:pt x="729" y="73"/>
                      </a:lnTo>
                      <a:lnTo>
                        <a:pt x="729" y="83"/>
                      </a:lnTo>
                      <a:lnTo>
                        <a:pt x="730" y="96"/>
                      </a:lnTo>
                      <a:lnTo>
                        <a:pt x="732" y="101"/>
                      </a:lnTo>
                      <a:lnTo>
                        <a:pt x="732" y="101"/>
                      </a:lnTo>
                      <a:lnTo>
                        <a:pt x="730" y="101"/>
                      </a:lnTo>
                      <a:lnTo>
                        <a:pt x="729" y="103"/>
                      </a:lnTo>
                      <a:lnTo>
                        <a:pt x="729" y="105"/>
                      </a:lnTo>
                      <a:lnTo>
                        <a:pt x="729" y="107"/>
                      </a:lnTo>
                      <a:lnTo>
                        <a:pt x="729" y="109"/>
                      </a:lnTo>
                      <a:lnTo>
                        <a:pt x="727" y="111"/>
                      </a:lnTo>
                      <a:lnTo>
                        <a:pt x="727" y="111"/>
                      </a:lnTo>
                      <a:lnTo>
                        <a:pt x="725" y="111"/>
                      </a:lnTo>
                      <a:lnTo>
                        <a:pt x="723" y="111"/>
                      </a:lnTo>
                      <a:lnTo>
                        <a:pt x="721" y="113"/>
                      </a:lnTo>
                      <a:lnTo>
                        <a:pt x="721" y="113"/>
                      </a:lnTo>
                      <a:lnTo>
                        <a:pt x="721" y="115"/>
                      </a:lnTo>
                      <a:lnTo>
                        <a:pt x="723" y="115"/>
                      </a:lnTo>
                      <a:lnTo>
                        <a:pt x="734" y="113"/>
                      </a:lnTo>
                      <a:lnTo>
                        <a:pt x="734" y="113"/>
                      </a:lnTo>
                      <a:lnTo>
                        <a:pt x="736" y="113"/>
                      </a:lnTo>
                      <a:lnTo>
                        <a:pt x="736" y="113"/>
                      </a:lnTo>
                      <a:lnTo>
                        <a:pt x="736" y="113"/>
                      </a:lnTo>
                      <a:lnTo>
                        <a:pt x="736" y="111"/>
                      </a:lnTo>
                      <a:lnTo>
                        <a:pt x="736" y="111"/>
                      </a:lnTo>
                      <a:lnTo>
                        <a:pt x="734" y="111"/>
                      </a:lnTo>
                      <a:lnTo>
                        <a:pt x="734" y="111"/>
                      </a:lnTo>
                      <a:lnTo>
                        <a:pt x="734" y="109"/>
                      </a:lnTo>
                      <a:lnTo>
                        <a:pt x="734" y="107"/>
                      </a:lnTo>
                      <a:lnTo>
                        <a:pt x="734" y="105"/>
                      </a:lnTo>
                      <a:lnTo>
                        <a:pt x="734" y="103"/>
                      </a:lnTo>
                      <a:lnTo>
                        <a:pt x="734" y="105"/>
                      </a:lnTo>
                      <a:lnTo>
                        <a:pt x="736" y="105"/>
                      </a:lnTo>
                      <a:lnTo>
                        <a:pt x="736" y="105"/>
                      </a:lnTo>
                      <a:lnTo>
                        <a:pt x="738" y="107"/>
                      </a:lnTo>
                      <a:lnTo>
                        <a:pt x="738" y="107"/>
                      </a:lnTo>
                      <a:lnTo>
                        <a:pt x="740" y="107"/>
                      </a:lnTo>
                      <a:lnTo>
                        <a:pt x="742" y="109"/>
                      </a:lnTo>
                      <a:lnTo>
                        <a:pt x="742" y="109"/>
                      </a:lnTo>
                      <a:lnTo>
                        <a:pt x="744" y="111"/>
                      </a:lnTo>
                      <a:lnTo>
                        <a:pt x="744" y="111"/>
                      </a:lnTo>
                      <a:lnTo>
                        <a:pt x="745" y="109"/>
                      </a:lnTo>
                      <a:lnTo>
                        <a:pt x="745" y="109"/>
                      </a:lnTo>
                      <a:lnTo>
                        <a:pt x="747" y="109"/>
                      </a:lnTo>
                      <a:lnTo>
                        <a:pt x="749" y="111"/>
                      </a:lnTo>
                      <a:lnTo>
                        <a:pt x="749" y="111"/>
                      </a:lnTo>
                      <a:lnTo>
                        <a:pt x="751" y="113"/>
                      </a:lnTo>
                      <a:lnTo>
                        <a:pt x="749" y="113"/>
                      </a:lnTo>
                      <a:lnTo>
                        <a:pt x="749" y="116"/>
                      </a:lnTo>
                      <a:lnTo>
                        <a:pt x="747" y="116"/>
                      </a:lnTo>
                      <a:lnTo>
                        <a:pt x="747" y="116"/>
                      </a:lnTo>
                      <a:lnTo>
                        <a:pt x="747" y="116"/>
                      </a:lnTo>
                      <a:lnTo>
                        <a:pt x="747" y="118"/>
                      </a:lnTo>
                      <a:lnTo>
                        <a:pt x="747" y="118"/>
                      </a:lnTo>
                      <a:lnTo>
                        <a:pt x="745" y="116"/>
                      </a:lnTo>
                      <a:lnTo>
                        <a:pt x="745" y="116"/>
                      </a:lnTo>
                      <a:lnTo>
                        <a:pt x="745" y="116"/>
                      </a:lnTo>
                      <a:lnTo>
                        <a:pt x="744" y="116"/>
                      </a:lnTo>
                      <a:lnTo>
                        <a:pt x="744" y="118"/>
                      </a:lnTo>
                      <a:lnTo>
                        <a:pt x="744" y="116"/>
                      </a:lnTo>
                      <a:lnTo>
                        <a:pt x="740" y="116"/>
                      </a:lnTo>
                      <a:lnTo>
                        <a:pt x="740" y="116"/>
                      </a:lnTo>
                      <a:lnTo>
                        <a:pt x="740" y="115"/>
                      </a:lnTo>
                      <a:lnTo>
                        <a:pt x="740" y="115"/>
                      </a:lnTo>
                      <a:lnTo>
                        <a:pt x="738" y="115"/>
                      </a:lnTo>
                      <a:lnTo>
                        <a:pt x="727" y="115"/>
                      </a:lnTo>
                      <a:lnTo>
                        <a:pt x="721" y="116"/>
                      </a:lnTo>
                      <a:lnTo>
                        <a:pt x="714" y="120"/>
                      </a:lnTo>
                      <a:lnTo>
                        <a:pt x="714" y="122"/>
                      </a:lnTo>
                      <a:lnTo>
                        <a:pt x="714" y="128"/>
                      </a:lnTo>
                      <a:lnTo>
                        <a:pt x="714" y="131"/>
                      </a:lnTo>
                      <a:lnTo>
                        <a:pt x="712" y="137"/>
                      </a:lnTo>
                      <a:lnTo>
                        <a:pt x="712" y="141"/>
                      </a:lnTo>
                      <a:lnTo>
                        <a:pt x="714" y="143"/>
                      </a:lnTo>
                      <a:lnTo>
                        <a:pt x="714" y="145"/>
                      </a:lnTo>
                      <a:lnTo>
                        <a:pt x="714" y="145"/>
                      </a:lnTo>
                      <a:lnTo>
                        <a:pt x="714" y="146"/>
                      </a:lnTo>
                      <a:lnTo>
                        <a:pt x="712" y="150"/>
                      </a:lnTo>
                      <a:lnTo>
                        <a:pt x="712" y="152"/>
                      </a:lnTo>
                      <a:lnTo>
                        <a:pt x="712" y="154"/>
                      </a:lnTo>
                      <a:lnTo>
                        <a:pt x="712" y="154"/>
                      </a:lnTo>
                      <a:lnTo>
                        <a:pt x="710" y="158"/>
                      </a:lnTo>
                      <a:lnTo>
                        <a:pt x="710" y="162"/>
                      </a:lnTo>
                      <a:lnTo>
                        <a:pt x="708" y="162"/>
                      </a:lnTo>
                      <a:lnTo>
                        <a:pt x="710" y="163"/>
                      </a:lnTo>
                      <a:lnTo>
                        <a:pt x="710" y="165"/>
                      </a:lnTo>
                      <a:lnTo>
                        <a:pt x="708" y="165"/>
                      </a:lnTo>
                      <a:lnTo>
                        <a:pt x="708" y="171"/>
                      </a:lnTo>
                      <a:lnTo>
                        <a:pt x="706" y="173"/>
                      </a:lnTo>
                      <a:lnTo>
                        <a:pt x="706" y="175"/>
                      </a:lnTo>
                      <a:lnTo>
                        <a:pt x="708" y="178"/>
                      </a:lnTo>
                      <a:lnTo>
                        <a:pt x="710" y="184"/>
                      </a:lnTo>
                      <a:lnTo>
                        <a:pt x="710" y="184"/>
                      </a:lnTo>
                      <a:lnTo>
                        <a:pt x="710" y="186"/>
                      </a:lnTo>
                      <a:lnTo>
                        <a:pt x="708" y="188"/>
                      </a:lnTo>
                      <a:lnTo>
                        <a:pt x="704" y="195"/>
                      </a:lnTo>
                      <a:lnTo>
                        <a:pt x="702" y="195"/>
                      </a:lnTo>
                      <a:lnTo>
                        <a:pt x="699" y="197"/>
                      </a:lnTo>
                      <a:lnTo>
                        <a:pt x="699" y="197"/>
                      </a:lnTo>
                      <a:lnTo>
                        <a:pt x="697" y="199"/>
                      </a:lnTo>
                      <a:lnTo>
                        <a:pt x="695" y="203"/>
                      </a:lnTo>
                      <a:lnTo>
                        <a:pt x="695" y="203"/>
                      </a:lnTo>
                      <a:lnTo>
                        <a:pt x="695" y="208"/>
                      </a:lnTo>
                      <a:lnTo>
                        <a:pt x="695" y="210"/>
                      </a:lnTo>
                      <a:lnTo>
                        <a:pt x="695" y="212"/>
                      </a:lnTo>
                      <a:lnTo>
                        <a:pt x="693" y="216"/>
                      </a:lnTo>
                      <a:lnTo>
                        <a:pt x="684" y="222"/>
                      </a:lnTo>
                      <a:lnTo>
                        <a:pt x="682" y="223"/>
                      </a:lnTo>
                      <a:lnTo>
                        <a:pt x="680" y="225"/>
                      </a:lnTo>
                      <a:lnTo>
                        <a:pt x="680" y="229"/>
                      </a:lnTo>
                      <a:lnTo>
                        <a:pt x="678" y="231"/>
                      </a:lnTo>
                      <a:lnTo>
                        <a:pt x="676" y="237"/>
                      </a:lnTo>
                      <a:lnTo>
                        <a:pt x="676" y="240"/>
                      </a:lnTo>
                      <a:lnTo>
                        <a:pt x="672" y="244"/>
                      </a:lnTo>
                      <a:lnTo>
                        <a:pt x="672" y="246"/>
                      </a:lnTo>
                      <a:lnTo>
                        <a:pt x="672" y="250"/>
                      </a:lnTo>
                      <a:lnTo>
                        <a:pt x="672" y="252"/>
                      </a:lnTo>
                      <a:lnTo>
                        <a:pt x="670" y="254"/>
                      </a:lnTo>
                      <a:lnTo>
                        <a:pt x="670" y="255"/>
                      </a:lnTo>
                      <a:lnTo>
                        <a:pt x="668" y="255"/>
                      </a:lnTo>
                      <a:lnTo>
                        <a:pt x="667" y="255"/>
                      </a:lnTo>
                      <a:lnTo>
                        <a:pt x="667" y="257"/>
                      </a:lnTo>
                      <a:lnTo>
                        <a:pt x="667" y="259"/>
                      </a:lnTo>
                      <a:lnTo>
                        <a:pt x="665" y="259"/>
                      </a:lnTo>
                      <a:lnTo>
                        <a:pt x="661" y="267"/>
                      </a:lnTo>
                      <a:lnTo>
                        <a:pt x="659" y="269"/>
                      </a:lnTo>
                      <a:lnTo>
                        <a:pt x="657" y="276"/>
                      </a:lnTo>
                      <a:lnTo>
                        <a:pt x="655" y="278"/>
                      </a:lnTo>
                      <a:lnTo>
                        <a:pt x="653" y="282"/>
                      </a:lnTo>
                      <a:lnTo>
                        <a:pt x="644" y="287"/>
                      </a:lnTo>
                      <a:lnTo>
                        <a:pt x="637" y="293"/>
                      </a:lnTo>
                      <a:lnTo>
                        <a:pt x="637" y="295"/>
                      </a:lnTo>
                      <a:lnTo>
                        <a:pt x="635" y="297"/>
                      </a:lnTo>
                      <a:lnTo>
                        <a:pt x="635" y="302"/>
                      </a:lnTo>
                      <a:lnTo>
                        <a:pt x="635" y="304"/>
                      </a:lnTo>
                      <a:lnTo>
                        <a:pt x="637" y="304"/>
                      </a:lnTo>
                      <a:lnTo>
                        <a:pt x="637" y="306"/>
                      </a:lnTo>
                      <a:lnTo>
                        <a:pt x="637" y="308"/>
                      </a:lnTo>
                      <a:lnTo>
                        <a:pt x="637" y="310"/>
                      </a:lnTo>
                      <a:lnTo>
                        <a:pt x="635" y="312"/>
                      </a:lnTo>
                      <a:lnTo>
                        <a:pt x="631" y="314"/>
                      </a:lnTo>
                      <a:lnTo>
                        <a:pt x="631" y="316"/>
                      </a:lnTo>
                      <a:lnTo>
                        <a:pt x="631" y="319"/>
                      </a:lnTo>
                      <a:lnTo>
                        <a:pt x="631" y="319"/>
                      </a:lnTo>
                      <a:lnTo>
                        <a:pt x="620" y="340"/>
                      </a:lnTo>
                      <a:lnTo>
                        <a:pt x="614" y="346"/>
                      </a:lnTo>
                      <a:lnTo>
                        <a:pt x="603" y="361"/>
                      </a:lnTo>
                      <a:lnTo>
                        <a:pt x="597" y="372"/>
                      </a:lnTo>
                      <a:lnTo>
                        <a:pt x="595" y="376"/>
                      </a:lnTo>
                      <a:lnTo>
                        <a:pt x="591" y="387"/>
                      </a:lnTo>
                      <a:lnTo>
                        <a:pt x="582" y="406"/>
                      </a:lnTo>
                      <a:lnTo>
                        <a:pt x="582" y="408"/>
                      </a:lnTo>
                      <a:lnTo>
                        <a:pt x="582" y="408"/>
                      </a:lnTo>
                      <a:lnTo>
                        <a:pt x="584" y="411"/>
                      </a:lnTo>
                      <a:lnTo>
                        <a:pt x="584" y="413"/>
                      </a:lnTo>
                      <a:lnTo>
                        <a:pt x="582" y="419"/>
                      </a:lnTo>
                      <a:lnTo>
                        <a:pt x="580" y="424"/>
                      </a:lnTo>
                      <a:lnTo>
                        <a:pt x="567" y="447"/>
                      </a:lnTo>
                      <a:lnTo>
                        <a:pt x="556" y="464"/>
                      </a:lnTo>
                      <a:lnTo>
                        <a:pt x="552" y="473"/>
                      </a:lnTo>
                      <a:lnTo>
                        <a:pt x="550" y="475"/>
                      </a:lnTo>
                      <a:lnTo>
                        <a:pt x="545" y="481"/>
                      </a:lnTo>
                      <a:lnTo>
                        <a:pt x="537" y="492"/>
                      </a:lnTo>
                      <a:lnTo>
                        <a:pt x="530" y="501"/>
                      </a:lnTo>
                      <a:lnTo>
                        <a:pt x="520" y="513"/>
                      </a:lnTo>
                      <a:lnTo>
                        <a:pt x="509" y="535"/>
                      </a:lnTo>
                      <a:lnTo>
                        <a:pt x="501" y="546"/>
                      </a:lnTo>
                      <a:lnTo>
                        <a:pt x="475" y="575"/>
                      </a:lnTo>
                      <a:lnTo>
                        <a:pt x="469" y="584"/>
                      </a:lnTo>
                      <a:lnTo>
                        <a:pt x="458" y="595"/>
                      </a:lnTo>
                      <a:lnTo>
                        <a:pt x="449" y="605"/>
                      </a:lnTo>
                      <a:lnTo>
                        <a:pt x="434" y="620"/>
                      </a:lnTo>
                      <a:lnTo>
                        <a:pt x="422" y="635"/>
                      </a:lnTo>
                      <a:lnTo>
                        <a:pt x="411" y="642"/>
                      </a:lnTo>
                      <a:lnTo>
                        <a:pt x="407" y="650"/>
                      </a:lnTo>
                      <a:lnTo>
                        <a:pt x="396" y="657"/>
                      </a:lnTo>
                      <a:lnTo>
                        <a:pt x="391" y="663"/>
                      </a:lnTo>
                      <a:lnTo>
                        <a:pt x="387" y="667"/>
                      </a:lnTo>
                      <a:lnTo>
                        <a:pt x="387" y="667"/>
                      </a:lnTo>
                      <a:lnTo>
                        <a:pt x="387" y="669"/>
                      </a:lnTo>
                      <a:lnTo>
                        <a:pt x="385" y="669"/>
                      </a:lnTo>
                      <a:lnTo>
                        <a:pt x="383" y="670"/>
                      </a:lnTo>
                      <a:lnTo>
                        <a:pt x="383" y="670"/>
                      </a:lnTo>
                      <a:lnTo>
                        <a:pt x="383" y="672"/>
                      </a:lnTo>
                      <a:lnTo>
                        <a:pt x="381" y="674"/>
                      </a:lnTo>
                      <a:lnTo>
                        <a:pt x="379" y="674"/>
                      </a:lnTo>
                      <a:lnTo>
                        <a:pt x="372" y="682"/>
                      </a:lnTo>
                      <a:lnTo>
                        <a:pt x="372" y="684"/>
                      </a:lnTo>
                      <a:lnTo>
                        <a:pt x="370" y="685"/>
                      </a:lnTo>
                      <a:lnTo>
                        <a:pt x="370" y="685"/>
                      </a:lnTo>
                      <a:lnTo>
                        <a:pt x="366" y="687"/>
                      </a:lnTo>
                      <a:lnTo>
                        <a:pt x="364" y="689"/>
                      </a:lnTo>
                      <a:lnTo>
                        <a:pt x="364" y="691"/>
                      </a:lnTo>
                      <a:lnTo>
                        <a:pt x="349" y="700"/>
                      </a:lnTo>
                      <a:lnTo>
                        <a:pt x="342" y="704"/>
                      </a:lnTo>
                      <a:lnTo>
                        <a:pt x="306" y="725"/>
                      </a:lnTo>
                      <a:lnTo>
                        <a:pt x="304" y="725"/>
                      </a:lnTo>
                      <a:lnTo>
                        <a:pt x="291" y="732"/>
                      </a:lnTo>
                      <a:lnTo>
                        <a:pt x="278" y="740"/>
                      </a:lnTo>
                      <a:lnTo>
                        <a:pt x="278" y="742"/>
                      </a:lnTo>
                      <a:lnTo>
                        <a:pt x="276" y="742"/>
                      </a:lnTo>
                      <a:lnTo>
                        <a:pt x="267" y="749"/>
                      </a:lnTo>
                      <a:lnTo>
                        <a:pt x="257" y="755"/>
                      </a:lnTo>
                      <a:lnTo>
                        <a:pt x="242" y="766"/>
                      </a:lnTo>
                      <a:lnTo>
                        <a:pt x="235" y="776"/>
                      </a:lnTo>
                      <a:lnTo>
                        <a:pt x="233" y="776"/>
                      </a:lnTo>
                      <a:lnTo>
                        <a:pt x="229" y="777"/>
                      </a:lnTo>
                      <a:lnTo>
                        <a:pt x="229" y="777"/>
                      </a:lnTo>
                      <a:lnTo>
                        <a:pt x="229" y="779"/>
                      </a:lnTo>
                      <a:lnTo>
                        <a:pt x="229" y="779"/>
                      </a:lnTo>
                      <a:lnTo>
                        <a:pt x="229" y="781"/>
                      </a:lnTo>
                      <a:lnTo>
                        <a:pt x="227" y="781"/>
                      </a:lnTo>
                      <a:lnTo>
                        <a:pt x="227" y="781"/>
                      </a:lnTo>
                      <a:lnTo>
                        <a:pt x="225" y="781"/>
                      </a:lnTo>
                      <a:lnTo>
                        <a:pt x="225" y="783"/>
                      </a:lnTo>
                      <a:lnTo>
                        <a:pt x="222" y="787"/>
                      </a:lnTo>
                      <a:lnTo>
                        <a:pt x="220" y="789"/>
                      </a:lnTo>
                      <a:lnTo>
                        <a:pt x="218" y="789"/>
                      </a:lnTo>
                      <a:lnTo>
                        <a:pt x="216" y="789"/>
                      </a:lnTo>
                      <a:lnTo>
                        <a:pt x="214" y="794"/>
                      </a:lnTo>
                      <a:lnTo>
                        <a:pt x="205" y="798"/>
                      </a:lnTo>
                      <a:lnTo>
                        <a:pt x="203" y="800"/>
                      </a:lnTo>
                      <a:lnTo>
                        <a:pt x="199" y="806"/>
                      </a:lnTo>
                      <a:lnTo>
                        <a:pt x="197" y="806"/>
                      </a:lnTo>
                      <a:lnTo>
                        <a:pt x="197" y="806"/>
                      </a:lnTo>
                      <a:lnTo>
                        <a:pt x="193" y="809"/>
                      </a:lnTo>
                      <a:lnTo>
                        <a:pt x="180" y="823"/>
                      </a:lnTo>
                      <a:lnTo>
                        <a:pt x="167" y="836"/>
                      </a:lnTo>
                      <a:lnTo>
                        <a:pt x="154" y="851"/>
                      </a:lnTo>
                      <a:lnTo>
                        <a:pt x="139" y="866"/>
                      </a:lnTo>
                      <a:lnTo>
                        <a:pt x="130" y="875"/>
                      </a:lnTo>
                      <a:lnTo>
                        <a:pt x="126" y="879"/>
                      </a:lnTo>
                      <a:lnTo>
                        <a:pt x="122" y="883"/>
                      </a:lnTo>
                      <a:lnTo>
                        <a:pt x="116" y="888"/>
                      </a:lnTo>
                      <a:lnTo>
                        <a:pt x="115" y="890"/>
                      </a:lnTo>
                      <a:lnTo>
                        <a:pt x="115" y="890"/>
                      </a:lnTo>
                      <a:lnTo>
                        <a:pt x="115" y="892"/>
                      </a:lnTo>
                      <a:lnTo>
                        <a:pt x="115" y="892"/>
                      </a:lnTo>
                      <a:lnTo>
                        <a:pt x="113" y="892"/>
                      </a:lnTo>
                      <a:lnTo>
                        <a:pt x="113" y="892"/>
                      </a:lnTo>
                      <a:lnTo>
                        <a:pt x="109" y="896"/>
                      </a:lnTo>
                      <a:lnTo>
                        <a:pt x="109" y="898"/>
                      </a:lnTo>
                      <a:lnTo>
                        <a:pt x="109" y="900"/>
                      </a:lnTo>
                      <a:lnTo>
                        <a:pt x="109" y="900"/>
                      </a:lnTo>
                      <a:lnTo>
                        <a:pt x="109" y="900"/>
                      </a:lnTo>
                      <a:lnTo>
                        <a:pt x="109" y="900"/>
                      </a:lnTo>
                      <a:lnTo>
                        <a:pt x="109" y="900"/>
                      </a:lnTo>
                      <a:lnTo>
                        <a:pt x="105" y="901"/>
                      </a:lnTo>
                      <a:lnTo>
                        <a:pt x="103" y="903"/>
                      </a:lnTo>
                      <a:lnTo>
                        <a:pt x="103" y="903"/>
                      </a:lnTo>
                      <a:lnTo>
                        <a:pt x="103" y="905"/>
                      </a:lnTo>
                      <a:lnTo>
                        <a:pt x="99" y="907"/>
                      </a:lnTo>
                      <a:lnTo>
                        <a:pt x="92" y="916"/>
                      </a:lnTo>
                      <a:lnTo>
                        <a:pt x="92" y="916"/>
                      </a:lnTo>
                      <a:lnTo>
                        <a:pt x="92" y="916"/>
                      </a:lnTo>
                      <a:lnTo>
                        <a:pt x="92" y="916"/>
                      </a:lnTo>
                      <a:lnTo>
                        <a:pt x="92" y="918"/>
                      </a:lnTo>
                      <a:lnTo>
                        <a:pt x="88" y="922"/>
                      </a:lnTo>
                      <a:lnTo>
                        <a:pt x="86" y="924"/>
                      </a:lnTo>
                      <a:lnTo>
                        <a:pt x="86" y="924"/>
                      </a:lnTo>
                      <a:lnTo>
                        <a:pt x="84" y="926"/>
                      </a:lnTo>
                      <a:lnTo>
                        <a:pt x="83" y="926"/>
                      </a:lnTo>
                      <a:lnTo>
                        <a:pt x="81" y="926"/>
                      </a:lnTo>
                      <a:lnTo>
                        <a:pt x="81" y="926"/>
                      </a:lnTo>
                      <a:lnTo>
                        <a:pt x="79" y="926"/>
                      </a:lnTo>
                      <a:lnTo>
                        <a:pt x="81" y="928"/>
                      </a:lnTo>
                      <a:lnTo>
                        <a:pt x="81" y="928"/>
                      </a:lnTo>
                      <a:lnTo>
                        <a:pt x="81" y="930"/>
                      </a:lnTo>
                      <a:lnTo>
                        <a:pt x="79" y="930"/>
                      </a:lnTo>
                      <a:lnTo>
                        <a:pt x="79" y="931"/>
                      </a:lnTo>
                      <a:lnTo>
                        <a:pt x="77" y="933"/>
                      </a:lnTo>
                      <a:lnTo>
                        <a:pt x="77" y="933"/>
                      </a:lnTo>
                      <a:lnTo>
                        <a:pt x="77" y="935"/>
                      </a:lnTo>
                      <a:lnTo>
                        <a:pt x="75" y="935"/>
                      </a:lnTo>
                      <a:lnTo>
                        <a:pt x="73" y="937"/>
                      </a:lnTo>
                      <a:lnTo>
                        <a:pt x="73" y="937"/>
                      </a:lnTo>
                      <a:lnTo>
                        <a:pt x="73" y="937"/>
                      </a:lnTo>
                      <a:lnTo>
                        <a:pt x="71" y="935"/>
                      </a:lnTo>
                      <a:lnTo>
                        <a:pt x="71" y="931"/>
                      </a:lnTo>
                      <a:lnTo>
                        <a:pt x="71" y="930"/>
                      </a:lnTo>
                      <a:lnTo>
                        <a:pt x="71" y="930"/>
                      </a:lnTo>
                      <a:lnTo>
                        <a:pt x="71" y="931"/>
                      </a:lnTo>
                      <a:lnTo>
                        <a:pt x="71" y="933"/>
                      </a:lnTo>
                      <a:lnTo>
                        <a:pt x="71" y="935"/>
                      </a:lnTo>
                      <a:lnTo>
                        <a:pt x="71" y="937"/>
                      </a:lnTo>
                      <a:lnTo>
                        <a:pt x="71" y="937"/>
                      </a:lnTo>
                      <a:lnTo>
                        <a:pt x="71" y="937"/>
                      </a:lnTo>
                      <a:lnTo>
                        <a:pt x="73" y="939"/>
                      </a:lnTo>
                      <a:lnTo>
                        <a:pt x="73" y="939"/>
                      </a:lnTo>
                      <a:lnTo>
                        <a:pt x="73" y="939"/>
                      </a:lnTo>
                      <a:lnTo>
                        <a:pt x="71" y="941"/>
                      </a:lnTo>
                      <a:lnTo>
                        <a:pt x="71" y="943"/>
                      </a:lnTo>
                      <a:lnTo>
                        <a:pt x="71" y="943"/>
                      </a:lnTo>
                      <a:lnTo>
                        <a:pt x="69" y="945"/>
                      </a:lnTo>
                      <a:lnTo>
                        <a:pt x="69" y="945"/>
                      </a:lnTo>
                      <a:lnTo>
                        <a:pt x="69" y="946"/>
                      </a:lnTo>
                      <a:lnTo>
                        <a:pt x="69" y="946"/>
                      </a:lnTo>
                      <a:lnTo>
                        <a:pt x="68" y="948"/>
                      </a:lnTo>
                      <a:lnTo>
                        <a:pt x="66" y="950"/>
                      </a:lnTo>
                      <a:lnTo>
                        <a:pt x="66" y="952"/>
                      </a:lnTo>
                      <a:lnTo>
                        <a:pt x="66" y="952"/>
                      </a:lnTo>
                      <a:lnTo>
                        <a:pt x="66" y="952"/>
                      </a:lnTo>
                      <a:lnTo>
                        <a:pt x="68" y="952"/>
                      </a:lnTo>
                      <a:lnTo>
                        <a:pt x="68" y="952"/>
                      </a:lnTo>
                      <a:lnTo>
                        <a:pt x="66" y="954"/>
                      </a:lnTo>
                      <a:lnTo>
                        <a:pt x="66" y="954"/>
                      </a:lnTo>
                      <a:lnTo>
                        <a:pt x="64" y="952"/>
                      </a:lnTo>
                      <a:lnTo>
                        <a:pt x="64" y="950"/>
                      </a:lnTo>
                      <a:lnTo>
                        <a:pt x="62" y="950"/>
                      </a:lnTo>
                      <a:lnTo>
                        <a:pt x="62" y="952"/>
                      </a:lnTo>
                      <a:lnTo>
                        <a:pt x="64" y="954"/>
                      </a:lnTo>
                      <a:lnTo>
                        <a:pt x="64" y="956"/>
                      </a:lnTo>
                      <a:lnTo>
                        <a:pt x="64" y="958"/>
                      </a:lnTo>
                      <a:lnTo>
                        <a:pt x="56" y="969"/>
                      </a:lnTo>
                      <a:lnTo>
                        <a:pt x="54" y="971"/>
                      </a:lnTo>
                      <a:lnTo>
                        <a:pt x="53" y="973"/>
                      </a:lnTo>
                      <a:lnTo>
                        <a:pt x="51" y="978"/>
                      </a:lnTo>
                      <a:lnTo>
                        <a:pt x="49" y="980"/>
                      </a:lnTo>
                      <a:lnTo>
                        <a:pt x="47" y="980"/>
                      </a:lnTo>
                      <a:lnTo>
                        <a:pt x="45" y="984"/>
                      </a:lnTo>
                      <a:lnTo>
                        <a:pt x="43" y="986"/>
                      </a:lnTo>
                      <a:lnTo>
                        <a:pt x="43" y="986"/>
                      </a:lnTo>
                      <a:lnTo>
                        <a:pt x="41" y="98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23">
                  <a:extLst>
                    <a:ext uri="{FF2B5EF4-FFF2-40B4-BE49-F238E27FC236}">
                      <a16:creationId xmlns:a16="http://schemas.microsoft.com/office/drawing/2014/main" id="{0ECC313C-57BF-4558-A977-41393305CF24}"/>
                    </a:ext>
                  </a:extLst>
                </p:cNvPr>
                <p:cNvSpPr>
                  <a:spLocks/>
                </p:cNvSpPr>
                <p:nvPr/>
              </p:nvSpPr>
              <p:spPr bwMode="auto">
                <a:xfrm>
                  <a:off x="1951038" y="1057275"/>
                  <a:ext cx="598487" cy="949325"/>
                </a:xfrm>
                <a:custGeom>
                  <a:avLst/>
                  <a:gdLst>
                    <a:gd name="T0" fmla="*/ 678 w 755"/>
                    <a:gd name="T1" fmla="*/ 605 h 1197"/>
                    <a:gd name="T2" fmla="*/ 665 w 755"/>
                    <a:gd name="T3" fmla="*/ 650 h 1197"/>
                    <a:gd name="T4" fmla="*/ 644 w 755"/>
                    <a:gd name="T5" fmla="*/ 682 h 1197"/>
                    <a:gd name="T6" fmla="*/ 652 w 755"/>
                    <a:gd name="T7" fmla="*/ 703 h 1197"/>
                    <a:gd name="T8" fmla="*/ 622 w 755"/>
                    <a:gd name="T9" fmla="*/ 740 h 1197"/>
                    <a:gd name="T10" fmla="*/ 609 w 755"/>
                    <a:gd name="T11" fmla="*/ 787 h 1197"/>
                    <a:gd name="T12" fmla="*/ 637 w 755"/>
                    <a:gd name="T13" fmla="*/ 815 h 1197"/>
                    <a:gd name="T14" fmla="*/ 658 w 755"/>
                    <a:gd name="T15" fmla="*/ 859 h 1197"/>
                    <a:gd name="T16" fmla="*/ 678 w 755"/>
                    <a:gd name="T17" fmla="*/ 907 h 1197"/>
                    <a:gd name="T18" fmla="*/ 663 w 755"/>
                    <a:gd name="T19" fmla="*/ 939 h 1197"/>
                    <a:gd name="T20" fmla="*/ 639 w 755"/>
                    <a:gd name="T21" fmla="*/ 941 h 1197"/>
                    <a:gd name="T22" fmla="*/ 614 w 755"/>
                    <a:gd name="T23" fmla="*/ 952 h 1197"/>
                    <a:gd name="T24" fmla="*/ 597 w 755"/>
                    <a:gd name="T25" fmla="*/ 964 h 1197"/>
                    <a:gd name="T26" fmla="*/ 596 w 755"/>
                    <a:gd name="T27" fmla="*/ 981 h 1197"/>
                    <a:gd name="T28" fmla="*/ 582 w 755"/>
                    <a:gd name="T29" fmla="*/ 996 h 1197"/>
                    <a:gd name="T30" fmla="*/ 556 w 755"/>
                    <a:gd name="T31" fmla="*/ 1020 h 1197"/>
                    <a:gd name="T32" fmla="*/ 543 w 755"/>
                    <a:gd name="T33" fmla="*/ 1029 h 1197"/>
                    <a:gd name="T34" fmla="*/ 535 w 755"/>
                    <a:gd name="T35" fmla="*/ 1044 h 1197"/>
                    <a:gd name="T36" fmla="*/ 522 w 755"/>
                    <a:gd name="T37" fmla="*/ 1056 h 1197"/>
                    <a:gd name="T38" fmla="*/ 505 w 755"/>
                    <a:gd name="T39" fmla="*/ 1065 h 1197"/>
                    <a:gd name="T40" fmla="*/ 485 w 755"/>
                    <a:gd name="T41" fmla="*/ 1073 h 1197"/>
                    <a:gd name="T42" fmla="*/ 472 w 755"/>
                    <a:gd name="T43" fmla="*/ 1076 h 1197"/>
                    <a:gd name="T44" fmla="*/ 462 w 755"/>
                    <a:gd name="T45" fmla="*/ 1080 h 1197"/>
                    <a:gd name="T46" fmla="*/ 428 w 755"/>
                    <a:gd name="T47" fmla="*/ 1082 h 1197"/>
                    <a:gd name="T48" fmla="*/ 408 w 755"/>
                    <a:gd name="T49" fmla="*/ 1084 h 1197"/>
                    <a:gd name="T50" fmla="*/ 389 w 755"/>
                    <a:gd name="T51" fmla="*/ 1095 h 1197"/>
                    <a:gd name="T52" fmla="*/ 391 w 755"/>
                    <a:gd name="T53" fmla="*/ 1127 h 1197"/>
                    <a:gd name="T54" fmla="*/ 316 w 755"/>
                    <a:gd name="T55" fmla="*/ 1159 h 1197"/>
                    <a:gd name="T56" fmla="*/ 271 w 755"/>
                    <a:gd name="T57" fmla="*/ 1170 h 1197"/>
                    <a:gd name="T58" fmla="*/ 258 w 755"/>
                    <a:gd name="T59" fmla="*/ 1182 h 1197"/>
                    <a:gd name="T60" fmla="*/ 241 w 755"/>
                    <a:gd name="T61" fmla="*/ 1189 h 1197"/>
                    <a:gd name="T62" fmla="*/ 222 w 755"/>
                    <a:gd name="T63" fmla="*/ 1172 h 1197"/>
                    <a:gd name="T64" fmla="*/ 211 w 755"/>
                    <a:gd name="T65" fmla="*/ 1180 h 1197"/>
                    <a:gd name="T66" fmla="*/ 167 w 755"/>
                    <a:gd name="T67" fmla="*/ 1197 h 1197"/>
                    <a:gd name="T68" fmla="*/ 135 w 755"/>
                    <a:gd name="T69" fmla="*/ 1146 h 1197"/>
                    <a:gd name="T70" fmla="*/ 104 w 755"/>
                    <a:gd name="T71" fmla="*/ 1101 h 1197"/>
                    <a:gd name="T72" fmla="*/ 51 w 755"/>
                    <a:gd name="T73" fmla="*/ 1014 h 1197"/>
                    <a:gd name="T74" fmla="*/ 122 w 755"/>
                    <a:gd name="T75" fmla="*/ 1012 h 1197"/>
                    <a:gd name="T76" fmla="*/ 132 w 755"/>
                    <a:gd name="T77" fmla="*/ 982 h 1197"/>
                    <a:gd name="T78" fmla="*/ 120 w 755"/>
                    <a:gd name="T79" fmla="*/ 964 h 1197"/>
                    <a:gd name="T80" fmla="*/ 115 w 755"/>
                    <a:gd name="T81" fmla="*/ 913 h 1197"/>
                    <a:gd name="T82" fmla="*/ 117 w 755"/>
                    <a:gd name="T83" fmla="*/ 883 h 1197"/>
                    <a:gd name="T84" fmla="*/ 115 w 755"/>
                    <a:gd name="T85" fmla="*/ 864 h 1197"/>
                    <a:gd name="T86" fmla="*/ 104 w 755"/>
                    <a:gd name="T87" fmla="*/ 853 h 1197"/>
                    <a:gd name="T88" fmla="*/ 102 w 755"/>
                    <a:gd name="T89" fmla="*/ 832 h 1197"/>
                    <a:gd name="T90" fmla="*/ 90 w 755"/>
                    <a:gd name="T91" fmla="*/ 812 h 1197"/>
                    <a:gd name="T92" fmla="*/ 79 w 755"/>
                    <a:gd name="T93" fmla="*/ 808 h 1197"/>
                    <a:gd name="T94" fmla="*/ 10 w 755"/>
                    <a:gd name="T95" fmla="*/ 736 h 1197"/>
                    <a:gd name="T96" fmla="*/ 4 w 755"/>
                    <a:gd name="T97" fmla="*/ 680 h 1197"/>
                    <a:gd name="T98" fmla="*/ 23 w 755"/>
                    <a:gd name="T99" fmla="*/ 663 h 1197"/>
                    <a:gd name="T100" fmla="*/ 49 w 755"/>
                    <a:gd name="T101" fmla="*/ 613 h 1197"/>
                    <a:gd name="T102" fmla="*/ 113 w 755"/>
                    <a:gd name="T103" fmla="*/ 536 h 1197"/>
                    <a:gd name="T104" fmla="*/ 149 w 755"/>
                    <a:gd name="T105" fmla="*/ 468 h 1197"/>
                    <a:gd name="T106" fmla="*/ 154 w 755"/>
                    <a:gd name="T107" fmla="*/ 395 h 1197"/>
                    <a:gd name="T108" fmla="*/ 162 w 755"/>
                    <a:gd name="T109" fmla="*/ 312 h 1197"/>
                    <a:gd name="T110" fmla="*/ 181 w 755"/>
                    <a:gd name="T111" fmla="*/ 241 h 1197"/>
                    <a:gd name="T112" fmla="*/ 152 w 755"/>
                    <a:gd name="T113" fmla="*/ 190 h 1197"/>
                    <a:gd name="T114" fmla="*/ 128 w 755"/>
                    <a:gd name="T115" fmla="*/ 156 h 1197"/>
                    <a:gd name="T116" fmla="*/ 115 w 755"/>
                    <a:gd name="T117" fmla="*/ 70 h 1197"/>
                    <a:gd name="T118" fmla="*/ 145 w 755"/>
                    <a:gd name="T119" fmla="*/ 19 h 1197"/>
                    <a:gd name="T120" fmla="*/ 304 w 755"/>
                    <a:gd name="T121" fmla="*/ 66 h 1197"/>
                    <a:gd name="T122" fmla="*/ 507 w 755"/>
                    <a:gd name="T123" fmla="*/ 175 h 1197"/>
                    <a:gd name="T124" fmla="*/ 667 w 755"/>
                    <a:gd name="T125" fmla="*/ 259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1197">
                      <a:moveTo>
                        <a:pt x="755" y="586"/>
                      </a:moveTo>
                      <a:lnTo>
                        <a:pt x="755" y="590"/>
                      </a:lnTo>
                      <a:lnTo>
                        <a:pt x="755" y="592"/>
                      </a:lnTo>
                      <a:lnTo>
                        <a:pt x="753" y="592"/>
                      </a:lnTo>
                      <a:lnTo>
                        <a:pt x="744" y="588"/>
                      </a:lnTo>
                      <a:lnTo>
                        <a:pt x="736" y="588"/>
                      </a:lnTo>
                      <a:lnTo>
                        <a:pt x="727" y="588"/>
                      </a:lnTo>
                      <a:lnTo>
                        <a:pt x="723" y="588"/>
                      </a:lnTo>
                      <a:lnTo>
                        <a:pt x="714" y="592"/>
                      </a:lnTo>
                      <a:lnTo>
                        <a:pt x="708" y="592"/>
                      </a:lnTo>
                      <a:lnTo>
                        <a:pt x="697" y="590"/>
                      </a:lnTo>
                      <a:lnTo>
                        <a:pt x="691" y="592"/>
                      </a:lnTo>
                      <a:lnTo>
                        <a:pt x="689" y="592"/>
                      </a:lnTo>
                      <a:lnTo>
                        <a:pt x="686" y="597"/>
                      </a:lnTo>
                      <a:lnTo>
                        <a:pt x="680" y="601"/>
                      </a:lnTo>
                      <a:lnTo>
                        <a:pt x="678" y="603"/>
                      </a:lnTo>
                      <a:lnTo>
                        <a:pt x="678" y="605"/>
                      </a:lnTo>
                      <a:lnTo>
                        <a:pt x="678" y="607"/>
                      </a:lnTo>
                      <a:lnTo>
                        <a:pt x="680" y="609"/>
                      </a:lnTo>
                      <a:lnTo>
                        <a:pt x="682" y="611"/>
                      </a:lnTo>
                      <a:lnTo>
                        <a:pt x="684" y="613"/>
                      </a:lnTo>
                      <a:lnTo>
                        <a:pt x="684" y="616"/>
                      </a:lnTo>
                      <a:lnTo>
                        <a:pt x="684" y="618"/>
                      </a:lnTo>
                      <a:lnTo>
                        <a:pt x="682" y="628"/>
                      </a:lnTo>
                      <a:lnTo>
                        <a:pt x="682" y="628"/>
                      </a:lnTo>
                      <a:lnTo>
                        <a:pt x="678" y="635"/>
                      </a:lnTo>
                      <a:lnTo>
                        <a:pt x="678" y="635"/>
                      </a:lnTo>
                      <a:lnTo>
                        <a:pt x="676" y="635"/>
                      </a:lnTo>
                      <a:lnTo>
                        <a:pt x="674" y="637"/>
                      </a:lnTo>
                      <a:lnTo>
                        <a:pt x="673" y="639"/>
                      </a:lnTo>
                      <a:lnTo>
                        <a:pt x="667" y="644"/>
                      </a:lnTo>
                      <a:lnTo>
                        <a:pt x="665" y="646"/>
                      </a:lnTo>
                      <a:lnTo>
                        <a:pt x="665" y="648"/>
                      </a:lnTo>
                      <a:lnTo>
                        <a:pt x="665" y="650"/>
                      </a:lnTo>
                      <a:lnTo>
                        <a:pt x="665" y="650"/>
                      </a:lnTo>
                      <a:lnTo>
                        <a:pt x="663" y="652"/>
                      </a:lnTo>
                      <a:lnTo>
                        <a:pt x="661" y="654"/>
                      </a:lnTo>
                      <a:lnTo>
                        <a:pt x="659" y="656"/>
                      </a:lnTo>
                      <a:lnTo>
                        <a:pt x="659" y="658"/>
                      </a:lnTo>
                      <a:lnTo>
                        <a:pt x="661" y="661"/>
                      </a:lnTo>
                      <a:lnTo>
                        <a:pt x="661" y="665"/>
                      </a:lnTo>
                      <a:lnTo>
                        <a:pt x="663" y="665"/>
                      </a:lnTo>
                      <a:lnTo>
                        <a:pt x="661" y="667"/>
                      </a:lnTo>
                      <a:lnTo>
                        <a:pt x="661" y="667"/>
                      </a:lnTo>
                      <a:lnTo>
                        <a:pt x="646" y="671"/>
                      </a:lnTo>
                      <a:lnTo>
                        <a:pt x="644" y="673"/>
                      </a:lnTo>
                      <a:lnTo>
                        <a:pt x="641" y="674"/>
                      </a:lnTo>
                      <a:lnTo>
                        <a:pt x="639" y="676"/>
                      </a:lnTo>
                      <a:lnTo>
                        <a:pt x="641" y="680"/>
                      </a:lnTo>
                      <a:lnTo>
                        <a:pt x="642" y="682"/>
                      </a:lnTo>
                      <a:lnTo>
                        <a:pt x="644" y="682"/>
                      </a:lnTo>
                      <a:lnTo>
                        <a:pt x="644" y="691"/>
                      </a:lnTo>
                      <a:lnTo>
                        <a:pt x="644" y="691"/>
                      </a:lnTo>
                      <a:lnTo>
                        <a:pt x="646" y="691"/>
                      </a:lnTo>
                      <a:lnTo>
                        <a:pt x="646" y="691"/>
                      </a:lnTo>
                      <a:lnTo>
                        <a:pt x="646" y="693"/>
                      </a:lnTo>
                      <a:lnTo>
                        <a:pt x="644" y="693"/>
                      </a:lnTo>
                      <a:lnTo>
                        <a:pt x="644" y="693"/>
                      </a:lnTo>
                      <a:lnTo>
                        <a:pt x="644" y="693"/>
                      </a:lnTo>
                      <a:lnTo>
                        <a:pt x="644" y="695"/>
                      </a:lnTo>
                      <a:lnTo>
                        <a:pt x="642" y="695"/>
                      </a:lnTo>
                      <a:lnTo>
                        <a:pt x="644" y="697"/>
                      </a:lnTo>
                      <a:lnTo>
                        <a:pt x="644" y="697"/>
                      </a:lnTo>
                      <a:lnTo>
                        <a:pt x="644" y="699"/>
                      </a:lnTo>
                      <a:lnTo>
                        <a:pt x="646" y="699"/>
                      </a:lnTo>
                      <a:lnTo>
                        <a:pt x="650" y="701"/>
                      </a:lnTo>
                      <a:lnTo>
                        <a:pt x="652" y="701"/>
                      </a:lnTo>
                      <a:lnTo>
                        <a:pt x="652" y="703"/>
                      </a:lnTo>
                      <a:lnTo>
                        <a:pt x="652" y="705"/>
                      </a:lnTo>
                      <a:lnTo>
                        <a:pt x="652" y="706"/>
                      </a:lnTo>
                      <a:lnTo>
                        <a:pt x="652" y="708"/>
                      </a:lnTo>
                      <a:lnTo>
                        <a:pt x="648" y="710"/>
                      </a:lnTo>
                      <a:lnTo>
                        <a:pt x="646" y="710"/>
                      </a:lnTo>
                      <a:lnTo>
                        <a:pt x="644" y="712"/>
                      </a:lnTo>
                      <a:lnTo>
                        <a:pt x="642" y="714"/>
                      </a:lnTo>
                      <a:lnTo>
                        <a:pt x="631" y="720"/>
                      </a:lnTo>
                      <a:lnTo>
                        <a:pt x="629" y="721"/>
                      </a:lnTo>
                      <a:lnTo>
                        <a:pt x="627" y="723"/>
                      </a:lnTo>
                      <a:lnTo>
                        <a:pt x="620" y="731"/>
                      </a:lnTo>
                      <a:lnTo>
                        <a:pt x="618" y="735"/>
                      </a:lnTo>
                      <a:lnTo>
                        <a:pt x="618" y="735"/>
                      </a:lnTo>
                      <a:lnTo>
                        <a:pt x="620" y="736"/>
                      </a:lnTo>
                      <a:lnTo>
                        <a:pt x="622" y="738"/>
                      </a:lnTo>
                      <a:lnTo>
                        <a:pt x="622" y="738"/>
                      </a:lnTo>
                      <a:lnTo>
                        <a:pt x="622" y="740"/>
                      </a:lnTo>
                      <a:lnTo>
                        <a:pt x="622" y="742"/>
                      </a:lnTo>
                      <a:lnTo>
                        <a:pt x="622" y="744"/>
                      </a:lnTo>
                      <a:lnTo>
                        <a:pt x="627" y="748"/>
                      </a:lnTo>
                      <a:lnTo>
                        <a:pt x="629" y="751"/>
                      </a:lnTo>
                      <a:lnTo>
                        <a:pt x="629" y="755"/>
                      </a:lnTo>
                      <a:lnTo>
                        <a:pt x="629" y="757"/>
                      </a:lnTo>
                      <a:lnTo>
                        <a:pt x="629" y="759"/>
                      </a:lnTo>
                      <a:lnTo>
                        <a:pt x="633" y="761"/>
                      </a:lnTo>
                      <a:lnTo>
                        <a:pt x="633" y="763"/>
                      </a:lnTo>
                      <a:lnTo>
                        <a:pt x="633" y="766"/>
                      </a:lnTo>
                      <a:lnTo>
                        <a:pt x="629" y="770"/>
                      </a:lnTo>
                      <a:lnTo>
                        <a:pt x="624" y="778"/>
                      </a:lnTo>
                      <a:lnTo>
                        <a:pt x="622" y="778"/>
                      </a:lnTo>
                      <a:lnTo>
                        <a:pt x="614" y="782"/>
                      </a:lnTo>
                      <a:lnTo>
                        <a:pt x="612" y="782"/>
                      </a:lnTo>
                      <a:lnTo>
                        <a:pt x="611" y="783"/>
                      </a:lnTo>
                      <a:lnTo>
                        <a:pt x="609" y="787"/>
                      </a:lnTo>
                      <a:lnTo>
                        <a:pt x="603" y="798"/>
                      </a:lnTo>
                      <a:lnTo>
                        <a:pt x="601" y="804"/>
                      </a:lnTo>
                      <a:lnTo>
                        <a:pt x="599" y="806"/>
                      </a:lnTo>
                      <a:lnTo>
                        <a:pt x="599" y="806"/>
                      </a:lnTo>
                      <a:lnTo>
                        <a:pt x="599" y="808"/>
                      </a:lnTo>
                      <a:lnTo>
                        <a:pt x="603" y="810"/>
                      </a:lnTo>
                      <a:lnTo>
                        <a:pt x="605" y="815"/>
                      </a:lnTo>
                      <a:lnTo>
                        <a:pt x="607" y="817"/>
                      </a:lnTo>
                      <a:lnTo>
                        <a:pt x="609" y="817"/>
                      </a:lnTo>
                      <a:lnTo>
                        <a:pt x="612" y="819"/>
                      </a:lnTo>
                      <a:lnTo>
                        <a:pt x="614" y="819"/>
                      </a:lnTo>
                      <a:lnTo>
                        <a:pt x="618" y="817"/>
                      </a:lnTo>
                      <a:lnTo>
                        <a:pt x="622" y="817"/>
                      </a:lnTo>
                      <a:lnTo>
                        <a:pt x="624" y="815"/>
                      </a:lnTo>
                      <a:lnTo>
                        <a:pt x="626" y="813"/>
                      </a:lnTo>
                      <a:lnTo>
                        <a:pt x="627" y="810"/>
                      </a:lnTo>
                      <a:lnTo>
                        <a:pt x="637" y="815"/>
                      </a:lnTo>
                      <a:lnTo>
                        <a:pt x="644" y="819"/>
                      </a:lnTo>
                      <a:lnTo>
                        <a:pt x="646" y="819"/>
                      </a:lnTo>
                      <a:lnTo>
                        <a:pt x="642" y="828"/>
                      </a:lnTo>
                      <a:lnTo>
                        <a:pt x="641" y="830"/>
                      </a:lnTo>
                      <a:lnTo>
                        <a:pt x="641" y="832"/>
                      </a:lnTo>
                      <a:lnTo>
                        <a:pt x="642" y="836"/>
                      </a:lnTo>
                      <a:lnTo>
                        <a:pt x="648" y="851"/>
                      </a:lnTo>
                      <a:lnTo>
                        <a:pt x="648" y="853"/>
                      </a:lnTo>
                      <a:lnTo>
                        <a:pt x="648" y="853"/>
                      </a:lnTo>
                      <a:lnTo>
                        <a:pt x="648" y="855"/>
                      </a:lnTo>
                      <a:lnTo>
                        <a:pt x="646" y="862"/>
                      </a:lnTo>
                      <a:lnTo>
                        <a:pt x="648" y="862"/>
                      </a:lnTo>
                      <a:lnTo>
                        <a:pt x="648" y="862"/>
                      </a:lnTo>
                      <a:lnTo>
                        <a:pt x="652" y="860"/>
                      </a:lnTo>
                      <a:lnTo>
                        <a:pt x="656" y="860"/>
                      </a:lnTo>
                      <a:lnTo>
                        <a:pt x="656" y="860"/>
                      </a:lnTo>
                      <a:lnTo>
                        <a:pt x="658" y="859"/>
                      </a:lnTo>
                      <a:lnTo>
                        <a:pt x="658" y="859"/>
                      </a:lnTo>
                      <a:lnTo>
                        <a:pt x="658" y="860"/>
                      </a:lnTo>
                      <a:lnTo>
                        <a:pt x="658" y="862"/>
                      </a:lnTo>
                      <a:lnTo>
                        <a:pt x="656" y="866"/>
                      </a:lnTo>
                      <a:lnTo>
                        <a:pt x="652" y="889"/>
                      </a:lnTo>
                      <a:lnTo>
                        <a:pt x="652" y="892"/>
                      </a:lnTo>
                      <a:lnTo>
                        <a:pt x="654" y="896"/>
                      </a:lnTo>
                      <a:lnTo>
                        <a:pt x="656" y="898"/>
                      </a:lnTo>
                      <a:lnTo>
                        <a:pt x="658" y="902"/>
                      </a:lnTo>
                      <a:lnTo>
                        <a:pt x="661" y="902"/>
                      </a:lnTo>
                      <a:lnTo>
                        <a:pt x="667" y="904"/>
                      </a:lnTo>
                      <a:lnTo>
                        <a:pt x="669" y="905"/>
                      </a:lnTo>
                      <a:lnTo>
                        <a:pt x="669" y="905"/>
                      </a:lnTo>
                      <a:lnTo>
                        <a:pt x="669" y="909"/>
                      </a:lnTo>
                      <a:lnTo>
                        <a:pt x="669" y="909"/>
                      </a:lnTo>
                      <a:lnTo>
                        <a:pt x="676" y="907"/>
                      </a:lnTo>
                      <a:lnTo>
                        <a:pt x="678" y="907"/>
                      </a:lnTo>
                      <a:lnTo>
                        <a:pt x="678" y="909"/>
                      </a:lnTo>
                      <a:lnTo>
                        <a:pt x="680" y="915"/>
                      </a:lnTo>
                      <a:lnTo>
                        <a:pt x="682" y="920"/>
                      </a:lnTo>
                      <a:lnTo>
                        <a:pt x="682" y="922"/>
                      </a:lnTo>
                      <a:lnTo>
                        <a:pt x="682" y="924"/>
                      </a:lnTo>
                      <a:lnTo>
                        <a:pt x="680" y="926"/>
                      </a:lnTo>
                      <a:lnTo>
                        <a:pt x="680" y="928"/>
                      </a:lnTo>
                      <a:lnTo>
                        <a:pt x="680" y="930"/>
                      </a:lnTo>
                      <a:lnTo>
                        <a:pt x="680" y="932"/>
                      </a:lnTo>
                      <a:lnTo>
                        <a:pt x="680" y="932"/>
                      </a:lnTo>
                      <a:lnTo>
                        <a:pt x="678" y="934"/>
                      </a:lnTo>
                      <a:lnTo>
                        <a:pt x="678" y="934"/>
                      </a:lnTo>
                      <a:lnTo>
                        <a:pt x="674" y="943"/>
                      </a:lnTo>
                      <a:lnTo>
                        <a:pt x="671" y="943"/>
                      </a:lnTo>
                      <a:lnTo>
                        <a:pt x="667" y="943"/>
                      </a:lnTo>
                      <a:lnTo>
                        <a:pt x="665" y="941"/>
                      </a:lnTo>
                      <a:lnTo>
                        <a:pt x="663" y="939"/>
                      </a:lnTo>
                      <a:lnTo>
                        <a:pt x="658" y="939"/>
                      </a:lnTo>
                      <a:lnTo>
                        <a:pt x="658" y="939"/>
                      </a:lnTo>
                      <a:lnTo>
                        <a:pt x="658" y="939"/>
                      </a:lnTo>
                      <a:lnTo>
                        <a:pt x="656" y="939"/>
                      </a:lnTo>
                      <a:lnTo>
                        <a:pt x="654" y="939"/>
                      </a:lnTo>
                      <a:lnTo>
                        <a:pt x="652" y="939"/>
                      </a:lnTo>
                      <a:lnTo>
                        <a:pt x="650" y="937"/>
                      </a:lnTo>
                      <a:lnTo>
                        <a:pt x="650" y="939"/>
                      </a:lnTo>
                      <a:lnTo>
                        <a:pt x="648" y="939"/>
                      </a:lnTo>
                      <a:lnTo>
                        <a:pt x="648" y="937"/>
                      </a:lnTo>
                      <a:lnTo>
                        <a:pt x="646" y="937"/>
                      </a:lnTo>
                      <a:lnTo>
                        <a:pt x="646" y="937"/>
                      </a:lnTo>
                      <a:lnTo>
                        <a:pt x="644" y="939"/>
                      </a:lnTo>
                      <a:lnTo>
                        <a:pt x="644" y="939"/>
                      </a:lnTo>
                      <a:lnTo>
                        <a:pt x="642" y="941"/>
                      </a:lnTo>
                      <a:lnTo>
                        <a:pt x="641" y="941"/>
                      </a:lnTo>
                      <a:lnTo>
                        <a:pt x="639" y="941"/>
                      </a:lnTo>
                      <a:lnTo>
                        <a:pt x="637" y="941"/>
                      </a:lnTo>
                      <a:lnTo>
                        <a:pt x="637" y="943"/>
                      </a:lnTo>
                      <a:lnTo>
                        <a:pt x="635" y="943"/>
                      </a:lnTo>
                      <a:lnTo>
                        <a:pt x="633" y="945"/>
                      </a:lnTo>
                      <a:lnTo>
                        <a:pt x="633" y="945"/>
                      </a:lnTo>
                      <a:lnTo>
                        <a:pt x="633" y="945"/>
                      </a:lnTo>
                      <a:lnTo>
                        <a:pt x="631" y="945"/>
                      </a:lnTo>
                      <a:lnTo>
                        <a:pt x="631" y="945"/>
                      </a:lnTo>
                      <a:lnTo>
                        <a:pt x="629" y="947"/>
                      </a:lnTo>
                      <a:lnTo>
                        <a:pt x="627" y="947"/>
                      </a:lnTo>
                      <a:lnTo>
                        <a:pt x="627" y="951"/>
                      </a:lnTo>
                      <a:lnTo>
                        <a:pt x="626" y="951"/>
                      </a:lnTo>
                      <a:lnTo>
                        <a:pt x="624" y="951"/>
                      </a:lnTo>
                      <a:lnTo>
                        <a:pt x="622" y="951"/>
                      </a:lnTo>
                      <a:lnTo>
                        <a:pt x="616" y="951"/>
                      </a:lnTo>
                      <a:lnTo>
                        <a:pt x="616" y="951"/>
                      </a:lnTo>
                      <a:lnTo>
                        <a:pt x="614" y="952"/>
                      </a:lnTo>
                      <a:lnTo>
                        <a:pt x="614" y="954"/>
                      </a:lnTo>
                      <a:lnTo>
                        <a:pt x="614" y="954"/>
                      </a:lnTo>
                      <a:lnTo>
                        <a:pt x="614" y="956"/>
                      </a:lnTo>
                      <a:lnTo>
                        <a:pt x="614" y="956"/>
                      </a:lnTo>
                      <a:lnTo>
                        <a:pt x="609" y="958"/>
                      </a:lnTo>
                      <a:lnTo>
                        <a:pt x="609" y="958"/>
                      </a:lnTo>
                      <a:lnTo>
                        <a:pt x="607" y="960"/>
                      </a:lnTo>
                      <a:lnTo>
                        <a:pt x="605" y="962"/>
                      </a:lnTo>
                      <a:lnTo>
                        <a:pt x="603" y="962"/>
                      </a:lnTo>
                      <a:lnTo>
                        <a:pt x="603" y="962"/>
                      </a:lnTo>
                      <a:lnTo>
                        <a:pt x="603" y="962"/>
                      </a:lnTo>
                      <a:lnTo>
                        <a:pt x="601" y="962"/>
                      </a:lnTo>
                      <a:lnTo>
                        <a:pt x="601" y="962"/>
                      </a:lnTo>
                      <a:lnTo>
                        <a:pt x="599" y="962"/>
                      </a:lnTo>
                      <a:lnTo>
                        <a:pt x="599" y="962"/>
                      </a:lnTo>
                      <a:lnTo>
                        <a:pt x="597" y="962"/>
                      </a:lnTo>
                      <a:lnTo>
                        <a:pt x="597" y="964"/>
                      </a:lnTo>
                      <a:lnTo>
                        <a:pt x="597" y="964"/>
                      </a:lnTo>
                      <a:lnTo>
                        <a:pt x="597" y="964"/>
                      </a:lnTo>
                      <a:lnTo>
                        <a:pt x="596" y="964"/>
                      </a:lnTo>
                      <a:lnTo>
                        <a:pt x="594" y="964"/>
                      </a:lnTo>
                      <a:lnTo>
                        <a:pt x="594" y="964"/>
                      </a:lnTo>
                      <a:lnTo>
                        <a:pt x="594" y="966"/>
                      </a:lnTo>
                      <a:lnTo>
                        <a:pt x="594" y="967"/>
                      </a:lnTo>
                      <a:lnTo>
                        <a:pt x="592" y="969"/>
                      </a:lnTo>
                      <a:lnTo>
                        <a:pt x="592" y="971"/>
                      </a:lnTo>
                      <a:lnTo>
                        <a:pt x="592" y="973"/>
                      </a:lnTo>
                      <a:lnTo>
                        <a:pt x="594" y="975"/>
                      </a:lnTo>
                      <a:lnTo>
                        <a:pt x="594" y="977"/>
                      </a:lnTo>
                      <a:lnTo>
                        <a:pt x="594" y="977"/>
                      </a:lnTo>
                      <a:lnTo>
                        <a:pt x="594" y="979"/>
                      </a:lnTo>
                      <a:lnTo>
                        <a:pt x="596" y="979"/>
                      </a:lnTo>
                      <a:lnTo>
                        <a:pt x="596" y="981"/>
                      </a:lnTo>
                      <a:lnTo>
                        <a:pt x="596" y="981"/>
                      </a:lnTo>
                      <a:lnTo>
                        <a:pt x="594" y="984"/>
                      </a:lnTo>
                      <a:lnTo>
                        <a:pt x="594" y="986"/>
                      </a:lnTo>
                      <a:lnTo>
                        <a:pt x="594" y="986"/>
                      </a:lnTo>
                      <a:lnTo>
                        <a:pt x="594" y="988"/>
                      </a:lnTo>
                      <a:lnTo>
                        <a:pt x="594" y="988"/>
                      </a:lnTo>
                      <a:lnTo>
                        <a:pt x="594" y="990"/>
                      </a:lnTo>
                      <a:lnTo>
                        <a:pt x="592" y="990"/>
                      </a:lnTo>
                      <a:lnTo>
                        <a:pt x="592" y="990"/>
                      </a:lnTo>
                      <a:lnTo>
                        <a:pt x="592" y="990"/>
                      </a:lnTo>
                      <a:lnTo>
                        <a:pt x="590" y="992"/>
                      </a:lnTo>
                      <a:lnTo>
                        <a:pt x="590" y="994"/>
                      </a:lnTo>
                      <a:lnTo>
                        <a:pt x="588" y="994"/>
                      </a:lnTo>
                      <a:lnTo>
                        <a:pt x="586" y="994"/>
                      </a:lnTo>
                      <a:lnTo>
                        <a:pt x="586" y="994"/>
                      </a:lnTo>
                      <a:lnTo>
                        <a:pt x="584" y="996"/>
                      </a:lnTo>
                      <a:lnTo>
                        <a:pt x="584" y="996"/>
                      </a:lnTo>
                      <a:lnTo>
                        <a:pt x="582" y="996"/>
                      </a:lnTo>
                      <a:lnTo>
                        <a:pt x="582" y="996"/>
                      </a:lnTo>
                      <a:lnTo>
                        <a:pt x="581" y="996"/>
                      </a:lnTo>
                      <a:lnTo>
                        <a:pt x="581" y="996"/>
                      </a:lnTo>
                      <a:lnTo>
                        <a:pt x="579" y="996"/>
                      </a:lnTo>
                      <a:lnTo>
                        <a:pt x="577" y="999"/>
                      </a:lnTo>
                      <a:lnTo>
                        <a:pt x="573" y="1007"/>
                      </a:lnTo>
                      <a:lnTo>
                        <a:pt x="571" y="1011"/>
                      </a:lnTo>
                      <a:lnTo>
                        <a:pt x="569" y="1012"/>
                      </a:lnTo>
                      <a:lnTo>
                        <a:pt x="565" y="1014"/>
                      </a:lnTo>
                      <a:lnTo>
                        <a:pt x="565" y="1014"/>
                      </a:lnTo>
                      <a:lnTo>
                        <a:pt x="562" y="1012"/>
                      </a:lnTo>
                      <a:lnTo>
                        <a:pt x="562" y="1012"/>
                      </a:lnTo>
                      <a:lnTo>
                        <a:pt x="560" y="1012"/>
                      </a:lnTo>
                      <a:lnTo>
                        <a:pt x="556" y="1016"/>
                      </a:lnTo>
                      <a:lnTo>
                        <a:pt x="556" y="1018"/>
                      </a:lnTo>
                      <a:lnTo>
                        <a:pt x="556" y="1020"/>
                      </a:lnTo>
                      <a:lnTo>
                        <a:pt x="556" y="1020"/>
                      </a:lnTo>
                      <a:lnTo>
                        <a:pt x="550" y="1022"/>
                      </a:lnTo>
                      <a:lnTo>
                        <a:pt x="550" y="1024"/>
                      </a:lnTo>
                      <a:lnTo>
                        <a:pt x="549" y="1026"/>
                      </a:lnTo>
                      <a:lnTo>
                        <a:pt x="549" y="1026"/>
                      </a:lnTo>
                      <a:lnTo>
                        <a:pt x="549" y="1028"/>
                      </a:lnTo>
                      <a:lnTo>
                        <a:pt x="549" y="1028"/>
                      </a:lnTo>
                      <a:lnTo>
                        <a:pt x="549" y="1028"/>
                      </a:lnTo>
                      <a:lnTo>
                        <a:pt x="547" y="1028"/>
                      </a:lnTo>
                      <a:lnTo>
                        <a:pt x="547" y="1029"/>
                      </a:lnTo>
                      <a:lnTo>
                        <a:pt x="547" y="1029"/>
                      </a:lnTo>
                      <a:lnTo>
                        <a:pt x="545" y="1028"/>
                      </a:lnTo>
                      <a:lnTo>
                        <a:pt x="545" y="1028"/>
                      </a:lnTo>
                      <a:lnTo>
                        <a:pt x="545" y="1028"/>
                      </a:lnTo>
                      <a:lnTo>
                        <a:pt x="545" y="1028"/>
                      </a:lnTo>
                      <a:lnTo>
                        <a:pt x="545" y="1029"/>
                      </a:lnTo>
                      <a:lnTo>
                        <a:pt x="543" y="1029"/>
                      </a:lnTo>
                      <a:lnTo>
                        <a:pt x="543" y="1029"/>
                      </a:lnTo>
                      <a:lnTo>
                        <a:pt x="543" y="1031"/>
                      </a:lnTo>
                      <a:lnTo>
                        <a:pt x="541" y="1033"/>
                      </a:lnTo>
                      <a:lnTo>
                        <a:pt x="541" y="1035"/>
                      </a:lnTo>
                      <a:lnTo>
                        <a:pt x="541" y="1037"/>
                      </a:lnTo>
                      <a:lnTo>
                        <a:pt x="541" y="1037"/>
                      </a:lnTo>
                      <a:lnTo>
                        <a:pt x="539" y="1039"/>
                      </a:lnTo>
                      <a:lnTo>
                        <a:pt x="539" y="1039"/>
                      </a:lnTo>
                      <a:lnTo>
                        <a:pt x="541" y="1039"/>
                      </a:lnTo>
                      <a:lnTo>
                        <a:pt x="541" y="1039"/>
                      </a:lnTo>
                      <a:lnTo>
                        <a:pt x="541" y="1041"/>
                      </a:lnTo>
                      <a:lnTo>
                        <a:pt x="539" y="1039"/>
                      </a:lnTo>
                      <a:lnTo>
                        <a:pt x="539" y="1039"/>
                      </a:lnTo>
                      <a:lnTo>
                        <a:pt x="539" y="1041"/>
                      </a:lnTo>
                      <a:lnTo>
                        <a:pt x="537" y="1043"/>
                      </a:lnTo>
                      <a:lnTo>
                        <a:pt x="535" y="1043"/>
                      </a:lnTo>
                      <a:lnTo>
                        <a:pt x="535" y="1043"/>
                      </a:lnTo>
                      <a:lnTo>
                        <a:pt x="535" y="1044"/>
                      </a:lnTo>
                      <a:lnTo>
                        <a:pt x="534" y="1048"/>
                      </a:lnTo>
                      <a:lnTo>
                        <a:pt x="532" y="1048"/>
                      </a:lnTo>
                      <a:lnTo>
                        <a:pt x="530" y="1048"/>
                      </a:lnTo>
                      <a:lnTo>
                        <a:pt x="530" y="1050"/>
                      </a:lnTo>
                      <a:lnTo>
                        <a:pt x="530" y="1052"/>
                      </a:lnTo>
                      <a:lnTo>
                        <a:pt x="530" y="1054"/>
                      </a:lnTo>
                      <a:lnTo>
                        <a:pt x="528" y="1054"/>
                      </a:lnTo>
                      <a:lnTo>
                        <a:pt x="528" y="1052"/>
                      </a:lnTo>
                      <a:lnTo>
                        <a:pt x="528" y="1052"/>
                      </a:lnTo>
                      <a:lnTo>
                        <a:pt x="526" y="1054"/>
                      </a:lnTo>
                      <a:lnTo>
                        <a:pt x="526" y="1054"/>
                      </a:lnTo>
                      <a:lnTo>
                        <a:pt x="526" y="1054"/>
                      </a:lnTo>
                      <a:lnTo>
                        <a:pt x="526" y="1056"/>
                      </a:lnTo>
                      <a:lnTo>
                        <a:pt x="524" y="1056"/>
                      </a:lnTo>
                      <a:lnTo>
                        <a:pt x="524" y="1056"/>
                      </a:lnTo>
                      <a:lnTo>
                        <a:pt x="524" y="1056"/>
                      </a:lnTo>
                      <a:lnTo>
                        <a:pt x="522" y="1056"/>
                      </a:lnTo>
                      <a:lnTo>
                        <a:pt x="520" y="1058"/>
                      </a:lnTo>
                      <a:lnTo>
                        <a:pt x="517" y="1059"/>
                      </a:lnTo>
                      <a:lnTo>
                        <a:pt x="519" y="1061"/>
                      </a:lnTo>
                      <a:lnTo>
                        <a:pt x="513" y="1061"/>
                      </a:lnTo>
                      <a:lnTo>
                        <a:pt x="513" y="1061"/>
                      </a:lnTo>
                      <a:lnTo>
                        <a:pt x="513" y="1061"/>
                      </a:lnTo>
                      <a:lnTo>
                        <a:pt x="511" y="1061"/>
                      </a:lnTo>
                      <a:lnTo>
                        <a:pt x="511" y="1061"/>
                      </a:lnTo>
                      <a:lnTo>
                        <a:pt x="509" y="1061"/>
                      </a:lnTo>
                      <a:lnTo>
                        <a:pt x="509" y="1061"/>
                      </a:lnTo>
                      <a:lnTo>
                        <a:pt x="509" y="1061"/>
                      </a:lnTo>
                      <a:lnTo>
                        <a:pt x="509" y="1061"/>
                      </a:lnTo>
                      <a:lnTo>
                        <a:pt x="509" y="1063"/>
                      </a:lnTo>
                      <a:lnTo>
                        <a:pt x="507" y="1063"/>
                      </a:lnTo>
                      <a:lnTo>
                        <a:pt x="507" y="1063"/>
                      </a:lnTo>
                      <a:lnTo>
                        <a:pt x="505" y="1063"/>
                      </a:lnTo>
                      <a:lnTo>
                        <a:pt x="505" y="1065"/>
                      </a:lnTo>
                      <a:lnTo>
                        <a:pt x="507" y="1067"/>
                      </a:lnTo>
                      <a:lnTo>
                        <a:pt x="505" y="1069"/>
                      </a:lnTo>
                      <a:lnTo>
                        <a:pt x="504" y="1069"/>
                      </a:lnTo>
                      <a:lnTo>
                        <a:pt x="504" y="1071"/>
                      </a:lnTo>
                      <a:lnTo>
                        <a:pt x="502" y="1073"/>
                      </a:lnTo>
                      <a:lnTo>
                        <a:pt x="502" y="1074"/>
                      </a:lnTo>
                      <a:lnTo>
                        <a:pt x="500" y="1073"/>
                      </a:lnTo>
                      <a:lnTo>
                        <a:pt x="500" y="1073"/>
                      </a:lnTo>
                      <a:lnTo>
                        <a:pt x="498" y="1074"/>
                      </a:lnTo>
                      <a:lnTo>
                        <a:pt x="498" y="1074"/>
                      </a:lnTo>
                      <a:lnTo>
                        <a:pt x="498" y="1074"/>
                      </a:lnTo>
                      <a:lnTo>
                        <a:pt x="496" y="1074"/>
                      </a:lnTo>
                      <a:lnTo>
                        <a:pt x="490" y="1074"/>
                      </a:lnTo>
                      <a:lnTo>
                        <a:pt x="488" y="1074"/>
                      </a:lnTo>
                      <a:lnTo>
                        <a:pt x="487" y="1074"/>
                      </a:lnTo>
                      <a:lnTo>
                        <a:pt x="487" y="1074"/>
                      </a:lnTo>
                      <a:lnTo>
                        <a:pt x="485" y="1073"/>
                      </a:lnTo>
                      <a:lnTo>
                        <a:pt x="485" y="1074"/>
                      </a:lnTo>
                      <a:lnTo>
                        <a:pt x="483" y="1074"/>
                      </a:lnTo>
                      <a:lnTo>
                        <a:pt x="481" y="1074"/>
                      </a:lnTo>
                      <a:lnTo>
                        <a:pt x="479" y="1074"/>
                      </a:lnTo>
                      <a:lnTo>
                        <a:pt x="479" y="1074"/>
                      </a:lnTo>
                      <a:lnTo>
                        <a:pt x="479" y="1073"/>
                      </a:lnTo>
                      <a:lnTo>
                        <a:pt x="477" y="1073"/>
                      </a:lnTo>
                      <a:lnTo>
                        <a:pt x="477" y="1073"/>
                      </a:lnTo>
                      <a:lnTo>
                        <a:pt x="477" y="1074"/>
                      </a:lnTo>
                      <a:lnTo>
                        <a:pt x="477" y="1074"/>
                      </a:lnTo>
                      <a:lnTo>
                        <a:pt x="477" y="1074"/>
                      </a:lnTo>
                      <a:lnTo>
                        <a:pt x="475" y="1074"/>
                      </a:lnTo>
                      <a:lnTo>
                        <a:pt x="475" y="1074"/>
                      </a:lnTo>
                      <a:lnTo>
                        <a:pt x="473" y="1074"/>
                      </a:lnTo>
                      <a:lnTo>
                        <a:pt x="472" y="1076"/>
                      </a:lnTo>
                      <a:lnTo>
                        <a:pt x="472" y="1076"/>
                      </a:lnTo>
                      <a:lnTo>
                        <a:pt x="472" y="1076"/>
                      </a:lnTo>
                      <a:lnTo>
                        <a:pt x="472" y="1076"/>
                      </a:lnTo>
                      <a:lnTo>
                        <a:pt x="472" y="1078"/>
                      </a:lnTo>
                      <a:lnTo>
                        <a:pt x="472" y="1076"/>
                      </a:lnTo>
                      <a:lnTo>
                        <a:pt x="472" y="1076"/>
                      </a:lnTo>
                      <a:lnTo>
                        <a:pt x="470" y="1076"/>
                      </a:lnTo>
                      <a:lnTo>
                        <a:pt x="470" y="1076"/>
                      </a:lnTo>
                      <a:lnTo>
                        <a:pt x="470" y="1076"/>
                      </a:lnTo>
                      <a:lnTo>
                        <a:pt x="470" y="1076"/>
                      </a:lnTo>
                      <a:lnTo>
                        <a:pt x="470" y="1076"/>
                      </a:lnTo>
                      <a:lnTo>
                        <a:pt x="470" y="1078"/>
                      </a:lnTo>
                      <a:lnTo>
                        <a:pt x="468" y="1078"/>
                      </a:lnTo>
                      <a:lnTo>
                        <a:pt x="468" y="1078"/>
                      </a:lnTo>
                      <a:lnTo>
                        <a:pt x="466" y="1078"/>
                      </a:lnTo>
                      <a:lnTo>
                        <a:pt x="464" y="1078"/>
                      </a:lnTo>
                      <a:lnTo>
                        <a:pt x="464" y="1078"/>
                      </a:lnTo>
                      <a:lnTo>
                        <a:pt x="462" y="1080"/>
                      </a:lnTo>
                      <a:lnTo>
                        <a:pt x="462" y="1080"/>
                      </a:lnTo>
                      <a:lnTo>
                        <a:pt x="457" y="1080"/>
                      </a:lnTo>
                      <a:lnTo>
                        <a:pt x="455" y="1080"/>
                      </a:lnTo>
                      <a:lnTo>
                        <a:pt x="453" y="1080"/>
                      </a:lnTo>
                      <a:lnTo>
                        <a:pt x="451" y="1080"/>
                      </a:lnTo>
                      <a:lnTo>
                        <a:pt x="451" y="1080"/>
                      </a:lnTo>
                      <a:lnTo>
                        <a:pt x="449" y="1082"/>
                      </a:lnTo>
                      <a:lnTo>
                        <a:pt x="445" y="1082"/>
                      </a:lnTo>
                      <a:lnTo>
                        <a:pt x="443" y="1082"/>
                      </a:lnTo>
                      <a:lnTo>
                        <a:pt x="442" y="1082"/>
                      </a:lnTo>
                      <a:lnTo>
                        <a:pt x="440" y="1082"/>
                      </a:lnTo>
                      <a:lnTo>
                        <a:pt x="438" y="1082"/>
                      </a:lnTo>
                      <a:lnTo>
                        <a:pt x="436" y="1082"/>
                      </a:lnTo>
                      <a:lnTo>
                        <a:pt x="436" y="1084"/>
                      </a:lnTo>
                      <a:lnTo>
                        <a:pt x="436" y="1084"/>
                      </a:lnTo>
                      <a:lnTo>
                        <a:pt x="434" y="1082"/>
                      </a:lnTo>
                      <a:lnTo>
                        <a:pt x="428" y="1082"/>
                      </a:lnTo>
                      <a:lnTo>
                        <a:pt x="428" y="1082"/>
                      </a:lnTo>
                      <a:lnTo>
                        <a:pt x="425" y="1084"/>
                      </a:lnTo>
                      <a:lnTo>
                        <a:pt x="425" y="1084"/>
                      </a:lnTo>
                      <a:lnTo>
                        <a:pt x="423" y="1084"/>
                      </a:lnTo>
                      <a:lnTo>
                        <a:pt x="423" y="1084"/>
                      </a:lnTo>
                      <a:lnTo>
                        <a:pt x="421" y="1082"/>
                      </a:lnTo>
                      <a:lnTo>
                        <a:pt x="421" y="1082"/>
                      </a:lnTo>
                      <a:lnTo>
                        <a:pt x="419" y="1084"/>
                      </a:lnTo>
                      <a:lnTo>
                        <a:pt x="419" y="1082"/>
                      </a:lnTo>
                      <a:lnTo>
                        <a:pt x="417" y="1082"/>
                      </a:lnTo>
                      <a:lnTo>
                        <a:pt x="417" y="1082"/>
                      </a:lnTo>
                      <a:lnTo>
                        <a:pt x="417" y="1082"/>
                      </a:lnTo>
                      <a:lnTo>
                        <a:pt x="415" y="1082"/>
                      </a:lnTo>
                      <a:lnTo>
                        <a:pt x="412" y="1082"/>
                      </a:lnTo>
                      <a:lnTo>
                        <a:pt x="412" y="1082"/>
                      </a:lnTo>
                      <a:lnTo>
                        <a:pt x="412" y="1084"/>
                      </a:lnTo>
                      <a:lnTo>
                        <a:pt x="410" y="1084"/>
                      </a:lnTo>
                      <a:lnTo>
                        <a:pt x="408" y="1084"/>
                      </a:lnTo>
                      <a:lnTo>
                        <a:pt x="408" y="1084"/>
                      </a:lnTo>
                      <a:lnTo>
                        <a:pt x="406" y="1082"/>
                      </a:lnTo>
                      <a:lnTo>
                        <a:pt x="402" y="1084"/>
                      </a:lnTo>
                      <a:lnTo>
                        <a:pt x="400" y="1086"/>
                      </a:lnTo>
                      <a:lnTo>
                        <a:pt x="398" y="1086"/>
                      </a:lnTo>
                      <a:lnTo>
                        <a:pt x="396" y="1088"/>
                      </a:lnTo>
                      <a:lnTo>
                        <a:pt x="396" y="1088"/>
                      </a:lnTo>
                      <a:lnTo>
                        <a:pt x="396" y="1088"/>
                      </a:lnTo>
                      <a:lnTo>
                        <a:pt x="393" y="1089"/>
                      </a:lnTo>
                      <a:lnTo>
                        <a:pt x="393" y="1089"/>
                      </a:lnTo>
                      <a:lnTo>
                        <a:pt x="393" y="1089"/>
                      </a:lnTo>
                      <a:lnTo>
                        <a:pt x="393" y="1091"/>
                      </a:lnTo>
                      <a:lnTo>
                        <a:pt x="391" y="1091"/>
                      </a:lnTo>
                      <a:lnTo>
                        <a:pt x="391" y="1091"/>
                      </a:lnTo>
                      <a:lnTo>
                        <a:pt x="391" y="1091"/>
                      </a:lnTo>
                      <a:lnTo>
                        <a:pt x="389" y="1093"/>
                      </a:lnTo>
                      <a:lnTo>
                        <a:pt x="389" y="1095"/>
                      </a:lnTo>
                      <a:lnTo>
                        <a:pt x="391" y="1095"/>
                      </a:lnTo>
                      <a:lnTo>
                        <a:pt x="391" y="1095"/>
                      </a:lnTo>
                      <a:lnTo>
                        <a:pt x="391" y="1095"/>
                      </a:lnTo>
                      <a:lnTo>
                        <a:pt x="393" y="1097"/>
                      </a:lnTo>
                      <a:lnTo>
                        <a:pt x="393" y="1097"/>
                      </a:lnTo>
                      <a:lnTo>
                        <a:pt x="393" y="1099"/>
                      </a:lnTo>
                      <a:lnTo>
                        <a:pt x="402" y="1103"/>
                      </a:lnTo>
                      <a:lnTo>
                        <a:pt x="402" y="1103"/>
                      </a:lnTo>
                      <a:lnTo>
                        <a:pt x="404" y="1105"/>
                      </a:lnTo>
                      <a:lnTo>
                        <a:pt x="406" y="1106"/>
                      </a:lnTo>
                      <a:lnTo>
                        <a:pt x="408" y="1108"/>
                      </a:lnTo>
                      <a:lnTo>
                        <a:pt x="404" y="1108"/>
                      </a:lnTo>
                      <a:lnTo>
                        <a:pt x="404" y="1110"/>
                      </a:lnTo>
                      <a:lnTo>
                        <a:pt x="402" y="1110"/>
                      </a:lnTo>
                      <a:lnTo>
                        <a:pt x="400" y="1118"/>
                      </a:lnTo>
                      <a:lnTo>
                        <a:pt x="393" y="1125"/>
                      </a:lnTo>
                      <a:lnTo>
                        <a:pt x="391" y="1127"/>
                      </a:lnTo>
                      <a:lnTo>
                        <a:pt x="391" y="1129"/>
                      </a:lnTo>
                      <a:lnTo>
                        <a:pt x="391" y="1129"/>
                      </a:lnTo>
                      <a:lnTo>
                        <a:pt x="387" y="1131"/>
                      </a:lnTo>
                      <a:lnTo>
                        <a:pt x="385" y="1136"/>
                      </a:lnTo>
                      <a:lnTo>
                        <a:pt x="383" y="1138"/>
                      </a:lnTo>
                      <a:lnTo>
                        <a:pt x="381" y="1138"/>
                      </a:lnTo>
                      <a:lnTo>
                        <a:pt x="378" y="1140"/>
                      </a:lnTo>
                      <a:lnTo>
                        <a:pt x="374" y="1142"/>
                      </a:lnTo>
                      <a:lnTo>
                        <a:pt x="372" y="1144"/>
                      </a:lnTo>
                      <a:lnTo>
                        <a:pt x="370" y="1146"/>
                      </a:lnTo>
                      <a:lnTo>
                        <a:pt x="370" y="1150"/>
                      </a:lnTo>
                      <a:lnTo>
                        <a:pt x="368" y="1153"/>
                      </a:lnTo>
                      <a:lnTo>
                        <a:pt x="363" y="1153"/>
                      </a:lnTo>
                      <a:lnTo>
                        <a:pt x="331" y="1155"/>
                      </a:lnTo>
                      <a:lnTo>
                        <a:pt x="325" y="1157"/>
                      </a:lnTo>
                      <a:lnTo>
                        <a:pt x="319" y="1159"/>
                      </a:lnTo>
                      <a:lnTo>
                        <a:pt x="316" y="1159"/>
                      </a:lnTo>
                      <a:lnTo>
                        <a:pt x="314" y="1159"/>
                      </a:lnTo>
                      <a:lnTo>
                        <a:pt x="303" y="1157"/>
                      </a:lnTo>
                      <a:lnTo>
                        <a:pt x="301" y="1157"/>
                      </a:lnTo>
                      <a:lnTo>
                        <a:pt x="299" y="1157"/>
                      </a:lnTo>
                      <a:lnTo>
                        <a:pt x="297" y="1159"/>
                      </a:lnTo>
                      <a:lnTo>
                        <a:pt x="297" y="1161"/>
                      </a:lnTo>
                      <a:lnTo>
                        <a:pt x="295" y="1161"/>
                      </a:lnTo>
                      <a:lnTo>
                        <a:pt x="293" y="1161"/>
                      </a:lnTo>
                      <a:lnTo>
                        <a:pt x="291" y="1161"/>
                      </a:lnTo>
                      <a:lnTo>
                        <a:pt x="289" y="1163"/>
                      </a:lnTo>
                      <a:lnTo>
                        <a:pt x="289" y="1165"/>
                      </a:lnTo>
                      <a:lnTo>
                        <a:pt x="288" y="1165"/>
                      </a:lnTo>
                      <a:lnTo>
                        <a:pt x="284" y="1163"/>
                      </a:lnTo>
                      <a:lnTo>
                        <a:pt x="284" y="1165"/>
                      </a:lnTo>
                      <a:lnTo>
                        <a:pt x="282" y="1166"/>
                      </a:lnTo>
                      <a:lnTo>
                        <a:pt x="273" y="1168"/>
                      </a:lnTo>
                      <a:lnTo>
                        <a:pt x="271" y="1170"/>
                      </a:lnTo>
                      <a:lnTo>
                        <a:pt x="271" y="1170"/>
                      </a:lnTo>
                      <a:lnTo>
                        <a:pt x="271" y="1172"/>
                      </a:lnTo>
                      <a:lnTo>
                        <a:pt x="271" y="1174"/>
                      </a:lnTo>
                      <a:lnTo>
                        <a:pt x="269" y="1174"/>
                      </a:lnTo>
                      <a:lnTo>
                        <a:pt x="269" y="1174"/>
                      </a:lnTo>
                      <a:lnTo>
                        <a:pt x="269" y="1174"/>
                      </a:lnTo>
                      <a:lnTo>
                        <a:pt x="267" y="1174"/>
                      </a:lnTo>
                      <a:lnTo>
                        <a:pt x="265" y="1178"/>
                      </a:lnTo>
                      <a:lnTo>
                        <a:pt x="263" y="1180"/>
                      </a:lnTo>
                      <a:lnTo>
                        <a:pt x="261" y="1180"/>
                      </a:lnTo>
                      <a:lnTo>
                        <a:pt x="261" y="1180"/>
                      </a:lnTo>
                      <a:lnTo>
                        <a:pt x="259" y="1180"/>
                      </a:lnTo>
                      <a:lnTo>
                        <a:pt x="259" y="1178"/>
                      </a:lnTo>
                      <a:lnTo>
                        <a:pt x="258" y="1180"/>
                      </a:lnTo>
                      <a:lnTo>
                        <a:pt x="258" y="1180"/>
                      </a:lnTo>
                      <a:lnTo>
                        <a:pt x="258" y="1180"/>
                      </a:lnTo>
                      <a:lnTo>
                        <a:pt x="258" y="1182"/>
                      </a:lnTo>
                      <a:lnTo>
                        <a:pt x="256" y="1180"/>
                      </a:lnTo>
                      <a:lnTo>
                        <a:pt x="254" y="1182"/>
                      </a:lnTo>
                      <a:lnTo>
                        <a:pt x="254" y="1182"/>
                      </a:lnTo>
                      <a:lnTo>
                        <a:pt x="252" y="1182"/>
                      </a:lnTo>
                      <a:lnTo>
                        <a:pt x="248" y="1182"/>
                      </a:lnTo>
                      <a:lnTo>
                        <a:pt x="246" y="1183"/>
                      </a:lnTo>
                      <a:lnTo>
                        <a:pt x="244" y="1183"/>
                      </a:lnTo>
                      <a:lnTo>
                        <a:pt x="244" y="1185"/>
                      </a:lnTo>
                      <a:lnTo>
                        <a:pt x="244" y="1185"/>
                      </a:lnTo>
                      <a:lnTo>
                        <a:pt x="244" y="1187"/>
                      </a:lnTo>
                      <a:lnTo>
                        <a:pt x="244" y="1187"/>
                      </a:lnTo>
                      <a:lnTo>
                        <a:pt x="244" y="1187"/>
                      </a:lnTo>
                      <a:lnTo>
                        <a:pt x="244" y="1187"/>
                      </a:lnTo>
                      <a:lnTo>
                        <a:pt x="242" y="1187"/>
                      </a:lnTo>
                      <a:lnTo>
                        <a:pt x="242" y="1187"/>
                      </a:lnTo>
                      <a:lnTo>
                        <a:pt x="241" y="1189"/>
                      </a:lnTo>
                      <a:lnTo>
                        <a:pt x="241" y="1189"/>
                      </a:lnTo>
                      <a:lnTo>
                        <a:pt x="239" y="1189"/>
                      </a:lnTo>
                      <a:lnTo>
                        <a:pt x="239" y="1189"/>
                      </a:lnTo>
                      <a:lnTo>
                        <a:pt x="237" y="1187"/>
                      </a:lnTo>
                      <a:lnTo>
                        <a:pt x="233" y="1183"/>
                      </a:lnTo>
                      <a:lnTo>
                        <a:pt x="231" y="1182"/>
                      </a:lnTo>
                      <a:lnTo>
                        <a:pt x="231" y="1182"/>
                      </a:lnTo>
                      <a:lnTo>
                        <a:pt x="227" y="1180"/>
                      </a:lnTo>
                      <a:lnTo>
                        <a:pt x="227" y="1180"/>
                      </a:lnTo>
                      <a:lnTo>
                        <a:pt x="227" y="1178"/>
                      </a:lnTo>
                      <a:lnTo>
                        <a:pt x="227" y="1178"/>
                      </a:lnTo>
                      <a:lnTo>
                        <a:pt x="227" y="1176"/>
                      </a:lnTo>
                      <a:lnTo>
                        <a:pt x="227" y="1174"/>
                      </a:lnTo>
                      <a:lnTo>
                        <a:pt x="226" y="1174"/>
                      </a:lnTo>
                      <a:lnTo>
                        <a:pt x="226" y="1174"/>
                      </a:lnTo>
                      <a:lnTo>
                        <a:pt x="224" y="1174"/>
                      </a:lnTo>
                      <a:lnTo>
                        <a:pt x="224" y="1172"/>
                      </a:lnTo>
                      <a:lnTo>
                        <a:pt x="222" y="1172"/>
                      </a:lnTo>
                      <a:lnTo>
                        <a:pt x="222" y="1170"/>
                      </a:lnTo>
                      <a:lnTo>
                        <a:pt x="222" y="1168"/>
                      </a:lnTo>
                      <a:lnTo>
                        <a:pt x="222" y="1166"/>
                      </a:lnTo>
                      <a:lnTo>
                        <a:pt x="222" y="1166"/>
                      </a:lnTo>
                      <a:lnTo>
                        <a:pt x="220" y="1166"/>
                      </a:lnTo>
                      <a:lnTo>
                        <a:pt x="218" y="1166"/>
                      </a:lnTo>
                      <a:lnTo>
                        <a:pt x="216" y="1168"/>
                      </a:lnTo>
                      <a:lnTo>
                        <a:pt x="216" y="1168"/>
                      </a:lnTo>
                      <a:lnTo>
                        <a:pt x="216" y="1170"/>
                      </a:lnTo>
                      <a:lnTo>
                        <a:pt x="214" y="1172"/>
                      </a:lnTo>
                      <a:lnTo>
                        <a:pt x="214" y="1172"/>
                      </a:lnTo>
                      <a:lnTo>
                        <a:pt x="212" y="1172"/>
                      </a:lnTo>
                      <a:lnTo>
                        <a:pt x="212" y="1172"/>
                      </a:lnTo>
                      <a:lnTo>
                        <a:pt x="211" y="1172"/>
                      </a:lnTo>
                      <a:lnTo>
                        <a:pt x="211" y="1174"/>
                      </a:lnTo>
                      <a:lnTo>
                        <a:pt x="211" y="1178"/>
                      </a:lnTo>
                      <a:lnTo>
                        <a:pt x="211" y="1180"/>
                      </a:lnTo>
                      <a:lnTo>
                        <a:pt x="209" y="1180"/>
                      </a:lnTo>
                      <a:lnTo>
                        <a:pt x="203" y="1182"/>
                      </a:lnTo>
                      <a:lnTo>
                        <a:pt x="201" y="1182"/>
                      </a:lnTo>
                      <a:lnTo>
                        <a:pt x="199" y="1183"/>
                      </a:lnTo>
                      <a:lnTo>
                        <a:pt x="197" y="1183"/>
                      </a:lnTo>
                      <a:lnTo>
                        <a:pt x="196" y="1185"/>
                      </a:lnTo>
                      <a:lnTo>
                        <a:pt x="194" y="1185"/>
                      </a:lnTo>
                      <a:lnTo>
                        <a:pt x="192" y="1185"/>
                      </a:lnTo>
                      <a:lnTo>
                        <a:pt x="188" y="1185"/>
                      </a:lnTo>
                      <a:lnTo>
                        <a:pt x="186" y="1187"/>
                      </a:lnTo>
                      <a:lnTo>
                        <a:pt x="184" y="1187"/>
                      </a:lnTo>
                      <a:lnTo>
                        <a:pt x="184" y="1189"/>
                      </a:lnTo>
                      <a:lnTo>
                        <a:pt x="182" y="1191"/>
                      </a:lnTo>
                      <a:lnTo>
                        <a:pt x="181" y="1191"/>
                      </a:lnTo>
                      <a:lnTo>
                        <a:pt x="179" y="1193"/>
                      </a:lnTo>
                      <a:lnTo>
                        <a:pt x="177" y="1193"/>
                      </a:lnTo>
                      <a:lnTo>
                        <a:pt x="167" y="1197"/>
                      </a:lnTo>
                      <a:lnTo>
                        <a:pt x="165" y="1197"/>
                      </a:lnTo>
                      <a:lnTo>
                        <a:pt x="162" y="1195"/>
                      </a:lnTo>
                      <a:lnTo>
                        <a:pt x="160" y="1191"/>
                      </a:lnTo>
                      <a:lnTo>
                        <a:pt x="156" y="1191"/>
                      </a:lnTo>
                      <a:lnTo>
                        <a:pt x="150" y="1193"/>
                      </a:lnTo>
                      <a:lnTo>
                        <a:pt x="149" y="1191"/>
                      </a:lnTo>
                      <a:lnTo>
                        <a:pt x="145" y="1191"/>
                      </a:lnTo>
                      <a:lnTo>
                        <a:pt x="149" y="1187"/>
                      </a:lnTo>
                      <a:lnTo>
                        <a:pt x="150" y="1183"/>
                      </a:lnTo>
                      <a:lnTo>
                        <a:pt x="152" y="1180"/>
                      </a:lnTo>
                      <a:lnTo>
                        <a:pt x="152" y="1172"/>
                      </a:lnTo>
                      <a:lnTo>
                        <a:pt x="150" y="1170"/>
                      </a:lnTo>
                      <a:lnTo>
                        <a:pt x="149" y="1170"/>
                      </a:lnTo>
                      <a:lnTo>
                        <a:pt x="147" y="1170"/>
                      </a:lnTo>
                      <a:lnTo>
                        <a:pt x="143" y="1168"/>
                      </a:lnTo>
                      <a:lnTo>
                        <a:pt x="139" y="1163"/>
                      </a:lnTo>
                      <a:lnTo>
                        <a:pt x="135" y="1146"/>
                      </a:lnTo>
                      <a:lnTo>
                        <a:pt x="124" y="1121"/>
                      </a:lnTo>
                      <a:lnTo>
                        <a:pt x="122" y="1120"/>
                      </a:lnTo>
                      <a:lnTo>
                        <a:pt x="119" y="1116"/>
                      </a:lnTo>
                      <a:lnTo>
                        <a:pt x="117" y="1112"/>
                      </a:lnTo>
                      <a:lnTo>
                        <a:pt x="115" y="1110"/>
                      </a:lnTo>
                      <a:lnTo>
                        <a:pt x="113" y="1108"/>
                      </a:lnTo>
                      <a:lnTo>
                        <a:pt x="111" y="1108"/>
                      </a:lnTo>
                      <a:lnTo>
                        <a:pt x="109" y="1108"/>
                      </a:lnTo>
                      <a:lnTo>
                        <a:pt x="107" y="1108"/>
                      </a:lnTo>
                      <a:lnTo>
                        <a:pt x="107" y="1106"/>
                      </a:lnTo>
                      <a:lnTo>
                        <a:pt x="107" y="1106"/>
                      </a:lnTo>
                      <a:lnTo>
                        <a:pt x="107" y="1105"/>
                      </a:lnTo>
                      <a:lnTo>
                        <a:pt x="107" y="1103"/>
                      </a:lnTo>
                      <a:lnTo>
                        <a:pt x="105" y="1103"/>
                      </a:lnTo>
                      <a:lnTo>
                        <a:pt x="105" y="1103"/>
                      </a:lnTo>
                      <a:lnTo>
                        <a:pt x="105" y="1101"/>
                      </a:lnTo>
                      <a:lnTo>
                        <a:pt x="104" y="1101"/>
                      </a:lnTo>
                      <a:lnTo>
                        <a:pt x="102" y="1099"/>
                      </a:lnTo>
                      <a:lnTo>
                        <a:pt x="100" y="1097"/>
                      </a:lnTo>
                      <a:lnTo>
                        <a:pt x="100" y="1097"/>
                      </a:lnTo>
                      <a:lnTo>
                        <a:pt x="98" y="1097"/>
                      </a:lnTo>
                      <a:lnTo>
                        <a:pt x="98" y="1097"/>
                      </a:lnTo>
                      <a:lnTo>
                        <a:pt x="98" y="1097"/>
                      </a:lnTo>
                      <a:lnTo>
                        <a:pt x="96" y="1097"/>
                      </a:lnTo>
                      <a:lnTo>
                        <a:pt x="64" y="1071"/>
                      </a:lnTo>
                      <a:lnTo>
                        <a:pt x="62" y="1069"/>
                      </a:lnTo>
                      <a:lnTo>
                        <a:pt x="62" y="1065"/>
                      </a:lnTo>
                      <a:lnTo>
                        <a:pt x="42" y="1043"/>
                      </a:lnTo>
                      <a:lnTo>
                        <a:pt x="36" y="1037"/>
                      </a:lnTo>
                      <a:lnTo>
                        <a:pt x="36" y="1037"/>
                      </a:lnTo>
                      <a:lnTo>
                        <a:pt x="40" y="1029"/>
                      </a:lnTo>
                      <a:lnTo>
                        <a:pt x="45" y="1026"/>
                      </a:lnTo>
                      <a:lnTo>
                        <a:pt x="47" y="1022"/>
                      </a:lnTo>
                      <a:lnTo>
                        <a:pt x="51" y="1014"/>
                      </a:lnTo>
                      <a:lnTo>
                        <a:pt x="51" y="1014"/>
                      </a:lnTo>
                      <a:lnTo>
                        <a:pt x="51" y="1012"/>
                      </a:lnTo>
                      <a:lnTo>
                        <a:pt x="51" y="1012"/>
                      </a:lnTo>
                      <a:lnTo>
                        <a:pt x="53" y="1012"/>
                      </a:lnTo>
                      <a:lnTo>
                        <a:pt x="72" y="1011"/>
                      </a:lnTo>
                      <a:lnTo>
                        <a:pt x="92" y="1016"/>
                      </a:lnTo>
                      <a:lnTo>
                        <a:pt x="94" y="1016"/>
                      </a:lnTo>
                      <a:lnTo>
                        <a:pt x="104" y="1014"/>
                      </a:lnTo>
                      <a:lnTo>
                        <a:pt x="107" y="1014"/>
                      </a:lnTo>
                      <a:lnTo>
                        <a:pt x="111" y="1014"/>
                      </a:lnTo>
                      <a:lnTo>
                        <a:pt x="113" y="1014"/>
                      </a:lnTo>
                      <a:lnTo>
                        <a:pt x="115" y="1014"/>
                      </a:lnTo>
                      <a:lnTo>
                        <a:pt x="117" y="1014"/>
                      </a:lnTo>
                      <a:lnTo>
                        <a:pt x="117" y="1012"/>
                      </a:lnTo>
                      <a:lnTo>
                        <a:pt x="119" y="1012"/>
                      </a:lnTo>
                      <a:lnTo>
                        <a:pt x="119" y="1012"/>
                      </a:lnTo>
                      <a:lnTo>
                        <a:pt x="122" y="1012"/>
                      </a:lnTo>
                      <a:lnTo>
                        <a:pt x="126" y="1012"/>
                      </a:lnTo>
                      <a:lnTo>
                        <a:pt x="139" y="1016"/>
                      </a:lnTo>
                      <a:lnTo>
                        <a:pt x="143" y="1016"/>
                      </a:lnTo>
                      <a:lnTo>
                        <a:pt x="158" y="1012"/>
                      </a:lnTo>
                      <a:lnTo>
                        <a:pt x="160" y="1012"/>
                      </a:lnTo>
                      <a:lnTo>
                        <a:pt x="156" y="1009"/>
                      </a:lnTo>
                      <a:lnTo>
                        <a:pt x="154" y="1009"/>
                      </a:lnTo>
                      <a:lnTo>
                        <a:pt x="149" y="1005"/>
                      </a:lnTo>
                      <a:lnTo>
                        <a:pt x="147" y="1003"/>
                      </a:lnTo>
                      <a:lnTo>
                        <a:pt x="147" y="1001"/>
                      </a:lnTo>
                      <a:lnTo>
                        <a:pt x="145" y="1001"/>
                      </a:lnTo>
                      <a:lnTo>
                        <a:pt x="143" y="997"/>
                      </a:lnTo>
                      <a:lnTo>
                        <a:pt x="132" y="988"/>
                      </a:lnTo>
                      <a:lnTo>
                        <a:pt x="132" y="986"/>
                      </a:lnTo>
                      <a:lnTo>
                        <a:pt x="132" y="986"/>
                      </a:lnTo>
                      <a:lnTo>
                        <a:pt x="132" y="984"/>
                      </a:lnTo>
                      <a:lnTo>
                        <a:pt x="132" y="982"/>
                      </a:lnTo>
                      <a:lnTo>
                        <a:pt x="128" y="979"/>
                      </a:lnTo>
                      <a:lnTo>
                        <a:pt x="128" y="977"/>
                      </a:lnTo>
                      <a:lnTo>
                        <a:pt x="126" y="975"/>
                      </a:lnTo>
                      <a:lnTo>
                        <a:pt x="126" y="975"/>
                      </a:lnTo>
                      <a:lnTo>
                        <a:pt x="124" y="975"/>
                      </a:lnTo>
                      <a:lnTo>
                        <a:pt x="124" y="975"/>
                      </a:lnTo>
                      <a:lnTo>
                        <a:pt x="124" y="973"/>
                      </a:lnTo>
                      <a:lnTo>
                        <a:pt x="122" y="973"/>
                      </a:lnTo>
                      <a:lnTo>
                        <a:pt x="122" y="973"/>
                      </a:lnTo>
                      <a:lnTo>
                        <a:pt x="122" y="973"/>
                      </a:lnTo>
                      <a:lnTo>
                        <a:pt x="120" y="973"/>
                      </a:lnTo>
                      <a:lnTo>
                        <a:pt x="120" y="971"/>
                      </a:lnTo>
                      <a:lnTo>
                        <a:pt x="120" y="969"/>
                      </a:lnTo>
                      <a:lnTo>
                        <a:pt x="120" y="967"/>
                      </a:lnTo>
                      <a:lnTo>
                        <a:pt x="122" y="967"/>
                      </a:lnTo>
                      <a:lnTo>
                        <a:pt x="122" y="966"/>
                      </a:lnTo>
                      <a:lnTo>
                        <a:pt x="120" y="964"/>
                      </a:lnTo>
                      <a:lnTo>
                        <a:pt x="115" y="952"/>
                      </a:lnTo>
                      <a:lnTo>
                        <a:pt x="115" y="951"/>
                      </a:lnTo>
                      <a:lnTo>
                        <a:pt x="117" y="947"/>
                      </a:lnTo>
                      <a:lnTo>
                        <a:pt x="117" y="945"/>
                      </a:lnTo>
                      <a:lnTo>
                        <a:pt x="117" y="945"/>
                      </a:lnTo>
                      <a:lnTo>
                        <a:pt x="115" y="943"/>
                      </a:lnTo>
                      <a:lnTo>
                        <a:pt x="113" y="937"/>
                      </a:lnTo>
                      <a:lnTo>
                        <a:pt x="113" y="924"/>
                      </a:lnTo>
                      <a:lnTo>
                        <a:pt x="113" y="920"/>
                      </a:lnTo>
                      <a:lnTo>
                        <a:pt x="113" y="919"/>
                      </a:lnTo>
                      <a:lnTo>
                        <a:pt x="115" y="917"/>
                      </a:lnTo>
                      <a:lnTo>
                        <a:pt x="115" y="915"/>
                      </a:lnTo>
                      <a:lnTo>
                        <a:pt x="115" y="915"/>
                      </a:lnTo>
                      <a:lnTo>
                        <a:pt x="115" y="915"/>
                      </a:lnTo>
                      <a:lnTo>
                        <a:pt x="115" y="913"/>
                      </a:lnTo>
                      <a:lnTo>
                        <a:pt x="115" y="913"/>
                      </a:lnTo>
                      <a:lnTo>
                        <a:pt x="115" y="913"/>
                      </a:lnTo>
                      <a:lnTo>
                        <a:pt x="115" y="911"/>
                      </a:lnTo>
                      <a:lnTo>
                        <a:pt x="115" y="907"/>
                      </a:lnTo>
                      <a:lnTo>
                        <a:pt x="117" y="905"/>
                      </a:lnTo>
                      <a:lnTo>
                        <a:pt x="117" y="905"/>
                      </a:lnTo>
                      <a:lnTo>
                        <a:pt x="120" y="902"/>
                      </a:lnTo>
                      <a:lnTo>
                        <a:pt x="120" y="900"/>
                      </a:lnTo>
                      <a:lnTo>
                        <a:pt x="120" y="896"/>
                      </a:lnTo>
                      <a:lnTo>
                        <a:pt x="119" y="894"/>
                      </a:lnTo>
                      <a:lnTo>
                        <a:pt x="117" y="892"/>
                      </a:lnTo>
                      <a:lnTo>
                        <a:pt x="117" y="890"/>
                      </a:lnTo>
                      <a:lnTo>
                        <a:pt x="117" y="887"/>
                      </a:lnTo>
                      <a:lnTo>
                        <a:pt x="117" y="885"/>
                      </a:lnTo>
                      <a:lnTo>
                        <a:pt x="119" y="885"/>
                      </a:lnTo>
                      <a:lnTo>
                        <a:pt x="119" y="885"/>
                      </a:lnTo>
                      <a:lnTo>
                        <a:pt x="119" y="885"/>
                      </a:lnTo>
                      <a:lnTo>
                        <a:pt x="117" y="883"/>
                      </a:lnTo>
                      <a:lnTo>
                        <a:pt x="117" y="883"/>
                      </a:lnTo>
                      <a:lnTo>
                        <a:pt x="119" y="881"/>
                      </a:lnTo>
                      <a:lnTo>
                        <a:pt x="119" y="881"/>
                      </a:lnTo>
                      <a:lnTo>
                        <a:pt x="117" y="877"/>
                      </a:lnTo>
                      <a:lnTo>
                        <a:pt x="117" y="875"/>
                      </a:lnTo>
                      <a:lnTo>
                        <a:pt x="115" y="875"/>
                      </a:lnTo>
                      <a:lnTo>
                        <a:pt x="115" y="875"/>
                      </a:lnTo>
                      <a:lnTo>
                        <a:pt x="115" y="874"/>
                      </a:lnTo>
                      <a:lnTo>
                        <a:pt x="115" y="872"/>
                      </a:lnTo>
                      <a:lnTo>
                        <a:pt x="115" y="872"/>
                      </a:lnTo>
                      <a:lnTo>
                        <a:pt x="115" y="870"/>
                      </a:lnTo>
                      <a:lnTo>
                        <a:pt x="115" y="870"/>
                      </a:lnTo>
                      <a:lnTo>
                        <a:pt x="115" y="870"/>
                      </a:lnTo>
                      <a:lnTo>
                        <a:pt x="115" y="868"/>
                      </a:lnTo>
                      <a:lnTo>
                        <a:pt x="115" y="868"/>
                      </a:lnTo>
                      <a:lnTo>
                        <a:pt x="117" y="866"/>
                      </a:lnTo>
                      <a:lnTo>
                        <a:pt x="117" y="866"/>
                      </a:lnTo>
                      <a:lnTo>
                        <a:pt x="115" y="864"/>
                      </a:lnTo>
                      <a:lnTo>
                        <a:pt x="115" y="864"/>
                      </a:lnTo>
                      <a:lnTo>
                        <a:pt x="115" y="862"/>
                      </a:lnTo>
                      <a:lnTo>
                        <a:pt x="115" y="862"/>
                      </a:lnTo>
                      <a:lnTo>
                        <a:pt x="115" y="862"/>
                      </a:lnTo>
                      <a:lnTo>
                        <a:pt x="115" y="862"/>
                      </a:lnTo>
                      <a:lnTo>
                        <a:pt x="115" y="860"/>
                      </a:lnTo>
                      <a:lnTo>
                        <a:pt x="115" y="860"/>
                      </a:lnTo>
                      <a:lnTo>
                        <a:pt x="115" y="859"/>
                      </a:lnTo>
                      <a:lnTo>
                        <a:pt x="115" y="859"/>
                      </a:lnTo>
                      <a:lnTo>
                        <a:pt x="113" y="857"/>
                      </a:lnTo>
                      <a:lnTo>
                        <a:pt x="111" y="857"/>
                      </a:lnTo>
                      <a:lnTo>
                        <a:pt x="111" y="857"/>
                      </a:lnTo>
                      <a:lnTo>
                        <a:pt x="109" y="859"/>
                      </a:lnTo>
                      <a:lnTo>
                        <a:pt x="109" y="859"/>
                      </a:lnTo>
                      <a:lnTo>
                        <a:pt x="105" y="855"/>
                      </a:lnTo>
                      <a:lnTo>
                        <a:pt x="104" y="855"/>
                      </a:lnTo>
                      <a:lnTo>
                        <a:pt x="104" y="853"/>
                      </a:lnTo>
                      <a:lnTo>
                        <a:pt x="104" y="853"/>
                      </a:lnTo>
                      <a:lnTo>
                        <a:pt x="104" y="853"/>
                      </a:lnTo>
                      <a:lnTo>
                        <a:pt x="104" y="853"/>
                      </a:lnTo>
                      <a:lnTo>
                        <a:pt x="105" y="851"/>
                      </a:lnTo>
                      <a:lnTo>
                        <a:pt x="105" y="851"/>
                      </a:lnTo>
                      <a:lnTo>
                        <a:pt x="104" y="849"/>
                      </a:lnTo>
                      <a:lnTo>
                        <a:pt x="104" y="849"/>
                      </a:lnTo>
                      <a:lnTo>
                        <a:pt x="104" y="847"/>
                      </a:lnTo>
                      <a:lnTo>
                        <a:pt x="104" y="847"/>
                      </a:lnTo>
                      <a:lnTo>
                        <a:pt x="104" y="842"/>
                      </a:lnTo>
                      <a:lnTo>
                        <a:pt x="105" y="842"/>
                      </a:lnTo>
                      <a:lnTo>
                        <a:pt x="104" y="836"/>
                      </a:lnTo>
                      <a:lnTo>
                        <a:pt x="102" y="834"/>
                      </a:lnTo>
                      <a:lnTo>
                        <a:pt x="102" y="832"/>
                      </a:lnTo>
                      <a:lnTo>
                        <a:pt x="102" y="832"/>
                      </a:lnTo>
                      <a:lnTo>
                        <a:pt x="102" y="832"/>
                      </a:lnTo>
                      <a:lnTo>
                        <a:pt x="102" y="832"/>
                      </a:lnTo>
                      <a:lnTo>
                        <a:pt x="102" y="832"/>
                      </a:lnTo>
                      <a:lnTo>
                        <a:pt x="100" y="832"/>
                      </a:lnTo>
                      <a:lnTo>
                        <a:pt x="100" y="830"/>
                      </a:lnTo>
                      <a:lnTo>
                        <a:pt x="102" y="828"/>
                      </a:lnTo>
                      <a:lnTo>
                        <a:pt x="100" y="819"/>
                      </a:lnTo>
                      <a:lnTo>
                        <a:pt x="98" y="817"/>
                      </a:lnTo>
                      <a:lnTo>
                        <a:pt x="96" y="819"/>
                      </a:lnTo>
                      <a:lnTo>
                        <a:pt x="94" y="819"/>
                      </a:lnTo>
                      <a:lnTo>
                        <a:pt x="94" y="817"/>
                      </a:lnTo>
                      <a:lnTo>
                        <a:pt x="94" y="817"/>
                      </a:lnTo>
                      <a:lnTo>
                        <a:pt x="92" y="815"/>
                      </a:lnTo>
                      <a:lnTo>
                        <a:pt x="92" y="815"/>
                      </a:lnTo>
                      <a:lnTo>
                        <a:pt x="92" y="815"/>
                      </a:lnTo>
                      <a:lnTo>
                        <a:pt x="90" y="817"/>
                      </a:lnTo>
                      <a:lnTo>
                        <a:pt x="90" y="815"/>
                      </a:lnTo>
                      <a:lnTo>
                        <a:pt x="90" y="813"/>
                      </a:lnTo>
                      <a:lnTo>
                        <a:pt x="90" y="812"/>
                      </a:lnTo>
                      <a:lnTo>
                        <a:pt x="88" y="812"/>
                      </a:lnTo>
                      <a:lnTo>
                        <a:pt x="87" y="812"/>
                      </a:lnTo>
                      <a:lnTo>
                        <a:pt x="87" y="812"/>
                      </a:lnTo>
                      <a:lnTo>
                        <a:pt x="85" y="812"/>
                      </a:lnTo>
                      <a:lnTo>
                        <a:pt x="85" y="810"/>
                      </a:lnTo>
                      <a:lnTo>
                        <a:pt x="85" y="810"/>
                      </a:lnTo>
                      <a:lnTo>
                        <a:pt x="85" y="810"/>
                      </a:lnTo>
                      <a:lnTo>
                        <a:pt x="83" y="810"/>
                      </a:lnTo>
                      <a:lnTo>
                        <a:pt x="83" y="808"/>
                      </a:lnTo>
                      <a:lnTo>
                        <a:pt x="83" y="810"/>
                      </a:lnTo>
                      <a:lnTo>
                        <a:pt x="81" y="810"/>
                      </a:lnTo>
                      <a:lnTo>
                        <a:pt x="81" y="810"/>
                      </a:lnTo>
                      <a:lnTo>
                        <a:pt x="81" y="810"/>
                      </a:lnTo>
                      <a:lnTo>
                        <a:pt x="81" y="810"/>
                      </a:lnTo>
                      <a:lnTo>
                        <a:pt x="81" y="808"/>
                      </a:lnTo>
                      <a:lnTo>
                        <a:pt x="79" y="808"/>
                      </a:lnTo>
                      <a:lnTo>
                        <a:pt x="79" y="808"/>
                      </a:lnTo>
                      <a:lnTo>
                        <a:pt x="79" y="808"/>
                      </a:lnTo>
                      <a:lnTo>
                        <a:pt x="79" y="808"/>
                      </a:lnTo>
                      <a:lnTo>
                        <a:pt x="79" y="804"/>
                      </a:lnTo>
                      <a:lnTo>
                        <a:pt x="77" y="804"/>
                      </a:lnTo>
                      <a:lnTo>
                        <a:pt x="75" y="802"/>
                      </a:lnTo>
                      <a:lnTo>
                        <a:pt x="75" y="800"/>
                      </a:lnTo>
                      <a:lnTo>
                        <a:pt x="75" y="800"/>
                      </a:lnTo>
                      <a:lnTo>
                        <a:pt x="75" y="797"/>
                      </a:lnTo>
                      <a:lnTo>
                        <a:pt x="75" y="795"/>
                      </a:lnTo>
                      <a:lnTo>
                        <a:pt x="75" y="793"/>
                      </a:lnTo>
                      <a:lnTo>
                        <a:pt x="75" y="793"/>
                      </a:lnTo>
                      <a:lnTo>
                        <a:pt x="73" y="791"/>
                      </a:lnTo>
                      <a:lnTo>
                        <a:pt x="70" y="787"/>
                      </a:lnTo>
                      <a:lnTo>
                        <a:pt x="70" y="785"/>
                      </a:lnTo>
                      <a:lnTo>
                        <a:pt x="43" y="785"/>
                      </a:lnTo>
                      <a:lnTo>
                        <a:pt x="12" y="740"/>
                      </a:lnTo>
                      <a:lnTo>
                        <a:pt x="10" y="736"/>
                      </a:lnTo>
                      <a:lnTo>
                        <a:pt x="10" y="735"/>
                      </a:lnTo>
                      <a:lnTo>
                        <a:pt x="10" y="733"/>
                      </a:lnTo>
                      <a:lnTo>
                        <a:pt x="8" y="727"/>
                      </a:lnTo>
                      <a:lnTo>
                        <a:pt x="8" y="725"/>
                      </a:lnTo>
                      <a:lnTo>
                        <a:pt x="8" y="721"/>
                      </a:lnTo>
                      <a:lnTo>
                        <a:pt x="6" y="718"/>
                      </a:lnTo>
                      <a:lnTo>
                        <a:pt x="6" y="714"/>
                      </a:lnTo>
                      <a:lnTo>
                        <a:pt x="4" y="710"/>
                      </a:lnTo>
                      <a:lnTo>
                        <a:pt x="4" y="706"/>
                      </a:lnTo>
                      <a:lnTo>
                        <a:pt x="4" y="705"/>
                      </a:lnTo>
                      <a:lnTo>
                        <a:pt x="2" y="701"/>
                      </a:lnTo>
                      <a:lnTo>
                        <a:pt x="2" y="699"/>
                      </a:lnTo>
                      <a:lnTo>
                        <a:pt x="0" y="695"/>
                      </a:lnTo>
                      <a:lnTo>
                        <a:pt x="0" y="689"/>
                      </a:lnTo>
                      <a:lnTo>
                        <a:pt x="0" y="686"/>
                      </a:lnTo>
                      <a:lnTo>
                        <a:pt x="2" y="682"/>
                      </a:lnTo>
                      <a:lnTo>
                        <a:pt x="4" y="680"/>
                      </a:lnTo>
                      <a:lnTo>
                        <a:pt x="6" y="680"/>
                      </a:lnTo>
                      <a:lnTo>
                        <a:pt x="10" y="680"/>
                      </a:lnTo>
                      <a:lnTo>
                        <a:pt x="12" y="678"/>
                      </a:lnTo>
                      <a:lnTo>
                        <a:pt x="15" y="676"/>
                      </a:lnTo>
                      <a:lnTo>
                        <a:pt x="15" y="674"/>
                      </a:lnTo>
                      <a:lnTo>
                        <a:pt x="15" y="674"/>
                      </a:lnTo>
                      <a:lnTo>
                        <a:pt x="15" y="671"/>
                      </a:lnTo>
                      <a:lnTo>
                        <a:pt x="13" y="671"/>
                      </a:lnTo>
                      <a:lnTo>
                        <a:pt x="13" y="669"/>
                      </a:lnTo>
                      <a:lnTo>
                        <a:pt x="13" y="669"/>
                      </a:lnTo>
                      <a:lnTo>
                        <a:pt x="15" y="669"/>
                      </a:lnTo>
                      <a:lnTo>
                        <a:pt x="17" y="665"/>
                      </a:lnTo>
                      <a:lnTo>
                        <a:pt x="19" y="665"/>
                      </a:lnTo>
                      <a:lnTo>
                        <a:pt x="19" y="665"/>
                      </a:lnTo>
                      <a:lnTo>
                        <a:pt x="21" y="665"/>
                      </a:lnTo>
                      <a:lnTo>
                        <a:pt x="23" y="663"/>
                      </a:lnTo>
                      <a:lnTo>
                        <a:pt x="23" y="663"/>
                      </a:lnTo>
                      <a:lnTo>
                        <a:pt x="23" y="661"/>
                      </a:lnTo>
                      <a:lnTo>
                        <a:pt x="21" y="658"/>
                      </a:lnTo>
                      <a:lnTo>
                        <a:pt x="21" y="656"/>
                      </a:lnTo>
                      <a:lnTo>
                        <a:pt x="23" y="654"/>
                      </a:lnTo>
                      <a:lnTo>
                        <a:pt x="23" y="650"/>
                      </a:lnTo>
                      <a:lnTo>
                        <a:pt x="25" y="646"/>
                      </a:lnTo>
                      <a:lnTo>
                        <a:pt x="27" y="643"/>
                      </a:lnTo>
                      <a:lnTo>
                        <a:pt x="30" y="639"/>
                      </a:lnTo>
                      <a:lnTo>
                        <a:pt x="32" y="635"/>
                      </a:lnTo>
                      <a:lnTo>
                        <a:pt x="34" y="633"/>
                      </a:lnTo>
                      <a:lnTo>
                        <a:pt x="36" y="629"/>
                      </a:lnTo>
                      <a:lnTo>
                        <a:pt x="38" y="628"/>
                      </a:lnTo>
                      <a:lnTo>
                        <a:pt x="40" y="624"/>
                      </a:lnTo>
                      <a:lnTo>
                        <a:pt x="42" y="620"/>
                      </a:lnTo>
                      <a:lnTo>
                        <a:pt x="45" y="618"/>
                      </a:lnTo>
                      <a:lnTo>
                        <a:pt x="47" y="614"/>
                      </a:lnTo>
                      <a:lnTo>
                        <a:pt x="49" y="613"/>
                      </a:lnTo>
                      <a:lnTo>
                        <a:pt x="51" y="609"/>
                      </a:lnTo>
                      <a:lnTo>
                        <a:pt x="53" y="605"/>
                      </a:lnTo>
                      <a:lnTo>
                        <a:pt x="55" y="603"/>
                      </a:lnTo>
                      <a:lnTo>
                        <a:pt x="57" y="599"/>
                      </a:lnTo>
                      <a:lnTo>
                        <a:pt x="60" y="596"/>
                      </a:lnTo>
                      <a:lnTo>
                        <a:pt x="62" y="594"/>
                      </a:lnTo>
                      <a:lnTo>
                        <a:pt x="64" y="590"/>
                      </a:lnTo>
                      <a:lnTo>
                        <a:pt x="66" y="588"/>
                      </a:lnTo>
                      <a:lnTo>
                        <a:pt x="70" y="582"/>
                      </a:lnTo>
                      <a:lnTo>
                        <a:pt x="73" y="579"/>
                      </a:lnTo>
                      <a:lnTo>
                        <a:pt x="77" y="575"/>
                      </a:lnTo>
                      <a:lnTo>
                        <a:pt x="81" y="571"/>
                      </a:lnTo>
                      <a:lnTo>
                        <a:pt x="85" y="567"/>
                      </a:lnTo>
                      <a:lnTo>
                        <a:pt x="96" y="554"/>
                      </a:lnTo>
                      <a:lnTo>
                        <a:pt x="102" y="549"/>
                      </a:lnTo>
                      <a:lnTo>
                        <a:pt x="109" y="541"/>
                      </a:lnTo>
                      <a:lnTo>
                        <a:pt x="113" y="536"/>
                      </a:lnTo>
                      <a:lnTo>
                        <a:pt x="120" y="528"/>
                      </a:lnTo>
                      <a:lnTo>
                        <a:pt x="124" y="524"/>
                      </a:lnTo>
                      <a:lnTo>
                        <a:pt x="134" y="515"/>
                      </a:lnTo>
                      <a:lnTo>
                        <a:pt x="137" y="511"/>
                      </a:lnTo>
                      <a:lnTo>
                        <a:pt x="141" y="505"/>
                      </a:lnTo>
                      <a:lnTo>
                        <a:pt x="143" y="504"/>
                      </a:lnTo>
                      <a:lnTo>
                        <a:pt x="145" y="502"/>
                      </a:lnTo>
                      <a:lnTo>
                        <a:pt x="145" y="500"/>
                      </a:lnTo>
                      <a:lnTo>
                        <a:pt x="145" y="498"/>
                      </a:lnTo>
                      <a:lnTo>
                        <a:pt x="145" y="494"/>
                      </a:lnTo>
                      <a:lnTo>
                        <a:pt x="147" y="489"/>
                      </a:lnTo>
                      <a:lnTo>
                        <a:pt x="147" y="485"/>
                      </a:lnTo>
                      <a:lnTo>
                        <a:pt x="147" y="481"/>
                      </a:lnTo>
                      <a:lnTo>
                        <a:pt x="147" y="477"/>
                      </a:lnTo>
                      <a:lnTo>
                        <a:pt x="147" y="474"/>
                      </a:lnTo>
                      <a:lnTo>
                        <a:pt x="147" y="472"/>
                      </a:lnTo>
                      <a:lnTo>
                        <a:pt x="149" y="468"/>
                      </a:lnTo>
                      <a:lnTo>
                        <a:pt x="149" y="464"/>
                      </a:lnTo>
                      <a:lnTo>
                        <a:pt x="149" y="460"/>
                      </a:lnTo>
                      <a:lnTo>
                        <a:pt x="149" y="453"/>
                      </a:lnTo>
                      <a:lnTo>
                        <a:pt x="149" y="451"/>
                      </a:lnTo>
                      <a:lnTo>
                        <a:pt x="149" y="447"/>
                      </a:lnTo>
                      <a:lnTo>
                        <a:pt x="150" y="443"/>
                      </a:lnTo>
                      <a:lnTo>
                        <a:pt x="150" y="436"/>
                      </a:lnTo>
                      <a:lnTo>
                        <a:pt x="150" y="434"/>
                      </a:lnTo>
                      <a:lnTo>
                        <a:pt x="150" y="430"/>
                      </a:lnTo>
                      <a:lnTo>
                        <a:pt x="150" y="427"/>
                      </a:lnTo>
                      <a:lnTo>
                        <a:pt x="152" y="423"/>
                      </a:lnTo>
                      <a:lnTo>
                        <a:pt x="152" y="419"/>
                      </a:lnTo>
                      <a:lnTo>
                        <a:pt x="152" y="415"/>
                      </a:lnTo>
                      <a:lnTo>
                        <a:pt x="152" y="410"/>
                      </a:lnTo>
                      <a:lnTo>
                        <a:pt x="152" y="406"/>
                      </a:lnTo>
                      <a:lnTo>
                        <a:pt x="154" y="398"/>
                      </a:lnTo>
                      <a:lnTo>
                        <a:pt x="154" y="395"/>
                      </a:lnTo>
                      <a:lnTo>
                        <a:pt x="154" y="389"/>
                      </a:lnTo>
                      <a:lnTo>
                        <a:pt x="154" y="385"/>
                      </a:lnTo>
                      <a:lnTo>
                        <a:pt x="154" y="382"/>
                      </a:lnTo>
                      <a:lnTo>
                        <a:pt x="156" y="378"/>
                      </a:lnTo>
                      <a:lnTo>
                        <a:pt x="156" y="374"/>
                      </a:lnTo>
                      <a:lnTo>
                        <a:pt x="156" y="365"/>
                      </a:lnTo>
                      <a:lnTo>
                        <a:pt x="156" y="361"/>
                      </a:lnTo>
                      <a:lnTo>
                        <a:pt x="158" y="357"/>
                      </a:lnTo>
                      <a:lnTo>
                        <a:pt x="158" y="353"/>
                      </a:lnTo>
                      <a:lnTo>
                        <a:pt x="158" y="350"/>
                      </a:lnTo>
                      <a:lnTo>
                        <a:pt x="158" y="340"/>
                      </a:lnTo>
                      <a:lnTo>
                        <a:pt x="158" y="336"/>
                      </a:lnTo>
                      <a:lnTo>
                        <a:pt x="160" y="333"/>
                      </a:lnTo>
                      <a:lnTo>
                        <a:pt x="160" y="325"/>
                      </a:lnTo>
                      <a:lnTo>
                        <a:pt x="160" y="323"/>
                      </a:lnTo>
                      <a:lnTo>
                        <a:pt x="160" y="316"/>
                      </a:lnTo>
                      <a:lnTo>
                        <a:pt x="162" y="312"/>
                      </a:lnTo>
                      <a:lnTo>
                        <a:pt x="162" y="308"/>
                      </a:lnTo>
                      <a:lnTo>
                        <a:pt x="162" y="299"/>
                      </a:lnTo>
                      <a:lnTo>
                        <a:pt x="162" y="295"/>
                      </a:lnTo>
                      <a:lnTo>
                        <a:pt x="162" y="291"/>
                      </a:lnTo>
                      <a:lnTo>
                        <a:pt x="164" y="288"/>
                      </a:lnTo>
                      <a:lnTo>
                        <a:pt x="164" y="284"/>
                      </a:lnTo>
                      <a:lnTo>
                        <a:pt x="164" y="282"/>
                      </a:lnTo>
                      <a:lnTo>
                        <a:pt x="164" y="278"/>
                      </a:lnTo>
                      <a:lnTo>
                        <a:pt x="164" y="274"/>
                      </a:lnTo>
                      <a:lnTo>
                        <a:pt x="165" y="269"/>
                      </a:lnTo>
                      <a:lnTo>
                        <a:pt x="167" y="267"/>
                      </a:lnTo>
                      <a:lnTo>
                        <a:pt x="169" y="261"/>
                      </a:lnTo>
                      <a:lnTo>
                        <a:pt x="175" y="250"/>
                      </a:lnTo>
                      <a:lnTo>
                        <a:pt x="179" y="244"/>
                      </a:lnTo>
                      <a:lnTo>
                        <a:pt x="181" y="243"/>
                      </a:lnTo>
                      <a:lnTo>
                        <a:pt x="181" y="241"/>
                      </a:lnTo>
                      <a:lnTo>
                        <a:pt x="181" y="241"/>
                      </a:lnTo>
                      <a:lnTo>
                        <a:pt x="179" y="239"/>
                      </a:lnTo>
                      <a:lnTo>
                        <a:pt x="179" y="237"/>
                      </a:lnTo>
                      <a:lnTo>
                        <a:pt x="173" y="231"/>
                      </a:lnTo>
                      <a:lnTo>
                        <a:pt x="169" y="228"/>
                      </a:lnTo>
                      <a:lnTo>
                        <a:pt x="165" y="222"/>
                      </a:lnTo>
                      <a:lnTo>
                        <a:pt x="162" y="218"/>
                      </a:lnTo>
                      <a:lnTo>
                        <a:pt x="160" y="216"/>
                      </a:lnTo>
                      <a:lnTo>
                        <a:pt x="152" y="211"/>
                      </a:lnTo>
                      <a:lnTo>
                        <a:pt x="152" y="209"/>
                      </a:lnTo>
                      <a:lnTo>
                        <a:pt x="150" y="207"/>
                      </a:lnTo>
                      <a:lnTo>
                        <a:pt x="150" y="205"/>
                      </a:lnTo>
                      <a:lnTo>
                        <a:pt x="149" y="203"/>
                      </a:lnTo>
                      <a:lnTo>
                        <a:pt x="150" y="199"/>
                      </a:lnTo>
                      <a:lnTo>
                        <a:pt x="152" y="196"/>
                      </a:lnTo>
                      <a:lnTo>
                        <a:pt x="154" y="194"/>
                      </a:lnTo>
                      <a:lnTo>
                        <a:pt x="154" y="192"/>
                      </a:lnTo>
                      <a:lnTo>
                        <a:pt x="152" y="190"/>
                      </a:lnTo>
                      <a:lnTo>
                        <a:pt x="150" y="186"/>
                      </a:lnTo>
                      <a:lnTo>
                        <a:pt x="149" y="184"/>
                      </a:lnTo>
                      <a:lnTo>
                        <a:pt x="147" y="182"/>
                      </a:lnTo>
                      <a:lnTo>
                        <a:pt x="147" y="181"/>
                      </a:lnTo>
                      <a:lnTo>
                        <a:pt x="145" y="179"/>
                      </a:lnTo>
                      <a:lnTo>
                        <a:pt x="145" y="177"/>
                      </a:lnTo>
                      <a:lnTo>
                        <a:pt x="143" y="175"/>
                      </a:lnTo>
                      <a:lnTo>
                        <a:pt x="141" y="173"/>
                      </a:lnTo>
                      <a:lnTo>
                        <a:pt x="141" y="171"/>
                      </a:lnTo>
                      <a:lnTo>
                        <a:pt x="139" y="169"/>
                      </a:lnTo>
                      <a:lnTo>
                        <a:pt x="137" y="167"/>
                      </a:lnTo>
                      <a:lnTo>
                        <a:pt x="137" y="166"/>
                      </a:lnTo>
                      <a:lnTo>
                        <a:pt x="135" y="164"/>
                      </a:lnTo>
                      <a:lnTo>
                        <a:pt x="134" y="162"/>
                      </a:lnTo>
                      <a:lnTo>
                        <a:pt x="132" y="160"/>
                      </a:lnTo>
                      <a:lnTo>
                        <a:pt x="130" y="156"/>
                      </a:lnTo>
                      <a:lnTo>
                        <a:pt x="128" y="156"/>
                      </a:lnTo>
                      <a:lnTo>
                        <a:pt x="126" y="154"/>
                      </a:lnTo>
                      <a:lnTo>
                        <a:pt x="124" y="152"/>
                      </a:lnTo>
                      <a:lnTo>
                        <a:pt x="124" y="151"/>
                      </a:lnTo>
                      <a:lnTo>
                        <a:pt x="124" y="143"/>
                      </a:lnTo>
                      <a:lnTo>
                        <a:pt x="124" y="137"/>
                      </a:lnTo>
                      <a:lnTo>
                        <a:pt x="124" y="132"/>
                      </a:lnTo>
                      <a:lnTo>
                        <a:pt x="124" y="124"/>
                      </a:lnTo>
                      <a:lnTo>
                        <a:pt x="124" y="113"/>
                      </a:lnTo>
                      <a:lnTo>
                        <a:pt x="122" y="111"/>
                      </a:lnTo>
                      <a:lnTo>
                        <a:pt x="122" y="104"/>
                      </a:lnTo>
                      <a:lnTo>
                        <a:pt x="120" y="100"/>
                      </a:lnTo>
                      <a:lnTo>
                        <a:pt x="120" y="94"/>
                      </a:lnTo>
                      <a:lnTo>
                        <a:pt x="119" y="89"/>
                      </a:lnTo>
                      <a:lnTo>
                        <a:pt x="119" y="85"/>
                      </a:lnTo>
                      <a:lnTo>
                        <a:pt x="117" y="79"/>
                      </a:lnTo>
                      <a:lnTo>
                        <a:pt x="117" y="75"/>
                      </a:lnTo>
                      <a:lnTo>
                        <a:pt x="115" y="70"/>
                      </a:lnTo>
                      <a:lnTo>
                        <a:pt x="115" y="66"/>
                      </a:lnTo>
                      <a:lnTo>
                        <a:pt x="115" y="60"/>
                      </a:lnTo>
                      <a:lnTo>
                        <a:pt x="113" y="55"/>
                      </a:lnTo>
                      <a:lnTo>
                        <a:pt x="113" y="51"/>
                      </a:lnTo>
                      <a:lnTo>
                        <a:pt x="111" y="45"/>
                      </a:lnTo>
                      <a:lnTo>
                        <a:pt x="111" y="40"/>
                      </a:lnTo>
                      <a:lnTo>
                        <a:pt x="109" y="36"/>
                      </a:lnTo>
                      <a:lnTo>
                        <a:pt x="109" y="36"/>
                      </a:lnTo>
                      <a:lnTo>
                        <a:pt x="109" y="36"/>
                      </a:lnTo>
                      <a:lnTo>
                        <a:pt x="111" y="36"/>
                      </a:lnTo>
                      <a:lnTo>
                        <a:pt x="115" y="32"/>
                      </a:lnTo>
                      <a:lnTo>
                        <a:pt x="119" y="30"/>
                      </a:lnTo>
                      <a:lnTo>
                        <a:pt x="122" y="28"/>
                      </a:lnTo>
                      <a:lnTo>
                        <a:pt x="128" y="27"/>
                      </a:lnTo>
                      <a:lnTo>
                        <a:pt x="135" y="23"/>
                      </a:lnTo>
                      <a:lnTo>
                        <a:pt x="139" y="21"/>
                      </a:lnTo>
                      <a:lnTo>
                        <a:pt x="145" y="19"/>
                      </a:lnTo>
                      <a:lnTo>
                        <a:pt x="149" y="17"/>
                      </a:lnTo>
                      <a:lnTo>
                        <a:pt x="156" y="13"/>
                      </a:lnTo>
                      <a:lnTo>
                        <a:pt x="160" y="12"/>
                      </a:lnTo>
                      <a:lnTo>
                        <a:pt x="165" y="8"/>
                      </a:lnTo>
                      <a:lnTo>
                        <a:pt x="169" y="6"/>
                      </a:lnTo>
                      <a:lnTo>
                        <a:pt x="177" y="2"/>
                      </a:lnTo>
                      <a:lnTo>
                        <a:pt x="181" y="0"/>
                      </a:lnTo>
                      <a:lnTo>
                        <a:pt x="182" y="0"/>
                      </a:lnTo>
                      <a:lnTo>
                        <a:pt x="188" y="4"/>
                      </a:lnTo>
                      <a:lnTo>
                        <a:pt x="214" y="19"/>
                      </a:lnTo>
                      <a:lnTo>
                        <a:pt x="224" y="23"/>
                      </a:lnTo>
                      <a:lnTo>
                        <a:pt x="233" y="28"/>
                      </a:lnTo>
                      <a:lnTo>
                        <a:pt x="241" y="32"/>
                      </a:lnTo>
                      <a:lnTo>
                        <a:pt x="276" y="53"/>
                      </a:lnTo>
                      <a:lnTo>
                        <a:pt x="286" y="57"/>
                      </a:lnTo>
                      <a:lnTo>
                        <a:pt x="295" y="62"/>
                      </a:lnTo>
                      <a:lnTo>
                        <a:pt x="304" y="66"/>
                      </a:lnTo>
                      <a:lnTo>
                        <a:pt x="321" y="75"/>
                      </a:lnTo>
                      <a:lnTo>
                        <a:pt x="331" y="81"/>
                      </a:lnTo>
                      <a:lnTo>
                        <a:pt x="357" y="94"/>
                      </a:lnTo>
                      <a:lnTo>
                        <a:pt x="365" y="100"/>
                      </a:lnTo>
                      <a:lnTo>
                        <a:pt x="374" y="104"/>
                      </a:lnTo>
                      <a:lnTo>
                        <a:pt x="383" y="109"/>
                      </a:lnTo>
                      <a:lnTo>
                        <a:pt x="393" y="113"/>
                      </a:lnTo>
                      <a:lnTo>
                        <a:pt x="419" y="128"/>
                      </a:lnTo>
                      <a:lnTo>
                        <a:pt x="428" y="132"/>
                      </a:lnTo>
                      <a:lnTo>
                        <a:pt x="436" y="137"/>
                      </a:lnTo>
                      <a:lnTo>
                        <a:pt x="445" y="141"/>
                      </a:lnTo>
                      <a:lnTo>
                        <a:pt x="455" y="147"/>
                      </a:lnTo>
                      <a:lnTo>
                        <a:pt x="472" y="156"/>
                      </a:lnTo>
                      <a:lnTo>
                        <a:pt x="481" y="160"/>
                      </a:lnTo>
                      <a:lnTo>
                        <a:pt x="490" y="166"/>
                      </a:lnTo>
                      <a:lnTo>
                        <a:pt x="498" y="169"/>
                      </a:lnTo>
                      <a:lnTo>
                        <a:pt x="507" y="175"/>
                      </a:lnTo>
                      <a:lnTo>
                        <a:pt x="517" y="179"/>
                      </a:lnTo>
                      <a:lnTo>
                        <a:pt x="526" y="184"/>
                      </a:lnTo>
                      <a:lnTo>
                        <a:pt x="534" y="188"/>
                      </a:lnTo>
                      <a:lnTo>
                        <a:pt x="543" y="194"/>
                      </a:lnTo>
                      <a:lnTo>
                        <a:pt x="560" y="203"/>
                      </a:lnTo>
                      <a:lnTo>
                        <a:pt x="569" y="207"/>
                      </a:lnTo>
                      <a:lnTo>
                        <a:pt x="579" y="213"/>
                      </a:lnTo>
                      <a:lnTo>
                        <a:pt x="588" y="216"/>
                      </a:lnTo>
                      <a:lnTo>
                        <a:pt x="596" y="222"/>
                      </a:lnTo>
                      <a:lnTo>
                        <a:pt x="605" y="226"/>
                      </a:lnTo>
                      <a:lnTo>
                        <a:pt x="614" y="231"/>
                      </a:lnTo>
                      <a:lnTo>
                        <a:pt x="622" y="235"/>
                      </a:lnTo>
                      <a:lnTo>
                        <a:pt x="631" y="241"/>
                      </a:lnTo>
                      <a:lnTo>
                        <a:pt x="641" y="244"/>
                      </a:lnTo>
                      <a:lnTo>
                        <a:pt x="650" y="250"/>
                      </a:lnTo>
                      <a:lnTo>
                        <a:pt x="658" y="254"/>
                      </a:lnTo>
                      <a:lnTo>
                        <a:pt x="667" y="259"/>
                      </a:lnTo>
                      <a:lnTo>
                        <a:pt x="676" y="263"/>
                      </a:lnTo>
                      <a:lnTo>
                        <a:pt x="684" y="269"/>
                      </a:lnTo>
                      <a:lnTo>
                        <a:pt x="693" y="273"/>
                      </a:lnTo>
                      <a:lnTo>
                        <a:pt x="703" y="278"/>
                      </a:lnTo>
                      <a:lnTo>
                        <a:pt x="712" y="282"/>
                      </a:lnTo>
                      <a:lnTo>
                        <a:pt x="719" y="288"/>
                      </a:lnTo>
                      <a:lnTo>
                        <a:pt x="738" y="295"/>
                      </a:lnTo>
                      <a:lnTo>
                        <a:pt x="746" y="301"/>
                      </a:lnTo>
                      <a:lnTo>
                        <a:pt x="755" y="305"/>
                      </a:lnTo>
                      <a:lnTo>
                        <a:pt x="755" y="340"/>
                      </a:lnTo>
                      <a:lnTo>
                        <a:pt x="755" y="359"/>
                      </a:lnTo>
                      <a:lnTo>
                        <a:pt x="755" y="58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25">
                  <a:extLst>
                    <a:ext uri="{FF2B5EF4-FFF2-40B4-BE49-F238E27FC236}">
                      <a16:creationId xmlns:a16="http://schemas.microsoft.com/office/drawing/2014/main" id="{9E75F044-ED11-4010-9746-2FE49300C066}"/>
                    </a:ext>
                  </a:extLst>
                </p:cNvPr>
                <p:cNvSpPr>
                  <a:spLocks/>
                </p:cNvSpPr>
                <p:nvPr/>
              </p:nvSpPr>
              <p:spPr bwMode="auto">
                <a:xfrm>
                  <a:off x="1173163" y="1793875"/>
                  <a:ext cx="112712" cy="290513"/>
                </a:xfrm>
                <a:custGeom>
                  <a:avLst/>
                  <a:gdLst>
                    <a:gd name="T0" fmla="*/ 75 w 141"/>
                    <a:gd name="T1" fmla="*/ 23 h 366"/>
                    <a:gd name="T2" fmla="*/ 69 w 141"/>
                    <a:gd name="T3" fmla="*/ 39 h 366"/>
                    <a:gd name="T4" fmla="*/ 90 w 141"/>
                    <a:gd name="T5" fmla="*/ 71 h 366"/>
                    <a:gd name="T6" fmla="*/ 111 w 141"/>
                    <a:gd name="T7" fmla="*/ 109 h 366"/>
                    <a:gd name="T8" fmla="*/ 109 w 141"/>
                    <a:gd name="T9" fmla="*/ 120 h 366"/>
                    <a:gd name="T10" fmla="*/ 120 w 141"/>
                    <a:gd name="T11" fmla="*/ 141 h 366"/>
                    <a:gd name="T12" fmla="*/ 128 w 141"/>
                    <a:gd name="T13" fmla="*/ 177 h 366"/>
                    <a:gd name="T14" fmla="*/ 128 w 141"/>
                    <a:gd name="T15" fmla="*/ 197 h 366"/>
                    <a:gd name="T16" fmla="*/ 129 w 141"/>
                    <a:gd name="T17" fmla="*/ 218 h 366"/>
                    <a:gd name="T18" fmla="*/ 124 w 141"/>
                    <a:gd name="T19" fmla="*/ 306 h 366"/>
                    <a:gd name="T20" fmla="*/ 128 w 141"/>
                    <a:gd name="T21" fmla="*/ 315 h 366"/>
                    <a:gd name="T22" fmla="*/ 126 w 141"/>
                    <a:gd name="T23" fmla="*/ 325 h 366"/>
                    <a:gd name="T24" fmla="*/ 129 w 141"/>
                    <a:gd name="T25" fmla="*/ 331 h 366"/>
                    <a:gd name="T26" fmla="*/ 133 w 141"/>
                    <a:gd name="T27" fmla="*/ 334 h 366"/>
                    <a:gd name="T28" fmla="*/ 141 w 141"/>
                    <a:gd name="T29" fmla="*/ 353 h 366"/>
                    <a:gd name="T30" fmla="*/ 99 w 141"/>
                    <a:gd name="T31" fmla="*/ 366 h 366"/>
                    <a:gd name="T32" fmla="*/ 90 w 141"/>
                    <a:gd name="T33" fmla="*/ 361 h 366"/>
                    <a:gd name="T34" fmla="*/ 75 w 141"/>
                    <a:gd name="T35" fmla="*/ 349 h 366"/>
                    <a:gd name="T36" fmla="*/ 64 w 141"/>
                    <a:gd name="T37" fmla="*/ 334 h 366"/>
                    <a:gd name="T38" fmla="*/ 58 w 141"/>
                    <a:gd name="T39" fmla="*/ 329 h 366"/>
                    <a:gd name="T40" fmla="*/ 54 w 141"/>
                    <a:gd name="T41" fmla="*/ 319 h 366"/>
                    <a:gd name="T42" fmla="*/ 52 w 141"/>
                    <a:gd name="T43" fmla="*/ 308 h 366"/>
                    <a:gd name="T44" fmla="*/ 52 w 141"/>
                    <a:gd name="T45" fmla="*/ 302 h 366"/>
                    <a:gd name="T46" fmla="*/ 58 w 141"/>
                    <a:gd name="T47" fmla="*/ 282 h 366"/>
                    <a:gd name="T48" fmla="*/ 52 w 141"/>
                    <a:gd name="T49" fmla="*/ 272 h 366"/>
                    <a:gd name="T50" fmla="*/ 51 w 141"/>
                    <a:gd name="T51" fmla="*/ 257 h 366"/>
                    <a:gd name="T52" fmla="*/ 54 w 141"/>
                    <a:gd name="T53" fmla="*/ 250 h 366"/>
                    <a:gd name="T54" fmla="*/ 56 w 141"/>
                    <a:gd name="T55" fmla="*/ 227 h 366"/>
                    <a:gd name="T56" fmla="*/ 54 w 141"/>
                    <a:gd name="T57" fmla="*/ 216 h 366"/>
                    <a:gd name="T58" fmla="*/ 56 w 141"/>
                    <a:gd name="T59" fmla="*/ 212 h 366"/>
                    <a:gd name="T60" fmla="*/ 64 w 141"/>
                    <a:gd name="T61" fmla="*/ 205 h 366"/>
                    <a:gd name="T62" fmla="*/ 58 w 141"/>
                    <a:gd name="T63" fmla="*/ 195 h 366"/>
                    <a:gd name="T64" fmla="*/ 41 w 141"/>
                    <a:gd name="T65" fmla="*/ 180 h 366"/>
                    <a:gd name="T66" fmla="*/ 43 w 141"/>
                    <a:gd name="T67" fmla="*/ 173 h 366"/>
                    <a:gd name="T68" fmla="*/ 47 w 141"/>
                    <a:gd name="T69" fmla="*/ 169 h 366"/>
                    <a:gd name="T70" fmla="*/ 43 w 141"/>
                    <a:gd name="T71" fmla="*/ 154 h 366"/>
                    <a:gd name="T72" fmla="*/ 49 w 141"/>
                    <a:gd name="T73" fmla="*/ 143 h 366"/>
                    <a:gd name="T74" fmla="*/ 51 w 141"/>
                    <a:gd name="T75" fmla="*/ 133 h 366"/>
                    <a:gd name="T76" fmla="*/ 47 w 141"/>
                    <a:gd name="T77" fmla="*/ 124 h 366"/>
                    <a:gd name="T78" fmla="*/ 37 w 141"/>
                    <a:gd name="T79" fmla="*/ 120 h 366"/>
                    <a:gd name="T80" fmla="*/ 30 w 141"/>
                    <a:gd name="T81" fmla="*/ 126 h 366"/>
                    <a:gd name="T82" fmla="*/ 34 w 141"/>
                    <a:gd name="T83" fmla="*/ 118 h 366"/>
                    <a:gd name="T84" fmla="*/ 28 w 141"/>
                    <a:gd name="T85" fmla="*/ 116 h 366"/>
                    <a:gd name="T86" fmla="*/ 37 w 141"/>
                    <a:gd name="T87" fmla="*/ 115 h 366"/>
                    <a:gd name="T88" fmla="*/ 32 w 141"/>
                    <a:gd name="T89" fmla="*/ 111 h 366"/>
                    <a:gd name="T90" fmla="*/ 37 w 141"/>
                    <a:gd name="T91" fmla="*/ 107 h 366"/>
                    <a:gd name="T92" fmla="*/ 36 w 141"/>
                    <a:gd name="T93" fmla="*/ 100 h 366"/>
                    <a:gd name="T94" fmla="*/ 39 w 141"/>
                    <a:gd name="T95" fmla="*/ 88 h 366"/>
                    <a:gd name="T96" fmla="*/ 37 w 141"/>
                    <a:gd name="T97" fmla="*/ 83 h 366"/>
                    <a:gd name="T98" fmla="*/ 39 w 141"/>
                    <a:gd name="T99" fmla="*/ 77 h 366"/>
                    <a:gd name="T100" fmla="*/ 39 w 141"/>
                    <a:gd name="T101" fmla="*/ 64 h 366"/>
                    <a:gd name="T102" fmla="*/ 34 w 141"/>
                    <a:gd name="T103" fmla="*/ 58 h 366"/>
                    <a:gd name="T104" fmla="*/ 32 w 141"/>
                    <a:gd name="T105" fmla="*/ 53 h 366"/>
                    <a:gd name="T106" fmla="*/ 26 w 141"/>
                    <a:gd name="T107" fmla="*/ 54 h 366"/>
                    <a:gd name="T108" fmla="*/ 17 w 141"/>
                    <a:gd name="T109" fmla="*/ 43 h 366"/>
                    <a:gd name="T110" fmla="*/ 9 w 141"/>
                    <a:gd name="T111" fmla="*/ 38 h 366"/>
                    <a:gd name="T112" fmla="*/ 7 w 141"/>
                    <a:gd name="T113" fmla="*/ 28 h 366"/>
                    <a:gd name="T114" fmla="*/ 9 w 141"/>
                    <a:gd name="T115" fmla="*/ 21 h 366"/>
                    <a:gd name="T116" fmla="*/ 13 w 141"/>
                    <a:gd name="T117" fmla="*/ 6 h 366"/>
                    <a:gd name="T118" fmla="*/ 2 w 141"/>
                    <a:gd name="T119" fmla="*/ 2 h 366"/>
                    <a:gd name="T120" fmla="*/ 47 w 141"/>
                    <a:gd name="T121" fmla="*/ 9 h 366"/>
                    <a:gd name="T122" fmla="*/ 56 w 141"/>
                    <a:gd name="T123" fmla="*/ 1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366">
                      <a:moveTo>
                        <a:pt x="77" y="11"/>
                      </a:moveTo>
                      <a:lnTo>
                        <a:pt x="75" y="15"/>
                      </a:lnTo>
                      <a:lnTo>
                        <a:pt x="75" y="17"/>
                      </a:lnTo>
                      <a:lnTo>
                        <a:pt x="75" y="17"/>
                      </a:lnTo>
                      <a:lnTo>
                        <a:pt x="77" y="19"/>
                      </a:lnTo>
                      <a:lnTo>
                        <a:pt x="77" y="19"/>
                      </a:lnTo>
                      <a:lnTo>
                        <a:pt x="75" y="23"/>
                      </a:lnTo>
                      <a:lnTo>
                        <a:pt x="75" y="23"/>
                      </a:lnTo>
                      <a:lnTo>
                        <a:pt x="75" y="24"/>
                      </a:lnTo>
                      <a:lnTo>
                        <a:pt x="75" y="24"/>
                      </a:lnTo>
                      <a:lnTo>
                        <a:pt x="73" y="26"/>
                      </a:lnTo>
                      <a:lnTo>
                        <a:pt x="69" y="30"/>
                      </a:lnTo>
                      <a:lnTo>
                        <a:pt x="69" y="32"/>
                      </a:lnTo>
                      <a:lnTo>
                        <a:pt x="69" y="39"/>
                      </a:lnTo>
                      <a:lnTo>
                        <a:pt x="69" y="41"/>
                      </a:lnTo>
                      <a:lnTo>
                        <a:pt x="67" y="45"/>
                      </a:lnTo>
                      <a:lnTo>
                        <a:pt x="67" y="53"/>
                      </a:lnTo>
                      <a:lnTo>
                        <a:pt x="67" y="54"/>
                      </a:lnTo>
                      <a:lnTo>
                        <a:pt x="67" y="56"/>
                      </a:lnTo>
                      <a:lnTo>
                        <a:pt x="81" y="64"/>
                      </a:lnTo>
                      <a:lnTo>
                        <a:pt x="90" y="71"/>
                      </a:lnTo>
                      <a:lnTo>
                        <a:pt x="101" y="79"/>
                      </a:lnTo>
                      <a:lnTo>
                        <a:pt x="109" y="83"/>
                      </a:lnTo>
                      <a:lnTo>
                        <a:pt x="109" y="86"/>
                      </a:lnTo>
                      <a:lnTo>
                        <a:pt x="109" y="92"/>
                      </a:lnTo>
                      <a:lnTo>
                        <a:pt x="109" y="105"/>
                      </a:lnTo>
                      <a:lnTo>
                        <a:pt x="111" y="109"/>
                      </a:lnTo>
                      <a:lnTo>
                        <a:pt x="111" y="109"/>
                      </a:lnTo>
                      <a:lnTo>
                        <a:pt x="111" y="113"/>
                      </a:lnTo>
                      <a:lnTo>
                        <a:pt x="109" y="113"/>
                      </a:lnTo>
                      <a:lnTo>
                        <a:pt x="109" y="113"/>
                      </a:lnTo>
                      <a:lnTo>
                        <a:pt x="109" y="115"/>
                      </a:lnTo>
                      <a:lnTo>
                        <a:pt x="107" y="116"/>
                      </a:lnTo>
                      <a:lnTo>
                        <a:pt x="107" y="118"/>
                      </a:lnTo>
                      <a:lnTo>
                        <a:pt x="109" y="120"/>
                      </a:lnTo>
                      <a:lnTo>
                        <a:pt x="109" y="120"/>
                      </a:lnTo>
                      <a:lnTo>
                        <a:pt x="111" y="120"/>
                      </a:lnTo>
                      <a:lnTo>
                        <a:pt x="113" y="122"/>
                      </a:lnTo>
                      <a:lnTo>
                        <a:pt x="113" y="130"/>
                      </a:lnTo>
                      <a:lnTo>
                        <a:pt x="113" y="133"/>
                      </a:lnTo>
                      <a:lnTo>
                        <a:pt x="114" y="135"/>
                      </a:lnTo>
                      <a:lnTo>
                        <a:pt x="120" y="141"/>
                      </a:lnTo>
                      <a:lnTo>
                        <a:pt x="126" y="146"/>
                      </a:lnTo>
                      <a:lnTo>
                        <a:pt x="128" y="148"/>
                      </a:lnTo>
                      <a:lnTo>
                        <a:pt x="128" y="150"/>
                      </a:lnTo>
                      <a:lnTo>
                        <a:pt x="128" y="152"/>
                      </a:lnTo>
                      <a:lnTo>
                        <a:pt x="128" y="161"/>
                      </a:lnTo>
                      <a:lnTo>
                        <a:pt x="128" y="169"/>
                      </a:lnTo>
                      <a:lnTo>
                        <a:pt x="128" y="177"/>
                      </a:lnTo>
                      <a:lnTo>
                        <a:pt x="128" y="188"/>
                      </a:lnTo>
                      <a:lnTo>
                        <a:pt x="128" y="190"/>
                      </a:lnTo>
                      <a:lnTo>
                        <a:pt x="128" y="190"/>
                      </a:lnTo>
                      <a:lnTo>
                        <a:pt x="129" y="192"/>
                      </a:lnTo>
                      <a:lnTo>
                        <a:pt x="131" y="193"/>
                      </a:lnTo>
                      <a:lnTo>
                        <a:pt x="131" y="193"/>
                      </a:lnTo>
                      <a:lnTo>
                        <a:pt x="128" y="197"/>
                      </a:lnTo>
                      <a:lnTo>
                        <a:pt x="128" y="199"/>
                      </a:lnTo>
                      <a:lnTo>
                        <a:pt x="128" y="201"/>
                      </a:lnTo>
                      <a:lnTo>
                        <a:pt x="128" y="201"/>
                      </a:lnTo>
                      <a:lnTo>
                        <a:pt x="128" y="201"/>
                      </a:lnTo>
                      <a:lnTo>
                        <a:pt x="128" y="203"/>
                      </a:lnTo>
                      <a:lnTo>
                        <a:pt x="129" y="208"/>
                      </a:lnTo>
                      <a:lnTo>
                        <a:pt x="129" y="218"/>
                      </a:lnTo>
                      <a:lnTo>
                        <a:pt x="129" y="229"/>
                      </a:lnTo>
                      <a:lnTo>
                        <a:pt x="129" y="240"/>
                      </a:lnTo>
                      <a:lnTo>
                        <a:pt x="129" y="254"/>
                      </a:lnTo>
                      <a:lnTo>
                        <a:pt x="129" y="300"/>
                      </a:lnTo>
                      <a:lnTo>
                        <a:pt x="128" y="300"/>
                      </a:lnTo>
                      <a:lnTo>
                        <a:pt x="122" y="300"/>
                      </a:lnTo>
                      <a:lnTo>
                        <a:pt x="124" y="306"/>
                      </a:lnTo>
                      <a:lnTo>
                        <a:pt x="124" y="308"/>
                      </a:lnTo>
                      <a:lnTo>
                        <a:pt x="126" y="308"/>
                      </a:lnTo>
                      <a:lnTo>
                        <a:pt x="128" y="310"/>
                      </a:lnTo>
                      <a:lnTo>
                        <a:pt x="128" y="310"/>
                      </a:lnTo>
                      <a:lnTo>
                        <a:pt x="126" y="314"/>
                      </a:lnTo>
                      <a:lnTo>
                        <a:pt x="126" y="315"/>
                      </a:lnTo>
                      <a:lnTo>
                        <a:pt x="128" y="315"/>
                      </a:lnTo>
                      <a:lnTo>
                        <a:pt x="128" y="317"/>
                      </a:lnTo>
                      <a:lnTo>
                        <a:pt x="128" y="319"/>
                      </a:lnTo>
                      <a:lnTo>
                        <a:pt x="128" y="319"/>
                      </a:lnTo>
                      <a:lnTo>
                        <a:pt x="126" y="323"/>
                      </a:lnTo>
                      <a:lnTo>
                        <a:pt x="126" y="325"/>
                      </a:lnTo>
                      <a:lnTo>
                        <a:pt x="126" y="325"/>
                      </a:lnTo>
                      <a:lnTo>
                        <a:pt x="126" y="325"/>
                      </a:lnTo>
                      <a:lnTo>
                        <a:pt x="128" y="327"/>
                      </a:lnTo>
                      <a:lnTo>
                        <a:pt x="128" y="329"/>
                      </a:lnTo>
                      <a:lnTo>
                        <a:pt x="128" y="329"/>
                      </a:lnTo>
                      <a:lnTo>
                        <a:pt x="128" y="329"/>
                      </a:lnTo>
                      <a:lnTo>
                        <a:pt x="128" y="331"/>
                      </a:lnTo>
                      <a:lnTo>
                        <a:pt x="128" y="331"/>
                      </a:lnTo>
                      <a:lnTo>
                        <a:pt x="129" y="331"/>
                      </a:lnTo>
                      <a:lnTo>
                        <a:pt x="129" y="332"/>
                      </a:lnTo>
                      <a:lnTo>
                        <a:pt x="131" y="332"/>
                      </a:lnTo>
                      <a:lnTo>
                        <a:pt x="131" y="332"/>
                      </a:lnTo>
                      <a:lnTo>
                        <a:pt x="131" y="332"/>
                      </a:lnTo>
                      <a:lnTo>
                        <a:pt x="131" y="332"/>
                      </a:lnTo>
                      <a:lnTo>
                        <a:pt x="133" y="334"/>
                      </a:lnTo>
                      <a:lnTo>
                        <a:pt x="133" y="334"/>
                      </a:lnTo>
                      <a:lnTo>
                        <a:pt x="133" y="338"/>
                      </a:lnTo>
                      <a:lnTo>
                        <a:pt x="133" y="338"/>
                      </a:lnTo>
                      <a:lnTo>
                        <a:pt x="135" y="338"/>
                      </a:lnTo>
                      <a:lnTo>
                        <a:pt x="135" y="340"/>
                      </a:lnTo>
                      <a:lnTo>
                        <a:pt x="137" y="342"/>
                      </a:lnTo>
                      <a:lnTo>
                        <a:pt x="139" y="347"/>
                      </a:lnTo>
                      <a:lnTo>
                        <a:pt x="141" y="353"/>
                      </a:lnTo>
                      <a:lnTo>
                        <a:pt x="139" y="353"/>
                      </a:lnTo>
                      <a:lnTo>
                        <a:pt x="129" y="355"/>
                      </a:lnTo>
                      <a:lnTo>
                        <a:pt x="128" y="357"/>
                      </a:lnTo>
                      <a:lnTo>
                        <a:pt x="129" y="357"/>
                      </a:lnTo>
                      <a:lnTo>
                        <a:pt x="114" y="361"/>
                      </a:lnTo>
                      <a:lnTo>
                        <a:pt x="103" y="362"/>
                      </a:lnTo>
                      <a:lnTo>
                        <a:pt x="99" y="366"/>
                      </a:lnTo>
                      <a:lnTo>
                        <a:pt x="97" y="366"/>
                      </a:lnTo>
                      <a:lnTo>
                        <a:pt x="97" y="366"/>
                      </a:lnTo>
                      <a:lnTo>
                        <a:pt x="97" y="362"/>
                      </a:lnTo>
                      <a:lnTo>
                        <a:pt x="97" y="362"/>
                      </a:lnTo>
                      <a:lnTo>
                        <a:pt x="92" y="361"/>
                      </a:lnTo>
                      <a:lnTo>
                        <a:pt x="90" y="361"/>
                      </a:lnTo>
                      <a:lnTo>
                        <a:pt x="90" y="361"/>
                      </a:lnTo>
                      <a:lnTo>
                        <a:pt x="88" y="359"/>
                      </a:lnTo>
                      <a:lnTo>
                        <a:pt x="86" y="357"/>
                      </a:lnTo>
                      <a:lnTo>
                        <a:pt x="84" y="355"/>
                      </a:lnTo>
                      <a:lnTo>
                        <a:pt x="82" y="349"/>
                      </a:lnTo>
                      <a:lnTo>
                        <a:pt x="77" y="349"/>
                      </a:lnTo>
                      <a:lnTo>
                        <a:pt x="77" y="349"/>
                      </a:lnTo>
                      <a:lnTo>
                        <a:pt x="75" y="349"/>
                      </a:lnTo>
                      <a:lnTo>
                        <a:pt x="73" y="346"/>
                      </a:lnTo>
                      <a:lnTo>
                        <a:pt x="71" y="344"/>
                      </a:lnTo>
                      <a:lnTo>
                        <a:pt x="67" y="342"/>
                      </a:lnTo>
                      <a:lnTo>
                        <a:pt x="66" y="342"/>
                      </a:lnTo>
                      <a:lnTo>
                        <a:pt x="64" y="338"/>
                      </a:lnTo>
                      <a:lnTo>
                        <a:pt x="64" y="336"/>
                      </a:lnTo>
                      <a:lnTo>
                        <a:pt x="64" y="334"/>
                      </a:lnTo>
                      <a:lnTo>
                        <a:pt x="64" y="332"/>
                      </a:lnTo>
                      <a:lnTo>
                        <a:pt x="66" y="332"/>
                      </a:lnTo>
                      <a:lnTo>
                        <a:pt x="66" y="332"/>
                      </a:lnTo>
                      <a:lnTo>
                        <a:pt x="64" y="331"/>
                      </a:lnTo>
                      <a:lnTo>
                        <a:pt x="60" y="331"/>
                      </a:lnTo>
                      <a:lnTo>
                        <a:pt x="60" y="329"/>
                      </a:lnTo>
                      <a:lnTo>
                        <a:pt x="58" y="329"/>
                      </a:lnTo>
                      <a:lnTo>
                        <a:pt x="58" y="327"/>
                      </a:lnTo>
                      <a:lnTo>
                        <a:pt x="58" y="323"/>
                      </a:lnTo>
                      <a:lnTo>
                        <a:pt x="58" y="321"/>
                      </a:lnTo>
                      <a:lnTo>
                        <a:pt x="58" y="321"/>
                      </a:lnTo>
                      <a:lnTo>
                        <a:pt x="56" y="319"/>
                      </a:lnTo>
                      <a:lnTo>
                        <a:pt x="56" y="319"/>
                      </a:lnTo>
                      <a:lnTo>
                        <a:pt x="54" y="319"/>
                      </a:lnTo>
                      <a:lnTo>
                        <a:pt x="54" y="317"/>
                      </a:lnTo>
                      <a:lnTo>
                        <a:pt x="51" y="314"/>
                      </a:lnTo>
                      <a:lnTo>
                        <a:pt x="51" y="314"/>
                      </a:lnTo>
                      <a:lnTo>
                        <a:pt x="51" y="314"/>
                      </a:lnTo>
                      <a:lnTo>
                        <a:pt x="51" y="312"/>
                      </a:lnTo>
                      <a:lnTo>
                        <a:pt x="51" y="310"/>
                      </a:lnTo>
                      <a:lnTo>
                        <a:pt x="52" y="308"/>
                      </a:lnTo>
                      <a:lnTo>
                        <a:pt x="52" y="306"/>
                      </a:lnTo>
                      <a:lnTo>
                        <a:pt x="51" y="306"/>
                      </a:lnTo>
                      <a:lnTo>
                        <a:pt x="49" y="304"/>
                      </a:lnTo>
                      <a:lnTo>
                        <a:pt x="49" y="302"/>
                      </a:lnTo>
                      <a:lnTo>
                        <a:pt x="49" y="302"/>
                      </a:lnTo>
                      <a:lnTo>
                        <a:pt x="51" y="302"/>
                      </a:lnTo>
                      <a:lnTo>
                        <a:pt x="52" y="302"/>
                      </a:lnTo>
                      <a:lnTo>
                        <a:pt x="54" y="300"/>
                      </a:lnTo>
                      <a:lnTo>
                        <a:pt x="56" y="299"/>
                      </a:lnTo>
                      <a:lnTo>
                        <a:pt x="56" y="295"/>
                      </a:lnTo>
                      <a:lnTo>
                        <a:pt x="56" y="293"/>
                      </a:lnTo>
                      <a:lnTo>
                        <a:pt x="56" y="289"/>
                      </a:lnTo>
                      <a:lnTo>
                        <a:pt x="58" y="285"/>
                      </a:lnTo>
                      <a:lnTo>
                        <a:pt x="58" y="282"/>
                      </a:lnTo>
                      <a:lnTo>
                        <a:pt x="58" y="278"/>
                      </a:lnTo>
                      <a:lnTo>
                        <a:pt x="58" y="278"/>
                      </a:lnTo>
                      <a:lnTo>
                        <a:pt x="58" y="272"/>
                      </a:lnTo>
                      <a:lnTo>
                        <a:pt x="58" y="272"/>
                      </a:lnTo>
                      <a:lnTo>
                        <a:pt x="54" y="272"/>
                      </a:lnTo>
                      <a:lnTo>
                        <a:pt x="52" y="272"/>
                      </a:lnTo>
                      <a:lnTo>
                        <a:pt x="52" y="272"/>
                      </a:lnTo>
                      <a:lnTo>
                        <a:pt x="51" y="270"/>
                      </a:lnTo>
                      <a:lnTo>
                        <a:pt x="49" y="269"/>
                      </a:lnTo>
                      <a:lnTo>
                        <a:pt x="49" y="265"/>
                      </a:lnTo>
                      <a:lnTo>
                        <a:pt x="49" y="261"/>
                      </a:lnTo>
                      <a:lnTo>
                        <a:pt x="49" y="259"/>
                      </a:lnTo>
                      <a:lnTo>
                        <a:pt x="49" y="259"/>
                      </a:lnTo>
                      <a:lnTo>
                        <a:pt x="51" y="257"/>
                      </a:lnTo>
                      <a:lnTo>
                        <a:pt x="51" y="257"/>
                      </a:lnTo>
                      <a:lnTo>
                        <a:pt x="52" y="257"/>
                      </a:lnTo>
                      <a:lnTo>
                        <a:pt x="52" y="255"/>
                      </a:lnTo>
                      <a:lnTo>
                        <a:pt x="52" y="255"/>
                      </a:lnTo>
                      <a:lnTo>
                        <a:pt x="52" y="254"/>
                      </a:lnTo>
                      <a:lnTo>
                        <a:pt x="54" y="252"/>
                      </a:lnTo>
                      <a:lnTo>
                        <a:pt x="54" y="250"/>
                      </a:lnTo>
                      <a:lnTo>
                        <a:pt x="56" y="250"/>
                      </a:lnTo>
                      <a:lnTo>
                        <a:pt x="56" y="248"/>
                      </a:lnTo>
                      <a:lnTo>
                        <a:pt x="56" y="244"/>
                      </a:lnTo>
                      <a:lnTo>
                        <a:pt x="56" y="240"/>
                      </a:lnTo>
                      <a:lnTo>
                        <a:pt x="56" y="237"/>
                      </a:lnTo>
                      <a:lnTo>
                        <a:pt x="56" y="231"/>
                      </a:lnTo>
                      <a:lnTo>
                        <a:pt x="56" y="227"/>
                      </a:lnTo>
                      <a:lnTo>
                        <a:pt x="54" y="225"/>
                      </a:lnTo>
                      <a:lnTo>
                        <a:pt x="54" y="222"/>
                      </a:lnTo>
                      <a:lnTo>
                        <a:pt x="54" y="220"/>
                      </a:lnTo>
                      <a:lnTo>
                        <a:pt x="54" y="218"/>
                      </a:lnTo>
                      <a:lnTo>
                        <a:pt x="54" y="218"/>
                      </a:lnTo>
                      <a:lnTo>
                        <a:pt x="56" y="218"/>
                      </a:lnTo>
                      <a:lnTo>
                        <a:pt x="54" y="216"/>
                      </a:lnTo>
                      <a:lnTo>
                        <a:pt x="54" y="216"/>
                      </a:lnTo>
                      <a:lnTo>
                        <a:pt x="54" y="216"/>
                      </a:lnTo>
                      <a:lnTo>
                        <a:pt x="54" y="214"/>
                      </a:lnTo>
                      <a:lnTo>
                        <a:pt x="54" y="214"/>
                      </a:lnTo>
                      <a:lnTo>
                        <a:pt x="54" y="214"/>
                      </a:lnTo>
                      <a:lnTo>
                        <a:pt x="54" y="214"/>
                      </a:lnTo>
                      <a:lnTo>
                        <a:pt x="56" y="212"/>
                      </a:lnTo>
                      <a:lnTo>
                        <a:pt x="58" y="210"/>
                      </a:lnTo>
                      <a:lnTo>
                        <a:pt x="58" y="210"/>
                      </a:lnTo>
                      <a:lnTo>
                        <a:pt x="62" y="208"/>
                      </a:lnTo>
                      <a:lnTo>
                        <a:pt x="64" y="208"/>
                      </a:lnTo>
                      <a:lnTo>
                        <a:pt x="64" y="207"/>
                      </a:lnTo>
                      <a:lnTo>
                        <a:pt x="64" y="205"/>
                      </a:lnTo>
                      <a:lnTo>
                        <a:pt x="64" y="205"/>
                      </a:lnTo>
                      <a:lnTo>
                        <a:pt x="62" y="205"/>
                      </a:lnTo>
                      <a:lnTo>
                        <a:pt x="62" y="205"/>
                      </a:lnTo>
                      <a:lnTo>
                        <a:pt x="62" y="203"/>
                      </a:lnTo>
                      <a:lnTo>
                        <a:pt x="62" y="203"/>
                      </a:lnTo>
                      <a:lnTo>
                        <a:pt x="62" y="201"/>
                      </a:lnTo>
                      <a:lnTo>
                        <a:pt x="58" y="199"/>
                      </a:lnTo>
                      <a:lnTo>
                        <a:pt x="58" y="195"/>
                      </a:lnTo>
                      <a:lnTo>
                        <a:pt x="56" y="193"/>
                      </a:lnTo>
                      <a:lnTo>
                        <a:pt x="52" y="192"/>
                      </a:lnTo>
                      <a:lnTo>
                        <a:pt x="51" y="190"/>
                      </a:lnTo>
                      <a:lnTo>
                        <a:pt x="49" y="188"/>
                      </a:lnTo>
                      <a:lnTo>
                        <a:pt x="47" y="186"/>
                      </a:lnTo>
                      <a:lnTo>
                        <a:pt x="45" y="184"/>
                      </a:lnTo>
                      <a:lnTo>
                        <a:pt x="41" y="180"/>
                      </a:lnTo>
                      <a:lnTo>
                        <a:pt x="39" y="177"/>
                      </a:lnTo>
                      <a:lnTo>
                        <a:pt x="39" y="173"/>
                      </a:lnTo>
                      <a:lnTo>
                        <a:pt x="39" y="171"/>
                      </a:lnTo>
                      <a:lnTo>
                        <a:pt x="41" y="171"/>
                      </a:lnTo>
                      <a:lnTo>
                        <a:pt x="41" y="171"/>
                      </a:lnTo>
                      <a:lnTo>
                        <a:pt x="41" y="173"/>
                      </a:lnTo>
                      <a:lnTo>
                        <a:pt x="43" y="173"/>
                      </a:lnTo>
                      <a:lnTo>
                        <a:pt x="43" y="171"/>
                      </a:lnTo>
                      <a:lnTo>
                        <a:pt x="43" y="171"/>
                      </a:lnTo>
                      <a:lnTo>
                        <a:pt x="43" y="171"/>
                      </a:lnTo>
                      <a:lnTo>
                        <a:pt x="45" y="171"/>
                      </a:lnTo>
                      <a:lnTo>
                        <a:pt x="47" y="171"/>
                      </a:lnTo>
                      <a:lnTo>
                        <a:pt x="47" y="171"/>
                      </a:lnTo>
                      <a:lnTo>
                        <a:pt x="47" y="169"/>
                      </a:lnTo>
                      <a:lnTo>
                        <a:pt x="47" y="169"/>
                      </a:lnTo>
                      <a:lnTo>
                        <a:pt x="47" y="167"/>
                      </a:lnTo>
                      <a:lnTo>
                        <a:pt x="49" y="165"/>
                      </a:lnTo>
                      <a:lnTo>
                        <a:pt x="49" y="161"/>
                      </a:lnTo>
                      <a:lnTo>
                        <a:pt x="45" y="156"/>
                      </a:lnTo>
                      <a:lnTo>
                        <a:pt x="45" y="156"/>
                      </a:lnTo>
                      <a:lnTo>
                        <a:pt x="43" y="154"/>
                      </a:lnTo>
                      <a:lnTo>
                        <a:pt x="45" y="152"/>
                      </a:lnTo>
                      <a:lnTo>
                        <a:pt x="45" y="150"/>
                      </a:lnTo>
                      <a:lnTo>
                        <a:pt x="47" y="146"/>
                      </a:lnTo>
                      <a:lnTo>
                        <a:pt x="47" y="146"/>
                      </a:lnTo>
                      <a:lnTo>
                        <a:pt x="47" y="145"/>
                      </a:lnTo>
                      <a:lnTo>
                        <a:pt x="49" y="143"/>
                      </a:lnTo>
                      <a:lnTo>
                        <a:pt x="49" y="143"/>
                      </a:lnTo>
                      <a:lnTo>
                        <a:pt x="49" y="141"/>
                      </a:lnTo>
                      <a:lnTo>
                        <a:pt x="49" y="139"/>
                      </a:lnTo>
                      <a:lnTo>
                        <a:pt x="49" y="137"/>
                      </a:lnTo>
                      <a:lnTo>
                        <a:pt x="49" y="137"/>
                      </a:lnTo>
                      <a:lnTo>
                        <a:pt x="49" y="135"/>
                      </a:lnTo>
                      <a:lnTo>
                        <a:pt x="51" y="135"/>
                      </a:lnTo>
                      <a:lnTo>
                        <a:pt x="51" y="133"/>
                      </a:lnTo>
                      <a:lnTo>
                        <a:pt x="51" y="131"/>
                      </a:lnTo>
                      <a:lnTo>
                        <a:pt x="51" y="128"/>
                      </a:lnTo>
                      <a:lnTo>
                        <a:pt x="51" y="126"/>
                      </a:lnTo>
                      <a:lnTo>
                        <a:pt x="49" y="126"/>
                      </a:lnTo>
                      <a:lnTo>
                        <a:pt x="47" y="124"/>
                      </a:lnTo>
                      <a:lnTo>
                        <a:pt x="47" y="124"/>
                      </a:lnTo>
                      <a:lnTo>
                        <a:pt x="47" y="124"/>
                      </a:lnTo>
                      <a:lnTo>
                        <a:pt x="49" y="122"/>
                      </a:lnTo>
                      <a:lnTo>
                        <a:pt x="47" y="122"/>
                      </a:lnTo>
                      <a:lnTo>
                        <a:pt x="47" y="122"/>
                      </a:lnTo>
                      <a:lnTo>
                        <a:pt x="43" y="120"/>
                      </a:lnTo>
                      <a:lnTo>
                        <a:pt x="39" y="120"/>
                      </a:lnTo>
                      <a:lnTo>
                        <a:pt x="37" y="120"/>
                      </a:lnTo>
                      <a:lnTo>
                        <a:pt x="37" y="120"/>
                      </a:lnTo>
                      <a:lnTo>
                        <a:pt x="36" y="122"/>
                      </a:lnTo>
                      <a:lnTo>
                        <a:pt x="36" y="122"/>
                      </a:lnTo>
                      <a:lnTo>
                        <a:pt x="36" y="124"/>
                      </a:lnTo>
                      <a:lnTo>
                        <a:pt x="36" y="124"/>
                      </a:lnTo>
                      <a:lnTo>
                        <a:pt x="32" y="126"/>
                      </a:lnTo>
                      <a:lnTo>
                        <a:pt x="30" y="126"/>
                      </a:lnTo>
                      <a:lnTo>
                        <a:pt x="30" y="126"/>
                      </a:lnTo>
                      <a:lnTo>
                        <a:pt x="30" y="124"/>
                      </a:lnTo>
                      <a:lnTo>
                        <a:pt x="30" y="124"/>
                      </a:lnTo>
                      <a:lnTo>
                        <a:pt x="30" y="122"/>
                      </a:lnTo>
                      <a:lnTo>
                        <a:pt x="30" y="122"/>
                      </a:lnTo>
                      <a:lnTo>
                        <a:pt x="34" y="120"/>
                      </a:lnTo>
                      <a:lnTo>
                        <a:pt x="34" y="120"/>
                      </a:lnTo>
                      <a:lnTo>
                        <a:pt x="34" y="118"/>
                      </a:lnTo>
                      <a:lnTo>
                        <a:pt x="34" y="118"/>
                      </a:lnTo>
                      <a:lnTo>
                        <a:pt x="32" y="118"/>
                      </a:lnTo>
                      <a:lnTo>
                        <a:pt x="30" y="118"/>
                      </a:lnTo>
                      <a:lnTo>
                        <a:pt x="30" y="118"/>
                      </a:lnTo>
                      <a:lnTo>
                        <a:pt x="30" y="118"/>
                      </a:lnTo>
                      <a:lnTo>
                        <a:pt x="28" y="116"/>
                      </a:lnTo>
                      <a:lnTo>
                        <a:pt x="28" y="116"/>
                      </a:lnTo>
                      <a:lnTo>
                        <a:pt x="28" y="116"/>
                      </a:lnTo>
                      <a:lnTo>
                        <a:pt x="30" y="115"/>
                      </a:lnTo>
                      <a:lnTo>
                        <a:pt x="30" y="115"/>
                      </a:lnTo>
                      <a:lnTo>
                        <a:pt x="34" y="115"/>
                      </a:lnTo>
                      <a:lnTo>
                        <a:pt x="34" y="115"/>
                      </a:lnTo>
                      <a:lnTo>
                        <a:pt x="36" y="113"/>
                      </a:lnTo>
                      <a:lnTo>
                        <a:pt x="37" y="115"/>
                      </a:lnTo>
                      <a:lnTo>
                        <a:pt x="37" y="115"/>
                      </a:lnTo>
                      <a:lnTo>
                        <a:pt x="39" y="115"/>
                      </a:lnTo>
                      <a:lnTo>
                        <a:pt x="39" y="113"/>
                      </a:lnTo>
                      <a:lnTo>
                        <a:pt x="39" y="111"/>
                      </a:lnTo>
                      <a:lnTo>
                        <a:pt x="37" y="111"/>
                      </a:lnTo>
                      <a:lnTo>
                        <a:pt x="36" y="113"/>
                      </a:lnTo>
                      <a:lnTo>
                        <a:pt x="32" y="111"/>
                      </a:lnTo>
                      <a:lnTo>
                        <a:pt x="32" y="111"/>
                      </a:lnTo>
                      <a:lnTo>
                        <a:pt x="32" y="109"/>
                      </a:lnTo>
                      <a:lnTo>
                        <a:pt x="32" y="105"/>
                      </a:lnTo>
                      <a:lnTo>
                        <a:pt x="34" y="109"/>
                      </a:lnTo>
                      <a:lnTo>
                        <a:pt x="36" y="109"/>
                      </a:lnTo>
                      <a:lnTo>
                        <a:pt x="37" y="109"/>
                      </a:lnTo>
                      <a:lnTo>
                        <a:pt x="37" y="107"/>
                      </a:lnTo>
                      <a:lnTo>
                        <a:pt x="37" y="107"/>
                      </a:lnTo>
                      <a:lnTo>
                        <a:pt x="37" y="105"/>
                      </a:lnTo>
                      <a:lnTo>
                        <a:pt x="37" y="103"/>
                      </a:lnTo>
                      <a:lnTo>
                        <a:pt x="37" y="103"/>
                      </a:lnTo>
                      <a:lnTo>
                        <a:pt x="36" y="103"/>
                      </a:lnTo>
                      <a:lnTo>
                        <a:pt x="36" y="101"/>
                      </a:lnTo>
                      <a:lnTo>
                        <a:pt x="36" y="100"/>
                      </a:lnTo>
                      <a:lnTo>
                        <a:pt x="37" y="96"/>
                      </a:lnTo>
                      <a:lnTo>
                        <a:pt x="37" y="94"/>
                      </a:lnTo>
                      <a:lnTo>
                        <a:pt x="37" y="92"/>
                      </a:lnTo>
                      <a:lnTo>
                        <a:pt x="37" y="90"/>
                      </a:lnTo>
                      <a:lnTo>
                        <a:pt x="37" y="88"/>
                      </a:lnTo>
                      <a:lnTo>
                        <a:pt x="39" y="88"/>
                      </a:lnTo>
                      <a:lnTo>
                        <a:pt x="39" y="88"/>
                      </a:lnTo>
                      <a:lnTo>
                        <a:pt x="39" y="86"/>
                      </a:lnTo>
                      <a:lnTo>
                        <a:pt x="39" y="86"/>
                      </a:lnTo>
                      <a:lnTo>
                        <a:pt x="37" y="84"/>
                      </a:lnTo>
                      <a:lnTo>
                        <a:pt x="37" y="83"/>
                      </a:lnTo>
                      <a:lnTo>
                        <a:pt x="37" y="83"/>
                      </a:lnTo>
                      <a:lnTo>
                        <a:pt x="37" y="83"/>
                      </a:lnTo>
                      <a:lnTo>
                        <a:pt x="37" y="83"/>
                      </a:lnTo>
                      <a:lnTo>
                        <a:pt x="37" y="81"/>
                      </a:lnTo>
                      <a:lnTo>
                        <a:pt x="39" y="81"/>
                      </a:lnTo>
                      <a:lnTo>
                        <a:pt x="41" y="81"/>
                      </a:lnTo>
                      <a:lnTo>
                        <a:pt x="41" y="79"/>
                      </a:lnTo>
                      <a:lnTo>
                        <a:pt x="41" y="77"/>
                      </a:lnTo>
                      <a:lnTo>
                        <a:pt x="41" y="77"/>
                      </a:lnTo>
                      <a:lnTo>
                        <a:pt x="39" y="77"/>
                      </a:lnTo>
                      <a:lnTo>
                        <a:pt x="39" y="77"/>
                      </a:lnTo>
                      <a:lnTo>
                        <a:pt x="37" y="75"/>
                      </a:lnTo>
                      <a:lnTo>
                        <a:pt x="37" y="69"/>
                      </a:lnTo>
                      <a:lnTo>
                        <a:pt x="37" y="68"/>
                      </a:lnTo>
                      <a:lnTo>
                        <a:pt x="39" y="66"/>
                      </a:lnTo>
                      <a:lnTo>
                        <a:pt x="39" y="66"/>
                      </a:lnTo>
                      <a:lnTo>
                        <a:pt x="39" y="64"/>
                      </a:lnTo>
                      <a:lnTo>
                        <a:pt x="41" y="62"/>
                      </a:lnTo>
                      <a:lnTo>
                        <a:pt x="39" y="62"/>
                      </a:lnTo>
                      <a:lnTo>
                        <a:pt x="39" y="60"/>
                      </a:lnTo>
                      <a:lnTo>
                        <a:pt x="36" y="62"/>
                      </a:lnTo>
                      <a:lnTo>
                        <a:pt x="36" y="62"/>
                      </a:lnTo>
                      <a:lnTo>
                        <a:pt x="36" y="60"/>
                      </a:lnTo>
                      <a:lnTo>
                        <a:pt x="34" y="58"/>
                      </a:lnTo>
                      <a:lnTo>
                        <a:pt x="34" y="58"/>
                      </a:lnTo>
                      <a:lnTo>
                        <a:pt x="32" y="56"/>
                      </a:lnTo>
                      <a:lnTo>
                        <a:pt x="34" y="56"/>
                      </a:lnTo>
                      <a:lnTo>
                        <a:pt x="34" y="54"/>
                      </a:lnTo>
                      <a:lnTo>
                        <a:pt x="34" y="54"/>
                      </a:lnTo>
                      <a:lnTo>
                        <a:pt x="32" y="53"/>
                      </a:lnTo>
                      <a:lnTo>
                        <a:pt x="32" y="53"/>
                      </a:lnTo>
                      <a:lnTo>
                        <a:pt x="30" y="53"/>
                      </a:lnTo>
                      <a:lnTo>
                        <a:pt x="30" y="54"/>
                      </a:lnTo>
                      <a:lnTo>
                        <a:pt x="30" y="54"/>
                      </a:lnTo>
                      <a:lnTo>
                        <a:pt x="28" y="54"/>
                      </a:lnTo>
                      <a:lnTo>
                        <a:pt x="26" y="53"/>
                      </a:lnTo>
                      <a:lnTo>
                        <a:pt x="26" y="53"/>
                      </a:lnTo>
                      <a:lnTo>
                        <a:pt x="26" y="54"/>
                      </a:lnTo>
                      <a:lnTo>
                        <a:pt x="26" y="54"/>
                      </a:lnTo>
                      <a:lnTo>
                        <a:pt x="26" y="54"/>
                      </a:lnTo>
                      <a:lnTo>
                        <a:pt x="24" y="54"/>
                      </a:lnTo>
                      <a:lnTo>
                        <a:pt x="22" y="47"/>
                      </a:lnTo>
                      <a:lnTo>
                        <a:pt x="20" y="45"/>
                      </a:lnTo>
                      <a:lnTo>
                        <a:pt x="17" y="43"/>
                      </a:lnTo>
                      <a:lnTo>
                        <a:pt x="17" y="43"/>
                      </a:lnTo>
                      <a:lnTo>
                        <a:pt x="15" y="41"/>
                      </a:lnTo>
                      <a:lnTo>
                        <a:pt x="15" y="41"/>
                      </a:lnTo>
                      <a:lnTo>
                        <a:pt x="15" y="39"/>
                      </a:lnTo>
                      <a:lnTo>
                        <a:pt x="11" y="39"/>
                      </a:lnTo>
                      <a:lnTo>
                        <a:pt x="11" y="39"/>
                      </a:lnTo>
                      <a:lnTo>
                        <a:pt x="11" y="38"/>
                      </a:lnTo>
                      <a:lnTo>
                        <a:pt x="9" y="38"/>
                      </a:lnTo>
                      <a:lnTo>
                        <a:pt x="7" y="38"/>
                      </a:lnTo>
                      <a:lnTo>
                        <a:pt x="7" y="38"/>
                      </a:lnTo>
                      <a:lnTo>
                        <a:pt x="5" y="38"/>
                      </a:lnTo>
                      <a:lnTo>
                        <a:pt x="5" y="36"/>
                      </a:lnTo>
                      <a:lnTo>
                        <a:pt x="5" y="34"/>
                      </a:lnTo>
                      <a:lnTo>
                        <a:pt x="5" y="30"/>
                      </a:lnTo>
                      <a:lnTo>
                        <a:pt x="7" y="28"/>
                      </a:lnTo>
                      <a:lnTo>
                        <a:pt x="7" y="26"/>
                      </a:lnTo>
                      <a:lnTo>
                        <a:pt x="9" y="24"/>
                      </a:lnTo>
                      <a:lnTo>
                        <a:pt x="9" y="24"/>
                      </a:lnTo>
                      <a:lnTo>
                        <a:pt x="11" y="24"/>
                      </a:lnTo>
                      <a:lnTo>
                        <a:pt x="11" y="23"/>
                      </a:lnTo>
                      <a:lnTo>
                        <a:pt x="9" y="21"/>
                      </a:lnTo>
                      <a:lnTo>
                        <a:pt x="9" y="21"/>
                      </a:lnTo>
                      <a:lnTo>
                        <a:pt x="11" y="13"/>
                      </a:lnTo>
                      <a:lnTo>
                        <a:pt x="11" y="13"/>
                      </a:lnTo>
                      <a:lnTo>
                        <a:pt x="13" y="11"/>
                      </a:lnTo>
                      <a:lnTo>
                        <a:pt x="13" y="11"/>
                      </a:lnTo>
                      <a:lnTo>
                        <a:pt x="13" y="9"/>
                      </a:lnTo>
                      <a:lnTo>
                        <a:pt x="15" y="8"/>
                      </a:lnTo>
                      <a:lnTo>
                        <a:pt x="13" y="6"/>
                      </a:lnTo>
                      <a:lnTo>
                        <a:pt x="13" y="4"/>
                      </a:lnTo>
                      <a:lnTo>
                        <a:pt x="11" y="4"/>
                      </a:lnTo>
                      <a:lnTo>
                        <a:pt x="9" y="4"/>
                      </a:lnTo>
                      <a:lnTo>
                        <a:pt x="7" y="4"/>
                      </a:lnTo>
                      <a:lnTo>
                        <a:pt x="5" y="4"/>
                      </a:lnTo>
                      <a:lnTo>
                        <a:pt x="4" y="4"/>
                      </a:lnTo>
                      <a:lnTo>
                        <a:pt x="2" y="2"/>
                      </a:lnTo>
                      <a:lnTo>
                        <a:pt x="2" y="2"/>
                      </a:lnTo>
                      <a:lnTo>
                        <a:pt x="0" y="0"/>
                      </a:lnTo>
                      <a:lnTo>
                        <a:pt x="7" y="2"/>
                      </a:lnTo>
                      <a:lnTo>
                        <a:pt x="34" y="8"/>
                      </a:lnTo>
                      <a:lnTo>
                        <a:pt x="47" y="9"/>
                      </a:lnTo>
                      <a:lnTo>
                        <a:pt x="47" y="9"/>
                      </a:lnTo>
                      <a:lnTo>
                        <a:pt x="47" y="9"/>
                      </a:lnTo>
                      <a:lnTo>
                        <a:pt x="49" y="9"/>
                      </a:lnTo>
                      <a:lnTo>
                        <a:pt x="47" y="11"/>
                      </a:lnTo>
                      <a:lnTo>
                        <a:pt x="47" y="11"/>
                      </a:lnTo>
                      <a:lnTo>
                        <a:pt x="47" y="11"/>
                      </a:lnTo>
                      <a:lnTo>
                        <a:pt x="49" y="11"/>
                      </a:lnTo>
                      <a:lnTo>
                        <a:pt x="47" y="15"/>
                      </a:lnTo>
                      <a:lnTo>
                        <a:pt x="56" y="11"/>
                      </a:lnTo>
                      <a:lnTo>
                        <a:pt x="62" y="11"/>
                      </a:lnTo>
                      <a:lnTo>
                        <a:pt x="67" y="11"/>
                      </a:lnTo>
                      <a:lnTo>
                        <a:pt x="77"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27">
                  <a:extLst>
                    <a:ext uri="{FF2B5EF4-FFF2-40B4-BE49-F238E27FC236}">
                      <a16:creationId xmlns:a16="http://schemas.microsoft.com/office/drawing/2014/main" id="{3CB90A18-B772-4799-9B0F-A6BBEC938F58}"/>
                    </a:ext>
                  </a:extLst>
                </p:cNvPr>
                <p:cNvSpPr>
                  <a:spLocks noEditPoints="1"/>
                </p:cNvSpPr>
                <p:nvPr/>
              </p:nvSpPr>
              <p:spPr bwMode="auto">
                <a:xfrm>
                  <a:off x="1611313" y="136525"/>
                  <a:ext cx="231775" cy="487363"/>
                </a:xfrm>
                <a:custGeom>
                  <a:avLst/>
                  <a:gdLst>
                    <a:gd name="T0" fmla="*/ 250 w 293"/>
                    <a:gd name="T1" fmla="*/ 319 h 614"/>
                    <a:gd name="T2" fmla="*/ 242 w 293"/>
                    <a:gd name="T3" fmla="*/ 321 h 614"/>
                    <a:gd name="T4" fmla="*/ 233 w 293"/>
                    <a:gd name="T5" fmla="*/ 308 h 614"/>
                    <a:gd name="T6" fmla="*/ 250 w 293"/>
                    <a:gd name="T7" fmla="*/ 236 h 614"/>
                    <a:gd name="T8" fmla="*/ 261 w 293"/>
                    <a:gd name="T9" fmla="*/ 236 h 614"/>
                    <a:gd name="T10" fmla="*/ 267 w 293"/>
                    <a:gd name="T11" fmla="*/ 225 h 614"/>
                    <a:gd name="T12" fmla="*/ 272 w 293"/>
                    <a:gd name="T13" fmla="*/ 229 h 614"/>
                    <a:gd name="T14" fmla="*/ 167 w 293"/>
                    <a:gd name="T15" fmla="*/ 17 h 614"/>
                    <a:gd name="T16" fmla="*/ 167 w 293"/>
                    <a:gd name="T17" fmla="*/ 11 h 614"/>
                    <a:gd name="T18" fmla="*/ 184 w 293"/>
                    <a:gd name="T19" fmla="*/ 7 h 614"/>
                    <a:gd name="T20" fmla="*/ 192 w 293"/>
                    <a:gd name="T21" fmla="*/ 15 h 614"/>
                    <a:gd name="T22" fmla="*/ 193 w 293"/>
                    <a:gd name="T23" fmla="*/ 28 h 614"/>
                    <a:gd name="T24" fmla="*/ 199 w 293"/>
                    <a:gd name="T25" fmla="*/ 47 h 614"/>
                    <a:gd name="T26" fmla="*/ 199 w 293"/>
                    <a:gd name="T27" fmla="*/ 49 h 614"/>
                    <a:gd name="T28" fmla="*/ 220 w 293"/>
                    <a:gd name="T29" fmla="*/ 47 h 614"/>
                    <a:gd name="T30" fmla="*/ 240 w 293"/>
                    <a:gd name="T31" fmla="*/ 34 h 614"/>
                    <a:gd name="T32" fmla="*/ 255 w 293"/>
                    <a:gd name="T33" fmla="*/ 22 h 614"/>
                    <a:gd name="T34" fmla="*/ 257 w 293"/>
                    <a:gd name="T35" fmla="*/ 34 h 614"/>
                    <a:gd name="T36" fmla="*/ 255 w 293"/>
                    <a:gd name="T37" fmla="*/ 47 h 614"/>
                    <a:gd name="T38" fmla="*/ 214 w 293"/>
                    <a:gd name="T39" fmla="*/ 94 h 614"/>
                    <a:gd name="T40" fmla="*/ 220 w 293"/>
                    <a:gd name="T41" fmla="*/ 124 h 614"/>
                    <a:gd name="T42" fmla="*/ 239 w 293"/>
                    <a:gd name="T43" fmla="*/ 141 h 614"/>
                    <a:gd name="T44" fmla="*/ 254 w 293"/>
                    <a:gd name="T45" fmla="*/ 159 h 614"/>
                    <a:gd name="T46" fmla="*/ 259 w 293"/>
                    <a:gd name="T47" fmla="*/ 184 h 614"/>
                    <a:gd name="T48" fmla="*/ 254 w 293"/>
                    <a:gd name="T49" fmla="*/ 201 h 614"/>
                    <a:gd name="T50" fmla="*/ 242 w 293"/>
                    <a:gd name="T51" fmla="*/ 221 h 614"/>
                    <a:gd name="T52" fmla="*/ 233 w 293"/>
                    <a:gd name="T53" fmla="*/ 234 h 614"/>
                    <a:gd name="T54" fmla="*/ 222 w 293"/>
                    <a:gd name="T55" fmla="*/ 246 h 614"/>
                    <a:gd name="T56" fmla="*/ 201 w 293"/>
                    <a:gd name="T57" fmla="*/ 259 h 614"/>
                    <a:gd name="T58" fmla="*/ 182 w 293"/>
                    <a:gd name="T59" fmla="*/ 278 h 614"/>
                    <a:gd name="T60" fmla="*/ 186 w 293"/>
                    <a:gd name="T61" fmla="*/ 300 h 614"/>
                    <a:gd name="T62" fmla="*/ 233 w 293"/>
                    <a:gd name="T63" fmla="*/ 321 h 614"/>
                    <a:gd name="T64" fmla="*/ 242 w 293"/>
                    <a:gd name="T65" fmla="*/ 336 h 614"/>
                    <a:gd name="T66" fmla="*/ 250 w 293"/>
                    <a:gd name="T67" fmla="*/ 327 h 614"/>
                    <a:gd name="T68" fmla="*/ 261 w 293"/>
                    <a:gd name="T69" fmla="*/ 349 h 614"/>
                    <a:gd name="T70" fmla="*/ 261 w 293"/>
                    <a:gd name="T71" fmla="*/ 355 h 614"/>
                    <a:gd name="T72" fmla="*/ 282 w 293"/>
                    <a:gd name="T73" fmla="*/ 366 h 614"/>
                    <a:gd name="T74" fmla="*/ 289 w 293"/>
                    <a:gd name="T75" fmla="*/ 370 h 614"/>
                    <a:gd name="T76" fmla="*/ 293 w 293"/>
                    <a:gd name="T77" fmla="*/ 426 h 614"/>
                    <a:gd name="T78" fmla="*/ 227 w 293"/>
                    <a:gd name="T79" fmla="*/ 469 h 614"/>
                    <a:gd name="T80" fmla="*/ 210 w 293"/>
                    <a:gd name="T81" fmla="*/ 490 h 614"/>
                    <a:gd name="T82" fmla="*/ 197 w 293"/>
                    <a:gd name="T83" fmla="*/ 546 h 614"/>
                    <a:gd name="T84" fmla="*/ 163 w 293"/>
                    <a:gd name="T85" fmla="*/ 606 h 614"/>
                    <a:gd name="T86" fmla="*/ 122 w 293"/>
                    <a:gd name="T87" fmla="*/ 505 h 614"/>
                    <a:gd name="T88" fmla="*/ 58 w 293"/>
                    <a:gd name="T89" fmla="*/ 409 h 614"/>
                    <a:gd name="T90" fmla="*/ 24 w 293"/>
                    <a:gd name="T91" fmla="*/ 364 h 614"/>
                    <a:gd name="T92" fmla="*/ 2 w 293"/>
                    <a:gd name="T93" fmla="*/ 313 h 614"/>
                    <a:gd name="T94" fmla="*/ 17 w 293"/>
                    <a:gd name="T95" fmla="*/ 276 h 614"/>
                    <a:gd name="T96" fmla="*/ 49 w 293"/>
                    <a:gd name="T97" fmla="*/ 244 h 614"/>
                    <a:gd name="T98" fmla="*/ 55 w 293"/>
                    <a:gd name="T99" fmla="*/ 219 h 614"/>
                    <a:gd name="T100" fmla="*/ 60 w 293"/>
                    <a:gd name="T101" fmla="*/ 182 h 614"/>
                    <a:gd name="T102" fmla="*/ 55 w 293"/>
                    <a:gd name="T103" fmla="*/ 135 h 614"/>
                    <a:gd name="T104" fmla="*/ 62 w 293"/>
                    <a:gd name="T105" fmla="*/ 86 h 614"/>
                    <a:gd name="T106" fmla="*/ 53 w 293"/>
                    <a:gd name="T107" fmla="*/ 69 h 614"/>
                    <a:gd name="T108" fmla="*/ 73 w 293"/>
                    <a:gd name="T109" fmla="*/ 49 h 614"/>
                    <a:gd name="T110" fmla="*/ 88 w 293"/>
                    <a:gd name="T111" fmla="*/ 34 h 614"/>
                    <a:gd name="T112" fmla="*/ 113 w 293"/>
                    <a:gd name="T113" fmla="*/ 17 h 614"/>
                    <a:gd name="T114" fmla="*/ 141 w 293"/>
                    <a:gd name="T115" fmla="*/ 5 h 614"/>
                    <a:gd name="T116" fmla="*/ 162 w 293"/>
                    <a:gd name="T11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614">
                      <a:moveTo>
                        <a:pt x="246" y="304"/>
                      </a:moveTo>
                      <a:lnTo>
                        <a:pt x="250" y="306"/>
                      </a:lnTo>
                      <a:lnTo>
                        <a:pt x="252" y="310"/>
                      </a:lnTo>
                      <a:lnTo>
                        <a:pt x="254" y="310"/>
                      </a:lnTo>
                      <a:lnTo>
                        <a:pt x="254" y="310"/>
                      </a:lnTo>
                      <a:lnTo>
                        <a:pt x="255" y="311"/>
                      </a:lnTo>
                      <a:lnTo>
                        <a:pt x="255" y="311"/>
                      </a:lnTo>
                      <a:lnTo>
                        <a:pt x="252" y="317"/>
                      </a:lnTo>
                      <a:lnTo>
                        <a:pt x="250" y="317"/>
                      </a:lnTo>
                      <a:lnTo>
                        <a:pt x="250" y="317"/>
                      </a:lnTo>
                      <a:lnTo>
                        <a:pt x="250" y="319"/>
                      </a:lnTo>
                      <a:lnTo>
                        <a:pt x="250" y="321"/>
                      </a:lnTo>
                      <a:lnTo>
                        <a:pt x="248" y="321"/>
                      </a:lnTo>
                      <a:lnTo>
                        <a:pt x="248" y="319"/>
                      </a:lnTo>
                      <a:lnTo>
                        <a:pt x="250" y="319"/>
                      </a:lnTo>
                      <a:lnTo>
                        <a:pt x="248" y="319"/>
                      </a:lnTo>
                      <a:lnTo>
                        <a:pt x="246" y="319"/>
                      </a:lnTo>
                      <a:lnTo>
                        <a:pt x="244" y="323"/>
                      </a:lnTo>
                      <a:lnTo>
                        <a:pt x="242" y="325"/>
                      </a:lnTo>
                      <a:lnTo>
                        <a:pt x="242" y="327"/>
                      </a:lnTo>
                      <a:lnTo>
                        <a:pt x="242" y="325"/>
                      </a:lnTo>
                      <a:lnTo>
                        <a:pt x="242" y="321"/>
                      </a:lnTo>
                      <a:lnTo>
                        <a:pt x="240" y="319"/>
                      </a:lnTo>
                      <a:lnTo>
                        <a:pt x="240" y="319"/>
                      </a:lnTo>
                      <a:lnTo>
                        <a:pt x="239" y="319"/>
                      </a:lnTo>
                      <a:lnTo>
                        <a:pt x="237" y="319"/>
                      </a:lnTo>
                      <a:lnTo>
                        <a:pt x="235" y="319"/>
                      </a:lnTo>
                      <a:lnTo>
                        <a:pt x="233" y="321"/>
                      </a:lnTo>
                      <a:lnTo>
                        <a:pt x="233" y="319"/>
                      </a:lnTo>
                      <a:lnTo>
                        <a:pt x="231" y="319"/>
                      </a:lnTo>
                      <a:lnTo>
                        <a:pt x="231" y="317"/>
                      </a:lnTo>
                      <a:lnTo>
                        <a:pt x="233" y="313"/>
                      </a:lnTo>
                      <a:lnTo>
                        <a:pt x="233" y="308"/>
                      </a:lnTo>
                      <a:lnTo>
                        <a:pt x="233" y="306"/>
                      </a:lnTo>
                      <a:lnTo>
                        <a:pt x="235" y="304"/>
                      </a:lnTo>
                      <a:lnTo>
                        <a:pt x="242" y="306"/>
                      </a:lnTo>
                      <a:lnTo>
                        <a:pt x="244" y="306"/>
                      </a:lnTo>
                      <a:lnTo>
                        <a:pt x="246" y="304"/>
                      </a:lnTo>
                      <a:close/>
                      <a:moveTo>
                        <a:pt x="255" y="240"/>
                      </a:moveTo>
                      <a:lnTo>
                        <a:pt x="254" y="240"/>
                      </a:lnTo>
                      <a:lnTo>
                        <a:pt x="254" y="240"/>
                      </a:lnTo>
                      <a:lnTo>
                        <a:pt x="250" y="238"/>
                      </a:lnTo>
                      <a:lnTo>
                        <a:pt x="250" y="238"/>
                      </a:lnTo>
                      <a:lnTo>
                        <a:pt x="250" y="236"/>
                      </a:lnTo>
                      <a:lnTo>
                        <a:pt x="252" y="236"/>
                      </a:lnTo>
                      <a:lnTo>
                        <a:pt x="259" y="236"/>
                      </a:lnTo>
                      <a:lnTo>
                        <a:pt x="259" y="238"/>
                      </a:lnTo>
                      <a:lnTo>
                        <a:pt x="259" y="238"/>
                      </a:lnTo>
                      <a:lnTo>
                        <a:pt x="255" y="240"/>
                      </a:lnTo>
                      <a:close/>
                      <a:moveTo>
                        <a:pt x="272" y="229"/>
                      </a:moveTo>
                      <a:lnTo>
                        <a:pt x="272" y="231"/>
                      </a:lnTo>
                      <a:lnTo>
                        <a:pt x="263" y="234"/>
                      </a:lnTo>
                      <a:lnTo>
                        <a:pt x="263" y="236"/>
                      </a:lnTo>
                      <a:lnTo>
                        <a:pt x="261" y="236"/>
                      </a:lnTo>
                      <a:lnTo>
                        <a:pt x="261" y="236"/>
                      </a:lnTo>
                      <a:lnTo>
                        <a:pt x="261" y="234"/>
                      </a:lnTo>
                      <a:lnTo>
                        <a:pt x="261" y="233"/>
                      </a:lnTo>
                      <a:lnTo>
                        <a:pt x="263" y="231"/>
                      </a:lnTo>
                      <a:lnTo>
                        <a:pt x="263" y="229"/>
                      </a:lnTo>
                      <a:lnTo>
                        <a:pt x="263" y="229"/>
                      </a:lnTo>
                      <a:lnTo>
                        <a:pt x="265" y="229"/>
                      </a:lnTo>
                      <a:lnTo>
                        <a:pt x="265" y="229"/>
                      </a:lnTo>
                      <a:lnTo>
                        <a:pt x="265" y="229"/>
                      </a:lnTo>
                      <a:lnTo>
                        <a:pt x="267" y="229"/>
                      </a:lnTo>
                      <a:lnTo>
                        <a:pt x="267" y="229"/>
                      </a:lnTo>
                      <a:lnTo>
                        <a:pt x="267" y="225"/>
                      </a:lnTo>
                      <a:lnTo>
                        <a:pt x="269" y="223"/>
                      </a:lnTo>
                      <a:lnTo>
                        <a:pt x="270" y="223"/>
                      </a:lnTo>
                      <a:lnTo>
                        <a:pt x="272" y="223"/>
                      </a:lnTo>
                      <a:lnTo>
                        <a:pt x="272" y="225"/>
                      </a:lnTo>
                      <a:lnTo>
                        <a:pt x="274" y="225"/>
                      </a:lnTo>
                      <a:lnTo>
                        <a:pt x="272" y="225"/>
                      </a:lnTo>
                      <a:lnTo>
                        <a:pt x="272" y="227"/>
                      </a:lnTo>
                      <a:lnTo>
                        <a:pt x="270" y="227"/>
                      </a:lnTo>
                      <a:lnTo>
                        <a:pt x="270" y="227"/>
                      </a:lnTo>
                      <a:lnTo>
                        <a:pt x="272" y="229"/>
                      </a:lnTo>
                      <a:lnTo>
                        <a:pt x="272" y="229"/>
                      </a:lnTo>
                      <a:lnTo>
                        <a:pt x="272" y="229"/>
                      </a:lnTo>
                      <a:close/>
                      <a:moveTo>
                        <a:pt x="171" y="2"/>
                      </a:moveTo>
                      <a:lnTo>
                        <a:pt x="171" y="5"/>
                      </a:lnTo>
                      <a:lnTo>
                        <a:pt x="167" y="7"/>
                      </a:lnTo>
                      <a:lnTo>
                        <a:pt x="165" y="9"/>
                      </a:lnTo>
                      <a:lnTo>
                        <a:pt x="163" y="11"/>
                      </a:lnTo>
                      <a:lnTo>
                        <a:pt x="163" y="13"/>
                      </a:lnTo>
                      <a:lnTo>
                        <a:pt x="165" y="15"/>
                      </a:lnTo>
                      <a:lnTo>
                        <a:pt x="165" y="15"/>
                      </a:lnTo>
                      <a:lnTo>
                        <a:pt x="165" y="15"/>
                      </a:lnTo>
                      <a:lnTo>
                        <a:pt x="167" y="17"/>
                      </a:lnTo>
                      <a:lnTo>
                        <a:pt x="167" y="17"/>
                      </a:lnTo>
                      <a:lnTo>
                        <a:pt x="171" y="17"/>
                      </a:lnTo>
                      <a:lnTo>
                        <a:pt x="171" y="17"/>
                      </a:lnTo>
                      <a:lnTo>
                        <a:pt x="173" y="15"/>
                      </a:lnTo>
                      <a:lnTo>
                        <a:pt x="175" y="15"/>
                      </a:lnTo>
                      <a:lnTo>
                        <a:pt x="175" y="13"/>
                      </a:lnTo>
                      <a:lnTo>
                        <a:pt x="175" y="11"/>
                      </a:lnTo>
                      <a:lnTo>
                        <a:pt x="171" y="9"/>
                      </a:lnTo>
                      <a:lnTo>
                        <a:pt x="169" y="9"/>
                      </a:lnTo>
                      <a:lnTo>
                        <a:pt x="169" y="11"/>
                      </a:lnTo>
                      <a:lnTo>
                        <a:pt x="167" y="11"/>
                      </a:lnTo>
                      <a:lnTo>
                        <a:pt x="167" y="9"/>
                      </a:lnTo>
                      <a:lnTo>
                        <a:pt x="169" y="9"/>
                      </a:lnTo>
                      <a:lnTo>
                        <a:pt x="169" y="7"/>
                      </a:lnTo>
                      <a:lnTo>
                        <a:pt x="171" y="7"/>
                      </a:lnTo>
                      <a:lnTo>
                        <a:pt x="171" y="7"/>
                      </a:lnTo>
                      <a:lnTo>
                        <a:pt x="171" y="7"/>
                      </a:lnTo>
                      <a:lnTo>
                        <a:pt x="171" y="7"/>
                      </a:lnTo>
                      <a:lnTo>
                        <a:pt x="178" y="9"/>
                      </a:lnTo>
                      <a:lnTo>
                        <a:pt x="180" y="9"/>
                      </a:lnTo>
                      <a:lnTo>
                        <a:pt x="184" y="7"/>
                      </a:lnTo>
                      <a:lnTo>
                        <a:pt x="184" y="7"/>
                      </a:lnTo>
                      <a:lnTo>
                        <a:pt x="186" y="9"/>
                      </a:lnTo>
                      <a:lnTo>
                        <a:pt x="192" y="9"/>
                      </a:lnTo>
                      <a:lnTo>
                        <a:pt x="193" y="11"/>
                      </a:lnTo>
                      <a:lnTo>
                        <a:pt x="199" y="13"/>
                      </a:lnTo>
                      <a:lnTo>
                        <a:pt x="199" y="15"/>
                      </a:lnTo>
                      <a:lnTo>
                        <a:pt x="197" y="15"/>
                      </a:lnTo>
                      <a:lnTo>
                        <a:pt x="197" y="15"/>
                      </a:lnTo>
                      <a:lnTo>
                        <a:pt x="195" y="17"/>
                      </a:lnTo>
                      <a:lnTo>
                        <a:pt x="195" y="15"/>
                      </a:lnTo>
                      <a:lnTo>
                        <a:pt x="193" y="15"/>
                      </a:lnTo>
                      <a:lnTo>
                        <a:pt x="192" y="15"/>
                      </a:lnTo>
                      <a:lnTo>
                        <a:pt x="190" y="17"/>
                      </a:lnTo>
                      <a:lnTo>
                        <a:pt x="190" y="19"/>
                      </a:lnTo>
                      <a:lnTo>
                        <a:pt x="192" y="19"/>
                      </a:lnTo>
                      <a:lnTo>
                        <a:pt x="193" y="19"/>
                      </a:lnTo>
                      <a:lnTo>
                        <a:pt x="195" y="19"/>
                      </a:lnTo>
                      <a:lnTo>
                        <a:pt x="197" y="20"/>
                      </a:lnTo>
                      <a:lnTo>
                        <a:pt x="197" y="20"/>
                      </a:lnTo>
                      <a:lnTo>
                        <a:pt x="195" y="22"/>
                      </a:lnTo>
                      <a:lnTo>
                        <a:pt x="195" y="20"/>
                      </a:lnTo>
                      <a:lnTo>
                        <a:pt x="193" y="24"/>
                      </a:lnTo>
                      <a:lnTo>
                        <a:pt x="193" y="28"/>
                      </a:lnTo>
                      <a:lnTo>
                        <a:pt x="195" y="34"/>
                      </a:lnTo>
                      <a:lnTo>
                        <a:pt x="199" y="35"/>
                      </a:lnTo>
                      <a:lnTo>
                        <a:pt x="203" y="37"/>
                      </a:lnTo>
                      <a:lnTo>
                        <a:pt x="203" y="37"/>
                      </a:lnTo>
                      <a:lnTo>
                        <a:pt x="205" y="41"/>
                      </a:lnTo>
                      <a:lnTo>
                        <a:pt x="205" y="43"/>
                      </a:lnTo>
                      <a:lnTo>
                        <a:pt x="203" y="45"/>
                      </a:lnTo>
                      <a:lnTo>
                        <a:pt x="203" y="47"/>
                      </a:lnTo>
                      <a:lnTo>
                        <a:pt x="201" y="47"/>
                      </a:lnTo>
                      <a:lnTo>
                        <a:pt x="201" y="47"/>
                      </a:lnTo>
                      <a:lnTo>
                        <a:pt x="199" y="47"/>
                      </a:lnTo>
                      <a:lnTo>
                        <a:pt x="201" y="45"/>
                      </a:lnTo>
                      <a:lnTo>
                        <a:pt x="199" y="45"/>
                      </a:lnTo>
                      <a:lnTo>
                        <a:pt x="199" y="45"/>
                      </a:lnTo>
                      <a:lnTo>
                        <a:pt x="195" y="45"/>
                      </a:lnTo>
                      <a:lnTo>
                        <a:pt x="195" y="45"/>
                      </a:lnTo>
                      <a:lnTo>
                        <a:pt x="193" y="47"/>
                      </a:lnTo>
                      <a:lnTo>
                        <a:pt x="193" y="49"/>
                      </a:lnTo>
                      <a:lnTo>
                        <a:pt x="195" y="49"/>
                      </a:lnTo>
                      <a:lnTo>
                        <a:pt x="197" y="49"/>
                      </a:lnTo>
                      <a:lnTo>
                        <a:pt x="197" y="50"/>
                      </a:lnTo>
                      <a:lnTo>
                        <a:pt x="199" y="49"/>
                      </a:lnTo>
                      <a:lnTo>
                        <a:pt x="199" y="47"/>
                      </a:lnTo>
                      <a:lnTo>
                        <a:pt x="201" y="50"/>
                      </a:lnTo>
                      <a:lnTo>
                        <a:pt x="203" y="52"/>
                      </a:lnTo>
                      <a:lnTo>
                        <a:pt x="207" y="54"/>
                      </a:lnTo>
                      <a:lnTo>
                        <a:pt x="209" y="54"/>
                      </a:lnTo>
                      <a:lnTo>
                        <a:pt x="212" y="54"/>
                      </a:lnTo>
                      <a:lnTo>
                        <a:pt x="214" y="52"/>
                      </a:lnTo>
                      <a:lnTo>
                        <a:pt x="218" y="50"/>
                      </a:lnTo>
                      <a:lnTo>
                        <a:pt x="218" y="49"/>
                      </a:lnTo>
                      <a:lnTo>
                        <a:pt x="218" y="49"/>
                      </a:lnTo>
                      <a:lnTo>
                        <a:pt x="220" y="47"/>
                      </a:lnTo>
                      <a:lnTo>
                        <a:pt x="222" y="43"/>
                      </a:lnTo>
                      <a:lnTo>
                        <a:pt x="222" y="41"/>
                      </a:lnTo>
                      <a:lnTo>
                        <a:pt x="224" y="41"/>
                      </a:lnTo>
                      <a:lnTo>
                        <a:pt x="227" y="41"/>
                      </a:lnTo>
                      <a:lnTo>
                        <a:pt x="229" y="41"/>
                      </a:lnTo>
                      <a:lnTo>
                        <a:pt x="233" y="39"/>
                      </a:lnTo>
                      <a:lnTo>
                        <a:pt x="237" y="35"/>
                      </a:lnTo>
                      <a:lnTo>
                        <a:pt x="239" y="35"/>
                      </a:lnTo>
                      <a:lnTo>
                        <a:pt x="239" y="35"/>
                      </a:lnTo>
                      <a:lnTo>
                        <a:pt x="239" y="35"/>
                      </a:lnTo>
                      <a:lnTo>
                        <a:pt x="240" y="34"/>
                      </a:lnTo>
                      <a:lnTo>
                        <a:pt x="240" y="34"/>
                      </a:lnTo>
                      <a:lnTo>
                        <a:pt x="244" y="30"/>
                      </a:lnTo>
                      <a:lnTo>
                        <a:pt x="244" y="30"/>
                      </a:lnTo>
                      <a:lnTo>
                        <a:pt x="244" y="28"/>
                      </a:lnTo>
                      <a:lnTo>
                        <a:pt x="244" y="28"/>
                      </a:lnTo>
                      <a:lnTo>
                        <a:pt x="244" y="28"/>
                      </a:lnTo>
                      <a:lnTo>
                        <a:pt x="244" y="26"/>
                      </a:lnTo>
                      <a:lnTo>
                        <a:pt x="246" y="26"/>
                      </a:lnTo>
                      <a:lnTo>
                        <a:pt x="250" y="24"/>
                      </a:lnTo>
                      <a:lnTo>
                        <a:pt x="254" y="22"/>
                      </a:lnTo>
                      <a:lnTo>
                        <a:pt x="255" y="22"/>
                      </a:lnTo>
                      <a:lnTo>
                        <a:pt x="255" y="24"/>
                      </a:lnTo>
                      <a:lnTo>
                        <a:pt x="255" y="24"/>
                      </a:lnTo>
                      <a:lnTo>
                        <a:pt x="255" y="26"/>
                      </a:lnTo>
                      <a:lnTo>
                        <a:pt x="255" y="26"/>
                      </a:lnTo>
                      <a:lnTo>
                        <a:pt x="255" y="28"/>
                      </a:lnTo>
                      <a:lnTo>
                        <a:pt x="255" y="28"/>
                      </a:lnTo>
                      <a:lnTo>
                        <a:pt x="255" y="30"/>
                      </a:lnTo>
                      <a:lnTo>
                        <a:pt x="255" y="32"/>
                      </a:lnTo>
                      <a:lnTo>
                        <a:pt x="257" y="32"/>
                      </a:lnTo>
                      <a:lnTo>
                        <a:pt x="257" y="34"/>
                      </a:lnTo>
                      <a:lnTo>
                        <a:pt x="257" y="34"/>
                      </a:lnTo>
                      <a:lnTo>
                        <a:pt x="259" y="35"/>
                      </a:lnTo>
                      <a:lnTo>
                        <a:pt x="259" y="37"/>
                      </a:lnTo>
                      <a:lnTo>
                        <a:pt x="259" y="39"/>
                      </a:lnTo>
                      <a:lnTo>
                        <a:pt x="259" y="39"/>
                      </a:lnTo>
                      <a:lnTo>
                        <a:pt x="261" y="41"/>
                      </a:lnTo>
                      <a:lnTo>
                        <a:pt x="261" y="41"/>
                      </a:lnTo>
                      <a:lnTo>
                        <a:pt x="261" y="41"/>
                      </a:lnTo>
                      <a:lnTo>
                        <a:pt x="259" y="43"/>
                      </a:lnTo>
                      <a:lnTo>
                        <a:pt x="259" y="43"/>
                      </a:lnTo>
                      <a:lnTo>
                        <a:pt x="259" y="45"/>
                      </a:lnTo>
                      <a:lnTo>
                        <a:pt x="255" y="47"/>
                      </a:lnTo>
                      <a:lnTo>
                        <a:pt x="252" y="52"/>
                      </a:lnTo>
                      <a:lnTo>
                        <a:pt x="250" y="52"/>
                      </a:lnTo>
                      <a:lnTo>
                        <a:pt x="248" y="58"/>
                      </a:lnTo>
                      <a:lnTo>
                        <a:pt x="242" y="65"/>
                      </a:lnTo>
                      <a:lnTo>
                        <a:pt x="239" y="77"/>
                      </a:lnTo>
                      <a:lnTo>
                        <a:pt x="237" y="79"/>
                      </a:lnTo>
                      <a:lnTo>
                        <a:pt x="231" y="81"/>
                      </a:lnTo>
                      <a:lnTo>
                        <a:pt x="220" y="86"/>
                      </a:lnTo>
                      <a:lnTo>
                        <a:pt x="218" y="86"/>
                      </a:lnTo>
                      <a:lnTo>
                        <a:pt x="216" y="90"/>
                      </a:lnTo>
                      <a:lnTo>
                        <a:pt x="214" y="94"/>
                      </a:lnTo>
                      <a:lnTo>
                        <a:pt x="214" y="97"/>
                      </a:lnTo>
                      <a:lnTo>
                        <a:pt x="212" y="105"/>
                      </a:lnTo>
                      <a:lnTo>
                        <a:pt x="214" y="112"/>
                      </a:lnTo>
                      <a:lnTo>
                        <a:pt x="214" y="114"/>
                      </a:lnTo>
                      <a:lnTo>
                        <a:pt x="214" y="116"/>
                      </a:lnTo>
                      <a:lnTo>
                        <a:pt x="216" y="118"/>
                      </a:lnTo>
                      <a:lnTo>
                        <a:pt x="216" y="118"/>
                      </a:lnTo>
                      <a:lnTo>
                        <a:pt x="216" y="118"/>
                      </a:lnTo>
                      <a:lnTo>
                        <a:pt x="218" y="120"/>
                      </a:lnTo>
                      <a:lnTo>
                        <a:pt x="218" y="122"/>
                      </a:lnTo>
                      <a:lnTo>
                        <a:pt x="220" y="124"/>
                      </a:lnTo>
                      <a:lnTo>
                        <a:pt x="220" y="126"/>
                      </a:lnTo>
                      <a:lnTo>
                        <a:pt x="222" y="126"/>
                      </a:lnTo>
                      <a:lnTo>
                        <a:pt x="222" y="127"/>
                      </a:lnTo>
                      <a:lnTo>
                        <a:pt x="224" y="133"/>
                      </a:lnTo>
                      <a:lnTo>
                        <a:pt x="229" y="139"/>
                      </a:lnTo>
                      <a:lnTo>
                        <a:pt x="231" y="139"/>
                      </a:lnTo>
                      <a:lnTo>
                        <a:pt x="233" y="139"/>
                      </a:lnTo>
                      <a:lnTo>
                        <a:pt x="239" y="139"/>
                      </a:lnTo>
                      <a:lnTo>
                        <a:pt x="239" y="139"/>
                      </a:lnTo>
                      <a:lnTo>
                        <a:pt x="240" y="141"/>
                      </a:lnTo>
                      <a:lnTo>
                        <a:pt x="239" y="141"/>
                      </a:lnTo>
                      <a:lnTo>
                        <a:pt x="239" y="141"/>
                      </a:lnTo>
                      <a:lnTo>
                        <a:pt x="239" y="142"/>
                      </a:lnTo>
                      <a:lnTo>
                        <a:pt x="240" y="146"/>
                      </a:lnTo>
                      <a:lnTo>
                        <a:pt x="240" y="146"/>
                      </a:lnTo>
                      <a:lnTo>
                        <a:pt x="244" y="148"/>
                      </a:lnTo>
                      <a:lnTo>
                        <a:pt x="250" y="148"/>
                      </a:lnTo>
                      <a:lnTo>
                        <a:pt x="254" y="150"/>
                      </a:lnTo>
                      <a:lnTo>
                        <a:pt x="254" y="152"/>
                      </a:lnTo>
                      <a:lnTo>
                        <a:pt x="254" y="154"/>
                      </a:lnTo>
                      <a:lnTo>
                        <a:pt x="254" y="158"/>
                      </a:lnTo>
                      <a:lnTo>
                        <a:pt x="254" y="159"/>
                      </a:lnTo>
                      <a:lnTo>
                        <a:pt x="254" y="161"/>
                      </a:lnTo>
                      <a:lnTo>
                        <a:pt x="255" y="163"/>
                      </a:lnTo>
                      <a:lnTo>
                        <a:pt x="255" y="163"/>
                      </a:lnTo>
                      <a:lnTo>
                        <a:pt x="255" y="165"/>
                      </a:lnTo>
                      <a:lnTo>
                        <a:pt x="255" y="167"/>
                      </a:lnTo>
                      <a:lnTo>
                        <a:pt x="254" y="171"/>
                      </a:lnTo>
                      <a:lnTo>
                        <a:pt x="254" y="173"/>
                      </a:lnTo>
                      <a:lnTo>
                        <a:pt x="254" y="174"/>
                      </a:lnTo>
                      <a:lnTo>
                        <a:pt x="254" y="178"/>
                      </a:lnTo>
                      <a:lnTo>
                        <a:pt x="255" y="180"/>
                      </a:lnTo>
                      <a:lnTo>
                        <a:pt x="259" y="184"/>
                      </a:lnTo>
                      <a:lnTo>
                        <a:pt x="261" y="186"/>
                      </a:lnTo>
                      <a:lnTo>
                        <a:pt x="261" y="186"/>
                      </a:lnTo>
                      <a:lnTo>
                        <a:pt x="263" y="186"/>
                      </a:lnTo>
                      <a:lnTo>
                        <a:pt x="263" y="188"/>
                      </a:lnTo>
                      <a:lnTo>
                        <a:pt x="261" y="188"/>
                      </a:lnTo>
                      <a:lnTo>
                        <a:pt x="259" y="188"/>
                      </a:lnTo>
                      <a:lnTo>
                        <a:pt x="257" y="191"/>
                      </a:lnTo>
                      <a:lnTo>
                        <a:pt x="255" y="193"/>
                      </a:lnTo>
                      <a:lnTo>
                        <a:pt x="254" y="195"/>
                      </a:lnTo>
                      <a:lnTo>
                        <a:pt x="254" y="197"/>
                      </a:lnTo>
                      <a:lnTo>
                        <a:pt x="254" y="201"/>
                      </a:lnTo>
                      <a:lnTo>
                        <a:pt x="252" y="204"/>
                      </a:lnTo>
                      <a:lnTo>
                        <a:pt x="250" y="206"/>
                      </a:lnTo>
                      <a:lnTo>
                        <a:pt x="248" y="208"/>
                      </a:lnTo>
                      <a:lnTo>
                        <a:pt x="246" y="212"/>
                      </a:lnTo>
                      <a:lnTo>
                        <a:pt x="246" y="214"/>
                      </a:lnTo>
                      <a:lnTo>
                        <a:pt x="246" y="214"/>
                      </a:lnTo>
                      <a:lnTo>
                        <a:pt x="246" y="216"/>
                      </a:lnTo>
                      <a:lnTo>
                        <a:pt x="246" y="218"/>
                      </a:lnTo>
                      <a:lnTo>
                        <a:pt x="242" y="221"/>
                      </a:lnTo>
                      <a:lnTo>
                        <a:pt x="242" y="221"/>
                      </a:lnTo>
                      <a:lnTo>
                        <a:pt x="242" y="221"/>
                      </a:lnTo>
                      <a:lnTo>
                        <a:pt x="242" y="223"/>
                      </a:lnTo>
                      <a:lnTo>
                        <a:pt x="242" y="223"/>
                      </a:lnTo>
                      <a:lnTo>
                        <a:pt x="242" y="225"/>
                      </a:lnTo>
                      <a:lnTo>
                        <a:pt x="240" y="225"/>
                      </a:lnTo>
                      <a:lnTo>
                        <a:pt x="240" y="225"/>
                      </a:lnTo>
                      <a:lnTo>
                        <a:pt x="239" y="225"/>
                      </a:lnTo>
                      <a:lnTo>
                        <a:pt x="239" y="227"/>
                      </a:lnTo>
                      <a:lnTo>
                        <a:pt x="237" y="229"/>
                      </a:lnTo>
                      <a:lnTo>
                        <a:pt x="235" y="229"/>
                      </a:lnTo>
                      <a:lnTo>
                        <a:pt x="235" y="231"/>
                      </a:lnTo>
                      <a:lnTo>
                        <a:pt x="233" y="234"/>
                      </a:lnTo>
                      <a:lnTo>
                        <a:pt x="233" y="236"/>
                      </a:lnTo>
                      <a:lnTo>
                        <a:pt x="231" y="238"/>
                      </a:lnTo>
                      <a:lnTo>
                        <a:pt x="231" y="238"/>
                      </a:lnTo>
                      <a:lnTo>
                        <a:pt x="225" y="240"/>
                      </a:lnTo>
                      <a:lnTo>
                        <a:pt x="225" y="240"/>
                      </a:lnTo>
                      <a:lnTo>
                        <a:pt x="225" y="240"/>
                      </a:lnTo>
                      <a:lnTo>
                        <a:pt x="225" y="242"/>
                      </a:lnTo>
                      <a:lnTo>
                        <a:pt x="225" y="242"/>
                      </a:lnTo>
                      <a:lnTo>
                        <a:pt x="224" y="244"/>
                      </a:lnTo>
                      <a:lnTo>
                        <a:pt x="222" y="244"/>
                      </a:lnTo>
                      <a:lnTo>
                        <a:pt x="222" y="246"/>
                      </a:lnTo>
                      <a:lnTo>
                        <a:pt x="222" y="248"/>
                      </a:lnTo>
                      <a:lnTo>
                        <a:pt x="222" y="248"/>
                      </a:lnTo>
                      <a:lnTo>
                        <a:pt x="220" y="248"/>
                      </a:lnTo>
                      <a:lnTo>
                        <a:pt x="214" y="251"/>
                      </a:lnTo>
                      <a:lnTo>
                        <a:pt x="210" y="251"/>
                      </a:lnTo>
                      <a:lnTo>
                        <a:pt x="205" y="259"/>
                      </a:lnTo>
                      <a:lnTo>
                        <a:pt x="205" y="259"/>
                      </a:lnTo>
                      <a:lnTo>
                        <a:pt x="203" y="259"/>
                      </a:lnTo>
                      <a:lnTo>
                        <a:pt x="203" y="259"/>
                      </a:lnTo>
                      <a:lnTo>
                        <a:pt x="201" y="259"/>
                      </a:lnTo>
                      <a:lnTo>
                        <a:pt x="201" y="259"/>
                      </a:lnTo>
                      <a:lnTo>
                        <a:pt x="201" y="259"/>
                      </a:lnTo>
                      <a:lnTo>
                        <a:pt x="201" y="261"/>
                      </a:lnTo>
                      <a:lnTo>
                        <a:pt x="199" y="263"/>
                      </a:lnTo>
                      <a:lnTo>
                        <a:pt x="197" y="263"/>
                      </a:lnTo>
                      <a:lnTo>
                        <a:pt x="197" y="263"/>
                      </a:lnTo>
                      <a:lnTo>
                        <a:pt x="193" y="265"/>
                      </a:lnTo>
                      <a:lnTo>
                        <a:pt x="192" y="266"/>
                      </a:lnTo>
                      <a:lnTo>
                        <a:pt x="190" y="266"/>
                      </a:lnTo>
                      <a:lnTo>
                        <a:pt x="188" y="268"/>
                      </a:lnTo>
                      <a:lnTo>
                        <a:pt x="186" y="270"/>
                      </a:lnTo>
                      <a:lnTo>
                        <a:pt x="182" y="278"/>
                      </a:lnTo>
                      <a:lnTo>
                        <a:pt x="182" y="280"/>
                      </a:lnTo>
                      <a:lnTo>
                        <a:pt x="180" y="280"/>
                      </a:lnTo>
                      <a:lnTo>
                        <a:pt x="180" y="280"/>
                      </a:lnTo>
                      <a:lnTo>
                        <a:pt x="182" y="281"/>
                      </a:lnTo>
                      <a:lnTo>
                        <a:pt x="182" y="283"/>
                      </a:lnTo>
                      <a:lnTo>
                        <a:pt x="182" y="287"/>
                      </a:lnTo>
                      <a:lnTo>
                        <a:pt x="182" y="289"/>
                      </a:lnTo>
                      <a:lnTo>
                        <a:pt x="182" y="293"/>
                      </a:lnTo>
                      <a:lnTo>
                        <a:pt x="182" y="295"/>
                      </a:lnTo>
                      <a:lnTo>
                        <a:pt x="184" y="296"/>
                      </a:lnTo>
                      <a:lnTo>
                        <a:pt x="186" y="300"/>
                      </a:lnTo>
                      <a:lnTo>
                        <a:pt x="192" y="310"/>
                      </a:lnTo>
                      <a:lnTo>
                        <a:pt x="193" y="310"/>
                      </a:lnTo>
                      <a:lnTo>
                        <a:pt x="193" y="311"/>
                      </a:lnTo>
                      <a:lnTo>
                        <a:pt x="205" y="321"/>
                      </a:lnTo>
                      <a:lnTo>
                        <a:pt x="207" y="323"/>
                      </a:lnTo>
                      <a:lnTo>
                        <a:pt x="212" y="325"/>
                      </a:lnTo>
                      <a:lnTo>
                        <a:pt x="216" y="325"/>
                      </a:lnTo>
                      <a:lnTo>
                        <a:pt x="218" y="325"/>
                      </a:lnTo>
                      <a:lnTo>
                        <a:pt x="231" y="319"/>
                      </a:lnTo>
                      <a:lnTo>
                        <a:pt x="231" y="321"/>
                      </a:lnTo>
                      <a:lnTo>
                        <a:pt x="233" y="321"/>
                      </a:lnTo>
                      <a:lnTo>
                        <a:pt x="231" y="330"/>
                      </a:lnTo>
                      <a:lnTo>
                        <a:pt x="231" y="332"/>
                      </a:lnTo>
                      <a:lnTo>
                        <a:pt x="229" y="332"/>
                      </a:lnTo>
                      <a:lnTo>
                        <a:pt x="229" y="332"/>
                      </a:lnTo>
                      <a:lnTo>
                        <a:pt x="229" y="334"/>
                      </a:lnTo>
                      <a:lnTo>
                        <a:pt x="229" y="336"/>
                      </a:lnTo>
                      <a:lnTo>
                        <a:pt x="231" y="338"/>
                      </a:lnTo>
                      <a:lnTo>
                        <a:pt x="231" y="340"/>
                      </a:lnTo>
                      <a:lnTo>
                        <a:pt x="233" y="340"/>
                      </a:lnTo>
                      <a:lnTo>
                        <a:pt x="237" y="340"/>
                      </a:lnTo>
                      <a:lnTo>
                        <a:pt x="242" y="336"/>
                      </a:lnTo>
                      <a:lnTo>
                        <a:pt x="244" y="336"/>
                      </a:lnTo>
                      <a:lnTo>
                        <a:pt x="246" y="334"/>
                      </a:lnTo>
                      <a:lnTo>
                        <a:pt x="246" y="334"/>
                      </a:lnTo>
                      <a:lnTo>
                        <a:pt x="248" y="332"/>
                      </a:lnTo>
                      <a:lnTo>
                        <a:pt x="246" y="330"/>
                      </a:lnTo>
                      <a:lnTo>
                        <a:pt x="246" y="328"/>
                      </a:lnTo>
                      <a:lnTo>
                        <a:pt x="246" y="328"/>
                      </a:lnTo>
                      <a:lnTo>
                        <a:pt x="248" y="327"/>
                      </a:lnTo>
                      <a:lnTo>
                        <a:pt x="248" y="327"/>
                      </a:lnTo>
                      <a:lnTo>
                        <a:pt x="250" y="327"/>
                      </a:lnTo>
                      <a:lnTo>
                        <a:pt x="250" y="327"/>
                      </a:lnTo>
                      <a:lnTo>
                        <a:pt x="250" y="327"/>
                      </a:lnTo>
                      <a:lnTo>
                        <a:pt x="252" y="327"/>
                      </a:lnTo>
                      <a:lnTo>
                        <a:pt x="252" y="327"/>
                      </a:lnTo>
                      <a:lnTo>
                        <a:pt x="255" y="328"/>
                      </a:lnTo>
                      <a:lnTo>
                        <a:pt x="255" y="328"/>
                      </a:lnTo>
                      <a:lnTo>
                        <a:pt x="257" y="330"/>
                      </a:lnTo>
                      <a:lnTo>
                        <a:pt x="259" y="334"/>
                      </a:lnTo>
                      <a:lnTo>
                        <a:pt x="259" y="334"/>
                      </a:lnTo>
                      <a:lnTo>
                        <a:pt x="259" y="338"/>
                      </a:lnTo>
                      <a:lnTo>
                        <a:pt x="259" y="349"/>
                      </a:lnTo>
                      <a:lnTo>
                        <a:pt x="261" y="349"/>
                      </a:lnTo>
                      <a:lnTo>
                        <a:pt x="263" y="351"/>
                      </a:lnTo>
                      <a:lnTo>
                        <a:pt x="265" y="353"/>
                      </a:lnTo>
                      <a:lnTo>
                        <a:pt x="267" y="353"/>
                      </a:lnTo>
                      <a:lnTo>
                        <a:pt x="267" y="355"/>
                      </a:lnTo>
                      <a:lnTo>
                        <a:pt x="272" y="357"/>
                      </a:lnTo>
                      <a:lnTo>
                        <a:pt x="272" y="357"/>
                      </a:lnTo>
                      <a:lnTo>
                        <a:pt x="272" y="357"/>
                      </a:lnTo>
                      <a:lnTo>
                        <a:pt x="272" y="357"/>
                      </a:lnTo>
                      <a:lnTo>
                        <a:pt x="272" y="357"/>
                      </a:lnTo>
                      <a:lnTo>
                        <a:pt x="265" y="355"/>
                      </a:lnTo>
                      <a:lnTo>
                        <a:pt x="261" y="355"/>
                      </a:lnTo>
                      <a:lnTo>
                        <a:pt x="261" y="357"/>
                      </a:lnTo>
                      <a:lnTo>
                        <a:pt x="261" y="358"/>
                      </a:lnTo>
                      <a:lnTo>
                        <a:pt x="263" y="358"/>
                      </a:lnTo>
                      <a:lnTo>
                        <a:pt x="263" y="360"/>
                      </a:lnTo>
                      <a:lnTo>
                        <a:pt x="265" y="362"/>
                      </a:lnTo>
                      <a:lnTo>
                        <a:pt x="265" y="362"/>
                      </a:lnTo>
                      <a:lnTo>
                        <a:pt x="267" y="362"/>
                      </a:lnTo>
                      <a:lnTo>
                        <a:pt x="270" y="362"/>
                      </a:lnTo>
                      <a:lnTo>
                        <a:pt x="272" y="362"/>
                      </a:lnTo>
                      <a:lnTo>
                        <a:pt x="278" y="366"/>
                      </a:lnTo>
                      <a:lnTo>
                        <a:pt x="282" y="366"/>
                      </a:lnTo>
                      <a:lnTo>
                        <a:pt x="284" y="364"/>
                      </a:lnTo>
                      <a:lnTo>
                        <a:pt x="284" y="364"/>
                      </a:lnTo>
                      <a:lnTo>
                        <a:pt x="282" y="362"/>
                      </a:lnTo>
                      <a:lnTo>
                        <a:pt x="280" y="362"/>
                      </a:lnTo>
                      <a:lnTo>
                        <a:pt x="280" y="362"/>
                      </a:lnTo>
                      <a:lnTo>
                        <a:pt x="278" y="360"/>
                      </a:lnTo>
                      <a:lnTo>
                        <a:pt x="278" y="358"/>
                      </a:lnTo>
                      <a:lnTo>
                        <a:pt x="284" y="364"/>
                      </a:lnTo>
                      <a:lnTo>
                        <a:pt x="287" y="366"/>
                      </a:lnTo>
                      <a:lnTo>
                        <a:pt x="289" y="366"/>
                      </a:lnTo>
                      <a:lnTo>
                        <a:pt x="289" y="370"/>
                      </a:lnTo>
                      <a:lnTo>
                        <a:pt x="286" y="377"/>
                      </a:lnTo>
                      <a:lnTo>
                        <a:pt x="286" y="379"/>
                      </a:lnTo>
                      <a:lnTo>
                        <a:pt x="286" y="383"/>
                      </a:lnTo>
                      <a:lnTo>
                        <a:pt x="286" y="390"/>
                      </a:lnTo>
                      <a:lnTo>
                        <a:pt x="286" y="398"/>
                      </a:lnTo>
                      <a:lnTo>
                        <a:pt x="284" y="407"/>
                      </a:lnTo>
                      <a:lnTo>
                        <a:pt x="284" y="413"/>
                      </a:lnTo>
                      <a:lnTo>
                        <a:pt x="286" y="415"/>
                      </a:lnTo>
                      <a:lnTo>
                        <a:pt x="291" y="420"/>
                      </a:lnTo>
                      <a:lnTo>
                        <a:pt x="293" y="422"/>
                      </a:lnTo>
                      <a:lnTo>
                        <a:pt x="293" y="426"/>
                      </a:lnTo>
                      <a:lnTo>
                        <a:pt x="291" y="430"/>
                      </a:lnTo>
                      <a:lnTo>
                        <a:pt x="289" y="432"/>
                      </a:lnTo>
                      <a:lnTo>
                        <a:pt x="284" y="435"/>
                      </a:lnTo>
                      <a:lnTo>
                        <a:pt x="242" y="454"/>
                      </a:lnTo>
                      <a:lnTo>
                        <a:pt x="240" y="456"/>
                      </a:lnTo>
                      <a:lnTo>
                        <a:pt x="239" y="464"/>
                      </a:lnTo>
                      <a:lnTo>
                        <a:pt x="235" y="465"/>
                      </a:lnTo>
                      <a:lnTo>
                        <a:pt x="233" y="467"/>
                      </a:lnTo>
                      <a:lnTo>
                        <a:pt x="231" y="469"/>
                      </a:lnTo>
                      <a:lnTo>
                        <a:pt x="229" y="469"/>
                      </a:lnTo>
                      <a:lnTo>
                        <a:pt x="227" y="469"/>
                      </a:lnTo>
                      <a:lnTo>
                        <a:pt x="227" y="469"/>
                      </a:lnTo>
                      <a:lnTo>
                        <a:pt x="225" y="469"/>
                      </a:lnTo>
                      <a:lnTo>
                        <a:pt x="224" y="469"/>
                      </a:lnTo>
                      <a:lnTo>
                        <a:pt x="224" y="477"/>
                      </a:lnTo>
                      <a:lnTo>
                        <a:pt x="222" y="481"/>
                      </a:lnTo>
                      <a:lnTo>
                        <a:pt x="220" y="482"/>
                      </a:lnTo>
                      <a:lnTo>
                        <a:pt x="218" y="486"/>
                      </a:lnTo>
                      <a:lnTo>
                        <a:pt x="218" y="486"/>
                      </a:lnTo>
                      <a:lnTo>
                        <a:pt x="216" y="488"/>
                      </a:lnTo>
                      <a:lnTo>
                        <a:pt x="214" y="488"/>
                      </a:lnTo>
                      <a:lnTo>
                        <a:pt x="210" y="490"/>
                      </a:lnTo>
                      <a:lnTo>
                        <a:pt x="203" y="490"/>
                      </a:lnTo>
                      <a:lnTo>
                        <a:pt x="199" y="494"/>
                      </a:lnTo>
                      <a:lnTo>
                        <a:pt x="193" y="501"/>
                      </a:lnTo>
                      <a:lnTo>
                        <a:pt x="190" y="507"/>
                      </a:lnTo>
                      <a:lnTo>
                        <a:pt x="188" y="509"/>
                      </a:lnTo>
                      <a:lnTo>
                        <a:pt x="188" y="514"/>
                      </a:lnTo>
                      <a:lnTo>
                        <a:pt x="188" y="516"/>
                      </a:lnTo>
                      <a:lnTo>
                        <a:pt x="193" y="531"/>
                      </a:lnTo>
                      <a:lnTo>
                        <a:pt x="195" y="539"/>
                      </a:lnTo>
                      <a:lnTo>
                        <a:pt x="197" y="544"/>
                      </a:lnTo>
                      <a:lnTo>
                        <a:pt x="197" y="546"/>
                      </a:lnTo>
                      <a:lnTo>
                        <a:pt x="197" y="548"/>
                      </a:lnTo>
                      <a:lnTo>
                        <a:pt x="197" y="552"/>
                      </a:lnTo>
                      <a:lnTo>
                        <a:pt x="199" y="557"/>
                      </a:lnTo>
                      <a:lnTo>
                        <a:pt x="199" y="561"/>
                      </a:lnTo>
                      <a:lnTo>
                        <a:pt x="199" y="563"/>
                      </a:lnTo>
                      <a:lnTo>
                        <a:pt x="193" y="573"/>
                      </a:lnTo>
                      <a:lnTo>
                        <a:pt x="188" y="580"/>
                      </a:lnTo>
                      <a:lnTo>
                        <a:pt x="180" y="593"/>
                      </a:lnTo>
                      <a:lnTo>
                        <a:pt x="171" y="604"/>
                      </a:lnTo>
                      <a:lnTo>
                        <a:pt x="169" y="604"/>
                      </a:lnTo>
                      <a:lnTo>
                        <a:pt x="163" y="606"/>
                      </a:lnTo>
                      <a:lnTo>
                        <a:pt x="162" y="606"/>
                      </a:lnTo>
                      <a:lnTo>
                        <a:pt x="147" y="614"/>
                      </a:lnTo>
                      <a:lnTo>
                        <a:pt x="139" y="588"/>
                      </a:lnTo>
                      <a:lnTo>
                        <a:pt x="137" y="578"/>
                      </a:lnTo>
                      <a:lnTo>
                        <a:pt x="135" y="569"/>
                      </a:lnTo>
                      <a:lnTo>
                        <a:pt x="133" y="559"/>
                      </a:lnTo>
                      <a:lnTo>
                        <a:pt x="132" y="550"/>
                      </a:lnTo>
                      <a:lnTo>
                        <a:pt x="130" y="541"/>
                      </a:lnTo>
                      <a:lnTo>
                        <a:pt x="128" y="531"/>
                      </a:lnTo>
                      <a:lnTo>
                        <a:pt x="124" y="514"/>
                      </a:lnTo>
                      <a:lnTo>
                        <a:pt x="122" y="505"/>
                      </a:lnTo>
                      <a:lnTo>
                        <a:pt x="113" y="467"/>
                      </a:lnTo>
                      <a:lnTo>
                        <a:pt x="111" y="460"/>
                      </a:lnTo>
                      <a:lnTo>
                        <a:pt x="111" y="458"/>
                      </a:lnTo>
                      <a:lnTo>
                        <a:pt x="111" y="458"/>
                      </a:lnTo>
                      <a:lnTo>
                        <a:pt x="98" y="449"/>
                      </a:lnTo>
                      <a:lnTo>
                        <a:pt x="83" y="437"/>
                      </a:lnTo>
                      <a:lnTo>
                        <a:pt x="71" y="430"/>
                      </a:lnTo>
                      <a:lnTo>
                        <a:pt x="62" y="424"/>
                      </a:lnTo>
                      <a:lnTo>
                        <a:pt x="60" y="422"/>
                      </a:lnTo>
                      <a:lnTo>
                        <a:pt x="60" y="419"/>
                      </a:lnTo>
                      <a:lnTo>
                        <a:pt x="58" y="409"/>
                      </a:lnTo>
                      <a:lnTo>
                        <a:pt x="58" y="398"/>
                      </a:lnTo>
                      <a:lnTo>
                        <a:pt x="56" y="396"/>
                      </a:lnTo>
                      <a:lnTo>
                        <a:pt x="49" y="383"/>
                      </a:lnTo>
                      <a:lnTo>
                        <a:pt x="43" y="373"/>
                      </a:lnTo>
                      <a:lnTo>
                        <a:pt x="41" y="372"/>
                      </a:lnTo>
                      <a:lnTo>
                        <a:pt x="40" y="372"/>
                      </a:lnTo>
                      <a:lnTo>
                        <a:pt x="38" y="372"/>
                      </a:lnTo>
                      <a:lnTo>
                        <a:pt x="38" y="372"/>
                      </a:lnTo>
                      <a:lnTo>
                        <a:pt x="36" y="372"/>
                      </a:lnTo>
                      <a:lnTo>
                        <a:pt x="28" y="366"/>
                      </a:lnTo>
                      <a:lnTo>
                        <a:pt x="24" y="364"/>
                      </a:lnTo>
                      <a:lnTo>
                        <a:pt x="21" y="364"/>
                      </a:lnTo>
                      <a:lnTo>
                        <a:pt x="19" y="364"/>
                      </a:lnTo>
                      <a:lnTo>
                        <a:pt x="17" y="362"/>
                      </a:lnTo>
                      <a:lnTo>
                        <a:pt x="15" y="357"/>
                      </a:lnTo>
                      <a:lnTo>
                        <a:pt x="15" y="345"/>
                      </a:lnTo>
                      <a:lnTo>
                        <a:pt x="15" y="342"/>
                      </a:lnTo>
                      <a:lnTo>
                        <a:pt x="9" y="332"/>
                      </a:lnTo>
                      <a:lnTo>
                        <a:pt x="4" y="325"/>
                      </a:lnTo>
                      <a:lnTo>
                        <a:pt x="4" y="323"/>
                      </a:lnTo>
                      <a:lnTo>
                        <a:pt x="4" y="317"/>
                      </a:lnTo>
                      <a:lnTo>
                        <a:pt x="2" y="313"/>
                      </a:lnTo>
                      <a:lnTo>
                        <a:pt x="0" y="311"/>
                      </a:lnTo>
                      <a:lnTo>
                        <a:pt x="0" y="308"/>
                      </a:lnTo>
                      <a:lnTo>
                        <a:pt x="0" y="304"/>
                      </a:lnTo>
                      <a:lnTo>
                        <a:pt x="0" y="296"/>
                      </a:lnTo>
                      <a:lnTo>
                        <a:pt x="0" y="289"/>
                      </a:lnTo>
                      <a:lnTo>
                        <a:pt x="2" y="287"/>
                      </a:lnTo>
                      <a:lnTo>
                        <a:pt x="6" y="281"/>
                      </a:lnTo>
                      <a:lnTo>
                        <a:pt x="8" y="280"/>
                      </a:lnTo>
                      <a:lnTo>
                        <a:pt x="9" y="278"/>
                      </a:lnTo>
                      <a:lnTo>
                        <a:pt x="13" y="276"/>
                      </a:lnTo>
                      <a:lnTo>
                        <a:pt x="17" y="276"/>
                      </a:lnTo>
                      <a:lnTo>
                        <a:pt x="19" y="276"/>
                      </a:lnTo>
                      <a:lnTo>
                        <a:pt x="21" y="274"/>
                      </a:lnTo>
                      <a:lnTo>
                        <a:pt x="21" y="272"/>
                      </a:lnTo>
                      <a:lnTo>
                        <a:pt x="23" y="263"/>
                      </a:lnTo>
                      <a:lnTo>
                        <a:pt x="24" y="259"/>
                      </a:lnTo>
                      <a:lnTo>
                        <a:pt x="28" y="257"/>
                      </a:lnTo>
                      <a:lnTo>
                        <a:pt x="34" y="255"/>
                      </a:lnTo>
                      <a:lnTo>
                        <a:pt x="36" y="251"/>
                      </a:lnTo>
                      <a:lnTo>
                        <a:pt x="43" y="250"/>
                      </a:lnTo>
                      <a:lnTo>
                        <a:pt x="47" y="246"/>
                      </a:lnTo>
                      <a:lnTo>
                        <a:pt x="49" y="244"/>
                      </a:lnTo>
                      <a:lnTo>
                        <a:pt x="49" y="244"/>
                      </a:lnTo>
                      <a:lnTo>
                        <a:pt x="51" y="242"/>
                      </a:lnTo>
                      <a:lnTo>
                        <a:pt x="53" y="240"/>
                      </a:lnTo>
                      <a:lnTo>
                        <a:pt x="55" y="238"/>
                      </a:lnTo>
                      <a:lnTo>
                        <a:pt x="51" y="236"/>
                      </a:lnTo>
                      <a:lnTo>
                        <a:pt x="53" y="234"/>
                      </a:lnTo>
                      <a:lnTo>
                        <a:pt x="53" y="233"/>
                      </a:lnTo>
                      <a:lnTo>
                        <a:pt x="55" y="231"/>
                      </a:lnTo>
                      <a:lnTo>
                        <a:pt x="56" y="231"/>
                      </a:lnTo>
                      <a:lnTo>
                        <a:pt x="56" y="229"/>
                      </a:lnTo>
                      <a:lnTo>
                        <a:pt x="55" y="219"/>
                      </a:lnTo>
                      <a:lnTo>
                        <a:pt x="55" y="216"/>
                      </a:lnTo>
                      <a:lnTo>
                        <a:pt x="55" y="214"/>
                      </a:lnTo>
                      <a:lnTo>
                        <a:pt x="56" y="208"/>
                      </a:lnTo>
                      <a:lnTo>
                        <a:pt x="58" y="203"/>
                      </a:lnTo>
                      <a:lnTo>
                        <a:pt x="60" y="199"/>
                      </a:lnTo>
                      <a:lnTo>
                        <a:pt x="62" y="195"/>
                      </a:lnTo>
                      <a:lnTo>
                        <a:pt x="68" y="188"/>
                      </a:lnTo>
                      <a:lnTo>
                        <a:pt x="68" y="188"/>
                      </a:lnTo>
                      <a:lnTo>
                        <a:pt x="66" y="186"/>
                      </a:lnTo>
                      <a:lnTo>
                        <a:pt x="62" y="184"/>
                      </a:lnTo>
                      <a:lnTo>
                        <a:pt x="60" y="182"/>
                      </a:lnTo>
                      <a:lnTo>
                        <a:pt x="58" y="180"/>
                      </a:lnTo>
                      <a:lnTo>
                        <a:pt x="56" y="176"/>
                      </a:lnTo>
                      <a:lnTo>
                        <a:pt x="58" y="173"/>
                      </a:lnTo>
                      <a:lnTo>
                        <a:pt x="58" y="169"/>
                      </a:lnTo>
                      <a:lnTo>
                        <a:pt x="60" y="163"/>
                      </a:lnTo>
                      <a:lnTo>
                        <a:pt x="60" y="161"/>
                      </a:lnTo>
                      <a:lnTo>
                        <a:pt x="60" y="150"/>
                      </a:lnTo>
                      <a:lnTo>
                        <a:pt x="58" y="148"/>
                      </a:lnTo>
                      <a:lnTo>
                        <a:pt x="55" y="142"/>
                      </a:lnTo>
                      <a:lnTo>
                        <a:pt x="55" y="139"/>
                      </a:lnTo>
                      <a:lnTo>
                        <a:pt x="55" y="135"/>
                      </a:lnTo>
                      <a:lnTo>
                        <a:pt x="55" y="127"/>
                      </a:lnTo>
                      <a:lnTo>
                        <a:pt x="56" y="122"/>
                      </a:lnTo>
                      <a:lnTo>
                        <a:pt x="56" y="116"/>
                      </a:lnTo>
                      <a:lnTo>
                        <a:pt x="58" y="111"/>
                      </a:lnTo>
                      <a:lnTo>
                        <a:pt x="60" y="107"/>
                      </a:lnTo>
                      <a:lnTo>
                        <a:pt x="60" y="105"/>
                      </a:lnTo>
                      <a:lnTo>
                        <a:pt x="58" y="103"/>
                      </a:lnTo>
                      <a:lnTo>
                        <a:pt x="58" y="101"/>
                      </a:lnTo>
                      <a:lnTo>
                        <a:pt x="58" y="97"/>
                      </a:lnTo>
                      <a:lnTo>
                        <a:pt x="62" y="88"/>
                      </a:lnTo>
                      <a:lnTo>
                        <a:pt x="62" y="86"/>
                      </a:lnTo>
                      <a:lnTo>
                        <a:pt x="62" y="82"/>
                      </a:lnTo>
                      <a:lnTo>
                        <a:pt x="62" y="82"/>
                      </a:lnTo>
                      <a:lnTo>
                        <a:pt x="62" y="81"/>
                      </a:lnTo>
                      <a:lnTo>
                        <a:pt x="60" y="79"/>
                      </a:lnTo>
                      <a:lnTo>
                        <a:pt x="60" y="79"/>
                      </a:lnTo>
                      <a:lnTo>
                        <a:pt x="58" y="79"/>
                      </a:lnTo>
                      <a:lnTo>
                        <a:pt x="51" y="77"/>
                      </a:lnTo>
                      <a:lnTo>
                        <a:pt x="49" y="77"/>
                      </a:lnTo>
                      <a:lnTo>
                        <a:pt x="49" y="73"/>
                      </a:lnTo>
                      <a:lnTo>
                        <a:pt x="51" y="71"/>
                      </a:lnTo>
                      <a:lnTo>
                        <a:pt x="53" y="69"/>
                      </a:lnTo>
                      <a:lnTo>
                        <a:pt x="56" y="67"/>
                      </a:lnTo>
                      <a:lnTo>
                        <a:pt x="66" y="62"/>
                      </a:lnTo>
                      <a:lnTo>
                        <a:pt x="68" y="62"/>
                      </a:lnTo>
                      <a:lnTo>
                        <a:pt x="70" y="58"/>
                      </a:lnTo>
                      <a:lnTo>
                        <a:pt x="70" y="54"/>
                      </a:lnTo>
                      <a:lnTo>
                        <a:pt x="68" y="52"/>
                      </a:lnTo>
                      <a:lnTo>
                        <a:pt x="66" y="52"/>
                      </a:lnTo>
                      <a:lnTo>
                        <a:pt x="66" y="50"/>
                      </a:lnTo>
                      <a:lnTo>
                        <a:pt x="68" y="49"/>
                      </a:lnTo>
                      <a:lnTo>
                        <a:pt x="71" y="49"/>
                      </a:lnTo>
                      <a:lnTo>
                        <a:pt x="73" y="49"/>
                      </a:lnTo>
                      <a:lnTo>
                        <a:pt x="77" y="49"/>
                      </a:lnTo>
                      <a:lnTo>
                        <a:pt x="81" y="47"/>
                      </a:lnTo>
                      <a:lnTo>
                        <a:pt x="83" y="45"/>
                      </a:lnTo>
                      <a:lnTo>
                        <a:pt x="83" y="45"/>
                      </a:lnTo>
                      <a:lnTo>
                        <a:pt x="81" y="41"/>
                      </a:lnTo>
                      <a:lnTo>
                        <a:pt x="81" y="39"/>
                      </a:lnTo>
                      <a:lnTo>
                        <a:pt x="81" y="39"/>
                      </a:lnTo>
                      <a:lnTo>
                        <a:pt x="81" y="35"/>
                      </a:lnTo>
                      <a:lnTo>
                        <a:pt x="81" y="35"/>
                      </a:lnTo>
                      <a:lnTo>
                        <a:pt x="86" y="34"/>
                      </a:lnTo>
                      <a:lnTo>
                        <a:pt x="88" y="34"/>
                      </a:lnTo>
                      <a:lnTo>
                        <a:pt x="94" y="34"/>
                      </a:lnTo>
                      <a:lnTo>
                        <a:pt x="96" y="32"/>
                      </a:lnTo>
                      <a:lnTo>
                        <a:pt x="100" y="30"/>
                      </a:lnTo>
                      <a:lnTo>
                        <a:pt x="101" y="28"/>
                      </a:lnTo>
                      <a:lnTo>
                        <a:pt x="103" y="28"/>
                      </a:lnTo>
                      <a:lnTo>
                        <a:pt x="105" y="24"/>
                      </a:lnTo>
                      <a:lnTo>
                        <a:pt x="107" y="20"/>
                      </a:lnTo>
                      <a:lnTo>
                        <a:pt x="109" y="19"/>
                      </a:lnTo>
                      <a:lnTo>
                        <a:pt x="109" y="19"/>
                      </a:lnTo>
                      <a:lnTo>
                        <a:pt x="111" y="17"/>
                      </a:lnTo>
                      <a:lnTo>
                        <a:pt x="113" y="17"/>
                      </a:lnTo>
                      <a:lnTo>
                        <a:pt x="120" y="13"/>
                      </a:lnTo>
                      <a:lnTo>
                        <a:pt x="120" y="13"/>
                      </a:lnTo>
                      <a:lnTo>
                        <a:pt x="122" y="11"/>
                      </a:lnTo>
                      <a:lnTo>
                        <a:pt x="124" y="9"/>
                      </a:lnTo>
                      <a:lnTo>
                        <a:pt x="133" y="9"/>
                      </a:lnTo>
                      <a:lnTo>
                        <a:pt x="135" y="9"/>
                      </a:lnTo>
                      <a:lnTo>
                        <a:pt x="137" y="5"/>
                      </a:lnTo>
                      <a:lnTo>
                        <a:pt x="139" y="5"/>
                      </a:lnTo>
                      <a:lnTo>
                        <a:pt x="139" y="5"/>
                      </a:lnTo>
                      <a:lnTo>
                        <a:pt x="141" y="7"/>
                      </a:lnTo>
                      <a:lnTo>
                        <a:pt x="141" y="5"/>
                      </a:lnTo>
                      <a:lnTo>
                        <a:pt x="145" y="5"/>
                      </a:lnTo>
                      <a:lnTo>
                        <a:pt x="145" y="5"/>
                      </a:lnTo>
                      <a:lnTo>
                        <a:pt x="147" y="4"/>
                      </a:lnTo>
                      <a:lnTo>
                        <a:pt x="148" y="4"/>
                      </a:lnTo>
                      <a:lnTo>
                        <a:pt x="150" y="4"/>
                      </a:lnTo>
                      <a:lnTo>
                        <a:pt x="150" y="4"/>
                      </a:lnTo>
                      <a:lnTo>
                        <a:pt x="154" y="2"/>
                      </a:lnTo>
                      <a:lnTo>
                        <a:pt x="156" y="2"/>
                      </a:lnTo>
                      <a:lnTo>
                        <a:pt x="156" y="0"/>
                      </a:lnTo>
                      <a:lnTo>
                        <a:pt x="160" y="0"/>
                      </a:lnTo>
                      <a:lnTo>
                        <a:pt x="162" y="0"/>
                      </a:lnTo>
                      <a:lnTo>
                        <a:pt x="162" y="0"/>
                      </a:lnTo>
                      <a:lnTo>
                        <a:pt x="163" y="0"/>
                      </a:lnTo>
                      <a:lnTo>
                        <a:pt x="163" y="0"/>
                      </a:lnTo>
                      <a:lnTo>
                        <a:pt x="163" y="2"/>
                      </a:lnTo>
                      <a:lnTo>
                        <a:pt x="171" y="2"/>
                      </a:lnTo>
                      <a:lnTo>
                        <a:pt x="171" y="2"/>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39">
                  <a:extLst>
                    <a:ext uri="{FF2B5EF4-FFF2-40B4-BE49-F238E27FC236}">
                      <a16:creationId xmlns:a16="http://schemas.microsoft.com/office/drawing/2014/main" id="{2AD80451-E8A0-4657-A10B-4AEACA8A52F3}"/>
                    </a:ext>
                  </a:extLst>
                </p:cNvPr>
                <p:cNvSpPr>
                  <a:spLocks/>
                </p:cNvSpPr>
                <p:nvPr/>
              </p:nvSpPr>
              <p:spPr bwMode="auto">
                <a:xfrm>
                  <a:off x="2867025" y="2192338"/>
                  <a:ext cx="311150" cy="323850"/>
                </a:xfrm>
                <a:custGeom>
                  <a:avLst/>
                  <a:gdLst>
                    <a:gd name="T0" fmla="*/ 331 w 393"/>
                    <a:gd name="T1" fmla="*/ 29 h 410"/>
                    <a:gd name="T2" fmla="*/ 334 w 393"/>
                    <a:gd name="T3" fmla="*/ 32 h 410"/>
                    <a:gd name="T4" fmla="*/ 342 w 393"/>
                    <a:gd name="T5" fmla="*/ 36 h 410"/>
                    <a:gd name="T6" fmla="*/ 351 w 393"/>
                    <a:gd name="T7" fmla="*/ 49 h 410"/>
                    <a:gd name="T8" fmla="*/ 348 w 393"/>
                    <a:gd name="T9" fmla="*/ 59 h 410"/>
                    <a:gd name="T10" fmla="*/ 353 w 393"/>
                    <a:gd name="T11" fmla="*/ 77 h 410"/>
                    <a:gd name="T12" fmla="*/ 366 w 393"/>
                    <a:gd name="T13" fmla="*/ 98 h 410"/>
                    <a:gd name="T14" fmla="*/ 370 w 393"/>
                    <a:gd name="T15" fmla="*/ 98 h 410"/>
                    <a:gd name="T16" fmla="*/ 380 w 393"/>
                    <a:gd name="T17" fmla="*/ 117 h 410"/>
                    <a:gd name="T18" fmla="*/ 385 w 393"/>
                    <a:gd name="T19" fmla="*/ 128 h 410"/>
                    <a:gd name="T20" fmla="*/ 389 w 393"/>
                    <a:gd name="T21" fmla="*/ 156 h 410"/>
                    <a:gd name="T22" fmla="*/ 391 w 393"/>
                    <a:gd name="T23" fmla="*/ 168 h 410"/>
                    <a:gd name="T24" fmla="*/ 381 w 393"/>
                    <a:gd name="T25" fmla="*/ 194 h 410"/>
                    <a:gd name="T26" fmla="*/ 366 w 393"/>
                    <a:gd name="T27" fmla="*/ 218 h 410"/>
                    <a:gd name="T28" fmla="*/ 355 w 393"/>
                    <a:gd name="T29" fmla="*/ 226 h 410"/>
                    <a:gd name="T30" fmla="*/ 346 w 393"/>
                    <a:gd name="T31" fmla="*/ 246 h 410"/>
                    <a:gd name="T32" fmla="*/ 329 w 393"/>
                    <a:gd name="T33" fmla="*/ 261 h 410"/>
                    <a:gd name="T34" fmla="*/ 325 w 393"/>
                    <a:gd name="T35" fmla="*/ 280 h 410"/>
                    <a:gd name="T36" fmla="*/ 314 w 393"/>
                    <a:gd name="T37" fmla="*/ 340 h 410"/>
                    <a:gd name="T38" fmla="*/ 83 w 393"/>
                    <a:gd name="T39" fmla="*/ 378 h 410"/>
                    <a:gd name="T40" fmla="*/ 68 w 393"/>
                    <a:gd name="T41" fmla="*/ 380 h 410"/>
                    <a:gd name="T42" fmla="*/ 57 w 393"/>
                    <a:gd name="T43" fmla="*/ 380 h 410"/>
                    <a:gd name="T44" fmla="*/ 53 w 393"/>
                    <a:gd name="T45" fmla="*/ 389 h 410"/>
                    <a:gd name="T46" fmla="*/ 43 w 393"/>
                    <a:gd name="T47" fmla="*/ 400 h 410"/>
                    <a:gd name="T48" fmla="*/ 26 w 393"/>
                    <a:gd name="T49" fmla="*/ 410 h 410"/>
                    <a:gd name="T50" fmla="*/ 19 w 393"/>
                    <a:gd name="T51" fmla="*/ 399 h 410"/>
                    <a:gd name="T52" fmla="*/ 10 w 393"/>
                    <a:gd name="T53" fmla="*/ 402 h 410"/>
                    <a:gd name="T54" fmla="*/ 2 w 393"/>
                    <a:gd name="T55" fmla="*/ 395 h 410"/>
                    <a:gd name="T56" fmla="*/ 2 w 393"/>
                    <a:gd name="T57" fmla="*/ 380 h 410"/>
                    <a:gd name="T58" fmla="*/ 4 w 393"/>
                    <a:gd name="T59" fmla="*/ 367 h 410"/>
                    <a:gd name="T60" fmla="*/ 6 w 393"/>
                    <a:gd name="T61" fmla="*/ 348 h 410"/>
                    <a:gd name="T62" fmla="*/ 8 w 393"/>
                    <a:gd name="T63" fmla="*/ 338 h 410"/>
                    <a:gd name="T64" fmla="*/ 11 w 393"/>
                    <a:gd name="T65" fmla="*/ 299 h 410"/>
                    <a:gd name="T66" fmla="*/ 19 w 393"/>
                    <a:gd name="T67" fmla="*/ 291 h 410"/>
                    <a:gd name="T68" fmla="*/ 28 w 393"/>
                    <a:gd name="T69" fmla="*/ 252 h 410"/>
                    <a:gd name="T70" fmla="*/ 43 w 393"/>
                    <a:gd name="T71" fmla="*/ 237 h 410"/>
                    <a:gd name="T72" fmla="*/ 49 w 393"/>
                    <a:gd name="T73" fmla="*/ 224 h 410"/>
                    <a:gd name="T74" fmla="*/ 57 w 393"/>
                    <a:gd name="T75" fmla="*/ 220 h 410"/>
                    <a:gd name="T76" fmla="*/ 75 w 393"/>
                    <a:gd name="T77" fmla="*/ 203 h 410"/>
                    <a:gd name="T78" fmla="*/ 124 w 393"/>
                    <a:gd name="T79" fmla="*/ 149 h 410"/>
                    <a:gd name="T80" fmla="*/ 111 w 393"/>
                    <a:gd name="T81" fmla="*/ 139 h 410"/>
                    <a:gd name="T82" fmla="*/ 103 w 393"/>
                    <a:gd name="T83" fmla="*/ 132 h 410"/>
                    <a:gd name="T84" fmla="*/ 90 w 393"/>
                    <a:gd name="T85" fmla="*/ 132 h 410"/>
                    <a:gd name="T86" fmla="*/ 85 w 393"/>
                    <a:gd name="T87" fmla="*/ 124 h 410"/>
                    <a:gd name="T88" fmla="*/ 90 w 393"/>
                    <a:gd name="T89" fmla="*/ 106 h 410"/>
                    <a:gd name="T90" fmla="*/ 92 w 393"/>
                    <a:gd name="T91" fmla="*/ 92 h 410"/>
                    <a:gd name="T92" fmla="*/ 92 w 393"/>
                    <a:gd name="T93" fmla="*/ 68 h 410"/>
                    <a:gd name="T94" fmla="*/ 98 w 393"/>
                    <a:gd name="T95" fmla="*/ 53 h 410"/>
                    <a:gd name="T96" fmla="*/ 100 w 393"/>
                    <a:gd name="T97" fmla="*/ 40 h 410"/>
                    <a:gd name="T98" fmla="*/ 109 w 393"/>
                    <a:gd name="T99" fmla="*/ 34 h 410"/>
                    <a:gd name="T100" fmla="*/ 143 w 393"/>
                    <a:gd name="T101" fmla="*/ 40 h 410"/>
                    <a:gd name="T102" fmla="*/ 162 w 393"/>
                    <a:gd name="T103" fmla="*/ 30 h 410"/>
                    <a:gd name="T104" fmla="*/ 179 w 393"/>
                    <a:gd name="T105" fmla="*/ 45 h 410"/>
                    <a:gd name="T106" fmla="*/ 188 w 393"/>
                    <a:gd name="T107" fmla="*/ 45 h 410"/>
                    <a:gd name="T108" fmla="*/ 246 w 393"/>
                    <a:gd name="T109" fmla="*/ 25 h 410"/>
                    <a:gd name="T110" fmla="*/ 286 w 393"/>
                    <a:gd name="T111" fmla="*/ 32 h 410"/>
                    <a:gd name="T112" fmla="*/ 323 w 393"/>
                    <a:gd name="T113" fmla="*/ 6 h 410"/>
                    <a:gd name="T114" fmla="*/ 325 w 393"/>
                    <a:gd name="T115" fmla="*/ 1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410">
                      <a:moveTo>
                        <a:pt x="325" y="25"/>
                      </a:moveTo>
                      <a:lnTo>
                        <a:pt x="327" y="25"/>
                      </a:lnTo>
                      <a:lnTo>
                        <a:pt x="329" y="25"/>
                      </a:lnTo>
                      <a:lnTo>
                        <a:pt x="331" y="25"/>
                      </a:lnTo>
                      <a:lnTo>
                        <a:pt x="333" y="25"/>
                      </a:lnTo>
                      <a:lnTo>
                        <a:pt x="334" y="25"/>
                      </a:lnTo>
                      <a:lnTo>
                        <a:pt x="334" y="27"/>
                      </a:lnTo>
                      <a:lnTo>
                        <a:pt x="334" y="27"/>
                      </a:lnTo>
                      <a:lnTo>
                        <a:pt x="331" y="29"/>
                      </a:lnTo>
                      <a:lnTo>
                        <a:pt x="331" y="29"/>
                      </a:lnTo>
                      <a:lnTo>
                        <a:pt x="331" y="30"/>
                      </a:lnTo>
                      <a:lnTo>
                        <a:pt x="333" y="30"/>
                      </a:lnTo>
                      <a:lnTo>
                        <a:pt x="331" y="32"/>
                      </a:lnTo>
                      <a:lnTo>
                        <a:pt x="331" y="32"/>
                      </a:lnTo>
                      <a:lnTo>
                        <a:pt x="331" y="32"/>
                      </a:lnTo>
                      <a:lnTo>
                        <a:pt x="333" y="32"/>
                      </a:lnTo>
                      <a:lnTo>
                        <a:pt x="333" y="32"/>
                      </a:lnTo>
                      <a:lnTo>
                        <a:pt x="334" y="32"/>
                      </a:lnTo>
                      <a:lnTo>
                        <a:pt x="336" y="32"/>
                      </a:lnTo>
                      <a:lnTo>
                        <a:pt x="336" y="32"/>
                      </a:lnTo>
                      <a:lnTo>
                        <a:pt x="336" y="32"/>
                      </a:lnTo>
                      <a:lnTo>
                        <a:pt x="338" y="34"/>
                      </a:lnTo>
                      <a:lnTo>
                        <a:pt x="340" y="36"/>
                      </a:lnTo>
                      <a:lnTo>
                        <a:pt x="340" y="38"/>
                      </a:lnTo>
                      <a:lnTo>
                        <a:pt x="340" y="38"/>
                      </a:lnTo>
                      <a:lnTo>
                        <a:pt x="340" y="36"/>
                      </a:lnTo>
                      <a:lnTo>
                        <a:pt x="342" y="36"/>
                      </a:lnTo>
                      <a:lnTo>
                        <a:pt x="344" y="34"/>
                      </a:lnTo>
                      <a:lnTo>
                        <a:pt x="346" y="36"/>
                      </a:lnTo>
                      <a:lnTo>
                        <a:pt x="348" y="38"/>
                      </a:lnTo>
                      <a:lnTo>
                        <a:pt x="349" y="38"/>
                      </a:lnTo>
                      <a:lnTo>
                        <a:pt x="349" y="40"/>
                      </a:lnTo>
                      <a:lnTo>
                        <a:pt x="351" y="40"/>
                      </a:lnTo>
                      <a:lnTo>
                        <a:pt x="351" y="42"/>
                      </a:lnTo>
                      <a:lnTo>
                        <a:pt x="351" y="47"/>
                      </a:lnTo>
                      <a:lnTo>
                        <a:pt x="351" y="49"/>
                      </a:lnTo>
                      <a:lnTo>
                        <a:pt x="349" y="53"/>
                      </a:lnTo>
                      <a:lnTo>
                        <a:pt x="349" y="53"/>
                      </a:lnTo>
                      <a:lnTo>
                        <a:pt x="348" y="53"/>
                      </a:lnTo>
                      <a:lnTo>
                        <a:pt x="348" y="53"/>
                      </a:lnTo>
                      <a:lnTo>
                        <a:pt x="348" y="55"/>
                      </a:lnTo>
                      <a:lnTo>
                        <a:pt x="348" y="57"/>
                      </a:lnTo>
                      <a:lnTo>
                        <a:pt x="348" y="57"/>
                      </a:lnTo>
                      <a:lnTo>
                        <a:pt x="348" y="57"/>
                      </a:lnTo>
                      <a:lnTo>
                        <a:pt x="348" y="59"/>
                      </a:lnTo>
                      <a:lnTo>
                        <a:pt x="348" y="60"/>
                      </a:lnTo>
                      <a:lnTo>
                        <a:pt x="348" y="60"/>
                      </a:lnTo>
                      <a:lnTo>
                        <a:pt x="348" y="62"/>
                      </a:lnTo>
                      <a:lnTo>
                        <a:pt x="349" y="62"/>
                      </a:lnTo>
                      <a:lnTo>
                        <a:pt x="349" y="62"/>
                      </a:lnTo>
                      <a:lnTo>
                        <a:pt x="349" y="66"/>
                      </a:lnTo>
                      <a:lnTo>
                        <a:pt x="351" y="76"/>
                      </a:lnTo>
                      <a:lnTo>
                        <a:pt x="351" y="77"/>
                      </a:lnTo>
                      <a:lnTo>
                        <a:pt x="353" y="77"/>
                      </a:lnTo>
                      <a:lnTo>
                        <a:pt x="357" y="79"/>
                      </a:lnTo>
                      <a:lnTo>
                        <a:pt x="359" y="79"/>
                      </a:lnTo>
                      <a:lnTo>
                        <a:pt x="359" y="81"/>
                      </a:lnTo>
                      <a:lnTo>
                        <a:pt x="361" y="92"/>
                      </a:lnTo>
                      <a:lnTo>
                        <a:pt x="361" y="92"/>
                      </a:lnTo>
                      <a:lnTo>
                        <a:pt x="364" y="96"/>
                      </a:lnTo>
                      <a:lnTo>
                        <a:pt x="364" y="98"/>
                      </a:lnTo>
                      <a:lnTo>
                        <a:pt x="366" y="98"/>
                      </a:lnTo>
                      <a:lnTo>
                        <a:pt x="366" y="98"/>
                      </a:lnTo>
                      <a:lnTo>
                        <a:pt x="366" y="98"/>
                      </a:lnTo>
                      <a:lnTo>
                        <a:pt x="368" y="98"/>
                      </a:lnTo>
                      <a:lnTo>
                        <a:pt x="368" y="98"/>
                      </a:lnTo>
                      <a:lnTo>
                        <a:pt x="368" y="96"/>
                      </a:lnTo>
                      <a:lnTo>
                        <a:pt x="368" y="96"/>
                      </a:lnTo>
                      <a:lnTo>
                        <a:pt x="370" y="96"/>
                      </a:lnTo>
                      <a:lnTo>
                        <a:pt x="370" y="98"/>
                      </a:lnTo>
                      <a:lnTo>
                        <a:pt x="370" y="98"/>
                      </a:lnTo>
                      <a:lnTo>
                        <a:pt x="370" y="98"/>
                      </a:lnTo>
                      <a:lnTo>
                        <a:pt x="372" y="98"/>
                      </a:lnTo>
                      <a:lnTo>
                        <a:pt x="372" y="98"/>
                      </a:lnTo>
                      <a:lnTo>
                        <a:pt x="372" y="100"/>
                      </a:lnTo>
                      <a:lnTo>
                        <a:pt x="372" y="100"/>
                      </a:lnTo>
                      <a:lnTo>
                        <a:pt x="374" y="104"/>
                      </a:lnTo>
                      <a:lnTo>
                        <a:pt x="376" y="111"/>
                      </a:lnTo>
                      <a:lnTo>
                        <a:pt x="378" y="117"/>
                      </a:lnTo>
                      <a:lnTo>
                        <a:pt x="380" y="117"/>
                      </a:lnTo>
                      <a:lnTo>
                        <a:pt x="380" y="117"/>
                      </a:lnTo>
                      <a:lnTo>
                        <a:pt x="381" y="117"/>
                      </a:lnTo>
                      <a:lnTo>
                        <a:pt x="381" y="117"/>
                      </a:lnTo>
                      <a:lnTo>
                        <a:pt x="381" y="117"/>
                      </a:lnTo>
                      <a:lnTo>
                        <a:pt x="383" y="117"/>
                      </a:lnTo>
                      <a:lnTo>
                        <a:pt x="383" y="121"/>
                      </a:lnTo>
                      <a:lnTo>
                        <a:pt x="383" y="122"/>
                      </a:lnTo>
                      <a:lnTo>
                        <a:pt x="385" y="124"/>
                      </a:lnTo>
                      <a:lnTo>
                        <a:pt x="385" y="126"/>
                      </a:lnTo>
                      <a:lnTo>
                        <a:pt x="385" y="128"/>
                      </a:lnTo>
                      <a:lnTo>
                        <a:pt x="385" y="128"/>
                      </a:lnTo>
                      <a:lnTo>
                        <a:pt x="383" y="130"/>
                      </a:lnTo>
                      <a:lnTo>
                        <a:pt x="381" y="130"/>
                      </a:lnTo>
                      <a:lnTo>
                        <a:pt x="381" y="132"/>
                      </a:lnTo>
                      <a:lnTo>
                        <a:pt x="381" y="136"/>
                      </a:lnTo>
                      <a:lnTo>
                        <a:pt x="385" y="145"/>
                      </a:lnTo>
                      <a:lnTo>
                        <a:pt x="389" y="153"/>
                      </a:lnTo>
                      <a:lnTo>
                        <a:pt x="389" y="154"/>
                      </a:lnTo>
                      <a:lnTo>
                        <a:pt x="389" y="156"/>
                      </a:lnTo>
                      <a:lnTo>
                        <a:pt x="389" y="158"/>
                      </a:lnTo>
                      <a:lnTo>
                        <a:pt x="389" y="160"/>
                      </a:lnTo>
                      <a:lnTo>
                        <a:pt x="389" y="162"/>
                      </a:lnTo>
                      <a:lnTo>
                        <a:pt x="389" y="162"/>
                      </a:lnTo>
                      <a:lnTo>
                        <a:pt x="389" y="164"/>
                      </a:lnTo>
                      <a:lnTo>
                        <a:pt x="391" y="166"/>
                      </a:lnTo>
                      <a:lnTo>
                        <a:pt x="393" y="166"/>
                      </a:lnTo>
                      <a:lnTo>
                        <a:pt x="391" y="166"/>
                      </a:lnTo>
                      <a:lnTo>
                        <a:pt x="391" y="168"/>
                      </a:lnTo>
                      <a:lnTo>
                        <a:pt x="391" y="169"/>
                      </a:lnTo>
                      <a:lnTo>
                        <a:pt x="389" y="183"/>
                      </a:lnTo>
                      <a:lnTo>
                        <a:pt x="389" y="184"/>
                      </a:lnTo>
                      <a:lnTo>
                        <a:pt x="387" y="190"/>
                      </a:lnTo>
                      <a:lnTo>
                        <a:pt x="387" y="190"/>
                      </a:lnTo>
                      <a:lnTo>
                        <a:pt x="385" y="192"/>
                      </a:lnTo>
                      <a:lnTo>
                        <a:pt x="383" y="192"/>
                      </a:lnTo>
                      <a:lnTo>
                        <a:pt x="383" y="192"/>
                      </a:lnTo>
                      <a:lnTo>
                        <a:pt x="381" y="194"/>
                      </a:lnTo>
                      <a:lnTo>
                        <a:pt x="380" y="199"/>
                      </a:lnTo>
                      <a:lnTo>
                        <a:pt x="376" y="203"/>
                      </a:lnTo>
                      <a:lnTo>
                        <a:pt x="376" y="207"/>
                      </a:lnTo>
                      <a:lnTo>
                        <a:pt x="378" y="209"/>
                      </a:lnTo>
                      <a:lnTo>
                        <a:pt x="378" y="213"/>
                      </a:lnTo>
                      <a:lnTo>
                        <a:pt x="378" y="214"/>
                      </a:lnTo>
                      <a:lnTo>
                        <a:pt x="374" y="216"/>
                      </a:lnTo>
                      <a:lnTo>
                        <a:pt x="368" y="216"/>
                      </a:lnTo>
                      <a:lnTo>
                        <a:pt x="366" y="218"/>
                      </a:lnTo>
                      <a:lnTo>
                        <a:pt x="364" y="220"/>
                      </a:lnTo>
                      <a:lnTo>
                        <a:pt x="361" y="220"/>
                      </a:lnTo>
                      <a:lnTo>
                        <a:pt x="361" y="222"/>
                      </a:lnTo>
                      <a:lnTo>
                        <a:pt x="361" y="224"/>
                      </a:lnTo>
                      <a:lnTo>
                        <a:pt x="361" y="226"/>
                      </a:lnTo>
                      <a:lnTo>
                        <a:pt x="359" y="226"/>
                      </a:lnTo>
                      <a:lnTo>
                        <a:pt x="357" y="224"/>
                      </a:lnTo>
                      <a:lnTo>
                        <a:pt x="355" y="224"/>
                      </a:lnTo>
                      <a:lnTo>
                        <a:pt x="355" y="226"/>
                      </a:lnTo>
                      <a:lnTo>
                        <a:pt x="353" y="228"/>
                      </a:lnTo>
                      <a:lnTo>
                        <a:pt x="353" y="228"/>
                      </a:lnTo>
                      <a:lnTo>
                        <a:pt x="353" y="229"/>
                      </a:lnTo>
                      <a:lnTo>
                        <a:pt x="353" y="233"/>
                      </a:lnTo>
                      <a:lnTo>
                        <a:pt x="353" y="235"/>
                      </a:lnTo>
                      <a:lnTo>
                        <a:pt x="351" y="239"/>
                      </a:lnTo>
                      <a:lnTo>
                        <a:pt x="349" y="243"/>
                      </a:lnTo>
                      <a:lnTo>
                        <a:pt x="348" y="245"/>
                      </a:lnTo>
                      <a:lnTo>
                        <a:pt x="346" y="246"/>
                      </a:lnTo>
                      <a:lnTo>
                        <a:pt x="342" y="248"/>
                      </a:lnTo>
                      <a:lnTo>
                        <a:pt x="340" y="248"/>
                      </a:lnTo>
                      <a:lnTo>
                        <a:pt x="340" y="252"/>
                      </a:lnTo>
                      <a:lnTo>
                        <a:pt x="340" y="254"/>
                      </a:lnTo>
                      <a:lnTo>
                        <a:pt x="338" y="256"/>
                      </a:lnTo>
                      <a:lnTo>
                        <a:pt x="336" y="258"/>
                      </a:lnTo>
                      <a:lnTo>
                        <a:pt x="333" y="260"/>
                      </a:lnTo>
                      <a:lnTo>
                        <a:pt x="331" y="260"/>
                      </a:lnTo>
                      <a:lnTo>
                        <a:pt x="329" y="261"/>
                      </a:lnTo>
                      <a:lnTo>
                        <a:pt x="327" y="269"/>
                      </a:lnTo>
                      <a:lnTo>
                        <a:pt x="327" y="271"/>
                      </a:lnTo>
                      <a:lnTo>
                        <a:pt x="327" y="271"/>
                      </a:lnTo>
                      <a:lnTo>
                        <a:pt x="325" y="273"/>
                      </a:lnTo>
                      <a:lnTo>
                        <a:pt x="325" y="273"/>
                      </a:lnTo>
                      <a:lnTo>
                        <a:pt x="325" y="275"/>
                      </a:lnTo>
                      <a:lnTo>
                        <a:pt x="325" y="276"/>
                      </a:lnTo>
                      <a:lnTo>
                        <a:pt x="325" y="278"/>
                      </a:lnTo>
                      <a:lnTo>
                        <a:pt x="325" y="280"/>
                      </a:lnTo>
                      <a:lnTo>
                        <a:pt x="323" y="282"/>
                      </a:lnTo>
                      <a:lnTo>
                        <a:pt x="316" y="290"/>
                      </a:lnTo>
                      <a:lnTo>
                        <a:pt x="312" y="295"/>
                      </a:lnTo>
                      <a:lnTo>
                        <a:pt x="312" y="297"/>
                      </a:lnTo>
                      <a:lnTo>
                        <a:pt x="314" y="305"/>
                      </a:lnTo>
                      <a:lnTo>
                        <a:pt x="316" y="312"/>
                      </a:lnTo>
                      <a:lnTo>
                        <a:pt x="316" y="314"/>
                      </a:lnTo>
                      <a:lnTo>
                        <a:pt x="316" y="325"/>
                      </a:lnTo>
                      <a:lnTo>
                        <a:pt x="314" y="340"/>
                      </a:lnTo>
                      <a:lnTo>
                        <a:pt x="312" y="352"/>
                      </a:lnTo>
                      <a:lnTo>
                        <a:pt x="312" y="361"/>
                      </a:lnTo>
                      <a:lnTo>
                        <a:pt x="312" y="376"/>
                      </a:lnTo>
                      <a:lnTo>
                        <a:pt x="92" y="376"/>
                      </a:lnTo>
                      <a:lnTo>
                        <a:pt x="90" y="374"/>
                      </a:lnTo>
                      <a:lnTo>
                        <a:pt x="88" y="374"/>
                      </a:lnTo>
                      <a:lnTo>
                        <a:pt x="87" y="376"/>
                      </a:lnTo>
                      <a:lnTo>
                        <a:pt x="83" y="376"/>
                      </a:lnTo>
                      <a:lnTo>
                        <a:pt x="83" y="378"/>
                      </a:lnTo>
                      <a:lnTo>
                        <a:pt x="79" y="380"/>
                      </a:lnTo>
                      <a:lnTo>
                        <a:pt x="79" y="380"/>
                      </a:lnTo>
                      <a:lnTo>
                        <a:pt x="77" y="380"/>
                      </a:lnTo>
                      <a:lnTo>
                        <a:pt x="75" y="380"/>
                      </a:lnTo>
                      <a:lnTo>
                        <a:pt x="72" y="380"/>
                      </a:lnTo>
                      <a:lnTo>
                        <a:pt x="70" y="380"/>
                      </a:lnTo>
                      <a:lnTo>
                        <a:pt x="70" y="380"/>
                      </a:lnTo>
                      <a:lnTo>
                        <a:pt x="68" y="380"/>
                      </a:lnTo>
                      <a:lnTo>
                        <a:pt x="68" y="380"/>
                      </a:lnTo>
                      <a:lnTo>
                        <a:pt x="68" y="380"/>
                      </a:lnTo>
                      <a:lnTo>
                        <a:pt x="66" y="380"/>
                      </a:lnTo>
                      <a:lnTo>
                        <a:pt x="66" y="380"/>
                      </a:lnTo>
                      <a:lnTo>
                        <a:pt x="64" y="380"/>
                      </a:lnTo>
                      <a:lnTo>
                        <a:pt x="62" y="380"/>
                      </a:lnTo>
                      <a:lnTo>
                        <a:pt x="60" y="380"/>
                      </a:lnTo>
                      <a:lnTo>
                        <a:pt x="58" y="380"/>
                      </a:lnTo>
                      <a:lnTo>
                        <a:pt x="58" y="380"/>
                      </a:lnTo>
                      <a:lnTo>
                        <a:pt x="57" y="380"/>
                      </a:lnTo>
                      <a:lnTo>
                        <a:pt x="57" y="382"/>
                      </a:lnTo>
                      <a:lnTo>
                        <a:pt x="57" y="383"/>
                      </a:lnTo>
                      <a:lnTo>
                        <a:pt x="55" y="385"/>
                      </a:lnTo>
                      <a:lnTo>
                        <a:pt x="55" y="385"/>
                      </a:lnTo>
                      <a:lnTo>
                        <a:pt x="53" y="385"/>
                      </a:lnTo>
                      <a:lnTo>
                        <a:pt x="53" y="387"/>
                      </a:lnTo>
                      <a:lnTo>
                        <a:pt x="53" y="387"/>
                      </a:lnTo>
                      <a:lnTo>
                        <a:pt x="53" y="387"/>
                      </a:lnTo>
                      <a:lnTo>
                        <a:pt x="53" y="389"/>
                      </a:lnTo>
                      <a:lnTo>
                        <a:pt x="51" y="391"/>
                      </a:lnTo>
                      <a:lnTo>
                        <a:pt x="47" y="393"/>
                      </a:lnTo>
                      <a:lnTo>
                        <a:pt x="47" y="395"/>
                      </a:lnTo>
                      <a:lnTo>
                        <a:pt x="45" y="395"/>
                      </a:lnTo>
                      <a:lnTo>
                        <a:pt x="45" y="395"/>
                      </a:lnTo>
                      <a:lnTo>
                        <a:pt x="43" y="395"/>
                      </a:lnTo>
                      <a:lnTo>
                        <a:pt x="43" y="397"/>
                      </a:lnTo>
                      <a:lnTo>
                        <a:pt x="43" y="399"/>
                      </a:lnTo>
                      <a:lnTo>
                        <a:pt x="43" y="400"/>
                      </a:lnTo>
                      <a:lnTo>
                        <a:pt x="41" y="400"/>
                      </a:lnTo>
                      <a:lnTo>
                        <a:pt x="40" y="402"/>
                      </a:lnTo>
                      <a:lnTo>
                        <a:pt x="38" y="402"/>
                      </a:lnTo>
                      <a:lnTo>
                        <a:pt x="36" y="404"/>
                      </a:lnTo>
                      <a:lnTo>
                        <a:pt x="36" y="406"/>
                      </a:lnTo>
                      <a:lnTo>
                        <a:pt x="34" y="406"/>
                      </a:lnTo>
                      <a:lnTo>
                        <a:pt x="30" y="408"/>
                      </a:lnTo>
                      <a:lnTo>
                        <a:pt x="28" y="410"/>
                      </a:lnTo>
                      <a:lnTo>
                        <a:pt x="26" y="410"/>
                      </a:lnTo>
                      <a:lnTo>
                        <a:pt x="25" y="408"/>
                      </a:lnTo>
                      <a:lnTo>
                        <a:pt x="25" y="408"/>
                      </a:lnTo>
                      <a:lnTo>
                        <a:pt x="23" y="406"/>
                      </a:lnTo>
                      <a:lnTo>
                        <a:pt x="23" y="402"/>
                      </a:lnTo>
                      <a:lnTo>
                        <a:pt x="23" y="402"/>
                      </a:lnTo>
                      <a:lnTo>
                        <a:pt x="21" y="399"/>
                      </a:lnTo>
                      <a:lnTo>
                        <a:pt x="19" y="399"/>
                      </a:lnTo>
                      <a:lnTo>
                        <a:pt x="19" y="399"/>
                      </a:lnTo>
                      <a:lnTo>
                        <a:pt x="19" y="399"/>
                      </a:lnTo>
                      <a:lnTo>
                        <a:pt x="17" y="400"/>
                      </a:lnTo>
                      <a:lnTo>
                        <a:pt x="17" y="400"/>
                      </a:lnTo>
                      <a:lnTo>
                        <a:pt x="17" y="402"/>
                      </a:lnTo>
                      <a:lnTo>
                        <a:pt x="15" y="400"/>
                      </a:lnTo>
                      <a:lnTo>
                        <a:pt x="15" y="400"/>
                      </a:lnTo>
                      <a:lnTo>
                        <a:pt x="13" y="400"/>
                      </a:lnTo>
                      <a:lnTo>
                        <a:pt x="11" y="400"/>
                      </a:lnTo>
                      <a:lnTo>
                        <a:pt x="11" y="400"/>
                      </a:lnTo>
                      <a:lnTo>
                        <a:pt x="10" y="402"/>
                      </a:lnTo>
                      <a:lnTo>
                        <a:pt x="8" y="402"/>
                      </a:lnTo>
                      <a:lnTo>
                        <a:pt x="6" y="402"/>
                      </a:lnTo>
                      <a:lnTo>
                        <a:pt x="6" y="402"/>
                      </a:lnTo>
                      <a:lnTo>
                        <a:pt x="2" y="402"/>
                      </a:lnTo>
                      <a:lnTo>
                        <a:pt x="2" y="399"/>
                      </a:lnTo>
                      <a:lnTo>
                        <a:pt x="2" y="397"/>
                      </a:lnTo>
                      <a:lnTo>
                        <a:pt x="2" y="397"/>
                      </a:lnTo>
                      <a:lnTo>
                        <a:pt x="2" y="395"/>
                      </a:lnTo>
                      <a:lnTo>
                        <a:pt x="2" y="395"/>
                      </a:lnTo>
                      <a:lnTo>
                        <a:pt x="2" y="393"/>
                      </a:lnTo>
                      <a:lnTo>
                        <a:pt x="2" y="391"/>
                      </a:lnTo>
                      <a:lnTo>
                        <a:pt x="2" y="391"/>
                      </a:lnTo>
                      <a:lnTo>
                        <a:pt x="2" y="389"/>
                      </a:lnTo>
                      <a:lnTo>
                        <a:pt x="0" y="387"/>
                      </a:lnTo>
                      <a:lnTo>
                        <a:pt x="0" y="387"/>
                      </a:lnTo>
                      <a:lnTo>
                        <a:pt x="2" y="382"/>
                      </a:lnTo>
                      <a:lnTo>
                        <a:pt x="2" y="382"/>
                      </a:lnTo>
                      <a:lnTo>
                        <a:pt x="2" y="380"/>
                      </a:lnTo>
                      <a:lnTo>
                        <a:pt x="0" y="376"/>
                      </a:lnTo>
                      <a:lnTo>
                        <a:pt x="0" y="376"/>
                      </a:lnTo>
                      <a:lnTo>
                        <a:pt x="0" y="372"/>
                      </a:lnTo>
                      <a:lnTo>
                        <a:pt x="0" y="372"/>
                      </a:lnTo>
                      <a:lnTo>
                        <a:pt x="0" y="370"/>
                      </a:lnTo>
                      <a:lnTo>
                        <a:pt x="0" y="368"/>
                      </a:lnTo>
                      <a:lnTo>
                        <a:pt x="2" y="368"/>
                      </a:lnTo>
                      <a:lnTo>
                        <a:pt x="4" y="367"/>
                      </a:lnTo>
                      <a:lnTo>
                        <a:pt x="4" y="367"/>
                      </a:lnTo>
                      <a:lnTo>
                        <a:pt x="4" y="365"/>
                      </a:lnTo>
                      <a:lnTo>
                        <a:pt x="4" y="359"/>
                      </a:lnTo>
                      <a:lnTo>
                        <a:pt x="4" y="357"/>
                      </a:lnTo>
                      <a:lnTo>
                        <a:pt x="4" y="355"/>
                      </a:lnTo>
                      <a:lnTo>
                        <a:pt x="6" y="350"/>
                      </a:lnTo>
                      <a:lnTo>
                        <a:pt x="6" y="350"/>
                      </a:lnTo>
                      <a:lnTo>
                        <a:pt x="6" y="350"/>
                      </a:lnTo>
                      <a:lnTo>
                        <a:pt x="6" y="348"/>
                      </a:lnTo>
                      <a:lnTo>
                        <a:pt x="6" y="348"/>
                      </a:lnTo>
                      <a:lnTo>
                        <a:pt x="6" y="346"/>
                      </a:lnTo>
                      <a:lnTo>
                        <a:pt x="6" y="346"/>
                      </a:lnTo>
                      <a:lnTo>
                        <a:pt x="6" y="346"/>
                      </a:lnTo>
                      <a:lnTo>
                        <a:pt x="6" y="346"/>
                      </a:lnTo>
                      <a:lnTo>
                        <a:pt x="8" y="346"/>
                      </a:lnTo>
                      <a:lnTo>
                        <a:pt x="8" y="344"/>
                      </a:lnTo>
                      <a:lnTo>
                        <a:pt x="8" y="344"/>
                      </a:lnTo>
                      <a:lnTo>
                        <a:pt x="8" y="340"/>
                      </a:lnTo>
                      <a:lnTo>
                        <a:pt x="8" y="338"/>
                      </a:lnTo>
                      <a:lnTo>
                        <a:pt x="6" y="337"/>
                      </a:lnTo>
                      <a:lnTo>
                        <a:pt x="6" y="335"/>
                      </a:lnTo>
                      <a:lnTo>
                        <a:pt x="8" y="325"/>
                      </a:lnTo>
                      <a:lnTo>
                        <a:pt x="10" y="316"/>
                      </a:lnTo>
                      <a:lnTo>
                        <a:pt x="11" y="308"/>
                      </a:lnTo>
                      <a:lnTo>
                        <a:pt x="11" y="305"/>
                      </a:lnTo>
                      <a:lnTo>
                        <a:pt x="11" y="305"/>
                      </a:lnTo>
                      <a:lnTo>
                        <a:pt x="11" y="303"/>
                      </a:lnTo>
                      <a:lnTo>
                        <a:pt x="11" y="299"/>
                      </a:lnTo>
                      <a:lnTo>
                        <a:pt x="11" y="297"/>
                      </a:lnTo>
                      <a:lnTo>
                        <a:pt x="11" y="297"/>
                      </a:lnTo>
                      <a:lnTo>
                        <a:pt x="15" y="291"/>
                      </a:lnTo>
                      <a:lnTo>
                        <a:pt x="15" y="291"/>
                      </a:lnTo>
                      <a:lnTo>
                        <a:pt x="17" y="291"/>
                      </a:lnTo>
                      <a:lnTo>
                        <a:pt x="17" y="291"/>
                      </a:lnTo>
                      <a:lnTo>
                        <a:pt x="17" y="291"/>
                      </a:lnTo>
                      <a:lnTo>
                        <a:pt x="19" y="291"/>
                      </a:lnTo>
                      <a:lnTo>
                        <a:pt x="19" y="291"/>
                      </a:lnTo>
                      <a:lnTo>
                        <a:pt x="21" y="278"/>
                      </a:lnTo>
                      <a:lnTo>
                        <a:pt x="21" y="278"/>
                      </a:lnTo>
                      <a:lnTo>
                        <a:pt x="23" y="276"/>
                      </a:lnTo>
                      <a:lnTo>
                        <a:pt x="26" y="271"/>
                      </a:lnTo>
                      <a:lnTo>
                        <a:pt x="28" y="267"/>
                      </a:lnTo>
                      <a:lnTo>
                        <a:pt x="28" y="265"/>
                      </a:lnTo>
                      <a:lnTo>
                        <a:pt x="26" y="260"/>
                      </a:lnTo>
                      <a:lnTo>
                        <a:pt x="26" y="258"/>
                      </a:lnTo>
                      <a:lnTo>
                        <a:pt x="28" y="252"/>
                      </a:lnTo>
                      <a:lnTo>
                        <a:pt x="26" y="248"/>
                      </a:lnTo>
                      <a:lnTo>
                        <a:pt x="26" y="246"/>
                      </a:lnTo>
                      <a:lnTo>
                        <a:pt x="28" y="245"/>
                      </a:lnTo>
                      <a:lnTo>
                        <a:pt x="30" y="243"/>
                      </a:lnTo>
                      <a:lnTo>
                        <a:pt x="32" y="241"/>
                      </a:lnTo>
                      <a:lnTo>
                        <a:pt x="36" y="241"/>
                      </a:lnTo>
                      <a:lnTo>
                        <a:pt x="43" y="239"/>
                      </a:lnTo>
                      <a:lnTo>
                        <a:pt x="43" y="239"/>
                      </a:lnTo>
                      <a:lnTo>
                        <a:pt x="43" y="237"/>
                      </a:lnTo>
                      <a:lnTo>
                        <a:pt x="45" y="235"/>
                      </a:lnTo>
                      <a:lnTo>
                        <a:pt x="45" y="235"/>
                      </a:lnTo>
                      <a:lnTo>
                        <a:pt x="47" y="233"/>
                      </a:lnTo>
                      <a:lnTo>
                        <a:pt x="47" y="231"/>
                      </a:lnTo>
                      <a:lnTo>
                        <a:pt x="49" y="229"/>
                      </a:lnTo>
                      <a:lnTo>
                        <a:pt x="49" y="228"/>
                      </a:lnTo>
                      <a:lnTo>
                        <a:pt x="49" y="226"/>
                      </a:lnTo>
                      <a:lnTo>
                        <a:pt x="49" y="226"/>
                      </a:lnTo>
                      <a:lnTo>
                        <a:pt x="49" y="224"/>
                      </a:lnTo>
                      <a:lnTo>
                        <a:pt x="49" y="224"/>
                      </a:lnTo>
                      <a:lnTo>
                        <a:pt x="49" y="222"/>
                      </a:lnTo>
                      <a:lnTo>
                        <a:pt x="49" y="222"/>
                      </a:lnTo>
                      <a:lnTo>
                        <a:pt x="53" y="220"/>
                      </a:lnTo>
                      <a:lnTo>
                        <a:pt x="53" y="220"/>
                      </a:lnTo>
                      <a:lnTo>
                        <a:pt x="53" y="218"/>
                      </a:lnTo>
                      <a:lnTo>
                        <a:pt x="53" y="218"/>
                      </a:lnTo>
                      <a:lnTo>
                        <a:pt x="55" y="220"/>
                      </a:lnTo>
                      <a:lnTo>
                        <a:pt x="57" y="220"/>
                      </a:lnTo>
                      <a:lnTo>
                        <a:pt x="57" y="220"/>
                      </a:lnTo>
                      <a:lnTo>
                        <a:pt x="58" y="218"/>
                      </a:lnTo>
                      <a:lnTo>
                        <a:pt x="58" y="216"/>
                      </a:lnTo>
                      <a:lnTo>
                        <a:pt x="62" y="216"/>
                      </a:lnTo>
                      <a:lnTo>
                        <a:pt x="64" y="216"/>
                      </a:lnTo>
                      <a:lnTo>
                        <a:pt x="64" y="216"/>
                      </a:lnTo>
                      <a:lnTo>
                        <a:pt x="66" y="216"/>
                      </a:lnTo>
                      <a:lnTo>
                        <a:pt x="66" y="214"/>
                      </a:lnTo>
                      <a:lnTo>
                        <a:pt x="75" y="203"/>
                      </a:lnTo>
                      <a:lnTo>
                        <a:pt x="81" y="196"/>
                      </a:lnTo>
                      <a:lnTo>
                        <a:pt x="92" y="188"/>
                      </a:lnTo>
                      <a:lnTo>
                        <a:pt x="102" y="179"/>
                      </a:lnTo>
                      <a:lnTo>
                        <a:pt x="105" y="175"/>
                      </a:lnTo>
                      <a:lnTo>
                        <a:pt x="113" y="168"/>
                      </a:lnTo>
                      <a:lnTo>
                        <a:pt x="117" y="162"/>
                      </a:lnTo>
                      <a:lnTo>
                        <a:pt x="122" y="156"/>
                      </a:lnTo>
                      <a:lnTo>
                        <a:pt x="124" y="153"/>
                      </a:lnTo>
                      <a:lnTo>
                        <a:pt x="124" y="149"/>
                      </a:lnTo>
                      <a:lnTo>
                        <a:pt x="124" y="147"/>
                      </a:lnTo>
                      <a:lnTo>
                        <a:pt x="120" y="145"/>
                      </a:lnTo>
                      <a:lnTo>
                        <a:pt x="118" y="143"/>
                      </a:lnTo>
                      <a:lnTo>
                        <a:pt x="117" y="143"/>
                      </a:lnTo>
                      <a:lnTo>
                        <a:pt x="117" y="141"/>
                      </a:lnTo>
                      <a:lnTo>
                        <a:pt x="117" y="137"/>
                      </a:lnTo>
                      <a:lnTo>
                        <a:pt x="113" y="139"/>
                      </a:lnTo>
                      <a:lnTo>
                        <a:pt x="113" y="139"/>
                      </a:lnTo>
                      <a:lnTo>
                        <a:pt x="111" y="139"/>
                      </a:lnTo>
                      <a:lnTo>
                        <a:pt x="107" y="139"/>
                      </a:lnTo>
                      <a:lnTo>
                        <a:pt x="107" y="137"/>
                      </a:lnTo>
                      <a:lnTo>
                        <a:pt x="107" y="137"/>
                      </a:lnTo>
                      <a:lnTo>
                        <a:pt x="107" y="137"/>
                      </a:lnTo>
                      <a:lnTo>
                        <a:pt x="107" y="137"/>
                      </a:lnTo>
                      <a:lnTo>
                        <a:pt x="107" y="137"/>
                      </a:lnTo>
                      <a:lnTo>
                        <a:pt x="107" y="136"/>
                      </a:lnTo>
                      <a:lnTo>
                        <a:pt x="107" y="136"/>
                      </a:lnTo>
                      <a:lnTo>
                        <a:pt x="103" y="132"/>
                      </a:lnTo>
                      <a:lnTo>
                        <a:pt x="102" y="130"/>
                      </a:lnTo>
                      <a:lnTo>
                        <a:pt x="100" y="130"/>
                      </a:lnTo>
                      <a:lnTo>
                        <a:pt x="98" y="132"/>
                      </a:lnTo>
                      <a:lnTo>
                        <a:pt x="98" y="136"/>
                      </a:lnTo>
                      <a:lnTo>
                        <a:pt x="96" y="136"/>
                      </a:lnTo>
                      <a:lnTo>
                        <a:pt x="94" y="136"/>
                      </a:lnTo>
                      <a:lnTo>
                        <a:pt x="92" y="134"/>
                      </a:lnTo>
                      <a:lnTo>
                        <a:pt x="92" y="134"/>
                      </a:lnTo>
                      <a:lnTo>
                        <a:pt x="90" y="132"/>
                      </a:lnTo>
                      <a:lnTo>
                        <a:pt x="90" y="130"/>
                      </a:lnTo>
                      <a:lnTo>
                        <a:pt x="90" y="130"/>
                      </a:lnTo>
                      <a:lnTo>
                        <a:pt x="90" y="128"/>
                      </a:lnTo>
                      <a:lnTo>
                        <a:pt x="90" y="128"/>
                      </a:lnTo>
                      <a:lnTo>
                        <a:pt x="85" y="128"/>
                      </a:lnTo>
                      <a:lnTo>
                        <a:pt x="83" y="128"/>
                      </a:lnTo>
                      <a:lnTo>
                        <a:pt x="83" y="126"/>
                      </a:lnTo>
                      <a:lnTo>
                        <a:pt x="85" y="124"/>
                      </a:lnTo>
                      <a:lnTo>
                        <a:pt x="85" y="124"/>
                      </a:lnTo>
                      <a:lnTo>
                        <a:pt x="85" y="122"/>
                      </a:lnTo>
                      <a:lnTo>
                        <a:pt x="85" y="121"/>
                      </a:lnTo>
                      <a:lnTo>
                        <a:pt x="85" y="119"/>
                      </a:lnTo>
                      <a:lnTo>
                        <a:pt x="85" y="117"/>
                      </a:lnTo>
                      <a:lnTo>
                        <a:pt x="87" y="117"/>
                      </a:lnTo>
                      <a:lnTo>
                        <a:pt x="87" y="115"/>
                      </a:lnTo>
                      <a:lnTo>
                        <a:pt x="87" y="113"/>
                      </a:lnTo>
                      <a:lnTo>
                        <a:pt x="87" y="113"/>
                      </a:lnTo>
                      <a:lnTo>
                        <a:pt x="90" y="106"/>
                      </a:lnTo>
                      <a:lnTo>
                        <a:pt x="90" y="106"/>
                      </a:lnTo>
                      <a:lnTo>
                        <a:pt x="90" y="104"/>
                      </a:lnTo>
                      <a:lnTo>
                        <a:pt x="90" y="104"/>
                      </a:lnTo>
                      <a:lnTo>
                        <a:pt x="92" y="104"/>
                      </a:lnTo>
                      <a:lnTo>
                        <a:pt x="92" y="104"/>
                      </a:lnTo>
                      <a:lnTo>
                        <a:pt x="92" y="104"/>
                      </a:lnTo>
                      <a:lnTo>
                        <a:pt x="94" y="98"/>
                      </a:lnTo>
                      <a:lnTo>
                        <a:pt x="94" y="96"/>
                      </a:lnTo>
                      <a:lnTo>
                        <a:pt x="92" y="92"/>
                      </a:lnTo>
                      <a:lnTo>
                        <a:pt x="92" y="91"/>
                      </a:lnTo>
                      <a:lnTo>
                        <a:pt x="90" y="89"/>
                      </a:lnTo>
                      <a:lnTo>
                        <a:pt x="87" y="87"/>
                      </a:lnTo>
                      <a:lnTo>
                        <a:pt x="87" y="85"/>
                      </a:lnTo>
                      <a:lnTo>
                        <a:pt x="87" y="83"/>
                      </a:lnTo>
                      <a:lnTo>
                        <a:pt x="87" y="83"/>
                      </a:lnTo>
                      <a:lnTo>
                        <a:pt x="90" y="70"/>
                      </a:lnTo>
                      <a:lnTo>
                        <a:pt x="92" y="68"/>
                      </a:lnTo>
                      <a:lnTo>
                        <a:pt x="92" y="68"/>
                      </a:lnTo>
                      <a:lnTo>
                        <a:pt x="92" y="68"/>
                      </a:lnTo>
                      <a:lnTo>
                        <a:pt x="94" y="66"/>
                      </a:lnTo>
                      <a:lnTo>
                        <a:pt x="94" y="66"/>
                      </a:lnTo>
                      <a:lnTo>
                        <a:pt x="94" y="62"/>
                      </a:lnTo>
                      <a:lnTo>
                        <a:pt x="98" y="60"/>
                      </a:lnTo>
                      <a:lnTo>
                        <a:pt x="98" y="60"/>
                      </a:lnTo>
                      <a:lnTo>
                        <a:pt x="98" y="59"/>
                      </a:lnTo>
                      <a:lnTo>
                        <a:pt x="98" y="55"/>
                      </a:lnTo>
                      <a:lnTo>
                        <a:pt x="98" y="53"/>
                      </a:lnTo>
                      <a:lnTo>
                        <a:pt x="98" y="53"/>
                      </a:lnTo>
                      <a:lnTo>
                        <a:pt x="96" y="51"/>
                      </a:lnTo>
                      <a:lnTo>
                        <a:pt x="96" y="51"/>
                      </a:lnTo>
                      <a:lnTo>
                        <a:pt x="94" y="53"/>
                      </a:lnTo>
                      <a:lnTo>
                        <a:pt x="92" y="53"/>
                      </a:lnTo>
                      <a:lnTo>
                        <a:pt x="92" y="51"/>
                      </a:lnTo>
                      <a:lnTo>
                        <a:pt x="94" y="49"/>
                      </a:lnTo>
                      <a:lnTo>
                        <a:pt x="100" y="42"/>
                      </a:lnTo>
                      <a:lnTo>
                        <a:pt x="100" y="40"/>
                      </a:lnTo>
                      <a:lnTo>
                        <a:pt x="100" y="40"/>
                      </a:lnTo>
                      <a:lnTo>
                        <a:pt x="102" y="38"/>
                      </a:lnTo>
                      <a:lnTo>
                        <a:pt x="102" y="38"/>
                      </a:lnTo>
                      <a:lnTo>
                        <a:pt x="103" y="38"/>
                      </a:lnTo>
                      <a:lnTo>
                        <a:pt x="105" y="38"/>
                      </a:lnTo>
                      <a:lnTo>
                        <a:pt x="107" y="36"/>
                      </a:lnTo>
                      <a:lnTo>
                        <a:pt x="107" y="36"/>
                      </a:lnTo>
                      <a:lnTo>
                        <a:pt x="109" y="36"/>
                      </a:lnTo>
                      <a:lnTo>
                        <a:pt x="109" y="34"/>
                      </a:lnTo>
                      <a:lnTo>
                        <a:pt x="115" y="32"/>
                      </a:lnTo>
                      <a:lnTo>
                        <a:pt x="117" y="30"/>
                      </a:lnTo>
                      <a:lnTo>
                        <a:pt x="120" y="30"/>
                      </a:lnTo>
                      <a:lnTo>
                        <a:pt x="122" y="30"/>
                      </a:lnTo>
                      <a:lnTo>
                        <a:pt x="126" y="32"/>
                      </a:lnTo>
                      <a:lnTo>
                        <a:pt x="132" y="36"/>
                      </a:lnTo>
                      <a:lnTo>
                        <a:pt x="141" y="40"/>
                      </a:lnTo>
                      <a:lnTo>
                        <a:pt x="141" y="40"/>
                      </a:lnTo>
                      <a:lnTo>
                        <a:pt x="143" y="40"/>
                      </a:lnTo>
                      <a:lnTo>
                        <a:pt x="143" y="38"/>
                      </a:lnTo>
                      <a:lnTo>
                        <a:pt x="145" y="38"/>
                      </a:lnTo>
                      <a:lnTo>
                        <a:pt x="152" y="38"/>
                      </a:lnTo>
                      <a:lnTo>
                        <a:pt x="154" y="36"/>
                      </a:lnTo>
                      <a:lnTo>
                        <a:pt x="154" y="36"/>
                      </a:lnTo>
                      <a:lnTo>
                        <a:pt x="160" y="30"/>
                      </a:lnTo>
                      <a:lnTo>
                        <a:pt x="160" y="29"/>
                      </a:lnTo>
                      <a:lnTo>
                        <a:pt x="160" y="29"/>
                      </a:lnTo>
                      <a:lnTo>
                        <a:pt x="162" y="30"/>
                      </a:lnTo>
                      <a:lnTo>
                        <a:pt x="164" y="32"/>
                      </a:lnTo>
                      <a:lnTo>
                        <a:pt x="169" y="38"/>
                      </a:lnTo>
                      <a:lnTo>
                        <a:pt x="169" y="38"/>
                      </a:lnTo>
                      <a:lnTo>
                        <a:pt x="171" y="40"/>
                      </a:lnTo>
                      <a:lnTo>
                        <a:pt x="171" y="44"/>
                      </a:lnTo>
                      <a:lnTo>
                        <a:pt x="171" y="45"/>
                      </a:lnTo>
                      <a:lnTo>
                        <a:pt x="171" y="45"/>
                      </a:lnTo>
                      <a:lnTo>
                        <a:pt x="179" y="45"/>
                      </a:lnTo>
                      <a:lnTo>
                        <a:pt x="179" y="45"/>
                      </a:lnTo>
                      <a:lnTo>
                        <a:pt x="180" y="49"/>
                      </a:lnTo>
                      <a:lnTo>
                        <a:pt x="182" y="49"/>
                      </a:lnTo>
                      <a:lnTo>
                        <a:pt x="182" y="51"/>
                      </a:lnTo>
                      <a:lnTo>
                        <a:pt x="188" y="51"/>
                      </a:lnTo>
                      <a:lnTo>
                        <a:pt x="188" y="51"/>
                      </a:lnTo>
                      <a:lnTo>
                        <a:pt x="188" y="51"/>
                      </a:lnTo>
                      <a:lnTo>
                        <a:pt x="188" y="49"/>
                      </a:lnTo>
                      <a:lnTo>
                        <a:pt x="188" y="47"/>
                      </a:lnTo>
                      <a:lnTo>
                        <a:pt x="188" y="45"/>
                      </a:lnTo>
                      <a:lnTo>
                        <a:pt x="188" y="44"/>
                      </a:lnTo>
                      <a:lnTo>
                        <a:pt x="190" y="44"/>
                      </a:lnTo>
                      <a:lnTo>
                        <a:pt x="203" y="36"/>
                      </a:lnTo>
                      <a:lnTo>
                        <a:pt x="205" y="34"/>
                      </a:lnTo>
                      <a:lnTo>
                        <a:pt x="220" y="34"/>
                      </a:lnTo>
                      <a:lnTo>
                        <a:pt x="231" y="32"/>
                      </a:lnTo>
                      <a:lnTo>
                        <a:pt x="237" y="30"/>
                      </a:lnTo>
                      <a:lnTo>
                        <a:pt x="242" y="29"/>
                      </a:lnTo>
                      <a:lnTo>
                        <a:pt x="246" y="25"/>
                      </a:lnTo>
                      <a:lnTo>
                        <a:pt x="248" y="25"/>
                      </a:lnTo>
                      <a:lnTo>
                        <a:pt x="250" y="25"/>
                      </a:lnTo>
                      <a:lnTo>
                        <a:pt x="257" y="32"/>
                      </a:lnTo>
                      <a:lnTo>
                        <a:pt x="259" y="32"/>
                      </a:lnTo>
                      <a:lnTo>
                        <a:pt x="261" y="34"/>
                      </a:lnTo>
                      <a:lnTo>
                        <a:pt x="269" y="34"/>
                      </a:lnTo>
                      <a:lnTo>
                        <a:pt x="280" y="34"/>
                      </a:lnTo>
                      <a:lnTo>
                        <a:pt x="284" y="34"/>
                      </a:lnTo>
                      <a:lnTo>
                        <a:pt x="286" y="32"/>
                      </a:lnTo>
                      <a:lnTo>
                        <a:pt x="291" y="27"/>
                      </a:lnTo>
                      <a:lnTo>
                        <a:pt x="299" y="19"/>
                      </a:lnTo>
                      <a:lnTo>
                        <a:pt x="306" y="12"/>
                      </a:lnTo>
                      <a:lnTo>
                        <a:pt x="312" y="6"/>
                      </a:lnTo>
                      <a:lnTo>
                        <a:pt x="318" y="0"/>
                      </a:lnTo>
                      <a:lnTo>
                        <a:pt x="319" y="2"/>
                      </a:lnTo>
                      <a:lnTo>
                        <a:pt x="321" y="2"/>
                      </a:lnTo>
                      <a:lnTo>
                        <a:pt x="323" y="4"/>
                      </a:lnTo>
                      <a:lnTo>
                        <a:pt x="323" y="6"/>
                      </a:lnTo>
                      <a:lnTo>
                        <a:pt x="323" y="8"/>
                      </a:lnTo>
                      <a:lnTo>
                        <a:pt x="323" y="8"/>
                      </a:lnTo>
                      <a:lnTo>
                        <a:pt x="325" y="10"/>
                      </a:lnTo>
                      <a:lnTo>
                        <a:pt x="325" y="10"/>
                      </a:lnTo>
                      <a:lnTo>
                        <a:pt x="325" y="12"/>
                      </a:lnTo>
                      <a:lnTo>
                        <a:pt x="325" y="14"/>
                      </a:lnTo>
                      <a:lnTo>
                        <a:pt x="325" y="14"/>
                      </a:lnTo>
                      <a:lnTo>
                        <a:pt x="323" y="15"/>
                      </a:lnTo>
                      <a:lnTo>
                        <a:pt x="325" y="17"/>
                      </a:lnTo>
                      <a:lnTo>
                        <a:pt x="325" y="17"/>
                      </a:lnTo>
                      <a:lnTo>
                        <a:pt x="327" y="19"/>
                      </a:lnTo>
                      <a:lnTo>
                        <a:pt x="327" y="19"/>
                      </a:lnTo>
                      <a:lnTo>
                        <a:pt x="327" y="23"/>
                      </a:lnTo>
                      <a:lnTo>
                        <a:pt x="325" y="23"/>
                      </a:lnTo>
                      <a:lnTo>
                        <a:pt x="325" y="2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65">
                  <a:extLst>
                    <a:ext uri="{FF2B5EF4-FFF2-40B4-BE49-F238E27FC236}">
                      <a16:creationId xmlns:a16="http://schemas.microsoft.com/office/drawing/2014/main" id="{95C873B2-3D49-44A6-B7F4-B64C752E6A06}"/>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66">
                  <a:extLst>
                    <a:ext uri="{FF2B5EF4-FFF2-40B4-BE49-F238E27FC236}">
                      <a16:creationId xmlns:a16="http://schemas.microsoft.com/office/drawing/2014/main" id="{2560DA62-B193-42AB-A9B0-BCEB31F67445}"/>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path>
                  </a:pathLst>
                </a:custGeom>
                <a:noFill/>
                <a:ln w="9525">
                  <a:solidFill>
                    <a:schemeClr val="bg1">
                      <a:lumMod val="95000"/>
                    </a:schemeClr>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101">
                  <a:extLst>
                    <a:ext uri="{FF2B5EF4-FFF2-40B4-BE49-F238E27FC236}">
                      <a16:creationId xmlns:a16="http://schemas.microsoft.com/office/drawing/2014/main" id="{45EA2AED-D8BF-426B-BFCD-FD64B0B5A952}"/>
                    </a:ext>
                  </a:extLst>
                </p:cNvPr>
                <p:cNvSpPr>
                  <a:spLocks/>
                </p:cNvSpPr>
                <p:nvPr/>
              </p:nvSpPr>
              <p:spPr bwMode="auto">
                <a:xfrm>
                  <a:off x="2828925" y="2492375"/>
                  <a:ext cx="114300" cy="100013"/>
                </a:xfrm>
                <a:custGeom>
                  <a:avLst/>
                  <a:gdLst>
                    <a:gd name="T0" fmla="*/ 115 w 145"/>
                    <a:gd name="T1" fmla="*/ 3 h 126"/>
                    <a:gd name="T2" fmla="*/ 115 w 145"/>
                    <a:gd name="T3" fmla="*/ 5 h 126"/>
                    <a:gd name="T4" fmla="*/ 117 w 145"/>
                    <a:gd name="T5" fmla="*/ 7 h 126"/>
                    <a:gd name="T6" fmla="*/ 121 w 145"/>
                    <a:gd name="T7" fmla="*/ 13 h 126"/>
                    <a:gd name="T8" fmla="*/ 121 w 145"/>
                    <a:gd name="T9" fmla="*/ 17 h 126"/>
                    <a:gd name="T10" fmla="*/ 124 w 145"/>
                    <a:gd name="T11" fmla="*/ 19 h 126"/>
                    <a:gd name="T12" fmla="*/ 134 w 145"/>
                    <a:gd name="T13" fmla="*/ 24 h 126"/>
                    <a:gd name="T14" fmla="*/ 134 w 145"/>
                    <a:gd name="T15" fmla="*/ 30 h 126"/>
                    <a:gd name="T16" fmla="*/ 137 w 145"/>
                    <a:gd name="T17" fmla="*/ 35 h 126"/>
                    <a:gd name="T18" fmla="*/ 141 w 145"/>
                    <a:gd name="T19" fmla="*/ 41 h 126"/>
                    <a:gd name="T20" fmla="*/ 141 w 145"/>
                    <a:gd name="T21" fmla="*/ 52 h 126"/>
                    <a:gd name="T22" fmla="*/ 141 w 145"/>
                    <a:gd name="T23" fmla="*/ 58 h 126"/>
                    <a:gd name="T24" fmla="*/ 141 w 145"/>
                    <a:gd name="T25" fmla="*/ 62 h 126"/>
                    <a:gd name="T26" fmla="*/ 143 w 145"/>
                    <a:gd name="T27" fmla="*/ 69 h 126"/>
                    <a:gd name="T28" fmla="*/ 143 w 145"/>
                    <a:gd name="T29" fmla="*/ 88 h 126"/>
                    <a:gd name="T30" fmla="*/ 137 w 145"/>
                    <a:gd name="T31" fmla="*/ 94 h 126"/>
                    <a:gd name="T32" fmla="*/ 132 w 145"/>
                    <a:gd name="T33" fmla="*/ 92 h 126"/>
                    <a:gd name="T34" fmla="*/ 126 w 145"/>
                    <a:gd name="T35" fmla="*/ 96 h 126"/>
                    <a:gd name="T36" fmla="*/ 113 w 145"/>
                    <a:gd name="T37" fmla="*/ 92 h 126"/>
                    <a:gd name="T38" fmla="*/ 109 w 145"/>
                    <a:gd name="T39" fmla="*/ 88 h 126"/>
                    <a:gd name="T40" fmla="*/ 104 w 145"/>
                    <a:gd name="T41" fmla="*/ 92 h 126"/>
                    <a:gd name="T42" fmla="*/ 96 w 145"/>
                    <a:gd name="T43" fmla="*/ 92 h 126"/>
                    <a:gd name="T44" fmla="*/ 90 w 145"/>
                    <a:gd name="T45" fmla="*/ 97 h 126"/>
                    <a:gd name="T46" fmla="*/ 83 w 145"/>
                    <a:gd name="T47" fmla="*/ 92 h 126"/>
                    <a:gd name="T48" fmla="*/ 77 w 145"/>
                    <a:gd name="T49" fmla="*/ 90 h 126"/>
                    <a:gd name="T50" fmla="*/ 75 w 145"/>
                    <a:gd name="T51" fmla="*/ 105 h 126"/>
                    <a:gd name="T52" fmla="*/ 70 w 145"/>
                    <a:gd name="T53" fmla="*/ 122 h 126"/>
                    <a:gd name="T54" fmla="*/ 64 w 145"/>
                    <a:gd name="T55" fmla="*/ 122 h 126"/>
                    <a:gd name="T56" fmla="*/ 60 w 145"/>
                    <a:gd name="T57" fmla="*/ 126 h 126"/>
                    <a:gd name="T58" fmla="*/ 51 w 145"/>
                    <a:gd name="T59" fmla="*/ 126 h 126"/>
                    <a:gd name="T60" fmla="*/ 44 w 145"/>
                    <a:gd name="T61" fmla="*/ 126 h 126"/>
                    <a:gd name="T62" fmla="*/ 34 w 145"/>
                    <a:gd name="T63" fmla="*/ 126 h 126"/>
                    <a:gd name="T64" fmla="*/ 34 w 145"/>
                    <a:gd name="T65" fmla="*/ 120 h 126"/>
                    <a:gd name="T66" fmla="*/ 32 w 145"/>
                    <a:gd name="T67" fmla="*/ 114 h 126"/>
                    <a:gd name="T68" fmla="*/ 19 w 145"/>
                    <a:gd name="T69" fmla="*/ 111 h 126"/>
                    <a:gd name="T70" fmla="*/ 10 w 145"/>
                    <a:gd name="T71" fmla="*/ 118 h 126"/>
                    <a:gd name="T72" fmla="*/ 2 w 145"/>
                    <a:gd name="T73" fmla="*/ 114 h 126"/>
                    <a:gd name="T74" fmla="*/ 0 w 145"/>
                    <a:gd name="T75" fmla="*/ 105 h 126"/>
                    <a:gd name="T76" fmla="*/ 0 w 145"/>
                    <a:gd name="T77" fmla="*/ 99 h 126"/>
                    <a:gd name="T78" fmla="*/ 4 w 145"/>
                    <a:gd name="T79" fmla="*/ 94 h 126"/>
                    <a:gd name="T80" fmla="*/ 8 w 145"/>
                    <a:gd name="T81" fmla="*/ 88 h 126"/>
                    <a:gd name="T82" fmla="*/ 12 w 145"/>
                    <a:gd name="T83" fmla="*/ 86 h 126"/>
                    <a:gd name="T84" fmla="*/ 21 w 145"/>
                    <a:gd name="T85" fmla="*/ 75 h 126"/>
                    <a:gd name="T86" fmla="*/ 21 w 145"/>
                    <a:gd name="T87" fmla="*/ 52 h 126"/>
                    <a:gd name="T88" fmla="*/ 32 w 145"/>
                    <a:gd name="T89" fmla="*/ 37 h 126"/>
                    <a:gd name="T90" fmla="*/ 42 w 145"/>
                    <a:gd name="T91" fmla="*/ 32 h 126"/>
                    <a:gd name="T92" fmla="*/ 49 w 145"/>
                    <a:gd name="T93" fmla="*/ 24 h 126"/>
                    <a:gd name="T94" fmla="*/ 59 w 145"/>
                    <a:gd name="T95" fmla="*/ 22 h 126"/>
                    <a:gd name="T96" fmla="*/ 64 w 145"/>
                    <a:gd name="T97" fmla="*/ 20 h 126"/>
                    <a:gd name="T98" fmla="*/ 68 w 145"/>
                    <a:gd name="T99" fmla="*/ 19 h 126"/>
                    <a:gd name="T100" fmla="*/ 72 w 145"/>
                    <a:gd name="T101" fmla="*/ 26 h 126"/>
                    <a:gd name="T102" fmla="*/ 79 w 145"/>
                    <a:gd name="T103" fmla="*/ 28 h 126"/>
                    <a:gd name="T104" fmla="*/ 89 w 145"/>
                    <a:gd name="T105" fmla="*/ 22 h 126"/>
                    <a:gd name="T106" fmla="*/ 92 w 145"/>
                    <a:gd name="T107" fmla="*/ 15 h 126"/>
                    <a:gd name="T108" fmla="*/ 100 w 145"/>
                    <a:gd name="T109" fmla="*/ 11 h 126"/>
                    <a:gd name="T110" fmla="*/ 102 w 145"/>
                    <a:gd name="T111" fmla="*/ 5 h 126"/>
                    <a:gd name="T112" fmla="*/ 106 w 145"/>
                    <a:gd name="T113" fmla="*/ 0 h 126"/>
                    <a:gd name="T114" fmla="*/ 113 w 145"/>
                    <a:gd name="T11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5" h="126">
                      <a:moveTo>
                        <a:pt x="115" y="0"/>
                      </a:moveTo>
                      <a:lnTo>
                        <a:pt x="115" y="0"/>
                      </a:lnTo>
                      <a:lnTo>
                        <a:pt x="115" y="2"/>
                      </a:lnTo>
                      <a:lnTo>
                        <a:pt x="115" y="2"/>
                      </a:lnTo>
                      <a:lnTo>
                        <a:pt x="115" y="3"/>
                      </a:lnTo>
                      <a:lnTo>
                        <a:pt x="115" y="3"/>
                      </a:lnTo>
                      <a:lnTo>
                        <a:pt x="115" y="5"/>
                      </a:lnTo>
                      <a:lnTo>
                        <a:pt x="115" y="5"/>
                      </a:lnTo>
                      <a:lnTo>
                        <a:pt x="115" y="5"/>
                      </a:lnTo>
                      <a:lnTo>
                        <a:pt x="115" y="5"/>
                      </a:lnTo>
                      <a:lnTo>
                        <a:pt x="115" y="7"/>
                      </a:lnTo>
                      <a:lnTo>
                        <a:pt x="115" y="7"/>
                      </a:lnTo>
                      <a:lnTo>
                        <a:pt x="117" y="7"/>
                      </a:lnTo>
                      <a:lnTo>
                        <a:pt x="117" y="7"/>
                      </a:lnTo>
                      <a:lnTo>
                        <a:pt x="117" y="7"/>
                      </a:lnTo>
                      <a:lnTo>
                        <a:pt x="119" y="7"/>
                      </a:lnTo>
                      <a:lnTo>
                        <a:pt x="119" y="7"/>
                      </a:lnTo>
                      <a:lnTo>
                        <a:pt x="119" y="9"/>
                      </a:lnTo>
                      <a:lnTo>
                        <a:pt x="119" y="11"/>
                      </a:lnTo>
                      <a:lnTo>
                        <a:pt x="121" y="13"/>
                      </a:lnTo>
                      <a:lnTo>
                        <a:pt x="121" y="15"/>
                      </a:lnTo>
                      <a:lnTo>
                        <a:pt x="121" y="15"/>
                      </a:lnTo>
                      <a:lnTo>
                        <a:pt x="122" y="15"/>
                      </a:lnTo>
                      <a:lnTo>
                        <a:pt x="121" y="15"/>
                      </a:lnTo>
                      <a:lnTo>
                        <a:pt x="121" y="17"/>
                      </a:lnTo>
                      <a:lnTo>
                        <a:pt x="121" y="17"/>
                      </a:lnTo>
                      <a:lnTo>
                        <a:pt x="121" y="17"/>
                      </a:lnTo>
                      <a:lnTo>
                        <a:pt x="121" y="19"/>
                      </a:lnTo>
                      <a:lnTo>
                        <a:pt x="122" y="19"/>
                      </a:lnTo>
                      <a:lnTo>
                        <a:pt x="124" y="19"/>
                      </a:lnTo>
                      <a:lnTo>
                        <a:pt x="124" y="20"/>
                      </a:lnTo>
                      <a:lnTo>
                        <a:pt x="126" y="20"/>
                      </a:lnTo>
                      <a:lnTo>
                        <a:pt x="126" y="22"/>
                      </a:lnTo>
                      <a:lnTo>
                        <a:pt x="132" y="22"/>
                      </a:lnTo>
                      <a:lnTo>
                        <a:pt x="134" y="24"/>
                      </a:lnTo>
                      <a:lnTo>
                        <a:pt x="134" y="24"/>
                      </a:lnTo>
                      <a:lnTo>
                        <a:pt x="136" y="26"/>
                      </a:lnTo>
                      <a:lnTo>
                        <a:pt x="136" y="28"/>
                      </a:lnTo>
                      <a:lnTo>
                        <a:pt x="134" y="28"/>
                      </a:lnTo>
                      <a:lnTo>
                        <a:pt x="134" y="30"/>
                      </a:lnTo>
                      <a:lnTo>
                        <a:pt x="136" y="30"/>
                      </a:lnTo>
                      <a:lnTo>
                        <a:pt x="136" y="32"/>
                      </a:lnTo>
                      <a:lnTo>
                        <a:pt x="137" y="34"/>
                      </a:lnTo>
                      <a:lnTo>
                        <a:pt x="137" y="34"/>
                      </a:lnTo>
                      <a:lnTo>
                        <a:pt x="137" y="35"/>
                      </a:lnTo>
                      <a:lnTo>
                        <a:pt x="137" y="37"/>
                      </a:lnTo>
                      <a:lnTo>
                        <a:pt x="139" y="39"/>
                      </a:lnTo>
                      <a:lnTo>
                        <a:pt x="141" y="37"/>
                      </a:lnTo>
                      <a:lnTo>
                        <a:pt x="141" y="39"/>
                      </a:lnTo>
                      <a:lnTo>
                        <a:pt x="141" y="41"/>
                      </a:lnTo>
                      <a:lnTo>
                        <a:pt x="141" y="47"/>
                      </a:lnTo>
                      <a:lnTo>
                        <a:pt x="141" y="49"/>
                      </a:lnTo>
                      <a:lnTo>
                        <a:pt x="141" y="49"/>
                      </a:lnTo>
                      <a:lnTo>
                        <a:pt x="141" y="49"/>
                      </a:lnTo>
                      <a:lnTo>
                        <a:pt x="141" y="52"/>
                      </a:lnTo>
                      <a:lnTo>
                        <a:pt x="141" y="52"/>
                      </a:lnTo>
                      <a:lnTo>
                        <a:pt x="141" y="56"/>
                      </a:lnTo>
                      <a:lnTo>
                        <a:pt x="141" y="56"/>
                      </a:lnTo>
                      <a:lnTo>
                        <a:pt x="141" y="58"/>
                      </a:lnTo>
                      <a:lnTo>
                        <a:pt x="141" y="58"/>
                      </a:lnTo>
                      <a:lnTo>
                        <a:pt x="141" y="60"/>
                      </a:lnTo>
                      <a:lnTo>
                        <a:pt x="139" y="62"/>
                      </a:lnTo>
                      <a:lnTo>
                        <a:pt x="139" y="62"/>
                      </a:lnTo>
                      <a:lnTo>
                        <a:pt x="139" y="62"/>
                      </a:lnTo>
                      <a:lnTo>
                        <a:pt x="141" y="62"/>
                      </a:lnTo>
                      <a:lnTo>
                        <a:pt x="141" y="64"/>
                      </a:lnTo>
                      <a:lnTo>
                        <a:pt x="141" y="67"/>
                      </a:lnTo>
                      <a:lnTo>
                        <a:pt x="141" y="67"/>
                      </a:lnTo>
                      <a:lnTo>
                        <a:pt x="143" y="69"/>
                      </a:lnTo>
                      <a:lnTo>
                        <a:pt x="143" y="69"/>
                      </a:lnTo>
                      <a:lnTo>
                        <a:pt x="145" y="71"/>
                      </a:lnTo>
                      <a:lnTo>
                        <a:pt x="145" y="73"/>
                      </a:lnTo>
                      <a:lnTo>
                        <a:pt x="143" y="80"/>
                      </a:lnTo>
                      <a:lnTo>
                        <a:pt x="143" y="84"/>
                      </a:lnTo>
                      <a:lnTo>
                        <a:pt x="143" y="88"/>
                      </a:lnTo>
                      <a:lnTo>
                        <a:pt x="143" y="90"/>
                      </a:lnTo>
                      <a:lnTo>
                        <a:pt x="141" y="92"/>
                      </a:lnTo>
                      <a:lnTo>
                        <a:pt x="141" y="92"/>
                      </a:lnTo>
                      <a:lnTo>
                        <a:pt x="139" y="94"/>
                      </a:lnTo>
                      <a:lnTo>
                        <a:pt x="137" y="94"/>
                      </a:lnTo>
                      <a:lnTo>
                        <a:pt x="137" y="94"/>
                      </a:lnTo>
                      <a:lnTo>
                        <a:pt x="137" y="94"/>
                      </a:lnTo>
                      <a:lnTo>
                        <a:pt x="136" y="94"/>
                      </a:lnTo>
                      <a:lnTo>
                        <a:pt x="132" y="92"/>
                      </a:lnTo>
                      <a:lnTo>
                        <a:pt x="132" y="92"/>
                      </a:lnTo>
                      <a:lnTo>
                        <a:pt x="130" y="92"/>
                      </a:lnTo>
                      <a:lnTo>
                        <a:pt x="130" y="94"/>
                      </a:lnTo>
                      <a:lnTo>
                        <a:pt x="128" y="96"/>
                      </a:lnTo>
                      <a:lnTo>
                        <a:pt x="128" y="96"/>
                      </a:lnTo>
                      <a:lnTo>
                        <a:pt x="126" y="96"/>
                      </a:lnTo>
                      <a:lnTo>
                        <a:pt x="122" y="96"/>
                      </a:lnTo>
                      <a:lnTo>
                        <a:pt x="121" y="96"/>
                      </a:lnTo>
                      <a:lnTo>
                        <a:pt x="119" y="96"/>
                      </a:lnTo>
                      <a:lnTo>
                        <a:pt x="117" y="94"/>
                      </a:lnTo>
                      <a:lnTo>
                        <a:pt x="113" y="92"/>
                      </a:lnTo>
                      <a:lnTo>
                        <a:pt x="113" y="90"/>
                      </a:lnTo>
                      <a:lnTo>
                        <a:pt x="111" y="90"/>
                      </a:lnTo>
                      <a:lnTo>
                        <a:pt x="111" y="90"/>
                      </a:lnTo>
                      <a:lnTo>
                        <a:pt x="111" y="90"/>
                      </a:lnTo>
                      <a:lnTo>
                        <a:pt x="109" y="88"/>
                      </a:lnTo>
                      <a:lnTo>
                        <a:pt x="109" y="88"/>
                      </a:lnTo>
                      <a:lnTo>
                        <a:pt x="107" y="90"/>
                      </a:lnTo>
                      <a:lnTo>
                        <a:pt x="106" y="90"/>
                      </a:lnTo>
                      <a:lnTo>
                        <a:pt x="106" y="92"/>
                      </a:lnTo>
                      <a:lnTo>
                        <a:pt x="104" y="92"/>
                      </a:lnTo>
                      <a:lnTo>
                        <a:pt x="102" y="92"/>
                      </a:lnTo>
                      <a:lnTo>
                        <a:pt x="100" y="92"/>
                      </a:lnTo>
                      <a:lnTo>
                        <a:pt x="100" y="92"/>
                      </a:lnTo>
                      <a:lnTo>
                        <a:pt x="98" y="92"/>
                      </a:lnTo>
                      <a:lnTo>
                        <a:pt x="96" y="92"/>
                      </a:lnTo>
                      <a:lnTo>
                        <a:pt x="96" y="92"/>
                      </a:lnTo>
                      <a:lnTo>
                        <a:pt x="96" y="94"/>
                      </a:lnTo>
                      <a:lnTo>
                        <a:pt x="92" y="97"/>
                      </a:lnTo>
                      <a:lnTo>
                        <a:pt x="92" y="97"/>
                      </a:lnTo>
                      <a:lnTo>
                        <a:pt x="90" y="97"/>
                      </a:lnTo>
                      <a:lnTo>
                        <a:pt x="89" y="97"/>
                      </a:lnTo>
                      <a:lnTo>
                        <a:pt x="87" y="96"/>
                      </a:lnTo>
                      <a:lnTo>
                        <a:pt x="85" y="96"/>
                      </a:lnTo>
                      <a:lnTo>
                        <a:pt x="83" y="92"/>
                      </a:lnTo>
                      <a:lnTo>
                        <a:pt x="83" y="92"/>
                      </a:lnTo>
                      <a:lnTo>
                        <a:pt x="81" y="92"/>
                      </a:lnTo>
                      <a:lnTo>
                        <a:pt x="79" y="92"/>
                      </a:lnTo>
                      <a:lnTo>
                        <a:pt x="77" y="90"/>
                      </a:lnTo>
                      <a:lnTo>
                        <a:pt x="77" y="90"/>
                      </a:lnTo>
                      <a:lnTo>
                        <a:pt x="77" y="90"/>
                      </a:lnTo>
                      <a:lnTo>
                        <a:pt x="75" y="90"/>
                      </a:lnTo>
                      <a:lnTo>
                        <a:pt x="75" y="90"/>
                      </a:lnTo>
                      <a:lnTo>
                        <a:pt x="75" y="94"/>
                      </a:lnTo>
                      <a:lnTo>
                        <a:pt x="75" y="99"/>
                      </a:lnTo>
                      <a:lnTo>
                        <a:pt x="75" y="105"/>
                      </a:lnTo>
                      <a:lnTo>
                        <a:pt x="75" y="114"/>
                      </a:lnTo>
                      <a:lnTo>
                        <a:pt x="74" y="116"/>
                      </a:lnTo>
                      <a:lnTo>
                        <a:pt x="72" y="118"/>
                      </a:lnTo>
                      <a:lnTo>
                        <a:pt x="72" y="120"/>
                      </a:lnTo>
                      <a:lnTo>
                        <a:pt x="70" y="122"/>
                      </a:lnTo>
                      <a:lnTo>
                        <a:pt x="68" y="122"/>
                      </a:lnTo>
                      <a:lnTo>
                        <a:pt x="68" y="122"/>
                      </a:lnTo>
                      <a:lnTo>
                        <a:pt x="66" y="122"/>
                      </a:lnTo>
                      <a:lnTo>
                        <a:pt x="64" y="122"/>
                      </a:lnTo>
                      <a:lnTo>
                        <a:pt x="64" y="122"/>
                      </a:lnTo>
                      <a:lnTo>
                        <a:pt x="62" y="122"/>
                      </a:lnTo>
                      <a:lnTo>
                        <a:pt x="62" y="124"/>
                      </a:lnTo>
                      <a:lnTo>
                        <a:pt x="62" y="124"/>
                      </a:lnTo>
                      <a:lnTo>
                        <a:pt x="62" y="126"/>
                      </a:lnTo>
                      <a:lnTo>
                        <a:pt x="60" y="126"/>
                      </a:lnTo>
                      <a:lnTo>
                        <a:pt x="59" y="126"/>
                      </a:lnTo>
                      <a:lnTo>
                        <a:pt x="55" y="124"/>
                      </a:lnTo>
                      <a:lnTo>
                        <a:pt x="55" y="124"/>
                      </a:lnTo>
                      <a:lnTo>
                        <a:pt x="53" y="124"/>
                      </a:lnTo>
                      <a:lnTo>
                        <a:pt x="51" y="126"/>
                      </a:lnTo>
                      <a:lnTo>
                        <a:pt x="51" y="126"/>
                      </a:lnTo>
                      <a:lnTo>
                        <a:pt x="49" y="126"/>
                      </a:lnTo>
                      <a:lnTo>
                        <a:pt x="47" y="126"/>
                      </a:lnTo>
                      <a:lnTo>
                        <a:pt x="45" y="126"/>
                      </a:lnTo>
                      <a:lnTo>
                        <a:pt x="44" y="126"/>
                      </a:lnTo>
                      <a:lnTo>
                        <a:pt x="40" y="126"/>
                      </a:lnTo>
                      <a:lnTo>
                        <a:pt x="40" y="126"/>
                      </a:lnTo>
                      <a:lnTo>
                        <a:pt x="36" y="126"/>
                      </a:lnTo>
                      <a:lnTo>
                        <a:pt x="34" y="126"/>
                      </a:lnTo>
                      <a:lnTo>
                        <a:pt x="34" y="126"/>
                      </a:lnTo>
                      <a:lnTo>
                        <a:pt x="34" y="124"/>
                      </a:lnTo>
                      <a:lnTo>
                        <a:pt x="32" y="122"/>
                      </a:lnTo>
                      <a:lnTo>
                        <a:pt x="32" y="122"/>
                      </a:lnTo>
                      <a:lnTo>
                        <a:pt x="32" y="122"/>
                      </a:lnTo>
                      <a:lnTo>
                        <a:pt x="34" y="120"/>
                      </a:lnTo>
                      <a:lnTo>
                        <a:pt x="34" y="118"/>
                      </a:lnTo>
                      <a:lnTo>
                        <a:pt x="34" y="118"/>
                      </a:lnTo>
                      <a:lnTo>
                        <a:pt x="32" y="116"/>
                      </a:lnTo>
                      <a:lnTo>
                        <a:pt x="32" y="116"/>
                      </a:lnTo>
                      <a:lnTo>
                        <a:pt x="32" y="114"/>
                      </a:lnTo>
                      <a:lnTo>
                        <a:pt x="30" y="114"/>
                      </a:lnTo>
                      <a:lnTo>
                        <a:pt x="30" y="112"/>
                      </a:lnTo>
                      <a:lnTo>
                        <a:pt x="25" y="112"/>
                      </a:lnTo>
                      <a:lnTo>
                        <a:pt x="23" y="112"/>
                      </a:lnTo>
                      <a:lnTo>
                        <a:pt x="19" y="111"/>
                      </a:lnTo>
                      <a:lnTo>
                        <a:pt x="17" y="109"/>
                      </a:lnTo>
                      <a:lnTo>
                        <a:pt x="13" y="111"/>
                      </a:lnTo>
                      <a:lnTo>
                        <a:pt x="12" y="112"/>
                      </a:lnTo>
                      <a:lnTo>
                        <a:pt x="12" y="118"/>
                      </a:lnTo>
                      <a:lnTo>
                        <a:pt x="10" y="118"/>
                      </a:lnTo>
                      <a:lnTo>
                        <a:pt x="8" y="116"/>
                      </a:lnTo>
                      <a:lnTo>
                        <a:pt x="6" y="116"/>
                      </a:lnTo>
                      <a:lnTo>
                        <a:pt x="6" y="116"/>
                      </a:lnTo>
                      <a:lnTo>
                        <a:pt x="2" y="114"/>
                      </a:lnTo>
                      <a:lnTo>
                        <a:pt x="2" y="114"/>
                      </a:lnTo>
                      <a:lnTo>
                        <a:pt x="2" y="109"/>
                      </a:lnTo>
                      <a:lnTo>
                        <a:pt x="2" y="107"/>
                      </a:lnTo>
                      <a:lnTo>
                        <a:pt x="0" y="105"/>
                      </a:lnTo>
                      <a:lnTo>
                        <a:pt x="0" y="105"/>
                      </a:lnTo>
                      <a:lnTo>
                        <a:pt x="0" y="105"/>
                      </a:lnTo>
                      <a:lnTo>
                        <a:pt x="0" y="105"/>
                      </a:lnTo>
                      <a:lnTo>
                        <a:pt x="0" y="103"/>
                      </a:lnTo>
                      <a:lnTo>
                        <a:pt x="0" y="101"/>
                      </a:lnTo>
                      <a:lnTo>
                        <a:pt x="0" y="101"/>
                      </a:lnTo>
                      <a:lnTo>
                        <a:pt x="0" y="99"/>
                      </a:lnTo>
                      <a:lnTo>
                        <a:pt x="0" y="99"/>
                      </a:lnTo>
                      <a:lnTo>
                        <a:pt x="0" y="97"/>
                      </a:lnTo>
                      <a:lnTo>
                        <a:pt x="0" y="96"/>
                      </a:lnTo>
                      <a:lnTo>
                        <a:pt x="0" y="94"/>
                      </a:lnTo>
                      <a:lnTo>
                        <a:pt x="4" y="94"/>
                      </a:lnTo>
                      <a:lnTo>
                        <a:pt x="4" y="94"/>
                      </a:lnTo>
                      <a:lnTo>
                        <a:pt x="6" y="92"/>
                      </a:lnTo>
                      <a:lnTo>
                        <a:pt x="6" y="92"/>
                      </a:lnTo>
                      <a:lnTo>
                        <a:pt x="8" y="90"/>
                      </a:lnTo>
                      <a:lnTo>
                        <a:pt x="8" y="88"/>
                      </a:lnTo>
                      <a:lnTo>
                        <a:pt x="8" y="88"/>
                      </a:lnTo>
                      <a:lnTo>
                        <a:pt x="8" y="88"/>
                      </a:lnTo>
                      <a:lnTo>
                        <a:pt x="10" y="86"/>
                      </a:lnTo>
                      <a:lnTo>
                        <a:pt x="10" y="86"/>
                      </a:lnTo>
                      <a:lnTo>
                        <a:pt x="12" y="86"/>
                      </a:lnTo>
                      <a:lnTo>
                        <a:pt x="15" y="86"/>
                      </a:lnTo>
                      <a:lnTo>
                        <a:pt x="17" y="84"/>
                      </a:lnTo>
                      <a:lnTo>
                        <a:pt x="19" y="80"/>
                      </a:lnTo>
                      <a:lnTo>
                        <a:pt x="21" y="79"/>
                      </a:lnTo>
                      <a:lnTo>
                        <a:pt x="21" y="75"/>
                      </a:lnTo>
                      <a:lnTo>
                        <a:pt x="21" y="73"/>
                      </a:lnTo>
                      <a:lnTo>
                        <a:pt x="19" y="62"/>
                      </a:lnTo>
                      <a:lnTo>
                        <a:pt x="19" y="58"/>
                      </a:lnTo>
                      <a:lnTo>
                        <a:pt x="19" y="56"/>
                      </a:lnTo>
                      <a:lnTo>
                        <a:pt x="21" y="52"/>
                      </a:lnTo>
                      <a:lnTo>
                        <a:pt x="25" y="45"/>
                      </a:lnTo>
                      <a:lnTo>
                        <a:pt x="27" y="43"/>
                      </a:lnTo>
                      <a:lnTo>
                        <a:pt x="27" y="41"/>
                      </a:lnTo>
                      <a:lnTo>
                        <a:pt x="30" y="37"/>
                      </a:lnTo>
                      <a:lnTo>
                        <a:pt x="32" y="37"/>
                      </a:lnTo>
                      <a:lnTo>
                        <a:pt x="34" y="34"/>
                      </a:lnTo>
                      <a:lnTo>
                        <a:pt x="34" y="32"/>
                      </a:lnTo>
                      <a:lnTo>
                        <a:pt x="36" y="32"/>
                      </a:lnTo>
                      <a:lnTo>
                        <a:pt x="42" y="32"/>
                      </a:lnTo>
                      <a:lnTo>
                        <a:pt x="42" y="32"/>
                      </a:lnTo>
                      <a:lnTo>
                        <a:pt x="42" y="32"/>
                      </a:lnTo>
                      <a:lnTo>
                        <a:pt x="42" y="32"/>
                      </a:lnTo>
                      <a:lnTo>
                        <a:pt x="44" y="28"/>
                      </a:lnTo>
                      <a:lnTo>
                        <a:pt x="45" y="26"/>
                      </a:lnTo>
                      <a:lnTo>
                        <a:pt x="49" y="24"/>
                      </a:lnTo>
                      <a:lnTo>
                        <a:pt x="51" y="22"/>
                      </a:lnTo>
                      <a:lnTo>
                        <a:pt x="55" y="22"/>
                      </a:lnTo>
                      <a:lnTo>
                        <a:pt x="55" y="22"/>
                      </a:lnTo>
                      <a:lnTo>
                        <a:pt x="57" y="22"/>
                      </a:lnTo>
                      <a:lnTo>
                        <a:pt x="59" y="22"/>
                      </a:lnTo>
                      <a:lnTo>
                        <a:pt x="60" y="20"/>
                      </a:lnTo>
                      <a:lnTo>
                        <a:pt x="60" y="20"/>
                      </a:lnTo>
                      <a:lnTo>
                        <a:pt x="62" y="20"/>
                      </a:lnTo>
                      <a:lnTo>
                        <a:pt x="64" y="20"/>
                      </a:lnTo>
                      <a:lnTo>
                        <a:pt x="64" y="20"/>
                      </a:lnTo>
                      <a:lnTo>
                        <a:pt x="66" y="22"/>
                      </a:lnTo>
                      <a:lnTo>
                        <a:pt x="66" y="20"/>
                      </a:lnTo>
                      <a:lnTo>
                        <a:pt x="66" y="20"/>
                      </a:lnTo>
                      <a:lnTo>
                        <a:pt x="68" y="19"/>
                      </a:lnTo>
                      <a:lnTo>
                        <a:pt x="68" y="19"/>
                      </a:lnTo>
                      <a:lnTo>
                        <a:pt x="68" y="19"/>
                      </a:lnTo>
                      <a:lnTo>
                        <a:pt x="70" y="19"/>
                      </a:lnTo>
                      <a:lnTo>
                        <a:pt x="72" y="22"/>
                      </a:lnTo>
                      <a:lnTo>
                        <a:pt x="72" y="22"/>
                      </a:lnTo>
                      <a:lnTo>
                        <a:pt x="72" y="26"/>
                      </a:lnTo>
                      <a:lnTo>
                        <a:pt x="74" y="28"/>
                      </a:lnTo>
                      <a:lnTo>
                        <a:pt x="74" y="28"/>
                      </a:lnTo>
                      <a:lnTo>
                        <a:pt x="75" y="30"/>
                      </a:lnTo>
                      <a:lnTo>
                        <a:pt x="77" y="30"/>
                      </a:lnTo>
                      <a:lnTo>
                        <a:pt x="79" y="28"/>
                      </a:lnTo>
                      <a:lnTo>
                        <a:pt x="83" y="26"/>
                      </a:lnTo>
                      <a:lnTo>
                        <a:pt x="85" y="26"/>
                      </a:lnTo>
                      <a:lnTo>
                        <a:pt x="85" y="24"/>
                      </a:lnTo>
                      <a:lnTo>
                        <a:pt x="87" y="22"/>
                      </a:lnTo>
                      <a:lnTo>
                        <a:pt x="89" y="22"/>
                      </a:lnTo>
                      <a:lnTo>
                        <a:pt x="90" y="20"/>
                      </a:lnTo>
                      <a:lnTo>
                        <a:pt x="92" y="20"/>
                      </a:lnTo>
                      <a:lnTo>
                        <a:pt x="92" y="19"/>
                      </a:lnTo>
                      <a:lnTo>
                        <a:pt x="92" y="17"/>
                      </a:lnTo>
                      <a:lnTo>
                        <a:pt x="92" y="15"/>
                      </a:lnTo>
                      <a:lnTo>
                        <a:pt x="94" y="15"/>
                      </a:lnTo>
                      <a:lnTo>
                        <a:pt x="94" y="15"/>
                      </a:lnTo>
                      <a:lnTo>
                        <a:pt x="96" y="15"/>
                      </a:lnTo>
                      <a:lnTo>
                        <a:pt x="96" y="13"/>
                      </a:lnTo>
                      <a:lnTo>
                        <a:pt x="100" y="11"/>
                      </a:lnTo>
                      <a:lnTo>
                        <a:pt x="102" y="9"/>
                      </a:lnTo>
                      <a:lnTo>
                        <a:pt x="102" y="7"/>
                      </a:lnTo>
                      <a:lnTo>
                        <a:pt x="102" y="7"/>
                      </a:lnTo>
                      <a:lnTo>
                        <a:pt x="102" y="7"/>
                      </a:lnTo>
                      <a:lnTo>
                        <a:pt x="102" y="5"/>
                      </a:lnTo>
                      <a:lnTo>
                        <a:pt x="104" y="5"/>
                      </a:lnTo>
                      <a:lnTo>
                        <a:pt x="104" y="5"/>
                      </a:lnTo>
                      <a:lnTo>
                        <a:pt x="106" y="3"/>
                      </a:lnTo>
                      <a:lnTo>
                        <a:pt x="106" y="2"/>
                      </a:lnTo>
                      <a:lnTo>
                        <a:pt x="106" y="0"/>
                      </a:lnTo>
                      <a:lnTo>
                        <a:pt x="107" y="0"/>
                      </a:lnTo>
                      <a:lnTo>
                        <a:pt x="107" y="0"/>
                      </a:lnTo>
                      <a:lnTo>
                        <a:pt x="109" y="0"/>
                      </a:lnTo>
                      <a:lnTo>
                        <a:pt x="111" y="0"/>
                      </a:lnTo>
                      <a:lnTo>
                        <a:pt x="113" y="0"/>
                      </a:lnTo>
                      <a:lnTo>
                        <a:pt x="115" y="0"/>
                      </a:lnTo>
                      <a:lnTo>
                        <a:pt x="115"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21">
                  <a:extLst>
                    <a:ext uri="{FF2B5EF4-FFF2-40B4-BE49-F238E27FC236}">
                      <a16:creationId xmlns:a16="http://schemas.microsoft.com/office/drawing/2014/main" id="{8604F011-3229-4032-BD37-66AAD6F35CAC}"/>
                    </a:ext>
                  </a:extLst>
                </p:cNvPr>
                <p:cNvSpPr>
                  <a:spLocks/>
                </p:cNvSpPr>
                <p:nvPr/>
              </p:nvSpPr>
              <p:spPr bwMode="auto">
                <a:xfrm>
                  <a:off x="2936875" y="3951288"/>
                  <a:ext cx="76200" cy="100013"/>
                </a:xfrm>
                <a:custGeom>
                  <a:avLst/>
                  <a:gdLst>
                    <a:gd name="T0" fmla="*/ 87 w 96"/>
                    <a:gd name="T1" fmla="*/ 19 h 126"/>
                    <a:gd name="T2" fmla="*/ 92 w 96"/>
                    <a:gd name="T3" fmla="*/ 21 h 126"/>
                    <a:gd name="T4" fmla="*/ 92 w 96"/>
                    <a:gd name="T5" fmla="*/ 27 h 126"/>
                    <a:gd name="T6" fmla="*/ 94 w 96"/>
                    <a:gd name="T7" fmla="*/ 32 h 126"/>
                    <a:gd name="T8" fmla="*/ 91 w 96"/>
                    <a:gd name="T9" fmla="*/ 42 h 126"/>
                    <a:gd name="T10" fmla="*/ 92 w 96"/>
                    <a:gd name="T11" fmla="*/ 51 h 126"/>
                    <a:gd name="T12" fmla="*/ 96 w 96"/>
                    <a:gd name="T13" fmla="*/ 60 h 126"/>
                    <a:gd name="T14" fmla="*/ 96 w 96"/>
                    <a:gd name="T15" fmla="*/ 89 h 126"/>
                    <a:gd name="T16" fmla="*/ 92 w 96"/>
                    <a:gd name="T17" fmla="*/ 85 h 126"/>
                    <a:gd name="T18" fmla="*/ 87 w 96"/>
                    <a:gd name="T19" fmla="*/ 85 h 126"/>
                    <a:gd name="T20" fmla="*/ 87 w 96"/>
                    <a:gd name="T21" fmla="*/ 94 h 126"/>
                    <a:gd name="T22" fmla="*/ 83 w 96"/>
                    <a:gd name="T23" fmla="*/ 109 h 126"/>
                    <a:gd name="T24" fmla="*/ 85 w 96"/>
                    <a:gd name="T25" fmla="*/ 122 h 126"/>
                    <a:gd name="T26" fmla="*/ 85 w 96"/>
                    <a:gd name="T27" fmla="*/ 124 h 126"/>
                    <a:gd name="T28" fmla="*/ 85 w 96"/>
                    <a:gd name="T29" fmla="*/ 126 h 126"/>
                    <a:gd name="T30" fmla="*/ 72 w 96"/>
                    <a:gd name="T31" fmla="*/ 126 h 126"/>
                    <a:gd name="T32" fmla="*/ 55 w 96"/>
                    <a:gd name="T33" fmla="*/ 126 h 126"/>
                    <a:gd name="T34" fmla="*/ 42 w 96"/>
                    <a:gd name="T35" fmla="*/ 122 h 126"/>
                    <a:gd name="T36" fmla="*/ 27 w 96"/>
                    <a:gd name="T37" fmla="*/ 117 h 126"/>
                    <a:gd name="T38" fmla="*/ 25 w 96"/>
                    <a:gd name="T39" fmla="*/ 115 h 126"/>
                    <a:gd name="T40" fmla="*/ 15 w 96"/>
                    <a:gd name="T41" fmla="*/ 104 h 126"/>
                    <a:gd name="T42" fmla="*/ 12 w 96"/>
                    <a:gd name="T43" fmla="*/ 98 h 126"/>
                    <a:gd name="T44" fmla="*/ 14 w 96"/>
                    <a:gd name="T45" fmla="*/ 94 h 126"/>
                    <a:gd name="T46" fmla="*/ 12 w 96"/>
                    <a:gd name="T47" fmla="*/ 90 h 126"/>
                    <a:gd name="T48" fmla="*/ 10 w 96"/>
                    <a:gd name="T49" fmla="*/ 87 h 126"/>
                    <a:gd name="T50" fmla="*/ 6 w 96"/>
                    <a:gd name="T51" fmla="*/ 83 h 126"/>
                    <a:gd name="T52" fmla="*/ 4 w 96"/>
                    <a:gd name="T53" fmla="*/ 85 h 126"/>
                    <a:gd name="T54" fmla="*/ 2 w 96"/>
                    <a:gd name="T55" fmla="*/ 85 h 126"/>
                    <a:gd name="T56" fmla="*/ 0 w 96"/>
                    <a:gd name="T57" fmla="*/ 77 h 126"/>
                    <a:gd name="T58" fmla="*/ 0 w 96"/>
                    <a:gd name="T59" fmla="*/ 59 h 126"/>
                    <a:gd name="T60" fmla="*/ 10 w 96"/>
                    <a:gd name="T61" fmla="*/ 44 h 126"/>
                    <a:gd name="T62" fmla="*/ 19 w 96"/>
                    <a:gd name="T63" fmla="*/ 28 h 126"/>
                    <a:gd name="T64" fmla="*/ 23 w 96"/>
                    <a:gd name="T65" fmla="*/ 15 h 126"/>
                    <a:gd name="T66" fmla="*/ 30 w 96"/>
                    <a:gd name="T67" fmla="*/ 8 h 126"/>
                    <a:gd name="T68" fmla="*/ 40 w 96"/>
                    <a:gd name="T69" fmla="*/ 0 h 126"/>
                    <a:gd name="T70" fmla="*/ 45 w 96"/>
                    <a:gd name="T71" fmla="*/ 0 h 126"/>
                    <a:gd name="T72" fmla="*/ 55 w 96"/>
                    <a:gd name="T73" fmla="*/ 6 h 126"/>
                    <a:gd name="T74" fmla="*/ 68 w 96"/>
                    <a:gd name="T75" fmla="*/ 13 h 126"/>
                    <a:gd name="T76" fmla="*/ 77 w 96"/>
                    <a:gd name="T77" fmla="*/ 19 h 126"/>
                    <a:gd name="T78" fmla="*/ 85 w 96"/>
                    <a:gd name="T79"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126">
                      <a:moveTo>
                        <a:pt x="85" y="17"/>
                      </a:moveTo>
                      <a:lnTo>
                        <a:pt x="87" y="19"/>
                      </a:lnTo>
                      <a:lnTo>
                        <a:pt x="89" y="21"/>
                      </a:lnTo>
                      <a:lnTo>
                        <a:pt x="92" y="21"/>
                      </a:lnTo>
                      <a:lnTo>
                        <a:pt x="92" y="25"/>
                      </a:lnTo>
                      <a:lnTo>
                        <a:pt x="92" y="27"/>
                      </a:lnTo>
                      <a:lnTo>
                        <a:pt x="92" y="30"/>
                      </a:lnTo>
                      <a:lnTo>
                        <a:pt x="94" y="32"/>
                      </a:lnTo>
                      <a:lnTo>
                        <a:pt x="94" y="34"/>
                      </a:lnTo>
                      <a:lnTo>
                        <a:pt x="91" y="42"/>
                      </a:lnTo>
                      <a:lnTo>
                        <a:pt x="91" y="44"/>
                      </a:lnTo>
                      <a:lnTo>
                        <a:pt x="92" y="51"/>
                      </a:lnTo>
                      <a:lnTo>
                        <a:pt x="92" y="55"/>
                      </a:lnTo>
                      <a:lnTo>
                        <a:pt x="96" y="60"/>
                      </a:lnTo>
                      <a:lnTo>
                        <a:pt x="96" y="68"/>
                      </a:lnTo>
                      <a:lnTo>
                        <a:pt x="96" y="89"/>
                      </a:lnTo>
                      <a:lnTo>
                        <a:pt x="94" y="87"/>
                      </a:lnTo>
                      <a:lnTo>
                        <a:pt x="92" y="85"/>
                      </a:lnTo>
                      <a:lnTo>
                        <a:pt x="92" y="85"/>
                      </a:lnTo>
                      <a:lnTo>
                        <a:pt x="87" y="85"/>
                      </a:lnTo>
                      <a:lnTo>
                        <a:pt x="87" y="89"/>
                      </a:lnTo>
                      <a:lnTo>
                        <a:pt x="87" y="94"/>
                      </a:lnTo>
                      <a:lnTo>
                        <a:pt x="85" y="102"/>
                      </a:lnTo>
                      <a:lnTo>
                        <a:pt x="83" y="109"/>
                      </a:lnTo>
                      <a:lnTo>
                        <a:pt x="85" y="115"/>
                      </a:lnTo>
                      <a:lnTo>
                        <a:pt x="85" y="122"/>
                      </a:lnTo>
                      <a:lnTo>
                        <a:pt x="85" y="124"/>
                      </a:lnTo>
                      <a:lnTo>
                        <a:pt x="85" y="124"/>
                      </a:lnTo>
                      <a:lnTo>
                        <a:pt x="85" y="126"/>
                      </a:lnTo>
                      <a:lnTo>
                        <a:pt x="85" y="126"/>
                      </a:lnTo>
                      <a:lnTo>
                        <a:pt x="79" y="126"/>
                      </a:lnTo>
                      <a:lnTo>
                        <a:pt x="72" y="126"/>
                      </a:lnTo>
                      <a:lnTo>
                        <a:pt x="62" y="126"/>
                      </a:lnTo>
                      <a:lnTo>
                        <a:pt x="55" y="126"/>
                      </a:lnTo>
                      <a:lnTo>
                        <a:pt x="49" y="124"/>
                      </a:lnTo>
                      <a:lnTo>
                        <a:pt x="42" y="122"/>
                      </a:lnTo>
                      <a:lnTo>
                        <a:pt x="36" y="121"/>
                      </a:lnTo>
                      <a:lnTo>
                        <a:pt x="27" y="117"/>
                      </a:lnTo>
                      <a:lnTo>
                        <a:pt x="27" y="117"/>
                      </a:lnTo>
                      <a:lnTo>
                        <a:pt x="25" y="115"/>
                      </a:lnTo>
                      <a:lnTo>
                        <a:pt x="21" y="111"/>
                      </a:lnTo>
                      <a:lnTo>
                        <a:pt x="15" y="104"/>
                      </a:lnTo>
                      <a:lnTo>
                        <a:pt x="14" y="102"/>
                      </a:lnTo>
                      <a:lnTo>
                        <a:pt x="12" y="98"/>
                      </a:lnTo>
                      <a:lnTo>
                        <a:pt x="14" y="96"/>
                      </a:lnTo>
                      <a:lnTo>
                        <a:pt x="14" y="94"/>
                      </a:lnTo>
                      <a:lnTo>
                        <a:pt x="14" y="92"/>
                      </a:lnTo>
                      <a:lnTo>
                        <a:pt x="12" y="90"/>
                      </a:lnTo>
                      <a:lnTo>
                        <a:pt x="10" y="89"/>
                      </a:lnTo>
                      <a:lnTo>
                        <a:pt x="10" y="87"/>
                      </a:lnTo>
                      <a:lnTo>
                        <a:pt x="8" y="83"/>
                      </a:lnTo>
                      <a:lnTo>
                        <a:pt x="6" y="83"/>
                      </a:lnTo>
                      <a:lnTo>
                        <a:pt x="6" y="85"/>
                      </a:lnTo>
                      <a:lnTo>
                        <a:pt x="4" y="85"/>
                      </a:lnTo>
                      <a:lnTo>
                        <a:pt x="4" y="85"/>
                      </a:lnTo>
                      <a:lnTo>
                        <a:pt x="2" y="85"/>
                      </a:lnTo>
                      <a:lnTo>
                        <a:pt x="2" y="83"/>
                      </a:lnTo>
                      <a:lnTo>
                        <a:pt x="0" y="77"/>
                      </a:lnTo>
                      <a:lnTo>
                        <a:pt x="0" y="68"/>
                      </a:lnTo>
                      <a:lnTo>
                        <a:pt x="0" y="59"/>
                      </a:lnTo>
                      <a:lnTo>
                        <a:pt x="2" y="53"/>
                      </a:lnTo>
                      <a:lnTo>
                        <a:pt x="10" y="44"/>
                      </a:lnTo>
                      <a:lnTo>
                        <a:pt x="14" y="38"/>
                      </a:lnTo>
                      <a:lnTo>
                        <a:pt x="19" y="28"/>
                      </a:lnTo>
                      <a:lnTo>
                        <a:pt x="23" y="19"/>
                      </a:lnTo>
                      <a:lnTo>
                        <a:pt x="23" y="15"/>
                      </a:lnTo>
                      <a:lnTo>
                        <a:pt x="25" y="13"/>
                      </a:lnTo>
                      <a:lnTo>
                        <a:pt x="30" y="8"/>
                      </a:lnTo>
                      <a:lnTo>
                        <a:pt x="38" y="2"/>
                      </a:lnTo>
                      <a:lnTo>
                        <a:pt x="40" y="0"/>
                      </a:lnTo>
                      <a:lnTo>
                        <a:pt x="44" y="0"/>
                      </a:lnTo>
                      <a:lnTo>
                        <a:pt x="45" y="0"/>
                      </a:lnTo>
                      <a:lnTo>
                        <a:pt x="47" y="0"/>
                      </a:lnTo>
                      <a:lnTo>
                        <a:pt x="55" y="6"/>
                      </a:lnTo>
                      <a:lnTo>
                        <a:pt x="62" y="10"/>
                      </a:lnTo>
                      <a:lnTo>
                        <a:pt x="68" y="13"/>
                      </a:lnTo>
                      <a:lnTo>
                        <a:pt x="76" y="19"/>
                      </a:lnTo>
                      <a:lnTo>
                        <a:pt x="77" y="19"/>
                      </a:lnTo>
                      <a:lnTo>
                        <a:pt x="79" y="19"/>
                      </a:lnTo>
                      <a:lnTo>
                        <a:pt x="85"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7">
                  <a:extLst>
                    <a:ext uri="{FF2B5EF4-FFF2-40B4-BE49-F238E27FC236}">
                      <a16:creationId xmlns:a16="http://schemas.microsoft.com/office/drawing/2014/main" id="{C5A034DC-0A26-4AEB-804A-62C4D793D4D6}"/>
                    </a:ext>
                  </a:extLst>
                </p:cNvPr>
                <p:cNvSpPr>
                  <a:spLocks/>
                </p:cNvSpPr>
                <p:nvPr/>
              </p:nvSpPr>
              <p:spPr bwMode="auto">
                <a:xfrm>
                  <a:off x="2849562" y="2573874"/>
                  <a:ext cx="104776" cy="123825"/>
                </a:xfrm>
                <a:custGeom>
                  <a:avLst/>
                  <a:gdLst>
                    <a:gd name="T0" fmla="*/ 105 w 131"/>
                    <a:gd name="T1" fmla="*/ 21 h 156"/>
                    <a:gd name="T2" fmla="*/ 101 w 131"/>
                    <a:gd name="T3" fmla="*/ 26 h 156"/>
                    <a:gd name="T4" fmla="*/ 109 w 131"/>
                    <a:gd name="T5" fmla="*/ 26 h 156"/>
                    <a:gd name="T6" fmla="*/ 103 w 131"/>
                    <a:gd name="T7" fmla="*/ 36 h 156"/>
                    <a:gd name="T8" fmla="*/ 105 w 131"/>
                    <a:gd name="T9" fmla="*/ 43 h 156"/>
                    <a:gd name="T10" fmla="*/ 107 w 131"/>
                    <a:gd name="T11" fmla="*/ 47 h 156"/>
                    <a:gd name="T12" fmla="*/ 111 w 131"/>
                    <a:gd name="T13" fmla="*/ 43 h 156"/>
                    <a:gd name="T14" fmla="*/ 118 w 131"/>
                    <a:gd name="T15" fmla="*/ 49 h 156"/>
                    <a:gd name="T16" fmla="*/ 120 w 131"/>
                    <a:gd name="T17" fmla="*/ 49 h 156"/>
                    <a:gd name="T18" fmla="*/ 129 w 131"/>
                    <a:gd name="T19" fmla="*/ 49 h 156"/>
                    <a:gd name="T20" fmla="*/ 127 w 131"/>
                    <a:gd name="T21" fmla="*/ 54 h 156"/>
                    <a:gd name="T22" fmla="*/ 129 w 131"/>
                    <a:gd name="T23" fmla="*/ 60 h 156"/>
                    <a:gd name="T24" fmla="*/ 131 w 131"/>
                    <a:gd name="T25" fmla="*/ 64 h 156"/>
                    <a:gd name="T26" fmla="*/ 129 w 131"/>
                    <a:gd name="T27" fmla="*/ 68 h 156"/>
                    <a:gd name="T28" fmla="*/ 124 w 131"/>
                    <a:gd name="T29" fmla="*/ 71 h 156"/>
                    <a:gd name="T30" fmla="*/ 116 w 131"/>
                    <a:gd name="T31" fmla="*/ 75 h 156"/>
                    <a:gd name="T32" fmla="*/ 112 w 131"/>
                    <a:gd name="T33" fmla="*/ 84 h 156"/>
                    <a:gd name="T34" fmla="*/ 109 w 131"/>
                    <a:gd name="T35" fmla="*/ 86 h 156"/>
                    <a:gd name="T36" fmla="*/ 105 w 131"/>
                    <a:gd name="T37" fmla="*/ 88 h 156"/>
                    <a:gd name="T38" fmla="*/ 103 w 131"/>
                    <a:gd name="T39" fmla="*/ 92 h 156"/>
                    <a:gd name="T40" fmla="*/ 97 w 131"/>
                    <a:gd name="T41" fmla="*/ 103 h 156"/>
                    <a:gd name="T42" fmla="*/ 96 w 131"/>
                    <a:gd name="T43" fmla="*/ 107 h 156"/>
                    <a:gd name="T44" fmla="*/ 86 w 131"/>
                    <a:gd name="T45" fmla="*/ 122 h 156"/>
                    <a:gd name="T46" fmla="*/ 75 w 131"/>
                    <a:gd name="T47" fmla="*/ 137 h 156"/>
                    <a:gd name="T48" fmla="*/ 64 w 131"/>
                    <a:gd name="T49" fmla="*/ 148 h 156"/>
                    <a:gd name="T50" fmla="*/ 56 w 131"/>
                    <a:gd name="T51" fmla="*/ 150 h 156"/>
                    <a:gd name="T52" fmla="*/ 54 w 131"/>
                    <a:gd name="T53" fmla="*/ 152 h 156"/>
                    <a:gd name="T54" fmla="*/ 49 w 131"/>
                    <a:gd name="T55" fmla="*/ 156 h 156"/>
                    <a:gd name="T56" fmla="*/ 20 w 131"/>
                    <a:gd name="T57" fmla="*/ 122 h 156"/>
                    <a:gd name="T58" fmla="*/ 15 w 131"/>
                    <a:gd name="T59" fmla="*/ 100 h 156"/>
                    <a:gd name="T60" fmla="*/ 17 w 131"/>
                    <a:gd name="T61" fmla="*/ 69 h 156"/>
                    <a:gd name="T62" fmla="*/ 17 w 131"/>
                    <a:gd name="T63" fmla="*/ 60 h 156"/>
                    <a:gd name="T64" fmla="*/ 15 w 131"/>
                    <a:gd name="T65" fmla="*/ 53 h 156"/>
                    <a:gd name="T66" fmla="*/ 11 w 131"/>
                    <a:gd name="T67" fmla="*/ 49 h 156"/>
                    <a:gd name="T68" fmla="*/ 5 w 131"/>
                    <a:gd name="T69" fmla="*/ 43 h 156"/>
                    <a:gd name="T70" fmla="*/ 0 w 131"/>
                    <a:gd name="T71" fmla="*/ 38 h 156"/>
                    <a:gd name="T72" fmla="*/ 2 w 131"/>
                    <a:gd name="T73" fmla="*/ 32 h 156"/>
                    <a:gd name="T74" fmla="*/ 9 w 131"/>
                    <a:gd name="T75" fmla="*/ 23 h 156"/>
                    <a:gd name="T76" fmla="*/ 22 w 131"/>
                    <a:gd name="T77" fmla="*/ 26 h 156"/>
                    <a:gd name="T78" fmla="*/ 24 w 131"/>
                    <a:gd name="T79" fmla="*/ 32 h 156"/>
                    <a:gd name="T80" fmla="*/ 24 w 131"/>
                    <a:gd name="T81" fmla="*/ 38 h 156"/>
                    <a:gd name="T82" fmla="*/ 34 w 131"/>
                    <a:gd name="T83" fmla="*/ 38 h 156"/>
                    <a:gd name="T84" fmla="*/ 41 w 131"/>
                    <a:gd name="T85" fmla="*/ 38 h 156"/>
                    <a:gd name="T86" fmla="*/ 50 w 131"/>
                    <a:gd name="T87" fmla="*/ 38 h 156"/>
                    <a:gd name="T88" fmla="*/ 54 w 131"/>
                    <a:gd name="T89" fmla="*/ 34 h 156"/>
                    <a:gd name="T90" fmla="*/ 60 w 131"/>
                    <a:gd name="T91" fmla="*/ 34 h 156"/>
                    <a:gd name="T92" fmla="*/ 65 w 131"/>
                    <a:gd name="T93" fmla="*/ 17 h 156"/>
                    <a:gd name="T94" fmla="*/ 67 w 131"/>
                    <a:gd name="T95" fmla="*/ 2 h 156"/>
                    <a:gd name="T96" fmla="*/ 73 w 131"/>
                    <a:gd name="T97" fmla="*/ 4 h 156"/>
                    <a:gd name="T98" fmla="*/ 80 w 131"/>
                    <a:gd name="T99" fmla="*/ 9 h 156"/>
                    <a:gd name="T100" fmla="*/ 86 w 131"/>
                    <a:gd name="T101" fmla="*/ 4 h 156"/>
                    <a:gd name="T102" fmla="*/ 94 w 131"/>
                    <a:gd name="T103" fmla="*/ 4 h 156"/>
                    <a:gd name="T104" fmla="*/ 99 w 131"/>
                    <a:gd name="T105" fmla="*/ 0 h 156"/>
                    <a:gd name="T106" fmla="*/ 103 w 131"/>
                    <a:gd name="T107"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156">
                      <a:moveTo>
                        <a:pt x="111" y="8"/>
                      </a:moveTo>
                      <a:lnTo>
                        <a:pt x="109" y="11"/>
                      </a:lnTo>
                      <a:lnTo>
                        <a:pt x="109" y="11"/>
                      </a:lnTo>
                      <a:lnTo>
                        <a:pt x="105" y="19"/>
                      </a:lnTo>
                      <a:lnTo>
                        <a:pt x="105" y="21"/>
                      </a:lnTo>
                      <a:lnTo>
                        <a:pt x="105" y="23"/>
                      </a:lnTo>
                      <a:lnTo>
                        <a:pt x="103" y="23"/>
                      </a:lnTo>
                      <a:lnTo>
                        <a:pt x="101" y="24"/>
                      </a:lnTo>
                      <a:lnTo>
                        <a:pt x="101" y="24"/>
                      </a:lnTo>
                      <a:lnTo>
                        <a:pt x="101" y="26"/>
                      </a:lnTo>
                      <a:lnTo>
                        <a:pt x="101" y="28"/>
                      </a:lnTo>
                      <a:lnTo>
                        <a:pt x="103" y="28"/>
                      </a:lnTo>
                      <a:lnTo>
                        <a:pt x="105" y="28"/>
                      </a:lnTo>
                      <a:lnTo>
                        <a:pt x="107" y="26"/>
                      </a:lnTo>
                      <a:lnTo>
                        <a:pt x="109" y="26"/>
                      </a:lnTo>
                      <a:lnTo>
                        <a:pt x="109" y="26"/>
                      </a:lnTo>
                      <a:lnTo>
                        <a:pt x="105" y="32"/>
                      </a:lnTo>
                      <a:lnTo>
                        <a:pt x="103" y="32"/>
                      </a:lnTo>
                      <a:lnTo>
                        <a:pt x="103" y="34"/>
                      </a:lnTo>
                      <a:lnTo>
                        <a:pt x="103" y="36"/>
                      </a:lnTo>
                      <a:lnTo>
                        <a:pt x="101" y="38"/>
                      </a:lnTo>
                      <a:lnTo>
                        <a:pt x="101" y="39"/>
                      </a:lnTo>
                      <a:lnTo>
                        <a:pt x="101" y="39"/>
                      </a:lnTo>
                      <a:lnTo>
                        <a:pt x="103" y="43"/>
                      </a:lnTo>
                      <a:lnTo>
                        <a:pt x="105" y="43"/>
                      </a:lnTo>
                      <a:lnTo>
                        <a:pt x="105" y="43"/>
                      </a:lnTo>
                      <a:lnTo>
                        <a:pt x="105" y="45"/>
                      </a:lnTo>
                      <a:lnTo>
                        <a:pt x="105" y="45"/>
                      </a:lnTo>
                      <a:lnTo>
                        <a:pt x="107" y="45"/>
                      </a:lnTo>
                      <a:lnTo>
                        <a:pt x="107" y="47"/>
                      </a:lnTo>
                      <a:lnTo>
                        <a:pt x="107" y="47"/>
                      </a:lnTo>
                      <a:lnTo>
                        <a:pt x="109" y="45"/>
                      </a:lnTo>
                      <a:lnTo>
                        <a:pt x="109" y="43"/>
                      </a:lnTo>
                      <a:lnTo>
                        <a:pt x="111" y="43"/>
                      </a:lnTo>
                      <a:lnTo>
                        <a:pt x="111" y="43"/>
                      </a:lnTo>
                      <a:lnTo>
                        <a:pt x="116" y="47"/>
                      </a:lnTo>
                      <a:lnTo>
                        <a:pt x="116" y="47"/>
                      </a:lnTo>
                      <a:lnTo>
                        <a:pt x="116" y="47"/>
                      </a:lnTo>
                      <a:lnTo>
                        <a:pt x="116" y="47"/>
                      </a:lnTo>
                      <a:lnTo>
                        <a:pt x="118" y="49"/>
                      </a:lnTo>
                      <a:lnTo>
                        <a:pt x="118" y="49"/>
                      </a:lnTo>
                      <a:lnTo>
                        <a:pt x="118" y="49"/>
                      </a:lnTo>
                      <a:lnTo>
                        <a:pt x="118" y="49"/>
                      </a:lnTo>
                      <a:lnTo>
                        <a:pt x="120" y="49"/>
                      </a:lnTo>
                      <a:lnTo>
                        <a:pt x="120" y="49"/>
                      </a:lnTo>
                      <a:lnTo>
                        <a:pt x="122" y="49"/>
                      </a:lnTo>
                      <a:lnTo>
                        <a:pt x="124" y="51"/>
                      </a:lnTo>
                      <a:lnTo>
                        <a:pt x="124" y="51"/>
                      </a:lnTo>
                      <a:lnTo>
                        <a:pt x="126" y="51"/>
                      </a:lnTo>
                      <a:lnTo>
                        <a:pt x="129" y="49"/>
                      </a:lnTo>
                      <a:lnTo>
                        <a:pt x="131" y="49"/>
                      </a:lnTo>
                      <a:lnTo>
                        <a:pt x="129" y="51"/>
                      </a:lnTo>
                      <a:lnTo>
                        <a:pt x="127" y="53"/>
                      </a:lnTo>
                      <a:lnTo>
                        <a:pt x="127" y="54"/>
                      </a:lnTo>
                      <a:lnTo>
                        <a:pt x="127" y="54"/>
                      </a:lnTo>
                      <a:lnTo>
                        <a:pt x="129" y="56"/>
                      </a:lnTo>
                      <a:lnTo>
                        <a:pt x="131" y="58"/>
                      </a:lnTo>
                      <a:lnTo>
                        <a:pt x="131" y="58"/>
                      </a:lnTo>
                      <a:lnTo>
                        <a:pt x="129" y="58"/>
                      </a:lnTo>
                      <a:lnTo>
                        <a:pt x="129" y="60"/>
                      </a:lnTo>
                      <a:lnTo>
                        <a:pt x="129" y="60"/>
                      </a:lnTo>
                      <a:lnTo>
                        <a:pt x="131" y="60"/>
                      </a:lnTo>
                      <a:lnTo>
                        <a:pt x="131" y="62"/>
                      </a:lnTo>
                      <a:lnTo>
                        <a:pt x="131" y="62"/>
                      </a:lnTo>
                      <a:lnTo>
                        <a:pt x="131" y="64"/>
                      </a:lnTo>
                      <a:lnTo>
                        <a:pt x="131" y="66"/>
                      </a:lnTo>
                      <a:lnTo>
                        <a:pt x="129" y="66"/>
                      </a:lnTo>
                      <a:lnTo>
                        <a:pt x="129" y="68"/>
                      </a:lnTo>
                      <a:lnTo>
                        <a:pt x="129" y="68"/>
                      </a:lnTo>
                      <a:lnTo>
                        <a:pt x="129" y="68"/>
                      </a:lnTo>
                      <a:lnTo>
                        <a:pt x="129" y="71"/>
                      </a:lnTo>
                      <a:lnTo>
                        <a:pt x="127" y="71"/>
                      </a:lnTo>
                      <a:lnTo>
                        <a:pt x="126" y="71"/>
                      </a:lnTo>
                      <a:lnTo>
                        <a:pt x="124" y="71"/>
                      </a:lnTo>
                      <a:lnTo>
                        <a:pt x="124" y="71"/>
                      </a:lnTo>
                      <a:lnTo>
                        <a:pt x="122" y="73"/>
                      </a:lnTo>
                      <a:lnTo>
                        <a:pt x="122" y="73"/>
                      </a:lnTo>
                      <a:lnTo>
                        <a:pt x="120" y="73"/>
                      </a:lnTo>
                      <a:lnTo>
                        <a:pt x="118" y="75"/>
                      </a:lnTo>
                      <a:lnTo>
                        <a:pt x="116" y="75"/>
                      </a:lnTo>
                      <a:lnTo>
                        <a:pt x="114" y="77"/>
                      </a:lnTo>
                      <a:lnTo>
                        <a:pt x="118" y="79"/>
                      </a:lnTo>
                      <a:lnTo>
                        <a:pt x="118" y="81"/>
                      </a:lnTo>
                      <a:lnTo>
                        <a:pt x="116" y="83"/>
                      </a:lnTo>
                      <a:lnTo>
                        <a:pt x="112" y="84"/>
                      </a:lnTo>
                      <a:lnTo>
                        <a:pt x="111" y="84"/>
                      </a:lnTo>
                      <a:lnTo>
                        <a:pt x="111" y="86"/>
                      </a:lnTo>
                      <a:lnTo>
                        <a:pt x="111" y="86"/>
                      </a:lnTo>
                      <a:lnTo>
                        <a:pt x="109" y="86"/>
                      </a:lnTo>
                      <a:lnTo>
                        <a:pt x="109" y="86"/>
                      </a:lnTo>
                      <a:lnTo>
                        <a:pt x="109" y="88"/>
                      </a:lnTo>
                      <a:lnTo>
                        <a:pt x="107" y="88"/>
                      </a:lnTo>
                      <a:lnTo>
                        <a:pt x="107" y="88"/>
                      </a:lnTo>
                      <a:lnTo>
                        <a:pt x="107" y="88"/>
                      </a:lnTo>
                      <a:lnTo>
                        <a:pt x="105" y="88"/>
                      </a:lnTo>
                      <a:lnTo>
                        <a:pt x="105" y="88"/>
                      </a:lnTo>
                      <a:lnTo>
                        <a:pt x="105" y="88"/>
                      </a:lnTo>
                      <a:lnTo>
                        <a:pt x="105" y="88"/>
                      </a:lnTo>
                      <a:lnTo>
                        <a:pt x="103" y="90"/>
                      </a:lnTo>
                      <a:lnTo>
                        <a:pt x="103" y="92"/>
                      </a:lnTo>
                      <a:lnTo>
                        <a:pt x="103" y="94"/>
                      </a:lnTo>
                      <a:lnTo>
                        <a:pt x="101" y="96"/>
                      </a:lnTo>
                      <a:lnTo>
                        <a:pt x="99" y="100"/>
                      </a:lnTo>
                      <a:lnTo>
                        <a:pt x="97" y="101"/>
                      </a:lnTo>
                      <a:lnTo>
                        <a:pt x="97" y="103"/>
                      </a:lnTo>
                      <a:lnTo>
                        <a:pt x="99" y="103"/>
                      </a:lnTo>
                      <a:lnTo>
                        <a:pt x="99" y="105"/>
                      </a:lnTo>
                      <a:lnTo>
                        <a:pt x="99" y="105"/>
                      </a:lnTo>
                      <a:lnTo>
                        <a:pt x="99" y="107"/>
                      </a:lnTo>
                      <a:lnTo>
                        <a:pt x="96" y="107"/>
                      </a:lnTo>
                      <a:lnTo>
                        <a:pt x="94" y="107"/>
                      </a:lnTo>
                      <a:lnTo>
                        <a:pt x="92" y="113"/>
                      </a:lnTo>
                      <a:lnTo>
                        <a:pt x="88" y="116"/>
                      </a:lnTo>
                      <a:lnTo>
                        <a:pt x="86" y="118"/>
                      </a:lnTo>
                      <a:lnTo>
                        <a:pt x="86" y="122"/>
                      </a:lnTo>
                      <a:lnTo>
                        <a:pt x="84" y="126"/>
                      </a:lnTo>
                      <a:lnTo>
                        <a:pt x="82" y="130"/>
                      </a:lnTo>
                      <a:lnTo>
                        <a:pt x="80" y="131"/>
                      </a:lnTo>
                      <a:lnTo>
                        <a:pt x="75" y="135"/>
                      </a:lnTo>
                      <a:lnTo>
                        <a:pt x="75" y="137"/>
                      </a:lnTo>
                      <a:lnTo>
                        <a:pt x="73" y="141"/>
                      </a:lnTo>
                      <a:lnTo>
                        <a:pt x="71" y="143"/>
                      </a:lnTo>
                      <a:lnTo>
                        <a:pt x="69" y="143"/>
                      </a:lnTo>
                      <a:lnTo>
                        <a:pt x="67" y="145"/>
                      </a:lnTo>
                      <a:lnTo>
                        <a:pt x="64" y="148"/>
                      </a:lnTo>
                      <a:lnTo>
                        <a:pt x="60" y="148"/>
                      </a:lnTo>
                      <a:lnTo>
                        <a:pt x="60" y="150"/>
                      </a:lnTo>
                      <a:lnTo>
                        <a:pt x="58" y="148"/>
                      </a:lnTo>
                      <a:lnTo>
                        <a:pt x="58" y="148"/>
                      </a:lnTo>
                      <a:lnTo>
                        <a:pt x="56" y="150"/>
                      </a:lnTo>
                      <a:lnTo>
                        <a:pt x="56" y="150"/>
                      </a:lnTo>
                      <a:lnTo>
                        <a:pt x="56" y="150"/>
                      </a:lnTo>
                      <a:lnTo>
                        <a:pt x="56" y="152"/>
                      </a:lnTo>
                      <a:lnTo>
                        <a:pt x="54" y="152"/>
                      </a:lnTo>
                      <a:lnTo>
                        <a:pt x="54" y="152"/>
                      </a:lnTo>
                      <a:lnTo>
                        <a:pt x="54" y="154"/>
                      </a:lnTo>
                      <a:lnTo>
                        <a:pt x="54" y="156"/>
                      </a:lnTo>
                      <a:lnTo>
                        <a:pt x="52" y="156"/>
                      </a:lnTo>
                      <a:lnTo>
                        <a:pt x="52" y="156"/>
                      </a:lnTo>
                      <a:lnTo>
                        <a:pt x="49" y="156"/>
                      </a:lnTo>
                      <a:lnTo>
                        <a:pt x="45" y="154"/>
                      </a:lnTo>
                      <a:lnTo>
                        <a:pt x="30" y="156"/>
                      </a:lnTo>
                      <a:lnTo>
                        <a:pt x="26" y="137"/>
                      </a:lnTo>
                      <a:lnTo>
                        <a:pt x="24" y="130"/>
                      </a:lnTo>
                      <a:lnTo>
                        <a:pt x="20" y="122"/>
                      </a:lnTo>
                      <a:lnTo>
                        <a:pt x="17" y="118"/>
                      </a:lnTo>
                      <a:lnTo>
                        <a:pt x="17" y="118"/>
                      </a:lnTo>
                      <a:lnTo>
                        <a:pt x="15" y="115"/>
                      </a:lnTo>
                      <a:lnTo>
                        <a:pt x="15" y="107"/>
                      </a:lnTo>
                      <a:lnTo>
                        <a:pt x="15" y="100"/>
                      </a:lnTo>
                      <a:lnTo>
                        <a:pt x="17" y="92"/>
                      </a:lnTo>
                      <a:lnTo>
                        <a:pt x="15" y="75"/>
                      </a:lnTo>
                      <a:lnTo>
                        <a:pt x="15" y="73"/>
                      </a:lnTo>
                      <a:lnTo>
                        <a:pt x="15" y="71"/>
                      </a:lnTo>
                      <a:lnTo>
                        <a:pt x="17" y="69"/>
                      </a:lnTo>
                      <a:lnTo>
                        <a:pt x="17" y="69"/>
                      </a:lnTo>
                      <a:lnTo>
                        <a:pt x="15" y="68"/>
                      </a:lnTo>
                      <a:lnTo>
                        <a:pt x="15" y="62"/>
                      </a:lnTo>
                      <a:lnTo>
                        <a:pt x="15" y="62"/>
                      </a:lnTo>
                      <a:lnTo>
                        <a:pt x="17" y="60"/>
                      </a:lnTo>
                      <a:lnTo>
                        <a:pt x="17" y="60"/>
                      </a:lnTo>
                      <a:lnTo>
                        <a:pt x="17" y="58"/>
                      </a:lnTo>
                      <a:lnTo>
                        <a:pt x="17" y="54"/>
                      </a:lnTo>
                      <a:lnTo>
                        <a:pt x="17" y="53"/>
                      </a:lnTo>
                      <a:lnTo>
                        <a:pt x="15" y="53"/>
                      </a:lnTo>
                      <a:lnTo>
                        <a:pt x="13" y="53"/>
                      </a:lnTo>
                      <a:lnTo>
                        <a:pt x="13" y="51"/>
                      </a:lnTo>
                      <a:lnTo>
                        <a:pt x="11" y="51"/>
                      </a:lnTo>
                      <a:lnTo>
                        <a:pt x="11" y="49"/>
                      </a:lnTo>
                      <a:lnTo>
                        <a:pt x="11" y="49"/>
                      </a:lnTo>
                      <a:lnTo>
                        <a:pt x="9" y="47"/>
                      </a:lnTo>
                      <a:lnTo>
                        <a:pt x="9" y="47"/>
                      </a:lnTo>
                      <a:lnTo>
                        <a:pt x="5" y="45"/>
                      </a:lnTo>
                      <a:lnTo>
                        <a:pt x="5" y="43"/>
                      </a:lnTo>
                      <a:lnTo>
                        <a:pt x="5" y="43"/>
                      </a:lnTo>
                      <a:lnTo>
                        <a:pt x="3" y="41"/>
                      </a:lnTo>
                      <a:lnTo>
                        <a:pt x="3" y="39"/>
                      </a:lnTo>
                      <a:lnTo>
                        <a:pt x="3" y="38"/>
                      </a:lnTo>
                      <a:lnTo>
                        <a:pt x="2" y="38"/>
                      </a:lnTo>
                      <a:lnTo>
                        <a:pt x="0" y="38"/>
                      </a:lnTo>
                      <a:lnTo>
                        <a:pt x="0" y="36"/>
                      </a:lnTo>
                      <a:lnTo>
                        <a:pt x="0" y="34"/>
                      </a:lnTo>
                      <a:lnTo>
                        <a:pt x="0" y="34"/>
                      </a:lnTo>
                      <a:lnTo>
                        <a:pt x="0" y="32"/>
                      </a:lnTo>
                      <a:lnTo>
                        <a:pt x="2" y="32"/>
                      </a:lnTo>
                      <a:lnTo>
                        <a:pt x="2" y="30"/>
                      </a:lnTo>
                      <a:lnTo>
                        <a:pt x="2" y="24"/>
                      </a:lnTo>
                      <a:lnTo>
                        <a:pt x="3" y="23"/>
                      </a:lnTo>
                      <a:lnTo>
                        <a:pt x="7" y="21"/>
                      </a:lnTo>
                      <a:lnTo>
                        <a:pt x="9" y="23"/>
                      </a:lnTo>
                      <a:lnTo>
                        <a:pt x="13" y="24"/>
                      </a:lnTo>
                      <a:lnTo>
                        <a:pt x="15" y="24"/>
                      </a:lnTo>
                      <a:lnTo>
                        <a:pt x="20" y="24"/>
                      </a:lnTo>
                      <a:lnTo>
                        <a:pt x="20" y="26"/>
                      </a:lnTo>
                      <a:lnTo>
                        <a:pt x="22" y="26"/>
                      </a:lnTo>
                      <a:lnTo>
                        <a:pt x="22" y="28"/>
                      </a:lnTo>
                      <a:lnTo>
                        <a:pt x="22" y="28"/>
                      </a:lnTo>
                      <a:lnTo>
                        <a:pt x="24" y="30"/>
                      </a:lnTo>
                      <a:lnTo>
                        <a:pt x="24" y="30"/>
                      </a:lnTo>
                      <a:lnTo>
                        <a:pt x="24" y="32"/>
                      </a:lnTo>
                      <a:lnTo>
                        <a:pt x="22" y="34"/>
                      </a:lnTo>
                      <a:lnTo>
                        <a:pt x="22" y="34"/>
                      </a:lnTo>
                      <a:lnTo>
                        <a:pt x="22" y="34"/>
                      </a:lnTo>
                      <a:lnTo>
                        <a:pt x="24" y="36"/>
                      </a:lnTo>
                      <a:lnTo>
                        <a:pt x="24" y="38"/>
                      </a:lnTo>
                      <a:lnTo>
                        <a:pt x="24" y="38"/>
                      </a:lnTo>
                      <a:lnTo>
                        <a:pt x="26" y="38"/>
                      </a:lnTo>
                      <a:lnTo>
                        <a:pt x="30" y="38"/>
                      </a:lnTo>
                      <a:lnTo>
                        <a:pt x="30" y="38"/>
                      </a:lnTo>
                      <a:lnTo>
                        <a:pt x="34" y="38"/>
                      </a:lnTo>
                      <a:lnTo>
                        <a:pt x="35" y="38"/>
                      </a:lnTo>
                      <a:lnTo>
                        <a:pt x="37" y="38"/>
                      </a:lnTo>
                      <a:lnTo>
                        <a:pt x="39" y="38"/>
                      </a:lnTo>
                      <a:lnTo>
                        <a:pt x="41" y="38"/>
                      </a:lnTo>
                      <a:lnTo>
                        <a:pt x="41" y="38"/>
                      </a:lnTo>
                      <a:lnTo>
                        <a:pt x="43" y="36"/>
                      </a:lnTo>
                      <a:lnTo>
                        <a:pt x="45" y="36"/>
                      </a:lnTo>
                      <a:lnTo>
                        <a:pt x="45" y="36"/>
                      </a:lnTo>
                      <a:lnTo>
                        <a:pt x="49" y="38"/>
                      </a:lnTo>
                      <a:lnTo>
                        <a:pt x="50" y="38"/>
                      </a:lnTo>
                      <a:lnTo>
                        <a:pt x="52" y="38"/>
                      </a:lnTo>
                      <a:lnTo>
                        <a:pt x="52" y="36"/>
                      </a:lnTo>
                      <a:lnTo>
                        <a:pt x="52" y="36"/>
                      </a:lnTo>
                      <a:lnTo>
                        <a:pt x="52" y="34"/>
                      </a:lnTo>
                      <a:lnTo>
                        <a:pt x="54" y="34"/>
                      </a:lnTo>
                      <a:lnTo>
                        <a:pt x="54" y="34"/>
                      </a:lnTo>
                      <a:lnTo>
                        <a:pt x="56" y="34"/>
                      </a:lnTo>
                      <a:lnTo>
                        <a:pt x="58" y="34"/>
                      </a:lnTo>
                      <a:lnTo>
                        <a:pt x="58" y="34"/>
                      </a:lnTo>
                      <a:lnTo>
                        <a:pt x="60" y="34"/>
                      </a:lnTo>
                      <a:lnTo>
                        <a:pt x="62" y="32"/>
                      </a:lnTo>
                      <a:lnTo>
                        <a:pt x="62" y="30"/>
                      </a:lnTo>
                      <a:lnTo>
                        <a:pt x="64" y="28"/>
                      </a:lnTo>
                      <a:lnTo>
                        <a:pt x="65" y="26"/>
                      </a:lnTo>
                      <a:lnTo>
                        <a:pt x="65" y="17"/>
                      </a:lnTo>
                      <a:lnTo>
                        <a:pt x="65" y="11"/>
                      </a:lnTo>
                      <a:lnTo>
                        <a:pt x="65" y="6"/>
                      </a:lnTo>
                      <a:lnTo>
                        <a:pt x="65" y="2"/>
                      </a:lnTo>
                      <a:lnTo>
                        <a:pt x="65" y="2"/>
                      </a:lnTo>
                      <a:lnTo>
                        <a:pt x="67" y="2"/>
                      </a:lnTo>
                      <a:lnTo>
                        <a:pt x="67" y="2"/>
                      </a:lnTo>
                      <a:lnTo>
                        <a:pt x="67" y="2"/>
                      </a:lnTo>
                      <a:lnTo>
                        <a:pt x="69" y="4"/>
                      </a:lnTo>
                      <a:lnTo>
                        <a:pt x="71" y="4"/>
                      </a:lnTo>
                      <a:lnTo>
                        <a:pt x="73" y="4"/>
                      </a:lnTo>
                      <a:lnTo>
                        <a:pt x="73" y="4"/>
                      </a:lnTo>
                      <a:lnTo>
                        <a:pt x="75" y="8"/>
                      </a:lnTo>
                      <a:lnTo>
                        <a:pt x="77" y="8"/>
                      </a:lnTo>
                      <a:lnTo>
                        <a:pt x="79" y="9"/>
                      </a:lnTo>
                      <a:lnTo>
                        <a:pt x="80" y="9"/>
                      </a:lnTo>
                      <a:lnTo>
                        <a:pt x="82" y="9"/>
                      </a:lnTo>
                      <a:lnTo>
                        <a:pt x="82" y="9"/>
                      </a:lnTo>
                      <a:lnTo>
                        <a:pt x="86" y="6"/>
                      </a:lnTo>
                      <a:lnTo>
                        <a:pt x="86" y="4"/>
                      </a:lnTo>
                      <a:lnTo>
                        <a:pt x="86" y="4"/>
                      </a:lnTo>
                      <a:lnTo>
                        <a:pt x="88" y="4"/>
                      </a:lnTo>
                      <a:lnTo>
                        <a:pt x="90" y="4"/>
                      </a:lnTo>
                      <a:lnTo>
                        <a:pt x="90" y="4"/>
                      </a:lnTo>
                      <a:lnTo>
                        <a:pt x="92" y="4"/>
                      </a:lnTo>
                      <a:lnTo>
                        <a:pt x="94" y="4"/>
                      </a:lnTo>
                      <a:lnTo>
                        <a:pt x="96" y="4"/>
                      </a:lnTo>
                      <a:lnTo>
                        <a:pt x="96" y="2"/>
                      </a:lnTo>
                      <a:lnTo>
                        <a:pt x="97" y="2"/>
                      </a:lnTo>
                      <a:lnTo>
                        <a:pt x="99" y="0"/>
                      </a:lnTo>
                      <a:lnTo>
                        <a:pt x="99" y="0"/>
                      </a:lnTo>
                      <a:lnTo>
                        <a:pt x="101" y="2"/>
                      </a:lnTo>
                      <a:lnTo>
                        <a:pt x="101" y="2"/>
                      </a:lnTo>
                      <a:lnTo>
                        <a:pt x="101" y="2"/>
                      </a:lnTo>
                      <a:lnTo>
                        <a:pt x="103" y="2"/>
                      </a:lnTo>
                      <a:lnTo>
                        <a:pt x="103" y="4"/>
                      </a:lnTo>
                      <a:lnTo>
                        <a:pt x="107" y="6"/>
                      </a:lnTo>
                      <a:lnTo>
                        <a:pt x="109" y="8"/>
                      </a:lnTo>
                      <a:lnTo>
                        <a:pt x="111"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0" name="COUNTRIES">
                <a:extLst>
                  <a:ext uri="{FF2B5EF4-FFF2-40B4-BE49-F238E27FC236}">
                    <a16:creationId xmlns:a16="http://schemas.microsoft.com/office/drawing/2014/main" id="{635B0D92-D752-43CE-8688-193616737BB4}"/>
                  </a:ext>
                </a:extLst>
              </p:cNvPr>
              <p:cNvGrpSpPr/>
              <p:nvPr/>
            </p:nvGrpSpPr>
            <p:grpSpPr>
              <a:xfrm>
                <a:off x="3822454" y="2045493"/>
                <a:ext cx="1455659" cy="2414588"/>
                <a:chOff x="2109788" y="2124868"/>
                <a:chExt cx="1455659" cy="2414588"/>
              </a:xfrm>
            </p:grpSpPr>
            <p:sp>
              <p:nvSpPr>
                <p:cNvPr id="132" name="Zimbabwe">
                  <a:extLst>
                    <a:ext uri="{FF2B5EF4-FFF2-40B4-BE49-F238E27FC236}">
                      <a16:creationId xmlns:a16="http://schemas.microsoft.com/office/drawing/2014/main" id="{2C0AB190-15D5-4F97-B495-4894375490E5}"/>
                    </a:ext>
                  </a:extLst>
                </p:cNvPr>
                <p:cNvSpPr>
                  <a:spLocks/>
                </p:cNvSpPr>
                <p:nvPr/>
              </p:nvSpPr>
              <p:spPr bwMode="auto">
                <a:xfrm>
                  <a:off x="2620963" y="3333750"/>
                  <a:ext cx="446087" cy="407988"/>
                </a:xfrm>
                <a:custGeom>
                  <a:avLst/>
                  <a:gdLst>
                    <a:gd name="T0" fmla="*/ 412 w 562"/>
                    <a:gd name="T1" fmla="*/ 32 h 514"/>
                    <a:gd name="T2" fmla="*/ 432 w 562"/>
                    <a:gd name="T3" fmla="*/ 30 h 514"/>
                    <a:gd name="T4" fmla="*/ 443 w 562"/>
                    <a:gd name="T5" fmla="*/ 39 h 514"/>
                    <a:gd name="T6" fmla="*/ 468 w 562"/>
                    <a:gd name="T7" fmla="*/ 45 h 514"/>
                    <a:gd name="T8" fmla="*/ 515 w 562"/>
                    <a:gd name="T9" fmla="*/ 64 h 514"/>
                    <a:gd name="T10" fmla="*/ 549 w 562"/>
                    <a:gd name="T11" fmla="*/ 81 h 514"/>
                    <a:gd name="T12" fmla="*/ 549 w 562"/>
                    <a:gd name="T13" fmla="*/ 105 h 514"/>
                    <a:gd name="T14" fmla="*/ 558 w 562"/>
                    <a:gd name="T15" fmla="*/ 133 h 514"/>
                    <a:gd name="T16" fmla="*/ 560 w 562"/>
                    <a:gd name="T17" fmla="*/ 150 h 514"/>
                    <a:gd name="T18" fmla="*/ 554 w 562"/>
                    <a:gd name="T19" fmla="*/ 175 h 514"/>
                    <a:gd name="T20" fmla="*/ 556 w 562"/>
                    <a:gd name="T21" fmla="*/ 193 h 514"/>
                    <a:gd name="T22" fmla="*/ 556 w 562"/>
                    <a:gd name="T23" fmla="*/ 210 h 514"/>
                    <a:gd name="T24" fmla="*/ 549 w 562"/>
                    <a:gd name="T25" fmla="*/ 223 h 514"/>
                    <a:gd name="T26" fmla="*/ 536 w 562"/>
                    <a:gd name="T27" fmla="*/ 246 h 514"/>
                    <a:gd name="T28" fmla="*/ 537 w 562"/>
                    <a:gd name="T29" fmla="*/ 255 h 514"/>
                    <a:gd name="T30" fmla="*/ 545 w 562"/>
                    <a:gd name="T31" fmla="*/ 272 h 514"/>
                    <a:gd name="T32" fmla="*/ 545 w 562"/>
                    <a:gd name="T33" fmla="*/ 289 h 514"/>
                    <a:gd name="T34" fmla="*/ 545 w 562"/>
                    <a:gd name="T35" fmla="*/ 306 h 514"/>
                    <a:gd name="T36" fmla="*/ 560 w 562"/>
                    <a:gd name="T37" fmla="*/ 312 h 514"/>
                    <a:gd name="T38" fmla="*/ 552 w 562"/>
                    <a:gd name="T39" fmla="*/ 336 h 514"/>
                    <a:gd name="T40" fmla="*/ 547 w 562"/>
                    <a:gd name="T41" fmla="*/ 351 h 514"/>
                    <a:gd name="T42" fmla="*/ 520 w 562"/>
                    <a:gd name="T43" fmla="*/ 383 h 514"/>
                    <a:gd name="T44" fmla="*/ 513 w 562"/>
                    <a:gd name="T45" fmla="*/ 419 h 514"/>
                    <a:gd name="T46" fmla="*/ 483 w 562"/>
                    <a:gd name="T47" fmla="*/ 466 h 514"/>
                    <a:gd name="T48" fmla="*/ 432 w 562"/>
                    <a:gd name="T49" fmla="*/ 511 h 514"/>
                    <a:gd name="T50" fmla="*/ 419 w 562"/>
                    <a:gd name="T51" fmla="*/ 509 h 514"/>
                    <a:gd name="T52" fmla="*/ 383 w 562"/>
                    <a:gd name="T53" fmla="*/ 509 h 514"/>
                    <a:gd name="T54" fmla="*/ 359 w 562"/>
                    <a:gd name="T55" fmla="*/ 507 h 514"/>
                    <a:gd name="T56" fmla="*/ 338 w 562"/>
                    <a:gd name="T57" fmla="*/ 499 h 514"/>
                    <a:gd name="T58" fmla="*/ 312 w 562"/>
                    <a:gd name="T59" fmla="*/ 494 h 514"/>
                    <a:gd name="T60" fmla="*/ 291 w 562"/>
                    <a:gd name="T61" fmla="*/ 494 h 514"/>
                    <a:gd name="T62" fmla="*/ 273 w 562"/>
                    <a:gd name="T63" fmla="*/ 473 h 514"/>
                    <a:gd name="T64" fmla="*/ 244 w 562"/>
                    <a:gd name="T65" fmla="*/ 456 h 514"/>
                    <a:gd name="T66" fmla="*/ 211 w 562"/>
                    <a:gd name="T67" fmla="*/ 452 h 514"/>
                    <a:gd name="T68" fmla="*/ 196 w 562"/>
                    <a:gd name="T69" fmla="*/ 443 h 514"/>
                    <a:gd name="T70" fmla="*/ 190 w 562"/>
                    <a:gd name="T71" fmla="*/ 430 h 514"/>
                    <a:gd name="T72" fmla="*/ 175 w 562"/>
                    <a:gd name="T73" fmla="*/ 400 h 514"/>
                    <a:gd name="T74" fmla="*/ 177 w 562"/>
                    <a:gd name="T75" fmla="*/ 368 h 514"/>
                    <a:gd name="T76" fmla="*/ 143 w 562"/>
                    <a:gd name="T77" fmla="*/ 338 h 514"/>
                    <a:gd name="T78" fmla="*/ 124 w 562"/>
                    <a:gd name="T79" fmla="*/ 330 h 514"/>
                    <a:gd name="T80" fmla="*/ 98 w 562"/>
                    <a:gd name="T81" fmla="*/ 319 h 514"/>
                    <a:gd name="T82" fmla="*/ 79 w 562"/>
                    <a:gd name="T83" fmla="*/ 304 h 514"/>
                    <a:gd name="T84" fmla="*/ 70 w 562"/>
                    <a:gd name="T85" fmla="*/ 297 h 514"/>
                    <a:gd name="T86" fmla="*/ 51 w 562"/>
                    <a:gd name="T87" fmla="*/ 248 h 514"/>
                    <a:gd name="T88" fmla="*/ 19 w 562"/>
                    <a:gd name="T89" fmla="*/ 206 h 514"/>
                    <a:gd name="T90" fmla="*/ 0 w 562"/>
                    <a:gd name="T91" fmla="*/ 171 h 514"/>
                    <a:gd name="T92" fmla="*/ 21 w 562"/>
                    <a:gd name="T93" fmla="*/ 167 h 514"/>
                    <a:gd name="T94" fmla="*/ 42 w 562"/>
                    <a:gd name="T95" fmla="*/ 169 h 514"/>
                    <a:gd name="T96" fmla="*/ 60 w 562"/>
                    <a:gd name="T97" fmla="*/ 175 h 514"/>
                    <a:gd name="T98" fmla="*/ 72 w 562"/>
                    <a:gd name="T99" fmla="*/ 169 h 514"/>
                    <a:gd name="T100" fmla="*/ 96 w 562"/>
                    <a:gd name="T101" fmla="*/ 178 h 514"/>
                    <a:gd name="T102" fmla="*/ 124 w 562"/>
                    <a:gd name="T103" fmla="*/ 176 h 514"/>
                    <a:gd name="T104" fmla="*/ 166 w 562"/>
                    <a:gd name="T105" fmla="*/ 133 h 514"/>
                    <a:gd name="T106" fmla="*/ 248 w 562"/>
                    <a:gd name="T107" fmla="*/ 69 h 514"/>
                    <a:gd name="T108" fmla="*/ 259 w 562"/>
                    <a:gd name="T109" fmla="*/ 49 h 514"/>
                    <a:gd name="T110" fmla="*/ 263 w 562"/>
                    <a:gd name="T111" fmla="*/ 28 h 514"/>
                    <a:gd name="T112" fmla="*/ 282 w 562"/>
                    <a:gd name="T113" fmla="*/ 17 h 514"/>
                    <a:gd name="T114" fmla="*/ 323 w 562"/>
                    <a:gd name="T115" fmla="*/ 2 h 514"/>
                    <a:gd name="T116" fmla="*/ 357 w 562"/>
                    <a:gd name="T117" fmla="*/ 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4">
                      <a:moveTo>
                        <a:pt x="370" y="0"/>
                      </a:moveTo>
                      <a:lnTo>
                        <a:pt x="370" y="7"/>
                      </a:lnTo>
                      <a:lnTo>
                        <a:pt x="372" y="13"/>
                      </a:lnTo>
                      <a:lnTo>
                        <a:pt x="372" y="22"/>
                      </a:lnTo>
                      <a:lnTo>
                        <a:pt x="372" y="28"/>
                      </a:lnTo>
                      <a:lnTo>
                        <a:pt x="380" y="28"/>
                      </a:lnTo>
                      <a:lnTo>
                        <a:pt x="385" y="28"/>
                      </a:lnTo>
                      <a:lnTo>
                        <a:pt x="404" y="28"/>
                      </a:lnTo>
                      <a:lnTo>
                        <a:pt x="408" y="28"/>
                      </a:lnTo>
                      <a:lnTo>
                        <a:pt x="410" y="30"/>
                      </a:lnTo>
                      <a:lnTo>
                        <a:pt x="412" y="32"/>
                      </a:lnTo>
                      <a:lnTo>
                        <a:pt x="412" y="32"/>
                      </a:lnTo>
                      <a:lnTo>
                        <a:pt x="413" y="32"/>
                      </a:lnTo>
                      <a:lnTo>
                        <a:pt x="415" y="32"/>
                      </a:lnTo>
                      <a:lnTo>
                        <a:pt x="415" y="32"/>
                      </a:lnTo>
                      <a:lnTo>
                        <a:pt x="417" y="30"/>
                      </a:lnTo>
                      <a:lnTo>
                        <a:pt x="419" y="30"/>
                      </a:lnTo>
                      <a:lnTo>
                        <a:pt x="419" y="30"/>
                      </a:lnTo>
                      <a:lnTo>
                        <a:pt x="419" y="30"/>
                      </a:lnTo>
                      <a:lnTo>
                        <a:pt x="421" y="30"/>
                      </a:lnTo>
                      <a:lnTo>
                        <a:pt x="421" y="28"/>
                      </a:lnTo>
                      <a:lnTo>
                        <a:pt x="423" y="28"/>
                      </a:lnTo>
                      <a:lnTo>
                        <a:pt x="427" y="28"/>
                      </a:lnTo>
                      <a:lnTo>
                        <a:pt x="432" y="30"/>
                      </a:lnTo>
                      <a:lnTo>
                        <a:pt x="434" y="30"/>
                      </a:lnTo>
                      <a:lnTo>
                        <a:pt x="436" y="32"/>
                      </a:lnTo>
                      <a:lnTo>
                        <a:pt x="436" y="32"/>
                      </a:lnTo>
                      <a:lnTo>
                        <a:pt x="438" y="36"/>
                      </a:lnTo>
                      <a:lnTo>
                        <a:pt x="440" y="36"/>
                      </a:lnTo>
                      <a:lnTo>
                        <a:pt x="440" y="36"/>
                      </a:lnTo>
                      <a:lnTo>
                        <a:pt x="442" y="37"/>
                      </a:lnTo>
                      <a:lnTo>
                        <a:pt x="442" y="39"/>
                      </a:lnTo>
                      <a:lnTo>
                        <a:pt x="442" y="39"/>
                      </a:lnTo>
                      <a:lnTo>
                        <a:pt x="442" y="39"/>
                      </a:lnTo>
                      <a:lnTo>
                        <a:pt x="443" y="39"/>
                      </a:lnTo>
                      <a:lnTo>
                        <a:pt x="443" y="39"/>
                      </a:lnTo>
                      <a:lnTo>
                        <a:pt x="443" y="39"/>
                      </a:lnTo>
                      <a:lnTo>
                        <a:pt x="443" y="39"/>
                      </a:lnTo>
                      <a:lnTo>
                        <a:pt x="443" y="39"/>
                      </a:lnTo>
                      <a:lnTo>
                        <a:pt x="443" y="39"/>
                      </a:lnTo>
                      <a:lnTo>
                        <a:pt x="445" y="39"/>
                      </a:lnTo>
                      <a:lnTo>
                        <a:pt x="447" y="39"/>
                      </a:lnTo>
                      <a:lnTo>
                        <a:pt x="447" y="41"/>
                      </a:lnTo>
                      <a:lnTo>
                        <a:pt x="449" y="41"/>
                      </a:lnTo>
                      <a:lnTo>
                        <a:pt x="451" y="43"/>
                      </a:lnTo>
                      <a:lnTo>
                        <a:pt x="464" y="43"/>
                      </a:lnTo>
                      <a:lnTo>
                        <a:pt x="466" y="45"/>
                      </a:lnTo>
                      <a:lnTo>
                        <a:pt x="468" y="45"/>
                      </a:lnTo>
                      <a:lnTo>
                        <a:pt x="472" y="51"/>
                      </a:lnTo>
                      <a:lnTo>
                        <a:pt x="474" y="52"/>
                      </a:lnTo>
                      <a:lnTo>
                        <a:pt x="475" y="52"/>
                      </a:lnTo>
                      <a:lnTo>
                        <a:pt x="477" y="54"/>
                      </a:lnTo>
                      <a:lnTo>
                        <a:pt x="477" y="54"/>
                      </a:lnTo>
                      <a:lnTo>
                        <a:pt x="477" y="58"/>
                      </a:lnTo>
                      <a:lnTo>
                        <a:pt x="479" y="60"/>
                      </a:lnTo>
                      <a:lnTo>
                        <a:pt x="479" y="60"/>
                      </a:lnTo>
                      <a:lnTo>
                        <a:pt x="487" y="62"/>
                      </a:lnTo>
                      <a:lnTo>
                        <a:pt x="502" y="60"/>
                      </a:lnTo>
                      <a:lnTo>
                        <a:pt x="507" y="62"/>
                      </a:lnTo>
                      <a:lnTo>
                        <a:pt x="515" y="64"/>
                      </a:lnTo>
                      <a:lnTo>
                        <a:pt x="526" y="69"/>
                      </a:lnTo>
                      <a:lnTo>
                        <a:pt x="534" y="73"/>
                      </a:lnTo>
                      <a:lnTo>
                        <a:pt x="536" y="73"/>
                      </a:lnTo>
                      <a:lnTo>
                        <a:pt x="536" y="75"/>
                      </a:lnTo>
                      <a:lnTo>
                        <a:pt x="536" y="77"/>
                      </a:lnTo>
                      <a:lnTo>
                        <a:pt x="536" y="79"/>
                      </a:lnTo>
                      <a:lnTo>
                        <a:pt x="537" y="81"/>
                      </a:lnTo>
                      <a:lnTo>
                        <a:pt x="539" y="81"/>
                      </a:lnTo>
                      <a:lnTo>
                        <a:pt x="539" y="81"/>
                      </a:lnTo>
                      <a:lnTo>
                        <a:pt x="541" y="81"/>
                      </a:lnTo>
                      <a:lnTo>
                        <a:pt x="543" y="81"/>
                      </a:lnTo>
                      <a:lnTo>
                        <a:pt x="549" y="81"/>
                      </a:lnTo>
                      <a:lnTo>
                        <a:pt x="551" y="81"/>
                      </a:lnTo>
                      <a:lnTo>
                        <a:pt x="551" y="81"/>
                      </a:lnTo>
                      <a:lnTo>
                        <a:pt x="552" y="79"/>
                      </a:lnTo>
                      <a:lnTo>
                        <a:pt x="554" y="79"/>
                      </a:lnTo>
                      <a:lnTo>
                        <a:pt x="556" y="79"/>
                      </a:lnTo>
                      <a:lnTo>
                        <a:pt x="554" y="81"/>
                      </a:lnTo>
                      <a:lnTo>
                        <a:pt x="552" y="88"/>
                      </a:lnTo>
                      <a:lnTo>
                        <a:pt x="552" y="92"/>
                      </a:lnTo>
                      <a:lnTo>
                        <a:pt x="551" y="92"/>
                      </a:lnTo>
                      <a:lnTo>
                        <a:pt x="545" y="98"/>
                      </a:lnTo>
                      <a:lnTo>
                        <a:pt x="545" y="98"/>
                      </a:lnTo>
                      <a:lnTo>
                        <a:pt x="549" y="105"/>
                      </a:lnTo>
                      <a:lnTo>
                        <a:pt x="552" y="111"/>
                      </a:lnTo>
                      <a:lnTo>
                        <a:pt x="554" y="114"/>
                      </a:lnTo>
                      <a:lnTo>
                        <a:pt x="556" y="120"/>
                      </a:lnTo>
                      <a:lnTo>
                        <a:pt x="556" y="124"/>
                      </a:lnTo>
                      <a:lnTo>
                        <a:pt x="556" y="126"/>
                      </a:lnTo>
                      <a:lnTo>
                        <a:pt x="556" y="126"/>
                      </a:lnTo>
                      <a:lnTo>
                        <a:pt x="558" y="128"/>
                      </a:lnTo>
                      <a:lnTo>
                        <a:pt x="558" y="128"/>
                      </a:lnTo>
                      <a:lnTo>
                        <a:pt x="560" y="129"/>
                      </a:lnTo>
                      <a:lnTo>
                        <a:pt x="560" y="129"/>
                      </a:lnTo>
                      <a:lnTo>
                        <a:pt x="558" y="131"/>
                      </a:lnTo>
                      <a:lnTo>
                        <a:pt x="558" y="133"/>
                      </a:lnTo>
                      <a:lnTo>
                        <a:pt x="554" y="139"/>
                      </a:lnTo>
                      <a:lnTo>
                        <a:pt x="554" y="139"/>
                      </a:lnTo>
                      <a:lnTo>
                        <a:pt x="554" y="139"/>
                      </a:lnTo>
                      <a:lnTo>
                        <a:pt x="552" y="141"/>
                      </a:lnTo>
                      <a:lnTo>
                        <a:pt x="552" y="141"/>
                      </a:lnTo>
                      <a:lnTo>
                        <a:pt x="554" y="143"/>
                      </a:lnTo>
                      <a:lnTo>
                        <a:pt x="554" y="144"/>
                      </a:lnTo>
                      <a:lnTo>
                        <a:pt x="556" y="144"/>
                      </a:lnTo>
                      <a:lnTo>
                        <a:pt x="558" y="146"/>
                      </a:lnTo>
                      <a:lnTo>
                        <a:pt x="560" y="148"/>
                      </a:lnTo>
                      <a:lnTo>
                        <a:pt x="560" y="150"/>
                      </a:lnTo>
                      <a:lnTo>
                        <a:pt x="560" y="150"/>
                      </a:lnTo>
                      <a:lnTo>
                        <a:pt x="558" y="154"/>
                      </a:lnTo>
                      <a:lnTo>
                        <a:pt x="558" y="156"/>
                      </a:lnTo>
                      <a:lnTo>
                        <a:pt x="558" y="159"/>
                      </a:lnTo>
                      <a:lnTo>
                        <a:pt x="558" y="163"/>
                      </a:lnTo>
                      <a:lnTo>
                        <a:pt x="556" y="163"/>
                      </a:lnTo>
                      <a:lnTo>
                        <a:pt x="554" y="163"/>
                      </a:lnTo>
                      <a:lnTo>
                        <a:pt x="554" y="165"/>
                      </a:lnTo>
                      <a:lnTo>
                        <a:pt x="552" y="169"/>
                      </a:lnTo>
                      <a:lnTo>
                        <a:pt x="552" y="171"/>
                      </a:lnTo>
                      <a:lnTo>
                        <a:pt x="554" y="173"/>
                      </a:lnTo>
                      <a:lnTo>
                        <a:pt x="554" y="173"/>
                      </a:lnTo>
                      <a:lnTo>
                        <a:pt x="554" y="175"/>
                      </a:lnTo>
                      <a:lnTo>
                        <a:pt x="554" y="175"/>
                      </a:lnTo>
                      <a:lnTo>
                        <a:pt x="552" y="175"/>
                      </a:lnTo>
                      <a:lnTo>
                        <a:pt x="552" y="176"/>
                      </a:lnTo>
                      <a:lnTo>
                        <a:pt x="552" y="176"/>
                      </a:lnTo>
                      <a:lnTo>
                        <a:pt x="554" y="178"/>
                      </a:lnTo>
                      <a:lnTo>
                        <a:pt x="554" y="178"/>
                      </a:lnTo>
                      <a:lnTo>
                        <a:pt x="552" y="180"/>
                      </a:lnTo>
                      <a:lnTo>
                        <a:pt x="552" y="182"/>
                      </a:lnTo>
                      <a:lnTo>
                        <a:pt x="556" y="190"/>
                      </a:lnTo>
                      <a:lnTo>
                        <a:pt x="556" y="191"/>
                      </a:lnTo>
                      <a:lnTo>
                        <a:pt x="556" y="191"/>
                      </a:lnTo>
                      <a:lnTo>
                        <a:pt x="556" y="193"/>
                      </a:lnTo>
                      <a:lnTo>
                        <a:pt x="554" y="195"/>
                      </a:lnTo>
                      <a:lnTo>
                        <a:pt x="554" y="195"/>
                      </a:lnTo>
                      <a:lnTo>
                        <a:pt x="554" y="197"/>
                      </a:lnTo>
                      <a:lnTo>
                        <a:pt x="554" y="197"/>
                      </a:lnTo>
                      <a:lnTo>
                        <a:pt x="556" y="199"/>
                      </a:lnTo>
                      <a:lnTo>
                        <a:pt x="558" y="201"/>
                      </a:lnTo>
                      <a:lnTo>
                        <a:pt x="560" y="203"/>
                      </a:lnTo>
                      <a:lnTo>
                        <a:pt x="562" y="205"/>
                      </a:lnTo>
                      <a:lnTo>
                        <a:pt x="560" y="205"/>
                      </a:lnTo>
                      <a:lnTo>
                        <a:pt x="558" y="206"/>
                      </a:lnTo>
                      <a:lnTo>
                        <a:pt x="556" y="208"/>
                      </a:lnTo>
                      <a:lnTo>
                        <a:pt x="556" y="210"/>
                      </a:lnTo>
                      <a:lnTo>
                        <a:pt x="558" y="210"/>
                      </a:lnTo>
                      <a:lnTo>
                        <a:pt x="558" y="212"/>
                      </a:lnTo>
                      <a:lnTo>
                        <a:pt x="558" y="214"/>
                      </a:lnTo>
                      <a:lnTo>
                        <a:pt x="556" y="214"/>
                      </a:lnTo>
                      <a:lnTo>
                        <a:pt x="554" y="214"/>
                      </a:lnTo>
                      <a:lnTo>
                        <a:pt x="552" y="216"/>
                      </a:lnTo>
                      <a:lnTo>
                        <a:pt x="551" y="218"/>
                      </a:lnTo>
                      <a:lnTo>
                        <a:pt x="549" y="218"/>
                      </a:lnTo>
                      <a:lnTo>
                        <a:pt x="549" y="218"/>
                      </a:lnTo>
                      <a:lnTo>
                        <a:pt x="549" y="220"/>
                      </a:lnTo>
                      <a:lnTo>
                        <a:pt x="549" y="221"/>
                      </a:lnTo>
                      <a:lnTo>
                        <a:pt x="549" y="223"/>
                      </a:lnTo>
                      <a:lnTo>
                        <a:pt x="552" y="229"/>
                      </a:lnTo>
                      <a:lnTo>
                        <a:pt x="552" y="231"/>
                      </a:lnTo>
                      <a:lnTo>
                        <a:pt x="552" y="233"/>
                      </a:lnTo>
                      <a:lnTo>
                        <a:pt x="552" y="235"/>
                      </a:lnTo>
                      <a:lnTo>
                        <a:pt x="551" y="236"/>
                      </a:lnTo>
                      <a:lnTo>
                        <a:pt x="549" y="238"/>
                      </a:lnTo>
                      <a:lnTo>
                        <a:pt x="549" y="238"/>
                      </a:lnTo>
                      <a:lnTo>
                        <a:pt x="545" y="236"/>
                      </a:lnTo>
                      <a:lnTo>
                        <a:pt x="543" y="238"/>
                      </a:lnTo>
                      <a:lnTo>
                        <a:pt x="536" y="240"/>
                      </a:lnTo>
                      <a:lnTo>
                        <a:pt x="536" y="242"/>
                      </a:lnTo>
                      <a:lnTo>
                        <a:pt x="536" y="246"/>
                      </a:lnTo>
                      <a:lnTo>
                        <a:pt x="537" y="248"/>
                      </a:lnTo>
                      <a:lnTo>
                        <a:pt x="537" y="248"/>
                      </a:lnTo>
                      <a:lnTo>
                        <a:pt x="537" y="248"/>
                      </a:lnTo>
                      <a:lnTo>
                        <a:pt x="536" y="248"/>
                      </a:lnTo>
                      <a:lnTo>
                        <a:pt x="536" y="250"/>
                      </a:lnTo>
                      <a:lnTo>
                        <a:pt x="536" y="250"/>
                      </a:lnTo>
                      <a:lnTo>
                        <a:pt x="536" y="252"/>
                      </a:lnTo>
                      <a:lnTo>
                        <a:pt x="536" y="253"/>
                      </a:lnTo>
                      <a:lnTo>
                        <a:pt x="536" y="253"/>
                      </a:lnTo>
                      <a:lnTo>
                        <a:pt x="536" y="255"/>
                      </a:lnTo>
                      <a:lnTo>
                        <a:pt x="536" y="255"/>
                      </a:lnTo>
                      <a:lnTo>
                        <a:pt x="537" y="255"/>
                      </a:lnTo>
                      <a:lnTo>
                        <a:pt x="537" y="255"/>
                      </a:lnTo>
                      <a:lnTo>
                        <a:pt x="543" y="255"/>
                      </a:lnTo>
                      <a:lnTo>
                        <a:pt x="543" y="255"/>
                      </a:lnTo>
                      <a:lnTo>
                        <a:pt x="545" y="255"/>
                      </a:lnTo>
                      <a:lnTo>
                        <a:pt x="545" y="257"/>
                      </a:lnTo>
                      <a:lnTo>
                        <a:pt x="545" y="257"/>
                      </a:lnTo>
                      <a:lnTo>
                        <a:pt x="545" y="257"/>
                      </a:lnTo>
                      <a:lnTo>
                        <a:pt x="547" y="259"/>
                      </a:lnTo>
                      <a:lnTo>
                        <a:pt x="547" y="259"/>
                      </a:lnTo>
                      <a:lnTo>
                        <a:pt x="547" y="259"/>
                      </a:lnTo>
                      <a:lnTo>
                        <a:pt x="549" y="263"/>
                      </a:lnTo>
                      <a:lnTo>
                        <a:pt x="545" y="272"/>
                      </a:lnTo>
                      <a:lnTo>
                        <a:pt x="545" y="274"/>
                      </a:lnTo>
                      <a:lnTo>
                        <a:pt x="545" y="276"/>
                      </a:lnTo>
                      <a:lnTo>
                        <a:pt x="545" y="276"/>
                      </a:lnTo>
                      <a:lnTo>
                        <a:pt x="545" y="278"/>
                      </a:lnTo>
                      <a:lnTo>
                        <a:pt x="541" y="282"/>
                      </a:lnTo>
                      <a:lnTo>
                        <a:pt x="541" y="282"/>
                      </a:lnTo>
                      <a:lnTo>
                        <a:pt x="541" y="283"/>
                      </a:lnTo>
                      <a:lnTo>
                        <a:pt x="541" y="287"/>
                      </a:lnTo>
                      <a:lnTo>
                        <a:pt x="541" y="289"/>
                      </a:lnTo>
                      <a:lnTo>
                        <a:pt x="541" y="289"/>
                      </a:lnTo>
                      <a:lnTo>
                        <a:pt x="543" y="289"/>
                      </a:lnTo>
                      <a:lnTo>
                        <a:pt x="545" y="289"/>
                      </a:lnTo>
                      <a:lnTo>
                        <a:pt x="545" y="291"/>
                      </a:lnTo>
                      <a:lnTo>
                        <a:pt x="545" y="291"/>
                      </a:lnTo>
                      <a:lnTo>
                        <a:pt x="545" y="293"/>
                      </a:lnTo>
                      <a:lnTo>
                        <a:pt x="545" y="298"/>
                      </a:lnTo>
                      <a:lnTo>
                        <a:pt x="545" y="298"/>
                      </a:lnTo>
                      <a:lnTo>
                        <a:pt x="545" y="300"/>
                      </a:lnTo>
                      <a:lnTo>
                        <a:pt x="545" y="300"/>
                      </a:lnTo>
                      <a:lnTo>
                        <a:pt x="545" y="302"/>
                      </a:lnTo>
                      <a:lnTo>
                        <a:pt x="545" y="302"/>
                      </a:lnTo>
                      <a:lnTo>
                        <a:pt x="545" y="304"/>
                      </a:lnTo>
                      <a:lnTo>
                        <a:pt x="545" y="304"/>
                      </a:lnTo>
                      <a:lnTo>
                        <a:pt x="545" y="306"/>
                      </a:lnTo>
                      <a:lnTo>
                        <a:pt x="547" y="306"/>
                      </a:lnTo>
                      <a:lnTo>
                        <a:pt x="549" y="306"/>
                      </a:lnTo>
                      <a:lnTo>
                        <a:pt x="551" y="306"/>
                      </a:lnTo>
                      <a:lnTo>
                        <a:pt x="552" y="304"/>
                      </a:lnTo>
                      <a:lnTo>
                        <a:pt x="554" y="302"/>
                      </a:lnTo>
                      <a:lnTo>
                        <a:pt x="554" y="304"/>
                      </a:lnTo>
                      <a:lnTo>
                        <a:pt x="554" y="306"/>
                      </a:lnTo>
                      <a:lnTo>
                        <a:pt x="554" y="308"/>
                      </a:lnTo>
                      <a:lnTo>
                        <a:pt x="554" y="310"/>
                      </a:lnTo>
                      <a:lnTo>
                        <a:pt x="556" y="312"/>
                      </a:lnTo>
                      <a:lnTo>
                        <a:pt x="558" y="312"/>
                      </a:lnTo>
                      <a:lnTo>
                        <a:pt x="560" y="312"/>
                      </a:lnTo>
                      <a:lnTo>
                        <a:pt x="560" y="313"/>
                      </a:lnTo>
                      <a:lnTo>
                        <a:pt x="560" y="315"/>
                      </a:lnTo>
                      <a:lnTo>
                        <a:pt x="560" y="317"/>
                      </a:lnTo>
                      <a:lnTo>
                        <a:pt x="560" y="319"/>
                      </a:lnTo>
                      <a:lnTo>
                        <a:pt x="558" y="325"/>
                      </a:lnTo>
                      <a:lnTo>
                        <a:pt x="558" y="330"/>
                      </a:lnTo>
                      <a:lnTo>
                        <a:pt x="558" y="332"/>
                      </a:lnTo>
                      <a:lnTo>
                        <a:pt x="558" y="332"/>
                      </a:lnTo>
                      <a:lnTo>
                        <a:pt x="554" y="332"/>
                      </a:lnTo>
                      <a:lnTo>
                        <a:pt x="554" y="332"/>
                      </a:lnTo>
                      <a:lnTo>
                        <a:pt x="552" y="336"/>
                      </a:lnTo>
                      <a:lnTo>
                        <a:pt x="552" y="336"/>
                      </a:lnTo>
                      <a:lnTo>
                        <a:pt x="551" y="336"/>
                      </a:lnTo>
                      <a:lnTo>
                        <a:pt x="551" y="338"/>
                      </a:lnTo>
                      <a:lnTo>
                        <a:pt x="549" y="338"/>
                      </a:lnTo>
                      <a:lnTo>
                        <a:pt x="549" y="342"/>
                      </a:lnTo>
                      <a:lnTo>
                        <a:pt x="549" y="342"/>
                      </a:lnTo>
                      <a:lnTo>
                        <a:pt x="549" y="344"/>
                      </a:lnTo>
                      <a:lnTo>
                        <a:pt x="547" y="345"/>
                      </a:lnTo>
                      <a:lnTo>
                        <a:pt x="547" y="345"/>
                      </a:lnTo>
                      <a:lnTo>
                        <a:pt x="549" y="347"/>
                      </a:lnTo>
                      <a:lnTo>
                        <a:pt x="549" y="347"/>
                      </a:lnTo>
                      <a:lnTo>
                        <a:pt x="547" y="349"/>
                      </a:lnTo>
                      <a:lnTo>
                        <a:pt x="547" y="351"/>
                      </a:lnTo>
                      <a:lnTo>
                        <a:pt x="547" y="351"/>
                      </a:lnTo>
                      <a:lnTo>
                        <a:pt x="543" y="355"/>
                      </a:lnTo>
                      <a:lnTo>
                        <a:pt x="539" y="362"/>
                      </a:lnTo>
                      <a:lnTo>
                        <a:pt x="537" y="366"/>
                      </a:lnTo>
                      <a:lnTo>
                        <a:pt x="534" y="370"/>
                      </a:lnTo>
                      <a:lnTo>
                        <a:pt x="532" y="372"/>
                      </a:lnTo>
                      <a:lnTo>
                        <a:pt x="530" y="374"/>
                      </a:lnTo>
                      <a:lnTo>
                        <a:pt x="526" y="372"/>
                      </a:lnTo>
                      <a:lnTo>
                        <a:pt x="522" y="374"/>
                      </a:lnTo>
                      <a:lnTo>
                        <a:pt x="520" y="375"/>
                      </a:lnTo>
                      <a:lnTo>
                        <a:pt x="520" y="379"/>
                      </a:lnTo>
                      <a:lnTo>
                        <a:pt x="520" y="383"/>
                      </a:lnTo>
                      <a:lnTo>
                        <a:pt x="520" y="390"/>
                      </a:lnTo>
                      <a:lnTo>
                        <a:pt x="522" y="398"/>
                      </a:lnTo>
                      <a:lnTo>
                        <a:pt x="520" y="402"/>
                      </a:lnTo>
                      <a:lnTo>
                        <a:pt x="520" y="405"/>
                      </a:lnTo>
                      <a:lnTo>
                        <a:pt x="517" y="409"/>
                      </a:lnTo>
                      <a:lnTo>
                        <a:pt x="511" y="417"/>
                      </a:lnTo>
                      <a:lnTo>
                        <a:pt x="511" y="417"/>
                      </a:lnTo>
                      <a:lnTo>
                        <a:pt x="511" y="419"/>
                      </a:lnTo>
                      <a:lnTo>
                        <a:pt x="513" y="419"/>
                      </a:lnTo>
                      <a:lnTo>
                        <a:pt x="513" y="419"/>
                      </a:lnTo>
                      <a:lnTo>
                        <a:pt x="513" y="419"/>
                      </a:lnTo>
                      <a:lnTo>
                        <a:pt x="513" y="419"/>
                      </a:lnTo>
                      <a:lnTo>
                        <a:pt x="513" y="421"/>
                      </a:lnTo>
                      <a:lnTo>
                        <a:pt x="513" y="421"/>
                      </a:lnTo>
                      <a:lnTo>
                        <a:pt x="519" y="430"/>
                      </a:lnTo>
                      <a:lnTo>
                        <a:pt x="519" y="430"/>
                      </a:lnTo>
                      <a:lnTo>
                        <a:pt x="515" y="428"/>
                      </a:lnTo>
                      <a:lnTo>
                        <a:pt x="513" y="432"/>
                      </a:lnTo>
                      <a:lnTo>
                        <a:pt x="509" y="436"/>
                      </a:lnTo>
                      <a:lnTo>
                        <a:pt x="505" y="439"/>
                      </a:lnTo>
                      <a:lnTo>
                        <a:pt x="502" y="443"/>
                      </a:lnTo>
                      <a:lnTo>
                        <a:pt x="494" y="452"/>
                      </a:lnTo>
                      <a:lnTo>
                        <a:pt x="490" y="456"/>
                      </a:lnTo>
                      <a:lnTo>
                        <a:pt x="483" y="466"/>
                      </a:lnTo>
                      <a:lnTo>
                        <a:pt x="479" y="469"/>
                      </a:lnTo>
                      <a:lnTo>
                        <a:pt x="472" y="477"/>
                      </a:lnTo>
                      <a:lnTo>
                        <a:pt x="468" y="481"/>
                      </a:lnTo>
                      <a:lnTo>
                        <a:pt x="464" y="486"/>
                      </a:lnTo>
                      <a:lnTo>
                        <a:pt x="460" y="490"/>
                      </a:lnTo>
                      <a:lnTo>
                        <a:pt x="457" y="494"/>
                      </a:lnTo>
                      <a:lnTo>
                        <a:pt x="449" y="503"/>
                      </a:lnTo>
                      <a:lnTo>
                        <a:pt x="445" y="507"/>
                      </a:lnTo>
                      <a:lnTo>
                        <a:pt x="442" y="511"/>
                      </a:lnTo>
                      <a:lnTo>
                        <a:pt x="434" y="514"/>
                      </a:lnTo>
                      <a:lnTo>
                        <a:pt x="434" y="513"/>
                      </a:lnTo>
                      <a:lnTo>
                        <a:pt x="432" y="511"/>
                      </a:lnTo>
                      <a:lnTo>
                        <a:pt x="432" y="511"/>
                      </a:lnTo>
                      <a:lnTo>
                        <a:pt x="430" y="511"/>
                      </a:lnTo>
                      <a:lnTo>
                        <a:pt x="430" y="513"/>
                      </a:lnTo>
                      <a:lnTo>
                        <a:pt x="430" y="511"/>
                      </a:lnTo>
                      <a:lnTo>
                        <a:pt x="428" y="511"/>
                      </a:lnTo>
                      <a:lnTo>
                        <a:pt x="427" y="511"/>
                      </a:lnTo>
                      <a:lnTo>
                        <a:pt x="427" y="509"/>
                      </a:lnTo>
                      <a:lnTo>
                        <a:pt x="425" y="509"/>
                      </a:lnTo>
                      <a:lnTo>
                        <a:pt x="425" y="509"/>
                      </a:lnTo>
                      <a:lnTo>
                        <a:pt x="421" y="509"/>
                      </a:lnTo>
                      <a:lnTo>
                        <a:pt x="421" y="509"/>
                      </a:lnTo>
                      <a:lnTo>
                        <a:pt x="419" y="509"/>
                      </a:lnTo>
                      <a:lnTo>
                        <a:pt x="417" y="509"/>
                      </a:lnTo>
                      <a:lnTo>
                        <a:pt x="410" y="507"/>
                      </a:lnTo>
                      <a:lnTo>
                        <a:pt x="404" y="505"/>
                      </a:lnTo>
                      <a:lnTo>
                        <a:pt x="402" y="505"/>
                      </a:lnTo>
                      <a:lnTo>
                        <a:pt x="400" y="507"/>
                      </a:lnTo>
                      <a:lnTo>
                        <a:pt x="393" y="507"/>
                      </a:lnTo>
                      <a:lnTo>
                        <a:pt x="391" y="507"/>
                      </a:lnTo>
                      <a:lnTo>
                        <a:pt x="389" y="509"/>
                      </a:lnTo>
                      <a:lnTo>
                        <a:pt x="387" y="509"/>
                      </a:lnTo>
                      <a:lnTo>
                        <a:pt x="387" y="509"/>
                      </a:lnTo>
                      <a:lnTo>
                        <a:pt x="387" y="509"/>
                      </a:lnTo>
                      <a:lnTo>
                        <a:pt x="383" y="509"/>
                      </a:lnTo>
                      <a:lnTo>
                        <a:pt x="380" y="507"/>
                      </a:lnTo>
                      <a:lnTo>
                        <a:pt x="378" y="507"/>
                      </a:lnTo>
                      <a:lnTo>
                        <a:pt x="376" y="507"/>
                      </a:lnTo>
                      <a:lnTo>
                        <a:pt x="374" y="509"/>
                      </a:lnTo>
                      <a:lnTo>
                        <a:pt x="372" y="509"/>
                      </a:lnTo>
                      <a:lnTo>
                        <a:pt x="368" y="511"/>
                      </a:lnTo>
                      <a:lnTo>
                        <a:pt x="367" y="511"/>
                      </a:lnTo>
                      <a:lnTo>
                        <a:pt x="365" y="509"/>
                      </a:lnTo>
                      <a:lnTo>
                        <a:pt x="363" y="509"/>
                      </a:lnTo>
                      <a:lnTo>
                        <a:pt x="361" y="507"/>
                      </a:lnTo>
                      <a:lnTo>
                        <a:pt x="359" y="507"/>
                      </a:lnTo>
                      <a:lnTo>
                        <a:pt x="359" y="507"/>
                      </a:lnTo>
                      <a:lnTo>
                        <a:pt x="357" y="505"/>
                      </a:lnTo>
                      <a:lnTo>
                        <a:pt x="353" y="507"/>
                      </a:lnTo>
                      <a:lnTo>
                        <a:pt x="351" y="507"/>
                      </a:lnTo>
                      <a:lnTo>
                        <a:pt x="350" y="505"/>
                      </a:lnTo>
                      <a:lnTo>
                        <a:pt x="348" y="503"/>
                      </a:lnTo>
                      <a:lnTo>
                        <a:pt x="348" y="503"/>
                      </a:lnTo>
                      <a:lnTo>
                        <a:pt x="346" y="503"/>
                      </a:lnTo>
                      <a:lnTo>
                        <a:pt x="346" y="503"/>
                      </a:lnTo>
                      <a:lnTo>
                        <a:pt x="346" y="503"/>
                      </a:lnTo>
                      <a:lnTo>
                        <a:pt x="344" y="501"/>
                      </a:lnTo>
                      <a:lnTo>
                        <a:pt x="340" y="499"/>
                      </a:lnTo>
                      <a:lnTo>
                        <a:pt x="338" y="499"/>
                      </a:lnTo>
                      <a:lnTo>
                        <a:pt x="338" y="498"/>
                      </a:lnTo>
                      <a:lnTo>
                        <a:pt x="335" y="498"/>
                      </a:lnTo>
                      <a:lnTo>
                        <a:pt x="333" y="498"/>
                      </a:lnTo>
                      <a:lnTo>
                        <a:pt x="331" y="498"/>
                      </a:lnTo>
                      <a:lnTo>
                        <a:pt x="327" y="494"/>
                      </a:lnTo>
                      <a:lnTo>
                        <a:pt x="325" y="494"/>
                      </a:lnTo>
                      <a:lnTo>
                        <a:pt x="321" y="494"/>
                      </a:lnTo>
                      <a:lnTo>
                        <a:pt x="320" y="494"/>
                      </a:lnTo>
                      <a:lnTo>
                        <a:pt x="318" y="494"/>
                      </a:lnTo>
                      <a:lnTo>
                        <a:pt x="316" y="494"/>
                      </a:lnTo>
                      <a:lnTo>
                        <a:pt x="314" y="494"/>
                      </a:lnTo>
                      <a:lnTo>
                        <a:pt x="312" y="494"/>
                      </a:lnTo>
                      <a:lnTo>
                        <a:pt x="310" y="494"/>
                      </a:lnTo>
                      <a:lnTo>
                        <a:pt x="310" y="496"/>
                      </a:lnTo>
                      <a:lnTo>
                        <a:pt x="308" y="498"/>
                      </a:lnTo>
                      <a:lnTo>
                        <a:pt x="306" y="498"/>
                      </a:lnTo>
                      <a:lnTo>
                        <a:pt x="303" y="496"/>
                      </a:lnTo>
                      <a:lnTo>
                        <a:pt x="303" y="496"/>
                      </a:lnTo>
                      <a:lnTo>
                        <a:pt x="299" y="498"/>
                      </a:lnTo>
                      <a:lnTo>
                        <a:pt x="297" y="498"/>
                      </a:lnTo>
                      <a:lnTo>
                        <a:pt x="297" y="498"/>
                      </a:lnTo>
                      <a:lnTo>
                        <a:pt x="297" y="498"/>
                      </a:lnTo>
                      <a:lnTo>
                        <a:pt x="295" y="498"/>
                      </a:lnTo>
                      <a:lnTo>
                        <a:pt x="291" y="494"/>
                      </a:lnTo>
                      <a:lnTo>
                        <a:pt x="290" y="492"/>
                      </a:lnTo>
                      <a:lnTo>
                        <a:pt x="290" y="490"/>
                      </a:lnTo>
                      <a:lnTo>
                        <a:pt x="290" y="490"/>
                      </a:lnTo>
                      <a:lnTo>
                        <a:pt x="288" y="490"/>
                      </a:lnTo>
                      <a:lnTo>
                        <a:pt x="282" y="490"/>
                      </a:lnTo>
                      <a:lnTo>
                        <a:pt x="278" y="488"/>
                      </a:lnTo>
                      <a:lnTo>
                        <a:pt x="276" y="488"/>
                      </a:lnTo>
                      <a:lnTo>
                        <a:pt x="274" y="484"/>
                      </a:lnTo>
                      <a:lnTo>
                        <a:pt x="273" y="482"/>
                      </a:lnTo>
                      <a:lnTo>
                        <a:pt x="273" y="479"/>
                      </a:lnTo>
                      <a:lnTo>
                        <a:pt x="273" y="475"/>
                      </a:lnTo>
                      <a:lnTo>
                        <a:pt x="273" y="473"/>
                      </a:lnTo>
                      <a:lnTo>
                        <a:pt x="274" y="471"/>
                      </a:lnTo>
                      <a:lnTo>
                        <a:pt x="274" y="469"/>
                      </a:lnTo>
                      <a:lnTo>
                        <a:pt x="274" y="469"/>
                      </a:lnTo>
                      <a:lnTo>
                        <a:pt x="274" y="467"/>
                      </a:lnTo>
                      <a:lnTo>
                        <a:pt x="271" y="467"/>
                      </a:lnTo>
                      <a:lnTo>
                        <a:pt x="269" y="466"/>
                      </a:lnTo>
                      <a:lnTo>
                        <a:pt x="267" y="466"/>
                      </a:lnTo>
                      <a:lnTo>
                        <a:pt x="263" y="466"/>
                      </a:lnTo>
                      <a:lnTo>
                        <a:pt x="261" y="466"/>
                      </a:lnTo>
                      <a:lnTo>
                        <a:pt x="250" y="460"/>
                      </a:lnTo>
                      <a:lnTo>
                        <a:pt x="246" y="458"/>
                      </a:lnTo>
                      <a:lnTo>
                        <a:pt x="244" y="456"/>
                      </a:lnTo>
                      <a:lnTo>
                        <a:pt x="243" y="456"/>
                      </a:lnTo>
                      <a:lnTo>
                        <a:pt x="241" y="456"/>
                      </a:lnTo>
                      <a:lnTo>
                        <a:pt x="239" y="456"/>
                      </a:lnTo>
                      <a:lnTo>
                        <a:pt x="237" y="456"/>
                      </a:lnTo>
                      <a:lnTo>
                        <a:pt x="235" y="456"/>
                      </a:lnTo>
                      <a:lnTo>
                        <a:pt x="233" y="456"/>
                      </a:lnTo>
                      <a:lnTo>
                        <a:pt x="233" y="456"/>
                      </a:lnTo>
                      <a:lnTo>
                        <a:pt x="231" y="456"/>
                      </a:lnTo>
                      <a:lnTo>
                        <a:pt x="226" y="454"/>
                      </a:lnTo>
                      <a:lnTo>
                        <a:pt x="222" y="452"/>
                      </a:lnTo>
                      <a:lnTo>
                        <a:pt x="220" y="452"/>
                      </a:lnTo>
                      <a:lnTo>
                        <a:pt x="211" y="452"/>
                      </a:lnTo>
                      <a:lnTo>
                        <a:pt x="205" y="451"/>
                      </a:lnTo>
                      <a:lnTo>
                        <a:pt x="201" y="451"/>
                      </a:lnTo>
                      <a:lnTo>
                        <a:pt x="199" y="451"/>
                      </a:lnTo>
                      <a:lnTo>
                        <a:pt x="199" y="451"/>
                      </a:lnTo>
                      <a:lnTo>
                        <a:pt x="197" y="449"/>
                      </a:lnTo>
                      <a:lnTo>
                        <a:pt x="197" y="449"/>
                      </a:lnTo>
                      <a:lnTo>
                        <a:pt x="197" y="447"/>
                      </a:lnTo>
                      <a:lnTo>
                        <a:pt x="197" y="447"/>
                      </a:lnTo>
                      <a:lnTo>
                        <a:pt x="196" y="445"/>
                      </a:lnTo>
                      <a:lnTo>
                        <a:pt x="196" y="445"/>
                      </a:lnTo>
                      <a:lnTo>
                        <a:pt x="196" y="445"/>
                      </a:lnTo>
                      <a:lnTo>
                        <a:pt x="196" y="443"/>
                      </a:lnTo>
                      <a:lnTo>
                        <a:pt x="196" y="443"/>
                      </a:lnTo>
                      <a:lnTo>
                        <a:pt x="196" y="443"/>
                      </a:lnTo>
                      <a:lnTo>
                        <a:pt x="194" y="443"/>
                      </a:lnTo>
                      <a:lnTo>
                        <a:pt x="196" y="443"/>
                      </a:lnTo>
                      <a:lnTo>
                        <a:pt x="196" y="441"/>
                      </a:lnTo>
                      <a:lnTo>
                        <a:pt x="196" y="439"/>
                      </a:lnTo>
                      <a:lnTo>
                        <a:pt x="194" y="436"/>
                      </a:lnTo>
                      <a:lnTo>
                        <a:pt x="192" y="434"/>
                      </a:lnTo>
                      <a:lnTo>
                        <a:pt x="192" y="434"/>
                      </a:lnTo>
                      <a:lnTo>
                        <a:pt x="192" y="432"/>
                      </a:lnTo>
                      <a:lnTo>
                        <a:pt x="192" y="432"/>
                      </a:lnTo>
                      <a:lnTo>
                        <a:pt x="190" y="430"/>
                      </a:lnTo>
                      <a:lnTo>
                        <a:pt x="188" y="426"/>
                      </a:lnTo>
                      <a:lnTo>
                        <a:pt x="186" y="424"/>
                      </a:lnTo>
                      <a:lnTo>
                        <a:pt x="184" y="422"/>
                      </a:lnTo>
                      <a:lnTo>
                        <a:pt x="179" y="419"/>
                      </a:lnTo>
                      <a:lnTo>
                        <a:pt x="179" y="417"/>
                      </a:lnTo>
                      <a:lnTo>
                        <a:pt x="175" y="413"/>
                      </a:lnTo>
                      <a:lnTo>
                        <a:pt x="175" y="411"/>
                      </a:lnTo>
                      <a:lnTo>
                        <a:pt x="175" y="411"/>
                      </a:lnTo>
                      <a:lnTo>
                        <a:pt x="177" y="405"/>
                      </a:lnTo>
                      <a:lnTo>
                        <a:pt x="177" y="405"/>
                      </a:lnTo>
                      <a:lnTo>
                        <a:pt x="175" y="400"/>
                      </a:lnTo>
                      <a:lnTo>
                        <a:pt x="175" y="400"/>
                      </a:lnTo>
                      <a:lnTo>
                        <a:pt x="175" y="398"/>
                      </a:lnTo>
                      <a:lnTo>
                        <a:pt x="175" y="396"/>
                      </a:lnTo>
                      <a:lnTo>
                        <a:pt x="177" y="396"/>
                      </a:lnTo>
                      <a:lnTo>
                        <a:pt x="177" y="394"/>
                      </a:lnTo>
                      <a:lnTo>
                        <a:pt x="177" y="394"/>
                      </a:lnTo>
                      <a:lnTo>
                        <a:pt x="179" y="389"/>
                      </a:lnTo>
                      <a:lnTo>
                        <a:pt x="179" y="385"/>
                      </a:lnTo>
                      <a:lnTo>
                        <a:pt x="177" y="379"/>
                      </a:lnTo>
                      <a:lnTo>
                        <a:pt x="177" y="375"/>
                      </a:lnTo>
                      <a:lnTo>
                        <a:pt x="177" y="374"/>
                      </a:lnTo>
                      <a:lnTo>
                        <a:pt x="179" y="370"/>
                      </a:lnTo>
                      <a:lnTo>
                        <a:pt x="177" y="368"/>
                      </a:lnTo>
                      <a:lnTo>
                        <a:pt x="177" y="368"/>
                      </a:lnTo>
                      <a:lnTo>
                        <a:pt x="175" y="366"/>
                      </a:lnTo>
                      <a:lnTo>
                        <a:pt x="173" y="366"/>
                      </a:lnTo>
                      <a:lnTo>
                        <a:pt x="169" y="366"/>
                      </a:lnTo>
                      <a:lnTo>
                        <a:pt x="166" y="366"/>
                      </a:lnTo>
                      <a:lnTo>
                        <a:pt x="160" y="366"/>
                      </a:lnTo>
                      <a:lnTo>
                        <a:pt x="152" y="366"/>
                      </a:lnTo>
                      <a:lnTo>
                        <a:pt x="149" y="366"/>
                      </a:lnTo>
                      <a:lnTo>
                        <a:pt x="147" y="368"/>
                      </a:lnTo>
                      <a:lnTo>
                        <a:pt x="147" y="357"/>
                      </a:lnTo>
                      <a:lnTo>
                        <a:pt x="147" y="347"/>
                      </a:lnTo>
                      <a:lnTo>
                        <a:pt x="143" y="338"/>
                      </a:lnTo>
                      <a:lnTo>
                        <a:pt x="141" y="336"/>
                      </a:lnTo>
                      <a:lnTo>
                        <a:pt x="141" y="336"/>
                      </a:lnTo>
                      <a:lnTo>
                        <a:pt x="139" y="336"/>
                      </a:lnTo>
                      <a:lnTo>
                        <a:pt x="137" y="336"/>
                      </a:lnTo>
                      <a:lnTo>
                        <a:pt x="136" y="336"/>
                      </a:lnTo>
                      <a:lnTo>
                        <a:pt x="134" y="334"/>
                      </a:lnTo>
                      <a:lnTo>
                        <a:pt x="134" y="334"/>
                      </a:lnTo>
                      <a:lnTo>
                        <a:pt x="132" y="332"/>
                      </a:lnTo>
                      <a:lnTo>
                        <a:pt x="132" y="332"/>
                      </a:lnTo>
                      <a:lnTo>
                        <a:pt x="130" y="330"/>
                      </a:lnTo>
                      <a:lnTo>
                        <a:pt x="126" y="330"/>
                      </a:lnTo>
                      <a:lnTo>
                        <a:pt x="124" y="330"/>
                      </a:lnTo>
                      <a:lnTo>
                        <a:pt x="122" y="330"/>
                      </a:lnTo>
                      <a:lnTo>
                        <a:pt x="113" y="325"/>
                      </a:lnTo>
                      <a:lnTo>
                        <a:pt x="111" y="325"/>
                      </a:lnTo>
                      <a:lnTo>
                        <a:pt x="109" y="325"/>
                      </a:lnTo>
                      <a:lnTo>
                        <a:pt x="107" y="325"/>
                      </a:lnTo>
                      <a:lnTo>
                        <a:pt x="107" y="325"/>
                      </a:lnTo>
                      <a:lnTo>
                        <a:pt x="105" y="323"/>
                      </a:lnTo>
                      <a:lnTo>
                        <a:pt x="105" y="321"/>
                      </a:lnTo>
                      <a:lnTo>
                        <a:pt x="104" y="321"/>
                      </a:lnTo>
                      <a:lnTo>
                        <a:pt x="104" y="321"/>
                      </a:lnTo>
                      <a:lnTo>
                        <a:pt x="100" y="319"/>
                      </a:lnTo>
                      <a:lnTo>
                        <a:pt x="98" y="319"/>
                      </a:lnTo>
                      <a:lnTo>
                        <a:pt x="98" y="317"/>
                      </a:lnTo>
                      <a:lnTo>
                        <a:pt x="96" y="315"/>
                      </a:lnTo>
                      <a:lnTo>
                        <a:pt x="96" y="315"/>
                      </a:lnTo>
                      <a:lnTo>
                        <a:pt x="94" y="313"/>
                      </a:lnTo>
                      <a:lnTo>
                        <a:pt x="92" y="312"/>
                      </a:lnTo>
                      <a:lnTo>
                        <a:pt x="90" y="312"/>
                      </a:lnTo>
                      <a:lnTo>
                        <a:pt x="89" y="310"/>
                      </a:lnTo>
                      <a:lnTo>
                        <a:pt x="87" y="310"/>
                      </a:lnTo>
                      <a:lnTo>
                        <a:pt x="85" y="308"/>
                      </a:lnTo>
                      <a:lnTo>
                        <a:pt x="83" y="306"/>
                      </a:lnTo>
                      <a:lnTo>
                        <a:pt x="81" y="304"/>
                      </a:lnTo>
                      <a:lnTo>
                        <a:pt x="79" y="304"/>
                      </a:lnTo>
                      <a:lnTo>
                        <a:pt x="77" y="304"/>
                      </a:lnTo>
                      <a:lnTo>
                        <a:pt x="77" y="302"/>
                      </a:lnTo>
                      <a:lnTo>
                        <a:pt x="79" y="302"/>
                      </a:lnTo>
                      <a:lnTo>
                        <a:pt x="79" y="302"/>
                      </a:lnTo>
                      <a:lnTo>
                        <a:pt x="79" y="300"/>
                      </a:lnTo>
                      <a:lnTo>
                        <a:pt x="79" y="300"/>
                      </a:lnTo>
                      <a:lnTo>
                        <a:pt x="79" y="298"/>
                      </a:lnTo>
                      <a:lnTo>
                        <a:pt x="77" y="298"/>
                      </a:lnTo>
                      <a:lnTo>
                        <a:pt x="77" y="297"/>
                      </a:lnTo>
                      <a:lnTo>
                        <a:pt x="77" y="297"/>
                      </a:lnTo>
                      <a:lnTo>
                        <a:pt x="74" y="297"/>
                      </a:lnTo>
                      <a:lnTo>
                        <a:pt x="70" y="297"/>
                      </a:lnTo>
                      <a:lnTo>
                        <a:pt x="66" y="295"/>
                      </a:lnTo>
                      <a:lnTo>
                        <a:pt x="64" y="291"/>
                      </a:lnTo>
                      <a:lnTo>
                        <a:pt x="59" y="272"/>
                      </a:lnTo>
                      <a:lnTo>
                        <a:pt x="57" y="268"/>
                      </a:lnTo>
                      <a:lnTo>
                        <a:pt x="55" y="267"/>
                      </a:lnTo>
                      <a:lnTo>
                        <a:pt x="53" y="263"/>
                      </a:lnTo>
                      <a:lnTo>
                        <a:pt x="51" y="261"/>
                      </a:lnTo>
                      <a:lnTo>
                        <a:pt x="51" y="259"/>
                      </a:lnTo>
                      <a:lnTo>
                        <a:pt x="51" y="257"/>
                      </a:lnTo>
                      <a:lnTo>
                        <a:pt x="53" y="255"/>
                      </a:lnTo>
                      <a:lnTo>
                        <a:pt x="53" y="253"/>
                      </a:lnTo>
                      <a:lnTo>
                        <a:pt x="51" y="248"/>
                      </a:lnTo>
                      <a:lnTo>
                        <a:pt x="42" y="240"/>
                      </a:lnTo>
                      <a:lnTo>
                        <a:pt x="40" y="235"/>
                      </a:lnTo>
                      <a:lnTo>
                        <a:pt x="40" y="229"/>
                      </a:lnTo>
                      <a:lnTo>
                        <a:pt x="38" y="225"/>
                      </a:lnTo>
                      <a:lnTo>
                        <a:pt x="36" y="223"/>
                      </a:lnTo>
                      <a:lnTo>
                        <a:pt x="34" y="223"/>
                      </a:lnTo>
                      <a:lnTo>
                        <a:pt x="32" y="221"/>
                      </a:lnTo>
                      <a:lnTo>
                        <a:pt x="28" y="216"/>
                      </a:lnTo>
                      <a:lnTo>
                        <a:pt x="27" y="214"/>
                      </a:lnTo>
                      <a:lnTo>
                        <a:pt x="25" y="214"/>
                      </a:lnTo>
                      <a:lnTo>
                        <a:pt x="21" y="208"/>
                      </a:lnTo>
                      <a:lnTo>
                        <a:pt x="19" y="206"/>
                      </a:lnTo>
                      <a:lnTo>
                        <a:pt x="19" y="205"/>
                      </a:lnTo>
                      <a:lnTo>
                        <a:pt x="19" y="203"/>
                      </a:lnTo>
                      <a:lnTo>
                        <a:pt x="17" y="201"/>
                      </a:lnTo>
                      <a:lnTo>
                        <a:pt x="15" y="197"/>
                      </a:lnTo>
                      <a:lnTo>
                        <a:pt x="13" y="191"/>
                      </a:lnTo>
                      <a:lnTo>
                        <a:pt x="12" y="188"/>
                      </a:lnTo>
                      <a:lnTo>
                        <a:pt x="10" y="186"/>
                      </a:lnTo>
                      <a:lnTo>
                        <a:pt x="8" y="186"/>
                      </a:lnTo>
                      <a:lnTo>
                        <a:pt x="4" y="184"/>
                      </a:lnTo>
                      <a:lnTo>
                        <a:pt x="2" y="178"/>
                      </a:lnTo>
                      <a:lnTo>
                        <a:pt x="0" y="173"/>
                      </a:lnTo>
                      <a:lnTo>
                        <a:pt x="0" y="171"/>
                      </a:lnTo>
                      <a:lnTo>
                        <a:pt x="0" y="169"/>
                      </a:lnTo>
                      <a:lnTo>
                        <a:pt x="2" y="163"/>
                      </a:lnTo>
                      <a:lnTo>
                        <a:pt x="2" y="163"/>
                      </a:lnTo>
                      <a:lnTo>
                        <a:pt x="4" y="163"/>
                      </a:lnTo>
                      <a:lnTo>
                        <a:pt x="6" y="165"/>
                      </a:lnTo>
                      <a:lnTo>
                        <a:pt x="8" y="165"/>
                      </a:lnTo>
                      <a:lnTo>
                        <a:pt x="12" y="165"/>
                      </a:lnTo>
                      <a:lnTo>
                        <a:pt x="13" y="167"/>
                      </a:lnTo>
                      <a:lnTo>
                        <a:pt x="13" y="167"/>
                      </a:lnTo>
                      <a:lnTo>
                        <a:pt x="19" y="167"/>
                      </a:lnTo>
                      <a:lnTo>
                        <a:pt x="21" y="167"/>
                      </a:lnTo>
                      <a:lnTo>
                        <a:pt x="21" y="167"/>
                      </a:lnTo>
                      <a:lnTo>
                        <a:pt x="21" y="167"/>
                      </a:lnTo>
                      <a:lnTo>
                        <a:pt x="23" y="167"/>
                      </a:lnTo>
                      <a:lnTo>
                        <a:pt x="27" y="165"/>
                      </a:lnTo>
                      <a:lnTo>
                        <a:pt x="30" y="163"/>
                      </a:lnTo>
                      <a:lnTo>
                        <a:pt x="32" y="163"/>
                      </a:lnTo>
                      <a:lnTo>
                        <a:pt x="34" y="163"/>
                      </a:lnTo>
                      <a:lnTo>
                        <a:pt x="34" y="165"/>
                      </a:lnTo>
                      <a:lnTo>
                        <a:pt x="38" y="165"/>
                      </a:lnTo>
                      <a:lnTo>
                        <a:pt x="38" y="167"/>
                      </a:lnTo>
                      <a:lnTo>
                        <a:pt x="40" y="167"/>
                      </a:lnTo>
                      <a:lnTo>
                        <a:pt x="40" y="169"/>
                      </a:lnTo>
                      <a:lnTo>
                        <a:pt x="42" y="169"/>
                      </a:lnTo>
                      <a:lnTo>
                        <a:pt x="45" y="171"/>
                      </a:lnTo>
                      <a:lnTo>
                        <a:pt x="45" y="173"/>
                      </a:lnTo>
                      <a:lnTo>
                        <a:pt x="45" y="173"/>
                      </a:lnTo>
                      <a:lnTo>
                        <a:pt x="45" y="173"/>
                      </a:lnTo>
                      <a:lnTo>
                        <a:pt x="45" y="175"/>
                      </a:lnTo>
                      <a:lnTo>
                        <a:pt x="45" y="176"/>
                      </a:lnTo>
                      <a:lnTo>
                        <a:pt x="49" y="178"/>
                      </a:lnTo>
                      <a:lnTo>
                        <a:pt x="53" y="178"/>
                      </a:lnTo>
                      <a:lnTo>
                        <a:pt x="59" y="176"/>
                      </a:lnTo>
                      <a:lnTo>
                        <a:pt x="59" y="176"/>
                      </a:lnTo>
                      <a:lnTo>
                        <a:pt x="59" y="175"/>
                      </a:lnTo>
                      <a:lnTo>
                        <a:pt x="60" y="175"/>
                      </a:lnTo>
                      <a:lnTo>
                        <a:pt x="62" y="175"/>
                      </a:lnTo>
                      <a:lnTo>
                        <a:pt x="62" y="175"/>
                      </a:lnTo>
                      <a:lnTo>
                        <a:pt x="62" y="175"/>
                      </a:lnTo>
                      <a:lnTo>
                        <a:pt x="62" y="173"/>
                      </a:lnTo>
                      <a:lnTo>
                        <a:pt x="62" y="173"/>
                      </a:lnTo>
                      <a:lnTo>
                        <a:pt x="64" y="173"/>
                      </a:lnTo>
                      <a:lnTo>
                        <a:pt x="66" y="173"/>
                      </a:lnTo>
                      <a:lnTo>
                        <a:pt x="66" y="173"/>
                      </a:lnTo>
                      <a:lnTo>
                        <a:pt x="68" y="171"/>
                      </a:lnTo>
                      <a:lnTo>
                        <a:pt x="70" y="169"/>
                      </a:lnTo>
                      <a:lnTo>
                        <a:pt x="70" y="169"/>
                      </a:lnTo>
                      <a:lnTo>
                        <a:pt x="72" y="169"/>
                      </a:lnTo>
                      <a:lnTo>
                        <a:pt x="72" y="171"/>
                      </a:lnTo>
                      <a:lnTo>
                        <a:pt x="74" y="171"/>
                      </a:lnTo>
                      <a:lnTo>
                        <a:pt x="77" y="173"/>
                      </a:lnTo>
                      <a:lnTo>
                        <a:pt x="77" y="173"/>
                      </a:lnTo>
                      <a:lnTo>
                        <a:pt x="79" y="173"/>
                      </a:lnTo>
                      <a:lnTo>
                        <a:pt x="79" y="173"/>
                      </a:lnTo>
                      <a:lnTo>
                        <a:pt x="81" y="173"/>
                      </a:lnTo>
                      <a:lnTo>
                        <a:pt x="85" y="173"/>
                      </a:lnTo>
                      <a:lnTo>
                        <a:pt x="90" y="176"/>
                      </a:lnTo>
                      <a:lnTo>
                        <a:pt x="92" y="176"/>
                      </a:lnTo>
                      <a:lnTo>
                        <a:pt x="96" y="178"/>
                      </a:lnTo>
                      <a:lnTo>
                        <a:pt x="96" y="178"/>
                      </a:lnTo>
                      <a:lnTo>
                        <a:pt x="100" y="180"/>
                      </a:lnTo>
                      <a:lnTo>
                        <a:pt x="100" y="182"/>
                      </a:lnTo>
                      <a:lnTo>
                        <a:pt x="105" y="182"/>
                      </a:lnTo>
                      <a:lnTo>
                        <a:pt x="105" y="184"/>
                      </a:lnTo>
                      <a:lnTo>
                        <a:pt x="107" y="182"/>
                      </a:lnTo>
                      <a:lnTo>
                        <a:pt x="109" y="180"/>
                      </a:lnTo>
                      <a:lnTo>
                        <a:pt x="109" y="180"/>
                      </a:lnTo>
                      <a:lnTo>
                        <a:pt x="111" y="180"/>
                      </a:lnTo>
                      <a:lnTo>
                        <a:pt x="113" y="180"/>
                      </a:lnTo>
                      <a:lnTo>
                        <a:pt x="119" y="176"/>
                      </a:lnTo>
                      <a:lnTo>
                        <a:pt x="120" y="176"/>
                      </a:lnTo>
                      <a:lnTo>
                        <a:pt x="124" y="176"/>
                      </a:lnTo>
                      <a:lnTo>
                        <a:pt x="124" y="175"/>
                      </a:lnTo>
                      <a:lnTo>
                        <a:pt x="128" y="175"/>
                      </a:lnTo>
                      <a:lnTo>
                        <a:pt x="128" y="175"/>
                      </a:lnTo>
                      <a:lnTo>
                        <a:pt x="130" y="175"/>
                      </a:lnTo>
                      <a:lnTo>
                        <a:pt x="136" y="169"/>
                      </a:lnTo>
                      <a:lnTo>
                        <a:pt x="137" y="165"/>
                      </a:lnTo>
                      <a:lnTo>
                        <a:pt x="137" y="163"/>
                      </a:lnTo>
                      <a:lnTo>
                        <a:pt x="137" y="163"/>
                      </a:lnTo>
                      <a:lnTo>
                        <a:pt x="137" y="161"/>
                      </a:lnTo>
                      <a:lnTo>
                        <a:pt x="139" y="159"/>
                      </a:lnTo>
                      <a:lnTo>
                        <a:pt x="158" y="141"/>
                      </a:lnTo>
                      <a:lnTo>
                        <a:pt x="166" y="133"/>
                      </a:lnTo>
                      <a:lnTo>
                        <a:pt x="169" y="129"/>
                      </a:lnTo>
                      <a:lnTo>
                        <a:pt x="171" y="126"/>
                      </a:lnTo>
                      <a:lnTo>
                        <a:pt x="173" y="120"/>
                      </a:lnTo>
                      <a:lnTo>
                        <a:pt x="173" y="118"/>
                      </a:lnTo>
                      <a:lnTo>
                        <a:pt x="182" y="103"/>
                      </a:lnTo>
                      <a:lnTo>
                        <a:pt x="186" y="99"/>
                      </a:lnTo>
                      <a:lnTo>
                        <a:pt x="190" y="98"/>
                      </a:lnTo>
                      <a:lnTo>
                        <a:pt x="207" y="90"/>
                      </a:lnTo>
                      <a:lnTo>
                        <a:pt x="214" y="84"/>
                      </a:lnTo>
                      <a:lnTo>
                        <a:pt x="218" y="81"/>
                      </a:lnTo>
                      <a:lnTo>
                        <a:pt x="244" y="69"/>
                      </a:lnTo>
                      <a:lnTo>
                        <a:pt x="248" y="69"/>
                      </a:lnTo>
                      <a:lnTo>
                        <a:pt x="252" y="69"/>
                      </a:lnTo>
                      <a:lnTo>
                        <a:pt x="254" y="67"/>
                      </a:lnTo>
                      <a:lnTo>
                        <a:pt x="254" y="66"/>
                      </a:lnTo>
                      <a:lnTo>
                        <a:pt x="258" y="64"/>
                      </a:lnTo>
                      <a:lnTo>
                        <a:pt x="258" y="64"/>
                      </a:lnTo>
                      <a:lnTo>
                        <a:pt x="258" y="60"/>
                      </a:lnTo>
                      <a:lnTo>
                        <a:pt x="259" y="60"/>
                      </a:lnTo>
                      <a:lnTo>
                        <a:pt x="261" y="56"/>
                      </a:lnTo>
                      <a:lnTo>
                        <a:pt x="261" y="54"/>
                      </a:lnTo>
                      <a:lnTo>
                        <a:pt x="259" y="52"/>
                      </a:lnTo>
                      <a:lnTo>
                        <a:pt x="259" y="51"/>
                      </a:lnTo>
                      <a:lnTo>
                        <a:pt x="259" y="49"/>
                      </a:lnTo>
                      <a:lnTo>
                        <a:pt x="261" y="45"/>
                      </a:lnTo>
                      <a:lnTo>
                        <a:pt x="259" y="43"/>
                      </a:lnTo>
                      <a:lnTo>
                        <a:pt x="259" y="39"/>
                      </a:lnTo>
                      <a:lnTo>
                        <a:pt x="261" y="37"/>
                      </a:lnTo>
                      <a:lnTo>
                        <a:pt x="261" y="34"/>
                      </a:lnTo>
                      <a:lnTo>
                        <a:pt x="261" y="34"/>
                      </a:lnTo>
                      <a:lnTo>
                        <a:pt x="261" y="34"/>
                      </a:lnTo>
                      <a:lnTo>
                        <a:pt x="261" y="32"/>
                      </a:lnTo>
                      <a:lnTo>
                        <a:pt x="261" y="32"/>
                      </a:lnTo>
                      <a:lnTo>
                        <a:pt x="261" y="30"/>
                      </a:lnTo>
                      <a:lnTo>
                        <a:pt x="261" y="30"/>
                      </a:lnTo>
                      <a:lnTo>
                        <a:pt x="263" y="28"/>
                      </a:lnTo>
                      <a:lnTo>
                        <a:pt x="265" y="24"/>
                      </a:lnTo>
                      <a:lnTo>
                        <a:pt x="267" y="24"/>
                      </a:lnTo>
                      <a:lnTo>
                        <a:pt x="269" y="24"/>
                      </a:lnTo>
                      <a:lnTo>
                        <a:pt x="273" y="24"/>
                      </a:lnTo>
                      <a:lnTo>
                        <a:pt x="274" y="24"/>
                      </a:lnTo>
                      <a:lnTo>
                        <a:pt x="274" y="22"/>
                      </a:lnTo>
                      <a:lnTo>
                        <a:pt x="276" y="21"/>
                      </a:lnTo>
                      <a:lnTo>
                        <a:pt x="276" y="19"/>
                      </a:lnTo>
                      <a:lnTo>
                        <a:pt x="278" y="19"/>
                      </a:lnTo>
                      <a:lnTo>
                        <a:pt x="280" y="17"/>
                      </a:lnTo>
                      <a:lnTo>
                        <a:pt x="280" y="17"/>
                      </a:lnTo>
                      <a:lnTo>
                        <a:pt x="282" y="17"/>
                      </a:lnTo>
                      <a:lnTo>
                        <a:pt x="284" y="13"/>
                      </a:lnTo>
                      <a:lnTo>
                        <a:pt x="301" y="7"/>
                      </a:lnTo>
                      <a:lnTo>
                        <a:pt x="301" y="6"/>
                      </a:lnTo>
                      <a:lnTo>
                        <a:pt x="306" y="6"/>
                      </a:lnTo>
                      <a:lnTo>
                        <a:pt x="308" y="6"/>
                      </a:lnTo>
                      <a:lnTo>
                        <a:pt x="312" y="2"/>
                      </a:lnTo>
                      <a:lnTo>
                        <a:pt x="312" y="2"/>
                      </a:lnTo>
                      <a:lnTo>
                        <a:pt x="314" y="2"/>
                      </a:lnTo>
                      <a:lnTo>
                        <a:pt x="316" y="2"/>
                      </a:lnTo>
                      <a:lnTo>
                        <a:pt x="318" y="4"/>
                      </a:lnTo>
                      <a:lnTo>
                        <a:pt x="320" y="2"/>
                      </a:lnTo>
                      <a:lnTo>
                        <a:pt x="323" y="2"/>
                      </a:lnTo>
                      <a:lnTo>
                        <a:pt x="327" y="0"/>
                      </a:lnTo>
                      <a:lnTo>
                        <a:pt x="329" y="0"/>
                      </a:lnTo>
                      <a:lnTo>
                        <a:pt x="331" y="0"/>
                      </a:lnTo>
                      <a:lnTo>
                        <a:pt x="335" y="0"/>
                      </a:lnTo>
                      <a:lnTo>
                        <a:pt x="340" y="2"/>
                      </a:lnTo>
                      <a:lnTo>
                        <a:pt x="344" y="2"/>
                      </a:lnTo>
                      <a:lnTo>
                        <a:pt x="346" y="2"/>
                      </a:lnTo>
                      <a:lnTo>
                        <a:pt x="350" y="0"/>
                      </a:lnTo>
                      <a:lnTo>
                        <a:pt x="351" y="0"/>
                      </a:lnTo>
                      <a:lnTo>
                        <a:pt x="355" y="0"/>
                      </a:lnTo>
                      <a:lnTo>
                        <a:pt x="357" y="2"/>
                      </a:lnTo>
                      <a:lnTo>
                        <a:pt x="357" y="2"/>
                      </a:lnTo>
                      <a:lnTo>
                        <a:pt x="359" y="2"/>
                      </a:lnTo>
                      <a:lnTo>
                        <a:pt x="359" y="2"/>
                      </a:lnTo>
                      <a:lnTo>
                        <a:pt x="361" y="0"/>
                      </a:lnTo>
                      <a:lnTo>
                        <a:pt x="361" y="0"/>
                      </a:lnTo>
                      <a:lnTo>
                        <a:pt x="363" y="0"/>
                      </a:lnTo>
                      <a:lnTo>
                        <a:pt x="367" y="2"/>
                      </a:lnTo>
                      <a:lnTo>
                        <a:pt x="368" y="2"/>
                      </a:lnTo>
                      <a:lnTo>
                        <a:pt x="370"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3" name="Zambia">
                  <a:extLst>
                    <a:ext uri="{FF2B5EF4-FFF2-40B4-BE49-F238E27FC236}">
                      <a16:creationId xmlns:a16="http://schemas.microsoft.com/office/drawing/2014/main" id="{49AA5A47-4619-4C1B-AB97-520D45C53AD0}"/>
                    </a:ext>
                  </a:extLst>
                </p:cNvPr>
                <p:cNvSpPr>
                  <a:spLocks/>
                </p:cNvSpPr>
                <p:nvPr/>
              </p:nvSpPr>
              <p:spPr bwMode="auto">
                <a:xfrm>
                  <a:off x="2436813" y="2901950"/>
                  <a:ext cx="665162" cy="577850"/>
                </a:xfrm>
                <a:custGeom>
                  <a:avLst/>
                  <a:gdLst>
                    <a:gd name="T0" fmla="*/ 797 w 840"/>
                    <a:gd name="T1" fmla="*/ 104 h 729"/>
                    <a:gd name="T2" fmla="*/ 817 w 840"/>
                    <a:gd name="T3" fmla="*/ 124 h 729"/>
                    <a:gd name="T4" fmla="*/ 836 w 840"/>
                    <a:gd name="T5" fmla="*/ 167 h 729"/>
                    <a:gd name="T6" fmla="*/ 814 w 840"/>
                    <a:gd name="T7" fmla="*/ 190 h 729"/>
                    <a:gd name="T8" fmla="*/ 812 w 840"/>
                    <a:gd name="T9" fmla="*/ 228 h 729"/>
                    <a:gd name="T10" fmla="*/ 814 w 840"/>
                    <a:gd name="T11" fmla="*/ 263 h 729"/>
                    <a:gd name="T12" fmla="*/ 829 w 840"/>
                    <a:gd name="T13" fmla="*/ 304 h 729"/>
                    <a:gd name="T14" fmla="*/ 806 w 840"/>
                    <a:gd name="T15" fmla="*/ 320 h 729"/>
                    <a:gd name="T16" fmla="*/ 791 w 840"/>
                    <a:gd name="T17" fmla="*/ 327 h 729"/>
                    <a:gd name="T18" fmla="*/ 780 w 840"/>
                    <a:gd name="T19" fmla="*/ 383 h 729"/>
                    <a:gd name="T20" fmla="*/ 774 w 840"/>
                    <a:gd name="T21" fmla="*/ 406 h 729"/>
                    <a:gd name="T22" fmla="*/ 799 w 840"/>
                    <a:gd name="T23" fmla="*/ 421 h 729"/>
                    <a:gd name="T24" fmla="*/ 682 w 840"/>
                    <a:gd name="T25" fmla="*/ 468 h 729"/>
                    <a:gd name="T26" fmla="*/ 600 w 840"/>
                    <a:gd name="T27" fmla="*/ 520 h 729"/>
                    <a:gd name="T28" fmla="*/ 594 w 840"/>
                    <a:gd name="T29" fmla="*/ 545 h 729"/>
                    <a:gd name="T30" fmla="*/ 541 w 840"/>
                    <a:gd name="T31" fmla="*/ 551 h 729"/>
                    <a:gd name="T32" fmla="*/ 494 w 840"/>
                    <a:gd name="T33" fmla="*/ 579 h 729"/>
                    <a:gd name="T34" fmla="*/ 447 w 840"/>
                    <a:gd name="T35" fmla="*/ 629 h 729"/>
                    <a:gd name="T36" fmla="*/ 353 w 840"/>
                    <a:gd name="T37" fmla="*/ 721 h 729"/>
                    <a:gd name="T38" fmla="*/ 305 w 840"/>
                    <a:gd name="T39" fmla="*/ 716 h 729"/>
                    <a:gd name="T40" fmla="*/ 278 w 840"/>
                    <a:gd name="T41" fmla="*/ 718 h 729"/>
                    <a:gd name="T42" fmla="*/ 239 w 840"/>
                    <a:gd name="T43" fmla="*/ 710 h 729"/>
                    <a:gd name="T44" fmla="*/ 224 w 840"/>
                    <a:gd name="T45" fmla="*/ 699 h 729"/>
                    <a:gd name="T46" fmla="*/ 201 w 840"/>
                    <a:gd name="T47" fmla="*/ 686 h 729"/>
                    <a:gd name="T48" fmla="*/ 162 w 840"/>
                    <a:gd name="T49" fmla="*/ 684 h 729"/>
                    <a:gd name="T50" fmla="*/ 100 w 840"/>
                    <a:gd name="T51" fmla="*/ 695 h 729"/>
                    <a:gd name="T52" fmla="*/ 76 w 840"/>
                    <a:gd name="T53" fmla="*/ 673 h 729"/>
                    <a:gd name="T54" fmla="*/ 40 w 840"/>
                    <a:gd name="T55" fmla="*/ 641 h 729"/>
                    <a:gd name="T56" fmla="*/ 19 w 840"/>
                    <a:gd name="T57" fmla="*/ 622 h 729"/>
                    <a:gd name="T58" fmla="*/ 4 w 840"/>
                    <a:gd name="T59" fmla="*/ 597 h 729"/>
                    <a:gd name="T60" fmla="*/ 138 w 840"/>
                    <a:gd name="T61" fmla="*/ 329 h 729"/>
                    <a:gd name="T62" fmla="*/ 141 w 840"/>
                    <a:gd name="T63" fmla="*/ 252 h 729"/>
                    <a:gd name="T64" fmla="*/ 143 w 840"/>
                    <a:gd name="T65" fmla="*/ 197 h 729"/>
                    <a:gd name="T66" fmla="*/ 171 w 840"/>
                    <a:gd name="T67" fmla="*/ 211 h 729"/>
                    <a:gd name="T68" fmla="*/ 175 w 840"/>
                    <a:gd name="T69" fmla="*/ 237 h 729"/>
                    <a:gd name="T70" fmla="*/ 215 w 840"/>
                    <a:gd name="T71" fmla="*/ 224 h 729"/>
                    <a:gd name="T72" fmla="*/ 239 w 840"/>
                    <a:gd name="T73" fmla="*/ 241 h 729"/>
                    <a:gd name="T74" fmla="*/ 254 w 840"/>
                    <a:gd name="T75" fmla="*/ 259 h 729"/>
                    <a:gd name="T76" fmla="*/ 288 w 840"/>
                    <a:gd name="T77" fmla="*/ 271 h 729"/>
                    <a:gd name="T78" fmla="*/ 342 w 840"/>
                    <a:gd name="T79" fmla="*/ 276 h 729"/>
                    <a:gd name="T80" fmla="*/ 372 w 840"/>
                    <a:gd name="T81" fmla="*/ 246 h 729"/>
                    <a:gd name="T82" fmla="*/ 423 w 840"/>
                    <a:gd name="T83" fmla="*/ 297 h 729"/>
                    <a:gd name="T84" fmla="*/ 455 w 840"/>
                    <a:gd name="T85" fmla="*/ 310 h 729"/>
                    <a:gd name="T86" fmla="*/ 477 w 840"/>
                    <a:gd name="T87" fmla="*/ 338 h 729"/>
                    <a:gd name="T88" fmla="*/ 498 w 840"/>
                    <a:gd name="T89" fmla="*/ 374 h 729"/>
                    <a:gd name="T90" fmla="*/ 543 w 840"/>
                    <a:gd name="T91" fmla="*/ 366 h 729"/>
                    <a:gd name="T92" fmla="*/ 549 w 840"/>
                    <a:gd name="T93" fmla="*/ 381 h 729"/>
                    <a:gd name="T94" fmla="*/ 536 w 840"/>
                    <a:gd name="T95" fmla="*/ 299 h 729"/>
                    <a:gd name="T96" fmla="*/ 524 w 840"/>
                    <a:gd name="T97" fmla="*/ 306 h 729"/>
                    <a:gd name="T98" fmla="*/ 491 w 840"/>
                    <a:gd name="T99" fmla="*/ 282 h 729"/>
                    <a:gd name="T100" fmla="*/ 464 w 840"/>
                    <a:gd name="T101" fmla="*/ 261 h 729"/>
                    <a:gd name="T102" fmla="*/ 464 w 840"/>
                    <a:gd name="T103" fmla="*/ 224 h 729"/>
                    <a:gd name="T104" fmla="*/ 474 w 840"/>
                    <a:gd name="T105" fmla="*/ 186 h 729"/>
                    <a:gd name="T106" fmla="*/ 477 w 840"/>
                    <a:gd name="T107" fmla="*/ 164 h 729"/>
                    <a:gd name="T108" fmla="*/ 477 w 840"/>
                    <a:gd name="T109" fmla="*/ 128 h 729"/>
                    <a:gd name="T110" fmla="*/ 474 w 840"/>
                    <a:gd name="T111" fmla="*/ 98 h 729"/>
                    <a:gd name="T112" fmla="*/ 496 w 840"/>
                    <a:gd name="T113" fmla="*/ 42 h 729"/>
                    <a:gd name="T114" fmla="*/ 656 w 840"/>
                    <a:gd name="T115" fmla="*/ 30 h 729"/>
                    <a:gd name="T116" fmla="*/ 680 w 840"/>
                    <a:gd name="T117" fmla="*/ 34 h 729"/>
                    <a:gd name="T118" fmla="*/ 723 w 840"/>
                    <a:gd name="T119" fmla="*/ 62 h 729"/>
                    <a:gd name="T120" fmla="*/ 772 w 840"/>
                    <a:gd name="T121" fmla="*/ 81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0" h="729">
                      <a:moveTo>
                        <a:pt x="785" y="87"/>
                      </a:moveTo>
                      <a:lnTo>
                        <a:pt x="785" y="92"/>
                      </a:lnTo>
                      <a:lnTo>
                        <a:pt x="785" y="92"/>
                      </a:lnTo>
                      <a:lnTo>
                        <a:pt x="785" y="94"/>
                      </a:lnTo>
                      <a:lnTo>
                        <a:pt x="787" y="94"/>
                      </a:lnTo>
                      <a:lnTo>
                        <a:pt x="787" y="92"/>
                      </a:lnTo>
                      <a:lnTo>
                        <a:pt x="787" y="92"/>
                      </a:lnTo>
                      <a:lnTo>
                        <a:pt x="789" y="92"/>
                      </a:lnTo>
                      <a:lnTo>
                        <a:pt x="789" y="94"/>
                      </a:lnTo>
                      <a:lnTo>
                        <a:pt x="791" y="94"/>
                      </a:lnTo>
                      <a:lnTo>
                        <a:pt x="791" y="96"/>
                      </a:lnTo>
                      <a:lnTo>
                        <a:pt x="789" y="102"/>
                      </a:lnTo>
                      <a:lnTo>
                        <a:pt x="789" y="104"/>
                      </a:lnTo>
                      <a:lnTo>
                        <a:pt x="791" y="104"/>
                      </a:lnTo>
                      <a:lnTo>
                        <a:pt x="791" y="104"/>
                      </a:lnTo>
                      <a:lnTo>
                        <a:pt x="793" y="104"/>
                      </a:lnTo>
                      <a:lnTo>
                        <a:pt x="793" y="104"/>
                      </a:lnTo>
                      <a:lnTo>
                        <a:pt x="795" y="104"/>
                      </a:lnTo>
                      <a:lnTo>
                        <a:pt x="795" y="105"/>
                      </a:lnTo>
                      <a:lnTo>
                        <a:pt x="797" y="105"/>
                      </a:lnTo>
                      <a:lnTo>
                        <a:pt x="797" y="105"/>
                      </a:lnTo>
                      <a:lnTo>
                        <a:pt x="797" y="104"/>
                      </a:lnTo>
                      <a:lnTo>
                        <a:pt x="799" y="100"/>
                      </a:lnTo>
                      <a:lnTo>
                        <a:pt x="799" y="102"/>
                      </a:lnTo>
                      <a:lnTo>
                        <a:pt x="804" y="102"/>
                      </a:lnTo>
                      <a:lnTo>
                        <a:pt x="804" y="104"/>
                      </a:lnTo>
                      <a:lnTo>
                        <a:pt x="806" y="104"/>
                      </a:lnTo>
                      <a:lnTo>
                        <a:pt x="806" y="105"/>
                      </a:lnTo>
                      <a:lnTo>
                        <a:pt x="806" y="107"/>
                      </a:lnTo>
                      <a:lnTo>
                        <a:pt x="806" y="107"/>
                      </a:lnTo>
                      <a:lnTo>
                        <a:pt x="806" y="107"/>
                      </a:lnTo>
                      <a:lnTo>
                        <a:pt x="806" y="109"/>
                      </a:lnTo>
                      <a:lnTo>
                        <a:pt x="806" y="109"/>
                      </a:lnTo>
                      <a:lnTo>
                        <a:pt x="806" y="111"/>
                      </a:lnTo>
                      <a:lnTo>
                        <a:pt x="808" y="111"/>
                      </a:lnTo>
                      <a:lnTo>
                        <a:pt x="810" y="113"/>
                      </a:lnTo>
                      <a:lnTo>
                        <a:pt x="810" y="115"/>
                      </a:lnTo>
                      <a:lnTo>
                        <a:pt x="810" y="115"/>
                      </a:lnTo>
                      <a:lnTo>
                        <a:pt x="812" y="117"/>
                      </a:lnTo>
                      <a:lnTo>
                        <a:pt x="812" y="117"/>
                      </a:lnTo>
                      <a:lnTo>
                        <a:pt x="815" y="119"/>
                      </a:lnTo>
                      <a:lnTo>
                        <a:pt x="815" y="119"/>
                      </a:lnTo>
                      <a:lnTo>
                        <a:pt x="817" y="120"/>
                      </a:lnTo>
                      <a:lnTo>
                        <a:pt x="817" y="124"/>
                      </a:lnTo>
                      <a:lnTo>
                        <a:pt x="817" y="124"/>
                      </a:lnTo>
                      <a:lnTo>
                        <a:pt x="814" y="128"/>
                      </a:lnTo>
                      <a:lnTo>
                        <a:pt x="814" y="132"/>
                      </a:lnTo>
                      <a:lnTo>
                        <a:pt x="812" y="134"/>
                      </a:lnTo>
                      <a:lnTo>
                        <a:pt x="812" y="135"/>
                      </a:lnTo>
                      <a:lnTo>
                        <a:pt x="814" y="137"/>
                      </a:lnTo>
                      <a:lnTo>
                        <a:pt x="819" y="139"/>
                      </a:lnTo>
                      <a:lnTo>
                        <a:pt x="821" y="141"/>
                      </a:lnTo>
                      <a:lnTo>
                        <a:pt x="823" y="143"/>
                      </a:lnTo>
                      <a:lnTo>
                        <a:pt x="825" y="143"/>
                      </a:lnTo>
                      <a:lnTo>
                        <a:pt x="827" y="145"/>
                      </a:lnTo>
                      <a:lnTo>
                        <a:pt x="829" y="147"/>
                      </a:lnTo>
                      <a:lnTo>
                        <a:pt x="829" y="147"/>
                      </a:lnTo>
                      <a:lnTo>
                        <a:pt x="829" y="151"/>
                      </a:lnTo>
                      <a:lnTo>
                        <a:pt x="829" y="154"/>
                      </a:lnTo>
                      <a:lnTo>
                        <a:pt x="829" y="156"/>
                      </a:lnTo>
                      <a:lnTo>
                        <a:pt x="830" y="160"/>
                      </a:lnTo>
                      <a:lnTo>
                        <a:pt x="832" y="162"/>
                      </a:lnTo>
                      <a:lnTo>
                        <a:pt x="834" y="162"/>
                      </a:lnTo>
                      <a:lnTo>
                        <a:pt x="834" y="164"/>
                      </a:lnTo>
                      <a:lnTo>
                        <a:pt x="836" y="167"/>
                      </a:lnTo>
                      <a:lnTo>
                        <a:pt x="836" y="167"/>
                      </a:lnTo>
                      <a:lnTo>
                        <a:pt x="838" y="167"/>
                      </a:lnTo>
                      <a:lnTo>
                        <a:pt x="838" y="169"/>
                      </a:lnTo>
                      <a:lnTo>
                        <a:pt x="840" y="171"/>
                      </a:lnTo>
                      <a:lnTo>
                        <a:pt x="840" y="173"/>
                      </a:lnTo>
                      <a:lnTo>
                        <a:pt x="838" y="175"/>
                      </a:lnTo>
                      <a:lnTo>
                        <a:pt x="836" y="175"/>
                      </a:lnTo>
                      <a:lnTo>
                        <a:pt x="834" y="177"/>
                      </a:lnTo>
                      <a:lnTo>
                        <a:pt x="832" y="179"/>
                      </a:lnTo>
                      <a:lnTo>
                        <a:pt x="832" y="179"/>
                      </a:lnTo>
                      <a:lnTo>
                        <a:pt x="829" y="182"/>
                      </a:lnTo>
                      <a:lnTo>
                        <a:pt x="827" y="186"/>
                      </a:lnTo>
                      <a:lnTo>
                        <a:pt x="827" y="186"/>
                      </a:lnTo>
                      <a:lnTo>
                        <a:pt x="825" y="188"/>
                      </a:lnTo>
                      <a:lnTo>
                        <a:pt x="825" y="188"/>
                      </a:lnTo>
                      <a:lnTo>
                        <a:pt x="823" y="190"/>
                      </a:lnTo>
                      <a:lnTo>
                        <a:pt x="821" y="190"/>
                      </a:lnTo>
                      <a:lnTo>
                        <a:pt x="821" y="190"/>
                      </a:lnTo>
                      <a:lnTo>
                        <a:pt x="819" y="190"/>
                      </a:lnTo>
                      <a:lnTo>
                        <a:pt x="817" y="190"/>
                      </a:lnTo>
                      <a:lnTo>
                        <a:pt x="815" y="190"/>
                      </a:lnTo>
                      <a:lnTo>
                        <a:pt x="815" y="190"/>
                      </a:lnTo>
                      <a:lnTo>
                        <a:pt x="814" y="190"/>
                      </a:lnTo>
                      <a:lnTo>
                        <a:pt x="814" y="192"/>
                      </a:lnTo>
                      <a:lnTo>
                        <a:pt x="812" y="194"/>
                      </a:lnTo>
                      <a:lnTo>
                        <a:pt x="810" y="194"/>
                      </a:lnTo>
                      <a:lnTo>
                        <a:pt x="810" y="194"/>
                      </a:lnTo>
                      <a:lnTo>
                        <a:pt x="808" y="194"/>
                      </a:lnTo>
                      <a:lnTo>
                        <a:pt x="808" y="194"/>
                      </a:lnTo>
                      <a:lnTo>
                        <a:pt x="808" y="196"/>
                      </a:lnTo>
                      <a:lnTo>
                        <a:pt x="808" y="196"/>
                      </a:lnTo>
                      <a:lnTo>
                        <a:pt x="808" y="196"/>
                      </a:lnTo>
                      <a:lnTo>
                        <a:pt x="810" y="196"/>
                      </a:lnTo>
                      <a:lnTo>
                        <a:pt x="812" y="197"/>
                      </a:lnTo>
                      <a:lnTo>
                        <a:pt x="812" y="199"/>
                      </a:lnTo>
                      <a:lnTo>
                        <a:pt x="812" y="205"/>
                      </a:lnTo>
                      <a:lnTo>
                        <a:pt x="812" y="207"/>
                      </a:lnTo>
                      <a:lnTo>
                        <a:pt x="814" y="209"/>
                      </a:lnTo>
                      <a:lnTo>
                        <a:pt x="815" y="211"/>
                      </a:lnTo>
                      <a:lnTo>
                        <a:pt x="817" y="212"/>
                      </a:lnTo>
                      <a:lnTo>
                        <a:pt x="819" y="216"/>
                      </a:lnTo>
                      <a:lnTo>
                        <a:pt x="817" y="218"/>
                      </a:lnTo>
                      <a:lnTo>
                        <a:pt x="817" y="220"/>
                      </a:lnTo>
                      <a:lnTo>
                        <a:pt x="812" y="228"/>
                      </a:lnTo>
                      <a:lnTo>
                        <a:pt x="812" y="228"/>
                      </a:lnTo>
                      <a:lnTo>
                        <a:pt x="812" y="229"/>
                      </a:lnTo>
                      <a:lnTo>
                        <a:pt x="812" y="229"/>
                      </a:lnTo>
                      <a:lnTo>
                        <a:pt x="810" y="231"/>
                      </a:lnTo>
                      <a:lnTo>
                        <a:pt x="810" y="231"/>
                      </a:lnTo>
                      <a:lnTo>
                        <a:pt x="810" y="233"/>
                      </a:lnTo>
                      <a:lnTo>
                        <a:pt x="810" y="233"/>
                      </a:lnTo>
                      <a:lnTo>
                        <a:pt x="810" y="235"/>
                      </a:lnTo>
                      <a:lnTo>
                        <a:pt x="808" y="233"/>
                      </a:lnTo>
                      <a:lnTo>
                        <a:pt x="808" y="233"/>
                      </a:lnTo>
                      <a:lnTo>
                        <a:pt x="808" y="241"/>
                      </a:lnTo>
                      <a:lnTo>
                        <a:pt x="808" y="241"/>
                      </a:lnTo>
                      <a:lnTo>
                        <a:pt x="808" y="243"/>
                      </a:lnTo>
                      <a:lnTo>
                        <a:pt x="806" y="244"/>
                      </a:lnTo>
                      <a:lnTo>
                        <a:pt x="806" y="246"/>
                      </a:lnTo>
                      <a:lnTo>
                        <a:pt x="808" y="246"/>
                      </a:lnTo>
                      <a:lnTo>
                        <a:pt x="808" y="246"/>
                      </a:lnTo>
                      <a:lnTo>
                        <a:pt x="810" y="246"/>
                      </a:lnTo>
                      <a:lnTo>
                        <a:pt x="812" y="246"/>
                      </a:lnTo>
                      <a:lnTo>
                        <a:pt x="812" y="246"/>
                      </a:lnTo>
                      <a:lnTo>
                        <a:pt x="812" y="248"/>
                      </a:lnTo>
                      <a:lnTo>
                        <a:pt x="814" y="259"/>
                      </a:lnTo>
                      <a:lnTo>
                        <a:pt x="814" y="263"/>
                      </a:lnTo>
                      <a:lnTo>
                        <a:pt x="812" y="265"/>
                      </a:lnTo>
                      <a:lnTo>
                        <a:pt x="812" y="267"/>
                      </a:lnTo>
                      <a:lnTo>
                        <a:pt x="814" y="269"/>
                      </a:lnTo>
                      <a:lnTo>
                        <a:pt x="814" y="271"/>
                      </a:lnTo>
                      <a:lnTo>
                        <a:pt x="812" y="271"/>
                      </a:lnTo>
                      <a:lnTo>
                        <a:pt x="812" y="276"/>
                      </a:lnTo>
                      <a:lnTo>
                        <a:pt x="810" y="282"/>
                      </a:lnTo>
                      <a:lnTo>
                        <a:pt x="808" y="284"/>
                      </a:lnTo>
                      <a:lnTo>
                        <a:pt x="810" y="288"/>
                      </a:lnTo>
                      <a:lnTo>
                        <a:pt x="810" y="288"/>
                      </a:lnTo>
                      <a:lnTo>
                        <a:pt x="812" y="289"/>
                      </a:lnTo>
                      <a:lnTo>
                        <a:pt x="812" y="291"/>
                      </a:lnTo>
                      <a:lnTo>
                        <a:pt x="814" y="293"/>
                      </a:lnTo>
                      <a:lnTo>
                        <a:pt x="815" y="299"/>
                      </a:lnTo>
                      <a:lnTo>
                        <a:pt x="815" y="301"/>
                      </a:lnTo>
                      <a:lnTo>
                        <a:pt x="819" y="301"/>
                      </a:lnTo>
                      <a:lnTo>
                        <a:pt x="823" y="301"/>
                      </a:lnTo>
                      <a:lnTo>
                        <a:pt x="827" y="301"/>
                      </a:lnTo>
                      <a:lnTo>
                        <a:pt x="829" y="301"/>
                      </a:lnTo>
                      <a:lnTo>
                        <a:pt x="829" y="301"/>
                      </a:lnTo>
                      <a:lnTo>
                        <a:pt x="829" y="303"/>
                      </a:lnTo>
                      <a:lnTo>
                        <a:pt x="829" y="304"/>
                      </a:lnTo>
                      <a:lnTo>
                        <a:pt x="825" y="306"/>
                      </a:lnTo>
                      <a:lnTo>
                        <a:pt x="825" y="306"/>
                      </a:lnTo>
                      <a:lnTo>
                        <a:pt x="825" y="306"/>
                      </a:lnTo>
                      <a:lnTo>
                        <a:pt x="825" y="308"/>
                      </a:lnTo>
                      <a:lnTo>
                        <a:pt x="823" y="310"/>
                      </a:lnTo>
                      <a:lnTo>
                        <a:pt x="823" y="310"/>
                      </a:lnTo>
                      <a:lnTo>
                        <a:pt x="821" y="310"/>
                      </a:lnTo>
                      <a:lnTo>
                        <a:pt x="821" y="312"/>
                      </a:lnTo>
                      <a:lnTo>
                        <a:pt x="819" y="314"/>
                      </a:lnTo>
                      <a:lnTo>
                        <a:pt x="817" y="314"/>
                      </a:lnTo>
                      <a:lnTo>
                        <a:pt x="815" y="316"/>
                      </a:lnTo>
                      <a:lnTo>
                        <a:pt x="814" y="316"/>
                      </a:lnTo>
                      <a:lnTo>
                        <a:pt x="814" y="316"/>
                      </a:lnTo>
                      <a:lnTo>
                        <a:pt x="814" y="316"/>
                      </a:lnTo>
                      <a:lnTo>
                        <a:pt x="812" y="316"/>
                      </a:lnTo>
                      <a:lnTo>
                        <a:pt x="812" y="316"/>
                      </a:lnTo>
                      <a:lnTo>
                        <a:pt x="810" y="316"/>
                      </a:lnTo>
                      <a:lnTo>
                        <a:pt x="810" y="316"/>
                      </a:lnTo>
                      <a:lnTo>
                        <a:pt x="808" y="318"/>
                      </a:lnTo>
                      <a:lnTo>
                        <a:pt x="808" y="320"/>
                      </a:lnTo>
                      <a:lnTo>
                        <a:pt x="806" y="320"/>
                      </a:lnTo>
                      <a:lnTo>
                        <a:pt x="806" y="320"/>
                      </a:lnTo>
                      <a:lnTo>
                        <a:pt x="804" y="321"/>
                      </a:lnTo>
                      <a:lnTo>
                        <a:pt x="804" y="321"/>
                      </a:lnTo>
                      <a:lnTo>
                        <a:pt x="804" y="321"/>
                      </a:lnTo>
                      <a:lnTo>
                        <a:pt x="804" y="321"/>
                      </a:lnTo>
                      <a:lnTo>
                        <a:pt x="802" y="323"/>
                      </a:lnTo>
                      <a:lnTo>
                        <a:pt x="802" y="323"/>
                      </a:lnTo>
                      <a:lnTo>
                        <a:pt x="802" y="321"/>
                      </a:lnTo>
                      <a:lnTo>
                        <a:pt x="800" y="320"/>
                      </a:lnTo>
                      <a:lnTo>
                        <a:pt x="800" y="320"/>
                      </a:lnTo>
                      <a:lnTo>
                        <a:pt x="800" y="320"/>
                      </a:lnTo>
                      <a:lnTo>
                        <a:pt x="800" y="320"/>
                      </a:lnTo>
                      <a:lnTo>
                        <a:pt x="799" y="320"/>
                      </a:lnTo>
                      <a:lnTo>
                        <a:pt x="799" y="320"/>
                      </a:lnTo>
                      <a:lnTo>
                        <a:pt x="797" y="321"/>
                      </a:lnTo>
                      <a:lnTo>
                        <a:pt x="797" y="321"/>
                      </a:lnTo>
                      <a:lnTo>
                        <a:pt x="797" y="321"/>
                      </a:lnTo>
                      <a:lnTo>
                        <a:pt x="797" y="320"/>
                      </a:lnTo>
                      <a:lnTo>
                        <a:pt x="795" y="320"/>
                      </a:lnTo>
                      <a:lnTo>
                        <a:pt x="795" y="320"/>
                      </a:lnTo>
                      <a:lnTo>
                        <a:pt x="793" y="321"/>
                      </a:lnTo>
                      <a:lnTo>
                        <a:pt x="793" y="321"/>
                      </a:lnTo>
                      <a:lnTo>
                        <a:pt x="791" y="327"/>
                      </a:lnTo>
                      <a:lnTo>
                        <a:pt x="787" y="331"/>
                      </a:lnTo>
                      <a:lnTo>
                        <a:pt x="787" y="333"/>
                      </a:lnTo>
                      <a:lnTo>
                        <a:pt x="787" y="333"/>
                      </a:lnTo>
                      <a:lnTo>
                        <a:pt x="787" y="338"/>
                      </a:lnTo>
                      <a:lnTo>
                        <a:pt x="787" y="340"/>
                      </a:lnTo>
                      <a:lnTo>
                        <a:pt x="789" y="340"/>
                      </a:lnTo>
                      <a:lnTo>
                        <a:pt x="791" y="342"/>
                      </a:lnTo>
                      <a:lnTo>
                        <a:pt x="791" y="344"/>
                      </a:lnTo>
                      <a:lnTo>
                        <a:pt x="791" y="346"/>
                      </a:lnTo>
                      <a:lnTo>
                        <a:pt x="789" y="351"/>
                      </a:lnTo>
                      <a:lnTo>
                        <a:pt x="789" y="359"/>
                      </a:lnTo>
                      <a:lnTo>
                        <a:pt x="789" y="361"/>
                      </a:lnTo>
                      <a:lnTo>
                        <a:pt x="789" y="363"/>
                      </a:lnTo>
                      <a:lnTo>
                        <a:pt x="791" y="365"/>
                      </a:lnTo>
                      <a:lnTo>
                        <a:pt x="791" y="365"/>
                      </a:lnTo>
                      <a:lnTo>
                        <a:pt x="791" y="366"/>
                      </a:lnTo>
                      <a:lnTo>
                        <a:pt x="787" y="366"/>
                      </a:lnTo>
                      <a:lnTo>
                        <a:pt x="785" y="370"/>
                      </a:lnTo>
                      <a:lnTo>
                        <a:pt x="785" y="372"/>
                      </a:lnTo>
                      <a:lnTo>
                        <a:pt x="784" y="380"/>
                      </a:lnTo>
                      <a:lnTo>
                        <a:pt x="782" y="383"/>
                      </a:lnTo>
                      <a:lnTo>
                        <a:pt x="780" y="383"/>
                      </a:lnTo>
                      <a:lnTo>
                        <a:pt x="778" y="385"/>
                      </a:lnTo>
                      <a:lnTo>
                        <a:pt x="778" y="385"/>
                      </a:lnTo>
                      <a:lnTo>
                        <a:pt x="778" y="387"/>
                      </a:lnTo>
                      <a:lnTo>
                        <a:pt x="778" y="389"/>
                      </a:lnTo>
                      <a:lnTo>
                        <a:pt x="776" y="391"/>
                      </a:lnTo>
                      <a:lnTo>
                        <a:pt x="774" y="391"/>
                      </a:lnTo>
                      <a:lnTo>
                        <a:pt x="772" y="391"/>
                      </a:lnTo>
                      <a:lnTo>
                        <a:pt x="770" y="393"/>
                      </a:lnTo>
                      <a:lnTo>
                        <a:pt x="770" y="393"/>
                      </a:lnTo>
                      <a:lnTo>
                        <a:pt x="769" y="393"/>
                      </a:lnTo>
                      <a:lnTo>
                        <a:pt x="769" y="393"/>
                      </a:lnTo>
                      <a:lnTo>
                        <a:pt x="767" y="393"/>
                      </a:lnTo>
                      <a:lnTo>
                        <a:pt x="767" y="395"/>
                      </a:lnTo>
                      <a:lnTo>
                        <a:pt x="767" y="397"/>
                      </a:lnTo>
                      <a:lnTo>
                        <a:pt x="770" y="397"/>
                      </a:lnTo>
                      <a:lnTo>
                        <a:pt x="772" y="397"/>
                      </a:lnTo>
                      <a:lnTo>
                        <a:pt x="774" y="398"/>
                      </a:lnTo>
                      <a:lnTo>
                        <a:pt x="778" y="402"/>
                      </a:lnTo>
                      <a:lnTo>
                        <a:pt x="778" y="402"/>
                      </a:lnTo>
                      <a:lnTo>
                        <a:pt x="776" y="404"/>
                      </a:lnTo>
                      <a:lnTo>
                        <a:pt x="774" y="404"/>
                      </a:lnTo>
                      <a:lnTo>
                        <a:pt x="774" y="406"/>
                      </a:lnTo>
                      <a:lnTo>
                        <a:pt x="774" y="408"/>
                      </a:lnTo>
                      <a:lnTo>
                        <a:pt x="776" y="408"/>
                      </a:lnTo>
                      <a:lnTo>
                        <a:pt x="778" y="410"/>
                      </a:lnTo>
                      <a:lnTo>
                        <a:pt x="782" y="410"/>
                      </a:lnTo>
                      <a:lnTo>
                        <a:pt x="782" y="412"/>
                      </a:lnTo>
                      <a:lnTo>
                        <a:pt x="785" y="415"/>
                      </a:lnTo>
                      <a:lnTo>
                        <a:pt x="785" y="417"/>
                      </a:lnTo>
                      <a:lnTo>
                        <a:pt x="785" y="417"/>
                      </a:lnTo>
                      <a:lnTo>
                        <a:pt x="785" y="419"/>
                      </a:lnTo>
                      <a:lnTo>
                        <a:pt x="787" y="419"/>
                      </a:lnTo>
                      <a:lnTo>
                        <a:pt x="787" y="419"/>
                      </a:lnTo>
                      <a:lnTo>
                        <a:pt x="789" y="419"/>
                      </a:lnTo>
                      <a:lnTo>
                        <a:pt x="789" y="419"/>
                      </a:lnTo>
                      <a:lnTo>
                        <a:pt x="789" y="421"/>
                      </a:lnTo>
                      <a:lnTo>
                        <a:pt x="789" y="425"/>
                      </a:lnTo>
                      <a:lnTo>
                        <a:pt x="789" y="427"/>
                      </a:lnTo>
                      <a:lnTo>
                        <a:pt x="791" y="428"/>
                      </a:lnTo>
                      <a:lnTo>
                        <a:pt x="793" y="428"/>
                      </a:lnTo>
                      <a:lnTo>
                        <a:pt x="795" y="425"/>
                      </a:lnTo>
                      <a:lnTo>
                        <a:pt x="795" y="423"/>
                      </a:lnTo>
                      <a:lnTo>
                        <a:pt x="797" y="423"/>
                      </a:lnTo>
                      <a:lnTo>
                        <a:pt x="799" y="421"/>
                      </a:lnTo>
                      <a:lnTo>
                        <a:pt x="799" y="421"/>
                      </a:lnTo>
                      <a:lnTo>
                        <a:pt x="800" y="419"/>
                      </a:lnTo>
                      <a:lnTo>
                        <a:pt x="800" y="419"/>
                      </a:lnTo>
                      <a:lnTo>
                        <a:pt x="802" y="419"/>
                      </a:lnTo>
                      <a:lnTo>
                        <a:pt x="804" y="425"/>
                      </a:lnTo>
                      <a:lnTo>
                        <a:pt x="806" y="425"/>
                      </a:lnTo>
                      <a:lnTo>
                        <a:pt x="800" y="427"/>
                      </a:lnTo>
                      <a:lnTo>
                        <a:pt x="795" y="428"/>
                      </a:lnTo>
                      <a:lnTo>
                        <a:pt x="785" y="432"/>
                      </a:lnTo>
                      <a:lnTo>
                        <a:pt x="772" y="436"/>
                      </a:lnTo>
                      <a:lnTo>
                        <a:pt x="761" y="442"/>
                      </a:lnTo>
                      <a:lnTo>
                        <a:pt x="750" y="445"/>
                      </a:lnTo>
                      <a:lnTo>
                        <a:pt x="742" y="447"/>
                      </a:lnTo>
                      <a:lnTo>
                        <a:pt x="735" y="449"/>
                      </a:lnTo>
                      <a:lnTo>
                        <a:pt x="729" y="451"/>
                      </a:lnTo>
                      <a:lnTo>
                        <a:pt x="727" y="451"/>
                      </a:lnTo>
                      <a:lnTo>
                        <a:pt x="722" y="453"/>
                      </a:lnTo>
                      <a:lnTo>
                        <a:pt x="714" y="457"/>
                      </a:lnTo>
                      <a:lnTo>
                        <a:pt x="705" y="458"/>
                      </a:lnTo>
                      <a:lnTo>
                        <a:pt x="695" y="462"/>
                      </a:lnTo>
                      <a:lnTo>
                        <a:pt x="690" y="466"/>
                      </a:lnTo>
                      <a:lnTo>
                        <a:pt x="682" y="468"/>
                      </a:lnTo>
                      <a:lnTo>
                        <a:pt x="676" y="472"/>
                      </a:lnTo>
                      <a:lnTo>
                        <a:pt x="669" y="474"/>
                      </a:lnTo>
                      <a:lnTo>
                        <a:pt x="660" y="475"/>
                      </a:lnTo>
                      <a:lnTo>
                        <a:pt x="652" y="477"/>
                      </a:lnTo>
                      <a:lnTo>
                        <a:pt x="652" y="477"/>
                      </a:lnTo>
                      <a:lnTo>
                        <a:pt x="641" y="479"/>
                      </a:lnTo>
                      <a:lnTo>
                        <a:pt x="633" y="481"/>
                      </a:lnTo>
                      <a:lnTo>
                        <a:pt x="624" y="485"/>
                      </a:lnTo>
                      <a:lnTo>
                        <a:pt x="618" y="487"/>
                      </a:lnTo>
                      <a:lnTo>
                        <a:pt x="611" y="490"/>
                      </a:lnTo>
                      <a:lnTo>
                        <a:pt x="603" y="492"/>
                      </a:lnTo>
                      <a:lnTo>
                        <a:pt x="598" y="496"/>
                      </a:lnTo>
                      <a:lnTo>
                        <a:pt x="592" y="496"/>
                      </a:lnTo>
                      <a:lnTo>
                        <a:pt x="590" y="496"/>
                      </a:lnTo>
                      <a:lnTo>
                        <a:pt x="590" y="498"/>
                      </a:lnTo>
                      <a:lnTo>
                        <a:pt x="592" y="500"/>
                      </a:lnTo>
                      <a:lnTo>
                        <a:pt x="592" y="504"/>
                      </a:lnTo>
                      <a:lnTo>
                        <a:pt x="592" y="505"/>
                      </a:lnTo>
                      <a:lnTo>
                        <a:pt x="594" y="515"/>
                      </a:lnTo>
                      <a:lnTo>
                        <a:pt x="596" y="519"/>
                      </a:lnTo>
                      <a:lnTo>
                        <a:pt x="598" y="520"/>
                      </a:lnTo>
                      <a:lnTo>
                        <a:pt x="600" y="520"/>
                      </a:lnTo>
                      <a:lnTo>
                        <a:pt x="601" y="522"/>
                      </a:lnTo>
                      <a:lnTo>
                        <a:pt x="601" y="522"/>
                      </a:lnTo>
                      <a:lnTo>
                        <a:pt x="601" y="524"/>
                      </a:lnTo>
                      <a:lnTo>
                        <a:pt x="601" y="526"/>
                      </a:lnTo>
                      <a:lnTo>
                        <a:pt x="601" y="532"/>
                      </a:lnTo>
                      <a:lnTo>
                        <a:pt x="603" y="532"/>
                      </a:lnTo>
                      <a:lnTo>
                        <a:pt x="603" y="534"/>
                      </a:lnTo>
                      <a:lnTo>
                        <a:pt x="603" y="534"/>
                      </a:lnTo>
                      <a:lnTo>
                        <a:pt x="603" y="535"/>
                      </a:lnTo>
                      <a:lnTo>
                        <a:pt x="601" y="537"/>
                      </a:lnTo>
                      <a:lnTo>
                        <a:pt x="601" y="539"/>
                      </a:lnTo>
                      <a:lnTo>
                        <a:pt x="601" y="539"/>
                      </a:lnTo>
                      <a:lnTo>
                        <a:pt x="603" y="543"/>
                      </a:lnTo>
                      <a:lnTo>
                        <a:pt x="605" y="543"/>
                      </a:lnTo>
                      <a:lnTo>
                        <a:pt x="605" y="545"/>
                      </a:lnTo>
                      <a:lnTo>
                        <a:pt x="605" y="545"/>
                      </a:lnTo>
                      <a:lnTo>
                        <a:pt x="603" y="545"/>
                      </a:lnTo>
                      <a:lnTo>
                        <a:pt x="601" y="547"/>
                      </a:lnTo>
                      <a:lnTo>
                        <a:pt x="600" y="547"/>
                      </a:lnTo>
                      <a:lnTo>
                        <a:pt x="596" y="545"/>
                      </a:lnTo>
                      <a:lnTo>
                        <a:pt x="594" y="545"/>
                      </a:lnTo>
                      <a:lnTo>
                        <a:pt x="594" y="545"/>
                      </a:lnTo>
                      <a:lnTo>
                        <a:pt x="592" y="547"/>
                      </a:lnTo>
                      <a:lnTo>
                        <a:pt x="592" y="547"/>
                      </a:lnTo>
                      <a:lnTo>
                        <a:pt x="590" y="547"/>
                      </a:lnTo>
                      <a:lnTo>
                        <a:pt x="590" y="547"/>
                      </a:lnTo>
                      <a:lnTo>
                        <a:pt x="588" y="545"/>
                      </a:lnTo>
                      <a:lnTo>
                        <a:pt x="584" y="545"/>
                      </a:lnTo>
                      <a:lnTo>
                        <a:pt x="583" y="545"/>
                      </a:lnTo>
                      <a:lnTo>
                        <a:pt x="579" y="547"/>
                      </a:lnTo>
                      <a:lnTo>
                        <a:pt x="577" y="547"/>
                      </a:lnTo>
                      <a:lnTo>
                        <a:pt x="573" y="547"/>
                      </a:lnTo>
                      <a:lnTo>
                        <a:pt x="568" y="545"/>
                      </a:lnTo>
                      <a:lnTo>
                        <a:pt x="564" y="545"/>
                      </a:lnTo>
                      <a:lnTo>
                        <a:pt x="562" y="545"/>
                      </a:lnTo>
                      <a:lnTo>
                        <a:pt x="560" y="545"/>
                      </a:lnTo>
                      <a:lnTo>
                        <a:pt x="556" y="547"/>
                      </a:lnTo>
                      <a:lnTo>
                        <a:pt x="553" y="547"/>
                      </a:lnTo>
                      <a:lnTo>
                        <a:pt x="551" y="549"/>
                      </a:lnTo>
                      <a:lnTo>
                        <a:pt x="549" y="547"/>
                      </a:lnTo>
                      <a:lnTo>
                        <a:pt x="547" y="547"/>
                      </a:lnTo>
                      <a:lnTo>
                        <a:pt x="545" y="547"/>
                      </a:lnTo>
                      <a:lnTo>
                        <a:pt x="545" y="547"/>
                      </a:lnTo>
                      <a:lnTo>
                        <a:pt x="541" y="551"/>
                      </a:lnTo>
                      <a:lnTo>
                        <a:pt x="539" y="551"/>
                      </a:lnTo>
                      <a:lnTo>
                        <a:pt x="534" y="551"/>
                      </a:lnTo>
                      <a:lnTo>
                        <a:pt x="534" y="552"/>
                      </a:lnTo>
                      <a:lnTo>
                        <a:pt x="517" y="558"/>
                      </a:lnTo>
                      <a:lnTo>
                        <a:pt x="515" y="562"/>
                      </a:lnTo>
                      <a:lnTo>
                        <a:pt x="513" y="562"/>
                      </a:lnTo>
                      <a:lnTo>
                        <a:pt x="513" y="562"/>
                      </a:lnTo>
                      <a:lnTo>
                        <a:pt x="511" y="564"/>
                      </a:lnTo>
                      <a:lnTo>
                        <a:pt x="509" y="564"/>
                      </a:lnTo>
                      <a:lnTo>
                        <a:pt x="509" y="566"/>
                      </a:lnTo>
                      <a:lnTo>
                        <a:pt x="507" y="567"/>
                      </a:lnTo>
                      <a:lnTo>
                        <a:pt x="507" y="569"/>
                      </a:lnTo>
                      <a:lnTo>
                        <a:pt x="506" y="569"/>
                      </a:lnTo>
                      <a:lnTo>
                        <a:pt x="502" y="569"/>
                      </a:lnTo>
                      <a:lnTo>
                        <a:pt x="500" y="569"/>
                      </a:lnTo>
                      <a:lnTo>
                        <a:pt x="498" y="569"/>
                      </a:lnTo>
                      <a:lnTo>
                        <a:pt x="496" y="573"/>
                      </a:lnTo>
                      <a:lnTo>
                        <a:pt x="494" y="575"/>
                      </a:lnTo>
                      <a:lnTo>
                        <a:pt x="494" y="575"/>
                      </a:lnTo>
                      <a:lnTo>
                        <a:pt x="494" y="577"/>
                      </a:lnTo>
                      <a:lnTo>
                        <a:pt x="494" y="577"/>
                      </a:lnTo>
                      <a:lnTo>
                        <a:pt x="494" y="579"/>
                      </a:lnTo>
                      <a:lnTo>
                        <a:pt x="494" y="579"/>
                      </a:lnTo>
                      <a:lnTo>
                        <a:pt x="494" y="579"/>
                      </a:lnTo>
                      <a:lnTo>
                        <a:pt x="494" y="582"/>
                      </a:lnTo>
                      <a:lnTo>
                        <a:pt x="492" y="584"/>
                      </a:lnTo>
                      <a:lnTo>
                        <a:pt x="492" y="588"/>
                      </a:lnTo>
                      <a:lnTo>
                        <a:pt x="494" y="590"/>
                      </a:lnTo>
                      <a:lnTo>
                        <a:pt x="492" y="594"/>
                      </a:lnTo>
                      <a:lnTo>
                        <a:pt x="492" y="596"/>
                      </a:lnTo>
                      <a:lnTo>
                        <a:pt x="492" y="597"/>
                      </a:lnTo>
                      <a:lnTo>
                        <a:pt x="494" y="599"/>
                      </a:lnTo>
                      <a:lnTo>
                        <a:pt x="494" y="601"/>
                      </a:lnTo>
                      <a:lnTo>
                        <a:pt x="492" y="605"/>
                      </a:lnTo>
                      <a:lnTo>
                        <a:pt x="491" y="605"/>
                      </a:lnTo>
                      <a:lnTo>
                        <a:pt x="491" y="609"/>
                      </a:lnTo>
                      <a:lnTo>
                        <a:pt x="491" y="609"/>
                      </a:lnTo>
                      <a:lnTo>
                        <a:pt x="487" y="611"/>
                      </a:lnTo>
                      <a:lnTo>
                        <a:pt x="487" y="612"/>
                      </a:lnTo>
                      <a:lnTo>
                        <a:pt x="485" y="614"/>
                      </a:lnTo>
                      <a:lnTo>
                        <a:pt x="481" y="614"/>
                      </a:lnTo>
                      <a:lnTo>
                        <a:pt x="477" y="614"/>
                      </a:lnTo>
                      <a:lnTo>
                        <a:pt x="451" y="626"/>
                      </a:lnTo>
                      <a:lnTo>
                        <a:pt x="447" y="629"/>
                      </a:lnTo>
                      <a:lnTo>
                        <a:pt x="440" y="635"/>
                      </a:lnTo>
                      <a:lnTo>
                        <a:pt x="423" y="643"/>
                      </a:lnTo>
                      <a:lnTo>
                        <a:pt x="419" y="644"/>
                      </a:lnTo>
                      <a:lnTo>
                        <a:pt x="415" y="648"/>
                      </a:lnTo>
                      <a:lnTo>
                        <a:pt x="406" y="663"/>
                      </a:lnTo>
                      <a:lnTo>
                        <a:pt x="406" y="665"/>
                      </a:lnTo>
                      <a:lnTo>
                        <a:pt x="404" y="671"/>
                      </a:lnTo>
                      <a:lnTo>
                        <a:pt x="402" y="674"/>
                      </a:lnTo>
                      <a:lnTo>
                        <a:pt x="399" y="678"/>
                      </a:lnTo>
                      <a:lnTo>
                        <a:pt x="391" y="686"/>
                      </a:lnTo>
                      <a:lnTo>
                        <a:pt x="372" y="704"/>
                      </a:lnTo>
                      <a:lnTo>
                        <a:pt x="370" y="706"/>
                      </a:lnTo>
                      <a:lnTo>
                        <a:pt x="370" y="708"/>
                      </a:lnTo>
                      <a:lnTo>
                        <a:pt x="370" y="708"/>
                      </a:lnTo>
                      <a:lnTo>
                        <a:pt x="370" y="710"/>
                      </a:lnTo>
                      <a:lnTo>
                        <a:pt x="369" y="714"/>
                      </a:lnTo>
                      <a:lnTo>
                        <a:pt x="363" y="720"/>
                      </a:lnTo>
                      <a:lnTo>
                        <a:pt x="361" y="720"/>
                      </a:lnTo>
                      <a:lnTo>
                        <a:pt x="361" y="720"/>
                      </a:lnTo>
                      <a:lnTo>
                        <a:pt x="357" y="720"/>
                      </a:lnTo>
                      <a:lnTo>
                        <a:pt x="357" y="721"/>
                      </a:lnTo>
                      <a:lnTo>
                        <a:pt x="353" y="721"/>
                      </a:lnTo>
                      <a:lnTo>
                        <a:pt x="352" y="721"/>
                      </a:lnTo>
                      <a:lnTo>
                        <a:pt x="346" y="725"/>
                      </a:lnTo>
                      <a:lnTo>
                        <a:pt x="344" y="725"/>
                      </a:lnTo>
                      <a:lnTo>
                        <a:pt x="342" y="725"/>
                      </a:lnTo>
                      <a:lnTo>
                        <a:pt x="342" y="725"/>
                      </a:lnTo>
                      <a:lnTo>
                        <a:pt x="340" y="727"/>
                      </a:lnTo>
                      <a:lnTo>
                        <a:pt x="338" y="729"/>
                      </a:lnTo>
                      <a:lnTo>
                        <a:pt x="338" y="727"/>
                      </a:lnTo>
                      <a:lnTo>
                        <a:pt x="333" y="727"/>
                      </a:lnTo>
                      <a:lnTo>
                        <a:pt x="333" y="725"/>
                      </a:lnTo>
                      <a:lnTo>
                        <a:pt x="329" y="723"/>
                      </a:lnTo>
                      <a:lnTo>
                        <a:pt x="329" y="723"/>
                      </a:lnTo>
                      <a:lnTo>
                        <a:pt x="325" y="721"/>
                      </a:lnTo>
                      <a:lnTo>
                        <a:pt x="323" y="721"/>
                      </a:lnTo>
                      <a:lnTo>
                        <a:pt x="318" y="718"/>
                      </a:lnTo>
                      <a:lnTo>
                        <a:pt x="314" y="718"/>
                      </a:lnTo>
                      <a:lnTo>
                        <a:pt x="312" y="718"/>
                      </a:lnTo>
                      <a:lnTo>
                        <a:pt x="312" y="718"/>
                      </a:lnTo>
                      <a:lnTo>
                        <a:pt x="310" y="718"/>
                      </a:lnTo>
                      <a:lnTo>
                        <a:pt x="310" y="718"/>
                      </a:lnTo>
                      <a:lnTo>
                        <a:pt x="307" y="716"/>
                      </a:lnTo>
                      <a:lnTo>
                        <a:pt x="305" y="716"/>
                      </a:lnTo>
                      <a:lnTo>
                        <a:pt x="305" y="714"/>
                      </a:lnTo>
                      <a:lnTo>
                        <a:pt x="303" y="714"/>
                      </a:lnTo>
                      <a:lnTo>
                        <a:pt x="303" y="714"/>
                      </a:lnTo>
                      <a:lnTo>
                        <a:pt x="301" y="716"/>
                      </a:lnTo>
                      <a:lnTo>
                        <a:pt x="299" y="718"/>
                      </a:lnTo>
                      <a:lnTo>
                        <a:pt x="299" y="718"/>
                      </a:lnTo>
                      <a:lnTo>
                        <a:pt x="297" y="718"/>
                      </a:lnTo>
                      <a:lnTo>
                        <a:pt x="295" y="718"/>
                      </a:lnTo>
                      <a:lnTo>
                        <a:pt x="295" y="718"/>
                      </a:lnTo>
                      <a:lnTo>
                        <a:pt x="295" y="720"/>
                      </a:lnTo>
                      <a:lnTo>
                        <a:pt x="295" y="720"/>
                      </a:lnTo>
                      <a:lnTo>
                        <a:pt x="295" y="720"/>
                      </a:lnTo>
                      <a:lnTo>
                        <a:pt x="293" y="720"/>
                      </a:lnTo>
                      <a:lnTo>
                        <a:pt x="292" y="720"/>
                      </a:lnTo>
                      <a:lnTo>
                        <a:pt x="292" y="721"/>
                      </a:lnTo>
                      <a:lnTo>
                        <a:pt x="292" y="721"/>
                      </a:lnTo>
                      <a:lnTo>
                        <a:pt x="286" y="723"/>
                      </a:lnTo>
                      <a:lnTo>
                        <a:pt x="282" y="723"/>
                      </a:lnTo>
                      <a:lnTo>
                        <a:pt x="278" y="721"/>
                      </a:lnTo>
                      <a:lnTo>
                        <a:pt x="278" y="720"/>
                      </a:lnTo>
                      <a:lnTo>
                        <a:pt x="278" y="718"/>
                      </a:lnTo>
                      <a:lnTo>
                        <a:pt x="278" y="718"/>
                      </a:lnTo>
                      <a:lnTo>
                        <a:pt x="278" y="718"/>
                      </a:lnTo>
                      <a:lnTo>
                        <a:pt x="278" y="716"/>
                      </a:lnTo>
                      <a:lnTo>
                        <a:pt x="275" y="714"/>
                      </a:lnTo>
                      <a:lnTo>
                        <a:pt x="273" y="714"/>
                      </a:lnTo>
                      <a:lnTo>
                        <a:pt x="273" y="712"/>
                      </a:lnTo>
                      <a:lnTo>
                        <a:pt x="271" y="712"/>
                      </a:lnTo>
                      <a:lnTo>
                        <a:pt x="271" y="710"/>
                      </a:lnTo>
                      <a:lnTo>
                        <a:pt x="267" y="710"/>
                      </a:lnTo>
                      <a:lnTo>
                        <a:pt x="267" y="708"/>
                      </a:lnTo>
                      <a:lnTo>
                        <a:pt x="265" y="708"/>
                      </a:lnTo>
                      <a:lnTo>
                        <a:pt x="263" y="708"/>
                      </a:lnTo>
                      <a:lnTo>
                        <a:pt x="260" y="710"/>
                      </a:lnTo>
                      <a:lnTo>
                        <a:pt x="256" y="712"/>
                      </a:lnTo>
                      <a:lnTo>
                        <a:pt x="254" y="712"/>
                      </a:lnTo>
                      <a:lnTo>
                        <a:pt x="254" y="712"/>
                      </a:lnTo>
                      <a:lnTo>
                        <a:pt x="254" y="712"/>
                      </a:lnTo>
                      <a:lnTo>
                        <a:pt x="252" y="712"/>
                      </a:lnTo>
                      <a:lnTo>
                        <a:pt x="246" y="712"/>
                      </a:lnTo>
                      <a:lnTo>
                        <a:pt x="246" y="712"/>
                      </a:lnTo>
                      <a:lnTo>
                        <a:pt x="245" y="710"/>
                      </a:lnTo>
                      <a:lnTo>
                        <a:pt x="241" y="710"/>
                      </a:lnTo>
                      <a:lnTo>
                        <a:pt x="239" y="710"/>
                      </a:lnTo>
                      <a:lnTo>
                        <a:pt x="237" y="708"/>
                      </a:lnTo>
                      <a:lnTo>
                        <a:pt x="235" y="708"/>
                      </a:lnTo>
                      <a:lnTo>
                        <a:pt x="235" y="708"/>
                      </a:lnTo>
                      <a:lnTo>
                        <a:pt x="235" y="706"/>
                      </a:lnTo>
                      <a:lnTo>
                        <a:pt x="233" y="706"/>
                      </a:lnTo>
                      <a:lnTo>
                        <a:pt x="233" y="704"/>
                      </a:lnTo>
                      <a:lnTo>
                        <a:pt x="231" y="704"/>
                      </a:lnTo>
                      <a:lnTo>
                        <a:pt x="231" y="704"/>
                      </a:lnTo>
                      <a:lnTo>
                        <a:pt x="230" y="704"/>
                      </a:lnTo>
                      <a:lnTo>
                        <a:pt x="230" y="703"/>
                      </a:lnTo>
                      <a:lnTo>
                        <a:pt x="230" y="703"/>
                      </a:lnTo>
                      <a:lnTo>
                        <a:pt x="228" y="703"/>
                      </a:lnTo>
                      <a:lnTo>
                        <a:pt x="228" y="703"/>
                      </a:lnTo>
                      <a:lnTo>
                        <a:pt x="228" y="701"/>
                      </a:lnTo>
                      <a:lnTo>
                        <a:pt x="228" y="701"/>
                      </a:lnTo>
                      <a:lnTo>
                        <a:pt x="228" y="701"/>
                      </a:lnTo>
                      <a:lnTo>
                        <a:pt x="228" y="699"/>
                      </a:lnTo>
                      <a:lnTo>
                        <a:pt x="226" y="699"/>
                      </a:lnTo>
                      <a:lnTo>
                        <a:pt x="226" y="701"/>
                      </a:lnTo>
                      <a:lnTo>
                        <a:pt x="226" y="699"/>
                      </a:lnTo>
                      <a:lnTo>
                        <a:pt x="224" y="699"/>
                      </a:lnTo>
                      <a:lnTo>
                        <a:pt x="224" y="699"/>
                      </a:lnTo>
                      <a:lnTo>
                        <a:pt x="224" y="699"/>
                      </a:lnTo>
                      <a:lnTo>
                        <a:pt x="224" y="695"/>
                      </a:lnTo>
                      <a:lnTo>
                        <a:pt x="222" y="695"/>
                      </a:lnTo>
                      <a:lnTo>
                        <a:pt x="220" y="695"/>
                      </a:lnTo>
                      <a:lnTo>
                        <a:pt x="220" y="693"/>
                      </a:lnTo>
                      <a:lnTo>
                        <a:pt x="218" y="693"/>
                      </a:lnTo>
                      <a:lnTo>
                        <a:pt x="218" y="693"/>
                      </a:lnTo>
                      <a:lnTo>
                        <a:pt x="220" y="691"/>
                      </a:lnTo>
                      <a:lnTo>
                        <a:pt x="220" y="691"/>
                      </a:lnTo>
                      <a:lnTo>
                        <a:pt x="218" y="691"/>
                      </a:lnTo>
                      <a:lnTo>
                        <a:pt x="216" y="691"/>
                      </a:lnTo>
                      <a:lnTo>
                        <a:pt x="216" y="691"/>
                      </a:lnTo>
                      <a:lnTo>
                        <a:pt x="215" y="691"/>
                      </a:lnTo>
                      <a:lnTo>
                        <a:pt x="215" y="689"/>
                      </a:lnTo>
                      <a:lnTo>
                        <a:pt x="215" y="689"/>
                      </a:lnTo>
                      <a:lnTo>
                        <a:pt x="213" y="689"/>
                      </a:lnTo>
                      <a:lnTo>
                        <a:pt x="211" y="688"/>
                      </a:lnTo>
                      <a:lnTo>
                        <a:pt x="209" y="688"/>
                      </a:lnTo>
                      <a:lnTo>
                        <a:pt x="205" y="686"/>
                      </a:lnTo>
                      <a:lnTo>
                        <a:pt x="201" y="688"/>
                      </a:lnTo>
                      <a:lnTo>
                        <a:pt x="201" y="686"/>
                      </a:lnTo>
                      <a:lnTo>
                        <a:pt x="201" y="686"/>
                      </a:lnTo>
                      <a:lnTo>
                        <a:pt x="200" y="686"/>
                      </a:lnTo>
                      <a:lnTo>
                        <a:pt x="194" y="684"/>
                      </a:lnTo>
                      <a:lnTo>
                        <a:pt x="190" y="684"/>
                      </a:lnTo>
                      <a:lnTo>
                        <a:pt x="190" y="686"/>
                      </a:lnTo>
                      <a:lnTo>
                        <a:pt x="190" y="686"/>
                      </a:lnTo>
                      <a:lnTo>
                        <a:pt x="188" y="686"/>
                      </a:lnTo>
                      <a:lnTo>
                        <a:pt x="188" y="688"/>
                      </a:lnTo>
                      <a:lnTo>
                        <a:pt x="186" y="688"/>
                      </a:lnTo>
                      <a:lnTo>
                        <a:pt x="184" y="688"/>
                      </a:lnTo>
                      <a:lnTo>
                        <a:pt x="184" y="688"/>
                      </a:lnTo>
                      <a:lnTo>
                        <a:pt x="183" y="686"/>
                      </a:lnTo>
                      <a:lnTo>
                        <a:pt x="181" y="686"/>
                      </a:lnTo>
                      <a:lnTo>
                        <a:pt x="179" y="684"/>
                      </a:lnTo>
                      <a:lnTo>
                        <a:pt x="177" y="684"/>
                      </a:lnTo>
                      <a:lnTo>
                        <a:pt x="173" y="684"/>
                      </a:lnTo>
                      <a:lnTo>
                        <a:pt x="173" y="682"/>
                      </a:lnTo>
                      <a:lnTo>
                        <a:pt x="171" y="684"/>
                      </a:lnTo>
                      <a:lnTo>
                        <a:pt x="168" y="684"/>
                      </a:lnTo>
                      <a:lnTo>
                        <a:pt x="168" y="684"/>
                      </a:lnTo>
                      <a:lnTo>
                        <a:pt x="168" y="684"/>
                      </a:lnTo>
                      <a:lnTo>
                        <a:pt x="164" y="684"/>
                      </a:lnTo>
                      <a:lnTo>
                        <a:pt x="162" y="684"/>
                      </a:lnTo>
                      <a:lnTo>
                        <a:pt x="160" y="684"/>
                      </a:lnTo>
                      <a:lnTo>
                        <a:pt x="158" y="684"/>
                      </a:lnTo>
                      <a:lnTo>
                        <a:pt x="156" y="684"/>
                      </a:lnTo>
                      <a:lnTo>
                        <a:pt x="153" y="686"/>
                      </a:lnTo>
                      <a:lnTo>
                        <a:pt x="149" y="686"/>
                      </a:lnTo>
                      <a:lnTo>
                        <a:pt x="147" y="688"/>
                      </a:lnTo>
                      <a:lnTo>
                        <a:pt x="143" y="688"/>
                      </a:lnTo>
                      <a:lnTo>
                        <a:pt x="139" y="688"/>
                      </a:lnTo>
                      <a:lnTo>
                        <a:pt x="138" y="688"/>
                      </a:lnTo>
                      <a:lnTo>
                        <a:pt x="134" y="689"/>
                      </a:lnTo>
                      <a:lnTo>
                        <a:pt x="130" y="689"/>
                      </a:lnTo>
                      <a:lnTo>
                        <a:pt x="128" y="691"/>
                      </a:lnTo>
                      <a:lnTo>
                        <a:pt x="124" y="691"/>
                      </a:lnTo>
                      <a:lnTo>
                        <a:pt x="123" y="691"/>
                      </a:lnTo>
                      <a:lnTo>
                        <a:pt x="119" y="691"/>
                      </a:lnTo>
                      <a:lnTo>
                        <a:pt x="115" y="693"/>
                      </a:lnTo>
                      <a:lnTo>
                        <a:pt x="113" y="693"/>
                      </a:lnTo>
                      <a:lnTo>
                        <a:pt x="107" y="695"/>
                      </a:lnTo>
                      <a:lnTo>
                        <a:pt x="106" y="695"/>
                      </a:lnTo>
                      <a:lnTo>
                        <a:pt x="104" y="695"/>
                      </a:lnTo>
                      <a:lnTo>
                        <a:pt x="100" y="695"/>
                      </a:lnTo>
                      <a:lnTo>
                        <a:pt x="100" y="695"/>
                      </a:lnTo>
                      <a:lnTo>
                        <a:pt x="100" y="693"/>
                      </a:lnTo>
                      <a:lnTo>
                        <a:pt x="100" y="693"/>
                      </a:lnTo>
                      <a:lnTo>
                        <a:pt x="98" y="691"/>
                      </a:lnTo>
                      <a:lnTo>
                        <a:pt x="98" y="689"/>
                      </a:lnTo>
                      <a:lnTo>
                        <a:pt x="96" y="689"/>
                      </a:lnTo>
                      <a:lnTo>
                        <a:pt x="94" y="688"/>
                      </a:lnTo>
                      <a:lnTo>
                        <a:pt x="94" y="688"/>
                      </a:lnTo>
                      <a:lnTo>
                        <a:pt x="92" y="688"/>
                      </a:lnTo>
                      <a:lnTo>
                        <a:pt x="91" y="688"/>
                      </a:lnTo>
                      <a:lnTo>
                        <a:pt x="89" y="688"/>
                      </a:lnTo>
                      <a:lnTo>
                        <a:pt x="89" y="688"/>
                      </a:lnTo>
                      <a:lnTo>
                        <a:pt x="87" y="688"/>
                      </a:lnTo>
                      <a:lnTo>
                        <a:pt x="87" y="688"/>
                      </a:lnTo>
                      <a:lnTo>
                        <a:pt x="87" y="684"/>
                      </a:lnTo>
                      <a:lnTo>
                        <a:pt x="85" y="684"/>
                      </a:lnTo>
                      <a:lnTo>
                        <a:pt x="85" y="682"/>
                      </a:lnTo>
                      <a:lnTo>
                        <a:pt x="81" y="682"/>
                      </a:lnTo>
                      <a:lnTo>
                        <a:pt x="79" y="680"/>
                      </a:lnTo>
                      <a:lnTo>
                        <a:pt x="79" y="678"/>
                      </a:lnTo>
                      <a:lnTo>
                        <a:pt x="77" y="676"/>
                      </a:lnTo>
                      <a:lnTo>
                        <a:pt x="76" y="674"/>
                      </a:lnTo>
                      <a:lnTo>
                        <a:pt x="76" y="673"/>
                      </a:lnTo>
                      <a:lnTo>
                        <a:pt x="74" y="671"/>
                      </a:lnTo>
                      <a:lnTo>
                        <a:pt x="72" y="669"/>
                      </a:lnTo>
                      <a:lnTo>
                        <a:pt x="68" y="669"/>
                      </a:lnTo>
                      <a:lnTo>
                        <a:pt x="64" y="667"/>
                      </a:lnTo>
                      <a:lnTo>
                        <a:pt x="62" y="665"/>
                      </a:lnTo>
                      <a:lnTo>
                        <a:pt x="59" y="663"/>
                      </a:lnTo>
                      <a:lnTo>
                        <a:pt x="57" y="661"/>
                      </a:lnTo>
                      <a:lnTo>
                        <a:pt x="57" y="661"/>
                      </a:lnTo>
                      <a:lnTo>
                        <a:pt x="55" y="659"/>
                      </a:lnTo>
                      <a:lnTo>
                        <a:pt x="55" y="656"/>
                      </a:lnTo>
                      <a:lnTo>
                        <a:pt x="53" y="654"/>
                      </a:lnTo>
                      <a:lnTo>
                        <a:pt x="53" y="652"/>
                      </a:lnTo>
                      <a:lnTo>
                        <a:pt x="49" y="648"/>
                      </a:lnTo>
                      <a:lnTo>
                        <a:pt x="47" y="648"/>
                      </a:lnTo>
                      <a:lnTo>
                        <a:pt x="44" y="646"/>
                      </a:lnTo>
                      <a:lnTo>
                        <a:pt x="44" y="646"/>
                      </a:lnTo>
                      <a:lnTo>
                        <a:pt x="42" y="644"/>
                      </a:lnTo>
                      <a:lnTo>
                        <a:pt x="42" y="644"/>
                      </a:lnTo>
                      <a:lnTo>
                        <a:pt x="42" y="644"/>
                      </a:lnTo>
                      <a:lnTo>
                        <a:pt x="42" y="643"/>
                      </a:lnTo>
                      <a:lnTo>
                        <a:pt x="42" y="643"/>
                      </a:lnTo>
                      <a:lnTo>
                        <a:pt x="40" y="641"/>
                      </a:lnTo>
                      <a:lnTo>
                        <a:pt x="38" y="641"/>
                      </a:lnTo>
                      <a:lnTo>
                        <a:pt x="38" y="639"/>
                      </a:lnTo>
                      <a:lnTo>
                        <a:pt x="36" y="637"/>
                      </a:lnTo>
                      <a:lnTo>
                        <a:pt x="30" y="629"/>
                      </a:lnTo>
                      <a:lnTo>
                        <a:pt x="30" y="629"/>
                      </a:lnTo>
                      <a:lnTo>
                        <a:pt x="30" y="627"/>
                      </a:lnTo>
                      <a:lnTo>
                        <a:pt x="29" y="627"/>
                      </a:lnTo>
                      <a:lnTo>
                        <a:pt x="29" y="627"/>
                      </a:lnTo>
                      <a:lnTo>
                        <a:pt x="29" y="627"/>
                      </a:lnTo>
                      <a:lnTo>
                        <a:pt x="29" y="626"/>
                      </a:lnTo>
                      <a:lnTo>
                        <a:pt x="27" y="626"/>
                      </a:lnTo>
                      <a:lnTo>
                        <a:pt x="27" y="624"/>
                      </a:lnTo>
                      <a:lnTo>
                        <a:pt x="25" y="624"/>
                      </a:lnTo>
                      <a:lnTo>
                        <a:pt x="23" y="624"/>
                      </a:lnTo>
                      <a:lnTo>
                        <a:pt x="23" y="622"/>
                      </a:lnTo>
                      <a:lnTo>
                        <a:pt x="23" y="622"/>
                      </a:lnTo>
                      <a:lnTo>
                        <a:pt x="23" y="622"/>
                      </a:lnTo>
                      <a:lnTo>
                        <a:pt x="21" y="622"/>
                      </a:lnTo>
                      <a:lnTo>
                        <a:pt x="21" y="622"/>
                      </a:lnTo>
                      <a:lnTo>
                        <a:pt x="19" y="624"/>
                      </a:lnTo>
                      <a:lnTo>
                        <a:pt x="19" y="624"/>
                      </a:lnTo>
                      <a:lnTo>
                        <a:pt x="19" y="622"/>
                      </a:lnTo>
                      <a:lnTo>
                        <a:pt x="12" y="618"/>
                      </a:lnTo>
                      <a:lnTo>
                        <a:pt x="12" y="616"/>
                      </a:lnTo>
                      <a:lnTo>
                        <a:pt x="12" y="614"/>
                      </a:lnTo>
                      <a:lnTo>
                        <a:pt x="12" y="614"/>
                      </a:lnTo>
                      <a:lnTo>
                        <a:pt x="10" y="614"/>
                      </a:lnTo>
                      <a:lnTo>
                        <a:pt x="10" y="614"/>
                      </a:lnTo>
                      <a:lnTo>
                        <a:pt x="8" y="612"/>
                      </a:lnTo>
                      <a:lnTo>
                        <a:pt x="10" y="612"/>
                      </a:lnTo>
                      <a:lnTo>
                        <a:pt x="10" y="611"/>
                      </a:lnTo>
                      <a:lnTo>
                        <a:pt x="8" y="611"/>
                      </a:lnTo>
                      <a:lnTo>
                        <a:pt x="8" y="609"/>
                      </a:lnTo>
                      <a:lnTo>
                        <a:pt x="8" y="607"/>
                      </a:lnTo>
                      <a:lnTo>
                        <a:pt x="8" y="605"/>
                      </a:lnTo>
                      <a:lnTo>
                        <a:pt x="8" y="605"/>
                      </a:lnTo>
                      <a:lnTo>
                        <a:pt x="8" y="603"/>
                      </a:lnTo>
                      <a:lnTo>
                        <a:pt x="8" y="603"/>
                      </a:lnTo>
                      <a:lnTo>
                        <a:pt x="10" y="601"/>
                      </a:lnTo>
                      <a:lnTo>
                        <a:pt x="8" y="601"/>
                      </a:lnTo>
                      <a:lnTo>
                        <a:pt x="6" y="599"/>
                      </a:lnTo>
                      <a:lnTo>
                        <a:pt x="6" y="599"/>
                      </a:lnTo>
                      <a:lnTo>
                        <a:pt x="6" y="597"/>
                      </a:lnTo>
                      <a:lnTo>
                        <a:pt x="4" y="597"/>
                      </a:lnTo>
                      <a:lnTo>
                        <a:pt x="4" y="596"/>
                      </a:lnTo>
                      <a:lnTo>
                        <a:pt x="4" y="596"/>
                      </a:lnTo>
                      <a:lnTo>
                        <a:pt x="2" y="592"/>
                      </a:lnTo>
                      <a:lnTo>
                        <a:pt x="2" y="592"/>
                      </a:lnTo>
                      <a:lnTo>
                        <a:pt x="4" y="592"/>
                      </a:lnTo>
                      <a:lnTo>
                        <a:pt x="2" y="588"/>
                      </a:lnTo>
                      <a:lnTo>
                        <a:pt x="0" y="586"/>
                      </a:lnTo>
                      <a:lnTo>
                        <a:pt x="0" y="573"/>
                      </a:lnTo>
                      <a:lnTo>
                        <a:pt x="0" y="573"/>
                      </a:lnTo>
                      <a:lnTo>
                        <a:pt x="0" y="547"/>
                      </a:lnTo>
                      <a:lnTo>
                        <a:pt x="0" y="539"/>
                      </a:lnTo>
                      <a:lnTo>
                        <a:pt x="0" y="530"/>
                      </a:lnTo>
                      <a:lnTo>
                        <a:pt x="0" y="517"/>
                      </a:lnTo>
                      <a:lnTo>
                        <a:pt x="0" y="350"/>
                      </a:lnTo>
                      <a:lnTo>
                        <a:pt x="145" y="350"/>
                      </a:lnTo>
                      <a:lnTo>
                        <a:pt x="143" y="346"/>
                      </a:lnTo>
                      <a:lnTo>
                        <a:pt x="141" y="344"/>
                      </a:lnTo>
                      <a:lnTo>
                        <a:pt x="138" y="340"/>
                      </a:lnTo>
                      <a:lnTo>
                        <a:pt x="136" y="336"/>
                      </a:lnTo>
                      <a:lnTo>
                        <a:pt x="136" y="335"/>
                      </a:lnTo>
                      <a:lnTo>
                        <a:pt x="136" y="333"/>
                      </a:lnTo>
                      <a:lnTo>
                        <a:pt x="138" y="329"/>
                      </a:lnTo>
                      <a:lnTo>
                        <a:pt x="138" y="323"/>
                      </a:lnTo>
                      <a:lnTo>
                        <a:pt x="139" y="318"/>
                      </a:lnTo>
                      <a:lnTo>
                        <a:pt x="141" y="316"/>
                      </a:lnTo>
                      <a:lnTo>
                        <a:pt x="143" y="312"/>
                      </a:lnTo>
                      <a:lnTo>
                        <a:pt x="147" y="308"/>
                      </a:lnTo>
                      <a:lnTo>
                        <a:pt x="147" y="306"/>
                      </a:lnTo>
                      <a:lnTo>
                        <a:pt x="147" y="304"/>
                      </a:lnTo>
                      <a:lnTo>
                        <a:pt x="147" y="301"/>
                      </a:lnTo>
                      <a:lnTo>
                        <a:pt x="147" y="297"/>
                      </a:lnTo>
                      <a:lnTo>
                        <a:pt x="145" y="295"/>
                      </a:lnTo>
                      <a:lnTo>
                        <a:pt x="143" y="293"/>
                      </a:lnTo>
                      <a:lnTo>
                        <a:pt x="141" y="291"/>
                      </a:lnTo>
                      <a:lnTo>
                        <a:pt x="141" y="288"/>
                      </a:lnTo>
                      <a:lnTo>
                        <a:pt x="143" y="278"/>
                      </a:lnTo>
                      <a:lnTo>
                        <a:pt x="143" y="269"/>
                      </a:lnTo>
                      <a:lnTo>
                        <a:pt x="143" y="265"/>
                      </a:lnTo>
                      <a:lnTo>
                        <a:pt x="145" y="263"/>
                      </a:lnTo>
                      <a:lnTo>
                        <a:pt x="143" y="261"/>
                      </a:lnTo>
                      <a:lnTo>
                        <a:pt x="143" y="258"/>
                      </a:lnTo>
                      <a:lnTo>
                        <a:pt x="143" y="256"/>
                      </a:lnTo>
                      <a:lnTo>
                        <a:pt x="143" y="254"/>
                      </a:lnTo>
                      <a:lnTo>
                        <a:pt x="141" y="252"/>
                      </a:lnTo>
                      <a:lnTo>
                        <a:pt x="141" y="250"/>
                      </a:lnTo>
                      <a:lnTo>
                        <a:pt x="141" y="248"/>
                      </a:lnTo>
                      <a:lnTo>
                        <a:pt x="143" y="246"/>
                      </a:lnTo>
                      <a:lnTo>
                        <a:pt x="145" y="243"/>
                      </a:lnTo>
                      <a:lnTo>
                        <a:pt x="145" y="243"/>
                      </a:lnTo>
                      <a:lnTo>
                        <a:pt x="145" y="237"/>
                      </a:lnTo>
                      <a:lnTo>
                        <a:pt x="147" y="237"/>
                      </a:lnTo>
                      <a:lnTo>
                        <a:pt x="149" y="235"/>
                      </a:lnTo>
                      <a:lnTo>
                        <a:pt x="149" y="233"/>
                      </a:lnTo>
                      <a:lnTo>
                        <a:pt x="149" y="233"/>
                      </a:lnTo>
                      <a:lnTo>
                        <a:pt x="147" y="226"/>
                      </a:lnTo>
                      <a:lnTo>
                        <a:pt x="145" y="224"/>
                      </a:lnTo>
                      <a:lnTo>
                        <a:pt x="147" y="212"/>
                      </a:lnTo>
                      <a:lnTo>
                        <a:pt x="145" y="212"/>
                      </a:lnTo>
                      <a:lnTo>
                        <a:pt x="145" y="212"/>
                      </a:lnTo>
                      <a:lnTo>
                        <a:pt x="145" y="209"/>
                      </a:lnTo>
                      <a:lnTo>
                        <a:pt x="145" y="205"/>
                      </a:lnTo>
                      <a:lnTo>
                        <a:pt x="145" y="203"/>
                      </a:lnTo>
                      <a:lnTo>
                        <a:pt x="145" y="203"/>
                      </a:lnTo>
                      <a:lnTo>
                        <a:pt x="145" y="201"/>
                      </a:lnTo>
                      <a:lnTo>
                        <a:pt x="143" y="199"/>
                      </a:lnTo>
                      <a:lnTo>
                        <a:pt x="143" y="197"/>
                      </a:lnTo>
                      <a:lnTo>
                        <a:pt x="143" y="194"/>
                      </a:lnTo>
                      <a:lnTo>
                        <a:pt x="145" y="194"/>
                      </a:lnTo>
                      <a:lnTo>
                        <a:pt x="149" y="196"/>
                      </a:lnTo>
                      <a:lnTo>
                        <a:pt x="153" y="196"/>
                      </a:lnTo>
                      <a:lnTo>
                        <a:pt x="153" y="197"/>
                      </a:lnTo>
                      <a:lnTo>
                        <a:pt x="153" y="197"/>
                      </a:lnTo>
                      <a:lnTo>
                        <a:pt x="153" y="199"/>
                      </a:lnTo>
                      <a:lnTo>
                        <a:pt x="153" y="199"/>
                      </a:lnTo>
                      <a:lnTo>
                        <a:pt x="153" y="203"/>
                      </a:lnTo>
                      <a:lnTo>
                        <a:pt x="154" y="203"/>
                      </a:lnTo>
                      <a:lnTo>
                        <a:pt x="153" y="205"/>
                      </a:lnTo>
                      <a:lnTo>
                        <a:pt x="154" y="207"/>
                      </a:lnTo>
                      <a:lnTo>
                        <a:pt x="154" y="207"/>
                      </a:lnTo>
                      <a:lnTo>
                        <a:pt x="156" y="207"/>
                      </a:lnTo>
                      <a:lnTo>
                        <a:pt x="158" y="207"/>
                      </a:lnTo>
                      <a:lnTo>
                        <a:pt x="160" y="207"/>
                      </a:lnTo>
                      <a:lnTo>
                        <a:pt x="162" y="207"/>
                      </a:lnTo>
                      <a:lnTo>
                        <a:pt x="164" y="207"/>
                      </a:lnTo>
                      <a:lnTo>
                        <a:pt x="166" y="207"/>
                      </a:lnTo>
                      <a:lnTo>
                        <a:pt x="168" y="209"/>
                      </a:lnTo>
                      <a:lnTo>
                        <a:pt x="169" y="209"/>
                      </a:lnTo>
                      <a:lnTo>
                        <a:pt x="171" y="211"/>
                      </a:lnTo>
                      <a:lnTo>
                        <a:pt x="171" y="212"/>
                      </a:lnTo>
                      <a:lnTo>
                        <a:pt x="171" y="212"/>
                      </a:lnTo>
                      <a:lnTo>
                        <a:pt x="171" y="214"/>
                      </a:lnTo>
                      <a:lnTo>
                        <a:pt x="171" y="214"/>
                      </a:lnTo>
                      <a:lnTo>
                        <a:pt x="171" y="216"/>
                      </a:lnTo>
                      <a:lnTo>
                        <a:pt x="171" y="216"/>
                      </a:lnTo>
                      <a:lnTo>
                        <a:pt x="173" y="218"/>
                      </a:lnTo>
                      <a:lnTo>
                        <a:pt x="173" y="220"/>
                      </a:lnTo>
                      <a:lnTo>
                        <a:pt x="173" y="222"/>
                      </a:lnTo>
                      <a:lnTo>
                        <a:pt x="173" y="222"/>
                      </a:lnTo>
                      <a:lnTo>
                        <a:pt x="173" y="224"/>
                      </a:lnTo>
                      <a:lnTo>
                        <a:pt x="173" y="226"/>
                      </a:lnTo>
                      <a:lnTo>
                        <a:pt x="169" y="229"/>
                      </a:lnTo>
                      <a:lnTo>
                        <a:pt x="169" y="229"/>
                      </a:lnTo>
                      <a:lnTo>
                        <a:pt x="166" y="231"/>
                      </a:lnTo>
                      <a:lnTo>
                        <a:pt x="166" y="231"/>
                      </a:lnTo>
                      <a:lnTo>
                        <a:pt x="166" y="233"/>
                      </a:lnTo>
                      <a:lnTo>
                        <a:pt x="168" y="233"/>
                      </a:lnTo>
                      <a:lnTo>
                        <a:pt x="169" y="233"/>
                      </a:lnTo>
                      <a:lnTo>
                        <a:pt x="171" y="233"/>
                      </a:lnTo>
                      <a:lnTo>
                        <a:pt x="173" y="235"/>
                      </a:lnTo>
                      <a:lnTo>
                        <a:pt x="175" y="237"/>
                      </a:lnTo>
                      <a:lnTo>
                        <a:pt x="177" y="237"/>
                      </a:lnTo>
                      <a:lnTo>
                        <a:pt x="179" y="237"/>
                      </a:lnTo>
                      <a:lnTo>
                        <a:pt x="181" y="237"/>
                      </a:lnTo>
                      <a:lnTo>
                        <a:pt x="184" y="237"/>
                      </a:lnTo>
                      <a:lnTo>
                        <a:pt x="184" y="237"/>
                      </a:lnTo>
                      <a:lnTo>
                        <a:pt x="184" y="237"/>
                      </a:lnTo>
                      <a:lnTo>
                        <a:pt x="186" y="235"/>
                      </a:lnTo>
                      <a:lnTo>
                        <a:pt x="186" y="233"/>
                      </a:lnTo>
                      <a:lnTo>
                        <a:pt x="186" y="233"/>
                      </a:lnTo>
                      <a:lnTo>
                        <a:pt x="188" y="233"/>
                      </a:lnTo>
                      <a:lnTo>
                        <a:pt x="188" y="233"/>
                      </a:lnTo>
                      <a:lnTo>
                        <a:pt x="190" y="233"/>
                      </a:lnTo>
                      <a:lnTo>
                        <a:pt x="190" y="231"/>
                      </a:lnTo>
                      <a:lnTo>
                        <a:pt x="192" y="231"/>
                      </a:lnTo>
                      <a:lnTo>
                        <a:pt x="192" y="229"/>
                      </a:lnTo>
                      <a:lnTo>
                        <a:pt x="194" y="229"/>
                      </a:lnTo>
                      <a:lnTo>
                        <a:pt x="196" y="228"/>
                      </a:lnTo>
                      <a:lnTo>
                        <a:pt x="201" y="228"/>
                      </a:lnTo>
                      <a:lnTo>
                        <a:pt x="205" y="228"/>
                      </a:lnTo>
                      <a:lnTo>
                        <a:pt x="209" y="224"/>
                      </a:lnTo>
                      <a:lnTo>
                        <a:pt x="213" y="224"/>
                      </a:lnTo>
                      <a:lnTo>
                        <a:pt x="215" y="224"/>
                      </a:lnTo>
                      <a:lnTo>
                        <a:pt x="226" y="222"/>
                      </a:lnTo>
                      <a:lnTo>
                        <a:pt x="230" y="222"/>
                      </a:lnTo>
                      <a:lnTo>
                        <a:pt x="237" y="218"/>
                      </a:lnTo>
                      <a:lnTo>
                        <a:pt x="239" y="218"/>
                      </a:lnTo>
                      <a:lnTo>
                        <a:pt x="241" y="218"/>
                      </a:lnTo>
                      <a:lnTo>
                        <a:pt x="241" y="222"/>
                      </a:lnTo>
                      <a:lnTo>
                        <a:pt x="241" y="224"/>
                      </a:lnTo>
                      <a:lnTo>
                        <a:pt x="241" y="224"/>
                      </a:lnTo>
                      <a:lnTo>
                        <a:pt x="239" y="224"/>
                      </a:lnTo>
                      <a:lnTo>
                        <a:pt x="237" y="226"/>
                      </a:lnTo>
                      <a:lnTo>
                        <a:pt x="237" y="226"/>
                      </a:lnTo>
                      <a:lnTo>
                        <a:pt x="237" y="228"/>
                      </a:lnTo>
                      <a:lnTo>
                        <a:pt x="239" y="228"/>
                      </a:lnTo>
                      <a:lnTo>
                        <a:pt x="239" y="228"/>
                      </a:lnTo>
                      <a:lnTo>
                        <a:pt x="239" y="229"/>
                      </a:lnTo>
                      <a:lnTo>
                        <a:pt x="237" y="231"/>
                      </a:lnTo>
                      <a:lnTo>
                        <a:pt x="237" y="233"/>
                      </a:lnTo>
                      <a:lnTo>
                        <a:pt x="237" y="233"/>
                      </a:lnTo>
                      <a:lnTo>
                        <a:pt x="239" y="237"/>
                      </a:lnTo>
                      <a:lnTo>
                        <a:pt x="239" y="239"/>
                      </a:lnTo>
                      <a:lnTo>
                        <a:pt x="239" y="239"/>
                      </a:lnTo>
                      <a:lnTo>
                        <a:pt x="239" y="241"/>
                      </a:lnTo>
                      <a:lnTo>
                        <a:pt x="239" y="241"/>
                      </a:lnTo>
                      <a:lnTo>
                        <a:pt x="239" y="241"/>
                      </a:lnTo>
                      <a:lnTo>
                        <a:pt x="239" y="243"/>
                      </a:lnTo>
                      <a:lnTo>
                        <a:pt x="241" y="248"/>
                      </a:lnTo>
                      <a:lnTo>
                        <a:pt x="241" y="250"/>
                      </a:lnTo>
                      <a:lnTo>
                        <a:pt x="241" y="250"/>
                      </a:lnTo>
                      <a:lnTo>
                        <a:pt x="243" y="252"/>
                      </a:lnTo>
                      <a:lnTo>
                        <a:pt x="243" y="252"/>
                      </a:lnTo>
                      <a:lnTo>
                        <a:pt x="245" y="252"/>
                      </a:lnTo>
                      <a:lnTo>
                        <a:pt x="245" y="252"/>
                      </a:lnTo>
                      <a:lnTo>
                        <a:pt x="245" y="252"/>
                      </a:lnTo>
                      <a:lnTo>
                        <a:pt x="246" y="254"/>
                      </a:lnTo>
                      <a:lnTo>
                        <a:pt x="250" y="256"/>
                      </a:lnTo>
                      <a:lnTo>
                        <a:pt x="252" y="256"/>
                      </a:lnTo>
                      <a:lnTo>
                        <a:pt x="252" y="256"/>
                      </a:lnTo>
                      <a:lnTo>
                        <a:pt x="252" y="258"/>
                      </a:lnTo>
                      <a:lnTo>
                        <a:pt x="252" y="258"/>
                      </a:lnTo>
                      <a:lnTo>
                        <a:pt x="250" y="259"/>
                      </a:lnTo>
                      <a:lnTo>
                        <a:pt x="252" y="259"/>
                      </a:lnTo>
                      <a:lnTo>
                        <a:pt x="252" y="261"/>
                      </a:lnTo>
                      <a:lnTo>
                        <a:pt x="254" y="259"/>
                      </a:lnTo>
                      <a:lnTo>
                        <a:pt x="254" y="259"/>
                      </a:lnTo>
                      <a:lnTo>
                        <a:pt x="256" y="259"/>
                      </a:lnTo>
                      <a:lnTo>
                        <a:pt x="256" y="259"/>
                      </a:lnTo>
                      <a:lnTo>
                        <a:pt x="258" y="259"/>
                      </a:lnTo>
                      <a:lnTo>
                        <a:pt x="258" y="258"/>
                      </a:lnTo>
                      <a:lnTo>
                        <a:pt x="258" y="258"/>
                      </a:lnTo>
                      <a:lnTo>
                        <a:pt x="261" y="258"/>
                      </a:lnTo>
                      <a:lnTo>
                        <a:pt x="263" y="259"/>
                      </a:lnTo>
                      <a:lnTo>
                        <a:pt x="267" y="261"/>
                      </a:lnTo>
                      <a:lnTo>
                        <a:pt x="269" y="263"/>
                      </a:lnTo>
                      <a:lnTo>
                        <a:pt x="271" y="263"/>
                      </a:lnTo>
                      <a:lnTo>
                        <a:pt x="275" y="263"/>
                      </a:lnTo>
                      <a:lnTo>
                        <a:pt x="276" y="261"/>
                      </a:lnTo>
                      <a:lnTo>
                        <a:pt x="276" y="261"/>
                      </a:lnTo>
                      <a:lnTo>
                        <a:pt x="278" y="261"/>
                      </a:lnTo>
                      <a:lnTo>
                        <a:pt x="278" y="261"/>
                      </a:lnTo>
                      <a:lnTo>
                        <a:pt x="278" y="263"/>
                      </a:lnTo>
                      <a:lnTo>
                        <a:pt x="282" y="265"/>
                      </a:lnTo>
                      <a:lnTo>
                        <a:pt x="284" y="267"/>
                      </a:lnTo>
                      <a:lnTo>
                        <a:pt x="284" y="267"/>
                      </a:lnTo>
                      <a:lnTo>
                        <a:pt x="286" y="269"/>
                      </a:lnTo>
                      <a:lnTo>
                        <a:pt x="288" y="269"/>
                      </a:lnTo>
                      <a:lnTo>
                        <a:pt x="288" y="271"/>
                      </a:lnTo>
                      <a:lnTo>
                        <a:pt x="301" y="269"/>
                      </a:lnTo>
                      <a:lnTo>
                        <a:pt x="305" y="273"/>
                      </a:lnTo>
                      <a:lnTo>
                        <a:pt x="308" y="271"/>
                      </a:lnTo>
                      <a:lnTo>
                        <a:pt x="308" y="273"/>
                      </a:lnTo>
                      <a:lnTo>
                        <a:pt x="310" y="273"/>
                      </a:lnTo>
                      <a:lnTo>
                        <a:pt x="310" y="273"/>
                      </a:lnTo>
                      <a:lnTo>
                        <a:pt x="312" y="271"/>
                      </a:lnTo>
                      <a:lnTo>
                        <a:pt x="312" y="271"/>
                      </a:lnTo>
                      <a:lnTo>
                        <a:pt x="316" y="271"/>
                      </a:lnTo>
                      <a:lnTo>
                        <a:pt x="318" y="271"/>
                      </a:lnTo>
                      <a:lnTo>
                        <a:pt x="320" y="271"/>
                      </a:lnTo>
                      <a:lnTo>
                        <a:pt x="322" y="273"/>
                      </a:lnTo>
                      <a:lnTo>
                        <a:pt x="322" y="273"/>
                      </a:lnTo>
                      <a:lnTo>
                        <a:pt x="323" y="274"/>
                      </a:lnTo>
                      <a:lnTo>
                        <a:pt x="325" y="274"/>
                      </a:lnTo>
                      <a:lnTo>
                        <a:pt x="333" y="274"/>
                      </a:lnTo>
                      <a:lnTo>
                        <a:pt x="335" y="276"/>
                      </a:lnTo>
                      <a:lnTo>
                        <a:pt x="337" y="276"/>
                      </a:lnTo>
                      <a:lnTo>
                        <a:pt x="338" y="278"/>
                      </a:lnTo>
                      <a:lnTo>
                        <a:pt x="340" y="278"/>
                      </a:lnTo>
                      <a:lnTo>
                        <a:pt x="340" y="276"/>
                      </a:lnTo>
                      <a:lnTo>
                        <a:pt x="342" y="276"/>
                      </a:lnTo>
                      <a:lnTo>
                        <a:pt x="342" y="274"/>
                      </a:lnTo>
                      <a:lnTo>
                        <a:pt x="344" y="274"/>
                      </a:lnTo>
                      <a:lnTo>
                        <a:pt x="348" y="274"/>
                      </a:lnTo>
                      <a:lnTo>
                        <a:pt x="352" y="274"/>
                      </a:lnTo>
                      <a:lnTo>
                        <a:pt x="353" y="273"/>
                      </a:lnTo>
                      <a:lnTo>
                        <a:pt x="357" y="271"/>
                      </a:lnTo>
                      <a:lnTo>
                        <a:pt x="357" y="267"/>
                      </a:lnTo>
                      <a:lnTo>
                        <a:pt x="359" y="261"/>
                      </a:lnTo>
                      <a:lnTo>
                        <a:pt x="359" y="259"/>
                      </a:lnTo>
                      <a:lnTo>
                        <a:pt x="359" y="258"/>
                      </a:lnTo>
                      <a:lnTo>
                        <a:pt x="361" y="256"/>
                      </a:lnTo>
                      <a:lnTo>
                        <a:pt x="361" y="256"/>
                      </a:lnTo>
                      <a:lnTo>
                        <a:pt x="363" y="252"/>
                      </a:lnTo>
                      <a:lnTo>
                        <a:pt x="361" y="250"/>
                      </a:lnTo>
                      <a:lnTo>
                        <a:pt x="361" y="248"/>
                      </a:lnTo>
                      <a:lnTo>
                        <a:pt x="363" y="246"/>
                      </a:lnTo>
                      <a:lnTo>
                        <a:pt x="363" y="246"/>
                      </a:lnTo>
                      <a:lnTo>
                        <a:pt x="365" y="248"/>
                      </a:lnTo>
                      <a:lnTo>
                        <a:pt x="365" y="246"/>
                      </a:lnTo>
                      <a:lnTo>
                        <a:pt x="367" y="246"/>
                      </a:lnTo>
                      <a:lnTo>
                        <a:pt x="370" y="246"/>
                      </a:lnTo>
                      <a:lnTo>
                        <a:pt x="372" y="246"/>
                      </a:lnTo>
                      <a:lnTo>
                        <a:pt x="372" y="244"/>
                      </a:lnTo>
                      <a:lnTo>
                        <a:pt x="374" y="246"/>
                      </a:lnTo>
                      <a:lnTo>
                        <a:pt x="376" y="250"/>
                      </a:lnTo>
                      <a:lnTo>
                        <a:pt x="376" y="254"/>
                      </a:lnTo>
                      <a:lnTo>
                        <a:pt x="376" y="256"/>
                      </a:lnTo>
                      <a:lnTo>
                        <a:pt x="378" y="263"/>
                      </a:lnTo>
                      <a:lnTo>
                        <a:pt x="391" y="271"/>
                      </a:lnTo>
                      <a:lnTo>
                        <a:pt x="393" y="276"/>
                      </a:lnTo>
                      <a:lnTo>
                        <a:pt x="395" y="280"/>
                      </a:lnTo>
                      <a:lnTo>
                        <a:pt x="397" y="289"/>
                      </a:lnTo>
                      <a:lnTo>
                        <a:pt x="399" y="291"/>
                      </a:lnTo>
                      <a:lnTo>
                        <a:pt x="402" y="295"/>
                      </a:lnTo>
                      <a:lnTo>
                        <a:pt x="406" y="299"/>
                      </a:lnTo>
                      <a:lnTo>
                        <a:pt x="408" y="299"/>
                      </a:lnTo>
                      <a:lnTo>
                        <a:pt x="412" y="299"/>
                      </a:lnTo>
                      <a:lnTo>
                        <a:pt x="414" y="299"/>
                      </a:lnTo>
                      <a:lnTo>
                        <a:pt x="417" y="299"/>
                      </a:lnTo>
                      <a:lnTo>
                        <a:pt x="417" y="297"/>
                      </a:lnTo>
                      <a:lnTo>
                        <a:pt x="419" y="297"/>
                      </a:lnTo>
                      <a:lnTo>
                        <a:pt x="419" y="295"/>
                      </a:lnTo>
                      <a:lnTo>
                        <a:pt x="421" y="297"/>
                      </a:lnTo>
                      <a:lnTo>
                        <a:pt x="423" y="297"/>
                      </a:lnTo>
                      <a:lnTo>
                        <a:pt x="427" y="299"/>
                      </a:lnTo>
                      <a:lnTo>
                        <a:pt x="429" y="301"/>
                      </a:lnTo>
                      <a:lnTo>
                        <a:pt x="429" y="303"/>
                      </a:lnTo>
                      <a:lnTo>
                        <a:pt x="429" y="304"/>
                      </a:lnTo>
                      <a:lnTo>
                        <a:pt x="430" y="304"/>
                      </a:lnTo>
                      <a:lnTo>
                        <a:pt x="432" y="304"/>
                      </a:lnTo>
                      <a:lnTo>
                        <a:pt x="432" y="304"/>
                      </a:lnTo>
                      <a:lnTo>
                        <a:pt x="438" y="304"/>
                      </a:lnTo>
                      <a:lnTo>
                        <a:pt x="440" y="304"/>
                      </a:lnTo>
                      <a:lnTo>
                        <a:pt x="440" y="306"/>
                      </a:lnTo>
                      <a:lnTo>
                        <a:pt x="440" y="306"/>
                      </a:lnTo>
                      <a:lnTo>
                        <a:pt x="442" y="308"/>
                      </a:lnTo>
                      <a:lnTo>
                        <a:pt x="442" y="308"/>
                      </a:lnTo>
                      <a:lnTo>
                        <a:pt x="444" y="306"/>
                      </a:lnTo>
                      <a:lnTo>
                        <a:pt x="446" y="306"/>
                      </a:lnTo>
                      <a:lnTo>
                        <a:pt x="447" y="306"/>
                      </a:lnTo>
                      <a:lnTo>
                        <a:pt x="447" y="308"/>
                      </a:lnTo>
                      <a:lnTo>
                        <a:pt x="449" y="308"/>
                      </a:lnTo>
                      <a:lnTo>
                        <a:pt x="451" y="308"/>
                      </a:lnTo>
                      <a:lnTo>
                        <a:pt x="453" y="308"/>
                      </a:lnTo>
                      <a:lnTo>
                        <a:pt x="453" y="308"/>
                      </a:lnTo>
                      <a:lnTo>
                        <a:pt x="455" y="310"/>
                      </a:lnTo>
                      <a:lnTo>
                        <a:pt x="457" y="310"/>
                      </a:lnTo>
                      <a:lnTo>
                        <a:pt x="462" y="316"/>
                      </a:lnTo>
                      <a:lnTo>
                        <a:pt x="464" y="318"/>
                      </a:lnTo>
                      <a:lnTo>
                        <a:pt x="464" y="320"/>
                      </a:lnTo>
                      <a:lnTo>
                        <a:pt x="466" y="321"/>
                      </a:lnTo>
                      <a:lnTo>
                        <a:pt x="468" y="325"/>
                      </a:lnTo>
                      <a:lnTo>
                        <a:pt x="468" y="325"/>
                      </a:lnTo>
                      <a:lnTo>
                        <a:pt x="468" y="327"/>
                      </a:lnTo>
                      <a:lnTo>
                        <a:pt x="468" y="329"/>
                      </a:lnTo>
                      <a:lnTo>
                        <a:pt x="466" y="331"/>
                      </a:lnTo>
                      <a:lnTo>
                        <a:pt x="466" y="331"/>
                      </a:lnTo>
                      <a:lnTo>
                        <a:pt x="466" y="333"/>
                      </a:lnTo>
                      <a:lnTo>
                        <a:pt x="468" y="335"/>
                      </a:lnTo>
                      <a:lnTo>
                        <a:pt x="470" y="336"/>
                      </a:lnTo>
                      <a:lnTo>
                        <a:pt x="470" y="338"/>
                      </a:lnTo>
                      <a:lnTo>
                        <a:pt x="472" y="342"/>
                      </a:lnTo>
                      <a:lnTo>
                        <a:pt x="472" y="342"/>
                      </a:lnTo>
                      <a:lnTo>
                        <a:pt x="474" y="342"/>
                      </a:lnTo>
                      <a:lnTo>
                        <a:pt x="474" y="342"/>
                      </a:lnTo>
                      <a:lnTo>
                        <a:pt x="474" y="342"/>
                      </a:lnTo>
                      <a:lnTo>
                        <a:pt x="476" y="340"/>
                      </a:lnTo>
                      <a:lnTo>
                        <a:pt x="477" y="338"/>
                      </a:lnTo>
                      <a:lnTo>
                        <a:pt x="479" y="340"/>
                      </a:lnTo>
                      <a:lnTo>
                        <a:pt x="483" y="342"/>
                      </a:lnTo>
                      <a:lnTo>
                        <a:pt x="487" y="348"/>
                      </a:lnTo>
                      <a:lnTo>
                        <a:pt x="489" y="350"/>
                      </a:lnTo>
                      <a:lnTo>
                        <a:pt x="489" y="351"/>
                      </a:lnTo>
                      <a:lnTo>
                        <a:pt x="491" y="353"/>
                      </a:lnTo>
                      <a:lnTo>
                        <a:pt x="491" y="353"/>
                      </a:lnTo>
                      <a:lnTo>
                        <a:pt x="491" y="353"/>
                      </a:lnTo>
                      <a:lnTo>
                        <a:pt x="492" y="353"/>
                      </a:lnTo>
                      <a:lnTo>
                        <a:pt x="492" y="355"/>
                      </a:lnTo>
                      <a:lnTo>
                        <a:pt x="491" y="355"/>
                      </a:lnTo>
                      <a:lnTo>
                        <a:pt x="491" y="357"/>
                      </a:lnTo>
                      <a:lnTo>
                        <a:pt x="491" y="357"/>
                      </a:lnTo>
                      <a:lnTo>
                        <a:pt x="492" y="357"/>
                      </a:lnTo>
                      <a:lnTo>
                        <a:pt x="492" y="357"/>
                      </a:lnTo>
                      <a:lnTo>
                        <a:pt x="492" y="357"/>
                      </a:lnTo>
                      <a:lnTo>
                        <a:pt x="492" y="361"/>
                      </a:lnTo>
                      <a:lnTo>
                        <a:pt x="494" y="361"/>
                      </a:lnTo>
                      <a:lnTo>
                        <a:pt x="496" y="361"/>
                      </a:lnTo>
                      <a:lnTo>
                        <a:pt x="496" y="361"/>
                      </a:lnTo>
                      <a:lnTo>
                        <a:pt x="496" y="363"/>
                      </a:lnTo>
                      <a:lnTo>
                        <a:pt x="498" y="374"/>
                      </a:lnTo>
                      <a:lnTo>
                        <a:pt x="500" y="376"/>
                      </a:lnTo>
                      <a:lnTo>
                        <a:pt x="502" y="378"/>
                      </a:lnTo>
                      <a:lnTo>
                        <a:pt x="504" y="380"/>
                      </a:lnTo>
                      <a:lnTo>
                        <a:pt x="504" y="380"/>
                      </a:lnTo>
                      <a:lnTo>
                        <a:pt x="506" y="380"/>
                      </a:lnTo>
                      <a:lnTo>
                        <a:pt x="507" y="380"/>
                      </a:lnTo>
                      <a:lnTo>
                        <a:pt x="509" y="380"/>
                      </a:lnTo>
                      <a:lnTo>
                        <a:pt x="511" y="378"/>
                      </a:lnTo>
                      <a:lnTo>
                        <a:pt x="513" y="378"/>
                      </a:lnTo>
                      <a:lnTo>
                        <a:pt x="515" y="380"/>
                      </a:lnTo>
                      <a:lnTo>
                        <a:pt x="515" y="380"/>
                      </a:lnTo>
                      <a:lnTo>
                        <a:pt x="515" y="381"/>
                      </a:lnTo>
                      <a:lnTo>
                        <a:pt x="515" y="383"/>
                      </a:lnTo>
                      <a:lnTo>
                        <a:pt x="517" y="383"/>
                      </a:lnTo>
                      <a:lnTo>
                        <a:pt x="517" y="381"/>
                      </a:lnTo>
                      <a:lnTo>
                        <a:pt x="519" y="380"/>
                      </a:lnTo>
                      <a:lnTo>
                        <a:pt x="523" y="380"/>
                      </a:lnTo>
                      <a:lnTo>
                        <a:pt x="526" y="376"/>
                      </a:lnTo>
                      <a:lnTo>
                        <a:pt x="536" y="372"/>
                      </a:lnTo>
                      <a:lnTo>
                        <a:pt x="538" y="372"/>
                      </a:lnTo>
                      <a:lnTo>
                        <a:pt x="541" y="368"/>
                      </a:lnTo>
                      <a:lnTo>
                        <a:pt x="543" y="366"/>
                      </a:lnTo>
                      <a:lnTo>
                        <a:pt x="545" y="366"/>
                      </a:lnTo>
                      <a:lnTo>
                        <a:pt x="547" y="368"/>
                      </a:lnTo>
                      <a:lnTo>
                        <a:pt x="547" y="368"/>
                      </a:lnTo>
                      <a:lnTo>
                        <a:pt x="549" y="370"/>
                      </a:lnTo>
                      <a:lnTo>
                        <a:pt x="549" y="370"/>
                      </a:lnTo>
                      <a:lnTo>
                        <a:pt x="551" y="370"/>
                      </a:lnTo>
                      <a:lnTo>
                        <a:pt x="551" y="370"/>
                      </a:lnTo>
                      <a:lnTo>
                        <a:pt x="551" y="370"/>
                      </a:lnTo>
                      <a:lnTo>
                        <a:pt x="553" y="370"/>
                      </a:lnTo>
                      <a:lnTo>
                        <a:pt x="553" y="372"/>
                      </a:lnTo>
                      <a:lnTo>
                        <a:pt x="551" y="372"/>
                      </a:lnTo>
                      <a:lnTo>
                        <a:pt x="551" y="374"/>
                      </a:lnTo>
                      <a:lnTo>
                        <a:pt x="549" y="374"/>
                      </a:lnTo>
                      <a:lnTo>
                        <a:pt x="549" y="374"/>
                      </a:lnTo>
                      <a:lnTo>
                        <a:pt x="549" y="378"/>
                      </a:lnTo>
                      <a:lnTo>
                        <a:pt x="549" y="378"/>
                      </a:lnTo>
                      <a:lnTo>
                        <a:pt x="547" y="378"/>
                      </a:lnTo>
                      <a:lnTo>
                        <a:pt x="547" y="378"/>
                      </a:lnTo>
                      <a:lnTo>
                        <a:pt x="547" y="380"/>
                      </a:lnTo>
                      <a:lnTo>
                        <a:pt x="547" y="380"/>
                      </a:lnTo>
                      <a:lnTo>
                        <a:pt x="549" y="381"/>
                      </a:lnTo>
                      <a:lnTo>
                        <a:pt x="549" y="381"/>
                      </a:lnTo>
                      <a:lnTo>
                        <a:pt x="549" y="383"/>
                      </a:lnTo>
                      <a:lnTo>
                        <a:pt x="554" y="383"/>
                      </a:lnTo>
                      <a:lnTo>
                        <a:pt x="558" y="383"/>
                      </a:lnTo>
                      <a:lnTo>
                        <a:pt x="560" y="383"/>
                      </a:lnTo>
                      <a:lnTo>
                        <a:pt x="562" y="381"/>
                      </a:lnTo>
                      <a:lnTo>
                        <a:pt x="562" y="288"/>
                      </a:lnTo>
                      <a:lnTo>
                        <a:pt x="558" y="288"/>
                      </a:lnTo>
                      <a:lnTo>
                        <a:pt x="556" y="289"/>
                      </a:lnTo>
                      <a:lnTo>
                        <a:pt x="554" y="291"/>
                      </a:lnTo>
                      <a:lnTo>
                        <a:pt x="551" y="293"/>
                      </a:lnTo>
                      <a:lnTo>
                        <a:pt x="549" y="293"/>
                      </a:lnTo>
                      <a:lnTo>
                        <a:pt x="549" y="293"/>
                      </a:lnTo>
                      <a:lnTo>
                        <a:pt x="547" y="291"/>
                      </a:lnTo>
                      <a:lnTo>
                        <a:pt x="547" y="291"/>
                      </a:lnTo>
                      <a:lnTo>
                        <a:pt x="545" y="291"/>
                      </a:lnTo>
                      <a:lnTo>
                        <a:pt x="545" y="291"/>
                      </a:lnTo>
                      <a:lnTo>
                        <a:pt x="543" y="291"/>
                      </a:lnTo>
                      <a:lnTo>
                        <a:pt x="541" y="293"/>
                      </a:lnTo>
                      <a:lnTo>
                        <a:pt x="539" y="293"/>
                      </a:lnTo>
                      <a:lnTo>
                        <a:pt x="538" y="295"/>
                      </a:lnTo>
                      <a:lnTo>
                        <a:pt x="538" y="295"/>
                      </a:lnTo>
                      <a:lnTo>
                        <a:pt x="536" y="299"/>
                      </a:lnTo>
                      <a:lnTo>
                        <a:pt x="536" y="301"/>
                      </a:lnTo>
                      <a:lnTo>
                        <a:pt x="536" y="301"/>
                      </a:lnTo>
                      <a:lnTo>
                        <a:pt x="536" y="301"/>
                      </a:lnTo>
                      <a:lnTo>
                        <a:pt x="536" y="303"/>
                      </a:lnTo>
                      <a:lnTo>
                        <a:pt x="538" y="304"/>
                      </a:lnTo>
                      <a:lnTo>
                        <a:pt x="539" y="304"/>
                      </a:lnTo>
                      <a:lnTo>
                        <a:pt x="539" y="304"/>
                      </a:lnTo>
                      <a:lnTo>
                        <a:pt x="541" y="306"/>
                      </a:lnTo>
                      <a:lnTo>
                        <a:pt x="541" y="306"/>
                      </a:lnTo>
                      <a:lnTo>
                        <a:pt x="541" y="308"/>
                      </a:lnTo>
                      <a:lnTo>
                        <a:pt x="541" y="310"/>
                      </a:lnTo>
                      <a:lnTo>
                        <a:pt x="539" y="310"/>
                      </a:lnTo>
                      <a:lnTo>
                        <a:pt x="538" y="310"/>
                      </a:lnTo>
                      <a:lnTo>
                        <a:pt x="538" y="310"/>
                      </a:lnTo>
                      <a:lnTo>
                        <a:pt x="538" y="310"/>
                      </a:lnTo>
                      <a:lnTo>
                        <a:pt x="536" y="310"/>
                      </a:lnTo>
                      <a:lnTo>
                        <a:pt x="534" y="308"/>
                      </a:lnTo>
                      <a:lnTo>
                        <a:pt x="530" y="306"/>
                      </a:lnTo>
                      <a:lnTo>
                        <a:pt x="530" y="306"/>
                      </a:lnTo>
                      <a:lnTo>
                        <a:pt x="526" y="306"/>
                      </a:lnTo>
                      <a:lnTo>
                        <a:pt x="524" y="306"/>
                      </a:lnTo>
                      <a:lnTo>
                        <a:pt x="524" y="306"/>
                      </a:lnTo>
                      <a:lnTo>
                        <a:pt x="523" y="304"/>
                      </a:lnTo>
                      <a:lnTo>
                        <a:pt x="523" y="304"/>
                      </a:lnTo>
                      <a:lnTo>
                        <a:pt x="517" y="304"/>
                      </a:lnTo>
                      <a:lnTo>
                        <a:pt x="515" y="304"/>
                      </a:lnTo>
                      <a:lnTo>
                        <a:pt x="513" y="304"/>
                      </a:lnTo>
                      <a:lnTo>
                        <a:pt x="511" y="306"/>
                      </a:lnTo>
                      <a:lnTo>
                        <a:pt x="511" y="304"/>
                      </a:lnTo>
                      <a:lnTo>
                        <a:pt x="509" y="304"/>
                      </a:lnTo>
                      <a:lnTo>
                        <a:pt x="509" y="304"/>
                      </a:lnTo>
                      <a:lnTo>
                        <a:pt x="507" y="304"/>
                      </a:lnTo>
                      <a:lnTo>
                        <a:pt x="507" y="304"/>
                      </a:lnTo>
                      <a:lnTo>
                        <a:pt x="506" y="304"/>
                      </a:lnTo>
                      <a:lnTo>
                        <a:pt x="506" y="304"/>
                      </a:lnTo>
                      <a:lnTo>
                        <a:pt x="506" y="303"/>
                      </a:lnTo>
                      <a:lnTo>
                        <a:pt x="506" y="303"/>
                      </a:lnTo>
                      <a:lnTo>
                        <a:pt x="500" y="291"/>
                      </a:lnTo>
                      <a:lnTo>
                        <a:pt x="498" y="289"/>
                      </a:lnTo>
                      <a:lnTo>
                        <a:pt x="494" y="288"/>
                      </a:lnTo>
                      <a:lnTo>
                        <a:pt x="492" y="286"/>
                      </a:lnTo>
                      <a:lnTo>
                        <a:pt x="492" y="286"/>
                      </a:lnTo>
                      <a:lnTo>
                        <a:pt x="492" y="284"/>
                      </a:lnTo>
                      <a:lnTo>
                        <a:pt x="491" y="282"/>
                      </a:lnTo>
                      <a:lnTo>
                        <a:pt x="491" y="282"/>
                      </a:lnTo>
                      <a:lnTo>
                        <a:pt x="487" y="280"/>
                      </a:lnTo>
                      <a:lnTo>
                        <a:pt x="487" y="280"/>
                      </a:lnTo>
                      <a:lnTo>
                        <a:pt x="487" y="278"/>
                      </a:lnTo>
                      <a:lnTo>
                        <a:pt x="487" y="276"/>
                      </a:lnTo>
                      <a:lnTo>
                        <a:pt x="485" y="276"/>
                      </a:lnTo>
                      <a:lnTo>
                        <a:pt x="483" y="276"/>
                      </a:lnTo>
                      <a:lnTo>
                        <a:pt x="481" y="276"/>
                      </a:lnTo>
                      <a:lnTo>
                        <a:pt x="477" y="274"/>
                      </a:lnTo>
                      <a:lnTo>
                        <a:pt x="477" y="273"/>
                      </a:lnTo>
                      <a:lnTo>
                        <a:pt x="476" y="271"/>
                      </a:lnTo>
                      <a:lnTo>
                        <a:pt x="474" y="269"/>
                      </a:lnTo>
                      <a:lnTo>
                        <a:pt x="474" y="271"/>
                      </a:lnTo>
                      <a:lnTo>
                        <a:pt x="472" y="269"/>
                      </a:lnTo>
                      <a:lnTo>
                        <a:pt x="470" y="267"/>
                      </a:lnTo>
                      <a:lnTo>
                        <a:pt x="470" y="267"/>
                      </a:lnTo>
                      <a:lnTo>
                        <a:pt x="470" y="267"/>
                      </a:lnTo>
                      <a:lnTo>
                        <a:pt x="468" y="267"/>
                      </a:lnTo>
                      <a:lnTo>
                        <a:pt x="468" y="267"/>
                      </a:lnTo>
                      <a:lnTo>
                        <a:pt x="468" y="263"/>
                      </a:lnTo>
                      <a:lnTo>
                        <a:pt x="466" y="261"/>
                      </a:lnTo>
                      <a:lnTo>
                        <a:pt x="464" y="261"/>
                      </a:lnTo>
                      <a:lnTo>
                        <a:pt x="464" y="261"/>
                      </a:lnTo>
                      <a:lnTo>
                        <a:pt x="464" y="256"/>
                      </a:lnTo>
                      <a:lnTo>
                        <a:pt x="464" y="256"/>
                      </a:lnTo>
                      <a:lnTo>
                        <a:pt x="462" y="254"/>
                      </a:lnTo>
                      <a:lnTo>
                        <a:pt x="462" y="254"/>
                      </a:lnTo>
                      <a:lnTo>
                        <a:pt x="462" y="254"/>
                      </a:lnTo>
                      <a:lnTo>
                        <a:pt x="462" y="252"/>
                      </a:lnTo>
                      <a:lnTo>
                        <a:pt x="461" y="248"/>
                      </a:lnTo>
                      <a:lnTo>
                        <a:pt x="461" y="246"/>
                      </a:lnTo>
                      <a:lnTo>
                        <a:pt x="461" y="246"/>
                      </a:lnTo>
                      <a:lnTo>
                        <a:pt x="459" y="246"/>
                      </a:lnTo>
                      <a:lnTo>
                        <a:pt x="459" y="243"/>
                      </a:lnTo>
                      <a:lnTo>
                        <a:pt x="459" y="243"/>
                      </a:lnTo>
                      <a:lnTo>
                        <a:pt x="457" y="243"/>
                      </a:lnTo>
                      <a:lnTo>
                        <a:pt x="457" y="237"/>
                      </a:lnTo>
                      <a:lnTo>
                        <a:pt x="457" y="237"/>
                      </a:lnTo>
                      <a:lnTo>
                        <a:pt x="461" y="231"/>
                      </a:lnTo>
                      <a:lnTo>
                        <a:pt x="462" y="231"/>
                      </a:lnTo>
                      <a:lnTo>
                        <a:pt x="462" y="229"/>
                      </a:lnTo>
                      <a:lnTo>
                        <a:pt x="464" y="229"/>
                      </a:lnTo>
                      <a:lnTo>
                        <a:pt x="462" y="226"/>
                      </a:lnTo>
                      <a:lnTo>
                        <a:pt x="464" y="224"/>
                      </a:lnTo>
                      <a:lnTo>
                        <a:pt x="464" y="224"/>
                      </a:lnTo>
                      <a:lnTo>
                        <a:pt x="464" y="224"/>
                      </a:lnTo>
                      <a:lnTo>
                        <a:pt x="466" y="220"/>
                      </a:lnTo>
                      <a:lnTo>
                        <a:pt x="466" y="216"/>
                      </a:lnTo>
                      <a:lnTo>
                        <a:pt x="466" y="214"/>
                      </a:lnTo>
                      <a:lnTo>
                        <a:pt x="466" y="214"/>
                      </a:lnTo>
                      <a:lnTo>
                        <a:pt x="466" y="211"/>
                      </a:lnTo>
                      <a:lnTo>
                        <a:pt x="466" y="209"/>
                      </a:lnTo>
                      <a:lnTo>
                        <a:pt x="468" y="209"/>
                      </a:lnTo>
                      <a:lnTo>
                        <a:pt x="468" y="207"/>
                      </a:lnTo>
                      <a:lnTo>
                        <a:pt x="468" y="205"/>
                      </a:lnTo>
                      <a:lnTo>
                        <a:pt x="468" y="203"/>
                      </a:lnTo>
                      <a:lnTo>
                        <a:pt x="468" y="201"/>
                      </a:lnTo>
                      <a:lnTo>
                        <a:pt x="470" y="199"/>
                      </a:lnTo>
                      <a:lnTo>
                        <a:pt x="470" y="199"/>
                      </a:lnTo>
                      <a:lnTo>
                        <a:pt x="470" y="199"/>
                      </a:lnTo>
                      <a:lnTo>
                        <a:pt x="472" y="197"/>
                      </a:lnTo>
                      <a:lnTo>
                        <a:pt x="472" y="196"/>
                      </a:lnTo>
                      <a:lnTo>
                        <a:pt x="472" y="194"/>
                      </a:lnTo>
                      <a:lnTo>
                        <a:pt x="472" y="192"/>
                      </a:lnTo>
                      <a:lnTo>
                        <a:pt x="474" y="188"/>
                      </a:lnTo>
                      <a:lnTo>
                        <a:pt x="474" y="186"/>
                      </a:lnTo>
                      <a:lnTo>
                        <a:pt x="476" y="186"/>
                      </a:lnTo>
                      <a:lnTo>
                        <a:pt x="476" y="184"/>
                      </a:lnTo>
                      <a:lnTo>
                        <a:pt x="477" y="182"/>
                      </a:lnTo>
                      <a:lnTo>
                        <a:pt x="477" y="182"/>
                      </a:lnTo>
                      <a:lnTo>
                        <a:pt x="477" y="182"/>
                      </a:lnTo>
                      <a:lnTo>
                        <a:pt x="479" y="182"/>
                      </a:lnTo>
                      <a:lnTo>
                        <a:pt x="479" y="182"/>
                      </a:lnTo>
                      <a:lnTo>
                        <a:pt x="481" y="179"/>
                      </a:lnTo>
                      <a:lnTo>
                        <a:pt x="481" y="177"/>
                      </a:lnTo>
                      <a:lnTo>
                        <a:pt x="481" y="177"/>
                      </a:lnTo>
                      <a:lnTo>
                        <a:pt x="479" y="175"/>
                      </a:lnTo>
                      <a:lnTo>
                        <a:pt x="479" y="175"/>
                      </a:lnTo>
                      <a:lnTo>
                        <a:pt x="479" y="175"/>
                      </a:lnTo>
                      <a:lnTo>
                        <a:pt x="481" y="173"/>
                      </a:lnTo>
                      <a:lnTo>
                        <a:pt x="481" y="171"/>
                      </a:lnTo>
                      <a:lnTo>
                        <a:pt x="479" y="169"/>
                      </a:lnTo>
                      <a:lnTo>
                        <a:pt x="477" y="169"/>
                      </a:lnTo>
                      <a:lnTo>
                        <a:pt x="477" y="167"/>
                      </a:lnTo>
                      <a:lnTo>
                        <a:pt x="477" y="167"/>
                      </a:lnTo>
                      <a:lnTo>
                        <a:pt x="477" y="166"/>
                      </a:lnTo>
                      <a:lnTo>
                        <a:pt x="477" y="166"/>
                      </a:lnTo>
                      <a:lnTo>
                        <a:pt x="477" y="164"/>
                      </a:lnTo>
                      <a:lnTo>
                        <a:pt x="477" y="164"/>
                      </a:lnTo>
                      <a:lnTo>
                        <a:pt x="477" y="162"/>
                      </a:lnTo>
                      <a:lnTo>
                        <a:pt x="477" y="160"/>
                      </a:lnTo>
                      <a:lnTo>
                        <a:pt x="477" y="160"/>
                      </a:lnTo>
                      <a:lnTo>
                        <a:pt x="477" y="158"/>
                      </a:lnTo>
                      <a:lnTo>
                        <a:pt x="476" y="156"/>
                      </a:lnTo>
                      <a:lnTo>
                        <a:pt x="477" y="154"/>
                      </a:lnTo>
                      <a:lnTo>
                        <a:pt x="477" y="152"/>
                      </a:lnTo>
                      <a:lnTo>
                        <a:pt x="477" y="152"/>
                      </a:lnTo>
                      <a:lnTo>
                        <a:pt x="477" y="151"/>
                      </a:lnTo>
                      <a:lnTo>
                        <a:pt x="477" y="151"/>
                      </a:lnTo>
                      <a:lnTo>
                        <a:pt x="476" y="151"/>
                      </a:lnTo>
                      <a:lnTo>
                        <a:pt x="476" y="151"/>
                      </a:lnTo>
                      <a:lnTo>
                        <a:pt x="476" y="151"/>
                      </a:lnTo>
                      <a:lnTo>
                        <a:pt x="476" y="149"/>
                      </a:lnTo>
                      <a:lnTo>
                        <a:pt x="474" y="147"/>
                      </a:lnTo>
                      <a:lnTo>
                        <a:pt x="474" y="145"/>
                      </a:lnTo>
                      <a:lnTo>
                        <a:pt x="476" y="143"/>
                      </a:lnTo>
                      <a:lnTo>
                        <a:pt x="477" y="141"/>
                      </a:lnTo>
                      <a:lnTo>
                        <a:pt x="477" y="137"/>
                      </a:lnTo>
                      <a:lnTo>
                        <a:pt x="477" y="132"/>
                      </a:lnTo>
                      <a:lnTo>
                        <a:pt x="477" y="128"/>
                      </a:lnTo>
                      <a:lnTo>
                        <a:pt x="477" y="126"/>
                      </a:lnTo>
                      <a:lnTo>
                        <a:pt x="479" y="120"/>
                      </a:lnTo>
                      <a:lnTo>
                        <a:pt x="479" y="117"/>
                      </a:lnTo>
                      <a:lnTo>
                        <a:pt x="481" y="117"/>
                      </a:lnTo>
                      <a:lnTo>
                        <a:pt x="481" y="115"/>
                      </a:lnTo>
                      <a:lnTo>
                        <a:pt x="481" y="115"/>
                      </a:lnTo>
                      <a:lnTo>
                        <a:pt x="481" y="113"/>
                      </a:lnTo>
                      <a:lnTo>
                        <a:pt x="479" y="113"/>
                      </a:lnTo>
                      <a:lnTo>
                        <a:pt x="479" y="111"/>
                      </a:lnTo>
                      <a:lnTo>
                        <a:pt x="479" y="111"/>
                      </a:lnTo>
                      <a:lnTo>
                        <a:pt x="477" y="111"/>
                      </a:lnTo>
                      <a:lnTo>
                        <a:pt x="477" y="109"/>
                      </a:lnTo>
                      <a:lnTo>
                        <a:pt x="477" y="109"/>
                      </a:lnTo>
                      <a:lnTo>
                        <a:pt x="477" y="105"/>
                      </a:lnTo>
                      <a:lnTo>
                        <a:pt x="476" y="102"/>
                      </a:lnTo>
                      <a:lnTo>
                        <a:pt x="476" y="102"/>
                      </a:lnTo>
                      <a:lnTo>
                        <a:pt x="474" y="100"/>
                      </a:lnTo>
                      <a:lnTo>
                        <a:pt x="474" y="98"/>
                      </a:lnTo>
                      <a:lnTo>
                        <a:pt x="474" y="98"/>
                      </a:lnTo>
                      <a:lnTo>
                        <a:pt x="476" y="98"/>
                      </a:lnTo>
                      <a:lnTo>
                        <a:pt x="476" y="98"/>
                      </a:lnTo>
                      <a:lnTo>
                        <a:pt x="474" y="98"/>
                      </a:lnTo>
                      <a:lnTo>
                        <a:pt x="474" y="98"/>
                      </a:lnTo>
                      <a:lnTo>
                        <a:pt x="474" y="96"/>
                      </a:lnTo>
                      <a:lnTo>
                        <a:pt x="474" y="94"/>
                      </a:lnTo>
                      <a:lnTo>
                        <a:pt x="472" y="92"/>
                      </a:lnTo>
                      <a:lnTo>
                        <a:pt x="472" y="92"/>
                      </a:lnTo>
                      <a:lnTo>
                        <a:pt x="470" y="90"/>
                      </a:lnTo>
                      <a:lnTo>
                        <a:pt x="470" y="90"/>
                      </a:lnTo>
                      <a:lnTo>
                        <a:pt x="468" y="89"/>
                      </a:lnTo>
                      <a:lnTo>
                        <a:pt x="468" y="89"/>
                      </a:lnTo>
                      <a:lnTo>
                        <a:pt x="470" y="87"/>
                      </a:lnTo>
                      <a:lnTo>
                        <a:pt x="468" y="85"/>
                      </a:lnTo>
                      <a:lnTo>
                        <a:pt x="468" y="83"/>
                      </a:lnTo>
                      <a:lnTo>
                        <a:pt x="464" y="83"/>
                      </a:lnTo>
                      <a:lnTo>
                        <a:pt x="461" y="81"/>
                      </a:lnTo>
                      <a:lnTo>
                        <a:pt x="459" y="81"/>
                      </a:lnTo>
                      <a:lnTo>
                        <a:pt x="457" y="77"/>
                      </a:lnTo>
                      <a:lnTo>
                        <a:pt x="459" y="75"/>
                      </a:lnTo>
                      <a:lnTo>
                        <a:pt x="462" y="74"/>
                      </a:lnTo>
                      <a:lnTo>
                        <a:pt x="468" y="70"/>
                      </a:lnTo>
                      <a:lnTo>
                        <a:pt x="476" y="64"/>
                      </a:lnTo>
                      <a:lnTo>
                        <a:pt x="487" y="53"/>
                      </a:lnTo>
                      <a:lnTo>
                        <a:pt x="496" y="42"/>
                      </a:lnTo>
                      <a:lnTo>
                        <a:pt x="498" y="34"/>
                      </a:lnTo>
                      <a:lnTo>
                        <a:pt x="500" y="28"/>
                      </a:lnTo>
                      <a:lnTo>
                        <a:pt x="496" y="21"/>
                      </a:lnTo>
                      <a:lnTo>
                        <a:pt x="496" y="21"/>
                      </a:lnTo>
                      <a:lnTo>
                        <a:pt x="498" y="19"/>
                      </a:lnTo>
                      <a:lnTo>
                        <a:pt x="506" y="19"/>
                      </a:lnTo>
                      <a:lnTo>
                        <a:pt x="519" y="17"/>
                      </a:lnTo>
                      <a:lnTo>
                        <a:pt x="530" y="15"/>
                      </a:lnTo>
                      <a:lnTo>
                        <a:pt x="547" y="12"/>
                      </a:lnTo>
                      <a:lnTo>
                        <a:pt x="566" y="10"/>
                      </a:lnTo>
                      <a:lnTo>
                        <a:pt x="584" y="6"/>
                      </a:lnTo>
                      <a:lnTo>
                        <a:pt x="600" y="4"/>
                      </a:lnTo>
                      <a:lnTo>
                        <a:pt x="616" y="0"/>
                      </a:lnTo>
                      <a:lnTo>
                        <a:pt x="630" y="0"/>
                      </a:lnTo>
                      <a:lnTo>
                        <a:pt x="631" y="6"/>
                      </a:lnTo>
                      <a:lnTo>
                        <a:pt x="635" y="13"/>
                      </a:lnTo>
                      <a:lnTo>
                        <a:pt x="639" y="21"/>
                      </a:lnTo>
                      <a:lnTo>
                        <a:pt x="645" y="25"/>
                      </a:lnTo>
                      <a:lnTo>
                        <a:pt x="646" y="27"/>
                      </a:lnTo>
                      <a:lnTo>
                        <a:pt x="650" y="28"/>
                      </a:lnTo>
                      <a:lnTo>
                        <a:pt x="652" y="30"/>
                      </a:lnTo>
                      <a:lnTo>
                        <a:pt x="656" y="30"/>
                      </a:lnTo>
                      <a:lnTo>
                        <a:pt x="658" y="28"/>
                      </a:lnTo>
                      <a:lnTo>
                        <a:pt x="660" y="28"/>
                      </a:lnTo>
                      <a:lnTo>
                        <a:pt x="660" y="27"/>
                      </a:lnTo>
                      <a:lnTo>
                        <a:pt x="661" y="27"/>
                      </a:lnTo>
                      <a:lnTo>
                        <a:pt x="663" y="28"/>
                      </a:lnTo>
                      <a:lnTo>
                        <a:pt x="663" y="30"/>
                      </a:lnTo>
                      <a:lnTo>
                        <a:pt x="665" y="30"/>
                      </a:lnTo>
                      <a:lnTo>
                        <a:pt x="667" y="30"/>
                      </a:lnTo>
                      <a:lnTo>
                        <a:pt x="667" y="30"/>
                      </a:lnTo>
                      <a:lnTo>
                        <a:pt x="671" y="28"/>
                      </a:lnTo>
                      <a:lnTo>
                        <a:pt x="673" y="28"/>
                      </a:lnTo>
                      <a:lnTo>
                        <a:pt x="673" y="28"/>
                      </a:lnTo>
                      <a:lnTo>
                        <a:pt x="673" y="28"/>
                      </a:lnTo>
                      <a:lnTo>
                        <a:pt x="673" y="28"/>
                      </a:lnTo>
                      <a:lnTo>
                        <a:pt x="673" y="28"/>
                      </a:lnTo>
                      <a:lnTo>
                        <a:pt x="673" y="28"/>
                      </a:lnTo>
                      <a:lnTo>
                        <a:pt x="675" y="30"/>
                      </a:lnTo>
                      <a:lnTo>
                        <a:pt x="675" y="30"/>
                      </a:lnTo>
                      <a:lnTo>
                        <a:pt x="675" y="30"/>
                      </a:lnTo>
                      <a:lnTo>
                        <a:pt x="678" y="30"/>
                      </a:lnTo>
                      <a:lnTo>
                        <a:pt x="678" y="32"/>
                      </a:lnTo>
                      <a:lnTo>
                        <a:pt x="680" y="34"/>
                      </a:lnTo>
                      <a:lnTo>
                        <a:pt x="682" y="34"/>
                      </a:lnTo>
                      <a:lnTo>
                        <a:pt x="684" y="34"/>
                      </a:lnTo>
                      <a:lnTo>
                        <a:pt x="686" y="36"/>
                      </a:lnTo>
                      <a:lnTo>
                        <a:pt x="686" y="38"/>
                      </a:lnTo>
                      <a:lnTo>
                        <a:pt x="686" y="42"/>
                      </a:lnTo>
                      <a:lnTo>
                        <a:pt x="688" y="43"/>
                      </a:lnTo>
                      <a:lnTo>
                        <a:pt x="688" y="45"/>
                      </a:lnTo>
                      <a:lnTo>
                        <a:pt x="695" y="51"/>
                      </a:lnTo>
                      <a:lnTo>
                        <a:pt x="697" y="51"/>
                      </a:lnTo>
                      <a:lnTo>
                        <a:pt x="699" y="51"/>
                      </a:lnTo>
                      <a:lnTo>
                        <a:pt x="699" y="51"/>
                      </a:lnTo>
                      <a:lnTo>
                        <a:pt x="703" y="51"/>
                      </a:lnTo>
                      <a:lnTo>
                        <a:pt x="705" y="51"/>
                      </a:lnTo>
                      <a:lnTo>
                        <a:pt x="714" y="53"/>
                      </a:lnTo>
                      <a:lnTo>
                        <a:pt x="714" y="57"/>
                      </a:lnTo>
                      <a:lnTo>
                        <a:pt x="714" y="60"/>
                      </a:lnTo>
                      <a:lnTo>
                        <a:pt x="714" y="62"/>
                      </a:lnTo>
                      <a:lnTo>
                        <a:pt x="718" y="62"/>
                      </a:lnTo>
                      <a:lnTo>
                        <a:pt x="720" y="62"/>
                      </a:lnTo>
                      <a:lnTo>
                        <a:pt x="720" y="62"/>
                      </a:lnTo>
                      <a:lnTo>
                        <a:pt x="722" y="60"/>
                      </a:lnTo>
                      <a:lnTo>
                        <a:pt x="723" y="62"/>
                      </a:lnTo>
                      <a:lnTo>
                        <a:pt x="725" y="62"/>
                      </a:lnTo>
                      <a:lnTo>
                        <a:pt x="727" y="62"/>
                      </a:lnTo>
                      <a:lnTo>
                        <a:pt x="727" y="62"/>
                      </a:lnTo>
                      <a:lnTo>
                        <a:pt x="729" y="62"/>
                      </a:lnTo>
                      <a:lnTo>
                        <a:pt x="731" y="64"/>
                      </a:lnTo>
                      <a:lnTo>
                        <a:pt x="733" y="66"/>
                      </a:lnTo>
                      <a:lnTo>
                        <a:pt x="735" y="68"/>
                      </a:lnTo>
                      <a:lnTo>
                        <a:pt x="735" y="68"/>
                      </a:lnTo>
                      <a:lnTo>
                        <a:pt x="737" y="68"/>
                      </a:lnTo>
                      <a:lnTo>
                        <a:pt x="746" y="68"/>
                      </a:lnTo>
                      <a:lnTo>
                        <a:pt x="750" y="68"/>
                      </a:lnTo>
                      <a:lnTo>
                        <a:pt x="752" y="70"/>
                      </a:lnTo>
                      <a:lnTo>
                        <a:pt x="753" y="72"/>
                      </a:lnTo>
                      <a:lnTo>
                        <a:pt x="753" y="74"/>
                      </a:lnTo>
                      <a:lnTo>
                        <a:pt x="755" y="75"/>
                      </a:lnTo>
                      <a:lnTo>
                        <a:pt x="757" y="77"/>
                      </a:lnTo>
                      <a:lnTo>
                        <a:pt x="759" y="77"/>
                      </a:lnTo>
                      <a:lnTo>
                        <a:pt x="765" y="77"/>
                      </a:lnTo>
                      <a:lnTo>
                        <a:pt x="770" y="79"/>
                      </a:lnTo>
                      <a:lnTo>
                        <a:pt x="770" y="79"/>
                      </a:lnTo>
                      <a:lnTo>
                        <a:pt x="772" y="81"/>
                      </a:lnTo>
                      <a:lnTo>
                        <a:pt x="772" y="81"/>
                      </a:lnTo>
                      <a:lnTo>
                        <a:pt x="772" y="81"/>
                      </a:lnTo>
                      <a:lnTo>
                        <a:pt x="772" y="83"/>
                      </a:lnTo>
                      <a:lnTo>
                        <a:pt x="774" y="83"/>
                      </a:lnTo>
                      <a:lnTo>
                        <a:pt x="774" y="83"/>
                      </a:lnTo>
                      <a:lnTo>
                        <a:pt x="776" y="83"/>
                      </a:lnTo>
                      <a:lnTo>
                        <a:pt x="778" y="85"/>
                      </a:lnTo>
                      <a:lnTo>
                        <a:pt x="784" y="87"/>
                      </a:lnTo>
                      <a:lnTo>
                        <a:pt x="785" y="87"/>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4" name="Tanzania">
                  <a:extLst>
                    <a:ext uri="{FF2B5EF4-FFF2-40B4-BE49-F238E27FC236}">
                      <a16:creationId xmlns:a16="http://schemas.microsoft.com/office/drawing/2014/main" id="{2F45AA5B-6FDB-43E2-8002-68DC193AE9B3}"/>
                    </a:ext>
                  </a:extLst>
                </p:cNvPr>
                <p:cNvSpPr>
                  <a:spLocks noEditPoints="1"/>
                </p:cNvSpPr>
                <p:nvPr/>
              </p:nvSpPr>
              <p:spPr bwMode="auto">
                <a:xfrm>
                  <a:off x="2854325" y="2489200"/>
                  <a:ext cx="635000" cy="615950"/>
                </a:xfrm>
                <a:custGeom>
                  <a:avLst/>
                  <a:gdLst>
                    <a:gd name="T0" fmla="*/ 740 w 800"/>
                    <a:gd name="T1" fmla="*/ 500 h 778"/>
                    <a:gd name="T2" fmla="*/ 759 w 800"/>
                    <a:gd name="T3" fmla="*/ 481 h 778"/>
                    <a:gd name="T4" fmla="*/ 729 w 800"/>
                    <a:gd name="T5" fmla="*/ 376 h 778"/>
                    <a:gd name="T6" fmla="*/ 723 w 800"/>
                    <a:gd name="T7" fmla="*/ 383 h 778"/>
                    <a:gd name="T8" fmla="*/ 708 w 800"/>
                    <a:gd name="T9" fmla="*/ 374 h 778"/>
                    <a:gd name="T10" fmla="*/ 746 w 800"/>
                    <a:gd name="T11" fmla="*/ 284 h 778"/>
                    <a:gd name="T12" fmla="*/ 759 w 800"/>
                    <a:gd name="T13" fmla="*/ 287 h 778"/>
                    <a:gd name="T14" fmla="*/ 753 w 800"/>
                    <a:gd name="T15" fmla="*/ 317 h 778"/>
                    <a:gd name="T16" fmla="*/ 742 w 800"/>
                    <a:gd name="T17" fmla="*/ 314 h 778"/>
                    <a:gd name="T18" fmla="*/ 742 w 800"/>
                    <a:gd name="T19" fmla="*/ 302 h 778"/>
                    <a:gd name="T20" fmla="*/ 748 w 800"/>
                    <a:gd name="T21" fmla="*/ 295 h 778"/>
                    <a:gd name="T22" fmla="*/ 746 w 800"/>
                    <a:gd name="T23" fmla="*/ 282 h 778"/>
                    <a:gd name="T24" fmla="*/ 599 w 800"/>
                    <a:gd name="T25" fmla="*/ 171 h 778"/>
                    <a:gd name="T26" fmla="*/ 624 w 800"/>
                    <a:gd name="T27" fmla="*/ 203 h 778"/>
                    <a:gd name="T28" fmla="*/ 710 w 800"/>
                    <a:gd name="T29" fmla="*/ 276 h 778"/>
                    <a:gd name="T30" fmla="*/ 704 w 800"/>
                    <a:gd name="T31" fmla="*/ 293 h 778"/>
                    <a:gd name="T32" fmla="*/ 688 w 800"/>
                    <a:gd name="T33" fmla="*/ 334 h 778"/>
                    <a:gd name="T34" fmla="*/ 684 w 800"/>
                    <a:gd name="T35" fmla="*/ 372 h 778"/>
                    <a:gd name="T36" fmla="*/ 695 w 800"/>
                    <a:gd name="T37" fmla="*/ 394 h 778"/>
                    <a:gd name="T38" fmla="*/ 716 w 800"/>
                    <a:gd name="T39" fmla="*/ 415 h 778"/>
                    <a:gd name="T40" fmla="*/ 735 w 800"/>
                    <a:gd name="T41" fmla="*/ 441 h 778"/>
                    <a:gd name="T42" fmla="*/ 720 w 800"/>
                    <a:gd name="T43" fmla="*/ 456 h 778"/>
                    <a:gd name="T44" fmla="*/ 720 w 800"/>
                    <a:gd name="T45" fmla="*/ 490 h 778"/>
                    <a:gd name="T46" fmla="*/ 720 w 800"/>
                    <a:gd name="T47" fmla="*/ 524 h 778"/>
                    <a:gd name="T48" fmla="*/ 727 w 800"/>
                    <a:gd name="T49" fmla="*/ 560 h 778"/>
                    <a:gd name="T50" fmla="*/ 725 w 800"/>
                    <a:gd name="T51" fmla="*/ 571 h 778"/>
                    <a:gd name="T52" fmla="*/ 735 w 800"/>
                    <a:gd name="T53" fmla="*/ 586 h 778"/>
                    <a:gd name="T54" fmla="*/ 736 w 800"/>
                    <a:gd name="T55" fmla="*/ 610 h 778"/>
                    <a:gd name="T56" fmla="*/ 750 w 800"/>
                    <a:gd name="T57" fmla="*/ 629 h 778"/>
                    <a:gd name="T58" fmla="*/ 748 w 800"/>
                    <a:gd name="T59" fmla="*/ 652 h 778"/>
                    <a:gd name="T60" fmla="*/ 774 w 800"/>
                    <a:gd name="T61" fmla="*/ 661 h 778"/>
                    <a:gd name="T62" fmla="*/ 783 w 800"/>
                    <a:gd name="T63" fmla="*/ 671 h 778"/>
                    <a:gd name="T64" fmla="*/ 797 w 800"/>
                    <a:gd name="T65" fmla="*/ 672 h 778"/>
                    <a:gd name="T66" fmla="*/ 780 w 800"/>
                    <a:gd name="T67" fmla="*/ 702 h 778"/>
                    <a:gd name="T68" fmla="*/ 680 w 800"/>
                    <a:gd name="T69" fmla="*/ 742 h 778"/>
                    <a:gd name="T70" fmla="*/ 631 w 800"/>
                    <a:gd name="T71" fmla="*/ 742 h 778"/>
                    <a:gd name="T72" fmla="*/ 599 w 800"/>
                    <a:gd name="T73" fmla="*/ 770 h 778"/>
                    <a:gd name="T74" fmla="*/ 558 w 800"/>
                    <a:gd name="T75" fmla="*/ 770 h 778"/>
                    <a:gd name="T76" fmla="*/ 517 w 800"/>
                    <a:gd name="T77" fmla="*/ 776 h 778"/>
                    <a:gd name="T78" fmla="*/ 487 w 800"/>
                    <a:gd name="T79" fmla="*/ 763 h 778"/>
                    <a:gd name="T80" fmla="*/ 451 w 800"/>
                    <a:gd name="T81" fmla="*/ 766 h 778"/>
                    <a:gd name="T82" fmla="*/ 402 w 800"/>
                    <a:gd name="T83" fmla="*/ 757 h 778"/>
                    <a:gd name="T84" fmla="*/ 381 w 800"/>
                    <a:gd name="T85" fmla="*/ 732 h 778"/>
                    <a:gd name="T86" fmla="*/ 381 w 800"/>
                    <a:gd name="T87" fmla="*/ 693 h 778"/>
                    <a:gd name="T88" fmla="*/ 365 w 800"/>
                    <a:gd name="T89" fmla="*/ 639 h 778"/>
                    <a:gd name="T90" fmla="*/ 333 w 800"/>
                    <a:gd name="T91" fmla="*/ 625 h 778"/>
                    <a:gd name="T92" fmla="*/ 293 w 800"/>
                    <a:gd name="T93" fmla="*/ 622 h 778"/>
                    <a:gd name="T94" fmla="*/ 258 w 800"/>
                    <a:gd name="T95" fmla="*/ 607 h 778"/>
                    <a:gd name="T96" fmla="*/ 203 w 800"/>
                    <a:gd name="T97" fmla="*/ 582 h 778"/>
                    <a:gd name="T98" fmla="*/ 156 w 800"/>
                    <a:gd name="T99" fmla="*/ 554 h 778"/>
                    <a:gd name="T100" fmla="*/ 124 w 800"/>
                    <a:gd name="T101" fmla="*/ 548 h 778"/>
                    <a:gd name="T102" fmla="*/ 13 w 800"/>
                    <a:gd name="T103" fmla="*/ 372 h 778"/>
                    <a:gd name="T104" fmla="*/ 32 w 800"/>
                    <a:gd name="T105" fmla="*/ 246 h 778"/>
                    <a:gd name="T106" fmla="*/ 74 w 800"/>
                    <a:gd name="T107" fmla="*/ 201 h 778"/>
                    <a:gd name="T108" fmla="*/ 90 w 800"/>
                    <a:gd name="T109" fmla="*/ 178 h 778"/>
                    <a:gd name="T110" fmla="*/ 107 w 800"/>
                    <a:gd name="T111" fmla="*/ 154 h 778"/>
                    <a:gd name="T112" fmla="*/ 89 w 800"/>
                    <a:gd name="T113" fmla="*/ 137 h 778"/>
                    <a:gd name="T114" fmla="*/ 79 w 800"/>
                    <a:gd name="T115" fmla="*/ 120 h 778"/>
                    <a:gd name="T116" fmla="*/ 111 w 800"/>
                    <a:gd name="T117" fmla="*/ 96 h 778"/>
                    <a:gd name="T118" fmla="*/ 109 w 800"/>
                    <a:gd name="T119" fmla="*/ 53 h 778"/>
                    <a:gd name="T120" fmla="*/ 89 w 800"/>
                    <a:gd name="T121" fmla="*/ 23 h 778"/>
                    <a:gd name="T122" fmla="*/ 85 w 800"/>
                    <a:gd name="T123" fmla="*/ 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778">
                      <a:moveTo>
                        <a:pt x="759" y="486"/>
                      </a:moveTo>
                      <a:lnTo>
                        <a:pt x="757" y="492"/>
                      </a:lnTo>
                      <a:lnTo>
                        <a:pt x="757" y="494"/>
                      </a:lnTo>
                      <a:lnTo>
                        <a:pt x="757" y="494"/>
                      </a:lnTo>
                      <a:lnTo>
                        <a:pt x="757" y="496"/>
                      </a:lnTo>
                      <a:lnTo>
                        <a:pt x="755" y="496"/>
                      </a:lnTo>
                      <a:lnTo>
                        <a:pt x="755" y="496"/>
                      </a:lnTo>
                      <a:lnTo>
                        <a:pt x="755" y="498"/>
                      </a:lnTo>
                      <a:lnTo>
                        <a:pt x="755" y="500"/>
                      </a:lnTo>
                      <a:lnTo>
                        <a:pt x="753" y="500"/>
                      </a:lnTo>
                      <a:lnTo>
                        <a:pt x="751" y="498"/>
                      </a:lnTo>
                      <a:lnTo>
                        <a:pt x="750" y="500"/>
                      </a:lnTo>
                      <a:lnTo>
                        <a:pt x="750" y="501"/>
                      </a:lnTo>
                      <a:lnTo>
                        <a:pt x="748" y="501"/>
                      </a:lnTo>
                      <a:lnTo>
                        <a:pt x="748" y="503"/>
                      </a:lnTo>
                      <a:lnTo>
                        <a:pt x="744" y="505"/>
                      </a:lnTo>
                      <a:lnTo>
                        <a:pt x="744" y="505"/>
                      </a:lnTo>
                      <a:lnTo>
                        <a:pt x="742" y="505"/>
                      </a:lnTo>
                      <a:lnTo>
                        <a:pt x="740" y="503"/>
                      </a:lnTo>
                      <a:lnTo>
                        <a:pt x="738" y="501"/>
                      </a:lnTo>
                      <a:lnTo>
                        <a:pt x="738" y="501"/>
                      </a:lnTo>
                      <a:lnTo>
                        <a:pt x="740" y="501"/>
                      </a:lnTo>
                      <a:lnTo>
                        <a:pt x="740" y="501"/>
                      </a:lnTo>
                      <a:lnTo>
                        <a:pt x="740" y="501"/>
                      </a:lnTo>
                      <a:lnTo>
                        <a:pt x="740" y="500"/>
                      </a:lnTo>
                      <a:lnTo>
                        <a:pt x="742" y="500"/>
                      </a:lnTo>
                      <a:lnTo>
                        <a:pt x="742" y="500"/>
                      </a:lnTo>
                      <a:lnTo>
                        <a:pt x="746" y="496"/>
                      </a:lnTo>
                      <a:lnTo>
                        <a:pt x="746" y="494"/>
                      </a:lnTo>
                      <a:lnTo>
                        <a:pt x="746" y="494"/>
                      </a:lnTo>
                      <a:lnTo>
                        <a:pt x="746" y="492"/>
                      </a:lnTo>
                      <a:lnTo>
                        <a:pt x="748" y="492"/>
                      </a:lnTo>
                      <a:lnTo>
                        <a:pt x="748" y="492"/>
                      </a:lnTo>
                      <a:lnTo>
                        <a:pt x="750" y="492"/>
                      </a:lnTo>
                      <a:lnTo>
                        <a:pt x="750" y="492"/>
                      </a:lnTo>
                      <a:lnTo>
                        <a:pt x="753" y="490"/>
                      </a:lnTo>
                      <a:lnTo>
                        <a:pt x="753" y="490"/>
                      </a:lnTo>
                      <a:lnTo>
                        <a:pt x="753" y="490"/>
                      </a:lnTo>
                      <a:lnTo>
                        <a:pt x="751" y="490"/>
                      </a:lnTo>
                      <a:lnTo>
                        <a:pt x="751" y="488"/>
                      </a:lnTo>
                      <a:lnTo>
                        <a:pt x="751" y="488"/>
                      </a:lnTo>
                      <a:lnTo>
                        <a:pt x="753" y="488"/>
                      </a:lnTo>
                      <a:lnTo>
                        <a:pt x="753" y="486"/>
                      </a:lnTo>
                      <a:lnTo>
                        <a:pt x="755" y="486"/>
                      </a:lnTo>
                      <a:lnTo>
                        <a:pt x="757" y="486"/>
                      </a:lnTo>
                      <a:lnTo>
                        <a:pt x="757" y="485"/>
                      </a:lnTo>
                      <a:lnTo>
                        <a:pt x="757" y="483"/>
                      </a:lnTo>
                      <a:lnTo>
                        <a:pt x="757" y="483"/>
                      </a:lnTo>
                      <a:lnTo>
                        <a:pt x="759" y="483"/>
                      </a:lnTo>
                      <a:lnTo>
                        <a:pt x="759" y="481"/>
                      </a:lnTo>
                      <a:lnTo>
                        <a:pt x="759" y="479"/>
                      </a:lnTo>
                      <a:lnTo>
                        <a:pt x="759" y="479"/>
                      </a:lnTo>
                      <a:lnTo>
                        <a:pt x="761" y="481"/>
                      </a:lnTo>
                      <a:lnTo>
                        <a:pt x="761" y="483"/>
                      </a:lnTo>
                      <a:lnTo>
                        <a:pt x="759" y="486"/>
                      </a:lnTo>
                      <a:close/>
                      <a:moveTo>
                        <a:pt x="721" y="355"/>
                      </a:moveTo>
                      <a:lnTo>
                        <a:pt x="721" y="357"/>
                      </a:lnTo>
                      <a:lnTo>
                        <a:pt x="721" y="357"/>
                      </a:lnTo>
                      <a:lnTo>
                        <a:pt x="721" y="359"/>
                      </a:lnTo>
                      <a:lnTo>
                        <a:pt x="723" y="361"/>
                      </a:lnTo>
                      <a:lnTo>
                        <a:pt x="725" y="364"/>
                      </a:lnTo>
                      <a:lnTo>
                        <a:pt x="725" y="364"/>
                      </a:lnTo>
                      <a:lnTo>
                        <a:pt x="727" y="364"/>
                      </a:lnTo>
                      <a:lnTo>
                        <a:pt x="727" y="366"/>
                      </a:lnTo>
                      <a:lnTo>
                        <a:pt x="727" y="368"/>
                      </a:lnTo>
                      <a:lnTo>
                        <a:pt x="725" y="368"/>
                      </a:lnTo>
                      <a:lnTo>
                        <a:pt x="725" y="370"/>
                      </a:lnTo>
                      <a:lnTo>
                        <a:pt x="727" y="372"/>
                      </a:lnTo>
                      <a:lnTo>
                        <a:pt x="727" y="372"/>
                      </a:lnTo>
                      <a:lnTo>
                        <a:pt x="725" y="374"/>
                      </a:lnTo>
                      <a:lnTo>
                        <a:pt x="725" y="374"/>
                      </a:lnTo>
                      <a:lnTo>
                        <a:pt x="727" y="374"/>
                      </a:lnTo>
                      <a:lnTo>
                        <a:pt x="727" y="374"/>
                      </a:lnTo>
                      <a:lnTo>
                        <a:pt x="727" y="376"/>
                      </a:lnTo>
                      <a:lnTo>
                        <a:pt x="729" y="376"/>
                      </a:lnTo>
                      <a:lnTo>
                        <a:pt x="729" y="376"/>
                      </a:lnTo>
                      <a:lnTo>
                        <a:pt x="729" y="374"/>
                      </a:lnTo>
                      <a:lnTo>
                        <a:pt x="729" y="374"/>
                      </a:lnTo>
                      <a:lnTo>
                        <a:pt x="729" y="376"/>
                      </a:lnTo>
                      <a:lnTo>
                        <a:pt x="731" y="376"/>
                      </a:lnTo>
                      <a:lnTo>
                        <a:pt x="731" y="374"/>
                      </a:lnTo>
                      <a:lnTo>
                        <a:pt x="731" y="376"/>
                      </a:lnTo>
                      <a:lnTo>
                        <a:pt x="731" y="374"/>
                      </a:lnTo>
                      <a:lnTo>
                        <a:pt x="731" y="372"/>
                      </a:lnTo>
                      <a:lnTo>
                        <a:pt x="731" y="370"/>
                      </a:lnTo>
                      <a:lnTo>
                        <a:pt x="733" y="372"/>
                      </a:lnTo>
                      <a:lnTo>
                        <a:pt x="733" y="374"/>
                      </a:lnTo>
                      <a:lnTo>
                        <a:pt x="735" y="383"/>
                      </a:lnTo>
                      <a:lnTo>
                        <a:pt x="735" y="385"/>
                      </a:lnTo>
                      <a:lnTo>
                        <a:pt x="736" y="389"/>
                      </a:lnTo>
                      <a:lnTo>
                        <a:pt x="736" y="391"/>
                      </a:lnTo>
                      <a:lnTo>
                        <a:pt x="735" y="393"/>
                      </a:lnTo>
                      <a:lnTo>
                        <a:pt x="733" y="394"/>
                      </a:lnTo>
                      <a:lnTo>
                        <a:pt x="729" y="393"/>
                      </a:lnTo>
                      <a:lnTo>
                        <a:pt x="729" y="393"/>
                      </a:lnTo>
                      <a:lnTo>
                        <a:pt x="727" y="389"/>
                      </a:lnTo>
                      <a:lnTo>
                        <a:pt x="725" y="383"/>
                      </a:lnTo>
                      <a:lnTo>
                        <a:pt x="725" y="383"/>
                      </a:lnTo>
                      <a:lnTo>
                        <a:pt x="723" y="383"/>
                      </a:lnTo>
                      <a:lnTo>
                        <a:pt x="723" y="383"/>
                      </a:lnTo>
                      <a:lnTo>
                        <a:pt x="725" y="385"/>
                      </a:lnTo>
                      <a:lnTo>
                        <a:pt x="725" y="387"/>
                      </a:lnTo>
                      <a:lnTo>
                        <a:pt x="725" y="387"/>
                      </a:lnTo>
                      <a:lnTo>
                        <a:pt x="723" y="387"/>
                      </a:lnTo>
                      <a:lnTo>
                        <a:pt x="723" y="385"/>
                      </a:lnTo>
                      <a:lnTo>
                        <a:pt x="723" y="385"/>
                      </a:lnTo>
                      <a:lnTo>
                        <a:pt x="721" y="383"/>
                      </a:lnTo>
                      <a:lnTo>
                        <a:pt x="718" y="379"/>
                      </a:lnTo>
                      <a:lnTo>
                        <a:pt x="718" y="378"/>
                      </a:lnTo>
                      <a:lnTo>
                        <a:pt x="716" y="378"/>
                      </a:lnTo>
                      <a:lnTo>
                        <a:pt x="716" y="379"/>
                      </a:lnTo>
                      <a:lnTo>
                        <a:pt x="716" y="379"/>
                      </a:lnTo>
                      <a:lnTo>
                        <a:pt x="716" y="379"/>
                      </a:lnTo>
                      <a:lnTo>
                        <a:pt x="716" y="379"/>
                      </a:lnTo>
                      <a:lnTo>
                        <a:pt x="716" y="381"/>
                      </a:lnTo>
                      <a:lnTo>
                        <a:pt x="716" y="381"/>
                      </a:lnTo>
                      <a:lnTo>
                        <a:pt x="716" y="383"/>
                      </a:lnTo>
                      <a:lnTo>
                        <a:pt x="716" y="383"/>
                      </a:lnTo>
                      <a:lnTo>
                        <a:pt x="716" y="383"/>
                      </a:lnTo>
                      <a:lnTo>
                        <a:pt x="716" y="383"/>
                      </a:lnTo>
                      <a:lnTo>
                        <a:pt x="716" y="383"/>
                      </a:lnTo>
                      <a:lnTo>
                        <a:pt x="714" y="381"/>
                      </a:lnTo>
                      <a:lnTo>
                        <a:pt x="710" y="378"/>
                      </a:lnTo>
                      <a:lnTo>
                        <a:pt x="710" y="376"/>
                      </a:lnTo>
                      <a:lnTo>
                        <a:pt x="708" y="374"/>
                      </a:lnTo>
                      <a:lnTo>
                        <a:pt x="708" y="372"/>
                      </a:lnTo>
                      <a:lnTo>
                        <a:pt x="710" y="368"/>
                      </a:lnTo>
                      <a:lnTo>
                        <a:pt x="710" y="364"/>
                      </a:lnTo>
                      <a:lnTo>
                        <a:pt x="708" y="361"/>
                      </a:lnTo>
                      <a:lnTo>
                        <a:pt x="710" y="357"/>
                      </a:lnTo>
                      <a:lnTo>
                        <a:pt x="708" y="355"/>
                      </a:lnTo>
                      <a:lnTo>
                        <a:pt x="710" y="355"/>
                      </a:lnTo>
                      <a:lnTo>
                        <a:pt x="710" y="353"/>
                      </a:lnTo>
                      <a:lnTo>
                        <a:pt x="710" y="353"/>
                      </a:lnTo>
                      <a:lnTo>
                        <a:pt x="710" y="353"/>
                      </a:lnTo>
                      <a:lnTo>
                        <a:pt x="710" y="355"/>
                      </a:lnTo>
                      <a:lnTo>
                        <a:pt x="712" y="353"/>
                      </a:lnTo>
                      <a:lnTo>
                        <a:pt x="714" y="351"/>
                      </a:lnTo>
                      <a:lnTo>
                        <a:pt x="716" y="349"/>
                      </a:lnTo>
                      <a:lnTo>
                        <a:pt x="716" y="348"/>
                      </a:lnTo>
                      <a:lnTo>
                        <a:pt x="716" y="342"/>
                      </a:lnTo>
                      <a:lnTo>
                        <a:pt x="718" y="340"/>
                      </a:lnTo>
                      <a:lnTo>
                        <a:pt x="720" y="342"/>
                      </a:lnTo>
                      <a:lnTo>
                        <a:pt x="721" y="348"/>
                      </a:lnTo>
                      <a:lnTo>
                        <a:pt x="721" y="349"/>
                      </a:lnTo>
                      <a:lnTo>
                        <a:pt x="721" y="351"/>
                      </a:lnTo>
                      <a:lnTo>
                        <a:pt x="721" y="353"/>
                      </a:lnTo>
                      <a:lnTo>
                        <a:pt x="721" y="355"/>
                      </a:lnTo>
                      <a:close/>
                      <a:moveTo>
                        <a:pt x="746" y="284"/>
                      </a:moveTo>
                      <a:lnTo>
                        <a:pt x="746" y="284"/>
                      </a:lnTo>
                      <a:lnTo>
                        <a:pt x="748" y="284"/>
                      </a:lnTo>
                      <a:lnTo>
                        <a:pt x="748" y="282"/>
                      </a:lnTo>
                      <a:lnTo>
                        <a:pt x="748" y="282"/>
                      </a:lnTo>
                      <a:lnTo>
                        <a:pt x="750" y="284"/>
                      </a:lnTo>
                      <a:lnTo>
                        <a:pt x="753" y="286"/>
                      </a:lnTo>
                      <a:lnTo>
                        <a:pt x="753" y="286"/>
                      </a:lnTo>
                      <a:lnTo>
                        <a:pt x="753" y="287"/>
                      </a:lnTo>
                      <a:lnTo>
                        <a:pt x="753" y="287"/>
                      </a:lnTo>
                      <a:lnTo>
                        <a:pt x="755" y="287"/>
                      </a:lnTo>
                      <a:lnTo>
                        <a:pt x="755" y="287"/>
                      </a:lnTo>
                      <a:lnTo>
                        <a:pt x="755" y="287"/>
                      </a:lnTo>
                      <a:lnTo>
                        <a:pt x="755" y="286"/>
                      </a:lnTo>
                      <a:lnTo>
                        <a:pt x="755" y="286"/>
                      </a:lnTo>
                      <a:lnTo>
                        <a:pt x="755" y="284"/>
                      </a:lnTo>
                      <a:lnTo>
                        <a:pt x="755" y="286"/>
                      </a:lnTo>
                      <a:lnTo>
                        <a:pt x="755" y="286"/>
                      </a:lnTo>
                      <a:lnTo>
                        <a:pt x="755" y="286"/>
                      </a:lnTo>
                      <a:lnTo>
                        <a:pt x="757" y="286"/>
                      </a:lnTo>
                      <a:lnTo>
                        <a:pt x="757" y="284"/>
                      </a:lnTo>
                      <a:lnTo>
                        <a:pt x="757" y="282"/>
                      </a:lnTo>
                      <a:lnTo>
                        <a:pt x="757" y="282"/>
                      </a:lnTo>
                      <a:lnTo>
                        <a:pt x="757" y="282"/>
                      </a:lnTo>
                      <a:lnTo>
                        <a:pt x="757" y="284"/>
                      </a:lnTo>
                      <a:lnTo>
                        <a:pt x="757" y="286"/>
                      </a:lnTo>
                      <a:lnTo>
                        <a:pt x="759" y="287"/>
                      </a:lnTo>
                      <a:lnTo>
                        <a:pt x="757" y="289"/>
                      </a:lnTo>
                      <a:lnTo>
                        <a:pt x="757" y="289"/>
                      </a:lnTo>
                      <a:lnTo>
                        <a:pt x="755" y="291"/>
                      </a:lnTo>
                      <a:lnTo>
                        <a:pt x="755" y="291"/>
                      </a:lnTo>
                      <a:lnTo>
                        <a:pt x="755" y="293"/>
                      </a:lnTo>
                      <a:lnTo>
                        <a:pt x="755" y="295"/>
                      </a:lnTo>
                      <a:lnTo>
                        <a:pt x="755" y="297"/>
                      </a:lnTo>
                      <a:lnTo>
                        <a:pt x="755" y="299"/>
                      </a:lnTo>
                      <a:lnTo>
                        <a:pt x="755" y="299"/>
                      </a:lnTo>
                      <a:lnTo>
                        <a:pt x="757" y="299"/>
                      </a:lnTo>
                      <a:lnTo>
                        <a:pt x="757" y="297"/>
                      </a:lnTo>
                      <a:lnTo>
                        <a:pt x="757" y="297"/>
                      </a:lnTo>
                      <a:lnTo>
                        <a:pt x="757" y="297"/>
                      </a:lnTo>
                      <a:lnTo>
                        <a:pt x="757" y="297"/>
                      </a:lnTo>
                      <a:lnTo>
                        <a:pt x="757" y="299"/>
                      </a:lnTo>
                      <a:lnTo>
                        <a:pt x="757" y="301"/>
                      </a:lnTo>
                      <a:lnTo>
                        <a:pt x="757" y="304"/>
                      </a:lnTo>
                      <a:lnTo>
                        <a:pt x="757" y="306"/>
                      </a:lnTo>
                      <a:lnTo>
                        <a:pt x="757" y="306"/>
                      </a:lnTo>
                      <a:lnTo>
                        <a:pt x="757" y="308"/>
                      </a:lnTo>
                      <a:lnTo>
                        <a:pt x="753" y="314"/>
                      </a:lnTo>
                      <a:lnTo>
                        <a:pt x="753" y="316"/>
                      </a:lnTo>
                      <a:lnTo>
                        <a:pt x="753" y="316"/>
                      </a:lnTo>
                      <a:lnTo>
                        <a:pt x="753" y="316"/>
                      </a:lnTo>
                      <a:lnTo>
                        <a:pt x="753" y="317"/>
                      </a:lnTo>
                      <a:lnTo>
                        <a:pt x="753" y="317"/>
                      </a:lnTo>
                      <a:lnTo>
                        <a:pt x="751" y="317"/>
                      </a:lnTo>
                      <a:lnTo>
                        <a:pt x="751" y="317"/>
                      </a:lnTo>
                      <a:lnTo>
                        <a:pt x="751" y="316"/>
                      </a:lnTo>
                      <a:lnTo>
                        <a:pt x="751" y="316"/>
                      </a:lnTo>
                      <a:lnTo>
                        <a:pt x="751" y="317"/>
                      </a:lnTo>
                      <a:lnTo>
                        <a:pt x="750" y="317"/>
                      </a:lnTo>
                      <a:lnTo>
                        <a:pt x="751" y="319"/>
                      </a:lnTo>
                      <a:lnTo>
                        <a:pt x="750" y="319"/>
                      </a:lnTo>
                      <a:lnTo>
                        <a:pt x="750" y="321"/>
                      </a:lnTo>
                      <a:lnTo>
                        <a:pt x="748" y="321"/>
                      </a:lnTo>
                      <a:lnTo>
                        <a:pt x="748" y="321"/>
                      </a:lnTo>
                      <a:lnTo>
                        <a:pt x="748" y="321"/>
                      </a:lnTo>
                      <a:lnTo>
                        <a:pt x="748" y="321"/>
                      </a:lnTo>
                      <a:lnTo>
                        <a:pt x="748" y="319"/>
                      </a:lnTo>
                      <a:lnTo>
                        <a:pt x="748" y="319"/>
                      </a:lnTo>
                      <a:lnTo>
                        <a:pt x="748" y="319"/>
                      </a:lnTo>
                      <a:lnTo>
                        <a:pt x="746" y="321"/>
                      </a:lnTo>
                      <a:lnTo>
                        <a:pt x="746" y="319"/>
                      </a:lnTo>
                      <a:lnTo>
                        <a:pt x="744" y="319"/>
                      </a:lnTo>
                      <a:lnTo>
                        <a:pt x="742" y="319"/>
                      </a:lnTo>
                      <a:lnTo>
                        <a:pt x="742" y="317"/>
                      </a:lnTo>
                      <a:lnTo>
                        <a:pt x="742" y="316"/>
                      </a:lnTo>
                      <a:lnTo>
                        <a:pt x="742" y="316"/>
                      </a:lnTo>
                      <a:lnTo>
                        <a:pt x="742" y="314"/>
                      </a:lnTo>
                      <a:lnTo>
                        <a:pt x="742" y="314"/>
                      </a:lnTo>
                      <a:lnTo>
                        <a:pt x="744" y="314"/>
                      </a:lnTo>
                      <a:lnTo>
                        <a:pt x="746" y="314"/>
                      </a:lnTo>
                      <a:lnTo>
                        <a:pt x="746" y="312"/>
                      </a:lnTo>
                      <a:lnTo>
                        <a:pt x="744" y="310"/>
                      </a:lnTo>
                      <a:lnTo>
                        <a:pt x="744" y="310"/>
                      </a:lnTo>
                      <a:lnTo>
                        <a:pt x="746" y="310"/>
                      </a:lnTo>
                      <a:lnTo>
                        <a:pt x="748" y="310"/>
                      </a:lnTo>
                      <a:lnTo>
                        <a:pt x="748" y="308"/>
                      </a:lnTo>
                      <a:lnTo>
                        <a:pt x="746" y="308"/>
                      </a:lnTo>
                      <a:lnTo>
                        <a:pt x="746" y="308"/>
                      </a:lnTo>
                      <a:lnTo>
                        <a:pt x="746" y="308"/>
                      </a:lnTo>
                      <a:lnTo>
                        <a:pt x="746" y="308"/>
                      </a:lnTo>
                      <a:lnTo>
                        <a:pt x="748" y="306"/>
                      </a:lnTo>
                      <a:lnTo>
                        <a:pt x="750" y="306"/>
                      </a:lnTo>
                      <a:lnTo>
                        <a:pt x="750" y="308"/>
                      </a:lnTo>
                      <a:lnTo>
                        <a:pt x="751" y="308"/>
                      </a:lnTo>
                      <a:lnTo>
                        <a:pt x="751" y="306"/>
                      </a:lnTo>
                      <a:lnTo>
                        <a:pt x="750" y="306"/>
                      </a:lnTo>
                      <a:lnTo>
                        <a:pt x="748" y="306"/>
                      </a:lnTo>
                      <a:lnTo>
                        <a:pt x="746" y="304"/>
                      </a:lnTo>
                      <a:lnTo>
                        <a:pt x="744" y="304"/>
                      </a:lnTo>
                      <a:lnTo>
                        <a:pt x="744" y="304"/>
                      </a:lnTo>
                      <a:lnTo>
                        <a:pt x="742" y="302"/>
                      </a:lnTo>
                      <a:lnTo>
                        <a:pt x="742" y="302"/>
                      </a:lnTo>
                      <a:lnTo>
                        <a:pt x="742" y="302"/>
                      </a:lnTo>
                      <a:lnTo>
                        <a:pt x="744" y="302"/>
                      </a:lnTo>
                      <a:lnTo>
                        <a:pt x="744" y="302"/>
                      </a:lnTo>
                      <a:lnTo>
                        <a:pt x="746" y="302"/>
                      </a:lnTo>
                      <a:lnTo>
                        <a:pt x="748" y="304"/>
                      </a:lnTo>
                      <a:lnTo>
                        <a:pt x="750" y="304"/>
                      </a:lnTo>
                      <a:lnTo>
                        <a:pt x="748" y="302"/>
                      </a:lnTo>
                      <a:lnTo>
                        <a:pt x="750" y="301"/>
                      </a:lnTo>
                      <a:lnTo>
                        <a:pt x="750" y="301"/>
                      </a:lnTo>
                      <a:lnTo>
                        <a:pt x="748" y="301"/>
                      </a:lnTo>
                      <a:lnTo>
                        <a:pt x="748" y="301"/>
                      </a:lnTo>
                      <a:lnTo>
                        <a:pt x="748" y="299"/>
                      </a:lnTo>
                      <a:lnTo>
                        <a:pt x="748" y="299"/>
                      </a:lnTo>
                      <a:lnTo>
                        <a:pt x="748" y="299"/>
                      </a:lnTo>
                      <a:lnTo>
                        <a:pt x="746" y="299"/>
                      </a:lnTo>
                      <a:lnTo>
                        <a:pt x="746" y="299"/>
                      </a:lnTo>
                      <a:lnTo>
                        <a:pt x="746" y="299"/>
                      </a:lnTo>
                      <a:lnTo>
                        <a:pt x="746" y="297"/>
                      </a:lnTo>
                      <a:lnTo>
                        <a:pt x="746" y="297"/>
                      </a:lnTo>
                      <a:lnTo>
                        <a:pt x="746" y="297"/>
                      </a:lnTo>
                      <a:lnTo>
                        <a:pt x="746" y="297"/>
                      </a:lnTo>
                      <a:lnTo>
                        <a:pt x="746" y="295"/>
                      </a:lnTo>
                      <a:lnTo>
                        <a:pt x="746" y="295"/>
                      </a:lnTo>
                      <a:lnTo>
                        <a:pt x="746" y="295"/>
                      </a:lnTo>
                      <a:lnTo>
                        <a:pt x="748" y="295"/>
                      </a:lnTo>
                      <a:lnTo>
                        <a:pt x="748" y="295"/>
                      </a:lnTo>
                      <a:lnTo>
                        <a:pt x="748" y="293"/>
                      </a:lnTo>
                      <a:lnTo>
                        <a:pt x="748" y="293"/>
                      </a:lnTo>
                      <a:lnTo>
                        <a:pt x="746" y="293"/>
                      </a:lnTo>
                      <a:lnTo>
                        <a:pt x="744" y="291"/>
                      </a:lnTo>
                      <a:lnTo>
                        <a:pt x="744" y="291"/>
                      </a:lnTo>
                      <a:lnTo>
                        <a:pt x="746" y="291"/>
                      </a:lnTo>
                      <a:lnTo>
                        <a:pt x="746" y="289"/>
                      </a:lnTo>
                      <a:lnTo>
                        <a:pt x="744" y="289"/>
                      </a:lnTo>
                      <a:lnTo>
                        <a:pt x="744" y="289"/>
                      </a:lnTo>
                      <a:lnTo>
                        <a:pt x="744" y="287"/>
                      </a:lnTo>
                      <a:lnTo>
                        <a:pt x="746" y="287"/>
                      </a:lnTo>
                      <a:lnTo>
                        <a:pt x="746" y="287"/>
                      </a:lnTo>
                      <a:lnTo>
                        <a:pt x="748" y="287"/>
                      </a:lnTo>
                      <a:lnTo>
                        <a:pt x="746" y="286"/>
                      </a:lnTo>
                      <a:lnTo>
                        <a:pt x="744" y="286"/>
                      </a:lnTo>
                      <a:lnTo>
                        <a:pt x="744" y="284"/>
                      </a:lnTo>
                      <a:lnTo>
                        <a:pt x="744" y="284"/>
                      </a:lnTo>
                      <a:lnTo>
                        <a:pt x="744" y="282"/>
                      </a:lnTo>
                      <a:lnTo>
                        <a:pt x="744" y="280"/>
                      </a:lnTo>
                      <a:lnTo>
                        <a:pt x="744" y="282"/>
                      </a:lnTo>
                      <a:lnTo>
                        <a:pt x="744" y="282"/>
                      </a:lnTo>
                      <a:lnTo>
                        <a:pt x="746" y="282"/>
                      </a:lnTo>
                      <a:lnTo>
                        <a:pt x="746" y="282"/>
                      </a:lnTo>
                      <a:lnTo>
                        <a:pt x="746" y="282"/>
                      </a:lnTo>
                      <a:lnTo>
                        <a:pt x="746" y="284"/>
                      </a:lnTo>
                      <a:lnTo>
                        <a:pt x="746" y="284"/>
                      </a:lnTo>
                      <a:close/>
                      <a:moveTo>
                        <a:pt x="107" y="0"/>
                      </a:moveTo>
                      <a:lnTo>
                        <a:pt x="109" y="2"/>
                      </a:lnTo>
                      <a:lnTo>
                        <a:pt x="336" y="2"/>
                      </a:lnTo>
                      <a:lnTo>
                        <a:pt x="336" y="4"/>
                      </a:lnTo>
                      <a:lnTo>
                        <a:pt x="338" y="4"/>
                      </a:lnTo>
                      <a:lnTo>
                        <a:pt x="340" y="4"/>
                      </a:lnTo>
                      <a:lnTo>
                        <a:pt x="346" y="8"/>
                      </a:lnTo>
                      <a:lnTo>
                        <a:pt x="361" y="15"/>
                      </a:lnTo>
                      <a:lnTo>
                        <a:pt x="376" y="25"/>
                      </a:lnTo>
                      <a:lnTo>
                        <a:pt x="438" y="58"/>
                      </a:lnTo>
                      <a:lnTo>
                        <a:pt x="453" y="68"/>
                      </a:lnTo>
                      <a:lnTo>
                        <a:pt x="562" y="128"/>
                      </a:lnTo>
                      <a:lnTo>
                        <a:pt x="577" y="135"/>
                      </a:lnTo>
                      <a:lnTo>
                        <a:pt x="592" y="145"/>
                      </a:lnTo>
                      <a:lnTo>
                        <a:pt x="597" y="148"/>
                      </a:lnTo>
                      <a:lnTo>
                        <a:pt x="599" y="150"/>
                      </a:lnTo>
                      <a:lnTo>
                        <a:pt x="601" y="158"/>
                      </a:lnTo>
                      <a:lnTo>
                        <a:pt x="603" y="167"/>
                      </a:lnTo>
                      <a:lnTo>
                        <a:pt x="601" y="167"/>
                      </a:lnTo>
                      <a:lnTo>
                        <a:pt x="599" y="167"/>
                      </a:lnTo>
                      <a:lnTo>
                        <a:pt x="599" y="169"/>
                      </a:lnTo>
                      <a:lnTo>
                        <a:pt x="599" y="171"/>
                      </a:lnTo>
                      <a:lnTo>
                        <a:pt x="599" y="171"/>
                      </a:lnTo>
                      <a:lnTo>
                        <a:pt x="597" y="171"/>
                      </a:lnTo>
                      <a:lnTo>
                        <a:pt x="596" y="173"/>
                      </a:lnTo>
                      <a:lnTo>
                        <a:pt x="594" y="173"/>
                      </a:lnTo>
                      <a:lnTo>
                        <a:pt x="594" y="175"/>
                      </a:lnTo>
                      <a:lnTo>
                        <a:pt x="594" y="175"/>
                      </a:lnTo>
                      <a:lnTo>
                        <a:pt x="594" y="177"/>
                      </a:lnTo>
                      <a:lnTo>
                        <a:pt x="594" y="177"/>
                      </a:lnTo>
                      <a:lnTo>
                        <a:pt x="594" y="177"/>
                      </a:lnTo>
                      <a:lnTo>
                        <a:pt x="596" y="178"/>
                      </a:lnTo>
                      <a:lnTo>
                        <a:pt x="596" y="178"/>
                      </a:lnTo>
                      <a:lnTo>
                        <a:pt x="596" y="178"/>
                      </a:lnTo>
                      <a:lnTo>
                        <a:pt x="596" y="180"/>
                      </a:lnTo>
                      <a:lnTo>
                        <a:pt x="596" y="182"/>
                      </a:lnTo>
                      <a:lnTo>
                        <a:pt x="597" y="182"/>
                      </a:lnTo>
                      <a:lnTo>
                        <a:pt x="599" y="182"/>
                      </a:lnTo>
                      <a:lnTo>
                        <a:pt x="601" y="182"/>
                      </a:lnTo>
                      <a:lnTo>
                        <a:pt x="603" y="182"/>
                      </a:lnTo>
                      <a:lnTo>
                        <a:pt x="603" y="184"/>
                      </a:lnTo>
                      <a:lnTo>
                        <a:pt x="605" y="184"/>
                      </a:lnTo>
                      <a:lnTo>
                        <a:pt x="605" y="190"/>
                      </a:lnTo>
                      <a:lnTo>
                        <a:pt x="607" y="190"/>
                      </a:lnTo>
                      <a:lnTo>
                        <a:pt x="607" y="192"/>
                      </a:lnTo>
                      <a:lnTo>
                        <a:pt x="611" y="195"/>
                      </a:lnTo>
                      <a:lnTo>
                        <a:pt x="618" y="199"/>
                      </a:lnTo>
                      <a:lnTo>
                        <a:pt x="624" y="203"/>
                      </a:lnTo>
                      <a:lnTo>
                        <a:pt x="629" y="209"/>
                      </a:lnTo>
                      <a:lnTo>
                        <a:pt x="635" y="212"/>
                      </a:lnTo>
                      <a:lnTo>
                        <a:pt x="643" y="216"/>
                      </a:lnTo>
                      <a:lnTo>
                        <a:pt x="648" y="222"/>
                      </a:lnTo>
                      <a:lnTo>
                        <a:pt x="654" y="225"/>
                      </a:lnTo>
                      <a:lnTo>
                        <a:pt x="659" y="229"/>
                      </a:lnTo>
                      <a:lnTo>
                        <a:pt x="667" y="235"/>
                      </a:lnTo>
                      <a:lnTo>
                        <a:pt x="673" y="239"/>
                      </a:lnTo>
                      <a:lnTo>
                        <a:pt x="678" y="242"/>
                      </a:lnTo>
                      <a:lnTo>
                        <a:pt x="684" y="248"/>
                      </a:lnTo>
                      <a:lnTo>
                        <a:pt x="691" y="252"/>
                      </a:lnTo>
                      <a:lnTo>
                        <a:pt x="697" y="257"/>
                      </a:lnTo>
                      <a:lnTo>
                        <a:pt x="703" y="261"/>
                      </a:lnTo>
                      <a:lnTo>
                        <a:pt x="710" y="265"/>
                      </a:lnTo>
                      <a:lnTo>
                        <a:pt x="710" y="267"/>
                      </a:lnTo>
                      <a:lnTo>
                        <a:pt x="710" y="267"/>
                      </a:lnTo>
                      <a:lnTo>
                        <a:pt x="712" y="269"/>
                      </a:lnTo>
                      <a:lnTo>
                        <a:pt x="710" y="271"/>
                      </a:lnTo>
                      <a:lnTo>
                        <a:pt x="710" y="272"/>
                      </a:lnTo>
                      <a:lnTo>
                        <a:pt x="708" y="272"/>
                      </a:lnTo>
                      <a:lnTo>
                        <a:pt x="710" y="274"/>
                      </a:lnTo>
                      <a:lnTo>
                        <a:pt x="710" y="274"/>
                      </a:lnTo>
                      <a:lnTo>
                        <a:pt x="710" y="274"/>
                      </a:lnTo>
                      <a:lnTo>
                        <a:pt x="712" y="276"/>
                      </a:lnTo>
                      <a:lnTo>
                        <a:pt x="710" y="276"/>
                      </a:lnTo>
                      <a:lnTo>
                        <a:pt x="710" y="278"/>
                      </a:lnTo>
                      <a:lnTo>
                        <a:pt x="710" y="280"/>
                      </a:lnTo>
                      <a:lnTo>
                        <a:pt x="708" y="284"/>
                      </a:lnTo>
                      <a:lnTo>
                        <a:pt x="706" y="284"/>
                      </a:lnTo>
                      <a:lnTo>
                        <a:pt x="706" y="284"/>
                      </a:lnTo>
                      <a:lnTo>
                        <a:pt x="706" y="282"/>
                      </a:lnTo>
                      <a:lnTo>
                        <a:pt x="708" y="280"/>
                      </a:lnTo>
                      <a:lnTo>
                        <a:pt x="708" y="280"/>
                      </a:lnTo>
                      <a:lnTo>
                        <a:pt x="706" y="278"/>
                      </a:lnTo>
                      <a:lnTo>
                        <a:pt x="706" y="282"/>
                      </a:lnTo>
                      <a:lnTo>
                        <a:pt x="704" y="284"/>
                      </a:lnTo>
                      <a:lnTo>
                        <a:pt x="703" y="282"/>
                      </a:lnTo>
                      <a:lnTo>
                        <a:pt x="704" y="284"/>
                      </a:lnTo>
                      <a:lnTo>
                        <a:pt x="704" y="286"/>
                      </a:lnTo>
                      <a:lnTo>
                        <a:pt x="704" y="289"/>
                      </a:lnTo>
                      <a:lnTo>
                        <a:pt x="704" y="289"/>
                      </a:lnTo>
                      <a:lnTo>
                        <a:pt x="704" y="291"/>
                      </a:lnTo>
                      <a:lnTo>
                        <a:pt x="703" y="289"/>
                      </a:lnTo>
                      <a:lnTo>
                        <a:pt x="703" y="291"/>
                      </a:lnTo>
                      <a:lnTo>
                        <a:pt x="703" y="291"/>
                      </a:lnTo>
                      <a:lnTo>
                        <a:pt x="701" y="291"/>
                      </a:lnTo>
                      <a:lnTo>
                        <a:pt x="701" y="293"/>
                      </a:lnTo>
                      <a:lnTo>
                        <a:pt x="703" y="293"/>
                      </a:lnTo>
                      <a:lnTo>
                        <a:pt x="704" y="291"/>
                      </a:lnTo>
                      <a:lnTo>
                        <a:pt x="704" y="293"/>
                      </a:lnTo>
                      <a:lnTo>
                        <a:pt x="706" y="295"/>
                      </a:lnTo>
                      <a:lnTo>
                        <a:pt x="706" y="295"/>
                      </a:lnTo>
                      <a:lnTo>
                        <a:pt x="706" y="297"/>
                      </a:lnTo>
                      <a:lnTo>
                        <a:pt x="703" y="299"/>
                      </a:lnTo>
                      <a:lnTo>
                        <a:pt x="703" y="299"/>
                      </a:lnTo>
                      <a:lnTo>
                        <a:pt x="701" y="302"/>
                      </a:lnTo>
                      <a:lnTo>
                        <a:pt x="699" y="304"/>
                      </a:lnTo>
                      <a:lnTo>
                        <a:pt x="699" y="306"/>
                      </a:lnTo>
                      <a:lnTo>
                        <a:pt x="699" y="306"/>
                      </a:lnTo>
                      <a:lnTo>
                        <a:pt x="699" y="306"/>
                      </a:lnTo>
                      <a:lnTo>
                        <a:pt x="701" y="304"/>
                      </a:lnTo>
                      <a:lnTo>
                        <a:pt x="701" y="304"/>
                      </a:lnTo>
                      <a:lnTo>
                        <a:pt x="699" y="314"/>
                      </a:lnTo>
                      <a:lnTo>
                        <a:pt x="697" y="316"/>
                      </a:lnTo>
                      <a:lnTo>
                        <a:pt x="697" y="317"/>
                      </a:lnTo>
                      <a:lnTo>
                        <a:pt x="693" y="319"/>
                      </a:lnTo>
                      <a:lnTo>
                        <a:pt x="693" y="319"/>
                      </a:lnTo>
                      <a:lnTo>
                        <a:pt x="693" y="321"/>
                      </a:lnTo>
                      <a:lnTo>
                        <a:pt x="695" y="321"/>
                      </a:lnTo>
                      <a:lnTo>
                        <a:pt x="695" y="321"/>
                      </a:lnTo>
                      <a:lnTo>
                        <a:pt x="695" y="321"/>
                      </a:lnTo>
                      <a:lnTo>
                        <a:pt x="695" y="325"/>
                      </a:lnTo>
                      <a:lnTo>
                        <a:pt x="691" y="329"/>
                      </a:lnTo>
                      <a:lnTo>
                        <a:pt x="689" y="332"/>
                      </a:lnTo>
                      <a:lnTo>
                        <a:pt x="688" y="334"/>
                      </a:lnTo>
                      <a:lnTo>
                        <a:pt x="688" y="334"/>
                      </a:lnTo>
                      <a:lnTo>
                        <a:pt x="688" y="336"/>
                      </a:lnTo>
                      <a:lnTo>
                        <a:pt x="688" y="340"/>
                      </a:lnTo>
                      <a:lnTo>
                        <a:pt x="688" y="342"/>
                      </a:lnTo>
                      <a:lnTo>
                        <a:pt x="686" y="342"/>
                      </a:lnTo>
                      <a:lnTo>
                        <a:pt x="686" y="346"/>
                      </a:lnTo>
                      <a:lnTo>
                        <a:pt x="684" y="348"/>
                      </a:lnTo>
                      <a:lnTo>
                        <a:pt x="684" y="349"/>
                      </a:lnTo>
                      <a:lnTo>
                        <a:pt x="682" y="351"/>
                      </a:lnTo>
                      <a:lnTo>
                        <a:pt x="682" y="355"/>
                      </a:lnTo>
                      <a:lnTo>
                        <a:pt x="682" y="355"/>
                      </a:lnTo>
                      <a:lnTo>
                        <a:pt x="682" y="357"/>
                      </a:lnTo>
                      <a:lnTo>
                        <a:pt x="682" y="357"/>
                      </a:lnTo>
                      <a:lnTo>
                        <a:pt x="682" y="357"/>
                      </a:lnTo>
                      <a:lnTo>
                        <a:pt x="680" y="361"/>
                      </a:lnTo>
                      <a:lnTo>
                        <a:pt x="680" y="361"/>
                      </a:lnTo>
                      <a:lnTo>
                        <a:pt x="680" y="363"/>
                      </a:lnTo>
                      <a:lnTo>
                        <a:pt x="680" y="364"/>
                      </a:lnTo>
                      <a:lnTo>
                        <a:pt x="680" y="364"/>
                      </a:lnTo>
                      <a:lnTo>
                        <a:pt x="680" y="366"/>
                      </a:lnTo>
                      <a:lnTo>
                        <a:pt x="680" y="366"/>
                      </a:lnTo>
                      <a:lnTo>
                        <a:pt x="682" y="370"/>
                      </a:lnTo>
                      <a:lnTo>
                        <a:pt x="682" y="370"/>
                      </a:lnTo>
                      <a:lnTo>
                        <a:pt x="682" y="370"/>
                      </a:lnTo>
                      <a:lnTo>
                        <a:pt x="684" y="372"/>
                      </a:lnTo>
                      <a:lnTo>
                        <a:pt x="686" y="372"/>
                      </a:lnTo>
                      <a:lnTo>
                        <a:pt x="686" y="374"/>
                      </a:lnTo>
                      <a:lnTo>
                        <a:pt x="686" y="376"/>
                      </a:lnTo>
                      <a:lnTo>
                        <a:pt x="686" y="378"/>
                      </a:lnTo>
                      <a:lnTo>
                        <a:pt x="686" y="379"/>
                      </a:lnTo>
                      <a:lnTo>
                        <a:pt x="684" y="379"/>
                      </a:lnTo>
                      <a:lnTo>
                        <a:pt x="684" y="381"/>
                      </a:lnTo>
                      <a:lnTo>
                        <a:pt x="684" y="385"/>
                      </a:lnTo>
                      <a:lnTo>
                        <a:pt x="686" y="387"/>
                      </a:lnTo>
                      <a:lnTo>
                        <a:pt x="686" y="389"/>
                      </a:lnTo>
                      <a:lnTo>
                        <a:pt x="688" y="389"/>
                      </a:lnTo>
                      <a:lnTo>
                        <a:pt x="688" y="389"/>
                      </a:lnTo>
                      <a:lnTo>
                        <a:pt x="688" y="391"/>
                      </a:lnTo>
                      <a:lnTo>
                        <a:pt x="688" y="391"/>
                      </a:lnTo>
                      <a:lnTo>
                        <a:pt x="689" y="391"/>
                      </a:lnTo>
                      <a:lnTo>
                        <a:pt x="689" y="393"/>
                      </a:lnTo>
                      <a:lnTo>
                        <a:pt x="689" y="393"/>
                      </a:lnTo>
                      <a:lnTo>
                        <a:pt x="689" y="393"/>
                      </a:lnTo>
                      <a:lnTo>
                        <a:pt x="691" y="393"/>
                      </a:lnTo>
                      <a:lnTo>
                        <a:pt x="691" y="393"/>
                      </a:lnTo>
                      <a:lnTo>
                        <a:pt x="691" y="394"/>
                      </a:lnTo>
                      <a:lnTo>
                        <a:pt x="693" y="394"/>
                      </a:lnTo>
                      <a:lnTo>
                        <a:pt x="693" y="394"/>
                      </a:lnTo>
                      <a:lnTo>
                        <a:pt x="693" y="394"/>
                      </a:lnTo>
                      <a:lnTo>
                        <a:pt x="695" y="394"/>
                      </a:lnTo>
                      <a:lnTo>
                        <a:pt x="697" y="396"/>
                      </a:lnTo>
                      <a:lnTo>
                        <a:pt x="697" y="396"/>
                      </a:lnTo>
                      <a:lnTo>
                        <a:pt x="699" y="396"/>
                      </a:lnTo>
                      <a:lnTo>
                        <a:pt x="699" y="394"/>
                      </a:lnTo>
                      <a:lnTo>
                        <a:pt x="697" y="394"/>
                      </a:lnTo>
                      <a:lnTo>
                        <a:pt x="697" y="394"/>
                      </a:lnTo>
                      <a:lnTo>
                        <a:pt x="695" y="393"/>
                      </a:lnTo>
                      <a:lnTo>
                        <a:pt x="697" y="394"/>
                      </a:lnTo>
                      <a:lnTo>
                        <a:pt x="699" y="394"/>
                      </a:lnTo>
                      <a:lnTo>
                        <a:pt x="703" y="398"/>
                      </a:lnTo>
                      <a:lnTo>
                        <a:pt x="704" y="402"/>
                      </a:lnTo>
                      <a:lnTo>
                        <a:pt x="706" y="402"/>
                      </a:lnTo>
                      <a:lnTo>
                        <a:pt x="706" y="404"/>
                      </a:lnTo>
                      <a:lnTo>
                        <a:pt x="708" y="406"/>
                      </a:lnTo>
                      <a:lnTo>
                        <a:pt x="708" y="406"/>
                      </a:lnTo>
                      <a:lnTo>
                        <a:pt x="710" y="406"/>
                      </a:lnTo>
                      <a:lnTo>
                        <a:pt x="710" y="408"/>
                      </a:lnTo>
                      <a:lnTo>
                        <a:pt x="712" y="408"/>
                      </a:lnTo>
                      <a:lnTo>
                        <a:pt x="712" y="409"/>
                      </a:lnTo>
                      <a:lnTo>
                        <a:pt x="712" y="409"/>
                      </a:lnTo>
                      <a:lnTo>
                        <a:pt x="712" y="411"/>
                      </a:lnTo>
                      <a:lnTo>
                        <a:pt x="714" y="413"/>
                      </a:lnTo>
                      <a:lnTo>
                        <a:pt x="714" y="415"/>
                      </a:lnTo>
                      <a:lnTo>
                        <a:pt x="716" y="413"/>
                      </a:lnTo>
                      <a:lnTo>
                        <a:pt x="716" y="415"/>
                      </a:lnTo>
                      <a:lnTo>
                        <a:pt x="716" y="419"/>
                      </a:lnTo>
                      <a:lnTo>
                        <a:pt x="716" y="421"/>
                      </a:lnTo>
                      <a:lnTo>
                        <a:pt x="718" y="423"/>
                      </a:lnTo>
                      <a:lnTo>
                        <a:pt x="718" y="421"/>
                      </a:lnTo>
                      <a:lnTo>
                        <a:pt x="718" y="421"/>
                      </a:lnTo>
                      <a:lnTo>
                        <a:pt x="716" y="419"/>
                      </a:lnTo>
                      <a:lnTo>
                        <a:pt x="718" y="419"/>
                      </a:lnTo>
                      <a:lnTo>
                        <a:pt x="720" y="421"/>
                      </a:lnTo>
                      <a:lnTo>
                        <a:pt x="721" y="421"/>
                      </a:lnTo>
                      <a:lnTo>
                        <a:pt x="721" y="421"/>
                      </a:lnTo>
                      <a:lnTo>
                        <a:pt x="723" y="423"/>
                      </a:lnTo>
                      <a:lnTo>
                        <a:pt x="725" y="423"/>
                      </a:lnTo>
                      <a:lnTo>
                        <a:pt x="727" y="423"/>
                      </a:lnTo>
                      <a:lnTo>
                        <a:pt x="729" y="423"/>
                      </a:lnTo>
                      <a:lnTo>
                        <a:pt x="729" y="423"/>
                      </a:lnTo>
                      <a:lnTo>
                        <a:pt x="729" y="425"/>
                      </a:lnTo>
                      <a:lnTo>
                        <a:pt x="731" y="426"/>
                      </a:lnTo>
                      <a:lnTo>
                        <a:pt x="731" y="428"/>
                      </a:lnTo>
                      <a:lnTo>
                        <a:pt x="735" y="432"/>
                      </a:lnTo>
                      <a:lnTo>
                        <a:pt x="735" y="432"/>
                      </a:lnTo>
                      <a:lnTo>
                        <a:pt x="735" y="434"/>
                      </a:lnTo>
                      <a:lnTo>
                        <a:pt x="735" y="434"/>
                      </a:lnTo>
                      <a:lnTo>
                        <a:pt x="735" y="436"/>
                      </a:lnTo>
                      <a:lnTo>
                        <a:pt x="735" y="440"/>
                      </a:lnTo>
                      <a:lnTo>
                        <a:pt x="735" y="441"/>
                      </a:lnTo>
                      <a:lnTo>
                        <a:pt x="735" y="441"/>
                      </a:lnTo>
                      <a:lnTo>
                        <a:pt x="733" y="441"/>
                      </a:lnTo>
                      <a:lnTo>
                        <a:pt x="733" y="445"/>
                      </a:lnTo>
                      <a:lnTo>
                        <a:pt x="733" y="445"/>
                      </a:lnTo>
                      <a:lnTo>
                        <a:pt x="731" y="445"/>
                      </a:lnTo>
                      <a:lnTo>
                        <a:pt x="731" y="445"/>
                      </a:lnTo>
                      <a:lnTo>
                        <a:pt x="731" y="445"/>
                      </a:lnTo>
                      <a:lnTo>
                        <a:pt x="729" y="443"/>
                      </a:lnTo>
                      <a:lnTo>
                        <a:pt x="727" y="445"/>
                      </a:lnTo>
                      <a:lnTo>
                        <a:pt x="727" y="447"/>
                      </a:lnTo>
                      <a:lnTo>
                        <a:pt x="725" y="449"/>
                      </a:lnTo>
                      <a:lnTo>
                        <a:pt x="725" y="449"/>
                      </a:lnTo>
                      <a:lnTo>
                        <a:pt x="725" y="451"/>
                      </a:lnTo>
                      <a:lnTo>
                        <a:pt x="725" y="451"/>
                      </a:lnTo>
                      <a:lnTo>
                        <a:pt x="723" y="453"/>
                      </a:lnTo>
                      <a:lnTo>
                        <a:pt x="723" y="453"/>
                      </a:lnTo>
                      <a:lnTo>
                        <a:pt x="723" y="453"/>
                      </a:lnTo>
                      <a:lnTo>
                        <a:pt x="721" y="453"/>
                      </a:lnTo>
                      <a:lnTo>
                        <a:pt x="721" y="453"/>
                      </a:lnTo>
                      <a:lnTo>
                        <a:pt x="723" y="455"/>
                      </a:lnTo>
                      <a:lnTo>
                        <a:pt x="723" y="455"/>
                      </a:lnTo>
                      <a:lnTo>
                        <a:pt x="721" y="455"/>
                      </a:lnTo>
                      <a:lnTo>
                        <a:pt x="721" y="455"/>
                      </a:lnTo>
                      <a:lnTo>
                        <a:pt x="720" y="455"/>
                      </a:lnTo>
                      <a:lnTo>
                        <a:pt x="720" y="456"/>
                      </a:lnTo>
                      <a:lnTo>
                        <a:pt x="720" y="456"/>
                      </a:lnTo>
                      <a:lnTo>
                        <a:pt x="721" y="458"/>
                      </a:lnTo>
                      <a:lnTo>
                        <a:pt x="721" y="460"/>
                      </a:lnTo>
                      <a:lnTo>
                        <a:pt x="721" y="460"/>
                      </a:lnTo>
                      <a:lnTo>
                        <a:pt x="720" y="462"/>
                      </a:lnTo>
                      <a:lnTo>
                        <a:pt x="720" y="464"/>
                      </a:lnTo>
                      <a:lnTo>
                        <a:pt x="718" y="466"/>
                      </a:lnTo>
                      <a:lnTo>
                        <a:pt x="716" y="468"/>
                      </a:lnTo>
                      <a:lnTo>
                        <a:pt x="716" y="475"/>
                      </a:lnTo>
                      <a:lnTo>
                        <a:pt x="716" y="477"/>
                      </a:lnTo>
                      <a:lnTo>
                        <a:pt x="716" y="479"/>
                      </a:lnTo>
                      <a:lnTo>
                        <a:pt x="716" y="481"/>
                      </a:lnTo>
                      <a:lnTo>
                        <a:pt x="718" y="483"/>
                      </a:lnTo>
                      <a:lnTo>
                        <a:pt x="716" y="485"/>
                      </a:lnTo>
                      <a:lnTo>
                        <a:pt x="716" y="485"/>
                      </a:lnTo>
                      <a:lnTo>
                        <a:pt x="718" y="486"/>
                      </a:lnTo>
                      <a:lnTo>
                        <a:pt x="718" y="488"/>
                      </a:lnTo>
                      <a:lnTo>
                        <a:pt x="714" y="492"/>
                      </a:lnTo>
                      <a:lnTo>
                        <a:pt x="716" y="492"/>
                      </a:lnTo>
                      <a:lnTo>
                        <a:pt x="718" y="490"/>
                      </a:lnTo>
                      <a:lnTo>
                        <a:pt x="718" y="488"/>
                      </a:lnTo>
                      <a:lnTo>
                        <a:pt x="720" y="485"/>
                      </a:lnTo>
                      <a:lnTo>
                        <a:pt x="721" y="486"/>
                      </a:lnTo>
                      <a:lnTo>
                        <a:pt x="721" y="488"/>
                      </a:lnTo>
                      <a:lnTo>
                        <a:pt x="720" y="490"/>
                      </a:lnTo>
                      <a:lnTo>
                        <a:pt x="723" y="488"/>
                      </a:lnTo>
                      <a:lnTo>
                        <a:pt x="723" y="490"/>
                      </a:lnTo>
                      <a:lnTo>
                        <a:pt x="725" y="490"/>
                      </a:lnTo>
                      <a:lnTo>
                        <a:pt x="727" y="492"/>
                      </a:lnTo>
                      <a:lnTo>
                        <a:pt x="727" y="494"/>
                      </a:lnTo>
                      <a:lnTo>
                        <a:pt x="727" y="496"/>
                      </a:lnTo>
                      <a:lnTo>
                        <a:pt x="725" y="498"/>
                      </a:lnTo>
                      <a:lnTo>
                        <a:pt x="725" y="498"/>
                      </a:lnTo>
                      <a:lnTo>
                        <a:pt x="727" y="501"/>
                      </a:lnTo>
                      <a:lnTo>
                        <a:pt x="727" y="503"/>
                      </a:lnTo>
                      <a:lnTo>
                        <a:pt x="727" y="505"/>
                      </a:lnTo>
                      <a:lnTo>
                        <a:pt x="727" y="503"/>
                      </a:lnTo>
                      <a:lnTo>
                        <a:pt x="729" y="503"/>
                      </a:lnTo>
                      <a:lnTo>
                        <a:pt x="729" y="505"/>
                      </a:lnTo>
                      <a:lnTo>
                        <a:pt x="727" y="509"/>
                      </a:lnTo>
                      <a:lnTo>
                        <a:pt x="725" y="513"/>
                      </a:lnTo>
                      <a:lnTo>
                        <a:pt x="723" y="518"/>
                      </a:lnTo>
                      <a:lnTo>
                        <a:pt x="721" y="520"/>
                      </a:lnTo>
                      <a:lnTo>
                        <a:pt x="721" y="520"/>
                      </a:lnTo>
                      <a:lnTo>
                        <a:pt x="721" y="520"/>
                      </a:lnTo>
                      <a:lnTo>
                        <a:pt x="720" y="520"/>
                      </a:lnTo>
                      <a:lnTo>
                        <a:pt x="720" y="522"/>
                      </a:lnTo>
                      <a:lnTo>
                        <a:pt x="720" y="524"/>
                      </a:lnTo>
                      <a:lnTo>
                        <a:pt x="721" y="526"/>
                      </a:lnTo>
                      <a:lnTo>
                        <a:pt x="720" y="524"/>
                      </a:lnTo>
                      <a:lnTo>
                        <a:pt x="720" y="526"/>
                      </a:lnTo>
                      <a:lnTo>
                        <a:pt x="720" y="526"/>
                      </a:lnTo>
                      <a:lnTo>
                        <a:pt x="718" y="524"/>
                      </a:lnTo>
                      <a:lnTo>
                        <a:pt x="716" y="524"/>
                      </a:lnTo>
                      <a:lnTo>
                        <a:pt x="718" y="526"/>
                      </a:lnTo>
                      <a:lnTo>
                        <a:pt x="718" y="526"/>
                      </a:lnTo>
                      <a:lnTo>
                        <a:pt x="716" y="528"/>
                      </a:lnTo>
                      <a:lnTo>
                        <a:pt x="716" y="528"/>
                      </a:lnTo>
                      <a:lnTo>
                        <a:pt x="716" y="530"/>
                      </a:lnTo>
                      <a:lnTo>
                        <a:pt x="718" y="532"/>
                      </a:lnTo>
                      <a:lnTo>
                        <a:pt x="718" y="533"/>
                      </a:lnTo>
                      <a:lnTo>
                        <a:pt x="718" y="535"/>
                      </a:lnTo>
                      <a:lnTo>
                        <a:pt x="718" y="539"/>
                      </a:lnTo>
                      <a:lnTo>
                        <a:pt x="718" y="543"/>
                      </a:lnTo>
                      <a:lnTo>
                        <a:pt x="720" y="545"/>
                      </a:lnTo>
                      <a:lnTo>
                        <a:pt x="721" y="547"/>
                      </a:lnTo>
                      <a:lnTo>
                        <a:pt x="721" y="548"/>
                      </a:lnTo>
                      <a:lnTo>
                        <a:pt x="721" y="550"/>
                      </a:lnTo>
                      <a:lnTo>
                        <a:pt x="721" y="556"/>
                      </a:lnTo>
                      <a:lnTo>
                        <a:pt x="721" y="558"/>
                      </a:lnTo>
                      <a:lnTo>
                        <a:pt x="723" y="558"/>
                      </a:lnTo>
                      <a:lnTo>
                        <a:pt x="723" y="558"/>
                      </a:lnTo>
                      <a:lnTo>
                        <a:pt x="725" y="560"/>
                      </a:lnTo>
                      <a:lnTo>
                        <a:pt x="725" y="560"/>
                      </a:lnTo>
                      <a:lnTo>
                        <a:pt x="727" y="560"/>
                      </a:lnTo>
                      <a:lnTo>
                        <a:pt x="727" y="560"/>
                      </a:lnTo>
                      <a:lnTo>
                        <a:pt x="727" y="562"/>
                      </a:lnTo>
                      <a:lnTo>
                        <a:pt x="727" y="563"/>
                      </a:lnTo>
                      <a:lnTo>
                        <a:pt x="727" y="563"/>
                      </a:lnTo>
                      <a:lnTo>
                        <a:pt x="729" y="563"/>
                      </a:lnTo>
                      <a:lnTo>
                        <a:pt x="729" y="565"/>
                      </a:lnTo>
                      <a:lnTo>
                        <a:pt x="731" y="565"/>
                      </a:lnTo>
                      <a:lnTo>
                        <a:pt x="731" y="567"/>
                      </a:lnTo>
                      <a:lnTo>
                        <a:pt x="733" y="569"/>
                      </a:lnTo>
                      <a:lnTo>
                        <a:pt x="733" y="571"/>
                      </a:lnTo>
                      <a:lnTo>
                        <a:pt x="735" y="571"/>
                      </a:lnTo>
                      <a:lnTo>
                        <a:pt x="735" y="573"/>
                      </a:lnTo>
                      <a:lnTo>
                        <a:pt x="735" y="573"/>
                      </a:lnTo>
                      <a:lnTo>
                        <a:pt x="733" y="573"/>
                      </a:lnTo>
                      <a:lnTo>
                        <a:pt x="733" y="573"/>
                      </a:lnTo>
                      <a:lnTo>
                        <a:pt x="731" y="571"/>
                      </a:lnTo>
                      <a:lnTo>
                        <a:pt x="731" y="571"/>
                      </a:lnTo>
                      <a:lnTo>
                        <a:pt x="729" y="567"/>
                      </a:lnTo>
                      <a:lnTo>
                        <a:pt x="727" y="567"/>
                      </a:lnTo>
                      <a:lnTo>
                        <a:pt x="727" y="567"/>
                      </a:lnTo>
                      <a:lnTo>
                        <a:pt x="725" y="567"/>
                      </a:lnTo>
                      <a:lnTo>
                        <a:pt x="725" y="567"/>
                      </a:lnTo>
                      <a:lnTo>
                        <a:pt x="725" y="569"/>
                      </a:lnTo>
                      <a:lnTo>
                        <a:pt x="723" y="571"/>
                      </a:lnTo>
                      <a:lnTo>
                        <a:pt x="725" y="571"/>
                      </a:lnTo>
                      <a:lnTo>
                        <a:pt x="729" y="571"/>
                      </a:lnTo>
                      <a:lnTo>
                        <a:pt x="727" y="571"/>
                      </a:lnTo>
                      <a:lnTo>
                        <a:pt x="727" y="573"/>
                      </a:lnTo>
                      <a:lnTo>
                        <a:pt x="729" y="573"/>
                      </a:lnTo>
                      <a:lnTo>
                        <a:pt x="729" y="573"/>
                      </a:lnTo>
                      <a:lnTo>
                        <a:pt x="731" y="573"/>
                      </a:lnTo>
                      <a:lnTo>
                        <a:pt x="731" y="575"/>
                      </a:lnTo>
                      <a:lnTo>
                        <a:pt x="731" y="577"/>
                      </a:lnTo>
                      <a:lnTo>
                        <a:pt x="731" y="578"/>
                      </a:lnTo>
                      <a:lnTo>
                        <a:pt x="731" y="578"/>
                      </a:lnTo>
                      <a:lnTo>
                        <a:pt x="731" y="580"/>
                      </a:lnTo>
                      <a:lnTo>
                        <a:pt x="731" y="580"/>
                      </a:lnTo>
                      <a:lnTo>
                        <a:pt x="731" y="580"/>
                      </a:lnTo>
                      <a:lnTo>
                        <a:pt x="731" y="580"/>
                      </a:lnTo>
                      <a:lnTo>
                        <a:pt x="731" y="582"/>
                      </a:lnTo>
                      <a:lnTo>
                        <a:pt x="731" y="582"/>
                      </a:lnTo>
                      <a:lnTo>
                        <a:pt x="731" y="582"/>
                      </a:lnTo>
                      <a:lnTo>
                        <a:pt x="731" y="584"/>
                      </a:lnTo>
                      <a:lnTo>
                        <a:pt x="731" y="584"/>
                      </a:lnTo>
                      <a:lnTo>
                        <a:pt x="731" y="586"/>
                      </a:lnTo>
                      <a:lnTo>
                        <a:pt x="731" y="586"/>
                      </a:lnTo>
                      <a:lnTo>
                        <a:pt x="731" y="586"/>
                      </a:lnTo>
                      <a:lnTo>
                        <a:pt x="733" y="586"/>
                      </a:lnTo>
                      <a:lnTo>
                        <a:pt x="733" y="586"/>
                      </a:lnTo>
                      <a:lnTo>
                        <a:pt x="735" y="586"/>
                      </a:lnTo>
                      <a:lnTo>
                        <a:pt x="735" y="584"/>
                      </a:lnTo>
                      <a:lnTo>
                        <a:pt x="736" y="584"/>
                      </a:lnTo>
                      <a:lnTo>
                        <a:pt x="736" y="586"/>
                      </a:lnTo>
                      <a:lnTo>
                        <a:pt x="740" y="590"/>
                      </a:lnTo>
                      <a:lnTo>
                        <a:pt x="742" y="592"/>
                      </a:lnTo>
                      <a:lnTo>
                        <a:pt x="742" y="594"/>
                      </a:lnTo>
                      <a:lnTo>
                        <a:pt x="740" y="595"/>
                      </a:lnTo>
                      <a:lnTo>
                        <a:pt x="740" y="597"/>
                      </a:lnTo>
                      <a:lnTo>
                        <a:pt x="742" y="597"/>
                      </a:lnTo>
                      <a:lnTo>
                        <a:pt x="742" y="597"/>
                      </a:lnTo>
                      <a:lnTo>
                        <a:pt x="742" y="599"/>
                      </a:lnTo>
                      <a:lnTo>
                        <a:pt x="742" y="599"/>
                      </a:lnTo>
                      <a:lnTo>
                        <a:pt x="742" y="601"/>
                      </a:lnTo>
                      <a:lnTo>
                        <a:pt x="742" y="601"/>
                      </a:lnTo>
                      <a:lnTo>
                        <a:pt x="742" y="603"/>
                      </a:lnTo>
                      <a:lnTo>
                        <a:pt x="742" y="605"/>
                      </a:lnTo>
                      <a:lnTo>
                        <a:pt x="740" y="607"/>
                      </a:lnTo>
                      <a:lnTo>
                        <a:pt x="740" y="607"/>
                      </a:lnTo>
                      <a:lnTo>
                        <a:pt x="738" y="607"/>
                      </a:lnTo>
                      <a:lnTo>
                        <a:pt x="738" y="607"/>
                      </a:lnTo>
                      <a:lnTo>
                        <a:pt x="736" y="607"/>
                      </a:lnTo>
                      <a:lnTo>
                        <a:pt x="736" y="609"/>
                      </a:lnTo>
                      <a:lnTo>
                        <a:pt x="736" y="609"/>
                      </a:lnTo>
                      <a:lnTo>
                        <a:pt x="736" y="610"/>
                      </a:lnTo>
                      <a:lnTo>
                        <a:pt x="736" y="610"/>
                      </a:lnTo>
                      <a:lnTo>
                        <a:pt x="738" y="610"/>
                      </a:lnTo>
                      <a:lnTo>
                        <a:pt x="738" y="610"/>
                      </a:lnTo>
                      <a:lnTo>
                        <a:pt x="738" y="609"/>
                      </a:lnTo>
                      <a:lnTo>
                        <a:pt x="740" y="609"/>
                      </a:lnTo>
                      <a:lnTo>
                        <a:pt x="740" y="609"/>
                      </a:lnTo>
                      <a:lnTo>
                        <a:pt x="740" y="610"/>
                      </a:lnTo>
                      <a:lnTo>
                        <a:pt x="742" y="610"/>
                      </a:lnTo>
                      <a:lnTo>
                        <a:pt x="742" y="610"/>
                      </a:lnTo>
                      <a:lnTo>
                        <a:pt x="742" y="610"/>
                      </a:lnTo>
                      <a:lnTo>
                        <a:pt x="742" y="612"/>
                      </a:lnTo>
                      <a:lnTo>
                        <a:pt x="742" y="612"/>
                      </a:lnTo>
                      <a:lnTo>
                        <a:pt x="742" y="612"/>
                      </a:lnTo>
                      <a:lnTo>
                        <a:pt x="744" y="614"/>
                      </a:lnTo>
                      <a:lnTo>
                        <a:pt x="744" y="616"/>
                      </a:lnTo>
                      <a:lnTo>
                        <a:pt x="746" y="620"/>
                      </a:lnTo>
                      <a:lnTo>
                        <a:pt x="746" y="622"/>
                      </a:lnTo>
                      <a:lnTo>
                        <a:pt x="748" y="622"/>
                      </a:lnTo>
                      <a:lnTo>
                        <a:pt x="748" y="622"/>
                      </a:lnTo>
                      <a:lnTo>
                        <a:pt x="748" y="624"/>
                      </a:lnTo>
                      <a:lnTo>
                        <a:pt x="746" y="624"/>
                      </a:lnTo>
                      <a:lnTo>
                        <a:pt x="748" y="624"/>
                      </a:lnTo>
                      <a:lnTo>
                        <a:pt x="748" y="625"/>
                      </a:lnTo>
                      <a:lnTo>
                        <a:pt x="748" y="627"/>
                      </a:lnTo>
                      <a:lnTo>
                        <a:pt x="748" y="627"/>
                      </a:lnTo>
                      <a:lnTo>
                        <a:pt x="750" y="629"/>
                      </a:lnTo>
                      <a:lnTo>
                        <a:pt x="748" y="629"/>
                      </a:lnTo>
                      <a:lnTo>
                        <a:pt x="748" y="631"/>
                      </a:lnTo>
                      <a:lnTo>
                        <a:pt x="746" y="631"/>
                      </a:lnTo>
                      <a:lnTo>
                        <a:pt x="746" y="631"/>
                      </a:lnTo>
                      <a:lnTo>
                        <a:pt x="746" y="633"/>
                      </a:lnTo>
                      <a:lnTo>
                        <a:pt x="750" y="633"/>
                      </a:lnTo>
                      <a:lnTo>
                        <a:pt x="750" y="633"/>
                      </a:lnTo>
                      <a:lnTo>
                        <a:pt x="750" y="635"/>
                      </a:lnTo>
                      <a:lnTo>
                        <a:pt x="751" y="635"/>
                      </a:lnTo>
                      <a:lnTo>
                        <a:pt x="751" y="637"/>
                      </a:lnTo>
                      <a:lnTo>
                        <a:pt x="753" y="637"/>
                      </a:lnTo>
                      <a:lnTo>
                        <a:pt x="753" y="639"/>
                      </a:lnTo>
                      <a:lnTo>
                        <a:pt x="753" y="640"/>
                      </a:lnTo>
                      <a:lnTo>
                        <a:pt x="753" y="640"/>
                      </a:lnTo>
                      <a:lnTo>
                        <a:pt x="751" y="642"/>
                      </a:lnTo>
                      <a:lnTo>
                        <a:pt x="750" y="642"/>
                      </a:lnTo>
                      <a:lnTo>
                        <a:pt x="750" y="642"/>
                      </a:lnTo>
                      <a:lnTo>
                        <a:pt x="751" y="644"/>
                      </a:lnTo>
                      <a:lnTo>
                        <a:pt x="751" y="644"/>
                      </a:lnTo>
                      <a:lnTo>
                        <a:pt x="751" y="646"/>
                      </a:lnTo>
                      <a:lnTo>
                        <a:pt x="750" y="646"/>
                      </a:lnTo>
                      <a:lnTo>
                        <a:pt x="748" y="648"/>
                      </a:lnTo>
                      <a:lnTo>
                        <a:pt x="748" y="648"/>
                      </a:lnTo>
                      <a:lnTo>
                        <a:pt x="748" y="650"/>
                      </a:lnTo>
                      <a:lnTo>
                        <a:pt x="748" y="652"/>
                      </a:lnTo>
                      <a:lnTo>
                        <a:pt x="748" y="652"/>
                      </a:lnTo>
                      <a:lnTo>
                        <a:pt x="746" y="654"/>
                      </a:lnTo>
                      <a:lnTo>
                        <a:pt x="746" y="654"/>
                      </a:lnTo>
                      <a:lnTo>
                        <a:pt x="748" y="654"/>
                      </a:lnTo>
                      <a:lnTo>
                        <a:pt x="750" y="650"/>
                      </a:lnTo>
                      <a:lnTo>
                        <a:pt x="751" y="650"/>
                      </a:lnTo>
                      <a:lnTo>
                        <a:pt x="753" y="650"/>
                      </a:lnTo>
                      <a:lnTo>
                        <a:pt x="755" y="650"/>
                      </a:lnTo>
                      <a:lnTo>
                        <a:pt x="757" y="652"/>
                      </a:lnTo>
                      <a:lnTo>
                        <a:pt x="757" y="652"/>
                      </a:lnTo>
                      <a:lnTo>
                        <a:pt x="759" y="652"/>
                      </a:lnTo>
                      <a:lnTo>
                        <a:pt x="761" y="654"/>
                      </a:lnTo>
                      <a:lnTo>
                        <a:pt x="765" y="661"/>
                      </a:lnTo>
                      <a:lnTo>
                        <a:pt x="765" y="665"/>
                      </a:lnTo>
                      <a:lnTo>
                        <a:pt x="766" y="667"/>
                      </a:lnTo>
                      <a:lnTo>
                        <a:pt x="766" y="665"/>
                      </a:lnTo>
                      <a:lnTo>
                        <a:pt x="766" y="665"/>
                      </a:lnTo>
                      <a:lnTo>
                        <a:pt x="766" y="663"/>
                      </a:lnTo>
                      <a:lnTo>
                        <a:pt x="766" y="663"/>
                      </a:lnTo>
                      <a:lnTo>
                        <a:pt x="766" y="661"/>
                      </a:lnTo>
                      <a:lnTo>
                        <a:pt x="766" y="661"/>
                      </a:lnTo>
                      <a:lnTo>
                        <a:pt x="768" y="661"/>
                      </a:lnTo>
                      <a:lnTo>
                        <a:pt x="770" y="661"/>
                      </a:lnTo>
                      <a:lnTo>
                        <a:pt x="772" y="661"/>
                      </a:lnTo>
                      <a:lnTo>
                        <a:pt x="774" y="661"/>
                      </a:lnTo>
                      <a:lnTo>
                        <a:pt x="776" y="663"/>
                      </a:lnTo>
                      <a:lnTo>
                        <a:pt x="778" y="663"/>
                      </a:lnTo>
                      <a:lnTo>
                        <a:pt x="778" y="663"/>
                      </a:lnTo>
                      <a:lnTo>
                        <a:pt x="778" y="665"/>
                      </a:lnTo>
                      <a:lnTo>
                        <a:pt x="776" y="665"/>
                      </a:lnTo>
                      <a:lnTo>
                        <a:pt x="776" y="667"/>
                      </a:lnTo>
                      <a:lnTo>
                        <a:pt x="778" y="669"/>
                      </a:lnTo>
                      <a:lnTo>
                        <a:pt x="778" y="669"/>
                      </a:lnTo>
                      <a:lnTo>
                        <a:pt x="776" y="669"/>
                      </a:lnTo>
                      <a:lnTo>
                        <a:pt x="776" y="671"/>
                      </a:lnTo>
                      <a:lnTo>
                        <a:pt x="776" y="671"/>
                      </a:lnTo>
                      <a:lnTo>
                        <a:pt x="776" y="671"/>
                      </a:lnTo>
                      <a:lnTo>
                        <a:pt x="776" y="671"/>
                      </a:lnTo>
                      <a:lnTo>
                        <a:pt x="778" y="671"/>
                      </a:lnTo>
                      <a:lnTo>
                        <a:pt x="778" y="671"/>
                      </a:lnTo>
                      <a:lnTo>
                        <a:pt x="780" y="671"/>
                      </a:lnTo>
                      <a:lnTo>
                        <a:pt x="780" y="671"/>
                      </a:lnTo>
                      <a:lnTo>
                        <a:pt x="780" y="671"/>
                      </a:lnTo>
                      <a:lnTo>
                        <a:pt x="780" y="669"/>
                      </a:lnTo>
                      <a:lnTo>
                        <a:pt x="780" y="669"/>
                      </a:lnTo>
                      <a:lnTo>
                        <a:pt x="780" y="669"/>
                      </a:lnTo>
                      <a:lnTo>
                        <a:pt x="781" y="671"/>
                      </a:lnTo>
                      <a:lnTo>
                        <a:pt x="783" y="672"/>
                      </a:lnTo>
                      <a:lnTo>
                        <a:pt x="783" y="672"/>
                      </a:lnTo>
                      <a:lnTo>
                        <a:pt x="783" y="671"/>
                      </a:lnTo>
                      <a:lnTo>
                        <a:pt x="783" y="671"/>
                      </a:lnTo>
                      <a:lnTo>
                        <a:pt x="785" y="671"/>
                      </a:lnTo>
                      <a:lnTo>
                        <a:pt x="785" y="671"/>
                      </a:lnTo>
                      <a:lnTo>
                        <a:pt x="787" y="671"/>
                      </a:lnTo>
                      <a:lnTo>
                        <a:pt x="781" y="669"/>
                      </a:lnTo>
                      <a:lnTo>
                        <a:pt x="783" y="665"/>
                      </a:lnTo>
                      <a:lnTo>
                        <a:pt x="785" y="665"/>
                      </a:lnTo>
                      <a:lnTo>
                        <a:pt x="785" y="667"/>
                      </a:lnTo>
                      <a:lnTo>
                        <a:pt x="785" y="667"/>
                      </a:lnTo>
                      <a:lnTo>
                        <a:pt x="785" y="669"/>
                      </a:lnTo>
                      <a:lnTo>
                        <a:pt x="787" y="669"/>
                      </a:lnTo>
                      <a:lnTo>
                        <a:pt x="789" y="669"/>
                      </a:lnTo>
                      <a:lnTo>
                        <a:pt x="789" y="671"/>
                      </a:lnTo>
                      <a:lnTo>
                        <a:pt x="789" y="671"/>
                      </a:lnTo>
                      <a:lnTo>
                        <a:pt x="791" y="676"/>
                      </a:lnTo>
                      <a:lnTo>
                        <a:pt x="793" y="676"/>
                      </a:lnTo>
                      <a:lnTo>
                        <a:pt x="793" y="676"/>
                      </a:lnTo>
                      <a:lnTo>
                        <a:pt x="795" y="676"/>
                      </a:lnTo>
                      <a:lnTo>
                        <a:pt x="795" y="678"/>
                      </a:lnTo>
                      <a:lnTo>
                        <a:pt x="798" y="676"/>
                      </a:lnTo>
                      <a:lnTo>
                        <a:pt x="798" y="674"/>
                      </a:lnTo>
                      <a:lnTo>
                        <a:pt x="797" y="674"/>
                      </a:lnTo>
                      <a:lnTo>
                        <a:pt x="797" y="674"/>
                      </a:lnTo>
                      <a:lnTo>
                        <a:pt x="795" y="672"/>
                      </a:lnTo>
                      <a:lnTo>
                        <a:pt x="797" y="672"/>
                      </a:lnTo>
                      <a:lnTo>
                        <a:pt x="797" y="672"/>
                      </a:lnTo>
                      <a:lnTo>
                        <a:pt x="797" y="672"/>
                      </a:lnTo>
                      <a:lnTo>
                        <a:pt x="798" y="672"/>
                      </a:lnTo>
                      <a:lnTo>
                        <a:pt x="798" y="672"/>
                      </a:lnTo>
                      <a:lnTo>
                        <a:pt x="798" y="674"/>
                      </a:lnTo>
                      <a:lnTo>
                        <a:pt x="800" y="676"/>
                      </a:lnTo>
                      <a:lnTo>
                        <a:pt x="798" y="676"/>
                      </a:lnTo>
                      <a:lnTo>
                        <a:pt x="798" y="678"/>
                      </a:lnTo>
                      <a:lnTo>
                        <a:pt x="797" y="680"/>
                      </a:lnTo>
                      <a:lnTo>
                        <a:pt x="797" y="680"/>
                      </a:lnTo>
                      <a:lnTo>
                        <a:pt x="798" y="680"/>
                      </a:lnTo>
                      <a:lnTo>
                        <a:pt x="798" y="680"/>
                      </a:lnTo>
                      <a:lnTo>
                        <a:pt x="798" y="682"/>
                      </a:lnTo>
                      <a:lnTo>
                        <a:pt x="798" y="684"/>
                      </a:lnTo>
                      <a:lnTo>
                        <a:pt x="798" y="684"/>
                      </a:lnTo>
                      <a:lnTo>
                        <a:pt x="798" y="684"/>
                      </a:lnTo>
                      <a:lnTo>
                        <a:pt x="798" y="686"/>
                      </a:lnTo>
                      <a:lnTo>
                        <a:pt x="798" y="687"/>
                      </a:lnTo>
                      <a:lnTo>
                        <a:pt x="795" y="689"/>
                      </a:lnTo>
                      <a:lnTo>
                        <a:pt x="793" y="691"/>
                      </a:lnTo>
                      <a:lnTo>
                        <a:pt x="787" y="693"/>
                      </a:lnTo>
                      <a:lnTo>
                        <a:pt x="785" y="695"/>
                      </a:lnTo>
                      <a:lnTo>
                        <a:pt x="781" y="699"/>
                      </a:lnTo>
                      <a:lnTo>
                        <a:pt x="780" y="701"/>
                      </a:lnTo>
                      <a:lnTo>
                        <a:pt x="780" y="702"/>
                      </a:lnTo>
                      <a:lnTo>
                        <a:pt x="778" y="702"/>
                      </a:lnTo>
                      <a:lnTo>
                        <a:pt x="768" y="710"/>
                      </a:lnTo>
                      <a:lnTo>
                        <a:pt x="766" y="710"/>
                      </a:lnTo>
                      <a:lnTo>
                        <a:pt x="759" y="714"/>
                      </a:lnTo>
                      <a:lnTo>
                        <a:pt x="751" y="719"/>
                      </a:lnTo>
                      <a:lnTo>
                        <a:pt x="750" y="719"/>
                      </a:lnTo>
                      <a:lnTo>
                        <a:pt x="738" y="721"/>
                      </a:lnTo>
                      <a:lnTo>
                        <a:pt x="733" y="723"/>
                      </a:lnTo>
                      <a:lnTo>
                        <a:pt x="731" y="723"/>
                      </a:lnTo>
                      <a:lnTo>
                        <a:pt x="731" y="723"/>
                      </a:lnTo>
                      <a:lnTo>
                        <a:pt x="716" y="734"/>
                      </a:lnTo>
                      <a:lnTo>
                        <a:pt x="714" y="736"/>
                      </a:lnTo>
                      <a:lnTo>
                        <a:pt x="712" y="736"/>
                      </a:lnTo>
                      <a:lnTo>
                        <a:pt x="710" y="736"/>
                      </a:lnTo>
                      <a:lnTo>
                        <a:pt x="706" y="734"/>
                      </a:lnTo>
                      <a:lnTo>
                        <a:pt x="704" y="734"/>
                      </a:lnTo>
                      <a:lnTo>
                        <a:pt x="703" y="734"/>
                      </a:lnTo>
                      <a:lnTo>
                        <a:pt x="701" y="736"/>
                      </a:lnTo>
                      <a:lnTo>
                        <a:pt x="689" y="736"/>
                      </a:lnTo>
                      <a:lnTo>
                        <a:pt x="688" y="736"/>
                      </a:lnTo>
                      <a:lnTo>
                        <a:pt x="686" y="738"/>
                      </a:lnTo>
                      <a:lnTo>
                        <a:pt x="684" y="738"/>
                      </a:lnTo>
                      <a:lnTo>
                        <a:pt x="684" y="738"/>
                      </a:lnTo>
                      <a:lnTo>
                        <a:pt x="682" y="740"/>
                      </a:lnTo>
                      <a:lnTo>
                        <a:pt x="680" y="742"/>
                      </a:lnTo>
                      <a:lnTo>
                        <a:pt x="678" y="744"/>
                      </a:lnTo>
                      <a:lnTo>
                        <a:pt x="678" y="742"/>
                      </a:lnTo>
                      <a:lnTo>
                        <a:pt x="676" y="742"/>
                      </a:lnTo>
                      <a:lnTo>
                        <a:pt x="674" y="742"/>
                      </a:lnTo>
                      <a:lnTo>
                        <a:pt x="673" y="744"/>
                      </a:lnTo>
                      <a:lnTo>
                        <a:pt x="671" y="744"/>
                      </a:lnTo>
                      <a:lnTo>
                        <a:pt x="669" y="744"/>
                      </a:lnTo>
                      <a:lnTo>
                        <a:pt x="667" y="748"/>
                      </a:lnTo>
                      <a:lnTo>
                        <a:pt x="661" y="751"/>
                      </a:lnTo>
                      <a:lnTo>
                        <a:pt x="659" y="753"/>
                      </a:lnTo>
                      <a:lnTo>
                        <a:pt x="658" y="753"/>
                      </a:lnTo>
                      <a:lnTo>
                        <a:pt x="652" y="751"/>
                      </a:lnTo>
                      <a:lnTo>
                        <a:pt x="648" y="749"/>
                      </a:lnTo>
                      <a:lnTo>
                        <a:pt x="644" y="746"/>
                      </a:lnTo>
                      <a:lnTo>
                        <a:pt x="643" y="744"/>
                      </a:lnTo>
                      <a:lnTo>
                        <a:pt x="639" y="744"/>
                      </a:lnTo>
                      <a:lnTo>
                        <a:pt x="639" y="744"/>
                      </a:lnTo>
                      <a:lnTo>
                        <a:pt x="637" y="744"/>
                      </a:lnTo>
                      <a:lnTo>
                        <a:pt x="635" y="744"/>
                      </a:lnTo>
                      <a:lnTo>
                        <a:pt x="635" y="744"/>
                      </a:lnTo>
                      <a:lnTo>
                        <a:pt x="633" y="744"/>
                      </a:lnTo>
                      <a:lnTo>
                        <a:pt x="633" y="744"/>
                      </a:lnTo>
                      <a:lnTo>
                        <a:pt x="633" y="742"/>
                      </a:lnTo>
                      <a:lnTo>
                        <a:pt x="631" y="742"/>
                      </a:lnTo>
                      <a:lnTo>
                        <a:pt x="631" y="742"/>
                      </a:lnTo>
                      <a:lnTo>
                        <a:pt x="631" y="742"/>
                      </a:lnTo>
                      <a:lnTo>
                        <a:pt x="631" y="742"/>
                      </a:lnTo>
                      <a:lnTo>
                        <a:pt x="629" y="742"/>
                      </a:lnTo>
                      <a:lnTo>
                        <a:pt x="626" y="744"/>
                      </a:lnTo>
                      <a:lnTo>
                        <a:pt x="624" y="744"/>
                      </a:lnTo>
                      <a:lnTo>
                        <a:pt x="624" y="744"/>
                      </a:lnTo>
                      <a:lnTo>
                        <a:pt x="620" y="744"/>
                      </a:lnTo>
                      <a:lnTo>
                        <a:pt x="620" y="744"/>
                      </a:lnTo>
                      <a:lnTo>
                        <a:pt x="614" y="748"/>
                      </a:lnTo>
                      <a:lnTo>
                        <a:pt x="614" y="748"/>
                      </a:lnTo>
                      <a:lnTo>
                        <a:pt x="614" y="749"/>
                      </a:lnTo>
                      <a:lnTo>
                        <a:pt x="612" y="751"/>
                      </a:lnTo>
                      <a:lnTo>
                        <a:pt x="612" y="753"/>
                      </a:lnTo>
                      <a:lnTo>
                        <a:pt x="612" y="753"/>
                      </a:lnTo>
                      <a:lnTo>
                        <a:pt x="611" y="757"/>
                      </a:lnTo>
                      <a:lnTo>
                        <a:pt x="611" y="759"/>
                      </a:lnTo>
                      <a:lnTo>
                        <a:pt x="611" y="761"/>
                      </a:lnTo>
                      <a:lnTo>
                        <a:pt x="611" y="761"/>
                      </a:lnTo>
                      <a:lnTo>
                        <a:pt x="611" y="763"/>
                      </a:lnTo>
                      <a:lnTo>
                        <a:pt x="611" y="763"/>
                      </a:lnTo>
                      <a:lnTo>
                        <a:pt x="609" y="763"/>
                      </a:lnTo>
                      <a:lnTo>
                        <a:pt x="609" y="764"/>
                      </a:lnTo>
                      <a:lnTo>
                        <a:pt x="603" y="766"/>
                      </a:lnTo>
                      <a:lnTo>
                        <a:pt x="599" y="770"/>
                      </a:lnTo>
                      <a:lnTo>
                        <a:pt x="599" y="770"/>
                      </a:lnTo>
                      <a:lnTo>
                        <a:pt x="597" y="770"/>
                      </a:lnTo>
                      <a:lnTo>
                        <a:pt x="596" y="770"/>
                      </a:lnTo>
                      <a:lnTo>
                        <a:pt x="594" y="770"/>
                      </a:lnTo>
                      <a:lnTo>
                        <a:pt x="590" y="772"/>
                      </a:lnTo>
                      <a:lnTo>
                        <a:pt x="588" y="772"/>
                      </a:lnTo>
                      <a:lnTo>
                        <a:pt x="588" y="772"/>
                      </a:lnTo>
                      <a:lnTo>
                        <a:pt x="586" y="776"/>
                      </a:lnTo>
                      <a:lnTo>
                        <a:pt x="586" y="776"/>
                      </a:lnTo>
                      <a:lnTo>
                        <a:pt x="586" y="776"/>
                      </a:lnTo>
                      <a:lnTo>
                        <a:pt x="586" y="776"/>
                      </a:lnTo>
                      <a:lnTo>
                        <a:pt x="584" y="776"/>
                      </a:lnTo>
                      <a:lnTo>
                        <a:pt x="582" y="776"/>
                      </a:lnTo>
                      <a:lnTo>
                        <a:pt x="579" y="776"/>
                      </a:lnTo>
                      <a:lnTo>
                        <a:pt x="579" y="776"/>
                      </a:lnTo>
                      <a:lnTo>
                        <a:pt x="577" y="774"/>
                      </a:lnTo>
                      <a:lnTo>
                        <a:pt x="577" y="774"/>
                      </a:lnTo>
                      <a:lnTo>
                        <a:pt x="575" y="774"/>
                      </a:lnTo>
                      <a:lnTo>
                        <a:pt x="575" y="774"/>
                      </a:lnTo>
                      <a:lnTo>
                        <a:pt x="575" y="774"/>
                      </a:lnTo>
                      <a:lnTo>
                        <a:pt x="573" y="774"/>
                      </a:lnTo>
                      <a:lnTo>
                        <a:pt x="571" y="776"/>
                      </a:lnTo>
                      <a:lnTo>
                        <a:pt x="567" y="774"/>
                      </a:lnTo>
                      <a:lnTo>
                        <a:pt x="562" y="774"/>
                      </a:lnTo>
                      <a:lnTo>
                        <a:pt x="560" y="772"/>
                      </a:lnTo>
                      <a:lnTo>
                        <a:pt x="558" y="770"/>
                      </a:lnTo>
                      <a:lnTo>
                        <a:pt x="554" y="766"/>
                      </a:lnTo>
                      <a:lnTo>
                        <a:pt x="554" y="764"/>
                      </a:lnTo>
                      <a:lnTo>
                        <a:pt x="552" y="766"/>
                      </a:lnTo>
                      <a:lnTo>
                        <a:pt x="552" y="766"/>
                      </a:lnTo>
                      <a:lnTo>
                        <a:pt x="552" y="766"/>
                      </a:lnTo>
                      <a:lnTo>
                        <a:pt x="545" y="766"/>
                      </a:lnTo>
                      <a:lnTo>
                        <a:pt x="545" y="766"/>
                      </a:lnTo>
                      <a:lnTo>
                        <a:pt x="543" y="766"/>
                      </a:lnTo>
                      <a:lnTo>
                        <a:pt x="541" y="766"/>
                      </a:lnTo>
                      <a:lnTo>
                        <a:pt x="539" y="764"/>
                      </a:lnTo>
                      <a:lnTo>
                        <a:pt x="539" y="766"/>
                      </a:lnTo>
                      <a:lnTo>
                        <a:pt x="535" y="770"/>
                      </a:lnTo>
                      <a:lnTo>
                        <a:pt x="534" y="772"/>
                      </a:lnTo>
                      <a:lnTo>
                        <a:pt x="534" y="774"/>
                      </a:lnTo>
                      <a:lnTo>
                        <a:pt x="532" y="774"/>
                      </a:lnTo>
                      <a:lnTo>
                        <a:pt x="530" y="774"/>
                      </a:lnTo>
                      <a:lnTo>
                        <a:pt x="528" y="776"/>
                      </a:lnTo>
                      <a:lnTo>
                        <a:pt x="528" y="776"/>
                      </a:lnTo>
                      <a:lnTo>
                        <a:pt x="528" y="776"/>
                      </a:lnTo>
                      <a:lnTo>
                        <a:pt x="526" y="776"/>
                      </a:lnTo>
                      <a:lnTo>
                        <a:pt x="524" y="776"/>
                      </a:lnTo>
                      <a:lnTo>
                        <a:pt x="520" y="778"/>
                      </a:lnTo>
                      <a:lnTo>
                        <a:pt x="519" y="778"/>
                      </a:lnTo>
                      <a:lnTo>
                        <a:pt x="517" y="776"/>
                      </a:lnTo>
                      <a:lnTo>
                        <a:pt x="517" y="776"/>
                      </a:lnTo>
                      <a:lnTo>
                        <a:pt x="517" y="776"/>
                      </a:lnTo>
                      <a:lnTo>
                        <a:pt x="517" y="774"/>
                      </a:lnTo>
                      <a:lnTo>
                        <a:pt x="515" y="774"/>
                      </a:lnTo>
                      <a:lnTo>
                        <a:pt x="507" y="774"/>
                      </a:lnTo>
                      <a:lnTo>
                        <a:pt x="507" y="774"/>
                      </a:lnTo>
                      <a:lnTo>
                        <a:pt x="505" y="774"/>
                      </a:lnTo>
                      <a:lnTo>
                        <a:pt x="504" y="776"/>
                      </a:lnTo>
                      <a:lnTo>
                        <a:pt x="502" y="776"/>
                      </a:lnTo>
                      <a:lnTo>
                        <a:pt x="500" y="776"/>
                      </a:lnTo>
                      <a:lnTo>
                        <a:pt x="500" y="776"/>
                      </a:lnTo>
                      <a:lnTo>
                        <a:pt x="498" y="774"/>
                      </a:lnTo>
                      <a:lnTo>
                        <a:pt x="498" y="774"/>
                      </a:lnTo>
                      <a:lnTo>
                        <a:pt x="494" y="776"/>
                      </a:lnTo>
                      <a:lnTo>
                        <a:pt x="494" y="774"/>
                      </a:lnTo>
                      <a:lnTo>
                        <a:pt x="492" y="774"/>
                      </a:lnTo>
                      <a:lnTo>
                        <a:pt x="492" y="772"/>
                      </a:lnTo>
                      <a:lnTo>
                        <a:pt x="494" y="770"/>
                      </a:lnTo>
                      <a:lnTo>
                        <a:pt x="492" y="768"/>
                      </a:lnTo>
                      <a:lnTo>
                        <a:pt x="492" y="766"/>
                      </a:lnTo>
                      <a:lnTo>
                        <a:pt x="490" y="766"/>
                      </a:lnTo>
                      <a:lnTo>
                        <a:pt x="490" y="764"/>
                      </a:lnTo>
                      <a:lnTo>
                        <a:pt x="490" y="764"/>
                      </a:lnTo>
                      <a:lnTo>
                        <a:pt x="489" y="764"/>
                      </a:lnTo>
                      <a:lnTo>
                        <a:pt x="489" y="764"/>
                      </a:lnTo>
                      <a:lnTo>
                        <a:pt x="487" y="763"/>
                      </a:lnTo>
                      <a:lnTo>
                        <a:pt x="487" y="763"/>
                      </a:lnTo>
                      <a:lnTo>
                        <a:pt x="483" y="761"/>
                      </a:lnTo>
                      <a:lnTo>
                        <a:pt x="481" y="761"/>
                      </a:lnTo>
                      <a:lnTo>
                        <a:pt x="481" y="761"/>
                      </a:lnTo>
                      <a:lnTo>
                        <a:pt x="479" y="761"/>
                      </a:lnTo>
                      <a:lnTo>
                        <a:pt x="477" y="761"/>
                      </a:lnTo>
                      <a:lnTo>
                        <a:pt x="477" y="759"/>
                      </a:lnTo>
                      <a:lnTo>
                        <a:pt x="477" y="757"/>
                      </a:lnTo>
                      <a:lnTo>
                        <a:pt x="477" y="755"/>
                      </a:lnTo>
                      <a:lnTo>
                        <a:pt x="475" y="755"/>
                      </a:lnTo>
                      <a:lnTo>
                        <a:pt x="472" y="755"/>
                      </a:lnTo>
                      <a:lnTo>
                        <a:pt x="470" y="755"/>
                      </a:lnTo>
                      <a:lnTo>
                        <a:pt x="468" y="753"/>
                      </a:lnTo>
                      <a:lnTo>
                        <a:pt x="466" y="755"/>
                      </a:lnTo>
                      <a:lnTo>
                        <a:pt x="464" y="757"/>
                      </a:lnTo>
                      <a:lnTo>
                        <a:pt x="464" y="759"/>
                      </a:lnTo>
                      <a:lnTo>
                        <a:pt x="460" y="759"/>
                      </a:lnTo>
                      <a:lnTo>
                        <a:pt x="458" y="761"/>
                      </a:lnTo>
                      <a:lnTo>
                        <a:pt x="458" y="761"/>
                      </a:lnTo>
                      <a:lnTo>
                        <a:pt x="458" y="763"/>
                      </a:lnTo>
                      <a:lnTo>
                        <a:pt x="457" y="763"/>
                      </a:lnTo>
                      <a:lnTo>
                        <a:pt x="457" y="764"/>
                      </a:lnTo>
                      <a:lnTo>
                        <a:pt x="457" y="766"/>
                      </a:lnTo>
                      <a:lnTo>
                        <a:pt x="455" y="766"/>
                      </a:lnTo>
                      <a:lnTo>
                        <a:pt x="451" y="766"/>
                      </a:lnTo>
                      <a:lnTo>
                        <a:pt x="449" y="768"/>
                      </a:lnTo>
                      <a:lnTo>
                        <a:pt x="449" y="768"/>
                      </a:lnTo>
                      <a:lnTo>
                        <a:pt x="447" y="766"/>
                      </a:lnTo>
                      <a:lnTo>
                        <a:pt x="447" y="766"/>
                      </a:lnTo>
                      <a:lnTo>
                        <a:pt x="447" y="768"/>
                      </a:lnTo>
                      <a:lnTo>
                        <a:pt x="445" y="768"/>
                      </a:lnTo>
                      <a:lnTo>
                        <a:pt x="445" y="768"/>
                      </a:lnTo>
                      <a:lnTo>
                        <a:pt x="445" y="766"/>
                      </a:lnTo>
                      <a:lnTo>
                        <a:pt x="443" y="766"/>
                      </a:lnTo>
                      <a:lnTo>
                        <a:pt x="443" y="766"/>
                      </a:lnTo>
                      <a:lnTo>
                        <a:pt x="443" y="766"/>
                      </a:lnTo>
                      <a:lnTo>
                        <a:pt x="443" y="766"/>
                      </a:lnTo>
                      <a:lnTo>
                        <a:pt x="443" y="766"/>
                      </a:lnTo>
                      <a:lnTo>
                        <a:pt x="442" y="766"/>
                      </a:lnTo>
                      <a:lnTo>
                        <a:pt x="440" y="766"/>
                      </a:lnTo>
                      <a:lnTo>
                        <a:pt x="440" y="766"/>
                      </a:lnTo>
                      <a:lnTo>
                        <a:pt x="440" y="766"/>
                      </a:lnTo>
                      <a:lnTo>
                        <a:pt x="438" y="766"/>
                      </a:lnTo>
                      <a:lnTo>
                        <a:pt x="436" y="766"/>
                      </a:lnTo>
                      <a:lnTo>
                        <a:pt x="406" y="766"/>
                      </a:lnTo>
                      <a:lnTo>
                        <a:pt x="406" y="761"/>
                      </a:lnTo>
                      <a:lnTo>
                        <a:pt x="406" y="759"/>
                      </a:lnTo>
                      <a:lnTo>
                        <a:pt x="404" y="757"/>
                      </a:lnTo>
                      <a:lnTo>
                        <a:pt x="404" y="757"/>
                      </a:lnTo>
                      <a:lnTo>
                        <a:pt x="402" y="757"/>
                      </a:lnTo>
                      <a:lnTo>
                        <a:pt x="402" y="755"/>
                      </a:lnTo>
                      <a:lnTo>
                        <a:pt x="400" y="753"/>
                      </a:lnTo>
                      <a:lnTo>
                        <a:pt x="400" y="751"/>
                      </a:lnTo>
                      <a:lnTo>
                        <a:pt x="398" y="749"/>
                      </a:lnTo>
                      <a:lnTo>
                        <a:pt x="397" y="749"/>
                      </a:lnTo>
                      <a:lnTo>
                        <a:pt x="393" y="748"/>
                      </a:lnTo>
                      <a:lnTo>
                        <a:pt x="393" y="748"/>
                      </a:lnTo>
                      <a:lnTo>
                        <a:pt x="393" y="749"/>
                      </a:lnTo>
                      <a:lnTo>
                        <a:pt x="391" y="749"/>
                      </a:lnTo>
                      <a:lnTo>
                        <a:pt x="391" y="748"/>
                      </a:lnTo>
                      <a:lnTo>
                        <a:pt x="389" y="746"/>
                      </a:lnTo>
                      <a:lnTo>
                        <a:pt x="389" y="746"/>
                      </a:lnTo>
                      <a:lnTo>
                        <a:pt x="391" y="744"/>
                      </a:lnTo>
                      <a:lnTo>
                        <a:pt x="391" y="744"/>
                      </a:lnTo>
                      <a:lnTo>
                        <a:pt x="391" y="744"/>
                      </a:lnTo>
                      <a:lnTo>
                        <a:pt x="389" y="744"/>
                      </a:lnTo>
                      <a:lnTo>
                        <a:pt x="389" y="742"/>
                      </a:lnTo>
                      <a:lnTo>
                        <a:pt x="389" y="740"/>
                      </a:lnTo>
                      <a:lnTo>
                        <a:pt x="387" y="740"/>
                      </a:lnTo>
                      <a:lnTo>
                        <a:pt x="387" y="738"/>
                      </a:lnTo>
                      <a:lnTo>
                        <a:pt x="387" y="738"/>
                      </a:lnTo>
                      <a:lnTo>
                        <a:pt x="385" y="738"/>
                      </a:lnTo>
                      <a:lnTo>
                        <a:pt x="385" y="736"/>
                      </a:lnTo>
                      <a:lnTo>
                        <a:pt x="385" y="736"/>
                      </a:lnTo>
                      <a:lnTo>
                        <a:pt x="381" y="732"/>
                      </a:lnTo>
                      <a:lnTo>
                        <a:pt x="381" y="731"/>
                      </a:lnTo>
                      <a:lnTo>
                        <a:pt x="380" y="729"/>
                      </a:lnTo>
                      <a:lnTo>
                        <a:pt x="380" y="727"/>
                      </a:lnTo>
                      <a:lnTo>
                        <a:pt x="380" y="725"/>
                      </a:lnTo>
                      <a:lnTo>
                        <a:pt x="380" y="723"/>
                      </a:lnTo>
                      <a:lnTo>
                        <a:pt x="381" y="719"/>
                      </a:lnTo>
                      <a:lnTo>
                        <a:pt x="383" y="717"/>
                      </a:lnTo>
                      <a:lnTo>
                        <a:pt x="383" y="714"/>
                      </a:lnTo>
                      <a:lnTo>
                        <a:pt x="383" y="708"/>
                      </a:lnTo>
                      <a:lnTo>
                        <a:pt x="383" y="706"/>
                      </a:lnTo>
                      <a:lnTo>
                        <a:pt x="383" y="706"/>
                      </a:lnTo>
                      <a:lnTo>
                        <a:pt x="385" y="706"/>
                      </a:lnTo>
                      <a:lnTo>
                        <a:pt x="385" y="704"/>
                      </a:lnTo>
                      <a:lnTo>
                        <a:pt x="385" y="704"/>
                      </a:lnTo>
                      <a:lnTo>
                        <a:pt x="383" y="702"/>
                      </a:lnTo>
                      <a:lnTo>
                        <a:pt x="383" y="702"/>
                      </a:lnTo>
                      <a:lnTo>
                        <a:pt x="383" y="702"/>
                      </a:lnTo>
                      <a:lnTo>
                        <a:pt x="383" y="701"/>
                      </a:lnTo>
                      <a:lnTo>
                        <a:pt x="383" y="699"/>
                      </a:lnTo>
                      <a:lnTo>
                        <a:pt x="383" y="699"/>
                      </a:lnTo>
                      <a:lnTo>
                        <a:pt x="381" y="695"/>
                      </a:lnTo>
                      <a:lnTo>
                        <a:pt x="381" y="695"/>
                      </a:lnTo>
                      <a:lnTo>
                        <a:pt x="381" y="695"/>
                      </a:lnTo>
                      <a:lnTo>
                        <a:pt x="381" y="693"/>
                      </a:lnTo>
                      <a:lnTo>
                        <a:pt x="381" y="693"/>
                      </a:lnTo>
                      <a:lnTo>
                        <a:pt x="380" y="693"/>
                      </a:lnTo>
                      <a:lnTo>
                        <a:pt x="380" y="693"/>
                      </a:lnTo>
                      <a:lnTo>
                        <a:pt x="380" y="691"/>
                      </a:lnTo>
                      <a:lnTo>
                        <a:pt x="378" y="689"/>
                      </a:lnTo>
                      <a:lnTo>
                        <a:pt x="378" y="689"/>
                      </a:lnTo>
                      <a:lnTo>
                        <a:pt x="378" y="687"/>
                      </a:lnTo>
                      <a:lnTo>
                        <a:pt x="380" y="686"/>
                      </a:lnTo>
                      <a:lnTo>
                        <a:pt x="380" y="684"/>
                      </a:lnTo>
                      <a:lnTo>
                        <a:pt x="378" y="682"/>
                      </a:lnTo>
                      <a:lnTo>
                        <a:pt x="378" y="680"/>
                      </a:lnTo>
                      <a:lnTo>
                        <a:pt x="378" y="672"/>
                      </a:lnTo>
                      <a:lnTo>
                        <a:pt x="378" y="672"/>
                      </a:lnTo>
                      <a:lnTo>
                        <a:pt x="378" y="671"/>
                      </a:lnTo>
                      <a:lnTo>
                        <a:pt x="378" y="669"/>
                      </a:lnTo>
                      <a:lnTo>
                        <a:pt x="378" y="665"/>
                      </a:lnTo>
                      <a:lnTo>
                        <a:pt x="376" y="659"/>
                      </a:lnTo>
                      <a:lnTo>
                        <a:pt x="374" y="657"/>
                      </a:lnTo>
                      <a:lnTo>
                        <a:pt x="374" y="657"/>
                      </a:lnTo>
                      <a:lnTo>
                        <a:pt x="376" y="655"/>
                      </a:lnTo>
                      <a:lnTo>
                        <a:pt x="376" y="655"/>
                      </a:lnTo>
                      <a:lnTo>
                        <a:pt x="376" y="654"/>
                      </a:lnTo>
                      <a:lnTo>
                        <a:pt x="374" y="652"/>
                      </a:lnTo>
                      <a:lnTo>
                        <a:pt x="372" y="648"/>
                      </a:lnTo>
                      <a:lnTo>
                        <a:pt x="372" y="646"/>
                      </a:lnTo>
                      <a:lnTo>
                        <a:pt x="365" y="639"/>
                      </a:lnTo>
                      <a:lnTo>
                        <a:pt x="365" y="637"/>
                      </a:lnTo>
                      <a:lnTo>
                        <a:pt x="363" y="637"/>
                      </a:lnTo>
                      <a:lnTo>
                        <a:pt x="363" y="637"/>
                      </a:lnTo>
                      <a:lnTo>
                        <a:pt x="361" y="635"/>
                      </a:lnTo>
                      <a:lnTo>
                        <a:pt x="361" y="633"/>
                      </a:lnTo>
                      <a:lnTo>
                        <a:pt x="359" y="631"/>
                      </a:lnTo>
                      <a:lnTo>
                        <a:pt x="359" y="631"/>
                      </a:lnTo>
                      <a:lnTo>
                        <a:pt x="357" y="629"/>
                      </a:lnTo>
                      <a:lnTo>
                        <a:pt x="350" y="622"/>
                      </a:lnTo>
                      <a:lnTo>
                        <a:pt x="348" y="622"/>
                      </a:lnTo>
                      <a:lnTo>
                        <a:pt x="348" y="620"/>
                      </a:lnTo>
                      <a:lnTo>
                        <a:pt x="346" y="620"/>
                      </a:lnTo>
                      <a:lnTo>
                        <a:pt x="344" y="616"/>
                      </a:lnTo>
                      <a:lnTo>
                        <a:pt x="344" y="616"/>
                      </a:lnTo>
                      <a:lnTo>
                        <a:pt x="342" y="614"/>
                      </a:lnTo>
                      <a:lnTo>
                        <a:pt x="340" y="614"/>
                      </a:lnTo>
                      <a:lnTo>
                        <a:pt x="338" y="612"/>
                      </a:lnTo>
                      <a:lnTo>
                        <a:pt x="336" y="614"/>
                      </a:lnTo>
                      <a:lnTo>
                        <a:pt x="336" y="614"/>
                      </a:lnTo>
                      <a:lnTo>
                        <a:pt x="335" y="616"/>
                      </a:lnTo>
                      <a:lnTo>
                        <a:pt x="333" y="618"/>
                      </a:lnTo>
                      <a:lnTo>
                        <a:pt x="335" y="622"/>
                      </a:lnTo>
                      <a:lnTo>
                        <a:pt x="335" y="622"/>
                      </a:lnTo>
                      <a:lnTo>
                        <a:pt x="333" y="625"/>
                      </a:lnTo>
                      <a:lnTo>
                        <a:pt x="333" y="625"/>
                      </a:lnTo>
                      <a:lnTo>
                        <a:pt x="333" y="627"/>
                      </a:lnTo>
                      <a:lnTo>
                        <a:pt x="333" y="627"/>
                      </a:lnTo>
                      <a:lnTo>
                        <a:pt x="331" y="627"/>
                      </a:lnTo>
                      <a:lnTo>
                        <a:pt x="331" y="629"/>
                      </a:lnTo>
                      <a:lnTo>
                        <a:pt x="331" y="631"/>
                      </a:lnTo>
                      <a:lnTo>
                        <a:pt x="329" y="629"/>
                      </a:lnTo>
                      <a:lnTo>
                        <a:pt x="329" y="627"/>
                      </a:lnTo>
                      <a:lnTo>
                        <a:pt x="327" y="627"/>
                      </a:lnTo>
                      <a:lnTo>
                        <a:pt x="325" y="625"/>
                      </a:lnTo>
                      <a:lnTo>
                        <a:pt x="323" y="625"/>
                      </a:lnTo>
                      <a:lnTo>
                        <a:pt x="321" y="624"/>
                      </a:lnTo>
                      <a:lnTo>
                        <a:pt x="320" y="622"/>
                      </a:lnTo>
                      <a:lnTo>
                        <a:pt x="318" y="620"/>
                      </a:lnTo>
                      <a:lnTo>
                        <a:pt x="316" y="622"/>
                      </a:lnTo>
                      <a:lnTo>
                        <a:pt x="314" y="622"/>
                      </a:lnTo>
                      <a:lnTo>
                        <a:pt x="312" y="622"/>
                      </a:lnTo>
                      <a:lnTo>
                        <a:pt x="310" y="622"/>
                      </a:lnTo>
                      <a:lnTo>
                        <a:pt x="306" y="622"/>
                      </a:lnTo>
                      <a:lnTo>
                        <a:pt x="304" y="622"/>
                      </a:lnTo>
                      <a:lnTo>
                        <a:pt x="303" y="622"/>
                      </a:lnTo>
                      <a:lnTo>
                        <a:pt x="301" y="624"/>
                      </a:lnTo>
                      <a:lnTo>
                        <a:pt x="299" y="624"/>
                      </a:lnTo>
                      <a:lnTo>
                        <a:pt x="297" y="624"/>
                      </a:lnTo>
                      <a:lnTo>
                        <a:pt x="295" y="624"/>
                      </a:lnTo>
                      <a:lnTo>
                        <a:pt x="293" y="622"/>
                      </a:lnTo>
                      <a:lnTo>
                        <a:pt x="293" y="620"/>
                      </a:lnTo>
                      <a:lnTo>
                        <a:pt x="291" y="618"/>
                      </a:lnTo>
                      <a:lnTo>
                        <a:pt x="289" y="616"/>
                      </a:lnTo>
                      <a:lnTo>
                        <a:pt x="286" y="614"/>
                      </a:lnTo>
                      <a:lnTo>
                        <a:pt x="286" y="614"/>
                      </a:lnTo>
                      <a:lnTo>
                        <a:pt x="284" y="614"/>
                      </a:lnTo>
                      <a:lnTo>
                        <a:pt x="284" y="614"/>
                      </a:lnTo>
                      <a:lnTo>
                        <a:pt x="282" y="614"/>
                      </a:lnTo>
                      <a:lnTo>
                        <a:pt x="282" y="614"/>
                      </a:lnTo>
                      <a:lnTo>
                        <a:pt x="280" y="614"/>
                      </a:lnTo>
                      <a:lnTo>
                        <a:pt x="280" y="614"/>
                      </a:lnTo>
                      <a:lnTo>
                        <a:pt x="278" y="614"/>
                      </a:lnTo>
                      <a:lnTo>
                        <a:pt x="278" y="614"/>
                      </a:lnTo>
                      <a:lnTo>
                        <a:pt x="276" y="614"/>
                      </a:lnTo>
                      <a:lnTo>
                        <a:pt x="276" y="614"/>
                      </a:lnTo>
                      <a:lnTo>
                        <a:pt x="274" y="614"/>
                      </a:lnTo>
                      <a:lnTo>
                        <a:pt x="273" y="614"/>
                      </a:lnTo>
                      <a:lnTo>
                        <a:pt x="273" y="614"/>
                      </a:lnTo>
                      <a:lnTo>
                        <a:pt x="269" y="610"/>
                      </a:lnTo>
                      <a:lnTo>
                        <a:pt x="265" y="607"/>
                      </a:lnTo>
                      <a:lnTo>
                        <a:pt x="263" y="605"/>
                      </a:lnTo>
                      <a:lnTo>
                        <a:pt x="261" y="605"/>
                      </a:lnTo>
                      <a:lnTo>
                        <a:pt x="259" y="607"/>
                      </a:lnTo>
                      <a:lnTo>
                        <a:pt x="259" y="607"/>
                      </a:lnTo>
                      <a:lnTo>
                        <a:pt x="258" y="607"/>
                      </a:lnTo>
                      <a:lnTo>
                        <a:pt x="252" y="605"/>
                      </a:lnTo>
                      <a:lnTo>
                        <a:pt x="250" y="603"/>
                      </a:lnTo>
                      <a:lnTo>
                        <a:pt x="248" y="603"/>
                      </a:lnTo>
                      <a:lnTo>
                        <a:pt x="248" y="603"/>
                      </a:lnTo>
                      <a:lnTo>
                        <a:pt x="246" y="603"/>
                      </a:lnTo>
                      <a:lnTo>
                        <a:pt x="246" y="601"/>
                      </a:lnTo>
                      <a:lnTo>
                        <a:pt x="246" y="601"/>
                      </a:lnTo>
                      <a:lnTo>
                        <a:pt x="246" y="601"/>
                      </a:lnTo>
                      <a:lnTo>
                        <a:pt x="244" y="599"/>
                      </a:lnTo>
                      <a:lnTo>
                        <a:pt x="244" y="599"/>
                      </a:lnTo>
                      <a:lnTo>
                        <a:pt x="239" y="597"/>
                      </a:lnTo>
                      <a:lnTo>
                        <a:pt x="233" y="597"/>
                      </a:lnTo>
                      <a:lnTo>
                        <a:pt x="231" y="597"/>
                      </a:lnTo>
                      <a:lnTo>
                        <a:pt x="229" y="595"/>
                      </a:lnTo>
                      <a:lnTo>
                        <a:pt x="227" y="594"/>
                      </a:lnTo>
                      <a:lnTo>
                        <a:pt x="227" y="592"/>
                      </a:lnTo>
                      <a:lnTo>
                        <a:pt x="226" y="590"/>
                      </a:lnTo>
                      <a:lnTo>
                        <a:pt x="224" y="588"/>
                      </a:lnTo>
                      <a:lnTo>
                        <a:pt x="220" y="588"/>
                      </a:lnTo>
                      <a:lnTo>
                        <a:pt x="211" y="588"/>
                      </a:lnTo>
                      <a:lnTo>
                        <a:pt x="209" y="588"/>
                      </a:lnTo>
                      <a:lnTo>
                        <a:pt x="209" y="588"/>
                      </a:lnTo>
                      <a:lnTo>
                        <a:pt x="207" y="586"/>
                      </a:lnTo>
                      <a:lnTo>
                        <a:pt x="205" y="584"/>
                      </a:lnTo>
                      <a:lnTo>
                        <a:pt x="203" y="582"/>
                      </a:lnTo>
                      <a:lnTo>
                        <a:pt x="201" y="582"/>
                      </a:lnTo>
                      <a:lnTo>
                        <a:pt x="201" y="582"/>
                      </a:lnTo>
                      <a:lnTo>
                        <a:pt x="199" y="582"/>
                      </a:lnTo>
                      <a:lnTo>
                        <a:pt x="197" y="582"/>
                      </a:lnTo>
                      <a:lnTo>
                        <a:pt x="196" y="580"/>
                      </a:lnTo>
                      <a:lnTo>
                        <a:pt x="194" y="582"/>
                      </a:lnTo>
                      <a:lnTo>
                        <a:pt x="194" y="582"/>
                      </a:lnTo>
                      <a:lnTo>
                        <a:pt x="192" y="582"/>
                      </a:lnTo>
                      <a:lnTo>
                        <a:pt x="188" y="582"/>
                      </a:lnTo>
                      <a:lnTo>
                        <a:pt x="188" y="580"/>
                      </a:lnTo>
                      <a:lnTo>
                        <a:pt x="188" y="577"/>
                      </a:lnTo>
                      <a:lnTo>
                        <a:pt x="188" y="573"/>
                      </a:lnTo>
                      <a:lnTo>
                        <a:pt x="179" y="571"/>
                      </a:lnTo>
                      <a:lnTo>
                        <a:pt x="177" y="571"/>
                      </a:lnTo>
                      <a:lnTo>
                        <a:pt x="173" y="571"/>
                      </a:lnTo>
                      <a:lnTo>
                        <a:pt x="173" y="571"/>
                      </a:lnTo>
                      <a:lnTo>
                        <a:pt x="171" y="571"/>
                      </a:lnTo>
                      <a:lnTo>
                        <a:pt x="169" y="571"/>
                      </a:lnTo>
                      <a:lnTo>
                        <a:pt x="162" y="565"/>
                      </a:lnTo>
                      <a:lnTo>
                        <a:pt x="162" y="563"/>
                      </a:lnTo>
                      <a:lnTo>
                        <a:pt x="160" y="562"/>
                      </a:lnTo>
                      <a:lnTo>
                        <a:pt x="160" y="558"/>
                      </a:lnTo>
                      <a:lnTo>
                        <a:pt x="160" y="556"/>
                      </a:lnTo>
                      <a:lnTo>
                        <a:pt x="158" y="554"/>
                      </a:lnTo>
                      <a:lnTo>
                        <a:pt x="156" y="554"/>
                      </a:lnTo>
                      <a:lnTo>
                        <a:pt x="154" y="554"/>
                      </a:lnTo>
                      <a:lnTo>
                        <a:pt x="152" y="552"/>
                      </a:lnTo>
                      <a:lnTo>
                        <a:pt x="152" y="550"/>
                      </a:lnTo>
                      <a:lnTo>
                        <a:pt x="149" y="550"/>
                      </a:lnTo>
                      <a:lnTo>
                        <a:pt x="149" y="550"/>
                      </a:lnTo>
                      <a:lnTo>
                        <a:pt x="149" y="550"/>
                      </a:lnTo>
                      <a:lnTo>
                        <a:pt x="147" y="548"/>
                      </a:lnTo>
                      <a:lnTo>
                        <a:pt x="147" y="548"/>
                      </a:lnTo>
                      <a:lnTo>
                        <a:pt x="147" y="548"/>
                      </a:lnTo>
                      <a:lnTo>
                        <a:pt x="147" y="548"/>
                      </a:lnTo>
                      <a:lnTo>
                        <a:pt x="147" y="548"/>
                      </a:lnTo>
                      <a:lnTo>
                        <a:pt x="147" y="548"/>
                      </a:lnTo>
                      <a:lnTo>
                        <a:pt x="145" y="548"/>
                      </a:lnTo>
                      <a:lnTo>
                        <a:pt x="141" y="550"/>
                      </a:lnTo>
                      <a:lnTo>
                        <a:pt x="141" y="550"/>
                      </a:lnTo>
                      <a:lnTo>
                        <a:pt x="139" y="550"/>
                      </a:lnTo>
                      <a:lnTo>
                        <a:pt x="137" y="550"/>
                      </a:lnTo>
                      <a:lnTo>
                        <a:pt x="137" y="548"/>
                      </a:lnTo>
                      <a:lnTo>
                        <a:pt x="135" y="547"/>
                      </a:lnTo>
                      <a:lnTo>
                        <a:pt x="134" y="547"/>
                      </a:lnTo>
                      <a:lnTo>
                        <a:pt x="134" y="548"/>
                      </a:lnTo>
                      <a:lnTo>
                        <a:pt x="132" y="548"/>
                      </a:lnTo>
                      <a:lnTo>
                        <a:pt x="130" y="550"/>
                      </a:lnTo>
                      <a:lnTo>
                        <a:pt x="126" y="550"/>
                      </a:lnTo>
                      <a:lnTo>
                        <a:pt x="124" y="548"/>
                      </a:lnTo>
                      <a:lnTo>
                        <a:pt x="120" y="547"/>
                      </a:lnTo>
                      <a:lnTo>
                        <a:pt x="119" y="545"/>
                      </a:lnTo>
                      <a:lnTo>
                        <a:pt x="113" y="541"/>
                      </a:lnTo>
                      <a:lnTo>
                        <a:pt x="109" y="533"/>
                      </a:lnTo>
                      <a:lnTo>
                        <a:pt x="105" y="526"/>
                      </a:lnTo>
                      <a:lnTo>
                        <a:pt x="104" y="520"/>
                      </a:lnTo>
                      <a:lnTo>
                        <a:pt x="102" y="513"/>
                      </a:lnTo>
                      <a:lnTo>
                        <a:pt x="96" y="500"/>
                      </a:lnTo>
                      <a:lnTo>
                        <a:pt x="81" y="475"/>
                      </a:lnTo>
                      <a:lnTo>
                        <a:pt x="79" y="470"/>
                      </a:lnTo>
                      <a:lnTo>
                        <a:pt x="79" y="464"/>
                      </a:lnTo>
                      <a:lnTo>
                        <a:pt x="75" y="455"/>
                      </a:lnTo>
                      <a:lnTo>
                        <a:pt x="70" y="443"/>
                      </a:lnTo>
                      <a:lnTo>
                        <a:pt x="66" y="438"/>
                      </a:lnTo>
                      <a:lnTo>
                        <a:pt x="57" y="425"/>
                      </a:lnTo>
                      <a:lnTo>
                        <a:pt x="51" y="421"/>
                      </a:lnTo>
                      <a:lnTo>
                        <a:pt x="40" y="415"/>
                      </a:lnTo>
                      <a:lnTo>
                        <a:pt x="30" y="408"/>
                      </a:lnTo>
                      <a:lnTo>
                        <a:pt x="28" y="406"/>
                      </a:lnTo>
                      <a:lnTo>
                        <a:pt x="27" y="402"/>
                      </a:lnTo>
                      <a:lnTo>
                        <a:pt x="23" y="393"/>
                      </a:lnTo>
                      <a:lnTo>
                        <a:pt x="19" y="387"/>
                      </a:lnTo>
                      <a:lnTo>
                        <a:pt x="17" y="383"/>
                      </a:lnTo>
                      <a:lnTo>
                        <a:pt x="15" y="381"/>
                      </a:lnTo>
                      <a:lnTo>
                        <a:pt x="13" y="372"/>
                      </a:lnTo>
                      <a:lnTo>
                        <a:pt x="12" y="364"/>
                      </a:lnTo>
                      <a:lnTo>
                        <a:pt x="12" y="361"/>
                      </a:lnTo>
                      <a:lnTo>
                        <a:pt x="13" y="357"/>
                      </a:lnTo>
                      <a:lnTo>
                        <a:pt x="19" y="349"/>
                      </a:lnTo>
                      <a:lnTo>
                        <a:pt x="21" y="346"/>
                      </a:lnTo>
                      <a:lnTo>
                        <a:pt x="21" y="340"/>
                      </a:lnTo>
                      <a:lnTo>
                        <a:pt x="21" y="332"/>
                      </a:lnTo>
                      <a:lnTo>
                        <a:pt x="13" y="317"/>
                      </a:lnTo>
                      <a:lnTo>
                        <a:pt x="10" y="304"/>
                      </a:lnTo>
                      <a:lnTo>
                        <a:pt x="4" y="295"/>
                      </a:lnTo>
                      <a:lnTo>
                        <a:pt x="2" y="289"/>
                      </a:lnTo>
                      <a:lnTo>
                        <a:pt x="0" y="284"/>
                      </a:lnTo>
                      <a:lnTo>
                        <a:pt x="0" y="276"/>
                      </a:lnTo>
                      <a:lnTo>
                        <a:pt x="2" y="271"/>
                      </a:lnTo>
                      <a:lnTo>
                        <a:pt x="6" y="259"/>
                      </a:lnTo>
                      <a:lnTo>
                        <a:pt x="8" y="254"/>
                      </a:lnTo>
                      <a:lnTo>
                        <a:pt x="8" y="250"/>
                      </a:lnTo>
                      <a:lnTo>
                        <a:pt x="8" y="250"/>
                      </a:lnTo>
                      <a:lnTo>
                        <a:pt x="23" y="248"/>
                      </a:lnTo>
                      <a:lnTo>
                        <a:pt x="27" y="250"/>
                      </a:lnTo>
                      <a:lnTo>
                        <a:pt x="30" y="250"/>
                      </a:lnTo>
                      <a:lnTo>
                        <a:pt x="30" y="250"/>
                      </a:lnTo>
                      <a:lnTo>
                        <a:pt x="32" y="250"/>
                      </a:lnTo>
                      <a:lnTo>
                        <a:pt x="32" y="248"/>
                      </a:lnTo>
                      <a:lnTo>
                        <a:pt x="32" y="246"/>
                      </a:lnTo>
                      <a:lnTo>
                        <a:pt x="32" y="246"/>
                      </a:lnTo>
                      <a:lnTo>
                        <a:pt x="34" y="246"/>
                      </a:lnTo>
                      <a:lnTo>
                        <a:pt x="34" y="244"/>
                      </a:lnTo>
                      <a:lnTo>
                        <a:pt x="34" y="244"/>
                      </a:lnTo>
                      <a:lnTo>
                        <a:pt x="34" y="244"/>
                      </a:lnTo>
                      <a:lnTo>
                        <a:pt x="36" y="242"/>
                      </a:lnTo>
                      <a:lnTo>
                        <a:pt x="36" y="242"/>
                      </a:lnTo>
                      <a:lnTo>
                        <a:pt x="38" y="244"/>
                      </a:lnTo>
                      <a:lnTo>
                        <a:pt x="38" y="242"/>
                      </a:lnTo>
                      <a:lnTo>
                        <a:pt x="42" y="242"/>
                      </a:lnTo>
                      <a:lnTo>
                        <a:pt x="45" y="239"/>
                      </a:lnTo>
                      <a:lnTo>
                        <a:pt x="47" y="237"/>
                      </a:lnTo>
                      <a:lnTo>
                        <a:pt x="49" y="237"/>
                      </a:lnTo>
                      <a:lnTo>
                        <a:pt x="51" y="235"/>
                      </a:lnTo>
                      <a:lnTo>
                        <a:pt x="53" y="231"/>
                      </a:lnTo>
                      <a:lnTo>
                        <a:pt x="53" y="229"/>
                      </a:lnTo>
                      <a:lnTo>
                        <a:pt x="58" y="225"/>
                      </a:lnTo>
                      <a:lnTo>
                        <a:pt x="60" y="224"/>
                      </a:lnTo>
                      <a:lnTo>
                        <a:pt x="62" y="220"/>
                      </a:lnTo>
                      <a:lnTo>
                        <a:pt x="64" y="216"/>
                      </a:lnTo>
                      <a:lnTo>
                        <a:pt x="64" y="212"/>
                      </a:lnTo>
                      <a:lnTo>
                        <a:pt x="66" y="210"/>
                      </a:lnTo>
                      <a:lnTo>
                        <a:pt x="70" y="207"/>
                      </a:lnTo>
                      <a:lnTo>
                        <a:pt x="72" y="201"/>
                      </a:lnTo>
                      <a:lnTo>
                        <a:pt x="74" y="201"/>
                      </a:lnTo>
                      <a:lnTo>
                        <a:pt x="77" y="201"/>
                      </a:lnTo>
                      <a:lnTo>
                        <a:pt x="77" y="199"/>
                      </a:lnTo>
                      <a:lnTo>
                        <a:pt x="77" y="199"/>
                      </a:lnTo>
                      <a:lnTo>
                        <a:pt x="77" y="197"/>
                      </a:lnTo>
                      <a:lnTo>
                        <a:pt x="75" y="197"/>
                      </a:lnTo>
                      <a:lnTo>
                        <a:pt x="75" y="195"/>
                      </a:lnTo>
                      <a:lnTo>
                        <a:pt x="77" y="194"/>
                      </a:lnTo>
                      <a:lnTo>
                        <a:pt x="79" y="190"/>
                      </a:lnTo>
                      <a:lnTo>
                        <a:pt x="81" y="188"/>
                      </a:lnTo>
                      <a:lnTo>
                        <a:pt x="81" y="186"/>
                      </a:lnTo>
                      <a:lnTo>
                        <a:pt x="81" y="184"/>
                      </a:lnTo>
                      <a:lnTo>
                        <a:pt x="83" y="182"/>
                      </a:lnTo>
                      <a:lnTo>
                        <a:pt x="83" y="182"/>
                      </a:lnTo>
                      <a:lnTo>
                        <a:pt x="83" y="182"/>
                      </a:lnTo>
                      <a:lnTo>
                        <a:pt x="83" y="182"/>
                      </a:lnTo>
                      <a:lnTo>
                        <a:pt x="85" y="182"/>
                      </a:lnTo>
                      <a:lnTo>
                        <a:pt x="85" y="182"/>
                      </a:lnTo>
                      <a:lnTo>
                        <a:pt x="85" y="182"/>
                      </a:lnTo>
                      <a:lnTo>
                        <a:pt x="87" y="182"/>
                      </a:lnTo>
                      <a:lnTo>
                        <a:pt x="87" y="180"/>
                      </a:lnTo>
                      <a:lnTo>
                        <a:pt x="87" y="180"/>
                      </a:lnTo>
                      <a:lnTo>
                        <a:pt x="89" y="180"/>
                      </a:lnTo>
                      <a:lnTo>
                        <a:pt x="89" y="180"/>
                      </a:lnTo>
                      <a:lnTo>
                        <a:pt x="89" y="178"/>
                      </a:lnTo>
                      <a:lnTo>
                        <a:pt x="90" y="178"/>
                      </a:lnTo>
                      <a:lnTo>
                        <a:pt x="94" y="177"/>
                      </a:lnTo>
                      <a:lnTo>
                        <a:pt x="96" y="175"/>
                      </a:lnTo>
                      <a:lnTo>
                        <a:pt x="96" y="173"/>
                      </a:lnTo>
                      <a:lnTo>
                        <a:pt x="92" y="171"/>
                      </a:lnTo>
                      <a:lnTo>
                        <a:pt x="94" y="169"/>
                      </a:lnTo>
                      <a:lnTo>
                        <a:pt x="96" y="169"/>
                      </a:lnTo>
                      <a:lnTo>
                        <a:pt x="98" y="167"/>
                      </a:lnTo>
                      <a:lnTo>
                        <a:pt x="100" y="167"/>
                      </a:lnTo>
                      <a:lnTo>
                        <a:pt x="100" y="167"/>
                      </a:lnTo>
                      <a:lnTo>
                        <a:pt x="102" y="165"/>
                      </a:lnTo>
                      <a:lnTo>
                        <a:pt x="102" y="165"/>
                      </a:lnTo>
                      <a:lnTo>
                        <a:pt x="104" y="165"/>
                      </a:lnTo>
                      <a:lnTo>
                        <a:pt x="105" y="165"/>
                      </a:lnTo>
                      <a:lnTo>
                        <a:pt x="107" y="165"/>
                      </a:lnTo>
                      <a:lnTo>
                        <a:pt x="107" y="162"/>
                      </a:lnTo>
                      <a:lnTo>
                        <a:pt x="107" y="162"/>
                      </a:lnTo>
                      <a:lnTo>
                        <a:pt x="107" y="162"/>
                      </a:lnTo>
                      <a:lnTo>
                        <a:pt x="107" y="160"/>
                      </a:lnTo>
                      <a:lnTo>
                        <a:pt x="109" y="160"/>
                      </a:lnTo>
                      <a:lnTo>
                        <a:pt x="109" y="158"/>
                      </a:lnTo>
                      <a:lnTo>
                        <a:pt x="109" y="156"/>
                      </a:lnTo>
                      <a:lnTo>
                        <a:pt x="109" y="156"/>
                      </a:lnTo>
                      <a:lnTo>
                        <a:pt x="109" y="154"/>
                      </a:lnTo>
                      <a:lnTo>
                        <a:pt x="107" y="154"/>
                      </a:lnTo>
                      <a:lnTo>
                        <a:pt x="107" y="154"/>
                      </a:lnTo>
                      <a:lnTo>
                        <a:pt x="107" y="152"/>
                      </a:lnTo>
                      <a:lnTo>
                        <a:pt x="109" y="152"/>
                      </a:lnTo>
                      <a:lnTo>
                        <a:pt x="109" y="152"/>
                      </a:lnTo>
                      <a:lnTo>
                        <a:pt x="107" y="150"/>
                      </a:lnTo>
                      <a:lnTo>
                        <a:pt x="105" y="148"/>
                      </a:lnTo>
                      <a:lnTo>
                        <a:pt x="105" y="148"/>
                      </a:lnTo>
                      <a:lnTo>
                        <a:pt x="105" y="147"/>
                      </a:lnTo>
                      <a:lnTo>
                        <a:pt x="107" y="145"/>
                      </a:lnTo>
                      <a:lnTo>
                        <a:pt x="109" y="143"/>
                      </a:lnTo>
                      <a:lnTo>
                        <a:pt x="107" y="143"/>
                      </a:lnTo>
                      <a:lnTo>
                        <a:pt x="104" y="145"/>
                      </a:lnTo>
                      <a:lnTo>
                        <a:pt x="102" y="145"/>
                      </a:lnTo>
                      <a:lnTo>
                        <a:pt x="102" y="145"/>
                      </a:lnTo>
                      <a:lnTo>
                        <a:pt x="100" y="143"/>
                      </a:lnTo>
                      <a:lnTo>
                        <a:pt x="98" y="143"/>
                      </a:lnTo>
                      <a:lnTo>
                        <a:pt x="98" y="143"/>
                      </a:lnTo>
                      <a:lnTo>
                        <a:pt x="96" y="143"/>
                      </a:lnTo>
                      <a:lnTo>
                        <a:pt x="96" y="143"/>
                      </a:lnTo>
                      <a:lnTo>
                        <a:pt x="96" y="143"/>
                      </a:lnTo>
                      <a:lnTo>
                        <a:pt x="96" y="143"/>
                      </a:lnTo>
                      <a:lnTo>
                        <a:pt x="94" y="141"/>
                      </a:lnTo>
                      <a:lnTo>
                        <a:pt x="94" y="141"/>
                      </a:lnTo>
                      <a:lnTo>
                        <a:pt x="94" y="141"/>
                      </a:lnTo>
                      <a:lnTo>
                        <a:pt x="94" y="141"/>
                      </a:lnTo>
                      <a:lnTo>
                        <a:pt x="89" y="137"/>
                      </a:lnTo>
                      <a:lnTo>
                        <a:pt x="89" y="137"/>
                      </a:lnTo>
                      <a:lnTo>
                        <a:pt x="87" y="137"/>
                      </a:lnTo>
                      <a:lnTo>
                        <a:pt x="87" y="139"/>
                      </a:lnTo>
                      <a:lnTo>
                        <a:pt x="85" y="141"/>
                      </a:lnTo>
                      <a:lnTo>
                        <a:pt x="85" y="141"/>
                      </a:lnTo>
                      <a:lnTo>
                        <a:pt x="85" y="139"/>
                      </a:lnTo>
                      <a:lnTo>
                        <a:pt x="83" y="139"/>
                      </a:lnTo>
                      <a:lnTo>
                        <a:pt x="83" y="139"/>
                      </a:lnTo>
                      <a:lnTo>
                        <a:pt x="83" y="137"/>
                      </a:lnTo>
                      <a:lnTo>
                        <a:pt x="83" y="137"/>
                      </a:lnTo>
                      <a:lnTo>
                        <a:pt x="81" y="137"/>
                      </a:lnTo>
                      <a:lnTo>
                        <a:pt x="79" y="133"/>
                      </a:lnTo>
                      <a:lnTo>
                        <a:pt x="79" y="133"/>
                      </a:lnTo>
                      <a:lnTo>
                        <a:pt x="79" y="132"/>
                      </a:lnTo>
                      <a:lnTo>
                        <a:pt x="81" y="130"/>
                      </a:lnTo>
                      <a:lnTo>
                        <a:pt x="81" y="128"/>
                      </a:lnTo>
                      <a:lnTo>
                        <a:pt x="81" y="126"/>
                      </a:lnTo>
                      <a:lnTo>
                        <a:pt x="83" y="126"/>
                      </a:lnTo>
                      <a:lnTo>
                        <a:pt x="87" y="120"/>
                      </a:lnTo>
                      <a:lnTo>
                        <a:pt x="87" y="120"/>
                      </a:lnTo>
                      <a:lnTo>
                        <a:pt x="85" y="120"/>
                      </a:lnTo>
                      <a:lnTo>
                        <a:pt x="83" y="122"/>
                      </a:lnTo>
                      <a:lnTo>
                        <a:pt x="81" y="122"/>
                      </a:lnTo>
                      <a:lnTo>
                        <a:pt x="79" y="122"/>
                      </a:lnTo>
                      <a:lnTo>
                        <a:pt x="79" y="120"/>
                      </a:lnTo>
                      <a:lnTo>
                        <a:pt x="79" y="118"/>
                      </a:lnTo>
                      <a:lnTo>
                        <a:pt x="79" y="118"/>
                      </a:lnTo>
                      <a:lnTo>
                        <a:pt x="81" y="117"/>
                      </a:lnTo>
                      <a:lnTo>
                        <a:pt x="83" y="117"/>
                      </a:lnTo>
                      <a:lnTo>
                        <a:pt x="83" y="115"/>
                      </a:lnTo>
                      <a:lnTo>
                        <a:pt x="83" y="113"/>
                      </a:lnTo>
                      <a:lnTo>
                        <a:pt x="87" y="105"/>
                      </a:lnTo>
                      <a:lnTo>
                        <a:pt x="87" y="105"/>
                      </a:lnTo>
                      <a:lnTo>
                        <a:pt x="89" y="102"/>
                      </a:lnTo>
                      <a:lnTo>
                        <a:pt x="90" y="102"/>
                      </a:lnTo>
                      <a:lnTo>
                        <a:pt x="94" y="102"/>
                      </a:lnTo>
                      <a:lnTo>
                        <a:pt x="96" y="102"/>
                      </a:lnTo>
                      <a:lnTo>
                        <a:pt x="96" y="102"/>
                      </a:lnTo>
                      <a:lnTo>
                        <a:pt x="98" y="100"/>
                      </a:lnTo>
                      <a:lnTo>
                        <a:pt x="98" y="98"/>
                      </a:lnTo>
                      <a:lnTo>
                        <a:pt x="100" y="98"/>
                      </a:lnTo>
                      <a:lnTo>
                        <a:pt x="100" y="98"/>
                      </a:lnTo>
                      <a:lnTo>
                        <a:pt x="104" y="100"/>
                      </a:lnTo>
                      <a:lnTo>
                        <a:pt x="105" y="100"/>
                      </a:lnTo>
                      <a:lnTo>
                        <a:pt x="105" y="100"/>
                      </a:lnTo>
                      <a:lnTo>
                        <a:pt x="105" y="100"/>
                      </a:lnTo>
                      <a:lnTo>
                        <a:pt x="107" y="100"/>
                      </a:lnTo>
                      <a:lnTo>
                        <a:pt x="109" y="98"/>
                      </a:lnTo>
                      <a:lnTo>
                        <a:pt x="109" y="98"/>
                      </a:lnTo>
                      <a:lnTo>
                        <a:pt x="111" y="96"/>
                      </a:lnTo>
                      <a:lnTo>
                        <a:pt x="111" y="94"/>
                      </a:lnTo>
                      <a:lnTo>
                        <a:pt x="111" y="90"/>
                      </a:lnTo>
                      <a:lnTo>
                        <a:pt x="111" y="86"/>
                      </a:lnTo>
                      <a:lnTo>
                        <a:pt x="113" y="79"/>
                      </a:lnTo>
                      <a:lnTo>
                        <a:pt x="113" y="77"/>
                      </a:lnTo>
                      <a:lnTo>
                        <a:pt x="111" y="75"/>
                      </a:lnTo>
                      <a:lnTo>
                        <a:pt x="111" y="75"/>
                      </a:lnTo>
                      <a:lnTo>
                        <a:pt x="109" y="73"/>
                      </a:lnTo>
                      <a:lnTo>
                        <a:pt x="109" y="73"/>
                      </a:lnTo>
                      <a:lnTo>
                        <a:pt x="109" y="70"/>
                      </a:lnTo>
                      <a:lnTo>
                        <a:pt x="109" y="68"/>
                      </a:lnTo>
                      <a:lnTo>
                        <a:pt x="107" y="68"/>
                      </a:lnTo>
                      <a:lnTo>
                        <a:pt x="107" y="68"/>
                      </a:lnTo>
                      <a:lnTo>
                        <a:pt x="107" y="68"/>
                      </a:lnTo>
                      <a:lnTo>
                        <a:pt x="109" y="66"/>
                      </a:lnTo>
                      <a:lnTo>
                        <a:pt x="109" y="64"/>
                      </a:lnTo>
                      <a:lnTo>
                        <a:pt x="109" y="64"/>
                      </a:lnTo>
                      <a:lnTo>
                        <a:pt x="109" y="62"/>
                      </a:lnTo>
                      <a:lnTo>
                        <a:pt x="109" y="62"/>
                      </a:lnTo>
                      <a:lnTo>
                        <a:pt x="109" y="58"/>
                      </a:lnTo>
                      <a:lnTo>
                        <a:pt x="109" y="58"/>
                      </a:lnTo>
                      <a:lnTo>
                        <a:pt x="109" y="55"/>
                      </a:lnTo>
                      <a:lnTo>
                        <a:pt x="109" y="55"/>
                      </a:lnTo>
                      <a:lnTo>
                        <a:pt x="109" y="55"/>
                      </a:lnTo>
                      <a:lnTo>
                        <a:pt x="109" y="53"/>
                      </a:lnTo>
                      <a:lnTo>
                        <a:pt x="109" y="47"/>
                      </a:lnTo>
                      <a:lnTo>
                        <a:pt x="109" y="45"/>
                      </a:lnTo>
                      <a:lnTo>
                        <a:pt x="109" y="43"/>
                      </a:lnTo>
                      <a:lnTo>
                        <a:pt x="107" y="45"/>
                      </a:lnTo>
                      <a:lnTo>
                        <a:pt x="105" y="43"/>
                      </a:lnTo>
                      <a:lnTo>
                        <a:pt x="105" y="41"/>
                      </a:lnTo>
                      <a:lnTo>
                        <a:pt x="105" y="40"/>
                      </a:lnTo>
                      <a:lnTo>
                        <a:pt x="105" y="40"/>
                      </a:lnTo>
                      <a:lnTo>
                        <a:pt x="104" y="38"/>
                      </a:lnTo>
                      <a:lnTo>
                        <a:pt x="104" y="36"/>
                      </a:lnTo>
                      <a:lnTo>
                        <a:pt x="102" y="36"/>
                      </a:lnTo>
                      <a:lnTo>
                        <a:pt x="102" y="34"/>
                      </a:lnTo>
                      <a:lnTo>
                        <a:pt x="104" y="34"/>
                      </a:lnTo>
                      <a:lnTo>
                        <a:pt x="104" y="32"/>
                      </a:lnTo>
                      <a:lnTo>
                        <a:pt x="102" y="30"/>
                      </a:lnTo>
                      <a:lnTo>
                        <a:pt x="102" y="30"/>
                      </a:lnTo>
                      <a:lnTo>
                        <a:pt x="100" y="28"/>
                      </a:lnTo>
                      <a:lnTo>
                        <a:pt x="94" y="28"/>
                      </a:lnTo>
                      <a:lnTo>
                        <a:pt x="94" y="26"/>
                      </a:lnTo>
                      <a:lnTo>
                        <a:pt x="92" y="26"/>
                      </a:lnTo>
                      <a:lnTo>
                        <a:pt x="92" y="25"/>
                      </a:lnTo>
                      <a:lnTo>
                        <a:pt x="90" y="25"/>
                      </a:lnTo>
                      <a:lnTo>
                        <a:pt x="89" y="25"/>
                      </a:lnTo>
                      <a:lnTo>
                        <a:pt x="89" y="23"/>
                      </a:lnTo>
                      <a:lnTo>
                        <a:pt x="89" y="23"/>
                      </a:lnTo>
                      <a:lnTo>
                        <a:pt x="89" y="23"/>
                      </a:lnTo>
                      <a:lnTo>
                        <a:pt x="89" y="21"/>
                      </a:lnTo>
                      <a:lnTo>
                        <a:pt x="90" y="21"/>
                      </a:lnTo>
                      <a:lnTo>
                        <a:pt x="89" y="21"/>
                      </a:lnTo>
                      <a:lnTo>
                        <a:pt x="89" y="21"/>
                      </a:lnTo>
                      <a:lnTo>
                        <a:pt x="89" y="19"/>
                      </a:lnTo>
                      <a:lnTo>
                        <a:pt x="87" y="17"/>
                      </a:lnTo>
                      <a:lnTo>
                        <a:pt x="87" y="15"/>
                      </a:lnTo>
                      <a:lnTo>
                        <a:pt x="87" y="13"/>
                      </a:lnTo>
                      <a:lnTo>
                        <a:pt x="87" y="13"/>
                      </a:lnTo>
                      <a:lnTo>
                        <a:pt x="85" y="13"/>
                      </a:lnTo>
                      <a:lnTo>
                        <a:pt x="85" y="13"/>
                      </a:lnTo>
                      <a:lnTo>
                        <a:pt x="85" y="13"/>
                      </a:lnTo>
                      <a:lnTo>
                        <a:pt x="83" y="13"/>
                      </a:lnTo>
                      <a:lnTo>
                        <a:pt x="83" y="13"/>
                      </a:lnTo>
                      <a:lnTo>
                        <a:pt x="83" y="11"/>
                      </a:lnTo>
                      <a:lnTo>
                        <a:pt x="83" y="11"/>
                      </a:lnTo>
                      <a:lnTo>
                        <a:pt x="83" y="11"/>
                      </a:lnTo>
                      <a:lnTo>
                        <a:pt x="83" y="11"/>
                      </a:lnTo>
                      <a:lnTo>
                        <a:pt x="83" y="9"/>
                      </a:lnTo>
                      <a:lnTo>
                        <a:pt x="83" y="9"/>
                      </a:lnTo>
                      <a:lnTo>
                        <a:pt x="83" y="8"/>
                      </a:lnTo>
                      <a:lnTo>
                        <a:pt x="83" y="8"/>
                      </a:lnTo>
                      <a:lnTo>
                        <a:pt x="83" y="6"/>
                      </a:lnTo>
                      <a:lnTo>
                        <a:pt x="85" y="6"/>
                      </a:lnTo>
                      <a:lnTo>
                        <a:pt x="85" y="6"/>
                      </a:lnTo>
                      <a:lnTo>
                        <a:pt x="85" y="6"/>
                      </a:lnTo>
                      <a:lnTo>
                        <a:pt x="87" y="6"/>
                      </a:lnTo>
                      <a:lnTo>
                        <a:pt x="87" y="6"/>
                      </a:lnTo>
                      <a:lnTo>
                        <a:pt x="89" y="6"/>
                      </a:lnTo>
                      <a:lnTo>
                        <a:pt x="92" y="6"/>
                      </a:lnTo>
                      <a:lnTo>
                        <a:pt x="94" y="6"/>
                      </a:lnTo>
                      <a:lnTo>
                        <a:pt x="96" y="6"/>
                      </a:lnTo>
                      <a:lnTo>
                        <a:pt x="96" y="6"/>
                      </a:lnTo>
                      <a:lnTo>
                        <a:pt x="100" y="4"/>
                      </a:lnTo>
                      <a:lnTo>
                        <a:pt x="100" y="2"/>
                      </a:lnTo>
                      <a:lnTo>
                        <a:pt x="104" y="2"/>
                      </a:lnTo>
                      <a:lnTo>
                        <a:pt x="105" y="0"/>
                      </a:lnTo>
                      <a:lnTo>
                        <a:pt x="107"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5" name="South Africa">
                  <a:extLst>
                    <a:ext uri="{FF2B5EF4-FFF2-40B4-BE49-F238E27FC236}">
                      <a16:creationId xmlns:a16="http://schemas.microsoft.com/office/drawing/2014/main" id="{6FF886E9-BBDA-4DCA-8802-1691D926D13B}"/>
                    </a:ext>
                  </a:extLst>
                </p:cNvPr>
                <p:cNvSpPr>
                  <a:spLocks noEditPoints="1"/>
                </p:cNvSpPr>
                <p:nvPr/>
              </p:nvSpPr>
              <p:spPr bwMode="auto">
                <a:xfrm>
                  <a:off x="2109788" y="3715542"/>
                  <a:ext cx="935038" cy="823914"/>
                </a:xfrm>
                <a:custGeom>
                  <a:avLst/>
                  <a:gdLst>
                    <a:gd name="T0" fmla="*/ 1007 w 1180"/>
                    <a:gd name="T1" fmla="*/ 13 h 1038"/>
                    <a:gd name="T2" fmla="*/ 1074 w 1180"/>
                    <a:gd name="T3" fmla="*/ 54 h 1038"/>
                    <a:gd name="T4" fmla="*/ 1116 w 1180"/>
                    <a:gd name="T5" fmla="*/ 276 h 1038"/>
                    <a:gd name="T6" fmla="*/ 1029 w 1180"/>
                    <a:gd name="T7" fmla="*/ 366 h 1038"/>
                    <a:gd name="T8" fmla="*/ 1112 w 1180"/>
                    <a:gd name="T9" fmla="*/ 398 h 1038"/>
                    <a:gd name="T10" fmla="*/ 1159 w 1180"/>
                    <a:gd name="T11" fmla="*/ 452 h 1038"/>
                    <a:gd name="T12" fmla="*/ 1116 w 1180"/>
                    <a:gd name="T13" fmla="*/ 533 h 1038"/>
                    <a:gd name="T14" fmla="*/ 1067 w 1180"/>
                    <a:gd name="T15" fmla="*/ 578 h 1038"/>
                    <a:gd name="T16" fmla="*/ 977 w 1180"/>
                    <a:gd name="T17" fmla="*/ 732 h 1038"/>
                    <a:gd name="T18" fmla="*/ 924 w 1180"/>
                    <a:gd name="T19" fmla="*/ 779 h 1038"/>
                    <a:gd name="T20" fmla="*/ 855 w 1180"/>
                    <a:gd name="T21" fmla="*/ 854 h 1038"/>
                    <a:gd name="T22" fmla="*/ 791 w 1180"/>
                    <a:gd name="T23" fmla="*/ 905 h 1038"/>
                    <a:gd name="T24" fmla="*/ 731 w 1180"/>
                    <a:gd name="T25" fmla="*/ 942 h 1038"/>
                    <a:gd name="T26" fmla="*/ 661 w 1180"/>
                    <a:gd name="T27" fmla="*/ 971 h 1038"/>
                    <a:gd name="T28" fmla="*/ 601 w 1180"/>
                    <a:gd name="T29" fmla="*/ 986 h 1038"/>
                    <a:gd name="T30" fmla="*/ 473 w 1180"/>
                    <a:gd name="T31" fmla="*/ 974 h 1038"/>
                    <a:gd name="T32" fmla="*/ 451 w 1180"/>
                    <a:gd name="T33" fmla="*/ 969 h 1038"/>
                    <a:gd name="T34" fmla="*/ 389 w 1180"/>
                    <a:gd name="T35" fmla="*/ 997 h 1038"/>
                    <a:gd name="T36" fmla="*/ 291 w 1180"/>
                    <a:gd name="T37" fmla="*/ 1006 h 1038"/>
                    <a:gd name="T38" fmla="*/ 231 w 1180"/>
                    <a:gd name="T39" fmla="*/ 1033 h 1038"/>
                    <a:gd name="T40" fmla="*/ 188 w 1180"/>
                    <a:gd name="T41" fmla="*/ 999 h 1038"/>
                    <a:gd name="T42" fmla="*/ 164 w 1180"/>
                    <a:gd name="T43" fmla="*/ 974 h 1038"/>
                    <a:gd name="T44" fmla="*/ 137 w 1180"/>
                    <a:gd name="T45" fmla="*/ 984 h 1038"/>
                    <a:gd name="T46" fmla="*/ 141 w 1180"/>
                    <a:gd name="T47" fmla="*/ 941 h 1038"/>
                    <a:gd name="T48" fmla="*/ 113 w 1180"/>
                    <a:gd name="T49" fmla="*/ 894 h 1038"/>
                    <a:gd name="T50" fmla="*/ 102 w 1180"/>
                    <a:gd name="T51" fmla="*/ 880 h 1038"/>
                    <a:gd name="T52" fmla="*/ 117 w 1180"/>
                    <a:gd name="T53" fmla="*/ 864 h 1038"/>
                    <a:gd name="T54" fmla="*/ 111 w 1180"/>
                    <a:gd name="T55" fmla="*/ 751 h 1038"/>
                    <a:gd name="T56" fmla="*/ 58 w 1180"/>
                    <a:gd name="T57" fmla="*/ 655 h 1038"/>
                    <a:gd name="T58" fmla="*/ 28 w 1180"/>
                    <a:gd name="T59" fmla="*/ 567 h 1038"/>
                    <a:gd name="T60" fmla="*/ 2 w 1180"/>
                    <a:gd name="T61" fmla="*/ 514 h 1038"/>
                    <a:gd name="T62" fmla="*/ 26 w 1180"/>
                    <a:gd name="T63" fmla="*/ 486 h 1038"/>
                    <a:gd name="T64" fmla="*/ 43 w 1180"/>
                    <a:gd name="T65" fmla="*/ 467 h 1038"/>
                    <a:gd name="T66" fmla="*/ 64 w 1180"/>
                    <a:gd name="T67" fmla="*/ 501 h 1038"/>
                    <a:gd name="T68" fmla="*/ 117 w 1180"/>
                    <a:gd name="T69" fmla="*/ 537 h 1038"/>
                    <a:gd name="T70" fmla="*/ 199 w 1180"/>
                    <a:gd name="T71" fmla="*/ 539 h 1038"/>
                    <a:gd name="T72" fmla="*/ 235 w 1180"/>
                    <a:gd name="T73" fmla="*/ 505 h 1038"/>
                    <a:gd name="T74" fmla="*/ 289 w 1180"/>
                    <a:gd name="T75" fmla="*/ 246 h 1038"/>
                    <a:gd name="T76" fmla="*/ 299 w 1180"/>
                    <a:gd name="T77" fmla="*/ 274 h 1038"/>
                    <a:gd name="T78" fmla="*/ 299 w 1180"/>
                    <a:gd name="T79" fmla="*/ 338 h 1038"/>
                    <a:gd name="T80" fmla="*/ 346 w 1180"/>
                    <a:gd name="T81" fmla="*/ 372 h 1038"/>
                    <a:gd name="T82" fmla="*/ 426 w 1180"/>
                    <a:gd name="T83" fmla="*/ 325 h 1038"/>
                    <a:gd name="T84" fmla="*/ 451 w 1180"/>
                    <a:gd name="T85" fmla="*/ 283 h 1038"/>
                    <a:gd name="T86" fmla="*/ 473 w 1180"/>
                    <a:gd name="T87" fmla="*/ 250 h 1038"/>
                    <a:gd name="T88" fmla="*/ 534 w 1180"/>
                    <a:gd name="T89" fmla="*/ 274 h 1038"/>
                    <a:gd name="T90" fmla="*/ 626 w 1180"/>
                    <a:gd name="T91" fmla="*/ 285 h 1038"/>
                    <a:gd name="T92" fmla="*/ 729 w 1180"/>
                    <a:gd name="T93" fmla="*/ 176 h 1038"/>
                    <a:gd name="T94" fmla="*/ 763 w 1180"/>
                    <a:gd name="T95" fmla="*/ 112 h 1038"/>
                    <a:gd name="T96" fmla="*/ 787 w 1180"/>
                    <a:gd name="T97" fmla="*/ 97 h 1038"/>
                    <a:gd name="T98" fmla="*/ 813 w 1180"/>
                    <a:gd name="T99" fmla="*/ 81 h 1038"/>
                    <a:gd name="T100" fmla="*/ 836 w 1180"/>
                    <a:gd name="T101" fmla="*/ 50 h 1038"/>
                    <a:gd name="T102" fmla="*/ 888 w 1180"/>
                    <a:gd name="T103" fmla="*/ 24 h 1038"/>
                    <a:gd name="T104" fmla="*/ 943 w 1180"/>
                    <a:gd name="T105" fmla="*/ 0 h 1038"/>
                    <a:gd name="T106" fmla="*/ 808 w 1180"/>
                    <a:gd name="T107" fmla="*/ 541 h 1038"/>
                    <a:gd name="T108" fmla="*/ 789 w 1180"/>
                    <a:gd name="T109" fmla="*/ 571 h 1038"/>
                    <a:gd name="T110" fmla="*/ 763 w 1180"/>
                    <a:gd name="T111" fmla="*/ 597 h 1038"/>
                    <a:gd name="T112" fmla="*/ 783 w 1180"/>
                    <a:gd name="T113" fmla="*/ 642 h 1038"/>
                    <a:gd name="T114" fmla="*/ 823 w 1180"/>
                    <a:gd name="T115" fmla="*/ 681 h 1038"/>
                    <a:gd name="T116" fmla="*/ 853 w 1180"/>
                    <a:gd name="T117" fmla="*/ 646 h 1038"/>
                    <a:gd name="T118" fmla="*/ 911 w 1180"/>
                    <a:gd name="T119" fmla="*/ 601 h 1038"/>
                    <a:gd name="T120" fmla="*/ 922 w 1180"/>
                    <a:gd name="T121" fmla="*/ 559 h 1038"/>
                    <a:gd name="T122" fmla="*/ 868 w 1180"/>
                    <a:gd name="T123" fmla="*/ 514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0" h="1038">
                      <a:moveTo>
                        <a:pt x="947" y="0"/>
                      </a:moveTo>
                      <a:lnTo>
                        <a:pt x="949" y="0"/>
                      </a:lnTo>
                      <a:lnTo>
                        <a:pt x="950" y="0"/>
                      </a:lnTo>
                      <a:lnTo>
                        <a:pt x="954" y="0"/>
                      </a:lnTo>
                      <a:lnTo>
                        <a:pt x="956" y="0"/>
                      </a:lnTo>
                      <a:lnTo>
                        <a:pt x="960" y="4"/>
                      </a:lnTo>
                      <a:lnTo>
                        <a:pt x="962" y="4"/>
                      </a:lnTo>
                      <a:lnTo>
                        <a:pt x="964" y="4"/>
                      </a:lnTo>
                      <a:lnTo>
                        <a:pt x="967" y="4"/>
                      </a:lnTo>
                      <a:lnTo>
                        <a:pt x="967" y="5"/>
                      </a:lnTo>
                      <a:lnTo>
                        <a:pt x="969" y="5"/>
                      </a:lnTo>
                      <a:lnTo>
                        <a:pt x="973" y="7"/>
                      </a:lnTo>
                      <a:lnTo>
                        <a:pt x="975" y="9"/>
                      </a:lnTo>
                      <a:lnTo>
                        <a:pt x="975" y="9"/>
                      </a:lnTo>
                      <a:lnTo>
                        <a:pt x="975" y="9"/>
                      </a:lnTo>
                      <a:lnTo>
                        <a:pt x="977" y="9"/>
                      </a:lnTo>
                      <a:lnTo>
                        <a:pt x="977" y="9"/>
                      </a:lnTo>
                      <a:lnTo>
                        <a:pt x="979" y="11"/>
                      </a:lnTo>
                      <a:lnTo>
                        <a:pt x="980" y="13"/>
                      </a:lnTo>
                      <a:lnTo>
                        <a:pt x="982" y="13"/>
                      </a:lnTo>
                      <a:lnTo>
                        <a:pt x="986" y="11"/>
                      </a:lnTo>
                      <a:lnTo>
                        <a:pt x="988" y="13"/>
                      </a:lnTo>
                      <a:lnTo>
                        <a:pt x="988" y="13"/>
                      </a:lnTo>
                      <a:lnTo>
                        <a:pt x="990" y="13"/>
                      </a:lnTo>
                      <a:lnTo>
                        <a:pt x="992" y="15"/>
                      </a:lnTo>
                      <a:lnTo>
                        <a:pt x="994" y="15"/>
                      </a:lnTo>
                      <a:lnTo>
                        <a:pt x="996" y="17"/>
                      </a:lnTo>
                      <a:lnTo>
                        <a:pt x="997" y="17"/>
                      </a:lnTo>
                      <a:lnTo>
                        <a:pt x="1001" y="15"/>
                      </a:lnTo>
                      <a:lnTo>
                        <a:pt x="1003" y="15"/>
                      </a:lnTo>
                      <a:lnTo>
                        <a:pt x="1005" y="13"/>
                      </a:lnTo>
                      <a:lnTo>
                        <a:pt x="1007" y="13"/>
                      </a:lnTo>
                      <a:lnTo>
                        <a:pt x="1009" y="13"/>
                      </a:lnTo>
                      <a:lnTo>
                        <a:pt x="1012" y="15"/>
                      </a:lnTo>
                      <a:lnTo>
                        <a:pt x="1016" y="15"/>
                      </a:lnTo>
                      <a:lnTo>
                        <a:pt x="1016" y="15"/>
                      </a:lnTo>
                      <a:lnTo>
                        <a:pt x="1016" y="15"/>
                      </a:lnTo>
                      <a:lnTo>
                        <a:pt x="1018" y="15"/>
                      </a:lnTo>
                      <a:lnTo>
                        <a:pt x="1020" y="13"/>
                      </a:lnTo>
                      <a:lnTo>
                        <a:pt x="1022" y="13"/>
                      </a:lnTo>
                      <a:lnTo>
                        <a:pt x="1029" y="13"/>
                      </a:lnTo>
                      <a:lnTo>
                        <a:pt x="1031" y="11"/>
                      </a:lnTo>
                      <a:lnTo>
                        <a:pt x="1033" y="11"/>
                      </a:lnTo>
                      <a:lnTo>
                        <a:pt x="1039" y="13"/>
                      </a:lnTo>
                      <a:lnTo>
                        <a:pt x="1046" y="15"/>
                      </a:lnTo>
                      <a:lnTo>
                        <a:pt x="1048" y="15"/>
                      </a:lnTo>
                      <a:lnTo>
                        <a:pt x="1050" y="15"/>
                      </a:lnTo>
                      <a:lnTo>
                        <a:pt x="1050" y="15"/>
                      </a:lnTo>
                      <a:lnTo>
                        <a:pt x="1054" y="15"/>
                      </a:lnTo>
                      <a:lnTo>
                        <a:pt x="1054" y="15"/>
                      </a:lnTo>
                      <a:lnTo>
                        <a:pt x="1056" y="15"/>
                      </a:lnTo>
                      <a:lnTo>
                        <a:pt x="1056" y="17"/>
                      </a:lnTo>
                      <a:lnTo>
                        <a:pt x="1057" y="17"/>
                      </a:lnTo>
                      <a:lnTo>
                        <a:pt x="1059" y="17"/>
                      </a:lnTo>
                      <a:lnTo>
                        <a:pt x="1059" y="19"/>
                      </a:lnTo>
                      <a:lnTo>
                        <a:pt x="1059" y="17"/>
                      </a:lnTo>
                      <a:lnTo>
                        <a:pt x="1061" y="17"/>
                      </a:lnTo>
                      <a:lnTo>
                        <a:pt x="1061" y="17"/>
                      </a:lnTo>
                      <a:lnTo>
                        <a:pt x="1063" y="19"/>
                      </a:lnTo>
                      <a:lnTo>
                        <a:pt x="1063" y="20"/>
                      </a:lnTo>
                      <a:lnTo>
                        <a:pt x="1063" y="22"/>
                      </a:lnTo>
                      <a:lnTo>
                        <a:pt x="1067" y="32"/>
                      </a:lnTo>
                      <a:lnTo>
                        <a:pt x="1071" y="43"/>
                      </a:lnTo>
                      <a:lnTo>
                        <a:pt x="1074" y="54"/>
                      </a:lnTo>
                      <a:lnTo>
                        <a:pt x="1076" y="64"/>
                      </a:lnTo>
                      <a:lnTo>
                        <a:pt x="1082" y="79"/>
                      </a:lnTo>
                      <a:lnTo>
                        <a:pt x="1082" y="82"/>
                      </a:lnTo>
                      <a:lnTo>
                        <a:pt x="1080" y="99"/>
                      </a:lnTo>
                      <a:lnTo>
                        <a:pt x="1082" y="103"/>
                      </a:lnTo>
                      <a:lnTo>
                        <a:pt x="1082" y="105"/>
                      </a:lnTo>
                      <a:lnTo>
                        <a:pt x="1089" y="112"/>
                      </a:lnTo>
                      <a:lnTo>
                        <a:pt x="1091" y="116"/>
                      </a:lnTo>
                      <a:lnTo>
                        <a:pt x="1093" y="126"/>
                      </a:lnTo>
                      <a:lnTo>
                        <a:pt x="1097" y="133"/>
                      </a:lnTo>
                      <a:lnTo>
                        <a:pt x="1097" y="135"/>
                      </a:lnTo>
                      <a:lnTo>
                        <a:pt x="1099" y="135"/>
                      </a:lnTo>
                      <a:lnTo>
                        <a:pt x="1103" y="139"/>
                      </a:lnTo>
                      <a:lnTo>
                        <a:pt x="1104" y="141"/>
                      </a:lnTo>
                      <a:lnTo>
                        <a:pt x="1104" y="141"/>
                      </a:lnTo>
                      <a:lnTo>
                        <a:pt x="1104" y="156"/>
                      </a:lnTo>
                      <a:lnTo>
                        <a:pt x="1106" y="158"/>
                      </a:lnTo>
                      <a:lnTo>
                        <a:pt x="1112" y="173"/>
                      </a:lnTo>
                      <a:lnTo>
                        <a:pt x="1114" y="178"/>
                      </a:lnTo>
                      <a:lnTo>
                        <a:pt x="1114" y="186"/>
                      </a:lnTo>
                      <a:lnTo>
                        <a:pt x="1114" y="189"/>
                      </a:lnTo>
                      <a:lnTo>
                        <a:pt x="1114" y="223"/>
                      </a:lnTo>
                      <a:lnTo>
                        <a:pt x="1114" y="236"/>
                      </a:lnTo>
                      <a:lnTo>
                        <a:pt x="1114" y="253"/>
                      </a:lnTo>
                      <a:lnTo>
                        <a:pt x="1114" y="257"/>
                      </a:lnTo>
                      <a:lnTo>
                        <a:pt x="1112" y="259"/>
                      </a:lnTo>
                      <a:lnTo>
                        <a:pt x="1112" y="263"/>
                      </a:lnTo>
                      <a:lnTo>
                        <a:pt x="1114" y="265"/>
                      </a:lnTo>
                      <a:lnTo>
                        <a:pt x="1114" y="266"/>
                      </a:lnTo>
                      <a:lnTo>
                        <a:pt x="1114" y="268"/>
                      </a:lnTo>
                      <a:lnTo>
                        <a:pt x="1116" y="274"/>
                      </a:lnTo>
                      <a:lnTo>
                        <a:pt x="1116" y="276"/>
                      </a:lnTo>
                      <a:lnTo>
                        <a:pt x="1114" y="276"/>
                      </a:lnTo>
                      <a:lnTo>
                        <a:pt x="1114" y="276"/>
                      </a:lnTo>
                      <a:lnTo>
                        <a:pt x="1114" y="276"/>
                      </a:lnTo>
                      <a:lnTo>
                        <a:pt x="1112" y="278"/>
                      </a:lnTo>
                      <a:lnTo>
                        <a:pt x="1112" y="280"/>
                      </a:lnTo>
                      <a:lnTo>
                        <a:pt x="1108" y="287"/>
                      </a:lnTo>
                      <a:lnTo>
                        <a:pt x="1108" y="289"/>
                      </a:lnTo>
                      <a:lnTo>
                        <a:pt x="1108" y="291"/>
                      </a:lnTo>
                      <a:lnTo>
                        <a:pt x="1112" y="300"/>
                      </a:lnTo>
                      <a:lnTo>
                        <a:pt x="1106" y="302"/>
                      </a:lnTo>
                      <a:lnTo>
                        <a:pt x="1104" y="302"/>
                      </a:lnTo>
                      <a:lnTo>
                        <a:pt x="1103" y="302"/>
                      </a:lnTo>
                      <a:lnTo>
                        <a:pt x="1095" y="296"/>
                      </a:lnTo>
                      <a:lnTo>
                        <a:pt x="1089" y="293"/>
                      </a:lnTo>
                      <a:lnTo>
                        <a:pt x="1082" y="289"/>
                      </a:lnTo>
                      <a:lnTo>
                        <a:pt x="1074" y="283"/>
                      </a:lnTo>
                      <a:lnTo>
                        <a:pt x="1072" y="283"/>
                      </a:lnTo>
                      <a:lnTo>
                        <a:pt x="1071" y="283"/>
                      </a:lnTo>
                      <a:lnTo>
                        <a:pt x="1067" y="283"/>
                      </a:lnTo>
                      <a:lnTo>
                        <a:pt x="1065" y="285"/>
                      </a:lnTo>
                      <a:lnTo>
                        <a:pt x="1057" y="291"/>
                      </a:lnTo>
                      <a:lnTo>
                        <a:pt x="1052" y="296"/>
                      </a:lnTo>
                      <a:lnTo>
                        <a:pt x="1050" y="298"/>
                      </a:lnTo>
                      <a:lnTo>
                        <a:pt x="1050" y="302"/>
                      </a:lnTo>
                      <a:lnTo>
                        <a:pt x="1046" y="311"/>
                      </a:lnTo>
                      <a:lnTo>
                        <a:pt x="1041" y="321"/>
                      </a:lnTo>
                      <a:lnTo>
                        <a:pt x="1037" y="327"/>
                      </a:lnTo>
                      <a:lnTo>
                        <a:pt x="1029" y="336"/>
                      </a:lnTo>
                      <a:lnTo>
                        <a:pt x="1027" y="342"/>
                      </a:lnTo>
                      <a:lnTo>
                        <a:pt x="1027" y="351"/>
                      </a:lnTo>
                      <a:lnTo>
                        <a:pt x="1027" y="360"/>
                      </a:lnTo>
                      <a:lnTo>
                        <a:pt x="1029" y="366"/>
                      </a:lnTo>
                      <a:lnTo>
                        <a:pt x="1029" y="368"/>
                      </a:lnTo>
                      <a:lnTo>
                        <a:pt x="1031" y="368"/>
                      </a:lnTo>
                      <a:lnTo>
                        <a:pt x="1031" y="368"/>
                      </a:lnTo>
                      <a:lnTo>
                        <a:pt x="1033" y="368"/>
                      </a:lnTo>
                      <a:lnTo>
                        <a:pt x="1033" y="366"/>
                      </a:lnTo>
                      <a:lnTo>
                        <a:pt x="1035" y="366"/>
                      </a:lnTo>
                      <a:lnTo>
                        <a:pt x="1037" y="370"/>
                      </a:lnTo>
                      <a:lnTo>
                        <a:pt x="1037" y="372"/>
                      </a:lnTo>
                      <a:lnTo>
                        <a:pt x="1039" y="373"/>
                      </a:lnTo>
                      <a:lnTo>
                        <a:pt x="1041" y="375"/>
                      </a:lnTo>
                      <a:lnTo>
                        <a:pt x="1041" y="377"/>
                      </a:lnTo>
                      <a:lnTo>
                        <a:pt x="1041" y="379"/>
                      </a:lnTo>
                      <a:lnTo>
                        <a:pt x="1039" y="381"/>
                      </a:lnTo>
                      <a:lnTo>
                        <a:pt x="1041" y="385"/>
                      </a:lnTo>
                      <a:lnTo>
                        <a:pt x="1042" y="387"/>
                      </a:lnTo>
                      <a:lnTo>
                        <a:pt x="1048" y="394"/>
                      </a:lnTo>
                      <a:lnTo>
                        <a:pt x="1052" y="398"/>
                      </a:lnTo>
                      <a:lnTo>
                        <a:pt x="1054" y="400"/>
                      </a:lnTo>
                      <a:lnTo>
                        <a:pt x="1054" y="400"/>
                      </a:lnTo>
                      <a:lnTo>
                        <a:pt x="1063" y="404"/>
                      </a:lnTo>
                      <a:lnTo>
                        <a:pt x="1069" y="405"/>
                      </a:lnTo>
                      <a:lnTo>
                        <a:pt x="1076" y="407"/>
                      </a:lnTo>
                      <a:lnTo>
                        <a:pt x="1082" y="409"/>
                      </a:lnTo>
                      <a:lnTo>
                        <a:pt x="1089" y="409"/>
                      </a:lnTo>
                      <a:lnTo>
                        <a:pt x="1099" y="409"/>
                      </a:lnTo>
                      <a:lnTo>
                        <a:pt x="1106" y="409"/>
                      </a:lnTo>
                      <a:lnTo>
                        <a:pt x="1112" y="409"/>
                      </a:lnTo>
                      <a:lnTo>
                        <a:pt x="1112" y="409"/>
                      </a:lnTo>
                      <a:lnTo>
                        <a:pt x="1112" y="407"/>
                      </a:lnTo>
                      <a:lnTo>
                        <a:pt x="1112" y="407"/>
                      </a:lnTo>
                      <a:lnTo>
                        <a:pt x="1112" y="405"/>
                      </a:lnTo>
                      <a:lnTo>
                        <a:pt x="1112" y="398"/>
                      </a:lnTo>
                      <a:lnTo>
                        <a:pt x="1110" y="392"/>
                      </a:lnTo>
                      <a:lnTo>
                        <a:pt x="1112" y="385"/>
                      </a:lnTo>
                      <a:lnTo>
                        <a:pt x="1114" y="377"/>
                      </a:lnTo>
                      <a:lnTo>
                        <a:pt x="1114" y="372"/>
                      </a:lnTo>
                      <a:lnTo>
                        <a:pt x="1114" y="368"/>
                      </a:lnTo>
                      <a:lnTo>
                        <a:pt x="1119" y="368"/>
                      </a:lnTo>
                      <a:lnTo>
                        <a:pt x="1119" y="368"/>
                      </a:lnTo>
                      <a:lnTo>
                        <a:pt x="1121" y="370"/>
                      </a:lnTo>
                      <a:lnTo>
                        <a:pt x="1123" y="372"/>
                      </a:lnTo>
                      <a:lnTo>
                        <a:pt x="1125" y="372"/>
                      </a:lnTo>
                      <a:lnTo>
                        <a:pt x="1129" y="372"/>
                      </a:lnTo>
                      <a:lnTo>
                        <a:pt x="1131" y="372"/>
                      </a:lnTo>
                      <a:lnTo>
                        <a:pt x="1136" y="372"/>
                      </a:lnTo>
                      <a:lnTo>
                        <a:pt x="1140" y="373"/>
                      </a:lnTo>
                      <a:lnTo>
                        <a:pt x="1149" y="373"/>
                      </a:lnTo>
                      <a:lnTo>
                        <a:pt x="1157" y="372"/>
                      </a:lnTo>
                      <a:lnTo>
                        <a:pt x="1168" y="372"/>
                      </a:lnTo>
                      <a:lnTo>
                        <a:pt x="1180" y="372"/>
                      </a:lnTo>
                      <a:lnTo>
                        <a:pt x="1178" y="375"/>
                      </a:lnTo>
                      <a:lnTo>
                        <a:pt x="1178" y="385"/>
                      </a:lnTo>
                      <a:lnTo>
                        <a:pt x="1176" y="390"/>
                      </a:lnTo>
                      <a:lnTo>
                        <a:pt x="1176" y="392"/>
                      </a:lnTo>
                      <a:lnTo>
                        <a:pt x="1176" y="394"/>
                      </a:lnTo>
                      <a:lnTo>
                        <a:pt x="1172" y="398"/>
                      </a:lnTo>
                      <a:lnTo>
                        <a:pt x="1172" y="398"/>
                      </a:lnTo>
                      <a:lnTo>
                        <a:pt x="1172" y="400"/>
                      </a:lnTo>
                      <a:lnTo>
                        <a:pt x="1172" y="402"/>
                      </a:lnTo>
                      <a:lnTo>
                        <a:pt x="1172" y="402"/>
                      </a:lnTo>
                      <a:lnTo>
                        <a:pt x="1172" y="405"/>
                      </a:lnTo>
                      <a:lnTo>
                        <a:pt x="1165" y="426"/>
                      </a:lnTo>
                      <a:lnTo>
                        <a:pt x="1159" y="450"/>
                      </a:lnTo>
                      <a:lnTo>
                        <a:pt x="1159" y="452"/>
                      </a:lnTo>
                      <a:lnTo>
                        <a:pt x="1159" y="452"/>
                      </a:lnTo>
                      <a:lnTo>
                        <a:pt x="1157" y="454"/>
                      </a:lnTo>
                      <a:lnTo>
                        <a:pt x="1157" y="456"/>
                      </a:lnTo>
                      <a:lnTo>
                        <a:pt x="1157" y="458"/>
                      </a:lnTo>
                      <a:lnTo>
                        <a:pt x="1159" y="458"/>
                      </a:lnTo>
                      <a:lnTo>
                        <a:pt x="1155" y="479"/>
                      </a:lnTo>
                      <a:lnTo>
                        <a:pt x="1153" y="481"/>
                      </a:lnTo>
                      <a:lnTo>
                        <a:pt x="1148" y="490"/>
                      </a:lnTo>
                      <a:lnTo>
                        <a:pt x="1148" y="492"/>
                      </a:lnTo>
                      <a:lnTo>
                        <a:pt x="1148" y="494"/>
                      </a:lnTo>
                      <a:lnTo>
                        <a:pt x="1146" y="496"/>
                      </a:lnTo>
                      <a:lnTo>
                        <a:pt x="1146" y="496"/>
                      </a:lnTo>
                      <a:lnTo>
                        <a:pt x="1144" y="496"/>
                      </a:lnTo>
                      <a:lnTo>
                        <a:pt x="1144" y="497"/>
                      </a:lnTo>
                      <a:lnTo>
                        <a:pt x="1144" y="497"/>
                      </a:lnTo>
                      <a:lnTo>
                        <a:pt x="1146" y="497"/>
                      </a:lnTo>
                      <a:lnTo>
                        <a:pt x="1146" y="499"/>
                      </a:lnTo>
                      <a:lnTo>
                        <a:pt x="1146" y="503"/>
                      </a:lnTo>
                      <a:lnTo>
                        <a:pt x="1144" y="505"/>
                      </a:lnTo>
                      <a:lnTo>
                        <a:pt x="1144" y="509"/>
                      </a:lnTo>
                      <a:lnTo>
                        <a:pt x="1142" y="511"/>
                      </a:lnTo>
                      <a:lnTo>
                        <a:pt x="1136" y="516"/>
                      </a:lnTo>
                      <a:lnTo>
                        <a:pt x="1134" y="516"/>
                      </a:lnTo>
                      <a:lnTo>
                        <a:pt x="1133" y="518"/>
                      </a:lnTo>
                      <a:lnTo>
                        <a:pt x="1133" y="518"/>
                      </a:lnTo>
                      <a:lnTo>
                        <a:pt x="1131" y="522"/>
                      </a:lnTo>
                      <a:lnTo>
                        <a:pt x="1129" y="524"/>
                      </a:lnTo>
                      <a:lnTo>
                        <a:pt x="1121" y="529"/>
                      </a:lnTo>
                      <a:lnTo>
                        <a:pt x="1119" y="529"/>
                      </a:lnTo>
                      <a:lnTo>
                        <a:pt x="1116" y="529"/>
                      </a:lnTo>
                      <a:lnTo>
                        <a:pt x="1116" y="531"/>
                      </a:lnTo>
                      <a:lnTo>
                        <a:pt x="1116" y="533"/>
                      </a:lnTo>
                      <a:lnTo>
                        <a:pt x="1118" y="531"/>
                      </a:lnTo>
                      <a:lnTo>
                        <a:pt x="1119" y="531"/>
                      </a:lnTo>
                      <a:lnTo>
                        <a:pt x="1119" y="531"/>
                      </a:lnTo>
                      <a:lnTo>
                        <a:pt x="1119" y="533"/>
                      </a:lnTo>
                      <a:lnTo>
                        <a:pt x="1116" y="535"/>
                      </a:lnTo>
                      <a:lnTo>
                        <a:pt x="1106" y="541"/>
                      </a:lnTo>
                      <a:lnTo>
                        <a:pt x="1104" y="541"/>
                      </a:lnTo>
                      <a:lnTo>
                        <a:pt x="1103" y="541"/>
                      </a:lnTo>
                      <a:lnTo>
                        <a:pt x="1099" y="541"/>
                      </a:lnTo>
                      <a:lnTo>
                        <a:pt x="1099" y="541"/>
                      </a:lnTo>
                      <a:lnTo>
                        <a:pt x="1099" y="541"/>
                      </a:lnTo>
                      <a:lnTo>
                        <a:pt x="1099" y="542"/>
                      </a:lnTo>
                      <a:lnTo>
                        <a:pt x="1099" y="542"/>
                      </a:lnTo>
                      <a:lnTo>
                        <a:pt x="1099" y="542"/>
                      </a:lnTo>
                      <a:lnTo>
                        <a:pt x="1097" y="544"/>
                      </a:lnTo>
                      <a:lnTo>
                        <a:pt x="1084" y="559"/>
                      </a:lnTo>
                      <a:lnTo>
                        <a:pt x="1080" y="563"/>
                      </a:lnTo>
                      <a:lnTo>
                        <a:pt x="1078" y="563"/>
                      </a:lnTo>
                      <a:lnTo>
                        <a:pt x="1078" y="563"/>
                      </a:lnTo>
                      <a:lnTo>
                        <a:pt x="1078" y="565"/>
                      </a:lnTo>
                      <a:lnTo>
                        <a:pt x="1078" y="565"/>
                      </a:lnTo>
                      <a:lnTo>
                        <a:pt x="1078" y="567"/>
                      </a:lnTo>
                      <a:lnTo>
                        <a:pt x="1076" y="567"/>
                      </a:lnTo>
                      <a:lnTo>
                        <a:pt x="1074" y="571"/>
                      </a:lnTo>
                      <a:lnTo>
                        <a:pt x="1072" y="571"/>
                      </a:lnTo>
                      <a:lnTo>
                        <a:pt x="1071" y="573"/>
                      </a:lnTo>
                      <a:lnTo>
                        <a:pt x="1069" y="574"/>
                      </a:lnTo>
                      <a:lnTo>
                        <a:pt x="1069" y="574"/>
                      </a:lnTo>
                      <a:lnTo>
                        <a:pt x="1069" y="576"/>
                      </a:lnTo>
                      <a:lnTo>
                        <a:pt x="1069" y="576"/>
                      </a:lnTo>
                      <a:lnTo>
                        <a:pt x="1067" y="578"/>
                      </a:lnTo>
                      <a:lnTo>
                        <a:pt x="1067" y="578"/>
                      </a:lnTo>
                      <a:lnTo>
                        <a:pt x="1067" y="580"/>
                      </a:lnTo>
                      <a:lnTo>
                        <a:pt x="1057" y="593"/>
                      </a:lnTo>
                      <a:lnTo>
                        <a:pt x="1048" y="612"/>
                      </a:lnTo>
                      <a:lnTo>
                        <a:pt x="1046" y="614"/>
                      </a:lnTo>
                      <a:lnTo>
                        <a:pt x="1048" y="618"/>
                      </a:lnTo>
                      <a:lnTo>
                        <a:pt x="1044" y="618"/>
                      </a:lnTo>
                      <a:lnTo>
                        <a:pt x="1044" y="619"/>
                      </a:lnTo>
                      <a:lnTo>
                        <a:pt x="1042" y="621"/>
                      </a:lnTo>
                      <a:lnTo>
                        <a:pt x="1044" y="619"/>
                      </a:lnTo>
                      <a:lnTo>
                        <a:pt x="1046" y="619"/>
                      </a:lnTo>
                      <a:lnTo>
                        <a:pt x="1048" y="619"/>
                      </a:lnTo>
                      <a:lnTo>
                        <a:pt x="1048" y="619"/>
                      </a:lnTo>
                      <a:lnTo>
                        <a:pt x="1046" y="621"/>
                      </a:lnTo>
                      <a:lnTo>
                        <a:pt x="1044" y="623"/>
                      </a:lnTo>
                      <a:lnTo>
                        <a:pt x="1037" y="631"/>
                      </a:lnTo>
                      <a:lnTo>
                        <a:pt x="1035" y="633"/>
                      </a:lnTo>
                      <a:lnTo>
                        <a:pt x="1031" y="640"/>
                      </a:lnTo>
                      <a:lnTo>
                        <a:pt x="1027" y="648"/>
                      </a:lnTo>
                      <a:lnTo>
                        <a:pt x="1018" y="666"/>
                      </a:lnTo>
                      <a:lnTo>
                        <a:pt x="1016" y="670"/>
                      </a:lnTo>
                      <a:lnTo>
                        <a:pt x="1016" y="672"/>
                      </a:lnTo>
                      <a:lnTo>
                        <a:pt x="1016" y="674"/>
                      </a:lnTo>
                      <a:lnTo>
                        <a:pt x="1012" y="676"/>
                      </a:lnTo>
                      <a:lnTo>
                        <a:pt x="999" y="700"/>
                      </a:lnTo>
                      <a:lnTo>
                        <a:pt x="997" y="702"/>
                      </a:lnTo>
                      <a:lnTo>
                        <a:pt x="997" y="704"/>
                      </a:lnTo>
                      <a:lnTo>
                        <a:pt x="996" y="704"/>
                      </a:lnTo>
                      <a:lnTo>
                        <a:pt x="996" y="704"/>
                      </a:lnTo>
                      <a:lnTo>
                        <a:pt x="992" y="710"/>
                      </a:lnTo>
                      <a:lnTo>
                        <a:pt x="980" y="727"/>
                      </a:lnTo>
                      <a:lnTo>
                        <a:pt x="979" y="727"/>
                      </a:lnTo>
                      <a:lnTo>
                        <a:pt x="977" y="732"/>
                      </a:lnTo>
                      <a:lnTo>
                        <a:pt x="973" y="738"/>
                      </a:lnTo>
                      <a:lnTo>
                        <a:pt x="962" y="747"/>
                      </a:lnTo>
                      <a:lnTo>
                        <a:pt x="960" y="747"/>
                      </a:lnTo>
                      <a:lnTo>
                        <a:pt x="956" y="749"/>
                      </a:lnTo>
                      <a:lnTo>
                        <a:pt x="954" y="749"/>
                      </a:lnTo>
                      <a:lnTo>
                        <a:pt x="952" y="751"/>
                      </a:lnTo>
                      <a:lnTo>
                        <a:pt x="952" y="753"/>
                      </a:lnTo>
                      <a:lnTo>
                        <a:pt x="949" y="758"/>
                      </a:lnTo>
                      <a:lnTo>
                        <a:pt x="947" y="758"/>
                      </a:lnTo>
                      <a:lnTo>
                        <a:pt x="945" y="758"/>
                      </a:lnTo>
                      <a:lnTo>
                        <a:pt x="945" y="760"/>
                      </a:lnTo>
                      <a:lnTo>
                        <a:pt x="945" y="760"/>
                      </a:lnTo>
                      <a:lnTo>
                        <a:pt x="945" y="762"/>
                      </a:lnTo>
                      <a:lnTo>
                        <a:pt x="945" y="762"/>
                      </a:lnTo>
                      <a:lnTo>
                        <a:pt x="943" y="762"/>
                      </a:lnTo>
                      <a:lnTo>
                        <a:pt x="941" y="762"/>
                      </a:lnTo>
                      <a:lnTo>
                        <a:pt x="939" y="766"/>
                      </a:lnTo>
                      <a:lnTo>
                        <a:pt x="937" y="766"/>
                      </a:lnTo>
                      <a:lnTo>
                        <a:pt x="935" y="768"/>
                      </a:lnTo>
                      <a:lnTo>
                        <a:pt x="934" y="768"/>
                      </a:lnTo>
                      <a:lnTo>
                        <a:pt x="932" y="770"/>
                      </a:lnTo>
                      <a:lnTo>
                        <a:pt x="932" y="770"/>
                      </a:lnTo>
                      <a:lnTo>
                        <a:pt x="932" y="770"/>
                      </a:lnTo>
                      <a:lnTo>
                        <a:pt x="930" y="770"/>
                      </a:lnTo>
                      <a:lnTo>
                        <a:pt x="930" y="770"/>
                      </a:lnTo>
                      <a:lnTo>
                        <a:pt x="930" y="770"/>
                      </a:lnTo>
                      <a:lnTo>
                        <a:pt x="930" y="772"/>
                      </a:lnTo>
                      <a:lnTo>
                        <a:pt x="928" y="773"/>
                      </a:lnTo>
                      <a:lnTo>
                        <a:pt x="926" y="775"/>
                      </a:lnTo>
                      <a:lnTo>
                        <a:pt x="926" y="775"/>
                      </a:lnTo>
                      <a:lnTo>
                        <a:pt x="924" y="777"/>
                      </a:lnTo>
                      <a:lnTo>
                        <a:pt x="924" y="779"/>
                      </a:lnTo>
                      <a:lnTo>
                        <a:pt x="922" y="781"/>
                      </a:lnTo>
                      <a:lnTo>
                        <a:pt x="920" y="783"/>
                      </a:lnTo>
                      <a:lnTo>
                        <a:pt x="919" y="785"/>
                      </a:lnTo>
                      <a:lnTo>
                        <a:pt x="919" y="787"/>
                      </a:lnTo>
                      <a:lnTo>
                        <a:pt x="919" y="787"/>
                      </a:lnTo>
                      <a:lnTo>
                        <a:pt x="917" y="788"/>
                      </a:lnTo>
                      <a:lnTo>
                        <a:pt x="917" y="790"/>
                      </a:lnTo>
                      <a:lnTo>
                        <a:pt x="915" y="790"/>
                      </a:lnTo>
                      <a:lnTo>
                        <a:pt x="915" y="792"/>
                      </a:lnTo>
                      <a:lnTo>
                        <a:pt x="915" y="792"/>
                      </a:lnTo>
                      <a:lnTo>
                        <a:pt x="911" y="794"/>
                      </a:lnTo>
                      <a:lnTo>
                        <a:pt x="909" y="794"/>
                      </a:lnTo>
                      <a:lnTo>
                        <a:pt x="909" y="796"/>
                      </a:lnTo>
                      <a:lnTo>
                        <a:pt x="909" y="798"/>
                      </a:lnTo>
                      <a:lnTo>
                        <a:pt x="907" y="802"/>
                      </a:lnTo>
                      <a:lnTo>
                        <a:pt x="898" y="811"/>
                      </a:lnTo>
                      <a:lnTo>
                        <a:pt x="890" y="820"/>
                      </a:lnTo>
                      <a:lnTo>
                        <a:pt x="887" y="822"/>
                      </a:lnTo>
                      <a:lnTo>
                        <a:pt x="887" y="824"/>
                      </a:lnTo>
                      <a:lnTo>
                        <a:pt x="877" y="834"/>
                      </a:lnTo>
                      <a:lnTo>
                        <a:pt x="875" y="835"/>
                      </a:lnTo>
                      <a:lnTo>
                        <a:pt x="873" y="835"/>
                      </a:lnTo>
                      <a:lnTo>
                        <a:pt x="873" y="837"/>
                      </a:lnTo>
                      <a:lnTo>
                        <a:pt x="872" y="837"/>
                      </a:lnTo>
                      <a:lnTo>
                        <a:pt x="870" y="839"/>
                      </a:lnTo>
                      <a:lnTo>
                        <a:pt x="868" y="841"/>
                      </a:lnTo>
                      <a:lnTo>
                        <a:pt x="868" y="843"/>
                      </a:lnTo>
                      <a:lnTo>
                        <a:pt x="868" y="845"/>
                      </a:lnTo>
                      <a:lnTo>
                        <a:pt x="860" y="850"/>
                      </a:lnTo>
                      <a:lnTo>
                        <a:pt x="858" y="850"/>
                      </a:lnTo>
                      <a:lnTo>
                        <a:pt x="855" y="854"/>
                      </a:lnTo>
                      <a:lnTo>
                        <a:pt x="855" y="854"/>
                      </a:lnTo>
                      <a:lnTo>
                        <a:pt x="855" y="856"/>
                      </a:lnTo>
                      <a:lnTo>
                        <a:pt x="853" y="856"/>
                      </a:lnTo>
                      <a:lnTo>
                        <a:pt x="849" y="858"/>
                      </a:lnTo>
                      <a:lnTo>
                        <a:pt x="845" y="862"/>
                      </a:lnTo>
                      <a:lnTo>
                        <a:pt x="843" y="862"/>
                      </a:lnTo>
                      <a:lnTo>
                        <a:pt x="840" y="864"/>
                      </a:lnTo>
                      <a:lnTo>
                        <a:pt x="838" y="865"/>
                      </a:lnTo>
                      <a:lnTo>
                        <a:pt x="836" y="867"/>
                      </a:lnTo>
                      <a:lnTo>
                        <a:pt x="836" y="869"/>
                      </a:lnTo>
                      <a:lnTo>
                        <a:pt x="834" y="871"/>
                      </a:lnTo>
                      <a:lnTo>
                        <a:pt x="834" y="873"/>
                      </a:lnTo>
                      <a:lnTo>
                        <a:pt x="826" y="880"/>
                      </a:lnTo>
                      <a:lnTo>
                        <a:pt x="823" y="880"/>
                      </a:lnTo>
                      <a:lnTo>
                        <a:pt x="823" y="880"/>
                      </a:lnTo>
                      <a:lnTo>
                        <a:pt x="823" y="882"/>
                      </a:lnTo>
                      <a:lnTo>
                        <a:pt x="821" y="882"/>
                      </a:lnTo>
                      <a:lnTo>
                        <a:pt x="821" y="884"/>
                      </a:lnTo>
                      <a:lnTo>
                        <a:pt x="821" y="884"/>
                      </a:lnTo>
                      <a:lnTo>
                        <a:pt x="817" y="886"/>
                      </a:lnTo>
                      <a:lnTo>
                        <a:pt x="815" y="888"/>
                      </a:lnTo>
                      <a:lnTo>
                        <a:pt x="815" y="888"/>
                      </a:lnTo>
                      <a:lnTo>
                        <a:pt x="813" y="888"/>
                      </a:lnTo>
                      <a:lnTo>
                        <a:pt x="810" y="890"/>
                      </a:lnTo>
                      <a:lnTo>
                        <a:pt x="810" y="890"/>
                      </a:lnTo>
                      <a:lnTo>
                        <a:pt x="802" y="897"/>
                      </a:lnTo>
                      <a:lnTo>
                        <a:pt x="800" y="899"/>
                      </a:lnTo>
                      <a:lnTo>
                        <a:pt x="795" y="901"/>
                      </a:lnTo>
                      <a:lnTo>
                        <a:pt x="795" y="903"/>
                      </a:lnTo>
                      <a:lnTo>
                        <a:pt x="795" y="903"/>
                      </a:lnTo>
                      <a:lnTo>
                        <a:pt x="793" y="905"/>
                      </a:lnTo>
                      <a:lnTo>
                        <a:pt x="791" y="905"/>
                      </a:lnTo>
                      <a:lnTo>
                        <a:pt x="791" y="905"/>
                      </a:lnTo>
                      <a:lnTo>
                        <a:pt x="789" y="905"/>
                      </a:lnTo>
                      <a:lnTo>
                        <a:pt x="789" y="907"/>
                      </a:lnTo>
                      <a:lnTo>
                        <a:pt x="787" y="909"/>
                      </a:lnTo>
                      <a:lnTo>
                        <a:pt x="783" y="912"/>
                      </a:lnTo>
                      <a:lnTo>
                        <a:pt x="781" y="912"/>
                      </a:lnTo>
                      <a:lnTo>
                        <a:pt x="781" y="912"/>
                      </a:lnTo>
                      <a:lnTo>
                        <a:pt x="781" y="912"/>
                      </a:lnTo>
                      <a:lnTo>
                        <a:pt x="781" y="912"/>
                      </a:lnTo>
                      <a:lnTo>
                        <a:pt x="781" y="912"/>
                      </a:lnTo>
                      <a:lnTo>
                        <a:pt x="780" y="914"/>
                      </a:lnTo>
                      <a:lnTo>
                        <a:pt x="772" y="920"/>
                      </a:lnTo>
                      <a:lnTo>
                        <a:pt x="772" y="920"/>
                      </a:lnTo>
                      <a:lnTo>
                        <a:pt x="766" y="922"/>
                      </a:lnTo>
                      <a:lnTo>
                        <a:pt x="765" y="924"/>
                      </a:lnTo>
                      <a:lnTo>
                        <a:pt x="765" y="924"/>
                      </a:lnTo>
                      <a:lnTo>
                        <a:pt x="765" y="926"/>
                      </a:lnTo>
                      <a:lnTo>
                        <a:pt x="765" y="926"/>
                      </a:lnTo>
                      <a:lnTo>
                        <a:pt x="765" y="926"/>
                      </a:lnTo>
                      <a:lnTo>
                        <a:pt x="763" y="927"/>
                      </a:lnTo>
                      <a:lnTo>
                        <a:pt x="763" y="927"/>
                      </a:lnTo>
                      <a:lnTo>
                        <a:pt x="761" y="927"/>
                      </a:lnTo>
                      <a:lnTo>
                        <a:pt x="755" y="931"/>
                      </a:lnTo>
                      <a:lnTo>
                        <a:pt x="753" y="931"/>
                      </a:lnTo>
                      <a:lnTo>
                        <a:pt x="751" y="931"/>
                      </a:lnTo>
                      <a:lnTo>
                        <a:pt x="749" y="931"/>
                      </a:lnTo>
                      <a:lnTo>
                        <a:pt x="746" y="935"/>
                      </a:lnTo>
                      <a:lnTo>
                        <a:pt x="746" y="935"/>
                      </a:lnTo>
                      <a:lnTo>
                        <a:pt x="742" y="937"/>
                      </a:lnTo>
                      <a:lnTo>
                        <a:pt x="738" y="937"/>
                      </a:lnTo>
                      <a:lnTo>
                        <a:pt x="733" y="941"/>
                      </a:lnTo>
                      <a:lnTo>
                        <a:pt x="731" y="941"/>
                      </a:lnTo>
                      <a:lnTo>
                        <a:pt x="731" y="942"/>
                      </a:lnTo>
                      <a:lnTo>
                        <a:pt x="731" y="942"/>
                      </a:lnTo>
                      <a:lnTo>
                        <a:pt x="729" y="942"/>
                      </a:lnTo>
                      <a:lnTo>
                        <a:pt x="721" y="946"/>
                      </a:lnTo>
                      <a:lnTo>
                        <a:pt x="719" y="948"/>
                      </a:lnTo>
                      <a:lnTo>
                        <a:pt x="716" y="948"/>
                      </a:lnTo>
                      <a:lnTo>
                        <a:pt x="710" y="946"/>
                      </a:lnTo>
                      <a:lnTo>
                        <a:pt x="708" y="946"/>
                      </a:lnTo>
                      <a:lnTo>
                        <a:pt x="706" y="946"/>
                      </a:lnTo>
                      <a:lnTo>
                        <a:pt x="704" y="948"/>
                      </a:lnTo>
                      <a:lnTo>
                        <a:pt x="704" y="946"/>
                      </a:lnTo>
                      <a:lnTo>
                        <a:pt x="701" y="944"/>
                      </a:lnTo>
                      <a:lnTo>
                        <a:pt x="691" y="942"/>
                      </a:lnTo>
                      <a:lnTo>
                        <a:pt x="682" y="942"/>
                      </a:lnTo>
                      <a:lnTo>
                        <a:pt x="674" y="944"/>
                      </a:lnTo>
                      <a:lnTo>
                        <a:pt x="669" y="946"/>
                      </a:lnTo>
                      <a:lnTo>
                        <a:pt x="663" y="948"/>
                      </a:lnTo>
                      <a:lnTo>
                        <a:pt x="661" y="950"/>
                      </a:lnTo>
                      <a:lnTo>
                        <a:pt x="659" y="952"/>
                      </a:lnTo>
                      <a:lnTo>
                        <a:pt x="657" y="956"/>
                      </a:lnTo>
                      <a:lnTo>
                        <a:pt x="657" y="959"/>
                      </a:lnTo>
                      <a:lnTo>
                        <a:pt x="657" y="961"/>
                      </a:lnTo>
                      <a:lnTo>
                        <a:pt x="657" y="963"/>
                      </a:lnTo>
                      <a:lnTo>
                        <a:pt x="659" y="963"/>
                      </a:lnTo>
                      <a:lnTo>
                        <a:pt x="659" y="965"/>
                      </a:lnTo>
                      <a:lnTo>
                        <a:pt x="659" y="965"/>
                      </a:lnTo>
                      <a:lnTo>
                        <a:pt x="661" y="967"/>
                      </a:lnTo>
                      <a:lnTo>
                        <a:pt x="663" y="969"/>
                      </a:lnTo>
                      <a:lnTo>
                        <a:pt x="663" y="969"/>
                      </a:lnTo>
                      <a:lnTo>
                        <a:pt x="663" y="971"/>
                      </a:lnTo>
                      <a:lnTo>
                        <a:pt x="663" y="971"/>
                      </a:lnTo>
                      <a:lnTo>
                        <a:pt x="663" y="971"/>
                      </a:lnTo>
                      <a:lnTo>
                        <a:pt x="661" y="971"/>
                      </a:lnTo>
                      <a:lnTo>
                        <a:pt x="659" y="971"/>
                      </a:lnTo>
                      <a:lnTo>
                        <a:pt x="657" y="971"/>
                      </a:lnTo>
                      <a:lnTo>
                        <a:pt x="656" y="973"/>
                      </a:lnTo>
                      <a:lnTo>
                        <a:pt x="654" y="971"/>
                      </a:lnTo>
                      <a:lnTo>
                        <a:pt x="650" y="971"/>
                      </a:lnTo>
                      <a:lnTo>
                        <a:pt x="648" y="971"/>
                      </a:lnTo>
                      <a:lnTo>
                        <a:pt x="644" y="971"/>
                      </a:lnTo>
                      <a:lnTo>
                        <a:pt x="642" y="971"/>
                      </a:lnTo>
                      <a:lnTo>
                        <a:pt x="641" y="969"/>
                      </a:lnTo>
                      <a:lnTo>
                        <a:pt x="637" y="969"/>
                      </a:lnTo>
                      <a:lnTo>
                        <a:pt x="635" y="967"/>
                      </a:lnTo>
                      <a:lnTo>
                        <a:pt x="633" y="965"/>
                      </a:lnTo>
                      <a:lnTo>
                        <a:pt x="627" y="965"/>
                      </a:lnTo>
                      <a:lnTo>
                        <a:pt x="620" y="965"/>
                      </a:lnTo>
                      <a:lnTo>
                        <a:pt x="614" y="965"/>
                      </a:lnTo>
                      <a:lnTo>
                        <a:pt x="609" y="967"/>
                      </a:lnTo>
                      <a:lnTo>
                        <a:pt x="607" y="967"/>
                      </a:lnTo>
                      <a:lnTo>
                        <a:pt x="607" y="969"/>
                      </a:lnTo>
                      <a:lnTo>
                        <a:pt x="607" y="973"/>
                      </a:lnTo>
                      <a:lnTo>
                        <a:pt x="607" y="974"/>
                      </a:lnTo>
                      <a:lnTo>
                        <a:pt x="605" y="974"/>
                      </a:lnTo>
                      <a:lnTo>
                        <a:pt x="605" y="976"/>
                      </a:lnTo>
                      <a:lnTo>
                        <a:pt x="601" y="978"/>
                      </a:lnTo>
                      <a:lnTo>
                        <a:pt x="601" y="980"/>
                      </a:lnTo>
                      <a:lnTo>
                        <a:pt x="601" y="982"/>
                      </a:lnTo>
                      <a:lnTo>
                        <a:pt x="601" y="982"/>
                      </a:lnTo>
                      <a:lnTo>
                        <a:pt x="603" y="982"/>
                      </a:lnTo>
                      <a:lnTo>
                        <a:pt x="603" y="984"/>
                      </a:lnTo>
                      <a:lnTo>
                        <a:pt x="603" y="984"/>
                      </a:lnTo>
                      <a:lnTo>
                        <a:pt x="601" y="984"/>
                      </a:lnTo>
                      <a:lnTo>
                        <a:pt x="601" y="986"/>
                      </a:lnTo>
                      <a:lnTo>
                        <a:pt x="601" y="986"/>
                      </a:lnTo>
                      <a:lnTo>
                        <a:pt x="599" y="984"/>
                      </a:lnTo>
                      <a:lnTo>
                        <a:pt x="597" y="984"/>
                      </a:lnTo>
                      <a:lnTo>
                        <a:pt x="594" y="984"/>
                      </a:lnTo>
                      <a:lnTo>
                        <a:pt x="590" y="982"/>
                      </a:lnTo>
                      <a:lnTo>
                        <a:pt x="588" y="982"/>
                      </a:lnTo>
                      <a:lnTo>
                        <a:pt x="582" y="984"/>
                      </a:lnTo>
                      <a:lnTo>
                        <a:pt x="582" y="984"/>
                      </a:lnTo>
                      <a:lnTo>
                        <a:pt x="575" y="982"/>
                      </a:lnTo>
                      <a:lnTo>
                        <a:pt x="573" y="980"/>
                      </a:lnTo>
                      <a:lnTo>
                        <a:pt x="569" y="978"/>
                      </a:lnTo>
                      <a:lnTo>
                        <a:pt x="567" y="976"/>
                      </a:lnTo>
                      <a:lnTo>
                        <a:pt x="560" y="976"/>
                      </a:lnTo>
                      <a:lnTo>
                        <a:pt x="558" y="974"/>
                      </a:lnTo>
                      <a:lnTo>
                        <a:pt x="558" y="974"/>
                      </a:lnTo>
                      <a:lnTo>
                        <a:pt x="552" y="973"/>
                      </a:lnTo>
                      <a:lnTo>
                        <a:pt x="539" y="971"/>
                      </a:lnTo>
                      <a:lnTo>
                        <a:pt x="539" y="971"/>
                      </a:lnTo>
                      <a:lnTo>
                        <a:pt x="535" y="969"/>
                      </a:lnTo>
                      <a:lnTo>
                        <a:pt x="528" y="969"/>
                      </a:lnTo>
                      <a:lnTo>
                        <a:pt x="515" y="965"/>
                      </a:lnTo>
                      <a:lnTo>
                        <a:pt x="511" y="965"/>
                      </a:lnTo>
                      <a:lnTo>
                        <a:pt x="500" y="969"/>
                      </a:lnTo>
                      <a:lnTo>
                        <a:pt x="498" y="969"/>
                      </a:lnTo>
                      <a:lnTo>
                        <a:pt x="496" y="971"/>
                      </a:lnTo>
                      <a:lnTo>
                        <a:pt x="496" y="971"/>
                      </a:lnTo>
                      <a:lnTo>
                        <a:pt x="496" y="973"/>
                      </a:lnTo>
                      <a:lnTo>
                        <a:pt x="496" y="974"/>
                      </a:lnTo>
                      <a:lnTo>
                        <a:pt x="496" y="976"/>
                      </a:lnTo>
                      <a:lnTo>
                        <a:pt x="498" y="976"/>
                      </a:lnTo>
                      <a:lnTo>
                        <a:pt x="498" y="976"/>
                      </a:lnTo>
                      <a:lnTo>
                        <a:pt x="473" y="974"/>
                      </a:lnTo>
                      <a:lnTo>
                        <a:pt x="473" y="974"/>
                      </a:lnTo>
                      <a:lnTo>
                        <a:pt x="473" y="973"/>
                      </a:lnTo>
                      <a:lnTo>
                        <a:pt x="473" y="971"/>
                      </a:lnTo>
                      <a:lnTo>
                        <a:pt x="472" y="971"/>
                      </a:lnTo>
                      <a:lnTo>
                        <a:pt x="470" y="971"/>
                      </a:lnTo>
                      <a:lnTo>
                        <a:pt x="470" y="971"/>
                      </a:lnTo>
                      <a:lnTo>
                        <a:pt x="470" y="971"/>
                      </a:lnTo>
                      <a:lnTo>
                        <a:pt x="470" y="973"/>
                      </a:lnTo>
                      <a:lnTo>
                        <a:pt x="472" y="973"/>
                      </a:lnTo>
                      <a:lnTo>
                        <a:pt x="472" y="973"/>
                      </a:lnTo>
                      <a:lnTo>
                        <a:pt x="472" y="974"/>
                      </a:lnTo>
                      <a:lnTo>
                        <a:pt x="472" y="974"/>
                      </a:lnTo>
                      <a:lnTo>
                        <a:pt x="472" y="974"/>
                      </a:lnTo>
                      <a:lnTo>
                        <a:pt x="472" y="974"/>
                      </a:lnTo>
                      <a:lnTo>
                        <a:pt x="470" y="974"/>
                      </a:lnTo>
                      <a:lnTo>
                        <a:pt x="468" y="974"/>
                      </a:lnTo>
                      <a:lnTo>
                        <a:pt x="468" y="974"/>
                      </a:lnTo>
                      <a:lnTo>
                        <a:pt x="466" y="974"/>
                      </a:lnTo>
                      <a:lnTo>
                        <a:pt x="466" y="974"/>
                      </a:lnTo>
                      <a:lnTo>
                        <a:pt x="464" y="974"/>
                      </a:lnTo>
                      <a:lnTo>
                        <a:pt x="458" y="973"/>
                      </a:lnTo>
                      <a:lnTo>
                        <a:pt x="457" y="971"/>
                      </a:lnTo>
                      <a:lnTo>
                        <a:pt x="457" y="971"/>
                      </a:lnTo>
                      <a:lnTo>
                        <a:pt x="455" y="971"/>
                      </a:lnTo>
                      <a:lnTo>
                        <a:pt x="455" y="969"/>
                      </a:lnTo>
                      <a:lnTo>
                        <a:pt x="455" y="969"/>
                      </a:lnTo>
                      <a:lnTo>
                        <a:pt x="455" y="967"/>
                      </a:lnTo>
                      <a:lnTo>
                        <a:pt x="457" y="967"/>
                      </a:lnTo>
                      <a:lnTo>
                        <a:pt x="455" y="967"/>
                      </a:lnTo>
                      <a:lnTo>
                        <a:pt x="453" y="967"/>
                      </a:lnTo>
                      <a:lnTo>
                        <a:pt x="449" y="965"/>
                      </a:lnTo>
                      <a:lnTo>
                        <a:pt x="451" y="967"/>
                      </a:lnTo>
                      <a:lnTo>
                        <a:pt x="451" y="969"/>
                      </a:lnTo>
                      <a:lnTo>
                        <a:pt x="453" y="969"/>
                      </a:lnTo>
                      <a:lnTo>
                        <a:pt x="453" y="971"/>
                      </a:lnTo>
                      <a:lnTo>
                        <a:pt x="453" y="971"/>
                      </a:lnTo>
                      <a:lnTo>
                        <a:pt x="451" y="971"/>
                      </a:lnTo>
                      <a:lnTo>
                        <a:pt x="443" y="967"/>
                      </a:lnTo>
                      <a:lnTo>
                        <a:pt x="442" y="967"/>
                      </a:lnTo>
                      <a:lnTo>
                        <a:pt x="440" y="967"/>
                      </a:lnTo>
                      <a:lnTo>
                        <a:pt x="438" y="967"/>
                      </a:lnTo>
                      <a:lnTo>
                        <a:pt x="436" y="969"/>
                      </a:lnTo>
                      <a:lnTo>
                        <a:pt x="432" y="971"/>
                      </a:lnTo>
                      <a:lnTo>
                        <a:pt x="430" y="973"/>
                      </a:lnTo>
                      <a:lnTo>
                        <a:pt x="426" y="973"/>
                      </a:lnTo>
                      <a:lnTo>
                        <a:pt x="421" y="973"/>
                      </a:lnTo>
                      <a:lnTo>
                        <a:pt x="417" y="973"/>
                      </a:lnTo>
                      <a:lnTo>
                        <a:pt x="411" y="974"/>
                      </a:lnTo>
                      <a:lnTo>
                        <a:pt x="410" y="974"/>
                      </a:lnTo>
                      <a:lnTo>
                        <a:pt x="408" y="976"/>
                      </a:lnTo>
                      <a:lnTo>
                        <a:pt x="406" y="978"/>
                      </a:lnTo>
                      <a:lnTo>
                        <a:pt x="406" y="980"/>
                      </a:lnTo>
                      <a:lnTo>
                        <a:pt x="406" y="982"/>
                      </a:lnTo>
                      <a:lnTo>
                        <a:pt x="406" y="982"/>
                      </a:lnTo>
                      <a:lnTo>
                        <a:pt x="408" y="984"/>
                      </a:lnTo>
                      <a:lnTo>
                        <a:pt x="408" y="984"/>
                      </a:lnTo>
                      <a:lnTo>
                        <a:pt x="406" y="984"/>
                      </a:lnTo>
                      <a:lnTo>
                        <a:pt x="396" y="986"/>
                      </a:lnTo>
                      <a:lnTo>
                        <a:pt x="395" y="988"/>
                      </a:lnTo>
                      <a:lnTo>
                        <a:pt x="393" y="989"/>
                      </a:lnTo>
                      <a:lnTo>
                        <a:pt x="391" y="989"/>
                      </a:lnTo>
                      <a:lnTo>
                        <a:pt x="393" y="993"/>
                      </a:lnTo>
                      <a:lnTo>
                        <a:pt x="391" y="995"/>
                      </a:lnTo>
                      <a:lnTo>
                        <a:pt x="391" y="997"/>
                      </a:lnTo>
                      <a:lnTo>
                        <a:pt x="389" y="997"/>
                      </a:lnTo>
                      <a:lnTo>
                        <a:pt x="385" y="999"/>
                      </a:lnTo>
                      <a:lnTo>
                        <a:pt x="381" y="1001"/>
                      </a:lnTo>
                      <a:lnTo>
                        <a:pt x="380" y="1001"/>
                      </a:lnTo>
                      <a:lnTo>
                        <a:pt x="376" y="1001"/>
                      </a:lnTo>
                      <a:lnTo>
                        <a:pt x="368" y="1001"/>
                      </a:lnTo>
                      <a:lnTo>
                        <a:pt x="366" y="999"/>
                      </a:lnTo>
                      <a:lnTo>
                        <a:pt x="365" y="997"/>
                      </a:lnTo>
                      <a:lnTo>
                        <a:pt x="363" y="999"/>
                      </a:lnTo>
                      <a:lnTo>
                        <a:pt x="359" y="999"/>
                      </a:lnTo>
                      <a:lnTo>
                        <a:pt x="357" y="1001"/>
                      </a:lnTo>
                      <a:lnTo>
                        <a:pt x="357" y="1001"/>
                      </a:lnTo>
                      <a:lnTo>
                        <a:pt x="357" y="1001"/>
                      </a:lnTo>
                      <a:lnTo>
                        <a:pt x="357" y="1001"/>
                      </a:lnTo>
                      <a:lnTo>
                        <a:pt x="355" y="1003"/>
                      </a:lnTo>
                      <a:lnTo>
                        <a:pt x="351" y="1004"/>
                      </a:lnTo>
                      <a:lnTo>
                        <a:pt x="348" y="1004"/>
                      </a:lnTo>
                      <a:lnTo>
                        <a:pt x="344" y="1004"/>
                      </a:lnTo>
                      <a:lnTo>
                        <a:pt x="333" y="1001"/>
                      </a:lnTo>
                      <a:lnTo>
                        <a:pt x="331" y="999"/>
                      </a:lnTo>
                      <a:lnTo>
                        <a:pt x="323" y="999"/>
                      </a:lnTo>
                      <a:lnTo>
                        <a:pt x="319" y="999"/>
                      </a:lnTo>
                      <a:lnTo>
                        <a:pt x="316" y="1001"/>
                      </a:lnTo>
                      <a:lnTo>
                        <a:pt x="318" y="1001"/>
                      </a:lnTo>
                      <a:lnTo>
                        <a:pt x="314" y="1001"/>
                      </a:lnTo>
                      <a:lnTo>
                        <a:pt x="312" y="1003"/>
                      </a:lnTo>
                      <a:lnTo>
                        <a:pt x="314" y="1003"/>
                      </a:lnTo>
                      <a:lnTo>
                        <a:pt x="316" y="1004"/>
                      </a:lnTo>
                      <a:lnTo>
                        <a:pt x="316" y="1006"/>
                      </a:lnTo>
                      <a:lnTo>
                        <a:pt x="316" y="1008"/>
                      </a:lnTo>
                      <a:lnTo>
                        <a:pt x="314" y="1008"/>
                      </a:lnTo>
                      <a:lnTo>
                        <a:pt x="301" y="1006"/>
                      </a:lnTo>
                      <a:lnTo>
                        <a:pt x="291" y="1006"/>
                      </a:lnTo>
                      <a:lnTo>
                        <a:pt x="288" y="1008"/>
                      </a:lnTo>
                      <a:lnTo>
                        <a:pt x="286" y="1010"/>
                      </a:lnTo>
                      <a:lnTo>
                        <a:pt x="282" y="1016"/>
                      </a:lnTo>
                      <a:lnTo>
                        <a:pt x="280" y="1018"/>
                      </a:lnTo>
                      <a:lnTo>
                        <a:pt x="280" y="1018"/>
                      </a:lnTo>
                      <a:lnTo>
                        <a:pt x="278" y="1018"/>
                      </a:lnTo>
                      <a:lnTo>
                        <a:pt x="278" y="1018"/>
                      </a:lnTo>
                      <a:lnTo>
                        <a:pt x="278" y="1019"/>
                      </a:lnTo>
                      <a:lnTo>
                        <a:pt x="276" y="1019"/>
                      </a:lnTo>
                      <a:lnTo>
                        <a:pt x="276" y="1021"/>
                      </a:lnTo>
                      <a:lnTo>
                        <a:pt x="274" y="1021"/>
                      </a:lnTo>
                      <a:lnTo>
                        <a:pt x="272" y="1021"/>
                      </a:lnTo>
                      <a:lnTo>
                        <a:pt x="271" y="1023"/>
                      </a:lnTo>
                      <a:lnTo>
                        <a:pt x="271" y="1025"/>
                      </a:lnTo>
                      <a:lnTo>
                        <a:pt x="271" y="1027"/>
                      </a:lnTo>
                      <a:lnTo>
                        <a:pt x="269" y="1025"/>
                      </a:lnTo>
                      <a:lnTo>
                        <a:pt x="267" y="1027"/>
                      </a:lnTo>
                      <a:lnTo>
                        <a:pt x="265" y="1027"/>
                      </a:lnTo>
                      <a:lnTo>
                        <a:pt x="259" y="1031"/>
                      </a:lnTo>
                      <a:lnTo>
                        <a:pt x="257" y="1034"/>
                      </a:lnTo>
                      <a:lnTo>
                        <a:pt x="257" y="1036"/>
                      </a:lnTo>
                      <a:lnTo>
                        <a:pt x="257" y="1036"/>
                      </a:lnTo>
                      <a:lnTo>
                        <a:pt x="257" y="1038"/>
                      </a:lnTo>
                      <a:lnTo>
                        <a:pt x="256" y="1038"/>
                      </a:lnTo>
                      <a:lnTo>
                        <a:pt x="254" y="1038"/>
                      </a:lnTo>
                      <a:lnTo>
                        <a:pt x="252" y="1038"/>
                      </a:lnTo>
                      <a:lnTo>
                        <a:pt x="250" y="1038"/>
                      </a:lnTo>
                      <a:lnTo>
                        <a:pt x="246" y="1034"/>
                      </a:lnTo>
                      <a:lnTo>
                        <a:pt x="244" y="1033"/>
                      </a:lnTo>
                      <a:lnTo>
                        <a:pt x="244" y="1033"/>
                      </a:lnTo>
                      <a:lnTo>
                        <a:pt x="233" y="1033"/>
                      </a:lnTo>
                      <a:lnTo>
                        <a:pt x="231" y="1033"/>
                      </a:lnTo>
                      <a:lnTo>
                        <a:pt x="229" y="1034"/>
                      </a:lnTo>
                      <a:lnTo>
                        <a:pt x="229" y="1034"/>
                      </a:lnTo>
                      <a:lnTo>
                        <a:pt x="227" y="1034"/>
                      </a:lnTo>
                      <a:lnTo>
                        <a:pt x="227" y="1034"/>
                      </a:lnTo>
                      <a:lnTo>
                        <a:pt x="227" y="1033"/>
                      </a:lnTo>
                      <a:lnTo>
                        <a:pt x="224" y="1031"/>
                      </a:lnTo>
                      <a:lnTo>
                        <a:pt x="218" y="1025"/>
                      </a:lnTo>
                      <a:lnTo>
                        <a:pt x="214" y="1023"/>
                      </a:lnTo>
                      <a:lnTo>
                        <a:pt x="212" y="1021"/>
                      </a:lnTo>
                      <a:lnTo>
                        <a:pt x="211" y="1019"/>
                      </a:lnTo>
                      <a:lnTo>
                        <a:pt x="209" y="1019"/>
                      </a:lnTo>
                      <a:lnTo>
                        <a:pt x="207" y="1019"/>
                      </a:lnTo>
                      <a:lnTo>
                        <a:pt x="207" y="1021"/>
                      </a:lnTo>
                      <a:lnTo>
                        <a:pt x="205" y="1021"/>
                      </a:lnTo>
                      <a:lnTo>
                        <a:pt x="205" y="1021"/>
                      </a:lnTo>
                      <a:lnTo>
                        <a:pt x="203" y="1021"/>
                      </a:lnTo>
                      <a:lnTo>
                        <a:pt x="203" y="1019"/>
                      </a:lnTo>
                      <a:lnTo>
                        <a:pt x="209" y="1014"/>
                      </a:lnTo>
                      <a:lnTo>
                        <a:pt x="209" y="1014"/>
                      </a:lnTo>
                      <a:lnTo>
                        <a:pt x="209" y="1012"/>
                      </a:lnTo>
                      <a:lnTo>
                        <a:pt x="207" y="1008"/>
                      </a:lnTo>
                      <a:lnTo>
                        <a:pt x="205" y="1006"/>
                      </a:lnTo>
                      <a:lnTo>
                        <a:pt x="205" y="1004"/>
                      </a:lnTo>
                      <a:lnTo>
                        <a:pt x="203" y="1003"/>
                      </a:lnTo>
                      <a:lnTo>
                        <a:pt x="203" y="1003"/>
                      </a:lnTo>
                      <a:lnTo>
                        <a:pt x="197" y="1004"/>
                      </a:lnTo>
                      <a:lnTo>
                        <a:pt x="192" y="1004"/>
                      </a:lnTo>
                      <a:lnTo>
                        <a:pt x="192" y="1003"/>
                      </a:lnTo>
                      <a:lnTo>
                        <a:pt x="192" y="1003"/>
                      </a:lnTo>
                      <a:lnTo>
                        <a:pt x="190" y="1001"/>
                      </a:lnTo>
                      <a:lnTo>
                        <a:pt x="188" y="999"/>
                      </a:lnTo>
                      <a:lnTo>
                        <a:pt x="188" y="999"/>
                      </a:lnTo>
                      <a:lnTo>
                        <a:pt x="190" y="999"/>
                      </a:lnTo>
                      <a:lnTo>
                        <a:pt x="192" y="997"/>
                      </a:lnTo>
                      <a:lnTo>
                        <a:pt x="192" y="995"/>
                      </a:lnTo>
                      <a:lnTo>
                        <a:pt x="192" y="993"/>
                      </a:lnTo>
                      <a:lnTo>
                        <a:pt x="192" y="993"/>
                      </a:lnTo>
                      <a:lnTo>
                        <a:pt x="190" y="997"/>
                      </a:lnTo>
                      <a:lnTo>
                        <a:pt x="188" y="997"/>
                      </a:lnTo>
                      <a:lnTo>
                        <a:pt x="182" y="997"/>
                      </a:lnTo>
                      <a:lnTo>
                        <a:pt x="182" y="997"/>
                      </a:lnTo>
                      <a:lnTo>
                        <a:pt x="180" y="997"/>
                      </a:lnTo>
                      <a:lnTo>
                        <a:pt x="173" y="999"/>
                      </a:lnTo>
                      <a:lnTo>
                        <a:pt x="171" y="1001"/>
                      </a:lnTo>
                      <a:lnTo>
                        <a:pt x="171" y="1001"/>
                      </a:lnTo>
                      <a:lnTo>
                        <a:pt x="169" y="1001"/>
                      </a:lnTo>
                      <a:lnTo>
                        <a:pt x="169" y="1001"/>
                      </a:lnTo>
                      <a:lnTo>
                        <a:pt x="169" y="999"/>
                      </a:lnTo>
                      <a:lnTo>
                        <a:pt x="169" y="999"/>
                      </a:lnTo>
                      <a:lnTo>
                        <a:pt x="169" y="997"/>
                      </a:lnTo>
                      <a:lnTo>
                        <a:pt x="169" y="995"/>
                      </a:lnTo>
                      <a:lnTo>
                        <a:pt x="169" y="993"/>
                      </a:lnTo>
                      <a:lnTo>
                        <a:pt x="169" y="993"/>
                      </a:lnTo>
                      <a:lnTo>
                        <a:pt x="169" y="991"/>
                      </a:lnTo>
                      <a:lnTo>
                        <a:pt x="171" y="989"/>
                      </a:lnTo>
                      <a:lnTo>
                        <a:pt x="171" y="988"/>
                      </a:lnTo>
                      <a:lnTo>
                        <a:pt x="169" y="986"/>
                      </a:lnTo>
                      <a:lnTo>
                        <a:pt x="169" y="984"/>
                      </a:lnTo>
                      <a:lnTo>
                        <a:pt x="169" y="984"/>
                      </a:lnTo>
                      <a:lnTo>
                        <a:pt x="171" y="982"/>
                      </a:lnTo>
                      <a:lnTo>
                        <a:pt x="171" y="980"/>
                      </a:lnTo>
                      <a:lnTo>
                        <a:pt x="169" y="976"/>
                      </a:lnTo>
                      <a:lnTo>
                        <a:pt x="167" y="974"/>
                      </a:lnTo>
                      <a:lnTo>
                        <a:pt x="164" y="974"/>
                      </a:lnTo>
                      <a:lnTo>
                        <a:pt x="156" y="974"/>
                      </a:lnTo>
                      <a:lnTo>
                        <a:pt x="150" y="974"/>
                      </a:lnTo>
                      <a:lnTo>
                        <a:pt x="149" y="974"/>
                      </a:lnTo>
                      <a:lnTo>
                        <a:pt x="149" y="974"/>
                      </a:lnTo>
                      <a:lnTo>
                        <a:pt x="147" y="976"/>
                      </a:lnTo>
                      <a:lnTo>
                        <a:pt x="145" y="976"/>
                      </a:lnTo>
                      <a:lnTo>
                        <a:pt x="145" y="978"/>
                      </a:lnTo>
                      <a:lnTo>
                        <a:pt x="143" y="978"/>
                      </a:lnTo>
                      <a:lnTo>
                        <a:pt x="143" y="980"/>
                      </a:lnTo>
                      <a:lnTo>
                        <a:pt x="143" y="980"/>
                      </a:lnTo>
                      <a:lnTo>
                        <a:pt x="141" y="982"/>
                      </a:lnTo>
                      <a:lnTo>
                        <a:pt x="143" y="982"/>
                      </a:lnTo>
                      <a:lnTo>
                        <a:pt x="143" y="982"/>
                      </a:lnTo>
                      <a:lnTo>
                        <a:pt x="143" y="984"/>
                      </a:lnTo>
                      <a:lnTo>
                        <a:pt x="143" y="984"/>
                      </a:lnTo>
                      <a:lnTo>
                        <a:pt x="145" y="988"/>
                      </a:lnTo>
                      <a:lnTo>
                        <a:pt x="145" y="988"/>
                      </a:lnTo>
                      <a:lnTo>
                        <a:pt x="145" y="989"/>
                      </a:lnTo>
                      <a:lnTo>
                        <a:pt x="145" y="995"/>
                      </a:lnTo>
                      <a:lnTo>
                        <a:pt x="145" y="997"/>
                      </a:lnTo>
                      <a:lnTo>
                        <a:pt x="145" y="997"/>
                      </a:lnTo>
                      <a:lnTo>
                        <a:pt x="145" y="997"/>
                      </a:lnTo>
                      <a:lnTo>
                        <a:pt x="143" y="997"/>
                      </a:lnTo>
                      <a:lnTo>
                        <a:pt x="141" y="995"/>
                      </a:lnTo>
                      <a:lnTo>
                        <a:pt x="139" y="993"/>
                      </a:lnTo>
                      <a:lnTo>
                        <a:pt x="137" y="989"/>
                      </a:lnTo>
                      <a:lnTo>
                        <a:pt x="137" y="989"/>
                      </a:lnTo>
                      <a:lnTo>
                        <a:pt x="137" y="989"/>
                      </a:lnTo>
                      <a:lnTo>
                        <a:pt x="137" y="988"/>
                      </a:lnTo>
                      <a:lnTo>
                        <a:pt x="137" y="988"/>
                      </a:lnTo>
                      <a:lnTo>
                        <a:pt x="137" y="986"/>
                      </a:lnTo>
                      <a:lnTo>
                        <a:pt x="137" y="984"/>
                      </a:lnTo>
                      <a:lnTo>
                        <a:pt x="135" y="984"/>
                      </a:lnTo>
                      <a:lnTo>
                        <a:pt x="134" y="982"/>
                      </a:lnTo>
                      <a:lnTo>
                        <a:pt x="134" y="982"/>
                      </a:lnTo>
                      <a:lnTo>
                        <a:pt x="134" y="980"/>
                      </a:lnTo>
                      <a:lnTo>
                        <a:pt x="134" y="978"/>
                      </a:lnTo>
                      <a:lnTo>
                        <a:pt x="134" y="978"/>
                      </a:lnTo>
                      <a:lnTo>
                        <a:pt x="134" y="978"/>
                      </a:lnTo>
                      <a:lnTo>
                        <a:pt x="135" y="978"/>
                      </a:lnTo>
                      <a:lnTo>
                        <a:pt x="135" y="976"/>
                      </a:lnTo>
                      <a:lnTo>
                        <a:pt x="135" y="974"/>
                      </a:lnTo>
                      <a:lnTo>
                        <a:pt x="135" y="974"/>
                      </a:lnTo>
                      <a:lnTo>
                        <a:pt x="135" y="973"/>
                      </a:lnTo>
                      <a:lnTo>
                        <a:pt x="135" y="973"/>
                      </a:lnTo>
                      <a:lnTo>
                        <a:pt x="135" y="973"/>
                      </a:lnTo>
                      <a:lnTo>
                        <a:pt x="135" y="973"/>
                      </a:lnTo>
                      <a:lnTo>
                        <a:pt x="134" y="973"/>
                      </a:lnTo>
                      <a:lnTo>
                        <a:pt x="134" y="971"/>
                      </a:lnTo>
                      <a:lnTo>
                        <a:pt x="134" y="971"/>
                      </a:lnTo>
                      <a:lnTo>
                        <a:pt x="134" y="969"/>
                      </a:lnTo>
                      <a:lnTo>
                        <a:pt x="135" y="967"/>
                      </a:lnTo>
                      <a:lnTo>
                        <a:pt x="135" y="965"/>
                      </a:lnTo>
                      <a:lnTo>
                        <a:pt x="137" y="963"/>
                      </a:lnTo>
                      <a:lnTo>
                        <a:pt x="137" y="961"/>
                      </a:lnTo>
                      <a:lnTo>
                        <a:pt x="139" y="959"/>
                      </a:lnTo>
                      <a:lnTo>
                        <a:pt x="143" y="959"/>
                      </a:lnTo>
                      <a:lnTo>
                        <a:pt x="145" y="959"/>
                      </a:lnTo>
                      <a:lnTo>
                        <a:pt x="145" y="956"/>
                      </a:lnTo>
                      <a:lnTo>
                        <a:pt x="145" y="954"/>
                      </a:lnTo>
                      <a:lnTo>
                        <a:pt x="143" y="952"/>
                      </a:lnTo>
                      <a:lnTo>
                        <a:pt x="143" y="950"/>
                      </a:lnTo>
                      <a:lnTo>
                        <a:pt x="143" y="948"/>
                      </a:lnTo>
                      <a:lnTo>
                        <a:pt x="141" y="941"/>
                      </a:lnTo>
                      <a:lnTo>
                        <a:pt x="139" y="937"/>
                      </a:lnTo>
                      <a:lnTo>
                        <a:pt x="139" y="937"/>
                      </a:lnTo>
                      <a:lnTo>
                        <a:pt x="139" y="935"/>
                      </a:lnTo>
                      <a:lnTo>
                        <a:pt x="135" y="931"/>
                      </a:lnTo>
                      <a:lnTo>
                        <a:pt x="134" y="931"/>
                      </a:lnTo>
                      <a:lnTo>
                        <a:pt x="134" y="929"/>
                      </a:lnTo>
                      <a:lnTo>
                        <a:pt x="134" y="929"/>
                      </a:lnTo>
                      <a:lnTo>
                        <a:pt x="134" y="924"/>
                      </a:lnTo>
                      <a:lnTo>
                        <a:pt x="132" y="922"/>
                      </a:lnTo>
                      <a:lnTo>
                        <a:pt x="132" y="920"/>
                      </a:lnTo>
                      <a:lnTo>
                        <a:pt x="128" y="918"/>
                      </a:lnTo>
                      <a:lnTo>
                        <a:pt x="120" y="912"/>
                      </a:lnTo>
                      <a:lnTo>
                        <a:pt x="122" y="911"/>
                      </a:lnTo>
                      <a:lnTo>
                        <a:pt x="120" y="909"/>
                      </a:lnTo>
                      <a:lnTo>
                        <a:pt x="119" y="905"/>
                      </a:lnTo>
                      <a:lnTo>
                        <a:pt x="119" y="903"/>
                      </a:lnTo>
                      <a:lnTo>
                        <a:pt x="117" y="901"/>
                      </a:lnTo>
                      <a:lnTo>
                        <a:pt x="117" y="899"/>
                      </a:lnTo>
                      <a:lnTo>
                        <a:pt x="117" y="899"/>
                      </a:lnTo>
                      <a:lnTo>
                        <a:pt x="113" y="896"/>
                      </a:lnTo>
                      <a:lnTo>
                        <a:pt x="109" y="894"/>
                      </a:lnTo>
                      <a:lnTo>
                        <a:pt x="109" y="894"/>
                      </a:lnTo>
                      <a:lnTo>
                        <a:pt x="107" y="892"/>
                      </a:lnTo>
                      <a:lnTo>
                        <a:pt x="107" y="890"/>
                      </a:lnTo>
                      <a:lnTo>
                        <a:pt x="109" y="890"/>
                      </a:lnTo>
                      <a:lnTo>
                        <a:pt x="111" y="890"/>
                      </a:lnTo>
                      <a:lnTo>
                        <a:pt x="111" y="890"/>
                      </a:lnTo>
                      <a:lnTo>
                        <a:pt x="111" y="892"/>
                      </a:lnTo>
                      <a:lnTo>
                        <a:pt x="113" y="892"/>
                      </a:lnTo>
                      <a:lnTo>
                        <a:pt x="113" y="892"/>
                      </a:lnTo>
                      <a:lnTo>
                        <a:pt x="113" y="894"/>
                      </a:lnTo>
                      <a:lnTo>
                        <a:pt x="113" y="894"/>
                      </a:lnTo>
                      <a:lnTo>
                        <a:pt x="115" y="896"/>
                      </a:lnTo>
                      <a:lnTo>
                        <a:pt x="117" y="899"/>
                      </a:lnTo>
                      <a:lnTo>
                        <a:pt x="119" y="899"/>
                      </a:lnTo>
                      <a:lnTo>
                        <a:pt x="119" y="897"/>
                      </a:lnTo>
                      <a:lnTo>
                        <a:pt x="119" y="897"/>
                      </a:lnTo>
                      <a:lnTo>
                        <a:pt x="119" y="896"/>
                      </a:lnTo>
                      <a:lnTo>
                        <a:pt x="117" y="896"/>
                      </a:lnTo>
                      <a:lnTo>
                        <a:pt x="117" y="894"/>
                      </a:lnTo>
                      <a:lnTo>
                        <a:pt x="117" y="894"/>
                      </a:lnTo>
                      <a:lnTo>
                        <a:pt x="117" y="894"/>
                      </a:lnTo>
                      <a:lnTo>
                        <a:pt x="117" y="894"/>
                      </a:lnTo>
                      <a:lnTo>
                        <a:pt x="115" y="892"/>
                      </a:lnTo>
                      <a:lnTo>
                        <a:pt x="115" y="892"/>
                      </a:lnTo>
                      <a:lnTo>
                        <a:pt x="113" y="890"/>
                      </a:lnTo>
                      <a:lnTo>
                        <a:pt x="113" y="890"/>
                      </a:lnTo>
                      <a:lnTo>
                        <a:pt x="113" y="886"/>
                      </a:lnTo>
                      <a:lnTo>
                        <a:pt x="113" y="884"/>
                      </a:lnTo>
                      <a:lnTo>
                        <a:pt x="113" y="882"/>
                      </a:lnTo>
                      <a:lnTo>
                        <a:pt x="111" y="882"/>
                      </a:lnTo>
                      <a:lnTo>
                        <a:pt x="109" y="882"/>
                      </a:lnTo>
                      <a:lnTo>
                        <a:pt x="105" y="882"/>
                      </a:lnTo>
                      <a:lnTo>
                        <a:pt x="107" y="884"/>
                      </a:lnTo>
                      <a:lnTo>
                        <a:pt x="107" y="884"/>
                      </a:lnTo>
                      <a:lnTo>
                        <a:pt x="107" y="884"/>
                      </a:lnTo>
                      <a:lnTo>
                        <a:pt x="103" y="886"/>
                      </a:lnTo>
                      <a:lnTo>
                        <a:pt x="103" y="884"/>
                      </a:lnTo>
                      <a:lnTo>
                        <a:pt x="103" y="884"/>
                      </a:lnTo>
                      <a:lnTo>
                        <a:pt x="103" y="882"/>
                      </a:lnTo>
                      <a:lnTo>
                        <a:pt x="103" y="882"/>
                      </a:lnTo>
                      <a:lnTo>
                        <a:pt x="102" y="882"/>
                      </a:lnTo>
                      <a:lnTo>
                        <a:pt x="102" y="880"/>
                      </a:lnTo>
                      <a:lnTo>
                        <a:pt x="102" y="880"/>
                      </a:lnTo>
                      <a:lnTo>
                        <a:pt x="102" y="879"/>
                      </a:lnTo>
                      <a:lnTo>
                        <a:pt x="102" y="879"/>
                      </a:lnTo>
                      <a:lnTo>
                        <a:pt x="102" y="875"/>
                      </a:lnTo>
                      <a:lnTo>
                        <a:pt x="100" y="873"/>
                      </a:lnTo>
                      <a:lnTo>
                        <a:pt x="100" y="873"/>
                      </a:lnTo>
                      <a:lnTo>
                        <a:pt x="102" y="871"/>
                      </a:lnTo>
                      <a:lnTo>
                        <a:pt x="102" y="871"/>
                      </a:lnTo>
                      <a:lnTo>
                        <a:pt x="102" y="869"/>
                      </a:lnTo>
                      <a:lnTo>
                        <a:pt x="102" y="869"/>
                      </a:lnTo>
                      <a:lnTo>
                        <a:pt x="100" y="867"/>
                      </a:lnTo>
                      <a:lnTo>
                        <a:pt x="100" y="867"/>
                      </a:lnTo>
                      <a:lnTo>
                        <a:pt x="100" y="865"/>
                      </a:lnTo>
                      <a:lnTo>
                        <a:pt x="100" y="865"/>
                      </a:lnTo>
                      <a:lnTo>
                        <a:pt x="100" y="865"/>
                      </a:lnTo>
                      <a:lnTo>
                        <a:pt x="100" y="865"/>
                      </a:lnTo>
                      <a:lnTo>
                        <a:pt x="100" y="865"/>
                      </a:lnTo>
                      <a:lnTo>
                        <a:pt x="102" y="865"/>
                      </a:lnTo>
                      <a:lnTo>
                        <a:pt x="102" y="864"/>
                      </a:lnTo>
                      <a:lnTo>
                        <a:pt x="102" y="864"/>
                      </a:lnTo>
                      <a:lnTo>
                        <a:pt x="103" y="864"/>
                      </a:lnTo>
                      <a:lnTo>
                        <a:pt x="103" y="864"/>
                      </a:lnTo>
                      <a:lnTo>
                        <a:pt x="103" y="862"/>
                      </a:lnTo>
                      <a:lnTo>
                        <a:pt x="103" y="862"/>
                      </a:lnTo>
                      <a:lnTo>
                        <a:pt x="103" y="860"/>
                      </a:lnTo>
                      <a:lnTo>
                        <a:pt x="103" y="858"/>
                      </a:lnTo>
                      <a:lnTo>
                        <a:pt x="105" y="858"/>
                      </a:lnTo>
                      <a:lnTo>
                        <a:pt x="107" y="856"/>
                      </a:lnTo>
                      <a:lnTo>
                        <a:pt x="109" y="856"/>
                      </a:lnTo>
                      <a:lnTo>
                        <a:pt x="109" y="856"/>
                      </a:lnTo>
                      <a:lnTo>
                        <a:pt x="109" y="858"/>
                      </a:lnTo>
                      <a:lnTo>
                        <a:pt x="113" y="862"/>
                      </a:lnTo>
                      <a:lnTo>
                        <a:pt x="117" y="864"/>
                      </a:lnTo>
                      <a:lnTo>
                        <a:pt x="119" y="862"/>
                      </a:lnTo>
                      <a:lnTo>
                        <a:pt x="120" y="860"/>
                      </a:lnTo>
                      <a:lnTo>
                        <a:pt x="130" y="850"/>
                      </a:lnTo>
                      <a:lnTo>
                        <a:pt x="132" y="849"/>
                      </a:lnTo>
                      <a:lnTo>
                        <a:pt x="134" y="845"/>
                      </a:lnTo>
                      <a:lnTo>
                        <a:pt x="134" y="837"/>
                      </a:lnTo>
                      <a:lnTo>
                        <a:pt x="135" y="835"/>
                      </a:lnTo>
                      <a:lnTo>
                        <a:pt x="134" y="828"/>
                      </a:lnTo>
                      <a:lnTo>
                        <a:pt x="134" y="828"/>
                      </a:lnTo>
                      <a:lnTo>
                        <a:pt x="134" y="826"/>
                      </a:lnTo>
                      <a:lnTo>
                        <a:pt x="134" y="824"/>
                      </a:lnTo>
                      <a:lnTo>
                        <a:pt x="135" y="822"/>
                      </a:lnTo>
                      <a:lnTo>
                        <a:pt x="135" y="819"/>
                      </a:lnTo>
                      <a:lnTo>
                        <a:pt x="134" y="807"/>
                      </a:lnTo>
                      <a:lnTo>
                        <a:pt x="132" y="798"/>
                      </a:lnTo>
                      <a:lnTo>
                        <a:pt x="130" y="794"/>
                      </a:lnTo>
                      <a:lnTo>
                        <a:pt x="130" y="792"/>
                      </a:lnTo>
                      <a:lnTo>
                        <a:pt x="130" y="787"/>
                      </a:lnTo>
                      <a:lnTo>
                        <a:pt x="130" y="785"/>
                      </a:lnTo>
                      <a:lnTo>
                        <a:pt x="128" y="785"/>
                      </a:lnTo>
                      <a:lnTo>
                        <a:pt x="128" y="783"/>
                      </a:lnTo>
                      <a:lnTo>
                        <a:pt x="128" y="781"/>
                      </a:lnTo>
                      <a:lnTo>
                        <a:pt x="128" y="779"/>
                      </a:lnTo>
                      <a:lnTo>
                        <a:pt x="126" y="773"/>
                      </a:lnTo>
                      <a:lnTo>
                        <a:pt x="124" y="772"/>
                      </a:lnTo>
                      <a:lnTo>
                        <a:pt x="122" y="768"/>
                      </a:lnTo>
                      <a:lnTo>
                        <a:pt x="119" y="764"/>
                      </a:lnTo>
                      <a:lnTo>
                        <a:pt x="119" y="762"/>
                      </a:lnTo>
                      <a:lnTo>
                        <a:pt x="119" y="762"/>
                      </a:lnTo>
                      <a:lnTo>
                        <a:pt x="115" y="757"/>
                      </a:lnTo>
                      <a:lnTo>
                        <a:pt x="113" y="753"/>
                      </a:lnTo>
                      <a:lnTo>
                        <a:pt x="111" y="751"/>
                      </a:lnTo>
                      <a:lnTo>
                        <a:pt x="109" y="749"/>
                      </a:lnTo>
                      <a:lnTo>
                        <a:pt x="107" y="747"/>
                      </a:lnTo>
                      <a:lnTo>
                        <a:pt x="105" y="743"/>
                      </a:lnTo>
                      <a:lnTo>
                        <a:pt x="103" y="742"/>
                      </a:lnTo>
                      <a:lnTo>
                        <a:pt x="102" y="740"/>
                      </a:lnTo>
                      <a:lnTo>
                        <a:pt x="102" y="736"/>
                      </a:lnTo>
                      <a:lnTo>
                        <a:pt x="100" y="734"/>
                      </a:lnTo>
                      <a:lnTo>
                        <a:pt x="98" y="732"/>
                      </a:lnTo>
                      <a:lnTo>
                        <a:pt x="96" y="730"/>
                      </a:lnTo>
                      <a:lnTo>
                        <a:pt x="96" y="730"/>
                      </a:lnTo>
                      <a:lnTo>
                        <a:pt x="92" y="723"/>
                      </a:lnTo>
                      <a:lnTo>
                        <a:pt x="92" y="723"/>
                      </a:lnTo>
                      <a:lnTo>
                        <a:pt x="92" y="721"/>
                      </a:lnTo>
                      <a:lnTo>
                        <a:pt x="90" y="721"/>
                      </a:lnTo>
                      <a:lnTo>
                        <a:pt x="90" y="719"/>
                      </a:lnTo>
                      <a:lnTo>
                        <a:pt x="88" y="715"/>
                      </a:lnTo>
                      <a:lnTo>
                        <a:pt x="88" y="713"/>
                      </a:lnTo>
                      <a:lnTo>
                        <a:pt x="83" y="708"/>
                      </a:lnTo>
                      <a:lnTo>
                        <a:pt x="79" y="698"/>
                      </a:lnTo>
                      <a:lnTo>
                        <a:pt x="79" y="698"/>
                      </a:lnTo>
                      <a:lnTo>
                        <a:pt x="77" y="695"/>
                      </a:lnTo>
                      <a:lnTo>
                        <a:pt x="77" y="691"/>
                      </a:lnTo>
                      <a:lnTo>
                        <a:pt x="73" y="685"/>
                      </a:lnTo>
                      <a:lnTo>
                        <a:pt x="72" y="681"/>
                      </a:lnTo>
                      <a:lnTo>
                        <a:pt x="72" y="680"/>
                      </a:lnTo>
                      <a:lnTo>
                        <a:pt x="70" y="678"/>
                      </a:lnTo>
                      <a:lnTo>
                        <a:pt x="66" y="670"/>
                      </a:lnTo>
                      <a:lnTo>
                        <a:pt x="64" y="668"/>
                      </a:lnTo>
                      <a:lnTo>
                        <a:pt x="64" y="666"/>
                      </a:lnTo>
                      <a:lnTo>
                        <a:pt x="58" y="657"/>
                      </a:lnTo>
                      <a:lnTo>
                        <a:pt x="58" y="657"/>
                      </a:lnTo>
                      <a:lnTo>
                        <a:pt x="58" y="655"/>
                      </a:lnTo>
                      <a:lnTo>
                        <a:pt x="58" y="651"/>
                      </a:lnTo>
                      <a:lnTo>
                        <a:pt x="57" y="651"/>
                      </a:lnTo>
                      <a:lnTo>
                        <a:pt x="57" y="650"/>
                      </a:lnTo>
                      <a:lnTo>
                        <a:pt x="53" y="642"/>
                      </a:lnTo>
                      <a:lnTo>
                        <a:pt x="53" y="640"/>
                      </a:lnTo>
                      <a:lnTo>
                        <a:pt x="53" y="636"/>
                      </a:lnTo>
                      <a:lnTo>
                        <a:pt x="51" y="631"/>
                      </a:lnTo>
                      <a:lnTo>
                        <a:pt x="45" y="619"/>
                      </a:lnTo>
                      <a:lnTo>
                        <a:pt x="45" y="616"/>
                      </a:lnTo>
                      <a:lnTo>
                        <a:pt x="45" y="616"/>
                      </a:lnTo>
                      <a:lnTo>
                        <a:pt x="45" y="616"/>
                      </a:lnTo>
                      <a:lnTo>
                        <a:pt x="45" y="616"/>
                      </a:lnTo>
                      <a:lnTo>
                        <a:pt x="45" y="614"/>
                      </a:lnTo>
                      <a:lnTo>
                        <a:pt x="45" y="614"/>
                      </a:lnTo>
                      <a:lnTo>
                        <a:pt x="43" y="606"/>
                      </a:lnTo>
                      <a:lnTo>
                        <a:pt x="43" y="606"/>
                      </a:lnTo>
                      <a:lnTo>
                        <a:pt x="43" y="606"/>
                      </a:lnTo>
                      <a:lnTo>
                        <a:pt x="43" y="603"/>
                      </a:lnTo>
                      <a:lnTo>
                        <a:pt x="42" y="597"/>
                      </a:lnTo>
                      <a:lnTo>
                        <a:pt x="42" y="597"/>
                      </a:lnTo>
                      <a:lnTo>
                        <a:pt x="40" y="595"/>
                      </a:lnTo>
                      <a:lnTo>
                        <a:pt x="40" y="593"/>
                      </a:lnTo>
                      <a:lnTo>
                        <a:pt x="40" y="591"/>
                      </a:lnTo>
                      <a:lnTo>
                        <a:pt x="38" y="586"/>
                      </a:lnTo>
                      <a:lnTo>
                        <a:pt x="36" y="584"/>
                      </a:lnTo>
                      <a:lnTo>
                        <a:pt x="34" y="576"/>
                      </a:lnTo>
                      <a:lnTo>
                        <a:pt x="34" y="576"/>
                      </a:lnTo>
                      <a:lnTo>
                        <a:pt x="32" y="574"/>
                      </a:lnTo>
                      <a:lnTo>
                        <a:pt x="32" y="573"/>
                      </a:lnTo>
                      <a:lnTo>
                        <a:pt x="32" y="573"/>
                      </a:lnTo>
                      <a:lnTo>
                        <a:pt x="30" y="571"/>
                      </a:lnTo>
                      <a:lnTo>
                        <a:pt x="28" y="567"/>
                      </a:lnTo>
                      <a:lnTo>
                        <a:pt x="28" y="565"/>
                      </a:lnTo>
                      <a:lnTo>
                        <a:pt x="28" y="565"/>
                      </a:lnTo>
                      <a:lnTo>
                        <a:pt x="26" y="563"/>
                      </a:lnTo>
                      <a:lnTo>
                        <a:pt x="26" y="561"/>
                      </a:lnTo>
                      <a:lnTo>
                        <a:pt x="26" y="561"/>
                      </a:lnTo>
                      <a:lnTo>
                        <a:pt x="26" y="559"/>
                      </a:lnTo>
                      <a:lnTo>
                        <a:pt x="26" y="557"/>
                      </a:lnTo>
                      <a:lnTo>
                        <a:pt x="25" y="556"/>
                      </a:lnTo>
                      <a:lnTo>
                        <a:pt x="26" y="554"/>
                      </a:lnTo>
                      <a:lnTo>
                        <a:pt x="25" y="554"/>
                      </a:lnTo>
                      <a:lnTo>
                        <a:pt x="21" y="548"/>
                      </a:lnTo>
                      <a:lnTo>
                        <a:pt x="19" y="548"/>
                      </a:lnTo>
                      <a:lnTo>
                        <a:pt x="19" y="544"/>
                      </a:lnTo>
                      <a:lnTo>
                        <a:pt x="17" y="544"/>
                      </a:lnTo>
                      <a:lnTo>
                        <a:pt x="15" y="539"/>
                      </a:lnTo>
                      <a:lnTo>
                        <a:pt x="10" y="535"/>
                      </a:lnTo>
                      <a:lnTo>
                        <a:pt x="10" y="533"/>
                      </a:lnTo>
                      <a:lnTo>
                        <a:pt x="8" y="529"/>
                      </a:lnTo>
                      <a:lnTo>
                        <a:pt x="8" y="527"/>
                      </a:lnTo>
                      <a:lnTo>
                        <a:pt x="8" y="526"/>
                      </a:lnTo>
                      <a:lnTo>
                        <a:pt x="8" y="526"/>
                      </a:lnTo>
                      <a:lnTo>
                        <a:pt x="8" y="524"/>
                      </a:lnTo>
                      <a:lnTo>
                        <a:pt x="8" y="524"/>
                      </a:lnTo>
                      <a:lnTo>
                        <a:pt x="8" y="522"/>
                      </a:lnTo>
                      <a:lnTo>
                        <a:pt x="6" y="522"/>
                      </a:lnTo>
                      <a:lnTo>
                        <a:pt x="6" y="522"/>
                      </a:lnTo>
                      <a:lnTo>
                        <a:pt x="6" y="522"/>
                      </a:lnTo>
                      <a:lnTo>
                        <a:pt x="4" y="518"/>
                      </a:lnTo>
                      <a:lnTo>
                        <a:pt x="2" y="518"/>
                      </a:lnTo>
                      <a:lnTo>
                        <a:pt x="0" y="516"/>
                      </a:lnTo>
                      <a:lnTo>
                        <a:pt x="0" y="516"/>
                      </a:lnTo>
                      <a:lnTo>
                        <a:pt x="2" y="514"/>
                      </a:lnTo>
                      <a:lnTo>
                        <a:pt x="2" y="514"/>
                      </a:lnTo>
                      <a:lnTo>
                        <a:pt x="2" y="512"/>
                      </a:lnTo>
                      <a:lnTo>
                        <a:pt x="4" y="511"/>
                      </a:lnTo>
                      <a:lnTo>
                        <a:pt x="4" y="509"/>
                      </a:lnTo>
                      <a:lnTo>
                        <a:pt x="8" y="509"/>
                      </a:lnTo>
                      <a:lnTo>
                        <a:pt x="10" y="507"/>
                      </a:lnTo>
                      <a:lnTo>
                        <a:pt x="15" y="503"/>
                      </a:lnTo>
                      <a:lnTo>
                        <a:pt x="15" y="501"/>
                      </a:lnTo>
                      <a:lnTo>
                        <a:pt x="17" y="503"/>
                      </a:lnTo>
                      <a:lnTo>
                        <a:pt x="17" y="503"/>
                      </a:lnTo>
                      <a:lnTo>
                        <a:pt x="17" y="505"/>
                      </a:lnTo>
                      <a:lnTo>
                        <a:pt x="17" y="505"/>
                      </a:lnTo>
                      <a:lnTo>
                        <a:pt x="19" y="505"/>
                      </a:lnTo>
                      <a:lnTo>
                        <a:pt x="21" y="503"/>
                      </a:lnTo>
                      <a:lnTo>
                        <a:pt x="21" y="503"/>
                      </a:lnTo>
                      <a:lnTo>
                        <a:pt x="23" y="501"/>
                      </a:lnTo>
                      <a:lnTo>
                        <a:pt x="23" y="499"/>
                      </a:lnTo>
                      <a:lnTo>
                        <a:pt x="23" y="497"/>
                      </a:lnTo>
                      <a:lnTo>
                        <a:pt x="23" y="496"/>
                      </a:lnTo>
                      <a:lnTo>
                        <a:pt x="25" y="496"/>
                      </a:lnTo>
                      <a:lnTo>
                        <a:pt x="25" y="496"/>
                      </a:lnTo>
                      <a:lnTo>
                        <a:pt x="25" y="494"/>
                      </a:lnTo>
                      <a:lnTo>
                        <a:pt x="23" y="492"/>
                      </a:lnTo>
                      <a:lnTo>
                        <a:pt x="23" y="490"/>
                      </a:lnTo>
                      <a:lnTo>
                        <a:pt x="23" y="488"/>
                      </a:lnTo>
                      <a:lnTo>
                        <a:pt x="23" y="486"/>
                      </a:lnTo>
                      <a:lnTo>
                        <a:pt x="23" y="486"/>
                      </a:lnTo>
                      <a:lnTo>
                        <a:pt x="25" y="486"/>
                      </a:lnTo>
                      <a:lnTo>
                        <a:pt x="25" y="486"/>
                      </a:lnTo>
                      <a:lnTo>
                        <a:pt x="25" y="486"/>
                      </a:lnTo>
                      <a:lnTo>
                        <a:pt x="26" y="486"/>
                      </a:lnTo>
                      <a:lnTo>
                        <a:pt x="26" y="486"/>
                      </a:lnTo>
                      <a:lnTo>
                        <a:pt x="26" y="484"/>
                      </a:lnTo>
                      <a:lnTo>
                        <a:pt x="25" y="484"/>
                      </a:lnTo>
                      <a:lnTo>
                        <a:pt x="25" y="482"/>
                      </a:lnTo>
                      <a:lnTo>
                        <a:pt x="25" y="482"/>
                      </a:lnTo>
                      <a:lnTo>
                        <a:pt x="25" y="482"/>
                      </a:lnTo>
                      <a:lnTo>
                        <a:pt x="26" y="482"/>
                      </a:lnTo>
                      <a:lnTo>
                        <a:pt x="28" y="482"/>
                      </a:lnTo>
                      <a:lnTo>
                        <a:pt x="28" y="481"/>
                      </a:lnTo>
                      <a:lnTo>
                        <a:pt x="26" y="479"/>
                      </a:lnTo>
                      <a:lnTo>
                        <a:pt x="26" y="479"/>
                      </a:lnTo>
                      <a:lnTo>
                        <a:pt x="26" y="479"/>
                      </a:lnTo>
                      <a:lnTo>
                        <a:pt x="26" y="479"/>
                      </a:lnTo>
                      <a:lnTo>
                        <a:pt x="28" y="479"/>
                      </a:lnTo>
                      <a:lnTo>
                        <a:pt x="28" y="479"/>
                      </a:lnTo>
                      <a:lnTo>
                        <a:pt x="28" y="479"/>
                      </a:lnTo>
                      <a:lnTo>
                        <a:pt x="30" y="479"/>
                      </a:lnTo>
                      <a:lnTo>
                        <a:pt x="30" y="479"/>
                      </a:lnTo>
                      <a:lnTo>
                        <a:pt x="30" y="479"/>
                      </a:lnTo>
                      <a:lnTo>
                        <a:pt x="30" y="471"/>
                      </a:lnTo>
                      <a:lnTo>
                        <a:pt x="30" y="471"/>
                      </a:lnTo>
                      <a:lnTo>
                        <a:pt x="32" y="469"/>
                      </a:lnTo>
                      <a:lnTo>
                        <a:pt x="32" y="469"/>
                      </a:lnTo>
                      <a:lnTo>
                        <a:pt x="34" y="469"/>
                      </a:lnTo>
                      <a:lnTo>
                        <a:pt x="34" y="471"/>
                      </a:lnTo>
                      <a:lnTo>
                        <a:pt x="34" y="471"/>
                      </a:lnTo>
                      <a:lnTo>
                        <a:pt x="36" y="471"/>
                      </a:lnTo>
                      <a:lnTo>
                        <a:pt x="36" y="469"/>
                      </a:lnTo>
                      <a:lnTo>
                        <a:pt x="38" y="469"/>
                      </a:lnTo>
                      <a:lnTo>
                        <a:pt x="40" y="469"/>
                      </a:lnTo>
                      <a:lnTo>
                        <a:pt x="42" y="467"/>
                      </a:lnTo>
                      <a:lnTo>
                        <a:pt x="43" y="467"/>
                      </a:lnTo>
                      <a:lnTo>
                        <a:pt x="43" y="467"/>
                      </a:lnTo>
                      <a:lnTo>
                        <a:pt x="45" y="467"/>
                      </a:lnTo>
                      <a:lnTo>
                        <a:pt x="45" y="467"/>
                      </a:lnTo>
                      <a:lnTo>
                        <a:pt x="47" y="469"/>
                      </a:lnTo>
                      <a:lnTo>
                        <a:pt x="47" y="471"/>
                      </a:lnTo>
                      <a:lnTo>
                        <a:pt x="49" y="471"/>
                      </a:lnTo>
                      <a:lnTo>
                        <a:pt x="49" y="473"/>
                      </a:lnTo>
                      <a:lnTo>
                        <a:pt x="51" y="473"/>
                      </a:lnTo>
                      <a:lnTo>
                        <a:pt x="53" y="475"/>
                      </a:lnTo>
                      <a:lnTo>
                        <a:pt x="53" y="477"/>
                      </a:lnTo>
                      <a:lnTo>
                        <a:pt x="53" y="479"/>
                      </a:lnTo>
                      <a:lnTo>
                        <a:pt x="53" y="482"/>
                      </a:lnTo>
                      <a:lnTo>
                        <a:pt x="55" y="484"/>
                      </a:lnTo>
                      <a:lnTo>
                        <a:pt x="57" y="484"/>
                      </a:lnTo>
                      <a:lnTo>
                        <a:pt x="60" y="482"/>
                      </a:lnTo>
                      <a:lnTo>
                        <a:pt x="62" y="482"/>
                      </a:lnTo>
                      <a:lnTo>
                        <a:pt x="64" y="482"/>
                      </a:lnTo>
                      <a:lnTo>
                        <a:pt x="64" y="484"/>
                      </a:lnTo>
                      <a:lnTo>
                        <a:pt x="64" y="486"/>
                      </a:lnTo>
                      <a:lnTo>
                        <a:pt x="64" y="486"/>
                      </a:lnTo>
                      <a:lnTo>
                        <a:pt x="64" y="488"/>
                      </a:lnTo>
                      <a:lnTo>
                        <a:pt x="64" y="488"/>
                      </a:lnTo>
                      <a:lnTo>
                        <a:pt x="64" y="488"/>
                      </a:lnTo>
                      <a:lnTo>
                        <a:pt x="66" y="490"/>
                      </a:lnTo>
                      <a:lnTo>
                        <a:pt x="66" y="490"/>
                      </a:lnTo>
                      <a:lnTo>
                        <a:pt x="68" y="492"/>
                      </a:lnTo>
                      <a:lnTo>
                        <a:pt x="68" y="494"/>
                      </a:lnTo>
                      <a:lnTo>
                        <a:pt x="68" y="496"/>
                      </a:lnTo>
                      <a:lnTo>
                        <a:pt x="68" y="497"/>
                      </a:lnTo>
                      <a:lnTo>
                        <a:pt x="66" y="499"/>
                      </a:lnTo>
                      <a:lnTo>
                        <a:pt x="66" y="499"/>
                      </a:lnTo>
                      <a:lnTo>
                        <a:pt x="64" y="499"/>
                      </a:lnTo>
                      <a:lnTo>
                        <a:pt x="64" y="501"/>
                      </a:lnTo>
                      <a:lnTo>
                        <a:pt x="62" y="501"/>
                      </a:lnTo>
                      <a:lnTo>
                        <a:pt x="62" y="503"/>
                      </a:lnTo>
                      <a:lnTo>
                        <a:pt x="62" y="505"/>
                      </a:lnTo>
                      <a:lnTo>
                        <a:pt x="64" y="507"/>
                      </a:lnTo>
                      <a:lnTo>
                        <a:pt x="64" y="509"/>
                      </a:lnTo>
                      <a:lnTo>
                        <a:pt x="66" y="511"/>
                      </a:lnTo>
                      <a:lnTo>
                        <a:pt x="68" y="511"/>
                      </a:lnTo>
                      <a:lnTo>
                        <a:pt x="68" y="512"/>
                      </a:lnTo>
                      <a:lnTo>
                        <a:pt x="68" y="516"/>
                      </a:lnTo>
                      <a:lnTo>
                        <a:pt x="68" y="520"/>
                      </a:lnTo>
                      <a:lnTo>
                        <a:pt x="68" y="522"/>
                      </a:lnTo>
                      <a:lnTo>
                        <a:pt x="70" y="522"/>
                      </a:lnTo>
                      <a:lnTo>
                        <a:pt x="73" y="522"/>
                      </a:lnTo>
                      <a:lnTo>
                        <a:pt x="77" y="522"/>
                      </a:lnTo>
                      <a:lnTo>
                        <a:pt x="79" y="520"/>
                      </a:lnTo>
                      <a:lnTo>
                        <a:pt x="81" y="520"/>
                      </a:lnTo>
                      <a:lnTo>
                        <a:pt x="81" y="522"/>
                      </a:lnTo>
                      <a:lnTo>
                        <a:pt x="81" y="524"/>
                      </a:lnTo>
                      <a:lnTo>
                        <a:pt x="81" y="526"/>
                      </a:lnTo>
                      <a:lnTo>
                        <a:pt x="83" y="526"/>
                      </a:lnTo>
                      <a:lnTo>
                        <a:pt x="83" y="527"/>
                      </a:lnTo>
                      <a:lnTo>
                        <a:pt x="87" y="527"/>
                      </a:lnTo>
                      <a:lnTo>
                        <a:pt x="87" y="527"/>
                      </a:lnTo>
                      <a:lnTo>
                        <a:pt x="88" y="527"/>
                      </a:lnTo>
                      <a:lnTo>
                        <a:pt x="88" y="526"/>
                      </a:lnTo>
                      <a:lnTo>
                        <a:pt x="90" y="526"/>
                      </a:lnTo>
                      <a:lnTo>
                        <a:pt x="92" y="526"/>
                      </a:lnTo>
                      <a:lnTo>
                        <a:pt x="103" y="529"/>
                      </a:lnTo>
                      <a:lnTo>
                        <a:pt x="107" y="529"/>
                      </a:lnTo>
                      <a:lnTo>
                        <a:pt x="109" y="531"/>
                      </a:lnTo>
                      <a:lnTo>
                        <a:pt x="113" y="535"/>
                      </a:lnTo>
                      <a:lnTo>
                        <a:pt x="117" y="537"/>
                      </a:lnTo>
                      <a:lnTo>
                        <a:pt x="122" y="539"/>
                      </a:lnTo>
                      <a:lnTo>
                        <a:pt x="124" y="539"/>
                      </a:lnTo>
                      <a:lnTo>
                        <a:pt x="126" y="537"/>
                      </a:lnTo>
                      <a:lnTo>
                        <a:pt x="132" y="537"/>
                      </a:lnTo>
                      <a:lnTo>
                        <a:pt x="134" y="537"/>
                      </a:lnTo>
                      <a:lnTo>
                        <a:pt x="137" y="537"/>
                      </a:lnTo>
                      <a:lnTo>
                        <a:pt x="139" y="539"/>
                      </a:lnTo>
                      <a:lnTo>
                        <a:pt x="141" y="537"/>
                      </a:lnTo>
                      <a:lnTo>
                        <a:pt x="141" y="537"/>
                      </a:lnTo>
                      <a:lnTo>
                        <a:pt x="143" y="537"/>
                      </a:lnTo>
                      <a:lnTo>
                        <a:pt x="143" y="537"/>
                      </a:lnTo>
                      <a:lnTo>
                        <a:pt x="145" y="537"/>
                      </a:lnTo>
                      <a:lnTo>
                        <a:pt x="145" y="537"/>
                      </a:lnTo>
                      <a:lnTo>
                        <a:pt x="145" y="537"/>
                      </a:lnTo>
                      <a:lnTo>
                        <a:pt x="147" y="537"/>
                      </a:lnTo>
                      <a:lnTo>
                        <a:pt x="147" y="537"/>
                      </a:lnTo>
                      <a:lnTo>
                        <a:pt x="150" y="535"/>
                      </a:lnTo>
                      <a:lnTo>
                        <a:pt x="164" y="533"/>
                      </a:lnTo>
                      <a:lnTo>
                        <a:pt x="179" y="535"/>
                      </a:lnTo>
                      <a:lnTo>
                        <a:pt x="180" y="537"/>
                      </a:lnTo>
                      <a:lnTo>
                        <a:pt x="182" y="539"/>
                      </a:lnTo>
                      <a:lnTo>
                        <a:pt x="182" y="541"/>
                      </a:lnTo>
                      <a:lnTo>
                        <a:pt x="182" y="541"/>
                      </a:lnTo>
                      <a:lnTo>
                        <a:pt x="186" y="541"/>
                      </a:lnTo>
                      <a:lnTo>
                        <a:pt x="186" y="541"/>
                      </a:lnTo>
                      <a:lnTo>
                        <a:pt x="186" y="542"/>
                      </a:lnTo>
                      <a:lnTo>
                        <a:pt x="188" y="542"/>
                      </a:lnTo>
                      <a:lnTo>
                        <a:pt x="192" y="542"/>
                      </a:lnTo>
                      <a:lnTo>
                        <a:pt x="194" y="542"/>
                      </a:lnTo>
                      <a:lnTo>
                        <a:pt x="197" y="541"/>
                      </a:lnTo>
                      <a:lnTo>
                        <a:pt x="199" y="539"/>
                      </a:lnTo>
                      <a:lnTo>
                        <a:pt x="199" y="539"/>
                      </a:lnTo>
                      <a:lnTo>
                        <a:pt x="199" y="537"/>
                      </a:lnTo>
                      <a:lnTo>
                        <a:pt x="201" y="537"/>
                      </a:lnTo>
                      <a:lnTo>
                        <a:pt x="203" y="537"/>
                      </a:lnTo>
                      <a:lnTo>
                        <a:pt x="203" y="537"/>
                      </a:lnTo>
                      <a:lnTo>
                        <a:pt x="199" y="531"/>
                      </a:lnTo>
                      <a:lnTo>
                        <a:pt x="199" y="529"/>
                      </a:lnTo>
                      <a:lnTo>
                        <a:pt x="199" y="527"/>
                      </a:lnTo>
                      <a:lnTo>
                        <a:pt x="201" y="526"/>
                      </a:lnTo>
                      <a:lnTo>
                        <a:pt x="201" y="524"/>
                      </a:lnTo>
                      <a:lnTo>
                        <a:pt x="203" y="524"/>
                      </a:lnTo>
                      <a:lnTo>
                        <a:pt x="205" y="524"/>
                      </a:lnTo>
                      <a:lnTo>
                        <a:pt x="205" y="526"/>
                      </a:lnTo>
                      <a:lnTo>
                        <a:pt x="207" y="526"/>
                      </a:lnTo>
                      <a:lnTo>
                        <a:pt x="207" y="524"/>
                      </a:lnTo>
                      <a:lnTo>
                        <a:pt x="212" y="524"/>
                      </a:lnTo>
                      <a:lnTo>
                        <a:pt x="214" y="522"/>
                      </a:lnTo>
                      <a:lnTo>
                        <a:pt x="216" y="522"/>
                      </a:lnTo>
                      <a:lnTo>
                        <a:pt x="216" y="520"/>
                      </a:lnTo>
                      <a:lnTo>
                        <a:pt x="218" y="514"/>
                      </a:lnTo>
                      <a:lnTo>
                        <a:pt x="220" y="512"/>
                      </a:lnTo>
                      <a:lnTo>
                        <a:pt x="220" y="512"/>
                      </a:lnTo>
                      <a:lnTo>
                        <a:pt x="222" y="511"/>
                      </a:lnTo>
                      <a:lnTo>
                        <a:pt x="222" y="511"/>
                      </a:lnTo>
                      <a:lnTo>
                        <a:pt x="222" y="509"/>
                      </a:lnTo>
                      <a:lnTo>
                        <a:pt x="222" y="509"/>
                      </a:lnTo>
                      <a:lnTo>
                        <a:pt x="224" y="509"/>
                      </a:lnTo>
                      <a:lnTo>
                        <a:pt x="224" y="507"/>
                      </a:lnTo>
                      <a:lnTo>
                        <a:pt x="224" y="507"/>
                      </a:lnTo>
                      <a:lnTo>
                        <a:pt x="231" y="507"/>
                      </a:lnTo>
                      <a:lnTo>
                        <a:pt x="233" y="507"/>
                      </a:lnTo>
                      <a:lnTo>
                        <a:pt x="235" y="505"/>
                      </a:lnTo>
                      <a:lnTo>
                        <a:pt x="235" y="505"/>
                      </a:lnTo>
                      <a:lnTo>
                        <a:pt x="239" y="505"/>
                      </a:lnTo>
                      <a:lnTo>
                        <a:pt x="241" y="503"/>
                      </a:lnTo>
                      <a:lnTo>
                        <a:pt x="244" y="501"/>
                      </a:lnTo>
                      <a:lnTo>
                        <a:pt x="246" y="499"/>
                      </a:lnTo>
                      <a:lnTo>
                        <a:pt x="248" y="499"/>
                      </a:lnTo>
                      <a:lnTo>
                        <a:pt x="250" y="499"/>
                      </a:lnTo>
                      <a:lnTo>
                        <a:pt x="250" y="499"/>
                      </a:lnTo>
                      <a:lnTo>
                        <a:pt x="252" y="499"/>
                      </a:lnTo>
                      <a:lnTo>
                        <a:pt x="252" y="204"/>
                      </a:lnTo>
                      <a:lnTo>
                        <a:pt x="254" y="206"/>
                      </a:lnTo>
                      <a:lnTo>
                        <a:pt x="254" y="206"/>
                      </a:lnTo>
                      <a:lnTo>
                        <a:pt x="256" y="208"/>
                      </a:lnTo>
                      <a:lnTo>
                        <a:pt x="256" y="210"/>
                      </a:lnTo>
                      <a:lnTo>
                        <a:pt x="259" y="212"/>
                      </a:lnTo>
                      <a:lnTo>
                        <a:pt x="261" y="216"/>
                      </a:lnTo>
                      <a:lnTo>
                        <a:pt x="263" y="216"/>
                      </a:lnTo>
                      <a:lnTo>
                        <a:pt x="263" y="216"/>
                      </a:lnTo>
                      <a:lnTo>
                        <a:pt x="265" y="216"/>
                      </a:lnTo>
                      <a:lnTo>
                        <a:pt x="265" y="216"/>
                      </a:lnTo>
                      <a:lnTo>
                        <a:pt x="271" y="219"/>
                      </a:lnTo>
                      <a:lnTo>
                        <a:pt x="280" y="227"/>
                      </a:lnTo>
                      <a:lnTo>
                        <a:pt x="280" y="229"/>
                      </a:lnTo>
                      <a:lnTo>
                        <a:pt x="284" y="233"/>
                      </a:lnTo>
                      <a:lnTo>
                        <a:pt x="286" y="236"/>
                      </a:lnTo>
                      <a:lnTo>
                        <a:pt x="286" y="238"/>
                      </a:lnTo>
                      <a:lnTo>
                        <a:pt x="286" y="238"/>
                      </a:lnTo>
                      <a:lnTo>
                        <a:pt x="286" y="240"/>
                      </a:lnTo>
                      <a:lnTo>
                        <a:pt x="286" y="240"/>
                      </a:lnTo>
                      <a:lnTo>
                        <a:pt x="288" y="242"/>
                      </a:lnTo>
                      <a:lnTo>
                        <a:pt x="288" y="242"/>
                      </a:lnTo>
                      <a:lnTo>
                        <a:pt x="288" y="244"/>
                      </a:lnTo>
                      <a:lnTo>
                        <a:pt x="289" y="246"/>
                      </a:lnTo>
                      <a:lnTo>
                        <a:pt x="289" y="246"/>
                      </a:lnTo>
                      <a:lnTo>
                        <a:pt x="291" y="246"/>
                      </a:lnTo>
                      <a:lnTo>
                        <a:pt x="291" y="246"/>
                      </a:lnTo>
                      <a:lnTo>
                        <a:pt x="291" y="248"/>
                      </a:lnTo>
                      <a:lnTo>
                        <a:pt x="291" y="248"/>
                      </a:lnTo>
                      <a:lnTo>
                        <a:pt x="291" y="250"/>
                      </a:lnTo>
                      <a:lnTo>
                        <a:pt x="291" y="250"/>
                      </a:lnTo>
                      <a:lnTo>
                        <a:pt x="291" y="251"/>
                      </a:lnTo>
                      <a:lnTo>
                        <a:pt x="291" y="251"/>
                      </a:lnTo>
                      <a:lnTo>
                        <a:pt x="293" y="253"/>
                      </a:lnTo>
                      <a:lnTo>
                        <a:pt x="293" y="255"/>
                      </a:lnTo>
                      <a:lnTo>
                        <a:pt x="293" y="255"/>
                      </a:lnTo>
                      <a:lnTo>
                        <a:pt x="297" y="257"/>
                      </a:lnTo>
                      <a:lnTo>
                        <a:pt x="297" y="257"/>
                      </a:lnTo>
                      <a:lnTo>
                        <a:pt x="297" y="259"/>
                      </a:lnTo>
                      <a:lnTo>
                        <a:pt x="297" y="259"/>
                      </a:lnTo>
                      <a:lnTo>
                        <a:pt x="297" y="259"/>
                      </a:lnTo>
                      <a:lnTo>
                        <a:pt x="297" y="261"/>
                      </a:lnTo>
                      <a:lnTo>
                        <a:pt x="297" y="261"/>
                      </a:lnTo>
                      <a:lnTo>
                        <a:pt x="299" y="261"/>
                      </a:lnTo>
                      <a:lnTo>
                        <a:pt x="299" y="261"/>
                      </a:lnTo>
                      <a:lnTo>
                        <a:pt x="299" y="261"/>
                      </a:lnTo>
                      <a:lnTo>
                        <a:pt x="301" y="261"/>
                      </a:lnTo>
                      <a:lnTo>
                        <a:pt x="301" y="261"/>
                      </a:lnTo>
                      <a:lnTo>
                        <a:pt x="299" y="263"/>
                      </a:lnTo>
                      <a:lnTo>
                        <a:pt x="299" y="265"/>
                      </a:lnTo>
                      <a:lnTo>
                        <a:pt x="299" y="266"/>
                      </a:lnTo>
                      <a:lnTo>
                        <a:pt x="301" y="268"/>
                      </a:lnTo>
                      <a:lnTo>
                        <a:pt x="303" y="270"/>
                      </a:lnTo>
                      <a:lnTo>
                        <a:pt x="301" y="272"/>
                      </a:lnTo>
                      <a:lnTo>
                        <a:pt x="301" y="272"/>
                      </a:lnTo>
                      <a:lnTo>
                        <a:pt x="299" y="274"/>
                      </a:lnTo>
                      <a:lnTo>
                        <a:pt x="301" y="274"/>
                      </a:lnTo>
                      <a:lnTo>
                        <a:pt x="301" y="274"/>
                      </a:lnTo>
                      <a:lnTo>
                        <a:pt x="301" y="274"/>
                      </a:lnTo>
                      <a:lnTo>
                        <a:pt x="303" y="276"/>
                      </a:lnTo>
                      <a:lnTo>
                        <a:pt x="303" y="276"/>
                      </a:lnTo>
                      <a:lnTo>
                        <a:pt x="301" y="278"/>
                      </a:lnTo>
                      <a:lnTo>
                        <a:pt x="301" y="280"/>
                      </a:lnTo>
                      <a:lnTo>
                        <a:pt x="303" y="280"/>
                      </a:lnTo>
                      <a:lnTo>
                        <a:pt x="304" y="280"/>
                      </a:lnTo>
                      <a:lnTo>
                        <a:pt x="304" y="281"/>
                      </a:lnTo>
                      <a:lnTo>
                        <a:pt x="306" y="283"/>
                      </a:lnTo>
                      <a:lnTo>
                        <a:pt x="306" y="287"/>
                      </a:lnTo>
                      <a:lnTo>
                        <a:pt x="306" y="289"/>
                      </a:lnTo>
                      <a:lnTo>
                        <a:pt x="306" y="291"/>
                      </a:lnTo>
                      <a:lnTo>
                        <a:pt x="306" y="289"/>
                      </a:lnTo>
                      <a:lnTo>
                        <a:pt x="308" y="289"/>
                      </a:lnTo>
                      <a:lnTo>
                        <a:pt x="308" y="289"/>
                      </a:lnTo>
                      <a:lnTo>
                        <a:pt x="308" y="291"/>
                      </a:lnTo>
                      <a:lnTo>
                        <a:pt x="308" y="291"/>
                      </a:lnTo>
                      <a:lnTo>
                        <a:pt x="310" y="295"/>
                      </a:lnTo>
                      <a:lnTo>
                        <a:pt x="312" y="302"/>
                      </a:lnTo>
                      <a:lnTo>
                        <a:pt x="312" y="308"/>
                      </a:lnTo>
                      <a:lnTo>
                        <a:pt x="312" y="310"/>
                      </a:lnTo>
                      <a:lnTo>
                        <a:pt x="314" y="313"/>
                      </a:lnTo>
                      <a:lnTo>
                        <a:pt x="314" y="315"/>
                      </a:lnTo>
                      <a:lnTo>
                        <a:pt x="310" y="319"/>
                      </a:lnTo>
                      <a:lnTo>
                        <a:pt x="310" y="323"/>
                      </a:lnTo>
                      <a:lnTo>
                        <a:pt x="308" y="327"/>
                      </a:lnTo>
                      <a:lnTo>
                        <a:pt x="304" y="330"/>
                      </a:lnTo>
                      <a:lnTo>
                        <a:pt x="301" y="334"/>
                      </a:lnTo>
                      <a:lnTo>
                        <a:pt x="301" y="336"/>
                      </a:lnTo>
                      <a:lnTo>
                        <a:pt x="299" y="338"/>
                      </a:lnTo>
                      <a:lnTo>
                        <a:pt x="299" y="340"/>
                      </a:lnTo>
                      <a:lnTo>
                        <a:pt x="297" y="343"/>
                      </a:lnTo>
                      <a:lnTo>
                        <a:pt x="297" y="345"/>
                      </a:lnTo>
                      <a:lnTo>
                        <a:pt x="297" y="347"/>
                      </a:lnTo>
                      <a:lnTo>
                        <a:pt x="297" y="349"/>
                      </a:lnTo>
                      <a:lnTo>
                        <a:pt x="299" y="351"/>
                      </a:lnTo>
                      <a:lnTo>
                        <a:pt x="299" y="351"/>
                      </a:lnTo>
                      <a:lnTo>
                        <a:pt x="299" y="353"/>
                      </a:lnTo>
                      <a:lnTo>
                        <a:pt x="297" y="358"/>
                      </a:lnTo>
                      <a:lnTo>
                        <a:pt x="297" y="360"/>
                      </a:lnTo>
                      <a:lnTo>
                        <a:pt x="299" y="364"/>
                      </a:lnTo>
                      <a:lnTo>
                        <a:pt x="299" y="368"/>
                      </a:lnTo>
                      <a:lnTo>
                        <a:pt x="301" y="370"/>
                      </a:lnTo>
                      <a:lnTo>
                        <a:pt x="301" y="370"/>
                      </a:lnTo>
                      <a:lnTo>
                        <a:pt x="301" y="370"/>
                      </a:lnTo>
                      <a:lnTo>
                        <a:pt x="301" y="372"/>
                      </a:lnTo>
                      <a:lnTo>
                        <a:pt x="303" y="372"/>
                      </a:lnTo>
                      <a:lnTo>
                        <a:pt x="303" y="373"/>
                      </a:lnTo>
                      <a:lnTo>
                        <a:pt x="303" y="375"/>
                      </a:lnTo>
                      <a:lnTo>
                        <a:pt x="304" y="375"/>
                      </a:lnTo>
                      <a:lnTo>
                        <a:pt x="304" y="373"/>
                      </a:lnTo>
                      <a:lnTo>
                        <a:pt x="310" y="372"/>
                      </a:lnTo>
                      <a:lnTo>
                        <a:pt x="314" y="370"/>
                      </a:lnTo>
                      <a:lnTo>
                        <a:pt x="316" y="368"/>
                      </a:lnTo>
                      <a:lnTo>
                        <a:pt x="319" y="368"/>
                      </a:lnTo>
                      <a:lnTo>
                        <a:pt x="321" y="370"/>
                      </a:lnTo>
                      <a:lnTo>
                        <a:pt x="325" y="372"/>
                      </a:lnTo>
                      <a:lnTo>
                        <a:pt x="334" y="373"/>
                      </a:lnTo>
                      <a:lnTo>
                        <a:pt x="336" y="373"/>
                      </a:lnTo>
                      <a:lnTo>
                        <a:pt x="344" y="372"/>
                      </a:lnTo>
                      <a:lnTo>
                        <a:pt x="344" y="372"/>
                      </a:lnTo>
                      <a:lnTo>
                        <a:pt x="346" y="372"/>
                      </a:lnTo>
                      <a:lnTo>
                        <a:pt x="353" y="370"/>
                      </a:lnTo>
                      <a:lnTo>
                        <a:pt x="357" y="370"/>
                      </a:lnTo>
                      <a:lnTo>
                        <a:pt x="357" y="370"/>
                      </a:lnTo>
                      <a:lnTo>
                        <a:pt x="361" y="372"/>
                      </a:lnTo>
                      <a:lnTo>
                        <a:pt x="368" y="372"/>
                      </a:lnTo>
                      <a:lnTo>
                        <a:pt x="372" y="373"/>
                      </a:lnTo>
                      <a:lnTo>
                        <a:pt x="374" y="373"/>
                      </a:lnTo>
                      <a:lnTo>
                        <a:pt x="376" y="372"/>
                      </a:lnTo>
                      <a:lnTo>
                        <a:pt x="380" y="370"/>
                      </a:lnTo>
                      <a:lnTo>
                        <a:pt x="380" y="368"/>
                      </a:lnTo>
                      <a:lnTo>
                        <a:pt x="381" y="366"/>
                      </a:lnTo>
                      <a:lnTo>
                        <a:pt x="381" y="366"/>
                      </a:lnTo>
                      <a:lnTo>
                        <a:pt x="381" y="364"/>
                      </a:lnTo>
                      <a:lnTo>
                        <a:pt x="381" y="360"/>
                      </a:lnTo>
                      <a:lnTo>
                        <a:pt x="381" y="358"/>
                      </a:lnTo>
                      <a:lnTo>
                        <a:pt x="381" y="358"/>
                      </a:lnTo>
                      <a:lnTo>
                        <a:pt x="383" y="357"/>
                      </a:lnTo>
                      <a:lnTo>
                        <a:pt x="385" y="357"/>
                      </a:lnTo>
                      <a:lnTo>
                        <a:pt x="393" y="357"/>
                      </a:lnTo>
                      <a:lnTo>
                        <a:pt x="396" y="357"/>
                      </a:lnTo>
                      <a:lnTo>
                        <a:pt x="402" y="353"/>
                      </a:lnTo>
                      <a:lnTo>
                        <a:pt x="406" y="349"/>
                      </a:lnTo>
                      <a:lnTo>
                        <a:pt x="408" y="345"/>
                      </a:lnTo>
                      <a:lnTo>
                        <a:pt x="410" y="340"/>
                      </a:lnTo>
                      <a:lnTo>
                        <a:pt x="411" y="336"/>
                      </a:lnTo>
                      <a:lnTo>
                        <a:pt x="415" y="334"/>
                      </a:lnTo>
                      <a:lnTo>
                        <a:pt x="415" y="332"/>
                      </a:lnTo>
                      <a:lnTo>
                        <a:pt x="415" y="330"/>
                      </a:lnTo>
                      <a:lnTo>
                        <a:pt x="419" y="330"/>
                      </a:lnTo>
                      <a:lnTo>
                        <a:pt x="421" y="330"/>
                      </a:lnTo>
                      <a:lnTo>
                        <a:pt x="423" y="328"/>
                      </a:lnTo>
                      <a:lnTo>
                        <a:pt x="426" y="325"/>
                      </a:lnTo>
                      <a:lnTo>
                        <a:pt x="428" y="321"/>
                      </a:lnTo>
                      <a:lnTo>
                        <a:pt x="430" y="321"/>
                      </a:lnTo>
                      <a:lnTo>
                        <a:pt x="432" y="321"/>
                      </a:lnTo>
                      <a:lnTo>
                        <a:pt x="436" y="321"/>
                      </a:lnTo>
                      <a:lnTo>
                        <a:pt x="436" y="321"/>
                      </a:lnTo>
                      <a:lnTo>
                        <a:pt x="438" y="319"/>
                      </a:lnTo>
                      <a:lnTo>
                        <a:pt x="440" y="315"/>
                      </a:lnTo>
                      <a:lnTo>
                        <a:pt x="440" y="313"/>
                      </a:lnTo>
                      <a:lnTo>
                        <a:pt x="442" y="313"/>
                      </a:lnTo>
                      <a:lnTo>
                        <a:pt x="442" y="313"/>
                      </a:lnTo>
                      <a:lnTo>
                        <a:pt x="445" y="308"/>
                      </a:lnTo>
                      <a:lnTo>
                        <a:pt x="445" y="308"/>
                      </a:lnTo>
                      <a:lnTo>
                        <a:pt x="445" y="306"/>
                      </a:lnTo>
                      <a:lnTo>
                        <a:pt x="445" y="306"/>
                      </a:lnTo>
                      <a:lnTo>
                        <a:pt x="445" y="304"/>
                      </a:lnTo>
                      <a:lnTo>
                        <a:pt x="447" y="304"/>
                      </a:lnTo>
                      <a:lnTo>
                        <a:pt x="449" y="304"/>
                      </a:lnTo>
                      <a:lnTo>
                        <a:pt x="449" y="302"/>
                      </a:lnTo>
                      <a:lnTo>
                        <a:pt x="449" y="300"/>
                      </a:lnTo>
                      <a:lnTo>
                        <a:pt x="449" y="300"/>
                      </a:lnTo>
                      <a:lnTo>
                        <a:pt x="449" y="296"/>
                      </a:lnTo>
                      <a:lnTo>
                        <a:pt x="449" y="296"/>
                      </a:lnTo>
                      <a:lnTo>
                        <a:pt x="449" y="295"/>
                      </a:lnTo>
                      <a:lnTo>
                        <a:pt x="449" y="293"/>
                      </a:lnTo>
                      <a:lnTo>
                        <a:pt x="451" y="293"/>
                      </a:lnTo>
                      <a:lnTo>
                        <a:pt x="451" y="291"/>
                      </a:lnTo>
                      <a:lnTo>
                        <a:pt x="453" y="289"/>
                      </a:lnTo>
                      <a:lnTo>
                        <a:pt x="451" y="289"/>
                      </a:lnTo>
                      <a:lnTo>
                        <a:pt x="451" y="287"/>
                      </a:lnTo>
                      <a:lnTo>
                        <a:pt x="451" y="287"/>
                      </a:lnTo>
                      <a:lnTo>
                        <a:pt x="451" y="285"/>
                      </a:lnTo>
                      <a:lnTo>
                        <a:pt x="451" y="283"/>
                      </a:lnTo>
                      <a:lnTo>
                        <a:pt x="453" y="283"/>
                      </a:lnTo>
                      <a:lnTo>
                        <a:pt x="455" y="280"/>
                      </a:lnTo>
                      <a:lnTo>
                        <a:pt x="457" y="278"/>
                      </a:lnTo>
                      <a:lnTo>
                        <a:pt x="457" y="276"/>
                      </a:lnTo>
                      <a:lnTo>
                        <a:pt x="457" y="276"/>
                      </a:lnTo>
                      <a:lnTo>
                        <a:pt x="455" y="274"/>
                      </a:lnTo>
                      <a:lnTo>
                        <a:pt x="455" y="274"/>
                      </a:lnTo>
                      <a:lnTo>
                        <a:pt x="457" y="274"/>
                      </a:lnTo>
                      <a:lnTo>
                        <a:pt x="457" y="272"/>
                      </a:lnTo>
                      <a:lnTo>
                        <a:pt x="457" y="272"/>
                      </a:lnTo>
                      <a:lnTo>
                        <a:pt x="457" y="270"/>
                      </a:lnTo>
                      <a:lnTo>
                        <a:pt x="457" y="270"/>
                      </a:lnTo>
                      <a:lnTo>
                        <a:pt x="457" y="268"/>
                      </a:lnTo>
                      <a:lnTo>
                        <a:pt x="457" y="268"/>
                      </a:lnTo>
                      <a:lnTo>
                        <a:pt x="457" y="266"/>
                      </a:lnTo>
                      <a:lnTo>
                        <a:pt x="458" y="263"/>
                      </a:lnTo>
                      <a:lnTo>
                        <a:pt x="458" y="261"/>
                      </a:lnTo>
                      <a:lnTo>
                        <a:pt x="460" y="261"/>
                      </a:lnTo>
                      <a:lnTo>
                        <a:pt x="460" y="261"/>
                      </a:lnTo>
                      <a:lnTo>
                        <a:pt x="462" y="257"/>
                      </a:lnTo>
                      <a:lnTo>
                        <a:pt x="462" y="255"/>
                      </a:lnTo>
                      <a:lnTo>
                        <a:pt x="464" y="255"/>
                      </a:lnTo>
                      <a:lnTo>
                        <a:pt x="464" y="255"/>
                      </a:lnTo>
                      <a:lnTo>
                        <a:pt x="466" y="253"/>
                      </a:lnTo>
                      <a:lnTo>
                        <a:pt x="466" y="253"/>
                      </a:lnTo>
                      <a:lnTo>
                        <a:pt x="466" y="253"/>
                      </a:lnTo>
                      <a:lnTo>
                        <a:pt x="468" y="251"/>
                      </a:lnTo>
                      <a:lnTo>
                        <a:pt x="470" y="250"/>
                      </a:lnTo>
                      <a:lnTo>
                        <a:pt x="472" y="248"/>
                      </a:lnTo>
                      <a:lnTo>
                        <a:pt x="473" y="248"/>
                      </a:lnTo>
                      <a:lnTo>
                        <a:pt x="473" y="250"/>
                      </a:lnTo>
                      <a:lnTo>
                        <a:pt x="473" y="250"/>
                      </a:lnTo>
                      <a:lnTo>
                        <a:pt x="475" y="250"/>
                      </a:lnTo>
                      <a:lnTo>
                        <a:pt x="475" y="250"/>
                      </a:lnTo>
                      <a:lnTo>
                        <a:pt x="475" y="250"/>
                      </a:lnTo>
                      <a:lnTo>
                        <a:pt x="481" y="246"/>
                      </a:lnTo>
                      <a:lnTo>
                        <a:pt x="485" y="246"/>
                      </a:lnTo>
                      <a:lnTo>
                        <a:pt x="488" y="246"/>
                      </a:lnTo>
                      <a:lnTo>
                        <a:pt x="492" y="246"/>
                      </a:lnTo>
                      <a:lnTo>
                        <a:pt x="496" y="248"/>
                      </a:lnTo>
                      <a:lnTo>
                        <a:pt x="496" y="248"/>
                      </a:lnTo>
                      <a:lnTo>
                        <a:pt x="498" y="248"/>
                      </a:lnTo>
                      <a:lnTo>
                        <a:pt x="500" y="246"/>
                      </a:lnTo>
                      <a:lnTo>
                        <a:pt x="502" y="246"/>
                      </a:lnTo>
                      <a:lnTo>
                        <a:pt x="502" y="246"/>
                      </a:lnTo>
                      <a:lnTo>
                        <a:pt x="503" y="248"/>
                      </a:lnTo>
                      <a:lnTo>
                        <a:pt x="503" y="250"/>
                      </a:lnTo>
                      <a:lnTo>
                        <a:pt x="505" y="250"/>
                      </a:lnTo>
                      <a:lnTo>
                        <a:pt x="505" y="250"/>
                      </a:lnTo>
                      <a:lnTo>
                        <a:pt x="507" y="251"/>
                      </a:lnTo>
                      <a:lnTo>
                        <a:pt x="509" y="253"/>
                      </a:lnTo>
                      <a:lnTo>
                        <a:pt x="517" y="259"/>
                      </a:lnTo>
                      <a:lnTo>
                        <a:pt x="519" y="259"/>
                      </a:lnTo>
                      <a:lnTo>
                        <a:pt x="519" y="261"/>
                      </a:lnTo>
                      <a:lnTo>
                        <a:pt x="522" y="261"/>
                      </a:lnTo>
                      <a:lnTo>
                        <a:pt x="522" y="263"/>
                      </a:lnTo>
                      <a:lnTo>
                        <a:pt x="524" y="265"/>
                      </a:lnTo>
                      <a:lnTo>
                        <a:pt x="524" y="265"/>
                      </a:lnTo>
                      <a:lnTo>
                        <a:pt x="526" y="265"/>
                      </a:lnTo>
                      <a:lnTo>
                        <a:pt x="526" y="265"/>
                      </a:lnTo>
                      <a:lnTo>
                        <a:pt x="528" y="266"/>
                      </a:lnTo>
                      <a:lnTo>
                        <a:pt x="530" y="270"/>
                      </a:lnTo>
                      <a:lnTo>
                        <a:pt x="534" y="272"/>
                      </a:lnTo>
                      <a:lnTo>
                        <a:pt x="534" y="274"/>
                      </a:lnTo>
                      <a:lnTo>
                        <a:pt x="535" y="274"/>
                      </a:lnTo>
                      <a:lnTo>
                        <a:pt x="539" y="274"/>
                      </a:lnTo>
                      <a:lnTo>
                        <a:pt x="539" y="274"/>
                      </a:lnTo>
                      <a:lnTo>
                        <a:pt x="541" y="274"/>
                      </a:lnTo>
                      <a:lnTo>
                        <a:pt x="541" y="276"/>
                      </a:lnTo>
                      <a:lnTo>
                        <a:pt x="541" y="276"/>
                      </a:lnTo>
                      <a:lnTo>
                        <a:pt x="541" y="276"/>
                      </a:lnTo>
                      <a:lnTo>
                        <a:pt x="543" y="276"/>
                      </a:lnTo>
                      <a:lnTo>
                        <a:pt x="550" y="274"/>
                      </a:lnTo>
                      <a:lnTo>
                        <a:pt x="554" y="274"/>
                      </a:lnTo>
                      <a:lnTo>
                        <a:pt x="558" y="276"/>
                      </a:lnTo>
                      <a:lnTo>
                        <a:pt x="562" y="281"/>
                      </a:lnTo>
                      <a:lnTo>
                        <a:pt x="565" y="283"/>
                      </a:lnTo>
                      <a:lnTo>
                        <a:pt x="569" y="285"/>
                      </a:lnTo>
                      <a:lnTo>
                        <a:pt x="571" y="283"/>
                      </a:lnTo>
                      <a:lnTo>
                        <a:pt x="573" y="283"/>
                      </a:lnTo>
                      <a:lnTo>
                        <a:pt x="573" y="283"/>
                      </a:lnTo>
                      <a:lnTo>
                        <a:pt x="582" y="287"/>
                      </a:lnTo>
                      <a:lnTo>
                        <a:pt x="586" y="289"/>
                      </a:lnTo>
                      <a:lnTo>
                        <a:pt x="588" y="289"/>
                      </a:lnTo>
                      <a:lnTo>
                        <a:pt x="594" y="289"/>
                      </a:lnTo>
                      <a:lnTo>
                        <a:pt x="596" y="289"/>
                      </a:lnTo>
                      <a:lnTo>
                        <a:pt x="597" y="291"/>
                      </a:lnTo>
                      <a:lnTo>
                        <a:pt x="601" y="289"/>
                      </a:lnTo>
                      <a:lnTo>
                        <a:pt x="605" y="289"/>
                      </a:lnTo>
                      <a:lnTo>
                        <a:pt x="607" y="287"/>
                      </a:lnTo>
                      <a:lnTo>
                        <a:pt x="611" y="285"/>
                      </a:lnTo>
                      <a:lnTo>
                        <a:pt x="614" y="283"/>
                      </a:lnTo>
                      <a:lnTo>
                        <a:pt x="616" y="283"/>
                      </a:lnTo>
                      <a:lnTo>
                        <a:pt x="620" y="283"/>
                      </a:lnTo>
                      <a:lnTo>
                        <a:pt x="622" y="283"/>
                      </a:lnTo>
                      <a:lnTo>
                        <a:pt x="626" y="285"/>
                      </a:lnTo>
                      <a:lnTo>
                        <a:pt x="641" y="283"/>
                      </a:lnTo>
                      <a:lnTo>
                        <a:pt x="646" y="281"/>
                      </a:lnTo>
                      <a:lnTo>
                        <a:pt x="656" y="274"/>
                      </a:lnTo>
                      <a:lnTo>
                        <a:pt x="656" y="268"/>
                      </a:lnTo>
                      <a:lnTo>
                        <a:pt x="661" y="259"/>
                      </a:lnTo>
                      <a:lnTo>
                        <a:pt x="663" y="250"/>
                      </a:lnTo>
                      <a:lnTo>
                        <a:pt x="669" y="234"/>
                      </a:lnTo>
                      <a:lnTo>
                        <a:pt x="671" y="229"/>
                      </a:lnTo>
                      <a:lnTo>
                        <a:pt x="672" y="225"/>
                      </a:lnTo>
                      <a:lnTo>
                        <a:pt x="672" y="223"/>
                      </a:lnTo>
                      <a:lnTo>
                        <a:pt x="674" y="218"/>
                      </a:lnTo>
                      <a:lnTo>
                        <a:pt x="676" y="216"/>
                      </a:lnTo>
                      <a:lnTo>
                        <a:pt x="676" y="212"/>
                      </a:lnTo>
                      <a:lnTo>
                        <a:pt x="674" y="206"/>
                      </a:lnTo>
                      <a:lnTo>
                        <a:pt x="674" y="204"/>
                      </a:lnTo>
                      <a:lnTo>
                        <a:pt x="676" y="204"/>
                      </a:lnTo>
                      <a:lnTo>
                        <a:pt x="678" y="203"/>
                      </a:lnTo>
                      <a:lnTo>
                        <a:pt x="682" y="203"/>
                      </a:lnTo>
                      <a:lnTo>
                        <a:pt x="684" y="203"/>
                      </a:lnTo>
                      <a:lnTo>
                        <a:pt x="686" y="201"/>
                      </a:lnTo>
                      <a:lnTo>
                        <a:pt x="704" y="195"/>
                      </a:lnTo>
                      <a:lnTo>
                        <a:pt x="708" y="195"/>
                      </a:lnTo>
                      <a:lnTo>
                        <a:pt x="710" y="195"/>
                      </a:lnTo>
                      <a:lnTo>
                        <a:pt x="710" y="195"/>
                      </a:lnTo>
                      <a:lnTo>
                        <a:pt x="712" y="195"/>
                      </a:lnTo>
                      <a:lnTo>
                        <a:pt x="714" y="195"/>
                      </a:lnTo>
                      <a:lnTo>
                        <a:pt x="718" y="191"/>
                      </a:lnTo>
                      <a:lnTo>
                        <a:pt x="719" y="189"/>
                      </a:lnTo>
                      <a:lnTo>
                        <a:pt x="721" y="184"/>
                      </a:lnTo>
                      <a:lnTo>
                        <a:pt x="723" y="182"/>
                      </a:lnTo>
                      <a:lnTo>
                        <a:pt x="725" y="180"/>
                      </a:lnTo>
                      <a:lnTo>
                        <a:pt x="729" y="176"/>
                      </a:lnTo>
                      <a:lnTo>
                        <a:pt x="734" y="173"/>
                      </a:lnTo>
                      <a:lnTo>
                        <a:pt x="734" y="171"/>
                      </a:lnTo>
                      <a:lnTo>
                        <a:pt x="736" y="171"/>
                      </a:lnTo>
                      <a:lnTo>
                        <a:pt x="742" y="169"/>
                      </a:lnTo>
                      <a:lnTo>
                        <a:pt x="744" y="167"/>
                      </a:lnTo>
                      <a:lnTo>
                        <a:pt x="744" y="167"/>
                      </a:lnTo>
                      <a:lnTo>
                        <a:pt x="746" y="165"/>
                      </a:lnTo>
                      <a:lnTo>
                        <a:pt x="748" y="158"/>
                      </a:lnTo>
                      <a:lnTo>
                        <a:pt x="748" y="154"/>
                      </a:lnTo>
                      <a:lnTo>
                        <a:pt x="751" y="133"/>
                      </a:lnTo>
                      <a:lnTo>
                        <a:pt x="751" y="131"/>
                      </a:lnTo>
                      <a:lnTo>
                        <a:pt x="751" y="129"/>
                      </a:lnTo>
                      <a:lnTo>
                        <a:pt x="753" y="126"/>
                      </a:lnTo>
                      <a:lnTo>
                        <a:pt x="753" y="126"/>
                      </a:lnTo>
                      <a:lnTo>
                        <a:pt x="753" y="124"/>
                      </a:lnTo>
                      <a:lnTo>
                        <a:pt x="755" y="120"/>
                      </a:lnTo>
                      <a:lnTo>
                        <a:pt x="757" y="118"/>
                      </a:lnTo>
                      <a:lnTo>
                        <a:pt x="757" y="116"/>
                      </a:lnTo>
                      <a:lnTo>
                        <a:pt x="759" y="118"/>
                      </a:lnTo>
                      <a:lnTo>
                        <a:pt x="759" y="118"/>
                      </a:lnTo>
                      <a:lnTo>
                        <a:pt x="759" y="120"/>
                      </a:lnTo>
                      <a:lnTo>
                        <a:pt x="761" y="120"/>
                      </a:lnTo>
                      <a:lnTo>
                        <a:pt x="761" y="118"/>
                      </a:lnTo>
                      <a:lnTo>
                        <a:pt x="761" y="118"/>
                      </a:lnTo>
                      <a:lnTo>
                        <a:pt x="761" y="116"/>
                      </a:lnTo>
                      <a:lnTo>
                        <a:pt x="761" y="114"/>
                      </a:lnTo>
                      <a:lnTo>
                        <a:pt x="761" y="114"/>
                      </a:lnTo>
                      <a:lnTo>
                        <a:pt x="761" y="114"/>
                      </a:lnTo>
                      <a:lnTo>
                        <a:pt x="763" y="114"/>
                      </a:lnTo>
                      <a:lnTo>
                        <a:pt x="763" y="114"/>
                      </a:lnTo>
                      <a:lnTo>
                        <a:pt x="763" y="112"/>
                      </a:lnTo>
                      <a:lnTo>
                        <a:pt x="763" y="112"/>
                      </a:lnTo>
                      <a:lnTo>
                        <a:pt x="765" y="112"/>
                      </a:lnTo>
                      <a:lnTo>
                        <a:pt x="765" y="111"/>
                      </a:lnTo>
                      <a:lnTo>
                        <a:pt x="765" y="111"/>
                      </a:lnTo>
                      <a:lnTo>
                        <a:pt x="766" y="112"/>
                      </a:lnTo>
                      <a:lnTo>
                        <a:pt x="766" y="111"/>
                      </a:lnTo>
                      <a:lnTo>
                        <a:pt x="766" y="111"/>
                      </a:lnTo>
                      <a:lnTo>
                        <a:pt x="765" y="111"/>
                      </a:lnTo>
                      <a:lnTo>
                        <a:pt x="765" y="109"/>
                      </a:lnTo>
                      <a:lnTo>
                        <a:pt x="765" y="109"/>
                      </a:lnTo>
                      <a:lnTo>
                        <a:pt x="766" y="109"/>
                      </a:lnTo>
                      <a:lnTo>
                        <a:pt x="766" y="109"/>
                      </a:lnTo>
                      <a:lnTo>
                        <a:pt x="768" y="109"/>
                      </a:lnTo>
                      <a:lnTo>
                        <a:pt x="768" y="109"/>
                      </a:lnTo>
                      <a:lnTo>
                        <a:pt x="768" y="109"/>
                      </a:lnTo>
                      <a:lnTo>
                        <a:pt x="768" y="107"/>
                      </a:lnTo>
                      <a:lnTo>
                        <a:pt x="770" y="109"/>
                      </a:lnTo>
                      <a:lnTo>
                        <a:pt x="770" y="109"/>
                      </a:lnTo>
                      <a:lnTo>
                        <a:pt x="770" y="109"/>
                      </a:lnTo>
                      <a:lnTo>
                        <a:pt x="770" y="107"/>
                      </a:lnTo>
                      <a:lnTo>
                        <a:pt x="770" y="105"/>
                      </a:lnTo>
                      <a:lnTo>
                        <a:pt x="774" y="105"/>
                      </a:lnTo>
                      <a:lnTo>
                        <a:pt x="776" y="103"/>
                      </a:lnTo>
                      <a:lnTo>
                        <a:pt x="780" y="101"/>
                      </a:lnTo>
                      <a:lnTo>
                        <a:pt x="780" y="99"/>
                      </a:lnTo>
                      <a:lnTo>
                        <a:pt x="781" y="97"/>
                      </a:lnTo>
                      <a:lnTo>
                        <a:pt x="781" y="99"/>
                      </a:lnTo>
                      <a:lnTo>
                        <a:pt x="783" y="99"/>
                      </a:lnTo>
                      <a:lnTo>
                        <a:pt x="783" y="99"/>
                      </a:lnTo>
                      <a:lnTo>
                        <a:pt x="783" y="97"/>
                      </a:lnTo>
                      <a:lnTo>
                        <a:pt x="785" y="97"/>
                      </a:lnTo>
                      <a:lnTo>
                        <a:pt x="785" y="97"/>
                      </a:lnTo>
                      <a:lnTo>
                        <a:pt x="787" y="97"/>
                      </a:lnTo>
                      <a:lnTo>
                        <a:pt x="785" y="99"/>
                      </a:lnTo>
                      <a:lnTo>
                        <a:pt x="787" y="99"/>
                      </a:lnTo>
                      <a:lnTo>
                        <a:pt x="787" y="99"/>
                      </a:lnTo>
                      <a:lnTo>
                        <a:pt x="789" y="97"/>
                      </a:lnTo>
                      <a:lnTo>
                        <a:pt x="789" y="97"/>
                      </a:lnTo>
                      <a:lnTo>
                        <a:pt x="789" y="97"/>
                      </a:lnTo>
                      <a:lnTo>
                        <a:pt x="793" y="97"/>
                      </a:lnTo>
                      <a:lnTo>
                        <a:pt x="795" y="96"/>
                      </a:lnTo>
                      <a:lnTo>
                        <a:pt x="796" y="96"/>
                      </a:lnTo>
                      <a:lnTo>
                        <a:pt x="796" y="94"/>
                      </a:lnTo>
                      <a:lnTo>
                        <a:pt x="796" y="92"/>
                      </a:lnTo>
                      <a:lnTo>
                        <a:pt x="796" y="92"/>
                      </a:lnTo>
                      <a:lnTo>
                        <a:pt x="796" y="92"/>
                      </a:lnTo>
                      <a:lnTo>
                        <a:pt x="796" y="90"/>
                      </a:lnTo>
                      <a:lnTo>
                        <a:pt x="796" y="90"/>
                      </a:lnTo>
                      <a:lnTo>
                        <a:pt x="796" y="90"/>
                      </a:lnTo>
                      <a:lnTo>
                        <a:pt x="798" y="90"/>
                      </a:lnTo>
                      <a:lnTo>
                        <a:pt x="798" y="90"/>
                      </a:lnTo>
                      <a:lnTo>
                        <a:pt x="798" y="88"/>
                      </a:lnTo>
                      <a:lnTo>
                        <a:pt x="798" y="86"/>
                      </a:lnTo>
                      <a:lnTo>
                        <a:pt x="800" y="84"/>
                      </a:lnTo>
                      <a:lnTo>
                        <a:pt x="800" y="84"/>
                      </a:lnTo>
                      <a:lnTo>
                        <a:pt x="802" y="84"/>
                      </a:lnTo>
                      <a:lnTo>
                        <a:pt x="804" y="84"/>
                      </a:lnTo>
                      <a:lnTo>
                        <a:pt x="806" y="82"/>
                      </a:lnTo>
                      <a:lnTo>
                        <a:pt x="808" y="84"/>
                      </a:lnTo>
                      <a:lnTo>
                        <a:pt x="810" y="84"/>
                      </a:lnTo>
                      <a:lnTo>
                        <a:pt x="810" y="84"/>
                      </a:lnTo>
                      <a:lnTo>
                        <a:pt x="811" y="84"/>
                      </a:lnTo>
                      <a:lnTo>
                        <a:pt x="811" y="81"/>
                      </a:lnTo>
                      <a:lnTo>
                        <a:pt x="811" y="81"/>
                      </a:lnTo>
                      <a:lnTo>
                        <a:pt x="813" y="81"/>
                      </a:lnTo>
                      <a:lnTo>
                        <a:pt x="813" y="81"/>
                      </a:lnTo>
                      <a:lnTo>
                        <a:pt x="813" y="81"/>
                      </a:lnTo>
                      <a:lnTo>
                        <a:pt x="813" y="79"/>
                      </a:lnTo>
                      <a:lnTo>
                        <a:pt x="811" y="79"/>
                      </a:lnTo>
                      <a:lnTo>
                        <a:pt x="811" y="79"/>
                      </a:lnTo>
                      <a:lnTo>
                        <a:pt x="811" y="79"/>
                      </a:lnTo>
                      <a:lnTo>
                        <a:pt x="811" y="77"/>
                      </a:lnTo>
                      <a:lnTo>
                        <a:pt x="813" y="77"/>
                      </a:lnTo>
                      <a:lnTo>
                        <a:pt x="813" y="77"/>
                      </a:lnTo>
                      <a:lnTo>
                        <a:pt x="815" y="77"/>
                      </a:lnTo>
                      <a:lnTo>
                        <a:pt x="815" y="75"/>
                      </a:lnTo>
                      <a:lnTo>
                        <a:pt x="817" y="75"/>
                      </a:lnTo>
                      <a:lnTo>
                        <a:pt x="821" y="73"/>
                      </a:lnTo>
                      <a:lnTo>
                        <a:pt x="823" y="71"/>
                      </a:lnTo>
                      <a:lnTo>
                        <a:pt x="825" y="69"/>
                      </a:lnTo>
                      <a:lnTo>
                        <a:pt x="823" y="65"/>
                      </a:lnTo>
                      <a:lnTo>
                        <a:pt x="823" y="64"/>
                      </a:lnTo>
                      <a:lnTo>
                        <a:pt x="825" y="64"/>
                      </a:lnTo>
                      <a:lnTo>
                        <a:pt x="826" y="64"/>
                      </a:lnTo>
                      <a:lnTo>
                        <a:pt x="826" y="64"/>
                      </a:lnTo>
                      <a:lnTo>
                        <a:pt x="830" y="62"/>
                      </a:lnTo>
                      <a:lnTo>
                        <a:pt x="830" y="60"/>
                      </a:lnTo>
                      <a:lnTo>
                        <a:pt x="832" y="58"/>
                      </a:lnTo>
                      <a:lnTo>
                        <a:pt x="832" y="56"/>
                      </a:lnTo>
                      <a:lnTo>
                        <a:pt x="830" y="54"/>
                      </a:lnTo>
                      <a:lnTo>
                        <a:pt x="832" y="54"/>
                      </a:lnTo>
                      <a:lnTo>
                        <a:pt x="832" y="54"/>
                      </a:lnTo>
                      <a:lnTo>
                        <a:pt x="834" y="54"/>
                      </a:lnTo>
                      <a:lnTo>
                        <a:pt x="836" y="52"/>
                      </a:lnTo>
                      <a:lnTo>
                        <a:pt x="836" y="52"/>
                      </a:lnTo>
                      <a:lnTo>
                        <a:pt x="836" y="50"/>
                      </a:lnTo>
                      <a:lnTo>
                        <a:pt x="836" y="50"/>
                      </a:lnTo>
                      <a:lnTo>
                        <a:pt x="838" y="50"/>
                      </a:lnTo>
                      <a:lnTo>
                        <a:pt x="838" y="50"/>
                      </a:lnTo>
                      <a:lnTo>
                        <a:pt x="840" y="49"/>
                      </a:lnTo>
                      <a:lnTo>
                        <a:pt x="840" y="49"/>
                      </a:lnTo>
                      <a:lnTo>
                        <a:pt x="840" y="47"/>
                      </a:lnTo>
                      <a:lnTo>
                        <a:pt x="840" y="47"/>
                      </a:lnTo>
                      <a:lnTo>
                        <a:pt x="840" y="47"/>
                      </a:lnTo>
                      <a:lnTo>
                        <a:pt x="840" y="45"/>
                      </a:lnTo>
                      <a:lnTo>
                        <a:pt x="840" y="45"/>
                      </a:lnTo>
                      <a:lnTo>
                        <a:pt x="842" y="41"/>
                      </a:lnTo>
                      <a:lnTo>
                        <a:pt x="843" y="41"/>
                      </a:lnTo>
                      <a:lnTo>
                        <a:pt x="843" y="41"/>
                      </a:lnTo>
                      <a:lnTo>
                        <a:pt x="845" y="41"/>
                      </a:lnTo>
                      <a:lnTo>
                        <a:pt x="845" y="41"/>
                      </a:lnTo>
                      <a:lnTo>
                        <a:pt x="849" y="37"/>
                      </a:lnTo>
                      <a:lnTo>
                        <a:pt x="849" y="35"/>
                      </a:lnTo>
                      <a:lnTo>
                        <a:pt x="853" y="35"/>
                      </a:lnTo>
                      <a:lnTo>
                        <a:pt x="855" y="34"/>
                      </a:lnTo>
                      <a:lnTo>
                        <a:pt x="860" y="34"/>
                      </a:lnTo>
                      <a:lnTo>
                        <a:pt x="866" y="35"/>
                      </a:lnTo>
                      <a:lnTo>
                        <a:pt x="866" y="34"/>
                      </a:lnTo>
                      <a:lnTo>
                        <a:pt x="868" y="34"/>
                      </a:lnTo>
                      <a:lnTo>
                        <a:pt x="870" y="34"/>
                      </a:lnTo>
                      <a:lnTo>
                        <a:pt x="873" y="34"/>
                      </a:lnTo>
                      <a:lnTo>
                        <a:pt x="875" y="32"/>
                      </a:lnTo>
                      <a:lnTo>
                        <a:pt x="881" y="30"/>
                      </a:lnTo>
                      <a:lnTo>
                        <a:pt x="883" y="28"/>
                      </a:lnTo>
                      <a:lnTo>
                        <a:pt x="885" y="28"/>
                      </a:lnTo>
                      <a:lnTo>
                        <a:pt x="887" y="28"/>
                      </a:lnTo>
                      <a:lnTo>
                        <a:pt x="888" y="26"/>
                      </a:lnTo>
                      <a:lnTo>
                        <a:pt x="888" y="26"/>
                      </a:lnTo>
                      <a:lnTo>
                        <a:pt x="888" y="24"/>
                      </a:lnTo>
                      <a:lnTo>
                        <a:pt x="890" y="24"/>
                      </a:lnTo>
                      <a:lnTo>
                        <a:pt x="894" y="24"/>
                      </a:lnTo>
                      <a:lnTo>
                        <a:pt x="894" y="24"/>
                      </a:lnTo>
                      <a:lnTo>
                        <a:pt x="896" y="20"/>
                      </a:lnTo>
                      <a:lnTo>
                        <a:pt x="898" y="20"/>
                      </a:lnTo>
                      <a:lnTo>
                        <a:pt x="898" y="19"/>
                      </a:lnTo>
                      <a:lnTo>
                        <a:pt x="898" y="13"/>
                      </a:lnTo>
                      <a:lnTo>
                        <a:pt x="898" y="11"/>
                      </a:lnTo>
                      <a:lnTo>
                        <a:pt x="900" y="9"/>
                      </a:lnTo>
                      <a:lnTo>
                        <a:pt x="902" y="9"/>
                      </a:lnTo>
                      <a:lnTo>
                        <a:pt x="902" y="9"/>
                      </a:lnTo>
                      <a:lnTo>
                        <a:pt x="903" y="7"/>
                      </a:lnTo>
                      <a:lnTo>
                        <a:pt x="903" y="7"/>
                      </a:lnTo>
                      <a:lnTo>
                        <a:pt x="911" y="5"/>
                      </a:lnTo>
                      <a:lnTo>
                        <a:pt x="913" y="5"/>
                      </a:lnTo>
                      <a:lnTo>
                        <a:pt x="915" y="4"/>
                      </a:lnTo>
                      <a:lnTo>
                        <a:pt x="917" y="4"/>
                      </a:lnTo>
                      <a:lnTo>
                        <a:pt x="922" y="4"/>
                      </a:lnTo>
                      <a:lnTo>
                        <a:pt x="924" y="4"/>
                      </a:lnTo>
                      <a:lnTo>
                        <a:pt x="924" y="4"/>
                      </a:lnTo>
                      <a:lnTo>
                        <a:pt x="926" y="4"/>
                      </a:lnTo>
                      <a:lnTo>
                        <a:pt x="926" y="4"/>
                      </a:lnTo>
                      <a:lnTo>
                        <a:pt x="926" y="4"/>
                      </a:lnTo>
                      <a:lnTo>
                        <a:pt x="928" y="4"/>
                      </a:lnTo>
                      <a:lnTo>
                        <a:pt x="932" y="2"/>
                      </a:lnTo>
                      <a:lnTo>
                        <a:pt x="932" y="2"/>
                      </a:lnTo>
                      <a:lnTo>
                        <a:pt x="935" y="4"/>
                      </a:lnTo>
                      <a:lnTo>
                        <a:pt x="937" y="4"/>
                      </a:lnTo>
                      <a:lnTo>
                        <a:pt x="939" y="2"/>
                      </a:lnTo>
                      <a:lnTo>
                        <a:pt x="939" y="0"/>
                      </a:lnTo>
                      <a:lnTo>
                        <a:pt x="941" y="0"/>
                      </a:lnTo>
                      <a:lnTo>
                        <a:pt x="943" y="0"/>
                      </a:lnTo>
                      <a:lnTo>
                        <a:pt x="945" y="0"/>
                      </a:lnTo>
                      <a:lnTo>
                        <a:pt x="947" y="0"/>
                      </a:lnTo>
                      <a:close/>
                      <a:moveTo>
                        <a:pt x="853" y="520"/>
                      </a:moveTo>
                      <a:lnTo>
                        <a:pt x="851" y="522"/>
                      </a:lnTo>
                      <a:lnTo>
                        <a:pt x="849" y="522"/>
                      </a:lnTo>
                      <a:lnTo>
                        <a:pt x="847" y="522"/>
                      </a:lnTo>
                      <a:lnTo>
                        <a:pt x="845" y="522"/>
                      </a:lnTo>
                      <a:lnTo>
                        <a:pt x="845" y="522"/>
                      </a:lnTo>
                      <a:lnTo>
                        <a:pt x="840" y="522"/>
                      </a:lnTo>
                      <a:lnTo>
                        <a:pt x="840" y="522"/>
                      </a:lnTo>
                      <a:lnTo>
                        <a:pt x="838" y="524"/>
                      </a:lnTo>
                      <a:lnTo>
                        <a:pt x="838" y="524"/>
                      </a:lnTo>
                      <a:lnTo>
                        <a:pt x="836" y="527"/>
                      </a:lnTo>
                      <a:lnTo>
                        <a:pt x="836" y="527"/>
                      </a:lnTo>
                      <a:lnTo>
                        <a:pt x="832" y="531"/>
                      </a:lnTo>
                      <a:lnTo>
                        <a:pt x="830" y="535"/>
                      </a:lnTo>
                      <a:lnTo>
                        <a:pt x="828" y="535"/>
                      </a:lnTo>
                      <a:lnTo>
                        <a:pt x="828" y="537"/>
                      </a:lnTo>
                      <a:lnTo>
                        <a:pt x="828" y="537"/>
                      </a:lnTo>
                      <a:lnTo>
                        <a:pt x="828" y="537"/>
                      </a:lnTo>
                      <a:lnTo>
                        <a:pt x="826" y="537"/>
                      </a:lnTo>
                      <a:lnTo>
                        <a:pt x="826" y="537"/>
                      </a:lnTo>
                      <a:lnTo>
                        <a:pt x="825" y="535"/>
                      </a:lnTo>
                      <a:lnTo>
                        <a:pt x="825" y="535"/>
                      </a:lnTo>
                      <a:lnTo>
                        <a:pt x="823" y="535"/>
                      </a:lnTo>
                      <a:lnTo>
                        <a:pt x="821" y="535"/>
                      </a:lnTo>
                      <a:lnTo>
                        <a:pt x="821" y="539"/>
                      </a:lnTo>
                      <a:lnTo>
                        <a:pt x="817" y="539"/>
                      </a:lnTo>
                      <a:lnTo>
                        <a:pt x="810" y="539"/>
                      </a:lnTo>
                      <a:lnTo>
                        <a:pt x="810" y="541"/>
                      </a:lnTo>
                      <a:lnTo>
                        <a:pt x="810" y="541"/>
                      </a:lnTo>
                      <a:lnTo>
                        <a:pt x="808" y="541"/>
                      </a:lnTo>
                      <a:lnTo>
                        <a:pt x="808" y="542"/>
                      </a:lnTo>
                      <a:lnTo>
                        <a:pt x="808" y="544"/>
                      </a:lnTo>
                      <a:lnTo>
                        <a:pt x="808" y="544"/>
                      </a:lnTo>
                      <a:lnTo>
                        <a:pt x="808" y="544"/>
                      </a:lnTo>
                      <a:lnTo>
                        <a:pt x="808" y="546"/>
                      </a:lnTo>
                      <a:lnTo>
                        <a:pt x="808" y="546"/>
                      </a:lnTo>
                      <a:lnTo>
                        <a:pt x="808" y="546"/>
                      </a:lnTo>
                      <a:lnTo>
                        <a:pt x="806" y="546"/>
                      </a:lnTo>
                      <a:lnTo>
                        <a:pt x="804" y="548"/>
                      </a:lnTo>
                      <a:lnTo>
                        <a:pt x="804" y="550"/>
                      </a:lnTo>
                      <a:lnTo>
                        <a:pt x="802" y="550"/>
                      </a:lnTo>
                      <a:lnTo>
                        <a:pt x="802" y="550"/>
                      </a:lnTo>
                      <a:lnTo>
                        <a:pt x="804" y="552"/>
                      </a:lnTo>
                      <a:lnTo>
                        <a:pt x="804" y="552"/>
                      </a:lnTo>
                      <a:lnTo>
                        <a:pt x="804" y="552"/>
                      </a:lnTo>
                      <a:lnTo>
                        <a:pt x="802" y="552"/>
                      </a:lnTo>
                      <a:lnTo>
                        <a:pt x="802" y="552"/>
                      </a:lnTo>
                      <a:lnTo>
                        <a:pt x="802" y="552"/>
                      </a:lnTo>
                      <a:lnTo>
                        <a:pt x="802" y="552"/>
                      </a:lnTo>
                      <a:lnTo>
                        <a:pt x="802" y="554"/>
                      </a:lnTo>
                      <a:lnTo>
                        <a:pt x="800" y="557"/>
                      </a:lnTo>
                      <a:lnTo>
                        <a:pt x="796" y="563"/>
                      </a:lnTo>
                      <a:lnTo>
                        <a:pt x="796" y="563"/>
                      </a:lnTo>
                      <a:lnTo>
                        <a:pt x="795" y="563"/>
                      </a:lnTo>
                      <a:lnTo>
                        <a:pt x="795" y="563"/>
                      </a:lnTo>
                      <a:lnTo>
                        <a:pt x="793" y="565"/>
                      </a:lnTo>
                      <a:lnTo>
                        <a:pt x="793" y="565"/>
                      </a:lnTo>
                      <a:lnTo>
                        <a:pt x="795" y="567"/>
                      </a:lnTo>
                      <a:lnTo>
                        <a:pt x="795" y="569"/>
                      </a:lnTo>
                      <a:lnTo>
                        <a:pt x="793" y="569"/>
                      </a:lnTo>
                      <a:lnTo>
                        <a:pt x="791" y="569"/>
                      </a:lnTo>
                      <a:lnTo>
                        <a:pt x="789" y="571"/>
                      </a:lnTo>
                      <a:lnTo>
                        <a:pt x="789" y="571"/>
                      </a:lnTo>
                      <a:lnTo>
                        <a:pt x="789" y="573"/>
                      </a:lnTo>
                      <a:lnTo>
                        <a:pt x="789" y="574"/>
                      </a:lnTo>
                      <a:lnTo>
                        <a:pt x="787" y="574"/>
                      </a:lnTo>
                      <a:lnTo>
                        <a:pt x="787" y="574"/>
                      </a:lnTo>
                      <a:lnTo>
                        <a:pt x="787" y="576"/>
                      </a:lnTo>
                      <a:lnTo>
                        <a:pt x="785" y="576"/>
                      </a:lnTo>
                      <a:lnTo>
                        <a:pt x="785" y="576"/>
                      </a:lnTo>
                      <a:lnTo>
                        <a:pt x="785" y="578"/>
                      </a:lnTo>
                      <a:lnTo>
                        <a:pt x="787" y="578"/>
                      </a:lnTo>
                      <a:lnTo>
                        <a:pt x="787" y="580"/>
                      </a:lnTo>
                      <a:lnTo>
                        <a:pt x="785" y="580"/>
                      </a:lnTo>
                      <a:lnTo>
                        <a:pt x="785" y="580"/>
                      </a:lnTo>
                      <a:lnTo>
                        <a:pt x="783" y="584"/>
                      </a:lnTo>
                      <a:lnTo>
                        <a:pt x="781" y="584"/>
                      </a:lnTo>
                      <a:lnTo>
                        <a:pt x="781" y="586"/>
                      </a:lnTo>
                      <a:lnTo>
                        <a:pt x="781" y="586"/>
                      </a:lnTo>
                      <a:lnTo>
                        <a:pt x="780" y="586"/>
                      </a:lnTo>
                      <a:lnTo>
                        <a:pt x="780" y="586"/>
                      </a:lnTo>
                      <a:lnTo>
                        <a:pt x="780" y="588"/>
                      </a:lnTo>
                      <a:lnTo>
                        <a:pt x="778" y="588"/>
                      </a:lnTo>
                      <a:lnTo>
                        <a:pt x="778" y="589"/>
                      </a:lnTo>
                      <a:lnTo>
                        <a:pt x="778" y="589"/>
                      </a:lnTo>
                      <a:lnTo>
                        <a:pt x="776" y="591"/>
                      </a:lnTo>
                      <a:lnTo>
                        <a:pt x="774" y="591"/>
                      </a:lnTo>
                      <a:lnTo>
                        <a:pt x="772" y="591"/>
                      </a:lnTo>
                      <a:lnTo>
                        <a:pt x="770" y="593"/>
                      </a:lnTo>
                      <a:lnTo>
                        <a:pt x="770" y="593"/>
                      </a:lnTo>
                      <a:lnTo>
                        <a:pt x="768" y="593"/>
                      </a:lnTo>
                      <a:lnTo>
                        <a:pt x="765" y="593"/>
                      </a:lnTo>
                      <a:lnTo>
                        <a:pt x="765" y="595"/>
                      </a:lnTo>
                      <a:lnTo>
                        <a:pt x="763" y="597"/>
                      </a:lnTo>
                      <a:lnTo>
                        <a:pt x="763" y="597"/>
                      </a:lnTo>
                      <a:lnTo>
                        <a:pt x="763" y="597"/>
                      </a:lnTo>
                      <a:lnTo>
                        <a:pt x="761" y="595"/>
                      </a:lnTo>
                      <a:lnTo>
                        <a:pt x="761" y="595"/>
                      </a:lnTo>
                      <a:lnTo>
                        <a:pt x="761" y="597"/>
                      </a:lnTo>
                      <a:lnTo>
                        <a:pt x="759" y="597"/>
                      </a:lnTo>
                      <a:lnTo>
                        <a:pt x="759" y="599"/>
                      </a:lnTo>
                      <a:lnTo>
                        <a:pt x="759" y="597"/>
                      </a:lnTo>
                      <a:lnTo>
                        <a:pt x="757" y="597"/>
                      </a:lnTo>
                      <a:lnTo>
                        <a:pt x="757" y="599"/>
                      </a:lnTo>
                      <a:lnTo>
                        <a:pt x="757" y="599"/>
                      </a:lnTo>
                      <a:lnTo>
                        <a:pt x="757" y="601"/>
                      </a:lnTo>
                      <a:lnTo>
                        <a:pt x="757" y="603"/>
                      </a:lnTo>
                      <a:lnTo>
                        <a:pt x="759" y="603"/>
                      </a:lnTo>
                      <a:lnTo>
                        <a:pt x="759" y="603"/>
                      </a:lnTo>
                      <a:lnTo>
                        <a:pt x="761" y="604"/>
                      </a:lnTo>
                      <a:lnTo>
                        <a:pt x="763" y="606"/>
                      </a:lnTo>
                      <a:lnTo>
                        <a:pt x="763" y="608"/>
                      </a:lnTo>
                      <a:lnTo>
                        <a:pt x="770" y="627"/>
                      </a:lnTo>
                      <a:lnTo>
                        <a:pt x="772" y="629"/>
                      </a:lnTo>
                      <a:lnTo>
                        <a:pt x="776" y="631"/>
                      </a:lnTo>
                      <a:lnTo>
                        <a:pt x="776" y="633"/>
                      </a:lnTo>
                      <a:lnTo>
                        <a:pt x="778" y="636"/>
                      </a:lnTo>
                      <a:lnTo>
                        <a:pt x="778" y="638"/>
                      </a:lnTo>
                      <a:lnTo>
                        <a:pt x="780" y="640"/>
                      </a:lnTo>
                      <a:lnTo>
                        <a:pt x="780" y="640"/>
                      </a:lnTo>
                      <a:lnTo>
                        <a:pt x="780" y="640"/>
                      </a:lnTo>
                      <a:lnTo>
                        <a:pt x="781" y="640"/>
                      </a:lnTo>
                      <a:lnTo>
                        <a:pt x="783" y="640"/>
                      </a:lnTo>
                      <a:lnTo>
                        <a:pt x="783" y="640"/>
                      </a:lnTo>
                      <a:lnTo>
                        <a:pt x="783" y="642"/>
                      </a:lnTo>
                      <a:lnTo>
                        <a:pt x="783" y="642"/>
                      </a:lnTo>
                      <a:lnTo>
                        <a:pt x="781" y="646"/>
                      </a:lnTo>
                      <a:lnTo>
                        <a:pt x="781" y="650"/>
                      </a:lnTo>
                      <a:lnTo>
                        <a:pt x="783" y="653"/>
                      </a:lnTo>
                      <a:lnTo>
                        <a:pt x="783" y="655"/>
                      </a:lnTo>
                      <a:lnTo>
                        <a:pt x="783" y="655"/>
                      </a:lnTo>
                      <a:lnTo>
                        <a:pt x="785" y="655"/>
                      </a:lnTo>
                      <a:lnTo>
                        <a:pt x="785" y="655"/>
                      </a:lnTo>
                      <a:lnTo>
                        <a:pt x="787" y="655"/>
                      </a:lnTo>
                      <a:lnTo>
                        <a:pt x="789" y="655"/>
                      </a:lnTo>
                      <a:lnTo>
                        <a:pt x="789" y="655"/>
                      </a:lnTo>
                      <a:lnTo>
                        <a:pt x="789" y="657"/>
                      </a:lnTo>
                      <a:lnTo>
                        <a:pt x="791" y="659"/>
                      </a:lnTo>
                      <a:lnTo>
                        <a:pt x="791" y="659"/>
                      </a:lnTo>
                      <a:lnTo>
                        <a:pt x="795" y="661"/>
                      </a:lnTo>
                      <a:lnTo>
                        <a:pt x="795" y="663"/>
                      </a:lnTo>
                      <a:lnTo>
                        <a:pt x="796" y="665"/>
                      </a:lnTo>
                      <a:lnTo>
                        <a:pt x="798" y="666"/>
                      </a:lnTo>
                      <a:lnTo>
                        <a:pt x="798" y="668"/>
                      </a:lnTo>
                      <a:lnTo>
                        <a:pt x="798" y="668"/>
                      </a:lnTo>
                      <a:lnTo>
                        <a:pt x="798" y="670"/>
                      </a:lnTo>
                      <a:lnTo>
                        <a:pt x="804" y="674"/>
                      </a:lnTo>
                      <a:lnTo>
                        <a:pt x="808" y="678"/>
                      </a:lnTo>
                      <a:lnTo>
                        <a:pt x="810" y="680"/>
                      </a:lnTo>
                      <a:lnTo>
                        <a:pt x="811" y="680"/>
                      </a:lnTo>
                      <a:lnTo>
                        <a:pt x="815" y="680"/>
                      </a:lnTo>
                      <a:lnTo>
                        <a:pt x="817" y="680"/>
                      </a:lnTo>
                      <a:lnTo>
                        <a:pt x="817" y="680"/>
                      </a:lnTo>
                      <a:lnTo>
                        <a:pt x="819" y="680"/>
                      </a:lnTo>
                      <a:lnTo>
                        <a:pt x="819" y="680"/>
                      </a:lnTo>
                      <a:lnTo>
                        <a:pt x="821" y="681"/>
                      </a:lnTo>
                      <a:lnTo>
                        <a:pt x="823" y="681"/>
                      </a:lnTo>
                      <a:lnTo>
                        <a:pt x="823" y="681"/>
                      </a:lnTo>
                      <a:lnTo>
                        <a:pt x="832" y="683"/>
                      </a:lnTo>
                      <a:lnTo>
                        <a:pt x="834" y="683"/>
                      </a:lnTo>
                      <a:lnTo>
                        <a:pt x="834" y="681"/>
                      </a:lnTo>
                      <a:lnTo>
                        <a:pt x="834" y="681"/>
                      </a:lnTo>
                      <a:lnTo>
                        <a:pt x="834" y="680"/>
                      </a:lnTo>
                      <a:lnTo>
                        <a:pt x="834" y="678"/>
                      </a:lnTo>
                      <a:lnTo>
                        <a:pt x="836" y="676"/>
                      </a:lnTo>
                      <a:lnTo>
                        <a:pt x="836" y="676"/>
                      </a:lnTo>
                      <a:lnTo>
                        <a:pt x="836" y="676"/>
                      </a:lnTo>
                      <a:lnTo>
                        <a:pt x="836" y="676"/>
                      </a:lnTo>
                      <a:lnTo>
                        <a:pt x="838" y="674"/>
                      </a:lnTo>
                      <a:lnTo>
                        <a:pt x="838" y="670"/>
                      </a:lnTo>
                      <a:lnTo>
                        <a:pt x="838" y="670"/>
                      </a:lnTo>
                      <a:lnTo>
                        <a:pt x="838" y="668"/>
                      </a:lnTo>
                      <a:lnTo>
                        <a:pt x="838" y="666"/>
                      </a:lnTo>
                      <a:lnTo>
                        <a:pt x="838" y="666"/>
                      </a:lnTo>
                      <a:lnTo>
                        <a:pt x="843" y="661"/>
                      </a:lnTo>
                      <a:lnTo>
                        <a:pt x="845" y="661"/>
                      </a:lnTo>
                      <a:lnTo>
                        <a:pt x="845" y="659"/>
                      </a:lnTo>
                      <a:lnTo>
                        <a:pt x="845" y="657"/>
                      </a:lnTo>
                      <a:lnTo>
                        <a:pt x="843" y="655"/>
                      </a:lnTo>
                      <a:lnTo>
                        <a:pt x="843" y="655"/>
                      </a:lnTo>
                      <a:lnTo>
                        <a:pt x="842" y="653"/>
                      </a:lnTo>
                      <a:lnTo>
                        <a:pt x="843" y="651"/>
                      </a:lnTo>
                      <a:lnTo>
                        <a:pt x="843" y="651"/>
                      </a:lnTo>
                      <a:lnTo>
                        <a:pt x="845" y="650"/>
                      </a:lnTo>
                      <a:lnTo>
                        <a:pt x="847" y="650"/>
                      </a:lnTo>
                      <a:lnTo>
                        <a:pt x="849" y="650"/>
                      </a:lnTo>
                      <a:lnTo>
                        <a:pt x="849" y="650"/>
                      </a:lnTo>
                      <a:lnTo>
                        <a:pt x="849" y="648"/>
                      </a:lnTo>
                      <a:lnTo>
                        <a:pt x="851" y="648"/>
                      </a:lnTo>
                      <a:lnTo>
                        <a:pt x="853" y="646"/>
                      </a:lnTo>
                      <a:lnTo>
                        <a:pt x="855" y="642"/>
                      </a:lnTo>
                      <a:lnTo>
                        <a:pt x="857" y="640"/>
                      </a:lnTo>
                      <a:lnTo>
                        <a:pt x="857" y="640"/>
                      </a:lnTo>
                      <a:lnTo>
                        <a:pt x="860" y="642"/>
                      </a:lnTo>
                      <a:lnTo>
                        <a:pt x="862" y="640"/>
                      </a:lnTo>
                      <a:lnTo>
                        <a:pt x="866" y="638"/>
                      </a:lnTo>
                      <a:lnTo>
                        <a:pt x="866" y="638"/>
                      </a:lnTo>
                      <a:lnTo>
                        <a:pt x="868" y="638"/>
                      </a:lnTo>
                      <a:lnTo>
                        <a:pt x="872" y="640"/>
                      </a:lnTo>
                      <a:lnTo>
                        <a:pt x="873" y="640"/>
                      </a:lnTo>
                      <a:lnTo>
                        <a:pt x="881" y="638"/>
                      </a:lnTo>
                      <a:lnTo>
                        <a:pt x="885" y="636"/>
                      </a:lnTo>
                      <a:lnTo>
                        <a:pt x="890" y="634"/>
                      </a:lnTo>
                      <a:lnTo>
                        <a:pt x="898" y="629"/>
                      </a:lnTo>
                      <a:lnTo>
                        <a:pt x="907" y="623"/>
                      </a:lnTo>
                      <a:lnTo>
                        <a:pt x="907" y="623"/>
                      </a:lnTo>
                      <a:lnTo>
                        <a:pt x="909" y="623"/>
                      </a:lnTo>
                      <a:lnTo>
                        <a:pt x="911" y="621"/>
                      </a:lnTo>
                      <a:lnTo>
                        <a:pt x="911" y="621"/>
                      </a:lnTo>
                      <a:lnTo>
                        <a:pt x="911" y="621"/>
                      </a:lnTo>
                      <a:lnTo>
                        <a:pt x="909" y="619"/>
                      </a:lnTo>
                      <a:lnTo>
                        <a:pt x="909" y="618"/>
                      </a:lnTo>
                      <a:lnTo>
                        <a:pt x="909" y="618"/>
                      </a:lnTo>
                      <a:lnTo>
                        <a:pt x="909" y="618"/>
                      </a:lnTo>
                      <a:lnTo>
                        <a:pt x="909" y="616"/>
                      </a:lnTo>
                      <a:lnTo>
                        <a:pt x="907" y="614"/>
                      </a:lnTo>
                      <a:lnTo>
                        <a:pt x="907" y="612"/>
                      </a:lnTo>
                      <a:lnTo>
                        <a:pt x="907" y="610"/>
                      </a:lnTo>
                      <a:lnTo>
                        <a:pt x="907" y="608"/>
                      </a:lnTo>
                      <a:lnTo>
                        <a:pt x="909" y="606"/>
                      </a:lnTo>
                      <a:lnTo>
                        <a:pt x="911" y="603"/>
                      </a:lnTo>
                      <a:lnTo>
                        <a:pt x="911" y="601"/>
                      </a:lnTo>
                      <a:lnTo>
                        <a:pt x="913" y="601"/>
                      </a:lnTo>
                      <a:lnTo>
                        <a:pt x="919" y="599"/>
                      </a:lnTo>
                      <a:lnTo>
                        <a:pt x="920" y="597"/>
                      </a:lnTo>
                      <a:lnTo>
                        <a:pt x="920" y="595"/>
                      </a:lnTo>
                      <a:lnTo>
                        <a:pt x="920" y="595"/>
                      </a:lnTo>
                      <a:lnTo>
                        <a:pt x="920" y="593"/>
                      </a:lnTo>
                      <a:lnTo>
                        <a:pt x="920" y="593"/>
                      </a:lnTo>
                      <a:lnTo>
                        <a:pt x="920" y="589"/>
                      </a:lnTo>
                      <a:lnTo>
                        <a:pt x="920" y="588"/>
                      </a:lnTo>
                      <a:lnTo>
                        <a:pt x="920" y="586"/>
                      </a:lnTo>
                      <a:lnTo>
                        <a:pt x="922" y="586"/>
                      </a:lnTo>
                      <a:lnTo>
                        <a:pt x="924" y="584"/>
                      </a:lnTo>
                      <a:lnTo>
                        <a:pt x="926" y="584"/>
                      </a:lnTo>
                      <a:lnTo>
                        <a:pt x="928" y="582"/>
                      </a:lnTo>
                      <a:lnTo>
                        <a:pt x="928" y="582"/>
                      </a:lnTo>
                      <a:lnTo>
                        <a:pt x="930" y="582"/>
                      </a:lnTo>
                      <a:lnTo>
                        <a:pt x="930" y="580"/>
                      </a:lnTo>
                      <a:lnTo>
                        <a:pt x="930" y="578"/>
                      </a:lnTo>
                      <a:lnTo>
                        <a:pt x="930" y="578"/>
                      </a:lnTo>
                      <a:lnTo>
                        <a:pt x="932" y="576"/>
                      </a:lnTo>
                      <a:lnTo>
                        <a:pt x="932" y="574"/>
                      </a:lnTo>
                      <a:lnTo>
                        <a:pt x="932" y="574"/>
                      </a:lnTo>
                      <a:lnTo>
                        <a:pt x="930" y="573"/>
                      </a:lnTo>
                      <a:lnTo>
                        <a:pt x="930" y="573"/>
                      </a:lnTo>
                      <a:lnTo>
                        <a:pt x="930" y="571"/>
                      </a:lnTo>
                      <a:lnTo>
                        <a:pt x="930" y="569"/>
                      </a:lnTo>
                      <a:lnTo>
                        <a:pt x="926" y="565"/>
                      </a:lnTo>
                      <a:lnTo>
                        <a:pt x="926" y="563"/>
                      </a:lnTo>
                      <a:lnTo>
                        <a:pt x="926" y="561"/>
                      </a:lnTo>
                      <a:lnTo>
                        <a:pt x="924" y="561"/>
                      </a:lnTo>
                      <a:lnTo>
                        <a:pt x="924" y="559"/>
                      </a:lnTo>
                      <a:lnTo>
                        <a:pt x="922" y="559"/>
                      </a:lnTo>
                      <a:lnTo>
                        <a:pt x="922" y="554"/>
                      </a:lnTo>
                      <a:lnTo>
                        <a:pt x="920" y="554"/>
                      </a:lnTo>
                      <a:lnTo>
                        <a:pt x="917" y="554"/>
                      </a:lnTo>
                      <a:lnTo>
                        <a:pt x="915" y="552"/>
                      </a:lnTo>
                      <a:lnTo>
                        <a:pt x="909" y="546"/>
                      </a:lnTo>
                      <a:lnTo>
                        <a:pt x="907" y="544"/>
                      </a:lnTo>
                      <a:lnTo>
                        <a:pt x="905" y="544"/>
                      </a:lnTo>
                      <a:lnTo>
                        <a:pt x="903" y="544"/>
                      </a:lnTo>
                      <a:lnTo>
                        <a:pt x="903" y="542"/>
                      </a:lnTo>
                      <a:lnTo>
                        <a:pt x="903" y="541"/>
                      </a:lnTo>
                      <a:lnTo>
                        <a:pt x="903" y="541"/>
                      </a:lnTo>
                      <a:lnTo>
                        <a:pt x="900" y="539"/>
                      </a:lnTo>
                      <a:lnTo>
                        <a:pt x="898" y="539"/>
                      </a:lnTo>
                      <a:lnTo>
                        <a:pt x="894" y="535"/>
                      </a:lnTo>
                      <a:lnTo>
                        <a:pt x="890" y="529"/>
                      </a:lnTo>
                      <a:lnTo>
                        <a:pt x="890" y="527"/>
                      </a:lnTo>
                      <a:lnTo>
                        <a:pt x="888" y="527"/>
                      </a:lnTo>
                      <a:lnTo>
                        <a:pt x="887" y="527"/>
                      </a:lnTo>
                      <a:lnTo>
                        <a:pt x="885" y="526"/>
                      </a:lnTo>
                      <a:lnTo>
                        <a:pt x="885" y="526"/>
                      </a:lnTo>
                      <a:lnTo>
                        <a:pt x="883" y="522"/>
                      </a:lnTo>
                      <a:lnTo>
                        <a:pt x="881" y="522"/>
                      </a:lnTo>
                      <a:lnTo>
                        <a:pt x="877" y="522"/>
                      </a:lnTo>
                      <a:lnTo>
                        <a:pt x="877" y="520"/>
                      </a:lnTo>
                      <a:lnTo>
                        <a:pt x="877" y="516"/>
                      </a:lnTo>
                      <a:lnTo>
                        <a:pt x="877" y="514"/>
                      </a:lnTo>
                      <a:lnTo>
                        <a:pt x="875" y="514"/>
                      </a:lnTo>
                      <a:lnTo>
                        <a:pt x="875" y="512"/>
                      </a:lnTo>
                      <a:lnTo>
                        <a:pt x="873" y="511"/>
                      </a:lnTo>
                      <a:lnTo>
                        <a:pt x="873" y="512"/>
                      </a:lnTo>
                      <a:lnTo>
                        <a:pt x="868" y="514"/>
                      </a:lnTo>
                      <a:lnTo>
                        <a:pt x="868" y="514"/>
                      </a:lnTo>
                      <a:lnTo>
                        <a:pt x="857" y="516"/>
                      </a:lnTo>
                      <a:lnTo>
                        <a:pt x="855" y="516"/>
                      </a:lnTo>
                      <a:lnTo>
                        <a:pt x="855" y="518"/>
                      </a:lnTo>
                      <a:lnTo>
                        <a:pt x="853" y="520"/>
                      </a:lnTo>
                      <a:close/>
                    </a:path>
                  </a:pathLst>
                </a:custGeom>
                <a:solidFill>
                  <a:srgbClr val="F59F87"/>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6" name="Mozambique">
                  <a:extLst>
                    <a:ext uri="{FF2B5EF4-FFF2-40B4-BE49-F238E27FC236}">
                      <a16:creationId xmlns:a16="http://schemas.microsoft.com/office/drawing/2014/main" id="{325AAC4A-46CA-4347-8431-D27651B002C6}"/>
                    </a:ext>
                  </a:extLst>
                </p:cNvPr>
                <p:cNvSpPr>
                  <a:spLocks noEditPoints="1"/>
                </p:cNvSpPr>
                <p:nvPr/>
              </p:nvSpPr>
              <p:spPr bwMode="auto">
                <a:xfrm>
                  <a:off x="2905125" y="3032125"/>
                  <a:ext cx="606425" cy="990600"/>
                </a:xfrm>
                <a:custGeom>
                  <a:avLst/>
                  <a:gdLst>
                    <a:gd name="T0" fmla="*/ 740 w 764"/>
                    <a:gd name="T1" fmla="*/ 0 h 1246"/>
                    <a:gd name="T2" fmla="*/ 738 w 764"/>
                    <a:gd name="T3" fmla="*/ 39 h 1246"/>
                    <a:gd name="T4" fmla="*/ 734 w 764"/>
                    <a:gd name="T5" fmla="*/ 77 h 1246"/>
                    <a:gd name="T6" fmla="*/ 740 w 764"/>
                    <a:gd name="T7" fmla="*/ 125 h 1246"/>
                    <a:gd name="T8" fmla="*/ 746 w 764"/>
                    <a:gd name="T9" fmla="*/ 157 h 1246"/>
                    <a:gd name="T10" fmla="*/ 740 w 764"/>
                    <a:gd name="T11" fmla="*/ 178 h 1246"/>
                    <a:gd name="T12" fmla="*/ 744 w 764"/>
                    <a:gd name="T13" fmla="*/ 197 h 1246"/>
                    <a:gd name="T14" fmla="*/ 749 w 764"/>
                    <a:gd name="T15" fmla="*/ 253 h 1246"/>
                    <a:gd name="T16" fmla="*/ 755 w 764"/>
                    <a:gd name="T17" fmla="*/ 274 h 1246"/>
                    <a:gd name="T18" fmla="*/ 763 w 764"/>
                    <a:gd name="T19" fmla="*/ 294 h 1246"/>
                    <a:gd name="T20" fmla="*/ 755 w 764"/>
                    <a:gd name="T21" fmla="*/ 324 h 1246"/>
                    <a:gd name="T22" fmla="*/ 740 w 764"/>
                    <a:gd name="T23" fmla="*/ 345 h 1246"/>
                    <a:gd name="T24" fmla="*/ 734 w 764"/>
                    <a:gd name="T25" fmla="*/ 377 h 1246"/>
                    <a:gd name="T26" fmla="*/ 689 w 764"/>
                    <a:gd name="T27" fmla="*/ 435 h 1246"/>
                    <a:gd name="T28" fmla="*/ 639 w 764"/>
                    <a:gd name="T29" fmla="*/ 475 h 1246"/>
                    <a:gd name="T30" fmla="*/ 573 w 764"/>
                    <a:gd name="T31" fmla="*/ 503 h 1246"/>
                    <a:gd name="T32" fmla="*/ 513 w 764"/>
                    <a:gd name="T33" fmla="*/ 533 h 1246"/>
                    <a:gd name="T34" fmla="*/ 481 w 764"/>
                    <a:gd name="T35" fmla="*/ 557 h 1246"/>
                    <a:gd name="T36" fmla="*/ 451 w 764"/>
                    <a:gd name="T37" fmla="*/ 599 h 1246"/>
                    <a:gd name="T38" fmla="*/ 434 w 764"/>
                    <a:gd name="T39" fmla="*/ 623 h 1246"/>
                    <a:gd name="T40" fmla="*/ 406 w 764"/>
                    <a:gd name="T41" fmla="*/ 629 h 1246"/>
                    <a:gd name="T42" fmla="*/ 346 w 764"/>
                    <a:gd name="T43" fmla="*/ 692 h 1246"/>
                    <a:gd name="T44" fmla="*/ 317 w 764"/>
                    <a:gd name="T45" fmla="*/ 679 h 1246"/>
                    <a:gd name="T46" fmla="*/ 327 w 764"/>
                    <a:gd name="T47" fmla="*/ 715 h 1246"/>
                    <a:gd name="T48" fmla="*/ 319 w 764"/>
                    <a:gd name="T49" fmla="*/ 741 h 1246"/>
                    <a:gd name="T50" fmla="*/ 344 w 764"/>
                    <a:gd name="T51" fmla="*/ 764 h 1246"/>
                    <a:gd name="T52" fmla="*/ 351 w 764"/>
                    <a:gd name="T53" fmla="*/ 790 h 1246"/>
                    <a:gd name="T54" fmla="*/ 351 w 764"/>
                    <a:gd name="T55" fmla="*/ 809 h 1246"/>
                    <a:gd name="T56" fmla="*/ 374 w 764"/>
                    <a:gd name="T57" fmla="*/ 880 h 1246"/>
                    <a:gd name="T58" fmla="*/ 383 w 764"/>
                    <a:gd name="T59" fmla="*/ 886 h 1246"/>
                    <a:gd name="T60" fmla="*/ 372 w 764"/>
                    <a:gd name="T61" fmla="*/ 995 h 1246"/>
                    <a:gd name="T62" fmla="*/ 379 w 764"/>
                    <a:gd name="T63" fmla="*/ 1000 h 1246"/>
                    <a:gd name="T64" fmla="*/ 222 w 764"/>
                    <a:gd name="T65" fmla="*/ 1121 h 1246"/>
                    <a:gd name="T66" fmla="*/ 179 w 764"/>
                    <a:gd name="T67" fmla="*/ 1166 h 1246"/>
                    <a:gd name="T68" fmla="*/ 177 w 764"/>
                    <a:gd name="T69" fmla="*/ 1186 h 1246"/>
                    <a:gd name="T70" fmla="*/ 194 w 764"/>
                    <a:gd name="T71" fmla="*/ 1245 h 1246"/>
                    <a:gd name="T72" fmla="*/ 130 w 764"/>
                    <a:gd name="T73" fmla="*/ 1149 h 1246"/>
                    <a:gd name="T74" fmla="*/ 81 w 764"/>
                    <a:gd name="T75" fmla="*/ 905 h 1246"/>
                    <a:gd name="T76" fmla="*/ 165 w 764"/>
                    <a:gd name="T77" fmla="*/ 777 h 1246"/>
                    <a:gd name="T78" fmla="*/ 203 w 764"/>
                    <a:gd name="T79" fmla="*/ 698 h 1246"/>
                    <a:gd name="T80" fmla="*/ 184 w 764"/>
                    <a:gd name="T81" fmla="*/ 661 h 1246"/>
                    <a:gd name="T82" fmla="*/ 188 w 764"/>
                    <a:gd name="T83" fmla="*/ 615 h 1246"/>
                    <a:gd name="T84" fmla="*/ 199 w 764"/>
                    <a:gd name="T85" fmla="*/ 570 h 1246"/>
                    <a:gd name="T86" fmla="*/ 201 w 764"/>
                    <a:gd name="T87" fmla="*/ 512 h 1246"/>
                    <a:gd name="T88" fmla="*/ 177 w 764"/>
                    <a:gd name="T89" fmla="*/ 452 h 1246"/>
                    <a:gd name="T90" fmla="*/ 81 w 764"/>
                    <a:gd name="T91" fmla="*/ 415 h 1246"/>
                    <a:gd name="T92" fmla="*/ 11 w 764"/>
                    <a:gd name="T93" fmla="*/ 371 h 1246"/>
                    <a:gd name="T94" fmla="*/ 105 w 764"/>
                    <a:gd name="T95" fmla="*/ 296 h 1246"/>
                    <a:gd name="T96" fmla="*/ 240 w 764"/>
                    <a:gd name="T97" fmla="*/ 294 h 1246"/>
                    <a:gd name="T98" fmla="*/ 304 w 764"/>
                    <a:gd name="T99" fmla="*/ 296 h 1246"/>
                    <a:gd name="T100" fmla="*/ 302 w 764"/>
                    <a:gd name="T101" fmla="*/ 368 h 1246"/>
                    <a:gd name="T102" fmla="*/ 319 w 764"/>
                    <a:gd name="T103" fmla="*/ 445 h 1246"/>
                    <a:gd name="T104" fmla="*/ 349 w 764"/>
                    <a:gd name="T105" fmla="*/ 492 h 1246"/>
                    <a:gd name="T106" fmla="*/ 359 w 764"/>
                    <a:gd name="T107" fmla="*/ 454 h 1246"/>
                    <a:gd name="T108" fmla="*/ 391 w 764"/>
                    <a:gd name="T109" fmla="*/ 415 h 1246"/>
                    <a:gd name="T110" fmla="*/ 344 w 764"/>
                    <a:gd name="T111" fmla="*/ 231 h 1246"/>
                    <a:gd name="T112" fmla="*/ 317 w 764"/>
                    <a:gd name="T113" fmla="*/ 80 h 1246"/>
                    <a:gd name="T114" fmla="*/ 404 w 764"/>
                    <a:gd name="T115" fmla="*/ 67 h 1246"/>
                    <a:gd name="T116" fmla="*/ 443 w 764"/>
                    <a:gd name="T117" fmla="*/ 88 h 1246"/>
                    <a:gd name="T118" fmla="*/ 509 w 764"/>
                    <a:gd name="T119" fmla="*/ 88 h 1246"/>
                    <a:gd name="T120" fmla="*/ 550 w 764"/>
                    <a:gd name="T121" fmla="*/ 63 h 1246"/>
                    <a:gd name="T122" fmla="*/ 614 w 764"/>
                    <a:gd name="T123" fmla="*/ 56 h 1246"/>
                    <a:gd name="T124" fmla="*/ 734 w 764"/>
                    <a:gd name="T125" fmla="*/ 1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1246">
                      <a:moveTo>
                        <a:pt x="199" y="1177"/>
                      </a:moveTo>
                      <a:lnTo>
                        <a:pt x="199" y="1179"/>
                      </a:lnTo>
                      <a:lnTo>
                        <a:pt x="197" y="1181"/>
                      </a:lnTo>
                      <a:lnTo>
                        <a:pt x="197" y="1181"/>
                      </a:lnTo>
                      <a:lnTo>
                        <a:pt x="197" y="1181"/>
                      </a:lnTo>
                      <a:lnTo>
                        <a:pt x="197" y="1181"/>
                      </a:lnTo>
                      <a:lnTo>
                        <a:pt x="195" y="1181"/>
                      </a:lnTo>
                      <a:lnTo>
                        <a:pt x="195" y="1181"/>
                      </a:lnTo>
                      <a:lnTo>
                        <a:pt x="195" y="1179"/>
                      </a:lnTo>
                      <a:lnTo>
                        <a:pt x="195" y="1179"/>
                      </a:lnTo>
                      <a:lnTo>
                        <a:pt x="195" y="1179"/>
                      </a:lnTo>
                      <a:lnTo>
                        <a:pt x="195" y="1179"/>
                      </a:lnTo>
                      <a:lnTo>
                        <a:pt x="194" y="1181"/>
                      </a:lnTo>
                      <a:lnTo>
                        <a:pt x="194" y="1179"/>
                      </a:lnTo>
                      <a:lnTo>
                        <a:pt x="195" y="1177"/>
                      </a:lnTo>
                      <a:lnTo>
                        <a:pt x="197" y="1175"/>
                      </a:lnTo>
                      <a:lnTo>
                        <a:pt x="199" y="1175"/>
                      </a:lnTo>
                      <a:lnTo>
                        <a:pt x="199" y="1175"/>
                      </a:lnTo>
                      <a:lnTo>
                        <a:pt x="199" y="1177"/>
                      </a:lnTo>
                      <a:close/>
                      <a:moveTo>
                        <a:pt x="378" y="845"/>
                      </a:moveTo>
                      <a:lnTo>
                        <a:pt x="376" y="846"/>
                      </a:lnTo>
                      <a:lnTo>
                        <a:pt x="376" y="845"/>
                      </a:lnTo>
                      <a:lnTo>
                        <a:pt x="376" y="843"/>
                      </a:lnTo>
                      <a:lnTo>
                        <a:pt x="376" y="837"/>
                      </a:lnTo>
                      <a:lnTo>
                        <a:pt x="378" y="828"/>
                      </a:lnTo>
                      <a:lnTo>
                        <a:pt x="379" y="826"/>
                      </a:lnTo>
                      <a:lnTo>
                        <a:pt x="379" y="826"/>
                      </a:lnTo>
                      <a:lnTo>
                        <a:pt x="379" y="828"/>
                      </a:lnTo>
                      <a:lnTo>
                        <a:pt x="379" y="830"/>
                      </a:lnTo>
                      <a:lnTo>
                        <a:pt x="379" y="835"/>
                      </a:lnTo>
                      <a:lnTo>
                        <a:pt x="378" y="845"/>
                      </a:lnTo>
                      <a:close/>
                      <a:moveTo>
                        <a:pt x="736" y="1"/>
                      </a:moveTo>
                      <a:lnTo>
                        <a:pt x="738" y="1"/>
                      </a:lnTo>
                      <a:lnTo>
                        <a:pt x="740" y="0"/>
                      </a:lnTo>
                      <a:lnTo>
                        <a:pt x="742" y="0"/>
                      </a:lnTo>
                      <a:lnTo>
                        <a:pt x="742" y="1"/>
                      </a:lnTo>
                      <a:lnTo>
                        <a:pt x="740" y="3"/>
                      </a:lnTo>
                      <a:lnTo>
                        <a:pt x="740" y="3"/>
                      </a:lnTo>
                      <a:lnTo>
                        <a:pt x="738" y="5"/>
                      </a:lnTo>
                      <a:lnTo>
                        <a:pt x="740" y="5"/>
                      </a:lnTo>
                      <a:lnTo>
                        <a:pt x="740" y="7"/>
                      </a:lnTo>
                      <a:lnTo>
                        <a:pt x="742" y="7"/>
                      </a:lnTo>
                      <a:lnTo>
                        <a:pt x="744" y="7"/>
                      </a:lnTo>
                      <a:lnTo>
                        <a:pt x="744" y="9"/>
                      </a:lnTo>
                      <a:lnTo>
                        <a:pt x="744" y="11"/>
                      </a:lnTo>
                      <a:lnTo>
                        <a:pt x="744" y="13"/>
                      </a:lnTo>
                      <a:lnTo>
                        <a:pt x="746" y="13"/>
                      </a:lnTo>
                      <a:lnTo>
                        <a:pt x="749" y="13"/>
                      </a:lnTo>
                      <a:lnTo>
                        <a:pt x="749" y="13"/>
                      </a:lnTo>
                      <a:lnTo>
                        <a:pt x="749" y="15"/>
                      </a:lnTo>
                      <a:lnTo>
                        <a:pt x="749" y="15"/>
                      </a:lnTo>
                      <a:lnTo>
                        <a:pt x="746" y="15"/>
                      </a:lnTo>
                      <a:lnTo>
                        <a:pt x="744" y="15"/>
                      </a:lnTo>
                      <a:lnTo>
                        <a:pt x="738" y="20"/>
                      </a:lnTo>
                      <a:lnTo>
                        <a:pt x="738" y="22"/>
                      </a:lnTo>
                      <a:lnTo>
                        <a:pt x="738" y="22"/>
                      </a:lnTo>
                      <a:lnTo>
                        <a:pt x="740" y="22"/>
                      </a:lnTo>
                      <a:lnTo>
                        <a:pt x="740" y="20"/>
                      </a:lnTo>
                      <a:lnTo>
                        <a:pt x="742" y="22"/>
                      </a:lnTo>
                      <a:lnTo>
                        <a:pt x="746" y="24"/>
                      </a:lnTo>
                      <a:lnTo>
                        <a:pt x="748" y="26"/>
                      </a:lnTo>
                      <a:lnTo>
                        <a:pt x="746" y="28"/>
                      </a:lnTo>
                      <a:lnTo>
                        <a:pt x="742" y="30"/>
                      </a:lnTo>
                      <a:lnTo>
                        <a:pt x="742" y="30"/>
                      </a:lnTo>
                      <a:lnTo>
                        <a:pt x="740" y="31"/>
                      </a:lnTo>
                      <a:lnTo>
                        <a:pt x="738" y="33"/>
                      </a:lnTo>
                      <a:lnTo>
                        <a:pt x="740" y="37"/>
                      </a:lnTo>
                      <a:lnTo>
                        <a:pt x="738" y="39"/>
                      </a:lnTo>
                      <a:lnTo>
                        <a:pt x="740" y="41"/>
                      </a:lnTo>
                      <a:lnTo>
                        <a:pt x="740" y="41"/>
                      </a:lnTo>
                      <a:lnTo>
                        <a:pt x="742" y="39"/>
                      </a:lnTo>
                      <a:lnTo>
                        <a:pt x="742" y="37"/>
                      </a:lnTo>
                      <a:lnTo>
                        <a:pt x="744" y="39"/>
                      </a:lnTo>
                      <a:lnTo>
                        <a:pt x="744" y="41"/>
                      </a:lnTo>
                      <a:lnTo>
                        <a:pt x="742" y="43"/>
                      </a:lnTo>
                      <a:lnTo>
                        <a:pt x="742" y="45"/>
                      </a:lnTo>
                      <a:lnTo>
                        <a:pt x="740" y="46"/>
                      </a:lnTo>
                      <a:lnTo>
                        <a:pt x="738" y="48"/>
                      </a:lnTo>
                      <a:lnTo>
                        <a:pt x="738" y="48"/>
                      </a:lnTo>
                      <a:lnTo>
                        <a:pt x="740" y="50"/>
                      </a:lnTo>
                      <a:lnTo>
                        <a:pt x="740" y="52"/>
                      </a:lnTo>
                      <a:lnTo>
                        <a:pt x="738" y="52"/>
                      </a:lnTo>
                      <a:lnTo>
                        <a:pt x="734" y="56"/>
                      </a:lnTo>
                      <a:lnTo>
                        <a:pt x="733" y="58"/>
                      </a:lnTo>
                      <a:lnTo>
                        <a:pt x="733" y="60"/>
                      </a:lnTo>
                      <a:lnTo>
                        <a:pt x="733" y="60"/>
                      </a:lnTo>
                      <a:lnTo>
                        <a:pt x="731" y="62"/>
                      </a:lnTo>
                      <a:lnTo>
                        <a:pt x="729" y="62"/>
                      </a:lnTo>
                      <a:lnTo>
                        <a:pt x="729" y="62"/>
                      </a:lnTo>
                      <a:lnTo>
                        <a:pt x="729" y="63"/>
                      </a:lnTo>
                      <a:lnTo>
                        <a:pt x="731" y="63"/>
                      </a:lnTo>
                      <a:lnTo>
                        <a:pt x="731" y="62"/>
                      </a:lnTo>
                      <a:lnTo>
                        <a:pt x="733" y="63"/>
                      </a:lnTo>
                      <a:lnTo>
                        <a:pt x="733" y="63"/>
                      </a:lnTo>
                      <a:lnTo>
                        <a:pt x="734" y="65"/>
                      </a:lnTo>
                      <a:lnTo>
                        <a:pt x="734" y="67"/>
                      </a:lnTo>
                      <a:lnTo>
                        <a:pt x="736" y="65"/>
                      </a:lnTo>
                      <a:lnTo>
                        <a:pt x="736" y="67"/>
                      </a:lnTo>
                      <a:lnTo>
                        <a:pt x="736" y="71"/>
                      </a:lnTo>
                      <a:lnTo>
                        <a:pt x="736" y="73"/>
                      </a:lnTo>
                      <a:lnTo>
                        <a:pt x="734" y="77"/>
                      </a:lnTo>
                      <a:lnTo>
                        <a:pt x="734" y="77"/>
                      </a:lnTo>
                      <a:lnTo>
                        <a:pt x="734" y="78"/>
                      </a:lnTo>
                      <a:lnTo>
                        <a:pt x="734" y="78"/>
                      </a:lnTo>
                      <a:lnTo>
                        <a:pt x="736" y="80"/>
                      </a:lnTo>
                      <a:lnTo>
                        <a:pt x="736" y="82"/>
                      </a:lnTo>
                      <a:lnTo>
                        <a:pt x="736" y="82"/>
                      </a:lnTo>
                      <a:lnTo>
                        <a:pt x="734" y="84"/>
                      </a:lnTo>
                      <a:lnTo>
                        <a:pt x="734" y="86"/>
                      </a:lnTo>
                      <a:lnTo>
                        <a:pt x="734" y="86"/>
                      </a:lnTo>
                      <a:lnTo>
                        <a:pt x="734" y="88"/>
                      </a:lnTo>
                      <a:lnTo>
                        <a:pt x="734" y="90"/>
                      </a:lnTo>
                      <a:lnTo>
                        <a:pt x="736" y="92"/>
                      </a:lnTo>
                      <a:lnTo>
                        <a:pt x="736" y="93"/>
                      </a:lnTo>
                      <a:lnTo>
                        <a:pt x="736" y="93"/>
                      </a:lnTo>
                      <a:lnTo>
                        <a:pt x="738" y="97"/>
                      </a:lnTo>
                      <a:lnTo>
                        <a:pt x="738" y="97"/>
                      </a:lnTo>
                      <a:lnTo>
                        <a:pt x="738" y="99"/>
                      </a:lnTo>
                      <a:lnTo>
                        <a:pt x="738" y="99"/>
                      </a:lnTo>
                      <a:lnTo>
                        <a:pt x="740" y="99"/>
                      </a:lnTo>
                      <a:lnTo>
                        <a:pt x="740" y="99"/>
                      </a:lnTo>
                      <a:lnTo>
                        <a:pt x="738" y="101"/>
                      </a:lnTo>
                      <a:lnTo>
                        <a:pt x="738" y="103"/>
                      </a:lnTo>
                      <a:lnTo>
                        <a:pt x="738" y="105"/>
                      </a:lnTo>
                      <a:lnTo>
                        <a:pt x="740" y="107"/>
                      </a:lnTo>
                      <a:lnTo>
                        <a:pt x="742" y="110"/>
                      </a:lnTo>
                      <a:lnTo>
                        <a:pt x="742" y="110"/>
                      </a:lnTo>
                      <a:lnTo>
                        <a:pt x="740" y="112"/>
                      </a:lnTo>
                      <a:lnTo>
                        <a:pt x="740" y="114"/>
                      </a:lnTo>
                      <a:lnTo>
                        <a:pt x="740" y="116"/>
                      </a:lnTo>
                      <a:lnTo>
                        <a:pt x="738" y="120"/>
                      </a:lnTo>
                      <a:lnTo>
                        <a:pt x="738" y="120"/>
                      </a:lnTo>
                      <a:lnTo>
                        <a:pt x="740" y="122"/>
                      </a:lnTo>
                      <a:lnTo>
                        <a:pt x="740" y="123"/>
                      </a:lnTo>
                      <a:lnTo>
                        <a:pt x="742" y="125"/>
                      </a:lnTo>
                      <a:lnTo>
                        <a:pt x="740" y="125"/>
                      </a:lnTo>
                      <a:lnTo>
                        <a:pt x="740" y="127"/>
                      </a:lnTo>
                      <a:lnTo>
                        <a:pt x="740" y="129"/>
                      </a:lnTo>
                      <a:lnTo>
                        <a:pt x="738" y="129"/>
                      </a:lnTo>
                      <a:lnTo>
                        <a:pt x="738" y="129"/>
                      </a:lnTo>
                      <a:lnTo>
                        <a:pt x="736" y="129"/>
                      </a:lnTo>
                      <a:lnTo>
                        <a:pt x="736" y="129"/>
                      </a:lnTo>
                      <a:lnTo>
                        <a:pt x="736" y="131"/>
                      </a:lnTo>
                      <a:lnTo>
                        <a:pt x="738" y="129"/>
                      </a:lnTo>
                      <a:lnTo>
                        <a:pt x="738" y="131"/>
                      </a:lnTo>
                      <a:lnTo>
                        <a:pt x="740" y="133"/>
                      </a:lnTo>
                      <a:lnTo>
                        <a:pt x="740" y="135"/>
                      </a:lnTo>
                      <a:lnTo>
                        <a:pt x="740" y="135"/>
                      </a:lnTo>
                      <a:lnTo>
                        <a:pt x="740" y="137"/>
                      </a:lnTo>
                      <a:lnTo>
                        <a:pt x="740" y="138"/>
                      </a:lnTo>
                      <a:lnTo>
                        <a:pt x="740" y="138"/>
                      </a:lnTo>
                      <a:lnTo>
                        <a:pt x="740" y="140"/>
                      </a:lnTo>
                      <a:lnTo>
                        <a:pt x="742" y="140"/>
                      </a:lnTo>
                      <a:lnTo>
                        <a:pt x="744" y="138"/>
                      </a:lnTo>
                      <a:lnTo>
                        <a:pt x="744" y="140"/>
                      </a:lnTo>
                      <a:lnTo>
                        <a:pt x="742" y="140"/>
                      </a:lnTo>
                      <a:lnTo>
                        <a:pt x="742" y="140"/>
                      </a:lnTo>
                      <a:lnTo>
                        <a:pt x="740" y="142"/>
                      </a:lnTo>
                      <a:lnTo>
                        <a:pt x="740" y="142"/>
                      </a:lnTo>
                      <a:lnTo>
                        <a:pt x="740" y="144"/>
                      </a:lnTo>
                      <a:lnTo>
                        <a:pt x="738" y="146"/>
                      </a:lnTo>
                      <a:lnTo>
                        <a:pt x="738" y="148"/>
                      </a:lnTo>
                      <a:lnTo>
                        <a:pt x="738" y="148"/>
                      </a:lnTo>
                      <a:lnTo>
                        <a:pt x="740" y="150"/>
                      </a:lnTo>
                      <a:lnTo>
                        <a:pt x="744" y="150"/>
                      </a:lnTo>
                      <a:lnTo>
                        <a:pt x="744" y="150"/>
                      </a:lnTo>
                      <a:lnTo>
                        <a:pt x="744" y="155"/>
                      </a:lnTo>
                      <a:lnTo>
                        <a:pt x="744" y="155"/>
                      </a:lnTo>
                      <a:lnTo>
                        <a:pt x="744" y="157"/>
                      </a:lnTo>
                      <a:lnTo>
                        <a:pt x="746" y="157"/>
                      </a:lnTo>
                      <a:lnTo>
                        <a:pt x="748" y="157"/>
                      </a:lnTo>
                      <a:lnTo>
                        <a:pt x="748" y="157"/>
                      </a:lnTo>
                      <a:lnTo>
                        <a:pt x="748" y="159"/>
                      </a:lnTo>
                      <a:lnTo>
                        <a:pt x="746" y="159"/>
                      </a:lnTo>
                      <a:lnTo>
                        <a:pt x="746" y="157"/>
                      </a:lnTo>
                      <a:lnTo>
                        <a:pt x="744" y="157"/>
                      </a:lnTo>
                      <a:lnTo>
                        <a:pt x="744" y="159"/>
                      </a:lnTo>
                      <a:lnTo>
                        <a:pt x="744" y="159"/>
                      </a:lnTo>
                      <a:lnTo>
                        <a:pt x="744" y="163"/>
                      </a:lnTo>
                      <a:lnTo>
                        <a:pt x="746" y="163"/>
                      </a:lnTo>
                      <a:lnTo>
                        <a:pt x="746" y="163"/>
                      </a:lnTo>
                      <a:lnTo>
                        <a:pt x="748" y="163"/>
                      </a:lnTo>
                      <a:lnTo>
                        <a:pt x="748" y="163"/>
                      </a:lnTo>
                      <a:lnTo>
                        <a:pt x="748" y="165"/>
                      </a:lnTo>
                      <a:lnTo>
                        <a:pt x="748" y="165"/>
                      </a:lnTo>
                      <a:lnTo>
                        <a:pt x="749" y="167"/>
                      </a:lnTo>
                      <a:lnTo>
                        <a:pt x="749" y="167"/>
                      </a:lnTo>
                      <a:lnTo>
                        <a:pt x="749" y="167"/>
                      </a:lnTo>
                      <a:lnTo>
                        <a:pt x="749" y="169"/>
                      </a:lnTo>
                      <a:lnTo>
                        <a:pt x="748" y="169"/>
                      </a:lnTo>
                      <a:lnTo>
                        <a:pt x="748" y="170"/>
                      </a:lnTo>
                      <a:lnTo>
                        <a:pt x="746" y="169"/>
                      </a:lnTo>
                      <a:lnTo>
                        <a:pt x="744" y="169"/>
                      </a:lnTo>
                      <a:lnTo>
                        <a:pt x="744" y="169"/>
                      </a:lnTo>
                      <a:lnTo>
                        <a:pt x="744" y="170"/>
                      </a:lnTo>
                      <a:lnTo>
                        <a:pt x="744" y="170"/>
                      </a:lnTo>
                      <a:lnTo>
                        <a:pt x="742" y="170"/>
                      </a:lnTo>
                      <a:lnTo>
                        <a:pt x="742" y="170"/>
                      </a:lnTo>
                      <a:lnTo>
                        <a:pt x="742" y="172"/>
                      </a:lnTo>
                      <a:lnTo>
                        <a:pt x="742" y="172"/>
                      </a:lnTo>
                      <a:lnTo>
                        <a:pt x="744" y="172"/>
                      </a:lnTo>
                      <a:lnTo>
                        <a:pt x="742" y="174"/>
                      </a:lnTo>
                      <a:lnTo>
                        <a:pt x="742" y="178"/>
                      </a:lnTo>
                      <a:lnTo>
                        <a:pt x="740" y="178"/>
                      </a:lnTo>
                      <a:lnTo>
                        <a:pt x="740" y="178"/>
                      </a:lnTo>
                      <a:lnTo>
                        <a:pt x="740" y="178"/>
                      </a:lnTo>
                      <a:lnTo>
                        <a:pt x="740" y="178"/>
                      </a:lnTo>
                      <a:lnTo>
                        <a:pt x="740" y="176"/>
                      </a:lnTo>
                      <a:lnTo>
                        <a:pt x="740" y="176"/>
                      </a:lnTo>
                      <a:lnTo>
                        <a:pt x="738" y="176"/>
                      </a:lnTo>
                      <a:lnTo>
                        <a:pt x="738" y="176"/>
                      </a:lnTo>
                      <a:lnTo>
                        <a:pt x="736" y="176"/>
                      </a:lnTo>
                      <a:lnTo>
                        <a:pt x="734" y="178"/>
                      </a:lnTo>
                      <a:lnTo>
                        <a:pt x="733" y="180"/>
                      </a:lnTo>
                      <a:lnTo>
                        <a:pt x="733" y="180"/>
                      </a:lnTo>
                      <a:lnTo>
                        <a:pt x="733" y="182"/>
                      </a:lnTo>
                      <a:lnTo>
                        <a:pt x="733" y="182"/>
                      </a:lnTo>
                      <a:lnTo>
                        <a:pt x="736" y="185"/>
                      </a:lnTo>
                      <a:lnTo>
                        <a:pt x="738" y="185"/>
                      </a:lnTo>
                      <a:lnTo>
                        <a:pt x="738" y="185"/>
                      </a:lnTo>
                      <a:lnTo>
                        <a:pt x="740" y="184"/>
                      </a:lnTo>
                      <a:lnTo>
                        <a:pt x="740" y="184"/>
                      </a:lnTo>
                      <a:lnTo>
                        <a:pt x="738" y="182"/>
                      </a:lnTo>
                      <a:lnTo>
                        <a:pt x="738" y="182"/>
                      </a:lnTo>
                      <a:lnTo>
                        <a:pt x="738" y="180"/>
                      </a:lnTo>
                      <a:lnTo>
                        <a:pt x="740" y="180"/>
                      </a:lnTo>
                      <a:lnTo>
                        <a:pt x="742" y="182"/>
                      </a:lnTo>
                      <a:lnTo>
                        <a:pt x="742" y="182"/>
                      </a:lnTo>
                      <a:lnTo>
                        <a:pt x="744" y="182"/>
                      </a:lnTo>
                      <a:lnTo>
                        <a:pt x="744" y="182"/>
                      </a:lnTo>
                      <a:lnTo>
                        <a:pt x="746" y="182"/>
                      </a:lnTo>
                      <a:lnTo>
                        <a:pt x="746" y="182"/>
                      </a:lnTo>
                      <a:lnTo>
                        <a:pt x="746" y="185"/>
                      </a:lnTo>
                      <a:lnTo>
                        <a:pt x="744" y="189"/>
                      </a:lnTo>
                      <a:lnTo>
                        <a:pt x="744" y="191"/>
                      </a:lnTo>
                      <a:lnTo>
                        <a:pt x="744" y="193"/>
                      </a:lnTo>
                      <a:lnTo>
                        <a:pt x="744" y="195"/>
                      </a:lnTo>
                      <a:lnTo>
                        <a:pt x="744" y="197"/>
                      </a:lnTo>
                      <a:lnTo>
                        <a:pt x="744" y="202"/>
                      </a:lnTo>
                      <a:lnTo>
                        <a:pt x="744" y="204"/>
                      </a:lnTo>
                      <a:lnTo>
                        <a:pt x="742" y="206"/>
                      </a:lnTo>
                      <a:lnTo>
                        <a:pt x="742" y="206"/>
                      </a:lnTo>
                      <a:lnTo>
                        <a:pt x="742" y="208"/>
                      </a:lnTo>
                      <a:lnTo>
                        <a:pt x="742" y="206"/>
                      </a:lnTo>
                      <a:lnTo>
                        <a:pt x="744" y="206"/>
                      </a:lnTo>
                      <a:lnTo>
                        <a:pt x="744" y="212"/>
                      </a:lnTo>
                      <a:lnTo>
                        <a:pt x="744" y="212"/>
                      </a:lnTo>
                      <a:lnTo>
                        <a:pt x="746" y="212"/>
                      </a:lnTo>
                      <a:lnTo>
                        <a:pt x="746" y="212"/>
                      </a:lnTo>
                      <a:lnTo>
                        <a:pt x="746" y="212"/>
                      </a:lnTo>
                      <a:lnTo>
                        <a:pt x="744" y="215"/>
                      </a:lnTo>
                      <a:lnTo>
                        <a:pt x="742" y="215"/>
                      </a:lnTo>
                      <a:lnTo>
                        <a:pt x="742" y="219"/>
                      </a:lnTo>
                      <a:lnTo>
                        <a:pt x="742" y="221"/>
                      </a:lnTo>
                      <a:lnTo>
                        <a:pt x="742" y="221"/>
                      </a:lnTo>
                      <a:lnTo>
                        <a:pt x="742" y="223"/>
                      </a:lnTo>
                      <a:lnTo>
                        <a:pt x="744" y="225"/>
                      </a:lnTo>
                      <a:lnTo>
                        <a:pt x="744" y="225"/>
                      </a:lnTo>
                      <a:lnTo>
                        <a:pt x="746" y="227"/>
                      </a:lnTo>
                      <a:lnTo>
                        <a:pt x="746" y="227"/>
                      </a:lnTo>
                      <a:lnTo>
                        <a:pt x="742" y="231"/>
                      </a:lnTo>
                      <a:lnTo>
                        <a:pt x="742" y="231"/>
                      </a:lnTo>
                      <a:lnTo>
                        <a:pt x="742" y="232"/>
                      </a:lnTo>
                      <a:lnTo>
                        <a:pt x="744" y="238"/>
                      </a:lnTo>
                      <a:lnTo>
                        <a:pt x="744" y="238"/>
                      </a:lnTo>
                      <a:lnTo>
                        <a:pt x="746" y="247"/>
                      </a:lnTo>
                      <a:lnTo>
                        <a:pt x="748" y="249"/>
                      </a:lnTo>
                      <a:lnTo>
                        <a:pt x="748" y="251"/>
                      </a:lnTo>
                      <a:lnTo>
                        <a:pt x="748" y="251"/>
                      </a:lnTo>
                      <a:lnTo>
                        <a:pt x="748" y="253"/>
                      </a:lnTo>
                      <a:lnTo>
                        <a:pt x="749" y="253"/>
                      </a:lnTo>
                      <a:lnTo>
                        <a:pt x="749" y="253"/>
                      </a:lnTo>
                      <a:lnTo>
                        <a:pt x="749" y="255"/>
                      </a:lnTo>
                      <a:lnTo>
                        <a:pt x="749" y="259"/>
                      </a:lnTo>
                      <a:lnTo>
                        <a:pt x="749" y="261"/>
                      </a:lnTo>
                      <a:lnTo>
                        <a:pt x="749" y="262"/>
                      </a:lnTo>
                      <a:lnTo>
                        <a:pt x="749" y="262"/>
                      </a:lnTo>
                      <a:lnTo>
                        <a:pt x="746" y="264"/>
                      </a:lnTo>
                      <a:lnTo>
                        <a:pt x="748" y="264"/>
                      </a:lnTo>
                      <a:lnTo>
                        <a:pt x="748" y="266"/>
                      </a:lnTo>
                      <a:lnTo>
                        <a:pt x="748" y="266"/>
                      </a:lnTo>
                      <a:lnTo>
                        <a:pt x="748" y="268"/>
                      </a:lnTo>
                      <a:lnTo>
                        <a:pt x="748" y="268"/>
                      </a:lnTo>
                      <a:lnTo>
                        <a:pt x="746" y="268"/>
                      </a:lnTo>
                      <a:lnTo>
                        <a:pt x="744" y="270"/>
                      </a:lnTo>
                      <a:lnTo>
                        <a:pt x="742" y="270"/>
                      </a:lnTo>
                      <a:lnTo>
                        <a:pt x="742" y="272"/>
                      </a:lnTo>
                      <a:lnTo>
                        <a:pt x="744" y="274"/>
                      </a:lnTo>
                      <a:lnTo>
                        <a:pt x="744" y="276"/>
                      </a:lnTo>
                      <a:lnTo>
                        <a:pt x="744" y="276"/>
                      </a:lnTo>
                      <a:lnTo>
                        <a:pt x="746" y="274"/>
                      </a:lnTo>
                      <a:lnTo>
                        <a:pt x="746" y="274"/>
                      </a:lnTo>
                      <a:lnTo>
                        <a:pt x="746" y="274"/>
                      </a:lnTo>
                      <a:lnTo>
                        <a:pt x="746" y="276"/>
                      </a:lnTo>
                      <a:lnTo>
                        <a:pt x="746" y="276"/>
                      </a:lnTo>
                      <a:lnTo>
                        <a:pt x="746" y="276"/>
                      </a:lnTo>
                      <a:lnTo>
                        <a:pt x="746" y="277"/>
                      </a:lnTo>
                      <a:lnTo>
                        <a:pt x="746" y="277"/>
                      </a:lnTo>
                      <a:lnTo>
                        <a:pt x="746" y="277"/>
                      </a:lnTo>
                      <a:lnTo>
                        <a:pt x="746" y="277"/>
                      </a:lnTo>
                      <a:lnTo>
                        <a:pt x="748" y="277"/>
                      </a:lnTo>
                      <a:lnTo>
                        <a:pt x="748" y="274"/>
                      </a:lnTo>
                      <a:lnTo>
                        <a:pt x="749" y="274"/>
                      </a:lnTo>
                      <a:lnTo>
                        <a:pt x="753" y="272"/>
                      </a:lnTo>
                      <a:lnTo>
                        <a:pt x="753" y="272"/>
                      </a:lnTo>
                      <a:lnTo>
                        <a:pt x="755" y="274"/>
                      </a:lnTo>
                      <a:lnTo>
                        <a:pt x="755" y="274"/>
                      </a:lnTo>
                      <a:lnTo>
                        <a:pt x="755" y="277"/>
                      </a:lnTo>
                      <a:lnTo>
                        <a:pt x="755" y="277"/>
                      </a:lnTo>
                      <a:lnTo>
                        <a:pt x="757" y="277"/>
                      </a:lnTo>
                      <a:lnTo>
                        <a:pt x="755" y="279"/>
                      </a:lnTo>
                      <a:lnTo>
                        <a:pt x="755" y="281"/>
                      </a:lnTo>
                      <a:lnTo>
                        <a:pt x="755" y="283"/>
                      </a:lnTo>
                      <a:lnTo>
                        <a:pt x="755" y="283"/>
                      </a:lnTo>
                      <a:lnTo>
                        <a:pt x="753" y="285"/>
                      </a:lnTo>
                      <a:lnTo>
                        <a:pt x="753" y="285"/>
                      </a:lnTo>
                      <a:lnTo>
                        <a:pt x="751" y="285"/>
                      </a:lnTo>
                      <a:lnTo>
                        <a:pt x="749" y="283"/>
                      </a:lnTo>
                      <a:lnTo>
                        <a:pt x="749" y="283"/>
                      </a:lnTo>
                      <a:lnTo>
                        <a:pt x="751" y="291"/>
                      </a:lnTo>
                      <a:lnTo>
                        <a:pt x="749" y="291"/>
                      </a:lnTo>
                      <a:lnTo>
                        <a:pt x="748" y="291"/>
                      </a:lnTo>
                      <a:lnTo>
                        <a:pt x="748" y="292"/>
                      </a:lnTo>
                      <a:lnTo>
                        <a:pt x="749" y="292"/>
                      </a:lnTo>
                      <a:lnTo>
                        <a:pt x="748" y="294"/>
                      </a:lnTo>
                      <a:lnTo>
                        <a:pt x="748" y="296"/>
                      </a:lnTo>
                      <a:lnTo>
                        <a:pt x="749" y="296"/>
                      </a:lnTo>
                      <a:lnTo>
                        <a:pt x="749" y="296"/>
                      </a:lnTo>
                      <a:lnTo>
                        <a:pt x="748" y="298"/>
                      </a:lnTo>
                      <a:lnTo>
                        <a:pt x="748" y="300"/>
                      </a:lnTo>
                      <a:lnTo>
                        <a:pt x="749" y="298"/>
                      </a:lnTo>
                      <a:lnTo>
                        <a:pt x="751" y="296"/>
                      </a:lnTo>
                      <a:lnTo>
                        <a:pt x="753" y="291"/>
                      </a:lnTo>
                      <a:lnTo>
                        <a:pt x="753" y="291"/>
                      </a:lnTo>
                      <a:lnTo>
                        <a:pt x="757" y="289"/>
                      </a:lnTo>
                      <a:lnTo>
                        <a:pt x="759" y="289"/>
                      </a:lnTo>
                      <a:lnTo>
                        <a:pt x="761" y="289"/>
                      </a:lnTo>
                      <a:lnTo>
                        <a:pt x="763" y="291"/>
                      </a:lnTo>
                      <a:lnTo>
                        <a:pt x="764" y="292"/>
                      </a:lnTo>
                      <a:lnTo>
                        <a:pt x="763" y="294"/>
                      </a:lnTo>
                      <a:lnTo>
                        <a:pt x="763" y="296"/>
                      </a:lnTo>
                      <a:lnTo>
                        <a:pt x="761" y="296"/>
                      </a:lnTo>
                      <a:lnTo>
                        <a:pt x="759" y="296"/>
                      </a:lnTo>
                      <a:lnTo>
                        <a:pt x="757" y="296"/>
                      </a:lnTo>
                      <a:lnTo>
                        <a:pt x="757" y="298"/>
                      </a:lnTo>
                      <a:lnTo>
                        <a:pt x="759" y="298"/>
                      </a:lnTo>
                      <a:lnTo>
                        <a:pt x="761" y="298"/>
                      </a:lnTo>
                      <a:lnTo>
                        <a:pt x="761" y="298"/>
                      </a:lnTo>
                      <a:lnTo>
                        <a:pt x="761" y="296"/>
                      </a:lnTo>
                      <a:lnTo>
                        <a:pt x="763" y="296"/>
                      </a:lnTo>
                      <a:lnTo>
                        <a:pt x="763" y="296"/>
                      </a:lnTo>
                      <a:lnTo>
                        <a:pt x="763" y="298"/>
                      </a:lnTo>
                      <a:lnTo>
                        <a:pt x="763" y="300"/>
                      </a:lnTo>
                      <a:lnTo>
                        <a:pt x="761" y="304"/>
                      </a:lnTo>
                      <a:lnTo>
                        <a:pt x="761" y="304"/>
                      </a:lnTo>
                      <a:lnTo>
                        <a:pt x="763" y="306"/>
                      </a:lnTo>
                      <a:lnTo>
                        <a:pt x="763" y="306"/>
                      </a:lnTo>
                      <a:lnTo>
                        <a:pt x="763" y="306"/>
                      </a:lnTo>
                      <a:lnTo>
                        <a:pt x="764" y="308"/>
                      </a:lnTo>
                      <a:lnTo>
                        <a:pt x="764" y="308"/>
                      </a:lnTo>
                      <a:lnTo>
                        <a:pt x="764" y="309"/>
                      </a:lnTo>
                      <a:lnTo>
                        <a:pt x="764" y="309"/>
                      </a:lnTo>
                      <a:lnTo>
                        <a:pt x="763" y="315"/>
                      </a:lnTo>
                      <a:lnTo>
                        <a:pt x="763" y="315"/>
                      </a:lnTo>
                      <a:lnTo>
                        <a:pt x="764" y="317"/>
                      </a:lnTo>
                      <a:lnTo>
                        <a:pt x="764" y="317"/>
                      </a:lnTo>
                      <a:lnTo>
                        <a:pt x="764" y="317"/>
                      </a:lnTo>
                      <a:lnTo>
                        <a:pt x="764" y="317"/>
                      </a:lnTo>
                      <a:lnTo>
                        <a:pt x="763" y="317"/>
                      </a:lnTo>
                      <a:lnTo>
                        <a:pt x="761" y="319"/>
                      </a:lnTo>
                      <a:lnTo>
                        <a:pt x="759" y="319"/>
                      </a:lnTo>
                      <a:lnTo>
                        <a:pt x="759" y="321"/>
                      </a:lnTo>
                      <a:lnTo>
                        <a:pt x="755" y="324"/>
                      </a:lnTo>
                      <a:lnTo>
                        <a:pt x="755" y="324"/>
                      </a:lnTo>
                      <a:lnTo>
                        <a:pt x="753" y="324"/>
                      </a:lnTo>
                      <a:lnTo>
                        <a:pt x="751" y="324"/>
                      </a:lnTo>
                      <a:lnTo>
                        <a:pt x="751" y="324"/>
                      </a:lnTo>
                      <a:lnTo>
                        <a:pt x="749" y="323"/>
                      </a:lnTo>
                      <a:lnTo>
                        <a:pt x="749" y="321"/>
                      </a:lnTo>
                      <a:lnTo>
                        <a:pt x="749" y="323"/>
                      </a:lnTo>
                      <a:lnTo>
                        <a:pt x="749" y="324"/>
                      </a:lnTo>
                      <a:lnTo>
                        <a:pt x="749" y="326"/>
                      </a:lnTo>
                      <a:lnTo>
                        <a:pt x="751" y="326"/>
                      </a:lnTo>
                      <a:lnTo>
                        <a:pt x="753" y="326"/>
                      </a:lnTo>
                      <a:lnTo>
                        <a:pt x="755" y="326"/>
                      </a:lnTo>
                      <a:lnTo>
                        <a:pt x="757" y="326"/>
                      </a:lnTo>
                      <a:lnTo>
                        <a:pt x="757" y="328"/>
                      </a:lnTo>
                      <a:lnTo>
                        <a:pt x="759" y="330"/>
                      </a:lnTo>
                      <a:lnTo>
                        <a:pt x="759" y="330"/>
                      </a:lnTo>
                      <a:lnTo>
                        <a:pt x="759" y="332"/>
                      </a:lnTo>
                      <a:lnTo>
                        <a:pt x="757" y="332"/>
                      </a:lnTo>
                      <a:lnTo>
                        <a:pt x="757" y="332"/>
                      </a:lnTo>
                      <a:lnTo>
                        <a:pt x="757" y="332"/>
                      </a:lnTo>
                      <a:lnTo>
                        <a:pt x="755" y="332"/>
                      </a:lnTo>
                      <a:lnTo>
                        <a:pt x="751" y="330"/>
                      </a:lnTo>
                      <a:lnTo>
                        <a:pt x="751" y="332"/>
                      </a:lnTo>
                      <a:lnTo>
                        <a:pt x="751" y="334"/>
                      </a:lnTo>
                      <a:lnTo>
                        <a:pt x="755" y="338"/>
                      </a:lnTo>
                      <a:lnTo>
                        <a:pt x="751" y="339"/>
                      </a:lnTo>
                      <a:lnTo>
                        <a:pt x="749" y="339"/>
                      </a:lnTo>
                      <a:lnTo>
                        <a:pt x="748" y="339"/>
                      </a:lnTo>
                      <a:lnTo>
                        <a:pt x="746" y="341"/>
                      </a:lnTo>
                      <a:lnTo>
                        <a:pt x="746" y="341"/>
                      </a:lnTo>
                      <a:lnTo>
                        <a:pt x="744" y="341"/>
                      </a:lnTo>
                      <a:lnTo>
                        <a:pt x="742" y="341"/>
                      </a:lnTo>
                      <a:lnTo>
                        <a:pt x="742" y="341"/>
                      </a:lnTo>
                      <a:lnTo>
                        <a:pt x="742" y="341"/>
                      </a:lnTo>
                      <a:lnTo>
                        <a:pt x="740" y="345"/>
                      </a:lnTo>
                      <a:lnTo>
                        <a:pt x="740" y="345"/>
                      </a:lnTo>
                      <a:lnTo>
                        <a:pt x="742" y="347"/>
                      </a:lnTo>
                      <a:lnTo>
                        <a:pt x="744" y="347"/>
                      </a:lnTo>
                      <a:lnTo>
                        <a:pt x="746" y="347"/>
                      </a:lnTo>
                      <a:lnTo>
                        <a:pt x="746" y="345"/>
                      </a:lnTo>
                      <a:lnTo>
                        <a:pt x="748" y="345"/>
                      </a:lnTo>
                      <a:lnTo>
                        <a:pt x="749" y="345"/>
                      </a:lnTo>
                      <a:lnTo>
                        <a:pt x="751" y="345"/>
                      </a:lnTo>
                      <a:lnTo>
                        <a:pt x="751" y="347"/>
                      </a:lnTo>
                      <a:lnTo>
                        <a:pt x="751" y="349"/>
                      </a:lnTo>
                      <a:lnTo>
                        <a:pt x="751" y="351"/>
                      </a:lnTo>
                      <a:lnTo>
                        <a:pt x="751" y="353"/>
                      </a:lnTo>
                      <a:lnTo>
                        <a:pt x="751" y="354"/>
                      </a:lnTo>
                      <a:lnTo>
                        <a:pt x="751" y="354"/>
                      </a:lnTo>
                      <a:lnTo>
                        <a:pt x="748" y="358"/>
                      </a:lnTo>
                      <a:lnTo>
                        <a:pt x="748" y="358"/>
                      </a:lnTo>
                      <a:lnTo>
                        <a:pt x="748" y="360"/>
                      </a:lnTo>
                      <a:lnTo>
                        <a:pt x="748" y="360"/>
                      </a:lnTo>
                      <a:lnTo>
                        <a:pt x="748" y="360"/>
                      </a:lnTo>
                      <a:lnTo>
                        <a:pt x="746" y="362"/>
                      </a:lnTo>
                      <a:lnTo>
                        <a:pt x="746" y="364"/>
                      </a:lnTo>
                      <a:lnTo>
                        <a:pt x="744" y="366"/>
                      </a:lnTo>
                      <a:lnTo>
                        <a:pt x="744" y="368"/>
                      </a:lnTo>
                      <a:lnTo>
                        <a:pt x="744" y="368"/>
                      </a:lnTo>
                      <a:lnTo>
                        <a:pt x="746" y="368"/>
                      </a:lnTo>
                      <a:lnTo>
                        <a:pt x="744" y="369"/>
                      </a:lnTo>
                      <a:lnTo>
                        <a:pt x="744" y="371"/>
                      </a:lnTo>
                      <a:lnTo>
                        <a:pt x="742" y="371"/>
                      </a:lnTo>
                      <a:lnTo>
                        <a:pt x="742" y="371"/>
                      </a:lnTo>
                      <a:lnTo>
                        <a:pt x="740" y="371"/>
                      </a:lnTo>
                      <a:lnTo>
                        <a:pt x="738" y="371"/>
                      </a:lnTo>
                      <a:lnTo>
                        <a:pt x="738" y="373"/>
                      </a:lnTo>
                      <a:lnTo>
                        <a:pt x="738" y="375"/>
                      </a:lnTo>
                      <a:lnTo>
                        <a:pt x="734" y="377"/>
                      </a:lnTo>
                      <a:lnTo>
                        <a:pt x="734" y="379"/>
                      </a:lnTo>
                      <a:lnTo>
                        <a:pt x="729" y="386"/>
                      </a:lnTo>
                      <a:lnTo>
                        <a:pt x="716" y="401"/>
                      </a:lnTo>
                      <a:lnTo>
                        <a:pt x="712" y="401"/>
                      </a:lnTo>
                      <a:lnTo>
                        <a:pt x="712" y="403"/>
                      </a:lnTo>
                      <a:lnTo>
                        <a:pt x="712" y="403"/>
                      </a:lnTo>
                      <a:lnTo>
                        <a:pt x="712" y="405"/>
                      </a:lnTo>
                      <a:lnTo>
                        <a:pt x="710" y="405"/>
                      </a:lnTo>
                      <a:lnTo>
                        <a:pt x="710" y="405"/>
                      </a:lnTo>
                      <a:lnTo>
                        <a:pt x="708" y="405"/>
                      </a:lnTo>
                      <a:lnTo>
                        <a:pt x="708" y="405"/>
                      </a:lnTo>
                      <a:lnTo>
                        <a:pt x="708" y="407"/>
                      </a:lnTo>
                      <a:lnTo>
                        <a:pt x="708" y="407"/>
                      </a:lnTo>
                      <a:lnTo>
                        <a:pt x="710" y="407"/>
                      </a:lnTo>
                      <a:lnTo>
                        <a:pt x="712" y="403"/>
                      </a:lnTo>
                      <a:lnTo>
                        <a:pt x="714" y="405"/>
                      </a:lnTo>
                      <a:lnTo>
                        <a:pt x="712" y="407"/>
                      </a:lnTo>
                      <a:lnTo>
                        <a:pt x="712" y="409"/>
                      </a:lnTo>
                      <a:lnTo>
                        <a:pt x="712" y="409"/>
                      </a:lnTo>
                      <a:lnTo>
                        <a:pt x="710" y="411"/>
                      </a:lnTo>
                      <a:lnTo>
                        <a:pt x="710" y="413"/>
                      </a:lnTo>
                      <a:lnTo>
                        <a:pt x="708" y="415"/>
                      </a:lnTo>
                      <a:lnTo>
                        <a:pt x="704" y="420"/>
                      </a:lnTo>
                      <a:lnTo>
                        <a:pt x="702" y="424"/>
                      </a:lnTo>
                      <a:lnTo>
                        <a:pt x="701" y="424"/>
                      </a:lnTo>
                      <a:lnTo>
                        <a:pt x="695" y="424"/>
                      </a:lnTo>
                      <a:lnTo>
                        <a:pt x="695" y="426"/>
                      </a:lnTo>
                      <a:lnTo>
                        <a:pt x="689" y="428"/>
                      </a:lnTo>
                      <a:lnTo>
                        <a:pt x="687" y="430"/>
                      </a:lnTo>
                      <a:lnTo>
                        <a:pt x="687" y="430"/>
                      </a:lnTo>
                      <a:lnTo>
                        <a:pt x="687" y="431"/>
                      </a:lnTo>
                      <a:lnTo>
                        <a:pt x="689" y="431"/>
                      </a:lnTo>
                      <a:lnTo>
                        <a:pt x="689" y="435"/>
                      </a:lnTo>
                      <a:lnTo>
                        <a:pt x="689" y="435"/>
                      </a:lnTo>
                      <a:lnTo>
                        <a:pt x="691" y="437"/>
                      </a:lnTo>
                      <a:lnTo>
                        <a:pt x="691" y="439"/>
                      </a:lnTo>
                      <a:lnTo>
                        <a:pt x="693" y="439"/>
                      </a:lnTo>
                      <a:lnTo>
                        <a:pt x="689" y="441"/>
                      </a:lnTo>
                      <a:lnTo>
                        <a:pt x="689" y="441"/>
                      </a:lnTo>
                      <a:lnTo>
                        <a:pt x="689" y="441"/>
                      </a:lnTo>
                      <a:lnTo>
                        <a:pt x="687" y="441"/>
                      </a:lnTo>
                      <a:lnTo>
                        <a:pt x="687" y="439"/>
                      </a:lnTo>
                      <a:lnTo>
                        <a:pt x="687" y="439"/>
                      </a:lnTo>
                      <a:lnTo>
                        <a:pt x="687" y="441"/>
                      </a:lnTo>
                      <a:lnTo>
                        <a:pt x="686" y="441"/>
                      </a:lnTo>
                      <a:lnTo>
                        <a:pt x="686" y="441"/>
                      </a:lnTo>
                      <a:lnTo>
                        <a:pt x="686" y="441"/>
                      </a:lnTo>
                      <a:lnTo>
                        <a:pt x="684" y="443"/>
                      </a:lnTo>
                      <a:lnTo>
                        <a:pt x="684" y="443"/>
                      </a:lnTo>
                      <a:lnTo>
                        <a:pt x="684" y="443"/>
                      </a:lnTo>
                      <a:lnTo>
                        <a:pt x="684" y="445"/>
                      </a:lnTo>
                      <a:lnTo>
                        <a:pt x="684" y="445"/>
                      </a:lnTo>
                      <a:lnTo>
                        <a:pt x="682" y="446"/>
                      </a:lnTo>
                      <a:lnTo>
                        <a:pt x="680" y="448"/>
                      </a:lnTo>
                      <a:lnTo>
                        <a:pt x="678" y="448"/>
                      </a:lnTo>
                      <a:lnTo>
                        <a:pt x="674" y="450"/>
                      </a:lnTo>
                      <a:lnTo>
                        <a:pt x="672" y="452"/>
                      </a:lnTo>
                      <a:lnTo>
                        <a:pt x="671" y="452"/>
                      </a:lnTo>
                      <a:lnTo>
                        <a:pt x="671" y="454"/>
                      </a:lnTo>
                      <a:lnTo>
                        <a:pt x="657" y="461"/>
                      </a:lnTo>
                      <a:lnTo>
                        <a:pt x="646" y="467"/>
                      </a:lnTo>
                      <a:lnTo>
                        <a:pt x="644" y="469"/>
                      </a:lnTo>
                      <a:lnTo>
                        <a:pt x="642" y="471"/>
                      </a:lnTo>
                      <a:lnTo>
                        <a:pt x="642" y="473"/>
                      </a:lnTo>
                      <a:lnTo>
                        <a:pt x="640" y="471"/>
                      </a:lnTo>
                      <a:lnTo>
                        <a:pt x="640" y="473"/>
                      </a:lnTo>
                      <a:lnTo>
                        <a:pt x="640" y="475"/>
                      </a:lnTo>
                      <a:lnTo>
                        <a:pt x="639" y="475"/>
                      </a:lnTo>
                      <a:lnTo>
                        <a:pt x="637" y="475"/>
                      </a:lnTo>
                      <a:lnTo>
                        <a:pt x="639" y="477"/>
                      </a:lnTo>
                      <a:lnTo>
                        <a:pt x="640" y="475"/>
                      </a:lnTo>
                      <a:lnTo>
                        <a:pt x="640" y="475"/>
                      </a:lnTo>
                      <a:lnTo>
                        <a:pt x="640" y="477"/>
                      </a:lnTo>
                      <a:lnTo>
                        <a:pt x="640" y="478"/>
                      </a:lnTo>
                      <a:lnTo>
                        <a:pt x="639" y="480"/>
                      </a:lnTo>
                      <a:lnTo>
                        <a:pt x="637" y="480"/>
                      </a:lnTo>
                      <a:lnTo>
                        <a:pt x="635" y="482"/>
                      </a:lnTo>
                      <a:lnTo>
                        <a:pt x="631" y="480"/>
                      </a:lnTo>
                      <a:lnTo>
                        <a:pt x="629" y="482"/>
                      </a:lnTo>
                      <a:lnTo>
                        <a:pt x="625" y="484"/>
                      </a:lnTo>
                      <a:lnTo>
                        <a:pt x="622" y="486"/>
                      </a:lnTo>
                      <a:lnTo>
                        <a:pt x="610" y="486"/>
                      </a:lnTo>
                      <a:lnTo>
                        <a:pt x="610" y="486"/>
                      </a:lnTo>
                      <a:lnTo>
                        <a:pt x="609" y="484"/>
                      </a:lnTo>
                      <a:lnTo>
                        <a:pt x="607" y="484"/>
                      </a:lnTo>
                      <a:lnTo>
                        <a:pt x="609" y="486"/>
                      </a:lnTo>
                      <a:lnTo>
                        <a:pt x="607" y="488"/>
                      </a:lnTo>
                      <a:lnTo>
                        <a:pt x="605" y="488"/>
                      </a:lnTo>
                      <a:lnTo>
                        <a:pt x="603" y="488"/>
                      </a:lnTo>
                      <a:lnTo>
                        <a:pt x="603" y="488"/>
                      </a:lnTo>
                      <a:lnTo>
                        <a:pt x="599" y="492"/>
                      </a:lnTo>
                      <a:lnTo>
                        <a:pt x="599" y="492"/>
                      </a:lnTo>
                      <a:lnTo>
                        <a:pt x="597" y="490"/>
                      </a:lnTo>
                      <a:lnTo>
                        <a:pt x="597" y="490"/>
                      </a:lnTo>
                      <a:lnTo>
                        <a:pt x="597" y="490"/>
                      </a:lnTo>
                      <a:lnTo>
                        <a:pt x="595" y="490"/>
                      </a:lnTo>
                      <a:lnTo>
                        <a:pt x="595" y="490"/>
                      </a:lnTo>
                      <a:lnTo>
                        <a:pt x="595" y="492"/>
                      </a:lnTo>
                      <a:lnTo>
                        <a:pt x="595" y="492"/>
                      </a:lnTo>
                      <a:lnTo>
                        <a:pt x="575" y="501"/>
                      </a:lnTo>
                      <a:lnTo>
                        <a:pt x="575" y="501"/>
                      </a:lnTo>
                      <a:lnTo>
                        <a:pt x="573" y="503"/>
                      </a:lnTo>
                      <a:lnTo>
                        <a:pt x="573" y="503"/>
                      </a:lnTo>
                      <a:lnTo>
                        <a:pt x="571" y="503"/>
                      </a:lnTo>
                      <a:lnTo>
                        <a:pt x="569" y="501"/>
                      </a:lnTo>
                      <a:lnTo>
                        <a:pt x="569" y="497"/>
                      </a:lnTo>
                      <a:lnTo>
                        <a:pt x="569" y="495"/>
                      </a:lnTo>
                      <a:lnTo>
                        <a:pt x="569" y="497"/>
                      </a:lnTo>
                      <a:lnTo>
                        <a:pt x="567" y="497"/>
                      </a:lnTo>
                      <a:lnTo>
                        <a:pt x="567" y="497"/>
                      </a:lnTo>
                      <a:lnTo>
                        <a:pt x="565" y="497"/>
                      </a:lnTo>
                      <a:lnTo>
                        <a:pt x="565" y="495"/>
                      </a:lnTo>
                      <a:lnTo>
                        <a:pt x="567" y="497"/>
                      </a:lnTo>
                      <a:lnTo>
                        <a:pt x="569" y="499"/>
                      </a:lnTo>
                      <a:lnTo>
                        <a:pt x="569" y="501"/>
                      </a:lnTo>
                      <a:lnTo>
                        <a:pt x="567" y="503"/>
                      </a:lnTo>
                      <a:lnTo>
                        <a:pt x="569" y="503"/>
                      </a:lnTo>
                      <a:lnTo>
                        <a:pt x="567" y="505"/>
                      </a:lnTo>
                      <a:lnTo>
                        <a:pt x="562" y="507"/>
                      </a:lnTo>
                      <a:lnTo>
                        <a:pt x="552" y="508"/>
                      </a:lnTo>
                      <a:lnTo>
                        <a:pt x="548" y="510"/>
                      </a:lnTo>
                      <a:lnTo>
                        <a:pt x="541" y="516"/>
                      </a:lnTo>
                      <a:lnTo>
                        <a:pt x="539" y="516"/>
                      </a:lnTo>
                      <a:lnTo>
                        <a:pt x="539" y="516"/>
                      </a:lnTo>
                      <a:lnTo>
                        <a:pt x="537" y="516"/>
                      </a:lnTo>
                      <a:lnTo>
                        <a:pt x="535" y="520"/>
                      </a:lnTo>
                      <a:lnTo>
                        <a:pt x="532" y="522"/>
                      </a:lnTo>
                      <a:lnTo>
                        <a:pt x="530" y="522"/>
                      </a:lnTo>
                      <a:lnTo>
                        <a:pt x="528" y="523"/>
                      </a:lnTo>
                      <a:lnTo>
                        <a:pt x="518" y="527"/>
                      </a:lnTo>
                      <a:lnTo>
                        <a:pt x="517" y="529"/>
                      </a:lnTo>
                      <a:lnTo>
                        <a:pt x="515" y="531"/>
                      </a:lnTo>
                      <a:lnTo>
                        <a:pt x="515" y="531"/>
                      </a:lnTo>
                      <a:lnTo>
                        <a:pt x="515" y="531"/>
                      </a:lnTo>
                      <a:lnTo>
                        <a:pt x="513" y="533"/>
                      </a:lnTo>
                      <a:lnTo>
                        <a:pt x="513" y="533"/>
                      </a:lnTo>
                      <a:lnTo>
                        <a:pt x="511" y="533"/>
                      </a:lnTo>
                      <a:lnTo>
                        <a:pt x="509" y="533"/>
                      </a:lnTo>
                      <a:lnTo>
                        <a:pt x="509" y="533"/>
                      </a:lnTo>
                      <a:lnTo>
                        <a:pt x="507" y="535"/>
                      </a:lnTo>
                      <a:lnTo>
                        <a:pt x="507" y="537"/>
                      </a:lnTo>
                      <a:lnTo>
                        <a:pt x="505" y="537"/>
                      </a:lnTo>
                      <a:lnTo>
                        <a:pt x="503" y="538"/>
                      </a:lnTo>
                      <a:lnTo>
                        <a:pt x="502" y="537"/>
                      </a:lnTo>
                      <a:lnTo>
                        <a:pt x="502" y="540"/>
                      </a:lnTo>
                      <a:lnTo>
                        <a:pt x="500" y="542"/>
                      </a:lnTo>
                      <a:lnTo>
                        <a:pt x="494" y="546"/>
                      </a:lnTo>
                      <a:lnTo>
                        <a:pt x="488" y="555"/>
                      </a:lnTo>
                      <a:lnTo>
                        <a:pt x="487" y="557"/>
                      </a:lnTo>
                      <a:lnTo>
                        <a:pt x="487" y="557"/>
                      </a:lnTo>
                      <a:lnTo>
                        <a:pt x="487" y="555"/>
                      </a:lnTo>
                      <a:lnTo>
                        <a:pt x="487" y="555"/>
                      </a:lnTo>
                      <a:lnTo>
                        <a:pt x="485" y="555"/>
                      </a:lnTo>
                      <a:lnTo>
                        <a:pt x="485" y="555"/>
                      </a:lnTo>
                      <a:lnTo>
                        <a:pt x="485" y="554"/>
                      </a:lnTo>
                      <a:lnTo>
                        <a:pt x="483" y="554"/>
                      </a:lnTo>
                      <a:lnTo>
                        <a:pt x="481" y="554"/>
                      </a:lnTo>
                      <a:lnTo>
                        <a:pt x="481" y="552"/>
                      </a:lnTo>
                      <a:lnTo>
                        <a:pt x="481" y="552"/>
                      </a:lnTo>
                      <a:lnTo>
                        <a:pt x="481" y="550"/>
                      </a:lnTo>
                      <a:lnTo>
                        <a:pt x="481" y="548"/>
                      </a:lnTo>
                      <a:lnTo>
                        <a:pt x="477" y="548"/>
                      </a:lnTo>
                      <a:lnTo>
                        <a:pt x="475" y="548"/>
                      </a:lnTo>
                      <a:lnTo>
                        <a:pt x="475" y="550"/>
                      </a:lnTo>
                      <a:lnTo>
                        <a:pt x="477" y="548"/>
                      </a:lnTo>
                      <a:lnTo>
                        <a:pt x="479" y="550"/>
                      </a:lnTo>
                      <a:lnTo>
                        <a:pt x="481" y="552"/>
                      </a:lnTo>
                      <a:lnTo>
                        <a:pt x="481" y="554"/>
                      </a:lnTo>
                      <a:lnTo>
                        <a:pt x="481" y="557"/>
                      </a:lnTo>
                      <a:lnTo>
                        <a:pt x="481" y="557"/>
                      </a:lnTo>
                      <a:lnTo>
                        <a:pt x="485" y="559"/>
                      </a:lnTo>
                      <a:lnTo>
                        <a:pt x="485" y="559"/>
                      </a:lnTo>
                      <a:lnTo>
                        <a:pt x="485" y="559"/>
                      </a:lnTo>
                      <a:lnTo>
                        <a:pt x="487" y="561"/>
                      </a:lnTo>
                      <a:lnTo>
                        <a:pt x="485" y="565"/>
                      </a:lnTo>
                      <a:lnTo>
                        <a:pt x="483" y="567"/>
                      </a:lnTo>
                      <a:lnTo>
                        <a:pt x="481" y="569"/>
                      </a:lnTo>
                      <a:lnTo>
                        <a:pt x="481" y="569"/>
                      </a:lnTo>
                      <a:lnTo>
                        <a:pt x="481" y="570"/>
                      </a:lnTo>
                      <a:lnTo>
                        <a:pt x="481" y="570"/>
                      </a:lnTo>
                      <a:lnTo>
                        <a:pt x="479" y="570"/>
                      </a:lnTo>
                      <a:lnTo>
                        <a:pt x="477" y="570"/>
                      </a:lnTo>
                      <a:lnTo>
                        <a:pt x="475" y="570"/>
                      </a:lnTo>
                      <a:lnTo>
                        <a:pt x="475" y="570"/>
                      </a:lnTo>
                      <a:lnTo>
                        <a:pt x="473" y="572"/>
                      </a:lnTo>
                      <a:lnTo>
                        <a:pt x="473" y="574"/>
                      </a:lnTo>
                      <a:lnTo>
                        <a:pt x="473" y="574"/>
                      </a:lnTo>
                      <a:lnTo>
                        <a:pt x="475" y="572"/>
                      </a:lnTo>
                      <a:lnTo>
                        <a:pt x="477" y="572"/>
                      </a:lnTo>
                      <a:lnTo>
                        <a:pt x="475" y="574"/>
                      </a:lnTo>
                      <a:lnTo>
                        <a:pt x="471" y="580"/>
                      </a:lnTo>
                      <a:lnTo>
                        <a:pt x="468" y="582"/>
                      </a:lnTo>
                      <a:lnTo>
                        <a:pt x="462" y="589"/>
                      </a:lnTo>
                      <a:lnTo>
                        <a:pt x="458" y="593"/>
                      </a:lnTo>
                      <a:lnTo>
                        <a:pt x="456" y="593"/>
                      </a:lnTo>
                      <a:lnTo>
                        <a:pt x="455" y="597"/>
                      </a:lnTo>
                      <a:lnTo>
                        <a:pt x="455" y="597"/>
                      </a:lnTo>
                      <a:lnTo>
                        <a:pt x="455" y="597"/>
                      </a:lnTo>
                      <a:lnTo>
                        <a:pt x="453" y="597"/>
                      </a:lnTo>
                      <a:lnTo>
                        <a:pt x="453" y="599"/>
                      </a:lnTo>
                      <a:lnTo>
                        <a:pt x="453" y="599"/>
                      </a:lnTo>
                      <a:lnTo>
                        <a:pt x="451" y="599"/>
                      </a:lnTo>
                      <a:lnTo>
                        <a:pt x="451" y="599"/>
                      </a:lnTo>
                      <a:lnTo>
                        <a:pt x="451" y="599"/>
                      </a:lnTo>
                      <a:lnTo>
                        <a:pt x="451" y="600"/>
                      </a:lnTo>
                      <a:lnTo>
                        <a:pt x="451" y="602"/>
                      </a:lnTo>
                      <a:lnTo>
                        <a:pt x="449" y="602"/>
                      </a:lnTo>
                      <a:lnTo>
                        <a:pt x="447" y="610"/>
                      </a:lnTo>
                      <a:lnTo>
                        <a:pt x="445" y="610"/>
                      </a:lnTo>
                      <a:lnTo>
                        <a:pt x="445" y="610"/>
                      </a:lnTo>
                      <a:lnTo>
                        <a:pt x="445" y="610"/>
                      </a:lnTo>
                      <a:lnTo>
                        <a:pt x="445" y="608"/>
                      </a:lnTo>
                      <a:lnTo>
                        <a:pt x="443" y="610"/>
                      </a:lnTo>
                      <a:lnTo>
                        <a:pt x="443" y="610"/>
                      </a:lnTo>
                      <a:lnTo>
                        <a:pt x="443" y="612"/>
                      </a:lnTo>
                      <a:lnTo>
                        <a:pt x="443" y="614"/>
                      </a:lnTo>
                      <a:lnTo>
                        <a:pt x="443" y="614"/>
                      </a:lnTo>
                      <a:lnTo>
                        <a:pt x="443" y="614"/>
                      </a:lnTo>
                      <a:lnTo>
                        <a:pt x="443" y="612"/>
                      </a:lnTo>
                      <a:lnTo>
                        <a:pt x="445" y="612"/>
                      </a:lnTo>
                      <a:lnTo>
                        <a:pt x="445" y="612"/>
                      </a:lnTo>
                      <a:lnTo>
                        <a:pt x="445" y="614"/>
                      </a:lnTo>
                      <a:lnTo>
                        <a:pt x="445" y="614"/>
                      </a:lnTo>
                      <a:lnTo>
                        <a:pt x="445" y="614"/>
                      </a:lnTo>
                      <a:lnTo>
                        <a:pt x="447" y="615"/>
                      </a:lnTo>
                      <a:lnTo>
                        <a:pt x="445" y="615"/>
                      </a:lnTo>
                      <a:lnTo>
                        <a:pt x="443" y="617"/>
                      </a:lnTo>
                      <a:lnTo>
                        <a:pt x="443" y="617"/>
                      </a:lnTo>
                      <a:lnTo>
                        <a:pt x="441" y="617"/>
                      </a:lnTo>
                      <a:lnTo>
                        <a:pt x="440" y="617"/>
                      </a:lnTo>
                      <a:lnTo>
                        <a:pt x="438" y="615"/>
                      </a:lnTo>
                      <a:lnTo>
                        <a:pt x="438" y="615"/>
                      </a:lnTo>
                      <a:lnTo>
                        <a:pt x="436" y="614"/>
                      </a:lnTo>
                      <a:lnTo>
                        <a:pt x="434" y="610"/>
                      </a:lnTo>
                      <a:lnTo>
                        <a:pt x="432" y="612"/>
                      </a:lnTo>
                      <a:lnTo>
                        <a:pt x="434" y="617"/>
                      </a:lnTo>
                      <a:lnTo>
                        <a:pt x="436" y="619"/>
                      </a:lnTo>
                      <a:lnTo>
                        <a:pt x="434" y="623"/>
                      </a:lnTo>
                      <a:lnTo>
                        <a:pt x="434" y="623"/>
                      </a:lnTo>
                      <a:lnTo>
                        <a:pt x="436" y="623"/>
                      </a:lnTo>
                      <a:lnTo>
                        <a:pt x="436" y="623"/>
                      </a:lnTo>
                      <a:lnTo>
                        <a:pt x="436" y="623"/>
                      </a:lnTo>
                      <a:lnTo>
                        <a:pt x="436" y="625"/>
                      </a:lnTo>
                      <a:lnTo>
                        <a:pt x="434" y="623"/>
                      </a:lnTo>
                      <a:lnTo>
                        <a:pt x="432" y="625"/>
                      </a:lnTo>
                      <a:lnTo>
                        <a:pt x="430" y="625"/>
                      </a:lnTo>
                      <a:lnTo>
                        <a:pt x="426" y="625"/>
                      </a:lnTo>
                      <a:lnTo>
                        <a:pt x="426" y="623"/>
                      </a:lnTo>
                      <a:lnTo>
                        <a:pt x="425" y="619"/>
                      </a:lnTo>
                      <a:lnTo>
                        <a:pt x="426" y="619"/>
                      </a:lnTo>
                      <a:lnTo>
                        <a:pt x="426" y="619"/>
                      </a:lnTo>
                      <a:lnTo>
                        <a:pt x="426" y="617"/>
                      </a:lnTo>
                      <a:lnTo>
                        <a:pt x="425" y="617"/>
                      </a:lnTo>
                      <a:lnTo>
                        <a:pt x="425" y="617"/>
                      </a:lnTo>
                      <a:lnTo>
                        <a:pt x="421" y="621"/>
                      </a:lnTo>
                      <a:lnTo>
                        <a:pt x="419" y="625"/>
                      </a:lnTo>
                      <a:lnTo>
                        <a:pt x="417" y="627"/>
                      </a:lnTo>
                      <a:lnTo>
                        <a:pt x="415" y="627"/>
                      </a:lnTo>
                      <a:lnTo>
                        <a:pt x="415" y="625"/>
                      </a:lnTo>
                      <a:lnTo>
                        <a:pt x="415" y="625"/>
                      </a:lnTo>
                      <a:lnTo>
                        <a:pt x="413" y="625"/>
                      </a:lnTo>
                      <a:lnTo>
                        <a:pt x="413" y="625"/>
                      </a:lnTo>
                      <a:lnTo>
                        <a:pt x="413" y="627"/>
                      </a:lnTo>
                      <a:lnTo>
                        <a:pt x="413" y="627"/>
                      </a:lnTo>
                      <a:lnTo>
                        <a:pt x="411" y="629"/>
                      </a:lnTo>
                      <a:lnTo>
                        <a:pt x="411" y="631"/>
                      </a:lnTo>
                      <a:lnTo>
                        <a:pt x="410" y="631"/>
                      </a:lnTo>
                      <a:lnTo>
                        <a:pt x="408" y="631"/>
                      </a:lnTo>
                      <a:lnTo>
                        <a:pt x="408" y="629"/>
                      </a:lnTo>
                      <a:lnTo>
                        <a:pt x="408" y="629"/>
                      </a:lnTo>
                      <a:lnTo>
                        <a:pt x="406" y="629"/>
                      </a:lnTo>
                      <a:lnTo>
                        <a:pt x="406" y="629"/>
                      </a:lnTo>
                      <a:lnTo>
                        <a:pt x="406" y="631"/>
                      </a:lnTo>
                      <a:lnTo>
                        <a:pt x="406" y="631"/>
                      </a:lnTo>
                      <a:lnTo>
                        <a:pt x="406" y="631"/>
                      </a:lnTo>
                      <a:lnTo>
                        <a:pt x="408" y="631"/>
                      </a:lnTo>
                      <a:lnTo>
                        <a:pt x="406" y="632"/>
                      </a:lnTo>
                      <a:lnTo>
                        <a:pt x="396" y="638"/>
                      </a:lnTo>
                      <a:lnTo>
                        <a:pt x="396" y="640"/>
                      </a:lnTo>
                      <a:lnTo>
                        <a:pt x="394" y="642"/>
                      </a:lnTo>
                      <a:lnTo>
                        <a:pt x="394" y="642"/>
                      </a:lnTo>
                      <a:lnTo>
                        <a:pt x="393" y="642"/>
                      </a:lnTo>
                      <a:lnTo>
                        <a:pt x="393" y="642"/>
                      </a:lnTo>
                      <a:lnTo>
                        <a:pt x="391" y="646"/>
                      </a:lnTo>
                      <a:lnTo>
                        <a:pt x="391" y="646"/>
                      </a:lnTo>
                      <a:lnTo>
                        <a:pt x="393" y="646"/>
                      </a:lnTo>
                      <a:lnTo>
                        <a:pt x="393" y="646"/>
                      </a:lnTo>
                      <a:lnTo>
                        <a:pt x="391" y="647"/>
                      </a:lnTo>
                      <a:lnTo>
                        <a:pt x="389" y="647"/>
                      </a:lnTo>
                      <a:lnTo>
                        <a:pt x="385" y="651"/>
                      </a:lnTo>
                      <a:lnTo>
                        <a:pt x="387" y="651"/>
                      </a:lnTo>
                      <a:lnTo>
                        <a:pt x="385" y="653"/>
                      </a:lnTo>
                      <a:lnTo>
                        <a:pt x="383" y="657"/>
                      </a:lnTo>
                      <a:lnTo>
                        <a:pt x="381" y="657"/>
                      </a:lnTo>
                      <a:lnTo>
                        <a:pt x="381" y="657"/>
                      </a:lnTo>
                      <a:lnTo>
                        <a:pt x="381" y="657"/>
                      </a:lnTo>
                      <a:lnTo>
                        <a:pt x="379" y="659"/>
                      </a:lnTo>
                      <a:lnTo>
                        <a:pt x="379" y="659"/>
                      </a:lnTo>
                      <a:lnTo>
                        <a:pt x="379" y="659"/>
                      </a:lnTo>
                      <a:lnTo>
                        <a:pt x="376" y="664"/>
                      </a:lnTo>
                      <a:lnTo>
                        <a:pt x="368" y="672"/>
                      </a:lnTo>
                      <a:lnTo>
                        <a:pt x="361" y="679"/>
                      </a:lnTo>
                      <a:lnTo>
                        <a:pt x="353" y="687"/>
                      </a:lnTo>
                      <a:lnTo>
                        <a:pt x="351" y="687"/>
                      </a:lnTo>
                      <a:lnTo>
                        <a:pt x="349" y="687"/>
                      </a:lnTo>
                      <a:lnTo>
                        <a:pt x="346" y="692"/>
                      </a:lnTo>
                      <a:lnTo>
                        <a:pt x="344" y="694"/>
                      </a:lnTo>
                      <a:lnTo>
                        <a:pt x="342" y="692"/>
                      </a:lnTo>
                      <a:lnTo>
                        <a:pt x="342" y="692"/>
                      </a:lnTo>
                      <a:lnTo>
                        <a:pt x="340" y="696"/>
                      </a:lnTo>
                      <a:lnTo>
                        <a:pt x="336" y="698"/>
                      </a:lnTo>
                      <a:lnTo>
                        <a:pt x="334" y="698"/>
                      </a:lnTo>
                      <a:lnTo>
                        <a:pt x="333" y="696"/>
                      </a:lnTo>
                      <a:lnTo>
                        <a:pt x="333" y="696"/>
                      </a:lnTo>
                      <a:lnTo>
                        <a:pt x="333" y="694"/>
                      </a:lnTo>
                      <a:lnTo>
                        <a:pt x="333" y="692"/>
                      </a:lnTo>
                      <a:lnTo>
                        <a:pt x="331" y="691"/>
                      </a:lnTo>
                      <a:lnTo>
                        <a:pt x="327" y="689"/>
                      </a:lnTo>
                      <a:lnTo>
                        <a:pt x="323" y="687"/>
                      </a:lnTo>
                      <a:lnTo>
                        <a:pt x="323" y="687"/>
                      </a:lnTo>
                      <a:lnTo>
                        <a:pt x="321" y="683"/>
                      </a:lnTo>
                      <a:lnTo>
                        <a:pt x="319" y="681"/>
                      </a:lnTo>
                      <a:lnTo>
                        <a:pt x="319" y="681"/>
                      </a:lnTo>
                      <a:lnTo>
                        <a:pt x="317" y="681"/>
                      </a:lnTo>
                      <a:lnTo>
                        <a:pt x="317" y="679"/>
                      </a:lnTo>
                      <a:lnTo>
                        <a:pt x="317" y="677"/>
                      </a:lnTo>
                      <a:lnTo>
                        <a:pt x="317" y="677"/>
                      </a:lnTo>
                      <a:lnTo>
                        <a:pt x="316" y="677"/>
                      </a:lnTo>
                      <a:lnTo>
                        <a:pt x="314" y="677"/>
                      </a:lnTo>
                      <a:lnTo>
                        <a:pt x="314" y="676"/>
                      </a:lnTo>
                      <a:lnTo>
                        <a:pt x="312" y="677"/>
                      </a:lnTo>
                      <a:lnTo>
                        <a:pt x="312" y="679"/>
                      </a:lnTo>
                      <a:lnTo>
                        <a:pt x="310" y="679"/>
                      </a:lnTo>
                      <a:lnTo>
                        <a:pt x="310" y="679"/>
                      </a:lnTo>
                      <a:lnTo>
                        <a:pt x="312" y="679"/>
                      </a:lnTo>
                      <a:lnTo>
                        <a:pt x="314" y="679"/>
                      </a:lnTo>
                      <a:lnTo>
                        <a:pt x="314" y="677"/>
                      </a:lnTo>
                      <a:lnTo>
                        <a:pt x="316" y="679"/>
                      </a:lnTo>
                      <a:lnTo>
                        <a:pt x="317" y="679"/>
                      </a:lnTo>
                      <a:lnTo>
                        <a:pt x="317" y="679"/>
                      </a:lnTo>
                      <a:lnTo>
                        <a:pt x="317" y="683"/>
                      </a:lnTo>
                      <a:lnTo>
                        <a:pt x="319" y="683"/>
                      </a:lnTo>
                      <a:lnTo>
                        <a:pt x="323" y="689"/>
                      </a:lnTo>
                      <a:lnTo>
                        <a:pt x="323" y="689"/>
                      </a:lnTo>
                      <a:lnTo>
                        <a:pt x="323" y="689"/>
                      </a:lnTo>
                      <a:lnTo>
                        <a:pt x="325" y="691"/>
                      </a:lnTo>
                      <a:lnTo>
                        <a:pt x="325" y="691"/>
                      </a:lnTo>
                      <a:lnTo>
                        <a:pt x="325" y="691"/>
                      </a:lnTo>
                      <a:lnTo>
                        <a:pt x="327" y="692"/>
                      </a:lnTo>
                      <a:lnTo>
                        <a:pt x="329" y="694"/>
                      </a:lnTo>
                      <a:lnTo>
                        <a:pt x="329" y="694"/>
                      </a:lnTo>
                      <a:lnTo>
                        <a:pt x="329" y="696"/>
                      </a:lnTo>
                      <a:lnTo>
                        <a:pt x="327" y="698"/>
                      </a:lnTo>
                      <a:lnTo>
                        <a:pt x="325" y="700"/>
                      </a:lnTo>
                      <a:lnTo>
                        <a:pt x="323" y="700"/>
                      </a:lnTo>
                      <a:lnTo>
                        <a:pt x="323" y="702"/>
                      </a:lnTo>
                      <a:lnTo>
                        <a:pt x="325" y="702"/>
                      </a:lnTo>
                      <a:lnTo>
                        <a:pt x="325" y="700"/>
                      </a:lnTo>
                      <a:lnTo>
                        <a:pt x="327" y="700"/>
                      </a:lnTo>
                      <a:lnTo>
                        <a:pt x="327" y="700"/>
                      </a:lnTo>
                      <a:lnTo>
                        <a:pt x="327" y="702"/>
                      </a:lnTo>
                      <a:lnTo>
                        <a:pt x="327" y="704"/>
                      </a:lnTo>
                      <a:lnTo>
                        <a:pt x="327" y="704"/>
                      </a:lnTo>
                      <a:lnTo>
                        <a:pt x="327" y="708"/>
                      </a:lnTo>
                      <a:lnTo>
                        <a:pt x="327" y="708"/>
                      </a:lnTo>
                      <a:lnTo>
                        <a:pt x="327" y="709"/>
                      </a:lnTo>
                      <a:lnTo>
                        <a:pt x="327" y="709"/>
                      </a:lnTo>
                      <a:lnTo>
                        <a:pt x="327" y="709"/>
                      </a:lnTo>
                      <a:lnTo>
                        <a:pt x="327" y="709"/>
                      </a:lnTo>
                      <a:lnTo>
                        <a:pt x="327" y="711"/>
                      </a:lnTo>
                      <a:lnTo>
                        <a:pt x="327" y="711"/>
                      </a:lnTo>
                      <a:lnTo>
                        <a:pt x="327" y="711"/>
                      </a:lnTo>
                      <a:lnTo>
                        <a:pt x="327" y="713"/>
                      </a:lnTo>
                      <a:lnTo>
                        <a:pt x="327" y="715"/>
                      </a:lnTo>
                      <a:lnTo>
                        <a:pt x="327" y="715"/>
                      </a:lnTo>
                      <a:lnTo>
                        <a:pt x="327" y="715"/>
                      </a:lnTo>
                      <a:lnTo>
                        <a:pt x="327" y="717"/>
                      </a:lnTo>
                      <a:lnTo>
                        <a:pt x="329" y="719"/>
                      </a:lnTo>
                      <a:lnTo>
                        <a:pt x="329" y="719"/>
                      </a:lnTo>
                      <a:lnTo>
                        <a:pt x="329" y="721"/>
                      </a:lnTo>
                      <a:lnTo>
                        <a:pt x="327" y="721"/>
                      </a:lnTo>
                      <a:lnTo>
                        <a:pt x="327" y="721"/>
                      </a:lnTo>
                      <a:lnTo>
                        <a:pt x="327" y="723"/>
                      </a:lnTo>
                      <a:lnTo>
                        <a:pt x="325" y="723"/>
                      </a:lnTo>
                      <a:lnTo>
                        <a:pt x="323" y="721"/>
                      </a:lnTo>
                      <a:lnTo>
                        <a:pt x="321" y="721"/>
                      </a:lnTo>
                      <a:lnTo>
                        <a:pt x="321" y="721"/>
                      </a:lnTo>
                      <a:lnTo>
                        <a:pt x="319" y="721"/>
                      </a:lnTo>
                      <a:lnTo>
                        <a:pt x="319" y="721"/>
                      </a:lnTo>
                      <a:lnTo>
                        <a:pt x="319" y="723"/>
                      </a:lnTo>
                      <a:lnTo>
                        <a:pt x="321" y="723"/>
                      </a:lnTo>
                      <a:lnTo>
                        <a:pt x="327" y="726"/>
                      </a:lnTo>
                      <a:lnTo>
                        <a:pt x="327" y="726"/>
                      </a:lnTo>
                      <a:lnTo>
                        <a:pt x="325" y="726"/>
                      </a:lnTo>
                      <a:lnTo>
                        <a:pt x="325" y="730"/>
                      </a:lnTo>
                      <a:lnTo>
                        <a:pt x="323" y="732"/>
                      </a:lnTo>
                      <a:lnTo>
                        <a:pt x="323" y="732"/>
                      </a:lnTo>
                      <a:lnTo>
                        <a:pt x="321" y="734"/>
                      </a:lnTo>
                      <a:lnTo>
                        <a:pt x="321" y="736"/>
                      </a:lnTo>
                      <a:lnTo>
                        <a:pt x="323" y="736"/>
                      </a:lnTo>
                      <a:lnTo>
                        <a:pt x="323" y="738"/>
                      </a:lnTo>
                      <a:lnTo>
                        <a:pt x="321" y="738"/>
                      </a:lnTo>
                      <a:lnTo>
                        <a:pt x="321" y="738"/>
                      </a:lnTo>
                      <a:lnTo>
                        <a:pt x="319" y="738"/>
                      </a:lnTo>
                      <a:lnTo>
                        <a:pt x="319" y="738"/>
                      </a:lnTo>
                      <a:lnTo>
                        <a:pt x="319" y="739"/>
                      </a:lnTo>
                      <a:lnTo>
                        <a:pt x="319" y="741"/>
                      </a:lnTo>
                      <a:lnTo>
                        <a:pt x="319" y="741"/>
                      </a:lnTo>
                      <a:lnTo>
                        <a:pt x="321" y="741"/>
                      </a:lnTo>
                      <a:lnTo>
                        <a:pt x="323" y="743"/>
                      </a:lnTo>
                      <a:lnTo>
                        <a:pt x="323" y="743"/>
                      </a:lnTo>
                      <a:lnTo>
                        <a:pt x="323" y="743"/>
                      </a:lnTo>
                      <a:lnTo>
                        <a:pt x="323" y="745"/>
                      </a:lnTo>
                      <a:lnTo>
                        <a:pt x="323" y="745"/>
                      </a:lnTo>
                      <a:lnTo>
                        <a:pt x="323" y="747"/>
                      </a:lnTo>
                      <a:lnTo>
                        <a:pt x="321" y="749"/>
                      </a:lnTo>
                      <a:lnTo>
                        <a:pt x="321" y="751"/>
                      </a:lnTo>
                      <a:lnTo>
                        <a:pt x="323" y="749"/>
                      </a:lnTo>
                      <a:lnTo>
                        <a:pt x="325" y="749"/>
                      </a:lnTo>
                      <a:lnTo>
                        <a:pt x="325" y="749"/>
                      </a:lnTo>
                      <a:lnTo>
                        <a:pt x="325" y="751"/>
                      </a:lnTo>
                      <a:lnTo>
                        <a:pt x="327" y="751"/>
                      </a:lnTo>
                      <a:lnTo>
                        <a:pt x="327" y="751"/>
                      </a:lnTo>
                      <a:lnTo>
                        <a:pt x="329" y="753"/>
                      </a:lnTo>
                      <a:lnTo>
                        <a:pt x="329" y="753"/>
                      </a:lnTo>
                      <a:lnTo>
                        <a:pt x="331" y="754"/>
                      </a:lnTo>
                      <a:lnTo>
                        <a:pt x="333" y="754"/>
                      </a:lnTo>
                      <a:lnTo>
                        <a:pt x="333" y="756"/>
                      </a:lnTo>
                      <a:lnTo>
                        <a:pt x="333" y="758"/>
                      </a:lnTo>
                      <a:lnTo>
                        <a:pt x="333" y="760"/>
                      </a:lnTo>
                      <a:lnTo>
                        <a:pt x="334" y="760"/>
                      </a:lnTo>
                      <a:lnTo>
                        <a:pt x="336" y="758"/>
                      </a:lnTo>
                      <a:lnTo>
                        <a:pt x="336" y="758"/>
                      </a:lnTo>
                      <a:lnTo>
                        <a:pt x="336" y="760"/>
                      </a:lnTo>
                      <a:lnTo>
                        <a:pt x="336" y="762"/>
                      </a:lnTo>
                      <a:lnTo>
                        <a:pt x="334" y="762"/>
                      </a:lnTo>
                      <a:lnTo>
                        <a:pt x="334" y="764"/>
                      </a:lnTo>
                      <a:lnTo>
                        <a:pt x="336" y="762"/>
                      </a:lnTo>
                      <a:lnTo>
                        <a:pt x="338" y="762"/>
                      </a:lnTo>
                      <a:lnTo>
                        <a:pt x="342" y="762"/>
                      </a:lnTo>
                      <a:lnTo>
                        <a:pt x="342" y="762"/>
                      </a:lnTo>
                      <a:lnTo>
                        <a:pt x="344" y="764"/>
                      </a:lnTo>
                      <a:lnTo>
                        <a:pt x="344" y="766"/>
                      </a:lnTo>
                      <a:lnTo>
                        <a:pt x="344" y="768"/>
                      </a:lnTo>
                      <a:lnTo>
                        <a:pt x="346" y="768"/>
                      </a:lnTo>
                      <a:lnTo>
                        <a:pt x="346" y="768"/>
                      </a:lnTo>
                      <a:lnTo>
                        <a:pt x="346" y="768"/>
                      </a:lnTo>
                      <a:lnTo>
                        <a:pt x="346" y="769"/>
                      </a:lnTo>
                      <a:lnTo>
                        <a:pt x="346" y="771"/>
                      </a:lnTo>
                      <a:lnTo>
                        <a:pt x="346" y="771"/>
                      </a:lnTo>
                      <a:lnTo>
                        <a:pt x="346" y="773"/>
                      </a:lnTo>
                      <a:lnTo>
                        <a:pt x="348" y="775"/>
                      </a:lnTo>
                      <a:lnTo>
                        <a:pt x="348" y="777"/>
                      </a:lnTo>
                      <a:lnTo>
                        <a:pt x="348" y="777"/>
                      </a:lnTo>
                      <a:lnTo>
                        <a:pt x="348" y="779"/>
                      </a:lnTo>
                      <a:lnTo>
                        <a:pt x="348" y="779"/>
                      </a:lnTo>
                      <a:lnTo>
                        <a:pt x="348" y="781"/>
                      </a:lnTo>
                      <a:lnTo>
                        <a:pt x="349" y="779"/>
                      </a:lnTo>
                      <a:lnTo>
                        <a:pt x="349" y="779"/>
                      </a:lnTo>
                      <a:lnTo>
                        <a:pt x="351" y="779"/>
                      </a:lnTo>
                      <a:lnTo>
                        <a:pt x="353" y="781"/>
                      </a:lnTo>
                      <a:lnTo>
                        <a:pt x="353" y="781"/>
                      </a:lnTo>
                      <a:lnTo>
                        <a:pt x="353" y="781"/>
                      </a:lnTo>
                      <a:lnTo>
                        <a:pt x="351" y="783"/>
                      </a:lnTo>
                      <a:lnTo>
                        <a:pt x="351" y="783"/>
                      </a:lnTo>
                      <a:lnTo>
                        <a:pt x="353" y="783"/>
                      </a:lnTo>
                      <a:lnTo>
                        <a:pt x="353" y="784"/>
                      </a:lnTo>
                      <a:lnTo>
                        <a:pt x="351" y="786"/>
                      </a:lnTo>
                      <a:lnTo>
                        <a:pt x="351" y="784"/>
                      </a:lnTo>
                      <a:lnTo>
                        <a:pt x="349" y="784"/>
                      </a:lnTo>
                      <a:lnTo>
                        <a:pt x="349" y="786"/>
                      </a:lnTo>
                      <a:lnTo>
                        <a:pt x="349" y="786"/>
                      </a:lnTo>
                      <a:lnTo>
                        <a:pt x="349" y="786"/>
                      </a:lnTo>
                      <a:lnTo>
                        <a:pt x="349" y="788"/>
                      </a:lnTo>
                      <a:lnTo>
                        <a:pt x="351" y="788"/>
                      </a:lnTo>
                      <a:lnTo>
                        <a:pt x="351" y="790"/>
                      </a:lnTo>
                      <a:lnTo>
                        <a:pt x="349" y="792"/>
                      </a:lnTo>
                      <a:lnTo>
                        <a:pt x="349" y="792"/>
                      </a:lnTo>
                      <a:lnTo>
                        <a:pt x="348" y="792"/>
                      </a:lnTo>
                      <a:lnTo>
                        <a:pt x="348" y="792"/>
                      </a:lnTo>
                      <a:lnTo>
                        <a:pt x="348" y="792"/>
                      </a:lnTo>
                      <a:lnTo>
                        <a:pt x="346" y="792"/>
                      </a:lnTo>
                      <a:lnTo>
                        <a:pt x="346" y="792"/>
                      </a:lnTo>
                      <a:lnTo>
                        <a:pt x="346" y="794"/>
                      </a:lnTo>
                      <a:lnTo>
                        <a:pt x="346" y="794"/>
                      </a:lnTo>
                      <a:lnTo>
                        <a:pt x="348" y="794"/>
                      </a:lnTo>
                      <a:lnTo>
                        <a:pt x="348" y="796"/>
                      </a:lnTo>
                      <a:lnTo>
                        <a:pt x="348" y="796"/>
                      </a:lnTo>
                      <a:lnTo>
                        <a:pt x="349" y="796"/>
                      </a:lnTo>
                      <a:lnTo>
                        <a:pt x="349" y="798"/>
                      </a:lnTo>
                      <a:lnTo>
                        <a:pt x="348" y="798"/>
                      </a:lnTo>
                      <a:lnTo>
                        <a:pt x="348" y="798"/>
                      </a:lnTo>
                      <a:lnTo>
                        <a:pt x="348" y="798"/>
                      </a:lnTo>
                      <a:lnTo>
                        <a:pt x="348" y="800"/>
                      </a:lnTo>
                      <a:lnTo>
                        <a:pt x="349" y="800"/>
                      </a:lnTo>
                      <a:lnTo>
                        <a:pt x="349" y="801"/>
                      </a:lnTo>
                      <a:lnTo>
                        <a:pt x="349" y="801"/>
                      </a:lnTo>
                      <a:lnTo>
                        <a:pt x="349" y="801"/>
                      </a:lnTo>
                      <a:lnTo>
                        <a:pt x="351" y="801"/>
                      </a:lnTo>
                      <a:lnTo>
                        <a:pt x="351" y="803"/>
                      </a:lnTo>
                      <a:lnTo>
                        <a:pt x="349" y="803"/>
                      </a:lnTo>
                      <a:lnTo>
                        <a:pt x="349" y="803"/>
                      </a:lnTo>
                      <a:lnTo>
                        <a:pt x="349" y="803"/>
                      </a:lnTo>
                      <a:lnTo>
                        <a:pt x="348" y="805"/>
                      </a:lnTo>
                      <a:lnTo>
                        <a:pt x="348" y="805"/>
                      </a:lnTo>
                      <a:lnTo>
                        <a:pt x="349" y="805"/>
                      </a:lnTo>
                      <a:lnTo>
                        <a:pt x="349" y="805"/>
                      </a:lnTo>
                      <a:lnTo>
                        <a:pt x="349" y="807"/>
                      </a:lnTo>
                      <a:lnTo>
                        <a:pt x="349" y="811"/>
                      </a:lnTo>
                      <a:lnTo>
                        <a:pt x="351" y="809"/>
                      </a:lnTo>
                      <a:lnTo>
                        <a:pt x="353" y="800"/>
                      </a:lnTo>
                      <a:lnTo>
                        <a:pt x="353" y="801"/>
                      </a:lnTo>
                      <a:lnTo>
                        <a:pt x="353" y="805"/>
                      </a:lnTo>
                      <a:lnTo>
                        <a:pt x="353" y="807"/>
                      </a:lnTo>
                      <a:lnTo>
                        <a:pt x="353" y="815"/>
                      </a:lnTo>
                      <a:lnTo>
                        <a:pt x="355" y="820"/>
                      </a:lnTo>
                      <a:lnTo>
                        <a:pt x="359" y="828"/>
                      </a:lnTo>
                      <a:lnTo>
                        <a:pt x="361" y="830"/>
                      </a:lnTo>
                      <a:lnTo>
                        <a:pt x="361" y="830"/>
                      </a:lnTo>
                      <a:lnTo>
                        <a:pt x="364" y="835"/>
                      </a:lnTo>
                      <a:lnTo>
                        <a:pt x="364" y="839"/>
                      </a:lnTo>
                      <a:lnTo>
                        <a:pt x="364" y="845"/>
                      </a:lnTo>
                      <a:lnTo>
                        <a:pt x="364" y="848"/>
                      </a:lnTo>
                      <a:lnTo>
                        <a:pt x="366" y="852"/>
                      </a:lnTo>
                      <a:lnTo>
                        <a:pt x="366" y="854"/>
                      </a:lnTo>
                      <a:lnTo>
                        <a:pt x="366" y="860"/>
                      </a:lnTo>
                      <a:lnTo>
                        <a:pt x="368" y="863"/>
                      </a:lnTo>
                      <a:lnTo>
                        <a:pt x="368" y="869"/>
                      </a:lnTo>
                      <a:lnTo>
                        <a:pt x="366" y="890"/>
                      </a:lnTo>
                      <a:lnTo>
                        <a:pt x="366" y="893"/>
                      </a:lnTo>
                      <a:lnTo>
                        <a:pt x="366" y="893"/>
                      </a:lnTo>
                      <a:lnTo>
                        <a:pt x="368" y="895"/>
                      </a:lnTo>
                      <a:lnTo>
                        <a:pt x="368" y="895"/>
                      </a:lnTo>
                      <a:lnTo>
                        <a:pt x="370" y="897"/>
                      </a:lnTo>
                      <a:lnTo>
                        <a:pt x="372" y="899"/>
                      </a:lnTo>
                      <a:lnTo>
                        <a:pt x="372" y="901"/>
                      </a:lnTo>
                      <a:lnTo>
                        <a:pt x="374" y="899"/>
                      </a:lnTo>
                      <a:lnTo>
                        <a:pt x="374" y="895"/>
                      </a:lnTo>
                      <a:lnTo>
                        <a:pt x="374" y="895"/>
                      </a:lnTo>
                      <a:lnTo>
                        <a:pt x="376" y="893"/>
                      </a:lnTo>
                      <a:lnTo>
                        <a:pt x="374" y="892"/>
                      </a:lnTo>
                      <a:lnTo>
                        <a:pt x="372" y="888"/>
                      </a:lnTo>
                      <a:lnTo>
                        <a:pt x="372" y="884"/>
                      </a:lnTo>
                      <a:lnTo>
                        <a:pt x="374" y="880"/>
                      </a:lnTo>
                      <a:lnTo>
                        <a:pt x="374" y="880"/>
                      </a:lnTo>
                      <a:lnTo>
                        <a:pt x="374" y="878"/>
                      </a:lnTo>
                      <a:lnTo>
                        <a:pt x="374" y="878"/>
                      </a:lnTo>
                      <a:lnTo>
                        <a:pt x="374" y="878"/>
                      </a:lnTo>
                      <a:lnTo>
                        <a:pt x="376" y="880"/>
                      </a:lnTo>
                      <a:lnTo>
                        <a:pt x="376" y="880"/>
                      </a:lnTo>
                      <a:lnTo>
                        <a:pt x="376" y="880"/>
                      </a:lnTo>
                      <a:lnTo>
                        <a:pt x="374" y="877"/>
                      </a:lnTo>
                      <a:lnTo>
                        <a:pt x="374" y="877"/>
                      </a:lnTo>
                      <a:lnTo>
                        <a:pt x="374" y="875"/>
                      </a:lnTo>
                      <a:lnTo>
                        <a:pt x="376" y="873"/>
                      </a:lnTo>
                      <a:lnTo>
                        <a:pt x="376" y="873"/>
                      </a:lnTo>
                      <a:lnTo>
                        <a:pt x="376" y="873"/>
                      </a:lnTo>
                      <a:lnTo>
                        <a:pt x="376" y="871"/>
                      </a:lnTo>
                      <a:lnTo>
                        <a:pt x="376" y="871"/>
                      </a:lnTo>
                      <a:lnTo>
                        <a:pt x="378" y="871"/>
                      </a:lnTo>
                      <a:lnTo>
                        <a:pt x="378" y="871"/>
                      </a:lnTo>
                      <a:lnTo>
                        <a:pt x="378" y="871"/>
                      </a:lnTo>
                      <a:lnTo>
                        <a:pt x="378" y="871"/>
                      </a:lnTo>
                      <a:lnTo>
                        <a:pt x="378" y="869"/>
                      </a:lnTo>
                      <a:lnTo>
                        <a:pt x="379" y="869"/>
                      </a:lnTo>
                      <a:lnTo>
                        <a:pt x="379" y="869"/>
                      </a:lnTo>
                      <a:lnTo>
                        <a:pt x="379" y="869"/>
                      </a:lnTo>
                      <a:lnTo>
                        <a:pt x="379" y="871"/>
                      </a:lnTo>
                      <a:lnTo>
                        <a:pt x="379" y="871"/>
                      </a:lnTo>
                      <a:lnTo>
                        <a:pt x="379" y="873"/>
                      </a:lnTo>
                      <a:lnTo>
                        <a:pt x="381" y="886"/>
                      </a:lnTo>
                      <a:lnTo>
                        <a:pt x="381" y="886"/>
                      </a:lnTo>
                      <a:lnTo>
                        <a:pt x="383" y="884"/>
                      </a:lnTo>
                      <a:lnTo>
                        <a:pt x="383" y="880"/>
                      </a:lnTo>
                      <a:lnTo>
                        <a:pt x="383" y="878"/>
                      </a:lnTo>
                      <a:lnTo>
                        <a:pt x="383" y="877"/>
                      </a:lnTo>
                      <a:lnTo>
                        <a:pt x="383" y="877"/>
                      </a:lnTo>
                      <a:lnTo>
                        <a:pt x="383" y="886"/>
                      </a:lnTo>
                      <a:lnTo>
                        <a:pt x="383" y="888"/>
                      </a:lnTo>
                      <a:lnTo>
                        <a:pt x="383" y="893"/>
                      </a:lnTo>
                      <a:lnTo>
                        <a:pt x="383" y="893"/>
                      </a:lnTo>
                      <a:lnTo>
                        <a:pt x="379" y="907"/>
                      </a:lnTo>
                      <a:lnTo>
                        <a:pt x="379" y="916"/>
                      </a:lnTo>
                      <a:lnTo>
                        <a:pt x="381" y="933"/>
                      </a:lnTo>
                      <a:lnTo>
                        <a:pt x="383" y="937"/>
                      </a:lnTo>
                      <a:lnTo>
                        <a:pt x="383" y="935"/>
                      </a:lnTo>
                      <a:lnTo>
                        <a:pt x="385" y="935"/>
                      </a:lnTo>
                      <a:lnTo>
                        <a:pt x="387" y="935"/>
                      </a:lnTo>
                      <a:lnTo>
                        <a:pt x="387" y="935"/>
                      </a:lnTo>
                      <a:lnTo>
                        <a:pt x="387" y="933"/>
                      </a:lnTo>
                      <a:lnTo>
                        <a:pt x="387" y="933"/>
                      </a:lnTo>
                      <a:lnTo>
                        <a:pt x="387" y="933"/>
                      </a:lnTo>
                      <a:lnTo>
                        <a:pt x="387" y="937"/>
                      </a:lnTo>
                      <a:lnTo>
                        <a:pt x="385" y="940"/>
                      </a:lnTo>
                      <a:lnTo>
                        <a:pt x="383" y="944"/>
                      </a:lnTo>
                      <a:lnTo>
                        <a:pt x="381" y="950"/>
                      </a:lnTo>
                      <a:lnTo>
                        <a:pt x="379" y="954"/>
                      </a:lnTo>
                      <a:lnTo>
                        <a:pt x="379" y="954"/>
                      </a:lnTo>
                      <a:lnTo>
                        <a:pt x="379" y="955"/>
                      </a:lnTo>
                      <a:lnTo>
                        <a:pt x="379" y="957"/>
                      </a:lnTo>
                      <a:lnTo>
                        <a:pt x="379" y="959"/>
                      </a:lnTo>
                      <a:lnTo>
                        <a:pt x="379" y="961"/>
                      </a:lnTo>
                      <a:lnTo>
                        <a:pt x="379" y="965"/>
                      </a:lnTo>
                      <a:lnTo>
                        <a:pt x="374" y="978"/>
                      </a:lnTo>
                      <a:lnTo>
                        <a:pt x="374" y="987"/>
                      </a:lnTo>
                      <a:lnTo>
                        <a:pt x="374" y="995"/>
                      </a:lnTo>
                      <a:lnTo>
                        <a:pt x="374" y="997"/>
                      </a:lnTo>
                      <a:lnTo>
                        <a:pt x="374" y="999"/>
                      </a:lnTo>
                      <a:lnTo>
                        <a:pt x="372" y="999"/>
                      </a:lnTo>
                      <a:lnTo>
                        <a:pt x="372" y="997"/>
                      </a:lnTo>
                      <a:lnTo>
                        <a:pt x="372" y="995"/>
                      </a:lnTo>
                      <a:lnTo>
                        <a:pt x="372" y="995"/>
                      </a:lnTo>
                      <a:lnTo>
                        <a:pt x="372" y="993"/>
                      </a:lnTo>
                      <a:lnTo>
                        <a:pt x="370" y="993"/>
                      </a:lnTo>
                      <a:lnTo>
                        <a:pt x="368" y="993"/>
                      </a:lnTo>
                      <a:lnTo>
                        <a:pt x="368" y="993"/>
                      </a:lnTo>
                      <a:lnTo>
                        <a:pt x="370" y="995"/>
                      </a:lnTo>
                      <a:lnTo>
                        <a:pt x="370" y="995"/>
                      </a:lnTo>
                      <a:lnTo>
                        <a:pt x="370" y="997"/>
                      </a:lnTo>
                      <a:lnTo>
                        <a:pt x="370" y="999"/>
                      </a:lnTo>
                      <a:lnTo>
                        <a:pt x="370" y="1002"/>
                      </a:lnTo>
                      <a:lnTo>
                        <a:pt x="370" y="1002"/>
                      </a:lnTo>
                      <a:lnTo>
                        <a:pt x="370" y="1006"/>
                      </a:lnTo>
                      <a:lnTo>
                        <a:pt x="370" y="1006"/>
                      </a:lnTo>
                      <a:lnTo>
                        <a:pt x="370" y="1008"/>
                      </a:lnTo>
                      <a:lnTo>
                        <a:pt x="368" y="1008"/>
                      </a:lnTo>
                      <a:lnTo>
                        <a:pt x="368" y="1010"/>
                      </a:lnTo>
                      <a:lnTo>
                        <a:pt x="368" y="1010"/>
                      </a:lnTo>
                      <a:lnTo>
                        <a:pt x="370" y="1012"/>
                      </a:lnTo>
                      <a:lnTo>
                        <a:pt x="370" y="1012"/>
                      </a:lnTo>
                      <a:lnTo>
                        <a:pt x="368" y="1015"/>
                      </a:lnTo>
                      <a:lnTo>
                        <a:pt x="368" y="1015"/>
                      </a:lnTo>
                      <a:lnTo>
                        <a:pt x="368" y="1015"/>
                      </a:lnTo>
                      <a:lnTo>
                        <a:pt x="372" y="1012"/>
                      </a:lnTo>
                      <a:lnTo>
                        <a:pt x="370" y="1008"/>
                      </a:lnTo>
                      <a:lnTo>
                        <a:pt x="370" y="1008"/>
                      </a:lnTo>
                      <a:lnTo>
                        <a:pt x="372" y="1006"/>
                      </a:lnTo>
                      <a:lnTo>
                        <a:pt x="372" y="1006"/>
                      </a:lnTo>
                      <a:lnTo>
                        <a:pt x="374" y="1006"/>
                      </a:lnTo>
                      <a:lnTo>
                        <a:pt x="376" y="1008"/>
                      </a:lnTo>
                      <a:lnTo>
                        <a:pt x="378" y="1008"/>
                      </a:lnTo>
                      <a:lnTo>
                        <a:pt x="378" y="1008"/>
                      </a:lnTo>
                      <a:lnTo>
                        <a:pt x="378" y="1008"/>
                      </a:lnTo>
                      <a:lnTo>
                        <a:pt x="379" y="1002"/>
                      </a:lnTo>
                      <a:lnTo>
                        <a:pt x="379" y="1002"/>
                      </a:lnTo>
                      <a:lnTo>
                        <a:pt x="379" y="1000"/>
                      </a:lnTo>
                      <a:lnTo>
                        <a:pt x="381" y="1002"/>
                      </a:lnTo>
                      <a:lnTo>
                        <a:pt x="383" y="1002"/>
                      </a:lnTo>
                      <a:lnTo>
                        <a:pt x="383" y="1006"/>
                      </a:lnTo>
                      <a:lnTo>
                        <a:pt x="383" y="1006"/>
                      </a:lnTo>
                      <a:lnTo>
                        <a:pt x="383" y="1008"/>
                      </a:lnTo>
                      <a:lnTo>
                        <a:pt x="383" y="1008"/>
                      </a:lnTo>
                      <a:lnTo>
                        <a:pt x="379" y="1021"/>
                      </a:lnTo>
                      <a:lnTo>
                        <a:pt x="379" y="1023"/>
                      </a:lnTo>
                      <a:lnTo>
                        <a:pt x="379" y="1023"/>
                      </a:lnTo>
                      <a:lnTo>
                        <a:pt x="379" y="1025"/>
                      </a:lnTo>
                      <a:lnTo>
                        <a:pt x="379" y="1027"/>
                      </a:lnTo>
                      <a:lnTo>
                        <a:pt x="379" y="1027"/>
                      </a:lnTo>
                      <a:lnTo>
                        <a:pt x="379" y="1029"/>
                      </a:lnTo>
                      <a:lnTo>
                        <a:pt x="378" y="1031"/>
                      </a:lnTo>
                      <a:lnTo>
                        <a:pt x="378" y="1031"/>
                      </a:lnTo>
                      <a:lnTo>
                        <a:pt x="366" y="1047"/>
                      </a:lnTo>
                      <a:lnTo>
                        <a:pt x="359" y="1057"/>
                      </a:lnTo>
                      <a:lnTo>
                        <a:pt x="357" y="1057"/>
                      </a:lnTo>
                      <a:lnTo>
                        <a:pt x="357" y="1059"/>
                      </a:lnTo>
                      <a:lnTo>
                        <a:pt x="357" y="1061"/>
                      </a:lnTo>
                      <a:lnTo>
                        <a:pt x="351" y="1066"/>
                      </a:lnTo>
                      <a:lnTo>
                        <a:pt x="331" y="1077"/>
                      </a:lnTo>
                      <a:lnTo>
                        <a:pt x="319" y="1083"/>
                      </a:lnTo>
                      <a:lnTo>
                        <a:pt x="308" y="1085"/>
                      </a:lnTo>
                      <a:lnTo>
                        <a:pt x="299" y="1089"/>
                      </a:lnTo>
                      <a:lnTo>
                        <a:pt x="295" y="1091"/>
                      </a:lnTo>
                      <a:lnTo>
                        <a:pt x="287" y="1092"/>
                      </a:lnTo>
                      <a:lnTo>
                        <a:pt x="284" y="1094"/>
                      </a:lnTo>
                      <a:lnTo>
                        <a:pt x="269" y="1100"/>
                      </a:lnTo>
                      <a:lnTo>
                        <a:pt x="254" y="1106"/>
                      </a:lnTo>
                      <a:lnTo>
                        <a:pt x="242" y="1111"/>
                      </a:lnTo>
                      <a:lnTo>
                        <a:pt x="235" y="1113"/>
                      </a:lnTo>
                      <a:lnTo>
                        <a:pt x="224" y="1121"/>
                      </a:lnTo>
                      <a:lnTo>
                        <a:pt x="222" y="1121"/>
                      </a:lnTo>
                      <a:lnTo>
                        <a:pt x="222" y="1121"/>
                      </a:lnTo>
                      <a:lnTo>
                        <a:pt x="222" y="1119"/>
                      </a:lnTo>
                      <a:lnTo>
                        <a:pt x="224" y="1119"/>
                      </a:lnTo>
                      <a:lnTo>
                        <a:pt x="224" y="1119"/>
                      </a:lnTo>
                      <a:lnTo>
                        <a:pt x="225" y="1117"/>
                      </a:lnTo>
                      <a:lnTo>
                        <a:pt x="224" y="1117"/>
                      </a:lnTo>
                      <a:lnTo>
                        <a:pt x="222" y="1119"/>
                      </a:lnTo>
                      <a:lnTo>
                        <a:pt x="220" y="1119"/>
                      </a:lnTo>
                      <a:lnTo>
                        <a:pt x="220" y="1121"/>
                      </a:lnTo>
                      <a:lnTo>
                        <a:pt x="218" y="1121"/>
                      </a:lnTo>
                      <a:lnTo>
                        <a:pt x="216" y="1121"/>
                      </a:lnTo>
                      <a:lnTo>
                        <a:pt x="216" y="1123"/>
                      </a:lnTo>
                      <a:lnTo>
                        <a:pt x="218" y="1123"/>
                      </a:lnTo>
                      <a:lnTo>
                        <a:pt x="218" y="1123"/>
                      </a:lnTo>
                      <a:lnTo>
                        <a:pt x="218" y="1123"/>
                      </a:lnTo>
                      <a:lnTo>
                        <a:pt x="216" y="1124"/>
                      </a:lnTo>
                      <a:lnTo>
                        <a:pt x="212" y="1126"/>
                      </a:lnTo>
                      <a:lnTo>
                        <a:pt x="192" y="1139"/>
                      </a:lnTo>
                      <a:lnTo>
                        <a:pt x="190" y="1143"/>
                      </a:lnTo>
                      <a:lnTo>
                        <a:pt x="186" y="1149"/>
                      </a:lnTo>
                      <a:lnTo>
                        <a:pt x="184" y="1151"/>
                      </a:lnTo>
                      <a:lnTo>
                        <a:pt x="182" y="1156"/>
                      </a:lnTo>
                      <a:lnTo>
                        <a:pt x="182" y="1158"/>
                      </a:lnTo>
                      <a:lnTo>
                        <a:pt x="182" y="1162"/>
                      </a:lnTo>
                      <a:lnTo>
                        <a:pt x="182" y="1162"/>
                      </a:lnTo>
                      <a:lnTo>
                        <a:pt x="182" y="1162"/>
                      </a:lnTo>
                      <a:lnTo>
                        <a:pt x="182" y="1160"/>
                      </a:lnTo>
                      <a:lnTo>
                        <a:pt x="182" y="1160"/>
                      </a:lnTo>
                      <a:lnTo>
                        <a:pt x="180" y="1162"/>
                      </a:lnTo>
                      <a:lnTo>
                        <a:pt x="180" y="1162"/>
                      </a:lnTo>
                      <a:lnTo>
                        <a:pt x="180" y="1162"/>
                      </a:lnTo>
                      <a:lnTo>
                        <a:pt x="180" y="1164"/>
                      </a:lnTo>
                      <a:lnTo>
                        <a:pt x="179" y="1166"/>
                      </a:lnTo>
                      <a:lnTo>
                        <a:pt x="179" y="1166"/>
                      </a:lnTo>
                      <a:lnTo>
                        <a:pt x="179" y="1168"/>
                      </a:lnTo>
                      <a:lnTo>
                        <a:pt x="179" y="1168"/>
                      </a:lnTo>
                      <a:lnTo>
                        <a:pt x="175" y="1171"/>
                      </a:lnTo>
                      <a:lnTo>
                        <a:pt x="175" y="1173"/>
                      </a:lnTo>
                      <a:lnTo>
                        <a:pt x="173" y="1173"/>
                      </a:lnTo>
                      <a:lnTo>
                        <a:pt x="171" y="1175"/>
                      </a:lnTo>
                      <a:lnTo>
                        <a:pt x="171" y="1175"/>
                      </a:lnTo>
                      <a:lnTo>
                        <a:pt x="171" y="1173"/>
                      </a:lnTo>
                      <a:lnTo>
                        <a:pt x="169" y="1173"/>
                      </a:lnTo>
                      <a:lnTo>
                        <a:pt x="165" y="1173"/>
                      </a:lnTo>
                      <a:lnTo>
                        <a:pt x="165" y="1173"/>
                      </a:lnTo>
                      <a:lnTo>
                        <a:pt x="163" y="1173"/>
                      </a:lnTo>
                      <a:lnTo>
                        <a:pt x="163" y="1175"/>
                      </a:lnTo>
                      <a:lnTo>
                        <a:pt x="163" y="1177"/>
                      </a:lnTo>
                      <a:lnTo>
                        <a:pt x="163" y="1179"/>
                      </a:lnTo>
                      <a:lnTo>
                        <a:pt x="165" y="1177"/>
                      </a:lnTo>
                      <a:lnTo>
                        <a:pt x="165" y="1175"/>
                      </a:lnTo>
                      <a:lnTo>
                        <a:pt x="165" y="1173"/>
                      </a:lnTo>
                      <a:lnTo>
                        <a:pt x="167" y="1175"/>
                      </a:lnTo>
                      <a:lnTo>
                        <a:pt x="167" y="1175"/>
                      </a:lnTo>
                      <a:lnTo>
                        <a:pt x="169" y="1175"/>
                      </a:lnTo>
                      <a:lnTo>
                        <a:pt x="169" y="1175"/>
                      </a:lnTo>
                      <a:lnTo>
                        <a:pt x="169" y="1177"/>
                      </a:lnTo>
                      <a:lnTo>
                        <a:pt x="169" y="1177"/>
                      </a:lnTo>
                      <a:lnTo>
                        <a:pt x="171" y="1179"/>
                      </a:lnTo>
                      <a:lnTo>
                        <a:pt x="171" y="1179"/>
                      </a:lnTo>
                      <a:lnTo>
                        <a:pt x="173" y="1179"/>
                      </a:lnTo>
                      <a:lnTo>
                        <a:pt x="173" y="1181"/>
                      </a:lnTo>
                      <a:lnTo>
                        <a:pt x="173" y="1183"/>
                      </a:lnTo>
                      <a:lnTo>
                        <a:pt x="175" y="1183"/>
                      </a:lnTo>
                      <a:lnTo>
                        <a:pt x="175" y="1183"/>
                      </a:lnTo>
                      <a:lnTo>
                        <a:pt x="175" y="1184"/>
                      </a:lnTo>
                      <a:lnTo>
                        <a:pt x="175" y="1184"/>
                      </a:lnTo>
                      <a:lnTo>
                        <a:pt x="177" y="1186"/>
                      </a:lnTo>
                      <a:lnTo>
                        <a:pt x="177" y="1190"/>
                      </a:lnTo>
                      <a:lnTo>
                        <a:pt x="179" y="1192"/>
                      </a:lnTo>
                      <a:lnTo>
                        <a:pt x="179" y="1190"/>
                      </a:lnTo>
                      <a:lnTo>
                        <a:pt x="180" y="1190"/>
                      </a:lnTo>
                      <a:lnTo>
                        <a:pt x="182" y="1192"/>
                      </a:lnTo>
                      <a:lnTo>
                        <a:pt x="184" y="1192"/>
                      </a:lnTo>
                      <a:lnTo>
                        <a:pt x="186" y="1194"/>
                      </a:lnTo>
                      <a:lnTo>
                        <a:pt x="186" y="1196"/>
                      </a:lnTo>
                      <a:lnTo>
                        <a:pt x="188" y="1198"/>
                      </a:lnTo>
                      <a:lnTo>
                        <a:pt x="188" y="1200"/>
                      </a:lnTo>
                      <a:lnTo>
                        <a:pt x="190" y="1200"/>
                      </a:lnTo>
                      <a:lnTo>
                        <a:pt x="190" y="1200"/>
                      </a:lnTo>
                      <a:lnTo>
                        <a:pt x="192" y="1200"/>
                      </a:lnTo>
                      <a:lnTo>
                        <a:pt x="192" y="1200"/>
                      </a:lnTo>
                      <a:lnTo>
                        <a:pt x="192" y="1196"/>
                      </a:lnTo>
                      <a:lnTo>
                        <a:pt x="192" y="1194"/>
                      </a:lnTo>
                      <a:lnTo>
                        <a:pt x="192" y="1192"/>
                      </a:lnTo>
                      <a:lnTo>
                        <a:pt x="192" y="1190"/>
                      </a:lnTo>
                      <a:lnTo>
                        <a:pt x="194" y="1186"/>
                      </a:lnTo>
                      <a:lnTo>
                        <a:pt x="194" y="1184"/>
                      </a:lnTo>
                      <a:lnTo>
                        <a:pt x="195" y="1184"/>
                      </a:lnTo>
                      <a:lnTo>
                        <a:pt x="197" y="1183"/>
                      </a:lnTo>
                      <a:lnTo>
                        <a:pt x="197" y="1184"/>
                      </a:lnTo>
                      <a:lnTo>
                        <a:pt x="195" y="1198"/>
                      </a:lnTo>
                      <a:lnTo>
                        <a:pt x="195" y="1220"/>
                      </a:lnTo>
                      <a:lnTo>
                        <a:pt x="194" y="1226"/>
                      </a:lnTo>
                      <a:lnTo>
                        <a:pt x="194" y="1228"/>
                      </a:lnTo>
                      <a:lnTo>
                        <a:pt x="194" y="1230"/>
                      </a:lnTo>
                      <a:lnTo>
                        <a:pt x="194" y="1233"/>
                      </a:lnTo>
                      <a:lnTo>
                        <a:pt x="194" y="1239"/>
                      </a:lnTo>
                      <a:lnTo>
                        <a:pt x="194" y="1239"/>
                      </a:lnTo>
                      <a:lnTo>
                        <a:pt x="192" y="1241"/>
                      </a:lnTo>
                      <a:lnTo>
                        <a:pt x="192" y="1243"/>
                      </a:lnTo>
                      <a:lnTo>
                        <a:pt x="194" y="1245"/>
                      </a:lnTo>
                      <a:lnTo>
                        <a:pt x="194" y="1245"/>
                      </a:lnTo>
                      <a:lnTo>
                        <a:pt x="182" y="1245"/>
                      </a:lnTo>
                      <a:lnTo>
                        <a:pt x="171" y="1245"/>
                      </a:lnTo>
                      <a:lnTo>
                        <a:pt x="163" y="1246"/>
                      </a:lnTo>
                      <a:lnTo>
                        <a:pt x="154" y="1246"/>
                      </a:lnTo>
                      <a:lnTo>
                        <a:pt x="150" y="1245"/>
                      </a:lnTo>
                      <a:lnTo>
                        <a:pt x="145" y="1245"/>
                      </a:lnTo>
                      <a:lnTo>
                        <a:pt x="143" y="1245"/>
                      </a:lnTo>
                      <a:lnTo>
                        <a:pt x="139" y="1245"/>
                      </a:lnTo>
                      <a:lnTo>
                        <a:pt x="137" y="1245"/>
                      </a:lnTo>
                      <a:lnTo>
                        <a:pt x="137" y="1224"/>
                      </a:lnTo>
                      <a:lnTo>
                        <a:pt x="137" y="1216"/>
                      </a:lnTo>
                      <a:lnTo>
                        <a:pt x="133" y="1211"/>
                      </a:lnTo>
                      <a:lnTo>
                        <a:pt x="133" y="1207"/>
                      </a:lnTo>
                      <a:lnTo>
                        <a:pt x="132" y="1200"/>
                      </a:lnTo>
                      <a:lnTo>
                        <a:pt x="132" y="1198"/>
                      </a:lnTo>
                      <a:lnTo>
                        <a:pt x="135" y="1190"/>
                      </a:lnTo>
                      <a:lnTo>
                        <a:pt x="135" y="1188"/>
                      </a:lnTo>
                      <a:lnTo>
                        <a:pt x="133" y="1186"/>
                      </a:lnTo>
                      <a:lnTo>
                        <a:pt x="133" y="1183"/>
                      </a:lnTo>
                      <a:lnTo>
                        <a:pt x="133" y="1181"/>
                      </a:lnTo>
                      <a:lnTo>
                        <a:pt x="133" y="1177"/>
                      </a:lnTo>
                      <a:lnTo>
                        <a:pt x="130" y="1177"/>
                      </a:lnTo>
                      <a:lnTo>
                        <a:pt x="128" y="1175"/>
                      </a:lnTo>
                      <a:lnTo>
                        <a:pt x="126" y="1173"/>
                      </a:lnTo>
                      <a:lnTo>
                        <a:pt x="122" y="1164"/>
                      </a:lnTo>
                      <a:lnTo>
                        <a:pt x="122" y="1162"/>
                      </a:lnTo>
                      <a:lnTo>
                        <a:pt x="122" y="1160"/>
                      </a:lnTo>
                      <a:lnTo>
                        <a:pt x="126" y="1153"/>
                      </a:lnTo>
                      <a:lnTo>
                        <a:pt x="126" y="1151"/>
                      </a:lnTo>
                      <a:lnTo>
                        <a:pt x="128" y="1149"/>
                      </a:lnTo>
                      <a:lnTo>
                        <a:pt x="128" y="1149"/>
                      </a:lnTo>
                      <a:lnTo>
                        <a:pt x="128" y="1149"/>
                      </a:lnTo>
                      <a:lnTo>
                        <a:pt x="130" y="1149"/>
                      </a:lnTo>
                      <a:lnTo>
                        <a:pt x="130" y="1147"/>
                      </a:lnTo>
                      <a:lnTo>
                        <a:pt x="128" y="1141"/>
                      </a:lnTo>
                      <a:lnTo>
                        <a:pt x="128" y="1139"/>
                      </a:lnTo>
                      <a:lnTo>
                        <a:pt x="128" y="1138"/>
                      </a:lnTo>
                      <a:lnTo>
                        <a:pt x="126" y="1136"/>
                      </a:lnTo>
                      <a:lnTo>
                        <a:pt x="126" y="1132"/>
                      </a:lnTo>
                      <a:lnTo>
                        <a:pt x="128" y="1130"/>
                      </a:lnTo>
                      <a:lnTo>
                        <a:pt x="128" y="1126"/>
                      </a:lnTo>
                      <a:lnTo>
                        <a:pt x="128" y="1109"/>
                      </a:lnTo>
                      <a:lnTo>
                        <a:pt x="128" y="1096"/>
                      </a:lnTo>
                      <a:lnTo>
                        <a:pt x="128" y="1062"/>
                      </a:lnTo>
                      <a:lnTo>
                        <a:pt x="128" y="1059"/>
                      </a:lnTo>
                      <a:lnTo>
                        <a:pt x="128" y="1051"/>
                      </a:lnTo>
                      <a:lnTo>
                        <a:pt x="126" y="1046"/>
                      </a:lnTo>
                      <a:lnTo>
                        <a:pt x="120" y="1031"/>
                      </a:lnTo>
                      <a:lnTo>
                        <a:pt x="118" y="1029"/>
                      </a:lnTo>
                      <a:lnTo>
                        <a:pt x="118" y="1014"/>
                      </a:lnTo>
                      <a:lnTo>
                        <a:pt x="118" y="1014"/>
                      </a:lnTo>
                      <a:lnTo>
                        <a:pt x="117" y="1012"/>
                      </a:lnTo>
                      <a:lnTo>
                        <a:pt x="113" y="1008"/>
                      </a:lnTo>
                      <a:lnTo>
                        <a:pt x="111" y="1008"/>
                      </a:lnTo>
                      <a:lnTo>
                        <a:pt x="111" y="1006"/>
                      </a:lnTo>
                      <a:lnTo>
                        <a:pt x="107" y="999"/>
                      </a:lnTo>
                      <a:lnTo>
                        <a:pt x="105" y="989"/>
                      </a:lnTo>
                      <a:lnTo>
                        <a:pt x="103" y="985"/>
                      </a:lnTo>
                      <a:lnTo>
                        <a:pt x="96" y="978"/>
                      </a:lnTo>
                      <a:lnTo>
                        <a:pt x="96" y="976"/>
                      </a:lnTo>
                      <a:lnTo>
                        <a:pt x="94" y="972"/>
                      </a:lnTo>
                      <a:lnTo>
                        <a:pt x="96" y="955"/>
                      </a:lnTo>
                      <a:lnTo>
                        <a:pt x="96" y="952"/>
                      </a:lnTo>
                      <a:lnTo>
                        <a:pt x="90" y="937"/>
                      </a:lnTo>
                      <a:lnTo>
                        <a:pt x="88" y="927"/>
                      </a:lnTo>
                      <a:lnTo>
                        <a:pt x="85" y="916"/>
                      </a:lnTo>
                      <a:lnTo>
                        <a:pt x="81" y="905"/>
                      </a:lnTo>
                      <a:lnTo>
                        <a:pt x="77" y="895"/>
                      </a:lnTo>
                      <a:lnTo>
                        <a:pt x="77" y="893"/>
                      </a:lnTo>
                      <a:lnTo>
                        <a:pt x="85" y="890"/>
                      </a:lnTo>
                      <a:lnTo>
                        <a:pt x="88" y="886"/>
                      </a:lnTo>
                      <a:lnTo>
                        <a:pt x="92" y="882"/>
                      </a:lnTo>
                      <a:lnTo>
                        <a:pt x="100" y="873"/>
                      </a:lnTo>
                      <a:lnTo>
                        <a:pt x="103" y="869"/>
                      </a:lnTo>
                      <a:lnTo>
                        <a:pt x="107" y="865"/>
                      </a:lnTo>
                      <a:lnTo>
                        <a:pt x="111" y="860"/>
                      </a:lnTo>
                      <a:lnTo>
                        <a:pt x="115" y="856"/>
                      </a:lnTo>
                      <a:lnTo>
                        <a:pt x="122" y="848"/>
                      </a:lnTo>
                      <a:lnTo>
                        <a:pt x="126" y="845"/>
                      </a:lnTo>
                      <a:lnTo>
                        <a:pt x="133" y="835"/>
                      </a:lnTo>
                      <a:lnTo>
                        <a:pt x="137" y="831"/>
                      </a:lnTo>
                      <a:lnTo>
                        <a:pt x="145" y="822"/>
                      </a:lnTo>
                      <a:lnTo>
                        <a:pt x="148" y="818"/>
                      </a:lnTo>
                      <a:lnTo>
                        <a:pt x="152" y="815"/>
                      </a:lnTo>
                      <a:lnTo>
                        <a:pt x="156" y="811"/>
                      </a:lnTo>
                      <a:lnTo>
                        <a:pt x="158" y="807"/>
                      </a:lnTo>
                      <a:lnTo>
                        <a:pt x="162" y="809"/>
                      </a:lnTo>
                      <a:lnTo>
                        <a:pt x="162" y="809"/>
                      </a:lnTo>
                      <a:lnTo>
                        <a:pt x="156" y="800"/>
                      </a:lnTo>
                      <a:lnTo>
                        <a:pt x="156" y="800"/>
                      </a:lnTo>
                      <a:lnTo>
                        <a:pt x="156" y="798"/>
                      </a:lnTo>
                      <a:lnTo>
                        <a:pt x="156" y="798"/>
                      </a:lnTo>
                      <a:lnTo>
                        <a:pt x="156" y="798"/>
                      </a:lnTo>
                      <a:lnTo>
                        <a:pt x="156" y="798"/>
                      </a:lnTo>
                      <a:lnTo>
                        <a:pt x="154" y="798"/>
                      </a:lnTo>
                      <a:lnTo>
                        <a:pt x="154" y="796"/>
                      </a:lnTo>
                      <a:lnTo>
                        <a:pt x="154" y="796"/>
                      </a:lnTo>
                      <a:lnTo>
                        <a:pt x="160" y="788"/>
                      </a:lnTo>
                      <a:lnTo>
                        <a:pt x="163" y="784"/>
                      </a:lnTo>
                      <a:lnTo>
                        <a:pt x="163" y="781"/>
                      </a:lnTo>
                      <a:lnTo>
                        <a:pt x="165" y="777"/>
                      </a:lnTo>
                      <a:lnTo>
                        <a:pt x="163" y="769"/>
                      </a:lnTo>
                      <a:lnTo>
                        <a:pt x="163" y="762"/>
                      </a:lnTo>
                      <a:lnTo>
                        <a:pt x="163" y="758"/>
                      </a:lnTo>
                      <a:lnTo>
                        <a:pt x="163" y="754"/>
                      </a:lnTo>
                      <a:lnTo>
                        <a:pt x="165" y="753"/>
                      </a:lnTo>
                      <a:lnTo>
                        <a:pt x="169" y="751"/>
                      </a:lnTo>
                      <a:lnTo>
                        <a:pt x="173" y="753"/>
                      </a:lnTo>
                      <a:lnTo>
                        <a:pt x="175" y="751"/>
                      </a:lnTo>
                      <a:lnTo>
                        <a:pt x="177" y="749"/>
                      </a:lnTo>
                      <a:lnTo>
                        <a:pt x="180" y="745"/>
                      </a:lnTo>
                      <a:lnTo>
                        <a:pt x="182" y="741"/>
                      </a:lnTo>
                      <a:lnTo>
                        <a:pt x="186" y="734"/>
                      </a:lnTo>
                      <a:lnTo>
                        <a:pt x="190" y="730"/>
                      </a:lnTo>
                      <a:lnTo>
                        <a:pt x="190" y="730"/>
                      </a:lnTo>
                      <a:lnTo>
                        <a:pt x="190" y="728"/>
                      </a:lnTo>
                      <a:lnTo>
                        <a:pt x="192" y="726"/>
                      </a:lnTo>
                      <a:lnTo>
                        <a:pt x="192" y="726"/>
                      </a:lnTo>
                      <a:lnTo>
                        <a:pt x="190" y="724"/>
                      </a:lnTo>
                      <a:lnTo>
                        <a:pt x="190" y="724"/>
                      </a:lnTo>
                      <a:lnTo>
                        <a:pt x="192" y="723"/>
                      </a:lnTo>
                      <a:lnTo>
                        <a:pt x="192" y="721"/>
                      </a:lnTo>
                      <a:lnTo>
                        <a:pt x="192" y="721"/>
                      </a:lnTo>
                      <a:lnTo>
                        <a:pt x="192" y="717"/>
                      </a:lnTo>
                      <a:lnTo>
                        <a:pt x="194" y="717"/>
                      </a:lnTo>
                      <a:lnTo>
                        <a:pt x="194" y="715"/>
                      </a:lnTo>
                      <a:lnTo>
                        <a:pt x="195" y="715"/>
                      </a:lnTo>
                      <a:lnTo>
                        <a:pt x="195" y="715"/>
                      </a:lnTo>
                      <a:lnTo>
                        <a:pt x="197" y="711"/>
                      </a:lnTo>
                      <a:lnTo>
                        <a:pt x="197" y="711"/>
                      </a:lnTo>
                      <a:lnTo>
                        <a:pt x="201" y="711"/>
                      </a:lnTo>
                      <a:lnTo>
                        <a:pt x="201" y="711"/>
                      </a:lnTo>
                      <a:lnTo>
                        <a:pt x="201" y="709"/>
                      </a:lnTo>
                      <a:lnTo>
                        <a:pt x="201" y="704"/>
                      </a:lnTo>
                      <a:lnTo>
                        <a:pt x="203" y="698"/>
                      </a:lnTo>
                      <a:lnTo>
                        <a:pt x="203" y="696"/>
                      </a:lnTo>
                      <a:lnTo>
                        <a:pt x="203" y="694"/>
                      </a:lnTo>
                      <a:lnTo>
                        <a:pt x="203" y="692"/>
                      </a:lnTo>
                      <a:lnTo>
                        <a:pt x="203" y="691"/>
                      </a:lnTo>
                      <a:lnTo>
                        <a:pt x="201" y="691"/>
                      </a:lnTo>
                      <a:lnTo>
                        <a:pt x="199" y="691"/>
                      </a:lnTo>
                      <a:lnTo>
                        <a:pt x="197" y="689"/>
                      </a:lnTo>
                      <a:lnTo>
                        <a:pt x="197" y="687"/>
                      </a:lnTo>
                      <a:lnTo>
                        <a:pt x="197" y="685"/>
                      </a:lnTo>
                      <a:lnTo>
                        <a:pt x="197" y="683"/>
                      </a:lnTo>
                      <a:lnTo>
                        <a:pt x="197" y="681"/>
                      </a:lnTo>
                      <a:lnTo>
                        <a:pt x="195" y="683"/>
                      </a:lnTo>
                      <a:lnTo>
                        <a:pt x="194" y="685"/>
                      </a:lnTo>
                      <a:lnTo>
                        <a:pt x="192" y="685"/>
                      </a:lnTo>
                      <a:lnTo>
                        <a:pt x="190" y="685"/>
                      </a:lnTo>
                      <a:lnTo>
                        <a:pt x="188" y="685"/>
                      </a:lnTo>
                      <a:lnTo>
                        <a:pt x="188" y="683"/>
                      </a:lnTo>
                      <a:lnTo>
                        <a:pt x="188" y="683"/>
                      </a:lnTo>
                      <a:lnTo>
                        <a:pt x="188" y="681"/>
                      </a:lnTo>
                      <a:lnTo>
                        <a:pt x="188" y="681"/>
                      </a:lnTo>
                      <a:lnTo>
                        <a:pt x="188" y="679"/>
                      </a:lnTo>
                      <a:lnTo>
                        <a:pt x="188" y="679"/>
                      </a:lnTo>
                      <a:lnTo>
                        <a:pt x="188" y="677"/>
                      </a:lnTo>
                      <a:lnTo>
                        <a:pt x="188" y="677"/>
                      </a:lnTo>
                      <a:lnTo>
                        <a:pt x="188" y="672"/>
                      </a:lnTo>
                      <a:lnTo>
                        <a:pt x="188" y="670"/>
                      </a:lnTo>
                      <a:lnTo>
                        <a:pt x="188" y="670"/>
                      </a:lnTo>
                      <a:lnTo>
                        <a:pt x="188" y="668"/>
                      </a:lnTo>
                      <a:lnTo>
                        <a:pt x="186" y="668"/>
                      </a:lnTo>
                      <a:lnTo>
                        <a:pt x="184" y="668"/>
                      </a:lnTo>
                      <a:lnTo>
                        <a:pt x="184" y="668"/>
                      </a:lnTo>
                      <a:lnTo>
                        <a:pt x="184" y="666"/>
                      </a:lnTo>
                      <a:lnTo>
                        <a:pt x="184" y="662"/>
                      </a:lnTo>
                      <a:lnTo>
                        <a:pt x="184" y="661"/>
                      </a:lnTo>
                      <a:lnTo>
                        <a:pt x="184" y="661"/>
                      </a:lnTo>
                      <a:lnTo>
                        <a:pt x="188" y="657"/>
                      </a:lnTo>
                      <a:lnTo>
                        <a:pt x="188" y="655"/>
                      </a:lnTo>
                      <a:lnTo>
                        <a:pt x="188" y="655"/>
                      </a:lnTo>
                      <a:lnTo>
                        <a:pt x="188" y="653"/>
                      </a:lnTo>
                      <a:lnTo>
                        <a:pt x="188" y="651"/>
                      </a:lnTo>
                      <a:lnTo>
                        <a:pt x="192" y="642"/>
                      </a:lnTo>
                      <a:lnTo>
                        <a:pt x="190" y="638"/>
                      </a:lnTo>
                      <a:lnTo>
                        <a:pt x="190" y="638"/>
                      </a:lnTo>
                      <a:lnTo>
                        <a:pt x="190" y="638"/>
                      </a:lnTo>
                      <a:lnTo>
                        <a:pt x="188" y="636"/>
                      </a:lnTo>
                      <a:lnTo>
                        <a:pt x="188" y="636"/>
                      </a:lnTo>
                      <a:lnTo>
                        <a:pt x="188" y="636"/>
                      </a:lnTo>
                      <a:lnTo>
                        <a:pt x="188" y="634"/>
                      </a:lnTo>
                      <a:lnTo>
                        <a:pt x="186" y="634"/>
                      </a:lnTo>
                      <a:lnTo>
                        <a:pt x="186" y="634"/>
                      </a:lnTo>
                      <a:lnTo>
                        <a:pt x="180" y="634"/>
                      </a:lnTo>
                      <a:lnTo>
                        <a:pt x="180" y="634"/>
                      </a:lnTo>
                      <a:lnTo>
                        <a:pt x="179" y="634"/>
                      </a:lnTo>
                      <a:lnTo>
                        <a:pt x="179" y="634"/>
                      </a:lnTo>
                      <a:lnTo>
                        <a:pt x="179" y="632"/>
                      </a:lnTo>
                      <a:lnTo>
                        <a:pt x="179" y="632"/>
                      </a:lnTo>
                      <a:lnTo>
                        <a:pt x="179" y="631"/>
                      </a:lnTo>
                      <a:lnTo>
                        <a:pt x="179" y="629"/>
                      </a:lnTo>
                      <a:lnTo>
                        <a:pt x="179" y="629"/>
                      </a:lnTo>
                      <a:lnTo>
                        <a:pt x="179" y="627"/>
                      </a:lnTo>
                      <a:lnTo>
                        <a:pt x="180" y="627"/>
                      </a:lnTo>
                      <a:lnTo>
                        <a:pt x="180" y="627"/>
                      </a:lnTo>
                      <a:lnTo>
                        <a:pt x="180" y="627"/>
                      </a:lnTo>
                      <a:lnTo>
                        <a:pt x="179" y="625"/>
                      </a:lnTo>
                      <a:lnTo>
                        <a:pt x="179" y="621"/>
                      </a:lnTo>
                      <a:lnTo>
                        <a:pt x="179" y="619"/>
                      </a:lnTo>
                      <a:lnTo>
                        <a:pt x="186" y="617"/>
                      </a:lnTo>
                      <a:lnTo>
                        <a:pt x="188" y="615"/>
                      </a:lnTo>
                      <a:lnTo>
                        <a:pt x="192" y="617"/>
                      </a:lnTo>
                      <a:lnTo>
                        <a:pt x="192" y="617"/>
                      </a:lnTo>
                      <a:lnTo>
                        <a:pt x="194" y="615"/>
                      </a:lnTo>
                      <a:lnTo>
                        <a:pt x="195" y="614"/>
                      </a:lnTo>
                      <a:lnTo>
                        <a:pt x="195" y="612"/>
                      </a:lnTo>
                      <a:lnTo>
                        <a:pt x="195" y="610"/>
                      </a:lnTo>
                      <a:lnTo>
                        <a:pt x="195" y="608"/>
                      </a:lnTo>
                      <a:lnTo>
                        <a:pt x="192" y="602"/>
                      </a:lnTo>
                      <a:lnTo>
                        <a:pt x="192" y="600"/>
                      </a:lnTo>
                      <a:lnTo>
                        <a:pt x="192" y="599"/>
                      </a:lnTo>
                      <a:lnTo>
                        <a:pt x="192" y="597"/>
                      </a:lnTo>
                      <a:lnTo>
                        <a:pt x="192" y="597"/>
                      </a:lnTo>
                      <a:lnTo>
                        <a:pt x="194" y="597"/>
                      </a:lnTo>
                      <a:lnTo>
                        <a:pt x="195" y="595"/>
                      </a:lnTo>
                      <a:lnTo>
                        <a:pt x="197" y="593"/>
                      </a:lnTo>
                      <a:lnTo>
                        <a:pt x="199" y="593"/>
                      </a:lnTo>
                      <a:lnTo>
                        <a:pt x="201" y="593"/>
                      </a:lnTo>
                      <a:lnTo>
                        <a:pt x="201" y="591"/>
                      </a:lnTo>
                      <a:lnTo>
                        <a:pt x="201" y="589"/>
                      </a:lnTo>
                      <a:lnTo>
                        <a:pt x="199" y="589"/>
                      </a:lnTo>
                      <a:lnTo>
                        <a:pt x="199" y="587"/>
                      </a:lnTo>
                      <a:lnTo>
                        <a:pt x="201" y="585"/>
                      </a:lnTo>
                      <a:lnTo>
                        <a:pt x="203" y="584"/>
                      </a:lnTo>
                      <a:lnTo>
                        <a:pt x="205" y="584"/>
                      </a:lnTo>
                      <a:lnTo>
                        <a:pt x="203" y="582"/>
                      </a:lnTo>
                      <a:lnTo>
                        <a:pt x="201" y="580"/>
                      </a:lnTo>
                      <a:lnTo>
                        <a:pt x="199" y="578"/>
                      </a:lnTo>
                      <a:lnTo>
                        <a:pt x="197" y="576"/>
                      </a:lnTo>
                      <a:lnTo>
                        <a:pt x="197" y="576"/>
                      </a:lnTo>
                      <a:lnTo>
                        <a:pt x="197" y="574"/>
                      </a:lnTo>
                      <a:lnTo>
                        <a:pt x="197" y="574"/>
                      </a:lnTo>
                      <a:lnTo>
                        <a:pt x="199" y="572"/>
                      </a:lnTo>
                      <a:lnTo>
                        <a:pt x="199" y="570"/>
                      </a:lnTo>
                      <a:lnTo>
                        <a:pt x="199" y="570"/>
                      </a:lnTo>
                      <a:lnTo>
                        <a:pt x="199" y="569"/>
                      </a:lnTo>
                      <a:lnTo>
                        <a:pt x="195" y="561"/>
                      </a:lnTo>
                      <a:lnTo>
                        <a:pt x="195" y="559"/>
                      </a:lnTo>
                      <a:lnTo>
                        <a:pt x="197" y="557"/>
                      </a:lnTo>
                      <a:lnTo>
                        <a:pt x="197" y="557"/>
                      </a:lnTo>
                      <a:lnTo>
                        <a:pt x="195" y="555"/>
                      </a:lnTo>
                      <a:lnTo>
                        <a:pt x="195" y="555"/>
                      </a:lnTo>
                      <a:lnTo>
                        <a:pt x="195" y="554"/>
                      </a:lnTo>
                      <a:lnTo>
                        <a:pt x="197" y="554"/>
                      </a:lnTo>
                      <a:lnTo>
                        <a:pt x="197" y="554"/>
                      </a:lnTo>
                      <a:lnTo>
                        <a:pt x="197" y="552"/>
                      </a:lnTo>
                      <a:lnTo>
                        <a:pt x="197" y="552"/>
                      </a:lnTo>
                      <a:lnTo>
                        <a:pt x="195" y="550"/>
                      </a:lnTo>
                      <a:lnTo>
                        <a:pt x="195" y="548"/>
                      </a:lnTo>
                      <a:lnTo>
                        <a:pt x="197" y="544"/>
                      </a:lnTo>
                      <a:lnTo>
                        <a:pt x="197" y="542"/>
                      </a:lnTo>
                      <a:lnTo>
                        <a:pt x="199" y="542"/>
                      </a:lnTo>
                      <a:lnTo>
                        <a:pt x="201" y="542"/>
                      </a:lnTo>
                      <a:lnTo>
                        <a:pt x="201" y="538"/>
                      </a:lnTo>
                      <a:lnTo>
                        <a:pt x="201" y="535"/>
                      </a:lnTo>
                      <a:lnTo>
                        <a:pt x="201" y="533"/>
                      </a:lnTo>
                      <a:lnTo>
                        <a:pt x="203" y="529"/>
                      </a:lnTo>
                      <a:lnTo>
                        <a:pt x="203" y="529"/>
                      </a:lnTo>
                      <a:lnTo>
                        <a:pt x="203" y="527"/>
                      </a:lnTo>
                      <a:lnTo>
                        <a:pt x="201" y="525"/>
                      </a:lnTo>
                      <a:lnTo>
                        <a:pt x="199" y="523"/>
                      </a:lnTo>
                      <a:lnTo>
                        <a:pt x="197" y="523"/>
                      </a:lnTo>
                      <a:lnTo>
                        <a:pt x="197" y="522"/>
                      </a:lnTo>
                      <a:lnTo>
                        <a:pt x="195" y="520"/>
                      </a:lnTo>
                      <a:lnTo>
                        <a:pt x="195" y="520"/>
                      </a:lnTo>
                      <a:lnTo>
                        <a:pt x="197" y="518"/>
                      </a:lnTo>
                      <a:lnTo>
                        <a:pt x="197" y="518"/>
                      </a:lnTo>
                      <a:lnTo>
                        <a:pt x="197" y="518"/>
                      </a:lnTo>
                      <a:lnTo>
                        <a:pt x="201" y="512"/>
                      </a:lnTo>
                      <a:lnTo>
                        <a:pt x="201" y="510"/>
                      </a:lnTo>
                      <a:lnTo>
                        <a:pt x="203" y="508"/>
                      </a:lnTo>
                      <a:lnTo>
                        <a:pt x="203" y="508"/>
                      </a:lnTo>
                      <a:lnTo>
                        <a:pt x="201" y="507"/>
                      </a:lnTo>
                      <a:lnTo>
                        <a:pt x="201" y="507"/>
                      </a:lnTo>
                      <a:lnTo>
                        <a:pt x="199" y="505"/>
                      </a:lnTo>
                      <a:lnTo>
                        <a:pt x="199" y="505"/>
                      </a:lnTo>
                      <a:lnTo>
                        <a:pt x="199" y="503"/>
                      </a:lnTo>
                      <a:lnTo>
                        <a:pt x="199" y="499"/>
                      </a:lnTo>
                      <a:lnTo>
                        <a:pt x="197" y="493"/>
                      </a:lnTo>
                      <a:lnTo>
                        <a:pt x="195" y="490"/>
                      </a:lnTo>
                      <a:lnTo>
                        <a:pt x="192" y="484"/>
                      </a:lnTo>
                      <a:lnTo>
                        <a:pt x="188" y="477"/>
                      </a:lnTo>
                      <a:lnTo>
                        <a:pt x="188" y="477"/>
                      </a:lnTo>
                      <a:lnTo>
                        <a:pt x="194" y="471"/>
                      </a:lnTo>
                      <a:lnTo>
                        <a:pt x="195" y="471"/>
                      </a:lnTo>
                      <a:lnTo>
                        <a:pt x="195" y="467"/>
                      </a:lnTo>
                      <a:lnTo>
                        <a:pt x="197" y="460"/>
                      </a:lnTo>
                      <a:lnTo>
                        <a:pt x="199" y="458"/>
                      </a:lnTo>
                      <a:lnTo>
                        <a:pt x="197" y="458"/>
                      </a:lnTo>
                      <a:lnTo>
                        <a:pt x="195" y="458"/>
                      </a:lnTo>
                      <a:lnTo>
                        <a:pt x="194" y="460"/>
                      </a:lnTo>
                      <a:lnTo>
                        <a:pt x="194" y="460"/>
                      </a:lnTo>
                      <a:lnTo>
                        <a:pt x="192" y="460"/>
                      </a:lnTo>
                      <a:lnTo>
                        <a:pt x="186" y="460"/>
                      </a:lnTo>
                      <a:lnTo>
                        <a:pt x="184" y="460"/>
                      </a:lnTo>
                      <a:lnTo>
                        <a:pt x="182" y="460"/>
                      </a:lnTo>
                      <a:lnTo>
                        <a:pt x="182" y="460"/>
                      </a:lnTo>
                      <a:lnTo>
                        <a:pt x="180" y="460"/>
                      </a:lnTo>
                      <a:lnTo>
                        <a:pt x="179" y="458"/>
                      </a:lnTo>
                      <a:lnTo>
                        <a:pt x="179" y="456"/>
                      </a:lnTo>
                      <a:lnTo>
                        <a:pt x="179" y="454"/>
                      </a:lnTo>
                      <a:lnTo>
                        <a:pt x="179" y="452"/>
                      </a:lnTo>
                      <a:lnTo>
                        <a:pt x="177" y="452"/>
                      </a:lnTo>
                      <a:lnTo>
                        <a:pt x="169" y="448"/>
                      </a:lnTo>
                      <a:lnTo>
                        <a:pt x="158" y="443"/>
                      </a:lnTo>
                      <a:lnTo>
                        <a:pt x="150" y="441"/>
                      </a:lnTo>
                      <a:lnTo>
                        <a:pt x="145" y="439"/>
                      </a:lnTo>
                      <a:lnTo>
                        <a:pt x="130" y="441"/>
                      </a:lnTo>
                      <a:lnTo>
                        <a:pt x="122" y="439"/>
                      </a:lnTo>
                      <a:lnTo>
                        <a:pt x="122" y="439"/>
                      </a:lnTo>
                      <a:lnTo>
                        <a:pt x="120" y="437"/>
                      </a:lnTo>
                      <a:lnTo>
                        <a:pt x="120" y="433"/>
                      </a:lnTo>
                      <a:lnTo>
                        <a:pt x="120" y="433"/>
                      </a:lnTo>
                      <a:lnTo>
                        <a:pt x="118" y="431"/>
                      </a:lnTo>
                      <a:lnTo>
                        <a:pt x="117" y="431"/>
                      </a:lnTo>
                      <a:lnTo>
                        <a:pt x="115" y="430"/>
                      </a:lnTo>
                      <a:lnTo>
                        <a:pt x="111" y="424"/>
                      </a:lnTo>
                      <a:lnTo>
                        <a:pt x="109" y="424"/>
                      </a:lnTo>
                      <a:lnTo>
                        <a:pt x="107" y="422"/>
                      </a:lnTo>
                      <a:lnTo>
                        <a:pt x="94" y="422"/>
                      </a:lnTo>
                      <a:lnTo>
                        <a:pt x="92" y="420"/>
                      </a:lnTo>
                      <a:lnTo>
                        <a:pt x="90" y="420"/>
                      </a:lnTo>
                      <a:lnTo>
                        <a:pt x="90" y="418"/>
                      </a:lnTo>
                      <a:lnTo>
                        <a:pt x="88" y="418"/>
                      </a:lnTo>
                      <a:lnTo>
                        <a:pt x="86" y="418"/>
                      </a:lnTo>
                      <a:lnTo>
                        <a:pt x="86" y="418"/>
                      </a:lnTo>
                      <a:lnTo>
                        <a:pt x="86" y="418"/>
                      </a:lnTo>
                      <a:lnTo>
                        <a:pt x="86" y="418"/>
                      </a:lnTo>
                      <a:lnTo>
                        <a:pt x="86" y="418"/>
                      </a:lnTo>
                      <a:lnTo>
                        <a:pt x="86" y="418"/>
                      </a:lnTo>
                      <a:lnTo>
                        <a:pt x="85" y="418"/>
                      </a:lnTo>
                      <a:lnTo>
                        <a:pt x="85" y="418"/>
                      </a:lnTo>
                      <a:lnTo>
                        <a:pt x="85" y="418"/>
                      </a:lnTo>
                      <a:lnTo>
                        <a:pt x="85" y="416"/>
                      </a:lnTo>
                      <a:lnTo>
                        <a:pt x="83" y="415"/>
                      </a:lnTo>
                      <a:lnTo>
                        <a:pt x="83" y="415"/>
                      </a:lnTo>
                      <a:lnTo>
                        <a:pt x="81" y="415"/>
                      </a:lnTo>
                      <a:lnTo>
                        <a:pt x="79" y="411"/>
                      </a:lnTo>
                      <a:lnTo>
                        <a:pt x="79" y="411"/>
                      </a:lnTo>
                      <a:lnTo>
                        <a:pt x="77" y="409"/>
                      </a:lnTo>
                      <a:lnTo>
                        <a:pt x="75" y="409"/>
                      </a:lnTo>
                      <a:lnTo>
                        <a:pt x="70" y="407"/>
                      </a:lnTo>
                      <a:lnTo>
                        <a:pt x="66" y="407"/>
                      </a:lnTo>
                      <a:lnTo>
                        <a:pt x="64" y="407"/>
                      </a:lnTo>
                      <a:lnTo>
                        <a:pt x="64" y="409"/>
                      </a:lnTo>
                      <a:lnTo>
                        <a:pt x="62" y="409"/>
                      </a:lnTo>
                      <a:lnTo>
                        <a:pt x="62" y="409"/>
                      </a:lnTo>
                      <a:lnTo>
                        <a:pt x="62" y="409"/>
                      </a:lnTo>
                      <a:lnTo>
                        <a:pt x="60" y="409"/>
                      </a:lnTo>
                      <a:lnTo>
                        <a:pt x="58" y="411"/>
                      </a:lnTo>
                      <a:lnTo>
                        <a:pt x="58" y="411"/>
                      </a:lnTo>
                      <a:lnTo>
                        <a:pt x="56" y="411"/>
                      </a:lnTo>
                      <a:lnTo>
                        <a:pt x="55" y="411"/>
                      </a:lnTo>
                      <a:lnTo>
                        <a:pt x="55" y="411"/>
                      </a:lnTo>
                      <a:lnTo>
                        <a:pt x="53" y="409"/>
                      </a:lnTo>
                      <a:lnTo>
                        <a:pt x="51" y="407"/>
                      </a:lnTo>
                      <a:lnTo>
                        <a:pt x="47" y="407"/>
                      </a:lnTo>
                      <a:lnTo>
                        <a:pt x="28" y="407"/>
                      </a:lnTo>
                      <a:lnTo>
                        <a:pt x="23" y="407"/>
                      </a:lnTo>
                      <a:lnTo>
                        <a:pt x="15" y="407"/>
                      </a:lnTo>
                      <a:lnTo>
                        <a:pt x="15" y="401"/>
                      </a:lnTo>
                      <a:lnTo>
                        <a:pt x="15" y="392"/>
                      </a:lnTo>
                      <a:lnTo>
                        <a:pt x="13" y="386"/>
                      </a:lnTo>
                      <a:lnTo>
                        <a:pt x="13" y="379"/>
                      </a:lnTo>
                      <a:lnTo>
                        <a:pt x="15" y="379"/>
                      </a:lnTo>
                      <a:lnTo>
                        <a:pt x="15" y="379"/>
                      </a:lnTo>
                      <a:lnTo>
                        <a:pt x="15" y="377"/>
                      </a:lnTo>
                      <a:lnTo>
                        <a:pt x="13" y="377"/>
                      </a:lnTo>
                      <a:lnTo>
                        <a:pt x="11" y="373"/>
                      </a:lnTo>
                      <a:lnTo>
                        <a:pt x="11" y="373"/>
                      </a:lnTo>
                      <a:lnTo>
                        <a:pt x="11" y="371"/>
                      </a:lnTo>
                      <a:lnTo>
                        <a:pt x="13" y="369"/>
                      </a:lnTo>
                      <a:lnTo>
                        <a:pt x="13" y="368"/>
                      </a:lnTo>
                      <a:lnTo>
                        <a:pt x="13" y="368"/>
                      </a:lnTo>
                      <a:lnTo>
                        <a:pt x="13" y="366"/>
                      </a:lnTo>
                      <a:lnTo>
                        <a:pt x="11" y="366"/>
                      </a:lnTo>
                      <a:lnTo>
                        <a:pt x="11" y="360"/>
                      </a:lnTo>
                      <a:lnTo>
                        <a:pt x="11" y="358"/>
                      </a:lnTo>
                      <a:lnTo>
                        <a:pt x="11" y="356"/>
                      </a:lnTo>
                      <a:lnTo>
                        <a:pt x="11" y="356"/>
                      </a:lnTo>
                      <a:lnTo>
                        <a:pt x="10" y="354"/>
                      </a:lnTo>
                      <a:lnTo>
                        <a:pt x="8" y="354"/>
                      </a:lnTo>
                      <a:lnTo>
                        <a:pt x="6" y="353"/>
                      </a:lnTo>
                      <a:lnTo>
                        <a:pt x="4" y="349"/>
                      </a:lnTo>
                      <a:lnTo>
                        <a:pt x="2" y="339"/>
                      </a:lnTo>
                      <a:lnTo>
                        <a:pt x="2" y="338"/>
                      </a:lnTo>
                      <a:lnTo>
                        <a:pt x="2" y="334"/>
                      </a:lnTo>
                      <a:lnTo>
                        <a:pt x="0" y="332"/>
                      </a:lnTo>
                      <a:lnTo>
                        <a:pt x="0" y="330"/>
                      </a:lnTo>
                      <a:lnTo>
                        <a:pt x="2" y="330"/>
                      </a:lnTo>
                      <a:lnTo>
                        <a:pt x="8" y="330"/>
                      </a:lnTo>
                      <a:lnTo>
                        <a:pt x="13" y="326"/>
                      </a:lnTo>
                      <a:lnTo>
                        <a:pt x="21" y="324"/>
                      </a:lnTo>
                      <a:lnTo>
                        <a:pt x="28" y="321"/>
                      </a:lnTo>
                      <a:lnTo>
                        <a:pt x="34" y="319"/>
                      </a:lnTo>
                      <a:lnTo>
                        <a:pt x="43" y="315"/>
                      </a:lnTo>
                      <a:lnTo>
                        <a:pt x="51" y="313"/>
                      </a:lnTo>
                      <a:lnTo>
                        <a:pt x="62" y="311"/>
                      </a:lnTo>
                      <a:lnTo>
                        <a:pt x="62" y="311"/>
                      </a:lnTo>
                      <a:lnTo>
                        <a:pt x="70" y="309"/>
                      </a:lnTo>
                      <a:lnTo>
                        <a:pt x="79" y="308"/>
                      </a:lnTo>
                      <a:lnTo>
                        <a:pt x="86" y="306"/>
                      </a:lnTo>
                      <a:lnTo>
                        <a:pt x="92" y="302"/>
                      </a:lnTo>
                      <a:lnTo>
                        <a:pt x="100" y="300"/>
                      </a:lnTo>
                      <a:lnTo>
                        <a:pt x="105" y="296"/>
                      </a:lnTo>
                      <a:lnTo>
                        <a:pt x="115" y="292"/>
                      </a:lnTo>
                      <a:lnTo>
                        <a:pt x="124" y="291"/>
                      </a:lnTo>
                      <a:lnTo>
                        <a:pt x="132" y="287"/>
                      </a:lnTo>
                      <a:lnTo>
                        <a:pt x="137" y="285"/>
                      </a:lnTo>
                      <a:lnTo>
                        <a:pt x="139" y="285"/>
                      </a:lnTo>
                      <a:lnTo>
                        <a:pt x="145" y="283"/>
                      </a:lnTo>
                      <a:lnTo>
                        <a:pt x="152" y="281"/>
                      </a:lnTo>
                      <a:lnTo>
                        <a:pt x="160" y="279"/>
                      </a:lnTo>
                      <a:lnTo>
                        <a:pt x="171" y="276"/>
                      </a:lnTo>
                      <a:lnTo>
                        <a:pt x="182" y="270"/>
                      </a:lnTo>
                      <a:lnTo>
                        <a:pt x="195" y="266"/>
                      </a:lnTo>
                      <a:lnTo>
                        <a:pt x="205" y="262"/>
                      </a:lnTo>
                      <a:lnTo>
                        <a:pt x="210" y="261"/>
                      </a:lnTo>
                      <a:lnTo>
                        <a:pt x="216" y="259"/>
                      </a:lnTo>
                      <a:lnTo>
                        <a:pt x="220" y="261"/>
                      </a:lnTo>
                      <a:lnTo>
                        <a:pt x="222" y="262"/>
                      </a:lnTo>
                      <a:lnTo>
                        <a:pt x="222" y="264"/>
                      </a:lnTo>
                      <a:lnTo>
                        <a:pt x="222" y="268"/>
                      </a:lnTo>
                      <a:lnTo>
                        <a:pt x="222" y="270"/>
                      </a:lnTo>
                      <a:lnTo>
                        <a:pt x="224" y="272"/>
                      </a:lnTo>
                      <a:lnTo>
                        <a:pt x="224" y="274"/>
                      </a:lnTo>
                      <a:lnTo>
                        <a:pt x="225" y="274"/>
                      </a:lnTo>
                      <a:lnTo>
                        <a:pt x="225" y="274"/>
                      </a:lnTo>
                      <a:lnTo>
                        <a:pt x="225" y="276"/>
                      </a:lnTo>
                      <a:lnTo>
                        <a:pt x="227" y="277"/>
                      </a:lnTo>
                      <a:lnTo>
                        <a:pt x="229" y="279"/>
                      </a:lnTo>
                      <a:lnTo>
                        <a:pt x="233" y="287"/>
                      </a:lnTo>
                      <a:lnTo>
                        <a:pt x="233" y="289"/>
                      </a:lnTo>
                      <a:lnTo>
                        <a:pt x="235" y="289"/>
                      </a:lnTo>
                      <a:lnTo>
                        <a:pt x="237" y="291"/>
                      </a:lnTo>
                      <a:lnTo>
                        <a:pt x="239" y="291"/>
                      </a:lnTo>
                      <a:lnTo>
                        <a:pt x="239" y="292"/>
                      </a:lnTo>
                      <a:lnTo>
                        <a:pt x="240" y="294"/>
                      </a:lnTo>
                      <a:lnTo>
                        <a:pt x="240" y="294"/>
                      </a:lnTo>
                      <a:lnTo>
                        <a:pt x="242" y="296"/>
                      </a:lnTo>
                      <a:lnTo>
                        <a:pt x="244" y="296"/>
                      </a:lnTo>
                      <a:lnTo>
                        <a:pt x="246" y="300"/>
                      </a:lnTo>
                      <a:lnTo>
                        <a:pt x="246" y="302"/>
                      </a:lnTo>
                      <a:lnTo>
                        <a:pt x="248" y="302"/>
                      </a:lnTo>
                      <a:lnTo>
                        <a:pt x="248" y="304"/>
                      </a:lnTo>
                      <a:lnTo>
                        <a:pt x="250" y="302"/>
                      </a:lnTo>
                      <a:lnTo>
                        <a:pt x="250" y="302"/>
                      </a:lnTo>
                      <a:lnTo>
                        <a:pt x="250" y="298"/>
                      </a:lnTo>
                      <a:lnTo>
                        <a:pt x="250" y="296"/>
                      </a:lnTo>
                      <a:lnTo>
                        <a:pt x="252" y="294"/>
                      </a:lnTo>
                      <a:lnTo>
                        <a:pt x="252" y="294"/>
                      </a:lnTo>
                      <a:lnTo>
                        <a:pt x="256" y="298"/>
                      </a:lnTo>
                      <a:lnTo>
                        <a:pt x="259" y="298"/>
                      </a:lnTo>
                      <a:lnTo>
                        <a:pt x="261" y="296"/>
                      </a:lnTo>
                      <a:lnTo>
                        <a:pt x="265" y="294"/>
                      </a:lnTo>
                      <a:lnTo>
                        <a:pt x="267" y="294"/>
                      </a:lnTo>
                      <a:lnTo>
                        <a:pt x="269" y="294"/>
                      </a:lnTo>
                      <a:lnTo>
                        <a:pt x="276" y="294"/>
                      </a:lnTo>
                      <a:lnTo>
                        <a:pt x="276" y="294"/>
                      </a:lnTo>
                      <a:lnTo>
                        <a:pt x="278" y="292"/>
                      </a:lnTo>
                      <a:lnTo>
                        <a:pt x="278" y="292"/>
                      </a:lnTo>
                      <a:lnTo>
                        <a:pt x="280" y="291"/>
                      </a:lnTo>
                      <a:lnTo>
                        <a:pt x="286" y="291"/>
                      </a:lnTo>
                      <a:lnTo>
                        <a:pt x="293" y="289"/>
                      </a:lnTo>
                      <a:lnTo>
                        <a:pt x="295" y="289"/>
                      </a:lnTo>
                      <a:lnTo>
                        <a:pt x="295" y="289"/>
                      </a:lnTo>
                      <a:lnTo>
                        <a:pt x="297" y="287"/>
                      </a:lnTo>
                      <a:lnTo>
                        <a:pt x="297" y="287"/>
                      </a:lnTo>
                      <a:lnTo>
                        <a:pt x="297" y="287"/>
                      </a:lnTo>
                      <a:lnTo>
                        <a:pt x="299" y="289"/>
                      </a:lnTo>
                      <a:lnTo>
                        <a:pt x="301" y="291"/>
                      </a:lnTo>
                      <a:lnTo>
                        <a:pt x="302" y="294"/>
                      </a:lnTo>
                      <a:lnTo>
                        <a:pt x="304" y="296"/>
                      </a:lnTo>
                      <a:lnTo>
                        <a:pt x="308" y="300"/>
                      </a:lnTo>
                      <a:lnTo>
                        <a:pt x="310" y="304"/>
                      </a:lnTo>
                      <a:lnTo>
                        <a:pt x="310" y="306"/>
                      </a:lnTo>
                      <a:lnTo>
                        <a:pt x="308" y="309"/>
                      </a:lnTo>
                      <a:lnTo>
                        <a:pt x="310" y="313"/>
                      </a:lnTo>
                      <a:lnTo>
                        <a:pt x="310" y="315"/>
                      </a:lnTo>
                      <a:lnTo>
                        <a:pt x="312" y="317"/>
                      </a:lnTo>
                      <a:lnTo>
                        <a:pt x="312" y="319"/>
                      </a:lnTo>
                      <a:lnTo>
                        <a:pt x="312" y="324"/>
                      </a:lnTo>
                      <a:lnTo>
                        <a:pt x="312" y="326"/>
                      </a:lnTo>
                      <a:lnTo>
                        <a:pt x="312" y="328"/>
                      </a:lnTo>
                      <a:lnTo>
                        <a:pt x="314" y="328"/>
                      </a:lnTo>
                      <a:lnTo>
                        <a:pt x="314" y="330"/>
                      </a:lnTo>
                      <a:lnTo>
                        <a:pt x="314" y="332"/>
                      </a:lnTo>
                      <a:lnTo>
                        <a:pt x="314" y="332"/>
                      </a:lnTo>
                      <a:lnTo>
                        <a:pt x="314" y="334"/>
                      </a:lnTo>
                      <a:lnTo>
                        <a:pt x="312" y="336"/>
                      </a:lnTo>
                      <a:lnTo>
                        <a:pt x="312" y="336"/>
                      </a:lnTo>
                      <a:lnTo>
                        <a:pt x="312" y="338"/>
                      </a:lnTo>
                      <a:lnTo>
                        <a:pt x="312" y="339"/>
                      </a:lnTo>
                      <a:lnTo>
                        <a:pt x="312" y="339"/>
                      </a:lnTo>
                      <a:lnTo>
                        <a:pt x="312" y="339"/>
                      </a:lnTo>
                      <a:lnTo>
                        <a:pt x="312" y="341"/>
                      </a:lnTo>
                      <a:lnTo>
                        <a:pt x="314" y="353"/>
                      </a:lnTo>
                      <a:lnTo>
                        <a:pt x="314" y="354"/>
                      </a:lnTo>
                      <a:lnTo>
                        <a:pt x="312" y="356"/>
                      </a:lnTo>
                      <a:lnTo>
                        <a:pt x="310" y="358"/>
                      </a:lnTo>
                      <a:lnTo>
                        <a:pt x="308" y="360"/>
                      </a:lnTo>
                      <a:lnTo>
                        <a:pt x="308" y="360"/>
                      </a:lnTo>
                      <a:lnTo>
                        <a:pt x="308" y="362"/>
                      </a:lnTo>
                      <a:lnTo>
                        <a:pt x="306" y="364"/>
                      </a:lnTo>
                      <a:lnTo>
                        <a:pt x="306" y="364"/>
                      </a:lnTo>
                      <a:lnTo>
                        <a:pt x="304" y="366"/>
                      </a:lnTo>
                      <a:lnTo>
                        <a:pt x="302" y="368"/>
                      </a:lnTo>
                      <a:lnTo>
                        <a:pt x="302" y="368"/>
                      </a:lnTo>
                      <a:lnTo>
                        <a:pt x="302" y="371"/>
                      </a:lnTo>
                      <a:lnTo>
                        <a:pt x="302" y="375"/>
                      </a:lnTo>
                      <a:lnTo>
                        <a:pt x="302" y="379"/>
                      </a:lnTo>
                      <a:lnTo>
                        <a:pt x="302" y="381"/>
                      </a:lnTo>
                      <a:lnTo>
                        <a:pt x="297" y="386"/>
                      </a:lnTo>
                      <a:lnTo>
                        <a:pt x="297" y="386"/>
                      </a:lnTo>
                      <a:lnTo>
                        <a:pt x="295" y="388"/>
                      </a:lnTo>
                      <a:lnTo>
                        <a:pt x="293" y="388"/>
                      </a:lnTo>
                      <a:lnTo>
                        <a:pt x="293" y="390"/>
                      </a:lnTo>
                      <a:lnTo>
                        <a:pt x="289" y="392"/>
                      </a:lnTo>
                      <a:lnTo>
                        <a:pt x="289" y="394"/>
                      </a:lnTo>
                      <a:lnTo>
                        <a:pt x="289" y="396"/>
                      </a:lnTo>
                      <a:lnTo>
                        <a:pt x="289" y="398"/>
                      </a:lnTo>
                      <a:lnTo>
                        <a:pt x="289" y="401"/>
                      </a:lnTo>
                      <a:lnTo>
                        <a:pt x="291" y="401"/>
                      </a:lnTo>
                      <a:lnTo>
                        <a:pt x="295" y="403"/>
                      </a:lnTo>
                      <a:lnTo>
                        <a:pt x="301" y="409"/>
                      </a:lnTo>
                      <a:lnTo>
                        <a:pt x="302" y="411"/>
                      </a:lnTo>
                      <a:lnTo>
                        <a:pt x="302" y="413"/>
                      </a:lnTo>
                      <a:lnTo>
                        <a:pt x="301" y="418"/>
                      </a:lnTo>
                      <a:lnTo>
                        <a:pt x="301" y="420"/>
                      </a:lnTo>
                      <a:lnTo>
                        <a:pt x="302" y="428"/>
                      </a:lnTo>
                      <a:lnTo>
                        <a:pt x="304" y="428"/>
                      </a:lnTo>
                      <a:lnTo>
                        <a:pt x="306" y="430"/>
                      </a:lnTo>
                      <a:lnTo>
                        <a:pt x="310" y="430"/>
                      </a:lnTo>
                      <a:lnTo>
                        <a:pt x="312" y="431"/>
                      </a:lnTo>
                      <a:lnTo>
                        <a:pt x="314" y="437"/>
                      </a:lnTo>
                      <a:lnTo>
                        <a:pt x="316" y="439"/>
                      </a:lnTo>
                      <a:lnTo>
                        <a:pt x="317" y="441"/>
                      </a:lnTo>
                      <a:lnTo>
                        <a:pt x="317" y="441"/>
                      </a:lnTo>
                      <a:lnTo>
                        <a:pt x="319" y="441"/>
                      </a:lnTo>
                      <a:lnTo>
                        <a:pt x="319" y="443"/>
                      </a:lnTo>
                      <a:lnTo>
                        <a:pt x="319" y="445"/>
                      </a:lnTo>
                      <a:lnTo>
                        <a:pt x="325" y="446"/>
                      </a:lnTo>
                      <a:lnTo>
                        <a:pt x="327" y="446"/>
                      </a:lnTo>
                      <a:lnTo>
                        <a:pt x="327" y="450"/>
                      </a:lnTo>
                      <a:lnTo>
                        <a:pt x="329" y="450"/>
                      </a:lnTo>
                      <a:lnTo>
                        <a:pt x="331" y="454"/>
                      </a:lnTo>
                      <a:lnTo>
                        <a:pt x="333" y="454"/>
                      </a:lnTo>
                      <a:lnTo>
                        <a:pt x="333" y="456"/>
                      </a:lnTo>
                      <a:lnTo>
                        <a:pt x="333" y="458"/>
                      </a:lnTo>
                      <a:lnTo>
                        <a:pt x="336" y="458"/>
                      </a:lnTo>
                      <a:lnTo>
                        <a:pt x="336" y="460"/>
                      </a:lnTo>
                      <a:lnTo>
                        <a:pt x="336" y="460"/>
                      </a:lnTo>
                      <a:lnTo>
                        <a:pt x="336" y="461"/>
                      </a:lnTo>
                      <a:lnTo>
                        <a:pt x="338" y="461"/>
                      </a:lnTo>
                      <a:lnTo>
                        <a:pt x="338" y="461"/>
                      </a:lnTo>
                      <a:lnTo>
                        <a:pt x="340" y="463"/>
                      </a:lnTo>
                      <a:lnTo>
                        <a:pt x="340" y="463"/>
                      </a:lnTo>
                      <a:lnTo>
                        <a:pt x="340" y="463"/>
                      </a:lnTo>
                      <a:lnTo>
                        <a:pt x="342" y="463"/>
                      </a:lnTo>
                      <a:lnTo>
                        <a:pt x="342" y="465"/>
                      </a:lnTo>
                      <a:lnTo>
                        <a:pt x="346" y="467"/>
                      </a:lnTo>
                      <a:lnTo>
                        <a:pt x="348" y="467"/>
                      </a:lnTo>
                      <a:lnTo>
                        <a:pt x="351" y="467"/>
                      </a:lnTo>
                      <a:lnTo>
                        <a:pt x="353" y="469"/>
                      </a:lnTo>
                      <a:lnTo>
                        <a:pt x="353" y="471"/>
                      </a:lnTo>
                      <a:lnTo>
                        <a:pt x="353" y="475"/>
                      </a:lnTo>
                      <a:lnTo>
                        <a:pt x="353" y="477"/>
                      </a:lnTo>
                      <a:lnTo>
                        <a:pt x="353" y="478"/>
                      </a:lnTo>
                      <a:lnTo>
                        <a:pt x="351" y="480"/>
                      </a:lnTo>
                      <a:lnTo>
                        <a:pt x="349" y="480"/>
                      </a:lnTo>
                      <a:lnTo>
                        <a:pt x="348" y="482"/>
                      </a:lnTo>
                      <a:lnTo>
                        <a:pt x="348" y="484"/>
                      </a:lnTo>
                      <a:lnTo>
                        <a:pt x="349" y="488"/>
                      </a:lnTo>
                      <a:lnTo>
                        <a:pt x="349" y="490"/>
                      </a:lnTo>
                      <a:lnTo>
                        <a:pt x="349" y="492"/>
                      </a:lnTo>
                      <a:lnTo>
                        <a:pt x="353" y="492"/>
                      </a:lnTo>
                      <a:lnTo>
                        <a:pt x="361" y="492"/>
                      </a:lnTo>
                      <a:lnTo>
                        <a:pt x="366" y="492"/>
                      </a:lnTo>
                      <a:lnTo>
                        <a:pt x="366" y="490"/>
                      </a:lnTo>
                      <a:lnTo>
                        <a:pt x="366" y="490"/>
                      </a:lnTo>
                      <a:lnTo>
                        <a:pt x="366" y="488"/>
                      </a:lnTo>
                      <a:lnTo>
                        <a:pt x="366" y="486"/>
                      </a:lnTo>
                      <a:lnTo>
                        <a:pt x="366" y="484"/>
                      </a:lnTo>
                      <a:lnTo>
                        <a:pt x="366" y="482"/>
                      </a:lnTo>
                      <a:lnTo>
                        <a:pt x="366" y="482"/>
                      </a:lnTo>
                      <a:lnTo>
                        <a:pt x="366" y="480"/>
                      </a:lnTo>
                      <a:lnTo>
                        <a:pt x="366" y="480"/>
                      </a:lnTo>
                      <a:lnTo>
                        <a:pt x="364" y="478"/>
                      </a:lnTo>
                      <a:lnTo>
                        <a:pt x="364" y="478"/>
                      </a:lnTo>
                      <a:lnTo>
                        <a:pt x="364" y="478"/>
                      </a:lnTo>
                      <a:lnTo>
                        <a:pt x="364" y="477"/>
                      </a:lnTo>
                      <a:lnTo>
                        <a:pt x="364" y="477"/>
                      </a:lnTo>
                      <a:lnTo>
                        <a:pt x="364" y="477"/>
                      </a:lnTo>
                      <a:lnTo>
                        <a:pt x="364" y="473"/>
                      </a:lnTo>
                      <a:lnTo>
                        <a:pt x="364" y="473"/>
                      </a:lnTo>
                      <a:lnTo>
                        <a:pt x="366" y="471"/>
                      </a:lnTo>
                      <a:lnTo>
                        <a:pt x="366" y="469"/>
                      </a:lnTo>
                      <a:lnTo>
                        <a:pt x="364" y="465"/>
                      </a:lnTo>
                      <a:lnTo>
                        <a:pt x="364" y="463"/>
                      </a:lnTo>
                      <a:lnTo>
                        <a:pt x="364" y="460"/>
                      </a:lnTo>
                      <a:lnTo>
                        <a:pt x="364" y="460"/>
                      </a:lnTo>
                      <a:lnTo>
                        <a:pt x="363" y="458"/>
                      </a:lnTo>
                      <a:lnTo>
                        <a:pt x="363" y="456"/>
                      </a:lnTo>
                      <a:lnTo>
                        <a:pt x="361" y="456"/>
                      </a:lnTo>
                      <a:lnTo>
                        <a:pt x="361" y="456"/>
                      </a:lnTo>
                      <a:lnTo>
                        <a:pt x="361" y="456"/>
                      </a:lnTo>
                      <a:lnTo>
                        <a:pt x="361" y="456"/>
                      </a:lnTo>
                      <a:lnTo>
                        <a:pt x="361" y="454"/>
                      </a:lnTo>
                      <a:lnTo>
                        <a:pt x="359" y="454"/>
                      </a:lnTo>
                      <a:lnTo>
                        <a:pt x="357" y="454"/>
                      </a:lnTo>
                      <a:lnTo>
                        <a:pt x="357" y="454"/>
                      </a:lnTo>
                      <a:lnTo>
                        <a:pt x="357" y="452"/>
                      </a:lnTo>
                      <a:lnTo>
                        <a:pt x="357" y="452"/>
                      </a:lnTo>
                      <a:lnTo>
                        <a:pt x="355" y="450"/>
                      </a:lnTo>
                      <a:lnTo>
                        <a:pt x="353" y="446"/>
                      </a:lnTo>
                      <a:lnTo>
                        <a:pt x="355" y="446"/>
                      </a:lnTo>
                      <a:lnTo>
                        <a:pt x="361" y="443"/>
                      </a:lnTo>
                      <a:lnTo>
                        <a:pt x="361" y="443"/>
                      </a:lnTo>
                      <a:lnTo>
                        <a:pt x="361" y="441"/>
                      </a:lnTo>
                      <a:lnTo>
                        <a:pt x="361" y="437"/>
                      </a:lnTo>
                      <a:lnTo>
                        <a:pt x="361" y="437"/>
                      </a:lnTo>
                      <a:lnTo>
                        <a:pt x="363" y="433"/>
                      </a:lnTo>
                      <a:lnTo>
                        <a:pt x="363" y="433"/>
                      </a:lnTo>
                      <a:lnTo>
                        <a:pt x="363" y="431"/>
                      </a:lnTo>
                      <a:lnTo>
                        <a:pt x="363" y="431"/>
                      </a:lnTo>
                      <a:lnTo>
                        <a:pt x="363" y="428"/>
                      </a:lnTo>
                      <a:lnTo>
                        <a:pt x="364" y="424"/>
                      </a:lnTo>
                      <a:lnTo>
                        <a:pt x="366" y="422"/>
                      </a:lnTo>
                      <a:lnTo>
                        <a:pt x="372" y="416"/>
                      </a:lnTo>
                      <a:lnTo>
                        <a:pt x="372" y="416"/>
                      </a:lnTo>
                      <a:lnTo>
                        <a:pt x="374" y="416"/>
                      </a:lnTo>
                      <a:lnTo>
                        <a:pt x="376" y="416"/>
                      </a:lnTo>
                      <a:lnTo>
                        <a:pt x="378" y="416"/>
                      </a:lnTo>
                      <a:lnTo>
                        <a:pt x="378" y="416"/>
                      </a:lnTo>
                      <a:lnTo>
                        <a:pt x="379" y="418"/>
                      </a:lnTo>
                      <a:lnTo>
                        <a:pt x="379" y="420"/>
                      </a:lnTo>
                      <a:lnTo>
                        <a:pt x="381" y="420"/>
                      </a:lnTo>
                      <a:lnTo>
                        <a:pt x="381" y="418"/>
                      </a:lnTo>
                      <a:lnTo>
                        <a:pt x="381" y="418"/>
                      </a:lnTo>
                      <a:lnTo>
                        <a:pt x="383" y="416"/>
                      </a:lnTo>
                      <a:lnTo>
                        <a:pt x="383" y="416"/>
                      </a:lnTo>
                      <a:lnTo>
                        <a:pt x="391" y="415"/>
                      </a:lnTo>
                      <a:lnTo>
                        <a:pt x="391" y="415"/>
                      </a:lnTo>
                      <a:lnTo>
                        <a:pt x="393" y="415"/>
                      </a:lnTo>
                      <a:lnTo>
                        <a:pt x="394" y="415"/>
                      </a:lnTo>
                      <a:lnTo>
                        <a:pt x="400" y="411"/>
                      </a:lnTo>
                      <a:lnTo>
                        <a:pt x="400" y="411"/>
                      </a:lnTo>
                      <a:lnTo>
                        <a:pt x="402" y="409"/>
                      </a:lnTo>
                      <a:lnTo>
                        <a:pt x="402" y="407"/>
                      </a:lnTo>
                      <a:lnTo>
                        <a:pt x="400" y="405"/>
                      </a:lnTo>
                      <a:lnTo>
                        <a:pt x="400" y="403"/>
                      </a:lnTo>
                      <a:lnTo>
                        <a:pt x="402" y="400"/>
                      </a:lnTo>
                      <a:lnTo>
                        <a:pt x="404" y="388"/>
                      </a:lnTo>
                      <a:lnTo>
                        <a:pt x="404" y="381"/>
                      </a:lnTo>
                      <a:lnTo>
                        <a:pt x="404" y="373"/>
                      </a:lnTo>
                      <a:lnTo>
                        <a:pt x="404" y="364"/>
                      </a:lnTo>
                      <a:lnTo>
                        <a:pt x="402" y="354"/>
                      </a:lnTo>
                      <a:lnTo>
                        <a:pt x="400" y="347"/>
                      </a:lnTo>
                      <a:lnTo>
                        <a:pt x="400" y="345"/>
                      </a:lnTo>
                      <a:lnTo>
                        <a:pt x="400" y="343"/>
                      </a:lnTo>
                      <a:lnTo>
                        <a:pt x="404" y="336"/>
                      </a:lnTo>
                      <a:lnTo>
                        <a:pt x="406" y="330"/>
                      </a:lnTo>
                      <a:lnTo>
                        <a:pt x="410" y="324"/>
                      </a:lnTo>
                      <a:lnTo>
                        <a:pt x="408" y="324"/>
                      </a:lnTo>
                      <a:lnTo>
                        <a:pt x="406" y="323"/>
                      </a:lnTo>
                      <a:lnTo>
                        <a:pt x="406" y="308"/>
                      </a:lnTo>
                      <a:lnTo>
                        <a:pt x="406" y="306"/>
                      </a:lnTo>
                      <a:lnTo>
                        <a:pt x="400" y="302"/>
                      </a:lnTo>
                      <a:lnTo>
                        <a:pt x="396" y="294"/>
                      </a:lnTo>
                      <a:lnTo>
                        <a:pt x="389" y="285"/>
                      </a:lnTo>
                      <a:lnTo>
                        <a:pt x="381" y="277"/>
                      </a:lnTo>
                      <a:lnTo>
                        <a:pt x="378" y="268"/>
                      </a:lnTo>
                      <a:lnTo>
                        <a:pt x="370" y="261"/>
                      </a:lnTo>
                      <a:lnTo>
                        <a:pt x="364" y="253"/>
                      </a:lnTo>
                      <a:lnTo>
                        <a:pt x="357" y="244"/>
                      </a:lnTo>
                      <a:lnTo>
                        <a:pt x="349" y="236"/>
                      </a:lnTo>
                      <a:lnTo>
                        <a:pt x="344" y="231"/>
                      </a:lnTo>
                      <a:lnTo>
                        <a:pt x="336" y="223"/>
                      </a:lnTo>
                      <a:lnTo>
                        <a:pt x="334" y="223"/>
                      </a:lnTo>
                      <a:lnTo>
                        <a:pt x="333" y="221"/>
                      </a:lnTo>
                      <a:lnTo>
                        <a:pt x="329" y="221"/>
                      </a:lnTo>
                      <a:lnTo>
                        <a:pt x="321" y="221"/>
                      </a:lnTo>
                      <a:lnTo>
                        <a:pt x="319" y="221"/>
                      </a:lnTo>
                      <a:lnTo>
                        <a:pt x="319" y="221"/>
                      </a:lnTo>
                      <a:lnTo>
                        <a:pt x="317" y="221"/>
                      </a:lnTo>
                      <a:lnTo>
                        <a:pt x="317" y="219"/>
                      </a:lnTo>
                      <a:lnTo>
                        <a:pt x="317" y="219"/>
                      </a:lnTo>
                      <a:lnTo>
                        <a:pt x="316" y="217"/>
                      </a:lnTo>
                      <a:lnTo>
                        <a:pt x="316" y="215"/>
                      </a:lnTo>
                      <a:lnTo>
                        <a:pt x="314" y="214"/>
                      </a:lnTo>
                      <a:lnTo>
                        <a:pt x="314" y="214"/>
                      </a:lnTo>
                      <a:lnTo>
                        <a:pt x="312" y="208"/>
                      </a:lnTo>
                      <a:lnTo>
                        <a:pt x="312" y="202"/>
                      </a:lnTo>
                      <a:lnTo>
                        <a:pt x="312" y="197"/>
                      </a:lnTo>
                      <a:lnTo>
                        <a:pt x="312" y="189"/>
                      </a:lnTo>
                      <a:lnTo>
                        <a:pt x="310" y="180"/>
                      </a:lnTo>
                      <a:lnTo>
                        <a:pt x="308" y="170"/>
                      </a:lnTo>
                      <a:lnTo>
                        <a:pt x="308" y="161"/>
                      </a:lnTo>
                      <a:lnTo>
                        <a:pt x="304" y="148"/>
                      </a:lnTo>
                      <a:lnTo>
                        <a:pt x="301" y="133"/>
                      </a:lnTo>
                      <a:lnTo>
                        <a:pt x="299" y="125"/>
                      </a:lnTo>
                      <a:lnTo>
                        <a:pt x="299" y="122"/>
                      </a:lnTo>
                      <a:lnTo>
                        <a:pt x="301" y="118"/>
                      </a:lnTo>
                      <a:lnTo>
                        <a:pt x="308" y="107"/>
                      </a:lnTo>
                      <a:lnTo>
                        <a:pt x="314" y="99"/>
                      </a:lnTo>
                      <a:lnTo>
                        <a:pt x="316" y="92"/>
                      </a:lnTo>
                      <a:lnTo>
                        <a:pt x="316" y="88"/>
                      </a:lnTo>
                      <a:lnTo>
                        <a:pt x="317" y="86"/>
                      </a:lnTo>
                      <a:lnTo>
                        <a:pt x="316" y="82"/>
                      </a:lnTo>
                      <a:lnTo>
                        <a:pt x="316" y="80"/>
                      </a:lnTo>
                      <a:lnTo>
                        <a:pt x="317" y="80"/>
                      </a:lnTo>
                      <a:lnTo>
                        <a:pt x="319" y="80"/>
                      </a:lnTo>
                      <a:lnTo>
                        <a:pt x="342" y="80"/>
                      </a:lnTo>
                      <a:lnTo>
                        <a:pt x="372" y="80"/>
                      </a:lnTo>
                      <a:lnTo>
                        <a:pt x="374" y="80"/>
                      </a:lnTo>
                      <a:lnTo>
                        <a:pt x="376" y="80"/>
                      </a:lnTo>
                      <a:lnTo>
                        <a:pt x="376" y="80"/>
                      </a:lnTo>
                      <a:lnTo>
                        <a:pt x="376" y="80"/>
                      </a:lnTo>
                      <a:lnTo>
                        <a:pt x="378" y="80"/>
                      </a:lnTo>
                      <a:lnTo>
                        <a:pt x="379" y="80"/>
                      </a:lnTo>
                      <a:lnTo>
                        <a:pt x="379" y="80"/>
                      </a:lnTo>
                      <a:lnTo>
                        <a:pt x="379" y="80"/>
                      </a:lnTo>
                      <a:lnTo>
                        <a:pt x="379" y="80"/>
                      </a:lnTo>
                      <a:lnTo>
                        <a:pt x="379" y="80"/>
                      </a:lnTo>
                      <a:lnTo>
                        <a:pt x="381" y="80"/>
                      </a:lnTo>
                      <a:lnTo>
                        <a:pt x="381" y="82"/>
                      </a:lnTo>
                      <a:lnTo>
                        <a:pt x="381" y="82"/>
                      </a:lnTo>
                      <a:lnTo>
                        <a:pt x="383" y="82"/>
                      </a:lnTo>
                      <a:lnTo>
                        <a:pt x="383" y="80"/>
                      </a:lnTo>
                      <a:lnTo>
                        <a:pt x="383" y="80"/>
                      </a:lnTo>
                      <a:lnTo>
                        <a:pt x="385" y="82"/>
                      </a:lnTo>
                      <a:lnTo>
                        <a:pt x="385" y="82"/>
                      </a:lnTo>
                      <a:lnTo>
                        <a:pt x="387" y="80"/>
                      </a:lnTo>
                      <a:lnTo>
                        <a:pt x="391" y="80"/>
                      </a:lnTo>
                      <a:lnTo>
                        <a:pt x="393" y="80"/>
                      </a:lnTo>
                      <a:lnTo>
                        <a:pt x="393" y="78"/>
                      </a:lnTo>
                      <a:lnTo>
                        <a:pt x="393" y="77"/>
                      </a:lnTo>
                      <a:lnTo>
                        <a:pt x="394" y="77"/>
                      </a:lnTo>
                      <a:lnTo>
                        <a:pt x="394" y="75"/>
                      </a:lnTo>
                      <a:lnTo>
                        <a:pt x="394" y="75"/>
                      </a:lnTo>
                      <a:lnTo>
                        <a:pt x="396" y="73"/>
                      </a:lnTo>
                      <a:lnTo>
                        <a:pt x="400" y="73"/>
                      </a:lnTo>
                      <a:lnTo>
                        <a:pt x="400" y="71"/>
                      </a:lnTo>
                      <a:lnTo>
                        <a:pt x="402" y="69"/>
                      </a:lnTo>
                      <a:lnTo>
                        <a:pt x="404" y="67"/>
                      </a:lnTo>
                      <a:lnTo>
                        <a:pt x="406" y="69"/>
                      </a:lnTo>
                      <a:lnTo>
                        <a:pt x="408" y="69"/>
                      </a:lnTo>
                      <a:lnTo>
                        <a:pt x="411" y="69"/>
                      </a:lnTo>
                      <a:lnTo>
                        <a:pt x="413" y="69"/>
                      </a:lnTo>
                      <a:lnTo>
                        <a:pt x="413" y="71"/>
                      </a:lnTo>
                      <a:lnTo>
                        <a:pt x="413" y="73"/>
                      </a:lnTo>
                      <a:lnTo>
                        <a:pt x="413" y="75"/>
                      </a:lnTo>
                      <a:lnTo>
                        <a:pt x="415" y="75"/>
                      </a:lnTo>
                      <a:lnTo>
                        <a:pt x="417" y="75"/>
                      </a:lnTo>
                      <a:lnTo>
                        <a:pt x="417" y="75"/>
                      </a:lnTo>
                      <a:lnTo>
                        <a:pt x="419" y="75"/>
                      </a:lnTo>
                      <a:lnTo>
                        <a:pt x="423" y="77"/>
                      </a:lnTo>
                      <a:lnTo>
                        <a:pt x="423" y="77"/>
                      </a:lnTo>
                      <a:lnTo>
                        <a:pt x="425" y="78"/>
                      </a:lnTo>
                      <a:lnTo>
                        <a:pt x="425" y="78"/>
                      </a:lnTo>
                      <a:lnTo>
                        <a:pt x="426" y="78"/>
                      </a:lnTo>
                      <a:lnTo>
                        <a:pt x="426" y="78"/>
                      </a:lnTo>
                      <a:lnTo>
                        <a:pt x="426" y="80"/>
                      </a:lnTo>
                      <a:lnTo>
                        <a:pt x="428" y="80"/>
                      </a:lnTo>
                      <a:lnTo>
                        <a:pt x="428" y="82"/>
                      </a:lnTo>
                      <a:lnTo>
                        <a:pt x="430" y="84"/>
                      </a:lnTo>
                      <a:lnTo>
                        <a:pt x="428" y="86"/>
                      </a:lnTo>
                      <a:lnTo>
                        <a:pt x="428" y="88"/>
                      </a:lnTo>
                      <a:lnTo>
                        <a:pt x="430" y="88"/>
                      </a:lnTo>
                      <a:lnTo>
                        <a:pt x="430" y="90"/>
                      </a:lnTo>
                      <a:lnTo>
                        <a:pt x="434" y="88"/>
                      </a:lnTo>
                      <a:lnTo>
                        <a:pt x="434" y="88"/>
                      </a:lnTo>
                      <a:lnTo>
                        <a:pt x="436" y="90"/>
                      </a:lnTo>
                      <a:lnTo>
                        <a:pt x="436" y="90"/>
                      </a:lnTo>
                      <a:lnTo>
                        <a:pt x="438" y="90"/>
                      </a:lnTo>
                      <a:lnTo>
                        <a:pt x="440" y="90"/>
                      </a:lnTo>
                      <a:lnTo>
                        <a:pt x="441" y="88"/>
                      </a:lnTo>
                      <a:lnTo>
                        <a:pt x="443" y="88"/>
                      </a:lnTo>
                      <a:lnTo>
                        <a:pt x="443" y="88"/>
                      </a:lnTo>
                      <a:lnTo>
                        <a:pt x="451" y="88"/>
                      </a:lnTo>
                      <a:lnTo>
                        <a:pt x="453" y="88"/>
                      </a:lnTo>
                      <a:lnTo>
                        <a:pt x="453" y="90"/>
                      </a:lnTo>
                      <a:lnTo>
                        <a:pt x="453" y="90"/>
                      </a:lnTo>
                      <a:lnTo>
                        <a:pt x="453" y="90"/>
                      </a:lnTo>
                      <a:lnTo>
                        <a:pt x="455" y="92"/>
                      </a:lnTo>
                      <a:lnTo>
                        <a:pt x="456" y="92"/>
                      </a:lnTo>
                      <a:lnTo>
                        <a:pt x="460" y="90"/>
                      </a:lnTo>
                      <a:lnTo>
                        <a:pt x="462" y="90"/>
                      </a:lnTo>
                      <a:lnTo>
                        <a:pt x="464" y="90"/>
                      </a:lnTo>
                      <a:lnTo>
                        <a:pt x="464" y="90"/>
                      </a:lnTo>
                      <a:lnTo>
                        <a:pt x="464" y="90"/>
                      </a:lnTo>
                      <a:lnTo>
                        <a:pt x="466" y="88"/>
                      </a:lnTo>
                      <a:lnTo>
                        <a:pt x="468" y="88"/>
                      </a:lnTo>
                      <a:lnTo>
                        <a:pt x="470" y="88"/>
                      </a:lnTo>
                      <a:lnTo>
                        <a:pt x="470" y="86"/>
                      </a:lnTo>
                      <a:lnTo>
                        <a:pt x="471" y="84"/>
                      </a:lnTo>
                      <a:lnTo>
                        <a:pt x="475" y="80"/>
                      </a:lnTo>
                      <a:lnTo>
                        <a:pt x="475" y="78"/>
                      </a:lnTo>
                      <a:lnTo>
                        <a:pt x="477" y="80"/>
                      </a:lnTo>
                      <a:lnTo>
                        <a:pt x="479" y="80"/>
                      </a:lnTo>
                      <a:lnTo>
                        <a:pt x="481" y="80"/>
                      </a:lnTo>
                      <a:lnTo>
                        <a:pt x="481" y="80"/>
                      </a:lnTo>
                      <a:lnTo>
                        <a:pt x="488" y="80"/>
                      </a:lnTo>
                      <a:lnTo>
                        <a:pt x="488" y="80"/>
                      </a:lnTo>
                      <a:lnTo>
                        <a:pt x="488" y="80"/>
                      </a:lnTo>
                      <a:lnTo>
                        <a:pt x="490" y="78"/>
                      </a:lnTo>
                      <a:lnTo>
                        <a:pt x="490" y="80"/>
                      </a:lnTo>
                      <a:lnTo>
                        <a:pt x="494" y="84"/>
                      </a:lnTo>
                      <a:lnTo>
                        <a:pt x="496" y="86"/>
                      </a:lnTo>
                      <a:lnTo>
                        <a:pt x="498" y="88"/>
                      </a:lnTo>
                      <a:lnTo>
                        <a:pt x="503" y="88"/>
                      </a:lnTo>
                      <a:lnTo>
                        <a:pt x="507" y="90"/>
                      </a:lnTo>
                      <a:lnTo>
                        <a:pt x="509" y="88"/>
                      </a:lnTo>
                      <a:lnTo>
                        <a:pt x="511" y="88"/>
                      </a:lnTo>
                      <a:lnTo>
                        <a:pt x="511" y="88"/>
                      </a:lnTo>
                      <a:lnTo>
                        <a:pt x="511" y="88"/>
                      </a:lnTo>
                      <a:lnTo>
                        <a:pt x="513" y="88"/>
                      </a:lnTo>
                      <a:lnTo>
                        <a:pt x="513" y="88"/>
                      </a:lnTo>
                      <a:lnTo>
                        <a:pt x="515" y="90"/>
                      </a:lnTo>
                      <a:lnTo>
                        <a:pt x="515" y="90"/>
                      </a:lnTo>
                      <a:lnTo>
                        <a:pt x="518" y="90"/>
                      </a:lnTo>
                      <a:lnTo>
                        <a:pt x="520" y="90"/>
                      </a:lnTo>
                      <a:lnTo>
                        <a:pt x="522" y="90"/>
                      </a:lnTo>
                      <a:lnTo>
                        <a:pt x="522" y="90"/>
                      </a:lnTo>
                      <a:lnTo>
                        <a:pt x="522" y="90"/>
                      </a:lnTo>
                      <a:lnTo>
                        <a:pt x="522" y="90"/>
                      </a:lnTo>
                      <a:lnTo>
                        <a:pt x="524" y="86"/>
                      </a:lnTo>
                      <a:lnTo>
                        <a:pt x="524" y="86"/>
                      </a:lnTo>
                      <a:lnTo>
                        <a:pt x="526" y="86"/>
                      </a:lnTo>
                      <a:lnTo>
                        <a:pt x="530" y="84"/>
                      </a:lnTo>
                      <a:lnTo>
                        <a:pt x="532" y="84"/>
                      </a:lnTo>
                      <a:lnTo>
                        <a:pt x="533" y="84"/>
                      </a:lnTo>
                      <a:lnTo>
                        <a:pt x="535" y="84"/>
                      </a:lnTo>
                      <a:lnTo>
                        <a:pt x="535" y="84"/>
                      </a:lnTo>
                      <a:lnTo>
                        <a:pt x="539" y="80"/>
                      </a:lnTo>
                      <a:lnTo>
                        <a:pt x="545" y="78"/>
                      </a:lnTo>
                      <a:lnTo>
                        <a:pt x="545" y="77"/>
                      </a:lnTo>
                      <a:lnTo>
                        <a:pt x="547" y="77"/>
                      </a:lnTo>
                      <a:lnTo>
                        <a:pt x="547" y="77"/>
                      </a:lnTo>
                      <a:lnTo>
                        <a:pt x="547" y="75"/>
                      </a:lnTo>
                      <a:lnTo>
                        <a:pt x="547" y="75"/>
                      </a:lnTo>
                      <a:lnTo>
                        <a:pt x="547" y="73"/>
                      </a:lnTo>
                      <a:lnTo>
                        <a:pt x="547" y="71"/>
                      </a:lnTo>
                      <a:lnTo>
                        <a:pt x="548" y="67"/>
                      </a:lnTo>
                      <a:lnTo>
                        <a:pt x="548" y="67"/>
                      </a:lnTo>
                      <a:lnTo>
                        <a:pt x="548" y="65"/>
                      </a:lnTo>
                      <a:lnTo>
                        <a:pt x="550" y="63"/>
                      </a:lnTo>
                      <a:lnTo>
                        <a:pt x="550" y="62"/>
                      </a:lnTo>
                      <a:lnTo>
                        <a:pt x="550" y="62"/>
                      </a:lnTo>
                      <a:lnTo>
                        <a:pt x="556" y="58"/>
                      </a:lnTo>
                      <a:lnTo>
                        <a:pt x="556" y="58"/>
                      </a:lnTo>
                      <a:lnTo>
                        <a:pt x="560" y="58"/>
                      </a:lnTo>
                      <a:lnTo>
                        <a:pt x="560" y="58"/>
                      </a:lnTo>
                      <a:lnTo>
                        <a:pt x="562" y="58"/>
                      </a:lnTo>
                      <a:lnTo>
                        <a:pt x="565" y="56"/>
                      </a:lnTo>
                      <a:lnTo>
                        <a:pt x="567" y="56"/>
                      </a:lnTo>
                      <a:lnTo>
                        <a:pt x="567" y="56"/>
                      </a:lnTo>
                      <a:lnTo>
                        <a:pt x="567" y="56"/>
                      </a:lnTo>
                      <a:lnTo>
                        <a:pt x="567" y="56"/>
                      </a:lnTo>
                      <a:lnTo>
                        <a:pt x="569" y="56"/>
                      </a:lnTo>
                      <a:lnTo>
                        <a:pt x="569" y="58"/>
                      </a:lnTo>
                      <a:lnTo>
                        <a:pt x="569" y="58"/>
                      </a:lnTo>
                      <a:lnTo>
                        <a:pt x="571" y="58"/>
                      </a:lnTo>
                      <a:lnTo>
                        <a:pt x="571" y="58"/>
                      </a:lnTo>
                      <a:lnTo>
                        <a:pt x="573" y="58"/>
                      </a:lnTo>
                      <a:lnTo>
                        <a:pt x="575" y="58"/>
                      </a:lnTo>
                      <a:lnTo>
                        <a:pt x="575" y="58"/>
                      </a:lnTo>
                      <a:lnTo>
                        <a:pt x="579" y="58"/>
                      </a:lnTo>
                      <a:lnTo>
                        <a:pt x="580" y="60"/>
                      </a:lnTo>
                      <a:lnTo>
                        <a:pt x="584" y="63"/>
                      </a:lnTo>
                      <a:lnTo>
                        <a:pt x="588" y="65"/>
                      </a:lnTo>
                      <a:lnTo>
                        <a:pt x="594" y="67"/>
                      </a:lnTo>
                      <a:lnTo>
                        <a:pt x="595" y="67"/>
                      </a:lnTo>
                      <a:lnTo>
                        <a:pt x="597" y="65"/>
                      </a:lnTo>
                      <a:lnTo>
                        <a:pt x="603" y="62"/>
                      </a:lnTo>
                      <a:lnTo>
                        <a:pt x="605" y="58"/>
                      </a:lnTo>
                      <a:lnTo>
                        <a:pt x="607" y="58"/>
                      </a:lnTo>
                      <a:lnTo>
                        <a:pt x="609" y="58"/>
                      </a:lnTo>
                      <a:lnTo>
                        <a:pt x="610" y="56"/>
                      </a:lnTo>
                      <a:lnTo>
                        <a:pt x="612" y="56"/>
                      </a:lnTo>
                      <a:lnTo>
                        <a:pt x="614" y="56"/>
                      </a:lnTo>
                      <a:lnTo>
                        <a:pt x="614" y="58"/>
                      </a:lnTo>
                      <a:lnTo>
                        <a:pt x="616" y="56"/>
                      </a:lnTo>
                      <a:lnTo>
                        <a:pt x="618" y="54"/>
                      </a:lnTo>
                      <a:lnTo>
                        <a:pt x="620" y="52"/>
                      </a:lnTo>
                      <a:lnTo>
                        <a:pt x="620" y="52"/>
                      </a:lnTo>
                      <a:lnTo>
                        <a:pt x="622" y="52"/>
                      </a:lnTo>
                      <a:lnTo>
                        <a:pt x="624" y="50"/>
                      </a:lnTo>
                      <a:lnTo>
                        <a:pt x="625" y="50"/>
                      </a:lnTo>
                      <a:lnTo>
                        <a:pt x="637" y="50"/>
                      </a:lnTo>
                      <a:lnTo>
                        <a:pt x="639" y="48"/>
                      </a:lnTo>
                      <a:lnTo>
                        <a:pt x="640" y="48"/>
                      </a:lnTo>
                      <a:lnTo>
                        <a:pt x="642" y="48"/>
                      </a:lnTo>
                      <a:lnTo>
                        <a:pt x="646" y="50"/>
                      </a:lnTo>
                      <a:lnTo>
                        <a:pt x="648" y="50"/>
                      </a:lnTo>
                      <a:lnTo>
                        <a:pt x="650" y="50"/>
                      </a:lnTo>
                      <a:lnTo>
                        <a:pt x="652" y="48"/>
                      </a:lnTo>
                      <a:lnTo>
                        <a:pt x="667" y="37"/>
                      </a:lnTo>
                      <a:lnTo>
                        <a:pt x="667" y="37"/>
                      </a:lnTo>
                      <a:lnTo>
                        <a:pt x="669" y="37"/>
                      </a:lnTo>
                      <a:lnTo>
                        <a:pt x="674" y="35"/>
                      </a:lnTo>
                      <a:lnTo>
                        <a:pt x="686" y="33"/>
                      </a:lnTo>
                      <a:lnTo>
                        <a:pt x="687" y="33"/>
                      </a:lnTo>
                      <a:lnTo>
                        <a:pt x="695" y="28"/>
                      </a:lnTo>
                      <a:lnTo>
                        <a:pt x="702" y="24"/>
                      </a:lnTo>
                      <a:lnTo>
                        <a:pt x="704" y="24"/>
                      </a:lnTo>
                      <a:lnTo>
                        <a:pt x="714" y="16"/>
                      </a:lnTo>
                      <a:lnTo>
                        <a:pt x="716" y="16"/>
                      </a:lnTo>
                      <a:lnTo>
                        <a:pt x="716" y="15"/>
                      </a:lnTo>
                      <a:lnTo>
                        <a:pt x="717" y="13"/>
                      </a:lnTo>
                      <a:lnTo>
                        <a:pt x="721" y="9"/>
                      </a:lnTo>
                      <a:lnTo>
                        <a:pt x="723" y="7"/>
                      </a:lnTo>
                      <a:lnTo>
                        <a:pt x="729" y="5"/>
                      </a:lnTo>
                      <a:lnTo>
                        <a:pt x="731" y="3"/>
                      </a:lnTo>
                      <a:lnTo>
                        <a:pt x="734" y="1"/>
                      </a:lnTo>
                      <a:lnTo>
                        <a:pt x="734" y="0"/>
                      </a:lnTo>
                      <a:lnTo>
                        <a:pt x="736" y="0"/>
                      </a:lnTo>
                      <a:lnTo>
                        <a:pt x="736" y="0"/>
                      </a:lnTo>
                      <a:lnTo>
                        <a:pt x="738" y="0"/>
                      </a:lnTo>
                      <a:lnTo>
                        <a:pt x="736" y="1"/>
                      </a:lnTo>
                      <a:close/>
                      <a:moveTo>
                        <a:pt x="316" y="116"/>
                      </a:moveTo>
                      <a:lnTo>
                        <a:pt x="316" y="116"/>
                      </a:lnTo>
                      <a:lnTo>
                        <a:pt x="317" y="114"/>
                      </a:lnTo>
                      <a:lnTo>
                        <a:pt x="319" y="112"/>
                      </a:lnTo>
                      <a:lnTo>
                        <a:pt x="317" y="110"/>
                      </a:lnTo>
                      <a:lnTo>
                        <a:pt x="316" y="108"/>
                      </a:lnTo>
                      <a:lnTo>
                        <a:pt x="314" y="108"/>
                      </a:lnTo>
                      <a:lnTo>
                        <a:pt x="312" y="110"/>
                      </a:lnTo>
                      <a:lnTo>
                        <a:pt x="312" y="112"/>
                      </a:lnTo>
                      <a:lnTo>
                        <a:pt x="314" y="114"/>
                      </a:lnTo>
                      <a:lnTo>
                        <a:pt x="314" y="116"/>
                      </a:lnTo>
                      <a:lnTo>
                        <a:pt x="316" y="116"/>
                      </a:lnTo>
                      <a:close/>
                      <a:moveTo>
                        <a:pt x="319" y="114"/>
                      </a:moveTo>
                      <a:lnTo>
                        <a:pt x="319" y="116"/>
                      </a:lnTo>
                      <a:lnTo>
                        <a:pt x="319" y="118"/>
                      </a:lnTo>
                      <a:lnTo>
                        <a:pt x="321" y="120"/>
                      </a:lnTo>
                      <a:lnTo>
                        <a:pt x="321" y="120"/>
                      </a:lnTo>
                      <a:lnTo>
                        <a:pt x="323" y="120"/>
                      </a:lnTo>
                      <a:lnTo>
                        <a:pt x="325" y="120"/>
                      </a:lnTo>
                      <a:lnTo>
                        <a:pt x="327" y="118"/>
                      </a:lnTo>
                      <a:lnTo>
                        <a:pt x="327" y="116"/>
                      </a:lnTo>
                      <a:lnTo>
                        <a:pt x="327" y="114"/>
                      </a:lnTo>
                      <a:lnTo>
                        <a:pt x="327" y="112"/>
                      </a:lnTo>
                      <a:lnTo>
                        <a:pt x="325" y="112"/>
                      </a:lnTo>
                      <a:lnTo>
                        <a:pt x="323" y="110"/>
                      </a:lnTo>
                      <a:lnTo>
                        <a:pt x="323" y="110"/>
                      </a:lnTo>
                      <a:lnTo>
                        <a:pt x="321" y="112"/>
                      </a:lnTo>
                      <a:lnTo>
                        <a:pt x="319" y="114"/>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7" name="Malawi">
                  <a:extLst>
                    <a:ext uri="{FF2B5EF4-FFF2-40B4-BE49-F238E27FC236}">
                      <a16:creationId xmlns:a16="http://schemas.microsoft.com/office/drawing/2014/main" id="{9AB76CFC-6CFC-4A88-8A7B-5E99336EFF4A}"/>
                    </a:ext>
                  </a:extLst>
                </p:cNvPr>
                <p:cNvSpPr>
                  <a:spLocks noEditPoints="1"/>
                </p:cNvSpPr>
                <p:nvPr/>
              </p:nvSpPr>
              <p:spPr bwMode="auto">
                <a:xfrm>
                  <a:off x="3044825" y="2968625"/>
                  <a:ext cx="184150" cy="454025"/>
                </a:xfrm>
                <a:custGeom>
                  <a:avLst/>
                  <a:gdLst>
                    <a:gd name="T0" fmla="*/ 150 w 233"/>
                    <a:gd name="T1" fmla="*/ 195 h 573"/>
                    <a:gd name="T2" fmla="*/ 137 w 233"/>
                    <a:gd name="T3" fmla="*/ 189 h 573"/>
                    <a:gd name="T4" fmla="*/ 37 w 233"/>
                    <a:gd name="T5" fmla="*/ 9 h 573"/>
                    <a:gd name="T6" fmla="*/ 52 w 233"/>
                    <a:gd name="T7" fmla="*/ 17 h 573"/>
                    <a:gd name="T8" fmla="*/ 77 w 233"/>
                    <a:gd name="T9" fmla="*/ 15 h 573"/>
                    <a:gd name="T10" fmla="*/ 92 w 233"/>
                    <a:gd name="T11" fmla="*/ 22 h 573"/>
                    <a:gd name="T12" fmla="*/ 103 w 233"/>
                    <a:gd name="T13" fmla="*/ 11 h 573"/>
                    <a:gd name="T14" fmla="*/ 122 w 233"/>
                    <a:gd name="T15" fmla="*/ 32 h 573"/>
                    <a:gd name="T16" fmla="*/ 137 w 233"/>
                    <a:gd name="T17" fmla="*/ 60 h 573"/>
                    <a:gd name="T18" fmla="*/ 139 w 233"/>
                    <a:gd name="T19" fmla="*/ 86 h 573"/>
                    <a:gd name="T20" fmla="*/ 142 w 233"/>
                    <a:gd name="T21" fmla="*/ 97 h 573"/>
                    <a:gd name="T22" fmla="*/ 139 w 233"/>
                    <a:gd name="T23" fmla="*/ 120 h 573"/>
                    <a:gd name="T24" fmla="*/ 148 w 233"/>
                    <a:gd name="T25" fmla="*/ 137 h 573"/>
                    <a:gd name="T26" fmla="*/ 156 w 233"/>
                    <a:gd name="T27" fmla="*/ 144 h 573"/>
                    <a:gd name="T28" fmla="*/ 140 w 233"/>
                    <a:gd name="T29" fmla="*/ 161 h 573"/>
                    <a:gd name="T30" fmla="*/ 127 w 233"/>
                    <a:gd name="T31" fmla="*/ 229 h 573"/>
                    <a:gd name="T32" fmla="*/ 140 w 233"/>
                    <a:gd name="T33" fmla="*/ 300 h 573"/>
                    <a:gd name="T34" fmla="*/ 180 w 233"/>
                    <a:gd name="T35" fmla="*/ 325 h 573"/>
                    <a:gd name="T36" fmla="*/ 233 w 233"/>
                    <a:gd name="T37" fmla="*/ 405 h 573"/>
                    <a:gd name="T38" fmla="*/ 223 w 233"/>
                    <a:gd name="T39" fmla="*/ 484 h 573"/>
                    <a:gd name="T40" fmla="*/ 204 w 233"/>
                    <a:gd name="T41" fmla="*/ 499 h 573"/>
                    <a:gd name="T42" fmla="*/ 187 w 233"/>
                    <a:gd name="T43" fmla="*/ 505 h 573"/>
                    <a:gd name="T44" fmla="*/ 176 w 233"/>
                    <a:gd name="T45" fmla="*/ 527 h 573"/>
                    <a:gd name="T46" fmla="*/ 186 w 233"/>
                    <a:gd name="T47" fmla="*/ 537 h 573"/>
                    <a:gd name="T48" fmla="*/ 187 w 233"/>
                    <a:gd name="T49" fmla="*/ 558 h 573"/>
                    <a:gd name="T50" fmla="*/ 189 w 233"/>
                    <a:gd name="T51" fmla="*/ 571 h 573"/>
                    <a:gd name="T52" fmla="*/ 176 w 233"/>
                    <a:gd name="T53" fmla="*/ 558 h 573"/>
                    <a:gd name="T54" fmla="*/ 161 w 233"/>
                    <a:gd name="T55" fmla="*/ 542 h 573"/>
                    <a:gd name="T56" fmla="*/ 150 w 233"/>
                    <a:gd name="T57" fmla="*/ 527 h 573"/>
                    <a:gd name="T58" fmla="*/ 127 w 233"/>
                    <a:gd name="T59" fmla="*/ 509 h 573"/>
                    <a:gd name="T60" fmla="*/ 112 w 233"/>
                    <a:gd name="T61" fmla="*/ 475 h 573"/>
                    <a:gd name="T62" fmla="*/ 125 w 233"/>
                    <a:gd name="T63" fmla="*/ 449 h 573"/>
                    <a:gd name="T64" fmla="*/ 135 w 233"/>
                    <a:gd name="T65" fmla="*/ 420 h 573"/>
                    <a:gd name="T66" fmla="*/ 135 w 233"/>
                    <a:gd name="T67" fmla="*/ 407 h 573"/>
                    <a:gd name="T68" fmla="*/ 124 w 233"/>
                    <a:gd name="T69" fmla="*/ 372 h 573"/>
                    <a:gd name="T70" fmla="*/ 99 w 233"/>
                    <a:gd name="T71" fmla="*/ 375 h 573"/>
                    <a:gd name="T72" fmla="*/ 73 w 233"/>
                    <a:gd name="T73" fmla="*/ 383 h 573"/>
                    <a:gd name="T74" fmla="*/ 60 w 233"/>
                    <a:gd name="T75" fmla="*/ 372 h 573"/>
                    <a:gd name="T76" fmla="*/ 45 w 233"/>
                    <a:gd name="T77" fmla="*/ 349 h 573"/>
                    <a:gd name="T78" fmla="*/ 28 w 233"/>
                    <a:gd name="T79" fmla="*/ 338 h 573"/>
                    <a:gd name="T80" fmla="*/ 18 w 233"/>
                    <a:gd name="T81" fmla="*/ 332 h 573"/>
                    <a:gd name="T82" fmla="*/ 11 w 233"/>
                    <a:gd name="T83" fmla="*/ 317 h 573"/>
                    <a:gd name="T84" fmla="*/ 7 w 233"/>
                    <a:gd name="T85" fmla="*/ 306 h 573"/>
                    <a:gd name="T86" fmla="*/ 24 w 233"/>
                    <a:gd name="T87" fmla="*/ 281 h 573"/>
                    <a:gd name="T88" fmla="*/ 20 w 233"/>
                    <a:gd name="T89" fmla="*/ 253 h 573"/>
                    <a:gd name="T90" fmla="*/ 30 w 233"/>
                    <a:gd name="T91" fmla="*/ 236 h 573"/>
                    <a:gd name="T92" fmla="*/ 37 w 233"/>
                    <a:gd name="T93" fmla="*/ 236 h 573"/>
                    <a:gd name="T94" fmla="*/ 47 w 233"/>
                    <a:gd name="T95" fmla="*/ 231 h 573"/>
                    <a:gd name="T96" fmla="*/ 62 w 233"/>
                    <a:gd name="T97" fmla="*/ 219 h 573"/>
                    <a:gd name="T98" fmla="*/ 43 w 233"/>
                    <a:gd name="T99" fmla="*/ 203 h 573"/>
                    <a:gd name="T100" fmla="*/ 45 w 233"/>
                    <a:gd name="T101" fmla="*/ 163 h 573"/>
                    <a:gd name="T102" fmla="*/ 41 w 233"/>
                    <a:gd name="T103" fmla="*/ 148 h 573"/>
                    <a:gd name="T104" fmla="*/ 52 w 233"/>
                    <a:gd name="T105" fmla="*/ 131 h 573"/>
                    <a:gd name="T106" fmla="*/ 41 w 233"/>
                    <a:gd name="T107" fmla="*/ 109 h 573"/>
                    <a:gd name="T108" fmla="*/ 54 w 233"/>
                    <a:gd name="T109" fmla="*/ 105 h 573"/>
                    <a:gd name="T110" fmla="*/ 73 w 233"/>
                    <a:gd name="T111" fmla="*/ 88 h 573"/>
                    <a:gd name="T112" fmla="*/ 62 w 233"/>
                    <a:gd name="T113" fmla="*/ 66 h 573"/>
                    <a:gd name="T114" fmla="*/ 47 w 233"/>
                    <a:gd name="T115" fmla="*/ 43 h 573"/>
                    <a:gd name="T116" fmla="*/ 39 w 233"/>
                    <a:gd name="T117" fmla="*/ 26 h 573"/>
                    <a:gd name="T118" fmla="*/ 30 w 233"/>
                    <a:gd name="T119" fmla="*/ 19 h 573"/>
                    <a:gd name="T120" fmla="*/ 24 w 233"/>
                    <a:gd name="T121" fmla="*/ 9 h 573"/>
                    <a:gd name="T122" fmla="*/ 22 w 233"/>
                    <a:gd name="T123"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573">
                      <a:moveTo>
                        <a:pt x="146" y="201"/>
                      </a:moveTo>
                      <a:lnTo>
                        <a:pt x="144" y="201"/>
                      </a:lnTo>
                      <a:lnTo>
                        <a:pt x="144" y="201"/>
                      </a:lnTo>
                      <a:lnTo>
                        <a:pt x="142" y="199"/>
                      </a:lnTo>
                      <a:lnTo>
                        <a:pt x="142" y="197"/>
                      </a:lnTo>
                      <a:lnTo>
                        <a:pt x="142" y="195"/>
                      </a:lnTo>
                      <a:lnTo>
                        <a:pt x="144" y="193"/>
                      </a:lnTo>
                      <a:lnTo>
                        <a:pt x="146" y="191"/>
                      </a:lnTo>
                      <a:lnTo>
                        <a:pt x="146" y="191"/>
                      </a:lnTo>
                      <a:lnTo>
                        <a:pt x="148" y="193"/>
                      </a:lnTo>
                      <a:lnTo>
                        <a:pt x="150" y="193"/>
                      </a:lnTo>
                      <a:lnTo>
                        <a:pt x="150" y="195"/>
                      </a:lnTo>
                      <a:lnTo>
                        <a:pt x="150" y="197"/>
                      </a:lnTo>
                      <a:lnTo>
                        <a:pt x="150" y="199"/>
                      </a:lnTo>
                      <a:lnTo>
                        <a:pt x="148" y="201"/>
                      </a:lnTo>
                      <a:lnTo>
                        <a:pt x="146" y="201"/>
                      </a:lnTo>
                      <a:close/>
                      <a:moveTo>
                        <a:pt x="140" y="195"/>
                      </a:moveTo>
                      <a:lnTo>
                        <a:pt x="139" y="197"/>
                      </a:lnTo>
                      <a:lnTo>
                        <a:pt x="139" y="197"/>
                      </a:lnTo>
                      <a:lnTo>
                        <a:pt x="137" y="197"/>
                      </a:lnTo>
                      <a:lnTo>
                        <a:pt x="137" y="195"/>
                      </a:lnTo>
                      <a:lnTo>
                        <a:pt x="135" y="193"/>
                      </a:lnTo>
                      <a:lnTo>
                        <a:pt x="135" y="191"/>
                      </a:lnTo>
                      <a:lnTo>
                        <a:pt x="137" y="189"/>
                      </a:lnTo>
                      <a:lnTo>
                        <a:pt x="139" y="189"/>
                      </a:lnTo>
                      <a:lnTo>
                        <a:pt x="140" y="191"/>
                      </a:lnTo>
                      <a:lnTo>
                        <a:pt x="142" y="193"/>
                      </a:lnTo>
                      <a:lnTo>
                        <a:pt x="140" y="195"/>
                      </a:lnTo>
                      <a:close/>
                      <a:moveTo>
                        <a:pt x="28" y="5"/>
                      </a:moveTo>
                      <a:lnTo>
                        <a:pt x="32" y="9"/>
                      </a:lnTo>
                      <a:lnTo>
                        <a:pt x="32" y="9"/>
                      </a:lnTo>
                      <a:lnTo>
                        <a:pt x="33" y="9"/>
                      </a:lnTo>
                      <a:lnTo>
                        <a:pt x="35" y="9"/>
                      </a:lnTo>
                      <a:lnTo>
                        <a:pt x="35" y="9"/>
                      </a:lnTo>
                      <a:lnTo>
                        <a:pt x="37" y="9"/>
                      </a:lnTo>
                      <a:lnTo>
                        <a:pt x="37" y="9"/>
                      </a:lnTo>
                      <a:lnTo>
                        <a:pt x="39" y="9"/>
                      </a:lnTo>
                      <a:lnTo>
                        <a:pt x="39" y="9"/>
                      </a:lnTo>
                      <a:lnTo>
                        <a:pt x="41" y="9"/>
                      </a:lnTo>
                      <a:lnTo>
                        <a:pt x="41" y="9"/>
                      </a:lnTo>
                      <a:lnTo>
                        <a:pt x="43" y="9"/>
                      </a:lnTo>
                      <a:lnTo>
                        <a:pt x="43" y="9"/>
                      </a:lnTo>
                      <a:lnTo>
                        <a:pt x="45" y="9"/>
                      </a:lnTo>
                      <a:lnTo>
                        <a:pt x="45" y="9"/>
                      </a:lnTo>
                      <a:lnTo>
                        <a:pt x="48" y="11"/>
                      </a:lnTo>
                      <a:lnTo>
                        <a:pt x="50" y="13"/>
                      </a:lnTo>
                      <a:lnTo>
                        <a:pt x="52" y="15"/>
                      </a:lnTo>
                      <a:lnTo>
                        <a:pt x="52" y="17"/>
                      </a:lnTo>
                      <a:lnTo>
                        <a:pt x="54" y="19"/>
                      </a:lnTo>
                      <a:lnTo>
                        <a:pt x="56" y="19"/>
                      </a:lnTo>
                      <a:lnTo>
                        <a:pt x="58" y="19"/>
                      </a:lnTo>
                      <a:lnTo>
                        <a:pt x="60" y="19"/>
                      </a:lnTo>
                      <a:lnTo>
                        <a:pt x="62" y="17"/>
                      </a:lnTo>
                      <a:lnTo>
                        <a:pt x="63" y="17"/>
                      </a:lnTo>
                      <a:lnTo>
                        <a:pt x="65" y="17"/>
                      </a:lnTo>
                      <a:lnTo>
                        <a:pt x="69" y="17"/>
                      </a:lnTo>
                      <a:lnTo>
                        <a:pt x="71" y="17"/>
                      </a:lnTo>
                      <a:lnTo>
                        <a:pt x="73" y="17"/>
                      </a:lnTo>
                      <a:lnTo>
                        <a:pt x="75" y="17"/>
                      </a:lnTo>
                      <a:lnTo>
                        <a:pt x="77" y="15"/>
                      </a:lnTo>
                      <a:lnTo>
                        <a:pt x="79" y="17"/>
                      </a:lnTo>
                      <a:lnTo>
                        <a:pt x="80" y="19"/>
                      </a:lnTo>
                      <a:lnTo>
                        <a:pt x="82" y="20"/>
                      </a:lnTo>
                      <a:lnTo>
                        <a:pt x="84" y="20"/>
                      </a:lnTo>
                      <a:lnTo>
                        <a:pt x="86" y="22"/>
                      </a:lnTo>
                      <a:lnTo>
                        <a:pt x="88" y="22"/>
                      </a:lnTo>
                      <a:lnTo>
                        <a:pt x="88" y="24"/>
                      </a:lnTo>
                      <a:lnTo>
                        <a:pt x="90" y="26"/>
                      </a:lnTo>
                      <a:lnTo>
                        <a:pt x="90" y="24"/>
                      </a:lnTo>
                      <a:lnTo>
                        <a:pt x="90" y="22"/>
                      </a:lnTo>
                      <a:lnTo>
                        <a:pt x="92" y="22"/>
                      </a:lnTo>
                      <a:lnTo>
                        <a:pt x="92" y="22"/>
                      </a:lnTo>
                      <a:lnTo>
                        <a:pt x="92" y="20"/>
                      </a:lnTo>
                      <a:lnTo>
                        <a:pt x="92" y="20"/>
                      </a:lnTo>
                      <a:lnTo>
                        <a:pt x="94" y="17"/>
                      </a:lnTo>
                      <a:lnTo>
                        <a:pt x="94" y="17"/>
                      </a:lnTo>
                      <a:lnTo>
                        <a:pt x="92" y="13"/>
                      </a:lnTo>
                      <a:lnTo>
                        <a:pt x="94" y="11"/>
                      </a:lnTo>
                      <a:lnTo>
                        <a:pt x="95" y="9"/>
                      </a:lnTo>
                      <a:lnTo>
                        <a:pt x="95" y="9"/>
                      </a:lnTo>
                      <a:lnTo>
                        <a:pt x="97" y="7"/>
                      </a:lnTo>
                      <a:lnTo>
                        <a:pt x="99" y="9"/>
                      </a:lnTo>
                      <a:lnTo>
                        <a:pt x="101" y="9"/>
                      </a:lnTo>
                      <a:lnTo>
                        <a:pt x="103" y="11"/>
                      </a:lnTo>
                      <a:lnTo>
                        <a:pt x="103" y="11"/>
                      </a:lnTo>
                      <a:lnTo>
                        <a:pt x="105" y="15"/>
                      </a:lnTo>
                      <a:lnTo>
                        <a:pt x="107" y="15"/>
                      </a:lnTo>
                      <a:lnTo>
                        <a:pt x="107" y="17"/>
                      </a:lnTo>
                      <a:lnTo>
                        <a:pt x="109" y="17"/>
                      </a:lnTo>
                      <a:lnTo>
                        <a:pt x="116" y="24"/>
                      </a:lnTo>
                      <a:lnTo>
                        <a:pt x="118" y="26"/>
                      </a:lnTo>
                      <a:lnTo>
                        <a:pt x="118" y="26"/>
                      </a:lnTo>
                      <a:lnTo>
                        <a:pt x="120" y="28"/>
                      </a:lnTo>
                      <a:lnTo>
                        <a:pt x="120" y="30"/>
                      </a:lnTo>
                      <a:lnTo>
                        <a:pt x="122" y="32"/>
                      </a:lnTo>
                      <a:lnTo>
                        <a:pt x="122" y="32"/>
                      </a:lnTo>
                      <a:lnTo>
                        <a:pt x="124" y="32"/>
                      </a:lnTo>
                      <a:lnTo>
                        <a:pt x="124" y="34"/>
                      </a:lnTo>
                      <a:lnTo>
                        <a:pt x="131" y="41"/>
                      </a:lnTo>
                      <a:lnTo>
                        <a:pt x="131" y="43"/>
                      </a:lnTo>
                      <a:lnTo>
                        <a:pt x="133" y="47"/>
                      </a:lnTo>
                      <a:lnTo>
                        <a:pt x="135" y="49"/>
                      </a:lnTo>
                      <a:lnTo>
                        <a:pt x="135" y="50"/>
                      </a:lnTo>
                      <a:lnTo>
                        <a:pt x="135" y="50"/>
                      </a:lnTo>
                      <a:lnTo>
                        <a:pt x="133" y="52"/>
                      </a:lnTo>
                      <a:lnTo>
                        <a:pt x="133" y="52"/>
                      </a:lnTo>
                      <a:lnTo>
                        <a:pt x="135" y="54"/>
                      </a:lnTo>
                      <a:lnTo>
                        <a:pt x="137" y="60"/>
                      </a:lnTo>
                      <a:lnTo>
                        <a:pt x="137" y="64"/>
                      </a:lnTo>
                      <a:lnTo>
                        <a:pt x="137" y="66"/>
                      </a:lnTo>
                      <a:lnTo>
                        <a:pt x="137" y="67"/>
                      </a:lnTo>
                      <a:lnTo>
                        <a:pt x="137" y="67"/>
                      </a:lnTo>
                      <a:lnTo>
                        <a:pt x="137" y="75"/>
                      </a:lnTo>
                      <a:lnTo>
                        <a:pt x="137" y="77"/>
                      </a:lnTo>
                      <a:lnTo>
                        <a:pt x="139" y="79"/>
                      </a:lnTo>
                      <a:lnTo>
                        <a:pt x="139" y="81"/>
                      </a:lnTo>
                      <a:lnTo>
                        <a:pt x="137" y="82"/>
                      </a:lnTo>
                      <a:lnTo>
                        <a:pt x="137" y="84"/>
                      </a:lnTo>
                      <a:lnTo>
                        <a:pt x="137" y="84"/>
                      </a:lnTo>
                      <a:lnTo>
                        <a:pt x="139" y="86"/>
                      </a:lnTo>
                      <a:lnTo>
                        <a:pt x="139" y="88"/>
                      </a:lnTo>
                      <a:lnTo>
                        <a:pt x="139" y="88"/>
                      </a:lnTo>
                      <a:lnTo>
                        <a:pt x="140" y="88"/>
                      </a:lnTo>
                      <a:lnTo>
                        <a:pt x="140" y="88"/>
                      </a:lnTo>
                      <a:lnTo>
                        <a:pt x="140" y="90"/>
                      </a:lnTo>
                      <a:lnTo>
                        <a:pt x="140" y="90"/>
                      </a:lnTo>
                      <a:lnTo>
                        <a:pt x="140" y="90"/>
                      </a:lnTo>
                      <a:lnTo>
                        <a:pt x="142" y="94"/>
                      </a:lnTo>
                      <a:lnTo>
                        <a:pt x="142" y="94"/>
                      </a:lnTo>
                      <a:lnTo>
                        <a:pt x="142" y="96"/>
                      </a:lnTo>
                      <a:lnTo>
                        <a:pt x="142" y="97"/>
                      </a:lnTo>
                      <a:lnTo>
                        <a:pt x="142" y="97"/>
                      </a:lnTo>
                      <a:lnTo>
                        <a:pt x="142" y="97"/>
                      </a:lnTo>
                      <a:lnTo>
                        <a:pt x="144" y="99"/>
                      </a:lnTo>
                      <a:lnTo>
                        <a:pt x="144" y="99"/>
                      </a:lnTo>
                      <a:lnTo>
                        <a:pt x="144" y="101"/>
                      </a:lnTo>
                      <a:lnTo>
                        <a:pt x="142" y="101"/>
                      </a:lnTo>
                      <a:lnTo>
                        <a:pt x="142" y="101"/>
                      </a:lnTo>
                      <a:lnTo>
                        <a:pt x="142" y="103"/>
                      </a:lnTo>
                      <a:lnTo>
                        <a:pt x="142" y="109"/>
                      </a:lnTo>
                      <a:lnTo>
                        <a:pt x="142" y="112"/>
                      </a:lnTo>
                      <a:lnTo>
                        <a:pt x="140" y="114"/>
                      </a:lnTo>
                      <a:lnTo>
                        <a:pt x="139" y="118"/>
                      </a:lnTo>
                      <a:lnTo>
                        <a:pt x="139" y="120"/>
                      </a:lnTo>
                      <a:lnTo>
                        <a:pt x="139" y="122"/>
                      </a:lnTo>
                      <a:lnTo>
                        <a:pt x="139" y="124"/>
                      </a:lnTo>
                      <a:lnTo>
                        <a:pt x="140" y="126"/>
                      </a:lnTo>
                      <a:lnTo>
                        <a:pt x="140" y="127"/>
                      </a:lnTo>
                      <a:lnTo>
                        <a:pt x="144" y="131"/>
                      </a:lnTo>
                      <a:lnTo>
                        <a:pt x="144" y="131"/>
                      </a:lnTo>
                      <a:lnTo>
                        <a:pt x="144" y="133"/>
                      </a:lnTo>
                      <a:lnTo>
                        <a:pt x="146" y="133"/>
                      </a:lnTo>
                      <a:lnTo>
                        <a:pt x="146" y="133"/>
                      </a:lnTo>
                      <a:lnTo>
                        <a:pt x="146" y="135"/>
                      </a:lnTo>
                      <a:lnTo>
                        <a:pt x="148" y="135"/>
                      </a:lnTo>
                      <a:lnTo>
                        <a:pt x="148" y="137"/>
                      </a:lnTo>
                      <a:lnTo>
                        <a:pt x="148" y="139"/>
                      </a:lnTo>
                      <a:lnTo>
                        <a:pt x="150" y="139"/>
                      </a:lnTo>
                      <a:lnTo>
                        <a:pt x="150" y="139"/>
                      </a:lnTo>
                      <a:lnTo>
                        <a:pt x="150" y="139"/>
                      </a:lnTo>
                      <a:lnTo>
                        <a:pt x="148" y="141"/>
                      </a:lnTo>
                      <a:lnTo>
                        <a:pt x="148" y="141"/>
                      </a:lnTo>
                      <a:lnTo>
                        <a:pt x="150" y="143"/>
                      </a:lnTo>
                      <a:lnTo>
                        <a:pt x="150" y="144"/>
                      </a:lnTo>
                      <a:lnTo>
                        <a:pt x="152" y="144"/>
                      </a:lnTo>
                      <a:lnTo>
                        <a:pt x="152" y="143"/>
                      </a:lnTo>
                      <a:lnTo>
                        <a:pt x="152" y="143"/>
                      </a:lnTo>
                      <a:lnTo>
                        <a:pt x="156" y="144"/>
                      </a:lnTo>
                      <a:lnTo>
                        <a:pt x="157" y="144"/>
                      </a:lnTo>
                      <a:lnTo>
                        <a:pt x="159" y="146"/>
                      </a:lnTo>
                      <a:lnTo>
                        <a:pt x="159" y="148"/>
                      </a:lnTo>
                      <a:lnTo>
                        <a:pt x="161" y="150"/>
                      </a:lnTo>
                      <a:lnTo>
                        <a:pt x="161" y="152"/>
                      </a:lnTo>
                      <a:lnTo>
                        <a:pt x="163" y="152"/>
                      </a:lnTo>
                      <a:lnTo>
                        <a:pt x="163" y="152"/>
                      </a:lnTo>
                      <a:lnTo>
                        <a:pt x="165" y="154"/>
                      </a:lnTo>
                      <a:lnTo>
                        <a:pt x="165" y="156"/>
                      </a:lnTo>
                      <a:lnTo>
                        <a:pt x="165" y="161"/>
                      </a:lnTo>
                      <a:lnTo>
                        <a:pt x="142" y="161"/>
                      </a:lnTo>
                      <a:lnTo>
                        <a:pt x="140" y="161"/>
                      </a:lnTo>
                      <a:lnTo>
                        <a:pt x="139" y="161"/>
                      </a:lnTo>
                      <a:lnTo>
                        <a:pt x="139" y="163"/>
                      </a:lnTo>
                      <a:lnTo>
                        <a:pt x="140" y="167"/>
                      </a:lnTo>
                      <a:lnTo>
                        <a:pt x="139" y="169"/>
                      </a:lnTo>
                      <a:lnTo>
                        <a:pt x="139" y="173"/>
                      </a:lnTo>
                      <a:lnTo>
                        <a:pt x="137" y="180"/>
                      </a:lnTo>
                      <a:lnTo>
                        <a:pt x="131" y="188"/>
                      </a:lnTo>
                      <a:lnTo>
                        <a:pt x="124" y="199"/>
                      </a:lnTo>
                      <a:lnTo>
                        <a:pt x="122" y="203"/>
                      </a:lnTo>
                      <a:lnTo>
                        <a:pt x="122" y="206"/>
                      </a:lnTo>
                      <a:lnTo>
                        <a:pt x="124" y="214"/>
                      </a:lnTo>
                      <a:lnTo>
                        <a:pt x="127" y="229"/>
                      </a:lnTo>
                      <a:lnTo>
                        <a:pt x="131" y="242"/>
                      </a:lnTo>
                      <a:lnTo>
                        <a:pt x="131" y="251"/>
                      </a:lnTo>
                      <a:lnTo>
                        <a:pt x="133" y="261"/>
                      </a:lnTo>
                      <a:lnTo>
                        <a:pt x="135" y="270"/>
                      </a:lnTo>
                      <a:lnTo>
                        <a:pt x="135" y="278"/>
                      </a:lnTo>
                      <a:lnTo>
                        <a:pt x="135" y="283"/>
                      </a:lnTo>
                      <a:lnTo>
                        <a:pt x="135" y="289"/>
                      </a:lnTo>
                      <a:lnTo>
                        <a:pt x="137" y="295"/>
                      </a:lnTo>
                      <a:lnTo>
                        <a:pt x="137" y="295"/>
                      </a:lnTo>
                      <a:lnTo>
                        <a:pt x="139" y="296"/>
                      </a:lnTo>
                      <a:lnTo>
                        <a:pt x="139" y="298"/>
                      </a:lnTo>
                      <a:lnTo>
                        <a:pt x="140" y="300"/>
                      </a:lnTo>
                      <a:lnTo>
                        <a:pt x="140" y="300"/>
                      </a:lnTo>
                      <a:lnTo>
                        <a:pt x="140" y="302"/>
                      </a:lnTo>
                      <a:lnTo>
                        <a:pt x="142" y="302"/>
                      </a:lnTo>
                      <a:lnTo>
                        <a:pt x="142" y="302"/>
                      </a:lnTo>
                      <a:lnTo>
                        <a:pt x="144" y="302"/>
                      </a:lnTo>
                      <a:lnTo>
                        <a:pt x="152" y="302"/>
                      </a:lnTo>
                      <a:lnTo>
                        <a:pt x="156" y="302"/>
                      </a:lnTo>
                      <a:lnTo>
                        <a:pt x="157" y="304"/>
                      </a:lnTo>
                      <a:lnTo>
                        <a:pt x="159" y="304"/>
                      </a:lnTo>
                      <a:lnTo>
                        <a:pt x="167" y="312"/>
                      </a:lnTo>
                      <a:lnTo>
                        <a:pt x="172" y="317"/>
                      </a:lnTo>
                      <a:lnTo>
                        <a:pt x="180" y="325"/>
                      </a:lnTo>
                      <a:lnTo>
                        <a:pt x="187" y="334"/>
                      </a:lnTo>
                      <a:lnTo>
                        <a:pt x="193" y="342"/>
                      </a:lnTo>
                      <a:lnTo>
                        <a:pt x="201" y="349"/>
                      </a:lnTo>
                      <a:lnTo>
                        <a:pt x="204" y="358"/>
                      </a:lnTo>
                      <a:lnTo>
                        <a:pt x="212" y="366"/>
                      </a:lnTo>
                      <a:lnTo>
                        <a:pt x="219" y="375"/>
                      </a:lnTo>
                      <a:lnTo>
                        <a:pt x="223" y="383"/>
                      </a:lnTo>
                      <a:lnTo>
                        <a:pt x="229" y="387"/>
                      </a:lnTo>
                      <a:lnTo>
                        <a:pt x="229" y="389"/>
                      </a:lnTo>
                      <a:lnTo>
                        <a:pt x="229" y="404"/>
                      </a:lnTo>
                      <a:lnTo>
                        <a:pt x="231" y="405"/>
                      </a:lnTo>
                      <a:lnTo>
                        <a:pt x="233" y="405"/>
                      </a:lnTo>
                      <a:lnTo>
                        <a:pt x="229" y="411"/>
                      </a:lnTo>
                      <a:lnTo>
                        <a:pt x="227" y="417"/>
                      </a:lnTo>
                      <a:lnTo>
                        <a:pt x="223" y="424"/>
                      </a:lnTo>
                      <a:lnTo>
                        <a:pt x="223" y="426"/>
                      </a:lnTo>
                      <a:lnTo>
                        <a:pt x="223" y="428"/>
                      </a:lnTo>
                      <a:lnTo>
                        <a:pt x="225" y="435"/>
                      </a:lnTo>
                      <a:lnTo>
                        <a:pt x="227" y="445"/>
                      </a:lnTo>
                      <a:lnTo>
                        <a:pt x="227" y="454"/>
                      </a:lnTo>
                      <a:lnTo>
                        <a:pt x="227" y="462"/>
                      </a:lnTo>
                      <a:lnTo>
                        <a:pt x="227" y="469"/>
                      </a:lnTo>
                      <a:lnTo>
                        <a:pt x="225" y="481"/>
                      </a:lnTo>
                      <a:lnTo>
                        <a:pt x="223" y="484"/>
                      </a:lnTo>
                      <a:lnTo>
                        <a:pt x="223" y="486"/>
                      </a:lnTo>
                      <a:lnTo>
                        <a:pt x="225" y="488"/>
                      </a:lnTo>
                      <a:lnTo>
                        <a:pt x="225" y="490"/>
                      </a:lnTo>
                      <a:lnTo>
                        <a:pt x="223" y="492"/>
                      </a:lnTo>
                      <a:lnTo>
                        <a:pt x="223" y="492"/>
                      </a:lnTo>
                      <a:lnTo>
                        <a:pt x="217" y="496"/>
                      </a:lnTo>
                      <a:lnTo>
                        <a:pt x="216" y="496"/>
                      </a:lnTo>
                      <a:lnTo>
                        <a:pt x="214" y="496"/>
                      </a:lnTo>
                      <a:lnTo>
                        <a:pt x="214" y="496"/>
                      </a:lnTo>
                      <a:lnTo>
                        <a:pt x="206" y="497"/>
                      </a:lnTo>
                      <a:lnTo>
                        <a:pt x="206" y="497"/>
                      </a:lnTo>
                      <a:lnTo>
                        <a:pt x="204" y="499"/>
                      </a:lnTo>
                      <a:lnTo>
                        <a:pt x="204" y="499"/>
                      </a:lnTo>
                      <a:lnTo>
                        <a:pt x="204" y="501"/>
                      </a:lnTo>
                      <a:lnTo>
                        <a:pt x="202" y="501"/>
                      </a:lnTo>
                      <a:lnTo>
                        <a:pt x="202" y="499"/>
                      </a:lnTo>
                      <a:lnTo>
                        <a:pt x="201" y="497"/>
                      </a:lnTo>
                      <a:lnTo>
                        <a:pt x="201" y="497"/>
                      </a:lnTo>
                      <a:lnTo>
                        <a:pt x="199" y="497"/>
                      </a:lnTo>
                      <a:lnTo>
                        <a:pt x="197" y="497"/>
                      </a:lnTo>
                      <a:lnTo>
                        <a:pt x="195" y="497"/>
                      </a:lnTo>
                      <a:lnTo>
                        <a:pt x="195" y="497"/>
                      </a:lnTo>
                      <a:lnTo>
                        <a:pt x="189" y="503"/>
                      </a:lnTo>
                      <a:lnTo>
                        <a:pt x="187" y="505"/>
                      </a:lnTo>
                      <a:lnTo>
                        <a:pt x="186" y="509"/>
                      </a:lnTo>
                      <a:lnTo>
                        <a:pt x="186" y="512"/>
                      </a:lnTo>
                      <a:lnTo>
                        <a:pt x="186" y="512"/>
                      </a:lnTo>
                      <a:lnTo>
                        <a:pt x="186" y="514"/>
                      </a:lnTo>
                      <a:lnTo>
                        <a:pt x="186" y="514"/>
                      </a:lnTo>
                      <a:lnTo>
                        <a:pt x="184" y="518"/>
                      </a:lnTo>
                      <a:lnTo>
                        <a:pt x="184" y="518"/>
                      </a:lnTo>
                      <a:lnTo>
                        <a:pt x="184" y="522"/>
                      </a:lnTo>
                      <a:lnTo>
                        <a:pt x="184" y="524"/>
                      </a:lnTo>
                      <a:lnTo>
                        <a:pt x="184" y="524"/>
                      </a:lnTo>
                      <a:lnTo>
                        <a:pt x="178" y="527"/>
                      </a:lnTo>
                      <a:lnTo>
                        <a:pt x="176" y="527"/>
                      </a:lnTo>
                      <a:lnTo>
                        <a:pt x="178" y="531"/>
                      </a:lnTo>
                      <a:lnTo>
                        <a:pt x="180" y="533"/>
                      </a:lnTo>
                      <a:lnTo>
                        <a:pt x="180" y="533"/>
                      </a:lnTo>
                      <a:lnTo>
                        <a:pt x="180" y="535"/>
                      </a:lnTo>
                      <a:lnTo>
                        <a:pt x="180" y="535"/>
                      </a:lnTo>
                      <a:lnTo>
                        <a:pt x="182" y="535"/>
                      </a:lnTo>
                      <a:lnTo>
                        <a:pt x="184" y="535"/>
                      </a:lnTo>
                      <a:lnTo>
                        <a:pt x="184" y="537"/>
                      </a:lnTo>
                      <a:lnTo>
                        <a:pt x="184" y="537"/>
                      </a:lnTo>
                      <a:lnTo>
                        <a:pt x="184" y="537"/>
                      </a:lnTo>
                      <a:lnTo>
                        <a:pt x="184" y="537"/>
                      </a:lnTo>
                      <a:lnTo>
                        <a:pt x="186" y="537"/>
                      </a:lnTo>
                      <a:lnTo>
                        <a:pt x="186" y="539"/>
                      </a:lnTo>
                      <a:lnTo>
                        <a:pt x="187" y="541"/>
                      </a:lnTo>
                      <a:lnTo>
                        <a:pt x="187" y="541"/>
                      </a:lnTo>
                      <a:lnTo>
                        <a:pt x="187" y="544"/>
                      </a:lnTo>
                      <a:lnTo>
                        <a:pt x="187" y="546"/>
                      </a:lnTo>
                      <a:lnTo>
                        <a:pt x="189" y="550"/>
                      </a:lnTo>
                      <a:lnTo>
                        <a:pt x="189" y="552"/>
                      </a:lnTo>
                      <a:lnTo>
                        <a:pt x="187" y="554"/>
                      </a:lnTo>
                      <a:lnTo>
                        <a:pt x="187" y="554"/>
                      </a:lnTo>
                      <a:lnTo>
                        <a:pt x="187" y="558"/>
                      </a:lnTo>
                      <a:lnTo>
                        <a:pt x="187" y="558"/>
                      </a:lnTo>
                      <a:lnTo>
                        <a:pt x="187" y="558"/>
                      </a:lnTo>
                      <a:lnTo>
                        <a:pt x="187" y="559"/>
                      </a:lnTo>
                      <a:lnTo>
                        <a:pt x="187" y="559"/>
                      </a:lnTo>
                      <a:lnTo>
                        <a:pt x="187" y="559"/>
                      </a:lnTo>
                      <a:lnTo>
                        <a:pt x="189" y="561"/>
                      </a:lnTo>
                      <a:lnTo>
                        <a:pt x="189" y="561"/>
                      </a:lnTo>
                      <a:lnTo>
                        <a:pt x="189" y="563"/>
                      </a:lnTo>
                      <a:lnTo>
                        <a:pt x="189" y="563"/>
                      </a:lnTo>
                      <a:lnTo>
                        <a:pt x="189" y="565"/>
                      </a:lnTo>
                      <a:lnTo>
                        <a:pt x="189" y="567"/>
                      </a:lnTo>
                      <a:lnTo>
                        <a:pt x="189" y="569"/>
                      </a:lnTo>
                      <a:lnTo>
                        <a:pt x="189" y="571"/>
                      </a:lnTo>
                      <a:lnTo>
                        <a:pt x="189" y="571"/>
                      </a:lnTo>
                      <a:lnTo>
                        <a:pt x="189" y="573"/>
                      </a:lnTo>
                      <a:lnTo>
                        <a:pt x="184" y="573"/>
                      </a:lnTo>
                      <a:lnTo>
                        <a:pt x="176" y="573"/>
                      </a:lnTo>
                      <a:lnTo>
                        <a:pt x="172" y="573"/>
                      </a:lnTo>
                      <a:lnTo>
                        <a:pt x="172" y="571"/>
                      </a:lnTo>
                      <a:lnTo>
                        <a:pt x="172" y="569"/>
                      </a:lnTo>
                      <a:lnTo>
                        <a:pt x="171" y="565"/>
                      </a:lnTo>
                      <a:lnTo>
                        <a:pt x="171" y="563"/>
                      </a:lnTo>
                      <a:lnTo>
                        <a:pt x="172" y="561"/>
                      </a:lnTo>
                      <a:lnTo>
                        <a:pt x="174" y="561"/>
                      </a:lnTo>
                      <a:lnTo>
                        <a:pt x="176" y="559"/>
                      </a:lnTo>
                      <a:lnTo>
                        <a:pt x="176" y="558"/>
                      </a:lnTo>
                      <a:lnTo>
                        <a:pt x="176" y="556"/>
                      </a:lnTo>
                      <a:lnTo>
                        <a:pt x="176" y="552"/>
                      </a:lnTo>
                      <a:lnTo>
                        <a:pt x="176" y="550"/>
                      </a:lnTo>
                      <a:lnTo>
                        <a:pt x="174" y="548"/>
                      </a:lnTo>
                      <a:lnTo>
                        <a:pt x="171" y="548"/>
                      </a:lnTo>
                      <a:lnTo>
                        <a:pt x="169" y="548"/>
                      </a:lnTo>
                      <a:lnTo>
                        <a:pt x="165" y="546"/>
                      </a:lnTo>
                      <a:lnTo>
                        <a:pt x="165" y="544"/>
                      </a:lnTo>
                      <a:lnTo>
                        <a:pt x="163" y="544"/>
                      </a:lnTo>
                      <a:lnTo>
                        <a:pt x="163" y="544"/>
                      </a:lnTo>
                      <a:lnTo>
                        <a:pt x="163" y="544"/>
                      </a:lnTo>
                      <a:lnTo>
                        <a:pt x="161" y="542"/>
                      </a:lnTo>
                      <a:lnTo>
                        <a:pt x="161" y="542"/>
                      </a:lnTo>
                      <a:lnTo>
                        <a:pt x="159" y="542"/>
                      </a:lnTo>
                      <a:lnTo>
                        <a:pt x="159" y="541"/>
                      </a:lnTo>
                      <a:lnTo>
                        <a:pt x="159" y="541"/>
                      </a:lnTo>
                      <a:lnTo>
                        <a:pt x="159" y="539"/>
                      </a:lnTo>
                      <a:lnTo>
                        <a:pt x="156" y="539"/>
                      </a:lnTo>
                      <a:lnTo>
                        <a:pt x="156" y="537"/>
                      </a:lnTo>
                      <a:lnTo>
                        <a:pt x="156" y="535"/>
                      </a:lnTo>
                      <a:lnTo>
                        <a:pt x="154" y="535"/>
                      </a:lnTo>
                      <a:lnTo>
                        <a:pt x="152" y="531"/>
                      </a:lnTo>
                      <a:lnTo>
                        <a:pt x="150" y="531"/>
                      </a:lnTo>
                      <a:lnTo>
                        <a:pt x="150" y="527"/>
                      </a:lnTo>
                      <a:lnTo>
                        <a:pt x="148" y="527"/>
                      </a:lnTo>
                      <a:lnTo>
                        <a:pt x="142" y="526"/>
                      </a:lnTo>
                      <a:lnTo>
                        <a:pt x="142" y="524"/>
                      </a:lnTo>
                      <a:lnTo>
                        <a:pt x="142" y="522"/>
                      </a:lnTo>
                      <a:lnTo>
                        <a:pt x="140" y="522"/>
                      </a:lnTo>
                      <a:lnTo>
                        <a:pt x="140" y="522"/>
                      </a:lnTo>
                      <a:lnTo>
                        <a:pt x="139" y="520"/>
                      </a:lnTo>
                      <a:lnTo>
                        <a:pt x="137" y="518"/>
                      </a:lnTo>
                      <a:lnTo>
                        <a:pt x="135" y="512"/>
                      </a:lnTo>
                      <a:lnTo>
                        <a:pt x="133" y="511"/>
                      </a:lnTo>
                      <a:lnTo>
                        <a:pt x="129" y="511"/>
                      </a:lnTo>
                      <a:lnTo>
                        <a:pt x="127" y="509"/>
                      </a:lnTo>
                      <a:lnTo>
                        <a:pt x="125" y="509"/>
                      </a:lnTo>
                      <a:lnTo>
                        <a:pt x="124" y="501"/>
                      </a:lnTo>
                      <a:lnTo>
                        <a:pt x="124" y="499"/>
                      </a:lnTo>
                      <a:lnTo>
                        <a:pt x="125" y="494"/>
                      </a:lnTo>
                      <a:lnTo>
                        <a:pt x="125" y="492"/>
                      </a:lnTo>
                      <a:lnTo>
                        <a:pt x="124" y="490"/>
                      </a:lnTo>
                      <a:lnTo>
                        <a:pt x="118" y="484"/>
                      </a:lnTo>
                      <a:lnTo>
                        <a:pt x="114" y="482"/>
                      </a:lnTo>
                      <a:lnTo>
                        <a:pt x="112" y="482"/>
                      </a:lnTo>
                      <a:lnTo>
                        <a:pt x="112" y="479"/>
                      </a:lnTo>
                      <a:lnTo>
                        <a:pt x="112" y="477"/>
                      </a:lnTo>
                      <a:lnTo>
                        <a:pt x="112" y="475"/>
                      </a:lnTo>
                      <a:lnTo>
                        <a:pt x="112" y="473"/>
                      </a:lnTo>
                      <a:lnTo>
                        <a:pt x="116" y="471"/>
                      </a:lnTo>
                      <a:lnTo>
                        <a:pt x="116" y="469"/>
                      </a:lnTo>
                      <a:lnTo>
                        <a:pt x="118" y="469"/>
                      </a:lnTo>
                      <a:lnTo>
                        <a:pt x="120" y="467"/>
                      </a:lnTo>
                      <a:lnTo>
                        <a:pt x="120" y="467"/>
                      </a:lnTo>
                      <a:lnTo>
                        <a:pt x="125" y="462"/>
                      </a:lnTo>
                      <a:lnTo>
                        <a:pt x="125" y="460"/>
                      </a:lnTo>
                      <a:lnTo>
                        <a:pt x="125" y="456"/>
                      </a:lnTo>
                      <a:lnTo>
                        <a:pt x="125" y="452"/>
                      </a:lnTo>
                      <a:lnTo>
                        <a:pt x="125" y="449"/>
                      </a:lnTo>
                      <a:lnTo>
                        <a:pt x="125" y="449"/>
                      </a:lnTo>
                      <a:lnTo>
                        <a:pt x="127" y="447"/>
                      </a:lnTo>
                      <a:lnTo>
                        <a:pt x="129" y="445"/>
                      </a:lnTo>
                      <a:lnTo>
                        <a:pt x="129" y="445"/>
                      </a:lnTo>
                      <a:lnTo>
                        <a:pt x="131" y="443"/>
                      </a:lnTo>
                      <a:lnTo>
                        <a:pt x="131" y="441"/>
                      </a:lnTo>
                      <a:lnTo>
                        <a:pt x="131" y="441"/>
                      </a:lnTo>
                      <a:lnTo>
                        <a:pt x="133" y="439"/>
                      </a:lnTo>
                      <a:lnTo>
                        <a:pt x="135" y="437"/>
                      </a:lnTo>
                      <a:lnTo>
                        <a:pt x="137" y="435"/>
                      </a:lnTo>
                      <a:lnTo>
                        <a:pt x="137" y="434"/>
                      </a:lnTo>
                      <a:lnTo>
                        <a:pt x="135" y="422"/>
                      </a:lnTo>
                      <a:lnTo>
                        <a:pt x="135" y="420"/>
                      </a:lnTo>
                      <a:lnTo>
                        <a:pt x="135" y="420"/>
                      </a:lnTo>
                      <a:lnTo>
                        <a:pt x="135" y="420"/>
                      </a:lnTo>
                      <a:lnTo>
                        <a:pt x="135" y="419"/>
                      </a:lnTo>
                      <a:lnTo>
                        <a:pt x="135" y="417"/>
                      </a:lnTo>
                      <a:lnTo>
                        <a:pt x="135" y="417"/>
                      </a:lnTo>
                      <a:lnTo>
                        <a:pt x="137" y="415"/>
                      </a:lnTo>
                      <a:lnTo>
                        <a:pt x="137" y="413"/>
                      </a:lnTo>
                      <a:lnTo>
                        <a:pt x="137" y="413"/>
                      </a:lnTo>
                      <a:lnTo>
                        <a:pt x="137" y="411"/>
                      </a:lnTo>
                      <a:lnTo>
                        <a:pt x="137" y="409"/>
                      </a:lnTo>
                      <a:lnTo>
                        <a:pt x="135" y="409"/>
                      </a:lnTo>
                      <a:lnTo>
                        <a:pt x="135" y="407"/>
                      </a:lnTo>
                      <a:lnTo>
                        <a:pt x="135" y="405"/>
                      </a:lnTo>
                      <a:lnTo>
                        <a:pt x="135" y="400"/>
                      </a:lnTo>
                      <a:lnTo>
                        <a:pt x="135" y="398"/>
                      </a:lnTo>
                      <a:lnTo>
                        <a:pt x="133" y="396"/>
                      </a:lnTo>
                      <a:lnTo>
                        <a:pt x="133" y="394"/>
                      </a:lnTo>
                      <a:lnTo>
                        <a:pt x="131" y="390"/>
                      </a:lnTo>
                      <a:lnTo>
                        <a:pt x="133" y="387"/>
                      </a:lnTo>
                      <a:lnTo>
                        <a:pt x="133" y="385"/>
                      </a:lnTo>
                      <a:lnTo>
                        <a:pt x="131" y="381"/>
                      </a:lnTo>
                      <a:lnTo>
                        <a:pt x="127" y="377"/>
                      </a:lnTo>
                      <a:lnTo>
                        <a:pt x="125" y="375"/>
                      </a:lnTo>
                      <a:lnTo>
                        <a:pt x="124" y="372"/>
                      </a:lnTo>
                      <a:lnTo>
                        <a:pt x="122" y="370"/>
                      </a:lnTo>
                      <a:lnTo>
                        <a:pt x="120" y="368"/>
                      </a:lnTo>
                      <a:lnTo>
                        <a:pt x="120" y="368"/>
                      </a:lnTo>
                      <a:lnTo>
                        <a:pt x="120" y="368"/>
                      </a:lnTo>
                      <a:lnTo>
                        <a:pt x="118" y="370"/>
                      </a:lnTo>
                      <a:lnTo>
                        <a:pt x="118" y="370"/>
                      </a:lnTo>
                      <a:lnTo>
                        <a:pt x="116" y="370"/>
                      </a:lnTo>
                      <a:lnTo>
                        <a:pt x="109" y="372"/>
                      </a:lnTo>
                      <a:lnTo>
                        <a:pt x="103" y="372"/>
                      </a:lnTo>
                      <a:lnTo>
                        <a:pt x="101" y="373"/>
                      </a:lnTo>
                      <a:lnTo>
                        <a:pt x="101" y="373"/>
                      </a:lnTo>
                      <a:lnTo>
                        <a:pt x="99" y="375"/>
                      </a:lnTo>
                      <a:lnTo>
                        <a:pt x="99" y="375"/>
                      </a:lnTo>
                      <a:lnTo>
                        <a:pt x="92" y="375"/>
                      </a:lnTo>
                      <a:lnTo>
                        <a:pt x="90" y="375"/>
                      </a:lnTo>
                      <a:lnTo>
                        <a:pt x="88" y="375"/>
                      </a:lnTo>
                      <a:lnTo>
                        <a:pt x="84" y="377"/>
                      </a:lnTo>
                      <a:lnTo>
                        <a:pt x="82" y="379"/>
                      </a:lnTo>
                      <a:lnTo>
                        <a:pt x="79" y="379"/>
                      </a:lnTo>
                      <a:lnTo>
                        <a:pt x="75" y="375"/>
                      </a:lnTo>
                      <a:lnTo>
                        <a:pt x="75" y="375"/>
                      </a:lnTo>
                      <a:lnTo>
                        <a:pt x="73" y="377"/>
                      </a:lnTo>
                      <a:lnTo>
                        <a:pt x="73" y="379"/>
                      </a:lnTo>
                      <a:lnTo>
                        <a:pt x="73" y="383"/>
                      </a:lnTo>
                      <a:lnTo>
                        <a:pt x="73" y="383"/>
                      </a:lnTo>
                      <a:lnTo>
                        <a:pt x="71" y="385"/>
                      </a:lnTo>
                      <a:lnTo>
                        <a:pt x="71" y="383"/>
                      </a:lnTo>
                      <a:lnTo>
                        <a:pt x="69" y="383"/>
                      </a:lnTo>
                      <a:lnTo>
                        <a:pt x="69" y="381"/>
                      </a:lnTo>
                      <a:lnTo>
                        <a:pt x="67" y="377"/>
                      </a:lnTo>
                      <a:lnTo>
                        <a:pt x="65" y="377"/>
                      </a:lnTo>
                      <a:lnTo>
                        <a:pt x="63" y="375"/>
                      </a:lnTo>
                      <a:lnTo>
                        <a:pt x="63" y="375"/>
                      </a:lnTo>
                      <a:lnTo>
                        <a:pt x="62" y="373"/>
                      </a:lnTo>
                      <a:lnTo>
                        <a:pt x="62" y="372"/>
                      </a:lnTo>
                      <a:lnTo>
                        <a:pt x="60" y="372"/>
                      </a:lnTo>
                      <a:lnTo>
                        <a:pt x="58" y="370"/>
                      </a:lnTo>
                      <a:lnTo>
                        <a:pt x="56" y="370"/>
                      </a:lnTo>
                      <a:lnTo>
                        <a:pt x="56" y="368"/>
                      </a:lnTo>
                      <a:lnTo>
                        <a:pt x="52" y="360"/>
                      </a:lnTo>
                      <a:lnTo>
                        <a:pt x="50" y="358"/>
                      </a:lnTo>
                      <a:lnTo>
                        <a:pt x="48" y="357"/>
                      </a:lnTo>
                      <a:lnTo>
                        <a:pt x="48" y="355"/>
                      </a:lnTo>
                      <a:lnTo>
                        <a:pt x="48" y="355"/>
                      </a:lnTo>
                      <a:lnTo>
                        <a:pt x="47" y="355"/>
                      </a:lnTo>
                      <a:lnTo>
                        <a:pt x="47" y="353"/>
                      </a:lnTo>
                      <a:lnTo>
                        <a:pt x="45" y="351"/>
                      </a:lnTo>
                      <a:lnTo>
                        <a:pt x="45" y="349"/>
                      </a:lnTo>
                      <a:lnTo>
                        <a:pt x="45" y="345"/>
                      </a:lnTo>
                      <a:lnTo>
                        <a:pt x="45" y="343"/>
                      </a:lnTo>
                      <a:lnTo>
                        <a:pt x="43" y="342"/>
                      </a:lnTo>
                      <a:lnTo>
                        <a:pt x="39" y="340"/>
                      </a:lnTo>
                      <a:lnTo>
                        <a:pt x="37" y="340"/>
                      </a:lnTo>
                      <a:lnTo>
                        <a:pt x="35" y="334"/>
                      </a:lnTo>
                      <a:lnTo>
                        <a:pt x="33" y="334"/>
                      </a:lnTo>
                      <a:lnTo>
                        <a:pt x="33" y="334"/>
                      </a:lnTo>
                      <a:lnTo>
                        <a:pt x="32" y="336"/>
                      </a:lnTo>
                      <a:lnTo>
                        <a:pt x="32" y="336"/>
                      </a:lnTo>
                      <a:lnTo>
                        <a:pt x="30" y="338"/>
                      </a:lnTo>
                      <a:lnTo>
                        <a:pt x="28" y="338"/>
                      </a:lnTo>
                      <a:lnTo>
                        <a:pt x="28" y="340"/>
                      </a:lnTo>
                      <a:lnTo>
                        <a:pt x="26" y="343"/>
                      </a:lnTo>
                      <a:lnTo>
                        <a:pt x="24" y="343"/>
                      </a:lnTo>
                      <a:lnTo>
                        <a:pt x="22" y="342"/>
                      </a:lnTo>
                      <a:lnTo>
                        <a:pt x="22" y="340"/>
                      </a:lnTo>
                      <a:lnTo>
                        <a:pt x="22" y="336"/>
                      </a:lnTo>
                      <a:lnTo>
                        <a:pt x="22" y="334"/>
                      </a:lnTo>
                      <a:lnTo>
                        <a:pt x="22" y="334"/>
                      </a:lnTo>
                      <a:lnTo>
                        <a:pt x="20" y="334"/>
                      </a:lnTo>
                      <a:lnTo>
                        <a:pt x="20" y="334"/>
                      </a:lnTo>
                      <a:lnTo>
                        <a:pt x="18" y="334"/>
                      </a:lnTo>
                      <a:lnTo>
                        <a:pt x="18" y="332"/>
                      </a:lnTo>
                      <a:lnTo>
                        <a:pt x="18" y="332"/>
                      </a:lnTo>
                      <a:lnTo>
                        <a:pt x="18" y="330"/>
                      </a:lnTo>
                      <a:lnTo>
                        <a:pt x="15" y="327"/>
                      </a:lnTo>
                      <a:lnTo>
                        <a:pt x="15" y="325"/>
                      </a:lnTo>
                      <a:lnTo>
                        <a:pt x="11" y="325"/>
                      </a:lnTo>
                      <a:lnTo>
                        <a:pt x="9" y="323"/>
                      </a:lnTo>
                      <a:lnTo>
                        <a:pt x="7" y="323"/>
                      </a:lnTo>
                      <a:lnTo>
                        <a:pt x="7" y="321"/>
                      </a:lnTo>
                      <a:lnTo>
                        <a:pt x="7" y="319"/>
                      </a:lnTo>
                      <a:lnTo>
                        <a:pt x="9" y="319"/>
                      </a:lnTo>
                      <a:lnTo>
                        <a:pt x="11" y="317"/>
                      </a:lnTo>
                      <a:lnTo>
                        <a:pt x="11" y="317"/>
                      </a:lnTo>
                      <a:lnTo>
                        <a:pt x="7" y="313"/>
                      </a:lnTo>
                      <a:lnTo>
                        <a:pt x="5" y="312"/>
                      </a:lnTo>
                      <a:lnTo>
                        <a:pt x="3" y="312"/>
                      </a:lnTo>
                      <a:lnTo>
                        <a:pt x="0" y="312"/>
                      </a:lnTo>
                      <a:lnTo>
                        <a:pt x="0" y="310"/>
                      </a:lnTo>
                      <a:lnTo>
                        <a:pt x="0" y="308"/>
                      </a:lnTo>
                      <a:lnTo>
                        <a:pt x="2" y="308"/>
                      </a:lnTo>
                      <a:lnTo>
                        <a:pt x="2" y="308"/>
                      </a:lnTo>
                      <a:lnTo>
                        <a:pt x="3" y="308"/>
                      </a:lnTo>
                      <a:lnTo>
                        <a:pt x="3" y="308"/>
                      </a:lnTo>
                      <a:lnTo>
                        <a:pt x="5" y="306"/>
                      </a:lnTo>
                      <a:lnTo>
                        <a:pt x="7" y="306"/>
                      </a:lnTo>
                      <a:lnTo>
                        <a:pt x="9" y="306"/>
                      </a:lnTo>
                      <a:lnTo>
                        <a:pt x="11" y="304"/>
                      </a:lnTo>
                      <a:lnTo>
                        <a:pt x="11" y="302"/>
                      </a:lnTo>
                      <a:lnTo>
                        <a:pt x="11" y="300"/>
                      </a:lnTo>
                      <a:lnTo>
                        <a:pt x="11" y="300"/>
                      </a:lnTo>
                      <a:lnTo>
                        <a:pt x="13" y="298"/>
                      </a:lnTo>
                      <a:lnTo>
                        <a:pt x="15" y="298"/>
                      </a:lnTo>
                      <a:lnTo>
                        <a:pt x="17" y="295"/>
                      </a:lnTo>
                      <a:lnTo>
                        <a:pt x="18" y="287"/>
                      </a:lnTo>
                      <a:lnTo>
                        <a:pt x="18" y="285"/>
                      </a:lnTo>
                      <a:lnTo>
                        <a:pt x="20" y="281"/>
                      </a:lnTo>
                      <a:lnTo>
                        <a:pt x="24" y="281"/>
                      </a:lnTo>
                      <a:lnTo>
                        <a:pt x="24" y="280"/>
                      </a:lnTo>
                      <a:lnTo>
                        <a:pt x="24" y="280"/>
                      </a:lnTo>
                      <a:lnTo>
                        <a:pt x="22" y="278"/>
                      </a:lnTo>
                      <a:lnTo>
                        <a:pt x="22" y="276"/>
                      </a:lnTo>
                      <a:lnTo>
                        <a:pt x="22" y="274"/>
                      </a:lnTo>
                      <a:lnTo>
                        <a:pt x="22" y="266"/>
                      </a:lnTo>
                      <a:lnTo>
                        <a:pt x="24" y="261"/>
                      </a:lnTo>
                      <a:lnTo>
                        <a:pt x="24" y="259"/>
                      </a:lnTo>
                      <a:lnTo>
                        <a:pt x="24" y="257"/>
                      </a:lnTo>
                      <a:lnTo>
                        <a:pt x="22" y="255"/>
                      </a:lnTo>
                      <a:lnTo>
                        <a:pt x="20" y="255"/>
                      </a:lnTo>
                      <a:lnTo>
                        <a:pt x="20" y="253"/>
                      </a:lnTo>
                      <a:lnTo>
                        <a:pt x="20" y="248"/>
                      </a:lnTo>
                      <a:lnTo>
                        <a:pt x="20" y="248"/>
                      </a:lnTo>
                      <a:lnTo>
                        <a:pt x="20" y="246"/>
                      </a:lnTo>
                      <a:lnTo>
                        <a:pt x="24" y="242"/>
                      </a:lnTo>
                      <a:lnTo>
                        <a:pt x="26" y="236"/>
                      </a:lnTo>
                      <a:lnTo>
                        <a:pt x="26" y="236"/>
                      </a:lnTo>
                      <a:lnTo>
                        <a:pt x="28" y="235"/>
                      </a:lnTo>
                      <a:lnTo>
                        <a:pt x="28" y="235"/>
                      </a:lnTo>
                      <a:lnTo>
                        <a:pt x="30" y="235"/>
                      </a:lnTo>
                      <a:lnTo>
                        <a:pt x="30" y="236"/>
                      </a:lnTo>
                      <a:lnTo>
                        <a:pt x="30" y="236"/>
                      </a:lnTo>
                      <a:lnTo>
                        <a:pt x="30" y="236"/>
                      </a:lnTo>
                      <a:lnTo>
                        <a:pt x="32" y="235"/>
                      </a:lnTo>
                      <a:lnTo>
                        <a:pt x="32" y="235"/>
                      </a:lnTo>
                      <a:lnTo>
                        <a:pt x="33" y="235"/>
                      </a:lnTo>
                      <a:lnTo>
                        <a:pt x="33" y="235"/>
                      </a:lnTo>
                      <a:lnTo>
                        <a:pt x="33" y="235"/>
                      </a:lnTo>
                      <a:lnTo>
                        <a:pt x="33" y="235"/>
                      </a:lnTo>
                      <a:lnTo>
                        <a:pt x="35" y="236"/>
                      </a:lnTo>
                      <a:lnTo>
                        <a:pt x="35" y="238"/>
                      </a:lnTo>
                      <a:lnTo>
                        <a:pt x="35" y="238"/>
                      </a:lnTo>
                      <a:lnTo>
                        <a:pt x="37" y="236"/>
                      </a:lnTo>
                      <a:lnTo>
                        <a:pt x="37" y="236"/>
                      </a:lnTo>
                      <a:lnTo>
                        <a:pt x="37" y="236"/>
                      </a:lnTo>
                      <a:lnTo>
                        <a:pt x="37" y="236"/>
                      </a:lnTo>
                      <a:lnTo>
                        <a:pt x="39" y="235"/>
                      </a:lnTo>
                      <a:lnTo>
                        <a:pt x="39" y="235"/>
                      </a:lnTo>
                      <a:lnTo>
                        <a:pt x="41" y="235"/>
                      </a:lnTo>
                      <a:lnTo>
                        <a:pt x="41" y="233"/>
                      </a:lnTo>
                      <a:lnTo>
                        <a:pt x="43" y="231"/>
                      </a:lnTo>
                      <a:lnTo>
                        <a:pt x="43" y="231"/>
                      </a:lnTo>
                      <a:lnTo>
                        <a:pt x="45" y="231"/>
                      </a:lnTo>
                      <a:lnTo>
                        <a:pt x="45" y="231"/>
                      </a:lnTo>
                      <a:lnTo>
                        <a:pt x="47" y="231"/>
                      </a:lnTo>
                      <a:lnTo>
                        <a:pt x="47" y="231"/>
                      </a:lnTo>
                      <a:lnTo>
                        <a:pt x="47" y="231"/>
                      </a:lnTo>
                      <a:lnTo>
                        <a:pt x="48" y="231"/>
                      </a:lnTo>
                      <a:lnTo>
                        <a:pt x="50" y="229"/>
                      </a:lnTo>
                      <a:lnTo>
                        <a:pt x="52" y="229"/>
                      </a:lnTo>
                      <a:lnTo>
                        <a:pt x="54" y="227"/>
                      </a:lnTo>
                      <a:lnTo>
                        <a:pt x="54" y="225"/>
                      </a:lnTo>
                      <a:lnTo>
                        <a:pt x="56" y="225"/>
                      </a:lnTo>
                      <a:lnTo>
                        <a:pt x="56" y="225"/>
                      </a:lnTo>
                      <a:lnTo>
                        <a:pt x="58" y="223"/>
                      </a:lnTo>
                      <a:lnTo>
                        <a:pt x="58" y="221"/>
                      </a:lnTo>
                      <a:lnTo>
                        <a:pt x="58" y="221"/>
                      </a:lnTo>
                      <a:lnTo>
                        <a:pt x="58" y="221"/>
                      </a:lnTo>
                      <a:lnTo>
                        <a:pt x="62" y="219"/>
                      </a:lnTo>
                      <a:lnTo>
                        <a:pt x="62" y="218"/>
                      </a:lnTo>
                      <a:lnTo>
                        <a:pt x="62" y="216"/>
                      </a:lnTo>
                      <a:lnTo>
                        <a:pt x="62" y="216"/>
                      </a:lnTo>
                      <a:lnTo>
                        <a:pt x="60" y="216"/>
                      </a:lnTo>
                      <a:lnTo>
                        <a:pt x="56" y="216"/>
                      </a:lnTo>
                      <a:lnTo>
                        <a:pt x="52" y="216"/>
                      </a:lnTo>
                      <a:lnTo>
                        <a:pt x="48" y="216"/>
                      </a:lnTo>
                      <a:lnTo>
                        <a:pt x="48" y="214"/>
                      </a:lnTo>
                      <a:lnTo>
                        <a:pt x="47" y="208"/>
                      </a:lnTo>
                      <a:lnTo>
                        <a:pt x="45" y="206"/>
                      </a:lnTo>
                      <a:lnTo>
                        <a:pt x="45" y="204"/>
                      </a:lnTo>
                      <a:lnTo>
                        <a:pt x="43" y="203"/>
                      </a:lnTo>
                      <a:lnTo>
                        <a:pt x="43" y="203"/>
                      </a:lnTo>
                      <a:lnTo>
                        <a:pt x="41" y="199"/>
                      </a:lnTo>
                      <a:lnTo>
                        <a:pt x="43" y="197"/>
                      </a:lnTo>
                      <a:lnTo>
                        <a:pt x="45" y="191"/>
                      </a:lnTo>
                      <a:lnTo>
                        <a:pt x="45" y="186"/>
                      </a:lnTo>
                      <a:lnTo>
                        <a:pt x="47" y="186"/>
                      </a:lnTo>
                      <a:lnTo>
                        <a:pt x="47" y="184"/>
                      </a:lnTo>
                      <a:lnTo>
                        <a:pt x="45" y="182"/>
                      </a:lnTo>
                      <a:lnTo>
                        <a:pt x="45" y="180"/>
                      </a:lnTo>
                      <a:lnTo>
                        <a:pt x="47" y="178"/>
                      </a:lnTo>
                      <a:lnTo>
                        <a:pt x="47" y="174"/>
                      </a:lnTo>
                      <a:lnTo>
                        <a:pt x="45" y="163"/>
                      </a:lnTo>
                      <a:lnTo>
                        <a:pt x="45" y="161"/>
                      </a:lnTo>
                      <a:lnTo>
                        <a:pt x="45" y="161"/>
                      </a:lnTo>
                      <a:lnTo>
                        <a:pt x="43" y="161"/>
                      </a:lnTo>
                      <a:lnTo>
                        <a:pt x="41" y="161"/>
                      </a:lnTo>
                      <a:lnTo>
                        <a:pt x="41" y="161"/>
                      </a:lnTo>
                      <a:lnTo>
                        <a:pt x="39" y="161"/>
                      </a:lnTo>
                      <a:lnTo>
                        <a:pt x="39" y="159"/>
                      </a:lnTo>
                      <a:lnTo>
                        <a:pt x="41" y="158"/>
                      </a:lnTo>
                      <a:lnTo>
                        <a:pt x="41" y="156"/>
                      </a:lnTo>
                      <a:lnTo>
                        <a:pt x="41" y="156"/>
                      </a:lnTo>
                      <a:lnTo>
                        <a:pt x="41" y="148"/>
                      </a:lnTo>
                      <a:lnTo>
                        <a:pt x="41" y="148"/>
                      </a:lnTo>
                      <a:lnTo>
                        <a:pt x="43" y="150"/>
                      </a:lnTo>
                      <a:lnTo>
                        <a:pt x="43" y="148"/>
                      </a:lnTo>
                      <a:lnTo>
                        <a:pt x="43" y="148"/>
                      </a:lnTo>
                      <a:lnTo>
                        <a:pt x="43" y="146"/>
                      </a:lnTo>
                      <a:lnTo>
                        <a:pt x="43" y="146"/>
                      </a:lnTo>
                      <a:lnTo>
                        <a:pt x="45" y="144"/>
                      </a:lnTo>
                      <a:lnTo>
                        <a:pt x="45" y="144"/>
                      </a:lnTo>
                      <a:lnTo>
                        <a:pt x="45" y="143"/>
                      </a:lnTo>
                      <a:lnTo>
                        <a:pt x="45" y="143"/>
                      </a:lnTo>
                      <a:lnTo>
                        <a:pt x="50" y="135"/>
                      </a:lnTo>
                      <a:lnTo>
                        <a:pt x="50" y="133"/>
                      </a:lnTo>
                      <a:lnTo>
                        <a:pt x="52" y="131"/>
                      </a:lnTo>
                      <a:lnTo>
                        <a:pt x="50" y="127"/>
                      </a:lnTo>
                      <a:lnTo>
                        <a:pt x="48" y="126"/>
                      </a:lnTo>
                      <a:lnTo>
                        <a:pt x="47" y="124"/>
                      </a:lnTo>
                      <a:lnTo>
                        <a:pt x="45" y="122"/>
                      </a:lnTo>
                      <a:lnTo>
                        <a:pt x="45" y="120"/>
                      </a:lnTo>
                      <a:lnTo>
                        <a:pt x="45" y="114"/>
                      </a:lnTo>
                      <a:lnTo>
                        <a:pt x="45" y="112"/>
                      </a:lnTo>
                      <a:lnTo>
                        <a:pt x="43" y="111"/>
                      </a:lnTo>
                      <a:lnTo>
                        <a:pt x="41" y="111"/>
                      </a:lnTo>
                      <a:lnTo>
                        <a:pt x="41" y="111"/>
                      </a:lnTo>
                      <a:lnTo>
                        <a:pt x="41" y="111"/>
                      </a:lnTo>
                      <a:lnTo>
                        <a:pt x="41" y="109"/>
                      </a:lnTo>
                      <a:lnTo>
                        <a:pt x="41" y="109"/>
                      </a:lnTo>
                      <a:lnTo>
                        <a:pt x="43" y="109"/>
                      </a:lnTo>
                      <a:lnTo>
                        <a:pt x="43" y="109"/>
                      </a:lnTo>
                      <a:lnTo>
                        <a:pt x="45" y="109"/>
                      </a:lnTo>
                      <a:lnTo>
                        <a:pt x="47" y="107"/>
                      </a:lnTo>
                      <a:lnTo>
                        <a:pt x="47" y="105"/>
                      </a:lnTo>
                      <a:lnTo>
                        <a:pt x="48" y="105"/>
                      </a:lnTo>
                      <a:lnTo>
                        <a:pt x="48" y="105"/>
                      </a:lnTo>
                      <a:lnTo>
                        <a:pt x="50" y="105"/>
                      </a:lnTo>
                      <a:lnTo>
                        <a:pt x="52" y="105"/>
                      </a:lnTo>
                      <a:lnTo>
                        <a:pt x="54" y="105"/>
                      </a:lnTo>
                      <a:lnTo>
                        <a:pt x="54" y="105"/>
                      </a:lnTo>
                      <a:lnTo>
                        <a:pt x="56" y="105"/>
                      </a:lnTo>
                      <a:lnTo>
                        <a:pt x="58" y="103"/>
                      </a:lnTo>
                      <a:lnTo>
                        <a:pt x="58" y="103"/>
                      </a:lnTo>
                      <a:lnTo>
                        <a:pt x="60" y="101"/>
                      </a:lnTo>
                      <a:lnTo>
                        <a:pt x="60" y="101"/>
                      </a:lnTo>
                      <a:lnTo>
                        <a:pt x="62" y="97"/>
                      </a:lnTo>
                      <a:lnTo>
                        <a:pt x="65" y="94"/>
                      </a:lnTo>
                      <a:lnTo>
                        <a:pt x="65" y="94"/>
                      </a:lnTo>
                      <a:lnTo>
                        <a:pt x="67" y="92"/>
                      </a:lnTo>
                      <a:lnTo>
                        <a:pt x="69" y="90"/>
                      </a:lnTo>
                      <a:lnTo>
                        <a:pt x="71" y="90"/>
                      </a:lnTo>
                      <a:lnTo>
                        <a:pt x="73" y="88"/>
                      </a:lnTo>
                      <a:lnTo>
                        <a:pt x="73" y="86"/>
                      </a:lnTo>
                      <a:lnTo>
                        <a:pt x="71" y="84"/>
                      </a:lnTo>
                      <a:lnTo>
                        <a:pt x="71" y="82"/>
                      </a:lnTo>
                      <a:lnTo>
                        <a:pt x="69" y="82"/>
                      </a:lnTo>
                      <a:lnTo>
                        <a:pt x="69" y="82"/>
                      </a:lnTo>
                      <a:lnTo>
                        <a:pt x="67" y="79"/>
                      </a:lnTo>
                      <a:lnTo>
                        <a:pt x="67" y="77"/>
                      </a:lnTo>
                      <a:lnTo>
                        <a:pt x="65" y="77"/>
                      </a:lnTo>
                      <a:lnTo>
                        <a:pt x="63" y="75"/>
                      </a:lnTo>
                      <a:lnTo>
                        <a:pt x="62" y="71"/>
                      </a:lnTo>
                      <a:lnTo>
                        <a:pt x="62" y="69"/>
                      </a:lnTo>
                      <a:lnTo>
                        <a:pt x="62" y="66"/>
                      </a:lnTo>
                      <a:lnTo>
                        <a:pt x="62" y="62"/>
                      </a:lnTo>
                      <a:lnTo>
                        <a:pt x="62" y="62"/>
                      </a:lnTo>
                      <a:lnTo>
                        <a:pt x="60" y="60"/>
                      </a:lnTo>
                      <a:lnTo>
                        <a:pt x="58" y="58"/>
                      </a:lnTo>
                      <a:lnTo>
                        <a:pt x="56" y="58"/>
                      </a:lnTo>
                      <a:lnTo>
                        <a:pt x="54" y="56"/>
                      </a:lnTo>
                      <a:lnTo>
                        <a:pt x="52" y="54"/>
                      </a:lnTo>
                      <a:lnTo>
                        <a:pt x="47" y="52"/>
                      </a:lnTo>
                      <a:lnTo>
                        <a:pt x="45" y="50"/>
                      </a:lnTo>
                      <a:lnTo>
                        <a:pt x="45" y="49"/>
                      </a:lnTo>
                      <a:lnTo>
                        <a:pt x="47" y="47"/>
                      </a:lnTo>
                      <a:lnTo>
                        <a:pt x="47" y="43"/>
                      </a:lnTo>
                      <a:lnTo>
                        <a:pt x="50" y="39"/>
                      </a:lnTo>
                      <a:lnTo>
                        <a:pt x="50" y="39"/>
                      </a:lnTo>
                      <a:lnTo>
                        <a:pt x="50" y="35"/>
                      </a:lnTo>
                      <a:lnTo>
                        <a:pt x="48" y="34"/>
                      </a:lnTo>
                      <a:lnTo>
                        <a:pt x="48" y="34"/>
                      </a:lnTo>
                      <a:lnTo>
                        <a:pt x="45" y="32"/>
                      </a:lnTo>
                      <a:lnTo>
                        <a:pt x="45" y="32"/>
                      </a:lnTo>
                      <a:lnTo>
                        <a:pt x="43" y="30"/>
                      </a:lnTo>
                      <a:lnTo>
                        <a:pt x="43" y="30"/>
                      </a:lnTo>
                      <a:lnTo>
                        <a:pt x="43" y="28"/>
                      </a:lnTo>
                      <a:lnTo>
                        <a:pt x="41" y="26"/>
                      </a:lnTo>
                      <a:lnTo>
                        <a:pt x="39" y="26"/>
                      </a:lnTo>
                      <a:lnTo>
                        <a:pt x="39" y="24"/>
                      </a:lnTo>
                      <a:lnTo>
                        <a:pt x="39" y="24"/>
                      </a:lnTo>
                      <a:lnTo>
                        <a:pt x="39" y="22"/>
                      </a:lnTo>
                      <a:lnTo>
                        <a:pt x="39" y="22"/>
                      </a:lnTo>
                      <a:lnTo>
                        <a:pt x="39" y="22"/>
                      </a:lnTo>
                      <a:lnTo>
                        <a:pt x="39" y="20"/>
                      </a:lnTo>
                      <a:lnTo>
                        <a:pt x="39" y="19"/>
                      </a:lnTo>
                      <a:lnTo>
                        <a:pt x="37" y="19"/>
                      </a:lnTo>
                      <a:lnTo>
                        <a:pt x="37" y="17"/>
                      </a:lnTo>
                      <a:lnTo>
                        <a:pt x="32" y="17"/>
                      </a:lnTo>
                      <a:lnTo>
                        <a:pt x="32" y="15"/>
                      </a:lnTo>
                      <a:lnTo>
                        <a:pt x="30" y="19"/>
                      </a:lnTo>
                      <a:lnTo>
                        <a:pt x="30" y="20"/>
                      </a:lnTo>
                      <a:lnTo>
                        <a:pt x="30" y="20"/>
                      </a:lnTo>
                      <a:lnTo>
                        <a:pt x="28" y="20"/>
                      </a:lnTo>
                      <a:lnTo>
                        <a:pt x="28" y="19"/>
                      </a:lnTo>
                      <a:lnTo>
                        <a:pt x="26" y="19"/>
                      </a:lnTo>
                      <a:lnTo>
                        <a:pt x="26" y="19"/>
                      </a:lnTo>
                      <a:lnTo>
                        <a:pt x="24" y="19"/>
                      </a:lnTo>
                      <a:lnTo>
                        <a:pt x="24" y="19"/>
                      </a:lnTo>
                      <a:lnTo>
                        <a:pt x="22" y="19"/>
                      </a:lnTo>
                      <a:lnTo>
                        <a:pt x="22" y="17"/>
                      </a:lnTo>
                      <a:lnTo>
                        <a:pt x="24" y="11"/>
                      </a:lnTo>
                      <a:lnTo>
                        <a:pt x="24" y="9"/>
                      </a:lnTo>
                      <a:lnTo>
                        <a:pt x="22" y="9"/>
                      </a:lnTo>
                      <a:lnTo>
                        <a:pt x="22" y="7"/>
                      </a:lnTo>
                      <a:lnTo>
                        <a:pt x="20" y="7"/>
                      </a:lnTo>
                      <a:lnTo>
                        <a:pt x="20" y="7"/>
                      </a:lnTo>
                      <a:lnTo>
                        <a:pt x="20" y="9"/>
                      </a:lnTo>
                      <a:lnTo>
                        <a:pt x="18" y="9"/>
                      </a:lnTo>
                      <a:lnTo>
                        <a:pt x="18" y="7"/>
                      </a:lnTo>
                      <a:lnTo>
                        <a:pt x="18" y="7"/>
                      </a:lnTo>
                      <a:lnTo>
                        <a:pt x="18" y="2"/>
                      </a:lnTo>
                      <a:lnTo>
                        <a:pt x="18" y="2"/>
                      </a:lnTo>
                      <a:lnTo>
                        <a:pt x="20" y="0"/>
                      </a:lnTo>
                      <a:lnTo>
                        <a:pt x="22" y="0"/>
                      </a:lnTo>
                      <a:lnTo>
                        <a:pt x="24" y="2"/>
                      </a:lnTo>
                      <a:lnTo>
                        <a:pt x="28" y="5"/>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8" name="Kenya">
                  <a:extLst>
                    <a:ext uri="{FF2B5EF4-FFF2-40B4-BE49-F238E27FC236}">
                      <a16:creationId xmlns:a16="http://schemas.microsoft.com/office/drawing/2014/main" id="{323EA7B7-13ED-4512-8EB6-ABA1A590657C}"/>
                    </a:ext>
                  </a:extLst>
                </p:cNvPr>
                <p:cNvSpPr>
                  <a:spLocks noEditPoints="1"/>
                </p:cNvSpPr>
                <p:nvPr/>
              </p:nvSpPr>
              <p:spPr bwMode="auto">
                <a:xfrm>
                  <a:off x="3111422" y="2124868"/>
                  <a:ext cx="454025" cy="579438"/>
                </a:xfrm>
                <a:custGeom>
                  <a:avLst/>
                  <a:gdLst>
                    <a:gd name="T0" fmla="*/ 516 w 573"/>
                    <a:gd name="T1" fmla="*/ 549 h 731"/>
                    <a:gd name="T2" fmla="*/ 509 w 573"/>
                    <a:gd name="T3" fmla="*/ 552 h 731"/>
                    <a:gd name="T4" fmla="*/ 516 w 573"/>
                    <a:gd name="T5" fmla="*/ 541 h 731"/>
                    <a:gd name="T6" fmla="*/ 116 w 573"/>
                    <a:gd name="T7" fmla="*/ 6 h 731"/>
                    <a:gd name="T8" fmla="*/ 137 w 573"/>
                    <a:gd name="T9" fmla="*/ 23 h 731"/>
                    <a:gd name="T10" fmla="*/ 146 w 573"/>
                    <a:gd name="T11" fmla="*/ 68 h 731"/>
                    <a:gd name="T12" fmla="*/ 171 w 573"/>
                    <a:gd name="T13" fmla="*/ 77 h 731"/>
                    <a:gd name="T14" fmla="*/ 229 w 573"/>
                    <a:gd name="T15" fmla="*/ 85 h 731"/>
                    <a:gd name="T16" fmla="*/ 276 w 573"/>
                    <a:gd name="T17" fmla="*/ 117 h 731"/>
                    <a:gd name="T18" fmla="*/ 315 w 573"/>
                    <a:gd name="T19" fmla="*/ 136 h 731"/>
                    <a:gd name="T20" fmla="*/ 334 w 573"/>
                    <a:gd name="T21" fmla="*/ 136 h 731"/>
                    <a:gd name="T22" fmla="*/ 364 w 573"/>
                    <a:gd name="T23" fmla="*/ 143 h 731"/>
                    <a:gd name="T24" fmla="*/ 398 w 573"/>
                    <a:gd name="T25" fmla="*/ 147 h 731"/>
                    <a:gd name="T26" fmla="*/ 422 w 573"/>
                    <a:gd name="T27" fmla="*/ 128 h 731"/>
                    <a:gd name="T28" fmla="*/ 458 w 573"/>
                    <a:gd name="T29" fmla="*/ 104 h 731"/>
                    <a:gd name="T30" fmla="*/ 503 w 573"/>
                    <a:gd name="T31" fmla="*/ 98 h 731"/>
                    <a:gd name="T32" fmla="*/ 552 w 573"/>
                    <a:gd name="T33" fmla="*/ 109 h 731"/>
                    <a:gd name="T34" fmla="*/ 535 w 573"/>
                    <a:gd name="T35" fmla="*/ 166 h 731"/>
                    <a:gd name="T36" fmla="*/ 511 w 573"/>
                    <a:gd name="T37" fmla="*/ 460 h 731"/>
                    <a:gd name="T38" fmla="*/ 548 w 573"/>
                    <a:gd name="T39" fmla="*/ 509 h 731"/>
                    <a:gd name="T40" fmla="*/ 526 w 573"/>
                    <a:gd name="T41" fmla="*/ 536 h 731"/>
                    <a:gd name="T42" fmla="*/ 511 w 573"/>
                    <a:gd name="T43" fmla="*/ 541 h 731"/>
                    <a:gd name="T44" fmla="*/ 505 w 573"/>
                    <a:gd name="T45" fmla="*/ 543 h 731"/>
                    <a:gd name="T46" fmla="*/ 503 w 573"/>
                    <a:gd name="T47" fmla="*/ 541 h 731"/>
                    <a:gd name="T48" fmla="*/ 507 w 573"/>
                    <a:gd name="T49" fmla="*/ 554 h 731"/>
                    <a:gd name="T50" fmla="*/ 501 w 573"/>
                    <a:gd name="T51" fmla="*/ 554 h 731"/>
                    <a:gd name="T52" fmla="*/ 496 w 573"/>
                    <a:gd name="T53" fmla="*/ 562 h 731"/>
                    <a:gd name="T54" fmla="*/ 475 w 573"/>
                    <a:gd name="T55" fmla="*/ 577 h 731"/>
                    <a:gd name="T56" fmla="*/ 452 w 573"/>
                    <a:gd name="T57" fmla="*/ 598 h 731"/>
                    <a:gd name="T58" fmla="*/ 452 w 573"/>
                    <a:gd name="T59" fmla="*/ 613 h 731"/>
                    <a:gd name="T60" fmla="*/ 439 w 573"/>
                    <a:gd name="T61" fmla="*/ 637 h 731"/>
                    <a:gd name="T62" fmla="*/ 434 w 573"/>
                    <a:gd name="T63" fmla="*/ 641 h 731"/>
                    <a:gd name="T64" fmla="*/ 422 w 573"/>
                    <a:gd name="T65" fmla="*/ 652 h 731"/>
                    <a:gd name="T66" fmla="*/ 422 w 573"/>
                    <a:gd name="T67" fmla="*/ 676 h 731"/>
                    <a:gd name="T68" fmla="*/ 421 w 573"/>
                    <a:gd name="T69" fmla="*/ 680 h 731"/>
                    <a:gd name="T70" fmla="*/ 413 w 573"/>
                    <a:gd name="T71" fmla="*/ 680 h 731"/>
                    <a:gd name="T72" fmla="*/ 407 w 573"/>
                    <a:gd name="T73" fmla="*/ 688 h 731"/>
                    <a:gd name="T74" fmla="*/ 404 w 573"/>
                    <a:gd name="T75" fmla="*/ 714 h 731"/>
                    <a:gd name="T76" fmla="*/ 394 w 573"/>
                    <a:gd name="T77" fmla="*/ 723 h 731"/>
                    <a:gd name="T78" fmla="*/ 381 w 573"/>
                    <a:gd name="T79" fmla="*/ 731 h 731"/>
                    <a:gd name="T80" fmla="*/ 314 w 573"/>
                    <a:gd name="T81" fmla="*/ 682 h 731"/>
                    <a:gd name="T82" fmla="*/ 270 w 573"/>
                    <a:gd name="T83" fmla="*/ 648 h 731"/>
                    <a:gd name="T84" fmla="*/ 267 w 573"/>
                    <a:gd name="T85" fmla="*/ 639 h 731"/>
                    <a:gd name="T86" fmla="*/ 233 w 573"/>
                    <a:gd name="T87" fmla="*/ 594 h 731"/>
                    <a:gd name="T88" fmla="*/ 2 w 573"/>
                    <a:gd name="T89" fmla="*/ 432 h 731"/>
                    <a:gd name="T90" fmla="*/ 13 w 573"/>
                    <a:gd name="T91" fmla="*/ 365 h 731"/>
                    <a:gd name="T92" fmla="*/ 30 w 573"/>
                    <a:gd name="T93" fmla="*/ 340 h 731"/>
                    <a:gd name="T94" fmla="*/ 47 w 573"/>
                    <a:gd name="T95" fmla="*/ 318 h 731"/>
                    <a:gd name="T96" fmla="*/ 64 w 573"/>
                    <a:gd name="T97" fmla="*/ 295 h 731"/>
                    <a:gd name="T98" fmla="*/ 81 w 573"/>
                    <a:gd name="T99" fmla="*/ 258 h 731"/>
                    <a:gd name="T100" fmla="*/ 69 w 573"/>
                    <a:gd name="T101" fmla="*/ 222 h 731"/>
                    <a:gd name="T102" fmla="*/ 68 w 573"/>
                    <a:gd name="T103" fmla="*/ 209 h 731"/>
                    <a:gd name="T104" fmla="*/ 56 w 573"/>
                    <a:gd name="T105" fmla="*/ 188 h 731"/>
                    <a:gd name="T106" fmla="*/ 41 w 573"/>
                    <a:gd name="T107" fmla="*/ 169 h 731"/>
                    <a:gd name="T108" fmla="*/ 36 w 573"/>
                    <a:gd name="T109" fmla="*/ 147 h 731"/>
                    <a:gd name="T110" fmla="*/ 32 w 573"/>
                    <a:gd name="T111" fmla="*/ 126 h 731"/>
                    <a:gd name="T112" fmla="*/ 19 w 573"/>
                    <a:gd name="T113" fmla="*/ 124 h 731"/>
                    <a:gd name="T114" fmla="*/ 15 w 573"/>
                    <a:gd name="T115" fmla="*/ 117 h 731"/>
                    <a:gd name="T116" fmla="*/ 13 w 573"/>
                    <a:gd name="T117" fmla="*/ 102 h 731"/>
                    <a:gd name="T118" fmla="*/ 54 w 573"/>
                    <a:gd name="T119" fmla="*/ 44 h 731"/>
                    <a:gd name="T120" fmla="*/ 98 w 573"/>
                    <a:gd name="T121" fmla="*/ 4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 h="731">
                      <a:moveTo>
                        <a:pt x="522" y="545"/>
                      </a:moveTo>
                      <a:lnTo>
                        <a:pt x="522" y="547"/>
                      </a:lnTo>
                      <a:lnTo>
                        <a:pt x="520" y="547"/>
                      </a:lnTo>
                      <a:lnTo>
                        <a:pt x="518" y="545"/>
                      </a:lnTo>
                      <a:lnTo>
                        <a:pt x="518" y="547"/>
                      </a:lnTo>
                      <a:lnTo>
                        <a:pt x="518" y="547"/>
                      </a:lnTo>
                      <a:lnTo>
                        <a:pt x="518" y="547"/>
                      </a:lnTo>
                      <a:lnTo>
                        <a:pt x="518" y="549"/>
                      </a:lnTo>
                      <a:lnTo>
                        <a:pt x="518" y="549"/>
                      </a:lnTo>
                      <a:lnTo>
                        <a:pt x="518" y="549"/>
                      </a:lnTo>
                      <a:lnTo>
                        <a:pt x="516" y="549"/>
                      </a:lnTo>
                      <a:lnTo>
                        <a:pt x="516" y="549"/>
                      </a:lnTo>
                      <a:lnTo>
                        <a:pt x="516" y="549"/>
                      </a:lnTo>
                      <a:lnTo>
                        <a:pt x="516" y="547"/>
                      </a:lnTo>
                      <a:lnTo>
                        <a:pt x="514" y="547"/>
                      </a:lnTo>
                      <a:lnTo>
                        <a:pt x="514" y="549"/>
                      </a:lnTo>
                      <a:lnTo>
                        <a:pt x="511" y="549"/>
                      </a:lnTo>
                      <a:lnTo>
                        <a:pt x="511" y="549"/>
                      </a:lnTo>
                      <a:lnTo>
                        <a:pt x="509" y="549"/>
                      </a:lnTo>
                      <a:lnTo>
                        <a:pt x="509" y="551"/>
                      </a:lnTo>
                      <a:lnTo>
                        <a:pt x="509" y="551"/>
                      </a:lnTo>
                      <a:lnTo>
                        <a:pt x="509" y="551"/>
                      </a:lnTo>
                      <a:lnTo>
                        <a:pt x="511" y="552"/>
                      </a:lnTo>
                      <a:lnTo>
                        <a:pt x="511" y="552"/>
                      </a:lnTo>
                      <a:lnTo>
                        <a:pt x="511" y="552"/>
                      </a:lnTo>
                      <a:lnTo>
                        <a:pt x="509" y="552"/>
                      </a:lnTo>
                      <a:lnTo>
                        <a:pt x="509" y="552"/>
                      </a:lnTo>
                      <a:lnTo>
                        <a:pt x="509" y="552"/>
                      </a:lnTo>
                      <a:lnTo>
                        <a:pt x="509" y="551"/>
                      </a:lnTo>
                      <a:lnTo>
                        <a:pt x="507" y="551"/>
                      </a:lnTo>
                      <a:lnTo>
                        <a:pt x="507" y="551"/>
                      </a:lnTo>
                      <a:lnTo>
                        <a:pt x="507" y="547"/>
                      </a:lnTo>
                      <a:lnTo>
                        <a:pt x="509" y="547"/>
                      </a:lnTo>
                      <a:lnTo>
                        <a:pt x="511" y="545"/>
                      </a:lnTo>
                      <a:lnTo>
                        <a:pt x="513" y="545"/>
                      </a:lnTo>
                      <a:lnTo>
                        <a:pt x="513" y="543"/>
                      </a:lnTo>
                      <a:lnTo>
                        <a:pt x="514" y="543"/>
                      </a:lnTo>
                      <a:lnTo>
                        <a:pt x="514" y="541"/>
                      </a:lnTo>
                      <a:lnTo>
                        <a:pt x="516" y="541"/>
                      </a:lnTo>
                      <a:lnTo>
                        <a:pt x="518" y="543"/>
                      </a:lnTo>
                      <a:lnTo>
                        <a:pt x="520" y="543"/>
                      </a:lnTo>
                      <a:lnTo>
                        <a:pt x="522" y="545"/>
                      </a:lnTo>
                      <a:close/>
                      <a:moveTo>
                        <a:pt x="101" y="10"/>
                      </a:moveTo>
                      <a:lnTo>
                        <a:pt x="103" y="12"/>
                      </a:lnTo>
                      <a:lnTo>
                        <a:pt x="105" y="10"/>
                      </a:lnTo>
                      <a:lnTo>
                        <a:pt x="105" y="10"/>
                      </a:lnTo>
                      <a:lnTo>
                        <a:pt x="109" y="6"/>
                      </a:lnTo>
                      <a:lnTo>
                        <a:pt x="111" y="6"/>
                      </a:lnTo>
                      <a:lnTo>
                        <a:pt x="111" y="4"/>
                      </a:lnTo>
                      <a:lnTo>
                        <a:pt x="113" y="4"/>
                      </a:lnTo>
                      <a:lnTo>
                        <a:pt x="114" y="6"/>
                      </a:lnTo>
                      <a:lnTo>
                        <a:pt x="116" y="6"/>
                      </a:lnTo>
                      <a:lnTo>
                        <a:pt x="118" y="6"/>
                      </a:lnTo>
                      <a:lnTo>
                        <a:pt x="120" y="10"/>
                      </a:lnTo>
                      <a:lnTo>
                        <a:pt x="122" y="10"/>
                      </a:lnTo>
                      <a:lnTo>
                        <a:pt x="126" y="8"/>
                      </a:lnTo>
                      <a:lnTo>
                        <a:pt x="126" y="8"/>
                      </a:lnTo>
                      <a:lnTo>
                        <a:pt x="128" y="8"/>
                      </a:lnTo>
                      <a:lnTo>
                        <a:pt x="133" y="12"/>
                      </a:lnTo>
                      <a:lnTo>
                        <a:pt x="137" y="14"/>
                      </a:lnTo>
                      <a:lnTo>
                        <a:pt x="137" y="14"/>
                      </a:lnTo>
                      <a:lnTo>
                        <a:pt x="135" y="17"/>
                      </a:lnTo>
                      <a:lnTo>
                        <a:pt x="135" y="19"/>
                      </a:lnTo>
                      <a:lnTo>
                        <a:pt x="135" y="19"/>
                      </a:lnTo>
                      <a:lnTo>
                        <a:pt x="137" y="23"/>
                      </a:lnTo>
                      <a:lnTo>
                        <a:pt x="137" y="25"/>
                      </a:lnTo>
                      <a:lnTo>
                        <a:pt x="137" y="25"/>
                      </a:lnTo>
                      <a:lnTo>
                        <a:pt x="137" y="27"/>
                      </a:lnTo>
                      <a:lnTo>
                        <a:pt x="133" y="30"/>
                      </a:lnTo>
                      <a:lnTo>
                        <a:pt x="133" y="32"/>
                      </a:lnTo>
                      <a:lnTo>
                        <a:pt x="133" y="47"/>
                      </a:lnTo>
                      <a:lnTo>
                        <a:pt x="133" y="49"/>
                      </a:lnTo>
                      <a:lnTo>
                        <a:pt x="135" y="53"/>
                      </a:lnTo>
                      <a:lnTo>
                        <a:pt x="139" y="57"/>
                      </a:lnTo>
                      <a:lnTo>
                        <a:pt x="145" y="64"/>
                      </a:lnTo>
                      <a:lnTo>
                        <a:pt x="146" y="64"/>
                      </a:lnTo>
                      <a:lnTo>
                        <a:pt x="146" y="66"/>
                      </a:lnTo>
                      <a:lnTo>
                        <a:pt x="146" y="68"/>
                      </a:lnTo>
                      <a:lnTo>
                        <a:pt x="146" y="70"/>
                      </a:lnTo>
                      <a:lnTo>
                        <a:pt x="146" y="70"/>
                      </a:lnTo>
                      <a:lnTo>
                        <a:pt x="146" y="72"/>
                      </a:lnTo>
                      <a:lnTo>
                        <a:pt x="148" y="72"/>
                      </a:lnTo>
                      <a:lnTo>
                        <a:pt x="150" y="75"/>
                      </a:lnTo>
                      <a:lnTo>
                        <a:pt x="152" y="75"/>
                      </a:lnTo>
                      <a:lnTo>
                        <a:pt x="154" y="75"/>
                      </a:lnTo>
                      <a:lnTo>
                        <a:pt x="165" y="75"/>
                      </a:lnTo>
                      <a:lnTo>
                        <a:pt x="167" y="75"/>
                      </a:lnTo>
                      <a:lnTo>
                        <a:pt x="167" y="75"/>
                      </a:lnTo>
                      <a:lnTo>
                        <a:pt x="169" y="75"/>
                      </a:lnTo>
                      <a:lnTo>
                        <a:pt x="171" y="77"/>
                      </a:lnTo>
                      <a:lnTo>
                        <a:pt x="171" y="77"/>
                      </a:lnTo>
                      <a:lnTo>
                        <a:pt x="184" y="77"/>
                      </a:lnTo>
                      <a:lnTo>
                        <a:pt x="195" y="75"/>
                      </a:lnTo>
                      <a:lnTo>
                        <a:pt x="197" y="75"/>
                      </a:lnTo>
                      <a:lnTo>
                        <a:pt x="197" y="77"/>
                      </a:lnTo>
                      <a:lnTo>
                        <a:pt x="212" y="77"/>
                      </a:lnTo>
                      <a:lnTo>
                        <a:pt x="216" y="77"/>
                      </a:lnTo>
                      <a:lnTo>
                        <a:pt x="222" y="81"/>
                      </a:lnTo>
                      <a:lnTo>
                        <a:pt x="223" y="81"/>
                      </a:lnTo>
                      <a:lnTo>
                        <a:pt x="225" y="81"/>
                      </a:lnTo>
                      <a:lnTo>
                        <a:pt x="225" y="83"/>
                      </a:lnTo>
                      <a:lnTo>
                        <a:pt x="227" y="85"/>
                      </a:lnTo>
                      <a:lnTo>
                        <a:pt x="227" y="83"/>
                      </a:lnTo>
                      <a:lnTo>
                        <a:pt x="229" y="85"/>
                      </a:lnTo>
                      <a:lnTo>
                        <a:pt x="229" y="85"/>
                      </a:lnTo>
                      <a:lnTo>
                        <a:pt x="229" y="85"/>
                      </a:lnTo>
                      <a:lnTo>
                        <a:pt x="229" y="87"/>
                      </a:lnTo>
                      <a:lnTo>
                        <a:pt x="229" y="87"/>
                      </a:lnTo>
                      <a:lnTo>
                        <a:pt x="231" y="87"/>
                      </a:lnTo>
                      <a:lnTo>
                        <a:pt x="231" y="89"/>
                      </a:lnTo>
                      <a:lnTo>
                        <a:pt x="235" y="91"/>
                      </a:lnTo>
                      <a:lnTo>
                        <a:pt x="242" y="94"/>
                      </a:lnTo>
                      <a:lnTo>
                        <a:pt x="250" y="100"/>
                      </a:lnTo>
                      <a:lnTo>
                        <a:pt x="257" y="104"/>
                      </a:lnTo>
                      <a:lnTo>
                        <a:pt x="263" y="107"/>
                      </a:lnTo>
                      <a:lnTo>
                        <a:pt x="270" y="113"/>
                      </a:lnTo>
                      <a:lnTo>
                        <a:pt x="276" y="117"/>
                      </a:lnTo>
                      <a:lnTo>
                        <a:pt x="283" y="122"/>
                      </a:lnTo>
                      <a:lnTo>
                        <a:pt x="291" y="126"/>
                      </a:lnTo>
                      <a:lnTo>
                        <a:pt x="293" y="128"/>
                      </a:lnTo>
                      <a:lnTo>
                        <a:pt x="295" y="130"/>
                      </a:lnTo>
                      <a:lnTo>
                        <a:pt x="297" y="132"/>
                      </a:lnTo>
                      <a:lnTo>
                        <a:pt x="297" y="134"/>
                      </a:lnTo>
                      <a:lnTo>
                        <a:pt x="298" y="134"/>
                      </a:lnTo>
                      <a:lnTo>
                        <a:pt x="300" y="134"/>
                      </a:lnTo>
                      <a:lnTo>
                        <a:pt x="302" y="136"/>
                      </a:lnTo>
                      <a:lnTo>
                        <a:pt x="302" y="136"/>
                      </a:lnTo>
                      <a:lnTo>
                        <a:pt x="304" y="136"/>
                      </a:lnTo>
                      <a:lnTo>
                        <a:pt x="308" y="136"/>
                      </a:lnTo>
                      <a:lnTo>
                        <a:pt x="315" y="136"/>
                      </a:lnTo>
                      <a:lnTo>
                        <a:pt x="323" y="137"/>
                      </a:lnTo>
                      <a:lnTo>
                        <a:pt x="327" y="137"/>
                      </a:lnTo>
                      <a:lnTo>
                        <a:pt x="330" y="136"/>
                      </a:lnTo>
                      <a:lnTo>
                        <a:pt x="330" y="136"/>
                      </a:lnTo>
                      <a:lnTo>
                        <a:pt x="330" y="134"/>
                      </a:lnTo>
                      <a:lnTo>
                        <a:pt x="330" y="134"/>
                      </a:lnTo>
                      <a:lnTo>
                        <a:pt x="330" y="134"/>
                      </a:lnTo>
                      <a:lnTo>
                        <a:pt x="332" y="134"/>
                      </a:lnTo>
                      <a:lnTo>
                        <a:pt x="332" y="134"/>
                      </a:lnTo>
                      <a:lnTo>
                        <a:pt x="334" y="136"/>
                      </a:lnTo>
                      <a:lnTo>
                        <a:pt x="334" y="136"/>
                      </a:lnTo>
                      <a:lnTo>
                        <a:pt x="334" y="136"/>
                      </a:lnTo>
                      <a:lnTo>
                        <a:pt x="334" y="136"/>
                      </a:lnTo>
                      <a:lnTo>
                        <a:pt x="336" y="136"/>
                      </a:lnTo>
                      <a:lnTo>
                        <a:pt x="338" y="136"/>
                      </a:lnTo>
                      <a:lnTo>
                        <a:pt x="338" y="136"/>
                      </a:lnTo>
                      <a:lnTo>
                        <a:pt x="338" y="137"/>
                      </a:lnTo>
                      <a:lnTo>
                        <a:pt x="338" y="137"/>
                      </a:lnTo>
                      <a:lnTo>
                        <a:pt x="342" y="137"/>
                      </a:lnTo>
                      <a:lnTo>
                        <a:pt x="342" y="136"/>
                      </a:lnTo>
                      <a:lnTo>
                        <a:pt x="345" y="139"/>
                      </a:lnTo>
                      <a:lnTo>
                        <a:pt x="347" y="139"/>
                      </a:lnTo>
                      <a:lnTo>
                        <a:pt x="353" y="141"/>
                      </a:lnTo>
                      <a:lnTo>
                        <a:pt x="359" y="143"/>
                      </a:lnTo>
                      <a:lnTo>
                        <a:pt x="360" y="143"/>
                      </a:lnTo>
                      <a:lnTo>
                        <a:pt x="364" y="143"/>
                      </a:lnTo>
                      <a:lnTo>
                        <a:pt x="364" y="143"/>
                      </a:lnTo>
                      <a:lnTo>
                        <a:pt x="366" y="143"/>
                      </a:lnTo>
                      <a:lnTo>
                        <a:pt x="368" y="143"/>
                      </a:lnTo>
                      <a:lnTo>
                        <a:pt x="372" y="141"/>
                      </a:lnTo>
                      <a:lnTo>
                        <a:pt x="372" y="143"/>
                      </a:lnTo>
                      <a:lnTo>
                        <a:pt x="379" y="145"/>
                      </a:lnTo>
                      <a:lnTo>
                        <a:pt x="383" y="147"/>
                      </a:lnTo>
                      <a:lnTo>
                        <a:pt x="385" y="147"/>
                      </a:lnTo>
                      <a:lnTo>
                        <a:pt x="389" y="145"/>
                      </a:lnTo>
                      <a:lnTo>
                        <a:pt x="389" y="145"/>
                      </a:lnTo>
                      <a:lnTo>
                        <a:pt x="389" y="145"/>
                      </a:lnTo>
                      <a:lnTo>
                        <a:pt x="389" y="147"/>
                      </a:lnTo>
                      <a:lnTo>
                        <a:pt x="398" y="147"/>
                      </a:lnTo>
                      <a:lnTo>
                        <a:pt x="400" y="147"/>
                      </a:lnTo>
                      <a:lnTo>
                        <a:pt x="400" y="149"/>
                      </a:lnTo>
                      <a:lnTo>
                        <a:pt x="402" y="149"/>
                      </a:lnTo>
                      <a:lnTo>
                        <a:pt x="402" y="151"/>
                      </a:lnTo>
                      <a:lnTo>
                        <a:pt x="402" y="151"/>
                      </a:lnTo>
                      <a:lnTo>
                        <a:pt x="406" y="151"/>
                      </a:lnTo>
                      <a:lnTo>
                        <a:pt x="406" y="149"/>
                      </a:lnTo>
                      <a:lnTo>
                        <a:pt x="407" y="145"/>
                      </a:lnTo>
                      <a:lnTo>
                        <a:pt x="409" y="141"/>
                      </a:lnTo>
                      <a:lnTo>
                        <a:pt x="415" y="137"/>
                      </a:lnTo>
                      <a:lnTo>
                        <a:pt x="421" y="132"/>
                      </a:lnTo>
                      <a:lnTo>
                        <a:pt x="421" y="130"/>
                      </a:lnTo>
                      <a:lnTo>
                        <a:pt x="422" y="128"/>
                      </a:lnTo>
                      <a:lnTo>
                        <a:pt x="424" y="122"/>
                      </a:lnTo>
                      <a:lnTo>
                        <a:pt x="426" y="119"/>
                      </a:lnTo>
                      <a:lnTo>
                        <a:pt x="428" y="117"/>
                      </a:lnTo>
                      <a:lnTo>
                        <a:pt x="434" y="115"/>
                      </a:lnTo>
                      <a:lnTo>
                        <a:pt x="439" y="111"/>
                      </a:lnTo>
                      <a:lnTo>
                        <a:pt x="447" y="107"/>
                      </a:lnTo>
                      <a:lnTo>
                        <a:pt x="451" y="107"/>
                      </a:lnTo>
                      <a:lnTo>
                        <a:pt x="451" y="106"/>
                      </a:lnTo>
                      <a:lnTo>
                        <a:pt x="451" y="106"/>
                      </a:lnTo>
                      <a:lnTo>
                        <a:pt x="451" y="106"/>
                      </a:lnTo>
                      <a:lnTo>
                        <a:pt x="451" y="106"/>
                      </a:lnTo>
                      <a:lnTo>
                        <a:pt x="452" y="106"/>
                      </a:lnTo>
                      <a:lnTo>
                        <a:pt x="458" y="104"/>
                      </a:lnTo>
                      <a:lnTo>
                        <a:pt x="464" y="102"/>
                      </a:lnTo>
                      <a:lnTo>
                        <a:pt x="466" y="102"/>
                      </a:lnTo>
                      <a:lnTo>
                        <a:pt x="466" y="100"/>
                      </a:lnTo>
                      <a:lnTo>
                        <a:pt x="466" y="100"/>
                      </a:lnTo>
                      <a:lnTo>
                        <a:pt x="475" y="96"/>
                      </a:lnTo>
                      <a:lnTo>
                        <a:pt x="483" y="92"/>
                      </a:lnTo>
                      <a:lnTo>
                        <a:pt x="488" y="91"/>
                      </a:lnTo>
                      <a:lnTo>
                        <a:pt x="494" y="87"/>
                      </a:lnTo>
                      <a:lnTo>
                        <a:pt x="494" y="89"/>
                      </a:lnTo>
                      <a:lnTo>
                        <a:pt x="499" y="92"/>
                      </a:lnTo>
                      <a:lnTo>
                        <a:pt x="501" y="94"/>
                      </a:lnTo>
                      <a:lnTo>
                        <a:pt x="501" y="96"/>
                      </a:lnTo>
                      <a:lnTo>
                        <a:pt x="503" y="98"/>
                      </a:lnTo>
                      <a:lnTo>
                        <a:pt x="503" y="98"/>
                      </a:lnTo>
                      <a:lnTo>
                        <a:pt x="507" y="100"/>
                      </a:lnTo>
                      <a:lnTo>
                        <a:pt x="509" y="100"/>
                      </a:lnTo>
                      <a:lnTo>
                        <a:pt x="511" y="102"/>
                      </a:lnTo>
                      <a:lnTo>
                        <a:pt x="514" y="107"/>
                      </a:lnTo>
                      <a:lnTo>
                        <a:pt x="518" y="111"/>
                      </a:lnTo>
                      <a:lnTo>
                        <a:pt x="522" y="113"/>
                      </a:lnTo>
                      <a:lnTo>
                        <a:pt x="526" y="113"/>
                      </a:lnTo>
                      <a:lnTo>
                        <a:pt x="533" y="113"/>
                      </a:lnTo>
                      <a:lnTo>
                        <a:pt x="541" y="111"/>
                      </a:lnTo>
                      <a:lnTo>
                        <a:pt x="545" y="111"/>
                      </a:lnTo>
                      <a:lnTo>
                        <a:pt x="546" y="111"/>
                      </a:lnTo>
                      <a:lnTo>
                        <a:pt x="552" y="109"/>
                      </a:lnTo>
                      <a:lnTo>
                        <a:pt x="554" y="109"/>
                      </a:lnTo>
                      <a:lnTo>
                        <a:pt x="556" y="109"/>
                      </a:lnTo>
                      <a:lnTo>
                        <a:pt x="556" y="109"/>
                      </a:lnTo>
                      <a:lnTo>
                        <a:pt x="558" y="109"/>
                      </a:lnTo>
                      <a:lnTo>
                        <a:pt x="560" y="107"/>
                      </a:lnTo>
                      <a:lnTo>
                        <a:pt x="563" y="109"/>
                      </a:lnTo>
                      <a:lnTo>
                        <a:pt x="567" y="111"/>
                      </a:lnTo>
                      <a:lnTo>
                        <a:pt x="571" y="111"/>
                      </a:lnTo>
                      <a:lnTo>
                        <a:pt x="573" y="109"/>
                      </a:lnTo>
                      <a:lnTo>
                        <a:pt x="556" y="136"/>
                      </a:lnTo>
                      <a:lnTo>
                        <a:pt x="550" y="145"/>
                      </a:lnTo>
                      <a:lnTo>
                        <a:pt x="539" y="160"/>
                      </a:lnTo>
                      <a:lnTo>
                        <a:pt x="535" y="166"/>
                      </a:lnTo>
                      <a:lnTo>
                        <a:pt x="529" y="171"/>
                      </a:lnTo>
                      <a:lnTo>
                        <a:pt x="511" y="188"/>
                      </a:lnTo>
                      <a:lnTo>
                        <a:pt x="509" y="192"/>
                      </a:lnTo>
                      <a:lnTo>
                        <a:pt x="507" y="194"/>
                      </a:lnTo>
                      <a:lnTo>
                        <a:pt x="507" y="198"/>
                      </a:lnTo>
                      <a:lnTo>
                        <a:pt x="507" y="395"/>
                      </a:lnTo>
                      <a:lnTo>
                        <a:pt x="507" y="402"/>
                      </a:lnTo>
                      <a:lnTo>
                        <a:pt x="507" y="419"/>
                      </a:lnTo>
                      <a:lnTo>
                        <a:pt x="509" y="427"/>
                      </a:lnTo>
                      <a:lnTo>
                        <a:pt x="509" y="434"/>
                      </a:lnTo>
                      <a:lnTo>
                        <a:pt x="509" y="442"/>
                      </a:lnTo>
                      <a:lnTo>
                        <a:pt x="509" y="459"/>
                      </a:lnTo>
                      <a:lnTo>
                        <a:pt x="511" y="460"/>
                      </a:lnTo>
                      <a:lnTo>
                        <a:pt x="513" y="462"/>
                      </a:lnTo>
                      <a:lnTo>
                        <a:pt x="514" y="464"/>
                      </a:lnTo>
                      <a:lnTo>
                        <a:pt x="516" y="468"/>
                      </a:lnTo>
                      <a:lnTo>
                        <a:pt x="520" y="472"/>
                      </a:lnTo>
                      <a:lnTo>
                        <a:pt x="524" y="477"/>
                      </a:lnTo>
                      <a:lnTo>
                        <a:pt x="528" y="481"/>
                      </a:lnTo>
                      <a:lnTo>
                        <a:pt x="529" y="487"/>
                      </a:lnTo>
                      <a:lnTo>
                        <a:pt x="533" y="491"/>
                      </a:lnTo>
                      <a:lnTo>
                        <a:pt x="537" y="494"/>
                      </a:lnTo>
                      <a:lnTo>
                        <a:pt x="541" y="500"/>
                      </a:lnTo>
                      <a:lnTo>
                        <a:pt x="545" y="504"/>
                      </a:lnTo>
                      <a:lnTo>
                        <a:pt x="548" y="507"/>
                      </a:lnTo>
                      <a:lnTo>
                        <a:pt x="548" y="509"/>
                      </a:lnTo>
                      <a:lnTo>
                        <a:pt x="548" y="511"/>
                      </a:lnTo>
                      <a:lnTo>
                        <a:pt x="548" y="517"/>
                      </a:lnTo>
                      <a:lnTo>
                        <a:pt x="543" y="522"/>
                      </a:lnTo>
                      <a:lnTo>
                        <a:pt x="541" y="526"/>
                      </a:lnTo>
                      <a:lnTo>
                        <a:pt x="541" y="528"/>
                      </a:lnTo>
                      <a:lnTo>
                        <a:pt x="539" y="528"/>
                      </a:lnTo>
                      <a:lnTo>
                        <a:pt x="535" y="532"/>
                      </a:lnTo>
                      <a:lnTo>
                        <a:pt x="531" y="536"/>
                      </a:lnTo>
                      <a:lnTo>
                        <a:pt x="529" y="537"/>
                      </a:lnTo>
                      <a:lnTo>
                        <a:pt x="529" y="536"/>
                      </a:lnTo>
                      <a:lnTo>
                        <a:pt x="528" y="536"/>
                      </a:lnTo>
                      <a:lnTo>
                        <a:pt x="526" y="536"/>
                      </a:lnTo>
                      <a:lnTo>
                        <a:pt x="526" y="536"/>
                      </a:lnTo>
                      <a:lnTo>
                        <a:pt x="526" y="534"/>
                      </a:lnTo>
                      <a:lnTo>
                        <a:pt x="524" y="536"/>
                      </a:lnTo>
                      <a:lnTo>
                        <a:pt x="524" y="537"/>
                      </a:lnTo>
                      <a:lnTo>
                        <a:pt x="524" y="537"/>
                      </a:lnTo>
                      <a:lnTo>
                        <a:pt x="522" y="537"/>
                      </a:lnTo>
                      <a:lnTo>
                        <a:pt x="518" y="537"/>
                      </a:lnTo>
                      <a:lnTo>
                        <a:pt x="518" y="537"/>
                      </a:lnTo>
                      <a:lnTo>
                        <a:pt x="516" y="537"/>
                      </a:lnTo>
                      <a:lnTo>
                        <a:pt x="516" y="539"/>
                      </a:lnTo>
                      <a:lnTo>
                        <a:pt x="514" y="539"/>
                      </a:lnTo>
                      <a:lnTo>
                        <a:pt x="513" y="541"/>
                      </a:lnTo>
                      <a:lnTo>
                        <a:pt x="513" y="541"/>
                      </a:lnTo>
                      <a:lnTo>
                        <a:pt x="511" y="541"/>
                      </a:lnTo>
                      <a:lnTo>
                        <a:pt x="511" y="541"/>
                      </a:lnTo>
                      <a:lnTo>
                        <a:pt x="509" y="541"/>
                      </a:lnTo>
                      <a:lnTo>
                        <a:pt x="509" y="539"/>
                      </a:lnTo>
                      <a:lnTo>
                        <a:pt x="509" y="537"/>
                      </a:lnTo>
                      <a:lnTo>
                        <a:pt x="509" y="536"/>
                      </a:lnTo>
                      <a:lnTo>
                        <a:pt x="509" y="536"/>
                      </a:lnTo>
                      <a:lnTo>
                        <a:pt x="509" y="534"/>
                      </a:lnTo>
                      <a:lnTo>
                        <a:pt x="509" y="534"/>
                      </a:lnTo>
                      <a:lnTo>
                        <a:pt x="511" y="532"/>
                      </a:lnTo>
                      <a:lnTo>
                        <a:pt x="507" y="534"/>
                      </a:lnTo>
                      <a:lnTo>
                        <a:pt x="507" y="541"/>
                      </a:lnTo>
                      <a:lnTo>
                        <a:pt x="507" y="545"/>
                      </a:lnTo>
                      <a:lnTo>
                        <a:pt x="505" y="543"/>
                      </a:lnTo>
                      <a:lnTo>
                        <a:pt x="503" y="539"/>
                      </a:lnTo>
                      <a:lnTo>
                        <a:pt x="501" y="537"/>
                      </a:lnTo>
                      <a:lnTo>
                        <a:pt x="501" y="537"/>
                      </a:lnTo>
                      <a:lnTo>
                        <a:pt x="501" y="537"/>
                      </a:lnTo>
                      <a:lnTo>
                        <a:pt x="499" y="536"/>
                      </a:lnTo>
                      <a:lnTo>
                        <a:pt x="499" y="537"/>
                      </a:lnTo>
                      <a:lnTo>
                        <a:pt x="499" y="537"/>
                      </a:lnTo>
                      <a:lnTo>
                        <a:pt x="499" y="539"/>
                      </a:lnTo>
                      <a:lnTo>
                        <a:pt x="499" y="539"/>
                      </a:lnTo>
                      <a:lnTo>
                        <a:pt x="501" y="539"/>
                      </a:lnTo>
                      <a:lnTo>
                        <a:pt x="501" y="539"/>
                      </a:lnTo>
                      <a:lnTo>
                        <a:pt x="503" y="541"/>
                      </a:lnTo>
                      <a:lnTo>
                        <a:pt x="503" y="541"/>
                      </a:lnTo>
                      <a:lnTo>
                        <a:pt x="503" y="543"/>
                      </a:lnTo>
                      <a:lnTo>
                        <a:pt x="501" y="543"/>
                      </a:lnTo>
                      <a:lnTo>
                        <a:pt x="501" y="543"/>
                      </a:lnTo>
                      <a:lnTo>
                        <a:pt x="503" y="545"/>
                      </a:lnTo>
                      <a:lnTo>
                        <a:pt x="503" y="545"/>
                      </a:lnTo>
                      <a:lnTo>
                        <a:pt x="503" y="545"/>
                      </a:lnTo>
                      <a:lnTo>
                        <a:pt x="503" y="551"/>
                      </a:lnTo>
                      <a:lnTo>
                        <a:pt x="503" y="552"/>
                      </a:lnTo>
                      <a:lnTo>
                        <a:pt x="505" y="554"/>
                      </a:lnTo>
                      <a:lnTo>
                        <a:pt x="505" y="554"/>
                      </a:lnTo>
                      <a:lnTo>
                        <a:pt x="507" y="554"/>
                      </a:lnTo>
                      <a:lnTo>
                        <a:pt x="507" y="554"/>
                      </a:lnTo>
                      <a:lnTo>
                        <a:pt x="507" y="554"/>
                      </a:lnTo>
                      <a:lnTo>
                        <a:pt x="509" y="556"/>
                      </a:lnTo>
                      <a:lnTo>
                        <a:pt x="509" y="556"/>
                      </a:lnTo>
                      <a:lnTo>
                        <a:pt x="507" y="558"/>
                      </a:lnTo>
                      <a:lnTo>
                        <a:pt x="507" y="562"/>
                      </a:lnTo>
                      <a:lnTo>
                        <a:pt x="505" y="562"/>
                      </a:lnTo>
                      <a:lnTo>
                        <a:pt x="503" y="560"/>
                      </a:lnTo>
                      <a:lnTo>
                        <a:pt x="507" y="560"/>
                      </a:lnTo>
                      <a:lnTo>
                        <a:pt x="505" y="560"/>
                      </a:lnTo>
                      <a:lnTo>
                        <a:pt x="505" y="558"/>
                      </a:lnTo>
                      <a:lnTo>
                        <a:pt x="503" y="556"/>
                      </a:lnTo>
                      <a:lnTo>
                        <a:pt x="503" y="556"/>
                      </a:lnTo>
                      <a:lnTo>
                        <a:pt x="503" y="554"/>
                      </a:lnTo>
                      <a:lnTo>
                        <a:pt x="501" y="554"/>
                      </a:lnTo>
                      <a:lnTo>
                        <a:pt x="501" y="554"/>
                      </a:lnTo>
                      <a:lnTo>
                        <a:pt x="501" y="554"/>
                      </a:lnTo>
                      <a:lnTo>
                        <a:pt x="499" y="556"/>
                      </a:lnTo>
                      <a:lnTo>
                        <a:pt x="498" y="556"/>
                      </a:lnTo>
                      <a:lnTo>
                        <a:pt x="498" y="558"/>
                      </a:lnTo>
                      <a:lnTo>
                        <a:pt x="496" y="560"/>
                      </a:lnTo>
                      <a:lnTo>
                        <a:pt x="494" y="560"/>
                      </a:lnTo>
                      <a:lnTo>
                        <a:pt x="494" y="560"/>
                      </a:lnTo>
                      <a:lnTo>
                        <a:pt x="494" y="560"/>
                      </a:lnTo>
                      <a:lnTo>
                        <a:pt x="494" y="560"/>
                      </a:lnTo>
                      <a:lnTo>
                        <a:pt x="496" y="560"/>
                      </a:lnTo>
                      <a:lnTo>
                        <a:pt x="496" y="562"/>
                      </a:lnTo>
                      <a:lnTo>
                        <a:pt x="496" y="562"/>
                      </a:lnTo>
                      <a:lnTo>
                        <a:pt x="496" y="562"/>
                      </a:lnTo>
                      <a:lnTo>
                        <a:pt x="496" y="564"/>
                      </a:lnTo>
                      <a:lnTo>
                        <a:pt x="498" y="566"/>
                      </a:lnTo>
                      <a:lnTo>
                        <a:pt x="498" y="566"/>
                      </a:lnTo>
                      <a:lnTo>
                        <a:pt x="498" y="568"/>
                      </a:lnTo>
                      <a:lnTo>
                        <a:pt x="496" y="569"/>
                      </a:lnTo>
                      <a:lnTo>
                        <a:pt x="492" y="571"/>
                      </a:lnTo>
                      <a:lnTo>
                        <a:pt x="490" y="573"/>
                      </a:lnTo>
                      <a:lnTo>
                        <a:pt x="484" y="577"/>
                      </a:lnTo>
                      <a:lnTo>
                        <a:pt x="483" y="579"/>
                      </a:lnTo>
                      <a:lnTo>
                        <a:pt x="481" y="579"/>
                      </a:lnTo>
                      <a:lnTo>
                        <a:pt x="479" y="577"/>
                      </a:lnTo>
                      <a:lnTo>
                        <a:pt x="475" y="577"/>
                      </a:lnTo>
                      <a:lnTo>
                        <a:pt x="473" y="577"/>
                      </a:lnTo>
                      <a:lnTo>
                        <a:pt x="466" y="579"/>
                      </a:lnTo>
                      <a:lnTo>
                        <a:pt x="464" y="581"/>
                      </a:lnTo>
                      <a:lnTo>
                        <a:pt x="462" y="583"/>
                      </a:lnTo>
                      <a:lnTo>
                        <a:pt x="460" y="583"/>
                      </a:lnTo>
                      <a:lnTo>
                        <a:pt x="456" y="586"/>
                      </a:lnTo>
                      <a:lnTo>
                        <a:pt x="454" y="586"/>
                      </a:lnTo>
                      <a:lnTo>
                        <a:pt x="454" y="588"/>
                      </a:lnTo>
                      <a:lnTo>
                        <a:pt x="452" y="590"/>
                      </a:lnTo>
                      <a:lnTo>
                        <a:pt x="451" y="594"/>
                      </a:lnTo>
                      <a:lnTo>
                        <a:pt x="451" y="596"/>
                      </a:lnTo>
                      <a:lnTo>
                        <a:pt x="451" y="596"/>
                      </a:lnTo>
                      <a:lnTo>
                        <a:pt x="452" y="598"/>
                      </a:lnTo>
                      <a:lnTo>
                        <a:pt x="452" y="598"/>
                      </a:lnTo>
                      <a:lnTo>
                        <a:pt x="452" y="598"/>
                      </a:lnTo>
                      <a:lnTo>
                        <a:pt x="451" y="599"/>
                      </a:lnTo>
                      <a:lnTo>
                        <a:pt x="451" y="603"/>
                      </a:lnTo>
                      <a:lnTo>
                        <a:pt x="451" y="607"/>
                      </a:lnTo>
                      <a:lnTo>
                        <a:pt x="451" y="607"/>
                      </a:lnTo>
                      <a:lnTo>
                        <a:pt x="451" y="609"/>
                      </a:lnTo>
                      <a:lnTo>
                        <a:pt x="452" y="609"/>
                      </a:lnTo>
                      <a:lnTo>
                        <a:pt x="452" y="609"/>
                      </a:lnTo>
                      <a:lnTo>
                        <a:pt x="454" y="609"/>
                      </a:lnTo>
                      <a:lnTo>
                        <a:pt x="454" y="609"/>
                      </a:lnTo>
                      <a:lnTo>
                        <a:pt x="454" y="611"/>
                      </a:lnTo>
                      <a:lnTo>
                        <a:pt x="452" y="613"/>
                      </a:lnTo>
                      <a:lnTo>
                        <a:pt x="451" y="614"/>
                      </a:lnTo>
                      <a:lnTo>
                        <a:pt x="451" y="616"/>
                      </a:lnTo>
                      <a:lnTo>
                        <a:pt x="449" y="618"/>
                      </a:lnTo>
                      <a:lnTo>
                        <a:pt x="449" y="620"/>
                      </a:lnTo>
                      <a:lnTo>
                        <a:pt x="447" y="624"/>
                      </a:lnTo>
                      <a:lnTo>
                        <a:pt x="447" y="626"/>
                      </a:lnTo>
                      <a:lnTo>
                        <a:pt x="447" y="628"/>
                      </a:lnTo>
                      <a:lnTo>
                        <a:pt x="447" y="629"/>
                      </a:lnTo>
                      <a:lnTo>
                        <a:pt x="447" y="629"/>
                      </a:lnTo>
                      <a:lnTo>
                        <a:pt x="445" y="631"/>
                      </a:lnTo>
                      <a:lnTo>
                        <a:pt x="441" y="635"/>
                      </a:lnTo>
                      <a:lnTo>
                        <a:pt x="439" y="635"/>
                      </a:lnTo>
                      <a:lnTo>
                        <a:pt x="439" y="637"/>
                      </a:lnTo>
                      <a:lnTo>
                        <a:pt x="437" y="637"/>
                      </a:lnTo>
                      <a:lnTo>
                        <a:pt x="436" y="637"/>
                      </a:lnTo>
                      <a:lnTo>
                        <a:pt x="437" y="637"/>
                      </a:lnTo>
                      <a:lnTo>
                        <a:pt x="437" y="633"/>
                      </a:lnTo>
                      <a:lnTo>
                        <a:pt x="437" y="633"/>
                      </a:lnTo>
                      <a:lnTo>
                        <a:pt x="436" y="633"/>
                      </a:lnTo>
                      <a:lnTo>
                        <a:pt x="436" y="633"/>
                      </a:lnTo>
                      <a:lnTo>
                        <a:pt x="436" y="637"/>
                      </a:lnTo>
                      <a:lnTo>
                        <a:pt x="436" y="639"/>
                      </a:lnTo>
                      <a:lnTo>
                        <a:pt x="436" y="639"/>
                      </a:lnTo>
                      <a:lnTo>
                        <a:pt x="436" y="639"/>
                      </a:lnTo>
                      <a:lnTo>
                        <a:pt x="436" y="639"/>
                      </a:lnTo>
                      <a:lnTo>
                        <a:pt x="434" y="641"/>
                      </a:lnTo>
                      <a:lnTo>
                        <a:pt x="434" y="644"/>
                      </a:lnTo>
                      <a:lnTo>
                        <a:pt x="432" y="648"/>
                      </a:lnTo>
                      <a:lnTo>
                        <a:pt x="430" y="652"/>
                      </a:lnTo>
                      <a:lnTo>
                        <a:pt x="430" y="654"/>
                      </a:lnTo>
                      <a:lnTo>
                        <a:pt x="428" y="656"/>
                      </a:lnTo>
                      <a:lnTo>
                        <a:pt x="428" y="656"/>
                      </a:lnTo>
                      <a:lnTo>
                        <a:pt x="426" y="654"/>
                      </a:lnTo>
                      <a:lnTo>
                        <a:pt x="424" y="654"/>
                      </a:lnTo>
                      <a:lnTo>
                        <a:pt x="424" y="654"/>
                      </a:lnTo>
                      <a:lnTo>
                        <a:pt x="422" y="652"/>
                      </a:lnTo>
                      <a:lnTo>
                        <a:pt x="422" y="652"/>
                      </a:lnTo>
                      <a:lnTo>
                        <a:pt x="424" y="652"/>
                      </a:lnTo>
                      <a:lnTo>
                        <a:pt x="422" y="652"/>
                      </a:lnTo>
                      <a:lnTo>
                        <a:pt x="422" y="652"/>
                      </a:lnTo>
                      <a:lnTo>
                        <a:pt x="422" y="654"/>
                      </a:lnTo>
                      <a:lnTo>
                        <a:pt x="422" y="654"/>
                      </a:lnTo>
                      <a:lnTo>
                        <a:pt x="424" y="654"/>
                      </a:lnTo>
                      <a:lnTo>
                        <a:pt x="424" y="656"/>
                      </a:lnTo>
                      <a:lnTo>
                        <a:pt x="424" y="656"/>
                      </a:lnTo>
                      <a:lnTo>
                        <a:pt x="424" y="656"/>
                      </a:lnTo>
                      <a:lnTo>
                        <a:pt x="428" y="656"/>
                      </a:lnTo>
                      <a:lnTo>
                        <a:pt x="428" y="656"/>
                      </a:lnTo>
                      <a:lnTo>
                        <a:pt x="428" y="658"/>
                      </a:lnTo>
                      <a:lnTo>
                        <a:pt x="428" y="658"/>
                      </a:lnTo>
                      <a:lnTo>
                        <a:pt x="428" y="661"/>
                      </a:lnTo>
                      <a:lnTo>
                        <a:pt x="422" y="676"/>
                      </a:lnTo>
                      <a:lnTo>
                        <a:pt x="421" y="678"/>
                      </a:lnTo>
                      <a:lnTo>
                        <a:pt x="419" y="678"/>
                      </a:lnTo>
                      <a:lnTo>
                        <a:pt x="417" y="678"/>
                      </a:lnTo>
                      <a:lnTo>
                        <a:pt x="417" y="675"/>
                      </a:lnTo>
                      <a:lnTo>
                        <a:pt x="417" y="676"/>
                      </a:lnTo>
                      <a:lnTo>
                        <a:pt x="415" y="676"/>
                      </a:lnTo>
                      <a:lnTo>
                        <a:pt x="415" y="678"/>
                      </a:lnTo>
                      <a:lnTo>
                        <a:pt x="417" y="678"/>
                      </a:lnTo>
                      <a:lnTo>
                        <a:pt x="417" y="678"/>
                      </a:lnTo>
                      <a:lnTo>
                        <a:pt x="417" y="680"/>
                      </a:lnTo>
                      <a:lnTo>
                        <a:pt x="417" y="680"/>
                      </a:lnTo>
                      <a:lnTo>
                        <a:pt x="419" y="680"/>
                      </a:lnTo>
                      <a:lnTo>
                        <a:pt x="421" y="680"/>
                      </a:lnTo>
                      <a:lnTo>
                        <a:pt x="421" y="682"/>
                      </a:lnTo>
                      <a:lnTo>
                        <a:pt x="419" y="684"/>
                      </a:lnTo>
                      <a:lnTo>
                        <a:pt x="419" y="684"/>
                      </a:lnTo>
                      <a:lnTo>
                        <a:pt x="419" y="684"/>
                      </a:lnTo>
                      <a:lnTo>
                        <a:pt x="417" y="686"/>
                      </a:lnTo>
                      <a:lnTo>
                        <a:pt x="417" y="686"/>
                      </a:lnTo>
                      <a:lnTo>
                        <a:pt x="417" y="686"/>
                      </a:lnTo>
                      <a:lnTo>
                        <a:pt x="415" y="686"/>
                      </a:lnTo>
                      <a:lnTo>
                        <a:pt x="415" y="684"/>
                      </a:lnTo>
                      <a:lnTo>
                        <a:pt x="415" y="684"/>
                      </a:lnTo>
                      <a:lnTo>
                        <a:pt x="413" y="684"/>
                      </a:lnTo>
                      <a:lnTo>
                        <a:pt x="415" y="682"/>
                      </a:lnTo>
                      <a:lnTo>
                        <a:pt x="413" y="680"/>
                      </a:lnTo>
                      <a:lnTo>
                        <a:pt x="413" y="682"/>
                      </a:lnTo>
                      <a:lnTo>
                        <a:pt x="411" y="680"/>
                      </a:lnTo>
                      <a:lnTo>
                        <a:pt x="409" y="680"/>
                      </a:lnTo>
                      <a:lnTo>
                        <a:pt x="409" y="682"/>
                      </a:lnTo>
                      <a:lnTo>
                        <a:pt x="409" y="682"/>
                      </a:lnTo>
                      <a:lnTo>
                        <a:pt x="411" y="682"/>
                      </a:lnTo>
                      <a:lnTo>
                        <a:pt x="413" y="682"/>
                      </a:lnTo>
                      <a:lnTo>
                        <a:pt x="411" y="684"/>
                      </a:lnTo>
                      <a:lnTo>
                        <a:pt x="411" y="684"/>
                      </a:lnTo>
                      <a:lnTo>
                        <a:pt x="409" y="686"/>
                      </a:lnTo>
                      <a:lnTo>
                        <a:pt x="407" y="686"/>
                      </a:lnTo>
                      <a:lnTo>
                        <a:pt x="407" y="686"/>
                      </a:lnTo>
                      <a:lnTo>
                        <a:pt x="407" y="688"/>
                      </a:lnTo>
                      <a:lnTo>
                        <a:pt x="407" y="688"/>
                      </a:lnTo>
                      <a:lnTo>
                        <a:pt x="407" y="688"/>
                      </a:lnTo>
                      <a:lnTo>
                        <a:pt x="411" y="688"/>
                      </a:lnTo>
                      <a:lnTo>
                        <a:pt x="413" y="688"/>
                      </a:lnTo>
                      <a:lnTo>
                        <a:pt x="415" y="690"/>
                      </a:lnTo>
                      <a:lnTo>
                        <a:pt x="415" y="691"/>
                      </a:lnTo>
                      <a:lnTo>
                        <a:pt x="411" y="697"/>
                      </a:lnTo>
                      <a:lnTo>
                        <a:pt x="409" y="703"/>
                      </a:lnTo>
                      <a:lnTo>
                        <a:pt x="406" y="712"/>
                      </a:lnTo>
                      <a:lnTo>
                        <a:pt x="406" y="714"/>
                      </a:lnTo>
                      <a:lnTo>
                        <a:pt x="406" y="712"/>
                      </a:lnTo>
                      <a:lnTo>
                        <a:pt x="404" y="712"/>
                      </a:lnTo>
                      <a:lnTo>
                        <a:pt x="404" y="714"/>
                      </a:lnTo>
                      <a:lnTo>
                        <a:pt x="402" y="714"/>
                      </a:lnTo>
                      <a:lnTo>
                        <a:pt x="402" y="716"/>
                      </a:lnTo>
                      <a:lnTo>
                        <a:pt x="402" y="718"/>
                      </a:lnTo>
                      <a:lnTo>
                        <a:pt x="398" y="725"/>
                      </a:lnTo>
                      <a:lnTo>
                        <a:pt x="398" y="723"/>
                      </a:lnTo>
                      <a:lnTo>
                        <a:pt x="398" y="721"/>
                      </a:lnTo>
                      <a:lnTo>
                        <a:pt x="398" y="720"/>
                      </a:lnTo>
                      <a:lnTo>
                        <a:pt x="398" y="721"/>
                      </a:lnTo>
                      <a:lnTo>
                        <a:pt x="396" y="723"/>
                      </a:lnTo>
                      <a:lnTo>
                        <a:pt x="396" y="723"/>
                      </a:lnTo>
                      <a:lnTo>
                        <a:pt x="396" y="723"/>
                      </a:lnTo>
                      <a:lnTo>
                        <a:pt x="394" y="723"/>
                      </a:lnTo>
                      <a:lnTo>
                        <a:pt x="394" y="723"/>
                      </a:lnTo>
                      <a:lnTo>
                        <a:pt x="394" y="725"/>
                      </a:lnTo>
                      <a:lnTo>
                        <a:pt x="394" y="725"/>
                      </a:lnTo>
                      <a:lnTo>
                        <a:pt x="396" y="727"/>
                      </a:lnTo>
                      <a:lnTo>
                        <a:pt x="394" y="727"/>
                      </a:lnTo>
                      <a:lnTo>
                        <a:pt x="392" y="729"/>
                      </a:lnTo>
                      <a:lnTo>
                        <a:pt x="391" y="727"/>
                      </a:lnTo>
                      <a:lnTo>
                        <a:pt x="389" y="725"/>
                      </a:lnTo>
                      <a:lnTo>
                        <a:pt x="389" y="725"/>
                      </a:lnTo>
                      <a:lnTo>
                        <a:pt x="387" y="727"/>
                      </a:lnTo>
                      <a:lnTo>
                        <a:pt x="385" y="727"/>
                      </a:lnTo>
                      <a:lnTo>
                        <a:pt x="385" y="727"/>
                      </a:lnTo>
                      <a:lnTo>
                        <a:pt x="383" y="729"/>
                      </a:lnTo>
                      <a:lnTo>
                        <a:pt x="381" y="731"/>
                      </a:lnTo>
                      <a:lnTo>
                        <a:pt x="381" y="731"/>
                      </a:lnTo>
                      <a:lnTo>
                        <a:pt x="381" y="731"/>
                      </a:lnTo>
                      <a:lnTo>
                        <a:pt x="374" y="727"/>
                      </a:lnTo>
                      <a:lnTo>
                        <a:pt x="368" y="723"/>
                      </a:lnTo>
                      <a:lnTo>
                        <a:pt x="362" y="718"/>
                      </a:lnTo>
                      <a:lnTo>
                        <a:pt x="355" y="714"/>
                      </a:lnTo>
                      <a:lnTo>
                        <a:pt x="349" y="708"/>
                      </a:lnTo>
                      <a:lnTo>
                        <a:pt x="344" y="705"/>
                      </a:lnTo>
                      <a:lnTo>
                        <a:pt x="338" y="701"/>
                      </a:lnTo>
                      <a:lnTo>
                        <a:pt x="330" y="695"/>
                      </a:lnTo>
                      <a:lnTo>
                        <a:pt x="325" y="691"/>
                      </a:lnTo>
                      <a:lnTo>
                        <a:pt x="319" y="688"/>
                      </a:lnTo>
                      <a:lnTo>
                        <a:pt x="314" y="682"/>
                      </a:lnTo>
                      <a:lnTo>
                        <a:pt x="306" y="678"/>
                      </a:lnTo>
                      <a:lnTo>
                        <a:pt x="300" y="675"/>
                      </a:lnTo>
                      <a:lnTo>
                        <a:pt x="295" y="669"/>
                      </a:lnTo>
                      <a:lnTo>
                        <a:pt x="289" y="665"/>
                      </a:lnTo>
                      <a:lnTo>
                        <a:pt x="282" y="661"/>
                      </a:lnTo>
                      <a:lnTo>
                        <a:pt x="278" y="658"/>
                      </a:lnTo>
                      <a:lnTo>
                        <a:pt x="278" y="656"/>
                      </a:lnTo>
                      <a:lnTo>
                        <a:pt x="276" y="656"/>
                      </a:lnTo>
                      <a:lnTo>
                        <a:pt x="276" y="650"/>
                      </a:lnTo>
                      <a:lnTo>
                        <a:pt x="274" y="650"/>
                      </a:lnTo>
                      <a:lnTo>
                        <a:pt x="274" y="648"/>
                      </a:lnTo>
                      <a:lnTo>
                        <a:pt x="272" y="648"/>
                      </a:lnTo>
                      <a:lnTo>
                        <a:pt x="270" y="648"/>
                      </a:lnTo>
                      <a:lnTo>
                        <a:pt x="268" y="648"/>
                      </a:lnTo>
                      <a:lnTo>
                        <a:pt x="267" y="648"/>
                      </a:lnTo>
                      <a:lnTo>
                        <a:pt x="267" y="646"/>
                      </a:lnTo>
                      <a:lnTo>
                        <a:pt x="267" y="644"/>
                      </a:lnTo>
                      <a:lnTo>
                        <a:pt x="267" y="644"/>
                      </a:lnTo>
                      <a:lnTo>
                        <a:pt x="267" y="644"/>
                      </a:lnTo>
                      <a:lnTo>
                        <a:pt x="265" y="643"/>
                      </a:lnTo>
                      <a:lnTo>
                        <a:pt x="265" y="643"/>
                      </a:lnTo>
                      <a:lnTo>
                        <a:pt x="265" y="643"/>
                      </a:lnTo>
                      <a:lnTo>
                        <a:pt x="265" y="641"/>
                      </a:lnTo>
                      <a:lnTo>
                        <a:pt x="265" y="641"/>
                      </a:lnTo>
                      <a:lnTo>
                        <a:pt x="265" y="639"/>
                      </a:lnTo>
                      <a:lnTo>
                        <a:pt x="267" y="639"/>
                      </a:lnTo>
                      <a:lnTo>
                        <a:pt x="268" y="637"/>
                      </a:lnTo>
                      <a:lnTo>
                        <a:pt x="270" y="637"/>
                      </a:lnTo>
                      <a:lnTo>
                        <a:pt x="270" y="637"/>
                      </a:lnTo>
                      <a:lnTo>
                        <a:pt x="270" y="635"/>
                      </a:lnTo>
                      <a:lnTo>
                        <a:pt x="270" y="633"/>
                      </a:lnTo>
                      <a:lnTo>
                        <a:pt x="272" y="633"/>
                      </a:lnTo>
                      <a:lnTo>
                        <a:pt x="274" y="633"/>
                      </a:lnTo>
                      <a:lnTo>
                        <a:pt x="272" y="624"/>
                      </a:lnTo>
                      <a:lnTo>
                        <a:pt x="270" y="616"/>
                      </a:lnTo>
                      <a:lnTo>
                        <a:pt x="268" y="614"/>
                      </a:lnTo>
                      <a:lnTo>
                        <a:pt x="263" y="611"/>
                      </a:lnTo>
                      <a:lnTo>
                        <a:pt x="248" y="601"/>
                      </a:lnTo>
                      <a:lnTo>
                        <a:pt x="233" y="594"/>
                      </a:lnTo>
                      <a:lnTo>
                        <a:pt x="124" y="534"/>
                      </a:lnTo>
                      <a:lnTo>
                        <a:pt x="109" y="524"/>
                      </a:lnTo>
                      <a:lnTo>
                        <a:pt x="47" y="491"/>
                      </a:lnTo>
                      <a:lnTo>
                        <a:pt x="32" y="481"/>
                      </a:lnTo>
                      <a:lnTo>
                        <a:pt x="17" y="474"/>
                      </a:lnTo>
                      <a:lnTo>
                        <a:pt x="11" y="470"/>
                      </a:lnTo>
                      <a:lnTo>
                        <a:pt x="9" y="470"/>
                      </a:lnTo>
                      <a:lnTo>
                        <a:pt x="7" y="470"/>
                      </a:lnTo>
                      <a:lnTo>
                        <a:pt x="7" y="468"/>
                      </a:lnTo>
                      <a:lnTo>
                        <a:pt x="0" y="468"/>
                      </a:lnTo>
                      <a:lnTo>
                        <a:pt x="0" y="453"/>
                      </a:lnTo>
                      <a:lnTo>
                        <a:pt x="0" y="444"/>
                      </a:lnTo>
                      <a:lnTo>
                        <a:pt x="2" y="432"/>
                      </a:lnTo>
                      <a:lnTo>
                        <a:pt x="4" y="417"/>
                      </a:lnTo>
                      <a:lnTo>
                        <a:pt x="4" y="406"/>
                      </a:lnTo>
                      <a:lnTo>
                        <a:pt x="4" y="404"/>
                      </a:lnTo>
                      <a:lnTo>
                        <a:pt x="2" y="397"/>
                      </a:lnTo>
                      <a:lnTo>
                        <a:pt x="0" y="389"/>
                      </a:lnTo>
                      <a:lnTo>
                        <a:pt x="0" y="387"/>
                      </a:lnTo>
                      <a:lnTo>
                        <a:pt x="4" y="382"/>
                      </a:lnTo>
                      <a:lnTo>
                        <a:pt x="11" y="374"/>
                      </a:lnTo>
                      <a:lnTo>
                        <a:pt x="13" y="372"/>
                      </a:lnTo>
                      <a:lnTo>
                        <a:pt x="13" y="370"/>
                      </a:lnTo>
                      <a:lnTo>
                        <a:pt x="13" y="368"/>
                      </a:lnTo>
                      <a:lnTo>
                        <a:pt x="13" y="367"/>
                      </a:lnTo>
                      <a:lnTo>
                        <a:pt x="13" y="365"/>
                      </a:lnTo>
                      <a:lnTo>
                        <a:pt x="13" y="365"/>
                      </a:lnTo>
                      <a:lnTo>
                        <a:pt x="15" y="363"/>
                      </a:lnTo>
                      <a:lnTo>
                        <a:pt x="15" y="363"/>
                      </a:lnTo>
                      <a:lnTo>
                        <a:pt x="15" y="361"/>
                      </a:lnTo>
                      <a:lnTo>
                        <a:pt x="17" y="353"/>
                      </a:lnTo>
                      <a:lnTo>
                        <a:pt x="19" y="352"/>
                      </a:lnTo>
                      <a:lnTo>
                        <a:pt x="21" y="352"/>
                      </a:lnTo>
                      <a:lnTo>
                        <a:pt x="24" y="350"/>
                      </a:lnTo>
                      <a:lnTo>
                        <a:pt x="26" y="348"/>
                      </a:lnTo>
                      <a:lnTo>
                        <a:pt x="28" y="346"/>
                      </a:lnTo>
                      <a:lnTo>
                        <a:pt x="28" y="344"/>
                      </a:lnTo>
                      <a:lnTo>
                        <a:pt x="28" y="340"/>
                      </a:lnTo>
                      <a:lnTo>
                        <a:pt x="30" y="340"/>
                      </a:lnTo>
                      <a:lnTo>
                        <a:pt x="34" y="338"/>
                      </a:lnTo>
                      <a:lnTo>
                        <a:pt x="36" y="337"/>
                      </a:lnTo>
                      <a:lnTo>
                        <a:pt x="37" y="335"/>
                      </a:lnTo>
                      <a:lnTo>
                        <a:pt x="39" y="331"/>
                      </a:lnTo>
                      <a:lnTo>
                        <a:pt x="41" y="327"/>
                      </a:lnTo>
                      <a:lnTo>
                        <a:pt x="41" y="325"/>
                      </a:lnTo>
                      <a:lnTo>
                        <a:pt x="41" y="321"/>
                      </a:lnTo>
                      <a:lnTo>
                        <a:pt x="41" y="320"/>
                      </a:lnTo>
                      <a:lnTo>
                        <a:pt x="41" y="320"/>
                      </a:lnTo>
                      <a:lnTo>
                        <a:pt x="43" y="318"/>
                      </a:lnTo>
                      <a:lnTo>
                        <a:pt x="43" y="316"/>
                      </a:lnTo>
                      <a:lnTo>
                        <a:pt x="45" y="316"/>
                      </a:lnTo>
                      <a:lnTo>
                        <a:pt x="47" y="318"/>
                      </a:lnTo>
                      <a:lnTo>
                        <a:pt x="49" y="318"/>
                      </a:lnTo>
                      <a:lnTo>
                        <a:pt x="49" y="316"/>
                      </a:lnTo>
                      <a:lnTo>
                        <a:pt x="49" y="314"/>
                      </a:lnTo>
                      <a:lnTo>
                        <a:pt x="49" y="312"/>
                      </a:lnTo>
                      <a:lnTo>
                        <a:pt x="52" y="312"/>
                      </a:lnTo>
                      <a:lnTo>
                        <a:pt x="54" y="310"/>
                      </a:lnTo>
                      <a:lnTo>
                        <a:pt x="56" y="308"/>
                      </a:lnTo>
                      <a:lnTo>
                        <a:pt x="62" y="308"/>
                      </a:lnTo>
                      <a:lnTo>
                        <a:pt x="66" y="306"/>
                      </a:lnTo>
                      <a:lnTo>
                        <a:pt x="66" y="305"/>
                      </a:lnTo>
                      <a:lnTo>
                        <a:pt x="66" y="301"/>
                      </a:lnTo>
                      <a:lnTo>
                        <a:pt x="64" y="299"/>
                      </a:lnTo>
                      <a:lnTo>
                        <a:pt x="64" y="295"/>
                      </a:lnTo>
                      <a:lnTo>
                        <a:pt x="68" y="291"/>
                      </a:lnTo>
                      <a:lnTo>
                        <a:pt x="69" y="286"/>
                      </a:lnTo>
                      <a:lnTo>
                        <a:pt x="71" y="284"/>
                      </a:lnTo>
                      <a:lnTo>
                        <a:pt x="71" y="284"/>
                      </a:lnTo>
                      <a:lnTo>
                        <a:pt x="73" y="284"/>
                      </a:lnTo>
                      <a:lnTo>
                        <a:pt x="75" y="282"/>
                      </a:lnTo>
                      <a:lnTo>
                        <a:pt x="75" y="282"/>
                      </a:lnTo>
                      <a:lnTo>
                        <a:pt x="77" y="276"/>
                      </a:lnTo>
                      <a:lnTo>
                        <a:pt x="77" y="275"/>
                      </a:lnTo>
                      <a:lnTo>
                        <a:pt x="79" y="261"/>
                      </a:lnTo>
                      <a:lnTo>
                        <a:pt x="79" y="260"/>
                      </a:lnTo>
                      <a:lnTo>
                        <a:pt x="79" y="258"/>
                      </a:lnTo>
                      <a:lnTo>
                        <a:pt x="81" y="258"/>
                      </a:lnTo>
                      <a:lnTo>
                        <a:pt x="79" y="258"/>
                      </a:lnTo>
                      <a:lnTo>
                        <a:pt x="77" y="256"/>
                      </a:lnTo>
                      <a:lnTo>
                        <a:pt x="77" y="254"/>
                      </a:lnTo>
                      <a:lnTo>
                        <a:pt x="77" y="254"/>
                      </a:lnTo>
                      <a:lnTo>
                        <a:pt x="77" y="252"/>
                      </a:lnTo>
                      <a:lnTo>
                        <a:pt x="77" y="250"/>
                      </a:lnTo>
                      <a:lnTo>
                        <a:pt x="77" y="248"/>
                      </a:lnTo>
                      <a:lnTo>
                        <a:pt x="77" y="246"/>
                      </a:lnTo>
                      <a:lnTo>
                        <a:pt x="77" y="245"/>
                      </a:lnTo>
                      <a:lnTo>
                        <a:pt x="73" y="237"/>
                      </a:lnTo>
                      <a:lnTo>
                        <a:pt x="69" y="228"/>
                      </a:lnTo>
                      <a:lnTo>
                        <a:pt x="69" y="224"/>
                      </a:lnTo>
                      <a:lnTo>
                        <a:pt x="69" y="222"/>
                      </a:lnTo>
                      <a:lnTo>
                        <a:pt x="71" y="222"/>
                      </a:lnTo>
                      <a:lnTo>
                        <a:pt x="73" y="220"/>
                      </a:lnTo>
                      <a:lnTo>
                        <a:pt x="73" y="220"/>
                      </a:lnTo>
                      <a:lnTo>
                        <a:pt x="73" y="218"/>
                      </a:lnTo>
                      <a:lnTo>
                        <a:pt x="73" y="216"/>
                      </a:lnTo>
                      <a:lnTo>
                        <a:pt x="71" y="214"/>
                      </a:lnTo>
                      <a:lnTo>
                        <a:pt x="71" y="213"/>
                      </a:lnTo>
                      <a:lnTo>
                        <a:pt x="71" y="209"/>
                      </a:lnTo>
                      <a:lnTo>
                        <a:pt x="69" y="209"/>
                      </a:lnTo>
                      <a:lnTo>
                        <a:pt x="69" y="209"/>
                      </a:lnTo>
                      <a:lnTo>
                        <a:pt x="69" y="209"/>
                      </a:lnTo>
                      <a:lnTo>
                        <a:pt x="68" y="209"/>
                      </a:lnTo>
                      <a:lnTo>
                        <a:pt x="68" y="209"/>
                      </a:lnTo>
                      <a:lnTo>
                        <a:pt x="66" y="209"/>
                      </a:lnTo>
                      <a:lnTo>
                        <a:pt x="64" y="203"/>
                      </a:lnTo>
                      <a:lnTo>
                        <a:pt x="62" y="196"/>
                      </a:lnTo>
                      <a:lnTo>
                        <a:pt x="60" y="192"/>
                      </a:lnTo>
                      <a:lnTo>
                        <a:pt x="60" y="192"/>
                      </a:lnTo>
                      <a:lnTo>
                        <a:pt x="60" y="190"/>
                      </a:lnTo>
                      <a:lnTo>
                        <a:pt x="60" y="190"/>
                      </a:lnTo>
                      <a:lnTo>
                        <a:pt x="58" y="190"/>
                      </a:lnTo>
                      <a:lnTo>
                        <a:pt x="58" y="190"/>
                      </a:lnTo>
                      <a:lnTo>
                        <a:pt x="58" y="190"/>
                      </a:lnTo>
                      <a:lnTo>
                        <a:pt x="58" y="188"/>
                      </a:lnTo>
                      <a:lnTo>
                        <a:pt x="56" y="188"/>
                      </a:lnTo>
                      <a:lnTo>
                        <a:pt x="56" y="188"/>
                      </a:lnTo>
                      <a:lnTo>
                        <a:pt x="56" y="190"/>
                      </a:lnTo>
                      <a:lnTo>
                        <a:pt x="56" y="190"/>
                      </a:lnTo>
                      <a:lnTo>
                        <a:pt x="54" y="190"/>
                      </a:lnTo>
                      <a:lnTo>
                        <a:pt x="54" y="190"/>
                      </a:lnTo>
                      <a:lnTo>
                        <a:pt x="54" y="190"/>
                      </a:lnTo>
                      <a:lnTo>
                        <a:pt x="52" y="190"/>
                      </a:lnTo>
                      <a:lnTo>
                        <a:pt x="52" y="188"/>
                      </a:lnTo>
                      <a:lnTo>
                        <a:pt x="49" y="184"/>
                      </a:lnTo>
                      <a:lnTo>
                        <a:pt x="49" y="184"/>
                      </a:lnTo>
                      <a:lnTo>
                        <a:pt x="47" y="173"/>
                      </a:lnTo>
                      <a:lnTo>
                        <a:pt x="47" y="171"/>
                      </a:lnTo>
                      <a:lnTo>
                        <a:pt x="45" y="171"/>
                      </a:lnTo>
                      <a:lnTo>
                        <a:pt x="41" y="169"/>
                      </a:lnTo>
                      <a:lnTo>
                        <a:pt x="39" y="169"/>
                      </a:lnTo>
                      <a:lnTo>
                        <a:pt x="39" y="168"/>
                      </a:lnTo>
                      <a:lnTo>
                        <a:pt x="37" y="158"/>
                      </a:lnTo>
                      <a:lnTo>
                        <a:pt x="37" y="154"/>
                      </a:lnTo>
                      <a:lnTo>
                        <a:pt x="37" y="154"/>
                      </a:lnTo>
                      <a:lnTo>
                        <a:pt x="36" y="154"/>
                      </a:lnTo>
                      <a:lnTo>
                        <a:pt x="36" y="152"/>
                      </a:lnTo>
                      <a:lnTo>
                        <a:pt x="36" y="152"/>
                      </a:lnTo>
                      <a:lnTo>
                        <a:pt x="36" y="151"/>
                      </a:lnTo>
                      <a:lnTo>
                        <a:pt x="36" y="149"/>
                      </a:lnTo>
                      <a:lnTo>
                        <a:pt x="36" y="149"/>
                      </a:lnTo>
                      <a:lnTo>
                        <a:pt x="36" y="149"/>
                      </a:lnTo>
                      <a:lnTo>
                        <a:pt x="36" y="147"/>
                      </a:lnTo>
                      <a:lnTo>
                        <a:pt x="36" y="145"/>
                      </a:lnTo>
                      <a:lnTo>
                        <a:pt x="36" y="145"/>
                      </a:lnTo>
                      <a:lnTo>
                        <a:pt x="37" y="145"/>
                      </a:lnTo>
                      <a:lnTo>
                        <a:pt x="37" y="145"/>
                      </a:lnTo>
                      <a:lnTo>
                        <a:pt x="39" y="141"/>
                      </a:lnTo>
                      <a:lnTo>
                        <a:pt x="39" y="139"/>
                      </a:lnTo>
                      <a:lnTo>
                        <a:pt x="39" y="134"/>
                      </a:lnTo>
                      <a:lnTo>
                        <a:pt x="39" y="132"/>
                      </a:lnTo>
                      <a:lnTo>
                        <a:pt x="37" y="132"/>
                      </a:lnTo>
                      <a:lnTo>
                        <a:pt x="37" y="130"/>
                      </a:lnTo>
                      <a:lnTo>
                        <a:pt x="36" y="130"/>
                      </a:lnTo>
                      <a:lnTo>
                        <a:pt x="34" y="128"/>
                      </a:lnTo>
                      <a:lnTo>
                        <a:pt x="32" y="126"/>
                      </a:lnTo>
                      <a:lnTo>
                        <a:pt x="30" y="128"/>
                      </a:lnTo>
                      <a:lnTo>
                        <a:pt x="28" y="128"/>
                      </a:lnTo>
                      <a:lnTo>
                        <a:pt x="28" y="130"/>
                      </a:lnTo>
                      <a:lnTo>
                        <a:pt x="28" y="130"/>
                      </a:lnTo>
                      <a:lnTo>
                        <a:pt x="28" y="128"/>
                      </a:lnTo>
                      <a:lnTo>
                        <a:pt x="26" y="126"/>
                      </a:lnTo>
                      <a:lnTo>
                        <a:pt x="24" y="124"/>
                      </a:lnTo>
                      <a:lnTo>
                        <a:pt x="24" y="124"/>
                      </a:lnTo>
                      <a:lnTo>
                        <a:pt x="24" y="124"/>
                      </a:lnTo>
                      <a:lnTo>
                        <a:pt x="22" y="124"/>
                      </a:lnTo>
                      <a:lnTo>
                        <a:pt x="21" y="124"/>
                      </a:lnTo>
                      <a:lnTo>
                        <a:pt x="21" y="124"/>
                      </a:lnTo>
                      <a:lnTo>
                        <a:pt x="19" y="124"/>
                      </a:lnTo>
                      <a:lnTo>
                        <a:pt x="19" y="124"/>
                      </a:lnTo>
                      <a:lnTo>
                        <a:pt x="19" y="124"/>
                      </a:lnTo>
                      <a:lnTo>
                        <a:pt x="21" y="122"/>
                      </a:lnTo>
                      <a:lnTo>
                        <a:pt x="19" y="122"/>
                      </a:lnTo>
                      <a:lnTo>
                        <a:pt x="19" y="121"/>
                      </a:lnTo>
                      <a:lnTo>
                        <a:pt x="19" y="121"/>
                      </a:lnTo>
                      <a:lnTo>
                        <a:pt x="22" y="119"/>
                      </a:lnTo>
                      <a:lnTo>
                        <a:pt x="22" y="119"/>
                      </a:lnTo>
                      <a:lnTo>
                        <a:pt x="22" y="117"/>
                      </a:lnTo>
                      <a:lnTo>
                        <a:pt x="21" y="117"/>
                      </a:lnTo>
                      <a:lnTo>
                        <a:pt x="19" y="117"/>
                      </a:lnTo>
                      <a:lnTo>
                        <a:pt x="17" y="117"/>
                      </a:lnTo>
                      <a:lnTo>
                        <a:pt x="15" y="117"/>
                      </a:lnTo>
                      <a:lnTo>
                        <a:pt x="13" y="117"/>
                      </a:lnTo>
                      <a:lnTo>
                        <a:pt x="13" y="115"/>
                      </a:lnTo>
                      <a:lnTo>
                        <a:pt x="15" y="115"/>
                      </a:lnTo>
                      <a:lnTo>
                        <a:pt x="15" y="111"/>
                      </a:lnTo>
                      <a:lnTo>
                        <a:pt x="15" y="111"/>
                      </a:lnTo>
                      <a:lnTo>
                        <a:pt x="13" y="109"/>
                      </a:lnTo>
                      <a:lnTo>
                        <a:pt x="13" y="109"/>
                      </a:lnTo>
                      <a:lnTo>
                        <a:pt x="11" y="107"/>
                      </a:lnTo>
                      <a:lnTo>
                        <a:pt x="13" y="106"/>
                      </a:lnTo>
                      <a:lnTo>
                        <a:pt x="13" y="106"/>
                      </a:lnTo>
                      <a:lnTo>
                        <a:pt x="13" y="104"/>
                      </a:lnTo>
                      <a:lnTo>
                        <a:pt x="13" y="102"/>
                      </a:lnTo>
                      <a:lnTo>
                        <a:pt x="13" y="102"/>
                      </a:lnTo>
                      <a:lnTo>
                        <a:pt x="11" y="100"/>
                      </a:lnTo>
                      <a:lnTo>
                        <a:pt x="11" y="100"/>
                      </a:lnTo>
                      <a:lnTo>
                        <a:pt x="11" y="98"/>
                      </a:lnTo>
                      <a:lnTo>
                        <a:pt x="11" y="96"/>
                      </a:lnTo>
                      <a:lnTo>
                        <a:pt x="9" y="94"/>
                      </a:lnTo>
                      <a:lnTo>
                        <a:pt x="7" y="94"/>
                      </a:lnTo>
                      <a:lnTo>
                        <a:pt x="6" y="92"/>
                      </a:lnTo>
                      <a:lnTo>
                        <a:pt x="13" y="85"/>
                      </a:lnTo>
                      <a:lnTo>
                        <a:pt x="21" y="77"/>
                      </a:lnTo>
                      <a:lnTo>
                        <a:pt x="43" y="55"/>
                      </a:lnTo>
                      <a:lnTo>
                        <a:pt x="47" y="51"/>
                      </a:lnTo>
                      <a:lnTo>
                        <a:pt x="51" y="47"/>
                      </a:lnTo>
                      <a:lnTo>
                        <a:pt x="54" y="44"/>
                      </a:lnTo>
                      <a:lnTo>
                        <a:pt x="58" y="40"/>
                      </a:lnTo>
                      <a:lnTo>
                        <a:pt x="62" y="36"/>
                      </a:lnTo>
                      <a:lnTo>
                        <a:pt x="79" y="21"/>
                      </a:lnTo>
                      <a:lnTo>
                        <a:pt x="83" y="17"/>
                      </a:lnTo>
                      <a:lnTo>
                        <a:pt x="86" y="12"/>
                      </a:lnTo>
                      <a:lnTo>
                        <a:pt x="90" y="8"/>
                      </a:lnTo>
                      <a:lnTo>
                        <a:pt x="94" y="4"/>
                      </a:lnTo>
                      <a:lnTo>
                        <a:pt x="99" y="0"/>
                      </a:lnTo>
                      <a:lnTo>
                        <a:pt x="99" y="2"/>
                      </a:lnTo>
                      <a:lnTo>
                        <a:pt x="99" y="2"/>
                      </a:lnTo>
                      <a:lnTo>
                        <a:pt x="98" y="2"/>
                      </a:lnTo>
                      <a:lnTo>
                        <a:pt x="98" y="4"/>
                      </a:lnTo>
                      <a:lnTo>
                        <a:pt x="98" y="4"/>
                      </a:lnTo>
                      <a:lnTo>
                        <a:pt x="98" y="6"/>
                      </a:lnTo>
                      <a:lnTo>
                        <a:pt x="99" y="10"/>
                      </a:lnTo>
                      <a:lnTo>
                        <a:pt x="101" y="1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Botswana">
                  <a:extLst>
                    <a:ext uri="{FF2B5EF4-FFF2-40B4-BE49-F238E27FC236}">
                      <a16:creationId xmlns:a16="http://schemas.microsoft.com/office/drawing/2014/main" id="{0080C14D-5C00-4D19-9B2B-CBC9B2C27363}"/>
                    </a:ext>
                  </a:extLst>
                </p:cNvPr>
                <p:cNvSpPr>
                  <a:spLocks/>
                </p:cNvSpPr>
                <p:nvPr/>
              </p:nvSpPr>
              <p:spPr bwMode="auto">
                <a:xfrm>
                  <a:off x="2320925" y="3462338"/>
                  <a:ext cx="534987" cy="561975"/>
                </a:xfrm>
                <a:custGeom>
                  <a:avLst/>
                  <a:gdLst>
                    <a:gd name="T0" fmla="*/ 396 w 672"/>
                    <a:gd name="T1" fmla="*/ 45 h 708"/>
                    <a:gd name="T2" fmla="*/ 430 w 672"/>
                    <a:gd name="T3" fmla="*/ 92 h 708"/>
                    <a:gd name="T4" fmla="*/ 454 w 672"/>
                    <a:gd name="T5" fmla="*/ 136 h 708"/>
                    <a:gd name="T6" fmla="*/ 466 w 672"/>
                    <a:gd name="T7" fmla="*/ 149 h 708"/>
                    <a:gd name="T8" fmla="*/ 484 w 672"/>
                    <a:gd name="T9" fmla="*/ 164 h 708"/>
                    <a:gd name="T10" fmla="*/ 516 w 672"/>
                    <a:gd name="T11" fmla="*/ 175 h 708"/>
                    <a:gd name="T12" fmla="*/ 554 w 672"/>
                    <a:gd name="T13" fmla="*/ 207 h 708"/>
                    <a:gd name="T14" fmla="*/ 552 w 672"/>
                    <a:gd name="T15" fmla="*/ 239 h 708"/>
                    <a:gd name="T16" fmla="*/ 569 w 672"/>
                    <a:gd name="T17" fmla="*/ 273 h 708"/>
                    <a:gd name="T18" fmla="*/ 574 w 672"/>
                    <a:gd name="T19" fmla="*/ 286 h 708"/>
                    <a:gd name="T20" fmla="*/ 612 w 672"/>
                    <a:gd name="T21" fmla="*/ 295 h 708"/>
                    <a:gd name="T22" fmla="*/ 651 w 672"/>
                    <a:gd name="T23" fmla="*/ 308 h 708"/>
                    <a:gd name="T24" fmla="*/ 667 w 672"/>
                    <a:gd name="T25" fmla="*/ 331 h 708"/>
                    <a:gd name="T26" fmla="*/ 646 w 672"/>
                    <a:gd name="T27" fmla="*/ 344 h 708"/>
                    <a:gd name="T28" fmla="*/ 629 w 672"/>
                    <a:gd name="T29" fmla="*/ 363 h 708"/>
                    <a:gd name="T30" fmla="*/ 591 w 672"/>
                    <a:gd name="T31" fmla="*/ 374 h 708"/>
                    <a:gd name="T32" fmla="*/ 584 w 672"/>
                    <a:gd name="T33" fmla="*/ 385 h 708"/>
                    <a:gd name="T34" fmla="*/ 571 w 672"/>
                    <a:gd name="T35" fmla="*/ 398 h 708"/>
                    <a:gd name="T36" fmla="*/ 561 w 672"/>
                    <a:gd name="T37" fmla="*/ 414 h 708"/>
                    <a:gd name="T38" fmla="*/ 546 w 672"/>
                    <a:gd name="T39" fmla="*/ 419 h 708"/>
                    <a:gd name="T40" fmla="*/ 537 w 672"/>
                    <a:gd name="T41" fmla="*/ 430 h 708"/>
                    <a:gd name="T42" fmla="*/ 528 w 672"/>
                    <a:gd name="T43" fmla="*/ 432 h 708"/>
                    <a:gd name="T44" fmla="*/ 514 w 672"/>
                    <a:gd name="T45" fmla="*/ 442 h 708"/>
                    <a:gd name="T46" fmla="*/ 509 w 672"/>
                    <a:gd name="T47" fmla="*/ 447 h 708"/>
                    <a:gd name="T48" fmla="*/ 501 w 672"/>
                    <a:gd name="T49" fmla="*/ 459 h 708"/>
                    <a:gd name="T50" fmla="*/ 477 w 672"/>
                    <a:gd name="T51" fmla="*/ 509 h 708"/>
                    <a:gd name="T52" fmla="*/ 430 w 672"/>
                    <a:gd name="T53" fmla="*/ 536 h 708"/>
                    <a:gd name="T54" fmla="*/ 404 w 672"/>
                    <a:gd name="T55" fmla="*/ 601 h 708"/>
                    <a:gd name="T56" fmla="*/ 344 w 672"/>
                    <a:gd name="T57" fmla="*/ 622 h 708"/>
                    <a:gd name="T58" fmla="*/ 291 w 672"/>
                    <a:gd name="T59" fmla="*/ 609 h 708"/>
                    <a:gd name="T60" fmla="*/ 272 w 672"/>
                    <a:gd name="T61" fmla="*/ 598 h 708"/>
                    <a:gd name="T62" fmla="*/ 250 w 672"/>
                    <a:gd name="T63" fmla="*/ 579 h 708"/>
                    <a:gd name="T64" fmla="*/ 221 w 672"/>
                    <a:gd name="T65" fmla="*/ 581 h 708"/>
                    <a:gd name="T66" fmla="*/ 206 w 672"/>
                    <a:gd name="T67" fmla="*/ 596 h 708"/>
                    <a:gd name="T68" fmla="*/ 203 w 672"/>
                    <a:gd name="T69" fmla="*/ 613 h 708"/>
                    <a:gd name="T70" fmla="*/ 197 w 672"/>
                    <a:gd name="T71" fmla="*/ 633 h 708"/>
                    <a:gd name="T72" fmla="*/ 186 w 672"/>
                    <a:gd name="T73" fmla="*/ 652 h 708"/>
                    <a:gd name="T74" fmla="*/ 158 w 672"/>
                    <a:gd name="T75" fmla="*/ 673 h 708"/>
                    <a:gd name="T76" fmla="*/ 128 w 672"/>
                    <a:gd name="T77" fmla="*/ 701 h 708"/>
                    <a:gd name="T78" fmla="*/ 82 w 672"/>
                    <a:gd name="T79" fmla="*/ 706 h 708"/>
                    <a:gd name="T80" fmla="*/ 49 w 672"/>
                    <a:gd name="T81" fmla="*/ 703 h 708"/>
                    <a:gd name="T82" fmla="*/ 47 w 672"/>
                    <a:gd name="T83" fmla="*/ 671 h 708"/>
                    <a:gd name="T84" fmla="*/ 56 w 672"/>
                    <a:gd name="T85" fmla="*/ 624 h 708"/>
                    <a:gd name="T86" fmla="*/ 51 w 672"/>
                    <a:gd name="T87" fmla="*/ 609 h 708"/>
                    <a:gd name="T88" fmla="*/ 47 w 672"/>
                    <a:gd name="T89" fmla="*/ 594 h 708"/>
                    <a:gd name="T90" fmla="*/ 39 w 672"/>
                    <a:gd name="T91" fmla="*/ 584 h 708"/>
                    <a:gd name="T92" fmla="*/ 34 w 672"/>
                    <a:gd name="T93" fmla="*/ 571 h 708"/>
                    <a:gd name="T94" fmla="*/ 4 w 672"/>
                    <a:gd name="T95" fmla="*/ 541 h 708"/>
                    <a:gd name="T96" fmla="*/ 71 w 672"/>
                    <a:gd name="T97" fmla="*/ 111 h 708"/>
                    <a:gd name="T98" fmla="*/ 118 w 672"/>
                    <a:gd name="T99" fmla="*/ 38 h 708"/>
                    <a:gd name="T100" fmla="*/ 238 w 672"/>
                    <a:gd name="T101" fmla="*/ 17 h 708"/>
                    <a:gd name="T102" fmla="*/ 246 w 672"/>
                    <a:gd name="T103" fmla="*/ 30 h 708"/>
                    <a:gd name="T104" fmla="*/ 255 w 672"/>
                    <a:gd name="T105" fmla="*/ 38 h 708"/>
                    <a:gd name="T106" fmla="*/ 268 w 672"/>
                    <a:gd name="T107" fmla="*/ 49 h 708"/>
                    <a:gd name="T108" fmla="*/ 289 w 672"/>
                    <a:gd name="T109" fmla="*/ 29 h 708"/>
                    <a:gd name="T110" fmla="*/ 312 w 672"/>
                    <a:gd name="T111" fmla="*/ 19 h 708"/>
                    <a:gd name="T112" fmla="*/ 328 w 672"/>
                    <a:gd name="T113" fmla="*/ 21 h 708"/>
                    <a:gd name="T114" fmla="*/ 345 w 672"/>
                    <a:gd name="T115" fmla="*/ 6 h 708"/>
                    <a:gd name="T116" fmla="*/ 360 w 672"/>
                    <a:gd name="T117" fmla="*/ 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2" h="708">
                      <a:moveTo>
                        <a:pt x="379" y="2"/>
                      </a:moveTo>
                      <a:lnTo>
                        <a:pt x="377" y="8"/>
                      </a:lnTo>
                      <a:lnTo>
                        <a:pt x="377" y="10"/>
                      </a:lnTo>
                      <a:lnTo>
                        <a:pt x="377" y="12"/>
                      </a:lnTo>
                      <a:lnTo>
                        <a:pt x="379" y="17"/>
                      </a:lnTo>
                      <a:lnTo>
                        <a:pt x="381" y="23"/>
                      </a:lnTo>
                      <a:lnTo>
                        <a:pt x="385" y="25"/>
                      </a:lnTo>
                      <a:lnTo>
                        <a:pt x="387" y="25"/>
                      </a:lnTo>
                      <a:lnTo>
                        <a:pt x="389" y="27"/>
                      </a:lnTo>
                      <a:lnTo>
                        <a:pt x="390" y="30"/>
                      </a:lnTo>
                      <a:lnTo>
                        <a:pt x="392" y="36"/>
                      </a:lnTo>
                      <a:lnTo>
                        <a:pt x="394" y="40"/>
                      </a:lnTo>
                      <a:lnTo>
                        <a:pt x="396" y="42"/>
                      </a:lnTo>
                      <a:lnTo>
                        <a:pt x="396" y="45"/>
                      </a:lnTo>
                      <a:lnTo>
                        <a:pt x="396" y="45"/>
                      </a:lnTo>
                      <a:lnTo>
                        <a:pt x="398" y="47"/>
                      </a:lnTo>
                      <a:lnTo>
                        <a:pt x="402" y="53"/>
                      </a:lnTo>
                      <a:lnTo>
                        <a:pt x="404" y="53"/>
                      </a:lnTo>
                      <a:lnTo>
                        <a:pt x="405" y="55"/>
                      </a:lnTo>
                      <a:lnTo>
                        <a:pt x="409" y="60"/>
                      </a:lnTo>
                      <a:lnTo>
                        <a:pt x="411" y="62"/>
                      </a:lnTo>
                      <a:lnTo>
                        <a:pt x="413" y="62"/>
                      </a:lnTo>
                      <a:lnTo>
                        <a:pt x="415" y="64"/>
                      </a:lnTo>
                      <a:lnTo>
                        <a:pt x="417" y="68"/>
                      </a:lnTo>
                      <a:lnTo>
                        <a:pt x="417" y="74"/>
                      </a:lnTo>
                      <a:lnTo>
                        <a:pt x="419" y="79"/>
                      </a:lnTo>
                      <a:lnTo>
                        <a:pt x="428" y="87"/>
                      </a:lnTo>
                      <a:lnTo>
                        <a:pt x="430" y="92"/>
                      </a:lnTo>
                      <a:lnTo>
                        <a:pt x="430" y="94"/>
                      </a:lnTo>
                      <a:lnTo>
                        <a:pt x="428" y="96"/>
                      </a:lnTo>
                      <a:lnTo>
                        <a:pt x="428" y="98"/>
                      </a:lnTo>
                      <a:lnTo>
                        <a:pt x="428" y="100"/>
                      </a:lnTo>
                      <a:lnTo>
                        <a:pt x="430" y="102"/>
                      </a:lnTo>
                      <a:lnTo>
                        <a:pt x="432" y="106"/>
                      </a:lnTo>
                      <a:lnTo>
                        <a:pt x="434" y="107"/>
                      </a:lnTo>
                      <a:lnTo>
                        <a:pt x="436" y="111"/>
                      </a:lnTo>
                      <a:lnTo>
                        <a:pt x="441" y="130"/>
                      </a:lnTo>
                      <a:lnTo>
                        <a:pt x="443" y="134"/>
                      </a:lnTo>
                      <a:lnTo>
                        <a:pt x="447" y="136"/>
                      </a:lnTo>
                      <a:lnTo>
                        <a:pt x="451" y="136"/>
                      </a:lnTo>
                      <a:lnTo>
                        <a:pt x="454" y="136"/>
                      </a:lnTo>
                      <a:lnTo>
                        <a:pt x="454" y="136"/>
                      </a:lnTo>
                      <a:lnTo>
                        <a:pt x="454" y="137"/>
                      </a:lnTo>
                      <a:lnTo>
                        <a:pt x="456" y="137"/>
                      </a:lnTo>
                      <a:lnTo>
                        <a:pt x="456" y="139"/>
                      </a:lnTo>
                      <a:lnTo>
                        <a:pt x="456" y="139"/>
                      </a:lnTo>
                      <a:lnTo>
                        <a:pt x="456" y="141"/>
                      </a:lnTo>
                      <a:lnTo>
                        <a:pt x="456" y="141"/>
                      </a:lnTo>
                      <a:lnTo>
                        <a:pt x="454" y="141"/>
                      </a:lnTo>
                      <a:lnTo>
                        <a:pt x="454" y="143"/>
                      </a:lnTo>
                      <a:lnTo>
                        <a:pt x="456" y="143"/>
                      </a:lnTo>
                      <a:lnTo>
                        <a:pt x="458" y="143"/>
                      </a:lnTo>
                      <a:lnTo>
                        <a:pt x="460" y="145"/>
                      </a:lnTo>
                      <a:lnTo>
                        <a:pt x="462" y="147"/>
                      </a:lnTo>
                      <a:lnTo>
                        <a:pt x="464" y="149"/>
                      </a:lnTo>
                      <a:lnTo>
                        <a:pt x="466" y="149"/>
                      </a:lnTo>
                      <a:lnTo>
                        <a:pt x="467" y="151"/>
                      </a:lnTo>
                      <a:lnTo>
                        <a:pt x="469" y="151"/>
                      </a:lnTo>
                      <a:lnTo>
                        <a:pt x="471" y="152"/>
                      </a:lnTo>
                      <a:lnTo>
                        <a:pt x="473" y="154"/>
                      </a:lnTo>
                      <a:lnTo>
                        <a:pt x="473" y="154"/>
                      </a:lnTo>
                      <a:lnTo>
                        <a:pt x="475" y="156"/>
                      </a:lnTo>
                      <a:lnTo>
                        <a:pt x="475" y="158"/>
                      </a:lnTo>
                      <a:lnTo>
                        <a:pt x="477" y="158"/>
                      </a:lnTo>
                      <a:lnTo>
                        <a:pt x="481" y="160"/>
                      </a:lnTo>
                      <a:lnTo>
                        <a:pt x="481" y="160"/>
                      </a:lnTo>
                      <a:lnTo>
                        <a:pt x="482" y="160"/>
                      </a:lnTo>
                      <a:lnTo>
                        <a:pt x="482" y="162"/>
                      </a:lnTo>
                      <a:lnTo>
                        <a:pt x="484" y="164"/>
                      </a:lnTo>
                      <a:lnTo>
                        <a:pt x="484" y="164"/>
                      </a:lnTo>
                      <a:lnTo>
                        <a:pt x="486" y="164"/>
                      </a:lnTo>
                      <a:lnTo>
                        <a:pt x="488" y="164"/>
                      </a:lnTo>
                      <a:lnTo>
                        <a:pt x="490" y="164"/>
                      </a:lnTo>
                      <a:lnTo>
                        <a:pt x="499" y="169"/>
                      </a:lnTo>
                      <a:lnTo>
                        <a:pt x="501" y="169"/>
                      </a:lnTo>
                      <a:lnTo>
                        <a:pt x="503" y="169"/>
                      </a:lnTo>
                      <a:lnTo>
                        <a:pt x="507" y="169"/>
                      </a:lnTo>
                      <a:lnTo>
                        <a:pt x="509" y="171"/>
                      </a:lnTo>
                      <a:lnTo>
                        <a:pt x="509" y="171"/>
                      </a:lnTo>
                      <a:lnTo>
                        <a:pt x="511" y="173"/>
                      </a:lnTo>
                      <a:lnTo>
                        <a:pt x="511" y="173"/>
                      </a:lnTo>
                      <a:lnTo>
                        <a:pt x="513" y="175"/>
                      </a:lnTo>
                      <a:lnTo>
                        <a:pt x="514" y="175"/>
                      </a:lnTo>
                      <a:lnTo>
                        <a:pt x="516" y="175"/>
                      </a:lnTo>
                      <a:lnTo>
                        <a:pt x="518" y="175"/>
                      </a:lnTo>
                      <a:lnTo>
                        <a:pt x="518" y="175"/>
                      </a:lnTo>
                      <a:lnTo>
                        <a:pt x="520" y="177"/>
                      </a:lnTo>
                      <a:lnTo>
                        <a:pt x="524" y="186"/>
                      </a:lnTo>
                      <a:lnTo>
                        <a:pt x="524" y="196"/>
                      </a:lnTo>
                      <a:lnTo>
                        <a:pt x="524" y="207"/>
                      </a:lnTo>
                      <a:lnTo>
                        <a:pt x="526" y="205"/>
                      </a:lnTo>
                      <a:lnTo>
                        <a:pt x="529" y="205"/>
                      </a:lnTo>
                      <a:lnTo>
                        <a:pt x="537" y="205"/>
                      </a:lnTo>
                      <a:lnTo>
                        <a:pt x="543" y="205"/>
                      </a:lnTo>
                      <a:lnTo>
                        <a:pt x="546" y="205"/>
                      </a:lnTo>
                      <a:lnTo>
                        <a:pt x="550" y="205"/>
                      </a:lnTo>
                      <a:lnTo>
                        <a:pt x="552" y="205"/>
                      </a:lnTo>
                      <a:lnTo>
                        <a:pt x="554" y="207"/>
                      </a:lnTo>
                      <a:lnTo>
                        <a:pt x="554" y="207"/>
                      </a:lnTo>
                      <a:lnTo>
                        <a:pt x="556" y="209"/>
                      </a:lnTo>
                      <a:lnTo>
                        <a:pt x="554" y="213"/>
                      </a:lnTo>
                      <a:lnTo>
                        <a:pt x="554" y="214"/>
                      </a:lnTo>
                      <a:lnTo>
                        <a:pt x="554" y="218"/>
                      </a:lnTo>
                      <a:lnTo>
                        <a:pt x="556" y="224"/>
                      </a:lnTo>
                      <a:lnTo>
                        <a:pt x="556" y="228"/>
                      </a:lnTo>
                      <a:lnTo>
                        <a:pt x="554" y="233"/>
                      </a:lnTo>
                      <a:lnTo>
                        <a:pt x="554" y="233"/>
                      </a:lnTo>
                      <a:lnTo>
                        <a:pt x="554" y="235"/>
                      </a:lnTo>
                      <a:lnTo>
                        <a:pt x="552" y="235"/>
                      </a:lnTo>
                      <a:lnTo>
                        <a:pt x="552" y="237"/>
                      </a:lnTo>
                      <a:lnTo>
                        <a:pt x="552" y="239"/>
                      </a:lnTo>
                      <a:lnTo>
                        <a:pt x="552" y="239"/>
                      </a:lnTo>
                      <a:lnTo>
                        <a:pt x="554" y="244"/>
                      </a:lnTo>
                      <a:lnTo>
                        <a:pt x="554" y="244"/>
                      </a:lnTo>
                      <a:lnTo>
                        <a:pt x="552" y="250"/>
                      </a:lnTo>
                      <a:lnTo>
                        <a:pt x="552" y="250"/>
                      </a:lnTo>
                      <a:lnTo>
                        <a:pt x="552" y="252"/>
                      </a:lnTo>
                      <a:lnTo>
                        <a:pt x="556" y="256"/>
                      </a:lnTo>
                      <a:lnTo>
                        <a:pt x="556" y="258"/>
                      </a:lnTo>
                      <a:lnTo>
                        <a:pt x="561" y="261"/>
                      </a:lnTo>
                      <a:lnTo>
                        <a:pt x="563" y="263"/>
                      </a:lnTo>
                      <a:lnTo>
                        <a:pt x="565" y="265"/>
                      </a:lnTo>
                      <a:lnTo>
                        <a:pt x="567" y="269"/>
                      </a:lnTo>
                      <a:lnTo>
                        <a:pt x="569" y="271"/>
                      </a:lnTo>
                      <a:lnTo>
                        <a:pt x="569" y="271"/>
                      </a:lnTo>
                      <a:lnTo>
                        <a:pt x="569" y="273"/>
                      </a:lnTo>
                      <a:lnTo>
                        <a:pt x="569" y="273"/>
                      </a:lnTo>
                      <a:lnTo>
                        <a:pt x="571" y="275"/>
                      </a:lnTo>
                      <a:lnTo>
                        <a:pt x="573" y="278"/>
                      </a:lnTo>
                      <a:lnTo>
                        <a:pt x="573" y="280"/>
                      </a:lnTo>
                      <a:lnTo>
                        <a:pt x="573" y="282"/>
                      </a:lnTo>
                      <a:lnTo>
                        <a:pt x="571" y="282"/>
                      </a:lnTo>
                      <a:lnTo>
                        <a:pt x="573" y="282"/>
                      </a:lnTo>
                      <a:lnTo>
                        <a:pt x="573" y="282"/>
                      </a:lnTo>
                      <a:lnTo>
                        <a:pt x="573" y="282"/>
                      </a:lnTo>
                      <a:lnTo>
                        <a:pt x="573" y="284"/>
                      </a:lnTo>
                      <a:lnTo>
                        <a:pt x="573" y="284"/>
                      </a:lnTo>
                      <a:lnTo>
                        <a:pt x="573" y="284"/>
                      </a:lnTo>
                      <a:lnTo>
                        <a:pt x="574" y="286"/>
                      </a:lnTo>
                      <a:lnTo>
                        <a:pt x="574" y="286"/>
                      </a:lnTo>
                      <a:lnTo>
                        <a:pt x="574" y="288"/>
                      </a:lnTo>
                      <a:lnTo>
                        <a:pt x="574" y="288"/>
                      </a:lnTo>
                      <a:lnTo>
                        <a:pt x="576" y="290"/>
                      </a:lnTo>
                      <a:lnTo>
                        <a:pt x="576" y="290"/>
                      </a:lnTo>
                      <a:lnTo>
                        <a:pt x="578" y="290"/>
                      </a:lnTo>
                      <a:lnTo>
                        <a:pt x="582" y="290"/>
                      </a:lnTo>
                      <a:lnTo>
                        <a:pt x="588" y="291"/>
                      </a:lnTo>
                      <a:lnTo>
                        <a:pt x="597" y="291"/>
                      </a:lnTo>
                      <a:lnTo>
                        <a:pt x="599" y="291"/>
                      </a:lnTo>
                      <a:lnTo>
                        <a:pt x="603" y="293"/>
                      </a:lnTo>
                      <a:lnTo>
                        <a:pt x="608" y="295"/>
                      </a:lnTo>
                      <a:lnTo>
                        <a:pt x="610" y="295"/>
                      </a:lnTo>
                      <a:lnTo>
                        <a:pt x="610" y="295"/>
                      </a:lnTo>
                      <a:lnTo>
                        <a:pt x="612" y="295"/>
                      </a:lnTo>
                      <a:lnTo>
                        <a:pt x="614" y="295"/>
                      </a:lnTo>
                      <a:lnTo>
                        <a:pt x="616" y="295"/>
                      </a:lnTo>
                      <a:lnTo>
                        <a:pt x="618" y="295"/>
                      </a:lnTo>
                      <a:lnTo>
                        <a:pt x="620" y="295"/>
                      </a:lnTo>
                      <a:lnTo>
                        <a:pt x="621" y="295"/>
                      </a:lnTo>
                      <a:lnTo>
                        <a:pt x="623" y="297"/>
                      </a:lnTo>
                      <a:lnTo>
                        <a:pt x="627" y="299"/>
                      </a:lnTo>
                      <a:lnTo>
                        <a:pt x="638" y="305"/>
                      </a:lnTo>
                      <a:lnTo>
                        <a:pt x="640" y="305"/>
                      </a:lnTo>
                      <a:lnTo>
                        <a:pt x="644" y="305"/>
                      </a:lnTo>
                      <a:lnTo>
                        <a:pt x="646" y="305"/>
                      </a:lnTo>
                      <a:lnTo>
                        <a:pt x="648" y="306"/>
                      </a:lnTo>
                      <a:lnTo>
                        <a:pt x="651" y="306"/>
                      </a:lnTo>
                      <a:lnTo>
                        <a:pt x="651" y="308"/>
                      </a:lnTo>
                      <a:lnTo>
                        <a:pt x="651" y="308"/>
                      </a:lnTo>
                      <a:lnTo>
                        <a:pt x="651" y="310"/>
                      </a:lnTo>
                      <a:lnTo>
                        <a:pt x="650" y="312"/>
                      </a:lnTo>
                      <a:lnTo>
                        <a:pt x="650" y="314"/>
                      </a:lnTo>
                      <a:lnTo>
                        <a:pt x="650" y="318"/>
                      </a:lnTo>
                      <a:lnTo>
                        <a:pt x="650" y="321"/>
                      </a:lnTo>
                      <a:lnTo>
                        <a:pt x="651" y="323"/>
                      </a:lnTo>
                      <a:lnTo>
                        <a:pt x="653" y="327"/>
                      </a:lnTo>
                      <a:lnTo>
                        <a:pt x="655" y="327"/>
                      </a:lnTo>
                      <a:lnTo>
                        <a:pt x="659" y="329"/>
                      </a:lnTo>
                      <a:lnTo>
                        <a:pt x="665" y="329"/>
                      </a:lnTo>
                      <a:lnTo>
                        <a:pt x="667" y="329"/>
                      </a:lnTo>
                      <a:lnTo>
                        <a:pt x="667" y="329"/>
                      </a:lnTo>
                      <a:lnTo>
                        <a:pt x="667" y="331"/>
                      </a:lnTo>
                      <a:lnTo>
                        <a:pt x="668" y="333"/>
                      </a:lnTo>
                      <a:lnTo>
                        <a:pt x="672" y="337"/>
                      </a:lnTo>
                      <a:lnTo>
                        <a:pt x="672" y="337"/>
                      </a:lnTo>
                      <a:lnTo>
                        <a:pt x="670" y="337"/>
                      </a:lnTo>
                      <a:lnTo>
                        <a:pt x="665" y="337"/>
                      </a:lnTo>
                      <a:lnTo>
                        <a:pt x="665" y="337"/>
                      </a:lnTo>
                      <a:lnTo>
                        <a:pt x="661" y="338"/>
                      </a:lnTo>
                      <a:lnTo>
                        <a:pt x="659" y="338"/>
                      </a:lnTo>
                      <a:lnTo>
                        <a:pt x="651" y="340"/>
                      </a:lnTo>
                      <a:lnTo>
                        <a:pt x="651" y="340"/>
                      </a:lnTo>
                      <a:lnTo>
                        <a:pt x="650" y="342"/>
                      </a:lnTo>
                      <a:lnTo>
                        <a:pt x="650" y="342"/>
                      </a:lnTo>
                      <a:lnTo>
                        <a:pt x="648" y="342"/>
                      </a:lnTo>
                      <a:lnTo>
                        <a:pt x="646" y="344"/>
                      </a:lnTo>
                      <a:lnTo>
                        <a:pt x="646" y="346"/>
                      </a:lnTo>
                      <a:lnTo>
                        <a:pt x="646" y="352"/>
                      </a:lnTo>
                      <a:lnTo>
                        <a:pt x="646" y="353"/>
                      </a:lnTo>
                      <a:lnTo>
                        <a:pt x="644" y="353"/>
                      </a:lnTo>
                      <a:lnTo>
                        <a:pt x="642" y="357"/>
                      </a:lnTo>
                      <a:lnTo>
                        <a:pt x="642" y="357"/>
                      </a:lnTo>
                      <a:lnTo>
                        <a:pt x="638" y="357"/>
                      </a:lnTo>
                      <a:lnTo>
                        <a:pt x="636" y="357"/>
                      </a:lnTo>
                      <a:lnTo>
                        <a:pt x="636" y="359"/>
                      </a:lnTo>
                      <a:lnTo>
                        <a:pt x="636" y="359"/>
                      </a:lnTo>
                      <a:lnTo>
                        <a:pt x="635" y="361"/>
                      </a:lnTo>
                      <a:lnTo>
                        <a:pt x="633" y="361"/>
                      </a:lnTo>
                      <a:lnTo>
                        <a:pt x="631" y="361"/>
                      </a:lnTo>
                      <a:lnTo>
                        <a:pt x="629" y="363"/>
                      </a:lnTo>
                      <a:lnTo>
                        <a:pt x="623" y="365"/>
                      </a:lnTo>
                      <a:lnTo>
                        <a:pt x="621" y="367"/>
                      </a:lnTo>
                      <a:lnTo>
                        <a:pt x="618" y="367"/>
                      </a:lnTo>
                      <a:lnTo>
                        <a:pt x="616" y="367"/>
                      </a:lnTo>
                      <a:lnTo>
                        <a:pt x="614" y="367"/>
                      </a:lnTo>
                      <a:lnTo>
                        <a:pt x="614" y="368"/>
                      </a:lnTo>
                      <a:lnTo>
                        <a:pt x="608" y="367"/>
                      </a:lnTo>
                      <a:lnTo>
                        <a:pt x="603" y="367"/>
                      </a:lnTo>
                      <a:lnTo>
                        <a:pt x="601" y="368"/>
                      </a:lnTo>
                      <a:lnTo>
                        <a:pt x="597" y="368"/>
                      </a:lnTo>
                      <a:lnTo>
                        <a:pt x="597" y="370"/>
                      </a:lnTo>
                      <a:lnTo>
                        <a:pt x="593" y="374"/>
                      </a:lnTo>
                      <a:lnTo>
                        <a:pt x="593" y="374"/>
                      </a:lnTo>
                      <a:lnTo>
                        <a:pt x="591" y="374"/>
                      </a:lnTo>
                      <a:lnTo>
                        <a:pt x="591" y="374"/>
                      </a:lnTo>
                      <a:lnTo>
                        <a:pt x="590" y="374"/>
                      </a:lnTo>
                      <a:lnTo>
                        <a:pt x="588" y="378"/>
                      </a:lnTo>
                      <a:lnTo>
                        <a:pt x="588" y="378"/>
                      </a:lnTo>
                      <a:lnTo>
                        <a:pt x="588" y="380"/>
                      </a:lnTo>
                      <a:lnTo>
                        <a:pt x="588" y="380"/>
                      </a:lnTo>
                      <a:lnTo>
                        <a:pt x="588" y="380"/>
                      </a:lnTo>
                      <a:lnTo>
                        <a:pt x="588" y="382"/>
                      </a:lnTo>
                      <a:lnTo>
                        <a:pt x="588" y="382"/>
                      </a:lnTo>
                      <a:lnTo>
                        <a:pt x="586" y="383"/>
                      </a:lnTo>
                      <a:lnTo>
                        <a:pt x="586" y="383"/>
                      </a:lnTo>
                      <a:lnTo>
                        <a:pt x="584" y="383"/>
                      </a:lnTo>
                      <a:lnTo>
                        <a:pt x="584" y="383"/>
                      </a:lnTo>
                      <a:lnTo>
                        <a:pt x="584" y="385"/>
                      </a:lnTo>
                      <a:lnTo>
                        <a:pt x="584" y="385"/>
                      </a:lnTo>
                      <a:lnTo>
                        <a:pt x="582" y="387"/>
                      </a:lnTo>
                      <a:lnTo>
                        <a:pt x="580" y="387"/>
                      </a:lnTo>
                      <a:lnTo>
                        <a:pt x="580" y="387"/>
                      </a:lnTo>
                      <a:lnTo>
                        <a:pt x="578" y="387"/>
                      </a:lnTo>
                      <a:lnTo>
                        <a:pt x="580" y="389"/>
                      </a:lnTo>
                      <a:lnTo>
                        <a:pt x="580" y="391"/>
                      </a:lnTo>
                      <a:lnTo>
                        <a:pt x="578" y="393"/>
                      </a:lnTo>
                      <a:lnTo>
                        <a:pt x="578" y="395"/>
                      </a:lnTo>
                      <a:lnTo>
                        <a:pt x="574" y="397"/>
                      </a:lnTo>
                      <a:lnTo>
                        <a:pt x="574" y="397"/>
                      </a:lnTo>
                      <a:lnTo>
                        <a:pt x="573" y="397"/>
                      </a:lnTo>
                      <a:lnTo>
                        <a:pt x="571" y="397"/>
                      </a:lnTo>
                      <a:lnTo>
                        <a:pt x="571" y="398"/>
                      </a:lnTo>
                      <a:lnTo>
                        <a:pt x="573" y="402"/>
                      </a:lnTo>
                      <a:lnTo>
                        <a:pt x="571" y="404"/>
                      </a:lnTo>
                      <a:lnTo>
                        <a:pt x="569" y="406"/>
                      </a:lnTo>
                      <a:lnTo>
                        <a:pt x="565" y="408"/>
                      </a:lnTo>
                      <a:lnTo>
                        <a:pt x="563" y="408"/>
                      </a:lnTo>
                      <a:lnTo>
                        <a:pt x="563" y="410"/>
                      </a:lnTo>
                      <a:lnTo>
                        <a:pt x="561" y="410"/>
                      </a:lnTo>
                      <a:lnTo>
                        <a:pt x="561" y="410"/>
                      </a:lnTo>
                      <a:lnTo>
                        <a:pt x="559" y="410"/>
                      </a:lnTo>
                      <a:lnTo>
                        <a:pt x="559" y="412"/>
                      </a:lnTo>
                      <a:lnTo>
                        <a:pt x="559" y="412"/>
                      </a:lnTo>
                      <a:lnTo>
                        <a:pt x="559" y="412"/>
                      </a:lnTo>
                      <a:lnTo>
                        <a:pt x="561" y="412"/>
                      </a:lnTo>
                      <a:lnTo>
                        <a:pt x="561" y="414"/>
                      </a:lnTo>
                      <a:lnTo>
                        <a:pt x="561" y="414"/>
                      </a:lnTo>
                      <a:lnTo>
                        <a:pt x="561" y="414"/>
                      </a:lnTo>
                      <a:lnTo>
                        <a:pt x="559" y="414"/>
                      </a:lnTo>
                      <a:lnTo>
                        <a:pt x="559" y="414"/>
                      </a:lnTo>
                      <a:lnTo>
                        <a:pt x="559" y="417"/>
                      </a:lnTo>
                      <a:lnTo>
                        <a:pt x="558" y="417"/>
                      </a:lnTo>
                      <a:lnTo>
                        <a:pt x="558" y="417"/>
                      </a:lnTo>
                      <a:lnTo>
                        <a:pt x="556" y="417"/>
                      </a:lnTo>
                      <a:lnTo>
                        <a:pt x="554" y="415"/>
                      </a:lnTo>
                      <a:lnTo>
                        <a:pt x="552" y="417"/>
                      </a:lnTo>
                      <a:lnTo>
                        <a:pt x="550" y="417"/>
                      </a:lnTo>
                      <a:lnTo>
                        <a:pt x="548" y="417"/>
                      </a:lnTo>
                      <a:lnTo>
                        <a:pt x="548" y="417"/>
                      </a:lnTo>
                      <a:lnTo>
                        <a:pt x="546" y="419"/>
                      </a:lnTo>
                      <a:lnTo>
                        <a:pt x="546" y="421"/>
                      </a:lnTo>
                      <a:lnTo>
                        <a:pt x="546" y="423"/>
                      </a:lnTo>
                      <a:lnTo>
                        <a:pt x="546" y="423"/>
                      </a:lnTo>
                      <a:lnTo>
                        <a:pt x="544" y="423"/>
                      </a:lnTo>
                      <a:lnTo>
                        <a:pt x="544" y="423"/>
                      </a:lnTo>
                      <a:lnTo>
                        <a:pt x="544" y="423"/>
                      </a:lnTo>
                      <a:lnTo>
                        <a:pt x="544" y="425"/>
                      </a:lnTo>
                      <a:lnTo>
                        <a:pt x="544" y="425"/>
                      </a:lnTo>
                      <a:lnTo>
                        <a:pt x="544" y="425"/>
                      </a:lnTo>
                      <a:lnTo>
                        <a:pt x="544" y="427"/>
                      </a:lnTo>
                      <a:lnTo>
                        <a:pt x="544" y="429"/>
                      </a:lnTo>
                      <a:lnTo>
                        <a:pt x="543" y="429"/>
                      </a:lnTo>
                      <a:lnTo>
                        <a:pt x="541" y="430"/>
                      </a:lnTo>
                      <a:lnTo>
                        <a:pt x="537" y="430"/>
                      </a:lnTo>
                      <a:lnTo>
                        <a:pt x="537" y="430"/>
                      </a:lnTo>
                      <a:lnTo>
                        <a:pt x="537" y="430"/>
                      </a:lnTo>
                      <a:lnTo>
                        <a:pt x="535" y="432"/>
                      </a:lnTo>
                      <a:lnTo>
                        <a:pt x="535" y="432"/>
                      </a:lnTo>
                      <a:lnTo>
                        <a:pt x="533" y="432"/>
                      </a:lnTo>
                      <a:lnTo>
                        <a:pt x="535" y="430"/>
                      </a:lnTo>
                      <a:lnTo>
                        <a:pt x="533" y="430"/>
                      </a:lnTo>
                      <a:lnTo>
                        <a:pt x="533" y="430"/>
                      </a:lnTo>
                      <a:lnTo>
                        <a:pt x="531" y="430"/>
                      </a:lnTo>
                      <a:lnTo>
                        <a:pt x="531" y="432"/>
                      </a:lnTo>
                      <a:lnTo>
                        <a:pt x="531" y="432"/>
                      </a:lnTo>
                      <a:lnTo>
                        <a:pt x="529" y="432"/>
                      </a:lnTo>
                      <a:lnTo>
                        <a:pt x="529" y="430"/>
                      </a:lnTo>
                      <a:lnTo>
                        <a:pt x="528" y="432"/>
                      </a:lnTo>
                      <a:lnTo>
                        <a:pt x="528" y="434"/>
                      </a:lnTo>
                      <a:lnTo>
                        <a:pt x="524" y="436"/>
                      </a:lnTo>
                      <a:lnTo>
                        <a:pt x="522" y="438"/>
                      </a:lnTo>
                      <a:lnTo>
                        <a:pt x="518" y="438"/>
                      </a:lnTo>
                      <a:lnTo>
                        <a:pt x="518" y="440"/>
                      </a:lnTo>
                      <a:lnTo>
                        <a:pt x="518" y="442"/>
                      </a:lnTo>
                      <a:lnTo>
                        <a:pt x="518" y="442"/>
                      </a:lnTo>
                      <a:lnTo>
                        <a:pt x="518" y="442"/>
                      </a:lnTo>
                      <a:lnTo>
                        <a:pt x="516" y="440"/>
                      </a:lnTo>
                      <a:lnTo>
                        <a:pt x="516" y="442"/>
                      </a:lnTo>
                      <a:lnTo>
                        <a:pt x="516" y="442"/>
                      </a:lnTo>
                      <a:lnTo>
                        <a:pt x="516" y="442"/>
                      </a:lnTo>
                      <a:lnTo>
                        <a:pt x="514" y="442"/>
                      </a:lnTo>
                      <a:lnTo>
                        <a:pt x="514" y="442"/>
                      </a:lnTo>
                      <a:lnTo>
                        <a:pt x="513" y="442"/>
                      </a:lnTo>
                      <a:lnTo>
                        <a:pt x="513" y="442"/>
                      </a:lnTo>
                      <a:lnTo>
                        <a:pt x="513" y="444"/>
                      </a:lnTo>
                      <a:lnTo>
                        <a:pt x="514" y="444"/>
                      </a:lnTo>
                      <a:lnTo>
                        <a:pt x="514" y="444"/>
                      </a:lnTo>
                      <a:lnTo>
                        <a:pt x="514" y="445"/>
                      </a:lnTo>
                      <a:lnTo>
                        <a:pt x="513" y="444"/>
                      </a:lnTo>
                      <a:lnTo>
                        <a:pt x="513" y="444"/>
                      </a:lnTo>
                      <a:lnTo>
                        <a:pt x="513" y="445"/>
                      </a:lnTo>
                      <a:lnTo>
                        <a:pt x="511" y="445"/>
                      </a:lnTo>
                      <a:lnTo>
                        <a:pt x="511" y="445"/>
                      </a:lnTo>
                      <a:lnTo>
                        <a:pt x="511" y="447"/>
                      </a:lnTo>
                      <a:lnTo>
                        <a:pt x="511" y="447"/>
                      </a:lnTo>
                      <a:lnTo>
                        <a:pt x="509" y="447"/>
                      </a:lnTo>
                      <a:lnTo>
                        <a:pt x="509" y="447"/>
                      </a:lnTo>
                      <a:lnTo>
                        <a:pt x="509" y="447"/>
                      </a:lnTo>
                      <a:lnTo>
                        <a:pt x="509" y="449"/>
                      </a:lnTo>
                      <a:lnTo>
                        <a:pt x="509" y="451"/>
                      </a:lnTo>
                      <a:lnTo>
                        <a:pt x="509" y="451"/>
                      </a:lnTo>
                      <a:lnTo>
                        <a:pt x="509" y="453"/>
                      </a:lnTo>
                      <a:lnTo>
                        <a:pt x="507" y="453"/>
                      </a:lnTo>
                      <a:lnTo>
                        <a:pt x="507" y="451"/>
                      </a:lnTo>
                      <a:lnTo>
                        <a:pt x="507" y="451"/>
                      </a:lnTo>
                      <a:lnTo>
                        <a:pt x="505" y="449"/>
                      </a:lnTo>
                      <a:lnTo>
                        <a:pt x="505" y="451"/>
                      </a:lnTo>
                      <a:lnTo>
                        <a:pt x="503" y="453"/>
                      </a:lnTo>
                      <a:lnTo>
                        <a:pt x="501" y="457"/>
                      </a:lnTo>
                      <a:lnTo>
                        <a:pt x="501" y="459"/>
                      </a:lnTo>
                      <a:lnTo>
                        <a:pt x="501" y="459"/>
                      </a:lnTo>
                      <a:lnTo>
                        <a:pt x="499" y="462"/>
                      </a:lnTo>
                      <a:lnTo>
                        <a:pt x="499" y="464"/>
                      </a:lnTo>
                      <a:lnTo>
                        <a:pt x="499" y="466"/>
                      </a:lnTo>
                      <a:lnTo>
                        <a:pt x="496" y="487"/>
                      </a:lnTo>
                      <a:lnTo>
                        <a:pt x="496" y="491"/>
                      </a:lnTo>
                      <a:lnTo>
                        <a:pt x="494" y="498"/>
                      </a:lnTo>
                      <a:lnTo>
                        <a:pt x="492" y="500"/>
                      </a:lnTo>
                      <a:lnTo>
                        <a:pt x="492" y="500"/>
                      </a:lnTo>
                      <a:lnTo>
                        <a:pt x="490" y="502"/>
                      </a:lnTo>
                      <a:lnTo>
                        <a:pt x="484" y="504"/>
                      </a:lnTo>
                      <a:lnTo>
                        <a:pt x="482" y="504"/>
                      </a:lnTo>
                      <a:lnTo>
                        <a:pt x="482" y="506"/>
                      </a:lnTo>
                      <a:lnTo>
                        <a:pt x="477" y="509"/>
                      </a:lnTo>
                      <a:lnTo>
                        <a:pt x="473" y="513"/>
                      </a:lnTo>
                      <a:lnTo>
                        <a:pt x="471" y="515"/>
                      </a:lnTo>
                      <a:lnTo>
                        <a:pt x="469" y="517"/>
                      </a:lnTo>
                      <a:lnTo>
                        <a:pt x="467" y="522"/>
                      </a:lnTo>
                      <a:lnTo>
                        <a:pt x="466" y="524"/>
                      </a:lnTo>
                      <a:lnTo>
                        <a:pt x="462" y="528"/>
                      </a:lnTo>
                      <a:lnTo>
                        <a:pt x="460" y="528"/>
                      </a:lnTo>
                      <a:lnTo>
                        <a:pt x="458" y="528"/>
                      </a:lnTo>
                      <a:lnTo>
                        <a:pt x="458" y="528"/>
                      </a:lnTo>
                      <a:lnTo>
                        <a:pt x="456" y="528"/>
                      </a:lnTo>
                      <a:lnTo>
                        <a:pt x="452" y="528"/>
                      </a:lnTo>
                      <a:lnTo>
                        <a:pt x="434" y="534"/>
                      </a:lnTo>
                      <a:lnTo>
                        <a:pt x="432" y="536"/>
                      </a:lnTo>
                      <a:lnTo>
                        <a:pt x="430" y="536"/>
                      </a:lnTo>
                      <a:lnTo>
                        <a:pt x="426" y="536"/>
                      </a:lnTo>
                      <a:lnTo>
                        <a:pt x="424" y="537"/>
                      </a:lnTo>
                      <a:lnTo>
                        <a:pt x="422" y="537"/>
                      </a:lnTo>
                      <a:lnTo>
                        <a:pt x="422" y="539"/>
                      </a:lnTo>
                      <a:lnTo>
                        <a:pt x="424" y="545"/>
                      </a:lnTo>
                      <a:lnTo>
                        <a:pt x="424" y="549"/>
                      </a:lnTo>
                      <a:lnTo>
                        <a:pt x="422" y="551"/>
                      </a:lnTo>
                      <a:lnTo>
                        <a:pt x="420" y="556"/>
                      </a:lnTo>
                      <a:lnTo>
                        <a:pt x="420" y="558"/>
                      </a:lnTo>
                      <a:lnTo>
                        <a:pt x="419" y="562"/>
                      </a:lnTo>
                      <a:lnTo>
                        <a:pt x="417" y="567"/>
                      </a:lnTo>
                      <a:lnTo>
                        <a:pt x="411" y="583"/>
                      </a:lnTo>
                      <a:lnTo>
                        <a:pt x="409" y="592"/>
                      </a:lnTo>
                      <a:lnTo>
                        <a:pt x="404" y="601"/>
                      </a:lnTo>
                      <a:lnTo>
                        <a:pt x="404" y="607"/>
                      </a:lnTo>
                      <a:lnTo>
                        <a:pt x="394" y="614"/>
                      </a:lnTo>
                      <a:lnTo>
                        <a:pt x="389" y="616"/>
                      </a:lnTo>
                      <a:lnTo>
                        <a:pt x="374" y="618"/>
                      </a:lnTo>
                      <a:lnTo>
                        <a:pt x="370" y="616"/>
                      </a:lnTo>
                      <a:lnTo>
                        <a:pt x="368" y="616"/>
                      </a:lnTo>
                      <a:lnTo>
                        <a:pt x="364" y="616"/>
                      </a:lnTo>
                      <a:lnTo>
                        <a:pt x="362" y="616"/>
                      </a:lnTo>
                      <a:lnTo>
                        <a:pt x="359" y="618"/>
                      </a:lnTo>
                      <a:lnTo>
                        <a:pt x="355" y="620"/>
                      </a:lnTo>
                      <a:lnTo>
                        <a:pt x="353" y="622"/>
                      </a:lnTo>
                      <a:lnTo>
                        <a:pt x="349" y="622"/>
                      </a:lnTo>
                      <a:lnTo>
                        <a:pt x="345" y="624"/>
                      </a:lnTo>
                      <a:lnTo>
                        <a:pt x="344" y="622"/>
                      </a:lnTo>
                      <a:lnTo>
                        <a:pt x="342" y="622"/>
                      </a:lnTo>
                      <a:lnTo>
                        <a:pt x="336" y="622"/>
                      </a:lnTo>
                      <a:lnTo>
                        <a:pt x="334" y="622"/>
                      </a:lnTo>
                      <a:lnTo>
                        <a:pt x="330" y="620"/>
                      </a:lnTo>
                      <a:lnTo>
                        <a:pt x="321" y="616"/>
                      </a:lnTo>
                      <a:lnTo>
                        <a:pt x="321" y="616"/>
                      </a:lnTo>
                      <a:lnTo>
                        <a:pt x="319" y="616"/>
                      </a:lnTo>
                      <a:lnTo>
                        <a:pt x="317" y="618"/>
                      </a:lnTo>
                      <a:lnTo>
                        <a:pt x="313" y="616"/>
                      </a:lnTo>
                      <a:lnTo>
                        <a:pt x="310" y="614"/>
                      </a:lnTo>
                      <a:lnTo>
                        <a:pt x="306" y="609"/>
                      </a:lnTo>
                      <a:lnTo>
                        <a:pt x="302" y="607"/>
                      </a:lnTo>
                      <a:lnTo>
                        <a:pt x="298" y="607"/>
                      </a:lnTo>
                      <a:lnTo>
                        <a:pt x="291" y="609"/>
                      </a:lnTo>
                      <a:lnTo>
                        <a:pt x="289" y="609"/>
                      </a:lnTo>
                      <a:lnTo>
                        <a:pt x="289" y="609"/>
                      </a:lnTo>
                      <a:lnTo>
                        <a:pt x="289" y="609"/>
                      </a:lnTo>
                      <a:lnTo>
                        <a:pt x="289" y="607"/>
                      </a:lnTo>
                      <a:lnTo>
                        <a:pt x="287" y="607"/>
                      </a:lnTo>
                      <a:lnTo>
                        <a:pt x="287" y="607"/>
                      </a:lnTo>
                      <a:lnTo>
                        <a:pt x="283" y="607"/>
                      </a:lnTo>
                      <a:lnTo>
                        <a:pt x="282" y="607"/>
                      </a:lnTo>
                      <a:lnTo>
                        <a:pt x="282" y="605"/>
                      </a:lnTo>
                      <a:lnTo>
                        <a:pt x="278" y="603"/>
                      </a:lnTo>
                      <a:lnTo>
                        <a:pt x="276" y="599"/>
                      </a:lnTo>
                      <a:lnTo>
                        <a:pt x="274" y="598"/>
                      </a:lnTo>
                      <a:lnTo>
                        <a:pt x="274" y="598"/>
                      </a:lnTo>
                      <a:lnTo>
                        <a:pt x="272" y="598"/>
                      </a:lnTo>
                      <a:lnTo>
                        <a:pt x="272" y="598"/>
                      </a:lnTo>
                      <a:lnTo>
                        <a:pt x="270" y="596"/>
                      </a:lnTo>
                      <a:lnTo>
                        <a:pt x="270" y="594"/>
                      </a:lnTo>
                      <a:lnTo>
                        <a:pt x="267" y="594"/>
                      </a:lnTo>
                      <a:lnTo>
                        <a:pt x="267" y="592"/>
                      </a:lnTo>
                      <a:lnTo>
                        <a:pt x="265" y="592"/>
                      </a:lnTo>
                      <a:lnTo>
                        <a:pt x="257" y="586"/>
                      </a:lnTo>
                      <a:lnTo>
                        <a:pt x="255" y="584"/>
                      </a:lnTo>
                      <a:lnTo>
                        <a:pt x="253" y="583"/>
                      </a:lnTo>
                      <a:lnTo>
                        <a:pt x="253" y="583"/>
                      </a:lnTo>
                      <a:lnTo>
                        <a:pt x="251" y="583"/>
                      </a:lnTo>
                      <a:lnTo>
                        <a:pt x="251" y="581"/>
                      </a:lnTo>
                      <a:lnTo>
                        <a:pt x="250" y="579"/>
                      </a:lnTo>
                      <a:lnTo>
                        <a:pt x="250" y="579"/>
                      </a:lnTo>
                      <a:lnTo>
                        <a:pt x="248" y="579"/>
                      </a:lnTo>
                      <a:lnTo>
                        <a:pt x="246" y="581"/>
                      </a:lnTo>
                      <a:lnTo>
                        <a:pt x="244" y="581"/>
                      </a:lnTo>
                      <a:lnTo>
                        <a:pt x="244" y="581"/>
                      </a:lnTo>
                      <a:lnTo>
                        <a:pt x="240" y="579"/>
                      </a:lnTo>
                      <a:lnTo>
                        <a:pt x="236" y="579"/>
                      </a:lnTo>
                      <a:lnTo>
                        <a:pt x="233" y="579"/>
                      </a:lnTo>
                      <a:lnTo>
                        <a:pt x="229" y="579"/>
                      </a:lnTo>
                      <a:lnTo>
                        <a:pt x="223" y="583"/>
                      </a:lnTo>
                      <a:lnTo>
                        <a:pt x="223" y="583"/>
                      </a:lnTo>
                      <a:lnTo>
                        <a:pt x="223" y="583"/>
                      </a:lnTo>
                      <a:lnTo>
                        <a:pt x="221" y="583"/>
                      </a:lnTo>
                      <a:lnTo>
                        <a:pt x="221" y="583"/>
                      </a:lnTo>
                      <a:lnTo>
                        <a:pt x="221" y="581"/>
                      </a:lnTo>
                      <a:lnTo>
                        <a:pt x="220" y="581"/>
                      </a:lnTo>
                      <a:lnTo>
                        <a:pt x="218" y="583"/>
                      </a:lnTo>
                      <a:lnTo>
                        <a:pt x="216" y="584"/>
                      </a:lnTo>
                      <a:lnTo>
                        <a:pt x="214" y="586"/>
                      </a:lnTo>
                      <a:lnTo>
                        <a:pt x="214" y="586"/>
                      </a:lnTo>
                      <a:lnTo>
                        <a:pt x="214" y="586"/>
                      </a:lnTo>
                      <a:lnTo>
                        <a:pt x="212" y="588"/>
                      </a:lnTo>
                      <a:lnTo>
                        <a:pt x="212" y="588"/>
                      </a:lnTo>
                      <a:lnTo>
                        <a:pt x="210" y="588"/>
                      </a:lnTo>
                      <a:lnTo>
                        <a:pt x="210" y="590"/>
                      </a:lnTo>
                      <a:lnTo>
                        <a:pt x="208" y="594"/>
                      </a:lnTo>
                      <a:lnTo>
                        <a:pt x="208" y="594"/>
                      </a:lnTo>
                      <a:lnTo>
                        <a:pt x="206" y="594"/>
                      </a:lnTo>
                      <a:lnTo>
                        <a:pt x="206" y="596"/>
                      </a:lnTo>
                      <a:lnTo>
                        <a:pt x="205" y="599"/>
                      </a:lnTo>
                      <a:lnTo>
                        <a:pt x="205" y="601"/>
                      </a:lnTo>
                      <a:lnTo>
                        <a:pt x="205" y="601"/>
                      </a:lnTo>
                      <a:lnTo>
                        <a:pt x="205" y="603"/>
                      </a:lnTo>
                      <a:lnTo>
                        <a:pt x="205" y="603"/>
                      </a:lnTo>
                      <a:lnTo>
                        <a:pt x="205" y="605"/>
                      </a:lnTo>
                      <a:lnTo>
                        <a:pt x="205" y="605"/>
                      </a:lnTo>
                      <a:lnTo>
                        <a:pt x="205" y="607"/>
                      </a:lnTo>
                      <a:lnTo>
                        <a:pt x="203" y="607"/>
                      </a:lnTo>
                      <a:lnTo>
                        <a:pt x="203" y="607"/>
                      </a:lnTo>
                      <a:lnTo>
                        <a:pt x="205" y="609"/>
                      </a:lnTo>
                      <a:lnTo>
                        <a:pt x="205" y="609"/>
                      </a:lnTo>
                      <a:lnTo>
                        <a:pt x="205" y="611"/>
                      </a:lnTo>
                      <a:lnTo>
                        <a:pt x="203" y="613"/>
                      </a:lnTo>
                      <a:lnTo>
                        <a:pt x="201" y="616"/>
                      </a:lnTo>
                      <a:lnTo>
                        <a:pt x="199" y="616"/>
                      </a:lnTo>
                      <a:lnTo>
                        <a:pt x="199" y="618"/>
                      </a:lnTo>
                      <a:lnTo>
                        <a:pt x="199" y="620"/>
                      </a:lnTo>
                      <a:lnTo>
                        <a:pt x="199" y="620"/>
                      </a:lnTo>
                      <a:lnTo>
                        <a:pt x="199" y="622"/>
                      </a:lnTo>
                      <a:lnTo>
                        <a:pt x="201" y="622"/>
                      </a:lnTo>
                      <a:lnTo>
                        <a:pt x="199" y="624"/>
                      </a:lnTo>
                      <a:lnTo>
                        <a:pt x="199" y="626"/>
                      </a:lnTo>
                      <a:lnTo>
                        <a:pt x="197" y="626"/>
                      </a:lnTo>
                      <a:lnTo>
                        <a:pt x="197" y="628"/>
                      </a:lnTo>
                      <a:lnTo>
                        <a:pt x="197" y="629"/>
                      </a:lnTo>
                      <a:lnTo>
                        <a:pt x="197" y="629"/>
                      </a:lnTo>
                      <a:lnTo>
                        <a:pt x="197" y="633"/>
                      </a:lnTo>
                      <a:lnTo>
                        <a:pt x="197" y="633"/>
                      </a:lnTo>
                      <a:lnTo>
                        <a:pt x="197" y="635"/>
                      </a:lnTo>
                      <a:lnTo>
                        <a:pt x="197" y="637"/>
                      </a:lnTo>
                      <a:lnTo>
                        <a:pt x="195" y="637"/>
                      </a:lnTo>
                      <a:lnTo>
                        <a:pt x="193" y="637"/>
                      </a:lnTo>
                      <a:lnTo>
                        <a:pt x="193" y="639"/>
                      </a:lnTo>
                      <a:lnTo>
                        <a:pt x="193" y="639"/>
                      </a:lnTo>
                      <a:lnTo>
                        <a:pt x="193" y="641"/>
                      </a:lnTo>
                      <a:lnTo>
                        <a:pt x="193" y="641"/>
                      </a:lnTo>
                      <a:lnTo>
                        <a:pt x="190" y="646"/>
                      </a:lnTo>
                      <a:lnTo>
                        <a:pt x="190" y="646"/>
                      </a:lnTo>
                      <a:lnTo>
                        <a:pt x="188" y="646"/>
                      </a:lnTo>
                      <a:lnTo>
                        <a:pt x="188" y="648"/>
                      </a:lnTo>
                      <a:lnTo>
                        <a:pt x="186" y="652"/>
                      </a:lnTo>
                      <a:lnTo>
                        <a:pt x="184" y="654"/>
                      </a:lnTo>
                      <a:lnTo>
                        <a:pt x="184" y="654"/>
                      </a:lnTo>
                      <a:lnTo>
                        <a:pt x="180" y="654"/>
                      </a:lnTo>
                      <a:lnTo>
                        <a:pt x="178" y="654"/>
                      </a:lnTo>
                      <a:lnTo>
                        <a:pt x="176" y="654"/>
                      </a:lnTo>
                      <a:lnTo>
                        <a:pt x="174" y="658"/>
                      </a:lnTo>
                      <a:lnTo>
                        <a:pt x="171" y="661"/>
                      </a:lnTo>
                      <a:lnTo>
                        <a:pt x="169" y="663"/>
                      </a:lnTo>
                      <a:lnTo>
                        <a:pt x="167" y="663"/>
                      </a:lnTo>
                      <a:lnTo>
                        <a:pt x="163" y="663"/>
                      </a:lnTo>
                      <a:lnTo>
                        <a:pt x="163" y="665"/>
                      </a:lnTo>
                      <a:lnTo>
                        <a:pt x="163" y="667"/>
                      </a:lnTo>
                      <a:lnTo>
                        <a:pt x="159" y="669"/>
                      </a:lnTo>
                      <a:lnTo>
                        <a:pt x="158" y="673"/>
                      </a:lnTo>
                      <a:lnTo>
                        <a:pt x="156" y="678"/>
                      </a:lnTo>
                      <a:lnTo>
                        <a:pt x="154" y="682"/>
                      </a:lnTo>
                      <a:lnTo>
                        <a:pt x="150" y="686"/>
                      </a:lnTo>
                      <a:lnTo>
                        <a:pt x="144" y="690"/>
                      </a:lnTo>
                      <a:lnTo>
                        <a:pt x="141" y="690"/>
                      </a:lnTo>
                      <a:lnTo>
                        <a:pt x="133" y="690"/>
                      </a:lnTo>
                      <a:lnTo>
                        <a:pt x="131" y="690"/>
                      </a:lnTo>
                      <a:lnTo>
                        <a:pt x="129" y="691"/>
                      </a:lnTo>
                      <a:lnTo>
                        <a:pt x="129" y="691"/>
                      </a:lnTo>
                      <a:lnTo>
                        <a:pt x="129" y="693"/>
                      </a:lnTo>
                      <a:lnTo>
                        <a:pt x="129" y="697"/>
                      </a:lnTo>
                      <a:lnTo>
                        <a:pt x="129" y="699"/>
                      </a:lnTo>
                      <a:lnTo>
                        <a:pt x="129" y="699"/>
                      </a:lnTo>
                      <a:lnTo>
                        <a:pt x="128" y="701"/>
                      </a:lnTo>
                      <a:lnTo>
                        <a:pt x="128" y="703"/>
                      </a:lnTo>
                      <a:lnTo>
                        <a:pt x="124" y="705"/>
                      </a:lnTo>
                      <a:lnTo>
                        <a:pt x="122" y="706"/>
                      </a:lnTo>
                      <a:lnTo>
                        <a:pt x="120" y="706"/>
                      </a:lnTo>
                      <a:lnTo>
                        <a:pt x="116" y="705"/>
                      </a:lnTo>
                      <a:lnTo>
                        <a:pt x="109" y="705"/>
                      </a:lnTo>
                      <a:lnTo>
                        <a:pt x="105" y="703"/>
                      </a:lnTo>
                      <a:lnTo>
                        <a:pt x="105" y="703"/>
                      </a:lnTo>
                      <a:lnTo>
                        <a:pt x="101" y="703"/>
                      </a:lnTo>
                      <a:lnTo>
                        <a:pt x="94" y="705"/>
                      </a:lnTo>
                      <a:lnTo>
                        <a:pt x="92" y="705"/>
                      </a:lnTo>
                      <a:lnTo>
                        <a:pt x="92" y="705"/>
                      </a:lnTo>
                      <a:lnTo>
                        <a:pt x="84" y="706"/>
                      </a:lnTo>
                      <a:lnTo>
                        <a:pt x="82" y="706"/>
                      </a:lnTo>
                      <a:lnTo>
                        <a:pt x="73" y="705"/>
                      </a:lnTo>
                      <a:lnTo>
                        <a:pt x="69" y="703"/>
                      </a:lnTo>
                      <a:lnTo>
                        <a:pt x="67" y="701"/>
                      </a:lnTo>
                      <a:lnTo>
                        <a:pt x="64" y="701"/>
                      </a:lnTo>
                      <a:lnTo>
                        <a:pt x="62" y="703"/>
                      </a:lnTo>
                      <a:lnTo>
                        <a:pt x="58" y="705"/>
                      </a:lnTo>
                      <a:lnTo>
                        <a:pt x="52" y="706"/>
                      </a:lnTo>
                      <a:lnTo>
                        <a:pt x="52" y="708"/>
                      </a:lnTo>
                      <a:lnTo>
                        <a:pt x="51" y="708"/>
                      </a:lnTo>
                      <a:lnTo>
                        <a:pt x="51" y="706"/>
                      </a:lnTo>
                      <a:lnTo>
                        <a:pt x="51" y="705"/>
                      </a:lnTo>
                      <a:lnTo>
                        <a:pt x="49" y="705"/>
                      </a:lnTo>
                      <a:lnTo>
                        <a:pt x="49" y="703"/>
                      </a:lnTo>
                      <a:lnTo>
                        <a:pt x="49" y="703"/>
                      </a:lnTo>
                      <a:lnTo>
                        <a:pt x="49" y="703"/>
                      </a:lnTo>
                      <a:lnTo>
                        <a:pt x="47" y="701"/>
                      </a:lnTo>
                      <a:lnTo>
                        <a:pt x="47" y="697"/>
                      </a:lnTo>
                      <a:lnTo>
                        <a:pt x="45" y="693"/>
                      </a:lnTo>
                      <a:lnTo>
                        <a:pt x="45" y="691"/>
                      </a:lnTo>
                      <a:lnTo>
                        <a:pt x="47" y="686"/>
                      </a:lnTo>
                      <a:lnTo>
                        <a:pt x="47" y="684"/>
                      </a:lnTo>
                      <a:lnTo>
                        <a:pt x="47" y="684"/>
                      </a:lnTo>
                      <a:lnTo>
                        <a:pt x="45" y="682"/>
                      </a:lnTo>
                      <a:lnTo>
                        <a:pt x="45" y="680"/>
                      </a:lnTo>
                      <a:lnTo>
                        <a:pt x="45" y="678"/>
                      </a:lnTo>
                      <a:lnTo>
                        <a:pt x="45" y="676"/>
                      </a:lnTo>
                      <a:lnTo>
                        <a:pt x="47" y="673"/>
                      </a:lnTo>
                      <a:lnTo>
                        <a:pt x="47" y="671"/>
                      </a:lnTo>
                      <a:lnTo>
                        <a:pt x="49" y="669"/>
                      </a:lnTo>
                      <a:lnTo>
                        <a:pt x="49" y="667"/>
                      </a:lnTo>
                      <a:lnTo>
                        <a:pt x="52" y="663"/>
                      </a:lnTo>
                      <a:lnTo>
                        <a:pt x="56" y="660"/>
                      </a:lnTo>
                      <a:lnTo>
                        <a:pt x="58" y="656"/>
                      </a:lnTo>
                      <a:lnTo>
                        <a:pt x="58" y="652"/>
                      </a:lnTo>
                      <a:lnTo>
                        <a:pt x="62" y="648"/>
                      </a:lnTo>
                      <a:lnTo>
                        <a:pt x="62" y="646"/>
                      </a:lnTo>
                      <a:lnTo>
                        <a:pt x="60" y="643"/>
                      </a:lnTo>
                      <a:lnTo>
                        <a:pt x="60" y="641"/>
                      </a:lnTo>
                      <a:lnTo>
                        <a:pt x="60" y="635"/>
                      </a:lnTo>
                      <a:lnTo>
                        <a:pt x="58" y="628"/>
                      </a:lnTo>
                      <a:lnTo>
                        <a:pt x="56" y="624"/>
                      </a:lnTo>
                      <a:lnTo>
                        <a:pt x="56" y="624"/>
                      </a:lnTo>
                      <a:lnTo>
                        <a:pt x="56" y="622"/>
                      </a:lnTo>
                      <a:lnTo>
                        <a:pt x="56" y="622"/>
                      </a:lnTo>
                      <a:lnTo>
                        <a:pt x="54" y="622"/>
                      </a:lnTo>
                      <a:lnTo>
                        <a:pt x="54" y="624"/>
                      </a:lnTo>
                      <a:lnTo>
                        <a:pt x="54" y="622"/>
                      </a:lnTo>
                      <a:lnTo>
                        <a:pt x="54" y="620"/>
                      </a:lnTo>
                      <a:lnTo>
                        <a:pt x="54" y="616"/>
                      </a:lnTo>
                      <a:lnTo>
                        <a:pt x="52" y="614"/>
                      </a:lnTo>
                      <a:lnTo>
                        <a:pt x="52" y="613"/>
                      </a:lnTo>
                      <a:lnTo>
                        <a:pt x="51" y="613"/>
                      </a:lnTo>
                      <a:lnTo>
                        <a:pt x="49" y="613"/>
                      </a:lnTo>
                      <a:lnTo>
                        <a:pt x="49" y="611"/>
                      </a:lnTo>
                      <a:lnTo>
                        <a:pt x="51" y="609"/>
                      </a:lnTo>
                      <a:lnTo>
                        <a:pt x="51" y="609"/>
                      </a:lnTo>
                      <a:lnTo>
                        <a:pt x="49" y="607"/>
                      </a:lnTo>
                      <a:lnTo>
                        <a:pt x="49" y="607"/>
                      </a:lnTo>
                      <a:lnTo>
                        <a:pt x="49" y="607"/>
                      </a:lnTo>
                      <a:lnTo>
                        <a:pt x="47" y="607"/>
                      </a:lnTo>
                      <a:lnTo>
                        <a:pt x="49" y="605"/>
                      </a:lnTo>
                      <a:lnTo>
                        <a:pt x="49" y="605"/>
                      </a:lnTo>
                      <a:lnTo>
                        <a:pt x="51" y="603"/>
                      </a:lnTo>
                      <a:lnTo>
                        <a:pt x="49" y="601"/>
                      </a:lnTo>
                      <a:lnTo>
                        <a:pt x="47" y="599"/>
                      </a:lnTo>
                      <a:lnTo>
                        <a:pt x="47" y="598"/>
                      </a:lnTo>
                      <a:lnTo>
                        <a:pt x="47" y="596"/>
                      </a:lnTo>
                      <a:lnTo>
                        <a:pt x="49" y="594"/>
                      </a:lnTo>
                      <a:lnTo>
                        <a:pt x="49" y="594"/>
                      </a:lnTo>
                      <a:lnTo>
                        <a:pt x="47" y="594"/>
                      </a:lnTo>
                      <a:lnTo>
                        <a:pt x="47" y="594"/>
                      </a:lnTo>
                      <a:lnTo>
                        <a:pt x="47" y="594"/>
                      </a:lnTo>
                      <a:lnTo>
                        <a:pt x="45" y="594"/>
                      </a:lnTo>
                      <a:lnTo>
                        <a:pt x="45" y="594"/>
                      </a:lnTo>
                      <a:lnTo>
                        <a:pt x="45" y="592"/>
                      </a:lnTo>
                      <a:lnTo>
                        <a:pt x="45" y="592"/>
                      </a:lnTo>
                      <a:lnTo>
                        <a:pt x="45" y="592"/>
                      </a:lnTo>
                      <a:lnTo>
                        <a:pt x="45" y="590"/>
                      </a:lnTo>
                      <a:lnTo>
                        <a:pt x="45" y="590"/>
                      </a:lnTo>
                      <a:lnTo>
                        <a:pt x="41" y="588"/>
                      </a:lnTo>
                      <a:lnTo>
                        <a:pt x="41" y="588"/>
                      </a:lnTo>
                      <a:lnTo>
                        <a:pt x="41" y="586"/>
                      </a:lnTo>
                      <a:lnTo>
                        <a:pt x="39" y="584"/>
                      </a:lnTo>
                      <a:lnTo>
                        <a:pt x="39" y="584"/>
                      </a:lnTo>
                      <a:lnTo>
                        <a:pt x="39" y="583"/>
                      </a:lnTo>
                      <a:lnTo>
                        <a:pt x="39" y="583"/>
                      </a:lnTo>
                      <a:lnTo>
                        <a:pt x="39" y="581"/>
                      </a:lnTo>
                      <a:lnTo>
                        <a:pt x="39" y="581"/>
                      </a:lnTo>
                      <a:lnTo>
                        <a:pt x="39" y="579"/>
                      </a:lnTo>
                      <a:lnTo>
                        <a:pt x="39" y="579"/>
                      </a:lnTo>
                      <a:lnTo>
                        <a:pt x="37" y="579"/>
                      </a:lnTo>
                      <a:lnTo>
                        <a:pt x="37" y="579"/>
                      </a:lnTo>
                      <a:lnTo>
                        <a:pt x="36" y="577"/>
                      </a:lnTo>
                      <a:lnTo>
                        <a:pt x="36" y="575"/>
                      </a:lnTo>
                      <a:lnTo>
                        <a:pt x="36" y="575"/>
                      </a:lnTo>
                      <a:lnTo>
                        <a:pt x="34" y="573"/>
                      </a:lnTo>
                      <a:lnTo>
                        <a:pt x="34" y="573"/>
                      </a:lnTo>
                      <a:lnTo>
                        <a:pt x="34" y="571"/>
                      </a:lnTo>
                      <a:lnTo>
                        <a:pt x="34" y="571"/>
                      </a:lnTo>
                      <a:lnTo>
                        <a:pt x="34" y="569"/>
                      </a:lnTo>
                      <a:lnTo>
                        <a:pt x="32" y="566"/>
                      </a:lnTo>
                      <a:lnTo>
                        <a:pt x="28" y="562"/>
                      </a:lnTo>
                      <a:lnTo>
                        <a:pt x="28" y="560"/>
                      </a:lnTo>
                      <a:lnTo>
                        <a:pt x="19" y="552"/>
                      </a:lnTo>
                      <a:lnTo>
                        <a:pt x="13" y="549"/>
                      </a:lnTo>
                      <a:lnTo>
                        <a:pt x="13" y="549"/>
                      </a:lnTo>
                      <a:lnTo>
                        <a:pt x="11" y="549"/>
                      </a:lnTo>
                      <a:lnTo>
                        <a:pt x="11" y="549"/>
                      </a:lnTo>
                      <a:lnTo>
                        <a:pt x="9" y="549"/>
                      </a:lnTo>
                      <a:lnTo>
                        <a:pt x="7" y="545"/>
                      </a:lnTo>
                      <a:lnTo>
                        <a:pt x="4" y="543"/>
                      </a:lnTo>
                      <a:lnTo>
                        <a:pt x="4" y="541"/>
                      </a:lnTo>
                      <a:lnTo>
                        <a:pt x="2" y="539"/>
                      </a:lnTo>
                      <a:lnTo>
                        <a:pt x="2" y="539"/>
                      </a:lnTo>
                      <a:lnTo>
                        <a:pt x="0" y="537"/>
                      </a:lnTo>
                      <a:lnTo>
                        <a:pt x="0" y="511"/>
                      </a:lnTo>
                      <a:lnTo>
                        <a:pt x="0" y="496"/>
                      </a:lnTo>
                      <a:lnTo>
                        <a:pt x="0" y="323"/>
                      </a:lnTo>
                      <a:lnTo>
                        <a:pt x="71" y="323"/>
                      </a:lnTo>
                      <a:lnTo>
                        <a:pt x="73" y="320"/>
                      </a:lnTo>
                      <a:lnTo>
                        <a:pt x="73" y="280"/>
                      </a:lnTo>
                      <a:lnTo>
                        <a:pt x="73" y="276"/>
                      </a:lnTo>
                      <a:lnTo>
                        <a:pt x="73" y="207"/>
                      </a:lnTo>
                      <a:lnTo>
                        <a:pt x="71" y="198"/>
                      </a:lnTo>
                      <a:lnTo>
                        <a:pt x="71" y="121"/>
                      </a:lnTo>
                      <a:lnTo>
                        <a:pt x="71" y="111"/>
                      </a:lnTo>
                      <a:lnTo>
                        <a:pt x="71" y="42"/>
                      </a:lnTo>
                      <a:lnTo>
                        <a:pt x="75" y="42"/>
                      </a:lnTo>
                      <a:lnTo>
                        <a:pt x="79" y="42"/>
                      </a:lnTo>
                      <a:lnTo>
                        <a:pt x="88" y="40"/>
                      </a:lnTo>
                      <a:lnTo>
                        <a:pt x="92" y="40"/>
                      </a:lnTo>
                      <a:lnTo>
                        <a:pt x="96" y="40"/>
                      </a:lnTo>
                      <a:lnTo>
                        <a:pt x="97" y="40"/>
                      </a:lnTo>
                      <a:lnTo>
                        <a:pt x="101" y="40"/>
                      </a:lnTo>
                      <a:lnTo>
                        <a:pt x="105" y="40"/>
                      </a:lnTo>
                      <a:lnTo>
                        <a:pt x="109" y="40"/>
                      </a:lnTo>
                      <a:lnTo>
                        <a:pt x="109" y="40"/>
                      </a:lnTo>
                      <a:lnTo>
                        <a:pt x="111" y="40"/>
                      </a:lnTo>
                      <a:lnTo>
                        <a:pt x="113" y="38"/>
                      </a:lnTo>
                      <a:lnTo>
                        <a:pt x="118" y="38"/>
                      </a:lnTo>
                      <a:lnTo>
                        <a:pt x="137" y="34"/>
                      </a:lnTo>
                      <a:lnTo>
                        <a:pt x="143" y="32"/>
                      </a:lnTo>
                      <a:lnTo>
                        <a:pt x="156" y="30"/>
                      </a:lnTo>
                      <a:lnTo>
                        <a:pt x="161" y="29"/>
                      </a:lnTo>
                      <a:lnTo>
                        <a:pt x="173" y="27"/>
                      </a:lnTo>
                      <a:lnTo>
                        <a:pt x="180" y="25"/>
                      </a:lnTo>
                      <a:lnTo>
                        <a:pt x="191" y="23"/>
                      </a:lnTo>
                      <a:lnTo>
                        <a:pt x="197" y="23"/>
                      </a:lnTo>
                      <a:lnTo>
                        <a:pt x="210" y="19"/>
                      </a:lnTo>
                      <a:lnTo>
                        <a:pt x="216" y="19"/>
                      </a:lnTo>
                      <a:lnTo>
                        <a:pt x="225" y="17"/>
                      </a:lnTo>
                      <a:lnTo>
                        <a:pt x="231" y="17"/>
                      </a:lnTo>
                      <a:lnTo>
                        <a:pt x="236" y="17"/>
                      </a:lnTo>
                      <a:lnTo>
                        <a:pt x="238" y="17"/>
                      </a:lnTo>
                      <a:lnTo>
                        <a:pt x="240" y="17"/>
                      </a:lnTo>
                      <a:lnTo>
                        <a:pt x="240" y="19"/>
                      </a:lnTo>
                      <a:lnTo>
                        <a:pt x="240" y="19"/>
                      </a:lnTo>
                      <a:lnTo>
                        <a:pt x="240" y="19"/>
                      </a:lnTo>
                      <a:lnTo>
                        <a:pt x="240" y="19"/>
                      </a:lnTo>
                      <a:lnTo>
                        <a:pt x="240" y="19"/>
                      </a:lnTo>
                      <a:lnTo>
                        <a:pt x="240" y="23"/>
                      </a:lnTo>
                      <a:lnTo>
                        <a:pt x="242" y="23"/>
                      </a:lnTo>
                      <a:lnTo>
                        <a:pt x="242" y="25"/>
                      </a:lnTo>
                      <a:lnTo>
                        <a:pt x="242" y="27"/>
                      </a:lnTo>
                      <a:lnTo>
                        <a:pt x="246" y="29"/>
                      </a:lnTo>
                      <a:lnTo>
                        <a:pt x="246" y="29"/>
                      </a:lnTo>
                      <a:lnTo>
                        <a:pt x="246" y="30"/>
                      </a:lnTo>
                      <a:lnTo>
                        <a:pt x="246" y="30"/>
                      </a:lnTo>
                      <a:lnTo>
                        <a:pt x="246" y="32"/>
                      </a:lnTo>
                      <a:lnTo>
                        <a:pt x="246" y="32"/>
                      </a:lnTo>
                      <a:lnTo>
                        <a:pt x="246" y="32"/>
                      </a:lnTo>
                      <a:lnTo>
                        <a:pt x="248" y="32"/>
                      </a:lnTo>
                      <a:lnTo>
                        <a:pt x="248" y="30"/>
                      </a:lnTo>
                      <a:lnTo>
                        <a:pt x="250" y="32"/>
                      </a:lnTo>
                      <a:lnTo>
                        <a:pt x="250" y="32"/>
                      </a:lnTo>
                      <a:lnTo>
                        <a:pt x="250" y="34"/>
                      </a:lnTo>
                      <a:lnTo>
                        <a:pt x="253" y="34"/>
                      </a:lnTo>
                      <a:lnTo>
                        <a:pt x="253" y="34"/>
                      </a:lnTo>
                      <a:lnTo>
                        <a:pt x="253" y="36"/>
                      </a:lnTo>
                      <a:lnTo>
                        <a:pt x="253" y="36"/>
                      </a:lnTo>
                      <a:lnTo>
                        <a:pt x="255" y="38"/>
                      </a:lnTo>
                      <a:lnTo>
                        <a:pt x="255" y="38"/>
                      </a:lnTo>
                      <a:lnTo>
                        <a:pt x="255" y="40"/>
                      </a:lnTo>
                      <a:lnTo>
                        <a:pt x="257" y="42"/>
                      </a:lnTo>
                      <a:lnTo>
                        <a:pt x="257" y="44"/>
                      </a:lnTo>
                      <a:lnTo>
                        <a:pt x="257" y="45"/>
                      </a:lnTo>
                      <a:lnTo>
                        <a:pt x="257" y="45"/>
                      </a:lnTo>
                      <a:lnTo>
                        <a:pt x="259" y="49"/>
                      </a:lnTo>
                      <a:lnTo>
                        <a:pt x="259" y="53"/>
                      </a:lnTo>
                      <a:lnTo>
                        <a:pt x="259" y="53"/>
                      </a:lnTo>
                      <a:lnTo>
                        <a:pt x="261" y="53"/>
                      </a:lnTo>
                      <a:lnTo>
                        <a:pt x="263" y="53"/>
                      </a:lnTo>
                      <a:lnTo>
                        <a:pt x="265" y="51"/>
                      </a:lnTo>
                      <a:lnTo>
                        <a:pt x="265" y="51"/>
                      </a:lnTo>
                      <a:lnTo>
                        <a:pt x="267" y="49"/>
                      </a:lnTo>
                      <a:lnTo>
                        <a:pt x="268" y="49"/>
                      </a:lnTo>
                      <a:lnTo>
                        <a:pt x="268" y="49"/>
                      </a:lnTo>
                      <a:lnTo>
                        <a:pt x="276" y="42"/>
                      </a:lnTo>
                      <a:lnTo>
                        <a:pt x="276" y="42"/>
                      </a:lnTo>
                      <a:lnTo>
                        <a:pt x="278" y="40"/>
                      </a:lnTo>
                      <a:lnTo>
                        <a:pt x="278" y="38"/>
                      </a:lnTo>
                      <a:lnTo>
                        <a:pt x="282" y="36"/>
                      </a:lnTo>
                      <a:lnTo>
                        <a:pt x="283" y="34"/>
                      </a:lnTo>
                      <a:lnTo>
                        <a:pt x="283" y="32"/>
                      </a:lnTo>
                      <a:lnTo>
                        <a:pt x="285" y="30"/>
                      </a:lnTo>
                      <a:lnTo>
                        <a:pt x="285" y="30"/>
                      </a:lnTo>
                      <a:lnTo>
                        <a:pt x="287" y="30"/>
                      </a:lnTo>
                      <a:lnTo>
                        <a:pt x="287" y="30"/>
                      </a:lnTo>
                      <a:lnTo>
                        <a:pt x="287" y="30"/>
                      </a:lnTo>
                      <a:lnTo>
                        <a:pt x="289" y="29"/>
                      </a:lnTo>
                      <a:lnTo>
                        <a:pt x="291" y="29"/>
                      </a:lnTo>
                      <a:lnTo>
                        <a:pt x="291" y="29"/>
                      </a:lnTo>
                      <a:lnTo>
                        <a:pt x="293" y="27"/>
                      </a:lnTo>
                      <a:lnTo>
                        <a:pt x="293" y="25"/>
                      </a:lnTo>
                      <a:lnTo>
                        <a:pt x="297" y="25"/>
                      </a:lnTo>
                      <a:lnTo>
                        <a:pt x="298" y="23"/>
                      </a:lnTo>
                      <a:lnTo>
                        <a:pt x="302" y="19"/>
                      </a:lnTo>
                      <a:lnTo>
                        <a:pt x="304" y="17"/>
                      </a:lnTo>
                      <a:lnTo>
                        <a:pt x="306" y="17"/>
                      </a:lnTo>
                      <a:lnTo>
                        <a:pt x="308" y="17"/>
                      </a:lnTo>
                      <a:lnTo>
                        <a:pt x="308" y="17"/>
                      </a:lnTo>
                      <a:lnTo>
                        <a:pt x="310" y="19"/>
                      </a:lnTo>
                      <a:lnTo>
                        <a:pt x="310" y="19"/>
                      </a:lnTo>
                      <a:lnTo>
                        <a:pt x="312" y="19"/>
                      </a:lnTo>
                      <a:lnTo>
                        <a:pt x="313" y="15"/>
                      </a:lnTo>
                      <a:lnTo>
                        <a:pt x="313" y="14"/>
                      </a:lnTo>
                      <a:lnTo>
                        <a:pt x="315" y="14"/>
                      </a:lnTo>
                      <a:lnTo>
                        <a:pt x="317" y="14"/>
                      </a:lnTo>
                      <a:lnTo>
                        <a:pt x="319" y="14"/>
                      </a:lnTo>
                      <a:lnTo>
                        <a:pt x="321" y="15"/>
                      </a:lnTo>
                      <a:lnTo>
                        <a:pt x="321" y="17"/>
                      </a:lnTo>
                      <a:lnTo>
                        <a:pt x="321" y="17"/>
                      </a:lnTo>
                      <a:lnTo>
                        <a:pt x="323" y="17"/>
                      </a:lnTo>
                      <a:lnTo>
                        <a:pt x="323" y="17"/>
                      </a:lnTo>
                      <a:lnTo>
                        <a:pt x="323" y="19"/>
                      </a:lnTo>
                      <a:lnTo>
                        <a:pt x="325" y="21"/>
                      </a:lnTo>
                      <a:lnTo>
                        <a:pt x="327" y="21"/>
                      </a:lnTo>
                      <a:lnTo>
                        <a:pt x="328" y="21"/>
                      </a:lnTo>
                      <a:lnTo>
                        <a:pt x="330" y="21"/>
                      </a:lnTo>
                      <a:lnTo>
                        <a:pt x="330" y="21"/>
                      </a:lnTo>
                      <a:lnTo>
                        <a:pt x="332" y="19"/>
                      </a:lnTo>
                      <a:lnTo>
                        <a:pt x="332" y="19"/>
                      </a:lnTo>
                      <a:lnTo>
                        <a:pt x="332" y="19"/>
                      </a:lnTo>
                      <a:lnTo>
                        <a:pt x="336" y="14"/>
                      </a:lnTo>
                      <a:lnTo>
                        <a:pt x="336" y="14"/>
                      </a:lnTo>
                      <a:lnTo>
                        <a:pt x="340" y="12"/>
                      </a:lnTo>
                      <a:lnTo>
                        <a:pt x="342" y="10"/>
                      </a:lnTo>
                      <a:lnTo>
                        <a:pt x="342" y="8"/>
                      </a:lnTo>
                      <a:lnTo>
                        <a:pt x="344" y="8"/>
                      </a:lnTo>
                      <a:lnTo>
                        <a:pt x="344" y="8"/>
                      </a:lnTo>
                      <a:lnTo>
                        <a:pt x="344" y="6"/>
                      </a:lnTo>
                      <a:lnTo>
                        <a:pt x="345" y="6"/>
                      </a:lnTo>
                      <a:lnTo>
                        <a:pt x="345" y="6"/>
                      </a:lnTo>
                      <a:lnTo>
                        <a:pt x="347" y="4"/>
                      </a:lnTo>
                      <a:lnTo>
                        <a:pt x="349" y="4"/>
                      </a:lnTo>
                      <a:lnTo>
                        <a:pt x="351" y="4"/>
                      </a:lnTo>
                      <a:lnTo>
                        <a:pt x="357" y="2"/>
                      </a:lnTo>
                      <a:lnTo>
                        <a:pt x="357" y="2"/>
                      </a:lnTo>
                      <a:lnTo>
                        <a:pt x="357" y="2"/>
                      </a:lnTo>
                      <a:lnTo>
                        <a:pt x="357" y="2"/>
                      </a:lnTo>
                      <a:lnTo>
                        <a:pt x="357" y="0"/>
                      </a:lnTo>
                      <a:lnTo>
                        <a:pt x="359" y="0"/>
                      </a:lnTo>
                      <a:lnTo>
                        <a:pt x="359" y="2"/>
                      </a:lnTo>
                      <a:lnTo>
                        <a:pt x="359" y="2"/>
                      </a:lnTo>
                      <a:lnTo>
                        <a:pt x="359" y="4"/>
                      </a:lnTo>
                      <a:lnTo>
                        <a:pt x="360" y="2"/>
                      </a:lnTo>
                      <a:lnTo>
                        <a:pt x="360" y="4"/>
                      </a:lnTo>
                      <a:lnTo>
                        <a:pt x="362" y="4"/>
                      </a:lnTo>
                      <a:lnTo>
                        <a:pt x="364" y="2"/>
                      </a:lnTo>
                      <a:lnTo>
                        <a:pt x="364" y="4"/>
                      </a:lnTo>
                      <a:lnTo>
                        <a:pt x="368" y="4"/>
                      </a:lnTo>
                      <a:lnTo>
                        <a:pt x="370" y="2"/>
                      </a:lnTo>
                      <a:lnTo>
                        <a:pt x="372" y="0"/>
                      </a:lnTo>
                      <a:lnTo>
                        <a:pt x="375" y="0"/>
                      </a:lnTo>
                      <a:lnTo>
                        <a:pt x="379" y="2"/>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101" name="MARKERS - SS AFRICA HVTN SITES">
                <a:extLst>
                  <a:ext uri="{FF2B5EF4-FFF2-40B4-BE49-F238E27FC236}">
                    <a16:creationId xmlns:a16="http://schemas.microsoft.com/office/drawing/2014/main" id="{38E2161E-6C7C-464B-BDA4-C9A78D151CDE}"/>
                  </a:ext>
                </a:extLst>
              </p:cNvPr>
              <p:cNvGrpSpPr/>
              <p:nvPr/>
            </p:nvGrpSpPr>
            <p:grpSpPr>
              <a:xfrm>
                <a:off x="3919806" y="2822017"/>
                <a:ext cx="991673" cy="1648186"/>
                <a:chOff x="3919806" y="2822017"/>
                <a:chExt cx="991673" cy="1648186"/>
              </a:xfrm>
            </p:grpSpPr>
            <p:sp>
              <p:nvSpPr>
                <p:cNvPr id="102" name="Tembisa" hidden="1">
                  <a:extLst>
                    <a:ext uri="{FF2B5EF4-FFF2-40B4-BE49-F238E27FC236}">
                      <a16:creationId xmlns:a16="http://schemas.microsoft.com/office/drawing/2014/main" id="{6D7ECCD0-6B70-44B3-A4FA-7672147E69D3}"/>
                    </a:ext>
                  </a:extLst>
                </p:cNvPr>
                <p:cNvSpPr/>
                <p:nvPr/>
              </p:nvSpPr>
              <p:spPr>
                <a:xfrm>
                  <a:off x="4433083" y="37991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3" name="Soweto - Kliptown" hidden="1">
                  <a:extLst>
                    <a:ext uri="{FF2B5EF4-FFF2-40B4-BE49-F238E27FC236}">
                      <a16:creationId xmlns:a16="http://schemas.microsoft.com/office/drawing/2014/main" id="{25BA4C8B-62BD-4DBE-97A4-07E8E5C7F49F}"/>
                    </a:ext>
                  </a:extLst>
                </p:cNvPr>
                <p:cNvSpPr/>
                <p:nvPr/>
              </p:nvSpPr>
              <p:spPr>
                <a:xfrm>
                  <a:off x="4418795" y="392112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4" name="Soweto - Bara" hidden="1">
                  <a:extLst>
                    <a:ext uri="{FF2B5EF4-FFF2-40B4-BE49-F238E27FC236}">
                      <a16:creationId xmlns:a16="http://schemas.microsoft.com/office/drawing/2014/main" id="{0BC76D9C-D8EA-4409-A1A1-F1F1ADB7DA62}"/>
                    </a:ext>
                  </a:extLst>
                </p:cNvPr>
                <p:cNvSpPr/>
                <p:nvPr/>
              </p:nvSpPr>
              <p:spPr>
                <a:xfrm>
                  <a:off x="4475151" y="3804679"/>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5" name="Soshanguve" hidden="1">
                  <a:extLst>
                    <a:ext uri="{FF2B5EF4-FFF2-40B4-BE49-F238E27FC236}">
                      <a16:creationId xmlns:a16="http://schemas.microsoft.com/office/drawing/2014/main" id="{A5657A26-E25C-4FA9-8E58-B73AB54FEDD2}"/>
                    </a:ext>
                  </a:extLst>
                </p:cNvPr>
                <p:cNvSpPr/>
                <p:nvPr/>
              </p:nvSpPr>
              <p:spPr>
                <a:xfrm>
                  <a:off x="4464318" y="3803886"/>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6" name="Rustenburg" hidden="1">
                  <a:extLst>
                    <a:ext uri="{FF2B5EF4-FFF2-40B4-BE49-F238E27FC236}">
                      <a16:creationId xmlns:a16="http://schemas.microsoft.com/office/drawing/2014/main" id="{2094ABC5-F788-4AB1-A06E-11BB92C85513}"/>
                    </a:ext>
                  </a:extLst>
                </p:cNvPr>
                <p:cNvSpPr/>
                <p:nvPr/>
              </p:nvSpPr>
              <p:spPr>
                <a:xfrm>
                  <a:off x="4380695" y="38205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7" name="Mthatha" hidden="1">
                  <a:extLst>
                    <a:ext uri="{FF2B5EF4-FFF2-40B4-BE49-F238E27FC236}">
                      <a16:creationId xmlns:a16="http://schemas.microsoft.com/office/drawing/2014/main" id="{D34D7544-D234-459D-ADF7-710D9B92C9D9}"/>
                    </a:ext>
                  </a:extLst>
                </p:cNvPr>
                <p:cNvSpPr/>
                <p:nvPr/>
              </p:nvSpPr>
              <p:spPr>
                <a:xfrm>
                  <a:off x="4468566" y="418250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8" name="Medunsa" hidden="1">
                  <a:extLst>
                    <a:ext uri="{FF2B5EF4-FFF2-40B4-BE49-F238E27FC236}">
                      <a16:creationId xmlns:a16="http://schemas.microsoft.com/office/drawing/2014/main" id="{CB94BA8D-D980-4D4D-95EF-5EA01C7B2D3D}"/>
                    </a:ext>
                  </a:extLst>
                </p:cNvPr>
                <p:cNvSpPr/>
                <p:nvPr/>
              </p:nvSpPr>
              <p:spPr>
                <a:xfrm>
                  <a:off x="4469595" y="382071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9" name="Mbeya" hidden="1">
                  <a:extLst>
                    <a:ext uri="{FF2B5EF4-FFF2-40B4-BE49-F238E27FC236}">
                      <a16:creationId xmlns:a16="http://schemas.microsoft.com/office/drawing/2014/main" id="{BCADFA4D-640B-4F2B-866E-540E5D9822C8}"/>
                    </a:ext>
                  </a:extLst>
                </p:cNvPr>
                <p:cNvSpPr/>
                <p:nvPr/>
              </p:nvSpPr>
              <p:spPr>
                <a:xfrm>
                  <a:off x="4763562" y="282201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0" name="Maputo" hidden="1">
                  <a:extLst>
                    <a:ext uri="{FF2B5EF4-FFF2-40B4-BE49-F238E27FC236}">
                      <a16:creationId xmlns:a16="http://schemas.microsoft.com/office/drawing/2014/main" id="{611BAACD-8966-47FF-90C9-1C00043C63BB}"/>
                    </a:ext>
                  </a:extLst>
                </p:cNvPr>
                <p:cNvSpPr/>
                <p:nvPr/>
              </p:nvSpPr>
              <p:spPr>
                <a:xfrm>
                  <a:off x="4713834" y="3799123"/>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1" name="Mamelodi" hidden="1">
                  <a:extLst>
                    <a:ext uri="{FF2B5EF4-FFF2-40B4-BE49-F238E27FC236}">
                      <a16:creationId xmlns:a16="http://schemas.microsoft.com/office/drawing/2014/main" id="{93FB69EF-3520-4CFA-9A14-8494CF33E1FB}"/>
                    </a:ext>
                  </a:extLst>
                </p:cNvPr>
                <p:cNvSpPr/>
                <p:nvPr/>
              </p:nvSpPr>
              <p:spPr>
                <a:xfrm>
                  <a:off x="4527818" y="3809939"/>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2" name="Ndola" hidden="1">
                  <a:extLst>
                    <a:ext uri="{FF2B5EF4-FFF2-40B4-BE49-F238E27FC236}">
                      <a16:creationId xmlns:a16="http://schemas.microsoft.com/office/drawing/2014/main" id="{479480DA-2557-4ED7-9EA9-C0F2E98667DE}"/>
                    </a:ext>
                  </a:extLst>
                </p:cNvPr>
                <p:cNvSpPr/>
                <p:nvPr/>
              </p:nvSpPr>
              <p:spPr>
                <a:xfrm>
                  <a:off x="4502418" y="306723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3" name="Lusaka - ZEHRP" hidden="1">
                  <a:extLst>
                    <a:ext uri="{FF2B5EF4-FFF2-40B4-BE49-F238E27FC236}">
                      <a16:creationId xmlns:a16="http://schemas.microsoft.com/office/drawing/2014/main" id="{A93919FF-B8F2-4E3B-9F9F-AE433EE1536B}"/>
                    </a:ext>
                  </a:extLst>
                </p:cNvPr>
                <p:cNvSpPr/>
                <p:nvPr/>
              </p:nvSpPr>
              <p:spPr>
                <a:xfrm>
                  <a:off x="4492651" y="319586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4" name="Lusaka - Matero" hidden="1">
                  <a:extLst>
                    <a:ext uri="{FF2B5EF4-FFF2-40B4-BE49-F238E27FC236}">
                      <a16:creationId xmlns:a16="http://schemas.microsoft.com/office/drawing/2014/main" id="{A639EFBF-3838-4263-B06B-AD9832072CD6}"/>
                    </a:ext>
                  </a:extLst>
                </p:cNvPr>
                <p:cNvSpPr/>
                <p:nvPr/>
              </p:nvSpPr>
              <p:spPr>
                <a:xfrm>
                  <a:off x="4477981" y="318001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5" name="Lilongwe" hidden="1">
                  <a:extLst>
                    <a:ext uri="{FF2B5EF4-FFF2-40B4-BE49-F238E27FC236}">
                      <a16:creationId xmlns:a16="http://schemas.microsoft.com/office/drawing/2014/main" id="{9E78DD26-3AB5-40A0-A65A-6765AFEA91E8}"/>
                    </a:ext>
                  </a:extLst>
                </p:cNvPr>
                <p:cNvSpPr/>
                <p:nvPr/>
              </p:nvSpPr>
              <p:spPr>
                <a:xfrm>
                  <a:off x="4833133" y="31347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6" name="Ladysmith" hidden="1">
                  <a:extLst>
                    <a:ext uri="{FF2B5EF4-FFF2-40B4-BE49-F238E27FC236}">
                      <a16:creationId xmlns:a16="http://schemas.microsoft.com/office/drawing/2014/main" id="{D0942986-7235-4C1F-A8B9-173E170E4C63}"/>
                    </a:ext>
                  </a:extLst>
                </p:cNvPr>
                <p:cNvSpPr/>
                <p:nvPr/>
              </p:nvSpPr>
              <p:spPr>
                <a:xfrm>
                  <a:off x="4573341" y="394414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7" name="Klerksdorp" hidden="1">
                  <a:extLst>
                    <a:ext uri="{FF2B5EF4-FFF2-40B4-BE49-F238E27FC236}">
                      <a16:creationId xmlns:a16="http://schemas.microsoft.com/office/drawing/2014/main" id="{2FFA67E0-34ED-4CC3-BF27-17A84C35D297}"/>
                    </a:ext>
                  </a:extLst>
                </p:cNvPr>
                <p:cNvSpPr/>
                <p:nvPr/>
              </p:nvSpPr>
              <p:spPr>
                <a:xfrm>
                  <a:off x="4392601" y="390417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8" name="Harare - St. Mary's" hidden="1">
                  <a:extLst>
                    <a:ext uri="{FF2B5EF4-FFF2-40B4-BE49-F238E27FC236}">
                      <a16:creationId xmlns:a16="http://schemas.microsoft.com/office/drawing/2014/main" id="{9BB4B679-6FBC-4454-97ED-D92B1CF1DAF4}"/>
                    </a:ext>
                  </a:extLst>
                </p:cNvPr>
                <p:cNvSpPr/>
                <p:nvPr/>
              </p:nvSpPr>
              <p:spPr>
                <a:xfrm>
                  <a:off x="4653344" y="3346634"/>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9" name="Harare - Seke South" hidden="1">
                  <a:extLst>
                    <a:ext uri="{FF2B5EF4-FFF2-40B4-BE49-F238E27FC236}">
                      <a16:creationId xmlns:a16="http://schemas.microsoft.com/office/drawing/2014/main" id="{4E22AA3F-B147-43AF-A133-ABF0EF673E2D}"/>
                    </a:ext>
                  </a:extLst>
                </p:cNvPr>
                <p:cNvSpPr/>
                <p:nvPr/>
              </p:nvSpPr>
              <p:spPr>
                <a:xfrm>
                  <a:off x="4649775" y="336573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0" name="Elandsdoorn" hidden="1">
                  <a:extLst>
                    <a:ext uri="{FF2B5EF4-FFF2-40B4-BE49-F238E27FC236}">
                      <a16:creationId xmlns:a16="http://schemas.microsoft.com/office/drawing/2014/main" id="{6A89A319-6585-4923-8297-DF01541C7070}"/>
                    </a:ext>
                  </a:extLst>
                </p:cNvPr>
                <p:cNvSpPr/>
                <p:nvPr/>
              </p:nvSpPr>
              <p:spPr>
                <a:xfrm>
                  <a:off x="4538651" y="376328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1" name="Durban - Verulam" hidden="1">
                  <a:extLst>
                    <a:ext uri="{FF2B5EF4-FFF2-40B4-BE49-F238E27FC236}">
                      <a16:creationId xmlns:a16="http://schemas.microsoft.com/office/drawing/2014/main" id="{F757AC39-0FA1-44D9-BDD6-4E5A2CF25887}"/>
                    </a:ext>
                  </a:extLst>
                </p:cNvPr>
                <p:cNvSpPr/>
                <p:nvPr/>
              </p:nvSpPr>
              <p:spPr>
                <a:xfrm>
                  <a:off x="4675970" y="40658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2" name="Durban - Tongaat" hidden="1">
                  <a:extLst>
                    <a:ext uri="{FF2B5EF4-FFF2-40B4-BE49-F238E27FC236}">
                      <a16:creationId xmlns:a16="http://schemas.microsoft.com/office/drawing/2014/main" id="{DC9EE66D-5F27-442C-A203-A85CBF9749F9}"/>
                    </a:ext>
                  </a:extLst>
                </p:cNvPr>
                <p:cNvSpPr/>
                <p:nvPr/>
              </p:nvSpPr>
              <p:spPr>
                <a:xfrm>
                  <a:off x="4681230" y="401927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3" name="Durban - Isipingo" hidden="1">
                  <a:extLst>
                    <a:ext uri="{FF2B5EF4-FFF2-40B4-BE49-F238E27FC236}">
                      <a16:creationId xmlns:a16="http://schemas.microsoft.com/office/drawing/2014/main" id="{0C0BC6F8-472E-4B21-90A2-E8AFED56F40A}"/>
                    </a:ext>
                  </a:extLst>
                </p:cNvPr>
                <p:cNvSpPr/>
                <p:nvPr/>
              </p:nvSpPr>
              <p:spPr>
                <a:xfrm>
                  <a:off x="4592347" y="4120592"/>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4" name="Durban - eThekwini" hidden="1">
                  <a:extLst>
                    <a:ext uri="{FF2B5EF4-FFF2-40B4-BE49-F238E27FC236}">
                      <a16:creationId xmlns:a16="http://schemas.microsoft.com/office/drawing/2014/main" id="{C20C5D96-FF8B-4A99-8FF4-CCAD016BAD55}"/>
                    </a:ext>
                  </a:extLst>
                </p:cNvPr>
                <p:cNvSpPr/>
                <p:nvPr/>
              </p:nvSpPr>
              <p:spPr>
                <a:xfrm>
                  <a:off x="4633107" y="4089636"/>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5" name="Durban - Chatsworth" hidden="1">
                  <a:extLst>
                    <a:ext uri="{FF2B5EF4-FFF2-40B4-BE49-F238E27FC236}">
                      <a16:creationId xmlns:a16="http://schemas.microsoft.com/office/drawing/2014/main" id="{4ABBD55A-52EC-4BE0-B4E7-61852430F97D}"/>
                    </a:ext>
                  </a:extLst>
                </p:cNvPr>
                <p:cNvSpPr/>
                <p:nvPr/>
              </p:nvSpPr>
              <p:spPr>
                <a:xfrm>
                  <a:off x="4561155" y="416700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6" name="Durban - Botha's Hill" hidden="1">
                  <a:extLst>
                    <a:ext uri="{FF2B5EF4-FFF2-40B4-BE49-F238E27FC236}">
                      <a16:creationId xmlns:a16="http://schemas.microsoft.com/office/drawing/2014/main" id="{732D8250-A57B-48DD-8DDF-3D916B99C7C3}"/>
                    </a:ext>
                  </a:extLst>
                </p:cNvPr>
                <p:cNvSpPr/>
                <p:nvPr/>
              </p:nvSpPr>
              <p:spPr>
                <a:xfrm>
                  <a:off x="4623028" y="404821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7" name="Cape Town - Masiphumelele" hidden="1">
                  <a:extLst>
                    <a:ext uri="{FF2B5EF4-FFF2-40B4-BE49-F238E27FC236}">
                      <a16:creationId xmlns:a16="http://schemas.microsoft.com/office/drawing/2014/main" id="{BE16F382-6146-4762-966B-6D67CDA503D6}"/>
                    </a:ext>
                  </a:extLst>
                </p:cNvPr>
                <p:cNvSpPr/>
                <p:nvPr/>
              </p:nvSpPr>
              <p:spPr>
                <a:xfrm>
                  <a:off x="3962947" y="439185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8" name="Cape Town - Khayelitsha" hidden="1">
                  <a:extLst>
                    <a:ext uri="{FF2B5EF4-FFF2-40B4-BE49-F238E27FC236}">
                      <a16:creationId xmlns:a16="http://schemas.microsoft.com/office/drawing/2014/main" id="{FD0A683D-4FFD-4B71-8CDE-FB4645D287AC}"/>
                    </a:ext>
                  </a:extLst>
                </p:cNvPr>
                <p:cNvSpPr/>
                <p:nvPr/>
              </p:nvSpPr>
              <p:spPr>
                <a:xfrm>
                  <a:off x="3944611" y="434602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9" name="Cape Town - Groote Schuur" hidden="1">
                  <a:extLst>
                    <a:ext uri="{FF2B5EF4-FFF2-40B4-BE49-F238E27FC236}">
                      <a16:creationId xmlns:a16="http://schemas.microsoft.com/office/drawing/2014/main" id="{4D33DDCD-1680-41A5-AD6D-A4E1B31EB08F}"/>
                    </a:ext>
                  </a:extLst>
                </p:cNvPr>
                <p:cNvSpPr/>
                <p:nvPr/>
              </p:nvSpPr>
              <p:spPr>
                <a:xfrm>
                  <a:off x="3919806" y="428825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0" name="Cape Town - Emavundleni" hidden="1">
                  <a:extLst>
                    <a:ext uri="{FF2B5EF4-FFF2-40B4-BE49-F238E27FC236}">
                      <a16:creationId xmlns:a16="http://schemas.microsoft.com/office/drawing/2014/main" id="{AB4F454F-0684-45FB-9F84-2CEB3E87845E}"/>
                    </a:ext>
                  </a:extLst>
                </p:cNvPr>
                <p:cNvSpPr/>
                <p:nvPr/>
              </p:nvSpPr>
              <p:spPr>
                <a:xfrm>
                  <a:off x="3919806" y="436403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1" name="Bloemfontein" hidden="1">
                  <a:extLst>
                    <a:ext uri="{FF2B5EF4-FFF2-40B4-BE49-F238E27FC236}">
                      <a16:creationId xmlns:a16="http://schemas.microsoft.com/office/drawing/2014/main" id="{C1EE10B0-8979-49B6-825E-573099A5F791}"/>
                    </a:ext>
                  </a:extLst>
                </p:cNvPr>
                <p:cNvSpPr/>
                <p:nvPr/>
              </p:nvSpPr>
              <p:spPr>
                <a:xfrm>
                  <a:off x="4354955" y="407374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sp>
          <p:nvSpPr>
            <p:cNvPr id="185" name="TextBox 184">
              <a:extLst>
                <a:ext uri="{FF2B5EF4-FFF2-40B4-BE49-F238E27FC236}">
                  <a16:creationId xmlns:a16="http://schemas.microsoft.com/office/drawing/2014/main" id="{70FC70BC-61E5-4A88-B6EC-29A50CF4774D}"/>
                </a:ext>
              </a:extLst>
            </p:cNvPr>
            <p:cNvSpPr txBox="1"/>
            <p:nvPr/>
          </p:nvSpPr>
          <p:spPr>
            <a:xfrm>
              <a:off x="5979265" y="4626259"/>
              <a:ext cx="727267" cy="303285"/>
            </a:xfrm>
            <a:prstGeom prst="rect">
              <a:avLst/>
            </a:prstGeom>
          </p:spPr>
          <p:txBody>
            <a:bodyPr vert="horz" wrap="none" lIns="91440" tIns="45720" rIns="91440" bIns="45720" rtlCol="0">
              <a:normAutofit fontScale="92500" lnSpcReduction="10000"/>
            </a:bodyPr>
            <a:lstStyle/>
            <a:p>
              <a:r>
                <a:rPr lang="en-US" sz="1600" dirty="0"/>
                <a:t>South Africa</a:t>
              </a:r>
            </a:p>
          </p:txBody>
        </p:sp>
        <p:cxnSp>
          <p:nvCxnSpPr>
            <p:cNvPr id="186" name="Straight Connector 185">
              <a:extLst>
                <a:ext uri="{FF2B5EF4-FFF2-40B4-BE49-F238E27FC236}">
                  <a16:creationId xmlns:a16="http://schemas.microsoft.com/office/drawing/2014/main" id="{41E42931-3D1E-46F6-BCA9-B8C04A65818C}"/>
                </a:ext>
              </a:extLst>
            </p:cNvPr>
            <p:cNvCxnSpPr>
              <a:cxnSpLocks/>
            </p:cNvCxnSpPr>
            <p:nvPr/>
          </p:nvCxnSpPr>
          <p:spPr>
            <a:xfrm flipH="1">
              <a:off x="5671233" y="4777902"/>
              <a:ext cx="287380" cy="302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7" name="TextBox 186">
            <a:extLst>
              <a:ext uri="{FF2B5EF4-FFF2-40B4-BE49-F238E27FC236}">
                <a16:creationId xmlns:a16="http://schemas.microsoft.com/office/drawing/2014/main" id="{98B5D059-463F-41A7-B45D-A923A3DFCA32}"/>
              </a:ext>
            </a:extLst>
          </p:cNvPr>
          <p:cNvSpPr txBox="1"/>
          <p:nvPr/>
        </p:nvSpPr>
        <p:spPr>
          <a:xfrm>
            <a:off x="7065866" y="1390132"/>
            <a:ext cx="914400" cy="914400"/>
          </a:xfrm>
          <a:prstGeom prst="rect">
            <a:avLst/>
          </a:prstGeom>
        </p:spPr>
        <p:txBody>
          <a:bodyPr vert="horz" wrap="none" lIns="91440" tIns="45720" rIns="91440" bIns="45720" rtlCol="0">
            <a:normAutofit/>
          </a:bodyPr>
          <a:lstStyle/>
          <a:p>
            <a:r>
              <a:rPr lang="en-US" sz="1600" b="1" dirty="0">
                <a:solidFill>
                  <a:schemeClr val="bg2">
                    <a:lumMod val="50000"/>
                  </a:schemeClr>
                </a:solidFill>
              </a:rPr>
              <a:t>Vaccine to prevent</a:t>
            </a:r>
          </a:p>
          <a:p>
            <a:r>
              <a:rPr lang="en-US" sz="1600" b="1" dirty="0">
                <a:solidFill>
                  <a:schemeClr val="accent2"/>
                </a:solidFill>
              </a:rPr>
              <a:t>TB disease</a:t>
            </a:r>
          </a:p>
        </p:txBody>
      </p:sp>
      <p:sp>
        <p:nvSpPr>
          <p:cNvPr id="188" name="TextBox 187">
            <a:extLst>
              <a:ext uri="{FF2B5EF4-FFF2-40B4-BE49-F238E27FC236}">
                <a16:creationId xmlns:a16="http://schemas.microsoft.com/office/drawing/2014/main" id="{612BE551-769C-4344-866B-CF03A3B5F2A8}"/>
              </a:ext>
            </a:extLst>
          </p:cNvPr>
          <p:cNvSpPr txBox="1"/>
          <p:nvPr/>
        </p:nvSpPr>
        <p:spPr>
          <a:xfrm>
            <a:off x="7065866" y="3745830"/>
            <a:ext cx="914400" cy="914400"/>
          </a:xfrm>
          <a:prstGeom prst="rect">
            <a:avLst/>
          </a:prstGeom>
        </p:spPr>
        <p:txBody>
          <a:bodyPr vert="horz" wrap="none" lIns="91440" tIns="45720" rIns="91440" bIns="45720" rtlCol="0">
            <a:normAutofit/>
          </a:bodyPr>
          <a:lstStyle/>
          <a:p>
            <a:r>
              <a:rPr lang="en-US" sz="1600" b="1" dirty="0">
                <a:solidFill>
                  <a:schemeClr val="bg2">
                    <a:lumMod val="50000"/>
                  </a:schemeClr>
                </a:solidFill>
              </a:rPr>
              <a:t>Vaccine to prevent</a:t>
            </a:r>
          </a:p>
          <a:p>
            <a:r>
              <a:rPr lang="en-US" sz="1600" b="1" dirty="0">
                <a:solidFill>
                  <a:schemeClr val="accent2"/>
                </a:solidFill>
              </a:rPr>
              <a:t>infection</a:t>
            </a:r>
          </a:p>
        </p:txBody>
      </p:sp>
      <p:pic>
        <p:nvPicPr>
          <p:cNvPr id="189" name="Picture 188">
            <a:extLst>
              <a:ext uri="{FF2B5EF4-FFF2-40B4-BE49-F238E27FC236}">
                <a16:creationId xmlns:a16="http://schemas.microsoft.com/office/drawing/2014/main" id="{3AE70847-4045-4301-8A24-FD782600B0B2}"/>
              </a:ext>
            </a:extLst>
          </p:cNvPr>
          <p:cNvPicPr>
            <a:picLocks noChangeAspect="1"/>
          </p:cNvPicPr>
          <p:nvPr/>
        </p:nvPicPr>
        <p:blipFill>
          <a:blip r:embed="rId3"/>
          <a:stretch>
            <a:fillRect/>
          </a:stretch>
        </p:blipFill>
        <p:spPr>
          <a:xfrm>
            <a:off x="1345220" y="3204665"/>
            <a:ext cx="2766129" cy="1770627"/>
          </a:xfrm>
          <a:prstGeom prst="rect">
            <a:avLst/>
          </a:prstGeom>
        </p:spPr>
      </p:pic>
      <p:pic>
        <p:nvPicPr>
          <p:cNvPr id="190" name="Picture 189">
            <a:extLst>
              <a:ext uri="{FF2B5EF4-FFF2-40B4-BE49-F238E27FC236}">
                <a16:creationId xmlns:a16="http://schemas.microsoft.com/office/drawing/2014/main" id="{4811D083-C3FB-40C6-8FA1-11EF8D7649E7}"/>
              </a:ext>
            </a:extLst>
          </p:cNvPr>
          <p:cNvPicPr>
            <a:picLocks noChangeAspect="1"/>
          </p:cNvPicPr>
          <p:nvPr/>
        </p:nvPicPr>
        <p:blipFill>
          <a:blip r:embed="rId4"/>
          <a:stretch>
            <a:fillRect/>
          </a:stretch>
        </p:blipFill>
        <p:spPr>
          <a:xfrm>
            <a:off x="1021996" y="899874"/>
            <a:ext cx="3307308" cy="1770627"/>
          </a:xfrm>
          <a:prstGeom prst="rect">
            <a:avLst/>
          </a:prstGeom>
        </p:spPr>
      </p:pic>
    </p:spTree>
    <p:extLst>
      <p:ext uri="{BB962C8B-B14F-4D97-AF65-F5344CB8AC3E}">
        <p14:creationId xmlns:p14="http://schemas.microsoft.com/office/powerpoint/2010/main" val="32928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A9220-4176-45EB-B814-A02C63C2E008}"/>
              </a:ext>
            </a:extLst>
          </p:cNvPr>
          <p:cNvSpPr>
            <a:spLocks noGrp="1"/>
          </p:cNvSpPr>
          <p:nvPr>
            <p:ph type="title"/>
          </p:nvPr>
        </p:nvSpPr>
        <p:spPr/>
        <p:txBody>
          <a:bodyPr/>
          <a:lstStyle/>
          <a:p>
            <a:r>
              <a:rPr lang="en-US" dirty="0"/>
              <a:t>Trial #1: M72/AS01</a:t>
            </a:r>
            <a:r>
              <a:rPr lang="en-US" baseline="-25000" dirty="0"/>
              <a:t>e</a:t>
            </a:r>
            <a:r>
              <a:rPr lang="en-US" dirty="0"/>
              <a:t> to prevent disease</a:t>
            </a:r>
          </a:p>
        </p:txBody>
      </p:sp>
      <p:grpSp>
        <p:nvGrpSpPr>
          <p:cNvPr id="4" name="Group 3">
            <a:extLst>
              <a:ext uri="{FF2B5EF4-FFF2-40B4-BE49-F238E27FC236}">
                <a16:creationId xmlns:a16="http://schemas.microsoft.com/office/drawing/2014/main" id="{F44A56BA-1734-4DA1-AA6A-7CEEF49E06FC}"/>
              </a:ext>
            </a:extLst>
          </p:cNvPr>
          <p:cNvGrpSpPr/>
          <p:nvPr/>
        </p:nvGrpSpPr>
        <p:grpSpPr>
          <a:xfrm>
            <a:off x="7466244" y="971549"/>
            <a:ext cx="1393042" cy="1215843"/>
            <a:chOff x="5105400" y="1200150"/>
            <a:chExt cx="2468626" cy="2154610"/>
          </a:xfrm>
        </p:grpSpPr>
        <p:grpSp>
          <p:nvGrpSpPr>
            <p:cNvPr id="5" name="Group 4">
              <a:extLst>
                <a:ext uri="{FF2B5EF4-FFF2-40B4-BE49-F238E27FC236}">
                  <a16:creationId xmlns:a16="http://schemas.microsoft.com/office/drawing/2014/main" id="{D7548A84-E42D-4D2B-B7BB-5257420BB348}"/>
                </a:ext>
              </a:extLst>
            </p:cNvPr>
            <p:cNvGrpSpPr/>
            <p:nvPr/>
          </p:nvGrpSpPr>
          <p:grpSpPr>
            <a:xfrm>
              <a:off x="5105400" y="1200150"/>
              <a:ext cx="1835396" cy="2062317"/>
              <a:chOff x="1898404" y="57150"/>
              <a:chExt cx="3927475" cy="4413053"/>
            </a:xfrm>
          </p:grpSpPr>
          <p:grpSp>
            <p:nvGrpSpPr>
              <p:cNvPr id="12" name="Other Countries">
                <a:extLst>
                  <a:ext uri="{FF2B5EF4-FFF2-40B4-BE49-F238E27FC236}">
                    <a16:creationId xmlns:a16="http://schemas.microsoft.com/office/drawing/2014/main" id="{ED72496A-A63C-4031-A0D5-9BB30ABD5231}"/>
                  </a:ext>
                </a:extLst>
              </p:cNvPr>
              <p:cNvGrpSpPr/>
              <p:nvPr/>
            </p:nvGrpSpPr>
            <p:grpSpPr>
              <a:xfrm>
                <a:off x="1898404" y="57150"/>
                <a:ext cx="3927475" cy="4132263"/>
                <a:chOff x="185738" y="136525"/>
                <a:chExt cx="3927475" cy="4132263"/>
              </a:xfrm>
            </p:grpSpPr>
            <p:sp>
              <p:nvSpPr>
                <p:cNvPr id="53" name="Freeform 5">
                  <a:extLst>
                    <a:ext uri="{FF2B5EF4-FFF2-40B4-BE49-F238E27FC236}">
                      <a16:creationId xmlns:a16="http://schemas.microsoft.com/office/drawing/2014/main" id="{4E694381-A3DB-4EF0-8C5E-5F2AE5774998}"/>
                    </a:ext>
                  </a:extLst>
                </p:cNvPr>
                <p:cNvSpPr>
                  <a:spLocks noEditPoints="1"/>
                </p:cNvSpPr>
                <p:nvPr/>
              </p:nvSpPr>
              <p:spPr bwMode="auto">
                <a:xfrm>
                  <a:off x="1849438" y="2682875"/>
                  <a:ext cx="704850" cy="793750"/>
                </a:xfrm>
                <a:custGeom>
                  <a:avLst/>
                  <a:gdLst>
                    <a:gd name="T0" fmla="*/ 182 w 888"/>
                    <a:gd name="T1" fmla="*/ 109 h 1001"/>
                    <a:gd name="T2" fmla="*/ 332 w 888"/>
                    <a:gd name="T3" fmla="*/ 105 h 1001"/>
                    <a:gd name="T4" fmla="*/ 354 w 888"/>
                    <a:gd name="T5" fmla="*/ 120 h 1001"/>
                    <a:gd name="T6" fmla="*/ 360 w 888"/>
                    <a:gd name="T7" fmla="*/ 145 h 1001"/>
                    <a:gd name="T8" fmla="*/ 369 w 888"/>
                    <a:gd name="T9" fmla="*/ 175 h 1001"/>
                    <a:gd name="T10" fmla="*/ 379 w 888"/>
                    <a:gd name="T11" fmla="*/ 205 h 1001"/>
                    <a:gd name="T12" fmla="*/ 392 w 888"/>
                    <a:gd name="T13" fmla="*/ 224 h 1001"/>
                    <a:gd name="T14" fmla="*/ 407 w 888"/>
                    <a:gd name="T15" fmla="*/ 246 h 1001"/>
                    <a:gd name="T16" fmla="*/ 415 w 888"/>
                    <a:gd name="T17" fmla="*/ 257 h 1001"/>
                    <a:gd name="T18" fmla="*/ 460 w 888"/>
                    <a:gd name="T19" fmla="*/ 269 h 1001"/>
                    <a:gd name="T20" fmla="*/ 508 w 888"/>
                    <a:gd name="T21" fmla="*/ 261 h 1001"/>
                    <a:gd name="T22" fmla="*/ 559 w 888"/>
                    <a:gd name="T23" fmla="*/ 199 h 1001"/>
                    <a:gd name="T24" fmla="*/ 694 w 888"/>
                    <a:gd name="T25" fmla="*/ 209 h 1001"/>
                    <a:gd name="T26" fmla="*/ 730 w 888"/>
                    <a:gd name="T27" fmla="*/ 227 h 1001"/>
                    <a:gd name="T28" fmla="*/ 726 w 888"/>
                    <a:gd name="T29" fmla="*/ 267 h 1001"/>
                    <a:gd name="T30" fmla="*/ 734 w 888"/>
                    <a:gd name="T31" fmla="*/ 308 h 1001"/>
                    <a:gd name="T32" fmla="*/ 736 w 888"/>
                    <a:gd name="T33" fmla="*/ 387 h 1001"/>
                    <a:gd name="T34" fmla="*/ 760 w 888"/>
                    <a:gd name="T35" fmla="*/ 427 h 1001"/>
                    <a:gd name="T36" fmla="*/ 756 w 888"/>
                    <a:gd name="T37" fmla="*/ 464 h 1001"/>
                    <a:gd name="T38" fmla="*/ 779 w 888"/>
                    <a:gd name="T39" fmla="*/ 483 h 1001"/>
                    <a:gd name="T40" fmla="*/ 858 w 888"/>
                    <a:gd name="T41" fmla="*/ 481 h 1001"/>
                    <a:gd name="T42" fmla="*/ 884 w 888"/>
                    <a:gd name="T43" fmla="*/ 485 h 1001"/>
                    <a:gd name="T44" fmla="*/ 882 w 888"/>
                    <a:gd name="T45" fmla="*/ 545 h 1001"/>
                    <a:gd name="T46" fmla="*/ 739 w 888"/>
                    <a:gd name="T47" fmla="*/ 626 h 1001"/>
                    <a:gd name="T48" fmla="*/ 747 w 888"/>
                    <a:gd name="T49" fmla="*/ 881 h 1001"/>
                    <a:gd name="T50" fmla="*/ 766 w 888"/>
                    <a:gd name="T51" fmla="*/ 900 h 1001"/>
                    <a:gd name="T52" fmla="*/ 792 w 888"/>
                    <a:gd name="T53" fmla="*/ 930 h 1001"/>
                    <a:gd name="T54" fmla="*/ 828 w 888"/>
                    <a:gd name="T55" fmla="*/ 964 h 1001"/>
                    <a:gd name="T56" fmla="*/ 696 w 888"/>
                    <a:gd name="T57" fmla="*/ 999 h 1001"/>
                    <a:gd name="T58" fmla="*/ 646 w 888"/>
                    <a:gd name="T59" fmla="*/ 999 h 1001"/>
                    <a:gd name="T60" fmla="*/ 608 w 888"/>
                    <a:gd name="T61" fmla="*/ 990 h 1001"/>
                    <a:gd name="T62" fmla="*/ 540 w 888"/>
                    <a:gd name="T63" fmla="*/ 984 h 1001"/>
                    <a:gd name="T64" fmla="*/ 488 w 888"/>
                    <a:gd name="T65" fmla="*/ 958 h 1001"/>
                    <a:gd name="T66" fmla="*/ 159 w 888"/>
                    <a:gd name="T67" fmla="*/ 950 h 1001"/>
                    <a:gd name="T68" fmla="*/ 112 w 888"/>
                    <a:gd name="T69" fmla="*/ 922 h 1001"/>
                    <a:gd name="T70" fmla="*/ 78 w 888"/>
                    <a:gd name="T71" fmla="*/ 932 h 1001"/>
                    <a:gd name="T72" fmla="*/ 37 w 888"/>
                    <a:gd name="T73" fmla="*/ 937 h 1001"/>
                    <a:gd name="T74" fmla="*/ 11 w 888"/>
                    <a:gd name="T75" fmla="*/ 943 h 1001"/>
                    <a:gd name="T76" fmla="*/ 9 w 888"/>
                    <a:gd name="T77" fmla="*/ 845 h 1001"/>
                    <a:gd name="T78" fmla="*/ 26 w 888"/>
                    <a:gd name="T79" fmla="*/ 800 h 1001"/>
                    <a:gd name="T80" fmla="*/ 37 w 888"/>
                    <a:gd name="T81" fmla="*/ 763 h 1001"/>
                    <a:gd name="T82" fmla="*/ 46 w 888"/>
                    <a:gd name="T83" fmla="*/ 718 h 1001"/>
                    <a:gd name="T84" fmla="*/ 52 w 888"/>
                    <a:gd name="T85" fmla="*/ 695 h 1001"/>
                    <a:gd name="T86" fmla="*/ 60 w 888"/>
                    <a:gd name="T87" fmla="*/ 659 h 1001"/>
                    <a:gd name="T88" fmla="*/ 73 w 888"/>
                    <a:gd name="T89" fmla="*/ 642 h 1001"/>
                    <a:gd name="T90" fmla="*/ 105 w 888"/>
                    <a:gd name="T91" fmla="*/ 599 h 1001"/>
                    <a:gd name="T92" fmla="*/ 137 w 888"/>
                    <a:gd name="T93" fmla="*/ 575 h 1001"/>
                    <a:gd name="T94" fmla="*/ 152 w 888"/>
                    <a:gd name="T95" fmla="*/ 513 h 1001"/>
                    <a:gd name="T96" fmla="*/ 146 w 888"/>
                    <a:gd name="T97" fmla="*/ 451 h 1001"/>
                    <a:gd name="T98" fmla="*/ 108 w 888"/>
                    <a:gd name="T99" fmla="*/ 383 h 1001"/>
                    <a:gd name="T100" fmla="*/ 97 w 888"/>
                    <a:gd name="T101" fmla="*/ 331 h 1001"/>
                    <a:gd name="T102" fmla="*/ 108 w 888"/>
                    <a:gd name="T103" fmla="*/ 321 h 1001"/>
                    <a:gd name="T104" fmla="*/ 122 w 888"/>
                    <a:gd name="T105" fmla="*/ 288 h 1001"/>
                    <a:gd name="T106" fmla="*/ 82 w 888"/>
                    <a:gd name="T107" fmla="*/ 184 h 1001"/>
                    <a:gd name="T108" fmla="*/ 45 w 888"/>
                    <a:gd name="T109" fmla="*/ 120 h 1001"/>
                    <a:gd name="T110" fmla="*/ 71 w 888"/>
                    <a:gd name="T111" fmla="*/ 117 h 1001"/>
                    <a:gd name="T112" fmla="*/ 116 w 888"/>
                    <a:gd name="T113" fmla="*/ 107 h 1001"/>
                    <a:gd name="T114" fmla="*/ 97 w 888"/>
                    <a:gd name="T115" fmla="*/ 17 h 1001"/>
                    <a:gd name="T116" fmla="*/ 56 w 888"/>
                    <a:gd name="T117" fmla="*/ 49 h 1001"/>
                    <a:gd name="T118" fmla="*/ 37 w 888"/>
                    <a:gd name="T119" fmla="*/ 83 h 1001"/>
                    <a:gd name="T120" fmla="*/ 30 w 888"/>
                    <a:gd name="T121" fmla="*/ 43 h 1001"/>
                    <a:gd name="T122" fmla="*/ 50 w 888"/>
                    <a:gd name="T123" fmla="*/ 2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1001">
                      <a:moveTo>
                        <a:pt x="5" y="903"/>
                      </a:moveTo>
                      <a:lnTo>
                        <a:pt x="7" y="909"/>
                      </a:lnTo>
                      <a:lnTo>
                        <a:pt x="7" y="909"/>
                      </a:lnTo>
                      <a:lnTo>
                        <a:pt x="5" y="909"/>
                      </a:lnTo>
                      <a:lnTo>
                        <a:pt x="5" y="909"/>
                      </a:lnTo>
                      <a:lnTo>
                        <a:pt x="3" y="905"/>
                      </a:lnTo>
                      <a:lnTo>
                        <a:pt x="0" y="892"/>
                      </a:lnTo>
                      <a:lnTo>
                        <a:pt x="0" y="890"/>
                      </a:lnTo>
                      <a:lnTo>
                        <a:pt x="0" y="890"/>
                      </a:lnTo>
                      <a:lnTo>
                        <a:pt x="0" y="888"/>
                      </a:lnTo>
                      <a:lnTo>
                        <a:pt x="1" y="888"/>
                      </a:lnTo>
                      <a:lnTo>
                        <a:pt x="1" y="888"/>
                      </a:lnTo>
                      <a:lnTo>
                        <a:pt x="3" y="890"/>
                      </a:lnTo>
                      <a:lnTo>
                        <a:pt x="3" y="892"/>
                      </a:lnTo>
                      <a:lnTo>
                        <a:pt x="3" y="896"/>
                      </a:lnTo>
                      <a:lnTo>
                        <a:pt x="3" y="900"/>
                      </a:lnTo>
                      <a:lnTo>
                        <a:pt x="5" y="903"/>
                      </a:lnTo>
                      <a:close/>
                      <a:moveTo>
                        <a:pt x="165" y="105"/>
                      </a:moveTo>
                      <a:lnTo>
                        <a:pt x="167" y="107"/>
                      </a:lnTo>
                      <a:lnTo>
                        <a:pt x="169" y="107"/>
                      </a:lnTo>
                      <a:lnTo>
                        <a:pt x="176" y="107"/>
                      </a:lnTo>
                      <a:lnTo>
                        <a:pt x="178" y="107"/>
                      </a:lnTo>
                      <a:lnTo>
                        <a:pt x="182" y="109"/>
                      </a:lnTo>
                      <a:lnTo>
                        <a:pt x="184" y="109"/>
                      </a:lnTo>
                      <a:lnTo>
                        <a:pt x="191" y="109"/>
                      </a:lnTo>
                      <a:lnTo>
                        <a:pt x="197" y="109"/>
                      </a:lnTo>
                      <a:lnTo>
                        <a:pt x="200" y="109"/>
                      </a:lnTo>
                      <a:lnTo>
                        <a:pt x="206" y="109"/>
                      </a:lnTo>
                      <a:lnTo>
                        <a:pt x="208" y="109"/>
                      </a:lnTo>
                      <a:lnTo>
                        <a:pt x="217" y="107"/>
                      </a:lnTo>
                      <a:lnTo>
                        <a:pt x="223" y="107"/>
                      </a:lnTo>
                      <a:lnTo>
                        <a:pt x="236" y="107"/>
                      </a:lnTo>
                      <a:lnTo>
                        <a:pt x="244" y="107"/>
                      </a:lnTo>
                      <a:lnTo>
                        <a:pt x="249" y="107"/>
                      </a:lnTo>
                      <a:lnTo>
                        <a:pt x="257" y="107"/>
                      </a:lnTo>
                      <a:lnTo>
                        <a:pt x="262" y="107"/>
                      </a:lnTo>
                      <a:lnTo>
                        <a:pt x="270" y="107"/>
                      </a:lnTo>
                      <a:lnTo>
                        <a:pt x="283" y="107"/>
                      </a:lnTo>
                      <a:lnTo>
                        <a:pt x="289" y="107"/>
                      </a:lnTo>
                      <a:lnTo>
                        <a:pt x="296" y="107"/>
                      </a:lnTo>
                      <a:lnTo>
                        <a:pt x="302" y="107"/>
                      </a:lnTo>
                      <a:lnTo>
                        <a:pt x="309" y="107"/>
                      </a:lnTo>
                      <a:lnTo>
                        <a:pt x="315" y="107"/>
                      </a:lnTo>
                      <a:lnTo>
                        <a:pt x="323" y="107"/>
                      </a:lnTo>
                      <a:lnTo>
                        <a:pt x="328" y="105"/>
                      </a:lnTo>
                      <a:lnTo>
                        <a:pt x="332" y="105"/>
                      </a:lnTo>
                      <a:lnTo>
                        <a:pt x="334" y="107"/>
                      </a:lnTo>
                      <a:lnTo>
                        <a:pt x="338" y="107"/>
                      </a:lnTo>
                      <a:lnTo>
                        <a:pt x="338" y="109"/>
                      </a:lnTo>
                      <a:lnTo>
                        <a:pt x="339" y="109"/>
                      </a:lnTo>
                      <a:lnTo>
                        <a:pt x="341" y="109"/>
                      </a:lnTo>
                      <a:lnTo>
                        <a:pt x="343" y="109"/>
                      </a:lnTo>
                      <a:lnTo>
                        <a:pt x="343" y="107"/>
                      </a:lnTo>
                      <a:lnTo>
                        <a:pt x="345" y="107"/>
                      </a:lnTo>
                      <a:lnTo>
                        <a:pt x="347" y="109"/>
                      </a:lnTo>
                      <a:lnTo>
                        <a:pt x="351" y="109"/>
                      </a:lnTo>
                      <a:lnTo>
                        <a:pt x="353" y="111"/>
                      </a:lnTo>
                      <a:lnTo>
                        <a:pt x="353" y="111"/>
                      </a:lnTo>
                      <a:lnTo>
                        <a:pt x="351" y="113"/>
                      </a:lnTo>
                      <a:lnTo>
                        <a:pt x="351" y="113"/>
                      </a:lnTo>
                      <a:lnTo>
                        <a:pt x="353" y="115"/>
                      </a:lnTo>
                      <a:lnTo>
                        <a:pt x="353" y="115"/>
                      </a:lnTo>
                      <a:lnTo>
                        <a:pt x="353" y="117"/>
                      </a:lnTo>
                      <a:lnTo>
                        <a:pt x="353" y="120"/>
                      </a:lnTo>
                      <a:lnTo>
                        <a:pt x="353" y="120"/>
                      </a:lnTo>
                      <a:lnTo>
                        <a:pt x="354" y="120"/>
                      </a:lnTo>
                      <a:lnTo>
                        <a:pt x="354" y="120"/>
                      </a:lnTo>
                      <a:lnTo>
                        <a:pt x="354" y="120"/>
                      </a:lnTo>
                      <a:lnTo>
                        <a:pt x="354" y="120"/>
                      </a:lnTo>
                      <a:lnTo>
                        <a:pt x="354" y="122"/>
                      </a:lnTo>
                      <a:lnTo>
                        <a:pt x="354" y="124"/>
                      </a:lnTo>
                      <a:lnTo>
                        <a:pt x="356" y="124"/>
                      </a:lnTo>
                      <a:lnTo>
                        <a:pt x="356" y="126"/>
                      </a:lnTo>
                      <a:lnTo>
                        <a:pt x="358" y="126"/>
                      </a:lnTo>
                      <a:lnTo>
                        <a:pt x="358" y="126"/>
                      </a:lnTo>
                      <a:lnTo>
                        <a:pt x="360" y="126"/>
                      </a:lnTo>
                      <a:lnTo>
                        <a:pt x="360" y="128"/>
                      </a:lnTo>
                      <a:lnTo>
                        <a:pt x="362" y="130"/>
                      </a:lnTo>
                      <a:lnTo>
                        <a:pt x="362" y="130"/>
                      </a:lnTo>
                      <a:lnTo>
                        <a:pt x="362" y="132"/>
                      </a:lnTo>
                      <a:lnTo>
                        <a:pt x="362" y="132"/>
                      </a:lnTo>
                      <a:lnTo>
                        <a:pt x="360" y="134"/>
                      </a:lnTo>
                      <a:lnTo>
                        <a:pt x="362" y="139"/>
                      </a:lnTo>
                      <a:lnTo>
                        <a:pt x="362" y="139"/>
                      </a:lnTo>
                      <a:lnTo>
                        <a:pt x="362" y="141"/>
                      </a:lnTo>
                      <a:lnTo>
                        <a:pt x="362" y="141"/>
                      </a:lnTo>
                      <a:lnTo>
                        <a:pt x="362" y="141"/>
                      </a:lnTo>
                      <a:lnTo>
                        <a:pt x="360" y="141"/>
                      </a:lnTo>
                      <a:lnTo>
                        <a:pt x="360" y="141"/>
                      </a:lnTo>
                      <a:lnTo>
                        <a:pt x="360" y="143"/>
                      </a:lnTo>
                      <a:lnTo>
                        <a:pt x="360" y="145"/>
                      </a:lnTo>
                      <a:lnTo>
                        <a:pt x="360" y="145"/>
                      </a:lnTo>
                      <a:lnTo>
                        <a:pt x="360" y="147"/>
                      </a:lnTo>
                      <a:lnTo>
                        <a:pt x="360" y="147"/>
                      </a:lnTo>
                      <a:lnTo>
                        <a:pt x="360" y="147"/>
                      </a:lnTo>
                      <a:lnTo>
                        <a:pt x="362" y="147"/>
                      </a:lnTo>
                      <a:lnTo>
                        <a:pt x="362" y="147"/>
                      </a:lnTo>
                      <a:lnTo>
                        <a:pt x="362" y="149"/>
                      </a:lnTo>
                      <a:lnTo>
                        <a:pt x="360" y="150"/>
                      </a:lnTo>
                      <a:lnTo>
                        <a:pt x="360" y="150"/>
                      </a:lnTo>
                      <a:lnTo>
                        <a:pt x="362" y="150"/>
                      </a:lnTo>
                      <a:lnTo>
                        <a:pt x="362" y="150"/>
                      </a:lnTo>
                      <a:lnTo>
                        <a:pt x="362" y="152"/>
                      </a:lnTo>
                      <a:lnTo>
                        <a:pt x="364" y="154"/>
                      </a:lnTo>
                      <a:lnTo>
                        <a:pt x="364" y="154"/>
                      </a:lnTo>
                      <a:lnTo>
                        <a:pt x="362" y="156"/>
                      </a:lnTo>
                      <a:lnTo>
                        <a:pt x="362" y="158"/>
                      </a:lnTo>
                      <a:lnTo>
                        <a:pt x="362" y="160"/>
                      </a:lnTo>
                      <a:lnTo>
                        <a:pt x="364" y="162"/>
                      </a:lnTo>
                      <a:lnTo>
                        <a:pt x="364" y="162"/>
                      </a:lnTo>
                      <a:lnTo>
                        <a:pt x="364" y="165"/>
                      </a:lnTo>
                      <a:lnTo>
                        <a:pt x="364" y="167"/>
                      </a:lnTo>
                      <a:lnTo>
                        <a:pt x="366" y="167"/>
                      </a:lnTo>
                      <a:lnTo>
                        <a:pt x="369" y="173"/>
                      </a:lnTo>
                      <a:lnTo>
                        <a:pt x="369" y="175"/>
                      </a:lnTo>
                      <a:lnTo>
                        <a:pt x="369" y="177"/>
                      </a:lnTo>
                      <a:lnTo>
                        <a:pt x="369" y="177"/>
                      </a:lnTo>
                      <a:lnTo>
                        <a:pt x="371" y="177"/>
                      </a:lnTo>
                      <a:lnTo>
                        <a:pt x="373" y="179"/>
                      </a:lnTo>
                      <a:lnTo>
                        <a:pt x="373" y="179"/>
                      </a:lnTo>
                      <a:lnTo>
                        <a:pt x="375" y="179"/>
                      </a:lnTo>
                      <a:lnTo>
                        <a:pt x="377" y="181"/>
                      </a:lnTo>
                      <a:lnTo>
                        <a:pt x="377" y="184"/>
                      </a:lnTo>
                      <a:lnTo>
                        <a:pt x="377" y="186"/>
                      </a:lnTo>
                      <a:lnTo>
                        <a:pt x="377" y="186"/>
                      </a:lnTo>
                      <a:lnTo>
                        <a:pt x="377" y="186"/>
                      </a:lnTo>
                      <a:lnTo>
                        <a:pt x="377" y="188"/>
                      </a:lnTo>
                      <a:lnTo>
                        <a:pt x="379" y="188"/>
                      </a:lnTo>
                      <a:lnTo>
                        <a:pt x="379" y="188"/>
                      </a:lnTo>
                      <a:lnTo>
                        <a:pt x="379" y="190"/>
                      </a:lnTo>
                      <a:lnTo>
                        <a:pt x="379" y="192"/>
                      </a:lnTo>
                      <a:lnTo>
                        <a:pt x="379" y="192"/>
                      </a:lnTo>
                      <a:lnTo>
                        <a:pt x="379" y="194"/>
                      </a:lnTo>
                      <a:lnTo>
                        <a:pt x="377" y="194"/>
                      </a:lnTo>
                      <a:lnTo>
                        <a:pt x="377" y="196"/>
                      </a:lnTo>
                      <a:lnTo>
                        <a:pt x="377" y="199"/>
                      </a:lnTo>
                      <a:lnTo>
                        <a:pt x="377" y="203"/>
                      </a:lnTo>
                      <a:lnTo>
                        <a:pt x="379" y="205"/>
                      </a:lnTo>
                      <a:lnTo>
                        <a:pt x="381" y="207"/>
                      </a:lnTo>
                      <a:lnTo>
                        <a:pt x="381" y="209"/>
                      </a:lnTo>
                      <a:lnTo>
                        <a:pt x="381" y="209"/>
                      </a:lnTo>
                      <a:lnTo>
                        <a:pt x="381" y="211"/>
                      </a:lnTo>
                      <a:lnTo>
                        <a:pt x="383" y="211"/>
                      </a:lnTo>
                      <a:lnTo>
                        <a:pt x="386" y="212"/>
                      </a:lnTo>
                      <a:lnTo>
                        <a:pt x="388" y="214"/>
                      </a:lnTo>
                      <a:lnTo>
                        <a:pt x="388" y="214"/>
                      </a:lnTo>
                      <a:lnTo>
                        <a:pt x="388" y="216"/>
                      </a:lnTo>
                      <a:lnTo>
                        <a:pt x="388" y="218"/>
                      </a:lnTo>
                      <a:lnTo>
                        <a:pt x="388" y="218"/>
                      </a:lnTo>
                      <a:lnTo>
                        <a:pt x="390" y="220"/>
                      </a:lnTo>
                      <a:lnTo>
                        <a:pt x="390" y="218"/>
                      </a:lnTo>
                      <a:lnTo>
                        <a:pt x="390" y="218"/>
                      </a:lnTo>
                      <a:lnTo>
                        <a:pt x="392" y="218"/>
                      </a:lnTo>
                      <a:lnTo>
                        <a:pt x="392" y="220"/>
                      </a:lnTo>
                      <a:lnTo>
                        <a:pt x="394" y="220"/>
                      </a:lnTo>
                      <a:lnTo>
                        <a:pt x="394" y="220"/>
                      </a:lnTo>
                      <a:lnTo>
                        <a:pt x="394" y="220"/>
                      </a:lnTo>
                      <a:lnTo>
                        <a:pt x="394" y="222"/>
                      </a:lnTo>
                      <a:lnTo>
                        <a:pt x="392" y="222"/>
                      </a:lnTo>
                      <a:lnTo>
                        <a:pt x="392" y="222"/>
                      </a:lnTo>
                      <a:lnTo>
                        <a:pt x="392" y="224"/>
                      </a:lnTo>
                      <a:lnTo>
                        <a:pt x="392" y="224"/>
                      </a:lnTo>
                      <a:lnTo>
                        <a:pt x="394" y="226"/>
                      </a:lnTo>
                      <a:lnTo>
                        <a:pt x="396" y="226"/>
                      </a:lnTo>
                      <a:lnTo>
                        <a:pt x="396" y="229"/>
                      </a:lnTo>
                      <a:lnTo>
                        <a:pt x="398" y="231"/>
                      </a:lnTo>
                      <a:lnTo>
                        <a:pt x="401" y="233"/>
                      </a:lnTo>
                      <a:lnTo>
                        <a:pt x="401" y="235"/>
                      </a:lnTo>
                      <a:lnTo>
                        <a:pt x="401" y="235"/>
                      </a:lnTo>
                      <a:lnTo>
                        <a:pt x="401" y="237"/>
                      </a:lnTo>
                      <a:lnTo>
                        <a:pt x="401" y="239"/>
                      </a:lnTo>
                      <a:lnTo>
                        <a:pt x="403" y="239"/>
                      </a:lnTo>
                      <a:lnTo>
                        <a:pt x="403" y="239"/>
                      </a:lnTo>
                      <a:lnTo>
                        <a:pt x="403" y="239"/>
                      </a:lnTo>
                      <a:lnTo>
                        <a:pt x="403" y="241"/>
                      </a:lnTo>
                      <a:lnTo>
                        <a:pt x="403" y="241"/>
                      </a:lnTo>
                      <a:lnTo>
                        <a:pt x="405" y="241"/>
                      </a:lnTo>
                      <a:lnTo>
                        <a:pt x="405" y="241"/>
                      </a:lnTo>
                      <a:lnTo>
                        <a:pt x="403" y="242"/>
                      </a:lnTo>
                      <a:lnTo>
                        <a:pt x="403" y="242"/>
                      </a:lnTo>
                      <a:lnTo>
                        <a:pt x="403" y="242"/>
                      </a:lnTo>
                      <a:lnTo>
                        <a:pt x="405" y="244"/>
                      </a:lnTo>
                      <a:lnTo>
                        <a:pt x="407" y="246"/>
                      </a:lnTo>
                      <a:lnTo>
                        <a:pt x="407" y="246"/>
                      </a:lnTo>
                      <a:lnTo>
                        <a:pt x="409" y="246"/>
                      </a:lnTo>
                      <a:lnTo>
                        <a:pt x="409" y="246"/>
                      </a:lnTo>
                      <a:lnTo>
                        <a:pt x="409" y="248"/>
                      </a:lnTo>
                      <a:lnTo>
                        <a:pt x="409" y="248"/>
                      </a:lnTo>
                      <a:lnTo>
                        <a:pt x="411" y="248"/>
                      </a:lnTo>
                      <a:lnTo>
                        <a:pt x="411" y="248"/>
                      </a:lnTo>
                      <a:lnTo>
                        <a:pt x="409" y="250"/>
                      </a:lnTo>
                      <a:lnTo>
                        <a:pt x="411" y="250"/>
                      </a:lnTo>
                      <a:lnTo>
                        <a:pt x="411" y="250"/>
                      </a:lnTo>
                      <a:lnTo>
                        <a:pt x="413" y="250"/>
                      </a:lnTo>
                      <a:lnTo>
                        <a:pt x="413" y="252"/>
                      </a:lnTo>
                      <a:lnTo>
                        <a:pt x="413" y="252"/>
                      </a:lnTo>
                      <a:lnTo>
                        <a:pt x="413" y="252"/>
                      </a:lnTo>
                      <a:lnTo>
                        <a:pt x="415" y="254"/>
                      </a:lnTo>
                      <a:lnTo>
                        <a:pt x="415" y="254"/>
                      </a:lnTo>
                      <a:lnTo>
                        <a:pt x="413" y="254"/>
                      </a:lnTo>
                      <a:lnTo>
                        <a:pt x="413" y="256"/>
                      </a:lnTo>
                      <a:lnTo>
                        <a:pt x="413" y="256"/>
                      </a:lnTo>
                      <a:lnTo>
                        <a:pt x="415" y="256"/>
                      </a:lnTo>
                      <a:lnTo>
                        <a:pt x="415" y="257"/>
                      </a:lnTo>
                      <a:lnTo>
                        <a:pt x="415" y="257"/>
                      </a:lnTo>
                      <a:lnTo>
                        <a:pt x="415" y="257"/>
                      </a:lnTo>
                      <a:lnTo>
                        <a:pt x="415" y="257"/>
                      </a:lnTo>
                      <a:lnTo>
                        <a:pt x="415" y="257"/>
                      </a:lnTo>
                      <a:lnTo>
                        <a:pt x="416" y="257"/>
                      </a:lnTo>
                      <a:lnTo>
                        <a:pt x="416" y="259"/>
                      </a:lnTo>
                      <a:lnTo>
                        <a:pt x="418" y="261"/>
                      </a:lnTo>
                      <a:lnTo>
                        <a:pt x="420" y="261"/>
                      </a:lnTo>
                      <a:lnTo>
                        <a:pt x="420" y="263"/>
                      </a:lnTo>
                      <a:lnTo>
                        <a:pt x="420" y="263"/>
                      </a:lnTo>
                      <a:lnTo>
                        <a:pt x="420" y="265"/>
                      </a:lnTo>
                      <a:lnTo>
                        <a:pt x="420" y="267"/>
                      </a:lnTo>
                      <a:lnTo>
                        <a:pt x="420" y="267"/>
                      </a:lnTo>
                      <a:lnTo>
                        <a:pt x="424" y="269"/>
                      </a:lnTo>
                      <a:lnTo>
                        <a:pt x="426" y="269"/>
                      </a:lnTo>
                      <a:lnTo>
                        <a:pt x="433" y="267"/>
                      </a:lnTo>
                      <a:lnTo>
                        <a:pt x="435" y="267"/>
                      </a:lnTo>
                      <a:lnTo>
                        <a:pt x="437" y="267"/>
                      </a:lnTo>
                      <a:lnTo>
                        <a:pt x="439" y="267"/>
                      </a:lnTo>
                      <a:lnTo>
                        <a:pt x="443" y="265"/>
                      </a:lnTo>
                      <a:lnTo>
                        <a:pt x="445" y="265"/>
                      </a:lnTo>
                      <a:lnTo>
                        <a:pt x="446" y="265"/>
                      </a:lnTo>
                      <a:lnTo>
                        <a:pt x="448" y="265"/>
                      </a:lnTo>
                      <a:lnTo>
                        <a:pt x="452" y="269"/>
                      </a:lnTo>
                      <a:lnTo>
                        <a:pt x="454" y="269"/>
                      </a:lnTo>
                      <a:lnTo>
                        <a:pt x="460" y="269"/>
                      </a:lnTo>
                      <a:lnTo>
                        <a:pt x="460" y="267"/>
                      </a:lnTo>
                      <a:lnTo>
                        <a:pt x="460" y="265"/>
                      </a:lnTo>
                      <a:lnTo>
                        <a:pt x="462" y="263"/>
                      </a:lnTo>
                      <a:lnTo>
                        <a:pt x="462" y="263"/>
                      </a:lnTo>
                      <a:lnTo>
                        <a:pt x="463" y="263"/>
                      </a:lnTo>
                      <a:lnTo>
                        <a:pt x="465" y="261"/>
                      </a:lnTo>
                      <a:lnTo>
                        <a:pt x="467" y="261"/>
                      </a:lnTo>
                      <a:lnTo>
                        <a:pt x="473" y="261"/>
                      </a:lnTo>
                      <a:lnTo>
                        <a:pt x="477" y="261"/>
                      </a:lnTo>
                      <a:lnTo>
                        <a:pt x="478" y="263"/>
                      </a:lnTo>
                      <a:lnTo>
                        <a:pt x="480" y="263"/>
                      </a:lnTo>
                      <a:lnTo>
                        <a:pt x="480" y="263"/>
                      </a:lnTo>
                      <a:lnTo>
                        <a:pt x="482" y="261"/>
                      </a:lnTo>
                      <a:lnTo>
                        <a:pt x="484" y="261"/>
                      </a:lnTo>
                      <a:lnTo>
                        <a:pt x="490" y="261"/>
                      </a:lnTo>
                      <a:lnTo>
                        <a:pt x="490" y="259"/>
                      </a:lnTo>
                      <a:lnTo>
                        <a:pt x="490" y="257"/>
                      </a:lnTo>
                      <a:lnTo>
                        <a:pt x="490" y="256"/>
                      </a:lnTo>
                      <a:lnTo>
                        <a:pt x="507" y="256"/>
                      </a:lnTo>
                      <a:lnTo>
                        <a:pt x="507" y="257"/>
                      </a:lnTo>
                      <a:lnTo>
                        <a:pt x="507" y="259"/>
                      </a:lnTo>
                      <a:lnTo>
                        <a:pt x="508" y="259"/>
                      </a:lnTo>
                      <a:lnTo>
                        <a:pt x="508" y="261"/>
                      </a:lnTo>
                      <a:lnTo>
                        <a:pt x="552" y="261"/>
                      </a:lnTo>
                      <a:lnTo>
                        <a:pt x="550" y="256"/>
                      </a:lnTo>
                      <a:lnTo>
                        <a:pt x="550" y="252"/>
                      </a:lnTo>
                      <a:lnTo>
                        <a:pt x="550" y="248"/>
                      </a:lnTo>
                      <a:lnTo>
                        <a:pt x="552" y="246"/>
                      </a:lnTo>
                      <a:lnTo>
                        <a:pt x="552" y="242"/>
                      </a:lnTo>
                      <a:lnTo>
                        <a:pt x="552" y="241"/>
                      </a:lnTo>
                      <a:lnTo>
                        <a:pt x="552" y="239"/>
                      </a:lnTo>
                      <a:lnTo>
                        <a:pt x="552" y="237"/>
                      </a:lnTo>
                      <a:lnTo>
                        <a:pt x="552" y="235"/>
                      </a:lnTo>
                      <a:lnTo>
                        <a:pt x="550" y="233"/>
                      </a:lnTo>
                      <a:lnTo>
                        <a:pt x="552" y="231"/>
                      </a:lnTo>
                      <a:lnTo>
                        <a:pt x="555" y="231"/>
                      </a:lnTo>
                      <a:lnTo>
                        <a:pt x="557" y="231"/>
                      </a:lnTo>
                      <a:lnTo>
                        <a:pt x="557" y="229"/>
                      </a:lnTo>
                      <a:lnTo>
                        <a:pt x="559" y="226"/>
                      </a:lnTo>
                      <a:lnTo>
                        <a:pt x="559" y="226"/>
                      </a:lnTo>
                      <a:lnTo>
                        <a:pt x="561" y="224"/>
                      </a:lnTo>
                      <a:lnTo>
                        <a:pt x="563" y="222"/>
                      </a:lnTo>
                      <a:lnTo>
                        <a:pt x="559" y="216"/>
                      </a:lnTo>
                      <a:lnTo>
                        <a:pt x="559" y="214"/>
                      </a:lnTo>
                      <a:lnTo>
                        <a:pt x="559" y="212"/>
                      </a:lnTo>
                      <a:lnTo>
                        <a:pt x="559" y="199"/>
                      </a:lnTo>
                      <a:lnTo>
                        <a:pt x="561" y="197"/>
                      </a:lnTo>
                      <a:lnTo>
                        <a:pt x="561" y="196"/>
                      </a:lnTo>
                      <a:lnTo>
                        <a:pt x="563" y="194"/>
                      </a:lnTo>
                      <a:lnTo>
                        <a:pt x="565" y="192"/>
                      </a:lnTo>
                      <a:lnTo>
                        <a:pt x="563" y="192"/>
                      </a:lnTo>
                      <a:lnTo>
                        <a:pt x="563" y="190"/>
                      </a:lnTo>
                      <a:lnTo>
                        <a:pt x="617" y="190"/>
                      </a:lnTo>
                      <a:lnTo>
                        <a:pt x="617" y="188"/>
                      </a:lnTo>
                      <a:lnTo>
                        <a:pt x="619" y="186"/>
                      </a:lnTo>
                      <a:lnTo>
                        <a:pt x="619" y="184"/>
                      </a:lnTo>
                      <a:lnTo>
                        <a:pt x="619" y="184"/>
                      </a:lnTo>
                      <a:lnTo>
                        <a:pt x="619" y="182"/>
                      </a:lnTo>
                      <a:lnTo>
                        <a:pt x="621" y="182"/>
                      </a:lnTo>
                      <a:lnTo>
                        <a:pt x="640" y="182"/>
                      </a:lnTo>
                      <a:lnTo>
                        <a:pt x="640" y="188"/>
                      </a:lnTo>
                      <a:lnTo>
                        <a:pt x="636" y="192"/>
                      </a:lnTo>
                      <a:lnTo>
                        <a:pt x="636" y="196"/>
                      </a:lnTo>
                      <a:lnTo>
                        <a:pt x="634" y="199"/>
                      </a:lnTo>
                      <a:lnTo>
                        <a:pt x="634" y="203"/>
                      </a:lnTo>
                      <a:lnTo>
                        <a:pt x="634" y="207"/>
                      </a:lnTo>
                      <a:lnTo>
                        <a:pt x="634" y="209"/>
                      </a:lnTo>
                      <a:lnTo>
                        <a:pt x="691" y="209"/>
                      </a:lnTo>
                      <a:lnTo>
                        <a:pt x="694" y="209"/>
                      </a:lnTo>
                      <a:lnTo>
                        <a:pt x="724" y="209"/>
                      </a:lnTo>
                      <a:lnTo>
                        <a:pt x="724" y="209"/>
                      </a:lnTo>
                      <a:lnTo>
                        <a:pt x="724" y="211"/>
                      </a:lnTo>
                      <a:lnTo>
                        <a:pt x="726" y="211"/>
                      </a:lnTo>
                      <a:lnTo>
                        <a:pt x="726" y="211"/>
                      </a:lnTo>
                      <a:lnTo>
                        <a:pt x="728" y="214"/>
                      </a:lnTo>
                      <a:lnTo>
                        <a:pt x="728" y="214"/>
                      </a:lnTo>
                      <a:lnTo>
                        <a:pt x="730" y="216"/>
                      </a:lnTo>
                      <a:lnTo>
                        <a:pt x="728" y="216"/>
                      </a:lnTo>
                      <a:lnTo>
                        <a:pt x="728" y="216"/>
                      </a:lnTo>
                      <a:lnTo>
                        <a:pt x="728" y="218"/>
                      </a:lnTo>
                      <a:lnTo>
                        <a:pt x="728" y="218"/>
                      </a:lnTo>
                      <a:lnTo>
                        <a:pt x="730" y="218"/>
                      </a:lnTo>
                      <a:lnTo>
                        <a:pt x="730" y="220"/>
                      </a:lnTo>
                      <a:lnTo>
                        <a:pt x="730" y="222"/>
                      </a:lnTo>
                      <a:lnTo>
                        <a:pt x="730" y="222"/>
                      </a:lnTo>
                      <a:lnTo>
                        <a:pt x="730" y="222"/>
                      </a:lnTo>
                      <a:lnTo>
                        <a:pt x="730" y="224"/>
                      </a:lnTo>
                      <a:lnTo>
                        <a:pt x="730" y="226"/>
                      </a:lnTo>
                      <a:lnTo>
                        <a:pt x="730" y="226"/>
                      </a:lnTo>
                      <a:lnTo>
                        <a:pt x="730" y="227"/>
                      </a:lnTo>
                      <a:lnTo>
                        <a:pt x="730" y="227"/>
                      </a:lnTo>
                      <a:lnTo>
                        <a:pt x="730" y="227"/>
                      </a:lnTo>
                      <a:lnTo>
                        <a:pt x="730" y="231"/>
                      </a:lnTo>
                      <a:lnTo>
                        <a:pt x="730" y="231"/>
                      </a:lnTo>
                      <a:lnTo>
                        <a:pt x="728" y="233"/>
                      </a:lnTo>
                      <a:lnTo>
                        <a:pt x="728" y="233"/>
                      </a:lnTo>
                      <a:lnTo>
                        <a:pt x="728" y="235"/>
                      </a:lnTo>
                      <a:lnTo>
                        <a:pt x="728" y="237"/>
                      </a:lnTo>
                      <a:lnTo>
                        <a:pt x="726" y="239"/>
                      </a:lnTo>
                      <a:lnTo>
                        <a:pt x="726" y="242"/>
                      </a:lnTo>
                      <a:lnTo>
                        <a:pt x="724" y="244"/>
                      </a:lnTo>
                      <a:lnTo>
                        <a:pt x="724" y="246"/>
                      </a:lnTo>
                      <a:lnTo>
                        <a:pt x="724" y="248"/>
                      </a:lnTo>
                      <a:lnTo>
                        <a:pt x="724" y="250"/>
                      </a:lnTo>
                      <a:lnTo>
                        <a:pt x="724" y="252"/>
                      </a:lnTo>
                      <a:lnTo>
                        <a:pt x="724" y="254"/>
                      </a:lnTo>
                      <a:lnTo>
                        <a:pt x="724" y="254"/>
                      </a:lnTo>
                      <a:lnTo>
                        <a:pt x="723" y="256"/>
                      </a:lnTo>
                      <a:lnTo>
                        <a:pt x="723" y="256"/>
                      </a:lnTo>
                      <a:lnTo>
                        <a:pt x="723" y="261"/>
                      </a:lnTo>
                      <a:lnTo>
                        <a:pt x="723" y="263"/>
                      </a:lnTo>
                      <a:lnTo>
                        <a:pt x="724" y="263"/>
                      </a:lnTo>
                      <a:lnTo>
                        <a:pt x="726" y="265"/>
                      </a:lnTo>
                      <a:lnTo>
                        <a:pt x="726" y="265"/>
                      </a:lnTo>
                      <a:lnTo>
                        <a:pt x="726" y="267"/>
                      </a:lnTo>
                      <a:lnTo>
                        <a:pt x="726" y="269"/>
                      </a:lnTo>
                      <a:lnTo>
                        <a:pt x="728" y="269"/>
                      </a:lnTo>
                      <a:lnTo>
                        <a:pt x="730" y="273"/>
                      </a:lnTo>
                      <a:lnTo>
                        <a:pt x="730" y="273"/>
                      </a:lnTo>
                      <a:lnTo>
                        <a:pt x="730" y="274"/>
                      </a:lnTo>
                      <a:lnTo>
                        <a:pt x="730" y="276"/>
                      </a:lnTo>
                      <a:lnTo>
                        <a:pt x="732" y="280"/>
                      </a:lnTo>
                      <a:lnTo>
                        <a:pt x="732" y="282"/>
                      </a:lnTo>
                      <a:lnTo>
                        <a:pt x="734" y="284"/>
                      </a:lnTo>
                      <a:lnTo>
                        <a:pt x="734" y="286"/>
                      </a:lnTo>
                      <a:lnTo>
                        <a:pt x="734" y="286"/>
                      </a:lnTo>
                      <a:lnTo>
                        <a:pt x="734" y="286"/>
                      </a:lnTo>
                      <a:lnTo>
                        <a:pt x="734" y="289"/>
                      </a:lnTo>
                      <a:lnTo>
                        <a:pt x="736" y="291"/>
                      </a:lnTo>
                      <a:lnTo>
                        <a:pt x="736" y="295"/>
                      </a:lnTo>
                      <a:lnTo>
                        <a:pt x="736" y="297"/>
                      </a:lnTo>
                      <a:lnTo>
                        <a:pt x="734" y="303"/>
                      </a:lnTo>
                      <a:lnTo>
                        <a:pt x="734" y="303"/>
                      </a:lnTo>
                      <a:lnTo>
                        <a:pt x="736" y="303"/>
                      </a:lnTo>
                      <a:lnTo>
                        <a:pt x="736" y="303"/>
                      </a:lnTo>
                      <a:lnTo>
                        <a:pt x="736" y="304"/>
                      </a:lnTo>
                      <a:lnTo>
                        <a:pt x="734" y="306"/>
                      </a:lnTo>
                      <a:lnTo>
                        <a:pt x="734" y="308"/>
                      </a:lnTo>
                      <a:lnTo>
                        <a:pt x="734" y="314"/>
                      </a:lnTo>
                      <a:lnTo>
                        <a:pt x="732" y="318"/>
                      </a:lnTo>
                      <a:lnTo>
                        <a:pt x="732" y="319"/>
                      </a:lnTo>
                      <a:lnTo>
                        <a:pt x="732" y="321"/>
                      </a:lnTo>
                      <a:lnTo>
                        <a:pt x="730" y="323"/>
                      </a:lnTo>
                      <a:lnTo>
                        <a:pt x="730" y="329"/>
                      </a:lnTo>
                      <a:lnTo>
                        <a:pt x="730" y="333"/>
                      </a:lnTo>
                      <a:lnTo>
                        <a:pt x="728" y="340"/>
                      </a:lnTo>
                      <a:lnTo>
                        <a:pt x="730" y="348"/>
                      </a:lnTo>
                      <a:lnTo>
                        <a:pt x="730" y="351"/>
                      </a:lnTo>
                      <a:lnTo>
                        <a:pt x="730" y="353"/>
                      </a:lnTo>
                      <a:lnTo>
                        <a:pt x="726" y="359"/>
                      </a:lnTo>
                      <a:lnTo>
                        <a:pt x="726" y="361"/>
                      </a:lnTo>
                      <a:lnTo>
                        <a:pt x="726" y="363"/>
                      </a:lnTo>
                      <a:lnTo>
                        <a:pt x="726" y="363"/>
                      </a:lnTo>
                      <a:lnTo>
                        <a:pt x="726" y="365"/>
                      </a:lnTo>
                      <a:lnTo>
                        <a:pt x="726" y="366"/>
                      </a:lnTo>
                      <a:lnTo>
                        <a:pt x="728" y="366"/>
                      </a:lnTo>
                      <a:lnTo>
                        <a:pt x="728" y="370"/>
                      </a:lnTo>
                      <a:lnTo>
                        <a:pt x="730" y="376"/>
                      </a:lnTo>
                      <a:lnTo>
                        <a:pt x="730" y="380"/>
                      </a:lnTo>
                      <a:lnTo>
                        <a:pt x="732" y="381"/>
                      </a:lnTo>
                      <a:lnTo>
                        <a:pt x="736" y="387"/>
                      </a:lnTo>
                      <a:lnTo>
                        <a:pt x="738" y="389"/>
                      </a:lnTo>
                      <a:lnTo>
                        <a:pt x="738" y="389"/>
                      </a:lnTo>
                      <a:lnTo>
                        <a:pt x="739" y="389"/>
                      </a:lnTo>
                      <a:lnTo>
                        <a:pt x="739" y="389"/>
                      </a:lnTo>
                      <a:lnTo>
                        <a:pt x="739" y="391"/>
                      </a:lnTo>
                      <a:lnTo>
                        <a:pt x="739" y="393"/>
                      </a:lnTo>
                      <a:lnTo>
                        <a:pt x="745" y="398"/>
                      </a:lnTo>
                      <a:lnTo>
                        <a:pt x="745" y="398"/>
                      </a:lnTo>
                      <a:lnTo>
                        <a:pt x="745" y="398"/>
                      </a:lnTo>
                      <a:lnTo>
                        <a:pt x="747" y="396"/>
                      </a:lnTo>
                      <a:lnTo>
                        <a:pt x="747" y="398"/>
                      </a:lnTo>
                      <a:lnTo>
                        <a:pt x="749" y="398"/>
                      </a:lnTo>
                      <a:lnTo>
                        <a:pt x="751" y="400"/>
                      </a:lnTo>
                      <a:lnTo>
                        <a:pt x="753" y="402"/>
                      </a:lnTo>
                      <a:lnTo>
                        <a:pt x="753" y="404"/>
                      </a:lnTo>
                      <a:lnTo>
                        <a:pt x="753" y="406"/>
                      </a:lnTo>
                      <a:lnTo>
                        <a:pt x="754" y="410"/>
                      </a:lnTo>
                      <a:lnTo>
                        <a:pt x="754" y="413"/>
                      </a:lnTo>
                      <a:lnTo>
                        <a:pt x="754" y="413"/>
                      </a:lnTo>
                      <a:lnTo>
                        <a:pt x="754" y="417"/>
                      </a:lnTo>
                      <a:lnTo>
                        <a:pt x="756" y="419"/>
                      </a:lnTo>
                      <a:lnTo>
                        <a:pt x="758" y="423"/>
                      </a:lnTo>
                      <a:lnTo>
                        <a:pt x="760" y="427"/>
                      </a:lnTo>
                      <a:lnTo>
                        <a:pt x="760" y="428"/>
                      </a:lnTo>
                      <a:lnTo>
                        <a:pt x="762" y="432"/>
                      </a:lnTo>
                      <a:lnTo>
                        <a:pt x="762" y="432"/>
                      </a:lnTo>
                      <a:lnTo>
                        <a:pt x="764" y="434"/>
                      </a:lnTo>
                      <a:lnTo>
                        <a:pt x="764" y="434"/>
                      </a:lnTo>
                      <a:lnTo>
                        <a:pt x="762" y="436"/>
                      </a:lnTo>
                      <a:lnTo>
                        <a:pt x="762" y="436"/>
                      </a:lnTo>
                      <a:lnTo>
                        <a:pt x="762" y="438"/>
                      </a:lnTo>
                      <a:lnTo>
                        <a:pt x="760" y="440"/>
                      </a:lnTo>
                      <a:lnTo>
                        <a:pt x="760" y="442"/>
                      </a:lnTo>
                      <a:lnTo>
                        <a:pt x="760" y="443"/>
                      </a:lnTo>
                      <a:lnTo>
                        <a:pt x="762" y="445"/>
                      </a:lnTo>
                      <a:lnTo>
                        <a:pt x="762" y="447"/>
                      </a:lnTo>
                      <a:lnTo>
                        <a:pt x="762" y="449"/>
                      </a:lnTo>
                      <a:lnTo>
                        <a:pt x="762" y="453"/>
                      </a:lnTo>
                      <a:lnTo>
                        <a:pt x="762" y="455"/>
                      </a:lnTo>
                      <a:lnTo>
                        <a:pt x="764" y="457"/>
                      </a:lnTo>
                      <a:lnTo>
                        <a:pt x="764" y="458"/>
                      </a:lnTo>
                      <a:lnTo>
                        <a:pt x="764" y="462"/>
                      </a:lnTo>
                      <a:lnTo>
                        <a:pt x="762" y="462"/>
                      </a:lnTo>
                      <a:lnTo>
                        <a:pt x="762" y="462"/>
                      </a:lnTo>
                      <a:lnTo>
                        <a:pt x="760" y="464"/>
                      </a:lnTo>
                      <a:lnTo>
                        <a:pt x="756" y="464"/>
                      </a:lnTo>
                      <a:lnTo>
                        <a:pt x="754" y="466"/>
                      </a:lnTo>
                      <a:lnTo>
                        <a:pt x="754" y="468"/>
                      </a:lnTo>
                      <a:lnTo>
                        <a:pt x="753" y="470"/>
                      </a:lnTo>
                      <a:lnTo>
                        <a:pt x="753" y="470"/>
                      </a:lnTo>
                      <a:lnTo>
                        <a:pt x="753" y="472"/>
                      </a:lnTo>
                      <a:lnTo>
                        <a:pt x="754" y="475"/>
                      </a:lnTo>
                      <a:lnTo>
                        <a:pt x="754" y="479"/>
                      </a:lnTo>
                      <a:lnTo>
                        <a:pt x="756" y="481"/>
                      </a:lnTo>
                      <a:lnTo>
                        <a:pt x="756" y="481"/>
                      </a:lnTo>
                      <a:lnTo>
                        <a:pt x="756" y="481"/>
                      </a:lnTo>
                      <a:lnTo>
                        <a:pt x="758" y="485"/>
                      </a:lnTo>
                      <a:lnTo>
                        <a:pt x="758" y="485"/>
                      </a:lnTo>
                      <a:lnTo>
                        <a:pt x="758" y="492"/>
                      </a:lnTo>
                      <a:lnTo>
                        <a:pt x="758" y="494"/>
                      </a:lnTo>
                      <a:lnTo>
                        <a:pt x="758" y="498"/>
                      </a:lnTo>
                      <a:lnTo>
                        <a:pt x="760" y="498"/>
                      </a:lnTo>
                      <a:lnTo>
                        <a:pt x="760" y="498"/>
                      </a:lnTo>
                      <a:lnTo>
                        <a:pt x="764" y="494"/>
                      </a:lnTo>
                      <a:lnTo>
                        <a:pt x="766" y="492"/>
                      </a:lnTo>
                      <a:lnTo>
                        <a:pt x="771" y="490"/>
                      </a:lnTo>
                      <a:lnTo>
                        <a:pt x="773" y="488"/>
                      </a:lnTo>
                      <a:lnTo>
                        <a:pt x="777" y="483"/>
                      </a:lnTo>
                      <a:lnTo>
                        <a:pt x="779" y="483"/>
                      </a:lnTo>
                      <a:lnTo>
                        <a:pt x="785" y="485"/>
                      </a:lnTo>
                      <a:lnTo>
                        <a:pt x="786" y="485"/>
                      </a:lnTo>
                      <a:lnTo>
                        <a:pt x="790" y="487"/>
                      </a:lnTo>
                      <a:lnTo>
                        <a:pt x="792" y="487"/>
                      </a:lnTo>
                      <a:lnTo>
                        <a:pt x="796" y="487"/>
                      </a:lnTo>
                      <a:lnTo>
                        <a:pt x="796" y="485"/>
                      </a:lnTo>
                      <a:lnTo>
                        <a:pt x="798" y="485"/>
                      </a:lnTo>
                      <a:lnTo>
                        <a:pt x="800" y="483"/>
                      </a:lnTo>
                      <a:lnTo>
                        <a:pt x="801" y="483"/>
                      </a:lnTo>
                      <a:lnTo>
                        <a:pt x="803" y="485"/>
                      </a:lnTo>
                      <a:lnTo>
                        <a:pt x="805" y="487"/>
                      </a:lnTo>
                      <a:lnTo>
                        <a:pt x="807" y="487"/>
                      </a:lnTo>
                      <a:lnTo>
                        <a:pt x="811" y="487"/>
                      </a:lnTo>
                      <a:lnTo>
                        <a:pt x="813" y="487"/>
                      </a:lnTo>
                      <a:lnTo>
                        <a:pt x="820" y="487"/>
                      </a:lnTo>
                      <a:lnTo>
                        <a:pt x="826" y="485"/>
                      </a:lnTo>
                      <a:lnTo>
                        <a:pt x="833" y="481"/>
                      </a:lnTo>
                      <a:lnTo>
                        <a:pt x="839" y="477"/>
                      </a:lnTo>
                      <a:lnTo>
                        <a:pt x="843" y="477"/>
                      </a:lnTo>
                      <a:lnTo>
                        <a:pt x="845" y="477"/>
                      </a:lnTo>
                      <a:lnTo>
                        <a:pt x="848" y="477"/>
                      </a:lnTo>
                      <a:lnTo>
                        <a:pt x="852" y="479"/>
                      </a:lnTo>
                      <a:lnTo>
                        <a:pt x="858" y="481"/>
                      </a:lnTo>
                      <a:lnTo>
                        <a:pt x="862" y="481"/>
                      </a:lnTo>
                      <a:lnTo>
                        <a:pt x="863" y="479"/>
                      </a:lnTo>
                      <a:lnTo>
                        <a:pt x="865" y="481"/>
                      </a:lnTo>
                      <a:lnTo>
                        <a:pt x="869" y="481"/>
                      </a:lnTo>
                      <a:lnTo>
                        <a:pt x="873" y="481"/>
                      </a:lnTo>
                      <a:lnTo>
                        <a:pt x="875" y="481"/>
                      </a:lnTo>
                      <a:lnTo>
                        <a:pt x="875" y="481"/>
                      </a:lnTo>
                      <a:lnTo>
                        <a:pt x="875" y="479"/>
                      </a:lnTo>
                      <a:lnTo>
                        <a:pt x="877" y="477"/>
                      </a:lnTo>
                      <a:lnTo>
                        <a:pt x="877" y="477"/>
                      </a:lnTo>
                      <a:lnTo>
                        <a:pt x="878" y="475"/>
                      </a:lnTo>
                      <a:lnTo>
                        <a:pt x="878" y="475"/>
                      </a:lnTo>
                      <a:lnTo>
                        <a:pt x="880" y="473"/>
                      </a:lnTo>
                      <a:lnTo>
                        <a:pt x="880" y="472"/>
                      </a:lnTo>
                      <a:lnTo>
                        <a:pt x="880" y="472"/>
                      </a:lnTo>
                      <a:lnTo>
                        <a:pt x="882" y="470"/>
                      </a:lnTo>
                      <a:lnTo>
                        <a:pt x="882" y="473"/>
                      </a:lnTo>
                      <a:lnTo>
                        <a:pt x="882" y="475"/>
                      </a:lnTo>
                      <a:lnTo>
                        <a:pt x="884" y="477"/>
                      </a:lnTo>
                      <a:lnTo>
                        <a:pt x="884" y="479"/>
                      </a:lnTo>
                      <a:lnTo>
                        <a:pt x="884" y="479"/>
                      </a:lnTo>
                      <a:lnTo>
                        <a:pt x="884" y="481"/>
                      </a:lnTo>
                      <a:lnTo>
                        <a:pt x="884" y="485"/>
                      </a:lnTo>
                      <a:lnTo>
                        <a:pt x="884" y="488"/>
                      </a:lnTo>
                      <a:lnTo>
                        <a:pt x="884" y="488"/>
                      </a:lnTo>
                      <a:lnTo>
                        <a:pt x="886" y="488"/>
                      </a:lnTo>
                      <a:lnTo>
                        <a:pt x="884" y="500"/>
                      </a:lnTo>
                      <a:lnTo>
                        <a:pt x="886" y="502"/>
                      </a:lnTo>
                      <a:lnTo>
                        <a:pt x="888" y="509"/>
                      </a:lnTo>
                      <a:lnTo>
                        <a:pt x="888" y="509"/>
                      </a:lnTo>
                      <a:lnTo>
                        <a:pt x="888" y="511"/>
                      </a:lnTo>
                      <a:lnTo>
                        <a:pt x="886" y="513"/>
                      </a:lnTo>
                      <a:lnTo>
                        <a:pt x="884" y="513"/>
                      </a:lnTo>
                      <a:lnTo>
                        <a:pt x="884" y="519"/>
                      </a:lnTo>
                      <a:lnTo>
                        <a:pt x="884" y="519"/>
                      </a:lnTo>
                      <a:lnTo>
                        <a:pt x="882" y="522"/>
                      </a:lnTo>
                      <a:lnTo>
                        <a:pt x="880" y="524"/>
                      </a:lnTo>
                      <a:lnTo>
                        <a:pt x="880" y="526"/>
                      </a:lnTo>
                      <a:lnTo>
                        <a:pt x="880" y="528"/>
                      </a:lnTo>
                      <a:lnTo>
                        <a:pt x="882" y="530"/>
                      </a:lnTo>
                      <a:lnTo>
                        <a:pt x="882" y="532"/>
                      </a:lnTo>
                      <a:lnTo>
                        <a:pt x="882" y="534"/>
                      </a:lnTo>
                      <a:lnTo>
                        <a:pt x="882" y="537"/>
                      </a:lnTo>
                      <a:lnTo>
                        <a:pt x="884" y="539"/>
                      </a:lnTo>
                      <a:lnTo>
                        <a:pt x="882" y="541"/>
                      </a:lnTo>
                      <a:lnTo>
                        <a:pt x="882" y="545"/>
                      </a:lnTo>
                      <a:lnTo>
                        <a:pt x="882" y="554"/>
                      </a:lnTo>
                      <a:lnTo>
                        <a:pt x="880" y="564"/>
                      </a:lnTo>
                      <a:lnTo>
                        <a:pt x="880" y="567"/>
                      </a:lnTo>
                      <a:lnTo>
                        <a:pt x="882" y="569"/>
                      </a:lnTo>
                      <a:lnTo>
                        <a:pt x="884" y="571"/>
                      </a:lnTo>
                      <a:lnTo>
                        <a:pt x="886" y="573"/>
                      </a:lnTo>
                      <a:lnTo>
                        <a:pt x="886" y="577"/>
                      </a:lnTo>
                      <a:lnTo>
                        <a:pt x="886" y="580"/>
                      </a:lnTo>
                      <a:lnTo>
                        <a:pt x="886" y="582"/>
                      </a:lnTo>
                      <a:lnTo>
                        <a:pt x="886" y="584"/>
                      </a:lnTo>
                      <a:lnTo>
                        <a:pt x="882" y="588"/>
                      </a:lnTo>
                      <a:lnTo>
                        <a:pt x="880" y="592"/>
                      </a:lnTo>
                      <a:lnTo>
                        <a:pt x="878" y="594"/>
                      </a:lnTo>
                      <a:lnTo>
                        <a:pt x="877" y="599"/>
                      </a:lnTo>
                      <a:lnTo>
                        <a:pt x="877" y="605"/>
                      </a:lnTo>
                      <a:lnTo>
                        <a:pt x="875" y="609"/>
                      </a:lnTo>
                      <a:lnTo>
                        <a:pt x="875" y="611"/>
                      </a:lnTo>
                      <a:lnTo>
                        <a:pt x="875" y="612"/>
                      </a:lnTo>
                      <a:lnTo>
                        <a:pt x="877" y="616"/>
                      </a:lnTo>
                      <a:lnTo>
                        <a:pt x="880" y="620"/>
                      </a:lnTo>
                      <a:lnTo>
                        <a:pt x="882" y="622"/>
                      </a:lnTo>
                      <a:lnTo>
                        <a:pt x="884" y="626"/>
                      </a:lnTo>
                      <a:lnTo>
                        <a:pt x="739" y="626"/>
                      </a:lnTo>
                      <a:lnTo>
                        <a:pt x="739" y="793"/>
                      </a:lnTo>
                      <a:lnTo>
                        <a:pt x="739" y="806"/>
                      </a:lnTo>
                      <a:lnTo>
                        <a:pt x="739" y="815"/>
                      </a:lnTo>
                      <a:lnTo>
                        <a:pt x="739" y="823"/>
                      </a:lnTo>
                      <a:lnTo>
                        <a:pt x="739" y="849"/>
                      </a:lnTo>
                      <a:lnTo>
                        <a:pt x="739" y="849"/>
                      </a:lnTo>
                      <a:lnTo>
                        <a:pt x="739" y="862"/>
                      </a:lnTo>
                      <a:lnTo>
                        <a:pt x="741" y="864"/>
                      </a:lnTo>
                      <a:lnTo>
                        <a:pt x="743" y="868"/>
                      </a:lnTo>
                      <a:lnTo>
                        <a:pt x="741" y="868"/>
                      </a:lnTo>
                      <a:lnTo>
                        <a:pt x="741" y="868"/>
                      </a:lnTo>
                      <a:lnTo>
                        <a:pt x="743" y="872"/>
                      </a:lnTo>
                      <a:lnTo>
                        <a:pt x="743" y="872"/>
                      </a:lnTo>
                      <a:lnTo>
                        <a:pt x="743" y="873"/>
                      </a:lnTo>
                      <a:lnTo>
                        <a:pt x="745" y="873"/>
                      </a:lnTo>
                      <a:lnTo>
                        <a:pt x="745" y="875"/>
                      </a:lnTo>
                      <a:lnTo>
                        <a:pt x="745" y="875"/>
                      </a:lnTo>
                      <a:lnTo>
                        <a:pt x="747" y="877"/>
                      </a:lnTo>
                      <a:lnTo>
                        <a:pt x="749" y="877"/>
                      </a:lnTo>
                      <a:lnTo>
                        <a:pt x="747" y="879"/>
                      </a:lnTo>
                      <a:lnTo>
                        <a:pt x="747" y="879"/>
                      </a:lnTo>
                      <a:lnTo>
                        <a:pt x="747" y="881"/>
                      </a:lnTo>
                      <a:lnTo>
                        <a:pt x="747" y="881"/>
                      </a:lnTo>
                      <a:lnTo>
                        <a:pt x="747" y="883"/>
                      </a:lnTo>
                      <a:lnTo>
                        <a:pt x="747" y="885"/>
                      </a:lnTo>
                      <a:lnTo>
                        <a:pt x="747" y="887"/>
                      </a:lnTo>
                      <a:lnTo>
                        <a:pt x="749" y="887"/>
                      </a:lnTo>
                      <a:lnTo>
                        <a:pt x="749" y="888"/>
                      </a:lnTo>
                      <a:lnTo>
                        <a:pt x="747" y="888"/>
                      </a:lnTo>
                      <a:lnTo>
                        <a:pt x="749" y="890"/>
                      </a:lnTo>
                      <a:lnTo>
                        <a:pt x="749" y="890"/>
                      </a:lnTo>
                      <a:lnTo>
                        <a:pt x="751" y="890"/>
                      </a:lnTo>
                      <a:lnTo>
                        <a:pt x="751" y="890"/>
                      </a:lnTo>
                      <a:lnTo>
                        <a:pt x="751" y="892"/>
                      </a:lnTo>
                      <a:lnTo>
                        <a:pt x="751" y="894"/>
                      </a:lnTo>
                      <a:lnTo>
                        <a:pt x="758" y="898"/>
                      </a:lnTo>
                      <a:lnTo>
                        <a:pt x="758" y="900"/>
                      </a:lnTo>
                      <a:lnTo>
                        <a:pt x="758" y="900"/>
                      </a:lnTo>
                      <a:lnTo>
                        <a:pt x="760" y="898"/>
                      </a:lnTo>
                      <a:lnTo>
                        <a:pt x="760" y="898"/>
                      </a:lnTo>
                      <a:lnTo>
                        <a:pt x="762" y="898"/>
                      </a:lnTo>
                      <a:lnTo>
                        <a:pt x="762" y="898"/>
                      </a:lnTo>
                      <a:lnTo>
                        <a:pt x="762" y="898"/>
                      </a:lnTo>
                      <a:lnTo>
                        <a:pt x="762" y="900"/>
                      </a:lnTo>
                      <a:lnTo>
                        <a:pt x="764" y="900"/>
                      </a:lnTo>
                      <a:lnTo>
                        <a:pt x="766" y="900"/>
                      </a:lnTo>
                      <a:lnTo>
                        <a:pt x="766" y="902"/>
                      </a:lnTo>
                      <a:lnTo>
                        <a:pt x="768" y="902"/>
                      </a:lnTo>
                      <a:lnTo>
                        <a:pt x="768" y="903"/>
                      </a:lnTo>
                      <a:lnTo>
                        <a:pt x="768" y="903"/>
                      </a:lnTo>
                      <a:lnTo>
                        <a:pt x="768" y="903"/>
                      </a:lnTo>
                      <a:lnTo>
                        <a:pt x="769" y="903"/>
                      </a:lnTo>
                      <a:lnTo>
                        <a:pt x="769" y="905"/>
                      </a:lnTo>
                      <a:lnTo>
                        <a:pt x="769" y="905"/>
                      </a:lnTo>
                      <a:lnTo>
                        <a:pt x="775" y="913"/>
                      </a:lnTo>
                      <a:lnTo>
                        <a:pt x="777" y="915"/>
                      </a:lnTo>
                      <a:lnTo>
                        <a:pt x="777" y="917"/>
                      </a:lnTo>
                      <a:lnTo>
                        <a:pt x="779" y="917"/>
                      </a:lnTo>
                      <a:lnTo>
                        <a:pt x="781" y="919"/>
                      </a:lnTo>
                      <a:lnTo>
                        <a:pt x="781" y="919"/>
                      </a:lnTo>
                      <a:lnTo>
                        <a:pt x="781" y="920"/>
                      </a:lnTo>
                      <a:lnTo>
                        <a:pt x="781" y="920"/>
                      </a:lnTo>
                      <a:lnTo>
                        <a:pt x="781" y="920"/>
                      </a:lnTo>
                      <a:lnTo>
                        <a:pt x="783" y="922"/>
                      </a:lnTo>
                      <a:lnTo>
                        <a:pt x="783" y="922"/>
                      </a:lnTo>
                      <a:lnTo>
                        <a:pt x="786" y="924"/>
                      </a:lnTo>
                      <a:lnTo>
                        <a:pt x="788" y="924"/>
                      </a:lnTo>
                      <a:lnTo>
                        <a:pt x="792" y="928"/>
                      </a:lnTo>
                      <a:lnTo>
                        <a:pt x="792" y="930"/>
                      </a:lnTo>
                      <a:lnTo>
                        <a:pt x="794" y="932"/>
                      </a:lnTo>
                      <a:lnTo>
                        <a:pt x="794" y="935"/>
                      </a:lnTo>
                      <a:lnTo>
                        <a:pt x="796" y="937"/>
                      </a:lnTo>
                      <a:lnTo>
                        <a:pt x="796" y="937"/>
                      </a:lnTo>
                      <a:lnTo>
                        <a:pt x="798" y="939"/>
                      </a:lnTo>
                      <a:lnTo>
                        <a:pt x="801" y="941"/>
                      </a:lnTo>
                      <a:lnTo>
                        <a:pt x="803" y="943"/>
                      </a:lnTo>
                      <a:lnTo>
                        <a:pt x="807" y="945"/>
                      </a:lnTo>
                      <a:lnTo>
                        <a:pt x="811" y="945"/>
                      </a:lnTo>
                      <a:lnTo>
                        <a:pt x="813" y="947"/>
                      </a:lnTo>
                      <a:lnTo>
                        <a:pt x="815" y="949"/>
                      </a:lnTo>
                      <a:lnTo>
                        <a:pt x="815" y="950"/>
                      </a:lnTo>
                      <a:lnTo>
                        <a:pt x="816" y="952"/>
                      </a:lnTo>
                      <a:lnTo>
                        <a:pt x="818" y="954"/>
                      </a:lnTo>
                      <a:lnTo>
                        <a:pt x="818" y="956"/>
                      </a:lnTo>
                      <a:lnTo>
                        <a:pt x="820" y="958"/>
                      </a:lnTo>
                      <a:lnTo>
                        <a:pt x="824" y="958"/>
                      </a:lnTo>
                      <a:lnTo>
                        <a:pt x="824" y="960"/>
                      </a:lnTo>
                      <a:lnTo>
                        <a:pt x="826" y="960"/>
                      </a:lnTo>
                      <a:lnTo>
                        <a:pt x="826" y="964"/>
                      </a:lnTo>
                      <a:lnTo>
                        <a:pt x="826" y="964"/>
                      </a:lnTo>
                      <a:lnTo>
                        <a:pt x="828" y="964"/>
                      </a:lnTo>
                      <a:lnTo>
                        <a:pt x="828" y="964"/>
                      </a:lnTo>
                      <a:lnTo>
                        <a:pt x="830" y="964"/>
                      </a:lnTo>
                      <a:lnTo>
                        <a:pt x="831" y="964"/>
                      </a:lnTo>
                      <a:lnTo>
                        <a:pt x="833" y="964"/>
                      </a:lnTo>
                      <a:lnTo>
                        <a:pt x="833" y="964"/>
                      </a:lnTo>
                      <a:lnTo>
                        <a:pt x="835" y="965"/>
                      </a:lnTo>
                      <a:lnTo>
                        <a:pt x="837" y="965"/>
                      </a:lnTo>
                      <a:lnTo>
                        <a:pt x="837" y="967"/>
                      </a:lnTo>
                      <a:lnTo>
                        <a:pt x="839" y="969"/>
                      </a:lnTo>
                      <a:lnTo>
                        <a:pt x="839" y="969"/>
                      </a:lnTo>
                      <a:lnTo>
                        <a:pt x="839" y="971"/>
                      </a:lnTo>
                      <a:lnTo>
                        <a:pt x="839" y="971"/>
                      </a:lnTo>
                      <a:lnTo>
                        <a:pt x="833" y="973"/>
                      </a:lnTo>
                      <a:lnTo>
                        <a:pt x="818" y="977"/>
                      </a:lnTo>
                      <a:lnTo>
                        <a:pt x="805" y="979"/>
                      </a:lnTo>
                      <a:lnTo>
                        <a:pt x="790" y="982"/>
                      </a:lnTo>
                      <a:lnTo>
                        <a:pt x="775" y="984"/>
                      </a:lnTo>
                      <a:lnTo>
                        <a:pt x="756" y="988"/>
                      </a:lnTo>
                      <a:lnTo>
                        <a:pt x="739" y="992"/>
                      </a:lnTo>
                      <a:lnTo>
                        <a:pt x="721" y="996"/>
                      </a:lnTo>
                      <a:lnTo>
                        <a:pt x="704" y="999"/>
                      </a:lnTo>
                      <a:lnTo>
                        <a:pt x="698" y="999"/>
                      </a:lnTo>
                      <a:lnTo>
                        <a:pt x="696" y="999"/>
                      </a:lnTo>
                      <a:lnTo>
                        <a:pt x="696" y="999"/>
                      </a:lnTo>
                      <a:lnTo>
                        <a:pt x="694" y="997"/>
                      </a:lnTo>
                      <a:lnTo>
                        <a:pt x="692" y="997"/>
                      </a:lnTo>
                      <a:lnTo>
                        <a:pt x="689" y="996"/>
                      </a:lnTo>
                      <a:lnTo>
                        <a:pt x="685" y="994"/>
                      </a:lnTo>
                      <a:lnTo>
                        <a:pt x="685" y="994"/>
                      </a:lnTo>
                      <a:lnTo>
                        <a:pt x="679" y="994"/>
                      </a:lnTo>
                      <a:lnTo>
                        <a:pt x="679" y="994"/>
                      </a:lnTo>
                      <a:lnTo>
                        <a:pt x="677" y="994"/>
                      </a:lnTo>
                      <a:lnTo>
                        <a:pt x="676" y="996"/>
                      </a:lnTo>
                      <a:lnTo>
                        <a:pt x="676" y="994"/>
                      </a:lnTo>
                      <a:lnTo>
                        <a:pt x="668" y="996"/>
                      </a:lnTo>
                      <a:lnTo>
                        <a:pt x="662" y="997"/>
                      </a:lnTo>
                      <a:lnTo>
                        <a:pt x="661" y="999"/>
                      </a:lnTo>
                      <a:lnTo>
                        <a:pt x="659" y="1001"/>
                      </a:lnTo>
                      <a:lnTo>
                        <a:pt x="657" y="1001"/>
                      </a:lnTo>
                      <a:lnTo>
                        <a:pt x="655" y="1001"/>
                      </a:lnTo>
                      <a:lnTo>
                        <a:pt x="653" y="999"/>
                      </a:lnTo>
                      <a:lnTo>
                        <a:pt x="651" y="999"/>
                      </a:lnTo>
                      <a:lnTo>
                        <a:pt x="649" y="997"/>
                      </a:lnTo>
                      <a:lnTo>
                        <a:pt x="649" y="999"/>
                      </a:lnTo>
                      <a:lnTo>
                        <a:pt x="649" y="999"/>
                      </a:lnTo>
                      <a:lnTo>
                        <a:pt x="647" y="999"/>
                      </a:lnTo>
                      <a:lnTo>
                        <a:pt x="646" y="999"/>
                      </a:lnTo>
                      <a:lnTo>
                        <a:pt x="646" y="997"/>
                      </a:lnTo>
                      <a:lnTo>
                        <a:pt x="644" y="997"/>
                      </a:lnTo>
                      <a:lnTo>
                        <a:pt x="642" y="997"/>
                      </a:lnTo>
                      <a:lnTo>
                        <a:pt x="640" y="997"/>
                      </a:lnTo>
                      <a:lnTo>
                        <a:pt x="638" y="997"/>
                      </a:lnTo>
                      <a:lnTo>
                        <a:pt x="636" y="997"/>
                      </a:lnTo>
                      <a:lnTo>
                        <a:pt x="634" y="996"/>
                      </a:lnTo>
                      <a:lnTo>
                        <a:pt x="632" y="994"/>
                      </a:lnTo>
                      <a:lnTo>
                        <a:pt x="631" y="994"/>
                      </a:lnTo>
                      <a:lnTo>
                        <a:pt x="631" y="992"/>
                      </a:lnTo>
                      <a:lnTo>
                        <a:pt x="629" y="992"/>
                      </a:lnTo>
                      <a:lnTo>
                        <a:pt x="627" y="990"/>
                      </a:lnTo>
                      <a:lnTo>
                        <a:pt x="625" y="990"/>
                      </a:lnTo>
                      <a:lnTo>
                        <a:pt x="621" y="988"/>
                      </a:lnTo>
                      <a:lnTo>
                        <a:pt x="621" y="988"/>
                      </a:lnTo>
                      <a:lnTo>
                        <a:pt x="619" y="988"/>
                      </a:lnTo>
                      <a:lnTo>
                        <a:pt x="617" y="988"/>
                      </a:lnTo>
                      <a:lnTo>
                        <a:pt x="617" y="988"/>
                      </a:lnTo>
                      <a:lnTo>
                        <a:pt x="614" y="990"/>
                      </a:lnTo>
                      <a:lnTo>
                        <a:pt x="612" y="990"/>
                      </a:lnTo>
                      <a:lnTo>
                        <a:pt x="610" y="990"/>
                      </a:lnTo>
                      <a:lnTo>
                        <a:pt x="610" y="990"/>
                      </a:lnTo>
                      <a:lnTo>
                        <a:pt x="608" y="990"/>
                      </a:lnTo>
                      <a:lnTo>
                        <a:pt x="608" y="990"/>
                      </a:lnTo>
                      <a:lnTo>
                        <a:pt x="606" y="990"/>
                      </a:lnTo>
                      <a:lnTo>
                        <a:pt x="606" y="990"/>
                      </a:lnTo>
                      <a:lnTo>
                        <a:pt x="604" y="990"/>
                      </a:lnTo>
                      <a:lnTo>
                        <a:pt x="599" y="992"/>
                      </a:lnTo>
                      <a:lnTo>
                        <a:pt x="599" y="992"/>
                      </a:lnTo>
                      <a:lnTo>
                        <a:pt x="597" y="990"/>
                      </a:lnTo>
                      <a:lnTo>
                        <a:pt x="593" y="988"/>
                      </a:lnTo>
                      <a:lnTo>
                        <a:pt x="582" y="988"/>
                      </a:lnTo>
                      <a:lnTo>
                        <a:pt x="582" y="988"/>
                      </a:lnTo>
                      <a:lnTo>
                        <a:pt x="580" y="990"/>
                      </a:lnTo>
                      <a:lnTo>
                        <a:pt x="580" y="990"/>
                      </a:lnTo>
                      <a:lnTo>
                        <a:pt x="578" y="990"/>
                      </a:lnTo>
                      <a:lnTo>
                        <a:pt x="576" y="990"/>
                      </a:lnTo>
                      <a:lnTo>
                        <a:pt x="576" y="988"/>
                      </a:lnTo>
                      <a:lnTo>
                        <a:pt x="574" y="988"/>
                      </a:lnTo>
                      <a:lnTo>
                        <a:pt x="574" y="986"/>
                      </a:lnTo>
                      <a:lnTo>
                        <a:pt x="572" y="988"/>
                      </a:lnTo>
                      <a:lnTo>
                        <a:pt x="569" y="988"/>
                      </a:lnTo>
                      <a:lnTo>
                        <a:pt x="555" y="988"/>
                      </a:lnTo>
                      <a:lnTo>
                        <a:pt x="544" y="984"/>
                      </a:lnTo>
                      <a:lnTo>
                        <a:pt x="542" y="984"/>
                      </a:lnTo>
                      <a:lnTo>
                        <a:pt x="540" y="984"/>
                      </a:lnTo>
                      <a:lnTo>
                        <a:pt x="537" y="984"/>
                      </a:lnTo>
                      <a:lnTo>
                        <a:pt x="537" y="984"/>
                      </a:lnTo>
                      <a:lnTo>
                        <a:pt x="535" y="984"/>
                      </a:lnTo>
                      <a:lnTo>
                        <a:pt x="533" y="984"/>
                      </a:lnTo>
                      <a:lnTo>
                        <a:pt x="527" y="986"/>
                      </a:lnTo>
                      <a:lnTo>
                        <a:pt x="518" y="984"/>
                      </a:lnTo>
                      <a:lnTo>
                        <a:pt x="510" y="980"/>
                      </a:lnTo>
                      <a:lnTo>
                        <a:pt x="508" y="980"/>
                      </a:lnTo>
                      <a:lnTo>
                        <a:pt x="507" y="979"/>
                      </a:lnTo>
                      <a:lnTo>
                        <a:pt x="505" y="977"/>
                      </a:lnTo>
                      <a:lnTo>
                        <a:pt x="501" y="973"/>
                      </a:lnTo>
                      <a:lnTo>
                        <a:pt x="501" y="973"/>
                      </a:lnTo>
                      <a:lnTo>
                        <a:pt x="499" y="971"/>
                      </a:lnTo>
                      <a:lnTo>
                        <a:pt x="499" y="971"/>
                      </a:lnTo>
                      <a:lnTo>
                        <a:pt x="499" y="971"/>
                      </a:lnTo>
                      <a:lnTo>
                        <a:pt x="497" y="969"/>
                      </a:lnTo>
                      <a:lnTo>
                        <a:pt x="497" y="967"/>
                      </a:lnTo>
                      <a:lnTo>
                        <a:pt x="493" y="965"/>
                      </a:lnTo>
                      <a:lnTo>
                        <a:pt x="493" y="965"/>
                      </a:lnTo>
                      <a:lnTo>
                        <a:pt x="493" y="964"/>
                      </a:lnTo>
                      <a:lnTo>
                        <a:pt x="490" y="958"/>
                      </a:lnTo>
                      <a:lnTo>
                        <a:pt x="488" y="958"/>
                      </a:lnTo>
                      <a:lnTo>
                        <a:pt x="488" y="958"/>
                      </a:lnTo>
                      <a:lnTo>
                        <a:pt x="488" y="958"/>
                      </a:lnTo>
                      <a:lnTo>
                        <a:pt x="488" y="954"/>
                      </a:lnTo>
                      <a:lnTo>
                        <a:pt x="486" y="954"/>
                      </a:lnTo>
                      <a:lnTo>
                        <a:pt x="486" y="954"/>
                      </a:lnTo>
                      <a:lnTo>
                        <a:pt x="486" y="952"/>
                      </a:lnTo>
                      <a:lnTo>
                        <a:pt x="182" y="952"/>
                      </a:lnTo>
                      <a:lnTo>
                        <a:pt x="182" y="952"/>
                      </a:lnTo>
                      <a:lnTo>
                        <a:pt x="180" y="954"/>
                      </a:lnTo>
                      <a:lnTo>
                        <a:pt x="178" y="954"/>
                      </a:lnTo>
                      <a:lnTo>
                        <a:pt x="176" y="954"/>
                      </a:lnTo>
                      <a:lnTo>
                        <a:pt x="174" y="954"/>
                      </a:lnTo>
                      <a:lnTo>
                        <a:pt x="174" y="956"/>
                      </a:lnTo>
                      <a:lnTo>
                        <a:pt x="172" y="956"/>
                      </a:lnTo>
                      <a:lnTo>
                        <a:pt x="170" y="954"/>
                      </a:lnTo>
                      <a:lnTo>
                        <a:pt x="170" y="954"/>
                      </a:lnTo>
                      <a:lnTo>
                        <a:pt x="169" y="954"/>
                      </a:lnTo>
                      <a:lnTo>
                        <a:pt x="167" y="954"/>
                      </a:lnTo>
                      <a:lnTo>
                        <a:pt x="167" y="954"/>
                      </a:lnTo>
                      <a:lnTo>
                        <a:pt x="167" y="956"/>
                      </a:lnTo>
                      <a:lnTo>
                        <a:pt x="165" y="956"/>
                      </a:lnTo>
                      <a:lnTo>
                        <a:pt x="163" y="954"/>
                      </a:lnTo>
                      <a:lnTo>
                        <a:pt x="163" y="954"/>
                      </a:lnTo>
                      <a:lnTo>
                        <a:pt x="159" y="950"/>
                      </a:lnTo>
                      <a:lnTo>
                        <a:pt x="157" y="949"/>
                      </a:lnTo>
                      <a:lnTo>
                        <a:pt x="152" y="945"/>
                      </a:lnTo>
                      <a:lnTo>
                        <a:pt x="144" y="941"/>
                      </a:lnTo>
                      <a:lnTo>
                        <a:pt x="139" y="935"/>
                      </a:lnTo>
                      <a:lnTo>
                        <a:pt x="131" y="934"/>
                      </a:lnTo>
                      <a:lnTo>
                        <a:pt x="133" y="930"/>
                      </a:lnTo>
                      <a:lnTo>
                        <a:pt x="131" y="930"/>
                      </a:lnTo>
                      <a:lnTo>
                        <a:pt x="131" y="928"/>
                      </a:lnTo>
                      <a:lnTo>
                        <a:pt x="129" y="926"/>
                      </a:lnTo>
                      <a:lnTo>
                        <a:pt x="129" y="924"/>
                      </a:lnTo>
                      <a:lnTo>
                        <a:pt x="127" y="924"/>
                      </a:lnTo>
                      <a:lnTo>
                        <a:pt x="125" y="924"/>
                      </a:lnTo>
                      <a:lnTo>
                        <a:pt x="123" y="922"/>
                      </a:lnTo>
                      <a:lnTo>
                        <a:pt x="122" y="920"/>
                      </a:lnTo>
                      <a:lnTo>
                        <a:pt x="120" y="920"/>
                      </a:lnTo>
                      <a:lnTo>
                        <a:pt x="118" y="922"/>
                      </a:lnTo>
                      <a:lnTo>
                        <a:pt x="118" y="922"/>
                      </a:lnTo>
                      <a:lnTo>
                        <a:pt x="116" y="920"/>
                      </a:lnTo>
                      <a:lnTo>
                        <a:pt x="116" y="922"/>
                      </a:lnTo>
                      <a:lnTo>
                        <a:pt x="114" y="922"/>
                      </a:lnTo>
                      <a:lnTo>
                        <a:pt x="114" y="922"/>
                      </a:lnTo>
                      <a:lnTo>
                        <a:pt x="112" y="922"/>
                      </a:lnTo>
                      <a:lnTo>
                        <a:pt x="112" y="922"/>
                      </a:lnTo>
                      <a:lnTo>
                        <a:pt x="110" y="922"/>
                      </a:lnTo>
                      <a:lnTo>
                        <a:pt x="110" y="922"/>
                      </a:lnTo>
                      <a:lnTo>
                        <a:pt x="108" y="920"/>
                      </a:lnTo>
                      <a:lnTo>
                        <a:pt x="108" y="920"/>
                      </a:lnTo>
                      <a:lnTo>
                        <a:pt x="108" y="920"/>
                      </a:lnTo>
                      <a:lnTo>
                        <a:pt x="107" y="920"/>
                      </a:lnTo>
                      <a:lnTo>
                        <a:pt x="105" y="920"/>
                      </a:lnTo>
                      <a:lnTo>
                        <a:pt x="103" y="920"/>
                      </a:lnTo>
                      <a:lnTo>
                        <a:pt x="95" y="922"/>
                      </a:lnTo>
                      <a:lnTo>
                        <a:pt x="92" y="924"/>
                      </a:lnTo>
                      <a:lnTo>
                        <a:pt x="90" y="924"/>
                      </a:lnTo>
                      <a:lnTo>
                        <a:pt x="88" y="926"/>
                      </a:lnTo>
                      <a:lnTo>
                        <a:pt x="86" y="926"/>
                      </a:lnTo>
                      <a:lnTo>
                        <a:pt x="86" y="926"/>
                      </a:lnTo>
                      <a:lnTo>
                        <a:pt x="86" y="928"/>
                      </a:lnTo>
                      <a:lnTo>
                        <a:pt x="86" y="928"/>
                      </a:lnTo>
                      <a:lnTo>
                        <a:pt x="86" y="928"/>
                      </a:lnTo>
                      <a:lnTo>
                        <a:pt x="84" y="930"/>
                      </a:lnTo>
                      <a:lnTo>
                        <a:pt x="84" y="930"/>
                      </a:lnTo>
                      <a:lnTo>
                        <a:pt x="82" y="930"/>
                      </a:lnTo>
                      <a:lnTo>
                        <a:pt x="82" y="932"/>
                      </a:lnTo>
                      <a:lnTo>
                        <a:pt x="82" y="932"/>
                      </a:lnTo>
                      <a:lnTo>
                        <a:pt x="78" y="932"/>
                      </a:lnTo>
                      <a:lnTo>
                        <a:pt x="77" y="934"/>
                      </a:lnTo>
                      <a:lnTo>
                        <a:pt x="73" y="935"/>
                      </a:lnTo>
                      <a:lnTo>
                        <a:pt x="73" y="937"/>
                      </a:lnTo>
                      <a:lnTo>
                        <a:pt x="71" y="937"/>
                      </a:lnTo>
                      <a:lnTo>
                        <a:pt x="69" y="937"/>
                      </a:lnTo>
                      <a:lnTo>
                        <a:pt x="65" y="941"/>
                      </a:lnTo>
                      <a:lnTo>
                        <a:pt x="63" y="941"/>
                      </a:lnTo>
                      <a:lnTo>
                        <a:pt x="63" y="941"/>
                      </a:lnTo>
                      <a:lnTo>
                        <a:pt x="60" y="941"/>
                      </a:lnTo>
                      <a:lnTo>
                        <a:pt x="56" y="941"/>
                      </a:lnTo>
                      <a:lnTo>
                        <a:pt x="54" y="939"/>
                      </a:lnTo>
                      <a:lnTo>
                        <a:pt x="52" y="939"/>
                      </a:lnTo>
                      <a:lnTo>
                        <a:pt x="52" y="939"/>
                      </a:lnTo>
                      <a:lnTo>
                        <a:pt x="50" y="939"/>
                      </a:lnTo>
                      <a:lnTo>
                        <a:pt x="50" y="941"/>
                      </a:lnTo>
                      <a:lnTo>
                        <a:pt x="45" y="939"/>
                      </a:lnTo>
                      <a:lnTo>
                        <a:pt x="41" y="941"/>
                      </a:lnTo>
                      <a:lnTo>
                        <a:pt x="39" y="941"/>
                      </a:lnTo>
                      <a:lnTo>
                        <a:pt x="39" y="939"/>
                      </a:lnTo>
                      <a:lnTo>
                        <a:pt x="39" y="939"/>
                      </a:lnTo>
                      <a:lnTo>
                        <a:pt x="39" y="939"/>
                      </a:lnTo>
                      <a:lnTo>
                        <a:pt x="39" y="937"/>
                      </a:lnTo>
                      <a:lnTo>
                        <a:pt x="37" y="937"/>
                      </a:lnTo>
                      <a:lnTo>
                        <a:pt x="37" y="937"/>
                      </a:lnTo>
                      <a:lnTo>
                        <a:pt x="35" y="937"/>
                      </a:lnTo>
                      <a:lnTo>
                        <a:pt x="35" y="935"/>
                      </a:lnTo>
                      <a:lnTo>
                        <a:pt x="35" y="935"/>
                      </a:lnTo>
                      <a:lnTo>
                        <a:pt x="35" y="935"/>
                      </a:lnTo>
                      <a:lnTo>
                        <a:pt x="35" y="935"/>
                      </a:lnTo>
                      <a:lnTo>
                        <a:pt x="33" y="935"/>
                      </a:lnTo>
                      <a:lnTo>
                        <a:pt x="33" y="935"/>
                      </a:lnTo>
                      <a:lnTo>
                        <a:pt x="33" y="935"/>
                      </a:lnTo>
                      <a:lnTo>
                        <a:pt x="30" y="935"/>
                      </a:lnTo>
                      <a:lnTo>
                        <a:pt x="30" y="934"/>
                      </a:lnTo>
                      <a:lnTo>
                        <a:pt x="30" y="934"/>
                      </a:lnTo>
                      <a:lnTo>
                        <a:pt x="30" y="934"/>
                      </a:lnTo>
                      <a:lnTo>
                        <a:pt x="28" y="934"/>
                      </a:lnTo>
                      <a:lnTo>
                        <a:pt x="26" y="935"/>
                      </a:lnTo>
                      <a:lnTo>
                        <a:pt x="22" y="935"/>
                      </a:lnTo>
                      <a:lnTo>
                        <a:pt x="18" y="937"/>
                      </a:lnTo>
                      <a:lnTo>
                        <a:pt x="15" y="939"/>
                      </a:lnTo>
                      <a:lnTo>
                        <a:pt x="13" y="941"/>
                      </a:lnTo>
                      <a:lnTo>
                        <a:pt x="11" y="943"/>
                      </a:lnTo>
                      <a:lnTo>
                        <a:pt x="11" y="943"/>
                      </a:lnTo>
                      <a:lnTo>
                        <a:pt x="11" y="943"/>
                      </a:lnTo>
                      <a:lnTo>
                        <a:pt x="11" y="943"/>
                      </a:lnTo>
                      <a:lnTo>
                        <a:pt x="9" y="943"/>
                      </a:lnTo>
                      <a:lnTo>
                        <a:pt x="7" y="943"/>
                      </a:lnTo>
                      <a:lnTo>
                        <a:pt x="5" y="943"/>
                      </a:lnTo>
                      <a:lnTo>
                        <a:pt x="5" y="943"/>
                      </a:lnTo>
                      <a:lnTo>
                        <a:pt x="5" y="941"/>
                      </a:lnTo>
                      <a:lnTo>
                        <a:pt x="5" y="941"/>
                      </a:lnTo>
                      <a:lnTo>
                        <a:pt x="5" y="939"/>
                      </a:lnTo>
                      <a:lnTo>
                        <a:pt x="5" y="935"/>
                      </a:lnTo>
                      <a:lnTo>
                        <a:pt x="5" y="926"/>
                      </a:lnTo>
                      <a:lnTo>
                        <a:pt x="7" y="919"/>
                      </a:lnTo>
                      <a:lnTo>
                        <a:pt x="7" y="917"/>
                      </a:lnTo>
                      <a:lnTo>
                        <a:pt x="7" y="909"/>
                      </a:lnTo>
                      <a:lnTo>
                        <a:pt x="9" y="911"/>
                      </a:lnTo>
                      <a:lnTo>
                        <a:pt x="9" y="907"/>
                      </a:lnTo>
                      <a:lnTo>
                        <a:pt x="9" y="902"/>
                      </a:lnTo>
                      <a:lnTo>
                        <a:pt x="11" y="900"/>
                      </a:lnTo>
                      <a:lnTo>
                        <a:pt x="9" y="892"/>
                      </a:lnTo>
                      <a:lnTo>
                        <a:pt x="11" y="885"/>
                      </a:lnTo>
                      <a:lnTo>
                        <a:pt x="7" y="857"/>
                      </a:lnTo>
                      <a:lnTo>
                        <a:pt x="7" y="855"/>
                      </a:lnTo>
                      <a:lnTo>
                        <a:pt x="7" y="853"/>
                      </a:lnTo>
                      <a:lnTo>
                        <a:pt x="9" y="851"/>
                      </a:lnTo>
                      <a:lnTo>
                        <a:pt x="9" y="845"/>
                      </a:lnTo>
                      <a:lnTo>
                        <a:pt x="5" y="842"/>
                      </a:lnTo>
                      <a:lnTo>
                        <a:pt x="3" y="838"/>
                      </a:lnTo>
                      <a:lnTo>
                        <a:pt x="5" y="834"/>
                      </a:lnTo>
                      <a:lnTo>
                        <a:pt x="5" y="832"/>
                      </a:lnTo>
                      <a:lnTo>
                        <a:pt x="9" y="832"/>
                      </a:lnTo>
                      <a:lnTo>
                        <a:pt x="9" y="832"/>
                      </a:lnTo>
                      <a:lnTo>
                        <a:pt x="9" y="834"/>
                      </a:lnTo>
                      <a:lnTo>
                        <a:pt x="11" y="834"/>
                      </a:lnTo>
                      <a:lnTo>
                        <a:pt x="11" y="834"/>
                      </a:lnTo>
                      <a:lnTo>
                        <a:pt x="15" y="830"/>
                      </a:lnTo>
                      <a:lnTo>
                        <a:pt x="16" y="828"/>
                      </a:lnTo>
                      <a:lnTo>
                        <a:pt x="16" y="828"/>
                      </a:lnTo>
                      <a:lnTo>
                        <a:pt x="16" y="827"/>
                      </a:lnTo>
                      <a:lnTo>
                        <a:pt x="16" y="825"/>
                      </a:lnTo>
                      <a:lnTo>
                        <a:pt x="18" y="823"/>
                      </a:lnTo>
                      <a:lnTo>
                        <a:pt x="22" y="821"/>
                      </a:lnTo>
                      <a:lnTo>
                        <a:pt x="24" y="819"/>
                      </a:lnTo>
                      <a:lnTo>
                        <a:pt x="24" y="817"/>
                      </a:lnTo>
                      <a:lnTo>
                        <a:pt x="26" y="811"/>
                      </a:lnTo>
                      <a:lnTo>
                        <a:pt x="26" y="810"/>
                      </a:lnTo>
                      <a:lnTo>
                        <a:pt x="26" y="806"/>
                      </a:lnTo>
                      <a:lnTo>
                        <a:pt x="26" y="804"/>
                      </a:lnTo>
                      <a:lnTo>
                        <a:pt x="26" y="800"/>
                      </a:lnTo>
                      <a:lnTo>
                        <a:pt x="28" y="791"/>
                      </a:lnTo>
                      <a:lnTo>
                        <a:pt x="28" y="791"/>
                      </a:lnTo>
                      <a:lnTo>
                        <a:pt x="28" y="789"/>
                      </a:lnTo>
                      <a:lnTo>
                        <a:pt x="30" y="787"/>
                      </a:lnTo>
                      <a:lnTo>
                        <a:pt x="31" y="787"/>
                      </a:lnTo>
                      <a:lnTo>
                        <a:pt x="31" y="787"/>
                      </a:lnTo>
                      <a:lnTo>
                        <a:pt x="33" y="787"/>
                      </a:lnTo>
                      <a:lnTo>
                        <a:pt x="33" y="787"/>
                      </a:lnTo>
                      <a:lnTo>
                        <a:pt x="33" y="785"/>
                      </a:lnTo>
                      <a:lnTo>
                        <a:pt x="33" y="785"/>
                      </a:lnTo>
                      <a:lnTo>
                        <a:pt x="33" y="783"/>
                      </a:lnTo>
                      <a:lnTo>
                        <a:pt x="31" y="783"/>
                      </a:lnTo>
                      <a:lnTo>
                        <a:pt x="31" y="783"/>
                      </a:lnTo>
                      <a:lnTo>
                        <a:pt x="31" y="783"/>
                      </a:lnTo>
                      <a:lnTo>
                        <a:pt x="31" y="781"/>
                      </a:lnTo>
                      <a:lnTo>
                        <a:pt x="31" y="780"/>
                      </a:lnTo>
                      <a:lnTo>
                        <a:pt x="33" y="774"/>
                      </a:lnTo>
                      <a:lnTo>
                        <a:pt x="33" y="772"/>
                      </a:lnTo>
                      <a:lnTo>
                        <a:pt x="33" y="770"/>
                      </a:lnTo>
                      <a:lnTo>
                        <a:pt x="35" y="770"/>
                      </a:lnTo>
                      <a:lnTo>
                        <a:pt x="37" y="768"/>
                      </a:lnTo>
                      <a:lnTo>
                        <a:pt x="37" y="768"/>
                      </a:lnTo>
                      <a:lnTo>
                        <a:pt x="37" y="763"/>
                      </a:lnTo>
                      <a:lnTo>
                        <a:pt x="37" y="763"/>
                      </a:lnTo>
                      <a:lnTo>
                        <a:pt x="37" y="763"/>
                      </a:lnTo>
                      <a:lnTo>
                        <a:pt x="39" y="761"/>
                      </a:lnTo>
                      <a:lnTo>
                        <a:pt x="39" y="761"/>
                      </a:lnTo>
                      <a:lnTo>
                        <a:pt x="39" y="761"/>
                      </a:lnTo>
                      <a:lnTo>
                        <a:pt x="39" y="761"/>
                      </a:lnTo>
                      <a:lnTo>
                        <a:pt x="41" y="761"/>
                      </a:lnTo>
                      <a:lnTo>
                        <a:pt x="41" y="759"/>
                      </a:lnTo>
                      <a:lnTo>
                        <a:pt x="43" y="755"/>
                      </a:lnTo>
                      <a:lnTo>
                        <a:pt x="43" y="755"/>
                      </a:lnTo>
                      <a:lnTo>
                        <a:pt x="43" y="753"/>
                      </a:lnTo>
                      <a:lnTo>
                        <a:pt x="43" y="751"/>
                      </a:lnTo>
                      <a:lnTo>
                        <a:pt x="43" y="751"/>
                      </a:lnTo>
                      <a:lnTo>
                        <a:pt x="43" y="750"/>
                      </a:lnTo>
                      <a:lnTo>
                        <a:pt x="45" y="744"/>
                      </a:lnTo>
                      <a:lnTo>
                        <a:pt x="45" y="738"/>
                      </a:lnTo>
                      <a:lnTo>
                        <a:pt x="45" y="736"/>
                      </a:lnTo>
                      <a:lnTo>
                        <a:pt x="46" y="734"/>
                      </a:lnTo>
                      <a:lnTo>
                        <a:pt x="46" y="733"/>
                      </a:lnTo>
                      <a:lnTo>
                        <a:pt x="46" y="727"/>
                      </a:lnTo>
                      <a:lnTo>
                        <a:pt x="48" y="723"/>
                      </a:lnTo>
                      <a:lnTo>
                        <a:pt x="46" y="719"/>
                      </a:lnTo>
                      <a:lnTo>
                        <a:pt x="46" y="718"/>
                      </a:lnTo>
                      <a:lnTo>
                        <a:pt x="46" y="716"/>
                      </a:lnTo>
                      <a:lnTo>
                        <a:pt x="46" y="716"/>
                      </a:lnTo>
                      <a:lnTo>
                        <a:pt x="46" y="716"/>
                      </a:lnTo>
                      <a:lnTo>
                        <a:pt x="45" y="714"/>
                      </a:lnTo>
                      <a:lnTo>
                        <a:pt x="45" y="714"/>
                      </a:lnTo>
                      <a:lnTo>
                        <a:pt x="46" y="714"/>
                      </a:lnTo>
                      <a:lnTo>
                        <a:pt x="46" y="714"/>
                      </a:lnTo>
                      <a:lnTo>
                        <a:pt x="46" y="714"/>
                      </a:lnTo>
                      <a:lnTo>
                        <a:pt x="46" y="714"/>
                      </a:lnTo>
                      <a:lnTo>
                        <a:pt x="48" y="712"/>
                      </a:lnTo>
                      <a:lnTo>
                        <a:pt x="48" y="712"/>
                      </a:lnTo>
                      <a:lnTo>
                        <a:pt x="48" y="712"/>
                      </a:lnTo>
                      <a:lnTo>
                        <a:pt x="48" y="710"/>
                      </a:lnTo>
                      <a:lnTo>
                        <a:pt x="46" y="708"/>
                      </a:lnTo>
                      <a:lnTo>
                        <a:pt x="46" y="706"/>
                      </a:lnTo>
                      <a:lnTo>
                        <a:pt x="48" y="704"/>
                      </a:lnTo>
                      <a:lnTo>
                        <a:pt x="48" y="704"/>
                      </a:lnTo>
                      <a:lnTo>
                        <a:pt x="50" y="703"/>
                      </a:lnTo>
                      <a:lnTo>
                        <a:pt x="50" y="701"/>
                      </a:lnTo>
                      <a:lnTo>
                        <a:pt x="50" y="699"/>
                      </a:lnTo>
                      <a:lnTo>
                        <a:pt x="50" y="699"/>
                      </a:lnTo>
                      <a:lnTo>
                        <a:pt x="52" y="697"/>
                      </a:lnTo>
                      <a:lnTo>
                        <a:pt x="52" y="695"/>
                      </a:lnTo>
                      <a:lnTo>
                        <a:pt x="52" y="693"/>
                      </a:lnTo>
                      <a:lnTo>
                        <a:pt x="52" y="691"/>
                      </a:lnTo>
                      <a:lnTo>
                        <a:pt x="52" y="691"/>
                      </a:lnTo>
                      <a:lnTo>
                        <a:pt x="54" y="691"/>
                      </a:lnTo>
                      <a:lnTo>
                        <a:pt x="54" y="689"/>
                      </a:lnTo>
                      <a:lnTo>
                        <a:pt x="56" y="689"/>
                      </a:lnTo>
                      <a:lnTo>
                        <a:pt x="56" y="689"/>
                      </a:lnTo>
                      <a:lnTo>
                        <a:pt x="56" y="691"/>
                      </a:lnTo>
                      <a:lnTo>
                        <a:pt x="58" y="691"/>
                      </a:lnTo>
                      <a:lnTo>
                        <a:pt x="58" y="691"/>
                      </a:lnTo>
                      <a:lnTo>
                        <a:pt x="60" y="689"/>
                      </a:lnTo>
                      <a:lnTo>
                        <a:pt x="60" y="688"/>
                      </a:lnTo>
                      <a:lnTo>
                        <a:pt x="60" y="680"/>
                      </a:lnTo>
                      <a:lnTo>
                        <a:pt x="60" y="673"/>
                      </a:lnTo>
                      <a:lnTo>
                        <a:pt x="60" y="671"/>
                      </a:lnTo>
                      <a:lnTo>
                        <a:pt x="62" y="669"/>
                      </a:lnTo>
                      <a:lnTo>
                        <a:pt x="62" y="669"/>
                      </a:lnTo>
                      <a:lnTo>
                        <a:pt x="60" y="667"/>
                      </a:lnTo>
                      <a:lnTo>
                        <a:pt x="60" y="667"/>
                      </a:lnTo>
                      <a:lnTo>
                        <a:pt x="60" y="667"/>
                      </a:lnTo>
                      <a:lnTo>
                        <a:pt x="60" y="663"/>
                      </a:lnTo>
                      <a:lnTo>
                        <a:pt x="60" y="659"/>
                      </a:lnTo>
                      <a:lnTo>
                        <a:pt x="60" y="659"/>
                      </a:lnTo>
                      <a:lnTo>
                        <a:pt x="60" y="657"/>
                      </a:lnTo>
                      <a:lnTo>
                        <a:pt x="60" y="657"/>
                      </a:lnTo>
                      <a:lnTo>
                        <a:pt x="62" y="656"/>
                      </a:lnTo>
                      <a:lnTo>
                        <a:pt x="62" y="656"/>
                      </a:lnTo>
                      <a:lnTo>
                        <a:pt x="63" y="656"/>
                      </a:lnTo>
                      <a:lnTo>
                        <a:pt x="63" y="656"/>
                      </a:lnTo>
                      <a:lnTo>
                        <a:pt x="65" y="654"/>
                      </a:lnTo>
                      <a:lnTo>
                        <a:pt x="65" y="654"/>
                      </a:lnTo>
                      <a:lnTo>
                        <a:pt x="67" y="652"/>
                      </a:lnTo>
                      <a:lnTo>
                        <a:pt x="67" y="652"/>
                      </a:lnTo>
                      <a:lnTo>
                        <a:pt x="69" y="652"/>
                      </a:lnTo>
                      <a:lnTo>
                        <a:pt x="69" y="650"/>
                      </a:lnTo>
                      <a:lnTo>
                        <a:pt x="69" y="650"/>
                      </a:lnTo>
                      <a:lnTo>
                        <a:pt x="69" y="648"/>
                      </a:lnTo>
                      <a:lnTo>
                        <a:pt x="69" y="648"/>
                      </a:lnTo>
                      <a:lnTo>
                        <a:pt x="69" y="646"/>
                      </a:lnTo>
                      <a:lnTo>
                        <a:pt x="69" y="646"/>
                      </a:lnTo>
                      <a:lnTo>
                        <a:pt x="69" y="646"/>
                      </a:lnTo>
                      <a:lnTo>
                        <a:pt x="73" y="644"/>
                      </a:lnTo>
                      <a:lnTo>
                        <a:pt x="73" y="642"/>
                      </a:lnTo>
                      <a:lnTo>
                        <a:pt x="73" y="642"/>
                      </a:lnTo>
                      <a:lnTo>
                        <a:pt x="73" y="642"/>
                      </a:lnTo>
                      <a:lnTo>
                        <a:pt x="73" y="642"/>
                      </a:lnTo>
                      <a:lnTo>
                        <a:pt x="75" y="642"/>
                      </a:lnTo>
                      <a:lnTo>
                        <a:pt x="75" y="642"/>
                      </a:lnTo>
                      <a:lnTo>
                        <a:pt x="75" y="642"/>
                      </a:lnTo>
                      <a:lnTo>
                        <a:pt x="77" y="641"/>
                      </a:lnTo>
                      <a:lnTo>
                        <a:pt x="77" y="641"/>
                      </a:lnTo>
                      <a:lnTo>
                        <a:pt x="82" y="635"/>
                      </a:lnTo>
                      <a:lnTo>
                        <a:pt x="84" y="633"/>
                      </a:lnTo>
                      <a:lnTo>
                        <a:pt x="86" y="633"/>
                      </a:lnTo>
                      <a:lnTo>
                        <a:pt x="86" y="629"/>
                      </a:lnTo>
                      <a:lnTo>
                        <a:pt x="90" y="626"/>
                      </a:lnTo>
                      <a:lnTo>
                        <a:pt x="92" y="624"/>
                      </a:lnTo>
                      <a:lnTo>
                        <a:pt x="92" y="622"/>
                      </a:lnTo>
                      <a:lnTo>
                        <a:pt x="92" y="620"/>
                      </a:lnTo>
                      <a:lnTo>
                        <a:pt x="90" y="616"/>
                      </a:lnTo>
                      <a:lnTo>
                        <a:pt x="90" y="614"/>
                      </a:lnTo>
                      <a:lnTo>
                        <a:pt x="90" y="612"/>
                      </a:lnTo>
                      <a:lnTo>
                        <a:pt x="93" y="609"/>
                      </a:lnTo>
                      <a:lnTo>
                        <a:pt x="95" y="609"/>
                      </a:lnTo>
                      <a:lnTo>
                        <a:pt x="99" y="603"/>
                      </a:lnTo>
                      <a:lnTo>
                        <a:pt x="101" y="603"/>
                      </a:lnTo>
                      <a:lnTo>
                        <a:pt x="103" y="603"/>
                      </a:lnTo>
                      <a:lnTo>
                        <a:pt x="103" y="599"/>
                      </a:lnTo>
                      <a:lnTo>
                        <a:pt x="105" y="599"/>
                      </a:lnTo>
                      <a:lnTo>
                        <a:pt x="107" y="597"/>
                      </a:lnTo>
                      <a:lnTo>
                        <a:pt x="107" y="597"/>
                      </a:lnTo>
                      <a:lnTo>
                        <a:pt x="108" y="597"/>
                      </a:lnTo>
                      <a:lnTo>
                        <a:pt x="108" y="597"/>
                      </a:lnTo>
                      <a:lnTo>
                        <a:pt x="110" y="597"/>
                      </a:lnTo>
                      <a:lnTo>
                        <a:pt x="110" y="597"/>
                      </a:lnTo>
                      <a:lnTo>
                        <a:pt x="114" y="596"/>
                      </a:lnTo>
                      <a:lnTo>
                        <a:pt x="114" y="596"/>
                      </a:lnTo>
                      <a:lnTo>
                        <a:pt x="116" y="596"/>
                      </a:lnTo>
                      <a:lnTo>
                        <a:pt x="118" y="597"/>
                      </a:lnTo>
                      <a:lnTo>
                        <a:pt x="118" y="597"/>
                      </a:lnTo>
                      <a:lnTo>
                        <a:pt x="120" y="596"/>
                      </a:lnTo>
                      <a:lnTo>
                        <a:pt x="123" y="596"/>
                      </a:lnTo>
                      <a:lnTo>
                        <a:pt x="125" y="592"/>
                      </a:lnTo>
                      <a:lnTo>
                        <a:pt x="127" y="590"/>
                      </a:lnTo>
                      <a:lnTo>
                        <a:pt x="127" y="590"/>
                      </a:lnTo>
                      <a:lnTo>
                        <a:pt x="129" y="588"/>
                      </a:lnTo>
                      <a:lnTo>
                        <a:pt x="129" y="584"/>
                      </a:lnTo>
                      <a:lnTo>
                        <a:pt x="129" y="584"/>
                      </a:lnTo>
                      <a:lnTo>
                        <a:pt x="129" y="582"/>
                      </a:lnTo>
                      <a:lnTo>
                        <a:pt x="131" y="580"/>
                      </a:lnTo>
                      <a:lnTo>
                        <a:pt x="135" y="575"/>
                      </a:lnTo>
                      <a:lnTo>
                        <a:pt x="137" y="575"/>
                      </a:lnTo>
                      <a:lnTo>
                        <a:pt x="137" y="577"/>
                      </a:lnTo>
                      <a:lnTo>
                        <a:pt x="135" y="577"/>
                      </a:lnTo>
                      <a:lnTo>
                        <a:pt x="135" y="577"/>
                      </a:lnTo>
                      <a:lnTo>
                        <a:pt x="135" y="577"/>
                      </a:lnTo>
                      <a:lnTo>
                        <a:pt x="135" y="579"/>
                      </a:lnTo>
                      <a:lnTo>
                        <a:pt x="137" y="577"/>
                      </a:lnTo>
                      <a:lnTo>
                        <a:pt x="137" y="575"/>
                      </a:lnTo>
                      <a:lnTo>
                        <a:pt x="140" y="573"/>
                      </a:lnTo>
                      <a:lnTo>
                        <a:pt x="140" y="571"/>
                      </a:lnTo>
                      <a:lnTo>
                        <a:pt x="142" y="565"/>
                      </a:lnTo>
                      <a:lnTo>
                        <a:pt x="144" y="562"/>
                      </a:lnTo>
                      <a:lnTo>
                        <a:pt x="144" y="558"/>
                      </a:lnTo>
                      <a:lnTo>
                        <a:pt x="146" y="554"/>
                      </a:lnTo>
                      <a:lnTo>
                        <a:pt x="146" y="552"/>
                      </a:lnTo>
                      <a:lnTo>
                        <a:pt x="148" y="550"/>
                      </a:lnTo>
                      <a:lnTo>
                        <a:pt x="150" y="549"/>
                      </a:lnTo>
                      <a:lnTo>
                        <a:pt x="150" y="547"/>
                      </a:lnTo>
                      <a:lnTo>
                        <a:pt x="150" y="539"/>
                      </a:lnTo>
                      <a:lnTo>
                        <a:pt x="152" y="537"/>
                      </a:lnTo>
                      <a:lnTo>
                        <a:pt x="152" y="535"/>
                      </a:lnTo>
                      <a:lnTo>
                        <a:pt x="150" y="522"/>
                      </a:lnTo>
                      <a:lnTo>
                        <a:pt x="150" y="515"/>
                      </a:lnTo>
                      <a:lnTo>
                        <a:pt x="152" y="513"/>
                      </a:lnTo>
                      <a:lnTo>
                        <a:pt x="152" y="511"/>
                      </a:lnTo>
                      <a:lnTo>
                        <a:pt x="152" y="511"/>
                      </a:lnTo>
                      <a:lnTo>
                        <a:pt x="152" y="511"/>
                      </a:lnTo>
                      <a:lnTo>
                        <a:pt x="152" y="509"/>
                      </a:lnTo>
                      <a:lnTo>
                        <a:pt x="152" y="509"/>
                      </a:lnTo>
                      <a:lnTo>
                        <a:pt x="152" y="504"/>
                      </a:lnTo>
                      <a:lnTo>
                        <a:pt x="152" y="504"/>
                      </a:lnTo>
                      <a:lnTo>
                        <a:pt x="154" y="502"/>
                      </a:lnTo>
                      <a:lnTo>
                        <a:pt x="154" y="500"/>
                      </a:lnTo>
                      <a:lnTo>
                        <a:pt x="154" y="498"/>
                      </a:lnTo>
                      <a:lnTo>
                        <a:pt x="155" y="488"/>
                      </a:lnTo>
                      <a:lnTo>
                        <a:pt x="155" y="479"/>
                      </a:lnTo>
                      <a:lnTo>
                        <a:pt x="155" y="475"/>
                      </a:lnTo>
                      <a:lnTo>
                        <a:pt x="154" y="473"/>
                      </a:lnTo>
                      <a:lnTo>
                        <a:pt x="148" y="464"/>
                      </a:lnTo>
                      <a:lnTo>
                        <a:pt x="148" y="462"/>
                      </a:lnTo>
                      <a:lnTo>
                        <a:pt x="148" y="460"/>
                      </a:lnTo>
                      <a:lnTo>
                        <a:pt x="148" y="460"/>
                      </a:lnTo>
                      <a:lnTo>
                        <a:pt x="150" y="457"/>
                      </a:lnTo>
                      <a:lnTo>
                        <a:pt x="150" y="457"/>
                      </a:lnTo>
                      <a:lnTo>
                        <a:pt x="150" y="455"/>
                      </a:lnTo>
                      <a:lnTo>
                        <a:pt x="148" y="455"/>
                      </a:lnTo>
                      <a:lnTo>
                        <a:pt x="146" y="451"/>
                      </a:lnTo>
                      <a:lnTo>
                        <a:pt x="144" y="451"/>
                      </a:lnTo>
                      <a:lnTo>
                        <a:pt x="144" y="449"/>
                      </a:lnTo>
                      <a:lnTo>
                        <a:pt x="139" y="442"/>
                      </a:lnTo>
                      <a:lnTo>
                        <a:pt x="133" y="438"/>
                      </a:lnTo>
                      <a:lnTo>
                        <a:pt x="133" y="436"/>
                      </a:lnTo>
                      <a:lnTo>
                        <a:pt x="133" y="434"/>
                      </a:lnTo>
                      <a:lnTo>
                        <a:pt x="131" y="430"/>
                      </a:lnTo>
                      <a:lnTo>
                        <a:pt x="131" y="428"/>
                      </a:lnTo>
                      <a:lnTo>
                        <a:pt x="131" y="427"/>
                      </a:lnTo>
                      <a:lnTo>
                        <a:pt x="127" y="421"/>
                      </a:lnTo>
                      <a:lnTo>
                        <a:pt x="127" y="419"/>
                      </a:lnTo>
                      <a:lnTo>
                        <a:pt x="125" y="417"/>
                      </a:lnTo>
                      <a:lnTo>
                        <a:pt x="123" y="415"/>
                      </a:lnTo>
                      <a:lnTo>
                        <a:pt x="122" y="411"/>
                      </a:lnTo>
                      <a:lnTo>
                        <a:pt x="118" y="404"/>
                      </a:lnTo>
                      <a:lnTo>
                        <a:pt x="118" y="404"/>
                      </a:lnTo>
                      <a:lnTo>
                        <a:pt x="118" y="402"/>
                      </a:lnTo>
                      <a:lnTo>
                        <a:pt x="118" y="402"/>
                      </a:lnTo>
                      <a:lnTo>
                        <a:pt x="118" y="398"/>
                      </a:lnTo>
                      <a:lnTo>
                        <a:pt x="116" y="395"/>
                      </a:lnTo>
                      <a:lnTo>
                        <a:pt x="114" y="393"/>
                      </a:lnTo>
                      <a:lnTo>
                        <a:pt x="108" y="385"/>
                      </a:lnTo>
                      <a:lnTo>
                        <a:pt x="108" y="383"/>
                      </a:lnTo>
                      <a:lnTo>
                        <a:pt x="108" y="383"/>
                      </a:lnTo>
                      <a:lnTo>
                        <a:pt x="110" y="381"/>
                      </a:lnTo>
                      <a:lnTo>
                        <a:pt x="110" y="380"/>
                      </a:lnTo>
                      <a:lnTo>
                        <a:pt x="110" y="380"/>
                      </a:lnTo>
                      <a:lnTo>
                        <a:pt x="110" y="378"/>
                      </a:lnTo>
                      <a:lnTo>
                        <a:pt x="110" y="376"/>
                      </a:lnTo>
                      <a:lnTo>
                        <a:pt x="108" y="376"/>
                      </a:lnTo>
                      <a:lnTo>
                        <a:pt x="108" y="374"/>
                      </a:lnTo>
                      <a:lnTo>
                        <a:pt x="107" y="368"/>
                      </a:lnTo>
                      <a:lnTo>
                        <a:pt x="107" y="363"/>
                      </a:lnTo>
                      <a:lnTo>
                        <a:pt x="107" y="363"/>
                      </a:lnTo>
                      <a:lnTo>
                        <a:pt x="105" y="359"/>
                      </a:lnTo>
                      <a:lnTo>
                        <a:pt x="105" y="357"/>
                      </a:lnTo>
                      <a:lnTo>
                        <a:pt x="103" y="357"/>
                      </a:lnTo>
                      <a:lnTo>
                        <a:pt x="97" y="348"/>
                      </a:lnTo>
                      <a:lnTo>
                        <a:pt x="95" y="342"/>
                      </a:lnTo>
                      <a:lnTo>
                        <a:pt x="93" y="340"/>
                      </a:lnTo>
                      <a:lnTo>
                        <a:pt x="93" y="336"/>
                      </a:lnTo>
                      <a:lnTo>
                        <a:pt x="97" y="331"/>
                      </a:lnTo>
                      <a:lnTo>
                        <a:pt x="101" y="327"/>
                      </a:lnTo>
                      <a:lnTo>
                        <a:pt x="105" y="325"/>
                      </a:lnTo>
                      <a:lnTo>
                        <a:pt x="103" y="327"/>
                      </a:lnTo>
                      <a:lnTo>
                        <a:pt x="97" y="331"/>
                      </a:lnTo>
                      <a:lnTo>
                        <a:pt x="95" y="336"/>
                      </a:lnTo>
                      <a:lnTo>
                        <a:pt x="95" y="338"/>
                      </a:lnTo>
                      <a:lnTo>
                        <a:pt x="95" y="340"/>
                      </a:lnTo>
                      <a:lnTo>
                        <a:pt x="97" y="340"/>
                      </a:lnTo>
                      <a:lnTo>
                        <a:pt x="101" y="333"/>
                      </a:lnTo>
                      <a:lnTo>
                        <a:pt x="101" y="333"/>
                      </a:lnTo>
                      <a:lnTo>
                        <a:pt x="101" y="331"/>
                      </a:lnTo>
                      <a:lnTo>
                        <a:pt x="101" y="331"/>
                      </a:lnTo>
                      <a:lnTo>
                        <a:pt x="103" y="331"/>
                      </a:lnTo>
                      <a:lnTo>
                        <a:pt x="103" y="331"/>
                      </a:lnTo>
                      <a:lnTo>
                        <a:pt x="105" y="329"/>
                      </a:lnTo>
                      <a:lnTo>
                        <a:pt x="105" y="327"/>
                      </a:lnTo>
                      <a:lnTo>
                        <a:pt x="107" y="325"/>
                      </a:lnTo>
                      <a:lnTo>
                        <a:pt x="108" y="323"/>
                      </a:lnTo>
                      <a:lnTo>
                        <a:pt x="108" y="323"/>
                      </a:lnTo>
                      <a:lnTo>
                        <a:pt x="108" y="321"/>
                      </a:lnTo>
                      <a:lnTo>
                        <a:pt x="108" y="321"/>
                      </a:lnTo>
                      <a:lnTo>
                        <a:pt x="108" y="319"/>
                      </a:lnTo>
                      <a:lnTo>
                        <a:pt x="110" y="318"/>
                      </a:lnTo>
                      <a:lnTo>
                        <a:pt x="112" y="316"/>
                      </a:lnTo>
                      <a:lnTo>
                        <a:pt x="114" y="316"/>
                      </a:lnTo>
                      <a:lnTo>
                        <a:pt x="110" y="319"/>
                      </a:lnTo>
                      <a:lnTo>
                        <a:pt x="108" y="321"/>
                      </a:lnTo>
                      <a:lnTo>
                        <a:pt x="110" y="319"/>
                      </a:lnTo>
                      <a:lnTo>
                        <a:pt x="112" y="319"/>
                      </a:lnTo>
                      <a:lnTo>
                        <a:pt x="114" y="319"/>
                      </a:lnTo>
                      <a:lnTo>
                        <a:pt x="114" y="318"/>
                      </a:lnTo>
                      <a:lnTo>
                        <a:pt x="114" y="318"/>
                      </a:lnTo>
                      <a:lnTo>
                        <a:pt x="114" y="316"/>
                      </a:lnTo>
                      <a:lnTo>
                        <a:pt x="116" y="316"/>
                      </a:lnTo>
                      <a:lnTo>
                        <a:pt x="116" y="316"/>
                      </a:lnTo>
                      <a:lnTo>
                        <a:pt x="120" y="318"/>
                      </a:lnTo>
                      <a:lnTo>
                        <a:pt x="122" y="316"/>
                      </a:lnTo>
                      <a:lnTo>
                        <a:pt x="123" y="312"/>
                      </a:lnTo>
                      <a:lnTo>
                        <a:pt x="123" y="310"/>
                      </a:lnTo>
                      <a:lnTo>
                        <a:pt x="123" y="308"/>
                      </a:lnTo>
                      <a:lnTo>
                        <a:pt x="123" y="308"/>
                      </a:lnTo>
                      <a:lnTo>
                        <a:pt x="122" y="304"/>
                      </a:lnTo>
                      <a:lnTo>
                        <a:pt x="122" y="303"/>
                      </a:lnTo>
                      <a:lnTo>
                        <a:pt x="120" y="297"/>
                      </a:lnTo>
                      <a:lnTo>
                        <a:pt x="120" y="295"/>
                      </a:lnTo>
                      <a:lnTo>
                        <a:pt x="122" y="295"/>
                      </a:lnTo>
                      <a:lnTo>
                        <a:pt x="122" y="295"/>
                      </a:lnTo>
                      <a:lnTo>
                        <a:pt x="122" y="293"/>
                      </a:lnTo>
                      <a:lnTo>
                        <a:pt x="122" y="293"/>
                      </a:lnTo>
                      <a:lnTo>
                        <a:pt x="122" y="288"/>
                      </a:lnTo>
                      <a:lnTo>
                        <a:pt x="122" y="286"/>
                      </a:lnTo>
                      <a:lnTo>
                        <a:pt x="122" y="286"/>
                      </a:lnTo>
                      <a:lnTo>
                        <a:pt x="114" y="274"/>
                      </a:lnTo>
                      <a:lnTo>
                        <a:pt x="114" y="274"/>
                      </a:lnTo>
                      <a:lnTo>
                        <a:pt x="112" y="271"/>
                      </a:lnTo>
                      <a:lnTo>
                        <a:pt x="112" y="269"/>
                      </a:lnTo>
                      <a:lnTo>
                        <a:pt x="112" y="269"/>
                      </a:lnTo>
                      <a:lnTo>
                        <a:pt x="110" y="267"/>
                      </a:lnTo>
                      <a:lnTo>
                        <a:pt x="110" y="265"/>
                      </a:lnTo>
                      <a:lnTo>
                        <a:pt x="108" y="263"/>
                      </a:lnTo>
                      <a:lnTo>
                        <a:pt x="108" y="259"/>
                      </a:lnTo>
                      <a:lnTo>
                        <a:pt x="103" y="252"/>
                      </a:lnTo>
                      <a:lnTo>
                        <a:pt x="93" y="229"/>
                      </a:lnTo>
                      <a:lnTo>
                        <a:pt x="88" y="212"/>
                      </a:lnTo>
                      <a:lnTo>
                        <a:pt x="86" y="209"/>
                      </a:lnTo>
                      <a:lnTo>
                        <a:pt x="84" y="205"/>
                      </a:lnTo>
                      <a:lnTo>
                        <a:pt x="84" y="203"/>
                      </a:lnTo>
                      <a:lnTo>
                        <a:pt x="82" y="190"/>
                      </a:lnTo>
                      <a:lnTo>
                        <a:pt x="82" y="188"/>
                      </a:lnTo>
                      <a:lnTo>
                        <a:pt x="82" y="186"/>
                      </a:lnTo>
                      <a:lnTo>
                        <a:pt x="82" y="186"/>
                      </a:lnTo>
                      <a:lnTo>
                        <a:pt x="80" y="184"/>
                      </a:lnTo>
                      <a:lnTo>
                        <a:pt x="82" y="184"/>
                      </a:lnTo>
                      <a:lnTo>
                        <a:pt x="82" y="184"/>
                      </a:lnTo>
                      <a:lnTo>
                        <a:pt x="82" y="184"/>
                      </a:lnTo>
                      <a:lnTo>
                        <a:pt x="82" y="182"/>
                      </a:lnTo>
                      <a:lnTo>
                        <a:pt x="82" y="182"/>
                      </a:lnTo>
                      <a:lnTo>
                        <a:pt x="82" y="182"/>
                      </a:lnTo>
                      <a:lnTo>
                        <a:pt x="82" y="182"/>
                      </a:lnTo>
                      <a:lnTo>
                        <a:pt x="80" y="184"/>
                      </a:lnTo>
                      <a:lnTo>
                        <a:pt x="78" y="182"/>
                      </a:lnTo>
                      <a:lnTo>
                        <a:pt x="73" y="175"/>
                      </a:lnTo>
                      <a:lnTo>
                        <a:pt x="67" y="167"/>
                      </a:lnTo>
                      <a:lnTo>
                        <a:pt x="62" y="162"/>
                      </a:lnTo>
                      <a:lnTo>
                        <a:pt x="56" y="150"/>
                      </a:lnTo>
                      <a:lnTo>
                        <a:pt x="52" y="145"/>
                      </a:lnTo>
                      <a:lnTo>
                        <a:pt x="50" y="141"/>
                      </a:lnTo>
                      <a:lnTo>
                        <a:pt x="48" y="137"/>
                      </a:lnTo>
                      <a:lnTo>
                        <a:pt x="48" y="134"/>
                      </a:lnTo>
                      <a:lnTo>
                        <a:pt x="48" y="134"/>
                      </a:lnTo>
                      <a:lnTo>
                        <a:pt x="43" y="126"/>
                      </a:lnTo>
                      <a:lnTo>
                        <a:pt x="41" y="124"/>
                      </a:lnTo>
                      <a:lnTo>
                        <a:pt x="41" y="122"/>
                      </a:lnTo>
                      <a:lnTo>
                        <a:pt x="43" y="120"/>
                      </a:lnTo>
                      <a:lnTo>
                        <a:pt x="45" y="120"/>
                      </a:lnTo>
                      <a:lnTo>
                        <a:pt x="45" y="120"/>
                      </a:lnTo>
                      <a:lnTo>
                        <a:pt x="43" y="122"/>
                      </a:lnTo>
                      <a:lnTo>
                        <a:pt x="43" y="122"/>
                      </a:lnTo>
                      <a:lnTo>
                        <a:pt x="43" y="122"/>
                      </a:lnTo>
                      <a:lnTo>
                        <a:pt x="43" y="124"/>
                      </a:lnTo>
                      <a:lnTo>
                        <a:pt x="45" y="124"/>
                      </a:lnTo>
                      <a:lnTo>
                        <a:pt x="43" y="124"/>
                      </a:lnTo>
                      <a:lnTo>
                        <a:pt x="43" y="124"/>
                      </a:lnTo>
                      <a:lnTo>
                        <a:pt x="43" y="124"/>
                      </a:lnTo>
                      <a:lnTo>
                        <a:pt x="45" y="124"/>
                      </a:lnTo>
                      <a:lnTo>
                        <a:pt x="46" y="122"/>
                      </a:lnTo>
                      <a:lnTo>
                        <a:pt x="46" y="122"/>
                      </a:lnTo>
                      <a:lnTo>
                        <a:pt x="50" y="122"/>
                      </a:lnTo>
                      <a:lnTo>
                        <a:pt x="54" y="122"/>
                      </a:lnTo>
                      <a:lnTo>
                        <a:pt x="60" y="120"/>
                      </a:lnTo>
                      <a:lnTo>
                        <a:pt x="62" y="120"/>
                      </a:lnTo>
                      <a:lnTo>
                        <a:pt x="62" y="120"/>
                      </a:lnTo>
                      <a:lnTo>
                        <a:pt x="62" y="120"/>
                      </a:lnTo>
                      <a:lnTo>
                        <a:pt x="63" y="120"/>
                      </a:lnTo>
                      <a:lnTo>
                        <a:pt x="63" y="119"/>
                      </a:lnTo>
                      <a:lnTo>
                        <a:pt x="69" y="119"/>
                      </a:lnTo>
                      <a:lnTo>
                        <a:pt x="69" y="119"/>
                      </a:lnTo>
                      <a:lnTo>
                        <a:pt x="71" y="117"/>
                      </a:lnTo>
                      <a:lnTo>
                        <a:pt x="71" y="117"/>
                      </a:lnTo>
                      <a:lnTo>
                        <a:pt x="73" y="117"/>
                      </a:lnTo>
                      <a:lnTo>
                        <a:pt x="75" y="119"/>
                      </a:lnTo>
                      <a:lnTo>
                        <a:pt x="77" y="117"/>
                      </a:lnTo>
                      <a:lnTo>
                        <a:pt x="80" y="117"/>
                      </a:lnTo>
                      <a:lnTo>
                        <a:pt x="82" y="117"/>
                      </a:lnTo>
                      <a:lnTo>
                        <a:pt x="88" y="113"/>
                      </a:lnTo>
                      <a:lnTo>
                        <a:pt x="90" y="113"/>
                      </a:lnTo>
                      <a:lnTo>
                        <a:pt x="90" y="111"/>
                      </a:lnTo>
                      <a:lnTo>
                        <a:pt x="90" y="109"/>
                      </a:lnTo>
                      <a:lnTo>
                        <a:pt x="92" y="109"/>
                      </a:lnTo>
                      <a:lnTo>
                        <a:pt x="93" y="109"/>
                      </a:lnTo>
                      <a:lnTo>
                        <a:pt x="93" y="107"/>
                      </a:lnTo>
                      <a:lnTo>
                        <a:pt x="95" y="109"/>
                      </a:lnTo>
                      <a:lnTo>
                        <a:pt x="95" y="109"/>
                      </a:lnTo>
                      <a:lnTo>
                        <a:pt x="97" y="107"/>
                      </a:lnTo>
                      <a:lnTo>
                        <a:pt x="99" y="107"/>
                      </a:lnTo>
                      <a:lnTo>
                        <a:pt x="101" y="109"/>
                      </a:lnTo>
                      <a:lnTo>
                        <a:pt x="103" y="109"/>
                      </a:lnTo>
                      <a:lnTo>
                        <a:pt x="105" y="109"/>
                      </a:lnTo>
                      <a:lnTo>
                        <a:pt x="107" y="107"/>
                      </a:lnTo>
                      <a:lnTo>
                        <a:pt x="108" y="107"/>
                      </a:lnTo>
                      <a:lnTo>
                        <a:pt x="114" y="107"/>
                      </a:lnTo>
                      <a:lnTo>
                        <a:pt x="116" y="107"/>
                      </a:lnTo>
                      <a:lnTo>
                        <a:pt x="120" y="109"/>
                      </a:lnTo>
                      <a:lnTo>
                        <a:pt x="120" y="107"/>
                      </a:lnTo>
                      <a:lnTo>
                        <a:pt x="122" y="107"/>
                      </a:lnTo>
                      <a:lnTo>
                        <a:pt x="122" y="107"/>
                      </a:lnTo>
                      <a:lnTo>
                        <a:pt x="129" y="107"/>
                      </a:lnTo>
                      <a:lnTo>
                        <a:pt x="131" y="107"/>
                      </a:lnTo>
                      <a:lnTo>
                        <a:pt x="133" y="107"/>
                      </a:lnTo>
                      <a:lnTo>
                        <a:pt x="135" y="107"/>
                      </a:lnTo>
                      <a:lnTo>
                        <a:pt x="135" y="107"/>
                      </a:lnTo>
                      <a:lnTo>
                        <a:pt x="140" y="107"/>
                      </a:lnTo>
                      <a:lnTo>
                        <a:pt x="152" y="105"/>
                      </a:lnTo>
                      <a:lnTo>
                        <a:pt x="163" y="105"/>
                      </a:lnTo>
                      <a:lnTo>
                        <a:pt x="165" y="105"/>
                      </a:lnTo>
                      <a:close/>
                      <a:moveTo>
                        <a:pt x="80" y="2"/>
                      </a:moveTo>
                      <a:lnTo>
                        <a:pt x="82" y="2"/>
                      </a:lnTo>
                      <a:lnTo>
                        <a:pt x="84" y="2"/>
                      </a:lnTo>
                      <a:lnTo>
                        <a:pt x="84" y="2"/>
                      </a:lnTo>
                      <a:lnTo>
                        <a:pt x="86" y="2"/>
                      </a:lnTo>
                      <a:lnTo>
                        <a:pt x="86" y="4"/>
                      </a:lnTo>
                      <a:lnTo>
                        <a:pt x="88" y="8"/>
                      </a:lnTo>
                      <a:lnTo>
                        <a:pt x="90" y="10"/>
                      </a:lnTo>
                      <a:lnTo>
                        <a:pt x="92" y="11"/>
                      </a:lnTo>
                      <a:lnTo>
                        <a:pt x="97" y="17"/>
                      </a:lnTo>
                      <a:lnTo>
                        <a:pt x="99" y="19"/>
                      </a:lnTo>
                      <a:lnTo>
                        <a:pt x="99" y="21"/>
                      </a:lnTo>
                      <a:lnTo>
                        <a:pt x="97" y="21"/>
                      </a:lnTo>
                      <a:lnTo>
                        <a:pt x="82" y="25"/>
                      </a:lnTo>
                      <a:lnTo>
                        <a:pt x="80" y="27"/>
                      </a:lnTo>
                      <a:lnTo>
                        <a:pt x="78" y="27"/>
                      </a:lnTo>
                      <a:lnTo>
                        <a:pt x="78" y="28"/>
                      </a:lnTo>
                      <a:lnTo>
                        <a:pt x="78" y="30"/>
                      </a:lnTo>
                      <a:lnTo>
                        <a:pt x="78" y="32"/>
                      </a:lnTo>
                      <a:lnTo>
                        <a:pt x="77" y="32"/>
                      </a:lnTo>
                      <a:lnTo>
                        <a:pt x="75" y="34"/>
                      </a:lnTo>
                      <a:lnTo>
                        <a:pt x="73" y="36"/>
                      </a:lnTo>
                      <a:lnTo>
                        <a:pt x="73" y="38"/>
                      </a:lnTo>
                      <a:lnTo>
                        <a:pt x="73" y="38"/>
                      </a:lnTo>
                      <a:lnTo>
                        <a:pt x="71" y="40"/>
                      </a:lnTo>
                      <a:lnTo>
                        <a:pt x="69" y="40"/>
                      </a:lnTo>
                      <a:lnTo>
                        <a:pt x="67" y="40"/>
                      </a:lnTo>
                      <a:lnTo>
                        <a:pt x="67" y="40"/>
                      </a:lnTo>
                      <a:lnTo>
                        <a:pt x="65" y="42"/>
                      </a:lnTo>
                      <a:lnTo>
                        <a:pt x="65" y="45"/>
                      </a:lnTo>
                      <a:lnTo>
                        <a:pt x="62" y="47"/>
                      </a:lnTo>
                      <a:lnTo>
                        <a:pt x="56" y="49"/>
                      </a:lnTo>
                      <a:lnTo>
                        <a:pt x="56" y="49"/>
                      </a:lnTo>
                      <a:lnTo>
                        <a:pt x="54" y="49"/>
                      </a:lnTo>
                      <a:lnTo>
                        <a:pt x="54" y="49"/>
                      </a:lnTo>
                      <a:lnTo>
                        <a:pt x="54" y="49"/>
                      </a:lnTo>
                      <a:lnTo>
                        <a:pt x="54" y="51"/>
                      </a:lnTo>
                      <a:lnTo>
                        <a:pt x="56" y="51"/>
                      </a:lnTo>
                      <a:lnTo>
                        <a:pt x="60" y="53"/>
                      </a:lnTo>
                      <a:lnTo>
                        <a:pt x="60" y="55"/>
                      </a:lnTo>
                      <a:lnTo>
                        <a:pt x="62" y="57"/>
                      </a:lnTo>
                      <a:lnTo>
                        <a:pt x="60" y="62"/>
                      </a:lnTo>
                      <a:lnTo>
                        <a:pt x="60" y="68"/>
                      </a:lnTo>
                      <a:lnTo>
                        <a:pt x="60" y="77"/>
                      </a:lnTo>
                      <a:lnTo>
                        <a:pt x="60" y="85"/>
                      </a:lnTo>
                      <a:lnTo>
                        <a:pt x="60" y="90"/>
                      </a:lnTo>
                      <a:lnTo>
                        <a:pt x="60" y="98"/>
                      </a:lnTo>
                      <a:lnTo>
                        <a:pt x="54" y="96"/>
                      </a:lnTo>
                      <a:lnTo>
                        <a:pt x="46" y="96"/>
                      </a:lnTo>
                      <a:lnTo>
                        <a:pt x="41" y="98"/>
                      </a:lnTo>
                      <a:lnTo>
                        <a:pt x="37" y="100"/>
                      </a:lnTo>
                      <a:lnTo>
                        <a:pt x="35" y="94"/>
                      </a:lnTo>
                      <a:lnTo>
                        <a:pt x="33" y="88"/>
                      </a:lnTo>
                      <a:lnTo>
                        <a:pt x="35" y="85"/>
                      </a:lnTo>
                      <a:lnTo>
                        <a:pt x="35" y="83"/>
                      </a:lnTo>
                      <a:lnTo>
                        <a:pt x="37" y="83"/>
                      </a:lnTo>
                      <a:lnTo>
                        <a:pt x="37" y="83"/>
                      </a:lnTo>
                      <a:lnTo>
                        <a:pt x="39" y="83"/>
                      </a:lnTo>
                      <a:lnTo>
                        <a:pt x="39" y="83"/>
                      </a:lnTo>
                      <a:lnTo>
                        <a:pt x="39" y="81"/>
                      </a:lnTo>
                      <a:lnTo>
                        <a:pt x="39" y="79"/>
                      </a:lnTo>
                      <a:lnTo>
                        <a:pt x="39" y="77"/>
                      </a:lnTo>
                      <a:lnTo>
                        <a:pt x="39" y="75"/>
                      </a:lnTo>
                      <a:lnTo>
                        <a:pt x="37" y="73"/>
                      </a:lnTo>
                      <a:lnTo>
                        <a:pt x="37" y="72"/>
                      </a:lnTo>
                      <a:lnTo>
                        <a:pt x="35" y="66"/>
                      </a:lnTo>
                      <a:lnTo>
                        <a:pt x="31" y="58"/>
                      </a:lnTo>
                      <a:lnTo>
                        <a:pt x="28" y="53"/>
                      </a:lnTo>
                      <a:lnTo>
                        <a:pt x="24" y="47"/>
                      </a:lnTo>
                      <a:lnTo>
                        <a:pt x="24" y="47"/>
                      </a:lnTo>
                      <a:lnTo>
                        <a:pt x="26" y="47"/>
                      </a:lnTo>
                      <a:lnTo>
                        <a:pt x="26" y="47"/>
                      </a:lnTo>
                      <a:lnTo>
                        <a:pt x="28" y="47"/>
                      </a:lnTo>
                      <a:lnTo>
                        <a:pt x="30" y="47"/>
                      </a:lnTo>
                      <a:lnTo>
                        <a:pt x="31" y="45"/>
                      </a:lnTo>
                      <a:lnTo>
                        <a:pt x="31" y="45"/>
                      </a:lnTo>
                      <a:lnTo>
                        <a:pt x="31" y="45"/>
                      </a:lnTo>
                      <a:lnTo>
                        <a:pt x="31" y="43"/>
                      </a:lnTo>
                      <a:lnTo>
                        <a:pt x="30" y="43"/>
                      </a:lnTo>
                      <a:lnTo>
                        <a:pt x="30" y="43"/>
                      </a:lnTo>
                      <a:lnTo>
                        <a:pt x="30" y="43"/>
                      </a:lnTo>
                      <a:lnTo>
                        <a:pt x="28" y="45"/>
                      </a:lnTo>
                      <a:lnTo>
                        <a:pt x="28" y="45"/>
                      </a:lnTo>
                      <a:lnTo>
                        <a:pt x="28" y="45"/>
                      </a:lnTo>
                      <a:lnTo>
                        <a:pt x="26" y="45"/>
                      </a:lnTo>
                      <a:lnTo>
                        <a:pt x="26" y="45"/>
                      </a:lnTo>
                      <a:lnTo>
                        <a:pt x="24" y="45"/>
                      </a:lnTo>
                      <a:lnTo>
                        <a:pt x="31" y="38"/>
                      </a:lnTo>
                      <a:lnTo>
                        <a:pt x="33" y="36"/>
                      </a:lnTo>
                      <a:lnTo>
                        <a:pt x="37" y="28"/>
                      </a:lnTo>
                      <a:lnTo>
                        <a:pt x="37" y="27"/>
                      </a:lnTo>
                      <a:lnTo>
                        <a:pt x="37" y="27"/>
                      </a:lnTo>
                      <a:lnTo>
                        <a:pt x="39" y="28"/>
                      </a:lnTo>
                      <a:lnTo>
                        <a:pt x="39" y="28"/>
                      </a:lnTo>
                      <a:lnTo>
                        <a:pt x="39" y="30"/>
                      </a:lnTo>
                      <a:lnTo>
                        <a:pt x="41" y="30"/>
                      </a:lnTo>
                      <a:lnTo>
                        <a:pt x="41" y="30"/>
                      </a:lnTo>
                      <a:lnTo>
                        <a:pt x="43" y="28"/>
                      </a:lnTo>
                      <a:lnTo>
                        <a:pt x="45" y="28"/>
                      </a:lnTo>
                      <a:lnTo>
                        <a:pt x="46" y="28"/>
                      </a:lnTo>
                      <a:lnTo>
                        <a:pt x="46" y="28"/>
                      </a:lnTo>
                      <a:lnTo>
                        <a:pt x="50" y="23"/>
                      </a:lnTo>
                      <a:lnTo>
                        <a:pt x="50" y="21"/>
                      </a:lnTo>
                      <a:lnTo>
                        <a:pt x="50" y="17"/>
                      </a:lnTo>
                      <a:lnTo>
                        <a:pt x="50" y="15"/>
                      </a:lnTo>
                      <a:lnTo>
                        <a:pt x="52" y="17"/>
                      </a:lnTo>
                      <a:lnTo>
                        <a:pt x="54" y="17"/>
                      </a:lnTo>
                      <a:lnTo>
                        <a:pt x="58" y="15"/>
                      </a:lnTo>
                      <a:lnTo>
                        <a:pt x="67" y="13"/>
                      </a:lnTo>
                      <a:lnTo>
                        <a:pt x="67" y="13"/>
                      </a:lnTo>
                      <a:lnTo>
                        <a:pt x="69" y="11"/>
                      </a:lnTo>
                      <a:lnTo>
                        <a:pt x="69" y="10"/>
                      </a:lnTo>
                      <a:lnTo>
                        <a:pt x="71" y="8"/>
                      </a:lnTo>
                      <a:lnTo>
                        <a:pt x="73" y="8"/>
                      </a:lnTo>
                      <a:lnTo>
                        <a:pt x="73" y="6"/>
                      </a:lnTo>
                      <a:lnTo>
                        <a:pt x="75" y="6"/>
                      </a:lnTo>
                      <a:lnTo>
                        <a:pt x="75" y="4"/>
                      </a:lnTo>
                      <a:lnTo>
                        <a:pt x="77" y="2"/>
                      </a:lnTo>
                      <a:lnTo>
                        <a:pt x="77" y="0"/>
                      </a:lnTo>
                      <a:lnTo>
                        <a:pt x="78" y="2"/>
                      </a:lnTo>
                      <a:lnTo>
                        <a:pt x="80"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1">
                  <a:extLst>
                    <a:ext uri="{FF2B5EF4-FFF2-40B4-BE49-F238E27FC236}">
                      <a16:creationId xmlns:a16="http://schemas.microsoft.com/office/drawing/2014/main" id="{743E7FD3-D7E6-4B5D-A9D6-3E7222AAA4E5}"/>
                    </a:ext>
                  </a:extLst>
                </p:cNvPr>
                <p:cNvSpPr>
                  <a:spLocks/>
                </p:cNvSpPr>
                <p:nvPr/>
              </p:nvSpPr>
              <p:spPr bwMode="auto">
                <a:xfrm>
                  <a:off x="1227138" y="1720850"/>
                  <a:ext cx="174625" cy="355600"/>
                </a:xfrm>
                <a:custGeom>
                  <a:avLst/>
                  <a:gdLst>
                    <a:gd name="T0" fmla="*/ 162 w 220"/>
                    <a:gd name="T1" fmla="*/ 9 h 449"/>
                    <a:gd name="T2" fmla="*/ 179 w 220"/>
                    <a:gd name="T3" fmla="*/ 30 h 449"/>
                    <a:gd name="T4" fmla="*/ 188 w 220"/>
                    <a:gd name="T5" fmla="*/ 36 h 449"/>
                    <a:gd name="T6" fmla="*/ 201 w 220"/>
                    <a:gd name="T7" fmla="*/ 45 h 449"/>
                    <a:gd name="T8" fmla="*/ 201 w 220"/>
                    <a:gd name="T9" fmla="*/ 53 h 449"/>
                    <a:gd name="T10" fmla="*/ 213 w 220"/>
                    <a:gd name="T11" fmla="*/ 94 h 449"/>
                    <a:gd name="T12" fmla="*/ 213 w 220"/>
                    <a:gd name="T13" fmla="*/ 116 h 449"/>
                    <a:gd name="T14" fmla="*/ 220 w 220"/>
                    <a:gd name="T15" fmla="*/ 126 h 449"/>
                    <a:gd name="T16" fmla="*/ 215 w 220"/>
                    <a:gd name="T17" fmla="*/ 145 h 449"/>
                    <a:gd name="T18" fmla="*/ 201 w 220"/>
                    <a:gd name="T19" fmla="*/ 154 h 449"/>
                    <a:gd name="T20" fmla="*/ 205 w 220"/>
                    <a:gd name="T21" fmla="*/ 171 h 449"/>
                    <a:gd name="T22" fmla="*/ 186 w 220"/>
                    <a:gd name="T23" fmla="*/ 188 h 449"/>
                    <a:gd name="T24" fmla="*/ 179 w 220"/>
                    <a:gd name="T25" fmla="*/ 201 h 449"/>
                    <a:gd name="T26" fmla="*/ 169 w 220"/>
                    <a:gd name="T27" fmla="*/ 214 h 449"/>
                    <a:gd name="T28" fmla="*/ 166 w 220"/>
                    <a:gd name="T29" fmla="*/ 240 h 449"/>
                    <a:gd name="T30" fmla="*/ 151 w 220"/>
                    <a:gd name="T31" fmla="*/ 244 h 449"/>
                    <a:gd name="T32" fmla="*/ 143 w 220"/>
                    <a:gd name="T33" fmla="*/ 255 h 449"/>
                    <a:gd name="T34" fmla="*/ 143 w 220"/>
                    <a:gd name="T35" fmla="*/ 263 h 449"/>
                    <a:gd name="T36" fmla="*/ 139 w 220"/>
                    <a:gd name="T37" fmla="*/ 291 h 449"/>
                    <a:gd name="T38" fmla="*/ 141 w 220"/>
                    <a:gd name="T39" fmla="*/ 308 h 449"/>
                    <a:gd name="T40" fmla="*/ 138 w 220"/>
                    <a:gd name="T41" fmla="*/ 329 h 449"/>
                    <a:gd name="T42" fmla="*/ 145 w 220"/>
                    <a:gd name="T43" fmla="*/ 359 h 449"/>
                    <a:gd name="T44" fmla="*/ 143 w 220"/>
                    <a:gd name="T45" fmla="*/ 381 h 449"/>
                    <a:gd name="T46" fmla="*/ 145 w 220"/>
                    <a:gd name="T47" fmla="*/ 391 h 449"/>
                    <a:gd name="T48" fmla="*/ 141 w 220"/>
                    <a:gd name="T49" fmla="*/ 406 h 449"/>
                    <a:gd name="T50" fmla="*/ 145 w 220"/>
                    <a:gd name="T51" fmla="*/ 415 h 449"/>
                    <a:gd name="T52" fmla="*/ 139 w 220"/>
                    <a:gd name="T53" fmla="*/ 434 h 449"/>
                    <a:gd name="T54" fmla="*/ 74 w 220"/>
                    <a:gd name="T55" fmla="*/ 445 h 449"/>
                    <a:gd name="T56" fmla="*/ 64 w 220"/>
                    <a:gd name="T57" fmla="*/ 424 h 449"/>
                    <a:gd name="T58" fmla="*/ 61 w 220"/>
                    <a:gd name="T59" fmla="*/ 421 h 449"/>
                    <a:gd name="T60" fmla="*/ 61 w 220"/>
                    <a:gd name="T61" fmla="*/ 409 h 449"/>
                    <a:gd name="T62" fmla="*/ 55 w 220"/>
                    <a:gd name="T63" fmla="*/ 392 h 449"/>
                    <a:gd name="T64" fmla="*/ 61 w 220"/>
                    <a:gd name="T65" fmla="*/ 293 h 449"/>
                    <a:gd name="T66" fmla="*/ 61 w 220"/>
                    <a:gd name="T67" fmla="*/ 282 h 449"/>
                    <a:gd name="T68" fmla="*/ 53 w 220"/>
                    <a:gd name="T69" fmla="*/ 233 h 449"/>
                    <a:gd name="T70" fmla="*/ 40 w 220"/>
                    <a:gd name="T71" fmla="*/ 208 h 449"/>
                    <a:gd name="T72" fmla="*/ 42 w 220"/>
                    <a:gd name="T73" fmla="*/ 178 h 449"/>
                    <a:gd name="T74" fmla="*/ 2 w 220"/>
                    <a:gd name="T75" fmla="*/ 133 h 449"/>
                    <a:gd name="T76" fmla="*/ 10 w 220"/>
                    <a:gd name="T77" fmla="*/ 111 h 449"/>
                    <a:gd name="T78" fmla="*/ 15 w 220"/>
                    <a:gd name="T79" fmla="*/ 103 h 449"/>
                    <a:gd name="T80" fmla="*/ 15 w 220"/>
                    <a:gd name="T81" fmla="*/ 96 h 449"/>
                    <a:gd name="T82" fmla="*/ 21 w 220"/>
                    <a:gd name="T83" fmla="*/ 98 h 449"/>
                    <a:gd name="T84" fmla="*/ 25 w 220"/>
                    <a:gd name="T85" fmla="*/ 98 h 449"/>
                    <a:gd name="T86" fmla="*/ 21 w 220"/>
                    <a:gd name="T87" fmla="*/ 92 h 449"/>
                    <a:gd name="T88" fmla="*/ 29 w 220"/>
                    <a:gd name="T89" fmla="*/ 90 h 449"/>
                    <a:gd name="T90" fmla="*/ 30 w 220"/>
                    <a:gd name="T91" fmla="*/ 83 h 449"/>
                    <a:gd name="T92" fmla="*/ 38 w 220"/>
                    <a:gd name="T93" fmla="*/ 81 h 449"/>
                    <a:gd name="T94" fmla="*/ 40 w 220"/>
                    <a:gd name="T95" fmla="*/ 81 h 449"/>
                    <a:gd name="T96" fmla="*/ 46 w 220"/>
                    <a:gd name="T97" fmla="*/ 73 h 449"/>
                    <a:gd name="T98" fmla="*/ 59 w 220"/>
                    <a:gd name="T99" fmla="*/ 69 h 449"/>
                    <a:gd name="T100" fmla="*/ 68 w 220"/>
                    <a:gd name="T101" fmla="*/ 71 h 449"/>
                    <a:gd name="T102" fmla="*/ 83 w 220"/>
                    <a:gd name="T103" fmla="*/ 69 h 449"/>
                    <a:gd name="T104" fmla="*/ 109 w 220"/>
                    <a:gd name="T105" fmla="*/ 53 h 449"/>
                    <a:gd name="T106" fmla="*/ 117 w 220"/>
                    <a:gd name="T107" fmla="*/ 32 h 449"/>
                    <a:gd name="T108" fmla="*/ 123 w 220"/>
                    <a:gd name="T109" fmla="*/ 30 h 449"/>
                    <a:gd name="T110" fmla="*/ 115 w 220"/>
                    <a:gd name="T111" fmla="*/ 13 h 449"/>
                    <a:gd name="T112" fmla="*/ 124 w 220"/>
                    <a:gd name="T113" fmla="*/ 9 h 449"/>
                    <a:gd name="T114" fmla="*/ 128 w 220"/>
                    <a:gd name="T115" fmla="*/ 9 h 449"/>
                    <a:gd name="T116" fmla="*/ 134 w 220"/>
                    <a:gd name="T117" fmla="*/ 7 h 449"/>
                    <a:gd name="T118" fmla="*/ 141 w 220"/>
                    <a:gd name="T119"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0" h="449">
                      <a:moveTo>
                        <a:pt x="149" y="0"/>
                      </a:moveTo>
                      <a:lnTo>
                        <a:pt x="153" y="2"/>
                      </a:lnTo>
                      <a:lnTo>
                        <a:pt x="154" y="4"/>
                      </a:lnTo>
                      <a:lnTo>
                        <a:pt x="156" y="6"/>
                      </a:lnTo>
                      <a:lnTo>
                        <a:pt x="156" y="7"/>
                      </a:lnTo>
                      <a:lnTo>
                        <a:pt x="158" y="7"/>
                      </a:lnTo>
                      <a:lnTo>
                        <a:pt x="158" y="7"/>
                      </a:lnTo>
                      <a:lnTo>
                        <a:pt x="162" y="7"/>
                      </a:lnTo>
                      <a:lnTo>
                        <a:pt x="162" y="9"/>
                      </a:lnTo>
                      <a:lnTo>
                        <a:pt x="162" y="9"/>
                      </a:lnTo>
                      <a:lnTo>
                        <a:pt x="162" y="9"/>
                      </a:lnTo>
                      <a:lnTo>
                        <a:pt x="166" y="15"/>
                      </a:lnTo>
                      <a:lnTo>
                        <a:pt x="177" y="26"/>
                      </a:lnTo>
                      <a:lnTo>
                        <a:pt x="179" y="26"/>
                      </a:lnTo>
                      <a:lnTo>
                        <a:pt x="179" y="26"/>
                      </a:lnTo>
                      <a:lnTo>
                        <a:pt x="179" y="28"/>
                      </a:lnTo>
                      <a:lnTo>
                        <a:pt x="179" y="28"/>
                      </a:lnTo>
                      <a:lnTo>
                        <a:pt x="179" y="30"/>
                      </a:lnTo>
                      <a:lnTo>
                        <a:pt x="181" y="32"/>
                      </a:lnTo>
                      <a:lnTo>
                        <a:pt x="183" y="34"/>
                      </a:lnTo>
                      <a:lnTo>
                        <a:pt x="183" y="36"/>
                      </a:lnTo>
                      <a:lnTo>
                        <a:pt x="183" y="36"/>
                      </a:lnTo>
                      <a:lnTo>
                        <a:pt x="184" y="38"/>
                      </a:lnTo>
                      <a:lnTo>
                        <a:pt x="186" y="38"/>
                      </a:lnTo>
                      <a:lnTo>
                        <a:pt x="186" y="38"/>
                      </a:lnTo>
                      <a:lnTo>
                        <a:pt x="186" y="36"/>
                      </a:lnTo>
                      <a:lnTo>
                        <a:pt x="188" y="36"/>
                      </a:lnTo>
                      <a:lnTo>
                        <a:pt x="188" y="38"/>
                      </a:lnTo>
                      <a:lnTo>
                        <a:pt x="190" y="38"/>
                      </a:lnTo>
                      <a:lnTo>
                        <a:pt x="194" y="39"/>
                      </a:lnTo>
                      <a:lnTo>
                        <a:pt x="196" y="39"/>
                      </a:lnTo>
                      <a:lnTo>
                        <a:pt x="196" y="41"/>
                      </a:lnTo>
                      <a:lnTo>
                        <a:pt x="198" y="41"/>
                      </a:lnTo>
                      <a:lnTo>
                        <a:pt x="199" y="45"/>
                      </a:lnTo>
                      <a:lnTo>
                        <a:pt x="199" y="45"/>
                      </a:lnTo>
                      <a:lnTo>
                        <a:pt x="201" y="45"/>
                      </a:lnTo>
                      <a:lnTo>
                        <a:pt x="201" y="47"/>
                      </a:lnTo>
                      <a:lnTo>
                        <a:pt x="201" y="47"/>
                      </a:lnTo>
                      <a:lnTo>
                        <a:pt x="201" y="49"/>
                      </a:lnTo>
                      <a:lnTo>
                        <a:pt x="201" y="49"/>
                      </a:lnTo>
                      <a:lnTo>
                        <a:pt x="201" y="49"/>
                      </a:lnTo>
                      <a:lnTo>
                        <a:pt x="203" y="49"/>
                      </a:lnTo>
                      <a:lnTo>
                        <a:pt x="203" y="51"/>
                      </a:lnTo>
                      <a:lnTo>
                        <a:pt x="203" y="51"/>
                      </a:lnTo>
                      <a:lnTo>
                        <a:pt x="201" y="53"/>
                      </a:lnTo>
                      <a:lnTo>
                        <a:pt x="198" y="62"/>
                      </a:lnTo>
                      <a:lnTo>
                        <a:pt x="196" y="64"/>
                      </a:lnTo>
                      <a:lnTo>
                        <a:pt x="194" y="69"/>
                      </a:lnTo>
                      <a:lnTo>
                        <a:pt x="194" y="71"/>
                      </a:lnTo>
                      <a:lnTo>
                        <a:pt x="196" y="73"/>
                      </a:lnTo>
                      <a:lnTo>
                        <a:pt x="209" y="92"/>
                      </a:lnTo>
                      <a:lnTo>
                        <a:pt x="211" y="94"/>
                      </a:lnTo>
                      <a:lnTo>
                        <a:pt x="213" y="94"/>
                      </a:lnTo>
                      <a:lnTo>
                        <a:pt x="213" y="94"/>
                      </a:lnTo>
                      <a:lnTo>
                        <a:pt x="213" y="96"/>
                      </a:lnTo>
                      <a:lnTo>
                        <a:pt x="213" y="98"/>
                      </a:lnTo>
                      <a:lnTo>
                        <a:pt x="213" y="100"/>
                      </a:lnTo>
                      <a:lnTo>
                        <a:pt x="213" y="101"/>
                      </a:lnTo>
                      <a:lnTo>
                        <a:pt x="213" y="101"/>
                      </a:lnTo>
                      <a:lnTo>
                        <a:pt x="215" y="109"/>
                      </a:lnTo>
                      <a:lnTo>
                        <a:pt x="215" y="111"/>
                      </a:lnTo>
                      <a:lnTo>
                        <a:pt x="213" y="115"/>
                      </a:lnTo>
                      <a:lnTo>
                        <a:pt x="213" y="116"/>
                      </a:lnTo>
                      <a:lnTo>
                        <a:pt x="213" y="116"/>
                      </a:lnTo>
                      <a:lnTo>
                        <a:pt x="215" y="118"/>
                      </a:lnTo>
                      <a:lnTo>
                        <a:pt x="215" y="118"/>
                      </a:lnTo>
                      <a:lnTo>
                        <a:pt x="216" y="120"/>
                      </a:lnTo>
                      <a:lnTo>
                        <a:pt x="216" y="122"/>
                      </a:lnTo>
                      <a:lnTo>
                        <a:pt x="216" y="122"/>
                      </a:lnTo>
                      <a:lnTo>
                        <a:pt x="218" y="124"/>
                      </a:lnTo>
                      <a:lnTo>
                        <a:pt x="220" y="124"/>
                      </a:lnTo>
                      <a:lnTo>
                        <a:pt x="220" y="126"/>
                      </a:lnTo>
                      <a:lnTo>
                        <a:pt x="220" y="128"/>
                      </a:lnTo>
                      <a:lnTo>
                        <a:pt x="220" y="131"/>
                      </a:lnTo>
                      <a:lnTo>
                        <a:pt x="220" y="133"/>
                      </a:lnTo>
                      <a:lnTo>
                        <a:pt x="218" y="137"/>
                      </a:lnTo>
                      <a:lnTo>
                        <a:pt x="218" y="139"/>
                      </a:lnTo>
                      <a:lnTo>
                        <a:pt x="218" y="143"/>
                      </a:lnTo>
                      <a:lnTo>
                        <a:pt x="216" y="145"/>
                      </a:lnTo>
                      <a:lnTo>
                        <a:pt x="216" y="145"/>
                      </a:lnTo>
                      <a:lnTo>
                        <a:pt x="215" y="145"/>
                      </a:lnTo>
                      <a:lnTo>
                        <a:pt x="211" y="143"/>
                      </a:lnTo>
                      <a:lnTo>
                        <a:pt x="209" y="143"/>
                      </a:lnTo>
                      <a:lnTo>
                        <a:pt x="207" y="143"/>
                      </a:lnTo>
                      <a:lnTo>
                        <a:pt x="205" y="145"/>
                      </a:lnTo>
                      <a:lnTo>
                        <a:pt x="205" y="146"/>
                      </a:lnTo>
                      <a:lnTo>
                        <a:pt x="205" y="146"/>
                      </a:lnTo>
                      <a:lnTo>
                        <a:pt x="205" y="148"/>
                      </a:lnTo>
                      <a:lnTo>
                        <a:pt x="203" y="150"/>
                      </a:lnTo>
                      <a:lnTo>
                        <a:pt x="201" y="154"/>
                      </a:lnTo>
                      <a:lnTo>
                        <a:pt x="201" y="156"/>
                      </a:lnTo>
                      <a:lnTo>
                        <a:pt x="203" y="158"/>
                      </a:lnTo>
                      <a:lnTo>
                        <a:pt x="209" y="161"/>
                      </a:lnTo>
                      <a:lnTo>
                        <a:pt x="209" y="163"/>
                      </a:lnTo>
                      <a:lnTo>
                        <a:pt x="209" y="165"/>
                      </a:lnTo>
                      <a:lnTo>
                        <a:pt x="209" y="165"/>
                      </a:lnTo>
                      <a:lnTo>
                        <a:pt x="209" y="167"/>
                      </a:lnTo>
                      <a:lnTo>
                        <a:pt x="205" y="169"/>
                      </a:lnTo>
                      <a:lnTo>
                        <a:pt x="205" y="171"/>
                      </a:lnTo>
                      <a:lnTo>
                        <a:pt x="205" y="171"/>
                      </a:lnTo>
                      <a:lnTo>
                        <a:pt x="203" y="176"/>
                      </a:lnTo>
                      <a:lnTo>
                        <a:pt x="203" y="178"/>
                      </a:lnTo>
                      <a:lnTo>
                        <a:pt x="201" y="182"/>
                      </a:lnTo>
                      <a:lnTo>
                        <a:pt x="199" y="186"/>
                      </a:lnTo>
                      <a:lnTo>
                        <a:pt x="198" y="186"/>
                      </a:lnTo>
                      <a:lnTo>
                        <a:pt x="194" y="186"/>
                      </a:lnTo>
                      <a:lnTo>
                        <a:pt x="190" y="186"/>
                      </a:lnTo>
                      <a:lnTo>
                        <a:pt x="186" y="188"/>
                      </a:lnTo>
                      <a:lnTo>
                        <a:pt x="184" y="190"/>
                      </a:lnTo>
                      <a:lnTo>
                        <a:pt x="184" y="192"/>
                      </a:lnTo>
                      <a:lnTo>
                        <a:pt x="183" y="193"/>
                      </a:lnTo>
                      <a:lnTo>
                        <a:pt x="184" y="193"/>
                      </a:lnTo>
                      <a:lnTo>
                        <a:pt x="184" y="199"/>
                      </a:lnTo>
                      <a:lnTo>
                        <a:pt x="184" y="201"/>
                      </a:lnTo>
                      <a:lnTo>
                        <a:pt x="183" y="201"/>
                      </a:lnTo>
                      <a:lnTo>
                        <a:pt x="179" y="201"/>
                      </a:lnTo>
                      <a:lnTo>
                        <a:pt x="179" y="201"/>
                      </a:lnTo>
                      <a:lnTo>
                        <a:pt x="179" y="203"/>
                      </a:lnTo>
                      <a:lnTo>
                        <a:pt x="179" y="205"/>
                      </a:lnTo>
                      <a:lnTo>
                        <a:pt x="179" y="205"/>
                      </a:lnTo>
                      <a:lnTo>
                        <a:pt x="179" y="205"/>
                      </a:lnTo>
                      <a:lnTo>
                        <a:pt x="173" y="210"/>
                      </a:lnTo>
                      <a:lnTo>
                        <a:pt x="173" y="212"/>
                      </a:lnTo>
                      <a:lnTo>
                        <a:pt x="173" y="212"/>
                      </a:lnTo>
                      <a:lnTo>
                        <a:pt x="171" y="212"/>
                      </a:lnTo>
                      <a:lnTo>
                        <a:pt x="169" y="214"/>
                      </a:lnTo>
                      <a:lnTo>
                        <a:pt x="169" y="216"/>
                      </a:lnTo>
                      <a:lnTo>
                        <a:pt x="171" y="218"/>
                      </a:lnTo>
                      <a:lnTo>
                        <a:pt x="171" y="222"/>
                      </a:lnTo>
                      <a:lnTo>
                        <a:pt x="171" y="222"/>
                      </a:lnTo>
                      <a:lnTo>
                        <a:pt x="171" y="227"/>
                      </a:lnTo>
                      <a:lnTo>
                        <a:pt x="171" y="229"/>
                      </a:lnTo>
                      <a:lnTo>
                        <a:pt x="169" y="231"/>
                      </a:lnTo>
                      <a:lnTo>
                        <a:pt x="168" y="238"/>
                      </a:lnTo>
                      <a:lnTo>
                        <a:pt x="166" y="240"/>
                      </a:lnTo>
                      <a:lnTo>
                        <a:pt x="164" y="242"/>
                      </a:lnTo>
                      <a:lnTo>
                        <a:pt x="160" y="244"/>
                      </a:lnTo>
                      <a:lnTo>
                        <a:pt x="158" y="244"/>
                      </a:lnTo>
                      <a:lnTo>
                        <a:pt x="158" y="242"/>
                      </a:lnTo>
                      <a:lnTo>
                        <a:pt x="158" y="242"/>
                      </a:lnTo>
                      <a:lnTo>
                        <a:pt x="156" y="242"/>
                      </a:lnTo>
                      <a:lnTo>
                        <a:pt x="154" y="242"/>
                      </a:lnTo>
                      <a:lnTo>
                        <a:pt x="153" y="242"/>
                      </a:lnTo>
                      <a:lnTo>
                        <a:pt x="151" y="244"/>
                      </a:lnTo>
                      <a:lnTo>
                        <a:pt x="151" y="244"/>
                      </a:lnTo>
                      <a:lnTo>
                        <a:pt x="145" y="244"/>
                      </a:lnTo>
                      <a:lnTo>
                        <a:pt x="145" y="246"/>
                      </a:lnTo>
                      <a:lnTo>
                        <a:pt x="145" y="250"/>
                      </a:lnTo>
                      <a:lnTo>
                        <a:pt x="143" y="252"/>
                      </a:lnTo>
                      <a:lnTo>
                        <a:pt x="143" y="252"/>
                      </a:lnTo>
                      <a:lnTo>
                        <a:pt x="143" y="253"/>
                      </a:lnTo>
                      <a:lnTo>
                        <a:pt x="143" y="255"/>
                      </a:lnTo>
                      <a:lnTo>
                        <a:pt x="143" y="255"/>
                      </a:lnTo>
                      <a:lnTo>
                        <a:pt x="143" y="255"/>
                      </a:lnTo>
                      <a:lnTo>
                        <a:pt x="143" y="255"/>
                      </a:lnTo>
                      <a:lnTo>
                        <a:pt x="143" y="257"/>
                      </a:lnTo>
                      <a:lnTo>
                        <a:pt x="143" y="259"/>
                      </a:lnTo>
                      <a:lnTo>
                        <a:pt x="143" y="259"/>
                      </a:lnTo>
                      <a:lnTo>
                        <a:pt x="143" y="261"/>
                      </a:lnTo>
                      <a:lnTo>
                        <a:pt x="143" y="261"/>
                      </a:lnTo>
                      <a:lnTo>
                        <a:pt x="143" y="263"/>
                      </a:lnTo>
                      <a:lnTo>
                        <a:pt x="143" y="263"/>
                      </a:lnTo>
                      <a:lnTo>
                        <a:pt x="141" y="263"/>
                      </a:lnTo>
                      <a:lnTo>
                        <a:pt x="141" y="263"/>
                      </a:lnTo>
                      <a:lnTo>
                        <a:pt x="141" y="265"/>
                      </a:lnTo>
                      <a:lnTo>
                        <a:pt x="143" y="284"/>
                      </a:lnTo>
                      <a:lnTo>
                        <a:pt x="141" y="287"/>
                      </a:lnTo>
                      <a:lnTo>
                        <a:pt x="141" y="287"/>
                      </a:lnTo>
                      <a:lnTo>
                        <a:pt x="139" y="289"/>
                      </a:lnTo>
                      <a:lnTo>
                        <a:pt x="139" y="289"/>
                      </a:lnTo>
                      <a:lnTo>
                        <a:pt x="139" y="291"/>
                      </a:lnTo>
                      <a:lnTo>
                        <a:pt x="139" y="293"/>
                      </a:lnTo>
                      <a:lnTo>
                        <a:pt x="139" y="293"/>
                      </a:lnTo>
                      <a:lnTo>
                        <a:pt x="139" y="297"/>
                      </a:lnTo>
                      <a:lnTo>
                        <a:pt x="139" y="299"/>
                      </a:lnTo>
                      <a:lnTo>
                        <a:pt x="139" y="300"/>
                      </a:lnTo>
                      <a:lnTo>
                        <a:pt x="141" y="304"/>
                      </a:lnTo>
                      <a:lnTo>
                        <a:pt x="141" y="304"/>
                      </a:lnTo>
                      <a:lnTo>
                        <a:pt x="141" y="306"/>
                      </a:lnTo>
                      <a:lnTo>
                        <a:pt x="141" y="308"/>
                      </a:lnTo>
                      <a:lnTo>
                        <a:pt x="141" y="310"/>
                      </a:lnTo>
                      <a:lnTo>
                        <a:pt x="139" y="310"/>
                      </a:lnTo>
                      <a:lnTo>
                        <a:pt x="139" y="312"/>
                      </a:lnTo>
                      <a:lnTo>
                        <a:pt x="139" y="315"/>
                      </a:lnTo>
                      <a:lnTo>
                        <a:pt x="139" y="321"/>
                      </a:lnTo>
                      <a:lnTo>
                        <a:pt x="138" y="325"/>
                      </a:lnTo>
                      <a:lnTo>
                        <a:pt x="138" y="327"/>
                      </a:lnTo>
                      <a:lnTo>
                        <a:pt x="138" y="327"/>
                      </a:lnTo>
                      <a:lnTo>
                        <a:pt x="138" y="329"/>
                      </a:lnTo>
                      <a:lnTo>
                        <a:pt x="138" y="329"/>
                      </a:lnTo>
                      <a:lnTo>
                        <a:pt x="139" y="330"/>
                      </a:lnTo>
                      <a:lnTo>
                        <a:pt x="141" y="334"/>
                      </a:lnTo>
                      <a:lnTo>
                        <a:pt x="141" y="336"/>
                      </a:lnTo>
                      <a:lnTo>
                        <a:pt x="139" y="347"/>
                      </a:lnTo>
                      <a:lnTo>
                        <a:pt x="141" y="351"/>
                      </a:lnTo>
                      <a:lnTo>
                        <a:pt x="143" y="353"/>
                      </a:lnTo>
                      <a:lnTo>
                        <a:pt x="145" y="355"/>
                      </a:lnTo>
                      <a:lnTo>
                        <a:pt x="145" y="359"/>
                      </a:lnTo>
                      <a:lnTo>
                        <a:pt x="145" y="361"/>
                      </a:lnTo>
                      <a:lnTo>
                        <a:pt x="145" y="362"/>
                      </a:lnTo>
                      <a:lnTo>
                        <a:pt x="145" y="362"/>
                      </a:lnTo>
                      <a:lnTo>
                        <a:pt x="143" y="362"/>
                      </a:lnTo>
                      <a:lnTo>
                        <a:pt x="143" y="362"/>
                      </a:lnTo>
                      <a:lnTo>
                        <a:pt x="143" y="362"/>
                      </a:lnTo>
                      <a:lnTo>
                        <a:pt x="143" y="362"/>
                      </a:lnTo>
                      <a:lnTo>
                        <a:pt x="143" y="381"/>
                      </a:lnTo>
                      <a:lnTo>
                        <a:pt x="143" y="381"/>
                      </a:lnTo>
                      <a:lnTo>
                        <a:pt x="143" y="383"/>
                      </a:lnTo>
                      <a:lnTo>
                        <a:pt x="143" y="383"/>
                      </a:lnTo>
                      <a:lnTo>
                        <a:pt x="143" y="385"/>
                      </a:lnTo>
                      <a:lnTo>
                        <a:pt x="141" y="385"/>
                      </a:lnTo>
                      <a:lnTo>
                        <a:pt x="141" y="385"/>
                      </a:lnTo>
                      <a:lnTo>
                        <a:pt x="141" y="387"/>
                      </a:lnTo>
                      <a:lnTo>
                        <a:pt x="143" y="387"/>
                      </a:lnTo>
                      <a:lnTo>
                        <a:pt x="145" y="389"/>
                      </a:lnTo>
                      <a:lnTo>
                        <a:pt x="145" y="391"/>
                      </a:lnTo>
                      <a:lnTo>
                        <a:pt x="145" y="391"/>
                      </a:lnTo>
                      <a:lnTo>
                        <a:pt x="145" y="391"/>
                      </a:lnTo>
                      <a:lnTo>
                        <a:pt x="143" y="391"/>
                      </a:lnTo>
                      <a:lnTo>
                        <a:pt x="143" y="391"/>
                      </a:lnTo>
                      <a:lnTo>
                        <a:pt x="139" y="394"/>
                      </a:lnTo>
                      <a:lnTo>
                        <a:pt x="141" y="396"/>
                      </a:lnTo>
                      <a:lnTo>
                        <a:pt x="141" y="400"/>
                      </a:lnTo>
                      <a:lnTo>
                        <a:pt x="141" y="402"/>
                      </a:lnTo>
                      <a:lnTo>
                        <a:pt x="141" y="406"/>
                      </a:lnTo>
                      <a:lnTo>
                        <a:pt x="141" y="407"/>
                      </a:lnTo>
                      <a:lnTo>
                        <a:pt x="141" y="409"/>
                      </a:lnTo>
                      <a:lnTo>
                        <a:pt x="141" y="409"/>
                      </a:lnTo>
                      <a:lnTo>
                        <a:pt x="143" y="409"/>
                      </a:lnTo>
                      <a:lnTo>
                        <a:pt x="143" y="409"/>
                      </a:lnTo>
                      <a:lnTo>
                        <a:pt x="145" y="409"/>
                      </a:lnTo>
                      <a:lnTo>
                        <a:pt x="145" y="411"/>
                      </a:lnTo>
                      <a:lnTo>
                        <a:pt x="145" y="411"/>
                      </a:lnTo>
                      <a:lnTo>
                        <a:pt x="145" y="415"/>
                      </a:lnTo>
                      <a:lnTo>
                        <a:pt x="145" y="415"/>
                      </a:lnTo>
                      <a:lnTo>
                        <a:pt x="143" y="417"/>
                      </a:lnTo>
                      <a:lnTo>
                        <a:pt x="143" y="417"/>
                      </a:lnTo>
                      <a:lnTo>
                        <a:pt x="141" y="419"/>
                      </a:lnTo>
                      <a:lnTo>
                        <a:pt x="141" y="421"/>
                      </a:lnTo>
                      <a:lnTo>
                        <a:pt x="141" y="423"/>
                      </a:lnTo>
                      <a:lnTo>
                        <a:pt x="141" y="424"/>
                      </a:lnTo>
                      <a:lnTo>
                        <a:pt x="139" y="430"/>
                      </a:lnTo>
                      <a:lnTo>
                        <a:pt x="139" y="434"/>
                      </a:lnTo>
                      <a:lnTo>
                        <a:pt x="139" y="438"/>
                      </a:lnTo>
                      <a:lnTo>
                        <a:pt x="111" y="441"/>
                      </a:lnTo>
                      <a:lnTo>
                        <a:pt x="106" y="443"/>
                      </a:lnTo>
                      <a:lnTo>
                        <a:pt x="81" y="445"/>
                      </a:lnTo>
                      <a:lnTo>
                        <a:pt x="62" y="449"/>
                      </a:lnTo>
                      <a:lnTo>
                        <a:pt x="61" y="449"/>
                      </a:lnTo>
                      <a:lnTo>
                        <a:pt x="62" y="447"/>
                      </a:lnTo>
                      <a:lnTo>
                        <a:pt x="72" y="445"/>
                      </a:lnTo>
                      <a:lnTo>
                        <a:pt x="74" y="445"/>
                      </a:lnTo>
                      <a:lnTo>
                        <a:pt x="72" y="439"/>
                      </a:lnTo>
                      <a:lnTo>
                        <a:pt x="70" y="434"/>
                      </a:lnTo>
                      <a:lnTo>
                        <a:pt x="68" y="432"/>
                      </a:lnTo>
                      <a:lnTo>
                        <a:pt x="68" y="430"/>
                      </a:lnTo>
                      <a:lnTo>
                        <a:pt x="66" y="430"/>
                      </a:lnTo>
                      <a:lnTo>
                        <a:pt x="66" y="430"/>
                      </a:lnTo>
                      <a:lnTo>
                        <a:pt x="66" y="426"/>
                      </a:lnTo>
                      <a:lnTo>
                        <a:pt x="66" y="426"/>
                      </a:lnTo>
                      <a:lnTo>
                        <a:pt x="64" y="424"/>
                      </a:lnTo>
                      <a:lnTo>
                        <a:pt x="64" y="424"/>
                      </a:lnTo>
                      <a:lnTo>
                        <a:pt x="64" y="424"/>
                      </a:lnTo>
                      <a:lnTo>
                        <a:pt x="64" y="424"/>
                      </a:lnTo>
                      <a:lnTo>
                        <a:pt x="62" y="424"/>
                      </a:lnTo>
                      <a:lnTo>
                        <a:pt x="62" y="423"/>
                      </a:lnTo>
                      <a:lnTo>
                        <a:pt x="61" y="423"/>
                      </a:lnTo>
                      <a:lnTo>
                        <a:pt x="61" y="423"/>
                      </a:lnTo>
                      <a:lnTo>
                        <a:pt x="61" y="421"/>
                      </a:lnTo>
                      <a:lnTo>
                        <a:pt x="61" y="421"/>
                      </a:lnTo>
                      <a:lnTo>
                        <a:pt x="61" y="421"/>
                      </a:lnTo>
                      <a:lnTo>
                        <a:pt x="61" y="419"/>
                      </a:lnTo>
                      <a:lnTo>
                        <a:pt x="59" y="417"/>
                      </a:lnTo>
                      <a:lnTo>
                        <a:pt x="59" y="417"/>
                      </a:lnTo>
                      <a:lnTo>
                        <a:pt x="59" y="417"/>
                      </a:lnTo>
                      <a:lnTo>
                        <a:pt x="59" y="415"/>
                      </a:lnTo>
                      <a:lnTo>
                        <a:pt x="61" y="411"/>
                      </a:lnTo>
                      <a:lnTo>
                        <a:pt x="61" y="411"/>
                      </a:lnTo>
                      <a:lnTo>
                        <a:pt x="61" y="409"/>
                      </a:lnTo>
                      <a:lnTo>
                        <a:pt x="61" y="407"/>
                      </a:lnTo>
                      <a:lnTo>
                        <a:pt x="59" y="407"/>
                      </a:lnTo>
                      <a:lnTo>
                        <a:pt x="59" y="406"/>
                      </a:lnTo>
                      <a:lnTo>
                        <a:pt x="61" y="402"/>
                      </a:lnTo>
                      <a:lnTo>
                        <a:pt x="61" y="402"/>
                      </a:lnTo>
                      <a:lnTo>
                        <a:pt x="59" y="400"/>
                      </a:lnTo>
                      <a:lnTo>
                        <a:pt x="57" y="400"/>
                      </a:lnTo>
                      <a:lnTo>
                        <a:pt x="57" y="398"/>
                      </a:lnTo>
                      <a:lnTo>
                        <a:pt x="55" y="392"/>
                      </a:lnTo>
                      <a:lnTo>
                        <a:pt x="61" y="392"/>
                      </a:lnTo>
                      <a:lnTo>
                        <a:pt x="62" y="392"/>
                      </a:lnTo>
                      <a:lnTo>
                        <a:pt x="62" y="346"/>
                      </a:lnTo>
                      <a:lnTo>
                        <a:pt x="62" y="332"/>
                      </a:lnTo>
                      <a:lnTo>
                        <a:pt x="62" y="321"/>
                      </a:lnTo>
                      <a:lnTo>
                        <a:pt x="62" y="310"/>
                      </a:lnTo>
                      <a:lnTo>
                        <a:pt x="62" y="300"/>
                      </a:lnTo>
                      <a:lnTo>
                        <a:pt x="61" y="295"/>
                      </a:lnTo>
                      <a:lnTo>
                        <a:pt x="61" y="293"/>
                      </a:lnTo>
                      <a:lnTo>
                        <a:pt x="61" y="293"/>
                      </a:lnTo>
                      <a:lnTo>
                        <a:pt x="61" y="293"/>
                      </a:lnTo>
                      <a:lnTo>
                        <a:pt x="61" y="291"/>
                      </a:lnTo>
                      <a:lnTo>
                        <a:pt x="61" y="289"/>
                      </a:lnTo>
                      <a:lnTo>
                        <a:pt x="64" y="285"/>
                      </a:lnTo>
                      <a:lnTo>
                        <a:pt x="64" y="285"/>
                      </a:lnTo>
                      <a:lnTo>
                        <a:pt x="62" y="284"/>
                      </a:lnTo>
                      <a:lnTo>
                        <a:pt x="61" y="282"/>
                      </a:lnTo>
                      <a:lnTo>
                        <a:pt x="61" y="282"/>
                      </a:lnTo>
                      <a:lnTo>
                        <a:pt x="61" y="280"/>
                      </a:lnTo>
                      <a:lnTo>
                        <a:pt x="61" y="269"/>
                      </a:lnTo>
                      <a:lnTo>
                        <a:pt x="61" y="261"/>
                      </a:lnTo>
                      <a:lnTo>
                        <a:pt x="61" y="253"/>
                      </a:lnTo>
                      <a:lnTo>
                        <a:pt x="61" y="244"/>
                      </a:lnTo>
                      <a:lnTo>
                        <a:pt x="61" y="242"/>
                      </a:lnTo>
                      <a:lnTo>
                        <a:pt x="61" y="240"/>
                      </a:lnTo>
                      <a:lnTo>
                        <a:pt x="59" y="238"/>
                      </a:lnTo>
                      <a:lnTo>
                        <a:pt x="53" y="233"/>
                      </a:lnTo>
                      <a:lnTo>
                        <a:pt x="47" y="227"/>
                      </a:lnTo>
                      <a:lnTo>
                        <a:pt x="46" y="225"/>
                      </a:lnTo>
                      <a:lnTo>
                        <a:pt x="46" y="222"/>
                      </a:lnTo>
                      <a:lnTo>
                        <a:pt x="46" y="214"/>
                      </a:lnTo>
                      <a:lnTo>
                        <a:pt x="44" y="212"/>
                      </a:lnTo>
                      <a:lnTo>
                        <a:pt x="42" y="212"/>
                      </a:lnTo>
                      <a:lnTo>
                        <a:pt x="42" y="212"/>
                      </a:lnTo>
                      <a:lnTo>
                        <a:pt x="40" y="210"/>
                      </a:lnTo>
                      <a:lnTo>
                        <a:pt x="40" y="208"/>
                      </a:lnTo>
                      <a:lnTo>
                        <a:pt x="42" y="207"/>
                      </a:lnTo>
                      <a:lnTo>
                        <a:pt x="42" y="205"/>
                      </a:lnTo>
                      <a:lnTo>
                        <a:pt x="42" y="205"/>
                      </a:lnTo>
                      <a:lnTo>
                        <a:pt x="44" y="205"/>
                      </a:lnTo>
                      <a:lnTo>
                        <a:pt x="44" y="201"/>
                      </a:lnTo>
                      <a:lnTo>
                        <a:pt x="44" y="201"/>
                      </a:lnTo>
                      <a:lnTo>
                        <a:pt x="42" y="197"/>
                      </a:lnTo>
                      <a:lnTo>
                        <a:pt x="42" y="184"/>
                      </a:lnTo>
                      <a:lnTo>
                        <a:pt x="42" y="178"/>
                      </a:lnTo>
                      <a:lnTo>
                        <a:pt x="42" y="175"/>
                      </a:lnTo>
                      <a:lnTo>
                        <a:pt x="34" y="171"/>
                      </a:lnTo>
                      <a:lnTo>
                        <a:pt x="23" y="163"/>
                      </a:lnTo>
                      <a:lnTo>
                        <a:pt x="14" y="156"/>
                      </a:lnTo>
                      <a:lnTo>
                        <a:pt x="0" y="148"/>
                      </a:lnTo>
                      <a:lnTo>
                        <a:pt x="0" y="146"/>
                      </a:lnTo>
                      <a:lnTo>
                        <a:pt x="0" y="145"/>
                      </a:lnTo>
                      <a:lnTo>
                        <a:pt x="0" y="137"/>
                      </a:lnTo>
                      <a:lnTo>
                        <a:pt x="2" y="133"/>
                      </a:lnTo>
                      <a:lnTo>
                        <a:pt x="2" y="131"/>
                      </a:lnTo>
                      <a:lnTo>
                        <a:pt x="2" y="124"/>
                      </a:lnTo>
                      <a:lnTo>
                        <a:pt x="2" y="122"/>
                      </a:lnTo>
                      <a:lnTo>
                        <a:pt x="6" y="118"/>
                      </a:lnTo>
                      <a:lnTo>
                        <a:pt x="8" y="116"/>
                      </a:lnTo>
                      <a:lnTo>
                        <a:pt x="8" y="116"/>
                      </a:lnTo>
                      <a:lnTo>
                        <a:pt x="8" y="115"/>
                      </a:lnTo>
                      <a:lnTo>
                        <a:pt x="8" y="115"/>
                      </a:lnTo>
                      <a:lnTo>
                        <a:pt x="10" y="111"/>
                      </a:lnTo>
                      <a:lnTo>
                        <a:pt x="10" y="111"/>
                      </a:lnTo>
                      <a:lnTo>
                        <a:pt x="8" y="109"/>
                      </a:lnTo>
                      <a:lnTo>
                        <a:pt x="8" y="109"/>
                      </a:lnTo>
                      <a:lnTo>
                        <a:pt x="8" y="107"/>
                      </a:lnTo>
                      <a:lnTo>
                        <a:pt x="10" y="103"/>
                      </a:lnTo>
                      <a:lnTo>
                        <a:pt x="12" y="103"/>
                      </a:lnTo>
                      <a:lnTo>
                        <a:pt x="15" y="103"/>
                      </a:lnTo>
                      <a:lnTo>
                        <a:pt x="15" y="103"/>
                      </a:lnTo>
                      <a:lnTo>
                        <a:pt x="15" y="103"/>
                      </a:lnTo>
                      <a:lnTo>
                        <a:pt x="15" y="101"/>
                      </a:lnTo>
                      <a:lnTo>
                        <a:pt x="15" y="101"/>
                      </a:lnTo>
                      <a:lnTo>
                        <a:pt x="14" y="101"/>
                      </a:lnTo>
                      <a:lnTo>
                        <a:pt x="14" y="101"/>
                      </a:lnTo>
                      <a:lnTo>
                        <a:pt x="14" y="100"/>
                      </a:lnTo>
                      <a:lnTo>
                        <a:pt x="14" y="100"/>
                      </a:lnTo>
                      <a:lnTo>
                        <a:pt x="15" y="98"/>
                      </a:lnTo>
                      <a:lnTo>
                        <a:pt x="15" y="96"/>
                      </a:lnTo>
                      <a:lnTo>
                        <a:pt x="15" y="96"/>
                      </a:lnTo>
                      <a:lnTo>
                        <a:pt x="15" y="96"/>
                      </a:lnTo>
                      <a:lnTo>
                        <a:pt x="17" y="96"/>
                      </a:lnTo>
                      <a:lnTo>
                        <a:pt x="19" y="98"/>
                      </a:lnTo>
                      <a:lnTo>
                        <a:pt x="19" y="98"/>
                      </a:lnTo>
                      <a:lnTo>
                        <a:pt x="19" y="98"/>
                      </a:lnTo>
                      <a:lnTo>
                        <a:pt x="19" y="98"/>
                      </a:lnTo>
                      <a:lnTo>
                        <a:pt x="19" y="98"/>
                      </a:lnTo>
                      <a:lnTo>
                        <a:pt x="21" y="98"/>
                      </a:lnTo>
                      <a:lnTo>
                        <a:pt x="21" y="98"/>
                      </a:lnTo>
                      <a:lnTo>
                        <a:pt x="21" y="98"/>
                      </a:lnTo>
                      <a:lnTo>
                        <a:pt x="23" y="98"/>
                      </a:lnTo>
                      <a:lnTo>
                        <a:pt x="25" y="98"/>
                      </a:lnTo>
                      <a:lnTo>
                        <a:pt x="25" y="100"/>
                      </a:lnTo>
                      <a:lnTo>
                        <a:pt x="25" y="100"/>
                      </a:lnTo>
                      <a:lnTo>
                        <a:pt x="25" y="100"/>
                      </a:lnTo>
                      <a:lnTo>
                        <a:pt x="27" y="100"/>
                      </a:lnTo>
                      <a:lnTo>
                        <a:pt x="27" y="98"/>
                      </a:lnTo>
                      <a:lnTo>
                        <a:pt x="25" y="98"/>
                      </a:lnTo>
                      <a:lnTo>
                        <a:pt x="25" y="98"/>
                      </a:lnTo>
                      <a:lnTo>
                        <a:pt x="25" y="96"/>
                      </a:lnTo>
                      <a:lnTo>
                        <a:pt x="25" y="94"/>
                      </a:lnTo>
                      <a:lnTo>
                        <a:pt x="23" y="94"/>
                      </a:lnTo>
                      <a:lnTo>
                        <a:pt x="23" y="94"/>
                      </a:lnTo>
                      <a:lnTo>
                        <a:pt x="23" y="92"/>
                      </a:lnTo>
                      <a:lnTo>
                        <a:pt x="23" y="92"/>
                      </a:lnTo>
                      <a:lnTo>
                        <a:pt x="23" y="92"/>
                      </a:lnTo>
                      <a:lnTo>
                        <a:pt x="21" y="92"/>
                      </a:lnTo>
                      <a:lnTo>
                        <a:pt x="21" y="92"/>
                      </a:lnTo>
                      <a:lnTo>
                        <a:pt x="23" y="92"/>
                      </a:lnTo>
                      <a:lnTo>
                        <a:pt x="25" y="90"/>
                      </a:lnTo>
                      <a:lnTo>
                        <a:pt x="25" y="90"/>
                      </a:lnTo>
                      <a:lnTo>
                        <a:pt x="25" y="90"/>
                      </a:lnTo>
                      <a:lnTo>
                        <a:pt x="27" y="88"/>
                      </a:lnTo>
                      <a:lnTo>
                        <a:pt x="27" y="88"/>
                      </a:lnTo>
                      <a:lnTo>
                        <a:pt x="29" y="90"/>
                      </a:lnTo>
                      <a:lnTo>
                        <a:pt x="29" y="90"/>
                      </a:lnTo>
                      <a:lnTo>
                        <a:pt x="29" y="88"/>
                      </a:lnTo>
                      <a:lnTo>
                        <a:pt x="29" y="86"/>
                      </a:lnTo>
                      <a:lnTo>
                        <a:pt x="27" y="84"/>
                      </a:lnTo>
                      <a:lnTo>
                        <a:pt x="27" y="83"/>
                      </a:lnTo>
                      <a:lnTo>
                        <a:pt x="29" y="83"/>
                      </a:lnTo>
                      <a:lnTo>
                        <a:pt x="29" y="81"/>
                      </a:lnTo>
                      <a:lnTo>
                        <a:pt x="29" y="81"/>
                      </a:lnTo>
                      <a:lnTo>
                        <a:pt x="30" y="83"/>
                      </a:lnTo>
                      <a:lnTo>
                        <a:pt x="30" y="83"/>
                      </a:lnTo>
                      <a:lnTo>
                        <a:pt x="30" y="83"/>
                      </a:lnTo>
                      <a:lnTo>
                        <a:pt x="30" y="83"/>
                      </a:lnTo>
                      <a:lnTo>
                        <a:pt x="30" y="83"/>
                      </a:lnTo>
                      <a:lnTo>
                        <a:pt x="32" y="83"/>
                      </a:lnTo>
                      <a:lnTo>
                        <a:pt x="34" y="83"/>
                      </a:lnTo>
                      <a:lnTo>
                        <a:pt x="36" y="84"/>
                      </a:lnTo>
                      <a:lnTo>
                        <a:pt x="38" y="83"/>
                      </a:lnTo>
                      <a:lnTo>
                        <a:pt x="38" y="81"/>
                      </a:lnTo>
                      <a:lnTo>
                        <a:pt x="38" y="81"/>
                      </a:lnTo>
                      <a:lnTo>
                        <a:pt x="36" y="81"/>
                      </a:lnTo>
                      <a:lnTo>
                        <a:pt x="36" y="79"/>
                      </a:lnTo>
                      <a:lnTo>
                        <a:pt x="36" y="79"/>
                      </a:lnTo>
                      <a:lnTo>
                        <a:pt x="38" y="79"/>
                      </a:lnTo>
                      <a:lnTo>
                        <a:pt x="38" y="81"/>
                      </a:lnTo>
                      <a:lnTo>
                        <a:pt x="38" y="81"/>
                      </a:lnTo>
                      <a:lnTo>
                        <a:pt x="40" y="81"/>
                      </a:lnTo>
                      <a:lnTo>
                        <a:pt x="40" y="81"/>
                      </a:lnTo>
                      <a:lnTo>
                        <a:pt x="40" y="81"/>
                      </a:lnTo>
                      <a:lnTo>
                        <a:pt x="42" y="81"/>
                      </a:lnTo>
                      <a:lnTo>
                        <a:pt x="42" y="81"/>
                      </a:lnTo>
                      <a:lnTo>
                        <a:pt x="42" y="79"/>
                      </a:lnTo>
                      <a:lnTo>
                        <a:pt x="42" y="77"/>
                      </a:lnTo>
                      <a:lnTo>
                        <a:pt x="42" y="77"/>
                      </a:lnTo>
                      <a:lnTo>
                        <a:pt x="42" y="75"/>
                      </a:lnTo>
                      <a:lnTo>
                        <a:pt x="44" y="75"/>
                      </a:lnTo>
                      <a:lnTo>
                        <a:pt x="46" y="73"/>
                      </a:lnTo>
                      <a:lnTo>
                        <a:pt x="46" y="73"/>
                      </a:lnTo>
                      <a:lnTo>
                        <a:pt x="46" y="71"/>
                      </a:lnTo>
                      <a:lnTo>
                        <a:pt x="46" y="71"/>
                      </a:lnTo>
                      <a:lnTo>
                        <a:pt x="47" y="69"/>
                      </a:lnTo>
                      <a:lnTo>
                        <a:pt x="47" y="69"/>
                      </a:lnTo>
                      <a:lnTo>
                        <a:pt x="49" y="68"/>
                      </a:lnTo>
                      <a:lnTo>
                        <a:pt x="49" y="68"/>
                      </a:lnTo>
                      <a:lnTo>
                        <a:pt x="49" y="68"/>
                      </a:lnTo>
                      <a:lnTo>
                        <a:pt x="51" y="68"/>
                      </a:lnTo>
                      <a:lnTo>
                        <a:pt x="59" y="69"/>
                      </a:lnTo>
                      <a:lnTo>
                        <a:pt x="59" y="69"/>
                      </a:lnTo>
                      <a:lnTo>
                        <a:pt x="59" y="69"/>
                      </a:lnTo>
                      <a:lnTo>
                        <a:pt x="59" y="71"/>
                      </a:lnTo>
                      <a:lnTo>
                        <a:pt x="59" y="71"/>
                      </a:lnTo>
                      <a:lnTo>
                        <a:pt x="61" y="73"/>
                      </a:lnTo>
                      <a:lnTo>
                        <a:pt x="62" y="73"/>
                      </a:lnTo>
                      <a:lnTo>
                        <a:pt x="62" y="73"/>
                      </a:lnTo>
                      <a:lnTo>
                        <a:pt x="66" y="71"/>
                      </a:lnTo>
                      <a:lnTo>
                        <a:pt x="68" y="71"/>
                      </a:lnTo>
                      <a:lnTo>
                        <a:pt x="68" y="71"/>
                      </a:lnTo>
                      <a:lnTo>
                        <a:pt x="72" y="71"/>
                      </a:lnTo>
                      <a:lnTo>
                        <a:pt x="74" y="71"/>
                      </a:lnTo>
                      <a:lnTo>
                        <a:pt x="76" y="69"/>
                      </a:lnTo>
                      <a:lnTo>
                        <a:pt x="77" y="69"/>
                      </a:lnTo>
                      <a:lnTo>
                        <a:pt x="79" y="69"/>
                      </a:lnTo>
                      <a:lnTo>
                        <a:pt x="79" y="69"/>
                      </a:lnTo>
                      <a:lnTo>
                        <a:pt x="81" y="69"/>
                      </a:lnTo>
                      <a:lnTo>
                        <a:pt x="83" y="69"/>
                      </a:lnTo>
                      <a:lnTo>
                        <a:pt x="85" y="71"/>
                      </a:lnTo>
                      <a:lnTo>
                        <a:pt x="89" y="71"/>
                      </a:lnTo>
                      <a:lnTo>
                        <a:pt x="91" y="71"/>
                      </a:lnTo>
                      <a:lnTo>
                        <a:pt x="100" y="60"/>
                      </a:lnTo>
                      <a:lnTo>
                        <a:pt x="106" y="56"/>
                      </a:lnTo>
                      <a:lnTo>
                        <a:pt x="109" y="54"/>
                      </a:lnTo>
                      <a:lnTo>
                        <a:pt x="109" y="53"/>
                      </a:lnTo>
                      <a:lnTo>
                        <a:pt x="109" y="53"/>
                      </a:lnTo>
                      <a:lnTo>
                        <a:pt x="109" y="53"/>
                      </a:lnTo>
                      <a:lnTo>
                        <a:pt x="109" y="51"/>
                      </a:lnTo>
                      <a:lnTo>
                        <a:pt x="111" y="49"/>
                      </a:lnTo>
                      <a:lnTo>
                        <a:pt x="113" y="45"/>
                      </a:lnTo>
                      <a:lnTo>
                        <a:pt x="115" y="43"/>
                      </a:lnTo>
                      <a:lnTo>
                        <a:pt x="117" y="38"/>
                      </a:lnTo>
                      <a:lnTo>
                        <a:pt x="117" y="36"/>
                      </a:lnTo>
                      <a:lnTo>
                        <a:pt x="117" y="34"/>
                      </a:lnTo>
                      <a:lnTo>
                        <a:pt x="117" y="34"/>
                      </a:lnTo>
                      <a:lnTo>
                        <a:pt x="117" y="32"/>
                      </a:lnTo>
                      <a:lnTo>
                        <a:pt x="117" y="32"/>
                      </a:lnTo>
                      <a:lnTo>
                        <a:pt x="119" y="32"/>
                      </a:lnTo>
                      <a:lnTo>
                        <a:pt x="119" y="32"/>
                      </a:lnTo>
                      <a:lnTo>
                        <a:pt x="119" y="30"/>
                      </a:lnTo>
                      <a:lnTo>
                        <a:pt x="121" y="30"/>
                      </a:lnTo>
                      <a:lnTo>
                        <a:pt x="121" y="30"/>
                      </a:lnTo>
                      <a:lnTo>
                        <a:pt x="121" y="30"/>
                      </a:lnTo>
                      <a:lnTo>
                        <a:pt x="123" y="30"/>
                      </a:lnTo>
                      <a:lnTo>
                        <a:pt x="123" y="30"/>
                      </a:lnTo>
                      <a:lnTo>
                        <a:pt x="123" y="28"/>
                      </a:lnTo>
                      <a:lnTo>
                        <a:pt x="121" y="28"/>
                      </a:lnTo>
                      <a:lnTo>
                        <a:pt x="121" y="28"/>
                      </a:lnTo>
                      <a:lnTo>
                        <a:pt x="119" y="26"/>
                      </a:lnTo>
                      <a:lnTo>
                        <a:pt x="119" y="26"/>
                      </a:lnTo>
                      <a:lnTo>
                        <a:pt x="119" y="26"/>
                      </a:lnTo>
                      <a:lnTo>
                        <a:pt x="115" y="19"/>
                      </a:lnTo>
                      <a:lnTo>
                        <a:pt x="115" y="15"/>
                      </a:lnTo>
                      <a:lnTo>
                        <a:pt x="115" y="13"/>
                      </a:lnTo>
                      <a:lnTo>
                        <a:pt x="115" y="11"/>
                      </a:lnTo>
                      <a:lnTo>
                        <a:pt x="117" y="11"/>
                      </a:lnTo>
                      <a:lnTo>
                        <a:pt x="121" y="11"/>
                      </a:lnTo>
                      <a:lnTo>
                        <a:pt x="121" y="9"/>
                      </a:lnTo>
                      <a:lnTo>
                        <a:pt x="123" y="9"/>
                      </a:lnTo>
                      <a:lnTo>
                        <a:pt x="123" y="9"/>
                      </a:lnTo>
                      <a:lnTo>
                        <a:pt x="123" y="9"/>
                      </a:lnTo>
                      <a:lnTo>
                        <a:pt x="123" y="9"/>
                      </a:lnTo>
                      <a:lnTo>
                        <a:pt x="124" y="9"/>
                      </a:lnTo>
                      <a:lnTo>
                        <a:pt x="124" y="9"/>
                      </a:lnTo>
                      <a:lnTo>
                        <a:pt x="124" y="7"/>
                      </a:lnTo>
                      <a:lnTo>
                        <a:pt x="124" y="7"/>
                      </a:lnTo>
                      <a:lnTo>
                        <a:pt x="124" y="7"/>
                      </a:lnTo>
                      <a:lnTo>
                        <a:pt x="126" y="7"/>
                      </a:lnTo>
                      <a:lnTo>
                        <a:pt x="126" y="7"/>
                      </a:lnTo>
                      <a:lnTo>
                        <a:pt x="126" y="9"/>
                      </a:lnTo>
                      <a:lnTo>
                        <a:pt x="126" y="9"/>
                      </a:lnTo>
                      <a:lnTo>
                        <a:pt x="128" y="9"/>
                      </a:lnTo>
                      <a:lnTo>
                        <a:pt x="128" y="9"/>
                      </a:lnTo>
                      <a:lnTo>
                        <a:pt x="128" y="7"/>
                      </a:lnTo>
                      <a:lnTo>
                        <a:pt x="128" y="7"/>
                      </a:lnTo>
                      <a:lnTo>
                        <a:pt x="132" y="7"/>
                      </a:lnTo>
                      <a:lnTo>
                        <a:pt x="132" y="7"/>
                      </a:lnTo>
                      <a:lnTo>
                        <a:pt x="132" y="7"/>
                      </a:lnTo>
                      <a:lnTo>
                        <a:pt x="132" y="7"/>
                      </a:lnTo>
                      <a:lnTo>
                        <a:pt x="132" y="7"/>
                      </a:lnTo>
                      <a:lnTo>
                        <a:pt x="134" y="7"/>
                      </a:lnTo>
                      <a:lnTo>
                        <a:pt x="134" y="7"/>
                      </a:lnTo>
                      <a:lnTo>
                        <a:pt x="138" y="7"/>
                      </a:lnTo>
                      <a:lnTo>
                        <a:pt x="138" y="7"/>
                      </a:lnTo>
                      <a:lnTo>
                        <a:pt x="138" y="6"/>
                      </a:lnTo>
                      <a:lnTo>
                        <a:pt x="139" y="6"/>
                      </a:lnTo>
                      <a:lnTo>
                        <a:pt x="139" y="4"/>
                      </a:lnTo>
                      <a:lnTo>
                        <a:pt x="139" y="4"/>
                      </a:lnTo>
                      <a:lnTo>
                        <a:pt x="139" y="4"/>
                      </a:lnTo>
                      <a:lnTo>
                        <a:pt x="141" y="4"/>
                      </a:lnTo>
                      <a:lnTo>
                        <a:pt x="141" y="4"/>
                      </a:lnTo>
                      <a:lnTo>
                        <a:pt x="143" y="2"/>
                      </a:lnTo>
                      <a:lnTo>
                        <a:pt x="143" y="2"/>
                      </a:lnTo>
                      <a:lnTo>
                        <a:pt x="145" y="0"/>
                      </a:lnTo>
                      <a:lnTo>
                        <a:pt x="145" y="0"/>
                      </a:lnTo>
                      <a:lnTo>
                        <a:pt x="149" y="0"/>
                      </a:lnTo>
                      <a:lnTo>
                        <a:pt x="149"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3">
                  <a:extLst>
                    <a:ext uri="{FF2B5EF4-FFF2-40B4-BE49-F238E27FC236}">
                      <a16:creationId xmlns:a16="http://schemas.microsoft.com/office/drawing/2014/main" id="{E77D6E86-4285-45C4-9549-26FBA4DD8D9D}"/>
                    </a:ext>
                  </a:extLst>
                </p:cNvPr>
                <p:cNvSpPr>
                  <a:spLocks/>
                </p:cNvSpPr>
                <p:nvPr/>
              </p:nvSpPr>
              <p:spPr bwMode="auto">
                <a:xfrm>
                  <a:off x="869950" y="1562100"/>
                  <a:ext cx="449262" cy="333375"/>
                </a:xfrm>
                <a:custGeom>
                  <a:avLst/>
                  <a:gdLst>
                    <a:gd name="T0" fmla="*/ 411 w 567"/>
                    <a:gd name="T1" fmla="*/ 26 h 419"/>
                    <a:gd name="T2" fmla="*/ 422 w 567"/>
                    <a:gd name="T3" fmla="*/ 75 h 419"/>
                    <a:gd name="T4" fmla="*/ 432 w 567"/>
                    <a:gd name="T5" fmla="*/ 90 h 419"/>
                    <a:gd name="T6" fmla="*/ 450 w 567"/>
                    <a:gd name="T7" fmla="*/ 107 h 419"/>
                    <a:gd name="T8" fmla="*/ 484 w 567"/>
                    <a:gd name="T9" fmla="*/ 128 h 419"/>
                    <a:gd name="T10" fmla="*/ 465 w 567"/>
                    <a:gd name="T11" fmla="*/ 150 h 419"/>
                    <a:gd name="T12" fmla="*/ 529 w 567"/>
                    <a:gd name="T13" fmla="*/ 182 h 419"/>
                    <a:gd name="T14" fmla="*/ 550 w 567"/>
                    <a:gd name="T15" fmla="*/ 180 h 419"/>
                    <a:gd name="T16" fmla="*/ 556 w 567"/>
                    <a:gd name="T17" fmla="*/ 197 h 419"/>
                    <a:gd name="T18" fmla="*/ 567 w 567"/>
                    <a:gd name="T19" fmla="*/ 235 h 419"/>
                    <a:gd name="T20" fmla="*/ 531 w 567"/>
                    <a:gd name="T21" fmla="*/ 268 h 419"/>
                    <a:gd name="T22" fmla="*/ 509 w 567"/>
                    <a:gd name="T23" fmla="*/ 268 h 419"/>
                    <a:gd name="T24" fmla="*/ 492 w 567"/>
                    <a:gd name="T25" fmla="*/ 278 h 419"/>
                    <a:gd name="T26" fmla="*/ 484 w 567"/>
                    <a:gd name="T27" fmla="*/ 282 h 419"/>
                    <a:gd name="T28" fmla="*/ 477 w 567"/>
                    <a:gd name="T29" fmla="*/ 287 h 419"/>
                    <a:gd name="T30" fmla="*/ 475 w 567"/>
                    <a:gd name="T31" fmla="*/ 297 h 419"/>
                    <a:gd name="T32" fmla="*/ 467 w 567"/>
                    <a:gd name="T33" fmla="*/ 295 h 419"/>
                    <a:gd name="T34" fmla="*/ 450 w 567"/>
                    <a:gd name="T35" fmla="*/ 302 h 419"/>
                    <a:gd name="T36" fmla="*/ 373 w 567"/>
                    <a:gd name="T37" fmla="*/ 291 h 419"/>
                    <a:gd name="T38" fmla="*/ 358 w 567"/>
                    <a:gd name="T39" fmla="*/ 302 h 419"/>
                    <a:gd name="T40" fmla="*/ 345 w 567"/>
                    <a:gd name="T41" fmla="*/ 302 h 419"/>
                    <a:gd name="T42" fmla="*/ 317 w 567"/>
                    <a:gd name="T43" fmla="*/ 300 h 419"/>
                    <a:gd name="T44" fmla="*/ 191 w 567"/>
                    <a:gd name="T45" fmla="*/ 300 h 419"/>
                    <a:gd name="T46" fmla="*/ 188 w 567"/>
                    <a:gd name="T47" fmla="*/ 323 h 419"/>
                    <a:gd name="T48" fmla="*/ 193 w 567"/>
                    <a:gd name="T49" fmla="*/ 342 h 419"/>
                    <a:gd name="T50" fmla="*/ 193 w 567"/>
                    <a:gd name="T51" fmla="*/ 353 h 419"/>
                    <a:gd name="T52" fmla="*/ 195 w 567"/>
                    <a:gd name="T53" fmla="*/ 364 h 419"/>
                    <a:gd name="T54" fmla="*/ 197 w 567"/>
                    <a:gd name="T55" fmla="*/ 396 h 419"/>
                    <a:gd name="T56" fmla="*/ 197 w 567"/>
                    <a:gd name="T57" fmla="*/ 419 h 419"/>
                    <a:gd name="T58" fmla="*/ 167 w 567"/>
                    <a:gd name="T59" fmla="*/ 387 h 419"/>
                    <a:gd name="T60" fmla="*/ 154 w 567"/>
                    <a:gd name="T61" fmla="*/ 381 h 419"/>
                    <a:gd name="T62" fmla="*/ 124 w 567"/>
                    <a:gd name="T63" fmla="*/ 381 h 419"/>
                    <a:gd name="T64" fmla="*/ 103 w 567"/>
                    <a:gd name="T65" fmla="*/ 389 h 419"/>
                    <a:gd name="T66" fmla="*/ 86 w 567"/>
                    <a:gd name="T67" fmla="*/ 400 h 419"/>
                    <a:gd name="T68" fmla="*/ 73 w 567"/>
                    <a:gd name="T69" fmla="*/ 394 h 419"/>
                    <a:gd name="T70" fmla="*/ 64 w 567"/>
                    <a:gd name="T71" fmla="*/ 394 h 419"/>
                    <a:gd name="T72" fmla="*/ 54 w 567"/>
                    <a:gd name="T73" fmla="*/ 392 h 419"/>
                    <a:gd name="T74" fmla="*/ 49 w 567"/>
                    <a:gd name="T75" fmla="*/ 383 h 419"/>
                    <a:gd name="T76" fmla="*/ 39 w 567"/>
                    <a:gd name="T77" fmla="*/ 374 h 419"/>
                    <a:gd name="T78" fmla="*/ 32 w 567"/>
                    <a:gd name="T79" fmla="*/ 366 h 419"/>
                    <a:gd name="T80" fmla="*/ 28 w 567"/>
                    <a:gd name="T81" fmla="*/ 357 h 419"/>
                    <a:gd name="T82" fmla="*/ 13 w 567"/>
                    <a:gd name="T83" fmla="*/ 351 h 419"/>
                    <a:gd name="T84" fmla="*/ 3 w 567"/>
                    <a:gd name="T85" fmla="*/ 347 h 419"/>
                    <a:gd name="T86" fmla="*/ 2 w 567"/>
                    <a:gd name="T87" fmla="*/ 325 h 419"/>
                    <a:gd name="T88" fmla="*/ 2 w 567"/>
                    <a:gd name="T89" fmla="*/ 295 h 419"/>
                    <a:gd name="T90" fmla="*/ 20 w 567"/>
                    <a:gd name="T91" fmla="*/ 268 h 419"/>
                    <a:gd name="T92" fmla="*/ 13 w 567"/>
                    <a:gd name="T93" fmla="*/ 242 h 419"/>
                    <a:gd name="T94" fmla="*/ 15 w 567"/>
                    <a:gd name="T95" fmla="*/ 238 h 419"/>
                    <a:gd name="T96" fmla="*/ 43 w 567"/>
                    <a:gd name="T97" fmla="*/ 227 h 419"/>
                    <a:gd name="T98" fmla="*/ 65 w 567"/>
                    <a:gd name="T99" fmla="*/ 218 h 419"/>
                    <a:gd name="T100" fmla="*/ 77 w 567"/>
                    <a:gd name="T101" fmla="*/ 193 h 419"/>
                    <a:gd name="T102" fmla="*/ 84 w 567"/>
                    <a:gd name="T103" fmla="*/ 175 h 419"/>
                    <a:gd name="T104" fmla="*/ 84 w 567"/>
                    <a:gd name="T105" fmla="*/ 146 h 419"/>
                    <a:gd name="T106" fmla="*/ 94 w 567"/>
                    <a:gd name="T107" fmla="*/ 133 h 419"/>
                    <a:gd name="T108" fmla="*/ 111 w 567"/>
                    <a:gd name="T109" fmla="*/ 120 h 419"/>
                    <a:gd name="T110" fmla="*/ 114 w 567"/>
                    <a:gd name="T111" fmla="*/ 122 h 419"/>
                    <a:gd name="T112" fmla="*/ 137 w 567"/>
                    <a:gd name="T113" fmla="*/ 139 h 419"/>
                    <a:gd name="T114" fmla="*/ 161 w 567"/>
                    <a:gd name="T115" fmla="*/ 111 h 419"/>
                    <a:gd name="T116" fmla="*/ 176 w 567"/>
                    <a:gd name="T117" fmla="*/ 109 h 419"/>
                    <a:gd name="T118" fmla="*/ 189 w 567"/>
                    <a:gd name="T119" fmla="*/ 81 h 419"/>
                    <a:gd name="T120" fmla="*/ 255 w 567"/>
                    <a:gd name="T121" fmla="*/ 45 h 419"/>
                    <a:gd name="T122" fmla="*/ 364 w 567"/>
                    <a:gd name="T123" fmla="*/ 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419">
                      <a:moveTo>
                        <a:pt x="366" y="6"/>
                      </a:moveTo>
                      <a:lnTo>
                        <a:pt x="368" y="6"/>
                      </a:lnTo>
                      <a:lnTo>
                        <a:pt x="370" y="6"/>
                      </a:lnTo>
                      <a:lnTo>
                        <a:pt x="373" y="2"/>
                      </a:lnTo>
                      <a:lnTo>
                        <a:pt x="379" y="2"/>
                      </a:lnTo>
                      <a:lnTo>
                        <a:pt x="383" y="2"/>
                      </a:lnTo>
                      <a:lnTo>
                        <a:pt x="392" y="7"/>
                      </a:lnTo>
                      <a:lnTo>
                        <a:pt x="394" y="7"/>
                      </a:lnTo>
                      <a:lnTo>
                        <a:pt x="411" y="13"/>
                      </a:lnTo>
                      <a:lnTo>
                        <a:pt x="411" y="15"/>
                      </a:lnTo>
                      <a:lnTo>
                        <a:pt x="411" y="15"/>
                      </a:lnTo>
                      <a:lnTo>
                        <a:pt x="409" y="17"/>
                      </a:lnTo>
                      <a:lnTo>
                        <a:pt x="409" y="17"/>
                      </a:lnTo>
                      <a:lnTo>
                        <a:pt x="409" y="21"/>
                      </a:lnTo>
                      <a:lnTo>
                        <a:pt x="411" y="24"/>
                      </a:lnTo>
                      <a:lnTo>
                        <a:pt x="411" y="26"/>
                      </a:lnTo>
                      <a:lnTo>
                        <a:pt x="407" y="39"/>
                      </a:lnTo>
                      <a:lnTo>
                        <a:pt x="407" y="43"/>
                      </a:lnTo>
                      <a:lnTo>
                        <a:pt x="409" y="47"/>
                      </a:lnTo>
                      <a:lnTo>
                        <a:pt x="420" y="58"/>
                      </a:lnTo>
                      <a:lnTo>
                        <a:pt x="424" y="62"/>
                      </a:lnTo>
                      <a:lnTo>
                        <a:pt x="424" y="64"/>
                      </a:lnTo>
                      <a:lnTo>
                        <a:pt x="422" y="64"/>
                      </a:lnTo>
                      <a:lnTo>
                        <a:pt x="422" y="64"/>
                      </a:lnTo>
                      <a:lnTo>
                        <a:pt x="422" y="68"/>
                      </a:lnTo>
                      <a:lnTo>
                        <a:pt x="422" y="68"/>
                      </a:lnTo>
                      <a:lnTo>
                        <a:pt x="420" y="69"/>
                      </a:lnTo>
                      <a:lnTo>
                        <a:pt x="420" y="71"/>
                      </a:lnTo>
                      <a:lnTo>
                        <a:pt x="420" y="71"/>
                      </a:lnTo>
                      <a:lnTo>
                        <a:pt x="420" y="73"/>
                      </a:lnTo>
                      <a:lnTo>
                        <a:pt x="422" y="75"/>
                      </a:lnTo>
                      <a:lnTo>
                        <a:pt x="422" y="75"/>
                      </a:lnTo>
                      <a:lnTo>
                        <a:pt x="422" y="75"/>
                      </a:lnTo>
                      <a:lnTo>
                        <a:pt x="422" y="77"/>
                      </a:lnTo>
                      <a:lnTo>
                        <a:pt x="422" y="77"/>
                      </a:lnTo>
                      <a:lnTo>
                        <a:pt x="422" y="79"/>
                      </a:lnTo>
                      <a:lnTo>
                        <a:pt x="424" y="79"/>
                      </a:lnTo>
                      <a:lnTo>
                        <a:pt x="424" y="81"/>
                      </a:lnTo>
                      <a:lnTo>
                        <a:pt x="426" y="83"/>
                      </a:lnTo>
                      <a:lnTo>
                        <a:pt x="428" y="84"/>
                      </a:lnTo>
                      <a:lnTo>
                        <a:pt x="428" y="84"/>
                      </a:lnTo>
                      <a:lnTo>
                        <a:pt x="428" y="84"/>
                      </a:lnTo>
                      <a:lnTo>
                        <a:pt x="428" y="86"/>
                      </a:lnTo>
                      <a:lnTo>
                        <a:pt x="428" y="86"/>
                      </a:lnTo>
                      <a:lnTo>
                        <a:pt x="428" y="88"/>
                      </a:lnTo>
                      <a:lnTo>
                        <a:pt x="430" y="88"/>
                      </a:lnTo>
                      <a:lnTo>
                        <a:pt x="430" y="90"/>
                      </a:lnTo>
                      <a:lnTo>
                        <a:pt x="432" y="90"/>
                      </a:lnTo>
                      <a:lnTo>
                        <a:pt x="432" y="92"/>
                      </a:lnTo>
                      <a:lnTo>
                        <a:pt x="434" y="94"/>
                      </a:lnTo>
                      <a:lnTo>
                        <a:pt x="435" y="94"/>
                      </a:lnTo>
                      <a:lnTo>
                        <a:pt x="437" y="96"/>
                      </a:lnTo>
                      <a:lnTo>
                        <a:pt x="439" y="98"/>
                      </a:lnTo>
                      <a:lnTo>
                        <a:pt x="439" y="98"/>
                      </a:lnTo>
                      <a:lnTo>
                        <a:pt x="439" y="99"/>
                      </a:lnTo>
                      <a:lnTo>
                        <a:pt x="437" y="101"/>
                      </a:lnTo>
                      <a:lnTo>
                        <a:pt x="437" y="101"/>
                      </a:lnTo>
                      <a:lnTo>
                        <a:pt x="439" y="103"/>
                      </a:lnTo>
                      <a:lnTo>
                        <a:pt x="441" y="103"/>
                      </a:lnTo>
                      <a:lnTo>
                        <a:pt x="450" y="103"/>
                      </a:lnTo>
                      <a:lnTo>
                        <a:pt x="450" y="103"/>
                      </a:lnTo>
                      <a:lnTo>
                        <a:pt x="450" y="105"/>
                      </a:lnTo>
                      <a:lnTo>
                        <a:pt x="450" y="105"/>
                      </a:lnTo>
                      <a:lnTo>
                        <a:pt x="450" y="107"/>
                      </a:lnTo>
                      <a:lnTo>
                        <a:pt x="450" y="107"/>
                      </a:lnTo>
                      <a:lnTo>
                        <a:pt x="450" y="107"/>
                      </a:lnTo>
                      <a:lnTo>
                        <a:pt x="452" y="109"/>
                      </a:lnTo>
                      <a:lnTo>
                        <a:pt x="454" y="109"/>
                      </a:lnTo>
                      <a:lnTo>
                        <a:pt x="456" y="107"/>
                      </a:lnTo>
                      <a:lnTo>
                        <a:pt x="460" y="109"/>
                      </a:lnTo>
                      <a:lnTo>
                        <a:pt x="464" y="111"/>
                      </a:lnTo>
                      <a:lnTo>
                        <a:pt x="467" y="114"/>
                      </a:lnTo>
                      <a:lnTo>
                        <a:pt x="467" y="118"/>
                      </a:lnTo>
                      <a:lnTo>
                        <a:pt x="469" y="120"/>
                      </a:lnTo>
                      <a:lnTo>
                        <a:pt x="471" y="122"/>
                      </a:lnTo>
                      <a:lnTo>
                        <a:pt x="479" y="126"/>
                      </a:lnTo>
                      <a:lnTo>
                        <a:pt x="480" y="126"/>
                      </a:lnTo>
                      <a:lnTo>
                        <a:pt x="482" y="126"/>
                      </a:lnTo>
                      <a:lnTo>
                        <a:pt x="484" y="126"/>
                      </a:lnTo>
                      <a:lnTo>
                        <a:pt x="484" y="128"/>
                      </a:lnTo>
                      <a:lnTo>
                        <a:pt x="486" y="129"/>
                      </a:lnTo>
                      <a:lnTo>
                        <a:pt x="484" y="129"/>
                      </a:lnTo>
                      <a:lnTo>
                        <a:pt x="484" y="129"/>
                      </a:lnTo>
                      <a:lnTo>
                        <a:pt x="482" y="128"/>
                      </a:lnTo>
                      <a:lnTo>
                        <a:pt x="480" y="128"/>
                      </a:lnTo>
                      <a:lnTo>
                        <a:pt x="480" y="128"/>
                      </a:lnTo>
                      <a:lnTo>
                        <a:pt x="480" y="129"/>
                      </a:lnTo>
                      <a:lnTo>
                        <a:pt x="479" y="131"/>
                      </a:lnTo>
                      <a:lnTo>
                        <a:pt x="479" y="131"/>
                      </a:lnTo>
                      <a:lnTo>
                        <a:pt x="477" y="131"/>
                      </a:lnTo>
                      <a:lnTo>
                        <a:pt x="473" y="129"/>
                      </a:lnTo>
                      <a:lnTo>
                        <a:pt x="467" y="128"/>
                      </a:lnTo>
                      <a:lnTo>
                        <a:pt x="465" y="128"/>
                      </a:lnTo>
                      <a:lnTo>
                        <a:pt x="465" y="129"/>
                      </a:lnTo>
                      <a:lnTo>
                        <a:pt x="465" y="150"/>
                      </a:lnTo>
                      <a:lnTo>
                        <a:pt x="465" y="150"/>
                      </a:lnTo>
                      <a:lnTo>
                        <a:pt x="465" y="152"/>
                      </a:lnTo>
                      <a:lnTo>
                        <a:pt x="467" y="152"/>
                      </a:lnTo>
                      <a:lnTo>
                        <a:pt x="473" y="154"/>
                      </a:lnTo>
                      <a:lnTo>
                        <a:pt x="475" y="154"/>
                      </a:lnTo>
                      <a:lnTo>
                        <a:pt x="480" y="158"/>
                      </a:lnTo>
                      <a:lnTo>
                        <a:pt x="484" y="161"/>
                      </a:lnTo>
                      <a:lnTo>
                        <a:pt x="492" y="167"/>
                      </a:lnTo>
                      <a:lnTo>
                        <a:pt x="497" y="173"/>
                      </a:lnTo>
                      <a:lnTo>
                        <a:pt x="501" y="176"/>
                      </a:lnTo>
                      <a:lnTo>
                        <a:pt x="507" y="180"/>
                      </a:lnTo>
                      <a:lnTo>
                        <a:pt x="509" y="182"/>
                      </a:lnTo>
                      <a:lnTo>
                        <a:pt x="511" y="182"/>
                      </a:lnTo>
                      <a:lnTo>
                        <a:pt x="518" y="182"/>
                      </a:lnTo>
                      <a:lnTo>
                        <a:pt x="527" y="184"/>
                      </a:lnTo>
                      <a:lnTo>
                        <a:pt x="527" y="184"/>
                      </a:lnTo>
                      <a:lnTo>
                        <a:pt x="529" y="182"/>
                      </a:lnTo>
                      <a:lnTo>
                        <a:pt x="529" y="182"/>
                      </a:lnTo>
                      <a:lnTo>
                        <a:pt x="531" y="180"/>
                      </a:lnTo>
                      <a:lnTo>
                        <a:pt x="531" y="178"/>
                      </a:lnTo>
                      <a:lnTo>
                        <a:pt x="533" y="176"/>
                      </a:lnTo>
                      <a:lnTo>
                        <a:pt x="533" y="176"/>
                      </a:lnTo>
                      <a:lnTo>
                        <a:pt x="533" y="176"/>
                      </a:lnTo>
                      <a:lnTo>
                        <a:pt x="535" y="176"/>
                      </a:lnTo>
                      <a:lnTo>
                        <a:pt x="535" y="176"/>
                      </a:lnTo>
                      <a:lnTo>
                        <a:pt x="537" y="175"/>
                      </a:lnTo>
                      <a:lnTo>
                        <a:pt x="537" y="175"/>
                      </a:lnTo>
                      <a:lnTo>
                        <a:pt x="544" y="175"/>
                      </a:lnTo>
                      <a:lnTo>
                        <a:pt x="546" y="176"/>
                      </a:lnTo>
                      <a:lnTo>
                        <a:pt x="548" y="178"/>
                      </a:lnTo>
                      <a:lnTo>
                        <a:pt x="550" y="180"/>
                      </a:lnTo>
                      <a:lnTo>
                        <a:pt x="550" y="180"/>
                      </a:lnTo>
                      <a:lnTo>
                        <a:pt x="550" y="180"/>
                      </a:lnTo>
                      <a:lnTo>
                        <a:pt x="552" y="182"/>
                      </a:lnTo>
                      <a:lnTo>
                        <a:pt x="552" y="182"/>
                      </a:lnTo>
                      <a:lnTo>
                        <a:pt x="554" y="182"/>
                      </a:lnTo>
                      <a:lnTo>
                        <a:pt x="554" y="184"/>
                      </a:lnTo>
                      <a:lnTo>
                        <a:pt x="554" y="186"/>
                      </a:lnTo>
                      <a:lnTo>
                        <a:pt x="554" y="190"/>
                      </a:lnTo>
                      <a:lnTo>
                        <a:pt x="554" y="190"/>
                      </a:lnTo>
                      <a:lnTo>
                        <a:pt x="556" y="191"/>
                      </a:lnTo>
                      <a:lnTo>
                        <a:pt x="556" y="191"/>
                      </a:lnTo>
                      <a:lnTo>
                        <a:pt x="557" y="193"/>
                      </a:lnTo>
                      <a:lnTo>
                        <a:pt x="557" y="193"/>
                      </a:lnTo>
                      <a:lnTo>
                        <a:pt x="557" y="193"/>
                      </a:lnTo>
                      <a:lnTo>
                        <a:pt x="557" y="195"/>
                      </a:lnTo>
                      <a:lnTo>
                        <a:pt x="557" y="195"/>
                      </a:lnTo>
                      <a:lnTo>
                        <a:pt x="557" y="197"/>
                      </a:lnTo>
                      <a:lnTo>
                        <a:pt x="556" y="197"/>
                      </a:lnTo>
                      <a:lnTo>
                        <a:pt x="556" y="197"/>
                      </a:lnTo>
                      <a:lnTo>
                        <a:pt x="550" y="199"/>
                      </a:lnTo>
                      <a:lnTo>
                        <a:pt x="550" y="197"/>
                      </a:lnTo>
                      <a:lnTo>
                        <a:pt x="550" y="197"/>
                      </a:lnTo>
                      <a:lnTo>
                        <a:pt x="550" y="197"/>
                      </a:lnTo>
                      <a:lnTo>
                        <a:pt x="548" y="197"/>
                      </a:lnTo>
                      <a:lnTo>
                        <a:pt x="548" y="199"/>
                      </a:lnTo>
                      <a:lnTo>
                        <a:pt x="544" y="199"/>
                      </a:lnTo>
                      <a:lnTo>
                        <a:pt x="542" y="201"/>
                      </a:lnTo>
                      <a:lnTo>
                        <a:pt x="542" y="203"/>
                      </a:lnTo>
                      <a:lnTo>
                        <a:pt x="544" y="205"/>
                      </a:lnTo>
                      <a:lnTo>
                        <a:pt x="548" y="210"/>
                      </a:lnTo>
                      <a:lnTo>
                        <a:pt x="552" y="218"/>
                      </a:lnTo>
                      <a:lnTo>
                        <a:pt x="557" y="223"/>
                      </a:lnTo>
                      <a:lnTo>
                        <a:pt x="563" y="233"/>
                      </a:lnTo>
                      <a:lnTo>
                        <a:pt x="567" y="235"/>
                      </a:lnTo>
                      <a:lnTo>
                        <a:pt x="567" y="237"/>
                      </a:lnTo>
                      <a:lnTo>
                        <a:pt x="565" y="242"/>
                      </a:lnTo>
                      <a:lnTo>
                        <a:pt x="563" y="244"/>
                      </a:lnTo>
                      <a:lnTo>
                        <a:pt x="561" y="248"/>
                      </a:lnTo>
                      <a:lnTo>
                        <a:pt x="559" y="250"/>
                      </a:lnTo>
                      <a:lnTo>
                        <a:pt x="559" y="252"/>
                      </a:lnTo>
                      <a:lnTo>
                        <a:pt x="559" y="252"/>
                      </a:lnTo>
                      <a:lnTo>
                        <a:pt x="559" y="252"/>
                      </a:lnTo>
                      <a:lnTo>
                        <a:pt x="559" y="253"/>
                      </a:lnTo>
                      <a:lnTo>
                        <a:pt x="556" y="255"/>
                      </a:lnTo>
                      <a:lnTo>
                        <a:pt x="550" y="259"/>
                      </a:lnTo>
                      <a:lnTo>
                        <a:pt x="541" y="270"/>
                      </a:lnTo>
                      <a:lnTo>
                        <a:pt x="539" y="270"/>
                      </a:lnTo>
                      <a:lnTo>
                        <a:pt x="535" y="270"/>
                      </a:lnTo>
                      <a:lnTo>
                        <a:pt x="533" y="268"/>
                      </a:lnTo>
                      <a:lnTo>
                        <a:pt x="531" y="268"/>
                      </a:lnTo>
                      <a:lnTo>
                        <a:pt x="529" y="268"/>
                      </a:lnTo>
                      <a:lnTo>
                        <a:pt x="529" y="268"/>
                      </a:lnTo>
                      <a:lnTo>
                        <a:pt x="527" y="268"/>
                      </a:lnTo>
                      <a:lnTo>
                        <a:pt x="526" y="268"/>
                      </a:lnTo>
                      <a:lnTo>
                        <a:pt x="524" y="270"/>
                      </a:lnTo>
                      <a:lnTo>
                        <a:pt x="522" y="270"/>
                      </a:lnTo>
                      <a:lnTo>
                        <a:pt x="518" y="270"/>
                      </a:lnTo>
                      <a:lnTo>
                        <a:pt x="518" y="270"/>
                      </a:lnTo>
                      <a:lnTo>
                        <a:pt x="516" y="270"/>
                      </a:lnTo>
                      <a:lnTo>
                        <a:pt x="512" y="272"/>
                      </a:lnTo>
                      <a:lnTo>
                        <a:pt x="512" y="272"/>
                      </a:lnTo>
                      <a:lnTo>
                        <a:pt x="511" y="272"/>
                      </a:lnTo>
                      <a:lnTo>
                        <a:pt x="509" y="270"/>
                      </a:lnTo>
                      <a:lnTo>
                        <a:pt x="509" y="270"/>
                      </a:lnTo>
                      <a:lnTo>
                        <a:pt x="509" y="268"/>
                      </a:lnTo>
                      <a:lnTo>
                        <a:pt x="509" y="268"/>
                      </a:lnTo>
                      <a:lnTo>
                        <a:pt x="509" y="268"/>
                      </a:lnTo>
                      <a:lnTo>
                        <a:pt x="501" y="267"/>
                      </a:lnTo>
                      <a:lnTo>
                        <a:pt x="499" y="267"/>
                      </a:lnTo>
                      <a:lnTo>
                        <a:pt x="499" y="267"/>
                      </a:lnTo>
                      <a:lnTo>
                        <a:pt x="499" y="267"/>
                      </a:lnTo>
                      <a:lnTo>
                        <a:pt x="497" y="268"/>
                      </a:lnTo>
                      <a:lnTo>
                        <a:pt x="497" y="268"/>
                      </a:lnTo>
                      <a:lnTo>
                        <a:pt x="496" y="270"/>
                      </a:lnTo>
                      <a:lnTo>
                        <a:pt x="496" y="270"/>
                      </a:lnTo>
                      <a:lnTo>
                        <a:pt x="496" y="272"/>
                      </a:lnTo>
                      <a:lnTo>
                        <a:pt x="496" y="272"/>
                      </a:lnTo>
                      <a:lnTo>
                        <a:pt x="494" y="274"/>
                      </a:lnTo>
                      <a:lnTo>
                        <a:pt x="492" y="274"/>
                      </a:lnTo>
                      <a:lnTo>
                        <a:pt x="492" y="276"/>
                      </a:lnTo>
                      <a:lnTo>
                        <a:pt x="492" y="276"/>
                      </a:lnTo>
                      <a:lnTo>
                        <a:pt x="492" y="278"/>
                      </a:lnTo>
                      <a:lnTo>
                        <a:pt x="492" y="280"/>
                      </a:lnTo>
                      <a:lnTo>
                        <a:pt x="492" y="280"/>
                      </a:lnTo>
                      <a:lnTo>
                        <a:pt x="490" y="280"/>
                      </a:lnTo>
                      <a:lnTo>
                        <a:pt x="490" y="280"/>
                      </a:lnTo>
                      <a:lnTo>
                        <a:pt x="490" y="280"/>
                      </a:lnTo>
                      <a:lnTo>
                        <a:pt x="488" y="280"/>
                      </a:lnTo>
                      <a:lnTo>
                        <a:pt x="488" y="280"/>
                      </a:lnTo>
                      <a:lnTo>
                        <a:pt x="488" y="278"/>
                      </a:lnTo>
                      <a:lnTo>
                        <a:pt x="486" y="278"/>
                      </a:lnTo>
                      <a:lnTo>
                        <a:pt x="486" y="278"/>
                      </a:lnTo>
                      <a:lnTo>
                        <a:pt x="486" y="280"/>
                      </a:lnTo>
                      <a:lnTo>
                        <a:pt x="488" y="280"/>
                      </a:lnTo>
                      <a:lnTo>
                        <a:pt x="488" y="280"/>
                      </a:lnTo>
                      <a:lnTo>
                        <a:pt x="488" y="282"/>
                      </a:lnTo>
                      <a:lnTo>
                        <a:pt x="486" y="283"/>
                      </a:lnTo>
                      <a:lnTo>
                        <a:pt x="484" y="282"/>
                      </a:lnTo>
                      <a:lnTo>
                        <a:pt x="482" y="282"/>
                      </a:lnTo>
                      <a:lnTo>
                        <a:pt x="480" y="282"/>
                      </a:lnTo>
                      <a:lnTo>
                        <a:pt x="480" y="282"/>
                      </a:lnTo>
                      <a:lnTo>
                        <a:pt x="480" y="282"/>
                      </a:lnTo>
                      <a:lnTo>
                        <a:pt x="480" y="282"/>
                      </a:lnTo>
                      <a:lnTo>
                        <a:pt x="480" y="282"/>
                      </a:lnTo>
                      <a:lnTo>
                        <a:pt x="479" y="280"/>
                      </a:lnTo>
                      <a:lnTo>
                        <a:pt x="479" y="280"/>
                      </a:lnTo>
                      <a:lnTo>
                        <a:pt x="479" y="282"/>
                      </a:lnTo>
                      <a:lnTo>
                        <a:pt x="477" y="282"/>
                      </a:lnTo>
                      <a:lnTo>
                        <a:pt x="477" y="283"/>
                      </a:lnTo>
                      <a:lnTo>
                        <a:pt x="479" y="285"/>
                      </a:lnTo>
                      <a:lnTo>
                        <a:pt x="479" y="287"/>
                      </a:lnTo>
                      <a:lnTo>
                        <a:pt x="479" y="289"/>
                      </a:lnTo>
                      <a:lnTo>
                        <a:pt x="479" y="289"/>
                      </a:lnTo>
                      <a:lnTo>
                        <a:pt x="477" y="287"/>
                      </a:lnTo>
                      <a:lnTo>
                        <a:pt x="477" y="287"/>
                      </a:lnTo>
                      <a:lnTo>
                        <a:pt x="475" y="289"/>
                      </a:lnTo>
                      <a:lnTo>
                        <a:pt x="475" y="289"/>
                      </a:lnTo>
                      <a:lnTo>
                        <a:pt x="475" y="289"/>
                      </a:lnTo>
                      <a:lnTo>
                        <a:pt x="473" y="291"/>
                      </a:lnTo>
                      <a:lnTo>
                        <a:pt x="471" y="291"/>
                      </a:lnTo>
                      <a:lnTo>
                        <a:pt x="471" y="291"/>
                      </a:lnTo>
                      <a:lnTo>
                        <a:pt x="473" y="291"/>
                      </a:lnTo>
                      <a:lnTo>
                        <a:pt x="473" y="291"/>
                      </a:lnTo>
                      <a:lnTo>
                        <a:pt x="473" y="291"/>
                      </a:lnTo>
                      <a:lnTo>
                        <a:pt x="473" y="293"/>
                      </a:lnTo>
                      <a:lnTo>
                        <a:pt x="473" y="293"/>
                      </a:lnTo>
                      <a:lnTo>
                        <a:pt x="475" y="293"/>
                      </a:lnTo>
                      <a:lnTo>
                        <a:pt x="475" y="295"/>
                      </a:lnTo>
                      <a:lnTo>
                        <a:pt x="475" y="297"/>
                      </a:lnTo>
                      <a:lnTo>
                        <a:pt x="475" y="297"/>
                      </a:lnTo>
                      <a:lnTo>
                        <a:pt x="477" y="297"/>
                      </a:lnTo>
                      <a:lnTo>
                        <a:pt x="477" y="299"/>
                      </a:lnTo>
                      <a:lnTo>
                        <a:pt x="475" y="299"/>
                      </a:lnTo>
                      <a:lnTo>
                        <a:pt x="475" y="299"/>
                      </a:lnTo>
                      <a:lnTo>
                        <a:pt x="475" y="299"/>
                      </a:lnTo>
                      <a:lnTo>
                        <a:pt x="475" y="297"/>
                      </a:lnTo>
                      <a:lnTo>
                        <a:pt x="473" y="297"/>
                      </a:lnTo>
                      <a:lnTo>
                        <a:pt x="471" y="297"/>
                      </a:lnTo>
                      <a:lnTo>
                        <a:pt x="471" y="297"/>
                      </a:lnTo>
                      <a:lnTo>
                        <a:pt x="471" y="297"/>
                      </a:lnTo>
                      <a:lnTo>
                        <a:pt x="469" y="297"/>
                      </a:lnTo>
                      <a:lnTo>
                        <a:pt x="469" y="297"/>
                      </a:lnTo>
                      <a:lnTo>
                        <a:pt x="469" y="297"/>
                      </a:lnTo>
                      <a:lnTo>
                        <a:pt x="469" y="297"/>
                      </a:lnTo>
                      <a:lnTo>
                        <a:pt x="469" y="297"/>
                      </a:lnTo>
                      <a:lnTo>
                        <a:pt x="467" y="295"/>
                      </a:lnTo>
                      <a:lnTo>
                        <a:pt x="465" y="295"/>
                      </a:lnTo>
                      <a:lnTo>
                        <a:pt x="465" y="295"/>
                      </a:lnTo>
                      <a:lnTo>
                        <a:pt x="465" y="295"/>
                      </a:lnTo>
                      <a:lnTo>
                        <a:pt x="465" y="297"/>
                      </a:lnTo>
                      <a:lnTo>
                        <a:pt x="464" y="299"/>
                      </a:lnTo>
                      <a:lnTo>
                        <a:pt x="464" y="299"/>
                      </a:lnTo>
                      <a:lnTo>
                        <a:pt x="464" y="300"/>
                      </a:lnTo>
                      <a:lnTo>
                        <a:pt x="464" y="300"/>
                      </a:lnTo>
                      <a:lnTo>
                        <a:pt x="465" y="300"/>
                      </a:lnTo>
                      <a:lnTo>
                        <a:pt x="465" y="300"/>
                      </a:lnTo>
                      <a:lnTo>
                        <a:pt x="465" y="302"/>
                      </a:lnTo>
                      <a:lnTo>
                        <a:pt x="465" y="302"/>
                      </a:lnTo>
                      <a:lnTo>
                        <a:pt x="465" y="302"/>
                      </a:lnTo>
                      <a:lnTo>
                        <a:pt x="462" y="302"/>
                      </a:lnTo>
                      <a:lnTo>
                        <a:pt x="460" y="302"/>
                      </a:lnTo>
                      <a:lnTo>
                        <a:pt x="450" y="302"/>
                      </a:lnTo>
                      <a:lnTo>
                        <a:pt x="445" y="302"/>
                      </a:lnTo>
                      <a:lnTo>
                        <a:pt x="439" y="302"/>
                      </a:lnTo>
                      <a:lnTo>
                        <a:pt x="430" y="306"/>
                      </a:lnTo>
                      <a:lnTo>
                        <a:pt x="432" y="302"/>
                      </a:lnTo>
                      <a:lnTo>
                        <a:pt x="430" y="302"/>
                      </a:lnTo>
                      <a:lnTo>
                        <a:pt x="430" y="302"/>
                      </a:lnTo>
                      <a:lnTo>
                        <a:pt x="430" y="302"/>
                      </a:lnTo>
                      <a:lnTo>
                        <a:pt x="432" y="300"/>
                      </a:lnTo>
                      <a:lnTo>
                        <a:pt x="430" y="300"/>
                      </a:lnTo>
                      <a:lnTo>
                        <a:pt x="430" y="300"/>
                      </a:lnTo>
                      <a:lnTo>
                        <a:pt x="430" y="300"/>
                      </a:lnTo>
                      <a:lnTo>
                        <a:pt x="417" y="299"/>
                      </a:lnTo>
                      <a:lnTo>
                        <a:pt x="390" y="293"/>
                      </a:lnTo>
                      <a:lnTo>
                        <a:pt x="383" y="291"/>
                      </a:lnTo>
                      <a:lnTo>
                        <a:pt x="373" y="289"/>
                      </a:lnTo>
                      <a:lnTo>
                        <a:pt x="373" y="291"/>
                      </a:lnTo>
                      <a:lnTo>
                        <a:pt x="373" y="291"/>
                      </a:lnTo>
                      <a:lnTo>
                        <a:pt x="373" y="291"/>
                      </a:lnTo>
                      <a:lnTo>
                        <a:pt x="373" y="293"/>
                      </a:lnTo>
                      <a:lnTo>
                        <a:pt x="373" y="293"/>
                      </a:lnTo>
                      <a:lnTo>
                        <a:pt x="370" y="297"/>
                      </a:lnTo>
                      <a:lnTo>
                        <a:pt x="368" y="295"/>
                      </a:lnTo>
                      <a:lnTo>
                        <a:pt x="366" y="293"/>
                      </a:lnTo>
                      <a:lnTo>
                        <a:pt x="366" y="293"/>
                      </a:lnTo>
                      <a:lnTo>
                        <a:pt x="364" y="295"/>
                      </a:lnTo>
                      <a:lnTo>
                        <a:pt x="364" y="297"/>
                      </a:lnTo>
                      <a:lnTo>
                        <a:pt x="364" y="299"/>
                      </a:lnTo>
                      <a:lnTo>
                        <a:pt x="362" y="299"/>
                      </a:lnTo>
                      <a:lnTo>
                        <a:pt x="362" y="300"/>
                      </a:lnTo>
                      <a:lnTo>
                        <a:pt x="360" y="300"/>
                      </a:lnTo>
                      <a:lnTo>
                        <a:pt x="360" y="300"/>
                      </a:lnTo>
                      <a:lnTo>
                        <a:pt x="358" y="302"/>
                      </a:lnTo>
                      <a:lnTo>
                        <a:pt x="358" y="302"/>
                      </a:lnTo>
                      <a:lnTo>
                        <a:pt x="358" y="302"/>
                      </a:lnTo>
                      <a:lnTo>
                        <a:pt x="355" y="302"/>
                      </a:lnTo>
                      <a:lnTo>
                        <a:pt x="353" y="302"/>
                      </a:lnTo>
                      <a:lnTo>
                        <a:pt x="353" y="304"/>
                      </a:lnTo>
                      <a:lnTo>
                        <a:pt x="353" y="306"/>
                      </a:lnTo>
                      <a:lnTo>
                        <a:pt x="351" y="306"/>
                      </a:lnTo>
                      <a:lnTo>
                        <a:pt x="349" y="308"/>
                      </a:lnTo>
                      <a:lnTo>
                        <a:pt x="347" y="304"/>
                      </a:lnTo>
                      <a:lnTo>
                        <a:pt x="347" y="304"/>
                      </a:lnTo>
                      <a:lnTo>
                        <a:pt x="347" y="304"/>
                      </a:lnTo>
                      <a:lnTo>
                        <a:pt x="347" y="302"/>
                      </a:lnTo>
                      <a:lnTo>
                        <a:pt x="347" y="302"/>
                      </a:lnTo>
                      <a:lnTo>
                        <a:pt x="347" y="302"/>
                      </a:lnTo>
                      <a:lnTo>
                        <a:pt x="345" y="302"/>
                      </a:lnTo>
                      <a:lnTo>
                        <a:pt x="345" y="302"/>
                      </a:lnTo>
                      <a:lnTo>
                        <a:pt x="345" y="300"/>
                      </a:lnTo>
                      <a:lnTo>
                        <a:pt x="338" y="300"/>
                      </a:lnTo>
                      <a:lnTo>
                        <a:pt x="336" y="300"/>
                      </a:lnTo>
                      <a:lnTo>
                        <a:pt x="336" y="300"/>
                      </a:lnTo>
                      <a:lnTo>
                        <a:pt x="336" y="300"/>
                      </a:lnTo>
                      <a:lnTo>
                        <a:pt x="334" y="302"/>
                      </a:lnTo>
                      <a:lnTo>
                        <a:pt x="332" y="304"/>
                      </a:lnTo>
                      <a:lnTo>
                        <a:pt x="330" y="304"/>
                      </a:lnTo>
                      <a:lnTo>
                        <a:pt x="332" y="302"/>
                      </a:lnTo>
                      <a:lnTo>
                        <a:pt x="330" y="302"/>
                      </a:lnTo>
                      <a:lnTo>
                        <a:pt x="330" y="302"/>
                      </a:lnTo>
                      <a:lnTo>
                        <a:pt x="330" y="300"/>
                      </a:lnTo>
                      <a:lnTo>
                        <a:pt x="328" y="300"/>
                      </a:lnTo>
                      <a:lnTo>
                        <a:pt x="328" y="300"/>
                      </a:lnTo>
                      <a:lnTo>
                        <a:pt x="319" y="300"/>
                      </a:lnTo>
                      <a:lnTo>
                        <a:pt x="317" y="300"/>
                      </a:lnTo>
                      <a:lnTo>
                        <a:pt x="315" y="300"/>
                      </a:lnTo>
                      <a:lnTo>
                        <a:pt x="298" y="300"/>
                      </a:lnTo>
                      <a:lnTo>
                        <a:pt x="296" y="300"/>
                      </a:lnTo>
                      <a:lnTo>
                        <a:pt x="293" y="299"/>
                      </a:lnTo>
                      <a:lnTo>
                        <a:pt x="283" y="299"/>
                      </a:lnTo>
                      <a:lnTo>
                        <a:pt x="281" y="300"/>
                      </a:lnTo>
                      <a:lnTo>
                        <a:pt x="281" y="300"/>
                      </a:lnTo>
                      <a:lnTo>
                        <a:pt x="281" y="300"/>
                      </a:lnTo>
                      <a:lnTo>
                        <a:pt x="270" y="300"/>
                      </a:lnTo>
                      <a:lnTo>
                        <a:pt x="253" y="302"/>
                      </a:lnTo>
                      <a:lnTo>
                        <a:pt x="238" y="302"/>
                      </a:lnTo>
                      <a:lnTo>
                        <a:pt x="221" y="302"/>
                      </a:lnTo>
                      <a:lnTo>
                        <a:pt x="206" y="302"/>
                      </a:lnTo>
                      <a:lnTo>
                        <a:pt x="199" y="302"/>
                      </a:lnTo>
                      <a:lnTo>
                        <a:pt x="199" y="300"/>
                      </a:lnTo>
                      <a:lnTo>
                        <a:pt x="191" y="300"/>
                      </a:lnTo>
                      <a:lnTo>
                        <a:pt x="191" y="302"/>
                      </a:lnTo>
                      <a:lnTo>
                        <a:pt x="191" y="304"/>
                      </a:lnTo>
                      <a:lnTo>
                        <a:pt x="193" y="304"/>
                      </a:lnTo>
                      <a:lnTo>
                        <a:pt x="193" y="306"/>
                      </a:lnTo>
                      <a:lnTo>
                        <a:pt x="193" y="308"/>
                      </a:lnTo>
                      <a:lnTo>
                        <a:pt x="191" y="310"/>
                      </a:lnTo>
                      <a:lnTo>
                        <a:pt x="191" y="310"/>
                      </a:lnTo>
                      <a:lnTo>
                        <a:pt x="189" y="312"/>
                      </a:lnTo>
                      <a:lnTo>
                        <a:pt x="189" y="312"/>
                      </a:lnTo>
                      <a:lnTo>
                        <a:pt x="189" y="315"/>
                      </a:lnTo>
                      <a:lnTo>
                        <a:pt x="188" y="317"/>
                      </a:lnTo>
                      <a:lnTo>
                        <a:pt x="188" y="319"/>
                      </a:lnTo>
                      <a:lnTo>
                        <a:pt x="188" y="321"/>
                      </a:lnTo>
                      <a:lnTo>
                        <a:pt x="186" y="321"/>
                      </a:lnTo>
                      <a:lnTo>
                        <a:pt x="186" y="323"/>
                      </a:lnTo>
                      <a:lnTo>
                        <a:pt x="188" y="323"/>
                      </a:lnTo>
                      <a:lnTo>
                        <a:pt x="188" y="323"/>
                      </a:lnTo>
                      <a:lnTo>
                        <a:pt x="188" y="323"/>
                      </a:lnTo>
                      <a:lnTo>
                        <a:pt x="188" y="325"/>
                      </a:lnTo>
                      <a:lnTo>
                        <a:pt x="186" y="325"/>
                      </a:lnTo>
                      <a:lnTo>
                        <a:pt x="186" y="327"/>
                      </a:lnTo>
                      <a:lnTo>
                        <a:pt x="186" y="329"/>
                      </a:lnTo>
                      <a:lnTo>
                        <a:pt x="186" y="329"/>
                      </a:lnTo>
                      <a:lnTo>
                        <a:pt x="188" y="332"/>
                      </a:lnTo>
                      <a:lnTo>
                        <a:pt x="188" y="334"/>
                      </a:lnTo>
                      <a:lnTo>
                        <a:pt x="188" y="336"/>
                      </a:lnTo>
                      <a:lnTo>
                        <a:pt x="188" y="336"/>
                      </a:lnTo>
                      <a:lnTo>
                        <a:pt x="188" y="336"/>
                      </a:lnTo>
                      <a:lnTo>
                        <a:pt x="189" y="338"/>
                      </a:lnTo>
                      <a:lnTo>
                        <a:pt x="189" y="340"/>
                      </a:lnTo>
                      <a:lnTo>
                        <a:pt x="191" y="340"/>
                      </a:lnTo>
                      <a:lnTo>
                        <a:pt x="193" y="342"/>
                      </a:lnTo>
                      <a:lnTo>
                        <a:pt x="193" y="344"/>
                      </a:lnTo>
                      <a:lnTo>
                        <a:pt x="195" y="344"/>
                      </a:lnTo>
                      <a:lnTo>
                        <a:pt x="197" y="344"/>
                      </a:lnTo>
                      <a:lnTo>
                        <a:pt x="197" y="344"/>
                      </a:lnTo>
                      <a:lnTo>
                        <a:pt x="197" y="344"/>
                      </a:lnTo>
                      <a:lnTo>
                        <a:pt x="197" y="345"/>
                      </a:lnTo>
                      <a:lnTo>
                        <a:pt x="195" y="345"/>
                      </a:lnTo>
                      <a:lnTo>
                        <a:pt x="195" y="345"/>
                      </a:lnTo>
                      <a:lnTo>
                        <a:pt x="193" y="345"/>
                      </a:lnTo>
                      <a:lnTo>
                        <a:pt x="193" y="345"/>
                      </a:lnTo>
                      <a:lnTo>
                        <a:pt x="193" y="347"/>
                      </a:lnTo>
                      <a:lnTo>
                        <a:pt x="191" y="347"/>
                      </a:lnTo>
                      <a:lnTo>
                        <a:pt x="191" y="349"/>
                      </a:lnTo>
                      <a:lnTo>
                        <a:pt x="191" y="351"/>
                      </a:lnTo>
                      <a:lnTo>
                        <a:pt x="191" y="351"/>
                      </a:lnTo>
                      <a:lnTo>
                        <a:pt x="193" y="353"/>
                      </a:lnTo>
                      <a:lnTo>
                        <a:pt x="193" y="353"/>
                      </a:lnTo>
                      <a:lnTo>
                        <a:pt x="195" y="353"/>
                      </a:lnTo>
                      <a:lnTo>
                        <a:pt x="195" y="353"/>
                      </a:lnTo>
                      <a:lnTo>
                        <a:pt x="195" y="353"/>
                      </a:lnTo>
                      <a:lnTo>
                        <a:pt x="195" y="353"/>
                      </a:lnTo>
                      <a:lnTo>
                        <a:pt x="197" y="353"/>
                      </a:lnTo>
                      <a:lnTo>
                        <a:pt x="197" y="355"/>
                      </a:lnTo>
                      <a:lnTo>
                        <a:pt x="197" y="355"/>
                      </a:lnTo>
                      <a:lnTo>
                        <a:pt x="197" y="355"/>
                      </a:lnTo>
                      <a:lnTo>
                        <a:pt x="199" y="357"/>
                      </a:lnTo>
                      <a:lnTo>
                        <a:pt x="197" y="357"/>
                      </a:lnTo>
                      <a:lnTo>
                        <a:pt x="197" y="357"/>
                      </a:lnTo>
                      <a:lnTo>
                        <a:pt x="195" y="359"/>
                      </a:lnTo>
                      <a:lnTo>
                        <a:pt x="195" y="360"/>
                      </a:lnTo>
                      <a:lnTo>
                        <a:pt x="195" y="362"/>
                      </a:lnTo>
                      <a:lnTo>
                        <a:pt x="195" y="364"/>
                      </a:lnTo>
                      <a:lnTo>
                        <a:pt x="195" y="372"/>
                      </a:lnTo>
                      <a:lnTo>
                        <a:pt x="195" y="374"/>
                      </a:lnTo>
                      <a:lnTo>
                        <a:pt x="197" y="375"/>
                      </a:lnTo>
                      <a:lnTo>
                        <a:pt x="199" y="377"/>
                      </a:lnTo>
                      <a:lnTo>
                        <a:pt x="197" y="377"/>
                      </a:lnTo>
                      <a:lnTo>
                        <a:pt x="197" y="381"/>
                      </a:lnTo>
                      <a:lnTo>
                        <a:pt x="197" y="383"/>
                      </a:lnTo>
                      <a:lnTo>
                        <a:pt x="199" y="387"/>
                      </a:lnTo>
                      <a:lnTo>
                        <a:pt x="199" y="387"/>
                      </a:lnTo>
                      <a:lnTo>
                        <a:pt x="199" y="387"/>
                      </a:lnTo>
                      <a:lnTo>
                        <a:pt x="197" y="391"/>
                      </a:lnTo>
                      <a:lnTo>
                        <a:pt x="195" y="392"/>
                      </a:lnTo>
                      <a:lnTo>
                        <a:pt x="195" y="394"/>
                      </a:lnTo>
                      <a:lnTo>
                        <a:pt x="195" y="396"/>
                      </a:lnTo>
                      <a:lnTo>
                        <a:pt x="197" y="396"/>
                      </a:lnTo>
                      <a:lnTo>
                        <a:pt x="197" y="396"/>
                      </a:lnTo>
                      <a:lnTo>
                        <a:pt x="197" y="396"/>
                      </a:lnTo>
                      <a:lnTo>
                        <a:pt x="197" y="396"/>
                      </a:lnTo>
                      <a:lnTo>
                        <a:pt x="197" y="398"/>
                      </a:lnTo>
                      <a:lnTo>
                        <a:pt x="199" y="398"/>
                      </a:lnTo>
                      <a:lnTo>
                        <a:pt x="199" y="398"/>
                      </a:lnTo>
                      <a:lnTo>
                        <a:pt x="199" y="400"/>
                      </a:lnTo>
                      <a:lnTo>
                        <a:pt x="199" y="400"/>
                      </a:lnTo>
                      <a:lnTo>
                        <a:pt x="197" y="402"/>
                      </a:lnTo>
                      <a:lnTo>
                        <a:pt x="197" y="402"/>
                      </a:lnTo>
                      <a:lnTo>
                        <a:pt x="197" y="406"/>
                      </a:lnTo>
                      <a:lnTo>
                        <a:pt x="197" y="406"/>
                      </a:lnTo>
                      <a:lnTo>
                        <a:pt x="201" y="407"/>
                      </a:lnTo>
                      <a:lnTo>
                        <a:pt x="203" y="411"/>
                      </a:lnTo>
                      <a:lnTo>
                        <a:pt x="201" y="413"/>
                      </a:lnTo>
                      <a:lnTo>
                        <a:pt x="199" y="417"/>
                      </a:lnTo>
                      <a:lnTo>
                        <a:pt x="197" y="419"/>
                      </a:lnTo>
                      <a:lnTo>
                        <a:pt x="195" y="419"/>
                      </a:lnTo>
                      <a:lnTo>
                        <a:pt x="193" y="417"/>
                      </a:lnTo>
                      <a:lnTo>
                        <a:pt x="188" y="407"/>
                      </a:lnTo>
                      <a:lnTo>
                        <a:pt x="184" y="400"/>
                      </a:lnTo>
                      <a:lnTo>
                        <a:pt x="182" y="396"/>
                      </a:lnTo>
                      <a:lnTo>
                        <a:pt x="182" y="394"/>
                      </a:lnTo>
                      <a:lnTo>
                        <a:pt x="180" y="394"/>
                      </a:lnTo>
                      <a:lnTo>
                        <a:pt x="178" y="394"/>
                      </a:lnTo>
                      <a:lnTo>
                        <a:pt x="176" y="394"/>
                      </a:lnTo>
                      <a:lnTo>
                        <a:pt x="174" y="394"/>
                      </a:lnTo>
                      <a:lnTo>
                        <a:pt x="174" y="394"/>
                      </a:lnTo>
                      <a:lnTo>
                        <a:pt x="172" y="392"/>
                      </a:lnTo>
                      <a:lnTo>
                        <a:pt x="172" y="389"/>
                      </a:lnTo>
                      <a:lnTo>
                        <a:pt x="171" y="387"/>
                      </a:lnTo>
                      <a:lnTo>
                        <a:pt x="169" y="387"/>
                      </a:lnTo>
                      <a:lnTo>
                        <a:pt x="167" y="387"/>
                      </a:lnTo>
                      <a:lnTo>
                        <a:pt x="167" y="385"/>
                      </a:lnTo>
                      <a:lnTo>
                        <a:pt x="165" y="383"/>
                      </a:lnTo>
                      <a:lnTo>
                        <a:pt x="165" y="381"/>
                      </a:lnTo>
                      <a:lnTo>
                        <a:pt x="165" y="379"/>
                      </a:lnTo>
                      <a:lnTo>
                        <a:pt x="163" y="381"/>
                      </a:lnTo>
                      <a:lnTo>
                        <a:pt x="161" y="385"/>
                      </a:lnTo>
                      <a:lnTo>
                        <a:pt x="161" y="385"/>
                      </a:lnTo>
                      <a:lnTo>
                        <a:pt x="159" y="385"/>
                      </a:lnTo>
                      <a:lnTo>
                        <a:pt x="157" y="385"/>
                      </a:lnTo>
                      <a:lnTo>
                        <a:pt x="157" y="383"/>
                      </a:lnTo>
                      <a:lnTo>
                        <a:pt x="157" y="381"/>
                      </a:lnTo>
                      <a:lnTo>
                        <a:pt x="157" y="381"/>
                      </a:lnTo>
                      <a:lnTo>
                        <a:pt x="157" y="381"/>
                      </a:lnTo>
                      <a:lnTo>
                        <a:pt x="156" y="383"/>
                      </a:lnTo>
                      <a:lnTo>
                        <a:pt x="154" y="381"/>
                      </a:lnTo>
                      <a:lnTo>
                        <a:pt x="154" y="381"/>
                      </a:lnTo>
                      <a:lnTo>
                        <a:pt x="152" y="381"/>
                      </a:lnTo>
                      <a:lnTo>
                        <a:pt x="141" y="379"/>
                      </a:lnTo>
                      <a:lnTo>
                        <a:pt x="137" y="379"/>
                      </a:lnTo>
                      <a:lnTo>
                        <a:pt x="135" y="379"/>
                      </a:lnTo>
                      <a:lnTo>
                        <a:pt x="133" y="377"/>
                      </a:lnTo>
                      <a:lnTo>
                        <a:pt x="133" y="377"/>
                      </a:lnTo>
                      <a:lnTo>
                        <a:pt x="133" y="377"/>
                      </a:lnTo>
                      <a:lnTo>
                        <a:pt x="131" y="379"/>
                      </a:lnTo>
                      <a:lnTo>
                        <a:pt x="131" y="379"/>
                      </a:lnTo>
                      <a:lnTo>
                        <a:pt x="131" y="379"/>
                      </a:lnTo>
                      <a:lnTo>
                        <a:pt x="129" y="377"/>
                      </a:lnTo>
                      <a:lnTo>
                        <a:pt x="129" y="377"/>
                      </a:lnTo>
                      <a:lnTo>
                        <a:pt x="126" y="379"/>
                      </a:lnTo>
                      <a:lnTo>
                        <a:pt x="126" y="379"/>
                      </a:lnTo>
                      <a:lnTo>
                        <a:pt x="124" y="379"/>
                      </a:lnTo>
                      <a:lnTo>
                        <a:pt x="124" y="381"/>
                      </a:lnTo>
                      <a:lnTo>
                        <a:pt x="122" y="381"/>
                      </a:lnTo>
                      <a:lnTo>
                        <a:pt x="122" y="381"/>
                      </a:lnTo>
                      <a:lnTo>
                        <a:pt x="116" y="381"/>
                      </a:lnTo>
                      <a:lnTo>
                        <a:pt x="114" y="383"/>
                      </a:lnTo>
                      <a:lnTo>
                        <a:pt x="112" y="383"/>
                      </a:lnTo>
                      <a:lnTo>
                        <a:pt x="111" y="385"/>
                      </a:lnTo>
                      <a:lnTo>
                        <a:pt x="111" y="385"/>
                      </a:lnTo>
                      <a:lnTo>
                        <a:pt x="109" y="387"/>
                      </a:lnTo>
                      <a:lnTo>
                        <a:pt x="109" y="387"/>
                      </a:lnTo>
                      <a:lnTo>
                        <a:pt x="107" y="387"/>
                      </a:lnTo>
                      <a:lnTo>
                        <a:pt x="107" y="387"/>
                      </a:lnTo>
                      <a:lnTo>
                        <a:pt x="105" y="389"/>
                      </a:lnTo>
                      <a:lnTo>
                        <a:pt x="105" y="389"/>
                      </a:lnTo>
                      <a:lnTo>
                        <a:pt x="105" y="389"/>
                      </a:lnTo>
                      <a:lnTo>
                        <a:pt x="105" y="389"/>
                      </a:lnTo>
                      <a:lnTo>
                        <a:pt x="103" y="389"/>
                      </a:lnTo>
                      <a:lnTo>
                        <a:pt x="103" y="389"/>
                      </a:lnTo>
                      <a:lnTo>
                        <a:pt x="99" y="387"/>
                      </a:lnTo>
                      <a:lnTo>
                        <a:pt x="97" y="387"/>
                      </a:lnTo>
                      <a:lnTo>
                        <a:pt x="96" y="389"/>
                      </a:lnTo>
                      <a:lnTo>
                        <a:pt x="94" y="391"/>
                      </a:lnTo>
                      <a:lnTo>
                        <a:pt x="94" y="392"/>
                      </a:lnTo>
                      <a:lnTo>
                        <a:pt x="90" y="392"/>
                      </a:lnTo>
                      <a:lnTo>
                        <a:pt x="90" y="392"/>
                      </a:lnTo>
                      <a:lnTo>
                        <a:pt x="88" y="394"/>
                      </a:lnTo>
                      <a:lnTo>
                        <a:pt x="88" y="394"/>
                      </a:lnTo>
                      <a:lnTo>
                        <a:pt x="90" y="394"/>
                      </a:lnTo>
                      <a:lnTo>
                        <a:pt x="88" y="396"/>
                      </a:lnTo>
                      <a:lnTo>
                        <a:pt x="86" y="396"/>
                      </a:lnTo>
                      <a:lnTo>
                        <a:pt x="86" y="398"/>
                      </a:lnTo>
                      <a:lnTo>
                        <a:pt x="86" y="400"/>
                      </a:lnTo>
                      <a:lnTo>
                        <a:pt x="86" y="400"/>
                      </a:lnTo>
                      <a:lnTo>
                        <a:pt x="86" y="402"/>
                      </a:lnTo>
                      <a:lnTo>
                        <a:pt x="86" y="402"/>
                      </a:lnTo>
                      <a:lnTo>
                        <a:pt x="84" y="402"/>
                      </a:lnTo>
                      <a:lnTo>
                        <a:pt x="82" y="402"/>
                      </a:lnTo>
                      <a:lnTo>
                        <a:pt x="82" y="404"/>
                      </a:lnTo>
                      <a:lnTo>
                        <a:pt x="82" y="404"/>
                      </a:lnTo>
                      <a:lnTo>
                        <a:pt x="80" y="404"/>
                      </a:lnTo>
                      <a:lnTo>
                        <a:pt x="80" y="404"/>
                      </a:lnTo>
                      <a:lnTo>
                        <a:pt x="80" y="400"/>
                      </a:lnTo>
                      <a:lnTo>
                        <a:pt x="79" y="400"/>
                      </a:lnTo>
                      <a:lnTo>
                        <a:pt x="77" y="400"/>
                      </a:lnTo>
                      <a:lnTo>
                        <a:pt x="75" y="400"/>
                      </a:lnTo>
                      <a:lnTo>
                        <a:pt x="73" y="400"/>
                      </a:lnTo>
                      <a:lnTo>
                        <a:pt x="71" y="398"/>
                      </a:lnTo>
                      <a:lnTo>
                        <a:pt x="71" y="396"/>
                      </a:lnTo>
                      <a:lnTo>
                        <a:pt x="73" y="394"/>
                      </a:lnTo>
                      <a:lnTo>
                        <a:pt x="73" y="392"/>
                      </a:lnTo>
                      <a:lnTo>
                        <a:pt x="73" y="392"/>
                      </a:lnTo>
                      <a:lnTo>
                        <a:pt x="71" y="392"/>
                      </a:lnTo>
                      <a:lnTo>
                        <a:pt x="71" y="392"/>
                      </a:lnTo>
                      <a:lnTo>
                        <a:pt x="69" y="392"/>
                      </a:lnTo>
                      <a:lnTo>
                        <a:pt x="69" y="392"/>
                      </a:lnTo>
                      <a:lnTo>
                        <a:pt x="69" y="392"/>
                      </a:lnTo>
                      <a:lnTo>
                        <a:pt x="69" y="394"/>
                      </a:lnTo>
                      <a:lnTo>
                        <a:pt x="69" y="396"/>
                      </a:lnTo>
                      <a:lnTo>
                        <a:pt x="69" y="396"/>
                      </a:lnTo>
                      <a:lnTo>
                        <a:pt x="67" y="396"/>
                      </a:lnTo>
                      <a:lnTo>
                        <a:pt x="67" y="396"/>
                      </a:lnTo>
                      <a:lnTo>
                        <a:pt x="65" y="394"/>
                      </a:lnTo>
                      <a:lnTo>
                        <a:pt x="65" y="394"/>
                      </a:lnTo>
                      <a:lnTo>
                        <a:pt x="64" y="394"/>
                      </a:lnTo>
                      <a:lnTo>
                        <a:pt x="64" y="394"/>
                      </a:lnTo>
                      <a:lnTo>
                        <a:pt x="62" y="396"/>
                      </a:lnTo>
                      <a:lnTo>
                        <a:pt x="62" y="396"/>
                      </a:lnTo>
                      <a:lnTo>
                        <a:pt x="62" y="396"/>
                      </a:lnTo>
                      <a:lnTo>
                        <a:pt x="60" y="396"/>
                      </a:lnTo>
                      <a:lnTo>
                        <a:pt x="60" y="398"/>
                      </a:lnTo>
                      <a:lnTo>
                        <a:pt x="60" y="396"/>
                      </a:lnTo>
                      <a:lnTo>
                        <a:pt x="60" y="396"/>
                      </a:lnTo>
                      <a:lnTo>
                        <a:pt x="58" y="396"/>
                      </a:lnTo>
                      <a:lnTo>
                        <a:pt x="58" y="396"/>
                      </a:lnTo>
                      <a:lnTo>
                        <a:pt x="58" y="394"/>
                      </a:lnTo>
                      <a:lnTo>
                        <a:pt x="58" y="394"/>
                      </a:lnTo>
                      <a:lnTo>
                        <a:pt x="56" y="392"/>
                      </a:lnTo>
                      <a:lnTo>
                        <a:pt x="56" y="392"/>
                      </a:lnTo>
                      <a:lnTo>
                        <a:pt x="56" y="392"/>
                      </a:lnTo>
                      <a:lnTo>
                        <a:pt x="54" y="392"/>
                      </a:lnTo>
                      <a:lnTo>
                        <a:pt x="54" y="392"/>
                      </a:lnTo>
                      <a:lnTo>
                        <a:pt x="54" y="392"/>
                      </a:lnTo>
                      <a:lnTo>
                        <a:pt x="54" y="392"/>
                      </a:lnTo>
                      <a:lnTo>
                        <a:pt x="52" y="392"/>
                      </a:lnTo>
                      <a:lnTo>
                        <a:pt x="52" y="392"/>
                      </a:lnTo>
                      <a:lnTo>
                        <a:pt x="52" y="392"/>
                      </a:lnTo>
                      <a:lnTo>
                        <a:pt x="50" y="391"/>
                      </a:lnTo>
                      <a:lnTo>
                        <a:pt x="50" y="391"/>
                      </a:lnTo>
                      <a:lnTo>
                        <a:pt x="50" y="391"/>
                      </a:lnTo>
                      <a:lnTo>
                        <a:pt x="52" y="391"/>
                      </a:lnTo>
                      <a:lnTo>
                        <a:pt x="52" y="389"/>
                      </a:lnTo>
                      <a:lnTo>
                        <a:pt x="52" y="389"/>
                      </a:lnTo>
                      <a:lnTo>
                        <a:pt x="52" y="387"/>
                      </a:lnTo>
                      <a:lnTo>
                        <a:pt x="50" y="385"/>
                      </a:lnTo>
                      <a:lnTo>
                        <a:pt x="50" y="387"/>
                      </a:lnTo>
                      <a:lnTo>
                        <a:pt x="49" y="385"/>
                      </a:lnTo>
                      <a:lnTo>
                        <a:pt x="49" y="383"/>
                      </a:lnTo>
                      <a:lnTo>
                        <a:pt x="47" y="383"/>
                      </a:lnTo>
                      <a:lnTo>
                        <a:pt x="45" y="383"/>
                      </a:lnTo>
                      <a:lnTo>
                        <a:pt x="45" y="383"/>
                      </a:lnTo>
                      <a:lnTo>
                        <a:pt x="45" y="383"/>
                      </a:lnTo>
                      <a:lnTo>
                        <a:pt x="45" y="383"/>
                      </a:lnTo>
                      <a:lnTo>
                        <a:pt x="43" y="381"/>
                      </a:lnTo>
                      <a:lnTo>
                        <a:pt x="43" y="383"/>
                      </a:lnTo>
                      <a:lnTo>
                        <a:pt x="43" y="383"/>
                      </a:lnTo>
                      <a:lnTo>
                        <a:pt x="41" y="383"/>
                      </a:lnTo>
                      <a:lnTo>
                        <a:pt x="41" y="383"/>
                      </a:lnTo>
                      <a:lnTo>
                        <a:pt x="39" y="381"/>
                      </a:lnTo>
                      <a:lnTo>
                        <a:pt x="39" y="381"/>
                      </a:lnTo>
                      <a:lnTo>
                        <a:pt x="39" y="377"/>
                      </a:lnTo>
                      <a:lnTo>
                        <a:pt x="39" y="377"/>
                      </a:lnTo>
                      <a:lnTo>
                        <a:pt x="39" y="375"/>
                      </a:lnTo>
                      <a:lnTo>
                        <a:pt x="39" y="374"/>
                      </a:lnTo>
                      <a:lnTo>
                        <a:pt x="37" y="374"/>
                      </a:lnTo>
                      <a:lnTo>
                        <a:pt x="39" y="374"/>
                      </a:lnTo>
                      <a:lnTo>
                        <a:pt x="39" y="372"/>
                      </a:lnTo>
                      <a:lnTo>
                        <a:pt x="39" y="372"/>
                      </a:lnTo>
                      <a:lnTo>
                        <a:pt x="39" y="370"/>
                      </a:lnTo>
                      <a:lnTo>
                        <a:pt x="37" y="370"/>
                      </a:lnTo>
                      <a:lnTo>
                        <a:pt x="37" y="370"/>
                      </a:lnTo>
                      <a:lnTo>
                        <a:pt x="35" y="368"/>
                      </a:lnTo>
                      <a:lnTo>
                        <a:pt x="35" y="366"/>
                      </a:lnTo>
                      <a:lnTo>
                        <a:pt x="35" y="368"/>
                      </a:lnTo>
                      <a:lnTo>
                        <a:pt x="34" y="368"/>
                      </a:lnTo>
                      <a:lnTo>
                        <a:pt x="34" y="368"/>
                      </a:lnTo>
                      <a:lnTo>
                        <a:pt x="34" y="366"/>
                      </a:lnTo>
                      <a:lnTo>
                        <a:pt x="34" y="366"/>
                      </a:lnTo>
                      <a:lnTo>
                        <a:pt x="34" y="366"/>
                      </a:lnTo>
                      <a:lnTo>
                        <a:pt x="32" y="366"/>
                      </a:lnTo>
                      <a:lnTo>
                        <a:pt x="32" y="366"/>
                      </a:lnTo>
                      <a:lnTo>
                        <a:pt x="32" y="366"/>
                      </a:lnTo>
                      <a:lnTo>
                        <a:pt x="34" y="364"/>
                      </a:lnTo>
                      <a:lnTo>
                        <a:pt x="34" y="364"/>
                      </a:lnTo>
                      <a:lnTo>
                        <a:pt x="32" y="362"/>
                      </a:lnTo>
                      <a:lnTo>
                        <a:pt x="32" y="362"/>
                      </a:lnTo>
                      <a:lnTo>
                        <a:pt x="32" y="360"/>
                      </a:lnTo>
                      <a:lnTo>
                        <a:pt x="30" y="360"/>
                      </a:lnTo>
                      <a:lnTo>
                        <a:pt x="30" y="360"/>
                      </a:lnTo>
                      <a:lnTo>
                        <a:pt x="32" y="359"/>
                      </a:lnTo>
                      <a:lnTo>
                        <a:pt x="32" y="357"/>
                      </a:lnTo>
                      <a:lnTo>
                        <a:pt x="30" y="359"/>
                      </a:lnTo>
                      <a:lnTo>
                        <a:pt x="30" y="359"/>
                      </a:lnTo>
                      <a:lnTo>
                        <a:pt x="28" y="359"/>
                      </a:lnTo>
                      <a:lnTo>
                        <a:pt x="28" y="359"/>
                      </a:lnTo>
                      <a:lnTo>
                        <a:pt x="28" y="357"/>
                      </a:lnTo>
                      <a:lnTo>
                        <a:pt x="28" y="353"/>
                      </a:lnTo>
                      <a:lnTo>
                        <a:pt x="28" y="353"/>
                      </a:lnTo>
                      <a:lnTo>
                        <a:pt x="28" y="351"/>
                      </a:lnTo>
                      <a:lnTo>
                        <a:pt x="26" y="351"/>
                      </a:lnTo>
                      <a:lnTo>
                        <a:pt x="26" y="353"/>
                      </a:lnTo>
                      <a:lnTo>
                        <a:pt x="24" y="353"/>
                      </a:lnTo>
                      <a:lnTo>
                        <a:pt x="20" y="351"/>
                      </a:lnTo>
                      <a:lnTo>
                        <a:pt x="20" y="351"/>
                      </a:lnTo>
                      <a:lnTo>
                        <a:pt x="17" y="351"/>
                      </a:lnTo>
                      <a:lnTo>
                        <a:pt x="15" y="351"/>
                      </a:lnTo>
                      <a:lnTo>
                        <a:pt x="15" y="351"/>
                      </a:lnTo>
                      <a:lnTo>
                        <a:pt x="15" y="351"/>
                      </a:lnTo>
                      <a:lnTo>
                        <a:pt x="15" y="351"/>
                      </a:lnTo>
                      <a:lnTo>
                        <a:pt x="13" y="353"/>
                      </a:lnTo>
                      <a:lnTo>
                        <a:pt x="13" y="353"/>
                      </a:lnTo>
                      <a:lnTo>
                        <a:pt x="13" y="351"/>
                      </a:lnTo>
                      <a:lnTo>
                        <a:pt x="11" y="351"/>
                      </a:lnTo>
                      <a:lnTo>
                        <a:pt x="11" y="351"/>
                      </a:lnTo>
                      <a:lnTo>
                        <a:pt x="11" y="351"/>
                      </a:lnTo>
                      <a:lnTo>
                        <a:pt x="11" y="353"/>
                      </a:lnTo>
                      <a:lnTo>
                        <a:pt x="11" y="353"/>
                      </a:lnTo>
                      <a:lnTo>
                        <a:pt x="9" y="353"/>
                      </a:lnTo>
                      <a:lnTo>
                        <a:pt x="7" y="353"/>
                      </a:lnTo>
                      <a:lnTo>
                        <a:pt x="7" y="351"/>
                      </a:lnTo>
                      <a:lnTo>
                        <a:pt x="5" y="351"/>
                      </a:lnTo>
                      <a:lnTo>
                        <a:pt x="5" y="349"/>
                      </a:lnTo>
                      <a:lnTo>
                        <a:pt x="5" y="349"/>
                      </a:lnTo>
                      <a:lnTo>
                        <a:pt x="5" y="349"/>
                      </a:lnTo>
                      <a:lnTo>
                        <a:pt x="3" y="349"/>
                      </a:lnTo>
                      <a:lnTo>
                        <a:pt x="3" y="349"/>
                      </a:lnTo>
                      <a:lnTo>
                        <a:pt x="3" y="349"/>
                      </a:lnTo>
                      <a:lnTo>
                        <a:pt x="3" y="347"/>
                      </a:lnTo>
                      <a:lnTo>
                        <a:pt x="2" y="345"/>
                      </a:lnTo>
                      <a:lnTo>
                        <a:pt x="0" y="344"/>
                      </a:lnTo>
                      <a:lnTo>
                        <a:pt x="0" y="344"/>
                      </a:lnTo>
                      <a:lnTo>
                        <a:pt x="0" y="342"/>
                      </a:lnTo>
                      <a:lnTo>
                        <a:pt x="0" y="338"/>
                      </a:lnTo>
                      <a:lnTo>
                        <a:pt x="0" y="338"/>
                      </a:lnTo>
                      <a:lnTo>
                        <a:pt x="2" y="334"/>
                      </a:lnTo>
                      <a:lnTo>
                        <a:pt x="3" y="330"/>
                      </a:lnTo>
                      <a:lnTo>
                        <a:pt x="3" y="330"/>
                      </a:lnTo>
                      <a:lnTo>
                        <a:pt x="2" y="330"/>
                      </a:lnTo>
                      <a:lnTo>
                        <a:pt x="2" y="329"/>
                      </a:lnTo>
                      <a:lnTo>
                        <a:pt x="3" y="327"/>
                      </a:lnTo>
                      <a:lnTo>
                        <a:pt x="3" y="327"/>
                      </a:lnTo>
                      <a:lnTo>
                        <a:pt x="2" y="327"/>
                      </a:lnTo>
                      <a:lnTo>
                        <a:pt x="2" y="327"/>
                      </a:lnTo>
                      <a:lnTo>
                        <a:pt x="2" y="325"/>
                      </a:lnTo>
                      <a:lnTo>
                        <a:pt x="2" y="325"/>
                      </a:lnTo>
                      <a:lnTo>
                        <a:pt x="3" y="321"/>
                      </a:lnTo>
                      <a:lnTo>
                        <a:pt x="3" y="319"/>
                      </a:lnTo>
                      <a:lnTo>
                        <a:pt x="3" y="319"/>
                      </a:lnTo>
                      <a:lnTo>
                        <a:pt x="5" y="317"/>
                      </a:lnTo>
                      <a:lnTo>
                        <a:pt x="5" y="317"/>
                      </a:lnTo>
                      <a:lnTo>
                        <a:pt x="5" y="312"/>
                      </a:lnTo>
                      <a:lnTo>
                        <a:pt x="5" y="312"/>
                      </a:lnTo>
                      <a:lnTo>
                        <a:pt x="5" y="310"/>
                      </a:lnTo>
                      <a:lnTo>
                        <a:pt x="3" y="304"/>
                      </a:lnTo>
                      <a:lnTo>
                        <a:pt x="2" y="302"/>
                      </a:lnTo>
                      <a:lnTo>
                        <a:pt x="2" y="302"/>
                      </a:lnTo>
                      <a:lnTo>
                        <a:pt x="2" y="300"/>
                      </a:lnTo>
                      <a:lnTo>
                        <a:pt x="0" y="297"/>
                      </a:lnTo>
                      <a:lnTo>
                        <a:pt x="0" y="297"/>
                      </a:lnTo>
                      <a:lnTo>
                        <a:pt x="2" y="295"/>
                      </a:lnTo>
                      <a:lnTo>
                        <a:pt x="9" y="295"/>
                      </a:lnTo>
                      <a:lnTo>
                        <a:pt x="11" y="295"/>
                      </a:lnTo>
                      <a:lnTo>
                        <a:pt x="11" y="293"/>
                      </a:lnTo>
                      <a:lnTo>
                        <a:pt x="13" y="293"/>
                      </a:lnTo>
                      <a:lnTo>
                        <a:pt x="13" y="291"/>
                      </a:lnTo>
                      <a:lnTo>
                        <a:pt x="15" y="289"/>
                      </a:lnTo>
                      <a:lnTo>
                        <a:pt x="15" y="287"/>
                      </a:lnTo>
                      <a:lnTo>
                        <a:pt x="17" y="283"/>
                      </a:lnTo>
                      <a:lnTo>
                        <a:pt x="19" y="283"/>
                      </a:lnTo>
                      <a:lnTo>
                        <a:pt x="19" y="282"/>
                      </a:lnTo>
                      <a:lnTo>
                        <a:pt x="19" y="274"/>
                      </a:lnTo>
                      <a:lnTo>
                        <a:pt x="19" y="272"/>
                      </a:lnTo>
                      <a:lnTo>
                        <a:pt x="19" y="272"/>
                      </a:lnTo>
                      <a:lnTo>
                        <a:pt x="20" y="270"/>
                      </a:lnTo>
                      <a:lnTo>
                        <a:pt x="20" y="270"/>
                      </a:lnTo>
                      <a:lnTo>
                        <a:pt x="20" y="268"/>
                      </a:lnTo>
                      <a:lnTo>
                        <a:pt x="20" y="268"/>
                      </a:lnTo>
                      <a:lnTo>
                        <a:pt x="20" y="261"/>
                      </a:lnTo>
                      <a:lnTo>
                        <a:pt x="20" y="259"/>
                      </a:lnTo>
                      <a:lnTo>
                        <a:pt x="17" y="257"/>
                      </a:lnTo>
                      <a:lnTo>
                        <a:pt x="15" y="257"/>
                      </a:lnTo>
                      <a:lnTo>
                        <a:pt x="15" y="255"/>
                      </a:lnTo>
                      <a:lnTo>
                        <a:pt x="15" y="255"/>
                      </a:lnTo>
                      <a:lnTo>
                        <a:pt x="15" y="253"/>
                      </a:lnTo>
                      <a:lnTo>
                        <a:pt x="17" y="253"/>
                      </a:lnTo>
                      <a:lnTo>
                        <a:pt x="17" y="250"/>
                      </a:lnTo>
                      <a:lnTo>
                        <a:pt x="17" y="248"/>
                      </a:lnTo>
                      <a:lnTo>
                        <a:pt x="17" y="248"/>
                      </a:lnTo>
                      <a:lnTo>
                        <a:pt x="17" y="246"/>
                      </a:lnTo>
                      <a:lnTo>
                        <a:pt x="15" y="244"/>
                      </a:lnTo>
                      <a:lnTo>
                        <a:pt x="15" y="244"/>
                      </a:lnTo>
                      <a:lnTo>
                        <a:pt x="13" y="242"/>
                      </a:lnTo>
                      <a:lnTo>
                        <a:pt x="13" y="242"/>
                      </a:lnTo>
                      <a:lnTo>
                        <a:pt x="11" y="242"/>
                      </a:lnTo>
                      <a:lnTo>
                        <a:pt x="11" y="242"/>
                      </a:lnTo>
                      <a:lnTo>
                        <a:pt x="9" y="242"/>
                      </a:lnTo>
                      <a:lnTo>
                        <a:pt x="7" y="242"/>
                      </a:lnTo>
                      <a:lnTo>
                        <a:pt x="7" y="242"/>
                      </a:lnTo>
                      <a:lnTo>
                        <a:pt x="7" y="240"/>
                      </a:lnTo>
                      <a:lnTo>
                        <a:pt x="7" y="240"/>
                      </a:lnTo>
                      <a:lnTo>
                        <a:pt x="7" y="240"/>
                      </a:lnTo>
                      <a:lnTo>
                        <a:pt x="9" y="240"/>
                      </a:lnTo>
                      <a:lnTo>
                        <a:pt x="9" y="240"/>
                      </a:lnTo>
                      <a:lnTo>
                        <a:pt x="11" y="240"/>
                      </a:lnTo>
                      <a:lnTo>
                        <a:pt x="11" y="240"/>
                      </a:lnTo>
                      <a:lnTo>
                        <a:pt x="15" y="240"/>
                      </a:lnTo>
                      <a:lnTo>
                        <a:pt x="15" y="238"/>
                      </a:lnTo>
                      <a:lnTo>
                        <a:pt x="15" y="238"/>
                      </a:lnTo>
                      <a:lnTo>
                        <a:pt x="15" y="238"/>
                      </a:lnTo>
                      <a:lnTo>
                        <a:pt x="17" y="240"/>
                      </a:lnTo>
                      <a:lnTo>
                        <a:pt x="17" y="240"/>
                      </a:lnTo>
                      <a:lnTo>
                        <a:pt x="17" y="240"/>
                      </a:lnTo>
                      <a:lnTo>
                        <a:pt x="17" y="238"/>
                      </a:lnTo>
                      <a:lnTo>
                        <a:pt x="19" y="237"/>
                      </a:lnTo>
                      <a:lnTo>
                        <a:pt x="22" y="235"/>
                      </a:lnTo>
                      <a:lnTo>
                        <a:pt x="24" y="233"/>
                      </a:lnTo>
                      <a:lnTo>
                        <a:pt x="28" y="231"/>
                      </a:lnTo>
                      <a:lnTo>
                        <a:pt x="30" y="229"/>
                      </a:lnTo>
                      <a:lnTo>
                        <a:pt x="30" y="229"/>
                      </a:lnTo>
                      <a:lnTo>
                        <a:pt x="35" y="229"/>
                      </a:lnTo>
                      <a:lnTo>
                        <a:pt x="37" y="229"/>
                      </a:lnTo>
                      <a:lnTo>
                        <a:pt x="39" y="229"/>
                      </a:lnTo>
                      <a:lnTo>
                        <a:pt x="39" y="227"/>
                      </a:lnTo>
                      <a:lnTo>
                        <a:pt x="43" y="227"/>
                      </a:lnTo>
                      <a:lnTo>
                        <a:pt x="45" y="227"/>
                      </a:lnTo>
                      <a:lnTo>
                        <a:pt x="49" y="227"/>
                      </a:lnTo>
                      <a:lnTo>
                        <a:pt x="49" y="227"/>
                      </a:lnTo>
                      <a:lnTo>
                        <a:pt x="50" y="229"/>
                      </a:lnTo>
                      <a:lnTo>
                        <a:pt x="52" y="227"/>
                      </a:lnTo>
                      <a:lnTo>
                        <a:pt x="54" y="227"/>
                      </a:lnTo>
                      <a:lnTo>
                        <a:pt x="54" y="227"/>
                      </a:lnTo>
                      <a:lnTo>
                        <a:pt x="56" y="225"/>
                      </a:lnTo>
                      <a:lnTo>
                        <a:pt x="56" y="223"/>
                      </a:lnTo>
                      <a:lnTo>
                        <a:pt x="58" y="223"/>
                      </a:lnTo>
                      <a:lnTo>
                        <a:pt x="60" y="223"/>
                      </a:lnTo>
                      <a:lnTo>
                        <a:pt x="62" y="223"/>
                      </a:lnTo>
                      <a:lnTo>
                        <a:pt x="62" y="222"/>
                      </a:lnTo>
                      <a:lnTo>
                        <a:pt x="62" y="222"/>
                      </a:lnTo>
                      <a:lnTo>
                        <a:pt x="64" y="220"/>
                      </a:lnTo>
                      <a:lnTo>
                        <a:pt x="65" y="218"/>
                      </a:lnTo>
                      <a:lnTo>
                        <a:pt x="67" y="218"/>
                      </a:lnTo>
                      <a:lnTo>
                        <a:pt x="69" y="218"/>
                      </a:lnTo>
                      <a:lnTo>
                        <a:pt x="67" y="214"/>
                      </a:lnTo>
                      <a:lnTo>
                        <a:pt x="73" y="208"/>
                      </a:lnTo>
                      <a:lnTo>
                        <a:pt x="73" y="208"/>
                      </a:lnTo>
                      <a:lnTo>
                        <a:pt x="73" y="206"/>
                      </a:lnTo>
                      <a:lnTo>
                        <a:pt x="73" y="205"/>
                      </a:lnTo>
                      <a:lnTo>
                        <a:pt x="73" y="205"/>
                      </a:lnTo>
                      <a:lnTo>
                        <a:pt x="75" y="205"/>
                      </a:lnTo>
                      <a:lnTo>
                        <a:pt x="75" y="205"/>
                      </a:lnTo>
                      <a:lnTo>
                        <a:pt x="77" y="205"/>
                      </a:lnTo>
                      <a:lnTo>
                        <a:pt x="77" y="206"/>
                      </a:lnTo>
                      <a:lnTo>
                        <a:pt x="79" y="205"/>
                      </a:lnTo>
                      <a:lnTo>
                        <a:pt x="79" y="203"/>
                      </a:lnTo>
                      <a:lnTo>
                        <a:pt x="77" y="195"/>
                      </a:lnTo>
                      <a:lnTo>
                        <a:pt x="77" y="193"/>
                      </a:lnTo>
                      <a:lnTo>
                        <a:pt x="79" y="191"/>
                      </a:lnTo>
                      <a:lnTo>
                        <a:pt x="80" y="190"/>
                      </a:lnTo>
                      <a:lnTo>
                        <a:pt x="80" y="190"/>
                      </a:lnTo>
                      <a:lnTo>
                        <a:pt x="80" y="188"/>
                      </a:lnTo>
                      <a:lnTo>
                        <a:pt x="80" y="188"/>
                      </a:lnTo>
                      <a:lnTo>
                        <a:pt x="80" y="188"/>
                      </a:lnTo>
                      <a:lnTo>
                        <a:pt x="79" y="184"/>
                      </a:lnTo>
                      <a:lnTo>
                        <a:pt x="77" y="182"/>
                      </a:lnTo>
                      <a:lnTo>
                        <a:pt x="73" y="180"/>
                      </a:lnTo>
                      <a:lnTo>
                        <a:pt x="73" y="178"/>
                      </a:lnTo>
                      <a:lnTo>
                        <a:pt x="73" y="175"/>
                      </a:lnTo>
                      <a:lnTo>
                        <a:pt x="75" y="175"/>
                      </a:lnTo>
                      <a:lnTo>
                        <a:pt x="77" y="175"/>
                      </a:lnTo>
                      <a:lnTo>
                        <a:pt x="80" y="175"/>
                      </a:lnTo>
                      <a:lnTo>
                        <a:pt x="82" y="173"/>
                      </a:lnTo>
                      <a:lnTo>
                        <a:pt x="84" y="175"/>
                      </a:lnTo>
                      <a:lnTo>
                        <a:pt x="86" y="175"/>
                      </a:lnTo>
                      <a:lnTo>
                        <a:pt x="88" y="175"/>
                      </a:lnTo>
                      <a:lnTo>
                        <a:pt x="88" y="175"/>
                      </a:lnTo>
                      <a:lnTo>
                        <a:pt x="90" y="175"/>
                      </a:lnTo>
                      <a:lnTo>
                        <a:pt x="92" y="175"/>
                      </a:lnTo>
                      <a:lnTo>
                        <a:pt x="92" y="173"/>
                      </a:lnTo>
                      <a:lnTo>
                        <a:pt x="94" y="169"/>
                      </a:lnTo>
                      <a:lnTo>
                        <a:pt x="94" y="167"/>
                      </a:lnTo>
                      <a:lnTo>
                        <a:pt x="92" y="165"/>
                      </a:lnTo>
                      <a:lnTo>
                        <a:pt x="92" y="160"/>
                      </a:lnTo>
                      <a:lnTo>
                        <a:pt x="92" y="158"/>
                      </a:lnTo>
                      <a:lnTo>
                        <a:pt x="92" y="156"/>
                      </a:lnTo>
                      <a:lnTo>
                        <a:pt x="88" y="154"/>
                      </a:lnTo>
                      <a:lnTo>
                        <a:pt x="88" y="154"/>
                      </a:lnTo>
                      <a:lnTo>
                        <a:pt x="86" y="148"/>
                      </a:lnTo>
                      <a:lnTo>
                        <a:pt x="84" y="146"/>
                      </a:lnTo>
                      <a:lnTo>
                        <a:pt x="82" y="146"/>
                      </a:lnTo>
                      <a:lnTo>
                        <a:pt x="82" y="146"/>
                      </a:lnTo>
                      <a:lnTo>
                        <a:pt x="84" y="145"/>
                      </a:lnTo>
                      <a:lnTo>
                        <a:pt x="84" y="145"/>
                      </a:lnTo>
                      <a:lnTo>
                        <a:pt x="84" y="143"/>
                      </a:lnTo>
                      <a:lnTo>
                        <a:pt x="86" y="141"/>
                      </a:lnTo>
                      <a:lnTo>
                        <a:pt x="92" y="141"/>
                      </a:lnTo>
                      <a:lnTo>
                        <a:pt x="92" y="141"/>
                      </a:lnTo>
                      <a:lnTo>
                        <a:pt x="92" y="141"/>
                      </a:lnTo>
                      <a:lnTo>
                        <a:pt x="92" y="141"/>
                      </a:lnTo>
                      <a:lnTo>
                        <a:pt x="90" y="139"/>
                      </a:lnTo>
                      <a:lnTo>
                        <a:pt x="90" y="139"/>
                      </a:lnTo>
                      <a:lnTo>
                        <a:pt x="90" y="137"/>
                      </a:lnTo>
                      <a:lnTo>
                        <a:pt x="92" y="137"/>
                      </a:lnTo>
                      <a:lnTo>
                        <a:pt x="92" y="135"/>
                      </a:lnTo>
                      <a:lnTo>
                        <a:pt x="94" y="133"/>
                      </a:lnTo>
                      <a:lnTo>
                        <a:pt x="96" y="133"/>
                      </a:lnTo>
                      <a:lnTo>
                        <a:pt x="96" y="135"/>
                      </a:lnTo>
                      <a:lnTo>
                        <a:pt x="97" y="133"/>
                      </a:lnTo>
                      <a:lnTo>
                        <a:pt x="97" y="133"/>
                      </a:lnTo>
                      <a:lnTo>
                        <a:pt x="99" y="129"/>
                      </a:lnTo>
                      <a:lnTo>
                        <a:pt x="101" y="128"/>
                      </a:lnTo>
                      <a:lnTo>
                        <a:pt x="101" y="126"/>
                      </a:lnTo>
                      <a:lnTo>
                        <a:pt x="103" y="126"/>
                      </a:lnTo>
                      <a:lnTo>
                        <a:pt x="103" y="124"/>
                      </a:lnTo>
                      <a:lnTo>
                        <a:pt x="105" y="124"/>
                      </a:lnTo>
                      <a:lnTo>
                        <a:pt x="105" y="124"/>
                      </a:lnTo>
                      <a:lnTo>
                        <a:pt x="107" y="122"/>
                      </a:lnTo>
                      <a:lnTo>
                        <a:pt x="107" y="122"/>
                      </a:lnTo>
                      <a:lnTo>
                        <a:pt x="109" y="122"/>
                      </a:lnTo>
                      <a:lnTo>
                        <a:pt x="109" y="122"/>
                      </a:lnTo>
                      <a:lnTo>
                        <a:pt x="111" y="120"/>
                      </a:lnTo>
                      <a:lnTo>
                        <a:pt x="111" y="120"/>
                      </a:lnTo>
                      <a:lnTo>
                        <a:pt x="111" y="120"/>
                      </a:lnTo>
                      <a:lnTo>
                        <a:pt x="109" y="120"/>
                      </a:lnTo>
                      <a:lnTo>
                        <a:pt x="109" y="118"/>
                      </a:lnTo>
                      <a:lnTo>
                        <a:pt x="111" y="118"/>
                      </a:lnTo>
                      <a:lnTo>
                        <a:pt x="111" y="118"/>
                      </a:lnTo>
                      <a:lnTo>
                        <a:pt x="111" y="118"/>
                      </a:lnTo>
                      <a:lnTo>
                        <a:pt x="111" y="118"/>
                      </a:lnTo>
                      <a:lnTo>
                        <a:pt x="111" y="118"/>
                      </a:lnTo>
                      <a:lnTo>
                        <a:pt x="112" y="120"/>
                      </a:lnTo>
                      <a:lnTo>
                        <a:pt x="112" y="120"/>
                      </a:lnTo>
                      <a:lnTo>
                        <a:pt x="112" y="120"/>
                      </a:lnTo>
                      <a:lnTo>
                        <a:pt x="114" y="120"/>
                      </a:lnTo>
                      <a:lnTo>
                        <a:pt x="114" y="120"/>
                      </a:lnTo>
                      <a:lnTo>
                        <a:pt x="114" y="122"/>
                      </a:lnTo>
                      <a:lnTo>
                        <a:pt x="114" y="122"/>
                      </a:lnTo>
                      <a:lnTo>
                        <a:pt x="112" y="122"/>
                      </a:lnTo>
                      <a:lnTo>
                        <a:pt x="112" y="122"/>
                      </a:lnTo>
                      <a:lnTo>
                        <a:pt x="111" y="124"/>
                      </a:lnTo>
                      <a:lnTo>
                        <a:pt x="111" y="124"/>
                      </a:lnTo>
                      <a:lnTo>
                        <a:pt x="111" y="126"/>
                      </a:lnTo>
                      <a:lnTo>
                        <a:pt x="111" y="126"/>
                      </a:lnTo>
                      <a:lnTo>
                        <a:pt x="112" y="126"/>
                      </a:lnTo>
                      <a:lnTo>
                        <a:pt x="114" y="126"/>
                      </a:lnTo>
                      <a:lnTo>
                        <a:pt x="114" y="126"/>
                      </a:lnTo>
                      <a:lnTo>
                        <a:pt x="116" y="126"/>
                      </a:lnTo>
                      <a:lnTo>
                        <a:pt x="118" y="128"/>
                      </a:lnTo>
                      <a:lnTo>
                        <a:pt x="122" y="128"/>
                      </a:lnTo>
                      <a:lnTo>
                        <a:pt x="124" y="129"/>
                      </a:lnTo>
                      <a:lnTo>
                        <a:pt x="129" y="133"/>
                      </a:lnTo>
                      <a:lnTo>
                        <a:pt x="131" y="135"/>
                      </a:lnTo>
                      <a:lnTo>
                        <a:pt x="137" y="139"/>
                      </a:lnTo>
                      <a:lnTo>
                        <a:pt x="139" y="139"/>
                      </a:lnTo>
                      <a:lnTo>
                        <a:pt x="139" y="141"/>
                      </a:lnTo>
                      <a:lnTo>
                        <a:pt x="141" y="141"/>
                      </a:lnTo>
                      <a:lnTo>
                        <a:pt x="141" y="141"/>
                      </a:lnTo>
                      <a:lnTo>
                        <a:pt x="142" y="141"/>
                      </a:lnTo>
                      <a:lnTo>
                        <a:pt x="146" y="143"/>
                      </a:lnTo>
                      <a:lnTo>
                        <a:pt x="148" y="143"/>
                      </a:lnTo>
                      <a:lnTo>
                        <a:pt x="148" y="141"/>
                      </a:lnTo>
                      <a:lnTo>
                        <a:pt x="148" y="139"/>
                      </a:lnTo>
                      <a:lnTo>
                        <a:pt x="148" y="137"/>
                      </a:lnTo>
                      <a:lnTo>
                        <a:pt x="148" y="135"/>
                      </a:lnTo>
                      <a:lnTo>
                        <a:pt x="150" y="133"/>
                      </a:lnTo>
                      <a:lnTo>
                        <a:pt x="161" y="133"/>
                      </a:lnTo>
                      <a:lnTo>
                        <a:pt x="163" y="133"/>
                      </a:lnTo>
                      <a:lnTo>
                        <a:pt x="159" y="114"/>
                      </a:lnTo>
                      <a:lnTo>
                        <a:pt x="161" y="111"/>
                      </a:lnTo>
                      <a:lnTo>
                        <a:pt x="161" y="111"/>
                      </a:lnTo>
                      <a:lnTo>
                        <a:pt x="161" y="105"/>
                      </a:lnTo>
                      <a:lnTo>
                        <a:pt x="161" y="103"/>
                      </a:lnTo>
                      <a:lnTo>
                        <a:pt x="159" y="103"/>
                      </a:lnTo>
                      <a:lnTo>
                        <a:pt x="161" y="101"/>
                      </a:lnTo>
                      <a:lnTo>
                        <a:pt x="163" y="101"/>
                      </a:lnTo>
                      <a:lnTo>
                        <a:pt x="167" y="105"/>
                      </a:lnTo>
                      <a:lnTo>
                        <a:pt x="169" y="105"/>
                      </a:lnTo>
                      <a:lnTo>
                        <a:pt x="171" y="105"/>
                      </a:lnTo>
                      <a:lnTo>
                        <a:pt x="171" y="105"/>
                      </a:lnTo>
                      <a:lnTo>
                        <a:pt x="172" y="105"/>
                      </a:lnTo>
                      <a:lnTo>
                        <a:pt x="174" y="107"/>
                      </a:lnTo>
                      <a:lnTo>
                        <a:pt x="174" y="107"/>
                      </a:lnTo>
                      <a:lnTo>
                        <a:pt x="174" y="109"/>
                      </a:lnTo>
                      <a:lnTo>
                        <a:pt x="176" y="109"/>
                      </a:lnTo>
                      <a:lnTo>
                        <a:pt x="176" y="109"/>
                      </a:lnTo>
                      <a:lnTo>
                        <a:pt x="178" y="107"/>
                      </a:lnTo>
                      <a:lnTo>
                        <a:pt x="178" y="107"/>
                      </a:lnTo>
                      <a:lnTo>
                        <a:pt x="180" y="107"/>
                      </a:lnTo>
                      <a:lnTo>
                        <a:pt x="182" y="107"/>
                      </a:lnTo>
                      <a:lnTo>
                        <a:pt x="182" y="109"/>
                      </a:lnTo>
                      <a:lnTo>
                        <a:pt x="182" y="109"/>
                      </a:lnTo>
                      <a:lnTo>
                        <a:pt x="184" y="109"/>
                      </a:lnTo>
                      <a:lnTo>
                        <a:pt x="188" y="107"/>
                      </a:lnTo>
                      <a:lnTo>
                        <a:pt x="186" y="99"/>
                      </a:lnTo>
                      <a:lnTo>
                        <a:pt x="186" y="96"/>
                      </a:lnTo>
                      <a:lnTo>
                        <a:pt x="188" y="92"/>
                      </a:lnTo>
                      <a:lnTo>
                        <a:pt x="188" y="90"/>
                      </a:lnTo>
                      <a:lnTo>
                        <a:pt x="191" y="81"/>
                      </a:lnTo>
                      <a:lnTo>
                        <a:pt x="191" y="81"/>
                      </a:lnTo>
                      <a:lnTo>
                        <a:pt x="191" y="81"/>
                      </a:lnTo>
                      <a:lnTo>
                        <a:pt x="189" y="81"/>
                      </a:lnTo>
                      <a:lnTo>
                        <a:pt x="191" y="77"/>
                      </a:lnTo>
                      <a:lnTo>
                        <a:pt x="203" y="71"/>
                      </a:lnTo>
                      <a:lnTo>
                        <a:pt x="208" y="66"/>
                      </a:lnTo>
                      <a:lnTo>
                        <a:pt x="210" y="64"/>
                      </a:lnTo>
                      <a:lnTo>
                        <a:pt x="216" y="60"/>
                      </a:lnTo>
                      <a:lnTo>
                        <a:pt x="219" y="60"/>
                      </a:lnTo>
                      <a:lnTo>
                        <a:pt x="225" y="60"/>
                      </a:lnTo>
                      <a:lnTo>
                        <a:pt x="242" y="69"/>
                      </a:lnTo>
                      <a:lnTo>
                        <a:pt x="244" y="69"/>
                      </a:lnTo>
                      <a:lnTo>
                        <a:pt x="244" y="69"/>
                      </a:lnTo>
                      <a:lnTo>
                        <a:pt x="249" y="68"/>
                      </a:lnTo>
                      <a:lnTo>
                        <a:pt x="249" y="66"/>
                      </a:lnTo>
                      <a:lnTo>
                        <a:pt x="249" y="66"/>
                      </a:lnTo>
                      <a:lnTo>
                        <a:pt x="251" y="47"/>
                      </a:lnTo>
                      <a:lnTo>
                        <a:pt x="251" y="45"/>
                      </a:lnTo>
                      <a:lnTo>
                        <a:pt x="255" y="45"/>
                      </a:lnTo>
                      <a:lnTo>
                        <a:pt x="257" y="45"/>
                      </a:lnTo>
                      <a:lnTo>
                        <a:pt x="265" y="45"/>
                      </a:lnTo>
                      <a:lnTo>
                        <a:pt x="268" y="45"/>
                      </a:lnTo>
                      <a:lnTo>
                        <a:pt x="274" y="43"/>
                      </a:lnTo>
                      <a:lnTo>
                        <a:pt x="298" y="28"/>
                      </a:lnTo>
                      <a:lnTo>
                        <a:pt x="302" y="26"/>
                      </a:lnTo>
                      <a:lnTo>
                        <a:pt x="315" y="22"/>
                      </a:lnTo>
                      <a:lnTo>
                        <a:pt x="319" y="22"/>
                      </a:lnTo>
                      <a:lnTo>
                        <a:pt x="321" y="21"/>
                      </a:lnTo>
                      <a:lnTo>
                        <a:pt x="336" y="7"/>
                      </a:lnTo>
                      <a:lnTo>
                        <a:pt x="340" y="2"/>
                      </a:lnTo>
                      <a:lnTo>
                        <a:pt x="342" y="2"/>
                      </a:lnTo>
                      <a:lnTo>
                        <a:pt x="343" y="0"/>
                      </a:lnTo>
                      <a:lnTo>
                        <a:pt x="362" y="0"/>
                      </a:lnTo>
                      <a:lnTo>
                        <a:pt x="362" y="0"/>
                      </a:lnTo>
                      <a:lnTo>
                        <a:pt x="364" y="6"/>
                      </a:lnTo>
                      <a:lnTo>
                        <a:pt x="366" y="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24B30AA2-7250-46D6-8998-00B955CB609E}"/>
                    </a:ext>
                  </a:extLst>
                </p:cNvPr>
                <p:cNvSpPr>
                  <a:spLocks/>
                </p:cNvSpPr>
                <p:nvPr/>
              </p:nvSpPr>
              <p:spPr bwMode="auto">
                <a:xfrm>
                  <a:off x="2003425" y="1801813"/>
                  <a:ext cx="744537" cy="503238"/>
                </a:xfrm>
                <a:custGeom>
                  <a:avLst/>
                  <a:gdLst>
                    <a:gd name="T0" fmla="*/ 661 w 937"/>
                    <a:gd name="T1" fmla="*/ 113 h 635"/>
                    <a:gd name="T2" fmla="*/ 657 w 937"/>
                    <a:gd name="T3" fmla="*/ 149 h 635"/>
                    <a:gd name="T4" fmla="*/ 687 w 937"/>
                    <a:gd name="T5" fmla="*/ 169 h 635"/>
                    <a:gd name="T6" fmla="*/ 712 w 937"/>
                    <a:gd name="T7" fmla="*/ 201 h 635"/>
                    <a:gd name="T8" fmla="*/ 764 w 937"/>
                    <a:gd name="T9" fmla="*/ 228 h 635"/>
                    <a:gd name="T10" fmla="*/ 779 w 937"/>
                    <a:gd name="T11" fmla="*/ 258 h 635"/>
                    <a:gd name="T12" fmla="*/ 815 w 937"/>
                    <a:gd name="T13" fmla="*/ 282 h 635"/>
                    <a:gd name="T14" fmla="*/ 837 w 937"/>
                    <a:gd name="T15" fmla="*/ 299 h 635"/>
                    <a:gd name="T16" fmla="*/ 852 w 937"/>
                    <a:gd name="T17" fmla="*/ 337 h 635"/>
                    <a:gd name="T18" fmla="*/ 867 w 937"/>
                    <a:gd name="T19" fmla="*/ 357 h 635"/>
                    <a:gd name="T20" fmla="*/ 907 w 937"/>
                    <a:gd name="T21" fmla="*/ 380 h 635"/>
                    <a:gd name="T22" fmla="*/ 922 w 937"/>
                    <a:gd name="T23" fmla="*/ 393 h 635"/>
                    <a:gd name="T24" fmla="*/ 928 w 937"/>
                    <a:gd name="T25" fmla="*/ 427 h 635"/>
                    <a:gd name="T26" fmla="*/ 886 w 937"/>
                    <a:gd name="T27" fmla="*/ 430 h 635"/>
                    <a:gd name="T28" fmla="*/ 858 w 937"/>
                    <a:gd name="T29" fmla="*/ 427 h 635"/>
                    <a:gd name="T30" fmla="*/ 839 w 937"/>
                    <a:gd name="T31" fmla="*/ 419 h 635"/>
                    <a:gd name="T32" fmla="*/ 820 w 937"/>
                    <a:gd name="T33" fmla="*/ 421 h 635"/>
                    <a:gd name="T34" fmla="*/ 805 w 937"/>
                    <a:gd name="T35" fmla="*/ 414 h 635"/>
                    <a:gd name="T36" fmla="*/ 789 w 937"/>
                    <a:gd name="T37" fmla="*/ 415 h 635"/>
                    <a:gd name="T38" fmla="*/ 772 w 937"/>
                    <a:gd name="T39" fmla="*/ 436 h 635"/>
                    <a:gd name="T40" fmla="*/ 744 w 937"/>
                    <a:gd name="T41" fmla="*/ 442 h 635"/>
                    <a:gd name="T42" fmla="*/ 719 w 937"/>
                    <a:gd name="T43" fmla="*/ 430 h 635"/>
                    <a:gd name="T44" fmla="*/ 698 w 937"/>
                    <a:gd name="T45" fmla="*/ 442 h 635"/>
                    <a:gd name="T46" fmla="*/ 667 w 937"/>
                    <a:gd name="T47" fmla="*/ 453 h 635"/>
                    <a:gd name="T48" fmla="*/ 633 w 937"/>
                    <a:gd name="T49" fmla="*/ 459 h 635"/>
                    <a:gd name="T50" fmla="*/ 608 w 937"/>
                    <a:gd name="T51" fmla="*/ 451 h 635"/>
                    <a:gd name="T52" fmla="*/ 593 w 937"/>
                    <a:gd name="T53" fmla="*/ 474 h 635"/>
                    <a:gd name="T54" fmla="*/ 567 w 937"/>
                    <a:gd name="T55" fmla="*/ 498 h 635"/>
                    <a:gd name="T56" fmla="*/ 520 w 937"/>
                    <a:gd name="T57" fmla="*/ 487 h 635"/>
                    <a:gd name="T58" fmla="*/ 481 w 937"/>
                    <a:gd name="T59" fmla="*/ 483 h 635"/>
                    <a:gd name="T60" fmla="*/ 424 w 937"/>
                    <a:gd name="T61" fmla="*/ 451 h 635"/>
                    <a:gd name="T62" fmla="*/ 366 w 937"/>
                    <a:gd name="T63" fmla="*/ 427 h 635"/>
                    <a:gd name="T64" fmla="*/ 325 w 937"/>
                    <a:gd name="T65" fmla="*/ 460 h 635"/>
                    <a:gd name="T66" fmla="*/ 302 w 937"/>
                    <a:gd name="T67" fmla="*/ 515 h 635"/>
                    <a:gd name="T68" fmla="*/ 276 w 937"/>
                    <a:gd name="T69" fmla="*/ 541 h 635"/>
                    <a:gd name="T70" fmla="*/ 242 w 937"/>
                    <a:gd name="T71" fmla="*/ 536 h 635"/>
                    <a:gd name="T72" fmla="*/ 205 w 937"/>
                    <a:gd name="T73" fmla="*/ 536 h 635"/>
                    <a:gd name="T74" fmla="*/ 176 w 937"/>
                    <a:gd name="T75" fmla="*/ 541 h 635"/>
                    <a:gd name="T76" fmla="*/ 146 w 937"/>
                    <a:gd name="T77" fmla="*/ 596 h 635"/>
                    <a:gd name="T78" fmla="*/ 122 w 937"/>
                    <a:gd name="T79" fmla="*/ 611 h 635"/>
                    <a:gd name="T80" fmla="*/ 114 w 937"/>
                    <a:gd name="T81" fmla="*/ 581 h 635"/>
                    <a:gd name="T82" fmla="*/ 49 w 937"/>
                    <a:gd name="T83" fmla="*/ 517 h 635"/>
                    <a:gd name="T84" fmla="*/ 43 w 937"/>
                    <a:gd name="T85" fmla="*/ 479 h 635"/>
                    <a:gd name="T86" fmla="*/ 19 w 937"/>
                    <a:gd name="T87" fmla="*/ 423 h 635"/>
                    <a:gd name="T88" fmla="*/ 13 w 937"/>
                    <a:gd name="T89" fmla="*/ 393 h 635"/>
                    <a:gd name="T90" fmla="*/ 2 w 937"/>
                    <a:gd name="T91" fmla="*/ 361 h 635"/>
                    <a:gd name="T92" fmla="*/ 47 w 937"/>
                    <a:gd name="T93" fmla="*/ 306 h 635"/>
                    <a:gd name="T94" fmla="*/ 73 w 937"/>
                    <a:gd name="T95" fmla="*/ 260 h 635"/>
                    <a:gd name="T96" fmla="*/ 143 w 937"/>
                    <a:gd name="T97" fmla="*/ 243 h 635"/>
                    <a:gd name="T98" fmla="*/ 159 w 937"/>
                    <a:gd name="T99" fmla="*/ 243 h 635"/>
                    <a:gd name="T100" fmla="*/ 190 w 937"/>
                    <a:gd name="T101" fmla="*/ 243 h 635"/>
                    <a:gd name="T102" fmla="*/ 227 w 937"/>
                    <a:gd name="T103" fmla="*/ 224 h 635"/>
                    <a:gd name="T104" fmla="*/ 332 w 937"/>
                    <a:gd name="T105" fmla="*/ 181 h 635"/>
                    <a:gd name="T106" fmla="*/ 328 w 937"/>
                    <a:gd name="T107" fmla="*/ 151 h 635"/>
                    <a:gd name="T108" fmla="*/ 368 w 937"/>
                    <a:gd name="T109" fmla="*/ 147 h 635"/>
                    <a:gd name="T110" fmla="*/ 402 w 937"/>
                    <a:gd name="T111" fmla="*/ 139 h 635"/>
                    <a:gd name="T112" fmla="*/ 422 w 937"/>
                    <a:gd name="T113" fmla="*/ 137 h 635"/>
                    <a:gd name="T114" fmla="*/ 445 w 937"/>
                    <a:gd name="T115" fmla="*/ 124 h 635"/>
                    <a:gd name="T116" fmla="*/ 471 w 937"/>
                    <a:gd name="T117" fmla="*/ 102 h 635"/>
                    <a:gd name="T118" fmla="*/ 481 w 937"/>
                    <a:gd name="T119" fmla="*/ 89 h 635"/>
                    <a:gd name="T120" fmla="*/ 522 w 937"/>
                    <a:gd name="T121" fmla="*/ 57 h 635"/>
                    <a:gd name="T122" fmla="*/ 529 w 937"/>
                    <a:gd name="T123" fmla="*/ 27 h 635"/>
                    <a:gd name="T124" fmla="*/ 559 w 937"/>
                    <a:gd name="T125" fmla="*/ 1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7" h="635">
                      <a:moveTo>
                        <a:pt x="582" y="0"/>
                      </a:moveTo>
                      <a:lnTo>
                        <a:pt x="584" y="2"/>
                      </a:lnTo>
                      <a:lnTo>
                        <a:pt x="586" y="2"/>
                      </a:lnTo>
                      <a:lnTo>
                        <a:pt x="588" y="2"/>
                      </a:lnTo>
                      <a:lnTo>
                        <a:pt x="590" y="2"/>
                      </a:lnTo>
                      <a:lnTo>
                        <a:pt x="590" y="2"/>
                      </a:lnTo>
                      <a:lnTo>
                        <a:pt x="590" y="2"/>
                      </a:lnTo>
                      <a:lnTo>
                        <a:pt x="595" y="2"/>
                      </a:lnTo>
                      <a:lnTo>
                        <a:pt x="597" y="4"/>
                      </a:lnTo>
                      <a:lnTo>
                        <a:pt x="599" y="6"/>
                      </a:lnTo>
                      <a:lnTo>
                        <a:pt x="603" y="6"/>
                      </a:lnTo>
                      <a:lnTo>
                        <a:pt x="606" y="6"/>
                      </a:lnTo>
                      <a:lnTo>
                        <a:pt x="606" y="10"/>
                      </a:lnTo>
                      <a:lnTo>
                        <a:pt x="618" y="23"/>
                      </a:lnTo>
                      <a:lnTo>
                        <a:pt x="625" y="29"/>
                      </a:lnTo>
                      <a:lnTo>
                        <a:pt x="638" y="42"/>
                      </a:lnTo>
                      <a:lnTo>
                        <a:pt x="663" y="81"/>
                      </a:lnTo>
                      <a:lnTo>
                        <a:pt x="663" y="85"/>
                      </a:lnTo>
                      <a:lnTo>
                        <a:pt x="667" y="96"/>
                      </a:lnTo>
                      <a:lnTo>
                        <a:pt x="665" y="100"/>
                      </a:lnTo>
                      <a:lnTo>
                        <a:pt x="665" y="102"/>
                      </a:lnTo>
                      <a:lnTo>
                        <a:pt x="661" y="106"/>
                      </a:lnTo>
                      <a:lnTo>
                        <a:pt x="661" y="107"/>
                      </a:lnTo>
                      <a:lnTo>
                        <a:pt x="661" y="109"/>
                      </a:lnTo>
                      <a:lnTo>
                        <a:pt x="661" y="111"/>
                      </a:lnTo>
                      <a:lnTo>
                        <a:pt x="661" y="113"/>
                      </a:lnTo>
                      <a:lnTo>
                        <a:pt x="663" y="115"/>
                      </a:lnTo>
                      <a:lnTo>
                        <a:pt x="663" y="115"/>
                      </a:lnTo>
                      <a:lnTo>
                        <a:pt x="663" y="115"/>
                      </a:lnTo>
                      <a:lnTo>
                        <a:pt x="663" y="115"/>
                      </a:lnTo>
                      <a:lnTo>
                        <a:pt x="663" y="117"/>
                      </a:lnTo>
                      <a:lnTo>
                        <a:pt x="661" y="122"/>
                      </a:lnTo>
                      <a:lnTo>
                        <a:pt x="661" y="122"/>
                      </a:lnTo>
                      <a:lnTo>
                        <a:pt x="663" y="126"/>
                      </a:lnTo>
                      <a:lnTo>
                        <a:pt x="663" y="126"/>
                      </a:lnTo>
                      <a:lnTo>
                        <a:pt x="663" y="128"/>
                      </a:lnTo>
                      <a:lnTo>
                        <a:pt x="661" y="128"/>
                      </a:lnTo>
                      <a:lnTo>
                        <a:pt x="659" y="132"/>
                      </a:lnTo>
                      <a:lnTo>
                        <a:pt x="657" y="134"/>
                      </a:lnTo>
                      <a:lnTo>
                        <a:pt x="655" y="134"/>
                      </a:lnTo>
                      <a:lnTo>
                        <a:pt x="655" y="134"/>
                      </a:lnTo>
                      <a:lnTo>
                        <a:pt x="651" y="134"/>
                      </a:lnTo>
                      <a:lnTo>
                        <a:pt x="651" y="134"/>
                      </a:lnTo>
                      <a:lnTo>
                        <a:pt x="650" y="136"/>
                      </a:lnTo>
                      <a:lnTo>
                        <a:pt x="648" y="145"/>
                      </a:lnTo>
                      <a:lnTo>
                        <a:pt x="650" y="147"/>
                      </a:lnTo>
                      <a:lnTo>
                        <a:pt x="650" y="149"/>
                      </a:lnTo>
                      <a:lnTo>
                        <a:pt x="651" y="149"/>
                      </a:lnTo>
                      <a:lnTo>
                        <a:pt x="653" y="149"/>
                      </a:lnTo>
                      <a:lnTo>
                        <a:pt x="657" y="147"/>
                      </a:lnTo>
                      <a:lnTo>
                        <a:pt x="657" y="147"/>
                      </a:lnTo>
                      <a:lnTo>
                        <a:pt x="657" y="149"/>
                      </a:lnTo>
                      <a:lnTo>
                        <a:pt x="657" y="151"/>
                      </a:lnTo>
                      <a:lnTo>
                        <a:pt x="657" y="154"/>
                      </a:lnTo>
                      <a:lnTo>
                        <a:pt x="655" y="158"/>
                      </a:lnTo>
                      <a:lnTo>
                        <a:pt x="653" y="160"/>
                      </a:lnTo>
                      <a:lnTo>
                        <a:pt x="651" y="162"/>
                      </a:lnTo>
                      <a:lnTo>
                        <a:pt x="651" y="164"/>
                      </a:lnTo>
                      <a:lnTo>
                        <a:pt x="653" y="166"/>
                      </a:lnTo>
                      <a:lnTo>
                        <a:pt x="653" y="168"/>
                      </a:lnTo>
                      <a:lnTo>
                        <a:pt x="655" y="168"/>
                      </a:lnTo>
                      <a:lnTo>
                        <a:pt x="655" y="168"/>
                      </a:lnTo>
                      <a:lnTo>
                        <a:pt x="657" y="168"/>
                      </a:lnTo>
                      <a:lnTo>
                        <a:pt x="659" y="166"/>
                      </a:lnTo>
                      <a:lnTo>
                        <a:pt x="661" y="166"/>
                      </a:lnTo>
                      <a:lnTo>
                        <a:pt x="661" y="166"/>
                      </a:lnTo>
                      <a:lnTo>
                        <a:pt x="663" y="168"/>
                      </a:lnTo>
                      <a:lnTo>
                        <a:pt x="663" y="168"/>
                      </a:lnTo>
                      <a:lnTo>
                        <a:pt x="665" y="168"/>
                      </a:lnTo>
                      <a:lnTo>
                        <a:pt x="667" y="168"/>
                      </a:lnTo>
                      <a:lnTo>
                        <a:pt x="668" y="168"/>
                      </a:lnTo>
                      <a:lnTo>
                        <a:pt x="670" y="168"/>
                      </a:lnTo>
                      <a:lnTo>
                        <a:pt x="672" y="168"/>
                      </a:lnTo>
                      <a:lnTo>
                        <a:pt x="674" y="168"/>
                      </a:lnTo>
                      <a:lnTo>
                        <a:pt x="680" y="168"/>
                      </a:lnTo>
                      <a:lnTo>
                        <a:pt x="683" y="168"/>
                      </a:lnTo>
                      <a:lnTo>
                        <a:pt x="687" y="169"/>
                      </a:lnTo>
                      <a:lnTo>
                        <a:pt x="687" y="169"/>
                      </a:lnTo>
                      <a:lnTo>
                        <a:pt x="689" y="169"/>
                      </a:lnTo>
                      <a:lnTo>
                        <a:pt x="697" y="169"/>
                      </a:lnTo>
                      <a:lnTo>
                        <a:pt x="702" y="169"/>
                      </a:lnTo>
                      <a:lnTo>
                        <a:pt x="704" y="169"/>
                      </a:lnTo>
                      <a:lnTo>
                        <a:pt x="706" y="169"/>
                      </a:lnTo>
                      <a:lnTo>
                        <a:pt x="706" y="171"/>
                      </a:lnTo>
                      <a:lnTo>
                        <a:pt x="704" y="173"/>
                      </a:lnTo>
                      <a:lnTo>
                        <a:pt x="704" y="173"/>
                      </a:lnTo>
                      <a:lnTo>
                        <a:pt x="704" y="175"/>
                      </a:lnTo>
                      <a:lnTo>
                        <a:pt x="706" y="177"/>
                      </a:lnTo>
                      <a:lnTo>
                        <a:pt x="708" y="177"/>
                      </a:lnTo>
                      <a:lnTo>
                        <a:pt x="706" y="179"/>
                      </a:lnTo>
                      <a:lnTo>
                        <a:pt x="704" y="181"/>
                      </a:lnTo>
                      <a:lnTo>
                        <a:pt x="702" y="181"/>
                      </a:lnTo>
                      <a:lnTo>
                        <a:pt x="698" y="188"/>
                      </a:lnTo>
                      <a:lnTo>
                        <a:pt x="698" y="190"/>
                      </a:lnTo>
                      <a:lnTo>
                        <a:pt x="698" y="192"/>
                      </a:lnTo>
                      <a:lnTo>
                        <a:pt x="698" y="194"/>
                      </a:lnTo>
                      <a:lnTo>
                        <a:pt x="700" y="196"/>
                      </a:lnTo>
                      <a:lnTo>
                        <a:pt x="702" y="198"/>
                      </a:lnTo>
                      <a:lnTo>
                        <a:pt x="704" y="199"/>
                      </a:lnTo>
                      <a:lnTo>
                        <a:pt x="704" y="199"/>
                      </a:lnTo>
                      <a:lnTo>
                        <a:pt x="708" y="199"/>
                      </a:lnTo>
                      <a:lnTo>
                        <a:pt x="710" y="199"/>
                      </a:lnTo>
                      <a:lnTo>
                        <a:pt x="712" y="201"/>
                      </a:lnTo>
                      <a:lnTo>
                        <a:pt x="712" y="201"/>
                      </a:lnTo>
                      <a:lnTo>
                        <a:pt x="713" y="201"/>
                      </a:lnTo>
                      <a:lnTo>
                        <a:pt x="717" y="199"/>
                      </a:lnTo>
                      <a:lnTo>
                        <a:pt x="719" y="199"/>
                      </a:lnTo>
                      <a:lnTo>
                        <a:pt x="721" y="201"/>
                      </a:lnTo>
                      <a:lnTo>
                        <a:pt x="721" y="201"/>
                      </a:lnTo>
                      <a:lnTo>
                        <a:pt x="723" y="203"/>
                      </a:lnTo>
                      <a:lnTo>
                        <a:pt x="723" y="203"/>
                      </a:lnTo>
                      <a:lnTo>
                        <a:pt x="723" y="203"/>
                      </a:lnTo>
                      <a:lnTo>
                        <a:pt x="727" y="205"/>
                      </a:lnTo>
                      <a:lnTo>
                        <a:pt x="728" y="205"/>
                      </a:lnTo>
                      <a:lnTo>
                        <a:pt x="734" y="203"/>
                      </a:lnTo>
                      <a:lnTo>
                        <a:pt x="738" y="205"/>
                      </a:lnTo>
                      <a:lnTo>
                        <a:pt x="740" y="205"/>
                      </a:lnTo>
                      <a:lnTo>
                        <a:pt x="742" y="205"/>
                      </a:lnTo>
                      <a:lnTo>
                        <a:pt x="745" y="207"/>
                      </a:lnTo>
                      <a:lnTo>
                        <a:pt x="749" y="207"/>
                      </a:lnTo>
                      <a:lnTo>
                        <a:pt x="755" y="213"/>
                      </a:lnTo>
                      <a:lnTo>
                        <a:pt x="755" y="214"/>
                      </a:lnTo>
                      <a:lnTo>
                        <a:pt x="755" y="216"/>
                      </a:lnTo>
                      <a:lnTo>
                        <a:pt x="757" y="218"/>
                      </a:lnTo>
                      <a:lnTo>
                        <a:pt x="757" y="220"/>
                      </a:lnTo>
                      <a:lnTo>
                        <a:pt x="759" y="220"/>
                      </a:lnTo>
                      <a:lnTo>
                        <a:pt x="759" y="222"/>
                      </a:lnTo>
                      <a:lnTo>
                        <a:pt x="759" y="222"/>
                      </a:lnTo>
                      <a:lnTo>
                        <a:pt x="762" y="226"/>
                      </a:lnTo>
                      <a:lnTo>
                        <a:pt x="764" y="228"/>
                      </a:lnTo>
                      <a:lnTo>
                        <a:pt x="768" y="228"/>
                      </a:lnTo>
                      <a:lnTo>
                        <a:pt x="768" y="228"/>
                      </a:lnTo>
                      <a:lnTo>
                        <a:pt x="770" y="228"/>
                      </a:lnTo>
                      <a:lnTo>
                        <a:pt x="772" y="228"/>
                      </a:lnTo>
                      <a:lnTo>
                        <a:pt x="774" y="228"/>
                      </a:lnTo>
                      <a:lnTo>
                        <a:pt x="774" y="228"/>
                      </a:lnTo>
                      <a:lnTo>
                        <a:pt x="775" y="229"/>
                      </a:lnTo>
                      <a:lnTo>
                        <a:pt x="775" y="229"/>
                      </a:lnTo>
                      <a:lnTo>
                        <a:pt x="777" y="231"/>
                      </a:lnTo>
                      <a:lnTo>
                        <a:pt x="779" y="233"/>
                      </a:lnTo>
                      <a:lnTo>
                        <a:pt x="779" y="235"/>
                      </a:lnTo>
                      <a:lnTo>
                        <a:pt x="779" y="237"/>
                      </a:lnTo>
                      <a:lnTo>
                        <a:pt x="779" y="237"/>
                      </a:lnTo>
                      <a:lnTo>
                        <a:pt x="779" y="241"/>
                      </a:lnTo>
                      <a:lnTo>
                        <a:pt x="779" y="243"/>
                      </a:lnTo>
                      <a:lnTo>
                        <a:pt x="781" y="243"/>
                      </a:lnTo>
                      <a:lnTo>
                        <a:pt x="781" y="245"/>
                      </a:lnTo>
                      <a:lnTo>
                        <a:pt x="781" y="245"/>
                      </a:lnTo>
                      <a:lnTo>
                        <a:pt x="779" y="246"/>
                      </a:lnTo>
                      <a:lnTo>
                        <a:pt x="774" y="248"/>
                      </a:lnTo>
                      <a:lnTo>
                        <a:pt x="772" y="250"/>
                      </a:lnTo>
                      <a:lnTo>
                        <a:pt x="772" y="250"/>
                      </a:lnTo>
                      <a:lnTo>
                        <a:pt x="774" y="252"/>
                      </a:lnTo>
                      <a:lnTo>
                        <a:pt x="774" y="256"/>
                      </a:lnTo>
                      <a:lnTo>
                        <a:pt x="779" y="258"/>
                      </a:lnTo>
                      <a:lnTo>
                        <a:pt x="779" y="258"/>
                      </a:lnTo>
                      <a:lnTo>
                        <a:pt x="779" y="260"/>
                      </a:lnTo>
                      <a:lnTo>
                        <a:pt x="781" y="260"/>
                      </a:lnTo>
                      <a:lnTo>
                        <a:pt x="781" y="260"/>
                      </a:lnTo>
                      <a:lnTo>
                        <a:pt x="781" y="261"/>
                      </a:lnTo>
                      <a:lnTo>
                        <a:pt x="783" y="261"/>
                      </a:lnTo>
                      <a:lnTo>
                        <a:pt x="783" y="261"/>
                      </a:lnTo>
                      <a:lnTo>
                        <a:pt x="785" y="263"/>
                      </a:lnTo>
                      <a:lnTo>
                        <a:pt x="785" y="265"/>
                      </a:lnTo>
                      <a:lnTo>
                        <a:pt x="785" y="265"/>
                      </a:lnTo>
                      <a:lnTo>
                        <a:pt x="785" y="267"/>
                      </a:lnTo>
                      <a:lnTo>
                        <a:pt x="787" y="267"/>
                      </a:lnTo>
                      <a:lnTo>
                        <a:pt x="790" y="269"/>
                      </a:lnTo>
                      <a:lnTo>
                        <a:pt x="794" y="271"/>
                      </a:lnTo>
                      <a:lnTo>
                        <a:pt x="796" y="273"/>
                      </a:lnTo>
                      <a:lnTo>
                        <a:pt x="796" y="273"/>
                      </a:lnTo>
                      <a:lnTo>
                        <a:pt x="798" y="273"/>
                      </a:lnTo>
                      <a:lnTo>
                        <a:pt x="798" y="273"/>
                      </a:lnTo>
                      <a:lnTo>
                        <a:pt x="802" y="276"/>
                      </a:lnTo>
                      <a:lnTo>
                        <a:pt x="804" y="276"/>
                      </a:lnTo>
                      <a:lnTo>
                        <a:pt x="807" y="278"/>
                      </a:lnTo>
                      <a:lnTo>
                        <a:pt x="809" y="278"/>
                      </a:lnTo>
                      <a:lnTo>
                        <a:pt x="811" y="280"/>
                      </a:lnTo>
                      <a:lnTo>
                        <a:pt x="813" y="280"/>
                      </a:lnTo>
                      <a:lnTo>
                        <a:pt x="813" y="280"/>
                      </a:lnTo>
                      <a:lnTo>
                        <a:pt x="815" y="282"/>
                      </a:lnTo>
                      <a:lnTo>
                        <a:pt x="815" y="282"/>
                      </a:lnTo>
                      <a:lnTo>
                        <a:pt x="817" y="282"/>
                      </a:lnTo>
                      <a:lnTo>
                        <a:pt x="817" y="282"/>
                      </a:lnTo>
                      <a:lnTo>
                        <a:pt x="817" y="282"/>
                      </a:lnTo>
                      <a:lnTo>
                        <a:pt x="819" y="284"/>
                      </a:lnTo>
                      <a:lnTo>
                        <a:pt x="819" y="284"/>
                      </a:lnTo>
                      <a:lnTo>
                        <a:pt x="822" y="286"/>
                      </a:lnTo>
                      <a:lnTo>
                        <a:pt x="824" y="286"/>
                      </a:lnTo>
                      <a:lnTo>
                        <a:pt x="824" y="286"/>
                      </a:lnTo>
                      <a:lnTo>
                        <a:pt x="824" y="288"/>
                      </a:lnTo>
                      <a:lnTo>
                        <a:pt x="824" y="288"/>
                      </a:lnTo>
                      <a:lnTo>
                        <a:pt x="826" y="290"/>
                      </a:lnTo>
                      <a:lnTo>
                        <a:pt x="828" y="290"/>
                      </a:lnTo>
                      <a:lnTo>
                        <a:pt x="828" y="290"/>
                      </a:lnTo>
                      <a:lnTo>
                        <a:pt x="830" y="290"/>
                      </a:lnTo>
                      <a:lnTo>
                        <a:pt x="830" y="290"/>
                      </a:lnTo>
                      <a:lnTo>
                        <a:pt x="830" y="291"/>
                      </a:lnTo>
                      <a:lnTo>
                        <a:pt x="830" y="291"/>
                      </a:lnTo>
                      <a:lnTo>
                        <a:pt x="832" y="291"/>
                      </a:lnTo>
                      <a:lnTo>
                        <a:pt x="834" y="291"/>
                      </a:lnTo>
                      <a:lnTo>
                        <a:pt x="836" y="293"/>
                      </a:lnTo>
                      <a:lnTo>
                        <a:pt x="836" y="297"/>
                      </a:lnTo>
                      <a:lnTo>
                        <a:pt x="836" y="299"/>
                      </a:lnTo>
                      <a:lnTo>
                        <a:pt x="836" y="299"/>
                      </a:lnTo>
                      <a:lnTo>
                        <a:pt x="837" y="299"/>
                      </a:lnTo>
                      <a:lnTo>
                        <a:pt x="837" y="299"/>
                      </a:lnTo>
                      <a:lnTo>
                        <a:pt x="837" y="299"/>
                      </a:lnTo>
                      <a:lnTo>
                        <a:pt x="837" y="299"/>
                      </a:lnTo>
                      <a:lnTo>
                        <a:pt x="837" y="301"/>
                      </a:lnTo>
                      <a:lnTo>
                        <a:pt x="837" y="301"/>
                      </a:lnTo>
                      <a:lnTo>
                        <a:pt x="839" y="303"/>
                      </a:lnTo>
                      <a:lnTo>
                        <a:pt x="839" y="305"/>
                      </a:lnTo>
                      <a:lnTo>
                        <a:pt x="841" y="305"/>
                      </a:lnTo>
                      <a:lnTo>
                        <a:pt x="843" y="306"/>
                      </a:lnTo>
                      <a:lnTo>
                        <a:pt x="845" y="308"/>
                      </a:lnTo>
                      <a:lnTo>
                        <a:pt x="849" y="310"/>
                      </a:lnTo>
                      <a:lnTo>
                        <a:pt x="849" y="312"/>
                      </a:lnTo>
                      <a:lnTo>
                        <a:pt x="852" y="314"/>
                      </a:lnTo>
                      <a:lnTo>
                        <a:pt x="856" y="314"/>
                      </a:lnTo>
                      <a:lnTo>
                        <a:pt x="860" y="316"/>
                      </a:lnTo>
                      <a:lnTo>
                        <a:pt x="860" y="320"/>
                      </a:lnTo>
                      <a:lnTo>
                        <a:pt x="860" y="320"/>
                      </a:lnTo>
                      <a:lnTo>
                        <a:pt x="858" y="322"/>
                      </a:lnTo>
                      <a:lnTo>
                        <a:pt x="856" y="323"/>
                      </a:lnTo>
                      <a:lnTo>
                        <a:pt x="856" y="325"/>
                      </a:lnTo>
                      <a:lnTo>
                        <a:pt x="854" y="329"/>
                      </a:lnTo>
                      <a:lnTo>
                        <a:pt x="854" y="329"/>
                      </a:lnTo>
                      <a:lnTo>
                        <a:pt x="852" y="329"/>
                      </a:lnTo>
                      <a:lnTo>
                        <a:pt x="852" y="331"/>
                      </a:lnTo>
                      <a:lnTo>
                        <a:pt x="852" y="331"/>
                      </a:lnTo>
                      <a:lnTo>
                        <a:pt x="852" y="333"/>
                      </a:lnTo>
                      <a:lnTo>
                        <a:pt x="852" y="335"/>
                      </a:lnTo>
                      <a:lnTo>
                        <a:pt x="852" y="337"/>
                      </a:lnTo>
                      <a:lnTo>
                        <a:pt x="854" y="337"/>
                      </a:lnTo>
                      <a:lnTo>
                        <a:pt x="856" y="338"/>
                      </a:lnTo>
                      <a:lnTo>
                        <a:pt x="858" y="338"/>
                      </a:lnTo>
                      <a:lnTo>
                        <a:pt x="860" y="342"/>
                      </a:lnTo>
                      <a:lnTo>
                        <a:pt x="860" y="342"/>
                      </a:lnTo>
                      <a:lnTo>
                        <a:pt x="864" y="342"/>
                      </a:lnTo>
                      <a:lnTo>
                        <a:pt x="866" y="344"/>
                      </a:lnTo>
                      <a:lnTo>
                        <a:pt x="866" y="346"/>
                      </a:lnTo>
                      <a:lnTo>
                        <a:pt x="866" y="348"/>
                      </a:lnTo>
                      <a:lnTo>
                        <a:pt x="866" y="348"/>
                      </a:lnTo>
                      <a:lnTo>
                        <a:pt x="867" y="348"/>
                      </a:lnTo>
                      <a:lnTo>
                        <a:pt x="867" y="348"/>
                      </a:lnTo>
                      <a:lnTo>
                        <a:pt x="869" y="350"/>
                      </a:lnTo>
                      <a:lnTo>
                        <a:pt x="869" y="350"/>
                      </a:lnTo>
                      <a:lnTo>
                        <a:pt x="869" y="352"/>
                      </a:lnTo>
                      <a:lnTo>
                        <a:pt x="869" y="352"/>
                      </a:lnTo>
                      <a:lnTo>
                        <a:pt x="867" y="353"/>
                      </a:lnTo>
                      <a:lnTo>
                        <a:pt x="867" y="353"/>
                      </a:lnTo>
                      <a:lnTo>
                        <a:pt x="864" y="355"/>
                      </a:lnTo>
                      <a:lnTo>
                        <a:pt x="864" y="355"/>
                      </a:lnTo>
                      <a:lnTo>
                        <a:pt x="862" y="357"/>
                      </a:lnTo>
                      <a:lnTo>
                        <a:pt x="864" y="357"/>
                      </a:lnTo>
                      <a:lnTo>
                        <a:pt x="864" y="359"/>
                      </a:lnTo>
                      <a:lnTo>
                        <a:pt x="864" y="359"/>
                      </a:lnTo>
                      <a:lnTo>
                        <a:pt x="867" y="357"/>
                      </a:lnTo>
                      <a:lnTo>
                        <a:pt x="867" y="357"/>
                      </a:lnTo>
                      <a:lnTo>
                        <a:pt x="869" y="357"/>
                      </a:lnTo>
                      <a:lnTo>
                        <a:pt x="869" y="359"/>
                      </a:lnTo>
                      <a:lnTo>
                        <a:pt x="871" y="361"/>
                      </a:lnTo>
                      <a:lnTo>
                        <a:pt x="871" y="361"/>
                      </a:lnTo>
                      <a:lnTo>
                        <a:pt x="875" y="363"/>
                      </a:lnTo>
                      <a:lnTo>
                        <a:pt x="879" y="363"/>
                      </a:lnTo>
                      <a:lnTo>
                        <a:pt x="882" y="363"/>
                      </a:lnTo>
                      <a:lnTo>
                        <a:pt x="888" y="365"/>
                      </a:lnTo>
                      <a:lnTo>
                        <a:pt x="890" y="367"/>
                      </a:lnTo>
                      <a:lnTo>
                        <a:pt x="890" y="367"/>
                      </a:lnTo>
                      <a:lnTo>
                        <a:pt x="890" y="370"/>
                      </a:lnTo>
                      <a:lnTo>
                        <a:pt x="892" y="372"/>
                      </a:lnTo>
                      <a:lnTo>
                        <a:pt x="894" y="372"/>
                      </a:lnTo>
                      <a:lnTo>
                        <a:pt x="894" y="372"/>
                      </a:lnTo>
                      <a:lnTo>
                        <a:pt x="896" y="372"/>
                      </a:lnTo>
                      <a:lnTo>
                        <a:pt x="897" y="372"/>
                      </a:lnTo>
                      <a:lnTo>
                        <a:pt x="897" y="374"/>
                      </a:lnTo>
                      <a:lnTo>
                        <a:pt x="897" y="374"/>
                      </a:lnTo>
                      <a:lnTo>
                        <a:pt x="899" y="376"/>
                      </a:lnTo>
                      <a:lnTo>
                        <a:pt x="903" y="374"/>
                      </a:lnTo>
                      <a:lnTo>
                        <a:pt x="903" y="376"/>
                      </a:lnTo>
                      <a:lnTo>
                        <a:pt x="905" y="378"/>
                      </a:lnTo>
                      <a:lnTo>
                        <a:pt x="905" y="378"/>
                      </a:lnTo>
                      <a:lnTo>
                        <a:pt x="907" y="380"/>
                      </a:lnTo>
                      <a:lnTo>
                        <a:pt x="907" y="380"/>
                      </a:lnTo>
                      <a:lnTo>
                        <a:pt x="907" y="380"/>
                      </a:lnTo>
                      <a:lnTo>
                        <a:pt x="909" y="380"/>
                      </a:lnTo>
                      <a:lnTo>
                        <a:pt x="909" y="380"/>
                      </a:lnTo>
                      <a:lnTo>
                        <a:pt x="913" y="380"/>
                      </a:lnTo>
                      <a:lnTo>
                        <a:pt x="913" y="380"/>
                      </a:lnTo>
                      <a:lnTo>
                        <a:pt x="914" y="382"/>
                      </a:lnTo>
                      <a:lnTo>
                        <a:pt x="914" y="383"/>
                      </a:lnTo>
                      <a:lnTo>
                        <a:pt x="914" y="383"/>
                      </a:lnTo>
                      <a:lnTo>
                        <a:pt x="916" y="383"/>
                      </a:lnTo>
                      <a:lnTo>
                        <a:pt x="916" y="383"/>
                      </a:lnTo>
                      <a:lnTo>
                        <a:pt x="918" y="385"/>
                      </a:lnTo>
                      <a:lnTo>
                        <a:pt x="918" y="385"/>
                      </a:lnTo>
                      <a:lnTo>
                        <a:pt x="918" y="387"/>
                      </a:lnTo>
                      <a:lnTo>
                        <a:pt x="918" y="387"/>
                      </a:lnTo>
                      <a:lnTo>
                        <a:pt x="918" y="389"/>
                      </a:lnTo>
                      <a:lnTo>
                        <a:pt x="918" y="389"/>
                      </a:lnTo>
                      <a:lnTo>
                        <a:pt x="920" y="389"/>
                      </a:lnTo>
                      <a:lnTo>
                        <a:pt x="920" y="391"/>
                      </a:lnTo>
                      <a:lnTo>
                        <a:pt x="920" y="391"/>
                      </a:lnTo>
                      <a:lnTo>
                        <a:pt x="920" y="393"/>
                      </a:lnTo>
                      <a:lnTo>
                        <a:pt x="920" y="393"/>
                      </a:lnTo>
                      <a:lnTo>
                        <a:pt x="920" y="395"/>
                      </a:lnTo>
                      <a:lnTo>
                        <a:pt x="920" y="395"/>
                      </a:lnTo>
                      <a:lnTo>
                        <a:pt x="920" y="393"/>
                      </a:lnTo>
                      <a:lnTo>
                        <a:pt x="922" y="393"/>
                      </a:lnTo>
                      <a:lnTo>
                        <a:pt x="922" y="393"/>
                      </a:lnTo>
                      <a:lnTo>
                        <a:pt x="922" y="393"/>
                      </a:lnTo>
                      <a:lnTo>
                        <a:pt x="922" y="395"/>
                      </a:lnTo>
                      <a:lnTo>
                        <a:pt x="924" y="395"/>
                      </a:lnTo>
                      <a:lnTo>
                        <a:pt x="924" y="397"/>
                      </a:lnTo>
                      <a:lnTo>
                        <a:pt x="920" y="404"/>
                      </a:lnTo>
                      <a:lnTo>
                        <a:pt x="920" y="406"/>
                      </a:lnTo>
                      <a:lnTo>
                        <a:pt x="920" y="406"/>
                      </a:lnTo>
                      <a:lnTo>
                        <a:pt x="920" y="408"/>
                      </a:lnTo>
                      <a:lnTo>
                        <a:pt x="920" y="412"/>
                      </a:lnTo>
                      <a:lnTo>
                        <a:pt x="922" y="414"/>
                      </a:lnTo>
                      <a:lnTo>
                        <a:pt x="924" y="417"/>
                      </a:lnTo>
                      <a:lnTo>
                        <a:pt x="924" y="419"/>
                      </a:lnTo>
                      <a:lnTo>
                        <a:pt x="926" y="421"/>
                      </a:lnTo>
                      <a:lnTo>
                        <a:pt x="929" y="425"/>
                      </a:lnTo>
                      <a:lnTo>
                        <a:pt x="931" y="425"/>
                      </a:lnTo>
                      <a:lnTo>
                        <a:pt x="933" y="429"/>
                      </a:lnTo>
                      <a:lnTo>
                        <a:pt x="935" y="429"/>
                      </a:lnTo>
                      <a:lnTo>
                        <a:pt x="935" y="430"/>
                      </a:lnTo>
                      <a:lnTo>
                        <a:pt x="937" y="430"/>
                      </a:lnTo>
                      <a:lnTo>
                        <a:pt x="933" y="430"/>
                      </a:lnTo>
                      <a:lnTo>
                        <a:pt x="933" y="430"/>
                      </a:lnTo>
                      <a:lnTo>
                        <a:pt x="933" y="430"/>
                      </a:lnTo>
                      <a:lnTo>
                        <a:pt x="931" y="429"/>
                      </a:lnTo>
                      <a:lnTo>
                        <a:pt x="929" y="429"/>
                      </a:lnTo>
                      <a:lnTo>
                        <a:pt x="929" y="429"/>
                      </a:lnTo>
                      <a:lnTo>
                        <a:pt x="928" y="429"/>
                      </a:lnTo>
                      <a:lnTo>
                        <a:pt x="928" y="427"/>
                      </a:lnTo>
                      <a:lnTo>
                        <a:pt x="926" y="427"/>
                      </a:lnTo>
                      <a:lnTo>
                        <a:pt x="924" y="427"/>
                      </a:lnTo>
                      <a:lnTo>
                        <a:pt x="924" y="427"/>
                      </a:lnTo>
                      <a:lnTo>
                        <a:pt x="922" y="425"/>
                      </a:lnTo>
                      <a:lnTo>
                        <a:pt x="916" y="423"/>
                      </a:lnTo>
                      <a:lnTo>
                        <a:pt x="913" y="421"/>
                      </a:lnTo>
                      <a:lnTo>
                        <a:pt x="909" y="421"/>
                      </a:lnTo>
                      <a:lnTo>
                        <a:pt x="907" y="423"/>
                      </a:lnTo>
                      <a:lnTo>
                        <a:pt x="903" y="423"/>
                      </a:lnTo>
                      <a:lnTo>
                        <a:pt x="901" y="425"/>
                      </a:lnTo>
                      <a:lnTo>
                        <a:pt x="899" y="427"/>
                      </a:lnTo>
                      <a:lnTo>
                        <a:pt x="897" y="429"/>
                      </a:lnTo>
                      <a:lnTo>
                        <a:pt x="897" y="430"/>
                      </a:lnTo>
                      <a:lnTo>
                        <a:pt x="896" y="432"/>
                      </a:lnTo>
                      <a:lnTo>
                        <a:pt x="896" y="432"/>
                      </a:lnTo>
                      <a:lnTo>
                        <a:pt x="896" y="432"/>
                      </a:lnTo>
                      <a:lnTo>
                        <a:pt x="894" y="434"/>
                      </a:lnTo>
                      <a:lnTo>
                        <a:pt x="894" y="434"/>
                      </a:lnTo>
                      <a:lnTo>
                        <a:pt x="894" y="432"/>
                      </a:lnTo>
                      <a:lnTo>
                        <a:pt x="892" y="432"/>
                      </a:lnTo>
                      <a:lnTo>
                        <a:pt x="892" y="432"/>
                      </a:lnTo>
                      <a:lnTo>
                        <a:pt x="892" y="432"/>
                      </a:lnTo>
                      <a:lnTo>
                        <a:pt x="890" y="434"/>
                      </a:lnTo>
                      <a:lnTo>
                        <a:pt x="890" y="432"/>
                      </a:lnTo>
                      <a:lnTo>
                        <a:pt x="886" y="430"/>
                      </a:lnTo>
                      <a:lnTo>
                        <a:pt x="886" y="430"/>
                      </a:lnTo>
                      <a:lnTo>
                        <a:pt x="886" y="429"/>
                      </a:lnTo>
                      <a:lnTo>
                        <a:pt x="882" y="429"/>
                      </a:lnTo>
                      <a:lnTo>
                        <a:pt x="881" y="430"/>
                      </a:lnTo>
                      <a:lnTo>
                        <a:pt x="881" y="430"/>
                      </a:lnTo>
                      <a:lnTo>
                        <a:pt x="881" y="430"/>
                      </a:lnTo>
                      <a:lnTo>
                        <a:pt x="879" y="430"/>
                      </a:lnTo>
                      <a:lnTo>
                        <a:pt x="879" y="430"/>
                      </a:lnTo>
                      <a:lnTo>
                        <a:pt x="877" y="430"/>
                      </a:lnTo>
                      <a:lnTo>
                        <a:pt x="877" y="430"/>
                      </a:lnTo>
                      <a:lnTo>
                        <a:pt x="877" y="430"/>
                      </a:lnTo>
                      <a:lnTo>
                        <a:pt x="875" y="430"/>
                      </a:lnTo>
                      <a:lnTo>
                        <a:pt x="873" y="430"/>
                      </a:lnTo>
                      <a:lnTo>
                        <a:pt x="873" y="432"/>
                      </a:lnTo>
                      <a:lnTo>
                        <a:pt x="873" y="430"/>
                      </a:lnTo>
                      <a:lnTo>
                        <a:pt x="873" y="432"/>
                      </a:lnTo>
                      <a:lnTo>
                        <a:pt x="871" y="432"/>
                      </a:lnTo>
                      <a:lnTo>
                        <a:pt x="871" y="432"/>
                      </a:lnTo>
                      <a:lnTo>
                        <a:pt x="869" y="432"/>
                      </a:lnTo>
                      <a:lnTo>
                        <a:pt x="866" y="432"/>
                      </a:lnTo>
                      <a:lnTo>
                        <a:pt x="866" y="430"/>
                      </a:lnTo>
                      <a:lnTo>
                        <a:pt x="864" y="429"/>
                      </a:lnTo>
                      <a:lnTo>
                        <a:pt x="864" y="429"/>
                      </a:lnTo>
                      <a:lnTo>
                        <a:pt x="862" y="427"/>
                      </a:lnTo>
                      <a:lnTo>
                        <a:pt x="862" y="427"/>
                      </a:lnTo>
                      <a:lnTo>
                        <a:pt x="860" y="425"/>
                      </a:lnTo>
                      <a:lnTo>
                        <a:pt x="858" y="427"/>
                      </a:lnTo>
                      <a:lnTo>
                        <a:pt x="858" y="425"/>
                      </a:lnTo>
                      <a:lnTo>
                        <a:pt x="856" y="425"/>
                      </a:lnTo>
                      <a:lnTo>
                        <a:pt x="854" y="425"/>
                      </a:lnTo>
                      <a:lnTo>
                        <a:pt x="852" y="425"/>
                      </a:lnTo>
                      <a:lnTo>
                        <a:pt x="851" y="423"/>
                      </a:lnTo>
                      <a:lnTo>
                        <a:pt x="851" y="423"/>
                      </a:lnTo>
                      <a:lnTo>
                        <a:pt x="851" y="423"/>
                      </a:lnTo>
                      <a:lnTo>
                        <a:pt x="849" y="423"/>
                      </a:lnTo>
                      <a:lnTo>
                        <a:pt x="849" y="423"/>
                      </a:lnTo>
                      <a:lnTo>
                        <a:pt x="849" y="421"/>
                      </a:lnTo>
                      <a:lnTo>
                        <a:pt x="847" y="421"/>
                      </a:lnTo>
                      <a:lnTo>
                        <a:pt x="847" y="421"/>
                      </a:lnTo>
                      <a:lnTo>
                        <a:pt x="847" y="419"/>
                      </a:lnTo>
                      <a:lnTo>
                        <a:pt x="845" y="419"/>
                      </a:lnTo>
                      <a:lnTo>
                        <a:pt x="845" y="419"/>
                      </a:lnTo>
                      <a:lnTo>
                        <a:pt x="845" y="419"/>
                      </a:lnTo>
                      <a:lnTo>
                        <a:pt x="845" y="419"/>
                      </a:lnTo>
                      <a:lnTo>
                        <a:pt x="843" y="419"/>
                      </a:lnTo>
                      <a:lnTo>
                        <a:pt x="843" y="419"/>
                      </a:lnTo>
                      <a:lnTo>
                        <a:pt x="843" y="417"/>
                      </a:lnTo>
                      <a:lnTo>
                        <a:pt x="841" y="417"/>
                      </a:lnTo>
                      <a:lnTo>
                        <a:pt x="841" y="417"/>
                      </a:lnTo>
                      <a:lnTo>
                        <a:pt x="841" y="419"/>
                      </a:lnTo>
                      <a:lnTo>
                        <a:pt x="841" y="419"/>
                      </a:lnTo>
                      <a:lnTo>
                        <a:pt x="839" y="419"/>
                      </a:lnTo>
                      <a:lnTo>
                        <a:pt x="839" y="419"/>
                      </a:lnTo>
                      <a:lnTo>
                        <a:pt x="839" y="419"/>
                      </a:lnTo>
                      <a:lnTo>
                        <a:pt x="839" y="421"/>
                      </a:lnTo>
                      <a:lnTo>
                        <a:pt x="839" y="421"/>
                      </a:lnTo>
                      <a:lnTo>
                        <a:pt x="839" y="421"/>
                      </a:lnTo>
                      <a:lnTo>
                        <a:pt x="837" y="421"/>
                      </a:lnTo>
                      <a:lnTo>
                        <a:pt x="837" y="421"/>
                      </a:lnTo>
                      <a:lnTo>
                        <a:pt x="837" y="421"/>
                      </a:lnTo>
                      <a:lnTo>
                        <a:pt x="836" y="421"/>
                      </a:lnTo>
                      <a:lnTo>
                        <a:pt x="834" y="423"/>
                      </a:lnTo>
                      <a:lnTo>
                        <a:pt x="834" y="421"/>
                      </a:lnTo>
                      <a:lnTo>
                        <a:pt x="832" y="421"/>
                      </a:lnTo>
                      <a:lnTo>
                        <a:pt x="832" y="419"/>
                      </a:lnTo>
                      <a:lnTo>
                        <a:pt x="830" y="419"/>
                      </a:lnTo>
                      <a:lnTo>
                        <a:pt x="830" y="419"/>
                      </a:lnTo>
                      <a:lnTo>
                        <a:pt x="830" y="421"/>
                      </a:lnTo>
                      <a:lnTo>
                        <a:pt x="830" y="421"/>
                      </a:lnTo>
                      <a:lnTo>
                        <a:pt x="828" y="421"/>
                      </a:lnTo>
                      <a:lnTo>
                        <a:pt x="826" y="421"/>
                      </a:lnTo>
                      <a:lnTo>
                        <a:pt x="826" y="423"/>
                      </a:lnTo>
                      <a:lnTo>
                        <a:pt x="826" y="423"/>
                      </a:lnTo>
                      <a:lnTo>
                        <a:pt x="824" y="423"/>
                      </a:lnTo>
                      <a:lnTo>
                        <a:pt x="824" y="421"/>
                      </a:lnTo>
                      <a:lnTo>
                        <a:pt x="822" y="421"/>
                      </a:lnTo>
                      <a:lnTo>
                        <a:pt x="822" y="421"/>
                      </a:lnTo>
                      <a:lnTo>
                        <a:pt x="822" y="421"/>
                      </a:lnTo>
                      <a:lnTo>
                        <a:pt x="820" y="421"/>
                      </a:lnTo>
                      <a:lnTo>
                        <a:pt x="820" y="421"/>
                      </a:lnTo>
                      <a:lnTo>
                        <a:pt x="819" y="421"/>
                      </a:lnTo>
                      <a:lnTo>
                        <a:pt x="819" y="421"/>
                      </a:lnTo>
                      <a:lnTo>
                        <a:pt x="819" y="419"/>
                      </a:lnTo>
                      <a:lnTo>
                        <a:pt x="819" y="419"/>
                      </a:lnTo>
                      <a:lnTo>
                        <a:pt x="819" y="419"/>
                      </a:lnTo>
                      <a:lnTo>
                        <a:pt x="819" y="419"/>
                      </a:lnTo>
                      <a:lnTo>
                        <a:pt x="817" y="419"/>
                      </a:lnTo>
                      <a:lnTo>
                        <a:pt x="817" y="417"/>
                      </a:lnTo>
                      <a:lnTo>
                        <a:pt x="817" y="417"/>
                      </a:lnTo>
                      <a:lnTo>
                        <a:pt x="817" y="417"/>
                      </a:lnTo>
                      <a:lnTo>
                        <a:pt x="817" y="417"/>
                      </a:lnTo>
                      <a:lnTo>
                        <a:pt x="817" y="419"/>
                      </a:lnTo>
                      <a:lnTo>
                        <a:pt x="815" y="419"/>
                      </a:lnTo>
                      <a:lnTo>
                        <a:pt x="815" y="417"/>
                      </a:lnTo>
                      <a:lnTo>
                        <a:pt x="813" y="417"/>
                      </a:lnTo>
                      <a:lnTo>
                        <a:pt x="811" y="415"/>
                      </a:lnTo>
                      <a:lnTo>
                        <a:pt x="811" y="414"/>
                      </a:lnTo>
                      <a:lnTo>
                        <a:pt x="809" y="414"/>
                      </a:lnTo>
                      <a:lnTo>
                        <a:pt x="809" y="414"/>
                      </a:lnTo>
                      <a:lnTo>
                        <a:pt x="809" y="414"/>
                      </a:lnTo>
                      <a:lnTo>
                        <a:pt x="807" y="414"/>
                      </a:lnTo>
                      <a:lnTo>
                        <a:pt x="807" y="414"/>
                      </a:lnTo>
                      <a:lnTo>
                        <a:pt x="807" y="414"/>
                      </a:lnTo>
                      <a:lnTo>
                        <a:pt x="805" y="414"/>
                      </a:lnTo>
                      <a:lnTo>
                        <a:pt x="805" y="414"/>
                      </a:lnTo>
                      <a:lnTo>
                        <a:pt x="804" y="414"/>
                      </a:lnTo>
                      <a:lnTo>
                        <a:pt x="804" y="412"/>
                      </a:lnTo>
                      <a:lnTo>
                        <a:pt x="805" y="412"/>
                      </a:lnTo>
                      <a:lnTo>
                        <a:pt x="805" y="412"/>
                      </a:lnTo>
                      <a:lnTo>
                        <a:pt x="805" y="412"/>
                      </a:lnTo>
                      <a:lnTo>
                        <a:pt x="805" y="412"/>
                      </a:lnTo>
                      <a:lnTo>
                        <a:pt x="804" y="412"/>
                      </a:lnTo>
                      <a:lnTo>
                        <a:pt x="804" y="412"/>
                      </a:lnTo>
                      <a:lnTo>
                        <a:pt x="804" y="410"/>
                      </a:lnTo>
                      <a:lnTo>
                        <a:pt x="802" y="410"/>
                      </a:lnTo>
                      <a:lnTo>
                        <a:pt x="800" y="410"/>
                      </a:lnTo>
                      <a:lnTo>
                        <a:pt x="800" y="410"/>
                      </a:lnTo>
                      <a:lnTo>
                        <a:pt x="800" y="410"/>
                      </a:lnTo>
                      <a:lnTo>
                        <a:pt x="798" y="410"/>
                      </a:lnTo>
                      <a:lnTo>
                        <a:pt x="796" y="412"/>
                      </a:lnTo>
                      <a:lnTo>
                        <a:pt x="796" y="412"/>
                      </a:lnTo>
                      <a:lnTo>
                        <a:pt x="796" y="410"/>
                      </a:lnTo>
                      <a:lnTo>
                        <a:pt x="796" y="410"/>
                      </a:lnTo>
                      <a:lnTo>
                        <a:pt x="796" y="410"/>
                      </a:lnTo>
                      <a:lnTo>
                        <a:pt x="792" y="412"/>
                      </a:lnTo>
                      <a:lnTo>
                        <a:pt x="790" y="414"/>
                      </a:lnTo>
                      <a:lnTo>
                        <a:pt x="789" y="412"/>
                      </a:lnTo>
                      <a:lnTo>
                        <a:pt x="789" y="414"/>
                      </a:lnTo>
                      <a:lnTo>
                        <a:pt x="787" y="414"/>
                      </a:lnTo>
                      <a:lnTo>
                        <a:pt x="787" y="414"/>
                      </a:lnTo>
                      <a:lnTo>
                        <a:pt x="789" y="415"/>
                      </a:lnTo>
                      <a:lnTo>
                        <a:pt x="787" y="415"/>
                      </a:lnTo>
                      <a:lnTo>
                        <a:pt x="785" y="417"/>
                      </a:lnTo>
                      <a:lnTo>
                        <a:pt x="785" y="417"/>
                      </a:lnTo>
                      <a:lnTo>
                        <a:pt x="785" y="419"/>
                      </a:lnTo>
                      <a:lnTo>
                        <a:pt x="785" y="421"/>
                      </a:lnTo>
                      <a:lnTo>
                        <a:pt x="783" y="421"/>
                      </a:lnTo>
                      <a:lnTo>
                        <a:pt x="783" y="423"/>
                      </a:lnTo>
                      <a:lnTo>
                        <a:pt x="783" y="425"/>
                      </a:lnTo>
                      <a:lnTo>
                        <a:pt x="785" y="425"/>
                      </a:lnTo>
                      <a:lnTo>
                        <a:pt x="785" y="425"/>
                      </a:lnTo>
                      <a:lnTo>
                        <a:pt x="785" y="425"/>
                      </a:lnTo>
                      <a:lnTo>
                        <a:pt x="785" y="425"/>
                      </a:lnTo>
                      <a:lnTo>
                        <a:pt x="785" y="427"/>
                      </a:lnTo>
                      <a:lnTo>
                        <a:pt x="785" y="429"/>
                      </a:lnTo>
                      <a:lnTo>
                        <a:pt x="785" y="429"/>
                      </a:lnTo>
                      <a:lnTo>
                        <a:pt x="785" y="430"/>
                      </a:lnTo>
                      <a:lnTo>
                        <a:pt x="785" y="430"/>
                      </a:lnTo>
                      <a:lnTo>
                        <a:pt x="783" y="432"/>
                      </a:lnTo>
                      <a:lnTo>
                        <a:pt x="783" y="432"/>
                      </a:lnTo>
                      <a:lnTo>
                        <a:pt x="783" y="434"/>
                      </a:lnTo>
                      <a:lnTo>
                        <a:pt x="781" y="434"/>
                      </a:lnTo>
                      <a:lnTo>
                        <a:pt x="779" y="434"/>
                      </a:lnTo>
                      <a:lnTo>
                        <a:pt x="777" y="434"/>
                      </a:lnTo>
                      <a:lnTo>
                        <a:pt x="777" y="436"/>
                      </a:lnTo>
                      <a:lnTo>
                        <a:pt x="772" y="436"/>
                      </a:lnTo>
                      <a:lnTo>
                        <a:pt x="772" y="436"/>
                      </a:lnTo>
                      <a:lnTo>
                        <a:pt x="772" y="434"/>
                      </a:lnTo>
                      <a:lnTo>
                        <a:pt x="770" y="434"/>
                      </a:lnTo>
                      <a:lnTo>
                        <a:pt x="770" y="436"/>
                      </a:lnTo>
                      <a:lnTo>
                        <a:pt x="768" y="436"/>
                      </a:lnTo>
                      <a:lnTo>
                        <a:pt x="768" y="436"/>
                      </a:lnTo>
                      <a:lnTo>
                        <a:pt x="768" y="438"/>
                      </a:lnTo>
                      <a:lnTo>
                        <a:pt x="766" y="440"/>
                      </a:lnTo>
                      <a:lnTo>
                        <a:pt x="766" y="440"/>
                      </a:lnTo>
                      <a:lnTo>
                        <a:pt x="764" y="438"/>
                      </a:lnTo>
                      <a:lnTo>
                        <a:pt x="760" y="438"/>
                      </a:lnTo>
                      <a:lnTo>
                        <a:pt x="759" y="436"/>
                      </a:lnTo>
                      <a:lnTo>
                        <a:pt x="759" y="436"/>
                      </a:lnTo>
                      <a:lnTo>
                        <a:pt x="757" y="436"/>
                      </a:lnTo>
                      <a:lnTo>
                        <a:pt x="757" y="438"/>
                      </a:lnTo>
                      <a:lnTo>
                        <a:pt x="755" y="438"/>
                      </a:lnTo>
                      <a:lnTo>
                        <a:pt x="755" y="438"/>
                      </a:lnTo>
                      <a:lnTo>
                        <a:pt x="751" y="440"/>
                      </a:lnTo>
                      <a:lnTo>
                        <a:pt x="749" y="440"/>
                      </a:lnTo>
                      <a:lnTo>
                        <a:pt x="749" y="440"/>
                      </a:lnTo>
                      <a:lnTo>
                        <a:pt x="749" y="440"/>
                      </a:lnTo>
                      <a:lnTo>
                        <a:pt x="747" y="440"/>
                      </a:lnTo>
                      <a:lnTo>
                        <a:pt x="747" y="440"/>
                      </a:lnTo>
                      <a:lnTo>
                        <a:pt x="745" y="442"/>
                      </a:lnTo>
                      <a:lnTo>
                        <a:pt x="745" y="442"/>
                      </a:lnTo>
                      <a:lnTo>
                        <a:pt x="744" y="442"/>
                      </a:lnTo>
                      <a:lnTo>
                        <a:pt x="744" y="442"/>
                      </a:lnTo>
                      <a:lnTo>
                        <a:pt x="742" y="442"/>
                      </a:lnTo>
                      <a:lnTo>
                        <a:pt x="736" y="442"/>
                      </a:lnTo>
                      <a:lnTo>
                        <a:pt x="736" y="442"/>
                      </a:lnTo>
                      <a:lnTo>
                        <a:pt x="736" y="440"/>
                      </a:lnTo>
                      <a:lnTo>
                        <a:pt x="738" y="440"/>
                      </a:lnTo>
                      <a:lnTo>
                        <a:pt x="736" y="438"/>
                      </a:lnTo>
                      <a:lnTo>
                        <a:pt x="734" y="438"/>
                      </a:lnTo>
                      <a:lnTo>
                        <a:pt x="734" y="438"/>
                      </a:lnTo>
                      <a:lnTo>
                        <a:pt x="732" y="436"/>
                      </a:lnTo>
                      <a:lnTo>
                        <a:pt x="732" y="434"/>
                      </a:lnTo>
                      <a:lnTo>
                        <a:pt x="732" y="434"/>
                      </a:lnTo>
                      <a:lnTo>
                        <a:pt x="730" y="434"/>
                      </a:lnTo>
                      <a:lnTo>
                        <a:pt x="728" y="434"/>
                      </a:lnTo>
                      <a:lnTo>
                        <a:pt x="728" y="434"/>
                      </a:lnTo>
                      <a:lnTo>
                        <a:pt x="728" y="432"/>
                      </a:lnTo>
                      <a:lnTo>
                        <a:pt x="728" y="430"/>
                      </a:lnTo>
                      <a:lnTo>
                        <a:pt x="727" y="430"/>
                      </a:lnTo>
                      <a:lnTo>
                        <a:pt x="727" y="430"/>
                      </a:lnTo>
                      <a:lnTo>
                        <a:pt x="725" y="429"/>
                      </a:lnTo>
                      <a:lnTo>
                        <a:pt x="721" y="429"/>
                      </a:lnTo>
                      <a:lnTo>
                        <a:pt x="721" y="429"/>
                      </a:lnTo>
                      <a:lnTo>
                        <a:pt x="721" y="430"/>
                      </a:lnTo>
                      <a:lnTo>
                        <a:pt x="721" y="430"/>
                      </a:lnTo>
                      <a:lnTo>
                        <a:pt x="719" y="430"/>
                      </a:lnTo>
                      <a:lnTo>
                        <a:pt x="719" y="430"/>
                      </a:lnTo>
                      <a:lnTo>
                        <a:pt x="719" y="430"/>
                      </a:lnTo>
                      <a:lnTo>
                        <a:pt x="717" y="429"/>
                      </a:lnTo>
                      <a:lnTo>
                        <a:pt x="717" y="427"/>
                      </a:lnTo>
                      <a:lnTo>
                        <a:pt x="715" y="429"/>
                      </a:lnTo>
                      <a:lnTo>
                        <a:pt x="715" y="430"/>
                      </a:lnTo>
                      <a:lnTo>
                        <a:pt x="715" y="432"/>
                      </a:lnTo>
                      <a:lnTo>
                        <a:pt x="715" y="432"/>
                      </a:lnTo>
                      <a:lnTo>
                        <a:pt x="717" y="432"/>
                      </a:lnTo>
                      <a:lnTo>
                        <a:pt x="717" y="434"/>
                      </a:lnTo>
                      <a:lnTo>
                        <a:pt x="717" y="434"/>
                      </a:lnTo>
                      <a:lnTo>
                        <a:pt x="715" y="434"/>
                      </a:lnTo>
                      <a:lnTo>
                        <a:pt x="710" y="436"/>
                      </a:lnTo>
                      <a:lnTo>
                        <a:pt x="710" y="436"/>
                      </a:lnTo>
                      <a:lnTo>
                        <a:pt x="710" y="436"/>
                      </a:lnTo>
                      <a:lnTo>
                        <a:pt x="708" y="438"/>
                      </a:lnTo>
                      <a:lnTo>
                        <a:pt x="708" y="440"/>
                      </a:lnTo>
                      <a:lnTo>
                        <a:pt x="708" y="440"/>
                      </a:lnTo>
                      <a:lnTo>
                        <a:pt x="708" y="442"/>
                      </a:lnTo>
                      <a:lnTo>
                        <a:pt x="708" y="442"/>
                      </a:lnTo>
                      <a:lnTo>
                        <a:pt x="706" y="440"/>
                      </a:lnTo>
                      <a:lnTo>
                        <a:pt x="706" y="438"/>
                      </a:lnTo>
                      <a:lnTo>
                        <a:pt x="704" y="440"/>
                      </a:lnTo>
                      <a:lnTo>
                        <a:pt x="702" y="440"/>
                      </a:lnTo>
                      <a:lnTo>
                        <a:pt x="700" y="442"/>
                      </a:lnTo>
                      <a:lnTo>
                        <a:pt x="700" y="444"/>
                      </a:lnTo>
                      <a:lnTo>
                        <a:pt x="698" y="444"/>
                      </a:lnTo>
                      <a:lnTo>
                        <a:pt x="698" y="442"/>
                      </a:lnTo>
                      <a:lnTo>
                        <a:pt x="697" y="442"/>
                      </a:lnTo>
                      <a:lnTo>
                        <a:pt x="695" y="442"/>
                      </a:lnTo>
                      <a:lnTo>
                        <a:pt x="695" y="442"/>
                      </a:lnTo>
                      <a:lnTo>
                        <a:pt x="693" y="444"/>
                      </a:lnTo>
                      <a:lnTo>
                        <a:pt x="689" y="445"/>
                      </a:lnTo>
                      <a:lnTo>
                        <a:pt x="687" y="447"/>
                      </a:lnTo>
                      <a:lnTo>
                        <a:pt x="687" y="445"/>
                      </a:lnTo>
                      <a:lnTo>
                        <a:pt x="685" y="445"/>
                      </a:lnTo>
                      <a:lnTo>
                        <a:pt x="685" y="445"/>
                      </a:lnTo>
                      <a:lnTo>
                        <a:pt x="685" y="445"/>
                      </a:lnTo>
                      <a:lnTo>
                        <a:pt x="685" y="447"/>
                      </a:lnTo>
                      <a:lnTo>
                        <a:pt x="685" y="447"/>
                      </a:lnTo>
                      <a:lnTo>
                        <a:pt x="685" y="447"/>
                      </a:lnTo>
                      <a:lnTo>
                        <a:pt x="685" y="449"/>
                      </a:lnTo>
                      <a:lnTo>
                        <a:pt x="683" y="449"/>
                      </a:lnTo>
                      <a:lnTo>
                        <a:pt x="680" y="449"/>
                      </a:lnTo>
                      <a:lnTo>
                        <a:pt x="680" y="449"/>
                      </a:lnTo>
                      <a:lnTo>
                        <a:pt x="680" y="449"/>
                      </a:lnTo>
                      <a:lnTo>
                        <a:pt x="678" y="449"/>
                      </a:lnTo>
                      <a:lnTo>
                        <a:pt x="678" y="449"/>
                      </a:lnTo>
                      <a:lnTo>
                        <a:pt x="676" y="449"/>
                      </a:lnTo>
                      <a:lnTo>
                        <a:pt x="676" y="449"/>
                      </a:lnTo>
                      <a:lnTo>
                        <a:pt x="674" y="449"/>
                      </a:lnTo>
                      <a:lnTo>
                        <a:pt x="672" y="451"/>
                      </a:lnTo>
                      <a:lnTo>
                        <a:pt x="670" y="451"/>
                      </a:lnTo>
                      <a:lnTo>
                        <a:pt x="667" y="453"/>
                      </a:lnTo>
                      <a:lnTo>
                        <a:pt x="667" y="453"/>
                      </a:lnTo>
                      <a:lnTo>
                        <a:pt x="663" y="455"/>
                      </a:lnTo>
                      <a:lnTo>
                        <a:pt x="659" y="455"/>
                      </a:lnTo>
                      <a:lnTo>
                        <a:pt x="657" y="457"/>
                      </a:lnTo>
                      <a:lnTo>
                        <a:pt x="653" y="459"/>
                      </a:lnTo>
                      <a:lnTo>
                        <a:pt x="651" y="460"/>
                      </a:lnTo>
                      <a:lnTo>
                        <a:pt x="651" y="460"/>
                      </a:lnTo>
                      <a:lnTo>
                        <a:pt x="650" y="460"/>
                      </a:lnTo>
                      <a:lnTo>
                        <a:pt x="650" y="462"/>
                      </a:lnTo>
                      <a:lnTo>
                        <a:pt x="648" y="462"/>
                      </a:lnTo>
                      <a:lnTo>
                        <a:pt x="648" y="464"/>
                      </a:lnTo>
                      <a:lnTo>
                        <a:pt x="648" y="464"/>
                      </a:lnTo>
                      <a:lnTo>
                        <a:pt x="648" y="466"/>
                      </a:lnTo>
                      <a:lnTo>
                        <a:pt x="648" y="466"/>
                      </a:lnTo>
                      <a:lnTo>
                        <a:pt x="646" y="466"/>
                      </a:lnTo>
                      <a:lnTo>
                        <a:pt x="646" y="466"/>
                      </a:lnTo>
                      <a:lnTo>
                        <a:pt x="644" y="464"/>
                      </a:lnTo>
                      <a:lnTo>
                        <a:pt x="642" y="464"/>
                      </a:lnTo>
                      <a:lnTo>
                        <a:pt x="642" y="464"/>
                      </a:lnTo>
                      <a:lnTo>
                        <a:pt x="640" y="464"/>
                      </a:lnTo>
                      <a:lnTo>
                        <a:pt x="638" y="462"/>
                      </a:lnTo>
                      <a:lnTo>
                        <a:pt x="636" y="462"/>
                      </a:lnTo>
                      <a:lnTo>
                        <a:pt x="636" y="462"/>
                      </a:lnTo>
                      <a:lnTo>
                        <a:pt x="635" y="460"/>
                      </a:lnTo>
                      <a:lnTo>
                        <a:pt x="633" y="459"/>
                      </a:lnTo>
                      <a:lnTo>
                        <a:pt x="633" y="459"/>
                      </a:lnTo>
                      <a:lnTo>
                        <a:pt x="633" y="459"/>
                      </a:lnTo>
                      <a:lnTo>
                        <a:pt x="631" y="455"/>
                      </a:lnTo>
                      <a:lnTo>
                        <a:pt x="629" y="455"/>
                      </a:lnTo>
                      <a:lnTo>
                        <a:pt x="625" y="457"/>
                      </a:lnTo>
                      <a:lnTo>
                        <a:pt x="623" y="457"/>
                      </a:lnTo>
                      <a:lnTo>
                        <a:pt x="623" y="457"/>
                      </a:lnTo>
                      <a:lnTo>
                        <a:pt x="621" y="455"/>
                      </a:lnTo>
                      <a:lnTo>
                        <a:pt x="621" y="455"/>
                      </a:lnTo>
                      <a:lnTo>
                        <a:pt x="620" y="455"/>
                      </a:lnTo>
                      <a:lnTo>
                        <a:pt x="620" y="455"/>
                      </a:lnTo>
                      <a:lnTo>
                        <a:pt x="618" y="455"/>
                      </a:lnTo>
                      <a:lnTo>
                        <a:pt x="618" y="453"/>
                      </a:lnTo>
                      <a:lnTo>
                        <a:pt x="618" y="451"/>
                      </a:lnTo>
                      <a:lnTo>
                        <a:pt x="618" y="451"/>
                      </a:lnTo>
                      <a:lnTo>
                        <a:pt x="616" y="449"/>
                      </a:lnTo>
                      <a:lnTo>
                        <a:pt x="616" y="447"/>
                      </a:lnTo>
                      <a:lnTo>
                        <a:pt x="614" y="447"/>
                      </a:lnTo>
                      <a:lnTo>
                        <a:pt x="614" y="447"/>
                      </a:lnTo>
                      <a:lnTo>
                        <a:pt x="614" y="449"/>
                      </a:lnTo>
                      <a:lnTo>
                        <a:pt x="612" y="449"/>
                      </a:lnTo>
                      <a:lnTo>
                        <a:pt x="610" y="449"/>
                      </a:lnTo>
                      <a:lnTo>
                        <a:pt x="610" y="449"/>
                      </a:lnTo>
                      <a:lnTo>
                        <a:pt x="610" y="449"/>
                      </a:lnTo>
                      <a:lnTo>
                        <a:pt x="610" y="449"/>
                      </a:lnTo>
                      <a:lnTo>
                        <a:pt x="608" y="451"/>
                      </a:lnTo>
                      <a:lnTo>
                        <a:pt x="608" y="451"/>
                      </a:lnTo>
                      <a:lnTo>
                        <a:pt x="608" y="453"/>
                      </a:lnTo>
                      <a:lnTo>
                        <a:pt x="610" y="453"/>
                      </a:lnTo>
                      <a:lnTo>
                        <a:pt x="608" y="453"/>
                      </a:lnTo>
                      <a:lnTo>
                        <a:pt x="608" y="455"/>
                      </a:lnTo>
                      <a:lnTo>
                        <a:pt x="606" y="457"/>
                      </a:lnTo>
                      <a:lnTo>
                        <a:pt x="606" y="457"/>
                      </a:lnTo>
                      <a:lnTo>
                        <a:pt x="603" y="455"/>
                      </a:lnTo>
                      <a:lnTo>
                        <a:pt x="601" y="457"/>
                      </a:lnTo>
                      <a:lnTo>
                        <a:pt x="601" y="457"/>
                      </a:lnTo>
                      <a:lnTo>
                        <a:pt x="601" y="459"/>
                      </a:lnTo>
                      <a:lnTo>
                        <a:pt x="599" y="460"/>
                      </a:lnTo>
                      <a:lnTo>
                        <a:pt x="599" y="460"/>
                      </a:lnTo>
                      <a:lnTo>
                        <a:pt x="599" y="462"/>
                      </a:lnTo>
                      <a:lnTo>
                        <a:pt x="597" y="462"/>
                      </a:lnTo>
                      <a:lnTo>
                        <a:pt x="597" y="464"/>
                      </a:lnTo>
                      <a:lnTo>
                        <a:pt x="597" y="464"/>
                      </a:lnTo>
                      <a:lnTo>
                        <a:pt x="597" y="466"/>
                      </a:lnTo>
                      <a:lnTo>
                        <a:pt x="597" y="466"/>
                      </a:lnTo>
                      <a:lnTo>
                        <a:pt x="597" y="468"/>
                      </a:lnTo>
                      <a:lnTo>
                        <a:pt x="597" y="468"/>
                      </a:lnTo>
                      <a:lnTo>
                        <a:pt x="597" y="468"/>
                      </a:lnTo>
                      <a:lnTo>
                        <a:pt x="595" y="470"/>
                      </a:lnTo>
                      <a:lnTo>
                        <a:pt x="595" y="470"/>
                      </a:lnTo>
                      <a:lnTo>
                        <a:pt x="595" y="472"/>
                      </a:lnTo>
                      <a:lnTo>
                        <a:pt x="595" y="472"/>
                      </a:lnTo>
                      <a:lnTo>
                        <a:pt x="593" y="474"/>
                      </a:lnTo>
                      <a:lnTo>
                        <a:pt x="593" y="474"/>
                      </a:lnTo>
                      <a:lnTo>
                        <a:pt x="590" y="474"/>
                      </a:lnTo>
                      <a:lnTo>
                        <a:pt x="588" y="474"/>
                      </a:lnTo>
                      <a:lnTo>
                        <a:pt x="588" y="475"/>
                      </a:lnTo>
                      <a:lnTo>
                        <a:pt x="588" y="477"/>
                      </a:lnTo>
                      <a:lnTo>
                        <a:pt x="588" y="479"/>
                      </a:lnTo>
                      <a:lnTo>
                        <a:pt x="590" y="481"/>
                      </a:lnTo>
                      <a:lnTo>
                        <a:pt x="590" y="481"/>
                      </a:lnTo>
                      <a:lnTo>
                        <a:pt x="590" y="481"/>
                      </a:lnTo>
                      <a:lnTo>
                        <a:pt x="588" y="483"/>
                      </a:lnTo>
                      <a:lnTo>
                        <a:pt x="588" y="483"/>
                      </a:lnTo>
                      <a:lnTo>
                        <a:pt x="588" y="483"/>
                      </a:lnTo>
                      <a:lnTo>
                        <a:pt x="586" y="485"/>
                      </a:lnTo>
                      <a:lnTo>
                        <a:pt x="584" y="489"/>
                      </a:lnTo>
                      <a:lnTo>
                        <a:pt x="584" y="489"/>
                      </a:lnTo>
                      <a:lnTo>
                        <a:pt x="584" y="491"/>
                      </a:lnTo>
                      <a:lnTo>
                        <a:pt x="584" y="491"/>
                      </a:lnTo>
                      <a:lnTo>
                        <a:pt x="584" y="492"/>
                      </a:lnTo>
                      <a:lnTo>
                        <a:pt x="582" y="492"/>
                      </a:lnTo>
                      <a:lnTo>
                        <a:pt x="582" y="492"/>
                      </a:lnTo>
                      <a:lnTo>
                        <a:pt x="582" y="494"/>
                      </a:lnTo>
                      <a:lnTo>
                        <a:pt x="580" y="496"/>
                      </a:lnTo>
                      <a:lnTo>
                        <a:pt x="578" y="498"/>
                      </a:lnTo>
                      <a:lnTo>
                        <a:pt x="576" y="498"/>
                      </a:lnTo>
                      <a:lnTo>
                        <a:pt x="576" y="498"/>
                      </a:lnTo>
                      <a:lnTo>
                        <a:pt x="567" y="498"/>
                      </a:lnTo>
                      <a:lnTo>
                        <a:pt x="559" y="496"/>
                      </a:lnTo>
                      <a:lnTo>
                        <a:pt x="559" y="496"/>
                      </a:lnTo>
                      <a:lnTo>
                        <a:pt x="558" y="496"/>
                      </a:lnTo>
                      <a:lnTo>
                        <a:pt x="556" y="494"/>
                      </a:lnTo>
                      <a:lnTo>
                        <a:pt x="554" y="494"/>
                      </a:lnTo>
                      <a:lnTo>
                        <a:pt x="554" y="492"/>
                      </a:lnTo>
                      <a:lnTo>
                        <a:pt x="550" y="492"/>
                      </a:lnTo>
                      <a:lnTo>
                        <a:pt x="546" y="491"/>
                      </a:lnTo>
                      <a:lnTo>
                        <a:pt x="544" y="491"/>
                      </a:lnTo>
                      <a:lnTo>
                        <a:pt x="544" y="491"/>
                      </a:lnTo>
                      <a:lnTo>
                        <a:pt x="543" y="491"/>
                      </a:lnTo>
                      <a:lnTo>
                        <a:pt x="543" y="491"/>
                      </a:lnTo>
                      <a:lnTo>
                        <a:pt x="537" y="491"/>
                      </a:lnTo>
                      <a:lnTo>
                        <a:pt x="535" y="491"/>
                      </a:lnTo>
                      <a:lnTo>
                        <a:pt x="535" y="491"/>
                      </a:lnTo>
                      <a:lnTo>
                        <a:pt x="533" y="489"/>
                      </a:lnTo>
                      <a:lnTo>
                        <a:pt x="533" y="489"/>
                      </a:lnTo>
                      <a:lnTo>
                        <a:pt x="531" y="489"/>
                      </a:lnTo>
                      <a:lnTo>
                        <a:pt x="529" y="489"/>
                      </a:lnTo>
                      <a:lnTo>
                        <a:pt x="529" y="489"/>
                      </a:lnTo>
                      <a:lnTo>
                        <a:pt x="529" y="489"/>
                      </a:lnTo>
                      <a:lnTo>
                        <a:pt x="528" y="487"/>
                      </a:lnTo>
                      <a:lnTo>
                        <a:pt x="526" y="487"/>
                      </a:lnTo>
                      <a:lnTo>
                        <a:pt x="526" y="487"/>
                      </a:lnTo>
                      <a:lnTo>
                        <a:pt x="524" y="487"/>
                      </a:lnTo>
                      <a:lnTo>
                        <a:pt x="520" y="487"/>
                      </a:lnTo>
                      <a:lnTo>
                        <a:pt x="520" y="487"/>
                      </a:lnTo>
                      <a:lnTo>
                        <a:pt x="513" y="491"/>
                      </a:lnTo>
                      <a:lnTo>
                        <a:pt x="511" y="491"/>
                      </a:lnTo>
                      <a:lnTo>
                        <a:pt x="509" y="491"/>
                      </a:lnTo>
                      <a:lnTo>
                        <a:pt x="509" y="489"/>
                      </a:lnTo>
                      <a:lnTo>
                        <a:pt x="507" y="489"/>
                      </a:lnTo>
                      <a:lnTo>
                        <a:pt x="501" y="489"/>
                      </a:lnTo>
                      <a:lnTo>
                        <a:pt x="501" y="489"/>
                      </a:lnTo>
                      <a:lnTo>
                        <a:pt x="499" y="487"/>
                      </a:lnTo>
                      <a:lnTo>
                        <a:pt x="496" y="485"/>
                      </a:lnTo>
                      <a:lnTo>
                        <a:pt x="496" y="485"/>
                      </a:lnTo>
                      <a:lnTo>
                        <a:pt x="494" y="483"/>
                      </a:lnTo>
                      <a:lnTo>
                        <a:pt x="494" y="483"/>
                      </a:lnTo>
                      <a:lnTo>
                        <a:pt x="492" y="485"/>
                      </a:lnTo>
                      <a:lnTo>
                        <a:pt x="492" y="485"/>
                      </a:lnTo>
                      <a:lnTo>
                        <a:pt x="490" y="487"/>
                      </a:lnTo>
                      <a:lnTo>
                        <a:pt x="488" y="487"/>
                      </a:lnTo>
                      <a:lnTo>
                        <a:pt x="488" y="487"/>
                      </a:lnTo>
                      <a:lnTo>
                        <a:pt x="488" y="487"/>
                      </a:lnTo>
                      <a:lnTo>
                        <a:pt x="486" y="487"/>
                      </a:lnTo>
                      <a:lnTo>
                        <a:pt x="486" y="487"/>
                      </a:lnTo>
                      <a:lnTo>
                        <a:pt x="484" y="485"/>
                      </a:lnTo>
                      <a:lnTo>
                        <a:pt x="484" y="485"/>
                      </a:lnTo>
                      <a:lnTo>
                        <a:pt x="484" y="483"/>
                      </a:lnTo>
                      <a:lnTo>
                        <a:pt x="482" y="483"/>
                      </a:lnTo>
                      <a:lnTo>
                        <a:pt x="481" y="483"/>
                      </a:lnTo>
                      <a:lnTo>
                        <a:pt x="479" y="481"/>
                      </a:lnTo>
                      <a:lnTo>
                        <a:pt x="479" y="479"/>
                      </a:lnTo>
                      <a:lnTo>
                        <a:pt x="479" y="479"/>
                      </a:lnTo>
                      <a:lnTo>
                        <a:pt x="471" y="477"/>
                      </a:lnTo>
                      <a:lnTo>
                        <a:pt x="464" y="475"/>
                      </a:lnTo>
                      <a:lnTo>
                        <a:pt x="462" y="475"/>
                      </a:lnTo>
                      <a:lnTo>
                        <a:pt x="460" y="477"/>
                      </a:lnTo>
                      <a:lnTo>
                        <a:pt x="458" y="477"/>
                      </a:lnTo>
                      <a:lnTo>
                        <a:pt x="456" y="477"/>
                      </a:lnTo>
                      <a:lnTo>
                        <a:pt x="451" y="477"/>
                      </a:lnTo>
                      <a:lnTo>
                        <a:pt x="445" y="479"/>
                      </a:lnTo>
                      <a:lnTo>
                        <a:pt x="443" y="477"/>
                      </a:lnTo>
                      <a:lnTo>
                        <a:pt x="441" y="477"/>
                      </a:lnTo>
                      <a:lnTo>
                        <a:pt x="434" y="470"/>
                      </a:lnTo>
                      <a:lnTo>
                        <a:pt x="434" y="468"/>
                      </a:lnTo>
                      <a:lnTo>
                        <a:pt x="434" y="468"/>
                      </a:lnTo>
                      <a:lnTo>
                        <a:pt x="436" y="466"/>
                      </a:lnTo>
                      <a:lnTo>
                        <a:pt x="436" y="464"/>
                      </a:lnTo>
                      <a:lnTo>
                        <a:pt x="436" y="464"/>
                      </a:lnTo>
                      <a:lnTo>
                        <a:pt x="432" y="460"/>
                      </a:lnTo>
                      <a:lnTo>
                        <a:pt x="432" y="460"/>
                      </a:lnTo>
                      <a:lnTo>
                        <a:pt x="430" y="459"/>
                      </a:lnTo>
                      <a:lnTo>
                        <a:pt x="428" y="457"/>
                      </a:lnTo>
                      <a:lnTo>
                        <a:pt x="428" y="453"/>
                      </a:lnTo>
                      <a:lnTo>
                        <a:pt x="426" y="453"/>
                      </a:lnTo>
                      <a:lnTo>
                        <a:pt x="424" y="451"/>
                      </a:lnTo>
                      <a:lnTo>
                        <a:pt x="424" y="451"/>
                      </a:lnTo>
                      <a:lnTo>
                        <a:pt x="420" y="451"/>
                      </a:lnTo>
                      <a:lnTo>
                        <a:pt x="419" y="449"/>
                      </a:lnTo>
                      <a:lnTo>
                        <a:pt x="417" y="449"/>
                      </a:lnTo>
                      <a:lnTo>
                        <a:pt x="415" y="445"/>
                      </a:lnTo>
                      <a:lnTo>
                        <a:pt x="413" y="444"/>
                      </a:lnTo>
                      <a:lnTo>
                        <a:pt x="407" y="442"/>
                      </a:lnTo>
                      <a:lnTo>
                        <a:pt x="405" y="440"/>
                      </a:lnTo>
                      <a:lnTo>
                        <a:pt x="404" y="440"/>
                      </a:lnTo>
                      <a:lnTo>
                        <a:pt x="402" y="438"/>
                      </a:lnTo>
                      <a:lnTo>
                        <a:pt x="396" y="436"/>
                      </a:lnTo>
                      <a:lnTo>
                        <a:pt x="394" y="436"/>
                      </a:lnTo>
                      <a:lnTo>
                        <a:pt x="394" y="434"/>
                      </a:lnTo>
                      <a:lnTo>
                        <a:pt x="392" y="434"/>
                      </a:lnTo>
                      <a:lnTo>
                        <a:pt x="390" y="430"/>
                      </a:lnTo>
                      <a:lnTo>
                        <a:pt x="390" y="430"/>
                      </a:lnTo>
                      <a:lnTo>
                        <a:pt x="389" y="429"/>
                      </a:lnTo>
                      <a:lnTo>
                        <a:pt x="387" y="427"/>
                      </a:lnTo>
                      <a:lnTo>
                        <a:pt x="383" y="427"/>
                      </a:lnTo>
                      <a:lnTo>
                        <a:pt x="383" y="427"/>
                      </a:lnTo>
                      <a:lnTo>
                        <a:pt x="381" y="427"/>
                      </a:lnTo>
                      <a:lnTo>
                        <a:pt x="374" y="427"/>
                      </a:lnTo>
                      <a:lnTo>
                        <a:pt x="372" y="425"/>
                      </a:lnTo>
                      <a:lnTo>
                        <a:pt x="370" y="425"/>
                      </a:lnTo>
                      <a:lnTo>
                        <a:pt x="368" y="427"/>
                      </a:lnTo>
                      <a:lnTo>
                        <a:pt x="366" y="427"/>
                      </a:lnTo>
                      <a:lnTo>
                        <a:pt x="360" y="427"/>
                      </a:lnTo>
                      <a:lnTo>
                        <a:pt x="360" y="427"/>
                      </a:lnTo>
                      <a:lnTo>
                        <a:pt x="359" y="429"/>
                      </a:lnTo>
                      <a:lnTo>
                        <a:pt x="357" y="430"/>
                      </a:lnTo>
                      <a:lnTo>
                        <a:pt x="351" y="434"/>
                      </a:lnTo>
                      <a:lnTo>
                        <a:pt x="347" y="436"/>
                      </a:lnTo>
                      <a:lnTo>
                        <a:pt x="347" y="436"/>
                      </a:lnTo>
                      <a:lnTo>
                        <a:pt x="345" y="438"/>
                      </a:lnTo>
                      <a:lnTo>
                        <a:pt x="344" y="440"/>
                      </a:lnTo>
                      <a:lnTo>
                        <a:pt x="344" y="440"/>
                      </a:lnTo>
                      <a:lnTo>
                        <a:pt x="340" y="440"/>
                      </a:lnTo>
                      <a:lnTo>
                        <a:pt x="338" y="440"/>
                      </a:lnTo>
                      <a:lnTo>
                        <a:pt x="336" y="442"/>
                      </a:lnTo>
                      <a:lnTo>
                        <a:pt x="334" y="444"/>
                      </a:lnTo>
                      <a:lnTo>
                        <a:pt x="334" y="445"/>
                      </a:lnTo>
                      <a:lnTo>
                        <a:pt x="334" y="447"/>
                      </a:lnTo>
                      <a:lnTo>
                        <a:pt x="334" y="449"/>
                      </a:lnTo>
                      <a:lnTo>
                        <a:pt x="332" y="449"/>
                      </a:lnTo>
                      <a:lnTo>
                        <a:pt x="332" y="449"/>
                      </a:lnTo>
                      <a:lnTo>
                        <a:pt x="332" y="451"/>
                      </a:lnTo>
                      <a:lnTo>
                        <a:pt x="330" y="453"/>
                      </a:lnTo>
                      <a:lnTo>
                        <a:pt x="330" y="455"/>
                      </a:lnTo>
                      <a:lnTo>
                        <a:pt x="328" y="455"/>
                      </a:lnTo>
                      <a:lnTo>
                        <a:pt x="327" y="457"/>
                      </a:lnTo>
                      <a:lnTo>
                        <a:pt x="325" y="460"/>
                      </a:lnTo>
                      <a:lnTo>
                        <a:pt x="325" y="460"/>
                      </a:lnTo>
                      <a:lnTo>
                        <a:pt x="323" y="460"/>
                      </a:lnTo>
                      <a:lnTo>
                        <a:pt x="323" y="460"/>
                      </a:lnTo>
                      <a:lnTo>
                        <a:pt x="323" y="464"/>
                      </a:lnTo>
                      <a:lnTo>
                        <a:pt x="319" y="466"/>
                      </a:lnTo>
                      <a:lnTo>
                        <a:pt x="317" y="468"/>
                      </a:lnTo>
                      <a:lnTo>
                        <a:pt x="313" y="477"/>
                      </a:lnTo>
                      <a:lnTo>
                        <a:pt x="312" y="479"/>
                      </a:lnTo>
                      <a:lnTo>
                        <a:pt x="310" y="481"/>
                      </a:lnTo>
                      <a:lnTo>
                        <a:pt x="306" y="481"/>
                      </a:lnTo>
                      <a:lnTo>
                        <a:pt x="304" y="483"/>
                      </a:lnTo>
                      <a:lnTo>
                        <a:pt x="302" y="483"/>
                      </a:lnTo>
                      <a:lnTo>
                        <a:pt x="300" y="481"/>
                      </a:lnTo>
                      <a:lnTo>
                        <a:pt x="300" y="481"/>
                      </a:lnTo>
                      <a:lnTo>
                        <a:pt x="298" y="483"/>
                      </a:lnTo>
                      <a:lnTo>
                        <a:pt x="297" y="485"/>
                      </a:lnTo>
                      <a:lnTo>
                        <a:pt x="297" y="487"/>
                      </a:lnTo>
                      <a:lnTo>
                        <a:pt x="297" y="487"/>
                      </a:lnTo>
                      <a:lnTo>
                        <a:pt x="300" y="489"/>
                      </a:lnTo>
                      <a:lnTo>
                        <a:pt x="300" y="491"/>
                      </a:lnTo>
                      <a:lnTo>
                        <a:pt x="300" y="491"/>
                      </a:lnTo>
                      <a:lnTo>
                        <a:pt x="302" y="496"/>
                      </a:lnTo>
                      <a:lnTo>
                        <a:pt x="304" y="498"/>
                      </a:lnTo>
                      <a:lnTo>
                        <a:pt x="304" y="506"/>
                      </a:lnTo>
                      <a:lnTo>
                        <a:pt x="304" y="509"/>
                      </a:lnTo>
                      <a:lnTo>
                        <a:pt x="304" y="513"/>
                      </a:lnTo>
                      <a:lnTo>
                        <a:pt x="302" y="515"/>
                      </a:lnTo>
                      <a:lnTo>
                        <a:pt x="302" y="517"/>
                      </a:lnTo>
                      <a:lnTo>
                        <a:pt x="302" y="521"/>
                      </a:lnTo>
                      <a:lnTo>
                        <a:pt x="300" y="528"/>
                      </a:lnTo>
                      <a:lnTo>
                        <a:pt x="304" y="545"/>
                      </a:lnTo>
                      <a:lnTo>
                        <a:pt x="300" y="545"/>
                      </a:lnTo>
                      <a:lnTo>
                        <a:pt x="298" y="545"/>
                      </a:lnTo>
                      <a:lnTo>
                        <a:pt x="298" y="541"/>
                      </a:lnTo>
                      <a:lnTo>
                        <a:pt x="295" y="537"/>
                      </a:lnTo>
                      <a:lnTo>
                        <a:pt x="295" y="536"/>
                      </a:lnTo>
                      <a:lnTo>
                        <a:pt x="293" y="534"/>
                      </a:lnTo>
                      <a:lnTo>
                        <a:pt x="291" y="534"/>
                      </a:lnTo>
                      <a:lnTo>
                        <a:pt x="289" y="537"/>
                      </a:lnTo>
                      <a:lnTo>
                        <a:pt x="289" y="537"/>
                      </a:lnTo>
                      <a:lnTo>
                        <a:pt x="287" y="537"/>
                      </a:lnTo>
                      <a:lnTo>
                        <a:pt x="285" y="537"/>
                      </a:lnTo>
                      <a:lnTo>
                        <a:pt x="285" y="539"/>
                      </a:lnTo>
                      <a:lnTo>
                        <a:pt x="285" y="539"/>
                      </a:lnTo>
                      <a:lnTo>
                        <a:pt x="285" y="539"/>
                      </a:lnTo>
                      <a:lnTo>
                        <a:pt x="285" y="537"/>
                      </a:lnTo>
                      <a:lnTo>
                        <a:pt x="283" y="537"/>
                      </a:lnTo>
                      <a:lnTo>
                        <a:pt x="278" y="539"/>
                      </a:lnTo>
                      <a:lnTo>
                        <a:pt x="278" y="539"/>
                      </a:lnTo>
                      <a:lnTo>
                        <a:pt x="276" y="539"/>
                      </a:lnTo>
                      <a:lnTo>
                        <a:pt x="276" y="539"/>
                      </a:lnTo>
                      <a:lnTo>
                        <a:pt x="276" y="539"/>
                      </a:lnTo>
                      <a:lnTo>
                        <a:pt x="276" y="541"/>
                      </a:lnTo>
                      <a:lnTo>
                        <a:pt x="276" y="543"/>
                      </a:lnTo>
                      <a:lnTo>
                        <a:pt x="274" y="543"/>
                      </a:lnTo>
                      <a:lnTo>
                        <a:pt x="272" y="545"/>
                      </a:lnTo>
                      <a:lnTo>
                        <a:pt x="272" y="545"/>
                      </a:lnTo>
                      <a:lnTo>
                        <a:pt x="270" y="545"/>
                      </a:lnTo>
                      <a:lnTo>
                        <a:pt x="268" y="545"/>
                      </a:lnTo>
                      <a:lnTo>
                        <a:pt x="268" y="541"/>
                      </a:lnTo>
                      <a:lnTo>
                        <a:pt x="267" y="539"/>
                      </a:lnTo>
                      <a:lnTo>
                        <a:pt x="265" y="539"/>
                      </a:lnTo>
                      <a:lnTo>
                        <a:pt x="261" y="539"/>
                      </a:lnTo>
                      <a:lnTo>
                        <a:pt x="259" y="539"/>
                      </a:lnTo>
                      <a:lnTo>
                        <a:pt x="257" y="541"/>
                      </a:lnTo>
                      <a:lnTo>
                        <a:pt x="255" y="541"/>
                      </a:lnTo>
                      <a:lnTo>
                        <a:pt x="255" y="541"/>
                      </a:lnTo>
                      <a:lnTo>
                        <a:pt x="253" y="539"/>
                      </a:lnTo>
                      <a:lnTo>
                        <a:pt x="253" y="539"/>
                      </a:lnTo>
                      <a:lnTo>
                        <a:pt x="251" y="539"/>
                      </a:lnTo>
                      <a:lnTo>
                        <a:pt x="250" y="541"/>
                      </a:lnTo>
                      <a:lnTo>
                        <a:pt x="248" y="541"/>
                      </a:lnTo>
                      <a:lnTo>
                        <a:pt x="248" y="541"/>
                      </a:lnTo>
                      <a:lnTo>
                        <a:pt x="246" y="539"/>
                      </a:lnTo>
                      <a:lnTo>
                        <a:pt x="246" y="539"/>
                      </a:lnTo>
                      <a:lnTo>
                        <a:pt x="246" y="537"/>
                      </a:lnTo>
                      <a:lnTo>
                        <a:pt x="244" y="536"/>
                      </a:lnTo>
                      <a:lnTo>
                        <a:pt x="244" y="536"/>
                      </a:lnTo>
                      <a:lnTo>
                        <a:pt x="242" y="536"/>
                      </a:lnTo>
                      <a:lnTo>
                        <a:pt x="242" y="536"/>
                      </a:lnTo>
                      <a:lnTo>
                        <a:pt x="240" y="536"/>
                      </a:lnTo>
                      <a:lnTo>
                        <a:pt x="240" y="536"/>
                      </a:lnTo>
                      <a:lnTo>
                        <a:pt x="240" y="536"/>
                      </a:lnTo>
                      <a:lnTo>
                        <a:pt x="238" y="534"/>
                      </a:lnTo>
                      <a:lnTo>
                        <a:pt x="238" y="534"/>
                      </a:lnTo>
                      <a:lnTo>
                        <a:pt x="238" y="536"/>
                      </a:lnTo>
                      <a:lnTo>
                        <a:pt x="238" y="536"/>
                      </a:lnTo>
                      <a:lnTo>
                        <a:pt x="231" y="536"/>
                      </a:lnTo>
                      <a:lnTo>
                        <a:pt x="229" y="534"/>
                      </a:lnTo>
                      <a:lnTo>
                        <a:pt x="225" y="534"/>
                      </a:lnTo>
                      <a:lnTo>
                        <a:pt x="223" y="532"/>
                      </a:lnTo>
                      <a:lnTo>
                        <a:pt x="223" y="530"/>
                      </a:lnTo>
                      <a:lnTo>
                        <a:pt x="221" y="530"/>
                      </a:lnTo>
                      <a:lnTo>
                        <a:pt x="221" y="530"/>
                      </a:lnTo>
                      <a:lnTo>
                        <a:pt x="221" y="530"/>
                      </a:lnTo>
                      <a:lnTo>
                        <a:pt x="221" y="530"/>
                      </a:lnTo>
                      <a:lnTo>
                        <a:pt x="220" y="528"/>
                      </a:lnTo>
                      <a:lnTo>
                        <a:pt x="218" y="530"/>
                      </a:lnTo>
                      <a:lnTo>
                        <a:pt x="218" y="530"/>
                      </a:lnTo>
                      <a:lnTo>
                        <a:pt x="214" y="532"/>
                      </a:lnTo>
                      <a:lnTo>
                        <a:pt x="212" y="534"/>
                      </a:lnTo>
                      <a:lnTo>
                        <a:pt x="210" y="536"/>
                      </a:lnTo>
                      <a:lnTo>
                        <a:pt x="208" y="536"/>
                      </a:lnTo>
                      <a:lnTo>
                        <a:pt x="206" y="536"/>
                      </a:lnTo>
                      <a:lnTo>
                        <a:pt x="205" y="536"/>
                      </a:lnTo>
                      <a:lnTo>
                        <a:pt x="205" y="536"/>
                      </a:lnTo>
                      <a:lnTo>
                        <a:pt x="203" y="536"/>
                      </a:lnTo>
                      <a:lnTo>
                        <a:pt x="203" y="537"/>
                      </a:lnTo>
                      <a:lnTo>
                        <a:pt x="203" y="537"/>
                      </a:lnTo>
                      <a:lnTo>
                        <a:pt x="201" y="537"/>
                      </a:lnTo>
                      <a:lnTo>
                        <a:pt x="197" y="537"/>
                      </a:lnTo>
                      <a:lnTo>
                        <a:pt x="195" y="539"/>
                      </a:lnTo>
                      <a:lnTo>
                        <a:pt x="193" y="539"/>
                      </a:lnTo>
                      <a:lnTo>
                        <a:pt x="191" y="539"/>
                      </a:lnTo>
                      <a:lnTo>
                        <a:pt x="190" y="539"/>
                      </a:lnTo>
                      <a:lnTo>
                        <a:pt x="190" y="539"/>
                      </a:lnTo>
                      <a:lnTo>
                        <a:pt x="188" y="541"/>
                      </a:lnTo>
                      <a:lnTo>
                        <a:pt x="188" y="541"/>
                      </a:lnTo>
                      <a:lnTo>
                        <a:pt x="186" y="541"/>
                      </a:lnTo>
                      <a:lnTo>
                        <a:pt x="184" y="541"/>
                      </a:lnTo>
                      <a:lnTo>
                        <a:pt x="184" y="541"/>
                      </a:lnTo>
                      <a:lnTo>
                        <a:pt x="184" y="541"/>
                      </a:lnTo>
                      <a:lnTo>
                        <a:pt x="182" y="539"/>
                      </a:lnTo>
                      <a:lnTo>
                        <a:pt x="180" y="539"/>
                      </a:lnTo>
                      <a:lnTo>
                        <a:pt x="178" y="539"/>
                      </a:lnTo>
                      <a:lnTo>
                        <a:pt x="178" y="539"/>
                      </a:lnTo>
                      <a:lnTo>
                        <a:pt x="176" y="539"/>
                      </a:lnTo>
                      <a:lnTo>
                        <a:pt x="176" y="539"/>
                      </a:lnTo>
                      <a:lnTo>
                        <a:pt x="176" y="539"/>
                      </a:lnTo>
                      <a:lnTo>
                        <a:pt x="176" y="541"/>
                      </a:lnTo>
                      <a:lnTo>
                        <a:pt x="176" y="541"/>
                      </a:lnTo>
                      <a:lnTo>
                        <a:pt x="174" y="543"/>
                      </a:lnTo>
                      <a:lnTo>
                        <a:pt x="173" y="543"/>
                      </a:lnTo>
                      <a:lnTo>
                        <a:pt x="167" y="541"/>
                      </a:lnTo>
                      <a:lnTo>
                        <a:pt x="165" y="541"/>
                      </a:lnTo>
                      <a:lnTo>
                        <a:pt x="163" y="541"/>
                      </a:lnTo>
                      <a:lnTo>
                        <a:pt x="161" y="541"/>
                      </a:lnTo>
                      <a:lnTo>
                        <a:pt x="158" y="543"/>
                      </a:lnTo>
                      <a:lnTo>
                        <a:pt x="156" y="547"/>
                      </a:lnTo>
                      <a:lnTo>
                        <a:pt x="154" y="551"/>
                      </a:lnTo>
                      <a:lnTo>
                        <a:pt x="154" y="556"/>
                      </a:lnTo>
                      <a:lnTo>
                        <a:pt x="152" y="560"/>
                      </a:lnTo>
                      <a:lnTo>
                        <a:pt x="152" y="562"/>
                      </a:lnTo>
                      <a:lnTo>
                        <a:pt x="152" y="564"/>
                      </a:lnTo>
                      <a:lnTo>
                        <a:pt x="148" y="568"/>
                      </a:lnTo>
                      <a:lnTo>
                        <a:pt x="148" y="569"/>
                      </a:lnTo>
                      <a:lnTo>
                        <a:pt x="148" y="571"/>
                      </a:lnTo>
                      <a:lnTo>
                        <a:pt x="150" y="573"/>
                      </a:lnTo>
                      <a:lnTo>
                        <a:pt x="150" y="575"/>
                      </a:lnTo>
                      <a:lnTo>
                        <a:pt x="150" y="577"/>
                      </a:lnTo>
                      <a:lnTo>
                        <a:pt x="146" y="583"/>
                      </a:lnTo>
                      <a:lnTo>
                        <a:pt x="146" y="586"/>
                      </a:lnTo>
                      <a:lnTo>
                        <a:pt x="148" y="588"/>
                      </a:lnTo>
                      <a:lnTo>
                        <a:pt x="148" y="588"/>
                      </a:lnTo>
                      <a:lnTo>
                        <a:pt x="150" y="590"/>
                      </a:lnTo>
                      <a:lnTo>
                        <a:pt x="148" y="592"/>
                      </a:lnTo>
                      <a:lnTo>
                        <a:pt x="146" y="596"/>
                      </a:lnTo>
                      <a:lnTo>
                        <a:pt x="144" y="601"/>
                      </a:lnTo>
                      <a:lnTo>
                        <a:pt x="141" y="609"/>
                      </a:lnTo>
                      <a:lnTo>
                        <a:pt x="139" y="614"/>
                      </a:lnTo>
                      <a:lnTo>
                        <a:pt x="137" y="620"/>
                      </a:lnTo>
                      <a:lnTo>
                        <a:pt x="133" y="628"/>
                      </a:lnTo>
                      <a:lnTo>
                        <a:pt x="129" y="635"/>
                      </a:lnTo>
                      <a:lnTo>
                        <a:pt x="128" y="633"/>
                      </a:lnTo>
                      <a:lnTo>
                        <a:pt x="128" y="633"/>
                      </a:lnTo>
                      <a:lnTo>
                        <a:pt x="128" y="633"/>
                      </a:lnTo>
                      <a:lnTo>
                        <a:pt x="128" y="631"/>
                      </a:lnTo>
                      <a:lnTo>
                        <a:pt x="128" y="631"/>
                      </a:lnTo>
                      <a:lnTo>
                        <a:pt x="128" y="631"/>
                      </a:lnTo>
                      <a:lnTo>
                        <a:pt x="128" y="631"/>
                      </a:lnTo>
                      <a:lnTo>
                        <a:pt x="128" y="629"/>
                      </a:lnTo>
                      <a:lnTo>
                        <a:pt x="126" y="628"/>
                      </a:lnTo>
                      <a:lnTo>
                        <a:pt x="126" y="628"/>
                      </a:lnTo>
                      <a:lnTo>
                        <a:pt x="126" y="628"/>
                      </a:lnTo>
                      <a:lnTo>
                        <a:pt x="124" y="626"/>
                      </a:lnTo>
                      <a:lnTo>
                        <a:pt x="124" y="624"/>
                      </a:lnTo>
                      <a:lnTo>
                        <a:pt x="124" y="622"/>
                      </a:lnTo>
                      <a:lnTo>
                        <a:pt x="124" y="618"/>
                      </a:lnTo>
                      <a:lnTo>
                        <a:pt x="122" y="618"/>
                      </a:lnTo>
                      <a:lnTo>
                        <a:pt x="122" y="616"/>
                      </a:lnTo>
                      <a:lnTo>
                        <a:pt x="122" y="614"/>
                      </a:lnTo>
                      <a:lnTo>
                        <a:pt x="122" y="613"/>
                      </a:lnTo>
                      <a:lnTo>
                        <a:pt x="122" y="611"/>
                      </a:lnTo>
                      <a:lnTo>
                        <a:pt x="124" y="609"/>
                      </a:lnTo>
                      <a:lnTo>
                        <a:pt x="122" y="609"/>
                      </a:lnTo>
                      <a:lnTo>
                        <a:pt x="122" y="605"/>
                      </a:lnTo>
                      <a:lnTo>
                        <a:pt x="122" y="605"/>
                      </a:lnTo>
                      <a:lnTo>
                        <a:pt x="122" y="603"/>
                      </a:lnTo>
                      <a:lnTo>
                        <a:pt x="122" y="603"/>
                      </a:lnTo>
                      <a:lnTo>
                        <a:pt x="124" y="601"/>
                      </a:lnTo>
                      <a:lnTo>
                        <a:pt x="122" y="601"/>
                      </a:lnTo>
                      <a:lnTo>
                        <a:pt x="122" y="601"/>
                      </a:lnTo>
                      <a:lnTo>
                        <a:pt x="120" y="601"/>
                      </a:lnTo>
                      <a:lnTo>
                        <a:pt x="120" y="601"/>
                      </a:lnTo>
                      <a:lnTo>
                        <a:pt x="118" y="601"/>
                      </a:lnTo>
                      <a:lnTo>
                        <a:pt x="118" y="599"/>
                      </a:lnTo>
                      <a:lnTo>
                        <a:pt x="118" y="598"/>
                      </a:lnTo>
                      <a:lnTo>
                        <a:pt x="118" y="596"/>
                      </a:lnTo>
                      <a:lnTo>
                        <a:pt x="122" y="594"/>
                      </a:lnTo>
                      <a:lnTo>
                        <a:pt x="122" y="592"/>
                      </a:lnTo>
                      <a:lnTo>
                        <a:pt x="122" y="590"/>
                      </a:lnTo>
                      <a:lnTo>
                        <a:pt x="120" y="588"/>
                      </a:lnTo>
                      <a:lnTo>
                        <a:pt x="120" y="586"/>
                      </a:lnTo>
                      <a:lnTo>
                        <a:pt x="118" y="584"/>
                      </a:lnTo>
                      <a:lnTo>
                        <a:pt x="118" y="583"/>
                      </a:lnTo>
                      <a:lnTo>
                        <a:pt x="116" y="581"/>
                      </a:lnTo>
                      <a:lnTo>
                        <a:pt x="116" y="581"/>
                      </a:lnTo>
                      <a:lnTo>
                        <a:pt x="114" y="581"/>
                      </a:lnTo>
                      <a:lnTo>
                        <a:pt x="114" y="581"/>
                      </a:lnTo>
                      <a:lnTo>
                        <a:pt x="114" y="583"/>
                      </a:lnTo>
                      <a:lnTo>
                        <a:pt x="113" y="581"/>
                      </a:lnTo>
                      <a:lnTo>
                        <a:pt x="113" y="581"/>
                      </a:lnTo>
                      <a:lnTo>
                        <a:pt x="113" y="581"/>
                      </a:lnTo>
                      <a:lnTo>
                        <a:pt x="113" y="577"/>
                      </a:lnTo>
                      <a:lnTo>
                        <a:pt x="111" y="575"/>
                      </a:lnTo>
                      <a:lnTo>
                        <a:pt x="111" y="573"/>
                      </a:lnTo>
                      <a:lnTo>
                        <a:pt x="109" y="573"/>
                      </a:lnTo>
                      <a:lnTo>
                        <a:pt x="107" y="573"/>
                      </a:lnTo>
                      <a:lnTo>
                        <a:pt x="105" y="573"/>
                      </a:lnTo>
                      <a:lnTo>
                        <a:pt x="105" y="573"/>
                      </a:lnTo>
                      <a:lnTo>
                        <a:pt x="103" y="573"/>
                      </a:lnTo>
                      <a:lnTo>
                        <a:pt x="103" y="571"/>
                      </a:lnTo>
                      <a:lnTo>
                        <a:pt x="103" y="573"/>
                      </a:lnTo>
                      <a:lnTo>
                        <a:pt x="101" y="573"/>
                      </a:lnTo>
                      <a:lnTo>
                        <a:pt x="101" y="573"/>
                      </a:lnTo>
                      <a:lnTo>
                        <a:pt x="99" y="573"/>
                      </a:lnTo>
                      <a:lnTo>
                        <a:pt x="99" y="573"/>
                      </a:lnTo>
                      <a:lnTo>
                        <a:pt x="94" y="566"/>
                      </a:lnTo>
                      <a:lnTo>
                        <a:pt x="88" y="560"/>
                      </a:lnTo>
                      <a:lnTo>
                        <a:pt x="81" y="552"/>
                      </a:lnTo>
                      <a:lnTo>
                        <a:pt x="73" y="543"/>
                      </a:lnTo>
                      <a:lnTo>
                        <a:pt x="67" y="537"/>
                      </a:lnTo>
                      <a:lnTo>
                        <a:pt x="62" y="532"/>
                      </a:lnTo>
                      <a:lnTo>
                        <a:pt x="54" y="526"/>
                      </a:lnTo>
                      <a:lnTo>
                        <a:pt x="49" y="517"/>
                      </a:lnTo>
                      <a:lnTo>
                        <a:pt x="45" y="506"/>
                      </a:lnTo>
                      <a:lnTo>
                        <a:pt x="47" y="506"/>
                      </a:lnTo>
                      <a:lnTo>
                        <a:pt x="49" y="507"/>
                      </a:lnTo>
                      <a:lnTo>
                        <a:pt x="51" y="507"/>
                      </a:lnTo>
                      <a:lnTo>
                        <a:pt x="51" y="507"/>
                      </a:lnTo>
                      <a:lnTo>
                        <a:pt x="54" y="506"/>
                      </a:lnTo>
                      <a:lnTo>
                        <a:pt x="56" y="506"/>
                      </a:lnTo>
                      <a:lnTo>
                        <a:pt x="56" y="504"/>
                      </a:lnTo>
                      <a:lnTo>
                        <a:pt x="56" y="504"/>
                      </a:lnTo>
                      <a:lnTo>
                        <a:pt x="56" y="504"/>
                      </a:lnTo>
                      <a:lnTo>
                        <a:pt x="54" y="502"/>
                      </a:lnTo>
                      <a:lnTo>
                        <a:pt x="54" y="502"/>
                      </a:lnTo>
                      <a:lnTo>
                        <a:pt x="52" y="502"/>
                      </a:lnTo>
                      <a:lnTo>
                        <a:pt x="52" y="502"/>
                      </a:lnTo>
                      <a:lnTo>
                        <a:pt x="52" y="500"/>
                      </a:lnTo>
                      <a:lnTo>
                        <a:pt x="51" y="500"/>
                      </a:lnTo>
                      <a:lnTo>
                        <a:pt x="51" y="500"/>
                      </a:lnTo>
                      <a:lnTo>
                        <a:pt x="51" y="500"/>
                      </a:lnTo>
                      <a:lnTo>
                        <a:pt x="49" y="498"/>
                      </a:lnTo>
                      <a:lnTo>
                        <a:pt x="49" y="494"/>
                      </a:lnTo>
                      <a:lnTo>
                        <a:pt x="49" y="489"/>
                      </a:lnTo>
                      <a:lnTo>
                        <a:pt x="47" y="487"/>
                      </a:lnTo>
                      <a:lnTo>
                        <a:pt x="47" y="485"/>
                      </a:lnTo>
                      <a:lnTo>
                        <a:pt x="45" y="481"/>
                      </a:lnTo>
                      <a:lnTo>
                        <a:pt x="43" y="481"/>
                      </a:lnTo>
                      <a:lnTo>
                        <a:pt x="43" y="479"/>
                      </a:lnTo>
                      <a:lnTo>
                        <a:pt x="43" y="477"/>
                      </a:lnTo>
                      <a:lnTo>
                        <a:pt x="41" y="477"/>
                      </a:lnTo>
                      <a:lnTo>
                        <a:pt x="39" y="477"/>
                      </a:lnTo>
                      <a:lnTo>
                        <a:pt x="28" y="468"/>
                      </a:lnTo>
                      <a:lnTo>
                        <a:pt x="24" y="466"/>
                      </a:lnTo>
                      <a:lnTo>
                        <a:pt x="22" y="464"/>
                      </a:lnTo>
                      <a:lnTo>
                        <a:pt x="22" y="460"/>
                      </a:lnTo>
                      <a:lnTo>
                        <a:pt x="22" y="455"/>
                      </a:lnTo>
                      <a:lnTo>
                        <a:pt x="20" y="453"/>
                      </a:lnTo>
                      <a:lnTo>
                        <a:pt x="20" y="453"/>
                      </a:lnTo>
                      <a:lnTo>
                        <a:pt x="20" y="451"/>
                      </a:lnTo>
                      <a:lnTo>
                        <a:pt x="22" y="451"/>
                      </a:lnTo>
                      <a:lnTo>
                        <a:pt x="22" y="449"/>
                      </a:lnTo>
                      <a:lnTo>
                        <a:pt x="20" y="442"/>
                      </a:lnTo>
                      <a:lnTo>
                        <a:pt x="20" y="442"/>
                      </a:lnTo>
                      <a:lnTo>
                        <a:pt x="19" y="440"/>
                      </a:lnTo>
                      <a:lnTo>
                        <a:pt x="20" y="438"/>
                      </a:lnTo>
                      <a:lnTo>
                        <a:pt x="19" y="438"/>
                      </a:lnTo>
                      <a:lnTo>
                        <a:pt x="19" y="438"/>
                      </a:lnTo>
                      <a:lnTo>
                        <a:pt x="19" y="436"/>
                      </a:lnTo>
                      <a:lnTo>
                        <a:pt x="19" y="434"/>
                      </a:lnTo>
                      <a:lnTo>
                        <a:pt x="19" y="432"/>
                      </a:lnTo>
                      <a:lnTo>
                        <a:pt x="19" y="430"/>
                      </a:lnTo>
                      <a:lnTo>
                        <a:pt x="19" y="425"/>
                      </a:lnTo>
                      <a:lnTo>
                        <a:pt x="19" y="425"/>
                      </a:lnTo>
                      <a:lnTo>
                        <a:pt x="19" y="423"/>
                      </a:lnTo>
                      <a:lnTo>
                        <a:pt x="17" y="421"/>
                      </a:lnTo>
                      <a:lnTo>
                        <a:pt x="17" y="419"/>
                      </a:lnTo>
                      <a:lnTo>
                        <a:pt x="15" y="419"/>
                      </a:lnTo>
                      <a:lnTo>
                        <a:pt x="11" y="417"/>
                      </a:lnTo>
                      <a:lnTo>
                        <a:pt x="9" y="417"/>
                      </a:lnTo>
                      <a:lnTo>
                        <a:pt x="9" y="415"/>
                      </a:lnTo>
                      <a:lnTo>
                        <a:pt x="9" y="415"/>
                      </a:lnTo>
                      <a:lnTo>
                        <a:pt x="9" y="415"/>
                      </a:lnTo>
                      <a:lnTo>
                        <a:pt x="9" y="414"/>
                      </a:lnTo>
                      <a:lnTo>
                        <a:pt x="11" y="412"/>
                      </a:lnTo>
                      <a:lnTo>
                        <a:pt x="11" y="412"/>
                      </a:lnTo>
                      <a:lnTo>
                        <a:pt x="11" y="410"/>
                      </a:lnTo>
                      <a:lnTo>
                        <a:pt x="13" y="410"/>
                      </a:lnTo>
                      <a:lnTo>
                        <a:pt x="13" y="408"/>
                      </a:lnTo>
                      <a:lnTo>
                        <a:pt x="13" y="408"/>
                      </a:lnTo>
                      <a:lnTo>
                        <a:pt x="13" y="408"/>
                      </a:lnTo>
                      <a:lnTo>
                        <a:pt x="15" y="406"/>
                      </a:lnTo>
                      <a:lnTo>
                        <a:pt x="15" y="404"/>
                      </a:lnTo>
                      <a:lnTo>
                        <a:pt x="15" y="404"/>
                      </a:lnTo>
                      <a:lnTo>
                        <a:pt x="15" y="400"/>
                      </a:lnTo>
                      <a:lnTo>
                        <a:pt x="15" y="400"/>
                      </a:lnTo>
                      <a:lnTo>
                        <a:pt x="15" y="397"/>
                      </a:lnTo>
                      <a:lnTo>
                        <a:pt x="15" y="397"/>
                      </a:lnTo>
                      <a:lnTo>
                        <a:pt x="15" y="395"/>
                      </a:lnTo>
                      <a:lnTo>
                        <a:pt x="13" y="393"/>
                      </a:lnTo>
                      <a:lnTo>
                        <a:pt x="13" y="393"/>
                      </a:lnTo>
                      <a:lnTo>
                        <a:pt x="13" y="391"/>
                      </a:lnTo>
                      <a:lnTo>
                        <a:pt x="15" y="387"/>
                      </a:lnTo>
                      <a:lnTo>
                        <a:pt x="17" y="383"/>
                      </a:lnTo>
                      <a:lnTo>
                        <a:pt x="17" y="383"/>
                      </a:lnTo>
                      <a:lnTo>
                        <a:pt x="17" y="382"/>
                      </a:lnTo>
                      <a:lnTo>
                        <a:pt x="15" y="374"/>
                      </a:lnTo>
                      <a:lnTo>
                        <a:pt x="15" y="372"/>
                      </a:lnTo>
                      <a:lnTo>
                        <a:pt x="15" y="370"/>
                      </a:lnTo>
                      <a:lnTo>
                        <a:pt x="13" y="370"/>
                      </a:lnTo>
                      <a:lnTo>
                        <a:pt x="13" y="370"/>
                      </a:lnTo>
                      <a:lnTo>
                        <a:pt x="11" y="370"/>
                      </a:lnTo>
                      <a:lnTo>
                        <a:pt x="9" y="370"/>
                      </a:lnTo>
                      <a:lnTo>
                        <a:pt x="7" y="370"/>
                      </a:lnTo>
                      <a:lnTo>
                        <a:pt x="5" y="370"/>
                      </a:lnTo>
                      <a:lnTo>
                        <a:pt x="5" y="370"/>
                      </a:lnTo>
                      <a:lnTo>
                        <a:pt x="4" y="367"/>
                      </a:lnTo>
                      <a:lnTo>
                        <a:pt x="4" y="367"/>
                      </a:lnTo>
                      <a:lnTo>
                        <a:pt x="2" y="365"/>
                      </a:lnTo>
                      <a:lnTo>
                        <a:pt x="2" y="365"/>
                      </a:lnTo>
                      <a:lnTo>
                        <a:pt x="0" y="363"/>
                      </a:lnTo>
                      <a:lnTo>
                        <a:pt x="0" y="363"/>
                      </a:lnTo>
                      <a:lnTo>
                        <a:pt x="0" y="361"/>
                      </a:lnTo>
                      <a:lnTo>
                        <a:pt x="0" y="361"/>
                      </a:lnTo>
                      <a:lnTo>
                        <a:pt x="0" y="361"/>
                      </a:lnTo>
                      <a:lnTo>
                        <a:pt x="0" y="359"/>
                      </a:lnTo>
                      <a:lnTo>
                        <a:pt x="2" y="361"/>
                      </a:lnTo>
                      <a:lnTo>
                        <a:pt x="2" y="361"/>
                      </a:lnTo>
                      <a:lnTo>
                        <a:pt x="2" y="359"/>
                      </a:lnTo>
                      <a:lnTo>
                        <a:pt x="2" y="359"/>
                      </a:lnTo>
                      <a:lnTo>
                        <a:pt x="2" y="359"/>
                      </a:lnTo>
                      <a:lnTo>
                        <a:pt x="2" y="357"/>
                      </a:lnTo>
                      <a:lnTo>
                        <a:pt x="2" y="357"/>
                      </a:lnTo>
                      <a:lnTo>
                        <a:pt x="5" y="355"/>
                      </a:lnTo>
                      <a:lnTo>
                        <a:pt x="5" y="355"/>
                      </a:lnTo>
                      <a:lnTo>
                        <a:pt x="7" y="353"/>
                      </a:lnTo>
                      <a:lnTo>
                        <a:pt x="9" y="352"/>
                      </a:lnTo>
                      <a:lnTo>
                        <a:pt x="9" y="350"/>
                      </a:lnTo>
                      <a:lnTo>
                        <a:pt x="13" y="350"/>
                      </a:lnTo>
                      <a:lnTo>
                        <a:pt x="22" y="346"/>
                      </a:lnTo>
                      <a:lnTo>
                        <a:pt x="24" y="344"/>
                      </a:lnTo>
                      <a:lnTo>
                        <a:pt x="26" y="340"/>
                      </a:lnTo>
                      <a:lnTo>
                        <a:pt x="28" y="340"/>
                      </a:lnTo>
                      <a:lnTo>
                        <a:pt x="28" y="338"/>
                      </a:lnTo>
                      <a:lnTo>
                        <a:pt x="28" y="337"/>
                      </a:lnTo>
                      <a:lnTo>
                        <a:pt x="28" y="337"/>
                      </a:lnTo>
                      <a:lnTo>
                        <a:pt x="30" y="333"/>
                      </a:lnTo>
                      <a:lnTo>
                        <a:pt x="37" y="312"/>
                      </a:lnTo>
                      <a:lnTo>
                        <a:pt x="39" y="312"/>
                      </a:lnTo>
                      <a:lnTo>
                        <a:pt x="41" y="310"/>
                      </a:lnTo>
                      <a:lnTo>
                        <a:pt x="45" y="308"/>
                      </a:lnTo>
                      <a:lnTo>
                        <a:pt x="45" y="308"/>
                      </a:lnTo>
                      <a:lnTo>
                        <a:pt x="47" y="306"/>
                      </a:lnTo>
                      <a:lnTo>
                        <a:pt x="47" y="303"/>
                      </a:lnTo>
                      <a:lnTo>
                        <a:pt x="49" y="301"/>
                      </a:lnTo>
                      <a:lnTo>
                        <a:pt x="51" y="293"/>
                      </a:lnTo>
                      <a:lnTo>
                        <a:pt x="52" y="290"/>
                      </a:lnTo>
                      <a:lnTo>
                        <a:pt x="52" y="288"/>
                      </a:lnTo>
                      <a:lnTo>
                        <a:pt x="54" y="288"/>
                      </a:lnTo>
                      <a:lnTo>
                        <a:pt x="54" y="286"/>
                      </a:lnTo>
                      <a:lnTo>
                        <a:pt x="56" y="286"/>
                      </a:lnTo>
                      <a:lnTo>
                        <a:pt x="56" y="286"/>
                      </a:lnTo>
                      <a:lnTo>
                        <a:pt x="56" y="284"/>
                      </a:lnTo>
                      <a:lnTo>
                        <a:pt x="56" y="280"/>
                      </a:lnTo>
                      <a:lnTo>
                        <a:pt x="56" y="278"/>
                      </a:lnTo>
                      <a:lnTo>
                        <a:pt x="58" y="276"/>
                      </a:lnTo>
                      <a:lnTo>
                        <a:pt x="60" y="275"/>
                      </a:lnTo>
                      <a:lnTo>
                        <a:pt x="62" y="271"/>
                      </a:lnTo>
                      <a:lnTo>
                        <a:pt x="67" y="269"/>
                      </a:lnTo>
                      <a:lnTo>
                        <a:pt x="71" y="265"/>
                      </a:lnTo>
                      <a:lnTo>
                        <a:pt x="71" y="265"/>
                      </a:lnTo>
                      <a:lnTo>
                        <a:pt x="71" y="263"/>
                      </a:lnTo>
                      <a:lnTo>
                        <a:pt x="71" y="263"/>
                      </a:lnTo>
                      <a:lnTo>
                        <a:pt x="73" y="263"/>
                      </a:lnTo>
                      <a:lnTo>
                        <a:pt x="73" y="263"/>
                      </a:lnTo>
                      <a:lnTo>
                        <a:pt x="75" y="263"/>
                      </a:lnTo>
                      <a:lnTo>
                        <a:pt x="75" y="263"/>
                      </a:lnTo>
                      <a:lnTo>
                        <a:pt x="73" y="261"/>
                      </a:lnTo>
                      <a:lnTo>
                        <a:pt x="73" y="260"/>
                      </a:lnTo>
                      <a:lnTo>
                        <a:pt x="77" y="256"/>
                      </a:lnTo>
                      <a:lnTo>
                        <a:pt x="77" y="254"/>
                      </a:lnTo>
                      <a:lnTo>
                        <a:pt x="81" y="254"/>
                      </a:lnTo>
                      <a:lnTo>
                        <a:pt x="82" y="256"/>
                      </a:lnTo>
                      <a:lnTo>
                        <a:pt x="88" y="254"/>
                      </a:lnTo>
                      <a:lnTo>
                        <a:pt x="92" y="254"/>
                      </a:lnTo>
                      <a:lnTo>
                        <a:pt x="94" y="258"/>
                      </a:lnTo>
                      <a:lnTo>
                        <a:pt x="97" y="260"/>
                      </a:lnTo>
                      <a:lnTo>
                        <a:pt x="99" y="260"/>
                      </a:lnTo>
                      <a:lnTo>
                        <a:pt x="109" y="256"/>
                      </a:lnTo>
                      <a:lnTo>
                        <a:pt x="111" y="256"/>
                      </a:lnTo>
                      <a:lnTo>
                        <a:pt x="113" y="254"/>
                      </a:lnTo>
                      <a:lnTo>
                        <a:pt x="114" y="254"/>
                      </a:lnTo>
                      <a:lnTo>
                        <a:pt x="116" y="252"/>
                      </a:lnTo>
                      <a:lnTo>
                        <a:pt x="116" y="250"/>
                      </a:lnTo>
                      <a:lnTo>
                        <a:pt x="118" y="250"/>
                      </a:lnTo>
                      <a:lnTo>
                        <a:pt x="120" y="248"/>
                      </a:lnTo>
                      <a:lnTo>
                        <a:pt x="124" y="248"/>
                      </a:lnTo>
                      <a:lnTo>
                        <a:pt x="126" y="248"/>
                      </a:lnTo>
                      <a:lnTo>
                        <a:pt x="128" y="248"/>
                      </a:lnTo>
                      <a:lnTo>
                        <a:pt x="129" y="246"/>
                      </a:lnTo>
                      <a:lnTo>
                        <a:pt x="131" y="246"/>
                      </a:lnTo>
                      <a:lnTo>
                        <a:pt x="133" y="245"/>
                      </a:lnTo>
                      <a:lnTo>
                        <a:pt x="135" y="245"/>
                      </a:lnTo>
                      <a:lnTo>
                        <a:pt x="141" y="243"/>
                      </a:lnTo>
                      <a:lnTo>
                        <a:pt x="143" y="243"/>
                      </a:lnTo>
                      <a:lnTo>
                        <a:pt x="143" y="241"/>
                      </a:lnTo>
                      <a:lnTo>
                        <a:pt x="143" y="237"/>
                      </a:lnTo>
                      <a:lnTo>
                        <a:pt x="143" y="235"/>
                      </a:lnTo>
                      <a:lnTo>
                        <a:pt x="144" y="235"/>
                      </a:lnTo>
                      <a:lnTo>
                        <a:pt x="144" y="235"/>
                      </a:lnTo>
                      <a:lnTo>
                        <a:pt x="146" y="235"/>
                      </a:lnTo>
                      <a:lnTo>
                        <a:pt x="146" y="235"/>
                      </a:lnTo>
                      <a:lnTo>
                        <a:pt x="148" y="233"/>
                      </a:lnTo>
                      <a:lnTo>
                        <a:pt x="148" y="231"/>
                      </a:lnTo>
                      <a:lnTo>
                        <a:pt x="148" y="231"/>
                      </a:lnTo>
                      <a:lnTo>
                        <a:pt x="150" y="229"/>
                      </a:lnTo>
                      <a:lnTo>
                        <a:pt x="152" y="229"/>
                      </a:lnTo>
                      <a:lnTo>
                        <a:pt x="154" y="229"/>
                      </a:lnTo>
                      <a:lnTo>
                        <a:pt x="154" y="229"/>
                      </a:lnTo>
                      <a:lnTo>
                        <a:pt x="154" y="231"/>
                      </a:lnTo>
                      <a:lnTo>
                        <a:pt x="154" y="233"/>
                      </a:lnTo>
                      <a:lnTo>
                        <a:pt x="154" y="235"/>
                      </a:lnTo>
                      <a:lnTo>
                        <a:pt x="156" y="235"/>
                      </a:lnTo>
                      <a:lnTo>
                        <a:pt x="156" y="237"/>
                      </a:lnTo>
                      <a:lnTo>
                        <a:pt x="158" y="237"/>
                      </a:lnTo>
                      <a:lnTo>
                        <a:pt x="158" y="237"/>
                      </a:lnTo>
                      <a:lnTo>
                        <a:pt x="159" y="237"/>
                      </a:lnTo>
                      <a:lnTo>
                        <a:pt x="159" y="239"/>
                      </a:lnTo>
                      <a:lnTo>
                        <a:pt x="159" y="241"/>
                      </a:lnTo>
                      <a:lnTo>
                        <a:pt x="159" y="241"/>
                      </a:lnTo>
                      <a:lnTo>
                        <a:pt x="159" y="243"/>
                      </a:lnTo>
                      <a:lnTo>
                        <a:pt x="159" y="243"/>
                      </a:lnTo>
                      <a:lnTo>
                        <a:pt x="163" y="245"/>
                      </a:lnTo>
                      <a:lnTo>
                        <a:pt x="163" y="245"/>
                      </a:lnTo>
                      <a:lnTo>
                        <a:pt x="165" y="246"/>
                      </a:lnTo>
                      <a:lnTo>
                        <a:pt x="169" y="250"/>
                      </a:lnTo>
                      <a:lnTo>
                        <a:pt x="171" y="252"/>
                      </a:lnTo>
                      <a:lnTo>
                        <a:pt x="171" y="252"/>
                      </a:lnTo>
                      <a:lnTo>
                        <a:pt x="173" y="252"/>
                      </a:lnTo>
                      <a:lnTo>
                        <a:pt x="173" y="252"/>
                      </a:lnTo>
                      <a:lnTo>
                        <a:pt x="174" y="250"/>
                      </a:lnTo>
                      <a:lnTo>
                        <a:pt x="174" y="250"/>
                      </a:lnTo>
                      <a:lnTo>
                        <a:pt x="176" y="250"/>
                      </a:lnTo>
                      <a:lnTo>
                        <a:pt x="176" y="250"/>
                      </a:lnTo>
                      <a:lnTo>
                        <a:pt x="176" y="250"/>
                      </a:lnTo>
                      <a:lnTo>
                        <a:pt x="176" y="250"/>
                      </a:lnTo>
                      <a:lnTo>
                        <a:pt x="176" y="248"/>
                      </a:lnTo>
                      <a:lnTo>
                        <a:pt x="176" y="248"/>
                      </a:lnTo>
                      <a:lnTo>
                        <a:pt x="176" y="246"/>
                      </a:lnTo>
                      <a:lnTo>
                        <a:pt x="178" y="246"/>
                      </a:lnTo>
                      <a:lnTo>
                        <a:pt x="180" y="245"/>
                      </a:lnTo>
                      <a:lnTo>
                        <a:pt x="184" y="245"/>
                      </a:lnTo>
                      <a:lnTo>
                        <a:pt x="186" y="245"/>
                      </a:lnTo>
                      <a:lnTo>
                        <a:pt x="186" y="245"/>
                      </a:lnTo>
                      <a:lnTo>
                        <a:pt x="188" y="243"/>
                      </a:lnTo>
                      <a:lnTo>
                        <a:pt x="190" y="245"/>
                      </a:lnTo>
                      <a:lnTo>
                        <a:pt x="190" y="243"/>
                      </a:lnTo>
                      <a:lnTo>
                        <a:pt x="190" y="243"/>
                      </a:lnTo>
                      <a:lnTo>
                        <a:pt x="190" y="243"/>
                      </a:lnTo>
                      <a:lnTo>
                        <a:pt x="191" y="241"/>
                      </a:lnTo>
                      <a:lnTo>
                        <a:pt x="191" y="243"/>
                      </a:lnTo>
                      <a:lnTo>
                        <a:pt x="193" y="243"/>
                      </a:lnTo>
                      <a:lnTo>
                        <a:pt x="193" y="243"/>
                      </a:lnTo>
                      <a:lnTo>
                        <a:pt x="195" y="243"/>
                      </a:lnTo>
                      <a:lnTo>
                        <a:pt x="197" y="241"/>
                      </a:lnTo>
                      <a:lnTo>
                        <a:pt x="199" y="237"/>
                      </a:lnTo>
                      <a:lnTo>
                        <a:pt x="201" y="237"/>
                      </a:lnTo>
                      <a:lnTo>
                        <a:pt x="201" y="237"/>
                      </a:lnTo>
                      <a:lnTo>
                        <a:pt x="201" y="237"/>
                      </a:lnTo>
                      <a:lnTo>
                        <a:pt x="203" y="237"/>
                      </a:lnTo>
                      <a:lnTo>
                        <a:pt x="203" y="235"/>
                      </a:lnTo>
                      <a:lnTo>
                        <a:pt x="203" y="233"/>
                      </a:lnTo>
                      <a:lnTo>
                        <a:pt x="203" y="233"/>
                      </a:lnTo>
                      <a:lnTo>
                        <a:pt x="205" y="231"/>
                      </a:lnTo>
                      <a:lnTo>
                        <a:pt x="214" y="229"/>
                      </a:lnTo>
                      <a:lnTo>
                        <a:pt x="216" y="228"/>
                      </a:lnTo>
                      <a:lnTo>
                        <a:pt x="216" y="226"/>
                      </a:lnTo>
                      <a:lnTo>
                        <a:pt x="220" y="228"/>
                      </a:lnTo>
                      <a:lnTo>
                        <a:pt x="221" y="228"/>
                      </a:lnTo>
                      <a:lnTo>
                        <a:pt x="221" y="226"/>
                      </a:lnTo>
                      <a:lnTo>
                        <a:pt x="223" y="224"/>
                      </a:lnTo>
                      <a:lnTo>
                        <a:pt x="225" y="224"/>
                      </a:lnTo>
                      <a:lnTo>
                        <a:pt x="227" y="224"/>
                      </a:lnTo>
                      <a:lnTo>
                        <a:pt x="229" y="224"/>
                      </a:lnTo>
                      <a:lnTo>
                        <a:pt x="229" y="222"/>
                      </a:lnTo>
                      <a:lnTo>
                        <a:pt x="231" y="220"/>
                      </a:lnTo>
                      <a:lnTo>
                        <a:pt x="233" y="220"/>
                      </a:lnTo>
                      <a:lnTo>
                        <a:pt x="235" y="220"/>
                      </a:lnTo>
                      <a:lnTo>
                        <a:pt x="246" y="222"/>
                      </a:lnTo>
                      <a:lnTo>
                        <a:pt x="248" y="222"/>
                      </a:lnTo>
                      <a:lnTo>
                        <a:pt x="251" y="222"/>
                      </a:lnTo>
                      <a:lnTo>
                        <a:pt x="257" y="220"/>
                      </a:lnTo>
                      <a:lnTo>
                        <a:pt x="263" y="218"/>
                      </a:lnTo>
                      <a:lnTo>
                        <a:pt x="295" y="216"/>
                      </a:lnTo>
                      <a:lnTo>
                        <a:pt x="300" y="216"/>
                      </a:lnTo>
                      <a:lnTo>
                        <a:pt x="302" y="213"/>
                      </a:lnTo>
                      <a:lnTo>
                        <a:pt x="302" y="209"/>
                      </a:lnTo>
                      <a:lnTo>
                        <a:pt x="304" y="207"/>
                      </a:lnTo>
                      <a:lnTo>
                        <a:pt x="306" y="205"/>
                      </a:lnTo>
                      <a:lnTo>
                        <a:pt x="310" y="203"/>
                      </a:lnTo>
                      <a:lnTo>
                        <a:pt x="313" y="201"/>
                      </a:lnTo>
                      <a:lnTo>
                        <a:pt x="315" y="201"/>
                      </a:lnTo>
                      <a:lnTo>
                        <a:pt x="317" y="199"/>
                      </a:lnTo>
                      <a:lnTo>
                        <a:pt x="319" y="194"/>
                      </a:lnTo>
                      <a:lnTo>
                        <a:pt x="323" y="192"/>
                      </a:lnTo>
                      <a:lnTo>
                        <a:pt x="323" y="192"/>
                      </a:lnTo>
                      <a:lnTo>
                        <a:pt x="323" y="190"/>
                      </a:lnTo>
                      <a:lnTo>
                        <a:pt x="325" y="188"/>
                      </a:lnTo>
                      <a:lnTo>
                        <a:pt x="332" y="181"/>
                      </a:lnTo>
                      <a:lnTo>
                        <a:pt x="334" y="173"/>
                      </a:lnTo>
                      <a:lnTo>
                        <a:pt x="336" y="173"/>
                      </a:lnTo>
                      <a:lnTo>
                        <a:pt x="336" y="171"/>
                      </a:lnTo>
                      <a:lnTo>
                        <a:pt x="340" y="171"/>
                      </a:lnTo>
                      <a:lnTo>
                        <a:pt x="338" y="169"/>
                      </a:lnTo>
                      <a:lnTo>
                        <a:pt x="336" y="168"/>
                      </a:lnTo>
                      <a:lnTo>
                        <a:pt x="334" y="166"/>
                      </a:lnTo>
                      <a:lnTo>
                        <a:pt x="334" y="166"/>
                      </a:lnTo>
                      <a:lnTo>
                        <a:pt x="325" y="162"/>
                      </a:lnTo>
                      <a:lnTo>
                        <a:pt x="325" y="160"/>
                      </a:lnTo>
                      <a:lnTo>
                        <a:pt x="325" y="160"/>
                      </a:lnTo>
                      <a:lnTo>
                        <a:pt x="323" y="158"/>
                      </a:lnTo>
                      <a:lnTo>
                        <a:pt x="323" y="158"/>
                      </a:lnTo>
                      <a:lnTo>
                        <a:pt x="323" y="158"/>
                      </a:lnTo>
                      <a:lnTo>
                        <a:pt x="321" y="158"/>
                      </a:lnTo>
                      <a:lnTo>
                        <a:pt x="321" y="156"/>
                      </a:lnTo>
                      <a:lnTo>
                        <a:pt x="323" y="154"/>
                      </a:lnTo>
                      <a:lnTo>
                        <a:pt x="323" y="154"/>
                      </a:lnTo>
                      <a:lnTo>
                        <a:pt x="323" y="154"/>
                      </a:lnTo>
                      <a:lnTo>
                        <a:pt x="325" y="154"/>
                      </a:lnTo>
                      <a:lnTo>
                        <a:pt x="325" y="152"/>
                      </a:lnTo>
                      <a:lnTo>
                        <a:pt x="325" y="152"/>
                      </a:lnTo>
                      <a:lnTo>
                        <a:pt x="325" y="152"/>
                      </a:lnTo>
                      <a:lnTo>
                        <a:pt x="328" y="151"/>
                      </a:lnTo>
                      <a:lnTo>
                        <a:pt x="328" y="151"/>
                      </a:lnTo>
                      <a:lnTo>
                        <a:pt x="328" y="151"/>
                      </a:lnTo>
                      <a:lnTo>
                        <a:pt x="330" y="149"/>
                      </a:lnTo>
                      <a:lnTo>
                        <a:pt x="332" y="149"/>
                      </a:lnTo>
                      <a:lnTo>
                        <a:pt x="334" y="147"/>
                      </a:lnTo>
                      <a:lnTo>
                        <a:pt x="338" y="145"/>
                      </a:lnTo>
                      <a:lnTo>
                        <a:pt x="340" y="147"/>
                      </a:lnTo>
                      <a:lnTo>
                        <a:pt x="340" y="147"/>
                      </a:lnTo>
                      <a:lnTo>
                        <a:pt x="342" y="147"/>
                      </a:lnTo>
                      <a:lnTo>
                        <a:pt x="344" y="147"/>
                      </a:lnTo>
                      <a:lnTo>
                        <a:pt x="344" y="145"/>
                      </a:lnTo>
                      <a:lnTo>
                        <a:pt x="344" y="145"/>
                      </a:lnTo>
                      <a:lnTo>
                        <a:pt x="347" y="145"/>
                      </a:lnTo>
                      <a:lnTo>
                        <a:pt x="349" y="145"/>
                      </a:lnTo>
                      <a:lnTo>
                        <a:pt x="349" y="145"/>
                      </a:lnTo>
                      <a:lnTo>
                        <a:pt x="349" y="145"/>
                      </a:lnTo>
                      <a:lnTo>
                        <a:pt x="351" y="145"/>
                      </a:lnTo>
                      <a:lnTo>
                        <a:pt x="351" y="147"/>
                      </a:lnTo>
                      <a:lnTo>
                        <a:pt x="353" y="145"/>
                      </a:lnTo>
                      <a:lnTo>
                        <a:pt x="353" y="145"/>
                      </a:lnTo>
                      <a:lnTo>
                        <a:pt x="355" y="147"/>
                      </a:lnTo>
                      <a:lnTo>
                        <a:pt x="355" y="147"/>
                      </a:lnTo>
                      <a:lnTo>
                        <a:pt x="357" y="147"/>
                      </a:lnTo>
                      <a:lnTo>
                        <a:pt x="357" y="147"/>
                      </a:lnTo>
                      <a:lnTo>
                        <a:pt x="360" y="145"/>
                      </a:lnTo>
                      <a:lnTo>
                        <a:pt x="360" y="145"/>
                      </a:lnTo>
                      <a:lnTo>
                        <a:pt x="366" y="145"/>
                      </a:lnTo>
                      <a:lnTo>
                        <a:pt x="368" y="147"/>
                      </a:lnTo>
                      <a:lnTo>
                        <a:pt x="368" y="147"/>
                      </a:lnTo>
                      <a:lnTo>
                        <a:pt x="368" y="145"/>
                      </a:lnTo>
                      <a:lnTo>
                        <a:pt x="370" y="145"/>
                      </a:lnTo>
                      <a:lnTo>
                        <a:pt x="372" y="145"/>
                      </a:lnTo>
                      <a:lnTo>
                        <a:pt x="374" y="145"/>
                      </a:lnTo>
                      <a:lnTo>
                        <a:pt x="375" y="145"/>
                      </a:lnTo>
                      <a:lnTo>
                        <a:pt x="377" y="145"/>
                      </a:lnTo>
                      <a:lnTo>
                        <a:pt x="381" y="145"/>
                      </a:lnTo>
                      <a:lnTo>
                        <a:pt x="383" y="143"/>
                      </a:lnTo>
                      <a:lnTo>
                        <a:pt x="383" y="143"/>
                      </a:lnTo>
                      <a:lnTo>
                        <a:pt x="385" y="143"/>
                      </a:lnTo>
                      <a:lnTo>
                        <a:pt x="387" y="143"/>
                      </a:lnTo>
                      <a:lnTo>
                        <a:pt x="389" y="143"/>
                      </a:lnTo>
                      <a:lnTo>
                        <a:pt x="394" y="143"/>
                      </a:lnTo>
                      <a:lnTo>
                        <a:pt x="394" y="143"/>
                      </a:lnTo>
                      <a:lnTo>
                        <a:pt x="396" y="141"/>
                      </a:lnTo>
                      <a:lnTo>
                        <a:pt x="396" y="141"/>
                      </a:lnTo>
                      <a:lnTo>
                        <a:pt x="398" y="141"/>
                      </a:lnTo>
                      <a:lnTo>
                        <a:pt x="400" y="141"/>
                      </a:lnTo>
                      <a:lnTo>
                        <a:pt x="400" y="141"/>
                      </a:lnTo>
                      <a:lnTo>
                        <a:pt x="402" y="141"/>
                      </a:lnTo>
                      <a:lnTo>
                        <a:pt x="402" y="139"/>
                      </a:lnTo>
                      <a:lnTo>
                        <a:pt x="402" y="139"/>
                      </a:lnTo>
                      <a:lnTo>
                        <a:pt x="402" y="139"/>
                      </a:lnTo>
                      <a:lnTo>
                        <a:pt x="402" y="139"/>
                      </a:lnTo>
                      <a:lnTo>
                        <a:pt x="402" y="139"/>
                      </a:lnTo>
                      <a:lnTo>
                        <a:pt x="404" y="139"/>
                      </a:lnTo>
                      <a:lnTo>
                        <a:pt x="404" y="139"/>
                      </a:lnTo>
                      <a:lnTo>
                        <a:pt x="404" y="141"/>
                      </a:lnTo>
                      <a:lnTo>
                        <a:pt x="404" y="139"/>
                      </a:lnTo>
                      <a:lnTo>
                        <a:pt x="404" y="139"/>
                      </a:lnTo>
                      <a:lnTo>
                        <a:pt x="404" y="139"/>
                      </a:lnTo>
                      <a:lnTo>
                        <a:pt x="404" y="139"/>
                      </a:lnTo>
                      <a:lnTo>
                        <a:pt x="405" y="137"/>
                      </a:lnTo>
                      <a:lnTo>
                        <a:pt x="407" y="137"/>
                      </a:lnTo>
                      <a:lnTo>
                        <a:pt x="407" y="137"/>
                      </a:lnTo>
                      <a:lnTo>
                        <a:pt x="409" y="137"/>
                      </a:lnTo>
                      <a:lnTo>
                        <a:pt x="409" y="137"/>
                      </a:lnTo>
                      <a:lnTo>
                        <a:pt x="409" y="137"/>
                      </a:lnTo>
                      <a:lnTo>
                        <a:pt x="409" y="136"/>
                      </a:lnTo>
                      <a:lnTo>
                        <a:pt x="409" y="136"/>
                      </a:lnTo>
                      <a:lnTo>
                        <a:pt x="411" y="136"/>
                      </a:lnTo>
                      <a:lnTo>
                        <a:pt x="411" y="137"/>
                      </a:lnTo>
                      <a:lnTo>
                        <a:pt x="411" y="137"/>
                      </a:lnTo>
                      <a:lnTo>
                        <a:pt x="413" y="137"/>
                      </a:lnTo>
                      <a:lnTo>
                        <a:pt x="415" y="137"/>
                      </a:lnTo>
                      <a:lnTo>
                        <a:pt x="417" y="137"/>
                      </a:lnTo>
                      <a:lnTo>
                        <a:pt x="417" y="136"/>
                      </a:lnTo>
                      <a:lnTo>
                        <a:pt x="419" y="137"/>
                      </a:lnTo>
                      <a:lnTo>
                        <a:pt x="419" y="137"/>
                      </a:lnTo>
                      <a:lnTo>
                        <a:pt x="420" y="137"/>
                      </a:lnTo>
                      <a:lnTo>
                        <a:pt x="422" y="137"/>
                      </a:lnTo>
                      <a:lnTo>
                        <a:pt x="428" y="137"/>
                      </a:lnTo>
                      <a:lnTo>
                        <a:pt x="430" y="137"/>
                      </a:lnTo>
                      <a:lnTo>
                        <a:pt x="430" y="137"/>
                      </a:lnTo>
                      <a:lnTo>
                        <a:pt x="430" y="137"/>
                      </a:lnTo>
                      <a:lnTo>
                        <a:pt x="432" y="136"/>
                      </a:lnTo>
                      <a:lnTo>
                        <a:pt x="432" y="136"/>
                      </a:lnTo>
                      <a:lnTo>
                        <a:pt x="434" y="137"/>
                      </a:lnTo>
                      <a:lnTo>
                        <a:pt x="434" y="136"/>
                      </a:lnTo>
                      <a:lnTo>
                        <a:pt x="436" y="134"/>
                      </a:lnTo>
                      <a:lnTo>
                        <a:pt x="436" y="132"/>
                      </a:lnTo>
                      <a:lnTo>
                        <a:pt x="437" y="132"/>
                      </a:lnTo>
                      <a:lnTo>
                        <a:pt x="439" y="130"/>
                      </a:lnTo>
                      <a:lnTo>
                        <a:pt x="437" y="128"/>
                      </a:lnTo>
                      <a:lnTo>
                        <a:pt x="437" y="126"/>
                      </a:lnTo>
                      <a:lnTo>
                        <a:pt x="439" y="126"/>
                      </a:lnTo>
                      <a:lnTo>
                        <a:pt x="439" y="126"/>
                      </a:lnTo>
                      <a:lnTo>
                        <a:pt x="441" y="126"/>
                      </a:lnTo>
                      <a:lnTo>
                        <a:pt x="441" y="124"/>
                      </a:lnTo>
                      <a:lnTo>
                        <a:pt x="441" y="124"/>
                      </a:lnTo>
                      <a:lnTo>
                        <a:pt x="441" y="124"/>
                      </a:lnTo>
                      <a:lnTo>
                        <a:pt x="441" y="124"/>
                      </a:lnTo>
                      <a:lnTo>
                        <a:pt x="443" y="124"/>
                      </a:lnTo>
                      <a:lnTo>
                        <a:pt x="443" y="124"/>
                      </a:lnTo>
                      <a:lnTo>
                        <a:pt x="445" y="124"/>
                      </a:lnTo>
                      <a:lnTo>
                        <a:pt x="445" y="124"/>
                      </a:lnTo>
                      <a:lnTo>
                        <a:pt x="445" y="124"/>
                      </a:lnTo>
                      <a:lnTo>
                        <a:pt x="451" y="124"/>
                      </a:lnTo>
                      <a:lnTo>
                        <a:pt x="449" y="122"/>
                      </a:lnTo>
                      <a:lnTo>
                        <a:pt x="452" y="121"/>
                      </a:lnTo>
                      <a:lnTo>
                        <a:pt x="454" y="119"/>
                      </a:lnTo>
                      <a:lnTo>
                        <a:pt x="456" y="119"/>
                      </a:lnTo>
                      <a:lnTo>
                        <a:pt x="456" y="119"/>
                      </a:lnTo>
                      <a:lnTo>
                        <a:pt x="456" y="119"/>
                      </a:lnTo>
                      <a:lnTo>
                        <a:pt x="458" y="119"/>
                      </a:lnTo>
                      <a:lnTo>
                        <a:pt x="458" y="117"/>
                      </a:lnTo>
                      <a:lnTo>
                        <a:pt x="458" y="117"/>
                      </a:lnTo>
                      <a:lnTo>
                        <a:pt x="458" y="117"/>
                      </a:lnTo>
                      <a:lnTo>
                        <a:pt x="460" y="115"/>
                      </a:lnTo>
                      <a:lnTo>
                        <a:pt x="460" y="115"/>
                      </a:lnTo>
                      <a:lnTo>
                        <a:pt x="460" y="117"/>
                      </a:lnTo>
                      <a:lnTo>
                        <a:pt x="462" y="117"/>
                      </a:lnTo>
                      <a:lnTo>
                        <a:pt x="462" y="115"/>
                      </a:lnTo>
                      <a:lnTo>
                        <a:pt x="462" y="113"/>
                      </a:lnTo>
                      <a:lnTo>
                        <a:pt x="462" y="111"/>
                      </a:lnTo>
                      <a:lnTo>
                        <a:pt x="464" y="111"/>
                      </a:lnTo>
                      <a:lnTo>
                        <a:pt x="466" y="111"/>
                      </a:lnTo>
                      <a:lnTo>
                        <a:pt x="467" y="107"/>
                      </a:lnTo>
                      <a:lnTo>
                        <a:pt x="467" y="106"/>
                      </a:lnTo>
                      <a:lnTo>
                        <a:pt x="467" y="106"/>
                      </a:lnTo>
                      <a:lnTo>
                        <a:pt x="469" y="106"/>
                      </a:lnTo>
                      <a:lnTo>
                        <a:pt x="471" y="104"/>
                      </a:lnTo>
                      <a:lnTo>
                        <a:pt x="471" y="102"/>
                      </a:lnTo>
                      <a:lnTo>
                        <a:pt x="471" y="102"/>
                      </a:lnTo>
                      <a:lnTo>
                        <a:pt x="473" y="104"/>
                      </a:lnTo>
                      <a:lnTo>
                        <a:pt x="473" y="102"/>
                      </a:lnTo>
                      <a:lnTo>
                        <a:pt x="473" y="102"/>
                      </a:lnTo>
                      <a:lnTo>
                        <a:pt x="471" y="102"/>
                      </a:lnTo>
                      <a:lnTo>
                        <a:pt x="471" y="102"/>
                      </a:lnTo>
                      <a:lnTo>
                        <a:pt x="473" y="100"/>
                      </a:lnTo>
                      <a:lnTo>
                        <a:pt x="473" y="100"/>
                      </a:lnTo>
                      <a:lnTo>
                        <a:pt x="473" y="98"/>
                      </a:lnTo>
                      <a:lnTo>
                        <a:pt x="473" y="96"/>
                      </a:lnTo>
                      <a:lnTo>
                        <a:pt x="475" y="94"/>
                      </a:lnTo>
                      <a:lnTo>
                        <a:pt x="475" y="92"/>
                      </a:lnTo>
                      <a:lnTo>
                        <a:pt x="475" y="92"/>
                      </a:lnTo>
                      <a:lnTo>
                        <a:pt x="477" y="92"/>
                      </a:lnTo>
                      <a:lnTo>
                        <a:pt x="477" y="91"/>
                      </a:lnTo>
                      <a:lnTo>
                        <a:pt x="477" y="91"/>
                      </a:lnTo>
                      <a:lnTo>
                        <a:pt x="477" y="91"/>
                      </a:lnTo>
                      <a:lnTo>
                        <a:pt x="477" y="91"/>
                      </a:lnTo>
                      <a:lnTo>
                        <a:pt x="479" y="92"/>
                      </a:lnTo>
                      <a:lnTo>
                        <a:pt x="479" y="92"/>
                      </a:lnTo>
                      <a:lnTo>
                        <a:pt x="479" y="91"/>
                      </a:lnTo>
                      <a:lnTo>
                        <a:pt x="481" y="91"/>
                      </a:lnTo>
                      <a:lnTo>
                        <a:pt x="481" y="91"/>
                      </a:lnTo>
                      <a:lnTo>
                        <a:pt x="481" y="91"/>
                      </a:lnTo>
                      <a:lnTo>
                        <a:pt x="481" y="89"/>
                      </a:lnTo>
                      <a:lnTo>
                        <a:pt x="481" y="89"/>
                      </a:lnTo>
                      <a:lnTo>
                        <a:pt x="482" y="87"/>
                      </a:lnTo>
                      <a:lnTo>
                        <a:pt x="482" y="85"/>
                      </a:lnTo>
                      <a:lnTo>
                        <a:pt x="488" y="83"/>
                      </a:lnTo>
                      <a:lnTo>
                        <a:pt x="488" y="83"/>
                      </a:lnTo>
                      <a:lnTo>
                        <a:pt x="488" y="81"/>
                      </a:lnTo>
                      <a:lnTo>
                        <a:pt x="488" y="79"/>
                      </a:lnTo>
                      <a:lnTo>
                        <a:pt x="492" y="75"/>
                      </a:lnTo>
                      <a:lnTo>
                        <a:pt x="494" y="75"/>
                      </a:lnTo>
                      <a:lnTo>
                        <a:pt x="494" y="75"/>
                      </a:lnTo>
                      <a:lnTo>
                        <a:pt x="497" y="77"/>
                      </a:lnTo>
                      <a:lnTo>
                        <a:pt x="497" y="77"/>
                      </a:lnTo>
                      <a:lnTo>
                        <a:pt x="501" y="75"/>
                      </a:lnTo>
                      <a:lnTo>
                        <a:pt x="503" y="74"/>
                      </a:lnTo>
                      <a:lnTo>
                        <a:pt x="505" y="70"/>
                      </a:lnTo>
                      <a:lnTo>
                        <a:pt x="509" y="62"/>
                      </a:lnTo>
                      <a:lnTo>
                        <a:pt x="511" y="59"/>
                      </a:lnTo>
                      <a:lnTo>
                        <a:pt x="513" y="59"/>
                      </a:lnTo>
                      <a:lnTo>
                        <a:pt x="513" y="59"/>
                      </a:lnTo>
                      <a:lnTo>
                        <a:pt x="514" y="59"/>
                      </a:lnTo>
                      <a:lnTo>
                        <a:pt x="514" y="59"/>
                      </a:lnTo>
                      <a:lnTo>
                        <a:pt x="516" y="59"/>
                      </a:lnTo>
                      <a:lnTo>
                        <a:pt x="516" y="59"/>
                      </a:lnTo>
                      <a:lnTo>
                        <a:pt x="518" y="57"/>
                      </a:lnTo>
                      <a:lnTo>
                        <a:pt x="518" y="57"/>
                      </a:lnTo>
                      <a:lnTo>
                        <a:pt x="520" y="57"/>
                      </a:lnTo>
                      <a:lnTo>
                        <a:pt x="522" y="57"/>
                      </a:lnTo>
                      <a:lnTo>
                        <a:pt x="522" y="55"/>
                      </a:lnTo>
                      <a:lnTo>
                        <a:pt x="524" y="53"/>
                      </a:lnTo>
                      <a:lnTo>
                        <a:pt x="524" y="53"/>
                      </a:lnTo>
                      <a:lnTo>
                        <a:pt x="524" y="53"/>
                      </a:lnTo>
                      <a:lnTo>
                        <a:pt x="526" y="53"/>
                      </a:lnTo>
                      <a:lnTo>
                        <a:pt x="526" y="51"/>
                      </a:lnTo>
                      <a:lnTo>
                        <a:pt x="526" y="51"/>
                      </a:lnTo>
                      <a:lnTo>
                        <a:pt x="526" y="49"/>
                      </a:lnTo>
                      <a:lnTo>
                        <a:pt x="526" y="49"/>
                      </a:lnTo>
                      <a:lnTo>
                        <a:pt x="526" y="47"/>
                      </a:lnTo>
                      <a:lnTo>
                        <a:pt x="528" y="44"/>
                      </a:lnTo>
                      <a:lnTo>
                        <a:pt x="528" y="44"/>
                      </a:lnTo>
                      <a:lnTo>
                        <a:pt x="528" y="42"/>
                      </a:lnTo>
                      <a:lnTo>
                        <a:pt x="526" y="42"/>
                      </a:lnTo>
                      <a:lnTo>
                        <a:pt x="526" y="40"/>
                      </a:lnTo>
                      <a:lnTo>
                        <a:pt x="526" y="40"/>
                      </a:lnTo>
                      <a:lnTo>
                        <a:pt x="526" y="38"/>
                      </a:lnTo>
                      <a:lnTo>
                        <a:pt x="524" y="36"/>
                      </a:lnTo>
                      <a:lnTo>
                        <a:pt x="524" y="34"/>
                      </a:lnTo>
                      <a:lnTo>
                        <a:pt x="524" y="32"/>
                      </a:lnTo>
                      <a:lnTo>
                        <a:pt x="526" y="30"/>
                      </a:lnTo>
                      <a:lnTo>
                        <a:pt x="526" y="29"/>
                      </a:lnTo>
                      <a:lnTo>
                        <a:pt x="526" y="27"/>
                      </a:lnTo>
                      <a:lnTo>
                        <a:pt x="526" y="27"/>
                      </a:lnTo>
                      <a:lnTo>
                        <a:pt x="528" y="27"/>
                      </a:lnTo>
                      <a:lnTo>
                        <a:pt x="529" y="27"/>
                      </a:lnTo>
                      <a:lnTo>
                        <a:pt x="529" y="27"/>
                      </a:lnTo>
                      <a:lnTo>
                        <a:pt x="529" y="27"/>
                      </a:lnTo>
                      <a:lnTo>
                        <a:pt x="529" y="25"/>
                      </a:lnTo>
                      <a:lnTo>
                        <a:pt x="531" y="25"/>
                      </a:lnTo>
                      <a:lnTo>
                        <a:pt x="531" y="25"/>
                      </a:lnTo>
                      <a:lnTo>
                        <a:pt x="533" y="25"/>
                      </a:lnTo>
                      <a:lnTo>
                        <a:pt x="533" y="25"/>
                      </a:lnTo>
                      <a:lnTo>
                        <a:pt x="535" y="25"/>
                      </a:lnTo>
                      <a:lnTo>
                        <a:pt x="535" y="25"/>
                      </a:lnTo>
                      <a:lnTo>
                        <a:pt x="535" y="25"/>
                      </a:lnTo>
                      <a:lnTo>
                        <a:pt x="537" y="25"/>
                      </a:lnTo>
                      <a:lnTo>
                        <a:pt x="539" y="23"/>
                      </a:lnTo>
                      <a:lnTo>
                        <a:pt x="541" y="21"/>
                      </a:lnTo>
                      <a:lnTo>
                        <a:pt x="541" y="21"/>
                      </a:lnTo>
                      <a:lnTo>
                        <a:pt x="546" y="19"/>
                      </a:lnTo>
                      <a:lnTo>
                        <a:pt x="546" y="19"/>
                      </a:lnTo>
                      <a:lnTo>
                        <a:pt x="546" y="17"/>
                      </a:lnTo>
                      <a:lnTo>
                        <a:pt x="546" y="17"/>
                      </a:lnTo>
                      <a:lnTo>
                        <a:pt x="546" y="15"/>
                      </a:lnTo>
                      <a:lnTo>
                        <a:pt x="548" y="14"/>
                      </a:lnTo>
                      <a:lnTo>
                        <a:pt x="548" y="14"/>
                      </a:lnTo>
                      <a:lnTo>
                        <a:pt x="554" y="14"/>
                      </a:lnTo>
                      <a:lnTo>
                        <a:pt x="556" y="14"/>
                      </a:lnTo>
                      <a:lnTo>
                        <a:pt x="558" y="14"/>
                      </a:lnTo>
                      <a:lnTo>
                        <a:pt x="559" y="14"/>
                      </a:lnTo>
                      <a:lnTo>
                        <a:pt x="559" y="10"/>
                      </a:lnTo>
                      <a:lnTo>
                        <a:pt x="561" y="10"/>
                      </a:lnTo>
                      <a:lnTo>
                        <a:pt x="563" y="8"/>
                      </a:lnTo>
                      <a:lnTo>
                        <a:pt x="563" y="8"/>
                      </a:lnTo>
                      <a:lnTo>
                        <a:pt x="565" y="8"/>
                      </a:lnTo>
                      <a:lnTo>
                        <a:pt x="565" y="8"/>
                      </a:lnTo>
                      <a:lnTo>
                        <a:pt x="565" y="8"/>
                      </a:lnTo>
                      <a:lnTo>
                        <a:pt x="567" y="6"/>
                      </a:lnTo>
                      <a:lnTo>
                        <a:pt x="569" y="6"/>
                      </a:lnTo>
                      <a:lnTo>
                        <a:pt x="569" y="4"/>
                      </a:lnTo>
                      <a:lnTo>
                        <a:pt x="571" y="4"/>
                      </a:lnTo>
                      <a:lnTo>
                        <a:pt x="573" y="4"/>
                      </a:lnTo>
                      <a:lnTo>
                        <a:pt x="574" y="4"/>
                      </a:lnTo>
                      <a:lnTo>
                        <a:pt x="576" y="2"/>
                      </a:lnTo>
                      <a:lnTo>
                        <a:pt x="576" y="2"/>
                      </a:lnTo>
                      <a:lnTo>
                        <a:pt x="578" y="0"/>
                      </a:lnTo>
                      <a:lnTo>
                        <a:pt x="578" y="0"/>
                      </a:lnTo>
                      <a:lnTo>
                        <a:pt x="580" y="0"/>
                      </a:lnTo>
                      <a:lnTo>
                        <a:pt x="580" y="2"/>
                      </a:lnTo>
                      <a:lnTo>
                        <a:pt x="582" y="2"/>
                      </a:lnTo>
                      <a:lnTo>
                        <a:pt x="582"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1A713ED7-CA7F-4384-908D-602B409C53C3}"/>
                    </a:ext>
                  </a:extLst>
                </p:cNvPr>
                <p:cNvSpPr>
                  <a:spLocks noEditPoints="1"/>
                </p:cNvSpPr>
                <p:nvPr/>
              </p:nvSpPr>
              <p:spPr bwMode="auto">
                <a:xfrm>
                  <a:off x="692150" y="1817688"/>
                  <a:ext cx="349250" cy="366713"/>
                </a:xfrm>
                <a:custGeom>
                  <a:avLst/>
                  <a:gdLst>
                    <a:gd name="T0" fmla="*/ 175 w 440"/>
                    <a:gd name="T1" fmla="*/ 6 h 462"/>
                    <a:gd name="T2" fmla="*/ 175 w 440"/>
                    <a:gd name="T3" fmla="*/ 21 h 462"/>
                    <a:gd name="T4" fmla="*/ 190 w 440"/>
                    <a:gd name="T5" fmla="*/ 38 h 462"/>
                    <a:gd name="T6" fmla="*/ 227 w 440"/>
                    <a:gd name="T7" fmla="*/ 28 h 462"/>
                    <a:gd name="T8" fmla="*/ 244 w 440"/>
                    <a:gd name="T9" fmla="*/ 30 h 462"/>
                    <a:gd name="T10" fmla="*/ 256 w 440"/>
                    <a:gd name="T11" fmla="*/ 45 h 462"/>
                    <a:gd name="T12" fmla="*/ 265 w 440"/>
                    <a:gd name="T13" fmla="*/ 62 h 462"/>
                    <a:gd name="T14" fmla="*/ 278 w 440"/>
                    <a:gd name="T15" fmla="*/ 71 h 462"/>
                    <a:gd name="T16" fmla="*/ 291 w 440"/>
                    <a:gd name="T17" fmla="*/ 75 h 462"/>
                    <a:gd name="T18" fmla="*/ 306 w 440"/>
                    <a:gd name="T19" fmla="*/ 81 h 462"/>
                    <a:gd name="T20" fmla="*/ 329 w 440"/>
                    <a:gd name="T21" fmla="*/ 68 h 462"/>
                    <a:gd name="T22" fmla="*/ 357 w 440"/>
                    <a:gd name="T23" fmla="*/ 56 h 462"/>
                    <a:gd name="T24" fmla="*/ 393 w 440"/>
                    <a:gd name="T25" fmla="*/ 66 h 462"/>
                    <a:gd name="T26" fmla="*/ 428 w 440"/>
                    <a:gd name="T27" fmla="*/ 96 h 462"/>
                    <a:gd name="T28" fmla="*/ 423 w 440"/>
                    <a:gd name="T29" fmla="*/ 124 h 462"/>
                    <a:gd name="T30" fmla="*/ 436 w 440"/>
                    <a:gd name="T31" fmla="*/ 186 h 462"/>
                    <a:gd name="T32" fmla="*/ 419 w 440"/>
                    <a:gd name="T33" fmla="*/ 208 h 462"/>
                    <a:gd name="T34" fmla="*/ 396 w 440"/>
                    <a:gd name="T35" fmla="*/ 267 h 462"/>
                    <a:gd name="T36" fmla="*/ 408 w 440"/>
                    <a:gd name="T37" fmla="*/ 364 h 462"/>
                    <a:gd name="T38" fmla="*/ 421 w 440"/>
                    <a:gd name="T39" fmla="*/ 398 h 462"/>
                    <a:gd name="T40" fmla="*/ 395 w 440"/>
                    <a:gd name="T41" fmla="*/ 404 h 462"/>
                    <a:gd name="T42" fmla="*/ 389 w 440"/>
                    <a:gd name="T43" fmla="*/ 389 h 462"/>
                    <a:gd name="T44" fmla="*/ 383 w 440"/>
                    <a:gd name="T45" fmla="*/ 402 h 462"/>
                    <a:gd name="T46" fmla="*/ 351 w 440"/>
                    <a:gd name="T47" fmla="*/ 402 h 462"/>
                    <a:gd name="T48" fmla="*/ 344 w 440"/>
                    <a:gd name="T49" fmla="*/ 396 h 462"/>
                    <a:gd name="T50" fmla="*/ 350 w 440"/>
                    <a:gd name="T51" fmla="*/ 393 h 462"/>
                    <a:gd name="T52" fmla="*/ 338 w 440"/>
                    <a:gd name="T53" fmla="*/ 393 h 462"/>
                    <a:gd name="T54" fmla="*/ 323 w 440"/>
                    <a:gd name="T55" fmla="*/ 393 h 462"/>
                    <a:gd name="T56" fmla="*/ 306 w 440"/>
                    <a:gd name="T57" fmla="*/ 394 h 462"/>
                    <a:gd name="T58" fmla="*/ 291 w 440"/>
                    <a:gd name="T59" fmla="*/ 394 h 462"/>
                    <a:gd name="T60" fmla="*/ 284 w 440"/>
                    <a:gd name="T61" fmla="*/ 394 h 462"/>
                    <a:gd name="T62" fmla="*/ 282 w 440"/>
                    <a:gd name="T63" fmla="*/ 400 h 462"/>
                    <a:gd name="T64" fmla="*/ 306 w 440"/>
                    <a:gd name="T65" fmla="*/ 398 h 462"/>
                    <a:gd name="T66" fmla="*/ 263 w 440"/>
                    <a:gd name="T67" fmla="*/ 404 h 462"/>
                    <a:gd name="T68" fmla="*/ 237 w 440"/>
                    <a:gd name="T69" fmla="*/ 398 h 462"/>
                    <a:gd name="T70" fmla="*/ 231 w 440"/>
                    <a:gd name="T71" fmla="*/ 402 h 462"/>
                    <a:gd name="T72" fmla="*/ 246 w 440"/>
                    <a:gd name="T73" fmla="*/ 402 h 462"/>
                    <a:gd name="T74" fmla="*/ 216 w 440"/>
                    <a:gd name="T75" fmla="*/ 411 h 462"/>
                    <a:gd name="T76" fmla="*/ 117 w 440"/>
                    <a:gd name="T77" fmla="*/ 445 h 462"/>
                    <a:gd name="T78" fmla="*/ 75 w 440"/>
                    <a:gd name="T79" fmla="*/ 451 h 462"/>
                    <a:gd name="T80" fmla="*/ 75 w 440"/>
                    <a:gd name="T81" fmla="*/ 411 h 462"/>
                    <a:gd name="T82" fmla="*/ 89 w 440"/>
                    <a:gd name="T83" fmla="*/ 394 h 462"/>
                    <a:gd name="T84" fmla="*/ 90 w 440"/>
                    <a:gd name="T85" fmla="*/ 374 h 462"/>
                    <a:gd name="T86" fmla="*/ 73 w 440"/>
                    <a:gd name="T87" fmla="*/ 351 h 462"/>
                    <a:gd name="T88" fmla="*/ 58 w 440"/>
                    <a:gd name="T89" fmla="*/ 336 h 462"/>
                    <a:gd name="T90" fmla="*/ 36 w 440"/>
                    <a:gd name="T91" fmla="*/ 323 h 462"/>
                    <a:gd name="T92" fmla="*/ 15 w 440"/>
                    <a:gd name="T93" fmla="*/ 317 h 462"/>
                    <a:gd name="T94" fmla="*/ 0 w 440"/>
                    <a:gd name="T95" fmla="*/ 308 h 462"/>
                    <a:gd name="T96" fmla="*/ 25 w 440"/>
                    <a:gd name="T97" fmla="*/ 270 h 462"/>
                    <a:gd name="T98" fmla="*/ 15 w 440"/>
                    <a:gd name="T99" fmla="*/ 225 h 462"/>
                    <a:gd name="T100" fmla="*/ 38 w 440"/>
                    <a:gd name="T101" fmla="*/ 214 h 462"/>
                    <a:gd name="T102" fmla="*/ 45 w 440"/>
                    <a:gd name="T103" fmla="*/ 186 h 462"/>
                    <a:gd name="T104" fmla="*/ 40 w 440"/>
                    <a:gd name="T105" fmla="*/ 162 h 462"/>
                    <a:gd name="T106" fmla="*/ 66 w 440"/>
                    <a:gd name="T107" fmla="*/ 171 h 462"/>
                    <a:gd name="T108" fmla="*/ 49 w 440"/>
                    <a:gd name="T109" fmla="*/ 141 h 462"/>
                    <a:gd name="T110" fmla="*/ 55 w 440"/>
                    <a:gd name="T111" fmla="*/ 96 h 462"/>
                    <a:gd name="T112" fmla="*/ 34 w 440"/>
                    <a:gd name="T113" fmla="*/ 60 h 462"/>
                    <a:gd name="T114" fmla="*/ 55 w 440"/>
                    <a:gd name="T115" fmla="*/ 39 h 462"/>
                    <a:gd name="T116" fmla="*/ 68 w 440"/>
                    <a:gd name="T117" fmla="*/ 23 h 462"/>
                    <a:gd name="T118" fmla="*/ 85 w 440"/>
                    <a:gd name="T119" fmla="*/ 28 h 462"/>
                    <a:gd name="T120" fmla="*/ 119 w 440"/>
                    <a:gd name="T121" fmla="*/ 38 h 462"/>
                    <a:gd name="T122" fmla="*/ 139 w 440"/>
                    <a:gd name="T123" fmla="*/ 21 h 462"/>
                    <a:gd name="T124" fmla="*/ 158 w 440"/>
                    <a:gd name="T125" fmla="*/ 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462">
                      <a:moveTo>
                        <a:pt x="391" y="406"/>
                      </a:moveTo>
                      <a:lnTo>
                        <a:pt x="393" y="406"/>
                      </a:lnTo>
                      <a:lnTo>
                        <a:pt x="393" y="406"/>
                      </a:lnTo>
                      <a:lnTo>
                        <a:pt x="393" y="406"/>
                      </a:lnTo>
                      <a:lnTo>
                        <a:pt x="395" y="408"/>
                      </a:lnTo>
                      <a:lnTo>
                        <a:pt x="396" y="408"/>
                      </a:lnTo>
                      <a:lnTo>
                        <a:pt x="396" y="409"/>
                      </a:lnTo>
                      <a:lnTo>
                        <a:pt x="393" y="408"/>
                      </a:lnTo>
                      <a:lnTo>
                        <a:pt x="385" y="408"/>
                      </a:lnTo>
                      <a:lnTo>
                        <a:pt x="385" y="406"/>
                      </a:lnTo>
                      <a:lnTo>
                        <a:pt x="385" y="406"/>
                      </a:lnTo>
                      <a:lnTo>
                        <a:pt x="387" y="404"/>
                      </a:lnTo>
                      <a:lnTo>
                        <a:pt x="387" y="404"/>
                      </a:lnTo>
                      <a:lnTo>
                        <a:pt x="389" y="404"/>
                      </a:lnTo>
                      <a:lnTo>
                        <a:pt x="391" y="404"/>
                      </a:lnTo>
                      <a:lnTo>
                        <a:pt x="391" y="406"/>
                      </a:lnTo>
                      <a:lnTo>
                        <a:pt x="391" y="406"/>
                      </a:lnTo>
                      <a:lnTo>
                        <a:pt x="391" y="406"/>
                      </a:lnTo>
                      <a:close/>
                      <a:moveTo>
                        <a:pt x="171" y="2"/>
                      </a:moveTo>
                      <a:lnTo>
                        <a:pt x="171" y="4"/>
                      </a:lnTo>
                      <a:lnTo>
                        <a:pt x="171" y="6"/>
                      </a:lnTo>
                      <a:lnTo>
                        <a:pt x="173" y="6"/>
                      </a:lnTo>
                      <a:lnTo>
                        <a:pt x="175" y="6"/>
                      </a:lnTo>
                      <a:lnTo>
                        <a:pt x="175" y="8"/>
                      </a:lnTo>
                      <a:lnTo>
                        <a:pt x="175" y="8"/>
                      </a:lnTo>
                      <a:lnTo>
                        <a:pt x="171" y="9"/>
                      </a:lnTo>
                      <a:lnTo>
                        <a:pt x="173" y="9"/>
                      </a:lnTo>
                      <a:lnTo>
                        <a:pt x="173" y="11"/>
                      </a:lnTo>
                      <a:lnTo>
                        <a:pt x="173" y="11"/>
                      </a:lnTo>
                      <a:lnTo>
                        <a:pt x="171" y="13"/>
                      </a:lnTo>
                      <a:lnTo>
                        <a:pt x="171" y="13"/>
                      </a:lnTo>
                      <a:lnTo>
                        <a:pt x="171" y="15"/>
                      </a:lnTo>
                      <a:lnTo>
                        <a:pt x="171" y="15"/>
                      </a:lnTo>
                      <a:lnTo>
                        <a:pt x="171" y="15"/>
                      </a:lnTo>
                      <a:lnTo>
                        <a:pt x="171" y="15"/>
                      </a:lnTo>
                      <a:lnTo>
                        <a:pt x="173" y="15"/>
                      </a:lnTo>
                      <a:lnTo>
                        <a:pt x="173" y="17"/>
                      </a:lnTo>
                      <a:lnTo>
                        <a:pt x="173" y="17"/>
                      </a:lnTo>
                      <a:lnTo>
                        <a:pt x="173" y="17"/>
                      </a:lnTo>
                      <a:lnTo>
                        <a:pt x="175" y="17"/>
                      </a:lnTo>
                      <a:lnTo>
                        <a:pt x="175" y="17"/>
                      </a:lnTo>
                      <a:lnTo>
                        <a:pt x="175" y="17"/>
                      </a:lnTo>
                      <a:lnTo>
                        <a:pt x="175" y="19"/>
                      </a:lnTo>
                      <a:lnTo>
                        <a:pt x="175" y="19"/>
                      </a:lnTo>
                      <a:lnTo>
                        <a:pt x="175" y="19"/>
                      </a:lnTo>
                      <a:lnTo>
                        <a:pt x="175" y="21"/>
                      </a:lnTo>
                      <a:lnTo>
                        <a:pt x="175" y="21"/>
                      </a:lnTo>
                      <a:lnTo>
                        <a:pt x="177" y="23"/>
                      </a:lnTo>
                      <a:lnTo>
                        <a:pt x="175" y="24"/>
                      </a:lnTo>
                      <a:lnTo>
                        <a:pt x="175" y="26"/>
                      </a:lnTo>
                      <a:lnTo>
                        <a:pt x="175" y="26"/>
                      </a:lnTo>
                      <a:lnTo>
                        <a:pt x="175" y="28"/>
                      </a:lnTo>
                      <a:lnTo>
                        <a:pt x="175" y="28"/>
                      </a:lnTo>
                      <a:lnTo>
                        <a:pt x="175" y="30"/>
                      </a:lnTo>
                      <a:lnTo>
                        <a:pt x="175" y="30"/>
                      </a:lnTo>
                      <a:lnTo>
                        <a:pt x="173" y="30"/>
                      </a:lnTo>
                      <a:lnTo>
                        <a:pt x="173" y="30"/>
                      </a:lnTo>
                      <a:lnTo>
                        <a:pt x="173" y="30"/>
                      </a:lnTo>
                      <a:lnTo>
                        <a:pt x="173" y="30"/>
                      </a:lnTo>
                      <a:lnTo>
                        <a:pt x="171" y="32"/>
                      </a:lnTo>
                      <a:lnTo>
                        <a:pt x="171" y="32"/>
                      </a:lnTo>
                      <a:lnTo>
                        <a:pt x="171" y="34"/>
                      </a:lnTo>
                      <a:lnTo>
                        <a:pt x="173" y="34"/>
                      </a:lnTo>
                      <a:lnTo>
                        <a:pt x="173" y="36"/>
                      </a:lnTo>
                      <a:lnTo>
                        <a:pt x="175" y="36"/>
                      </a:lnTo>
                      <a:lnTo>
                        <a:pt x="177" y="38"/>
                      </a:lnTo>
                      <a:lnTo>
                        <a:pt x="181" y="39"/>
                      </a:lnTo>
                      <a:lnTo>
                        <a:pt x="188" y="39"/>
                      </a:lnTo>
                      <a:lnTo>
                        <a:pt x="190" y="38"/>
                      </a:lnTo>
                      <a:lnTo>
                        <a:pt x="190" y="36"/>
                      </a:lnTo>
                      <a:lnTo>
                        <a:pt x="190" y="36"/>
                      </a:lnTo>
                      <a:lnTo>
                        <a:pt x="192" y="34"/>
                      </a:lnTo>
                      <a:lnTo>
                        <a:pt x="192" y="32"/>
                      </a:lnTo>
                      <a:lnTo>
                        <a:pt x="196" y="34"/>
                      </a:lnTo>
                      <a:lnTo>
                        <a:pt x="196" y="32"/>
                      </a:lnTo>
                      <a:lnTo>
                        <a:pt x="196" y="28"/>
                      </a:lnTo>
                      <a:lnTo>
                        <a:pt x="196" y="28"/>
                      </a:lnTo>
                      <a:lnTo>
                        <a:pt x="197" y="26"/>
                      </a:lnTo>
                      <a:lnTo>
                        <a:pt x="197" y="26"/>
                      </a:lnTo>
                      <a:lnTo>
                        <a:pt x="203" y="23"/>
                      </a:lnTo>
                      <a:lnTo>
                        <a:pt x="212" y="21"/>
                      </a:lnTo>
                      <a:lnTo>
                        <a:pt x="216" y="21"/>
                      </a:lnTo>
                      <a:lnTo>
                        <a:pt x="218" y="21"/>
                      </a:lnTo>
                      <a:lnTo>
                        <a:pt x="218" y="21"/>
                      </a:lnTo>
                      <a:lnTo>
                        <a:pt x="220" y="21"/>
                      </a:lnTo>
                      <a:lnTo>
                        <a:pt x="222" y="21"/>
                      </a:lnTo>
                      <a:lnTo>
                        <a:pt x="224" y="23"/>
                      </a:lnTo>
                      <a:lnTo>
                        <a:pt x="224" y="23"/>
                      </a:lnTo>
                      <a:lnTo>
                        <a:pt x="226" y="24"/>
                      </a:lnTo>
                      <a:lnTo>
                        <a:pt x="227" y="26"/>
                      </a:lnTo>
                      <a:lnTo>
                        <a:pt x="227" y="28"/>
                      </a:lnTo>
                      <a:lnTo>
                        <a:pt x="227" y="28"/>
                      </a:lnTo>
                      <a:lnTo>
                        <a:pt x="227" y="28"/>
                      </a:lnTo>
                      <a:lnTo>
                        <a:pt x="229" y="28"/>
                      </a:lnTo>
                      <a:lnTo>
                        <a:pt x="229" y="28"/>
                      </a:lnTo>
                      <a:lnTo>
                        <a:pt x="229" y="28"/>
                      </a:lnTo>
                      <a:lnTo>
                        <a:pt x="229" y="30"/>
                      </a:lnTo>
                      <a:lnTo>
                        <a:pt x="231" y="30"/>
                      </a:lnTo>
                      <a:lnTo>
                        <a:pt x="231" y="32"/>
                      </a:lnTo>
                      <a:lnTo>
                        <a:pt x="233" y="32"/>
                      </a:lnTo>
                      <a:lnTo>
                        <a:pt x="235" y="32"/>
                      </a:lnTo>
                      <a:lnTo>
                        <a:pt x="235" y="32"/>
                      </a:lnTo>
                      <a:lnTo>
                        <a:pt x="235" y="30"/>
                      </a:lnTo>
                      <a:lnTo>
                        <a:pt x="235" y="30"/>
                      </a:lnTo>
                      <a:lnTo>
                        <a:pt x="235" y="30"/>
                      </a:lnTo>
                      <a:lnTo>
                        <a:pt x="237" y="30"/>
                      </a:lnTo>
                      <a:lnTo>
                        <a:pt x="237" y="32"/>
                      </a:lnTo>
                      <a:lnTo>
                        <a:pt x="237" y="32"/>
                      </a:lnTo>
                      <a:lnTo>
                        <a:pt x="239" y="30"/>
                      </a:lnTo>
                      <a:lnTo>
                        <a:pt x="239" y="30"/>
                      </a:lnTo>
                      <a:lnTo>
                        <a:pt x="239" y="30"/>
                      </a:lnTo>
                      <a:lnTo>
                        <a:pt x="239" y="30"/>
                      </a:lnTo>
                      <a:lnTo>
                        <a:pt x="241" y="30"/>
                      </a:lnTo>
                      <a:lnTo>
                        <a:pt x="244" y="30"/>
                      </a:lnTo>
                      <a:lnTo>
                        <a:pt x="244" y="30"/>
                      </a:lnTo>
                      <a:lnTo>
                        <a:pt x="248" y="32"/>
                      </a:lnTo>
                      <a:lnTo>
                        <a:pt x="250" y="32"/>
                      </a:lnTo>
                      <a:lnTo>
                        <a:pt x="250" y="30"/>
                      </a:lnTo>
                      <a:lnTo>
                        <a:pt x="252" y="30"/>
                      </a:lnTo>
                      <a:lnTo>
                        <a:pt x="252" y="32"/>
                      </a:lnTo>
                      <a:lnTo>
                        <a:pt x="252" y="32"/>
                      </a:lnTo>
                      <a:lnTo>
                        <a:pt x="252" y="36"/>
                      </a:lnTo>
                      <a:lnTo>
                        <a:pt x="252" y="38"/>
                      </a:lnTo>
                      <a:lnTo>
                        <a:pt x="252" y="38"/>
                      </a:lnTo>
                      <a:lnTo>
                        <a:pt x="254" y="38"/>
                      </a:lnTo>
                      <a:lnTo>
                        <a:pt x="254" y="38"/>
                      </a:lnTo>
                      <a:lnTo>
                        <a:pt x="256" y="36"/>
                      </a:lnTo>
                      <a:lnTo>
                        <a:pt x="256" y="38"/>
                      </a:lnTo>
                      <a:lnTo>
                        <a:pt x="254" y="39"/>
                      </a:lnTo>
                      <a:lnTo>
                        <a:pt x="254" y="39"/>
                      </a:lnTo>
                      <a:lnTo>
                        <a:pt x="256" y="39"/>
                      </a:lnTo>
                      <a:lnTo>
                        <a:pt x="256" y="41"/>
                      </a:lnTo>
                      <a:lnTo>
                        <a:pt x="256" y="41"/>
                      </a:lnTo>
                      <a:lnTo>
                        <a:pt x="258" y="43"/>
                      </a:lnTo>
                      <a:lnTo>
                        <a:pt x="258" y="43"/>
                      </a:lnTo>
                      <a:lnTo>
                        <a:pt x="256" y="45"/>
                      </a:lnTo>
                      <a:lnTo>
                        <a:pt x="256" y="45"/>
                      </a:lnTo>
                      <a:lnTo>
                        <a:pt x="256" y="45"/>
                      </a:lnTo>
                      <a:lnTo>
                        <a:pt x="258" y="45"/>
                      </a:lnTo>
                      <a:lnTo>
                        <a:pt x="258" y="45"/>
                      </a:lnTo>
                      <a:lnTo>
                        <a:pt x="258" y="45"/>
                      </a:lnTo>
                      <a:lnTo>
                        <a:pt x="258" y="47"/>
                      </a:lnTo>
                      <a:lnTo>
                        <a:pt x="258" y="47"/>
                      </a:lnTo>
                      <a:lnTo>
                        <a:pt x="259" y="47"/>
                      </a:lnTo>
                      <a:lnTo>
                        <a:pt x="259" y="45"/>
                      </a:lnTo>
                      <a:lnTo>
                        <a:pt x="259" y="47"/>
                      </a:lnTo>
                      <a:lnTo>
                        <a:pt x="261" y="49"/>
                      </a:lnTo>
                      <a:lnTo>
                        <a:pt x="261" y="49"/>
                      </a:lnTo>
                      <a:lnTo>
                        <a:pt x="263" y="49"/>
                      </a:lnTo>
                      <a:lnTo>
                        <a:pt x="263" y="51"/>
                      </a:lnTo>
                      <a:lnTo>
                        <a:pt x="263" y="51"/>
                      </a:lnTo>
                      <a:lnTo>
                        <a:pt x="263" y="53"/>
                      </a:lnTo>
                      <a:lnTo>
                        <a:pt x="261" y="53"/>
                      </a:lnTo>
                      <a:lnTo>
                        <a:pt x="263" y="53"/>
                      </a:lnTo>
                      <a:lnTo>
                        <a:pt x="263" y="54"/>
                      </a:lnTo>
                      <a:lnTo>
                        <a:pt x="263" y="56"/>
                      </a:lnTo>
                      <a:lnTo>
                        <a:pt x="263" y="56"/>
                      </a:lnTo>
                      <a:lnTo>
                        <a:pt x="263" y="60"/>
                      </a:lnTo>
                      <a:lnTo>
                        <a:pt x="263" y="60"/>
                      </a:lnTo>
                      <a:lnTo>
                        <a:pt x="265" y="62"/>
                      </a:lnTo>
                      <a:lnTo>
                        <a:pt x="265" y="62"/>
                      </a:lnTo>
                      <a:lnTo>
                        <a:pt x="267" y="62"/>
                      </a:lnTo>
                      <a:lnTo>
                        <a:pt x="267" y="62"/>
                      </a:lnTo>
                      <a:lnTo>
                        <a:pt x="267" y="60"/>
                      </a:lnTo>
                      <a:lnTo>
                        <a:pt x="269" y="62"/>
                      </a:lnTo>
                      <a:lnTo>
                        <a:pt x="269" y="62"/>
                      </a:lnTo>
                      <a:lnTo>
                        <a:pt x="269" y="62"/>
                      </a:lnTo>
                      <a:lnTo>
                        <a:pt x="269" y="62"/>
                      </a:lnTo>
                      <a:lnTo>
                        <a:pt x="271" y="62"/>
                      </a:lnTo>
                      <a:lnTo>
                        <a:pt x="273" y="62"/>
                      </a:lnTo>
                      <a:lnTo>
                        <a:pt x="273" y="64"/>
                      </a:lnTo>
                      <a:lnTo>
                        <a:pt x="274" y="66"/>
                      </a:lnTo>
                      <a:lnTo>
                        <a:pt x="274" y="64"/>
                      </a:lnTo>
                      <a:lnTo>
                        <a:pt x="276" y="66"/>
                      </a:lnTo>
                      <a:lnTo>
                        <a:pt x="276" y="68"/>
                      </a:lnTo>
                      <a:lnTo>
                        <a:pt x="276" y="68"/>
                      </a:lnTo>
                      <a:lnTo>
                        <a:pt x="276" y="70"/>
                      </a:lnTo>
                      <a:lnTo>
                        <a:pt x="274" y="70"/>
                      </a:lnTo>
                      <a:lnTo>
                        <a:pt x="274" y="70"/>
                      </a:lnTo>
                      <a:lnTo>
                        <a:pt x="274" y="70"/>
                      </a:lnTo>
                      <a:lnTo>
                        <a:pt x="276" y="71"/>
                      </a:lnTo>
                      <a:lnTo>
                        <a:pt x="276" y="71"/>
                      </a:lnTo>
                      <a:lnTo>
                        <a:pt x="276" y="71"/>
                      </a:lnTo>
                      <a:lnTo>
                        <a:pt x="278" y="71"/>
                      </a:lnTo>
                      <a:lnTo>
                        <a:pt x="278" y="71"/>
                      </a:lnTo>
                      <a:lnTo>
                        <a:pt x="278" y="71"/>
                      </a:lnTo>
                      <a:lnTo>
                        <a:pt x="278" y="71"/>
                      </a:lnTo>
                      <a:lnTo>
                        <a:pt x="280" y="71"/>
                      </a:lnTo>
                      <a:lnTo>
                        <a:pt x="280" y="71"/>
                      </a:lnTo>
                      <a:lnTo>
                        <a:pt x="280" y="71"/>
                      </a:lnTo>
                      <a:lnTo>
                        <a:pt x="282" y="73"/>
                      </a:lnTo>
                      <a:lnTo>
                        <a:pt x="282" y="73"/>
                      </a:lnTo>
                      <a:lnTo>
                        <a:pt x="282" y="75"/>
                      </a:lnTo>
                      <a:lnTo>
                        <a:pt x="282" y="75"/>
                      </a:lnTo>
                      <a:lnTo>
                        <a:pt x="284" y="75"/>
                      </a:lnTo>
                      <a:lnTo>
                        <a:pt x="284" y="75"/>
                      </a:lnTo>
                      <a:lnTo>
                        <a:pt x="284" y="77"/>
                      </a:lnTo>
                      <a:lnTo>
                        <a:pt x="284" y="75"/>
                      </a:lnTo>
                      <a:lnTo>
                        <a:pt x="286" y="75"/>
                      </a:lnTo>
                      <a:lnTo>
                        <a:pt x="286" y="75"/>
                      </a:lnTo>
                      <a:lnTo>
                        <a:pt x="286" y="75"/>
                      </a:lnTo>
                      <a:lnTo>
                        <a:pt x="288" y="73"/>
                      </a:lnTo>
                      <a:lnTo>
                        <a:pt x="288" y="73"/>
                      </a:lnTo>
                      <a:lnTo>
                        <a:pt x="289" y="73"/>
                      </a:lnTo>
                      <a:lnTo>
                        <a:pt x="289" y="73"/>
                      </a:lnTo>
                      <a:lnTo>
                        <a:pt x="291" y="75"/>
                      </a:lnTo>
                      <a:lnTo>
                        <a:pt x="291" y="75"/>
                      </a:lnTo>
                      <a:lnTo>
                        <a:pt x="293" y="75"/>
                      </a:lnTo>
                      <a:lnTo>
                        <a:pt x="293" y="75"/>
                      </a:lnTo>
                      <a:lnTo>
                        <a:pt x="293" y="73"/>
                      </a:lnTo>
                      <a:lnTo>
                        <a:pt x="293" y="71"/>
                      </a:lnTo>
                      <a:lnTo>
                        <a:pt x="293" y="71"/>
                      </a:lnTo>
                      <a:lnTo>
                        <a:pt x="293" y="71"/>
                      </a:lnTo>
                      <a:lnTo>
                        <a:pt x="295" y="71"/>
                      </a:lnTo>
                      <a:lnTo>
                        <a:pt x="295" y="71"/>
                      </a:lnTo>
                      <a:lnTo>
                        <a:pt x="297" y="71"/>
                      </a:lnTo>
                      <a:lnTo>
                        <a:pt x="297" y="71"/>
                      </a:lnTo>
                      <a:lnTo>
                        <a:pt x="297" y="73"/>
                      </a:lnTo>
                      <a:lnTo>
                        <a:pt x="295" y="75"/>
                      </a:lnTo>
                      <a:lnTo>
                        <a:pt x="295" y="77"/>
                      </a:lnTo>
                      <a:lnTo>
                        <a:pt x="297" y="79"/>
                      </a:lnTo>
                      <a:lnTo>
                        <a:pt x="299" y="79"/>
                      </a:lnTo>
                      <a:lnTo>
                        <a:pt x="301" y="79"/>
                      </a:lnTo>
                      <a:lnTo>
                        <a:pt x="303" y="79"/>
                      </a:lnTo>
                      <a:lnTo>
                        <a:pt x="304" y="79"/>
                      </a:lnTo>
                      <a:lnTo>
                        <a:pt x="304" y="83"/>
                      </a:lnTo>
                      <a:lnTo>
                        <a:pt x="304" y="83"/>
                      </a:lnTo>
                      <a:lnTo>
                        <a:pt x="306" y="83"/>
                      </a:lnTo>
                      <a:lnTo>
                        <a:pt x="306" y="83"/>
                      </a:lnTo>
                      <a:lnTo>
                        <a:pt x="306" y="81"/>
                      </a:lnTo>
                      <a:lnTo>
                        <a:pt x="308" y="81"/>
                      </a:lnTo>
                      <a:lnTo>
                        <a:pt x="310" y="81"/>
                      </a:lnTo>
                      <a:lnTo>
                        <a:pt x="310" y="81"/>
                      </a:lnTo>
                      <a:lnTo>
                        <a:pt x="310" y="79"/>
                      </a:lnTo>
                      <a:lnTo>
                        <a:pt x="310" y="79"/>
                      </a:lnTo>
                      <a:lnTo>
                        <a:pt x="310" y="77"/>
                      </a:lnTo>
                      <a:lnTo>
                        <a:pt x="310" y="75"/>
                      </a:lnTo>
                      <a:lnTo>
                        <a:pt x="312" y="75"/>
                      </a:lnTo>
                      <a:lnTo>
                        <a:pt x="314" y="73"/>
                      </a:lnTo>
                      <a:lnTo>
                        <a:pt x="312" y="73"/>
                      </a:lnTo>
                      <a:lnTo>
                        <a:pt x="312" y="73"/>
                      </a:lnTo>
                      <a:lnTo>
                        <a:pt x="314" y="71"/>
                      </a:lnTo>
                      <a:lnTo>
                        <a:pt x="314" y="71"/>
                      </a:lnTo>
                      <a:lnTo>
                        <a:pt x="318" y="71"/>
                      </a:lnTo>
                      <a:lnTo>
                        <a:pt x="318" y="70"/>
                      </a:lnTo>
                      <a:lnTo>
                        <a:pt x="320" y="68"/>
                      </a:lnTo>
                      <a:lnTo>
                        <a:pt x="321" y="66"/>
                      </a:lnTo>
                      <a:lnTo>
                        <a:pt x="323" y="66"/>
                      </a:lnTo>
                      <a:lnTo>
                        <a:pt x="327" y="68"/>
                      </a:lnTo>
                      <a:lnTo>
                        <a:pt x="327" y="68"/>
                      </a:lnTo>
                      <a:lnTo>
                        <a:pt x="329" y="68"/>
                      </a:lnTo>
                      <a:lnTo>
                        <a:pt x="329" y="68"/>
                      </a:lnTo>
                      <a:lnTo>
                        <a:pt x="329" y="68"/>
                      </a:lnTo>
                      <a:lnTo>
                        <a:pt x="329" y="68"/>
                      </a:lnTo>
                      <a:lnTo>
                        <a:pt x="331" y="66"/>
                      </a:lnTo>
                      <a:lnTo>
                        <a:pt x="331" y="66"/>
                      </a:lnTo>
                      <a:lnTo>
                        <a:pt x="333" y="66"/>
                      </a:lnTo>
                      <a:lnTo>
                        <a:pt x="333" y="66"/>
                      </a:lnTo>
                      <a:lnTo>
                        <a:pt x="335" y="64"/>
                      </a:lnTo>
                      <a:lnTo>
                        <a:pt x="335" y="64"/>
                      </a:lnTo>
                      <a:lnTo>
                        <a:pt x="336" y="62"/>
                      </a:lnTo>
                      <a:lnTo>
                        <a:pt x="338" y="62"/>
                      </a:lnTo>
                      <a:lnTo>
                        <a:pt x="340" y="60"/>
                      </a:lnTo>
                      <a:lnTo>
                        <a:pt x="346" y="60"/>
                      </a:lnTo>
                      <a:lnTo>
                        <a:pt x="346" y="60"/>
                      </a:lnTo>
                      <a:lnTo>
                        <a:pt x="348" y="60"/>
                      </a:lnTo>
                      <a:lnTo>
                        <a:pt x="348" y="58"/>
                      </a:lnTo>
                      <a:lnTo>
                        <a:pt x="350" y="58"/>
                      </a:lnTo>
                      <a:lnTo>
                        <a:pt x="350" y="58"/>
                      </a:lnTo>
                      <a:lnTo>
                        <a:pt x="353" y="56"/>
                      </a:lnTo>
                      <a:lnTo>
                        <a:pt x="353" y="56"/>
                      </a:lnTo>
                      <a:lnTo>
                        <a:pt x="355" y="58"/>
                      </a:lnTo>
                      <a:lnTo>
                        <a:pt x="355" y="58"/>
                      </a:lnTo>
                      <a:lnTo>
                        <a:pt x="355" y="58"/>
                      </a:lnTo>
                      <a:lnTo>
                        <a:pt x="357" y="56"/>
                      </a:lnTo>
                      <a:lnTo>
                        <a:pt x="357" y="56"/>
                      </a:lnTo>
                      <a:lnTo>
                        <a:pt x="357" y="56"/>
                      </a:lnTo>
                      <a:lnTo>
                        <a:pt x="359" y="58"/>
                      </a:lnTo>
                      <a:lnTo>
                        <a:pt x="361" y="58"/>
                      </a:lnTo>
                      <a:lnTo>
                        <a:pt x="365" y="58"/>
                      </a:lnTo>
                      <a:lnTo>
                        <a:pt x="376" y="60"/>
                      </a:lnTo>
                      <a:lnTo>
                        <a:pt x="378" y="60"/>
                      </a:lnTo>
                      <a:lnTo>
                        <a:pt x="378" y="60"/>
                      </a:lnTo>
                      <a:lnTo>
                        <a:pt x="380" y="62"/>
                      </a:lnTo>
                      <a:lnTo>
                        <a:pt x="381" y="60"/>
                      </a:lnTo>
                      <a:lnTo>
                        <a:pt x="381" y="60"/>
                      </a:lnTo>
                      <a:lnTo>
                        <a:pt x="381" y="60"/>
                      </a:lnTo>
                      <a:lnTo>
                        <a:pt x="381" y="62"/>
                      </a:lnTo>
                      <a:lnTo>
                        <a:pt x="381" y="64"/>
                      </a:lnTo>
                      <a:lnTo>
                        <a:pt x="383" y="64"/>
                      </a:lnTo>
                      <a:lnTo>
                        <a:pt x="385" y="64"/>
                      </a:lnTo>
                      <a:lnTo>
                        <a:pt x="385" y="64"/>
                      </a:lnTo>
                      <a:lnTo>
                        <a:pt x="387" y="60"/>
                      </a:lnTo>
                      <a:lnTo>
                        <a:pt x="389" y="58"/>
                      </a:lnTo>
                      <a:lnTo>
                        <a:pt x="389" y="60"/>
                      </a:lnTo>
                      <a:lnTo>
                        <a:pt x="389" y="62"/>
                      </a:lnTo>
                      <a:lnTo>
                        <a:pt x="391" y="64"/>
                      </a:lnTo>
                      <a:lnTo>
                        <a:pt x="391" y="66"/>
                      </a:lnTo>
                      <a:lnTo>
                        <a:pt x="393" y="66"/>
                      </a:lnTo>
                      <a:lnTo>
                        <a:pt x="395" y="66"/>
                      </a:lnTo>
                      <a:lnTo>
                        <a:pt x="396" y="68"/>
                      </a:lnTo>
                      <a:lnTo>
                        <a:pt x="396" y="71"/>
                      </a:lnTo>
                      <a:lnTo>
                        <a:pt x="398" y="73"/>
                      </a:lnTo>
                      <a:lnTo>
                        <a:pt x="398" y="73"/>
                      </a:lnTo>
                      <a:lnTo>
                        <a:pt x="400" y="73"/>
                      </a:lnTo>
                      <a:lnTo>
                        <a:pt x="402" y="73"/>
                      </a:lnTo>
                      <a:lnTo>
                        <a:pt x="404" y="73"/>
                      </a:lnTo>
                      <a:lnTo>
                        <a:pt x="406" y="73"/>
                      </a:lnTo>
                      <a:lnTo>
                        <a:pt x="406" y="75"/>
                      </a:lnTo>
                      <a:lnTo>
                        <a:pt x="408" y="79"/>
                      </a:lnTo>
                      <a:lnTo>
                        <a:pt x="412" y="86"/>
                      </a:lnTo>
                      <a:lnTo>
                        <a:pt x="417" y="96"/>
                      </a:lnTo>
                      <a:lnTo>
                        <a:pt x="419" y="98"/>
                      </a:lnTo>
                      <a:lnTo>
                        <a:pt x="421" y="98"/>
                      </a:lnTo>
                      <a:lnTo>
                        <a:pt x="423" y="96"/>
                      </a:lnTo>
                      <a:lnTo>
                        <a:pt x="425" y="92"/>
                      </a:lnTo>
                      <a:lnTo>
                        <a:pt x="427" y="90"/>
                      </a:lnTo>
                      <a:lnTo>
                        <a:pt x="428" y="92"/>
                      </a:lnTo>
                      <a:lnTo>
                        <a:pt x="428" y="92"/>
                      </a:lnTo>
                      <a:lnTo>
                        <a:pt x="427" y="94"/>
                      </a:lnTo>
                      <a:lnTo>
                        <a:pt x="427" y="96"/>
                      </a:lnTo>
                      <a:lnTo>
                        <a:pt x="428" y="96"/>
                      </a:lnTo>
                      <a:lnTo>
                        <a:pt x="428" y="100"/>
                      </a:lnTo>
                      <a:lnTo>
                        <a:pt x="427" y="100"/>
                      </a:lnTo>
                      <a:lnTo>
                        <a:pt x="427" y="100"/>
                      </a:lnTo>
                      <a:lnTo>
                        <a:pt x="425" y="101"/>
                      </a:lnTo>
                      <a:lnTo>
                        <a:pt x="425" y="101"/>
                      </a:lnTo>
                      <a:lnTo>
                        <a:pt x="425" y="103"/>
                      </a:lnTo>
                      <a:lnTo>
                        <a:pt x="425" y="103"/>
                      </a:lnTo>
                      <a:lnTo>
                        <a:pt x="427" y="105"/>
                      </a:lnTo>
                      <a:lnTo>
                        <a:pt x="428" y="105"/>
                      </a:lnTo>
                      <a:lnTo>
                        <a:pt x="428" y="105"/>
                      </a:lnTo>
                      <a:lnTo>
                        <a:pt x="428" y="107"/>
                      </a:lnTo>
                      <a:lnTo>
                        <a:pt x="428" y="109"/>
                      </a:lnTo>
                      <a:lnTo>
                        <a:pt x="425" y="109"/>
                      </a:lnTo>
                      <a:lnTo>
                        <a:pt x="425" y="111"/>
                      </a:lnTo>
                      <a:lnTo>
                        <a:pt x="423" y="115"/>
                      </a:lnTo>
                      <a:lnTo>
                        <a:pt x="421" y="115"/>
                      </a:lnTo>
                      <a:lnTo>
                        <a:pt x="421" y="116"/>
                      </a:lnTo>
                      <a:lnTo>
                        <a:pt x="421" y="120"/>
                      </a:lnTo>
                      <a:lnTo>
                        <a:pt x="421" y="120"/>
                      </a:lnTo>
                      <a:lnTo>
                        <a:pt x="421" y="122"/>
                      </a:lnTo>
                      <a:lnTo>
                        <a:pt x="421" y="122"/>
                      </a:lnTo>
                      <a:lnTo>
                        <a:pt x="421" y="122"/>
                      </a:lnTo>
                      <a:lnTo>
                        <a:pt x="423" y="124"/>
                      </a:lnTo>
                      <a:lnTo>
                        <a:pt x="423" y="124"/>
                      </a:lnTo>
                      <a:lnTo>
                        <a:pt x="425" y="124"/>
                      </a:lnTo>
                      <a:lnTo>
                        <a:pt x="427" y="124"/>
                      </a:lnTo>
                      <a:lnTo>
                        <a:pt x="428" y="124"/>
                      </a:lnTo>
                      <a:lnTo>
                        <a:pt x="428" y="126"/>
                      </a:lnTo>
                      <a:lnTo>
                        <a:pt x="428" y="128"/>
                      </a:lnTo>
                      <a:lnTo>
                        <a:pt x="430" y="131"/>
                      </a:lnTo>
                      <a:lnTo>
                        <a:pt x="430" y="131"/>
                      </a:lnTo>
                      <a:lnTo>
                        <a:pt x="430" y="131"/>
                      </a:lnTo>
                      <a:lnTo>
                        <a:pt x="432" y="131"/>
                      </a:lnTo>
                      <a:lnTo>
                        <a:pt x="432" y="131"/>
                      </a:lnTo>
                      <a:lnTo>
                        <a:pt x="432" y="133"/>
                      </a:lnTo>
                      <a:lnTo>
                        <a:pt x="434" y="139"/>
                      </a:lnTo>
                      <a:lnTo>
                        <a:pt x="434" y="139"/>
                      </a:lnTo>
                      <a:lnTo>
                        <a:pt x="432" y="139"/>
                      </a:lnTo>
                      <a:lnTo>
                        <a:pt x="432" y="141"/>
                      </a:lnTo>
                      <a:lnTo>
                        <a:pt x="432" y="141"/>
                      </a:lnTo>
                      <a:lnTo>
                        <a:pt x="432" y="141"/>
                      </a:lnTo>
                      <a:lnTo>
                        <a:pt x="432" y="141"/>
                      </a:lnTo>
                      <a:lnTo>
                        <a:pt x="434" y="143"/>
                      </a:lnTo>
                      <a:lnTo>
                        <a:pt x="440" y="184"/>
                      </a:lnTo>
                      <a:lnTo>
                        <a:pt x="440" y="184"/>
                      </a:lnTo>
                      <a:lnTo>
                        <a:pt x="436" y="186"/>
                      </a:lnTo>
                      <a:lnTo>
                        <a:pt x="434" y="186"/>
                      </a:lnTo>
                      <a:lnTo>
                        <a:pt x="434" y="186"/>
                      </a:lnTo>
                      <a:lnTo>
                        <a:pt x="434" y="186"/>
                      </a:lnTo>
                      <a:lnTo>
                        <a:pt x="432" y="186"/>
                      </a:lnTo>
                      <a:lnTo>
                        <a:pt x="432" y="186"/>
                      </a:lnTo>
                      <a:lnTo>
                        <a:pt x="432" y="188"/>
                      </a:lnTo>
                      <a:lnTo>
                        <a:pt x="432" y="188"/>
                      </a:lnTo>
                      <a:lnTo>
                        <a:pt x="432" y="190"/>
                      </a:lnTo>
                      <a:lnTo>
                        <a:pt x="432" y="192"/>
                      </a:lnTo>
                      <a:lnTo>
                        <a:pt x="434" y="193"/>
                      </a:lnTo>
                      <a:lnTo>
                        <a:pt x="432" y="195"/>
                      </a:lnTo>
                      <a:lnTo>
                        <a:pt x="432" y="195"/>
                      </a:lnTo>
                      <a:lnTo>
                        <a:pt x="430" y="195"/>
                      </a:lnTo>
                      <a:lnTo>
                        <a:pt x="427" y="197"/>
                      </a:lnTo>
                      <a:lnTo>
                        <a:pt x="425" y="199"/>
                      </a:lnTo>
                      <a:lnTo>
                        <a:pt x="421" y="203"/>
                      </a:lnTo>
                      <a:lnTo>
                        <a:pt x="421" y="203"/>
                      </a:lnTo>
                      <a:lnTo>
                        <a:pt x="421" y="203"/>
                      </a:lnTo>
                      <a:lnTo>
                        <a:pt x="421" y="203"/>
                      </a:lnTo>
                      <a:lnTo>
                        <a:pt x="419" y="203"/>
                      </a:lnTo>
                      <a:lnTo>
                        <a:pt x="419" y="203"/>
                      </a:lnTo>
                      <a:lnTo>
                        <a:pt x="419" y="203"/>
                      </a:lnTo>
                      <a:lnTo>
                        <a:pt x="419" y="208"/>
                      </a:lnTo>
                      <a:lnTo>
                        <a:pt x="419" y="208"/>
                      </a:lnTo>
                      <a:lnTo>
                        <a:pt x="417" y="210"/>
                      </a:lnTo>
                      <a:lnTo>
                        <a:pt x="417" y="210"/>
                      </a:lnTo>
                      <a:lnTo>
                        <a:pt x="415" y="212"/>
                      </a:lnTo>
                      <a:lnTo>
                        <a:pt x="415" y="212"/>
                      </a:lnTo>
                      <a:lnTo>
                        <a:pt x="415" y="212"/>
                      </a:lnTo>
                      <a:lnTo>
                        <a:pt x="415" y="212"/>
                      </a:lnTo>
                      <a:lnTo>
                        <a:pt x="415" y="214"/>
                      </a:lnTo>
                      <a:lnTo>
                        <a:pt x="415" y="214"/>
                      </a:lnTo>
                      <a:lnTo>
                        <a:pt x="415" y="214"/>
                      </a:lnTo>
                      <a:lnTo>
                        <a:pt x="410" y="225"/>
                      </a:lnTo>
                      <a:lnTo>
                        <a:pt x="408" y="229"/>
                      </a:lnTo>
                      <a:lnTo>
                        <a:pt x="404" y="252"/>
                      </a:lnTo>
                      <a:lnTo>
                        <a:pt x="406" y="254"/>
                      </a:lnTo>
                      <a:lnTo>
                        <a:pt x="406" y="254"/>
                      </a:lnTo>
                      <a:lnTo>
                        <a:pt x="406" y="255"/>
                      </a:lnTo>
                      <a:lnTo>
                        <a:pt x="406" y="257"/>
                      </a:lnTo>
                      <a:lnTo>
                        <a:pt x="402" y="261"/>
                      </a:lnTo>
                      <a:lnTo>
                        <a:pt x="402" y="261"/>
                      </a:lnTo>
                      <a:lnTo>
                        <a:pt x="402" y="265"/>
                      </a:lnTo>
                      <a:lnTo>
                        <a:pt x="400" y="265"/>
                      </a:lnTo>
                      <a:lnTo>
                        <a:pt x="398" y="267"/>
                      </a:lnTo>
                      <a:lnTo>
                        <a:pt x="396" y="267"/>
                      </a:lnTo>
                      <a:lnTo>
                        <a:pt x="389" y="282"/>
                      </a:lnTo>
                      <a:lnTo>
                        <a:pt x="387" y="284"/>
                      </a:lnTo>
                      <a:lnTo>
                        <a:pt x="387" y="287"/>
                      </a:lnTo>
                      <a:lnTo>
                        <a:pt x="387" y="287"/>
                      </a:lnTo>
                      <a:lnTo>
                        <a:pt x="387" y="289"/>
                      </a:lnTo>
                      <a:lnTo>
                        <a:pt x="389" y="291"/>
                      </a:lnTo>
                      <a:lnTo>
                        <a:pt x="389" y="291"/>
                      </a:lnTo>
                      <a:lnTo>
                        <a:pt x="387" y="295"/>
                      </a:lnTo>
                      <a:lnTo>
                        <a:pt x="387" y="295"/>
                      </a:lnTo>
                      <a:lnTo>
                        <a:pt x="385" y="297"/>
                      </a:lnTo>
                      <a:lnTo>
                        <a:pt x="385" y="297"/>
                      </a:lnTo>
                      <a:lnTo>
                        <a:pt x="385" y="299"/>
                      </a:lnTo>
                      <a:lnTo>
                        <a:pt x="391" y="323"/>
                      </a:lnTo>
                      <a:lnTo>
                        <a:pt x="393" y="325"/>
                      </a:lnTo>
                      <a:lnTo>
                        <a:pt x="395" y="327"/>
                      </a:lnTo>
                      <a:lnTo>
                        <a:pt x="396" y="331"/>
                      </a:lnTo>
                      <a:lnTo>
                        <a:pt x="398" y="344"/>
                      </a:lnTo>
                      <a:lnTo>
                        <a:pt x="398" y="346"/>
                      </a:lnTo>
                      <a:lnTo>
                        <a:pt x="402" y="351"/>
                      </a:lnTo>
                      <a:lnTo>
                        <a:pt x="402" y="353"/>
                      </a:lnTo>
                      <a:lnTo>
                        <a:pt x="402" y="357"/>
                      </a:lnTo>
                      <a:lnTo>
                        <a:pt x="402" y="364"/>
                      </a:lnTo>
                      <a:lnTo>
                        <a:pt x="408" y="364"/>
                      </a:lnTo>
                      <a:lnTo>
                        <a:pt x="406" y="368"/>
                      </a:lnTo>
                      <a:lnTo>
                        <a:pt x="406" y="370"/>
                      </a:lnTo>
                      <a:lnTo>
                        <a:pt x="408" y="372"/>
                      </a:lnTo>
                      <a:lnTo>
                        <a:pt x="410" y="370"/>
                      </a:lnTo>
                      <a:lnTo>
                        <a:pt x="412" y="370"/>
                      </a:lnTo>
                      <a:lnTo>
                        <a:pt x="413" y="370"/>
                      </a:lnTo>
                      <a:lnTo>
                        <a:pt x="419" y="370"/>
                      </a:lnTo>
                      <a:lnTo>
                        <a:pt x="419" y="372"/>
                      </a:lnTo>
                      <a:lnTo>
                        <a:pt x="419" y="372"/>
                      </a:lnTo>
                      <a:lnTo>
                        <a:pt x="421" y="374"/>
                      </a:lnTo>
                      <a:lnTo>
                        <a:pt x="421" y="377"/>
                      </a:lnTo>
                      <a:lnTo>
                        <a:pt x="421" y="383"/>
                      </a:lnTo>
                      <a:lnTo>
                        <a:pt x="423" y="387"/>
                      </a:lnTo>
                      <a:lnTo>
                        <a:pt x="423" y="389"/>
                      </a:lnTo>
                      <a:lnTo>
                        <a:pt x="423" y="389"/>
                      </a:lnTo>
                      <a:lnTo>
                        <a:pt x="423" y="391"/>
                      </a:lnTo>
                      <a:lnTo>
                        <a:pt x="421" y="391"/>
                      </a:lnTo>
                      <a:lnTo>
                        <a:pt x="419" y="391"/>
                      </a:lnTo>
                      <a:lnTo>
                        <a:pt x="419" y="394"/>
                      </a:lnTo>
                      <a:lnTo>
                        <a:pt x="419" y="396"/>
                      </a:lnTo>
                      <a:lnTo>
                        <a:pt x="421" y="396"/>
                      </a:lnTo>
                      <a:lnTo>
                        <a:pt x="421" y="398"/>
                      </a:lnTo>
                      <a:lnTo>
                        <a:pt x="421" y="398"/>
                      </a:lnTo>
                      <a:lnTo>
                        <a:pt x="421" y="400"/>
                      </a:lnTo>
                      <a:lnTo>
                        <a:pt x="421" y="400"/>
                      </a:lnTo>
                      <a:lnTo>
                        <a:pt x="421" y="400"/>
                      </a:lnTo>
                      <a:lnTo>
                        <a:pt x="421" y="402"/>
                      </a:lnTo>
                      <a:lnTo>
                        <a:pt x="421" y="402"/>
                      </a:lnTo>
                      <a:lnTo>
                        <a:pt x="421" y="404"/>
                      </a:lnTo>
                      <a:lnTo>
                        <a:pt x="421" y="404"/>
                      </a:lnTo>
                      <a:lnTo>
                        <a:pt x="419" y="404"/>
                      </a:lnTo>
                      <a:lnTo>
                        <a:pt x="415" y="404"/>
                      </a:lnTo>
                      <a:lnTo>
                        <a:pt x="415" y="402"/>
                      </a:lnTo>
                      <a:lnTo>
                        <a:pt x="413" y="402"/>
                      </a:lnTo>
                      <a:lnTo>
                        <a:pt x="410" y="402"/>
                      </a:lnTo>
                      <a:lnTo>
                        <a:pt x="408" y="402"/>
                      </a:lnTo>
                      <a:lnTo>
                        <a:pt x="408" y="404"/>
                      </a:lnTo>
                      <a:lnTo>
                        <a:pt x="408" y="406"/>
                      </a:lnTo>
                      <a:lnTo>
                        <a:pt x="408" y="406"/>
                      </a:lnTo>
                      <a:lnTo>
                        <a:pt x="406" y="408"/>
                      </a:lnTo>
                      <a:lnTo>
                        <a:pt x="404" y="406"/>
                      </a:lnTo>
                      <a:lnTo>
                        <a:pt x="400" y="404"/>
                      </a:lnTo>
                      <a:lnTo>
                        <a:pt x="400" y="404"/>
                      </a:lnTo>
                      <a:lnTo>
                        <a:pt x="398" y="404"/>
                      </a:lnTo>
                      <a:lnTo>
                        <a:pt x="395" y="404"/>
                      </a:lnTo>
                      <a:lnTo>
                        <a:pt x="395" y="404"/>
                      </a:lnTo>
                      <a:lnTo>
                        <a:pt x="395" y="404"/>
                      </a:lnTo>
                      <a:lnTo>
                        <a:pt x="393" y="402"/>
                      </a:lnTo>
                      <a:lnTo>
                        <a:pt x="391" y="400"/>
                      </a:lnTo>
                      <a:lnTo>
                        <a:pt x="391" y="400"/>
                      </a:lnTo>
                      <a:lnTo>
                        <a:pt x="389" y="400"/>
                      </a:lnTo>
                      <a:lnTo>
                        <a:pt x="391" y="398"/>
                      </a:lnTo>
                      <a:lnTo>
                        <a:pt x="391" y="396"/>
                      </a:lnTo>
                      <a:lnTo>
                        <a:pt x="393" y="396"/>
                      </a:lnTo>
                      <a:lnTo>
                        <a:pt x="393" y="396"/>
                      </a:lnTo>
                      <a:lnTo>
                        <a:pt x="393" y="394"/>
                      </a:lnTo>
                      <a:lnTo>
                        <a:pt x="393" y="393"/>
                      </a:lnTo>
                      <a:lnTo>
                        <a:pt x="395" y="393"/>
                      </a:lnTo>
                      <a:lnTo>
                        <a:pt x="395" y="393"/>
                      </a:lnTo>
                      <a:lnTo>
                        <a:pt x="395" y="391"/>
                      </a:lnTo>
                      <a:lnTo>
                        <a:pt x="395" y="391"/>
                      </a:lnTo>
                      <a:lnTo>
                        <a:pt x="395" y="389"/>
                      </a:lnTo>
                      <a:lnTo>
                        <a:pt x="395" y="389"/>
                      </a:lnTo>
                      <a:lnTo>
                        <a:pt x="393" y="389"/>
                      </a:lnTo>
                      <a:lnTo>
                        <a:pt x="393" y="389"/>
                      </a:lnTo>
                      <a:lnTo>
                        <a:pt x="391" y="389"/>
                      </a:lnTo>
                      <a:lnTo>
                        <a:pt x="391" y="389"/>
                      </a:lnTo>
                      <a:lnTo>
                        <a:pt x="389" y="389"/>
                      </a:lnTo>
                      <a:lnTo>
                        <a:pt x="389" y="389"/>
                      </a:lnTo>
                      <a:lnTo>
                        <a:pt x="387" y="389"/>
                      </a:lnTo>
                      <a:lnTo>
                        <a:pt x="387" y="391"/>
                      </a:lnTo>
                      <a:lnTo>
                        <a:pt x="385" y="391"/>
                      </a:lnTo>
                      <a:lnTo>
                        <a:pt x="387" y="393"/>
                      </a:lnTo>
                      <a:lnTo>
                        <a:pt x="387" y="394"/>
                      </a:lnTo>
                      <a:lnTo>
                        <a:pt x="385" y="394"/>
                      </a:lnTo>
                      <a:lnTo>
                        <a:pt x="383" y="394"/>
                      </a:lnTo>
                      <a:lnTo>
                        <a:pt x="385" y="396"/>
                      </a:lnTo>
                      <a:lnTo>
                        <a:pt x="385" y="396"/>
                      </a:lnTo>
                      <a:lnTo>
                        <a:pt x="383" y="396"/>
                      </a:lnTo>
                      <a:lnTo>
                        <a:pt x="383" y="396"/>
                      </a:lnTo>
                      <a:lnTo>
                        <a:pt x="383" y="398"/>
                      </a:lnTo>
                      <a:lnTo>
                        <a:pt x="385" y="398"/>
                      </a:lnTo>
                      <a:lnTo>
                        <a:pt x="383" y="398"/>
                      </a:lnTo>
                      <a:lnTo>
                        <a:pt x="385" y="398"/>
                      </a:lnTo>
                      <a:lnTo>
                        <a:pt x="387" y="398"/>
                      </a:lnTo>
                      <a:lnTo>
                        <a:pt x="387" y="398"/>
                      </a:lnTo>
                      <a:lnTo>
                        <a:pt x="387" y="398"/>
                      </a:lnTo>
                      <a:lnTo>
                        <a:pt x="385" y="398"/>
                      </a:lnTo>
                      <a:lnTo>
                        <a:pt x="385" y="398"/>
                      </a:lnTo>
                      <a:lnTo>
                        <a:pt x="383" y="400"/>
                      </a:lnTo>
                      <a:lnTo>
                        <a:pt x="383" y="400"/>
                      </a:lnTo>
                      <a:lnTo>
                        <a:pt x="383" y="402"/>
                      </a:lnTo>
                      <a:lnTo>
                        <a:pt x="381" y="400"/>
                      </a:lnTo>
                      <a:lnTo>
                        <a:pt x="381" y="402"/>
                      </a:lnTo>
                      <a:lnTo>
                        <a:pt x="381" y="402"/>
                      </a:lnTo>
                      <a:lnTo>
                        <a:pt x="383" y="402"/>
                      </a:lnTo>
                      <a:lnTo>
                        <a:pt x="381" y="404"/>
                      </a:lnTo>
                      <a:lnTo>
                        <a:pt x="383" y="404"/>
                      </a:lnTo>
                      <a:lnTo>
                        <a:pt x="383" y="404"/>
                      </a:lnTo>
                      <a:lnTo>
                        <a:pt x="385" y="404"/>
                      </a:lnTo>
                      <a:lnTo>
                        <a:pt x="381" y="406"/>
                      </a:lnTo>
                      <a:lnTo>
                        <a:pt x="378" y="406"/>
                      </a:lnTo>
                      <a:lnTo>
                        <a:pt x="359" y="402"/>
                      </a:lnTo>
                      <a:lnTo>
                        <a:pt x="355" y="402"/>
                      </a:lnTo>
                      <a:lnTo>
                        <a:pt x="353" y="402"/>
                      </a:lnTo>
                      <a:lnTo>
                        <a:pt x="353" y="402"/>
                      </a:lnTo>
                      <a:lnTo>
                        <a:pt x="353" y="402"/>
                      </a:lnTo>
                      <a:lnTo>
                        <a:pt x="353" y="400"/>
                      </a:lnTo>
                      <a:lnTo>
                        <a:pt x="353" y="400"/>
                      </a:lnTo>
                      <a:lnTo>
                        <a:pt x="353" y="400"/>
                      </a:lnTo>
                      <a:lnTo>
                        <a:pt x="351" y="398"/>
                      </a:lnTo>
                      <a:lnTo>
                        <a:pt x="353" y="398"/>
                      </a:lnTo>
                      <a:lnTo>
                        <a:pt x="351" y="398"/>
                      </a:lnTo>
                      <a:lnTo>
                        <a:pt x="351" y="400"/>
                      </a:lnTo>
                      <a:lnTo>
                        <a:pt x="351" y="402"/>
                      </a:lnTo>
                      <a:lnTo>
                        <a:pt x="350" y="402"/>
                      </a:lnTo>
                      <a:lnTo>
                        <a:pt x="350" y="400"/>
                      </a:lnTo>
                      <a:lnTo>
                        <a:pt x="348" y="400"/>
                      </a:lnTo>
                      <a:lnTo>
                        <a:pt x="344" y="400"/>
                      </a:lnTo>
                      <a:lnTo>
                        <a:pt x="344" y="400"/>
                      </a:lnTo>
                      <a:lnTo>
                        <a:pt x="340" y="398"/>
                      </a:lnTo>
                      <a:lnTo>
                        <a:pt x="336" y="398"/>
                      </a:lnTo>
                      <a:lnTo>
                        <a:pt x="333" y="398"/>
                      </a:lnTo>
                      <a:lnTo>
                        <a:pt x="333" y="396"/>
                      </a:lnTo>
                      <a:lnTo>
                        <a:pt x="335" y="396"/>
                      </a:lnTo>
                      <a:lnTo>
                        <a:pt x="335" y="396"/>
                      </a:lnTo>
                      <a:lnTo>
                        <a:pt x="336" y="396"/>
                      </a:lnTo>
                      <a:lnTo>
                        <a:pt x="336" y="394"/>
                      </a:lnTo>
                      <a:lnTo>
                        <a:pt x="338" y="396"/>
                      </a:lnTo>
                      <a:lnTo>
                        <a:pt x="340" y="396"/>
                      </a:lnTo>
                      <a:lnTo>
                        <a:pt x="340" y="396"/>
                      </a:lnTo>
                      <a:lnTo>
                        <a:pt x="340" y="396"/>
                      </a:lnTo>
                      <a:lnTo>
                        <a:pt x="340" y="394"/>
                      </a:lnTo>
                      <a:lnTo>
                        <a:pt x="340" y="394"/>
                      </a:lnTo>
                      <a:lnTo>
                        <a:pt x="340" y="394"/>
                      </a:lnTo>
                      <a:lnTo>
                        <a:pt x="344" y="396"/>
                      </a:lnTo>
                      <a:lnTo>
                        <a:pt x="344" y="396"/>
                      </a:lnTo>
                      <a:lnTo>
                        <a:pt x="344" y="396"/>
                      </a:lnTo>
                      <a:lnTo>
                        <a:pt x="350" y="398"/>
                      </a:lnTo>
                      <a:lnTo>
                        <a:pt x="350" y="396"/>
                      </a:lnTo>
                      <a:lnTo>
                        <a:pt x="348" y="396"/>
                      </a:lnTo>
                      <a:lnTo>
                        <a:pt x="348" y="396"/>
                      </a:lnTo>
                      <a:lnTo>
                        <a:pt x="350" y="396"/>
                      </a:lnTo>
                      <a:lnTo>
                        <a:pt x="351" y="396"/>
                      </a:lnTo>
                      <a:lnTo>
                        <a:pt x="351" y="396"/>
                      </a:lnTo>
                      <a:lnTo>
                        <a:pt x="353" y="394"/>
                      </a:lnTo>
                      <a:lnTo>
                        <a:pt x="353" y="394"/>
                      </a:lnTo>
                      <a:lnTo>
                        <a:pt x="351" y="394"/>
                      </a:lnTo>
                      <a:lnTo>
                        <a:pt x="351" y="393"/>
                      </a:lnTo>
                      <a:lnTo>
                        <a:pt x="350" y="391"/>
                      </a:lnTo>
                      <a:lnTo>
                        <a:pt x="350" y="389"/>
                      </a:lnTo>
                      <a:lnTo>
                        <a:pt x="350" y="389"/>
                      </a:lnTo>
                      <a:lnTo>
                        <a:pt x="350" y="389"/>
                      </a:lnTo>
                      <a:lnTo>
                        <a:pt x="348" y="389"/>
                      </a:lnTo>
                      <a:lnTo>
                        <a:pt x="348" y="389"/>
                      </a:lnTo>
                      <a:lnTo>
                        <a:pt x="348" y="389"/>
                      </a:lnTo>
                      <a:lnTo>
                        <a:pt x="346" y="389"/>
                      </a:lnTo>
                      <a:lnTo>
                        <a:pt x="346" y="389"/>
                      </a:lnTo>
                      <a:lnTo>
                        <a:pt x="346" y="389"/>
                      </a:lnTo>
                      <a:lnTo>
                        <a:pt x="348" y="391"/>
                      </a:lnTo>
                      <a:lnTo>
                        <a:pt x="350" y="393"/>
                      </a:lnTo>
                      <a:lnTo>
                        <a:pt x="350" y="394"/>
                      </a:lnTo>
                      <a:lnTo>
                        <a:pt x="351" y="394"/>
                      </a:lnTo>
                      <a:lnTo>
                        <a:pt x="351" y="396"/>
                      </a:lnTo>
                      <a:lnTo>
                        <a:pt x="350" y="394"/>
                      </a:lnTo>
                      <a:lnTo>
                        <a:pt x="350" y="394"/>
                      </a:lnTo>
                      <a:lnTo>
                        <a:pt x="348" y="396"/>
                      </a:lnTo>
                      <a:lnTo>
                        <a:pt x="348" y="396"/>
                      </a:lnTo>
                      <a:lnTo>
                        <a:pt x="346" y="394"/>
                      </a:lnTo>
                      <a:lnTo>
                        <a:pt x="346" y="394"/>
                      </a:lnTo>
                      <a:lnTo>
                        <a:pt x="344" y="394"/>
                      </a:lnTo>
                      <a:lnTo>
                        <a:pt x="344" y="394"/>
                      </a:lnTo>
                      <a:lnTo>
                        <a:pt x="344" y="394"/>
                      </a:lnTo>
                      <a:lnTo>
                        <a:pt x="342" y="393"/>
                      </a:lnTo>
                      <a:lnTo>
                        <a:pt x="342" y="393"/>
                      </a:lnTo>
                      <a:lnTo>
                        <a:pt x="342" y="391"/>
                      </a:lnTo>
                      <a:lnTo>
                        <a:pt x="340" y="393"/>
                      </a:lnTo>
                      <a:lnTo>
                        <a:pt x="340" y="393"/>
                      </a:lnTo>
                      <a:lnTo>
                        <a:pt x="340" y="393"/>
                      </a:lnTo>
                      <a:lnTo>
                        <a:pt x="340" y="391"/>
                      </a:lnTo>
                      <a:lnTo>
                        <a:pt x="340" y="391"/>
                      </a:lnTo>
                      <a:lnTo>
                        <a:pt x="340" y="391"/>
                      </a:lnTo>
                      <a:lnTo>
                        <a:pt x="340" y="391"/>
                      </a:lnTo>
                      <a:lnTo>
                        <a:pt x="338" y="393"/>
                      </a:lnTo>
                      <a:lnTo>
                        <a:pt x="338" y="393"/>
                      </a:lnTo>
                      <a:lnTo>
                        <a:pt x="336" y="393"/>
                      </a:lnTo>
                      <a:lnTo>
                        <a:pt x="336" y="393"/>
                      </a:lnTo>
                      <a:lnTo>
                        <a:pt x="336" y="393"/>
                      </a:lnTo>
                      <a:lnTo>
                        <a:pt x="335" y="393"/>
                      </a:lnTo>
                      <a:lnTo>
                        <a:pt x="335" y="393"/>
                      </a:lnTo>
                      <a:lnTo>
                        <a:pt x="333" y="393"/>
                      </a:lnTo>
                      <a:lnTo>
                        <a:pt x="333" y="393"/>
                      </a:lnTo>
                      <a:lnTo>
                        <a:pt x="333" y="393"/>
                      </a:lnTo>
                      <a:lnTo>
                        <a:pt x="335" y="393"/>
                      </a:lnTo>
                      <a:lnTo>
                        <a:pt x="335" y="393"/>
                      </a:lnTo>
                      <a:lnTo>
                        <a:pt x="336" y="393"/>
                      </a:lnTo>
                      <a:lnTo>
                        <a:pt x="336" y="394"/>
                      </a:lnTo>
                      <a:lnTo>
                        <a:pt x="336" y="394"/>
                      </a:lnTo>
                      <a:lnTo>
                        <a:pt x="335" y="396"/>
                      </a:lnTo>
                      <a:lnTo>
                        <a:pt x="333" y="396"/>
                      </a:lnTo>
                      <a:lnTo>
                        <a:pt x="329" y="394"/>
                      </a:lnTo>
                      <a:lnTo>
                        <a:pt x="329" y="393"/>
                      </a:lnTo>
                      <a:lnTo>
                        <a:pt x="327" y="394"/>
                      </a:lnTo>
                      <a:lnTo>
                        <a:pt x="327" y="394"/>
                      </a:lnTo>
                      <a:lnTo>
                        <a:pt x="325" y="394"/>
                      </a:lnTo>
                      <a:lnTo>
                        <a:pt x="323" y="393"/>
                      </a:lnTo>
                      <a:lnTo>
                        <a:pt x="323" y="393"/>
                      </a:lnTo>
                      <a:lnTo>
                        <a:pt x="321" y="394"/>
                      </a:lnTo>
                      <a:lnTo>
                        <a:pt x="321" y="394"/>
                      </a:lnTo>
                      <a:lnTo>
                        <a:pt x="320" y="393"/>
                      </a:lnTo>
                      <a:lnTo>
                        <a:pt x="320" y="394"/>
                      </a:lnTo>
                      <a:lnTo>
                        <a:pt x="320" y="394"/>
                      </a:lnTo>
                      <a:lnTo>
                        <a:pt x="320" y="394"/>
                      </a:lnTo>
                      <a:lnTo>
                        <a:pt x="318" y="393"/>
                      </a:lnTo>
                      <a:lnTo>
                        <a:pt x="316" y="394"/>
                      </a:lnTo>
                      <a:lnTo>
                        <a:pt x="316" y="394"/>
                      </a:lnTo>
                      <a:lnTo>
                        <a:pt x="314" y="394"/>
                      </a:lnTo>
                      <a:lnTo>
                        <a:pt x="314" y="394"/>
                      </a:lnTo>
                      <a:lnTo>
                        <a:pt x="314" y="393"/>
                      </a:lnTo>
                      <a:lnTo>
                        <a:pt x="316" y="393"/>
                      </a:lnTo>
                      <a:lnTo>
                        <a:pt x="312" y="393"/>
                      </a:lnTo>
                      <a:lnTo>
                        <a:pt x="312" y="393"/>
                      </a:lnTo>
                      <a:lnTo>
                        <a:pt x="312" y="393"/>
                      </a:lnTo>
                      <a:lnTo>
                        <a:pt x="310" y="393"/>
                      </a:lnTo>
                      <a:lnTo>
                        <a:pt x="310" y="393"/>
                      </a:lnTo>
                      <a:lnTo>
                        <a:pt x="310" y="393"/>
                      </a:lnTo>
                      <a:lnTo>
                        <a:pt x="308" y="394"/>
                      </a:lnTo>
                      <a:lnTo>
                        <a:pt x="308" y="394"/>
                      </a:lnTo>
                      <a:lnTo>
                        <a:pt x="306" y="396"/>
                      </a:lnTo>
                      <a:lnTo>
                        <a:pt x="306" y="394"/>
                      </a:lnTo>
                      <a:lnTo>
                        <a:pt x="304" y="393"/>
                      </a:lnTo>
                      <a:lnTo>
                        <a:pt x="304" y="394"/>
                      </a:lnTo>
                      <a:lnTo>
                        <a:pt x="303" y="394"/>
                      </a:lnTo>
                      <a:lnTo>
                        <a:pt x="303" y="394"/>
                      </a:lnTo>
                      <a:lnTo>
                        <a:pt x="301" y="394"/>
                      </a:lnTo>
                      <a:lnTo>
                        <a:pt x="301" y="394"/>
                      </a:lnTo>
                      <a:lnTo>
                        <a:pt x="301" y="394"/>
                      </a:lnTo>
                      <a:lnTo>
                        <a:pt x="303" y="393"/>
                      </a:lnTo>
                      <a:lnTo>
                        <a:pt x="299" y="394"/>
                      </a:lnTo>
                      <a:lnTo>
                        <a:pt x="299" y="394"/>
                      </a:lnTo>
                      <a:lnTo>
                        <a:pt x="297" y="396"/>
                      </a:lnTo>
                      <a:lnTo>
                        <a:pt x="299" y="394"/>
                      </a:lnTo>
                      <a:lnTo>
                        <a:pt x="299" y="394"/>
                      </a:lnTo>
                      <a:lnTo>
                        <a:pt x="299" y="396"/>
                      </a:lnTo>
                      <a:lnTo>
                        <a:pt x="301" y="396"/>
                      </a:lnTo>
                      <a:lnTo>
                        <a:pt x="299" y="396"/>
                      </a:lnTo>
                      <a:lnTo>
                        <a:pt x="293" y="396"/>
                      </a:lnTo>
                      <a:lnTo>
                        <a:pt x="293" y="394"/>
                      </a:lnTo>
                      <a:lnTo>
                        <a:pt x="293" y="394"/>
                      </a:lnTo>
                      <a:lnTo>
                        <a:pt x="291" y="393"/>
                      </a:lnTo>
                      <a:lnTo>
                        <a:pt x="291" y="394"/>
                      </a:lnTo>
                      <a:lnTo>
                        <a:pt x="291" y="394"/>
                      </a:lnTo>
                      <a:lnTo>
                        <a:pt x="291" y="394"/>
                      </a:lnTo>
                      <a:lnTo>
                        <a:pt x="293" y="396"/>
                      </a:lnTo>
                      <a:lnTo>
                        <a:pt x="293" y="396"/>
                      </a:lnTo>
                      <a:lnTo>
                        <a:pt x="291" y="396"/>
                      </a:lnTo>
                      <a:lnTo>
                        <a:pt x="289" y="396"/>
                      </a:lnTo>
                      <a:lnTo>
                        <a:pt x="289" y="398"/>
                      </a:lnTo>
                      <a:lnTo>
                        <a:pt x="288" y="396"/>
                      </a:lnTo>
                      <a:lnTo>
                        <a:pt x="286" y="396"/>
                      </a:lnTo>
                      <a:lnTo>
                        <a:pt x="284" y="398"/>
                      </a:lnTo>
                      <a:lnTo>
                        <a:pt x="284" y="398"/>
                      </a:lnTo>
                      <a:lnTo>
                        <a:pt x="284" y="398"/>
                      </a:lnTo>
                      <a:lnTo>
                        <a:pt x="282" y="398"/>
                      </a:lnTo>
                      <a:lnTo>
                        <a:pt x="282" y="398"/>
                      </a:lnTo>
                      <a:lnTo>
                        <a:pt x="282" y="398"/>
                      </a:lnTo>
                      <a:lnTo>
                        <a:pt x="282" y="396"/>
                      </a:lnTo>
                      <a:lnTo>
                        <a:pt x="282" y="396"/>
                      </a:lnTo>
                      <a:lnTo>
                        <a:pt x="284" y="396"/>
                      </a:lnTo>
                      <a:lnTo>
                        <a:pt x="284" y="396"/>
                      </a:lnTo>
                      <a:lnTo>
                        <a:pt x="284" y="396"/>
                      </a:lnTo>
                      <a:lnTo>
                        <a:pt x="284" y="396"/>
                      </a:lnTo>
                      <a:lnTo>
                        <a:pt x="284" y="396"/>
                      </a:lnTo>
                      <a:lnTo>
                        <a:pt x="284" y="396"/>
                      </a:lnTo>
                      <a:lnTo>
                        <a:pt x="284" y="394"/>
                      </a:lnTo>
                      <a:lnTo>
                        <a:pt x="284" y="394"/>
                      </a:lnTo>
                      <a:lnTo>
                        <a:pt x="284" y="394"/>
                      </a:lnTo>
                      <a:lnTo>
                        <a:pt x="284" y="393"/>
                      </a:lnTo>
                      <a:lnTo>
                        <a:pt x="284" y="393"/>
                      </a:lnTo>
                      <a:lnTo>
                        <a:pt x="284" y="393"/>
                      </a:lnTo>
                      <a:lnTo>
                        <a:pt x="284" y="394"/>
                      </a:lnTo>
                      <a:lnTo>
                        <a:pt x="282" y="394"/>
                      </a:lnTo>
                      <a:lnTo>
                        <a:pt x="280" y="396"/>
                      </a:lnTo>
                      <a:lnTo>
                        <a:pt x="278" y="396"/>
                      </a:lnTo>
                      <a:lnTo>
                        <a:pt x="280" y="396"/>
                      </a:lnTo>
                      <a:lnTo>
                        <a:pt x="280" y="398"/>
                      </a:lnTo>
                      <a:lnTo>
                        <a:pt x="276" y="400"/>
                      </a:lnTo>
                      <a:lnTo>
                        <a:pt x="274" y="400"/>
                      </a:lnTo>
                      <a:lnTo>
                        <a:pt x="274" y="402"/>
                      </a:lnTo>
                      <a:lnTo>
                        <a:pt x="274" y="402"/>
                      </a:lnTo>
                      <a:lnTo>
                        <a:pt x="274" y="402"/>
                      </a:lnTo>
                      <a:lnTo>
                        <a:pt x="278" y="404"/>
                      </a:lnTo>
                      <a:lnTo>
                        <a:pt x="278" y="402"/>
                      </a:lnTo>
                      <a:lnTo>
                        <a:pt x="280" y="402"/>
                      </a:lnTo>
                      <a:lnTo>
                        <a:pt x="280" y="402"/>
                      </a:lnTo>
                      <a:lnTo>
                        <a:pt x="280" y="400"/>
                      </a:lnTo>
                      <a:lnTo>
                        <a:pt x="282" y="400"/>
                      </a:lnTo>
                      <a:lnTo>
                        <a:pt x="282" y="400"/>
                      </a:lnTo>
                      <a:lnTo>
                        <a:pt x="282" y="400"/>
                      </a:lnTo>
                      <a:lnTo>
                        <a:pt x="284" y="400"/>
                      </a:lnTo>
                      <a:lnTo>
                        <a:pt x="284" y="400"/>
                      </a:lnTo>
                      <a:lnTo>
                        <a:pt x="286" y="400"/>
                      </a:lnTo>
                      <a:lnTo>
                        <a:pt x="289" y="400"/>
                      </a:lnTo>
                      <a:lnTo>
                        <a:pt x="291" y="400"/>
                      </a:lnTo>
                      <a:lnTo>
                        <a:pt x="293" y="400"/>
                      </a:lnTo>
                      <a:lnTo>
                        <a:pt x="293" y="400"/>
                      </a:lnTo>
                      <a:lnTo>
                        <a:pt x="293" y="400"/>
                      </a:lnTo>
                      <a:lnTo>
                        <a:pt x="291" y="400"/>
                      </a:lnTo>
                      <a:lnTo>
                        <a:pt x="291" y="400"/>
                      </a:lnTo>
                      <a:lnTo>
                        <a:pt x="291" y="398"/>
                      </a:lnTo>
                      <a:lnTo>
                        <a:pt x="295" y="398"/>
                      </a:lnTo>
                      <a:lnTo>
                        <a:pt x="295" y="400"/>
                      </a:lnTo>
                      <a:lnTo>
                        <a:pt x="295" y="400"/>
                      </a:lnTo>
                      <a:lnTo>
                        <a:pt x="297" y="398"/>
                      </a:lnTo>
                      <a:lnTo>
                        <a:pt x="301" y="398"/>
                      </a:lnTo>
                      <a:lnTo>
                        <a:pt x="303" y="398"/>
                      </a:lnTo>
                      <a:lnTo>
                        <a:pt x="303" y="398"/>
                      </a:lnTo>
                      <a:lnTo>
                        <a:pt x="304" y="398"/>
                      </a:lnTo>
                      <a:lnTo>
                        <a:pt x="304" y="398"/>
                      </a:lnTo>
                      <a:lnTo>
                        <a:pt x="304" y="396"/>
                      </a:lnTo>
                      <a:lnTo>
                        <a:pt x="306" y="396"/>
                      </a:lnTo>
                      <a:lnTo>
                        <a:pt x="306" y="398"/>
                      </a:lnTo>
                      <a:lnTo>
                        <a:pt x="308" y="398"/>
                      </a:lnTo>
                      <a:lnTo>
                        <a:pt x="310" y="396"/>
                      </a:lnTo>
                      <a:lnTo>
                        <a:pt x="310" y="398"/>
                      </a:lnTo>
                      <a:lnTo>
                        <a:pt x="312" y="396"/>
                      </a:lnTo>
                      <a:lnTo>
                        <a:pt x="314" y="396"/>
                      </a:lnTo>
                      <a:lnTo>
                        <a:pt x="316" y="396"/>
                      </a:lnTo>
                      <a:lnTo>
                        <a:pt x="318" y="394"/>
                      </a:lnTo>
                      <a:lnTo>
                        <a:pt x="320" y="394"/>
                      </a:lnTo>
                      <a:lnTo>
                        <a:pt x="329" y="394"/>
                      </a:lnTo>
                      <a:lnTo>
                        <a:pt x="331" y="396"/>
                      </a:lnTo>
                      <a:lnTo>
                        <a:pt x="329" y="396"/>
                      </a:lnTo>
                      <a:lnTo>
                        <a:pt x="329" y="396"/>
                      </a:lnTo>
                      <a:lnTo>
                        <a:pt x="327" y="396"/>
                      </a:lnTo>
                      <a:lnTo>
                        <a:pt x="333" y="398"/>
                      </a:lnTo>
                      <a:lnTo>
                        <a:pt x="288" y="402"/>
                      </a:lnTo>
                      <a:lnTo>
                        <a:pt x="276" y="404"/>
                      </a:lnTo>
                      <a:lnTo>
                        <a:pt x="269" y="406"/>
                      </a:lnTo>
                      <a:lnTo>
                        <a:pt x="269" y="406"/>
                      </a:lnTo>
                      <a:lnTo>
                        <a:pt x="267" y="406"/>
                      </a:lnTo>
                      <a:lnTo>
                        <a:pt x="261" y="406"/>
                      </a:lnTo>
                      <a:lnTo>
                        <a:pt x="261" y="404"/>
                      </a:lnTo>
                      <a:lnTo>
                        <a:pt x="263" y="404"/>
                      </a:lnTo>
                      <a:lnTo>
                        <a:pt x="263" y="404"/>
                      </a:lnTo>
                      <a:lnTo>
                        <a:pt x="261" y="404"/>
                      </a:lnTo>
                      <a:lnTo>
                        <a:pt x="261" y="404"/>
                      </a:lnTo>
                      <a:lnTo>
                        <a:pt x="261" y="402"/>
                      </a:lnTo>
                      <a:lnTo>
                        <a:pt x="259" y="400"/>
                      </a:lnTo>
                      <a:lnTo>
                        <a:pt x="261" y="400"/>
                      </a:lnTo>
                      <a:lnTo>
                        <a:pt x="259" y="400"/>
                      </a:lnTo>
                      <a:lnTo>
                        <a:pt x="256" y="400"/>
                      </a:lnTo>
                      <a:lnTo>
                        <a:pt x="254" y="400"/>
                      </a:lnTo>
                      <a:lnTo>
                        <a:pt x="252" y="402"/>
                      </a:lnTo>
                      <a:lnTo>
                        <a:pt x="252" y="400"/>
                      </a:lnTo>
                      <a:lnTo>
                        <a:pt x="250" y="400"/>
                      </a:lnTo>
                      <a:lnTo>
                        <a:pt x="246" y="400"/>
                      </a:lnTo>
                      <a:lnTo>
                        <a:pt x="244" y="400"/>
                      </a:lnTo>
                      <a:lnTo>
                        <a:pt x="244" y="400"/>
                      </a:lnTo>
                      <a:lnTo>
                        <a:pt x="244" y="400"/>
                      </a:lnTo>
                      <a:lnTo>
                        <a:pt x="244" y="398"/>
                      </a:lnTo>
                      <a:lnTo>
                        <a:pt x="243" y="398"/>
                      </a:lnTo>
                      <a:lnTo>
                        <a:pt x="243" y="400"/>
                      </a:lnTo>
                      <a:lnTo>
                        <a:pt x="241" y="400"/>
                      </a:lnTo>
                      <a:lnTo>
                        <a:pt x="241" y="398"/>
                      </a:lnTo>
                      <a:lnTo>
                        <a:pt x="239" y="398"/>
                      </a:lnTo>
                      <a:lnTo>
                        <a:pt x="239" y="398"/>
                      </a:lnTo>
                      <a:lnTo>
                        <a:pt x="237" y="398"/>
                      </a:lnTo>
                      <a:lnTo>
                        <a:pt x="237" y="398"/>
                      </a:lnTo>
                      <a:lnTo>
                        <a:pt x="237" y="400"/>
                      </a:lnTo>
                      <a:lnTo>
                        <a:pt x="237" y="400"/>
                      </a:lnTo>
                      <a:lnTo>
                        <a:pt x="237" y="400"/>
                      </a:lnTo>
                      <a:lnTo>
                        <a:pt x="237" y="400"/>
                      </a:lnTo>
                      <a:lnTo>
                        <a:pt x="237" y="400"/>
                      </a:lnTo>
                      <a:lnTo>
                        <a:pt x="237" y="400"/>
                      </a:lnTo>
                      <a:lnTo>
                        <a:pt x="237" y="400"/>
                      </a:lnTo>
                      <a:lnTo>
                        <a:pt x="237" y="402"/>
                      </a:lnTo>
                      <a:lnTo>
                        <a:pt x="239" y="402"/>
                      </a:lnTo>
                      <a:lnTo>
                        <a:pt x="239" y="400"/>
                      </a:lnTo>
                      <a:lnTo>
                        <a:pt x="239" y="400"/>
                      </a:lnTo>
                      <a:lnTo>
                        <a:pt x="239" y="402"/>
                      </a:lnTo>
                      <a:lnTo>
                        <a:pt x="239" y="402"/>
                      </a:lnTo>
                      <a:lnTo>
                        <a:pt x="237" y="402"/>
                      </a:lnTo>
                      <a:lnTo>
                        <a:pt x="237" y="404"/>
                      </a:lnTo>
                      <a:lnTo>
                        <a:pt x="237" y="402"/>
                      </a:lnTo>
                      <a:lnTo>
                        <a:pt x="235" y="404"/>
                      </a:lnTo>
                      <a:lnTo>
                        <a:pt x="235" y="406"/>
                      </a:lnTo>
                      <a:lnTo>
                        <a:pt x="233" y="402"/>
                      </a:lnTo>
                      <a:lnTo>
                        <a:pt x="231" y="402"/>
                      </a:lnTo>
                      <a:lnTo>
                        <a:pt x="231" y="404"/>
                      </a:lnTo>
                      <a:lnTo>
                        <a:pt x="231" y="402"/>
                      </a:lnTo>
                      <a:lnTo>
                        <a:pt x="231" y="404"/>
                      </a:lnTo>
                      <a:lnTo>
                        <a:pt x="235" y="406"/>
                      </a:lnTo>
                      <a:lnTo>
                        <a:pt x="239" y="406"/>
                      </a:lnTo>
                      <a:lnTo>
                        <a:pt x="241" y="406"/>
                      </a:lnTo>
                      <a:lnTo>
                        <a:pt x="241" y="406"/>
                      </a:lnTo>
                      <a:lnTo>
                        <a:pt x="239" y="406"/>
                      </a:lnTo>
                      <a:lnTo>
                        <a:pt x="239" y="406"/>
                      </a:lnTo>
                      <a:lnTo>
                        <a:pt x="237" y="404"/>
                      </a:lnTo>
                      <a:lnTo>
                        <a:pt x="237" y="404"/>
                      </a:lnTo>
                      <a:lnTo>
                        <a:pt x="237" y="404"/>
                      </a:lnTo>
                      <a:lnTo>
                        <a:pt x="239" y="404"/>
                      </a:lnTo>
                      <a:lnTo>
                        <a:pt x="241" y="402"/>
                      </a:lnTo>
                      <a:lnTo>
                        <a:pt x="241" y="402"/>
                      </a:lnTo>
                      <a:lnTo>
                        <a:pt x="243" y="402"/>
                      </a:lnTo>
                      <a:lnTo>
                        <a:pt x="243" y="404"/>
                      </a:lnTo>
                      <a:lnTo>
                        <a:pt x="244" y="404"/>
                      </a:lnTo>
                      <a:lnTo>
                        <a:pt x="244" y="402"/>
                      </a:lnTo>
                      <a:lnTo>
                        <a:pt x="246" y="404"/>
                      </a:lnTo>
                      <a:lnTo>
                        <a:pt x="246" y="404"/>
                      </a:lnTo>
                      <a:lnTo>
                        <a:pt x="248" y="404"/>
                      </a:lnTo>
                      <a:lnTo>
                        <a:pt x="248" y="402"/>
                      </a:lnTo>
                      <a:lnTo>
                        <a:pt x="246" y="402"/>
                      </a:lnTo>
                      <a:lnTo>
                        <a:pt x="246" y="402"/>
                      </a:lnTo>
                      <a:lnTo>
                        <a:pt x="246" y="402"/>
                      </a:lnTo>
                      <a:lnTo>
                        <a:pt x="244" y="400"/>
                      </a:lnTo>
                      <a:lnTo>
                        <a:pt x="244" y="400"/>
                      </a:lnTo>
                      <a:lnTo>
                        <a:pt x="246" y="400"/>
                      </a:lnTo>
                      <a:lnTo>
                        <a:pt x="248" y="400"/>
                      </a:lnTo>
                      <a:lnTo>
                        <a:pt x="252" y="404"/>
                      </a:lnTo>
                      <a:lnTo>
                        <a:pt x="254" y="402"/>
                      </a:lnTo>
                      <a:lnTo>
                        <a:pt x="256" y="402"/>
                      </a:lnTo>
                      <a:lnTo>
                        <a:pt x="256" y="402"/>
                      </a:lnTo>
                      <a:lnTo>
                        <a:pt x="259" y="402"/>
                      </a:lnTo>
                      <a:lnTo>
                        <a:pt x="259" y="402"/>
                      </a:lnTo>
                      <a:lnTo>
                        <a:pt x="259" y="404"/>
                      </a:lnTo>
                      <a:lnTo>
                        <a:pt x="259" y="406"/>
                      </a:lnTo>
                      <a:lnTo>
                        <a:pt x="261" y="406"/>
                      </a:lnTo>
                      <a:lnTo>
                        <a:pt x="243" y="406"/>
                      </a:lnTo>
                      <a:lnTo>
                        <a:pt x="239" y="408"/>
                      </a:lnTo>
                      <a:lnTo>
                        <a:pt x="226" y="408"/>
                      </a:lnTo>
                      <a:lnTo>
                        <a:pt x="224" y="408"/>
                      </a:lnTo>
                      <a:lnTo>
                        <a:pt x="222" y="408"/>
                      </a:lnTo>
                      <a:lnTo>
                        <a:pt x="220" y="408"/>
                      </a:lnTo>
                      <a:lnTo>
                        <a:pt x="220" y="409"/>
                      </a:lnTo>
                      <a:lnTo>
                        <a:pt x="222" y="409"/>
                      </a:lnTo>
                      <a:lnTo>
                        <a:pt x="216" y="411"/>
                      </a:lnTo>
                      <a:lnTo>
                        <a:pt x="199" y="413"/>
                      </a:lnTo>
                      <a:lnTo>
                        <a:pt x="192" y="415"/>
                      </a:lnTo>
                      <a:lnTo>
                        <a:pt x="190" y="417"/>
                      </a:lnTo>
                      <a:lnTo>
                        <a:pt x="190" y="417"/>
                      </a:lnTo>
                      <a:lnTo>
                        <a:pt x="188" y="417"/>
                      </a:lnTo>
                      <a:lnTo>
                        <a:pt x="184" y="419"/>
                      </a:lnTo>
                      <a:lnTo>
                        <a:pt x="179" y="421"/>
                      </a:lnTo>
                      <a:lnTo>
                        <a:pt x="160" y="428"/>
                      </a:lnTo>
                      <a:lnTo>
                        <a:pt x="158" y="428"/>
                      </a:lnTo>
                      <a:lnTo>
                        <a:pt x="158" y="430"/>
                      </a:lnTo>
                      <a:lnTo>
                        <a:pt x="158" y="430"/>
                      </a:lnTo>
                      <a:lnTo>
                        <a:pt x="150" y="432"/>
                      </a:lnTo>
                      <a:lnTo>
                        <a:pt x="149" y="432"/>
                      </a:lnTo>
                      <a:lnTo>
                        <a:pt x="147" y="432"/>
                      </a:lnTo>
                      <a:lnTo>
                        <a:pt x="145" y="434"/>
                      </a:lnTo>
                      <a:lnTo>
                        <a:pt x="145" y="436"/>
                      </a:lnTo>
                      <a:lnTo>
                        <a:pt x="135" y="438"/>
                      </a:lnTo>
                      <a:lnTo>
                        <a:pt x="128" y="438"/>
                      </a:lnTo>
                      <a:lnTo>
                        <a:pt x="126" y="439"/>
                      </a:lnTo>
                      <a:lnTo>
                        <a:pt x="124" y="439"/>
                      </a:lnTo>
                      <a:lnTo>
                        <a:pt x="124" y="439"/>
                      </a:lnTo>
                      <a:lnTo>
                        <a:pt x="122" y="443"/>
                      </a:lnTo>
                      <a:lnTo>
                        <a:pt x="117" y="445"/>
                      </a:lnTo>
                      <a:lnTo>
                        <a:pt x="113" y="449"/>
                      </a:lnTo>
                      <a:lnTo>
                        <a:pt x="111" y="449"/>
                      </a:lnTo>
                      <a:lnTo>
                        <a:pt x="105" y="449"/>
                      </a:lnTo>
                      <a:lnTo>
                        <a:pt x="100" y="451"/>
                      </a:lnTo>
                      <a:lnTo>
                        <a:pt x="100" y="453"/>
                      </a:lnTo>
                      <a:lnTo>
                        <a:pt x="100" y="454"/>
                      </a:lnTo>
                      <a:lnTo>
                        <a:pt x="98" y="454"/>
                      </a:lnTo>
                      <a:lnTo>
                        <a:pt x="96" y="454"/>
                      </a:lnTo>
                      <a:lnTo>
                        <a:pt x="96" y="454"/>
                      </a:lnTo>
                      <a:lnTo>
                        <a:pt x="92" y="456"/>
                      </a:lnTo>
                      <a:lnTo>
                        <a:pt x="87" y="462"/>
                      </a:lnTo>
                      <a:lnTo>
                        <a:pt x="85" y="462"/>
                      </a:lnTo>
                      <a:lnTo>
                        <a:pt x="83" y="462"/>
                      </a:lnTo>
                      <a:lnTo>
                        <a:pt x="79" y="462"/>
                      </a:lnTo>
                      <a:lnTo>
                        <a:pt x="79" y="462"/>
                      </a:lnTo>
                      <a:lnTo>
                        <a:pt x="75" y="460"/>
                      </a:lnTo>
                      <a:lnTo>
                        <a:pt x="75" y="460"/>
                      </a:lnTo>
                      <a:lnTo>
                        <a:pt x="75" y="458"/>
                      </a:lnTo>
                      <a:lnTo>
                        <a:pt x="77" y="456"/>
                      </a:lnTo>
                      <a:lnTo>
                        <a:pt x="77" y="456"/>
                      </a:lnTo>
                      <a:lnTo>
                        <a:pt x="77" y="456"/>
                      </a:lnTo>
                      <a:lnTo>
                        <a:pt x="75" y="454"/>
                      </a:lnTo>
                      <a:lnTo>
                        <a:pt x="75" y="451"/>
                      </a:lnTo>
                      <a:lnTo>
                        <a:pt x="75" y="451"/>
                      </a:lnTo>
                      <a:lnTo>
                        <a:pt x="75" y="451"/>
                      </a:lnTo>
                      <a:lnTo>
                        <a:pt x="75" y="436"/>
                      </a:lnTo>
                      <a:lnTo>
                        <a:pt x="75" y="432"/>
                      </a:lnTo>
                      <a:lnTo>
                        <a:pt x="75" y="430"/>
                      </a:lnTo>
                      <a:lnTo>
                        <a:pt x="75" y="430"/>
                      </a:lnTo>
                      <a:lnTo>
                        <a:pt x="75" y="430"/>
                      </a:lnTo>
                      <a:lnTo>
                        <a:pt x="73" y="430"/>
                      </a:lnTo>
                      <a:lnTo>
                        <a:pt x="73" y="428"/>
                      </a:lnTo>
                      <a:lnTo>
                        <a:pt x="73" y="428"/>
                      </a:lnTo>
                      <a:lnTo>
                        <a:pt x="73" y="426"/>
                      </a:lnTo>
                      <a:lnTo>
                        <a:pt x="73" y="426"/>
                      </a:lnTo>
                      <a:lnTo>
                        <a:pt x="73" y="423"/>
                      </a:lnTo>
                      <a:lnTo>
                        <a:pt x="73" y="423"/>
                      </a:lnTo>
                      <a:lnTo>
                        <a:pt x="75" y="421"/>
                      </a:lnTo>
                      <a:lnTo>
                        <a:pt x="77" y="421"/>
                      </a:lnTo>
                      <a:lnTo>
                        <a:pt x="77" y="421"/>
                      </a:lnTo>
                      <a:lnTo>
                        <a:pt x="77" y="421"/>
                      </a:lnTo>
                      <a:lnTo>
                        <a:pt x="77" y="419"/>
                      </a:lnTo>
                      <a:lnTo>
                        <a:pt x="77" y="417"/>
                      </a:lnTo>
                      <a:lnTo>
                        <a:pt x="75" y="417"/>
                      </a:lnTo>
                      <a:lnTo>
                        <a:pt x="77" y="415"/>
                      </a:lnTo>
                      <a:lnTo>
                        <a:pt x="75" y="411"/>
                      </a:lnTo>
                      <a:lnTo>
                        <a:pt x="75" y="409"/>
                      </a:lnTo>
                      <a:lnTo>
                        <a:pt x="77" y="409"/>
                      </a:lnTo>
                      <a:lnTo>
                        <a:pt x="77" y="408"/>
                      </a:lnTo>
                      <a:lnTo>
                        <a:pt x="79" y="408"/>
                      </a:lnTo>
                      <a:lnTo>
                        <a:pt x="81" y="409"/>
                      </a:lnTo>
                      <a:lnTo>
                        <a:pt x="83" y="406"/>
                      </a:lnTo>
                      <a:lnTo>
                        <a:pt x="83" y="402"/>
                      </a:lnTo>
                      <a:lnTo>
                        <a:pt x="81" y="398"/>
                      </a:lnTo>
                      <a:lnTo>
                        <a:pt x="83" y="396"/>
                      </a:lnTo>
                      <a:lnTo>
                        <a:pt x="83" y="396"/>
                      </a:lnTo>
                      <a:lnTo>
                        <a:pt x="83" y="396"/>
                      </a:lnTo>
                      <a:lnTo>
                        <a:pt x="85" y="394"/>
                      </a:lnTo>
                      <a:lnTo>
                        <a:pt x="87" y="394"/>
                      </a:lnTo>
                      <a:lnTo>
                        <a:pt x="87" y="394"/>
                      </a:lnTo>
                      <a:lnTo>
                        <a:pt x="87" y="394"/>
                      </a:lnTo>
                      <a:lnTo>
                        <a:pt x="87" y="394"/>
                      </a:lnTo>
                      <a:lnTo>
                        <a:pt x="87" y="396"/>
                      </a:lnTo>
                      <a:lnTo>
                        <a:pt x="87" y="396"/>
                      </a:lnTo>
                      <a:lnTo>
                        <a:pt x="87" y="396"/>
                      </a:lnTo>
                      <a:lnTo>
                        <a:pt x="87" y="396"/>
                      </a:lnTo>
                      <a:lnTo>
                        <a:pt x="87" y="396"/>
                      </a:lnTo>
                      <a:lnTo>
                        <a:pt x="87" y="396"/>
                      </a:lnTo>
                      <a:lnTo>
                        <a:pt x="89" y="394"/>
                      </a:lnTo>
                      <a:lnTo>
                        <a:pt x="89" y="394"/>
                      </a:lnTo>
                      <a:lnTo>
                        <a:pt x="89" y="393"/>
                      </a:lnTo>
                      <a:lnTo>
                        <a:pt x="89" y="393"/>
                      </a:lnTo>
                      <a:lnTo>
                        <a:pt x="89" y="391"/>
                      </a:lnTo>
                      <a:lnTo>
                        <a:pt x="89" y="389"/>
                      </a:lnTo>
                      <a:lnTo>
                        <a:pt x="87" y="389"/>
                      </a:lnTo>
                      <a:lnTo>
                        <a:pt x="87" y="389"/>
                      </a:lnTo>
                      <a:lnTo>
                        <a:pt x="87" y="387"/>
                      </a:lnTo>
                      <a:lnTo>
                        <a:pt x="85" y="385"/>
                      </a:lnTo>
                      <a:lnTo>
                        <a:pt x="85" y="385"/>
                      </a:lnTo>
                      <a:lnTo>
                        <a:pt x="85" y="383"/>
                      </a:lnTo>
                      <a:lnTo>
                        <a:pt x="87" y="383"/>
                      </a:lnTo>
                      <a:lnTo>
                        <a:pt x="87" y="383"/>
                      </a:lnTo>
                      <a:lnTo>
                        <a:pt x="87" y="381"/>
                      </a:lnTo>
                      <a:lnTo>
                        <a:pt x="87" y="379"/>
                      </a:lnTo>
                      <a:lnTo>
                        <a:pt x="89" y="377"/>
                      </a:lnTo>
                      <a:lnTo>
                        <a:pt x="87" y="377"/>
                      </a:lnTo>
                      <a:lnTo>
                        <a:pt x="87" y="377"/>
                      </a:lnTo>
                      <a:lnTo>
                        <a:pt x="89" y="377"/>
                      </a:lnTo>
                      <a:lnTo>
                        <a:pt x="89" y="376"/>
                      </a:lnTo>
                      <a:lnTo>
                        <a:pt x="89" y="376"/>
                      </a:lnTo>
                      <a:lnTo>
                        <a:pt x="89" y="374"/>
                      </a:lnTo>
                      <a:lnTo>
                        <a:pt x="90" y="374"/>
                      </a:lnTo>
                      <a:lnTo>
                        <a:pt x="89" y="374"/>
                      </a:lnTo>
                      <a:lnTo>
                        <a:pt x="87" y="368"/>
                      </a:lnTo>
                      <a:lnTo>
                        <a:pt x="85" y="362"/>
                      </a:lnTo>
                      <a:lnTo>
                        <a:pt x="85" y="359"/>
                      </a:lnTo>
                      <a:lnTo>
                        <a:pt x="85" y="357"/>
                      </a:lnTo>
                      <a:lnTo>
                        <a:pt x="85" y="355"/>
                      </a:lnTo>
                      <a:lnTo>
                        <a:pt x="83" y="353"/>
                      </a:lnTo>
                      <a:lnTo>
                        <a:pt x="83" y="355"/>
                      </a:lnTo>
                      <a:lnTo>
                        <a:pt x="83" y="357"/>
                      </a:lnTo>
                      <a:lnTo>
                        <a:pt x="81" y="357"/>
                      </a:lnTo>
                      <a:lnTo>
                        <a:pt x="81" y="357"/>
                      </a:lnTo>
                      <a:lnTo>
                        <a:pt x="81" y="355"/>
                      </a:lnTo>
                      <a:lnTo>
                        <a:pt x="79" y="355"/>
                      </a:lnTo>
                      <a:lnTo>
                        <a:pt x="79" y="353"/>
                      </a:lnTo>
                      <a:lnTo>
                        <a:pt x="79" y="353"/>
                      </a:lnTo>
                      <a:lnTo>
                        <a:pt x="77" y="355"/>
                      </a:lnTo>
                      <a:lnTo>
                        <a:pt x="77" y="355"/>
                      </a:lnTo>
                      <a:lnTo>
                        <a:pt x="77" y="355"/>
                      </a:lnTo>
                      <a:lnTo>
                        <a:pt x="75" y="353"/>
                      </a:lnTo>
                      <a:lnTo>
                        <a:pt x="75" y="353"/>
                      </a:lnTo>
                      <a:lnTo>
                        <a:pt x="75" y="351"/>
                      </a:lnTo>
                      <a:lnTo>
                        <a:pt x="75" y="351"/>
                      </a:lnTo>
                      <a:lnTo>
                        <a:pt x="73" y="351"/>
                      </a:lnTo>
                      <a:lnTo>
                        <a:pt x="73" y="351"/>
                      </a:lnTo>
                      <a:lnTo>
                        <a:pt x="72" y="349"/>
                      </a:lnTo>
                      <a:lnTo>
                        <a:pt x="72" y="349"/>
                      </a:lnTo>
                      <a:lnTo>
                        <a:pt x="70" y="349"/>
                      </a:lnTo>
                      <a:lnTo>
                        <a:pt x="68" y="347"/>
                      </a:lnTo>
                      <a:lnTo>
                        <a:pt x="68" y="347"/>
                      </a:lnTo>
                      <a:lnTo>
                        <a:pt x="66" y="349"/>
                      </a:lnTo>
                      <a:lnTo>
                        <a:pt x="66" y="349"/>
                      </a:lnTo>
                      <a:lnTo>
                        <a:pt x="64" y="347"/>
                      </a:lnTo>
                      <a:lnTo>
                        <a:pt x="64" y="347"/>
                      </a:lnTo>
                      <a:lnTo>
                        <a:pt x="60" y="346"/>
                      </a:lnTo>
                      <a:lnTo>
                        <a:pt x="60" y="344"/>
                      </a:lnTo>
                      <a:lnTo>
                        <a:pt x="60" y="342"/>
                      </a:lnTo>
                      <a:lnTo>
                        <a:pt x="60" y="342"/>
                      </a:lnTo>
                      <a:lnTo>
                        <a:pt x="60" y="342"/>
                      </a:lnTo>
                      <a:lnTo>
                        <a:pt x="60" y="340"/>
                      </a:lnTo>
                      <a:lnTo>
                        <a:pt x="60" y="340"/>
                      </a:lnTo>
                      <a:lnTo>
                        <a:pt x="60" y="340"/>
                      </a:lnTo>
                      <a:lnTo>
                        <a:pt x="60" y="340"/>
                      </a:lnTo>
                      <a:lnTo>
                        <a:pt x="60" y="338"/>
                      </a:lnTo>
                      <a:lnTo>
                        <a:pt x="58" y="338"/>
                      </a:lnTo>
                      <a:lnTo>
                        <a:pt x="58" y="336"/>
                      </a:lnTo>
                      <a:lnTo>
                        <a:pt x="58" y="336"/>
                      </a:lnTo>
                      <a:lnTo>
                        <a:pt x="57" y="338"/>
                      </a:lnTo>
                      <a:lnTo>
                        <a:pt x="57" y="338"/>
                      </a:lnTo>
                      <a:lnTo>
                        <a:pt x="57" y="338"/>
                      </a:lnTo>
                      <a:lnTo>
                        <a:pt x="55" y="336"/>
                      </a:lnTo>
                      <a:lnTo>
                        <a:pt x="55" y="336"/>
                      </a:lnTo>
                      <a:lnTo>
                        <a:pt x="57" y="332"/>
                      </a:lnTo>
                      <a:lnTo>
                        <a:pt x="57" y="331"/>
                      </a:lnTo>
                      <a:lnTo>
                        <a:pt x="57" y="329"/>
                      </a:lnTo>
                      <a:lnTo>
                        <a:pt x="55" y="327"/>
                      </a:lnTo>
                      <a:lnTo>
                        <a:pt x="53" y="325"/>
                      </a:lnTo>
                      <a:lnTo>
                        <a:pt x="53" y="325"/>
                      </a:lnTo>
                      <a:lnTo>
                        <a:pt x="51" y="323"/>
                      </a:lnTo>
                      <a:lnTo>
                        <a:pt x="51" y="323"/>
                      </a:lnTo>
                      <a:lnTo>
                        <a:pt x="51" y="323"/>
                      </a:lnTo>
                      <a:lnTo>
                        <a:pt x="51" y="323"/>
                      </a:lnTo>
                      <a:lnTo>
                        <a:pt x="51" y="323"/>
                      </a:lnTo>
                      <a:lnTo>
                        <a:pt x="45" y="323"/>
                      </a:lnTo>
                      <a:lnTo>
                        <a:pt x="43" y="321"/>
                      </a:lnTo>
                      <a:lnTo>
                        <a:pt x="43" y="321"/>
                      </a:lnTo>
                      <a:lnTo>
                        <a:pt x="42" y="321"/>
                      </a:lnTo>
                      <a:lnTo>
                        <a:pt x="38" y="321"/>
                      </a:lnTo>
                      <a:lnTo>
                        <a:pt x="38" y="321"/>
                      </a:lnTo>
                      <a:lnTo>
                        <a:pt x="36" y="323"/>
                      </a:lnTo>
                      <a:lnTo>
                        <a:pt x="34" y="323"/>
                      </a:lnTo>
                      <a:lnTo>
                        <a:pt x="34" y="323"/>
                      </a:lnTo>
                      <a:lnTo>
                        <a:pt x="32" y="323"/>
                      </a:lnTo>
                      <a:lnTo>
                        <a:pt x="32" y="323"/>
                      </a:lnTo>
                      <a:lnTo>
                        <a:pt x="30" y="321"/>
                      </a:lnTo>
                      <a:lnTo>
                        <a:pt x="25" y="321"/>
                      </a:lnTo>
                      <a:lnTo>
                        <a:pt x="25" y="321"/>
                      </a:lnTo>
                      <a:lnTo>
                        <a:pt x="25" y="319"/>
                      </a:lnTo>
                      <a:lnTo>
                        <a:pt x="25" y="319"/>
                      </a:lnTo>
                      <a:lnTo>
                        <a:pt x="23" y="319"/>
                      </a:lnTo>
                      <a:lnTo>
                        <a:pt x="23" y="317"/>
                      </a:lnTo>
                      <a:lnTo>
                        <a:pt x="23" y="317"/>
                      </a:lnTo>
                      <a:lnTo>
                        <a:pt x="23" y="319"/>
                      </a:lnTo>
                      <a:lnTo>
                        <a:pt x="23" y="319"/>
                      </a:lnTo>
                      <a:lnTo>
                        <a:pt x="21" y="317"/>
                      </a:lnTo>
                      <a:lnTo>
                        <a:pt x="21" y="317"/>
                      </a:lnTo>
                      <a:lnTo>
                        <a:pt x="19" y="317"/>
                      </a:lnTo>
                      <a:lnTo>
                        <a:pt x="19" y="317"/>
                      </a:lnTo>
                      <a:lnTo>
                        <a:pt x="17" y="317"/>
                      </a:lnTo>
                      <a:lnTo>
                        <a:pt x="17" y="317"/>
                      </a:lnTo>
                      <a:lnTo>
                        <a:pt x="15" y="319"/>
                      </a:lnTo>
                      <a:lnTo>
                        <a:pt x="15" y="317"/>
                      </a:lnTo>
                      <a:lnTo>
                        <a:pt x="15" y="317"/>
                      </a:lnTo>
                      <a:lnTo>
                        <a:pt x="15" y="317"/>
                      </a:lnTo>
                      <a:lnTo>
                        <a:pt x="17" y="316"/>
                      </a:lnTo>
                      <a:lnTo>
                        <a:pt x="15" y="316"/>
                      </a:lnTo>
                      <a:lnTo>
                        <a:pt x="15" y="314"/>
                      </a:lnTo>
                      <a:lnTo>
                        <a:pt x="15" y="314"/>
                      </a:lnTo>
                      <a:lnTo>
                        <a:pt x="15" y="312"/>
                      </a:lnTo>
                      <a:lnTo>
                        <a:pt x="17" y="312"/>
                      </a:lnTo>
                      <a:lnTo>
                        <a:pt x="17" y="312"/>
                      </a:lnTo>
                      <a:lnTo>
                        <a:pt x="15" y="310"/>
                      </a:lnTo>
                      <a:lnTo>
                        <a:pt x="13" y="310"/>
                      </a:lnTo>
                      <a:lnTo>
                        <a:pt x="12" y="308"/>
                      </a:lnTo>
                      <a:lnTo>
                        <a:pt x="12" y="308"/>
                      </a:lnTo>
                      <a:lnTo>
                        <a:pt x="12" y="308"/>
                      </a:lnTo>
                      <a:lnTo>
                        <a:pt x="12" y="310"/>
                      </a:lnTo>
                      <a:lnTo>
                        <a:pt x="12" y="312"/>
                      </a:lnTo>
                      <a:lnTo>
                        <a:pt x="10" y="312"/>
                      </a:lnTo>
                      <a:lnTo>
                        <a:pt x="8" y="312"/>
                      </a:lnTo>
                      <a:lnTo>
                        <a:pt x="6" y="308"/>
                      </a:lnTo>
                      <a:lnTo>
                        <a:pt x="6" y="308"/>
                      </a:lnTo>
                      <a:lnTo>
                        <a:pt x="4" y="308"/>
                      </a:lnTo>
                      <a:lnTo>
                        <a:pt x="2" y="308"/>
                      </a:lnTo>
                      <a:lnTo>
                        <a:pt x="2" y="308"/>
                      </a:lnTo>
                      <a:lnTo>
                        <a:pt x="0" y="308"/>
                      </a:lnTo>
                      <a:lnTo>
                        <a:pt x="2" y="304"/>
                      </a:lnTo>
                      <a:lnTo>
                        <a:pt x="4" y="304"/>
                      </a:lnTo>
                      <a:lnTo>
                        <a:pt x="4" y="304"/>
                      </a:lnTo>
                      <a:lnTo>
                        <a:pt x="4" y="304"/>
                      </a:lnTo>
                      <a:lnTo>
                        <a:pt x="4" y="304"/>
                      </a:lnTo>
                      <a:lnTo>
                        <a:pt x="4" y="302"/>
                      </a:lnTo>
                      <a:lnTo>
                        <a:pt x="6" y="302"/>
                      </a:lnTo>
                      <a:lnTo>
                        <a:pt x="6" y="302"/>
                      </a:lnTo>
                      <a:lnTo>
                        <a:pt x="8" y="301"/>
                      </a:lnTo>
                      <a:lnTo>
                        <a:pt x="12" y="297"/>
                      </a:lnTo>
                      <a:lnTo>
                        <a:pt x="21" y="289"/>
                      </a:lnTo>
                      <a:lnTo>
                        <a:pt x="21" y="287"/>
                      </a:lnTo>
                      <a:lnTo>
                        <a:pt x="23" y="285"/>
                      </a:lnTo>
                      <a:lnTo>
                        <a:pt x="23" y="282"/>
                      </a:lnTo>
                      <a:lnTo>
                        <a:pt x="23" y="280"/>
                      </a:lnTo>
                      <a:lnTo>
                        <a:pt x="23" y="280"/>
                      </a:lnTo>
                      <a:lnTo>
                        <a:pt x="23" y="280"/>
                      </a:lnTo>
                      <a:lnTo>
                        <a:pt x="21" y="280"/>
                      </a:lnTo>
                      <a:lnTo>
                        <a:pt x="23" y="278"/>
                      </a:lnTo>
                      <a:lnTo>
                        <a:pt x="23" y="274"/>
                      </a:lnTo>
                      <a:lnTo>
                        <a:pt x="23" y="272"/>
                      </a:lnTo>
                      <a:lnTo>
                        <a:pt x="25" y="272"/>
                      </a:lnTo>
                      <a:lnTo>
                        <a:pt x="25" y="270"/>
                      </a:lnTo>
                      <a:lnTo>
                        <a:pt x="25" y="269"/>
                      </a:lnTo>
                      <a:lnTo>
                        <a:pt x="25" y="263"/>
                      </a:lnTo>
                      <a:lnTo>
                        <a:pt x="23" y="261"/>
                      </a:lnTo>
                      <a:lnTo>
                        <a:pt x="23" y="261"/>
                      </a:lnTo>
                      <a:lnTo>
                        <a:pt x="23" y="259"/>
                      </a:lnTo>
                      <a:lnTo>
                        <a:pt x="23" y="259"/>
                      </a:lnTo>
                      <a:lnTo>
                        <a:pt x="21" y="257"/>
                      </a:lnTo>
                      <a:lnTo>
                        <a:pt x="23" y="255"/>
                      </a:lnTo>
                      <a:lnTo>
                        <a:pt x="23" y="255"/>
                      </a:lnTo>
                      <a:lnTo>
                        <a:pt x="21" y="255"/>
                      </a:lnTo>
                      <a:lnTo>
                        <a:pt x="21" y="254"/>
                      </a:lnTo>
                      <a:lnTo>
                        <a:pt x="21" y="254"/>
                      </a:lnTo>
                      <a:lnTo>
                        <a:pt x="19" y="252"/>
                      </a:lnTo>
                      <a:lnTo>
                        <a:pt x="19" y="250"/>
                      </a:lnTo>
                      <a:lnTo>
                        <a:pt x="19" y="248"/>
                      </a:lnTo>
                      <a:lnTo>
                        <a:pt x="17" y="248"/>
                      </a:lnTo>
                      <a:lnTo>
                        <a:pt x="17" y="246"/>
                      </a:lnTo>
                      <a:lnTo>
                        <a:pt x="17" y="239"/>
                      </a:lnTo>
                      <a:lnTo>
                        <a:pt x="15" y="235"/>
                      </a:lnTo>
                      <a:lnTo>
                        <a:pt x="13" y="231"/>
                      </a:lnTo>
                      <a:lnTo>
                        <a:pt x="10" y="231"/>
                      </a:lnTo>
                      <a:lnTo>
                        <a:pt x="13" y="227"/>
                      </a:lnTo>
                      <a:lnTo>
                        <a:pt x="15" y="225"/>
                      </a:lnTo>
                      <a:lnTo>
                        <a:pt x="17" y="229"/>
                      </a:lnTo>
                      <a:lnTo>
                        <a:pt x="19" y="227"/>
                      </a:lnTo>
                      <a:lnTo>
                        <a:pt x="21" y="227"/>
                      </a:lnTo>
                      <a:lnTo>
                        <a:pt x="23" y="227"/>
                      </a:lnTo>
                      <a:lnTo>
                        <a:pt x="27" y="231"/>
                      </a:lnTo>
                      <a:lnTo>
                        <a:pt x="28" y="231"/>
                      </a:lnTo>
                      <a:lnTo>
                        <a:pt x="30" y="229"/>
                      </a:lnTo>
                      <a:lnTo>
                        <a:pt x="30" y="229"/>
                      </a:lnTo>
                      <a:lnTo>
                        <a:pt x="30" y="227"/>
                      </a:lnTo>
                      <a:lnTo>
                        <a:pt x="30" y="227"/>
                      </a:lnTo>
                      <a:lnTo>
                        <a:pt x="30" y="225"/>
                      </a:lnTo>
                      <a:lnTo>
                        <a:pt x="32" y="224"/>
                      </a:lnTo>
                      <a:lnTo>
                        <a:pt x="32" y="224"/>
                      </a:lnTo>
                      <a:lnTo>
                        <a:pt x="34" y="224"/>
                      </a:lnTo>
                      <a:lnTo>
                        <a:pt x="34" y="224"/>
                      </a:lnTo>
                      <a:lnTo>
                        <a:pt x="34" y="222"/>
                      </a:lnTo>
                      <a:lnTo>
                        <a:pt x="34" y="222"/>
                      </a:lnTo>
                      <a:lnTo>
                        <a:pt x="36" y="220"/>
                      </a:lnTo>
                      <a:lnTo>
                        <a:pt x="36" y="218"/>
                      </a:lnTo>
                      <a:lnTo>
                        <a:pt x="38" y="216"/>
                      </a:lnTo>
                      <a:lnTo>
                        <a:pt x="38" y="214"/>
                      </a:lnTo>
                      <a:lnTo>
                        <a:pt x="38" y="214"/>
                      </a:lnTo>
                      <a:lnTo>
                        <a:pt x="38" y="214"/>
                      </a:lnTo>
                      <a:lnTo>
                        <a:pt x="38" y="214"/>
                      </a:lnTo>
                      <a:lnTo>
                        <a:pt x="38" y="212"/>
                      </a:lnTo>
                      <a:lnTo>
                        <a:pt x="38" y="212"/>
                      </a:lnTo>
                      <a:lnTo>
                        <a:pt x="36" y="210"/>
                      </a:lnTo>
                      <a:lnTo>
                        <a:pt x="36" y="210"/>
                      </a:lnTo>
                      <a:lnTo>
                        <a:pt x="36" y="207"/>
                      </a:lnTo>
                      <a:lnTo>
                        <a:pt x="40" y="201"/>
                      </a:lnTo>
                      <a:lnTo>
                        <a:pt x="40" y="199"/>
                      </a:lnTo>
                      <a:lnTo>
                        <a:pt x="40" y="197"/>
                      </a:lnTo>
                      <a:lnTo>
                        <a:pt x="42" y="197"/>
                      </a:lnTo>
                      <a:lnTo>
                        <a:pt x="45" y="195"/>
                      </a:lnTo>
                      <a:lnTo>
                        <a:pt x="45" y="195"/>
                      </a:lnTo>
                      <a:lnTo>
                        <a:pt x="47" y="197"/>
                      </a:lnTo>
                      <a:lnTo>
                        <a:pt x="47" y="197"/>
                      </a:lnTo>
                      <a:lnTo>
                        <a:pt x="47" y="195"/>
                      </a:lnTo>
                      <a:lnTo>
                        <a:pt x="47" y="193"/>
                      </a:lnTo>
                      <a:lnTo>
                        <a:pt x="45" y="193"/>
                      </a:lnTo>
                      <a:lnTo>
                        <a:pt x="43" y="192"/>
                      </a:lnTo>
                      <a:lnTo>
                        <a:pt x="43" y="192"/>
                      </a:lnTo>
                      <a:lnTo>
                        <a:pt x="43" y="190"/>
                      </a:lnTo>
                      <a:lnTo>
                        <a:pt x="43" y="188"/>
                      </a:lnTo>
                      <a:lnTo>
                        <a:pt x="45" y="186"/>
                      </a:lnTo>
                      <a:lnTo>
                        <a:pt x="45" y="186"/>
                      </a:lnTo>
                      <a:lnTo>
                        <a:pt x="45" y="184"/>
                      </a:lnTo>
                      <a:lnTo>
                        <a:pt x="43" y="184"/>
                      </a:lnTo>
                      <a:lnTo>
                        <a:pt x="40" y="186"/>
                      </a:lnTo>
                      <a:lnTo>
                        <a:pt x="40" y="186"/>
                      </a:lnTo>
                      <a:lnTo>
                        <a:pt x="32" y="184"/>
                      </a:lnTo>
                      <a:lnTo>
                        <a:pt x="27" y="180"/>
                      </a:lnTo>
                      <a:lnTo>
                        <a:pt x="27" y="180"/>
                      </a:lnTo>
                      <a:lnTo>
                        <a:pt x="28" y="178"/>
                      </a:lnTo>
                      <a:lnTo>
                        <a:pt x="28" y="178"/>
                      </a:lnTo>
                      <a:lnTo>
                        <a:pt x="28" y="177"/>
                      </a:lnTo>
                      <a:lnTo>
                        <a:pt x="28" y="175"/>
                      </a:lnTo>
                      <a:lnTo>
                        <a:pt x="28" y="171"/>
                      </a:lnTo>
                      <a:lnTo>
                        <a:pt x="28" y="169"/>
                      </a:lnTo>
                      <a:lnTo>
                        <a:pt x="28" y="169"/>
                      </a:lnTo>
                      <a:lnTo>
                        <a:pt x="27" y="167"/>
                      </a:lnTo>
                      <a:lnTo>
                        <a:pt x="27" y="165"/>
                      </a:lnTo>
                      <a:lnTo>
                        <a:pt x="28" y="165"/>
                      </a:lnTo>
                      <a:lnTo>
                        <a:pt x="30" y="163"/>
                      </a:lnTo>
                      <a:lnTo>
                        <a:pt x="32" y="163"/>
                      </a:lnTo>
                      <a:lnTo>
                        <a:pt x="34" y="163"/>
                      </a:lnTo>
                      <a:lnTo>
                        <a:pt x="36" y="163"/>
                      </a:lnTo>
                      <a:lnTo>
                        <a:pt x="38" y="162"/>
                      </a:lnTo>
                      <a:lnTo>
                        <a:pt x="40" y="162"/>
                      </a:lnTo>
                      <a:lnTo>
                        <a:pt x="40" y="162"/>
                      </a:lnTo>
                      <a:lnTo>
                        <a:pt x="42" y="163"/>
                      </a:lnTo>
                      <a:lnTo>
                        <a:pt x="42" y="163"/>
                      </a:lnTo>
                      <a:lnTo>
                        <a:pt x="43" y="163"/>
                      </a:lnTo>
                      <a:lnTo>
                        <a:pt x="47" y="163"/>
                      </a:lnTo>
                      <a:lnTo>
                        <a:pt x="47" y="162"/>
                      </a:lnTo>
                      <a:lnTo>
                        <a:pt x="49" y="163"/>
                      </a:lnTo>
                      <a:lnTo>
                        <a:pt x="49" y="163"/>
                      </a:lnTo>
                      <a:lnTo>
                        <a:pt x="51" y="165"/>
                      </a:lnTo>
                      <a:lnTo>
                        <a:pt x="51" y="165"/>
                      </a:lnTo>
                      <a:lnTo>
                        <a:pt x="51" y="167"/>
                      </a:lnTo>
                      <a:lnTo>
                        <a:pt x="53" y="167"/>
                      </a:lnTo>
                      <a:lnTo>
                        <a:pt x="55" y="167"/>
                      </a:lnTo>
                      <a:lnTo>
                        <a:pt x="55" y="167"/>
                      </a:lnTo>
                      <a:lnTo>
                        <a:pt x="57" y="167"/>
                      </a:lnTo>
                      <a:lnTo>
                        <a:pt x="57" y="167"/>
                      </a:lnTo>
                      <a:lnTo>
                        <a:pt x="57" y="165"/>
                      </a:lnTo>
                      <a:lnTo>
                        <a:pt x="57" y="163"/>
                      </a:lnTo>
                      <a:lnTo>
                        <a:pt x="58" y="163"/>
                      </a:lnTo>
                      <a:lnTo>
                        <a:pt x="60" y="165"/>
                      </a:lnTo>
                      <a:lnTo>
                        <a:pt x="62" y="171"/>
                      </a:lnTo>
                      <a:lnTo>
                        <a:pt x="64" y="171"/>
                      </a:lnTo>
                      <a:lnTo>
                        <a:pt x="66" y="171"/>
                      </a:lnTo>
                      <a:lnTo>
                        <a:pt x="70" y="171"/>
                      </a:lnTo>
                      <a:lnTo>
                        <a:pt x="68" y="167"/>
                      </a:lnTo>
                      <a:lnTo>
                        <a:pt x="68" y="167"/>
                      </a:lnTo>
                      <a:lnTo>
                        <a:pt x="68" y="165"/>
                      </a:lnTo>
                      <a:lnTo>
                        <a:pt x="68" y="163"/>
                      </a:lnTo>
                      <a:lnTo>
                        <a:pt x="68" y="162"/>
                      </a:lnTo>
                      <a:lnTo>
                        <a:pt x="68" y="160"/>
                      </a:lnTo>
                      <a:lnTo>
                        <a:pt x="68" y="158"/>
                      </a:lnTo>
                      <a:lnTo>
                        <a:pt x="68" y="154"/>
                      </a:lnTo>
                      <a:lnTo>
                        <a:pt x="68" y="152"/>
                      </a:lnTo>
                      <a:lnTo>
                        <a:pt x="66" y="152"/>
                      </a:lnTo>
                      <a:lnTo>
                        <a:pt x="64" y="150"/>
                      </a:lnTo>
                      <a:lnTo>
                        <a:pt x="64" y="150"/>
                      </a:lnTo>
                      <a:lnTo>
                        <a:pt x="62" y="147"/>
                      </a:lnTo>
                      <a:lnTo>
                        <a:pt x="60" y="145"/>
                      </a:lnTo>
                      <a:lnTo>
                        <a:pt x="60" y="145"/>
                      </a:lnTo>
                      <a:lnTo>
                        <a:pt x="58" y="143"/>
                      </a:lnTo>
                      <a:lnTo>
                        <a:pt x="58" y="143"/>
                      </a:lnTo>
                      <a:lnTo>
                        <a:pt x="58" y="145"/>
                      </a:lnTo>
                      <a:lnTo>
                        <a:pt x="58" y="145"/>
                      </a:lnTo>
                      <a:lnTo>
                        <a:pt x="53" y="143"/>
                      </a:lnTo>
                      <a:lnTo>
                        <a:pt x="51" y="143"/>
                      </a:lnTo>
                      <a:lnTo>
                        <a:pt x="49" y="141"/>
                      </a:lnTo>
                      <a:lnTo>
                        <a:pt x="47" y="139"/>
                      </a:lnTo>
                      <a:lnTo>
                        <a:pt x="49" y="133"/>
                      </a:lnTo>
                      <a:lnTo>
                        <a:pt x="49" y="128"/>
                      </a:lnTo>
                      <a:lnTo>
                        <a:pt x="51" y="126"/>
                      </a:lnTo>
                      <a:lnTo>
                        <a:pt x="51" y="124"/>
                      </a:lnTo>
                      <a:lnTo>
                        <a:pt x="58" y="122"/>
                      </a:lnTo>
                      <a:lnTo>
                        <a:pt x="58" y="122"/>
                      </a:lnTo>
                      <a:lnTo>
                        <a:pt x="60" y="122"/>
                      </a:lnTo>
                      <a:lnTo>
                        <a:pt x="62" y="120"/>
                      </a:lnTo>
                      <a:lnTo>
                        <a:pt x="64" y="120"/>
                      </a:lnTo>
                      <a:lnTo>
                        <a:pt x="62" y="118"/>
                      </a:lnTo>
                      <a:lnTo>
                        <a:pt x="60" y="116"/>
                      </a:lnTo>
                      <a:lnTo>
                        <a:pt x="58" y="116"/>
                      </a:lnTo>
                      <a:lnTo>
                        <a:pt x="57" y="115"/>
                      </a:lnTo>
                      <a:lnTo>
                        <a:pt x="57" y="113"/>
                      </a:lnTo>
                      <a:lnTo>
                        <a:pt x="57" y="113"/>
                      </a:lnTo>
                      <a:lnTo>
                        <a:pt x="55" y="115"/>
                      </a:lnTo>
                      <a:lnTo>
                        <a:pt x="55" y="115"/>
                      </a:lnTo>
                      <a:lnTo>
                        <a:pt x="51" y="113"/>
                      </a:lnTo>
                      <a:lnTo>
                        <a:pt x="51" y="109"/>
                      </a:lnTo>
                      <a:lnTo>
                        <a:pt x="53" y="103"/>
                      </a:lnTo>
                      <a:lnTo>
                        <a:pt x="53" y="101"/>
                      </a:lnTo>
                      <a:lnTo>
                        <a:pt x="55" y="96"/>
                      </a:lnTo>
                      <a:lnTo>
                        <a:pt x="55" y="96"/>
                      </a:lnTo>
                      <a:lnTo>
                        <a:pt x="53" y="96"/>
                      </a:lnTo>
                      <a:lnTo>
                        <a:pt x="51" y="96"/>
                      </a:lnTo>
                      <a:lnTo>
                        <a:pt x="47" y="98"/>
                      </a:lnTo>
                      <a:lnTo>
                        <a:pt x="45" y="98"/>
                      </a:lnTo>
                      <a:lnTo>
                        <a:pt x="45" y="98"/>
                      </a:lnTo>
                      <a:lnTo>
                        <a:pt x="43" y="98"/>
                      </a:lnTo>
                      <a:lnTo>
                        <a:pt x="42" y="98"/>
                      </a:lnTo>
                      <a:lnTo>
                        <a:pt x="40" y="98"/>
                      </a:lnTo>
                      <a:lnTo>
                        <a:pt x="40" y="96"/>
                      </a:lnTo>
                      <a:lnTo>
                        <a:pt x="34" y="90"/>
                      </a:lnTo>
                      <a:lnTo>
                        <a:pt x="34" y="88"/>
                      </a:lnTo>
                      <a:lnTo>
                        <a:pt x="34" y="86"/>
                      </a:lnTo>
                      <a:lnTo>
                        <a:pt x="34" y="85"/>
                      </a:lnTo>
                      <a:lnTo>
                        <a:pt x="36" y="64"/>
                      </a:lnTo>
                      <a:lnTo>
                        <a:pt x="36" y="62"/>
                      </a:lnTo>
                      <a:lnTo>
                        <a:pt x="34" y="62"/>
                      </a:lnTo>
                      <a:lnTo>
                        <a:pt x="34" y="62"/>
                      </a:lnTo>
                      <a:lnTo>
                        <a:pt x="34" y="62"/>
                      </a:lnTo>
                      <a:lnTo>
                        <a:pt x="34" y="62"/>
                      </a:lnTo>
                      <a:lnTo>
                        <a:pt x="34" y="62"/>
                      </a:lnTo>
                      <a:lnTo>
                        <a:pt x="34" y="60"/>
                      </a:lnTo>
                      <a:lnTo>
                        <a:pt x="34" y="60"/>
                      </a:lnTo>
                      <a:lnTo>
                        <a:pt x="34" y="60"/>
                      </a:lnTo>
                      <a:lnTo>
                        <a:pt x="34" y="60"/>
                      </a:lnTo>
                      <a:lnTo>
                        <a:pt x="32" y="58"/>
                      </a:lnTo>
                      <a:lnTo>
                        <a:pt x="32" y="56"/>
                      </a:lnTo>
                      <a:lnTo>
                        <a:pt x="36" y="56"/>
                      </a:lnTo>
                      <a:lnTo>
                        <a:pt x="36" y="54"/>
                      </a:lnTo>
                      <a:lnTo>
                        <a:pt x="34" y="54"/>
                      </a:lnTo>
                      <a:lnTo>
                        <a:pt x="34" y="54"/>
                      </a:lnTo>
                      <a:lnTo>
                        <a:pt x="34" y="53"/>
                      </a:lnTo>
                      <a:lnTo>
                        <a:pt x="36" y="51"/>
                      </a:lnTo>
                      <a:lnTo>
                        <a:pt x="38" y="49"/>
                      </a:lnTo>
                      <a:lnTo>
                        <a:pt x="42" y="47"/>
                      </a:lnTo>
                      <a:lnTo>
                        <a:pt x="43" y="47"/>
                      </a:lnTo>
                      <a:lnTo>
                        <a:pt x="43" y="45"/>
                      </a:lnTo>
                      <a:lnTo>
                        <a:pt x="45" y="43"/>
                      </a:lnTo>
                      <a:lnTo>
                        <a:pt x="45" y="41"/>
                      </a:lnTo>
                      <a:lnTo>
                        <a:pt x="45" y="41"/>
                      </a:lnTo>
                      <a:lnTo>
                        <a:pt x="47" y="41"/>
                      </a:lnTo>
                      <a:lnTo>
                        <a:pt x="49" y="41"/>
                      </a:lnTo>
                      <a:lnTo>
                        <a:pt x="51" y="41"/>
                      </a:lnTo>
                      <a:lnTo>
                        <a:pt x="53" y="41"/>
                      </a:lnTo>
                      <a:lnTo>
                        <a:pt x="53" y="39"/>
                      </a:lnTo>
                      <a:lnTo>
                        <a:pt x="55" y="39"/>
                      </a:lnTo>
                      <a:lnTo>
                        <a:pt x="57" y="39"/>
                      </a:lnTo>
                      <a:lnTo>
                        <a:pt x="57" y="39"/>
                      </a:lnTo>
                      <a:lnTo>
                        <a:pt x="57" y="38"/>
                      </a:lnTo>
                      <a:lnTo>
                        <a:pt x="58" y="38"/>
                      </a:lnTo>
                      <a:lnTo>
                        <a:pt x="60" y="36"/>
                      </a:lnTo>
                      <a:lnTo>
                        <a:pt x="60" y="36"/>
                      </a:lnTo>
                      <a:lnTo>
                        <a:pt x="60" y="34"/>
                      </a:lnTo>
                      <a:lnTo>
                        <a:pt x="60" y="34"/>
                      </a:lnTo>
                      <a:lnTo>
                        <a:pt x="60" y="34"/>
                      </a:lnTo>
                      <a:lnTo>
                        <a:pt x="62" y="32"/>
                      </a:lnTo>
                      <a:lnTo>
                        <a:pt x="62" y="32"/>
                      </a:lnTo>
                      <a:lnTo>
                        <a:pt x="62" y="30"/>
                      </a:lnTo>
                      <a:lnTo>
                        <a:pt x="62" y="28"/>
                      </a:lnTo>
                      <a:lnTo>
                        <a:pt x="62" y="28"/>
                      </a:lnTo>
                      <a:lnTo>
                        <a:pt x="64" y="28"/>
                      </a:lnTo>
                      <a:lnTo>
                        <a:pt x="66" y="26"/>
                      </a:lnTo>
                      <a:lnTo>
                        <a:pt x="64" y="26"/>
                      </a:lnTo>
                      <a:lnTo>
                        <a:pt x="64" y="24"/>
                      </a:lnTo>
                      <a:lnTo>
                        <a:pt x="66" y="24"/>
                      </a:lnTo>
                      <a:lnTo>
                        <a:pt x="66" y="24"/>
                      </a:lnTo>
                      <a:lnTo>
                        <a:pt x="66" y="24"/>
                      </a:lnTo>
                      <a:lnTo>
                        <a:pt x="68" y="23"/>
                      </a:lnTo>
                      <a:lnTo>
                        <a:pt x="68" y="23"/>
                      </a:lnTo>
                      <a:lnTo>
                        <a:pt x="68" y="23"/>
                      </a:lnTo>
                      <a:lnTo>
                        <a:pt x="70" y="23"/>
                      </a:lnTo>
                      <a:lnTo>
                        <a:pt x="70" y="21"/>
                      </a:lnTo>
                      <a:lnTo>
                        <a:pt x="72" y="21"/>
                      </a:lnTo>
                      <a:lnTo>
                        <a:pt x="73" y="23"/>
                      </a:lnTo>
                      <a:lnTo>
                        <a:pt x="75" y="23"/>
                      </a:lnTo>
                      <a:lnTo>
                        <a:pt x="75" y="23"/>
                      </a:lnTo>
                      <a:lnTo>
                        <a:pt x="77" y="23"/>
                      </a:lnTo>
                      <a:lnTo>
                        <a:pt x="77" y="23"/>
                      </a:lnTo>
                      <a:lnTo>
                        <a:pt x="79" y="23"/>
                      </a:lnTo>
                      <a:lnTo>
                        <a:pt x="81" y="19"/>
                      </a:lnTo>
                      <a:lnTo>
                        <a:pt x="81" y="19"/>
                      </a:lnTo>
                      <a:lnTo>
                        <a:pt x="83" y="19"/>
                      </a:lnTo>
                      <a:lnTo>
                        <a:pt x="83" y="21"/>
                      </a:lnTo>
                      <a:lnTo>
                        <a:pt x="83" y="21"/>
                      </a:lnTo>
                      <a:lnTo>
                        <a:pt x="83" y="23"/>
                      </a:lnTo>
                      <a:lnTo>
                        <a:pt x="85" y="23"/>
                      </a:lnTo>
                      <a:lnTo>
                        <a:pt x="83" y="23"/>
                      </a:lnTo>
                      <a:lnTo>
                        <a:pt x="83" y="24"/>
                      </a:lnTo>
                      <a:lnTo>
                        <a:pt x="85" y="24"/>
                      </a:lnTo>
                      <a:lnTo>
                        <a:pt x="85" y="26"/>
                      </a:lnTo>
                      <a:lnTo>
                        <a:pt x="85" y="28"/>
                      </a:lnTo>
                      <a:lnTo>
                        <a:pt x="85" y="28"/>
                      </a:lnTo>
                      <a:lnTo>
                        <a:pt x="85" y="28"/>
                      </a:lnTo>
                      <a:lnTo>
                        <a:pt x="87" y="28"/>
                      </a:lnTo>
                      <a:lnTo>
                        <a:pt x="87" y="28"/>
                      </a:lnTo>
                      <a:lnTo>
                        <a:pt x="89" y="28"/>
                      </a:lnTo>
                      <a:lnTo>
                        <a:pt x="90" y="28"/>
                      </a:lnTo>
                      <a:lnTo>
                        <a:pt x="90" y="28"/>
                      </a:lnTo>
                      <a:lnTo>
                        <a:pt x="90" y="32"/>
                      </a:lnTo>
                      <a:lnTo>
                        <a:pt x="90" y="34"/>
                      </a:lnTo>
                      <a:lnTo>
                        <a:pt x="90" y="34"/>
                      </a:lnTo>
                      <a:lnTo>
                        <a:pt x="92" y="36"/>
                      </a:lnTo>
                      <a:lnTo>
                        <a:pt x="96" y="36"/>
                      </a:lnTo>
                      <a:lnTo>
                        <a:pt x="102" y="36"/>
                      </a:lnTo>
                      <a:lnTo>
                        <a:pt x="109" y="38"/>
                      </a:lnTo>
                      <a:lnTo>
                        <a:pt x="111" y="39"/>
                      </a:lnTo>
                      <a:lnTo>
                        <a:pt x="111" y="39"/>
                      </a:lnTo>
                      <a:lnTo>
                        <a:pt x="113" y="41"/>
                      </a:lnTo>
                      <a:lnTo>
                        <a:pt x="115" y="43"/>
                      </a:lnTo>
                      <a:lnTo>
                        <a:pt x="117" y="43"/>
                      </a:lnTo>
                      <a:lnTo>
                        <a:pt x="119" y="41"/>
                      </a:lnTo>
                      <a:lnTo>
                        <a:pt x="119" y="41"/>
                      </a:lnTo>
                      <a:lnTo>
                        <a:pt x="120" y="39"/>
                      </a:lnTo>
                      <a:lnTo>
                        <a:pt x="120" y="38"/>
                      </a:lnTo>
                      <a:lnTo>
                        <a:pt x="119" y="38"/>
                      </a:lnTo>
                      <a:lnTo>
                        <a:pt x="119" y="36"/>
                      </a:lnTo>
                      <a:lnTo>
                        <a:pt x="117" y="36"/>
                      </a:lnTo>
                      <a:lnTo>
                        <a:pt x="117" y="34"/>
                      </a:lnTo>
                      <a:lnTo>
                        <a:pt x="119" y="28"/>
                      </a:lnTo>
                      <a:lnTo>
                        <a:pt x="120" y="28"/>
                      </a:lnTo>
                      <a:lnTo>
                        <a:pt x="122" y="28"/>
                      </a:lnTo>
                      <a:lnTo>
                        <a:pt x="126" y="28"/>
                      </a:lnTo>
                      <a:lnTo>
                        <a:pt x="128" y="28"/>
                      </a:lnTo>
                      <a:lnTo>
                        <a:pt x="132" y="26"/>
                      </a:lnTo>
                      <a:lnTo>
                        <a:pt x="134" y="26"/>
                      </a:lnTo>
                      <a:lnTo>
                        <a:pt x="134" y="26"/>
                      </a:lnTo>
                      <a:lnTo>
                        <a:pt x="137" y="28"/>
                      </a:lnTo>
                      <a:lnTo>
                        <a:pt x="139" y="28"/>
                      </a:lnTo>
                      <a:lnTo>
                        <a:pt x="141" y="28"/>
                      </a:lnTo>
                      <a:lnTo>
                        <a:pt x="141" y="26"/>
                      </a:lnTo>
                      <a:lnTo>
                        <a:pt x="141" y="24"/>
                      </a:lnTo>
                      <a:lnTo>
                        <a:pt x="143" y="23"/>
                      </a:lnTo>
                      <a:lnTo>
                        <a:pt x="143" y="23"/>
                      </a:lnTo>
                      <a:lnTo>
                        <a:pt x="143" y="21"/>
                      </a:lnTo>
                      <a:lnTo>
                        <a:pt x="141" y="21"/>
                      </a:lnTo>
                      <a:lnTo>
                        <a:pt x="141" y="21"/>
                      </a:lnTo>
                      <a:lnTo>
                        <a:pt x="141" y="21"/>
                      </a:lnTo>
                      <a:lnTo>
                        <a:pt x="139" y="21"/>
                      </a:lnTo>
                      <a:lnTo>
                        <a:pt x="139" y="19"/>
                      </a:lnTo>
                      <a:lnTo>
                        <a:pt x="139" y="17"/>
                      </a:lnTo>
                      <a:lnTo>
                        <a:pt x="139" y="15"/>
                      </a:lnTo>
                      <a:lnTo>
                        <a:pt x="139" y="11"/>
                      </a:lnTo>
                      <a:lnTo>
                        <a:pt x="139" y="11"/>
                      </a:lnTo>
                      <a:lnTo>
                        <a:pt x="139" y="9"/>
                      </a:lnTo>
                      <a:lnTo>
                        <a:pt x="139" y="8"/>
                      </a:lnTo>
                      <a:lnTo>
                        <a:pt x="141" y="6"/>
                      </a:lnTo>
                      <a:lnTo>
                        <a:pt x="141" y="6"/>
                      </a:lnTo>
                      <a:lnTo>
                        <a:pt x="143" y="6"/>
                      </a:lnTo>
                      <a:lnTo>
                        <a:pt x="143" y="6"/>
                      </a:lnTo>
                      <a:lnTo>
                        <a:pt x="145" y="8"/>
                      </a:lnTo>
                      <a:lnTo>
                        <a:pt x="147" y="9"/>
                      </a:lnTo>
                      <a:lnTo>
                        <a:pt x="147" y="9"/>
                      </a:lnTo>
                      <a:lnTo>
                        <a:pt x="150" y="11"/>
                      </a:lnTo>
                      <a:lnTo>
                        <a:pt x="152" y="11"/>
                      </a:lnTo>
                      <a:lnTo>
                        <a:pt x="156" y="13"/>
                      </a:lnTo>
                      <a:lnTo>
                        <a:pt x="156" y="13"/>
                      </a:lnTo>
                      <a:lnTo>
                        <a:pt x="158" y="13"/>
                      </a:lnTo>
                      <a:lnTo>
                        <a:pt x="160" y="11"/>
                      </a:lnTo>
                      <a:lnTo>
                        <a:pt x="160" y="9"/>
                      </a:lnTo>
                      <a:lnTo>
                        <a:pt x="160" y="9"/>
                      </a:lnTo>
                      <a:lnTo>
                        <a:pt x="158" y="9"/>
                      </a:lnTo>
                      <a:lnTo>
                        <a:pt x="158" y="8"/>
                      </a:lnTo>
                      <a:lnTo>
                        <a:pt x="158" y="8"/>
                      </a:lnTo>
                      <a:lnTo>
                        <a:pt x="158" y="4"/>
                      </a:lnTo>
                      <a:lnTo>
                        <a:pt x="158" y="4"/>
                      </a:lnTo>
                      <a:lnTo>
                        <a:pt x="160" y="2"/>
                      </a:lnTo>
                      <a:lnTo>
                        <a:pt x="162" y="2"/>
                      </a:lnTo>
                      <a:lnTo>
                        <a:pt x="162" y="2"/>
                      </a:lnTo>
                      <a:lnTo>
                        <a:pt x="164" y="2"/>
                      </a:lnTo>
                      <a:lnTo>
                        <a:pt x="166" y="2"/>
                      </a:lnTo>
                      <a:lnTo>
                        <a:pt x="167" y="2"/>
                      </a:lnTo>
                      <a:lnTo>
                        <a:pt x="169" y="0"/>
                      </a:lnTo>
                      <a:lnTo>
                        <a:pt x="171" y="0"/>
                      </a:lnTo>
                      <a:lnTo>
                        <a:pt x="171" y="0"/>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0E351E72-B43B-41E0-95CA-1458077D980F}"/>
                    </a:ext>
                  </a:extLst>
                </p:cNvPr>
                <p:cNvSpPr>
                  <a:spLocks/>
                </p:cNvSpPr>
                <p:nvPr/>
              </p:nvSpPr>
              <p:spPr bwMode="auto">
                <a:xfrm>
                  <a:off x="1668463" y="1681163"/>
                  <a:ext cx="438150" cy="657225"/>
                </a:xfrm>
                <a:custGeom>
                  <a:avLst/>
                  <a:gdLst>
                    <a:gd name="T0" fmla="*/ 447 w 552"/>
                    <a:gd name="T1" fmla="*/ 30 h 828"/>
                    <a:gd name="T2" fmla="*/ 459 w 552"/>
                    <a:gd name="T3" fmla="*/ 62 h 828"/>
                    <a:gd name="T4" fmla="*/ 470 w 552"/>
                    <a:gd name="T5" fmla="*/ 77 h 828"/>
                    <a:gd name="T6" fmla="*/ 474 w 552"/>
                    <a:gd name="T7" fmla="*/ 100 h 828"/>
                    <a:gd name="T8" fmla="*/ 468 w 552"/>
                    <a:gd name="T9" fmla="*/ 134 h 828"/>
                    <a:gd name="T10" fmla="*/ 479 w 552"/>
                    <a:gd name="T11" fmla="*/ 190 h 828"/>
                    <a:gd name="T12" fmla="*/ 477 w 552"/>
                    <a:gd name="T13" fmla="*/ 227 h 828"/>
                    <a:gd name="T14" fmla="*/ 391 w 552"/>
                    <a:gd name="T15" fmla="*/ 252 h 828"/>
                    <a:gd name="T16" fmla="*/ 466 w 552"/>
                    <a:gd name="T17" fmla="*/ 323 h 828"/>
                    <a:gd name="T18" fmla="*/ 498 w 552"/>
                    <a:gd name="T19" fmla="*/ 415 h 828"/>
                    <a:gd name="T20" fmla="*/ 470 w 552"/>
                    <a:gd name="T21" fmla="*/ 455 h 828"/>
                    <a:gd name="T22" fmla="*/ 425 w 552"/>
                    <a:gd name="T23" fmla="*/ 509 h 828"/>
                    <a:gd name="T24" fmla="*/ 436 w 552"/>
                    <a:gd name="T25" fmla="*/ 522 h 828"/>
                    <a:gd name="T26" fmla="*/ 436 w 552"/>
                    <a:gd name="T27" fmla="*/ 562 h 828"/>
                    <a:gd name="T28" fmla="*/ 443 w 552"/>
                    <a:gd name="T29" fmla="*/ 590 h 828"/>
                    <a:gd name="T30" fmla="*/ 472 w 552"/>
                    <a:gd name="T31" fmla="*/ 641 h 828"/>
                    <a:gd name="T32" fmla="*/ 477 w 552"/>
                    <a:gd name="T33" fmla="*/ 678 h 828"/>
                    <a:gd name="T34" fmla="*/ 536 w 552"/>
                    <a:gd name="T35" fmla="*/ 733 h 828"/>
                    <a:gd name="T36" fmla="*/ 547 w 552"/>
                    <a:gd name="T37" fmla="*/ 753 h 828"/>
                    <a:gd name="T38" fmla="*/ 551 w 552"/>
                    <a:gd name="T39" fmla="*/ 783 h 828"/>
                    <a:gd name="T40" fmla="*/ 543 w 552"/>
                    <a:gd name="T41" fmla="*/ 798 h 828"/>
                    <a:gd name="T42" fmla="*/ 537 w 552"/>
                    <a:gd name="T43" fmla="*/ 819 h 828"/>
                    <a:gd name="T44" fmla="*/ 509 w 552"/>
                    <a:gd name="T45" fmla="*/ 808 h 828"/>
                    <a:gd name="T46" fmla="*/ 481 w 552"/>
                    <a:gd name="T47" fmla="*/ 800 h 828"/>
                    <a:gd name="T48" fmla="*/ 459 w 552"/>
                    <a:gd name="T49" fmla="*/ 798 h 828"/>
                    <a:gd name="T50" fmla="*/ 442 w 552"/>
                    <a:gd name="T51" fmla="*/ 795 h 828"/>
                    <a:gd name="T52" fmla="*/ 382 w 552"/>
                    <a:gd name="T53" fmla="*/ 793 h 828"/>
                    <a:gd name="T54" fmla="*/ 323 w 552"/>
                    <a:gd name="T55" fmla="*/ 785 h 828"/>
                    <a:gd name="T56" fmla="*/ 290 w 552"/>
                    <a:gd name="T57" fmla="*/ 783 h 828"/>
                    <a:gd name="T58" fmla="*/ 229 w 552"/>
                    <a:gd name="T59" fmla="*/ 781 h 828"/>
                    <a:gd name="T60" fmla="*/ 96 w 552"/>
                    <a:gd name="T61" fmla="*/ 787 h 828"/>
                    <a:gd name="T62" fmla="*/ 100 w 552"/>
                    <a:gd name="T63" fmla="*/ 714 h 828"/>
                    <a:gd name="T64" fmla="*/ 81 w 552"/>
                    <a:gd name="T65" fmla="*/ 689 h 828"/>
                    <a:gd name="T66" fmla="*/ 77 w 552"/>
                    <a:gd name="T67" fmla="*/ 673 h 828"/>
                    <a:gd name="T68" fmla="*/ 90 w 552"/>
                    <a:gd name="T69" fmla="*/ 663 h 828"/>
                    <a:gd name="T70" fmla="*/ 81 w 552"/>
                    <a:gd name="T71" fmla="*/ 656 h 828"/>
                    <a:gd name="T72" fmla="*/ 74 w 552"/>
                    <a:gd name="T73" fmla="*/ 661 h 828"/>
                    <a:gd name="T74" fmla="*/ 70 w 552"/>
                    <a:gd name="T75" fmla="*/ 667 h 828"/>
                    <a:gd name="T76" fmla="*/ 49 w 552"/>
                    <a:gd name="T77" fmla="*/ 658 h 828"/>
                    <a:gd name="T78" fmla="*/ 28 w 552"/>
                    <a:gd name="T79" fmla="*/ 618 h 828"/>
                    <a:gd name="T80" fmla="*/ 19 w 552"/>
                    <a:gd name="T81" fmla="*/ 620 h 828"/>
                    <a:gd name="T82" fmla="*/ 6 w 552"/>
                    <a:gd name="T83" fmla="*/ 622 h 828"/>
                    <a:gd name="T84" fmla="*/ 4 w 552"/>
                    <a:gd name="T85" fmla="*/ 609 h 828"/>
                    <a:gd name="T86" fmla="*/ 19 w 552"/>
                    <a:gd name="T87" fmla="*/ 579 h 828"/>
                    <a:gd name="T88" fmla="*/ 23 w 552"/>
                    <a:gd name="T89" fmla="*/ 537 h 828"/>
                    <a:gd name="T90" fmla="*/ 55 w 552"/>
                    <a:gd name="T91" fmla="*/ 502 h 828"/>
                    <a:gd name="T92" fmla="*/ 98 w 552"/>
                    <a:gd name="T93" fmla="*/ 458 h 828"/>
                    <a:gd name="T94" fmla="*/ 151 w 552"/>
                    <a:gd name="T95" fmla="*/ 440 h 828"/>
                    <a:gd name="T96" fmla="*/ 197 w 552"/>
                    <a:gd name="T97" fmla="*/ 485 h 828"/>
                    <a:gd name="T98" fmla="*/ 218 w 552"/>
                    <a:gd name="T99" fmla="*/ 458 h 828"/>
                    <a:gd name="T100" fmla="*/ 241 w 552"/>
                    <a:gd name="T101" fmla="*/ 438 h 828"/>
                    <a:gd name="T102" fmla="*/ 261 w 552"/>
                    <a:gd name="T103" fmla="*/ 378 h 828"/>
                    <a:gd name="T104" fmla="*/ 280 w 552"/>
                    <a:gd name="T105" fmla="*/ 335 h 828"/>
                    <a:gd name="T106" fmla="*/ 306 w 552"/>
                    <a:gd name="T107" fmla="*/ 316 h 828"/>
                    <a:gd name="T108" fmla="*/ 333 w 552"/>
                    <a:gd name="T109" fmla="*/ 261 h 828"/>
                    <a:gd name="T110" fmla="*/ 351 w 552"/>
                    <a:gd name="T111" fmla="*/ 218 h 828"/>
                    <a:gd name="T112" fmla="*/ 391 w 552"/>
                    <a:gd name="T113" fmla="*/ 135 h 828"/>
                    <a:gd name="T114" fmla="*/ 438 w 552"/>
                    <a:gd name="T115" fmla="*/ 113 h 828"/>
                    <a:gd name="T116" fmla="*/ 440 w 552"/>
                    <a:gd name="T117" fmla="*/ 77 h 828"/>
                    <a:gd name="T118" fmla="*/ 432 w 552"/>
                    <a:gd name="T119" fmla="*/ 58 h 828"/>
                    <a:gd name="T120" fmla="*/ 430 w 552"/>
                    <a:gd name="T121" fmla="*/ 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2" h="828">
                      <a:moveTo>
                        <a:pt x="434" y="23"/>
                      </a:moveTo>
                      <a:lnTo>
                        <a:pt x="434" y="23"/>
                      </a:lnTo>
                      <a:lnTo>
                        <a:pt x="436" y="23"/>
                      </a:lnTo>
                      <a:lnTo>
                        <a:pt x="436" y="25"/>
                      </a:lnTo>
                      <a:lnTo>
                        <a:pt x="436" y="25"/>
                      </a:lnTo>
                      <a:lnTo>
                        <a:pt x="436" y="25"/>
                      </a:lnTo>
                      <a:lnTo>
                        <a:pt x="436" y="25"/>
                      </a:lnTo>
                      <a:lnTo>
                        <a:pt x="438" y="25"/>
                      </a:lnTo>
                      <a:lnTo>
                        <a:pt x="438" y="23"/>
                      </a:lnTo>
                      <a:lnTo>
                        <a:pt x="438" y="25"/>
                      </a:lnTo>
                      <a:lnTo>
                        <a:pt x="440" y="25"/>
                      </a:lnTo>
                      <a:lnTo>
                        <a:pt x="440" y="25"/>
                      </a:lnTo>
                      <a:lnTo>
                        <a:pt x="440" y="25"/>
                      </a:lnTo>
                      <a:lnTo>
                        <a:pt x="440" y="27"/>
                      </a:lnTo>
                      <a:lnTo>
                        <a:pt x="442" y="27"/>
                      </a:lnTo>
                      <a:lnTo>
                        <a:pt x="442" y="27"/>
                      </a:lnTo>
                      <a:lnTo>
                        <a:pt x="443" y="27"/>
                      </a:lnTo>
                      <a:lnTo>
                        <a:pt x="445" y="27"/>
                      </a:lnTo>
                      <a:lnTo>
                        <a:pt x="445" y="28"/>
                      </a:lnTo>
                      <a:lnTo>
                        <a:pt x="445" y="30"/>
                      </a:lnTo>
                      <a:lnTo>
                        <a:pt x="445" y="32"/>
                      </a:lnTo>
                      <a:lnTo>
                        <a:pt x="447" y="30"/>
                      </a:lnTo>
                      <a:lnTo>
                        <a:pt x="447" y="30"/>
                      </a:lnTo>
                      <a:lnTo>
                        <a:pt x="447" y="30"/>
                      </a:lnTo>
                      <a:lnTo>
                        <a:pt x="449" y="32"/>
                      </a:lnTo>
                      <a:lnTo>
                        <a:pt x="449" y="32"/>
                      </a:lnTo>
                      <a:lnTo>
                        <a:pt x="449" y="34"/>
                      </a:lnTo>
                      <a:lnTo>
                        <a:pt x="451" y="34"/>
                      </a:lnTo>
                      <a:lnTo>
                        <a:pt x="453" y="32"/>
                      </a:lnTo>
                      <a:lnTo>
                        <a:pt x="455" y="34"/>
                      </a:lnTo>
                      <a:lnTo>
                        <a:pt x="457" y="43"/>
                      </a:lnTo>
                      <a:lnTo>
                        <a:pt x="455" y="45"/>
                      </a:lnTo>
                      <a:lnTo>
                        <a:pt x="455" y="47"/>
                      </a:lnTo>
                      <a:lnTo>
                        <a:pt x="457" y="47"/>
                      </a:lnTo>
                      <a:lnTo>
                        <a:pt x="457" y="47"/>
                      </a:lnTo>
                      <a:lnTo>
                        <a:pt x="457" y="47"/>
                      </a:lnTo>
                      <a:lnTo>
                        <a:pt x="457" y="47"/>
                      </a:lnTo>
                      <a:lnTo>
                        <a:pt x="457" y="47"/>
                      </a:lnTo>
                      <a:lnTo>
                        <a:pt x="457" y="49"/>
                      </a:lnTo>
                      <a:lnTo>
                        <a:pt x="459" y="51"/>
                      </a:lnTo>
                      <a:lnTo>
                        <a:pt x="460" y="57"/>
                      </a:lnTo>
                      <a:lnTo>
                        <a:pt x="459" y="57"/>
                      </a:lnTo>
                      <a:lnTo>
                        <a:pt x="459" y="62"/>
                      </a:lnTo>
                      <a:lnTo>
                        <a:pt x="459" y="62"/>
                      </a:lnTo>
                      <a:lnTo>
                        <a:pt x="459" y="64"/>
                      </a:lnTo>
                      <a:lnTo>
                        <a:pt x="459" y="64"/>
                      </a:lnTo>
                      <a:lnTo>
                        <a:pt x="460" y="66"/>
                      </a:lnTo>
                      <a:lnTo>
                        <a:pt x="460" y="66"/>
                      </a:lnTo>
                      <a:lnTo>
                        <a:pt x="459" y="68"/>
                      </a:lnTo>
                      <a:lnTo>
                        <a:pt x="459" y="68"/>
                      </a:lnTo>
                      <a:lnTo>
                        <a:pt x="459" y="68"/>
                      </a:lnTo>
                      <a:lnTo>
                        <a:pt x="459" y="68"/>
                      </a:lnTo>
                      <a:lnTo>
                        <a:pt x="459" y="70"/>
                      </a:lnTo>
                      <a:lnTo>
                        <a:pt x="460" y="70"/>
                      </a:lnTo>
                      <a:lnTo>
                        <a:pt x="464" y="74"/>
                      </a:lnTo>
                      <a:lnTo>
                        <a:pt x="464" y="74"/>
                      </a:lnTo>
                      <a:lnTo>
                        <a:pt x="466" y="72"/>
                      </a:lnTo>
                      <a:lnTo>
                        <a:pt x="466" y="72"/>
                      </a:lnTo>
                      <a:lnTo>
                        <a:pt x="468" y="72"/>
                      </a:lnTo>
                      <a:lnTo>
                        <a:pt x="470" y="74"/>
                      </a:lnTo>
                      <a:lnTo>
                        <a:pt x="470" y="74"/>
                      </a:lnTo>
                      <a:lnTo>
                        <a:pt x="470" y="75"/>
                      </a:lnTo>
                      <a:lnTo>
                        <a:pt x="470" y="75"/>
                      </a:lnTo>
                      <a:lnTo>
                        <a:pt x="470" y="77"/>
                      </a:lnTo>
                      <a:lnTo>
                        <a:pt x="470" y="77"/>
                      </a:lnTo>
                      <a:lnTo>
                        <a:pt x="470" y="77"/>
                      </a:lnTo>
                      <a:lnTo>
                        <a:pt x="470" y="77"/>
                      </a:lnTo>
                      <a:lnTo>
                        <a:pt x="470" y="79"/>
                      </a:lnTo>
                      <a:lnTo>
                        <a:pt x="470" y="79"/>
                      </a:lnTo>
                      <a:lnTo>
                        <a:pt x="472" y="81"/>
                      </a:lnTo>
                      <a:lnTo>
                        <a:pt x="472" y="81"/>
                      </a:lnTo>
                      <a:lnTo>
                        <a:pt x="470" y="83"/>
                      </a:lnTo>
                      <a:lnTo>
                        <a:pt x="470" y="83"/>
                      </a:lnTo>
                      <a:lnTo>
                        <a:pt x="470" y="85"/>
                      </a:lnTo>
                      <a:lnTo>
                        <a:pt x="470" y="85"/>
                      </a:lnTo>
                      <a:lnTo>
                        <a:pt x="470" y="85"/>
                      </a:lnTo>
                      <a:lnTo>
                        <a:pt x="470" y="87"/>
                      </a:lnTo>
                      <a:lnTo>
                        <a:pt x="470" y="87"/>
                      </a:lnTo>
                      <a:lnTo>
                        <a:pt x="470" y="89"/>
                      </a:lnTo>
                      <a:lnTo>
                        <a:pt x="470" y="90"/>
                      </a:lnTo>
                      <a:lnTo>
                        <a:pt x="470" y="90"/>
                      </a:lnTo>
                      <a:lnTo>
                        <a:pt x="472" y="90"/>
                      </a:lnTo>
                      <a:lnTo>
                        <a:pt x="472" y="92"/>
                      </a:lnTo>
                      <a:lnTo>
                        <a:pt x="474" y="96"/>
                      </a:lnTo>
                      <a:lnTo>
                        <a:pt x="474" y="96"/>
                      </a:lnTo>
                      <a:lnTo>
                        <a:pt x="472" y="98"/>
                      </a:lnTo>
                      <a:lnTo>
                        <a:pt x="472" y="98"/>
                      </a:lnTo>
                      <a:lnTo>
                        <a:pt x="474" y="100"/>
                      </a:lnTo>
                      <a:lnTo>
                        <a:pt x="474" y="100"/>
                      </a:lnTo>
                      <a:lnTo>
                        <a:pt x="474" y="100"/>
                      </a:lnTo>
                      <a:lnTo>
                        <a:pt x="472" y="100"/>
                      </a:lnTo>
                      <a:lnTo>
                        <a:pt x="472" y="102"/>
                      </a:lnTo>
                      <a:lnTo>
                        <a:pt x="472" y="105"/>
                      </a:lnTo>
                      <a:lnTo>
                        <a:pt x="472" y="107"/>
                      </a:lnTo>
                      <a:lnTo>
                        <a:pt x="474" y="109"/>
                      </a:lnTo>
                      <a:lnTo>
                        <a:pt x="475" y="111"/>
                      </a:lnTo>
                      <a:lnTo>
                        <a:pt x="475" y="115"/>
                      </a:lnTo>
                      <a:lnTo>
                        <a:pt x="475" y="117"/>
                      </a:lnTo>
                      <a:lnTo>
                        <a:pt x="472" y="120"/>
                      </a:lnTo>
                      <a:lnTo>
                        <a:pt x="472" y="120"/>
                      </a:lnTo>
                      <a:lnTo>
                        <a:pt x="470" y="122"/>
                      </a:lnTo>
                      <a:lnTo>
                        <a:pt x="470" y="126"/>
                      </a:lnTo>
                      <a:lnTo>
                        <a:pt x="470" y="128"/>
                      </a:lnTo>
                      <a:lnTo>
                        <a:pt x="470" y="128"/>
                      </a:lnTo>
                      <a:lnTo>
                        <a:pt x="470" y="128"/>
                      </a:lnTo>
                      <a:lnTo>
                        <a:pt x="470" y="130"/>
                      </a:lnTo>
                      <a:lnTo>
                        <a:pt x="470" y="130"/>
                      </a:lnTo>
                      <a:lnTo>
                        <a:pt x="470" y="130"/>
                      </a:lnTo>
                      <a:lnTo>
                        <a:pt x="470" y="132"/>
                      </a:lnTo>
                      <a:lnTo>
                        <a:pt x="468" y="134"/>
                      </a:lnTo>
                      <a:lnTo>
                        <a:pt x="468" y="135"/>
                      </a:lnTo>
                      <a:lnTo>
                        <a:pt x="468" y="139"/>
                      </a:lnTo>
                      <a:lnTo>
                        <a:pt x="468" y="152"/>
                      </a:lnTo>
                      <a:lnTo>
                        <a:pt x="470" y="158"/>
                      </a:lnTo>
                      <a:lnTo>
                        <a:pt x="472" y="160"/>
                      </a:lnTo>
                      <a:lnTo>
                        <a:pt x="472" y="160"/>
                      </a:lnTo>
                      <a:lnTo>
                        <a:pt x="472" y="162"/>
                      </a:lnTo>
                      <a:lnTo>
                        <a:pt x="470" y="166"/>
                      </a:lnTo>
                      <a:lnTo>
                        <a:pt x="470" y="167"/>
                      </a:lnTo>
                      <a:lnTo>
                        <a:pt x="475" y="179"/>
                      </a:lnTo>
                      <a:lnTo>
                        <a:pt x="477" y="181"/>
                      </a:lnTo>
                      <a:lnTo>
                        <a:pt x="477" y="182"/>
                      </a:lnTo>
                      <a:lnTo>
                        <a:pt x="475" y="182"/>
                      </a:lnTo>
                      <a:lnTo>
                        <a:pt x="475" y="184"/>
                      </a:lnTo>
                      <a:lnTo>
                        <a:pt x="475" y="186"/>
                      </a:lnTo>
                      <a:lnTo>
                        <a:pt x="475" y="188"/>
                      </a:lnTo>
                      <a:lnTo>
                        <a:pt x="477" y="188"/>
                      </a:lnTo>
                      <a:lnTo>
                        <a:pt x="477" y="188"/>
                      </a:lnTo>
                      <a:lnTo>
                        <a:pt x="477" y="188"/>
                      </a:lnTo>
                      <a:lnTo>
                        <a:pt x="479" y="188"/>
                      </a:lnTo>
                      <a:lnTo>
                        <a:pt x="479" y="190"/>
                      </a:lnTo>
                      <a:lnTo>
                        <a:pt x="479" y="190"/>
                      </a:lnTo>
                      <a:lnTo>
                        <a:pt x="481" y="190"/>
                      </a:lnTo>
                      <a:lnTo>
                        <a:pt x="481" y="190"/>
                      </a:lnTo>
                      <a:lnTo>
                        <a:pt x="483" y="192"/>
                      </a:lnTo>
                      <a:lnTo>
                        <a:pt x="483" y="194"/>
                      </a:lnTo>
                      <a:lnTo>
                        <a:pt x="487" y="197"/>
                      </a:lnTo>
                      <a:lnTo>
                        <a:pt x="487" y="199"/>
                      </a:lnTo>
                      <a:lnTo>
                        <a:pt x="487" y="201"/>
                      </a:lnTo>
                      <a:lnTo>
                        <a:pt x="487" y="201"/>
                      </a:lnTo>
                      <a:lnTo>
                        <a:pt x="487" y="203"/>
                      </a:lnTo>
                      <a:lnTo>
                        <a:pt x="498" y="212"/>
                      </a:lnTo>
                      <a:lnTo>
                        <a:pt x="500" y="216"/>
                      </a:lnTo>
                      <a:lnTo>
                        <a:pt x="502" y="216"/>
                      </a:lnTo>
                      <a:lnTo>
                        <a:pt x="502" y="218"/>
                      </a:lnTo>
                      <a:lnTo>
                        <a:pt x="504" y="220"/>
                      </a:lnTo>
                      <a:lnTo>
                        <a:pt x="509" y="224"/>
                      </a:lnTo>
                      <a:lnTo>
                        <a:pt x="511" y="224"/>
                      </a:lnTo>
                      <a:lnTo>
                        <a:pt x="515" y="227"/>
                      </a:lnTo>
                      <a:lnTo>
                        <a:pt x="513" y="227"/>
                      </a:lnTo>
                      <a:lnTo>
                        <a:pt x="498" y="231"/>
                      </a:lnTo>
                      <a:lnTo>
                        <a:pt x="494" y="231"/>
                      </a:lnTo>
                      <a:lnTo>
                        <a:pt x="481" y="227"/>
                      </a:lnTo>
                      <a:lnTo>
                        <a:pt x="477" y="227"/>
                      </a:lnTo>
                      <a:lnTo>
                        <a:pt x="474" y="227"/>
                      </a:lnTo>
                      <a:lnTo>
                        <a:pt x="474" y="227"/>
                      </a:lnTo>
                      <a:lnTo>
                        <a:pt x="472" y="227"/>
                      </a:lnTo>
                      <a:lnTo>
                        <a:pt x="472" y="229"/>
                      </a:lnTo>
                      <a:lnTo>
                        <a:pt x="470" y="229"/>
                      </a:lnTo>
                      <a:lnTo>
                        <a:pt x="468" y="229"/>
                      </a:lnTo>
                      <a:lnTo>
                        <a:pt x="466" y="229"/>
                      </a:lnTo>
                      <a:lnTo>
                        <a:pt x="462" y="229"/>
                      </a:lnTo>
                      <a:lnTo>
                        <a:pt x="459" y="229"/>
                      </a:lnTo>
                      <a:lnTo>
                        <a:pt x="449" y="231"/>
                      </a:lnTo>
                      <a:lnTo>
                        <a:pt x="447" y="231"/>
                      </a:lnTo>
                      <a:lnTo>
                        <a:pt x="427" y="226"/>
                      </a:lnTo>
                      <a:lnTo>
                        <a:pt x="408" y="227"/>
                      </a:lnTo>
                      <a:lnTo>
                        <a:pt x="406" y="227"/>
                      </a:lnTo>
                      <a:lnTo>
                        <a:pt x="406" y="227"/>
                      </a:lnTo>
                      <a:lnTo>
                        <a:pt x="406" y="229"/>
                      </a:lnTo>
                      <a:lnTo>
                        <a:pt x="406" y="229"/>
                      </a:lnTo>
                      <a:lnTo>
                        <a:pt x="402" y="237"/>
                      </a:lnTo>
                      <a:lnTo>
                        <a:pt x="400" y="241"/>
                      </a:lnTo>
                      <a:lnTo>
                        <a:pt x="395" y="244"/>
                      </a:lnTo>
                      <a:lnTo>
                        <a:pt x="391" y="252"/>
                      </a:lnTo>
                      <a:lnTo>
                        <a:pt x="391" y="252"/>
                      </a:lnTo>
                      <a:lnTo>
                        <a:pt x="397" y="258"/>
                      </a:lnTo>
                      <a:lnTo>
                        <a:pt x="417" y="280"/>
                      </a:lnTo>
                      <a:lnTo>
                        <a:pt x="417" y="284"/>
                      </a:lnTo>
                      <a:lnTo>
                        <a:pt x="419" y="286"/>
                      </a:lnTo>
                      <a:lnTo>
                        <a:pt x="451" y="312"/>
                      </a:lnTo>
                      <a:lnTo>
                        <a:pt x="453" y="312"/>
                      </a:lnTo>
                      <a:lnTo>
                        <a:pt x="453" y="312"/>
                      </a:lnTo>
                      <a:lnTo>
                        <a:pt x="453" y="312"/>
                      </a:lnTo>
                      <a:lnTo>
                        <a:pt x="455" y="312"/>
                      </a:lnTo>
                      <a:lnTo>
                        <a:pt x="455" y="312"/>
                      </a:lnTo>
                      <a:lnTo>
                        <a:pt x="457" y="314"/>
                      </a:lnTo>
                      <a:lnTo>
                        <a:pt x="459" y="316"/>
                      </a:lnTo>
                      <a:lnTo>
                        <a:pt x="460" y="316"/>
                      </a:lnTo>
                      <a:lnTo>
                        <a:pt x="460" y="318"/>
                      </a:lnTo>
                      <a:lnTo>
                        <a:pt x="460" y="318"/>
                      </a:lnTo>
                      <a:lnTo>
                        <a:pt x="462" y="318"/>
                      </a:lnTo>
                      <a:lnTo>
                        <a:pt x="462" y="320"/>
                      </a:lnTo>
                      <a:lnTo>
                        <a:pt x="462" y="321"/>
                      </a:lnTo>
                      <a:lnTo>
                        <a:pt x="462" y="321"/>
                      </a:lnTo>
                      <a:lnTo>
                        <a:pt x="462" y="323"/>
                      </a:lnTo>
                      <a:lnTo>
                        <a:pt x="464" y="323"/>
                      </a:lnTo>
                      <a:lnTo>
                        <a:pt x="466" y="323"/>
                      </a:lnTo>
                      <a:lnTo>
                        <a:pt x="468" y="323"/>
                      </a:lnTo>
                      <a:lnTo>
                        <a:pt x="470" y="325"/>
                      </a:lnTo>
                      <a:lnTo>
                        <a:pt x="472" y="327"/>
                      </a:lnTo>
                      <a:lnTo>
                        <a:pt x="474" y="331"/>
                      </a:lnTo>
                      <a:lnTo>
                        <a:pt x="477" y="335"/>
                      </a:lnTo>
                      <a:lnTo>
                        <a:pt x="479" y="336"/>
                      </a:lnTo>
                      <a:lnTo>
                        <a:pt x="490" y="361"/>
                      </a:lnTo>
                      <a:lnTo>
                        <a:pt x="494" y="378"/>
                      </a:lnTo>
                      <a:lnTo>
                        <a:pt x="498" y="383"/>
                      </a:lnTo>
                      <a:lnTo>
                        <a:pt x="502" y="385"/>
                      </a:lnTo>
                      <a:lnTo>
                        <a:pt x="504" y="385"/>
                      </a:lnTo>
                      <a:lnTo>
                        <a:pt x="505" y="385"/>
                      </a:lnTo>
                      <a:lnTo>
                        <a:pt x="507" y="387"/>
                      </a:lnTo>
                      <a:lnTo>
                        <a:pt x="507" y="395"/>
                      </a:lnTo>
                      <a:lnTo>
                        <a:pt x="505" y="398"/>
                      </a:lnTo>
                      <a:lnTo>
                        <a:pt x="504" y="402"/>
                      </a:lnTo>
                      <a:lnTo>
                        <a:pt x="500" y="406"/>
                      </a:lnTo>
                      <a:lnTo>
                        <a:pt x="500" y="408"/>
                      </a:lnTo>
                      <a:lnTo>
                        <a:pt x="496" y="412"/>
                      </a:lnTo>
                      <a:lnTo>
                        <a:pt x="496" y="413"/>
                      </a:lnTo>
                      <a:lnTo>
                        <a:pt x="498" y="415"/>
                      </a:lnTo>
                      <a:lnTo>
                        <a:pt x="498" y="415"/>
                      </a:lnTo>
                      <a:lnTo>
                        <a:pt x="496" y="415"/>
                      </a:lnTo>
                      <a:lnTo>
                        <a:pt x="496" y="415"/>
                      </a:lnTo>
                      <a:lnTo>
                        <a:pt x="494" y="415"/>
                      </a:lnTo>
                      <a:lnTo>
                        <a:pt x="494" y="415"/>
                      </a:lnTo>
                      <a:lnTo>
                        <a:pt x="494" y="417"/>
                      </a:lnTo>
                      <a:lnTo>
                        <a:pt x="494" y="417"/>
                      </a:lnTo>
                      <a:lnTo>
                        <a:pt x="490" y="421"/>
                      </a:lnTo>
                      <a:lnTo>
                        <a:pt x="485" y="423"/>
                      </a:lnTo>
                      <a:lnTo>
                        <a:pt x="483" y="427"/>
                      </a:lnTo>
                      <a:lnTo>
                        <a:pt x="481" y="428"/>
                      </a:lnTo>
                      <a:lnTo>
                        <a:pt x="479" y="430"/>
                      </a:lnTo>
                      <a:lnTo>
                        <a:pt x="479" y="432"/>
                      </a:lnTo>
                      <a:lnTo>
                        <a:pt x="479" y="436"/>
                      </a:lnTo>
                      <a:lnTo>
                        <a:pt x="479" y="438"/>
                      </a:lnTo>
                      <a:lnTo>
                        <a:pt x="479" y="438"/>
                      </a:lnTo>
                      <a:lnTo>
                        <a:pt x="477" y="438"/>
                      </a:lnTo>
                      <a:lnTo>
                        <a:pt x="477" y="440"/>
                      </a:lnTo>
                      <a:lnTo>
                        <a:pt x="475" y="440"/>
                      </a:lnTo>
                      <a:lnTo>
                        <a:pt x="475" y="442"/>
                      </a:lnTo>
                      <a:lnTo>
                        <a:pt x="474" y="445"/>
                      </a:lnTo>
                      <a:lnTo>
                        <a:pt x="472" y="453"/>
                      </a:lnTo>
                      <a:lnTo>
                        <a:pt x="470" y="455"/>
                      </a:lnTo>
                      <a:lnTo>
                        <a:pt x="470" y="458"/>
                      </a:lnTo>
                      <a:lnTo>
                        <a:pt x="468" y="460"/>
                      </a:lnTo>
                      <a:lnTo>
                        <a:pt x="468" y="460"/>
                      </a:lnTo>
                      <a:lnTo>
                        <a:pt x="464" y="462"/>
                      </a:lnTo>
                      <a:lnTo>
                        <a:pt x="462" y="464"/>
                      </a:lnTo>
                      <a:lnTo>
                        <a:pt x="460" y="464"/>
                      </a:lnTo>
                      <a:lnTo>
                        <a:pt x="453" y="485"/>
                      </a:lnTo>
                      <a:lnTo>
                        <a:pt x="451" y="489"/>
                      </a:lnTo>
                      <a:lnTo>
                        <a:pt x="451" y="489"/>
                      </a:lnTo>
                      <a:lnTo>
                        <a:pt x="451" y="490"/>
                      </a:lnTo>
                      <a:lnTo>
                        <a:pt x="451" y="492"/>
                      </a:lnTo>
                      <a:lnTo>
                        <a:pt x="449" y="492"/>
                      </a:lnTo>
                      <a:lnTo>
                        <a:pt x="447" y="496"/>
                      </a:lnTo>
                      <a:lnTo>
                        <a:pt x="445" y="498"/>
                      </a:lnTo>
                      <a:lnTo>
                        <a:pt x="436" y="502"/>
                      </a:lnTo>
                      <a:lnTo>
                        <a:pt x="432" y="502"/>
                      </a:lnTo>
                      <a:lnTo>
                        <a:pt x="432" y="504"/>
                      </a:lnTo>
                      <a:lnTo>
                        <a:pt x="430" y="505"/>
                      </a:lnTo>
                      <a:lnTo>
                        <a:pt x="428" y="507"/>
                      </a:lnTo>
                      <a:lnTo>
                        <a:pt x="428" y="507"/>
                      </a:lnTo>
                      <a:lnTo>
                        <a:pt x="425" y="509"/>
                      </a:lnTo>
                      <a:lnTo>
                        <a:pt x="425" y="509"/>
                      </a:lnTo>
                      <a:lnTo>
                        <a:pt x="425" y="511"/>
                      </a:lnTo>
                      <a:lnTo>
                        <a:pt x="425" y="511"/>
                      </a:lnTo>
                      <a:lnTo>
                        <a:pt x="425" y="511"/>
                      </a:lnTo>
                      <a:lnTo>
                        <a:pt x="425" y="513"/>
                      </a:lnTo>
                      <a:lnTo>
                        <a:pt x="425" y="513"/>
                      </a:lnTo>
                      <a:lnTo>
                        <a:pt x="423" y="511"/>
                      </a:lnTo>
                      <a:lnTo>
                        <a:pt x="423" y="513"/>
                      </a:lnTo>
                      <a:lnTo>
                        <a:pt x="423" y="513"/>
                      </a:lnTo>
                      <a:lnTo>
                        <a:pt x="423" y="513"/>
                      </a:lnTo>
                      <a:lnTo>
                        <a:pt x="423" y="515"/>
                      </a:lnTo>
                      <a:lnTo>
                        <a:pt x="423" y="515"/>
                      </a:lnTo>
                      <a:lnTo>
                        <a:pt x="425" y="517"/>
                      </a:lnTo>
                      <a:lnTo>
                        <a:pt x="425" y="517"/>
                      </a:lnTo>
                      <a:lnTo>
                        <a:pt x="427" y="519"/>
                      </a:lnTo>
                      <a:lnTo>
                        <a:pt x="427" y="519"/>
                      </a:lnTo>
                      <a:lnTo>
                        <a:pt x="428" y="522"/>
                      </a:lnTo>
                      <a:lnTo>
                        <a:pt x="428" y="522"/>
                      </a:lnTo>
                      <a:lnTo>
                        <a:pt x="430" y="522"/>
                      </a:lnTo>
                      <a:lnTo>
                        <a:pt x="432" y="522"/>
                      </a:lnTo>
                      <a:lnTo>
                        <a:pt x="434" y="522"/>
                      </a:lnTo>
                      <a:lnTo>
                        <a:pt x="436" y="522"/>
                      </a:lnTo>
                      <a:lnTo>
                        <a:pt x="436" y="522"/>
                      </a:lnTo>
                      <a:lnTo>
                        <a:pt x="438" y="522"/>
                      </a:lnTo>
                      <a:lnTo>
                        <a:pt x="438" y="524"/>
                      </a:lnTo>
                      <a:lnTo>
                        <a:pt x="438" y="526"/>
                      </a:lnTo>
                      <a:lnTo>
                        <a:pt x="440" y="534"/>
                      </a:lnTo>
                      <a:lnTo>
                        <a:pt x="440" y="535"/>
                      </a:lnTo>
                      <a:lnTo>
                        <a:pt x="440" y="535"/>
                      </a:lnTo>
                      <a:lnTo>
                        <a:pt x="438" y="539"/>
                      </a:lnTo>
                      <a:lnTo>
                        <a:pt x="436" y="543"/>
                      </a:lnTo>
                      <a:lnTo>
                        <a:pt x="436" y="545"/>
                      </a:lnTo>
                      <a:lnTo>
                        <a:pt x="436" y="545"/>
                      </a:lnTo>
                      <a:lnTo>
                        <a:pt x="438" y="547"/>
                      </a:lnTo>
                      <a:lnTo>
                        <a:pt x="438" y="549"/>
                      </a:lnTo>
                      <a:lnTo>
                        <a:pt x="438" y="549"/>
                      </a:lnTo>
                      <a:lnTo>
                        <a:pt x="438" y="552"/>
                      </a:lnTo>
                      <a:lnTo>
                        <a:pt x="438" y="552"/>
                      </a:lnTo>
                      <a:lnTo>
                        <a:pt x="438" y="556"/>
                      </a:lnTo>
                      <a:lnTo>
                        <a:pt x="438" y="556"/>
                      </a:lnTo>
                      <a:lnTo>
                        <a:pt x="438" y="558"/>
                      </a:lnTo>
                      <a:lnTo>
                        <a:pt x="436" y="560"/>
                      </a:lnTo>
                      <a:lnTo>
                        <a:pt x="436" y="560"/>
                      </a:lnTo>
                      <a:lnTo>
                        <a:pt x="436" y="560"/>
                      </a:lnTo>
                      <a:lnTo>
                        <a:pt x="436" y="562"/>
                      </a:lnTo>
                      <a:lnTo>
                        <a:pt x="434" y="562"/>
                      </a:lnTo>
                      <a:lnTo>
                        <a:pt x="434" y="564"/>
                      </a:lnTo>
                      <a:lnTo>
                        <a:pt x="434" y="564"/>
                      </a:lnTo>
                      <a:lnTo>
                        <a:pt x="432" y="566"/>
                      </a:lnTo>
                      <a:lnTo>
                        <a:pt x="432" y="567"/>
                      </a:lnTo>
                      <a:lnTo>
                        <a:pt x="432" y="567"/>
                      </a:lnTo>
                      <a:lnTo>
                        <a:pt x="432" y="567"/>
                      </a:lnTo>
                      <a:lnTo>
                        <a:pt x="432" y="569"/>
                      </a:lnTo>
                      <a:lnTo>
                        <a:pt x="434" y="569"/>
                      </a:lnTo>
                      <a:lnTo>
                        <a:pt x="438" y="571"/>
                      </a:lnTo>
                      <a:lnTo>
                        <a:pt x="440" y="571"/>
                      </a:lnTo>
                      <a:lnTo>
                        <a:pt x="440" y="573"/>
                      </a:lnTo>
                      <a:lnTo>
                        <a:pt x="442" y="575"/>
                      </a:lnTo>
                      <a:lnTo>
                        <a:pt x="442" y="577"/>
                      </a:lnTo>
                      <a:lnTo>
                        <a:pt x="442" y="577"/>
                      </a:lnTo>
                      <a:lnTo>
                        <a:pt x="442" y="582"/>
                      </a:lnTo>
                      <a:lnTo>
                        <a:pt x="442" y="584"/>
                      </a:lnTo>
                      <a:lnTo>
                        <a:pt x="442" y="586"/>
                      </a:lnTo>
                      <a:lnTo>
                        <a:pt x="442" y="588"/>
                      </a:lnTo>
                      <a:lnTo>
                        <a:pt x="442" y="590"/>
                      </a:lnTo>
                      <a:lnTo>
                        <a:pt x="442" y="590"/>
                      </a:lnTo>
                      <a:lnTo>
                        <a:pt x="443" y="590"/>
                      </a:lnTo>
                      <a:lnTo>
                        <a:pt x="442" y="592"/>
                      </a:lnTo>
                      <a:lnTo>
                        <a:pt x="443" y="594"/>
                      </a:lnTo>
                      <a:lnTo>
                        <a:pt x="443" y="594"/>
                      </a:lnTo>
                      <a:lnTo>
                        <a:pt x="445" y="601"/>
                      </a:lnTo>
                      <a:lnTo>
                        <a:pt x="445" y="603"/>
                      </a:lnTo>
                      <a:lnTo>
                        <a:pt x="443" y="603"/>
                      </a:lnTo>
                      <a:lnTo>
                        <a:pt x="443" y="605"/>
                      </a:lnTo>
                      <a:lnTo>
                        <a:pt x="443" y="605"/>
                      </a:lnTo>
                      <a:lnTo>
                        <a:pt x="445" y="607"/>
                      </a:lnTo>
                      <a:lnTo>
                        <a:pt x="445" y="612"/>
                      </a:lnTo>
                      <a:lnTo>
                        <a:pt x="445" y="616"/>
                      </a:lnTo>
                      <a:lnTo>
                        <a:pt x="447" y="618"/>
                      </a:lnTo>
                      <a:lnTo>
                        <a:pt x="451" y="620"/>
                      </a:lnTo>
                      <a:lnTo>
                        <a:pt x="462" y="629"/>
                      </a:lnTo>
                      <a:lnTo>
                        <a:pt x="464" y="629"/>
                      </a:lnTo>
                      <a:lnTo>
                        <a:pt x="466" y="629"/>
                      </a:lnTo>
                      <a:lnTo>
                        <a:pt x="466" y="631"/>
                      </a:lnTo>
                      <a:lnTo>
                        <a:pt x="466" y="633"/>
                      </a:lnTo>
                      <a:lnTo>
                        <a:pt x="468" y="633"/>
                      </a:lnTo>
                      <a:lnTo>
                        <a:pt x="470" y="637"/>
                      </a:lnTo>
                      <a:lnTo>
                        <a:pt x="470" y="639"/>
                      </a:lnTo>
                      <a:lnTo>
                        <a:pt x="472" y="641"/>
                      </a:lnTo>
                      <a:lnTo>
                        <a:pt x="472" y="646"/>
                      </a:lnTo>
                      <a:lnTo>
                        <a:pt x="472" y="650"/>
                      </a:lnTo>
                      <a:lnTo>
                        <a:pt x="474" y="652"/>
                      </a:lnTo>
                      <a:lnTo>
                        <a:pt x="474" y="652"/>
                      </a:lnTo>
                      <a:lnTo>
                        <a:pt x="474" y="652"/>
                      </a:lnTo>
                      <a:lnTo>
                        <a:pt x="475" y="652"/>
                      </a:lnTo>
                      <a:lnTo>
                        <a:pt x="475" y="654"/>
                      </a:lnTo>
                      <a:lnTo>
                        <a:pt x="475" y="654"/>
                      </a:lnTo>
                      <a:lnTo>
                        <a:pt x="477" y="654"/>
                      </a:lnTo>
                      <a:lnTo>
                        <a:pt x="477" y="654"/>
                      </a:lnTo>
                      <a:lnTo>
                        <a:pt x="479" y="656"/>
                      </a:lnTo>
                      <a:lnTo>
                        <a:pt x="479" y="656"/>
                      </a:lnTo>
                      <a:lnTo>
                        <a:pt x="479" y="656"/>
                      </a:lnTo>
                      <a:lnTo>
                        <a:pt x="479" y="658"/>
                      </a:lnTo>
                      <a:lnTo>
                        <a:pt x="477" y="658"/>
                      </a:lnTo>
                      <a:lnTo>
                        <a:pt x="474" y="659"/>
                      </a:lnTo>
                      <a:lnTo>
                        <a:pt x="474" y="659"/>
                      </a:lnTo>
                      <a:lnTo>
                        <a:pt x="472" y="659"/>
                      </a:lnTo>
                      <a:lnTo>
                        <a:pt x="470" y="658"/>
                      </a:lnTo>
                      <a:lnTo>
                        <a:pt x="468" y="658"/>
                      </a:lnTo>
                      <a:lnTo>
                        <a:pt x="472" y="669"/>
                      </a:lnTo>
                      <a:lnTo>
                        <a:pt x="477" y="678"/>
                      </a:lnTo>
                      <a:lnTo>
                        <a:pt x="485" y="684"/>
                      </a:lnTo>
                      <a:lnTo>
                        <a:pt x="490" y="689"/>
                      </a:lnTo>
                      <a:lnTo>
                        <a:pt x="496" y="695"/>
                      </a:lnTo>
                      <a:lnTo>
                        <a:pt x="504" y="704"/>
                      </a:lnTo>
                      <a:lnTo>
                        <a:pt x="511" y="712"/>
                      </a:lnTo>
                      <a:lnTo>
                        <a:pt x="517" y="718"/>
                      </a:lnTo>
                      <a:lnTo>
                        <a:pt x="522" y="725"/>
                      </a:lnTo>
                      <a:lnTo>
                        <a:pt x="522" y="725"/>
                      </a:lnTo>
                      <a:lnTo>
                        <a:pt x="524" y="725"/>
                      </a:lnTo>
                      <a:lnTo>
                        <a:pt x="524" y="725"/>
                      </a:lnTo>
                      <a:lnTo>
                        <a:pt x="526" y="725"/>
                      </a:lnTo>
                      <a:lnTo>
                        <a:pt x="526" y="723"/>
                      </a:lnTo>
                      <a:lnTo>
                        <a:pt x="526" y="725"/>
                      </a:lnTo>
                      <a:lnTo>
                        <a:pt x="528" y="725"/>
                      </a:lnTo>
                      <a:lnTo>
                        <a:pt x="528" y="725"/>
                      </a:lnTo>
                      <a:lnTo>
                        <a:pt x="530" y="725"/>
                      </a:lnTo>
                      <a:lnTo>
                        <a:pt x="532" y="725"/>
                      </a:lnTo>
                      <a:lnTo>
                        <a:pt x="534" y="725"/>
                      </a:lnTo>
                      <a:lnTo>
                        <a:pt x="534" y="727"/>
                      </a:lnTo>
                      <a:lnTo>
                        <a:pt x="536" y="729"/>
                      </a:lnTo>
                      <a:lnTo>
                        <a:pt x="536" y="733"/>
                      </a:lnTo>
                      <a:lnTo>
                        <a:pt x="536" y="733"/>
                      </a:lnTo>
                      <a:lnTo>
                        <a:pt x="536" y="733"/>
                      </a:lnTo>
                      <a:lnTo>
                        <a:pt x="537" y="735"/>
                      </a:lnTo>
                      <a:lnTo>
                        <a:pt x="537" y="733"/>
                      </a:lnTo>
                      <a:lnTo>
                        <a:pt x="537" y="733"/>
                      </a:lnTo>
                      <a:lnTo>
                        <a:pt x="539" y="733"/>
                      </a:lnTo>
                      <a:lnTo>
                        <a:pt x="539" y="733"/>
                      </a:lnTo>
                      <a:lnTo>
                        <a:pt x="541" y="735"/>
                      </a:lnTo>
                      <a:lnTo>
                        <a:pt x="541" y="736"/>
                      </a:lnTo>
                      <a:lnTo>
                        <a:pt x="543" y="738"/>
                      </a:lnTo>
                      <a:lnTo>
                        <a:pt x="543" y="740"/>
                      </a:lnTo>
                      <a:lnTo>
                        <a:pt x="545" y="742"/>
                      </a:lnTo>
                      <a:lnTo>
                        <a:pt x="545" y="744"/>
                      </a:lnTo>
                      <a:lnTo>
                        <a:pt x="545" y="746"/>
                      </a:lnTo>
                      <a:lnTo>
                        <a:pt x="541" y="748"/>
                      </a:lnTo>
                      <a:lnTo>
                        <a:pt x="541" y="750"/>
                      </a:lnTo>
                      <a:lnTo>
                        <a:pt x="541" y="751"/>
                      </a:lnTo>
                      <a:lnTo>
                        <a:pt x="541" y="753"/>
                      </a:lnTo>
                      <a:lnTo>
                        <a:pt x="543" y="753"/>
                      </a:lnTo>
                      <a:lnTo>
                        <a:pt x="543" y="753"/>
                      </a:lnTo>
                      <a:lnTo>
                        <a:pt x="545" y="753"/>
                      </a:lnTo>
                      <a:lnTo>
                        <a:pt x="545" y="753"/>
                      </a:lnTo>
                      <a:lnTo>
                        <a:pt x="547" y="753"/>
                      </a:lnTo>
                      <a:lnTo>
                        <a:pt x="545" y="755"/>
                      </a:lnTo>
                      <a:lnTo>
                        <a:pt x="545" y="755"/>
                      </a:lnTo>
                      <a:lnTo>
                        <a:pt x="545" y="757"/>
                      </a:lnTo>
                      <a:lnTo>
                        <a:pt x="545" y="757"/>
                      </a:lnTo>
                      <a:lnTo>
                        <a:pt x="545" y="761"/>
                      </a:lnTo>
                      <a:lnTo>
                        <a:pt x="547" y="761"/>
                      </a:lnTo>
                      <a:lnTo>
                        <a:pt x="545" y="763"/>
                      </a:lnTo>
                      <a:lnTo>
                        <a:pt x="545" y="765"/>
                      </a:lnTo>
                      <a:lnTo>
                        <a:pt x="545" y="766"/>
                      </a:lnTo>
                      <a:lnTo>
                        <a:pt x="545" y="768"/>
                      </a:lnTo>
                      <a:lnTo>
                        <a:pt x="545" y="770"/>
                      </a:lnTo>
                      <a:lnTo>
                        <a:pt x="547" y="770"/>
                      </a:lnTo>
                      <a:lnTo>
                        <a:pt x="547" y="774"/>
                      </a:lnTo>
                      <a:lnTo>
                        <a:pt x="547" y="776"/>
                      </a:lnTo>
                      <a:lnTo>
                        <a:pt x="547" y="778"/>
                      </a:lnTo>
                      <a:lnTo>
                        <a:pt x="549" y="780"/>
                      </a:lnTo>
                      <a:lnTo>
                        <a:pt x="549" y="780"/>
                      </a:lnTo>
                      <a:lnTo>
                        <a:pt x="549" y="780"/>
                      </a:lnTo>
                      <a:lnTo>
                        <a:pt x="551" y="781"/>
                      </a:lnTo>
                      <a:lnTo>
                        <a:pt x="551" y="783"/>
                      </a:lnTo>
                      <a:lnTo>
                        <a:pt x="551" y="783"/>
                      </a:lnTo>
                      <a:lnTo>
                        <a:pt x="551" y="783"/>
                      </a:lnTo>
                      <a:lnTo>
                        <a:pt x="551" y="783"/>
                      </a:lnTo>
                      <a:lnTo>
                        <a:pt x="551" y="785"/>
                      </a:lnTo>
                      <a:lnTo>
                        <a:pt x="551" y="785"/>
                      </a:lnTo>
                      <a:lnTo>
                        <a:pt x="551" y="785"/>
                      </a:lnTo>
                      <a:lnTo>
                        <a:pt x="552" y="787"/>
                      </a:lnTo>
                      <a:lnTo>
                        <a:pt x="552" y="787"/>
                      </a:lnTo>
                      <a:lnTo>
                        <a:pt x="552" y="787"/>
                      </a:lnTo>
                      <a:lnTo>
                        <a:pt x="552" y="787"/>
                      </a:lnTo>
                      <a:lnTo>
                        <a:pt x="552" y="789"/>
                      </a:lnTo>
                      <a:lnTo>
                        <a:pt x="549" y="791"/>
                      </a:lnTo>
                      <a:lnTo>
                        <a:pt x="549" y="789"/>
                      </a:lnTo>
                      <a:lnTo>
                        <a:pt x="547" y="789"/>
                      </a:lnTo>
                      <a:lnTo>
                        <a:pt x="545" y="789"/>
                      </a:lnTo>
                      <a:lnTo>
                        <a:pt x="545" y="791"/>
                      </a:lnTo>
                      <a:lnTo>
                        <a:pt x="545" y="793"/>
                      </a:lnTo>
                      <a:lnTo>
                        <a:pt x="543" y="795"/>
                      </a:lnTo>
                      <a:lnTo>
                        <a:pt x="543" y="795"/>
                      </a:lnTo>
                      <a:lnTo>
                        <a:pt x="545" y="795"/>
                      </a:lnTo>
                      <a:lnTo>
                        <a:pt x="545" y="797"/>
                      </a:lnTo>
                      <a:lnTo>
                        <a:pt x="543" y="797"/>
                      </a:lnTo>
                      <a:lnTo>
                        <a:pt x="543" y="798"/>
                      </a:lnTo>
                      <a:lnTo>
                        <a:pt x="543" y="798"/>
                      </a:lnTo>
                      <a:lnTo>
                        <a:pt x="543" y="800"/>
                      </a:lnTo>
                      <a:lnTo>
                        <a:pt x="543" y="800"/>
                      </a:lnTo>
                      <a:lnTo>
                        <a:pt x="543" y="802"/>
                      </a:lnTo>
                      <a:lnTo>
                        <a:pt x="543" y="802"/>
                      </a:lnTo>
                      <a:lnTo>
                        <a:pt x="543" y="806"/>
                      </a:lnTo>
                      <a:lnTo>
                        <a:pt x="543" y="806"/>
                      </a:lnTo>
                      <a:lnTo>
                        <a:pt x="545" y="808"/>
                      </a:lnTo>
                      <a:lnTo>
                        <a:pt x="547" y="815"/>
                      </a:lnTo>
                      <a:lnTo>
                        <a:pt x="549" y="823"/>
                      </a:lnTo>
                      <a:lnTo>
                        <a:pt x="549" y="825"/>
                      </a:lnTo>
                      <a:lnTo>
                        <a:pt x="549" y="825"/>
                      </a:lnTo>
                      <a:lnTo>
                        <a:pt x="547" y="823"/>
                      </a:lnTo>
                      <a:lnTo>
                        <a:pt x="547" y="825"/>
                      </a:lnTo>
                      <a:lnTo>
                        <a:pt x="543" y="828"/>
                      </a:lnTo>
                      <a:lnTo>
                        <a:pt x="539" y="825"/>
                      </a:lnTo>
                      <a:lnTo>
                        <a:pt x="539" y="823"/>
                      </a:lnTo>
                      <a:lnTo>
                        <a:pt x="539" y="823"/>
                      </a:lnTo>
                      <a:lnTo>
                        <a:pt x="539" y="821"/>
                      </a:lnTo>
                      <a:lnTo>
                        <a:pt x="539" y="821"/>
                      </a:lnTo>
                      <a:lnTo>
                        <a:pt x="539" y="821"/>
                      </a:lnTo>
                      <a:lnTo>
                        <a:pt x="537" y="819"/>
                      </a:lnTo>
                      <a:lnTo>
                        <a:pt x="537" y="819"/>
                      </a:lnTo>
                      <a:lnTo>
                        <a:pt x="537" y="821"/>
                      </a:lnTo>
                      <a:lnTo>
                        <a:pt x="536" y="819"/>
                      </a:lnTo>
                      <a:lnTo>
                        <a:pt x="534" y="819"/>
                      </a:lnTo>
                      <a:lnTo>
                        <a:pt x="534" y="819"/>
                      </a:lnTo>
                      <a:lnTo>
                        <a:pt x="532" y="817"/>
                      </a:lnTo>
                      <a:lnTo>
                        <a:pt x="532" y="819"/>
                      </a:lnTo>
                      <a:lnTo>
                        <a:pt x="530" y="819"/>
                      </a:lnTo>
                      <a:lnTo>
                        <a:pt x="530" y="819"/>
                      </a:lnTo>
                      <a:lnTo>
                        <a:pt x="530" y="817"/>
                      </a:lnTo>
                      <a:lnTo>
                        <a:pt x="530" y="817"/>
                      </a:lnTo>
                      <a:lnTo>
                        <a:pt x="530" y="817"/>
                      </a:lnTo>
                      <a:lnTo>
                        <a:pt x="528" y="815"/>
                      </a:lnTo>
                      <a:lnTo>
                        <a:pt x="526" y="815"/>
                      </a:lnTo>
                      <a:lnTo>
                        <a:pt x="524" y="815"/>
                      </a:lnTo>
                      <a:lnTo>
                        <a:pt x="524" y="813"/>
                      </a:lnTo>
                      <a:lnTo>
                        <a:pt x="520" y="810"/>
                      </a:lnTo>
                      <a:lnTo>
                        <a:pt x="520" y="810"/>
                      </a:lnTo>
                      <a:lnTo>
                        <a:pt x="519" y="810"/>
                      </a:lnTo>
                      <a:lnTo>
                        <a:pt x="519" y="810"/>
                      </a:lnTo>
                      <a:lnTo>
                        <a:pt x="517" y="810"/>
                      </a:lnTo>
                      <a:lnTo>
                        <a:pt x="517" y="808"/>
                      </a:lnTo>
                      <a:lnTo>
                        <a:pt x="509" y="808"/>
                      </a:lnTo>
                      <a:lnTo>
                        <a:pt x="504" y="806"/>
                      </a:lnTo>
                      <a:lnTo>
                        <a:pt x="500" y="806"/>
                      </a:lnTo>
                      <a:lnTo>
                        <a:pt x="498" y="806"/>
                      </a:lnTo>
                      <a:lnTo>
                        <a:pt x="494" y="808"/>
                      </a:lnTo>
                      <a:lnTo>
                        <a:pt x="492" y="808"/>
                      </a:lnTo>
                      <a:lnTo>
                        <a:pt x="490" y="810"/>
                      </a:lnTo>
                      <a:lnTo>
                        <a:pt x="490" y="810"/>
                      </a:lnTo>
                      <a:lnTo>
                        <a:pt x="489" y="808"/>
                      </a:lnTo>
                      <a:lnTo>
                        <a:pt x="489" y="808"/>
                      </a:lnTo>
                      <a:lnTo>
                        <a:pt x="487" y="808"/>
                      </a:lnTo>
                      <a:lnTo>
                        <a:pt x="487" y="808"/>
                      </a:lnTo>
                      <a:lnTo>
                        <a:pt x="489" y="808"/>
                      </a:lnTo>
                      <a:lnTo>
                        <a:pt x="489" y="806"/>
                      </a:lnTo>
                      <a:lnTo>
                        <a:pt x="487" y="806"/>
                      </a:lnTo>
                      <a:lnTo>
                        <a:pt x="487" y="806"/>
                      </a:lnTo>
                      <a:lnTo>
                        <a:pt x="487" y="804"/>
                      </a:lnTo>
                      <a:lnTo>
                        <a:pt x="485" y="804"/>
                      </a:lnTo>
                      <a:lnTo>
                        <a:pt x="483" y="804"/>
                      </a:lnTo>
                      <a:lnTo>
                        <a:pt x="483" y="802"/>
                      </a:lnTo>
                      <a:lnTo>
                        <a:pt x="483" y="802"/>
                      </a:lnTo>
                      <a:lnTo>
                        <a:pt x="483" y="802"/>
                      </a:lnTo>
                      <a:lnTo>
                        <a:pt x="481" y="800"/>
                      </a:lnTo>
                      <a:lnTo>
                        <a:pt x="481" y="802"/>
                      </a:lnTo>
                      <a:lnTo>
                        <a:pt x="479" y="802"/>
                      </a:lnTo>
                      <a:lnTo>
                        <a:pt x="477" y="800"/>
                      </a:lnTo>
                      <a:lnTo>
                        <a:pt x="475" y="802"/>
                      </a:lnTo>
                      <a:lnTo>
                        <a:pt x="475" y="802"/>
                      </a:lnTo>
                      <a:lnTo>
                        <a:pt x="474" y="802"/>
                      </a:lnTo>
                      <a:lnTo>
                        <a:pt x="474" y="804"/>
                      </a:lnTo>
                      <a:lnTo>
                        <a:pt x="474" y="804"/>
                      </a:lnTo>
                      <a:lnTo>
                        <a:pt x="472" y="806"/>
                      </a:lnTo>
                      <a:lnTo>
                        <a:pt x="470" y="804"/>
                      </a:lnTo>
                      <a:lnTo>
                        <a:pt x="470" y="804"/>
                      </a:lnTo>
                      <a:lnTo>
                        <a:pt x="468" y="804"/>
                      </a:lnTo>
                      <a:lnTo>
                        <a:pt x="464" y="802"/>
                      </a:lnTo>
                      <a:lnTo>
                        <a:pt x="464" y="802"/>
                      </a:lnTo>
                      <a:lnTo>
                        <a:pt x="464" y="802"/>
                      </a:lnTo>
                      <a:lnTo>
                        <a:pt x="462" y="804"/>
                      </a:lnTo>
                      <a:lnTo>
                        <a:pt x="460" y="804"/>
                      </a:lnTo>
                      <a:lnTo>
                        <a:pt x="459" y="804"/>
                      </a:lnTo>
                      <a:lnTo>
                        <a:pt x="459" y="802"/>
                      </a:lnTo>
                      <a:lnTo>
                        <a:pt x="459" y="800"/>
                      </a:lnTo>
                      <a:lnTo>
                        <a:pt x="459" y="798"/>
                      </a:lnTo>
                      <a:lnTo>
                        <a:pt x="459" y="798"/>
                      </a:lnTo>
                      <a:lnTo>
                        <a:pt x="457" y="797"/>
                      </a:lnTo>
                      <a:lnTo>
                        <a:pt x="457" y="795"/>
                      </a:lnTo>
                      <a:lnTo>
                        <a:pt x="455" y="797"/>
                      </a:lnTo>
                      <a:lnTo>
                        <a:pt x="455" y="797"/>
                      </a:lnTo>
                      <a:lnTo>
                        <a:pt x="455" y="798"/>
                      </a:lnTo>
                      <a:lnTo>
                        <a:pt x="455" y="798"/>
                      </a:lnTo>
                      <a:lnTo>
                        <a:pt x="453" y="798"/>
                      </a:lnTo>
                      <a:lnTo>
                        <a:pt x="449" y="798"/>
                      </a:lnTo>
                      <a:lnTo>
                        <a:pt x="449" y="798"/>
                      </a:lnTo>
                      <a:lnTo>
                        <a:pt x="449" y="797"/>
                      </a:lnTo>
                      <a:lnTo>
                        <a:pt x="447" y="797"/>
                      </a:lnTo>
                      <a:lnTo>
                        <a:pt x="447" y="797"/>
                      </a:lnTo>
                      <a:lnTo>
                        <a:pt x="447" y="797"/>
                      </a:lnTo>
                      <a:lnTo>
                        <a:pt x="447" y="797"/>
                      </a:lnTo>
                      <a:lnTo>
                        <a:pt x="447" y="797"/>
                      </a:lnTo>
                      <a:lnTo>
                        <a:pt x="445" y="795"/>
                      </a:lnTo>
                      <a:lnTo>
                        <a:pt x="445" y="795"/>
                      </a:lnTo>
                      <a:lnTo>
                        <a:pt x="445" y="797"/>
                      </a:lnTo>
                      <a:lnTo>
                        <a:pt x="445" y="797"/>
                      </a:lnTo>
                      <a:lnTo>
                        <a:pt x="443" y="795"/>
                      </a:lnTo>
                      <a:lnTo>
                        <a:pt x="442" y="795"/>
                      </a:lnTo>
                      <a:lnTo>
                        <a:pt x="442" y="795"/>
                      </a:lnTo>
                      <a:lnTo>
                        <a:pt x="440" y="795"/>
                      </a:lnTo>
                      <a:lnTo>
                        <a:pt x="442" y="793"/>
                      </a:lnTo>
                      <a:lnTo>
                        <a:pt x="440" y="793"/>
                      </a:lnTo>
                      <a:lnTo>
                        <a:pt x="436" y="789"/>
                      </a:lnTo>
                      <a:lnTo>
                        <a:pt x="434" y="789"/>
                      </a:lnTo>
                      <a:lnTo>
                        <a:pt x="434" y="789"/>
                      </a:lnTo>
                      <a:lnTo>
                        <a:pt x="434" y="791"/>
                      </a:lnTo>
                      <a:lnTo>
                        <a:pt x="434" y="791"/>
                      </a:lnTo>
                      <a:lnTo>
                        <a:pt x="434" y="793"/>
                      </a:lnTo>
                      <a:lnTo>
                        <a:pt x="432" y="793"/>
                      </a:lnTo>
                      <a:lnTo>
                        <a:pt x="427" y="793"/>
                      </a:lnTo>
                      <a:lnTo>
                        <a:pt x="427" y="795"/>
                      </a:lnTo>
                      <a:lnTo>
                        <a:pt x="425" y="795"/>
                      </a:lnTo>
                      <a:lnTo>
                        <a:pt x="425" y="795"/>
                      </a:lnTo>
                      <a:lnTo>
                        <a:pt x="423" y="793"/>
                      </a:lnTo>
                      <a:lnTo>
                        <a:pt x="421" y="793"/>
                      </a:lnTo>
                      <a:lnTo>
                        <a:pt x="417" y="791"/>
                      </a:lnTo>
                      <a:lnTo>
                        <a:pt x="413" y="793"/>
                      </a:lnTo>
                      <a:lnTo>
                        <a:pt x="413" y="793"/>
                      </a:lnTo>
                      <a:lnTo>
                        <a:pt x="406" y="793"/>
                      </a:lnTo>
                      <a:lnTo>
                        <a:pt x="395" y="793"/>
                      </a:lnTo>
                      <a:lnTo>
                        <a:pt x="382" y="793"/>
                      </a:lnTo>
                      <a:lnTo>
                        <a:pt x="355" y="793"/>
                      </a:lnTo>
                      <a:lnTo>
                        <a:pt x="344" y="793"/>
                      </a:lnTo>
                      <a:lnTo>
                        <a:pt x="344" y="791"/>
                      </a:lnTo>
                      <a:lnTo>
                        <a:pt x="344" y="789"/>
                      </a:lnTo>
                      <a:lnTo>
                        <a:pt x="344" y="787"/>
                      </a:lnTo>
                      <a:lnTo>
                        <a:pt x="342" y="787"/>
                      </a:lnTo>
                      <a:lnTo>
                        <a:pt x="342" y="785"/>
                      </a:lnTo>
                      <a:lnTo>
                        <a:pt x="340" y="785"/>
                      </a:lnTo>
                      <a:lnTo>
                        <a:pt x="340" y="785"/>
                      </a:lnTo>
                      <a:lnTo>
                        <a:pt x="340" y="785"/>
                      </a:lnTo>
                      <a:lnTo>
                        <a:pt x="338" y="785"/>
                      </a:lnTo>
                      <a:lnTo>
                        <a:pt x="338" y="785"/>
                      </a:lnTo>
                      <a:lnTo>
                        <a:pt x="336" y="785"/>
                      </a:lnTo>
                      <a:lnTo>
                        <a:pt x="336" y="783"/>
                      </a:lnTo>
                      <a:lnTo>
                        <a:pt x="335" y="783"/>
                      </a:lnTo>
                      <a:lnTo>
                        <a:pt x="333" y="783"/>
                      </a:lnTo>
                      <a:lnTo>
                        <a:pt x="331" y="783"/>
                      </a:lnTo>
                      <a:lnTo>
                        <a:pt x="331" y="783"/>
                      </a:lnTo>
                      <a:lnTo>
                        <a:pt x="329" y="785"/>
                      </a:lnTo>
                      <a:lnTo>
                        <a:pt x="329" y="785"/>
                      </a:lnTo>
                      <a:lnTo>
                        <a:pt x="325" y="785"/>
                      </a:lnTo>
                      <a:lnTo>
                        <a:pt x="323" y="785"/>
                      </a:lnTo>
                      <a:lnTo>
                        <a:pt x="321" y="785"/>
                      </a:lnTo>
                      <a:lnTo>
                        <a:pt x="321" y="785"/>
                      </a:lnTo>
                      <a:lnTo>
                        <a:pt x="321" y="785"/>
                      </a:lnTo>
                      <a:lnTo>
                        <a:pt x="320" y="785"/>
                      </a:lnTo>
                      <a:lnTo>
                        <a:pt x="318" y="785"/>
                      </a:lnTo>
                      <a:lnTo>
                        <a:pt x="316" y="785"/>
                      </a:lnTo>
                      <a:lnTo>
                        <a:pt x="316" y="785"/>
                      </a:lnTo>
                      <a:lnTo>
                        <a:pt x="314" y="785"/>
                      </a:lnTo>
                      <a:lnTo>
                        <a:pt x="314" y="785"/>
                      </a:lnTo>
                      <a:lnTo>
                        <a:pt x="314" y="785"/>
                      </a:lnTo>
                      <a:lnTo>
                        <a:pt x="312" y="785"/>
                      </a:lnTo>
                      <a:lnTo>
                        <a:pt x="310" y="785"/>
                      </a:lnTo>
                      <a:lnTo>
                        <a:pt x="308" y="785"/>
                      </a:lnTo>
                      <a:lnTo>
                        <a:pt x="308" y="785"/>
                      </a:lnTo>
                      <a:lnTo>
                        <a:pt x="306" y="785"/>
                      </a:lnTo>
                      <a:lnTo>
                        <a:pt x="306" y="787"/>
                      </a:lnTo>
                      <a:lnTo>
                        <a:pt x="305" y="787"/>
                      </a:lnTo>
                      <a:lnTo>
                        <a:pt x="295" y="785"/>
                      </a:lnTo>
                      <a:lnTo>
                        <a:pt x="293" y="785"/>
                      </a:lnTo>
                      <a:lnTo>
                        <a:pt x="291" y="783"/>
                      </a:lnTo>
                      <a:lnTo>
                        <a:pt x="290" y="783"/>
                      </a:lnTo>
                      <a:lnTo>
                        <a:pt x="290" y="783"/>
                      </a:lnTo>
                      <a:lnTo>
                        <a:pt x="286" y="783"/>
                      </a:lnTo>
                      <a:lnTo>
                        <a:pt x="282" y="781"/>
                      </a:lnTo>
                      <a:lnTo>
                        <a:pt x="278" y="783"/>
                      </a:lnTo>
                      <a:lnTo>
                        <a:pt x="276" y="783"/>
                      </a:lnTo>
                      <a:lnTo>
                        <a:pt x="274" y="781"/>
                      </a:lnTo>
                      <a:lnTo>
                        <a:pt x="274" y="781"/>
                      </a:lnTo>
                      <a:lnTo>
                        <a:pt x="273" y="781"/>
                      </a:lnTo>
                      <a:lnTo>
                        <a:pt x="271" y="781"/>
                      </a:lnTo>
                      <a:lnTo>
                        <a:pt x="271" y="781"/>
                      </a:lnTo>
                      <a:lnTo>
                        <a:pt x="269" y="783"/>
                      </a:lnTo>
                      <a:lnTo>
                        <a:pt x="267" y="783"/>
                      </a:lnTo>
                      <a:lnTo>
                        <a:pt x="265" y="783"/>
                      </a:lnTo>
                      <a:lnTo>
                        <a:pt x="261" y="783"/>
                      </a:lnTo>
                      <a:lnTo>
                        <a:pt x="259" y="783"/>
                      </a:lnTo>
                      <a:lnTo>
                        <a:pt x="258" y="783"/>
                      </a:lnTo>
                      <a:lnTo>
                        <a:pt x="254" y="783"/>
                      </a:lnTo>
                      <a:lnTo>
                        <a:pt x="248" y="783"/>
                      </a:lnTo>
                      <a:lnTo>
                        <a:pt x="243" y="783"/>
                      </a:lnTo>
                      <a:lnTo>
                        <a:pt x="237" y="783"/>
                      </a:lnTo>
                      <a:lnTo>
                        <a:pt x="233" y="783"/>
                      </a:lnTo>
                      <a:lnTo>
                        <a:pt x="233" y="783"/>
                      </a:lnTo>
                      <a:lnTo>
                        <a:pt x="229" y="781"/>
                      </a:lnTo>
                      <a:lnTo>
                        <a:pt x="228" y="781"/>
                      </a:lnTo>
                      <a:lnTo>
                        <a:pt x="228" y="781"/>
                      </a:lnTo>
                      <a:lnTo>
                        <a:pt x="226" y="780"/>
                      </a:lnTo>
                      <a:lnTo>
                        <a:pt x="226" y="781"/>
                      </a:lnTo>
                      <a:lnTo>
                        <a:pt x="224" y="781"/>
                      </a:lnTo>
                      <a:lnTo>
                        <a:pt x="205" y="781"/>
                      </a:lnTo>
                      <a:lnTo>
                        <a:pt x="203" y="783"/>
                      </a:lnTo>
                      <a:lnTo>
                        <a:pt x="205" y="783"/>
                      </a:lnTo>
                      <a:lnTo>
                        <a:pt x="205" y="785"/>
                      </a:lnTo>
                      <a:lnTo>
                        <a:pt x="203" y="785"/>
                      </a:lnTo>
                      <a:lnTo>
                        <a:pt x="203" y="787"/>
                      </a:lnTo>
                      <a:lnTo>
                        <a:pt x="203" y="787"/>
                      </a:lnTo>
                      <a:lnTo>
                        <a:pt x="203" y="789"/>
                      </a:lnTo>
                      <a:lnTo>
                        <a:pt x="203" y="791"/>
                      </a:lnTo>
                      <a:lnTo>
                        <a:pt x="203" y="791"/>
                      </a:lnTo>
                      <a:lnTo>
                        <a:pt x="203" y="793"/>
                      </a:lnTo>
                      <a:lnTo>
                        <a:pt x="107" y="793"/>
                      </a:lnTo>
                      <a:lnTo>
                        <a:pt x="105" y="791"/>
                      </a:lnTo>
                      <a:lnTo>
                        <a:pt x="100" y="789"/>
                      </a:lnTo>
                      <a:lnTo>
                        <a:pt x="100" y="789"/>
                      </a:lnTo>
                      <a:lnTo>
                        <a:pt x="98" y="789"/>
                      </a:lnTo>
                      <a:lnTo>
                        <a:pt x="96" y="787"/>
                      </a:lnTo>
                      <a:lnTo>
                        <a:pt x="94" y="785"/>
                      </a:lnTo>
                      <a:lnTo>
                        <a:pt x="94" y="785"/>
                      </a:lnTo>
                      <a:lnTo>
                        <a:pt x="94" y="783"/>
                      </a:lnTo>
                      <a:lnTo>
                        <a:pt x="94" y="781"/>
                      </a:lnTo>
                      <a:lnTo>
                        <a:pt x="94" y="780"/>
                      </a:lnTo>
                      <a:lnTo>
                        <a:pt x="92" y="780"/>
                      </a:lnTo>
                      <a:lnTo>
                        <a:pt x="94" y="778"/>
                      </a:lnTo>
                      <a:lnTo>
                        <a:pt x="94" y="778"/>
                      </a:lnTo>
                      <a:lnTo>
                        <a:pt x="94" y="778"/>
                      </a:lnTo>
                      <a:lnTo>
                        <a:pt x="94" y="763"/>
                      </a:lnTo>
                      <a:lnTo>
                        <a:pt x="96" y="753"/>
                      </a:lnTo>
                      <a:lnTo>
                        <a:pt x="98" y="751"/>
                      </a:lnTo>
                      <a:lnTo>
                        <a:pt x="98" y="750"/>
                      </a:lnTo>
                      <a:lnTo>
                        <a:pt x="98" y="740"/>
                      </a:lnTo>
                      <a:lnTo>
                        <a:pt x="100" y="736"/>
                      </a:lnTo>
                      <a:lnTo>
                        <a:pt x="100" y="735"/>
                      </a:lnTo>
                      <a:lnTo>
                        <a:pt x="102" y="733"/>
                      </a:lnTo>
                      <a:lnTo>
                        <a:pt x="104" y="731"/>
                      </a:lnTo>
                      <a:lnTo>
                        <a:pt x="104" y="729"/>
                      </a:lnTo>
                      <a:lnTo>
                        <a:pt x="104" y="725"/>
                      </a:lnTo>
                      <a:lnTo>
                        <a:pt x="102" y="716"/>
                      </a:lnTo>
                      <a:lnTo>
                        <a:pt x="100" y="714"/>
                      </a:lnTo>
                      <a:lnTo>
                        <a:pt x="100" y="714"/>
                      </a:lnTo>
                      <a:lnTo>
                        <a:pt x="102" y="714"/>
                      </a:lnTo>
                      <a:lnTo>
                        <a:pt x="102" y="714"/>
                      </a:lnTo>
                      <a:lnTo>
                        <a:pt x="102" y="712"/>
                      </a:lnTo>
                      <a:lnTo>
                        <a:pt x="102" y="712"/>
                      </a:lnTo>
                      <a:lnTo>
                        <a:pt x="100" y="712"/>
                      </a:lnTo>
                      <a:lnTo>
                        <a:pt x="100" y="712"/>
                      </a:lnTo>
                      <a:lnTo>
                        <a:pt x="98" y="710"/>
                      </a:lnTo>
                      <a:lnTo>
                        <a:pt x="96" y="706"/>
                      </a:lnTo>
                      <a:lnTo>
                        <a:pt x="92" y="701"/>
                      </a:lnTo>
                      <a:lnTo>
                        <a:pt x="89" y="699"/>
                      </a:lnTo>
                      <a:lnTo>
                        <a:pt x="81" y="693"/>
                      </a:lnTo>
                      <a:lnTo>
                        <a:pt x="83" y="693"/>
                      </a:lnTo>
                      <a:lnTo>
                        <a:pt x="85" y="691"/>
                      </a:lnTo>
                      <a:lnTo>
                        <a:pt x="90" y="688"/>
                      </a:lnTo>
                      <a:lnTo>
                        <a:pt x="92" y="688"/>
                      </a:lnTo>
                      <a:lnTo>
                        <a:pt x="94" y="688"/>
                      </a:lnTo>
                      <a:lnTo>
                        <a:pt x="92" y="686"/>
                      </a:lnTo>
                      <a:lnTo>
                        <a:pt x="90" y="688"/>
                      </a:lnTo>
                      <a:lnTo>
                        <a:pt x="89" y="688"/>
                      </a:lnTo>
                      <a:lnTo>
                        <a:pt x="87" y="689"/>
                      </a:lnTo>
                      <a:lnTo>
                        <a:pt x="81" y="689"/>
                      </a:lnTo>
                      <a:lnTo>
                        <a:pt x="81" y="689"/>
                      </a:lnTo>
                      <a:lnTo>
                        <a:pt x="79" y="688"/>
                      </a:lnTo>
                      <a:lnTo>
                        <a:pt x="81" y="688"/>
                      </a:lnTo>
                      <a:lnTo>
                        <a:pt x="81" y="686"/>
                      </a:lnTo>
                      <a:lnTo>
                        <a:pt x="79" y="682"/>
                      </a:lnTo>
                      <a:lnTo>
                        <a:pt x="75" y="676"/>
                      </a:lnTo>
                      <a:lnTo>
                        <a:pt x="75" y="674"/>
                      </a:lnTo>
                      <a:lnTo>
                        <a:pt x="75" y="673"/>
                      </a:lnTo>
                      <a:lnTo>
                        <a:pt x="77" y="674"/>
                      </a:lnTo>
                      <a:lnTo>
                        <a:pt x="77" y="674"/>
                      </a:lnTo>
                      <a:lnTo>
                        <a:pt x="77" y="674"/>
                      </a:lnTo>
                      <a:lnTo>
                        <a:pt x="77" y="676"/>
                      </a:lnTo>
                      <a:lnTo>
                        <a:pt x="77" y="678"/>
                      </a:lnTo>
                      <a:lnTo>
                        <a:pt x="79" y="678"/>
                      </a:lnTo>
                      <a:lnTo>
                        <a:pt x="81" y="678"/>
                      </a:lnTo>
                      <a:lnTo>
                        <a:pt x="83" y="678"/>
                      </a:lnTo>
                      <a:lnTo>
                        <a:pt x="79" y="676"/>
                      </a:lnTo>
                      <a:lnTo>
                        <a:pt x="79" y="676"/>
                      </a:lnTo>
                      <a:lnTo>
                        <a:pt x="79" y="676"/>
                      </a:lnTo>
                      <a:lnTo>
                        <a:pt x="79" y="674"/>
                      </a:lnTo>
                      <a:lnTo>
                        <a:pt x="77" y="674"/>
                      </a:lnTo>
                      <a:lnTo>
                        <a:pt x="77" y="673"/>
                      </a:lnTo>
                      <a:lnTo>
                        <a:pt x="79" y="671"/>
                      </a:lnTo>
                      <a:lnTo>
                        <a:pt x="79" y="669"/>
                      </a:lnTo>
                      <a:lnTo>
                        <a:pt x="83" y="671"/>
                      </a:lnTo>
                      <a:lnTo>
                        <a:pt x="85" y="673"/>
                      </a:lnTo>
                      <a:lnTo>
                        <a:pt x="85" y="671"/>
                      </a:lnTo>
                      <a:lnTo>
                        <a:pt x="87" y="671"/>
                      </a:lnTo>
                      <a:lnTo>
                        <a:pt x="89" y="673"/>
                      </a:lnTo>
                      <a:lnTo>
                        <a:pt x="89" y="673"/>
                      </a:lnTo>
                      <a:lnTo>
                        <a:pt x="89" y="673"/>
                      </a:lnTo>
                      <a:lnTo>
                        <a:pt x="89" y="671"/>
                      </a:lnTo>
                      <a:lnTo>
                        <a:pt x="89" y="671"/>
                      </a:lnTo>
                      <a:lnTo>
                        <a:pt x="89" y="671"/>
                      </a:lnTo>
                      <a:lnTo>
                        <a:pt x="87" y="669"/>
                      </a:lnTo>
                      <a:lnTo>
                        <a:pt x="85" y="669"/>
                      </a:lnTo>
                      <a:lnTo>
                        <a:pt x="85" y="667"/>
                      </a:lnTo>
                      <a:lnTo>
                        <a:pt x="85" y="665"/>
                      </a:lnTo>
                      <a:lnTo>
                        <a:pt x="87" y="665"/>
                      </a:lnTo>
                      <a:lnTo>
                        <a:pt x="89" y="665"/>
                      </a:lnTo>
                      <a:lnTo>
                        <a:pt x="90" y="665"/>
                      </a:lnTo>
                      <a:lnTo>
                        <a:pt x="90" y="665"/>
                      </a:lnTo>
                      <a:lnTo>
                        <a:pt x="90" y="663"/>
                      </a:lnTo>
                      <a:lnTo>
                        <a:pt x="90" y="663"/>
                      </a:lnTo>
                      <a:lnTo>
                        <a:pt x="90" y="663"/>
                      </a:lnTo>
                      <a:lnTo>
                        <a:pt x="90" y="663"/>
                      </a:lnTo>
                      <a:lnTo>
                        <a:pt x="83" y="665"/>
                      </a:lnTo>
                      <a:lnTo>
                        <a:pt x="81" y="665"/>
                      </a:lnTo>
                      <a:lnTo>
                        <a:pt x="79" y="663"/>
                      </a:lnTo>
                      <a:lnTo>
                        <a:pt x="81" y="661"/>
                      </a:lnTo>
                      <a:lnTo>
                        <a:pt x="81" y="659"/>
                      </a:lnTo>
                      <a:lnTo>
                        <a:pt x="83" y="659"/>
                      </a:lnTo>
                      <a:lnTo>
                        <a:pt x="85" y="658"/>
                      </a:lnTo>
                      <a:lnTo>
                        <a:pt x="87" y="654"/>
                      </a:lnTo>
                      <a:lnTo>
                        <a:pt x="89" y="652"/>
                      </a:lnTo>
                      <a:lnTo>
                        <a:pt x="89" y="652"/>
                      </a:lnTo>
                      <a:lnTo>
                        <a:pt x="90" y="650"/>
                      </a:lnTo>
                      <a:lnTo>
                        <a:pt x="90" y="650"/>
                      </a:lnTo>
                      <a:lnTo>
                        <a:pt x="89" y="650"/>
                      </a:lnTo>
                      <a:lnTo>
                        <a:pt x="87" y="652"/>
                      </a:lnTo>
                      <a:lnTo>
                        <a:pt x="87" y="652"/>
                      </a:lnTo>
                      <a:lnTo>
                        <a:pt x="87" y="654"/>
                      </a:lnTo>
                      <a:lnTo>
                        <a:pt x="85" y="654"/>
                      </a:lnTo>
                      <a:lnTo>
                        <a:pt x="85" y="652"/>
                      </a:lnTo>
                      <a:lnTo>
                        <a:pt x="85" y="654"/>
                      </a:lnTo>
                      <a:lnTo>
                        <a:pt x="81" y="656"/>
                      </a:lnTo>
                      <a:lnTo>
                        <a:pt x="81" y="658"/>
                      </a:lnTo>
                      <a:lnTo>
                        <a:pt x="79" y="658"/>
                      </a:lnTo>
                      <a:lnTo>
                        <a:pt x="77" y="659"/>
                      </a:lnTo>
                      <a:lnTo>
                        <a:pt x="75" y="659"/>
                      </a:lnTo>
                      <a:lnTo>
                        <a:pt x="75" y="658"/>
                      </a:lnTo>
                      <a:lnTo>
                        <a:pt x="75" y="658"/>
                      </a:lnTo>
                      <a:lnTo>
                        <a:pt x="74" y="658"/>
                      </a:lnTo>
                      <a:lnTo>
                        <a:pt x="72" y="656"/>
                      </a:lnTo>
                      <a:lnTo>
                        <a:pt x="72" y="654"/>
                      </a:lnTo>
                      <a:lnTo>
                        <a:pt x="72" y="654"/>
                      </a:lnTo>
                      <a:lnTo>
                        <a:pt x="72" y="652"/>
                      </a:lnTo>
                      <a:lnTo>
                        <a:pt x="70" y="652"/>
                      </a:lnTo>
                      <a:lnTo>
                        <a:pt x="68" y="654"/>
                      </a:lnTo>
                      <a:lnTo>
                        <a:pt x="68" y="656"/>
                      </a:lnTo>
                      <a:lnTo>
                        <a:pt x="68" y="656"/>
                      </a:lnTo>
                      <a:lnTo>
                        <a:pt x="70" y="656"/>
                      </a:lnTo>
                      <a:lnTo>
                        <a:pt x="70" y="656"/>
                      </a:lnTo>
                      <a:lnTo>
                        <a:pt x="70" y="656"/>
                      </a:lnTo>
                      <a:lnTo>
                        <a:pt x="72" y="658"/>
                      </a:lnTo>
                      <a:lnTo>
                        <a:pt x="72" y="659"/>
                      </a:lnTo>
                      <a:lnTo>
                        <a:pt x="74" y="659"/>
                      </a:lnTo>
                      <a:lnTo>
                        <a:pt x="74" y="661"/>
                      </a:lnTo>
                      <a:lnTo>
                        <a:pt x="74" y="661"/>
                      </a:lnTo>
                      <a:lnTo>
                        <a:pt x="72" y="661"/>
                      </a:lnTo>
                      <a:lnTo>
                        <a:pt x="72" y="661"/>
                      </a:lnTo>
                      <a:lnTo>
                        <a:pt x="72" y="661"/>
                      </a:lnTo>
                      <a:lnTo>
                        <a:pt x="70" y="661"/>
                      </a:lnTo>
                      <a:lnTo>
                        <a:pt x="68" y="659"/>
                      </a:lnTo>
                      <a:lnTo>
                        <a:pt x="68" y="659"/>
                      </a:lnTo>
                      <a:lnTo>
                        <a:pt x="68" y="659"/>
                      </a:lnTo>
                      <a:lnTo>
                        <a:pt x="68" y="658"/>
                      </a:lnTo>
                      <a:lnTo>
                        <a:pt x="68" y="658"/>
                      </a:lnTo>
                      <a:lnTo>
                        <a:pt x="66" y="658"/>
                      </a:lnTo>
                      <a:lnTo>
                        <a:pt x="66" y="659"/>
                      </a:lnTo>
                      <a:lnTo>
                        <a:pt x="66" y="659"/>
                      </a:lnTo>
                      <a:lnTo>
                        <a:pt x="68" y="661"/>
                      </a:lnTo>
                      <a:lnTo>
                        <a:pt x="68" y="661"/>
                      </a:lnTo>
                      <a:lnTo>
                        <a:pt x="68" y="661"/>
                      </a:lnTo>
                      <a:lnTo>
                        <a:pt x="68" y="663"/>
                      </a:lnTo>
                      <a:lnTo>
                        <a:pt x="68" y="663"/>
                      </a:lnTo>
                      <a:lnTo>
                        <a:pt x="68" y="665"/>
                      </a:lnTo>
                      <a:lnTo>
                        <a:pt x="68" y="665"/>
                      </a:lnTo>
                      <a:lnTo>
                        <a:pt x="70" y="665"/>
                      </a:lnTo>
                      <a:lnTo>
                        <a:pt x="70" y="667"/>
                      </a:lnTo>
                      <a:lnTo>
                        <a:pt x="68" y="667"/>
                      </a:lnTo>
                      <a:lnTo>
                        <a:pt x="68" y="667"/>
                      </a:lnTo>
                      <a:lnTo>
                        <a:pt x="64" y="667"/>
                      </a:lnTo>
                      <a:lnTo>
                        <a:pt x="64" y="667"/>
                      </a:lnTo>
                      <a:lnTo>
                        <a:pt x="60" y="667"/>
                      </a:lnTo>
                      <a:lnTo>
                        <a:pt x="60" y="667"/>
                      </a:lnTo>
                      <a:lnTo>
                        <a:pt x="59" y="665"/>
                      </a:lnTo>
                      <a:lnTo>
                        <a:pt x="57" y="663"/>
                      </a:lnTo>
                      <a:lnTo>
                        <a:pt x="59" y="659"/>
                      </a:lnTo>
                      <a:lnTo>
                        <a:pt x="59" y="658"/>
                      </a:lnTo>
                      <a:lnTo>
                        <a:pt x="59" y="658"/>
                      </a:lnTo>
                      <a:lnTo>
                        <a:pt x="57" y="658"/>
                      </a:lnTo>
                      <a:lnTo>
                        <a:pt x="57" y="659"/>
                      </a:lnTo>
                      <a:lnTo>
                        <a:pt x="57" y="661"/>
                      </a:lnTo>
                      <a:lnTo>
                        <a:pt x="53" y="663"/>
                      </a:lnTo>
                      <a:lnTo>
                        <a:pt x="51" y="663"/>
                      </a:lnTo>
                      <a:lnTo>
                        <a:pt x="51" y="663"/>
                      </a:lnTo>
                      <a:lnTo>
                        <a:pt x="51" y="661"/>
                      </a:lnTo>
                      <a:lnTo>
                        <a:pt x="51" y="659"/>
                      </a:lnTo>
                      <a:lnTo>
                        <a:pt x="51" y="659"/>
                      </a:lnTo>
                      <a:lnTo>
                        <a:pt x="49" y="659"/>
                      </a:lnTo>
                      <a:lnTo>
                        <a:pt x="49" y="658"/>
                      </a:lnTo>
                      <a:lnTo>
                        <a:pt x="47" y="658"/>
                      </a:lnTo>
                      <a:lnTo>
                        <a:pt x="45" y="659"/>
                      </a:lnTo>
                      <a:lnTo>
                        <a:pt x="45" y="659"/>
                      </a:lnTo>
                      <a:lnTo>
                        <a:pt x="43" y="659"/>
                      </a:lnTo>
                      <a:lnTo>
                        <a:pt x="40" y="656"/>
                      </a:lnTo>
                      <a:lnTo>
                        <a:pt x="34" y="654"/>
                      </a:lnTo>
                      <a:lnTo>
                        <a:pt x="34" y="654"/>
                      </a:lnTo>
                      <a:lnTo>
                        <a:pt x="34" y="650"/>
                      </a:lnTo>
                      <a:lnTo>
                        <a:pt x="34" y="646"/>
                      </a:lnTo>
                      <a:lnTo>
                        <a:pt x="34" y="644"/>
                      </a:lnTo>
                      <a:lnTo>
                        <a:pt x="32" y="643"/>
                      </a:lnTo>
                      <a:lnTo>
                        <a:pt x="30" y="641"/>
                      </a:lnTo>
                      <a:lnTo>
                        <a:pt x="30" y="637"/>
                      </a:lnTo>
                      <a:lnTo>
                        <a:pt x="28" y="627"/>
                      </a:lnTo>
                      <a:lnTo>
                        <a:pt x="28" y="626"/>
                      </a:lnTo>
                      <a:lnTo>
                        <a:pt x="30" y="622"/>
                      </a:lnTo>
                      <a:lnTo>
                        <a:pt x="30" y="620"/>
                      </a:lnTo>
                      <a:lnTo>
                        <a:pt x="30" y="622"/>
                      </a:lnTo>
                      <a:lnTo>
                        <a:pt x="28" y="622"/>
                      </a:lnTo>
                      <a:lnTo>
                        <a:pt x="28" y="622"/>
                      </a:lnTo>
                      <a:lnTo>
                        <a:pt x="28" y="620"/>
                      </a:lnTo>
                      <a:lnTo>
                        <a:pt x="28" y="618"/>
                      </a:lnTo>
                      <a:lnTo>
                        <a:pt x="28" y="618"/>
                      </a:lnTo>
                      <a:lnTo>
                        <a:pt x="28" y="618"/>
                      </a:lnTo>
                      <a:lnTo>
                        <a:pt x="27" y="616"/>
                      </a:lnTo>
                      <a:lnTo>
                        <a:pt x="27" y="616"/>
                      </a:lnTo>
                      <a:lnTo>
                        <a:pt x="25" y="614"/>
                      </a:lnTo>
                      <a:lnTo>
                        <a:pt x="25" y="614"/>
                      </a:lnTo>
                      <a:lnTo>
                        <a:pt x="25" y="614"/>
                      </a:lnTo>
                      <a:lnTo>
                        <a:pt x="23" y="614"/>
                      </a:lnTo>
                      <a:lnTo>
                        <a:pt x="27" y="618"/>
                      </a:lnTo>
                      <a:lnTo>
                        <a:pt x="27" y="620"/>
                      </a:lnTo>
                      <a:lnTo>
                        <a:pt x="27" y="620"/>
                      </a:lnTo>
                      <a:lnTo>
                        <a:pt x="25" y="622"/>
                      </a:lnTo>
                      <a:lnTo>
                        <a:pt x="25" y="620"/>
                      </a:lnTo>
                      <a:lnTo>
                        <a:pt x="25" y="620"/>
                      </a:lnTo>
                      <a:lnTo>
                        <a:pt x="21" y="616"/>
                      </a:lnTo>
                      <a:lnTo>
                        <a:pt x="21" y="618"/>
                      </a:lnTo>
                      <a:lnTo>
                        <a:pt x="21" y="620"/>
                      </a:lnTo>
                      <a:lnTo>
                        <a:pt x="23" y="620"/>
                      </a:lnTo>
                      <a:lnTo>
                        <a:pt x="21" y="622"/>
                      </a:lnTo>
                      <a:lnTo>
                        <a:pt x="21" y="622"/>
                      </a:lnTo>
                      <a:lnTo>
                        <a:pt x="19" y="620"/>
                      </a:lnTo>
                      <a:lnTo>
                        <a:pt x="19" y="620"/>
                      </a:lnTo>
                      <a:lnTo>
                        <a:pt x="17" y="620"/>
                      </a:lnTo>
                      <a:lnTo>
                        <a:pt x="17" y="618"/>
                      </a:lnTo>
                      <a:lnTo>
                        <a:pt x="15" y="618"/>
                      </a:lnTo>
                      <a:lnTo>
                        <a:pt x="15" y="616"/>
                      </a:lnTo>
                      <a:lnTo>
                        <a:pt x="15" y="614"/>
                      </a:lnTo>
                      <a:lnTo>
                        <a:pt x="12" y="611"/>
                      </a:lnTo>
                      <a:lnTo>
                        <a:pt x="12" y="607"/>
                      </a:lnTo>
                      <a:lnTo>
                        <a:pt x="10" y="609"/>
                      </a:lnTo>
                      <a:lnTo>
                        <a:pt x="10" y="611"/>
                      </a:lnTo>
                      <a:lnTo>
                        <a:pt x="12" y="612"/>
                      </a:lnTo>
                      <a:lnTo>
                        <a:pt x="13" y="620"/>
                      </a:lnTo>
                      <a:lnTo>
                        <a:pt x="13" y="620"/>
                      </a:lnTo>
                      <a:lnTo>
                        <a:pt x="15" y="620"/>
                      </a:lnTo>
                      <a:lnTo>
                        <a:pt x="15" y="622"/>
                      </a:lnTo>
                      <a:lnTo>
                        <a:pt x="15" y="624"/>
                      </a:lnTo>
                      <a:lnTo>
                        <a:pt x="13" y="624"/>
                      </a:lnTo>
                      <a:lnTo>
                        <a:pt x="6" y="624"/>
                      </a:lnTo>
                      <a:lnTo>
                        <a:pt x="4" y="624"/>
                      </a:lnTo>
                      <a:lnTo>
                        <a:pt x="4" y="624"/>
                      </a:lnTo>
                      <a:lnTo>
                        <a:pt x="6" y="622"/>
                      </a:lnTo>
                      <a:lnTo>
                        <a:pt x="6" y="622"/>
                      </a:lnTo>
                      <a:lnTo>
                        <a:pt x="6" y="622"/>
                      </a:lnTo>
                      <a:lnTo>
                        <a:pt x="4" y="622"/>
                      </a:lnTo>
                      <a:lnTo>
                        <a:pt x="4" y="622"/>
                      </a:lnTo>
                      <a:lnTo>
                        <a:pt x="4" y="624"/>
                      </a:lnTo>
                      <a:lnTo>
                        <a:pt x="4" y="624"/>
                      </a:lnTo>
                      <a:lnTo>
                        <a:pt x="2" y="624"/>
                      </a:lnTo>
                      <a:lnTo>
                        <a:pt x="2" y="624"/>
                      </a:lnTo>
                      <a:lnTo>
                        <a:pt x="0" y="622"/>
                      </a:lnTo>
                      <a:lnTo>
                        <a:pt x="0" y="620"/>
                      </a:lnTo>
                      <a:lnTo>
                        <a:pt x="0" y="620"/>
                      </a:lnTo>
                      <a:lnTo>
                        <a:pt x="2" y="620"/>
                      </a:lnTo>
                      <a:lnTo>
                        <a:pt x="2" y="618"/>
                      </a:lnTo>
                      <a:lnTo>
                        <a:pt x="4" y="616"/>
                      </a:lnTo>
                      <a:lnTo>
                        <a:pt x="2" y="616"/>
                      </a:lnTo>
                      <a:lnTo>
                        <a:pt x="2" y="616"/>
                      </a:lnTo>
                      <a:lnTo>
                        <a:pt x="0" y="616"/>
                      </a:lnTo>
                      <a:lnTo>
                        <a:pt x="0" y="614"/>
                      </a:lnTo>
                      <a:lnTo>
                        <a:pt x="0" y="614"/>
                      </a:lnTo>
                      <a:lnTo>
                        <a:pt x="0" y="612"/>
                      </a:lnTo>
                      <a:lnTo>
                        <a:pt x="2" y="611"/>
                      </a:lnTo>
                      <a:lnTo>
                        <a:pt x="4" y="611"/>
                      </a:lnTo>
                      <a:lnTo>
                        <a:pt x="4" y="609"/>
                      </a:lnTo>
                      <a:lnTo>
                        <a:pt x="4" y="609"/>
                      </a:lnTo>
                      <a:lnTo>
                        <a:pt x="4" y="607"/>
                      </a:lnTo>
                      <a:lnTo>
                        <a:pt x="4" y="607"/>
                      </a:lnTo>
                      <a:lnTo>
                        <a:pt x="4" y="607"/>
                      </a:lnTo>
                      <a:lnTo>
                        <a:pt x="6" y="607"/>
                      </a:lnTo>
                      <a:lnTo>
                        <a:pt x="6" y="603"/>
                      </a:lnTo>
                      <a:lnTo>
                        <a:pt x="6" y="603"/>
                      </a:lnTo>
                      <a:lnTo>
                        <a:pt x="6" y="601"/>
                      </a:lnTo>
                      <a:lnTo>
                        <a:pt x="6" y="601"/>
                      </a:lnTo>
                      <a:lnTo>
                        <a:pt x="8" y="599"/>
                      </a:lnTo>
                      <a:lnTo>
                        <a:pt x="8" y="597"/>
                      </a:lnTo>
                      <a:lnTo>
                        <a:pt x="8" y="597"/>
                      </a:lnTo>
                      <a:lnTo>
                        <a:pt x="8" y="596"/>
                      </a:lnTo>
                      <a:lnTo>
                        <a:pt x="10" y="594"/>
                      </a:lnTo>
                      <a:lnTo>
                        <a:pt x="10" y="594"/>
                      </a:lnTo>
                      <a:lnTo>
                        <a:pt x="13" y="588"/>
                      </a:lnTo>
                      <a:lnTo>
                        <a:pt x="13" y="586"/>
                      </a:lnTo>
                      <a:lnTo>
                        <a:pt x="15" y="586"/>
                      </a:lnTo>
                      <a:lnTo>
                        <a:pt x="15" y="582"/>
                      </a:lnTo>
                      <a:lnTo>
                        <a:pt x="15" y="581"/>
                      </a:lnTo>
                      <a:lnTo>
                        <a:pt x="17" y="579"/>
                      </a:lnTo>
                      <a:lnTo>
                        <a:pt x="17" y="579"/>
                      </a:lnTo>
                      <a:lnTo>
                        <a:pt x="19" y="579"/>
                      </a:lnTo>
                      <a:lnTo>
                        <a:pt x="19" y="577"/>
                      </a:lnTo>
                      <a:lnTo>
                        <a:pt x="21" y="577"/>
                      </a:lnTo>
                      <a:lnTo>
                        <a:pt x="21" y="577"/>
                      </a:lnTo>
                      <a:lnTo>
                        <a:pt x="23" y="567"/>
                      </a:lnTo>
                      <a:lnTo>
                        <a:pt x="23" y="566"/>
                      </a:lnTo>
                      <a:lnTo>
                        <a:pt x="23" y="564"/>
                      </a:lnTo>
                      <a:lnTo>
                        <a:pt x="23" y="564"/>
                      </a:lnTo>
                      <a:lnTo>
                        <a:pt x="23" y="562"/>
                      </a:lnTo>
                      <a:lnTo>
                        <a:pt x="25" y="558"/>
                      </a:lnTo>
                      <a:lnTo>
                        <a:pt x="25" y="556"/>
                      </a:lnTo>
                      <a:lnTo>
                        <a:pt x="25" y="556"/>
                      </a:lnTo>
                      <a:lnTo>
                        <a:pt x="25" y="554"/>
                      </a:lnTo>
                      <a:lnTo>
                        <a:pt x="25" y="552"/>
                      </a:lnTo>
                      <a:lnTo>
                        <a:pt x="25" y="550"/>
                      </a:lnTo>
                      <a:lnTo>
                        <a:pt x="27" y="550"/>
                      </a:lnTo>
                      <a:lnTo>
                        <a:pt x="27" y="549"/>
                      </a:lnTo>
                      <a:lnTo>
                        <a:pt x="28" y="547"/>
                      </a:lnTo>
                      <a:lnTo>
                        <a:pt x="28" y="545"/>
                      </a:lnTo>
                      <a:lnTo>
                        <a:pt x="28" y="543"/>
                      </a:lnTo>
                      <a:lnTo>
                        <a:pt x="25" y="541"/>
                      </a:lnTo>
                      <a:lnTo>
                        <a:pt x="23" y="539"/>
                      </a:lnTo>
                      <a:lnTo>
                        <a:pt x="23" y="537"/>
                      </a:lnTo>
                      <a:lnTo>
                        <a:pt x="23" y="535"/>
                      </a:lnTo>
                      <a:lnTo>
                        <a:pt x="25" y="535"/>
                      </a:lnTo>
                      <a:lnTo>
                        <a:pt x="25" y="534"/>
                      </a:lnTo>
                      <a:lnTo>
                        <a:pt x="27" y="532"/>
                      </a:lnTo>
                      <a:lnTo>
                        <a:pt x="25" y="530"/>
                      </a:lnTo>
                      <a:lnTo>
                        <a:pt x="25" y="530"/>
                      </a:lnTo>
                      <a:lnTo>
                        <a:pt x="25" y="528"/>
                      </a:lnTo>
                      <a:lnTo>
                        <a:pt x="25" y="528"/>
                      </a:lnTo>
                      <a:lnTo>
                        <a:pt x="28" y="526"/>
                      </a:lnTo>
                      <a:lnTo>
                        <a:pt x="28" y="524"/>
                      </a:lnTo>
                      <a:lnTo>
                        <a:pt x="30" y="522"/>
                      </a:lnTo>
                      <a:lnTo>
                        <a:pt x="32" y="522"/>
                      </a:lnTo>
                      <a:lnTo>
                        <a:pt x="32" y="524"/>
                      </a:lnTo>
                      <a:lnTo>
                        <a:pt x="34" y="524"/>
                      </a:lnTo>
                      <a:lnTo>
                        <a:pt x="34" y="522"/>
                      </a:lnTo>
                      <a:lnTo>
                        <a:pt x="34" y="520"/>
                      </a:lnTo>
                      <a:lnTo>
                        <a:pt x="34" y="520"/>
                      </a:lnTo>
                      <a:lnTo>
                        <a:pt x="36" y="519"/>
                      </a:lnTo>
                      <a:lnTo>
                        <a:pt x="38" y="519"/>
                      </a:lnTo>
                      <a:lnTo>
                        <a:pt x="38" y="517"/>
                      </a:lnTo>
                      <a:lnTo>
                        <a:pt x="45" y="509"/>
                      </a:lnTo>
                      <a:lnTo>
                        <a:pt x="55" y="502"/>
                      </a:lnTo>
                      <a:lnTo>
                        <a:pt x="57" y="498"/>
                      </a:lnTo>
                      <a:lnTo>
                        <a:pt x="59" y="494"/>
                      </a:lnTo>
                      <a:lnTo>
                        <a:pt x="60" y="492"/>
                      </a:lnTo>
                      <a:lnTo>
                        <a:pt x="60" y="492"/>
                      </a:lnTo>
                      <a:lnTo>
                        <a:pt x="64" y="492"/>
                      </a:lnTo>
                      <a:lnTo>
                        <a:pt x="66" y="492"/>
                      </a:lnTo>
                      <a:lnTo>
                        <a:pt x="68" y="487"/>
                      </a:lnTo>
                      <a:lnTo>
                        <a:pt x="70" y="487"/>
                      </a:lnTo>
                      <a:lnTo>
                        <a:pt x="74" y="485"/>
                      </a:lnTo>
                      <a:lnTo>
                        <a:pt x="75" y="485"/>
                      </a:lnTo>
                      <a:lnTo>
                        <a:pt x="75" y="483"/>
                      </a:lnTo>
                      <a:lnTo>
                        <a:pt x="77" y="479"/>
                      </a:lnTo>
                      <a:lnTo>
                        <a:pt x="79" y="479"/>
                      </a:lnTo>
                      <a:lnTo>
                        <a:pt x="81" y="479"/>
                      </a:lnTo>
                      <a:lnTo>
                        <a:pt x="85" y="479"/>
                      </a:lnTo>
                      <a:lnTo>
                        <a:pt x="85" y="477"/>
                      </a:lnTo>
                      <a:lnTo>
                        <a:pt x="90" y="460"/>
                      </a:lnTo>
                      <a:lnTo>
                        <a:pt x="92" y="458"/>
                      </a:lnTo>
                      <a:lnTo>
                        <a:pt x="94" y="458"/>
                      </a:lnTo>
                      <a:lnTo>
                        <a:pt x="96" y="458"/>
                      </a:lnTo>
                      <a:lnTo>
                        <a:pt x="96" y="460"/>
                      </a:lnTo>
                      <a:lnTo>
                        <a:pt x="98" y="458"/>
                      </a:lnTo>
                      <a:lnTo>
                        <a:pt x="115" y="443"/>
                      </a:lnTo>
                      <a:lnTo>
                        <a:pt x="117" y="443"/>
                      </a:lnTo>
                      <a:lnTo>
                        <a:pt x="119" y="443"/>
                      </a:lnTo>
                      <a:lnTo>
                        <a:pt x="119" y="445"/>
                      </a:lnTo>
                      <a:lnTo>
                        <a:pt x="120" y="449"/>
                      </a:lnTo>
                      <a:lnTo>
                        <a:pt x="120" y="451"/>
                      </a:lnTo>
                      <a:lnTo>
                        <a:pt x="122" y="453"/>
                      </a:lnTo>
                      <a:lnTo>
                        <a:pt x="124" y="453"/>
                      </a:lnTo>
                      <a:lnTo>
                        <a:pt x="143" y="453"/>
                      </a:lnTo>
                      <a:lnTo>
                        <a:pt x="143" y="451"/>
                      </a:lnTo>
                      <a:lnTo>
                        <a:pt x="143" y="451"/>
                      </a:lnTo>
                      <a:lnTo>
                        <a:pt x="143" y="449"/>
                      </a:lnTo>
                      <a:lnTo>
                        <a:pt x="145" y="447"/>
                      </a:lnTo>
                      <a:lnTo>
                        <a:pt x="145" y="447"/>
                      </a:lnTo>
                      <a:lnTo>
                        <a:pt x="145" y="447"/>
                      </a:lnTo>
                      <a:lnTo>
                        <a:pt x="145" y="447"/>
                      </a:lnTo>
                      <a:lnTo>
                        <a:pt x="147" y="442"/>
                      </a:lnTo>
                      <a:lnTo>
                        <a:pt x="147" y="440"/>
                      </a:lnTo>
                      <a:lnTo>
                        <a:pt x="149" y="436"/>
                      </a:lnTo>
                      <a:lnTo>
                        <a:pt x="149" y="434"/>
                      </a:lnTo>
                      <a:lnTo>
                        <a:pt x="151" y="436"/>
                      </a:lnTo>
                      <a:lnTo>
                        <a:pt x="151" y="440"/>
                      </a:lnTo>
                      <a:lnTo>
                        <a:pt x="152" y="440"/>
                      </a:lnTo>
                      <a:lnTo>
                        <a:pt x="154" y="442"/>
                      </a:lnTo>
                      <a:lnTo>
                        <a:pt x="158" y="443"/>
                      </a:lnTo>
                      <a:lnTo>
                        <a:pt x="166" y="445"/>
                      </a:lnTo>
                      <a:lnTo>
                        <a:pt x="167" y="447"/>
                      </a:lnTo>
                      <a:lnTo>
                        <a:pt x="167" y="451"/>
                      </a:lnTo>
                      <a:lnTo>
                        <a:pt x="169" y="455"/>
                      </a:lnTo>
                      <a:lnTo>
                        <a:pt x="169" y="457"/>
                      </a:lnTo>
                      <a:lnTo>
                        <a:pt x="173" y="458"/>
                      </a:lnTo>
                      <a:lnTo>
                        <a:pt x="179" y="460"/>
                      </a:lnTo>
                      <a:lnTo>
                        <a:pt x="182" y="462"/>
                      </a:lnTo>
                      <a:lnTo>
                        <a:pt x="182" y="466"/>
                      </a:lnTo>
                      <a:lnTo>
                        <a:pt x="182" y="468"/>
                      </a:lnTo>
                      <a:lnTo>
                        <a:pt x="182" y="472"/>
                      </a:lnTo>
                      <a:lnTo>
                        <a:pt x="182" y="475"/>
                      </a:lnTo>
                      <a:lnTo>
                        <a:pt x="184" y="481"/>
                      </a:lnTo>
                      <a:lnTo>
                        <a:pt x="186" y="483"/>
                      </a:lnTo>
                      <a:lnTo>
                        <a:pt x="186" y="485"/>
                      </a:lnTo>
                      <a:lnTo>
                        <a:pt x="190" y="485"/>
                      </a:lnTo>
                      <a:lnTo>
                        <a:pt x="196" y="485"/>
                      </a:lnTo>
                      <a:lnTo>
                        <a:pt x="196" y="485"/>
                      </a:lnTo>
                      <a:lnTo>
                        <a:pt x="197" y="485"/>
                      </a:lnTo>
                      <a:lnTo>
                        <a:pt x="197" y="485"/>
                      </a:lnTo>
                      <a:lnTo>
                        <a:pt x="197" y="485"/>
                      </a:lnTo>
                      <a:lnTo>
                        <a:pt x="199" y="485"/>
                      </a:lnTo>
                      <a:lnTo>
                        <a:pt x="199" y="485"/>
                      </a:lnTo>
                      <a:lnTo>
                        <a:pt x="199" y="485"/>
                      </a:lnTo>
                      <a:lnTo>
                        <a:pt x="201" y="485"/>
                      </a:lnTo>
                      <a:lnTo>
                        <a:pt x="201" y="485"/>
                      </a:lnTo>
                      <a:lnTo>
                        <a:pt x="203" y="485"/>
                      </a:lnTo>
                      <a:lnTo>
                        <a:pt x="205" y="483"/>
                      </a:lnTo>
                      <a:lnTo>
                        <a:pt x="207" y="481"/>
                      </a:lnTo>
                      <a:lnTo>
                        <a:pt x="207" y="481"/>
                      </a:lnTo>
                      <a:lnTo>
                        <a:pt x="207" y="477"/>
                      </a:lnTo>
                      <a:lnTo>
                        <a:pt x="209" y="475"/>
                      </a:lnTo>
                      <a:lnTo>
                        <a:pt x="211" y="474"/>
                      </a:lnTo>
                      <a:lnTo>
                        <a:pt x="214" y="474"/>
                      </a:lnTo>
                      <a:lnTo>
                        <a:pt x="216" y="472"/>
                      </a:lnTo>
                      <a:lnTo>
                        <a:pt x="218" y="470"/>
                      </a:lnTo>
                      <a:lnTo>
                        <a:pt x="220" y="464"/>
                      </a:lnTo>
                      <a:lnTo>
                        <a:pt x="220" y="462"/>
                      </a:lnTo>
                      <a:lnTo>
                        <a:pt x="220" y="460"/>
                      </a:lnTo>
                      <a:lnTo>
                        <a:pt x="220" y="458"/>
                      </a:lnTo>
                      <a:lnTo>
                        <a:pt x="218" y="458"/>
                      </a:lnTo>
                      <a:lnTo>
                        <a:pt x="218" y="457"/>
                      </a:lnTo>
                      <a:lnTo>
                        <a:pt x="218" y="455"/>
                      </a:lnTo>
                      <a:lnTo>
                        <a:pt x="220" y="453"/>
                      </a:lnTo>
                      <a:lnTo>
                        <a:pt x="224" y="449"/>
                      </a:lnTo>
                      <a:lnTo>
                        <a:pt x="228" y="445"/>
                      </a:lnTo>
                      <a:lnTo>
                        <a:pt x="228" y="445"/>
                      </a:lnTo>
                      <a:lnTo>
                        <a:pt x="228" y="445"/>
                      </a:lnTo>
                      <a:lnTo>
                        <a:pt x="229" y="443"/>
                      </a:lnTo>
                      <a:lnTo>
                        <a:pt x="229" y="443"/>
                      </a:lnTo>
                      <a:lnTo>
                        <a:pt x="231" y="443"/>
                      </a:lnTo>
                      <a:lnTo>
                        <a:pt x="233" y="443"/>
                      </a:lnTo>
                      <a:lnTo>
                        <a:pt x="233" y="443"/>
                      </a:lnTo>
                      <a:lnTo>
                        <a:pt x="233" y="443"/>
                      </a:lnTo>
                      <a:lnTo>
                        <a:pt x="233" y="442"/>
                      </a:lnTo>
                      <a:lnTo>
                        <a:pt x="233" y="442"/>
                      </a:lnTo>
                      <a:lnTo>
                        <a:pt x="237" y="438"/>
                      </a:lnTo>
                      <a:lnTo>
                        <a:pt x="237" y="438"/>
                      </a:lnTo>
                      <a:lnTo>
                        <a:pt x="239" y="438"/>
                      </a:lnTo>
                      <a:lnTo>
                        <a:pt x="239" y="438"/>
                      </a:lnTo>
                      <a:lnTo>
                        <a:pt x="241" y="438"/>
                      </a:lnTo>
                      <a:lnTo>
                        <a:pt x="241" y="438"/>
                      </a:lnTo>
                      <a:lnTo>
                        <a:pt x="241" y="438"/>
                      </a:lnTo>
                      <a:lnTo>
                        <a:pt x="243" y="436"/>
                      </a:lnTo>
                      <a:lnTo>
                        <a:pt x="241" y="434"/>
                      </a:lnTo>
                      <a:lnTo>
                        <a:pt x="239" y="432"/>
                      </a:lnTo>
                      <a:lnTo>
                        <a:pt x="235" y="427"/>
                      </a:lnTo>
                      <a:lnTo>
                        <a:pt x="233" y="425"/>
                      </a:lnTo>
                      <a:lnTo>
                        <a:pt x="233" y="425"/>
                      </a:lnTo>
                      <a:lnTo>
                        <a:pt x="231" y="425"/>
                      </a:lnTo>
                      <a:lnTo>
                        <a:pt x="233" y="425"/>
                      </a:lnTo>
                      <a:lnTo>
                        <a:pt x="233" y="423"/>
                      </a:lnTo>
                      <a:lnTo>
                        <a:pt x="235" y="421"/>
                      </a:lnTo>
                      <a:lnTo>
                        <a:pt x="239" y="415"/>
                      </a:lnTo>
                      <a:lnTo>
                        <a:pt x="248" y="406"/>
                      </a:lnTo>
                      <a:lnTo>
                        <a:pt x="250" y="404"/>
                      </a:lnTo>
                      <a:lnTo>
                        <a:pt x="252" y="402"/>
                      </a:lnTo>
                      <a:lnTo>
                        <a:pt x="252" y="402"/>
                      </a:lnTo>
                      <a:lnTo>
                        <a:pt x="252" y="400"/>
                      </a:lnTo>
                      <a:lnTo>
                        <a:pt x="252" y="397"/>
                      </a:lnTo>
                      <a:lnTo>
                        <a:pt x="252" y="395"/>
                      </a:lnTo>
                      <a:lnTo>
                        <a:pt x="252" y="393"/>
                      </a:lnTo>
                      <a:lnTo>
                        <a:pt x="252" y="391"/>
                      </a:lnTo>
                      <a:lnTo>
                        <a:pt x="254" y="387"/>
                      </a:lnTo>
                      <a:lnTo>
                        <a:pt x="261" y="378"/>
                      </a:lnTo>
                      <a:lnTo>
                        <a:pt x="265" y="374"/>
                      </a:lnTo>
                      <a:lnTo>
                        <a:pt x="265" y="374"/>
                      </a:lnTo>
                      <a:lnTo>
                        <a:pt x="265" y="372"/>
                      </a:lnTo>
                      <a:lnTo>
                        <a:pt x="265" y="370"/>
                      </a:lnTo>
                      <a:lnTo>
                        <a:pt x="263" y="366"/>
                      </a:lnTo>
                      <a:lnTo>
                        <a:pt x="263" y="365"/>
                      </a:lnTo>
                      <a:lnTo>
                        <a:pt x="265" y="363"/>
                      </a:lnTo>
                      <a:lnTo>
                        <a:pt x="267" y="359"/>
                      </a:lnTo>
                      <a:lnTo>
                        <a:pt x="267" y="357"/>
                      </a:lnTo>
                      <a:lnTo>
                        <a:pt x="267" y="355"/>
                      </a:lnTo>
                      <a:lnTo>
                        <a:pt x="267" y="350"/>
                      </a:lnTo>
                      <a:lnTo>
                        <a:pt x="267" y="346"/>
                      </a:lnTo>
                      <a:lnTo>
                        <a:pt x="267" y="344"/>
                      </a:lnTo>
                      <a:lnTo>
                        <a:pt x="269" y="340"/>
                      </a:lnTo>
                      <a:lnTo>
                        <a:pt x="271" y="340"/>
                      </a:lnTo>
                      <a:lnTo>
                        <a:pt x="273" y="340"/>
                      </a:lnTo>
                      <a:lnTo>
                        <a:pt x="274" y="340"/>
                      </a:lnTo>
                      <a:lnTo>
                        <a:pt x="274" y="340"/>
                      </a:lnTo>
                      <a:lnTo>
                        <a:pt x="276" y="338"/>
                      </a:lnTo>
                      <a:lnTo>
                        <a:pt x="276" y="338"/>
                      </a:lnTo>
                      <a:lnTo>
                        <a:pt x="280" y="336"/>
                      </a:lnTo>
                      <a:lnTo>
                        <a:pt x="280" y="335"/>
                      </a:lnTo>
                      <a:lnTo>
                        <a:pt x="280" y="333"/>
                      </a:lnTo>
                      <a:lnTo>
                        <a:pt x="280" y="333"/>
                      </a:lnTo>
                      <a:lnTo>
                        <a:pt x="278" y="329"/>
                      </a:lnTo>
                      <a:lnTo>
                        <a:pt x="276" y="327"/>
                      </a:lnTo>
                      <a:lnTo>
                        <a:pt x="280" y="327"/>
                      </a:lnTo>
                      <a:lnTo>
                        <a:pt x="282" y="327"/>
                      </a:lnTo>
                      <a:lnTo>
                        <a:pt x="282" y="327"/>
                      </a:lnTo>
                      <a:lnTo>
                        <a:pt x="284" y="327"/>
                      </a:lnTo>
                      <a:lnTo>
                        <a:pt x="284" y="327"/>
                      </a:lnTo>
                      <a:lnTo>
                        <a:pt x="286" y="327"/>
                      </a:lnTo>
                      <a:lnTo>
                        <a:pt x="286" y="327"/>
                      </a:lnTo>
                      <a:lnTo>
                        <a:pt x="288" y="327"/>
                      </a:lnTo>
                      <a:lnTo>
                        <a:pt x="290" y="327"/>
                      </a:lnTo>
                      <a:lnTo>
                        <a:pt x="291" y="327"/>
                      </a:lnTo>
                      <a:lnTo>
                        <a:pt x="299" y="323"/>
                      </a:lnTo>
                      <a:lnTo>
                        <a:pt x="299" y="321"/>
                      </a:lnTo>
                      <a:lnTo>
                        <a:pt x="301" y="320"/>
                      </a:lnTo>
                      <a:lnTo>
                        <a:pt x="301" y="318"/>
                      </a:lnTo>
                      <a:lnTo>
                        <a:pt x="301" y="318"/>
                      </a:lnTo>
                      <a:lnTo>
                        <a:pt x="303" y="316"/>
                      </a:lnTo>
                      <a:lnTo>
                        <a:pt x="305" y="316"/>
                      </a:lnTo>
                      <a:lnTo>
                        <a:pt x="306" y="316"/>
                      </a:lnTo>
                      <a:lnTo>
                        <a:pt x="308" y="314"/>
                      </a:lnTo>
                      <a:lnTo>
                        <a:pt x="308" y="310"/>
                      </a:lnTo>
                      <a:lnTo>
                        <a:pt x="310" y="297"/>
                      </a:lnTo>
                      <a:lnTo>
                        <a:pt x="310" y="295"/>
                      </a:lnTo>
                      <a:lnTo>
                        <a:pt x="310" y="291"/>
                      </a:lnTo>
                      <a:lnTo>
                        <a:pt x="312" y="288"/>
                      </a:lnTo>
                      <a:lnTo>
                        <a:pt x="314" y="282"/>
                      </a:lnTo>
                      <a:lnTo>
                        <a:pt x="316" y="280"/>
                      </a:lnTo>
                      <a:lnTo>
                        <a:pt x="316" y="280"/>
                      </a:lnTo>
                      <a:lnTo>
                        <a:pt x="316" y="276"/>
                      </a:lnTo>
                      <a:lnTo>
                        <a:pt x="314" y="274"/>
                      </a:lnTo>
                      <a:lnTo>
                        <a:pt x="314" y="273"/>
                      </a:lnTo>
                      <a:lnTo>
                        <a:pt x="312" y="273"/>
                      </a:lnTo>
                      <a:lnTo>
                        <a:pt x="312" y="273"/>
                      </a:lnTo>
                      <a:lnTo>
                        <a:pt x="312" y="271"/>
                      </a:lnTo>
                      <a:lnTo>
                        <a:pt x="318" y="269"/>
                      </a:lnTo>
                      <a:lnTo>
                        <a:pt x="318" y="269"/>
                      </a:lnTo>
                      <a:lnTo>
                        <a:pt x="318" y="267"/>
                      </a:lnTo>
                      <a:lnTo>
                        <a:pt x="320" y="265"/>
                      </a:lnTo>
                      <a:lnTo>
                        <a:pt x="321" y="265"/>
                      </a:lnTo>
                      <a:lnTo>
                        <a:pt x="327" y="261"/>
                      </a:lnTo>
                      <a:lnTo>
                        <a:pt x="333" y="261"/>
                      </a:lnTo>
                      <a:lnTo>
                        <a:pt x="336" y="259"/>
                      </a:lnTo>
                      <a:lnTo>
                        <a:pt x="338" y="254"/>
                      </a:lnTo>
                      <a:lnTo>
                        <a:pt x="338" y="250"/>
                      </a:lnTo>
                      <a:lnTo>
                        <a:pt x="340" y="244"/>
                      </a:lnTo>
                      <a:lnTo>
                        <a:pt x="340" y="243"/>
                      </a:lnTo>
                      <a:lnTo>
                        <a:pt x="342" y="243"/>
                      </a:lnTo>
                      <a:lnTo>
                        <a:pt x="342" y="241"/>
                      </a:lnTo>
                      <a:lnTo>
                        <a:pt x="340" y="239"/>
                      </a:lnTo>
                      <a:lnTo>
                        <a:pt x="338" y="237"/>
                      </a:lnTo>
                      <a:lnTo>
                        <a:pt x="338" y="235"/>
                      </a:lnTo>
                      <a:lnTo>
                        <a:pt x="338" y="233"/>
                      </a:lnTo>
                      <a:lnTo>
                        <a:pt x="338" y="233"/>
                      </a:lnTo>
                      <a:lnTo>
                        <a:pt x="340" y="229"/>
                      </a:lnTo>
                      <a:lnTo>
                        <a:pt x="340" y="227"/>
                      </a:lnTo>
                      <a:lnTo>
                        <a:pt x="340" y="226"/>
                      </a:lnTo>
                      <a:lnTo>
                        <a:pt x="338" y="224"/>
                      </a:lnTo>
                      <a:lnTo>
                        <a:pt x="338" y="222"/>
                      </a:lnTo>
                      <a:lnTo>
                        <a:pt x="340" y="220"/>
                      </a:lnTo>
                      <a:lnTo>
                        <a:pt x="342" y="220"/>
                      </a:lnTo>
                      <a:lnTo>
                        <a:pt x="348" y="218"/>
                      </a:lnTo>
                      <a:lnTo>
                        <a:pt x="350" y="218"/>
                      </a:lnTo>
                      <a:lnTo>
                        <a:pt x="351" y="218"/>
                      </a:lnTo>
                      <a:lnTo>
                        <a:pt x="353" y="216"/>
                      </a:lnTo>
                      <a:lnTo>
                        <a:pt x="353" y="214"/>
                      </a:lnTo>
                      <a:lnTo>
                        <a:pt x="355" y="212"/>
                      </a:lnTo>
                      <a:lnTo>
                        <a:pt x="355" y="211"/>
                      </a:lnTo>
                      <a:lnTo>
                        <a:pt x="355" y="209"/>
                      </a:lnTo>
                      <a:lnTo>
                        <a:pt x="355" y="209"/>
                      </a:lnTo>
                      <a:lnTo>
                        <a:pt x="355" y="203"/>
                      </a:lnTo>
                      <a:lnTo>
                        <a:pt x="359" y="190"/>
                      </a:lnTo>
                      <a:lnTo>
                        <a:pt x="361" y="181"/>
                      </a:lnTo>
                      <a:lnTo>
                        <a:pt x="363" y="177"/>
                      </a:lnTo>
                      <a:lnTo>
                        <a:pt x="376" y="158"/>
                      </a:lnTo>
                      <a:lnTo>
                        <a:pt x="376" y="156"/>
                      </a:lnTo>
                      <a:lnTo>
                        <a:pt x="376" y="152"/>
                      </a:lnTo>
                      <a:lnTo>
                        <a:pt x="376" y="152"/>
                      </a:lnTo>
                      <a:lnTo>
                        <a:pt x="378" y="151"/>
                      </a:lnTo>
                      <a:lnTo>
                        <a:pt x="378" y="149"/>
                      </a:lnTo>
                      <a:lnTo>
                        <a:pt x="382" y="149"/>
                      </a:lnTo>
                      <a:lnTo>
                        <a:pt x="382" y="147"/>
                      </a:lnTo>
                      <a:lnTo>
                        <a:pt x="383" y="145"/>
                      </a:lnTo>
                      <a:lnTo>
                        <a:pt x="385" y="141"/>
                      </a:lnTo>
                      <a:lnTo>
                        <a:pt x="387" y="137"/>
                      </a:lnTo>
                      <a:lnTo>
                        <a:pt x="391" y="135"/>
                      </a:lnTo>
                      <a:lnTo>
                        <a:pt x="393" y="134"/>
                      </a:lnTo>
                      <a:lnTo>
                        <a:pt x="395" y="134"/>
                      </a:lnTo>
                      <a:lnTo>
                        <a:pt x="398" y="134"/>
                      </a:lnTo>
                      <a:lnTo>
                        <a:pt x="402" y="135"/>
                      </a:lnTo>
                      <a:lnTo>
                        <a:pt x="404" y="135"/>
                      </a:lnTo>
                      <a:lnTo>
                        <a:pt x="406" y="135"/>
                      </a:lnTo>
                      <a:lnTo>
                        <a:pt x="408" y="135"/>
                      </a:lnTo>
                      <a:lnTo>
                        <a:pt x="410" y="134"/>
                      </a:lnTo>
                      <a:lnTo>
                        <a:pt x="412" y="132"/>
                      </a:lnTo>
                      <a:lnTo>
                        <a:pt x="412" y="132"/>
                      </a:lnTo>
                      <a:lnTo>
                        <a:pt x="413" y="132"/>
                      </a:lnTo>
                      <a:lnTo>
                        <a:pt x="415" y="132"/>
                      </a:lnTo>
                      <a:lnTo>
                        <a:pt x="421" y="124"/>
                      </a:lnTo>
                      <a:lnTo>
                        <a:pt x="423" y="124"/>
                      </a:lnTo>
                      <a:lnTo>
                        <a:pt x="427" y="122"/>
                      </a:lnTo>
                      <a:lnTo>
                        <a:pt x="428" y="122"/>
                      </a:lnTo>
                      <a:lnTo>
                        <a:pt x="430" y="120"/>
                      </a:lnTo>
                      <a:lnTo>
                        <a:pt x="432" y="119"/>
                      </a:lnTo>
                      <a:lnTo>
                        <a:pt x="436" y="117"/>
                      </a:lnTo>
                      <a:lnTo>
                        <a:pt x="436" y="117"/>
                      </a:lnTo>
                      <a:lnTo>
                        <a:pt x="438" y="115"/>
                      </a:lnTo>
                      <a:lnTo>
                        <a:pt x="438" y="113"/>
                      </a:lnTo>
                      <a:lnTo>
                        <a:pt x="440" y="111"/>
                      </a:lnTo>
                      <a:lnTo>
                        <a:pt x="440" y="111"/>
                      </a:lnTo>
                      <a:lnTo>
                        <a:pt x="440" y="109"/>
                      </a:lnTo>
                      <a:lnTo>
                        <a:pt x="440" y="107"/>
                      </a:lnTo>
                      <a:lnTo>
                        <a:pt x="438" y="105"/>
                      </a:lnTo>
                      <a:lnTo>
                        <a:pt x="436" y="104"/>
                      </a:lnTo>
                      <a:lnTo>
                        <a:pt x="436" y="104"/>
                      </a:lnTo>
                      <a:lnTo>
                        <a:pt x="436" y="104"/>
                      </a:lnTo>
                      <a:lnTo>
                        <a:pt x="436" y="104"/>
                      </a:lnTo>
                      <a:lnTo>
                        <a:pt x="434" y="104"/>
                      </a:lnTo>
                      <a:lnTo>
                        <a:pt x="432" y="102"/>
                      </a:lnTo>
                      <a:lnTo>
                        <a:pt x="434" y="100"/>
                      </a:lnTo>
                      <a:lnTo>
                        <a:pt x="436" y="96"/>
                      </a:lnTo>
                      <a:lnTo>
                        <a:pt x="436" y="96"/>
                      </a:lnTo>
                      <a:lnTo>
                        <a:pt x="438" y="89"/>
                      </a:lnTo>
                      <a:lnTo>
                        <a:pt x="440" y="87"/>
                      </a:lnTo>
                      <a:lnTo>
                        <a:pt x="440" y="83"/>
                      </a:lnTo>
                      <a:lnTo>
                        <a:pt x="440" y="83"/>
                      </a:lnTo>
                      <a:lnTo>
                        <a:pt x="440" y="83"/>
                      </a:lnTo>
                      <a:lnTo>
                        <a:pt x="438" y="79"/>
                      </a:lnTo>
                      <a:lnTo>
                        <a:pt x="438" y="77"/>
                      </a:lnTo>
                      <a:lnTo>
                        <a:pt x="440" y="77"/>
                      </a:lnTo>
                      <a:lnTo>
                        <a:pt x="440" y="75"/>
                      </a:lnTo>
                      <a:lnTo>
                        <a:pt x="440" y="70"/>
                      </a:lnTo>
                      <a:lnTo>
                        <a:pt x="440" y="70"/>
                      </a:lnTo>
                      <a:lnTo>
                        <a:pt x="442" y="70"/>
                      </a:lnTo>
                      <a:lnTo>
                        <a:pt x="442" y="70"/>
                      </a:lnTo>
                      <a:lnTo>
                        <a:pt x="442" y="68"/>
                      </a:lnTo>
                      <a:lnTo>
                        <a:pt x="442" y="66"/>
                      </a:lnTo>
                      <a:lnTo>
                        <a:pt x="442" y="66"/>
                      </a:lnTo>
                      <a:lnTo>
                        <a:pt x="440" y="66"/>
                      </a:lnTo>
                      <a:lnTo>
                        <a:pt x="440" y="66"/>
                      </a:lnTo>
                      <a:lnTo>
                        <a:pt x="438" y="66"/>
                      </a:lnTo>
                      <a:lnTo>
                        <a:pt x="438" y="66"/>
                      </a:lnTo>
                      <a:lnTo>
                        <a:pt x="438" y="64"/>
                      </a:lnTo>
                      <a:lnTo>
                        <a:pt x="436" y="64"/>
                      </a:lnTo>
                      <a:lnTo>
                        <a:pt x="436" y="62"/>
                      </a:lnTo>
                      <a:lnTo>
                        <a:pt x="434" y="62"/>
                      </a:lnTo>
                      <a:lnTo>
                        <a:pt x="434" y="62"/>
                      </a:lnTo>
                      <a:lnTo>
                        <a:pt x="434" y="62"/>
                      </a:lnTo>
                      <a:lnTo>
                        <a:pt x="434" y="60"/>
                      </a:lnTo>
                      <a:lnTo>
                        <a:pt x="434" y="60"/>
                      </a:lnTo>
                      <a:lnTo>
                        <a:pt x="432" y="58"/>
                      </a:lnTo>
                      <a:lnTo>
                        <a:pt x="432" y="58"/>
                      </a:lnTo>
                      <a:lnTo>
                        <a:pt x="430" y="58"/>
                      </a:lnTo>
                      <a:lnTo>
                        <a:pt x="432" y="57"/>
                      </a:lnTo>
                      <a:lnTo>
                        <a:pt x="432" y="57"/>
                      </a:lnTo>
                      <a:lnTo>
                        <a:pt x="428" y="55"/>
                      </a:lnTo>
                      <a:lnTo>
                        <a:pt x="425" y="55"/>
                      </a:lnTo>
                      <a:lnTo>
                        <a:pt x="410" y="53"/>
                      </a:lnTo>
                      <a:lnTo>
                        <a:pt x="410" y="53"/>
                      </a:lnTo>
                      <a:lnTo>
                        <a:pt x="408" y="53"/>
                      </a:lnTo>
                      <a:lnTo>
                        <a:pt x="408" y="51"/>
                      </a:lnTo>
                      <a:lnTo>
                        <a:pt x="408" y="51"/>
                      </a:lnTo>
                      <a:lnTo>
                        <a:pt x="408" y="49"/>
                      </a:lnTo>
                      <a:lnTo>
                        <a:pt x="408" y="47"/>
                      </a:lnTo>
                      <a:lnTo>
                        <a:pt x="408" y="45"/>
                      </a:lnTo>
                      <a:lnTo>
                        <a:pt x="408" y="40"/>
                      </a:lnTo>
                      <a:lnTo>
                        <a:pt x="398" y="0"/>
                      </a:lnTo>
                      <a:lnTo>
                        <a:pt x="425" y="0"/>
                      </a:lnTo>
                      <a:lnTo>
                        <a:pt x="425" y="2"/>
                      </a:lnTo>
                      <a:lnTo>
                        <a:pt x="428" y="6"/>
                      </a:lnTo>
                      <a:lnTo>
                        <a:pt x="430" y="8"/>
                      </a:lnTo>
                      <a:lnTo>
                        <a:pt x="430" y="8"/>
                      </a:lnTo>
                      <a:lnTo>
                        <a:pt x="430" y="10"/>
                      </a:lnTo>
                      <a:lnTo>
                        <a:pt x="430" y="12"/>
                      </a:lnTo>
                      <a:lnTo>
                        <a:pt x="430" y="15"/>
                      </a:lnTo>
                      <a:lnTo>
                        <a:pt x="430" y="15"/>
                      </a:lnTo>
                      <a:lnTo>
                        <a:pt x="430" y="17"/>
                      </a:lnTo>
                      <a:lnTo>
                        <a:pt x="432" y="19"/>
                      </a:lnTo>
                      <a:lnTo>
                        <a:pt x="434" y="19"/>
                      </a:lnTo>
                      <a:lnTo>
                        <a:pt x="434" y="23"/>
                      </a:lnTo>
                      <a:lnTo>
                        <a:pt x="434" y="23"/>
                      </a:lnTo>
                      <a:lnTo>
                        <a:pt x="434" y="2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1733F672-0C01-4E9A-BF27-F4CDAB26C277}"/>
                    </a:ext>
                  </a:extLst>
                </p:cNvPr>
                <p:cNvSpPr>
                  <a:spLocks noEditPoints="1"/>
                </p:cNvSpPr>
                <p:nvPr/>
              </p:nvSpPr>
              <p:spPr bwMode="auto">
                <a:xfrm>
                  <a:off x="1879600" y="2125663"/>
                  <a:ext cx="1085850" cy="1079500"/>
                </a:xfrm>
                <a:custGeom>
                  <a:avLst/>
                  <a:gdLst>
                    <a:gd name="T0" fmla="*/ 971 w 1369"/>
                    <a:gd name="T1" fmla="*/ 7 h 1359"/>
                    <a:gd name="T2" fmla="*/ 997 w 1369"/>
                    <a:gd name="T3" fmla="*/ 9 h 1359"/>
                    <a:gd name="T4" fmla="*/ 1031 w 1369"/>
                    <a:gd name="T5" fmla="*/ 20 h 1359"/>
                    <a:gd name="T6" fmla="*/ 1087 w 1369"/>
                    <a:gd name="T7" fmla="*/ 19 h 1359"/>
                    <a:gd name="T8" fmla="*/ 1123 w 1369"/>
                    <a:gd name="T9" fmla="*/ 58 h 1359"/>
                    <a:gd name="T10" fmla="*/ 1164 w 1369"/>
                    <a:gd name="T11" fmla="*/ 77 h 1359"/>
                    <a:gd name="T12" fmla="*/ 1225 w 1369"/>
                    <a:gd name="T13" fmla="*/ 71 h 1359"/>
                    <a:gd name="T14" fmla="*/ 1262 w 1369"/>
                    <a:gd name="T15" fmla="*/ 65 h 1359"/>
                    <a:gd name="T16" fmla="*/ 1317 w 1369"/>
                    <a:gd name="T17" fmla="*/ 109 h 1359"/>
                    <a:gd name="T18" fmla="*/ 1337 w 1369"/>
                    <a:gd name="T19" fmla="*/ 150 h 1359"/>
                    <a:gd name="T20" fmla="*/ 1341 w 1369"/>
                    <a:gd name="T21" fmla="*/ 218 h 1359"/>
                    <a:gd name="T22" fmla="*/ 1302 w 1369"/>
                    <a:gd name="T23" fmla="*/ 302 h 1359"/>
                    <a:gd name="T24" fmla="*/ 1260 w 1369"/>
                    <a:gd name="T25" fmla="*/ 373 h 1359"/>
                    <a:gd name="T26" fmla="*/ 1247 w 1369"/>
                    <a:gd name="T27" fmla="*/ 464 h 1359"/>
                    <a:gd name="T28" fmla="*/ 1206 w 1369"/>
                    <a:gd name="T29" fmla="*/ 548 h 1359"/>
                    <a:gd name="T30" fmla="*/ 1211 w 1369"/>
                    <a:gd name="T31" fmla="*/ 593 h 1359"/>
                    <a:gd name="T32" fmla="*/ 1238 w 1369"/>
                    <a:gd name="T33" fmla="*/ 760 h 1359"/>
                    <a:gd name="T34" fmla="*/ 1200 w 1369"/>
                    <a:gd name="T35" fmla="*/ 1010 h 1359"/>
                    <a:gd name="T36" fmla="*/ 1183 w 1369"/>
                    <a:gd name="T37" fmla="*/ 1093 h 1359"/>
                    <a:gd name="T38" fmla="*/ 1181 w 1369"/>
                    <a:gd name="T39" fmla="*/ 1158 h 1359"/>
                    <a:gd name="T40" fmla="*/ 1163 w 1369"/>
                    <a:gd name="T41" fmla="*/ 1222 h 1359"/>
                    <a:gd name="T42" fmla="*/ 1208 w 1369"/>
                    <a:gd name="T43" fmla="*/ 1280 h 1359"/>
                    <a:gd name="T44" fmla="*/ 1247 w 1369"/>
                    <a:gd name="T45" fmla="*/ 1267 h 1359"/>
                    <a:gd name="T46" fmla="*/ 1238 w 1369"/>
                    <a:gd name="T47" fmla="*/ 1348 h 1359"/>
                    <a:gd name="T48" fmla="*/ 1179 w 1369"/>
                    <a:gd name="T49" fmla="*/ 1314 h 1359"/>
                    <a:gd name="T50" fmla="*/ 1131 w 1369"/>
                    <a:gd name="T51" fmla="*/ 1279 h 1359"/>
                    <a:gd name="T52" fmla="*/ 1059 w 1369"/>
                    <a:gd name="T53" fmla="*/ 1247 h 1359"/>
                    <a:gd name="T54" fmla="*/ 971 w 1369"/>
                    <a:gd name="T55" fmla="*/ 1239 h 1359"/>
                    <a:gd name="T56" fmla="*/ 939 w 1369"/>
                    <a:gd name="T57" fmla="*/ 1204 h 1359"/>
                    <a:gd name="T58" fmla="*/ 868 w 1369"/>
                    <a:gd name="T59" fmla="*/ 1207 h 1359"/>
                    <a:gd name="T60" fmla="*/ 841 w 1369"/>
                    <a:gd name="T61" fmla="*/ 1175 h 1359"/>
                    <a:gd name="T62" fmla="*/ 723 w 1369"/>
                    <a:gd name="T63" fmla="*/ 1198 h 1359"/>
                    <a:gd name="T64" fmla="*/ 719 w 1369"/>
                    <a:gd name="T65" fmla="*/ 1119 h 1359"/>
                    <a:gd name="T66" fmla="*/ 695 w 1369"/>
                    <a:gd name="T67" fmla="*/ 1019 h 1359"/>
                    <a:gd name="T68" fmla="*/ 689 w 1369"/>
                    <a:gd name="T69" fmla="*/ 942 h 1359"/>
                    <a:gd name="T70" fmla="*/ 584 w 1369"/>
                    <a:gd name="T71" fmla="*/ 882 h 1359"/>
                    <a:gd name="T72" fmla="*/ 453 w 1369"/>
                    <a:gd name="T73" fmla="*/ 956 h 1359"/>
                    <a:gd name="T74" fmla="*/ 378 w 1369"/>
                    <a:gd name="T75" fmla="*/ 957 h 1359"/>
                    <a:gd name="T76" fmla="*/ 361 w 1369"/>
                    <a:gd name="T77" fmla="*/ 931 h 1359"/>
                    <a:gd name="T78" fmla="*/ 340 w 1369"/>
                    <a:gd name="T79" fmla="*/ 886 h 1359"/>
                    <a:gd name="T80" fmla="*/ 325 w 1369"/>
                    <a:gd name="T81" fmla="*/ 839 h 1359"/>
                    <a:gd name="T82" fmla="*/ 278 w 1369"/>
                    <a:gd name="T83" fmla="*/ 807 h 1359"/>
                    <a:gd name="T84" fmla="*/ 70 w 1369"/>
                    <a:gd name="T85" fmla="*/ 805 h 1359"/>
                    <a:gd name="T86" fmla="*/ 13 w 1369"/>
                    <a:gd name="T87" fmla="*/ 817 h 1359"/>
                    <a:gd name="T88" fmla="*/ 40 w 1369"/>
                    <a:gd name="T89" fmla="*/ 732 h 1359"/>
                    <a:gd name="T90" fmla="*/ 103 w 1369"/>
                    <a:gd name="T91" fmla="*/ 725 h 1359"/>
                    <a:gd name="T92" fmla="*/ 156 w 1369"/>
                    <a:gd name="T93" fmla="*/ 693 h 1359"/>
                    <a:gd name="T94" fmla="*/ 167 w 1369"/>
                    <a:gd name="T95" fmla="*/ 734 h 1359"/>
                    <a:gd name="T96" fmla="*/ 265 w 1369"/>
                    <a:gd name="T97" fmla="*/ 668 h 1359"/>
                    <a:gd name="T98" fmla="*/ 286 w 1369"/>
                    <a:gd name="T99" fmla="*/ 544 h 1359"/>
                    <a:gd name="T100" fmla="*/ 348 w 1369"/>
                    <a:gd name="T101" fmla="*/ 464 h 1359"/>
                    <a:gd name="T102" fmla="*/ 409 w 1369"/>
                    <a:gd name="T103" fmla="*/ 332 h 1359"/>
                    <a:gd name="T104" fmla="*/ 447 w 1369"/>
                    <a:gd name="T105" fmla="*/ 186 h 1359"/>
                    <a:gd name="T106" fmla="*/ 468 w 1369"/>
                    <a:gd name="T107" fmla="*/ 71 h 1359"/>
                    <a:gd name="T108" fmla="*/ 541 w 1369"/>
                    <a:gd name="T109" fmla="*/ 17 h 1359"/>
                    <a:gd name="T110" fmla="*/ 629 w 1369"/>
                    <a:gd name="T111" fmla="*/ 67 h 1359"/>
                    <a:gd name="T112" fmla="*/ 693 w 1369"/>
                    <a:gd name="T113" fmla="*/ 81 h 1359"/>
                    <a:gd name="T114" fmla="*/ 751 w 1369"/>
                    <a:gd name="T115" fmla="*/ 64 h 1359"/>
                    <a:gd name="T116" fmla="*/ 776 w 1369"/>
                    <a:gd name="T117" fmla="*/ 45 h 1359"/>
                    <a:gd name="T118" fmla="*/ 834 w 1369"/>
                    <a:gd name="T119" fmla="*/ 39 h 1359"/>
                    <a:gd name="T120" fmla="*/ 875 w 1369"/>
                    <a:gd name="T121" fmla="*/ 22 h 1359"/>
                    <a:gd name="T122" fmla="*/ 907 w 1369"/>
                    <a:gd name="T123" fmla="*/ 30 h 1359"/>
                    <a:gd name="T124" fmla="*/ 943 w 1369"/>
                    <a:gd name="T125" fmla="*/ 7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9" h="1359">
                      <a:moveTo>
                        <a:pt x="47" y="805"/>
                      </a:moveTo>
                      <a:lnTo>
                        <a:pt x="51" y="807"/>
                      </a:lnTo>
                      <a:lnTo>
                        <a:pt x="55" y="805"/>
                      </a:lnTo>
                      <a:lnTo>
                        <a:pt x="55" y="805"/>
                      </a:lnTo>
                      <a:lnTo>
                        <a:pt x="56" y="807"/>
                      </a:lnTo>
                      <a:lnTo>
                        <a:pt x="55" y="807"/>
                      </a:lnTo>
                      <a:lnTo>
                        <a:pt x="53" y="807"/>
                      </a:lnTo>
                      <a:lnTo>
                        <a:pt x="49" y="807"/>
                      </a:lnTo>
                      <a:lnTo>
                        <a:pt x="47" y="809"/>
                      </a:lnTo>
                      <a:lnTo>
                        <a:pt x="45" y="809"/>
                      </a:lnTo>
                      <a:lnTo>
                        <a:pt x="43" y="813"/>
                      </a:lnTo>
                      <a:lnTo>
                        <a:pt x="41" y="813"/>
                      </a:lnTo>
                      <a:lnTo>
                        <a:pt x="40" y="813"/>
                      </a:lnTo>
                      <a:lnTo>
                        <a:pt x="40" y="813"/>
                      </a:lnTo>
                      <a:lnTo>
                        <a:pt x="40" y="811"/>
                      </a:lnTo>
                      <a:lnTo>
                        <a:pt x="40" y="809"/>
                      </a:lnTo>
                      <a:lnTo>
                        <a:pt x="41" y="807"/>
                      </a:lnTo>
                      <a:lnTo>
                        <a:pt x="45" y="807"/>
                      </a:lnTo>
                      <a:lnTo>
                        <a:pt x="47" y="805"/>
                      </a:lnTo>
                      <a:close/>
                      <a:moveTo>
                        <a:pt x="958" y="0"/>
                      </a:moveTo>
                      <a:lnTo>
                        <a:pt x="960" y="0"/>
                      </a:lnTo>
                      <a:lnTo>
                        <a:pt x="962" y="0"/>
                      </a:lnTo>
                      <a:lnTo>
                        <a:pt x="962" y="2"/>
                      </a:lnTo>
                      <a:lnTo>
                        <a:pt x="962" y="2"/>
                      </a:lnTo>
                      <a:lnTo>
                        <a:pt x="963" y="2"/>
                      </a:lnTo>
                      <a:lnTo>
                        <a:pt x="963" y="2"/>
                      </a:lnTo>
                      <a:lnTo>
                        <a:pt x="963" y="2"/>
                      </a:lnTo>
                      <a:lnTo>
                        <a:pt x="963" y="2"/>
                      </a:lnTo>
                      <a:lnTo>
                        <a:pt x="962" y="2"/>
                      </a:lnTo>
                      <a:lnTo>
                        <a:pt x="962" y="4"/>
                      </a:lnTo>
                      <a:lnTo>
                        <a:pt x="963" y="4"/>
                      </a:lnTo>
                      <a:lnTo>
                        <a:pt x="963" y="4"/>
                      </a:lnTo>
                      <a:lnTo>
                        <a:pt x="965" y="4"/>
                      </a:lnTo>
                      <a:lnTo>
                        <a:pt x="965" y="4"/>
                      </a:lnTo>
                      <a:lnTo>
                        <a:pt x="965" y="4"/>
                      </a:lnTo>
                      <a:lnTo>
                        <a:pt x="967" y="4"/>
                      </a:lnTo>
                      <a:lnTo>
                        <a:pt x="967" y="4"/>
                      </a:lnTo>
                      <a:lnTo>
                        <a:pt x="967" y="4"/>
                      </a:lnTo>
                      <a:lnTo>
                        <a:pt x="969" y="4"/>
                      </a:lnTo>
                      <a:lnTo>
                        <a:pt x="969" y="5"/>
                      </a:lnTo>
                      <a:lnTo>
                        <a:pt x="971" y="7"/>
                      </a:lnTo>
                      <a:lnTo>
                        <a:pt x="973" y="7"/>
                      </a:lnTo>
                      <a:lnTo>
                        <a:pt x="973" y="9"/>
                      </a:lnTo>
                      <a:lnTo>
                        <a:pt x="975" y="9"/>
                      </a:lnTo>
                      <a:lnTo>
                        <a:pt x="975" y="7"/>
                      </a:lnTo>
                      <a:lnTo>
                        <a:pt x="975" y="7"/>
                      </a:lnTo>
                      <a:lnTo>
                        <a:pt x="975" y="7"/>
                      </a:lnTo>
                      <a:lnTo>
                        <a:pt x="975" y="7"/>
                      </a:lnTo>
                      <a:lnTo>
                        <a:pt x="975" y="9"/>
                      </a:lnTo>
                      <a:lnTo>
                        <a:pt x="977" y="9"/>
                      </a:lnTo>
                      <a:lnTo>
                        <a:pt x="977" y="9"/>
                      </a:lnTo>
                      <a:lnTo>
                        <a:pt x="977" y="9"/>
                      </a:lnTo>
                      <a:lnTo>
                        <a:pt x="977" y="9"/>
                      </a:lnTo>
                      <a:lnTo>
                        <a:pt x="977" y="11"/>
                      </a:lnTo>
                      <a:lnTo>
                        <a:pt x="977" y="11"/>
                      </a:lnTo>
                      <a:lnTo>
                        <a:pt x="978" y="11"/>
                      </a:lnTo>
                      <a:lnTo>
                        <a:pt x="978" y="11"/>
                      </a:lnTo>
                      <a:lnTo>
                        <a:pt x="980" y="11"/>
                      </a:lnTo>
                      <a:lnTo>
                        <a:pt x="980" y="11"/>
                      </a:lnTo>
                      <a:lnTo>
                        <a:pt x="980" y="11"/>
                      </a:lnTo>
                      <a:lnTo>
                        <a:pt x="982" y="11"/>
                      </a:lnTo>
                      <a:lnTo>
                        <a:pt x="982" y="13"/>
                      </a:lnTo>
                      <a:lnTo>
                        <a:pt x="984" y="13"/>
                      </a:lnTo>
                      <a:lnTo>
                        <a:pt x="984" y="13"/>
                      </a:lnTo>
                      <a:lnTo>
                        <a:pt x="984" y="11"/>
                      </a:lnTo>
                      <a:lnTo>
                        <a:pt x="986" y="11"/>
                      </a:lnTo>
                      <a:lnTo>
                        <a:pt x="988" y="11"/>
                      </a:lnTo>
                      <a:lnTo>
                        <a:pt x="988" y="11"/>
                      </a:lnTo>
                      <a:lnTo>
                        <a:pt x="988" y="9"/>
                      </a:lnTo>
                      <a:lnTo>
                        <a:pt x="988" y="9"/>
                      </a:lnTo>
                      <a:lnTo>
                        <a:pt x="990" y="9"/>
                      </a:lnTo>
                      <a:lnTo>
                        <a:pt x="990" y="11"/>
                      </a:lnTo>
                      <a:lnTo>
                        <a:pt x="992" y="11"/>
                      </a:lnTo>
                      <a:lnTo>
                        <a:pt x="992" y="13"/>
                      </a:lnTo>
                      <a:lnTo>
                        <a:pt x="994" y="11"/>
                      </a:lnTo>
                      <a:lnTo>
                        <a:pt x="995" y="11"/>
                      </a:lnTo>
                      <a:lnTo>
                        <a:pt x="995" y="11"/>
                      </a:lnTo>
                      <a:lnTo>
                        <a:pt x="995" y="11"/>
                      </a:lnTo>
                      <a:lnTo>
                        <a:pt x="997" y="11"/>
                      </a:lnTo>
                      <a:lnTo>
                        <a:pt x="997" y="11"/>
                      </a:lnTo>
                      <a:lnTo>
                        <a:pt x="997" y="11"/>
                      </a:lnTo>
                      <a:lnTo>
                        <a:pt x="997" y="9"/>
                      </a:lnTo>
                      <a:lnTo>
                        <a:pt x="997" y="9"/>
                      </a:lnTo>
                      <a:lnTo>
                        <a:pt x="997" y="9"/>
                      </a:lnTo>
                      <a:lnTo>
                        <a:pt x="999" y="9"/>
                      </a:lnTo>
                      <a:lnTo>
                        <a:pt x="999" y="9"/>
                      </a:lnTo>
                      <a:lnTo>
                        <a:pt x="999" y="7"/>
                      </a:lnTo>
                      <a:lnTo>
                        <a:pt x="999" y="7"/>
                      </a:lnTo>
                      <a:lnTo>
                        <a:pt x="1001" y="7"/>
                      </a:lnTo>
                      <a:lnTo>
                        <a:pt x="1001" y="9"/>
                      </a:lnTo>
                      <a:lnTo>
                        <a:pt x="1001" y="9"/>
                      </a:lnTo>
                      <a:lnTo>
                        <a:pt x="1003" y="9"/>
                      </a:lnTo>
                      <a:lnTo>
                        <a:pt x="1003" y="9"/>
                      </a:lnTo>
                      <a:lnTo>
                        <a:pt x="1003" y="9"/>
                      </a:lnTo>
                      <a:lnTo>
                        <a:pt x="1003" y="9"/>
                      </a:lnTo>
                      <a:lnTo>
                        <a:pt x="1005" y="9"/>
                      </a:lnTo>
                      <a:lnTo>
                        <a:pt x="1005" y="11"/>
                      </a:lnTo>
                      <a:lnTo>
                        <a:pt x="1005" y="11"/>
                      </a:lnTo>
                      <a:lnTo>
                        <a:pt x="1007" y="11"/>
                      </a:lnTo>
                      <a:lnTo>
                        <a:pt x="1007" y="13"/>
                      </a:lnTo>
                      <a:lnTo>
                        <a:pt x="1007" y="13"/>
                      </a:lnTo>
                      <a:lnTo>
                        <a:pt x="1009" y="13"/>
                      </a:lnTo>
                      <a:lnTo>
                        <a:pt x="1009" y="13"/>
                      </a:lnTo>
                      <a:lnTo>
                        <a:pt x="1009" y="13"/>
                      </a:lnTo>
                      <a:lnTo>
                        <a:pt x="1010" y="15"/>
                      </a:lnTo>
                      <a:lnTo>
                        <a:pt x="1012" y="15"/>
                      </a:lnTo>
                      <a:lnTo>
                        <a:pt x="1014" y="15"/>
                      </a:lnTo>
                      <a:lnTo>
                        <a:pt x="1016" y="15"/>
                      </a:lnTo>
                      <a:lnTo>
                        <a:pt x="1016" y="17"/>
                      </a:lnTo>
                      <a:lnTo>
                        <a:pt x="1018" y="15"/>
                      </a:lnTo>
                      <a:lnTo>
                        <a:pt x="1020" y="17"/>
                      </a:lnTo>
                      <a:lnTo>
                        <a:pt x="1020" y="17"/>
                      </a:lnTo>
                      <a:lnTo>
                        <a:pt x="1022" y="19"/>
                      </a:lnTo>
                      <a:lnTo>
                        <a:pt x="1022" y="19"/>
                      </a:lnTo>
                      <a:lnTo>
                        <a:pt x="1024" y="20"/>
                      </a:lnTo>
                      <a:lnTo>
                        <a:pt x="1024" y="22"/>
                      </a:lnTo>
                      <a:lnTo>
                        <a:pt x="1027" y="22"/>
                      </a:lnTo>
                      <a:lnTo>
                        <a:pt x="1029" y="22"/>
                      </a:lnTo>
                      <a:lnTo>
                        <a:pt x="1029" y="22"/>
                      </a:lnTo>
                      <a:lnTo>
                        <a:pt x="1031" y="22"/>
                      </a:lnTo>
                      <a:lnTo>
                        <a:pt x="1031" y="20"/>
                      </a:lnTo>
                      <a:lnTo>
                        <a:pt x="1031" y="22"/>
                      </a:lnTo>
                      <a:lnTo>
                        <a:pt x="1031" y="20"/>
                      </a:lnTo>
                      <a:lnTo>
                        <a:pt x="1033" y="20"/>
                      </a:lnTo>
                      <a:lnTo>
                        <a:pt x="1035" y="20"/>
                      </a:lnTo>
                      <a:lnTo>
                        <a:pt x="1035" y="20"/>
                      </a:lnTo>
                      <a:lnTo>
                        <a:pt x="1035" y="20"/>
                      </a:lnTo>
                      <a:lnTo>
                        <a:pt x="1037" y="20"/>
                      </a:lnTo>
                      <a:lnTo>
                        <a:pt x="1037" y="20"/>
                      </a:lnTo>
                      <a:lnTo>
                        <a:pt x="1039" y="20"/>
                      </a:lnTo>
                      <a:lnTo>
                        <a:pt x="1039" y="20"/>
                      </a:lnTo>
                      <a:lnTo>
                        <a:pt x="1039" y="20"/>
                      </a:lnTo>
                      <a:lnTo>
                        <a:pt x="1040" y="19"/>
                      </a:lnTo>
                      <a:lnTo>
                        <a:pt x="1044" y="19"/>
                      </a:lnTo>
                      <a:lnTo>
                        <a:pt x="1044" y="20"/>
                      </a:lnTo>
                      <a:lnTo>
                        <a:pt x="1044" y="20"/>
                      </a:lnTo>
                      <a:lnTo>
                        <a:pt x="1048" y="22"/>
                      </a:lnTo>
                      <a:lnTo>
                        <a:pt x="1048" y="24"/>
                      </a:lnTo>
                      <a:lnTo>
                        <a:pt x="1050" y="22"/>
                      </a:lnTo>
                      <a:lnTo>
                        <a:pt x="1050" y="22"/>
                      </a:lnTo>
                      <a:lnTo>
                        <a:pt x="1050" y="22"/>
                      </a:lnTo>
                      <a:lnTo>
                        <a:pt x="1052" y="22"/>
                      </a:lnTo>
                      <a:lnTo>
                        <a:pt x="1052" y="24"/>
                      </a:lnTo>
                      <a:lnTo>
                        <a:pt x="1052" y="24"/>
                      </a:lnTo>
                      <a:lnTo>
                        <a:pt x="1054" y="22"/>
                      </a:lnTo>
                      <a:lnTo>
                        <a:pt x="1054" y="22"/>
                      </a:lnTo>
                      <a:lnTo>
                        <a:pt x="1054" y="22"/>
                      </a:lnTo>
                      <a:lnTo>
                        <a:pt x="1055" y="20"/>
                      </a:lnTo>
                      <a:lnTo>
                        <a:pt x="1055" y="19"/>
                      </a:lnTo>
                      <a:lnTo>
                        <a:pt x="1057" y="17"/>
                      </a:lnTo>
                      <a:lnTo>
                        <a:pt x="1059" y="15"/>
                      </a:lnTo>
                      <a:lnTo>
                        <a:pt x="1061" y="13"/>
                      </a:lnTo>
                      <a:lnTo>
                        <a:pt x="1065" y="13"/>
                      </a:lnTo>
                      <a:lnTo>
                        <a:pt x="1067" y="11"/>
                      </a:lnTo>
                      <a:lnTo>
                        <a:pt x="1071" y="11"/>
                      </a:lnTo>
                      <a:lnTo>
                        <a:pt x="1074" y="13"/>
                      </a:lnTo>
                      <a:lnTo>
                        <a:pt x="1080" y="15"/>
                      </a:lnTo>
                      <a:lnTo>
                        <a:pt x="1082" y="17"/>
                      </a:lnTo>
                      <a:lnTo>
                        <a:pt x="1082" y="17"/>
                      </a:lnTo>
                      <a:lnTo>
                        <a:pt x="1084" y="17"/>
                      </a:lnTo>
                      <a:lnTo>
                        <a:pt x="1086" y="17"/>
                      </a:lnTo>
                      <a:lnTo>
                        <a:pt x="1086" y="19"/>
                      </a:lnTo>
                      <a:lnTo>
                        <a:pt x="1087" y="19"/>
                      </a:lnTo>
                      <a:lnTo>
                        <a:pt x="1087" y="19"/>
                      </a:lnTo>
                      <a:lnTo>
                        <a:pt x="1089" y="19"/>
                      </a:lnTo>
                      <a:lnTo>
                        <a:pt x="1091" y="20"/>
                      </a:lnTo>
                      <a:lnTo>
                        <a:pt x="1091" y="20"/>
                      </a:lnTo>
                      <a:lnTo>
                        <a:pt x="1091" y="20"/>
                      </a:lnTo>
                      <a:lnTo>
                        <a:pt x="1095" y="20"/>
                      </a:lnTo>
                      <a:lnTo>
                        <a:pt x="1095" y="22"/>
                      </a:lnTo>
                      <a:lnTo>
                        <a:pt x="1093" y="24"/>
                      </a:lnTo>
                      <a:lnTo>
                        <a:pt x="1095" y="26"/>
                      </a:lnTo>
                      <a:lnTo>
                        <a:pt x="1095" y="26"/>
                      </a:lnTo>
                      <a:lnTo>
                        <a:pt x="1097" y="28"/>
                      </a:lnTo>
                      <a:lnTo>
                        <a:pt x="1099" y="28"/>
                      </a:lnTo>
                      <a:lnTo>
                        <a:pt x="1099" y="30"/>
                      </a:lnTo>
                      <a:lnTo>
                        <a:pt x="1099" y="32"/>
                      </a:lnTo>
                      <a:lnTo>
                        <a:pt x="1099" y="32"/>
                      </a:lnTo>
                      <a:lnTo>
                        <a:pt x="1101" y="32"/>
                      </a:lnTo>
                      <a:lnTo>
                        <a:pt x="1101" y="34"/>
                      </a:lnTo>
                      <a:lnTo>
                        <a:pt x="1102" y="34"/>
                      </a:lnTo>
                      <a:lnTo>
                        <a:pt x="1108" y="34"/>
                      </a:lnTo>
                      <a:lnTo>
                        <a:pt x="1110" y="35"/>
                      </a:lnTo>
                      <a:lnTo>
                        <a:pt x="1110" y="37"/>
                      </a:lnTo>
                      <a:lnTo>
                        <a:pt x="1112" y="39"/>
                      </a:lnTo>
                      <a:lnTo>
                        <a:pt x="1112" y="41"/>
                      </a:lnTo>
                      <a:lnTo>
                        <a:pt x="1112" y="41"/>
                      </a:lnTo>
                      <a:lnTo>
                        <a:pt x="1114" y="41"/>
                      </a:lnTo>
                      <a:lnTo>
                        <a:pt x="1114" y="41"/>
                      </a:lnTo>
                      <a:lnTo>
                        <a:pt x="1116" y="41"/>
                      </a:lnTo>
                      <a:lnTo>
                        <a:pt x="1116" y="41"/>
                      </a:lnTo>
                      <a:lnTo>
                        <a:pt x="1116" y="41"/>
                      </a:lnTo>
                      <a:lnTo>
                        <a:pt x="1117" y="43"/>
                      </a:lnTo>
                      <a:lnTo>
                        <a:pt x="1117" y="45"/>
                      </a:lnTo>
                      <a:lnTo>
                        <a:pt x="1117" y="49"/>
                      </a:lnTo>
                      <a:lnTo>
                        <a:pt x="1117" y="52"/>
                      </a:lnTo>
                      <a:lnTo>
                        <a:pt x="1117" y="54"/>
                      </a:lnTo>
                      <a:lnTo>
                        <a:pt x="1117" y="54"/>
                      </a:lnTo>
                      <a:lnTo>
                        <a:pt x="1117" y="54"/>
                      </a:lnTo>
                      <a:lnTo>
                        <a:pt x="1119" y="56"/>
                      </a:lnTo>
                      <a:lnTo>
                        <a:pt x="1119" y="56"/>
                      </a:lnTo>
                      <a:lnTo>
                        <a:pt x="1119" y="56"/>
                      </a:lnTo>
                      <a:lnTo>
                        <a:pt x="1121" y="56"/>
                      </a:lnTo>
                      <a:lnTo>
                        <a:pt x="1123" y="58"/>
                      </a:lnTo>
                      <a:lnTo>
                        <a:pt x="1123" y="58"/>
                      </a:lnTo>
                      <a:lnTo>
                        <a:pt x="1123" y="58"/>
                      </a:lnTo>
                      <a:lnTo>
                        <a:pt x="1125" y="58"/>
                      </a:lnTo>
                      <a:lnTo>
                        <a:pt x="1127" y="58"/>
                      </a:lnTo>
                      <a:lnTo>
                        <a:pt x="1127" y="58"/>
                      </a:lnTo>
                      <a:lnTo>
                        <a:pt x="1129" y="58"/>
                      </a:lnTo>
                      <a:lnTo>
                        <a:pt x="1129" y="58"/>
                      </a:lnTo>
                      <a:lnTo>
                        <a:pt x="1129" y="58"/>
                      </a:lnTo>
                      <a:lnTo>
                        <a:pt x="1129" y="58"/>
                      </a:lnTo>
                      <a:lnTo>
                        <a:pt x="1129" y="58"/>
                      </a:lnTo>
                      <a:lnTo>
                        <a:pt x="1129" y="58"/>
                      </a:lnTo>
                      <a:lnTo>
                        <a:pt x="1131" y="58"/>
                      </a:lnTo>
                      <a:lnTo>
                        <a:pt x="1131" y="58"/>
                      </a:lnTo>
                      <a:lnTo>
                        <a:pt x="1131" y="58"/>
                      </a:lnTo>
                      <a:lnTo>
                        <a:pt x="1134" y="58"/>
                      </a:lnTo>
                      <a:lnTo>
                        <a:pt x="1134" y="60"/>
                      </a:lnTo>
                      <a:lnTo>
                        <a:pt x="1134" y="60"/>
                      </a:lnTo>
                      <a:lnTo>
                        <a:pt x="1134" y="62"/>
                      </a:lnTo>
                      <a:lnTo>
                        <a:pt x="1134" y="64"/>
                      </a:lnTo>
                      <a:lnTo>
                        <a:pt x="1134" y="64"/>
                      </a:lnTo>
                      <a:lnTo>
                        <a:pt x="1134" y="64"/>
                      </a:lnTo>
                      <a:lnTo>
                        <a:pt x="1136" y="65"/>
                      </a:lnTo>
                      <a:lnTo>
                        <a:pt x="1138" y="67"/>
                      </a:lnTo>
                      <a:lnTo>
                        <a:pt x="1138" y="67"/>
                      </a:lnTo>
                      <a:lnTo>
                        <a:pt x="1140" y="67"/>
                      </a:lnTo>
                      <a:lnTo>
                        <a:pt x="1140" y="65"/>
                      </a:lnTo>
                      <a:lnTo>
                        <a:pt x="1142" y="65"/>
                      </a:lnTo>
                      <a:lnTo>
                        <a:pt x="1142" y="67"/>
                      </a:lnTo>
                      <a:lnTo>
                        <a:pt x="1142" y="67"/>
                      </a:lnTo>
                      <a:lnTo>
                        <a:pt x="1144" y="71"/>
                      </a:lnTo>
                      <a:lnTo>
                        <a:pt x="1146" y="71"/>
                      </a:lnTo>
                      <a:lnTo>
                        <a:pt x="1148" y="73"/>
                      </a:lnTo>
                      <a:lnTo>
                        <a:pt x="1149" y="73"/>
                      </a:lnTo>
                      <a:lnTo>
                        <a:pt x="1153" y="73"/>
                      </a:lnTo>
                      <a:lnTo>
                        <a:pt x="1155" y="73"/>
                      </a:lnTo>
                      <a:lnTo>
                        <a:pt x="1159" y="75"/>
                      </a:lnTo>
                      <a:lnTo>
                        <a:pt x="1159" y="77"/>
                      </a:lnTo>
                      <a:lnTo>
                        <a:pt x="1159" y="77"/>
                      </a:lnTo>
                      <a:lnTo>
                        <a:pt x="1159" y="79"/>
                      </a:lnTo>
                      <a:lnTo>
                        <a:pt x="1161" y="79"/>
                      </a:lnTo>
                      <a:lnTo>
                        <a:pt x="1163" y="79"/>
                      </a:lnTo>
                      <a:lnTo>
                        <a:pt x="1164" y="77"/>
                      </a:lnTo>
                      <a:lnTo>
                        <a:pt x="1166" y="75"/>
                      </a:lnTo>
                      <a:lnTo>
                        <a:pt x="1168" y="73"/>
                      </a:lnTo>
                      <a:lnTo>
                        <a:pt x="1170" y="71"/>
                      </a:lnTo>
                      <a:lnTo>
                        <a:pt x="1172" y="71"/>
                      </a:lnTo>
                      <a:lnTo>
                        <a:pt x="1172" y="71"/>
                      </a:lnTo>
                      <a:lnTo>
                        <a:pt x="1172" y="71"/>
                      </a:lnTo>
                      <a:lnTo>
                        <a:pt x="1174" y="71"/>
                      </a:lnTo>
                      <a:lnTo>
                        <a:pt x="1174" y="71"/>
                      </a:lnTo>
                      <a:lnTo>
                        <a:pt x="1174" y="71"/>
                      </a:lnTo>
                      <a:lnTo>
                        <a:pt x="1176" y="69"/>
                      </a:lnTo>
                      <a:lnTo>
                        <a:pt x="1176" y="69"/>
                      </a:lnTo>
                      <a:lnTo>
                        <a:pt x="1179" y="67"/>
                      </a:lnTo>
                      <a:lnTo>
                        <a:pt x="1179" y="67"/>
                      </a:lnTo>
                      <a:lnTo>
                        <a:pt x="1181" y="65"/>
                      </a:lnTo>
                      <a:lnTo>
                        <a:pt x="1183" y="60"/>
                      </a:lnTo>
                      <a:lnTo>
                        <a:pt x="1187" y="60"/>
                      </a:lnTo>
                      <a:lnTo>
                        <a:pt x="1187" y="58"/>
                      </a:lnTo>
                      <a:lnTo>
                        <a:pt x="1189" y="58"/>
                      </a:lnTo>
                      <a:lnTo>
                        <a:pt x="1189" y="58"/>
                      </a:lnTo>
                      <a:lnTo>
                        <a:pt x="1189" y="58"/>
                      </a:lnTo>
                      <a:lnTo>
                        <a:pt x="1191" y="60"/>
                      </a:lnTo>
                      <a:lnTo>
                        <a:pt x="1191" y="64"/>
                      </a:lnTo>
                      <a:lnTo>
                        <a:pt x="1193" y="64"/>
                      </a:lnTo>
                      <a:lnTo>
                        <a:pt x="1193" y="64"/>
                      </a:lnTo>
                      <a:lnTo>
                        <a:pt x="1196" y="64"/>
                      </a:lnTo>
                      <a:lnTo>
                        <a:pt x="1198" y="64"/>
                      </a:lnTo>
                      <a:lnTo>
                        <a:pt x="1200" y="64"/>
                      </a:lnTo>
                      <a:lnTo>
                        <a:pt x="1206" y="62"/>
                      </a:lnTo>
                      <a:lnTo>
                        <a:pt x="1206" y="64"/>
                      </a:lnTo>
                      <a:lnTo>
                        <a:pt x="1209" y="65"/>
                      </a:lnTo>
                      <a:lnTo>
                        <a:pt x="1209" y="65"/>
                      </a:lnTo>
                      <a:lnTo>
                        <a:pt x="1209" y="67"/>
                      </a:lnTo>
                      <a:lnTo>
                        <a:pt x="1209" y="67"/>
                      </a:lnTo>
                      <a:lnTo>
                        <a:pt x="1213" y="67"/>
                      </a:lnTo>
                      <a:lnTo>
                        <a:pt x="1219" y="73"/>
                      </a:lnTo>
                      <a:lnTo>
                        <a:pt x="1221" y="73"/>
                      </a:lnTo>
                      <a:lnTo>
                        <a:pt x="1223" y="73"/>
                      </a:lnTo>
                      <a:lnTo>
                        <a:pt x="1223" y="73"/>
                      </a:lnTo>
                      <a:lnTo>
                        <a:pt x="1223" y="71"/>
                      </a:lnTo>
                      <a:lnTo>
                        <a:pt x="1223" y="71"/>
                      </a:lnTo>
                      <a:lnTo>
                        <a:pt x="1225" y="71"/>
                      </a:lnTo>
                      <a:lnTo>
                        <a:pt x="1226" y="71"/>
                      </a:lnTo>
                      <a:lnTo>
                        <a:pt x="1228" y="71"/>
                      </a:lnTo>
                      <a:lnTo>
                        <a:pt x="1228" y="69"/>
                      </a:lnTo>
                      <a:lnTo>
                        <a:pt x="1230" y="67"/>
                      </a:lnTo>
                      <a:lnTo>
                        <a:pt x="1230" y="65"/>
                      </a:lnTo>
                      <a:lnTo>
                        <a:pt x="1234" y="62"/>
                      </a:lnTo>
                      <a:lnTo>
                        <a:pt x="1234" y="62"/>
                      </a:lnTo>
                      <a:lnTo>
                        <a:pt x="1236" y="60"/>
                      </a:lnTo>
                      <a:lnTo>
                        <a:pt x="1236" y="58"/>
                      </a:lnTo>
                      <a:lnTo>
                        <a:pt x="1238" y="56"/>
                      </a:lnTo>
                      <a:lnTo>
                        <a:pt x="1238" y="54"/>
                      </a:lnTo>
                      <a:lnTo>
                        <a:pt x="1238" y="54"/>
                      </a:lnTo>
                      <a:lnTo>
                        <a:pt x="1238" y="50"/>
                      </a:lnTo>
                      <a:lnTo>
                        <a:pt x="1238" y="50"/>
                      </a:lnTo>
                      <a:lnTo>
                        <a:pt x="1240" y="50"/>
                      </a:lnTo>
                      <a:lnTo>
                        <a:pt x="1241" y="50"/>
                      </a:lnTo>
                      <a:lnTo>
                        <a:pt x="1241" y="50"/>
                      </a:lnTo>
                      <a:lnTo>
                        <a:pt x="1243" y="50"/>
                      </a:lnTo>
                      <a:lnTo>
                        <a:pt x="1243" y="50"/>
                      </a:lnTo>
                      <a:lnTo>
                        <a:pt x="1245" y="50"/>
                      </a:lnTo>
                      <a:lnTo>
                        <a:pt x="1245" y="50"/>
                      </a:lnTo>
                      <a:lnTo>
                        <a:pt x="1247" y="52"/>
                      </a:lnTo>
                      <a:lnTo>
                        <a:pt x="1249" y="52"/>
                      </a:lnTo>
                      <a:lnTo>
                        <a:pt x="1251" y="52"/>
                      </a:lnTo>
                      <a:lnTo>
                        <a:pt x="1253" y="54"/>
                      </a:lnTo>
                      <a:lnTo>
                        <a:pt x="1255" y="54"/>
                      </a:lnTo>
                      <a:lnTo>
                        <a:pt x="1256" y="56"/>
                      </a:lnTo>
                      <a:lnTo>
                        <a:pt x="1256" y="56"/>
                      </a:lnTo>
                      <a:lnTo>
                        <a:pt x="1258" y="56"/>
                      </a:lnTo>
                      <a:lnTo>
                        <a:pt x="1260" y="56"/>
                      </a:lnTo>
                      <a:lnTo>
                        <a:pt x="1260" y="56"/>
                      </a:lnTo>
                      <a:lnTo>
                        <a:pt x="1262" y="58"/>
                      </a:lnTo>
                      <a:lnTo>
                        <a:pt x="1264" y="58"/>
                      </a:lnTo>
                      <a:lnTo>
                        <a:pt x="1262" y="58"/>
                      </a:lnTo>
                      <a:lnTo>
                        <a:pt x="1262" y="60"/>
                      </a:lnTo>
                      <a:lnTo>
                        <a:pt x="1262" y="60"/>
                      </a:lnTo>
                      <a:lnTo>
                        <a:pt x="1262" y="62"/>
                      </a:lnTo>
                      <a:lnTo>
                        <a:pt x="1262" y="62"/>
                      </a:lnTo>
                      <a:lnTo>
                        <a:pt x="1262" y="64"/>
                      </a:lnTo>
                      <a:lnTo>
                        <a:pt x="1262" y="64"/>
                      </a:lnTo>
                      <a:lnTo>
                        <a:pt x="1262" y="65"/>
                      </a:lnTo>
                      <a:lnTo>
                        <a:pt x="1262" y="69"/>
                      </a:lnTo>
                      <a:lnTo>
                        <a:pt x="1262" y="71"/>
                      </a:lnTo>
                      <a:lnTo>
                        <a:pt x="1264" y="73"/>
                      </a:lnTo>
                      <a:lnTo>
                        <a:pt x="1268" y="73"/>
                      </a:lnTo>
                      <a:lnTo>
                        <a:pt x="1270" y="73"/>
                      </a:lnTo>
                      <a:lnTo>
                        <a:pt x="1271" y="75"/>
                      </a:lnTo>
                      <a:lnTo>
                        <a:pt x="1273" y="75"/>
                      </a:lnTo>
                      <a:lnTo>
                        <a:pt x="1273" y="77"/>
                      </a:lnTo>
                      <a:lnTo>
                        <a:pt x="1273" y="79"/>
                      </a:lnTo>
                      <a:lnTo>
                        <a:pt x="1271" y="79"/>
                      </a:lnTo>
                      <a:lnTo>
                        <a:pt x="1271" y="81"/>
                      </a:lnTo>
                      <a:lnTo>
                        <a:pt x="1273" y="81"/>
                      </a:lnTo>
                      <a:lnTo>
                        <a:pt x="1273" y="81"/>
                      </a:lnTo>
                      <a:lnTo>
                        <a:pt x="1275" y="81"/>
                      </a:lnTo>
                      <a:lnTo>
                        <a:pt x="1277" y="82"/>
                      </a:lnTo>
                      <a:lnTo>
                        <a:pt x="1277" y="84"/>
                      </a:lnTo>
                      <a:lnTo>
                        <a:pt x="1279" y="86"/>
                      </a:lnTo>
                      <a:lnTo>
                        <a:pt x="1281" y="88"/>
                      </a:lnTo>
                      <a:lnTo>
                        <a:pt x="1281" y="90"/>
                      </a:lnTo>
                      <a:lnTo>
                        <a:pt x="1285" y="90"/>
                      </a:lnTo>
                      <a:lnTo>
                        <a:pt x="1286" y="90"/>
                      </a:lnTo>
                      <a:lnTo>
                        <a:pt x="1286" y="92"/>
                      </a:lnTo>
                      <a:lnTo>
                        <a:pt x="1288" y="94"/>
                      </a:lnTo>
                      <a:lnTo>
                        <a:pt x="1288" y="96"/>
                      </a:lnTo>
                      <a:lnTo>
                        <a:pt x="1290" y="97"/>
                      </a:lnTo>
                      <a:lnTo>
                        <a:pt x="1290" y="97"/>
                      </a:lnTo>
                      <a:lnTo>
                        <a:pt x="1290" y="99"/>
                      </a:lnTo>
                      <a:lnTo>
                        <a:pt x="1290" y="101"/>
                      </a:lnTo>
                      <a:lnTo>
                        <a:pt x="1290" y="101"/>
                      </a:lnTo>
                      <a:lnTo>
                        <a:pt x="1292" y="101"/>
                      </a:lnTo>
                      <a:lnTo>
                        <a:pt x="1298" y="101"/>
                      </a:lnTo>
                      <a:lnTo>
                        <a:pt x="1302" y="103"/>
                      </a:lnTo>
                      <a:lnTo>
                        <a:pt x="1307" y="107"/>
                      </a:lnTo>
                      <a:lnTo>
                        <a:pt x="1311" y="107"/>
                      </a:lnTo>
                      <a:lnTo>
                        <a:pt x="1311" y="107"/>
                      </a:lnTo>
                      <a:lnTo>
                        <a:pt x="1313" y="109"/>
                      </a:lnTo>
                      <a:lnTo>
                        <a:pt x="1313" y="107"/>
                      </a:lnTo>
                      <a:lnTo>
                        <a:pt x="1315" y="107"/>
                      </a:lnTo>
                      <a:lnTo>
                        <a:pt x="1315" y="107"/>
                      </a:lnTo>
                      <a:lnTo>
                        <a:pt x="1315" y="107"/>
                      </a:lnTo>
                      <a:lnTo>
                        <a:pt x="1317" y="109"/>
                      </a:lnTo>
                      <a:lnTo>
                        <a:pt x="1317" y="109"/>
                      </a:lnTo>
                      <a:lnTo>
                        <a:pt x="1318" y="120"/>
                      </a:lnTo>
                      <a:lnTo>
                        <a:pt x="1318" y="122"/>
                      </a:lnTo>
                      <a:lnTo>
                        <a:pt x="1317" y="124"/>
                      </a:lnTo>
                      <a:lnTo>
                        <a:pt x="1317" y="126"/>
                      </a:lnTo>
                      <a:lnTo>
                        <a:pt x="1317" y="126"/>
                      </a:lnTo>
                      <a:lnTo>
                        <a:pt x="1317" y="126"/>
                      </a:lnTo>
                      <a:lnTo>
                        <a:pt x="1317" y="126"/>
                      </a:lnTo>
                      <a:lnTo>
                        <a:pt x="1318" y="127"/>
                      </a:lnTo>
                      <a:lnTo>
                        <a:pt x="1318" y="127"/>
                      </a:lnTo>
                      <a:lnTo>
                        <a:pt x="1320" y="126"/>
                      </a:lnTo>
                      <a:lnTo>
                        <a:pt x="1320" y="126"/>
                      </a:lnTo>
                      <a:lnTo>
                        <a:pt x="1324" y="126"/>
                      </a:lnTo>
                      <a:lnTo>
                        <a:pt x="1324" y="126"/>
                      </a:lnTo>
                      <a:lnTo>
                        <a:pt x="1326" y="124"/>
                      </a:lnTo>
                      <a:lnTo>
                        <a:pt x="1328" y="124"/>
                      </a:lnTo>
                      <a:lnTo>
                        <a:pt x="1330" y="124"/>
                      </a:lnTo>
                      <a:lnTo>
                        <a:pt x="1330" y="122"/>
                      </a:lnTo>
                      <a:lnTo>
                        <a:pt x="1332" y="122"/>
                      </a:lnTo>
                      <a:lnTo>
                        <a:pt x="1332" y="122"/>
                      </a:lnTo>
                      <a:lnTo>
                        <a:pt x="1333" y="122"/>
                      </a:lnTo>
                      <a:lnTo>
                        <a:pt x="1333" y="124"/>
                      </a:lnTo>
                      <a:lnTo>
                        <a:pt x="1333" y="126"/>
                      </a:lnTo>
                      <a:lnTo>
                        <a:pt x="1333" y="127"/>
                      </a:lnTo>
                      <a:lnTo>
                        <a:pt x="1337" y="127"/>
                      </a:lnTo>
                      <a:lnTo>
                        <a:pt x="1337" y="129"/>
                      </a:lnTo>
                      <a:lnTo>
                        <a:pt x="1337" y="133"/>
                      </a:lnTo>
                      <a:lnTo>
                        <a:pt x="1337" y="135"/>
                      </a:lnTo>
                      <a:lnTo>
                        <a:pt x="1339" y="135"/>
                      </a:lnTo>
                      <a:lnTo>
                        <a:pt x="1341" y="133"/>
                      </a:lnTo>
                      <a:lnTo>
                        <a:pt x="1341" y="133"/>
                      </a:lnTo>
                      <a:lnTo>
                        <a:pt x="1343" y="135"/>
                      </a:lnTo>
                      <a:lnTo>
                        <a:pt x="1343" y="135"/>
                      </a:lnTo>
                      <a:lnTo>
                        <a:pt x="1343" y="137"/>
                      </a:lnTo>
                      <a:lnTo>
                        <a:pt x="1343" y="141"/>
                      </a:lnTo>
                      <a:lnTo>
                        <a:pt x="1343" y="142"/>
                      </a:lnTo>
                      <a:lnTo>
                        <a:pt x="1343" y="142"/>
                      </a:lnTo>
                      <a:lnTo>
                        <a:pt x="1339" y="144"/>
                      </a:lnTo>
                      <a:lnTo>
                        <a:pt x="1339" y="148"/>
                      </a:lnTo>
                      <a:lnTo>
                        <a:pt x="1339" y="148"/>
                      </a:lnTo>
                      <a:lnTo>
                        <a:pt x="1337" y="150"/>
                      </a:lnTo>
                      <a:lnTo>
                        <a:pt x="1337" y="150"/>
                      </a:lnTo>
                      <a:lnTo>
                        <a:pt x="1337" y="150"/>
                      </a:lnTo>
                      <a:lnTo>
                        <a:pt x="1335" y="152"/>
                      </a:lnTo>
                      <a:lnTo>
                        <a:pt x="1332" y="165"/>
                      </a:lnTo>
                      <a:lnTo>
                        <a:pt x="1332" y="165"/>
                      </a:lnTo>
                      <a:lnTo>
                        <a:pt x="1332" y="167"/>
                      </a:lnTo>
                      <a:lnTo>
                        <a:pt x="1332" y="169"/>
                      </a:lnTo>
                      <a:lnTo>
                        <a:pt x="1335" y="171"/>
                      </a:lnTo>
                      <a:lnTo>
                        <a:pt x="1337" y="173"/>
                      </a:lnTo>
                      <a:lnTo>
                        <a:pt x="1337" y="174"/>
                      </a:lnTo>
                      <a:lnTo>
                        <a:pt x="1339" y="178"/>
                      </a:lnTo>
                      <a:lnTo>
                        <a:pt x="1339" y="180"/>
                      </a:lnTo>
                      <a:lnTo>
                        <a:pt x="1337" y="186"/>
                      </a:lnTo>
                      <a:lnTo>
                        <a:pt x="1337" y="186"/>
                      </a:lnTo>
                      <a:lnTo>
                        <a:pt x="1337" y="186"/>
                      </a:lnTo>
                      <a:lnTo>
                        <a:pt x="1335" y="186"/>
                      </a:lnTo>
                      <a:lnTo>
                        <a:pt x="1335" y="186"/>
                      </a:lnTo>
                      <a:lnTo>
                        <a:pt x="1335" y="188"/>
                      </a:lnTo>
                      <a:lnTo>
                        <a:pt x="1335" y="188"/>
                      </a:lnTo>
                      <a:lnTo>
                        <a:pt x="1332" y="195"/>
                      </a:lnTo>
                      <a:lnTo>
                        <a:pt x="1332" y="195"/>
                      </a:lnTo>
                      <a:lnTo>
                        <a:pt x="1332" y="197"/>
                      </a:lnTo>
                      <a:lnTo>
                        <a:pt x="1332" y="199"/>
                      </a:lnTo>
                      <a:lnTo>
                        <a:pt x="1330" y="199"/>
                      </a:lnTo>
                      <a:lnTo>
                        <a:pt x="1330" y="201"/>
                      </a:lnTo>
                      <a:lnTo>
                        <a:pt x="1330" y="203"/>
                      </a:lnTo>
                      <a:lnTo>
                        <a:pt x="1330" y="204"/>
                      </a:lnTo>
                      <a:lnTo>
                        <a:pt x="1330" y="206"/>
                      </a:lnTo>
                      <a:lnTo>
                        <a:pt x="1330" y="206"/>
                      </a:lnTo>
                      <a:lnTo>
                        <a:pt x="1328" y="208"/>
                      </a:lnTo>
                      <a:lnTo>
                        <a:pt x="1328" y="210"/>
                      </a:lnTo>
                      <a:lnTo>
                        <a:pt x="1330" y="210"/>
                      </a:lnTo>
                      <a:lnTo>
                        <a:pt x="1335" y="210"/>
                      </a:lnTo>
                      <a:lnTo>
                        <a:pt x="1335" y="210"/>
                      </a:lnTo>
                      <a:lnTo>
                        <a:pt x="1335" y="212"/>
                      </a:lnTo>
                      <a:lnTo>
                        <a:pt x="1335" y="212"/>
                      </a:lnTo>
                      <a:lnTo>
                        <a:pt x="1335" y="214"/>
                      </a:lnTo>
                      <a:lnTo>
                        <a:pt x="1337" y="216"/>
                      </a:lnTo>
                      <a:lnTo>
                        <a:pt x="1337" y="216"/>
                      </a:lnTo>
                      <a:lnTo>
                        <a:pt x="1339" y="218"/>
                      </a:lnTo>
                      <a:lnTo>
                        <a:pt x="1341" y="218"/>
                      </a:lnTo>
                      <a:lnTo>
                        <a:pt x="1343" y="218"/>
                      </a:lnTo>
                      <a:lnTo>
                        <a:pt x="1343" y="214"/>
                      </a:lnTo>
                      <a:lnTo>
                        <a:pt x="1345" y="212"/>
                      </a:lnTo>
                      <a:lnTo>
                        <a:pt x="1347" y="212"/>
                      </a:lnTo>
                      <a:lnTo>
                        <a:pt x="1348" y="214"/>
                      </a:lnTo>
                      <a:lnTo>
                        <a:pt x="1352" y="218"/>
                      </a:lnTo>
                      <a:lnTo>
                        <a:pt x="1352" y="218"/>
                      </a:lnTo>
                      <a:lnTo>
                        <a:pt x="1352" y="219"/>
                      </a:lnTo>
                      <a:lnTo>
                        <a:pt x="1352" y="219"/>
                      </a:lnTo>
                      <a:lnTo>
                        <a:pt x="1352" y="219"/>
                      </a:lnTo>
                      <a:lnTo>
                        <a:pt x="1352" y="219"/>
                      </a:lnTo>
                      <a:lnTo>
                        <a:pt x="1352" y="219"/>
                      </a:lnTo>
                      <a:lnTo>
                        <a:pt x="1354" y="221"/>
                      </a:lnTo>
                      <a:lnTo>
                        <a:pt x="1356" y="221"/>
                      </a:lnTo>
                      <a:lnTo>
                        <a:pt x="1358" y="221"/>
                      </a:lnTo>
                      <a:lnTo>
                        <a:pt x="1358" y="221"/>
                      </a:lnTo>
                      <a:lnTo>
                        <a:pt x="1362" y="219"/>
                      </a:lnTo>
                      <a:lnTo>
                        <a:pt x="1362" y="223"/>
                      </a:lnTo>
                      <a:lnTo>
                        <a:pt x="1362" y="225"/>
                      </a:lnTo>
                      <a:lnTo>
                        <a:pt x="1363" y="225"/>
                      </a:lnTo>
                      <a:lnTo>
                        <a:pt x="1365" y="227"/>
                      </a:lnTo>
                      <a:lnTo>
                        <a:pt x="1369" y="229"/>
                      </a:lnTo>
                      <a:lnTo>
                        <a:pt x="1369" y="231"/>
                      </a:lnTo>
                      <a:lnTo>
                        <a:pt x="1369" y="235"/>
                      </a:lnTo>
                      <a:lnTo>
                        <a:pt x="1367" y="238"/>
                      </a:lnTo>
                      <a:lnTo>
                        <a:pt x="1362" y="244"/>
                      </a:lnTo>
                      <a:lnTo>
                        <a:pt x="1358" y="250"/>
                      </a:lnTo>
                      <a:lnTo>
                        <a:pt x="1350" y="257"/>
                      </a:lnTo>
                      <a:lnTo>
                        <a:pt x="1347" y="261"/>
                      </a:lnTo>
                      <a:lnTo>
                        <a:pt x="1337" y="270"/>
                      </a:lnTo>
                      <a:lnTo>
                        <a:pt x="1326" y="278"/>
                      </a:lnTo>
                      <a:lnTo>
                        <a:pt x="1320" y="285"/>
                      </a:lnTo>
                      <a:lnTo>
                        <a:pt x="1311" y="296"/>
                      </a:lnTo>
                      <a:lnTo>
                        <a:pt x="1311" y="298"/>
                      </a:lnTo>
                      <a:lnTo>
                        <a:pt x="1309" y="298"/>
                      </a:lnTo>
                      <a:lnTo>
                        <a:pt x="1309" y="298"/>
                      </a:lnTo>
                      <a:lnTo>
                        <a:pt x="1307" y="298"/>
                      </a:lnTo>
                      <a:lnTo>
                        <a:pt x="1303" y="298"/>
                      </a:lnTo>
                      <a:lnTo>
                        <a:pt x="1303" y="300"/>
                      </a:lnTo>
                      <a:lnTo>
                        <a:pt x="1302" y="302"/>
                      </a:lnTo>
                      <a:lnTo>
                        <a:pt x="1302" y="302"/>
                      </a:lnTo>
                      <a:lnTo>
                        <a:pt x="1300" y="302"/>
                      </a:lnTo>
                      <a:lnTo>
                        <a:pt x="1298" y="300"/>
                      </a:lnTo>
                      <a:lnTo>
                        <a:pt x="1298" y="300"/>
                      </a:lnTo>
                      <a:lnTo>
                        <a:pt x="1298" y="302"/>
                      </a:lnTo>
                      <a:lnTo>
                        <a:pt x="1298" y="302"/>
                      </a:lnTo>
                      <a:lnTo>
                        <a:pt x="1294" y="304"/>
                      </a:lnTo>
                      <a:lnTo>
                        <a:pt x="1294" y="304"/>
                      </a:lnTo>
                      <a:lnTo>
                        <a:pt x="1294" y="306"/>
                      </a:lnTo>
                      <a:lnTo>
                        <a:pt x="1294" y="306"/>
                      </a:lnTo>
                      <a:lnTo>
                        <a:pt x="1294" y="308"/>
                      </a:lnTo>
                      <a:lnTo>
                        <a:pt x="1294" y="308"/>
                      </a:lnTo>
                      <a:lnTo>
                        <a:pt x="1294" y="310"/>
                      </a:lnTo>
                      <a:lnTo>
                        <a:pt x="1294" y="311"/>
                      </a:lnTo>
                      <a:lnTo>
                        <a:pt x="1292" y="313"/>
                      </a:lnTo>
                      <a:lnTo>
                        <a:pt x="1292" y="315"/>
                      </a:lnTo>
                      <a:lnTo>
                        <a:pt x="1290" y="317"/>
                      </a:lnTo>
                      <a:lnTo>
                        <a:pt x="1290" y="317"/>
                      </a:lnTo>
                      <a:lnTo>
                        <a:pt x="1288" y="319"/>
                      </a:lnTo>
                      <a:lnTo>
                        <a:pt x="1288" y="321"/>
                      </a:lnTo>
                      <a:lnTo>
                        <a:pt x="1288" y="321"/>
                      </a:lnTo>
                      <a:lnTo>
                        <a:pt x="1281" y="323"/>
                      </a:lnTo>
                      <a:lnTo>
                        <a:pt x="1277" y="323"/>
                      </a:lnTo>
                      <a:lnTo>
                        <a:pt x="1275" y="325"/>
                      </a:lnTo>
                      <a:lnTo>
                        <a:pt x="1273" y="327"/>
                      </a:lnTo>
                      <a:lnTo>
                        <a:pt x="1271" y="328"/>
                      </a:lnTo>
                      <a:lnTo>
                        <a:pt x="1271" y="330"/>
                      </a:lnTo>
                      <a:lnTo>
                        <a:pt x="1273" y="334"/>
                      </a:lnTo>
                      <a:lnTo>
                        <a:pt x="1271" y="340"/>
                      </a:lnTo>
                      <a:lnTo>
                        <a:pt x="1271" y="342"/>
                      </a:lnTo>
                      <a:lnTo>
                        <a:pt x="1273" y="347"/>
                      </a:lnTo>
                      <a:lnTo>
                        <a:pt x="1273" y="349"/>
                      </a:lnTo>
                      <a:lnTo>
                        <a:pt x="1271" y="353"/>
                      </a:lnTo>
                      <a:lnTo>
                        <a:pt x="1268" y="358"/>
                      </a:lnTo>
                      <a:lnTo>
                        <a:pt x="1266" y="360"/>
                      </a:lnTo>
                      <a:lnTo>
                        <a:pt x="1266" y="360"/>
                      </a:lnTo>
                      <a:lnTo>
                        <a:pt x="1264" y="373"/>
                      </a:lnTo>
                      <a:lnTo>
                        <a:pt x="1264" y="373"/>
                      </a:lnTo>
                      <a:lnTo>
                        <a:pt x="1262" y="373"/>
                      </a:lnTo>
                      <a:lnTo>
                        <a:pt x="1262" y="373"/>
                      </a:lnTo>
                      <a:lnTo>
                        <a:pt x="1262" y="373"/>
                      </a:lnTo>
                      <a:lnTo>
                        <a:pt x="1260" y="373"/>
                      </a:lnTo>
                      <a:lnTo>
                        <a:pt x="1260" y="373"/>
                      </a:lnTo>
                      <a:lnTo>
                        <a:pt x="1256" y="379"/>
                      </a:lnTo>
                      <a:lnTo>
                        <a:pt x="1256" y="379"/>
                      </a:lnTo>
                      <a:lnTo>
                        <a:pt x="1256" y="381"/>
                      </a:lnTo>
                      <a:lnTo>
                        <a:pt x="1256" y="385"/>
                      </a:lnTo>
                      <a:lnTo>
                        <a:pt x="1256" y="387"/>
                      </a:lnTo>
                      <a:lnTo>
                        <a:pt x="1256" y="387"/>
                      </a:lnTo>
                      <a:lnTo>
                        <a:pt x="1256" y="390"/>
                      </a:lnTo>
                      <a:lnTo>
                        <a:pt x="1255" y="398"/>
                      </a:lnTo>
                      <a:lnTo>
                        <a:pt x="1253" y="407"/>
                      </a:lnTo>
                      <a:lnTo>
                        <a:pt x="1251" y="417"/>
                      </a:lnTo>
                      <a:lnTo>
                        <a:pt x="1251" y="419"/>
                      </a:lnTo>
                      <a:lnTo>
                        <a:pt x="1253" y="420"/>
                      </a:lnTo>
                      <a:lnTo>
                        <a:pt x="1253" y="422"/>
                      </a:lnTo>
                      <a:lnTo>
                        <a:pt x="1253" y="426"/>
                      </a:lnTo>
                      <a:lnTo>
                        <a:pt x="1253" y="426"/>
                      </a:lnTo>
                      <a:lnTo>
                        <a:pt x="1253" y="428"/>
                      </a:lnTo>
                      <a:lnTo>
                        <a:pt x="1251" y="428"/>
                      </a:lnTo>
                      <a:lnTo>
                        <a:pt x="1251" y="428"/>
                      </a:lnTo>
                      <a:lnTo>
                        <a:pt x="1251" y="428"/>
                      </a:lnTo>
                      <a:lnTo>
                        <a:pt x="1251" y="428"/>
                      </a:lnTo>
                      <a:lnTo>
                        <a:pt x="1251" y="430"/>
                      </a:lnTo>
                      <a:lnTo>
                        <a:pt x="1251" y="430"/>
                      </a:lnTo>
                      <a:lnTo>
                        <a:pt x="1251" y="432"/>
                      </a:lnTo>
                      <a:lnTo>
                        <a:pt x="1251" y="432"/>
                      </a:lnTo>
                      <a:lnTo>
                        <a:pt x="1251" y="432"/>
                      </a:lnTo>
                      <a:lnTo>
                        <a:pt x="1249" y="437"/>
                      </a:lnTo>
                      <a:lnTo>
                        <a:pt x="1249" y="439"/>
                      </a:lnTo>
                      <a:lnTo>
                        <a:pt x="1249" y="441"/>
                      </a:lnTo>
                      <a:lnTo>
                        <a:pt x="1249" y="447"/>
                      </a:lnTo>
                      <a:lnTo>
                        <a:pt x="1249" y="449"/>
                      </a:lnTo>
                      <a:lnTo>
                        <a:pt x="1249" y="449"/>
                      </a:lnTo>
                      <a:lnTo>
                        <a:pt x="1247" y="450"/>
                      </a:lnTo>
                      <a:lnTo>
                        <a:pt x="1245" y="452"/>
                      </a:lnTo>
                      <a:lnTo>
                        <a:pt x="1245" y="452"/>
                      </a:lnTo>
                      <a:lnTo>
                        <a:pt x="1245" y="454"/>
                      </a:lnTo>
                      <a:lnTo>
                        <a:pt x="1245" y="454"/>
                      </a:lnTo>
                      <a:lnTo>
                        <a:pt x="1245" y="458"/>
                      </a:lnTo>
                      <a:lnTo>
                        <a:pt x="1245" y="458"/>
                      </a:lnTo>
                      <a:lnTo>
                        <a:pt x="1247" y="462"/>
                      </a:lnTo>
                      <a:lnTo>
                        <a:pt x="1247" y="464"/>
                      </a:lnTo>
                      <a:lnTo>
                        <a:pt x="1247" y="464"/>
                      </a:lnTo>
                      <a:lnTo>
                        <a:pt x="1245" y="469"/>
                      </a:lnTo>
                      <a:lnTo>
                        <a:pt x="1245" y="469"/>
                      </a:lnTo>
                      <a:lnTo>
                        <a:pt x="1247" y="471"/>
                      </a:lnTo>
                      <a:lnTo>
                        <a:pt x="1247" y="473"/>
                      </a:lnTo>
                      <a:lnTo>
                        <a:pt x="1247" y="473"/>
                      </a:lnTo>
                      <a:lnTo>
                        <a:pt x="1247" y="475"/>
                      </a:lnTo>
                      <a:lnTo>
                        <a:pt x="1247" y="477"/>
                      </a:lnTo>
                      <a:lnTo>
                        <a:pt x="1247" y="477"/>
                      </a:lnTo>
                      <a:lnTo>
                        <a:pt x="1247" y="479"/>
                      </a:lnTo>
                      <a:lnTo>
                        <a:pt x="1247" y="479"/>
                      </a:lnTo>
                      <a:lnTo>
                        <a:pt x="1247" y="481"/>
                      </a:lnTo>
                      <a:lnTo>
                        <a:pt x="1247" y="484"/>
                      </a:lnTo>
                      <a:lnTo>
                        <a:pt x="1245" y="486"/>
                      </a:lnTo>
                      <a:lnTo>
                        <a:pt x="1241" y="488"/>
                      </a:lnTo>
                      <a:lnTo>
                        <a:pt x="1240" y="490"/>
                      </a:lnTo>
                      <a:lnTo>
                        <a:pt x="1238" y="494"/>
                      </a:lnTo>
                      <a:lnTo>
                        <a:pt x="1238" y="494"/>
                      </a:lnTo>
                      <a:lnTo>
                        <a:pt x="1238" y="494"/>
                      </a:lnTo>
                      <a:lnTo>
                        <a:pt x="1238" y="494"/>
                      </a:lnTo>
                      <a:lnTo>
                        <a:pt x="1232" y="494"/>
                      </a:lnTo>
                      <a:lnTo>
                        <a:pt x="1230" y="494"/>
                      </a:lnTo>
                      <a:lnTo>
                        <a:pt x="1230" y="496"/>
                      </a:lnTo>
                      <a:lnTo>
                        <a:pt x="1228" y="499"/>
                      </a:lnTo>
                      <a:lnTo>
                        <a:pt x="1226" y="499"/>
                      </a:lnTo>
                      <a:lnTo>
                        <a:pt x="1223" y="503"/>
                      </a:lnTo>
                      <a:lnTo>
                        <a:pt x="1223" y="505"/>
                      </a:lnTo>
                      <a:lnTo>
                        <a:pt x="1221" y="507"/>
                      </a:lnTo>
                      <a:lnTo>
                        <a:pt x="1217" y="514"/>
                      </a:lnTo>
                      <a:lnTo>
                        <a:pt x="1215" y="518"/>
                      </a:lnTo>
                      <a:lnTo>
                        <a:pt x="1215" y="520"/>
                      </a:lnTo>
                      <a:lnTo>
                        <a:pt x="1215" y="524"/>
                      </a:lnTo>
                      <a:lnTo>
                        <a:pt x="1217" y="535"/>
                      </a:lnTo>
                      <a:lnTo>
                        <a:pt x="1217" y="537"/>
                      </a:lnTo>
                      <a:lnTo>
                        <a:pt x="1217" y="541"/>
                      </a:lnTo>
                      <a:lnTo>
                        <a:pt x="1215" y="542"/>
                      </a:lnTo>
                      <a:lnTo>
                        <a:pt x="1213" y="546"/>
                      </a:lnTo>
                      <a:lnTo>
                        <a:pt x="1211" y="548"/>
                      </a:lnTo>
                      <a:lnTo>
                        <a:pt x="1208" y="548"/>
                      </a:lnTo>
                      <a:lnTo>
                        <a:pt x="1206" y="548"/>
                      </a:lnTo>
                      <a:lnTo>
                        <a:pt x="1206" y="548"/>
                      </a:lnTo>
                      <a:lnTo>
                        <a:pt x="1204" y="550"/>
                      </a:lnTo>
                      <a:lnTo>
                        <a:pt x="1204" y="550"/>
                      </a:lnTo>
                      <a:lnTo>
                        <a:pt x="1204" y="550"/>
                      </a:lnTo>
                      <a:lnTo>
                        <a:pt x="1204" y="552"/>
                      </a:lnTo>
                      <a:lnTo>
                        <a:pt x="1202" y="554"/>
                      </a:lnTo>
                      <a:lnTo>
                        <a:pt x="1202" y="554"/>
                      </a:lnTo>
                      <a:lnTo>
                        <a:pt x="1200" y="556"/>
                      </a:lnTo>
                      <a:lnTo>
                        <a:pt x="1200" y="556"/>
                      </a:lnTo>
                      <a:lnTo>
                        <a:pt x="1196" y="556"/>
                      </a:lnTo>
                      <a:lnTo>
                        <a:pt x="1196" y="558"/>
                      </a:lnTo>
                      <a:lnTo>
                        <a:pt x="1196" y="559"/>
                      </a:lnTo>
                      <a:lnTo>
                        <a:pt x="1196" y="561"/>
                      </a:lnTo>
                      <a:lnTo>
                        <a:pt x="1196" y="561"/>
                      </a:lnTo>
                      <a:lnTo>
                        <a:pt x="1196" y="563"/>
                      </a:lnTo>
                      <a:lnTo>
                        <a:pt x="1196" y="563"/>
                      </a:lnTo>
                      <a:lnTo>
                        <a:pt x="1196" y="565"/>
                      </a:lnTo>
                      <a:lnTo>
                        <a:pt x="1196" y="567"/>
                      </a:lnTo>
                      <a:lnTo>
                        <a:pt x="1196" y="567"/>
                      </a:lnTo>
                      <a:lnTo>
                        <a:pt x="1196" y="567"/>
                      </a:lnTo>
                      <a:lnTo>
                        <a:pt x="1196" y="567"/>
                      </a:lnTo>
                      <a:lnTo>
                        <a:pt x="1198" y="569"/>
                      </a:lnTo>
                      <a:lnTo>
                        <a:pt x="1198" y="571"/>
                      </a:lnTo>
                      <a:lnTo>
                        <a:pt x="1198" y="576"/>
                      </a:lnTo>
                      <a:lnTo>
                        <a:pt x="1198" y="576"/>
                      </a:lnTo>
                      <a:lnTo>
                        <a:pt x="1202" y="578"/>
                      </a:lnTo>
                      <a:lnTo>
                        <a:pt x="1202" y="578"/>
                      </a:lnTo>
                      <a:lnTo>
                        <a:pt x="1204" y="578"/>
                      </a:lnTo>
                      <a:lnTo>
                        <a:pt x="1206" y="580"/>
                      </a:lnTo>
                      <a:lnTo>
                        <a:pt x="1208" y="580"/>
                      </a:lnTo>
                      <a:lnTo>
                        <a:pt x="1208" y="582"/>
                      </a:lnTo>
                      <a:lnTo>
                        <a:pt x="1206" y="582"/>
                      </a:lnTo>
                      <a:lnTo>
                        <a:pt x="1206" y="584"/>
                      </a:lnTo>
                      <a:lnTo>
                        <a:pt x="1206" y="584"/>
                      </a:lnTo>
                      <a:lnTo>
                        <a:pt x="1206" y="586"/>
                      </a:lnTo>
                      <a:lnTo>
                        <a:pt x="1206" y="588"/>
                      </a:lnTo>
                      <a:lnTo>
                        <a:pt x="1208" y="588"/>
                      </a:lnTo>
                      <a:lnTo>
                        <a:pt x="1209" y="588"/>
                      </a:lnTo>
                      <a:lnTo>
                        <a:pt x="1209" y="589"/>
                      </a:lnTo>
                      <a:lnTo>
                        <a:pt x="1209" y="591"/>
                      </a:lnTo>
                      <a:lnTo>
                        <a:pt x="1211" y="593"/>
                      </a:lnTo>
                      <a:lnTo>
                        <a:pt x="1211" y="593"/>
                      </a:lnTo>
                      <a:lnTo>
                        <a:pt x="1211" y="595"/>
                      </a:lnTo>
                      <a:lnTo>
                        <a:pt x="1215" y="597"/>
                      </a:lnTo>
                      <a:lnTo>
                        <a:pt x="1215" y="597"/>
                      </a:lnTo>
                      <a:lnTo>
                        <a:pt x="1217" y="599"/>
                      </a:lnTo>
                      <a:lnTo>
                        <a:pt x="1217" y="599"/>
                      </a:lnTo>
                      <a:lnTo>
                        <a:pt x="1217" y="601"/>
                      </a:lnTo>
                      <a:lnTo>
                        <a:pt x="1219" y="601"/>
                      </a:lnTo>
                      <a:lnTo>
                        <a:pt x="1219" y="603"/>
                      </a:lnTo>
                      <a:lnTo>
                        <a:pt x="1221" y="603"/>
                      </a:lnTo>
                      <a:lnTo>
                        <a:pt x="1223" y="603"/>
                      </a:lnTo>
                      <a:lnTo>
                        <a:pt x="1223" y="604"/>
                      </a:lnTo>
                      <a:lnTo>
                        <a:pt x="1223" y="608"/>
                      </a:lnTo>
                      <a:lnTo>
                        <a:pt x="1223" y="610"/>
                      </a:lnTo>
                      <a:lnTo>
                        <a:pt x="1223" y="610"/>
                      </a:lnTo>
                      <a:lnTo>
                        <a:pt x="1221" y="612"/>
                      </a:lnTo>
                      <a:lnTo>
                        <a:pt x="1221" y="612"/>
                      </a:lnTo>
                      <a:lnTo>
                        <a:pt x="1221" y="618"/>
                      </a:lnTo>
                      <a:lnTo>
                        <a:pt x="1223" y="619"/>
                      </a:lnTo>
                      <a:lnTo>
                        <a:pt x="1223" y="619"/>
                      </a:lnTo>
                      <a:lnTo>
                        <a:pt x="1221" y="621"/>
                      </a:lnTo>
                      <a:lnTo>
                        <a:pt x="1221" y="623"/>
                      </a:lnTo>
                      <a:lnTo>
                        <a:pt x="1221" y="625"/>
                      </a:lnTo>
                      <a:lnTo>
                        <a:pt x="1223" y="642"/>
                      </a:lnTo>
                      <a:lnTo>
                        <a:pt x="1223" y="650"/>
                      </a:lnTo>
                      <a:lnTo>
                        <a:pt x="1221" y="657"/>
                      </a:lnTo>
                      <a:lnTo>
                        <a:pt x="1221" y="665"/>
                      </a:lnTo>
                      <a:lnTo>
                        <a:pt x="1223" y="668"/>
                      </a:lnTo>
                      <a:lnTo>
                        <a:pt x="1223" y="668"/>
                      </a:lnTo>
                      <a:lnTo>
                        <a:pt x="1226" y="672"/>
                      </a:lnTo>
                      <a:lnTo>
                        <a:pt x="1230" y="680"/>
                      </a:lnTo>
                      <a:lnTo>
                        <a:pt x="1232" y="687"/>
                      </a:lnTo>
                      <a:lnTo>
                        <a:pt x="1236" y="706"/>
                      </a:lnTo>
                      <a:lnTo>
                        <a:pt x="1236" y="706"/>
                      </a:lnTo>
                      <a:lnTo>
                        <a:pt x="1236" y="710"/>
                      </a:lnTo>
                      <a:lnTo>
                        <a:pt x="1234" y="715"/>
                      </a:lnTo>
                      <a:lnTo>
                        <a:pt x="1230" y="727"/>
                      </a:lnTo>
                      <a:lnTo>
                        <a:pt x="1228" y="732"/>
                      </a:lnTo>
                      <a:lnTo>
                        <a:pt x="1228" y="740"/>
                      </a:lnTo>
                      <a:lnTo>
                        <a:pt x="1230" y="745"/>
                      </a:lnTo>
                      <a:lnTo>
                        <a:pt x="1232" y="751"/>
                      </a:lnTo>
                      <a:lnTo>
                        <a:pt x="1238" y="760"/>
                      </a:lnTo>
                      <a:lnTo>
                        <a:pt x="1241" y="773"/>
                      </a:lnTo>
                      <a:lnTo>
                        <a:pt x="1249" y="788"/>
                      </a:lnTo>
                      <a:lnTo>
                        <a:pt x="1249" y="796"/>
                      </a:lnTo>
                      <a:lnTo>
                        <a:pt x="1249" y="802"/>
                      </a:lnTo>
                      <a:lnTo>
                        <a:pt x="1247" y="805"/>
                      </a:lnTo>
                      <a:lnTo>
                        <a:pt x="1241" y="813"/>
                      </a:lnTo>
                      <a:lnTo>
                        <a:pt x="1240" y="817"/>
                      </a:lnTo>
                      <a:lnTo>
                        <a:pt x="1240" y="820"/>
                      </a:lnTo>
                      <a:lnTo>
                        <a:pt x="1241" y="828"/>
                      </a:lnTo>
                      <a:lnTo>
                        <a:pt x="1243" y="837"/>
                      </a:lnTo>
                      <a:lnTo>
                        <a:pt x="1245" y="839"/>
                      </a:lnTo>
                      <a:lnTo>
                        <a:pt x="1247" y="843"/>
                      </a:lnTo>
                      <a:lnTo>
                        <a:pt x="1251" y="849"/>
                      </a:lnTo>
                      <a:lnTo>
                        <a:pt x="1255" y="858"/>
                      </a:lnTo>
                      <a:lnTo>
                        <a:pt x="1256" y="862"/>
                      </a:lnTo>
                      <a:lnTo>
                        <a:pt x="1258" y="864"/>
                      </a:lnTo>
                      <a:lnTo>
                        <a:pt x="1268" y="871"/>
                      </a:lnTo>
                      <a:lnTo>
                        <a:pt x="1279" y="877"/>
                      </a:lnTo>
                      <a:lnTo>
                        <a:pt x="1285" y="881"/>
                      </a:lnTo>
                      <a:lnTo>
                        <a:pt x="1294" y="894"/>
                      </a:lnTo>
                      <a:lnTo>
                        <a:pt x="1298" y="899"/>
                      </a:lnTo>
                      <a:lnTo>
                        <a:pt x="1303" y="911"/>
                      </a:lnTo>
                      <a:lnTo>
                        <a:pt x="1307" y="920"/>
                      </a:lnTo>
                      <a:lnTo>
                        <a:pt x="1307" y="926"/>
                      </a:lnTo>
                      <a:lnTo>
                        <a:pt x="1309" y="931"/>
                      </a:lnTo>
                      <a:lnTo>
                        <a:pt x="1324" y="956"/>
                      </a:lnTo>
                      <a:lnTo>
                        <a:pt x="1330" y="969"/>
                      </a:lnTo>
                      <a:lnTo>
                        <a:pt x="1332" y="976"/>
                      </a:lnTo>
                      <a:lnTo>
                        <a:pt x="1318" y="978"/>
                      </a:lnTo>
                      <a:lnTo>
                        <a:pt x="1302" y="980"/>
                      </a:lnTo>
                      <a:lnTo>
                        <a:pt x="1286" y="982"/>
                      </a:lnTo>
                      <a:lnTo>
                        <a:pt x="1268" y="986"/>
                      </a:lnTo>
                      <a:lnTo>
                        <a:pt x="1249" y="988"/>
                      </a:lnTo>
                      <a:lnTo>
                        <a:pt x="1232" y="991"/>
                      </a:lnTo>
                      <a:lnTo>
                        <a:pt x="1221" y="993"/>
                      </a:lnTo>
                      <a:lnTo>
                        <a:pt x="1208" y="995"/>
                      </a:lnTo>
                      <a:lnTo>
                        <a:pt x="1200" y="995"/>
                      </a:lnTo>
                      <a:lnTo>
                        <a:pt x="1198" y="997"/>
                      </a:lnTo>
                      <a:lnTo>
                        <a:pt x="1198" y="997"/>
                      </a:lnTo>
                      <a:lnTo>
                        <a:pt x="1202" y="1004"/>
                      </a:lnTo>
                      <a:lnTo>
                        <a:pt x="1200" y="1010"/>
                      </a:lnTo>
                      <a:lnTo>
                        <a:pt x="1198" y="1018"/>
                      </a:lnTo>
                      <a:lnTo>
                        <a:pt x="1189" y="1029"/>
                      </a:lnTo>
                      <a:lnTo>
                        <a:pt x="1178" y="1040"/>
                      </a:lnTo>
                      <a:lnTo>
                        <a:pt x="1170" y="1046"/>
                      </a:lnTo>
                      <a:lnTo>
                        <a:pt x="1164" y="1050"/>
                      </a:lnTo>
                      <a:lnTo>
                        <a:pt x="1161" y="1051"/>
                      </a:lnTo>
                      <a:lnTo>
                        <a:pt x="1159" y="1053"/>
                      </a:lnTo>
                      <a:lnTo>
                        <a:pt x="1161" y="1057"/>
                      </a:lnTo>
                      <a:lnTo>
                        <a:pt x="1163" y="1057"/>
                      </a:lnTo>
                      <a:lnTo>
                        <a:pt x="1166" y="1059"/>
                      </a:lnTo>
                      <a:lnTo>
                        <a:pt x="1170" y="1059"/>
                      </a:lnTo>
                      <a:lnTo>
                        <a:pt x="1170" y="1061"/>
                      </a:lnTo>
                      <a:lnTo>
                        <a:pt x="1172" y="1063"/>
                      </a:lnTo>
                      <a:lnTo>
                        <a:pt x="1170" y="1065"/>
                      </a:lnTo>
                      <a:lnTo>
                        <a:pt x="1170" y="1065"/>
                      </a:lnTo>
                      <a:lnTo>
                        <a:pt x="1172" y="1066"/>
                      </a:lnTo>
                      <a:lnTo>
                        <a:pt x="1172" y="1066"/>
                      </a:lnTo>
                      <a:lnTo>
                        <a:pt x="1174" y="1068"/>
                      </a:lnTo>
                      <a:lnTo>
                        <a:pt x="1174" y="1068"/>
                      </a:lnTo>
                      <a:lnTo>
                        <a:pt x="1176" y="1070"/>
                      </a:lnTo>
                      <a:lnTo>
                        <a:pt x="1176" y="1072"/>
                      </a:lnTo>
                      <a:lnTo>
                        <a:pt x="1176" y="1074"/>
                      </a:lnTo>
                      <a:lnTo>
                        <a:pt x="1176" y="1074"/>
                      </a:lnTo>
                      <a:lnTo>
                        <a:pt x="1178" y="1074"/>
                      </a:lnTo>
                      <a:lnTo>
                        <a:pt x="1178" y="1074"/>
                      </a:lnTo>
                      <a:lnTo>
                        <a:pt x="1176" y="1074"/>
                      </a:lnTo>
                      <a:lnTo>
                        <a:pt x="1176" y="1074"/>
                      </a:lnTo>
                      <a:lnTo>
                        <a:pt x="1176" y="1076"/>
                      </a:lnTo>
                      <a:lnTo>
                        <a:pt x="1178" y="1078"/>
                      </a:lnTo>
                      <a:lnTo>
                        <a:pt x="1178" y="1078"/>
                      </a:lnTo>
                      <a:lnTo>
                        <a:pt x="1179" y="1081"/>
                      </a:lnTo>
                      <a:lnTo>
                        <a:pt x="1179" y="1085"/>
                      </a:lnTo>
                      <a:lnTo>
                        <a:pt x="1179" y="1085"/>
                      </a:lnTo>
                      <a:lnTo>
                        <a:pt x="1179" y="1087"/>
                      </a:lnTo>
                      <a:lnTo>
                        <a:pt x="1181" y="1087"/>
                      </a:lnTo>
                      <a:lnTo>
                        <a:pt x="1181" y="1087"/>
                      </a:lnTo>
                      <a:lnTo>
                        <a:pt x="1181" y="1089"/>
                      </a:lnTo>
                      <a:lnTo>
                        <a:pt x="1183" y="1089"/>
                      </a:lnTo>
                      <a:lnTo>
                        <a:pt x="1183" y="1091"/>
                      </a:lnTo>
                      <a:lnTo>
                        <a:pt x="1183" y="1091"/>
                      </a:lnTo>
                      <a:lnTo>
                        <a:pt x="1183" y="1093"/>
                      </a:lnTo>
                      <a:lnTo>
                        <a:pt x="1181" y="1093"/>
                      </a:lnTo>
                      <a:lnTo>
                        <a:pt x="1181" y="1096"/>
                      </a:lnTo>
                      <a:lnTo>
                        <a:pt x="1179" y="1102"/>
                      </a:lnTo>
                      <a:lnTo>
                        <a:pt x="1179" y="1104"/>
                      </a:lnTo>
                      <a:lnTo>
                        <a:pt x="1179" y="1108"/>
                      </a:lnTo>
                      <a:lnTo>
                        <a:pt x="1179" y="1113"/>
                      </a:lnTo>
                      <a:lnTo>
                        <a:pt x="1179" y="1117"/>
                      </a:lnTo>
                      <a:lnTo>
                        <a:pt x="1178" y="1119"/>
                      </a:lnTo>
                      <a:lnTo>
                        <a:pt x="1176" y="1121"/>
                      </a:lnTo>
                      <a:lnTo>
                        <a:pt x="1176" y="1123"/>
                      </a:lnTo>
                      <a:lnTo>
                        <a:pt x="1178" y="1125"/>
                      </a:lnTo>
                      <a:lnTo>
                        <a:pt x="1178" y="1127"/>
                      </a:lnTo>
                      <a:lnTo>
                        <a:pt x="1178" y="1127"/>
                      </a:lnTo>
                      <a:lnTo>
                        <a:pt x="1178" y="1127"/>
                      </a:lnTo>
                      <a:lnTo>
                        <a:pt x="1179" y="1127"/>
                      </a:lnTo>
                      <a:lnTo>
                        <a:pt x="1179" y="1127"/>
                      </a:lnTo>
                      <a:lnTo>
                        <a:pt x="1179" y="1128"/>
                      </a:lnTo>
                      <a:lnTo>
                        <a:pt x="1179" y="1128"/>
                      </a:lnTo>
                      <a:lnTo>
                        <a:pt x="1179" y="1130"/>
                      </a:lnTo>
                      <a:lnTo>
                        <a:pt x="1178" y="1132"/>
                      </a:lnTo>
                      <a:lnTo>
                        <a:pt x="1179" y="1134"/>
                      </a:lnTo>
                      <a:lnTo>
                        <a:pt x="1179" y="1136"/>
                      </a:lnTo>
                      <a:lnTo>
                        <a:pt x="1179" y="1136"/>
                      </a:lnTo>
                      <a:lnTo>
                        <a:pt x="1179" y="1138"/>
                      </a:lnTo>
                      <a:lnTo>
                        <a:pt x="1179" y="1140"/>
                      </a:lnTo>
                      <a:lnTo>
                        <a:pt x="1179" y="1140"/>
                      </a:lnTo>
                      <a:lnTo>
                        <a:pt x="1179" y="1142"/>
                      </a:lnTo>
                      <a:lnTo>
                        <a:pt x="1179" y="1142"/>
                      </a:lnTo>
                      <a:lnTo>
                        <a:pt x="1179" y="1143"/>
                      </a:lnTo>
                      <a:lnTo>
                        <a:pt x="1179" y="1143"/>
                      </a:lnTo>
                      <a:lnTo>
                        <a:pt x="1179" y="1145"/>
                      </a:lnTo>
                      <a:lnTo>
                        <a:pt x="1181" y="1145"/>
                      </a:lnTo>
                      <a:lnTo>
                        <a:pt x="1183" y="1147"/>
                      </a:lnTo>
                      <a:lnTo>
                        <a:pt x="1183" y="1149"/>
                      </a:lnTo>
                      <a:lnTo>
                        <a:pt x="1181" y="1151"/>
                      </a:lnTo>
                      <a:lnTo>
                        <a:pt x="1181" y="1151"/>
                      </a:lnTo>
                      <a:lnTo>
                        <a:pt x="1181" y="1151"/>
                      </a:lnTo>
                      <a:lnTo>
                        <a:pt x="1183" y="1153"/>
                      </a:lnTo>
                      <a:lnTo>
                        <a:pt x="1183" y="1153"/>
                      </a:lnTo>
                      <a:lnTo>
                        <a:pt x="1183" y="1155"/>
                      </a:lnTo>
                      <a:lnTo>
                        <a:pt x="1181" y="1158"/>
                      </a:lnTo>
                      <a:lnTo>
                        <a:pt x="1181" y="1158"/>
                      </a:lnTo>
                      <a:lnTo>
                        <a:pt x="1179" y="1158"/>
                      </a:lnTo>
                      <a:lnTo>
                        <a:pt x="1179" y="1158"/>
                      </a:lnTo>
                      <a:lnTo>
                        <a:pt x="1179" y="1158"/>
                      </a:lnTo>
                      <a:lnTo>
                        <a:pt x="1178" y="1160"/>
                      </a:lnTo>
                      <a:lnTo>
                        <a:pt x="1178" y="1162"/>
                      </a:lnTo>
                      <a:lnTo>
                        <a:pt x="1176" y="1162"/>
                      </a:lnTo>
                      <a:lnTo>
                        <a:pt x="1176" y="1164"/>
                      </a:lnTo>
                      <a:lnTo>
                        <a:pt x="1174" y="1168"/>
                      </a:lnTo>
                      <a:lnTo>
                        <a:pt x="1174" y="1170"/>
                      </a:lnTo>
                      <a:lnTo>
                        <a:pt x="1174" y="1172"/>
                      </a:lnTo>
                      <a:lnTo>
                        <a:pt x="1174" y="1173"/>
                      </a:lnTo>
                      <a:lnTo>
                        <a:pt x="1172" y="1175"/>
                      </a:lnTo>
                      <a:lnTo>
                        <a:pt x="1172" y="1175"/>
                      </a:lnTo>
                      <a:lnTo>
                        <a:pt x="1172" y="1175"/>
                      </a:lnTo>
                      <a:lnTo>
                        <a:pt x="1170" y="1177"/>
                      </a:lnTo>
                      <a:lnTo>
                        <a:pt x="1170" y="1179"/>
                      </a:lnTo>
                      <a:lnTo>
                        <a:pt x="1170" y="1181"/>
                      </a:lnTo>
                      <a:lnTo>
                        <a:pt x="1170" y="1183"/>
                      </a:lnTo>
                      <a:lnTo>
                        <a:pt x="1170" y="1185"/>
                      </a:lnTo>
                      <a:lnTo>
                        <a:pt x="1168" y="1185"/>
                      </a:lnTo>
                      <a:lnTo>
                        <a:pt x="1168" y="1187"/>
                      </a:lnTo>
                      <a:lnTo>
                        <a:pt x="1168" y="1190"/>
                      </a:lnTo>
                      <a:lnTo>
                        <a:pt x="1168" y="1190"/>
                      </a:lnTo>
                      <a:lnTo>
                        <a:pt x="1168" y="1192"/>
                      </a:lnTo>
                      <a:lnTo>
                        <a:pt x="1168" y="1196"/>
                      </a:lnTo>
                      <a:lnTo>
                        <a:pt x="1166" y="1200"/>
                      </a:lnTo>
                      <a:lnTo>
                        <a:pt x="1166" y="1200"/>
                      </a:lnTo>
                      <a:lnTo>
                        <a:pt x="1166" y="1202"/>
                      </a:lnTo>
                      <a:lnTo>
                        <a:pt x="1164" y="1202"/>
                      </a:lnTo>
                      <a:lnTo>
                        <a:pt x="1166" y="1205"/>
                      </a:lnTo>
                      <a:lnTo>
                        <a:pt x="1164" y="1205"/>
                      </a:lnTo>
                      <a:lnTo>
                        <a:pt x="1164" y="1207"/>
                      </a:lnTo>
                      <a:lnTo>
                        <a:pt x="1163" y="1207"/>
                      </a:lnTo>
                      <a:lnTo>
                        <a:pt x="1159" y="1213"/>
                      </a:lnTo>
                      <a:lnTo>
                        <a:pt x="1159" y="1213"/>
                      </a:lnTo>
                      <a:lnTo>
                        <a:pt x="1159" y="1219"/>
                      </a:lnTo>
                      <a:lnTo>
                        <a:pt x="1161" y="1219"/>
                      </a:lnTo>
                      <a:lnTo>
                        <a:pt x="1161" y="1219"/>
                      </a:lnTo>
                      <a:lnTo>
                        <a:pt x="1161" y="1222"/>
                      </a:lnTo>
                      <a:lnTo>
                        <a:pt x="1163" y="1222"/>
                      </a:lnTo>
                      <a:lnTo>
                        <a:pt x="1163" y="1222"/>
                      </a:lnTo>
                      <a:lnTo>
                        <a:pt x="1163" y="1224"/>
                      </a:lnTo>
                      <a:lnTo>
                        <a:pt x="1164" y="1228"/>
                      </a:lnTo>
                      <a:lnTo>
                        <a:pt x="1164" y="1230"/>
                      </a:lnTo>
                      <a:lnTo>
                        <a:pt x="1164" y="1230"/>
                      </a:lnTo>
                      <a:lnTo>
                        <a:pt x="1164" y="1230"/>
                      </a:lnTo>
                      <a:lnTo>
                        <a:pt x="1166" y="1232"/>
                      </a:lnTo>
                      <a:lnTo>
                        <a:pt x="1166" y="1232"/>
                      </a:lnTo>
                      <a:lnTo>
                        <a:pt x="1166" y="1237"/>
                      </a:lnTo>
                      <a:lnTo>
                        <a:pt x="1166" y="1237"/>
                      </a:lnTo>
                      <a:lnTo>
                        <a:pt x="1168" y="1237"/>
                      </a:lnTo>
                      <a:lnTo>
                        <a:pt x="1170" y="1239"/>
                      </a:lnTo>
                      <a:lnTo>
                        <a:pt x="1170" y="1243"/>
                      </a:lnTo>
                      <a:lnTo>
                        <a:pt x="1170" y="1243"/>
                      </a:lnTo>
                      <a:lnTo>
                        <a:pt x="1172" y="1243"/>
                      </a:lnTo>
                      <a:lnTo>
                        <a:pt x="1172" y="1243"/>
                      </a:lnTo>
                      <a:lnTo>
                        <a:pt x="1172" y="1243"/>
                      </a:lnTo>
                      <a:lnTo>
                        <a:pt x="1174" y="1245"/>
                      </a:lnTo>
                      <a:lnTo>
                        <a:pt x="1176" y="1247"/>
                      </a:lnTo>
                      <a:lnTo>
                        <a:pt x="1176" y="1245"/>
                      </a:lnTo>
                      <a:lnTo>
                        <a:pt x="1178" y="1247"/>
                      </a:lnTo>
                      <a:lnTo>
                        <a:pt x="1179" y="1249"/>
                      </a:lnTo>
                      <a:lnTo>
                        <a:pt x="1179" y="1250"/>
                      </a:lnTo>
                      <a:lnTo>
                        <a:pt x="1183" y="1252"/>
                      </a:lnTo>
                      <a:lnTo>
                        <a:pt x="1185" y="1252"/>
                      </a:lnTo>
                      <a:lnTo>
                        <a:pt x="1187" y="1252"/>
                      </a:lnTo>
                      <a:lnTo>
                        <a:pt x="1189" y="1252"/>
                      </a:lnTo>
                      <a:lnTo>
                        <a:pt x="1189" y="1254"/>
                      </a:lnTo>
                      <a:lnTo>
                        <a:pt x="1189" y="1256"/>
                      </a:lnTo>
                      <a:lnTo>
                        <a:pt x="1189" y="1256"/>
                      </a:lnTo>
                      <a:lnTo>
                        <a:pt x="1193" y="1258"/>
                      </a:lnTo>
                      <a:lnTo>
                        <a:pt x="1193" y="1258"/>
                      </a:lnTo>
                      <a:lnTo>
                        <a:pt x="1194" y="1260"/>
                      </a:lnTo>
                      <a:lnTo>
                        <a:pt x="1194" y="1262"/>
                      </a:lnTo>
                      <a:lnTo>
                        <a:pt x="1194" y="1262"/>
                      </a:lnTo>
                      <a:lnTo>
                        <a:pt x="1196" y="1264"/>
                      </a:lnTo>
                      <a:lnTo>
                        <a:pt x="1200" y="1265"/>
                      </a:lnTo>
                      <a:lnTo>
                        <a:pt x="1202" y="1267"/>
                      </a:lnTo>
                      <a:lnTo>
                        <a:pt x="1208" y="1279"/>
                      </a:lnTo>
                      <a:lnTo>
                        <a:pt x="1208" y="1279"/>
                      </a:lnTo>
                      <a:lnTo>
                        <a:pt x="1208" y="1280"/>
                      </a:lnTo>
                      <a:lnTo>
                        <a:pt x="1208" y="1280"/>
                      </a:lnTo>
                      <a:lnTo>
                        <a:pt x="1209" y="1280"/>
                      </a:lnTo>
                      <a:lnTo>
                        <a:pt x="1209" y="1280"/>
                      </a:lnTo>
                      <a:lnTo>
                        <a:pt x="1211" y="1280"/>
                      </a:lnTo>
                      <a:lnTo>
                        <a:pt x="1211" y="1280"/>
                      </a:lnTo>
                      <a:lnTo>
                        <a:pt x="1213" y="1280"/>
                      </a:lnTo>
                      <a:lnTo>
                        <a:pt x="1213" y="1282"/>
                      </a:lnTo>
                      <a:lnTo>
                        <a:pt x="1215" y="1280"/>
                      </a:lnTo>
                      <a:lnTo>
                        <a:pt x="1217" y="1280"/>
                      </a:lnTo>
                      <a:lnTo>
                        <a:pt x="1219" y="1280"/>
                      </a:lnTo>
                      <a:lnTo>
                        <a:pt x="1225" y="1280"/>
                      </a:lnTo>
                      <a:lnTo>
                        <a:pt x="1225" y="1280"/>
                      </a:lnTo>
                      <a:lnTo>
                        <a:pt x="1226" y="1282"/>
                      </a:lnTo>
                      <a:lnTo>
                        <a:pt x="1226" y="1282"/>
                      </a:lnTo>
                      <a:lnTo>
                        <a:pt x="1228" y="1282"/>
                      </a:lnTo>
                      <a:lnTo>
                        <a:pt x="1232" y="1282"/>
                      </a:lnTo>
                      <a:lnTo>
                        <a:pt x="1232" y="1282"/>
                      </a:lnTo>
                      <a:lnTo>
                        <a:pt x="1236" y="1284"/>
                      </a:lnTo>
                      <a:lnTo>
                        <a:pt x="1238" y="1286"/>
                      </a:lnTo>
                      <a:lnTo>
                        <a:pt x="1240" y="1286"/>
                      </a:lnTo>
                      <a:lnTo>
                        <a:pt x="1240" y="1286"/>
                      </a:lnTo>
                      <a:lnTo>
                        <a:pt x="1240" y="1286"/>
                      </a:lnTo>
                      <a:lnTo>
                        <a:pt x="1241" y="1286"/>
                      </a:lnTo>
                      <a:lnTo>
                        <a:pt x="1243" y="1286"/>
                      </a:lnTo>
                      <a:lnTo>
                        <a:pt x="1243" y="1284"/>
                      </a:lnTo>
                      <a:lnTo>
                        <a:pt x="1243" y="1282"/>
                      </a:lnTo>
                      <a:lnTo>
                        <a:pt x="1243" y="1282"/>
                      </a:lnTo>
                      <a:lnTo>
                        <a:pt x="1241" y="1280"/>
                      </a:lnTo>
                      <a:lnTo>
                        <a:pt x="1241" y="1280"/>
                      </a:lnTo>
                      <a:lnTo>
                        <a:pt x="1240" y="1280"/>
                      </a:lnTo>
                      <a:lnTo>
                        <a:pt x="1238" y="1279"/>
                      </a:lnTo>
                      <a:lnTo>
                        <a:pt x="1238" y="1277"/>
                      </a:lnTo>
                      <a:lnTo>
                        <a:pt x="1238" y="1277"/>
                      </a:lnTo>
                      <a:lnTo>
                        <a:pt x="1238" y="1277"/>
                      </a:lnTo>
                      <a:lnTo>
                        <a:pt x="1238" y="1275"/>
                      </a:lnTo>
                      <a:lnTo>
                        <a:pt x="1240" y="1271"/>
                      </a:lnTo>
                      <a:lnTo>
                        <a:pt x="1240" y="1271"/>
                      </a:lnTo>
                      <a:lnTo>
                        <a:pt x="1241" y="1269"/>
                      </a:lnTo>
                      <a:lnTo>
                        <a:pt x="1243" y="1269"/>
                      </a:lnTo>
                      <a:lnTo>
                        <a:pt x="1245" y="1267"/>
                      </a:lnTo>
                      <a:lnTo>
                        <a:pt x="1247" y="1267"/>
                      </a:lnTo>
                      <a:lnTo>
                        <a:pt x="1247" y="1267"/>
                      </a:lnTo>
                      <a:lnTo>
                        <a:pt x="1249" y="1267"/>
                      </a:lnTo>
                      <a:lnTo>
                        <a:pt x="1249" y="1267"/>
                      </a:lnTo>
                      <a:lnTo>
                        <a:pt x="1251" y="1269"/>
                      </a:lnTo>
                      <a:lnTo>
                        <a:pt x="1251" y="1269"/>
                      </a:lnTo>
                      <a:lnTo>
                        <a:pt x="1253" y="1269"/>
                      </a:lnTo>
                      <a:lnTo>
                        <a:pt x="1256" y="1267"/>
                      </a:lnTo>
                      <a:lnTo>
                        <a:pt x="1258" y="1265"/>
                      </a:lnTo>
                      <a:lnTo>
                        <a:pt x="1260" y="1264"/>
                      </a:lnTo>
                      <a:lnTo>
                        <a:pt x="1264" y="1264"/>
                      </a:lnTo>
                      <a:lnTo>
                        <a:pt x="1264" y="1357"/>
                      </a:lnTo>
                      <a:lnTo>
                        <a:pt x="1262" y="1359"/>
                      </a:lnTo>
                      <a:lnTo>
                        <a:pt x="1260" y="1359"/>
                      </a:lnTo>
                      <a:lnTo>
                        <a:pt x="1256" y="1359"/>
                      </a:lnTo>
                      <a:lnTo>
                        <a:pt x="1251" y="1359"/>
                      </a:lnTo>
                      <a:lnTo>
                        <a:pt x="1251" y="1357"/>
                      </a:lnTo>
                      <a:lnTo>
                        <a:pt x="1251" y="1357"/>
                      </a:lnTo>
                      <a:lnTo>
                        <a:pt x="1249" y="1356"/>
                      </a:lnTo>
                      <a:lnTo>
                        <a:pt x="1249" y="1356"/>
                      </a:lnTo>
                      <a:lnTo>
                        <a:pt x="1249" y="1354"/>
                      </a:lnTo>
                      <a:lnTo>
                        <a:pt x="1249" y="1354"/>
                      </a:lnTo>
                      <a:lnTo>
                        <a:pt x="1251" y="1354"/>
                      </a:lnTo>
                      <a:lnTo>
                        <a:pt x="1251" y="1354"/>
                      </a:lnTo>
                      <a:lnTo>
                        <a:pt x="1251" y="1350"/>
                      </a:lnTo>
                      <a:lnTo>
                        <a:pt x="1251" y="1350"/>
                      </a:lnTo>
                      <a:lnTo>
                        <a:pt x="1253" y="1350"/>
                      </a:lnTo>
                      <a:lnTo>
                        <a:pt x="1253" y="1348"/>
                      </a:lnTo>
                      <a:lnTo>
                        <a:pt x="1255" y="1348"/>
                      </a:lnTo>
                      <a:lnTo>
                        <a:pt x="1255" y="1346"/>
                      </a:lnTo>
                      <a:lnTo>
                        <a:pt x="1253" y="1346"/>
                      </a:lnTo>
                      <a:lnTo>
                        <a:pt x="1253" y="1346"/>
                      </a:lnTo>
                      <a:lnTo>
                        <a:pt x="1253" y="1346"/>
                      </a:lnTo>
                      <a:lnTo>
                        <a:pt x="1251" y="1346"/>
                      </a:lnTo>
                      <a:lnTo>
                        <a:pt x="1251" y="1346"/>
                      </a:lnTo>
                      <a:lnTo>
                        <a:pt x="1249" y="1344"/>
                      </a:lnTo>
                      <a:lnTo>
                        <a:pt x="1249" y="1344"/>
                      </a:lnTo>
                      <a:lnTo>
                        <a:pt x="1247" y="1342"/>
                      </a:lnTo>
                      <a:lnTo>
                        <a:pt x="1245" y="1342"/>
                      </a:lnTo>
                      <a:lnTo>
                        <a:pt x="1243" y="1344"/>
                      </a:lnTo>
                      <a:lnTo>
                        <a:pt x="1240" y="1348"/>
                      </a:lnTo>
                      <a:lnTo>
                        <a:pt x="1238" y="1348"/>
                      </a:lnTo>
                      <a:lnTo>
                        <a:pt x="1228" y="1352"/>
                      </a:lnTo>
                      <a:lnTo>
                        <a:pt x="1225" y="1356"/>
                      </a:lnTo>
                      <a:lnTo>
                        <a:pt x="1221" y="1356"/>
                      </a:lnTo>
                      <a:lnTo>
                        <a:pt x="1219" y="1357"/>
                      </a:lnTo>
                      <a:lnTo>
                        <a:pt x="1219" y="1359"/>
                      </a:lnTo>
                      <a:lnTo>
                        <a:pt x="1217" y="1359"/>
                      </a:lnTo>
                      <a:lnTo>
                        <a:pt x="1217" y="1357"/>
                      </a:lnTo>
                      <a:lnTo>
                        <a:pt x="1217" y="1356"/>
                      </a:lnTo>
                      <a:lnTo>
                        <a:pt x="1217" y="1356"/>
                      </a:lnTo>
                      <a:lnTo>
                        <a:pt x="1215" y="1354"/>
                      </a:lnTo>
                      <a:lnTo>
                        <a:pt x="1213" y="1354"/>
                      </a:lnTo>
                      <a:lnTo>
                        <a:pt x="1211" y="1356"/>
                      </a:lnTo>
                      <a:lnTo>
                        <a:pt x="1209" y="1356"/>
                      </a:lnTo>
                      <a:lnTo>
                        <a:pt x="1208" y="1356"/>
                      </a:lnTo>
                      <a:lnTo>
                        <a:pt x="1206" y="1356"/>
                      </a:lnTo>
                      <a:lnTo>
                        <a:pt x="1206" y="1356"/>
                      </a:lnTo>
                      <a:lnTo>
                        <a:pt x="1204" y="1354"/>
                      </a:lnTo>
                      <a:lnTo>
                        <a:pt x="1202" y="1352"/>
                      </a:lnTo>
                      <a:lnTo>
                        <a:pt x="1200" y="1350"/>
                      </a:lnTo>
                      <a:lnTo>
                        <a:pt x="1198" y="1339"/>
                      </a:lnTo>
                      <a:lnTo>
                        <a:pt x="1198" y="1337"/>
                      </a:lnTo>
                      <a:lnTo>
                        <a:pt x="1198" y="1337"/>
                      </a:lnTo>
                      <a:lnTo>
                        <a:pt x="1196" y="1337"/>
                      </a:lnTo>
                      <a:lnTo>
                        <a:pt x="1194" y="1337"/>
                      </a:lnTo>
                      <a:lnTo>
                        <a:pt x="1194" y="1333"/>
                      </a:lnTo>
                      <a:lnTo>
                        <a:pt x="1194" y="1333"/>
                      </a:lnTo>
                      <a:lnTo>
                        <a:pt x="1194" y="1333"/>
                      </a:lnTo>
                      <a:lnTo>
                        <a:pt x="1193" y="1333"/>
                      </a:lnTo>
                      <a:lnTo>
                        <a:pt x="1193" y="1333"/>
                      </a:lnTo>
                      <a:lnTo>
                        <a:pt x="1193" y="1331"/>
                      </a:lnTo>
                      <a:lnTo>
                        <a:pt x="1194" y="1331"/>
                      </a:lnTo>
                      <a:lnTo>
                        <a:pt x="1194" y="1329"/>
                      </a:lnTo>
                      <a:lnTo>
                        <a:pt x="1193" y="1329"/>
                      </a:lnTo>
                      <a:lnTo>
                        <a:pt x="1193" y="1329"/>
                      </a:lnTo>
                      <a:lnTo>
                        <a:pt x="1193" y="1329"/>
                      </a:lnTo>
                      <a:lnTo>
                        <a:pt x="1191" y="1327"/>
                      </a:lnTo>
                      <a:lnTo>
                        <a:pt x="1191" y="1326"/>
                      </a:lnTo>
                      <a:lnTo>
                        <a:pt x="1189" y="1324"/>
                      </a:lnTo>
                      <a:lnTo>
                        <a:pt x="1185" y="1318"/>
                      </a:lnTo>
                      <a:lnTo>
                        <a:pt x="1181" y="1316"/>
                      </a:lnTo>
                      <a:lnTo>
                        <a:pt x="1179" y="1314"/>
                      </a:lnTo>
                      <a:lnTo>
                        <a:pt x="1178" y="1316"/>
                      </a:lnTo>
                      <a:lnTo>
                        <a:pt x="1176" y="1318"/>
                      </a:lnTo>
                      <a:lnTo>
                        <a:pt x="1176" y="1318"/>
                      </a:lnTo>
                      <a:lnTo>
                        <a:pt x="1176" y="1318"/>
                      </a:lnTo>
                      <a:lnTo>
                        <a:pt x="1174" y="1318"/>
                      </a:lnTo>
                      <a:lnTo>
                        <a:pt x="1174" y="1318"/>
                      </a:lnTo>
                      <a:lnTo>
                        <a:pt x="1172" y="1314"/>
                      </a:lnTo>
                      <a:lnTo>
                        <a:pt x="1172" y="1312"/>
                      </a:lnTo>
                      <a:lnTo>
                        <a:pt x="1170" y="1311"/>
                      </a:lnTo>
                      <a:lnTo>
                        <a:pt x="1168" y="1309"/>
                      </a:lnTo>
                      <a:lnTo>
                        <a:pt x="1168" y="1307"/>
                      </a:lnTo>
                      <a:lnTo>
                        <a:pt x="1168" y="1307"/>
                      </a:lnTo>
                      <a:lnTo>
                        <a:pt x="1170" y="1305"/>
                      </a:lnTo>
                      <a:lnTo>
                        <a:pt x="1170" y="1303"/>
                      </a:lnTo>
                      <a:lnTo>
                        <a:pt x="1170" y="1301"/>
                      </a:lnTo>
                      <a:lnTo>
                        <a:pt x="1170" y="1301"/>
                      </a:lnTo>
                      <a:lnTo>
                        <a:pt x="1168" y="1297"/>
                      </a:lnTo>
                      <a:lnTo>
                        <a:pt x="1166" y="1296"/>
                      </a:lnTo>
                      <a:lnTo>
                        <a:pt x="1166" y="1294"/>
                      </a:lnTo>
                      <a:lnTo>
                        <a:pt x="1164" y="1292"/>
                      </a:lnTo>
                      <a:lnTo>
                        <a:pt x="1159" y="1286"/>
                      </a:lnTo>
                      <a:lnTo>
                        <a:pt x="1157" y="1286"/>
                      </a:lnTo>
                      <a:lnTo>
                        <a:pt x="1155" y="1284"/>
                      </a:lnTo>
                      <a:lnTo>
                        <a:pt x="1155" y="1284"/>
                      </a:lnTo>
                      <a:lnTo>
                        <a:pt x="1153" y="1284"/>
                      </a:lnTo>
                      <a:lnTo>
                        <a:pt x="1151" y="1284"/>
                      </a:lnTo>
                      <a:lnTo>
                        <a:pt x="1149" y="1284"/>
                      </a:lnTo>
                      <a:lnTo>
                        <a:pt x="1149" y="1282"/>
                      </a:lnTo>
                      <a:lnTo>
                        <a:pt x="1148" y="1282"/>
                      </a:lnTo>
                      <a:lnTo>
                        <a:pt x="1146" y="1282"/>
                      </a:lnTo>
                      <a:lnTo>
                        <a:pt x="1144" y="1284"/>
                      </a:lnTo>
                      <a:lnTo>
                        <a:pt x="1144" y="1284"/>
                      </a:lnTo>
                      <a:lnTo>
                        <a:pt x="1142" y="1282"/>
                      </a:lnTo>
                      <a:lnTo>
                        <a:pt x="1142" y="1282"/>
                      </a:lnTo>
                      <a:lnTo>
                        <a:pt x="1142" y="1280"/>
                      </a:lnTo>
                      <a:lnTo>
                        <a:pt x="1140" y="1280"/>
                      </a:lnTo>
                      <a:lnTo>
                        <a:pt x="1134" y="1280"/>
                      </a:lnTo>
                      <a:lnTo>
                        <a:pt x="1134" y="1280"/>
                      </a:lnTo>
                      <a:lnTo>
                        <a:pt x="1132" y="1280"/>
                      </a:lnTo>
                      <a:lnTo>
                        <a:pt x="1131" y="1280"/>
                      </a:lnTo>
                      <a:lnTo>
                        <a:pt x="1131" y="1279"/>
                      </a:lnTo>
                      <a:lnTo>
                        <a:pt x="1131" y="1277"/>
                      </a:lnTo>
                      <a:lnTo>
                        <a:pt x="1129" y="1275"/>
                      </a:lnTo>
                      <a:lnTo>
                        <a:pt x="1125" y="1273"/>
                      </a:lnTo>
                      <a:lnTo>
                        <a:pt x="1123" y="1273"/>
                      </a:lnTo>
                      <a:lnTo>
                        <a:pt x="1121" y="1271"/>
                      </a:lnTo>
                      <a:lnTo>
                        <a:pt x="1121" y="1273"/>
                      </a:lnTo>
                      <a:lnTo>
                        <a:pt x="1119" y="1273"/>
                      </a:lnTo>
                      <a:lnTo>
                        <a:pt x="1119" y="1275"/>
                      </a:lnTo>
                      <a:lnTo>
                        <a:pt x="1116" y="1275"/>
                      </a:lnTo>
                      <a:lnTo>
                        <a:pt x="1114" y="1275"/>
                      </a:lnTo>
                      <a:lnTo>
                        <a:pt x="1110" y="1275"/>
                      </a:lnTo>
                      <a:lnTo>
                        <a:pt x="1108" y="1275"/>
                      </a:lnTo>
                      <a:lnTo>
                        <a:pt x="1104" y="1271"/>
                      </a:lnTo>
                      <a:lnTo>
                        <a:pt x="1101" y="1267"/>
                      </a:lnTo>
                      <a:lnTo>
                        <a:pt x="1099" y="1265"/>
                      </a:lnTo>
                      <a:lnTo>
                        <a:pt x="1097" y="1256"/>
                      </a:lnTo>
                      <a:lnTo>
                        <a:pt x="1095" y="1252"/>
                      </a:lnTo>
                      <a:lnTo>
                        <a:pt x="1093" y="1247"/>
                      </a:lnTo>
                      <a:lnTo>
                        <a:pt x="1080" y="1239"/>
                      </a:lnTo>
                      <a:lnTo>
                        <a:pt x="1078" y="1232"/>
                      </a:lnTo>
                      <a:lnTo>
                        <a:pt x="1078" y="1230"/>
                      </a:lnTo>
                      <a:lnTo>
                        <a:pt x="1078" y="1226"/>
                      </a:lnTo>
                      <a:lnTo>
                        <a:pt x="1076" y="1222"/>
                      </a:lnTo>
                      <a:lnTo>
                        <a:pt x="1074" y="1220"/>
                      </a:lnTo>
                      <a:lnTo>
                        <a:pt x="1074" y="1222"/>
                      </a:lnTo>
                      <a:lnTo>
                        <a:pt x="1072" y="1222"/>
                      </a:lnTo>
                      <a:lnTo>
                        <a:pt x="1069" y="1222"/>
                      </a:lnTo>
                      <a:lnTo>
                        <a:pt x="1067" y="1222"/>
                      </a:lnTo>
                      <a:lnTo>
                        <a:pt x="1067" y="1224"/>
                      </a:lnTo>
                      <a:lnTo>
                        <a:pt x="1065" y="1222"/>
                      </a:lnTo>
                      <a:lnTo>
                        <a:pt x="1065" y="1222"/>
                      </a:lnTo>
                      <a:lnTo>
                        <a:pt x="1063" y="1224"/>
                      </a:lnTo>
                      <a:lnTo>
                        <a:pt x="1063" y="1226"/>
                      </a:lnTo>
                      <a:lnTo>
                        <a:pt x="1065" y="1228"/>
                      </a:lnTo>
                      <a:lnTo>
                        <a:pt x="1063" y="1232"/>
                      </a:lnTo>
                      <a:lnTo>
                        <a:pt x="1063" y="1232"/>
                      </a:lnTo>
                      <a:lnTo>
                        <a:pt x="1061" y="1234"/>
                      </a:lnTo>
                      <a:lnTo>
                        <a:pt x="1061" y="1235"/>
                      </a:lnTo>
                      <a:lnTo>
                        <a:pt x="1061" y="1237"/>
                      </a:lnTo>
                      <a:lnTo>
                        <a:pt x="1059" y="1243"/>
                      </a:lnTo>
                      <a:lnTo>
                        <a:pt x="1059" y="1247"/>
                      </a:lnTo>
                      <a:lnTo>
                        <a:pt x="1055" y="1249"/>
                      </a:lnTo>
                      <a:lnTo>
                        <a:pt x="1054" y="1250"/>
                      </a:lnTo>
                      <a:lnTo>
                        <a:pt x="1050" y="1250"/>
                      </a:lnTo>
                      <a:lnTo>
                        <a:pt x="1046" y="1250"/>
                      </a:lnTo>
                      <a:lnTo>
                        <a:pt x="1044" y="1250"/>
                      </a:lnTo>
                      <a:lnTo>
                        <a:pt x="1044" y="1252"/>
                      </a:lnTo>
                      <a:lnTo>
                        <a:pt x="1042" y="1252"/>
                      </a:lnTo>
                      <a:lnTo>
                        <a:pt x="1042" y="1254"/>
                      </a:lnTo>
                      <a:lnTo>
                        <a:pt x="1040" y="1254"/>
                      </a:lnTo>
                      <a:lnTo>
                        <a:pt x="1039" y="1252"/>
                      </a:lnTo>
                      <a:lnTo>
                        <a:pt x="1037" y="1252"/>
                      </a:lnTo>
                      <a:lnTo>
                        <a:pt x="1035" y="1250"/>
                      </a:lnTo>
                      <a:lnTo>
                        <a:pt x="1027" y="1250"/>
                      </a:lnTo>
                      <a:lnTo>
                        <a:pt x="1025" y="1250"/>
                      </a:lnTo>
                      <a:lnTo>
                        <a:pt x="1024" y="1249"/>
                      </a:lnTo>
                      <a:lnTo>
                        <a:pt x="1024" y="1249"/>
                      </a:lnTo>
                      <a:lnTo>
                        <a:pt x="1022" y="1247"/>
                      </a:lnTo>
                      <a:lnTo>
                        <a:pt x="1020" y="1247"/>
                      </a:lnTo>
                      <a:lnTo>
                        <a:pt x="1018" y="1247"/>
                      </a:lnTo>
                      <a:lnTo>
                        <a:pt x="1014" y="1247"/>
                      </a:lnTo>
                      <a:lnTo>
                        <a:pt x="1014" y="1247"/>
                      </a:lnTo>
                      <a:lnTo>
                        <a:pt x="1012" y="1249"/>
                      </a:lnTo>
                      <a:lnTo>
                        <a:pt x="1012" y="1249"/>
                      </a:lnTo>
                      <a:lnTo>
                        <a:pt x="1010" y="1249"/>
                      </a:lnTo>
                      <a:lnTo>
                        <a:pt x="1010" y="1247"/>
                      </a:lnTo>
                      <a:lnTo>
                        <a:pt x="1007" y="1249"/>
                      </a:lnTo>
                      <a:lnTo>
                        <a:pt x="1003" y="1245"/>
                      </a:lnTo>
                      <a:lnTo>
                        <a:pt x="990" y="1247"/>
                      </a:lnTo>
                      <a:lnTo>
                        <a:pt x="990" y="1245"/>
                      </a:lnTo>
                      <a:lnTo>
                        <a:pt x="988" y="1245"/>
                      </a:lnTo>
                      <a:lnTo>
                        <a:pt x="986" y="1243"/>
                      </a:lnTo>
                      <a:lnTo>
                        <a:pt x="986" y="1243"/>
                      </a:lnTo>
                      <a:lnTo>
                        <a:pt x="984" y="1241"/>
                      </a:lnTo>
                      <a:lnTo>
                        <a:pt x="980" y="1239"/>
                      </a:lnTo>
                      <a:lnTo>
                        <a:pt x="980" y="1237"/>
                      </a:lnTo>
                      <a:lnTo>
                        <a:pt x="980" y="1237"/>
                      </a:lnTo>
                      <a:lnTo>
                        <a:pt x="978" y="1237"/>
                      </a:lnTo>
                      <a:lnTo>
                        <a:pt x="978" y="1237"/>
                      </a:lnTo>
                      <a:lnTo>
                        <a:pt x="977" y="1239"/>
                      </a:lnTo>
                      <a:lnTo>
                        <a:pt x="973" y="1239"/>
                      </a:lnTo>
                      <a:lnTo>
                        <a:pt x="971" y="1239"/>
                      </a:lnTo>
                      <a:lnTo>
                        <a:pt x="969" y="1237"/>
                      </a:lnTo>
                      <a:lnTo>
                        <a:pt x="965" y="1235"/>
                      </a:lnTo>
                      <a:lnTo>
                        <a:pt x="963" y="1234"/>
                      </a:lnTo>
                      <a:lnTo>
                        <a:pt x="960" y="1234"/>
                      </a:lnTo>
                      <a:lnTo>
                        <a:pt x="960" y="1234"/>
                      </a:lnTo>
                      <a:lnTo>
                        <a:pt x="960" y="1235"/>
                      </a:lnTo>
                      <a:lnTo>
                        <a:pt x="958" y="1235"/>
                      </a:lnTo>
                      <a:lnTo>
                        <a:pt x="958" y="1235"/>
                      </a:lnTo>
                      <a:lnTo>
                        <a:pt x="956" y="1235"/>
                      </a:lnTo>
                      <a:lnTo>
                        <a:pt x="956" y="1235"/>
                      </a:lnTo>
                      <a:lnTo>
                        <a:pt x="954" y="1237"/>
                      </a:lnTo>
                      <a:lnTo>
                        <a:pt x="954" y="1235"/>
                      </a:lnTo>
                      <a:lnTo>
                        <a:pt x="952" y="1235"/>
                      </a:lnTo>
                      <a:lnTo>
                        <a:pt x="954" y="1234"/>
                      </a:lnTo>
                      <a:lnTo>
                        <a:pt x="954" y="1234"/>
                      </a:lnTo>
                      <a:lnTo>
                        <a:pt x="954" y="1232"/>
                      </a:lnTo>
                      <a:lnTo>
                        <a:pt x="954" y="1232"/>
                      </a:lnTo>
                      <a:lnTo>
                        <a:pt x="952" y="1232"/>
                      </a:lnTo>
                      <a:lnTo>
                        <a:pt x="948" y="1230"/>
                      </a:lnTo>
                      <a:lnTo>
                        <a:pt x="947" y="1228"/>
                      </a:lnTo>
                      <a:lnTo>
                        <a:pt x="947" y="1228"/>
                      </a:lnTo>
                      <a:lnTo>
                        <a:pt x="947" y="1228"/>
                      </a:lnTo>
                      <a:lnTo>
                        <a:pt x="945" y="1228"/>
                      </a:lnTo>
                      <a:lnTo>
                        <a:pt x="945" y="1228"/>
                      </a:lnTo>
                      <a:lnTo>
                        <a:pt x="943" y="1226"/>
                      </a:lnTo>
                      <a:lnTo>
                        <a:pt x="943" y="1226"/>
                      </a:lnTo>
                      <a:lnTo>
                        <a:pt x="943" y="1224"/>
                      </a:lnTo>
                      <a:lnTo>
                        <a:pt x="941" y="1219"/>
                      </a:lnTo>
                      <a:lnTo>
                        <a:pt x="941" y="1217"/>
                      </a:lnTo>
                      <a:lnTo>
                        <a:pt x="941" y="1217"/>
                      </a:lnTo>
                      <a:lnTo>
                        <a:pt x="941" y="1217"/>
                      </a:lnTo>
                      <a:lnTo>
                        <a:pt x="941" y="1215"/>
                      </a:lnTo>
                      <a:lnTo>
                        <a:pt x="941" y="1215"/>
                      </a:lnTo>
                      <a:lnTo>
                        <a:pt x="941" y="1213"/>
                      </a:lnTo>
                      <a:lnTo>
                        <a:pt x="939" y="1209"/>
                      </a:lnTo>
                      <a:lnTo>
                        <a:pt x="939" y="1209"/>
                      </a:lnTo>
                      <a:lnTo>
                        <a:pt x="939" y="1207"/>
                      </a:lnTo>
                      <a:lnTo>
                        <a:pt x="941" y="1205"/>
                      </a:lnTo>
                      <a:lnTo>
                        <a:pt x="941" y="1204"/>
                      </a:lnTo>
                      <a:lnTo>
                        <a:pt x="941" y="1204"/>
                      </a:lnTo>
                      <a:lnTo>
                        <a:pt x="939" y="1204"/>
                      </a:lnTo>
                      <a:lnTo>
                        <a:pt x="939" y="1202"/>
                      </a:lnTo>
                      <a:lnTo>
                        <a:pt x="939" y="1202"/>
                      </a:lnTo>
                      <a:lnTo>
                        <a:pt x="941" y="1202"/>
                      </a:lnTo>
                      <a:lnTo>
                        <a:pt x="943" y="1200"/>
                      </a:lnTo>
                      <a:lnTo>
                        <a:pt x="943" y="1200"/>
                      </a:lnTo>
                      <a:lnTo>
                        <a:pt x="943" y="1198"/>
                      </a:lnTo>
                      <a:lnTo>
                        <a:pt x="943" y="1194"/>
                      </a:lnTo>
                      <a:lnTo>
                        <a:pt x="941" y="1194"/>
                      </a:lnTo>
                      <a:lnTo>
                        <a:pt x="939" y="1194"/>
                      </a:lnTo>
                      <a:lnTo>
                        <a:pt x="932" y="1198"/>
                      </a:lnTo>
                      <a:lnTo>
                        <a:pt x="928" y="1198"/>
                      </a:lnTo>
                      <a:lnTo>
                        <a:pt x="917" y="1200"/>
                      </a:lnTo>
                      <a:lnTo>
                        <a:pt x="915" y="1200"/>
                      </a:lnTo>
                      <a:lnTo>
                        <a:pt x="911" y="1200"/>
                      </a:lnTo>
                      <a:lnTo>
                        <a:pt x="907" y="1204"/>
                      </a:lnTo>
                      <a:lnTo>
                        <a:pt x="903" y="1204"/>
                      </a:lnTo>
                      <a:lnTo>
                        <a:pt x="898" y="1204"/>
                      </a:lnTo>
                      <a:lnTo>
                        <a:pt x="896" y="1205"/>
                      </a:lnTo>
                      <a:lnTo>
                        <a:pt x="894" y="1205"/>
                      </a:lnTo>
                      <a:lnTo>
                        <a:pt x="894" y="1207"/>
                      </a:lnTo>
                      <a:lnTo>
                        <a:pt x="892" y="1207"/>
                      </a:lnTo>
                      <a:lnTo>
                        <a:pt x="892" y="1209"/>
                      </a:lnTo>
                      <a:lnTo>
                        <a:pt x="890" y="1209"/>
                      </a:lnTo>
                      <a:lnTo>
                        <a:pt x="890" y="1209"/>
                      </a:lnTo>
                      <a:lnTo>
                        <a:pt x="888" y="1209"/>
                      </a:lnTo>
                      <a:lnTo>
                        <a:pt x="888" y="1209"/>
                      </a:lnTo>
                      <a:lnTo>
                        <a:pt x="888" y="1211"/>
                      </a:lnTo>
                      <a:lnTo>
                        <a:pt x="886" y="1213"/>
                      </a:lnTo>
                      <a:lnTo>
                        <a:pt x="886" y="1213"/>
                      </a:lnTo>
                      <a:lnTo>
                        <a:pt x="886" y="1213"/>
                      </a:lnTo>
                      <a:lnTo>
                        <a:pt x="883" y="1213"/>
                      </a:lnTo>
                      <a:lnTo>
                        <a:pt x="881" y="1213"/>
                      </a:lnTo>
                      <a:lnTo>
                        <a:pt x="879" y="1213"/>
                      </a:lnTo>
                      <a:lnTo>
                        <a:pt x="877" y="1213"/>
                      </a:lnTo>
                      <a:lnTo>
                        <a:pt x="875" y="1211"/>
                      </a:lnTo>
                      <a:lnTo>
                        <a:pt x="873" y="1209"/>
                      </a:lnTo>
                      <a:lnTo>
                        <a:pt x="871" y="1209"/>
                      </a:lnTo>
                      <a:lnTo>
                        <a:pt x="870" y="1209"/>
                      </a:lnTo>
                      <a:lnTo>
                        <a:pt x="868" y="1209"/>
                      </a:lnTo>
                      <a:lnTo>
                        <a:pt x="868" y="1207"/>
                      </a:lnTo>
                      <a:lnTo>
                        <a:pt x="868" y="1207"/>
                      </a:lnTo>
                      <a:lnTo>
                        <a:pt x="871" y="1205"/>
                      </a:lnTo>
                      <a:lnTo>
                        <a:pt x="871" y="1205"/>
                      </a:lnTo>
                      <a:lnTo>
                        <a:pt x="875" y="1202"/>
                      </a:lnTo>
                      <a:lnTo>
                        <a:pt x="875" y="1200"/>
                      </a:lnTo>
                      <a:lnTo>
                        <a:pt x="875" y="1198"/>
                      </a:lnTo>
                      <a:lnTo>
                        <a:pt x="875" y="1198"/>
                      </a:lnTo>
                      <a:lnTo>
                        <a:pt x="875" y="1196"/>
                      </a:lnTo>
                      <a:lnTo>
                        <a:pt x="875" y="1194"/>
                      </a:lnTo>
                      <a:lnTo>
                        <a:pt x="873" y="1192"/>
                      </a:lnTo>
                      <a:lnTo>
                        <a:pt x="873" y="1192"/>
                      </a:lnTo>
                      <a:lnTo>
                        <a:pt x="873" y="1190"/>
                      </a:lnTo>
                      <a:lnTo>
                        <a:pt x="873" y="1190"/>
                      </a:lnTo>
                      <a:lnTo>
                        <a:pt x="873" y="1188"/>
                      </a:lnTo>
                      <a:lnTo>
                        <a:pt x="873" y="1188"/>
                      </a:lnTo>
                      <a:lnTo>
                        <a:pt x="873" y="1187"/>
                      </a:lnTo>
                      <a:lnTo>
                        <a:pt x="871" y="1185"/>
                      </a:lnTo>
                      <a:lnTo>
                        <a:pt x="870" y="1185"/>
                      </a:lnTo>
                      <a:lnTo>
                        <a:pt x="868" y="1183"/>
                      </a:lnTo>
                      <a:lnTo>
                        <a:pt x="866" y="1183"/>
                      </a:lnTo>
                      <a:lnTo>
                        <a:pt x="864" y="1183"/>
                      </a:lnTo>
                      <a:lnTo>
                        <a:pt x="862" y="1183"/>
                      </a:lnTo>
                      <a:lnTo>
                        <a:pt x="860" y="1183"/>
                      </a:lnTo>
                      <a:lnTo>
                        <a:pt x="858" y="1183"/>
                      </a:lnTo>
                      <a:lnTo>
                        <a:pt x="856" y="1183"/>
                      </a:lnTo>
                      <a:lnTo>
                        <a:pt x="856" y="1183"/>
                      </a:lnTo>
                      <a:lnTo>
                        <a:pt x="855" y="1181"/>
                      </a:lnTo>
                      <a:lnTo>
                        <a:pt x="856" y="1179"/>
                      </a:lnTo>
                      <a:lnTo>
                        <a:pt x="855" y="1179"/>
                      </a:lnTo>
                      <a:lnTo>
                        <a:pt x="855" y="1175"/>
                      </a:lnTo>
                      <a:lnTo>
                        <a:pt x="855" y="1175"/>
                      </a:lnTo>
                      <a:lnTo>
                        <a:pt x="855" y="1173"/>
                      </a:lnTo>
                      <a:lnTo>
                        <a:pt x="855" y="1173"/>
                      </a:lnTo>
                      <a:lnTo>
                        <a:pt x="855" y="1172"/>
                      </a:lnTo>
                      <a:lnTo>
                        <a:pt x="851" y="1172"/>
                      </a:lnTo>
                      <a:lnTo>
                        <a:pt x="847" y="1170"/>
                      </a:lnTo>
                      <a:lnTo>
                        <a:pt x="845" y="1170"/>
                      </a:lnTo>
                      <a:lnTo>
                        <a:pt x="843" y="1172"/>
                      </a:lnTo>
                      <a:lnTo>
                        <a:pt x="843" y="1172"/>
                      </a:lnTo>
                      <a:lnTo>
                        <a:pt x="843" y="1173"/>
                      </a:lnTo>
                      <a:lnTo>
                        <a:pt x="841" y="1175"/>
                      </a:lnTo>
                      <a:lnTo>
                        <a:pt x="841" y="1175"/>
                      </a:lnTo>
                      <a:lnTo>
                        <a:pt x="840" y="1177"/>
                      </a:lnTo>
                      <a:lnTo>
                        <a:pt x="840" y="1177"/>
                      </a:lnTo>
                      <a:lnTo>
                        <a:pt x="838" y="1179"/>
                      </a:lnTo>
                      <a:lnTo>
                        <a:pt x="838" y="1181"/>
                      </a:lnTo>
                      <a:lnTo>
                        <a:pt x="838" y="1181"/>
                      </a:lnTo>
                      <a:lnTo>
                        <a:pt x="836" y="1181"/>
                      </a:lnTo>
                      <a:lnTo>
                        <a:pt x="832" y="1181"/>
                      </a:lnTo>
                      <a:lnTo>
                        <a:pt x="828" y="1181"/>
                      </a:lnTo>
                      <a:lnTo>
                        <a:pt x="826" y="1179"/>
                      </a:lnTo>
                      <a:lnTo>
                        <a:pt x="825" y="1181"/>
                      </a:lnTo>
                      <a:lnTo>
                        <a:pt x="821" y="1181"/>
                      </a:lnTo>
                      <a:lnTo>
                        <a:pt x="815" y="1179"/>
                      </a:lnTo>
                      <a:lnTo>
                        <a:pt x="811" y="1177"/>
                      </a:lnTo>
                      <a:lnTo>
                        <a:pt x="808" y="1177"/>
                      </a:lnTo>
                      <a:lnTo>
                        <a:pt x="806" y="1177"/>
                      </a:lnTo>
                      <a:lnTo>
                        <a:pt x="802" y="1177"/>
                      </a:lnTo>
                      <a:lnTo>
                        <a:pt x="796" y="1181"/>
                      </a:lnTo>
                      <a:lnTo>
                        <a:pt x="789" y="1185"/>
                      </a:lnTo>
                      <a:lnTo>
                        <a:pt x="783" y="1187"/>
                      </a:lnTo>
                      <a:lnTo>
                        <a:pt x="776" y="1187"/>
                      </a:lnTo>
                      <a:lnTo>
                        <a:pt x="774" y="1187"/>
                      </a:lnTo>
                      <a:lnTo>
                        <a:pt x="770" y="1187"/>
                      </a:lnTo>
                      <a:lnTo>
                        <a:pt x="768" y="1187"/>
                      </a:lnTo>
                      <a:lnTo>
                        <a:pt x="766" y="1185"/>
                      </a:lnTo>
                      <a:lnTo>
                        <a:pt x="764" y="1183"/>
                      </a:lnTo>
                      <a:lnTo>
                        <a:pt x="763" y="1183"/>
                      </a:lnTo>
                      <a:lnTo>
                        <a:pt x="761" y="1185"/>
                      </a:lnTo>
                      <a:lnTo>
                        <a:pt x="759" y="1185"/>
                      </a:lnTo>
                      <a:lnTo>
                        <a:pt x="759" y="1187"/>
                      </a:lnTo>
                      <a:lnTo>
                        <a:pt x="755" y="1187"/>
                      </a:lnTo>
                      <a:lnTo>
                        <a:pt x="753" y="1187"/>
                      </a:lnTo>
                      <a:lnTo>
                        <a:pt x="749" y="1185"/>
                      </a:lnTo>
                      <a:lnTo>
                        <a:pt x="748" y="1185"/>
                      </a:lnTo>
                      <a:lnTo>
                        <a:pt x="742" y="1183"/>
                      </a:lnTo>
                      <a:lnTo>
                        <a:pt x="740" y="1183"/>
                      </a:lnTo>
                      <a:lnTo>
                        <a:pt x="736" y="1188"/>
                      </a:lnTo>
                      <a:lnTo>
                        <a:pt x="734" y="1190"/>
                      </a:lnTo>
                      <a:lnTo>
                        <a:pt x="729" y="1192"/>
                      </a:lnTo>
                      <a:lnTo>
                        <a:pt x="727" y="1194"/>
                      </a:lnTo>
                      <a:lnTo>
                        <a:pt x="723" y="1198"/>
                      </a:lnTo>
                      <a:lnTo>
                        <a:pt x="723" y="1198"/>
                      </a:lnTo>
                      <a:lnTo>
                        <a:pt x="721" y="1198"/>
                      </a:lnTo>
                      <a:lnTo>
                        <a:pt x="721" y="1194"/>
                      </a:lnTo>
                      <a:lnTo>
                        <a:pt x="721" y="1192"/>
                      </a:lnTo>
                      <a:lnTo>
                        <a:pt x="721" y="1185"/>
                      </a:lnTo>
                      <a:lnTo>
                        <a:pt x="721" y="1185"/>
                      </a:lnTo>
                      <a:lnTo>
                        <a:pt x="719" y="1181"/>
                      </a:lnTo>
                      <a:lnTo>
                        <a:pt x="719" y="1181"/>
                      </a:lnTo>
                      <a:lnTo>
                        <a:pt x="719" y="1181"/>
                      </a:lnTo>
                      <a:lnTo>
                        <a:pt x="717" y="1179"/>
                      </a:lnTo>
                      <a:lnTo>
                        <a:pt x="717" y="1175"/>
                      </a:lnTo>
                      <a:lnTo>
                        <a:pt x="716" y="1172"/>
                      </a:lnTo>
                      <a:lnTo>
                        <a:pt x="716" y="1170"/>
                      </a:lnTo>
                      <a:lnTo>
                        <a:pt x="716" y="1170"/>
                      </a:lnTo>
                      <a:lnTo>
                        <a:pt x="717" y="1168"/>
                      </a:lnTo>
                      <a:lnTo>
                        <a:pt x="717" y="1166"/>
                      </a:lnTo>
                      <a:lnTo>
                        <a:pt x="719" y="1164"/>
                      </a:lnTo>
                      <a:lnTo>
                        <a:pt x="723" y="1164"/>
                      </a:lnTo>
                      <a:lnTo>
                        <a:pt x="725" y="1162"/>
                      </a:lnTo>
                      <a:lnTo>
                        <a:pt x="725" y="1162"/>
                      </a:lnTo>
                      <a:lnTo>
                        <a:pt x="727" y="1162"/>
                      </a:lnTo>
                      <a:lnTo>
                        <a:pt x="727" y="1158"/>
                      </a:lnTo>
                      <a:lnTo>
                        <a:pt x="727" y="1157"/>
                      </a:lnTo>
                      <a:lnTo>
                        <a:pt x="725" y="1155"/>
                      </a:lnTo>
                      <a:lnTo>
                        <a:pt x="725" y="1153"/>
                      </a:lnTo>
                      <a:lnTo>
                        <a:pt x="725" y="1149"/>
                      </a:lnTo>
                      <a:lnTo>
                        <a:pt x="725" y="1147"/>
                      </a:lnTo>
                      <a:lnTo>
                        <a:pt x="725" y="1145"/>
                      </a:lnTo>
                      <a:lnTo>
                        <a:pt x="723" y="1143"/>
                      </a:lnTo>
                      <a:lnTo>
                        <a:pt x="723" y="1142"/>
                      </a:lnTo>
                      <a:lnTo>
                        <a:pt x="723" y="1140"/>
                      </a:lnTo>
                      <a:lnTo>
                        <a:pt x="725" y="1138"/>
                      </a:lnTo>
                      <a:lnTo>
                        <a:pt x="725" y="1136"/>
                      </a:lnTo>
                      <a:lnTo>
                        <a:pt x="725" y="1136"/>
                      </a:lnTo>
                      <a:lnTo>
                        <a:pt x="727" y="1134"/>
                      </a:lnTo>
                      <a:lnTo>
                        <a:pt x="727" y="1134"/>
                      </a:lnTo>
                      <a:lnTo>
                        <a:pt x="725" y="1132"/>
                      </a:lnTo>
                      <a:lnTo>
                        <a:pt x="725" y="1132"/>
                      </a:lnTo>
                      <a:lnTo>
                        <a:pt x="723" y="1128"/>
                      </a:lnTo>
                      <a:lnTo>
                        <a:pt x="723" y="1127"/>
                      </a:lnTo>
                      <a:lnTo>
                        <a:pt x="721" y="1123"/>
                      </a:lnTo>
                      <a:lnTo>
                        <a:pt x="719" y="1119"/>
                      </a:lnTo>
                      <a:lnTo>
                        <a:pt x="717" y="1117"/>
                      </a:lnTo>
                      <a:lnTo>
                        <a:pt x="717" y="1113"/>
                      </a:lnTo>
                      <a:lnTo>
                        <a:pt x="717" y="1113"/>
                      </a:lnTo>
                      <a:lnTo>
                        <a:pt x="717" y="1110"/>
                      </a:lnTo>
                      <a:lnTo>
                        <a:pt x="716" y="1106"/>
                      </a:lnTo>
                      <a:lnTo>
                        <a:pt x="716" y="1104"/>
                      </a:lnTo>
                      <a:lnTo>
                        <a:pt x="716" y="1102"/>
                      </a:lnTo>
                      <a:lnTo>
                        <a:pt x="714" y="1100"/>
                      </a:lnTo>
                      <a:lnTo>
                        <a:pt x="712" y="1098"/>
                      </a:lnTo>
                      <a:lnTo>
                        <a:pt x="710" y="1098"/>
                      </a:lnTo>
                      <a:lnTo>
                        <a:pt x="710" y="1096"/>
                      </a:lnTo>
                      <a:lnTo>
                        <a:pt x="708" y="1098"/>
                      </a:lnTo>
                      <a:lnTo>
                        <a:pt x="708" y="1098"/>
                      </a:lnTo>
                      <a:lnTo>
                        <a:pt x="708" y="1098"/>
                      </a:lnTo>
                      <a:lnTo>
                        <a:pt x="702" y="1093"/>
                      </a:lnTo>
                      <a:lnTo>
                        <a:pt x="702" y="1091"/>
                      </a:lnTo>
                      <a:lnTo>
                        <a:pt x="702" y="1089"/>
                      </a:lnTo>
                      <a:lnTo>
                        <a:pt x="702" y="1089"/>
                      </a:lnTo>
                      <a:lnTo>
                        <a:pt x="701" y="1089"/>
                      </a:lnTo>
                      <a:lnTo>
                        <a:pt x="701" y="1089"/>
                      </a:lnTo>
                      <a:lnTo>
                        <a:pt x="699" y="1087"/>
                      </a:lnTo>
                      <a:lnTo>
                        <a:pt x="695" y="1081"/>
                      </a:lnTo>
                      <a:lnTo>
                        <a:pt x="693" y="1080"/>
                      </a:lnTo>
                      <a:lnTo>
                        <a:pt x="693" y="1076"/>
                      </a:lnTo>
                      <a:lnTo>
                        <a:pt x="691" y="1070"/>
                      </a:lnTo>
                      <a:lnTo>
                        <a:pt x="691" y="1066"/>
                      </a:lnTo>
                      <a:lnTo>
                        <a:pt x="689" y="1066"/>
                      </a:lnTo>
                      <a:lnTo>
                        <a:pt x="689" y="1065"/>
                      </a:lnTo>
                      <a:lnTo>
                        <a:pt x="689" y="1063"/>
                      </a:lnTo>
                      <a:lnTo>
                        <a:pt x="689" y="1063"/>
                      </a:lnTo>
                      <a:lnTo>
                        <a:pt x="689" y="1061"/>
                      </a:lnTo>
                      <a:lnTo>
                        <a:pt x="689" y="1059"/>
                      </a:lnTo>
                      <a:lnTo>
                        <a:pt x="693" y="1053"/>
                      </a:lnTo>
                      <a:lnTo>
                        <a:pt x="693" y="1051"/>
                      </a:lnTo>
                      <a:lnTo>
                        <a:pt x="693" y="1048"/>
                      </a:lnTo>
                      <a:lnTo>
                        <a:pt x="691" y="1040"/>
                      </a:lnTo>
                      <a:lnTo>
                        <a:pt x="693" y="1033"/>
                      </a:lnTo>
                      <a:lnTo>
                        <a:pt x="693" y="1029"/>
                      </a:lnTo>
                      <a:lnTo>
                        <a:pt x="693" y="1023"/>
                      </a:lnTo>
                      <a:lnTo>
                        <a:pt x="695" y="1021"/>
                      </a:lnTo>
                      <a:lnTo>
                        <a:pt x="695" y="1019"/>
                      </a:lnTo>
                      <a:lnTo>
                        <a:pt x="695" y="1018"/>
                      </a:lnTo>
                      <a:lnTo>
                        <a:pt x="697" y="1014"/>
                      </a:lnTo>
                      <a:lnTo>
                        <a:pt x="697" y="1008"/>
                      </a:lnTo>
                      <a:lnTo>
                        <a:pt x="697" y="1006"/>
                      </a:lnTo>
                      <a:lnTo>
                        <a:pt x="699" y="1004"/>
                      </a:lnTo>
                      <a:lnTo>
                        <a:pt x="699" y="1003"/>
                      </a:lnTo>
                      <a:lnTo>
                        <a:pt x="699" y="1003"/>
                      </a:lnTo>
                      <a:lnTo>
                        <a:pt x="697" y="1003"/>
                      </a:lnTo>
                      <a:lnTo>
                        <a:pt x="697" y="1003"/>
                      </a:lnTo>
                      <a:lnTo>
                        <a:pt x="699" y="997"/>
                      </a:lnTo>
                      <a:lnTo>
                        <a:pt x="699" y="995"/>
                      </a:lnTo>
                      <a:lnTo>
                        <a:pt x="699" y="991"/>
                      </a:lnTo>
                      <a:lnTo>
                        <a:pt x="697" y="989"/>
                      </a:lnTo>
                      <a:lnTo>
                        <a:pt x="697" y="986"/>
                      </a:lnTo>
                      <a:lnTo>
                        <a:pt x="697" y="986"/>
                      </a:lnTo>
                      <a:lnTo>
                        <a:pt x="697" y="986"/>
                      </a:lnTo>
                      <a:lnTo>
                        <a:pt x="697" y="984"/>
                      </a:lnTo>
                      <a:lnTo>
                        <a:pt x="695" y="982"/>
                      </a:lnTo>
                      <a:lnTo>
                        <a:pt x="695" y="980"/>
                      </a:lnTo>
                      <a:lnTo>
                        <a:pt x="693" y="976"/>
                      </a:lnTo>
                      <a:lnTo>
                        <a:pt x="693" y="974"/>
                      </a:lnTo>
                      <a:lnTo>
                        <a:pt x="693" y="973"/>
                      </a:lnTo>
                      <a:lnTo>
                        <a:pt x="693" y="973"/>
                      </a:lnTo>
                      <a:lnTo>
                        <a:pt x="691" y="969"/>
                      </a:lnTo>
                      <a:lnTo>
                        <a:pt x="689" y="969"/>
                      </a:lnTo>
                      <a:lnTo>
                        <a:pt x="689" y="967"/>
                      </a:lnTo>
                      <a:lnTo>
                        <a:pt x="689" y="965"/>
                      </a:lnTo>
                      <a:lnTo>
                        <a:pt x="689" y="965"/>
                      </a:lnTo>
                      <a:lnTo>
                        <a:pt x="687" y="963"/>
                      </a:lnTo>
                      <a:lnTo>
                        <a:pt x="686" y="963"/>
                      </a:lnTo>
                      <a:lnTo>
                        <a:pt x="686" y="961"/>
                      </a:lnTo>
                      <a:lnTo>
                        <a:pt x="686" y="956"/>
                      </a:lnTo>
                      <a:lnTo>
                        <a:pt x="686" y="956"/>
                      </a:lnTo>
                      <a:lnTo>
                        <a:pt x="687" y="954"/>
                      </a:lnTo>
                      <a:lnTo>
                        <a:pt x="687" y="954"/>
                      </a:lnTo>
                      <a:lnTo>
                        <a:pt x="687" y="952"/>
                      </a:lnTo>
                      <a:lnTo>
                        <a:pt x="687" y="950"/>
                      </a:lnTo>
                      <a:lnTo>
                        <a:pt x="687" y="948"/>
                      </a:lnTo>
                      <a:lnTo>
                        <a:pt x="687" y="946"/>
                      </a:lnTo>
                      <a:lnTo>
                        <a:pt x="687" y="944"/>
                      </a:lnTo>
                      <a:lnTo>
                        <a:pt x="689" y="942"/>
                      </a:lnTo>
                      <a:lnTo>
                        <a:pt x="689" y="939"/>
                      </a:lnTo>
                      <a:lnTo>
                        <a:pt x="691" y="937"/>
                      </a:lnTo>
                      <a:lnTo>
                        <a:pt x="691" y="935"/>
                      </a:lnTo>
                      <a:lnTo>
                        <a:pt x="691" y="933"/>
                      </a:lnTo>
                      <a:lnTo>
                        <a:pt x="691" y="933"/>
                      </a:lnTo>
                      <a:lnTo>
                        <a:pt x="693" y="931"/>
                      </a:lnTo>
                      <a:lnTo>
                        <a:pt x="693" y="931"/>
                      </a:lnTo>
                      <a:lnTo>
                        <a:pt x="693" y="927"/>
                      </a:lnTo>
                      <a:lnTo>
                        <a:pt x="693" y="927"/>
                      </a:lnTo>
                      <a:lnTo>
                        <a:pt x="693" y="927"/>
                      </a:lnTo>
                      <a:lnTo>
                        <a:pt x="693" y="926"/>
                      </a:lnTo>
                      <a:lnTo>
                        <a:pt x="693" y="926"/>
                      </a:lnTo>
                      <a:lnTo>
                        <a:pt x="693" y="924"/>
                      </a:lnTo>
                      <a:lnTo>
                        <a:pt x="693" y="922"/>
                      </a:lnTo>
                      <a:lnTo>
                        <a:pt x="693" y="922"/>
                      </a:lnTo>
                      <a:lnTo>
                        <a:pt x="693" y="922"/>
                      </a:lnTo>
                      <a:lnTo>
                        <a:pt x="693" y="920"/>
                      </a:lnTo>
                      <a:lnTo>
                        <a:pt x="693" y="918"/>
                      </a:lnTo>
                      <a:lnTo>
                        <a:pt x="691" y="918"/>
                      </a:lnTo>
                      <a:lnTo>
                        <a:pt x="691" y="918"/>
                      </a:lnTo>
                      <a:lnTo>
                        <a:pt x="691" y="916"/>
                      </a:lnTo>
                      <a:lnTo>
                        <a:pt x="691" y="916"/>
                      </a:lnTo>
                      <a:lnTo>
                        <a:pt x="693" y="916"/>
                      </a:lnTo>
                      <a:lnTo>
                        <a:pt x="691" y="914"/>
                      </a:lnTo>
                      <a:lnTo>
                        <a:pt x="691" y="914"/>
                      </a:lnTo>
                      <a:lnTo>
                        <a:pt x="689" y="911"/>
                      </a:lnTo>
                      <a:lnTo>
                        <a:pt x="689" y="911"/>
                      </a:lnTo>
                      <a:lnTo>
                        <a:pt x="687" y="911"/>
                      </a:lnTo>
                      <a:lnTo>
                        <a:pt x="687" y="909"/>
                      </a:lnTo>
                      <a:lnTo>
                        <a:pt x="687" y="909"/>
                      </a:lnTo>
                      <a:lnTo>
                        <a:pt x="657" y="909"/>
                      </a:lnTo>
                      <a:lnTo>
                        <a:pt x="654" y="909"/>
                      </a:lnTo>
                      <a:lnTo>
                        <a:pt x="597" y="909"/>
                      </a:lnTo>
                      <a:lnTo>
                        <a:pt x="597" y="907"/>
                      </a:lnTo>
                      <a:lnTo>
                        <a:pt x="597" y="903"/>
                      </a:lnTo>
                      <a:lnTo>
                        <a:pt x="597" y="899"/>
                      </a:lnTo>
                      <a:lnTo>
                        <a:pt x="599" y="896"/>
                      </a:lnTo>
                      <a:lnTo>
                        <a:pt x="599" y="892"/>
                      </a:lnTo>
                      <a:lnTo>
                        <a:pt x="603" y="888"/>
                      </a:lnTo>
                      <a:lnTo>
                        <a:pt x="603" y="882"/>
                      </a:lnTo>
                      <a:lnTo>
                        <a:pt x="584" y="882"/>
                      </a:lnTo>
                      <a:lnTo>
                        <a:pt x="582" y="882"/>
                      </a:lnTo>
                      <a:lnTo>
                        <a:pt x="582" y="884"/>
                      </a:lnTo>
                      <a:lnTo>
                        <a:pt x="582" y="884"/>
                      </a:lnTo>
                      <a:lnTo>
                        <a:pt x="582" y="886"/>
                      </a:lnTo>
                      <a:lnTo>
                        <a:pt x="580" y="888"/>
                      </a:lnTo>
                      <a:lnTo>
                        <a:pt x="580" y="890"/>
                      </a:lnTo>
                      <a:lnTo>
                        <a:pt x="526" y="890"/>
                      </a:lnTo>
                      <a:lnTo>
                        <a:pt x="526" y="892"/>
                      </a:lnTo>
                      <a:lnTo>
                        <a:pt x="528" y="892"/>
                      </a:lnTo>
                      <a:lnTo>
                        <a:pt x="526" y="894"/>
                      </a:lnTo>
                      <a:lnTo>
                        <a:pt x="524" y="896"/>
                      </a:lnTo>
                      <a:lnTo>
                        <a:pt x="524" y="897"/>
                      </a:lnTo>
                      <a:lnTo>
                        <a:pt x="522" y="899"/>
                      </a:lnTo>
                      <a:lnTo>
                        <a:pt x="522" y="912"/>
                      </a:lnTo>
                      <a:lnTo>
                        <a:pt x="522" y="914"/>
                      </a:lnTo>
                      <a:lnTo>
                        <a:pt x="522" y="916"/>
                      </a:lnTo>
                      <a:lnTo>
                        <a:pt x="526" y="922"/>
                      </a:lnTo>
                      <a:lnTo>
                        <a:pt x="524" y="924"/>
                      </a:lnTo>
                      <a:lnTo>
                        <a:pt x="522" y="926"/>
                      </a:lnTo>
                      <a:lnTo>
                        <a:pt x="522" y="926"/>
                      </a:lnTo>
                      <a:lnTo>
                        <a:pt x="520" y="929"/>
                      </a:lnTo>
                      <a:lnTo>
                        <a:pt x="520" y="931"/>
                      </a:lnTo>
                      <a:lnTo>
                        <a:pt x="518" y="931"/>
                      </a:lnTo>
                      <a:lnTo>
                        <a:pt x="515" y="931"/>
                      </a:lnTo>
                      <a:lnTo>
                        <a:pt x="513" y="933"/>
                      </a:lnTo>
                      <a:lnTo>
                        <a:pt x="515" y="935"/>
                      </a:lnTo>
                      <a:lnTo>
                        <a:pt x="515" y="937"/>
                      </a:lnTo>
                      <a:lnTo>
                        <a:pt x="515" y="939"/>
                      </a:lnTo>
                      <a:lnTo>
                        <a:pt x="515" y="941"/>
                      </a:lnTo>
                      <a:lnTo>
                        <a:pt x="515" y="942"/>
                      </a:lnTo>
                      <a:lnTo>
                        <a:pt x="515" y="946"/>
                      </a:lnTo>
                      <a:lnTo>
                        <a:pt x="513" y="948"/>
                      </a:lnTo>
                      <a:lnTo>
                        <a:pt x="513" y="952"/>
                      </a:lnTo>
                      <a:lnTo>
                        <a:pt x="513" y="956"/>
                      </a:lnTo>
                      <a:lnTo>
                        <a:pt x="515" y="961"/>
                      </a:lnTo>
                      <a:lnTo>
                        <a:pt x="471" y="961"/>
                      </a:lnTo>
                      <a:lnTo>
                        <a:pt x="471" y="959"/>
                      </a:lnTo>
                      <a:lnTo>
                        <a:pt x="470" y="959"/>
                      </a:lnTo>
                      <a:lnTo>
                        <a:pt x="470" y="957"/>
                      </a:lnTo>
                      <a:lnTo>
                        <a:pt x="470" y="956"/>
                      </a:lnTo>
                      <a:lnTo>
                        <a:pt x="453" y="956"/>
                      </a:lnTo>
                      <a:lnTo>
                        <a:pt x="453" y="957"/>
                      </a:lnTo>
                      <a:lnTo>
                        <a:pt x="453" y="959"/>
                      </a:lnTo>
                      <a:lnTo>
                        <a:pt x="453" y="961"/>
                      </a:lnTo>
                      <a:lnTo>
                        <a:pt x="447" y="961"/>
                      </a:lnTo>
                      <a:lnTo>
                        <a:pt x="445" y="961"/>
                      </a:lnTo>
                      <a:lnTo>
                        <a:pt x="443" y="963"/>
                      </a:lnTo>
                      <a:lnTo>
                        <a:pt x="443" y="963"/>
                      </a:lnTo>
                      <a:lnTo>
                        <a:pt x="441" y="963"/>
                      </a:lnTo>
                      <a:lnTo>
                        <a:pt x="440" y="961"/>
                      </a:lnTo>
                      <a:lnTo>
                        <a:pt x="436" y="961"/>
                      </a:lnTo>
                      <a:lnTo>
                        <a:pt x="430" y="961"/>
                      </a:lnTo>
                      <a:lnTo>
                        <a:pt x="428" y="961"/>
                      </a:lnTo>
                      <a:lnTo>
                        <a:pt x="426" y="963"/>
                      </a:lnTo>
                      <a:lnTo>
                        <a:pt x="425" y="963"/>
                      </a:lnTo>
                      <a:lnTo>
                        <a:pt x="425" y="963"/>
                      </a:lnTo>
                      <a:lnTo>
                        <a:pt x="423" y="965"/>
                      </a:lnTo>
                      <a:lnTo>
                        <a:pt x="423" y="967"/>
                      </a:lnTo>
                      <a:lnTo>
                        <a:pt x="423" y="969"/>
                      </a:lnTo>
                      <a:lnTo>
                        <a:pt x="417" y="969"/>
                      </a:lnTo>
                      <a:lnTo>
                        <a:pt x="415" y="969"/>
                      </a:lnTo>
                      <a:lnTo>
                        <a:pt x="411" y="965"/>
                      </a:lnTo>
                      <a:lnTo>
                        <a:pt x="409" y="965"/>
                      </a:lnTo>
                      <a:lnTo>
                        <a:pt x="408" y="965"/>
                      </a:lnTo>
                      <a:lnTo>
                        <a:pt x="406" y="965"/>
                      </a:lnTo>
                      <a:lnTo>
                        <a:pt x="402" y="967"/>
                      </a:lnTo>
                      <a:lnTo>
                        <a:pt x="400" y="967"/>
                      </a:lnTo>
                      <a:lnTo>
                        <a:pt x="398" y="967"/>
                      </a:lnTo>
                      <a:lnTo>
                        <a:pt x="396" y="967"/>
                      </a:lnTo>
                      <a:lnTo>
                        <a:pt x="389" y="969"/>
                      </a:lnTo>
                      <a:lnTo>
                        <a:pt x="387" y="969"/>
                      </a:lnTo>
                      <a:lnTo>
                        <a:pt x="383" y="967"/>
                      </a:lnTo>
                      <a:lnTo>
                        <a:pt x="383" y="967"/>
                      </a:lnTo>
                      <a:lnTo>
                        <a:pt x="383" y="965"/>
                      </a:lnTo>
                      <a:lnTo>
                        <a:pt x="383" y="963"/>
                      </a:lnTo>
                      <a:lnTo>
                        <a:pt x="383" y="963"/>
                      </a:lnTo>
                      <a:lnTo>
                        <a:pt x="383" y="961"/>
                      </a:lnTo>
                      <a:lnTo>
                        <a:pt x="381" y="961"/>
                      </a:lnTo>
                      <a:lnTo>
                        <a:pt x="379" y="959"/>
                      </a:lnTo>
                      <a:lnTo>
                        <a:pt x="379" y="957"/>
                      </a:lnTo>
                      <a:lnTo>
                        <a:pt x="378" y="957"/>
                      </a:lnTo>
                      <a:lnTo>
                        <a:pt x="378" y="957"/>
                      </a:lnTo>
                      <a:lnTo>
                        <a:pt x="378" y="957"/>
                      </a:lnTo>
                      <a:lnTo>
                        <a:pt x="378" y="957"/>
                      </a:lnTo>
                      <a:lnTo>
                        <a:pt x="378" y="957"/>
                      </a:lnTo>
                      <a:lnTo>
                        <a:pt x="378" y="956"/>
                      </a:lnTo>
                      <a:lnTo>
                        <a:pt x="376" y="956"/>
                      </a:lnTo>
                      <a:lnTo>
                        <a:pt x="376" y="956"/>
                      </a:lnTo>
                      <a:lnTo>
                        <a:pt x="376" y="954"/>
                      </a:lnTo>
                      <a:lnTo>
                        <a:pt x="378" y="954"/>
                      </a:lnTo>
                      <a:lnTo>
                        <a:pt x="378" y="954"/>
                      </a:lnTo>
                      <a:lnTo>
                        <a:pt x="376" y="952"/>
                      </a:lnTo>
                      <a:lnTo>
                        <a:pt x="376" y="952"/>
                      </a:lnTo>
                      <a:lnTo>
                        <a:pt x="376" y="952"/>
                      </a:lnTo>
                      <a:lnTo>
                        <a:pt x="376" y="950"/>
                      </a:lnTo>
                      <a:lnTo>
                        <a:pt x="374" y="950"/>
                      </a:lnTo>
                      <a:lnTo>
                        <a:pt x="374" y="950"/>
                      </a:lnTo>
                      <a:lnTo>
                        <a:pt x="372" y="950"/>
                      </a:lnTo>
                      <a:lnTo>
                        <a:pt x="374" y="948"/>
                      </a:lnTo>
                      <a:lnTo>
                        <a:pt x="374" y="948"/>
                      </a:lnTo>
                      <a:lnTo>
                        <a:pt x="372" y="948"/>
                      </a:lnTo>
                      <a:lnTo>
                        <a:pt x="372" y="948"/>
                      </a:lnTo>
                      <a:lnTo>
                        <a:pt x="372" y="946"/>
                      </a:lnTo>
                      <a:lnTo>
                        <a:pt x="372" y="946"/>
                      </a:lnTo>
                      <a:lnTo>
                        <a:pt x="370" y="946"/>
                      </a:lnTo>
                      <a:lnTo>
                        <a:pt x="370" y="946"/>
                      </a:lnTo>
                      <a:lnTo>
                        <a:pt x="368" y="944"/>
                      </a:lnTo>
                      <a:lnTo>
                        <a:pt x="366" y="942"/>
                      </a:lnTo>
                      <a:lnTo>
                        <a:pt x="366" y="942"/>
                      </a:lnTo>
                      <a:lnTo>
                        <a:pt x="366" y="942"/>
                      </a:lnTo>
                      <a:lnTo>
                        <a:pt x="368" y="941"/>
                      </a:lnTo>
                      <a:lnTo>
                        <a:pt x="368" y="941"/>
                      </a:lnTo>
                      <a:lnTo>
                        <a:pt x="366" y="941"/>
                      </a:lnTo>
                      <a:lnTo>
                        <a:pt x="366" y="941"/>
                      </a:lnTo>
                      <a:lnTo>
                        <a:pt x="366" y="939"/>
                      </a:lnTo>
                      <a:lnTo>
                        <a:pt x="366" y="939"/>
                      </a:lnTo>
                      <a:lnTo>
                        <a:pt x="366" y="939"/>
                      </a:lnTo>
                      <a:lnTo>
                        <a:pt x="364" y="939"/>
                      </a:lnTo>
                      <a:lnTo>
                        <a:pt x="364" y="937"/>
                      </a:lnTo>
                      <a:lnTo>
                        <a:pt x="364" y="935"/>
                      </a:lnTo>
                      <a:lnTo>
                        <a:pt x="364" y="935"/>
                      </a:lnTo>
                      <a:lnTo>
                        <a:pt x="364" y="933"/>
                      </a:lnTo>
                      <a:lnTo>
                        <a:pt x="361" y="931"/>
                      </a:lnTo>
                      <a:lnTo>
                        <a:pt x="359" y="929"/>
                      </a:lnTo>
                      <a:lnTo>
                        <a:pt x="359" y="926"/>
                      </a:lnTo>
                      <a:lnTo>
                        <a:pt x="357" y="926"/>
                      </a:lnTo>
                      <a:lnTo>
                        <a:pt x="355" y="924"/>
                      </a:lnTo>
                      <a:lnTo>
                        <a:pt x="355" y="924"/>
                      </a:lnTo>
                      <a:lnTo>
                        <a:pt x="355" y="922"/>
                      </a:lnTo>
                      <a:lnTo>
                        <a:pt x="355" y="922"/>
                      </a:lnTo>
                      <a:lnTo>
                        <a:pt x="357" y="922"/>
                      </a:lnTo>
                      <a:lnTo>
                        <a:pt x="357" y="920"/>
                      </a:lnTo>
                      <a:lnTo>
                        <a:pt x="357" y="920"/>
                      </a:lnTo>
                      <a:lnTo>
                        <a:pt x="357" y="920"/>
                      </a:lnTo>
                      <a:lnTo>
                        <a:pt x="355" y="920"/>
                      </a:lnTo>
                      <a:lnTo>
                        <a:pt x="355" y="918"/>
                      </a:lnTo>
                      <a:lnTo>
                        <a:pt x="353" y="918"/>
                      </a:lnTo>
                      <a:lnTo>
                        <a:pt x="353" y="918"/>
                      </a:lnTo>
                      <a:lnTo>
                        <a:pt x="353" y="920"/>
                      </a:lnTo>
                      <a:lnTo>
                        <a:pt x="351" y="918"/>
                      </a:lnTo>
                      <a:lnTo>
                        <a:pt x="351" y="918"/>
                      </a:lnTo>
                      <a:lnTo>
                        <a:pt x="351" y="916"/>
                      </a:lnTo>
                      <a:lnTo>
                        <a:pt x="351" y="914"/>
                      </a:lnTo>
                      <a:lnTo>
                        <a:pt x="351" y="914"/>
                      </a:lnTo>
                      <a:lnTo>
                        <a:pt x="349" y="912"/>
                      </a:lnTo>
                      <a:lnTo>
                        <a:pt x="346" y="911"/>
                      </a:lnTo>
                      <a:lnTo>
                        <a:pt x="344" y="911"/>
                      </a:lnTo>
                      <a:lnTo>
                        <a:pt x="344" y="909"/>
                      </a:lnTo>
                      <a:lnTo>
                        <a:pt x="344" y="909"/>
                      </a:lnTo>
                      <a:lnTo>
                        <a:pt x="344" y="907"/>
                      </a:lnTo>
                      <a:lnTo>
                        <a:pt x="342" y="905"/>
                      </a:lnTo>
                      <a:lnTo>
                        <a:pt x="340" y="903"/>
                      </a:lnTo>
                      <a:lnTo>
                        <a:pt x="340" y="899"/>
                      </a:lnTo>
                      <a:lnTo>
                        <a:pt x="340" y="896"/>
                      </a:lnTo>
                      <a:lnTo>
                        <a:pt x="340" y="894"/>
                      </a:lnTo>
                      <a:lnTo>
                        <a:pt x="342" y="894"/>
                      </a:lnTo>
                      <a:lnTo>
                        <a:pt x="342" y="892"/>
                      </a:lnTo>
                      <a:lnTo>
                        <a:pt x="342" y="892"/>
                      </a:lnTo>
                      <a:lnTo>
                        <a:pt x="342" y="890"/>
                      </a:lnTo>
                      <a:lnTo>
                        <a:pt x="342" y="888"/>
                      </a:lnTo>
                      <a:lnTo>
                        <a:pt x="342" y="888"/>
                      </a:lnTo>
                      <a:lnTo>
                        <a:pt x="340" y="888"/>
                      </a:lnTo>
                      <a:lnTo>
                        <a:pt x="340" y="886"/>
                      </a:lnTo>
                      <a:lnTo>
                        <a:pt x="340" y="886"/>
                      </a:lnTo>
                      <a:lnTo>
                        <a:pt x="340" y="886"/>
                      </a:lnTo>
                      <a:lnTo>
                        <a:pt x="340" y="884"/>
                      </a:lnTo>
                      <a:lnTo>
                        <a:pt x="340" y="881"/>
                      </a:lnTo>
                      <a:lnTo>
                        <a:pt x="338" y="879"/>
                      </a:lnTo>
                      <a:lnTo>
                        <a:pt x="336" y="879"/>
                      </a:lnTo>
                      <a:lnTo>
                        <a:pt x="336" y="879"/>
                      </a:lnTo>
                      <a:lnTo>
                        <a:pt x="334" y="877"/>
                      </a:lnTo>
                      <a:lnTo>
                        <a:pt x="332" y="877"/>
                      </a:lnTo>
                      <a:lnTo>
                        <a:pt x="332" y="877"/>
                      </a:lnTo>
                      <a:lnTo>
                        <a:pt x="332" y="875"/>
                      </a:lnTo>
                      <a:lnTo>
                        <a:pt x="332" y="873"/>
                      </a:lnTo>
                      <a:lnTo>
                        <a:pt x="329" y="867"/>
                      </a:lnTo>
                      <a:lnTo>
                        <a:pt x="327" y="867"/>
                      </a:lnTo>
                      <a:lnTo>
                        <a:pt x="327" y="865"/>
                      </a:lnTo>
                      <a:lnTo>
                        <a:pt x="327" y="862"/>
                      </a:lnTo>
                      <a:lnTo>
                        <a:pt x="327" y="862"/>
                      </a:lnTo>
                      <a:lnTo>
                        <a:pt x="325" y="860"/>
                      </a:lnTo>
                      <a:lnTo>
                        <a:pt x="325" y="858"/>
                      </a:lnTo>
                      <a:lnTo>
                        <a:pt x="325" y="856"/>
                      </a:lnTo>
                      <a:lnTo>
                        <a:pt x="327" y="854"/>
                      </a:lnTo>
                      <a:lnTo>
                        <a:pt x="327" y="854"/>
                      </a:lnTo>
                      <a:lnTo>
                        <a:pt x="325" y="852"/>
                      </a:lnTo>
                      <a:lnTo>
                        <a:pt x="325" y="850"/>
                      </a:lnTo>
                      <a:lnTo>
                        <a:pt x="325" y="850"/>
                      </a:lnTo>
                      <a:lnTo>
                        <a:pt x="323" y="850"/>
                      </a:lnTo>
                      <a:lnTo>
                        <a:pt x="323" y="850"/>
                      </a:lnTo>
                      <a:lnTo>
                        <a:pt x="325" y="849"/>
                      </a:lnTo>
                      <a:lnTo>
                        <a:pt x="325" y="847"/>
                      </a:lnTo>
                      <a:lnTo>
                        <a:pt x="325" y="847"/>
                      </a:lnTo>
                      <a:lnTo>
                        <a:pt x="323" y="847"/>
                      </a:lnTo>
                      <a:lnTo>
                        <a:pt x="323" y="847"/>
                      </a:lnTo>
                      <a:lnTo>
                        <a:pt x="323" y="847"/>
                      </a:lnTo>
                      <a:lnTo>
                        <a:pt x="323" y="845"/>
                      </a:lnTo>
                      <a:lnTo>
                        <a:pt x="323" y="845"/>
                      </a:lnTo>
                      <a:lnTo>
                        <a:pt x="323" y="843"/>
                      </a:lnTo>
                      <a:lnTo>
                        <a:pt x="323" y="841"/>
                      </a:lnTo>
                      <a:lnTo>
                        <a:pt x="323" y="841"/>
                      </a:lnTo>
                      <a:lnTo>
                        <a:pt x="325" y="841"/>
                      </a:lnTo>
                      <a:lnTo>
                        <a:pt x="325" y="841"/>
                      </a:lnTo>
                      <a:lnTo>
                        <a:pt x="325" y="841"/>
                      </a:lnTo>
                      <a:lnTo>
                        <a:pt x="325" y="839"/>
                      </a:lnTo>
                      <a:lnTo>
                        <a:pt x="325" y="839"/>
                      </a:lnTo>
                      <a:lnTo>
                        <a:pt x="323" y="834"/>
                      </a:lnTo>
                      <a:lnTo>
                        <a:pt x="325" y="832"/>
                      </a:lnTo>
                      <a:lnTo>
                        <a:pt x="325" y="832"/>
                      </a:lnTo>
                      <a:lnTo>
                        <a:pt x="325" y="830"/>
                      </a:lnTo>
                      <a:lnTo>
                        <a:pt x="325" y="830"/>
                      </a:lnTo>
                      <a:lnTo>
                        <a:pt x="323" y="828"/>
                      </a:lnTo>
                      <a:lnTo>
                        <a:pt x="323" y="826"/>
                      </a:lnTo>
                      <a:lnTo>
                        <a:pt x="321" y="826"/>
                      </a:lnTo>
                      <a:lnTo>
                        <a:pt x="321" y="826"/>
                      </a:lnTo>
                      <a:lnTo>
                        <a:pt x="319" y="826"/>
                      </a:lnTo>
                      <a:lnTo>
                        <a:pt x="319" y="824"/>
                      </a:lnTo>
                      <a:lnTo>
                        <a:pt x="317" y="824"/>
                      </a:lnTo>
                      <a:lnTo>
                        <a:pt x="317" y="822"/>
                      </a:lnTo>
                      <a:lnTo>
                        <a:pt x="317" y="820"/>
                      </a:lnTo>
                      <a:lnTo>
                        <a:pt x="317" y="820"/>
                      </a:lnTo>
                      <a:lnTo>
                        <a:pt x="317" y="820"/>
                      </a:lnTo>
                      <a:lnTo>
                        <a:pt x="317" y="820"/>
                      </a:lnTo>
                      <a:lnTo>
                        <a:pt x="316" y="820"/>
                      </a:lnTo>
                      <a:lnTo>
                        <a:pt x="316" y="820"/>
                      </a:lnTo>
                      <a:lnTo>
                        <a:pt x="316" y="817"/>
                      </a:lnTo>
                      <a:lnTo>
                        <a:pt x="316" y="815"/>
                      </a:lnTo>
                      <a:lnTo>
                        <a:pt x="316" y="815"/>
                      </a:lnTo>
                      <a:lnTo>
                        <a:pt x="314" y="813"/>
                      </a:lnTo>
                      <a:lnTo>
                        <a:pt x="314" y="813"/>
                      </a:lnTo>
                      <a:lnTo>
                        <a:pt x="316" y="811"/>
                      </a:lnTo>
                      <a:lnTo>
                        <a:pt x="316" y="811"/>
                      </a:lnTo>
                      <a:lnTo>
                        <a:pt x="314" y="809"/>
                      </a:lnTo>
                      <a:lnTo>
                        <a:pt x="310" y="809"/>
                      </a:lnTo>
                      <a:lnTo>
                        <a:pt x="308" y="807"/>
                      </a:lnTo>
                      <a:lnTo>
                        <a:pt x="306" y="807"/>
                      </a:lnTo>
                      <a:lnTo>
                        <a:pt x="306" y="809"/>
                      </a:lnTo>
                      <a:lnTo>
                        <a:pt x="304" y="809"/>
                      </a:lnTo>
                      <a:lnTo>
                        <a:pt x="302" y="809"/>
                      </a:lnTo>
                      <a:lnTo>
                        <a:pt x="301" y="809"/>
                      </a:lnTo>
                      <a:lnTo>
                        <a:pt x="301" y="807"/>
                      </a:lnTo>
                      <a:lnTo>
                        <a:pt x="297" y="807"/>
                      </a:lnTo>
                      <a:lnTo>
                        <a:pt x="295" y="805"/>
                      </a:lnTo>
                      <a:lnTo>
                        <a:pt x="291" y="805"/>
                      </a:lnTo>
                      <a:lnTo>
                        <a:pt x="286" y="807"/>
                      </a:lnTo>
                      <a:lnTo>
                        <a:pt x="278" y="807"/>
                      </a:lnTo>
                      <a:lnTo>
                        <a:pt x="272" y="807"/>
                      </a:lnTo>
                      <a:lnTo>
                        <a:pt x="265" y="807"/>
                      </a:lnTo>
                      <a:lnTo>
                        <a:pt x="259" y="807"/>
                      </a:lnTo>
                      <a:lnTo>
                        <a:pt x="252" y="807"/>
                      </a:lnTo>
                      <a:lnTo>
                        <a:pt x="246" y="807"/>
                      </a:lnTo>
                      <a:lnTo>
                        <a:pt x="233" y="807"/>
                      </a:lnTo>
                      <a:lnTo>
                        <a:pt x="225" y="807"/>
                      </a:lnTo>
                      <a:lnTo>
                        <a:pt x="220" y="807"/>
                      </a:lnTo>
                      <a:lnTo>
                        <a:pt x="212" y="807"/>
                      </a:lnTo>
                      <a:lnTo>
                        <a:pt x="207" y="807"/>
                      </a:lnTo>
                      <a:lnTo>
                        <a:pt x="199" y="807"/>
                      </a:lnTo>
                      <a:lnTo>
                        <a:pt x="186" y="807"/>
                      </a:lnTo>
                      <a:lnTo>
                        <a:pt x="180" y="807"/>
                      </a:lnTo>
                      <a:lnTo>
                        <a:pt x="171" y="809"/>
                      </a:lnTo>
                      <a:lnTo>
                        <a:pt x="169" y="809"/>
                      </a:lnTo>
                      <a:lnTo>
                        <a:pt x="163" y="809"/>
                      </a:lnTo>
                      <a:lnTo>
                        <a:pt x="160" y="809"/>
                      </a:lnTo>
                      <a:lnTo>
                        <a:pt x="154" y="809"/>
                      </a:lnTo>
                      <a:lnTo>
                        <a:pt x="147" y="809"/>
                      </a:lnTo>
                      <a:lnTo>
                        <a:pt x="145" y="809"/>
                      </a:lnTo>
                      <a:lnTo>
                        <a:pt x="141" y="807"/>
                      </a:lnTo>
                      <a:lnTo>
                        <a:pt x="139" y="807"/>
                      </a:lnTo>
                      <a:lnTo>
                        <a:pt x="132" y="807"/>
                      </a:lnTo>
                      <a:lnTo>
                        <a:pt x="130" y="807"/>
                      </a:lnTo>
                      <a:lnTo>
                        <a:pt x="128" y="805"/>
                      </a:lnTo>
                      <a:lnTo>
                        <a:pt x="126" y="805"/>
                      </a:lnTo>
                      <a:lnTo>
                        <a:pt x="115" y="805"/>
                      </a:lnTo>
                      <a:lnTo>
                        <a:pt x="103" y="807"/>
                      </a:lnTo>
                      <a:lnTo>
                        <a:pt x="98" y="807"/>
                      </a:lnTo>
                      <a:lnTo>
                        <a:pt x="98" y="807"/>
                      </a:lnTo>
                      <a:lnTo>
                        <a:pt x="96" y="807"/>
                      </a:lnTo>
                      <a:lnTo>
                        <a:pt x="94" y="807"/>
                      </a:lnTo>
                      <a:lnTo>
                        <a:pt x="92" y="807"/>
                      </a:lnTo>
                      <a:lnTo>
                        <a:pt x="85" y="807"/>
                      </a:lnTo>
                      <a:lnTo>
                        <a:pt x="85" y="807"/>
                      </a:lnTo>
                      <a:lnTo>
                        <a:pt x="83" y="807"/>
                      </a:lnTo>
                      <a:lnTo>
                        <a:pt x="83" y="809"/>
                      </a:lnTo>
                      <a:lnTo>
                        <a:pt x="79" y="807"/>
                      </a:lnTo>
                      <a:lnTo>
                        <a:pt x="77" y="807"/>
                      </a:lnTo>
                      <a:lnTo>
                        <a:pt x="71" y="807"/>
                      </a:lnTo>
                      <a:lnTo>
                        <a:pt x="70" y="805"/>
                      </a:lnTo>
                      <a:lnTo>
                        <a:pt x="70" y="805"/>
                      </a:lnTo>
                      <a:lnTo>
                        <a:pt x="66" y="807"/>
                      </a:lnTo>
                      <a:lnTo>
                        <a:pt x="66" y="807"/>
                      </a:lnTo>
                      <a:lnTo>
                        <a:pt x="64" y="807"/>
                      </a:lnTo>
                      <a:lnTo>
                        <a:pt x="62" y="805"/>
                      </a:lnTo>
                      <a:lnTo>
                        <a:pt x="60" y="805"/>
                      </a:lnTo>
                      <a:lnTo>
                        <a:pt x="56" y="805"/>
                      </a:lnTo>
                      <a:lnTo>
                        <a:pt x="56" y="805"/>
                      </a:lnTo>
                      <a:lnTo>
                        <a:pt x="53" y="804"/>
                      </a:lnTo>
                      <a:lnTo>
                        <a:pt x="53" y="804"/>
                      </a:lnTo>
                      <a:lnTo>
                        <a:pt x="51" y="804"/>
                      </a:lnTo>
                      <a:lnTo>
                        <a:pt x="47" y="804"/>
                      </a:lnTo>
                      <a:lnTo>
                        <a:pt x="45" y="804"/>
                      </a:lnTo>
                      <a:lnTo>
                        <a:pt x="43" y="805"/>
                      </a:lnTo>
                      <a:lnTo>
                        <a:pt x="43" y="805"/>
                      </a:lnTo>
                      <a:lnTo>
                        <a:pt x="41" y="805"/>
                      </a:lnTo>
                      <a:lnTo>
                        <a:pt x="40" y="805"/>
                      </a:lnTo>
                      <a:lnTo>
                        <a:pt x="40" y="807"/>
                      </a:lnTo>
                      <a:lnTo>
                        <a:pt x="40" y="809"/>
                      </a:lnTo>
                      <a:lnTo>
                        <a:pt x="38" y="811"/>
                      </a:lnTo>
                      <a:lnTo>
                        <a:pt x="36" y="815"/>
                      </a:lnTo>
                      <a:lnTo>
                        <a:pt x="34" y="815"/>
                      </a:lnTo>
                      <a:lnTo>
                        <a:pt x="28" y="815"/>
                      </a:lnTo>
                      <a:lnTo>
                        <a:pt x="26" y="815"/>
                      </a:lnTo>
                      <a:lnTo>
                        <a:pt x="19" y="819"/>
                      </a:lnTo>
                      <a:lnTo>
                        <a:pt x="17" y="819"/>
                      </a:lnTo>
                      <a:lnTo>
                        <a:pt x="17" y="819"/>
                      </a:lnTo>
                      <a:lnTo>
                        <a:pt x="15" y="819"/>
                      </a:lnTo>
                      <a:lnTo>
                        <a:pt x="17" y="819"/>
                      </a:lnTo>
                      <a:lnTo>
                        <a:pt x="19" y="817"/>
                      </a:lnTo>
                      <a:lnTo>
                        <a:pt x="19" y="817"/>
                      </a:lnTo>
                      <a:lnTo>
                        <a:pt x="19" y="815"/>
                      </a:lnTo>
                      <a:lnTo>
                        <a:pt x="19" y="815"/>
                      </a:lnTo>
                      <a:lnTo>
                        <a:pt x="17" y="813"/>
                      </a:lnTo>
                      <a:lnTo>
                        <a:pt x="17" y="813"/>
                      </a:lnTo>
                      <a:lnTo>
                        <a:pt x="15" y="813"/>
                      </a:lnTo>
                      <a:lnTo>
                        <a:pt x="15" y="813"/>
                      </a:lnTo>
                      <a:lnTo>
                        <a:pt x="13" y="813"/>
                      </a:lnTo>
                      <a:lnTo>
                        <a:pt x="13" y="815"/>
                      </a:lnTo>
                      <a:lnTo>
                        <a:pt x="13" y="815"/>
                      </a:lnTo>
                      <a:lnTo>
                        <a:pt x="13" y="817"/>
                      </a:lnTo>
                      <a:lnTo>
                        <a:pt x="13" y="815"/>
                      </a:lnTo>
                      <a:lnTo>
                        <a:pt x="13" y="815"/>
                      </a:lnTo>
                      <a:lnTo>
                        <a:pt x="13" y="813"/>
                      </a:lnTo>
                      <a:lnTo>
                        <a:pt x="13" y="813"/>
                      </a:lnTo>
                      <a:lnTo>
                        <a:pt x="11" y="813"/>
                      </a:lnTo>
                      <a:lnTo>
                        <a:pt x="11" y="813"/>
                      </a:lnTo>
                      <a:lnTo>
                        <a:pt x="9" y="811"/>
                      </a:lnTo>
                      <a:lnTo>
                        <a:pt x="6" y="805"/>
                      </a:lnTo>
                      <a:lnTo>
                        <a:pt x="4" y="804"/>
                      </a:lnTo>
                      <a:lnTo>
                        <a:pt x="0" y="800"/>
                      </a:lnTo>
                      <a:lnTo>
                        <a:pt x="4" y="798"/>
                      </a:lnTo>
                      <a:lnTo>
                        <a:pt x="9" y="796"/>
                      </a:lnTo>
                      <a:lnTo>
                        <a:pt x="17" y="796"/>
                      </a:lnTo>
                      <a:lnTo>
                        <a:pt x="23" y="798"/>
                      </a:lnTo>
                      <a:lnTo>
                        <a:pt x="23" y="790"/>
                      </a:lnTo>
                      <a:lnTo>
                        <a:pt x="23" y="785"/>
                      </a:lnTo>
                      <a:lnTo>
                        <a:pt x="23" y="777"/>
                      </a:lnTo>
                      <a:lnTo>
                        <a:pt x="23" y="768"/>
                      </a:lnTo>
                      <a:lnTo>
                        <a:pt x="23" y="762"/>
                      </a:lnTo>
                      <a:lnTo>
                        <a:pt x="25" y="757"/>
                      </a:lnTo>
                      <a:lnTo>
                        <a:pt x="23" y="755"/>
                      </a:lnTo>
                      <a:lnTo>
                        <a:pt x="23" y="753"/>
                      </a:lnTo>
                      <a:lnTo>
                        <a:pt x="19" y="751"/>
                      </a:lnTo>
                      <a:lnTo>
                        <a:pt x="17" y="751"/>
                      </a:lnTo>
                      <a:lnTo>
                        <a:pt x="17" y="749"/>
                      </a:lnTo>
                      <a:lnTo>
                        <a:pt x="17" y="749"/>
                      </a:lnTo>
                      <a:lnTo>
                        <a:pt x="17" y="749"/>
                      </a:lnTo>
                      <a:lnTo>
                        <a:pt x="19" y="749"/>
                      </a:lnTo>
                      <a:lnTo>
                        <a:pt x="19" y="749"/>
                      </a:lnTo>
                      <a:lnTo>
                        <a:pt x="25" y="747"/>
                      </a:lnTo>
                      <a:lnTo>
                        <a:pt x="28" y="745"/>
                      </a:lnTo>
                      <a:lnTo>
                        <a:pt x="28" y="742"/>
                      </a:lnTo>
                      <a:lnTo>
                        <a:pt x="30" y="740"/>
                      </a:lnTo>
                      <a:lnTo>
                        <a:pt x="30" y="740"/>
                      </a:lnTo>
                      <a:lnTo>
                        <a:pt x="32" y="740"/>
                      </a:lnTo>
                      <a:lnTo>
                        <a:pt x="34" y="740"/>
                      </a:lnTo>
                      <a:lnTo>
                        <a:pt x="36" y="738"/>
                      </a:lnTo>
                      <a:lnTo>
                        <a:pt x="36" y="738"/>
                      </a:lnTo>
                      <a:lnTo>
                        <a:pt x="36" y="736"/>
                      </a:lnTo>
                      <a:lnTo>
                        <a:pt x="38" y="734"/>
                      </a:lnTo>
                      <a:lnTo>
                        <a:pt x="40" y="732"/>
                      </a:lnTo>
                      <a:lnTo>
                        <a:pt x="41" y="732"/>
                      </a:lnTo>
                      <a:lnTo>
                        <a:pt x="41" y="730"/>
                      </a:lnTo>
                      <a:lnTo>
                        <a:pt x="41" y="728"/>
                      </a:lnTo>
                      <a:lnTo>
                        <a:pt x="41" y="727"/>
                      </a:lnTo>
                      <a:lnTo>
                        <a:pt x="43" y="727"/>
                      </a:lnTo>
                      <a:lnTo>
                        <a:pt x="45" y="725"/>
                      </a:lnTo>
                      <a:lnTo>
                        <a:pt x="60" y="721"/>
                      </a:lnTo>
                      <a:lnTo>
                        <a:pt x="62" y="721"/>
                      </a:lnTo>
                      <a:lnTo>
                        <a:pt x="62" y="719"/>
                      </a:lnTo>
                      <a:lnTo>
                        <a:pt x="62" y="715"/>
                      </a:lnTo>
                      <a:lnTo>
                        <a:pt x="64" y="715"/>
                      </a:lnTo>
                      <a:lnTo>
                        <a:pt x="66" y="713"/>
                      </a:lnTo>
                      <a:lnTo>
                        <a:pt x="68" y="715"/>
                      </a:lnTo>
                      <a:lnTo>
                        <a:pt x="68" y="717"/>
                      </a:lnTo>
                      <a:lnTo>
                        <a:pt x="70" y="719"/>
                      </a:lnTo>
                      <a:lnTo>
                        <a:pt x="70" y="721"/>
                      </a:lnTo>
                      <a:lnTo>
                        <a:pt x="71" y="723"/>
                      </a:lnTo>
                      <a:lnTo>
                        <a:pt x="73" y="723"/>
                      </a:lnTo>
                      <a:lnTo>
                        <a:pt x="75" y="727"/>
                      </a:lnTo>
                      <a:lnTo>
                        <a:pt x="77" y="727"/>
                      </a:lnTo>
                      <a:lnTo>
                        <a:pt x="81" y="728"/>
                      </a:lnTo>
                      <a:lnTo>
                        <a:pt x="83" y="728"/>
                      </a:lnTo>
                      <a:lnTo>
                        <a:pt x="83" y="730"/>
                      </a:lnTo>
                      <a:lnTo>
                        <a:pt x="83" y="730"/>
                      </a:lnTo>
                      <a:lnTo>
                        <a:pt x="85" y="734"/>
                      </a:lnTo>
                      <a:lnTo>
                        <a:pt x="86" y="736"/>
                      </a:lnTo>
                      <a:lnTo>
                        <a:pt x="86" y="736"/>
                      </a:lnTo>
                      <a:lnTo>
                        <a:pt x="88" y="734"/>
                      </a:lnTo>
                      <a:lnTo>
                        <a:pt x="92" y="730"/>
                      </a:lnTo>
                      <a:lnTo>
                        <a:pt x="92" y="730"/>
                      </a:lnTo>
                      <a:lnTo>
                        <a:pt x="94" y="730"/>
                      </a:lnTo>
                      <a:lnTo>
                        <a:pt x="92" y="728"/>
                      </a:lnTo>
                      <a:lnTo>
                        <a:pt x="92" y="728"/>
                      </a:lnTo>
                      <a:lnTo>
                        <a:pt x="94" y="727"/>
                      </a:lnTo>
                      <a:lnTo>
                        <a:pt x="96" y="727"/>
                      </a:lnTo>
                      <a:lnTo>
                        <a:pt x="96" y="727"/>
                      </a:lnTo>
                      <a:lnTo>
                        <a:pt x="98" y="728"/>
                      </a:lnTo>
                      <a:lnTo>
                        <a:pt x="98" y="728"/>
                      </a:lnTo>
                      <a:lnTo>
                        <a:pt x="100" y="728"/>
                      </a:lnTo>
                      <a:lnTo>
                        <a:pt x="102" y="727"/>
                      </a:lnTo>
                      <a:lnTo>
                        <a:pt x="103" y="725"/>
                      </a:lnTo>
                      <a:lnTo>
                        <a:pt x="103" y="725"/>
                      </a:lnTo>
                      <a:lnTo>
                        <a:pt x="105" y="725"/>
                      </a:lnTo>
                      <a:lnTo>
                        <a:pt x="105" y="725"/>
                      </a:lnTo>
                      <a:lnTo>
                        <a:pt x="107" y="725"/>
                      </a:lnTo>
                      <a:lnTo>
                        <a:pt x="107" y="723"/>
                      </a:lnTo>
                      <a:lnTo>
                        <a:pt x="107" y="723"/>
                      </a:lnTo>
                      <a:lnTo>
                        <a:pt x="107" y="723"/>
                      </a:lnTo>
                      <a:lnTo>
                        <a:pt x="107" y="723"/>
                      </a:lnTo>
                      <a:lnTo>
                        <a:pt x="109" y="723"/>
                      </a:lnTo>
                      <a:lnTo>
                        <a:pt x="109" y="723"/>
                      </a:lnTo>
                      <a:lnTo>
                        <a:pt x="107" y="719"/>
                      </a:lnTo>
                      <a:lnTo>
                        <a:pt x="107" y="717"/>
                      </a:lnTo>
                      <a:lnTo>
                        <a:pt x="109" y="715"/>
                      </a:lnTo>
                      <a:lnTo>
                        <a:pt x="109" y="713"/>
                      </a:lnTo>
                      <a:lnTo>
                        <a:pt x="109" y="706"/>
                      </a:lnTo>
                      <a:lnTo>
                        <a:pt x="109" y="706"/>
                      </a:lnTo>
                      <a:lnTo>
                        <a:pt x="109" y="704"/>
                      </a:lnTo>
                      <a:lnTo>
                        <a:pt x="115" y="704"/>
                      </a:lnTo>
                      <a:lnTo>
                        <a:pt x="115" y="704"/>
                      </a:lnTo>
                      <a:lnTo>
                        <a:pt x="117" y="704"/>
                      </a:lnTo>
                      <a:lnTo>
                        <a:pt x="118" y="706"/>
                      </a:lnTo>
                      <a:lnTo>
                        <a:pt x="118" y="708"/>
                      </a:lnTo>
                      <a:lnTo>
                        <a:pt x="120" y="708"/>
                      </a:lnTo>
                      <a:lnTo>
                        <a:pt x="120" y="708"/>
                      </a:lnTo>
                      <a:lnTo>
                        <a:pt x="122" y="708"/>
                      </a:lnTo>
                      <a:lnTo>
                        <a:pt x="124" y="708"/>
                      </a:lnTo>
                      <a:lnTo>
                        <a:pt x="126" y="708"/>
                      </a:lnTo>
                      <a:lnTo>
                        <a:pt x="126" y="708"/>
                      </a:lnTo>
                      <a:lnTo>
                        <a:pt x="128" y="706"/>
                      </a:lnTo>
                      <a:lnTo>
                        <a:pt x="128" y="706"/>
                      </a:lnTo>
                      <a:lnTo>
                        <a:pt x="128" y="706"/>
                      </a:lnTo>
                      <a:lnTo>
                        <a:pt x="130" y="706"/>
                      </a:lnTo>
                      <a:lnTo>
                        <a:pt x="132" y="702"/>
                      </a:lnTo>
                      <a:lnTo>
                        <a:pt x="133" y="702"/>
                      </a:lnTo>
                      <a:lnTo>
                        <a:pt x="139" y="700"/>
                      </a:lnTo>
                      <a:lnTo>
                        <a:pt x="143" y="700"/>
                      </a:lnTo>
                      <a:lnTo>
                        <a:pt x="145" y="698"/>
                      </a:lnTo>
                      <a:lnTo>
                        <a:pt x="148" y="696"/>
                      </a:lnTo>
                      <a:lnTo>
                        <a:pt x="150" y="695"/>
                      </a:lnTo>
                      <a:lnTo>
                        <a:pt x="152" y="695"/>
                      </a:lnTo>
                      <a:lnTo>
                        <a:pt x="156" y="693"/>
                      </a:lnTo>
                      <a:lnTo>
                        <a:pt x="158" y="693"/>
                      </a:lnTo>
                      <a:lnTo>
                        <a:pt x="158" y="693"/>
                      </a:lnTo>
                      <a:lnTo>
                        <a:pt x="158" y="693"/>
                      </a:lnTo>
                      <a:lnTo>
                        <a:pt x="158" y="695"/>
                      </a:lnTo>
                      <a:lnTo>
                        <a:pt x="158" y="696"/>
                      </a:lnTo>
                      <a:lnTo>
                        <a:pt x="158" y="696"/>
                      </a:lnTo>
                      <a:lnTo>
                        <a:pt x="158" y="696"/>
                      </a:lnTo>
                      <a:lnTo>
                        <a:pt x="158" y="698"/>
                      </a:lnTo>
                      <a:lnTo>
                        <a:pt x="160" y="702"/>
                      </a:lnTo>
                      <a:lnTo>
                        <a:pt x="162" y="702"/>
                      </a:lnTo>
                      <a:lnTo>
                        <a:pt x="163" y="704"/>
                      </a:lnTo>
                      <a:lnTo>
                        <a:pt x="163" y="704"/>
                      </a:lnTo>
                      <a:lnTo>
                        <a:pt x="162" y="706"/>
                      </a:lnTo>
                      <a:lnTo>
                        <a:pt x="160" y="708"/>
                      </a:lnTo>
                      <a:lnTo>
                        <a:pt x="160" y="710"/>
                      </a:lnTo>
                      <a:lnTo>
                        <a:pt x="160" y="710"/>
                      </a:lnTo>
                      <a:lnTo>
                        <a:pt x="156" y="711"/>
                      </a:lnTo>
                      <a:lnTo>
                        <a:pt x="154" y="711"/>
                      </a:lnTo>
                      <a:lnTo>
                        <a:pt x="154" y="713"/>
                      </a:lnTo>
                      <a:lnTo>
                        <a:pt x="154" y="713"/>
                      </a:lnTo>
                      <a:lnTo>
                        <a:pt x="154" y="715"/>
                      </a:lnTo>
                      <a:lnTo>
                        <a:pt x="156" y="717"/>
                      </a:lnTo>
                      <a:lnTo>
                        <a:pt x="158" y="721"/>
                      </a:lnTo>
                      <a:lnTo>
                        <a:pt x="158" y="721"/>
                      </a:lnTo>
                      <a:lnTo>
                        <a:pt x="158" y="723"/>
                      </a:lnTo>
                      <a:lnTo>
                        <a:pt x="158" y="723"/>
                      </a:lnTo>
                      <a:lnTo>
                        <a:pt x="158" y="725"/>
                      </a:lnTo>
                      <a:lnTo>
                        <a:pt x="158" y="727"/>
                      </a:lnTo>
                      <a:lnTo>
                        <a:pt x="158" y="728"/>
                      </a:lnTo>
                      <a:lnTo>
                        <a:pt x="160" y="728"/>
                      </a:lnTo>
                      <a:lnTo>
                        <a:pt x="158" y="734"/>
                      </a:lnTo>
                      <a:lnTo>
                        <a:pt x="158" y="736"/>
                      </a:lnTo>
                      <a:lnTo>
                        <a:pt x="160" y="736"/>
                      </a:lnTo>
                      <a:lnTo>
                        <a:pt x="162" y="736"/>
                      </a:lnTo>
                      <a:lnTo>
                        <a:pt x="162" y="736"/>
                      </a:lnTo>
                      <a:lnTo>
                        <a:pt x="163" y="734"/>
                      </a:lnTo>
                      <a:lnTo>
                        <a:pt x="163" y="734"/>
                      </a:lnTo>
                      <a:lnTo>
                        <a:pt x="165" y="734"/>
                      </a:lnTo>
                      <a:lnTo>
                        <a:pt x="167" y="734"/>
                      </a:lnTo>
                      <a:lnTo>
                        <a:pt x="167" y="734"/>
                      </a:lnTo>
                      <a:lnTo>
                        <a:pt x="167" y="734"/>
                      </a:lnTo>
                      <a:lnTo>
                        <a:pt x="169" y="734"/>
                      </a:lnTo>
                      <a:lnTo>
                        <a:pt x="169" y="734"/>
                      </a:lnTo>
                      <a:lnTo>
                        <a:pt x="171" y="736"/>
                      </a:lnTo>
                      <a:lnTo>
                        <a:pt x="171" y="736"/>
                      </a:lnTo>
                      <a:lnTo>
                        <a:pt x="171" y="736"/>
                      </a:lnTo>
                      <a:lnTo>
                        <a:pt x="175" y="738"/>
                      </a:lnTo>
                      <a:lnTo>
                        <a:pt x="175" y="738"/>
                      </a:lnTo>
                      <a:lnTo>
                        <a:pt x="178" y="738"/>
                      </a:lnTo>
                      <a:lnTo>
                        <a:pt x="180" y="736"/>
                      </a:lnTo>
                      <a:lnTo>
                        <a:pt x="184" y="734"/>
                      </a:lnTo>
                      <a:lnTo>
                        <a:pt x="188" y="732"/>
                      </a:lnTo>
                      <a:lnTo>
                        <a:pt x="190" y="730"/>
                      </a:lnTo>
                      <a:lnTo>
                        <a:pt x="190" y="730"/>
                      </a:lnTo>
                      <a:lnTo>
                        <a:pt x="190" y="728"/>
                      </a:lnTo>
                      <a:lnTo>
                        <a:pt x="195" y="719"/>
                      </a:lnTo>
                      <a:lnTo>
                        <a:pt x="201" y="713"/>
                      </a:lnTo>
                      <a:lnTo>
                        <a:pt x="203" y="713"/>
                      </a:lnTo>
                      <a:lnTo>
                        <a:pt x="203" y="711"/>
                      </a:lnTo>
                      <a:lnTo>
                        <a:pt x="207" y="710"/>
                      </a:lnTo>
                      <a:lnTo>
                        <a:pt x="209" y="708"/>
                      </a:lnTo>
                      <a:lnTo>
                        <a:pt x="214" y="700"/>
                      </a:lnTo>
                      <a:lnTo>
                        <a:pt x="216" y="696"/>
                      </a:lnTo>
                      <a:lnTo>
                        <a:pt x="218" y="696"/>
                      </a:lnTo>
                      <a:lnTo>
                        <a:pt x="220" y="695"/>
                      </a:lnTo>
                      <a:lnTo>
                        <a:pt x="222" y="695"/>
                      </a:lnTo>
                      <a:lnTo>
                        <a:pt x="229" y="691"/>
                      </a:lnTo>
                      <a:lnTo>
                        <a:pt x="231" y="689"/>
                      </a:lnTo>
                      <a:lnTo>
                        <a:pt x="233" y="689"/>
                      </a:lnTo>
                      <a:lnTo>
                        <a:pt x="235" y="689"/>
                      </a:lnTo>
                      <a:lnTo>
                        <a:pt x="235" y="687"/>
                      </a:lnTo>
                      <a:lnTo>
                        <a:pt x="237" y="685"/>
                      </a:lnTo>
                      <a:lnTo>
                        <a:pt x="237" y="685"/>
                      </a:lnTo>
                      <a:lnTo>
                        <a:pt x="239" y="678"/>
                      </a:lnTo>
                      <a:lnTo>
                        <a:pt x="239" y="676"/>
                      </a:lnTo>
                      <a:lnTo>
                        <a:pt x="240" y="676"/>
                      </a:lnTo>
                      <a:lnTo>
                        <a:pt x="242" y="676"/>
                      </a:lnTo>
                      <a:lnTo>
                        <a:pt x="252" y="672"/>
                      </a:lnTo>
                      <a:lnTo>
                        <a:pt x="255" y="672"/>
                      </a:lnTo>
                      <a:lnTo>
                        <a:pt x="259" y="672"/>
                      </a:lnTo>
                      <a:lnTo>
                        <a:pt x="261" y="670"/>
                      </a:lnTo>
                      <a:lnTo>
                        <a:pt x="265" y="668"/>
                      </a:lnTo>
                      <a:lnTo>
                        <a:pt x="267" y="666"/>
                      </a:lnTo>
                      <a:lnTo>
                        <a:pt x="269" y="663"/>
                      </a:lnTo>
                      <a:lnTo>
                        <a:pt x="269" y="661"/>
                      </a:lnTo>
                      <a:lnTo>
                        <a:pt x="269" y="661"/>
                      </a:lnTo>
                      <a:lnTo>
                        <a:pt x="271" y="657"/>
                      </a:lnTo>
                      <a:lnTo>
                        <a:pt x="272" y="653"/>
                      </a:lnTo>
                      <a:lnTo>
                        <a:pt x="272" y="653"/>
                      </a:lnTo>
                      <a:lnTo>
                        <a:pt x="274" y="651"/>
                      </a:lnTo>
                      <a:lnTo>
                        <a:pt x="276" y="646"/>
                      </a:lnTo>
                      <a:lnTo>
                        <a:pt x="282" y="640"/>
                      </a:lnTo>
                      <a:lnTo>
                        <a:pt x="282" y="636"/>
                      </a:lnTo>
                      <a:lnTo>
                        <a:pt x="284" y="633"/>
                      </a:lnTo>
                      <a:lnTo>
                        <a:pt x="287" y="627"/>
                      </a:lnTo>
                      <a:lnTo>
                        <a:pt x="289" y="625"/>
                      </a:lnTo>
                      <a:lnTo>
                        <a:pt x="289" y="623"/>
                      </a:lnTo>
                      <a:lnTo>
                        <a:pt x="289" y="621"/>
                      </a:lnTo>
                      <a:lnTo>
                        <a:pt x="289" y="621"/>
                      </a:lnTo>
                      <a:lnTo>
                        <a:pt x="287" y="619"/>
                      </a:lnTo>
                      <a:lnTo>
                        <a:pt x="287" y="619"/>
                      </a:lnTo>
                      <a:lnTo>
                        <a:pt x="287" y="618"/>
                      </a:lnTo>
                      <a:lnTo>
                        <a:pt x="287" y="614"/>
                      </a:lnTo>
                      <a:lnTo>
                        <a:pt x="287" y="614"/>
                      </a:lnTo>
                      <a:lnTo>
                        <a:pt x="286" y="612"/>
                      </a:lnTo>
                      <a:lnTo>
                        <a:pt x="286" y="610"/>
                      </a:lnTo>
                      <a:lnTo>
                        <a:pt x="286" y="606"/>
                      </a:lnTo>
                      <a:lnTo>
                        <a:pt x="286" y="603"/>
                      </a:lnTo>
                      <a:lnTo>
                        <a:pt x="286" y="599"/>
                      </a:lnTo>
                      <a:lnTo>
                        <a:pt x="286" y="591"/>
                      </a:lnTo>
                      <a:lnTo>
                        <a:pt x="286" y="589"/>
                      </a:lnTo>
                      <a:lnTo>
                        <a:pt x="287" y="586"/>
                      </a:lnTo>
                      <a:lnTo>
                        <a:pt x="289" y="574"/>
                      </a:lnTo>
                      <a:lnTo>
                        <a:pt x="287" y="558"/>
                      </a:lnTo>
                      <a:lnTo>
                        <a:pt x="287" y="554"/>
                      </a:lnTo>
                      <a:lnTo>
                        <a:pt x="286" y="554"/>
                      </a:lnTo>
                      <a:lnTo>
                        <a:pt x="286" y="554"/>
                      </a:lnTo>
                      <a:lnTo>
                        <a:pt x="286" y="552"/>
                      </a:lnTo>
                      <a:lnTo>
                        <a:pt x="286" y="550"/>
                      </a:lnTo>
                      <a:lnTo>
                        <a:pt x="286" y="550"/>
                      </a:lnTo>
                      <a:lnTo>
                        <a:pt x="286" y="546"/>
                      </a:lnTo>
                      <a:lnTo>
                        <a:pt x="286" y="544"/>
                      </a:lnTo>
                      <a:lnTo>
                        <a:pt x="286" y="544"/>
                      </a:lnTo>
                      <a:lnTo>
                        <a:pt x="287" y="542"/>
                      </a:lnTo>
                      <a:lnTo>
                        <a:pt x="287" y="541"/>
                      </a:lnTo>
                      <a:lnTo>
                        <a:pt x="289" y="539"/>
                      </a:lnTo>
                      <a:lnTo>
                        <a:pt x="291" y="537"/>
                      </a:lnTo>
                      <a:lnTo>
                        <a:pt x="293" y="535"/>
                      </a:lnTo>
                      <a:lnTo>
                        <a:pt x="297" y="531"/>
                      </a:lnTo>
                      <a:lnTo>
                        <a:pt x="301" y="529"/>
                      </a:lnTo>
                      <a:lnTo>
                        <a:pt x="304" y="524"/>
                      </a:lnTo>
                      <a:lnTo>
                        <a:pt x="306" y="524"/>
                      </a:lnTo>
                      <a:lnTo>
                        <a:pt x="306" y="522"/>
                      </a:lnTo>
                      <a:lnTo>
                        <a:pt x="306" y="522"/>
                      </a:lnTo>
                      <a:lnTo>
                        <a:pt x="308" y="522"/>
                      </a:lnTo>
                      <a:lnTo>
                        <a:pt x="310" y="522"/>
                      </a:lnTo>
                      <a:lnTo>
                        <a:pt x="310" y="520"/>
                      </a:lnTo>
                      <a:lnTo>
                        <a:pt x="310" y="520"/>
                      </a:lnTo>
                      <a:lnTo>
                        <a:pt x="310" y="520"/>
                      </a:lnTo>
                      <a:lnTo>
                        <a:pt x="316" y="511"/>
                      </a:lnTo>
                      <a:lnTo>
                        <a:pt x="317" y="509"/>
                      </a:lnTo>
                      <a:lnTo>
                        <a:pt x="317" y="507"/>
                      </a:lnTo>
                      <a:lnTo>
                        <a:pt x="317" y="505"/>
                      </a:lnTo>
                      <a:lnTo>
                        <a:pt x="317" y="503"/>
                      </a:lnTo>
                      <a:lnTo>
                        <a:pt x="319" y="501"/>
                      </a:lnTo>
                      <a:lnTo>
                        <a:pt x="321" y="497"/>
                      </a:lnTo>
                      <a:lnTo>
                        <a:pt x="323" y="494"/>
                      </a:lnTo>
                      <a:lnTo>
                        <a:pt x="325" y="492"/>
                      </a:lnTo>
                      <a:lnTo>
                        <a:pt x="327" y="486"/>
                      </a:lnTo>
                      <a:lnTo>
                        <a:pt x="329" y="484"/>
                      </a:lnTo>
                      <a:lnTo>
                        <a:pt x="331" y="482"/>
                      </a:lnTo>
                      <a:lnTo>
                        <a:pt x="331" y="479"/>
                      </a:lnTo>
                      <a:lnTo>
                        <a:pt x="332" y="477"/>
                      </a:lnTo>
                      <a:lnTo>
                        <a:pt x="332" y="477"/>
                      </a:lnTo>
                      <a:lnTo>
                        <a:pt x="332" y="477"/>
                      </a:lnTo>
                      <a:lnTo>
                        <a:pt x="334" y="475"/>
                      </a:lnTo>
                      <a:lnTo>
                        <a:pt x="338" y="473"/>
                      </a:lnTo>
                      <a:lnTo>
                        <a:pt x="340" y="469"/>
                      </a:lnTo>
                      <a:lnTo>
                        <a:pt x="344" y="467"/>
                      </a:lnTo>
                      <a:lnTo>
                        <a:pt x="344" y="465"/>
                      </a:lnTo>
                      <a:lnTo>
                        <a:pt x="346" y="465"/>
                      </a:lnTo>
                      <a:lnTo>
                        <a:pt x="346" y="464"/>
                      </a:lnTo>
                      <a:lnTo>
                        <a:pt x="346" y="464"/>
                      </a:lnTo>
                      <a:lnTo>
                        <a:pt x="348" y="464"/>
                      </a:lnTo>
                      <a:lnTo>
                        <a:pt x="349" y="464"/>
                      </a:lnTo>
                      <a:lnTo>
                        <a:pt x="353" y="462"/>
                      </a:lnTo>
                      <a:lnTo>
                        <a:pt x="357" y="460"/>
                      </a:lnTo>
                      <a:lnTo>
                        <a:pt x="359" y="460"/>
                      </a:lnTo>
                      <a:lnTo>
                        <a:pt x="363" y="460"/>
                      </a:lnTo>
                      <a:lnTo>
                        <a:pt x="366" y="458"/>
                      </a:lnTo>
                      <a:lnTo>
                        <a:pt x="368" y="456"/>
                      </a:lnTo>
                      <a:lnTo>
                        <a:pt x="368" y="456"/>
                      </a:lnTo>
                      <a:lnTo>
                        <a:pt x="370" y="456"/>
                      </a:lnTo>
                      <a:lnTo>
                        <a:pt x="370" y="454"/>
                      </a:lnTo>
                      <a:lnTo>
                        <a:pt x="372" y="452"/>
                      </a:lnTo>
                      <a:lnTo>
                        <a:pt x="374" y="450"/>
                      </a:lnTo>
                      <a:lnTo>
                        <a:pt x="387" y="435"/>
                      </a:lnTo>
                      <a:lnTo>
                        <a:pt x="389" y="434"/>
                      </a:lnTo>
                      <a:lnTo>
                        <a:pt x="391" y="432"/>
                      </a:lnTo>
                      <a:lnTo>
                        <a:pt x="391" y="432"/>
                      </a:lnTo>
                      <a:lnTo>
                        <a:pt x="391" y="432"/>
                      </a:lnTo>
                      <a:lnTo>
                        <a:pt x="391" y="432"/>
                      </a:lnTo>
                      <a:lnTo>
                        <a:pt x="391" y="430"/>
                      </a:lnTo>
                      <a:lnTo>
                        <a:pt x="393" y="430"/>
                      </a:lnTo>
                      <a:lnTo>
                        <a:pt x="396" y="424"/>
                      </a:lnTo>
                      <a:lnTo>
                        <a:pt x="398" y="424"/>
                      </a:lnTo>
                      <a:lnTo>
                        <a:pt x="398" y="422"/>
                      </a:lnTo>
                      <a:lnTo>
                        <a:pt x="398" y="409"/>
                      </a:lnTo>
                      <a:lnTo>
                        <a:pt x="396" y="404"/>
                      </a:lnTo>
                      <a:lnTo>
                        <a:pt x="396" y="400"/>
                      </a:lnTo>
                      <a:lnTo>
                        <a:pt x="398" y="387"/>
                      </a:lnTo>
                      <a:lnTo>
                        <a:pt x="400" y="383"/>
                      </a:lnTo>
                      <a:lnTo>
                        <a:pt x="406" y="368"/>
                      </a:lnTo>
                      <a:lnTo>
                        <a:pt x="411" y="358"/>
                      </a:lnTo>
                      <a:lnTo>
                        <a:pt x="413" y="358"/>
                      </a:lnTo>
                      <a:lnTo>
                        <a:pt x="413" y="351"/>
                      </a:lnTo>
                      <a:lnTo>
                        <a:pt x="413" y="349"/>
                      </a:lnTo>
                      <a:lnTo>
                        <a:pt x="413" y="349"/>
                      </a:lnTo>
                      <a:lnTo>
                        <a:pt x="411" y="347"/>
                      </a:lnTo>
                      <a:lnTo>
                        <a:pt x="411" y="347"/>
                      </a:lnTo>
                      <a:lnTo>
                        <a:pt x="409" y="343"/>
                      </a:lnTo>
                      <a:lnTo>
                        <a:pt x="409" y="342"/>
                      </a:lnTo>
                      <a:lnTo>
                        <a:pt x="408" y="340"/>
                      </a:lnTo>
                      <a:lnTo>
                        <a:pt x="409" y="334"/>
                      </a:lnTo>
                      <a:lnTo>
                        <a:pt x="409" y="332"/>
                      </a:lnTo>
                      <a:lnTo>
                        <a:pt x="408" y="323"/>
                      </a:lnTo>
                      <a:lnTo>
                        <a:pt x="408" y="317"/>
                      </a:lnTo>
                      <a:lnTo>
                        <a:pt x="408" y="311"/>
                      </a:lnTo>
                      <a:lnTo>
                        <a:pt x="408" y="311"/>
                      </a:lnTo>
                      <a:lnTo>
                        <a:pt x="408" y="308"/>
                      </a:lnTo>
                      <a:lnTo>
                        <a:pt x="409" y="306"/>
                      </a:lnTo>
                      <a:lnTo>
                        <a:pt x="413" y="302"/>
                      </a:lnTo>
                      <a:lnTo>
                        <a:pt x="413" y="300"/>
                      </a:lnTo>
                      <a:lnTo>
                        <a:pt x="413" y="295"/>
                      </a:lnTo>
                      <a:lnTo>
                        <a:pt x="417" y="287"/>
                      </a:lnTo>
                      <a:lnTo>
                        <a:pt x="417" y="285"/>
                      </a:lnTo>
                      <a:lnTo>
                        <a:pt x="417" y="283"/>
                      </a:lnTo>
                      <a:lnTo>
                        <a:pt x="421" y="274"/>
                      </a:lnTo>
                      <a:lnTo>
                        <a:pt x="421" y="272"/>
                      </a:lnTo>
                      <a:lnTo>
                        <a:pt x="421" y="251"/>
                      </a:lnTo>
                      <a:lnTo>
                        <a:pt x="421" y="251"/>
                      </a:lnTo>
                      <a:lnTo>
                        <a:pt x="423" y="248"/>
                      </a:lnTo>
                      <a:lnTo>
                        <a:pt x="423" y="248"/>
                      </a:lnTo>
                      <a:lnTo>
                        <a:pt x="423" y="246"/>
                      </a:lnTo>
                      <a:lnTo>
                        <a:pt x="423" y="242"/>
                      </a:lnTo>
                      <a:lnTo>
                        <a:pt x="423" y="236"/>
                      </a:lnTo>
                      <a:lnTo>
                        <a:pt x="423" y="233"/>
                      </a:lnTo>
                      <a:lnTo>
                        <a:pt x="421" y="231"/>
                      </a:lnTo>
                      <a:lnTo>
                        <a:pt x="421" y="231"/>
                      </a:lnTo>
                      <a:lnTo>
                        <a:pt x="425" y="223"/>
                      </a:lnTo>
                      <a:lnTo>
                        <a:pt x="425" y="221"/>
                      </a:lnTo>
                      <a:lnTo>
                        <a:pt x="426" y="219"/>
                      </a:lnTo>
                      <a:lnTo>
                        <a:pt x="426" y="219"/>
                      </a:lnTo>
                      <a:lnTo>
                        <a:pt x="428" y="219"/>
                      </a:lnTo>
                      <a:lnTo>
                        <a:pt x="430" y="216"/>
                      </a:lnTo>
                      <a:lnTo>
                        <a:pt x="430" y="214"/>
                      </a:lnTo>
                      <a:lnTo>
                        <a:pt x="432" y="212"/>
                      </a:lnTo>
                      <a:lnTo>
                        <a:pt x="432" y="210"/>
                      </a:lnTo>
                      <a:lnTo>
                        <a:pt x="432" y="206"/>
                      </a:lnTo>
                      <a:lnTo>
                        <a:pt x="434" y="206"/>
                      </a:lnTo>
                      <a:lnTo>
                        <a:pt x="434" y="204"/>
                      </a:lnTo>
                      <a:lnTo>
                        <a:pt x="438" y="201"/>
                      </a:lnTo>
                      <a:lnTo>
                        <a:pt x="440" y="201"/>
                      </a:lnTo>
                      <a:lnTo>
                        <a:pt x="440" y="201"/>
                      </a:lnTo>
                      <a:lnTo>
                        <a:pt x="445" y="191"/>
                      </a:lnTo>
                      <a:lnTo>
                        <a:pt x="447" y="186"/>
                      </a:lnTo>
                      <a:lnTo>
                        <a:pt x="447" y="184"/>
                      </a:lnTo>
                      <a:lnTo>
                        <a:pt x="447" y="182"/>
                      </a:lnTo>
                      <a:lnTo>
                        <a:pt x="449" y="178"/>
                      </a:lnTo>
                      <a:lnTo>
                        <a:pt x="451" y="176"/>
                      </a:lnTo>
                      <a:lnTo>
                        <a:pt x="451" y="176"/>
                      </a:lnTo>
                      <a:lnTo>
                        <a:pt x="451" y="174"/>
                      </a:lnTo>
                      <a:lnTo>
                        <a:pt x="451" y="174"/>
                      </a:lnTo>
                      <a:lnTo>
                        <a:pt x="453" y="173"/>
                      </a:lnTo>
                      <a:lnTo>
                        <a:pt x="455" y="165"/>
                      </a:lnTo>
                      <a:lnTo>
                        <a:pt x="455" y="163"/>
                      </a:lnTo>
                      <a:lnTo>
                        <a:pt x="456" y="163"/>
                      </a:lnTo>
                      <a:lnTo>
                        <a:pt x="458" y="161"/>
                      </a:lnTo>
                      <a:lnTo>
                        <a:pt x="460" y="161"/>
                      </a:lnTo>
                      <a:lnTo>
                        <a:pt x="460" y="159"/>
                      </a:lnTo>
                      <a:lnTo>
                        <a:pt x="460" y="159"/>
                      </a:lnTo>
                      <a:lnTo>
                        <a:pt x="462" y="158"/>
                      </a:lnTo>
                      <a:lnTo>
                        <a:pt x="462" y="146"/>
                      </a:lnTo>
                      <a:lnTo>
                        <a:pt x="462" y="137"/>
                      </a:lnTo>
                      <a:lnTo>
                        <a:pt x="462" y="135"/>
                      </a:lnTo>
                      <a:lnTo>
                        <a:pt x="458" y="118"/>
                      </a:lnTo>
                      <a:lnTo>
                        <a:pt x="460" y="111"/>
                      </a:lnTo>
                      <a:lnTo>
                        <a:pt x="460" y="107"/>
                      </a:lnTo>
                      <a:lnTo>
                        <a:pt x="460" y="105"/>
                      </a:lnTo>
                      <a:lnTo>
                        <a:pt x="462" y="103"/>
                      </a:lnTo>
                      <a:lnTo>
                        <a:pt x="462" y="99"/>
                      </a:lnTo>
                      <a:lnTo>
                        <a:pt x="462" y="96"/>
                      </a:lnTo>
                      <a:lnTo>
                        <a:pt x="462" y="88"/>
                      </a:lnTo>
                      <a:lnTo>
                        <a:pt x="460" y="86"/>
                      </a:lnTo>
                      <a:lnTo>
                        <a:pt x="458" y="81"/>
                      </a:lnTo>
                      <a:lnTo>
                        <a:pt x="458" y="81"/>
                      </a:lnTo>
                      <a:lnTo>
                        <a:pt x="458" y="79"/>
                      </a:lnTo>
                      <a:lnTo>
                        <a:pt x="455" y="77"/>
                      </a:lnTo>
                      <a:lnTo>
                        <a:pt x="455" y="77"/>
                      </a:lnTo>
                      <a:lnTo>
                        <a:pt x="455" y="75"/>
                      </a:lnTo>
                      <a:lnTo>
                        <a:pt x="456" y="73"/>
                      </a:lnTo>
                      <a:lnTo>
                        <a:pt x="458" y="71"/>
                      </a:lnTo>
                      <a:lnTo>
                        <a:pt x="458" y="71"/>
                      </a:lnTo>
                      <a:lnTo>
                        <a:pt x="460" y="73"/>
                      </a:lnTo>
                      <a:lnTo>
                        <a:pt x="462" y="73"/>
                      </a:lnTo>
                      <a:lnTo>
                        <a:pt x="464" y="71"/>
                      </a:lnTo>
                      <a:lnTo>
                        <a:pt x="468" y="71"/>
                      </a:lnTo>
                      <a:lnTo>
                        <a:pt x="470" y="69"/>
                      </a:lnTo>
                      <a:lnTo>
                        <a:pt x="471" y="67"/>
                      </a:lnTo>
                      <a:lnTo>
                        <a:pt x="475" y="58"/>
                      </a:lnTo>
                      <a:lnTo>
                        <a:pt x="477" y="56"/>
                      </a:lnTo>
                      <a:lnTo>
                        <a:pt x="481" y="54"/>
                      </a:lnTo>
                      <a:lnTo>
                        <a:pt x="481" y="50"/>
                      </a:lnTo>
                      <a:lnTo>
                        <a:pt x="481" y="50"/>
                      </a:lnTo>
                      <a:lnTo>
                        <a:pt x="483" y="50"/>
                      </a:lnTo>
                      <a:lnTo>
                        <a:pt x="483" y="50"/>
                      </a:lnTo>
                      <a:lnTo>
                        <a:pt x="485" y="47"/>
                      </a:lnTo>
                      <a:lnTo>
                        <a:pt x="486" y="45"/>
                      </a:lnTo>
                      <a:lnTo>
                        <a:pt x="488" y="45"/>
                      </a:lnTo>
                      <a:lnTo>
                        <a:pt x="488" y="43"/>
                      </a:lnTo>
                      <a:lnTo>
                        <a:pt x="490" y="41"/>
                      </a:lnTo>
                      <a:lnTo>
                        <a:pt x="490" y="39"/>
                      </a:lnTo>
                      <a:lnTo>
                        <a:pt x="490" y="39"/>
                      </a:lnTo>
                      <a:lnTo>
                        <a:pt x="492" y="39"/>
                      </a:lnTo>
                      <a:lnTo>
                        <a:pt x="492" y="37"/>
                      </a:lnTo>
                      <a:lnTo>
                        <a:pt x="492" y="35"/>
                      </a:lnTo>
                      <a:lnTo>
                        <a:pt x="492" y="34"/>
                      </a:lnTo>
                      <a:lnTo>
                        <a:pt x="494" y="32"/>
                      </a:lnTo>
                      <a:lnTo>
                        <a:pt x="496" y="30"/>
                      </a:lnTo>
                      <a:lnTo>
                        <a:pt x="498" y="30"/>
                      </a:lnTo>
                      <a:lnTo>
                        <a:pt x="502" y="30"/>
                      </a:lnTo>
                      <a:lnTo>
                        <a:pt x="502" y="30"/>
                      </a:lnTo>
                      <a:lnTo>
                        <a:pt x="503" y="28"/>
                      </a:lnTo>
                      <a:lnTo>
                        <a:pt x="505" y="26"/>
                      </a:lnTo>
                      <a:lnTo>
                        <a:pt x="505" y="26"/>
                      </a:lnTo>
                      <a:lnTo>
                        <a:pt x="509" y="24"/>
                      </a:lnTo>
                      <a:lnTo>
                        <a:pt x="515" y="20"/>
                      </a:lnTo>
                      <a:lnTo>
                        <a:pt x="517" y="19"/>
                      </a:lnTo>
                      <a:lnTo>
                        <a:pt x="518" y="17"/>
                      </a:lnTo>
                      <a:lnTo>
                        <a:pt x="518" y="17"/>
                      </a:lnTo>
                      <a:lnTo>
                        <a:pt x="524" y="17"/>
                      </a:lnTo>
                      <a:lnTo>
                        <a:pt x="526" y="17"/>
                      </a:lnTo>
                      <a:lnTo>
                        <a:pt x="528" y="15"/>
                      </a:lnTo>
                      <a:lnTo>
                        <a:pt x="530" y="15"/>
                      </a:lnTo>
                      <a:lnTo>
                        <a:pt x="532" y="17"/>
                      </a:lnTo>
                      <a:lnTo>
                        <a:pt x="539" y="17"/>
                      </a:lnTo>
                      <a:lnTo>
                        <a:pt x="541" y="17"/>
                      </a:lnTo>
                      <a:lnTo>
                        <a:pt x="541" y="17"/>
                      </a:lnTo>
                      <a:lnTo>
                        <a:pt x="545" y="17"/>
                      </a:lnTo>
                      <a:lnTo>
                        <a:pt x="547" y="19"/>
                      </a:lnTo>
                      <a:lnTo>
                        <a:pt x="548" y="20"/>
                      </a:lnTo>
                      <a:lnTo>
                        <a:pt x="548" y="20"/>
                      </a:lnTo>
                      <a:lnTo>
                        <a:pt x="550" y="24"/>
                      </a:lnTo>
                      <a:lnTo>
                        <a:pt x="552" y="24"/>
                      </a:lnTo>
                      <a:lnTo>
                        <a:pt x="552" y="26"/>
                      </a:lnTo>
                      <a:lnTo>
                        <a:pt x="554" y="26"/>
                      </a:lnTo>
                      <a:lnTo>
                        <a:pt x="560" y="28"/>
                      </a:lnTo>
                      <a:lnTo>
                        <a:pt x="562" y="30"/>
                      </a:lnTo>
                      <a:lnTo>
                        <a:pt x="563" y="30"/>
                      </a:lnTo>
                      <a:lnTo>
                        <a:pt x="565" y="32"/>
                      </a:lnTo>
                      <a:lnTo>
                        <a:pt x="571" y="34"/>
                      </a:lnTo>
                      <a:lnTo>
                        <a:pt x="573" y="35"/>
                      </a:lnTo>
                      <a:lnTo>
                        <a:pt x="575" y="39"/>
                      </a:lnTo>
                      <a:lnTo>
                        <a:pt x="577" y="39"/>
                      </a:lnTo>
                      <a:lnTo>
                        <a:pt x="578" y="41"/>
                      </a:lnTo>
                      <a:lnTo>
                        <a:pt x="582" y="41"/>
                      </a:lnTo>
                      <a:lnTo>
                        <a:pt x="582" y="41"/>
                      </a:lnTo>
                      <a:lnTo>
                        <a:pt x="584" y="43"/>
                      </a:lnTo>
                      <a:lnTo>
                        <a:pt x="586" y="43"/>
                      </a:lnTo>
                      <a:lnTo>
                        <a:pt x="586" y="47"/>
                      </a:lnTo>
                      <a:lnTo>
                        <a:pt x="588" y="49"/>
                      </a:lnTo>
                      <a:lnTo>
                        <a:pt x="590" y="50"/>
                      </a:lnTo>
                      <a:lnTo>
                        <a:pt x="590" y="50"/>
                      </a:lnTo>
                      <a:lnTo>
                        <a:pt x="594" y="54"/>
                      </a:lnTo>
                      <a:lnTo>
                        <a:pt x="594" y="54"/>
                      </a:lnTo>
                      <a:lnTo>
                        <a:pt x="594" y="56"/>
                      </a:lnTo>
                      <a:lnTo>
                        <a:pt x="592" y="58"/>
                      </a:lnTo>
                      <a:lnTo>
                        <a:pt x="592" y="58"/>
                      </a:lnTo>
                      <a:lnTo>
                        <a:pt x="592" y="60"/>
                      </a:lnTo>
                      <a:lnTo>
                        <a:pt x="599" y="67"/>
                      </a:lnTo>
                      <a:lnTo>
                        <a:pt x="601" y="67"/>
                      </a:lnTo>
                      <a:lnTo>
                        <a:pt x="603" y="69"/>
                      </a:lnTo>
                      <a:lnTo>
                        <a:pt x="609" y="67"/>
                      </a:lnTo>
                      <a:lnTo>
                        <a:pt x="614" y="67"/>
                      </a:lnTo>
                      <a:lnTo>
                        <a:pt x="616" y="67"/>
                      </a:lnTo>
                      <a:lnTo>
                        <a:pt x="618" y="67"/>
                      </a:lnTo>
                      <a:lnTo>
                        <a:pt x="620" y="65"/>
                      </a:lnTo>
                      <a:lnTo>
                        <a:pt x="622" y="65"/>
                      </a:lnTo>
                      <a:lnTo>
                        <a:pt x="629" y="67"/>
                      </a:lnTo>
                      <a:lnTo>
                        <a:pt x="637" y="69"/>
                      </a:lnTo>
                      <a:lnTo>
                        <a:pt x="637" y="69"/>
                      </a:lnTo>
                      <a:lnTo>
                        <a:pt x="637" y="71"/>
                      </a:lnTo>
                      <a:lnTo>
                        <a:pt x="639" y="73"/>
                      </a:lnTo>
                      <a:lnTo>
                        <a:pt x="640" y="73"/>
                      </a:lnTo>
                      <a:lnTo>
                        <a:pt x="642" y="73"/>
                      </a:lnTo>
                      <a:lnTo>
                        <a:pt x="642" y="75"/>
                      </a:lnTo>
                      <a:lnTo>
                        <a:pt x="642" y="75"/>
                      </a:lnTo>
                      <a:lnTo>
                        <a:pt x="644" y="77"/>
                      </a:lnTo>
                      <a:lnTo>
                        <a:pt x="644" y="77"/>
                      </a:lnTo>
                      <a:lnTo>
                        <a:pt x="646" y="77"/>
                      </a:lnTo>
                      <a:lnTo>
                        <a:pt x="646" y="77"/>
                      </a:lnTo>
                      <a:lnTo>
                        <a:pt x="646" y="77"/>
                      </a:lnTo>
                      <a:lnTo>
                        <a:pt x="648" y="77"/>
                      </a:lnTo>
                      <a:lnTo>
                        <a:pt x="650" y="75"/>
                      </a:lnTo>
                      <a:lnTo>
                        <a:pt x="650" y="75"/>
                      </a:lnTo>
                      <a:lnTo>
                        <a:pt x="652" y="73"/>
                      </a:lnTo>
                      <a:lnTo>
                        <a:pt x="652" y="73"/>
                      </a:lnTo>
                      <a:lnTo>
                        <a:pt x="654" y="75"/>
                      </a:lnTo>
                      <a:lnTo>
                        <a:pt x="654" y="75"/>
                      </a:lnTo>
                      <a:lnTo>
                        <a:pt x="657" y="77"/>
                      </a:lnTo>
                      <a:lnTo>
                        <a:pt x="659" y="79"/>
                      </a:lnTo>
                      <a:lnTo>
                        <a:pt x="659" y="79"/>
                      </a:lnTo>
                      <a:lnTo>
                        <a:pt x="665" y="79"/>
                      </a:lnTo>
                      <a:lnTo>
                        <a:pt x="667" y="79"/>
                      </a:lnTo>
                      <a:lnTo>
                        <a:pt x="667" y="81"/>
                      </a:lnTo>
                      <a:lnTo>
                        <a:pt x="669" y="81"/>
                      </a:lnTo>
                      <a:lnTo>
                        <a:pt x="671" y="81"/>
                      </a:lnTo>
                      <a:lnTo>
                        <a:pt x="678" y="77"/>
                      </a:lnTo>
                      <a:lnTo>
                        <a:pt x="678" y="77"/>
                      </a:lnTo>
                      <a:lnTo>
                        <a:pt x="682" y="77"/>
                      </a:lnTo>
                      <a:lnTo>
                        <a:pt x="684" y="77"/>
                      </a:lnTo>
                      <a:lnTo>
                        <a:pt x="684" y="77"/>
                      </a:lnTo>
                      <a:lnTo>
                        <a:pt x="686" y="77"/>
                      </a:lnTo>
                      <a:lnTo>
                        <a:pt x="687" y="79"/>
                      </a:lnTo>
                      <a:lnTo>
                        <a:pt x="687" y="79"/>
                      </a:lnTo>
                      <a:lnTo>
                        <a:pt x="687" y="79"/>
                      </a:lnTo>
                      <a:lnTo>
                        <a:pt x="689" y="79"/>
                      </a:lnTo>
                      <a:lnTo>
                        <a:pt x="691" y="79"/>
                      </a:lnTo>
                      <a:lnTo>
                        <a:pt x="691" y="79"/>
                      </a:lnTo>
                      <a:lnTo>
                        <a:pt x="693" y="81"/>
                      </a:lnTo>
                      <a:lnTo>
                        <a:pt x="693" y="81"/>
                      </a:lnTo>
                      <a:lnTo>
                        <a:pt x="695" y="81"/>
                      </a:lnTo>
                      <a:lnTo>
                        <a:pt x="701" y="81"/>
                      </a:lnTo>
                      <a:lnTo>
                        <a:pt x="701" y="81"/>
                      </a:lnTo>
                      <a:lnTo>
                        <a:pt x="702" y="81"/>
                      </a:lnTo>
                      <a:lnTo>
                        <a:pt x="702" y="81"/>
                      </a:lnTo>
                      <a:lnTo>
                        <a:pt x="704" y="81"/>
                      </a:lnTo>
                      <a:lnTo>
                        <a:pt x="708" y="82"/>
                      </a:lnTo>
                      <a:lnTo>
                        <a:pt x="712" y="82"/>
                      </a:lnTo>
                      <a:lnTo>
                        <a:pt x="712" y="84"/>
                      </a:lnTo>
                      <a:lnTo>
                        <a:pt x="714" y="84"/>
                      </a:lnTo>
                      <a:lnTo>
                        <a:pt x="716" y="86"/>
                      </a:lnTo>
                      <a:lnTo>
                        <a:pt x="717" y="86"/>
                      </a:lnTo>
                      <a:lnTo>
                        <a:pt x="717" y="86"/>
                      </a:lnTo>
                      <a:lnTo>
                        <a:pt x="725" y="88"/>
                      </a:lnTo>
                      <a:lnTo>
                        <a:pt x="734" y="88"/>
                      </a:lnTo>
                      <a:lnTo>
                        <a:pt x="734" y="88"/>
                      </a:lnTo>
                      <a:lnTo>
                        <a:pt x="736" y="88"/>
                      </a:lnTo>
                      <a:lnTo>
                        <a:pt x="738" y="86"/>
                      </a:lnTo>
                      <a:lnTo>
                        <a:pt x="740" y="84"/>
                      </a:lnTo>
                      <a:lnTo>
                        <a:pt x="740" y="82"/>
                      </a:lnTo>
                      <a:lnTo>
                        <a:pt x="740" y="82"/>
                      </a:lnTo>
                      <a:lnTo>
                        <a:pt x="742" y="82"/>
                      </a:lnTo>
                      <a:lnTo>
                        <a:pt x="742" y="81"/>
                      </a:lnTo>
                      <a:lnTo>
                        <a:pt x="742" y="81"/>
                      </a:lnTo>
                      <a:lnTo>
                        <a:pt x="742" y="79"/>
                      </a:lnTo>
                      <a:lnTo>
                        <a:pt x="742" y="79"/>
                      </a:lnTo>
                      <a:lnTo>
                        <a:pt x="744" y="75"/>
                      </a:lnTo>
                      <a:lnTo>
                        <a:pt x="746" y="73"/>
                      </a:lnTo>
                      <a:lnTo>
                        <a:pt x="746" y="73"/>
                      </a:lnTo>
                      <a:lnTo>
                        <a:pt x="746" y="73"/>
                      </a:lnTo>
                      <a:lnTo>
                        <a:pt x="748" y="71"/>
                      </a:lnTo>
                      <a:lnTo>
                        <a:pt x="748" y="71"/>
                      </a:lnTo>
                      <a:lnTo>
                        <a:pt x="748" y="71"/>
                      </a:lnTo>
                      <a:lnTo>
                        <a:pt x="746" y="69"/>
                      </a:lnTo>
                      <a:lnTo>
                        <a:pt x="746" y="67"/>
                      </a:lnTo>
                      <a:lnTo>
                        <a:pt x="746" y="65"/>
                      </a:lnTo>
                      <a:lnTo>
                        <a:pt x="746" y="64"/>
                      </a:lnTo>
                      <a:lnTo>
                        <a:pt x="748" y="64"/>
                      </a:lnTo>
                      <a:lnTo>
                        <a:pt x="751" y="64"/>
                      </a:lnTo>
                      <a:lnTo>
                        <a:pt x="751" y="64"/>
                      </a:lnTo>
                      <a:lnTo>
                        <a:pt x="753" y="62"/>
                      </a:lnTo>
                      <a:lnTo>
                        <a:pt x="753" y="62"/>
                      </a:lnTo>
                      <a:lnTo>
                        <a:pt x="753" y="60"/>
                      </a:lnTo>
                      <a:lnTo>
                        <a:pt x="753" y="60"/>
                      </a:lnTo>
                      <a:lnTo>
                        <a:pt x="755" y="58"/>
                      </a:lnTo>
                      <a:lnTo>
                        <a:pt x="755" y="58"/>
                      </a:lnTo>
                      <a:lnTo>
                        <a:pt x="755" y="58"/>
                      </a:lnTo>
                      <a:lnTo>
                        <a:pt x="755" y="56"/>
                      </a:lnTo>
                      <a:lnTo>
                        <a:pt x="755" y="56"/>
                      </a:lnTo>
                      <a:lnTo>
                        <a:pt x="755" y="54"/>
                      </a:lnTo>
                      <a:lnTo>
                        <a:pt x="755" y="54"/>
                      </a:lnTo>
                      <a:lnTo>
                        <a:pt x="755" y="52"/>
                      </a:lnTo>
                      <a:lnTo>
                        <a:pt x="757" y="52"/>
                      </a:lnTo>
                      <a:lnTo>
                        <a:pt x="757" y="50"/>
                      </a:lnTo>
                      <a:lnTo>
                        <a:pt x="757" y="50"/>
                      </a:lnTo>
                      <a:lnTo>
                        <a:pt x="759" y="49"/>
                      </a:lnTo>
                      <a:lnTo>
                        <a:pt x="759" y="47"/>
                      </a:lnTo>
                      <a:lnTo>
                        <a:pt x="759" y="47"/>
                      </a:lnTo>
                      <a:lnTo>
                        <a:pt x="761" y="45"/>
                      </a:lnTo>
                      <a:lnTo>
                        <a:pt x="764" y="47"/>
                      </a:lnTo>
                      <a:lnTo>
                        <a:pt x="764" y="47"/>
                      </a:lnTo>
                      <a:lnTo>
                        <a:pt x="766" y="45"/>
                      </a:lnTo>
                      <a:lnTo>
                        <a:pt x="766" y="43"/>
                      </a:lnTo>
                      <a:lnTo>
                        <a:pt x="768" y="43"/>
                      </a:lnTo>
                      <a:lnTo>
                        <a:pt x="766" y="43"/>
                      </a:lnTo>
                      <a:lnTo>
                        <a:pt x="766" y="41"/>
                      </a:lnTo>
                      <a:lnTo>
                        <a:pt x="766" y="41"/>
                      </a:lnTo>
                      <a:lnTo>
                        <a:pt x="768" y="39"/>
                      </a:lnTo>
                      <a:lnTo>
                        <a:pt x="768" y="39"/>
                      </a:lnTo>
                      <a:lnTo>
                        <a:pt x="768" y="39"/>
                      </a:lnTo>
                      <a:lnTo>
                        <a:pt x="768" y="39"/>
                      </a:lnTo>
                      <a:lnTo>
                        <a:pt x="770" y="39"/>
                      </a:lnTo>
                      <a:lnTo>
                        <a:pt x="772" y="39"/>
                      </a:lnTo>
                      <a:lnTo>
                        <a:pt x="772" y="37"/>
                      </a:lnTo>
                      <a:lnTo>
                        <a:pt x="772" y="37"/>
                      </a:lnTo>
                      <a:lnTo>
                        <a:pt x="774" y="37"/>
                      </a:lnTo>
                      <a:lnTo>
                        <a:pt x="774" y="39"/>
                      </a:lnTo>
                      <a:lnTo>
                        <a:pt x="776" y="41"/>
                      </a:lnTo>
                      <a:lnTo>
                        <a:pt x="776" y="41"/>
                      </a:lnTo>
                      <a:lnTo>
                        <a:pt x="776" y="43"/>
                      </a:lnTo>
                      <a:lnTo>
                        <a:pt x="776" y="45"/>
                      </a:lnTo>
                      <a:lnTo>
                        <a:pt x="778" y="45"/>
                      </a:lnTo>
                      <a:lnTo>
                        <a:pt x="778" y="45"/>
                      </a:lnTo>
                      <a:lnTo>
                        <a:pt x="779" y="45"/>
                      </a:lnTo>
                      <a:lnTo>
                        <a:pt x="779" y="45"/>
                      </a:lnTo>
                      <a:lnTo>
                        <a:pt x="781" y="47"/>
                      </a:lnTo>
                      <a:lnTo>
                        <a:pt x="781" y="47"/>
                      </a:lnTo>
                      <a:lnTo>
                        <a:pt x="783" y="47"/>
                      </a:lnTo>
                      <a:lnTo>
                        <a:pt x="787" y="45"/>
                      </a:lnTo>
                      <a:lnTo>
                        <a:pt x="789" y="45"/>
                      </a:lnTo>
                      <a:lnTo>
                        <a:pt x="791" y="49"/>
                      </a:lnTo>
                      <a:lnTo>
                        <a:pt x="791" y="49"/>
                      </a:lnTo>
                      <a:lnTo>
                        <a:pt x="791" y="49"/>
                      </a:lnTo>
                      <a:lnTo>
                        <a:pt x="793" y="50"/>
                      </a:lnTo>
                      <a:lnTo>
                        <a:pt x="794" y="52"/>
                      </a:lnTo>
                      <a:lnTo>
                        <a:pt x="794" y="52"/>
                      </a:lnTo>
                      <a:lnTo>
                        <a:pt x="796" y="52"/>
                      </a:lnTo>
                      <a:lnTo>
                        <a:pt x="798" y="54"/>
                      </a:lnTo>
                      <a:lnTo>
                        <a:pt x="800" y="54"/>
                      </a:lnTo>
                      <a:lnTo>
                        <a:pt x="800" y="54"/>
                      </a:lnTo>
                      <a:lnTo>
                        <a:pt x="802" y="54"/>
                      </a:lnTo>
                      <a:lnTo>
                        <a:pt x="804" y="56"/>
                      </a:lnTo>
                      <a:lnTo>
                        <a:pt x="804" y="56"/>
                      </a:lnTo>
                      <a:lnTo>
                        <a:pt x="806" y="56"/>
                      </a:lnTo>
                      <a:lnTo>
                        <a:pt x="806" y="56"/>
                      </a:lnTo>
                      <a:lnTo>
                        <a:pt x="806" y="54"/>
                      </a:lnTo>
                      <a:lnTo>
                        <a:pt x="806" y="54"/>
                      </a:lnTo>
                      <a:lnTo>
                        <a:pt x="806" y="52"/>
                      </a:lnTo>
                      <a:lnTo>
                        <a:pt x="808" y="52"/>
                      </a:lnTo>
                      <a:lnTo>
                        <a:pt x="808" y="50"/>
                      </a:lnTo>
                      <a:lnTo>
                        <a:pt x="809" y="50"/>
                      </a:lnTo>
                      <a:lnTo>
                        <a:pt x="809" y="50"/>
                      </a:lnTo>
                      <a:lnTo>
                        <a:pt x="811" y="49"/>
                      </a:lnTo>
                      <a:lnTo>
                        <a:pt x="815" y="47"/>
                      </a:lnTo>
                      <a:lnTo>
                        <a:pt x="817" y="45"/>
                      </a:lnTo>
                      <a:lnTo>
                        <a:pt x="821" y="45"/>
                      </a:lnTo>
                      <a:lnTo>
                        <a:pt x="825" y="43"/>
                      </a:lnTo>
                      <a:lnTo>
                        <a:pt x="825" y="43"/>
                      </a:lnTo>
                      <a:lnTo>
                        <a:pt x="828" y="41"/>
                      </a:lnTo>
                      <a:lnTo>
                        <a:pt x="830" y="41"/>
                      </a:lnTo>
                      <a:lnTo>
                        <a:pt x="832" y="39"/>
                      </a:lnTo>
                      <a:lnTo>
                        <a:pt x="834" y="39"/>
                      </a:lnTo>
                      <a:lnTo>
                        <a:pt x="834" y="39"/>
                      </a:lnTo>
                      <a:lnTo>
                        <a:pt x="836" y="39"/>
                      </a:lnTo>
                      <a:lnTo>
                        <a:pt x="836" y="39"/>
                      </a:lnTo>
                      <a:lnTo>
                        <a:pt x="838" y="39"/>
                      </a:lnTo>
                      <a:lnTo>
                        <a:pt x="838" y="39"/>
                      </a:lnTo>
                      <a:lnTo>
                        <a:pt x="838" y="39"/>
                      </a:lnTo>
                      <a:lnTo>
                        <a:pt x="841" y="39"/>
                      </a:lnTo>
                      <a:lnTo>
                        <a:pt x="843" y="39"/>
                      </a:lnTo>
                      <a:lnTo>
                        <a:pt x="843" y="37"/>
                      </a:lnTo>
                      <a:lnTo>
                        <a:pt x="843" y="37"/>
                      </a:lnTo>
                      <a:lnTo>
                        <a:pt x="843" y="37"/>
                      </a:lnTo>
                      <a:lnTo>
                        <a:pt x="843" y="35"/>
                      </a:lnTo>
                      <a:lnTo>
                        <a:pt x="843" y="35"/>
                      </a:lnTo>
                      <a:lnTo>
                        <a:pt x="843" y="35"/>
                      </a:lnTo>
                      <a:lnTo>
                        <a:pt x="845" y="35"/>
                      </a:lnTo>
                      <a:lnTo>
                        <a:pt x="845" y="37"/>
                      </a:lnTo>
                      <a:lnTo>
                        <a:pt x="847" y="35"/>
                      </a:lnTo>
                      <a:lnTo>
                        <a:pt x="851" y="34"/>
                      </a:lnTo>
                      <a:lnTo>
                        <a:pt x="853" y="32"/>
                      </a:lnTo>
                      <a:lnTo>
                        <a:pt x="853" y="32"/>
                      </a:lnTo>
                      <a:lnTo>
                        <a:pt x="855" y="32"/>
                      </a:lnTo>
                      <a:lnTo>
                        <a:pt x="856" y="32"/>
                      </a:lnTo>
                      <a:lnTo>
                        <a:pt x="856" y="34"/>
                      </a:lnTo>
                      <a:lnTo>
                        <a:pt x="858" y="34"/>
                      </a:lnTo>
                      <a:lnTo>
                        <a:pt x="858" y="32"/>
                      </a:lnTo>
                      <a:lnTo>
                        <a:pt x="860" y="30"/>
                      </a:lnTo>
                      <a:lnTo>
                        <a:pt x="862" y="30"/>
                      </a:lnTo>
                      <a:lnTo>
                        <a:pt x="864" y="28"/>
                      </a:lnTo>
                      <a:lnTo>
                        <a:pt x="864" y="30"/>
                      </a:lnTo>
                      <a:lnTo>
                        <a:pt x="866" y="32"/>
                      </a:lnTo>
                      <a:lnTo>
                        <a:pt x="866" y="32"/>
                      </a:lnTo>
                      <a:lnTo>
                        <a:pt x="866" y="30"/>
                      </a:lnTo>
                      <a:lnTo>
                        <a:pt x="866" y="30"/>
                      </a:lnTo>
                      <a:lnTo>
                        <a:pt x="866" y="28"/>
                      </a:lnTo>
                      <a:lnTo>
                        <a:pt x="868" y="26"/>
                      </a:lnTo>
                      <a:lnTo>
                        <a:pt x="868" y="26"/>
                      </a:lnTo>
                      <a:lnTo>
                        <a:pt x="868" y="26"/>
                      </a:lnTo>
                      <a:lnTo>
                        <a:pt x="873" y="24"/>
                      </a:lnTo>
                      <a:lnTo>
                        <a:pt x="875" y="24"/>
                      </a:lnTo>
                      <a:lnTo>
                        <a:pt x="875" y="24"/>
                      </a:lnTo>
                      <a:lnTo>
                        <a:pt x="875" y="22"/>
                      </a:lnTo>
                      <a:lnTo>
                        <a:pt x="873" y="22"/>
                      </a:lnTo>
                      <a:lnTo>
                        <a:pt x="873" y="22"/>
                      </a:lnTo>
                      <a:lnTo>
                        <a:pt x="873" y="20"/>
                      </a:lnTo>
                      <a:lnTo>
                        <a:pt x="873" y="19"/>
                      </a:lnTo>
                      <a:lnTo>
                        <a:pt x="875" y="17"/>
                      </a:lnTo>
                      <a:lnTo>
                        <a:pt x="875" y="19"/>
                      </a:lnTo>
                      <a:lnTo>
                        <a:pt x="877" y="20"/>
                      </a:lnTo>
                      <a:lnTo>
                        <a:pt x="877" y="20"/>
                      </a:lnTo>
                      <a:lnTo>
                        <a:pt x="877" y="20"/>
                      </a:lnTo>
                      <a:lnTo>
                        <a:pt x="879" y="20"/>
                      </a:lnTo>
                      <a:lnTo>
                        <a:pt x="879" y="20"/>
                      </a:lnTo>
                      <a:lnTo>
                        <a:pt x="879" y="19"/>
                      </a:lnTo>
                      <a:lnTo>
                        <a:pt x="879" y="19"/>
                      </a:lnTo>
                      <a:lnTo>
                        <a:pt x="883" y="19"/>
                      </a:lnTo>
                      <a:lnTo>
                        <a:pt x="885" y="20"/>
                      </a:lnTo>
                      <a:lnTo>
                        <a:pt x="885" y="20"/>
                      </a:lnTo>
                      <a:lnTo>
                        <a:pt x="886" y="20"/>
                      </a:lnTo>
                      <a:lnTo>
                        <a:pt x="886" y="22"/>
                      </a:lnTo>
                      <a:lnTo>
                        <a:pt x="886" y="24"/>
                      </a:lnTo>
                      <a:lnTo>
                        <a:pt x="886" y="24"/>
                      </a:lnTo>
                      <a:lnTo>
                        <a:pt x="888" y="24"/>
                      </a:lnTo>
                      <a:lnTo>
                        <a:pt x="890" y="24"/>
                      </a:lnTo>
                      <a:lnTo>
                        <a:pt x="890" y="24"/>
                      </a:lnTo>
                      <a:lnTo>
                        <a:pt x="890" y="26"/>
                      </a:lnTo>
                      <a:lnTo>
                        <a:pt x="892" y="28"/>
                      </a:lnTo>
                      <a:lnTo>
                        <a:pt x="892" y="28"/>
                      </a:lnTo>
                      <a:lnTo>
                        <a:pt x="894" y="28"/>
                      </a:lnTo>
                      <a:lnTo>
                        <a:pt x="896" y="30"/>
                      </a:lnTo>
                      <a:lnTo>
                        <a:pt x="894" y="30"/>
                      </a:lnTo>
                      <a:lnTo>
                        <a:pt x="894" y="32"/>
                      </a:lnTo>
                      <a:lnTo>
                        <a:pt x="894" y="32"/>
                      </a:lnTo>
                      <a:lnTo>
                        <a:pt x="900" y="32"/>
                      </a:lnTo>
                      <a:lnTo>
                        <a:pt x="902" y="32"/>
                      </a:lnTo>
                      <a:lnTo>
                        <a:pt x="902" y="32"/>
                      </a:lnTo>
                      <a:lnTo>
                        <a:pt x="903" y="32"/>
                      </a:lnTo>
                      <a:lnTo>
                        <a:pt x="903" y="32"/>
                      </a:lnTo>
                      <a:lnTo>
                        <a:pt x="905" y="30"/>
                      </a:lnTo>
                      <a:lnTo>
                        <a:pt x="905" y="30"/>
                      </a:lnTo>
                      <a:lnTo>
                        <a:pt x="907" y="30"/>
                      </a:lnTo>
                      <a:lnTo>
                        <a:pt x="907" y="30"/>
                      </a:lnTo>
                      <a:lnTo>
                        <a:pt x="907" y="30"/>
                      </a:lnTo>
                      <a:lnTo>
                        <a:pt x="909" y="30"/>
                      </a:lnTo>
                      <a:lnTo>
                        <a:pt x="913" y="28"/>
                      </a:lnTo>
                      <a:lnTo>
                        <a:pt x="913" y="28"/>
                      </a:lnTo>
                      <a:lnTo>
                        <a:pt x="915" y="28"/>
                      </a:lnTo>
                      <a:lnTo>
                        <a:pt x="915" y="26"/>
                      </a:lnTo>
                      <a:lnTo>
                        <a:pt x="917" y="26"/>
                      </a:lnTo>
                      <a:lnTo>
                        <a:pt x="917" y="26"/>
                      </a:lnTo>
                      <a:lnTo>
                        <a:pt x="918" y="28"/>
                      </a:lnTo>
                      <a:lnTo>
                        <a:pt x="922" y="28"/>
                      </a:lnTo>
                      <a:lnTo>
                        <a:pt x="924" y="30"/>
                      </a:lnTo>
                      <a:lnTo>
                        <a:pt x="924" y="30"/>
                      </a:lnTo>
                      <a:lnTo>
                        <a:pt x="926" y="28"/>
                      </a:lnTo>
                      <a:lnTo>
                        <a:pt x="926" y="26"/>
                      </a:lnTo>
                      <a:lnTo>
                        <a:pt x="926" y="26"/>
                      </a:lnTo>
                      <a:lnTo>
                        <a:pt x="928" y="26"/>
                      </a:lnTo>
                      <a:lnTo>
                        <a:pt x="928" y="24"/>
                      </a:lnTo>
                      <a:lnTo>
                        <a:pt x="930" y="24"/>
                      </a:lnTo>
                      <a:lnTo>
                        <a:pt x="930" y="26"/>
                      </a:lnTo>
                      <a:lnTo>
                        <a:pt x="930" y="26"/>
                      </a:lnTo>
                      <a:lnTo>
                        <a:pt x="935" y="26"/>
                      </a:lnTo>
                      <a:lnTo>
                        <a:pt x="935" y="24"/>
                      </a:lnTo>
                      <a:lnTo>
                        <a:pt x="937" y="24"/>
                      </a:lnTo>
                      <a:lnTo>
                        <a:pt x="939" y="24"/>
                      </a:lnTo>
                      <a:lnTo>
                        <a:pt x="941" y="24"/>
                      </a:lnTo>
                      <a:lnTo>
                        <a:pt x="941" y="22"/>
                      </a:lnTo>
                      <a:lnTo>
                        <a:pt x="941" y="22"/>
                      </a:lnTo>
                      <a:lnTo>
                        <a:pt x="943" y="20"/>
                      </a:lnTo>
                      <a:lnTo>
                        <a:pt x="943" y="20"/>
                      </a:lnTo>
                      <a:lnTo>
                        <a:pt x="943" y="19"/>
                      </a:lnTo>
                      <a:lnTo>
                        <a:pt x="943" y="19"/>
                      </a:lnTo>
                      <a:lnTo>
                        <a:pt x="943" y="17"/>
                      </a:lnTo>
                      <a:lnTo>
                        <a:pt x="943" y="15"/>
                      </a:lnTo>
                      <a:lnTo>
                        <a:pt x="943" y="15"/>
                      </a:lnTo>
                      <a:lnTo>
                        <a:pt x="943" y="15"/>
                      </a:lnTo>
                      <a:lnTo>
                        <a:pt x="943" y="15"/>
                      </a:lnTo>
                      <a:lnTo>
                        <a:pt x="941" y="15"/>
                      </a:lnTo>
                      <a:lnTo>
                        <a:pt x="941" y="13"/>
                      </a:lnTo>
                      <a:lnTo>
                        <a:pt x="941" y="11"/>
                      </a:lnTo>
                      <a:lnTo>
                        <a:pt x="943" y="11"/>
                      </a:lnTo>
                      <a:lnTo>
                        <a:pt x="943" y="9"/>
                      </a:lnTo>
                      <a:lnTo>
                        <a:pt x="943" y="7"/>
                      </a:lnTo>
                      <a:lnTo>
                        <a:pt x="943" y="7"/>
                      </a:lnTo>
                      <a:lnTo>
                        <a:pt x="945" y="5"/>
                      </a:lnTo>
                      <a:lnTo>
                        <a:pt x="947" y="5"/>
                      </a:lnTo>
                      <a:lnTo>
                        <a:pt x="945" y="4"/>
                      </a:lnTo>
                      <a:lnTo>
                        <a:pt x="945" y="4"/>
                      </a:lnTo>
                      <a:lnTo>
                        <a:pt x="947" y="4"/>
                      </a:lnTo>
                      <a:lnTo>
                        <a:pt x="947" y="2"/>
                      </a:lnTo>
                      <a:lnTo>
                        <a:pt x="948" y="4"/>
                      </a:lnTo>
                      <a:lnTo>
                        <a:pt x="950" y="2"/>
                      </a:lnTo>
                      <a:lnTo>
                        <a:pt x="954" y="0"/>
                      </a:lnTo>
                      <a:lnTo>
                        <a:pt x="954" y="0"/>
                      </a:lnTo>
                      <a:lnTo>
                        <a:pt x="954" y="0"/>
                      </a:lnTo>
                      <a:lnTo>
                        <a:pt x="954" y="2"/>
                      </a:lnTo>
                      <a:lnTo>
                        <a:pt x="954" y="2"/>
                      </a:lnTo>
                      <a:lnTo>
                        <a:pt x="956" y="0"/>
                      </a:lnTo>
                      <a:lnTo>
                        <a:pt x="958" y="0"/>
                      </a:lnTo>
                      <a:lnTo>
                        <a:pt x="958" y="0"/>
                      </a:lnTo>
                      <a:lnTo>
                        <a:pt x="958"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7">
                  <a:extLst>
                    <a:ext uri="{FF2B5EF4-FFF2-40B4-BE49-F238E27FC236}">
                      <a16:creationId xmlns:a16="http://schemas.microsoft.com/office/drawing/2014/main" id="{9813D021-31F3-4B48-A38A-70F274D7DDCB}"/>
                    </a:ext>
                  </a:extLst>
                </p:cNvPr>
                <p:cNvSpPr>
                  <a:spLocks/>
                </p:cNvSpPr>
                <p:nvPr/>
              </p:nvSpPr>
              <p:spPr bwMode="auto">
                <a:xfrm>
                  <a:off x="1817688" y="2220913"/>
                  <a:ext cx="428625" cy="496888"/>
                </a:xfrm>
                <a:custGeom>
                  <a:avLst/>
                  <a:gdLst>
                    <a:gd name="T0" fmla="*/ 524 w 539"/>
                    <a:gd name="T1" fmla="*/ 68 h 627"/>
                    <a:gd name="T2" fmla="*/ 500 w 539"/>
                    <a:gd name="T3" fmla="*/ 118 h 627"/>
                    <a:gd name="T4" fmla="*/ 485 w 539"/>
                    <a:gd name="T5" fmla="*/ 205 h 627"/>
                    <a:gd name="T6" fmla="*/ 475 w 539"/>
                    <a:gd name="T7" fmla="*/ 306 h 627"/>
                    <a:gd name="T8" fmla="*/ 430 w 539"/>
                    <a:gd name="T9" fmla="*/ 344 h 627"/>
                    <a:gd name="T10" fmla="*/ 398 w 539"/>
                    <a:gd name="T11" fmla="*/ 379 h 627"/>
                    <a:gd name="T12" fmla="*/ 366 w 539"/>
                    <a:gd name="T13" fmla="*/ 421 h 627"/>
                    <a:gd name="T14" fmla="*/ 363 w 539"/>
                    <a:gd name="T15" fmla="*/ 492 h 627"/>
                    <a:gd name="T16" fmla="*/ 346 w 539"/>
                    <a:gd name="T17" fmla="*/ 543 h 627"/>
                    <a:gd name="T18" fmla="*/ 299 w 539"/>
                    <a:gd name="T19" fmla="*/ 577 h 627"/>
                    <a:gd name="T20" fmla="*/ 248 w 539"/>
                    <a:gd name="T21" fmla="*/ 618 h 627"/>
                    <a:gd name="T22" fmla="*/ 235 w 539"/>
                    <a:gd name="T23" fmla="*/ 605 h 627"/>
                    <a:gd name="T24" fmla="*/ 235 w 539"/>
                    <a:gd name="T25" fmla="*/ 578 h 627"/>
                    <a:gd name="T26" fmla="*/ 203 w 539"/>
                    <a:gd name="T27" fmla="*/ 590 h 627"/>
                    <a:gd name="T28" fmla="*/ 184 w 539"/>
                    <a:gd name="T29" fmla="*/ 605 h 627"/>
                    <a:gd name="T30" fmla="*/ 165 w 539"/>
                    <a:gd name="T31" fmla="*/ 616 h 627"/>
                    <a:gd name="T32" fmla="*/ 137 w 539"/>
                    <a:gd name="T33" fmla="*/ 599 h 627"/>
                    <a:gd name="T34" fmla="*/ 107 w 539"/>
                    <a:gd name="T35" fmla="*/ 595 h 627"/>
                    <a:gd name="T36" fmla="*/ 77 w 539"/>
                    <a:gd name="T37" fmla="*/ 610 h 627"/>
                    <a:gd name="T38" fmla="*/ 47 w 539"/>
                    <a:gd name="T39" fmla="*/ 599 h 627"/>
                    <a:gd name="T40" fmla="*/ 6 w 539"/>
                    <a:gd name="T41" fmla="*/ 533 h 627"/>
                    <a:gd name="T42" fmla="*/ 55 w 539"/>
                    <a:gd name="T43" fmla="*/ 532 h 627"/>
                    <a:gd name="T44" fmla="*/ 40 w 539"/>
                    <a:gd name="T45" fmla="*/ 494 h 627"/>
                    <a:gd name="T46" fmla="*/ 36 w 539"/>
                    <a:gd name="T47" fmla="*/ 458 h 627"/>
                    <a:gd name="T48" fmla="*/ 45 w 539"/>
                    <a:gd name="T49" fmla="*/ 441 h 627"/>
                    <a:gd name="T50" fmla="*/ 98 w 539"/>
                    <a:gd name="T51" fmla="*/ 419 h 627"/>
                    <a:gd name="T52" fmla="*/ 117 w 539"/>
                    <a:gd name="T53" fmla="*/ 404 h 627"/>
                    <a:gd name="T54" fmla="*/ 130 w 539"/>
                    <a:gd name="T55" fmla="*/ 424 h 627"/>
                    <a:gd name="T56" fmla="*/ 137 w 539"/>
                    <a:gd name="T57" fmla="*/ 436 h 627"/>
                    <a:gd name="T58" fmla="*/ 173 w 539"/>
                    <a:gd name="T59" fmla="*/ 438 h 627"/>
                    <a:gd name="T60" fmla="*/ 190 w 539"/>
                    <a:gd name="T61" fmla="*/ 421 h 627"/>
                    <a:gd name="T62" fmla="*/ 197 w 539"/>
                    <a:gd name="T63" fmla="*/ 445 h 627"/>
                    <a:gd name="T64" fmla="*/ 216 w 539"/>
                    <a:gd name="T65" fmla="*/ 441 h 627"/>
                    <a:gd name="T66" fmla="*/ 224 w 539"/>
                    <a:gd name="T67" fmla="*/ 421 h 627"/>
                    <a:gd name="T68" fmla="*/ 237 w 539"/>
                    <a:gd name="T69" fmla="*/ 389 h 627"/>
                    <a:gd name="T70" fmla="*/ 239 w 539"/>
                    <a:gd name="T71" fmla="*/ 372 h 627"/>
                    <a:gd name="T72" fmla="*/ 237 w 539"/>
                    <a:gd name="T73" fmla="*/ 351 h 627"/>
                    <a:gd name="T74" fmla="*/ 240 w 539"/>
                    <a:gd name="T75" fmla="*/ 306 h 627"/>
                    <a:gd name="T76" fmla="*/ 210 w 539"/>
                    <a:gd name="T77" fmla="*/ 286 h 627"/>
                    <a:gd name="T78" fmla="*/ 201 w 539"/>
                    <a:gd name="T79" fmla="*/ 269 h 627"/>
                    <a:gd name="T80" fmla="*/ 216 w 539"/>
                    <a:gd name="T81" fmla="*/ 227 h 627"/>
                    <a:gd name="T82" fmla="*/ 235 w 539"/>
                    <a:gd name="T83" fmla="*/ 197 h 627"/>
                    <a:gd name="T84" fmla="*/ 216 w 539"/>
                    <a:gd name="T85" fmla="*/ 167 h 627"/>
                    <a:gd name="T86" fmla="*/ 182 w 539"/>
                    <a:gd name="T87" fmla="*/ 169 h 627"/>
                    <a:gd name="T88" fmla="*/ 150 w 539"/>
                    <a:gd name="T89" fmla="*/ 180 h 627"/>
                    <a:gd name="T90" fmla="*/ 150 w 539"/>
                    <a:gd name="T91" fmla="*/ 163 h 627"/>
                    <a:gd name="T92" fmla="*/ 148 w 539"/>
                    <a:gd name="T93" fmla="*/ 135 h 627"/>
                    <a:gd name="T94" fmla="*/ 167 w 539"/>
                    <a:gd name="T95" fmla="*/ 113 h 627"/>
                    <a:gd name="T96" fmla="*/ 252 w 539"/>
                    <a:gd name="T97" fmla="*/ 113 h 627"/>
                    <a:gd name="T98" fmla="*/ 267 w 539"/>
                    <a:gd name="T99" fmla="*/ 118 h 627"/>
                    <a:gd name="T100" fmla="*/ 286 w 539"/>
                    <a:gd name="T101" fmla="*/ 124 h 627"/>
                    <a:gd name="T102" fmla="*/ 301 w 539"/>
                    <a:gd name="T103" fmla="*/ 128 h 627"/>
                    <a:gd name="T104" fmla="*/ 342 w 539"/>
                    <a:gd name="T105" fmla="*/ 137 h 627"/>
                    <a:gd name="T106" fmla="*/ 359 w 539"/>
                    <a:gd name="T107" fmla="*/ 145 h 627"/>
                    <a:gd name="T108" fmla="*/ 357 w 539"/>
                    <a:gd name="T109" fmla="*/ 113 h 627"/>
                    <a:gd name="T110" fmla="*/ 381 w 539"/>
                    <a:gd name="T111" fmla="*/ 58 h 627"/>
                    <a:gd name="T112" fmla="*/ 409 w 539"/>
                    <a:gd name="T113" fmla="*/ 15 h 627"/>
                    <a:gd name="T114" fmla="*/ 430 w 539"/>
                    <a:gd name="T115" fmla="*/ 11 h 627"/>
                    <a:gd name="T116" fmla="*/ 458 w 539"/>
                    <a:gd name="T117" fmla="*/ 2 h 627"/>
                    <a:gd name="T118" fmla="*/ 483 w 539"/>
                    <a:gd name="T119" fmla="*/ 13 h 627"/>
                    <a:gd name="T120" fmla="*/ 511 w 539"/>
                    <a:gd name="T121" fmla="*/ 11 h 627"/>
                    <a:gd name="T122" fmla="*/ 535 w 539"/>
                    <a:gd name="T123" fmla="*/ 1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9" h="627">
                      <a:moveTo>
                        <a:pt x="539" y="17"/>
                      </a:moveTo>
                      <a:lnTo>
                        <a:pt x="539" y="19"/>
                      </a:lnTo>
                      <a:lnTo>
                        <a:pt x="539" y="28"/>
                      </a:lnTo>
                      <a:lnTo>
                        <a:pt x="539" y="40"/>
                      </a:lnTo>
                      <a:lnTo>
                        <a:pt x="537" y="41"/>
                      </a:lnTo>
                      <a:lnTo>
                        <a:pt x="537" y="41"/>
                      </a:lnTo>
                      <a:lnTo>
                        <a:pt x="537" y="43"/>
                      </a:lnTo>
                      <a:lnTo>
                        <a:pt x="535" y="43"/>
                      </a:lnTo>
                      <a:lnTo>
                        <a:pt x="533" y="45"/>
                      </a:lnTo>
                      <a:lnTo>
                        <a:pt x="532" y="45"/>
                      </a:lnTo>
                      <a:lnTo>
                        <a:pt x="532" y="47"/>
                      </a:lnTo>
                      <a:lnTo>
                        <a:pt x="530" y="55"/>
                      </a:lnTo>
                      <a:lnTo>
                        <a:pt x="528" y="56"/>
                      </a:lnTo>
                      <a:lnTo>
                        <a:pt x="528" y="56"/>
                      </a:lnTo>
                      <a:lnTo>
                        <a:pt x="528" y="58"/>
                      </a:lnTo>
                      <a:lnTo>
                        <a:pt x="528" y="58"/>
                      </a:lnTo>
                      <a:lnTo>
                        <a:pt x="526" y="60"/>
                      </a:lnTo>
                      <a:lnTo>
                        <a:pt x="524" y="64"/>
                      </a:lnTo>
                      <a:lnTo>
                        <a:pt x="524" y="66"/>
                      </a:lnTo>
                      <a:lnTo>
                        <a:pt x="524" y="68"/>
                      </a:lnTo>
                      <a:lnTo>
                        <a:pt x="522" y="73"/>
                      </a:lnTo>
                      <a:lnTo>
                        <a:pt x="517" y="83"/>
                      </a:lnTo>
                      <a:lnTo>
                        <a:pt x="517" y="83"/>
                      </a:lnTo>
                      <a:lnTo>
                        <a:pt x="515" y="83"/>
                      </a:lnTo>
                      <a:lnTo>
                        <a:pt x="511" y="86"/>
                      </a:lnTo>
                      <a:lnTo>
                        <a:pt x="511" y="88"/>
                      </a:lnTo>
                      <a:lnTo>
                        <a:pt x="509" y="88"/>
                      </a:lnTo>
                      <a:lnTo>
                        <a:pt x="509" y="92"/>
                      </a:lnTo>
                      <a:lnTo>
                        <a:pt x="509" y="94"/>
                      </a:lnTo>
                      <a:lnTo>
                        <a:pt x="507" y="96"/>
                      </a:lnTo>
                      <a:lnTo>
                        <a:pt x="507" y="98"/>
                      </a:lnTo>
                      <a:lnTo>
                        <a:pt x="505" y="101"/>
                      </a:lnTo>
                      <a:lnTo>
                        <a:pt x="503" y="101"/>
                      </a:lnTo>
                      <a:lnTo>
                        <a:pt x="503" y="101"/>
                      </a:lnTo>
                      <a:lnTo>
                        <a:pt x="502" y="103"/>
                      </a:lnTo>
                      <a:lnTo>
                        <a:pt x="502" y="105"/>
                      </a:lnTo>
                      <a:lnTo>
                        <a:pt x="498" y="113"/>
                      </a:lnTo>
                      <a:lnTo>
                        <a:pt x="498" y="113"/>
                      </a:lnTo>
                      <a:lnTo>
                        <a:pt x="500" y="115"/>
                      </a:lnTo>
                      <a:lnTo>
                        <a:pt x="500" y="118"/>
                      </a:lnTo>
                      <a:lnTo>
                        <a:pt x="500" y="124"/>
                      </a:lnTo>
                      <a:lnTo>
                        <a:pt x="500" y="128"/>
                      </a:lnTo>
                      <a:lnTo>
                        <a:pt x="500" y="130"/>
                      </a:lnTo>
                      <a:lnTo>
                        <a:pt x="500" y="130"/>
                      </a:lnTo>
                      <a:lnTo>
                        <a:pt x="498" y="133"/>
                      </a:lnTo>
                      <a:lnTo>
                        <a:pt x="498" y="133"/>
                      </a:lnTo>
                      <a:lnTo>
                        <a:pt x="498" y="154"/>
                      </a:lnTo>
                      <a:lnTo>
                        <a:pt x="498" y="156"/>
                      </a:lnTo>
                      <a:lnTo>
                        <a:pt x="494" y="165"/>
                      </a:lnTo>
                      <a:lnTo>
                        <a:pt x="494" y="167"/>
                      </a:lnTo>
                      <a:lnTo>
                        <a:pt x="494" y="169"/>
                      </a:lnTo>
                      <a:lnTo>
                        <a:pt x="490" y="177"/>
                      </a:lnTo>
                      <a:lnTo>
                        <a:pt x="490" y="182"/>
                      </a:lnTo>
                      <a:lnTo>
                        <a:pt x="490" y="184"/>
                      </a:lnTo>
                      <a:lnTo>
                        <a:pt x="486" y="188"/>
                      </a:lnTo>
                      <a:lnTo>
                        <a:pt x="485" y="190"/>
                      </a:lnTo>
                      <a:lnTo>
                        <a:pt x="485" y="193"/>
                      </a:lnTo>
                      <a:lnTo>
                        <a:pt x="485" y="193"/>
                      </a:lnTo>
                      <a:lnTo>
                        <a:pt x="485" y="199"/>
                      </a:lnTo>
                      <a:lnTo>
                        <a:pt x="485" y="205"/>
                      </a:lnTo>
                      <a:lnTo>
                        <a:pt x="486" y="214"/>
                      </a:lnTo>
                      <a:lnTo>
                        <a:pt x="486" y="216"/>
                      </a:lnTo>
                      <a:lnTo>
                        <a:pt x="485" y="222"/>
                      </a:lnTo>
                      <a:lnTo>
                        <a:pt x="486" y="224"/>
                      </a:lnTo>
                      <a:lnTo>
                        <a:pt x="486" y="225"/>
                      </a:lnTo>
                      <a:lnTo>
                        <a:pt x="488" y="229"/>
                      </a:lnTo>
                      <a:lnTo>
                        <a:pt x="488" y="229"/>
                      </a:lnTo>
                      <a:lnTo>
                        <a:pt x="490" y="231"/>
                      </a:lnTo>
                      <a:lnTo>
                        <a:pt x="490" y="231"/>
                      </a:lnTo>
                      <a:lnTo>
                        <a:pt x="490" y="233"/>
                      </a:lnTo>
                      <a:lnTo>
                        <a:pt x="490" y="240"/>
                      </a:lnTo>
                      <a:lnTo>
                        <a:pt x="488" y="240"/>
                      </a:lnTo>
                      <a:lnTo>
                        <a:pt x="483" y="250"/>
                      </a:lnTo>
                      <a:lnTo>
                        <a:pt x="477" y="265"/>
                      </a:lnTo>
                      <a:lnTo>
                        <a:pt x="475" y="269"/>
                      </a:lnTo>
                      <a:lnTo>
                        <a:pt x="473" y="282"/>
                      </a:lnTo>
                      <a:lnTo>
                        <a:pt x="473" y="286"/>
                      </a:lnTo>
                      <a:lnTo>
                        <a:pt x="475" y="291"/>
                      </a:lnTo>
                      <a:lnTo>
                        <a:pt x="475" y="304"/>
                      </a:lnTo>
                      <a:lnTo>
                        <a:pt x="475" y="306"/>
                      </a:lnTo>
                      <a:lnTo>
                        <a:pt x="473" y="306"/>
                      </a:lnTo>
                      <a:lnTo>
                        <a:pt x="470" y="312"/>
                      </a:lnTo>
                      <a:lnTo>
                        <a:pt x="468" y="312"/>
                      </a:lnTo>
                      <a:lnTo>
                        <a:pt x="468" y="314"/>
                      </a:lnTo>
                      <a:lnTo>
                        <a:pt x="468" y="314"/>
                      </a:lnTo>
                      <a:lnTo>
                        <a:pt x="468" y="314"/>
                      </a:lnTo>
                      <a:lnTo>
                        <a:pt x="468" y="314"/>
                      </a:lnTo>
                      <a:lnTo>
                        <a:pt x="466" y="316"/>
                      </a:lnTo>
                      <a:lnTo>
                        <a:pt x="464" y="317"/>
                      </a:lnTo>
                      <a:lnTo>
                        <a:pt x="451" y="332"/>
                      </a:lnTo>
                      <a:lnTo>
                        <a:pt x="449" y="334"/>
                      </a:lnTo>
                      <a:lnTo>
                        <a:pt x="447" y="336"/>
                      </a:lnTo>
                      <a:lnTo>
                        <a:pt x="447" y="338"/>
                      </a:lnTo>
                      <a:lnTo>
                        <a:pt x="445" y="338"/>
                      </a:lnTo>
                      <a:lnTo>
                        <a:pt x="445" y="338"/>
                      </a:lnTo>
                      <a:lnTo>
                        <a:pt x="443" y="340"/>
                      </a:lnTo>
                      <a:lnTo>
                        <a:pt x="440" y="342"/>
                      </a:lnTo>
                      <a:lnTo>
                        <a:pt x="436" y="342"/>
                      </a:lnTo>
                      <a:lnTo>
                        <a:pt x="434" y="342"/>
                      </a:lnTo>
                      <a:lnTo>
                        <a:pt x="430" y="344"/>
                      </a:lnTo>
                      <a:lnTo>
                        <a:pt x="426" y="346"/>
                      </a:lnTo>
                      <a:lnTo>
                        <a:pt x="425" y="346"/>
                      </a:lnTo>
                      <a:lnTo>
                        <a:pt x="423" y="346"/>
                      </a:lnTo>
                      <a:lnTo>
                        <a:pt x="423" y="346"/>
                      </a:lnTo>
                      <a:lnTo>
                        <a:pt x="423" y="347"/>
                      </a:lnTo>
                      <a:lnTo>
                        <a:pt x="421" y="347"/>
                      </a:lnTo>
                      <a:lnTo>
                        <a:pt x="421" y="349"/>
                      </a:lnTo>
                      <a:lnTo>
                        <a:pt x="417" y="351"/>
                      </a:lnTo>
                      <a:lnTo>
                        <a:pt x="415" y="355"/>
                      </a:lnTo>
                      <a:lnTo>
                        <a:pt x="411" y="357"/>
                      </a:lnTo>
                      <a:lnTo>
                        <a:pt x="409" y="359"/>
                      </a:lnTo>
                      <a:lnTo>
                        <a:pt x="409" y="359"/>
                      </a:lnTo>
                      <a:lnTo>
                        <a:pt x="409" y="359"/>
                      </a:lnTo>
                      <a:lnTo>
                        <a:pt x="408" y="361"/>
                      </a:lnTo>
                      <a:lnTo>
                        <a:pt x="408" y="364"/>
                      </a:lnTo>
                      <a:lnTo>
                        <a:pt x="406" y="366"/>
                      </a:lnTo>
                      <a:lnTo>
                        <a:pt x="404" y="368"/>
                      </a:lnTo>
                      <a:lnTo>
                        <a:pt x="402" y="374"/>
                      </a:lnTo>
                      <a:lnTo>
                        <a:pt x="400" y="376"/>
                      </a:lnTo>
                      <a:lnTo>
                        <a:pt x="398" y="379"/>
                      </a:lnTo>
                      <a:lnTo>
                        <a:pt x="396" y="383"/>
                      </a:lnTo>
                      <a:lnTo>
                        <a:pt x="394" y="385"/>
                      </a:lnTo>
                      <a:lnTo>
                        <a:pt x="394" y="387"/>
                      </a:lnTo>
                      <a:lnTo>
                        <a:pt x="394" y="389"/>
                      </a:lnTo>
                      <a:lnTo>
                        <a:pt x="394" y="391"/>
                      </a:lnTo>
                      <a:lnTo>
                        <a:pt x="393" y="393"/>
                      </a:lnTo>
                      <a:lnTo>
                        <a:pt x="387" y="402"/>
                      </a:lnTo>
                      <a:lnTo>
                        <a:pt x="387" y="402"/>
                      </a:lnTo>
                      <a:lnTo>
                        <a:pt x="387" y="402"/>
                      </a:lnTo>
                      <a:lnTo>
                        <a:pt x="387" y="404"/>
                      </a:lnTo>
                      <a:lnTo>
                        <a:pt x="385" y="404"/>
                      </a:lnTo>
                      <a:lnTo>
                        <a:pt x="383" y="404"/>
                      </a:lnTo>
                      <a:lnTo>
                        <a:pt x="383" y="404"/>
                      </a:lnTo>
                      <a:lnTo>
                        <a:pt x="383" y="406"/>
                      </a:lnTo>
                      <a:lnTo>
                        <a:pt x="381" y="406"/>
                      </a:lnTo>
                      <a:lnTo>
                        <a:pt x="378" y="411"/>
                      </a:lnTo>
                      <a:lnTo>
                        <a:pt x="374" y="413"/>
                      </a:lnTo>
                      <a:lnTo>
                        <a:pt x="370" y="417"/>
                      </a:lnTo>
                      <a:lnTo>
                        <a:pt x="368" y="419"/>
                      </a:lnTo>
                      <a:lnTo>
                        <a:pt x="366" y="421"/>
                      </a:lnTo>
                      <a:lnTo>
                        <a:pt x="364" y="423"/>
                      </a:lnTo>
                      <a:lnTo>
                        <a:pt x="364" y="424"/>
                      </a:lnTo>
                      <a:lnTo>
                        <a:pt x="363" y="426"/>
                      </a:lnTo>
                      <a:lnTo>
                        <a:pt x="363" y="426"/>
                      </a:lnTo>
                      <a:lnTo>
                        <a:pt x="363" y="428"/>
                      </a:lnTo>
                      <a:lnTo>
                        <a:pt x="363" y="432"/>
                      </a:lnTo>
                      <a:lnTo>
                        <a:pt x="363" y="432"/>
                      </a:lnTo>
                      <a:lnTo>
                        <a:pt x="363" y="434"/>
                      </a:lnTo>
                      <a:lnTo>
                        <a:pt x="363" y="436"/>
                      </a:lnTo>
                      <a:lnTo>
                        <a:pt x="363" y="436"/>
                      </a:lnTo>
                      <a:lnTo>
                        <a:pt x="364" y="436"/>
                      </a:lnTo>
                      <a:lnTo>
                        <a:pt x="364" y="440"/>
                      </a:lnTo>
                      <a:lnTo>
                        <a:pt x="366" y="456"/>
                      </a:lnTo>
                      <a:lnTo>
                        <a:pt x="364" y="468"/>
                      </a:lnTo>
                      <a:lnTo>
                        <a:pt x="363" y="471"/>
                      </a:lnTo>
                      <a:lnTo>
                        <a:pt x="363" y="473"/>
                      </a:lnTo>
                      <a:lnTo>
                        <a:pt x="363" y="481"/>
                      </a:lnTo>
                      <a:lnTo>
                        <a:pt x="363" y="485"/>
                      </a:lnTo>
                      <a:lnTo>
                        <a:pt x="363" y="488"/>
                      </a:lnTo>
                      <a:lnTo>
                        <a:pt x="363" y="492"/>
                      </a:lnTo>
                      <a:lnTo>
                        <a:pt x="363" y="494"/>
                      </a:lnTo>
                      <a:lnTo>
                        <a:pt x="364" y="496"/>
                      </a:lnTo>
                      <a:lnTo>
                        <a:pt x="364" y="496"/>
                      </a:lnTo>
                      <a:lnTo>
                        <a:pt x="364" y="500"/>
                      </a:lnTo>
                      <a:lnTo>
                        <a:pt x="364" y="501"/>
                      </a:lnTo>
                      <a:lnTo>
                        <a:pt x="364" y="501"/>
                      </a:lnTo>
                      <a:lnTo>
                        <a:pt x="366" y="503"/>
                      </a:lnTo>
                      <a:lnTo>
                        <a:pt x="366" y="503"/>
                      </a:lnTo>
                      <a:lnTo>
                        <a:pt x="366" y="505"/>
                      </a:lnTo>
                      <a:lnTo>
                        <a:pt x="366" y="507"/>
                      </a:lnTo>
                      <a:lnTo>
                        <a:pt x="364" y="509"/>
                      </a:lnTo>
                      <a:lnTo>
                        <a:pt x="361" y="515"/>
                      </a:lnTo>
                      <a:lnTo>
                        <a:pt x="359" y="518"/>
                      </a:lnTo>
                      <a:lnTo>
                        <a:pt x="359" y="522"/>
                      </a:lnTo>
                      <a:lnTo>
                        <a:pt x="353" y="528"/>
                      </a:lnTo>
                      <a:lnTo>
                        <a:pt x="351" y="533"/>
                      </a:lnTo>
                      <a:lnTo>
                        <a:pt x="349" y="535"/>
                      </a:lnTo>
                      <a:lnTo>
                        <a:pt x="349" y="535"/>
                      </a:lnTo>
                      <a:lnTo>
                        <a:pt x="348" y="539"/>
                      </a:lnTo>
                      <a:lnTo>
                        <a:pt x="346" y="543"/>
                      </a:lnTo>
                      <a:lnTo>
                        <a:pt x="346" y="543"/>
                      </a:lnTo>
                      <a:lnTo>
                        <a:pt x="346" y="545"/>
                      </a:lnTo>
                      <a:lnTo>
                        <a:pt x="344" y="548"/>
                      </a:lnTo>
                      <a:lnTo>
                        <a:pt x="342" y="550"/>
                      </a:lnTo>
                      <a:lnTo>
                        <a:pt x="338" y="552"/>
                      </a:lnTo>
                      <a:lnTo>
                        <a:pt x="336" y="554"/>
                      </a:lnTo>
                      <a:lnTo>
                        <a:pt x="332" y="554"/>
                      </a:lnTo>
                      <a:lnTo>
                        <a:pt x="329" y="554"/>
                      </a:lnTo>
                      <a:lnTo>
                        <a:pt x="319" y="558"/>
                      </a:lnTo>
                      <a:lnTo>
                        <a:pt x="317" y="558"/>
                      </a:lnTo>
                      <a:lnTo>
                        <a:pt x="316" y="558"/>
                      </a:lnTo>
                      <a:lnTo>
                        <a:pt x="316" y="560"/>
                      </a:lnTo>
                      <a:lnTo>
                        <a:pt x="314" y="567"/>
                      </a:lnTo>
                      <a:lnTo>
                        <a:pt x="314" y="567"/>
                      </a:lnTo>
                      <a:lnTo>
                        <a:pt x="312" y="569"/>
                      </a:lnTo>
                      <a:lnTo>
                        <a:pt x="312" y="571"/>
                      </a:lnTo>
                      <a:lnTo>
                        <a:pt x="310" y="571"/>
                      </a:lnTo>
                      <a:lnTo>
                        <a:pt x="308" y="571"/>
                      </a:lnTo>
                      <a:lnTo>
                        <a:pt x="306" y="573"/>
                      </a:lnTo>
                      <a:lnTo>
                        <a:pt x="299" y="577"/>
                      </a:lnTo>
                      <a:lnTo>
                        <a:pt x="297" y="577"/>
                      </a:lnTo>
                      <a:lnTo>
                        <a:pt x="295" y="578"/>
                      </a:lnTo>
                      <a:lnTo>
                        <a:pt x="293" y="578"/>
                      </a:lnTo>
                      <a:lnTo>
                        <a:pt x="291" y="582"/>
                      </a:lnTo>
                      <a:lnTo>
                        <a:pt x="286" y="590"/>
                      </a:lnTo>
                      <a:lnTo>
                        <a:pt x="284" y="592"/>
                      </a:lnTo>
                      <a:lnTo>
                        <a:pt x="280" y="593"/>
                      </a:lnTo>
                      <a:lnTo>
                        <a:pt x="280" y="595"/>
                      </a:lnTo>
                      <a:lnTo>
                        <a:pt x="278" y="595"/>
                      </a:lnTo>
                      <a:lnTo>
                        <a:pt x="272" y="601"/>
                      </a:lnTo>
                      <a:lnTo>
                        <a:pt x="267" y="610"/>
                      </a:lnTo>
                      <a:lnTo>
                        <a:pt x="267" y="612"/>
                      </a:lnTo>
                      <a:lnTo>
                        <a:pt x="267" y="612"/>
                      </a:lnTo>
                      <a:lnTo>
                        <a:pt x="265" y="614"/>
                      </a:lnTo>
                      <a:lnTo>
                        <a:pt x="261" y="616"/>
                      </a:lnTo>
                      <a:lnTo>
                        <a:pt x="257" y="618"/>
                      </a:lnTo>
                      <a:lnTo>
                        <a:pt x="255" y="620"/>
                      </a:lnTo>
                      <a:lnTo>
                        <a:pt x="252" y="620"/>
                      </a:lnTo>
                      <a:lnTo>
                        <a:pt x="252" y="620"/>
                      </a:lnTo>
                      <a:lnTo>
                        <a:pt x="248" y="618"/>
                      </a:lnTo>
                      <a:lnTo>
                        <a:pt x="248" y="618"/>
                      </a:lnTo>
                      <a:lnTo>
                        <a:pt x="248" y="618"/>
                      </a:lnTo>
                      <a:lnTo>
                        <a:pt x="246" y="616"/>
                      </a:lnTo>
                      <a:lnTo>
                        <a:pt x="246" y="616"/>
                      </a:lnTo>
                      <a:lnTo>
                        <a:pt x="244" y="616"/>
                      </a:lnTo>
                      <a:lnTo>
                        <a:pt x="244" y="616"/>
                      </a:lnTo>
                      <a:lnTo>
                        <a:pt x="244" y="616"/>
                      </a:lnTo>
                      <a:lnTo>
                        <a:pt x="242" y="616"/>
                      </a:lnTo>
                      <a:lnTo>
                        <a:pt x="240" y="616"/>
                      </a:lnTo>
                      <a:lnTo>
                        <a:pt x="240" y="616"/>
                      </a:lnTo>
                      <a:lnTo>
                        <a:pt x="239" y="618"/>
                      </a:lnTo>
                      <a:lnTo>
                        <a:pt x="239" y="618"/>
                      </a:lnTo>
                      <a:lnTo>
                        <a:pt x="237" y="618"/>
                      </a:lnTo>
                      <a:lnTo>
                        <a:pt x="235" y="618"/>
                      </a:lnTo>
                      <a:lnTo>
                        <a:pt x="235" y="616"/>
                      </a:lnTo>
                      <a:lnTo>
                        <a:pt x="237" y="610"/>
                      </a:lnTo>
                      <a:lnTo>
                        <a:pt x="235" y="610"/>
                      </a:lnTo>
                      <a:lnTo>
                        <a:pt x="235" y="609"/>
                      </a:lnTo>
                      <a:lnTo>
                        <a:pt x="235" y="607"/>
                      </a:lnTo>
                      <a:lnTo>
                        <a:pt x="235" y="605"/>
                      </a:lnTo>
                      <a:lnTo>
                        <a:pt x="235" y="605"/>
                      </a:lnTo>
                      <a:lnTo>
                        <a:pt x="235" y="603"/>
                      </a:lnTo>
                      <a:lnTo>
                        <a:pt x="235" y="603"/>
                      </a:lnTo>
                      <a:lnTo>
                        <a:pt x="233" y="599"/>
                      </a:lnTo>
                      <a:lnTo>
                        <a:pt x="231" y="597"/>
                      </a:lnTo>
                      <a:lnTo>
                        <a:pt x="231" y="595"/>
                      </a:lnTo>
                      <a:lnTo>
                        <a:pt x="231" y="595"/>
                      </a:lnTo>
                      <a:lnTo>
                        <a:pt x="231" y="593"/>
                      </a:lnTo>
                      <a:lnTo>
                        <a:pt x="233" y="593"/>
                      </a:lnTo>
                      <a:lnTo>
                        <a:pt x="237" y="592"/>
                      </a:lnTo>
                      <a:lnTo>
                        <a:pt x="237" y="592"/>
                      </a:lnTo>
                      <a:lnTo>
                        <a:pt x="237" y="590"/>
                      </a:lnTo>
                      <a:lnTo>
                        <a:pt x="239" y="588"/>
                      </a:lnTo>
                      <a:lnTo>
                        <a:pt x="240" y="586"/>
                      </a:lnTo>
                      <a:lnTo>
                        <a:pt x="240" y="586"/>
                      </a:lnTo>
                      <a:lnTo>
                        <a:pt x="239" y="584"/>
                      </a:lnTo>
                      <a:lnTo>
                        <a:pt x="237" y="584"/>
                      </a:lnTo>
                      <a:lnTo>
                        <a:pt x="235" y="580"/>
                      </a:lnTo>
                      <a:lnTo>
                        <a:pt x="235" y="578"/>
                      </a:lnTo>
                      <a:lnTo>
                        <a:pt x="235" y="578"/>
                      </a:lnTo>
                      <a:lnTo>
                        <a:pt x="235" y="578"/>
                      </a:lnTo>
                      <a:lnTo>
                        <a:pt x="235" y="577"/>
                      </a:lnTo>
                      <a:lnTo>
                        <a:pt x="235" y="575"/>
                      </a:lnTo>
                      <a:lnTo>
                        <a:pt x="235" y="575"/>
                      </a:lnTo>
                      <a:lnTo>
                        <a:pt x="235" y="575"/>
                      </a:lnTo>
                      <a:lnTo>
                        <a:pt x="233" y="575"/>
                      </a:lnTo>
                      <a:lnTo>
                        <a:pt x="229" y="577"/>
                      </a:lnTo>
                      <a:lnTo>
                        <a:pt x="227" y="577"/>
                      </a:lnTo>
                      <a:lnTo>
                        <a:pt x="225" y="578"/>
                      </a:lnTo>
                      <a:lnTo>
                        <a:pt x="222" y="580"/>
                      </a:lnTo>
                      <a:lnTo>
                        <a:pt x="220" y="582"/>
                      </a:lnTo>
                      <a:lnTo>
                        <a:pt x="216" y="582"/>
                      </a:lnTo>
                      <a:lnTo>
                        <a:pt x="210" y="584"/>
                      </a:lnTo>
                      <a:lnTo>
                        <a:pt x="209" y="584"/>
                      </a:lnTo>
                      <a:lnTo>
                        <a:pt x="207" y="588"/>
                      </a:lnTo>
                      <a:lnTo>
                        <a:pt x="205" y="588"/>
                      </a:lnTo>
                      <a:lnTo>
                        <a:pt x="205" y="588"/>
                      </a:lnTo>
                      <a:lnTo>
                        <a:pt x="205" y="588"/>
                      </a:lnTo>
                      <a:lnTo>
                        <a:pt x="203" y="590"/>
                      </a:lnTo>
                      <a:lnTo>
                        <a:pt x="203" y="590"/>
                      </a:lnTo>
                      <a:lnTo>
                        <a:pt x="201" y="590"/>
                      </a:lnTo>
                      <a:lnTo>
                        <a:pt x="199" y="590"/>
                      </a:lnTo>
                      <a:lnTo>
                        <a:pt x="197" y="590"/>
                      </a:lnTo>
                      <a:lnTo>
                        <a:pt x="197" y="590"/>
                      </a:lnTo>
                      <a:lnTo>
                        <a:pt x="195" y="590"/>
                      </a:lnTo>
                      <a:lnTo>
                        <a:pt x="195" y="588"/>
                      </a:lnTo>
                      <a:lnTo>
                        <a:pt x="194" y="586"/>
                      </a:lnTo>
                      <a:lnTo>
                        <a:pt x="192" y="586"/>
                      </a:lnTo>
                      <a:lnTo>
                        <a:pt x="192" y="586"/>
                      </a:lnTo>
                      <a:lnTo>
                        <a:pt x="186" y="586"/>
                      </a:lnTo>
                      <a:lnTo>
                        <a:pt x="186" y="588"/>
                      </a:lnTo>
                      <a:lnTo>
                        <a:pt x="186" y="588"/>
                      </a:lnTo>
                      <a:lnTo>
                        <a:pt x="186" y="595"/>
                      </a:lnTo>
                      <a:lnTo>
                        <a:pt x="186" y="597"/>
                      </a:lnTo>
                      <a:lnTo>
                        <a:pt x="184" y="599"/>
                      </a:lnTo>
                      <a:lnTo>
                        <a:pt x="184" y="601"/>
                      </a:lnTo>
                      <a:lnTo>
                        <a:pt x="186" y="605"/>
                      </a:lnTo>
                      <a:lnTo>
                        <a:pt x="186" y="605"/>
                      </a:lnTo>
                      <a:lnTo>
                        <a:pt x="184" y="605"/>
                      </a:lnTo>
                      <a:lnTo>
                        <a:pt x="184" y="605"/>
                      </a:lnTo>
                      <a:lnTo>
                        <a:pt x="184" y="605"/>
                      </a:lnTo>
                      <a:lnTo>
                        <a:pt x="184" y="605"/>
                      </a:lnTo>
                      <a:lnTo>
                        <a:pt x="184" y="607"/>
                      </a:lnTo>
                      <a:lnTo>
                        <a:pt x="182" y="607"/>
                      </a:lnTo>
                      <a:lnTo>
                        <a:pt x="182" y="607"/>
                      </a:lnTo>
                      <a:lnTo>
                        <a:pt x="180" y="607"/>
                      </a:lnTo>
                      <a:lnTo>
                        <a:pt x="180" y="607"/>
                      </a:lnTo>
                      <a:lnTo>
                        <a:pt x="179" y="609"/>
                      </a:lnTo>
                      <a:lnTo>
                        <a:pt x="177" y="610"/>
                      </a:lnTo>
                      <a:lnTo>
                        <a:pt x="175" y="610"/>
                      </a:lnTo>
                      <a:lnTo>
                        <a:pt x="175" y="610"/>
                      </a:lnTo>
                      <a:lnTo>
                        <a:pt x="173" y="609"/>
                      </a:lnTo>
                      <a:lnTo>
                        <a:pt x="173" y="609"/>
                      </a:lnTo>
                      <a:lnTo>
                        <a:pt x="171" y="609"/>
                      </a:lnTo>
                      <a:lnTo>
                        <a:pt x="169" y="610"/>
                      </a:lnTo>
                      <a:lnTo>
                        <a:pt x="169" y="610"/>
                      </a:lnTo>
                      <a:lnTo>
                        <a:pt x="171" y="612"/>
                      </a:lnTo>
                      <a:lnTo>
                        <a:pt x="169" y="612"/>
                      </a:lnTo>
                      <a:lnTo>
                        <a:pt x="169" y="612"/>
                      </a:lnTo>
                      <a:lnTo>
                        <a:pt x="165" y="616"/>
                      </a:lnTo>
                      <a:lnTo>
                        <a:pt x="163" y="618"/>
                      </a:lnTo>
                      <a:lnTo>
                        <a:pt x="163" y="618"/>
                      </a:lnTo>
                      <a:lnTo>
                        <a:pt x="162" y="616"/>
                      </a:lnTo>
                      <a:lnTo>
                        <a:pt x="160" y="612"/>
                      </a:lnTo>
                      <a:lnTo>
                        <a:pt x="160" y="612"/>
                      </a:lnTo>
                      <a:lnTo>
                        <a:pt x="160" y="610"/>
                      </a:lnTo>
                      <a:lnTo>
                        <a:pt x="158" y="610"/>
                      </a:lnTo>
                      <a:lnTo>
                        <a:pt x="154" y="609"/>
                      </a:lnTo>
                      <a:lnTo>
                        <a:pt x="152" y="609"/>
                      </a:lnTo>
                      <a:lnTo>
                        <a:pt x="150" y="605"/>
                      </a:lnTo>
                      <a:lnTo>
                        <a:pt x="148" y="605"/>
                      </a:lnTo>
                      <a:lnTo>
                        <a:pt x="147" y="603"/>
                      </a:lnTo>
                      <a:lnTo>
                        <a:pt x="147" y="601"/>
                      </a:lnTo>
                      <a:lnTo>
                        <a:pt x="145" y="599"/>
                      </a:lnTo>
                      <a:lnTo>
                        <a:pt x="145" y="597"/>
                      </a:lnTo>
                      <a:lnTo>
                        <a:pt x="143" y="595"/>
                      </a:lnTo>
                      <a:lnTo>
                        <a:pt x="141" y="597"/>
                      </a:lnTo>
                      <a:lnTo>
                        <a:pt x="139" y="597"/>
                      </a:lnTo>
                      <a:lnTo>
                        <a:pt x="139" y="601"/>
                      </a:lnTo>
                      <a:lnTo>
                        <a:pt x="137" y="599"/>
                      </a:lnTo>
                      <a:lnTo>
                        <a:pt x="132" y="593"/>
                      </a:lnTo>
                      <a:lnTo>
                        <a:pt x="130" y="592"/>
                      </a:lnTo>
                      <a:lnTo>
                        <a:pt x="128" y="590"/>
                      </a:lnTo>
                      <a:lnTo>
                        <a:pt x="126" y="586"/>
                      </a:lnTo>
                      <a:lnTo>
                        <a:pt x="126" y="584"/>
                      </a:lnTo>
                      <a:lnTo>
                        <a:pt x="124" y="584"/>
                      </a:lnTo>
                      <a:lnTo>
                        <a:pt x="124" y="584"/>
                      </a:lnTo>
                      <a:lnTo>
                        <a:pt x="122" y="584"/>
                      </a:lnTo>
                      <a:lnTo>
                        <a:pt x="120" y="584"/>
                      </a:lnTo>
                      <a:lnTo>
                        <a:pt x="118" y="584"/>
                      </a:lnTo>
                      <a:lnTo>
                        <a:pt x="117" y="582"/>
                      </a:lnTo>
                      <a:lnTo>
                        <a:pt x="117" y="584"/>
                      </a:lnTo>
                      <a:lnTo>
                        <a:pt x="115" y="586"/>
                      </a:lnTo>
                      <a:lnTo>
                        <a:pt x="115" y="588"/>
                      </a:lnTo>
                      <a:lnTo>
                        <a:pt x="113" y="588"/>
                      </a:lnTo>
                      <a:lnTo>
                        <a:pt x="113" y="590"/>
                      </a:lnTo>
                      <a:lnTo>
                        <a:pt x="111" y="590"/>
                      </a:lnTo>
                      <a:lnTo>
                        <a:pt x="109" y="592"/>
                      </a:lnTo>
                      <a:lnTo>
                        <a:pt x="109" y="593"/>
                      </a:lnTo>
                      <a:lnTo>
                        <a:pt x="107" y="595"/>
                      </a:lnTo>
                      <a:lnTo>
                        <a:pt x="107" y="595"/>
                      </a:lnTo>
                      <a:lnTo>
                        <a:pt x="98" y="597"/>
                      </a:lnTo>
                      <a:lnTo>
                        <a:pt x="94" y="599"/>
                      </a:lnTo>
                      <a:lnTo>
                        <a:pt x="92" y="599"/>
                      </a:lnTo>
                      <a:lnTo>
                        <a:pt x="90" y="597"/>
                      </a:lnTo>
                      <a:lnTo>
                        <a:pt x="90" y="599"/>
                      </a:lnTo>
                      <a:lnTo>
                        <a:pt x="90" y="603"/>
                      </a:lnTo>
                      <a:lnTo>
                        <a:pt x="90" y="605"/>
                      </a:lnTo>
                      <a:lnTo>
                        <a:pt x="86" y="610"/>
                      </a:lnTo>
                      <a:lnTo>
                        <a:pt x="86" y="610"/>
                      </a:lnTo>
                      <a:lnTo>
                        <a:pt x="85" y="610"/>
                      </a:lnTo>
                      <a:lnTo>
                        <a:pt x="83" y="610"/>
                      </a:lnTo>
                      <a:lnTo>
                        <a:pt x="81" y="612"/>
                      </a:lnTo>
                      <a:lnTo>
                        <a:pt x="81" y="612"/>
                      </a:lnTo>
                      <a:lnTo>
                        <a:pt x="79" y="612"/>
                      </a:lnTo>
                      <a:lnTo>
                        <a:pt x="79" y="610"/>
                      </a:lnTo>
                      <a:lnTo>
                        <a:pt x="79" y="610"/>
                      </a:lnTo>
                      <a:lnTo>
                        <a:pt x="77" y="609"/>
                      </a:lnTo>
                      <a:lnTo>
                        <a:pt x="77" y="609"/>
                      </a:lnTo>
                      <a:lnTo>
                        <a:pt x="77" y="610"/>
                      </a:lnTo>
                      <a:lnTo>
                        <a:pt x="73" y="618"/>
                      </a:lnTo>
                      <a:lnTo>
                        <a:pt x="71" y="620"/>
                      </a:lnTo>
                      <a:lnTo>
                        <a:pt x="64" y="627"/>
                      </a:lnTo>
                      <a:lnTo>
                        <a:pt x="62" y="627"/>
                      </a:lnTo>
                      <a:lnTo>
                        <a:pt x="62" y="625"/>
                      </a:lnTo>
                      <a:lnTo>
                        <a:pt x="60" y="624"/>
                      </a:lnTo>
                      <a:lnTo>
                        <a:pt x="56" y="620"/>
                      </a:lnTo>
                      <a:lnTo>
                        <a:pt x="56" y="618"/>
                      </a:lnTo>
                      <a:lnTo>
                        <a:pt x="55" y="616"/>
                      </a:lnTo>
                      <a:lnTo>
                        <a:pt x="49" y="612"/>
                      </a:lnTo>
                      <a:lnTo>
                        <a:pt x="49" y="610"/>
                      </a:lnTo>
                      <a:lnTo>
                        <a:pt x="49" y="609"/>
                      </a:lnTo>
                      <a:lnTo>
                        <a:pt x="49" y="609"/>
                      </a:lnTo>
                      <a:lnTo>
                        <a:pt x="49" y="610"/>
                      </a:lnTo>
                      <a:lnTo>
                        <a:pt x="49" y="609"/>
                      </a:lnTo>
                      <a:lnTo>
                        <a:pt x="51" y="607"/>
                      </a:lnTo>
                      <a:lnTo>
                        <a:pt x="45" y="603"/>
                      </a:lnTo>
                      <a:lnTo>
                        <a:pt x="45" y="601"/>
                      </a:lnTo>
                      <a:lnTo>
                        <a:pt x="47" y="601"/>
                      </a:lnTo>
                      <a:lnTo>
                        <a:pt x="47" y="599"/>
                      </a:lnTo>
                      <a:lnTo>
                        <a:pt x="49" y="597"/>
                      </a:lnTo>
                      <a:lnTo>
                        <a:pt x="49" y="595"/>
                      </a:lnTo>
                      <a:lnTo>
                        <a:pt x="41" y="588"/>
                      </a:lnTo>
                      <a:lnTo>
                        <a:pt x="34" y="582"/>
                      </a:lnTo>
                      <a:lnTo>
                        <a:pt x="26" y="577"/>
                      </a:lnTo>
                      <a:lnTo>
                        <a:pt x="23" y="573"/>
                      </a:lnTo>
                      <a:lnTo>
                        <a:pt x="23" y="571"/>
                      </a:lnTo>
                      <a:lnTo>
                        <a:pt x="19" y="569"/>
                      </a:lnTo>
                      <a:lnTo>
                        <a:pt x="19" y="567"/>
                      </a:lnTo>
                      <a:lnTo>
                        <a:pt x="17" y="567"/>
                      </a:lnTo>
                      <a:lnTo>
                        <a:pt x="17" y="565"/>
                      </a:lnTo>
                      <a:lnTo>
                        <a:pt x="17" y="563"/>
                      </a:lnTo>
                      <a:lnTo>
                        <a:pt x="17" y="563"/>
                      </a:lnTo>
                      <a:lnTo>
                        <a:pt x="9" y="556"/>
                      </a:lnTo>
                      <a:lnTo>
                        <a:pt x="2" y="550"/>
                      </a:lnTo>
                      <a:lnTo>
                        <a:pt x="2" y="550"/>
                      </a:lnTo>
                      <a:lnTo>
                        <a:pt x="2" y="550"/>
                      </a:lnTo>
                      <a:lnTo>
                        <a:pt x="0" y="548"/>
                      </a:lnTo>
                      <a:lnTo>
                        <a:pt x="6" y="535"/>
                      </a:lnTo>
                      <a:lnTo>
                        <a:pt x="6" y="533"/>
                      </a:lnTo>
                      <a:lnTo>
                        <a:pt x="8" y="532"/>
                      </a:lnTo>
                      <a:lnTo>
                        <a:pt x="11" y="530"/>
                      </a:lnTo>
                      <a:lnTo>
                        <a:pt x="13" y="528"/>
                      </a:lnTo>
                      <a:lnTo>
                        <a:pt x="15" y="526"/>
                      </a:lnTo>
                      <a:lnTo>
                        <a:pt x="19" y="526"/>
                      </a:lnTo>
                      <a:lnTo>
                        <a:pt x="21" y="524"/>
                      </a:lnTo>
                      <a:lnTo>
                        <a:pt x="23" y="522"/>
                      </a:lnTo>
                      <a:lnTo>
                        <a:pt x="23" y="520"/>
                      </a:lnTo>
                      <a:lnTo>
                        <a:pt x="26" y="520"/>
                      </a:lnTo>
                      <a:lnTo>
                        <a:pt x="28" y="520"/>
                      </a:lnTo>
                      <a:lnTo>
                        <a:pt x="32" y="522"/>
                      </a:lnTo>
                      <a:lnTo>
                        <a:pt x="38" y="532"/>
                      </a:lnTo>
                      <a:lnTo>
                        <a:pt x="40" y="532"/>
                      </a:lnTo>
                      <a:lnTo>
                        <a:pt x="40" y="533"/>
                      </a:lnTo>
                      <a:lnTo>
                        <a:pt x="45" y="532"/>
                      </a:lnTo>
                      <a:lnTo>
                        <a:pt x="45" y="532"/>
                      </a:lnTo>
                      <a:lnTo>
                        <a:pt x="49" y="533"/>
                      </a:lnTo>
                      <a:lnTo>
                        <a:pt x="51" y="533"/>
                      </a:lnTo>
                      <a:lnTo>
                        <a:pt x="53" y="533"/>
                      </a:lnTo>
                      <a:lnTo>
                        <a:pt x="55" y="532"/>
                      </a:lnTo>
                      <a:lnTo>
                        <a:pt x="55" y="530"/>
                      </a:lnTo>
                      <a:lnTo>
                        <a:pt x="56" y="530"/>
                      </a:lnTo>
                      <a:lnTo>
                        <a:pt x="55" y="528"/>
                      </a:lnTo>
                      <a:lnTo>
                        <a:pt x="55" y="526"/>
                      </a:lnTo>
                      <a:lnTo>
                        <a:pt x="53" y="526"/>
                      </a:lnTo>
                      <a:lnTo>
                        <a:pt x="51" y="526"/>
                      </a:lnTo>
                      <a:lnTo>
                        <a:pt x="51" y="524"/>
                      </a:lnTo>
                      <a:lnTo>
                        <a:pt x="51" y="522"/>
                      </a:lnTo>
                      <a:lnTo>
                        <a:pt x="55" y="513"/>
                      </a:lnTo>
                      <a:lnTo>
                        <a:pt x="55" y="511"/>
                      </a:lnTo>
                      <a:lnTo>
                        <a:pt x="58" y="509"/>
                      </a:lnTo>
                      <a:lnTo>
                        <a:pt x="60" y="507"/>
                      </a:lnTo>
                      <a:lnTo>
                        <a:pt x="58" y="505"/>
                      </a:lnTo>
                      <a:lnTo>
                        <a:pt x="56" y="503"/>
                      </a:lnTo>
                      <a:lnTo>
                        <a:pt x="53" y="501"/>
                      </a:lnTo>
                      <a:lnTo>
                        <a:pt x="51" y="501"/>
                      </a:lnTo>
                      <a:lnTo>
                        <a:pt x="47" y="500"/>
                      </a:lnTo>
                      <a:lnTo>
                        <a:pt x="45" y="498"/>
                      </a:lnTo>
                      <a:lnTo>
                        <a:pt x="41" y="496"/>
                      </a:lnTo>
                      <a:lnTo>
                        <a:pt x="40" y="494"/>
                      </a:lnTo>
                      <a:lnTo>
                        <a:pt x="40" y="494"/>
                      </a:lnTo>
                      <a:lnTo>
                        <a:pt x="40" y="490"/>
                      </a:lnTo>
                      <a:lnTo>
                        <a:pt x="41" y="488"/>
                      </a:lnTo>
                      <a:lnTo>
                        <a:pt x="41" y="486"/>
                      </a:lnTo>
                      <a:lnTo>
                        <a:pt x="43" y="486"/>
                      </a:lnTo>
                      <a:lnTo>
                        <a:pt x="45" y="486"/>
                      </a:lnTo>
                      <a:lnTo>
                        <a:pt x="47" y="485"/>
                      </a:lnTo>
                      <a:lnTo>
                        <a:pt x="47" y="483"/>
                      </a:lnTo>
                      <a:lnTo>
                        <a:pt x="45" y="481"/>
                      </a:lnTo>
                      <a:lnTo>
                        <a:pt x="40" y="475"/>
                      </a:lnTo>
                      <a:lnTo>
                        <a:pt x="38" y="471"/>
                      </a:lnTo>
                      <a:lnTo>
                        <a:pt x="36" y="471"/>
                      </a:lnTo>
                      <a:lnTo>
                        <a:pt x="36" y="470"/>
                      </a:lnTo>
                      <a:lnTo>
                        <a:pt x="34" y="471"/>
                      </a:lnTo>
                      <a:lnTo>
                        <a:pt x="30" y="473"/>
                      </a:lnTo>
                      <a:lnTo>
                        <a:pt x="28" y="473"/>
                      </a:lnTo>
                      <a:lnTo>
                        <a:pt x="28" y="471"/>
                      </a:lnTo>
                      <a:lnTo>
                        <a:pt x="30" y="468"/>
                      </a:lnTo>
                      <a:lnTo>
                        <a:pt x="34" y="460"/>
                      </a:lnTo>
                      <a:lnTo>
                        <a:pt x="36" y="458"/>
                      </a:lnTo>
                      <a:lnTo>
                        <a:pt x="36" y="456"/>
                      </a:lnTo>
                      <a:lnTo>
                        <a:pt x="36" y="455"/>
                      </a:lnTo>
                      <a:lnTo>
                        <a:pt x="36" y="453"/>
                      </a:lnTo>
                      <a:lnTo>
                        <a:pt x="34" y="451"/>
                      </a:lnTo>
                      <a:lnTo>
                        <a:pt x="32" y="449"/>
                      </a:lnTo>
                      <a:lnTo>
                        <a:pt x="32" y="447"/>
                      </a:lnTo>
                      <a:lnTo>
                        <a:pt x="32" y="445"/>
                      </a:lnTo>
                      <a:lnTo>
                        <a:pt x="32" y="441"/>
                      </a:lnTo>
                      <a:lnTo>
                        <a:pt x="32" y="440"/>
                      </a:lnTo>
                      <a:lnTo>
                        <a:pt x="32" y="436"/>
                      </a:lnTo>
                      <a:lnTo>
                        <a:pt x="32" y="434"/>
                      </a:lnTo>
                      <a:lnTo>
                        <a:pt x="34" y="434"/>
                      </a:lnTo>
                      <a:lnTo>
                        <a:pt x="38" y="436"/>
                      </a:lnTo>
                      <a:lnTo>
                        <a:pt x="40" y="436"/>
                      </a:lnTo>
                      <a:lnTo>
                        <a:pt x="40" y="438"/>
                      </a:lnTo>
                      <a:lnTo>
                        <a:pt x="40" y="438"/>
                      </a:lnTo>
                      <a:lnTo>
                        <a:pt x="40" y="438"/>
                      </a:lnTo>
                      <a:lnTo>
                        <a:pt x="43" y="440"/>
                      </a:lnTo>
                      <a:lnTo>
                        <a:pt x="43" y="441"/>
                      </a:lnTo>
                      <a:lnTo>
                        <a:pt x="45" y="441"/>
                      </a:lnTo>
                      <a:lnTo>
                        <a:pt x="47" y="440"/>
                      </a:lnTo>
                      <a:lnTo>
                        <a:pt x="49" y="438"/>
                      </a:lnTo>
                      <a:lnTo>
                        <a:pt x="51" y="438"/>
                      </a:lnTo>
                      <a:lnTo>
                        <a:pt x="53" y="436"/>
                      </a:lnTo>
                      <a:lnTo>
                        <a:pt x="56" y="436"/>
                      </a:lnTo>
                      <a:lnTo>
                        <a:pt x="58" y="434"/>
                      </a:lnTo>
                      <a:lnTo>
                        <a:pt x="58" y="436"/>
                      </a:lnTo>
                      <a:lnTo>
                        <a:pt x="60" y="436"/>
                      </a:lnTo>
                      <a:lnTo>
                        <a:pt x="62" y="440"/>
                      </a:lnTo>
                      <a:lnTo>
                        <a:pt x="66" y="440"/>
                      </a:lnTo>
                      <a:lnTo>
                        <a:pt x="68" y="441"/>
                      </a:lnTo>
                      <a:lnTo>
                        <a:pt x="96" y="434"/>
                      </a:lnTo>
                      <a:lnTo>
                        <a:pt x="96" y="434"/>
                      </a:lnTo>
                      <a:lnTo>
                        <a:pt x="96" y="430"/>
                      </a:lnTo>
                      <a:lnTo>
                        <a:pt x="96" y="428"/>
                      </a:lnTo>
                      <a:lnTo>
                        <a:pt x="98" y="426"/>
                      </a:lnTo>
                      <a:lnTo>
                        <a:pt x="96" y="423"/>
                      </a:lnTo>
                      <a:lnTo>
                        <a:pt x="96" y="423"/>
                      </a:lnTo>
                      <a:lnTo>
                        <a:pt x="98" y="421"/>
                      </a:lnTo>
                      <a:lnTo>
                        <a:pt x="98" y="419"/>
                      </a:lnTo>
                      <a:lnTo>
                        <a:pt x="98" y="417"/>
                      </a:lnTo>
                      <a:lnTo>
                        <a:pt x="96" y="417"/>
                      </a:lnTo>
                      <a:lnTo>
                        <a:pt x="94" y="413"/>
                      </a:lnTo>
                      <a:lnTo>
                        <a:pt x="94" y="411"/>
                      </a:lnTo>
                      <a:lnTo>
                        <a:pt x="94" y="404"/>
                      </a:lnTo>
                      <a:lnTo>
                        <a:pt x="94" y="402"/>
                      </a:lnTo>
                      <a:lnTo>
                        <a:pt x="94" y="402"/>
                      </a:lnTo>
                      <a:lnTo>
                        <a:pt x="96" y="406"/>
                      </a:lnTo>
                      <a:lnTo>
                        <a:pt x="98" y="406"/>
                      </a:lnTo>
                      <a:lnTo>
                        <a:pt x="98" y="406"/>
                      </a:lnTo>
                      <a:lnTo>
                        <a:pt x="100" y="404"/>
                      </a:lnTo>
                      <a:lnTo>
                        <a:pt x="100" y="402"/>
                      </a:lnTo>
                      <a:lnTo>
                        <a:pt x="100" y="402"/>
                      </a:lnTo>
                      <a:lnTo>
                        <a:pt x="100" y="402"/>
                      </a:lnTo>
                      <a:lnTo>
                        <a:pt x="100" y="402"/>
                      </a:lnTo>
                      <a:lnTo>
                        <a:pt x="103" y="398"/>
                      </a:lnTo>
                      <a:lnTo>
                        <a:pt x="105" y="398"/>
                      </a:lnTo>
                      <a:lnTo>
                        <a:pt x="109" y="398"/>
                      </a:lnTo>
                      <a:lnTo>
                        <a:pt x="111" y="400"/>
                      </a:lnTo>
                      <a:lnTo>
                        <a:pt x="117" y="404"/>
                      </a:lnTo>
                      <a:lnTo>
                        <a:pt x="118" y="404"/>
                      </a:lnTo>
                      <a:lnTo>
                        <a:pt x="120" y="406"/>
                      </a:lnTo>
                      <a:lnTo>
                        <a:pt x="120" y="408"/>
                      </a:lnTo>
                      <a:lnTo>
                        <a:pt x="124" y="413"/>
                      </a:lnTo>
                      <a:lnTo>
                        <a:pt x="126" y="415"/>
                      </a:lnTo>
                      <a:lnTo>
                        <a:pt x="126" y="417"/>
                      </a:lnTo>
                      <a:lnTo>
                        <a:pt x="126" y="417"/>
                      </a:lnTo>
                      <a:lnTo>
                        <a:pt x="126" y="419"/>
                      </a:lnTo>
                      <a:lnTo>
                        <a:pt x="126" y="419"/>
                      </a:lnTo>
                      <a:lnTo>
                        <a:pt x="128" y="419"/>
                      </a:lnTo>
                      <a:lnTo>
                        <a:pt x="128" y="419"/>
                      </a:lnTo>
                      <a:lnTo>
                        <a:pt x="126" y="419"/>
                      </a:lnTo>
                      <a:lnTo>
                        <a:pt x="126" y="421"/>
                      </a:lnTo>
                      <a:lnTo>
                        <a:pt x="126" y="421"/>
                      </a:lnTo>
                      <a:lnTo>
                        <a:pt x="126" y="421"/>
                      </a:lnTo>
                      <a:lnTo>
                        <a:pt x="128" y="423"/>
                      </a:lnTo>
                      <a:lnTo>
                        <a:pt x="128" y="423"/>
                      </a:lnTo>
                      <a:lnTo>
                        <a:pt x="128" y="424"/>
                      </a:lnTo>
                      <a:lnTo>
                        <a:pt x="128" y="424"/>
                      </a:lnTo>
                      <a:lnTo>
                        <a:pt x="130" y="424"/>
                      </a:lnTo>
                      <a:lnTo>
                        <a:pt x="130" y="424"/>
                      </a:lnTo>
                      <a:lnTo>
                        <a:pt x="132" y="424"/>
                      </a:lnTo>
                      <a:lnTo>
                        <a:pt x="133" y="426"/>
                      </a:lnTo>
                      <a:lnTo>
                        <a:pt x="133" y="428"/>
                      </a:lnTo>
                      <a:lnTo>
                        <a:pt x="133" y="430"/>
                      </a:lnTo>
                      <a:lnTo>
                        <a:pt x="133" y="430"/>
                      </a:lnTo>
                      <a:lnTo>
                        <a:pt x="133" y="430"/>
                      </a:lnTo>
                      <a:lnTo>
                        <a:pt x="135" y="430"/>
                      </a:lnTo>
                      <a:lnTo>
                        <a:pt x="135" y="430"/>
                      </a:lnTo>
                      <a:lnTo>
                        <a:pt x="135" y="432"/>
                      </a:lnTo>
                      <a:lnTo>
                        <a:pt x="135" y="432"/>
                      </a:lnTo>
                      <a:lnTo>
                        <a:pt x="133" y="434"/>
                      </a:lnTo>
                      <a:lnTo>
                        <a:pt x="133" y="434"/>
                      </a:lnTo>
                      <a:lnTo>
                        <a:pt x="133" y="436"/>
                      </a:lnTo>
                      <a:lnTo>
                        <a:pt x="133" y="436"/>
                      </a:lnTo>
                      <a:lnTo>
                        <a:pt x="132" y="438"/>
                      </a:lnTo>
                      <a:lnTo>
                        <a:pt x="132" y="438"/>
                      </a:lnTo>
                      <a:lnTo>
                        <a:pt x="133" y="438"/>
                      </a:lnTo>
                      <a:lnTo>
                        <a:pt x="135" y="436"/>
                      </a:lnTo>
                      <a:lnTo>
                        <a:pt x="137" y="436"/>
                      </a:lnTo>
                      <a:lnTo>
                        <a:pt x="139" y="436"/>
                      </a:lnTo>
                      <a:lnTo>
                        <a:pt x="143" y="438"/>
                      </a:lnTo>
                      <a:lnTo>
                        <a:pt x="145" y="438"/>
                      </a:lnTo>
                      <a:lnTo>
                        <a:pt x="145" y="438"/>
                      </a:lnTo>
                      <a:lnTo>
                        <a:pt x="147" y="438"/>
                      </a:lnTo>
                      <a:lnTo>
                        <a:pt x="147" y="438"/>
                      </a:lnTo>
                      <a:lnTo>
                        <a:pt x="148" y="438"/>
                      </a:lnTo>
                      <a:lnTo>
                        <a:pt x="160" y="441"/>
                      </a:lnTo>
                      <a:lnTo>
                        <a:pt x="162" y="441"/>
                      </a:lnTo>
                      <a:lnTo>
                        <a:pt x="163" y="441"/>
                      </a:lnTo>
                      <a:lnTo>
                        <a:pt x="165" y="441"/>
                      </a:lnTo>
                      <a:lnTo>
                        <a:pt x="165" y="441"/>
                      </a:lnTo>
                      <a:lnTo>
                        <a:pt x="165" y="441"/>
                      </a:lnTo>
                      <a:lnTo>
                        <a:pt x="167" y="443"/>
                      </a:lnTo>
                      <a:lnTo>
                        <a:pt x="167" y="441"/>
                      </a:lnTo>
                      <a:lnTo>
                        <a:pt x="169" y="441"/>
                      </a:lnTo>
                      <a:lnTo>
                        <a:pt x="169" y="441"/>
                      </a:lnTo>
                      <a:lnTo>
                        <a:pt x="169" y="440"/>
                      </a:lnTo>
                      <a:lnTo>
                        <a:pt x="169" y="440"/>
                      </a:lnTo>
                      <a:lnTo>
                        <a:pt x="173" y="438"/>
                      </a:lnTo>
                      <a:lnTo>
                        <a:pt x="173" y="438"/>
                      </a:lnTo>
                      <a:lnTo>
                        <a:pt x="175" y="436"/>
                      </a:lnTo>
                      <a:lnTo>
                        <a:pt x="175" y="436"/>
                      </a:lnTo>
                      <a:lnTo>
                        <a:pt x="175" y="436"/>
                      </a:lnTo>
                      <a:lnTo>
                        <a:pt x="177" y="434"/>
                      </a:lnTo>
                      <a:lnTo>
                        <a:pt x="179" y="434"/>
                      </a:lnTo>
                      <a:lnTo>
                        <a:pt x="179" y="432"/>
                      </a:lnTo>
                      <a:lnTo>
                        <a:pt x="179" y="432"/>
                      </a:lnTo>
                      <a:lnTo>
                        <a:pt x="184" y="426"/>
                      </a:lnTo>
                      <a:lnTo>
                        <a:pt x="184" y="424"/>
                      </a:lnTo>
                      <a:lnTo>
                        <a:pt x="184" y="424"/>
                      </a:lnTo>
                      <a:lnTo>
                        <a:pt x="186" y="423"/>
                      </a:lnTo>
                      <a:lnTo>
                        <a:pt x="186" y="423"/>
                      </a:lnTo>
                      <a:lnTo>
                        <a:pt x="186" y="421"/>
                      </a:lnTo>
                      <a:lnTo>
                        <a:pt x="188" y="419"/>
                      </a:lnTo>
                      <a:lnTo>
                        <a:pt x="188" y="419"/>
                      </a:lnTo>
                      <a:lnTo>
                        <a:pt x="188" y="419"/>
                      </a:lnTo>
                      <a:lnTo>
                        <a:pt x="188" y="419"/>
                      </a:lnTo>
                      <a:lnTo>
                        <a:pt x="190" y="419"/>
                      </a:lnTo>
                      <a:lnTo>
                        <a:pt x="190" y="421"/>
                      </a:lnTo>
                      <a:lnTo>
                        <a:pt x="192" y="423"/>
                      </a:lnTo>
                      <a:lnTo>
                        <a:pt x="192" y="424"/>
                      </a:lnTo>
                      <a:lnTo>
                        <a:pt x="194" y="428"/>
                      </a:lnTo>
                      <a:lnTo>
                        <a:pt x="194" y="430"/>
                      </a:lnTo>
                      <a:lnTo>
                        <a:pt x="195" y="432"/>
                      </a:lnTo>
                      <a:lnTo>
                        <a:pt x="197" y="432"/>
                      </a:lnTo>
                      <a:lnTo>
                        <a:pt x="197" y="434"/>
                      </a:lnTo>
                      <a:lnTo>
                        <a:pt x="197" y="434"/>
                      </a:lnTo>
                      <a:lnTo>
                        <a:pt x="197" y="436"/>
                      </a:lnTo>
                      <a:lnTo>
                        <a:pt x="199" y="436"/>
                      </a:lnTo>
                      <a:lnTo>
                        <a:pt x="199" y="436"/>
                      </a:lnTo>
                      <a:lnTo>
                        <a:pt x="199" y="438"/>
                      </a:lnTo>
                      <a:lnTo>
                        <a:pt x="199" y="438"/>
                      </a:lnTo>
                      <a:lnTo>
                        <a:pt x="197" y="440"/>
                      </a:lnTo>
                      <a:lnTo>
                        <a:pt x="195" y="441"/>
                      </a:lnTo>
                      <a:lnTo>
                        <a:pt x="195" y="441"/>
                      </a:lnTo>
                      <a:lnTo>
                        <a:pt x="195" y="443"/>
                      </a:lnTo>
                      <a:lnTo>
                        <a:pt x="195" y="445"/>
                      </a:lnTo>
                      <a:lnTo>
                        <a:pt x="197" y="445"/>
                      </a:lnTo>
                      <a:lnTo>
                        <a:pt x="197" y="445"/>
                      </a:lnTo>
                      <a:lnTo>
                        <a:pt x="199" y="445"/>
                      </a:lnTo>
                      <a:lnTo>
                        <a:pt x="201" y="445"/>
                      </a:lnTo>
                      <a:lnTo>
                        <a:pt x="203" y="445"/>
                      </a:lnTo>
                      <a:lnTo>
                        <a:pt x="203" y="445"/>
                      </a:lnTo>
                      <a:lnTo>
                        <a:pt x="205" y="445"/>
                      </a:lnTo>
                      <a:lnTo>
                        <a:pt x="205" y="445"/>
                      </a:lnTo>
                      <a:lnTo>
                        <a:pt x="205" y="447"/>
                      </a:lnTo>
                      <a:lnTo>
                        <a:pt x="205" y="447"/>
                      </a:lnTo>
                      <a:lnTo>
                        <a:pt x="207" y="447"/>
                      </a:lnTo>
                      <a:lnTo>
                        <a:pt x="209" y="445"/>
                      </a:lnTo>
                      <a:lnTo>
                        <a:pt x="210" y="445"/>
                      </a:lnTo>
                      <a:lnTo>
                        <a:pt x="210" y="445"/>
                      </a:lnTo>
                      <a:lnTo>
                        <a:pt x="210" y="447"/>
                      </a:lnTo>
                      <a:lnTo>
                        <a:pt x="212" y="447"/>
                      </a:lnTo>
                      <a:lnTo>
                        <a:pt x="212" y="447"/>
                      </a:lnTo>
                      <a:lnTo>
                        <a:pt x="214" y="447"/>
                      </a:lnTo>
                      <a:lnTo>
                        <a:pt x="214" y="443"/>
                      </a:lnTo>
                      <a:lnTo>
                        <a:pt x="214" y="443"/>
                      </a:lnTo>
                      <a:lnTo>
                        <a:pt x="216" y="443"/>
                      </a:lnTo>
                      <a:lnTo>
                        <a:pt x="216" y="441"/>
                      </a:lnTo>
                      <a:lnTo>
                        <a:pt x="216" y="440"/>
                      </a:lnTo>
                      <a:lnTo>
                        <a:pt x="216" y="440"/>
                      </a:lnTo>
                      <a:lnTo>
                        <a:pt x="216" y="440"/>
                      </a:lnTo>
                      <a:lnTo>
                        <a:pt x="218" y="438"/>
                      </a:lnTo>
                      <a:lnTo>
                        <a:pt x="218" y="438"/>
                      </a:lnTo>
                      <a:lnTo>
                        <a:pt x="220" y="438"/>
                      </a:lnTo>
                      <a:lnTo>
                        <a:pt x="224" y="436"/>
                      </a:lnTo>
                      <a:lnTo>
                        <a:pt x="224" y="436"/>
                      </a:lnTo>
                      <a:lnTo>
                        <a:pt x="224" y="434"/>
                      </a:lnTo>
                      <a:lnTo>
                        <a:pt x="218" y="430"/>
                      </a:lnTo>
                      <a:lnTo>
                        <a:pt x="216" y="426"/>
                      </a:lnTo>
                      <a:lnTo>
                        <a:pt x="218" y="426"/>
                      </a:lnTo>
                      <a:lnTo>
                        <a:pt x="220" y="424"/>
                      </a:lnTo>
                      <a:lnTo>
                        <a:pt x="222" y="424"/>
                      </a:lnTo>
                      <a:lnTo>
                        <a:pt x="222" y="424"/>
                      </a:lnTo>
                      <a:lnTo>
                        <a:pt x="222" y="423"/>
                      </a:lnTo>
                      <a:lnTo>
                        <a:pt x="222" y="423"/>
                      </a:lnTo>
                      <a:lnTo>
                        <a:pt x="222" y="421"/>
                      </a:lnTo>
                      <a:lnTo>
                        <a:pt x="224" y="421"/>
                      </a:lnTo>
                      <a:lnTo>
                        <a:pt x="224" y="421"/>
                      </a:lnTo>
                      <a:lnTo>
                        <a:pt x="224" y="419"/>
                      </a:lnTo>
                      <a:lnTo>
                        <a:pt x="224" y="415"/>
                      </a:lnTo>
                      <a:lnTo>
                        <a:pt x="224" y="415"/>
                      </a:lnTo>
                      <a:lnTo>
                        <a:pt x="224" y="413"/>
                      </a:lnTo>
                      <a:lnTo>
                        <a:pt x="224" y="413"/>
                      </a:lnTo>
                      <a:lnTo>
                        <a:pt x="224" y="413"/>
                      </a:lnTo>
                      <a:lnTo>
                        <a:pt x="224" y="411"/>
                      </a:lnTo>
                      <a:lnTo>
                        <a:pt x="224" y="411"/>
                      </a:lnTo>
                      <a:lnTo>
                        <a:pt x="224" y="409"/>
                      </a:lnTo>
                      <a:lnTo>
                        <a:pt x="224" y="409"/>
                      </a:lnTo>
                      <a:lnTo>
                        <a:pt x="224" y="409"/>
                      </a:lnTo>
                      <a:lnTo>
                        <a:pt x="233" y="406"/>
                      </a:lnTo>
                      <a:lnTo>
                        <a:pt x="235" y="404"/>
                      </a:lnTo>
                      <a:lnTo>
                        <a:pt x="235" y="404"/>
                      </a:lnTo>
                      <a:lnTo>
                        <a:pt x="235" y="400"/>
                      </a:lnTo>
                      <a:lnTo>
                        <a:pt x="235" y="400"/>
                      </a:lnTo>
                      <a:lnTo>
                        <a:pt x="235" y="398"/>
                      </a:lnTo>
                      <a:lnTo>
                        <a:pt x="235" y="393"/>
                      </a:lnTo>
                      <a:lnTo>
                        <a:pt x="237" y="391"/>
                      </a:lnTo>
                      <a:lnTo>
                        <a:pt x="237" y="389"/>
                      </a:lnTo>
                      <a:lnTo>
                        <a:pt x="239" y="389"/>
                      </a:lnTo>
                      <a:lnTo>
                        <a:pt x="239" y="389"/>
                      </a:lnTo>
                      <a:lnTo>
                        <a:pt x="237" y="387"/>
                      </a:lnTo>
                      <a:lnTo>
                        <a:pt x="235" y="387"/>
                      </a:lnTo>
                      <a:lnTo>
                        <a:pt x="235" y="385"/>
                      </a:lnTo>
                      <a:lnTo>
                        <a:pt x="233" y="383"/>
                      </a:lnTo>
                      <a:lnTo>
                        <a:pt x="233" y="383"/>
                      </a:lnTo>
                      <a:lnTo>
                        <a:pt x="233" y="383"/>
                      </a:lnTo>
                      <a:lnTo>
                        <a:pt x="235" y="381"/>
                      </a:lnTo>
                      <a:lnTo>
                        <a:pt x="235" y="381"/>
                      </a:lnTo>
                      <a:lnTo>
                        <a:pt x="237" y="381"/>
                      </a:lnTo>
                      <a:lnTo>
                        <a:pt x="237" y="379"/>
                      </a:lnTo>
                      <a:lnTo>
                        <a:pt x="237" y="379"/>
                      </a:lnTo>
                      <a:lnTo>
                        <a:pt x="237" y="379"/>
                      </a:lnTo>
                      <a:lnTo>
                        <a:pt x="239" y="379"/>
                      </a:lnTo>
                      <a:lnTo>
                        <a:pt x="239" y="378"/>
                      </a:lnTo>
                      <a:lnTo>
                        <a:pt x="239" y="376"/>
                      </a:lnTo>
                      <a:lnTo>
                        <a:pt x="239" y="376"/>
                      </a:lnTo>
                      <a:lnTo>
                        <a:pt x="239" y="374"/>
                      </a:lnTo>
                      <a:lnTo>
                        <a:pt x="239" y="372"/>
                      </a:lnTo>
                      <a:lnTo>
                        <a:pt x="239" y="370"/>
                      </a:lnTo>
                      <a:lnTo>
                        <a:pt x="240" y="370"/>
                      </a:lnTo>
                      <a:lnTo>
                        <a:pt x="240" y="370"/>
                      </a:lnTo>
                      <a:lnTo>
                        <a:pt x="240" y="368"/>
                      </a:lnTo>
                      <a:lnTo>
                        <a:pt x="240" y="366"/>
                      </a:lnTo>
                      <a:lnTo>
                        <a:pt x="239" y="364"/>
                      </a:lnTo>
                      <a:lnTo>
                        <a:pt x="237" y="364"/>
                      </a:lnTo>
                      <a:lnTo>
                        <a:pt x="237" y="363"/>
                      </a:lnTo>
                      <a:lnTo>
                        <a:pt x="237" y="363"/>
                      </a:lnTo>
                      <a:lnTo>
                        <a:pt x="237" y="361"/>
                      </a:lnTo>
                      <a:lnTo>
                        <a:pt x="239" y="361"/>
                      </a:lnTo>
                      <a:lnTo>
                        <a:pt x="239" y="361"/>
                      </a:lnTo>
                      <a:lnTo>
                        <a:pt x="239" y="359"/>
                      </a:lnTo>
                      <a:lnTo>
                        <a:pt x="239" y="359"/>
                      </a:lnTo>
                      <a:lnTo>
                        <a:pt x="239" y="357"/>
                      </a:lnTo>
                      <a:lnTo>
                        <a:pt x="240" y="355"/>
                      </a:lnTo>
                      <a:lnTo>
                        <a:pt x="239" y="353"/>
                      </a:lnTo>
                      <a:lnTo>
                        <a:pt x="237" y="351"/>
                      </a:lnTo>
                      <a:lnTo>
                        <a:pt x="237" y="351"/>
                      </a:lnTo>
                      <a:lnTo>
                        <a:pt x="237" y="351"/>
                      </a:lnTo>
                      <a:lnTo>
                        <a:pt x="237" y="349"/>
                      </a:lnTo>
                      <a:lnTo>
                        <a:pt x="237" y="349"/>
                      </a:lnTo>
                      <a:lnTo>
                        <a:pt x="237" y="347"/>
                      </a:lnTo>
                      <a:lnTo>
                        <a:pt x="237" y="346"/>
                      </a:lnTo>
                      <a:lnTo>
                        <a:pt x="235" y="340"/>
                      </a:lnTo>
                      <a:lnTo>
                        <a:pt x="235" y="340"/>
                      </a:lnTo>
                      <a:lnTo>
                        <a:pt x="235" y="338"/>
                      </a:lnTo>
                      <a:lnTo>
                        <a:pt x="235" y="334"/>
                      </a:lnTo>
                      <a:lnTo>
                        <a:pt x="237" y="334"/>
                      </a:lnTo>
                      <a:lnTo>
                        <a:pt x="237" y="332"/>
                      </a:lnTo>
                      <a:lnTo>
                        <a:pt x="239" y="331"/>
                      </a:lnTo>
                      <a:lnTo>
                        <a:pt x="239" y="329"/>
                      </a:lnTo>
                      <a:lnTo>
                        <a:pt x="239" y="327"/>
                      </a:lnTo>
                      <a:lnTo>
                        <a:pt x="239" y="325"/>
                      </a:lnTo>
                      <a:lnTo>
                        <a:pt x="239" y="323"/>
                      </a:lnTo>
                      <a:lnTo>
                        <a:pt x="239" y="321"/>
                      </a:lnTo>
                      <a:lnTo>
                        <a:pt x="242" y="316"/>
                      </a:lnTo>
                      <a:lnTo>
                        <a:pt x="242" y="312"/>
                      </a:lnTo>
                      <a:lnTo>
                        <a:pt x="242" y="310"/>
                      </a:lnTo>
                      <a:lnTo>
                        <a:pt x="240" y="306"/>
                      </a:lnTo>
                      <a:lnTo>
                        <a:pt x="239" y="306"/>
                      </a:lnTo>
                      <a:lnTo>
                        <a:pt x="237" y="304"/>
                      </a:lnTo>
                      <a:lnTo>
                        <a:pt x="235" y="302"/>
                      </a:lnTo>
                      <a:lnTo>
                        <a:pt x="231" y="301"/>
                      </a:lnTo>
                      <a:lnTo>
                        <a:pt x="229" y="299"/>
                      </a:lnTo>
                      <a:lnTo>
                        <a:pt x="227" y="299"/>
                      </a:lnTo>
                      <a:lnTo>
                        <a:pt x="225" y="299"/>
                      </a:lnTo>
                      <a:lnTo>
                        <a:pt x="225" y="299"/>
                      </a:lnTo>
                      <a:lnTo>
                        <a:pt x="224" y="301"/>
                      </a:lnTo>
                      <a:lnTo>
                        <a:pt x="224" y="299"/>
                      </a:lnTo>
                      <a:lnTo>
                        <a:pt x="222" y="299"/>
                      </a:lnTo>
                      <a:lnTo>
                        <a:pt x="220" y="299"/>
                      </a:lnTo>
                      <a:lnTo>
                        <a:pt x="218" y="299"/>
                      </a:lnTo>
                      <a:lnTo>
                        <a:pt x="218" y="301"/>
                      </a:lnTo>
                      <a:lnTo>
                        <a:pt x="218" y="297"/>
                      </a:lnTo>
                      <a:lnTo>
                        <a:pt x="218" y="295"/>
                      </a:lnTo>
                      <a:lnTo>
                        <a:pt x="216" y="291"/>
                      </a:lnTo>
                      <a:lnTo>
                        <a:pt x="214" y="289"/>
                      </a:lnTo>
                      <a:lnTo>
                        <a:pt x="212" y="287"/>
                      </a:lnTo>
                      <a:lnTo>
                        <a:pt x="210" y="286"/>
                      </a:lnTo>
                      <a:lnTo>
                        <a:pt x="209" y="286"/>
                      </a:lnTo>
                      <a:lnTo>
                        <a:pt x="205" y="286"/>
                      </a:lnTo>
                      <a:lnTo>
                        <a:pt x="205" y="286"/>
                      </a:lnTo>
                      <a:lnTo>
                        <a:pt x="205" y="286"/>
                      </a:lnTo>
                      <a:lnTo>
                        <a:pt x="203" y="286"/>
                      </a:lnTo>
                      <a:lnTo>
                        <a:pt x="201" y="284"/>
                      </a:lnTo>
                      <a:lnTo>
                        <a:pt x="201" y="284"/>
                      </a:lnTo>
                      <a:lnTo>
                        <a:pt x="199" y="286"/>
                      </a:lnTo>
                      <a:lnTo>
                        <a:pt x="199" y="286"/>
                      </a:lnTo>
                      <a:lnTo>
                        <a:pt x="197" y="286"/>
                      </a:lnTo>
                      <a:lnTo>
                        <a:pt x="197" y="286"/>
                      </a:lnTo>
                      <a:lnTo>
                        <a:pt x="194" y="282"/>
                      </a:lnTo>
                      <a:lnTo>
                        <a:pt x="194" y="280"/>
                      </a:lnTo>
                      <a:lnTo>
                        <a:pt x="195" y="278"/>
                      </a:lnTo>
                      <a:lnTo>
                        <a:pt x="199" y="272"/>
                      </a:lnTo>
                      <a:lnTo>
                        <a:pt x="199" y="272"/>
                      </a:lnTo>
                      <a:lnTo>
                        <a:pt x="201" y="270"/>
                      </a:lnTo>
                      <a:lnTo>
                        <a:pt x="201" y="270"/>
                      </a:lnTo>
                      <a:lnTo>
                        <a:pt x="199" y="269"/>
                      </a:lnTo>
                      <a:lnTo>
                        <a:pt x="201" y="269"/>
                      </a:lnTo>
                      <a:lnTo>
                        <a:pt x="201" y="267"/>
                      </a:lnTo>
                      <a:lnTo>
                        <a:pt x="201" y="265"/>
                      </a:lnTo>
                      <a:lnTo>
                        <a:pt x="201" y="265"/>
                      </a:lnTo>
                      <a:lnTo>
                        <a:pt x="199" y="265"/>
                      </a:lnTo>
                      <a:lnTo>
                        <a:pt x="199" y="265"/>
                      </a:lnTo>
                      <a:lnTo>
                        <a:pt x="199" y="259"/>
                      </a:lnTo>
                      <a:lnTo>
                        <a:pt x="197" y="257"/>
                      </a:lnTo>
                      <a:lnTo>
                        <a:pt x="197" y="255"/>
                      </a:lnTo>
                      <a:lnTo>
                        <a:pt x="197" y="254"/>
                      </a:lnTo>
                      <a:lnTo>
                        <a:pt x="197" y="252"/>
                      </a:lnTo>
                      <a:lnTo>
                        <a:pt x="199" y="248"/>
                      </a:lnTo>
                      <a:lnTo>
                        <a:pt x="203" y="242"/>
                      </a:lnTo>
                      <a:lnTo>
                        <a:pt x="205" y="240"/>
                      </a:lnTo>
                      <a:lnTo>
                        <a:pt x="209" y="237"/>
                      </a:lnTo>
                      <a:lnTo>
                        <a:pt x="210" y="237"/>
                      </a:lnTo>
                      <a:lnTo>
                        <a:pt x="210" y="235"/>
                      </a:lnTo>
                      <a:lnTo>
                        <a:pt x="210" y="233"/>
                      </a:lnTo>
                      <a:lnTo>
                        <a:pt x="210" y="231"/>
                      </a:lnTo>
                      <a:lnTo>
                        <a:pt x="212" y="229"/>
                      </a:lnTo>
                      <a:lnTo>
                        <a:pt x="216" y="227"/>
                      </a:lnTo>
                      <a:lnTo>
                        <a:pt x="220" y="229"/>
                      </a:lnTo>
                      <a:lnTo>
                        <a:pt x="224" y="229"/>
                      </a:lnTo>
                      <a:lnTo>
                        <a:pt x="224" y="227"/>
                      </a:lnTo>
                      <a:lnTo>
                        <a:pt x="225" y="227"/>
                      </a:lnTo>
                      <a:lnTo>
                        <a:pt x="229" y="224"/>
                      </a:lnTo>
                      <a:lnTo>
                        <a:pt x="231" y="222"/>
                      </a:lnTo>
                      <a:lnTo>
                        <a:pt x="231" y="218"/>
                      </a:lnTo>
                      <a:lnTo>
                        <a:pt x="233" y="214"/>
                      </a:lnTo>
                      <a:lnTo>
                        <a:pt x="237" y="212"/>
                      </a:lnTo>
                      <a:lnTo>
                        <a:pt x="239" y="209"/>
                      </a:lnTo>
                      <a:lnTo>
                        <a:pt x="239" y="205"/>
                      </a:lnTo>
                      <a:lnTo>
                        <a:pt x="239" y="205"/>
                      </a:lnTo>
                      <a:lnTo>
                        <a:pt x="239" y="205"/>
                      </a:lnTo>
                      <a:lnTo>
                        <a:pt x="239" y="203"/>
                      </a:lnTo>
                      <a:lnTo>
                        <a:pt x="240" y="203"/>
                      </a:lnTo>
                      <a:lnTo>
                        <a:pt x="240" y="201"/>
                      </a:lnTo>
                      <a:lnTo>
                        <a:pt x="239" y="201"/>
                      </a:lnTo>
                      <a:lnTo>
                        <a:pt x="237" y="201"/>
                      </a:lnTo>
                      <a:lnTo>
                        <a:pt x="237" y="199"/>
                      </a:lnTo>
                      <a:lnTo>
                        <a:pt x="235" y="197"/>
                      </a:lnTo>
                      <a:lnTo>
                        <a:pt x="235" y="195"/>
                      </a:lnTo>
                      <a:lnTo>
                        <a:pt x="233" y="193"/>
                      </a:lnTo>
                      <a:lnTo>
                        <a:pt x="233" y="192"/>
                      </a:lnTo>
                      <a:lnTo>
                        <a:pt x="231" y="190"/>
                      </a:lnTo>
                      <a:lnTo>
                        <a:pt x="227" y="188"/>
                      </a:lnTo>
                      <a:lnTo>
                        <a:pt x="227" y="186"/>
                      </a:lnTo>
                      <a:lnTo>
                        <a:pt x="225" y="184"/>
                      </a:lnTo>
                      <a:lnTo>
                        <a:pt x="225" y="178"/>
                      </a:lnTo>
                      <a:lnTo>
                        <a:pt x="225" y="177"/>
                      </a:lnTo>
                      <a:lnTo>
                        <a:pt x="225" y="173"/>
                      </a:lnTo>
                      <a:lnTo>
                        <a:pt x="224" y="171"/>
                      </a:lnTo>
                      <a:lnTo>
                        <a:pt x="224" y="171"/>
                      </a:lnTo>
                      <a:lnTo>
                        <a:pt x="224" y="171"/>
                      </a:lnTo>
                      <a:lnTo>
                        <a:pt x="222" y="171"/>
                      </a:lnTo>
                      <a:lnTo>
                        <a:pt x="222" y="169"/>
                      </a:lnTo>
                      <a:lnTo>
                        <a:pt x="222" y="169"/>
                      </a:lnTo>
                      <a:lnTo>
                        <a:pt x="220" y="169"/>
                      </a:lnTo>
                      <a:lnTo>
                        <a:pt x="220" y="169"/>
                      </a:lnTo>
                      <a:lnTo>
                        <a:pt x="216" y="167"/>
                      </a:lnTo>
                      <a:lnTo>
                        <a:pt x="216" y="167"/>
                      </a:lnTo>
                      <a:lnTo>
                        <a:pt x="214" y="167"/>
                      </a:lnTo>
                      <a:lnTo>
                        <a:pt x="210" y="169"/>
                      </a:lnTo>
                      <a:lnTo>
                        <a:pt x="210" y="169"/>
                      </a:lnTo>
                      <a:lnTo>
                        <a:pt x="209" y="167"/>
                      </a:lnTo>
                      <a:lnTo>
                        <a:pt x="209" y="167"/>
                      </a:lnTo>
                      <a:lnTo>
                        <a:pt x="207" y="165"/>
                      </a:lnTo>
                      <a:lnTo>
                        <a:pt x="205" y="165"/>
                      </a:lnTo>
                      <a:lnTo>
                        <a:pt x="192" y="163"/>
                      </a:lnTo>
                      <a:lnTo>
                        <a:pt x="190" y="165"/>
                      </a:lnTo>
                      <a:lnTo>
                        <a:pt x="190" y="165"/>
                      </a:lnTo>
                      <a:lnTo>
                        <a:pt x="190" y="167"/>
                      </a:lnTo>
                      <a:lnTo>
                        <a:pt x="188" y="169"/>
                      </a:lnTo>
                      <a:lnTo>
                        <a:pt x="188" y="169"/>
                      </a:lnTo>
                      <a:lnTo>
                        <a:pt x="188" y="169"/>
                      </a:lnTo>
                      <a:lnTo>
                        <a:pt x="186" y="169"/>
                      </a:lnTo>
                      <a:lnTo>
                        <a:pt x="186" y="169"/>
                      </a:lnTo>
                      <a:lnTo>
                        <a:pt x="184" y="169"/>
                      </a:lnTo>
                      <a:lnTo>
                        <a:pt x="184" y="169"/>
                      </a:lnTo>
                      <a:lnTo>
                        <a:pt x="184" y="169"/>
                      </a:lnTo>
                      <a:lnTo>
                        <a:pt x="182" y="169"/>
                      </a:lnTo>
                      <a:lnTo>
                        <a:pt x="180" y="169"/>
                      </a:lnTo>
                      <a:lnTo>
                        <a:pt x="180" y="171"/>
                      </a:lnTo>
                      <a:lnTo>
                        <a:pt x="179" y="171"/>
                      </a:lnTo>
                      <a:lnTo>
                        <a:pt x="177" y="173"/>
                      </a:lnTo>
                      <a:lnTo>
                        <a:pt x="175" y="175"/>
                      </a:lnTo>
                      <a:lnTo>
                        <a:pt x="173" y="175"/>
                      </a:lnTo>
                      <a:lnTo>
                        <a:pt x="171" y="177"/>
                      </a:lnTo>
                      <a:lnTo>
                        <a:pt x="169" y="177"/>
                      </a:lnTo>
                      <a:lnTo>
                        <a:pt x="167" y="175"/>
                      </a:lnTo>
                      <a:lnTo>
                        <a:pt x="163" y="175"/>
                      </a:lnTo>
                      <a:lnTo>
                        <a:pt x="163" y="175"/>
                      </a:lnTo>
                      <a:lnTo>
                        <a:pt x="160" y="175"/>
                      </a:lnTo>
                      <a:lnTo>
                        <a:pt x="160" y="175"/>
                      </a:lnTo>
                      <a:lnTo>
                        <a:pt x="160" y="177"/>
                      </a:lnTo>
                      <a:lnTo>
                        <a:pt x="158" y="177"/>
                      </a:lnTo>
                      <a:lnTo>
                        <a:pt x="156" y="177"/>
                      </a:lnTo>
                      <a:lnTo>
                        <a:pt x="156" y="178"/>
                      </a:lnTo>
                      <a:lnTo>
                        <a:pt x="154" y="178"/>
                      </a:lnTo>
                      <a:lnTo>
                        <a:pt x="152" y="180"/>
                      </a:lnTo>
                      <a:lnTo>
                        <a:pt x="150" y="180"/>
                      </a:lnTo>
                      <a:lnTo>
                        <a:pt x="148" y="180"/>
                      </a:lnTo>
                      <a:lnTo>
                        <a:pt x="148" y="180"/>
                      </a:lnTo>
                      <a:lnTo>
                        <a:pt x="147" y="178"/>
                      </a:lnTo>
                      <a:lnTo>
                        <a:pt x="147" y="178"/>
                      </a:lnTo>
                      <a:lnTo>
                        <a:pt x="147" y="178"/>
                      </a:lnTo>
                      <a:lnTo>
                        <a:pt x="145" y="177"/>
                      </a:lnTo>
                      <a:lnTo>
                        <a:pt x="147" y="177"/>
                      </a:lnTo>
                      <a:lnTo>
                        <a:pt x="147" y="177"/>
                      </a:lnTo>
                      <a:lnTo>
                        <a:pt x="147" y="175"/>
                      </a:lnTo>
                      <a:lnTo>
                        <a:pt x="148" y="175"/>
                      </a:lnTo>
                      <a:lnTo>
                        <a:pt x="148" y="175"/>
                      </a:lnTo>
                      <a:lnTo>
                        <a:pt x="150" y="175"/>
                      </a:lnTo>
                      <a:lnTo>
                        <a:pt x="150" y="173"/>
                      </a:lnTo>
                      <a:lnTo>
                        <a:pt x="152" y="173"/>
                      </a:lnTo>
                      <a:lnTo>
                        <a:pt x="152" y="171"/>
                      </a:lnTo>
                      <a:lnTo>
                        <a:pt x="152" y="171"/>
                      </a:lnTo>
                      <a:lnTo>
                        <a:pt x="152" y="171"/>
                      </a:lnTo>
                      <a:lnTo>
                        <a:pt x="152" y="169"/>
                      </a:lnTo>
                      <a:lnTo>
                        <a:pt x="152" y="165"/>
                      </a:lnTo>
                      <a:lnTo>
                        <a:pt x="150" y="163"/>
                      </a:lnTo>
                      <a:lnTo>
                        <a:pt x="148" y="160"/>
                      </a:lnTo>
                      <a:lnTo>
                        <a:pt x="148" y="160"/>
                      </a:lnTo>
                      <a:lnTo>
                        <a:pt x="148" y="160"/>
                      </a:lnTo>
                      <a:lnTo>
                        <a:pt x="148" y="158"/>
                      </a:lnTo>
                      <a:lnTo>
                        <a:pt x="148" y="158"/>
                      </a:lnTo>
                      <a:lnTo>
                        <a:pt x="147" y="156"/>
                      </a:lnTo>
                      <a:lnTo>
                        <a:pt x="147" y="156"/>
                      </a:lnTo>
                      <a:lnTo>
                        <a:pt x="145" y="156"/>
                      </a:lnTo>
                      <a:lnTo>
                        <a:pt x="145" y="152"/>
                      </a:lnTo>
                      <a:lnTo>
                        <a:pt x="145" y="152"/>
                      </a:lnTo>
                      <a:lnTo>
                        <a:pt x="145" y="150"/>
                      </a:lnTo>
                      <a:lnTo>
                        <a:pt x="145" y="147"/>
                      </a:lnTo>
                      <a:lnTo>
                        <a:pt x="145" y="145"/>
                      </a:lnTo>
                      <a:lnTo>
                        <a:pt x="147" y="143"/>
                      </a:lnTo>
                      <a:lnTo>
                        <a:pt x="147" y="143"/>
                      </a:lnTo>
                      <a:lnTo>
                        <a:pt x="145" y="141"/>
                      </a:lnTo>
                      <a:lnTo>
                        <a:pt x="147" y="141"/>
                      </a:lnTo>
                      <a:lnTo>
                        <a:pt x="147" y="139"/>
                      </a:lnTo>
                      <a:lnTo>
                        <a:pt x="147" y="139"/>
                      </a:lnTo>
                      <a:lnTo>
                        <a:pt x="148" y="135"/>
                      </a:lnTo>
                      <a:lnTo>
                        <a:pt x="148" y="135"/>
                      </a:lnTo>
                      <a:lnTo>
                        <a:pt x="148" y="133"/>
                      </a:lnTo>
                      <a:lnTo>
                        <a:pt x="148" y="133"/>
                      </a:lnTo>
                      <a:lnTo>
                        <a:pt x="147" y="132"/>
                      </a:lnTo>
                      <a:lnTo>
                        <a:pt x="147" y="132"/>
                      </a:lnTo>
                      <a:lnTo>
                        <a:pt x="147" y="130"/>
                      </a:lnTo>
                      <a:lnTo>
                        <a:pt x="147" y="130"/>
                      </a:lnTo>
                      <a:lnTo>
                        <a:pt x="148" y="128"/>
                      </a:lnTo>
                      <a:lnTo>
                        <a:pt x="150" y="126"/>
                      </a:lnTo>
                      <a:lnTo>
                        <a:pt x="150" y="126"/>
                      </a:lnTo>
                      <a:lnTo>
                        <a:pt x="150" y="124"/>
                      </a:lnTo>
                      <a:lnTo>
                        <a:pt x="150" y="124"/>
                      </a:lnTo>
                      <a:lnTo>
                        <a:pt x="150" y="124"/>
                      </a:lnTo>
                      <a:lnTo>
                        <a:pt x="152" y="122"/>
                      </a:lnTo>
                      <a:lnTo>
                        <a:pt x="152" y="122"/>
                      </a:lnTo>
                      <a:lnTo>
                        <a:pt x="154" y="120"/>
                      </a:lnTo>
                      <a:lnTo>
                        <a:pt x="156" y="118"/>
                      </a:lnTo>
                      <a:lnTo>
                        <a:pt x="156" y="117"/>
                      </a:lnTo>
                      <a:lnTo>
                        <a:pt x="156" y="113"/>
                      </a:lnTo>
                      <a:lnTo>
                        <a:pt x="167" y="113"/>
                      </a:lnTo>
                      <a:lnTo>
                        <a:pt x="194" y="113"/>
                      </a:lnTo>
                      <a:lnTo>
                        <a:pt x="207" y="113"/>
                      </a:lnTo>
                      <a:lnTo>
                        <a:pt x="218" y="113"/>
                      </a:lnTo>
                      <a:lnTo>
                        <a:pt x="225" y="113"/>
                      </a:lnTo>
                      <a:lnTo>
                        <a:pt x="225" y="113"/>
                      </a:lnTo>
                      <a:lnTo>
                        <a:pt x="229" y="111"/>
                      </a:lnTo>
                      <a:lnTo>
                        <a:pt x="233" y="113"/>
                      </a:lnTo>
                      <a:lnTo>
                        <a:pt x="235" y="113"/>
                      </a:lnTo>
                      <a:lnTo>
                        <a:pt x="237" y="115"/>
                      </a:lnTo>
                      <a:lnTo>
                        <a:pt x="237" y="115"/>
                      </a:lnTo>
                      <a:lnTo>
                        <a:pt x="239" y="115"/>
                      </a:lnTo>
                      <a:lnTo>
                        <a:pt x="239" y="113"/>
                      </a:lnTo>
                      <a:lnTo>
                        <a:pt x="244" y="113"/>
                      </a:lnTo>
                      <a:lnTo>
                        <a:pt x="246" y="113"/>
                      </a:lnTo>
                      <a:lnTo>
                        <a:pt x="246" y="111"/>
                      </a:lnTo>
                      <a:lnTo>
                        <a:pt x="246" y="111"/>
                      </a:lnTo>
                      <a:lnTo>
                        <a:pt x="246" y="109"/>
                      </a:lnTo>
                      <a:lnTo>
                        <a:pt x="246" y="109"/>
                      </a:lnTo>
                      <a:lnTo>
                        <a:pt x="248" y="109"/>
                      </a:lnTo>
                      <a:lnTo>
                        <a:pt x="252" y="113"/>
                      </a:lnTo>
                      <a:lnTo>
                        <a:pt x="254" y="113"/>
                      </a:lnTo>
                      <a:lnTo>
                        <a:pt x="252" y="115"/>
                      </a:lnTo>
                      <a:lnTo>
                        <a:pt x="254" y="115"/>
                      </a:lnTo>
                      <a:lnTo>
                        <a:pt x="254" y="115"/>
                      </a:lnTo>
                      <a:lnTo>
                        <a:pt x="255" y="115"/>
                      </a:lnTo>
                      <a:lnTo>
                        <a:pt x="257" y="117"/>
                      </a:lnTo>
                      <a:lnTo>
                        <a:pt x="257" y="117"/>
                      </a:lnTo>
                      <a:lnTo>
                        <a:pt x="257" y="115"/>
                      </a:lnTo>
                      <a:lnTo>
                        <a:pt x="257" y="115"/>
                      </a:lnTo>
                      <a:lnTo>
                        <a:pt x="259" y="117"/>
                      </a:lnTo>
                      <a:lnTo>
                        <a:pt x="259" y="117"/>
                      </a:lnTo>
                      <a:lnTo>
                        <a:pt x="259" y="117"/>
                      </a:lnTo>
                      <a:lnTo>
                        <a:pt x="259" y="117"/>
                      </a:lnTo>
                      <a:lnTo>
                        <a:pt x="259" y="117"/>
                      </a:lnTo>
                      <a:lnTo>
                        <a:pt x="261" y="117"/>
                      </a:lnTo>
                      <a:lnTo>
                        <a:pt x="261" y="118"/>
                      </a:lnTo>
                      <a:lnTo>
                        <a:pt x="261" y="118"/>
                      </a:lnTo>
                      <a:lnTo>
                        <a:pt x="265" y="118"/>
                      </a:lnTo>
                      <a:lnTo>
                        <a:pt x="267" y="118"/>
                      </a:lnTo>
                      <a:lnTo>
                        <a:pt x="267" y="118"/>
                      </a:lnTo>
                      <a:lnTo>
                        <a:pt x="267" y="117"/>
                      </a:lnTo>
                      <a:lnTo>
                        <a:pt x="267" y="117"/>
                      </a:lnTo>
                      <a:lnTo>
                        <a:pt x="269" y="115"/>
                      </a:lnTo>
                      <a:lnTo>
                        <a:pt x="269" y="117"/>
                      </a:lnTo>
                      <a:lnTo>
                        <a:pt x="271" y="118"/>
                      </a:lnTo>
                      <a:lnTo>
                        <a:pt x="271" y="118"/>
                      </a:lnTo>
                      <a:lnTo>
                        <a:pt x="271" y="120"/>
                      </a:lnTo>
                      <a:lnTo>
                        <a:pt x="271" y="122"/>
                      </a:lnTo>
                      <a:lnTo>
                        <a:pt x="271" y="124"/>
                      </a:lnTo>
                      <a:lnTo>
                        <a:pt x="272" y="124"/>
                      </a:lnTo>
                      <a:lnTo>
                        <a:pt x="274" y="124"/>
                      </a:lnTo>
                      <a:lnTo>
                        <a:pt x="276" y="122"/>
                      </a:lnTo>
                      <a:lnTo>
                        <a:pt x="276" y="122"/>
                      </a:lnTo>
                      <a:lnTo>
                        <a:pt x="276" y="122"/>
                      </a:lnTo>
                      <a:lnTo>
                        <a:pt x="280" y="124"/>
                      </a:lnTo>
                      <a:lnTo>
                        <a:pt x="282" y="124"/>
                      </a:lnTo>
                      <a:lnTo>
                        <a:pt x="282" y="124"/>
                      </a:lnTo>
                      <a:lnTo>
                        <a:pt x="284" y="126"/>
                      </a:lnTo>
                      <a:lnTo>
                        <a:pt x="286" y="124"/>
                      </a:lnTo>
                      <a:lnTo>
                        <a:pt x="286" y="124"/>
                      </a:lnTo>
                      <a:lnTo>
                        <a:pt x="286" y="122"/>
                      </a:lnTo>
                      <a:lnTo>
                        <a:pt x="287" y="122"/>
                      </a:lnTo>
                      <a:lnTo>
                        <a:pt x="287" y="122"/>
                      </a:lnTo>
                      <a:lnTo>
                        <a:pt x="289" y="120"/>
                      </a:lnTo>
                      <a:lnTo>
                        <a:pt x="291" y="122"/>
                      </a:lnTo>
                      <a:lnTo>
                        <a:pt x="293" y="122"/>
                      </a:lnTo>
                      <a:lnTo>
                        <a:pt x="293" y="120"/>
                      </a:lnTo>
                      <a:lnTo>
                        <a:pt x="295" y="122"/>
                      </a:lnTo>
                      <a:lnTo>
                        <a:pt x="295" y="122"/>
                      </a:lnTo>
                      <a:lnTo>
                        <a:pt x="295" y="122"/>
                      </a:lnTo>
                      <a:lnTo>
                        <a:pt x="295" y="124"/>
                      </a:lnTo>
                      <a:lnTo>
                        <a:pt x="297" y="124"/>
                      </a:lnTo>
                      <a:lnTo>
                        <a:pt x="299" y="124"/>
                      </a:lnTo>
                      <a:lnTo>
                        <a:pt x="299" y="126"/>
                      </a:lnTo>
                      <a:lnTo>
                        <a:pt x="299" y="126"/>
                      </a:lnTo>
                      <a:lnTo>
                        <a:pt x="301" y="126"/>
                      </a:lnTo>
                      <a:lnTo>
                        <a:pt x="301" y="128"/>
                      </a:lnTo>
                      <a:lnTo>
                        <a:pt x="299" y="128"/>
                      </a:lnTo>
                      <a:lnTo>
                        <a:pt x="299" y="128"/>
                      </a:lnTo>
                      <a:lnTo>
                        <a:pt x="301" y="128"/>
                      </a:lnTo>
                      <a:lnTo>
                        <a:pt x="301" y="128"/>
                      </a:lnTo>
                      <a:lnTo>
                        <a:pt x="302" y="130"/>
                      </a:lnTo>
                      <a:lnTo>
                        <a:pt x="302" y="130"/>
                      </a:lnTo>
                      <a:lnTo>
                        <a:pt x="304" y="128"/>
                      </a:lnTo>
                      <a:lnTo>
                        <a:pt x="306" y="128"/>
                      </a:lnTo>
                      <a:lnTo>
                        <a:pt x="310" y="126"/>
                      </a:lnTo>
                      <a:lnTo>
                        <a:pt x="312" y="126"/>
                      </a:lnTo>
                      <a:lnTo>
                        <a:pt x="316" y="126"/>
                      </a:lnTo>
                      <a:lnTo>
                        <a:pt x="321" y="128"/>
                      </a:lnTo>
                      <a:lnTo>
                        <a:pt x="329" y="128"/>
                      </a:lnTo>
                      <a:lnTo>
                        <a:pt x="329" y="130"/>
                      </a:lnTo>
                      <a:lnTo>
                        <a:pt x="331" y="130"/>
                      </a:lnTo>
                      <a:lnTo>
                        <a:pt x="331" y="130"/>
                      </a:lnTo>
                      <a:lnTo>
                        <a:pt x="332" y="130"/>
                      </a:lnTo>
                      <a:lnTo>
                        <a:pt x="332" y="130"/>
                      </a:lnTo>
                      <a:lnTo>
                        <a:pt x="336" y="133"/>
                      </a:lnTo>
                      <a:lnTo>
                        <a:pt x="336" y="135"/>
                      </a:lnTo>
                      <a:lnTo>
                        <a:pt x="338" y="135"/>
                      </a:lnTo>
                      <a:lnTo>
                        <a:pt x="340" y="135"/>
                      </a:lnTo>
                      <a:lnTo>
                        <a:pt x="342" y="137"/>
                      </a:lnTo>
                      <a:lnTo>
                        <a:pt x="342" y="137"/>
                      </a:lnTo>
                      <a:lnTo>
                        <a:pt x="342" y="137"/>
                      </a:lnTo>
                      <a:lnTo>
                        <a:pt x="342" y="139"/>
                      </a:lnTo>
                      <a:lnTo>
                        <a:pt x="342" y="139"/>
                      </a:lnTo>
                      <a:lnTo>
                        <a:pt x="344" y="139"/>
                      </a:lnTo>
                      <a:lnTo>
                        <a:pt x="344" y="137"/>
                      </a:lnTo>
                      <a:lnTo>
                        <a:pt x="346" y="139"/>
                      </a:lnTo>
                      <a:lnTo>
                        <a:pt x="346" y="139"/>
                      </a:lnTo>
                      <a:lnTo>
                        <a:pt x="348" y="139"/>
                      </a:lnTo>
                      <a:lnTo>
                        <a:pt x="349" y="141"/>
                      </a:lnTo>
                      <a:lnTo>
                        <a:pt x="349" y="139"/>
                      </a:lnTo>
                      <a:lnTo>
                        <a:pt x="349" y="139"/>
                      </a:lnTo>
                      <a:lnTo>
                        <a:pt x="351" y="141"/>
                      </a:lnTo>
                      <a:lnTo>
                        <a:pt x="351" y="141"/>
                      </a:lnTo>
                      <a:lnTo>
                        <a:pt x="351" y="141"/>
                      </a:lnTo>
                      <a:lnTo>
                        <a:pt x="351" y="143"/>
                      </a:lnTo>
                      <a:lnTo>
                        <a:pt x="351" y="143"/>
                      </a:lnTo>
                      <a:lnTo>
                        <a:pt x="351" y="145"/>
                      </a:lnTo>
                      <a:lnTo>
                        <a:pt x="355" y="148"/>
                      </a:lnTo>
                      <a:lnTo>
                        <a:pt x="359" y="145"/>
                      </a:lnTo>
                      <a:lnTo>
                        <a:pt x="359" y="143"/>
                      </a:lnTo>
                      <a:lnTo>
                        <a:pt x="361" y="145"/>
                      </a:lnTo>
                      <a:lnTo>
                        <a:pt x="361" y="145"/>
                      </a:lnTo>
                      <a:lnTo>
                        <a:pt x="361" y="143"/>
                      </a:lnTo>
                      <a:lnTo>
                        <a:pt x="359" y="135"/>
                      </a:lnTo>
                      <a:lnTo>
                        <a:pt x="357" y="128"/>
                      </a:lnTo>
                      <a:lnTo>
                        <a:pt x="355" y="126"/>
                      </a:lnTo>
                      <a:lnTo>
                        <a:pt x="355" y="126"/>
                      </a:lnTo>
                      <a:lnTo>
                        <a:pt x="355" y="122"/>
                      </a:lnTo>
                      <a:lnTo>
                        <a:pt x="355" y="122"/>
                      </a:lnTo>
                      <a:lnTo>
                        <a:pt x="355" y="120"/>
                      </a:lnTo>
                      <a:lnTo>
                        <a:pt x="355" y="120"/>
                      </a:lnTo>
                      <a:lnTo>
                        <a:pt x="355" y="118"/>
                      </a:lnTo>
                      <a:lnTo>
                        <a:pt x="355" y="118"/>
                      </a:lnTo>
                      <a:lnTo>
                        <a:pt x="355" y="117"/>
                      </a:lnTo>
                      <a:lnTo>
                        <a:pt x="357" y="117"/>
                      </a:lnTo>
                      <a:lnTo>
                        <a:pt x="357" y="115"/>
                      </a:lnTo>
                      <a:lnTo>
                        <a:pt x="355" y="115"/>
                      </a:lnTo>
                      <a:lnTo>
                        <a:pt x="355" y="115"/>
                      </a:lnTo>
                      <a:lnTo>
                        <a:pt x="357" y="113"/>
                      </a:lnTo>
                      <a:lnTo>
                        <a:pt x="357" y="111"/>
                      </a:lnTo>
                      <a:lnTo>
                        <a:pt x="357" y="109"/>
                      </a:lnTo>
                      <a:lnTo>
                        <a:pt x="359" y="109"/>
                      </a:lnTo>
                      <a:lnTo>
                        <a:pt x="361" y="109"/>
                      </a:lnTo>
                      <a:lnTo>
                        <a:pt x="361" y="111"/>
                      </a:lnTo>
                      <a:lnTo>
                        <a:pt x="364" y="109"/>
                      </a:lnTo>
                      <a:lnTo>
                        <a:pt x="364" y="107"/>
                      </a:lnTo>
                      <a:lnTo>
                        <a:pt x="364" y="107"/>
                      </a:lnTo>
                      <a:lnTo>
                        <a:pt x="364" y="107"/>
                      </a:lnTo>
                      <a:lnTo>
                        <a:pt x="368" y="100"/>
                      </a:lnTo>
                      <a:lnTo>
                        <a:pt x="372" y="92"/>
                      </a:lnTo>
                      <a:lnTo>
                        <a:pt x="374" y="86"/>
                      </a:lnTo>
                      <a:lnTo>
                        <a:pt x="376" y="81"/>
                      </a:lnTo>
                      <a:lnTo>
                        <a:pt x="379" y="73"/>
                      </a:lnTo>
                      <a:lnTo>
                        <a:pt x="381" y="68"/>
                      </a:lnTo>
                      <a:lnTo>
                        <a:pt x="383" y="64"/>
                      </a:lnTo>
                      <a:lnTo>
                        <a:pt x="385" y="62"/>
                      </a:lnTo>
                      <a:lnTo>
                        <a:pt x="383" y="60"/>
                      </a:lnTo>
                      <a:lnTo>
                        <a:pt x="383" y="60"/>
                      </a:lnTo>
                      <a:lnTo>
                        <a:pt x="381" y="58"/>
                      </a:lnTo>
                      <a:lnTo>
                        <a:pt x="381" y="55"/>
                      </a:lnTo>
                      <a:lnTo>
                        <a:pt x="385" y="49"/>
                      </a:lnTo>
                      <a:lnTo>
                        <a:pt x="385" y="47"/>
                      </a:lnTo>
                      <a:lnTo>
                        <a:pt x="385" y="45"/>
                      </a:lnTo>
                      <a:lnTo>
                        <a:pt x="383" y="43"/>
                      </a:lnTo>
                      <a:lnTo>
                        <a:pt x="383" y="41"/>
                      </a:lnTo>
                      <a:lnTo>
                        <a:pt x="383" y="40"/>
                      </a:lnTo>
                      <a:lnTo>
                        <a:pt x="387" y="36"/>
                      </a:lnTo>
                      <a:lnTo>
                        <a:pt x="387" y="34"/>
                      </a:lnTo>
                      <a:lnTo>
                        <a:pt x="387" y="32"/>
                      </a:lnTo>
                      <a:lnTo>
                        <a:pt x="389" y="28"/>
                      </a:lnTo>
                      <a:lnTo>
                        <a:pt x="389" y="23"/>
                      </a:lnTo>
                      <a:lnTo>
                        <a:pt x="391" y="19"/>
                      </a:lnTo>
                      <a:lnTo>
                        <a:pt x="393" y="15"/>
                      </a:lnTo>
                      <a:lnTo>
                        <a:pt x="396" y="13"/>
                      </a:lnTo>
                      <a:lnTo>
                        <a:pt x="398" y="13"/>
                      </a:lnTo>
                      <a:lnTo>
                        <a:pt x="400" y="13"/>
                      </a:lnTo>
                      <a:lnTo>
                        <a:pt x="402" y="13"/>
                      </a:lnTo>
                      <a:lnTo>
                        <a:pt x="408" y="15"/>
                      </a:lnTo>
                      <a:lnTo>
                        <a:pt x="409" y="15"/>
                      </a:lnTo>
                      <a:lnTo>
                        <a:pt x="411" y="13"/>
                      </a:lnTo>
                      <a:lnTo>
                        <a:pt x="411" y="13"/>
                      </a:lnTo>
                      <a:lnTo>
                        <a:pt x="411" y="11"/>
                      </a:lnTo>
                      <a:lnTo>
                        <a:pt x="411" y="11"/>
                      </a:lnTo>
                      <a:lnTo>
                        <a:pt x="411" y="11"/>
                      </a:lnTo>
                      <a:lnTo>
                        <a:pt x="413" y="11"/>
                      </a:lnTo>
                      <a:lnTo>
                        <a:pt x="413" y="11"/>
                      </a:lnTo>
                      <a:lnTo>
                        <a:pt x="415" y="11"/>
                      </a:lnTo>
                      <a:lnTo>
                        <a:pt x="417" y="11"/>
                      </a:lnTo>
                      <a:lnTo>
                        <a:pt x="419" y="13"/>
                      </a:lnTo>
                      <a:lnTo>
                        <a:pt x="419" y="13"/>
                      </a:lnTo>
                      <a:lnTo>
                        <a:pt x="419" y="13"/>
                      </a:lnTo>
                      <a:lnTo>
                        <a:pt x="421" y="13"/>
                      </a:lnTo>
                      <a:lnTo>
                        <a:pt x="423" y="13"/>
                      </a:lnTo>
                      <a:lnTo>
                        <a:pt x="423" y="13"/>
                      </a:lnTo>
                      <a:lnTo>
                        <a:pt x="425" y="11"/>
                      </a:lnTo>
                      <a:lnTo>
                        <a:pt x="425" y="11"/>
                      </a:lnTo>
                      <a:lnTo>
                        <a:pt x="426" y="11"/>
                      </a:lnTo>
                      <a:lnTo>
                        <a:pt x="428" y="11"/>
                      </a:lnTo>
                      <a:lnTo>
                        <a:pt x="430" y="11"/>
                      </a:lnTo>
                      <a:lnTo>
                        <a:pt x="432" y="9"/>
                      </a:lnTo>
                      <a:lnTo>
                        <a:pt x="436" y="9"/>
                      </a:lnTo>
                      <a:lnTo>
                        <a:pt x="438" y="9"/>
                      </a:lnTo>
                      <a:lnTo>
                        <a:pt x="438" y="9"/>
                      </a:lnTo>
                      <a:lnTo>
                        <a:pt x="438" y="8"/>
                      </a:lnTo>
                      <a:lnTo>
                        <a:pt x="440" y="8"/>
                      </a:lnTo>
                      <a:lnTo>
                        <a:pt x="440" y="8"/>
                      </a:lnTo>
                      <a:lnTo>
                        <a:pt x="441" y="8"/>
                      </a:lnTo>
                      <a:lnTo>
                        <a:pt x="443" y="8"/>
                      </a:lnTo>
                      <a:lnTo>
                        <a:pt x="445" y="8"/>
                      </a:lnTo>
                      <a:lnTo>
                        <a:pt x="447" y="6"/>
                      </a:lnTo>
                      <a:lnTo>
                        <a:pt x="449" y="4"/>
                      </a:lnTo>
                      <a:lnTo>
                        <a:pt x="453" y="2"/>
                      </a:lnTo>
                      <a:lnTo>
                        <a:pt x="453" y="2"/>
                      </a:lnTo>
                      <a:lnTo>
                        <a:pt x="455" y="0"/>
                      </a:lnTo>
                      <a:lnTo>
                        <a:pt x="456" y="2"/>
                      </a:lnTo>
                      <a:lnTo>
                        <a:pt x="456" y="2"/>
                      </a:lnTo>
                      <a:lnTo>
                        <a:pt x="456" y="2"/>
                      </a:lnTo>
                      <a:lnTo>
                        <a:pt x="456" y="2"/>
                      </a:lnTo>
                      <a:lnTo>
                        <a:pt x="458" y="2"/>
                      </a:lnTo>
                      <a:lnTo>
                        <a:pt x="458" y="4"/>
                      </a:lnTo>
                      <a:lnTo>
                        <a:pt x="460" y="6"/>
                      </a:lnTo>
                      <a:lnTo>
                        <a:pt x="464" y="6"/>
                      </a:lnTo>
                      <a:lnTo>
                        <a:pt x="466" y="8"/>
                      </a:lnTo>
                      <a:lnTo>
                        <a:pt x="473" y="8"/>
                      </a:lnTo>
                      <a:lnTo>
                        <a:pt x="473" y="8"/>
                      </a:lnTo>
                      <a:lnTo>
                        <a:pt x="473" y="6"/>
                      </a:lnTo>
                      <a:lnTo>
                        <a:pt x="473" y="6"/>
                      </a:lnTo>
                      <a:lnTo>
                        <a:pt x="475" y="8"/>
                      </a:lnTo>
                      <a:lnTo>
                        <a:pt x="475" y="8"/>
                      </a:lnTo>
                      <a:lnTo>
                        <a:pt x="475" y="8"/>
                      </a:lnTo>
                      <a:lnTo>
                        <a:pt x="477" y="8"/>
                      </a:lnTo>
                      <a:lnTo>
                        <a:pt x="477" y="8"/>
                      </a:lnTo>
                      <a:lnTo>
                        <a:pt x="479" y="8"/>
                      </a:lnTo>
                      <a:lnTo>
                        <a:pt x="479" y="8"/>
                      </a:lnTo>
                      <a:lnTo>
                        <a:pt x="481" y="9"/>
                      </a:lnTo>
                      <a:lnTo>
                        <a:pt x="481" y="11"/>
                      </a:lnTo>
                      <a:lnTo>
                        <a:pt x="481" y="11"/>
                      </a:lnTo>
                      <a:lnTo>
                        <a:pt x="483" y="13"/>
                      </a:lnTo>
                      <a:lnTo>
                        <a:pt x="483" y="13"/>
                      </a:lnTo>
                      <a:lnTo>
                        <a:pt x="485" y="13"/>
                      </a:lnTo>
                      <a:lnTo>
                        <a:pt x="486" y="11"/>
                      </a:lnTo>
                      <a:lnTo>
                        <a:pt x="488" y="11"/>
                      </a:lnTo>
                      <a:lnTo>
                        <a:pt x="488" y="11"/>
                      </a:lnTo>
                      <a:lnTo>
                        <a:pt x="490" y="13"/>
                      </a:lnTo>
                      <a:lnTo>
                        <a:pt x="490" y="13"/>
                      </a:lnTo>
                      <a:lnTo>
                        <a:pt x="492" y="13"/>
                      </a:lnTo>
                      <a:lnTo>
                        <a:pt x="494" y="11"/>
                      </a:lnTo>
                      <a:lnTo>
                        <a:pt x="496" y="11"/>
                      </a:lnTo>
                      <a:lnTo>
                        <a:pt x="500" y="11"/>
                      </a:lnTo>
                      <a:lnTo>
                        <a:pt x="502" y="11"/>
                      </a:lnTo>
                      <a:lnTo>
                        <a:pt x="503" y="13"/>
                      </a:lnTo>
                      <a:lnTo>
                        <a:pt x="503" y="17"/>
                      </a:lnTo>
                      <a:lnTo>
                        <a:pt x="505" y="17"/>
                      </a:lnTo>
                      <a:lnTo>
                        <a:pt x="507" y="17"/>
                      </a:lnTo>
                      <a:lnTo>
                        <a:pt x="507" y="17"/>
                      </a:lnTo>
                      <a:lnTo>
                        <a:pt x="509" y="15"/>
                      </a:lnTo>
                      <a:lnTo>
                        <a:pt x="511" y="15"/>
                      </a:lnTo>
                      <a:lnTo>
                        <a:pt x="511" y="13"/>
                      </a:lnTo>
                      <a:lnTo>
                        <a:pt x="511" y="11"/>
                      </a:lnTo>
                      <a:lnTo>
                        <a:pt x="511" y="11"/>
                      </a:lnTo>
                      <a:lnTo>
                        <a:pt x="511" y="11"/>
                      </a:lnTo>
                      <a:lnTo>
                        <a:pt x="513" y="11"/>
                      </a:lnTo>
                      <a:lnTo>
                        <a:pt x="513" y="11"/>
                      </a:lnTo>
                      <a:lnTo>
                        <a:pt x="518" y="9"/>
                      </a:lnTo>
                      <a:lnTo>
                        <a:pt x="520" y="9"/>
                      </a:lnTo>
                      <a:lnTo>
                        <a:pt x="520" y="11"/>
                      </a:lnTo>
                      <a:lnTo>
                        <a:pt x="520" y="11"/>
                      </a:lnTo>
                      <a:lnTo>
                        <a:pt x="520" y="11"/>
                      </a:lnTo>
                      <a:lnTo>
                        <a:pt x="520" y="9"/>
                      </a:lnTo>
                      <a:lnTo>
                        <a:pt x="522" y="9"/>
                      </a:lnTo>
                      <a:lnTo>
                        <a:pt x="524" y="9"/>
                      </a:lnTo>
                      <a:lnTo>
                        <a:pt x="524" y="9"/>
                      </a:lnTo>
                      <a:lnTo>
                        <a:pt x="526" y="6"/>
                      </a:lnTo>
                      <a:lnTo>
                        <a:pt x="528" y="6"/>
                      </a:lnTo>
                      <a:lnTo>
                        <a:pt x="530" y="8"/>
                      </a:lnTo>
                      <a:lnTo>
                        <a:pt x="530" y="9"/>
                      </a:lnTo>
                      <a:lnTo>
                        <a:pt x="533" y="13"/>
                      </a:lnTo>
                      <a:lnTo>
                        <a:pt x="533" y="17"/>
                      </a:lnTo>
                      <a:lnTo>
                        <a:pt x="535" y="17"/>
                      </a:lnTo>
                      <a:lnTo>
                        <a:pt x="539"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9">
                  <a:extLst>
                    <a:ext uri="{FF2B5EF4-FFF2-40B4-BE49-F238E27FC236}">
                      <a16:creationId xmlns:a16="http://schemas.microsoft.com/office/drawing/2014/main" id="{2FE09CBA-4233-4007-8F04-0AF420396B93}"/>
                    </a:ext>
                  </a:extLst>
                </p:cNvPr>
                <p:cNvSpPr>
                  <a:spLocks/>
                </p:cNvSpPr>
                <p:nvPr/>
              </p:nvSpPr>
              <p:spPr bwMode="auto">
                <a:xfrm>
                  <a:off x="3562350" y="1703388"/>
                  <a:ext cx="95250" cy="103188"/>
                </a:xfrm>
                <a:custGeom>
                  <a:avLst/>
                  <a:gdLst>
                    <a:gd name="T0" fmla="*/ 85 w 120"/>
                    <a:gd name="T1" fmla="*/ 124 h 130"/>
                    <a:gd name="T2" fmla="*/ 81 w 120"/>
                    <a:gd name="T3" fmla="*/ 126 h 130"/>
                    <a:gd name="T4" fmla="*/ 74 w 120"/>
                    <a:gd name="T5" fmla="*/ 124 h 130"/>
                    <a:gd name="T6" fmla="*/ 70 w 120"/>
                    <a:gd name="T7" fmla="*/ 121 h 130"/>
                    <a:gd name="T8" fmla="*/ 60 w 120"/>
                    <a:gd name="T9" fmla="*/ 119 h 130"/>
                    <a:gd name="T10" fmla="*/ 47 w 120"/>
                    <a:gd name="T11" fmla="*/ 124 h 130"/>
                    <a:gd name="T12" fmla="*/ 43 w 120"/>
                    <a:gd name="T13" fmla="*/ 124 h 130"/>
                    <a:gd name="T14" fmla="*/ 38 w 120"/>
                    <a:gd name="T15" fmla="*/ 124 h 130"/>
                    <a:gd name="T16" fmla="*/ 34 w 120"/>
                    <a:gd name="T17" fmla="*/ 126 h 130"/>
                    <a:gd name="T18" fmla="*/ 23 w 120"/>
                    <a:gd name="T19" fmla="*/ 126 h 130"/>
                    <a:gd name="T20" fmla="*/ 15 w 120"/>
                    <a:gd name="T21" fmla="*/ 130 h 130"/>
                    <a:gd name="T22" fmla="*/ 13 w 120"/>
                    <a:gd name="T23" fmla="*/ 130 h 130"/>
                    <a:gd name="T24" fmla="*/ 13 w 120"/>
                    <a:gd name="T25" fmla="*/ 128 h 130"/>
                    <a:gd name="T26" fmla="*/ 2 w 120"/>
                    <a:gd name="T27" fmla="*/ 124 h 130"/>
                    <a:gd name="T28" fmla="*/ 4 w 120"/>
                    <a:gd name="T29" fmla="*/ 106 h 130"/>
                    <a:gd name="T30" fmla="*/ 0 w 120"/>
                    <a:gd name="T31" fmla="*/ 85 h 130"/>
                    <a:gd name="T32" fmla="*/ 4 w 120"/>
                    <a:gd name="T33" fmla="*/ 72 h 130"/>
                    <a:gd name="T34" fmla="*/ 10 w 120"/>
                    <a:gd name="T35" fmla="*/ 68 h 130"/>
                    <a:gd name="T36" fmla="*/ 12 w 120"/>
                    <a:gd name="T37" fmla="*/ 66 h 130"/>
                    <a:gd name="T38" fmla="*/ 23 w 120"/>
                    <a:gd name="T39" fmla="*/ 53 h 130"/>
                    <a:gd name="T40" fmla="*/ 28 w 120"/>
                    <a:gd name="T41" fmla="*/ 46 h 130"/>
                    <a:gd name="T42" fmla="*/ 40 w 120"/>
                    <a:gd name="T43" fmla="*/ 29 h 130"/>
                    <a:gd name="T44" fmla="*/ 49 w 120"/>
                    <a:gd name="T45" fmla="*/ 14 h 130"/>
                    <a:gd name="T46" fmla="*/ 57 w 120"/>
                    <a:gd name="T47" fmla="*/ 15 h 130"/>
                    <a:gd name="T48" fmla="*/ 72 w 120"/>
                    <a:gd name="T49" fmla="*/ 23 h 130"/>
                    <a:gd name="T50" fmla="*/ 75 w 120"/>
                    <a:gd name="T51" fmla="*/ 21 h 130"/>
                    <a:gd name="T52" fmla="*/ 75 w 120"/>
                    <a:gd name="T53" fmla="*/ 14 h 130"/>
                    <a:gd name="T54" fmla="*/ 81 w 120"/>
                    <a:gd name="T55" fmla="*/ 6 h 130"/>
                    <a:gd name="T56" fmla="*/ 83 w 120"/>
                    <a:gd name="T57" fmla="*/ 6 h 130"/>
                    <a:gd name="T58" fmla="*/ 102 w 120"/>
                    <a:gd name="T59" fmla="*/ 2 h 130"/>
                    <a:gd name="T60" fmla="*/ 109 w 120"/>
                    <a:gd name="T61" fmla="*/ 12 h 130"/>
                    <a:gd name="T62" fmla="*/ 113 w 120"/>
                    <a:gd name="T63" fmla="*/ 17 h 130"/>
                    <a:gd name="T64" fmla="*/ 115 w 120"/>
                    <a:gd name="T65" fmla="*/ 21 h 130"/>
                    <a:gd name="T66" fmla="*/ 117 w 120"/>
                    <a:gd name="T67" fmla="*/ 23 h 130"/>
                    <a:gd name="T68" fmla="*/ 117 w 120"/>
                    <a:gd name="T69" fmla="*/ 29 h 130"/>
                    <a:gd name="T70" fmla="*/ 120 w 120"/>
                    <a:gd name="T71" fmla="*/ 36 h 130"/>
                    <a:gd name="T72" fmla="*/ 120 w 120"/>
                    <a:gd name="T73" fmla="*/ 47 h 130"/>
                    <a:gd name="T74" fmla="*/ 115 w 120"/>
                    <a:gd name="T75" fmla="*/ 53 h 130"/>
                    <a:gd name="T76" fmla="*/ 111 w 120"/>
                    <a:gd name="T77" fmla="*/ 55 h 130"/>
                    <a:gd name="T78" fmla="*/ 105 w 120"/>
                    <a:gd name="T79" fmla="*/ 55 h 130"/>
                    <a:gd name="T80" fmla="*/ 96 w 120"/>
                    <a:gd name="T81" fmla="*/ 64 h 130"/>
                    <a:gd name="T82" fmla="*/ 94 w 120"/>
                    <a:gd name="T83" fmla="*/ 66 h 130"/>
                    <a:gd name="T84" fmla="*/ 89 w 120"/>
                    <a:gd name="T85" fmla="*/ 66 h 130"/>
                    <a:gd name="T86" fmla="*/ 85 w 120"/>
                    <a:gd name="T87" fmla="*/ 68 h 130"/>
                    <a:gd name="T88" fmla="*/ 75 w 120"/>
                    <a:gd name="T89" fmla="*/ 72 h 130"/>
                    <a:gd name="T90" fmla="*/ 68 w 120"/>
                    <a:gd name="T91" fmla="*/ 83 h 130"/>
                    <a:gd name="T92" fmla="*/ 64 w 120"/>
                    <a:gd name="T93" fmla="*/ 85 h 130"/>
                    <a:gd name="T94" fmla="*/ 59 w 120"/>
                    <a:gd name="T95" fmla="*/ 83 h 130"/>
                    <a:gd name="T96" fmla="*/ 57 w 120"/>
                    <a:gd name="T97" fmla="*/ 83 h 130"/>
                    <a:gd name="T98" fmla="*/ 57 w 120"/>
                    <a:gd name="T99" fmla="*/ 83 h 130"/>
                    <a:gd name="T100" fmla="*/ 57 w 120"/>
                    <a:gd name="T101" fmla="*/ 89 h 130"/>
                    <a:gd name="T102" fmla="*/ 62 w 120"/>
                    <a:gd name="T103" fmla="*/ 91 h 130"/>
                    <a:gd name="T104" fmla="*/ 64 w 120"/>
                    <a:gd name="T105" fmla="*/ 89 h 130"/>
                    <a:gd name="T106" fmla="*/ 68 w 120"/>
                    <a:gd name="T107" fmla="*/ 91 h 130"/>
                    <a:gd name="T108" fmla="*/ 68 w 120"/>
                    <a:gd name="T109" fmla="*/ 89 h 130"/>
                    <a:gd name="T110" fmla="*/ 68 w 120"/>
                    <a:gd name="T111" fmla="*/ 87 h 130"/>
                    <a:gd name="T112" fmla="*/ 77 w 120"/>
                    <a:gd name="T113" fmla="*/ 83 h 130"/>
                    <a:gd name="T114" fmla="*/ 79 w 120"/>
                    <a:gd name="T115" fmla="*/ 81 h 130"/>
                    <a:gd name="T116" fmla="*/ 81 w 120"/>
                    <a:gd name="T117" fmla="*/ 83 h 130"/>
                    <a:gd name="T118" fmla="*/ 96 w 120"/>
                    <a:gd name="T119" fmla="*/ 81 h 130"/>
                    <a:gd name="T120" fmla="*/ 100 w 120"/>
                    <a:gd name="T121" fmla="*/ 81 h 130"/>
                    <a:gd name="T122" fmla="*/ 102 w 120"/>
                    <a:gd name="T123" fmla="*/ 81 h 130"/>
                    <a:gd name="T124" fmla="*/ 105 w 120"/>
                    <a:gd name="T125"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30">
                      <a:moveTo>
                        <a:pt x="107" y="89"/>
                      </a:moveTo>
                      <a:lnTo>
                        <a:pt x="85" y="124"/>
                      </a:lnTo>
                      <a:lnTo>
                        <a:pt x="85" y="124"/>
                      </a:lnTo>
                      <a:lnTo>
                        <a:pt x="83" y="126"/>
                      </a:lnTo>
                      <a:lnTo>
                        <a:pt x="81" y="126"/>
                      </a:lnTo>
                      <a:lnTo>
                        <a:pt x="81" y="126"/>
                      </a:lnTo>
                      <a:lnTo>
                        <a:pt x="79" y="126"/>
                      </a:lnTo>
                      <a:lnTo>
                        <a:pt x="75" y="126"/>
                      </a:lnTo>
                      <a:lnTo>
                        <a:pt x="74" y="124"/>
                      </a:lnTo>
                      <a:lnTo>
                        <a:pt x="74" y="124"/>
                      </a:lnTo>
                      <a:lnTo>
                        <a:pt x="72" y="121"/>
                      </a:lnTo>
                      <a:lnTo>
                        <a:pt x="70" y="121"/>
                      </a:lnTo>
                      <a:lnTo>
                        <a:pt x="68" y="121"/>
                      </a:lnTo>
                      <a:lnTo>
                        <a:pt x="62" y="119"/>
                      </a:lnTo>
                      <a:lnTo>
                        <a:pt x="60" y="119"/>
                      </a:lnTo>
                      <a:lnTo>
                        <a:pt x="53" y="121"/>
                      </a:lnTo>
                      <a:lnTo>
                        <a:pt x="49" y="124"/>
                      </a:lnTo>
                      <a:lnTo>
                        <a:pt x="47" y="124"/>
                      </a:lnTo>
                      <a:lnTo>
                        <a:pt x="45" y="124"/>
                      </a:lnTo>
                      <a:lnTo>
                        <a:pt x="45" y="124"/>
                      </a:lnTo>
                      <a:lnTo>
                        <a:pt x="43" y="124"/>
                      </a:lnTo>
                      <a:lnTo>
                        <a:pt x="40" y="124"/>
                      </a:lnTo>
                      <a:lnTo>
                        <a:pt x="38" y="124"/>
                      </a:lnTo>
                      <a:lnTo>
                        <a:pt x="38" y="124"/>
                      </a:lnTo>
                      <a:lnTo>
                        <a:pt x="36" y="126"/>
                      </a:lnTo>
                      <a:lnTo>
                        <a:pt x="34" y="126"/>
                      </a:lnTo>
                      <a:lnTo>
                        <a:pt x="34" y="126"/>
                      </a:lnTo>
                      <a:lnTo>
                        <a:pt x="30" y="124"/>
                      </a:lnTo>
                      <a:lnTo>
                        <a:pt x="25" y="126"/>
                      </a:lnTo>
                      <a:lnTo>
                        <a:pt x="23" y="126"/>
                      </a:lnTo>
                      <a:lnTo>
                        <a:pt x="21" y="128"/>
                      </a:lnTo>
                      <a:lnTo>
                        <a:pt x="19" y="130"/>
                      </a:lnTo>
                      <a:lnTo>
                        <a:pt x="15" y="130"/>
                      </a:lnTo>
                      <a:lnTo>
                        <a:pt x="15" y="130"/>
                      </a:lnTo>
                      <a:lnTo>
                        <a:pt x="13" y="130"/>
                      </a:lnTo>
                      <a:lnTo>
                        <a:pt x="13" y="130"/>
                      </a:lnTo>
                      <a:lnTo>
                        <a:pt x="13" y="130"/>
                      </a:lnTo>
                      <a:lnTo>
                        <a:pt x="13" y="130"/>
                      </a:lnTo>
                      <a:lnTo>
                        <a:pt x="13" y="128"/>
                      </a:lnTo>
                      <a:lnTo>
                        <a:pt x="4" y="126"/>
                      </a:lnTo>
                      <a:lnTo>
                        <a:pt x="2" y="126"/>
                      </a:lnTo>
                      <a:lnTo>
                        <a:pt x="2" y="124"/>
                      </a:lnTo>
                      <a:lnTo>
                        <a:pt x="2" y="123"/>
                      </a:lnTo>
                      <a:lnTo>
                        <a:pt x="4" y="121"/>
                      </a:lnTo>
                      <a:lnTo>
                        <a:pt x="4" y="106"/>
                      </a:lnTo>
                      <a:lnTo>
                        <a:pt x="2" y="98"/>
                      </a:lnTo>
                      <a:lnTo>
                        <a:pt x="0" y="91"/>
                      </a:lnTo>
                      <a:lnTo>
                        <a:pt x="0" y="85"/>
                      </a:lnTo>
                      <a:lnTo>
                        <a:pt x="2" y="79"/>
                      </a:lnTo>
                      <a:lnTo>
                        <a:pt x="4" y="74"/>
                      </a:lnTo>
                      <a:lnTo>
                        <a:pt x="4" y="72"/>
                      </a:lnTo>
                      <a:lnTo>
                        <a:pt x="6" y="70"/>
                      </a:lnTo>
                      <a:lnTo>
                        <a:pt x="8" y="70"/>
                      </a:lnTo>
                      <a:lnTo>
                        <a:pt x="10" y="68"/>
                      </a:lnTo>
                      <a:lnTo>
                        <a:pt x="10" y="66"/>
                      </a:lnTo>
                      <a:lnTo>
                        <a:pt x="10" y="66"/>
                      </a:lnTo>
                      <a:lnTo>
                        <a:pt x="12" y="66"/>
                      </a:lnTo>
                      <a:lnTo>
                        <a:pt x="12" y="66"/>
                      </a:lnTo>
                      <a:lnTo>
                        <a:pt x="13" y="64"/>
                      </a:lnTo>
                      <a:lnTo>
                        <a:pt x="23" y="53"/>
                      </a:lnTo>
                      <a:lnTo>
                        <a:pt x="25" y="47"/>
                      </a:lnTo>
                      <a:lnTo>
                        <a:pt x="27" y="46"/>
                      </a:lnTo>
                      <a:lnTo>
                        <a:pt x="28" y="46"/>
                      </a:lnTo>
                      <a:lnTo>
                        <a:pt x="28" y="44"/>
                      </a:lnTo>
                      <a:lnTo>
                        <a:pt x="30" y="42"/>
                      </a:lnTo>
                      <a:lnTo>
                        <a:pt x="40" y="29"/>
                      </a:lnTo>
                      <a:lnTo>
                        <a:pt x="42" y="23"/>
                      </a:lnTo>
                      <a:lnTo>
                        <a:pt x="45" y="17"/>
                      </a:lnTo>
                      <a:lnTo>
                        <a:pt x="49" y="14"/>
                      </a:lnTo>
                      <a:lnTo>
                        <a:pt x="51" y="14"/>
                      </a:lnTo>
                      <a:lnTo>
                        <a:pt x="53" y="14"/>
                      </a:lnTo>
                      <a:lnTo>
                        <a:pt x="57" y="15"/>
                      </a:lnTo>
                      <a:lnTo>
                        <a:pt x="68" y="25"/>
                      </a:lnTo>
                      <a:lnTo>
                        <a:pt x="68" y="23"/>
                      </a:lnTo>
                      <a:lnTo>
                        <a:pt x="72" y="23"/>
                      </a:lnTo>
                      <a:lnTo>
                        <a:pt x="72" y="21"/>
                      </a:lnTo>
                      <a:lnTo>
                        <a:pt x="72" y="21"/>
                      </a:lnTo>
                      <a:lnTo>
                        <a:pt x="75" y="21"/>
                      </a:lnTo>
                      <a:lnTo>
                        <a:pt x="75" y="19"/>
                      </a:lnTo>
                      <a:lnTo>
                        <a:pt x="75" y="15"/>
                      </a:lnTo>
                      <a:lnTo>
                        <a:pt x="75" y="14"/>
                      </a:lnTo>
                      <a:lnTo>
                        <a:pt x="77" y="12"/>
                      </a:lnTo>
                      <a:lnTo>
                        <a:pt x="79" y="6"/>
                      </a:lnTo>
                      <a:lnTo>
                        <a:pt x="81" y="6"/>
                      </a:lnTo>
                      <a:lnTo>
                        <a:pt x="81" y="6"/>
                      </a:lnTo>
                      <a:lnTo>
                        <a:pt x="83" y="6"/>
                      </a:lnTo>
                      <a:lnTo>
                        <a:pt x="83" y="6"/>
                      </a:lnTo>
                      <a:lnTo>
                        <a:pt x="100" y="0"/>
                      </a:lnTo>
                      <a:lnTo>
                        <a:pt x="100" y="0"/>
                      </a:lnTo>
                      <a:lnTo>
                        <a:pt x="102" y="2"/>
                      </a:lnTo>
                      <a:lnTo>
                        <a:pt x="102" y="2"/>
                      </a:lnTo>
                      <a:lnTo>
                        <a:pt x="102" y="4"/>
                      </a:lnTo>
                      <a:lnTo>
                        <a:pt x="109" y="12"/>
                      </a:lnTo>
                      <a:lnTo>
                        <a:pt x="111" y="15"/>
                      </a:lnTo>
                      <a:lnTo>
                        <a:pt x="111" y="15"/>
                      </a:lnTo>
                      <a:lnTo>
                        <a:pt x="113" y="17"/>
                      </a:lnTo>
                      <a:lnTo>
                        <a:pt x="115" y="15"/>
                      </a:lnTo>
                      <a:lnTo>
                        <a:pt x="115" y="19"/>
                      </a:lnTo>
                      <a:lnTo>
                        <a:pt x="115" y="21"/>
                      </a:lnTo>
                      <a:lnTo>
                        <a:pt x="115" y="21"/>
                      </a:lnTo>
                      <a:lnTo>
                        <a:pt x="117" y="23"/>
                      </a:lnTo>
                      <a:lnTo>
                        <a:pt x="117" y="23"/>
                      </a:lnTo>
                      <a:lnTo>
                        <a:pt x="117" y="25"/>
                      </a:lnTo>
                      <a:lnTo>
                        <a:pt x="117" y="29"/>
                      </a:lnTo>
                      <a:lnTo>
                        <a:pt x="117" y="29"/>
                      </a:lnTo>
                      <a:lnTo>
                        <a:pt x="117" y="30"/>
                      </a:lnTo>
                      <a:lnTo>
                        <a:pt x="120" y="34"/>
                      </a:lnTo>
                      <a:lnTo>
                        <a:pt x="120" y="36"/>
                      </a:lnTo>
                      <a:lnTo>
                        <a:pt x="120" y="40"/>
                      </a:lnTo>
                      <a:lnTo>
                        <a:pt x="120" y="46"/>
                      </a:lnTo>
                      <a:lnTo>
                        <a:pt x="120" y="47"/>
                      </a:lnTo>
                      <a:lnTo>
                        <a:pt x="119" y="49"/>
                      </a:lnTo>
                      <a:lnTo>
                        <a:pt x="119" y="51"/>
                      </a:lnTo>
                      <a:lnTo>
                        <a:pt x="115" y="53"/>
                      </a:lnTo>
                      <a:lnTo>
                        <a:pt x="115" y="53"/>
                      </a:lnTo>
                      <a:lnTo>
                        <a:pt x="113" y="53"/>
                      </a:lnTo>
                      <a:lnTo>
                        <a:pt x="111" y="55"/>
                      </a:lnTo>
                      <a:lnTo>
                        <a:pt x="109" y="55"/>
                      </a:lnTo>
                      <a:lnTo>
                        <a:pt x="107" y="55"/>
                      </a:lnTo>
                      <a:lnTo>
                        <a:pt x="105" y="55"/>
                      </a:lnTo>
                      <a:lnTo>
                        <a:pt x="104" y="57"/>
                      </a:lnTo>
                      <a:lnTo>
                        <a:pt x="98" y="62"/>
                      </a:lnTo>
                      <a:lnTo>
                        <a:pt x="96" y="64"/>
                      </a:lnTo>
                      <a:lnTo>
                        <a:pt x="96" y="64"/>
                      </a:lnTo>
                      <a:lnTo>
                        <a:pt x="94" y="66"/>
                      </a:lnTo>
                      <a:lnTo>
                        <a:pt x="94" y="66"/>
                      </a:lnTo>
                      <a:lnTo>
                        <a:pt x="94" y="66"/>
                      </a:lnTo>
                      <a:lnTo>
                        <a:pt x="89" y="66"/>
                      </a:lnTo>
                      <a:lnTo>
                        <a:pt x="89" y="66"/>
                      </a:lnTo>
                      <a:lnTo>
                        <a:pt x="87" y="68"/>
                      </a:lnTo>
                      <a:lnTo>
                        <a:pt x="87" y="68"/>
                      </a:lnTo>
                      <a:lnTo>
                        <a:pt x="85" y="68"/>
                      </a:lnTo>
                      <a:lnTo>
                        <a:pt x="83" y="68"/>
                      </a:lnTo>
                      <a:lnTo>
                        <a:pt x="75" y="70"/>
                      </a:lnTo>
                      <a:lnTo>
                        <a:pt x="75" y="72"/>
                      </a:lnTo>
                      <a:lnTo>
                        <a:pt x="74" y="74"/>
                      </a:lnTo>
                      <a:lnTo>
                        <a:pt x="68" y="83"/>
                      </a:lnTo>
                      <a:lnTo>
                        <a:pt x="68" y="83"/>
                      </a:lnTo>
                      <a:lnTo>
                        <a:pt x="66" y="83"/>
                      </a:lnTo>
                      <a:lnTo>
                        <a:pt x="64" y="83"/>
                      </a:lnTo>
                      <a:lnTo>
                        <a:pt x="64" y="85"/>
                      </a:lnTo>
                      <a:lnTo>
                        <a:pt x="62" y="83"/>
                      </a:lnTo>
                      <a:lnTo>
                        <a:pt x="60" y="83"/>
                      </a:lnTo>
                      <a:lnTo>
                        <a:pt x="59" y="83"/>
                      </a:lnTo>
                      <a:lnTo>
                        <a:pt x="59" y="83"/>
                      </a:lnTo>
                      <a:lnTo>
                        <a:pt x="59" y="83"/>
                      </a:lnTo>
                      <a:lnTo>
                        <a:pt x="57" y="83"/>
                      </a:lnTo>
                      <a:lnTo>
                        <a:pt x="55" y="83"/>
                      </a:lnTo>
                      <a:lnTo>
                        <a:pt x="55" y="83"/>
                      </a:lnTo>
                      <a:lnTo>
                        <a:pt x="57" y="83"/>
                      </a:lnTo>
                      <a:lnTo>
                        <a:pt x="57" y="85"/>
                      </a:lnTo>
                      <a:lnTo>
                        <a:pt x="57" y="87"/>
                      </a:lnTo>
                      <a:lnTo>
                        <a:pt x="57" y="89"/>
                      </a:lnTo>
                      <a:lnTo>
                        <a:pt x="60" y="89"/>
                      </a:lnTo>
                      <a:lnTo>
                        <a:pt x="60" y="91"/>
                      </a:lnTo>
                      <a:lnTo>
                        <a:pt x="62" y="91"/>
                      </a:lnTo>
                      <a:lnTo>
                        <a:pt x="62" y="91"/>
                      </a:lnTo>
                      <a:lnTo>
                        <a:pt x="64" y="89"/>
                      </a:lnTo>
                      <a:lnTo>
                        <a:pt x="64" y="89"/>
                      </a:lnTo>
                      <a:lnTo>
                        <a:pt x="66" y="89"/>
                      </a:lnTo>
                      <a:lnTo>
                        <a:pt x="66" y="91"/>
                      </a:lnTo>
                      <a:lnTo>
                        <a:pt x="68" y="91"/>
                      </a:lnTo>
                      <a:lnTo>
                        <a:pt x="68" y="89"/>
                      </a:lnTo>
                      <a:lnTo>
                        <a:pt x="68" y="89"/>
                      </a:lnTo>
                      <a:lnTo>
                        <a:pt x="68" y="89"/>
                      </a:lnTo>
                      <a:lnTo>
                        <a:pt x="68" y="89"/>
                      </a:lnTo>
                      <a:lnTo>
                        <a:pt x="66" y="87"/>
                      </a:lnTo>
                      <a:lnTo>
                        <a:pt x="68" y="87"/>
                      </a:lnTo>
                      <a:lnTo>
                        <a:pt x="68" y="85"/>
                      </a:lnTo>
                      <a:lnTo>
                        <a:pt x="72" y="83"/>
                      </a:lnTo>
                      <a:lnTo>
                        <a:pt x="77" y="83"/>
                      </a:lnTo>
                      <a:lnTo>
                        <a:pt x="79" y="83"/>
                      </a:lnTo>
                      <a:lnTo>
                        <a:pt x="79" y="83"/>
                      </a:lnTo>
                      <a:lnTo>
                        <a:pt x="79" y="81"/>
                      </a:lnTo>
                      <a:lnTo>
                        <a:pt x="81" y="81"/>
                      </a:lnTo>
                      <a:lnTo>
                        <a:pt x="81" y="81"/>
                      </a:lnTo>
                      <a:lnTo>
                        <a:pt x="81" y="83"/>
                      </a:lnTo>
                      <a:lnTo>
                        <a:pt x="94" y="83"/>
                      </a:lnTo>
                      <a:lnTo>
                        <a:pt x="94" y="81"/>
                      </a:lnTo>
                      <a:lnTo>
                        <a:pt x="96" y="81"/>
                      </a:lnTo>
                      <a:lnTo>
                        <a:pt x="98" y="83"/>
                      </a:lnTo>
                      <a:lnTo>
                        <a:pt x="100" y="83"/>
                      </a:lnTo>
                      <a:lnTo>
                        <a:pt x="100" y="81"/>
                      </a:lnTo>
                      <a:lnTo>
                        <a:pt x="100" y="81"/>
                      </a:lnTo>
                      <a:lnTo>
                        <a:pt x="102" y="79"/>
                      </a:lnTo>
                      <a:lnTo>
                        <a:pt x="102" y="81"/>
                      </a:lnTo>
                      <a:lnTo>
                        <a:pt x="104" y="85"/>
                      </a:lnTo>
                      <a:lnTo>
                        <a:pt x="104" y="87"/>
                      </a:lnTo>
                      <a:lnTo>
                        <a:pt x="105" y="87"/>
                      </a:lnTo>
                      <a:lnTo>
                        <a:pt x="107" y="89"/>
                      </a:lnTo>
                      <a:lnTo>
                        <a:pt x="107" y="8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31">
                  <a:extLst>
                    <a:ext uri="{FF2B5EF4-FFF2-40B4-BE49-F238E27FC236}">
                      <a16:creationId xmlns:a16="http://schemas.microsoft.com/office/drawing/2014/main" id="{CEDB79B4-4A97-45B1-AE7F-86859A5C3D92}"/>
                    </a:ext>
                  </a:extLst>
                </p:cNvPr>
                <p:cNvSpPr>
                  <a:spLocks/>
                </p:cNvSpPr>
                <p:nvPr/>
              </p:nvSpPr>
              <p:spPr bwMode="auto">
                <a:xfrm>
                  <a:off x="688975" y="153988"/>
                  <a:ext cx="1176337" cy="1177925"/>
                </a:xfrm>
                <a:custGeom>
                  <a:avLst/>
                  <a:gdLst>
                    <a:gd name="T0" fmla="*/ 1227 w 1482"/>
                    <a:gd name="T1" fmla="*/ 40 h 1484"/>
                    <a:gd name="T2" fmla="*/ 1221 w 1482"/>
                    <a:gd name="T3" fmla="*/ 83 h 1484"/>
                    <a:gd name="T4" fmla="*/ 1223 w 1482"/>
                    <a:gd name="T5" fmla="*/ 162 h 1484"/>
                    <a:gd name="T6" fmla="*/ 1214 w 1482"/>
                    <a:gd name="T7" fmla="*/ 218 h 1484"/>
                    <a:gd name="T8" fmla="*/ 1167 w 1482"/>
                    <a:gd name="T9" fmla="*/ 259 h 1484"/>
                    <a:gd name="T10" fmla="*/ 1185 w 1482"/>
                    <a:gd name="T11" fmla="*/ 342 h 1484"/>
                    <a:gd name="T12" fmla="*/ 1272 w 1482"/>
                    <a:gd name="T13" fmla="*/ 436 h 1484"/>
                    <a:gd name="T14" fmla="*/ 1317 w 1482"/>
                    <a:gd name="T15" fmla="*/ 644 h 1484"/>
                    <a:gd name="T16" fmla="*/ 1323 w 1482"/>
                    <a:gd name="T17" fmla="*/ 827 h 1484"/>
                    <a:gd name="T18" fmla="*/ 1304 w 1482"/>
                    <a:gd name="T19" fmla="*/ 911 h 1484"/>
                    <a:gd name="T20" fmla="*/ 1356 w 1482"/>
                    <a:gd name="T21" fmla="*/ 1039 h 1484"/>
                    <a:gd name="T22" fmla="*/ 1477 w 1482"/>
                    <a:gd name="T23" fmla="*/ 1121 h 1484"/>
                    <a:gd name="T24" fmla="*/ 1394 w 1482"/>
                    <a:gd name="T25" fmla="*/ 1189 h 1484"/>
                    <a:gd name="T26" fmla="*/ 1296 w 1482"/>
                    <a:gd name="T27" fmla="*/ 1251 h 1484"/>
                    <a:gd name="T28" fmla="*/ 1199 w 1482"/>
                    <a:gd name="T29" fmla="*/ 1313 h 1484"/>
                    <a:gd name="T30" fmla="*/ 1107 w 1482"/>
                    <a:gd name="T31" fmla="*/ 1386 h 1484"/>
                    <a:gd name="T32" fmla="*/ 981 w 1482"/>
                    <a:gd name="T33" fmla="*/ 1459 h 1484"/>
                    <a:gd name="T34" fmla="*/ 847 w 1482"/>
                    <a:gd name="T35" fmla="*/ 1473 h 1484"/>
                    <a:gd name="T36" fmla="*/ 855 w 1482"/>
                    <a:gd name="T37" fmla="*/ 1448 h 1484"/>
                    <a:gd name="T38" fmla="*/ 834 w 1482"/>
                    <a:gd name="T39" fmla="*/ 1409 h 1484"/>
                    <a:gd name="T40" fmla="*/ 776 w 1482"/>
                    <a:gd name="T41" fmla="*/ 1384 h 1484"/>
                    <a:gd name="T42" fmla="*/ 754 w 1482"/>
                    <a:gd name="T43" fmla="*/ 1382 h 1484"/>
                    <a:gd name="T44" fmla="*/ 714 w 1482"/>
                    <a:gd name="T45" fmla="*/ 1349 h 1484"/>
                    <a:gd name="T46" fmla="*/ 667 w 1482"/>
                    <a:gd name="T47" fmla="*/ 1292 h 1484"/>
                    <a:gd name="T48" fmla="*/ 530 w 1482"/>
                    <a:gd name="T49" fmla="*/ 1197 h 1484"/>
                    <a:gd name="T50" fmla="*/ 417 w 1482"/>
                    <a:gd name="T51" fmla="*/ 1116 h 1484"/>
                    <a:gd name="T52" fmla="*/ 293 w 1482"/>
                    <a:gd name="T53" fmla="*/ 1028 h 1484"/>
                    <a:gd name="T54" fmla="*/ 16 w 1482"/>
                    <a:gd name="T55" fmla="*/ 843 h 1484"/>
                    <a:gd name="T56" fmla="*/ 53 w 1482"/>
                    <a:gd name="T57" fmla="*/ 680 h 1484"/>
                    <a:gd name="T58" fmla="*/ 132 w 1482"/>
                    <a:gd name="T59" fmla="*/ 644 h 1484"/>
                    <a:gd name="T60" fmla="*/ 170 w 1482"/>
                    <a:gd name="T61" fmla="*/ 628 h 1484"/>
                    <a:gd name="T62" fmla="*/ 263 w 1482"/>
                    <a:gd name="T63" fmla="*/ 581 h 1484"/>
                    <a:gd name="T64" fmla="*/ 365 w 1482"/>
                    <a:gd name="T65" fmla="*/ 526 h 1484"/>
                    <a:gd name="T66" fmla="*/ 350 w 1482"/>
                    <a:gd name="T67" fmla="*/ 502 h 1484"/>
                    <a:gd name="T68" fmla="*/ 359 w 1482"/>
                    <a:gd name="T69" fmla="*/ 470 h 1484"/>
                    <a:gd name="T70" fmla="*/ 468 w 1482"/>
                    <a:gd name="T71" fmla="*/ 434 h 1484"/>
                    <a:gd name="T72" fmla="*/ 530 w 1482"/>
                    <a:gd name="T73" fmla="*/ 432 h 1484"/>
                    <a:gd name="T74" fmla="*/ 524 w 1482"/>
                    <a:gd name="T75" fmla="*/ 383 h 1484"/>
                    <a:gd name="T76" fmla="*/ 502 w 1482"/>
                    <a:gd name="T77" fmla="*/ 336 h 1484"/>
                    <a:gd name="T78" fmla="*/ 502 w 1482"/>
                    <a:gd name="T79" fmla="*/ 293 h 1484"/>
                    <a:gd name="T80" fmla="*/ 496 w 1482"/>
                    <a:gd name="T81" fmla="*/ 209 h 1484"/>
                    <a:gd name="T82" fmla="*/ 466 w 1482"/>
                    <a:gd name="T83" fmla="*/ 177 h 1484"/>
                    <a:gd name="T84" fmla="*/ 506 w 1482"/>
                    <a:gd name="T85" fmla="*/ 169 h 1484"/>
                    <a:gd name="T86" fmla="*/ 539 w 1482"/>
                    <a:gd name="T87" fmla="*/ 136 h 1484"/>
                    <a:gd name="T88" fmla="*/ 564 w 1482"/>
                    <a:gd name="T89" fmla="*/ 119 h 1484"/>
                    <a:gd name="T90" fmla="*/ 585 w 1482"/>
                    <a:gd name="T91" fmla="*/ 119 h 1484"/>
                    <a:gd name="T92" fmla="*/ 601 w 1482"/>
                    <a:gd name="T93" fmla="*/ 109 h 1484"/>
                    <a:gd name="T94" fmla="*/ 631 w 1482"/>
                    <a:gd name="T95" fmla="*/ 94 h 1484"/>
                    <a:gd name="T96" fmla="*/ 658 w 1482"/>
                    <a:gd name="T97" fmla="*/ 77 h 1484"/>
                    <a:gd name="T98" fmla="*/ 692 w 1482"/>
                    <a:gd name="T99" fmla="*/ 59 h 1484"/>
                    <a:gd name="T100" fmla="*/ 746 w 1482"/>
                    <a:gd name="T101" fmla="*/ 49 h 1484"/>
                    <a:gd name="T102" fmla="*/ 797 w 1482"/>
                    <a:gd name="T103" fmla="*/ 45 h 1484"/>
                    <a:gd name="T104" fmla="*/ 849 w 1482"/>
                    <a:gd name="T105" fmla="*/ 32 h 1484"/>
                    <a:gd name="T106" fmla="*/ 893 w 1482"/>
                    <a:gd name="T107" fmla="*/ 19 h 1484"/>
                    <a:gd name="T108" fmla="*/ 930 w 1482"/>
                    <a:gd name="T109" fmla="*/ 17 h 1484"/>
                    <a:gd name="T110" fmla="*/ 983 w 1482"/>
                    <a:gd name="T111" fmla="*/ 25 h 1484"/>
                    <a:gd name="T112" fmla="*/ 1016 w 1482"/>
                    <a:gd name="T113" fmla="*/ 38 h 1484"/>
                    <a:gd name="T114" fmla="*/ 1073 w 1482"/>
                    <a:gd name="T115" fmla="*/ 13 h 1484"/>
                    <a:gd name="T116" fmla="*/ 1097 w 1482"/>
                    <a:gd name="T117" fmla="*/ 12 h 1484"/>
                    <a:gd name="T118" fmla="*/ 1139 w 1482"/>
                    <a:gd name="T119" fmla="*/ 15 h 1484"/>
                    <a:gd name="T120" fmla="*/ 1148 w 1482"/>
                    <a:gd name="T121" fmla="*/ 0 h 1484"/>
                    <a:gd name="T122" fmla="*/ 1174 w 1482"/>
                    <a:gd name="T123" fmla="*/ 10 h 1484"/>
                    <a:gd name="T124" fmla="*/ 1204 w 1482"/>
                    <a:gd name="T125" fmla="*/ 17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2" h="1484">
                      <a:moveTo>
                        <a:pt x="1242" y="13"/>
                      </a:moveTo>
                      <a:lnTo>
                        <a:pt x="1242" y="17"/>
                      </a:lnTo>
                      <a:lnTo>
                        <a:pt x="1242" y="17"/>
                      </a:lnTo>
                      <a:lnTo>
                        <a:pt x="1242" y="19"/>
                      </a:lnTo>
                      <a:lnTo>
                        <a:pt x="1244" y="23"/>
                      </a:lnTo>
                      <a:lnTo>
                        <a:pt x="1244" y="23"/>
                      </a:lnTo>
                      <a:lnTo>
                        <a:pt x="1242" y="25"/>
                      </a:lnTo>
                      <a:lnTo>
                        <a:pt x="1238" y="27"/>
                      </a:lnTo>
                      <a:lnTo>
                        <a:pt x="1234" y="27"/>
                      </a:lnTo>
                      <a:lnTo>
                        <a:pt x="1232" y="27"/>
                      </a:lnTo>
                      <a:lnTo>
                        <a:pt x="1229" y="27"/>
                      </a:lnTo>
                      <a:lnTo>
                        <a:pt x="1227" y="28"/>
                      </a:lnTo>
                      <a:lnTo>
                        <a:pt x="1227" y="30"/>
                      </a:lnTo>
                      <a:lnTo>
                        <a:pt x="1229" y="30"/>
                      </a:lnTo>
                      <a:lnTo>
                        <a:pt x="1231" y="32"/>
                      </a:lnTo>
                      <a:lnTo>
                        <a:pt x="1231" y="36"/>
                      </a:lnTo>
                      <a:lnTo>
                        <a:pt x="1229" y="40"/>
                      </a:lnTo>
                      <a:lnTo>
                        <a:pt x="1227" y="40"/>
                      </a:lnTo>
                      <a:lnTo>
                        <a:pt x="1217" y="45"/>
                      </a:lnTo>
                      <a:lnTo>
                        <a:pt x="1214" y="47"/>
                      </a:lnTo>
                      <a:lnTo>
                        <a:pt x="1212" y="49"/>
                      </a:lnTo>
                      <a:lnTo>
                        <a:pt x="1210" y="51"/>
                      </a:lnTo>
                      <a:lnTo>
                        <a:pt x="1210" y="55"/>
                      </a:lnTo>
                      <a:lnTo>
                        <a:pt x="1212" y="55"/>
                      </a:lnTo>
                      <a:lnTo>
                        <a:pt x="1219" y="57"/>
                      </a:lnTo>
                      <a:lnTo>
                        <a:pt x="1221" y="57"/>
                      </a:lnTo>
                      <a:lnTo>
                        <a:pt x="1221" y="57"/>
                      </a:lnTo>
                      <a:lnTo>
                        <a:pt x="1223" y="59"/>
                      </a:lnTo>
                      <a:lnTo>
                        <a:pt x="1223" y="60"/>
                      </a:lnTo>
                      <a:lnTo>
                        <a:pt x="1223" y="60"/>
                      </a:lnTo>
                      <a:lnTo>
                        <a:pt x="1223" y="64"/>
                      </a:lnTo>
                      <a:lnTo>
                        <a:pt x="1223" y="66"/>
                      </a:lnTo>
                      <a:lnTo>
                        <a:pt x="1219" y="75"/>
                      </a:lnTo>
                      <a:lnTo>
                        <a:pt x="1219" y="79"/>
                      </a:lnTo>
                      <a:lnTo>
                        <a:pt x="1219" y="81"/>
                      </a:lnTo>
                      <a:lnTo>
                        <a:pt x="1221" y="83"/>
                      </a:lnTo>
                      <a:lnTo>
                        <a:pt x="1221" y="85"/>
                      </a:lnTo>
                      <a:lnTo>
                        <a:pt x="1219" y="89"/>
                      </a:lnTo>
                      <a:lnTo>
                        <a:pt x="1217" y="94"/>
                      </a:lnTo>
                      <a:lnTo>
                        <a:pt x="1217" y="100"/>
                      </a:lnTo>
                      <a:lnTo>
                        <a:pt x="1216" y="105"/>
                      </a:lnTo>
                      <a:lnTo>
                        <a:pt x="1216" y="113"/>
                      </a:lnTo>
                      <a:lnTo>
                        <a:pt x="1216" y="117"/>
                      </a:lnTo>
                      <a:lnTo>
                        <a:pt x="1216" y="120"/>
                      </a:lnTo>
                      <a:lnTo>
                        <a:pt x="1219" y="126"/>
                      </a:lnTo>
                      <a:lnTo>
                        <a:pt x="1221" y="128"/>
                      </a:lnTo>
                      <a:lnTo>
                        <a:pt x="1221" y="139"/>
                      </a:lnTo>
                      <a:lnTo>
                        <a:pt x="1221" y="141"/>
                      </a:lnTo>
                      <a:lnTo>
                        <a:pt x="1219" y="147"/>
                      </a:lnTo>
                      <a:lnTo>
                        <a:pt x="1219" y="151"/>
                      </a:lnTo>
                      <a:lnTo>
                        <a:pt x="1217" y="154"/>
                      </a:lnTo>
                      <a:lnTo>
                        <a:pt x="1219" y="158"/>
                      </a:lnTo>
                      <a:lnTo>
                        <a:pt x="1221" y="160"/>
                      </a:lnTo>
                      <a:lnTo>
                        <a:pt x="1223" y="162"/>
                      </a:lnTo>
                      <a:lnTo>
                        <a:pt x="1227" y="164"/>
                      </a:lnTo>
                      <a:lnTo>
                        <a:pt x="1229" y="166"/>
                      </a:lnTo>
                      <a:lnTo>
                        <a:pt x="1229" y="166"/>
                      </a:lnTo>
                      <a:lnTo>
                        <a:pt x="1223" y="173"/>
                      </a:lnTo>
                      <a:lnTo>
                        <a:pt x="1221" y="177"/>
                      </a:lnTo>
                      <a:lnTo>
                        <a:pt x="1219" y="181"/>
                      </a:lnTo>
                      <a:lnTo>
                        <a:pt x="1217" y="186"/>
                      </a:lnTo>
                      <a:lnTo>
                        <a:pt x="1216" y="192"/>
                      </a:lnTo>
                      <a:lnTo>
                        <a:pt x="1216" y="194"/>
                      </a:lnTo>
                      <a:lnTo>
                        <a:pt x="1216" y="197"/>
                      </a:lnTo>
                      <a:lnTo>
                        <a:pt x="1217" y="207"/>
                      </a:lnTo>
                      <a:lnTo>
                        <a:pt x="1217" y="209"/>
                      </a:lnTo>
                      <a:lnTo>
                        <a:pt x="1216" y="209"/>
                      </a:lnTo>
                      <a:lnTo>
                        <a:pt x="1214" y="211"/>
                      </a:lnTo>
                      <a:lnTo>
                        <a:pt x="1214" y="212"/>
                      </a:lnTo>
                      <a:lnTo>
                        <a:pt x="1212" y="214"/>
                      </a:lnTo>
                      <a:lnTo>
                        <a:pt x="1216" y="216"/>
                      </a:lnTo>
                      <a:lnTo>
                        <a:pt x="1214" y="218"/>
                      </a:lnTo>
                      <a:lnTo>
                        <a:pt x="1212" y="220"/>
                      </a:lnTo>
                      <a:lnTo>
                        <a:pt x="1210" y="222"/>
                      </a:lnTo>
                      <a:lnTo>
                        <a:pt x="1210" y="222"/>
                      </a:lnTo>
                      <a:lnTo>
                        <a:pt x="1208" y="224"/>
                      </a:lnTo>
                      <a:lnTo>
                        <a:pt x="1204" y="228"/>
                      </a:lnTo>
                      <a:lnTo>
                        <a:pt x="1197" y="229"/>
                      </a:lnTo>
                      <a:lnTo>
                        <a:pt x="1195" y="233"/>
                      </a:lnTo>
                      <a:lnTo>
                        <a:pt x="1189" y="235"/>
                      </a:lnTo>
                      <a:lnTo>
                        <a:pt x="1185" y="237"/>
                      </a:lnTo>
                      <a:lnTo>
                        <a:pt x="1184" y="241"/>
                      </a:lnTo>
                      <a:lnTo>
                        <a:pt x="1182" y="250"/>
                      </a:lnTo>
                      <a:lnTo>
                        <a:pt x="1182" y="252"/>
                      </a:lnTo>
                      <a:lnTo>
                        <a:pt x="1180" y="254"/>
                      </a:lnTo>
                      <a:lnTo>
                        <a:pt x="1178" y="254"/>
                      </a:lnTo>
                      <a:lnTo>
                        <a:pt x="1174" y="254"/>
                      </a:lnTo>
                      <a:lnTo>
                        <a:pt x="1170" y="256"/>
                      </a:lnTo>
                      <a:lnTo>
                        <a:pt x="1169" y="258"/>
                      </a:lnTo>
                      <a:lnTo>
                        <a:pt x="1167" y="259"/>
                      </a:lnTo>
                      <a:lnTo>
                        <a:pt x="1163" y="265"/>
                      </a:lnTo>
                      <a:lnTo>
                        <a:pt x="1161" y="267"/>
                      </a:lnTo>
                      <a:lnTo>
                        <a:pt x="1161" y="274"/>
                      </a:lnTo>
                      <a:lnTo>
                        <a:pt x="1161" y="282"/>
                      </a:lnTo>
                      <a:lnTo>
                        <a:pt x="1161" y="286"/>
                      </a:lnTo>
                      <a:lnTo>
                        <a:pt x="1161" y="289"/>
                      </a:lnTo>
                      <a:lnTo>
                        <a:pt x="1163" y="291"/>
                      </a:lnTo>
                      <a:lnTo>
                        <a:pt x="1165" y="295"/>
                      </a:lnTo>
                      <a:lnTo>
                        <a:pt x="1165" y="301"/>
                      </a:lnTo>
                      <a:lnTo>
                        <a:pt x="1165" y="303"/>
                      </a:lnTo>
                      <a:lnTo>
                        <a:pt x="1170" y="310"/>
                      </a:lnTo>
                      <a:lnTo>
                        <a:pt x="1176" y="320"/>
                      </a:lnTo>
                      <a:lnTo>
                        <a:pt x="1176" y="323"/>
                      </a:lnTo>
                      <a:lnTo>
                        <a:pt x="1176" y="335"/>
                      </a:lnTo>
                      <a:lnTo>
                        <a:pt x="1178" y="340"/>
                      </a:lnTo>
                      <a:lnTo>
                        <a:pt x="1180" y="342"/>
                      </a:lnTo>
                      <a:lnTo>
                        <a:pt x="1182" y="342"/>
                      </a:lnTo>
                      <a:lnTo>
                        <a:pt x="1185" y="342"/>
                      </a:lnTo>
                      <a:lnTo>
                        <a:pt x="1189" y="344"/>
                      </a:lnTo>
                      <a:lnTo>
                        <a:pt x="1197" y="350"/>
                      </a:lnTo>
                      <a:lnTo>
                        <a:pt x="1199" y="350"/>
                      </a:lnTo>
                      <a:lnTo>
                        <a:pt x="1199" y="350"/>
                      </a:lnTo>
                      <a:lnTo>
                        <a:pt x="1201" y="350"/>
                      </a:lnTo>
                      <a:lnTo>
                        <a:pt x="1202" y="350"/>
                      </a:lnTo>
                      <a:lnTo>
                        <a:pt x="1204" y="351"/>
                      </a:lnTo>
                      <a:lnTo>
                        <a:pt x="1210" y="361"/>
                      </a:lnTo>
                      <a:lnTo>
                        <a:pt x="1217" y="374"/>
                      </a:lnTo>
                      <a:lnTo>
                        <a:pt x="1219" y="376"/>
                      </a:lnTo>
                      <a:lnTo>
                        <a:pt x="1219" y="387"/>
                      </a:lnTo>
                      <a:lnTo>
                        <a:pt x="1221" y="397"/>
                      </a:lnTo>
                      <a:lnTo>
                        <a:pt x="1221" y="400"/>
                      </a:lnTo>
                      <a:lnTo>
                        <a:pt x="1223" y="402"/>
                      </a:lnTo>
                      <a:lnTo>
                        <a:pt x="1232" y="408"/>
                      </a:lnTo>
                      <a:lnTo>
                        <a:pt x="1244" y="415"/>
                      </a:lnTo>
                      <a:lnTo>
                        <a:pt x="1259" y="427"/>
                      </a:lnTo>
                      <a:lnTo>
                        <a:pt x="1272" y="436"/>
                      </a:lnTo>
                      <a:lnTo>
                        <a:pt x="1272" y="436"/>
                      </a:lnTo>
                      <a:lnTo>
                        <a:pt x="1272" y="438"/>
                      </a:lnTo>
                      <a:lnTo>
                        <a:pt x="1274" y="445"/>
                      </a:lnTo>
                      <a:lnTo>
                        <a:pt x="1283" y="483"/>
                      </a:lnTo>
                      <a:lnTo>
                        <a:pt x="1285" y="492"/>
                      </a:lnTo>
                      <a:lnTo>
                        <a:pt x="1289" y="509"/>
                      </a:lnTo>
                      <a:lnTo>
                        <a:pt x="1291" y="519"/>
                      </a:lnTo>
                      <a:lnTo>
                        <a:pt x="1293" y="528"/>
                      </a:lnTo>
                      <a:lnTo>
                        <a:pt x="1294" y="537"/>
                      </a:lnTo>
                      <a:lnTo>
                        <a:pt x="1296" y="547"/>
                      </a:lnTo>
                      <a:lnTo>
                        <a:pt x="1298" y="556"/>
                      </a:lnTo>
                      <a:lnTo>
                        <a:pt x="1300" y="566"/>
                      </a:lnTo>
                      <a:lnTo>
                        <a:pt x="1308" y="592"/>
                      </a:lnTo>
                      <a:lnTo>
                        <a:pt x="1291" y="601"/>
                      </a:lnTo>
                      <a:lnTo>
                        <a:pt x="1293" y="605"/>
                      </a:lnTo>
                      <a:lnTo>
                        <a:pt x="1300" y="614"/>
                      </a:lnTo>
                      <a:lnTo>
                        <a:pt x="1309" y="628"/>
                      </a:lnTo>
                      <a:lnTo>
                        <a:pt x="1317" y="644"/>
                      </a:lnTo>
                      <a:lnTo>
                        <a:pt x="1328" y="684"/>
                      </a:lnTo>
                      <a:lnTo>
                        <a:pt x="1330" y="695"/>
                      </a:lnTo>
                      <a:lnTo>
                        <a:pt x="1330" y="712"/>
                      </a:lnTo>
                      <a:lnTo>
                        <a:pt x="1324" y="753"/>
                      </a:lnTo>
                      <a:lnTo>
                        <a:pt x="1326" y="759"/>
                      </a:lnTo>
                      <a:lnTo>
                        <a:pt x="1336" y="787"/>
                      </a:lnTo>
                      <a:lnTo>
                        <a:pt x="1336" y="789"/>
                      </a:lnTo>
                      <a:lnTo>
                        <a:pt x="1332" y="806"/>
                      </a:lnTo>
                      <a:lnTo>
                        <a:pt x="1330" y="808"/>
                      </a:lnTo>
                      <a:lnTo>
                        <a:pt x="1328" y="810"/>
                      </a:lnTo>
                      <a:lnTo>
                        <a:pt x="1326" y="812"/>
                      </a:lnTo>
                      <a:lnTo>
                        <a:pt x="1326" y="812"/>
                      </a:lnTo>
                      <a:lnTo>
                        <a:pt x="1328" y="813"/>
                      </a:lnTo>
                      <a:lnTo>
                        <a:pt x="1328" y="815"/>
                      </a:lnTo>
                      <a:lnTo>
                        <a:pt x="1328" y="817"/>
                      </a:lnTo>
                      <a:lnTo>
                        <a:pt x="1324" y="821"/>
                      </a:lnTo>
                      <a:lnTo>
                        <a:pt x="1324" y="823"/>
                      </a:lnTo>
                      <a:lnTo>
                        <a:pt x="1323" y="827"/>
                      </a:lnTo>
                      <a:lnTo>
                        <a:pt x="1323" y="830"/>
                      </a:lnTo>
                      <a:lnTo>
                        <a:pt x="1321" y="832"/>
                      </a:lnTo>
                      <a:lnTo>
                        <a:pt x="1321" y="834"/>
                      </a:lnTo>
                      <a:lnTo>
                        <a:pt x="1326" y="855"/>
                      </a:lnTo>
                      <a:lnTo>
                        <a:pt x="1328" y="862"/>
                      </a:lnTo>
                      <a:lnTo>
                        <a:pt x="1330" y="864"/>
                      </a:lnTo>
                      <a:lnTo>
                        <a:pt x="1330" y="866"/>
                      </a:lnTo>
                      <a:lnTo>
                        <a:pt x="1334" y="868"/>
                      </a:lnTo>
                      <a:lnTo>
                        <a:pt x="1334" y="868"/>
                      </a:lnTo>
                      <a:lnTo>
                        <a:pt x="1336" y="870"/>
                      </a:lnTo>
                      <a:lnTo>
                        <a:pt x="1334" y="877"/>
                      </a:lnTo>
                      <a:lnTo>
                        <a:pt x="1332" y="881"/>
                      </a:lnTo>
                      <a:lnTo>
                        <a:pt x="1334" y="883"/>
                      </a:lnTo>
                      <a:lnTo>
                        <a:pt x="1334" y="885"/>
                      </a:lnTo>
                      <a:lnTo>
                        <a:pt x="1330" y="894"/>
                      </a:lnTo>
                      <a:lnTo>
                        <a:pt x="1330" y="896"/>
                      </a:lnTo>
                      <a:lnTo>
                        <a:pt x="1304" y="909"/>
                      </a:lnTo>
                      <a:lnTo>
                        <a:pt x="1304" y="911"/>
                      </a:lnTo>
                      <a:lnTo>
                        <a:pt x="1304" y="911"/>
                      </a:lnTo>
                      <a:lnTo>
                        <a:pt x="1304" y="913"/>
                      </a:lnTo>
                      <a:lnTo>
                        <a:pt x="1300" y="915"/>
                      </a:lnTo>
                      <a:lnTo>
                        <a:pt x="1300" y="919"/>
                      </a:lnTo>
                      <a:lnTo>
                        <a:pt x="1298" y="920"/>
                      </a:lnTo>
                      <a:lnTo>
                        <a:pt x="1296" y="924"/>
                      </a:lnTo>
                      <a:lnTo>
                        <a:pt x="1298" y="928"/>
                      </a:lnTo>
                      <a:lnTo>
                        <a:pt x="1308" y="941"/>
                      </a:lnTo>
                      <a:lnTo>
                        <a:pt x="1319" y="958"/>
                      </a:lnTo>
                      <a:lnTo>
                        <a:pt x="1328" y="969"/>
                      </a:lnTo>
                      <a:lnTo>
                        <a:pt x="1339" y="984"/>
                      </a:lnTo>
                      <a:lnTo>
                        <a:pt x="1341" y="990"/>
                      </a:lnTo>
                      <a:lnTo>
                        <a:pt x="1343" y="996"/>
                      </a:lnTo>
                      <a:lnTo>
                        <a:pt x="1343" y="1005"/>
                      </a:lnTo>
                      <a:lnTo>
                        <a:pt x="1343" y="1028"/>
                      </a:lnTo>
                      <a:lnTo>
                        <a:pt x="1345" y="1029"/>
                      </a:lnTo>
                      <a:lnTo>
                        <a:pt x="1354" y="1037"/>
                      </a:lnTo>
                      <a:lnTo>
                        <a:pt x="1356" y="1039"/>
                      </a:lnTo>
                      <a:lnTo>
                        <a:pt x="1358" y="1046"/>
                      </a:lnTo>
                      <a:lnTo>
                        <a:pt x="1358" y="1048"/>
                      </a:lnTo>
                      <a:lnTo>
                        <a:pt x="1360" y="1050"/>
                      </a:lnTo>
                      <a:lnTo>
                        <a:pt x="1370" y="1058"/>
                      </a:lnTo>
                      <a:lnTo>
                        <a:pt x="1371" y="1058"/>
                      </a:lnTo>
                      <a:lnTo>
                        <a:pt x="1373" y="1058"/>
                      </a:lnTo>
                      <a:lnTo>
                        <a:pt x="1383" y="1054"/>
                      </a:lnTo>
                      <a:lnTo>
                        <a:pt x="1390" y="1052"/>
                      </a:lnTo>
                      <a:lnTo>
                        <a:pt x="1392" y="1052"/>
                      </a:lnTo>
                      <a:lnTo>
                        <a:pt x="1392" y="1052"/>
                      </a:lnTo>
                      <a:lnTo>
                        <a:pt x="1407" y="1056"/>
                      </a:lnTo>
                      <a:lnTo>
                        <a:pt x="1424" y="1061"/>
                      </a:lnTo>
                      <a:lnTo>
                        <a:pt x="1450" y="1071"/>
                      </a:lnTo>
                      <a:lnTo>
                        <a:pt x="1452" y="1073"/>
                      </a:lnTo>
                      <a:lnTo>
                        <a:pt x="1454" y="1074"/>
                      </a:lnTo>
                      <a:lnTo>
                        <a:pt x="1458" y="1084"/>
                      </a:lnTo>
                      <a:lnTo>
                        <a:pt x="1463" y="1095"/>
                      </a:lnTo>
                      <a:lnTo>
                        <a:pt x="1477" y="1121"/>
                      </a:lnTo>
                      <a:lnTo>
                        <a:pt x="1482" y="1133"/>
                      </a:lnTo>
                      <a:lnTo>
                        <a:pt x="1478" y="1136"/>
                      </a:lnTo>
                      <a:lnTo>
                        <a:pt x="1473" y="1140"/>
                      </a:lnTo>
                      <a:lnTo>
                        <a:pt x="1467" y="1142"/>
                      </a:lnTo>
                      <a:lnTo>
                        <a:pt x="1463" y="1146"/>
                      </a:lnTo>
                      <a:lnTo>
                        <a:pt x="1458" y="1150"/>
                      </a:lnTo>
                      <a:lnTo>
                        <a:pt x="1454" y="1151"/>
                      </a:lnTo>
                      <a:lnTo>
                        <a:pt x="1448" y="1155"/>
                      </a:lnTo>
                      <a:lnTo>
                        <a:pt x="1443" y="1159"/>
                      </a:lnTo>
                      <a:lnTo>
                        <a:pt x="1439" y="1161"/>
                      </a:lnTo>
                      <a:lnTo>
                        <a:pt x="1433" y="1165"/>
                      </a:lnTo>
                      <a:lnTo>
                        <a:pt x="1430" y="1168"/>
                      </a:lnTo>
                      <a:lnTo>
                        <a:pt x="1424" y="1170"/>
                      </a:lnTo>
                      <a:lnTo>
                        <a:pt x="1415" y="1178"/>
                      </a:lnTo>
                      <a:lnTo>
                        <a:pt x="1409" y="1180"/>
                      </a:lnTo>
                      <a:lnTo>
                        <a:pt x="1405" y="1183"/>
                      </a:lnTo>
                      <a:lnTo>
                        <a:pt x="1400" y="1187"/>
                      </a:lnTo>
                      <a:lnTo>
                        <a:pt x="1394" y="1189"/>
                      </a:lnTo>
                      <a:lnTo>
                        <a:pt x="1390" y="1193"/>
                      </a:lnTo>
                      <a:lnTo>
                        <a:pt x="1385" y="1197"/>
                      </a:lnTo>
                      <a:lnTo>
                        <a:pt x="1375" y="1202"/>
                      </a:lnTo>
                      <a:lnTo>
                        <a:pt x="1370" y="1206"/>
                      </a:lnTo>
                      <a:lnTo>
                        <a:pt x="1360" y="1212"/>
                      </a:lnTo>
                      <a:lnTo>
                        <a:pt x="1356" y="1215"/>
                      </a:lnTo>
                      <a:lnTo>
                        <a:pt x="1351" y="1217"/>
                      </a:lnTo>
                      <a:lnTo>
                        <a:pt x="1345" y="1221"/>
                      </a:lnTo>
                      <a:lnTo>
                        <a:pt x="1341" y="1225"/>
                      </a:lnTo>
                      <a:lnTo>
                        <a:pt x="1336" y="1227"/>
                      </a:lnTo>
                      <a:lnTo>
                        <a:pt x="1332" y="1230"/>
                      </a:lnTo>
                      <a:lnTo>
                        <a:pt x="1326" y="1234"/>
                      </a:lnTo>
                      <a:lnTo>
                        <a:pt x="1321" y="1236"/>
                      </a:lnTo>
                      <a:lnTo>
                        <a:pt x="1317" y="1240"/>
                      </a:lnTo>
                      <a:lnTo>
                        <a:pt x="1311" y="1242"/>
                      </a:lnTo>
                      <a:lnTo>
                        <a:pt x="1308" y="1245"/>
                      </a:lnTo>
                      <a:lnTo>
                        <a:pt x="1302" y="1249"/>
                      </a:lnTo>
                      <a:lnTo>
                        <a:pt x="1296" y="1251"/>
                      </a:lnTo>
                      <a:lnTo>
                        <a:pt x="1293" y="1255"/>
                      </a:lnTo>
                      <a:lnTo>
                        <a:pt x="1287" y="1258"/>
                      </a:lnTo>
                      <a:lnTo>
                        <a:pt x="1283" y="1260"/>
                      </a:lnTo>
                      <a:lnTo>
                        <a:pt x="1277" y="1264"/>
                      </a:lnTo>
                      <a:lnTo>
                        <a:pt x="1272" y="1268"/>
                      </a:lnTo>
                      <a:lnTo>
                        <a:pt x="1268" y="1270"/>
                      </a:lnTo>
                      <a:lnTo>
                        <a:pt x="1262" y="1274"/>
                      </a:lnTo>
                      <a:lnTo>
                        <a:pt x="1253" y="1279"/>
                      </a:lnTo>
                      <a:lnTo>
                        <a:pt x="1247" y="1283"/>
                      </a:lnTo>
                      <a:lnTo>
                        <a:pt x="1238" y="1289"/>
                      </a:lnTo>
                      <a:lnTo>
                        <a:pt x="1232" y="1292"/>
                      </a:lnTo>
                      <a:lnTo>
                        <a:pt x="1229" y="1296"/>
                      </a:lnTo>
                      <a:lnTo>
                        <a:pt x="1223" y="1298"/>
                      </a:lnTo>
                      <a:lnTo>
                        <a:pt x="1219" y="1302"/>
                      </a:lnTo>
                      <a:lnTo>
                        <a:pt x="1214" y="1304"/>
                      </a:lnTo>
                      <a:lnTo>
                        <a:pt x="1210" y="1307"/>
                      </a:lnTo>
                      <a:lnTo>
                        <a:pt x="1204" y="1311"/>
                      </a:lnTo>
                      <a:lnTo>
                        <a:pt x="1199" y="1313"/>
                      </a:lnTo>
                      <a:lnTo>
                        <a:pt x="1195" y="1317"/>
                      </a:lnTo>
                      <a:lnTo>
                        <a:pt x="1189" y="1320"/>
                      </a:lnTo>
                      <a:lnTo>
                        <a:pt x="1185" y="1322"/>
                      </a:lnTo>
                      <a:lnTo>
                        <a:pt x="1180" y="1326"/>
                      </a:lnTo>
                      <a:lnTo>
                        <a:pt x="1174" y="1330"/>
                      </a:lnTo>
                      <a:lnTo>
                        <a:pt x="1170" y="1332"/>
                      </a:lnTo>
                      <a:lnTo>
                        <a:pt x="1161" y="1337"/>
                      </a:lnTo>
                      <a:lnTo>
                        <a:pt x="1154" y="1345"/>
                      </a:lnTo>
                      <a:lnTo>
                        <a:pt x="1148" y="1349"/>
                      </a:lnTo>
                      <a:lnTo>
                        <a:pt x="1144" y="1352"/>
                      </a:lnTo>
                      <a:lnTo>
                        <a:pt x="1139" y="1358"/>
                      </a:lnTo>
                      <a:lnTo>
                        <a:pt x="1133" y="1362"/>
                      </a:lnTo>
                      <a:lnTo>
                        <a:pt x="1127" y="1367"/>
                      </a:lnTo>
                      <a:lnTo>
                        <a:pt x="1125" y="1369"/>
                      </a:lnTo>
                      <a:lnTo>
                        <a:pt x="1120" y="1373"/>
                      </a:lnTo>
                      <a:lnTo>
                        <a:pt x="1116" y="1377"/>
                      </a:lnTo>
                      <a:lnTo>
                        <a:pt x="1112" y="1382"/>
                      </a:lnTo>
                      <a:lnTo>
                        <a:pt x="1107" y="1386"/>
                      </a:lnTo>
                      <a:lnTo>
                        <a:pt x="1103" y="1390"/>
                      </a:lnTo>
                      <a:lnTo>
                        <a:pt x="1097" y="1394"/>
                      </a:lnTo>
                      <a:lnTo>
                        <a:pt x="1093" y="1397"/>
                      </a:lnTo>
                      <a:lnTo>
                        <a:pt x="1090" y="1403"/>
                      </a:lnTo>
                      <a:lnTo>
                        <a:pt x="1080" y="1411"/>
                      </a:lnTo>
                      <a:lnTo>
                        <a:pt x="1075" y="1414"/>
                      </a:lnTo>
                      <a:lnTo>
                        <a:pt x="1071" y="1418"/>
                      </a:lnTo>
                      <a:lnTo>
                        <a:pt x="1067" y="1424"/>
                      </a:lnTo>
                      <a:lnTo>
                        <a:pt x="1058" y="1431"/>
                      </a:lnTo>
                      <a:lnTo>
                        <a:pt x="1052" y="1435"/>
                      </a:lnTo>
                      <a:lnTo>
                        <a:pt x="1048" y="1439"/>
                      </a:lnTo>
                      <a:lnTo>
                        <a:pt x="1043" y="1444"/>
                      </a:lnTo>
                      <a:lnTo>
                        <a:pt x="1039" y="1446"/>
                      </a:lnTo>
                      <a:lnTo>
                        <a:pt x="1035" y="1448"/>
                      </a:lnTo>
                      <a:lnTo>
                        <a:pt x="1028" y="1450"/>
                      </a:lnTo>
                      <a:lnTo>
                        <a:pt x="1020" y="1452"/>
                      </a:lnTo>
                      <a:lnTo>
                        <a:pt x="988" y="1458"/>
                      </a:lnTo>
                      <a:lnTo>
                        <a:pt x="981" y="1459"/>
                      </a:lnTo>
                      <a:lnTo>
                        <a:pt x="968" y="1461"/>
                      </a:lnTo>
                      <a:lnTo>
                        <a:pt x="941" y="1467"/>
                      </a:lnTo>
                      <a:lnTo>
                        <a:pt x="926" y="1471"/>
                      </a:lnTo>
                      <a:lnTo>
                        <a:pt x="915" y="1473"/>
                      </a:lnTo>
                      <a:lnTo>
                        <a:pt x="902" y="1474"/>
                      </a:lnTo>
                      <a:lnTo>
                        <a:pt x="891" y="1478"/>
                      </a:lnTo>
                      <a:lnTo>
                        <a:pt x="877" y="1480"/>
                      </a:lnTo>
                      <a:lnTo>
                        <a:pt x="870" y="1482"/>
                      </a:lnTo>
                      <a:lnTo>
                        <a:pt x="864" y="1484"/>
                      </a:lnTo>
                      <a:lnTo>
                        <a:pt x="862" y="1484"/>
                      </a:lnTo>
                      <a:lnTo>
                        <a:pt x="862" y="1482"/>
                      </a:lnTo>
                      <a:lnTo>
                        <a:pt x="861" y="1482"/>
                      </a:lnTo>
                      <a:lnTo>
                        <a:pt x="859" y="1482"/>
                      </a:lnTo>
                      <a:lnTo>
                        <a:pt x="855" y="1476"/>
                      </a:lnTo>
                      <a:lnTo>
                        <a:pt x="851" y="1476"/>
                      </a:lnTo>
                      <a:lnTo>
                        <a:pt x="849" y="1474"/>
                      </a:lnTo>
                      <a:lnTo>
                        <a:pt x="849" y="1474"/>
                      </a:lnTo>
                      <a:lnTo>
                        <a:pt x="847" y="1473"/>
                      </a:lnTo>
                      <a:lnTo>
                        <a:pt x="846" y="1471"/>
                      </a:lnTo>
                      <a:lnTo>
                        <a:pt x="846" y="1469"/>
                      </a:lnTo>
                      <a:lnTo>
                        <a:pt x="847" y="1469"/>
                      </a:lnTo>
                      <a:lnTo>
                        <a:pt x="847" y="1467"/>
                      </a:lnTo>
                      <a:lnTo>
                        <a:pt x="849" y="1465"/>
                      </a:lnTo>
                      <a:lnTo>
                        <a:pt x="849" y="1465"/>
                      </a:lnTo>
                      <a:lnTo>
                        <a:pt x="849" y="1463"/>
                      </a:lnTo>
                      <a:lnTo>
                        <a:pt x="851" y="1461"/>
                      </a:lnTo>
                      <a:lnTo>
                        <a:pt x="851" y="1461"/>
                      </a:lnTo>
                      <a:lnTo>
                        <a:pt x="853" y="1458"/>
                      </a:lnTo>
                      <a:lnTo>
                        <a:pt x="853" y="1456"/>
                      </a:lnTo>
                      <a:lnTo>
                        <a:pt x="853" y="1456"/>
                      </a:lnTo>
                      <a:lnTo>
                        <a:pt x="855" y="1454"/>
                      </a:lnTo>
                      <a:lnTo>
                        <a:pt x="857" y="1454"/>
                      </a:lnTo>
                      <a:lnTo>
                        <a:pt x="857" y="1452"/>
                      </a:lnTo>
                      <a:lnTo>
                        <a:pt x="857" y="1450"/>
                      </a:lnTo>
                      <a:lnTo>
                        <a:pt x="857" y="1448"/>
                      </a:lnTo>
                      <a:lnTo>
                        <a:pt x="855" y="1448"/>
                      </a:lnTo>
                      <a:lnTo>
                        <a:pt x="855" y="1446"/>
                      </a:lnTo>
                      <a:lnTo>
                        <a:pt x="855" y="1446"/>
                      </a:lnTo>
                      <a:lnTo>
                        <a:pt x="855" y="1444"/>
                      </a:lnTo>
                      <a:lnTo>
                        <a:pt x="855" y="1443"/>
                      </a:lnTo>
                      <a:lnTo>
                        <a:pt x="855" y="1443"/>
                      </a:lnTo>
                      <a:lnTo>
                        <a:pt x="855" y="1443"/>
                      </a:lnTo>
                      <a:lnTo>
                        <a:pt x="855" y="1443"/>
                      </a:lnTo>
                      <a:lnTo>
                        <a:pt x="855" y="1443"/>
                      </a:lnTo>
                      <a:lnTo>
                        <a:pt x="853" y="1439"/>
                      </a:lnTo>
                      <a:lnTo>
                        <a:pt x="853" y="1437"/>
                      </a:lnTo>
                      <a:lnTo>
                        <a:pt x="855" y="1420"/>
                      </a:lnTo>
                      <a:lnTo>
                        <a:pt x="855" y="1420"/>
                      </a:lnTo>
                      <a:lnTo>
                        <a:pt x="853" y="1418"/>
                      </a:lnTo>
                      <a:lnTo>
                        <a:pt x="851" y="1418"/>
                      </a:lnTo>
                      <a:lnTo>
                        <a:pt x="849" y="1418"/>
                      </a:lnTo>
                      <a:lnTo>
                        <a:pt x="847" y="1416"/>
                      </a:lnTo>
                      <a:lnTo>
                        <a:pt x="844" y="1414"/>
                      </a:lnTo>
                      <a:lnTo>
                        <a:pt x="834" y="1409"/>
                      </a:lnTo>
                      <a:lnTo>
                        <a:pt x="816" y="1405"/>
                      </a:lnTo>
                      <a:lnTo>
                        <a:pt x="812" y="1405"/>
                      </a:lnTo>
                      <a:lnTo>
                        <a:pt x="804" y="1403"/>
                      </a:lnTo>
                      <a:lnTo>
                        <a:pt x="804" y="1403"/>
                      </a:lnTo>
                      <a:lnTo>
                        <a:pt x="802" y="1403"/>
                      </a:lnTo>
                      <a:lnTo>
                        <a:pt x="801" y="1401"/>
                      </a:lnTo>
                      <a:lnTo>
                        <a:pt x="799" y="1401"/>
                      </a:lnTo>
                      <a:lnTo>
                        <a:pt x="797" y="1401"/>
                      </a:lnTo>
                      <a:lnTo>
                        <a:pt x="797" y="1401"/>
                      </a:lnTo>
                      <a:lnTo>
                        <a:pt x="795" y="1399"/>
                      </a:lnTo>
                      <a:lnTo>
                        <a:pt x="793" y="1394"/>
                      </a:lnTo>
                      <a:lnTo>
                        <a:pt x="789" y="1392"/>
                      </a:lnTo>
                      <a:lnTo>
                        <a:pt x="787" y="1388"/>
                      </a:lnTo>
                      <a:lnTo>
                        <a:pt x="784" y="1384"/>
                      </a:lnTo>
                      <a:lnTo>
                        <a:pt x="782" y="1384"/>
                      </a:lnTo>
                      <a:lnTo>
                        <a:pt x="780" y="1384"/>
                      </a:lnTo>
                      <a:lnTo>
                        <a:pt x="778" y="1384"/>
                      </a:lnTo>
                      <a:lnTo>
                        <a:pt x="776" y="1384"/>
                      </a:lnTo>
                      <a:lnTo>
                        <a:pt x="774" y="1388"/>
                      </a:lnTo>
                      <a:lnTo>
                        <a:pt x="772" y="1388"/>
                      </a:lnTo>
                      <a:lnTo>
                        <a:pt x="770" y="1388"/>
                      </a:lnTo>
                      <a:lnTo>
                        <a:pt x="767" y="1386"/>
                      </a:lnTo>
                      <a:lnTo>
                        <a:pt x="767" y="1386"/>
                      </a:lnTo>
                      <a:lnTo>
                        <a:pt x="765" y="1386"/>
                      </a:lnTo>
                      <a:lnTo>
                        <a:pt x="763" y="1386"/>
                      </a:lnTo>
                      <a:lnTo>
                        <a:pt x="763" y="1386"/>
                      </a:lnTo>
                      <a:lnTo>
                        <a:pt x="761" y="1386"/>
                      </a:lnTo>
                      <a:lnTo>
                        <a:pt x="761" y="1388"/>
                      </a:lnTo>
                      <a:lnTo>
                        <a:pt x="759" y="1388"/>
                      </a:lnTo>
                      <a:lnTo>
                        <a:pt x="759" y="1386"/>
                      </a:lnTo>
                      <a:lnTo>
                        <a:pt x="759" y="1384"/>
                      </a:lnTo>
                      <a:lnTo>
                        <a:pt x="757" y="1382"/>
                      </a:lnTo>
                      <a:lnTo>
                        <a:pt x="757" y="1382"/>
                      </a:lnTo>
                      <a:lnTo>
                        <a:pt x="755" y="1382"/>
                      </a:lnTo>
                      <a:lnTo>
                        <a:pt x="754" y="1382"/>
                      </a:lnTo>
                      <a:lnTo>
                        <a:pt x="754" y="1382"/>
                      </a:lnTo>
                      <a:lnTo>
                        <a:pt x="752" y="1382"/>
                      </a:lnTo>
                      <a:lnTo>
                        <a:pt x="742" y="1375"/>
                      </a:lnTo>
                      <a:lnTo>
                        <a:pt x="742" y="1373"/>
                      </a:lnTo>
                      <a:lnTo>
                        <a:pt x="742" y="1367"/>
                      </a:lnTo>
                      <a:lnTo>
                        <a:pt x="742" y="1366"/>
                      </a:lnTo>
                      <a:lnTo>
                        <a:pt x="740" y="1364"/>
                      </a:lnTo>
                      <a:lnTo>
                        <a:pt x="735" y="1360"/>
                      </a:lnTo>
                      <a:lnTo>
                        <a:pt x="733" y="1358"/>
                      </a:lnTo>
                      <a:lnTo>
                        <a:pt x="729" y="1358"/>
                      </a:lnTo>
                      <a:lnTo>
                        <a:pt x="729" y="1356"/>
                      </a:lnTo>
                      <a:lnTo>
                        <a:pt x="727" y="1356"/>
                      </a:lnTo>
                      <a:lnTo>
                        <a:pt x="725" y="1356"/>
                      </a:lnTo>
                      <a:lnTo>
                        <a:pt x="722" y="1354"/>
                      </a:lnTo>
                      <a:lnTo>
                        <a:pt x="720" y="1354"/>
                      </a:lnTo>
                      <a:lnTo>
                        <a:pt x="720" y="1352"/>
                      </a:lnTo>
                      <a:lnTo>
                        <a:pt x="718" y="1351"/>
                      </a:lnTo>
                      <a:lnTo>
                        <a:pt x="716" y="1349"/>
                      </a:lnTo>
                      <a:lnTo>
                        <a:pt x="714" y="1349"/>
                      </a:lnTo>
                      <a:lnTo>
                        <a:pt x="714" y="1349"/>
                      </a:lnTo>
                      <a:lnTo>
                        <a:pt x="710" y="1349"/>
                      </a:lnTo>
                      <a:lnTo>
                        <a:pt x="708" y="1349"/>
                      </a:lnTo>
                      <a:lnTo>
                        <a:pt x="707" y="1349"/>
                      </a:lnTo>
                      <a:lnTo>
                        <a:pt x="707" y="1349"/>
                      </a:lnTo>
                      <a:lnTo>
                        <a:pt x="707" y="1347"/>
                      </a:lnTo>
                      <a:lnTo>
                        <a:pt x="707" y="1343"/>
                      </a:lnTo>
                      <a:lnTo>
                        <a:pt x="707" y="1337"/>
                      </a:lnTo>
                      <a:lnTo>
                        <a:pt x="708" y="1328"/>
                      </a:lnTo>
                      <a:lnTo>
                        <a:pt x="708" y="1326"/>
                      </a:lnTo>
                      <a:lnTo>
                        <a:pt x="707" y="1322"/>
                      </a:lnTo>
                      <a:lnTo>
                        <a:pt x="707" y="1320"/>
                      </a:lnTo>
                      <a:lnTo>
                        <a:pt x="697" y="1315"/>
                      </a:lnTo>
                      <a:lnTo>
                        <a:pt x="692" y="1311"/>
                      </a:lnTo>
                      <a:lnTo>
                        <a:pt x="684" y="1305"/>
                      </a:lnTo>
                      <a:lnTo>
                        <a:pt x="678" y="1302"/>
                      </a:lnTo>
                      <a:lnTo>
                        <a:pt x="673" y="1298"/>
                      </a:lnTo>
                      <a:lnTo>
                        <a:pt x="667" y="1292"/>
                      </a:lnTo>
                      <a:lnTo>
                        <a:pt x="654" y="1285"/>
                      </a:lnTo>
                      <a:lnTo>
                        <a:pt x="648" y="1279"/>
                      </a:lnTo>
                      <a:lnTo>
                        <a:pt x="635" y="1272"/>
                      </a:lnTo>
                      <a:lnTo>
                        <a:pt x="630" y="1266"/>
                      </a:lnTo>
                      <a:lnTo>
                        <a:pt x="616" y="1258"/>
                      </a:lnTo>
                      <a:lnTo>
                        <a:pt x="611" y="1253"/>
                      </a:lnTo>
                      <a:lnTo>
                        <a:pt x="598" y="1245"/>
                      </a:lnTo>
                      <a:lnTo>
                        <a:pt x="592" y="1240"/>
                      </a:lnTo>
                      <a:lnTo>
                        <a:pt x="586" y="1236"/>
                      </a:lnTo>
                      <a:lnTo>
                        <a:pt x="579" y="1232"/>
                      </a:lnTo>
                      <a:lnTo>
                        <a:pt x="573" y="1227"/>
                      </a:lnTo>
                      <a:lnTo>
                        <a:pt x="568" y="1223"/>
                      </a:lnTo>
                      <a:lnTo>
                        <a:pt x="560" y="1219"/>
                      </a:lnTo>
                      <a:lnTo>
                        <a:pt x="554" y="1213"/>
                      </a:lnTo>
                      <a:lnTo>
                        <a:pt x="549" y="1210"/>
                      </a:lnTo>
                      <a:lnTo>
                        <a:pt x="541" y="1206"/>
                      </a:lnTo>
                      <a:lnTo>
                        <a:pt x="536" y="1200"/>
                      </a:lnTo>
                      <a:lnTo>
                        <a:pt x="530" y="1197"/>
                      </a:lnTo>
                      <a:lnTo>
                        <a:pt x="523" y="1191"/>
                      </a:lnTo>
                      <a:lnTo>
                        <a:pt x="517" y="1187"/>
                      </a:lnTo>
                      <a:lnTo>
                        <a:pt x="511" y="1183"/>
                      </a:lnTo>
                      <a:lnTo>
                        <a:pt x="506" y="1178"/>
                      </a:lnTo>
                      <a:lnTo>
                        <a:pt x="498" y="1174"/>
                      </a:lnTo>
                      <a:lnTo>
                        <a:pt x="493" y="1170"/>
                      </a:lnTo>
                      <a:lnTo>
                        <a:pt x="487" y="1165"/>
                      </a:lnTo>
                      <a:lnTo>
                        <a:pt x="479" y="1161"/>
                      </a:lnTo>
                      <a:lnTo>
                        <a:pt x="474" y="1157"/>
                      </a:lnTo>
                      <a:lnTo>
                        <a:pt x="468" y="1151"/>
                      </a:lnTo>
                      <a:lnTo>
                        <a:pt x="461" y="1148"/>
                      </a:lnTo>
                      <a:lnTo>
                        <a:pt x="455" y="1144"/>
                      </a:lnTo>
                      <a:lnTo>
                        <a:pt x="449" y="1138"/>
                      </a:lnTo>
                      <a:lnTo>
                        <a:pt x="442" y="1135"/>
                      </a:lnTo>
                      <a:lnTo>
                        <a:pt x="436" y="1131"/>
                      </a:lnTo>
                      <a:lnTo>
                        <a:pt x="431" y="1125"/>
                      </a:lnTo>
                      <a:lnTo>
                        <a:pt x="423" y="1121"/>
                      </a:lnTo>
                      <a:lnTo>
                        <a:pt x="417" y="1116"/>
                      </a:lnTo>
                      <a:lnTo>
                        <a:pt x="412" y="1112"/>
                      </a:lnTo>
                      <a:lnTo>
                        <a:pt x="404" y="1108"/>
                      </a:lnTo>
                      <a:lnTo>
                        <a:pt x="399" y="1103"/>
                      </a:lnTo>
                      <a:lnTo>
                        <a:pt x="387" y="1095"/>
                      </a:lnTo>
                      <a:lnTo>
                        <a:pt x="382" y="1091"/>
                      </a:lnTo>
                      <a:lnTo>
                        <a:pt x="376" y="1088"/>
                      </a:lnTo>
                      <a:lnTo>
                        <a:pt x="370" y="1082"/>
                      </a:lnTo>
                      <a:lnTo>
                        <a:pt x="365" y="1078"/>
                      </a:lnTo>
                      <a:lnTo>
                        <a:pt x="359" y="1074"/>
                      </a:lnTo>
                      <a:lnTo>
                        <a:pt x="354" y="1071"/>
                      </a:lnTo>
                      <a:lnTo>
                        <a:pt x="348" y="1067"/>
                      </a:lnTo>
                      <a:lnTo>
                        <a:pt x="337" y="1058"/>
                      </a:lnTo>
                      <a:lnTo>
                        <a:pt x="331" y="1054"/>
                      </a:lnTo>
                      <a:lnTo>
                        <a:pt x="320" y="1046"/>
                      </a:lnTo>
                      <a:lnTo>
                        <a:pt x="314" y="1043"/>
                      </a:lnTo>
                      <a:lnTo>
                        <a:pt x="307" y="1037"/>
                      </a:lnTo>
                      <a:lnTo>
                        <a:pt x="299" y="1031"/>
                      </a:lnTo>
                      <a:lnTo>
                        <a:pt x="293" y="1028"/>
                      </a:lnTo>
                      <a:lnTo>
                        <a:pt x="282" y="1020"/>
                      </a:lnTo>
                      <a:lnTo>
                        <a:pt x="278" y="1016"/>
                      </a:lnTo>
                      <a:lnTo>
                        <a:pt x="278" y="1016"/>
                      </a:lnTo>
                      <a:lnTo>
                        <a:pt x="265" y="1009"/>
                      </a:lnTo>
                      <a:lnTo>
                        <a:pt x="252" y="999"/>
                      </a:lnTo>
                      <a:lnTo>
                        <a:pt x="241" y="992"/>
                      </a:lnTo>
                      <a:lnTo>
                        <a:pt x="228" y="982"/>
                      </a:lnTo>
                      <a:lnTo>
                        <a:pt x="218" y="977"/>
                      </a:lnTo>
                      <a:lnTo>
                        <a:pt x="196" y="962"/>
                      </a:lnTo>
                      <a:lnTo>
                        <a:pt x="183" y="954"/>
                      </a:lnTo>
                      <a:lnTo>
                        <a:pt x="171" y="945"/>
                      </a:lnTo>
                      <a:lnTo>
                        <a:pt x="156" y="937"/>
                      </a:lnTo>
                      <a:lnTo>
                        <a:pt x="143" y="928"/>
                      </a:lnTo>
                      <a:lnTo>
                        <a:pt x="115" y="909"/>
                      </a:lnTo>
                      <a:lnTo>
                        <a:pt x="100" y="900"/>
                      </a:lnTo>
                      <a:lnTo>
                        <a:pt x="57" y="872"/>
                      </a:lnTo>
                      <a:lnTo>
                        <a:pt x="44" y="862"/>
                      </a:lnTo>
                      <a:lnTo>
                        <a:pt x="16" y="843"/>
                      </a:lnTo>
                      <a:lnTo>
                        <a:pt x="0" y="834"/>
                      </a:lnTo>
                      <a:lnTo>
                        <a:pt x="0" y="721"/>
                      </a:lnTo>
                      <a:lnTo>
                        <a:pt x="0" y="720"/>
                      </a:lnTo>
                      <a:lnTo>
                        <a:pt x="2" y="718"/>
                      </a:lnTo>
                      <a:lnTo>
                        <a:pt x="2" y="718"/>
                      </a:lnTo>
                      <a:lnTo>
                        <a:pt x="12" y="712"/>
                      </a:lnTo>
                      <a:lnTo>
                        <a:pt x="16" y="708"/>
                      </a:lnTo>
                      <a:lnTo>
                        <a:pt x="19" y="706"/>
                      </a:lnTo>
                      <a:lnTo>
                        <a:pt x="19" y="706"/>
                      </a:lnTo>
                      <a:lnTo>
                        <a:pt x="21" y="703"/>
                      </a:lnTo>
                      <a:lnTo>
                        <a:pt x="23" y="701"/>
                      </a:lnTo>
                      <a:lnTo>
                        <a:pt x="25" y="699"/>
                      </a:lnTo>
                      <a:lnTo>
                        <a:pt x="27" y="699"/>
                      </a:lnTo>
                      <a:lnTo>
                        <a:pt x="31" y="695"/>
                      </a:lnTo>
                      <a:lnTo>
                        <a:pt x="36" y="691"/>
                      </a:lnTo>
                      <a:lnTo>
                        <a:pt x="44" y="688"/>
                      </a:lnTo>
                      <a:lnTo>
                        <a:pt x="47" y="686"/>
                      </a:lnTo>
                      <a:lnTo>
                        <a:pt x="53" y="680"/>
                      </a:lnTo>
                      <a:lnTo>
                        <a:pt x="61" y="674"/>
                      </a:lnTo>
                      <a:lnTo>
                        <a:pt x="66" y="671"/>
                      </a:lnTo>
                      <a:lnTo>
                        <a:pt x="68" y="669"/>
                      </a:lnTo>
                      <a:lnTo>
                        <a:pt x="70" y="667"/>
                      </a:lnTo>
                      <a:lnTo>
                        <a:pt x="74" y="663"/>
                      </a:lnTo>
                      <a:lnTo>
                        <a:pt x="77" y="661"/>
                      </a:lnTo>
                      <a:lnTo>
                        <a:pt x="79" y="661"/>
                      </a:lnTo>
                      <a:lnTo>
                        <a:pt x="83" y="663"/>
                      </a:lnTo>
                      <a:lnTo>
                        <a:pt x="85" y="663"/>
                      </a:lnTo>
                      <a:lnTo>
                        <a:pt x="87" y="663"/>
                      </a:lnTo>
                      <a:lnTo>
                        <a:pt x="89" y="661"/>
                      </a:lnTo>
                      <a:lnTo>
                        <a:pt x="93" y="658"/>
                      </a:lnTo>
                      <a:lnTo>
                        <a:pt x="98" y="650"/>
                      </a:lnTo>
                      <a:lnTo>
                        <a:pt x="100" y="650"/>
                      </a:lnTo>
                      <a:lnTo>
                        <a:pt x="111" y="643"/>
                      </a:lnTo>
                      <a:lnTo>
                        <a:pt x="113" y="643"/>
                      </a:lnTo>
                      <a:lnTo>
                        <a:pt x="123" y="644"/>
                      </a:lnTo>
                      <a:lnTo>
                        <a:pt x="132" y="644"/>
                      </a:lnTo>
                      <a:lnTo>
                        <a:pt x="143" y="648"/>
                      </a:lnTo>
                      <a:lnTo>
                        <a:pt x="149" y="648"/>
                      </a:lnTo>
                      <a:lnTo>
                        <a:pt x="154" y="644"/>
                      </a:lnTo>
                      <a:lnTo>
                        <a:pt x="154" y="643"/>
                      </a:lnTo>
                      <a:lnTo>
                        <a:pt x="156" y="641"/>
                      </a:lnTo>
                      <a:lnTo>
                        <a:pt x="156" y="639"/>
                      </a:lnTo>
                      <a:lnTo>
                        <a:pt x="156" y="637"/>
                      </a:lnTo>
                      <a:lnTo>
                        <a:pt x="156" y="633"/>
                      </a:lnTo>
                      <a:lnTo>
                        <a:pt x="156" y="633"/>
                      </a:lnTo>
                      <a:lnTo>
                        <a:pt x="156" y="629"/>
                      </a:lnTo>
                      <a:lnTo>
                        <a:pt x="156" y="628"/>
                      </a:lnTo>
                      <a:lnTo>
                        <a:pt x="158" y="628"/>
                      </a:lnTo>
                      <a:lnTo>
                        <a:pt x="158" y="626"/>
                      </a:lnTo>
                      <a:lnTo>
                        <a:pt x="160" y="628"/>
                      </a:lnTo>
                      <a:lnTo>
                        <a:pt x="162" y="628"/>
                      </a:lnTo>
                      <a:lnTo>
                        <a:pt x="164" y="628"/>
                      </a:lnTo>
                      <a:lnTo>
                        <a:pt x="168" y="628"/>
                      </a:lnTo>
                      <a:lnTo>
                        <a:pt x="170" y="628"/>
                      </a:lnTo>
                      <a:lnTo>
                        <a:pt x="173" y="629"/>
                      </a:lnTo>
                      <a:lnTo>
                        <a:pt x="175" y="629"/>
                      </a:lnTo>
                      <a:lnTo>
                        <a:pt x="177" y="628"/>
                      </a:lnTo>
                      <a:lnTo>
                        <a:pt x="177" y="628"/>
                      </a:lnTo>
                      <a:lnTo>
                        <a:pt x="179" y="626"/>
                      </a:lnTo>
                      <a:lnTo>
                        <a:pt x="183" y="624"/>
                      </a:lnTo>
                      <a:lnTo>
                        <a:pt x="186" y="626"/>
                      </a:lnTo>
                      <a:lnTo>
                        <a:pt x="188" y="626"/>
                      </a:lnTo>
                      <a:lnTo>
                        <a:pt x="192" y="626"/>
                      </a:lnTo>
                      <a:lnTo>
                        <a:pt x="209" y="622"/>
                      </a:lnTo>
                      <a:lnTo>
                        <a:pt x="224" y="620"/>
                      </a:lnTo>
                      <a:lnTo>
                        <a:pt x="228" y="618"/>
                      </a:lnTo>
                      <a:lnTo>
                        <a:pt x="230" y="616"/>
                      </a:lnTo>
                      <a:lnTo>
                        <a:pt x="237" y="612"/>
                      </a:lnTo>
                      <a:lnTo>
                        <a:pt x="243" y="609"/>
                      </a:lnTo>
                      <a:lnTo>
                        <a:pt x="254" y="596"/>
                      </a:lnTo>
                      <a:lnTo>
                        <a:pt x="258" y="590"/>
                      </a:lnTo>
                      <a:lnTo>
                        <a:pt x="263" y="581"/>
                      </a:lnTo>
                      <a:lnTo>
                        <a:pt x="267" y="573"/>
                      </a:lnTo>
                      <a:lnTo>
                        <a:pt x="269" y="571"/>
                      </a:lnTo>
                      <a:lnTo>
                        <a:pt x="271" y="569"/>
                      </a:lnTo>
                      <a:lnTo>
                        <a:pt x="295" y="560"/>
                      </a:lnTo>
                      <a:lnTo>
                        <a:pt x="299" y="560"/>
                      </a:lnTo>
                      <a:lnTo>
                        <a:pt x="305" y="558"/>
                      </a:lnTo>
                      <a:lnTo>
                        <a:pt x="314" y="552"/>
                      </a:lnTo>
                      <a:lnTo>
                        <a:pt x="320" y="551"/>
                      </a:lnTo>
                      <a:lnTo>
                        <a:pt x="324" y="549"/>
                      </a:lnTo>
                      <a:lnTo>
                        <a:pt x="333" y="537"/>
                      </a:lnTo>
                      <a:lnTo>
                        <a:pt x="335" y="535"/>
                      </a:lnTo>
                      <a:lnTo>
                        <a:pt x="346" y="534"/>
                      </a:lnTo>
                      <a:lnTo>
                        <a:pt x="354" y="534"/>
                      </a:lnTo>
                      <a:lnTo>
                        <a:pt x="357" y="534"/>
                      </a:lnTo>
                      <a:lnTo>
                        <a:pt x="361" y="532"/>
                      </a:lnTo>
                      <a:lnTo>
                        <a:pt x="365" y="528"/>
                      </a:lnTo>
                      <a:lnTo>
                        <a:pt x="365" y="528"/>
                      </a:lnTo>
                      <a:lnTo>
                        <a:pt x="365" y="526"/>
                      </a:lnTo>
                      <a:lnTo>
                        <a:pt x="365" y="522"/>
                      </a:lnTo>
                      <a:lnTo>
                        <a:pt x="363" y="520"/>
                      </a:lnTo>
                      <a:lnTo>
                        <a:pt x="363" y="520"/>
                      </a:lnTo>
                      <a:lnTo>
                        <a:pt x="361" y="519"/>
                      </a:lnTo>
                      <a:lnTo>
                        <a:pt x="359" y="519"/>
                      </a:lnTo>
                      <a:lnTo>
                        <a:pt x="357" y="515"/>
                      </a:lnTo>
                      <a:lnTo>
                        <a:pt x="355" y="513"/>
                      </a:lnTo>
                      <a:lnTo>
                        <a:pt x="355" y="513"/>
                      </a:lnTo>
                      <a:lnTo>
                        <a:pt x="354" y="513"/>
                      </a:lnTo>
                      <a:lnTo>
                        <a:pt x="352" y="517"/>
                      </a:lnTo>
                      <a:lnTo>
                        <a:pt x="350" y="517"/>
                      </a:lnTo>
                      <a:lnTo>
                        <a:pt x="348" y="517"/>
                      </a:lnTo>
                      <a:lnTo>
                        <a:pt x="348" y="515"/>
                      </a:lnTo>
                      <a:lnTo>
                        <a:pt x="348" y="515"/>
                      </a:lnTo>
                      <a:lnTo>
                        <a:pt x="348" y="513"/>
                      </a:lnTo>
                      <a:lnTo>
                        <a:pt x="350" y="509"/>
                      </a:lnTo>
                      <a:lnTo>
                        <a:pt x="350" y="507"/>
                      </a:lnTo>
                      <a:lnTo>
                        <a:pt x="350" y="502"/>
                      </a:lnTo>
                      <a:lnTo>
                        <a:pt x="350" y="500"/>
                      </a:lnTo>
                      <a:lnTo>
                        <a:pt x="350" y="500"/>
                      </a:lnTo>
                      <a:lnTo>
                        <a:pt x="355" y="496"/>
                      </a:lnTo>
                      <a:lnTo>
                        <a:pt x="355" y="496"/>
                      </a:lnTo>
                      <a:lnTo>
                        <a:pt x="354" y="494"/>
                      </a:lnTo>
                      <a:lnTo>
                        <a:pt x="354" y="494"/>
                      </a:lnTo>
                      <a:lnTo>
                        <a:pt x="354" y="494"/>
                      </a:lnTo>
                      <a:lnTo>
                        <a:pt x="350" y="492"/>
                      </a:lnTo>
                      <a:lnTo>
                        <a:pt x="348" y="490"/>
                      </a:lnTo>
                      <a:lnTo>
                        <a:pt x="346" y="489"/>
                      </a:lnTo>
                      <a:lnTo>
                        <a:pt x="346" y="487"/>
                      </a:lnTo>
                      <a:lnTo>
                        <a:pt x="348" y="483"/>
                      </a:lnTo>
                      <a:lnTo>
                        <a:pt x="348" y="474"/>
                      </a:lnTo>
                      <a:lnTo>
                        <a:pt x="348" y="472"/>
                      </a:lnTo>
                      <a:lnTo>
                        <a:pt x="352" y="470"/>
                      </a:lnTo>
                      <a:lnTo>
                        <a:pt x="354" y="468"/>
                      </a:lnTo>
                      <a:lnTo>
                        <a:pt x="357" y="468"/>
                      </a:lnTo>
                      <a:lnTo>
                        <a:pt x="359" y="470"/>
                      </a:lnTo>
                      <a:lnTo>
                        <a:pt x="365" y="472"/>
                      </a:lnTo>
                      <a:lnTo>
                        <a:pt x="369" y="472"/>
                      </a:lnTo>
                      <a:lnTo>
                        <a:pt x="372" y="472"/>
                      </a:lnTo>
                      <a:lnTo>
                        <a:pt x="378" y="468"/>
                      </a:lnTo>
                      <a:lnTo>
                        <a:pt x="387" y="466"/>
                      </a:lnTo>
                      <a:lnTo>
                        <a:pt x="400" y="460"/>
                      </a:lnTo>
                      <a:lnTo>
                        <a:pt x="406" y="459"/>
                      </a:lnTo>
                      <a:lnTo>
                        <a:pt x="410" y="457"/>
                      </a:lnTo>
                      <a:lnTo>
                        <a:pt x="410" y="453"/>
                      </a:lnTo>
                      <a:lnTo>
                        <a:pt x="412" y="445"/>
                      </a:lnTo>
                      <a:lnTo>
                        <a:pt x="412" y="440"/>
                      </a:lnTo>
                      <a:lnTo>
                        <a:pt x="417" y="438"/>
                      </a:lnTo>
                      <a:lnTo>
                        <a:pt x="431" y="436"/>
                      </a:lnTo>
                      <a:lnTo>
                        <a:pt x="444" y="434"/>
                      </a:lnTo>
                      <a:lnTo>
                        <a:pt x="453" y="434"/>
                      </a:lnTo>
                      <a:lnTo>
                        <a:pt x="457" y="434"/>
                      </a:lnTo>
                      <a:lnTo>
                        <a:pt x="462" y="434"/>
                      </a:lnTo>
                      <a:lnTo>
                        <a:pt x="468" y="434"/>
                      </a:lnTo>
                      <a:lnTo>
                        <a:pt x="474" y="434"/>
                      </a:lnTo>
                      <a:lnTo>
                        <a:pt x="479" y="434"/>
                      </a:lnTo>
                      <a:lnTo>
                        <a:pt x="500" y="436"/>
                      </a:lnTo>
                      <a:lnTo>
                        <a:pt x="506" y="436"/>
                      </a:lnTo>
                      <a:lnTo>
                        <a:pt x="511" y="436"/>
                      </a:lnTo>
                      <a:lnTo>
                        <a:pt x="515" y="436"/>
                      </a:lnTo>
                      <a:lnTo>
                        <a:pt x="521" y="436"/>
                      </a:lnTo>
                      <a:lnTo>
                        <a:pt x="523" y="438"/>
                      </a:lnTo>
                      <a:lnTo>
                        <a:pt x="528" y="438"/>
                      </a:lnTo>
                      <a:lnTo>
                        <a:pt x="528" y="438"/>
                      </a:lnTo>
                      <a:lnTo>
                        <a:pt x="534" y="438"/>
                      </a:lnTo>
                      <a:lnTo>
                        <a:pt x="538" y="436"/>
                      </a:lnTo>
                      <a:lnTo>
                        <a:pt x="538" y="434"/>
                      </a:lnTo>
                      <a:lnTo>
                        <a:pt x="538" y="432"/>
                      </a:lnTo>
                      <a:lnTo>
                        <a:pt x="536" y="430"/>
                      </a:lnTo>
                      <a:lnTo>
                        <a:pt x="536" y="430"/>
                      </a:lnTo>
                      <a:lnTo>
                        <a:pt x="534" y="430"/>
                      </a:lnTo>
                      <a:lnTo>
                        <a:pt x="530" y="432"/>
                      </a:lnTo>
                      <a:lnTo>
                        <a:pt x="530" y="432"/>
                      </a:lnTo>
                      <a:lnTo>
                        <a:pt x="530" y="430"/>
                      </a:lnTo>
                      <a:lnTo>
                        <a:pt x="530" y="430"/>
                      </a:lnTo>
                      <a:lnTo>
                        <a:pt x="532" y="428"/>
                      </a:lnTo>
                      <a:lnTo>
                        <a:pt x="532" y="427"/>
                      </a:lnTo>
                      <a:lnTo>
                        <a:pt x="532" y="427"/>
                      </a:lnTo>
                      <a:lnTo>
                        <a:pt x="534" y="417"/>
                      </a:lnTo>
                      <a:lnTo>
                        <a:pt x="534" y="413"/>
                      </a:lnTo>
                      <a:lnTo>
                        <a:pt x="536" y="412"/>
                      </a:lnTo>
                      <a:lnTo>
                        <a:pt x="536" y="412"/>
                      </a:lnTo>
                      <a:lnTo>
                        <a:pt x="538" y="410"/>
                      </a:lnTo>
                      <a:lnTo>
                        <a:pt x="539" y="410"/>
                      </a:lnTo>
                      <a:lnTo>
                        <a:pt x="543" y="408"/>
                      </a:lnTo>
                      <a:lnTo>
                        <a:pt x="545" y="408"/>
                      </a:lnTo>
                      <a:lnTo>
                        <a:pt x="549" y="402"/>
                      </a:lnTo>
                      <a:lnTo>
                        <a:pt x="549" y="400"/>
                      </a:lnTo>
                      <a:lnTo>
                        <a:pt x="528" y="385"/>
                      </a:lnTo>
                      <a:lnTo>
                        <a:pt x="524" y="383"/>
                      </a:lnTo>
                      <a:lnTo>
                        <a:pt x="521" y="382"/>
                      </a:lnTo>
                      <a:lnTo>
                        <a:pt x="511" y="365"/>
                      </a:lnTo>
                      <a:lnTo>
                        <a:pt x="515" y="363"/>
                      </a:lnTo>
                      <a:lnTo>
                        <a:pt x="515" y="363"/>
                      </a:lnTo>
                      <a:lnTo>
                        <a:pt x="515" y="361"/>
                      </a:lnTo>
                      <a:lnTo>
                        <a:pt x="517" y="361"/>
                      </a:lnTo>
                      <a:lnTo>
                        <a:pt x="517" y="359"/>
                      </a:lnTo>
                      <a:lnTo>
                        <a:pt x="517" y="357"/>
                      </a:lnTo>
                      <a:lnTo>
                        <a:pt x="517" y="355"/>
                      </a:lnTo>
                      <a:lnTo>
                        <a:pt x="515" y="353"/>
                      </a:lnTo>
                      <a:lnTo>
                        <a:pt x="515" y="353"/>
                      </a:lnTo>
                      <a:lnTo>
                        <a:pt x="513" y="351"/>
                      </a:lnTo>
                      <a:lnTo>
                        <a:pt x="511" y="350"/>
                      </a:lnTo>
                      <a:lnTo>
                        <a:pt x="509" y="348"/>
                      </a:lnTo>
                      <a:lnTo>
                        <a:pt x="508" y="344"/>
                      </a:lnTo>
                      <a:lnTo>
                        <a:pt x="508" y="342"/>
                      </a:lnTo>
                      <a:lnTo>
                        <a:pt x="504" y="338"/>
                      </a:lnTo>
                      <a:lnTo>
                        <a:pt x="502" y="336"/>
                      </a:lnTo>
                      <a:lnTo>
                        <a:pt x="502" y="327"/>
                      </a:lnTo>
                      <a:lnTo>
                        <a:pt x="504" y="325"/>
                      </a:lnTo>
                      <a:lnTo>
                        <a:pt x="504" y="323"/>
                      </a:lnTo>
                      <a:lnTo>
                        <a:pt x="506" y="318"/>
                      </a:lnTo>
                      <a:lnTo>
                        <a:pt x="508" y="318"/>
                      </a:lnTo>
                      <a:lnTo>
                        <a:pt x="508" y="314"/>
                      </a:lnTo>
                      <a:lnTo>
                        <a:pt x="508" y="312"/>
                      </a:lnTo>
                      <a:lnTo>
                        <a:pt x="504" y="305"/>
                      </a:lnTo>
                      <a:lnTo>
                        <a:pt x="504" y="303"/>
                      </a:lnTo>
                      <a:lnTo>
                        <a:pt x="502" y="303"/>
                      </a:lnTo>
                      <a:lnTo>
                        <a:pt x="500" y="301"/>
                      </a:lnTo>
                      <a:lnTo>
                        <a:pt x="498" y="301"/>
                      </a:lnTo>
                      <a:lnTo>
                        <a:pt x="498" y="299"/>
                      </a:lnTo>
                      <a:lnTo>
                        <a:pt x="498" y="297"/>
                      </a:lnTo>
                      <a:lnTo>
                        <a:pt x="500" y="295"/>
                      </a:lnTo>
                      <a:lnTo>
                        <a:pt x="500" y="295"/>
                      </a:lnTo>
                      <a:lnTo>
                        <a:pt x="502" y="293"/>
                      </a:lnTo>
                      <a:lnTo>
                        <a:pt x="502" y="293"/>
                      </a:lnTo>
                      <a:lnTo>
                        <a:pt x="500" y="289"/>
                      </a:lnTo>
                      <a:lnTo>
                        <a:pt x="500" y="286"/>
                      </a:lnTo>
                      <a:lnTo>
                        <a:pt x="500" y="282"/>
                      </a:lnTo>
                      <a:lnTo>
                        <a:pt x="504" y="269"/>
                      </a:lnTo>
                      <a:lnTo>
                        <a:pt x="504" y="267"/>
                      </a:lnTo>
                      <a:lnTo>
                        <a:pt x="504" y="263"/>
                      </a:lnTo>
                      <a:lnTo>
                        <a:pt x="498" y="248"/>
                      </a:lnTo>
                      <a:lnTo>
                        <a:pt x="496" y="244"/>
                      </a:lnTo>
                      <a:lnTo>
                        <a:pt x="494" y="241"/>
                      </a:lnTo>
                      <a:lnTo>
                        <a:pt x="502" y="231"/>
                      </a:lnTo>
                      <a:lnTo>
                        <a:pt x="500" y="231"/>
                      </a:lnTo>
                      <a:lnTo>
                        <a:pt x="498" y="229"/>
                      </a:lnTo>
                      <a:lnTo>
                        <a:pt x="489" y="222"/>
                      </a:lnTo>
                      <a:lnTo>
                        <a:pt x="491" y="220"/>
                      </a:lnTo>
                      <a:lnTo>
                        <a:pt x="494" y="214"/>
                      </a:lnTo>
                      <a:lnTo>
                        <a:pt x="496" y="211"/>
                      </a:lnTo>
                      <a:lnTo>
                        <a:pt x="496" y="209"/>
                      </a:lnTo>
                      <a:lnTo>
                        <a:pt x="496" y="209"/>
                      </a:lnTo>
                      <a:lnTo>
                        <a:pt x="494" y="207"/>
                      </a:lnTo>
                      <a:lnTo>
                        <a:pt x="487" y="203"/>
                      </a:lnTo>
                      <a:lnTo>
                        <a:pt x="485" y="199"/>
                      </a:lnTo>
                      <a:lnTo>
                        <a:pt x="481" y="197"/>
                      </a:lnTo>
                      <a:lnTo>
                        <a:pt x="481" y="196"/>
                      </a:lnTo>
                      <a:lnTo>
                        <a:pt x="479" y="196"/>
                      </a:lnTo>
                      <a:lnTo>
                        <a:pt x="479" y="194"/>
                      </a:lnTo>
                      <a:lnTo>
                        <a:pt x="479" y="194"/>
                      </a:lnTo>
                      <a:lnTo>
                        <a:pt x="479" y="192"/>
                      </a:lnTo>
                      <a:lnTo>
                        <a:pt x="476" y="192"/>
                      </a:lnTo>
                      <a:lnTo>
                        <a:pt x="474" y="190"/>
                      </a:lnTo>
                      <a:lnTo>
                        <a:pt x="472" y="188"/>
                      </a:lnTo>
                      <a:lnTo>
                        <a:pt x="468" y="186"/>
                      </a:lnTo>
                      <a:lnTo>
                        <a:pt x="466" y="186"/>
                      </a:lnTo>
                      <a:lnTo>
                        <a:pt x="464" y="184"/>
                      </a:lnTo>
                      <a:lnTo>
                        <a:pt x="464" y="182"/>
                      </a:lnTo>
                      <a:lnTo>
                        <a:pt x="464" y="179"/>
                      </a:lnTo>
                      <a:lnTo>
                        <a:pt x="466" y="177"/>
                      </a:lnTo>
                      <a:lnTo>
                        <a:pt x="466" y="179"/>
                      </a:lnTo>
                      <a:lnTo>
                        <a:pt x="466" y="179"/>
                      </a:lnTo>
                      <a:lnTo>
                        <a:pt x="466" y="179"/>
                      </a:lnTo>
                      <a:lnTo>
                        <a:pt x="468" y="177"/>
                      </a:lnTo>
                      <a:lnTo>
                        <a:pt x="472" y="179"/>
                      </a:lnTo>
                      <a:lnTo>
                        <a:pt x="474" y="179"/>
                      </a:lnTo>
                      <a:lnTo>
                        <a:pt x="476" y="179"/>
                      </a:lnTo>
                      <a:lnTo>
                        <a:pt x="481" y="179"/>
                      </a:lnTo>
                      <a:lnTo>
                        <a:pt x="483" y="179"/>
                      </a:lnTo>
                      <a:lnTo>
                        <a:pt x="483" y="179"/>
                      </a:lnTo>
                      <a:lnTo>
                        <a:pt x="485" y="179"/>
                      </a:lnTo>
                      <a:lnTo>
                        <a:pt x="493" y="177"/>
                      </a:lnTo>
                      <a:lnTo>
                        <a:pt x="494" y="175"/>
                      </a:lnTo>
                      <a:lnTo>
                        <a:pt x="496" y="175"/>
                      </a:lnTo>
                      <a:lnTo>
                        <a:pt x="496" y="175"/>
                      </a:lnTo>
                      <a:lnTo>
                        <a:pt x="498" y="173"/>
                      </a:lnTo>
                      <a:lnTo>
                        <a:pt x="500" y="171"/>
                      </a:lnTo>
                      <a:lnTo>
                        <a:pt x="506" y="169"/>
                      </a:lnTo>
                      <a:lnTo>
                        <a:pt x="506" y="169"/>
                      </a:lnTo>
                      <a:lnTo>
                        <a:pt x="508" y="167"/>
                      </a:lnTo>
                      <a:lnTo>
                        <a:pt x="515" y="160"/>
                      </a:lnTo>
                      <a:lnTo>
                        <a:pt x="517" y="160"/>
                      </a:lnTo>
                      <a:lnTo>
                        <a:pt x="523" y="158"/>
                      </a:lnTo>
                      <a:lnTo>
                        <a:pt x="526" y="158"/>
                      </a:lnTo>
                      <a:lnTo>
                        <a:pt x="526" y="158"/>
                      </a:lnTo>
                      <a:lnTo>
                        <a:pt x="528" y="156"/>
                      </a:lnTo>
                      <a:lnTo>
                        <a:pt x="530" y="154"/>
                      </a:lnTo>
                      <a:lnTo>
                        <a:pt x="530" y="154"/>
                      </a:lnTo>
                      <a:lnTo>
                        <a:pt x="532" y="152"/>
                      </a:lnTo>
                      <a:lnTo>
                        <a:pt x="532" y="152"/>
                      </a:lnTo>
                      <a:lnTo>
                        <a:pt x="534" y="151"/>
                      </a:lnTo>
                      <a:lnTo>
                        <a:pt x="534" y="145"/>
                      </a:lnTo>
                      <a:lnTo>
                        <a:pt x="534" y="145"/>
                      </a:lnTo>
                      <a:lnTo>
                        <a:pt x="536" y="143"/>
                      </a:lnTo>
                      <a:lnTo>
                        <a:pt x="538" y="136"/>
                      </a:lnTo>
                      <a:lnTo>
                        <a:pt x="539" y="136"/>
                      </a:lnTo>
                      <a:lnTo>
                        <a:pt x="539" y="136"/>
                      </a:lnTo>
                      <a:lnTo>
                        <a:pt x="541" y="136"/>
                      </a:lnTo>
                      <a:lnTo>
                        <a:pt x="541" y="134"/>
                      </a:lnTo>
                      <a:lnTo>
                        <a:pt x="543" y="132"/>
                      </a:lnTo>
                      <a:lnTo>
                        <a:pt x="545" y="130"/>
                      </a:lnTo>
                      <a:lnTo>
                        <a:pt x="549" y="128"/>
                      </a:lnTo>
                      <a:lnTo>
                        <a:pt x="549" y="126"/>
                      </a:lnTo>
                      <a:lnTo>
                        <a:pt x="549" y="126"/>
                      </a:lnTo>
                      <a:lnTo>
                        <a:pt x="553" y="126"/>
                      </a:lnTo>
                      <a:lnTo>
                        <a:pt x="554" y="124"/>
                      </a:lnTo>
                      <a:lnTo>
                        <a:pt x="556" y="122"/>
                      </a:lnTo>
                      <a:lnTo>
                        <a:pt x="558" y="122"/>
                      </a:lnTo>
                      <a:lnTo>
                        <a:pt x="558" y="122"/>
                      </a:lnTo>
                      <a:lnTo>
                        <a:pt x="558" y="122"/>
                      </a:lnTo>
                      <a:lnTo>
                        <a:pt x="558" y="124"/>
                      </a:lnTo>
                      <a:lnTo>
                        <a:pt x="560" y="122"/>
                      </a:lnTo>
                      <a:lnTo>
                        <a:pt x="562" y="120"/>
                      </a:lnTo>
                      <a:lnTo>
                        <a:pt x="564" y="119"/>
                      </a:lnTo>
                      <a:lnTo>
                        <a:pt x="566" y="119"/>
                      </a:lnTo>
                      <a:lnTo>
                        <a:pt x="566" y="119"/>
                      </a:lnTo>
                      <a:lnTo>
                        <a:pt x="568" y="119"/>
                      </a:lnTo>
                      <a:lnTo>
                        <a:pt x="568" y="120"/>
                      </a:lnTo>
                      <a:lnTo>
                        <a:pt x="570" y="120"/>
                      </a:lnTo>
                      <a:lnTo>
                        <a:pt x="570" y="120"/>
                      </a:lnTo>
                      <a:lnTo>
                        <a:pt x="571" y="120"/>
                      </a:lnTo>
                      <a:lnTo>
                        <a:pt x="571" y="120"/>
                      </a:lnTo>
                      <a:lnTo>
                        <a:pt x="573" y="120"/>
                      </a:lnTo>
                      <a:lnTo>
                        <a:pt x="573" y="120"/>
                      </a:lnTo>
                      <a:lnTo>
                        <a:pt x="573" y="122"/>
                      </a:lnTo>
                      <a:lnTo>
                        <a:pt x="577" y="122"/>
                      </a:lnTo>
                      <a:lnTo>
                        <a:pt x="579" y="122"/>
                      </a:lnTo>
                      <a:lnTo>
                        <a:pt x="581" y="122"/>
                      </a:lnTo>
                      <a:lnTo>
                        <a:pt x="581" y="120"/>
                      </a:lnTo>
                      <a:lnTo>
                        <a:pt x="583" y="119"/>
                      </a:lnTo>
                      <a:lnTo>
                        <a:pt x="583" y="119"/>
                      </a:lnTo>
                      <a:lnTo>
                        <a:pt x="585" y="119"/>
                      </a:lnTo>
                      <a:lnTo>
                        <a:pt x="585" y="119"/>
                      </a:lnTo>
                      <a:lnTo>
                        <a:pt x="586" y="119"/>
                      </a:lnTo>
                      <a:lnTo>
                        <a:pt x="586" y="117"/>
                      </a:lnTo>
                      <a:lnTo>
                        <a:pt x="590" y="111"/>
                      </a:lnTo>
                      <a:lnTo>
                        <a:pt x="590" y="109"/>
                      </a:lnTo>
                      <a:lnTo>
                        <a:pt x="590" y="109"/>
                      </a:lnTo>
                      <a:lnTo>
                        <a:pt x="590" y="109"/>
                      </a:lnTo>
                      <a:lnTo>
                        <a:pt x="588" y="107"/>
                      </a:lnTo>
                      <a:lnTo>
                        <a:pt x="590" y="107"/>
                      </a:lnTo>
                      <a:lnTo>
                        <a:pt x="590" y="107"/>
                      </a:lnTo>
                      <a:lnTo>
                        <a:pt x="590" y="107"/>
                      </a:lnTo>
                      <a:lnTo>
                        <a:pt x="594" y="107"/>
                      </a:lnTo>
                      <a:lnTo>
                        <a:pt x="596" y="107"/>
                      </a:lnTo>
                      <a:lnTo>
                        <a:pt x="598" y="105"/>
                      </a:lnTo>
                      <a:lnTo>
                        <a:pt x="600" y="107"/>
                      </a:lnTo>
                      <a:lnTo>
                        <a:pt x="600" y="107"/>
                      </a:lnTo>
                      <a:lnTo>
                        <a:pt x="601" y="107"/>
                      </a:lnTo>
                      <a:lnTo>
                        <a:pt x="601" y="109"/>
                      </a:lnTo>
                      <a:lnTo>
                        <a:pt x="601" y="109"/>
                      </a:lnTo>
                      <a:lnTo>
                        <a:pt x="601" y="109"/>
                      </a:lnTo>
                      <a:lnTo>
                        <a:pt x="601" y="111"/>
                      </a:lnTo>
                      <a:lnTo>
                        <a:pt x="601" y="111"/>
                      </a:lnTo>
                      <a:lnTo>
                        <a:pt x="603" y="113"/>
                      </a:lnTo>
                      <a:lnTo>
                        <a:pt x="605" y="115"/>
                      </a:lnTo>
                      <a:lnTo>
                        <a:pt x="611" y="115"/>
                      </a:lnTo>
                      <a:lnTo>
                        <a:pt x="613" y="117"/>
                      </a:lnTo>
                      <a:lnTo>
                        <a:pt x="615" y="117"/>
                      </a:lnTo>
                      <a:lnTo>
                        <a:pt x="618" y="117"/>
                      </a:lnTo>
                      <a:lnTo>
                        <a:pt x="620" y="115"/>
                      </a:lnTo>
                      <a:lnTo>
                        <a:pt x="624" y="113"/>
                      </a:lnTo>
                      <a:lnTo>
                        <a:pt x="626" y="109"/>
                      </a:lnTo>
                      <a:lnTo>
                        <a:pt x="628" y="105"/>
                      </a:lnTo>
                      <a:lnTo>
                        <a:pt x="630" y="102"/>
                      </a:lnTo>
                      <a:lnTo>
                        <a:pt x="631" y="98"/>
                      </a:lnTo>
                      <a:lnTo>
                        <a:pt x="631" y="94"/>
                      </a:lnTo>
                      <a:lnTo>
                        <a:pt x="631" y="94"/>
                      </a:lnTo>
                      <a:lnTo>
                        <a:pt x="633" y="94"/>
                      </a:lnTo>
                      <a:lnTo>
                        <a:pt x="633" y="92"/>
                      </a:lnTo>
                      <a:lnTo>
                        <a:pt x="633" y="92"/>
                      </a:lnTo>
                      <a:lnTo>
                        <a:pt x="639" y="89"/>
                      </a:lnTo>
                      <a:lnTo>
                        <a:pt x="639" y="87"/>
                      </a:lnTo>
                      <a:lnTo>
                        <a:pt x="645" y="87"/>
                      </a:lnTo>
                      <a:lnTo>
                        <a:pt x="645" y="85"/>
                      </a:lnTo>
                      <a:lnTo>
                        <a:pt x="645" y="85"/>
                      </a:lnTo>
                      <a:lnTo>
                        <a:pt x="647" y="83"/>
                      </a:lnTo>
                      <a:lnTo>
                        <a:pt x="647" y="83"/>
                      </a:lnTo>
                      <a:lnTo>
                        <a:pt x="648" y="83"/>
                      </a:lnTo>
                      <a:lnTo>
                        <a:pt x="648" y="81"/>
                      </a:lnTo>
                      <a:lnTo>
                        <a:pt x="648" y="79"/>
                      </a:lnTo>
                      <a:lnTo>
                        <a:pt x="650" y="79"/>
                      </a:lnTo>
                      <a:lnTo>
                        <a:pt x="652" y="79"/>
                      </a:lnTo>
                      <a:lnTo>
                        <a:pt x="654" y="79"/>
                      </a:lnTo>
                      <a:lnTo>
                        <a:pt x="656" y="77"/>
                      </a:lnTo>
                      <a:lnTo>
                        <a:pt x="658" y="77"/>
                      </a:lnTo>
                      <a:lnTo>
                        <a:pt x="658" y="75"/>
                      </a:lnTo>
                      <a:lnTo>
                        <a:pt x="663" y="74"/>
                      </a:lnTo>
                      <a:lnTo>
                        <a:pt x="667" y="72"/>
                      </a:lnTo>
                      <a:lnTo>
                        <a:pt x="667" y="70"/>
                      </a:lnTo>
                      <a:lnTo>
                        <a:pt x="669" y="70"/>
                      </a:lnTo>
                      <a:lnTo>
                        <a:pt x="669" y="68"/>
                      </a:lnTo>
                      <a:lnTo>
                        <a:pt x="671" y="68"/>
                      </a:lnTo>
                      <a:lnTo>
                        <a:pt x="678" y="68"/>
                      </a:lnTo>
                      <a:lnTo>
                        <a:pt x="678" y="68"/>
                      </a:lnTo>
                      <a:lnTo>
                        <a:pt x="680" y="66"/>
                      </a:lnTo>
                      <a:lnTo>
                        <a:pt x="686" y="64"/>
                      </a:lnTo>
                      <a:lnTo>
                        <a:pt x="688" y="64"/>
                      </a:lnTo>
                      <a:lnTo>
                        <a:pt x="688" y="62"/>
                      </a:lnTo>
                      <a:lnTo>
                        <a:pt x="690" y="62"/>
                      </a:lnTo>
                      <a:lnTo>
                        <a:pt x="690" y="60"/>
                      </a:lnTo>
                      <a:lnTo>
                        <a:pt x="690" y="60"/>
                      </a:lnTo>
                      <a:lnTo>
                        <a:pt x="690" y="59"/>
                      </a:lnTo>
                      <a:lnTo>
                        <a:pt x="692" y="59"/>
                      </a:lnTo>
                      <a:lnTo>
                        <a:pt x="693" y="57"/>
                      </a:lnTo>
                      <a:lnTo>
                        <a:pt x="695" y="57"/>
                      </a:lnTo>
                      <a:lnTo>
                        <a:pt x="699" y="55"/>
                      </a:lnTo>
                      <a:lnTo>
                        <a:pt x="705" y="55"/>
                      </a:lnTo>
                      <a:lnTo>
                        <a:pt x="705" y="55"/>
                      </a:lnTo>
                      <a:lnTo>
                        <a:pt x="708" y="53"/>
                      </a:lnTo>
                      <a:lnTo>
                        <a:pt x="710" y="53"/>
                      </a:lnTo>
                      <a:lnTo>
                        <a:pt x="712" y="53"/>
                      </a:lnTo>
                      <a:lnTo>
                        <a:pt x="714" y="51"/>
                      </a:lnTo>
                      <a:lnTo>
                        <a:pt x="716" y="51"/>
                      </a:lnTo>
                      <a:lnTo>
                        <a:pt x="720" y="49"/>
                      </a:lnTo>
                      <a:lnTo>
                        <a:pt x="722" y="49"/>
                      </a:lnTo>
                      <a:lnTo>
                        <a:pt x="724" y="49"/>
                      </a:lnTo>
                      <a:lnTo>
                        <a:pt x="725" y="51"/>
                      </a:lnTo>
                      <a:lnTo>
                        <a:pt x="727" y="51"/>
                      </a:lnTo>
                      <a:lnTo>
                        <a:pt x="729" y="51"/>
                      </a:lnTo>
                      <a:lnTo>
                        <a:pt x="733" y="49"/>
                      </a:lnTo>
                      <a:lnTo>
                        <a:pt x="746" y="49"/>
                      </a:lnTo>
                      <a:lnTo>
                        <a:pt x="748" y="49"/>
                      </a:lnTo>
                      <a:lnTo>
                        <a:pt x="750" y="47"/>
                      </a:lnTo>
                      <a:lnTo>
                        <a:pt x="750" y="47"/>
                      </a:lnTo>
                      <a:lnTo>
                        <a:pt x="750" y="47"/>
                      </a:lnTo>
                      <a:lnTo>
                        <a:pt x="752" y="49"/>
                      </a:lnTo>
                      <a:lnTo>
                        <a:pt x="754" y="49"/>
                      </a:lnTo>
                      <a:lnTo>
                        <a:pt x="757" y="47"/>
                      </a:lnTo>
                      <a:lnTo>
                        <a:pt x="761" y="47"/>
                      </a:lnTo>
                      <a:lnTo>
                        <a:pt x="765" y="47"/>
                      </a:lnTo>
                      <a:lnTo>
                        <a:pt x="765" y="47"/>
                      </a:lnTo>
                      <a:lnTo>
                        <a:pt x="772" y="47"/>
                      </a:lnTo>
                      <a:lnTo>
                        <a:pt x="789" y="42"/>
                      </a:lnTo>
                      <a:lnTo>
                        <a:pt x="791" y="42"/>
                      </a:lnTo>
                      <a:lnTo>
                        <a:pt x="793" y="42"/>
                      </a:lnTo>
                      <a:lnTo>
                        <a:pt x="793" y="42"/>
                      </a:lnTo>
                      <a:lnTo>
                        <a:pt x="795" y="42"/>
                      </a:lnTo>
                      <a:lnTo>
                        <a:pt x="797" y="45"/>
                      </a:lnTo>
                      <a:lnTo>
                        <a:pt x="797" y="45"/>
                      </a:lnTo>
                      <a:lnTo>
                        <a:pt x="797" y="45"/>
                      </a:lnTo>
                      <a:lnTo>
                        <a:pt x="799" y="45"/>
                      </a:lnTo>
                      <a:lnTo>
                        <a:pt x="801" y="45"/>
                      </a:lnTo>
                      <a:lnTo>
                        <a:pt x="810" y="45"/>
                      </a:lnTo>
                      <a:lnTo>
                        <a:pt x="812" y="43"/>
                      </a:lnTo>
                      <a:lnTo>
                        <a:pt x="819" y="38"/>
                      </a:lnTo>
                      <a:lnTo>
                        <a:pt x="825" y="36"/>
                      </a:lnTo>
                      <a:lnTo>
                        <a:pt x="827" y="34"/>
                      </a:lnTo>
                      <a:lnTo>
                        <a:pt x="827" y="32"/>
                      </a:lnTo>
                      <a:lnTo>
                        <a:pt x="829" y="30"/>
                      </a:lnTo>
                      <a:lnTo>
                        <a:pt x="831" y="28"/>
                      </a:lnTo>
                      <a:lnTo>
                        <a:pt x="834" y="27"/>
                      </a:lnTo>
                      <a:lnTo>
                        <a:pt x="838" y="25"/>
                      </a:lnTo>
                      <a:lnTo>
                        <a:pt x="840" y="25"/>
                      </a:lnTo>
                      <a:lnTo>
                        <a:pt x="842" y="27"/>
                      </a:lnTo>
                      <a:lnTo>
                        <a:pt x="844" y="28"/>
                      </a:lnTo>
                      <a:lnTo>
                        <a:pt x="846" y="30"/>
                      </a:lnTo>
                      <a:lnTo>
                        <a:pt x="849" y="32"/>
                      </a:lnTo>
                      <a:lnTo>
                        <a:pt x="851" y="32"/>
                      </a:lnTo>
                      <a:lnTo>
                        <a:pt x="853" y="30"/>
                      </a:lnTo>
                      <a:lnTo>
                        <a:pt x="855" y="28"/>
                      </a:lnTo>
                      <a:lnTo>
                        <a:pt x="855" y="28"/>
                      </a:lnTo>
                      <a:lnTo>
                        <a:pt x="855" y="25"/>
                      </a:lnTo>
                      <a:lnTo>
                        <a:pt x="857" y="25"/>
                      </a:lnTo>
                      <a:lnTo>
                        <a:pt x="861" y="27"/>
                      </a:lnTo>
                      <a:lnTo>
                        <a:pt x="862" y="28"/>
                      </a:lnTo>
                      <a:lnTo>
                        <a:pt x="872" y="28"/>
                      </a:lnTo>
                      <a:lnTo>
                        <a:pt x="874" y="28"/>
                      </a:lnTo>
                      <a:lnTo>
                        <a:pt x="876" y="28"/>
                      </a:lnTo>
                      <a:lnTo>
                        <a:pt x="877" y="27"/>
                      </a:lnTo>
                      <a:lnTo>
                        <a:pt x="877" y="27"/>
                      </a:lnTo>
                      <a:lnTo>
                        <a:pt x="879" y="27"/>
                      </a:lnTo>
                      <a:lnTo>
                        <a:pt x="883" y="27"/>
                      </a:lnTo>
                      <a:lnTo>
                        <a:pt x="885" y="25"/>
                      </a:lnTo>
                      <a:lnTo>
                        <a:pt x="891" y="19"/>
                      </a:lnTo>
                      <a:lnTo>
                        <a:pt x="893" y="19"/>
                      </a:lnTo>
                      <a:lnTo>
                        <a:pt x="898" y="17"/>
                      </a:lnTo>
                      <a:lnTo>
                        <a:pt x="902" y="15"/>
                      </a:lnTo>
                      <a:lnTo>
                        <a:pt x="904" y="17"/>
                      </a:lnTo>
                      <a:lnTo>
                        <a:pt x="908" y="17"/>
                      </a:lnTo>
                      <a:lnTo>
                        <a:pt x="908" y="19"/>
                      </a:lnTo>
                      <a:lnTo>
                        <a:pt x="909" y="19"/>
                      </a:lnTo>
                      <a:lnTo>
                        <a:pt x="911" y="17"/>
                      </a:lnTo>
                      <a:lnTo>
                        <a:pt x="913" y="17"/>
                      </a:lnTo>
                      <a:lnTo>
                        <a:pt x="917" y="19"/>
                      </a:lnTo>
                      <a:lnTo>
                        <a:pt x="919" y="19"/>
                      </a:lnTo>
                      <a:lnTo>
                        <a:pt x="921" y="17"/>
                      </a:lnTo>
                      <a:lnTo>
                        <a:pt x="923" y="17"/>
                      </a:lnTo>
                      <a:lnTo>
                        <a:pt x="923" y="17"/>
                      </a:lnTo>
                      <a:lnTo>
                        <a:pt x="924" y="17"/>
                      </a:lnTo>
                      <a:lnTo>
                        <a:pt x="926" y="19"/>
                      </a:lnTo>
                      <a:lnTo>
                        <a:pt x="926" y="17"/>
                      </a:lnTo>
                      <a:lnTo>
                        <a:pt x="928" y="17"/>
                      </a:lnTo>
                      <a:lnTo>
                        <a:pt x="930" y="17"/>
                      </a:lnTo>
                      <a:lnTo>
                        <a:pt x="930" y="17"/>
                      </a:lnTo>
                      <a:lnTo>
                        <a:pt x="932" y="17"/>
                      </a:lnTo>
                      <a:lnTo>
                        <a:pt x="934" y="17"/>
                      </a:lnTo>
                      <a:lnTo>
                        <a:pt x="941" y="17"/>
                      </a:lnTo>
                      <a:lnTo>
                        <a:pt x="943" y="17"/>
                      </a:lnTo>
                      <a:lnTo>
                        <a:pt x="945" y="17"/>
                      </a:lnTo>
                      <a:lnTo>
                        <a:pt x="947" y="19"/>
                      </a:lnTo>
                      <a:lnTo>
                        <a:pt x="949" y="19"/>
                      </a:lnTo>
                      <a:lnTo>
                        <a:pt x="951" y="19"/>
                      </a:lnTo>
                      <a:lnTo>
                        <a:pt x="953" y="17"/>
                      </a:lnTo>
                      <a:lnTo>
                        <a:pt x="954" y="17"/>
                      </a:lnTo>
                      <a:lnTo>
                        <a:pt x="960" y="19"/>
                      </a:lnTo>
                      <a:lnTo>
                        <a:pt x="966" y="17"/>
                      </a:lnTo>
                      <a:lnTo>
                        <a:pt x="968" y="17"/>
                      </a:lnTo>
                      <a:lnTo>
                        <a:pt x="979" y="23"/>
                      </a:lnTo>
                      <a:lnTo>
                        <a:pt x="981" y="25"/>
                      </a:lnTo>
                      <a:lnTo>
                        <a:pt x="981" y="25"/>
                      </a:lnTo>
                      <a:lnTo>
                        <a:pt x="983" y="25"/>
                      </a:lnTo>
                      <a:lnTo>
                        <a:pt x="983" y="25"/>
                      </a:lnTo>
                      <a:lnTo>
                        <a:pt x="983" y="25"/>
                      </a:lnTo>
                      <a:lnTo>
                        <a:pt x="985" y="27"/>
                      </a:lnTo>
                      <a:lnTo>
                        <a:pt x="985" y="27"/>
                      </a:lnTo>
                      <a:lnTo>
                        <a:pt x="986" y="27"/>
                      </a:lnTo>
                      <a:lnTo>
                        <a:pt x="986" y="28"/>
                      </a:lnTo>
                      <a:lnTo>
                        <a:pt x="988" y="28"/>
                      </a:lnTo>
                      <a:lnTo>
                        <a:pt x="990" y="28"/>
                      </a:lnTo>
                      <a:lnTo>
                        <a:pt x="988" y="32"/>
                      </a:lnTo>
                      <a:lnTo>
                        <a:pt x="988" y="34"/>
                      </a:lnTo>
                      <a:lnTo>
                        <a:pt x="990" y="36"/>
                      </a:lnTo>
                      <a:lnTo>
                        <a:pt x="1000" y="40"/>
                      </a:lnTo>
                      <a:lnTo>
                        <a:pt x="1001" y="40"/>
                      </a:lnTo>
                      <a:lnTo>
                        <a:pt x="1005" y="40"/>
                      </a:lnTo>
                      <a:lnTo>
                        <a:pt x="1009" y="40"/>
                      </a:lnTo>
                      <a:lnTo>
                        <a:pt x="1013" y="38"/>
                      </a:lnTo>
                      <a:lnTo>
                        <a:pt x="1016" y="38"/>
                      </a:lnTo>
                      <a:lnTo>
                        <a:pt x="1016" y="38"/>
                      </a:lnTo>
                      <a:lnTo>
                        <a:pt x="1016" y="36"/>
                      </a:lnTo>
                      <a:lnTo>
                        <a:pt x="1020" y="36"/>
                      </a:lnTo>
                      <a:lnTo>
                        <a:pt x="1022" y="34"/>
                      </a:lnTo>
                      <a:lnTo>
                        <a:pt x="1022" y="32"/>
                      </a:lnTo>
                      <a:lnTo>
                        <a:pt x="1024" y="30"/>
                      </a:lnTo>
                      <a:lnTo>
                        <a:pt x="1026" y="28"/>
                      </a:lnTo>
                      <a:lnTo>
                        <a:pt x="1026" y="28"/>
                      </a:lnTo>
                      <a:lnTo>
                        <a:pt x="1030" y="27"/>
                      </a:lnTo>
                      <a:lnTo>
                        <a:pt x="1031" y="27"/>
                      </a:lnTo>
                      <a:lnTo>
                        <a:pt x="1033" y="25"/>
                      </a:lnTo>
                      <a:lnTo>
                        <a:pt x="1035" y="23"/>
                      </a:lnTo>
                      <a:lnTo>
                        <a:pt x="1037" y="23"/>
                      </a:lnTo>
                      <a:lnTo>
                        <a:pt x="1043" y="25"/>
                      </a:lnTo>
                      <a:lnTo>
                        <a:pt x="1045" y="25"/>
                      </a:lnTo>
                      <a:lnTo>
                        <a:pt x="1056" y="21"/>
                      </a:lnTo>
                      <a:lnTo>
                        <a:pt x="1069" y="17"/>
                      </a:lnTo>
                      <a:lnTo>
                        <a:pt x="1071" y="15"/>
                      </a:lnTo>
                      <a:lnTo>
                        <a:pt x="1073" y="13"/>
                      </a:lnTo>
                      <a:lnTo>
                        <a:pt x="1073" y="12"/>
                      </a:lnTo>
                      <a:lnTo>
                        <a:pt x="1073" y="10"/>
                      </a:lnTo>
                      <a:lnTo>
                        <a:pt x="1073" y="10"/>
                      </a:lnTo>
                      <a:lnTo>
                        <a:pt x="1073" y="8"/>
                      </a:lnTo>
                      <a:lnTo>
                        <a:pt x="1075" y="6"/>
                      </a:lnTo>
                      <a:lnTo>
                        <a:pt x="1077" y="4"/>
                      </a:lnTo>
                      <a:lnTo>
                        <a:pt x="1078" y="2"/>
                      </a:lnTo>
                      <a:lnTo>
                        <a:pt x="1078" y="2"/>
                      </a:lnTo>
                      <a:lnTo>
                        <a:pt x="1080" y="0"/>
                      </a:lnTo>
                      <a:lnTo>
                        <a:pt x="1084" y="0"/>
                      </a:lnTo>
                      <a:lnTo>
                        <a:pt x="1088" y="0"/>
                      </a:lnTo>
                      <a:lnTo>
                        <a:pt x="1090" y="0"/>
                      </a:lnTo>
                      <a:lnTo>
                        <a:pt x="1093" y="4"/>
                      </a:lnTo>
                      <a:lnTo>
                        <a:pt x="1093" y="4"/>
                      </a:lnTo>
                      <a:lnTo>
                        <a:pt x="1093" y="6"/>
                      </a:lnTo>
                      <a:lnTo>
                        <a:pt x="1095" y="6"/>
                      </a:lnTo>
                      <a:lnTo>
                        <a:pt x="1095" y="10"/>
                      </a:lnTo>
                      <a:lnTo>
                        <a:pt x="1097" y="12"/>
                      </a:lnTo>
                      <a:lnTo>
                        <a:pt x="1099" y="10"/>
                      </a:lnTo>
                      <a:lnTo>
                        <a:pt x="1099" y="12"/>
                      </a:lnTo>
                      <a:lnTo>
                        <a:pt x="1101" y="12"/>
                      </a:lnTo>
                      <a:lnTo>
                        <a:pt x="1103" y="12"/>
                      </a:lnTo>
                      <a:lnTo>
                        <a:pt x="1114" y="13"/>
                      </a:lnTo>
                      <a:lnTo>
                        <a:pt x="1114" y="13"/>
                      </a:lnTo>
                      <a:lnTo>
                        <a:pt x="1116" y="13"/>
                      </a:lnTo>
                      <a:lnTo>
                        <a:pt x="1116" y="15"/>
                      </a:lnTo>
                      <a:lnTo>
                        <a:pt x="1118" y="15"/>
                      </a:lnTo>
                      <a:lnTo>
                        <a:pt x="1118" y="17"/>
                      </a:lnTo>
                      <a:lnTo>
                        <a:pt x="1120" y="17"/>
                      </a:lnTo>
                      <a:lnTo>
                        <a:pt x="1122" y="19"/>
                      </a:lnTo>
                      <a:lnTo>
                        <a:pt x="1124" y="19"/>
                      </a:lnTo>
                      <a:lnTo>
                        <a:pt x="1131" y="17"/>
                      </a:lnTo>
                      <a:lnTo>
                        <a:pt x="1133" y="15"/>
                      </a:lnTo>
                      <a:lnTo>
                        <a:pt x="1133" y="15"/>
                      </a:lnTo>
                      <a:lnTo>
                        <a:pt x="1137" y="17"/>
                      </a:lnTo>
                      <a:lnTo>
                        <a:pt x="1139" y="15"/>
                      </a:lnTo>
                      <a:lnTo>
                        <a:pt x="1139" y="15"/>
                      </a:lnTo>
                      <a:lnTo>
                        <a:pt x="1142" y="12"/>
                      </a:lnTo>
                      <a:lnTo>
                        <a:pt x="1142" y="12"/>
                      </a:lnTo>
                      <a:lnTo>
                        <a:pt x="1142" y="12"/>
                      </a:lnTo>
                      <a:lnTo>
                        <a:pt x="1144" y="10"/>
                      </a:lnTo>
                      <a:lnTo>
                        <a:pt x="1144" y="10"/>
                      </a:lnTo>
                      <a:lnTo>
                        <a:pt x="1144" y="8"/>
                      </a:lnTo>
                      <a:lnTo>
                        <a:pt x="1144" y="8"/>
                      </a:lnTo>
                      <a:lnTo>
                        <a:pt x="1144" y="6"/>
                      </a:lnTo>
                      <a:lnTo>
                        <a:pt x="1140" y="4"/>
                      </a:lnTo>
                      <a:lnTo>
                        <a:pt x="1139" y="2"/>
                      </a:lnTo>
                      <a:lnTo>
                        <a:pt x="1139" y="0"/>
                      </a:lnTo>
                      <a:lnTo>
                        <a:pt x="1140" y="0"/>
                      </a:lnTo>
                      <a:lnTo>
                        <a:pt x="1142" y="0"/>
                      </a:lnTo>
                      <a:lnTo>
                        <a:pt x="1144" y="2"/>
                      </a:lnTo>
                      <a:lnTo>
                        <a:pt x="1146" y="2"/>
                      </a:lnTo>
                      <a:lnTo>
                        <a:pt x="1146" y="0"/>
                      </a:lnTo>
                      <a:lnTo>
                        <a:pt x="1148" y="0"/>
                      </a:lnTo>
                      <a:lnTo>
                        <a:pt x="1148" y="2"/>
                      </a:lnTo>
                      <a:lnTo>
                        <a:pt x="1150" y="2"/>
                      </a:lnTo>
                      <a:lnTo>
                        <a:pt x="1150" y="2"/>
                      </a:lnTo>
                      <a:lnTo>
                        <a:pt x="1154" y="0"/>
                      </a:lnTo>
                      <a:lnTo>
                        <a:pt x="1154" y="0"/>
                      </a:lnTo>
                      <a:lnTo>
                        <a:pt x="1154" y="2"/>
                      </a:lnTo>
                      <a:lnTo>
                        <a:pt x="1155" y="4"/>
                      </a:lnTo>
                      <a:lnTo>
                        <a:pt x="1155" y="4"/>
                      </a:lnTo>
                      <a:lnTo>
                        <a:pt x="1157" y="4"/>
                      </a:lnTo>
                      <a:lnTo>
                        <a:pt x="1157" y="4"/>
                      </a:lnTo>
                      <a:lnTo>
                        <a:pt x="1159" y="4"/>
                      </a:lnTo>
                      <a:lnTo>
                        <a:pt x="1159" y="4"/>
                      </a:lnTo>
                      <a:lnTo>
                        <a:pt x="1161" y="4"/>
                      </a:lnTo>
                      <a:lnTo>
                        <a:pt x="1163" y="6"/>
                      </a:lnTo>
                      <a:lnTo>
                        <a:pt x="1167" y="8"/>
                      </a:lnTo>
                      <a:lnTo>
                        <a:pt x="1169" y="10"/>
                      </a:lnTo>
                      <a:lnTo>
                        <a:pt x="1170" y="10"/>
                      </a:lnTo>
                      <a:lnTo>
                        <a:pt x="1174" y="10"/>
                      </a:lnTo>
                      <a:lnTo>
                        <a:pt x="1174" y="10"/>
                      </a:lnTo>
                      <a:lnTo>
                        <a:pt x="1176" y="10"/>
                      </a:lnTo>
                      <a:lnTo>
                        <a:pt x="1178" y="12"/>
                      </a:lnTo>
                      <a:lnTo>
                        <a:pt x="1180" y="12"/>
                      </a:lnTo>
                      <a:lnTo>
                        <a:pt x="1182" y="12"/>
                      </a:lnTo>
                      <a:lnTo>
                        <a:pt x="1182" y="10"/>
                      </a:lnTo>
                      <a:lnTo>
                        <a:pt x="1184" y="10"/>
                      </a:lnTo>
                      <a:lnTo>
                        <a:pt x="1182" y="12"/>
                      </a:lnTo>
                      <a:lnTo>
                        <a:pt x="1182" y="13"/>
                      </a:lnTo>
                      <a:lnTo>
                        <a:pt x="1182" y="15"/>
                      </a:lnTo>
                      <a:lnTo>
                        <a:pt x="1182" y="15"/>
                      </a:lnTo>
                      <a:lnTo>
                        <a:pt x="1182" y="19"/>
                      </a:lnTo>
                      <a:lnTo>
                        <a:pt x="1184" y="21"/>
                      </a:lnTo>
                      <a:lnTo>
                        <a:pt x="1187" y="21"/>
                      </a:lnTo>
                      <a:lnTo>
                        <a:pt x="1191" y="23"/>
                      </a:lnTo>
                      <a:lnTo>
                        <a:pt x="1201" y="19"/>
                      </a:lnTo>
                      <a:lnTo>
                        <a:pt x="1202" y="19"/>
                      </a:lnTo>
                      <a:lnTo>
                        <a:pt x="1204" y="17"/>
                      </a:lnTo>
                      <a:lnTo>
                        <a:pt x="1214" y="12"/>
                      </a:lnTo>
                      <a:lnTo>
                        <a:pt x="1216" y="13"/>
                      </a:lnTo>
                      <a:lnTo>
                        <a:pt x="1217" y="15"/>
                      </a:lnTo>
                      <a:lnTo>
                        <a:pt x="1219" y="15"/>
                      </a:lnTo>
                      <a:lnTo>
                        <a:pt x="1221" y="15"/>
                      </a:lnTo>
                      <a:lnTo>
                        <a:pt x="1223" y="15"/>
                      </a:lnTo>
                      <a:lnTo>
                        <a:pt x="1225" y="15"/>
                      </a:lnTo>
                      <a:lnTo>
                        <a:pt x="1225" y="15"/>
                      </a:lnTo>
                      <a:lnTo>
                        <a:pt x="1227" y="15"/>
                      </a:lnTo>
                      <a:lnTo>
                        <a:pt x="1227" y="17"/>
                      </a:lnTo>
                      <a:lnTo>
                        <a:pt x="1229" y="17"/>
                      </a:lnTo>
                      <a:lnTo>
                        <a:pt x="1231" y="17"/>
                      </a:lnTo>
                      <a:lnTo>
                        <a:pt x="1232" y="17"/>
                      </a:lnTo>
                      <a:lnTo>
                        <a:pt x="1242"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33">
                  <a:extLst>
                    <a:ext uri="{FF2B5EF4-FFF2-40B4-BE49-F238E27FC236}">
                      <a16:creationId xmlns:a16="http://schemas.microsoft.com/office/drawing/2014/main" id="{5EDEDCCB-263E-48E5-AB48-09731C869A42}"/>
                    </a:ext>
                  </a:extLst>
                </p:cNvPr>
                <p:cNvSpPr>
                  <a:spLocks noEditPoints="1"/>
                </p:cNvSpPr>
                <p:nvPr/>
              </p:nvSpPr>
              <p:spPr bwMode="auto">
                <a:xfrm>
                  <a:off x="2589213" y="530225"/>
                  <a:ext cx="696912" cy="615950"/>
                </a:xfrm>
                <a:custGeom>
                  <a:avLst/>
                  <a:gdLst>
                    <a:gd name="T0" fmla="*/ 47 w 877"/>
                    <a:gd name="T1" fmla="*/ 13 h 777"/>
                    <a:gd name="T2" fmla="*/ 167 w 877"/>
                    <a:gd name="T3" fmla="*/ 18 h 777"/>
                    <a:gd name="T4" fmla="*/ 201 w 877"/>
                    <a:gd name="T5" fmla="*/ 37 h 777"/>
                    <a:gd name="T6" fmla="*/ 261 w 877"/>
                    <a:gd name="T7" fmla="*/ 50 h 777"/>
                    <a:gd name="T8" fmla="*/ 336 w 877"/>
                    <a:gd name="T9" fmla="*/ 63 h 777"/>
                    <a:gd name="T10" fmla="*/ 383 w 877"/>
                    <a:gd name="T11" fmla="*/ 30 h 777"/>
                    <a:gd name="T12" fmla="*/ 398 w 877"/>
                    <a:gd name="T13" fmla="*/ 35 h 777"/>
                    <a:gd name="T14" fmla="*/ 398 w 877"/>
                    <a:gd name="T15" fmla="*/ 30 h 777"/>
                    <a:gd name="T16" fmla="*/ 437 w 877"/>
                    <a:gd name="T17" fmla="*/ 11 h 777"/>
                    <a:gd name="T18" fmla="*/ 434 w 877"/>
                    <a:gd name="T19" fmla="*/ 22 h 777"/>
                    <a:gd name="T20" fmla="*/ 452 w 877"/>
                    <a:gd name="T21" fmla="*/ 16 h 777"/>
                    <a:gd name="T22" fmla="*/ 454 w 877"/>
                    <a:gd name="T23" fmla="*/ 5 h 777"/>
                    <a:gd name="T24" fmla="*/ 535 w 877"/>
                    <a:gd name="T25" fmla="*/ 28 h 777"/>
                    <a:gd name="T26" fmla="*/ 518 w 877"/>
                    <a:gd name="T27" fmla="*/ 11 h 777"/>
                    <a:gd name="T28" fmla="*/ 513 w 877"/>
                    <a:gd name="T29" fmla="*/ 16 h 777"/>
                    <a:gd name="T30" fmla="*/ 513 w 877"/>
                    <a:gd name="T31" fmla="*/ 24 h 777"/>
                    <a:gd name="T32" fmla="*/ 511 w 877"/>
                    <a:gd name="T33" fmla="*/ 31 h 777"/>
                    <a:gd name="T34" fmla="*/ 518 w 877"/>
                    <a:gd name="T35" fmla="*/ 37 h 777"/>
                    <a:gd name="T36" fmla="*/ 528 w 877"/>
                    <a:gd name="T37" fmla="*/ 39 h 777"/>
                    <a:gd name="T38" fmla="*/ 529 w 877"/>
                    <a:gd name="T39" fmla="*/ 48 h 777"/>
                    <a:gd name="T40" fmla="*/ 537 w 877"/>
                    <a:gd name="T41" fmla="*/ 45 h 777"/>
                    <a:gd name="T42" fmla="*/ 541 w 877"/>
                    <a:gd name="T43" fmla="*/ 30 h 777"/>
                    <a:gd name="T44" fmla="*/ 591 w 877"/>
                    <a:gd name="T45" fmla="*/ 43 h 777"/>
                    <a:gd name="T46" fmla="*/ 591 w 877"/>
                    <a:gd name="T47" fmla="*/ 48 h 777"/>
                    <a:gd name="T48" fmla="*/ 601 w 877"/>
                    <a:gd name="T49" fmla="*/ 43 h 777"/>
                    <a:gd name="T50" fmla="*/ 608 w 877"/>
                    <a:gd name="T51" fmla="*/ 43 h 777"/>
                    <a:gd name="T52" fmla="*/ 614 w 877"/>
                    <a:gd name="T53" fmla="*/ 46 h 777"/>
                    <a:gd name="T54" fmla="*/ 631 w 877"/>
                    <a:gd name="T55" fmla="*/ 43 h 777"/>
                    <a:gd name="T56" fmla="*/ 706 w 877"/>
                    <a:gd name="T57" fmla="*/ 101 h 777"/>
                    <a:gd name="T58" fmla="*/ 729 w 877"/>
                    <a:gd name="T59" fmla="*/ 185 h 777"/>
                    <a:gd name="T60" fmla="*/ 719 w 877"/>
                    <a:gd name="T61" fmla="*/ 206 h 777"/>
                    <a:gd name="T62" fmla="*/ 713 w 877"/>
                    <a:gd name="T63" fmla="*/ 238 h 777"/>
                    <a:gd name="T64" fmla="*/ 700 w 877"/>
                    <a:gd name="T65" fmla="*/ 270 h 777"/>
                    <a:gd name="T66" fmla="*/ 698 w 877"/>
                    <a:gd name="T67" fmla="*/ 304 h 777"/>
                    <a:gd name="T68" fmla="*/ 683 w 877"/>
                    <a:gd name="T69" fmla="*/ 319 h 777"/>
                    <a:gd name="T70" fmla="*/ 668 w 877"/>
                    <a:gd name="T71" fmla="*/ 311 h 777"/>
                    <a:gd name="T72" fmla="*/ 644 w 877"/>
                    <a:gd name="T73" fmla="*/ 289 h 777"/>
                    <a:gd name="T74" fmla="*/ 618 w 877"/>
                    <a:gd name="T75" fmla="*/ 259 h 777"/>
                    <a:gd name="T76" fmla="*/ 608 w 877"/>
                    <a:gd name="T77" fmla="*/ 231 h 777"/>
                    <a:gd name="T78" fmla="*/ 597 w 877"/>
                    <a:gd name="T79" fmla="*/ 208 h 777"/>
                    <a:gd name="T80" fmla="*/ 578 w 877"/>
                    <a:gd name="T81" fmla="*/ 182 h 777"/>
                    <a:gd name="T82" fmla="*/ 571 w 877"/>
                    <a:gd name="T83" fmla="*/ 155 h 777"/>
                    <a:gd name="T84" fmla="*/ 563 w 877"/>
                    <a:gd name="T85" fmla="*/ 140 h 777"/>
                    <a:gd name="T86" fmla="*/ 561 w 877"/>
                    <a:gd name="T87" fmla="*/ 184 h 777"/>
                    <a:gd name="T88" fmla="*/ 575 w 877"/>
                    <a:gd name="T89" fmla="*/ 229 h 777"/>
                    <a:gd name="T90" fmla="*/ 605 w 877"/>
                    <a:gd name="T91" fmla="*/ 276 h 777"/>
                    <a:gd name="T92" fmla="*/ 629 w 877"/>
                    <a:gd name="T93" fmla="*/ 300 h 777"/>
                    <a:gd name="T94" fmla="*/ 636 w 877"/>
                    <a:gd name="T95" fmla="*/ 321 h 777"/>
                    <a:gd name="T96" fmla="*/ 636 w 877"/>
                    <a:gd name="T97" fmla="*/ 338 h 777"/>
                    <a:gd name="T98" fmla="*/ 655 w 877"/>
                    <a:gd name="T99" fmla="*/ 368 h 777"/>
                    <a:gd name="T100" fmla="*/ 665 w 877"/>
                    <a:gd name="T101" fmla="*/ 396 h 777"/>
                    <a:gd name="T102" fmla="*/ 704 w 877"/>
                    <a:gd name="T103" fmla="*/ 480 h 777"/>
                    <a:gd name="T104" fmla="*/ 742 w 877"/>
                    <a:gd name="T105" fmla="*/ 559 h 777"/>
                    <a:gd name="T106" fmla="*/ 783 w 877"/>
                    <a:gd name="T107" fmla="*/ 614 h 777"/>
                    <a:gd name="T108" fmla="*/ 783 w 877"/>
                    <a:gd name="T109" fmla="*/ 625 h 777"/>
                    <a:gd name="T110" fmla="*/ 777 w 877"/>
                    <a:gd name="T111" fmla="*/ 662 h 777"/>
                    <a:gd name="T112" fmla="*/ 798 w 877"/>
                    <a:gd name="T113" fmla="*/ 713 h 777"/>
                    <a:gd name="T114" fmla="*/ 839 w 877"/>
                    <a:gd name="T115" fmla="*/ 743 h 777"/>
                    <a:gd name="T116" fmla="*/ 484 w 877"/>
                    <a:gd name="T117" fmla="*/ 777 h 777"/>
                    <a:gd name="T118" fmla="*/ 7 w 877"/>
                    <a:gd name="T119" fmla="*/ 154 h 777"/>
                    <a:gd name="T120" fmla="*/ 17 w 877"/>
                    <a:gd name="T121" fmla="*/ 5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7" h="777">
                      <a:moveTo>
                        <a:pt x="668" y="341"/>
                      </a:moveTo>
                      <a:lnTo>
                        <a:pt x="670" y="341"/>
                      </a:lnTo>
                      <a:lnTo>
                        <a:pt x="670" y="343"/>
                      </a:lnTo>
                      <a:lnTo>
                        <a:pt x="672" y="345"/>
                      </a:lnTo>
                      <a:lnTo>
                        <a:pt x="672" y="345"/>
                      </a:lnTo>
                      <a:lnTo>
                        <a:pt x="672" y="347"/>
                      </a:lnTo>
                      <a:lnTo>
                        <a:pt x="670" y="347"/>
                      </a:lnTo>
                      <a:lnTo>
                        <a:pt x="668" y="345"/>
                      </a:lnTo>
                      <a:lnTo>
                        <a:pt x="668" y="343"/>
                      </a:lnTo>
                      <a:lnTo>
                        <a:pt x="667" y="343"/>
                      </a:lnTo>
                      <a:lnTo>
                        <a:pt x="667" y="343"/>
                      </a:lnTo>
                      <a:lnTo>
                        <a:pt x="665" y="341"/>
                      </a:lnTo>
                      <a:lnTo>
                        <a:pt x="665" y="343"/>
                      </a:lnTo>
                      <a:lnTo>
                        <a:pt x="663" y="343"/>
                      </a:lnTo>
                      <a:lnTo>
                        <a:pt x="663" y="341"/>
                      </a:lnTo>
                      <a:lnTo>
                        <a:pt x="663" y="339"/>
                      </a:lnTo>
                      <a:lnTo>
                        <a:pt x="663" y="339"/>
                      </a:lnTo>
                      <a:lnTo>
                        <a:pt x="665" y="339"/>
                      </a:lnTo>
                      <a:lnTo>
                        <a:pt x="665" y="339"/>
                      </a:lnTo>
                      <a:lnTo>
                        <a:pt x="667" y="339"/>
                      </a:lnTo>
                      <a:lnTo>
                        <a:pt x="667" y="339"/>
                      </a:lnTo>
                      <a:lnTo>
                        <a:pt x="668" y="341"/>
                      </a:lnTo>
                      <a:lnTo>
                        <a:pt x="668" y="341"/>
                      </a:lnTo>
                      <a:close/>
                      <a:moveTo>
                        <a:pt x="45" y="13"/>
                      </a:moveTo>
                      <a:lnTo>
                        <a:pt x="47" y="13"/>
                      </a:lnTo>
                      <a:lnTo>
                        <a:pt x="49" y="11"/>
                      </a:lnTo>
                      <a:lnTo>
                        <a:pt x="51" y="11"/>
                      </a:lnTo>
                      <a:lnTo>
                        <a:pt x="51" y="13"/>
                      </a:lnTo>
                      <a:lnTo>
                        <a:pt x="52" y="13"/>
                      </a:lnTo>
                      <a:lnTo>
                        <a:pt x="52" y="11"/>
                      </a:lnTo>
                      <a:lnTo>
                        <a:pt x="54" y="11"/>
                      </a:lnTo>
                      <a:lnTo>
                        <a:pt x="56" y="11"/>
                      </a:lnTo>
                      <a:lnTo>
                        <a:pt x="67" y="7"/>
                      </a:lnTo>
                      <a:lnTo>
                        <a:pt x="82" y="3"/>
                      </a:lnTo>
                      <a:lnTo>
                        <a:pt x="84" y="1"/>
                      </a:lnTo>
                      <a:lnTo>
                        <a:pt x="92" y="3"/>
                      </a:lnTo>
                      <a:lnTo>
                        <a:pt x="120" y="11"/>
                      </a:lnTo>
                      <a:lnTo>
                        <a:pt x="141" y="13"/>
                      </a:lnTo>
                      <a:lnTo>
                        <a:pt x="143" y="15"/>
                      </a:lnTo>
                      <a:lnTo>
                        <a:pt x="144" y="15"/>
                      </a:lnTo>
                      <a:lnTo>
                        <a:pt x="146" y="15"/>
                      </a:lnTo>
                      <a:lnTo>
                        <a:pt x="148" y="15"/>
                      </a:lnTo>
                      <a:lnTo>
                        <a:pt x="154" y="16"/>
                      </a:lnTo>
                      <a:lnTo>
                        <a:pt x="156" y="18"/>
                      </a:lnTo>
                      <a:lnTo>
                        <a:pt x="159" y="18"/>
                      </a:lnTo>
                      <a:lnTo>
                        <a:pt x="163" y="16"/>
                      </a:lnTo>
                      <a:lnTo>
                        <a:pt x="163" y="16"/>
                      </a:lnTo>
                      <a:lnTo>
                        <a:pt x="165" y="18"/>
                      </a:lnTo>
                      <a:lnTo>
                        <a:pt x="165" y="18"/>
                      </a:lnTo>
                      <a:lnTo>
                        <a:pt x="167" y="18"/>
                      </a:lnTo>
                      <a:lnTo>
                        <a:pt x="167" y="18"/>
                      </a:lnTo>
                      <a:lnTo>
                        <a:pt x="169" y="18"/>
                      </a:lnTo>
                      <a:lnTo>
                        <a:pt x="171" y="20"/>
                      </a:lnTo>
                      <a:lnTo>
                        <a:pt x="175" y="22"/>
                      </a:lnTo>
                      <a:lnTo>
                        <a:pt x="180" y="22"/>
                      </a:lnTo>
                      <a:lnTo>
                        <a:pt x="182" y="22"/>
                      </a:lnTo>
                      <a:lnTo>
                        <a:pt x="182" y="24"/>
                      </a:lnTo>
                      <a:lnTo>
                        <a:pt x="182" y="24"/>
                      </a:lnTo>
                      <a:lnTo>
                        <a:pt x="184" y="22"/>
                      </a:lnTo>
                      <a:lnTo>
                        <a:pt x="184" y="22"/>
                      </a:lnTo>
                      <a:lnTo>
                        <a:pt x="190" y="22"/>
                      </a:lnTo>
                      <a:lnTo>
                        <a:pt x="190" y="22"/>
                      </a:lnTo>
                      <a:lnTo>
                        <a:pt x="191" y="24"/>
                      </a:lnTo>
                      <a:lnTo>
                        <a:pt x="191" y="24"/>
                      </a:lnTo>
                      <a:lnTo>
                        <a:pt x="191" y="26"/>
                      </a:lnTo>
                      <a:lnTo>
                        <a:pt x="191" y="26"/>
                      </a:lnTo>
                      <a:lnTo>
                        <a:pt x="191" y="26"/>
                      </a:lnTo>
                      <a:lnTo>
                        <a:pt x="193" y="28"/>
                      </a:lnTo>
                      <a:lnTo>
                        <a:pt x="193" y="28"/>
                      </a:lnTo>
                      <a:lnTo>
                        <a:pt x="193" y="30"/>
                      </a:lnTo>
                      <a:lnTo>
                        <a:pt x="193" y="31"/>
                      </a:lnTo>
                      <a:lnTo>
                        <a:pt x="195" y="33"/>
                      </a:lnTo>
                      <a:lnTo>
                        <a:pt x="197" y="35"/>
                      </a:lnTo>
                      <a:lnTo>
                        <a:pt x="199" y="35"/>
                      </a:lnTo>
                      <a:lnTo>
                        <a:pt x="201" y="37"/>
                      </a:lnTo>
                      <a:lnTo>
                        <a:pt x="205" y="37"/>
                      </a:lnTo>
                      <a:lnTo>
                        <a:pt x="206" y="37"/>
                      </a:lnTo>
                      <a:lnTo>
                        <a:pt x="208" y="39"/>
                      </a:lnTo>
                      <a:lnTo>
                        <a:pt x="210" y="37"/>
                      </a:lnTo>
                      <a:lnTo>
                        <a:pt x="214" y="39"/>
                      </a:lnTo>
                      <a:lnTo>
                        <a:pt x="218" y="39"/>
                      </a:lnTo>
                      <a:lnTo>
                        <a:pt x="227" y="35"/>
                      </a:lnTo>
                      <a:lnTo>
                        <a:pt x="227" y="35"/>
                      </a:lnTo>
                      <a:lnTo>
                        <a:pt x="229" y="35"/>
                      </a:lnTo>
                      <a:lnTo>
                        <a:pt x="229" y="35"/>
                      </a:lnTo>
                      <a:lnTo>
                        <a:pt x="229" y="37"/>
                      </a:lnTo>
                      <a:lnTo>
                        <a:pt x="229" y="39"/>
                      </a:lnTo>
                      <a:lnTo>
                        <a:pt x="231" y="41"/>
                      </a:lnTo>
                      <a:lnTo>
                        <a:pt x="231" y="45"/>
                      </a:lnTo>
                      <a:lnTo>
                        <a:pt x="231" y="45"/>
                      </a:lnTo>
                      <a:lnTo>
                        <a:pt x="233" y="46"/>
                      </a:lnTo>
                      <a:lnTo>
                        <a:pt x="236" y="46"/>
                      </a:lnTo>
                      <a:lnTo>
                        <a:pt x="250" y="46"/>
                      </a:lnTo>
                      <a:lnTo>
                        <a:pt x="252" y="48"/>
                      </a:lnTo>
                      <a:lnTo>
                        <a:pt x="252" y="48"/>
                      </a:lnTo>
                      <a:lnTo>
                        <a:pt x="253" y="48"/>
                      </a:lnTo>
                      <a:lnTo>
                        <a:pt x="255" y="48"/>
                      </a:lnTo>
                      <a:lnTo>
                        <a:pt x="257" y="48"/>
                      </a:lnTo>
                      <a:lnTo>
                        <a:pt x="259" y="48"/>
                      </a:lnTo>
                      <a:lnTo>
                        <a:pt x="261" y="50"/>
                      </a:lnTo>
                      <a:lnTo>
                        <a:pt x="263" y="48"/>
                      </a:lnTo>
                      <a:lnTo>
                        <a:pt x="265" y="48"/>
                      </a:lnTo>
                      <a:lnTo>
                        <a:pt x="267" y="46"/>
                      </a:lnTo>
                      <a:lnTo>
                        <a:pt x="268" y="48"/>
                      </a:lnTo>
                      <a:lnTo>
                        <a:pt x="270" y="48"/>
                      </a:lnTo>
                      <a:lnTo>
                        <a:pt x="270" y="48"/>
                      </a:lnTo>
                      <a:lnTo>
                        <a:pt x="272" y="50"/>
                      </a:lnTo>
                      <a:lnTo>
                        <a:pt x="272" y="50"/>
                      </a:lnTo>
                      <a:lnTo>
                        <a:pt x="274" y="50"/>
                      </a:lnTo>
                      <a:lnTo>
                        <a:pt x="276" y="50"/>
                      </a:lnTo>
                      <a:lnTo>
                        <a:pt x="276" y="50"/>
                      </a:lnTo>
                      <a:lnTo>
                        <a:pt x="278" y="52"/>
                      </a:lnTo>
                      <a:lnTo>
                        <a:pt x="291" y="56"/>
                      </a:lnTo>
                      <a:lnTo>
                        <a:pt x="293" y="58"/>
                      </a:lnTo>
                      <a:lnTo>
                        <a:pt x="295" y="58"/>
                      </a:lnTo>
                      <a:lnTo>
                        <a:pt x="297" y="58"/>
                      </a:lnTo>
                      <a:lnTo>
                        <a:pt x="297" y="58"/>
                      </a:lnTo>
                      <a:lnTo>
                        <a:pt x="297" y="61"/>
                      </a:lnTo>
                      <a:lnTo>
                        <a:pt x="297" y="61"/>
                      </a:lnTo>
                      <a:lnTo>
                        <a:pt x="298" y="61"/>
                      </a:lnTo>
                      <a:lnTo>
                        <a:pt x="300" y="61"/>
                      </a:lnTo>
                      <a:lnTo>
                        <a:pt x="312" y="69"/>
                      </a:lnTo>
                      <a:lnTo>
                        <a:pt x="323" y="69"/>
                      </a:lnTo>
                      <a:lnTo>
                        <a:pt x="325" y="67"/>
                      </a:lnTo>
                      <a:lnTo>
                        <a:pt x="336" y="63"/>
                      </a:lnTo>
                      <a:lnTo>
                        <a:pt x="345" y="58"/>
                      </a:lnTo>
                      <a:lnTo>
                        <a:pt x="349" y="56"/>
                      </a:lnTo>
                      <a:lnTo>
                        <a:pt x="353" y="54"/>
                      </a:lnTo>
                      <a:lnTo>
                        <a:pt x="353" y="52"/>
                      </a:lnTo>
                      <a:lnTo>
                        <a:pt x="355" y="52"/>
                      </a:lnTo>
                      <a:lnTo>
                        <a:pt x="364" y="45"/>
                      </a:lnTo>
                      <a:lnTo>
                        <a:pt x="366" y="43"/>
                      </a:lnTo>
                      <a:lnTo>
                        <a:pt x="368" y="43"/>
                      </a:lnTo>
                      <a:lnTo>
                        <a:pt x="370" y="41"/>
                      </a:lnTo>
                      <a:lnTo>
                        <a:pt x="374" y="39"/>
                      </a:lnTo>
                      <a:lnTo>
                        <a:pt x="372" y="37"/>
                      </a:lnTo>
                      <a:lnTo>
                        <a:pt x="372" y="37"/>
                      </a:lnTo>
                      <a:lnTo>
                        <a:pt x="372" y="37"/>
                      </a:lnTo>
                      <a:lnTo>
                        <a:pt x="372" y="37"/>
                      </a:lnTo>
                      <a:lnTo>
                        <a:pt x="372" y="37"/>
                      </a:lnTo>
                      <a:lnTo>
                        <a:pt x="374" y="37"/>
                      </a:lnTo>
                      <a:lnTo>
                        <a:pt x="374" y="37"/>
                      </a:lnTo>
                      <a:lnTo>
                        <a:pt x="374" y="37"/>
                      </a:lnTo>
                      <a:lnTo>
                        <a:pt x="375" y="37"/>
                      </a:lnTo>
                      <a:lnTo>
                        <a:pt x="379" y="33"/>
                      </a:lnTo>
                      <a:lnTo>
                        <a:pt x="379" y="33"/>
                      </a:lnTo>
                      <a:lnTo>
                        <a:pt x="381" y="31"/>
                      </a:lnTo>
                      <a:lnTo>
                        <a:pt x="381" y="30"/>
                      </a:lnTo>
                      <a:lnTo>
                        <a:pt x="383" y="30"/>
                      </a:lnTo>
                      <a:lnTo>
                        <a:pt x="383" y="30"/>
                      </a:lnTo>
                      <a:lnTo>
                        <a:pt x="385" y="28"/>
                      </a:lnTo>
                      <a:lnTo>
                        <a:pt x="385" y="28"/>
                      </a:lnTo>
                      <a:lnTo>
                        <a:pt x="385" y="28"/>
                      </a:lnTo>
                      <a:lnTo>
                        <a:pt x="385" y="28"/>
                      </a:lnTo>
                      <a:lnTo>
                        <a:pt x="387" y="26"/>
                      </a:lnTo>
                      <a:lnTo>
                        <a:pt x="387" y="30"/>
                      </a:lnTo>
                      <a:lnTo>
                        <a:pt x="389" y="31"/>
                      </a:lnTo>
                      <a:lnTo>
                        <a:pt x="390" y="31"/>
                      </a:lnTo>
                      <a:lnTo>
                        <a:pt x="394" y="31"/>
                      </a:lnTo>
                      <a:lnTo>
                        <a:pt x="392" y="31"/>
                      </a:lnTo>
                      <a:lnTo>
                        <a:pt x="392" y="33"/>
                      </a:lnTo>
                      <a:lnTo>
                        <a:pt x="392" y="33"/>
                      </a:lnTo>
                      <a:lnTo>
                        <a:pt x="392" y="33"/>
                      </a:lnTo>
                      <a:lnTo>
                        <a:pt x="392" y="33"/>
                      </a:lnTo>
                      <a:lnTo>
                        <a:pt x="392" y="33"/>
                      </a:lnTo>
                      <a:lnTo>
                        <a:pt x="392" y="35"/>
                      </a:lnTo>
                      <a:lnTo>
                        <a:pt x="392" y="35"/>
                      </a:lnTo>
                      <a:lnTo>
                        <a:pt x="392" y="35"/>
                      </a:lnTo>
                      <a:lnTo>
                        <a:pt x="392" y="37"/>
                      </a:lnTo>
                      <a:lnTo>
                        <a:pt x="396" y="35"/>
                      </a:lnTo>
                      <a:lnTo>
                        <a:pt x="396" y="35"/>
                      </a:lnTo>
                      <a:lnTo>
                        <a:pt x="396" y="35"/>
                      </a:lnTo>
                      <a:lnTo>
                        <a:pt x="398" y="35"/>
                      </a:lnTo>
                      <a:lnTo>
                        <a:pt x="398" y="35"/>
                      </a:lnTo>
                      <a:lnTo>
                        <a:pt x="398" y="35"/>
                      </a:lnTo>
                      <a:lnTo>
                        <a:pt x="400" y="33"/>
                      </a:lnTo>
                      <a:lnTo>
                        <a:pt x="400" y="33"/>
                      </a:lnTo>
                      <a:lnTo>
                        <a:pt x="400" y="33"/>
                      </a:lnTo>
                      <a:lnTo>
                        <a:pt x="400" y="33"/>
                      </a:lnTo>
                      <a:lnTo>
                        <a:pt x="400" y="33"/>
                      </a:lnTo>
                      <a:lnTo>
                        <a:pt x="402" y="33"/>
                      </a:lnTo>
                      <a:lnTo>
                        <a:pt x="402" y="31"/>
                      </a:lnTo>
                      <a:lnTo>
                        <a:pt x="402" y="31"/>
                      </a:lnTo>
                      <a:lnTo>
                        <a:pt x="402" y="33"/>
                      </a:lnTo>
                      <a:lnTo>
                        <a:pt x="402" y="35"/>
                      </a:lnTo>
                      <a:lnTo>
                        <a:pt x="402" y="35"/>
                      </a:lnTo>
                      <a:lnTo>
                        <a:pt x="404" y="31"/>
                      </a:lnTo>
                      <a:lnTo>
                        <a:pt x="402" y="31"/>
                      </a:lnTo>
                      <a:lnTo>
                        <a:pt x="402" y="31"/>
                      </a:lnTo>
                      <a:lnTo>
                        <a:pt x="400" y="31"/>
                      </a:lnTo>
                      <a:lnTo>
                        <a:pt x="398" y="31"/>
                      </a:lnTo>
                      <a:lnTo>
                        <a:pt x="398" y="31"/>
                      </a:lnTo>
                      <a:lnTo>
                        <a:pt x="400" y="31"/>
                      </a:lnTo>
                      <a:lnTo>
                        <a:pt x="400" y="31"/>
                      </a:lnTo>
                      <a:lnTo>
                        <a:pt x="400" y="31"/>
                      </a:lnTo>
                      <a:lnTo>
                        <a:pt x="400" y="31"/>
                      </a:lnTo>
                      <a:lnTo>
                        <a:pt x="398" y="31"/>
                      </a:lnTo>
                      <a:lnTo>
                        <a:pt x="394" y="31"/>
                      </a:lnTo>
                      <a:lnTo>
                        <a:pt x="394" y="31"/>
                      </a:lnTo>
                      <a:lnTo>
                        <a:pt x="398" y="30"/>
                      </a:lnTo>
                      <a:lnTo>
                        <a:pt x="400" y="30"/>
                      </a:lnTo>
                      <a:lnTo>
                        <a:pt x="404" y="26"/>
                      </a:lnTo>
                      <a:lnTo>
                        <a:pt x="406" y="22"/>
                      </a:lnTo>
                      <a:lnTo>
                        <a:pt x="407" y="18"/>
                      </a:lnTo>
                      <a:lnTo>
                        <a:pt x="407" y="16"/>
                      </a:lnTo>
                      <a:lnTo>
                        <a:pt x="406" y="13"/>
                      </a:lnTo>
                      <a:lnTo>
                        <a:pt x="407" y="13"/>
                      </a:lnTo>
                      <a:lnTo>
                        <a:pt x="407" y="15"/>
                      </a:lnTo>
                      <a:lnTo>
                        <a:pt x="407" y="16"/>
                      </a:lnTo>
                      <a:lnTo>
                        <a:pt x="409" y="16"/>
                      </a:lnTo>
                      <a:lnTo>
                        <a:pt x="411" y="16"/>
                      </a:lnTo>
                      <a:lnTo>
                        <a:pt x="407" y="16"/>
                      </a:lnTo>
                      <a:lnTo>
                        <a:pt x="407" y="13"/>
                      </a:lnTo>
                      <a:lnTo>
                        <a:pt x="407" y="11"/>
                      </a:lnTo>
                      <a:lnTo>
                        <a:pt x="411" y="13"/>
                      </a:lnTo>
                      <a:lnTo>
                        <a:pt x="413" y="15"/>
                      </a:lnTo>
                      <a:lnTo>
                        <a:pt x="415" y="16"/>
                      </a:lnTo>
                      <a:lnTo>
                        <a:pt x="417" y="16"/>
                      </a:lnTo>
                      <a:lnTo>
                        <a:pt x="421" y="15"/>
                      </a:lnTo>
                      <a:lnTo>
                        <a:pt x="430" y="13"/>
                      </a:lnTo>
                      <a:lnTo>
                        <a:pt x="452" y="5"/>
                      </a:lnTo>
                      <a:lnTo>
                        <a:pt x="452" y="5"/>
                      </a:lnTo>
                      <a:lnTo>
                        <a:pt x="451" y="5"/>
                      </a:lnTo>
                      <a:lnTo>
                        <a:pt x="443" y="9"/>
                      </a:lnTo>
                      <a:lnTo>
                        <a:pt x="437" y="11"/>
                      </a:lnTo>
                      <a:lnTo>
                        <a:pt x="434" y="13"/>
                      </a:lnTo>
                      <a:lnTo>
                        <a:pt x="432" y="15"/>
                      </a:lnTo>
                      <a:lnTo>
                        <a:pt x="432" y="16"/>
                      </a:lnTo>
                      <a:lnTo>
                        <a:pt x="430" y="16"/>
                      </a:lnTo>
                      <a:lnTo>
                        <a:pt x="430" y="16"/>
                      </a:lnTo>
                      <a:lnTo>
                        <a:pt x="426" y="18"/>
                      </a:lnTo>
                      <a:lnTo>
                        <a:pt x="426" y="18"/>
                      </a:lnTo>
                      <a:lnTo>
                        <a:pt x="422" y="18"/>
                      </a:lnTo>
                      <a:lnTo>
                        <a:pt x="422" y="18"/>
                      </a:lnTo>
                      <a:lnTo>
                        <a:pt x="422" y="18"/>
                      </a:lnTo>
                      <a:lnTo>
                        <a:pt x="421" y="20"/>
                      </a:lnTo>
                      <a:lnTo>
                        <a:pt x="421" y="22"/>
                      </a:lnTo>
                      <a:lnTo>
                        <a:pt x="422" y="22"/>
                      </a:lnTo>
                      <a:lnTo>
                        <a:pt x="422" y="22"/>
                      </a:lnTo>
                      <a:lnTo>
                        <a:pt x="422" y="22"/>
                      </a:lnTo>
                      <a:lnTo>
                        <a:pt x="422" y="22"/>
                      </a:lnTo>
                      <a:lnTo>
                        <a:pt x="424" y="22"/>
                      </a:lnTo>
                      <a:lnTo>
                        <a:pt x="426" y="22"/>
                      </a:lnTo>
                      <a:lnTo>
                        <a:pt x="428" y="22"/>
                      </a:lnTo>
                      <a:lnTo>
                        <a:pt x="430" y="20"/>
                      </a:lnTo>
                      <a:lnTo>
                        <a:pt x="430" y="18"/>
                      </a:lnTo>
                      <a:lnTo>
                        <a:pt x="432" y="20"/>
                      </a:lnTo>
                      <a:lnTo>
                        <a:pt x="434" y="20"/>
                      </a:lnTo>
                      <a:lnTo>
                        <a:pt x="434" y="22"/>
                      </a:lnTo>
                      <a:lnTo>
                        <a:pt x="434" y="22"/>
                      </a:lnTo>
                      <a:lnTo>
                        <a:pt x="436" y="20"/>
                      </a:lnTo>
                      <a:lnTo>
                        <a:pt x="436" y="18"/>
                      </a:lnTo>
                      <a:lnTo>
                        <a:pt x="437" y="18"/>
                      </a:lnTo>
                      <a:lnTo>
                        <a:pt x="437" y="16"/>
                      </a:lnTo>
                      <a:lnTo>
                        <a:pt x="439" y="16"/>
                      </a:lnTo>
                      <a:lnTo>
                        <a:pt x="441" y="18"/>
                      </a:lnTo>
                      <a:lnTo>
                        <a:pt x="441" y="18"/>
                      </a:lnTo>
                      <a:lnTo>
                        <a:pt x="443" y="18"/>
                      </a:lnTo>
                      <a:lnTo>
                        <a:pt x="443" y="18"/>
                      </a:lnTo>
                      <a:lnTo>
                        <a:pt x="445" y="18"/>
                      </a:lnTo>
                      <a:lnTo>
                        <a:pt x="445" y="18"/>
                      </a:lnTo>
                      <a:lnTo>
                        <a:pt x="445" y="18"/>
                      </a:lnTo>
                      <a:lnTo>
                        <a:pt x="445" y="18"/>
                      </a:lnTo>
                      <a:lnTo>
                        <a:pt x="445" y="18"/>
                      </a:lnTo>
                      <a:lnTo>
                        <a:pt x="445" y="18"/>
                      </a:lnTo>
                      <a:lnTo>
                        <a:pt x="447" y="18"/>
                      </a:lnTo>
                      <a:lnTo>
                        <a:pt x="449" y="18"/>
                      </a:lnTo>
                      <a:lnTo>
                        <a:pt x="449" y="16"/>
                      </a:lnTo>
                      <a:lnTo>
                        <a:pt x="449" y="16"/>
                      </a:lnTo>
                      <a:lnTo>
                        <a:pt x="449" y="16"/>
                      </a:lnTo>
                      <a:lnTo>
                        <a:pt x="449" y="16"/>
                      </a:lnTo>
                      <a:lnTo>
                        <a:pt x="452" y="16"/>
                      </a:lnTo>
                      <a:lnTo>
                        <a:pt x="452" y="18"/>
                      </a:lnTo>
                      <a:lnTo>
                        <a:pt x="452" y="16"/>
                      </a:lnTo>
                      <a:lnTo>
                        <a:pt x="452" y="16"/>
                      </a:lnTo>
                      <a:lnTo>
                        <a:pt x="454" y="15"/>
                      </a:lnTo>
                      <a:lnTo>
                        <a:pt x="454" y="15"/>
                      </a:lnTo>
                      <a:lnTo>
                        <a:pt x="454" y="15"/>
                      </a:lnTo>
                      <a:lnTo>
                        <a:pt x="454" y="13"/>
                      </a:lnTo>
                      <a:lnTo>
                        <a:pt x="454" y="13"/>
                      </a:lnTo>
                      <a:lnTo>
                        <a:pt x="454" y="11"/>
                      </a:lnTo>
                      <a:lnTo>
                        <a:pt x="456" y="11"/>
                      </a:lnTo>
                      <a:lnTo>
                        <a:pt x="458" y="11"/>
                      </a:lnTo>
                      <a:lnTo>
                        <a:pt x="460" y="11"/>
                      </a:lnTo>
                      <a:lnTo>
                        <a:pt x="460" y="13"/>
                      </a:lnTo>
                      <a:lnTo>
                        <a:pt x="460" y="13"/>
                      </a:lnTo>
                      <a:lnTo>
                        <a:pt x="460" y="13"/>
                      </a:lnTo>
                      <a:lnTo>
                        <a:pt x="462" y="13"/>
                      </a:lnTo>
                      <a:lnTo>
                        <a:pt x="462" y="13"/>
                      </a:lnTo>
                      <a:lnTo>
                        <a:pt x="462" y="13"/>
                      </a:lnTo>
                      <a:lnTo>
                        <a:pt x="462" y="11"/>
                      </a:lnTo>
                      <a:lnTo>
                        <a:pt x="462" y="11"/>
                      </a:lnTo>
                      <a:lnTo>
                        <a:pt x="462" y="11"/>
                      </a:lnTo>
                      <a:lnTo>
                        <a:pt x="462" y="11"/>
                      </a:lnTo>
                      <a:lnTo>
                        <a:pt x="462" y="9"/>
                      </a:lnTo>
                      <a:lnTo>
                        <a:pt x="458" y="7"/>
                      </a:lnTo>
                      <a:lnTo>
                        <a:pt x="454" y="5"/>
                      </a:lnTo>
                      <a:lnTo>
                        <a:pt x="452" y="5"/>
                      </a:lnTo>
                      <a:lnTo>
                        <a:pt x="452" y="5"/>
                      </a:lnTo>
                      <a:lnTo>
                        <a:pt x="454" y="5"/>
                      </a:lnTo>
                      <a:lnTo>
                        <a:pt x="460" y="3"/>
                      </a:lnTo>
                      <a:lnTo>
                        <a:pt x="462" y="3"/>
                      </a:lnTo>
                      <a:lnTo>
                        <a:pt x="469" y="5"/>
                      </a:lnTo>
                      <a:lnTo>
                        <a:pt x="481" y="11"/>
                      </a:lnTo>
                      <a:lnTo>
                        <a:pt x="482" y="13"/>
                      </a:lnTo>
                      <a:lnTo>
                        <a:pt x="490" y="16"/>
                      </a:lnTo>
                      <a:lnTo>
                        <a:pt x="494" y="16"/>
                      </a:lnTo>
                      <a:lnTo>
                        <a:pt x="496" y="16"/>
                      </a:lnTo>
                      <a:lnTo>
                        <a:pt x="507" y="15"/>
                      </a:lnTo>
                      <a:lnTo>
                        <a:pt x="513" y="11"/>
                      </a:lnTo>
                      <a:lnTo>
                        <a:pt x="516" y="9"/>
                      </a:lnTo>
                      <a:lnTo>
                        <a:pt x="518" y="9"/>
                      </a:lnTo>
                      <a:lnTo>
                        <a:pt x="522" y="11"/>
                      </a:lnTo>
                      <a:lnTo>
                        <a:pt x="522" y="13"/>
                      </a:lnTo>
                      <a:lnTo>
                        <a:pt x="522" y="15"/>
                      </a:lnTo>
                      <a:lnTo>
                        <a:pt x="526" y="16"/>
                      </a:lnTo>
                      <a:lnTo>
                        <a:pt x="526" y="20"/>
                      </a:lnTo>
                      <a:lnTo>
                        <a:pt x="528" y="20"/>
                      </a:lnTo>
                      <a:lnTo>
                        <a:pt x="529" y="22"/>
                      </a:lnTo>
                      <a:lnTo>
                        <a:pt x="529" y="24"/>
                      </a:lnTo>
                      <a:lnTo>
                        <a:pt x="531" y="24"/>
                      </a:lnTo>
                      <a:lnTo>
                        <a:pt x="533" y="24"/>
                      </a:lnTo>
                      <a:lnTo>
                        <a:pt x="535" y="26"/>
                      </a:lnTo>
                      <a:lnTo>
                        <a:pt x="535" y="26"/>
                      </a:lnTo>
                      <a:lnTo>
                        <a:pt x="535" y="28"/>
                      </a:lnTo>
                      <a:lnTo>
                        <a:pt x="539" y="30"/>
                      </a:lnTo>
                      <a:lnTo>
                        <a:pt x="539" y="30"/>
                      </a:lnTo>
                      <a:lnTo>
                        <a:pt x="537" y="30"/>
                      </a:lnTo>
                      <a:lnTo>
                        <a:pt x="529" y="24"/>
                      </a:lnTo>
                      <a:lnTo>
                        <a:pt x="531" y="24"/>
                      </a:lnTo>
                      <a:lnTo>
                        <a:pt x="531" y="26"/>
                      </a:lnTo>
                      <a:lnTo>
                        <a:pt x="531" y="24"/>
                      </a:lnTo>
                      <a:lnTo>
                        <a:pt x="531" y="24"/>
                      </a:lnTo>
                      <a:lnTo>
                        <a:pt x="529" y="24"/>
                      </a:lnTo>
                      <a:lnTo>
                        <a:pt x="529" y="24"/>
                      </a:lnTo>
                      <a:lnTo>
                        <a:pt x="529" y="24"/>
                      </a:lnTo>
                      <a:lnTo>
                        <a:pt x="528" y="22"/>
                      </a:lnTo>
                      <a:lnTo>
                        <a:pt x="526" y="22"/>
                      </a:lnTo>
                      <a:lnTo>
                        <a:pt x="526" y="22"/>
                      </a:lnTo>
                      <a:lnTo>
                        <a:pt x="526" y="22"/>
                      </a:lnTo>
                      <a:lnTo>
                        <a:pt x="524" y="20"/>
                      </a:lnTo>
                      <a:lnTo>
                        <a:pt x="524" y="18"/>
                      </a:lnTo>
                      <a:lnTo>
                        <a:pt x="524" y="18"/>
                      </a:lnTo>
                      <a:lnTo>
                        <a:pt x="522" y="18"/>
                      </a:lnTo>
                      <a:lnTo>
                        <a:pt x="526" y="18"/>
                      </a:lnTo>
                      <a:lnTo>
                        <a:pt x="520" y="13"/>
                      </a:lnTo>
                      <a:lnTo>
                        <a:pt x="520" y="13"/>
                      </a:lnTo>
                      <a:lnTo>
                        <a:pt x="520" y="11"/>
                      </a:lnTo>
                      <a:lnTo>
                        <a:pt x="518" y="9"/>
                      </a:lnTo>
                      <a:lnTo>
                        <a:pt x="518" y="11"/>
                      </a:lnTo>
                      <a:lnTo>
                        <a:pt x="516" y="9"/>
                      </a:lnTo>
                      <a:lnTo>
                        <a:pt x="516" y="11"/>
                      </a:lnTo>
                      <a:lnTo>
                        <a:pt x="516" y="11"/>
                      </a:lnTo>
                      <a:lnTo>
                        <a:pt x="516" y="11"/>
                      </a:lnTo>
                      <a:lnTo>
                        <a:pt x="516" y="11"/>
                      </a:lnTo>
                      <a:lnTo>
                        <a:pt x="514" y="11"/>
                      </a:lnTo>
                      <a:lnTo>
                        <a:pt x="514" y="11"/>
                      </a:lnTo>
                      <a:lnTo>
                        <a:pt x="514" y="11"/>
                      </a:lnTo>
                      <a:lnTo>
                        <a:pt x="514" y="13"/>
                      </a:lnTo>
                      <a:lnTo>
                        <a:pt x="514" y="13"/>
                      </a:lnTo>
                      <a:lnTo>
                        <a:pt x="516" y="13"/>
                      </a:lnTo>
                      <a:lnTo>
                        <a:pt x="514" y="15"/>
                      </a:lnTo>
                      <a:lnTo>
                        <a:pt x="516" y="15"/>
                      </a:lnTo>
                      <a:lnTo>
                        <a:pt x="516" y="16"/>
                      </a:lnTo>
                      <a:lnTo>
                        <a:pt x="516" y="16"/>
                      </a:lnTo>
                      <a:lnTo>
                        <a:pt x="516" y="16"/>
                      </a:lnTo>
                      <a:lnTo>
                        <a:pt x="516" y="16"/>
                      </a:lnTo>
                      <a:lnTo>
                        <a:pt x="516" y="18"/>
                      </a:lnTo>
                      <a:lnTo>
                        <a:pt x="516" y="18"/>
                      </a:lnTo>
                      <a:lnTo>
                        <a:pt x="516" y="18"/>
                      </a:lnTo>
                      <a:lnTo>
                        <a:pt x="516" y="18"/>
                      </a:lnTo>
                      <a:lnTo>
                        <a:pt x="516" y="18"/>
                      </a:lnTo>
                      <a:lnTo>
                        <a:pt x="514" y="16"/>
                      </a:lnTo>
                      <a:lnTo>
                        <a:pt x="514" y="16"/>
                      </a:lnTo>
                      <a:lnTo>
                        <a:pt x="513" y="16"/>
                      </a:lnTo>
                      <a:lnTo>
                        <a:pt x="514" y="15"/>
                      </a:lnTo>
                      <a:lnTo>
                        <a:pt x="513" y="15"/>
                      </a:lnTo>
                      <a:lnTo>
                        <a:pt x="513" y="16"/>
                      </a:lnTo>
                      <a:lnTo>
                        <a:pt x="513" y="16"/>
                      </a:lnTo>
                      <a:lnTo>
                        <a:pt x="513" y="16"/>
                      </a:lnTo>
                      <a:lnTo>
                        <a:pt x="513" y="16"/>
                      </a:lnTo>
                      <a:lnTo>
                        <a:pt x="514" y="16"/>
                      </a:lnTo>
                      <a:lnTo>
                        <a:pt x="514" y="16"/>
                      </a:lnTo>
                      <a:lnTo>
                        <a:pt x="514" y="18"/>
                      </a:lnTo>
                      <a:lnTo>
                        <a:pt x="514" y="18"/>
                      </a:lnTo>
                      <a:lnTo>
                        <a:pt x="514" y="18"/>
                      </a:lnTo>
                      <a:lnTo>
                        <a:pt x="514" y="18"/>
                      </a:lnTo>
                      <a:lnTo>
                        <a:pt x="516" y="20"/>
                      </a:lnTo>
                      <a:lnTo>
                        <a:pt x="516" y="20"/>
                      </a:lnTo>
                      <a:lnTo>
                        <a:pt x="516" y="20"/>
                      </a:lnTo>
                      <a:lnTo>
                        <a:pt x="514" y="20"/>
                      </a:lnTo>
                      <a:lnTo>
                        <a:pt x="514" y="20"/>
                      </a:lnTo>
                      <a:lnTo>
                        <a:pt x="514" y="20"/>
                      </a:lnTo>
                      <a:lnTo>
                        <a:pt x="513" y="20"/>
                      </a:lnTo>
                      <a:lnTo>
                        <a:pt x="513" y="20"/>
                      </a:lnTo>
                      <a:lnTo>
                        <a:pt x="513" y="20"/>
                      </a:lnTo>
                      <a:lnTo>
                        <a:pt x="513" y="20"/>
                      </a:lnTo>
                      <a:lnTo>
                        <a:pt x="514" y="22"/>
                      </a:lnTo>
                      <a:lnTo>
                        <a:pt x="513" y="22"/>
                      </a:lnTo>
                      <a:lnTo>
                        <a:pt x="513" y="24"/>
                      </a:lnTo>
                      <a:lnTo>
                        <a:pt x="513" y="24"/>
                      </a:lnTo>
                      <a:lnTo>
                        <a:pt x="514" y="24"/>
                      </a:lnTo>
                      <a:lnTo>
                        <a:pt x="514" y="24"/>
                      </a:lnTo>
                      <a:lnTo>
                        <a:pt x="514" y="24"/>
                      </a:lnTo>
                      <a:lnTo>
                        <a:pt x="513" y="24"/>
                      </a:lnTo>
                      <a:lnTo>
                        <a:pt x="513" y="24"/>
                      </a:lnTo>
                      <a:lnTo>
                        <a:pt x="513" y="24"/>
                      </a:lnTo>
                      <a:lnTo>
                        <a:pt x="513" y="24"/>
                      </a:lnTo>
                      <a:lnTo>
                        <a:pt x="511" y="24"/>
                      </a:lnTo>
                      <a:lnTo>
                        <a:pt x="511" y="24"/>
                      </a:lnTo>
                      <a:lnTo>
                        <a:pt x="511" y="24"/>
                      </a:lnTo>
                      <a:lnTo>
                        <a:pt x="511" y="26"/>
                      </a:lnTo>
                      <a:lnTo>
                        <a:pt x="511" y="26"/>
                      </a:lnTo>
                      <a:lnTo>
                        <a:pt x="511" y="26"/>
                      </a:lnTo>
                      <a:lnTo>
                        <a:pt x="511" y="26"/>
                      </a:lnTo>
                      <a:lnTo>
                        <a:pt x="511" y="28"/>
                      </a:lnTo>
                      <a:lnTo>
                        <a:pt x="511" y="28"/>
                      </a:lnTo>
                      <a:lnTo>
                        <a:pt x="511" y="28"/>
                      </a:lnTo>
                      <a:lnTo>
                        <a:pt x="511" y="28"/>
                      </a:lnTo>
                      <a:lnTo>
                        <a:pt x="509" y="30"/>
                      </a:lnTo>
                      <a:lnTo>
                        <a:pt x="509" y="30"/>
                      </a:lnTo>
                      <a:lnTo>
                        <a:pt x="509" y="31"/>
                      </a:lnTo>
                      <a:lnTo>
                        <a:pt x="509" y="31"/>
                      </a:lnTo>
                      <a:lnTo>
                        <a:pt x="509" y="31"/>
                      </a:lnTo>
                      <a:lnTo>
                        <a:pt x="511" y="31"/>
                      </a:lnTo>
                      <a:lnTo>
                        <a:pt x="511" y="31"/>
                      </a:lnTo>
                      <a:lnTo>
                        <a:pt x="511" y="31"/>
                      </a:lnTo>
                      <a:lnTo>
                        <a:pt x="511" y="31"/>
                      </a:lnTo>
                      <a:lnTo>
                        <a:pt x="511" y="31"/>
                      </a:lnTo>
                      <a:lnTo>
                        <a:pt x="513" y="31"/>
                      </a:lnTo>
                      <a:lnTo>
                        <a:pt x="513" y="31"/>
                      </a:lnTo>
                      <a:lnTo>
                        <a:pt x="513" y="33"/>
                      </a:lnTo>
                      <a:lnTo>
                        <a:pt x="513" y="33"/>
                      </a:lnTo>
                      <a:lnTo>
                        <a:pt x="514" y="33"/>
                      </a:lnTo>
                      <a:lnTo>
                        <a:pt x="514" y="33"/>
                      </a:lnTo>
                      <a:lnTo>
                        <a:pt x="516" y="35"/>
                      </a:lnTo>
                      <a:lnTo>
                        <a:pt x="516" y="35"/>
                      </a:lnTo>
                      <a:lnTo>
                        <a:pt x="518" y="35"/>
                      </a:lnTo>
                      <a:lnTo>
                        <a:pt x="518" y="33"/>
                      </a:lnTo>
                      <a:lnTo>
                        <a:pt x="518" y="33"/>
                      </a:lnTo>
                      <a:lnTo>
                        <a:pt x="518" y="35"/>
                      </a:lnTo>
                      <a:lnTo>
                        <a:pt x="518" y="35"/>
                      </a:lnTo>
                      <a:lnTo>
                        <a:pt x="518" y="35"/>
                      </a:lnTo>
                      <a:lnTo>
                        <a:pt x="518" y="35"/>
                      </a:lnTo>
                      <a:lnTo>
                        <a:pt x="518" y="37"/>
                      </a:lnTo>
                      <a:lnTo>
                        <a:pt x="518" y="37"/>
                      </a:lnTo>
                      <a:lnTo>
                        <a:pt x="518" y="37"/>
                      </a:lnTo>
                      <a:lnTo>
                        <a:pt x="518" y="37"/>
                      </a:lnTo>
                      <a:lnTo>
                        <a:pt x="518" y="37"/>
                      </a:lnTo>
                      <a:lnTo>
                        <a:pt x="518" y="37"/>
                      </a:lnTo>
                      <a:lnTo>
                        <a:pt x="518" y="37"/>
                      </a:lnTo>
                      <a:lnTo>
                        <a:pt x="518" y="37"/>
                      </a:lnTo>
                      <a:lnTo>
                        <a:pt x="518" y="37"/>
                      </a:lnTo>
                      <a:lnTo>
                        <a:pt x="520" y="37"/>
                      </a:lnTo>
                      <a:lnTo>
                        <a:pt x="520" y="37"/>
                      </a:lnTo>
                      <a:lnTo>
                        <a:pt x="520" y="37"/>
                      </a:lnTo>
                      <a:lnTo>
                        <a:pt x="520" y="37"/>
                      </a:lnTo>
                      <a:lnTo>
                        <a:pt x="520" y="39"/>
                      </a:lnTo>
                      <a:lnTo>
                        <a:pt x="520" y="39"/>
                      </a:lnTo>
                      <a:lnTo>
                        <a:pt x="520" y="37"/>
                      </a:lnTo>
                      <a:lnTo>
                        <a:pt x="522" y="37"/>
                      </a:lnTo>
                      <a:lnTo>
                        <a:pt x="522" y="35"/>
                      </a:lnTo>
                      <a:lnTo>
                        <a:pt x="524" y="35"/>
                      </a:lnTo>
                      <a:lnTo>
                        <a:pt x="526" y="35"/>
                      </a:lnTo>
                      <a:lnTo>
                        <a:pt x="526" y="35"/>
                      </a:lnTo>
                      <a:lnTo>
                        <a:pt x="526" y="37"/>
                      </a:lnTo>
                      <a:lnTo>
                        <a:pt x="526" y="37"/>
                      </a:lnTo>
                      <a:lnTo>
                        <a:pt x="526" y="37"/>
                      </a:lnTo>
                      <a:lnTo>
                        <a:pt x="526" y="35"/>
                      </a:lnTo>
                      <a:lnTo>
                        <a:pt x="528" y="35"/>
                      </a:lnTo>
                      <a:lnTo>
                        <a:pt x="528" y="37"/>
                      </a:lnTo>
                      <a:lnTo>
                        <a:pt x="528" y="37"/>
                      </a:lnTo>
                      <a:lnTo>
                        <a:pt x="528" y="37"/>
                      </a:lnTo>
                      <a:lnTo>
                        <a:pt x="528" y="39"/>
                      </a:lnTo>
                      <a:lnTo>
                        <a:pt x="528" y="39"/>
                      </a:lnTo>
                      <a:lnTo>
                        <a:pt x="528" y="37"/>
                      </a:lnTo>
                      <a:lnTo>
                        <a:pt x="528" y="39"/>
                      </a:lnTo>
                      <a:lnTo>
                        <a:pt x="528" y="39"/>
                      </a:lnTo>
                      <a:lnTo>
                        <a:pt x="528" y="39"/>
                      </a:lnTo>
                      <a:lnTo>
                        <a:pt x="528" y="39"/>
                      </a:lnTo>
                      <a:lnTo>
                        <a:pt x="528" y="41"/>
                      </a:lnTo>
                      <a:lnTo>
                        <a:pt x="528" y="41"/>
                      </a:lnTo>
                      <a:lnTo>
                        <a:pt x="528" y="43"/>
                      </a:lnTo>
                      <a:lnTo>
                        <a:pt x="526" y="43"/>
                      </a:lnTo>
                      <a:lnTo>
                        <a:pt x="526" y="45"/>
                      </a:lnTo>
                      <a:lnTo>
                        <a:pt x="528" y="45"/>
                      </a:lnTo>
                      <a:lnTo>
                        <a:pt x="528" y="43"/>
                      </a:lnTo>
                      <a:lnTo>
                        <a:pt x="528" y="43"/>
                      </a:lnTo>
                      <a:lnTo>
                        <a:pt x="529" y="43"/>
                      </a:lnTo>
                      <a:lnTo>
                        <a:pt x="529" y="43"/>
                      </a:lnTo>
                      <a:lnTo>
                        <a:pt x="529" y="45"/>
                      </a:lnTo>
                      <a:lnTo>
                        <a:pt x="529" y="45"/>
                      </a:lnTo>
                      <a:lnTo>
                        <a:pt x="529" y="45"/>
                      </a:lnTo>
                      <a:lnTo>
                        <a:pt x="529" y="45"/>
                      </a:lnTo>
                      <a:lnTo>
                        <a:pt x="529" y="46"/>
                      </a:lnTo>
                      <a:lnTo>
                        <a:pt x="529" y="46"/>
                      </a:lnTo>
                      <a:lnTo>
                        <a:pt x="529" y="46"/>
                      </a:lnTo>
                      <a:lnTo>
                        <a:pt x="528" y="46"/>
                      </a:lnTo>
                      <a:lnTo>
                        <a:pt x="529" y="48"/>
                      </a:lnTo>
                      <a:lnTo>
                        <a:pt x="529" y="48"/>
                      </a:lnTo>
                      <a:lnTo>
                        <a:pt x="529" y="46"/>
                      </a:lnTo>
                      <a:lnTo>
                        <a:pt x="531" y="46"/>
                      </a:lnTo>
                      <a:lnTo>
                        <a:pt x="531" y="48"/>
                      </a:lnTo>
                      <a:lnTo>
                        <a:pt x="531" y="48"/>
                      </a:lnTo>
                      <a:lnTo>
                        <a:pt x="531" y="48"/>
                      </a:lnTo>
                      <a:lnTo>
                        <a:pt x="531" y="48"/>
                      </a:lnTo>
                      <a:lnTo>
                        <a:pt x="531" y="50"/>
                      </a:lnTo>
                      <a:lnTo>
                        <a:pt x="533" y="50"/>
                      </a:lnTo>
                      <a:lnTo>
                        <a:pt x="533" y="50"/>
                      </a:lnTo>
                      <a:lnTo>
                        <a:pt x="535" y="50"/>
                      </a:lnTo>
                      <a:lnTo>
                        <a:pt x="535" y="48"/>
                      </a:lnTo>
                      <a:lnTo>
                        <a:pt x="533" y="48"/>
                      </a:lnTo>
                      <a:lnTo>
                        <a:pt x="533" y="48"/>
                      </a:lnTo>
                      <a:lnTo>
                        <a:pt x="533" y="48"/>
                      </a:lnTo>
                      <a:lnTo>
                        <a:pt x="531" y="46"/>
                      </a:lnTo>
                      <a:lnTo>
                        <a:pt x="533" y="46"/>
                      </a:lnTo>
                      <a:lnTo>
                        <a:pt x="535" y="48"/>
                      </a:lnTo>
                      <a:lnTo>
                        <a:pt x="535" y="48"/>
                      </a:lnTo>
                      <a:lnTo>
                        <a:pt x="535" y="46"/>
                      </a:lnTo>
                      <a:lnTo>
                        <a:pt x="537" y="46"/>
                      </a:lnTo>
                      <a:lnTo>
                        <a:pt x="537" y="46"/>
                      </a:lnTo>
                      <a:lnTo>
                        <a:pt x="537" y="46"/>
                      </a:lnTo>
                      <a:lnTo>
                        <a:pt x="537" y="46"/>
                      </a:lnTo>
                      <a:lnTo>
                        <a:pt x="537" y="45"/>
                      </a:lnTo>
                      <a:lnTo>
                        <a:pt x="537" y="45"/>
                      </a:lnTo>
                      <a:lnTo>
                        <a:pt x="537" y="45"/>
                      </a:lnTo>
                      <a:lnTo>
                        <a:pt x="539" y="45"/>
                      </a:lnTo>
                      <a:lnTo>
                        <a:pt x="537" y="45"/>
                      </a:lnTo>
                      <a:lnTo>
                        <a:pt x="539" y="45"/>
                      </a:lnTo>
                      <a:lnTo>
                        <a:pt x="539" y="45"/>
                      </a:lnTo>
                      <a:lnTo>
                        <a:pt x="541" y="45"/>
                      </a:lnTo>
                      <a:lnTo>
                        <a:pt x="541" y="46"/>
                      </a:lnTo>
                      <a:lnTo>
                        <a:pt x="543" y="46"/>
                      </a:lnTo>
                      <a:lnTo>
                        <a:pt x="543" y="45"/>
                      </a:lnTo>
                      <a:lnTo>
                        <a:pt x="544" y="45"/>
                      </a:lnTo>
                      <a:lnTo>
                        <a:pt x="546" y="43"/>
                      </a:lnTo>
                      <a:lnTo>
                        <a:pt x="544" y="41"/>
                      </a:lnTo>
                      <a:lnTo>
                        <a:pt x="544" y="41"/>
                      </a:lnTo>
                      <a:lnTo>
                        <a:pt x="546" y="41"/>
                      </a:lnTo>
                      <a:lnTo>
                        <a:pt x="546" y="37"/>
                      </a:lnTo>
                      <a:lnTo>
                        <a:pt x="546" y="37"/>
                      </a:lnTo>
                      <a:lnTo>
                        <a:pt x="546" y="35"/>
                      </a:lnTo>
                      <a:lnTo>
                        <a:pt x="544" y="33"/>
                      </a:lnTo>
                      <a:lnTo>
                        <a:pt x="544" y="33"/>
                      </a:lnTo>
                      <a:lnTo>
                        <a:pt x="546" y="31"/>
                      </a:lnTo>
                      <a:lnTo>
                        <a:pt x="544" y="31"/>
                      </a:lnTo>
                      <a:lnTo>
                        <a:pt x="543" y="31"/>
                      </a:lnTo>
                      <a:lnTo>
                        <a:pt x="541" y="31"/>
                      </a:lnTo>
                      <a:lnTo>
                        <a:pt x="541" y="31"/>
                      </a:lnTo>
                      <a:lnTo>
                        <a:pt x="541" y="30"/>
                      </a:lnTo>
                      <a:lnTo>
                        <a:pt x="543" y="30"/>
                      </a:lnTo>
                      <a:lnTo>
                        <a:pt x="546" y="31"/>
                      </a:lnTo>
                      <a:lnTo>
                        <a:pt x="548" y="31"/>
                      </a:lnTo>
                      <a:lnTo>
                        <a:pt x="548" y="31"/>
                      </a:lnTo>
                      <a:lnTo>
                        <a:pt x="548" y="33"/>
                      </a:lnTo>
                      <a:lnTo>
                        <a:pt x="550" y="33"/>
                      </a:lnTo>
                      <a:lnTo>
                        <a:pt x="550" y="35"/>
                      </a:lnTo>
                      <a:lnTo>
                        <a:pt x="554" y="35"/>
                      </a:lnTo>
                      <a:lnTo>
                        <a:pt x="554" y="35"/>
                      </a:lnTo>
                      <a:lnTo>
                        <a:pt x="556" y="37"/>
                      </a:lnTo>
                      <a:lnTo>
                        <a:pt x="558" y="41"/>
                      </a:lnTo>
                      <a:lnTo>
                        <a:pt x="559" y="43"/>
                      </a:lnTo>
                      <a:lnTo>
                        <a:pt x="561" y="45"/>
                      </a:lnTo>
                      <a:lnTo>
                        <a:pt x="563" y="46"/>
                      </a:lnTo>
                      <a:lnTo>
                        <a:pt x="565" y="48"/>
                      </a:lnTo>
                      <a:lnTo>
                        <a:pt x="569" y="48"/>
                      </a:lnTo>
                      <a:lnTo>
                        <a:pt x="571" y="50"/>
                      </a:lnTo>
                      <a:lnTo>
                        <a:pt x="575" y="48"/>
                      </a:lnTo>
                      <a:lnTo>
                        <a:pt x="580" y="48"/>
                      </a:lnTo>
                      <a:lnTo>
                        <a:pt x="586" y="45"/>
                      </a:lnTo>
                      <a:lnTo>
                        <a:pt x="588" y="43"/>
                      </a:lnTo>
                      <a:lnTo>
                        <a:pt x="590" y="43"/>
                      </a:lnTo>
                      <a:lnTo>
                        <a:pt x="591" y="41"/>
                      </a:lnTo>
                      <a:lnTo>
                        <a:pt x="591" y="41"/>
                      </a:lnTo>
                      <a:lnTo>
                        <a:pt x="591" y="43"/>
                      </a:lnTo>
                      <a:lnTo>
                        <a:pt x="590" y="43"/>
                      </a:lnTo>
                      <a:lnTo>
                        <a:pt x="586" y="46"/>
                      </a:lnTo>
                      <a:lnTo>
                        <a:pt x="584" y="46"/>
                      </a:lnTo>
                      <a:lnTo>
                        <a:pt x="578" y="48"/>
                      </a:lnTo>
                      <a:lnTo>
                        <a:pt x="573" y="50"/>
                      </a:lnTo>
                      <a:lnTo>
                        <a:pt x="576" y="50"/>
                      </a:lnTo>
                      <a:lnTo>
                        <a:pt x="576" y="50"/>
                      </a:lnTo>
                      <a:lnTo>
                        <a:pt x="576" y="52"/>
                      </a:lnTo>
                      <a:lnTo>
                        <a:pt x="578" y="52"/>
                      </a:lnTo>
                      <a:lnTo>
                        <a:pt x="578" y="50"/>
                      </a:lnTo>
                      <a:lnTo>
                        <a:pt x="578" y="50"/>
                      </a:lnTo>
                      <a:lnTo>
                        <a:pt x="580" y="50"/>
                      </a:lnTo>
                      <a:lnTo>
                        <a:pt x="580" y="50"/>
                      </a:lnTo>
                      <a:lnTo>
                        <a:pt x="580" y="50"/>
                      </a:lnTo>
                      <a:lnTo>
                        <a:pt x="580" y="50"/>
                      </a:lnTo>
                      <a:lnTo>
                        <a:pt x="584" y="48"/>
                      </a:lnTo>
                      <a:lnTo>
                        <a:pt x="588" y="46"/>
                      </a:lnTo>
                      <a:lnTo>
                        <a:pt x="590" y="46"/>
                      </a:lnTo>
                      <a:lnTo>
                        <a:pt x="590" y="46"/>
                      </a:lnTo>
                      <a:lnTo>
                        <a:pt x="590" y="46"/>
                      </a:lnTo>
                      <a:lnTo>
                        <a:pt x="591" y="46"/>
                      </a:lnTo>
                      <a:lnTo>
                        <a:pt x="591" y="46"/>
                      </a:lnTo>
                      <a:lnTo>
                        <a:pt x="590" y="46"/>
                      </a:lnTo>
                      <a:lnTo>
                        <a:pt x="590" y="48"/>
                      </a:lnTo>
                      <a:lnTo>
                        <a:pt x="591" y="48"/>
                      </a:lnTo>
                      <a:lnTo>
                        <a:pt x="593" y="46"/>
                      </a:lnTo>
                      <a:lnTo>
                        <a:pt x="593" y="46"/>
                      </a:lnTo>
                      <a:lnTo>
                        <a:pt x="591" y="46"/>
                      </a:lnTo>
                      <a:lnTo>
                        <a:pt x="591" y="45"/>
                      </a:lnTo>
                      <a:lnTo>
                        <a:pt x="591" y="45"/>
                      </a:lnTo>
                      <a:lnTo>
                        <a:pt x="593" y="45"/>
                      </a:lnTo>
                      <a:lnTo>
                        <a:pt x="593" y="46"/>
                      </a:lnTo>
                      <a:lnTo>
                        <a:pt x="595" y="46"/>
                      </a:lnTo>
                      <a:lnTo>
                        <a:pt x="595" y="48"/>
                      </a:lnTo>
                      <a:lnTo>
                        <a:pt x="595" y="48"/>
                      </a:lnTo>
                      <a:lnTo>
                        <a:pt x="595" y="48"/>
                      </a:lnTo>
                      <a:lnTo>
                        <a:pt x="593" y="48"/>
                      </a:lnTo>
                      <a:lnTo>
                        <a:pt x="597" y="50"/>
                      </a:lnTo>
                      <a:lnTo>
                        <a:pt x="597" y="50"/>
                      </a:lnTo>
                      <a:lnTo>
                        <a:pt x="599" y="48"/>
                      </a:lnTo>
                      <a:lnTo>
                        <a:pt x="599" y="48"/>
                      </a:lnTo>
                      <a:lnTo>
                        <a:pt x="597" y="48"/>
                      </a:lnTo>
                      <a:lnTo>
                        <a:pt x="597" y="46"/>
                      </a:lnTo>
                      <a:lnTo>
                        <a:pt x="601" y="46"/>
                      </a:lnTo>
                      <a:lnTo>
                        <a:pt x="601" y="46"/>
                      </a:lnTo>
                      <a:lnTo>
                        <a:pt x="601" y="45"/>
                      </a:lnTo>
                      <a:lnTo>
                        <a:pt x="601" y="45"/>
                      </a:lnTo>
                      <a:lnTo>
                        <a:pt x="601" y="45"/>
                      </a:lnTo>
                      <a:lnTo>
                        <a:pt x="601" y="43"/>
                      </a:lnTo>
                      <a:lnTo>
                        <a:pt x="601" y="43"/>
                      </a:lnTo>
                      <a:lnTo>
                        <a:pt x="601" y="45"/>
                      </a:lnTo>
                      <a:lnTo>
                        <a:pt x="599" y="45"/>
                      </a:lnTo>
                      <a:lnTo>
                        <a:pt x="599" y="45"/>
                      </a:lnTo>
                      <a:lnTo>
                        <a:pt x="599" y="45"/>
                      </a:lnTo>
                      <a:lnTo>
                        <a:pt x="599" y="46"/>
                      </a:lnTo>
                      <a:lnTo>
                        <a:pt x="599" y="46"/>
                      </a:lnTo>
                      <a:lnTo>
                        <a:pt x="599" y="46"/>
                      </a:lnTo>
                      <a:lnTo>
                        <a:pt x="597" y="46"/>
                      </a:lnTo>
                      <a:lnTo>
                        <a:pt x="595" y="46"/>
                      </a:lnTo>
                      <a:lnTo>
                        <a:pt x="593" y="45"/>
                      </a:lnTo>
                      <a:lnTo>
                        <a:pt x="595" y="45"/>
                      </a:lnTo>
                      <a:lnTo>
                        <a:pt x="597" y="45"/>
                      </a:lnTo>
                      <a:lnTo>
                        <a:pt x="597" y="43"/>
                      </a:lnTo>
                      <a:lnTo>
                        <a:pt x="599" y="41"/>
                      </a:lnTo>
                      <a:lnTo>
                        <a:pt x="601" y="41"/>
                      </a:lnTo>
                      <a:lnTo>
                        <a:pt x="603" y="41"/>
                      </a:lnTo>
                      <a:lnTo>
                        <a:pt x="603" y="39"/>
                      </a:lnTo>
                      <a:lnTo>
                        <a:pt x="605" y="39"/>
                      </a:lnTo>
                      <a:lnTo>
                        <a:pt x="605" y="37"/>
                      </a:lnTo>
                      <a:lnTo>
                        <a:pt x="606" y="37"/>
                      </a:lnTo>
                      <a:lnTo>
                        <a:pt x="606" y="39"/>
                      </a:lnTo>
                      <a:lnTo>
                        <a:pt x="605" y="39"/>
                      </a:lnTo>
                      <a:lnTo>
                        <a:pt x="605" y="39"/>
                      </a:lnTo>
                      <a:lnTo>
                        <a:pt x="605" y="39"/>
                      </a:lnTo>
                      <a:lnTo>
                        <a:pt x="608" y="43"/>
                      </a:lnTo>
                      <a:lnTo>
                        <a:pt x="608" y="45"/>
                      </a:lnTo>
                      <a:lnTo>
                        <a:pt x="608" y="45"/>
                      </a:lnTo>
                      <a:lnTo>
                        <a:pt x="606" y="45"/>
                      </a:lnTo>
                      <a:lnTo>
                        <a:pt x="606" y="46"/>
                      </a:lnTo>
                      <a:lnTo>
                        <a:pt x="606" y="46"/>
                      </a:lnTo>
                      <a:lnTo>
                        <a:pt x="606" y="45"/>
                      </a:lnTo>
                      <a:lnTo>
                        <a:pt x="605" y="45"/>
                      </a:lnTo>
                      <a:lnTo>
                        <a:pt x="605" y="46"/>
                      </a:lnTo>
                      <a:lnTo>
                        <a:pt x="606" y="46"/>
                      </a:lnTo>
                      <a:lnTo>
                        <a:pt x="606" y="48"/>
                      </a:lnTo>
                      <a:lnTo>
                        <a:pt x="606" y="48"/>
                      </a:lnTo>
                      <a:lnTo>
                        <a:pt x="606" y="50"/>
                      </a:lnTo>
                      <a:lnTo>
                        <a:pt x="608" y="50"/>
                      </a:lnTo>
                      <a:lnTo>
                        <a:pt x="610" y="48"/>
                      </a:lnTo>
                      <a:lnTo>
                        <a:pt x="612" y="50"/>
                      </a:lnTo>
                      <a:lnTo>
                        <a:pt x="612" y="48"/>
                      </a:lnTo>
                      <a:lnTo>
                        <a:pt x="612" y="48"/>
                      </a:lnTo>
                      <a:lnTo>
                        <a:pt x="612" y="50"/>
                      </a:lnTo>
                      <a:lnTo>
                        <a:pt x="612" y="48"/>
                      </a:lnTo>
                      <a:lnTo>
                        <a:pt x="612" y="48"/>
                      </a:lnTo>
                      <a:lnTo>
                        <a:pt x="612" y="48"/>
                      </a:lnTo>
                      <a:lnTo>
                        <a:pt x="612" y="48"/>
                      </a:lnTo>
                      <a:lnTo>
                        <a:pt x="610" y="48"/>
                      </a:lnTo>
                      <a:lnTo>
                        <a:pt x="610" y="48"/>
                      </a:lnTo>
                      <a:lnTo>
                        <a:pt x="614" y="46"/>
                      </a:lnTo>
                      <a:lnTo>
                        <a:pt x="616" y="46"/>
                      </a:lnTo>
                      <a:lnTo>
                        <a:pt x="616" y="46"/>
                      </a:lnTo>
                      <a:lnTo>
                        <a:pt x="616" y="46"/>
                      </a:lnTo>
                      <a:lnTo>
                        <a:pt x="616" y="46"/>
                      </a:lnTo>
                      <a:lnTo>
                        <a:pt x="618" y="46"/>
                      </a:lnTo>
                      <a:lnTo>
                        <a:pt x="618" y="46"/>
                      </a:lnTo>
                      <a:lnTo>
                        <a:pt x="618" y="46"/>
                      </a:lnTo>
                      <a:lnTo>
                        <a:pt x="618" y="48"/>
                      </a:lnTo>
                      <a:lnTo>
                        <a:pt x="618" y="48"/>
                      </a:lnTo>
                      <a:lnTo>
                        <a:pt x="620" y="46"/>
                      </a:lnTo>
                      <a:lnTo>
                        <a:pt x="618" y="46"/>
                      </a:lnTo>
                      <a:lnTo>
                        <a:pt x="618" y="46"/>
                      </a:lnTo>
                      <a:lnTo>
                        <a:pt x="620" y="46"/>
                      </a:lnTo>
                      <a:lnTo>
                        <a:pt x="620" y="46"/>
                      </a:lnTo>
                      <a:lnTo>
                        <a:pt x="618" y="46"/>
                      </a:lnTo>
                      <a:lnTo>
                        <a:pt x="618" y="45"/>
                      </a:lnTo>
                      <a:lnTo>
                        <a:pt x="625" y="45"/>
                      </a:lnTo>
                      <a:lnTo>
                        <a:pt x="623" y="43"/>
                      </a:lnTo>
                      <a:lnTo>
                        <a:pt x="625" y="43"/>
                      </a:lnTo>
                      <a:lnTo>
                        <a:pt x="625" y="43"/>
                      </a:lnTo>
                      <a:lnTo>
                        <a:pt x="625" y="41"/>
                      </a:lnTo>
                      <a:lnTo>
                        <a:pt x="627" y="43"/>
                      </a:lnTo>
                      <a:lnTo>
                        <a:pt x="627" y="43"/>
                      </a:lnTo>
                      <a:lnTo>
                        <a:pt x="629" y="41"/>
                      </a:lnTo>
                      <a:lnTo>
                        <a:pt x="631" y="43"/>
                      </a:lnTo>
                      <a:lnTo>
                        <a:pt x="633" y="45"/>
                      </a:lnTo>
                      <a:lnTo>
                        <a:pt x="638" y="45"/>
                      </a:lnTo>
                      <a:lnTo>
                        <a:pt x="638" y="45"/>
                      </a:lnTo>
                      <a:lnTo>
                        <a:pt x="638" y="45"/>
                      </a:lnTo>
                      <a:lnTo>
                        <a:pt x="640" y="45"/>
                      </a:lnTo>
                      <a:lnTo>
                        <a:pt x="644" y="45"/>
                      </a:lnTo>
                      <a:lnTo>
                        <a:pt x="659" y="41"/>
                      </a:lnTo>
                      <a:lnTo>
                        <a:pt x="672" y="35"/>
                      </a:lnTo>
                      <a:lnTo>
                        <a:pt x="683" y="28"/>
                      </a:lnTo>
                      <a:lnTo>
                        <a:pt x="685" y="31"/>
                      </a:lnTo>
                      <a:lnTo>
                        <a:pt x="685" y="33"/>
                      </a:lnTo>
                      <a:lnTo>
                        <a:pt x="687" y="37"/>
                      </a:lnTo>
                      <a:lnTo>
                        <a:pt x="687" y="39"/>
                      </a:lnTo>
                      <a:lnTo>
                        <a:pt x="689" y="48"/>
                      </a:lnTo>
                      <a:lnTo>
                        <a:pt x="693" y="54"/>
                      </a:lnTo>
                      <a:lnTo>
                        <a:pt x="695" y="61"/>
                      </a:lnTo>
                      <a:lnTo>
                        <a:pt x="698" y="73"/>
                      </a:lnTo>
                      <a:lnTo>
                        <a:pt x="702" y="84"/>
                      </a:lnTo>
                      <a:lnTo>
                        <a:pt x="704" y="90"/>
                      </a:lnTo>
                      <a:lnTo>
                        <a:pt x="704" y="93"/>
                      </a:lnTo>
                      <a:lnTo>
                        <a:pt x="706" y="95"/>
                      </a:lnTo>
                      <a:lnTo>
                        <a:pt x="706" y="97"/>
                      </a:lnTo>
                      <a:lnTo>
                        <a:pt x="708" y="97"/>
                      </a:lnTo>
                      <a:lnTo>
                        <a:pt x="708" y="99"/>
                      </a:lnTo>
                      <a:lnTo>
                        <a:pt x="706" y="101"/>
                      </a:lnTo>
                      <a:lnTo>
                        <a:pt x="706" y="103"/>
                      </a:lnTo>
                      <a:lnTo>
                        <a:pt x="706" y="103"/>
                      </a:lnTo>
                      <a:lnTo>
                        <a:pt x="708" y="105"/>
                      </a:lnTo>
                      <a:lnTo>
                        <a:pt x="710" y="108"/>
                      </a:lnTo>
                      <a:lnTo>
                        <a:pt x="712" y="108"/>
                      </a:lnTo>
                      <a:lnTo>
                        <a:pt x="713" y="116"/>
                      </a:lnTo>
                      <a:lnTo>
                        <a:pt x="719" y="129"/>
                      </a:lnTo>
                      <a:lnTo>
                        <a:pt x="721" y="137"/>
                      </a:lnTo>
                      <a:lnTo>
                        <a:pt x="721" y="137"/>
                      </a:lnTo>
                      <a:lnTo>
                        <a:pt x="721" y="138"/>
                      </a:lnTo>
                      <a:lnTo>
                        <a:pt x="721" y="142"/>
                      </a:lnTo>
                      <a:lnTo>
                        <a:pt x="725" y="152"/>
                      </a:lnTo>
                      <a:lnTo>
                        <a:pt x="729" y="159"/>
                      </a:lnTo>
                      <a:lnTo>
                        <a:pt x="730" y="167"/>
                      </a:lnTo>
                      <a:lnTo>
                        <a:pt x="729" y="174"/>
                      </a:lnTo>
                      <a:lnTo>
                        <a:pt x="730" y="176"/>
                      </a:lnTo>
                      <a:lnTo>
                        <a:pt x="732" y="178"/>
                      </a:lnTo>
                      <a:lnTo>
                        <a:pt x="732" y="180"/>
                      </a:lnTo>
                      <a:lnTo>
                        <a:pt x="732" y="180"/>
                      </a:lnTo>
                      <a:lnTo>
                        <a:pt x="730" y="180"/>
                      </a:lnTo>
                      <a:lnTo>
                        <a:pt x="730" y="182"/>
                      </a:lnTo>
                      <a:lnTo>
                        <a:pt x="729" y="184"/>
                      </a:lnTo>
                      <a:lnTo>
                        <a:pt x="729" y="184"/>
                      </a:lnTo>
                      <a:lnTo>
                        <a:pt x="729" y="184"/>
                      </a:lnTo>
                      <a:lnTo>
                        <a:pt x="729" y="185"/>
                      </a:lnTo>
                      <a:lnTo>
                        <a:pt x="729" y="185"/>
                      </a:lnTo>
                      <a:lnTo>
                        <a:pt x="729" y="185"/>
                      </a:lnTo>
                      <a:lnTo>
                        <a:pt x="729" y="185"/>
                      </a:lnTo>
                      <a:lnTo>
                        <a:pt x="727" y="185"/>
                      </a:lnTo>
                      <a:lnTo>
                        <a:pt x="727" y="187"/>
                      </a:lnTo>
                      <a:lnTo>
                        <a:pt x="727" y="187"/>
                      </a:lnTo>
                      <a:lnTo>
                        <a:pt x="727" y="187"/>
                      </a:lnTo>
                      <a:lnTo>
                        <a:pt x="727" y="187"/>
                      </a:lnTo>
                      <a:lnTo>
                        <a:pt x="727" y="187"/>
                      </a:lnTo>
                      <a:lnTo>
                        <a:pt x="727" y="187"/>
                      </a:lnTo>
                      <a:lnTo>
                        <a:pt x="727" y="189"/>
                      </a:lnTo>
                      <a:lnTo>
                        <a:pt x="725" y="191"/>
                      </a:lnTo>
                      <a:lnTo>
                        <a:pt x="725" y="191"/>
                      </a:lnTo>
                      <a:lnTo>
                        <a:pt x="723" y="193"/>
                      </a:lnTo>
                      <a:lnTo>
                        <a:pt x="723" y="193"/>
                      </a:lnTo>
                      <a:lnTo>
                        <a:pt x="723" y="195"/>
                      </a:lnTo>
                      <a:lnTo>
                        <a:pt x="721" y="195"/>
                      </a:lnTo>
                      <a:lnTo>
                        <a:pt x="721" y="195"/>
                      </a:lnTo>
                      <a:lnTo>
                        <a:pt x="723" y="197"/>
                      </a:lnTo>
                      <a:lnTo>
                        <a:pt x="721" y="197"/>
                      </a:lnTo>
                      <a:lnTo>
                        <a:pt x="721" y="199"/>
                      </a:lnTo>
                      <a:lnTo>
                        <a:pt x="721" y="200"/>
                      </a:lnTo>
                      <a:lnTo>
                        <a:pt x="721" y="204"/>
                      </a:lnTo>
                      <a:lnTo>
                        <a:pt x="721" y="204"/>
                      </a:lnTo>
                      <a:lnTo>
                        <a:pt x="719" y="206"/>
                      </a:lnTo>
                      <a:lnTo>
                        <a:pt x="719" y="206"/>
                      </a:lnTo>
                      <a:lnTo>
                        <a:pt x="719" y="206"/>
                      </a:lnTo>
                      <a:lnTo>
                        <a:pt x="719" y="208"/>
                      </a:lnTo>
                      <a:lnTo>
                        <a:pt x="719" y="210"/>
                      </a:lnTo>
                      <a:lnTo>
                        <a:pt x="717" y="210"/>
                      </a:lnTo>
                      <a:lnTo>
                        <a:pt x="717" y="212"/>
                      </a:lnTo>
                      <a:lnTo>
                        <a:pt x="717" y="212"/>
                      </a:lnTo>
                      <a:lnTo>
                        <a:pt x="717" y="217"/>
                      </a:lnTo>
                      <a:lnTo>
                        <a:pt x="717" y="217"/>
                      </a:lnTo>
                      <a:lnTo>
                        <a:pt x="717" y="219"/>
                      </a:lnTo>
                      <a:lnTo>
                        <a:pt x="717" y="219"/>
                      </a:lnTo>
                      <a:lnTo>
                        <a:pt x="717" y="221"/>
                      </a:lnTo>
                      <a:lnTo>
                        <a:pt x="717" y="221"/>
                      </a:lnTo>
                      <a:lnTo>
                        <a:pt x="717" y="221"/>
                      </a:lnTo>
                      <a:lnTo>
                        <a:pt x="715" y="223"/>
                      </a:lnTo>
                      <a:lnTo>
                        <a:pt x="715" y="223"/>
                      </a:lnTo>
                      <a:lnTo>
                        <a:pt x="715" y="225"/>
                      </a:lnTo>
                      <a:lnTo>
                        <a:pt x="715" y="225"/>
                      </a:lnTo>
                      <a:lnTo>
                        <a:pt x="715" y="227"/>
                      </a:lnTo>
                      <a:lnTo>
                        <a:pt x="715" y="231"/>
                      </a:lnTo>
                      <a:lnTo>
                        <a:pt x="713" y="232"/>
                      </a:lnTo>
                      <a:lnTo>
                        <a:pt x="713" y="234"/>
                      </a:lnTo>
                      <a:lnTo>
                        <a:pt x="713" y="234"/>
                      </a:lnTo>
                      <a:lnTo>
                        <a:pt x="713" y="236"/>
                      </a:lnTo>
                      <a:lnTo>
                        <a:pt x="713" y="238"/>
                      </a:lnTo>
                      <a:lnTo>
                        <a:pt x="713" y="238"/>
                      </a:lnTo>
                      <a:lnTo>
                        <a:pt x="713" y="238"/>
                      </a:lnTo>
                      <a:lnTo>
                        <a:pt x="713" y="240"/>
                      </a:lnTo>
                      <a:lnTo>
                        <a:pt x="713" y="240"/>
                      </a:lnTo>
                      <a:lnTo>
                        <a:pt x="713" y="242"/>
                      </a:lnTo>
                      <a:lnTo>
                        <a:pt x="713" y="242"/>
                      </a:lnTo>
                      <a:lnTo>
                        <a:pt x="713" y="244"/>
                      </a:lnTo>
                      <a:lnTo>
                        <a:pt x="713" y="244"/>
                      </a:lnTo>
                      <a:lnTo>
                        <a:pt x="712" y="246"/>
                      </a:lnTo>
                      <a:lnTo>
                        <a:pt x="710" y="247"/>
                      </a:lnTo>
                      <a:lnTo>
                        <a:pt x="710" y="251"/>
                      </a:lnTo>
                      <a:lnTo>
                        <a:pt x="706" y="255"/>
                      </a:lnTo>
                      <a:lnTo>
                        <a:pt x="706" y="257"/>
                      </a:lnTo>
                      <a:lnTo>
                        <a:pt x="706" y="259"/>
                      </a:lnTo>
                      <a:lnTo>
                        <a:pt x="706" y="259"/>
                      </a:lnTo>
                      <a:lnTo>
                        <a:pt x="706" y="261"/>
                      </a:lnTo>
                      <a:lnTo>
                        <a:pt x="706" y="262"/>
                      </a:lnTo>
                      <a:lnTo>
                        <a:pt x="704" y="264"/>
                      </a:lnTo>
                      <a:lnTo>
                        <a:pt x="702" y="264"/>
                      </a:lnTo>
                      <a:lnTo>
                        <a:pt x="702" y="264"/>
                      </a:lnTo>
                      <a:lnTo>
                        <a:pt x="702" y="264"/>
                      </a:lnTo>
                      <a:lnTo>
                        <a:pt x="702" y="266"/>
                      </a:lnTo>
                      <a:lnTo>
                        <a:pt x="702" y="266"/>
                      </a:lnTo>
                      <a:lnTo>
                        <a:pt x="700" y="266"/>
                      </a:lnTo>
                      <a:lnTo>
                        <a:pt x="700" y="270"/>
                      </a:lnTo>
                      <a:lnTo>
                        <a:pt x="700" y="272"/>
                      </a:lnTo>
                      <a:lnTo>
                        <a:pt x="698" y="272"/>
                      </a:lnTo>
                      <a:lnTo>
                        <a:pt x="698" y="274"/>
                      </a:lnTo>
                      <a:lnTo>
                        <a:pt x="698" y="276"/>
                      </a:lnTo>
                      <a:lnTo>
                        <a:pt x="698" y="277"/>
                      </a:lnTo>
                      <a:lnTo>
                        <a:pt x="698" y="277"/>
                      </a:lnTo>
                      <a:lnTo>
                        <a:pt x="698" y="279"/>
                      </a:lnTo>
                      <a:lnTo>
                        <a:pt x="698" y="279"/>
                      </a:lnTo>
                      <a:lnTo>
                        <a:pt x="698" y="281"/>
                      </a:lnTo>
                      <a:lnTo>
                        <a:pt x="698" y="281"/>
                      </a:lnTo>
                      <a:lnTo>
                        <a:pt x="698" y="283"/>
                      </a:lnTo>
                      <a:lnTo>
                        <a:pt x="698" y="285"/>
                      </a:lnTo>
                      <a:lnTo>
                        <a:pt x="700" y="285"/>
                      </a:lnTo>
                      <a:lnTo>
                        <a:pt x="700" y="287"/>
                      </a:lnTo>
                      <a:lnTo>
                        <a:pt x="700" y="287"/>
                      </a:lnTo>
                      <a:lnTo>
                        <a:pt x="702" y="287"/>
                      </a:lnTo>
                      <a:lnTo>
                        <a:pt x="702" y="289"/>
                      </a:lnTo>
                      <a:lnTo>
                        <a:pt x="700" y="289"/>
                      </a:lnTo>
                      <a:lnTo>
                        <a:pt x="700" y="289"/>
                      </a:lnTo>
                      <a:lnTo>
                        <a:pt x="700" y="291"/>
                      </a:lnTo>
                      <a:lnTo>
                        <a:pt x="700" y="292"/>
                      </a:lnTo>
                      <a:lnTo>
                        <a:pt x="700" y="302"/>
                      </a:lnTo>
                      <a:lnTo>
                        <a:pt x="698" y="304"/>
                      </a:lnTo>
                      <a:lnTo>
                        <a:pt x="700" y="304"/>
                      </a:lnTo>
                      <a:lnTo>
                        <a:pt x="698" y="304"/>
                      </a:lnTo>
                      <a:lnTo>
                        <a:pt x="697" y="304"/>
                      </a:lnTo>
                      <a:lnTo>
                        <a:pt x="697" y="306"/>
                      </a:lnTo>
                      <a:lnTo>
                        <a:pt x="697" y="306"/>
                      </a:lnTo>
                      <a:lnTo>
                        <a:pt x="695" y="308"/>
                      </a:lnTo>
                      <a:lnTo>
                        <a:pt x="695" y="308"/>
                      </a:lnTo>
                      <a:lnTo>
                        <a:pt x="695" y="308"/>
                      </a:lnTo>
                      <a:lnTo>
                        <a:pt x="695" y="308"/>
                      </a:lnTo>
                      <a:lnTo>
                        <a:pt x="693" y="309"/>
                      </a:lnTo>
                      <a:lnTo>
                        <a:pt x="693" y="309"/>
                      </a:lnTo>
                      <a:lnTo>
                        <a:pt x="693" y="309"/>
                      </a:lnTo>
                      <a:lnTo>
                        <a:pt x="693" y="309"/>
                      </a:lnTo>
                      <a:lnTo>
                        <a:pt x="693" y="309"/>
                      </a:lnTo>
                      <a:lnTo>
                        <a:pt x="693" y="311"/>
                      </a:lnTo>
                      <a:lnTo>
                        <a:pt x="691" y="313"/>
                      </a:lnTo>
                      <a:lnTo>
                        <a:pt x="691" y="313"/>
                      </a:lnTo>
                      <a:lnTo>
                        <a:pt x="691" y="313"/>
                      </a:lnTo>
                      <a:lnTo>
                        <a:pt x="691" y="313"/>
                      </a:lnTo>
                      <a:lnTo>
                        <a:pt x="689" y="313"/>
                      </a:lnTo>
                      <a:lnTo>
                        <a:pt x="689" y="313"/>
                      </a:lnTo>
                      <a:lnTo>
                        <a:pt x="689" y="315"/>
                      </a:lnTo>
                      <a:lnTo>
                        <a:pt x="687" y="317"/>
                      </a:lnTo>
                      <a:lnTo>
                        <a:pt x="689" y="317"/>
                      </a:lnTo>
                      <a:lnTo>
                        <a:pt x="687" y="319"/>
                      </a:lnTo>
                      <a:lnTo>
                        <a:pt x="685" y="319"/>
                      </a:lnTo>
                      <a:lnTo>
                        <a:pt x="683" y="319"/>
                      </a:lnTo>
                      <a:lnTo>
                        <a:pt x="683" y="321"/>
                      </a:lnTo>
                      <a:lnTo>
                        <a:pt x="685" y="321"/>
                      </a:lnTo>
                      <a:lnTo>
                        <a:pt x="687" y="321"/>
                      </a:lnTo>
                      <a:lnTo>
                        <a:pt x="687" y="321"/>
                      </a:lnTo>
                      <a:lnTo>
                        <a:pt x="687" y="321"/>
                      </a:lnTo>
                      <a:lnTo>
                        <a:pt x="687" y="323"/>
                      </a:lnTo>
                      <a:lnTo>
                        <a:pt x="687" y="323"/>
                      </a:lnTo>
                      <a:lnTo>
                        <a:pt x="687" y="323"/>
                      </a:lnTo>
                      <a:lnTo>
                        <a:pt x="687" y="323"/>
                      </a:lnTo>
                      <a:lnTo>
                        <a:pt x="687" y="323"/>
                      </a:lnTo>
                      <a:lnTo>
                        <a:pt x="687" y="323"/>
                      </a:lnTo>
                      <a:lnTo>
                        <a:pt x="687" y="323"/>
                      </a:lnTo>
                      <a:lnTo>
                        <a:pt x="687" y="323"/>
                      </a:lnTo>
                      <a:lnTo>
                        <a:pt x="687" y="323"/>
                      </a:lnTo>
                      <a:lnTo>
                        <a:pt x="687" y="324"/>
                      </a:lnTo>
                      <a:lnTo>
                        <a:pt x="687" y="324"/>
                      </a:lnTo>
                      <a:lnTo>
                        <a:pt x="685" y="323"/>
                      </a:lnTo>
                      <a:lnTo>
                        <a:pt x="685" y="321"/>
                      </a:lnTo>
                      <a:lnTo>
                        <a:pt x="683" y="321"/>
                      </a:lnTo>
                      <a:lnTo>
                        <a:pt x="683" y="319"/>
                      </a:lnTo>
                      <a:lnTo>
                        <a:pt x="682" y="319"/>
                      </a:lnTo>
                      <a:lnTo>
                        <a:pt x="682" y="319"/>
                      </a:lnTo>
                      <a:lnTo>
                        <a:pt x="674" y="319"/>
                      </a:lnTo>
                      <a:lnTo>
                        <a:pt x="672" y="317"/>
                      </a:lnTo>
                      <a:lnTo>
                        <a:pt x="668" y="311"/>
                      </a:lnTo>
                      <a:lnTo>
                        <a:pt x="667" y="311"/>
                      </a:lnTo>
                      <a:lnTo>
                        <a:pt x="667" y="311"/>
                      </a:lnTo>
                      <a:lnTo>
                        <a:pt x="663" y="308"/>
                      </a:lnTo>
                      <a:lnTo>
                        <a:pt x="661" y="308"/>
                      </a:lnTo>
                      <a:lnTo>
                        <a:pt x="661" y="308"/>
                      </a:lnTo>
                      <a:lnTo>
                        <a:pt x="661" y="308"/>
                      </a:lnTo>
                      <a:lnTo>
                        <a:pt x="659" y="306"/>
                      </a:lnTo>
                      <a:lnTo>
                        <a:pt x="659" y="306"/>
                      </a:lnTo>
                      <a:lnTo>
                        <a:pt x="657" y="306"/>
                      </a:lnTo>
                      <a:lnTo>
                        <a:pt x="655" y="302"/>
                      </a:lnTo>
                      <a:lnTo>
                        <a:pt x="655" y="302"/>
                      </a:lnTo>
                      <a:lnTo>
                        <a:pt x="653" y="302"/>
                      </a:lnTo>
                      <a:lnTo>
                        <a:pt x="653" y="302"/>
                      </a:lnTo>
                      <a:lnTo>
                        <a:pt x="653" y="300"/>
                      </a:lnTo>
                      <a:lnTo>
                        <a:pt x="653" y="300"/>
                      </a:lnTo>
                      <a:lnTo>
                        <a:pt x="653" y="300"/>
                      </a:lnTo>
                      <a:lnTo>
                        <a:pt x="652" y="300"/>
                      </a:lnTo>
                      <a:lnTo>
                        <a:pt x="652" y="298"/>
                      </a:lnTo>
                      <a:lnTo>
                        <a:pt x="648" y="296"/>
                      </a:lnTo>
                      <a:lnTo>
                        <a:pt x="648" y="294"/>
                      </a:lnTo>
                      <a:lnTo>
                        <a:pt x="648" y="294"/>
                      </a:lnTo>
                      <a:lnTo>
                        <a:pt x="646" y="292"/>
                      </a:lnTo>
                      <a:lnTo>
                        <a:pt x="646" y="291"/>
                      </a:lnTo>
                      <a:lnTo>
                        <a:pt x="646" y="289"/>
                      </a:lnTo>
                      <a:lnTo>
                        <a:pt x="644" y="289"/>
                      </a:lnTo>
                      <a:lnTo>
                        <a:pt x="644" y="289"/>
                      </a:lnTo>
                      <a:lnTo>
                        <a:pt x="644" y="289"/>
                      </a:lnTo>
                      <a:lnTo>
                        <a:pt x="644" y="287"/>
                      </a:lnTo>
                      <a:lnTo>
                        <a:pt x="644" y="287"/>
                      </a:lnTo>
                      <a:lnTo>
                        <a:pt x="644" y="289"/>
                      </a:lnTo>
                      <a:lnTo>
                        <a:pt x="644" y="289"/>
                      </a:lnTo>
                      <a:lnTo>
                        <a:pt x="642" y="287"/>
                      </a:lnTo>
                      <a:lnTo>
                        <a:pt x="642" y="287"/>
                      </a:lnTo>
                      <a:lnTo>
                        <a:pt x="642" y="283"/>
                      </a:lnTo>
                      <a:lnTo>
                        <a:pt x="640" y="283"/>
                      </a:lnTo>
                      <a:lnTo>
                        <a:pt x="640" y="283"/>
                      </a:lnTo>
                      <a:lnTo>
                        <a:pt x="640" y="281"/>
                      </a:lnTo>
                      <a:lnTo>
                        <a:pt x="638" y="279"/>
                      </a:lnTo>
                      <a:lnTo>
                        <a:pt x="636" y="277"/>
                      </a:lnTo>
                      <a:lnTo>
                        <a:pt x="627" y="272"/>
                      </a:lnTo>
                      <a:lnTo>
                        <a:pt x="627" y="272"/>
                      </a:lnTo>
                      <a:lnTo>
                        <a:pt x="627" y="272"/>
                      </a:lnTo>
                      <a:lnTo>
                        <a:pt x="625" y="268"/>
                      </a:lnTo>
                      <a:lnTo>
                        <a:pt x="623" y="266"/>
                      </a:lnTo>
                      <a:lnTo>
                        <a:pt x="623" y="266"/>
                      </a:lnTo>
                      <a:lnTo>
                        <a:pt x="623" y="266"/>
                      </a:lnTo>
                      <a:lnTo>
                        <a:pt x="620" y="262"/>
                      </a:lnTo>
                      <a:lnTo>
                        <a:pt x="618" y="261"/>
                      </a:lnTo>
                      <a:lnTo>
                        <a:pt x="618" y="261"/>
                      </a:lnTo>
                      <a:lnTo>
                        <a:pt x="618" y="259"/>
                      </a:lnTo>
                      <a:lnTo>
                        <a:pt x="616" y="259"/>
                      </a:lnTo>
                      <a:lnTo>
                        <a:pt x="616" y="257"/>
                      </a:lnTo>
                      <a:lnTo>
                        <a:pt x="616" y="257"/>
                      </a:lnTo>
                      <a:lnTo>
                        <a:pt x="616" y="257"/>
                      </a:lnTo>
                      <a:lnTo>
                        <a:pt x="616" y="257"/>
                      </a:lnTo>
                      <a:lnTo>
                        <a:pt x="616" y="255"/>
                      </a:lnTo>
                      <a:lnTo>
                        <a:pt x="614" y="255"/>
                      </a:lnTo>
                      <a:lnTo>
                        <a:pt x="614" y="255"/>
                      </a:lnTo>
                      <a:lnTo>
                        <a:pt x="616" y="257"/>
                      </a:lnTo>
                      <a:lnTo>
                        <a:pt x="614" y="257"/>
                      </a:lnTo>
                      <a:lnTo>
                        <a:pt x="614" y="255"/>
                      </a:lnTo>
                      <a:lnTo>
                        <a:pt x="612" y="253"/>
                      </a:lnTo>
                      <a:lnTo>
                        <a:pt x="612" y="251"/>
                      </a:lnTo>
                      <a:lnTo>
                        <a:pt x="612" y="249"/>
                      </a:lnTo>
                      <a:lnTo>
                        <a:pt x="610" y="247"/>
                      </a:lnTo>
                      <a:lnTo>
                        <a:pt x="612" y="246"/>
                      </a:lnTo>
                      <a:lnTo>
                        <a:pt x="612" y="242"/>
                      </a:lnTo>
                      <a:lnTo>
                        <a:pt x="614" y="240"/>
                      </a:lnTo>
                      <a:lnTo>
                        <a:pt x="612" y="238"/>
                      </a:lnTo>
                      <a:lnTo>
                        <a:pt x="612" y="236"/>
                      </a:lnTo>
                      <a:lnTo>
                        <a:pt x="610" y="236"/>
                      </a:lnTo>
                      <a:lnTo>
                        <a:pt x="610" y="236"/>
                      </a:lnTo>
                      <a:lnTo>
                        <a:pt x="610" y="234"/>
                      </a:lnTo>
                      <a:lnTo>
                        <a:pt x="608" y="234"/>
                      </a:lnTo>
                      <a:lnTo>
                        <a:pt x="608" y="231"/>
                      </a:lnTo>
                      <a:lnTo>
                        <a:pt x="608" y="229"/>
                      </a:lnTo>
                      <a:lnTo>
                        <a:pt x="608" y="229"/>
                      </a:lnTo>
                      <a:lnTo>
                        <a:pt x="610" y="227"/>
                      </a:lnTo>
                      <a:lnTo>
                        <a:pt x="610" y="227"/>
                      </a:lnTo>
                      <a:lnTo>
                        <a:pt x="608" y="225"/>
                      </a:lnTo>
                      <a:lnTo>
                        <a:pt x="608" y="225"/>
                      </a:lnTo>
                      <a:lnTo>
                        <a:pt x="608" y="221"/>
                      </a:lnTo>
                      <a:lnTo>
                        <a:pt x="608" y="221"/>
                      </a:lnTo>
                      <a:lnTo>
                        <a:pt x="610" y="221"/>
                      </a:lnTo>
                      <a:lnTo>
                        <a:pt x="608" y="219"/>
                      </a:lnTo>
                      <a:lnTo>
                        <a:pt x="608" y="219"/>
                      </a:lnTo>
                      <a:lnTo>
                        <a:pt x="608" y="219"/>
                      </a:lnTo>
                      <a:lnTo>
                        <a:pt x="608" y="217"/>
                      </a:lnTo>
                      <a:lnTo>
                        <a:pt x="606" y="217"/>
                      </a:lnTo>
                      <a:lnTo>
                        <a:pt x="606" y="217"/>
                      </a:lnTo>
                      <a:lnTo>
                        <a:pt x="606" y="217"/>
                      </a:lnTo>
                      <a:lnTo>
                        <a:pt x="605" y="217"/>
                      </a:lnTo>
                      <a:lnTo>
                        <a:pt x="603" y="215"/>
                      </a:lnTo>
                      <a:lnTo>
                        <a:pt x="603" y="215"/>
                      </a:lnTo>
                      <a:lnTo>
                        <a:pt x="603" y="214"/>
                      </a:lnTo>
                      <a:lnTo>
                        <a:pt x="601" y="212"/>
                      </a:lnTo>
                      <a:lnTo>
                        <a:pt x="599" y="210"/>
                      </a:lnTo>
                      <a:lnTo>
                        <a:pt x="599" y="208"/>
                      </a:lnTo>
                      <a:lnTo>
                        <a:pt x="599" y="208"/>
                      </a:lnTo>
                      <a:lnTo>
                        <a:pt x="597" y="208"/>
                      </a:lnTo>
                      <a:lnTo>
                        <a:pt x="597" y="208"/>
                      </a:lnTo>
                      <a:lnTo>
                        <a:pt x="597" y="208"/>
                      </a:lnTo>
                      <a:lnTo>
                        <a:pt x="597" y="208"/>
                      </a:lnTo>
                      <a:lnTo>
                        <a:pt x="597" y="206"/>
                      </a:lnTo>
                      <a:lnTo>
                        <a:pt x="593" y="204"/>
                      </a:lnTo>
                      <a:lnTo>
                        <a:pt x="593" y="202"/>
                      </a:lnTo>
                      <a:lnTo>
                        <a:pt x="591" y="202"/>
                      </a:lnTo>
                      <a:lnTo>
                        <a:pt x="590" y="200"/>
                      </a:lnTo>
                      <a:lnTo>
                        <a:pt x="588" y="200"/>
                      </a:lnTo>
                      <a:lnTo>
                        <a:pt x="588" y="199"/>
                      </a:lnTo>
                      <a:lnTo>
                        <a:pt x="588" y="197"/>
                      </a:lnTo>
                      <a:lnTo>
                        <a:pt x="586" y="195"/>
                      </a:lnTo>
                      <a:lnTo>
                        <a:pt x="586" y="195"/>
                      </a:lnTo>
                      <a:lnTo>
                        <a:pt x="586" y="195"/>
                      </a:lnTo>
                      <a:lnTo>
                        <a:pt x="584" y="191"/>
                      </a:lnTo>
                      <a:lnTo>
                        <a:pt x="584" y="191"/>
                      </a:lnTo>
                      <a:lnTo>
                        <a:pt x="584" y="187"/>
                      </a:lnTo>
                      <a:lnTo>
                        <a:pt x="584" y="185"/>
                      </a:lnTo>
                      <a:lnTo>
                        <a:pt x="582" y="185"/>
                      </a:lnTo>
                      <a:lnTo>
                        <a:pt x="578" y="184"/>
                      </a:lnTo>
                      <a:lnTo>
                        <a:pt x="578" y="184"/>
                      </a:lnTo>
                      <a:lnTo>
                        <a:pt x="578" y="182"/>
                      </a:lnTo>
                      <a:lnTo>
                        <a:pt x="578" y="182"/>
                      </a:lnTo>
                      <a:lnTo>
                        <a:pt x="578" y="182"/>
                      </a:lnTo>
                      <a:lnTo>
                        <a:pt x="578" y="182"/>
                      </a:lnTo>
                      <a:lnTo>
                        <a:pt x="578" y="180"/>
                      </a:lnTo>
                      <a:lnTo>
                        <a:pt x="578" y="180"/>
                      </a:lnTo>
                      <a:lnTo>
                        <a:pt x="576" y="182"/>
                      </a:lnTo>
                      <a:lnTo>
                        <a:pt x="576" y="182"/>
                      </a:lnTo>
                      <a:lnTo>
                        <a:pt x="578" y="184"/>
                      </a:lnTo>
                      <a:lnTo>
                        <a:pt x="576" y="184"/>
                      </a:lnTo>
                      <a:lnTo>
                        <a:pt x="576" y="180"/>
                      </a:lnTo>
                      <a:lnTo>
                        <a:pt x="576" y="176"/>
                      </a:lnTo>
                      <a:lnTo>
                        <a:pt x="576" y="172"/>
                      </a:lnTo>
                      <a:lnTo>
                        <a:pt x="575" y="170"/>
                      </a:lnTo>
                      <a:lnTo>
                        <a:pt x="575" y="170"/>
                      </a:lnTo>
                      <a:lnTo>
                        <a:pt x="575" y="169"/>
                      </a:lnTo>
                      <a:lnTo>
                        <a:pt x="575" y="169"/>
                      </a:lnTo>
                      <a:lnTo>
                        <a:pt x="575" y="167"/>
                      </a:lnTo>
                      <a:lnTo>
                        <a:pt x="575" y="167"/>
                      </a:lnTo>
                      <a:lnTo>
                        <a:pt x="575" y="165"/>
                      </a:lnTo>
                      <a:lnTo>
                        <a:pt x="575" y="163"/>
                      </a:lnTo>
                      <a:lnTo>
                        <a:pt x="575" y="163"/>
                      </a:lnTo>
                      <a:lnTo>
                        <a:pt x="575" y="161"/>
                      </a:lnTo>
                      <a:lnTo>
                        <a:pt x="575" y="159"/>
                      </a:lnTo>
                      <a:lnTo>
                        <a:pt x="575" y="159"/>
                      </a:lnTo>
                      <a:lnTo>
                        <a:pt x="575" y="159"/>
                      </a:lnTo>
                      <a:lnTo>
                        <a:pt x="573" y="155"/>
                      </a:lnTo>
                      <a:lnTo>
                        <a:pt x="573" y="155"/>
                      </a:lnTo>
                      <a:lnTo>
                        <a:pt x="571" y="155"/>
                      </a:lnTo>
                      <a:lnTo>
                        <a:pt x="571" y="154"/>
                      </a:lnTo>
                      <a:lnTo>
                        <a:pt x="569" y="152"/>
                      </a:lnTo>
                      <a:lnTo>
                        <a:pt x="569" y="152"/>
                      </a:lnTo>
                      <a:lnTo>
                        <a:pt x="571" y="150"/>
                      </a:lnTo>
                      <a:lnTo>
                        <a:pt x="571" y="148"/>
                      </a:lnTo>
                      <a:lnTo>
                        <a:pt x="569" y="146"/>
                      </a:lnTo>
                      <a:lnTo>
                        <a:pt x="567" y="144"/>
                      </a:lnTo>
                      <a:lnTo>
                        <a:pt x="567" y="142"/>
                      </a:lnTo>
                      <a:lnTo>
                        <a:pt x="567" y="142"/>
                      </a:lnTo>
                      <a:lnTo>
                        <a:pt x="567" y="142"/>
                      </a:lnTo>
                      <a:lnTo>
                        <a:pt x="567" y="142"/>
                      </a:lnTo>
                      <a:lnTo>
                        <a:pt x="567" y="142"/>
                      </a:lnTo>
                      <a:lnTo>
                        <a:pt x="567" y="142"/>
                      </a:lnTo>
                      <a:lnTo>
                        <a:pt x="567" y="140"/>
                      </a:lnTo>
                      <a:lnTo>
                        <a:pt x="567" y="140"/>
                      </a:lnTo>
                      <a:lnTo>
                        <a:pt x="565" y="140"/>
                      </a:lnTo>
                      <a:lnTo>
                        <a:pt x="565" y="140"/>
                      </a:lnTo>
                      <a:lnTo>
                        <a:pt x="565" y="140"/>
                      </a:lnTo>
                      <a:lnTo>
                        <a:pt x="567" y="140"/>
                      </a:lnTo>
                      <a:lnTo>
                        <a:pt x="567" y="142"/>
                      </a:lnTo>
                      <a:lnTo>
                        <a:pt x="565" y="142"/>
                      </a:lnTo>
                      <a:lnTo>
                        <a:pt x="565" y="140"/>
                      </a:lnTo>
                      <a:lnTo>
                        <a:pt x="565" y="140"/>
                      </a:lnTo>
                      <a:lnTo>
                        <a:pt x="563" y="140"/>
                      </a:lnTo>
                      <a:lnTo>
                        <a:pt x="563" y="140"/>
                      </a:lnTo>
                      <a:lnTo>
                        <a:pt x="561" y="140"/>
                      </a:lnTo>
                      <a:lnTo>
                        <a:pt x="561" y="142"/>
                      </a:lnTo>
                      <a:lnTo>
                        <a:pt x="559" y="144"/>
                      </a:lnTo>
                      <a:lnTo>
                        <a:pt x="559" y="144"/>
                      </a:lnTo>
                      <a:lnTo>
                        <a:pt x="559" y="146"/>
                      </a:lnTo>
                      <a:lnTo>
                        <a:pt x="559" y="148"/>
                      </a:lnTo>
                      <a:lnTo>
                        <a:pt x="559" y="148"/>
                      </a:lnTo>
                      <a:lnTo>
                        <a:pt x="561" y="148"/>
                      </a:lnTo>
                      <a:lnTo>
                        <a:pt x="559" y="150"/>
                      </a:lnTo>
                      <a:lnTo>
                        <a:pt x="554" y="157"/>
                      </a:lnTo>
                      <a:lnTo>
                        <a:pt x="554" y="159"/>
                      </a:lnTo>
                      <a:lnTo>
                        <a:pt x="554" y="159"/>
                      </a:lnTo>
                      <a:lnTo>
                        <a:pt x="552" y="163"/>
                      </a:lnTo>
                      <a:lnTo>
                        <a:pt x="550" y="165"/>
                      </a:lnTo>
                      <a:lnTo>
                        <a:pt x="550" y="169"/>
                      </a:lnTo>
                      <a:lnTo>
                        <a:pt x="550" y="170"/>
                      </a:lnTo>
                      <a:lnTo>
                        <a:pt x="550" y="170"/>
                      </a:lnTo>
                      <a:lnTo>
                        <a:pt x="550" y="170"/>
                      </a:lnTo>
                      <a:lnTo>
                        <a:pt x="550" y="172"/>
                      </a:lnTo>
                      <a:lnTo>
                        <a:pt x="552" y="174"/>
                      </a:lnTo>
                      <a:lnTo>
                        <a:pt x="552" y="176"/>
                      </a:lnTo>
                      <a:lnTo>
                        <a:pt x="554" y="176"/>
                      </a:lnTo>
                      <a:lnTo>
                        <a:pt x="556" y="180"/>
                      </a:lnTo>
                      <a:lnTo>
                        <a:pt x="558" y="180"/>
                      </a:lnTo>
                      <a:lnTo>
                        <a:pt x="561" y="184"/>
                      </a:lnTo>
                      <a:lnTo>
                        <a:pt x="563" y="185"/>
                      </a:lnTo>
                      <a:lnTo>
                        <a:pt x="565" y="187"/>
                      </a:lnTo>
                      <a:lnTo>
                        <a:pt x="567" y="189"/>
                      </a:lnTo>
                      <a:lnTo>
                        <a:pt x="567" y="191"/>
                      </a:lnTo>
                      <a:lnTo>
                        <a:pt x="567" y="193"/>
                      </a:lnTo>
                      <a:lnTo>
                        <a:pt x="569" y="197"/>
                      </a:lnTo>
                      <a:lnTo>
                        <a:pt x="569" y="199"/>
                      </a:lnTo>
                      <a:lnTo>
                        <a:pt x="571" y="200"/>
                      </a:lnTo>
                      <a:lnTo>
                        <a:pt x="571" y="200"/>
                      </a:lnTo>
                      <a:lnTo>
                        <a:pt x="571" y="202"/>
                      </a:lnTo>
                      <a:lnTo>
                        <a:pt x="573" y="212"/>
                      </a:lnTo>
                      <a:lnTo>
                        <a:pt x="573" y="214"/>
                      </a:lnTo>
                      <a:lnTo>
                        <a:pt x="573" y="214"/>
                      </a:lnTo>
                      <a:lnTo>
                        <a:pt x="571" y="214"/>
                      </a:lnTo>
                      <a:lnTo>
                        <a:pt x="571" y="215"/>
                      </a:lnTo>
                      <a:lnTo>
                        <a:pt x="571" y="215"/>
                      </a:lnTo>
                      <a:lnTo>
                        <a:pt x="571" y="215"/>
                      </a:lnTo>
                      <a:lnTo>
                        <a:pt x="571" y="217"/>
                      </a:lnTo>
                      <a:lnTo>
                        <a:pt x="571" y="219"/>
                      </a:lnTo>
                      <a:lnTo>
                        <a:pt x="571" y="223"/>
                      </a:lnTo>
                      <a:lnTo>
                        <a:pt x="571" y="223"/>
                      </a:lnTo>
                      <a:lnTo>
                        <a:pt x="573" y="225"/>
                      </a:lnTo>
                      <a:lnTo>
                        <a:pt x="573" y="227"/>
                      </a:lnTo>
                      <a:lnTo>
                        <a:pt x="575" y="227"/>
                      </a:lnTo>
                      <a:lnTo>
                        <a:pt x="575" y="229"/>
                      </a:lnTo>
                      <a:lnTo>
                        <a:pt x="575" y="231"/>
                      </a:lnTo>
                      <a:lnTo>
                        <a:pt x="576" y="232"/>
                      </a:lnTo>
                      <a:lnTo>
                        <a:pt x="576" y="232"/>
                      </a:lnTo>
                      <a:lnTo>
                        <a:pt x="578" y="236"/>
                      </a:lnTo>
                      <a:lnTo>
                        <a:pt x="582" y="236"/>
                      </a:lnTo>
                      <a:lnTo>
                        <a:pt x="584" y="238"/>
                      </a:lnTo>
                      <a:lnTo>
                        <a:pt x="584" y="240"/>
                      </a:lnTo>
                      <a:lnTo>
                        <a:pt x="588" y="253"/>
                      </a:lnTo>
                      <a:lnTo>
                        <a:pt x="588" y="255"/>
                      </a:lnTo>
                      <a:lnTo>
                        <a:pt x="588" y="255"/>
                      </a:lnTo>
                      <a:lnTo>
                        <a:pt x="591" y="257"/>
                      </a:lnTo>
                      <a:lnTo>
                        <a:pt x="593" y="259"/>
                      </a:lnTo>
                      <a:lnTo>
                        <a:pt x="593" y="261"/>
                      </a:lnTo>
                      <a:lnTo>
                        <a:pt x="595" y="261"/>
                      </a:lnTo>
                      <a:lnTo>
                        <a:pt x="597" y="262"/>
                      </a:lnTo>
                      <a:lnTo>
                        <a:pt x="597" y="262"/>
                      </a:lnTo>
                      <a:lnTo>
                        <a:pt x="597" y="264"/>
                      </a:lnTo>
                      <a:lnTo>
                        <a:pt x="601" y="268"/>
                      </a:lnTo>
                      <a:lnTo>
                        <a:pt x="601" y="268"/>
                      </a:lnTo>
                      <a:lnTo>
                        <a:pt x="601" y="270"/>
                      </a:lnTo>
                      <a:lnTo>
                        <a:pt x="601" y="270"/>
                      </a:lnTo>
                      <a:lnTo>
                        <a:pt x="603" y="272"/>
                      </a:lnTo>
                      <a:lnTo>
                        <a:pt x="605" y="274"/>
                      </a:lnTo>
                      <a:lnTo>
                        <a:pt x="605" y="276"/>
                      </a:lnTo>
                      <a:lnTo>
                        <a:pt x="605" y="276"/>
                      </a:lnTo>
                      <a:lnTo>
                        <a:pt x="605" y="277"/>
                      </a:lnTo>
                      <a:lnTo>
                        <a:pt x="606" y="277"/>
                      </a:lnTo>
                      <a:lnTo>
                        <a:pt x="606" y="279"/>
                      </a:lnTo>
                      <a:lnTo>
                        <a:pt x="606" y="279"/>
                      </a:lnTo>
                      <a:lnTo>
                        <a:pt x="608" y="281"/>
                      </a:lnTo>
                      <a:lnTo>
                        <a:pt x="612" y="285"/>
                      </a:lnTo>
                      <a:lnTo>
                        <a:pt x="612" y="287"/>
                      </a:lnTo>
                      <a:lnTo>
                        <a:pt x="612" y="287"/>
                      </a:lnTo>
                      <a:lnTo>
                        <a:pt x="614" y="287"/>
                      </a:lnTo>
                      <a:lnTo>
                        <a:pt x="614" y="287"/>
                      </a:lnTo>
                      <a:lnTo>
                        <a:pt x="614" y="289"/>
                      </a:lnTo>
                      <a:lnTo>
                        <a:pt x="614" y="291"/>
                      </a:lnTo>
                      <a:lnTo>
                        <a:pt x="614" y="291"/>
                      </a:lnTo>
                      <a:lnTo>
                        <a:pt x="616" y="291"/>
                      </a:lnTo>
                      <a:lnTo>
                        <a:pt x="618" y="291"/>
                      </a:lnTo>
                      <a:lnTo>
                        <a:pt x="620" y="294"/>
                      </a:lnTo>
                      <a:lnTo>
                        <a:pt x="621" y="294"/>
                      </a:lnTo>
                      <a:lnTo>
                        <a:pt x="621" y="296"/>
                      </a:lnTo>
                      <a:lnTo>
                        <a:pt x="621" y="298"/>
                      </a:lnTo>
                      <a:lnTo>
                        <a:pt x="621" y="298"/>
                      </a:lnTo>
                      <a:lnTo>
                        <a:pt x="621" y="298"/>
                      </a:lnTo>
                      <a:lnTo>
                        <a:pt x="623" y="298"/>
                      </a:lnTo>
                      <a:lnTo>
                        <a:pt x="623" y="298"/>
                      </a:lnTo>
                      <a:lnTo>
                        <a:pt x="625" y="300"/>
                      </a:lnTo>
                      <a:lnTo>
                        <a:pt x="629" y="300"/>
                      </a:lnTo>
                      <a:lnTo>
                        <a:pt x="635" y="306"/>
                      </a:lnTo>
                      <a:lnTo>
                        <a:pt x="635" y="309"/>
                      </a:lnTo>
                      <a:lnTo>
                        <a:pt x="636" y="309"/>
                      </a:lnTo>
                      <a:lnTo>
                        <a:pt x="638" y="313"/>
                      </a:lnTo>
                      <a:lnTo>
                        <a:pt x="638" y="315"/>
                      </a:lnTo>
                      <a:lnTo>
                        <a:pt x="638" y="317"/>
                      </a:lnTo>
                      <a:lnTo>
                        <a:pt x="638" y="317"/>
                      </a:lnTo>
                      <a:lnTo>
                        <a:pt x="638" y="319"/>
                      </a:lnTo>
                      <a:lnTo>
                        <a:pt x="638" y="319"/>
                      </a:lnTo>
                      <a:lnTo>
                        <a:pt x="638" y="319"/>
                      </a:lnTo>
                      <a:lnTo>
                        <a:pt x="636" y="317"/>
                      </a:lnTo>
                      <a:lnTo>
                        <a:pt x="635" y="315"/>
                      </a:lnTo>
                      <a:lnTo>
                        <a:pt x="633" y="315"/>
                      </a:lnTo>
                      <a:lnTo>
                        <a:pt x="633" y="315"/>
                      </a:lnTo>
                      <a:lnTo>
                        <a:pt x="631" y="315"/>
                      </a:lnTo>
                      <a:lnTo>
                        <a:pt x="631" y="315"/>
                      </a:lnTo>
                      <a:lnTo>
                        <a:pt x="631" y="317"/>
                      </a:lnTo>
                      <a:lnTo>
                        <a:pt x="631" y="317"/>
                      </a:lnTo>
                      <a:lnTo>
                        <a:pt x="633" y="319"/>
                      </a:lnTo>
                      <a:lnTo>
                        <a:pt x="633" y="321"/>
                      </a:lnTo>
                      <a:lnTo>
                        <a:pt x="635" y="321"/>
                      </a:lnTo>
                      <a:lnTo>
                        <a:pt x="635" y="323"/>
                      </a:lnTo>
                      <a:lnTo>
                        <a:pt x="635" y="323"/>
                      </a:lnTo>
                      <a:lnTo>
                        <a:pt x="636" y="321"/>
                      </a:lnTo>
                      <a:lnTo>
                        <a:pt x="636" y="321"/>
                      </a:lnTo>
                      <a:lnTo>
                        <a:pt x="636" y="323"/>
                      </a:lnTo>
                      <a:lnTo>
                        <a:pt x="636" y="324"/>
                      </a:lnTo>
                      <a:lnTo>
                        <a:pt x="636" y="324"/>
                      </a:lnTo>
                      <a:lnTo>
                        <a:pt x="635" y="326"/>
                      </a:lnTo>
                      <a:lnTo>
                        <a:pt x="636" y="326"/>
                      </a:lnTo>
                      <a:lnTo>
                        <a:pt x="636" y="326"/>
                      </a:lnTo>
                      <a:lnTo>
                        <a:pt x="636" y="326"/>
                      </a:lnTo>
                      <a:lnTo>
                        <a:pt x="638" y="328"/>
                      </a:lnTo>
                      <a:lnTo>
                        <a:pt x="638" y="328"/>
                      </a:lnTo>
                      <a:lnTo>
                        <a:pt x="638" y="330"/>
                      </a:lnTo>
                      <a:lnTo>
                        <a:pt x="638" y="330"/>
                      </a:lnTo>
                      <a:lnTo>
                        <a:pt x="638" y="330"/>
                      </a:lnTo>
                      <a:lnTo>
                        <a:pt x="636" y="328"/>
                      </a:lnTo>
                      <a:lnTo>
                        <a:pt x="636" y="328"/>
                      </a:lnTo>
                      <a:lnTo>
                        <a:pt x="636" y="328"/>
                      </a:lnTo>
                      <a:lnTo>
                        <a:pt x="636" y="328"/>
                      </a:lnTo>
                      <a:lnTo>
                        <a:pt x="636" y="330"/>
                      </a:lnTo>
                      <a:lnTo>
                        <a:pt x="636" y="330"/>
                      </a:lnTo>
                      <a:lnTo>
                        <a:pt x="636" y="328"/>
                      </a:lnTo>
                      <a:lnTo>
                        <a:pt x="635" y="328"/>
                      </a:lnTo>
                      <a:lnTo>
                        <a:pt x="633" y="328"/>
                      </a:lnTo>
                      <a:lnTo>
                        <a:pt x="633" y="330"/>
                      </a:lnTo>
                      <a:lnTo>
                        <a:pt x="635" y="332"/>
                      </a:lnTo>
                      <a:lnTo>
                        <a:pt x="636" y="336"/>
                      </a:lnTo>
                      <a:lnTo>
                        <a:pt x="636" y="338"/>
                      </a:lnTo>
                      <a:lnTo>
                        <a:pt x="636" y="338"/>
                      </a:lnTo>
                      <a:lnTo>
                        <a:pt x="636" y="339"/>
                      </a:lnTo>
                      <a:lnTo>
                        <a:pt x="636" y="339"/>
                      </a:lnTo>
                      <a:lnTo>
                        <a:pt x="638" y="339"/>
                      </a:lnTo>
                      <a:lnTo>
                        <a:pt x="642" y="341"/>
                      </a:lnTo>
                      <a:lnTo>
                        <a:pt x="642" y="343"/>
                      </a:lnTo>
                      <a:lnTo>
                        <a:pt x="642" y="343"/>
                      </a:lnTo>
                      <a:lnTo>
                        <a:pt x="642" y="345"/>
                      </a:lnTo>
                      <a:lnTo>
                        <a:pt x="642" y="345"/>
                      </a:lnTo>
                      <a:lnTo>
                        <a:pt x="644" y="347"/>
                      </a:lnTo>
                      <a:lnTo>
                        <a:pt x="644" y="349"/>
                      </a:lnTo>
                      <a:lnTo>
                        <a:pt x="646" y="349"/>
                      </a:lnTo>
                      <a:lnTo>
                        <a:pt x="646" y="351"/>
                      </a:lnTo>
                      <a:lnTo>
                        <a:pt x="646" y="354"/>
                      </a:lnTo>
                      <a:lnTo>
                        <a:pt x="646" y="354"/>
                      </a:lnTo>
                      <a:lnTo>
                        <a:pt x="650" y="358"/>
                      </a:lnTo>
                      <a:lnTo>
                        <a:pt x="652" y="360"/>
                      </a:lnTo>
                      <a:lnTo>
                        <a:pt x="655" y="360"/>
                      </a:lnTo>
                      <a:lnTo>
                        <a:pt x="655" y="362"/>
                      </a:lnTo>
                      <a:lnTo>
                        <a:pt x="657" y="364"/>
                      </a:lnTo>
                      <a:lnTo>
                        <a:pt x="657" y="364"/>
                      </a:lnTo>
                      <a:lnTo>
                        <a:pt x="657" y="368"/>
                      </a:lnTo>
                      <a:lnTo>
                        <a:pt x="657" y="368"/>
                      </a:lnTo>
                      <a:lnTo>
                        <a:pt x="655" y="368"/>
                      </a:lnTo>
                      <a:lnTo>
                        <a:pt x="655" y="368"/>
                      </a:lnTo>
                      <a:lnTo>
                        <a:pt x="655" y="369"/>
                      </a:lnTo>
                      <a:lnTo>
                        <a:pt x="657" y="369"/>
                      </a:lnTo>
                      <a:lnTo>
                        <a:pt x="657" y="369"/>
                      </a:lnTo>
                      <a:lnTo>
                        <a:pt x="657" y="371"/>
                      </a:lnTo>
                      <a:lnTo>
                        <a:pt x="657" y="373"/>
                      </a:lnTo>
                      <a:lnTo>
                        <a:pt x="657" y="375"/>
                      </a:lnTo>
                      <a:lnTo>
                        <a:pt x="661" y="377"/>
                      </a:lnTo>
                      <a:lnTo>
                        <a:pt x="661" y="379"/>
                      </a:lnTo>
                      <a:lnTo>
                        <a:pt x="663" y="379"/>
                      </a:lnTo>
                      <a:lnTo>
                        <a:pt x="661" y="379"/>
                      </a:lnTo>
                      <a:lnTo>
                        <a:pt x="661" y="381"/>
                      </a:lnTo>
                      <a:lnTo>
                        <a:pt x="661" y="381"/>
                      </a:lnTo>
                      <a:lnTo>
                        <a:pt x="663" y="383"/>
                      </a:lnTo>
                      <a:lnTo>
                        <a:pt x="665" y="386"/>
                      </a:lnTo>
                      <a:lnTo>
                        <a:pt x="665" y="388"/>
                      </a:lnTo>
                      <a:lnTo>
                        <a:pt x="667" y="388"/>
                      </a:lnTo>
                      <a:lnTo>
                        <a:pt x="668" y="390"/>
                      </a:lnTo>
                      <a:lnTo>
                        <a:pt x="668" y="392"/>
                      </a:lnTo>
                      <a:lnTo>
                        <a:pt x="668" y="394"/>
                      </a:lnTo>
                      <a:lnTo>
                        <a:pt x="668" y="396"/>
                      </a:lnTo>
                      <a:lnTo>
                        <a:pt x="668" y="396"/>
                      </a:lnTo>
                      <a:lnTo>
                        <a:pt x="667" y="396"/>
                      </a:lnTo>
                      <a:lnTo>
                        <a:pt x="667" y="396"/>
                      </a:lnTo>
                      <a:lnTo>
                        <a:pt x="667" y="396"/>
                      </a:lnTo>
                      <a:lnTo>
                        <a:pt x="665" y="396"/>
                      </a:lnTo>
                      <a:lnTo>
                        <a:pt x="665" y="398"/>
                      </a:lnTo>
                      <a:lnTo>
                        <a:pt x="665" y="400"/>
                      </a:lnTo>
                      <a:lnTo>
                        <a:pt x="665" y="401"/>
                      </a:lnTo>
                      <a:lnTo>
                        <a:pt x="665" y="403"/>
                      </a:lnTo>
                      <a:lnTo>
                        <a:pt x="665" y="409"/>
                      </a:lnTo>
                      <a:lnTo>
                        <a:pt x="665" y="411"/>
                      </a:lnTo>
                      <a:lnTo>
                        <a:pt x="665" y="411"/>
                      </a:lnTo>
                      <a:lnTo>
                        <a:pt x="668" y="413"/>
                      </a:lnTo>
                      <a:lnTo>
                        <a:pt x="668" y="413"/>
                      </a:lnTo>
                      <a:lnTo>
                        <a:pt x="670" y="415"/>
                      </a:lnTo>
                      <a:lnTo>
                        <a:pt x="670" y="416"/>
                      </a:lnTo>
                      <a:lnTo>
                        <a:pt x="672" y="420"/>
                      </a:lnTo>
                      <a:lnTo>
                        <a:pt x="674" y="422"/>
                      </a:lnTo>
                      <a:lnTo>
                        <a:pt x="676" y="430"/>
                      </a:lnTo>
                      <a:lnTo>
                        <a:pt x="678" y="431"/>
                      </a:lnTo>
                      <a:lnTo>
                        <a:pt x="678" y="433"/>
                      </a:lnTo>
                      <a:lnTo>
                        <a:pt x="680" y="435"/>
                      </a:lnTo>
                      <a:lnTo>
                        <a:pt x="682" y="437"/>
                      </a:lnTo>
                      <a:lnTo>
                        <a:pt x="687" y="452"/>
                      </a:lnTo>
                      <a:lnTo>
                        <a:pt x="691" y="456"/>
                      </a:lnTo>
                      <a:lnTo>
                        <a:pt x="693" y="463"/>
                      </a:lnTo>
                      <a:lnTo>
                        <a:pt x="698" y="471"/>
                      </a:lnTo>
                      <a:lnTo>
                        <a:pt x="698" y="471"/>
                      </a:lnTo>
                      <a:lnTo>
                        <a:pt x="700" y="475"/>
                      </a:lnTo>
                      <a:lnTo>
                        <a:pt x="704" y="480"/>
                      </a:lnTo>
                      <a:lnTo>
                        <a:pt x="708" y="484"/>
                      </a:lnTo>
                      <a:lnTo>
                        <a:pt x="708" y="484"/>
                      </a:lnTo>
                      <a:lnTo>
                        <a:pt x="713" y="497"/>
                      </a:lnTo>
                      <a:lnTo>
                        <a:pt x="715" y="501"/>
                      </a:lnTo>
                      <a:lnTo>
                        <a:pt x="717" y="505"/>
                      </a:lnTo>
                      <a:lnTo>
                        <a:pt x="717" y="508"/>
                      </a:lnTo>
                      <a:lnTo>
                        <a:pt x="719" y="510"/>
                      </a:lnTo>
                      <a:lnTo>
                        <a:pt x="723" y="514"/>
                      </a:lnTo>
                      <a:lnTo>
                        <a:pt x="723" y="516"/>
                      </a:lnTo>
                      <a:lnTo>
                        <a:pt x="723" y="518"/>
                      </a:lnTo>
                      <a:lnTo>
                        <a:pt x="723" y="520"/>
                      </a:lnTo>
                      <a:lnTo>
                        <a:pt x="725" y="522"/>
                      </a:lnTo>
                      <a:lnTo>
                        <a:pt x="727" y="525"/>
                      </a:lnTo>
                      <a:lnTo>
                        <a:pt x="730" y="531"/>
                      </a:lnTo>
                      <a:lnTo>
                        <a:pt x="736" y="542"/>
                      </a:lnTo>
                      <a:lnTo>
                        <a:pt x="736" y="544"/>
                      </a:lnTo>
                      <a:lnTo>
                        <a:pt x="736" y="546"/>
                      </a:lnTo>
                      <a:lnTo>
                        <a:pt x="738" y="548"/>
                      </a:lnTo>
                      <a:lnTo>
                        <a:pt x="740" y="548"/>
                      </a:lnTo>
                      <a:lnTo>
                        <a:pt x="740" y="550"/>
                      </a:lnTo>
                      <a:lnTo>
                        <a:pt x="740" y="552"/>
                      </a:lnTo>
                      <a:lnTo>
                        <a:pt x="740" y="554"/>
                      </a:lnTo>
                      <a:lnTo>
                        <a:pt x="740" y="555"/>
                      </a:lnTo>
                      <a:lnTo>
                        <a:pt x="740" y="557"/>
                      </a:lnTo>
                      <a:lnTo>
                        <a:pt x="742" y="559"/>
                      </a:lnTo>
                      <a:lnTo>
                        <a:pt x="744" y="559"/>
                      </a:lnTo>
                      <a:lnTo>
                        <a:pt x="745" y="561"/>
                      </a:lnTo>
                      <a:lnTo>
                        <a:pt x="745" y="563"/>
                      </a:lnTo>
                      <a:lnTo>
                        <a:pt x="747" y="570"/>
                      </a:lnTo>
                      <a:lnTo>
                        <a:pt x="749" y="570"/>
                      </a:lnTo>
                      <a:lnTo>
                        <a:pt x="749" y="572"/>
                      </a:lnTo>
                      <a:lnTo>
                        <a:pt x="753" y="576"/>
                      </a:lnTo>
                      <a:lnTo>
                        <a:pt x="753" y="576"/>
                      </a:lnTo>
                      <a:lnTo>
                        <a:pt x="751" y="578"/>
                      </a:lnTo>
                      <a:lnTo>
                        <a:pt x="751" y="578"/>
                      </a:lnTo>
                      <a:lnTo>
                        <a:pt x="751" y="580"/>
                      </a:lnTo>
                      <a:lnTo>
                        <a:pt x="751" y="582"/>
                      </a:lnTo>
                      <a:lnTo>
                        <a:pt x="753" y="584"/>
                      </a:lnTo>
                      <a:lnTo>
                        <a:pt x="760" y="591"/>
                      </a:lnTo>
                      <a:lnTo>
                        <a:pt x="766" y="597"/>
                      </a:lnTo>
                      <a:lnTo>
                        <a:pt x="768" y="599"/>
                      </a:lnTo>
                      <a:lnTo>
                        <a:pt x="772" y="606"/>
                      </a:lnTo>
                      <a:lnTo>
                        <a:pt x="775" y="608"/>
                      </a:lnTo>
                      <a:lnTo>
                        <a:pt x="775" y="612"/>
                      </a:lnTo>
                      <a:lnTo>
                        <a:pt x="777" y="612"/>
                      </a:lnTo>
                      <a:lnTo>
                        <a:pt x="777" y="612"/>
                      </a:lnTo>
                      <a:lnTo>
                        <a:pt x="775" y="610"/>
                      </a:lnTo>
                      <a:lnTo>
                        <a:pt x="777" y="610"/>
                      </a:lnTo>
                      <a:lnTo>
                        <a:pt x="779" y="612"/>
                      </a:lnTo>
                      <a:lnTo>
                        <a:pt x="783" y="614"/>
                      </a:lnTo>
                      <a:lnTo>
                        <a:pt x="783" y="615"/>
                      </a:lnTo>
                      <a:lnTo>
                        <a:pt x="785" y="617"/>
                      </a:lnTo>
                      <a:lnTo>
                        <a:pt x="785" y="619"/>
                      </a:lnTo>
                      <a:lnTo>
                        <a:pt x="787" y="619"/>
                      </a:lnTo>
                      <a:lnTo>
                        <a:pt x="789" y="619"/>
                      </a:lnTo>
                      <a:lnTo>
                        <a:pt x="790" y="619"/>
                      </a:lnTo>
                      <a:lnTo>
                        <a:pt x="790" y="619"/>
                      </a:lnTo>
                      <a:lnTo>
                        <a:pt x="792" y="621"/>
                      </a:lnTo>
                      <a:lnTo>
                        <a:pt x="794" y="621"/>
                      </a:lnTo>
                      <a:lnTo>
                        <a:pt x="794" y="623"/>
                      </a:lnTo>
                      <a:lnTo>
                        <a:pt x="796" y="623"/>
                      </a:lnTo>
                      <a:lnTo>
                        <a:pt x="800" y="629"/>
                      </a:lnTo>
                      <a:lnTo>
                        <a:pt x="798" y="629"/>
                      </a:lnTo>
                      <a:lnTo>
                        <a:pt x="798" y="629"/>
                      </a:lnTo>
                      <a:lnTo>
                        <a:pt x="796" y="625"/>
                      </a:lnTo>
                      <a:lnTo>
                        <a:pt x="794" y="625"/>
                      </a:lnTo>
                      <a:lnTo>
                        <a:pt x="790" y="627"/>
                      </a:lnTo>
                      <a:lnTo>
                        <a:pt x="790" y="627"/>
                      </a:lnTo>
                      <a:lnTo>
                        <a:pt x="789" y="627"/>
                      </a:lnTo>
                      <a:lnTo>
                        <a:pt x="789" y="627"/>
                      </a:lnTo>
                      <a:lnTo>
                        <a:pt x="785" y="627"/>
                      </a:lnTo>
                      <a:lnTo>
                        <a:pt x="785" y="627"/>
                      </a:lnTo>
                      <a:lnTo>
                        <a:pt x="785" y="627"/>
                      </a:lnTo>
                      <a:lnTo>
                        <a:pt x="783" y="625"/>
                      </a:lnTo>
                      <a:lnTo>
                        <a:pt x="783" y="625"/>
                      </a:lnTo>
                      <a:lnTo>
                        <a:pt x="781" y="625"/>
                      </a:lnTo>
                      <a:lnTo>
                        <a:pt x="779" y="625"/>
                      </a:lnTo>
                      <a:lnTo>
                        <a:pt x="779" y="625"/>
                      </a:lnTo>
                      <a:lnTo>
                        <a:pt x="781" y="623"/>
                      </a:lnTo>
                      <a:lnTo>
                        <a:pt x="779" y="623"/>
                      </a:lnTo>
                      <a:lnTo>
                        <a:pt x="779" y="623"/>
                      </a:lnTo>
                      <a:lnTo>
                        <a:pt x="777" y="623"/>
                      </a:lnTo>
                      <a:lnTo>
                        <a:pt x="775" y="625"/>
                      </a:lnTo>
                      <a:lnTo>
                        <a:pt x="775" y="625"/>
                      </a:lnTo>
                      <a:lnTo>
                        <a:pt x="775" y="634"/>
                      </a:lnTo>
                      <a:lnTo>
                        <a:pt x="775" y="638"/>
                      </a:lnTo>
                      <a:lnTo>
                        <a:pt x="777" y="638"/>
                      </a:lnTo>
                      <a:lnTo>
                        <a:pt x="777" y="638"/>
                      </a:lnTo>
                      <a:lnTo>
                        <a:pt x="777" y="640"/>
                      </a:lnTo>
                      <a:lnTo>
                        <a:pt x="777" y="642"/>
                      </a:lnTo>
                      <a:lnTo>
                        <a:pt x="777" y="644"/>
                      </a:lnTo>
                      <a:lnTo>
                        <a:pt x="777" y="644"/>
                      </a:lnTo>
                      <a:lnTo>
                        <a:pt x="777" y="646"/>
                      </a:lnTo>
                      <a:lnTo>
                        <a:pt x="777" y="649"/>
                      </a:lnTo>
                      <a:lnTo>
                        <a:pt x="777" y="657"/>
                      </a:lnTo>
                      <a:lnTo>
                        <a:pt x="775" y="657"/>
                      </a:lnTo>
                      <a:lnTo>
                        <a:pt x="775" y="659"/>
                      </a:lnTo>
                      <a:lnTo>
                        <a:pt x="775" y="661"/>
                      </a:lnTo>
                      <a:lnTo>
                        <a:pt x="775" y="662"/>
                      </a:lnTo>
                      <a:lnTo>
                        <a:pt x="777" y="662"/>
                      </a:lnTo>
                      <a:lnTo>
                        <a:pt x="777" y="666"/>
                      </a:lnTo>
                      <a:lnTo>
                        <a:pt x="779" y="668"/>
                      </a:lnTo>
                      <a:lnTo>
                        <a:pt x="779" y="668"/>
                      </a:lnTo>
                      <a:lnTo>
                        <a:pt x="779" y="670"/>
                      </a:lnTo>
                      <a:lnTo>
                        <a:pt x="779" y="674"/>
                      </a:lnTo>
                      <a:lnTo>
                        <a:pt x="781" y="676"/>
                      </a:lnTo>
                      <a:lnTo>
                        <a:pt x="781" y="681"/>
                      </a:lnTo>
                      <a:lnTo>
                        <a:pt x="781" y="681"/>
                      </a:lnTo>
                      <a:lnTo>
                        <a:pt x="785" y="689"/>
                      </a:lnTo>
                      <a:lnTo>
                        <a:pt x="787" y="691"/>
                      </a:lnTo>
                      <a:lnTo>
                        <a:pt x="787" y="692"/>
                      </a:lnTo>
                      <a:lnTo>
                        <a:pt x="789" y="702"/>
                      </a:lnTo>
                      <a:lnTo>
                        <a:pt x="789" y="702"/>
                      </a:lnTo>
                      <a:lnTo>
                        <a:pt x="790" y="704"/>
                      </a:lnTo>
                      <a:lnTo>
                        <a:pt x="792" y="709"/>
                      </a:lnTo>
                      <a:lnTo>
                        <a:pt x="796" y="709"/>
                      </a:lnTo>
                      <a:lnTo>
                        <a:pt x="794" y="709"/>
                      </a:lnTo>
                      <a:lnTo>
                        <a:pt x="792" y="706"/>
                      </a:lnTo>
                      <a:lnTo>
                        <a:pt x="794" y="706"/>
                      </a:lnTo>
                      <a:lnTo>
                        <a:pt x="794" y="706"/>
                      </a:lnTo>
                      <a:lnTo>
                        <a:pt x="796" y="707"/>
                      </a:lnTo>
                      <a:lnTo>
                        <a:pt x="796" y="707"/>
                      </a:lnTo>
                      <a:lnTo>
                        <a:pt x="796" y="711"/>
                      </a:lnTo>
                      <a:lnTo>
                        <a:pt x="796" y="713"/>
                      </a:lnTo>
                      <a:lnTo>
                        <a:pt x="798" y="713"/>
                      </a:lnTo>
                      <a:lnTo>
                        <a:pt x="800" y="715"/>
                      </a:lnTo>
                      <a:lnTo>
                        <a:pt x="800" y="717"/>
                      </a:lnTo>
                      <a:lnTo>
                        <a:pt x="802" y="719"/>
                      </a:lnTo>
                      <a:lnTo>
                        <a:pt x="807" y="721"/>
                      </a:lnTo>
                      <a:lnTo>
                        <a:pt x="807" y="721"/>
                      </a:lnTo>
                      <a:lnTo>
                        <a:pt x="807" y="721"/>
                      </a:lnTo>
                      <a:lnTo>
                        <a:pt x="807" y="721"/>
                      </a:lnTo>
                      <a:lnTo>
                        <a:pt x="807" y="723"/>
                      </a:lnTo>
                      <a:lnTo>
                        <a:pt x="809" y="723"/>
                      </a:lnTo>
                      <a:lnTo>
                        <a:pt x="809" y="723"/>
                      </a:lnTo>
                      <a:lnTo>
                        <a:pt x="811" y="723"/>
                      </a:lnTo>
                      <a:lnTo>
                        <a:pt x="815" y="724"/>
                      </a:lnTo>
                      <a:lnTo>
                        <a:pt x="821" y="724"/>
                      </a:lnTo>
                      <a:lnTo>
                        <a:pt x="826" y="726"/>
                      </a:lnTo>
                      <a:lnTo>
                        <a:pt x="828" y="728"/>
                      </a:lnTo>
                      <a:lnTo>
                        <a:pt x="832" y="732"/>
                      </a:lnTo>
                      <a:lnTo>
                        <a:pt x="834" y="734"/>
                      </a:lnTo>
                      <a:lnTo>
                        <a:pt x="834" y="738"/>
                      </a:lnTo>
                      <a:lnTo>
                        <a:pt x="836" y="739"/>
                      </a:lnTo>
                      <a:lnTo>
                        <a:pt x="837" y="741"/>
                      </a:lnTo>
                      <a:lnTo>
                        <a:pt x="839" y="741"/>
                      </a:lnTo>
                      <a:lnTo>
                        <a:pt x="839" y="743"/>
                      </a:lnTo>
                      <a:lnTo>
                        <a:pt x="839" y="743"/>
                      </a:lnTo>
                      <a:lnTo>
                        <a:pt x="839" y="743"/>
                      </a:lnTo>
                      <a:lnTo>
                        <a:pt x="839" y="743"/>
                      </a:lnTo>
                      <a:lnTo>
                        <a:pt x="839" y="745"/>
                      </a:lnTo>
                      <a:lnTo>
                        <a:pt x="847" y="753"/>
                      </a:lnTo>
                      <a:lnTo>
                        <a:pt x="849" y="753"/>
                      </a:lnTo>
                      <a:lnTo>
                        <a:pt x="851" y="754"/>
                      </a:lnTo>
                      <a:lnTo>
                        <a:pt x="852" y="754"/>
                      </a:lnTo>
                      <a:lnTo>
                        <a:pt x="852" y="754"/>
                      </a:lnTo>
                      <a:lnTo>
                        <a:pt x="864" y="764"/>
                      </a:lnTo>
                      <a:lnTo>
                        <a:pt x="866" y="766"/>
                      </a:lnTo>
                      <a:lnTo>
                        <a:pt x="866" y="764"/>
                      </a:lnTo>
                      <a:lnTo>
                        <a:pt x="866" y="764"/>
                      </a:lnTo>
                      <a:lnTo>
                        <a:pt x="866" y="764"/>
                      </a:lnTo>
                      <a:lnTo>
                        <a:pt x="866" y="764"/>
                      </a:lnTo>
                      <a:lnTo>
                        <a:pt x="867" y="764"/>
                      </a:lnTo>
                      <a:lnTo>
                        <a:pt x="867" y="764"/>
                      </a:lnTo>
                      <a:lnTo>
                        <a:pt x="869" y="766"/>
                      </a:lnTo>
                      <a:lnTo>
                        <a:pt x="869" y="766"/>
                      </a:lnTo>
                      <a:lnTo>
                        <a:pt x="869" y="768"/>
                      </a:lnTo>
                      <a:lnTo>
                        <a:pt x="871" y="769"/>
                      </a:lnTo>
                      <a:lnTo>
                        <a:pt x="875" y="773"/>
                      </a:lnTo>
                      <a:lnTo>
                        <a:pt x="877" y="773"/>
                      </a:lnTo>
                      <a:lnTo>
                        <a:pt x="877" y="775"/>
                      </a:lnTo>
                      <a:lnTo>
                        <a:pt x="877" y="775"/>
                      </a:lnTo>
                      <a:lnTo>
                        <a:pt x="877" y="777"/>
                      </a:lnTo>
                      <a:lnTo>
                        <a:pt x="875" y="777"/>
                      </a:lnTo>
                      <a:lnTo>
                        <a:pt x="484" y="777"/>
                      </a:lnTo>
                      <a:lnTo>
                        <a:pt x="486" y="771"/>
                      </a:lnTo>
                      <a:lnTo>
                        <a:pt x="488" y="766"/>
                      </a:lnTo>
                      <a:lnTo>
                        <a:pt x="488" y="764"/>
                      </a:lnTo>
                      <a:lnTo>
                        <a:pt x="488" y="762"/>
                      </a:lnTo>
                      <a:lnTo>
                        <a:pt x="486" y="760"/>
                      </a:lnTo>
                      <a:lnTo>
                        <a:pt x="484" y="760"/>
                      </a:lnTo>
                      <a:lnTo>
                        <a:pt x="484" y="760"/>
                      </a:lnTo>
                      <a:lnTo>
                        <a:pt x="482" y="760"/>
                      </a:lnTo>
                      <a:lnTo>
                        <a:pt x="481" y="760"/>
                      </a:lnTo>
                      <a:lnTo>
                        <a:pt x="479" y="762"/>
                      </a:lnTo>
                      <a:lnTo>
                        <a:pt x="475" y="769"/>
                      </a:lnTo>
                      <a:lnTo>
                        <a:pt x="471" y="777"/>
                      </a:lnTo>
                      <a:lnTo>
                        <a:pt x="471" y="777"/>
                      </a:lnTo>
                      <a:lnTo>
                        <a:pt x="21" y="777"/>
                      </a:lnTo>
                      <a:lnTo>
                        <a:pt x="21" y="204"/>
                      </a:lnTo>
                      <a:lnTo>
                        <a:pt x="21" y="200"/>
                      </a:lnTo>
                      <a:lnTo>
                        <a:pt x="21" y="197"/>
                      </a:lnTo>
                      <a:lnTo>
                        <a:pt x="13" y="182"/>
                      </a:lnTo>
                      <a:lnTo>
                        <a:pt x="13" y="180"/>
                      </a:lnTo>
                      <a:lnTo>
                        <a:pt x="13" y="176"/>
                      </a:lnTo>
                      <a:lnTo>
                        <a:pt x="13" y="170"/>
                      </a:lnTo>
                      <a:lnTo>
                        <a:pt x="13" y="167"/>
                      </a:lnTo>
                      <a:lnTo>
                        <a:pt x="13" y="165"/>
                      </a:lnTo>
                      <a:lnTo>
                        <a:pt x="9" y="157"/>
                      </a:lnTo>
                      <a:lnTo>
                        <a:pt x="7" y="154"/>
                      </a:lnTo>
                      <a:lnTo>
                        <a:pt x="9" y="150"/>
                      </a:lnTo>
                      <a:lnTo>
                        <a:pt x="9" y="148"/>
                      </a:lnTo>
                      <a:lnTo>
                        <a:pt x="9" y="146"/>
                      </a:lnTo>
                      <a:lnTo>
                        <a:pt x="4" y="131"/>
                      </a:lnTo>
                      <a:lnTo>
                        <a:pt x="2" y="127"/>
                      </a:lnTo>
                      <a:lnTo>
                        <a:pt x="0" y="125"/>
                      </a:lnTo>
                      <a:lnTo>
                        <a:pt x="0" y="123"/>
                      </a:lnTo>
                      <a:lnTo>
                        <a:pt x="2" y="120"/>
                      </a:lnTo>
                      <a:lnTo>
                        <a:pt x="4" y="114"/>
                      </a:lnTo>
                      <a:lnTo>
                        <a:pt x="6" y="112"/>
                      </a:lnTo>
                      <a:lnTo>
                        <a:pt x="6" y="110"/>
                      </a:lnTo>
                      <a:lnTo>
                        <a:pt x="7" y="108"/>
                      </a:lnTo>
                      <a:lnTo>
                        <a:pt x="11" y="105"/>
                      </a:lnTo>
                      <a:lnTo>
                        <a:pt x="15" y="99"/>
                      </a:lnTo>
                      <a:lnTo>
                        <a:pt x="17" y="95"/>
                      </a:lnTo>
                      <a:lnTo>
                        <a:pt x="17" y="93"/>
                      </a:lnTo>
                      <a:lnTo>
                        <a:pt x="17" y="92"/>
                      </a:lnTo>
                      <a:lnTo>
                        <a:pt x="19" y="86"/>
                      </a:lnTo>
                      <a:lnTo>
                        <a:pt x="21" y="82"/>
                      </a:lnTo>
                      <a:lnTo>
                        <a:pt x="21" y="78"/>
                      </a:lnTo>
                      <a:lnTo>
                        <a:pt x="22" y="75"/>
                      </a:lnTo>
                      <a:lnTo>
                        <a:pt x="22" y="73"/>
                      </a:lnTo>
                      <a:lnTo>
                        <a:pt x="21" y="69"/>
                      </a:lnTo>
                      <a:lnTo>
                        <a:pt x="19" y="61"/>
                      </a:lnTo>
                      <a:lnTo>
                        <a:pt x="17" y="58"/>
                      </a:lnTo>
                      <a:lnTo>
                        <a:pt x="15" y="52"/>
                      </a:lnTo>
                      <a:lnTo>
                        <a:pt x="15" y="52"/>
                      </a:lnTo>
                      <a:lnTo>
                        <a:pt x="13" y="43"/>
                      </a:lnTo>
                      <a:lnTo>
                        <a:pt x="13" y="35"/>
                      </a:lnTo>
                      <a:lnTo>
                        <a:pt x="11" y="28"/>
                      </a:lnTo>
                      <a:lnTo>
                        <a:pt x="11" y="26"/>
                      </a:lnTo>
                      <a:lnTo>
                        <a:pt x="13" y="22"/>
                      </a:lnTo>
                      <a:lnTo>
                        <a:pt x="24" y="13"/>
                      </a:lnTo>
                      <a:lnTo>
                        <a:pt x="26" y="5"/>
                      </a:lnTo>
                      <a:lnTo>
                        <a:pt x="30" y="3"/>
                      </a:lnTo>
                      <a:lnTo>
                        <a:pt x="34" y="0"/>
                      </a:lnTo>
                      <a:lnTo>
                        <a:pt x="34" y="0"/>
                      </a:lnTo>
                      <a:lnTo>
                        <a:pt x="34" y="5"/>
                      </a:lnTo>
                      <a:lnTo>
                        <a:pt x="36" y="9"/>
                      </a:lnTo>
                      <a:lnTo>
                        <a:pt x="37" y="9"/>
                      </a:lnTo>
                      <a:lnTo>
                        <a:pt x="37" y="11"/>
                      </a:lnTo>
                      <a:lnTo>
                        <a:pt x="41" y="11"/>
                      </a:lnTo>
                      <a:lnTo>
                        <a:pt x="4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5">
                  <a:extLst>
                    <a:ext uri="{FF2B5EF4-FFF2-40B4-BE49-F238E27FC236}">
                      <a16:creationId xmlns:a16="http://schemas.microsoft.com/office/drawing/2014/main" id="{0CB0903B-9FFF-4798-B293-B52F8DAE27FC}"/>
                    </a:ext>
                  </a:extLst>
                </p:cNvPr>
                <p:cNvSpPr>
                  <a:spLocks noEditPoints="1"/>
                </p:cNvSpPr>
                <p:nvPr/>
              </p:nvSpPr>
              <p:spPr bwMode="auto">
                <a:xfrm>
                  <a:off x="3259138" y="1390650"/>
                  <a:ext cx="381000" cy="331788"/>
                </a:xfrm>
                <a:custGeom>
                  <a:avLst/>
                  <a:gdLst>
                    <a:gd name="T0" fmla="*/ 265 w 481"/>
                    <a:gd name="T1" fmla="*/ 163 h 419"/>
                    <a:gd name="T2" fmla="*/ 272 w 481"/>
                    <a:gd name="T3" fmla="*/ 173 h 419"/>
                    <a:gd name="T4" fmla="*/ 286 w 481"/>
                    <a:gd name="T5" fmla="*/ 177 h 419"/>
                    <a:gd name="T6" fmla="*/ 265 w 481"/>
                    <a:gd name="T7" fmla="*/ 178 h 419"/>
                    <a:gd name="T8" fmla="*/ 254 w 481"/>
                    <a:gd name="T9" fmla="*/ 175 h 419"/>
                    <a:gd name="T10" fmla="*/ 252 w 481"/>
                    <a:gd name="T11" fmla="*/ 169 h 419"/>
                    <a:gd name="T12" fmla="*/ 254 w 481"/>
                    <a:gd name="T13" fmla="*/ 160 h 419"/>
                    <a:gd name="T14" fmla="*/ 259 w 481"/>
                    <a:gd name="T15" fmla="*/ 145 h 419"/>
                    <a:gd name="T16" fmla="*/ 263 w 481"/>
                    <a:gd name="T17" fmla="*/ 150 h 419"/>
                    <a:gd name="T18" fmla="*/ 190 w 481"/>
                    <a:gd name="T19" fmla="*/ 73 h 419"/>
                    <a:gd name="T20" fmla="*/ 195 w 481"/>
                    <a:gd name="T21" fmla="*/ 109 h 419"/>
                    <a:gd name="T22" fmla="*/ 199 w 481"/>
                    <a:gd name="T23" fmla="*/ 126 h 419"/>
                    <a:gd name="T24" fmla="*/ 214 w 481"/>
                    <a:gd name="T25" fmla="*/ 167 h 419"/>
                    <a:gd name="T26" fmla="*/ 220 w 481"/>
                    <a:gd name="T27" fmla="*/ 178 h 419"/>
                    <a:gd name="T28" fmla="*/ 227 w 481"/>
                    <a:gd name="T29" fmla="*/ 184 h 419"/>
                    <a:gd name="T30" fmla="*/ 237 w 481"/>
                    <a:gd name="T31" fmla="*/ 218 h 419"/>
                    <a:gd name="T32" fmla="*/ 244 w 481"/>
                    <a:gd name="T33" fmla="*/ 207 h 419"/>
                    <a:gd name="T34" fmla="*/ 242 w 481"/>
                    <a:gd name="T35" fmla="*/ 192 h 419"/>
                    <a:gd name="T36" fmla="*/ 259 w 481"/>
                    <a:gd name="T37" fmla="*/ 197 h 419"/>
                    <a:gd name="T38" fmla="*/ 259 w 481"/>
                    <a:gd name="T39" fmla="*/ 209 h 419"/>
                    <a:gd name="T40" fmla="*/ 265 w 481"/>
                    <a:gd name="T41" fmla="*/ 220 h 419"/>
                    <a:gd name="T42" fmla="*/ 276 w 481"/>
                    <a:gd name="T43" fmla="*/ 231 h 419"/>
                    <a:gd name="T44" fmla="*/ 289 w 481"/>
                    <a:gd name="T45" fmla="*/ 225 h 419"/>
                    <a:gd name="T46" fmla="*/ 293 w 481"/>
                    <a:gd name="T47" fmla="*/ 224 h 419"/>
                    <a:gd name="T48" fmla="*/ 304 w 481"/>
                    <a:gd name="T49" fmla="*/ 233 h 419"/>
                    <a:gd name="T50" fmla="*/ 308 w 481"/>
                    <a:gd name="T51" fmla="*/ 242 h 419"/>
                    <a:gd name="T52" fmla="*/ 331 w 481"/>
                    <a:gd name="T53" fmla="*/ 250 h 419"/>
                    <a:gd name="T54" fmla="*/ 357 w 481"/>
                    <a:gd name="T55" fmla="*/ 272 h 419"/>
                    <a:gd name="T56" fmla="*/ 376 w 481"/>
                    <a:gd name="T57" fmla="*/ 302 h 419"/>
                    <a:gd name="T58" fmla="*/ 396 w 481"/>
                    <a:gd name="T59" fmla="*/ 310 h 419"/>
                    <a:gd name="T60" fmla="*/ 408 w 481"/>
                    <a:gd name="T61" fmla="*/ 325 h 419"/>
                    <a:gd name="T62" fmla="*/ 417 w 481"/>
                    <a:gd name="T63" fmla="*/ 331 h 419"/>
                    <a:gd name="T64" fmla="*/ 411 w 481"/>
                    <a:gd name="T65" fmla="*/ 323 h 419"/>
                    <a:gd name="T66" fmla="*/ 426 w 481"/>
                    <a:gd name="T67" fmla="*/ 355 h 419"/>
                    <a:gd name="T68" fmla="*/ 440 w 481"/>
                    <a:gd name="T69" fmla="*/ 357 h 419"/>
                    <a:gd name="T70" fmla="*/ 455 w 481"/>
                    <a:gd name="T71" fmla="*/ 381 h 419"/>
                    <a:gd name="T72" fmla="*/ 468 w 481"/>
                    <a:gd name="T73" fmla="*/ 387 h 419"/>
                    <a:gd name="T74" fmla="*/ 477 w 481"/>
                    <a:gd name="T75" fmla="*/ 385 h 419"/>
                    <a:gd name="T76" fmla="*/ 456 w 481"/>
                    <a:gd name="T77" fmla="*/ 413 h 419"/>
                    <a:gd name="T78" fmla="*/ 409 w 481"/>
                    <a:gd name="T79" fmla="*/ 389 h 419"/>
                    <a:gd name="T80" fmla="*/ 331 w 481"/>
                    <a:gd name="T81" fmla="*/ 308 h 419"/>
                    <a:gd name="T82" fmla="*/ 257 w 481"/>
                    <a:gd name="T83" fmla="*/ 265 h 419"/>
                    <a:gd name="T84" fmla="*/ 227 w 481"/>
                    <a:gd name="T85" fmla="*/ 259 h 419"/>
                    <a:gd name="T86" fmla="*/ 197 w 481"/>
                    <a:gd name="T87" fmla="*/ 263 h 419"/>
                    <a:gd name="T88" fmla="*/ 175 w 481"/>
                    <a:gd name="T89" fmla="*/ 261 h 419"/>
                    <a:gd name="T90" fmla="*/ 137 w 481"/>
                    <a:gd name="T91" fmla="*/ 261 h 419"/>
                    <a:gd name="T92" fmla="*/ 120 w 481"/>
                    <a:gd name="T93" fmla="*/ 248 h 419"/>
                    <a:gd name="T94" fmla="*/ 105 w 481"/>
                    <a:gd name="T95" fmla="*/ 233 h 419"/>
                    <a:gd name="T96" fmla="*/ 75 w 481"/>
                    <a:gd name="T97" fmla="*/ 284 h 419"/>
                    <a:gd name="T98" fmla="*/ 55 w 481"/>
                    <a:gd name="T99" fmla="*/ 265 h 419"/>
                    <a:gd name="T100" fmla="*/ 41 w 481"/>
                    <a:gd name="T101" fmla="*/ 278 h 419"/>
                    <a:gd name="T102" fmla="*/ 13 w 481"/>
                    <a:gd name="T103" fmla="*/ 276 h 419"/>
                    <a:gd name="T104" fmla="*/ 8 w 481"/>
                    <a:gd name="T105" fmla="*/ 207 h 419"/>
                    <a:gd name="T106" fmla="*/ 38 w 481"/>
                    <a:gd name="T107" fmla="*/ 130 h 419"/>
                    <a:gd name="T108" fmla="*/ 36 w 481"/>
                    <a:gd name="T109" fmla="*/ 100 h 419"/>
                    <a:gd name="T110" fmla="*/ 41 w 481"/>
                    <a:gd name="T111" fmla="*/ 73 h 419"/>
                    <a:gd name="T112" fmla="*/ 58 w 481"/>
                    <a:gd name="T113" fmla="*/ 73 h 419"/>
                    <a:gd name="T114" fmla="*/ 90 w 481"/>
                    <a:gd name="T115" fmla="*/ 47 h 419"/>
                    <a:gd name="T116" fmla="*/ 118 w 481"/>
                    <a:gd name="T117" fmla="*/ 40 h 419"/>
                    <a:gd name="T118" fmla="*/ 132 w 481"/>
                    <a:gd name="T119" fmla="*/ 32 h 419"/>
                    <a:gd name="T120" fmla="*/ 160 w 481"/>
                    <a:gd name="T121" fmla="*/ 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419">
                      <a:moveTo>
                        <a:pt x="257" y="158"/>
                      </a:moveTo>
                      <a:lnTo>
                        <a:pt x="261" y="160"/>
                      </a:lnTo>
                      <a:lnTo>
                        <a:pt x="263" y="162"/>
                      </a:lnTo>
                      <a:lnTo>
                        <a:pt x="263" y="163"/>
                      </a:lnTo>
                      <a:lnTo>
                        <a:pt x="263" y="163"/>
                      </a:lnTo>
                      <a:lnTo>
                        <a:pt x="263" y="165"/>
                      </a:lnTo>
                      <a:lnTo>
                        <a:pt x="263" y="165"/>
                      </a:lnTo>
                      <a:lnTo>
                        <a:pt x="263" y="165"/>
                      </a:lnTo>
                      <a:lnTo>
                        <a:pt x="263" y="165"/>
                      </a:lnTo>
                      <a:lnTo>
                        <a:pt x="265" y="165"/>
                      </a:lnTo>
                      <a:lnTo>
                        <a:pt x="265" y="165"/>
                      </a:lnTo>
                      <a:lnTo>
                        <a:pt x="265" y="165"/>
                      </a:lnTo>
                      <a:lnTo>
                        <a:pt x="265" y="165"/>
                      </a:lnTo>
                      <a:lnTo>
                        <a:pt x="265" y="163"/>
                      </a:lnTo>
                      <a:lnTo>
                        <a:pt x="265" y="163"/>
                      </a:lnTo>
                      <a:lnTo>
                        <a:pt x="267" y="163"/>
                      </a:lnTo>
                      <a:lnTo>
                        <a:pt x="267" y="165"/>
                      </a:lnTo>
                      <a:lnTo>
                        <a:pt x="267" y="171"/>
                      </a:lnTo>
                      <a:lnTo>
                        <a:pt x="267" y="173"/>
                      </a:lnTo>
                      <a:lnTo>
                        <a:pt x="267" y="173"/>
                      </a:lnTo>
                      <a:lnTo>
                        <a:pt x="267" y="177"/>
                      </a:lnTo>
                      <a:lnTo>
                        <a:pt x="269" y="177"/>
                      </a:lnTo>
                      <a:lnTo>
                        <a:pt x="269" y="177"/>
                      </a:lnTo>
                      <a:lnTo>
                        <a:pt x="272" y="178"/>
                      </a:lnTo>
                      <a:lnTo>
                        <a:pt x="274" y="177"/>
                      </a:lnTo>
                      <a:lnTo>
                        <a:pt x="274" y="175"/>
                      </a:lnTo>
                      <a:lnTo>
                        <a:pt x="274" y="175"/>
                      </a:lnTo>
                      <a:lnTo>
                        <a:pt x="274" y="175"/>
                      </a:lnTo>
                      <a:lnTo>
                        <a:pt x="272" y="175"/>
                      </a:lnTo>
                      <a:lnTo>
                        <a:pt x="272" y="173"/>
                      </a:lnTo>
                      <a:lnTo>
                        <a:pt x="272" y="173"/>
                      </a:lnTo>
                      <a:lnTo>
                        <a:pt x="274" y="173"/>
                      </a:lnTo>
                      <a:lnTo>
                        <a:pt x="276" y="173"/>
                      </a:lnTo>
                      <a:lnTo>
                        <a:pt x="276" y="173"/>
                      </a:lnTo>
                      <a:lnTo>
                        <a:pt x="278" y="173"/>
                      </a:lnTo>
                      <a:lnTo>
                        <a:pt x="278" y="173"/>
                      </a:lnTo>
                      <a:lnTo>
                        <a:pt x="278" y="173"/>
                      </a:lnTo>
                      <a:lnTo>
                        <a:pt x="280" y="173"/>
                      </a:lnTo>
                      <a:lnTo>
                        <a:pt x="280" y="175"/>
                      </a:lnTo>
                      <a:lnTo>
                        <a:pt x="280" y="175"/>
                      </a:lnTo>
                      <a:lnTo>
                        <a:pt x="280" y="175"/>
                      </a:lnTo>
                      <a:lnTo>
                        <a:pt x="282" y="175"/>
                      </a:lnTo>
                      <a:lnTo>
                        <a:pt x="284" y="177"/>
                      </a:lnTo>
                      <a:lnTo>
                        <a:pt x="284" y="177"/>
                      </a:lnTo>
                      <a:lnTo>
                        <a:pt x="286" y="177"/>
                      </a:lnTo>
                      <a:lnTo>
                        <a:pt x="286" y="177"/>
                      </a:lnTo>
                      <a:lnTo>
                        <a:pt x="286" y="180"/>
                      </a:lnTo>
                      <a:lnTo>
                        <a:pt x="286" y="180"/>
                      </a:lnTo>
                      <a:lnTo>
                        <a:pt x="284" y="182"/>
                      </a:lnTo>
                      <a:lnTo>
                        <a:pt x="284" y="180"/>
                      </a:lnTo>
                      <a:lnTo>
                        <a:pt x="282" y="180"/>
                      </a:lnTo>
                      <a:lnTo>
                        <a:pt x="278" y="182"/>
                      </a:lnTo>
                      <a:lnTo>
                        <a:pt x="276" y="182"/>
                      </a:lnTo>
                      <a:lnTo>
                        <a:pt x="276" y="180"/>
                      </a:lnTo>
                      <a:lnTo>
                        <a:pt x="272" y="180"/>
                      </a:lnTo>
                      <a:lnTo>
                        <a:pt x="270" y="180"/>
                      </a:lnTo>
                      <a:lnTo>
                        <a:pt x="267" y="180"/>
                      </a:lnTo>
                      <a:lnTo>
                        <a:pt x="267" y="180"/>
                      </a:lnTo>
                      <a:lnTo>
                        <a:pt x="267" y="180"/>
                      </a:lnTo>
                      <a:lnTo>
                        <a:pt x="265" y="178"/>
                      </a:lnTo>
                      <a:lnTo>
                        <a:pt x="265" y="178"/>
                      </a:lnTo>
                      <a:lnTo>
                        <a:pt x="265" y="180"/>
                      </a:lnTo>
                      <a:lnTo>
                        <a:pt x="263" y="180"/>
                      </a:lnTo>
                      <a:lnTo>
                        <a:pt x="263" y="180"/>
                      </a:lnTo>
                      <a:lnTo>
                        <a:pt x="261" y="180"/>
                      </a:lnTo>
                      <a:lnTo>
                        <a:pt x="257" y="178"/>
                      </a:lnTo>
                      <a:lnTo>
                        <a:pt x="255" y="178"/>
                      </a:lnTo>
                      <a:lnTo>
                        <a:pt x="255" y="178"/>
                      </a:lnTo>
                      <a:lnTo>
                        <a:pt x="254" y="178"/>
                      </a:lnTo>
                      <a:lnTo>
                        <a:pt x="252" y="173"/>
                      </a:lnTo>
                      <a:lnTo>
                        <a:pt x="254" y="173"/>
                      </a:lnTo>
                      <a:lnTo>
                        <a:pt x="254" y="173"/>
                      </a:lnTo>
                      <a:lnTo>
                        <a:pt x="254" y="173"/>
                      </a:lnTo>
                      <a:lnTo>
                        <a:pt x="254" y="173"/>
                      </a:lnTo>
                      <a:lnTo>
                        <a:pt x="254" y="175"/>
                      </a:lnTo>
                      <a:lnTo>
                        <a:pt x="254" y="175"/>
                      </a:lnTo>
                      <a:lnTo>
                        <a:pt x="254" y="175"/>
                      </a:lnTo>
                      <a:lnTo>
                        <a:pt x="255" y="175"/>
                      </a:lnTo>
                      <a:lnTo>
                        <a:pt x="255" y="175"/>
                      </a:lnTo>
                      <a:lnTo>
                        <a:pt x="255" y="175"/>
                      </a:lnTo>
                      <a:lnTo>
                        <a:pt x="257" y="177"/>
                      </a:lnTo>
                      <a:lnTo>
                        <a:pt x="257" y="177"/>
                      </a:lnTo>
                      <a:lnTo>
                        <a:pt x="259" y="177"/>
                      </a:lnTo>
                      <a:lnTo>
                        <a:pt x="261" y="175"/>
                      </a:lnTo>
                      <a:lnTo>
                        <a:pt x="261" y="173"/>
                      </a:lnTo>
                      <a:lnTo>
                        <a:pt x="259" y="171"/>
                      </a:lnTo>
                      <a:lnTo>
                        <a:pt x="257" y="169"/>
                      </a:lnTo>
                      <a:lnTo>
                        <a:pt x="254" y="169"/>
                      </a:lnTo>
                      <a:lnTo>
                        <a:pt x="252" y="169"/>
                      </a:lnTo>
                      <a:lnTo>
                        <a:pt x="252" y="169"/>
                      </a:lnTo>
                      <a:lnTo>
                        <a:pt x="250" y="167"/>
                      </a:lnTo>
                      <a:lnTo>
                        <a:pt x="252" y="167"/>
                      </a:lnTo>
                      <a:lnTo>
                        <a:pt x="252" y="165"/>
                      </a:lnTo>
                      <a:lnTo>
                        <a:pt x="252" y="165"/>
                      </a:lnTo>
                      <a:lnTo>
                        <a:pt x="254" y="167"/>
                      </a:lnTo>
                      <a:lnTo>
                        <a:pt x="255" y="167"/>
                      </a:lnTo>
                      <a:lnTo>
                        <a:pt x="255" y="167"/>
                      </a:lnTo>
                      <a:lnTo>
                        <a:pt x="255" y="165"/>
                      </a:lnTo>
                      <a:lnTo>
                        <a:pt x="254" y="163"/>
                      </a:lnTo>
                      <a:lnTo>
                        <a:pt x="255" y="163"/>
                      </a:lnTo>
                      <a:lnTo>
                        <a:pt x="259" y="163"/>
                      </a:lnTo>
                      <a:lnTo>
                        <a:pt x="259" y="162"/>
                      </a:lnTo>
                      <a:lnTo>
                        <a:pt x="259" y="162"/>
                      </a:lnTo>
                      <a:lnTo>
                        <a:pt x="257" y="160"/>
                      </a:lnTo>
                      <a:lnTo>
                        <a:pt x="254" y="160"/>
                      </a:lnTo>
                      <a:lnTo>
                        <a:pt x="254" y="160"/>
                      </a:lnTo>
                      <a:lnTo>
                        <a:pt x="254" y="158"/>
                      </a:lnTo>
                      <a:lnTo>
                        <a:pt x="255" y="158"/>
                      </a:lnTo>
                      <a:lnTo>
                        <a:pt x="257" y="158"/>
                      </a:lnTo>
                      <a:close/>
                      <a:moveTo>
                        <a:pt x="265" y="150"/>
                      </a:moveTo>
                      <a:lnTo>
                        <a:pt x="263" y="150"/>
                      </a:lnTo>
                      <a:lnTo>
                        <a:pt x="261" y="150"/>
                      </a:lnTo>
                      <a:lnTo>
                        <a:pt x="259" y="150"/>
                      </a:lnTo>
                      <a:lnTo>
                        <a:pt x="255" y="148"/>
                      </a:lnTo>
                      <a:lnTo>
                        <a:pt x="255" y="148"/>
                      </a:lnTo>
                      <a:lnTo>
                        <a:pt x="255" y="147"/>
                      </a:lnTo>
                      <a:lnTo>
                        <a:pt x="255" y="147"/>
                      </a:lnTo>
                      <a:lnTo>
                        <a:pt x="257" y="147"/>
                      </a:lnTo>
                      <a:lnTo>
                        <a:pt x="259" y="145"/>
                      </a:lnTo>
                      <a:lnTo>
                        <a:pt x="259" y="145"/>
                      </a:lnTo>
                      <a:lnTo>
                        <a:pt x="259" y="145"/>
                      </a:lnTo>
                      <a:lnTo>
                        <a:pt x="259" y="143"/>
                      </a:lnTo>
                      <a:lnTo>
                        <a:pt x="259" y="143"/>
                      </a:lnTo>
                      <a:lnTo>
                        <a:pt x="261" y="143"/>
                      </a:lnTo>
                      <a:lnTo>
                        <a:pt x="261" y="143"/>
                      </a:lnTo>
                      <a:lnTo>
                        <a:pt x="263" y="143"/>
                      </a:lnTo>
                      <a:lnTo>
                        <a:pt x="265" y="145"/>
                      </a:lnTo>
                      <a:lnTo>
                        <a:pt x="265" y="145"/>
                      </a:lnTo>
                      <a:lnTo>
                        <a:pt x="265" y="147"/>
                      </a:lnTo>
                      <a:lnTo>
                        <a:pt x="263" y="147"/>
                      </a:lnTo>
                      <a:lnTo>
                        <a:pt x="261" y="147"/>
                      </a:lnTo>
                      <a:lnTo>
                        <a:pt x="261" y="148"/>
                      </a:lnTo>
                      <a:lnTo>
                        <a:pt x="263" y="148"/>
                      </a:lnTo>
                      <a:lnTo>
                        <a:pt x="263" y="148"/>
                      </a:lnTo>
                      <a:lnTo>
                        <a:pt x="263" y="150"/>
                      </a:lnTo>
                      <a:lnTo>
                        <a:pt x="265" y="150"/>
                      </a:lnTo>
                      <a:lnTo>
                        <a:pt x="265" y="150"/>
                      </a:lnTo>
                      <a:close/>
                      <a:moveTo>
                        <a:pt x="169" y="24"/>
                      </a:moveTo>
                      <a:lnTo>
                        <a:pt x="175" y="36"/>
                      </a:lnTo>
                      <a:lnTo>
                        <a:pt x="178" y="45"/>
                      </a:lnTo>
                      <a:lnTo>
                        <a:pt x="180" y="51"/>
                      </a:lnTo>
                      <a:lnTo>
                        <a:pt x="182" y="53"/>
                      </a:lnTo>
                      <a:lnTo>
                        <a:pt x="180" y="56"/>
                      </a:lnTo>
                      <a:lnTo>
                        <a:pt x="182" y="58"/>
                      </a:lnTo>
                      <a:lnTo>
                        <a:pt x="184" y="60"/>
                      </a:lnTo>
                      <a:lnTo>
                        <a:pt x="186" y="62"/>
                      </a:lnTo>
                      <a:lnTo>
                        <a:pt x="186" y="66"/>
                      </a:lnTo>
                      <a:lnTo>
                        <a:pt x="186" y="68"/>
                      </a:lnTo>
                      <a:lnTo>
                        <a:pt x="188" y="73"/>
                      </a:lnTo>
                      <a:lnTo>
                        <a:pt x="190" y="73"/>
                      </a:lnTo>
                      <a:lnTo>
                        <a:pt x="190" y="77"/>
                      </a:lnTo>
                      <a:lnTo>
                        <a:pt x="190" y="79"/>
                      </a:lnTo>
                      <a:lnTo>
                        <a:pt x="190" y="81"/>
                      </a:lnTo>
                      <a:lnTo>
                        <a:pt x="192" y="83"/>
                      </a:lnTo>
                      <a:lnTo>
                        <a:pt x="192" y="85"/>
                      </a:lnTo>
                      <a:lnTo>
                        <a:pt x="193" y="90"/>
                      </a:lnTo>
                      <a:lnTo>
                        <a:pt x="195" y="96"/>
                      </a:lnTo>
                      <a:lnTo>
                        <a:pt x="193" y="96"/>
                      </a:lnTo>
                      <a:lnTo>
                        <a:pt x="195" y="100"/>
                      </a:lnTo>
                      <a:lnTo>
                        <a:pt x="195" y="101"/>
                      </a:lnTo>
                      <a:lnTo>
                        <a:pt x="195" y="103"/>
                      </a:lnTo>
                      <a:lnTo>
                        <a:pt x="195" y="105"/>
                      </a:lnTo>
                      <a:lnTo>
                        <a:pt x="195" y="107"/>
                      </a:lnTo>
                      <a:lnTo>
                        <a:pt x="195" y="109"/>
                      </a:lnTo>
                      <a:lnTo>
                        <a:pt x="195" y="109"/>
                      </a:lnTo>
                      <a:lnTo>
                        <a:pt x="195" y="111"/>
                      </a:lnTo>
                      <a:lnTo>
                        <a:pt x="195" y="111"/>
                      </a:lnTo>
                      <a:lnTo>
                        <a:pt x="197" y="111"/>
                      </a:lnTo>
                      <a:lnTo>
                        <a:pt x="197" y="111"/>
                      </a:lnTo>
                      <a:lnTo>
                        <a:pt x="197" y="113"/>
                      </a:lnTo>
                      <a:lnTo>
                        <a:pt x="197" y="115"/>
                      </a:lnTo>
                      <a:lnTo>
                        <a:pt x="197" y="115"/>
                      </a:lnTo>
                      <a:lnTo>
                        <a:pt x="199" y="117"/>
                      </a:lnTo>
                      <a:lnTo>
                        <a:pt x="197" y="120"/>
                      </a:lnTo>
                      <a:lnTo>
                        <a:pt x="199" y="120"/>
                      </a:lnTo>
                      <a:lnTo>
                        <a:pt x="199" y="122"/>
                      </a:lnTo>
                      <a:lnTo>
                        <a:pt x="199" y="122"/>
                      </a:lnTo>
                      <a:lnTo>
                        <a:pt x="199" y="124"/>
                      </a:lnTo>
                      <a:lnTo>
                        <a:pt x="199" y="124"/>
                      </a:lnTo>
                      <a:lnTo>
                        <a:pt x="199" y="126"/>
                      </a:lnTo>
                      <a:lnTo>
                        <a:pt x="199" y="128"/>
                      </a:lnTo>
                      <a:lnTo>
                        <a:pt x="201" y="137"/>
                      </a:lnTo>
                      <a:lnTo>
                        <a:pt x="201" y="141"/>
                      </a:lnTo>
                      <a:lnTo>
                        <a:pt x="201" y="141"/>
                      </a:lnTo>
                      <a:lnTo>
                        <a:pt x="203" y="145"/>
                      </a:lnTo>
                      <a:lnTo>
                        <a:pt x="205" y="156"/>
                      </a:lnTo>
                      <a:lnTo>
                        <a:pt x="207" y="158"/>
                      </a:lnTo>
                      <a:lnTo>
                        <a:pt x="212" y="160"/>
                      </a:lnTo>
                      <a:lnTo>
                        <a:pt x="212" y="162"/>
                      </a:lnTo>
                      <a:lnTo>
                        <a:pt x="212" y="162"/>
                      </a:lnTo>
                      <a:lnTo>
                        <a:pt x="216" y="163"/>
                      </a:lnTo>
                      <a:lnTo>
                        <a:pt x="216" y="163"/>
                      </a:lnTo>
                      <a:lnTo>
                        <a:pt x="216" y="165"/>
                      </a:lnTo>
                      <a:lnTo>
                        <a:pt x="216" y="165"/>
                      </a:lnTo>
                      <a:lnTo>
                        <a:pt x="214" y="167"/>
                      </a:lnTo>
                      <a:lnTo>
                        <a:pt x="216" y="169"/>
                      </a:lnTo>
                      <a:lnTo>
                        <a:pt x="216" y="169"/>
                      </a:lnTo>
                      <a:lnTo>
                        <a:pt x="216" y="169"/>
                      </a:lnTo>
                      <a:lnTo>
                        <a:pt x="216" y="171"/>
                      </a:lnTo>
                      <a:lnTo>
                        <a:pt x="216" y="173"/>
                      </a:lnTo>
                      <a:lnTo>
                        <a:pt x="218" y="175"/>
                      </a:lnTo>
                      <a:lnTo>
                        <a:pt x="218" y="175"/>
                      </a:lnTo>
                      <a:lnTo>
                        <a:pt x="216" y="177"/>
                      </a:lnTo>
                      <a:lnTo>
                        <a:pt x="216" y="177"/>
                      </a:lnTo>
                      <a:lnTo>
                        <a:pt x="216" y="178"/>
                      </a:lnTo>
                      <a:lnTo>
                        <a:pt x="218" y="178"/>
                      </a:lnTo>
                      <a:lnTo>
                        <a:pt x="218" y="177"/>
                      </a:lnTo>
                      <a:lnTo>
                        <a:pt x="218" y="177"/>
                      </a:lnTo>
                      <a:lnTo>
                        <a:pt x="220" y="177"/>
                      </a:lnTo>
                      <a:lnTo>
                        <a:pt x="220" y="178"/>
                      </a:lnTo>
                      <a:lnTo>
                        <a:pt x="218" y="178"/>
                      </a:lnTo>
                      <a:lnTo>
                        <a:pt x="216" y="180"/>
                      </a:lnTo>
                      <a:lnTo>
                        <a:pt x="216" y="180"/>
                      </a:lnTo>
                      <a:lnTo>
                        <a:pt x="216" y="180"/>
                      </a:lnTo>
                      <a:lnTo>
                        <a:pt x="216" y="182"/>
                      </a:lnTo>
                      <a:lnTo>
                        <a:pt x="218" y="184"/>
                      </a:lnTo>
                      <a:lnTo>
                        <a:pt x="218" y="186"/>
                      </a:lnTo>
                      <a:lnTo>
                        <a:pt x="218" y="186"/>
                      </a:lnTo>
                      <a:lnTo>
                        <a:pt x="220" y="186"/>
                      </a:lnTo>
                      <a:lnTo>
                        <a:pt x="222" y="186"/>
                      </a:lnTo>
                      <a:lnTo>
                        <a:pt x="222" y="184"/>
                      </a:lnTo>
                      <a:lnTo>
                        <a:pt x="224" y="184"/>
                      </a:lnTo>
                      <a:lnTo>
                        <a:pt x="224" y="184"/>
                      </a:lnTo>
                      <a:lnTo>
                        <a:pt x="225" y="184"/>
                      </a:lnTo>
                      <a:lnTo>
                        <a:pt x="227" y="184"/>
                      </a:lnTo>
                      <a:lnTo>
                        <a:pt x="227" y="188"/>
                      </a:lnTo>
                      <a:lnTo>
                        <a:pt x="233" y="199"/>
                      </a:lnTo>
                      <a:lnTo>
                        <a:pt x="233" y="199"/>
                      </a:lnTo>
                      <a:lnTo>
                        <a:pt x="233" y="201"/>
                      </a:lnTo>
                      <a:lnTo>
                        <a:pt x="235" y="201"/>
                      </a:lnTo>
                      <a:lnTo>
                        <a:pt x="235" y="203"/>
                      </a:lnTo>
                      <a:lnTo>
                        <a:pt x="235" y="205"/>
                      </a:lnTo>
                      <a:lnTo>
                        <a:pt x="237" y="205"/>
                      </a:lnTo>
                      <a:lnTo>
                        <a:pt x="235" y="209"/>
                      </a:lnTo>
                      <a:lnTo>
                        <a:pt x="235" y="214"/>
                      </a:lnTo>
                      <a:lnTo>
                        <a:pt x="235" y="216"/>
                      </a:lnTo>
                      <a:lnTo>
                        <a:pt x="235" y="216"/>
                      </a:lnTo>
                      <a:lnTo>
                        <a:pt x="235" y="216"/>
                      </a:lnTo>
                      <a:lnTo>
                        <a:pt x="237" y="218"/>
                      </a:lnTo>
                      <a:lnTo>
                        <a:pt x="237" y="218"/>
                      </a:lnTo>
                      <a:lnTo>
                        <a:pt x="237" y="218"/>
                      </a:lnTo>
                      <a:lnTo>
                        <a:pt x="239" y="218"/>
                      </a:lnTo>
                      <a:lnTo>
                        <a:pt x="239" y="220"/>
                      </a:lnTo>
                      <a:lnTo>
                        <a:pt x="240" y="220"/>
                      </a:lnTo>
                      <a:lnTo>
                        <a:pt x="240" y="220"/>
                      </a:lnTo>
                      <a:lnTo>
                        <a:pt x="242" y="218"/>
                      </a:lnTo>
                      <a:lnTo>
                        <a:pt x="242" y="218"/>
                      </a:lnTo>
                      <a:lnTo>
                        <a:pt x="244" y="218"/>
                      </a:lnTo>
                      <a:lnTo>
                        <a:pt x="244" y="216"/>
                      </a:lnTo>
                      <a:lnTo>
                        <a:pt x="244" y="214"/>
                      </a:lnTo>
                      <a:lnTo>
                        <a:pt x="244" y="214"/>
                      </a:lnTo>
                      <a:lnTo>
                        <a:pt x="244" y="214"/>
                      </a:lnTo>
                      <a:lnTo>
                        <a:pt x="246" y="212"/>
                      </a:lnTo>
                      <a:lnTo>
                        <a:pt x="246" y="210"/>
                      </a:lnTo>
                      <a:lnTo>
                        <a:pt x="244" y="207"/>
                      </a:lnTo>
                      <a:lnTo>
                        <a:pt x="244" y="205"/>
                      </a:lnTo>
                      <a:lnTo>
                        <a:pt x="242" y="203"/>
                      </a:lnTo>
                      <a:lnTo>
                        <a:pt x="242" y="203"/>
                      </a:lnTo>
                      <a:lnTo>
                        <a:pt x="242" y="205"/>
                      </a:lnTo>
                      <a:lnTo>
                        <a:pt x="240" y="205"/>
                      </a:lnTo>
                      <a:lnTo>
                        <a:pt x="240" y="203"/>
                      </a:lnTo>
                      <a:lnTo>
                        <a:pt x="240" y="203"/>
                      </a:lnTo>
                      <a:lnTo>
                        <a:pt x="240" y="199"/>
                      </a:lnTo>
                      <a:lnTo>
                        <a:pt x="240" y="197"/>
                      </a:lnTo>
                      <a:lnTo>
                        <a:pt x="240" y="195"/>
                      </a:lnTo>
                      <a:lnTo>
                        <a:pt x="240" y="195"/>
                      </a:lnTo>
                      <a:lnTo>
                        <a:pt x="240" y="194"/>
                      </a:lnTo>
                      <a:lnTo>
                        <a:pt x="240" y="194"/>
                      </a:lnTo>
                      <a:lnTo>
                        <a:pt x="242" y="194"/>
                      </a:lnTo>
                      <a:lnTo>
                        <a:pt x="242" y="192"/>
                      </a:lnTo>
                      <a:lnTo>
                        <a:pt x="242" y="190"/>
                      </a:lnTo>
                      <a:lnTo>
                        <a:pt x="244" y="192"/>
                      </a:lnTo>
                      <a:lnTo>
                        <a:pt x="244" y="192"/>
                      </a:lnTo>
                      <a:lnTo>
                        <a:pt x="244" y="190"/>
                      </a:lnTo>
                      <a:lnTo>
                        <a:pt x="244" y="190"/>
                      </a:lnTo>
                      <a:lnTo>
                        <a:pt x="244" y="190"/>
                      </a:lnTo>
                      <a:lnTo>
                        <a:pt x="244" y="190"/>
                      </a:lnTo>
                      <a:lnTo>
                        <a:pt x="246" y="190"/>
                      </a:lnTo>
                      <a:lnTo>
                        <a:pt x="246" y="188"/>
                      </a:lnTo>
                      <a:lnTo>
                        <a:pt x="248" y="186"/>
                      </a:lnTo>
                      <a:lnTo>
                        <a:pt x="248" y="190"/>
                      </a:lnTo>
                      <a:lnTo>
                        <a:pt x="250" y="190"/>
                      </a:lnTo>
                      <a:lnTo>
                        <a:pt x="257" y="195"/>
                      </a:lnTo>
                      <a:lnTo>
                        <a:pt x="257" y="197"/>
                      </a:lnTo>
                      <a:lnTo>
                        <a:pt x="259" y="197"/>
                      </a:lnTo>
                      <a:lnTo>
                        <a:pt x="259" y="197"/>
                      </a:lnTo>
                      <a:lnTo>
                        <a:pt x="261" y="197"/>
                      </a:lnTo>
                      <a:lnTo>
                        <a:pt x="261" y="197"/>
                      </a:lnTo>
                      <a:lnTo>
                        <a:pt x="261" y="199"/>
                      </a:lnTo>
                      <a:lnTo>
                        <a:pt x="263" y="199"/>
                      </a:lnTo>
                      <a:lnTo>
                        <a:pt x="261" y="201"/>
                      </a:lnTo>
                      <a:lnTo>
                        <a:pt x="261" y="201"/>
                      </a:lnTo>
                      <a:lnTo>
                        <a:pt x="261" y="203"/>
                      </a:lnTo>
                      <a:lnTo>
                        <a:pt x="259" y="203"/>
                      </a:lnTo>
                      <a:lnTo>
                        <a:pt x="259" y="205"/>
                      </a:lnTo>
                      <a:lnTo>
                        <a:pt x="257" y="207"/>
                      </a:lnTo>
                      <a:lnTo>
                        <a:pt x="259" y="207"/>
                      </a:lnTo>
                      <a:lnTo>
                        <a:pt x="259" y="207"/>
                      </a:lnTo>
                      <a:lnTo>
                        <a:pt x="259" y="209"/>
                      </a:lnTo>
                      <a:lnTo>
                        <a:pt x="259" y="209"/>
                      </a:lnTo>
                      <a:lnTo>
                        <a:pt x="259" y="209"/>
                      </a:lnTo>
                      <a:lnTo>
                        <a:pt x="259" y="209"/>
                      </a:lnTo>
                      <a:lnTo>
                        <a:pt x="259" y="210"/>
                      </a:lnTo>
                      <a:lnTo>
                        <a:pt x="259" y="210"/>
                      </a:lnTo>
                      <a:lnTo>
                        <a:pt x="261" y="212"/>
                      </a:lnTo>
                      <a:lnTo>
                        <a:pt x="261" y="212"/>
                      </a:lnTo>
                      <a:lnTo>
                        <a:pt x="263" y="212"/>
                      </a:lnTo>
                      <a:lnTo>
                        <a:pt x="263" y="214"/>
                      </a:lnTo>
                      <a:lnTo>
                        <a:pt x="263" y="216"/>
                      </a:lnTo>
                      <a:lnTo>
                        <a:pt x="263" y="216"/>
                      </a:lnTo>
                      <a:lnTo>
                        <a:pt x="263" y="218"/>
                      </a:lnTo>
                      <a:lnTo>
                        <a:pt x="263" y="218"/>
                      </a:lnTo>
                      <a:lnTo>
                        <a:pt x="263" y="220"/>
                      </a:lnTo>
                      <a:lnTo>
                        <a:pt x="265" y="220"/>
                      </a:lnTo>
                      <a:lnTo>
                        <a:pt x="265" y="220"/>
                      </a:lnTo>
                      <a:lnTo>
                        <a:pt x="267" y="220"/>
                      </a:lnTo>
                      <a:lnTo>
                        <a:pt x="267" y="220"/>
                      </a:lnTo>
                      <a:lnTo>
                        <a:pt x="267" y="222"/>
                      </a:lnTo>
                      <a:lnTo>
                        <a:pt x="267" y="222"/>
                      </a:lnTo>
                      <a:lnTo>
                        <a:pt x="267" y="222"/>
                      </a:lnTo>
                      <a:lnTo>
                        <a:pt x="267" y="222"/>
                      </a:lnTo>
                      <a:lnTo>
                        <a:pt x="267" y="224"/>
                      </a:lnTo>
                      <a:lnTo>
                        <a:pt x="267" y="224"/>
                      </a:lnTo>
                      <a:lnTo>
                        <a:pt x="267" y="224"/>
                      </a:lnTo>
                      <a:lnTo>
                        <a:pt x="267" y="225"/>
                      </a:lnTo>
                      <a:lnTo>
                        <a:pt x="269" y="227"/>
                      </a:lnTo>
                      <a:lnTo>
                        <a:pt x="274" y="229"/>
                      </a:lnTo>
                      <a:lnTo>
                        <a:pt x="276" y="229"/>
                      </a:lnTo>
                      <a:lnTo>
                        <a:pt x="276" y="229"/>
                      </a:lnTo>
                      <a:lnTo>
                        <a:pt x="276" y="231"/>
                      </a:lnTo>
                      <a:lnTo>
                        <a:pt x="278" y="231"/>
                      </a:lnTo>
                      <a:lnTo>
                        <a:pt x="280" y="229"/>
                      </a:lnTo>
                      <a:lnTo>
                        <a:pt x="282" y="229"/>
                      </a:lnTo>
                      <a:lnTo>
                        <a:pt x="284" y="225"/>
                      </a:lnTo>
                      <a:lnTo>
                        <a:pt x="284" y="224"/>
                      </a:lnTo>
                      <a:lnTo>
                        <a:pt x="284" y="225"/>
                      </a:lnTo>
                      <a:lnTo>
                        <a:pt x="284" y="227"/>
                      </a:lnTo>
                      <a:lnTo>
                        <a:pt x="286" y="227"/>
                      </a:lnTo>
                      <a:lnTo>
                        <a:pt x="286" y="227"/>
                      </a:lnTo>
                      <a:lnTo>
                        <a:pt x="287" y="225"/>
                      </a:lnTo>
                      <a:lnTo>
                        <a:pt x="287" y="224"/>
                      </a:lnTo>
                      <a:lnTo>
                        <a:pt x="287" y="224"/>
                      </a:lnTo>
                      <a:lnTo>
                        <a:pt x="289" y="224"/>
                      </a:lnTo>
                      <a:lnTo>
                        <a:pt x="289" y="224"/>
                      </a:lnTo>
                      <a:lnTo>
                        <a:pt x="289" y="225"/>
                      </a:lnTo>
                      <a:lnTo>
                        <a:pt x="289" y="225"/>
                      </a:lnTo>
                      <a:lnTo>
                        <a:pt x="289" y="225"/>
                      </a:lnTo>
                      <a:lnTo>
                        <a:pt x="289" y="225"/>
                      </a:lnTo>
                      <a:lnTo>
                        <a:pt x="291" y="225"/>
                      </a:lnTo>
                      <a:lnTo>
                        <a:pt x="291" y="227"/>
                      </a:lnTo>
                      <a:lnTo>
                        <a:pt x="291" y="227"/>
                      </a:lnTo>
                      <a:lnTo>
                        <a:pt x="291" y="227"/>
                      </a:lnTo>
                      <a:lnTo>
                        <a:pt x="291" y="227"/>
                      </a:lnTo>
                      <a:lnTo>
                        <a:pt x="293" y="227"/>
                      </a:lnTo>
                      <a:lnTo>
                        <a:pt x="293" y="227"/>
                      </a:lnTo>
                      <a:lnTo>
                        <a:pt x="293" y="225"/>
                      </a:lnTo>
                      <a:lnTo>
                        <a:pt x="293" y="225"/>
                      </a:lnTo>
                      <a:lnTo>
                        <a:pt x="293" y="225"/>
                      </a:lnTo>
                      <a:lnTo>
                        <a:pt x="293" y="224"/>
                      </a:lnTo>
                      <a:lnTo>
                        <a:pt x="293" y="224"/>
                      </a:lnTo>
                      <a:lnTo>
                        <a:pt x="293" y="224"/>
                      </a:lnTo>
                      <a:lnTo>
                        <a:pt x="295" y="225"/>
                      </a:lnTo>
                      <a:lnTo>
                        <a:pt x="297" y="225"/>
                      </a:lnTo>
                      <a:lnTo>
                        <a:pt x="297" y="227"/>
                      </a:lnTo>
                      <a:lnTo>
                        <a:pt x="297" y="227"/>
                      </a:lnTo>
                      <a:lnTo>
                        <a:pt x="297" y="227"/>
                      </a:lnTo>
                      <a:lnTo>
                        <a:pt x="297" y="227"/>
                      </a:lnTo>
                      <a:lnTo>
                        <a:pt x="299" y="227"/>
                      </a:lnTo>
                      <a:lnTo>
                        <a:pt x="299" y="227"/>
                      </a:lnTo>
                      <a:lnTo>
                        <a:pt x="301" y="227"/>
                      </a:lnTo>
                      <a:lnTo>
                        <a:pt x="301" y="227"/>
                      </a:lnTo>
                      <a:lnTo>
                        <a:pt x="301" y="229"/>
                      </a:lnTo>
                      <a:lnTo>
                        <a:pt x="301" y="231"/>
                      </a:lnTo>
                      <a:lnTo>
                        <a:pt x="301" y="233"/>
                      </a:lnTo>
                      <a:lnTo>
                        <a:pt x="304" y="233"/>
                      </a:lnTo>
                      <a:lnTo>
                        <a:pt x="302" y="231"/>
                      </a:lnTo>
                      <a:lnTo>
                        <a:pt x="304" y="231"/>
                      </a:lnTo>
                      <a:lnTo>
                        <a:pt x="306" y="231"/>
                      </a:lnTo>
                      <a:lnTo>
                        <a:pt x="306" y="231"/>
                      </a:lnTo>
                      <a:lnTo>
                        <a:pt x="306" y="233"/>
                      </a:lnTo>
                      <a:lnTo>
                        <a:pt x="306" y="233"/>
                      </a:lnTo>
                      <a:lnTo>
                        <a:pt x="304" y="233"/>
                      </a:lnTo>
                      <a:lnTo>
                        <a:pt x="304" y="233"/>
                      </a:lnTo>
                      <a:lnTo>
                        <a:pt x="308" y="237"/>
                      </a:lnTo>
                      <a:lnTo>
                        <a:pt x="308" y="237"/>
                      </a:lnTo>
                      <a:lnTo>
                        <a:pt x="308" y="237"/>
                      </a:lnTo>
                      <a:lnTo>
                        <a:pt x="308" y="239"/>
                      </a:lnTo>
                      <a:lnTo>
                        <a:pt x="308" y="240"/>
                      </a:lnTo>
                      <a:lnTo>
                        <a:pt x="308" y="242"/>
                      </a:lnTo>
                      <a:lnTo>
                        <a:pt x="308" y="242"/>
                      </a:lnTo>
                      <a:lnTo>
                        <a:pt x="308" y="244"/>
                      </a:lnTo>
                      <a:lnTo>
                        <a:pt x="310" y="244"/>
                      </a:lnTo>
                      <a:lnTo>
                        <a:pt x="312" y="246"/>
                      </a:lnTo>
                      <a:lnTo>
                        <a:pt x="312" y="246"/>
                      </a:lnTo>
                      <a:lnTo>
                        <a:pt x="312" y="246"/>
                      </a:lnTo>
                      <a:lnTo>
                        <a:pt x="314" y="246"/>
                      </a:lnTo>
                      <a:lnTo>
                        <a:pt x="314" y="246"/>
                      </a:lnTo>
                      <a:lnTo>
                        <a:pt x="314" y="246"/>
                      </a:lnTo>
                      <a:lnTo>
                        <a:pt x="314" y="244"/>
                      </a:lnTo>
                      <a:lnTo>
                        <a:pt x="316" y="246"/>
                      </a:lnTo>
                      <a:lnTo>
                        <a:pt x="319" y="246"/>
                      </a:lnTo>
                      <a:lnTo>
                        <a:pt x="321" y="246"/>
                      </a:lnTo>
                      <a:lnTo>
                        <a:pt x="325" y="248"/>
                      </a:lnTo>
                      <a:lnTo>
                        <a:pt x="327" y="250"/>
                      </a:lnTo>
                      <a:lnTo>
                        <a:pt x="331" y="250"/>
                      </a:lnTo>
                      <a:lnTo>
                        <a:pt x="340" y="252"/>
                      </a:lnTo>
                      <a:lnTo>
                        <a:pt x="340" y="252"/>
                      </a:lnTo>
                      <a:lnTo>
                        <a:pt x="340" y="252"/>
                      </a:lnTo>
                      <a:lnTo>
                        <a:pt x="342" y="255"/>
                      </a:lnTo>
                      <a:lnTo>
                        <a:pt x="344" y="255"/>
                      </a:lnTo>
                      <a:lnTo>
                        <a:pt x="346" y="259"/>
                      </a:lnTo>
                      <a:lnTo>
                        <a:pt x="347" y="261"/>
                      </a:lnTo>
                      <a:lnTo>
                        <a:pt x="349" y="263"/>
                      </a:lnTo>
                      <a:lnTo>
                        <a:pt x="351" y="265"/>
                      </a:lnTo>
                      <a:lnTo>
                        <a:pt x="351" y="267"/>
                      </a:lnTo>
                      <a:lnTo>
                        <a:pt x="351" y="269"/>
                      </a:lnTo>
                      <a:lnTo>
                        <a:pt x="353" y="270"/>
                      </a:lnTo>
                      <a:lnTo>
                        <a:pt x="355" y="270"/>
                      </a:lnTo>
                      <a:lnTo>
                        <a:pt x="355" y="270"/>
                      </a:lnTo>
                      <a:lnTo>
                        <a:pt x="357" y="272"/>
                      </a:lnTo>
                      <a:lnTo>
                        <a:pt x="357" y="276"/>
                      </a:lnTo>
                      <a:lnTo>
                        <a:pt x="359" y="278"/>
                      </a:lnTo>
                      <a:lnTo>
                        <a:pt x="363" y="280"/>
                      </a:lnTo>
                      <a:lnTo>
                        <a:pt x="364" y="282"/>
                      </a:lnTo>
                      <a:lnTo>
                        <a:pt x="364" y="284"/>
                      </a:lnTo>
                      <a:lnTo>
                        <a:pt x="366" y="286"/>
                      </a:lnTo>
                      <a:lnTo>
                        <a:pt x="366" y="287"/>
                      </a:lnTo>
                      <a:lnTo>
                        <a:pt x="366" y="287"/>
                      </a:lnTo>
                      <a:lnTo>
                        <a:pt x="366" y="289"/>
                      </a:lnTo>
                      <a:lnTo>
                        <a:pt x="368" y="289"/>
                      </a:lnTo>
                      <a:lnTo>
                        <a:pt x="370" y="291"/>
                      </a:lnTo>
                      <a:lnTo>
                        <a:pt x="372" y="293"/>
                      </a:lnTo>
                      <a:lnTo>
                        <a:pt x="372" y="293"/>
                      </a:lnTo>
                      <a:lnTo>
                        <a:pt x="376" y="299"/>
                      </a:lnTo>
                      <a:lnTo>
                        <a:pt x="376" y="302"/>
                      </a:lnTo>
                      <a:lnTo>
                        <a:pt x="376" y="302"/>
                      </a:lnTo>
                      <a:lnTo>
                        <a:pt x="381" y="304"/>
                      </a:lnTo>
                      <a:lnTo>
                        <a:pt x="381" y="304"/>
                      </a:lnTo>
                      <a:lnTo>
                        <a:pt x="385" y="304"/>
                      </a:lnTo>
                      <a:lnTo>
                        <a:pt x="385" y="304"/>
                      </a:lnTo>
                      <a:lnTo>
                        <a:pt x="385" y="304"/>
                      </a:lnTo>
                      <a:lnTo>
                        <a:pt x="387" y="306"/>
                      </a:lnTo>
                      <a:lnTo>
                        <a:pt x="389" y="308"/>
                      </a:lnTo>
                      <a:lnTo>
                        <a:pt x="389" y="308"/>
                      </a:lnTo>
                      <a:lnTo>
                        <a:pt x="391" y="308"/>
                      </a:lnTo>
                      <a:lnTo>
                        <a:pt x="391" y="308"/>
                      </a:lnTo>
                      <a:lnTo>
                        <a:pt x="393" y="308"/>
                      </a:lnTo>
                      <a:lnTo>
                        <a:pt x="393" y="308"/>
                      </a:lnTo>
                      <a:lnTo>
                        <a:pt x="394" y="308"/>
                      </a:lnTo>
                      <a:lnTo>
                        <a:pt x="396" y="310"/>
                      </a:lnTo>
                      <a:lnTo>
                        <a:pt x="398" y="310"/>
                      </a:lnTo>
                      <a:lnTo>
                        <a:pt x="398" y="312"/>
                      </a:lnTo>
                      <a:lnTo>
                        <a:pt x="398" y="314"/>
                      </a:lnTo>
                      <a:lnTo>
                        <a:pt x="400" y="314"/>
                      </a:lnTo>
                      <a:lnTo>
                        <a:pt x="402" y="317"/>
                      </a:lnTo>
                      <a:lnTo>
                        <a:pt x="402" y="317"/>
                      </a:lnTo>
                      <a:lnTo>
                        <a:pt x="404" y="317"/>
                      </a:lnTo>
                      <a:lnTo>
                        <a:pt x="404" y="319"/>
                      </a:lnTo>
                      <a:lnTo>
                        <a:pt x="406" y="321"/>
                      </a:lnTo>
                      <a:lnTo>
                        <a:pt x="406" y="321"/>
                      </a:lnTo>
                      <a:lnTo>
                        <a:pt x="406" y="321"/>
                      </a:lnTo>
                      <a:lnTo>
                        <a:pt x="406" y="321"/>
                      </a:lnTo>
                      <a:lnTo>
                        <a:pt x="406" y="323"/>
                      </a:lnTo>
                      <a:lnTo>
                        <a:pt x="408" y="325"/>
                      </a:lnTo>
                      <a:lnTo>
                        <a:pt x="408" y="325"/>
                      </a:lnTo>
                      <a:lnTo>
                        <a:pt x="408" y="325"/>
                      </a:lnTo>
                      <a:lnTo>
                        <a:pt x="409" y="325"/>
                      </a:lnTo>
                      <a:lnTo>
                        <a:pt x="409" y="325"/>
                      </a:lnTo>
                      <a:lnTo>
                        <a:pt x="409" y="325"/>
                      </a:lnTo>
                      <a:lnTo>
                        <a:pt x="409" y="325"/>
                      </a:lnTo>
                      <a:lnTo>
                        <a:pt x="411" y="325"/>
                      </a:lnTo>
                      <a:lnTo>
                        <a:pt x="411" y="327"/>
                      </a:lnTo>
                      <a:lnTo>
                        <a:pt x="413" y="327"/>
                      </a:lnTo>
                      <a:lnTo>
                        <a:pt x="413" y="329"/>
                      </a:lnTo>
                      <a:lnTo>
                        <a:pt x="413" y="329"/>
                      </a:lnTo>
                      <a:lnTo>
                        <a:pt x="415" y="331"/>
                      </a:lnTo>
                      <a:lnTo>
                        <a:pt x="415" y="331"/>
                      </a:lnTo>
                      <a:lnTo>
                        <a:pt x="415" y="331"/>
                      </a:lnTo>
                      <a:lnTo>
                        <a:pt x="415" y="331"/>
                      </a:lnTo>
                      <a:lnTo>
                        <a:pt x="417" y="331"/>
                      </a:lnTo>
                      <a:lnTo>
                        <a:pt x="417" y="331"/>
                      </a:lnTo>
                      <a:lnTo>
                        <a:pt x="415" y="331"/>
                      </a:lnTo>
                      <a:lnTo>
                        <a:pt x="415" y="329"/>
                      </a:lnTo>
                      <a:lnTo>
                        <a:pt x="415" y="329"/>
                      </a:lnTo>
                      <a:lnTo>
                        <a:pt x="415" y="329"/>
                      </a:lnTo>
                      <a:lnTo>
                        <a:pt x="413" y="329"/>
                      </a:lnTo>
                      <a:lnTo>
                        <a:pt x="413" y="327"/>
                      </a:lnTo>
                      <a:lnTo>
                        <a:pt x="415" y="327"/>
                      </a:lnTo>
                      <a:lnTo>
                        <a:pt x="415" y="325"/>
                      </a:lnTo>
                      <a:lnTo>
                        <a:pt x="415" y="325"/>
                      </a:lnTo>
                      <a:lnTo>
                        <a:pt x="413" y="325"/>
                      </a:lnTo>
                      <a:lnTo>
                        <a:pt x="411" y="325"/>
                      </a:lnTo>
                      <a:lnTo>
                        <a:pt x="411" y="323"/>
                      </a:lnTo>
                      <a:lnTo>
                        <a:pt x="411" y="323"/>
                      </a:lnTo>
                      <a:lnTo>
                        <a:pt x="411" y="323"/>
                      </a:lnTo>
                      <a:lnTo>
                        <a:pt x="413" y="323"/>
                      </a:lnTo>
                      <a:lnTo>
                        <a:pt x="415" y="325"/>
                      </a:lnTo>
                      <a:lnTo>
                        <a:pt x="419" y="329"/>
                      </a:lnTo>
                      <a:lnTo>
                        <a:pt x="419" y="329"/>
                      </a:lnTo>
                      <a:lnTo>
                        <a:pt x="421" y="331"/>
                      </a:lnTo>
                      <a:lnTo>
                        <a:pt x="421" y="332"/>
                      </a:lnTo>
                      <a:lnTo>
                        <a:pt x="421" y="334"/>
                      </a:lnTo>
                      <a:lnTo>
                        <a:pt x="423" y="338"/>
                      </a:lnTo>
                      <a:lnTo>
                        <a:pt x="423" y="338"/>
                      </a:lnTo>
                      <a:lnTo>
                        <a:pt x="423" y="338"/>
                      </a:lnTo>
                      <a:lnTo>
                        <a:pt x="424" y="340"/>
                      </a:lnTo>
                      <a:lnTo>
                        <a:pt x="424" y="342"/>
                      </a:lnTo>
                      <a:lnTo>
                        <a:pt x="426" y="349"/>
                      </a:lnTo>
                      <a:lnTo>
                        <a:pt x="426" y="351"/>
                      </a:lnTo>
                      <a:lnTo>
                        <a:pt x="426" y="355"/>
                      </a:lnTo>
                      <a:lnTo>
                        <a:pt x="426" y="355"/>
                      </a:lnTo>
                      <a:lnTo>
                        <a:pt x="426" y="355"/>
                      </a:lnTo>
                      <a:lnTo>
                        <a:pt x="428" y="357"/>
                      </a:lnTo>
                      <a:lnTo>
                        <a:pt x="430" y="357"/>
                      </a:lnTo>
                      <a:lnTo>
                        <a:pt x="434" y="359"/>
                      </a:lnTo>
                      <a:lnTo>
                        <a:pt x="436" y="357"/>
                      </a:lnTo>
                      <a:lnTo>
                        <a:pt x="436" y="357"/>
                      </a:lnTo>
                      <a:lnTo>
                        <a:pt x="436" y="357"/>
                      </a:lnTo>
                      <a:lnTo>
                        <a:pt x="438" y="355"/>
                      </a:lnTo>
                      <a:lnTo>
                        <a:pt x="438" y="355"/>
                      </a:lnTo>
                      <a:lnTo>
                        <a:pt x="438" y="355"/>
                      </a:lnTo>
                      <a:lnTo>
                        <a:pt x="438" y="357"/>
                      </a:lnTo>
                      <a:lnTo>
                        <a:pt x="440" y="357"/>
                      </a:lnTo>
                      <a:lnTo>
                        <a:pt x="440" y="357"/>
                      </a:lnTo>
                      <a:lnTo>
                        <a:pt x="440" y="357"/>
                      </a:lnTo>
                      <a:lnTo>
                        <a:pt x="440" y="359"/>
                      </a:lnTo>
                      <a:lnTo>
                        <a:pt x="440" y="359"/>
                      </a:lnTo>
                      <a:lnTo>
                        <a:pt x="441" y="359"/>
                      </a:lnTo>
                      <a:lnTo>
                        <a:pt x="443" y="363"/>
                      </a:lnTo>
                      <a:lnTo>
                        <a:pt x="447" y="366"/>
                      </a:lnTo>
                      <a:lnTo>
                        <a:pt x="447" y="368"/>
                      </a:lnTo>
                      <a:lnTo>
                        <a:pt x="449" y="368"/>
                      </a:lnTo>
                      <a:lnTo>
                        <a:pt x="451" y="368"/>
                      </a:lnTo>
                      <a:lnTo>
                        <a:pt x="451" y="368"/>
                      </a:lnTo>
                      <a:lnTo>
                        <a:pt x="453" y="370"/>
                      </a:lnTo>
                      <a:lnTo>
                        <a:pt x="453" y="370"/>
                      </a:lnTo>
                      <a:lnTo>
                        <a:pt x="453" y="376"/>
                      </a:lnTo>
                      <a:lnTo>
                        <a:pt x="455" y="378"/>
                      </a:lnTo>
                      <a:lnTo>
                        <a:pt x="455" y="379"/>
                      </a:lnTo>
                      <a:lnTo>
                        <a:pt x="455" y="381"/>
                      </a:lnTo>
                      <a:lnTo>
                        <a:pt x="455" y="383"/>
                      </a:lnTo>
                      <a:lnTo>
                        <a:pt x="456" y="383"/>
                      </a:lnTo>
                      <a:lnTo>
                        <a:pt x="456" y="383"/>
                      </a:lnTo>
                      <a:lnTo>
                        <a:pt x="458" y="383"/>
                      </a:lnTo>
                      <a:lnTo>
                        <a:pt x="458" y="383"/>
                      </a:lnTo>
                      <a:lnTo>
                        <a:pt x="460" y="383"/>
                      </a:lnTo>
                      <a:lnTo>
                        <a:pt x="460" y="385"/>
                      </a:lnTo>
                      <a:lnTo>
                        <a:pt x="462" y="385"/>
                      </a:lnTo>
                      <a:lnTo>
                        <a:pt x="464" y="387"/>
                      </a:lnTo>
                      <a:lnTo>
                        <a:pt x="466" y="387"/>
                      </a:lnTo>
                      <a:lnTo>
                        <a:pt x="466" y="387"/>
                      </a:lnTo>
                      <a:lnTo>
                        <a:pt x="466" y="387"/>
                      </a:lnTo>
                      <a:lnTo>
                        <a:pt x="468" y="387"/>
                      </a:lnTo>
                      <a:lnTo>
                        <a:pt x="468" y="387"/>
                      </a:lnTo>
                      <a:lnTo>
                        <a:pt x="468" y="387"/>
                      </a:lnTo>
                      <a:lnTo>
                        <a:pt x="470" y="387"/>
                      </a:lnTo>
                      <a:lnTo>
                        <a:pt x="470" y="387"/>
                      </a:lnTo>
                      <a:lnTo>
                        <a:pt x="471" y="385"/>
                      </a:lnTo>
                      <a:lnTo>
                        <a:pt x="471" y="383"/>
                      </a:lnTo>
                      <a:lnTo>
                        <a:pt x="471" y="383"/>
                      </a:lnTo>
                      <a:lnTo>
                        <a:pt x="471" y="383"/>
                      </a:lnTo>
                      <a:lnTo>
                        <a:pt x="471" y="381"/>
                      </a:lnTo>
                      <a:lnTo>
                        <a:pt x="471" y="381"/>
                      </a:lnTo>
                      <a:lnTo>
                        <a:pt x="471" y="379"/>
                      </a:lnTo>
                      <a:lnTo>
                        <a:pt x="471" y="379"/>
                      </a:lnTo>
                      <a:lnTo>
                        <a:pt x="473" y="381"/>
                      </a:lnTo>
                      <a:lnTo>
                        <a:pt x="475" y="381"/>
                      </a:lnTo>
                      <a:lnTo>
                        <a:pt x="475" y="383"/>
                      </a:lnTo>
                      <a:lnTo>
                        <a:pt x="475" y="385"/>
                      </a:lnTo>
                      <a:lnTo>
                        <a:pt x="477" y="385"/>
                      </a:lnTo>
                      <a:lnTo>
                        <a:pt x="477" y="385"/>
                      </a:lnTo>
                      <a:lnTo>
                        <a:pt x="479" y="387"/>
                      </a:lnTo>
                      <a:lnTo>
                        <a:pt x="479" y="389"/>
                      </a:lnTo>
                      <a:lnTo>
                        <a:pt x="479" y="389"/>
                      </a:lnTo>
                      <a:lnTo>
                        <a:pt x="481" y="393"/>
                      </a:lnTo>
                      <a:lnTo>
                        <a:pt x="481" y="394"/>
                      </a:lnTo>
                      <a:lnTo>
                        <a:pt x="464" y="400"/>
                      </a:lnTo>
                      <a:lnTo>
                        <a:pt x="464" y="400"/>
                      </a:lnTo>
                      <a:lnTo>
                        <a:pt x="462" y="400"/>
                      </a:lnTo>
                      <a:lnTo>
                        <a:pt x="462" y="400"/>
                      </a:lnTo>
                      <a:lnTo>
                        <a:pt x="460" y="400"/>
                      </a:lnTo>
                      <a:lnTo>
                        <a:pt x="458" y="406"/>
                      </a:lnTo>
                      <a:lnTo>
                        <a:pt x="456" y="408"/>
                      </a:lnTo>
                      <a:lnTo>
                        <a:pt x="456" y="409"/>
                      </a:lnTo>
                      <a:lnTo>
                        <a:pt x="456" y="413"/>
                      </a:lnTo>
                      <a:lnTo>
                        <a:pt x="456" y="415"/>
                      </a:lnTo>
                      <a:lnTo>
                        <a:pt x="453" y="415"/>
                      </a:lnTo>
                      <a:lnTo>
                        <a:pt x="453" y="415"/>
                      </a:lnTo>
                      <a:lnTo>
                        <a:pt x="453" y="417"/>
                      </a:lnTo>
                      <a:lnTo>
                        <a:pt x="449" y="417"/>
                      </a:lnTo>
                      <a:lnTo>
                        <a:pt x="449" y="419"/>
                      </a:lnTo>
                      <a:lnTo>
                        <a:pt x="438" y="409"/>
                      </a:lnTo>
                      <a:lnTo>
                        <a:pt x="434" y="408"/>
                      </a:lnTo>
                      <a:lnTo>
                        <a:pt x="432" y="408"/>
                      </a:lnTo>
                      <a:lnTo>
                        <a:pt x="430" y="408"/>
                      </a:lnTo>
                      <a:lnTo>
                        <a:pt x="426" y="411"/>
                      </a:lnTo>
                      <a:lnTo>
                        <a:pt x="423" y="408"/>
                      </a:lnTo>
                      <a:lnTo>
                        <a:pt x="417" y="400"/>
                      </a:lnTo>
                      <a:lnTo>
                        <a:pt x="413" y="393"/>
                      </a:lnTo>
                      <a:lnTo>
                        <a:pt x="409" y="389"/>
                      </a:lnTo>
                      <a:lnTo>
                        <a:pt x="406" y="387"/>
                      </a:lnTo>
                      <a:lnTo>
                        <a:pt x="402" y="385"/>
                      </a:lnTo>
                      <a:lnTo>
                        <a:pt x="396" y="381"/>
                      </a:lnTo>
                      <a:lnTo>
                        <a:pt x="393" y="376"/>
                      </a:lnTo>
                      <a:lnTo>
                        <a:pt x="387" y="364"/>
                      </a:lnTo>
                      <a:lnTo>
                        <a:pt x="385" y="361"/>
                      </a:lnTo>
                      <a:lnTo>
                        <a:pt x="381" y="357"/>
                      </a:lnTo>
                      <a:lnTo>
                        <a:pt x="379" y="355"/>
                      </a:lnTo>
                      <a:lnTo>
                        <a:pt x="374" y="349"/>
                      </a:lnTo>
                      <a:lnTo>
                        <a:pt x="366" y="344"/>
                      </a:lnTo>
                      <a:lnTo>
                        <a:pt x="353" y="334"/>
                      </a:lnTo>
                      <a:lnTo>
                        <a:pt x="344" y="329"/>
                      </a:lnTo>
                      <a:lnTo>
                        <a:pt x="342" y="327"/>
                      </a:lnTo>
                      <a:lnTo>
                        <a:pt x="336" y="317"/>
                      </a:lnTo>
                      <a:lnTo>
                        <a:pt x="331" y="308"/>
                      </a:lnTo>
                      <a:lnTo>
                        <a:pt x="323" y="299"/>
                      </a:lnTo>
                      <a:lnTo>
                        <a:pt x="316" y="291"/>
                      </a:lnTo>
                      <a:lnTo>
                        <a:pt x="312" y="287"/>
                      </a:lnTo>
                      <a:lnTo>
                        <a:pt x="306" y="286"/>
                      </a:lnTo>
                      <a:lnTo>
                        <a:pt x="301" y="286"/>
                      </a:lnTo>
                      <a:lnTo>
                        <a:pt x="299" y="284"/>
                      </a:lnTo>
                      <a:lnTo>
                        <a:pt x="291" y="280"/>
                      </a:lnTo>
                      <a:lnTo>
                        <a:pt x="287" y="278"/>
                      </a:lnTo>
                      <a:lnTo>
                        <a:pt x="276" y="269"/>
                      </a:lnTo>
                      <a:lnTo>
                        <a:pt x="272" y="267"/>
                      </a:lnTo>
                      <a:lnTo>
                        <a:pt x="270" y="265"/>
                      </a:lnTo>
                      <a:lnTo>
                        <a:pt x="263" y="265"/>
                      </a:lnTo>
                      <a:lnTo>
                        <a:pt x="263" y="265"/>
                      </a:lnTo>
                      <a:lnTo>
                        <a:pt x="259" y="265"/>
                      </a:lnTo>
                      <a:lnTo>
                        <a:pt x="257" y="265"/>
                      </a:lnTo>
                      <a:lnTo>
                        <a:pt x="255" y="265"/>
                      </a:lnTo>
                      <a:lnTo>
                        <a:pt x="254" y="265"/>
                      </a:lnTo>
                      <a:lnTo>
                        <a:pt x="252" y="267"/>
                      </a:lnTo>
                      <a:lnTo>
                        <a:pt x="250" y="267"/>
                      </a:lnTo>
                      <a:lnTo>
                        <a:pt x="248" y="267"/>
                      </a:lnTo>
                      <a:lnTo>
                        <a:pt x="248" y="267"/>
                      </a:lnTo>
                      <a:lnTo>
                        <a:pt x="244" y="263"/>
                      </a:lnTo>
                      <a:lnTo>
                        <a:pt x="242" y="261"/>
                      </a:lnTo>
                      <a:lnTo>
                        <a:pt x="239" y="261"/>
                      </a:lnTo>
                      <a:lnTo>
                        <a:pt x="237" y="261"/>
                      </a:lnTo>
                      <a:lnTo>
                        <a:pt x="233" y="261"/>
                      </a:lnTo>
                      <a:lnTo>
                        <a:pt x="231" y="261"/>
                      </a:lnTo>
                      <a:lnTo>
                        <a:pt x="227" y="261"/>
                      </a:lnTo>
                      <a:lnTo>
                        <a:pt x="227" y="261"/>
                      </a:lnTo>
                      <a:lnTo>
                        <a:pt x="227" y="259"/>
                      </a:lnTo>
                      <a:lnTo>
                        <a:pt x="225" y="257"/>
                      </a:lnTo>
                      <a:lnTo>
                        <a:pt x="224" y="257"/>
                      </a:lnTo>
                      <a:lnTo>
                        <a:pt x="224" y="255"/>
                      </a:lnTo>
                      <a:lnTo>
                        <a:pt x="222" y="255"/>
                      </a:lnTo>
                      <a:lnTo>
                        <a:pt x="222" y="257"/>
                      </a:lnTo>
                      <a:lnTo>
                        <a:pt x="220" y="259"/>
                      </a:lnTo>
                      <a:lnTo>
                        <a:pt x="216" y="261"/>
                      </a:lnTo>
                      <a:lnTo>
                        <a:pt x="210" y="263"/>
                      </a:lnTo>
                      <a:lnTo>
                        <a:pt x="209" y="263"/>
                      </a:lnTo>
                      <a:lnTo>
                        <a:pt x="205" y="263"/>
                      </a:lnTo>
                      <a:lnTo>
                        <a:pt x="203" y="263"/>
                      </a:lnTo>
                      <a:lnTo>
                        <a:pt x="203" y="263"/>
                      </a:lnTo>
                      <a:lnTo>
                        <a:pt x="201" y="265"/>
                      </a:lnTo>
                      <a:lnTo>
                        <a:pt x="199" y="265"/>
                      </a:lnTo>
                      <a:lnTo>
                        <a:pt x="197" y="263"/>
                      </a:lnTo>
                      <a:lnTo>
                        <a:pt x="195" y="257"/>
                      </a:lnTo>
                      <a:lnTo>
                        <a:pt x="193" y="254"/>
                      </a:lnTo>
                      <a:lnTo>
                        <a:pt x="192" y="252"/>
                      </a:lnTo>
                      <a:lnTo>
                        <a:pt x="190" y="252"/>
                      </a:lnTo>
                      <a:lnTo>
                        <a:pt x="190" y="252"/>
                      </a:lnTo>
                      <a:lnTo>
                        <a:pt x="188" y="252"/>
                      </a:lnTo>
                      <a:lnTo>
                        <a:pt x="186" y="250"/>
                      </a:lnTo>
                      <a:lnTo>
                        <a:pt x="186" y="250"/>
                      </a:lnTo>
                      <a:lnTo>
                        <a:pt x="184" y="252"/>
                      </a:lnTo>
                      <a:lnTo>
                        <a:pt x="184" y="255"/>
                      </a:lnTo>
                      <a:lnTo>
                        <a:pt x="182" y="255"/>
                      </a:lnTo>
                      <a:lnTo>
                        <a:pt x="182" y="257"/>
                      </a:lnTo>
                      <a:lnTo>
                        <a:pt x="178" y="259"/>
                      </a:lnTo>
                      <a:lnTo>
                        <a:pt x="177" y="261"/>
                      </a:lnTo>
                      <a:lnTo>
                        <a:pt x="175" y="261"/>
                      </a:lnTo>
                      <a:lnTo>
                        <a:pt x="171" y="263"/>
                      </a:lnTo>
                      <a:lnTo>
                        <a:pt x="167" y="265"/>
                      </a:lnTo>
                      <a:lnTo>
                        <a:pt x="165" y="265"/>
                      </a:lnTo>
                      <a:lnTo>
                        <a:pt x="165" y="265"/>
                      </a:lnTo>
                      <a:lnTo>
                        <a:pt x="163" y="265"/>
                      </a:lnTo>
                      <a:lnTo>
                        <a:pt x="162" y="263"/>
                      </a:lnTo>
                      <a:lnTo>
                        <a:pt x="160" y="263"/>
                      </a:lnTo>
                      <a:lnTo>
                        <a:pt x="156" y="267"/>
                      </a:lnTo>
                      <a:lnTo>
                        <a:pt x="154" y="267"/>
                      </a:lnTo>
                      <a:lnTo>
                        <a:pt x="148" y="267"/>
                      </a:lnTo>
                      <a:lnTo>
                        <a:pt x="143" y="267"/>
                      </a:lnTo>
                      <a:lnTo>
                        <a:pt x="143" y="267"/>
                      </a:lnTo>
                      <a:lnTo>
                        <a:pt x="141" y="265"/>
                      </a:lnTo>
                      <a:lnTo>
                        <a:pt x="141" y="265"/>
                      </a:lnTo>
                      <a:lnTo>
                        <a:pt x="137" y="261"/>
                      </a:lnTo>
                      <a:lnTo>
                        <a:pt x="135" y="261"/>
                      </a:lnTo>
                      <a:lnTo>
                        <a:pt x="135" y="259"/>
                      </a:lnTo>
                      <a:lnTo>
                        <a:pt x="135" y="259"/>
                      </a:lnTo>
                      <a:lnTo>
                        <a:pt x="133" y="255"/>
                      </a:lnTo>
                      <a:lnTo>
                        <a:pt x="133" y="255"/>
                      </a:lnTo>
                      <a:lnTo>
                        <a:pt x="132" y="254"/>
                      </a:lnTo>
                      <a:lnTo>
                        <a:pt x="132" y="254"/>
                      </a:lnTo>
                      <a:lnTo>
                        <a:pt x="132" y="252"/>
                      </a:lnTo>
                      <a:lnTo>
                        <a:pt x="130" y="250"/>
                      </a:lnTo>
                      <a:lnTo>
                        <a:pt x="130" y="250"/>
                      </a:lnTo>
                      <a:lnTo>
                        <a:pt x="130" y="248"/>
                      </a:lnTo>
                      <a:lnTo>
                        <a:pt x="128" y="248"/>
                      </a:lnTo>
                      <a:lnTo>
                        <a:pt x="126" y="248"/>
                      </a:lnTo>
                      <a:lnTo>
                        <a:pt x="122" y="248"/>
                      </a:lnTo>
                      <a:lnTo>
                        <a:pt x="120" y="248"/>
                      </a:lnTo>
                      <a:lnTo>
                        <a:pt x="113" y="244"/>
                      </a:lnTo>
                      <a:lnTo>
                        <a:pt x="113" y="244"/>
                      </a:lnTo>
                      <a:lnTo>
                        <a:pt x="113" y="244"/>
                      </a:lnTo>
                      <a:lnTo>
                        <a:pt x="113" y="242"/>
                      </a:lnTo>
                      <a:lnTo>
                        <a:pt x="113" y="242"/>
                      </a:lnTo>
                      <a:lnTo>
                        <a:pt x="111" y="242"/>
                      </a:lnTo>
                      <a:lnTo>
                        <a:pt x="111" y="242"/>
                      </a:lnTo>
                      <a:lnTo>
                        <a:pt x="111" y="240"/>
                      </a:lnTo>
                      <a:lnTo>
                        <a:pt x="109" y="240"/>
                      </a:lnTo>
                      <a:lnTo>
                        <a:pt x="109" y="239"/>
                      </a:lnTo>
                      <a:lnTo>
                        <a:pt x="109" y="239"/>
                      </a:lnTo>
                      <a:lnTo>
                        <a:pt x="109" y="239"/>
                      </a:lnTo>
                      <a:lnTo>
                        <a:pt x="109" y="239"/>
                      </a:lnTo>
                      <a:lnTo>
                        <a:pt x="105" y="235"/>
                      </a:lnTo>
                      <a:lnTo>
                        <a:pt x="105" y="233"/>
                      </a:lnTo>
                      <a:lnTo>
                        <a:pt x="101" y="240"/>
                      </a:lnTo>
                      <a:lnTo>
                        <a:pt x="98" y="252"/>
                      </a:lnTo>
                      <a:lnTo>
                        <a:pt x="92" y="263"/>
                      </a:lnTo>
                      <a:lnTo>
                        <a:pt x="88" y="274"/>
                      </a:lnTo>
                      <a:lnTo>
                        <a:pt x="85" y="284"/>
                      </a:lnTo>
                      <a:lnTo>
                        <a:pt x="81" y="289"/>
                      </a:lnTo>
                      <a:lnTo>
                        <a:pt x="81" y="291"/>
                      </a:lnTo>
                      <a:lnTo>
                        <a:pt x="79" y="289"/>
                      </a:lnTo>
                      <a:lnTo>
                        <a:pt x="79" y="289"/>
                      </a:lnTo>
                      <a:lnTo>
                        <a:pt x="79" y="287"/>
                      </a:lnTo>
                      <a:lnTo>
                        <a:pt x="79" y="286"/>
                      </a:lnTo>
                      <a:lnTo>
                        <a:pt x="77" y="286"/>
                      </a:lnTo>
                      <a:lnTo>
                        <a:pt x="77" y="284"/>
                      </a:lnTo>
                      <a:lnTo>
                        <a:pt x="75" y="284"/>
                      </a:lnTo>
                      <a:lnTo>
                        <a:pt x="75" y="284"/>
                      </a:lnTo>
                      <a:lnTo>
                        <a:pt x="75" y="282"/>
                      </a:lnTo>
                      <a:lnTo>
                        <a:pt x="73" y="280"/>
                      </a:lnTo>
                      <a:lnTo>
                        <a:pt x="73" y="280"/>
                      </a:lnTo>
                      <a:lnTo>
                        <a:pt x="71" y="276"/>
                      </a:lnTo>
                      <a:lnTo>
                        <a:pt x="70" y="276"/>
                      </a:lnTo>
                      <a:lnTo>
                        <a:pt x="70" y="276"/>
                      </a:lnTo>
                      <a:lnTo>
                        <a:pt x="70" y="272"/>
                      </a:lnTo>
                      <a:lnTo>
                        <a:pt x="70" y="272"/>
                      </a:lnTo>
                      <a:lnTo>
                        <a:pt x="68" y="270"/>
                      </a:lnTo>
                      <a:lnTo>
                        <a:pt x="66" y="267"/>
                      </a:lnTo>
                      <a:lnTo>
                        <a:pt x="64" y="267"/>
                      </a:lnTo>
                      <a:lnTo>
                        <a:pt x="62" y="265"/>
                      </a:lnTo>
                      <a:lnTo>
                        <a:pt x="60" y="265"/>
                      </a:lnTo>
                      <a:lnTo>
                        <a:pt x="60" y="265"/>
                      </a:lnTo>
                      <a:lnTo>
                        <a:pt x="55" y="265"/>
                      </a:lnTo>
                      <a:lnTo>
                        <a:pt x="51" y="265"/>
                      </a:lnTo>
                      <a:lnTo>
                        <a:pt x="49" y="267"/>
                      </a:lnTo>
                      <a:lnTo>
                        <a:pt x="49" y="269"/>
                      </a:lnTo>
                      <a:lnTo>
                        <a:pt x="47" y="270"/>
                      </a:lnTo>
                      <a:lnTo>
                        <a:pt x="47" y="272"/>
                      </a:lnTo>
                      <a:lnTo>
                        <a:pt x="47" y="274"/>
                      </a:lnTo>
                      <a:lnTo>
                        <a:pt x="47" y="274"/>
                      </a:lnTo>
                      <a:lnTo>
                        <a:pt x="47" y="276"/>
                      </a:lnTo>
                      <a:lnTo>
                        <a:pt x="47" y="278"/>
                      </a:lnTo>
                      <a:lnTo>
                        <a:pt x="45" y="278"/>
                      </a:lnTo>
                      <a:lnTo>
                        <a:pt x="45" y="278"/>
                      </a:lnTo>
                      <a:lnTo>
                        <a:pt x="43" y="278"/>
                      </a:lnTo>
                      <a:lnTo>
                        <a:pt x="43" y="278"/>
                      </a:lnTo>
                      <a:lnTo>
                        <a:pt x="41" y="278"/>
                      </a:lnTo>
                      <a:lnTo>
                        <a:pt x="41" y="278"/>
                      </a:lnTo>
                      <a:lnTo>
                        <a:pt x="40" y="278"/>
                      </a:lnTo>
                      <a:lnTo>
                        <a:pt x="40" y="278"/>
                      </a:lnTo>
                      <a:lnTo>
                        <a:pt x="40" y="278"/>
                      </a:lnTo>
                      <a:lnTo>
                        <a:pt x="38" y="276"/>
                      </a:lnTo>
                      <a:lnTo>
                        <a:pt x="38" y="276"/>
                      </a:lnTo>
                      <a:lnTo>
                        <a:pt x="34" y="276"/>
                      </a:lnTo>
                      <a:lnTo>
                        <a:pt x="30" y="274"/>
                      </a:lnTo>
                      <a:lnTo>
                        <a:pt x="28" y="274"/>
                      </a:lnTo>
                      <a:lnTo>
                        <a:pt x="23" y="274"/>
                      </a:lnTo>
                      <a:lnTo>
                        <a:pt x="23" y="274"/>
                      </a:lnTo>
                      <a:lnTo>
                        <a:pt x="21" y="274"/>
                      </a:lnTo>
                      <a:lnTo>
                        <a:pt x="17" y="274"/>
                      </a:lnTo>
                      <a:lnTo>
                        <a:pt x="15" y="274"/>
                      </a:lnTo>
                      <a:lnTo>
                        <a:pt x="13" y="276"/>
                      </a:lnTo>
                      <a:lnTo>
                        <a:pt x="13" y="276"/>
                      </a:lnTo>
                      <a:lnTo>
                        <a:pt x="11" y="276"/>
                      </a:lnTo>
                      <a:lnTo>
                        <a:pt x="9" y="276"/>
                      </a:lnTo>
                      <a:lnTo>
                        <a:pt x="9" y="278"/>
                      </a:lnTo>
                      <a:lnTo>
                        <a:pt x="8" y="278"/>
                      </a:lnTo>
                      <a:lnTo>
                        <a:pt x="8" y="278"/>
                      </a:lnTo>
                      <a:lnTo>
                        <a:pt x="6" y="265"/>
                      </a:lnTo>
                      <a:lnTo>
                        <a:pt x="4" y="255"/>
                      </a:lnTo>
                      <a:lnTo>
                        <a:pt x="4" y="246"/>
                      </a:lnTo>
                      <a:lnTo>
                        <a:pt x="2" y="235"/>
                      </a:lnTo>
                      <a:lnTo>
                        <a:pt x="0" y="224"/>
                      </a:lnTo>
                      <a:lnTo>
                        <a:pt x="0" y="216"/>
                      </a:lnTo>
                      <a:lnTo>
                        <a:pt x="0" y="214"/>
                      </a:lnTo>
                      <a:lnTo>
                        <a:pt x="0" y="212"/>
                      </a:lnTo>
                      <a:lnTo>
                        <a:pt x="6" y="209"/>
                      </a:lnTo>
                      <a:lnTo>
                        <a:pt x="8" y="207"/>
                      </a:lnTo>
                      <a:lnTo>
                        <a:pt x="11" y="195"/>
                      </a:lnTo>
                      <a:lnTo>
                        <a:pt x="11" y="194"/>
                      </a:lnTo>
                      <a:lnTo>
                        <a:pt x="15" y="192"/>
                      </a:lnTo>
                      <a:lnTo>
                        <a:pt x="13" y="188"/>
                      </a:lnTo>
                      <a:lnTo>
                        <a:pt x="13" y="184"/>
                      </a:lnTo>
                      <a:lnTo>
                        <a:pt x="17" y="171"/>
                      </a:lnTo>
                      <a:lnTo>
                        <a:pt x="19" y="169"/>
                      </a:lnTo>
                      <a:lnTo>
                        <a:pt x="21" y="165"/>
                      </a:lnTo>
                      <a:lnTo>
                        <a:pt x="24" y="162"/>
                      </a:lnTo>
                      <a:lnTo>
                        <a:pt x="26" y="152"/>
                      </a:lnTo>
                      <a:lnTo>
                        <a:pt x="30" y="143"/>
                      </a:lnTo>
                      <a:lnTo>
                        <a:pt x="32" y="135"/>
                      </a:lnTo>
                      <a:lnTo>
                        <a:pt x="34" y="133"/>
                      </a:lnTo>
                      <a:lnTo>
                        <a:pt x="38" y="132"/>
                      </a:lnTo>
                      <a:lnTo>
                        <a:pt x="38" y="130"/>
                      </a:lnTo>
                      <a:lnTo>
                        <a:pt x="38" y="128"/>
                      </a:lnTo>
                      <a:lnTo>
                        <a:pt x="36" y="124"/>
                      </a:lnTo>
                      <a:lnTo>
                        <a:pt x="36" y="122"/>
                      </a:lnTo>
                      <a:lnTo>
                        <a:pt x="36" y="122"/>
                      </a:lnTo>
                      <a:lnTo>
                        <a:pt x="36" y="118"/>
                      </a:lnTo>
                      <a:lnTo>
                        <a:pt x="36" y="117"/>
                      </a:lnTo>
                      <a:lnTo>
                        <a:pt x="34" y="117"/>
                      </a:lnTo>
                      <a:lnTo>
                        <a:pt x="32" y="113"/>
                      </a:lnTo>
                      <a:lnTo>
                        <a:pt x="32" y="111"/>
                      </a:lnTo>
                      <a:lnTo>
                        <a:pt x="34" y="107"/>
                      </a:lnTo>
                      <a:lnTo>
                        <a:pt x="34" y="105"/>
                      </a:lnTo>
                      <a:lnTo>
                        <a:pt x="34" y="103"/>
                      </a:lnTo>
                      <a:lnTo>
                        <a:pt x="34" y="101"/>
                      </a:lnTo>
                      <a:lnTo>
                        <a:pt x="34" y="101"/>
                      </a:lnTo>
                      <a:lnTo>
                        <a:pt x="36" y="100"/>
                      </a:lnTo>
                      <a:lnTo>
                        <a:pt x="38" y="98"/>
                      </a:lnTo>
                      <a:lnTo>
                        <a:pt x="38" y="98"/>
                      </a:lnTo>
                      <a:lnTo>
                        <a:pt x="40" y="92"/>
                      </a:lnTo>
                      <a:lnTo>
                        <a:pt x="40" y="88"/>
                      </a:lnTo>
                      <a:lnTo>
                        <a:pt x="40" y="88"/>
                      </a:lnTo>
                      <a:lnTo>
                        <a:pt x="41" y="86"/>
                      </a:lnTo>
                      <a:lnTo>
                        <a:pt x="41" y="86"/>
                      </a:lnTo>
                      <a:lnTo>
                        <a:pt x="40" y="86"/>
                      </a:lnTo>
                      <a:lnTo>
                        <a:pt x="40" y="81"/>
                      </a:lnTo>
                      <a:lnTo>
                        <a:pt x="40" y="81"/>
                      </a:lnTo>
                      <a:lnTo>
                        <a:pt x="40" y="79"/>
                      </a:lnTo>
                      <a:lnTo>
                        <a:pt x="38" y="79"/>
                      </a:lnTo>
                      <a:lnTo>
                        <a:pt x="40" y="77"/>
                      </a:lnTo>
                      <a:lnTo>
                        <a:pt x="41" y="75"/>
                      </a:lnTo>
                      <a:lnTo>
                        <a:pt x="41" y="73"/>
                      </a:lnTo>
                      <a:lnTo>
                        <a:pt x="40" y="71"/>
                      </a:lnTo>
                      <a:lnTo>
                        <a:pt x="40" y="71"/>
                      </a:lnTo>
                      <a:lnTo>
                        <a:pt x="40" y="70"/>
                      </a:lnTo>
                      <a:lnTo>
                        <a:pt x="40" y="70"/>
                      </a:lnTo>
                      <a:lnTo>
                        <a:pt x="41" y="70"/>
                      </a:lnTo>
                      <a:lnTo>
                        <a:pt x="41" y="70"/>
                      </a:lnTo>
                      <a:lnTo>
                        <a:pt x="43" y="71"/>
                      </a:lnTo>
                      <a:lnTo>
                        <a:pt x="45" y="71"/>
                      </a:lnTo>
                      <a:lnTo>
                        <a:pt x="47" y="71"/>
                      </a:lnTo>
                      <a:lnTo>
                        <a:pt x="47" y="71"/>
                      </a:lnTo>
                      <a:lnTo>
                        <a:pt x="51" y="73"/>
                      </a:lnTo>
                      <a:lnTo>
                        <a:pt x="51" y="73"/>
                      </a:lnTo>
                      <a:lnTo>
                        <a:pt x="55" y="73"/>
                      </a:lnTo>
                      <a:lnTo>
                        <a:pt x="55" y="73"/>
                      </a:lnTo>
                      <a:lnTo>
                        <a:pt x="58" y="73"/>
                      </a:lnTo>
                      <a:lnTo>
                        <a:pt x="60" y="71"/>
                      </a:lnTo>
                      <a:lnTo>
                        <a:pt x="64" y="71"/>
                      </a:lnTo>
                      <a:lnTo>
                        <a:pt x="70" y="73"/>
                      </a:lnTo>
                      <a:lnTo>
                        <a:pt x="73" y="68"/>
                      </a:lnTo>
                      <a:lnTo>
                        <a:pt x="75" y="66"/>
                      </a:lnTo>
                      <a:lnTo>
                        <a:pt x="75" y="64"/>
                      </a:lnTo>
                      <a:lnTo>
                        <a:pt x="77" y="62"/>
                      </a:lnTo>
                      <a:lnTo>
                        <a:pt x="77" y="60"/>
                      </a:lnTo>
                      <a:lnTo>
                        <a:pt x="77" y="56"/>
                      </a:lnTo>
                      <a:lnTo>
                        <a:pt x="77" y="56"/>
                      </a:lnTo>
                      <a:lnTo>
                        <a:pt x="77" y="53"/>
                      </a:lnTo>
                      <a:lnTo>
                        <a:pt x="77" y="51"/>
                      </a:lnTo>
                      <a:lnTo>
                        <a:pt x="77" y="51"/>
                      </a:lnTo>
                      <a:lnTo>
                        <a:pt x="86" y="49"/>
                      </a:lnTo>
                      <a:lnTo>
                        <a:pt x="90" y="47"/>
                      </a:lnTo>
                      <a:lnTo>
                        <a:pt x="92" y="47"/>
                      </a:lnTo>
                      <a:lnTo>
                        <a:pt x="96" y="41"/>
                      </a:lnTo>
                      <a:lnTo>
                        <a:pt x="98" y="40"/>
                      </a:lnTo>
                      <a:lnTo>
                        <a:pt x="100" y="40"/>
                      </a:lnTo>
                      <a:lnTo>
                        <a:pt x="101" y="41"/>
                      </a:lnTo>
                      <a:lnTo>
                        <a:pt x="103" y="41"/>
                      </a:lnTo>
                      <a:lnTo>
                        <a:pt x="105" y="41"/>
                      </a:lnTo>
                      <a:lnTo>
                        <a:pt x="107" y="41"/>
                      </a:lnTo>
                      <a:lnTo>
                        <a:pt x="109" y="38"/>
                      </a:lnTo>
                      <a:lnTo>
                        <a:pt x="115" y="34"/>
                      </a:lnTo>
                      <a:lnTo>
                        <a:pt x="115" y="34"/>
                      </a:lnTo>
                      <a:lnTo>
                        <a:pt x="116" y="34"/>
                      </a:lnTo>
                      <a:lnTo>
                        <a:pt x="118" y="34"/>
                      </a:lnTo>
                      <a:lnTo>
                        <a:pt x="118" y="38"/>
                      </a:lnTo>
                      <a:lnTo>
                        <a:pt x="118" y="40"/>
                      </a:lnTo>
                      <a:lnTo>
                        <a:pt x="118" y="40"/>
                      </a:lnTo>
                      <a:lnTo>
                        <a:pt x="120" y="38"/>
                      </a:lnTo>
                      <a:lnTo>
                        <a:pt x="122" y="36"/>
                      </a:lnTo>
                      <a:lnTo>
                        <a:pt x="122" y="36"/>
                      </a:lnTo>
                      <a:lnTo>
                        <a:pt x="120" y="36"/>
                      </a:lnTo>
                      <a:lnTo>
                        <a:pt x="120" y="34"/>
                      </a:lnTo>
                      <a:lnTo>
                        <a:pt x="122" y="34"/>
                      </a:lnTo>
                      <a:lnTo>
                        <a:pt x="122" y="34"/>
                      </a:lnTo>
                      <a:lnTo>
                        <a:pt x="124" y="34"/>
                      </a:lnTo>
                      <a:lnTo>
                        <a:pt x="126" y="34"/>
                      </a:lnTo>
                      <a:lnTo>
                        <a:pt x="126" y="36"/>
                      </a:lnTo>
                      <a:lnTo>
                        <a:pt x="128" y="36"/>
                      </a:lnTo>
                      <a:lnTo>
                        <a:pt x="130" y="36"/>
                      </a:lnTo>
                      <a:lnTo>
                        <a:pt x="130" y="34"/>
                      </a:lnTo>
                      <a:lnTo>
                        <a:pt x="132" y="32"/>
                      </a:lnTo>
                      <a:lnTo>
                        <a:pt x="130" y="32"/>
                      </a:lnTo>
                      <a:lnTo>
                        <a:pt x="132" y="30"/>
                      </a:lnTo>
                      <a:lnTo>
                        <a:pt x="132" y="28"/>
                      </a:lnTo>
                      <a:lnTo>
                        <a:pt x="135" y="26"/>
                      </a:lnTo>
                      <a:lnTo>
                        <a:pt x="137" y="26"/>
                      </a:lnTo>
                      <a:lnTo>
                        <a:pt x="139" y="23"/>
                      </a:lnTo>
                      <a:lnTo>
                        <a:pt x="143" y="11"/>
                      </a:lnTo>
                      <a:lnTo>
                        <a:pt x="147" y="8"/>
                      </a:lnTo>
                      <a:lnTo>
                        <a:pt x="156" y="0"/>
                      </a:lnTo>
                      <a:lnTo>
                        <a:pt x="156" y="0"/>
                      </a:lnTo>
                      <a:lnTo>
                        <a:pt x="156" y="2"/>
                      </a:lnTo>
                      <a:lnTo>
                        <a:pt x="158" y="4"/>
                      </a:lnTo>
                      <a:lnTo>
                        <a:pt x="160" y="8"/>
                      </a:lnTo>
                      <a:lnTo>
                        <a:pt x="160" y="8"/>
                      </a:lnTo>
                      <a:lnTo>
                        <a:pt x="160" y="9"/>
                      </a:lnTo>
                      <a:lnTo>
                        <a:pt x="162" y="11"/>
                      </a:lnTo>
                      <a:lnTo>
                        <a:pt x="162" y="13"/>
                      </a:lnTo>
                      <a:lnTo>
                        <a:pt x="162" y="13"/>
                      </a:lnTo>
                      <a:lnTo>
                        <a:pt x="163" y="15"/>
                      </a:lnTo>
                      <a:lnTo>
                        <a:pt x="169" y="24"/>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6">
                  <a:extLst>
                    <a:ext uri="{FF2B5EF4-FFF2-40B4-BE49-F238E27FC236}">
                      <a16:creationId xmlns:a16="http://schemas.microsoft.com/office/drawing/2014/main" id="{A5C05791-EA91-4535-9AB2-A76AD513DAF8}"/>
                    </a:ext>
                  </a:extLst>
                </p:cNvPr>
                <p:cNvSpPr>
                  <a:spLocks noEditPoints="1"/>
                </p:cNvSpPr>
                <p:nvPr/>
              </p:nvSpPr>
              <p:spPr bwMode="auto">
                <a:xfrm>
                  <a:off x="3255963" y="1387475"/>
                  <a:ext cx="385762" cy="338138"/>
                </a:xfrm>
                <a:custGeom>
                  <a:avLst/>
                  <a:gdLst>
                    <a:gd name="T0" fmla="*/ 278 w 487"/>
                    <a:gd name="T1" fmla="*/ 179 h 427"/>
                    <a:gd name="T2" fmla="*/ 280 w 487"/>
                    <a:gd name="T3" fmla="*/ 182 h 427"/>
                    <a:gd name="T4" fmla="*/ 261 w 487"/>
                    <a:gd name="T5" fmla="*/ 182 h 427"/>
                    <a:gd name="T6" fmla="*/ 258 w 487"/>
                    <a:gd name="T7" fmla="*/ 162 h 427"/>
                    <a:gd name="T8" fmla="*/ 261 w 487"/>
                    <a:gd name="T9" fmla="*/ 179 h 427"/>
                    <a:gd name="T10" fmla="*/ 267 w 487"/>
                    <a:gd name="T11" fmla="*/ 184 h 427"/>
                    <a:gd name="T12" fmla="*/ 276 w 487"/>
                    <a:gd name="T13" fmla="*/ 182 h 427"/>
                    <a:gd name="T14" fmla="*/ 261 w 487"/>
                    <a:gd name="T15" fmla="*/ 162 h 427"/>
                    <a:gd name="T16" fmla="*/ 265 w 487"/>
                    <a:gd name="T17" fmla="*/ 156 h 427"/>
                    <a:gd name="T18" fmla="*/ 263 w 487"/>
                    <a:gd name="T19" fmla="*/ 158 h 427"/>
                    <a:gd name="T20" fmla="*/ 201 w 487"/>
                    <a:gd name="T21" fmla="*/ 111 h 427"/>
                    <a:gd name="T22" fmla="*/ 216 w 487"/>
                    <a:gd name="T23" fmla="*/ 169 h 427"/>
                    <a:gd name="T24" fmla="*/ 224 w 487"/>
                    <a:gd name="T25" fmla="*/ 194 h 427"/>
                    <a:gd name="T26" fmla="*/ 248 w 487"/>
                    <a:gd name="T27" fmla="*/ 226 h 427"/>
                    <a:gd name="T28" fmla="*/ 252 w 487"/>
                    <a:gd name="T29" fmla="*/ 194 h 427"/>
                    <a:gd name="T30" fmla="*/ 261 w 487"/>
                    <a:gd name="T31" fmla="*/ 214 h 427"/>
                    <a:gd name="T32" fmla="*/ 269 w 487"/>
                    <a:gd name="T33" fmla="*/ 226 h 427"/>
                    <a:gd name="T34" fmla="*/ 291 w 487"/>
                    <a:gd name="T35" fmla="*/ 231 h 427"/>
                    <a:gd name="T36" fmla="*/ 306 w 487"/>
                    <a:gd name="T37" fmla="*/ 241 h 427"/>
                    <a:gd name="T38" fmla="*/ 318 w 487"/>
                    <a:gd name="T39" fmla="*/ 250 h 427"/>
                    <a:gd name="T40" fmla="*/ 374 w 487"/>
                    <a:gd name="T41" fmla="*/ 299 h 427"/>
                    <a:gd name="T42" fmla="*/ 410 w 487"/>
                    <a:gd name="T43" fmla="*/ 325 h 427"/>
                    <a:gd name="T44" fmla="*/ 417 w 487"/>
                    <a:gd name="T45" fmla="*/ 335 h 427"/>
                    <a:gd name="T46" fmla="*/ 442 w 487"/>
                    <a:gd name="T47" fmla="*/ 359 h 427"/>
                    <a:gd name="T48" fmla="*/ 468 w 487"/>
                    <a:gd name="T49" fmla="*/ 389 h 427"/>
                    <a:gd name="T50" fmla="*/ 479 w 487"/>
                    <a:gd name="T51" fmla="*/ 395 h 427"/>
                    <a:gd name="T52" fmla="*/ 393 w 487"/>
                    <a:gd name="T53" fmla="*/ 367 h 427"/>
                    <a:gd name="T54" fmla="*/ 241 w 487"/>
                    <a:gd name="T55" fmla="*/ 261 h 427"/>
                    <a:gd name="T56" fmla="*/ 184 w 487"/>
                    <a:gd name="T57" fmla="*/ 258 h 427"/>
                    <a:gd name="T58" fmla="*/ 117 w 487"/>
                    <a:gd name="T59" fmla="*/ 243 h 427"/>
                    <a:gd name="T60" fmla="*/ 77 w 487"/>
                    <a:gd name="T61" fmla="*/ 278 h 427"/>
                    <a:gd name="T62" fmla="*/ 40 w 487"/>
                    <a:gd name="T63" fmla="*/ 276 h 427"/>
                    <a:gd name="T64" fmla="*/ 38 w 487"/>
                    <a:gd name="T65" fmla="*/ 149 h 427"/>
                    <a:gd name="T66" fmla="*/ 45 w 487"/>
                    <a:gd name="T67" fmla="*/ 85 h 427"/>
                    <a:gd name="T68" fmla="*/ 90 w 487"/>
                    <a:gd name="T69" fmla="*/ 55 h 427"/>
                    <a:gd name="T70" fmla="*/ 134 w 487"/>
                    <a:gd name="T71" fmla="*/ 44 h 427"/>
                    <a:gd name="T72" fmla="*/ 167 w 487"/>
                    <a:gd name="T73" fmla="*/ 10 h 427"/>
                    <a:gd name="T74" fmla="*/ 124 w 487"/>
                    <a:gd name="T75" fmla="*/ 38 h 427"/>
                    <a:gd name="T76" fmla="*/ 49 w 487"/>
                    <a:gd name="T77" fmla="*/ 72 h 427"/>
                    <a:gd name="T78" fmla="*/ 36 w 487"/>
                    <a:gd name="T79" fmla="*/ 122 h 427"/>
                    <a:gd name="T80" fmla="*/ 15 w 487"/>
                    <a:gd name="T81" fmla="*/ 284 h 427"/>
                    <a:gd name="T82" fmla="*/ 64 w 487"/>
                    <a:gd name="T83" fmla="*/ 271 h 427"/>
                    <a:gd name="T84" fmla="*/ 107 w 487"/>
                    <a:gd name="T85" fmla="*/ 239 h 427"/>
                    <a:gd name="T86" fmla="*/ 143 w 487"/>
                    <a:gd name="T87" fmla="*/ 271 h 427"/>
                    <a:gd name="T88" fmla="*/ 209 w 487"/>
                    <a:gd name="T89" fmla="*/ 269 h 427"/>
                    <a:gd name="T90" fmla="*/ 293 w 487"/>
                    <a:gd name="T91" fmla="*/ 288 h 427"/>
                    <a:gd name="T92" fmla="*/ 460 w 487"/>
                    <a:gd name="T93" fmla="*/ 423 h 427"/>
                    <a:gd name="T94" fmla="*/ 474 w 487"/>
                    <a:gd name="T95" fmla="*/ 383 h 427"/>
                    <a:gd name="T96" fmla="*/ 459 w 487"/>
                    <a:gd name="T97" fmla="*/ 372 h 427"/>
                    <a:gd name="T98" fmla="*/ 430 w 487"/>
                    <a:gd name="T99" fmla="*/ 340 h 427"/>
                    <a:gd name="T100" fmla="*/ 417 w 487"/>
                    <a:gd name="T101" fmla="*/ 335 h 427"/>
                    <a:gd name="T102" fmla="*/ 406 w 487"/>
                    <a:gd name="T103" fmla="*/ 321 h 427"/>
                    <a:gd name="T104" fmla="*/ 370 w 487"/>
                    <a:gd name="T105" fmla="*/ 284 h 427"/>
                    <a:gd name="T106" fmla="*/ 316 w 487"/>
                    <a:gd name="T107" fmla="*/ 244 h 427"/>
                    <a:gd name="T108" fmla="*/ 301 w 487"/>
                    <a:gd name="T109" fmla="*/ 231 h 427"/>
                    <a:gd name="T110" fmla="*/ 297 w 487"/>
                    <a:gd name="T111" fmla="*/ 231 h 427"/>
                    <a:gd name="T112" fmla="*/ 274 w 487"/>
                    <a:gd name="T113" fmla="*/ 229 h 427"/>
                    <a:gd name="T114" fmla="*/ 261 w 487"/>
                    <a:gd name="T115" fmla="*/ 211 h 427"/>
                    <a:gd name="T116" fmla="*/ 244 w 487"/>
                    <a:gd name="T117" fmla="*/ 196 h 427"/>
                    <a:gd name="T118" fmla="*/ 241 w 487"/>
                    <a:gd name="T119" fmla="*/ 220 h 427"/>
                    <a:gd name="T120" fmla="*/ 220 w 487"/>
                    <a:gd name="T121" fmla="*/ 186 h 427"/>
                    <a:gd name="T122" fmla="*/ 211 w 487"/>
                    <a:gd name="T123" fmla="*/ 149 h 427"/>
                    <a:gd name="T124" fmla="*/ 197 w 487"/>
                    <a:gd name="T125" fmla="*/ 8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7" h="427">
                      <a:moveTo>
                        <a:pt x="261" y="162"/>
                      </a:moveTo>
                      <a:lnTo>
                        <a:pt x="261" y="166"/>
                      </a:lnTo>
                      <a:lnTo>
                        <a:pt x="263" y="166"/>
                      </a:lnTo>
                      <a:lnTo>
                        <a:pt x="265" y="167"/>
                      </a:lnTo>
                      <a:lnTo>
                        <a:pt x="265" y="167"/>
                      </a:lnTo>
                      <a:lnTo>
                        <a:pt x="267" y="167"/>
                      </a:lnTo>
                      <a:lnTo>
                        <a:pt x="265" y="166"/>
                      </a:lnTo>
                      <a:lnTo>
                        <a:pt x="265" y="166"/>
                      </a:lnTo>
                      <a:lnTo>
                        <a:pt x="265" y="166"/>
                      </a:lnTo>
                      <a:lnTo>
                        <a:pt x="263" y="167"/>
                      </a:lnTo>
                      <a:lnTo>
                        <a:pt x="263" y="167"/>
                      </a:lnTo>
                      <a:lnTo>
                        <a:pt x="263" y="167"/>
                      </a:lnTo>
                      <a:lnTo>
                        <a:pt x="265" y="171"/>
                      </a:lnTo>
                      <a:lnTo>
                        <a:pt x="265" y="173"/>
                      </a:lnTo>
                      <a:lnTo>
                        <a:pt x="265" y="173"/>
                      </a:lnTo>
                      <a:lnTo>
                        <a:pt x="267" y="173"/>
                      </a:lnTo>
                      <a:lnTo>
                        <a:pt x="267" y="173"/>
                      </a:lnTo>
                      <a:lnTo>
                        <a:pt x="269" y="173"/>
                      </a:lnTo>
                      <a:lnTo>
                        <a:pt x="269" y="173"/>
                      </a:lnTo>
                      <a:lnTo>
                        <a:pt x="271" y="173"/>
                      </a:lnTo>
                      <a:lnTo>
                        <a:pt x="271" y="173"/>
                      </a:lnTo>
                      <a:lnTo>
                        <a:pt x="271" y="173"/>
                      </a:lnTo>
                      <a:lnTo>
                        <a:pt x="273" y="169"/>
                      </a:lnTo>
                      <a:lnTo>
                        <a:pt x="273" y="169"/>
                      </a:lnTo>
                      <a:lnTo>
                        <a:pt x="271" y="167"/>
                      </a:lnTo>
                      <a:lnTo>
                        <a:pt x="271" y="166"/>
                      </a:lnTo>
                      <a:lnTo>
                        <a:pt x="269" y="169"/>
                      </a:lnTo>
                      <a:lnTo>
                        <a:pt x="273" y="167"/>
                      </a:lnTo>
                      <a:lnTo>
                        <a:pt x="271" y="167"/>
                      </a:lnTo>
                      <a:lnTo>
                        <a:pt x="269" y="169"/>
                      </a:lnTo>
                      <a:lnTo>
                        <a:pt x="273" y="169"/>
                      </a:lnTo>
                      <a:lnTo>
                        <a:pt x="273" y="167"/>
                      </a:lnTo>
                      <a:lnTo>
                        <a:pt x="269" y="167"/>
                      </a:lnTo>
                      <a:lnTo>
                        <a:pt x="271" y="171"/>
                      </a:lnTo>
                      <a:lnTo>
                        <a:pt x="271" y="171"/>
                      </a:lnTo>
                      <a:lnTo>
                        <a:pt x="269" y="167"/>
                      </a:lnTo>
                      <a:lnTo>
                        <a:pt x="267" y="171"/>
                      </a:lnTo>
                      <a:lnTo>
                        <a:pt x="269" y="171"/>
                      </a:lnTo>
                      <a:lnTo>
                        <a:pt x="271" y="167"/>
                      </a:lnTo>
                      <a:lnTo>
                        <a:pt x="267" y="167"/>
                      </a:lnTo>
                      <a:lnTo>
                        <a:pt x="267" y="169"/>
                      </a:lnTo>
                      <a:lnTo>
                        <a:pt x="271" y="169"/>
                      </a:lnTo>
                      <a:lnTo>
                        <a:pt x="267" y="169"/>
                      </a:lnTo>
                      <a:lnTo>
                        <a:pt x="267" y="175"/>
                      </a:lnTo>
                      <a:lnTo>
                        <a:pt x="267" y="177"/>
                      </a:lnTo>
                      <a:lnTo>
                        <a:pt x="267" y="177"/>
                      </a:lnTo>
                      <a:lnTo>
                        <a:pt x="267" y="177"/>
                      </a:lnTo>
                      <a:lnTo>
                        <a:pt x="267" y="179"/>
                      </a:lnTo>
                      <a:lnTo>
                        <a:pt x="267" y="179"/>
                      </a:lnTo>
                      <a:lnTo>
                        <a:pt x="269" y="181"/>
                      </a:lnTo>
                      <a:lnTo>
                        <a:pt x="269" y="182"/>
                      </a:lnTo>
                      <a:lnTo>
                        <a:pt x="269" y="182"/>
                      </a:lnTo>
                      <a:lnTo>
                        <a:pt x="273" y="184"/>
                      </a:lnTo>
                      <a:lnTo>
                        <a:pt x="273" y="184"/>
                      </a:lnTo>
                      <a:lnTo>
                        <a:pt x="276" y="184"/>
                      </a:lnTo>
                      <a:lnTo>
                        <a:pt x="276" y="184"/>
                      </a:lnTo>
                      <a:lnTo>
                        <a:pt x="278" y="184"/>
                      </a:lnTo>
                      <a:lnTo>
                        <a:pt x="280" y="182"/>
                      </a:lnTo>
                      <a:lnTo>
                        <a:pt x="280" y="182"/>
                      </a:lnTo>
                      <a:lnTo>
                        <a:pt x="280" y="182"/>
                      </a:lnTo>
                      <a:lnTo>
                        <a:pt x="278" y="179"/>
                      </a:lnTo>
                      <a:lnTo>
                        <a:pt x="280" y="182"/>
                      </a:lnTo>
                      <a:lnTo>
                        <a:pt x="280" y="182"/>
                      </a:lnTo>
                      <a:lnTo>
                        <a:pt x="280" y="182"/>
                      </a:lnTo>
                      <a:lnTo>
                        <a:pt x="282" y="181"/>
                      </a:lnTo>
                      <a:lnTo>
                        <a:pt x="282" y="179"/>
                      </a:lnTo>
                      <a:lnTo>
                        <a:pt x="282" y="179"/>
                      </a:lnTo>
                      <a:lnTo>
                        <a:pt x="282" y="177"/>
                      </a:lnTo>
                      <a:lnTo>
                        <a:pt x="280" y="175"/>
                      </a:lnTo>
                      <a:lnTo>
                        <a:pt x="278" y="175"/>
                      </a:lnTo>
                      <a:lnTo>
                        <a:pt x="278" y="175"/>
                      </a:lnTo>
                      <a:lnTo>
                        <a:pt x="278" y="175"/>
                      </a:lnTo>
                      <a:lnTo>
                        <a:pt x="276" y="177"/>
                      </a:lnTo>
                      <a:lnTo>
                        <a:pt x="278" y="179"/>
                      </a:lnTo>
                      <a:lnTo>
                        <a:pt x="280" y="179"/>
                      </a:lnTo>
                      <a:lnTo>
                        <a:pt x="276" y="177"/>
                      </a:lnTo>
                      <a:lnTo>
                        <a:pt x="276" y="181"/>
                      </a:lnTo>
                      <a:lnTo>
                        <a:pt x="278" y="179"/>
                      </a:lnTo>
                      <a:lnTo>
                        <a:pt x="280" y="179"/>
                      </a:lnTo>
                      <a:lnTo>
                        <a:pt x="280" y="179"/>
                      </a:lnTo>
                      <a:lnTo>
                        <a:pt x="280" y="179"/>
                      </a:lnTo>
                      <a:lnTo>
                        <a:pt x="282" y="179"/>
                      </a:lnTo>
                      <a:lnTo>
                        <a:pt x="282" y="177"/>
                      </a:lnTo>
                      <a:lnTo>
                        <a:pt x="280" y="179"/>
                      </a:lnTo>
                      <a:lnTo>
                        <a:pt x="280" y="179"/>
                      </a:lnTo>
                      <a:lnTo>
                        <a:pt x="282" y="179"/>
                      </a:lnTo>
                      <a:lnTo>
                        <a:pt x="282" y="181"/>
                      </a:lnTo>
                      <a:lnTo>
                        <a:pt x="282" y="177"/>
                      </a:lnTo>
                      <a:lnTo>
                        <a:pt x="280" y="179"/>
                      </a:lnTo>
                      <a:lnTo>
                        <a:pt x="280" y="179"/>
                      </a:lnTo>
                      <a:lnTo>
                        <a:pt x="280" y="179"/>
                      </a:lnTo>
                      <a:lnTo>
                        <a:pt x="280" y="181"/>
                      </a:lnTo>
                      <a:lnTo>
                        <a:pt x="280" y="181"/>
                      </a:lnTo>
                      <a:lnTo>
                        <a:pt x="282" y="182"/>
                      </a:lnTo>
                      <a:lnTo>
                        <a:pt x="282" y="182"/>
                      </a:lnTo>
                      <a:lnTo>
                        <a:pt x="284" y="182"/>
                      </a:lnTo>
                      <a:lnTo>
                        <a:pt x="284" y="182"/>
                      </a:lnTo>
                      <a:lnTo>
                        <a:pt x="286" y="182"/>
                      </a:lnTo>
                      <a:lnTo>
                        <a:pt x="286" y="184"/>
                      </a:lnTo>
                      <a:lnTo>
                        <a:pt x="288" y="184"/>
                      </a:lnTo>
                      <a:lnTo>
                        <a:pt x="288" y="184"/>
                      </a:lnTo>
                      <a:lnTo>
                        <a:pt x="290" y="184"/>
                      </a:lnTo>
                      <a:lnTo>
                        <a:pt x="290" y="181"/>
                      </a:lnTo>
                      <a:lnTo>
                        <a:pt x="286" y="182"/>
                      </a:lnTo>
                      <a:lnTo>
                        <a:pt x="288" y="182"/>
                      </a:lnTo>
                      <a:lnTo>
                        <a:pt x="290" y="181"/>
                      </a:lnTo>
                      <a:lnTo>
                        <a:pt x="286" y="182"/>
                      </a:lnTo>
                      <a:lnTo>
                        <a:pt x="286" y="184"/>
                      </a:lnTo>
                      <a:lnTo>
                        <a:pt x="286" y="184"/>
                      </a:lnTo>
                      <a:lnTo>
                        <a:pt x="290" y="184"/>
                      </a:lnTo>
                      <a:lnTo>
                        <a:pt x="288" y="182"/>
                      </a:lnTo>
                      <a:lnTo>
                        <a:pt x="288" y="182"/>
                      </a:lnTo>
                      <a:lnTo>
                        <a:pt x="288" y="186"/>
                      </a:lnTo>
                      <a:lnTo>
                        <a:pt x="290" y="182"/>
                      </a:lnTo>
                      <a:lnTo>
                        <a:pt x="288" y="182"/>
                      </a:lnTo>
                      <a:lnTo>
                        <a:pt x="288" y="182"/>
                      </a:lnTo>
                      <a:lnTo>
                        <a:pt x="286" y="181"/>
                      </a:lnTo>
                      <a:lnTo>
                        <a:pt x="286" y="182"/>
                      </a:lnTo>
                      <a:lnTo>
                        <a:pt x="282" y="182"/>
                      </a:lnTo>
                      <a:lnTo>
                        <a:pt x="282" y="182"/>
                      </a:lnTo>
                      <a:lnTo>
                        <a:pt x="282" y="182"/>
                      </a:lnTo>
                      <a:lnTo>
                        <a:pt x="280" y="182"/>
                      </a:lnTo>
                      <a:lnTo>
                        <a:pt x="278" y="181"/>
                      </a:lnTo>
                      <a:lnTo>
                        <a:pt x="278" y="181"/>
                      </a:lnTo>
                      <a:lnTo>
                        <a:pt x="276" y="181"/>
                      </a:lnTo>
                      <a:lnTo>
                        <a:pt x="274" y="181"/>
                      </a:lnTo>
                      <a:lnTo>
                        <a:pt x="273" y="181"/>
                      </a:lnTo>
                      <a:lnTo>
                        <a:pt x="271" y="181"/>
                      </a:lnTo>
                      <a:lnTo>
                        <a:pt x="271" y="184"/>
                      </a:lnTo>
                      <a:lnTo>
                        <a:pt x="273" y="182"/>
                      </a:lnTo>
                      <a:lnTo>
                        <a:pt x="273" y="182"/>
                      </a:lnTo>
                      <a:lnTo>
                        <a:pt x="273" y="181"/>
                      </a:lnTo>
                      <a:lnTo>
                        <a:pt x="271" y="181"/>
                      </a:lnTo>
                      <a:lnTo>
                        <a:pt x="271" y="181"/>
                      </a:lnTo>
                      <a:lnTo>
                        <a:pt x="271" y="181"/>
                      </a:lnTo>
                      <a:lnTo>
                        <a:pt x="269" y="179"/>
                      </a:lnTo>
                      <a:lnTo>
                        <a:pt x="267" y="181"/>
                      </a:lnTo>
                      <a:lnTo>
                        <a:pt x="265" y="182"/>
                      </a:lnTo>
                      <a:lnTo>
                        <a:pt x="265" y="182"/>
                      </a:lnTo>
                      <a:lnTo>
                        <a:pt x="267" y="184"/>
                      </a:lnTo>
                      <a:lnTo>
                        <a:pt x="267" y="181"/>
                      </a:lnTo>
                      <a:lnTo>
                        <a:pt x="267" y="181"/>
                      </a:lnTo>
                      <a:lnTo>
                        <a:pt x="265" y="181"/>
                      </a:lnTo>
                      <a:lnTo>
                        <a:pt x="263" y="181"/>
                      </a:lnTo>
                      <a:lnTo>
                        <a:pt x="261" y="181"/>
                      </a:lnTo>
                      <a:lnTo>
                        <a:pt x="261" y="181"/>
                      </a:lnTo>
                      <a:lnTo>
                        <a:pt x="259" y="181"/>
                      </a:lnTo>
                      <a:lnTo>
                        <a:pt x="258" y="181"/>
                      </a:lnTo>
                      <a:lnTo>
                        <a:pt x="259" y="182"/>
                      </a:lnTo>
                      <a:lnTo>
                        <a:pt x="261" y="181"/>
                      </a:lnTo>
                      <a:lnTo>
                        <a:pt x="261" y="181"/>
                      </a:lnTo>
                      <a:lnTo>
                        <a:pt x="259" y="175"/>
                      </a:lnTo>
                      <a:lnTo>
                        <a:pt x="256" y="177"/>
                      </a:lnTo>
                      <a:lnTo>
                        <a:pt x="256" y="179"/>
                      </a:lnTo>
                      <a:lnTo>
                        <a:pt x="258" y="179"/>
                      </a:lnTo>
                      <a:lnTo>
                        <a:pt x="258" y="177"/>
                      </a:lnTo>
                      <a:lnTo>
                        <a:pt x="254" y="179"/>
                      </a:lnTo>
                      <a:lnTo>
                        <a:pt x="254" y="179"/>
                      </a:lnTo>
                      <a:lnTo>
                        <a:pt x="258" y="177"/>
                      </a:lnTo>
                      <a:lnTo>
                        <a:pt x="256" y="175"/>
                      </a:lnTo>
                      <a:lnTo>
                        <a:pt x="254" y="175"/>
                      </a:lnTo>
                      <a:lnTo>
                        <a:pt x="254" y="175"/>
                      </a:lnTo>
                      <a:lnTo>
                        <a:pt x="254" y="177"/>
                      </a:lnTo>
                      <a:lnTo>
                        <a:pt x="254" y="177"/>
                      </a:lnTo>
                      <a:lnTo>
                        <a:pt x="256" y="181"/>
                      </a:lnTo>
                      <a:lnTo>
                        <a:pt x="256" y="181"/>
                      </a:lnTo>
                      <a:lnTo>
                        <a:pt x="256" y="181"/>
                      </a:lnTo>
                      <a:lnTo>
                        <a:pt x="258" y="179"/>
                      </a:lnTo>
                      <a:lnTo>
                        <a:pt x="256" y="179"/>
                      </a:lnTo>
                      <a:lnTo>
                        <a:pt x="256" y="181"/>
                      </a:lnTo>
                      <a:lnTo>
                        <a:pt x="256" y="181"/>
                      </a:lnTo>
                      <a:lnTo>
                        <a:pt x="256" y="181"/>
                      </a:lnTo>
                      <a:lnTo>
                        <a:pt x="256" y="182"/>
                      </a:lnTo>
                      <a:lnTo>
                        <a:pt x="258" y="182"/>
                      </a:lnTo>
                      <a:lnTo>
                        <a:pt x="259" y="182"/>
                      </a:lnTo>
                      <a:lnTo>
                        <a:pt x="259" y="182"/>
                      </a:lnTo>
                      <a:lnTo>
                        <a:pt x="261" y="182"/>
                      </a:lnTo>
                      <a:lnTo>
                        <a:pt x="259" y="179"/>
                      </a:lnTo>
                      <a:lnTo>
                        <a:pt x="258" y="182"/>
                      </a:lnTo>
                      <a:lnTo>
                        <a:pt x="259" y="182"/>
                      </a:lnTo>
                      <a:lnTo>
                        <a:pt x="259" y="182"/>
                      </a:lnTo>
                      <a:lnTo>
                        <a:pt x="261" y="182"/>
                      </a:lnTo>
                      <a:lnTo>
                        <a:pt x="261" y="182"/>
                      </a:lnTo>
                      <a:lnTo>
                        <a:pt x="261" y="184"/>
                      </a:lnTo>
                      <a:lnTo>
                        <a:pt x="263" y="184"/>
                      </a:lnTo>
                      <a:lnTo>
                        <a:pt x="263" y="182"/>
                      </a:lnTo>
                      <a:lnTo>
                        <a:pt x="267" y="182"/>
                      </a:lnTo>
                      <a:lnTo>
                        <a:pt x="267" y="182"/>
                      </a:lnTo>
                      <a:lnTo>
                        <a:pt x="269" y="181"/>
                      </a:lnTo>
                      <a:lnTo>
                        <a:pt x="269" y="181"/>
                      </a:lnTo>
                      <a:lnTo>
                        <a:pt x="269" y="177"/>
                      </a:lnTo>
                      <a:lnTo>
                        <a:pt x="267" y="175"/>
                      </a:lnTo>
                      <a:lnTo>
                        <a:pt x="267" y="175"/>
                      </a:lnTo>
                      <a:lnTo>
                        <a:pt x="265" y="173"/>
                      </a:lnTo>
                      <a:lnTo>
                        <a:pt x="265" y="171"/>
                      </a:lnTo>
                      <a:lnTo>
                        <a:pt x="261" y="171"/>
                      </a:lnTo>
                      <a:lnTo>
                        <a:pt x="261" y="171"/>
                      </a:lnTo>
                      <a:lnTo>
                        <a:pt x="259" y="169"/>
                      </a:lnTo>
                      <a:lnTo>
                        <a:pt x="258" y="169"/>
                      </a:lnTo>
                      <a:lnTo>
                        <a:pt x="256" y="171"/>
                      </a:lnTo>
                      <a:lnTo>
                        <a:pt x="256" y="173"/>
                      </a:lnTo>
                      <a:lnTo>
                        <a:pt x="258" y="171"/>
                      </a:lnTo>
                      <a:lnTo>
                        <a:pt x="256" y="169"/>
                      </a:lnTo>
                      <a:lnTo>
                        <a:pt x="256" y="173"/>
                      </a:lnTo>
                      <a:lnTo>
                        <a:pt x="258" y="173"/>
                      </a:lnTo>
                      <a:lnTo>
                        <a:pt x="258" y="171"/>
                      </a:lnTo>
                      <a:lnTo>
                        <a:pt x="258" y="171"/>
                      </a:lnTo>
                      <a:lnTo>
                        <a:pt x="256" y="171"/>
                      </a:lnTo>
                      <a:lnTo>
                        <a:pt x="258" y="171"/>
                      </a:lnTo>
                      <a:lnTo>
                        <a:pt x="258" y="171"/>
                      </a:lnTo>
                      <a:lnTo>
                        <a:pt x="256" y="169"/>
                      </a:lnTo>
                      <a:lnTo>
                        <a:pt x="256" y="173"/>
                      </a:lnTo>
                      <a:lnTo>
                        <a:pt x="256" y="173"/>
                      </a:lnTo>
                      <a:lnTo>
                        <a:pt x="258" y="173"/>
                      </a:lnTo>
                      <a:lnTo>
                        <a:pt x="258" y="175"/>
                      </a:lnTo>
                      <a:lnTo>
                        <a:pt x="259" y="175"/>
                      </a:lnTo>
                      <a:lnTo>
                        <a:pt x="259" y="175"/>
                      </a:lnTo>
                      <a:lnTo>
                        <a:pt x="261" y="175"/>
                      </a:lnTo>
                      <a:lnTo>
                        <a:pt x="263" y="173"/>
                      </a:lnTo>
                      <a:lnTo>
                        <a:pt x="263" y="171"/>
                      </a:lnTo>
                      <a:lnTo>
                        <a:pt x="263" y="171"/>
                      </a:lnTo>
                      <a:lnTo>
                        <a:pt x="263" y="169"/>
                      </a:lnTo>
                      <a:lnTo>
                        <a:pt x="261" y="167"/>
                      </a:lnTo>
                      <a:lnTo>
                        <a:pt x="261" y="167"/>
                      </a:lnTo>
                      <a:lnTo>
                        <a:pt x="258" y="167"/>
                      </a:lnTo>
                      <a:lnTo>
                        <a:pt x="259" y="171"/>
                      </a:lnTo>
                      <a:lnTo>
                        <a:pt x="261" y="169"/>
                      </a:lnTo>
                      <a:lnTo>
                        <a:pt x="263" y="169"/>
                      </a:lnTo>
                      <a:lnTo>
                        <a:pt x="263" y="169"/>
                      </a:lnTo>
                      <a:lnTo>
                        <a:pt x="265" y="167"/>
                      </a:lnTo>
                      <a:lnTo>
                        <a:pt x="265" y="167"/>
                      </a:lnTo>
                      <a:lnTo>
                        <a:pt x="265" y="167"/>
                      </a:lnTo>
                      <a:lnTo>
                        <a:pt x="265" y="164"/>
                      </a:lnTo>
                      <a:lnTo>
                        <a:pt x="265" y="164"/>
                      </a:lnTo>
                      <a:lnTo>
                        <a:pt x="265" y="162"/>
                      </a:lnTo>
                      <a:lnTo>
                        <a:pt x="263" y="162"/>
                      </a:lnTo>
                      <a:lnTo>
                        <a:pt x="263" y="162"/>
                      </a:lnTo>
                      <a:lnTo>
                        <a:pt x="261" y="160"/>
                      </a:lnTo>
                      <a:lnTo>
                        <a:pt x="259" y="160"/>
                      </a:lnTo>
                      <a:lnTo>
                        <a:pt x="259" y="160"/>
                      </a:lnTo>
                      <a:lnTo>
                        <a:pt x="258" y="164"/>
                      </a:lnTo>
                      <a:lnTo>
                        <a:pt x="259" y="162"/>
                      </a:lnTo>
                      <a:lnTo>
                        <a:pt x="259" y="160"/>
                      </a:lnTo>
                      <a:lnTo>
                        <a:pt x="258" y="162"/>
                      </a:lnTo>
                      <a:lnTo>
                        <a:pt x="256" y="166"/>
                      </a:lnTo>
                      <a:lnTo>
                        <a:pt x="259" y="166"/>
                      </a:lnTo>
                      <a:lnTo>
                        <a:pt x="261" y="166"/>
                      </a:lnTo>
                      <a:lnTo>
                        <a:pt x="261" y="162"/>
                      </a:lnTo>
                      <a:lnTo>
                        <a:pt x="261" y="166"/>
                      </a:lnTo>
                      <a:lnTo>
                        <a:pt x="261" y="162"/>
                      </a:lnTo>
                      <a:lnTo>
                        <a:pt x="263" y="160"/>
                      </a:lnTo>
                      <a:lnTo>
                        <a:pt x="259" y="158"/>
                      </a:lnTo>
                      <a:lnTo>
                        <a:pt x="259" y="158"/>
                      </a:lnTo>
                      <a:lnTo>
                        <a:pt x="258" y="158"/>
                      </a:lnTo>
                      <a:lnTo>
                        <a:pt x="258" y="158"/>
                      </a:lnTo>
                      <a:lnTo>
                        <a:pt x="254" y="160"/>
                      </a:lnTo>
                      <a:lnTo>
                        <a:pt x="254" y="160"/>
                      </a:lnTo>
                      <a:lnTo>
                        <a:pt x="254" y="164"/>
                      </a:lnTo>
                      <a:lnTo>
                        <a:pt x="254" y="166"/>
                      </a:lnTo>
                      <a:lnTo>
                        <a:pt x="256" y="166"/>
                      </a:lnTo>
                      <a:lnTo>
                        <a:pt x="258" y="166"/>
                      </a:lnTo>
                      <a:lnTo>
                        <a:pt x="259" y="167"/>
                      </a:lnTo>
                      <a:lnTo>
                        <a:pt x="259" y="167"/>
                      </a:lnTo>
                      <a:lnTo>
                        <a:pt x="259" y="167"/>
                      </a:lnTo>
                      <a:lnTo>
                        <a:pt x="263" y="166"/>
                      </a:lnTo>
                      <a:lnTo>
                        <a:pt x="259" y="166"/>
                      </a:lnTo>
                      <a:lnTo>
                        <a:pt x="259" y="167"/>
                      </a:lnTo>
                      <a:lnTo>
                        <a:pt x="263" y="166"/>
                      </a:lnTo>
                      <a:lnTo>
                        <a:pt x="259" y="164"/>
                      </a:lnTo>
                      <a:lnTo>
                        <a:pt x="259" y="166"/>
                      </a:lnTo>
                      <a:lnTo>
                        <a:pt x="263" y="167"/>
                      </a:lnTo>
                      <a:lnTo>
                        <a:pt x="263" y="164"/>
                      </a:lnTo>
                      <a:lnTo>
                        <a:pt x="259" y="164"/>
                      </a:lnTo>
                      <a:lnTo>
                        <a:pt x="258" y="164"/>
                      </a:lnTo>
                      <a:lnTo>
                        <a:pt x="258" y="166"/>
                      </a:lnTo>
                      <a:lnTo>
                        <a:pt x="258" y="166"/>
                      </a:lnTo>
                      <a:lnTo>
                        <a:pt x="256" y="166"/>
                      </a:lnTo>
                      <a:lnTo>
                        <a:pt x="256" y="169"/>
                      </a:lnTo>
                      <a:lnTo>
                        <a:pt x="256" y="169"/>
                      </a:lnTo>
                      <a:lnTo>
                        <a:pt x="256" y="171"/>
                      </a:lnTo>
                      <a:lnTo>
                        <a:pt x="258" y="171"/>
                      </a:lnTo>
                      <a:lnTo>
                        <a:pt x="259" y="171"/>
                      </a:lnTo>
                      <a:lnTo>
                        <a:pt x="258" y="169"/>
                      </a:lnTo>
                      <a:lnTo>
                        <a:pt x="256" y="169"/>
                      </a:lnTo>
                      <a:lnTo>
                        <a:pt x="259" y="171"/>
                      </a:lnTo>
                      <a:lnTo>
                        <a:pt x="259" y="167"/>
                      </a:lnTo>
                      <a:lnTo>
                        <a:pt x="259" y="167"/>
                      </a:lnTo>
                      <a:lnTo>
                        <a:pt x="258" y="167"/>
                      </a:lnTo>
                      <a:lnTo>
                        <a:pt x="256" y="166"/>
                      </a:lnTo>
                      <a:lnTo>
                        <a:pt x="256" y="166"/>
                      </a:lnTo>
                      <a:lnTo>
                        <a:pt x="256" y="166"/>
                      </a:lnTo>
                      <a:lnTo>
                        <a:pt x="252" y="167"/>
                      </a:lnTo>
                      <a:lnTo>
                        <a:pt x="252" y="169"/>
                      </a:lnTo>
                      <a:lnTo>
                        <a:pt x="252" y="169"/>
                      </a:lnTo>
                      <a:lnTo>
                        <a:pt x="252" y="171"/>
                      </a:lnTo>
                      <a:lnTo>
                        <a:pt x="252" y="173"/>
                      </a:lnTo>
                      <a:lnTo>
                        <a:pt x="252" y="175"/>
                      </a:lnTo>
                      <a:lnTo>
                        <a:pt x="252" y="175"/>
                      </a:lnTo>
                      <a:lnTo>
                        <a:pt x="254" y="177"/>
                      </a:lnTo>
                      <a:lnTo>
                        <a:pt x="256" y="177"/>
                      </a:lnTo>
                      <a:lnTo>
                        <a:pt x="256" y="177"/>
                      </a:lnTo>
                      <a:lnTo>
                        <a:pt x="258" y="177"/>
                      </a:lnTo>
                      <a:lnTo>
                        <a:pt x="259" y="177"/>
                      </a:lnTo>
                      <a:lnTo>
                        <a:pt x="261" y="177"/>
                      </a:lnTo>
                      <a:lnTo>
                        <a:pt x="261" y="179"/>
                      </a:lnTo>
                      <a:lnTo>
                        <a:pt x="263" y="181"/>
                      </a:lnTo>
                      <a:lnTo>
                        <a:pt x="265" y="179"/>
                      </a:lnTo>
                      <a:lnTo>
                        <a:pt x="265" y="177"/>
                      </a:lnTo>
                      <a:lnTo>
                        <a:pt x="263" y="177"/>
                      </a:lnTo>
                      <a:lnTo>
                        <a:pt x="261" y="177"/>
                      </a:lnTo>
                      <a:lnTo>
                        <a:pt x="261" y="181"/>
                      </a:lnTo>
                      <a:lnTo>
                        <a:pt x="263" y="177"/>
                      </a:lnTo>
                      <a:lnTo>
                        <a:pt x="263" y="177"/>
                      </a:lnTo>
                      <a:lnTo>
                        <a:pt x="263" y="177"/>
                      </a:lnTo>
                      <a:lnTo>
                        <a:pt x="261" y="177"/>
                      </a:lnTo>
                      <a:lnTo>
                        <a:pt x="261" y="175"/>
                      </a:lnTo>
                      <a:lnTo>
                        <a:pt x="261" y="175"/>
                      </a:lnTo>
                      <a:lnTo>
                        <a:pt x="258" y="175"/>
                      </a:lnTo>
                      <a:lnTo>
                        <a:pt x="258" y="177"/>
                      </a:lnTo>
                      <a:lnTo>
                        <a:pt x="259" y="179"/>
                      </a:lnTo>
                      <a:lnTo>
                        <a:pt x="259" y="177"/>
                      </a:lnTo>
                      <a:lnTo>
                        <a:pt x="258" y="177"/>
                      </a:lnTo>
                      <a:lnTo>
                        <a:pt x="258" y="179"/>
                      </a:lnTo>
                      <a:lnTo>
                        <a:pt x="261" y="179"/>
                      </a:lnTo>
                      <a:lnTo>
                        <a:pt x="261" y="177"/>
                      </a:lnTo>
                      <a:lnTo>
                        <a:pt x="261" y="177"/>
                      </a:lnTo>
                      <a:lnTo>
                        <a:pt x="261" y="177"/>
                      </a:lnTo>
                      <a:lnTo>
                        <a:pt x="259" y="175"/>
                      </a:lnTo>
                      <a:lnTo>
                        <a:pt x="259" y="175"/>
                      </a:lnTo>
                      <a:lnTo>
                        <a:pt x="259" y="175"/>
                      </a:lnTo>
                      <a:lnTo>
                        <a:pt x="258" y="175"/>
                      </a:lnTo>
                      <a:lnTo>
                        <a:pt x="258" y="177"/>
                      </a:lnTo>
                      <a:lnTo>
                        <a:pt x="259" y="179"/>
                      </a:lnTo>
                      <a:lnTo>
                        <a:pt x="259" y="179"/>
                      </a:lnTo>
                      <a:lnTo>
                        <a:pt x="259" y="179"/>
                      </a:lnTo>
                      <a:lnTo>
                        <a:pt x="261" y="177"/>
                      </a:lnTo>
                      <a:lnTo>
                        <a:pt x="259" y="175"/>
                      </a:lnTo>
                      <a:lnTo>
                        <a:pt x="259" y="175"/>
                      </a:lnTo>
                      <a:lnTo>
                        <a:pt x="259" y="175"/>
                      </a:lnTo>
                      <a:lnTo>
                        <a:pt x="258" y="173"/>
                      </a:lnTo>
                      <a:lnTo>
                        <a:pt x="256" y="173"/>
                      </a:lnTo>
                      <a:lnTo>
                        <a:pt x="256" y="173"/>
                      </a:lnTo>
                      <a:lnTo>
                        <a:pt x="254" y="175"/>
                      </a:lnTo>
                      <a:lnTo>
                        <a:pt x="254" y="175"/>
                      </a:lnTo>
                      <a:lnTo>
                        <a:pt x="252" y="177"/>
                      </a:lnTo>
                      <a:lnTo>
                        <a:pt x="254" y="182"/>
                      </a:lnTo>
                      <a:lnTo>
                        <a:pt x="256" y="184"/>
                      </a:lnTo>
                      <a:lnTo>
                        <a:pt x="256" y="184"/>
                      </a:lnTo>
                      <a:lnTo>
                        <a:pt x="256" y="184"/>
                      </a:lnTo>
                      <a:lnTo>
                        <a:pt x="259" y="186"/>
                      </a:lnTo>
                      <a:lnTo>
                        <a:pt x="259" y="186"/>
                      </a:lnTo>
                      <a:lnTo>
                        <a:pt x="261" y="186"/>
                      </a:lnTo>
                      <a:lnTo>
                        <a:pt x="263" y="188"/>
                      </a:lnTo>
                      <a:lnTo>
                        <a:pt x="263" y="188"/>
                      </a:lnTo>
                      <a:lnTo>
                        <a:pt x="265" y="188"/>
                      </a:lnTo>
                      <a:lnTo>
                        <a:pt x="267" y="188"/>
                      </a:lnTo>
                      <a:lnTo>
                        <a:pt x="269" y="188"/>
                      </a:lnTo>
                      <a:lnTo>
                        <a:pt x="269" y="188"/>
                      </a:lnTo>
                      <a:lnTo>
                        <a:pt x="271" y="186"/>
                      </a:lnTo>
                      <a:lnTo>
                        <a:pt x="271" y="186"/>
                      </a:lnTo>
                      <a:lnTo>
                        <a:pt x="273" y="184"/>
                      </a:lnTo>
                      <a:lnTo>
                        <a:pt x="269" y="182"/>
                      </a:lnTo>
                      <a:lnTo>
                        <a:pt x="267" y="186"/>
                      </a:lnTo>
                      <a:lnTo>
                        <a:pt x="269" y="186"/>
                      </a:lnTo>
                      <a:lnTo>
                        <a:pt x="269" y="182"/>
                      </a:lnTo>
                      <a:lnTo>
                        <a:pt x="267" y="184"/>
                      </a:lnTo>
                      <a:lnTo>
                        <a:pt x="267" y="186"/>
                      </a:lnTo>
                      <a:lnTo>
                        <a:pt x="269" y="186"/>
                      </a:lnTo>
                      <a:lnTo>
                        <a:pt x="269" y="186"/>
                      </a:lnTo>
                      <a:lnTo>
                        <a:pt x="269" y="188"/>
                      </a:lnTo>
                      <a:lnTo>
                        <a:pt x="271" y="188"/>
                      </a:lnTo>
                      <a:lnTo>
                        <a:pt x="273" y="188"/>
                      </a:lnTo>
                      <a:lnTo>
                        <a:pt x="274" y="186"/>
                      </a:lnTo>
                      <a:lnTo>
                        <a:pt x="276" y="188"/>
                      </a:lnTo>
                      <a:lnTo>
                        <a:pt x="278" y="188"/>
                      </a:lnTo>
                      <a:lnTo>
                        <a:pt x="278" y="188"/>
                      </a:lnTo>
                      <a:lnTo>
                        <a:pt x="280" y="188"/>
                      </a:lnTo>
                      <a:lnTo>
                        <a:pt x="282" y="188"/>
                      </a:lnTo>
                      <a:lnTo>
                        <a:pt x="284" y="188"/>
                      </a:lnTo>
                      <a:lnTo>
                        <a:pt x="284" y="188"/>
                      </a:lnTo>
                      <a:lnTo>
                        <a:pt x="286" y="188"/>
                      </a:lnTo>
                      <a:lnTo>
                        <a:pt x="286" y="188"/>
                      </a:lnTo>
                      <a:lnTo>
                        <a:pt x="288" y="188"/>
                      </a:lnTo>
                      <a:lnTo>
                        <a:pt x="288" y="188"/>
                      </a:lnTo>
                      <a:lnTo>
                        <a:pt x="290" y="188"/>
                      </a:lnTo>
                      <a:lnTo>
                        <a:pt x="291" y="188"/>
                      </a:lnTo>
                      <a:lnTo>
                        <a:pt x="291" y="188"/>
                      </a:lnTo>
                      <a:lnTo>
                        <a:pt x="293" y="186"/>
                      </a:lnTo>
                      <a:lnTo>
                        <a:pt x="293" y="184"/>
                      </a:lnTo>
                      <a:lnTo>
                        <a:pt x="293" y="182"/>
                      </a:lnTo>
                      <a:lnTo>
                        <a:pt x="293" y="181"/>
                      </a:lnTo>
                      <a:lnTo>
                        <a:pt x="291" y="179"/>
                      </a:lnTo>
                      <a:lnTo>
                        <a:pt x="291" y="179"/>
                      </a:lnTo>
                      <a:lnTo>
                        <a:pt x="291" y="179"/>
                      </a:lnTo>
                      <a:lnTo>
                        <a:pt x="290" y="177"/>
                      </a:lnTo>
                      <a:lnTo>
                        <a:pt x="288" y="177"/>
                      </a:lnTo>
                      <a:lnTo>
                        <a:pt x="288" y="177"/>
                      </a:lnTo>
                      <a:lnTo>
                        <a:pt x="288" y="177"/>
                      </a:lnTo>
                      <a:lnTo>
                        <a:pt x="286" y="177"/>
                      </a:lnTo>
                      <a:lnTo>
                        <a:pt x="286" y="177"/>
                      </a:lnTo>
                      <a:lnTo>
                        <a:pt x="286" y="177"/>
                      </a:lnTo>
                      <a:lnTo>
                        <a:pt x="284" y="179"/>
                      </a:lnTo>
                      <a:lnTo>
                        <a:pt x="288" y="177"/>
                      </a:lnTo>
                      <a:lnTo>
                        <a:pt x="288" y="177"/>
                      </a:lnTo>
                      <a:lnTo>
                        <a:pt x="286" y="177"/>
                      </a:lnTo>
                      <a:lnTo>
                        <a:pt x="286" y="177"/>
                      </a:lnTo>
                      <a:lnTo>
                        <a:pt x="286" y="175"/>
                      </a:lnTo>
                      <a:lnTo>
                        <a:pt x="286" y="175"/>
                      </a:lnTo>
                      <a:lnTo>
                        <a:pt x="284" y="173"/>
                      </a:lnTo>
                      <a:lnTo>
                        <a:pt x="284" y="173"/>
                      </a:lnTo>
                      <a:lnTo>
                        <a:pt x="284" y="173"/>
                      </a:lnTo>
                      <a:lnTo>
                        <a:pt x="282" y="173"/>
                      </a:lnTo>
                      <a:lnTo>
                        <a:pt x="282" y="173"/>
                      </a:lnTo>
                      <a:lnTo>
                        <a:pt x="280" y="173"/>
                      </a:lnTo>
                      <a:lnTo>
                        <a:pt x="278" y="173"/>
                      </a:lnTo>
                      <a:lnTo>
                        <a:pt x="276" y="173"/>
                      </a:lnTo>
                      <a:lnTo>
                        <a:pt x="276" y="173"/>
                      </a:lnTo>
                      <a:lnTo>
                        <a:pt x="276" y="173"/>
                      </a:lnTo>
                      <a:lnTo>
                        <a:pt x="276" y="173"/>
                      </a:lnTo>
                      <a:lnTo>
                        <a:pt x="273" y="175"/>
                      </a:lnTo>
                      <a:lnTo>
                        <a:pt x="273" y="177"/>
                      </a:lnTo>
                      <a:lnTo>
                        <a:pt x="273" y="177"/>
                      </a:lnTo>
                      <a:lnTo>
                        <a:pt x="273" y="179"/>
                      </a:lnTo>
                      <a:lnTo>
                        <a:pt x="274" y="181"/>
                      </a:lnTo>
                      <a:lnTo>
                        <a:pt x="274" y="181"/>
                      </a:lnTo>
                      <a:lnTo>
                        <a:pt x="274" y="181"/>
                      </a:lnTo>
                      <a:lnTo>
                        <a:pt x="276" y="182"/>
                      </a:lnTo>
                      <a:lnTo>
                        <a:pt x="276" y="182"/>
                      </a:lnTo>
                      <a:lnTo>
                        <a:pt x="278" y="182"/>
                      </a:lnTo>
                      <a:lnTo>
                        <a:pt x="278" y="179"/>
                      </a:lnTo>
                      <a:lnTo>
                        <a:pt x="278" y="177"/>
                      </a:lnTo>
                      <a:lnTo>
                        <a:pt x="276" y="177"/>
                      </a:lnTo>
                      <a:lnTo>
                        <a:pt x="276" y="177"/>
                      </a:lnTo>
                      <a:lnTo>
                        <a:pt x="276" y="177"/>
                      </a:lnTo>
                      <a:lnTo>
                        <a:pt x="274" y="179"/>
                      </a:lnTo>
                      <a:lnTo>
                        <a:pt x="274" y="181"/>
                      </a:lnTo>
                      <a:lnTo>
                        <a:pt x="276" y="182"/>
                      </a:lnTo>
                      <a:lnTo>
                        <a:pt x="278" y="179"/>
                      </a:lnTo>
                      <a:lnTo>
                        <a:pt x="273" y="177"/>
                      </a:lnTo>
                      <a:lnTo>
                        <a:pt x="273" y="177"/>
                      </a:lnTo>
                      <a:lnTo>
                        <a:pt x="273" y="177"/>
                      </a:lnTo>
                      <a:lnTo>
                        <a:pt x="273" y="181"/>
                      </a:lnTo>
                      <a:lnTo>
                        <a:pt x="274" y="179"/>
                      </a:lnTo>
                      <a:lnTo>
                        <a:pt x="274" y="179"/>
                      </a:lnTo>
                      <a:lnTo>
                        <a:pt x="273" y="177"/>
                      </a:lnTo>
                      <a:lnTo>
                        <a:pt x="273" y="175"/>
                      </a:lnTo>
                      <a:lnTo>
                        <a:pt x="271" y="177"/>
                      </a:lnTo>
                      <a:lnTo>
                        <a:pt x="273" y="177"/>
                      </a:lnTo>
                      <a:lnTo>
                        <a:pt x="273" y="175"/>
                      </a:lnTo>
                      <a:lnTo>
                        <a:pt x="273" y="169"/>
                      </a:lnTo>
                      <a:lnTo>
                        <a:pt x="273" y="169"/>
                      </a:lnTo>
                      <a:lnTo>
                        <a:pt x="273" y="167"/>
                      </a:lnTo>
                      <a:lnTo>
                        <a:pt x="273" y="167"/>
                      </a:lnTo>
                      <a:lnTo>
                        <a:pt x="273" y="166"/>
                      </a:lnTo>
                      <a:lnTo>
                        <a:pt x="271" y="166"/>
                      </a:lnTo>
                      <a:lnTo>
                        <a:pt x="271" y="166"/>
                      </a:lnTo>
                      <a:lnTo>
                        <a:pt x="269" y="166"/>
                      </a:lnTo>
                      <a:lnTo>
                        <a:pt x="267" y="166"/>
                      </a:lnTo>
                      <a:lnTo>
                        <a:pt x="267" y="166"/>
                      </a:lnTo>
                      <a:lnTo>
                        <a:pt x="265" y="167"/>
                      </a:lnTo>
                      <a:lnTo>
                        <a:pt x="265" y="169"/>
                      </a:lnTo>
                      <a:lnTo>
                        <a:pt x="265" y="169"/>
                      </a:lnTo>
                      <a:lnTo>
                        <a:pt x="265" y="171"/>
                      </a:lnTo>
                      <a:lnTo>
                        <a:pt x="267" y="171"/>
                      </a:lnTo>
                      <a:lnTo>
                        <a:pt x="267" y="171"/>
                      </a:lnTo>
                      <a:lnTo>
                        <a:pt x="269" y="169"/>
                      </a:lnTo>
                      <a:lnTo>
                        <a:pt x="267" y="166"/>
                      </a:lnTo>
                      <a:lnTo>
                        <a:pt x="267" y="167"/>
                      </a:lnTo>
                      <a:lnTo>
                        <a:pt x="267" y="167"/>
                      </a:lnTo>
                      <a:lnTo>
                        <a:pt x="267" y="167"/>
                      </a:lnTo>
                      <a:lnTo>
                        <a:pt x="267" y="169"/>
                      </a:lnTo>
                      <a:lnTo>
                        <a:pt x="269" y="167"/>
                      </a:lnTo>
                      <a:lnTo>
                        <a:pt x="269" y="167"/>
                      </a:lnTo>
                      <a:lnTo>
                        <a:pt x="267" y="169"/>
                      </a:lnTo>
                      <a:lnTo>
                        <a:pt x="269" y="171"/>
                      </a:lnTo>
                      <a:lnTo>
                        <a:pt x="269" y="171"/>
                      </a:lnTo>
                      <a:lnTo>
                        <a:pt x="271" y="169"/>
                      </a:lnTo>
                      <a:lnTo>
                        <a:pt x="271" y="167"/>
                      </a:lnTo>
                      <a:lnTo>
                        <a:pt x="271" y="167"/>
                      </a:lnTo>
                      <a:lnTo>
                        <a:pt x="271" y="167"/>
                      </a:lnTo>
                      <a:lnTo>
                        <a:pt x="271" y="166"/>
                      </a:lnTo>
                      <a:lnTo>
                        <a:pt x="269" y="164"/>
                      </a:lnTo>
                      <a:lnTo>
                        <a:pt x="269" y="162"/>
                      </a:lnTo>
                      <a:lnTo>
                        <a:pt x="267" y="162"/>
                      </a:lnTo>
                      <a:lnTo>
                        <a:pt x="265" y="160"/>
                      </a:lnTo>
                      <a:lnTo>
                        <a:pt x="263" y="160"/>
                      </a:lnTo>
                      <a:lnTo>
                        <a:pt x="263" y="160"/>
                      </a:lnTo>
                      <a:lnTo>
                        <a:pt x="261" y="162"/>
                      </a:lnTo>
                      <a:close/>
                      <a:moveTo>
                        <a:pt x="269" y="154"/>
                      </a:moveTo>
                      <a:lnTo>
                        <a:pt x="267" y="152"/>
                      </a:lnTo>
                      <a:lnTo>
                        <a:pt x="267" y="152"/>
                      </a:lnTo>
                      <a:lnTo>
                        <a:pt x="267" y="151"/>
                      </a:lnTo>
                      <a:lnTo>
                        <a:pt x="265" y="154"/>
                      </a:lnTo>
                      <a:lnTo>
                        <a:pt x="267" y="151"/>
                      </a:lnTo>
                      <a:lnTo>
                        <a:pt x="265" y="151"/>
                      </a:lnTo>
                      <a:lnTo>
                        <a:pt x="263" y="151"/>
                      </a:lnTo>
                      <a:lnTo>
                        <a:pt x="261" y="151"/>
                      </a:lnTo>
                      <a:lnTo>
                        <a:pt x="261" y="151"/>
                      </a:lnTo>
                      <a:lnTo>
                        <a:pt x="259" y="152"/>
                      </a:lnTo>
                      <a:lnTo>
                        <a:pt x="263" y="152"/>
                      </a:lnTo>
                      <a:lnTo>
                        <a:pt x="263" y="152"/>
                      </a:lnTo>
                      <a:lnTo>
                        <a:pt x="263" y="152"/>
                      </a:lnTo>
                      <a:lnTo>
                        <a:pt x="259" y="151"/>
                      </a:lnTo>
                      <a:lnTo>
                        <a:pt x="261" y="152"/>
                      </a:lnTo>
                      <a:lnTo>
                        <a:pt x="261" y="152"/>
                      </a:lnTo>
                      <a:lnTo>
                        <a:pt x="263" y="152"/>
                      </a:lnTo>
                      <a:lnTo>
                        <a:pt x="265" y="152"/>
                      </a:lnTo>
                      <a:lnTo>
                        <a:pt x="265" y="152"/>
                      </a:lnTo>
                      <a:lnTo>
                        <a:pt x="265" y="152"/>
                      </a:lnTo>
                      <a:lnTo>
                        <a:pt x="267" y="151"/>
                      </a:lnTo>
                      <a:lnTo>
                        <a:pt x="267" y="149"/>
                      </a:lnTo>
                      <a:lnTo>
                        <a:pt x="267" y="149"/>
                      </a:lnTo>
                      <a:lnTo>
                        <a:pt x="267" y="147"/>
                      </a:lnTo>
                      <a:lnTo>
                        <a:pt x="263" y="147"/>
                      </a:lnTo>
                      <a:lnTo>
                        <a:pt x="265" y="149"/>
                      </a:lnTo>
                      <a:lnTo>
                        <a:pt x="265" y="149"/>
                      </a:lnTo>
                      <a:lnTo>
                        <a:pt x="263" y="147"/>
                      </a:lnTo>
                      <a:lnTo>
                        <a:pt x="261" y="149"/>
                      </a:lnTo>
                      <a:lnTo>
                        <a:pt x="263" y="151"/>
                      </a:lnTo>
                      <a:lnTo>
                        <a:pt x="263" y="151"/>
                      </a:lnTo>
                      <a:lnTo>
                        <a:pt x="263" y="151"/>
                      </a:lnTo>
                      <a:lnTo>
                        <a:pt x="265" y="151"/>
                      </a:lnTo>
                      <a:lnTo>
                        <a:pt x="267" y="151"/>
                      </a:lnTo>
                      <a:lnTo>
                        <a:pt x="267" y="147"/>
                      </a:lnTo>
                      <a:lnTo>
                        <a:pt x="265" y="151"/>
                      </a:lnTo>
                      <a:lnTo>
                        <a:pt x="265" y="151"/>
                      </a:lnTo>
                      <a:lnTo>
                        <a:pt x="267" y="152"/>
                      </a:lnTo>
                      <a:lnTo>
                        <a:pt x="269" y="149"/>
                      </a:lnTo>
                      <a:lnTo>
                        <a:pt x="267" y="147"/>
                      </a:lnTo>
                      <a:lnTo>
                        <a:pt x="265" y="149"/>
                      </a:lnTo>
                      <a:lnTo>
                        <a:pt x="269" y="151"/>
                      </a:lnTo>
                      <a:lnTo>
                        <a:pt x="267" y="147"/>
                      </a:lnTo>
                      <a:lnTo>
                        <a:pt x="265" y="147"/>
                      </a:lnTo>
                      <a:lnTo>
                        <a:pt x="265" y="149"/>
                      </a:lnTo>
                      <a:lnTo>
                        <a:pt x="263" y="149"/>
                      </a:lnTo>
                      <a:lnTo>
                        <a:pt x="263" y="149"/>
                      </a:lnTo>
                      <a:lnTo>
                        <a:pt x="263" y="151"/>
                      </a:lnTo>
                      <a:lnTo>
                        <a:pt x="263" y="152"/>
                      </a:lnTo>
                      <a:lnTo>
                        <a:pt x="263" y="152"/>
                      </a:lnTo>
                      <a:lnTo>
                        <a:pt x="263" y="154"/>
                      </a:lnTo>
                      <a:lnTo>
                        <a:pt x="265" y="156"/>
                      </a:lnTo>
                      <a:lnTo>
                        <a:pt x="265" y="156"/>
                      </a:lnTo>
                      <a:lnTo>
                        <a:pt x="265" y="156"/>
                      </a:lnTo>
                      <a:lnTo>
                        <a:pt x="265" y="156"/>
                      </a:lnTo>
                      <a:lnTo>
                        <a:pt x="265" y="156"/>
                      </a:lnTo>
                      <a:lnTo>
                        <a:pt x="267" y="156"/>
                      </a:lnTo>
                      <a:lnTo>
                        <a:pt x="269" y="154"/>
                      </a:lnTo>
                      <a:lnTo>
                        <a:pt x="265" y="154"/>
                      </a:lnTo>
                      <a:lnTo>
                        <a:pt x="265" y="156"/>
                      </a:lnTo>
                      <a:lnTo>
                        <a:pt x="269" y="154"/>
                      </a:lnTo>
                      <a:lnTo>
                        <a:pt x="267" y="152"/>
                      </a:lnTo>
                      <a:lnTo>
                        <a:pt x="269" y="154"/>
                      </a:lnTo>
                      <a:lnTo>
                        <a:pt x="271" y="154"/>
                      </a:lnTo>
                      <a:lnTo>
                        <a:pt x="271" y="152"/>
                      </a:lnTo>
                      <a:lnTo>
                        <a:pt x="271" y="152"/>
                      </a:lnTo>
                      <a:lnTo>
                        <a:pt x="271" y="152"/>
                      </a:lnTo>
                      <a:lnTo>
                        <a:pt x="269" y="151"/>
                      </a:lnTo>
                      <a:lnTo>
                        <a:pt x="269" y="151"/>
                      </a:lnTo>
                      <a:lnTo>
                        <a:pt x="269" y="151"/>
                      </a:lnTo>
                      <a:lnTo>
                        <a:pt x="269" y="151"/>
                      </a:lnTo>
                      <a:lnTo>
                        <a:pt x="267" y="151"/>
                      </a:lnTo>
                      <a:lnTo>
                        <a:pt x="265" y="152"/>
                      </a:lnTo>
                      <a:lnTo>
                        <a:pt x="269" y="152"/>
                      </a:lnTo>
                      <a:lnTo>
                        <a:pt x="269" y="152"/>
                      </a:lnTo>
                      <a:lnTo>
                        <a:pt x="265" y="151"/>
                      </a:lnTo>
                      <a:lnTo>
                        <a:pt x="267" y="154"/>
                      </a:lnTo>
                      <a:lnTo>
                        <a:pt x="269" y="152"/>
                      </a:lnTo>
                      <a:lnTo>
                        <a:pt x="269" y="152"/>
                      </a:lnTo>
                      <a:lnTo>
                        <a:pt x="271" y="152"/>
                      </a:lnTo>
                      <a:lnTo>
                        <a:pt x="271" y="151"/>
                      </a:lnTo>
                      <a:lnTo>
                        <a:pt x="271" y="151"/>
                      </a:lnTo>
                      <a:lnTo>
                        <a:pt x="273" y="149"/>
                      </a:lnTo>
                      <a:lnTo>
                        <a:pt x="271" y="147"/>
                      </a:lnTo>
                      <a:lnTo>
                        <a:pt x="271" y="147"/>
                      </a:lnTo>
                      <a:lnTo>
                        <a:pt x="271" y="145"/>
                      </a:lnTo>
                      <a:lnTo>
                        <a:pt x="269" y="145"/>
                      </a:lnTo>
                      <a:lnTo>
                        <a:pt x="267" y="145"/>
                      </a:lnTo>
                      <a:lnTo>
                        <a:pt x="265" y="145"/>
                      </a:lnTo>
                      <a:lnTo>
                        <a:pt x="265" y="147"/>
                      </a:lnTo>
                      <a:lnTo>
                        <a:pt x="269" y="145"/>
                      </a:lnTo>
                      <a:lnTo>
                        <a:pt x="267" y="145"/>
                      </a:lnTo>
                      <a:lnTo>
                        <a:pt x="267" y="145"/>
                      </a:lnTo>
                      <a:lnTo>
                        <a:pt x="265" y="143"/>
                      </a:lnTo>
                      <a:lnTo>
                        <a:pt x="265" y="143"/>
                      </a:lnTo>
                      <a:lnTo>
                        <a:pt x="263" y="143"/>
                      </a:lnTo>
                      <a:lnTo>
                        <a:pt x="261" y="143"/>
                      </a:lnTo>
                      <a:lnTo>
                        <a:pt x="261" y="143"/>
                      </a:lnTo>
                      <a:lnTo>
                        <a:pt x="261" y="145"/>
                      </a:lnTo>
                      <a:lnTo>
                        <a:pt x="259" y="147"/>
                      </a:lnTo>
                      <a:lnTo>
                        <a:pt x="259" y="149"/>
                      </a:lnTo>
                      <a:lnTo>
                        <a:pt x="259" y="149"/>
                      </a:lnTo>
                      <a:lnTo>
                        <a:pt x="261" y="151"/>
                      </a:lnTo>
                      <a:lnTo>
                        <a:pt x="263" y="149"/>
                      </a:lnTo>
                      <a:lnTo>
                        <a:pt x="261" y="147"/>
                      </a:lnTo>
                      <a:lnTo>
                        <a:pt x="261" y="147"/>
                      </a:lnTo>
                      <a:lnTo>
                        <a:pt x="261" y="147"/>
                      </a:lnTo>
                      <a:lnTo>
                        <a:pt x="259" y="147"/>
                      </a:lnTo>
                      <a:lnTo>
                        <a:pt x="259" y="147"/>
                      </a:lnTo>
                      <a:lnTo>
                        <a:pt x="259" y="147"/>
                      </a:lnTo>
                      <a:lnTo>
                        <a:pt x="258" y="149"/>
                      </a:lnTo>
                      <a:lnTo>
                        <a:pt x="256" y="151"/>
                      </a:lnTo>
                      <a:lnTo>
                        <a:pt x="256" y="151"/>
                      </a:lnTo>
                      <a:lnTo>
                        <a:pt x="256" y="152"/>
                      </a:lnTo>
                      <a:lnTo>
                        <a:pt x="256" y="152"/>
                      </a:lnTo>
                      <a:lnTo>
                        <a:pt x="258" y="154"/>
                      </a:lnTo>
                      <a:lnTo>
                        <a:pt x="258" y="156"/>
                      </a:lnTo>
                      <a:lnTo>
                        <a:pt x="259" y="156"/>
                      </a:lnTo>
                      <a:lnTo>
                        <a:pt x="263" y="156"/>
                      </a:lnTo>
                      <a:lnTo>
                        <a:pt x="263" y="158"/>
                      </a:lnTo>
                      <a:lnTo>
                        <a:pt x="263" y="158"/>
                      </a:lnTo>
                      <a:lnTo>
                        <a:pt x="265" y="158"/>
                      </a:lnTo>
                      <a:lnTo>
                        <a:pt x="267" y="158"/>
                      </a:lnTo>
                      <a:lnTo>
                        <a:pt x="269" y="158"/>
                      </a:lnTo>
                      <a:lnTo>
                        <a:pt x="269" y="158"/>
                      </a:lnTo>
                      <a:lnTo>
                        <a:pt x="271" y="156"/>
                      </a:lnTo>
                      <a:lnTo>
                        <a:pt x="271" y="156"/>
                      </a:lnTo>
                      <a:lnTo>
                        <a:pt x="271" y="154"/>
                      </a:lnTo>
                      <a:lnTo>
                        <a:pt x="269" y="154"/>
                      </a:lnTo>
                      <a:close/>
                      <a:moveTo>
                        <a:pt x="173" y="28"/>
                      </a:moveTo>
                      <a:lnTo>
                        <a:pt x="171" y="30"/>
                      </a:lnTo>
                      <a:lnTo>
                        <a:pt x="175" y="42"/>
                      </a:lnTo>
                      <a:lnTo>
                        <a:pt x="175" y="42"/>
                      </a:lnTo>
                      <a:lnTo>
                        <a:pt x="181" y="51"/>
                      </a:lnTo>
                      <a:lnTo>
                        <a:pt x="182" y="57"/>
                      </a:lnTo>
                      <a:lnTo>
                        <a:pt x="182" y="57"/>
                      </a:lnTo>
                      <a:lnTo>
                        <a:pt x="182" y="57"/>
                      </a:lnTo>
                      <a:lnTo>
                        <a:pt x="182" y="59"/>
                      </a:lnTo>
                      <a:lnTo>
                        <a:pt x="182" y="59"/>
                      </a:lnTo>
                      <a:lnTo>
                        <a:pt x="182" y="62"/>
                      </a:lnTo>
                      <a:lnTo>
                        <a:pt x="182" y="64"/>
                      </a:lnTo>
                      <a:lnTo>
                        <a:pt x="184" y="64"/>
                      </a:lnTo>
                      <a:lnTo>
                        <a:pt x="186" y="66"/>
                      </a:lnTo>
                      <a:lnTo>
                        <a:pt x="186" y="68"/>
                      </a:lnTo>
                      <a:lnTo>
                        <a:pt x="186" y="70"/>
                      </a:lnTo>
                      <a:lnTo>
                        <a:pt x="186" y="70"/>
                      </a:lnTo>
                      <a:lnTo>
                        <a:pt x="188" y="74"/>
                      </a:lnTo>
                      <a:lnTo>
                        <a:pt x="188" y="74"/>
                      </a:lnTo>
                      <a:lnTo>
                        <a:pt x="190" y="77"/>
                      </a:lnTo>
                      <a:lnTo>
                        <a:pt x="190" y="79"/>
                      </a:lnTo>
                      <a:lnTo>
                        <a:pt x="190" y="81"/>
                      </a:lnTo>
                      <a:lnTo>
                        <a:pt x="190" y="81"/>
                      </a:lnTo>
                      <a:lnTo>
                        <a:pt x="190" y="83"/>
                      </a:lnTo>
                      <a:lnTo>
                        <a:pt x="190" y="85"/>
                      </a:lnTo>
                      <a:lnTo>
                        <a:pt x="192" y="85"/>
                      </a:lnTo>
                      <a:lnTo>
                        <a:pt x="192" y="89"/>
                      </a:lnTo>
                      <a:lnTo>
                        <a:pt x="192" y="89"/>
                      </a:lnTo>
                      <a:lnTo>
                        <a:pt x="192" y="89"/>
                      </a:lnTo>
                      <a:lnTo>
                        <a:pt x="192" y="90"/>
                      </a:lnTo>
                      <a:lnTo>
                        <a:pt x="194" y="96"/>
                      </a:lnTo>
                      <a:lnTo>
                        <a:pt x="196" y="102"/>
                      </a:lnTo>
                      <a:lnTo>
                        <a:pt x="199" y="100"/>
                      </a:lnTo>
                      <a:lnTo>
                        <a:pt x="201" y="98"/>
                      </a:lnTo>
                      <a:lnTo>
                        <a:pt x="199" y="96"/>
                      </a:lnTo>
                      <a:lnTo>
                        <a:pt x="199" y="96"/>
                      </a:lnTo>
                      <a:lnTo>
                        <a:pt x="197" y="96"/>
                      </a:lnTo>
                      <a:lnTo>
                        <a:pt x="196" y="98"/>
                      </a:lnTo>
                      <a:lnTo>
                        <a:pt x="196" y="98"/>
                      </a:lnTo>
                      <a:lnTo>
                        <a:pt x="196" y="100"/>
                      </a:lnTo>
                      <a:lnTo>
                        <a:pt x="196" y="102"/>
                      </a:lnTo>
                      <a:lnTo>
                        <a:pt x="196" y="104"/>
                      </a:lnTo>
                      <a:lnTo>
                        <a:pt x="197" y="105"/>
                      </a:lnTo>
                      <a:lnTo>
                        <a:pt x="197" y="105"/>
                      </a:lnTo>
                      <a:lnTo>
                        <a:pt x="196" y="105"/>
                      </a:lnTo>
                      <a:lnTo>
                        <a:pt x="196" y="105"/>
                      </a:lnTo>
                      <a:lnTo>
                        <a:pt x="196" y="109"/>
                      </a:lnTo>
                      <a:lnTo>
                        <a:pt x="197" y="113"/>
                      </a:lnTo>
                      <a:lnTo>
                        <a:pt x="196" y="113"/>
                      </a:lnTo>
                      <a:lnTo>
                        <a:pt x="199" y="113"/>
                      </a:lnTo>
                      <a:lnTo>
                        <a:pt x="201" y="111"/>
                      </a:lnTo>
                      <a:lnTo>
                        <a:pt x="201" y="111"/>
                      </a:lnTo>
                      <a:lnTo>
                        <a:pt x="201" y="111"/>
                      </a:lnTo>
                      <a:lnTo>
                        <a:pt x="197" y="109"/>
                      </a:lnTo>
                      <a:lnTo>
                        <a:pt x="197" y="109"/>
                      </a:lnTo>
                      <a:lnTo>
                        <a:pt x="196" y="113"/>
                      </a:lnTo>
                      <a:lnTo>
                        <a:pt x="196" y="115"/>
                      </a:lnTo>
                      <a:lnTo>
                        <a:pt x="196" y="115"/>
                      </a:lnTo>
                      <a:lnTo>
                        <a:pt x="196" y="117"/>
                      </a:lnTo>
                      <a:lnTo>
                        <a:pt x="197" y="117"/>
                      </a:lnTo>
                      <a:lnTo>
                        <a:pt x="199" y="119"/>
                      </a:lnTo>
                      <a:lnTo>
                        <a:pt x="199" y="119"/>
                      </a:lnTo>
                      <a:lnTo>
                        <a:pt x="201" y="119"/>
                      </a:lnTo>
                      <a:lnTo>
                        <a:pt x="201" y="115"/>
                      </a:lnTo>
                      <a:lnTo>
                        <a:pt x="199" y="117"/>
                      </a:lnTo>
                      <a:lnTo>
                        <a:pt x="199" y="119"/>
                      </a:lnTo>
                      <a:lnTo>
                        <a:pt x="201" y="115"/>
                      </a:lnTo>
                      <a:lnTo>
                        <a:pt x="197" y="115"/>
                      </a:lnTo>
                      <a:lnTo>
                        <a:pt x="197" y="117"/>
                      </a:lnTo>
                      <a:lnTo>
                        <a:pt x="197" y="119"/>
                      </a:lnTo>
                      <a:lnTo>
                        <a:pt x="197" y="121"/>
                      </a:lnTo>
                      <a:lnTo>
                        <a:pt x="199" y="121"/>
                      </a:lnTo>
                      <a:lnTo>
                        <a:pt x="199" y="121"/>
                      </a:lnTo>
                      <a:lnTo>
                        <a:pt x="199" y="121"/>
                      </a:lnTo>
                      <a:lnTo>
                        <a:pt x="199" y="124"/>
                      </a:lnTo>
                      <a:lnTo>
                        <a:pt x="199" y="124"/>
                      </a:lnTo>
                      <a:lnTo>
                        <a:pt x="199" y="126"/>
                      </a:lnTo>
                      <a:lnTo>
                        <a:pt x="199" y="126"/>
                      </a:lnTo>
                      <a:lnTo>
                        <a:pt x="199" y="126"/>
                      </a:lnTo>
                      <a:lnTo>
                        <a:pt x="199" y="128"/>
                      </a:lnTo>
                      <a:lnTo>
                        <a:pt x="199" y="128"/>
                      </a:lnTo>
                      <a:lnTo>
                        <a:pt x="199" y="128"/>
                      </a:lnTo>
                      <a:lnTo>
                        <a:pt x="203" y="128"/>
                      </a:lnTo>
                      <a:lnTo>
                        <a:pt x="199" y="126"/>
                      </a:lnTo>
                      <a:lnTo>
                        <a:pt x="199" y="128"/>
                      </a:lnTo>
                      <a:lnTo>
                        <a:pt x="199" y="128"/>
                      </a:lnTo>
                      <a:lnTo>
                        <a:pt x="199" y="130"/>
                      </a:lnTo>
                      <a:lnTo>
                        <a:pt x="199" y="130"/>
                      </a:lnTo>
                      <a:lnTo>
                        <a:pt x="199" y="132"/>
                      </a:lnTo>
                      <a:lnTo>
                        <a:pt x="199" y="132"/>
                      </a:lnTo>
                      <a:lnTo>
                        <a:pt x="201" y="141"/>
                      </a:lnTo>
                      <a:lnTo>
                        <a:pt x="201" y="145"/>
                      </a:lnTo>
                      <a:lnTo>
                        <a:pt x="201" y="145"/>
                      </a:lnTo>
                      <a:lnTo>
                        <a:pt x="203" y="147"/>
                      </a:lnTo>
                      <a:lnTo>
                        <a:pt x="203" y="147"/>
                      </a:lnTo>
                      <a:lnTo>
                        <a:pt x="203" y="151"/>
                      </a:lnTo>
                      <a:lnTo>
                        <a:pt x="207" y="160"/>
                      </a:lnTo>
                      <a:lnTo>
                        <a:pt x="207" y="162"/>
                      </a:lnTo>
                      <a:lnTo>
                        <a:pt x="209" y="164"/>
                      </a:lnTo>
                      <a:lnTo>
                        <a:pt x="209" y="164"/>
                      </a:lnTo>
                      <a:lnTo>
                        <a:pt x="213" y="167"/>
                      </a:lnTo>
                      <a:lnTo>
                        <a:pt x="213" y="167"/>
                      </a:lnTo>
                      <a:lnTo>
                        <a:pt x="214" y="167"/>
                      </a:lnTo>
                      <a:lnTo>
                        <a:pt x="214" y="169"/>
                      </a:lnTo>
                      <a:lnTo>
                        <a:pt x="214" y="169"/>
                      </a:lnTo>
                      <a:lnTo>
                        <a:pt x="218" y="169"/>
                      </a:lnTo>
                      <a:lnTo>
                        <a:pt x="218" y="171"/>
                      </a:lnTo>
                      <a:lnTo>
                        <a:pt x="220" y="167"/>
                      </a:lnTo>
                      <a:lnTo>
                        <a:pt x="216" y="167"/>
                      </a:lnTo>
                      <a:lnTo>
                        <a:pt x="216" y="169"/>
                      </a:lnTo>
                      <a:lnTo>
                        <a:pt x="220" y="169"/>
                      </a:lnTo>
                      <a:lnTo>
                        <a:pt x="216" y="167"/>
                      </a:lnTo>
                      <a:lnTo>
                        <a:pt x="216" y="167"/>
                      </a:lnTo>
                      <a:lnTo>
                        <a:pt x="216" y="169"/>
                      </a:lnTo>
                      <a:lnTo>
                        <a:pt x="216" y="169"/>
                      </a:lnTo>
                      <a:lnTo>
                        <a:pt x="216" y="171"/>
                      </a:lnTo>
                      <a:lnTo>
                        <a:pt x="216" y="173"/>
                      </a:lnTo>
                      <a:lnTo>
                        <a:pt x="216" y="175"/>
                      </a:lnTo>
                      <a:lnTo>
                        <a:pt x="218" y="175"/>
                      </a:lnTo>
                      <a:lnTo>
                        <a:pt x="220" y="173"/>
                      </a:lnTo>
                      <a:lnTo>
                        <a:pt x="216" y="173"/>
                      </a:lnTo>
                      <a:lnTo>
                        <a:pt x="216" y="175"/>
                      </a:lnTo>
                      <a:lnTo>
                        <a:pt x="216" y="175"/>
                      </a:lnTo>
                      <a:lnTo>
                        <a:pt x="218" y="177"/>
                      </a:lnTo>
                      <a:lnTo>
                        <a:pt x="218" y="179"/>
                      </a:lnTo>
                      <a:lnTo>
                        <a:pt x="218" y="179"/>
                      </a:lnTo>
                      <a:lnTo>
                        <a:pt x="220" y="181"/>
                      </a:lnTo>
                      <a:lnTo>
                        <a:pt x="222" y="179"/>
                      </a:lnTo>
                      <a:lnTo>
                        <a:pt x="222" y="177"/>
                      </a:lnTo>
                      <a:lnTo>
                        <a:pt x="222" y="177"/>
                      </a:lnTo>
                      <a:lnTo>
                        <a:pt x="222" y="177"/>
                      </a:lnTo>
                      <a:lnTo>
                        <a:pt x="218" y="177"/>
                      </a:lnTo>
                      <a:lnTo>
                        <a:pt x="218" y="177"/>
                      </a:lnTo>
                      <a:lnTo>
                        <a:pt x="218" y="179"/>
                      </a:lnTo>
                      <a:lnTo>
                        <a:pt x="216" y="181"/>
                      </a:lnTo>
                      <a:lnTo>
                        <a:pt x="216" y="181"/>
                      </a:lnTo>
                      <a:lnTo>
                        <a:pt x="218" y="182"/>
                      </a:lnTo>
                      <a:lnTo>
                        <a:pt x="218" y="184"/>
                      </a:lnTo>
                      <a:lnTo>
                        <a:pt x="218" y="184"/>
                      </a:lnTo>
                      <a:lnTo>
                        <a:pt x="220" y="186"/>
                      </a:lnTo>
                      <a:lnTo>
                        <a:pt x="220" y="186"/>
                      </a:lnTo>
                      <a:lnTo>
                        <a:pt x="224" y="184"/>
                      </a:lnTo>
                      <a:lnTo>
                        <a:pt x="224" y="184"/>
                      </a:lnTo>
                      <a:lnTo>
                        <a:pt x="224" y="182"/>
                      </a:lnTo>
                      <a:lnTo>
                        <a:pt x="222" y="181"/>
                      </a:lnTo>
                      <a:lnTo>
                        <a:pt x="224" y="184"/>
                      </a:lnTo>
                      <a:lnTo>
                        <a:pt x="224" y="182"/>
                      </a:lnTo>
                      <a:lnTo>
                        <a:pt x="222" y="181"/>
                      </a:lnTo>
                      <a:lnTo>
                        <a:pt x="220" y="182"/>
                      </a:lnTo>
                      <a:lnTo>
                        <a:pt x="220" y="182"/>
                      </a:lnTo>
                      <a:lnTo>
                        <a:pt x="224" y="181"/>
                      </a:lnTo>
                      <a:lnTo>
                        <a:pt x="220" y="181"/>
                      </a:lnTo>
                      <a:lnTo>
                        <a:pt x="220" y="182"/>
                      </a:lnTo>
                      <a:lnTo>
                        <a:pt x="224" y="182"/>
                      </a:lnTo>
                      <a:lnTo>
                        <a:pt x="222" y="179"/>
                      </a:lnTo>
                      <a:lnTo>
                        <a:pt x="220" y="181"/>
                      </a:lnTo>
                      <a:lnTo>
                        <a:pt x="220" y="181"/>
                      </a:lnTo>
                      <a:lnTo>
                        <a:pt x="220" y="181"/>
                      </a:lnTo>
                      <a:lnTo>
                        <a:pt x="220" y="181"/>
                      </a:lnTo>
                      <a:lnTo>
                        <a:pt x="216" y="181"/>
                      </a:lnTo>
                      <a:lnTo>
                        <a:pt x="216" y="181"/>
                      </a:lnTo>
                      <a:lnTo>
                        <a:pt x="216" y="184"/>
                      </a:lnTo>
                      <a:lnTo>
                        <a:pt x="216" y="184"/>
                      </a:lnTo>
                      <a:lnTo>
                        <a:pt x="216" y="184"/>
                      </a:lnTo>
                      <a:lnTo>
                        <a:pt x="216" y="186"/>
                      </a:lnTo>
                      <a:lnTo>
                        <a:pt x="218" y="188"/>
                      </a:lnTo>
                      <a:lnTo>
                        <a:pt x="218" y="190"/>
                      </a:lnTo>
                      <a:lnTo>
                        <a:pt x="218" y="190"/>
                      </a:lnTo>
                      <a:lnTo>
                        <a:pt x="218" y="190"/>
                      </a:lnTo>
                      <a:lnTo>
                        <a:pt x="218" y="190"/>
                      </a:lnTo>
                      <a:lnTo>
                        <a:pt x="220" y="192"/>
                      </a:lnTo>
                      <a:lnTo>
                        <a:pt x="222" y="192"/>
                      </a:lnTo>
                      <a:lnTo>
                        <a:pt x="222" y="194"/>
                      </a:lnTo>
                      <a:lnTo>
                        <a:pt x="224" y="194"/>
                      </a:lnTo>
                      <a:lnTo>
                        <a:pt x="224" y="194"/>
                      </a:lnTo>
                      <a:lnTo>
                        <a:pt x="226" y="192"/>
                      </a:lnTo>
                      <a:lnTo>
                        <a:pt x="228" y="192"/>
                      </a:lnTo>
                      <a:lnTo>
                        <a:pt x="228" y="192"/>
                      </a:lnTo>
                      <a:lnTo>
                        <a:pt x="229" y="192"/>
                      </a:lnTo>
                      <a:lnTo>
                        <a:pt x="229" y="190"/>
                      </a:lnTo>
                      <a:lnTo>
                        <a:pt x="228" y="188"/>
                      </a:lnTo>
                      <a:lnTo>
                        <a:pt x="228" y="192"/>
                      </a:lnTo>
                      <a:lnTo>
                        <a:pt x="228" y="192"/>
                      </a:lnTo>
                      <a:lnTo>
                        <a:pt x="228" y="192"/>
                      </a:lnTo>
                      <a:lnTo>
                        <a:pt x="229" y="192"/>
                      </a:lnTo>
                      <a:lnTo>
                        <a:pt x="231" y="188"/>
                      </a:lnTo>
                      <a:lnTo>
                        <a:pt x="228" y="190"/>
                      </a:lnTo>
                      <a:lnTo>
                        <a:pt x="229" y="192"/>
                      </a:lnTo>
                      <a:lnTo>
                        <a:pt x="233" y="205"/>
                      </a:lnTo>
                      <a:lnTo>
                        <a:pt x="233" y="205"/>
                      </a:lnTo>
                      <a:lnTo>
                        <a:pt x="233" y="205"/>
                      </a:lnTo>
                      <a:lnTo>
                        <a:pt x="233" y="205"/>
                      </a:lnTo>
                      <a:lnTo>
                        <a:pt x="235" y="207"/>
                      </a:lnTo>
                      <a:lnTo>
                        <a:pt x="237" y="207"/>
                      </a:lnTo>
                      <a:lnTo>
                        <a:pt x="237" y="205"/>
                      </a:lnTo>
                      <a:lnTo>
                        <a:pt x="235" y="207"/>
                      </a:lnTo>
                      <a:lnTo>
                        <a:pt x="235" y="207"/>
                      </a:lnTo>
                      <a:lnTo>
                        <a:pt x="239" y="205"/>
                      </a:lnTo>
                      <a:lnTo>
                        <a:pt x="235" y="205"/>
                      </a:lnTo>
                      <a:lnTo>
                        <a:pt x="235" y="207"/>
                      </a:lnTo>
                      <a:lnTo>
                        <a:pt x="235" y="209"/>
                      </a:lnTo>
                      <a:lnTo>
                        <a:pt x="237" y="211"/>
                      </a:lnTo>
                      <a:lnTo>
                        <a:pt x="237" y="211"/>
                      </a:lnTo>
                      <a:lnTo>
                        <a:pt x="237" y="211"/>
                      </a:lnTo>
                      <a:lnTo>
                        <a:pt x="241" y="209"/>
                      </a:lnTo>
                      <a:lnTo>
                        <a:pt x="237" y="209"/>
                      </a:lnTo>
                      <a:lnTo>
                        <a:pt x="235" y="213"/>
                      </a:lnTo>
                      <a:lnTo>
                        <a:pt x="235" y="213"/>
                      </a:lnTo>
                      <a:lnTo>
                        <a:pt x="235" y="218"/>
                      </a:lnTo>
                      <a:lnTo>
                        <a:pt x="235" y="218"/>
                      </a:lnTo>
                      <a:lnTo>
                        <a:pt x="235" y="220"/>
                      </a:lnTo>
                      <a:lnTo>
                        <a:pt x="237" y="222"/>
                      </a:lnTo>
                      <a:lnTo>
                        <a:pt x="237" y="222"/>
                      </a:lnTo>
                      <a:lnTo>
                        <a:pt x="237" y="222"/>
                      </a:lnTo>
                      <a:lnTo>
                        <a:pt x="239" y="220"/>
                      </a:lnTo>
                      <a:lnTo>
                        <a:pt x="237" y="222"/>
                      </a:lnTo>
                      <a:lnTo>
                        <a:pt x="237" y="222"/>
                      </a:lnTo>
                      <a:lnTo>
                        <a:pt x="237" y="222"/>
                      </a:lnTo>
                      <a:lnTo>
                        <a:pt x="237" y="222"/>
                      </a:lnTo>
                      <a:lnTo>
                        <a:pt x="239" y="224"/>
                      </a:lnTo>
                      <a:lnTo>
                        <a:pt x="239" y="224"/>
                      </a:lnTo>
                      <a:lnTo>
                        <a:pt x="239" y="226"/>
                      </a:lnTo>
                      <a:lnTo>
                        <a:pt x="241" y="226"/>
                      </a:lnTo>
                      <a:lnTo>
                        <a:pt x="241" y="226"/>
                      </a:lnTo>
                      <a:lnTo>
                        <a:pt x="243" y="226"/>
                      </a:lnTo>
                      <a:lnTo>
                        <a:pt x="244" y="224"/>
                      </a:lnTo>
                      <a:lnTo>
                        <a:pt x="243" y="222"/>
                      </a:lnTo>
                      <a:lnTo>
                        <a:pt x="239" y="224"/>
                      </a:lnTo>
                      <a:lnTo>
                        <a:pt x="241" y="224"/>
                      </a:lnTo>
                      <a:lnTo>
                        <a:pt x="241" y="224"/>
                      </a:lnTo>
                      <a:lnTo>
                        <a:pt x="243" y="226"/>
                      </a:lnTo>
                      <a:lnTo>
                        <a:pt x="243" y="226"/>
                      </a:lnTo>
                      <a:lnTo>
                        <a:pt x="244" y="226"/>
                      </a:lnTo>
                      <a:lnTo>
                        <a:pt x="246" y="226"/>
                      </a:lnTo>
                      <a:lnTo>
                        <a:pt x="246" y="226"/>
                      </a:lnTo>
                      <a:lnTo>
                        <a:pt x="248" y="226"/>
                      </a:lnTo>
                      <a:lnTo>
                        <a:pt x="250" y="224"/>
                      </a:lnTo>
                      <a:lnTo>
                        <a:pt x="250" y="224"/>
                      </a:lnTo>
                      <a:lnTo>
                        <a:pt x="250" y="224"/>
                      </a:lnTo>
                      <a:lnTo>
                        <a:pt x="250" y="222"/>
                      </a:lnTo>
                      <a:lnTo>
                        <a:pt x="250" y="220"/>
                      </a:lnTo>
                      <a:lnTo>
                        <a:pt x="250" y="218"/>
                      </a:lnTo>
                      <a:lnTo>
                        <a:pt x="250" y="218"/>
                      </a:lnTo>
                      <a:lnTo>
                        <a:pt x="248" y="218"/>
                      </a:lnTo>
                      <a:lnTo>
                        <a:pt x="250" y="220"/>
                      </a:lnTo>
                      <a:lnTo>
                        <a:pt x="250" y="220"/>
                      </a:lnTo>
                      <a:lnTo>
                        <a:pt x="248" y="218"/>
                      </a:lnTo>
                      <a:lnTo>
                        <a:pt x="250" y="222"/>
                      </a:lnTo>
                      <a:lnTo>
                        <a:pt x="250" y="220"/>
                      </a:lnTo>
                      <a:lnTo>
                        <a:pt x="252" y="220"/>
                      </a:lnTo>
                      <a:lnTo>
                        <a:pt x="252" y="218"/>
                      </a:lnTo>
                      <a:lnTo>
                        <a:pt x="254" y="216"/>
                      </a:lnTo>
                      <a:lnTo>
                        <a:pt x="254" y="214"/>
                      </a:lnTo>
                      <a:lnTo>
                        <a:pt x="252" y="213"/>
                      </a:lnTo>
                      <a:lnTo>
                        <a:pt x="252" y="211"/>
                      </a:lnTo>
                      <a:lnTo>
                        <a:pt x="250" y="207"/>
                      </a:lnTo>
                      <a:lnTo>
                        <a:pt x="250" y="207"/>
                      </a:lnTo>
                      <a:lnTo>
                        <a:pt x="250" y="207"/>
                      </a:lnTo>
                      <a:lnTo>
                        <a:pt x="250" y="207"/>
                      </a:lnTo>
                      <a:lnTo>
                        <a:pt x="246" y="205"/>
                      </a:lnTo>
                      <a:lnTo>
                        <a:pt x="246" y="205"/>
                      </a:lnTo>
                      <a:lnTo>
                        <a:pt x="246" y="205"/>
                      </a:lnTo>
                      <a:lnTo>
                        <a:pt x="243" y="207"/>
                      </a:lnTo>
                      <a:lnTo>
                        <a:pt x="243" y="207"/>
                      </a:lnTo>
                      <a:lnTo>
                        <a:pt x="243" y="207"/>
                      </a:lnTo>
                      <a:lnTo>
                        <a:pt x="244" y="209"/>
                      </a:lnTo>
                      <a:lnTo>
                        <a:pt x="248" y="209"/>
                      </a:lnTo>
                      <a:lnTo>
                        <a:pt x="248" y="207"/>
                      </a:lnTo>
                      <a:lnTo>
                        <a:pt x="248" y="207"/>
                      </a:lnTo>
                      <a:lnTo>
                        <a:pt x="248" y="203"/>
                      </a:lnTo>
                      <a:lnTo>
                        <a:pt x="248" y="201"/>
                      </a:lnTo>
                      <a:lnTo>
                        <a:pt x="248" y="201"/>
                      </a:lnTo>
                      <a:lnTo>
                        <a:pt x="248" y="199"/>
                      </a:lnTo>
                      <a:lnTo>
                        <a:pt x="246" y="199"/>
                      </a:lnTo>
                      <a:lnTo>
                        <a:pt x="246" y="199"/>
                      </a:lnTo>
                      <a:lnTo>
                        <a:pt x="248" y="199"/>
                      </a:lnTo>
                      <a:lnTo>
                        <a:pt x="244" y="198"/>
                      </a:lnTo>
                      <a:lnTo>
                        <a:pt x="246" y="201"/>
                      </a:lnTo>
                      <a:lnTo>
                        <a:pt x="246" y="201"/>
                      </a:lnTo>
                      <a:lnTo>
                        <a:pt x="246" y="201"/>
                      </a:lnTo>
                      <a:lnTo>
                        <a:pt x="246" y="201"/>
                      </a:lnTo>
                      <a:lnTo>
                        <a:pt x="246" y="201"/>
                      </a:lnTo>
                      <a:lnTo>
                        <a:pt x="248" y="198"/>
                      </a:lnTo>
                      <a:lnTo>
                        <a:pt x="248" y="196"/>
                      </a:lnTo>
                      <a:lnTo>
                        <a:pt x="246" y="196"/>
                      </a:lnTo>
                      <a:lnTo>
                        <a:pt x="248" y="198"/>
                      </a:lnTo>
                      <a:lnTo>
                        <a:pt x="248" y="198"/>
                      </a:lnTo>
                      <a:lnTo>
                        <a:pt x="246" y="194"/>
                      </a:lnTo>
                      <a:lnTo>
                        <a:pt x="244" y="198"/>
                      </a:lnTo>
                      <a:lnTo>
                        <a:pt x="246" y="198"/>
                      </a:lnTo>
                      <a:lnTo>
                        <a:pt x="248" y="198"/>
                      </a:lnTo>
                      <a:lnTo>
                        <a:pt x="248" y="198"/>
                      </a:lnTo>
                      <a:lnTo>
                        <a:pt x="248" y="198"/>
                      </a:lnTo>
                      <a:lnTo>
                        <a:pt x="250" y="198"/>
                      </a:lnTo>
                      <a:lnTo>
                        <a:pt x="250" y="198"/>
                      </a:lnTo>
                      <a:lnTo>
                        <a:pt x="252" y="196"/>
                      </a:lnTo>
                      <a:lnTo>
                        <a:pt x="252" y="194"/>
                      </a:lnTo>
                      <a:lnTo>
                        <a:pt x="248" y="194"/>
                      </a:lnTo>
                      <a:lnTo>
                        <a:pt x="250" y="196"/>
                      </a:lnTo>
                      <a:lnTo>
                        <a:pt x="252" y="194"/>
                      </a:lnTo>
                      <a:lnTo>
                        <a:pt x="248" y="194"/>
                      </a:lnTo>
                      <a:lnTo>
                        <a:pt x="248" y="196"/>
                      </a:lnTo>
                      <a:lnTo>
                        <a:pt x="248" y="196"/>
                      </a:lnTo>
                      <a:lnTo>
                        <a:pt x="248" y="194"/>
                      </a:lnTo>
                      <a:lnTo>
                        <a:pt x="246" y="194"/>
                      </a:lnTo>
                      <a:lnTo>
                        <a:pt x="246" y="194"/>
                      </a:lnTo>
                      <a:lnTo>
                        <a:pt x="246" y="194"/>
                      </a:lnTo>
                      <a:lnTo>
                        <a:pt x="248" y="198"/>
                      </a:lnTo>
                      <a:lnTo>
                        <a:pt x="248" y="198"/>
                      </a:lnTo>
                      <a:lnTo>
                        <a:pt x="250" y="196"/>
                      </a:lnTo>
                      <a:lnTo>
                        <a:pt x="252" y="196"/>
                      </a:lnTo>
                      <a:lnTo>
                        <a:pt x="252" y="196"/>
                      </a:lnTo>
                      <a:lnTo>
                        <a:pt x="254" y="194"/>
                      </a:lnTo>
                      <a:lnTo>
                        <a:pt x="254" y="192"/>
                      </a:lnTo>
                      <a:lnTo>
                        <a:pt x="252" y="190"/>
                      </a:lnTo>
                      <a:lnTo>
                        <a:pt x="248" y="192"/>
                      </a:lnTo>
                      <a:lnTo>
                        <a:pt x="250" y="194"/>
                      </a:lnTo>
                      <a:lnTo>
                        <a:pt x="250" y="196"/>
                      </a:lnTo>
                      <a:lnTo>
                        <a:pt x="252" y="196"/>
                      </a:lnTo>
                      <a:lnTo>
                        <a:pt x="252" y="198"/>
                      </a:lnTo>
                      <a:lnTo>
                        <a:pt x="258" y="203"/>
                      </a:lnTo>
                      <a:lnTo>
                        <a:pt x="259" y="203"/>
                      </a:lnTo>
                      <a:lnTo>
                        <a:pt x="259" y="203"/>
                      </a:lnTo>
                      <a:lnTo>
                        <a:pt x="261" y="203"/>
                      </a:lnTo>
                      <a:lnTo>
                        <a:pt x="263" y="205"/>
                      </a:lnTo>
                      <a:lnTo>
                        <a:pt x="263" y="201"/>
                      </a:lnTo>
                      <a:lnTo>
                        <a:pt x="261" y="203"/>
                      </a:lnTo>
                      <a:lnTo>
                        <a:pt x="261" y="203"/>
                      </a:lnTo>
                      <a:lnTo>
                        <a:pt x="261" y="203"/>
                      </a:lnTo>
                      <a:lnTo>
                        <a:pt x="263" y="205"/>
                      </a:lnTo>
                      <a:lnTo>
                        <a:pt x="263" y="205"/>
                      </a:lnTo>
                      <a:lnTo>
                        <a:pt x="263" y="205"/>
                      </a:lnTo>
                      <a:lnTo>
                        <a:pt x="265" y="201"/>
                      </a:lnTo>
                      <a:lnTo>
                        <a:pt x="263" y="203"/>
                      </a:lnTo>
                      <a:lnTo>
                        <a:pt x="263" y="205"/>
                      </a:lnTo>
                      <a:lnTo>
                        <a:pt x="263" y="205"/>
                      </a:lnTo>
                      <a:lnTo>
                        <a:pt x="267" y="203"/>
                      </a:lnTo>
                      <a:lnTo>
                        <a:pt x="263" y="203"/>
                      </a:lnTo>
                      <a:lnTo>
                        <a:pt x="263" y="203"/>
                      </a:lnTo>
                      <a:lnTo>
                        <a:pt x="263" y="203"/>
                      </a:lnTo>
                      <a:lnTo>
                        <a:pt x="265" y="205"/>
                      </a:lnTo>
                      <a:lnTo>
                        <a:pt x="263" y="203"/>
                      </a:lnTo>
                      <a:lnTo>
                        <a:pt x="261" y="203"/>
                      </a:lnTo>
                      <a:lnTo>
                        <a:pt x="261" y="205"/>
                      </a:lnTo>
                      <a:lnTo>
                        <a:pt x="261" y="205"/>
                      </a:lnTo>
                      <a:lnTo>
                        <a:pt x="259" y="207"/>
                      </a:lnTo>
                      <a:lnTo>
                        <a:pt x="259" y="207"/>
                      </a:lnTo>
                      <a:lnTo>
                        <a:pt x="263" y="209"/>
                      </a:lnTo>
                      <a:lnTo>
                        <a:pt x="259" y="207"/>
                      </a:lnTo>
                      <a:lnTo>
                        <a:pt x="259" y="209"/>
                      </a:lnTo>
                      <a:lnTo>
                        <a:pt x="259" y="209"/>
                      </a:lnTo>
                      <a:lnTo>
                        <a:pt x="259" y="213"/>
                      </a:lnTo>
                      <a:lnTo>
                        <a:pt x="259" y="213"/>
                      </a:lnTo>
                      <a:lnTo>
                        <a:pt x="261" y="214"/>
                      </a:lnTo>
                      <a:lnTo>
                        <a:pt x="263" y="214"/>
                      </a:lnTo>
                      <a:lnTo>
                        <a:pt x="263" y="211"/>
                      </a:lnTo>
                      <a:lnTo>
                        <a:pt x="261" y="213"/>
                      </a:lnTo>
                      <a:lnTo>
                        <a:pt x="261" y="214"/>
                      </a:lnTo>
                      <a:lnTo>
                        <a:pt x="263" y="211"/>
                      </a:lnTo>
                      <a:lnTo>
                        <a:pt x="261" y="211"/>
                      </a:lnTo>
                      <a:lnTo>
                        <a:pt x="261" y="213"/>
                      </a:lnTo>
                      <a:lnTo>
                        <a:pt x="263" y="213"/>
                      </a:lnTo>
                      <a:lnTo>
                        <a:pt x="263" y="209"/>
                      </a:lnTo>
                      <a:lnTo>
                        <a:pt x="261" y="209"/>
                      </a:lnTo>
                      <a:lnTo>
                        <a:pt x="261" y="211"/>
                      </a:lnTo>
                      <a:lnTo>
                        <a:pt x="261" y="211"/>
                      </a:lnTo>
                      <a:lnTo>
                        <a:pt x="261" y="211"/>
                      </a:lnTo>
                      <a:lnTo>
                        <a:pt x="259" y="213"/>
                      </a:lnTo>
                      <a:lnTo>
                        <a:pt x="259" y="213"/>
                      </a:lnTo>
                      <a:lnTo>
                        <a:pt x="261" y="214"/>
                      </a:lnTo>
                      <a:lnTo>
                        <a:pt x="261" y="214"/>
                      </a:lnTo>
                      <a:lnTo>
                        <a:pt x="261" y="214"/>
                      </a:lnTo>
                      <a:lnTo>
                        <a:pt x="261" y="216"/>
                      </a:lnTo>
                      <a:lnTo>
                        <a:pt x="261" y="216"/>
                      </a:lnTo>
                      <a:lnTo>
                        <a:pt x="261" y="216"/>
                      </a:lnTo>
                      <a:lnTo>
                        <a:pt x="263" y="218"/>
                      </a:lnTo>
                      <a:lnTo>
                        <a:pt x="265" y="216"/>
                      </a:lnTo>
                      <a:lnTo>
                        <a:pt x="263" y="216"/>
                      </a:lnTo>
                      <a:lnTo>
                        <a:pt x="263" y="218"/>
                      </a:lnTo>
                      <a:lnTo>
                        <a:pt x="263" y="218"/>
                      </a:lnTo>
                      <a:lnTo>
                        <a:pt x="263" y="218"/>
                      </a:lnTo>
                      <a:lnTo>
                        <a:pt x="265" y="220"/>
                      </a:lnTo>
                      <a:lnTo>
                        <a:pt x="265" y="220"/>
                      </a:lnTo>
                      <a:lnTo>
                        <a:pt x="265" y="220"/>
                      </a:lnTo>
                      <a:lnTo>
                        <a:pt x="263" y="222"/>
                      </a:lnTo>
                      <a:lnTo>
                        <a:pt x="263" y="222"/>
                      </a:lnTo>
                      <a:lnTo>
                        <a:pt x="263" y="222"/>
                      </a:lnTo>
                      <a:lnTo>
                        <a:pt x="263" y="224"/>
                      </a:lnTo>
                      <a:lnTo>
                        <a:pt x="265" y="224"/>
                      </a:lnTo>
                      <a:lnTo>
                        <a:pt x="265" y="224"/>
                      </a:lnTo>
                      <a:lnTo>
                        <a:pt x="267" y="228"/>
                      </a:lnTo>
                      <a:lnTo>
                        <a:pt x="267" y="228"/>
                      </a:lnTo>
                      <a:lnTo>
                        <a:pt x="269" y="226"/>
                      </a:lnTo>
                      <a:lnTo>
                        <a:pt x="271" y="226"/>
                      </a:lnTo>
                      <a:lnTo>
                        <a:pt x="269" y="224"/>
                      </a:lnTo>
                      <a:lnTo>
                        <a:pt x="267" y="226"/>
                      </a:lnTo>
                      <a:lnTo>
                        <a:pt x="269" y="226"/>
                      </a:lnTo>
                      <a:lnTo>
                        <a:pt x="269" y="228"/>
                      </a:lnTo>
                      <a:lnTo>
                        <a:pt x="271" y="224"/>
                      </a:lnTo>
                      <a:lnTo>
                        <a:pt x="267" y="226"/>
                      </a:lnTo>
                      <a:lnTo>
                        <a:pt x="267" y="226"/>
                      </a:lnTo>
                      <a:lnTo>
                        <a:pt x="271" y="224"/>
                      </a:lnTo>
                      <a:lnTo>
                        <a:pt x="267" y="224"/>
                      </a:lnTo>
                      <a:lnTo>
                        <a:pt x="267" y="226"/>
                      </a:lnTo>
                      <a:lnTo>
                        <a:pt x="267" y="226"/>
                      </a:lnTo>
                      <a:lnTo>
                        <a:pt x="269" y="228"/>
                      </a:lnTo>
                      <a:lnTo>
                        <a:pt x="269" y="228"/>
                      </a:lnTo>
                      <a:lnTo>
                        <a:pt x="271" y="229"/>
                      </a:lnTo>
                      <a:lnTo>
                        <a:pt x="271" y="229"/>
                      </a:lnTo>
                      <a:lnTo>
                        <a:pt x="271" y="226"/>
                      </a:lnTo>
                      <a:lnTo>
                        <a:pt x="269" y="228"/>
                      </a:lnTo>
                      <a:lnTo>
                        <a:pt x="269" y="229"/>
                      </a:lnTo>
                      <a:lnTo>
                        <a:pt x="271" y="226"/>
                      </a:lnTo>
                      <a:lnTo>
                        <a:pt x="269" y="228"/>
                      </a:lnTo>
                      <a:lnTo>
                        <a:pt x="269" y="228"/>
                      </a:lnTo>
                      <a:lnTo>
                        <a:pt x="271" y="226"/>
                      </a:lnTo>
                      <a:lnTo>
                        <a:pt x="269" y="224"/>
                      </a:lnTo>
                      <a:lnTo>
                        <a:pt x="269" y="226"/>
                      </a:lnTo>
                      <a:lnTo>
                        <a:pt x="269" y="226"/>
                      </a:lnTo>
                      <a:lnTo>
                        <a:pt x="267" y="228"/>
                      </a:lnTo>
                      <a:lnTo>
                        <a:pt x="267" y="228"/>
                      </a:lnTo>
                      <a:lnTo>
                        <a:pt x="267" y="228"/>
                      </a:lnTo>
                      <a:lnTo>
                        <a:pt x="269" y="229"/>
                      </a:lnTo>
                      <a:lnTo>
                        <a:pt x="269" y="231"/>
                      </a:lnTo>
                      <a:lnTo>
                        <a:pt x="269" y="231"/>
                      </a:lnTo>
                      <a:lnTo>
                        <a:pt x="271" y="233"/>
                      </a:lnTo>
                      <a:lnTo>
                        <a:pt x="273" y="233"/>
                      </a:lnTo>
                      <a:lnTo>
                        <a:pt x="273" y="233"/>
                      </a:lnTo>
                      <a:lnTo>
                        <a:pt x="278" y="235"/>
                      </a:lnTo>
                      <a:lnTo>
                        <a:pt x="278" y="235"/>
                      </a:lnTo>
                      <a:lnTo>
                        <a:pt x="278" y="237"/>
                      </a:lnTo>
                      <a:lnTo>
                        <a:pt x="280" y="233"/>
                      </a:lnTo>
                      <a:lnTo>
                        <a:pt x="276" y="233"/>
                      </a:lnTo>
                      <a:lnTo>
                        <a:pt x="278" y="235"/>
                      </a:lnTo>
                      <a:lnTo>
                        <a:pt x="278" y="235"/>
                      </a:lnTo>
                      <a:lnTo>
                        <a:pt x="278" y="237"/>
                      </a:lnTo>
                      <a:lnTo>
                        <a:pt x="278" y="237"/>
                      </a:lnTo>
                      <a:lnTo>
                        <a:pt x="282" y="239"/>
                      </a:lnTo>
                      <a:lnTo>
                        <a:pt x="282" y="237"/>
                      </a:lnTo>
                      <a:lnTo>
                        <a:pt x="284" y="237"/>
                      </a:lnTo>
                      <a:lnTo>
                        <a:pt x="286" y="237"/>
                      </a:lnTo>
                      <a:lnTo>
                        <a:pt x="286" y="235"/>
                      </a:lnTo>
                      <a:lnTo>
                        <a:pt x="288" y="235"/>
                      </a:lnTo>
                      <a:lnTo>
                        <a:pt x="290" y="231"/>
                      </a:lnTo>
                      <a:lnTo>
                        <a:pt x="291" y="229"/>
                      </a:lnTo>
                      <a:lnTo>
                        <a:pt x="288" y="228"/>
                      </a:lnTo>
                      <a:lnTo>
                        <a:pt x="286" y="228"/>
                      </a:lnTo>
                      <a:lnTo>
                        <a:pt x="284" y="228"/>
                      </a:lnTo>
                      <a:lnTo>
                        <a:pt x="284" y="229"/>
                      </a:lnTo>
                      <a:lnTo>
                        <a:pt x="286" y="231"/>
                      </a:lnTo>
                      <a:lnTo>
                        <a:pt x="286" y="231"/>
                      </a:lnTo>
                      <a:lnTo>
                        <a:pt x="286" y="233"/>
                      </a:lnTo>
                      <a:lnTo>
                        <a:pt x="288" y="233"/>
                      </a:lnTo>
                      <a:lnTo>
                        <a:pt x="288" y="233"/>
                      </a:lnTo>
                      <a:lnTo>
                        <a:pt x="290" y="235"/>
                      </a:lnTo>
                      <a:lnTo>
                        <a:pt x="291" y="233"/>
                      </a:lnTo>
                      <a:lnTo>
                        <a:pt x="291" y="233"/>
                      </a:lnTo>
                      <a:lnTo>
                        <a:pt x="293" y="231"/>
                      </a:lnTo>
                      <a:lnTo>
                        <a:pt x="293" y="231"/>
                      </a:lnTo>
                      <a:lnTo>
                        <a:pt x="293" y="229"/>
                      </a:lnTo>
                      <a:lnTo>
                        <a:pt x="293" y="228"/>
                      </a:lnTo>
                      <a:lnTo>
                        <a:pt x="291" y="228"/>
                      </a:lnTo>
                      <a:lnTo>
                        <a:pt x="291" y="231"/>
                      </a:lnTo>
                      <a:lnTo>
                        <a:pt x="291" y="231"/>
                      </a:lnTo>
                      <a:lnTo>
                        <a:pt x="293" y="231"/>
                      </a:lnTo>
                      <a:lnTo>
                        <a:pt x="293" y="231"/>
                      </a:lnTo>
                      <a:lnTo>
                        <a:pt x="295" y="229"/>
                      </a:lnTo>
                      <a:lnTo>
                        <a:pt x="295" y="229"/>
                      </a:lnTo>
                      <a:lnTo>
                        <a:pt x="293" y="228"/>
                      </a:lnTo>
                      <a:lnTo>
                        <a:pt x="291" y="229"/>
                      </a:lnTo>
                      <a:lnTo>
                        <a:pt x="291" y="231"/>
                      </a:lnTo>
                      <a:lnTo>
                        <a:pt x="293" y="229"/>
                      </a:lnTo>
                      <a:lnTo>
                        <a:pt x="290" y="229"/>
                      </a:lnTo>
                      <a:lnTo>
                        <a:pt x="290" y="229"/>
                      </a:lnTo>
                      <a:lnTo>
                        <a:pt x="293" y="229"/>
                      </a:lnTo>
                      <a:lnTo>
                        <a:pt x="291" y="228"/>
                      </a:lnTo>
                      <a:lnTo>
                        <a:pt x="290" y="228"/>
                      </a:lnTo>
                      <a:lnTo>
                        <a:pt x="290" y="228"/>
                      </a:lnTo>
                      <a:lnTo>
                        <a:pt x="290" y="231"/>
                      </a:lnTo>
                      <a:lnTo>
                        <a:pt x="291" y="231"/>
                      </a:lnTo>
                      <a:lnTo>
                        <a:pt x="291" y="231"/>
                      </a:lnTo>
                      <a:lnTo>
                        <a:pt x="293" y="233"/>
                      </a:lnTo>
                      <a:lnTo>
                        <a:pt x="293" y="233"/>
                      </a:lnTo>
                      <a:lnTo>
                        <a:pt x="293" y="233"/>
                      </a:lnTo>
                      <a:lnTo>
                        <a:pt x="295" y="231"/>
                      </a:lnTo>
                      <a:lnTo>
                        <a:pt x="293" y="233"/>
                      </a:lnTo>
                      <a:lnTo>
                        <a:pt x="293" y="233"/>
                      </a:lnTo>
                      <a:lnTo>
                        <a:pt x="295" y="231"/>
                      </a:lnTo>
                      <a:lnTo>
                        <a:pt x="291" y="231"/>
                      </a:lnTo>
                      <a:lnTo>
                        <a:pt x="293" y="233"/>
                      </a:lnTo>
                      <a:lnTo>
                        <a:pt x="293" y="233"/>
                      </a:lnTo>
                      <a:lnTo>
                        <a:pt x="295" y="235"/>
                      </a:lnTo>
                      <a:lnTo>
                        <a:pt x="295" y="235"/>
                      </a:lnTo>
                      <a:lnTo>
                        <a:pt x="297" y="235"/>
                      </a:lnTo>
                      <a:lnTo>
                        <a:pt x="299" y="233"/>
                      </a:lnTo>
                      <a:lnTo>
                        <a:pt x="299" y="233"/>
                      </a:lnTo>
                      <a:lnTo>
                        <a:pt x="299" y="231"/>
                      </a:lnTo>
                      <a:lnTo>
                        <a:pt x="301" y="231"/>
                      </a:lnTo>
                      <a:lnTo>
                        <a:pt x="297" y="231"/>
                      </a:lnTo>
                      <a:lnTo>
                        <a:pt x="299" y="233"/>
                      </a:lnTo>
                      <a:lnTo>
                        <a:pt x="299" y="233"/>
                      </a:lnTo>
                      <a:lnTo>
                        <a:pt x="301" y="231"/>
                      </a:lnTo>
                      <a:lnTo>
                        <a:pt x="301" y="231"/>
                      </a:lnTo>
                      <a:lnTo>
                        <a:pt x="301" y="231"/>
                      </a:lnTo>
                      <a:lnTo>
                        <a:pt x="301" y="228"/>
                      </a:lnTo>
                      <a:lnTo>
                        <a:pt x="301" y="228"/>
                      </a:lnTo>
                      <a:lnTo>
                        <a:pt x="301" y="228"/>
                      </a:lnTo>
                      <a:lnTo>
                        <a:pt x="297" y="228"/>
                      </a:lnTo>
                      <a:lnTo>
                        <a:pt x="295" y="229"/>
                      </a:lnTo>
                      <a:lnTo>
                        <a:pt x="295" y="229"/>
                      </a:lnTo>
                      <a:lnTo>
                        <a:pt x="295" y="229"/>
                      </a:lnTo>
                      <a:lnTo>
                        <a:pt x="295" y="229"/>
                      </a:lnTo>
                      <a:lnTo>
                        <a:pt x="295" y="229"/>
                      </a:lnTo>
                      <a:lnTo>
                        <a:pt x="295" y="229"/>
                      </a:lnTo>
                      <a:lnTo>
                        <a:pt x="297" y="231"/>
                      </a:lnTo>
                      <a:lnTo>
                        <a:pt x="299" y="233"/>
                      </a:lnTo>
                      <a:lnTo>
                        <a:pt x="301" y="229"/>
                      </a:lnTo>
                      <a:lnTo>
                        <a:pt x="297" y="229"/>
                      </a:lnTo>
                      <a:lnTo>
                        <a:pt x="297" y="231"/>
                      </a:lnTo>
                      <a:lnTo>
                        <a:pt x="297" y="233"/>
                      </a:lnTo>
                      <a:lnTo>
                        <a:pt x="297" y="233"/>
                      </a:lnTo>
                      <a:lnTo>
                        <a:pt x="299" y="235"/>
                      </a:lnTo>
                      <a:lnTo>
                        <a:pt x="299" y="235"/>
                      </a:lnTo>
                      <a:lnTo>
                        <a:pt x="301" y="235"/>
                      </a:lnTo>
                      <a:lnTo>
                        <a:pt x="301" y="235"/>
                      </a:lnTo>
                      <a:lnTo>
                        <a:pt x="303" y="235"/>
                      </a:lnTo>
                      <a:lnTo>
                        <a:pt x="303" y="235"/>
                      </a:lnTo>
                      <a:lnTo>
                        <a:pt x="303" y="231"/>
                      </a:lnTo>
                      <a:lnTo>
                        <a:pt x="303" y="235"/>
                      </a:lnTo>
                      <a:lnTo>
                        <a:pt x="303" y="235"/>
                      </a:lnTo>
                      <a:lnTo>
                        <a:pt x="303" y="235"/>
                      </a:lnTo>
                      <a:lnTo>
                        <a:pt x="303" y="235"/>
                      </a:lnTo>
                      <a:lnTo>
                        <a:pt x="305" y="231"/>
                      </a:lnTo>
                      <a:lnTo>
                        <a:pt x="301" y="233"/>
                      </a:lnTo>
                      <a:lnTo>
                        <a:pt x="301" y="233"/>
                      </a:lnTo>
                      <a:lnTo>
                        <a:pt x="303" y="237"/>
                      </a:lnTo>
                      <a:lnTo>
                        <a:pt x="303" y="237"/>
                      </a:lnTo>
                      <a:lnTo>
                        <a:pt x="303" y="237"/>
                      </a:lnTo>
                      <a:lnTo>
                        <a:pt x="303" y="239"/>
                      </a:lnTo>
                      <a:lnTo>
                        <a:pt x="305" y="239"/>
                      </a:lnTo>
                      <a:lnTo>
                        <a:pt x="306" y="241"/>
                      </a:lnTo>
                      <a:lnTo>
                        <a:pt x="306" y="241"/>
                      </a:lnTo>
                      <a:lnTo>
                        <a:pt x="310" y="239"/>
                      </a:lnTo>
                      <a:lnTo>
                        <a:pt x="310" y="239"/>
                      </a:lnTo>
                      <a:lnTo>
                        <a:pt x="310" y="237"/>
                      </a:lnTo>
                      <a:lnTo>
                        <a:pt x="310" y="235"/>
                      </a:lnTo>
                      <a:lnTo>
                        <a:pt x="306" y="235"/>
                      </a:lnTo>
                      <a:lnTo>
                        <a:pt x="308" y="239"/>
                      </a:lnTo>
                      <a:lnTo>
                        <a:pt x="310" y="239"/>
                      </a:lnTo>
                      <a:lnTo>
                        <a:pt x="308" y="235"/>
                      </a:lnTo>
                      <a:lnTo>
                        <a:pt x="306" y="239"/>
                      </a:lnTo>
                      <a:lnTo>
                        <a:pt x="308" y="239"/>
                      </a:lnTo>
                      <a:lnTo>
                        <a:pt x="310" y="235"/>
                      </a:lnTo>
                      <a:lnTo>
                        <a:pt x="308" y="239"/>
                      </a:lnTo>
                      <a:lnTo>
                        <a:pt x="308" y="239"/>
                      </a:lnTo>
                      <a:lnTo>
                        <a:pt x="310" y="235"/>
                      </a:lnTo>
                      <a:lnTo>
                        <a:pt x="306" y="237"/>
                      </a:lnTo>
                      <a:lnTo>
                        <a:pt x="306" y="237"/>
                      </a:lnTo>
                      <a:lnTo>
                        <a:pt x="310" y="237"/>
                      </a:lnTo>
                      <a:lnTo>
                        <a:pt x="306" y="235"/>
                      </a:lnTo>
                      <a:lnTo>
                        <a:pt x="306" y="235"/>
                      </a:lnTo>
                      <a:lnTo>
                        <a:pt x="310" y="237"/>
                      </a:lnTo>
                      <a:lnTo>
                        <a:pt x="312" y="235"/>
                      </a:lnTo>
                      <a:lnTo>
                        <a:pt x="310" y="233"/>
                      </a:lnTo>
                      <a:lnTo>
                        <a:pt x="310" y="233"/>
                      </a:lnTo>
                      <a:lnTo>
                        <a:pt x="306" y="235"/>
                      </a:lnTo>
                      <a:lnTo>
                        <a:pt x="306" y="235"/>
                      </a:lnTo>
                      <a:lnTo>
                        <a:pt x="306" y="235"/>
                      </a:lnTo>
                      <a:lnTo>
                        <a:pt x="305" y="237"/>
                      </a:lnTo>
                      <a:lnTo>
                        <a:pt x="305" y="237"/>
                      </a:lnTo>
                      <a:lnTo>
                        <a:pt x="306" y="239"/>
                      </a:lnTo>
                      <a:lnTo>
                        <a:pt x="310" y="243"/>
                      </a:lnTo>
                      <a:lnTo>
                        <a:pt x="310" y="243"/>
                      </a:lnTo>
                      <a:lnTo>
                        <a:pt x="312" y="244"/>
                      </a:lnTo>
                      <a:lnTo>
                        <a:pt x="314" y="243"/>
                      </a:lnTo>
                      <a:lnTo>
                        <a:pt x="314" y="243"/>
                      </a:lnTo>
                      <a:lnTo>
                        <a:pt x="312" y="241"/>
                      </a:lnTo>
                      <a:lnTo>
                        <a:pt x="310" y="244"/>
                      </a:lnTo>
                      <a:lnTo>
                        <a:pt x="312" y="244"/>
                      </a:lnTo>
                      <a:lnTo>
                        <a:pt x="312" y="241"/>
                      </a:lnTo>
                      <a:lnTo>
                        <a:pt x="310" y="243"/>
                      </a:lnTo>
                      <a:lnTo>
                        <a:pt x="310" y="243"/>
                      </a:lnTo>
                      <a:lnTo>
                        <a:pt x="310" y="243"/>
                      </a:lnTo>
                      <a:lnTo>
                        <a:pt x="308" y="244"/>
                      </a:lnTo>
                      <a:lnTo>
                        <a:pt x="308" y="246"/>
                      </a:lnTo>
                      <a:lnTo>
                        <a:pt x="308" y="246"/>
                      </a:lnTo>
                      <a:lnTo>
                        <a:pt x="310" y="248"/>
                      </a:lnTo>
                      <a:lnTo>
                        <a:pt x="310" y="248"/>
                      </a:lnTo>
                      <a:lnTo>
                        <a:pt x="310" y="250"/>
                      </a:lnTo>
                      <a:lnTo>
                        <a:pt x="312" y="250"/>
                      </a:lnTo>
                      <a:lnTo>
                        <a:pt x="312" y="252"/>
                      </a:lnTo>
                      <a:lnTo>
                        <a:pt x="316" y="250"/>
                      </a:lnTo>
                      <a:lnTo>
                        <a:pt x="312" y="250"/>
                      </a:lnTo>
                      <a:lnTo>
                        <a:pt x="312" y="250"/>
                      </a:lnTo>
                      <a:lnTo>
                        <a:pt x="312" y="250"/>
                      </a:lnTo>
                      <a:lnTo>
                        <a:pt x="314" y="254"/>
                      </a:lnTo>
                      <a:lnTo>
                        <a:pt x="314" y="254"/>
                      </a:lnTo>
                      <a:lnTo>
                        <a:pt x="316" y="254"/>
                      </a:lnTo>
                      <a:lnTo>
                        <a:pt x="318" y="254"/>
                      </a:lnTo>
                      <a:lnTo>
                        <a:pt x="318" y="254"/>
                      </a:lnTo>
                      <a:lnTo>
                        <a:pt x="318" y="252"/>
                      </a:lnTo>
                      <a:lnTo>
                        <a:pt x="318" y="250"/>
                      </a:lnTo>
                      <a:lnTo>
                        <a:pt x="318" y="254"/>
                      </a:lnTo>
                      <a:lnTo>
                        <a:pt x="318" y="254"/>
                      </a:lnTo>
                      <a:lnTo>
                        <a:pt x="318" y="254"/>
                      </a:lnTo>
                      <a:lnTo>
                        <a:pt x="318" y="254"/>
                      </a:lnTo>
                      <a:lnTo>
                        <a:pt x="320" y="254"/>
                      </a:lnTo>
                      <a:lnTo>
                        <a:pt x="320" y="254"/>
                      </a:lnTo>
                      <a:lnTo>
                        <a:pt x="321" y="250"/>
                      </a:lnTo>
                      <a:lnTo>
                        <a:pt x="321" y="248"/>
                      </a:lnTo>
                      <a:lnTo>
                        <a:pt x="318" y="248"/>
                      </a:lnTo>
                      <a:lnTo>
                        <a:pt x="318" y="252"/>
                      </a:lnTo>
                      <a:lnTo>
                        <a:pt x="320" y="252"/>
                      </a:lnTo>
                      <a:lnTo>
                        <a:pt x="320" y="252"/>
                      </a:lnTo>
                      <a:lnTo>
                        <a:pt x="323" y="252"/>
                      </a:lnTo>
                      <a:lnTo>
                        <a:pt x="323" y="254"/>
                      </a:lnTo>
                      <a:lnTo>
                        <a:pt x="325" y="256"/>
                      </a:lnTo>
                      <a:lnTo>
                        <a:pt x="327" y="256"/>
                      </a:lnTo>
                      <a:lnTo>
                        <a:pt x="329" y="256"/>
                      </a:lnTo>
                      <a:lnTo>
                        <a:pt x="331" y="256"/>
                      </a:lnTo>
                      <a:lnTo>
                        <a:pt x="335" y="256"/>
                      </a:lnTo>
                      <a:lnTo>
                        <a:pt x="342" y="258"/>
                      </a:lnTo>
                      <a:lnTo>
                        <a:pt x="342" y="258"/>
                      </a:lnTo>
                      <a:lnTo>
                        <a:pt x="344" y="256"/>
                      </a:lnTo>
                      <a:lnTo>
                        <a:pt x="342" y="258"/>
                      </a:lnTo>
                      <a:lnTo>
                        <a:pt x="342" y="258"/>
                      </a:lnTo>
                      <a:lnTo>
                        <a:pt x="344" y="261"/>
                      </a:lnTo>
                      <a:lnTo>
                        <a:pt x="344" y="261"/>
                      </a:lnTo>
                      <a:lnTo>
                        <a:pt x="344" y="263"/>
                      </a:lnTo>
                      <a:lnTo>
                        <a:pt x="346" y="263"/>
                      </a:lnTo>
                      <a:lnTo>
                        <a:pt x="348" y="265"/>
                      </a:lnTo>
                      <a:lnTo>
                        <a:pt x="348" y="265"/>
                      </a:lnTo>
                      <a:lnTo>
                        <a:pt x="350" y="267"/>
                      </a:lnTo>
                      <a:lnTo>
                        <a:pt x="351" y="269"/>
                      </a:lnTo>
                      <a:lnTo>
                        <a:pt x="351" y="269"/>
                      </a:lnTo>
                      <a:lnTo>
                        <a:pt x="351" y="273"/>
                      </a:lnTo>
                      <a:lnTo>
                        <a:pt x="353" y="273"/>
                      </a:lnTo>
                      <a:lnTo>
                        <a:pt x="353" y="274"/>
                      </a:lnTo>
                      <a:lnTo>
                        <a:pt x="353" y="276"/>
                      </a:lnTo>
                      <a:lnTo>
                        <a:pt x="355" y="276"/>
                      </a:lnTo>
                      <a:lnTo>
                        <a:pt x="355" y="276"/>
                      </a:lnTo>
                      <a:lnTo>
                        <a:pt x="357" y="276"/>
                      </a:lnTo>
                      <a:lnTo>
                        <a:pt x="357" y="276"/>
                      </a:lnTo>
                      <a:lnTo>
                        <a:pt x="357" y="278"/>
                      </a:lnTo>
                      <a:lnTo>
                        <a:pt x="359" y="280"/>
                      </a:lnTo>
                      <a:lnTo>
                        <a:pt x="359" y="282"/>
                      </a:lnTo>
                      <a:lnTo>
                        <a:pt x="361" y="284"/>
                      </a:lnTo>
                      <a:lnTo>
                        <a:pt x="361" y="284"/>
                      </a:lnTo>
                      <a:lnTo>
                        <a:pt x="365" y="288"/>
                      </a:lnTo>
                      <a:lnTo>
                        <a:pt x="367" y="290"/>
                      </a:lnTo>
                      <a:lnTo>
                        <a:pt x="367" y="290"/>
                      </a:lnTo>
                      <a:lnTo>
                        <a:pt x="367" y="290"/>
                      </a:lnTo>
                      <a:lnTo>
                        <a:pt x="367" y="291"/>
                      </a:lnTo>
                      <a:lnTo>
                        <a:pt x="367" y="293"/>
                      </a:lnTo>
                      <a:lnTo>
                        <a:pt x="367" y="293"/>
                      </a:lnTo>
                      <a:lnTo>
                        <a:pt x="367" y="293"/>
                      </a:lnTo>
                      <a:lnTo>
                        <a:pt x="368" y="295"/>
                      </a:lnTo>
                      <a:lnTo>
                        <a:pt x="368" y="295"/>
                      </a:lnTo>
                      <a:lnTo>
                        <a:pt x="370" y="297"/>
                      </a:lnTo>
                      <a:lnTo>
                        <a:pt x="370" y="297"/>
                      </a:lnTo>
                      <a:lnTo>
                        <a:pt x="372" y="299"/>
                      </a:lnTo>
                      <a:lnTo>
                        <a:pt x="374" y="299"/>
                      </a:lnTo>
                      <a:lnTo>
                        <a:pt x="374" y="299"/>
                      </a:lnTo>
                      <a:lnTo>
                        <a:pt x="376" y="305"/>
                      </a:lnTo>
                      <a:lnTo>
                        <a:pt x="376" y="306"/>
                      </a:lnTo>
                      <a:lnTo>
                        <a:pt x="378" y="308"/>
                      </a:lnTo>
                      <a:lnTo>
                        <a:pt x="378" y="308"/>
                      </a:lnTo>
                      <a:lnTo>
                        <a:pt x="378" y="308"/>
                      </a:lnTo>
                      <a:lnTo>
                        <a:pt x="380" y="310"/>
                      </a:lnTo>
                      <a:lnTo>
                        <a:pt x="383" y="312"/>
                      </a:lnTo>
                      <a:lnTo>
                        <a:pt x="385" y="312"/>
                      </a:lnTo>
                      <a:lnTo>
                        <a:pt x="385" y="312"/>
                      </a:lnTo>
                      <a:lnTo>
                        <a:pt x="387" y="312"/>
                      </a:lnTo>
                      <a:lnTo>
                        <a:pt x="389" y="310"/>
                      </a:lnTo>
                      <a:lnTo>
                        <a:pt x="389" y="310"/>
                      </a:lnTo>
                      <a:lnTo>
                        <a:pt x="389" y="308"/>
                      </a:lnTo>
                      <a:lnTo>
                        <a:pt x="387" y="310"/>
                      </a:lnTo>
                      <a:lnTo>
                        <a:pt x="389" y="310"/>
                      </a:lnTo>
                      <a:lnTo>
                        <a:pt x="389" y="308"/>
                      </a:lnTo>
                      <a:lnTo>
                        <a:pt x="387" y="308"/>
                      </a:lnTo>
                      <a:lnTo>
                        <a:pt x="389" y="312"/>
                      </a:lnTo>
                      <a:lnTo>
                        <a:pt x="389" y="312"/>
                      </a:lnTo>
                      <a:lnTo>
                        <a:pt x="391" y="314"/>
                      </a:lnTo>
                      <a:lnTo>
                        <a:pt x="391" y="314"/>
                      </a:lnTo>
                      <a:lnTo>
                        <a:pt x="391" y="314"/>
                      </a:lnTo>
                      <a:lnTo>
                        <a:pt x="393" y="316"/>
                      </a:lnTo>
                      <a:lnTo>
                        <a:pt x="393" y="316"/>
                      </a:lnTo>
                      <a:lnTo>
                        <a:pt x="395" y="316"/>
                      </a:lnTo>
                      <a:lnTo>
                        <a:pt x="395" y="316"/>
                      </a:lnTo>
                      <a:lnTo>
                        <a:pt x="397" y="316"/>
                      </a:lnTo>
                      <a:lnTo>
                        <a:pt x="397" y="314"/>
                      </a:lnTo>
                      <a:lnTo>
                        <a:pt x="397" y="314"/>
                      </a:lnTo>
                      <a:lnTo>
                        <a:pt x="397" y="312"/>
                      </a:lnTo>
                      <a:lnTo>
                        <a:pt x="395" y="314"/>
                      </a:lnTo>
                      <a:lnTo>
                        <a:pt x="397" y="314"/>
                      </a:lnTo>
                      <a:lnTo>
                        <a:pt x="398" y="316"/>
                      </a:lnTo>
                      <a:lnTo>
                        <a:pt x="400" y="316"/>
                      </a:lnTo>
                      <a:lnTo>
                        <a:pt x="400" y="318"/>
                      </a:lnTo>
                      <a:lnTo>
                        <a:pt x="402" y="316"/>
                      </a:lnTo>
                      <a:lnTo>
                        <a:pt x="400" y="316"/>
                      </a:lnTo>
                      <a:lnTo>
                        <a:pt x="400" y="318"/>
                      </a:lnTo>
                      <a:lnTo>
                        <a:pt x="400" y="318"/>
                      </a:lnTo>
                      <a:lnTo>
                        <a:pt x="400" y="320"/>
                      </a:lnTo>
                      <a:lnTo>
                        <a:pt x="400" y="320"/>
                      </a:lnTo>
                      <a:lnTo>
                        <a:pt x="402" y="321"/>
                      </a:lnTo>
                      <a:lnTo>
                        <a:pt x="404" y="323"/>
                      </a:lnTo>
                      <a:lnTo>
                        <a:pt x="404" y="323"/>
                      </a:lnTo>
                      <a:lnTo>
                        <a:pt x="404" y="323"/>
                      </a:lnTo>
                      <a:lnTo>
                        <a:pt x="406" y="325"/>
                      </a:lnTo>
                      <a:lnTo>
                        <a:pt x="408" y="325"/>
                      </a:lnTo>
                      <a:lnTo>
                        <a:pt x="408" y="321"/>
                      </a:lnTo>
                      <a:lnTo>
                        <a:pt x="404" y="323"/>
                      </a:lnTo>
                      <a:lnTo>
                        <a:pt x="406" y="325"/>
                      </a:lnTo>
                      <a:lnTo>
                        <a:pt x="406" y="327"/>
                      </a:lnTo>
                      <a:lnTo>
                        <a:pt x="406" y="327"/>
                      </a:lnTo>
                      <a:lnTo>
                        <a:pt x="410" y="329"/>
                      </a:lnTo>
                      <a:lnTo>
                        <a:pt x="410" y="329"/>
                      </a:lnTo>
                      <a:lnTo>
                        <a:pt x="410" y="325"/>
                      </a:lnTo>
                      <a:lnTo>
                        <a:pt x="408" y="327"/>
                      </a:lnTo>
                      <a:lnTo>
                        <a:pt x="408" y="327"/>
                      </a:lnTo>
                      <a:lnTo>
                        <a:pt x="408" y="327"/>
                      </a:lnTo>
                      <a:lnTo>
                        <a:pt x="410" y="329"/>
                      </a:lnTo>
                      <a:lnTo>
                        <a:pt x="410" y="329"/>
                      </a:lnTo>
                      <a:lnTo>
                        <a:pt x="410" y="325"/>
                      </a:lnTo>
                      <a:lnTo>
                        <a:pt x="408" y="327"/>
                      </a:lnTo>
                      <a:lnTo>
                        <a:pt x="408" y="327"/>
                      </a:lnTo>
                      <a:lnTo>
                        <a:pt x="408" y="329"/>
                      </a:lnTo>
                      <a:lnTo>
                        <a:pt x="408" y="329"/>
                      </a:lnTo>
                      <a:lnTo>
                        <a:pt x="408" y="331"/>
                      </a:lnTo>
                      <a:lnTo>
                        <a:pt x="408" y="331"/>
                      </a:lnTo>
                      <a:lnTo>
                        <a:pt x="410" y="333"/>
                      </a:lnTo>
                      <a:lnTo>
                        <a:pt x="412" y="333"/>
                      </a:lnTo>
                      <a:lnTo>
                        <a:pt x="412" y="333"/>
                      </a:lnTo>
                      <a:lnTo>
                        <a:pt x="413" y="333"/>
                      </a:lnTo>
                      <a:lnTo>
                        <a:pt x="413" y="331"/>
                      </a:lnTo>
                      <a:lnTo>
                        <a:pt x="415" y="331"/>
                      </a:lnTo>
                      <a:lnTo>
                        <a:pt x="413" y="329"/>
                      </a:lnTo>
                      <a:lnTo>
                        <a:pt x="413" y="331"/>
                      </a:lnTo>
                      <a:lnTo>
                        <a:pt x="413" y="331"/>
                      </a:lnTo>
                      <a:lnTo>
                        <a:pt x="413" y="329"/>
                      </a:lnTo>
                      <a:lnTo>
                        <a:pt x="412" y="329"/>
                      </a:lnTo>
                      <a:lnTo>
                        <a:pt x="412" y="331"/>
                      </a:lnTo>
                      <a:lnTo>
                        <a:pt x="413" y="331"/>
                      </a:lnTo>
                      <a:lnTo>
                        <a:pt x="413" y="333"/>
                      </a:lnTo>
                      <a:lnTo>
                        <a:pt x="413" y="333"/>
                      </a:lnTo>
                      <a:lnTo>
                        <a:pt x="415" y="331"/>
                      </a:lnTo>
                      <a:lnTo>
                        <a:pt x="413" y="331"/>
                      </a:lnTo>
                      <a:lnTo>
                        <a:pt x="413" y="331"/>
                      </a:lnTo>
                      <a:lnTo>
                        <a:pt x="413" y="333"/>
                      </a:lnTo>
                      <a:lnTo>
                        <a:pt x="413" y="335"/>
                      </a:lnTo>
                      <a:lnTo>
                        <a:pt x="413" y="335"/>
                      </a:lnTo>
                      <a:lnTo>
                        <a:pt x="415" y="336"/>
                      </a:lnTo>
                      <a:lnTo>
                        <a:pt x="417" y="336"/>
                      </a:lnTo>
                      <a:lnTo>
                        <a:pt x="417" y="336"/>
                      </a:lnTo>
                      <a:lnTo>
                        <a:pt x="419" y="338"/>
                      </a:lnTo>
                      <a:lnTo>
                        <a:pt x="419" y="338"/>
                      </a:lnTo>
                      <a:lnTo>
                        <a:pt x="419" y="335"/>
                      </a:lnTo>
                      <a:lnTo>
                        <a:pt x="415" y="335"/>
                      </a:lnTo>
                      <a:lnTo>
                        <a:pt x="415" y="336"/>
                      </a:lnTo>
                      <a:lnTo>
                        <a:pt x="415" y="336"/>
                      </a:lnTo>
                      <a:lnTo>
                        <a:pt x="417" y="338"/>
                      </a:lnTo>
                      <a:lnTo>
                        <a:pt x="419" y="338"/>
                      </a:lnTo>
                      <a:lnTo>
                        <a:pt x="419" y="338"/>
                      </a:lnTo>
                      <a:lnTo>
                        <a:pt x="419" y="338"/>
                      </a:lnTo>
                      <a:lnTo>
                        <a:pt x="421" y="338"/>
                      </a:lnTo>
                      <a:lnTo>
                        <a:pt x="423" y="336"/>
                      </a:lnTo>
                      <a:lnTo>
                        <a:pt x="423" y="336"/>
                      </a:lnTo>
                      <a:lnTo>
                        <a:pt x="423" y="335"/>
                      </a:lnTo>
                      <a:lnTo>
                        <a:pt x="423" y="335"/>
                      </a:lnTo>
                      <a:lnTo>
                        <a:pt x="423" y="335"/>
                      </a:lnTo>
                      <a:lnTo>
                        <a:pt x="423" y="333"/>
                      </a:lnTo>
                      <a:lnTo>
                        <a:pt x="423" y="333"/>
                      </a:lnTo>
                      <a:lnTo>
                        <a:pt x="421" y="331"/>
                      </a:lnTo>
                      <a:lnTo>
                        <a:pt x="421" y="331"/>
                      </a:lnTo>
                      <a:lnTo>
                        <a:pt x="421" y="331"/>
                      </a:lnTo>
                      <a:lnTo>
                        <a:pt x="419" y="329"/>
                      </a:lnTo>
                      <a:lnTo>
                        <a:pt x="419" y="329"/>
                      </a:lnTo>
                      <a:lnTo>
                        <a:pt x="419" y="333"/>
                      </a:lnTo>
                      <a:lnTo>
                        <a:pt x="421" y="331"/>
                      </a:lnTo>
                      <a:lnTo>
                        <a:pt x="421" y="329"/>
                      </a:lnTo>
                      <a:lnTo>
                        <a:pt x="417" y="333"/>
                      </a:lnTo>
                      <a:lnTo>
                        <a:pt x="421" y="333"/>
                      </a:lnTo>
                      <a:lnTo>
                        <a:pt x="421" y="331"/>
                      </a:lnTo>
                      <a:lnTo>
                        <a:pt x="417" y="331"/>
                      </a:lnTo>
                      <a:lnTo>
                        <a:pt x="417" y="335"/>
                      </a:lnTo>
                      <a:lnTo>
                        <a:pt x="419" y="335"/>
                      </a:lnTo>
                      <a:lnTo>
                        <a:pt x="419" y="335"/>
                      </a:lnTo>
                      <a:lnTo>
                        <a:pt x="421" y="335"/>
                      </a:lnTo>
                      <a:lnTo>
                        <a:pt x="421" y="335"/>
                      </a:lnTo>
                      <a:lnTo>
                        <a:pt x="423" y="331"/>
                      </a:lnTo>
                      <a:lnTo>
                        <a:pt x="423" y="329"/>
                      </a:lnTo>
                      <a:lnTo>
                        <a:pt x="423" y="329"/>
                      </a:lnTo>
                      <a:lnTo>
                        <a:pt x="421" y="327"/>
                      </a:lnTo>
                      <a:lnTo>
                        <a:pt x="421" y="327"/>
                      </a:lnTo>
                      <a:lnTo>
                        <a:pt x="421" y="325"/>
                      </a:lnTo>
                      <a:lnTo>
                        <a:pt x="419" y="325"/>
                      </a:lnTo>
                      <a:lnTo>
                        <a:pt x="417" y="325"/>
                      </a:lnTo>
                      <a:lnTo>
                        <a:pt x="417" y="325"/>
                      </a:lnTo>
                      <a:lnTo>
                        <a:pt x="415" y="325"/>
                      </a:lnTo>
                      <a:lnTo>
                        <a:pt x="415" y="327"/>
                      </a:lnTo>
                      <a:lnTo>
                        <a:pt x="417" y="331"/>
                      </a:lnTo>
                      <a:lnTo>
                        <a:pt x="417" y="331"/>
                      </a:lnTo>
                      <a:lnTo>
                        <a:pt x="417" y="329"/>
                      </a:lnTo>
                      <a:lnTo>
                        <a:pt x="415" y="327"/>
                      </a:lnTo>
                      <a:lnTo>
                        <a:pt x="415" y="331"/>
                      </a:lnTo>
                      <a:lnTo>
                        <a:pt x="417" y="331"/>
                      </a:lnTo>
                      <a:lnTo>
                        <a:pt x="417" y="327"/>
                      </a:lnTo>
                      <a:lnTo>
                        <a:pt x="415" y="329"/>
                      </a:lnTo>
                      <a:lnTo>
                        <a:pt x="417" y="331"/>
                      </a:lnTo>
                      <a:lnTo>
                        <a:pt x="419" y="335"/>
                      </a:lnTo>
                      <a:lnTo>
                        <a:pt x="421" y="336"/>
                      </a:lnTo>
                      <a:lnTo>
                        <a:pt x="421" y="336"/>
                      </a:lnTo>
                      <a:lnTo>
                        <a:pt x="421" y="336"/>
                      </a:lnTo>
                      <a:lnTo>
                        <a:pt x="421" y="336"/>
                      </a:lnTo>
                      <a:lnTo>
                        <a:pt x="421" y="338"/>
                      </a:lnTo>
                      <a:lnTo>
                        <a:pt x="421" y="340"/>
                      </a:lnTo>
                      <a:lnTo>
                        <a:pt x="423" y="342"/>
                      </a:lnTo>
                      <a:lnTo>
                        <a:pt x="423" y="342"/>
                      </a:lnTo>
                      <a:lnTo>
                        <a:pt x="423" y="344"/>
                      </a:lnTo>
                      <a:lnTo>
                        <a:pt x="425" y="346"/>
                      </a:lnTo>
                      <a:lnTo>
                        <a:pt x="425" y="346"/>
                      </a:lnTo>
                      <a:lnTo>
                        <a:pt x="425" y="346"/>
                      </a:lnTo>
                      <a:lnTo>
                        <a:pt x="425" y="346"/>
                      </a:lnTo>
                      <a:lnTo>
                        <a:pt x="427" y="355"/>
                      </a:lnTo>
                      <a:lnTo>
                        <a:pt x="427" y="355"/>
                      </a:lnTo>
                      <a:lnTo>
                        <a:pt x="427" y="357"/>
                      </a:lnTo>
                      <a:lnTo>
                        <a:pt x="427" y="359"/>
                      </a:lnTo>
                      <a:lnTo>
                        <a:pt x="427" y="359"/>
                      </a:lnTo>
                      <a:lnTo>
                        <a:pt x="427" y="359"/>
                      </a:lnTo>
                      <a:lnTo>
                        <a:pt x="428" y="361"/>
                      </a:lnTo>
                      <a:lnTo>
                        <a:pt x="428" y="363"/>
                      </a:lnTo>
                      <a:lnTo>
                        <a:pt x="428" y="363"/>
                      </a:lnTo>
                      <a:lnTo>
                        <a:pt x="432" y="365"/>
                      </a:lnTo>
                      <a:lnTo>
                        <a:pt x="432" y="365"/>
                      </a:lnTo>
                      <a:lnTo>
                        <a:pt x="434" y="365"/>
                      </a:lnTo>
                      <a:lnTo>
                        <a:pt x="434" y="365"/>
                      </a:lnTo>
                      <a:lnTo>
                        <a:pt x="438" y="365"/>
                      </a:lnTo>
                      <a:lnTo>
                        <a:pt x="438" y="365"/>
                      </a:lnTo>
                      <a:lnTo>
                        <a:pt x="440" y="365"/>
                      </a:lnTo>
                      <a:lnTo>
                        <a:pt x="442" y="365"/>
                      </a:lnTo>
                      <a:lnTo>
                        <a:pt x="442" y="365"/>
                      </a:lnTo>
                      <a:lnTo>
                        <a:pt x="444" y="363"/>
                      </a:lnTo>
                      <a:lnTo>
                        <a:pt x="444" y="361"/>
                      </a:lnTo>
                      <a:lnTo>
                        <a:pt x="444" y="361"/>
                      </a:lnTo>
                      <a:lnTo>
                        <a:pt x="444" y="361"/>
                      </a:lnTo>
                      <a:lnTo>
                        <a:pt x="442" y="359"/>
                      </a:lnTo>
                      <a:lnTo>
                        <a:pt x="440" y="363"/>
                      </a:lnTo>
                      <a:lnTo>
                        <a:pt x="442" y="363"/>
                      </a:lnTo>
                      <a:lnTo>
                        <a:pt x="442" y="359"/>
                      </a:lnTo>
                      <a:lnTo>
                        <a:pt x="440" y="361"/>
                      </a:lnTo>
                      <a:lnTo>
                        <a:pt x="440" y="361"/>
                      </a:lnTo>
                      <a:lnTo>
                        <a:pt x="442" y="359"/>
                      </a:lnTo>
                      <a:lnTo>
                        <a:pt x="440" y="359"/>
                      </a:lnTo>
                      <a:lnTo>
                        <a:pt x="440" y="361"/>
                      </a:lnTo>
                      <a:lnTo>
                        <a:pt x="440" y="363"/>
                      </a:lnTo>
                      <a:lnTo>
                        <a:pt x="440" y="363"/>
                      </a:lnTo>
                      <a:lnTo>
                        <a:pt x="440" y="363"/>
                      </a:lnTo>
                      <a:lnTo>
                        <a:pt x="442" y="365"/>
                      </a:lnTo>
                      <a:lnTo>
                        <a:pt x="442" y="365"/>
                      </a:lnTo>
                      <a:lnTo>
                        <a:pt x="442" y="365"/>
                      </a:lnTo>
                      <a:lnTo>
                        <a:pt x="444" y="361"/>
                      </a:lnTo>
                      <a:lnTo>
                        <a:pt x="442" y="363"/>
                      </a:lnTo>
                      <a:lnTo>
                        <a:pt x="442" y="365"/>
                      </a:lnTo>
                      <a:lnTo>
                        <a:pt x="444" y="363"/>
                      </a:lnTo>
                      <a:lnTo>
                        <a:pt x="442" y="363"/>
                      </a:lnTo>
                      <a:lnTo>
                        <a:pt x="442" y="365"/>
                      </a:lnTo>
                      <a:lnTo>
                        <a:pt x="442" y="365"/>
                      </a:lnTo>
                      <a:lnTo>
                        <a:pt x="442" y="365"/>
                      </a:lnTo>
                      <a:lnTo>
                        <a:pt x="442" y="367"/>
                      </a:lnTo>
                      <a:lnTo>
                        <a:pt x="445" y="368"/>
                      </a:lnTo>
                      <a:lnTo>
                        <a:pt x="447" y="372"/>
                      </a:lnTo>
                      <a:lnTo>
                        <a:pt x="449" y="374"/>
                      </a:lnTo>
                      <a:lnTo>
                        <a:pt x="451" y="374"/>
                      </a:lnTo>
                      <a:lnTo>
                        <a:pt x="451" y="374"/>
                      </a:lnTo>
                      <a:lnTo>
                        <a:pt x="453" y="374"/>
                      </a:lnTo>
                      <a:lnTo>
                        <a:pt x="453" y="376"/>
                      </a:lnTo>
                      <a:lnTo>
                        <a:pt x="453" y="376"/>
                      </a:lnTo>
                      <a:lnTo>
                        <a:pt x="453" y="376"/>
                      </a:lnTo>
                      <a:lnTo>
                        <a:pt x="453" y="376"/>
                      </a:lnTo>
                      <a:lnTo>
                        <a:pt x="455" y="380"/>
                      </a:lnTo>
                      <a:lnTo>
                        <a:pt x="455" y="380"/>
                      </a:lnTo>
                      <a:lnTo>
                        <a:pt x="455" y="383"/>
                      </a:lnTo>
                      <a:lnTo>
                        <a:pt x="455" y="383"/>
                      </a:lnTo>
                      <a:lnTo>
                        <a:pt x="457" y="385"/>
                      </a:lnTo>
                      <a:lnTo>
                        <a:pt x="457" y="385"/>
                      </a:lnTo>
                      <a:lnTo>
                        <a:pt x="457" y="387"/>
                      </a:lnTo>
                      <a:lnTo>
                        <a:pt x="457" y="389"/>
                      </a:lnTo>
                      <a:lnTo>
                        <a:pt x="457" y="389"/>
                      </a:lnTo>
                      <a:lnTo>
                        <a:pt x="457" y="389"/>
                      </a:lnTo>
                      <a:lnTo>
                        <a:pt x="459" y="391"/>
                      </a:lnTo>
                      <a:lnTo>
                        <a:pt x="460" y="391"/>
                      </a:lnTo>
                      <a:lnTo>
                        <a:pt x="462" y="391"/>
                      </a:lnTo>
                      <a:lnTo>
                        <a:pt x="462" y="391"/>
                      </a:lnTo>
                      <a:lnTo>
                        <a:pt x="464" y="389"/>
                      </a:lnTo>
                      <a:lnTo>
                        <a:pt x="464" y="389"/>
                      </a:lnTo>
                      <a:lnTo>
                        <a:pt x="464" y="389"/>
                      </a:lnTo>
                      <a:lnTo>
                        <a:pt x="464" y="387"/>
                      </a:lnTo>
                      <a:lnTo>
                        <a:pt x="460" y="387"/>
                      </a:lnTo>
                      <a:lnTo>
                        <a:pt x="462" y="389"/>
                      </a:lnTo>
                      <a:lnTo>
                        <a:pt x="462" y="391"/>
                      </a:lnTo>
                      <a:lnTo>
                        <a:pt x="464" y="393"/>
                      </a:lnTo>
                      <a:lnTo>
                        <a:pt x="464" y="393"/>
                      </a:lnTo>
                      <a:lnTo>
                        <a:pt x="468" y="393"/>
                      </a:lnTo>
                      <a:lnTo>
                        <a:pt x="468" y="393"/>
                      </a:lnTo>
                      <a:lnTo>
                        <a:pt x="470" y="393"/>
                      </a:lnTo>
                      <a:lnTo>
                        <a:pt x="470" y="391"/>
                      </a:lnTo>
                      <a:lnTo>
                        <a:pt x="468" y="389"/>
                      </a:lnTo>
                      <a:lnTo>
                        <a:pt x="468" y="389"/>
                      </a:lnTo>
                      <a:lnTo>
                        <a:pt x="468" y="389"/>
                      </a:lnTo>
                      <a:lnTo>
                        <a:pt x="468" y="389"/>
                      </a:lnTo>
                      <a:lnTo>
                        <a:pt x="466" y="393"/>
                      </a:lnTo>
                      <a:lnTo>
                        <a:pt x="466" y="393"/>
                      </a:lnTo>
                      <a:lnTo>
                        <a:pt x="470" y="395"/>
                      </a:lnTo>
                      <a:lnTo>
                        <a:pt x="472" y="395"/>
                      </a:lnTo>
                      <a:lnTo>
                        <a:pt x="472" y="395"/>
                      </a:lnTo>
                      <a:lnTo>
                        <a:pt x="474" y="395"/>
                      </a:lnTo>
                      <a:lnTo>
                        <a:pt x="474" y="395"/>
                      </a:lnTo>
                      <a:lnTo>
                        <a:pt x="475" y="393"/>
                      </a:lnTo>
                      <a:lnTo>
                        <a:pt x="475" y="391"/>
                      </a:lnTo>
                      <a:lnTo>
                        <a:pt x="475" y="391"/>
                      </a:lnTo>
                      <a:lnTo>
                        <a:pt x="474" y="389"/>
                      </a:lnTo>
                      <a:lnTo>
                        <a:pt x="472" y="387"/>
                      </a:lnTo>
                      <a:lnTo>
                        <a:pt x="472" y="387"/>
                      </a:lnTo>
                      <a:lnTo>
                        <a:pt x="472" y="391"/>
                      </a:lnTo>
                      <a:lnTo>
                        <a:pt x="474" y="395"/>
                      </a:lnTo>
                      <a:lnTo>
                        <a:pt x="475" y="393"/>
                      </a:lnTo>
                      <a:lnTo>
                        <a:pt x="474" y="391"/>
                      </a:lnTo>
                      <a:lnTo>
                        <a:pt x="474" y="393"/>
                      </a:lnTo>
                      <a:lnTo>
                        <a:pt x="474" y="393"/>
                      </a:lnTo>
                      <a:lnTo>
                        <a:pt x="474" y="393"/>
                      </a:lnTo>
                      <a:lnTo>
                        <a:pt x="475" y="393"/>
                      </a:lnTo>
                      <a:lnTo>
                        <a:pt x="477" y="391"/>
                      </a:lnTo>
                      <a:lnTo>
                        <a:pt x="477" y="391"/>
                      </a:lnTo>
                      <a:lnTo>
                        <a:pt x="477" y="389"/>
                      </a:lnTo>
                      <a:lnTo>
                        <a:pt x="477" y="387"/>
                      </a:lnTo>
                      <a:lnTo>
                        <a:pt x="475" y="387"/>
                      </a:lnTo>
                      <a:lnTo>
                        <a:pt x="477" y="389"/>
                      </a:lnTo>
                      <a:lnTo>
                        <a:pt x="477" y="387"/>
                      </a:lnTo>
                      <a:lnTo>
                        <a:pt x="475" y="387"/>
                      </a:lnTo>
                      <a:lnTo>
                        <a:pt x="475" y="389"/>
                      </a:lnTo>
                      <a:lnTo>
                        <a:pt x="477" y="389"/>
                      </a:lnTo>
                      <a:lnTo>
                        <a:pt x="477" y="389"/>
                      </a:lnTo>
                      <a:lnTo>
                        <a:pt x="479" y="387"/>
                      </a:lnTo>
                      <a:lnTo>
                        <a:pt x="479" y="387"/>
                      </a:lnTo>
                      <a:lnTo>
                        <a:pt x="479" y="385"/>
                      </a:lnTo>
                      <a:lnTo>
                        <a:pt x="477" y="383"/>
                      </a:lnTo>
                      <a:lnTo>
                        <a:pt x="477" y="383"/>
                      </a:lnTo>
                      <a:lnTo>
                        <a:pt x="475" y="385"/>
                      </a:lnTo>
                      <a:lnTo>
                        <a:pt x="477" y="385"/>
                      </a:lnTo>
                      <a:lnTo>
                        <a:pt x="477" y="385"/>
                      </a:lnTo>
                      <a:lnTo>
                        <a:pt x="477" y="385"/>
                      </a:lnTo>
                      <a:lnTo>
                        <a:pt x="475" y="383"/>
                      </a:lnTo>
                      <a:lnTo>
                        <a:pt x="474" y="385"/>
                      </a:lnTo>
                      <a:lnTo>
                        <a:pt x="475" y="387"/>
                      </a:lnTo>
                      <a:lnTo>
                        <a:pt x="475" y="387"/>
                      </a:lnTo>
                      <a:lnTo>
                        <a:pt x="475" y="389"/>
                      </a:lnTo>
                      <a:lnTo>
                        <a:pt x="477" y="391"/>
                      </a:lnTo>
                      <a:lnTo>
                        <a:pt x="477" y="391"/>
                      </a:lnTo>
                      <a:lnTo>
                        <a:pt x="479" y="391"/>
                      </a:lnTo>
                      <a:lnTo>
                        <a:pt x="479" y="391"/>
                      </a:lnTo>
                      <a:lnTo>
                        <a:pt x="479" y="393"/>
                      </a:lnTo>
                      <a:lnTo>
                        <a:pt x="481" y="389"/>
                      </a:lnTo>
                      <a:lnTo>
                        <a:pt x="479" y="391"/>
                      </a:lnTo>
                      <a:lnTo>
                        <a:pt x="479" y="391"/>
                      </a:lnTo>
                      <a:lnTo>
                        <a:pt x="479" y="393"/>
                      </a:lnTo>
                      <a:lnTo>
                        <a:pt x="479" y="393"/>
                      </a:lnTo>
                      <a:lnTo>
                        <a:pt x="479" y="395"/>
                      </a:lnTo>
                      <a:lnTo>
                        <a:pt x="479" y="395"/>
                      </a:lnTo>
                      <a:lnTo>
                        <a:pt x="481" y="398"/>
                      </a:lnTo>
                      <a:lnTo>
                        <a:pt x="485" y="397"/>
                      </a:lnTo>
                      <a:lnTo>
                        <a:pt x="481" y="397"/>
                      </a:lnTo>
                      <a:lnTo>
                        <a:pt x="481" y="397"/>
                      </a:lnTo>
                      <a:lnTo>
                        <a:pt x="485" y="398"/>
                      </a:lnTo>
                      <a:lnTo>
                        <a:pt x="483" y="395"/>
                      </a:lnTo>
                      <a:lnTo>
                        <a:pt x="468" y="400"/>
                      </a:lnTo>
                      <a:lnTo>
                        <a:pt x="468" y="400"/>
                      </a:lnTo>
                      <a:lnTo>
                        <a:pt x="468" y="404"/>
                      </a:lnTo>
                      <a:lnTo>
                        <a:pt x="470" y="402"/>
                      </a:lnTo>
                      <a:lnTo>
                        <a:pt x="468" y="400"/>
                      </a:lnTo>
                      <a:lnTo>
                        <a:pt x="466" y="400"/>
                      </a:lnTo>
                      <a:lnTo>
                        <a:pt x="466" y="400"/>
                      </a:lnTo>
                      <a:lnTo>
                        <a:pt x="466" y="400"/>
                      </a:lnTo>
                      <a:lnTo>
                        <a:pt x="464" y="400"/>
                      </a:lnTo>
                      <a:lnTo>
                        <a:pt x="462" y="402"/>
                      </a:lnTo>
                      <a:lnTo>
                        <a:pt x="462" y="404"/>
                      </a:lnTo>
                      <a:lnTo>
                        <a:pt x="460" y="408"/>
                      </a:lnTo>
                      <a:lnTo>
                        <a:pt x="459" y="410"/>
                      </a:lnTo>
                      <a:lnTo>
                        <a:pt x="459" y="410"/>
                      </a:lnTo>
                      <a:lnTo>
                        <a:pt x="457" y="412"/>
                      </a:lnTo>
                      <a:lnTo>
                        <a:pt x="457" y="415"/>
                      </a:lnTo>
                      <a:lnTo>
                        <a:pt x="457" y="415"/>
                      </a:lnTo>
                      <a:lnTo>
                        <a:pt x="459" y="417"/>
                      </a:lnTo>
                      <a:lnTo>
                        <a:pt x="457" y="417"/>
                      </a:lnTo>
                      <a:lnTo>
                        <a:pt x="460" y="419"/>
                      </a:lnTo>
                      <a:lnTo>
                        <a:pt x="460" y="415"/>
                      </a:lnTo>
                      <a:lnTo>
                        <a:pt x="457" y="415"/>
                      </a:lnTo>
                      <a:lnTo>
                        <a:pt x="457" y="415"/>
                      </a:lnTo>
                      <a:lnTo>
                        <a:pt x="455" y="417"/>
                      </a:lnTo>
                      <a:lnTo>
                        <a:pt x="455" y="417"/>
                      </a:lnTo>
                      <a:lnTo>
                        <a:pt x="455" y="419"/>
                      </a:lnTo>
                      <a:lnTo>
                        <a:pt x="453" y="419"/>
                      </a:lnTo>
                      <a:lnTo>
                        <a:pt x="453" y="419"/>
                      </a:lnTo>
                      <a:lnTo>
                        <a:pt x="451" y="421"/>
                      </a:lnTo>
                      <a:lnTo>
                        <a:pt x="449" y="423"/>
                      </a:lnTo>
                      <a:lnTo>
                        <a:pt x="453" y="423"/>
                      </a:lnTo>
                      <a:lnTo>
                        <a:pt x="455" y="421"/>
                      </a:lnTo>
                      <a:lnTo>
                        <a:pt x="444" y="412"/>
                      </a:lnTo>
                      <a:lnTo>
                        <a:pt x="442" y="410"/>
                      </a:lnTo>
                      <a:lnTo>
                        <a:pt x="440" y="410"/>
                      </a:lnTo>
                      <a:lnTo>
                        <a:pt x="438" y="408"/>
                      </a:lnTo>
                      <a:lnTo>
                        <a:pt x="436" y="408"/>
                      </a:lnTo>
                      <a:lnTo>
                        <a:pt x="436" y="408"/>
                      </a:lnTo>
                      <a:lnTo>
                        <a:pt x="434" y="408"/>
                      </a:lnTo>
                      <a:lnTo>
                        <a:pt x="434" y="408"/>
                      </a:lnTo>
                      <a:lnTo>
                        <a:pt x="432" y="410"/>
                      </a:lnTo>
                      <a:lnTo>
                        <a:pt x="430" y="412"/>
                      </a:lnTo>
                      <a:lnTo>
                        <a:pt x="430" y="410"/>
                      </a:lnTo>
                      <a:lnTo>
                        <a:pt x="425" y="402"/>
                      </a:lnTo>
                      <a:lnTo>
                        <a:pt x="419" y="395"/>
                      </a:lnTo>
                      <a:lnTo>
                        <a:pt x="419" y="393"/>
                      </a:lnTo>
                      <a:lnTo>
                        <a:pt x="415" y="391"/>
                      </a:lnTo>
                      <a:lnTo>
                        <a:pt x="415" y="391"/>
                      </a:lnTo>
                      <a:lnTo>
                        <a:pt x="412" y="387"/>
                      </a:lnTo>
                      <a:lnTo>
                        <a:pt x="412" y="387"/>
                      </a:lnTo>
                      <a:lnTo>
                        <a:pt x="408" y="385"/>
                      </a:lnTo>
                      <a:lnTo>
                        <a:pt x="402" y="383"/>
                      </a:lnTo>
                      <a:lnTo>
                        <a:pt x="398" y="378"/>
                      </a:lnTo>
                      <a:lnTo>
                        <a:pt x="393" y="367"/>
                      </a:lnTo>
                      <a:lnTo>
                        <a:pt x="393" y="367"/>
                      </a:lnTo>
                      <a:lnTo>
                        <a:pt x="391" y="363"/>
                      </a:lnTo>
                      <a:lnTo>
                        <a:pt x="391" y="363"/>
                      </a:lnTo>
                      <a:lnTo>
                        <a:pt x="389" y="359"/>
                      </a:lnTo>
                      <a:lnTo>
                        <a:pt x="389" y="359"/>
                      </a:lnTo>
                      <a:lnTo>
                        <a:pt x="385" y="355"/>
                      </a:lnTo>
                      <a:lnTo>
                        <a:pt x="385" y="355"/>
                      </a:lnTo>
                      <a:lnTo>
                        <a:pt x="380" y="351"/>
                      </a:lnTo>
                      <a:lnTo>
                        <a:pt x="378" y="353"/>
                      </a:lnTo>
                      <a:lnTo>
                        <a:pt x="380" y="351"/>
                      </a:lnTo>
                      <a:lnTo>
                        <a:pt x="372" y="344"/>
                      </a:lnTo>
                      <a:lnTo>
                        <a:pt x="372" y="344"/>
                      </a:lnTo>
                      <a:lnTo>
                        <a:pt x="359" y="336"/>
                      </a:lnTo>
                      <a:lnTo>
                        <a:pt x="359" y="336"/>
                      </a:lnTo>
                      <a:lnTo>
                        <a:pt x="350" y="331"/>
                      </a:lnTo>
                      <a:lnTo>
                        <a:pt x="348" y="329"/>
                      </a:lnTo>
                      <a:lnTo>
                        <a:pt x="344" y="320"/>
                      </a:lnTo>
                      <a:lnTo>
                        <a:pt x="338" y="310"/>
                      </a:lnTo>
                      <a:lnTo>
                        <a:pt x="338" y="310"/>
                      </a:lnTo>
                      <a:lnTo>
                        <a:pt x="331" y="301"/>
                      </a:lnTo>
                      <a:lnTo>
                        <a:pt x="331" y="301"/>
                      </a:lnTo>
                      <a:lnTo>
                        <a:pt x="323" y="291"/>
                      </a:lnTo>
                      <a:lnTo>
                        <a:pt x="321" y="291"/>
                      </a:lnTo>
                      <a:lnTo>
                        <a:pt x="318" y="290"/>
                      </a:lnTo>
                      <a:lnTo>
                        <a:pt x="316" y="288"/>
                      </a:lnTo>
                      <a:lnTo>
                        <a:pt x="312" y="286"/>
                      </a:lnTo>
                      <a:lnTo>
                        <a:pt x="312" y="286"/>
                      </a:lnTo>
                      <a:lnTo>
                        <a:pt x="305" y="286"/>
                      </a:lnTo>
                      <a:lnTo>
                        <a:pt x="303" y="286"/>
                      </a:lnTo>
                      <a:lnTo>
                        <a:pt x="295" y="282"/>
                      </a:lnTo>
                      <a:lnTo>
                        <a:pt x="293" y="280"/>
                      </a:lnTo>
                      <a:lnTo>
                        <a:pt x="282" y="271"/>
                      </a:lnTo>
                      <a:lnTo>
                        <a:pt x="282" y="269"/>
                      </a:lnTo>
                      <a:lnTo>
                        <a:pt x="278" y="269"/>
                      </a:lnTo>
                      <a:lnTo>
                        <a:pt x="278" y="267"/>
                      </a:lnTo>
                      <a:lnTo>
                        <a:pt x="274" y="267"/>
                      </a:lnTo>
                      <a:lnTo>
                        <a:pt x="274" y="267"/>
                      </a:lnTo>
                      <a:lnTo>
                        <a:pt x="269" y="265"/>
                      </a:lnTo>
                      <a:lnTo>
                        <a:pt x="267" y="265"/>
                      </a:lnTo>
                      <a:lnTo>
                        <a:pt x="267" y="265"/>
                      </a:lnTo>
                      <a:lnTo>
                        <a:pt x="265" y="265"/>
                      </a:lnTo>
                      <a:lnTo>
                        <a:pt x="261" y="265"/>
                      </a:lnTo>
                      <a:lnTo>
                        <a:pt x="261" y="265"/>
                      </a:lnTo>
                      <a:lnTo>
                        <a:pt x="259" y="265"/>
                      </a:lnTo>
                      <a:lnTo>
                        <a:pt x="258" y="265"/>
                      </a:lnTo>
                      <a:lnTo>
                        <a:pt x="258" y="265"/>
                      </a:lnTo>
                      <a:lnTo>
                        <a:pt x="256" y="267"/>
                      </a:lnTo>
                      <a:lnTo>
                        <a:pt x="254" y="267"/>
                      </a:lnTo>
                      <a:lnTo>
                        <a:pt x="254" y="267"/>
                      </a:lnTo>
                      <a:lnTo>
                        <a:pt x="254" y="271"/>
                      </a:lnTo>
                      <a:lnTo>
                        <a:pt x="254" y="267"/>
                      </a:lnTo>
                      <a:lnTo>
                        <a:pt x="254" y="267"/>
                      </a:lnTo>
                      <a:lnTo>
                        <a:pt x="254" y="267"/>
                      </a:lnTo>
                      <a:lnTo>
                        <a:pt x="250" y="265"/>
                      </a:lnTo>
                      <a:lnTo>
                        <a:pt x="250" y="265"/>
                      </a:lnTo>
                      <a:lnTo>
                        <a:pt x="248" y="263"/>
                      </a:lnTo>
                      <a:lnTo>
                        <a:pt x="246" y="263"/>
                      </a:lnTo>
                      <a:lnTo>
                        <a:pt x="244" y="261"/>
                      </a:lnTo>
                      <a:lnTo>
                        <a:pt x="243" y="261"/>
                      </a:lnTo>
                      <a:lnTo>
                        <a:pt x="241" y="261"/>
                      </a:lnTo>
                      <a:lnTo>
                        <a:pt x="241" y="265"/>
                      </a:lnTo>
                      <a:lnTo>
                        <a:pt x="241" y="261"/>
                      </a:lnTo>
                      <a:lnTo>
                        <a:pt x="237" y="263"/>
                      </a:lnTo>
                      <a:lnTo>
                        <a:pt x="235" y="263"/>
                      </a:lnTo>
                      <a:lnTo>
                        <a:pt x="233" y="261"/>
                      </a:lnTo>
                      <a:lnTo>
                        <a:pt x="231" y="261"/>
                      </a:lnTo>
                      <a:lnTo>
                        <a:pt x="231" y="261"/>
                      </a:lnTo>
                      <a:lnTo>
                        <a:pt x="231" y="265"/>
                      </a:lnTo>
                      <a:lnTo>
                        <a:pt x="233" y="261"/>
                      </a:lnTo>
                      <a:lnTo>
                        <a:pt x="233" y="261"/>
                      </a:lnTo>
                      <a:lnTo>
                        <a:pt x="231" y="259"/>
                      </a:lnTo>
                      <a:lnTo>
                        <a:pt x="231" y="259"/>
                      </a:lnTo>
                      <a:lnTo>
                        <a:pt x="229" y="259"/>
                      </a:lnTo>
                      <a:lnTo>
                        <a:pt x="229" y="258"/>
                      </a:lnTo>
                      <a:lnTo>
                        <a:pt x="229" y="258"/>
                      </a:lnTo>
                      <a:lnTo>
                        <a:pt x="228" y="258"/>
                      </a:lnTo>
                      <a:lnTo>
                        <a:pt x="226" y="258"/>
                      </a:lnTo>
                      <a:lnTo>
                        <a:pt x="226" y="258"/>
                      </a:lnTo>
                      <a:lnTo>
                        <a:pt x="224" y="258"/>
                      </a:lnTo>
                      <a:lnTo>
                        <a:pt x="222" y="259"/>
                      </a:lnTo>
                      <a:lnTo>
                        <a:pt x="222" y="261"/>
                      </a:lnTo>
                      <a:lnTo>
                        <a:pt x="222" y="261"/>
                      </a:lnTo>
                      <a:lnTo>
                        <a:pt x="220" y="261"/>
                      </a:lnTo>
                      <a:lnTo>
                        <a:pt x="214" y="263"/>
                      </a:lnTo>
                      <a:lnTo>
                        <a:pt x="214" y="263"/>
                      </a:lnTo>
                      <a:lnTo>
                        <a:pt x="211" y="263"/>
                      </a:lnTo>
                      <a:lnTo>
                        <a:pt x="209" y="263"/>
                      </a:lnTo>
                      <a:lnTo>
                        <a:pt x="207" y="263"/>
                      </a:lnTo>
                      <a:lnTo>
                        <a:pt x="205" y="263"/>
                      </a:lnTo>
                      <a:lnTo>
                        <a:pt x="205" y="265"/>
                      </a:lnTo>
                      <a:lnTo>
                        <a:pt x="203" y="265"/>
                      </a:lnTo>
                      <a:lnTo>
                        <a:pt x="203" y="269"/>
                      </a:lnTo>
                      <a:lnTo>
                        <a:pt x="205" y="269"/>
                      </a:lnTo>
                      <a:lnTo>
                        <a:pt x="205" y="267"/>
                      </a:lnTo>
                      <a:lnTo>
                        <a:pt x="203" y="267"/>
                      </a:lnTo>
                      <a:lnTo>
                        <a:pt x="203" y="269"/>
                      </a:lnTo>
                      <a:lnTo>
                        <a:pt x="207" y="269"/>
                      </a:lnTo>
                      <a:lnTo>
                        <a:pt x="205" y="265"/>
                      </a:lnTo>
                      <a:lnTo>
                        <a:pt x="203" y="259"/>
                      </a:lnTo>
                      <a:lnTo>
                        <a:pt x="203" y="259"/>
                      </a:lnTo>
                      <a:lnTo>
                        <a:pt x="201" y="256"/>
                      </a:lnTo>
                      <a:lnTo>
                        <a:pt x="199" y="256"/>
                      </a:lnTo>
                      <a:lnTo>
                        <a:pt x="199" y="254"/>
                      </a:lnTo>
                      <a:lnTo>
                        <a:pt x="197" y="254"/>
                      </a:lnTo>
                      <a:lnTo>
                        <a:pt x="196" y="252"/>
                      </a:lnTo>
                      <a:lnTo>
                        <a:pt x="196" y="252"/>
                      </a:lnTo>
                      <a:lnTo>
                        <a:pt x="194" y="252"/>
                      </a:lnTo>
                      <a:lnTo>
                        <a:pt x="192" y="252"/>
                      </a:lnTo>
                      <a:lnTo>
                        <a:pt x="190" y="252"/>
                      </a:lnTo>
                      <a:lnTo>
                        <a:pt x="190" y="254"/>
                      </a:lnTo>
                      <a:lnTo>
                        <a:pt x="192" y="252"/>
                      </a:lnTo>
                      <a:lnTo>
                        <a:pt x="192" y="252"/>
                      </a:lnTo>
                      <a:lnTo>
                        <a:pt x="192" y="252"/>
                      </a:lnTo>
                      <a:lnTo>
                        <a:pt x="190" y="250"/>
                      </a:lnTo>
                      <a:lnTo>
                        <a:pt x="190" y="250"/>
                      </a:lnTo>
                      <a:lnTo>
                        <a:pt x="186" y="252"/>
                      </a:lnTo>
                      <a:lnTo>
                        <a:pt x="186" y="252"/>
                      </a:lnTo>
                      <a:lnTo>
                        <a:pt x="186" y="252"/>
                      </a:lnTo>
                      <a:lnTo>
                        <a:pt x="184" y="256"/>
                      </a:lnTo>
                      <a:lnTo>
                        <a:pt x="184" y="258"/>
                      </a:lnTo>
                      <a:lnTo>
                        <a:pt x="184" y="258"/>
                      </a:lnTo>
                      <a:lnTo>
                        <a:pt x="186" y="259"/>
                      </a:lnTo>
                      <a:lnTo>
                        <a:pt x="184" y="258"/>
                      </a:lnTo>
                      <a:lnTo>
                        <a:pt x="184" y="258"/>
                      </a:lnTo>
                      <a:lnTo>
                        <a:pt x="181" y="259"/>
                      </a:lnTo>
                      <a:lnTo>
                        <a:pt x="181" y="259"/>
                      </a:lnTo>
                      <a:lnTo>
                        <a:pt x="179" y="263"/>
                      </a:lnTo>
                      <a:lnTo>
                        <a:pt x="177" y="263"/>
                      </a:lnTo>
                      <a:lnTo>
                        <a:pt x="175" y="263"/>
                      </a:lnTo>
                      <a:lnTo>
                        <a:pt x="175" y="263"/>
                      </a:lnTo>
                      <a:lnTo>
                        <a:pt x="171" y="265"/>
                      </a:lnTo>
                      <a:lnTo>
                        <a:pt x="169" y="265"/>
                      </a:lnTo>
                      <a:lnTo>
                        <a:pt x="169" y="265"/>
                      </a:lnTo>
                      <a:lnTo>
                        <a:pt x="167" y="265"/>
                      </a:lnTo>
                      <a:lnTo>
                        <a:pt x="167" y="265"/>
                      </a:lnTo>
                      <a:lnTo>
                        <a:pt x="166" y="265"/>
                      </a:lnTo>
                      <a:lnTo>
                        <a:pt x="164" y="265"/>
                      </a:lnTo>
                      <a:lnTo>
                        <a:pt x="164" y="265"/>
                      </a:lnTo>
                      <a:lnTo>
                        <a:pt x="158" y="267"/>
                      </a:lnTo>
                      <a:lnTo>
                        <a:pt x="156" y="267"/>
                      </a:lnTo>
                      <a:lnTo>
                        <a:pt x="152" y="269"/>
                      </a:lnTo>
                      <a:lnTo>
                        <a:pt x="149" y="269"/>
                      </a:lnTo>
                      <a:lnTo>
                        <a:pt x="149" y="269"/>
                      </a:lnTo>
                      <a:lnTo>
                        <a:pt x="147" y="271"/>
                      </a:lnTo>
                      <a:lnTo>
                        <a:pt x="149" y="269"/>
                      </a:lnTo>
                      <a:lnTo>
                        <a:pt x="149" y="267"/>
                      </a:lnTo>
                      <a:lnTo>
                        <a:pt x="149" y="267"/>
                      </a:lnTo>
                      <a:lnTo>
                        <a:pt x="147" y="265"/>
                      </a:lnTo>
                      <a:lnTo>
                        <a:pt x="147" y="265"/>
                      </a:lnTo>
                      <a:lnTo>
                        <a:pt x="143" y="263"/>
                      </a:lnTo>
                      <a:lnTo>
                        <a:pt x="143" y="263"/>
                      </a:lnTo>
                      <a:lnTo>
                        <a:pt x="141" y="263"/>
                      </a:lnTo>
                      <a:lnTo>
                        <a:pt x="141" y="261"/>
                      </a:lnTo>
                      <a:lnTo>
                        <a:pt x="141" y="259"/>
                      </a:lnTo>
                      <a:lnTo>
                        <a:pt x="141" y="258"/>
                      </a:lnTo>
                      <a:lnTo>
                        <a:pt x="141" y="258"/>
                      </a:lnTo>
                      <a:lnTo>
                        <a:pt x="139" y="256"/>
                      </a:lnTo>
                      <a:lnTo>
                        <a:pt x="137" y="256"/>
                      </a:lnTo>
                      <a:lnTo>
                        <a:pt x="137" y="256"/>
                      </a:lnTo>
                      <a:lnTo>
                        <a:pt x="137" y="256"/>
                      </a:lnTo>
                      <a:lnTo>
                        <a:pt x="136" y="256"/>
                      </a:lnTo>
                      <a:lnTo>
                        <a:pt x="137" y="256"/>
                      </a:lnTo>
                      <a:lnTo>
                        <a:pt x="137" y="254"/>
                      </a:lnTo>
                      <a:lnTo>
                        <a:pt x="137" y="254"/>
                      </a:lnTo>
                      <a:lnTo>
                        <a:pt x="137" y="252"/>
                      </a:lnTo>
                      <a:lnTo>
                        <a:pt x="136" y="252"/>
                      </a:lnTo>
                      <a:lnTo>
                        <a:pt x="136" y="250"/>
                      </a:lnTo>
                      <a:lnTo>
                        <a:pt x="134" y="248"/>
                      </a:lnTo>
                      <a:lnTo>
                        <a:pt x="134" y="248"/>
                      </a:lnTo>
                      <a:lnTo>
                        <a:pt x="132" y="248"/>
                      </a:lnTo>
                      <a:lnTo>
                        <a:pt x="130" y="248"/>
                      </a:lnTo>
                      <a:lnTo>
                        <a:pt x="130" y="248"/>
                      </a:lnTo>
                      <a:lnTo>
                        <a:pt x="126" y="248"/>
                      </a:lnTo>
                      <a:lnTo>
                        <a:pt x="126" y="248"/>
                      </a:lnTo>
                      <a:lnTo>
                        <a:pt x="119" y="246"/>
                      </a:lnTo>
                      <a:lnTo>
                        <a:pt x="119" y="246"/>
                      </a:lnTo>
                      <a:lnTo>
                        <a:pt x="117" y="248"/>
                      </a:lnTo>
                      <a:lnTo>
                        <a:pt x="119" y="248"/>
                      </a:lnTo>
                      <a:lnTo>
                        <a:pt x="119" y="246"/>
                      </a:lnTo>
                      <a:lnTo>
                        <a:pt x="119" y="246"/>
                      </a:lnTo>
                      <a:lnTo>
                        <a:pt x="119" y="244"/>
                      </a:lnTo>
                      <a:lnTo>
                        <a:pt x="119" y="244"/>
                      </a:lnTo>
                      <a:lnTo>
                        <a:pt x="119" y="244"/>
                      </a:lnTo>
                      <a:lnTo>
                        <a:pt x="117" y="243"/>
                      </a:lnTo>
                      <a:lnTo>
                        <a:pt x="117" y="243"/>
                      </a:lnTo>
                      <a:lnTo>
                        <a:pt x="115" y="243"/>
                      </a:lnTo>
                      <a:lnTo>
                        <a:pt x="115" y="246"/>
                      </a:lnTo>
                      <a:lnTo>
                        <a:pt x="117" y="243"/>
                      </a:lnTo>
                      <a:lnTo>
                        <a:pt x="117" y="243"/>
                      </a:lnTo>
                      <a:lnTo>
                        <a:pt x="115" y="244"/>
                      </a:lnTo>
                      <a:lnTo>
                        <a:pt x="117" y="244"/>
                      </a:lnTo>
                      <a:lnTo>
                        <a:pt x="117" y="243"/>
                      </a:lnTo>
                      <a:lnTo>
                        <a:pt x="117" y="243"/>
                      </a:lnTo>
                      <a:lnTo>
                        <a:pt x="117" y="243"/>
                      </a:lnTo>
                      <a:lnTo>
                        <a:pt x="117" y="241"/>
                      </a:lnTo>
                      <a:lnTo>
                        <a:pt x="115" y="241"/>
                      </a:lnTo>
                      <a:lnTo>
                        <a:pt x="115" y="239"/>
                      </a:lnTo>
                      <a:lnTo>
                        <a:pt x="113" y="239"/>
                      </a:lnTo>
                      <a:lnTo>
                        <a:pt x="113" y="243"/>
                      </a:lnTo>
                      <a:lnTo>
                        <a:pt x="115" y="241"/>
                      </a:lnTo>
                      <a:lnTo>
                        <a:pt x="115" y="241"/>
                      </a:lnTo>
                      <a:lnTo>
                        <a:pt x="113" y="243"/>
                      </a:lnTo>
                      <a:lnTo>
                        <a:pt x="115" y="241"/>
                      </a:lnTo>
                      <a:lnTo>
                        <a:pt x="113" y="237"/>
                      </a:lnTo>
                      <a:lnTo>
                        <a:pt x="113" y="237"/>
                      </a:lnTo>
                      <a:lnTo>
                        <a:pt x="111" y="235"/>
                      </a:lnTo>
                      <a:lnTo>
                        <a:pt x="111" y="235"/>
                      </a:lnTo>
                      <a:lnTo>
                        <a:pt x="109" y="233"/>
                      </a:lnTo>
                      <a:lnTo>
                        <a:pt x="109" y="233"/>
                      </a:lnTo>
                      <a:lnTo>
                        <a:pt x="105" y="235"/>
                      </a:lnTo>
                      <a:lnTo>
                        <a:pt x="104" y="243"/>
                      </a:lnTo>
                      <a:lnTo>
                        <a:pt x="104" y="243"/>
                      </a:lnTo>
                      <a:lnTo>
                        <a:pt x="98" y="254"/>
                      </a:lnTo>
                      <a:lnTo>
                        <a:pt x="98" y="254"/>
                      </a:lnTo>
                      <a:lnTo>
                        <a:pt x="94" y="265"/>
                      </a:lnTo>
                      <a:lnTo>
                        <a:pt x="94" y="265"/>
                      </a:lnTo>
                      <a:lnTo>
                        <a:pt x="89" y="276"/>
                      </a:lnTo>
                      <a:lnTo>
                        <a:pt x="89" y="276"/>
                      </a:lnTo>
                      <a:lnTo>
                        <a:pt x="85" y="286"/>
                      </a:lnTo>
                      <a:lnTo>
                        <a:pt x="85" y="286"/>
                      </a:lnTo>
                      <a:lnTo>
                        <a:pt x="83" y="291"/>
                      </a:lnTo>
                      <a:lnTo>
                        <a:pt x="83" y="293"/>
                      </a:lnTo>
                      <a:lnTo>
                        <a:pt x="85" y="295"/>
                      </a:lnTo>
                      <a:lnTo>
                        <a:pt x="87" y="291"/>
                      </a:lnTo>
                      <a:lnTo>
                        <a:pt x="85" y="291"/>
                      </a:lnTo>
                      <a:lnTo>
                        <a:pt x="85" y="291"/>
                      </a:lnTo>
                      <a:lnTo>
                        <a:pt x="83" y="293"/>
                      </a:lnTo>
                      <a:lnTo>
                        <a:pt x="87" y="291"/>
                      </a:lnTo>
                      <a:lnTo>
                        <a:pt x="85" y="291"/>
                      </a:lnTo>
                      <a:lnTo>
                        <a:pt x="85" y="290"/>
                      </a:lnTo>
                      <a:lnTo>
                        <a:pt x="85" y="288"/>
                      </a:lnTo>
                      <a:lnTo>
                        <a:pt x="85" y="288"/>
                      </a:lnTo>
                      <a:lnTo>
                        <a:pt x="85" y="288"/>
                      </a:lnTo>
                      <a:lnTo>
                        <a:pt x="85" y="286"/>
                      </a:lnTo>
                      <a:lnTo>
                        <a:pt x="83" y="286"/>
                      </a:lnTo>
                      <a:lnTo>
                        <a:pt x="81" y="284"/>
                      </a:lnTo>
                      <a:lnTo>
                        <a:pt x="79" y="288"/>
                      </a:lnTo>
                      <a:lnTo>
                        <a:pt x="81" y="286"/>
                      </a:lnTo>
                      <a:lnTo>
                        <a:pt x="81" y="286"/>
                      </a:lnTo>
                      <a:lnTo>
                        <a:pt x="81" y="284"/>
                      </a:lnTo>
                      <a:lnTo>
                        <a:pt x="81" y="284"/>
                      </a:lnTo>
                      <a:lnTo>
                        <a:pt x="81" y="282"/>
                      </a:lnTo>
                      <a:lnTo>
                        <a:pt x="81" y="282"/>
                      </a:lnTo>
                      <a:lnTo>
                        <a:pt x="79" y="280"/>
                      </a:lnTo>
                      <a:lnTo>
                        <a:pt x="77" y="278"/>
                      </a:lnTo>
                      <a:lnTo>
                        <a:pt x="75" y="278"/>
                      </a:lnTo>
                      <a:lnTo>
                        <a:pt x="75" y="276"/>
                      </a:lnTo>
                      <a:lnTo>
                        <a:pt x="74" y="280"/>
                      </a:lnTo>
                      <a:lnTo>
                        <a:pt x="77" y="280"/>
                      </a:lnTo>
                      <a:lnTo>
                        <a:pt x="77" y="278"/>
                      </a:lnTo>
                      <a:lnTo>
                        <a:pt x="77" y="276"/>
                      </a:lnTo>
                      <a:lnTo>
                        <a:pt x="75" y="274"/>
                      </a:lnTo>
                      <a:lnTo>
                        <a:pt x="75" y="274"/>
                      </a:lnTo>
                      <a:lnTo>
                        <a:pt x="75" y="273"/>
                      </a:lnTo>
                      <a:lnTo>
                        <a:pt x="74" y="273"/>
                      </a:lnTo>
                      <a:lnTo>
                        <a:pt x="72" y="269"/>
                      </a:lnTo>
                      <a:lnTo>
                        <a:pt x="70" y="269"/>
                      </a:lnTo>
                      <a:lnTo>
                        <a:pt x="70" y="267"/>
                      </a:lnTo>
                      <a:lnTo>
                        <a:pt x="68" y="265"/>
                      </a:lnTo>
                      <a:lnTo>
                        <a:pt x="68" y="265"/>
                      </a:lnTo>
                      <a:lnTo>
                        <a:pt x="64" y="265"/>
                      </a:lnTo>
                      <a:lnTo>
                        <a:pt x="64" y="265"/>
                      </a:lnTo>
                      <a:lnTo>
                        <a:pt x="64" y="265"/>
                      </a:lnTo>
                      <a:lnTo>
                        <a:pt x="62" y="265"/>
                      </a:lnTo>
                      <a:lnTo>
                        <a:pt x="59" y="265"/>
                      </a:lnTo>
                      <a:lnTo>
                        <a:pt x="57" y="267"/>
                      </a:lnTo>
                      <a:lnTo>
                        <a:pt x="55" y="267"/>
                      </a:lnTo>
                      <a:lnTo>
                        <a:pt x="53" y="267"/>
                      </a:lnTo>
                      <a:lnTo>
                        <a:pt x="51" y="269"/>
                      </a:lnTo>
                      <a:lnTo>
                        <a:pt x="51" y="269"/>
                      </a:lnTo>
                      <a:lnTo>
                        <a:pt x="49" y="271"/>
                      </a:lnTo>
                      <a:lnTo>
                        <a:pt x="49" y="271"/>
                      </a:lnTo>
                      <a:lnTo>
                        <a:pt x="49" y="273"/>
                      </a:lnTo>
                      <a:lnTo>
                        <a:pt x="49" y="274"/>
                      </a:lnTo>
                      <a:lnTo>
                        <a:pt x="49" y="274"/>
                      </a:lnTo>
                      <a:lnTo>
                        <a:pt x="49" y="276"/>
                      </a:lnTo>
                      <a:lnTo>
                        <a:pt x="49" y="276"/>
                      </a:lnTo>
                      <a:lnTo>
                        <a:pt x="47" y="278"/>
                      </a:lnTo>
                      <a:lnTo>
                        <a:pt x="47" y="278"/>
                      </a:lnTo>
                      <a:lnTo>
                        <a:pt x="47" y="278"/>
                      </a:lnTo>
                      <a:lnTo>
                        <a:pt x="47" y="278"/>
                      </a:lnTo>
                      <a:lnTo>
                        <a:pt x="49" y="282"/>
                      </a:lnTo>
                      <a:lnTo>
                        <a:pt x="49" y="278"/>
                      </a:lnTo>
                      <a:lnTo>
                        <a:pt x="49" y="278"/>
                      </a:lnTo>
                      <a:lnTo>
                        <a:pt x="47" y="278"/>
                      </a:lnTo>
                      <a:lnTo>
                        <a:pt x="47" y="278"/>
                      </a:lnTo>
                      <a:lnTo>
                        <a:pt x="47" y="278"/>
                      </a:lnTo>
                      <a:lnTo>
                        <a:pt x="47" y="278"/>
                      </a:lnTo>
                      <a:lnTo>
                        <a:pt x="45" y="280"/>
                      </a:lnTo>
                      <a:lnTo>
                        <a:pt x="44" y="280"/>
                      </a:lnTo>
                      <a:lnTo>
                        <a:pt x="45" y="282"/>
                      </a:lnTo>
                      <a:lnTo>
                        <a:pt x="45" y="280"/>
                      </a:lnTo>
                      <a:lnTo>
                        <a:pt x="45" y="280"/>
                      </a:lnTo>
                      <a:lnTo>
                        <a:pt x="45" y="282"/>
                      </a:lnTo>
                      <a:lnTo>
                        <a:pt x="45" y="280"/>
                      </a:lnTo>
                      <a:lnTo>
                        <a:pt x="45" y="280"/>
                      </a:lnTo>
                      <a:lnTo>
                        <a:pt x="45" y="280"/>
                      </a:lnTo>
                      <a:lnTo>
                        <a:pt x="45" y="280"/>
                      </a:lnTo>
                      <a:lnTo>
                        <a:pt x="45" y="280"/>
                      </a:lnTo>
                      <a:lnTo>
                        <a:pt x="44" y="282"/>
                      </a:lnTo>
                      <a:lnTo>
                        <a:pt x="45" y="280"/>
                      </a:lnTo>
                      <a:lnTo>
                        <a:pt x="44" y="278"/>
                      </a:lnTo>
                      <a:lnTo>
                        <a:pt x="44" y="278"/>
                      </a:lnTo>
                      <a:lnTo>
                        <a:pt x="44" y="276"/>
                      </a:lnTo>
                      <a:lnTo>
                        <a:pt x="42" y="276"/>
                      </a:lnTo>
                      <a:lnTo>
                        <a:pt x="40" y="276"/>
                      </a:lnTo>
                      <a:lnTo>
                        <a:pt x="34" y="274"/>
                      </a:lnTo>
                      <a:lnTo>
                        <a:pt x="34" y="274"/>
                      </a:lnTo>
                      <a:lnTo>
                        <a:pt x="32" y="274"/>
                      </a:lnTo>
                      <a:lnTo>
                        <a:pt x="32" y="274"/>
                      </a:lnTo>
                      <a:lnTo>
                        <a:pt x="27" y="274"/>
                      </a:lnTo>
                      <a:lnTo>
                        <a:pt x="27" y="274"/>
                      </a:lnTo>
                      <a:lnTo>
                        <a:pt x="25" y="274"/>
                      </a:lnTo>
                      <a:lnTo>
                        <a:pt x="25" y="274"/>
                      </a:lnTo>
                      <a:lnTo>
                        <a:pt x="25" y="276"/>
                      </a:lnTo>
                      <a:lnTo>
                        <a:pt x="21" y="276"/>
                      </a:lnTo>
                      <a:lnTo>
                        <a:pt x="21" y="276"/>
                      </a:lnTo>
                      <a:lnTo>
                        <a:pt x="19" y="276"/>
                      </a:lnTo>
                      <a:lnTo>
                        <a:pt x="17" y="276"/>
                      </a:lnTo>
                      <a:lnTo>
                        <a:pt x="17" y="276"/>
                      </a:lnTo>
                      <a:lnTo>
                        <a:pt x="15" y="276"/>
                      </a:lnTo>
                      <a:lnTo>
                        <a:pt x="15" y="276"/>
                      </a:lnTo>
                      <a:lnTo>
                        <a:pt x="13" y="276"/>
                      </a:lnTo>
                      <a:lnTo>
                        <a:pt x="13" y="278"/>
                      </a:lnTo>
                      <a:lnTo>
                        <a:pt x="12" y="278"/>
                      </a:lnTo>
                      <a:lnTo>
                        <a:pt x="12" y="278"/>
                      </a:lnTo>
                      <a:lnTo>
                        <a:pt x="10" y="280"/>
                      </a:lnTo>
                      <a:lnTo>
                        <a:pt x="10" y="282"/>
                      </a:lnTo>
                      <a:lnTo>
                        <a:pt x="12" y="282"/>
                      </a:lnTo>
                      <a:lnTo>
                        <a:pt x="12" y="280"/>
                      </a:lnTo>
                      <a:lnTo>
                        <a:pt x="12" y="280"/>
                      </a:lnTo>
                      <a:lnTo>
                        <a:pt x="12" y="282"/>
                      </a:lnTo>
                      <a:lnTo>
                        <a:pt x="13" y="282"/>
                      </a:lnTo>
                      <a:lnTo>
                        <a:pt x="12" y="269"/>
                      </a:lnTo>
                      <a:lnTo>
                        <a:pt x="10" y="269"/>
                      </a:lnTo>
                      <a:lnTo>
                        <a:pt x="12" y="269"/>
                      </a:lnTo>
                      <a:lnTo>
                        <a:pt x="12" y="259"/>
                      </a:lnTo>
                      <a:lnTo>
                        <a:pt x="10" y="250"/>
                      </a:lnTo>
                      <a:lnTo>
                        <a:pt x="10" y="239"/>
                      </a:lnTo>
                      <a:lnTo>
                        <a:pt x="10" y="239"/>
                      </a:lnTo>
                      <a:lnTo>
                        <a:pt x="8" y="228"/>
                      </a:lnTo>
                      <a:lnTo>
                        <a:pt x="4" y="228"/>
                      </a:lnTo>
                      <a:lnTo>
                        <a:pt x="8" y="228"/>
                      </a:lnTo>
                      <a:lnTo>
                        <a:pt x="8" y="220"/>
                      </a:lnTo>
                      <a:lnTo>
                        <a:pt x="8" y="218"/>
                      </a:lnTo>
                      <a:lnTo>
                        <a:pt x="8" y="218"/>
                      </a:lnTo>
                      <a:lnTo>
                        <a:pt x="12" y="214"/>
                      </a:lnTo>
                      <a:lnTo>
                        <a:pt x="12" y="214"/>
                      </a:lnTo>
                      <a:lnTo>
                        <a:pt x="13" y="213"/>
                      </a:lnTo>
                      <a:lnTo>
                        <a:pt x="13" y="211"/>
                      </a:lnTo>
                      <a:lnTo>
                        <a:pt x="17" y="201"/>
                      </a:lnTo>
                      <a:lnTo>
                        <a:pt x="19" y="199"/>
                      </a:lnTo>
                      <a:lnTo>
                        <a:pt x="21" y="198"/>
                      </a:lnTo>
                      <a:lnTo>
                        <a:pt x="21" y="198"/>
                      </a:lnTo>
                      <a:lnTo>
                        <a:pt x="21" y="196"/>
                      </a:lnTo>
                      <a:lnTo>
                        <a:pt x="21" y="194"/>
                      </a:lnTo>
                      <a:lnTo>
                        <a:pt x="21" y="192"/>
                      </a:lnTo>
                      <a:lnTo>
                        <a:pt x="21" y="190"/>
                      </a:lnTo>
                      <a:lnTo>
                        <a:pt x="25" y="175"/>
                      </a:lnTo>
                      <a:lnTo>
                        <a:pt x="25" y="175"/>
                      </a:lnTo>
                      <a:lnTo>
                        <a:pt x="28" y="171"/>
                      </a:lnTo>
                      <a:lnTo>
                        <a:pt x="28" y="171"/>
                      </a:lnTo>
                      <a:lnTo>
                        <a:pt x="30" y="167"/>
                      </a:lnTo>
                      <a:lnTo>
                        <a:pt x="30" y="167"/>
                      </a:lnTo>
                      <a:lnTo>
                        <a:pt x="34" y="158"/>
                      </a:lnTo>
                      <a:lnTo>
                        <a:pt x="34" y="158"/>
                      </a:lnTo>
                      <a:lnTo>
                        <a:pt x="38" y="149"/>
                      </a:lnTo>
                      <a:lnTo>
                        <a:pt x="38" y="149"/>
                      </a:lnTo>
                      <a:lnTo>
                        <a:pt x="40" y="141"/>
                      </a:lnTo>
                      <a:lnTo>
                        <a:pt x="40" y="139"/>
                      </a:lnTo>
                      <a:lnTo>
                        <a:pt x="44" y="137"/>
                      </a:lnTo>
                      <a:lnTo>
                        <a:pt x="44" y="136"/>
                      </a:lnTo>
                      <a:lnTo>
                        <a:pt x="45" y="134"/>
                      </a:lnTo>
                      <a:lnTo>
                        <a:pt x="45" y="134"/>
                      </a:lnTo>
                      <a:lnTo>
                        <a:pt x="45" y="132"/>
                      </a:lnTo>
                      <a:lnTo>
                        <a:pt x="44" y="130"/>
                      </a:lnTo>
                      <a:lnTo>
                        <a:pt x="44" y="128"/>
                      </a:lnTo>
                      <a:lnTo>
                        <a:pt x="44" y="126"/>
                      </a:lnTo>
                      <a:lnTo>
                        <a:pt x="44" y="126"/>
                      </a:lnTo>
                      <a:lnTo>
                        <a:pt x="44" y="124"/>
                      </a:lnTo>
                      <a:lnTo>
                        <a:pt x="44" y="124"/>
                      </a:lnTo>
                      <a:lnTo>
                        <a:pt x="44" y="121"/>
                      </a:lnTo>
                      <a:lnTo>
                        <a:pt x="42" y="121"/>
                      </a:lnTo>
                      <a:lnTo>
                        <a:pt x="42" y="119"/>
                      </a:lnTo>
                      <a:lnTo>
                        <a:pt x="42" y="119"/>
                      </a:lnTo>
                      <a:lnTo>
                        <a:pt x="42" y="117"/>
                      </a:lnTo>
                      <a:lnTo>
                        <a:pt x="40" y="115"/>
                      </a:lnTo>
                      <a:lnTo>
                        <a:pt x="40" y="115"/>
                      </a:lnTo>
                      <a:lnTo>
                        <a:pt x="40" y="113"/>
                      </a:lnTo>
                      <a:lnTo>
                        <a:pt x="40" y="111"/>
                      </a:lnTo>
                      <a:lnTo>
                        <a:pt x="40" y="111"/>
                      </a:lnTo>
                      <a:lnTo>
                        <a:pt x="40" y="109"/>
                      </a:lnTo>
                      <a:lnTo>
                        <a:pt x="40" y="107"/>
                      </a:lnTo>
                      <a:lnTo>
                        <a:pt x="40" y="107"/>
                      </a:lnTo>
                      <a:lnTo>
                        <a:pt x="40" y="107"/>
                      </a:lnTo>
                      <a:lnTo>
                        <a:pt x="42" y="105"/>
                      </a:lnTo>
                      <a:lnTo>
                        <a:pt x="40" y="104"/>
                      </a:lnTo>
                      <a:lnTo>
                        <a:pt x="42" y="105"/>
                      </a:lnTo>
                      <a:lnTo>
                        <a:pt x="44" y="105"/>
                      </a:lnTo>
                      <a:lnTo>
                        <a:pt x="44" y="104"/>
                      </a:lnTo>
                      <a:lnTo>
                        <a:pt x="45" y="104"/>
                      </a:lnTo>
                      <a:lnTo>
                        <a:pt x="45" y="102"/>
                      </a:lnTo>
                      <a:lnTo>
                        <a:pt x="47" y="98"/>
                      </a:lnTo>
                      <a:lnTo>
                        <a:pt x="47" y="96"/>
                      </a:lnTo>
                      <a:lnTo>
                        <a:pt x="47" y="92"/>
                      </a:lnTo>
                      <a:lnTo>
                        <a:pt x="44" y="92"/>
                      </a:lnTo>
                      <a:lnTo>
                        <a:pt x="47" y="94"/>
                      </a:lnTo>
                      <a:lnTo>
                        <a:pt x="47" y="94"/>
                      </a:lnTo>
                      <a:lnTo>
                        <a:pt x="47" y="94"/>
                      </a:lnTo>
                      <a:lnTo>
                        <a:pt x="47" y="94"/>
                      </a:lnTo>
                      <a:lnTo>
                        <a:pt x="47" y="90"/>
                      </a:lnTo>
                      <a:lnTo>
                        <a:pt x="47" y="90"/>
                      </a:lnTo>
                      <a:lnTo>
                        <a:pt x="47" y="90"/>
                      </a:lnTo>
                      <a:lnTo>
                        <a:pt x="47" y="89"/>
                      </a:lnTo>
                      <a:lnTo>
                        <a:pt x="47" y="89"/>
                      </a:lnTo>
                      <a:lnTo>
                        <a:pt x="44" y="90"/>
                      </a:lnTo>
                      <a:lnTo>
                        <a:pt x="47" y="90"/>
                      </a:lnTo>
                      <a:lnTo>
                        <a:pt x="47" y="85"/>
                      </a:lnTo>
                      <a:lnTo>
                        <a:pt x="47" y="85"/>
                      </a:lnTo>
                      <a:lnTo>
                        <a:pt x="47" y="83"/>
                      </a:lnTo>
                      <a:lnTo>
                        <a:pt x="45" y="83"/>
                      </a:lnTo>
                      <a:lnTo>
                        <a:pt x="45" y="83"/>
                      </a:lnTo>
                      <a:lnTo>
                        <a:pt x="45" y="81"/>
                      </a:lnTo>
                      <a:lnTo>
                        <a:pt x="44" y="83"/>
                      </a:lnTo>
                      <a:lnTo>
                        <a:pt x="45" y="83"/>
                      </a:lnTo>
                      <a:lnTo>
                        <a:pt x="45" y="83"/>
                      </a:lnTo>
                      <a:lnTo>
                        <a:pt x="42" y="83"/>
                      </a:lnTo>
                      <a:lnTo>
                        <a:pt x="45" y="85"/>
                      </a:lnTo>
                      <a:lnTo>
                        <a:pt x="47" y="83"/>
                      </a:lnTo>
                      <a:lnTo>
                        <a:pt x="47" y="81"/>
                      </a:lnTo>
                      <a:lnTo>
                        <a:pt x="47" y="79"/>
                      </a:lnTo>
                      <a:lnTo>
                        <a:pt x="47" y="79"/>
                      </a:lnTo>
                      <a:lnTo>
                        <a:pt x="47" y="77"/>
                      </a:lnTo>
                      <a:lnTo>
                        <a:pt x="47" y="75"/>
                      </a:lnTo>
                      <a:lnTo>
                        <a:pt x="45" y="74"/>
                      </a:lnTo>
                      <a:lnTo>
                        <a:pt x="45" y="74"/>
                      </a:lnTo>
                      <a:lnTo>
                        <a:pt x="44" y="75"/>
                      </a:lnTo>
                      <a:lnTo>
                        <a:pt x="45" y="75"/>
                      </a:lnTo>
                      <a:lnTo>
                        <a:pt x="45" y="75"/>
                      </a:lnTo>
                      <a:lnTo>
                        <a:pt x="44" y="74"/>
                      </a:lnTo>
                      <a:lnTo>
                        <a:pt x="45" y="77"/>
                      </a:lnTo>
                      <a:lnTo>
                        <a:pt x="45" y="75"/>
                      </a:lnTo>
                      <a:lnTo>
                        <a:pt x="44" y="74"/>
                      </a:lnTo>
                      <a:lnTo>
                        <a:pt x="44" y="77"/>
                      </a:lnTo>
                      <a:lnTo>
                        <a:pt x="45" y="77"/>
                      </a:lnTo>
                      <a:lnTo>
                        <a:pt x="45" y="77"/>
                      </a:lnTo>
                      <a:lnTo>
                        <a:pt x="45" y="74"/>
                      </a:lnTo>
                      <a:lnTo>
                        <a:pt x="44" y="77"/>
                      </a:lnTo>
                      <a:lnTo>
                        <a:pt x="45" y="77"/>
                      </a:lnTo>
                      <a:lnTo>
                        <a:pt x="45" y="77"/>
                      </a:lnTo>
                      <a:lnTo>
                        <a:pt x="47" y="79"/>
                      </a:lnTo>
                      <a:lnTo>
                        <a:pt x="47" y="79"/>
                      </a:lnTo>
                      <a:lnTo>
                        <a:pt x="49" y="79"/>
                      </a:lnTo>
                      <a:lnTo>
                        <a:pt x="49" y="79"/>
                      </a:lnTo>
                      <a:lnTo>
                        <a:pt x="53" y="81"/>
                      </a:lnTo>
                      <a:lnTo>
                        <a:pt x="55" y="81"/>
                      </a:lnTo>
                      <a:lnTo>
                        <a:pt x="55" y="81"/>
                      </a:lnTo>
                      <a:lnTo>
                        <a:pt x="55" y="81"/>
                      </a:lnTo>
                      <a:lnTo>
                        <a:pt x="59" y="81"/>
                      </a:lnTo>
                      <a:lnTo>
                        <a:pt x="59" y="81"/>
                      </a:lnTo>
                      <a:lnTo>
                        <a:pt x="59" y="81"/>
                      </a:lnTo>
                      <a:lnTo>
                        <a:pt x="62" y="81"/>
                      </a:lnTo>
                      <a:lnTo>
                        <a:pt x="64" y="79"/>
                      </a:lnTo>
                      <a:lnTo>
                        <a:pt x="66" y="77"/>
                      </a:lnTo>
                      <a:lnTo>
                        <a:pt x="66" y="77"/>
                      </a:lnTo>
                      <a:lnTo>
                        <a:pt x="74" y="79"/>
                      </a:lnTo>
                      <a:lnTo>
                        <a:pt x="74" y="79"/>
                      </a:lnTo>
                      <a:lnTo>
                        <a:pt x="75" y="79"/>
                      </a:lnTo>
                      <a:lnTo>
                        <a:pt x="81" y="74"/>
                      </a:lnTo>
                      <a:lnTo>
                        <a:pt x="81" y="74"/>
                      </a:lnTo>
                      <a:lnTo>
                        <a:pt x="81" y="72"/>
                      </a:lnTo>
                      <a:lnTo>
                        <a:pt x="81" y="72"/>
                      </a:lnTo>
                      <a:lnTo>
                        <a:pt x="81" y="70"/>
                      </a:lnTo>
                      <a:lnTo>
                        <a:pt x="83" y="68"/>
                      </a:lnTo>
                      <a:lnTo>
                        <a:pt x="83" y="66"/>
                      </a:lnTo>
                      <a:lnTo>
                        <a:pt x="85" y="66"/>
                      </a:lnTo>
                      <a:lnTo>
                        <a:pt x="85" y="64"/>
                      </a:lnTo>
                      <a:lnTo>
                        <a:pt x="85" y="62"/>
                      </a:lnTo>
                      <a:lnTo>
                        <a:pt x="85" y="60"/>
                      </a:lnTo>
                      <a:lnTo>
                        <a:pt x="85" y="60"/>
                      </a:lnTo>
                      <a:lnTo>
                        <a:pt x="85" y="59"/>
                      </a:lnTo>
                      <a:lnTo>
                        <a:pt x="83" y="55"/>
                      </a:lnTo>
                      <a:lnTo>
                        <a:pt x="81" y="57"/>
                      </a:lnTo>
                      <a:lnTo>
                        <a:pt x="83" y="57"/>
                      </a:lnTo>
                      <a:lnTo>
                        <a:pt x="83" y="57"/>
                      </a:lnTo>
                      <a:lnTo>
                        <a:pt x="81" y="55"/>
                      </a:lnTo>
                      <a:lnTo>
                        <a:pt x="83" y="59"/>
                      </a:lnTo>
                      <a:lnTo>
                        <a:pt x="83" y="59"/>
                      </a:lnTo>
                      <a:lnTo>
                        <a:pt x="90" y="55"/>
                      </a:lnTo>
                      <a:lnTo>
                        <a:pt x="94" y="55"/>
                      </a:lnTo>
                      <a:lnTo>
                        <a:pt x="96" y="55"/>
                      </a:lnTo>
                      <a:lnTo>
                        <a:pt x="98" y="53"/>
                      </a:lnTo>
                      <a:lnTo>
                        <a:pt x="100" y="51"/>
                      </a:lnTo>
                      <a:lnTo>
                        <a:pt x="102" y="47"/>
                      </a:lnTo>
                      <a:lnTo>
                        <a:pt x="104" y="47"/>
                      </a:lnTo>
                      <a:lnTo>
                        <a:pt x="104" y="47"/>
                      </a:lnTo>
                      <a:lnTo>
                        <a:pt x="104" y="44"/>
                      </a:lnTo>
                      <a:lnTo>
                        <a:pt x="102" y="45"/>
                      </a:lnTo>
                      <a:lnTo>
                        <a:pt x="104" y="47"/>
                      </a:lnTo>
                      <a:lnTo>
                        <a:pt x="105" y="49"/>
                      </a:lnTo>
                      <a:lnTo>
                        <a:pt x="105" y="49"/>
                      </a:lnTo>
                      <a:lnTo>
                        <a:pt x="107" y="49"/>
                      </a:lnTo>
                      <a:lnTo>
                        <a:pt x="109" y="49"/>
                      </a:lnTo>
                      <a:lnTo>
                        <a:pt x="111" y="49"/>
                      </a:lnTo>
                      <a:lnTo>
                        <a:pt x="113" y="47"/>
                      </a:lnTo>
                      <a:lnTo>
                        <a:pt x="113" y="47"/>
                      </a:lnTo>
                      <a:lnTo>
                        <a:pt x="115" y="44"/>
                      </a:lnTo>
                      <a:lnTo>
                        <a:pt x="119" y="42"/>
                      </a:lnTo>
                      <a:lnTo>
                        <a:pt x="120" y="42"/>
                      </a:lnTo>
                      <a:lnTo>
                        <a:pt x="120" y="42"/>
                      </a:lnTo>
                      <a:lnTo>
                        <a:pt x="120" y="38"/>
                      </a:lnTo>
                      <a:lnTo>
                        <a:pt x="119" y="40"/>
                      </a:lnTo>
                      <a:lnTo>
                        <a:pt x="119" y="42"/>
                      </a:lnTo>
                      <a:lnTo>
                        <a:pt x="122" y="38"/>
                      </a:lnTo>
                      <a:lnTo>
                        <a:pt x="119" y="38"/>
                      </a:lnTo>
                      <a:lnTo>
                        <a:pt x="119" y="42"/>
                      </a:lnTo>
                      <a:lnTo>
                        <a:pt x="119" y="44"/>
                      </a:lnTo>
                      <a:lnTo>
                        <a:pt x="119" y="44"/>
                      </a:lnTo>
                      <a:lnTo>
                        <a:pt x="119" y="44"/>
                      </a:lnTo>
                      <a:lnTo>
                        <a:pt x="120" y="45"/>
                      </a:lnTo>
                      <a:lnTo>
                        <a:pt x="122" y="45"/>
                      </a:lnTo>
                      <a:lnTo>
                        <a:pt x="122" y="45"/>
                      </a:lnTo>
                      <a:lnTo>
                        <a:pt x="122" y="45"/>
                      </a:lnTo>
                      <a:lnTo>
                        <a:pt x="126" y="45"/>
                      </a:lnTo>
                      <a:lnTo>
                        <a:pt x="126" y="45"/>
                      </a:lnTo>
                      <a:lnTo>
                        <a:pt x="128" y="44"/>
                      </a:lnTo>
                      <a:lnTo>
                        <a:pt x="128" y="42"/>
                      </a:lnTo>
                      <a:lnTo>
                        <a:pt x="128" y="40"/>
                      </a:lnTo>
                      <a:lnTo>
                        <a:pt x="128" y="40"/>
                      </a:lnTo>
                      <a:lnTo>
                        <a:pt x="128" y="38"/>
                      </a:lnTo>
                      <a:lnTo>
                        <a:pt x="128" y="38"/>
                      </a:lnTo>
                      <a:lnTo>
                        <a:pt x="124" y="40"/>
                      </a:lnTo>
                      <a:lnTo>
                        <a:pt x="128" y="40"/>
                      </a:lnTo>
                      <a:lnTo>
                        <a:pt x="128" y="40"/>
                      </a:lnTo>
                      <a:lnTo>
                        <a:pt x="128" y="40"/>
                      </a:lnTo>
                      <a:lnTo>
                        <a:pt x="126" y="38"/>
                      </a:lnTo>
                      <a:lnTo>
                        <a:pt x="126" y="42"/>
                      </a:lnTo>
                      <a:lnTo>
                        <a:pt x="126" y="42"/>
                      </a:lnTo>
                      <a:lnTo>
                        <a:pt x="126" y="42"/>
                      </a:lnTo>
                      <a:lnTo>
                        <a:pt x="130" y="40"/>
                      </a:lnTo>
                      <a:lnTo>
                        <a:pt x="128" y="38"/>
                      </a:lnTo>
                      <a:lnTo>
                        <a:pt x="126" y="40"/>
                      </a:lnTo>
                      <a:lnTo>
                        <a:pt x="128" y="40"/>
                      </a:lnTo>
                      <a:lnTo>
                        <a:pt x="128" y="40"/>
                      </a:lnTo>
                      <a:lnTo>
                        <a:pt x="128" y="42"/>
                      </a:lnTo>
                      <a:lnTo>
                        <a:pt x="128" y="42"/>
                      </a:lnTo>
                      <a:lnTo>
                        <a:pt x="130" y="42"/>
                      </a:lnTo>
                      <a:lnTo>
                        <a:pt x="130" y="42"/>
                      </a:lnTo>
                      <a:lnTo>
                        <a:pt x="132" y="44"/>
                      </a:lnTo>
                      <a:lnTo>
                        <a:pt x="134" y="44"/>
                      </a:lnTo>
                      <a:lnTo>
                        <a:pt x="134" y="44"/>
                      </a:lnTo>
                      <a:lnTo>
                        <a:pt x="136" y="42"/>
                      </a:lnTo>
                      <a:lnTo>
                        <a:pt x="137" y="40"/>
                      </a:lnTo>
                      <a:lnTo>
                        <a:pt x="137" y="40"/>
                      </a:lnTo>
                      <a:lnTo>
                        <a:pt x="137" y="38"/>
                      </a:lnTo>
                      <a:lnTo>
                        <a:pt x="137" y="36"/>
                      </a:lnTo>
                      <a:lnTo>
                        <a:pt x="137" y="36"/>
                      </a:lnTo>
                      <a:lnTo>
                        <a:pt x="137" y="34"/>
                      </a:lnTo>
                      <a:lnTo>
                        <a:pt x="136" y="34"/>
                      </a:lnTo>
                      <a:lnTo>
                        <a:pt x="137" y="36"/>
                      </a:lnTo>
                      <a:lnTo>
                        <a:pt x="137" y="36"/>
                      </a:lnTo>
                      <a:lnTo>
                        <a:pt x="141" y="34"/>
                      </a:lnTo>
                      <a:lnTo>
                        <a:pt x="141" y="34"/>
                      </a:lnTo>
                      <a:lnTo>
                        <a:pt x="143" y="32"/>
                      </a:lnTo>
                      <a:lnTo>
                        <a:pt x="145" y="32"/>
                      </a:lnTo>
                      <a:lnTo>
                        <a:pt x="147" y="28"/>
                      </a:lnTo>
                      <a:lnTo>
                        <a:pt x="147" y="28"/>
                      </a:lnTo>
                      <a:lnTo>
                        <a:pt x="151" y="17"/>
                      </a:lnTo>
                      <a:lnTo>
                        <a:pt x="152" y="13"/>
                      </a:lnTo>
                      <a:lnTo>
                        <a:pt x="162" y="6"/>
                      </a:lnTo>
                      <a:lnTo>
                        <a:pt x="160" y="4"/>
                      </a:lnTo>
                      <a:lnTo>
                        <a:pt x="156" y="4"/>
                      </a:lnTo>
                      <a:lnTo>
                        <a:pt x="156" y="6"/>
                      </a:lnTo>
                      <a:lnTo>
                        <a:pt x="158" y="6"/>
                      </a:lnTo>
                      <a:lnTo>
                        <a:pt x="158" y="6"/>
                      </a:lnTo>
                      <a:lnTo>
                        <a:pt x="158" y="8"/>
                      </a:lnTo>
                      <a:lnTo>
                        <a:pt x="158" y="10"/>
                      </a:lnTo>
                      <a:lnTo>
                        <a:pt x="162" y="13"/>
                      </a:lnTo>
                      <a:lnTo>
                        <a:pt x="162" y="13"/>
                      </a:lnTo>
                      <a:lnTo>
                        <a:pt x="164" y="12"/>
                      </a:lnTo>
                      <a:lnTo>
                        <a:pt x="162" y="12"/>
                      </a:lnTo>
                      <a:lnTo>
                        <a:pt x="162" y="13"/>
                      </a:lnTo>
                      <a:lnTo>
                        <a:pt x="162" y="15"/>
                      </a:lnTo>
                      <a:lnTo>
                        <a:pt x="162" y="15"/>
                      </a:lnTo>
                      <a:lnTo>
                        <a:pt x="162" y="17"/>
                      </a:lnTo>
                      <a:lnTo>
                        <a:pt x="164" y="19"/>
                      </a:lnTo>
                      <a:lnTo>
                        <a:pt x="164" y="19"/>
                      </a:lnTo>
                      <a:lnTo>
                        <a:pt x="164" y="19"/>
                      </a:lnTo>
                      <a:lnTo>
                        <a:pt x="166" y="17"/>
                      </a:lnTo>
                      <a:lnTo>
                        <a:pt x="164" y="17"/>
                      </a:lnTo>
                      <a:lnTo>
                        <a:pt x="164" y="19"/>
                      </a:lnTo>
                      <a:lnTo>
                        <a:pt x="164" y="19"/>
                      </a:lnTo>
                      <a:lnTo>
                        <a:pt x="171" y="30"/>
                      </a:lnTo>
                      <a:lnTo>
                        <a:pt x="173" y="28"/>
                      </a:lnTo>
                      <a:lnTo>
                        <a:pt x="171" y="30"/>
                      </a:lnTo>
                      <a:lnTo>
                        <a:pt x="173" y="28"/>
                      </a:lnTo>
                      <a:lnTo>
                        <a:pt x="177" y="27"/>
                      </a:lnTo>
                      <a:lnTo>
                        <a:pt x="169" y="17"/>
                      </a:lnTo>
                      <a:lnTo>
                        <a:pt x="169" y="17"/>
                      </a:lnTo>
                      <a:lnTo>
                        <a:pt x="169" y="17"/>
                      </a:lnTo>
                      <a:lnTo>
                        <a:pt x="167" y="13"/>
                      </a:lnTo>
                      <a:lnTo>
                        <a:pt x="167" y="13"/>
                      </a:lnTo>
                      <a:lnTo>
                        <a:pt x="166" y="17"/>
                      </a:lnTo>
                      <a:lnTo>
                        <a:pt x="169" y="15"/>
                      </a:lnTo>
                      <a:lnTo>
                        <a:pt x="167" y="13"/>
                      </a:lnTo>
                      <a:lnTo>
                        <a:pt x="167" y="13"/>
                      </a:lnTo>
                      <a:lnTo>
                        <a:pt x="164" y="13"/>
                      </a:lnTo>
                      <a:lnTo>
                        <a:pt x="167" y="13"/>
                      </a:lnTo>
                      <a:lnTo>
                        <a:pt x="167" y="12"/>
                      </a:lnTo>
                      <a:lnTo>
                        <a:pt x="167" y="12"/>
                      </a:lnTo>
                      <a:lnTo>
                        <a:pt x="167" y="10"/>
                      </a:lnTo>
                      <a:lnTo>
                        <a:pt x="167" y="10"/>
                      </a:lnTo>
                      <a:lnTo>
                        <a:pt x="164" y="6"/>
                      </a:lnTo>
                      <a:lnTo>
                        <a:pt x="164" y="4"/>
                      </a:lnTo>
                      <a:lnTo>
                        <a:pt x="164" y="4"/>
                      </a:lnTo>
                      <a:lnTo>
                        <a:pt x="164" y="2"/>
                      </a:lnTo>
                      <a:lnTo>
                        <a:pt x="164" y="2"/>
                      </a:lnTo>
                      <a:lnTo>
                        <a:pt x="164" y="2"/>
                      </a:lnTo>
                      <a:lnTo>
                        <a:pt x="160" y="0"/>
                      </a:lnTo>
                      <a:lnTo>
                        <a:pt x="160" y="0"/>
                      </a:lnTo>
                      <a:lnTo>
                        <a:pt x="158" y="0"/>
                      </a:lnTo>
                      <a:lnTo>
                        <a:pt x="147" y="10"/>
                      </a:lnTo>
                      <a:lnTo>
                        <a:pt x="147" y="10"/>
                      </a:lnTo>
                      <a:lnTo>
                        <a:pt x="145" y="13"/>
                      </a:lnTo>
                      <a:lnTo>
                        <a:pt x="145" y="13"/>
                      </a:lnTo>
                      <a:lnTo>
                        <a:pt x="141" y="25"/>
                      </a:lnTo>
                      <a:lnTo>
                        <a:pt x="139" y="27"/>
                      </a:lnTo>
                      <a:lnTo>
                        <a:pt x="137" y="28"/>
                      </a:lnTo>
                      <a:lnTo>
                        <a:pt x="136" y="30"/>
                      </a:lnTo>
                      <a:lnTo>
                        <a:pt x="134" y="30"/>
                      </a:lnTo>
                      <a:lnTo>
                        <a:pt x="134" y="30"/>
                      </a:lnTo>
                      <a:lnTo>
                        <a:pt x="132" y="32"/>
                      </a:lnTo>
                      <a:lnTo>
                        <a:pt x="132" y="34"/>
                      </a:lnTo>
                      <a:lnTo>
                        <a:pt x="132" y="36"/>
                      </a:lnTo>
                      <a:lnTo>
                        <a:pt x="132" y="36"/>
                      </a:lnTo>
                      <a:lnTo>
                        <a:pt x="132" y="38"/>
                      </a:lnTo>
                      <a:lnTo>
                        <a:pt x="134" y="38"/>
                      </a:lnTo>
                      <a:lnTo>
                        <a:pt x="132" y="36"/>
                      </a:lnTo>
                      <a:lnTo>
                        <a:pt x="132" y="36"/>
                      </a:lnTo>
                      <a:lnTo>
                        <a:pt x="132" y="36"/>
                      </a:lnTo>
                      <a:lnTo>
                        <a:pt x="132" y="40"/>
                      </a:lnTo>
                      <a:lnTo>
                        <a:pt x="134" y="36"/>
                      </a:lnTo>
                      <a:lnTo>
                        <a:pt x="132" y="36"/>
                      </a:lnTo>
                      <a:lnTo>
                        <a:pt x="132" y="36"/>
                      </a:lnTo>
                      <a:lnTo>
                        <a:pt x="132" y="36"/>
                      </a:lnTo>
                      <a:lnTo>
                        <a:pt x="130" y="34"/>
                      </a:lnTo>
                      <a:lnTo>
                        <a:pt x="130" y="34"/>
                      </a:lnTo>
                      <a:lnTo>
                        <a:pt x="128" y="34"/>
                      </a:lnTo>
                      <a:lnTo>
                        <a:pt x="124" y="34"/>
                      </a:lnTo>
                      <a:lnTo>
                        <a:pt x="126" y="38"/>
                      </a:lnTo>
                      <a:lnTo>
                        <a:pt x="126" y="34"/>
                      </a:lnTo>
                      <a:lnTo>
                        <a:pt x="126" y="34"/>
                      </a:lnTo>
                      <a:lnTo>
                        <a:pt x="126" y="34"/>
                      </a:lnTo>
                      <a:lnTo>
                        <a:pt x="122" y="36"/>
                      </a:lnTo>
                      <a:lnTo>
                        <a:pt x="122" y="38"/>
                      </a:lnTo>
                      <a:lnTo>
                        <a:pt x="122" y="38"/>
                      </a:lnTo>
                      <a:lnTo>
                        <a:pt x="122" y="38"/>
                      </a:lnTo>
                      <a:lnTo>
                        <a:pt x="122" y="40"/>
                      </a:lnTo>
                      <a:lnTo>
                        <a:pt x="122" y="40"/>
                      </a:lnTo>
                      <a:lnTo>
                        <a:pt x="122" y="42"/>
                      </a:lnTo>
                      <a:lnTo>
                        <a:pt x="126" y="40"/>
                      </a:lnTo>
                      <a:lnTo>
                        <a:pt x="122" y="40"/>
                      </a:lnTo>
                      <a:lnTo>
                        <a:pt x="122" y="40"/>
                      </a:lnTo>
                      <a:lnTo>
                        <a:pt x="122" y="40"/>
                      </a:lnTo>
                      <a:lnTo>
                        <a:pt x="120" y="40"/>
                      </a:lnTo>
                      <a:lnTo>
                        <a:pt x="122" y="44"/>
                      </a:lnTo>
                      <a:lnTo>
                        <a:pt x="122" y="40"/>
                      </a:lnTo>
                      <a:lnTo>
                        <a:pt x="122" y="40"/>
                      </a:lnTo>
                      <a:lnTo>
                        <a:pt x="122" y="44"/>
                      </a:lnTo>
                      <a:lnTo>
                        <a:pt x="126" y="42"/>
                      </a:lnTo>
                      <a:lnTo>
                        <a:pt x="124" y="42"/>
                      </a:lnTo>
                      <a:lnTo>
                        <a:pt x="124" y="38"/>
                      </a:lnTo>
                      <a:lnTo>
                        <a:pt x="124" y="38"/>
                      </a:lnTo>
                      <a:lnTo>
                        <a:pt x="124" y="36"/>
                      </a:lnTo>
                      <a:lnTo>
                        <a:pt x="122" y="36"/>
                      </a:lnTo>
                      <a:lnTo>
                        <a:pt x="122" y="36"/>
                      </a:lnTo>
                      <a:lnTo>
                        <a:pt x="120" y="34"/>
                      </a:lnTo>
                      <a:lnTo>
                        <a:pt x="119" y="34"/>
                      </a:lnTo>
                      <a:lnTo>
                        <a:pt x="119" y="34"/>
                      </a:lnTo>
                      <a:lnTo>
                        <a:pt x="117" y="36"/>
                      </a:lnTo>
                      <a:lnTo>
                        <a:pt x="117" y="36"/>
                      </a:lnTo>
                      <a:lnTo>
                        <a:pt x="111" y="40"/>
                      </a:lnTo>
                      <a:lnTo>
                        <a:pt x="111" y="40"/>
                      </a:lnTo>
                      <a:lnTo>
                        <a:pt x="109" y="42"/>
                      </a:lnTo>
                      <a:lnTo>
                        <a:pt x="107" y="44"/>
                      </a:lnTo>
                      <a:lnTo>
                        <a:pt x="107" y="44"/>
                      </a:lnTo>
                      <a:lnTo>
                        <a:pt x="107" y="44"/>
                      </a:lnTo>
                      <a:lnTo>
                        <a:pt x="105" y="45"/>
                      </a:lnTo>
                      <a:lnTo>
                        <a:pt x="107" y="44"/>
                      </a:lnTo>
                      <a:lnTo>
                        <a:pt x="105" y="42"/>
                      </a:lnTo>
                      <a:lnTo>
                        <a:pt x="104" y="40"/>
                      </a:lnTo>
                      <a:lnTo>
                        <a:pt x="104" y="40"/>
                      </a:lnTo>
                      <a:lnTo>
                        <a:pt x="102" y="40"/>
                      </a:lnTo>
                      <a:lnTo>
                        <a:pt x="98" y="42"/>
                      </a:lnTo>
                      <a:lnTo>
                        <a:pt x="96" y="44"/>
                      </a:lnTo>
                      <a:lnTo>
                        <a:pt x="94" y="47"/>
                      </a:lnTo>
                      <a:lnTo>
                        <a:pt x="92" y="49"/>
                      </a:lnTo>
                      <a:lnTo>
                        <a:pt x="90" y="49"/>
                      </a:lnTo>
                      <a:lnTo>
                        <a:pt x="90" y="49"/>
                      </a:lnTo>
                      <a:lnTo>
                        <a:pt x="81" y="53"/>
                      </a:lnTo>
                      <a:lnTo>
                        <a:pt x="79" y="53"/>
                      </a:lnTo>
                      <a:lnTo>
                        <a:pt x="79" y="53"/>
                      </a:lnTo>
                      <a:lnTo>
                        <a:pt x="79" y="53"/>
                      </a:lnTo>
                      <a:lnTo>
                        <a:pt x="77" y="55"/>
                      </a:lnTo>
                      <a:lnTo>
                        <a:pt x="77" y="55"/>
                      </a:lnTo>
                      <a:lnTo>
                        <a:pt x="77" y="57"/>
                      </a:lnTo>
                      <a:lnTo>
                        <a:pt x="77" y="60"/>
                      </a:lnTo>
                      <a:lnTo>
                        <a:pt x="77" y="60"/>
                      </a:lnTo>
                      <a:lnTo>
                        <a:pt x="77" y="64"/>
                      </a:lnTo>
                      <a:lnTo>
                        <a:pt x="77" y="64"/>
                      </a:lnTo>
                      <a:lnTo>
                        <a:pt x="75" y="68"/>
                      </a:lnTo>
                      <a:lnTo>
                        <a:pt x="75" y="68"/>
                      </a:lnTo>
                      <a:lnTo>
                        <a:pt x="75" y="70"/>
                      </a:lnTo>
                      <a:lnTo>
                        <a:pt x="75" y="70"/>
                      </a:lnTo>
                      <a:lnTo>
                        <a:pt x="74" y="74"/>
                      </a:lnTo>
                      <a:lnTo>
                        <a:pt x="68" y="72"/>
                      </a:lnTo>
                      <a:lnTo>
                        <a:pt x="66" y="72"/>
                      </a:lnTo>
                      <a:lnTo>
                        <a:pt x="64" y="72"/>
                      </a:lnTo>
                      <a:lnTo>
                        <a:pt x="62" y="72"/>
                      </a:lnTo>
                      <a:lnTo>
                        <a:pt x="60" y="74"/>
                      </a:lnTo>
                      <a:lnTo>
                        <a:pt x="60" y="74"/>
                      </a:lnTo>
                      <a:lnTo>
                        <a:pt x="59" y="74"/>
                      </a:lnTo>
                      <a:lnTo>
                        <a:pt x="59" y="74"/>
                      </a:lnTo>
                      <a:lnTo>
                        <a:pt x="55" y="75"/>
                      </a:lnTo>
                      <a:lnTo>
                        <a:pt x="55" y="75"/>
                      </a:lnTo>
                      <a:lnTo>
                        <a:pt x="55" y="77"/>
                      </a:lnTo>
                      <a:lnTo>
                        <a:pt x="55" y="75"/>
                      </a:lnTo>
                      <a:lnTo>
                        <a:pt x="53" y="74"/>
                      </a:lnTo>
                      <a:lnTo>
                        <a:pt x="53" y="74"/>
                      </a:lnTo>
                      <a:lnTo>
                        <a:pt x="51" y="74"/>
                      </a:lnTo>
                      <a:lnTo>
                        <a:pt x="51" y="72"/>
                      </a:lnTo>
                      <a:lnTo>
                        <a:pt x="49" y="72"/>
                      </a:lnTo>
                      <a:lnTo>
                        <a:pt x="49" y="72"/>
                      </a:lnTo>
                      <a:lnTo>
                        <a:pt x="47" y="72"/>
                      </a:lnTo>
                      <a:lnTo>
                        <a:pt x="47" y="72"/>
                      </a:lnTo>
                      <a:lnTo>
                        <a:pt x="47" y="70"/>
                      </a:lnTo>
                      <a:lnTo>
                        <a:pt x="45" y="70"/>
                      </a:lnTo>
                      <a:lnTo>
                        <a:pt x="44" y="70"/>
                      </a:lnTo>
                      <a:lnTo>
                        <a:pt x="44" y="70"/>
                      </a:lnTo>
                      <a:lnTo>
                        <a:pt x="42" y="72"/>
                      </a:lnTo>
                      <a:lnTo>
                        <a:pt x="42" y="72"/>
                      </a:lnTo>
                      <a:lnTo>
                        <a:pt x="40" y="74"/>
                      </a:lnTo>
                      <a:lnTo>
                        <a:pt x="40" y="74"/>
                      </a:lnTo>
                      <a:lnTo>
                        <a:pt x="40" y="74"/>
                      </a:lnTo>
                      <a:lnTo>
                        <a:pt x="40" y="77"/>
                      </a:lnTo>
                      <a:lnTo>
                        <a:pt x="40" y="77"/>
                      </a:lnTo>
                      <a:lnTo>
                        <a:pt x="40" y="77"/>
                      </a:lnTo>
                      <a:lnTo>
                        <a:pt x="42" y="79"/>
                      </a:lnTo>
                      <a:lnTo>
                        <a:pt x="42" y="79"/>
                      </a:lnTo>
                      <a:lnTo>
                        <a:pt x="45" y="79"/>
                      </a:lnTo>
                      <a:lnTo>
                        <a:pt x="42" y="77"/>
                      </a:lnTo>
                      <a:lnTo>
                        <a:pt x="42" y="79"/>
                      </a:lnTo>
                      <a:lnTo>
                        <a:pt x="40" y="81"/>
                      </a:lnTo>
                      <a:lnTo>
                        <a:pt x="40" y="81"/>
                      </a:lnTo>
                      <a:lnTo>
                        <a:pt x="40" y="85"/>
                      </a:lnTo>
                      <a:lnTo>
                        <a:pt x="40" y="85"/>
                      </a:lnTo>
                      <a:lnTo>
                        <a:pt x="40" y="87"/>
                      </a:lnTo>
                      <a:lnTo>
                        <a:pt x="42" y="87"/>
                      </a:lnTo>
                      <a:lnTo>
                        <a:pt x="42" y="87"/>
                      </a:lnTo>
                      <a:lnTo>
                        <a:pt x="44" y="85"/>
                      </a:lnTo>
                      <a:lnTo>
                        <a:pt x="42" y="85"/>
                      </a:lnTo>
                      <a:lnTo>
                        <a:pt x="42" y="90"/>
                      </a:lnTo>
                      <a:lnTo>
                        <a:pt x="42" y="90"/>
                      </a:lnTo>
                      <a:lnTo>
                        <a:pt x="42" y="92"/>
                      </a:lnTo>
                      <a:lnTo>
                        <a:pt x="42" y="92"/>
                      </a:lnTo>
                      <a:lnTo>
                        <a:pt x="45" y="90"/>
                      </a:lnTo>
                      <a:lnTo>
                        <a:pt x="42" y="90"/>
                      </a:lnTo>
                      <a:lnTo>
                        <a:pt x="42" y="90"/>
                      </a:lnTo>
                      <a:lnTo>
                        <a:pt x="45" y="90"/>
                      </a:lnTo>
                      <a:lnTo>
                        <a:pt x="42" y="89"/>
                      </a:lnTo>
                      <a:lnTo>
                        <a:pt x="42" y="89"/>
                      </a:lnTo>
                      <a:lnTo>
                        <a:pt x="42" y="90"/>
                      </a:lnTo>
                      <a:lnTo>
                        <a:pt x="42" y="90"/>
                      </a:lnTo>
                      <a:lnTo>
                        <a:pt x="42" y="92"/>
                      </a:lnTo>
                      <a:lnTo>
                        <a:pt x="40" y="96"/>
                      </a:lnTo>
                      <a:lnTo>
                        <a:pt x="40" y="100"/>
                      </a:lnTo>
                      <a:lnTo>
                        <a:pt x="40" y="100"/>
                      </a:lnTo>
                      <a:lnTo>
                        <a:pt x="38" y="102"/>
                      </a:lnTo>
                      <a:lnTo>
                        <a:pt x="36" y="102"/>
                      </a:lnTo>
                      <a:lnTo>
                        <a:pt x="36" y="102"/>
                      </a:lnTo>
                      <a:lnTo>
                        <a:pt x="34" y="104"/>
                      </a:lnTo>
                      <a:lnTo>
                        <a:pt x="34" y="105"/>
                      </a:lnTo>
                      <a:lnTo>
                        <a:pt x="34" y="105"/>
                      </a:lnTo>
                      <a:lnTo>
                        <a:pt x="34" y="107"/>
                      </a:lnTo>
                      <a:lnTo>
                        <a:pt x="34" y="107"/>
                      </a:lnTo>
                      <a:lnTo>
                        <a:pt x="34" y="109"/>
                      </a:lnTo>
                      <a:lnTo>
                        <a:pt x="34" y="111"/>
                      </a:lnTo>
                      <a:lnTo>
                        <a:pt x="32" y="115"/>
                      </a:lnTo>
                      <a:lnTo>
                        <a:pt x="32" y="117"/>
                      </a:lnTo>
                      <a:lnTo>
                        <a:pt x="34" y="119"/>
                      </a:lnTo>
                      <a:lnTo>
                        <a:pt x="34" y="119"/>
                      </a:lnTo>
                      <a:lnTo>
                        <a:pt x="36" y="122"/>
                      </a:lnTo>
                      <a:lnTo>
                        <a:pt x="36" y="122"/>
                      </a:lnTo>
                      <a:lnTo>
                        <a:pt x="36" y="122"/>
                      </a:lnTo>
                      <a:lnTo>
                        <a:pt x="36" y="124"/>
                      </a:lnTo>
                      <a:lnTo>
                        <a:pt x="36" y="126"/>
                      </a:lnTo>
                      <a:lnTo>
                        <a:pt x="36" y="126"/>
                      </a:lnTo>
                      <a:lnTo>
                        <a:pt x="36" y="128"/>
                      </a:lnTo>
                      <a:lnTo>
                        <a:pt x="36" y="130"/>
                      </a:lnTo>
                      <a:lnTo>
                        <a:pt x="38" y="130"/>
                      </a:lnTo>
                      <a:lnTo>
                        <a:pt x="38" y="132"/>
                      </a:lnTo>
                      <a:lnTo>
                        <a:pt x="38" y="132"/>
                      </a:lnTo>
                      <a:lnTo>
                        <a:pt x="38" y="134"/>
                      </a:lnTo>
                      <a:lnTo>
                        <a:pt x="36" y="136"/>
                      </a:lnTo>
                      <a:lnTo>
                        <a:pt x="36" y="136"/>
                      </a:lnTo>
                      <a:lnTo>
                        <a:pt x="34" y="139"/>
                      </a:lnTo>
                      <a:lnTo>
                        <a:pt x="34" y="139"/>
                      </a:lnTo>
                      <a:lnTo>
                        <a:pt x="30" y="145"/>
                      </a:lnTo>
                      <a:lnTo>
                        <a:pt x="30" y="145"/>
                      </a:lnTo>
                      <a:lnTo>
                        <a:pt x="28" y="154"/>
                      </a:lnTo>
                      <a:lnTo>
                        <a:pt x="30" y="156"/>
                      </a:lnTo>
                      <a:lnTo>
                        <a:pt x="28" y="154"/>
                      </a:lnTo>
                      <a:lnTo>
                        <a:pt x="25" y="164"/>
                      </a:lnTo>
                      <a:lnTo>
                        <a:pt x="23" y="167"/>
                      </a:lnTo>
                      <a:lnTo>
                        <a:pt x="19" y="171"/>
                      </a:lnTo>
                      <a:lnTo>
                        <a:pt x="19" y="171"/>
                      </a:lnTo>
                      <a:lnTo>
                        <a:pt x="19" y="173"/>
                      </a:lnTo>
                      <a:lnTo>
                        <a:pt x="17" y="173"/>
                      </a:lnTo>
                      <a:lnTo>
                        <a:pt x="13" y="188"/>
                      </a:lnTo>
                      <a:lnTo>
                        <a:pt x="13" y="188"/>
                      </a:lnTo>
                      <a:lnTo>
                        <a:pt x="13" y="192"/>
                      </a:lnTo>
                      <a:lnTo>
                        <a:pt x="13" y="194"/>
                      </a:lnTo>
                      <a:lnTo>
                        <a:pt x="15" y="194"/>
                      </a:lnTo>
                      <a:lnTo>
                        <a:pt x="13" y="194"/>
                      </a:lnTo>
                      <a:lnTo>
                        <a:pt x="13" y="196"/>
                      </a:lnTo>
                      <a:lnTo>
                        <a:pt x="12" y="198"/>
                      </a:lnTo>
                      <a:lnTo>
                        <a:pt x="12" y="198"/>
                      </a:lnTo>
                      <a:lnTo>
                        <a:pt x="8" y="209"/>
                      </a:lnTo>
                      <a:lnTo>
                        <a:pt x="6" y="211"/>
                      </a:lnTo>
                      <a:lnTo>
                        <a:pt x="2" y="214"/>
                      </a:lnTo>
                      <a:lnTo>
                        <a:pt x="0" y="216"/>
                      </a:lnTo>
                      <a:lnTo>
                        <a:pt x="0" y="216"/>
                      </a:lnTo>
                      <a:lnTo>
                        <a:pt x="0" y="218"/>
                      </a:lnTo>
                      <a:lnTo>
                        <a:pt x="0" y="220"/>
                      </a:lnTo>
                      <a:lnTo>
                        <a:pt x="0" y="220"/>
                      </a:lnTo>
                      <a:lnTo>
                        <a:pt x="0" y="228"/>
                      </a:lnTo>
                      <a:lnTo>
                        <a:pt x="0" y="228"/>
                      </a:lnTo>
                      <a:lnTo>
                        <a:pt x="2" y="241"/>
                      </a:lnTo>
                      <a:lnTo>
                        <a:pt x="2" y="241"/>
                      </a:lnTo>
                      <a:lnTo>
                        <a:pt x="4" y="252"/>
                      </a:lnTo>
                      <a:lnTo>
                        <a:pt x="4" y="261"/>
                      </a:lnTo>
                      <a:lnTo>
                        <a:pt x="6" y="269"/>
                      </a:lnTo>
                      <a:lnTo>
                        <a:pt x="6" y="269"/>
                      </a:lnTo>
                      <a:lnTo>
                        <a:pt x="8" y="284"/>
                      </a:lnTo>
                      <a:lnTo>
                        <a:pt x="8" y="284"/>
                      </a:lnTo>
                      <a:lnTo>
                        <a:pt x="10" y="286"/>
                      </a:lnTo>
                      <a:lnTo>
                        <a:pt x="12" y="286"/>
                      </a:lnTo>
                      <a:lnTo>
                        <a:pt x="12" y="286"/>
                      </a:lnTo>
                      <a:lnTo>
                        <a:pt x="12" y="286"/>
                      </a:lnTo>
                      <a:lnTo>
                        <a:pt x="13" y="286"/>
                      </a:lnTo>
                      <a:lnTo>
                        <a:pt x="15" y="284"/>
                      </a:lnTo>
                      <a:lnTo>
                        <a:pt x="15" y="284"/>
                      </a:lnTo>
                      <a:lnTo>
                        <a:pt x="15" y="284"/>
                      </a:lnTo>
                      <a:lnTo>
                        <a:pt x="13" y="280"/>
                      </a:lnTo>
                      <a:lnTo>
                        <a:pt x="15" y="284"/>
                      </a:lnTo>
                      <a:lnTo>
                        <a:pt x="15" y="284"/>
                      </a:lnTo>
                      <a:lnTo>
                        <a:pt x="17" y="284"/>
                      </a:lnTo>
                      <a:lnTo>
                        <a:pt x="17" y="284"/>
                      </a:lnTo>
                      <a:lnTo>
                        <a:pt x="19" y="284"/>
                      </a:lnTo>
                      <a:lnTo>
                        <a:pt x="19" y="284"/>
                      </a:lnTo>
                      <a:lnTo>
                        <a:pt x="21" y="282"/>
                      </a:lnTo>
                      <a:lnTo>
                        <a:pt x="21" y="282"/>
                      </a:lnTo>
                      <a:lnTo>
                        <a:pt x="25" y="282"/>
                      </a:lnTo>
                      <a:lnTo>
                        <a:pt x="27" y="282"/>
                      </a:lnTo>
                      <a:lnTo>
                        <a:pt x="27" y="282"/>
                      </a:lnTo>
                      <a:lnTo>
                        <a:pt x="28" y="280"/>
                      </a:lnTo>
                      <a:lnTo>
                        <a:pt x="27" y="278"/>
                      </a:lnTo>
                      <a:lnTo>
                        <a:pt x="27" y="282"/>
                      </a:lnTo>
                      <a:lnTo>
                        <a:pt x="32" y="282"/>
                      </a:lnTo>
                      <a:lnTo>
                        <a:pt x="34" y="282"/>
                      </a:lnTo>
                      <a:lnTo>
                        <a:pt x="38" y="282"/>
                      </a:lnTo>
                      <a:lnTo>
                        <a:pt x="38" y="282"/>
                      </a:lnTo>
                      <a:lnTo>
                        <a:pt x="40" y="284"/>
                      </a:lnTo>
                      <a:lnTo>
                        <a:pt x="42" y="280"/>
                      </a:lnTo>
                      <a:lnTo>
                        <a:pt x="40" y="282"/>
                      </a:lnTo>
                      <a:lnTo>
                        <a:pt x="40" y="284"/>
                      </a:lnTo>
                      <a:lnTo>
                        <a:pt x="42" y="280"/>
                      </a:lnTo>
                      <a:lnTo>
                        <a:pt x="40" y="282"/>
                      </a:lnTo>
                      <a:lnTo>
                        <a:pt x="40" y="284"/>
                      </a:lnTo>
                      <a:lnTo>
                        <a:pt x="40" y="284"/>
                      </a:lnTo>
                      <a:lnTo>
                        <a:pt x="42" y="284"/>
                      </a:lnTo>
                      <a:lnTo>
                        <a:pt x="42" y="286"/>
                      </a:lnTo>
                      <a:lnTo>
                        <a:pt x="44" y="286"/>
                      </a:lnTo>
                      <a:lnTo>
                        <a:pt x="44" y="286"/>
                      </a:lnTo>
                      <a:lnTo>
                        <a:pt x="45" y="286"/>
                      </a:lnTo>
                      <a:lnTo>
                        <a:pt x="45" y="286"/>
                      </a:lnTo>
                      <a:lnTo>
                        <a:pt x="45" y="286"/>
                      </a:lnTo>
                      <a:lnTo>
                        <a:pt x="47" y="286"/>
                      </a:lnTo>
                      <a:lnTo>
                        <a:pt x="49" y="284"/>
                      </a:lnTo>
                      <a:lnTo>
                        <a:pt x="47" y="282"/>
                      </a:lnTo>
                      <a:lnTo>
                        <a:pt x="47" y="286"/>
                      </a:lnTo>
                      <a:lnTo>
                        <a:pt x="47" y="286"/>
                      </a:lnTo>
                      <a:lnTo>
                        <a:pt x="47" y="286"/>
                      </a:lnTo>
                      <a:lnTo>
                        <a:pt x="49" y="286"/>
                      </a:lnTo>
                      <a:lnTo>
                        <a:pt x="51" y="286"/>
                      </a:lnTo>
                      <a:lnTo>
                        <a:pt x="51" y="284"/>
                      </a:lnTo>
                      <a:lnTo>
                        <a:pt x="51" y="284"/>
                      </a:lnTo>
                      <a:lnTo>
                        <a:pt x="53" y="284"/>
                      </a:lnTo>
                      <a:lnTo>
                        <a:pt x="53" y="282"/>
                      </a:lnTo>
                      <a:lnTo>
                        <a:pt x="55" y="282"/>
                      </a:lnTo>
                      <a:lnTo>
                        <a:pt x="55" y="280"/>
                      </a:lnTo>
                      <a:lnTo>
                        <a:pt x="55" y="280"/>
                      </a:lnTo>
                      <a:lnTo>
                        <a:pt x="55" y="278"/>
                      </a:lnTo>
                      <a:lnTo>
                        <a:pt x="55" y="278"/>
                      </a:lnTo>
                      <a:lnTo>
                        <a:pt x="55" y="276"/>
                      </a:lnTo>
                      <a:lnTo>
                        <a:pt x="55" y="274"/>
                      </a:lnTo>
                      <a:lnTo>
                        <a:pt x="55" y="274"/>
                      </a:lnTo>
                      <a:lnTo>
                        <a:pt x="57" y="274"/>
                      </a:lnTo>
                      <a:lnTo>
                        <a:pt x="57" y="273"/>
                      </a:lnTo>
                      <a:lnTo>
                        <a:pt x="59" y="273"/>
                      </a:lnTo>
                      <a:lnTo>
                        <a:pt x="64" y="273"/>
                      </a:lnTo>
                      <a:lnTo>
                        <a:pt x="64" y="273"/>
                      </a:lnTo>
                      <a:lnTo>
                        <a:pt x="66" y="273"/>
                      </a:lnTo>
                      <a:lnTo>
                        <a:pt x="66" y="273"/>
                      </a:lnTo>
                      <a:lnTo>
                        <a:pt x="66" y="269"/>
                      </a:lnTo>
                      <a:lnTo>
                        <a:pt x="64" y="271"/>
                      </a:lnTo>
                      <a:lnTo>
                        <a:pt x="66" y="273"/>
                      </a:lnTo>
                      <a:lnTo>
                        <a:pt x="66" y="273"/>
                      </a:lnTo>
                      <a:lnTo>
                        <a:pt x="66" y="273"/>
                      </a:lnTo>
                      <a:lnTo>
                        <a:pt x="70" y="276"/>
                      </a:lnTo>
                      <a:lnTo>
                        <a:pt x="70" y="276"/>
                      </a:lnTo>
                      <a:lnTo>
                        <a:pt x="70" y="278"/>
                      </a:lnTo>
                      <a:lnTo>
                        <a:pt x="70" y="278"/>
                      </a:lnTo>
                      <a:lnTo>
                        <a:pt x="74" y="276"/>
                      </a:lnTo>
                      <a:lnTo>
                        <a:pt x="70" y="276"/>
                      </a:lnTo>
                      <a:lnTo>
                        <a:pt x="70" y="280"/>
                      </a:lnTo>
                      <a:lnTo>
                        <a:pt x="70" y="280"/>
                      </a:lnTo>
                      <a:lnTo>
                        <a:pt x="70" y="280"/>
                      </a:lnTo>
                      <a:lnTo>
                        <a:pt x="70" y="280"/>
                      </a:lnTo>
                      <a:lnTo>
                        <a:pt x="72" y="284"/>
                      </a:lnTo>
                      <a:lnTo>
                        <a:pt x="74" y="284"/>
                      </a:lnTo>
                      <a:lnTo>
                        <a:pt x="75" y="286"/>
                      </a:lnTo>
                      <a:lnTo>
                        <a:pt x="77" y="284"/>
                      </a:lnTo>
                      <a:lnTo>
                        <a:pt x="74" y="284"/>
                      </a:lnTo>
                      <a:lnTo>
                        <a:pt x="75" y="286"/>
                      </a:lnTo>
                      <a:lnTo>
                        <a:pt x="75" y="286"/>
                      </a:lnTo>
                      <a:lnTo>
                        <a:pt x="75" y="286"/>
                      </a:lnTo>
                      <a:lnTo>
                        <a:pt x="75" y="288"/>
                      </a:lnTo>
                      <a:lnTo>
                        <a:pt x="75" y="290"/>
                      </a:lnTo>
                      <a:lnTo>
                        <a:pt x="75" y="290"/>
                      </a:lnTo>
                      <a:lnTo>
                        <a:pt x="75" y="290"/>
                      </a:lnTo>
                      <a:lnTo>
                        <a:pt x="77" y="291"/>
                      </a:lnTo>
                      <a:lnTo>
                        <a:pt x="81" y="291"/>
                      </a:lnTo>
                      <a:lnTo>
                        <a:pt x="81" y="288"/>
                      </a:lnTo>
                      <a:lnTo>
                        <a:pt x="79" y="290"/>
                      </a:lnTo>
                      <a:lnTo>
                        <a:pt x="79" y="291"/>
                      </a:lnTo>
                      <a:lnTo>
                        <a:pt x="79" y="291"/>
                      </a:lnTo>
                      <a:lnTo>
                        <a:pt x="83" y="290"/>
                      </a:lnTo>
                      <a:lnTo>
                        <a:pt x="79" y="290"/>
                      </a:lnTo>
                      <a:lnTo>
                        <a:pt x="79" y="291"/>
                      </a:lnTo>
                      <a:lnTo>
                        <a:pt x="79" y="293"/>
                      </a:lnTo>
                      <a:lnTo>
                        <a:pt x="79" y="293"/>
                      </a:lnTo>
                      <a:lnTo>
                        <a:pt x="81" y="295"/>
                      </a:lnTo>
                      <a:lnTo>
                        <a:pt x="81" y="295"/>
                      </a:lnTo>
                      <a:lnTo>
                        <a:pt x="81" y="297"/>
                      </a:lnTo>
                      <a:lnTo>
                        <a:pt x="83" y="297"/>
                      </a:lnTo>
                      <a:lnTo>
                        <a:pt x="83" y="297"/>
                      </a:lnTo>
                      <a:lnTo>
                        <a:pt x="85" y="299"/>
                      </a:lnTo>
                      <a:lnTo>
                        <a:pt x="85" y="299"/>
                      </a:lnTo>
                      <a:lnTo>
                        <a:pt x="87" y="297"/>
                      </a:lnTo>
                      <a:lnTo>
                        <a:pt x="89" y="295"/>
                      </a:lnTo>
                      <a:lnTo>
                        <a:pt x="89" y="295"/>
                      </a:lnTo>
                      <a:lnTo>
                        <a:pt x="90" y="290"/>
                      </a:lnTo>
                      <a:lnTo>
                        <a:pt x="89" y="288"/>
                      </a:lnTo>
                      <a:lnTo>
                        <a:pt x="90" y="290"/>
                      </a:lnTo>
                      <a:lnTo>
                        <a:pt x="96" y="278"/>
                      </a:lnTo>
                      <a:lnTo>
                        <a:pt x="96" y="278"/>
                      </a:lnTo>
                      <a:lnTo>
                        <a:pt x="100" y="269"/>
                      </a:lnTo>
                      <a:lnTo>
                        <a:pt x="100" y="269"/>
                      </a:lnTo>
                      <a:lnTo>
                        <a:pt x="104" y="258"/>
                      </a:lnTo>
                      <a:lnTo>
                        <a:pt x="104" y="258"/>
                      </a:lnTo>
                      <a:lnTo>
                        <a:pt x="109" y="246"/>
                      </a:lnTo>
                      <a:lnTo>
                        <a:pt x="105" y="244"/>
                      </a:lnTo>
                      <a:lnTo>
                        <a:pt x="109" y="246"/>
                      </a:lnTo>
                      <a:lnTo>
                        <a:pt x="111" y="239"/>
                      </a:lnTo>
                      <a:lnTo>
                        <a:pt x="109" y="237"/>
                      </a:lnTo>
                      <a:lnTo>
                        <a:pt x="107" y="239"/>
                      </a:lnTo>
                      <a:lnTo>
                        <a:pt x="107" y="241"/>
                      </a:lnTo>
                      <a:lnTo>
                        <a:pt x="109" y="244"/>
                      </a:lnTo>
                      <a:lnTo>
                        <a:pt x="109" y="244"/>
                      </a:lnTo>
                      <a:lnTo>
                        <a:pt x="111" y="244"/>
                      </a:lnTo>
                      <a:lnTo>
                        <a:pt x="111" y="246"/>
                      </a:lnTo>
                      <a:lnTo>
                        <a:pt x="113" y="246"/>
                      </a:lnTo>
                      <a:lnTo>
                        <a:pt x="113" y="243"/>
                      </a:lnTo>
                      <a:lnTo>
                        <a:pt x="111" y="244"/>
                      </a:lnTo>
                      <a:lnTo>
                        <a:pt x="111" y="246"/>
                      </a:lnTo>
                      <a:lnTo>
                        <a:pt x="113" y="243"/>
                      </a:lnTo>
                      <a:lnTo>
                        <a:pt x="111" y="243"/>
                      </a:lnTo>
                      <a:lnTo>
                        <a:pt x="111" y="244"/>
                      </a:lnTo>
                      <a:lnTo>
                        <a:pt x="111" y="246"/>
                      </a:lnTo>
                      <a:lnTo>
                        <a:pt x="111" y="246"/>
                      </a:lnTo>
                      <a:lnTo>
                        <a:pt x="111" y="248"/>
                      </a:lnTo>
                      <a:lnTo>
                        <a:pt x="111" y="248"/>
                      </a:lnTo>
                      <a:lnTo>
                        <a:pt x="113" y="248"/>
                      </a:lnTo>
                      <a:lnTo>
                        <a:pt x="113" y="248"/>
                      </a:lnTo>
                      <a:lnTo>
                        <a:pt x="115" y="248"/>
                      </a:lnTo>
                      <a:lnTo>
                        <a:pt x="117" y="246"/>
                      </a:lnTo>
                      <a:lnTo>
                        <a:pt x="113" y="248"/>
                      </a:lnTo>
                      <a:lnTo>
                        <a:pt x="113" y="248"/>
                      </a:lnTo>
                      <a:lnTo>
                        <a:pt x="117" y="246"/>
                      </a:lnTo>
                      <a:lnTo>
                        <a:pt x="113" y="246"/>
                      </a:lnTo>
                      <a:lnTo>
                        <a:pt x="113" y="248"/>
                      </a:lnTo>
                      <a:lnTo>
                        <a:pt x="113" y="248"/>
                      </a:lnTo>
                      <a:lnTo>
                        <a:pt x="113" y="250"/>
                      </a:lnTo>
                      <a:lnTo>
                        <a:pt x="113" y="250"/>
                      </a:lnTo>
                      <a:lnTo>
                        <a:pt x="115" y="252"/>
                      </a:lnTo>
                      <a:lnTo>
                        <a:pt x="115" y="252"/>
                      </a:lnTo>
                      <a:lnTo>
                        <a:pt x="117" y="252"/>
                      </a:lnTo>
                      <a:lnTo>
                        <a:pt x="124" y="256"/>
                      </a:lnTo>
                      <a:lnTo>
                        <a:pt x="124" y="256"/>
                      </a:lnTo>
                      <a:lnTo>
                        <a:pt x="126" y="256"/>
                      </a:lnTo>
                      <a:lnTo>
                        <a:pt x="126" y="256"/>
                      </a:lnTo>
                      <a:lnTo>
                        <a:pt x="130" y="256"/>
                      </a:lnTo>
                      <a:lnTo>
                        <a:pt x="132" y="256"/>
                      </a:lnTo>
                      <a:lnTo>
                        <a:pt x="132" y="256"/>
                      </a:lnTo>
                      <a:lnTo>
                        <a:pt x="134" y="252"/>
                      </a:lnTo>
                      <a:lnTo>
                        <a:pt x="130" y="254"/>
                      </a:lnTo>
                      <a:lnTo>
                        <a:pt x="132" y="256"/>
                      </a:lnTo>
                      <a:lnTo>
                        <a:pt x="132" y="256"/>
                      </a:lnTo>
                      <a:lnTo>
                        <a:pt x="132" y="258"/>
                      </a:lnTo>
                      <a:lnTo>
                        <a:pt x="132" y="258"/>
                      </a:lnTo>
                      <a:lnTo>
                        <a:pt x="132" y="258"/>
                      </a:lnTo>
                      <a:lnTo>
                        <a:pt x="134" y="259"/>
                      </a:lnTo>
                      <a:lnTo>
                        <a:pt x="134" y="259"/>
                      </a:lnTo>
                      <a:lnTo>
                        <a:pt x="134" y="261"/>
                      </a:lnTo>
                      <a:lnTo>
                        <a:pt x="136" y="261"/>
                      </a:lnTo>
                      <a:lnTo>
                        <a:pt x="136" y="261"/>
                      </a:lnTo>
                      <a:lnTo>
                        <a:pt x="137" y="259"/>
                      </a:lnTo>
                      <a:lnTo>
                        <a:pt x="136" y="261"/>
                      </a:lnTo>
                      <a:lnTo>
                        <a:pt x="136" y="263"/>
                      </a:lnTo>
                      <a:lnTo>
                        <a:pt x="136" y="263"/>
                      </a:lnTo>
                      <a:lnTo>
                        <a:pt x="136" y="265"/>
                      </a:lnTo>
                      <a:lnTo>
                        <a:pt x="137" y="265"/>
                      </a:lnTo>
                      <a:lnTo>
                        <a:pt x="137" y="267"/>
                      </a:lnTo>
                      <a:lnTo>
                        <a:pt x="137" y="267"/>
                      </a:lnTo>
                      <a:lnTo>
                        <a:pt x="139" y="269"/>
                      </a:lnTo>
                      <a:lnTo>
                        <a:pt x="139" y="269"/>
                      </a:lnTo>
                      <a:lnTo>
                        <a:pt x="143" y="271"/>
                      </a:lnTo>
                      <a:lnTo>
                        <a:pt x="143" y="271"/>
                      </a:lnTo>
                      <a:lnTo>
                        <a:pt x="145" y="269"/>
                      </a:lnTo>
                      <a:lnTo>
                        <a:pt x="143" y="269"/>
                      </a:lnTo>
                      <a:lnTo>
                        <a:pt x="143" y="271"/>
                      </a:lnTo>
                      <a:lnTo>
                        <a:pt x="143" y="273"/>
                      </a:lnTo>
                      <a:lnTo>
                        <a:pt x="145" y="274"/>
                      </a:lnTo>
                      <a:lnTo>
                        <a:pt x="145" y="274"/>
                      </a:lnTo>
                      <a:lnTo>
                        <a:pt x="147" y="274"/>
                      </a:lnTo>
                      <a:lnTo>
                        <a:pt x="152" y="274"/>
                      </a:lnTo>
                      <a:lnTo>
                        <a:pt x="152" y="274"/>
                      </a:lnTo>
                      <a:lnTo>
                        <a:pt x="158" y="274"/>
                      </a:lnTo>
                      <a:lnTo>
                        <a:pt x="158" y="274"/>
                      </a:lnTo>
                      <a:lnTo>
                        <a:pt x="162" y="273"/>
                      </a:lnTo>
                      <a:lnTo>
                        <a:pt x="162" y="273"/>
                      </a:lnTo>
                      <a:lnTo>
                        <a:pt x="166" y="271"/>
                      </a:lnTo>
                      <a:lnTo>
                        <a:pt x="166" y="271"/>
                      </a:lnTo>
                      <a:lnTo>
                        <a:pt x="166" y="271"/>
                      </a:lnTo>
                      <a:lnTo>
                        <a:pt x="167" y="271"/>
                      </a:lnTo>
                      <a:lnTo>
                        <a:pt x="167" y="273"/>
                      </a:lnTo>
                      <a:lnTo>
                        <a:pt x="169" y="273"/>
                      </a:lnTo>
                      <a:lnTo>
                        <a:pt x="171" y="271"/>
                      </a:lnTo>
                      <a:lnTo>
                        <a:pt x="171" y="271"/>
                      </a:lnTo>
                      <a:lnTo>
                        <a:pt x="171" y="271"/>
                      </a:lnTo>
                      <a:lnTo>
                        <a:pt x="173" y="271"/>
                      </a:lnTo>
                      <a:lnTo>
                        <a:pt x="177" y="269"/>
                      </a:lnTo>
                      <a:lnTo>
                        <a:pt x="179" y="269"/>
                      </a:lnTo>
                      <a:lnTo>
                        <a:pt x="181" y="269"/>
                      </a:lnTo>
                      <a:lnTo>
                        <a:pt x="182" y="267"/>
                      </a:lnTo>
                      <a:lnTo>
                        <a:pt x="182" y="267"/>
                      </a:lnTo>
                      <a:lnTo>
                        <a:pt x="184" y="265"/>
                      </a:lnTo>
                      <a:lnTo>
                        <a:pt x="186" y="265"/>
                      </a:lnTo>
                      <a:lnTo>
                        <a:pt x="188" y="263"/>
                      </a:lnTo>
                      <a:lnTo>
                        <a:pt x="188" y="263"/>
                      </a:lnTo>
                      <a:lnTo>
                        <a:pt x="190" y="263"/>
                      </a:lnTo>
                      <a:lnTo>
                        <a:pt x="190" y="261"/>
                      </a:lnTo>
                      <a:lnTo>
                        <a:pt x="190" y="261"/>
                      </a:lnTo>
                      <a:lnTo>
                        <a:pt x="192" y="259"/>
                      </a:lnTo>
                      <a:lnTo>
                        <a:pt x="192" y="256"/>
                      </a:lnTo>
                      <a:lnTo>
                        <a:pt x="192" y="256"/>
                      </a:lnTo>
                      <a:lnTo>
                        <a:pt x="190" y="254"/>
                      </a:lnTo>
                      <a:lnTo>
                        <a:pt x="186" y="256"/>
                      </a:lnTo>
                      <a:lnTo>
                        <a:pt x="186" y="256"/>
                      </a:lnTo>
                      <a:lnTo>
                        <a:pt x="186" y="256"/>
                      </a:lnTo>
                      <a:lnTo>
                        <a:pt x="188" y="258"/>
                      </a:lnTo>
                      <a:lnTo>
                        <a:pt x="192" y="258"/>
                      </a:lnTo>
                      <a:lnTo>
                        <a:pt x="192" y="258"/>
                      </a:lnTo>
                      <a:lnTo>
                        <a:pt x="192" y="258"/>
                      </a:lnTo>
                      <a:lnTo>
                        <a:pt x="194" y="258"/>
                      </a:lnTo>
                      <a:lnTo>
                        <a:pt x="194" y="258"/>
                      </a:lnTo>
                      <a:lnTo>
                        <a:pt x="194" y="259"/>
                      </a:lnTo>
                      <a:lnTo>
                        <a:pt x="196" y="259"/>
                      </a:lnTo>
                      <a:lnTo>
                        <a:pt x="197" y="263"/>
                      </a:lnTo>
                      <a:lnTo>
                        <a:pt x="199" y="269"/>
                      </a:lnTo>
                      <a:lnTo>
                        <a:pt x="199" y="269"/>
                      </a:lnTo>
                      <a:lnTo>
                        <a:pt x="201" y="271"/>
                      </a:lnTo>
                      <a:lnTo>
                        <a:pt x="201" y="271"/>
                      </a:lnTo>
                      <a:lnTo>
                        <a:pt x="203" y="273"/>
                      </a:lnTo>
                      <a:lnTo>
                        <a:pt x="205" y="273"/>
                      </a:lnTo>
                      <a:lnTo>
                        <a:pt x="205" y="273"/>
                      </a:lnTo>
                      <a:lnTo>
                        <a:pt x="209" y="271"/>
                      </a:lnTo>
                      <a:lnTo>
                        <a:pt x="209" y="269"/>
                      </a:lnTo>
                      <a:lnTo>
                        <a:pt x="211" y="269"/>
                      </a:lnTo>
                      <a:lnTo>
                        <a:pt x="207" y="267"/>
                      </a:lnTo>
                      <a:lnTo>
                        <a:pt x="209" y="269"/>
                      </a:lnTo>
                      <a:lnTo>
                        <a:pt x="209" y="269"/>
                      </a:lnTo>
                      <a:lnTo>
                        <a:pt x="213" y="271"/>
                      </a:lnTo>
                      <a:lnTo>
                        <a:pt x="213" y="271"/>
                      </a:lnTo>
                      <a:lnTo>
                        <a:pt x="214" y="271"/>
                      </a:lnTo>
                      <a:lnTo>
                        <a:pt x="216" y="271"/>
                      </a:lnTo>
                      <a:lnTo>
                        <a:pt x="222" y="269"/>
                      </a:lnTo>
                      <a:lnTo>
                        <a:pt x="222" y="269"/>
                      </a:lnTo>
                      <a:lnTo>
                        <a:pt x="226" y="267"/>
                      </a:lnTo>
                      <a:lnTo>
                        <a:pt x="226" y="265"/>
                      </a:lnTo>
                      <a:lnTo>
                        <a:pt x="228" y="263"/>
                      </a:lnTo>
                      <a:lnTo>
                        <a:pt x="228" y="263"/>
                      </a:lnTo>
                      <a:lnTo>
                        <a:pt x="229" y="261"/>
                      </a:lnTo>
                      <a:lnTo>
                        <a:pt x="226" y="259"/>
                      </a:lnTo>
                      <a:lnTo>
                        <a:pt x="226" y="263"/>
                      </a:lnTo>
                      <a:lnTo>
                        <a:pt x="226" y="263"/>
                      </a:lnTo>
                      <a:lnTo>
                        <a:pt x="226" y="263"/>
                      </a:lnTo>
                      <a:lnTo>
                        <a:pt x="228" y="265"/>
                      </a:lnTo>
                      <a:lnTo>
                        <a:pt x="228" y="265"/>
                      </a:lnTo>
                      <a:lnTo>
                        <a:pt x="228" y="267"/>
                      </a:lnTo>
                      <a:lnTo>
                        <a:pt x="229" y="267"/>
                      </a:lnTo>
                      <a:lnTo>
                        <a:pt x="229" y="267"/>
                      </a:lnTo>
                      <a:lnTo>
                        <a:pt x="231" y="267"/>
                      </a:lnTo>
                      <a:lnTo>
                        <a:pt x="231" y="267"/>
                      </a:lnTo>
                      <a:lnTo>
                        <a:pt x="231" y="265"/>
                      </a:lnTo>
                      <a:lnTo>
                        <a:pt x="229" y="267"/>
                      </a:lnTo>
                      <a:lnTo>
                        <a:pt x="233" y="269"/>
                      </a:lnTo>
                      <a:lnTo>
                        <a:pt x="235" y="269"/>
                      </a:lnTo>
                      <a:lnTo>
                        <a:pt x="237" y="269"/>
                      </a:lnTo>
                      <a:lnTo>
                        <a:pt x="237" y="269"/>
                      </a:lnTo>
                      <a:lnTo>
                        <a:pt x="241" y="269"/>
                      </a:lnTo>
                      <a:lnTo>
                        <a:pt x="241" y="269"/>
                      </a:lnTo>
                      <a:lnTo>
                        <a:pt x="243" y="269"/>
                      </a:lnTo>
                      <a:lnTo>
                        <a:pt x="244" y="269"/>
                      </a:lnTo>
                      <a:lnTo>
                        <a:pt x="246" y="269"/>
                      </a:lnTo>
                      <a:lnTo>
                        <a:pt x="250" y="273"/>
                      </a:lnTo>
                      <a:lnTo>
                        <a:pt x="250" y="273"/>
                      </a:lnTo>
                      <a:lnTo>
                        <a:pt x="250" y="274"/>
                      </a:lnTo>
                      <a:lnTo>
                        <a:pt x="252" y="274"/>
                      </a:lnTo>
                      <a:lnTo>
                        <a:pt x="254" y="274"/>
                      </a:lnTo>
                      <a:lnTo>
                        <a:pt x="254" y="274"/>
                      </a:lnTo>
                      <a:lnTo>
                        <a:pt x="256" y="274"/>
                      </a:lnTo>
                      <a:lnTo>
                        <a:pt x="258" y="273"/>
                      </a:lnTo>
                      <a:lnTo>
                        <a:pt x="259" y="273"/>
                      </a:lnTo>
                      <a:lnTo>
                        <a:pt x="259" y="273"/>
                      </a:lnTo>
                      <a:lnTo>
                        <a:pt x="259" y="269"/>
                      </a:lnTo>
                      <a:lnTo>
                        <a:pt x="258" y="273"/>
                      </a:lnTo>
                      <a:lnTo>
                        <a:pt x="261" y="273"/>
                      </a:lnTo>
                      <a:lnTo>
                        <a:pt x="261" y="273"/>
                      </a:lnTo>
                      <a:lnTo>
                        <a:pt x="263" y="273"/>
                      </a:lnTo>
                      <a:lnTo>
                        <a:pt x="263" y="273"/>
                      </a:lnTo>
                      <a:lnTo>
                        <a:pt x="267" y="271"/>
                      </a:lnTo>
                      <a:lnTo>
                        <a:pt x="267" y="271"/>
                      </a:lnTo>
                      <a:lnTo>
                        <a:pt x="273" y="273"/>
                      </a:lnTo>
                      <a:lnTo>
                        <a:pt x="276" y="274"/>
                      </a:lnTo>
                      <a:lnTo>
                        <a:pt x="278" y="274"/>
                      </a:lnTo>
                      <a:lnTo>
                        <a:pt x="288" y="284"/>
                      </a:lnTo>
                      <a:lnTo>
                        <a:pt x="290" y="286"/>
                      </a:lnTo>
                      <a:lnTo>
                        <a:pt x="293" y="288"/>
                      </a:lnTo>
                      <a:lnTo>
                        <a:pt x="293" y="288"/>
                      </a:lnTo>
                      <a:lnTo>
                        <a:pt x="301" y="291"/>
                      </a:lnTo>
                      <a:lnTo>
                        <a:pt x="301" y="291"/>
                      </a:lnTo>
                      <a:lnTo>
                        <a:pt x="303" y="291"/>
                      </a:lnTo>
                      <a:lnTo>
                        <a:pt x="305" y="291"/>
                      </a:lnTo>
                      <a:lnTo>
                        <a:pt x="310" y="293"/>
                      </a:lnTo>
                      <a:lnTo>
                        <a:pt x="314" y="295"/>
                      </a:lnTo>
                      <a:lnTo>
                        <a:pt x="318" y="297"/>
                      </a:lnTo>
                      <a:lnTo>
                        <a:pt x="325" y="305"/>
                      </a:lnTo>
                      <a:lnTo>
                        <a:pt x="327" y="303"/>
                      </a:lnTo>
                      <a:lnTo>
                        <a:pt x="325" y="305"/>
                      </a:lnTo>
                      <a:lnTo>
                        <a:pt x="333" y="314"/>
                      </a:lnTo>
                      <a:lnTo>
                        <a:pt x="338" y="323"/>
                      </a:lnTo>
                      <a:lnTo>
                        <a:pt x="342" y="333"/>
                      </a:lnTo>
                      <a:lnTo>
                        <a:pt x="344" y="333"/>
                      </a:lnTo>
                      <a:lnTo>
                        <a:pt x="346" y="335"/>
                      </a:lnTo>
                      <a:lnTo>
                        <a:pt x="346" y="336"/>
                      </a:lnTo>
                      <a:lnTo>
                        <a:pt x="355" y="342"/>
                      </a:lnTo>
                      <a:lnTo>
                        <a:pt x="357" y="338"/>
                      </a:lnTo>
                      <a:lnTo>
                        <a:pt x="355" y="342"/>
                      </a:lnTo>
                      <a:lnTo>
                        <a:pt x="368" y="350"/>
                      </a:lnTo>
                      <a:lnTo>
                        <a:pt x="376" y="355"/>
                      </a:lnTo>
                      <a:lnTo>
                        <a:pt x="376" y="355"/>
                      </a:lnTo>
                      <a:lnTo>
                        <a:pt x="382" y="361"/>
                      </a:lnTo>
                      <a:lnTo>
                        <a:pt x="383" y="363"/>
                      </a:lnTo>
                      <a:lnTo>
                        <a:pt x="385" y="367"/>
                      </a:lnTo>
                      <a:lnTo>
                        <a:pt x="387" y="370"/>
                      </a:lnTo>
                      <a:lnTo>
                        <a:pt x="393" y="382"/>
                      </a:lnTo>
                      <a:lnTo>
                        <a:pt x="393" y="382"/>
                      </a:lnTo>
                      <a:lnTo>
                        <a:pt x="397" y="387"/>
                      </a:lnTo>
                      <a:lnTo>
                        <a:pt x="398" y="387"/>
                      </a:lnTo>
                      <a:lnTo>
                        <a:pt x="404" y="393"/>
                      </a:lnTo>
                      <a:lnTo>
                        <a:pt x="404" y="393"/>
                      </a:lnTo>
                      <a:lnTo>
                        <a:pt x="408" y="393"/>
                      </a:lnTo>
                      <a:lnTo>
                        <a:pt x="412" y="395"/>
                      </a:lnTo>
                      <a:lnTo>
                        <a:pt x="413" y="398"/>
                      </a:lnTo>
                      <a:lnTo>
                        <a:pt x="419" y="406"/>
                      </a:lnTo>
                      <a:lnTo>
                        <a:pt x="419" y="406"/>
                      </a:lnTo>
                      <a:lnTo>
                        <a:pt x="425" y="413"/>
                      </a:lnTo>
                      <a:lnTo>
                        <a:pt x="425" y="413"/>
                      </a:lnTo>
                      <a:lnTo>
                        <a:pt x="428" y="417"/>
                      </a:lnTo>
                      <a:lnTo>
                        <a:pt x="428" y="417"/>
                      </a:lnTo>
                      <a:lnTo>
                        <a:pt x="430" y="419"/>
                      </a:lnTo>
                      <a:lnTo>
                        <a:pt x="430" y="419"/>
                      </a:lnTo>
                      <a:lnTo>
                        <a:pt x="434" y="417"/>
                      </a:lnTo>
                      <a:lnTo>
                        <a:pt x="436" y="415"/>
                      </a:lnTo>
                      <a:lnTo>
                        <a:pt x="436" y="415"/>
                      </a:lnTo>
                      <a:lnTo>
                        <a:pt x="436" y="412"/>
                      </a:lnTo>
                      <a:lnTo>
                        <a:pt x="436" y="415"/>
                      </a:lnTo>
                      <a:lnTo>
                        <a:pt x="436" y="415"/>
                      </a:lnTo>
                      <a:lnTo>
                        <a:pt x="440" y="415"/>
                      </a:lnTo>
                      <a:lnTo>
                        <a:pt x="451" y="427"/>
                      </a:lnTo>
                      <a:lnTo>
                        <a:pt x="451" y="427"/>
                      </a:lnTo>
                      <a:lnTo>
                        <a:pt x="453" y="427"/>
                      </a:lnTo>
                      <a:lnTo>
                        <a:pt x="453" y="427"/>
                      </a:lnTo>
                      <a:lnTo>
                        <a:pt x="455" y="425"/>
                      </a:lnTo>
                      <a:lnTo>
                        <a:pt x="455" y="425"/>
                      </a:lnTo>
                      <a:lnTo>
                        <a:pt x="457" y="425"/>
                      </a:lnTo>
                      <a:lnTo>
                        <a:pt x="457" y="425"/>
                      </a:lnTo>
                      <a:lnTo>
                        <a:pt x="459" y="423"/>
                      </a:lnTo>
                      <a:lnTo>
                        <a:pt x="460" y="423"/>
                      </a:lnTo>
                      <a:lnTo>
                        <a:pt x="460" y="421"/>
                      </a:lnTo>
                      <a:lnTo>
                        <a:pt x="460" y="421"/>
                      </a:lnTo>
                      <a:lnTo>
                        <a:pt x="457" y="419"/>
                      </a:lnTo>
                      <a:lnTo>
                        <a:pt x="459" y="423"/>
                      </a:lnTo>
                      <a:lnTo>
                        <a:pt x="462" y="421"/>
                      </a:lnTo>
                      <a:lnTo>
                        <a:pt x="462" y="421"/>
                      </a:lnTo>
                      <a:lnTo>
                        <a:pt x="464" y="419"/>
                      </a:lnTo>
                      <a:lnTo>
                        <a:pt x="464" y="417"/>
                      </a:lnTo>
                      <a:lnTo>
                        <a:pt x="464" y="415"/>
                      </a:lnTo>
                      <a:lnTo>
                        <a:pt x="464" y="413"/>
                      </a:lnTo>
                      <a:lnTo>
                        <a:pt x="464" y="413"/>
                      </a:lnTo>
                      <a:lnTo>
                        <a:pt x="466" y="412"/>
                      </a:lnTo>
                      <a:lnTo>
                        <a:pt x="466" y="410"/>
                      </a:lnTo>
                      <a:lnTo>
                        <a:pt x="468" y="406"/>
                      </a:lnTo>
                      <a:lnTo>
                        <a:pt x="468" y="406"/>
                      </a:lnTo>
                      <a:lnTo>
                        <a:pt x="466" y="404"/>
                      </a:lnTo>
                      <a:lnTo>
                        <a:pt x="466" y="408"/>
                      </a:lnTo>
                      <a:lnTo>
                        <a:pt x="466" y="408"/>
                      </a:lnTo>
                      <a:lnTo>
                        <a:pt x="466" y="404"/>
                      </a:lnTo>
                      <a:lnTo>
                        <a:pt x="464" y="406"/>
                      </a:lnTo>
                      <a:lnTo>
                        <a:pt x="466" y="408"/>
                      </a:lnTo>
                      <a:lnTo>
                        <a:pt x="468" y="408"/>
                      </a:lnTo>
                      <a:lnTo>
                        <a:pt x="468" y="408"/>
                      </a:lnTo>
                      <a:lnTo>
                        <a:pt x="470" y="408"/>
                      </a:lnTo>
                      <a:lnTo>
                        <a:pt x="485" y="400"/>
                      </a:lnTo>
                      <a:lnTo>
                        <a:pt x="485" y="400"/>
                      </a:lnTo>
                      <a:lnTo>
                        <a:pt x="487" y="398"/>
                      </a:lnTo>
                      <a:lnTo>
                        <a:pt x="487" y="398"/>
                      </a:lnTo>
                      <a:lnTo>
                        <a:pt x="487" y="398"/>
                      </a:lnTo>
                      <a:lnTo>
                        <a:pt x="487" y="397"/>
                      </a:lnTo>
                      <a:lnTo>
                        <a:pt x="485" y="393"/>
                      </a:lnTo>
                      <a:lnTo>
                        <a:pt x="485" y="393"/>
                      </a:lnTo>
                      <a:lnTo>
                        <a:pt x="485" y="391"/>
                      </a:lnTo>
                      <a:lnTo>
                        <a:pt x="485" y="389"/>
                      </a:lnTo>
                      <a:lnTo>
                        <a:pt x="485" y="387"/>
                      </a:lnTo>
                      <a:lnTo>
                        <a:pt x="483" y="387"/>
                      </a:lnTo>
                      <a:lnTo>
                        <a:pt x="483" y="385"/>
                      </a:lnTo>
                      <a:lnTo>
                        <a:pt x="483" y="385"/>
                      </a:lnTo>
                      <a:lnTo>
                        <a:pt x="481" y="385"/>
                      </a:lnTo>
                      <a:lnTo>
                        <a:pt x="481" y="385"/>
                      </a:lnTo>
                      <a:lnTo>
                        <a:pt x="479" y="387"/>
                      </a:lnTo>
                      <a:lnTo>
                        <a:pt x="483" y="387"/>
                      </a:lnTo>
                      <a:lnTo>
                        <a:pt x="481" y="385"/>
                      </a:lnTo>
                      <a:lnTo>
                        <a:pt x="481" y="383"/>
                      </a:lnTo>
                      <a:lnTo>
                        <a:pt x="479" y="383"/>
                      </a:lnTo>
                      <a:lnTo>
                        <a:pt x="479" y="382"/>
                      </a:lnTo>
                      <a:lnTo>
                        <a:pt x="477" y="382"/>
                      </a:lnTo>
                      <a:lnTo>
                        <a:pt x="477" y="382"/>
                      </a:lnTo>
                      <a:lnTo>
                        <a:pt x="475" y="380"/>
                      </a:lnTo>
                      <a:lnTo>
                        <a:pt x="474" y="382"/>
                      </a:lnTo>
                      <a:lnTo>
                        <a:pt x="474" y="382"/>
                      </a:lnTo>
                      <a:lnTo>
                        <a:pt x="472" y="383"/>
                      </a:lnTo>
                      <a:lnTo>
                        <a:pt x="472" y="383"/>
                      </a:lnTo>
                      <a:lnTo>
                        <a:pt x="472" y="383"/>
                      </a:lnTo>
                      <a:lnTo>
                        <a:pt x="472" y="385"/>
                      </a:lnTo>
                      <a:lnTo>
                        <a:pt x="472" y="387"/>
                      </a:lnTo>
                      <a:lnTo>
                        <a:pt x="472" y="387"/>
                      </a:lnTo>
                      <a:lnTo>
                        <a:pt x="474" y="389"/>
                      </a:lnTo>
                      <a:lnTo>
                        <a:pt x="475" y="387"/>
                      </a:lnTo>
                      <a:lnTo>
                        <a:pt x="475" y="383"/>
                      </a:lnTo>
                      <a:lnTo>
                        <a:pt x="474" y="383"/>
                      </a:lnTo>
                      <a:lnTo>
                        <a:pt x="474" y="383"/>
                      </a:lnTo>
                      <a:lnTo>
                        <a:pt x="472" y="385"/>
                      </a:lnTo>
                      <a:lnTo>
                        <a:pt x="472" y="385"/>
                      </a:lnTo>
                      <a:lnTo>
                        <a:pt x="472" y="387"/>
                      </a:lnTo>
                      <a:lnTo>
                        <a:pt x="472" y="389"/>
                      </a:lnTo>
                      <a:lnTo>
                        <a:pt x="475" y="389"/>
                      </a:lnTo>
                      <a:lnTo>
                        <a:pt x="472" y="385"/>
                      </a:lnTo>
                      <a:lnTo>
                        <a:pt x="470" y="387"/>
                      </a:lnTo>
                      <a:lnTo>
                        <a:pt x="474" y="391"/>
                      </a:lnTo>
                      <a:lnTo>
                        <a:pt x="474" y="387"/>
                      </a:lnTo>
                      <a:lnTo>
                        <a:pt x="474" y="387"/>
                      </a:lnTo>
                      <a:lnTo>
                        <a:pt x="472" y="387"/>
                      </a:lnTo>
                      <a:lnTo>
                        <a:pt x="470" y="389"/>
                      </a:lnTo>
                      <a:lnTo>
                        <a:pt x="470" y="389"/>
                      </a:lnTo>
                      <a:lnTo>
                        <a:pt x="468" y="391"/>
                      </a:lnTo>
                      <a:lnTo>
                        <a:pt x="468" y="393"/>
                      </a:lnTo>
                      <a:lnTo>
                        <a:pt x="468" y="393"/>
                      </a:lnTo>
                      <a:lnTo>
                        <a:pt x="470" y="395"/>
                      </a:lnTo>
                      <a:lnTo>
                        <a:pt x="472" y="395"/>
                      </a:lnTo>
                      <a:lnTo>
                        <a:pt x="472" y="395"/>
                      </a:lnTo>
                      <a:lnTo>
                        <a:pt x="472" y="391"/>
                      </a:lnTo>
                      <a:lnTo>
                        <a:pt x="470" y="389"/>
                      </a:lnTo>
                      <a:lnTo>
                        <a:pt x="470" y="389"/>
                      </a:lnTo>
                      <a:lnTo>
                        <a:pt x="472" y="391"/>
                      </a:lnTo>
                      <a:lnTo>
                        <a:pt x="472" y="389"/>
                      </a:lnTo>
                      <a:lnTo>
                        <a:pt x="470" y="389"/>
                      </a:lnTo>
                      <a:lnTo>
                        <a:pt x="470" y="391"/>
                      </a:lnTo>
                      <a:lnTo>
                        <a:pt x="472" y="393"/>
                      </a:lnTo>
                      <a:lnTo>
                        <a:pt x="474" y="393"/>
                      </a:lnTo>
                      <a:lnTo>
                        <a:pt x="474" y="393"/>
                      </a:lnTo>
                      <a:lnTo>
                        <a:pt x="474" y="391"/>
                      </a:lnTo>
                      <a:lnTo>
                        <a:pt x="474" y="391"/>
                      </a:lnTo>
                      <a:lnTo>
                        <a:pt x="474" y="389"/>
                      </a:lnTo>
                      <a:lnTo>
                        <a:pt x="474" y="389"/>
                      </a:lnTo>
                      <a:lnTo>
                        <a:pt x="470" y="387"/>
                      </a:lnTo>
                      <a:lnTo>
                        <a:pt x="468" y="387"/>
                      </a:lnTo>
                      <a:lnTo>
                        <a:pt x="468" y="387"/>
                      </a:lnTo>
                      <a:lnTo>
                        <a:pt x="468" y="385"/>
                      </a:lnTo>
                      <a:lnTo>
                        <a:pt x="466" y="385"/>
                      </a:lnTo>
                      <a:lnTo>
                        <a:pt x="466" y="385"/>
                      </a:lnTo>
                      <a:lnTo>
                        <a:pt x="466" y="383"/>
                      </a:lnTo>
                      <a:lnTo>
                        <a:pt x="464" y="383"/>
                      </a:lnTo>
                      <a:lnTo>
                        <a:pt x="462" y="383"/>
                      </a:lnTo>
                      <a:lnTo>
                        <a:pt x="460" y="383"/>
                      </a:lnTo>
                      <a:lnTo>
                        <a:pt x="460" y="383"/>
                      </a:lnTo>
                      <a:lnTo>
                        <a:pt x="460" y="383"/>
                      </a:lnTo>
                      <a:lnTo>
                        <a:pt x="460" y="387"/>
                      </a:lnTo>
                      <a:lnTo>
                        <a:pt x="462" y="383"/>
                      </a:lnTo>
                      <a:lnTo>
                        <a:pt x="460" y="383"/>
                      </a:lnTo>
                      <a:lnTo>
                        <a:pt x="460" y="387"/>
                      </a:lnTo>
                      <a:lnTo>
                        <a:pt x="462" y="385"/>
                      </a:lnTo>
                      <a:lnTo>
                        <a:pt x="462" y="385"/>
                      </a:lnTo>
                      <a:lnTo>
                        <a:pt x="462" y="385"/>
                      </a:lnTo>
                      <a:lnTo>
                        <a:pt x="462" y="383"/>
                      </a:lnTo>
                      <a:lnTo>
                        <a:pt x="462" y="382"/>
                      </a:lnTo>
                      <a:lnTo>
                        <a:pt x="462" y="382"/>
                      </a:lnTo>
                      <a:lnTo>
                        <a:pt x="462" y="380"/>
                      </a:lnTo>
                      <a:lnTo>
                        <a:pt x="460" y="378"/>
                      </a:lnTo>
                      <a:lnTo>
                        <a:pt x="460" y="374"/>
                      </a:lnTo>
                      <a:lnTo>
                        <a:pt x="460" y="374"/>
                      </a:lnTo>
                      <a:lnTo>
                        <a:pt x="459" y="372"/>
                      </a:lnTo>
                      <a:lnTo>
                        <a:pt x="459" y="372"/>
                      </a:lnTo>
                      <a:lnTo>
                        <a:pt x="459" y="370"/>
                      </a:lnTo>
                      <a:lnTo>
                        <a:pt x="457" y="370"/>
                      </a:lnTo>
                      <a:lnTo>
                        <a:pt x="457" y="370"/>
                      </a:lnTo>
                      <a:lnTo>
                        <a:pt x="457" y="370"/>
                      </a:lnTo>
                      <a:lnTo>
                        <a:pt x="455" y="368"/>
                      </a:lnTo>
                      <a:lnTo>
                        <a:pt x="455" y="368"/>
                      </a:lnTo>
                      <a:lnTo>
                        <a:pt x="453" y="368"/>
                      </a:lnTo>
                      <a:lnTo>
                        <a:pt x="453" y="368"/>
                      </a:lnTo>
                      <a:lnTo>
                        <a:pt x="451" y="370"/>
                      </a:lnTo>
                      <a:lnTo>
                        <a:pt x="453" y="368"/>
                      </a:lnTo>
                      <a:lnTo>
                        <a:pt x="451" y="365"/>
                      </a:lnTo>
                      <a:lnTo>
                        <a:pt x="451" y="365"/>
                      </a:lnTo>
                      <a:lnTo>
                        <a:pt x="447" y="361"/>
                      </a:lnTo>
                      <a:lnTo>
                        <a:pt x="447" y="361"/>
                      </a:lnTo>
                      <a:lnTo>
                        <a:pt x="444" y="363"/>
                      </a:lnTo>
                      <a:lnTo>
                        <a:pt x="447" y="361"/>
                      </a:lnTo>
                      <a:lnTo>
                        <a:pt x="447" y="361"/>
                      </a:lnTo>
                      <a:lnTo>
                        <a:pt x="447" y="359"/>
                      </a:lnTo>
                      <a:lnTo>
                        <a:pt x="445" y="359"/>
                      </a:lnTo>
                      <a:lnTo>
                        <a:pt x="445" y="359"/>
                      </a:lnTo>
                      <a:lnTo>
                        <a:pt x="445" y="359"/>
                      </a:lnTo>
                      <a:lnTo>
                        <a:pt x="445" y="359"/>
                      </a:lnTo>
                      <a:lnTo>
                        <a:pt x="444" y="361"/>
                      </a:lnTo>
                      <a:lnTo>
                        <a:pt x="445" y="359"/>
                      </a:lnTo>
                      <a:lnTo>
                        <a:pt x="445" y="359"/>
                      </a:lnTo>
                      <a:lnTo>
                        <a:pt x="442" y="361"/>
                      </a:lnTo>
                      <a:lnTo>
                        <a:pt x="445" y="361"/>
                      </a:lnTo>
                      <a:lnTo>
                        <a:pt x="445" y="359"/>
                      </a:lnTo>
                      <a:lnTo>
                        <a:pt x="445" y="359"/>
                      </a:lnTo>
                      <a:lnTo>
                        <a:pt x="445" y="357"/>
                      </a:lnTo>
                      <a:lnTo>
                        <a:pt x="445" y="357"/>
                      </a:lnTo>
                      <a:lnTo>
                        <a:pt x="444" y="355"/>
                      </a:lnTo>
                      <a:lnTo>
                        <a:pt x="442" y="355"/>
                      </a:lnTo>
                      <a:lnTo>
                        <a:pt x="442" y="355"/>
                      </a:lnTo>
                      <a:lnTo>
                        <a:pt x="440" y="355"/>
                      </a:lnTo>
                      <a:lnTo>
                        <a:pt x="438" y="357"/>
                      </a:lnTo>
                      <a:lnTo>
                        <a:pt x="438" y="359"/>
                      </a:lnTo>
                      <a:lnTo>
                        <a:pt x="438" y="359"/>
                      </a:lnTo>
                      <a:lnTo>
                        <a:pt x="438" y="359"/>
                      </a:lnTo>
                      <a:lnTo>
                        <a:pt x="440" y="361"/>
                      </a:lnTo>
                      <a:lnTo>
                        <a:pt x="438" y="359"/>
                      </a:lnTo>
                      <a:lnTo>
                        <a:pt x="438" y="359"/>
                      </a:lnTo>
                      <a:lnTo>
                        <a:pt x="436" y="359"/>
                      </a:lnTo>
                      <a:lnTo>
                        <a:pt x="434" y="359"/>
                      </a:lnTo>
                      <a:lnTo>
                        <a:pt x="432" y="357"/>
                      </a:lnTo>
                      <a:lnTo>
                        <a:pt x="430" y="359"/>
                      </a:lnTo>
                      <a:lnTo>
                        <a:pt x="434" y="357"/>
                      </a:lnTo>
                      <a:lnTo>
                        <a:pt x="434" y="357"/>
                      </a:lnTo>
                      <a:lnTo>
                        <a:pt x="430" y="359"/>
                      </a:lnTo>
                      <a:lnTo>
                        <a:pt x="434" y="359"/>
                      </a:lnTo>
                      <a:lnTo>
                        <a:pt x="434" y="359"/>
                      </a:lnTo>
                      <a:lnTo>
                        <a:pt x="434" y="359"/>
                      </a:lnTo>
                      <a:lnTo>
                        <a:pt x="434" y="355"/>
                      </a:lnTo>
                      <a:lnTo>
                        <a:pt x="434" y="353"/>
                      </a:lnTo>
                      <a:lnTo>
                        <a:pt x="432" y="353"/>
                      </a:lnTo>
                      <a:lnTo>
                        <a:pt x="432" y="346"/>
                      </a:lnTo>
                      <a:lnTo>
                        <a:pt x="432" y="344"/>
                      </a:lnTo>
                      <a:lnTo>
                        <a:pt x="430" y="342"/>
                      </a:lnTo>
                      <a:lnTo>
                        <a:pt x="430" y="342"/>
                      </a:lnTo>
                      <a:lnTo>
                        <a:pt x="430" y="340"/>
                      </a:lnTo>
                      <a:lnTo>
                        <a:pt x="428" y="340"/>
                      </a:lnTo>
                      <a:lnTo>
                        <a:pt x="428" y="340"/>
                      </a:lnTo>
                      <a:lnTo>
                        <a:pt x="428" y="338"/>
                      </a:lnTo>
                      <a:lnTo>
                        <a:pt x="428" y="336"/>
                      </a:lnTo>
                      <a:lnTo>
                        <a:pt x="428" y="335"/>
                      </a:lnTo>
                      <a:lnTo>
                        <a:pt x="428" y="333"/>
                      </a:lnTo>
                      <a:lnTo>
                        <a:pt x="428" y="333"/>
                      </a:lnTo>
                      <a:lnTo>
                        <a:pt x="427" y="331"/>
                      </a:lnTo>
                      <a:lnTo>
                        <a:pt x="425" y="331"/>
                      </a:lnTo>
                      <a:lnTo>
                        <a:pt x="425" y="331"/>
                      </a:lnTo>
                      <a:lnTo>
                        <a:pt x="425" y="331"/>
                      </a:lnTo>
                      <a:lnTo>
                        <a:pt x="423" y="327"/>
                      </a:lnTo>
                      <a:lnTo>
                        <a:pt x="421" y="327"/>
                      </a:lnTo>
                      <a:lnTo>
                        <a:pt x="419" y="325"/>
                      </a:lnTo>
                      <a:lnTo>
                        <a:pt x="419" y="325"/>
                      </a:lnTo>
                      <a:lnTo>
                        <a:pt x="417" y="323"/>
                      </a:lnTo>
                      <a:lnTo>
                        <a:pt x="415" y="323"/>
                      </a:lnTo>
                      <a:lnTo>
                        <a:pt x="415" y="323"/>
                      </a:lnTo>
                      <a:lnTo>
                        <a:pt x="413" y="325"/>
                      </a:lnTo>
                      <a:lnTo>
                        <a:pt x="413" y="325"/>
                      </a:lnTo>
                      <a:lnTo>
                        <a:pt x="413" y="325"/>
                      </a:lnTo>
                      <a:lnTo>
                        <a:pt x="413" y="325"/>
                      </a:lnTo>
                      <a:lnTo>
                        <a:pt x="413" y="325"/>
                      </a:lnTo>
                      <a:lnTo>
                        <a:pt x="412" y="329"/>
                      </a:lnTo>
                      <a:lnTo>
                        <a:pt x="412" y="329"/>
                      </a:lnTo>
                      <a:lnTo>
                        <a:pt x="413" y="331"/>
                      </a:lnTo>
                      <a:lnTo>
                        <a:pt x="415" y="331"/>
                      </a:lnTo>
                      <a:lnTo>
                        <a:pt x="415" y="331"/>
                      </a:lnTo>
                      <a:lnTo>
                        <a:pt x="417" y="331"/>
                      </a:lnTo>
                      <a:lnTo>
                        <a:pt x="417" y="331"/>
                      </a:lnTo>
                      <a:lnTo>
                        <a:pt x="417" y="333"/>
                      </a:lnTo>
                      <a:lnTo>
                        <a:pt x="419" y="329"/>
                      </a:lnTo>
                      <a:lnTo>
                        <a:pt x="415" y="329"/>
                      </a:lnTo>
                      <a:lnTo>
                        <a:pt x="415" y="331"/>
                      </a:lnTo>
                      <a:lnTo>
                        <a:pt x="419" y="331"/>
                      </a:lnTo>
                      <a:lnTo>
                        <a:pt x="419" y="329"/>
                      </a:lnTo>
                      <a:lnTo>
                        <a:pt x="417" y="329"/>
                      </a:lnTo>
                      <a:lnTo>
                        <a:pt x="417" y="329"/>
                      </a:lnTo>
                      <a:lnTo>
                        <a:pt x="415" y="329"/>
                      </a:lnTo>
                      <a:lnTo>
                        <a:pt x="415" y="329"/>
                      </a:lnTo>
                      <a:lnTo>
                        <a:pt x="415" y="331"/>
                      </a:lnTo>
                      <a:lnTo>
                        <a:pt x="415" y="333"/>
                      </a:lnTo>
                      <a:lnTo>
                        <a:pt x="415" y="333"/>
                      </a:lnTo>
                      <a:lnTo>
                        <a:pt x="415" y="335"/>
                      </a:lnTo>
                      <a:lnTo>
                        <a:pt x="415" y="335"/>
                      </a:lnTo>
                      <a:lnTo>
                        <a:pt x="415" y="335"/>
                      </a:lnTo>
                      <a:lnTo>
                        <a:pt x="419" y="336"/>
                      </a:lnTo>
                      <a:lnTo>
                        <a:pt x="419" y="336"/>
                      </a:lnTo>
                      <a:lnTo>
                        <a:pt x="419" y="333"/>
                      </a:lnTo>
                      <a:lnTo>
                        <a:pt x="415" y="335"/>
                      </a:lnTo>
                      <a:lnTo>
                        <a:pt x="415" y="335"/>
                      </a:lnTo>
                      <a:lnTo>
                        <a:pt x="417" y="335"/>
                      </a:lnTo>
                      <a:lnTo>
                        <a:pt x="417" y="336"/>
                      </a:lnTo>
                      <a:lnTo>
                        <a:pt x="417" y="336"/>
                      </a:lnTo>
                      <a:lnTo>
                        <a:pt x="417" y="336"/>
                      </a:lnTo>
                      <a:lnTo>
                        <a:pt x="421" y="335"/>
                      </a:lnTo>
                      <a:lnTo>
                        <a:pt x="417" y="335"/>
                      </a:lnTo>
                      <a:lnTo>
                        <a:pt x="417" y="335"/>
                      </a:lnTo>
                      <a:lnTo>
                        <a:pt x="421" y="335"/>
                      </a:lnTo>
                      <a:lnTo>
                        <a:pt x="417" y="335"/>
                      </a:lnTo>
                      <a:lnTo>
                        <a:pt x="417" y="335"/>
                      </a:lnTo>
                      <a:lnTo>
                        <a:pt x="419" y="335"/>
                      </a:lnTo>
                      <a:lnTo>
                        <a:pt x="419" y="333"/>
                      </a:lnTo>
                      <a:lnTo>
                        <a:pt x="419" y="333"/>
                      </a:lnTo>
                      <a:lnTo>
                        <a:pt x="419" y="335"/>
                      </a:lnTo>
                      <a:lnTo>
                        <a:pt x="423" y="335"/>
                      </a:lnTo>
                      <a:lnTo>
                        <a:pt x="423" y="335"/>
                      </a:lnTo>
                      <a:lnTo>
                        <a:pt x="423" y="335"/>
                      </a:lnTo>
                      <a:lnTo>
                        <a:pt x="421" y="333"/>
                      </a:lnTo>
                      <a:lnTo>
                        <a:pt x="419" y="331"/>
                      </a:lnTo>
                      <a:lnTo>
                        <a:pt x="419" y="331"/>
                      </a:lnTo>
                      <a:lnTo>
                        <a:pt x="419" y="335"/>
                      </a:lnTo>
                      <a:lnTo>
                        <a:pt x="421" y="331"/>
                      </a:lnTo>
                      <a:lnTo>
                        <a:pt x="419" y="331"/>
                      </a:lnTo>
                      <a:lnTo>
                        <a:pt x="417" y="333"/>
                      </a:lnTo>
                      <a:lnTo>
                        <a:pt x="419" y="333"/>
                      </a:lnTo>
                      <a:lnTo>
                        <a:pt x="419" y="331"/>
                      </a:lnTo>
                      <a:lnTo>
                        <a:pt x="419" y="331"/>
                      </a:lnTo>
                      <a:lnTo>
                        <a:pt x="419" y="329"/>
                      </a:lnTo>
                      <a:lnTo>
                        <a:pt x="419" y="329"/>
                      </a:lnTo>
                      <a:lnTo>
                        <a:pt x="419" y="327"/>
                      </a:lnTo>
                      <a:lnTo>
                        <a:pt x="417" y="327"/>
                      </a:lnTo>
                      <a:lnTo>
                        <a:pt x="417" y="327"/>
                      </a:lnTo>
                      <a:lnTo>
                        <a:pt x="415" y="325"/>
                      </a:lnTo>
                      <a:lnTo>
                        <a:pt x="413" y="329"/>
                      </a:lnTo>
                      <a:lnTo>
                        <a:pt x="417" y="327"/>
                      </a:lnTo>
                      <a:lnTo>
                        <a:pt x="417" y="327"/>
                      </a:lnTo>
                      <a:lnTo>
                        <a:pt x="417" y="327"/>
                      </a:lnTo>
                      <a:lnTo>
                        <a:pt x="413" y="325"/>
                      </a:lnTo>
                      <a:lnTo>
                        <a:pt x="413" y="325"/>
                      </a:lnTo>
                      <a:lnTo>
                        <a:pt x="413" y="325"/>
                      </a:lnTo>
                      <a:lnTo>
                        <a:pt x="412" y="325"/>
                      </a:lnTo>
                      <a:lnTo>
                        <a:pt x="412" y="325"/>
                      </a:lnTo>
                      <a:lnTo>
                        <a:pt x="410" y="327"/>
                      </a:lnTo>
                      <a:lnTo>
                        <a:pt x="412" y="329"/>
                      </a:lnTo>
                      <a:lnTo>
                        <a:pt x="413" y="325"/>
                      </a:lnTo>
                      <a:lnTo>
                        <a:pt x="412" y="325"/>
                      </a:lnTo>
                      <a:lnTo>
                        <a:pt x="412" y="329"/>
                      </a:lnTo>
                      <a:lnTo>
                        <a:pt x="413" y="327"/>
                      </a:lnTo>
                      <a:lnTo>
                        <a:pt x="413" y="327"/>
                      </a:lnTo>
                      <a:lnTo>
                        <a:pt x="413" y="325"/>
                      </a:lnTo>
                      <a:lnTo>
                        <a:pt x="413" y="325"/>
                      </a:lnTo>
                      <a:lnTo>
                        <a:pt x="413" y="325"/>
                      </a:lnTo>
                      <a:lnTo>
                        <a:pt x="413" y="325"/>
                      </a:lnTo>
                      <a:lnTo>
                        <a:pt x="412" y="323"/>
                      </a:lnTo>
                      <a:lnTo>
                        <a:pt x="410" y="321"/>
                      </a:lnTo>
                      <a:lnTo>
                        <a:pt x="410" y="321"/>
                      </a:lnTo>
                      <a:lnTo>
                        <a:pt x="410" y="325"/>
                      </a:lnTo>
                      <a:lnTo>
                        <a:pt x="412" y="323"/>
                      </a:lnTo>
                      <a:lnTo>
                        <a:pt x="412" y="323"/>
                      </a:lnTo>
                      <a:lnTo>
                        <a:pt x="412" y="323"/>
                      </a:lnTo>
                      <a:lnTo>
                        <a:pt x="410" y="321"/>
                      </a:lnTo>
                      <a:lnTo>
                        <a:pt x="410" y="321"/>
                      </a:lnTo>
                      <a:lnTo>
                        <a:pt x="410" y="325"/>
                      </a:lnTo>
                      <a:lnTo>
                        <a:pt x="412" y="323"/>
                      </a:lnTo>
                      <a:lnTo>
                        <a:pt x="412" y="323"/>
                      </a:lnTo>
                      <a:lnTo>
                        <a:pt x="412" y="321"/>
                      </a:lnTo>
                      <a:lnTo>
                        <a:pt x="410" y="320"/>
                      </a:lnTo>
                      <a:lnTo>
                        <a:pt x="410" y="320"/>
                      </a:lnTo>
                      <a:lnTo>
                        <a:pt x="408" y="318"/>
                      </a:lnTo>
                      <a:lnTo>
                        <a:pt x="406" y="318"/>
                      </a:lnTo>
                      <a:lnTo>
                        <a:pt x="406" y="321"/>
                      </a:lnTo>
                      <a:lnTo>
                        <a:pt x="410" y="320"/>
                      </a:lnTo>
                      <a:lnTo>
                        <a:pt x="410" y="320"/>
                      </a:lnTo>
                      <a:lnTo>
                        <a:pt x="408" y="318"/>
                      </a:lnTo>
                      <a:lnTo>
                        <a:pt x="406" y="316"/>
                      </a:lnTo>
                      <a:lnTo>
                        <a:pt x="404" y="318"/>
                      </a:lnTo>
                      <a:lnTo>
                        <a:pt x="406" y="318"/>
                      </a:lnTo>
                      <a:lnTo>
                        <a:pt x="406" y="318"/>
                      </a:lnTo>
                      <a:lnTo>
                        <a:pt x="406" y="316"/>
                      </a:lnTo>
                      <a:lnTo>
                        <a:pt x="406" y="314"/>
                      </a:lnTo>
                      <a:lnTo>
                        <a:pt x="406" y="314"/>
                      </a:lnTo>
                      <a:lnTo>
                        <a:pt x="404" y="312"/>
                      </a:lnTo>
                      <a:lnTo>
                        <a:pt x="402" y="310"/>
                      </a:lnTo>
                      <a:lnTo>
                        <a:pt x="402" y="310"/>
                      </a:lnTo>
                      <a:lnTo>
                        <a:pt x="400" y="308"/>
                      </a:lnTo>
                      <a:lnTo>
                        <a:pt x="400" y="308"/>
                      </a:lnTo>
                      <a:lnTo>
                        <a:pt x="398" y="308"/>
                      </a:lnTo>
                      <a:lnTo>
                        <a:pt x="397" y="308"/>
                      </a:lnTo>
                      <a:lnTo>
                        <a:pt x="397" y="308"/>
                      </a:lnTo>
                      <a:lnTo>
                        <a:pt x="395" y="308"/>
                      </a:lnTo>
                      <a:lnTo>
                        <a:pt x="395" y="308"/>
                      </a:lnTo>
                      <a:lnTo>
                        <a:pt x="395" y="308"/>
                      </a:lnTo>
                      <a:lnTo>
                        <a:pt x="395" y="312"/>
                      </a:lnTo>
                      <a:lnTo>
                        <a:pt x="395" y="308"/>
                      </a:lnTo>
                      <a:lnTo>
                        <a:pt x="395" y="308"/>
                      </a:lnTo>
                      <a:lnTo>
                        <a:pt x="395" y="308"/>
                      </a:lnTo>
                      <a:lnTo>
                        <a:pt x="393" y="312"/>
                      </a:lnTo>
                      <a:lnTo>
                        <a:pt x="395" y="308"/>
                      </a:lnTo>
                      <a:lnTo>
                        <a:pt x="395" y="308"/>
                      </a:lnTo>
                      <a:lnTo>
                        <a:pt x="393" y="306"/>
                      </a:lnTo>
                      <a:lnTo>
                        <a:pt x="393" y="306"/>
                      </a:lnTo>
                      <a:lnTo>
                        <a:pt x="391" y="305"/>
                      </a:lnTo>
                      <a:lnTo>
                        <a:pt x="391" y="305"/>
                      </a:lnTo>
                      <a:lnTo>
                        <a:pt x="389" y="305"/>
                      </a:lnTo>
                      <a:lnTo>
                        <a:pt x="389" y="305"/>
                      </a:lnTo>
                      <a:lnTo>
                        <a:pt x="387" y="305"/>
                      </a:lnTo>
                      <a:lnTo>
                        <a:pt x="385" y="305"/>
                      </a:lnTo>
                      <a:lnTo>
                        <a:pt x="385" y="305"/>
                      </a:lnTo>
                      <a:lnTo>
                        <a:pt x="385" y="308"/>
                      </a:lnTo>
                      <a:lnTo>
                        <a:pt x="385" y="305"/>
                      </a:lnTo>
                      <a:lnTo>
                        <a:pt x="383" y="305"/>
                      </a:lnTo>
                      <a:lnTo>
                        <a:pt x="383" y="305"/>
                      </a:lnTo>
                      <a:lnTo>
                        <a:pt x="380" y="306"/>
                      </a:lnTo>
                      <a:lnTo>
                        <a:pt x="383" y="305"/>
                      </a:lnTo>
                      <a:lnTo>
                        <a:pt x="382" y="303"/>
                      </a:lnTo>
                      <a:lnTo>
                        <a:pt x="382" y="301"/>
                      </a:lnTo>
                      <a:lnTo>
                        <a:pt x="380" y="297"/>
                      </a:lnTo>
                      <a:lnTo>
                        <a:pt x="380" y="295"/>
                      </a:lnTo>
                      <a:lnTo>
                        <a:pt x="378" y="295"/>
                      </a:lnTo>
                      <a:lnTo>
                        <a:pt x="378" y="293"/>
                      </a:lnTo>
                      <a:lnTo>
                        <a:pt x="376" y="293"/>
                      </a:lnTo>
                      <a:lnTo>
                        <a:pt x="376" y="293"/>
                      </a:lnTo>
                      <a:lnTo>
                        <a:pt x="374" y="291"/>
                      </a:lnTo>
                      <a:lnTo>
                        <a:pt x="374" y="291"/>
                      </a:lnTo>
                      <a:lnTo>
                        <a:pt x="374" y="291"/>
                      </a:lnTo>
                      <a:lnTo>
                        <a:pt x="374" y="291"/>
                      </a:lnTo>
                      <a:lnTo>
                        <a:pt x="372" y="288"/>
                      </a:lnTo>
                      <a:lnTo>
                        <a:pt x="372" y="288"/>
                      </a:lnTo>
                      <a:lnTo>
                        <a:pt x="372" y="286"/>
                      </a:lnTo>
                      <a:lnTo>
                        <a:pt x="372" y="286"/>
                      </a:lnTo>
                      <a:lnTo>
                        <a:pt x="370" y="284"/>
                      </a:lnTo>
                      <a:lnTo>
                        <a:pt x="370" y="284"/>
                      </a:lnTo>
                      <a:lnTo>
                        <a:pt x="368" y="282"/>
                      </a:lnTo>
                      <a:lnTo>
                        <a:pt x="368" y="282"/>
                      </a:lnTo>
                      <a:lnTo>
                        <a:pt x="365" y="280"/>
                      </a:lnTo>
                      <a:lnTo>
                        <a:pt x="365" y="278"/>
                      </a:lnTo>
                      <a:lnTo>
                        <a:pt x="365" y="276"/>
                      </a:lnTo>
                      <a:lnTo>
                        <a:pt x="363" y="274"/>
                      </a:lnTo>
                      <a:lnTo>
                        <a:pt x="363" y="273"/>
                      </a:lnTo>
                      <a:lnTo>
                        <a:pt x="361" y="273"/>
                      </a:lnTo>
                      <a:lnTo>
                        <a:pt x="361" y="273"/>
                      </a:lnTo>
                      <a:lnTo>
                        <a:pt x="359" y="271"/>
                      </a:lnTo>
                      <a:lnTo>
                        <a:pt x="359" y="271"/>
                      </a:lnTo>
                      <a:lnTo>
                        <a:pt x="359" y="271"/>
                      </a:lnTo>
                      <a:lnTo>
                        <a:pt x="359" y="271"/>
                      </a:lnTo>
                      <a:lnTo>
                        <a:pt x="355" y="271"/>
                      </a:lnTo>
                      <a:lnTo>
                        <a:pt x="359" y="271"/>
                      </a:lnTo>
                      <a:lnTo>
                        <a:pt x="359" y="269"/>
                      </a:lnTo>
                      <a:lnTo>
                        <a:pt x="359" y="267"/>
                      </a:lnTo>
                      <a:lnTo>
                        <a:pt x="357" y="265"/>
                      </a:lnTo>
                      <a:lnTo>
                        <a:pt x="357" y="263"/>
                      </a:lnTo>
                      <a:lnTo>
                        <a:pt x="355" y="261"/>
                      </a:lnTo>
                      <a:lnTo>
                        <a:pt x="353" y="261"/>
                      </a:lnTo>
                      <a:lnTo>
                        <a:pt x="351" y="259"/>
                      </a:lnTo>
                      <a:lnTo>
                        <a:pt x="350" y="258"/>
                      </a:lnTo>
                      <a:lnTo>
                        <a:pt x="350" y="258"/>
                      </a:lnTo>
                      <a:lnTo>
                        <a:pt x="348" y="256"/>
                      </a:lnTo>
                      <a:lnTo>
                        <a:pt x="348" y="254"/>
                      </a:lnTo>
                      <a:lnTo>
                        <a:pt x="346" y="254"/>
                      </a:lnTo>
                      <a:lnTo>
                        <a:pt x="346" y="252"/>
                      </a:lnTo>
                      <a:lnTo>
                        <a:pt x="346" y="252"/>
                      </a:lnTo>
                      <a:lnTo>
                        <a:pt x="344" y="252"/>
                      </a:lnTo>
                      <a:lnTo>
                        <a:pt x="336" y="250"/>
                      </a:lnTo>
                      <a:lnTo>
                        <a:pt x="335" y="250"/>
                      </a:lnTo>
                      <a:lnTo>
                        <a:pt x="331" y="250"/>
                      </a:lnTo>
                      <a:lnTo>
                        <a:pt x="329" y="250"/>
                      </a:lnTo>
                      <a:lnTo>
                        <a:pt x="327" y="248"/>
                      </a:lnTo>
                      <a:lnTo>
                        <a:pt x="327" y="248"/>
                      </a:lnTo>
                      <a:lnTo>
                        <a:pt x="325" y="246"/>
                      </a:lnTo>
                      <a:lnTo>
                        <a:pt x="323" y="246"/>
                      </a:lnTo>
                      <a:lnTo>
                        <a:pt x="320" y="246"/>
                      </a:lnTo>
                      <a:lnTo>
                        <a:pt x="320" y="246"/>
                      </a:lnTo>
                      <a:lnTo>
                        <a:pt x="320" y="246"/>
                      </a:lnTo>
                      <a:lnTo>
                        <a:pt x="316" y="246"/>
                      </a:lnTo>
                      <a:lnTo>
                        <a:pt x="316" y="246"/>
                      </a:lnTo>
                      <a:lnTo>
                        <a:pt x="316" y="248"/>
                      </a:lnTo>
                      <a:lnTo>
                        <a:pt x="316" y="250"/>
                      </a:lnTo>
                      <a:lnTo>
                        <a:pt x="318" y="250"/>
                      </a:lnTo>
                      <a:lnTo>
                        <a:pt x="320" y="246"/>
                      </a:lnTo>
                      <a:lnTo>
                        <a:pt x="318" y="246"/>
                      </a:lnTo>
                      <a:lnTo>
                        <a:pt x="318" y="246"/>
                      </a:lnTo>
                      <a:lnTo>
                        <a:pt x="318" y="246"/>
                      </a:lnTo>
                      <a:lnTo>
                        <a:pt x="316" y="248"/>
                      </a:lnTo>
                      <a:lnTo>
                        <a:pt x="314" y="248"/>
                      </a:lnTo>
                      <a:lnTo>
                        <a:pt x="314" y="248"/>
                      </a:lnTo>
                      <a:lnTo>
                        <a:pt x="316" y="250"/>
                      </a:lnTo>
                      <a:lnTo>
                        <a:pt x="318" y="250"/>
                      </a:lnTo>
                      <a:lnTo>
                        <a:pt x="318" y="250"/>
                      </a:lnTo>
                      <a:lnTo>
                        <a:pt x="318" y="248"/>
                      </a:lnTo>
                      <a:lnTo>
                        <a:pt x="318" y="246"/>
                      </a:lnTo>
                      <a:lnTo>
                        <a:pt x="316" y="246"/>
                      </a:lnTo>
                      <a:lnTo>
                        <a:pt x="316" y="244"/>
                      </a:lnTo>
                      <a:lnTo>
                        <a:pt x="316" y="244"/>
                      </a:lnTo>
                      <a:lnTo>
                        <a:pt x="312" y="246"/>
                      </a:lnTo>
                      <a:lnTo>
                        <a:pt x="316" y="246"/>
                      </a:lnTo>
                      <a:lnTo>
                        <a:pt x="316" y="246"/>
                      </a:lnTo>
                      <a:lnTo>
                        <a:pt x="316" y="244"/>
                      </a:lnTo>
                      <a:lnTo>
                        <a:pt x="316" y="244"/>
                      </a:lnTo>
                      <a:lnTo>
                        <a:pt x="316" y="243"/>
                      </a:lnTo>
                      <a:lnTo>
                        <a:pt x="316" y="241"/>
                      </a:lnTo>
                      <a:lnTo>
                        <a:pt x="316" y="239"/>
                      </a:lnTo>
                      <a:lnTo>
                        <a:pt x="316" y="239"/>
                      </a:lnTo>
                      <a:lnTo>
                        <a:pt x="314" y="237"/>
                      </a:lnTo>
                      <a:lnTo>
                        <a:pt x="314" y="237"/>
                      </a:lnTo>
                      <a:lnTo>
                        <a:pt x="314" y="237"/>
                      </a:lnTo>
                      <a:lnTo>
                        <a:pt x="310" y="237"/>
                      </a:lnTo>
                      <a:lnTo>
                        <a:pt x="310" y="239"/>
                      </a:lnTo>
                      <a:lnTo>
                        <a:pt x="312" y="241"/>
                      </a:lnTo>
                      <a:lnTo>
                        <a:pt x="314" y="239"/>
                      </a:lnTo>
                      <a:lnTo>
                        <a:pt x="310" y="235"/>
                      </a:lnTo>
                      <a:lnTo>
                        <a:pt x="308" y="237"/>
                      </a:lnTo>
                      <a:lnTo>
                        <a:pt x="310" y="239"/>
                      </a:lnTo>
                      <a:lnTo>
                        <a:pt x="312" y="239"/>
                      </a:lnTo>
                      <a:lnTo>
                        <a:pt x="308" y="237"/>
                      </a:lnTo>
                      <a:lnTo>
                        <a:pt x="308" y="239"/>
                      </a:lnTo>
                      <a:lnTo>
                        <a:pt x="308" y="241"/>
                      </a:lnTo>
                      <a:lnTo>
                        <a:pt x="308" y="241"/>
                      </a:lnTo>
                      <a:lnTo>
                        <a:pt x="310" y="241"/>
                      </a:lnTo>
                      <a:lnTo>
                        <a:pt x="312" y="239"/>
                      </a:lnTo>
                      <a:lnTo>
                        <a:pt x="314" y="239"/>
                      </a:lnTo>
                      <a:lnTo>
                        <a:pt x="314" y="239"/>
                      </a:lnTo>
                      <a:lnTo>
                        <a:pt x="314" y="235"/>
                      </a:lnTo>
                      <a:lnTo>
                        <a:pt x="314" y="235"/>
                      </a:lnTo>
                      <a:lnTo>
                        <a:pt x="312" y="233"/>
                      </a:lnTo>
                      <a:lnTo>
                        <a:pt x="312" y="233"/>
                      </a:lnTo>
                      <a:lnTo>
                        <a:pt x="310" y="233"/>
                      </a:lnTo>
                      <a:lnTo>
                        <a:pt x="308" y="231"/>
                      </a:lnTo>
                      <a:lnTo>
                        <a:pt x="308" y="231"/>
                      </a:lnTo>
                      <a:lnTo>
                        <a:pt x="306" y="233"/>
                      </a:lnTo>
                      <a:lnTo>
                        <a:pt x="305" y="233"/>
                      </a:lnTo>
                      <a:lnTo>
                        <a:pt x="305" y="233"/>
                      </a:lnTo>
                      <a:lnTo>
                        <a:pt x="305" y="235"/>
                      </a:lnTo>
                      <a:lnTo>
                        <a:pt x="305" y="237"/>
                      </a:lnTo>
                      <a:lnTo>
                        <a:pt x="305" y="239"/>
                      </a:lnTo>
                      <a:lnTo>
                        <a:pt x="308" y="237"/>
                      </a:lnTo>
                      <a:lnTo>
                        <a:pt x="308" y="235"/>
                      </a:lnTo>
                      <a:lnTo>
                        <a:pt x="306" y="233"/>
                      </a:lnTo>
                      <a:lnTo>
                        <a:pt x="305" y="237"/>
                      </a:lnTo>
                      <a:lnTo>
                        <a:pt x="308" y="237"/>
                      </a:lnTo>
                      <a:lnTo>
                        <a:pt x="308" y="235"/>
                      </a:lnTo>
                      <a:lnTo>
                        <a:pt x="308" y="235"/>
                      </a:lnTo>
                      <a:lnTo>
                        <a:pt x="308" y="233"/>
                      </a:lnTo>
                      <a:lnTo>
                        <a:pt x="308" y="231"/>
                      </a:lnTo>
                      <a:lnTo>
                        <a:pt x="308" y="231"/>
                      </a:lnTo>
                      <a:lnTo>
                        <a:pt x="308" y="231"/>
                      </a:lnTo>
                      <a:lnTo>
                        <a:pt x="306" y="229"/>
                      </a:lnTo>
                      <a:lnTo>
                        <a:pt x="305" y="229"/>
                      </a:lnTo>
                      <a:lnTo>
                        <a:pt x="305" y="229"/>
                      </a:lnTo>
                      <a:lnTo>
                        <a:pt x="303" y="228"/>
                      </a:lnTo>
                      <a:lnTo>
                        <a:pt x="303" y="228"/>
                      </a:lnTo>
                      <a:lnTo>
                        <a:pt x="303" y="228"/>
                      </a:lnTo>
                      <a:lnTo>
                        <a:pt x="301" y="229"/>
                      </a:lnTo>
                      <a:lnTo>
                        <a:pt x="301" y="229"/>
                      </a:lnTo>
                      <a:lnTo>
                        <a:pt x="301" y="231"/>
                      </a:lnTo>
                      <a:lnTo>
                        <a:pt x="301" y="229"/>
                      </a:lnTo>
                      <a:lnTo>
                        <a:pt x="301" y="229"/>
                      </a:lnTo>
                      <a:lnTo>
                        <a:pt x="301" y="231"/>
                      </a:lnTo>
                      <a:lnTo>
                        <a:pt x="303" y="229"/>
                      </a:lnTo>
                      <a:lnTo>
                        <a:pt x="303" y="229"/>
                      </a:lnTo>
                      <a:lnTo>
                        <a:pt x="301" y="231"/>
                      </a:lnTo>
                      <a:lnTo>
                        <a:pt x="303" y="229"/>
                      </a:lnTo>
                      <a:lnTo>
                        <a:pt x="303" y="229"/>
                      </a:lnTo>
                      <a:lnTo>
                        <a:pt x="301" y="231"/>
                      </a:lnTo>
                      <a:lnTo>
                        <a:pt x="303" y="231"/>
                      </a:lnTo>
                      <a:lnTo>
                        <a:pt x="303" y="229"/>
                      </a:lnTo>
                      <a:lnTo>
                        <a:pt x="303" y="229"/>
                      </a:lnTo>
                      <a:lnTo>
                        <a:pt x="303" y="228"/>
                      </a:lnTo>
                      <a:lnTo>
                        <a:pt x="301" y="226"/>
                      </a:lnTo>
                      <a:lnTo>
                        <a:pt x="299" y="226"/>
                      </a:lnTo>
                      <a:lnTo>
                        <a:pt x="299" y="229"/>
                      </a:lnTo>
                      <a:lnTo>
                        <a:pt x="301" y="228"/>
                      </a:lnTo>
                      <a:lnTo>
                        <a:pt x="301" y="228"/>
                      </a:lnTo>
                      <a:lnTo>
                        <a:pt x="301" y="226"/>
                      </a:lnTo>
                      <a:lnTo>
                        <a:pt x="301" y="226"/>
                      </a:lnTo>
                      <a:lnTo>
                        <a:pt x="297" y="228"/>
                      </a:lnTo>
                      <a:lnTo>
                        <a:pt x="301" y="226"/>
                      </a:lnTo>
                      <a:lnTo>
                        <a:pt x="299" y="226"/>
                      </a:lnTo>
                      <a:lnTo>
                        <a:pt x="299" y="226"/>
                      </a:lnTo>
                      <a:lnTo>
                        <a:pt x="299" y="224"/>
                      </a:lnTo>
                      <a:lnTo>
                        <a:pt x="297" y="224"/>
                      </a:lnTo>
                      <a:lnTo>
                        <a:pt x="297" y="224"/>
                      </a:lnTo>
                      <a:lnTo>
                        <a:pt x="295" y="226"/>
                      </a:lnTo>
                      <a:lnTo>
                        <a:pt x="293" y="228"/>
                      </a:lnTo>
                      <a:lnTo>
                        <a:pt x="293" y="229"/>
                      </a:lnTo>
                      <a:lnTo>
                        <a:pt x="295" y="231"/>
                      </a:lnTo>
                      <a:lnTo>
                        <a:pt x="295" y="231"/>
                      </a:lnTo>
                      <a:lnTo>
                        <a:pt x="297" y="229"/>
                      </a:lnTo>
                      <a:lnTo>
                        <a:pt x="295" y="228"/>
                      </a:lnTo>
                      <a:lnTo>
                        <a:pt x="295" y="228"/>
                      </a:lnTo>
                      <a:lnTo>
                        <a:pt x="297" y="229"/>
                      </a:lnTo>
                      <a:lnTo>
                        <a:pt x="295" y="228"/>
                      </a:lnTo>
                      <a:lnTo>
                        <a:pt x="295" y="228"/>
                      </a:lnTo>
                      <a:lnTo>
                        <a:pt x="295" y="228"/>
                      </a:lnTo>
                      <a:lnTo>
                        <a:pt x="293" y="229"/>
                      </a:lnTo>
                      <a:lnTo>
                        <a:pt x="293" y="229"/>
                      </a:lnTo>
                      <a:lnTo>
                        <a:pt x="297" y="231"/>
                      </a:lnTo>
                      <a:lnTo>
                        <a:pt x="295" y="228"/>
                      </a:lnTo>
                      <a:lnTo>
                        <a:pt x="295" y="228"/>
                      </a:lnTo>
                      <a:lnTo>
                        <a:pt x="295" y="231"/>
                      </a:lnTo>
                      <a:lnTo>
                        <a:pt x="295" y="228"/>
                      </a:lnTo>
                      <a:lnTo>
                        <a:pt x="295" y="228"/>
                      </a:lnTo>
                      <a:lnTo>
                        <a:pt x="295" y="231"/>
                      </a:lnTo>
                      <a:lnTo>
                        <a:pt x="299" y="229"/>
                      </a:lnTo>
                      <a:lnTo>
                        <a:pt x="299" y="229"/>
                      </a:lnTo>
                      <a:lnTo>
                        <a:pt x="297" y="228"/>
                      </a:lnTo>
                      <a:lnTo>
                        <a:pt x="297" y="228"/>
                      </a:lnTo>
                      <a:lnTo>
                        <a:pt x="297" y="228"/>
                      </a:lnTo>
                      <a:lnTo>
                        <a:pt x="295" y="228"/>
                      </a:lnTo>
                      <a:lnTo>
                        <a:pt x="295" y="228"/>
                      </a:lnTo>
                      <a:lnTo>
                        <a:pt x="295" y="228"/>
                      </a:lnTo>
                      <a:lnTo>
                        <a:pt x="293" y="229"/>
                      </a:lnTo>
                      <a:lnTo>
                        <a:pt x="297" y="228"/>
                      </a:lnTo>
                      <a:lnTo>
                        <a:pt x="295" y="228"/>
                      </a:lnTo>
                      <a:lnTo>
                        <a:pt x="293" y="229"/>
                      </a:lnTo>
                      <a:lnTo>
                        <a:pt x="297" y="231"/>
                      </a:lnTo>
                      <a:lnTo>
                        <a:pt x="297" y="231"/>
                      </a:lnTo>
                      <a:lnTo>
                        <a:pt x="297" y="229"/>
                      </a:lnTo>
                      <a:lnTo>
                        <a:pt x="297" y="229"/>
                      </a:lnTo>
                      <a:lnTo>
                        <a:pt x="297" y="229"/>
                      </a:lnTo>
                      <a:lnTo>
                        <a:pt x="295" y="226"/>
                      </a:lnTo>
                      <a:lnTo>
                        <a:pt x="295" y="226"/>
                      </a:lnTo>
                      <a:lnTo>
                        <a:pt x="295" y="226"/>
                      </a:lnTo>
                      <a:lnTo>
                        <a:pt x="293" y="224"/>
                      </a:lnTo>
                      <a:lnTo>
                        <a:pt x="293" y="224"/>
                      </a:lnTo>
                      <a:lnTo>
                        <a:pt x="290" y="226"/>
                      </a:lnTo>
                      <a:lnTo>
                        <a:pt x="290" y="226"/>
                      </a:lnTo>
                      <a:lnTo>
                        <a:pt x="293" y="228"/>
                      </a:lnTo>
                      <a:lnTo>
                        <a:pt x="293" y="226"/>
                      </a:lnTo>
                      <a:lnTo>
                        <a:pt x="291" y="226"/>
                      </a:lnTo>
                      <a:lnTo>
                        <a:pt x="291" y="226"/>
                      </a:lnTo>
                      <a:lnTo>
                        <a:pt x="290" y="226"/>
                      </a:lnTo>
                      <a:lnTo>
                        <a:pt x="290" y="226"/>
                      </a:lnTo>
                      <a:lnTo>
                        <a:pt x="288" y="226"/>
                      </a:lnTo>
                      <a:lnTo>
                        <a:pt x="288" y="228"/>
                      </a:lnTo>
                      <a:lnTo>
                        <a:pt x="288" y="229"/>
                      </a:lnTo>
                      <a:lnTo>
                        <a:pt x="288" y="229"/>
                      </a:lnTo>
                      <a:lnTo>
                        <a:pt x="290" y="231"/>
                      </a:lnTo>
                      <a:lnTo>
                        <a:pt x="290" y="228"/>
                      </a:lnTo>
                      <a:lnTo>
                        <a:pt x="288" y="228"/>
                      </a:lnTo>
                      <a:lnTo>
                        <a:pt x="290" y="231"/>
                      </a:lnTo>
                      <a:lnTo>
                        <a:pt x="291" y="228"/>
                      </a:lnTo>
                      <a:lnTo>
                        <a:pt x="290" y="228"/>
                      </a:lnTo>
                      <a:lnTo>
                        <a:pt x="288" y="231"/>
                      </a:lnTo>
                      <a:lnTo>
                        <a:pt x="291" y="229"/>
                      </a:lnTo>
                      <a:lnTo>
                        <a:pt x="291" y="229"/>
                      </a:lnTo>
                      <a:lnTo>
                        <a:pt x="291" y="229"/>
                      </a:lnTo>
                      <a:lnTo>
                        <a:pt x="291" y="229"/>
                      </a:lnTo>
                      <a:lnTo>
                        <a:pt x="291" y="228"/>
                      </a:lnTo>
                      <a:lnTo>
                        <a:pt x="290" y="226"/>
                      </a:lnTo>
                      <a:lnTo>
                        <a:pt x="290" y="226"/>
                      </a:lnTo>
                      <a:lnTo>
                        <a:pt x="288" y="226"/>
                      </a:lnTo>
                      <a:lnTo>
                        <a:pt x="286" y="226"/>
                      </a:lnTo>
                      <a:lnTo>
                        <a:pt x="284" y="228"/>
                      </a:lnTo>
                      <a:lnTo>
                        <a:pt x="284" y="228"/>
                      </a:lnTo>
                      <a:lnTo>
                        <a:pt x="284" y="229"/>
                      </a:lnTo>
                      <a:lnTo>
                        <a:pt x="282" y="229"/>
                      </a:lnTo>
                      <a:lnTo>
                        <a:pt x="282" y="231"/>
                      </a:lnTo>
                      <a:lnTo>
                        <a:pt x="280" y="231"/>
                      </a:lnTo>
                      <a:lnTo>
                        <a:pt x="280" y="231"/>
                      </a:lnTo>
                      <a:lnTo>
                        <a:pt x="280" y="235"/>
                      </a:lnTo>
                      <a:lnTo>
                        <a:pt x="284" y="235"/>
                      </a:lnTo>
                      <a:lnTo>
                        <a:pt x="284" y="233"/>
                      </a:lnTo>
                      <a:lnTo>
                        <a:pt x="284" y="233"/>
                      </a:lnTo>
                      <a:lnTo>
                        <a:pt x="282" y="231"/>
                      </a:lnTo>
                      <a:lnTo>
                        <a:pt x="282" y="229"/>
                      </a:lnTo>
                      <a:lnTo>
                        <a:pt x="282" y="229"/>
                      </a:lnTo>
                      <a:lnTo>
                        <a:pt x="280" y="229"/>
                      </a:lnTo>
                      <a:lnTo>
                        <a:pt x="280" y="229"/>
                      </a:lnTo>
                      <a:lnTo>
                        <a:pt x="274" y="228"/>
                      </a:lnTo>
                      <a:lnTo>
                        <a:pt x="273" y="231"/>
                      </a:lnTo>
                      <a:lnTo>
                        <a:pt x="274" y="228"/>
                      </a:lnTo>
                      <a:lnTo>
                        <a:pt x="274" y="228"/>
                      </a:lnTo>
                      <a:lnTo>
                        <a:pt x="274" y="228"/>
                      </a:lnTo>
                      <a:lnTo>
                        <a:pt x="271" y="228"/>
                      </a:lnTo>
                      <a:lnTo>
                        <a:pt x="274" y="229"/>
                      </a:lnTo>
                      <a:lnTo>
                        <a:pt x="274" y="229"/>
                      </a:lnTo>
                      <a:lnTo>
                        <a:pt x="274" y="229"/>
                      </a:lnTo>
                      <a:lnTo>
                        <a:pt x="274" y="228"/>
                      </a:lnTo>
                      <a:lnTo>
                        <a:pt x="274" y="228"/>
                      </a:lnTo>
                      <a:lnTo>
                        <a:pt x="274" y="228"/>
                      </a:lnTo>
                      <a:lnTo>
                        <a:pt x="274" y="224"/>
                      </a:lnTo>
                      <a:lnTo>
                        <a:pt x="274" y="224"/>
                      </a:lnTo>
                      <a:lnTo>
                        <a:pt x="273" y="222"/>
                      </a:lnTo>
                      <a:lnTo>
                        <a:pt x="273" y="222"/>
                      </a:lnTo>
                      <a:lnTo>
                        <a:pt x="271" y="222"/>
                      </a:lnTo>
                      <a:lnTo>
                        <a:pt x="271" y="222"/>
                      </a:lnTo>
                      <a:lnTo>
                        <a:pt x="271" y="226"/>
                      </a:lnTo>
                      <a:lnTo>
                        <a:pt x="274" y="226"/>
                      </a:lnTo>
                      <a:lnTo>
                        <a:pt x="274" y="224"/>
                      </a:lnTo>
                      <a:lnTo>
                        <a:pt x="273" y="222"/>
                      </a:lnTo>
                      <a:lnTo>
                        <a:pt x="273" y="222"/>
                      </a:lnTo>
                      <a:lnTo>
                        <a:pt x="273" y="222"/>
                      </a:lnTo>
                      <a:lnTo>
                        <a:pt x="271" y="220"/>
                      </a:lnTo>
                      <a:lnTo>
                        <a:pt x="271" y="220"/>
                      </a:lnTo>
                      <a:lnTo>
                        <a:pt x="269" y="220"/>
                      </a:lnTo>
                      <a:lnTo>
                        <a:pt x="269" y="220"/>
                      </a:lnTo>
                      <a:lnTo>
                        <a:pt x="267" y="220"/>
                      </a:lnTo>
                      <a:lnTo>
                        <a:pt x="265" y="220"/>
                      </a:lnTo>
                      <a:lnTo>
                        <a:pt x="267" y="224"/>
                      </a:lnTo>
                      <a:lnTo>
                        <a:pt x="271" y="222"/>
                      </a:lnTo>
                      <a:lnTo>
                        <a:pt x="271" y="222"/>
                      </a:lnTo>
                      <a:lnTo>
                        <a:pt x="271" y="222"/>
                      </a:lnTo>
                      <a:lnTo>
                        <a:pt x="267" y="222"/>
                      </a:lnTo>
                      <a:lnTo>
                        <a:pt x="271" y="222"/>
                      </a:lnTo>
                      <a:lnTo>
                        <a:pt x="271" y="222"/>
                      </a:lnTo>
                      <a:lnTo>
                        <a:pt x="271" y="220"/>
                      </a:lnTo>
                      <a:lnTo>
                        <a:pt x="271" y="220"/>
                      </a:lnTo>
                      <a:lnTo>
                        <a:pt x="271" y="218"/>
                      </a:lnTo>
                      <a:lnTo>
                        <a:pt x="271" y="218"/>
                      </a:lnTo>
                      <a:lnTo>
                        <a:pt x="271" y="218"/>
                      </a:lnTo>
                      <a:lnTo>
                        <a:pt x="269" y="216"/>
                      </a:lnTo>
                      <a:lnTo>
                        <a:pt x="269" y="214"/>
                      </a:lnTo>
                      <a:lnTo>
                        <a:pt x="269" y="214"/>
                      </a:lnTo>
                      <a:lnTo>
                        <a:pt x="269" y="214"/>
                      </a:lnTo>
                      <a:lnTo>
                        <a:pt x="267" y="213"/>
                      </a:lnTo>
                      <a:lnTo>
                        <a:pt x="267" y="213"/>
                      </a:lnTo>
                      <a:lnTo>
                        <a:pt x="267" y="213"/>
                      </a:lnTo>
                      <a:lnTo>
                        <a:pt x="267" y="211"/>
                      </a:lnTo>
                      <a:lnTo>
                        <a:pt x="265" y="211"/>
                      </a:lnTo>
                      <a:lnTo>
                        <a:pt x="265" y="211"/>
                      </a:lnTo>
                      <a:lnTo>
                        <a:pt x="263" y="213"/>
                      </a:lnTo>
                      <a:lnTo>
                        <a:pt x="265" y="214"/>
                      </a:lnTo>
                      <a:lnTo>
                        <a:pt x="265" y="214"/>
                      </a:lnTo>
                      <a:lnTo>
                        <a:pt x="263" y="213"/>
                      </a:lnTo>
                      <a:lnTo>
                        <a:pt x="265" y="216"/>
                      </a:lnTo>
                      <a:lnTo>
                        <a:pt x="265" y="214"/>
                      </a:lnTo>
                      <a:lnTo>
                        <a:pt x="265" y="214"/>
                      </a:lnTo>
                      <a:lnTo>
                        <a:pt x="267" y="214"/>
                      </a:lnTo>
                      <a:lnTo>
                        <a:pt x="267" y="213"/>
                      </a:lnTo>
                      <a:lnTo>
                        <a:pt x="267" y="211"/>
                      </a:lnTo>
                      <a:lnTo>
                        <a:pt x="267" y="211"/>
                      </a:lnTo>
                      <a:lnTo>
                        <a:pt x="267" y="209"/>
                      </a:lnTo>
                      <a:lnTo>
                        <a:pt x="265" y="209"/>
                      </a:lnTo>
                      <a:lnTo>
                        <a:pt x="265" y="209"/>
                      </a:lnTo>
                      <a:lnTo>
                        <a:pt x="263" y="207"/>
                      </a:lnTo>
                      <a:lnTo>
                        <a:pt x="261" y="207"/>
                      </a:lnTo>
                      <a:lnTo>
                        <a:pt x="261" y="211"/>
                      </a:lnTo>
                      <a:lnTo>
                        <a:pt x="265" y="213"/>
                      </a:lnTo>
                      <a:lnTo>
                        <a:pt x="267" y="209"/>
                      </a:lnTo>
                      <a:lnTo>
                        <a:pt x="267" y="209"/>
                      </a:lnTo>
                      <a:lnTo>
                        <a:pt x="267" y="209"/>
                      </a:lnTo>
                      <a:lnTo>
                        <a:pt x="267" y="209"/>
                      </a:lnTo>
                      <a:lnTo>
                        <a:pt x="269" y="207"/>
                      </a:lnTo>
                      <a:lnTo>
                        <a:pt x="269" y="207"/>
                      </a:lnTo>
                      <a:lnTo>
                        <a:pt x="269" y="205"/>
                      </a:lnTo>
                      <a:lnTo>
                        <a:pt x="269" y="205"/>
                      </a:lnTo>
                      <a:lnTo>
                        <a:pt x="269" y="203"/>
                      </a:lnTo>
                      <a:lnTo>
                        <a:pt x="269" y="201"/>
                      </a:lnTo>
                      <a:lnTo>
                        <a:pt x="269" y="201"/>
                      </a:lnTo>
                      <a:lnTo>
                        <a:pt x="269" y="201"/>
                      </a:lnTo>
                      <a:lnTo>
                        <a:pt x="267" y="199"/>
                      </a:lnTo>
                      <a:lnTo>
                        <a:pt x="267" y="199"/>
                      </a:lnTo>
                      <a:lnTo>
                        <a:pt x="265" y="198"/>
                      </a:lnTo>
                      <a:lnTo>
                        <a:pt x="265" y="198"/>
                      </a:lnTo>
                      <a:lnTo>
                        <a:pt x="265" y="198"/>
                      </a:lnTo>
                      <a:lnTo>
                        <a:pt x="263" y="198"/>
                      </a:lnTo>
                      <a:lnTo>
                        <a:pt x="263" y="198"/>
                      </a:lnTo>
                      <a:lnTo>
                        <a:pt x="263" y="198"/>
                      </a:lnTo>
                      <a:lnTo>
                        <a:pt x="256" y="192"/>
                      </a:lnTo>
                      <a:lnTo>
                        <a:pt x="256" y="190"/>
                      </a:lnTo>
                      <a:lnTo>
                        <a:pt x="254" y="190"/>
                      </a:lnTo>
                      <a:lnTo>
                        <a:pt x="254" y="190"/>
                      </a:lnTo>
                      <a:lnTo>
                        <a:pt x="252" y="188"/>
                      </a:lnTo>
                      <a:lnTo>
                        <a:pt x="252" y="188"/>
                      </a:lnTo>
                      <a:lnTo>
                        <a:pt x="248" y="188"/>
                      </a:lnTo>
                      <a:lnTo>
                        <a:pt x="248" y="190"/>
                      </a:lnTo>
                      <a:lnTo>
                        <a:pt x="248" y="190"/>
                      </a:lnTo>
                      <a:lnTo>
                        <a:pt x="246" y="192"/>
                      </a:lnTo>
                      <a:lnTo>
                        <a:pt x="246" y="192"/>
                      </a:lnTo>
                      <a:lnTo>
                        <a:pt x="248" y="194"/>
                      </a:lnTo>
                      <a:lnTo>
                        <a:pt x="252" y="194"/>
                      </a:lnTo>
                      <a:lnTo>
                        <a:pt x="252" y="194"/>
                      </a:lnTo>
                      <a:lnTo>
                        <a:pt x="252" y="194"/>
                      </a:lnTo>
                      <a:lnTo>
                        <a:pt x="252" y="190"/>
                      </a:lnTo>
                      <a:lnTo>
                        <a:pt x="252" y="190"/>
                      </a:lnTo>
                      <a:lnTo>
                        <a:pt x="248" y="190"/>
                      </a:lnTo>
                      <a:lnTo>
                        <a:pt x="248" y="190"/>
                      </a:lnTo>
                      <a:lnTo>
                        <a:pt x="248" y="190"/>
                      </a:lnTo>
                      <a:lnTo>
                        <a:pt x="246" y="190"/>
                      </a:lnTo>
                      <a:lnTo>
                        <a:pt x="244" y="192"/>
                      </a:lnTo>
                      <a:lnTo>
                        <a:pt x="244" y="194"/>
                      </a:lnTo>
                      <a:lnTo>
                        <a:pt x="244" y="194"/>
                      </a:lnTo>
                      <a:lnTo>
                        <a:pt x="244" y="196"/>
                      </a:lnTo>
                      <a:lnTo>
                        <a:pt x="248" y="196"/>
                      </a:lnTo>
                      <a:lnTo>
                        <a:pt x="248" y="192"/>
                      </a:lnTo>
                      <a:lnTo>
                        <a:pt x="248" y="192"/>
                      </a:lnTo>
                      <a:lnTo>
                        <a:pt x="248" y="196"/>
                      </a:lnTo>
                      <a:lnTo>
                        <a:pt x="248" y="192"/>
                      </a:lnTo>
                      <a:lnTo>
                        <a:pt x="248" y="192"/>
                      </a:lnTo>
                      <a:lnTo>
                        <a:pt x="248" y="192"/>
                      </a:lnTo>
                      <a:lnTo>
                        <a:pt x="246" y="192"/>
                      </a:lnTo>
                      <a:lnTo>
                        <a:pt x="244" y="192"/>
                      </a:lnTo>
                      <a:lnTo>
                        <a:pt x="244" y="192"/>
                      </a:lnTo>
                      <a:lnTo>
                        <a:pt x="244" y="192"/>
                      </a:lnTo>
                      <a:lnTo>
                        <a:pt x="243" y="194"/>
                      </a:lnTo>
                      <a:lnTo>
                        <a:pt x="243" y="198"/>
                      </a:lnTo>
                      <a:lnTo>
                        <a:pt x="246" y="198"/>
                      </a:lnTo>
                      <a:lnTo>
                        <a:pt x="244" y="196"/>
                      </a:lnTo>
                      <a:lnTo>
                        <a:pt x="243" y="196"/>
                      </a:lnTo>
                      <a:lnTo>
                        <a:pt x="243" y="196"/>
                      </a:lnTo>
                      <a:lnTo>
                        <a:pt x="243" y="196"/>
                      </a:lnTo>
                      <a:lnTo>
                        <a:pt x="241" y="198"/>
                      </a:lnTo>
                      <a:lnTo>
                        <a:pt x="241" y="199"/>
                      </a:lnTo>
                      <a:lnTo>
                        <a:pt x="241" y="199"/>
                      </a:lnTo>
                      <a:lnTo>
                        <a:pt x="241" y="201"/>
                      </a:lnTo>
                      <a:lnTo>
                        <a:pt x="241" y="203"/>
                      </a:lnTo>
                      <a:lnTo>
                        <a:pt x="241" y="203"/>
                      </a:lnTo>
                      <a:lnTo>
                        <a:pt x="241" y="203"/>
                      </a:lnTo>
                      <a:lnTo>
                        <a:pt x="241" y="207"/>
                      </a:lnTo>
                      <a:lnTo>
                        <a:pt x="241" y="207"/>
                      </a:lnTo>
                      <a:lnTo>
                        <a:pt x="241" y="209"/>
                      </a:lnTo>
                      <a:lnTo>
                        <a:pt x="241" y="209"/>
                      </a:lnTo>
                      <a:lnTo>
                        <a:pt x="243" y="211"/>
                      </a:lnTo>
                      <a:lnTo>
                        <a:pt x="243" y="211"/>
                      </a:lnTo>
                      <a:lnTo>
                        <a:pt x="244" y="213"/>
                      </a:lnTo>
                      <a:lnTo>
                        <a:pt x="244" y="213"/>
                      </a:lnTo>
                      <a:lnTo>
                        <a:pt x="248" y="211"/>
                      </a:lnTo>
                      <a:lnTo>
                        <a:pt x="248" y="211"/>
                      </a:lnTo>
                      <a:lnTo>
                        <a:pt x="248" y="211"/>
                      </a:lnTo>
                      <a:lnTo>
                        <a:pt x="248" y="209"/>
                      </a:lnTo>
                      <a:lnTo>
                        <a:pt x="246" y="207"/>
                      </a:lnTo>
                      <a:lnTo>
                        <a:pt x="246" y="211"/>
                      </a:lnTo>
                      <a:lnTo>
                        <a:pt x="246" y="211"/>
                      </a:lnTo>
                      <a:lnTo>
                        <a:pt x="246" y="207"/>
                      </a:lnTo>
                      <a:lnTo>
                        <a:pt x="244" y="209"/>
                      </a:lnTo>
                      <a:lnTo>
                        <a:pt x="244" y="209"/>
                      </a:lnTo>
                      <a:lnTo>
                        <a:pt x="244" y="213"/>
                      </a:lnTo>
                      <a:lnTo>
                        <a:pt x="246" y="213"/>
                      </a:lnTo>
                      <a:lnTo>
                        <a:pt x="246" y="214"/>
                      </a:lnTo>
                      <a:lnTo>
                        <a:pt x="246" y="216"/>
                      </a:lnTo>
                      <a:lnTo>
                        <a:pt x="250" y="216"/>
                      </a:lnTo>
                      <a:lnTo>
                        <a:pt x="246" y="214"/>
                      </a:lnTo>
                      <a:lnTo>
                        <a:pt x="246" y="216"/>
                      </a:lnTo>
                      <a:lnTo>
                        <a:pt x="246" y="216"/>
                      </a:lnTo>
                      <a:lnTo>
                        <a:pt x="244" y="218"/>
                      </a:lnTo>
                      <a:lnTo>
                        <a:pt x="244" y="218"/>
                      </a:lnTo>
                      <a:lnTo>
                        <a:pt x="244" y="218"/>
                      </a:lnTo>
                      <a:lnTo>
                        <a:pt x="244" y="220"/>
                      </a:lnTo>
                      <a:lnTo>
                        <a:pt x="244" y="220"/>
                      </a:lnTo>
                      <a:lnTo>
                        <a:pt x="248" y="220"/>
                      </a:lnTo>
                      <a:lnTo>
                        <a:pt x="244" y="220"/>
                      </a:lnTo>
                      <a:lnTo>
                        <a:pt x="244" y="222"/>
                      </a:lnTo>
                      <a:lnTo>
                        <a:pt x="248" y="222"/>
                      </a:lnTo>
                      <a:lnTo>
                        <a:pt x="244" y="220"/>
                      </a:lnTo>
                      <a:lnTo>
                        <a:pt x="244" y="220"/>
                      </a:lnTo>
                      <a:lnTo>
                        <a:pt x="244" y="220"/>
                      </a:lnTo>
                      <a:lnTo>
                        <a:pt x="246" y="222"/>
                      </a:lnTo>
                      <a:lnTo>
                        <a:pt x="246" y="220"/>
                      </a:lnTo>
                      <a:lnTo>
                        <a:pt x="244" y="220"/>
                      </a:lnTo>
                      <a:lnTo>
                        <a:pt x="244" y="220"/>
                      </a:lnTo>
                      <a:lnTo>
                        <a:pt x="244" y="220"/>
                      </a:lnTo>
                      <a:lnTo>
                        <a:pt x="244" y="220"/>
                      </a:lnTo>
                      <a:lnTo>
                        <a:pt x="243" y="224"/>
                      </a:lnTo>
                      <a:lnTo>
                        <a:pt x="246" y="222"/>
                      </a:lnTo>
                      <a:lnTo>
                        <a:pt x="244" y="220"/>
                      </a:lnTo>
                      <a:lnTo>
                        <a:pt x="244" y="220"/>
                      </a:lnTo>
                      <a:lnTo>
                        <a:pt x="243" y="218"/>
                      </a:lnTo>
                      <a:lnTo>
                        <a:pt x="241" y="218"/>
                      </a:lnTo>
                      <a:lnTo>
                        <a:pt x="241" y="220"/>
                      </a:lnTo>
                      <a:lnTo>
                        <a:pt x="241" y="222"/>
                      </a:lnTo>
                      <a:lnTo>
                        <a:pt x="243" y="218"/>
                      </a:lnTo>
                      <a:lnTo>
                        <a:pt x="243" y="218"/>
                      </a:lnTo>
                      <a:lnTo>
                        <a:pt x="241" y="218"/>
                      </a:lnTo>
                      <a:lnTo>
                        <a:pt x="241" y="222"/>
                      </a:lnTo>
                      <a:lnTo>
                        <a:pt x="243" y="220"/>
                      </a:lnTo>
                      <a:lnTo>
                        <a:pt x="243" y="220"/>
                      </a:lnTo>
                      <a:lnTo>
                        <a:pt x="243" y="218"/>
                      </a:lnTo>
                      <a:lnTo>
                        <a:pt x="243" y="218"/>
                      </a:lnTo>
                      <a:lnTo>
                        <a:pt x="241" y="216"/>
                      </a:lnTo>
                      <a:lnTo>
                        <a:pt x="241" y="216"/>
                      </a:lnTo>
                      <a:lnTo>
                        <a:pt x="239" y="220"/>
                      </a:lnTo>
                      <a:lnTo>
                        <a:pt x="243" y="218"/>
                      </a:lnTo>
                      <a:lnTo>
                        <a:pt x="241" y="218"/>
                      </a:lnTo>
                      <a:lnTo>
                        <a:pt x="239" y="218"/>
                      </a:lnTo>
                      <a:lnTo>
                        <a:pt x="243" y="220"/>
                      </a:lnTo>
                      <a:lnTo>
                        <a:pt x="243" y="213"/>
                      </a:lnTo>
                      <a:lnTo>
                        <a:pt x="243" y="209"/>
                      </a:lnTo>
                      <a:lnTo>
                        <a:pt x="243" y="209"/>
                      </a:lnTo>
                      <a:lnTo>
                        <a:pt x="243" y="207"/>
                      </a:lnTo>
                      <a:lnTo>
                        <a:pt x="243" y="205"/>
                      </a:lnTo>
                      <a:lnTo>
                        <a:pt x="241" y="205"/>
                      </a:lnTo>
                      <a:lnTo>
                        <a:pt x="241" y="203"/>
                      </a:lnTo>
                      <a:lnTo>
                        <a:pt x="241" y="201"/>
                      </a:lnTo>
                      <a:lnTo>
                        <a:pt x="241" y="201"/>
                      </a:lnTo>
                      <a:lnTo>
                        <a:pt x="239" y="201"/>
                      </a:lnTo>
                      <a:lnTo>
                        <a:pt x="237" y="201"/>
                      </a:lnTo>
                      <a:lnTo>
                        <a:pt x="237" y="203"/>
                      </a:lnTo>
                      <a:lnTo>
                        <a:pt x="239" y="201"/>
                      </a:lnTo>
                      <a:lnTo>
                        <a:pt x="239" y="201"/>
                      </a:lnTo>
                      <a:lnTo>
                        <a:pt x="237" y="203"/>
                      </a:lnTo>
                      <a:lnTo>
                        <a:pt x="239" y="203"/>
                      </a:lnTo>
                      <a:lnTo>
                        <a:pt x="235" y="190"/>
                      </a:lnTo>
                      <a:lnTo>
                        <a:pt x="235" y="190"/>
                      </a:lnTo>
                      <a:lnTo>
                        <a:pt x="233" y="186"/>
                      </a:lnTo>
                      <a:lnTo>
                        <a:pt x="231" y="186"/>
                      </a:lnTo>
                      <a:lnTo>
                        <a:pt x="231" y="186"/>
                      </a:lnTo>
                      <a:lnTo>
                        <a:pt x="229" y="184"/>
                      </a:lnTo>
                      <a:lnTo>
                        <a:pt x="229" y="184"/>
                      </a:lnTo>
                      <a:lnTo>
                        <a:pt x="228" y="184"/>
                      </a:lnTo>
                      <a:lnTo>
                        <a:pt x="226" y="184"/>
                      </a:lnTo>
                      <a:lnTo>
                        <a:pt x="226" y="184"/>
                      </a:lnTo>
                      <a:lnTo>
                        <a:pt x="224" y="186"/>
                      </a:lnTo>
                      <a:lnTo>
                        <a:pt x="224" y="186"/>
                      </a:lnTo>
                      <a:lnTo>
                        <a:pt x="224" y="186"/>
                      </a:lnTo>
                      <a:lnTo>
                        <a:pt x="226" y="190"/>
                      </a:lnTo>
                      <a:lnTo>
                        <a:pt x="226" y="186"/>
                      </a:lnTo>
                      <a:lnTo>
                        <a:pt x="224" y="186"/>
                      </a:lnTo>
                      <a:lnTo>
                        <a:pt x="224" y="186"/>
                      </a:lnTo>
                      <a:lnTo>
                        <a:pt x="222" y="186"/>
                      </a:lnTo>
                      <a:lnTo>
                        <a:pt x="222" y="190"/>
                      </a:lnTo>
                      <a:lnTo>
                        <a:pt x="224" y="188"/>
                      </a:lnTo>
                      <a:lnTo>
                        <a:pt x="224" y="188"/>
                      </a:lnTo>
                      <a:lnTo>
                        <a:pt x="224" y="186"/>
                      </a:lnTo>
                      <a:lnTo>
                        <a:pt x="224" y="184"/>
                      </a:lnTo>
                      <a:lnTo>
                        <a:pt x="222" y="182"/>
                      </a:lnTo>
                      <a:lnTo>
                        <a:pt x="220" y="184"/>
                      </a:lnTo>
                      <a:lnTo>
                        <a:pt x="222" y="184"/>
                      </a:lnTo>
                      <a:lnTo>
                        <a:pt x="222" y="184"/>
                      </a:lnTo>
                      <a:lnTo>
                        <a:pt x="220" y="184"/>
                      </a:lnTo>
                      <a:lnTo>
                        <a:pt x="220" y="186"/>
                      </a:lnTo>
                      <a:lnTo>
                        <a:pt x="220" y="186"/>
                      </a:lnTo>
                      <a:lnTo>
                        <a:pt x="220" y="186"/>
                      </a:lnTo>
                      <a:lnTo>
                        <a:pt x="222" y="186"/>
                      </a:lnTo>
                      <a:lnTo>
                        <a:pt x="224" y="186"/>
                      </a:lnTo>
                      <a:lnTo>
                        <a:pt x="224" y="186"/>
                      </a:lnTo>
                      <a:lnTo>
                        <a:pt x="224" y="186"/>
                      </a:lnTo>
                      <a:lnTo>
                        <a:pt x="226" y="182"/>
                      </a:lnTo>
                      <a:lnTo>
                        <a:pt x="226" y="181"/>
                      </a:lnTo>
                      <a:lnTo>
                        <a:pt x="226" y="181"/>
                      </a:lnTo>
                      <a:lnTo>
                        <a:pt x="226" y="179"/>
                      </a:lnTo>
                      <a:lnTo>
                        <a:pt x="226" y="179"/>
                      </a:lnTo>
                      <a:lnTo>
                        <a:pt x="226" y="179"/>
                      </a:lnTo>
                      <a:lnTo>
                        <a:pt x="224" y="177"/>
                      </a:lnTo>
                      <a:lnTo>
                        <a:pt x="222" y="177"/>
                      </a:lnTo>
                      <a:lnTo>
                        <a:pt x="220" y="179"/>
                      </a:lnTo>
                      <a:lnTo>
                        <a:pt x="218" y="179"/>
                      </a:lnTo>
                      <a:lnTo>
                        <a:pt x="218" y="181"/>
                      </a:lnTo>
                      <a:lnTo>
                        <a:pt x="218" y="181"/>
                      </a:lnTo>
                      <a:lnTo>
                        <a:pt x="218" y="181"/>
                      </a:lnTo>
                      <a:lnTo>
                        <a:pt x="220" y="182"/>
                      </a:lnTo>
                      <a:lnTo>
                        <a:pt x="224" y="181"/>
                      </a:lnTo>
                      <a:lnTo>
                        <a:pt x="224" y="181"/>
                      </a:lnTo>
                      <a:lnTo>
                        <a:pt x="220" y="181"/>
                      </a:lnTo>
                      <a:lnTo>
                        <a:pt x="224" y="182"/>
                      </a:lnTo>
                      <a:lnTo>
                        <a:pt x="224" y="182"/>
                      </a:lnTo>
                      <a:lnTo>
                        <a:pt x="224" y="181"/>
                      </a:lnTo>
                      <a:lnTo>
                        <a:pt x="222" y="179"/>
                      </a:lnTo>
                      <a:lnTo>
                        <a:pt x="222" y="182"/>
                      </a:lnTo>
                      <a:lnTo>
                        <a:pt x="222" y="182"/>
                      </a:lnTo>
                      <a:lnTo>
                        <a:pt x="222" y="182"/>
                      </a:lnTo>
                      <a:lnTo>
                        <a:pt x="226" y="181"/>
                      </a:lnTo>
                      <a:lnTo>
                        <a:pt x="226" y="181"/>
                      </a:lnTo>
                      <a:lnTo>
                        <a:pt x="226" y="177"/>
                      </a:lnTo>
                      <a:lnTo>
                        <a:pt x="224" y="175"/>
                      </a:lnTo>
                      <a:lnTo>
                        <a:pt x="224" y="175"/>
                      </a:lnTo>
                      <a:lnTo>
                        <a:pt x="224" y="173"/>
                      </a:lnTo>
                      <a:lnTo>
                        <a:pt x="224" y="173"/>
                      </a:lnTo>
                      <a:lnTo>
                        <a:pt x="224" y="173"/>
                      </a:lnTo>
                      <a:lnTo>
                        <a:pt x="222" y="171"/>
                      </a:lnTo>
                      <a:lnTo>
                        <a:pt x="222" y="171"/>
                      </a:lnTo>
                      <a:lnTo>
                        <a:pt x="222" y="171"/>
                      </a:lnTo>
                      <a:lnTo>
                        <a:pt x="218" y="171"/>
                      </a:lnTo>
                      <a:lnTo>
                        <a:pt x="222" y="173"/>
                      </a:lnTo>
                      <a:lnTo>
                        <a:pt x="222" y="171"/>
                      </a:lnTo>
                      <a:lnTo>
                        <a:pt x="222" y="171"/>
                      </a:lnTo>
                      <a:lnTo>
                        <a:pt x="224" y="169"/>
                      </a:lnTo>
                      <a:lnTo>
                        <a:pt x="224" y="167"/>
                      </a:lnTo>
                      <a:lnTo>
                        <a:pt x="224" y="167"/>
                      </a:lnTo>
                      <a:lnTo>
                        <a:pt x="222" y="166"/>
                      </a:lnTo>
                      <a:lnTo>
                        <a:pt x="220" y="164"/>
                      </a:lnTo>
                      <a:lnTo>
                        <a:pt x="220" y="164"/>
                      </a:lnTo>
                      <a:lnTo>
                        <a:pt x="218" y="164"/>
                      </a:lnTo>
                      <a:lnTo>
                        <a:pt x="218" y="164"/>
                      </a:lnTo>
                      <a:lnTo>
                        <a:pt x="216" y="166"/>
                      </a:lnTo>
                      <a:lnTo>
                        <a:pt x="218" y="164"/>
                      </a:lnTo>
                      <a:lnTo>
                        <a:pt x="218" y="164"/>
                      </a:lnTo>
                      <a:lnTo>
                        <a:pt x="218" y="164"/>
                      </a:lnTo>
                      <a:lnTo>
                        <a:pt x="216" y="162"/>
                      </a:lnTo>
                      <a:lnTo>
                        <a:pt x="213" y="160"/>
                      </a:lnTo>
                      <a:lnTo>
                        <a:pt x="213" y="158"/>
                      </a:lnTo>
                      <a:lnTo>
                        <a:pt x="211" y="149"/>
                      </a:lnTo>
                      <a:lnTo>
                        <a:pt x="211" y="149"/>
                      </a:lnTo>
                      <a:lnTo>
                        <a:pt x="209" y="145"/>
                      </a:lnTo>
                      <a:lnTo>
                        <a:pt x="209" y="145"/>
                      </a:lnTo>
                      <a:lnTo>
                        <a:pt x="209" y="141"/>
                      </a:lnTo>
                      <a:lnTo>
                        <a:pt x="209" y="141"/>
                      </a:lnTo>
                      <a:lnTo>
                        <a:pt x="207" y="132"/>
                      </a:lnTo>
                      <a:lnTo>
                        <a:pt x="207" y="130"/>
                      </a:lnTo>
                      <a:lnTo>
                        <a:pt x="207" y="130"/>
                      </a:lnTo>
                      <a:lnTo>
                        <a:pt x="207" y="128"/>
                      </a:lnTo>
                      <a:lnTo>
                        <a:pt x="207" y="126"/>
                      </a:lnTo>
                      <a:lnTo>
                        <a:pt x="207" y="126"/>
                      </a:lnTo>
                      <a:lnTo>
                        <a:pt x="205" y="126"/>
                      </a:lnTo>
                      <a:lnTo>
                        <a:pt x="205" y="124"/>
                      </a:lnTo>
                      <a:lnTo>
                        <a:pt x="205" y="124"/>
                      </a:lnTo>
                      <a:lnTo>
                        <a:pt x="205" y="124"/>
                      </a:lnTo>
                      <a:lnTo>
                        <a:pt x="205" y="121"/>
                      </a:lnTo>
                      <a:lnTo>
                        <a:pt x="205" y="121"/>
                      </a:lnTo>
                      <a:lnTo>
                        <a:pt x="205" y="119"/>
                      </a:lnTo>
                      <a:lnTo>
                        <a:pt x="205" y="119"/>
                      </a:lnTo>
                      <a:lnTo>
                        <a:pt x="205" y="119"/>
                      </a:lnTo>
                      <a:lnTo>
                        <a:pt x="205" y="117"/>
                      </a:lnTo>
                      <a:lnTo>
                        <a:pt x="205" y="115"/>
                      </a:lnTo>
                      <a:lnTo>
                        <a:pt x="205" y="115"/>
                      </a:lnTo>
                      <a:lnTo>
                        <a:pt x="203" y="111"/>
                      </a:lnTo>
                      <a:lnTo>
                        <a:pt x="201" y="111"/>
                      </a:lnTo>
                      <a:lnTo>
                        <a:pt x="201" y="111"/>
                      </a:lnTo>
                      <a:lnTo>
                        <a:pt x="201" y="111"/>
                      </a:lnTo>
                      <a:lnTo>
                        <a:pt x="199" y="111"/>
                      </a:lnTo>
                      <a:lnTo>
                        <a:pt x="199" y="115"/>
                      </a:lnTo>
                      <a:lnTo>
                        <a:pt x="203" y="115"/>
                      </a:lnTo>
                      <a:lnTo>
                        <a:pt x="203" y="113"/>
                      </a:lnTo>
                      <a:lnTo>
                        <a:pt x="199" y="113"/>
                      </a:lnTo>
                      <a:lnTo>
                        <a:pt x="197" y="115"/>
                      </a:lnTo>
                      <a:lnTo>
                        <a:pt x="197" y="117"/>
                      </a:lnTo>
                      <a:lnTo>
                        <a:pt x="197" y="117"/>
                      </a:lnTo>
                      <a:lnTo>
                        <a:pt x="201" y="117"/>
                      </a:lnTo>
                      <a:lnTo>
                        <a:pt x="201" y="117"/>
                      </a:lnTo>
                      <a:lnTo>
                        <a:pt x="203" y="115"/>
                      </a:lnTo>
                      <a:lnTo>
                        <a:pt x="203" y="113"/>
                      </a:lnTo>
                      <a:lnTo>
                        <a:pt x="203" y="111"/>
                      </a:lnTo>
                      <a:lnTo>
                        <a:pt x="203" y="109"/>
                      </a:lnTo>
                      <a:lnTo>
                        <a:pt x="203" y="109"/>
                      </a:lnTo>
                      <a:lnTo>
                        <a:pt x="203" y="109"/>
                      </a:lnTo>
                      <a:lnTo>
                        <a:pt x="203" y="107"/>
                      </a:lnTo>
                      <a:lnTo>
                        <a:pt x="203" y="104"/>
                      </a:lnTo>
                      <a:lnTo>
                        <a:pt x="203" y="104"/>
                      </a:lnTo>
                      <a:lnTo>
                        <a:pt x="203" y="102"/>
                      </a:lnTo>
                      <a:lnTo>
                        <a:pt x="203" y="102"/>
                      </a:lnTo>
                      <a:lnTo>
                        <a:pt x="201" y="98"/>
                      </a:lnTo>
                      <a:lnTo>
                        <a:pt x="197" y="100"/>
                      </a:lnTo>
                      <a:lnTo>
                        <a:pt x="197" y="104"/>
                      </a:lnTo>
                      <a:lnTo>
                        <a:pt x="197" y="104"/>
                      </a:lnTo>
                      <a:lnTo>
                        <a:pt x="197" y="104"/>
                      </a:lnTo>
                      <a:lnTo>
                        <a:pt x="201" y="104"/>
                      </a:lnTo>
                      <a:lnTo>
                        <a:pt x="201" y="104"/>
                      </a:lnTo>
                      <a:lnTo>
                        <a:pt x="203" y="100"/>
                      </a:lnTo>
                      <a:lnTo>
                        <a:pt x="201" y="94"/>
                      </a:lnTo>
                      <a:lnTo>
                        <a:pt x="201" y="92"/>
                      </a:lnTo>
                      <a:lnTo>
                        <a:pt x="197" y="89"/>
                      </a:lnTo>
                      <a:lnTo>
                        <a:pt x="197" y="87"/>
                      </a:lnTo>
                      <a:lnTo>
                        <a:pt x="197" y="85"/>
                      </a:lnTo>
                      <a:lnTo>
                        <a:pt x="197" y="83"/>
                      </a:lnTo>
                      <a:lnTo>
                        <a:pt x="196" y="81"/>
                      </a:lnTo>
                      <a:lnTo>
                        <a:pt x="196" y="81"/>
                      </a:lnTo>
                      <a:lnTo>
                        <a:pt x="196" y="77"/>
                      </a:lnTo>
                      <a:lnTo>
                        <a:pt x="196" y="77"/>
                      </a:lnTo>
                      <a:lnTo>
                        <a:pt x="196" y="75"/>
                      </a:lnTo>
                      <a:lnTo>
                        <a:pt x="196" y="75"/>
                      </a:lnTo>
                      <a:lnTo>
                        <a:pt x="194" y="72"/>
                      </a:lnTo>
                      <a:lnTo>
                        <a:pt x="194" y="68"/>
                      </a:lnTo>
                      <a:lnTo>
                        <a:pt x="192" y="66"/>
                      </a:lnTo>
                      <a:lnTo>
                        <a:pt x="192" y="66"/>
                      </a:lnTo>
                      <a:lnTo>
                        <a:pt x="192" y="62"/>
                      </a:lnTo>
                      <a:lnTo>
                        <a:pt x="190" y="62"/>
                      </a:lnTo>
                      <a:lnTo>
                        <a:pt x="188" y="60"/>
                      </a:lnTo>
                      <a:lnTo>
                        <a:pt x="188" y="59"/>
                      </a:lnTo>
                      <a:lnTo>
                        <a:pt x="188" y="59"/>
                      </a:lnTo>
                      <a:lnTo>
                        <a:pt x="188" y="59"/>
                      </a:lnTo>
                      <a:lnTo>
                        <a:pt x="188" y="57"/>
                      </a:lnTo>
                      <a:lnTo>
                        <a:pt x="188" y="55"/>
                      </a:lnTo>
                      <a:lnTo>
                        <a:pt x="186" y="49"/>
                      </a:lnTo>
                      <a:lnTo>
                        <a:pt x="186" y="47"/>
                      </a:lnTo>
                      <a:lnTo>
                        <a:pt x="181" y="40"/>
                      </a:lnTo>
                      <a:lnTo>
                        <a:pt x="177" y="27"/>
                      </a:lnTo>
                      <a:lnTo>
                        <a:pt x="177" y="27"/>
                      </a:lnTo>
                      <a:lnTo>
                        <a:pt x="173" y="2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9">
                  <a:extLst>
                    <a:ext uri="{FF2B5EF4-FFF2-40B4-BE49-F238E27FC236}">
                      <a16:creationId xmlns:a16="http://schemas.microsoft.com/office/drawing/2014/main" id="{A0C0E8FB-7D23-4236-A77C-E6F0333DDD2F}"/>
                    </a:ext>
                  </a:extLst>
                </p:cNvPr>
                <p:cNvSpPr>
                  <a:spLocks/>
                </p:cNvSpPr>
                <p:nvPr/>
              </p:nvSpPr>
              <p:spPr bwMode="auto">
                <a:xfrm>
                  <a:off x="3063875" y="1574800"/>
                  <a:ext cx="852487" cy="663575"/>
                </a:xfrm>
                <a:custGeom>
                  <a:avLst/>
                  <a:gdLst>
                    <a:gd name="T0" fmla="*/ 383 w 1074"/>
                    <a:gd name="T1" fmla="*/ 28 h 836"/>
                    <a:gd name="T2" fmla="*/ 423 w 1074"/>
                    <a:gd name="T3" fmla="*/ 28 h 836"/>
                    <a:gd name="T4" fmla="*/ 447 w 1074"/>
                    <a:gd name="T5" fmla="*/ 32 h 836"/>
                    <a:gd name="T6" fmla="*/ 477 w 1074"/>
                    <a:gd name="T7" fmla="*/ 28 h 836"/>
                    <a:gd name="T8" fmla="*/ 516 w 1074"/>
                    <a:gd name="T9" fmla="*/ 32 h 836"/>
                    <a:gd name="T10" fmla="*/ 612 w 1074"/>
                    <a:gd name="T11" fmla="*/ 111 h 836"/>
                    <a:gd name="T12" fmla="*/ 667 w 1074"/>
                    <a:gd name="T13" fmla="*/ 190 h 836"/>
                    <a:gd name="T14" fmla="*/ 631 w 1074"/>
                    <a:gd name="T15" fmla="*/ 235 h 836"/>
                    <a:gd name="T16" fmla="*/ 642 w 1074"/>
                    <a:gd name="T17" fmla="*/ 291 h 836"/>
                    <a:gd name="T18" fmla="*/ 674 w 1074"/>
                    <a:gd name="T19" fmla="*/ 285 h 836"/>
                    <a:gd name="T20" fmla="*/ 712 w 1074"/>
                    <a:gd name="T21" fmla="*/ 285 h 836"/>
                    <a:gd name="T22" fmla="*/ 695 w 1074"/>
                    <a:gd name="T23" fmla="*/ 312 h 836"/>
                    <a:gd name="T24" fmla="*/ 719 w 1074"/>
                    <a:gd name="T25" fmla="*/ 357 h 836"/>
                    <a:gd name="T26" fmla="*/ 744 w 1074"/>
                    <a:gd name="T27" fmla="*/ 392 h 836"/>
                    <a:gd name="T28" fmla="*/ 789 w 1074"/>
                    <a:gd name="T29" fmla="*/ 432 h 836"/>
                    <a:gd name="T30" fmla="*/ 933 w 1074"/>
                    <a:gd name="T31" fmla="*/ 481 h 836"/>
                    <a:gd name="T32" fmla="*/ 1029 w 1074"/>
                    <a:gd name="T33" fmla="*/ 548 h 836"/>
                    <a:gd name="T34" fmla="*/ 969 w 1074"/>
                    <a:gd name="T35" fmla="*/ 607 h 836"/>
                    <a:gd name="T36" fmla="*/ 866 w 1074"/>
                    <a:gd name="T37" fmla="*/ 717 h 836"/>
                    <a:gd name="T38" fmla="*/ 785 w 1074"/>
                    <a:gd name="T39" fmla="*/ 725 h 836"/>
                    <a:gd name="T40" fmla="*/ 708 w 1074"/>
                    <a:gd name="T41" fmla="*/ 770 h 836"/>
                    <a:gd name="T42" fmla="*/ 639 w 1074"/>
                    <a:gd name="T43" fmla="*/ 792 h 836"/>
                    <a:gd name="T44" fmla="*/ 586 w 1074"/>
                    <a:gd name="T45" fmla="*/ 798 h 836"/>
                    <a:gd name="T46" fmla="*/ 530 w 1074"/>
                    <a:gd name="T47" fmla="*/ 785 h 836"/>
                    <a:gd name="T48" fmla="*/ 488 w 1074"/>
                    <a:gd name="T49" fmla="*/ 807 h 836"/>
                    <a:gd name="T50" fmla="*/ 453 w 1074"/>
                    <a:gd name="T51" fmla="*/ 830 h 836"/>
                    <a:gd name="T52" fmla="*/ 409 w 1074"/>
                    <a:gd name="T53" fmla="*/ 824 h 836"/>
                    <a:gd name="T54" fmla="*/ 394 w 1074"/>
                    <a:gd name="T55" fmla="*/ 819 h 836"/>
                    <a:gd name="T56" fmla="*/ 355 w 1074"/>
                    <a:gd name="T57" fmla="*/ 811 h 836"/>
                    <a:gd name="T58" fmla="*/ 291 w 1074"/>
                    <a:gd name="T59" fmla="*/ 768 h 836"/>
                    <a:gd name="T60" fmla="*/ 231 w 1074"/>
                    <a:gd name="T61" fmla="*/ 760 h 836"/>
                    <a:gd name="T62" fmla="*/ 197 w 1074"/>
                    <a:gd name="T63" fmla="*/ 732 h 836"/>
                    <a:gd name="T64" fmla="*/ 186 w 1074"/>
                    <a:gd name="T65" fmla="*/ 695 h 836"/>
                    <a:gd name="T66" fmla="*/ 162 w 1074"/>
                    <a:gd name="T67" fmla="*/ 689 h 836"/>
                    <a:gd name="T68" fmla="*/ 143 w 1074"/>
                    <a:gd name="T69" fmla="*/ 655 h 836"/>
                    <a:gd name="T70" fmla="*/ 128 w 1074"/>
                    <a:gd name="T71" fmla="*/ 618 h 836"/>
                    <a:gd name="T72" fmla="*/ 109 w 1074"/>
                    <a:gd name="T73" fmla="*/ 591 h 836"/>
                    <a:gd name="T74" fmla="*/ 88 w 1074"/>
                    <a:gd name="T75" fmla="*/ 573 h 836"/>
                    <a:gd name="T76" fmla="*/ 73 w 1074"/>
                    <a:gd name="T77" fmla="*/ 548 h 836"/>
                    <a:gd name="T78" fmla="*/ 38 w 1074"/>
                    <a:gd name="T79" fmla="*/ 526 h 836"/>
                    <a:gd name="T80" fmla="*/ 17 w 1074"/>
                    <a:gd name="T81" fmla="*/ 520 h 836"/>
                    <a:gd name="T82" fmla="*/ 0 w 1074"/>
                    <a:gd name="T83" fmla="*/ 509 h 836"/>
                    <a:gd name="T84" fmla="*/ 11 w 1074"/>
                    <a:gd name="T85" fmla="*/ 492 h 836"/>
                    <a:gd name="T86" fmla="*/ 11 w 1074"/>
                    <a:gd name="T87" fmla="*/ 479 h 836"/>
                    <a:gd name="T88" fmla="*/ 28 w 1074"/>
                    <a:gd name="T89" fmla="*/ 471 h 836"/>
                    <a:gd name="T90" fmla="*/ 51 w 1074"/>
                    <a:gd name="T91" fmla="*/ 477 h 836"/>
                    <a:gd name="T92" fmla="*/ 77 w 1074"/>
                    <a:gd name="T93" fmla="*/ 398 h 836"/>
                    <a:gd name="T94" fmla="*/ 92 w 1074"/>
                    <a:gd name="T95" fmla="*/ 317 h 836"/>
                    <a:gd name="T96" fmla="*/ 130 w 1074"/>
                    <a:gd name="T97" fmla="*/ 306 h 836"/>
                    <a:gd name="T98" fmla="*/ 143 w 1074"/>
                    <a:gd name="T99" fmla="*/ 274 h 836"/>
                    <a:gd name="T100" fmla="*/ 148 w 1074"/>
                    <a:gd name="T101" fmla="*/ 225 h 836"/>
                    <a:gd name="T102" fmla="*/ 171 w 1074"/>
                    <a:gd name="T103" fmla="*/ 199 h 836"/>
                    <a:gd name="T104" fmla="*/ 193 w 1074"/>
                    <a:gd name="T105" fmla="*/ 163 h 836"/>
                    <a:gd name="T106" fmla="*/ 224 w 1074"/>
                    <a:gd name="T107" fmla="*/ 143 h 836"/>
                    <a:gd name="T108" fmla="*/ 246 w 1074"/>
                    <a:gd name="T109" fmla="*/ 68 h 836"/>
                    <a:gd name="T110" fmla="*/ 280 w 1074"/>
                    <a:gd name="T111" fmla="*/ 43 h 836"/>
                    <a:gd name="T112" fmla="*/ 293 w 1074"/>
                    <a:gd name="T113" fmla="*/ 39 h 836"/>
                    <a:gd name="T114" fmla="*/ 317 w 1074"/>
                    <a:gd name="T115" fmla="*/ 43 h 836"/>
                    <a:gd name="T116" fmla="*/ 338 w 1074"/>
                    <a:gd name="T117" fmla="*/ 30 h 836"/>
                    <a:gd name="T118" fmla="*/ 359 w 1074"/>
                    <a:gd name="T119" fmla="*/ 1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4" h="836">
                      <a:moveTo>
                        <a:pt x="366" y="15"/>
                      </a:moveTo>
                      <a:lnTo>
                        <a:pt x="368" y="15"/>
                      </a:lnTo>
                      <a:lnTo>
                        <a:pt x="372" y="15"/>
                      </a:lnTo>
                      <a:lnTo>
                        <a:pt x="374" y="15"/>
                      </a:lnTo>
                      <a:lnTo>
                        <a:pt x="376" y="15"/>
                      </a:lnTo>
                      <a:lnTo>
                        <a:pt x="376" y="17"/>
                      </a:lnTo>
                      <a:lnTo>
                        <a:pt x="376" y="17"/>
                      </a:lnTo>
                      <a:lnTo>
                        <a:pt x="378" y="19"/>
                      </a:lnTo>
                      <a:lnTo>
                        <a:pt x="378" y="21"/>
                      </a:lnTo>
                      <a:lnTo>
                        <a:pt x="378" y="21"/>
                      </a:lnTo>
                      <a:lnTo>
                        <a:pt x="379" y="22"/>
                      </a:lnTo>
                      <a:lnTo>
                        <a:pt x="379" y="22"/>
                      </a:lnTo>
                      <a:lnTo>
                        <a:pt x="381" y="26"/>
                      </a:lnTo>
                      <a:lnTo>
                        <a:pt x="381" y="26"/>
                      </a:lnTo>
                      <a:lnTo>
                        <a:pt x="381" y="28"/>
                      </a:lnTo>
                      <a:lnTo>
                        <a:pt x="383" y="28"/>
                      </a:lnTo>
                      <a:lnTo>
                        <a:pt x="387" y="32"/>
                      </a:lnTo>
                      <a:lnTo>
                        <a:pt x="387" y="32"/>
                      </a:lnTo>
                      <a:lnTo>
                        <a:pt x="389" y="34"/>
                      </a:lnTo>
                      <a:lnTo>
                        <a:pt x="389" y="34"/>
                      </a:lnTo>
                      <a:lnTo>
                        <a:pt x="394" y="34"/>
                      </a:lnTo>
                      <a:lnTo>
                        <a:pt x="400" y="34"/>
                      </a:lnTo>
                      <a:lnTo>
                        <a:pt x="402" y="34"/>
                      </a:lnTo>
                      <a:lnTo>
                        <a:pt x="406" y="30"/>
                      </a:lnTo>
                      <a:lnTo>
                        <a:pt x="408" y="30"/>
                      </a:lnTo>
                      <a:lnTo>
                        <a:pt x="409" y="32"/>
                      </a:lnTo>
                      <a:lnTo>
                        <a:pt x="411" y="32"/>
                      </a:lnTo>
                      <a:lnTo>
                        <a:pt x="411" y="32"/>
                      </a:lnTo>
                      <a:lnTo>
                        <a:pt x="413" y="32"/>
                      </a:lnTo>
                      <a:lnTo>
                        <a:pt x="417" y="30"/>
                      </a:lnTo>
                      <a:lnTo>
                        <a:pt x="421" y="28"/>
                      </a:lnTo>
                      <a:lnTo>
                        <a:pt x="423" y="28"/>
                      </a:lnTo>
                      <a:lnTo>
                        <a:pt x="424" y="26"/>
                      </a:lnTo>
                      <a:lnTo>
                        <a:pt x="428" y="24"/>
                      </a:lnTo>
                      <a:lnTo>
                        <a:pt x="428" y="22"/>
                      </a:lnTo>
                      <a:lnTo>
                        <a:pt x="430" y="22"/>
                      </a:lnTo>
                      <a:lnTo>
                        <a:pt x="430" y="19"/>
                      </a:lnTo>
                      <a:lnTo>
                        <a:pt x="432" y="17"/>
                      </a:lnTo>
                      <a:lnTo>
                        <a:pt x="432" y="17"/>
                      </a:lnTo>
                      <a:lnTo>
                        <a:pt x="434" y="19"/>
                      </a:lnTo>
                      <a:lnTo>
                        <a:pt x="436" y="19"/>
                      </a:lnTo>
                      <a:lnTo>
                        <a:pt x="436" y="19"/>
                      </a:lnTo>
                      <a:lnTo>
                        <a:pt x="438" y="19"/>
                      </a:lnTo>
                      <a:lnTo>
                        <a:pt x="439" y="21"/>
                      </a:lnTo>
                      <a:lnTo>
                        <a:pt x="441" y="24"/>
                      </a:lnTo>
                      <a:lnTo>
                        <a:pt x="443" y="30"/>
                      </a:lnTo>
                      <a:lnTo>
                        <a:pt x="445" y="32"/>
                      </a:lnTo>
                      <a:lnTo>
                        <a:pt x="447" y="32"/>
                      </a:lnTo>
                      <a:lnTo>
                        <a:pt x="449" y="30"/>
                      </a:lnTo>
                      <a:lnTo>
                        <a:pt x="449" y="30"/>
                      </a:lnTo>
                      <a:lnTo>
                        <a:pt x="451" y="30"/>
                      </a:lnTo>
                      <a:lnTo>
                        <a:pt x="455" y="30"/>
                      </a:lnTo>
                      <a:lnTo>
                        <a:pt x="456" y="30"/>
                      </a:lnTo>
                      <a:lnTo>
                        <a:pt x="462" y="28"/>
                      </a:lnTo>
                      <a:lnTo>
                        <a:pt x="466" y="26"/>
                      </a:lnTo>
                      <a:lnTo>
                        <a:pt x="468" y="24"/>
                      </a:lnTo>
                      <a:lnTo>
                        <a:pt x="468" y="22"/>
                      </a:lnTo>
                      <a:lnTo>
                        <a:pt x="470" y="22"/>
                      </a:lnTo>
                      <a:lnTo>
                        <a:pt x="470" y="24"/>
                      </a:lnTo>
                      <a:lnTo>
                        <a:pt x="471" y="24"/>
                      </a:lnTo>
                      <a:lnTo>
                        <a:pt x="473" y="26"/>
                      </a:lnTo>
                      <a:lnTo>
                        <a:pt x="473" y="28"/>
                      </a:lnTo>
                      <a:lnTo>
                        <a:pt x="473" y="28"/>
                      </a:lnTo>
                      <a:lnTo>
                        <a:pt x="477" y="28"/>
                      </a:lnTo>
                      <a:lnTo>
                        <a:pt x="479" y="28"/>
                      </a:lnTo>
                      <a:lnTo>
                        <a:pt x="483" y="28"/>
                      </a:lnTo>
                      <a:lnTo>
                        <a:pt x="485" y="28"/>
                      </a:lnTo>
                      <a:lnTo>
                        <a:pt x="488" y="28"/>
                      </a:lnTo>
                      <a:lnTo>
                        <a:pt x="490" y="30"/>
                      </a:lnTo>
                      <a:lnTo>
                        <a:pt x="494" y="34"/>
                      </a:lnTo>
                      <a:lnTo>
                        <a:pt x="494" y="34"/>
                      </a:lnTo>
                      <a:lnTo>
                        <a:pt x="496" y="34"/>
                      </a:lnTo>
                      <a:lnTo>
                        <a:pt x="498" y="34"/>
                      </a:lnTo>
                      <a:lnTo>
                        <a:pt x="500" y="32"/>
                      </a:lnTo>
                      <a:lnTo>
                        <a:pt x="501" y="32"/>
                      </a:lnTo>
                      <a:lnTo>
                        <a:pt x="503" y="32"/>
                      </a:lnTo>
                      <a:lnTo>
                        <a:pt x="505" y="32"/>
                      </a:lnTo>
                      <a:lnTo>
                        <a:pt x="509" y="32"/>
                      </a:lnTo>
                      <a:lnTo>
                        <a:pt x="509" y="32"/>
                      </a:lnTo>
                      <a:lnTo>
                        <a:pt x="516" y="32"/>
                      </a:lnTo>
                      <a:lnTo>
                        <a:pt x="518" y="34"/>
                      </a:lnTo>
                      <a:lnTo>
                        <a:pt x="522" y="36"/>
                      </a:lnTo>
                      <a:lnTo>
                        <a:pt x="533" y="45"/>
                      </a:lnTo>
                      <a:lnTo>
                        <a:pt x="537" y="47"/>
                      </a:lnTo>
                      <a:lnTo>
                        <a:pt x="545" y="51"/>
                      </a:lnTo>
                      <a:lnTo>
                        <a:pt x="547" y="53"/>
                      </a:lnTo>
                      <a:lnTo>
                        <a:pt x="552" y="53"/>
                      </a:lnTo>
                      <a:lnTo>
                        <a:pt x="558" y="54"/>
                      </a:lnTo>
                      <a:lnTo>
                        <a:pt x="562" y="58"/>
                      </a:lnTo>
                      <a:lnTo>
                        <a:pt x="569" y="66"/>
                      </a:lnTo>
                      <a:lnTo>
                        <a:pt x="577" y="75"/>
                      </a:lnTo>
                      <a:lnTo>
                        <a:pt x="582" y="84"/>
                      </a:lnTo>
                      <a:lnTo>
                        <a:pt x="588" y="94"/>
                      </a:lnTo>
                      <a:lnTo>
                        <a:pt x="590" y="96"/>
                      </a:lnTo>
                      <a:lnTo>
                        <a:pt x="599" y="101"/>
                      </a:lnTo>
                      <a:lnTo>
                        <a:pt x="612" y="111"/>
                      </a:lnTo>
                      <a:lnTo>
                        <a:pt x="620" y="116"/>
                      </a:lnTo>
                      <a:lnTo>
                        <a:pt x="625" y="122"/>
                      </a:lnTo>
                      <a:lnTo>
                        <a:pt x="627" y="124"/>
                      </a:lnTo>
                      <a:lnTo>
                        <a:pt x="631" y="128"/>
                      </a:lnTo>
                      <a:lnTo>
                        <a:pt x="633" y="131"/>
                      </a:lnTo>
                      <a:lnTo>
                        <a:pt x="639" y="143"/>
                      </a:lnTo>
                      <a:lnTo>
                        <a:pt x="642" y="148"/>
                      </a:lnTo>
                      <a:lnTo>
                        <a:pt x="648" y="152"/>
                      </a:lnTo>
                      <a:lnTo>
                        <a:pt x="652" y="154"/>
                      </a:lnTo>
                      <a:lnTo>
                        <a:pt x="655" y="156"/>
                      </a:lnTo>
                      <a:lnTo>
                        <a:pt x="659" y="160"/>
                      </a:lnTo>
                      <a:lnTo>
                        <a:pt x="663" y="167"/>
                      </a:lnTo>
                      <a:lnTo>
                        <a:pt x="669" y="175"/>
                      </a:lnTo>
                      <a:lnTo>
                        <a:pt x="672" y="178"/>
                      </a:lnTo>
                      <a:lnTo>
                        <a:pt x="669" y="184"/>
                      </a:lnTo>
                      <a:lnTo>
                        <a:pt x="667" y="190"/>
                      </a:lnTo>
                      <a:lnTo>
                        <a:pt x="657" y="203"/>
                      </a:lnTo>
                      <a:lnTo>
                        <a:pt x="655" y="205"/>
                      </a:lnTo>
                      <a:lnTo>
                        <a:pt x="655" y="207"/>
                      </a:lnTo>
                      <a:lnTo>
                        <a:pt x="654" y="207"/>
                      </a:lnTo>
                      <a:lnTo>
                        <a:pt x="652" y="208"/>
                      </a:lnTo>
                      <a:lnTo>
                        <a:pt x="650" y="214"/>
                      </a:lnTo>
                      <a:lnTo>
                        <a:pt x="640" y="225"/>
                      </a:lnTo>
                      <a:lnTo>
                        <a:pt x="639" y="227"/>
                      </a:lnTo>
                      <a:lnTo>
                        <a:pt x="639" y="227"/>
                      </a:lnTo>
                      <a:lnTo>
                        <a:pt x="637" y="227"/>
                      </a:lnTo>
                      <a:lnTo>
                        <a:pt x="637" y="227"/>
                      </a:lnTo>
                      <a:lnTo>
                        <a:pt x="637" y="229"/>
                      </a:lnTo>
                      <a:lnTo>
                        <a:pt x="635" y="231"/>
                      </a:lnTo>
                      <a:lnTo>
                        <a:pt x="633" y="231"/>
                      </a:lnTo>
                      <a:lnTo>
                        <a:pt x="631" y="233"/>
                      </a:lnTo>
                      <a:lnTo>
                        <a:pt x="631" y="235"/>
                      </a:lnTo>
                      <a:lnTo>
                        <a:pt x="629" y="240"/>
                      </a:lnTo>
                      <a:lnTo>
                        <a:pt x="627" y="246"/>
                      </a:lnTo>
                      <a:lnTo>
                        <a:pt x="627" y="252"/>
                      </a:lnTo>
                      <a:lnTo>
                        <a:pt x="629" y="259"/>
                      </a:lnTo>
                      <a:lnTo>
                        <a:pt x="631" y="267"/>
                      </a:lnTo>
                      <a:lnTo>
                        <a:pt x="631" y="282"/>
                      </a:lnTo>
                      <a:lnTo>
                        <a:pt x="629" y="284"/>
                      </a:lnTo>
                      <a:lnTo>
                        <a:pt x="629" y="285"/>
                      </a:lnTo>
                      <a:lnTo>
                        <a:pt x="629" y="287"/>
                      </a:lnTo>
                      <a:lnTo>
                        <a:pt x="631" y="287"/>
                      </a:lnTo>
                      <a:lnTo>
                        <a:pt x="640" y="289"/>
                      </a:lnTo>
                      <a:lnTo>
                        <a:pt x="640" y="291"/>
                      </a:lnTo>
                      <a:lnTo>
                        <a:pt x="640" y="291"/>
                      </a:lnTo>
                      <a:lnTo>
                        <a:pt x="640" y="291"/>
                      </a:lnTo>
                      <a:lnTo>
                        <a:pt x="640" y="291"/>
                      </a:lnTo>
                      <a:lnTo>
                        <a:pt x="642" y="291"/>
                      </a:lnTo>
                      <a:lnTo>
                        <a:pt x="642" y="291"/>
                      </a:lnTo>
                      <a:lnTo>
                        <a:pt x="646" y="291"/>
                      </a:lnTo>
                      <a:lnTo>
                        <a:pt x="648" y="289"/>
                      </a:lnTo>
                      <a:lnTo>
                        <a:pt x="650" y="287"/>
                      </a:lnTo>
                      <a:lnTo>
                        <a:pt x="652" y="287"/>
                      </a:lnTo>
                      <a:lnTo>
                        <a:pt x="657" y="285"/>
                      </a:lnTo>
                      <a:lnTo>
                        <a:pt x="661" y="287"/>
                      </a:lnTo>
                      <a:lnTo>
                        <a:pt x="661" y="287"/>
                      </a:lnTo>
                      <a:lnTo>
                        <a:pt x="663" y="287"/>
                      </a:lnTo>
                      <a:lnTo>
                        <a:pt x="665" y="285"/>
                      </a:lnTo>
                      <a:lnTo>
                        <a:pt x="665" y="285"/>
                      </a:lnTo>
                      <a:lnTo>
                        <a:pt x="667" y="285"/>
                      </a:lnTo>
                      <a:lnTo>
                        <a:pt x="670" y="285"/>
                      </a:lnTo>
                      <a:lnTo>
                        <a:pt x="672" y="285"/>
                      </a:lnTo>
                      <a:lnTo>
                        <a:pt x="672" y="285"/>
                      </a:lnTo>
                      <a:lnTo>
                        <a:pt x="674" y="285"/>
                      </a:lnTo>
                      <a:lnTo>
                        <a:pt x="676" y="285"/>
                      </a:lnTo>
                      <a:lnTo>
                        <a:pt x="680" y="282"/>
                      </a:lnTo>
                      <a:lnTo>
                        <a:pt x="687" y="280"/>
                      </a:lnTo>
                      <a:lnTo>
                        <a:pt x="689" y="280"/>
                      </a:lnTo>
                      <a:lnTo>
                        <a:pt x="695" y="282"/>
                      </a:lnTo>
                      <a:lnTo>
                        <a:pt x="697" y="282"/>
                      </a:lnTo>
                      <a:lnTo>
                        <a:pt x="699" y="282"/>
                      </a:lnTo>
                      <a:lnTo>
                        <a:pt x="701" y="285"/>
                      </a:lnTo>
                      <a:lnTo>
                        <a:pt x="701" y="285"/>
                      </a:lnTo>
                      <a:lnTo>
                        <a:pt x="702" y="287"/>
                      </a:lnTo>
                      <a:lnTo>
                        <a:pt x="706" y="287"/>
                      </a:lnTo>
                      <a:lnTo>
                        <a:pt x="708" y="287"/>
                      </a:lnTo>
                      <a:lnTo>
                        <a:pt x="708" y="287"/>
                      </a:lnTo>
                      <a:lnTo>
                        <a:pt x="710" y="287"/>
                      </a:lnTo>
                      <a:lnTo>
                        <a:pt x="712" y="285"/>
                      </a:lnTo>
                      <a:lnTo>
                        <a:pt x="712" y="285"/>
                      </a:lnTo>
                      <a:lnTo>
                        <a:pt x="712" y="287"/>
                      </a:lnTo>
                      <a:lnTo>
                        <a:pt x="710" y="291"/>
                      </a:lnTo>
                      <a:lnTo>
                        <a:pt x="710" y="291"/>
                      </a:lnTo>
                      <a:lnTo>
                        <a:pt x="708" y="293"/>
                      </a:lnTo>
                      <a:lnTo>
                        <a:pt x="706" y="295"/>
                      </a:lnTo>
                      <a:lnTo>
                        <a:pt x="704" y="295"/>
                      </a:lnTo>
                      <a:lnTo>
                        <a:pt x="704" y="299"/>
                      </a:lnTo>
                      <a:lnTo>
                        <a:pt x="702" y="299"/>
                      </a:lnTo>
                      <a:lnTo>
                        <a:pt x="702" y="300"/>
                      </a:lnTo>
                      <a:lnTo>
                        <a:pt x="699" y="302"/>
                      </a:lnTo>
                      <a:lnTo>
                        <a:pt x="699" y="304"/>
                      </a:lnTo>
                      <a:lnTo>
                        <a:pt x="699" y="306"/>
                      </a:lnTo>
                      <a:lnTo>
                        <a:pt x="697" y="308"/>
                      </a:lnTo>
                      <a:lnTo>
                        <a:pt x="697" y="310"/>
                      </a:lnTo>
                      <a:lnTo>
                        <a:pt x="697" y="312"/>
                      </a:lnTo>
                      <a:lnTo>
                        <a:pt x="695" y="312"/>
                      </a:lnTo>
                      <a:lnTo>
                        <a:pt x="693" y="312"/>
                      </a:lnTo>
                      <a:lnTo>
                        <a:pt x="693" y="314"/>
                      </a:lnTo>
                      <a:lnTo>
                        <a:pt x="693" y="314"/>
                      </a:lnTo>
                      <a:lnTo>
                        <a:pt x="693" y="317"/>
                      </a:lnTo>
                      <a:lnTo>
                        <a:pt x="695" y="321"/>
                      </a:lnTo>
                      <a:lnTo>
                        <a:pt x="699" y="325"/>
                      </a:lnTo>
                      <a:lnTo>
                        <a:pt x="701" y="327"/>
                      </a:lnTo>
                      <a:lnTo>
                        <a:pt x="702" y="329"/>
                      </a:lnTo>
                      <a:lnTo>
                        <a:pt x="702" y="334"/>
                      </a:lnTo>
                      <a:lnTo>
                        <a:pt x="704" y="340"/>
                      </a:lnTo>
                      <a:lnTo>
                        <a:pt x="706" y="344"/>
                      </a:lnTo>
                      <a:lnTo>
                        <a:pt x="708" y="345"/>
                      </a:lnTo>
                      <a:lnTo>
                        <a:pt x="714" y="351"/>
                      </a:lnTo>
                      <a:lnTo>
                        <a:pt x="716" y="353"/>
                      </a:lnTo>
                      <a:lnTo>
                        <a:pt x="717" y="355"/>
                      </a:lnTo>
                      <a:lnTo>
                        <a:pt x="719" y="357"/>
                      </a:lnTo>
                      <a:lnTo>
                        <a:pt x="719" y="359"/>
                      </a:lnTo>
                      <a:lnTo>
                        <a:pt x="719" y="362"/>
                      </a:lnTo>
                      <a:lnTo>
                        <a:pt x="723" y="364"/>
                      </a:lnTo>
                      <a:lnTo>
                        <a:pt x="725" y="366"/>
                      </a:lnTo>
                      <a:lnTo>
                        <a:pt x="729" y="366"/>
                      </a:lnTo>
                      <a:lnTo>
                        <a:pt x="731" y="368"/>
                      </a:lnTo>
                      <a:lnTo>
                        <a:pt x="732" y="370"/>
                      </a:lnTo>
                      <a:lnTo>
                        <a:pt x="734" y="381"/>
                      </a:lnTo>
                      <a:lnTo>
                        <a:pt x="736" y="385"/>
                      </a:lnTo>
                      <a:lnTo>
                        <a:pt x="736" y="387"/>
                      </a:lnTo>
                      <a:lnTo>
                        <a:pt x="738" y="387"/>
                      </a:lnTo>
                      <a:lnTo>
                        <a:pt x="740" y="387"/>
                      </a:lnTo>
                      <a:lnTo>
                        <a:pt x="740" y="387"/>
                      </a:lnTo>
                      <a:lnTo>
                        <a:pt x="742" y="389"/>
                      </a:lnTo>
                      <a:lnTo>
                        <a:pt x="742" y="391"/>
                      </a:lnTo>
                      <a:lnTo>
                        <a:pt x="744" y="392"/>
                      </a:lnTo>
                      <a:lnTo>
                        <a:pt x="744" y="392"/>
                      </a:lnTo>
                      <a:lnTo>
                        <a:pt x="746" y="396"/>
                      </a:lnTo>
                      <a:lnTo>
                        <a:pt x="746" y="396"/>
                      </a:lnTo>
                      <a:lnTo>
                        <a:pt x="746" y="400"/>
                      </a:lnTo>
                      <a:lnTo>
                        <a:pt x="747" y="400"/>
                      </a:lnTo>
                      <a:lnTo>
                        <a:pt x="747" y="402"/>
                      </a:lnTo>
                      <a:lnTo>
                        <a:pt x="751" y="404"/>
                      </a:lnTo>
                      <a:lnTo>
                        <a:pt x="757" y="407"/>
                      </a:lnTo>
                      <a:lnTo>
                        <a:pt x="759" y="407"/>
                      </a:lnTo>
                      <a:lnTo>
                        <a:pt x="761" y="407"/>
                      </a:lnTo>
                      <a:lnTo>
                        <a:pt x="761" y="407"/>
                      </a:lnTo>
                      <a:lnTo>
                        <a:pt x="762" y="407"/>
                      </a:lnTo>
                      <a:lnTo>
                        <a:pt x="768" y="413"/>
                      </a:lnTo>
                      <a:lnTo>
                        <a:pt x="774" y="419"/>
                      </a:lnTo>
                      <a:lnTo>
                        <a:pt x="783" y="426"/>
                      </a:lnTo>
                      <a:lnTo>
                        <a:pt x="789" y="432"/>
                      </a:lnTo>
                      <a:lnTo>
                        <a:pt x="791" y="434"/>
                      </a:lnTo>
                      <a:lnTo>
                        <a:pt x="796" y="434"/>
                      </a:lnTo>
                      <a:lnTo>
                        <a:pt x="804" y="437"/>
                      </a:lnTo>
                      <a:lnTo>
                        <a:pt x="809" y="439"/>
                      </a:lnTo>
                      <a:lnTo>
                        <a:pt x="823" y="443"/>
                      </a:lnTo>
                      <a:lnTo>
                        <a:pt x="828" y="445"/>
                      </a:lnTo>
                      <a:lnTo>
                        <a:pt x="841" y="449"/>
                      </a:lnTo>
                      <a:lnTo>
                        <a:pt x="847" y="453"/>
                      </a:lnTo>
                      <a:lnTo>
                        <a:pt x="860" y="456"/>
                      </a:lnTo>
                      <a:lnTo>
                        <a:pt x="866" y="458"/>
                      </a:lnTo>
                      <a:lnTo>
                        <a:pt x="879" y="462"/>
                      </a:lnTo>
                      <a:lnTo>
                        <a:pt x="885" y="464"/>
                      </a:lnTo>
                      <a:lnTo>
                        <a:pt x="898" y="468"/>
                      </a:lnTo>
                      <a:lnTo>
                        <a:pt x="911" y="473"/>
                      </a:lnTo>
                      <a:lnTo>
                        <a:pt x="916" y="475"/>
                      </a:lnTo>
                      <a:lnTo>
                        <a:pt x="933" y="481"/>
                      </a:lnTo>
                      <a:lnTo>
                        <a:pt x="941" y="483"/>
                      </a:lnTo>
                      <a:lnTo>
                        <a:pt x="982" y="498"/>
                      </a:lnTo>
                      <a:lnTo>
                        <a:pt x="988" y="499"/>
                      </a:lnTo>
                      <a:lnTo>
                        <a:pt x="993" y="501"/>
                      </a:lnTo>
                      <a:lnTo>
                        <a:pt x="999" y="503"/>
                      </a:lnTo>
                      <a:lnTo>
                        <a:pt x="1003" y="505"/>
                      </a:lnTo>
                      <a:lnTo>
                        <a:pt x="1074" y="505"/>
                      </a:lnTo>
                      <a:lnTo>
                        <a:pt x="1069" y="511"/>
                      </a:lnTo>
                      <a:lnTo>
                        <a:pt x="1065" y="514"/>
                      </a:lnTo>
                      <a:lnTo>
                        <a:pt x="1061" y="518"/>
                      </a:lnTo>
                      <a:lnTo>
                        <a:pt x="1057" y="522"/>
                      </a:lnTo>
                      <a:lnTo>
                        <a:pt x="1046" y="531"/>
                      </a:lnTo>
                      <a:lnTo>
                        <a:pt x="1044" y="535"/>
                      </a:lnTo>
                      <a:lnTo>
                        <a:pt x="1040" y="539"/>
                      </a:lnTo>
                      <a:lnTo>
                        <a:pt x="1037" y="543"/>
                      </a:lnTo>
                      <a:lnTo>
                        <a:pt x="1029" y="548"/>
                      </a:lnTo>
                      <a:lnTo>
                        <a:pt x="1025" y="552"/>
                      </a:lnTo>
                      <a:lnTo>
                        <a:pt x="1022" y="556"/>
                      </a:lnTo>
                      <a:lnTo>
                        <a:pt x="1020" y="560"/>
                      </a:lnTo>
                      <a:lnTo>
                        <a:pt x="1012" y="565"/>
                      </a:lnTo>
                      <a:lnTo>
                        <a:pt x="1009" y="569"/>
                      </a:lnTo>
                      <a:lnTo>
                        <a:pt x="1005" y="573"/>
                      </a:lnTo>
                      <a:lnTo>
                        <a:pt x="1001" y="576"/>
                      </a:lnTo>
                      <a:lnTo>
                        <a:pt x="997" y="578"/>
                      </a:lnTo>
                      <a:lnTo>
                        <a:pt x="995" y="582"/>
                      </a:lnTo>
                      <a:lnTo>
                        <a:pt x="992" y="586"/>
                      </a:lnTo>
                      <a:lnTo>
                        <a:pt x="988" y="590"/>
                      </a:lnTo>
                      <a:lnTo>
                        <a:pt x="984" y="593"/>
                      </a:lnTo>
                      <a:lnTo>
                        <a:pt x="977" y="599"/>
                      </a:lnTo>
                      <a:lnTo>
                        <a:pt x="977" y="601"/>
                      </a:lnTo>
                      <a:lnTo>
                        <a:pt x="973" y="605"/>
                      </a:lnTo>
                      <a:lnTo>
                        <a:pt x="969" y="607"/>
                      </a:lnTo>
                      <a:lnTo>
                        <a:pt x="967" y="608"/>
                      </a:lnTo>
                      <a:lnTo>
                        <a:pt x="963" y="614"/>
                      </a:lnTo>
                      <a:lnTo>
                        <a:pt x="960" y="618"/>
                      </a:lnTo>
                      <a:lnTo>
                        <a:pt x="954" y="622"/>
                      </a:lnTo>
                      <a:lnTo>
                        <a:pt x="947" y="631"/>
                      </a:lnTo>
                      <a:lnTo>
                        <a:pt x="941" y="635"/>
                      </a:lnTo>
                      <a:lnTo>
                        <a:pt x="933" y="644"/>
                      </a:lnTo>
                      <a:lnTo>
                        <a:pt x="928" y="650"/>
                      </a:lnTo>
                      <a:lnTo>
                        <a:pt x="920" y="657"/>
                      </a:lnTo>
                      <a:lnTo>
                        <a:pt x="913" y="667"/>
                      </a:lnTo>
                      <a:lnTo>
                        <a:pt x="905" y="674"/>
                      </a:lnTo>
                      <a:lnTo>
                        <a:pt x="898" y="683"/>
                      </a:lnTo>
                      <a:lnTo>
                        <a:pt x="890" y="691"/>
                      </a:lnTo>
                      <a:lnTo>
                        <a:pt x="883" y="700"/>
                      </a:lnTo>
                      <a:lnTo>
                        <a:pt x="875" y="708"/>
                      </a:lnTo>
                      <a:lnTo>
                        <a:pt x="866" y="717"/>
                      </a:lnTo>
                      <a:lnTo>
                        <a:pt x="862" y="721"/>
                      </a:lnTo>
                      <a:lnTo>
                        <a:pt x="856" y="727"/>
                      </a:lnTo>
                      <a:lnTo>
                        <a:pt x="855" y="729"/>
                      </a:lnTo>
                      <a:lnTo>
                        <a:pt x="839" y="727"/>
                      </a:lnTo>
                      <a:lnTo>
                        <a:pt x="836" y="727"/>
                      </a:lnTo>
                      <a:lnTo>
                        <a:pt x="832" y="727"/>
                      </a:lnTo>
                      <a:lnTo>
                        <a:pt x="828" y="727"/>
                      </a:lnTo>
                      <a:lnTo>
                        <a:pt x="824" y="727"/>
                      </a:lnTo>
                      <a:lnTo>
                        <a:pt x="813" y="727"/>
                      </a:lnTo>
                      <a:lnTo>
                        <a:pt x="809" y="725"/>
                      </a:lnTo>
                      <a:lnTo>
                        <a:pt x="806" y="725"/>
                      </a:lnTo>
                      <a:lnTo>
                        <a:pt x="798" y="725"/>
                      </a:lnTo>
                      <a:lnTo>
                        <a:pt x="794" y="725"/>
                      </a:lnTo>
                      <a:lnTo>
                        <a:pt x="791" y="725"/>
                      </a:lnTo>
                      <a:lnTo>
                        <a:pt x="787" y="725"/>
                      </a:lnTo>
                      <a:lnTo>
                        <a:pt x="785" y="725"/>
                      </a:lnTo>
                      <a:lnTo>
                        <a:pt x="778" y="727"/>
                      </a:lnTo>
                      <a:lnTo>
                        <a:pt x="776" y="727"/>
                      </a:lnTo>
                      <a:lnTo>
                        <a:pt x="768" y="729"/>
                      </a:lnTo>
                      <a:lnTo>
                        <a:pt x="762" y="730"/>
                      </a:lnTo>
                      <a:lnTo>
                        <a:pt x="755" y="732"/>
                      </a:lnTo>
                      <a:lnTo>
                        <a:pt x="751" y="734"/>
                      </a:lnTo>
                      <a:lnTo>
                        <a:pt x="742" y="738"/>
                      </a:lnTo>
                      <a:lnTo>
                        <a:pt x="734" y="742"/>
                      </a:lnTo>
                      <a:lnTo>
                        <a:pt x="727" y="747"/>
                      </a:lnTo>
                      <a:lnTo>
                        <a:pt x="719" y="751"/>
                      </a:lnTo>
                      <a:lnTo>
                        <a:pt x="716" y="757"/>
                      </a:lnTo>
                      <a:lnTo>
                        <a:pt x="714" y="757"/>
                      </a:lnTo>
                      <a:lnTo>
                        <a:pt x="712" y="760"/>
                      </a:lnTo>
                      <a:lnTo>
                        <a:pt x="712" y="764"/>
                      </a:lnTo>
                      <a:lnTo>
                        <a:pt x="710" y="766"/>
                      </a:lnTo>
                      <a:lnTo>
                        <a:pt x="708" y="770"/>
                      </a:lnTo>
                      <a:lnTo>
                        <a:pt x="706" y="772"/>
                      </a:lnTo>
                      <a:lnTo>
                        <a:pt x="702" y="772"/>
                      </a:lnTo>
                      <a:lnTo>
                        <a:pt x="697" y="774"/>
                      </a:lnTo>
                      <a:lnTo>
                        <a:pt x="686" y="776"/>
                      </a:lnTo>
                      <a:lnTo>
                        <a:pt x="676" y="777"/>
                      </a:lnTo>
                      <a:lnTo>
                        <a:pt x="667" y="779"/>
                      </a:lnTo>
                      <a:lnTo>
                        <a:pt x="655" y="779"/>
                      </a:lnTo>
                      <a:lnTo>
                        <a:pt x="654" y="779"/>
                      </a:lnTo>
                      <a:lnTo>
                        <a:pt x="650" y="781"/>
                      </a:lnTo>
                      <a:lnTo>
                        <a:pt x="646" y="783"/>
                      </a:lnTo>
                      <a:lnTo>
                        <a:pt x="642" y="787"/>
                      </a:lnTo>
                      <a:lnTo>
                        <a:pt x="640" y="789"/>
                      </a:lnTo>
                      <a:lnTo>
                        <a:pt x="640" y="789"/>
                      </a:lnTo>
                      <a:lnTo>
                        <a:pt x="640" y="791"/>
                      </a:lnTo>
                      <a:lnTo>
                        <a:pt x="639" y="792"/>
                      </a:lnTo>
                      <a:lnTo>
                        <a:pt x="639" y="792"/>
                      </a:lnTo>
                      <a:lnTo>
                        <a:pt x="637" y="794"/>
                      </a:lnTo>
                      <a:lnTo>
                        <a:pt x="635" y="796"/>
                      </a:lnTo>
                      <a:lnTo>
                        <a:pt x="631" y="796"/>
                      </a:lnTo>
                      <a:lnTo>
                        <a:pt x="627" y="794"/>
                      </a:lnTo>
                      <a:lnTo>
                        <a:pt x="624" y="792"/>
                      </a:lnTo>
                      <a:lnTo>
                        <a:pt x="622" y="794"/>
                      </a:lnTo>
                      <a:lnTo>
                        <a:pt x="620" y="794"/>
                      </a:lnTo>
                      <a:lnTo>
                        <a:pt x="620" y="794"/>
                      </a:lnTo>
                      <a:lnTo>
                        <a:pt x="618" y="794"/>
                      </a:lnTo>
                      <a:lnTo>
                        <a:pt x="616" y="794"/>
                      </a:lnTo>
                      <a:lnTo>
                        <a:pt x="610" y="796"/>
                      </a:lnTo>
                      <a:lnTo>
                        <a:pt x="609" y="796"/>
                      </a:lnTo>
                      <a:lnTo>
                        <a:pt x="605" y="796"/>
                      </a:lnTo>
                      <a:lnTo>
                        <a:pt x="597" y="798"/>
                      </a:lnTo>
                      <a:lnTo>
                        <a:pt x="590" y="798"/>
                      </a:lnTo>
                      <a:lnTo>
                        <a:pt x="586" y="798"/>
                      </a:lnTo>
                      <a:lnTo>
                        <a:pt x="582" y="796"/>
                      </a:lnTo>
                      <a:lnTo>
                        <a:pt x="578" y="792"/>
                      </a:lnTo>
                      <a:lnTo>
                        <a:pt x="575" y="787"/>
                      </a:lnTo>
                      <a:lnTo>
                        <a:pt x="573" y="785"/>
                      </a:lnTo>
                      <a:lnTo>
                        <a:pt x="571" y="785"/>
                      </a:lnTo>
                      <a:lnTo>
                        <a:pt x="567" y="783"/>
                      </a:lnTo>
                      <a:lnTo>
                        <a:pt x="567" y="783"/>
                      </a:lnTo>
                      <a:lnTo>
                        <a:pt x="565" y="781"/>
                      </a:lnTo>
                      <a:lnTo>
                        <a:pt x="565" y="779"/>
                      </a:lnTo>
                      <a:lnTo>
                        <a:pt x="563" y="777"/>
                      </a:lnTo>
                      <a:lnTo>
                        <a:pt x="558" y="774"/>
                      </a:lnTo>
                      <a:lnTo>
                        <a:pt x="558" y="772"/>
                      </a:lnTo>
                      <a:lnTo>
                        <a:pt x="552" y="776"/>
                      </a:lnTo>
                      <a:lnTo>
                        <a:pt x="547" y="777"/>
                      </a:lnTo>
                      <a:lnTo>
                        <a:pt x="539" y="781"/>
                      </a:lnTo>
                      <a:lnTo>
                        <a:pt x="530" y="785"/>
                      </a:lnTo>
                      <a:lnTo>
                        <a:pt x="530" y="785"/>
                      </a:lnTo>
                      <a:lnTo>
                        <a:pt x="530" y="787"/>
                      </a:lnTo>
                      <a:lnTo>
                        <a:pt x="528" y="787"/>
                      </a:lnTo>
                      <a:lnTo>
                        <a:pt x="522" y="789"/>
                      </a:lnTo>
                      <a:lnTo>
                        <a:pt x="516" y="791"/>
                      </a:lnTo>
                      <a:lnTo>
                        <a:pt x="515" y="791"/>
                      </a:lnTo>
                      <a:lnTo>
                        <a:pt x="515" y="791"/>
                      </a:lnTo>
                      <a:lnTo>
                        <a:pt x="515" y="791"/>
                      </a:lnTo>
                      <a:lnTo>
                        <a:pt x="515" y="791"/>
                      </a:lnTo>
                      <a:lnTo>
                        <a:pt x="515" y="792"/>
                      </a:lnTo>
                      <a:lnTo>
                        <a:pt x="511" y="792"/>
                      </a:lnTo>
                      <a:lnTo>
                        <a:pt x="503" y="796"/>
                      </a:lnTo>
                      <a:lnTo>
                        <a:pt x="498" y="800"/>
                      </a:lnTo>
                      <a:lnTo>
                        <a:pt x="492" y="802"/>
                      </a:lnTo>
                      <a:lnTo>
                        <a:pt x="490" y="804"/>
                      </a:lnTo>
                      <a:lnTo>
                        <a:pt x="488" y="807"/>
                      </a:lnTo>
                      <a:lnTo>
                        <a:pt x="486" y="813"/>
                      </a:lnTo>
                      <a:lnTo>
                        <a:pt x="485" y="815"/>
                      </a:lnTo>
                      <a:lnTo>
                        <a:pt x="485" y="817"/>
                      </a:lnTo>
                      <a:lnTo>
                        <a:pt x="479" y="822"/>
                      </a:lnTo>
                      <a:lnTo>
                        <a:pt x="473" y="826"/>
                      </a:lnTo>
                      <a:lnTo>
                        <a:pt x="471" y="830"/>
                      </a:lnTo>
                      <a:lnTo>
                        <a:pt x="470" y="834"/>
                      </a:lnTo>
                      <a:lnTo>
                        <a:pt x="470" y="836"/>
                      </a:lnTo>
                      <a:lnTo>
                        <a:pt x="466" y="836"/>
                      </a:lnTo>
                      <a:lnTo>
                        <a:pt x="466" y="836"/>
                      </a:lnTo>
                      <a:lnTo>
                        <a:pt x="466" y="834"/>
                      </a:lnTo>
                      <a:lnTo>
                        <a:pt x="464" y="834"/>
                      </a:lnTo>
                      <a:lnTo>
                        <a:pt x="464" y="832"/>
                      </a:lnTo>
                      <a:lnTo>
                        <a:pt x="462" y="832"/>
                      </a:lnTo>
                      <a:lnTo>
                        <a:pt x="453" y="832"/>
                      </a:lnTo>
                      <a:lnTo>
                        <a:pt x="453" y="830"/>
                      </a:lnTo>
                      <a:lnTo>
                        <a:pt x="453" y="830"/>
                      </a:lnTo>
                      <a:lnTo>
                        <a:pt x="453" y="830"/>
                      </a:lnTo>
                      <a:lnTo>
                        <a:pt x="449" y="832"/>
                      </a:lnTo>
                      <a:lnTo>
                        <a:pt x="447" y="832"/>
                      </a:lnTo>
                      <a:lnTo>
                        <a:pt x="443" y="830"/>
                      </a:lnTo>
                      <a:lnTo>
                        <a:pt x="436" y="828"/>
                      </a:lnTo>
                      <a:lnTo>
                        <a:pt x="436" y="826"/>
                      </a:lnTo>
                      <a:lnTo>
                        <a:pt x="432" y="828"/>
                      </a:lnTo>
                      <a:lnTo>
                        <a:pt x="430" y="828"/>
                      </a:lnTo>
                      <a:lnTo>
                        <a:pt x="428" y="828"/>
                      </a:lnTo>
                      <a:lnTo>
                        <a:pt x="428" y="828"/>
                      </a:lnTo>
                      <a:lnTo>
                        <a:pt x="424" y="828"/>
                      </a:lnTo>
                      <a:lnTo>
                        <a:pt x="423" y="828"/>
                      </a:lnTo>
                      <a:lnTo>
                        <a:pt x="417" y="826"/>
                      </a:lnTo>
                      <a:lnTo>
                        <a:pt x="411" y="824"/>
                      </a:lnTo>
                      <a:lnTo>
                        <a:pt x="409" y="824"/>
                      </a:lnTo>
                      <a:lnTo>
                        <a:pt x="406" y="821"/>
                      </a:lnTo>
                      <a:lnTo>
                        <a:pt x="406" y="822"/>
                      </a:lnTo>
                      <a:lnTo>
                        <a:pt x="402" y="822"/>
                      </a:lnTo>
                      <a:lnTo>
                        <a:pt x="402" y="822"/>
                      </a:lnTo>
                      <a:lnTo>
                        <a:pt x="402" y="821"/>
                      </a:lnTo>
                      <a:lnTo>
                        <a:pt x="402" y="821"/>
                      </a:lnTo>
                      <a:lnTo>
                        <a:pt x="400" y="821"/>
                      </a:lnTo>
                      <a:lnTo>
                        <a:pt x="398" y="821"/>
                      </a:lnTo>
                      <a:lnTo>
                        <a:pt x="398" y="821"/>
                      </a:lnTo>
                      <a:lnTo>
                        <a:pt x="398" y="821"/>
                      </a:lnTo>
                      <a:lnTo>
                        <a:pt x="398" y="821"/>
                      </a:lnTo>
                      <a:lnTo>
                        <a:pt x="396" y="819"/>
                      </a:lnTo>
                      <a:lnTo>
                        <a:pt x="396" y="819"/>
                      </a:lnTo>
                      <a:lnTo>
                        <a:pt x="394" y="819"/>
                      </a:lnTo>
                      <a:lnTo>
                        <a:pt x="394" y="819"/>
                      </a:lnTo>
                      <a:lnTo>
                        <a:pt x="394" y="819"/>
                      </a:lnTo>
                      <a:lnTo>
                        <a:pt x="394" y="821"/>
                      </a:lnTo>
                      <a:lnTo>
                        <a:pt x="394" y="821"/>
                      </a:lnTo>
                      <a:lnTo>
                        <a:pt x="391" y="822"/>
                      </a:lnTo>
                      <a:lnTo>
                        <a:pt x="387" y="822"/>
                      </a:lnTo>
                      <a:lnTo>
                        <a:pt x="379" y="821"/>
                      </a:lnTo>
                      <a:lnTo>
                        <a:pt x="372" y="821"/>
                      </a:lnTo>
                      <a:lnTo>
                        <a:pt x="368" y="821"/>
                      </a:lnTo>
                      <a:lnTo>
                        <a:pt x="366" y="821"/>
                      </a:lnTo>
                      <a:lnTo>
                        <a:pt x="366" y="821"/>
                      </a:lnTo>
                      <a:lnTo>
                        <a:pt x="364" y="819"/>
                      </a:lnTo>
                      <a:lnTo>
                        <a:pt x="362" y="819"/>
                      </a:lnTo>
                      <a:lnTo>
                        <a:pt x="361" y="819"/>
                      </a:lnTo>
                      <a:lnTo>
                        <a:pt x="361" y="817"/>
                      </a:lnTo>
                      <a:lnTo>
                        <a:pt x="359" y="815"/>
                      </a:lnTo>
                      <a:lnTo>
                        <a:pt x="357" y="813"/>
                      </a:lnTo>
                      <a:lnTo>
                        <a:pt x="355" y="811"/>
                      </a:lnTo>
                      <a:lnTo>
                        <a:pt x="347" y="807"/>
                      </a:lnTo>
                      <a:lnTo>
                        <a:pt x="340" y="802"/>
                      </a:lnTo>
                      <a:lnTo>
                        <a:pt x="334" y="798"/>
                      </a:lnTo>
                      <a:lnTo>
                        <a:pt x="327" y="792"/>
                      </a:lnTo>
                      <a:lnTo>
                        <a:pt x="321" y="789"/>
                      </a:lnTo>
                      <a:lnTo>
                        <a:pt x="314" y="785"/>
                      </a:lnTo>
                      <a:lnTo>
                        <a:pt x="306" y="779"/>
                      </a:lnTo>
                      <a:lnTo>
                        <a:pt x="299" y="776"/>
                      </a:lnTo>
                      <a:lnTo>
                        <a:pt x="295" y="774"/>
                      </a:lnTo>
                      <a:lnTo>
                        <a:pt x="295" y="772"/>
                      </a:lnTo>
                      <a:lnTo>
                        <a:pt x="293" y="772"/>
                      </a:lnTo>
                      <a:lnTo>
                        <a:pt x="293" y="772"/>
                      </a:lnTo>
                      <a:lnTo>
                        <a:pt x="293" y="770"/>
                      </a:lnTo>
                      <a:lnTo>
                        <a:pt x="293" y="770"/>
                      </a:lnTo>
                      <a:lnTo>
                        <a:pt x="293" y="770"/>
                      </a:lnTo>
                      <a:lnTo>
                        <a:pt x="291" y="768"/>
                      </a:lnTo>
                      <a:lnTo>
                        <a:pt x="291" y="770"/>
                      </a:lnTo>
                      <a:lnTo>
                        <a:pt x="289" y="768"/>
                      </a:lnTo>
                      <a:lnTo>
                        <a:pt x="289" y="766"/>
                      </a:lnTo>
                      <a:lnTo>
                        <a:pt x="287" y="766"/>
                      </a:lnTo>
                      <a:lnTo>
                        <a:pt x="286" y="766"/>
                      </a:lnTo>
                      <a:lnTo>
                        <a:pt x="280" y="762"/>
                      </a:lnTo>
                      <a:lnTo>
                        <a:pt x="276" y="762"/>
                      </a:lnTo>
                      <a:lnTo>
                        <a:pt x="261" y="762"/>
                      </a:lnTo>
                      <a:lnTo>
                        <a:pt x="261" y="760"/>
                      </a:lnTo>
                      <a:lnTo>
                        <a:pt x="259" y="760"/>
                      </a:lnTo>
                      <a:lnTo>
                        <a:pt x="248" y="762"/>
                      </a:lnTo>
                      <a:lnTo>
                        <a:pt x="235" y="762"/>
                      </a:lnTo>
                      <a:lnTo>
                        <a:pt x="235" y="762"/>
                      </a:lnTo>
                      <a:lnTo>
                        <a:pt x="233" y="760"/>
                      </a:lnTo>
                      <a:lnTo>
                        <a:pt x="231" y="760"/>
                      </a:lnTo>
                      <a:lnTo>
                        <a:pt x="231" y="760"/>
                      </a:lnTo>
                      <a:lnTo>
                        <a:pt x="229" y="760"/>
                      </a:lnTo>
                      <a:lnTo>
                        <a:pt x="218" y="760"/>
                      </a:lnTo>
                      <a:lnTo>
                        <a:pt x="216" y="760"/>
                      </a:lnTo>
                      <a:lnTo>
                        <a:pt x="214" y="760"/>
                      </a:lnTo>
                      <a:lnTo>
                        <a:pt x="212" y="757"/>
                      </a:lnTo>
                      <a:lnTo>
                        <a:pt x="210" y="757"/>
                      </a:lnTo>
                      <a:lnTo>
                        <a:pt x="210" y="755"/>
                      </a:lnTo>
                      <a:lnTo>
                        <a:pt x="210" y="755"/>
                      </a:lnTo>
                      <a:lnTo>
                        <a:pt x="210" y="753"/>
                      </a:lnTo>
                      <a:lnTo>
                        <a:pt x="210" y="751"/>
                      </a:lnTo>
                      <a:lnTo>
                        <a:pt x="210" y="749"/>
                      </a:lnTo>
                      <a:lnTo>
                        <a:pt x="209" y="749"/>
                      </a:lnTo>
                      <a:lnTo>
                        <a:pt x="203" y="742"/>
                      </a:lnTo>
                      <a:lnTo>
                        <a:pt x="199" y="738"/>
                      </a:lnTo>
                      <a:lnTo>
                        <a:pt x="197" y="734"/>
                      </a:lnTo>
                      <a:lnTo>
                        <a:pt x="197" y="732"/>
                      </a:lnTo>
                      <a:lnTo>
                        <a:pt x="197" y="717"/>
                      </a:lnTo>
                      <a:lnTo>
                        <a:pt x="197" y="715"/>
                      </a:lnTo>
                      <a:lnTo>
                        <a:pt x="201" y="712"/>
                      </a:lnTo>
                      <a:lnTo>
                        <a:pt x="201" y="710"/>
                      </a:lnTo>
                      <a:lnTo>
                        <a:pt x="201" y="710"/>
                      </a:lnTo>
                      <a:lnTo>
                        <a:pt x="201" y="708"/>
                      </a:lnTo>
                      <a:lnTo>
                        <a:pt x="199" y="704"/>
                      </a:lnTo>
                      <a:lnTo>
                        <a:pt x="199" y="704"/>
                      </a:lnTo>
                      <a:lnTo>
                        <a:pt x="199" y="702"/>
                      </a:lnTo>
                      <a:lnTo>
                        <a:pt x="201" y="699"/>
                      </a:lnTo>
                      <a:lnTo>
                        <a:pt x="201" y="699"/>
                      </a:lnTo>
                      <a:lnTo>
                        <a:pt x="197" y="697"/>
                      </a:lnTo>
                      <a:lnTo>
                        <a:pt x="192" y="693"/>
                      </a:lnTo>
                      <a:lnTo>
                        <a:pt x="190" y="693"/>
                      </a:lnTo>
                      <a:lnTo>
                        <a:pt x="190" y="693"/>
                      </a:lnTo>
                      <a:lnTo>
                        <a:pt x="186" y="695"/>
                      </a:lnTo>
                      <a:lnTo>
                        <a:pt x="184" y="695"/>
                      </a:lnTo>
                      <a:lnTo>
                        <a:pt x="182" y="691"/>
                      </a:lnTo>
                      <a:lnTo>
                        <a:pt x="180" y="691"/>
                      </a:lnTo>
                      <a:lnTo>
                        <a:pt x="178" y="691"/>
                      </a:lnTo>
                      <a:lnTo>
                        <a:pt x="177" y="689"/>
                      </a:lnTo>
                      <a:lnTo>
                        <a:pt x="175" y="689"/>
                      </a:lnTo>
                      <a:lnTo>
                        <a:pt x="175" y="691"/>
                      </a:lnTo>
                      <a:lnTo>
                        <a:pt x="173" y="691"/>
                      </a:lnTo>
                      <a:lnTo>
                        <a:pt x="169" y="695"/>
                      </a:lnTo>
                      <a:lnTo>
                        <a:pt x="169" y="695"/>
                      </a:lnTo>
                      <a:lnTo>
                        <a:pt x="167" y="697"/>
                      </a:lnTo>
                      <a:lnTo>
                        <a:pt x="165" y="695"/>
                      </a:lnTo>
                      <a:lnTo>
                        <a:pt x="163" y="695"/>
                      </a:lnTo>
                      <a:lnTo>
                        <a:pt x="162" y="691"/>
                      </a:lnTo>
                      <a:lnTo>
                        <a:pt x="162" y="689"/>
                      </a:lnTo>
                      <a:lnTo>
                        <a:pt x="162" y="689"/>
                      </a:lnTo>
                      <a:lnTo>
                        <a:pt x="162" y="687"/>
                      </a:lnTo>
                      <a:lnTo>
                        <a:pt x="163" y="687"/>
                      </a:lnTo>
                      <a:lnTo>
                        <a:pt x="163" y="687"/>
                      </a:lnTo>
                      <a:lnTo>
                        <a:pt x="163" y="685"/>
                      </a:lnTo>
                      <a:lnTo>
                        <a:pt x="162" y="683"/>
                      </a:lnTo>
                      <a:lnTo>
                        <a:pt x="160" y="682"/>
                      </a:lnTo>
                      <a:lnTo>
                        <a:pt x="154" y="678"/>
                      </a:lnTo>
                      <a:lnTo>
                        <a:pt x="150" y="676"/>
                      </a:lnTo>
                      <a:lnTo>
                        <a:pt x="150" y="674"/>
                      </a:lnTo>
                      <a:lnTo>
                        <a:pt x="148" y="670"/>
                      </a:lnTo>
                      <a:lnTo>
                        <a:pt x="148" y="668"/>
                      </a:lnTo>
                      <a:lnTo>
                        <a:pt x="143" y="661"/>
                      </a:lnTo>
                      <a:lnTo>
                        <a:pt x="141" y="659"/>
                      </a:lnTo>
                      <a:lnTo>
                        <a:pt x="141" y="657"/>
                      </a:lnTo>
                      <a:lnTo>
                        <a:pt x="141" y="655"/>
                      </a:lnTo>
                      <a:lnTo>
                        <a:pt x="143" y="655"/>
                      </a:lnTo>
                      <a:lnTo>
                        <a:pt x="141" y="655"/>
                      </a:lnTo>
                      <a:lnTo>
                        <a:pt x="141" y="653"/>
                      </a:lnTo>
                      <a:lnTo>
                        <a:pt x="141" y="652"/>
                      </a:lnTo>
                      <a:lnTo>
                        <a:pt x="141" y="652"/>
                      </a:lnTo>
                      <a:lnTo>
                        <a:pt x="141" y="650"/>
                      </a:lnTo>
                      <a:lnTo>
                        <a:pt x="141" y="650"/>
                      </a:lnTo>
                      <a:lnTo>
                        <a:pt x="141" y="644"/>
                      </a:lnTo>
                      <a:lnTo>
                        <a:pt x="139" y="642"/>
                      </a:lnTo>
                      <a:lnTo>
                        <a:pt x="139" y="642"/>
                      </a:lnTo>
                      <a:lnTo>
                        <a:pt x="135" y="638"/>
                      </a:lnTo>
                      <a:lnTo>
                        <a:pt x="135" y="635"/>
                      </a:lnTo>
                      <a:lnTo>
                        <a:pt x="132" y="631"/>
                      </a:lnTo>
                      <a:lnTo>
                        <a:pt x="132" y="629"/>
                      </a:lnTo>
                      <a:lnTo>
                        <a:pt x="132" y="625"/>
                      </a:lnTo>
                      <a:lnTo>
                        <a:pt x="132" y="623"/>
                      </a:lnTo>
                      <a:lnTo>
                        <a:pt x="128" y="618"/>
                      </a:lnTo>
                      <a:lnTo>
                        <a:pt x="128" y="618"/>
                      </a:lnTo>
                      <a:lnTo>
                        <a:pt x="128" y="612"/>
                      </a:lnTo>
                      <a:lnTo>
                        <a:pt x="126" y="608"/>
                      </a:lnTo>
                      <a:lnTo>
                        <a:pt x="126" y="607"/>
                      </a:lnTo>
                      <a:lnTo>
                        <a:pt x="124" y="603"/>
                      </a:lnTo>
                      <a:lnTo>
                        <a:pt x="124" y="603"/>
                      </a:lnTo>
                      <a:lnTo>
                        <a:pt x="122" y="601"/>
                      </a:lnTo>
                      <a:lnTo>
                        <a:pt x="122" y="601"/>
                      </a:lnTo>
                      <a:lnTo>
                        <a:pt x="122" y="599"/>
                      </a:lnTo>
                      <a:lnTo>
                        <a:pt x="116" y="595"/>
                      </a:lnTo>
                      <a:lnTo>
                        <a:pt x="116" y="595"/>
                      </a:lnTo>
                      <a:lnTo>
                        <a:pt x="111" y="595"/>
                      </a:lnTo>
                      <a:lnTo>
                        <a:pt x="111" y="595"/>
                      </a:lnTo>
                      <a:lnTo>
                        <a:pt x="109" y="595"/>
                      </a:lnTo>
                      <a:lnTo>
                        <a:pt x="109" y="591"/>
                      </a:lnTo>
                      <a:lnTo>
                        <a:pt x="109" y="591"/>
                      </a:lnTo>
                      <a:lnTo>
                        <a:pt x="109" y="591"/>
                      </a:lnTo>
                      <a:lnTo>
                        <a:pt x="109" y="590"/>
                      </a:lnTo>
                      <a:lnTo>
                        <a:pt x="109" y="590"/>
                      </a:lnTo>
                      <a:lnTo>
                        <a:pt x="109" y="590"/>
                      </a:lnTo>
                      <a:lnTo>
                        <a:pt x="109" y="588"/>
                      </a:lnTo>
                      <a:lnTo>
                        <a:pt x="109" y="588"/>
                      </a:lnTo>
                      <a:lnTo>
                        <a:pt x="109" y="586"/>
                      </a:lnTo>
                      <a:lnTo>
                        <a:pt x="107" y="584"/>
                      </a:lnTo>
                      <a:lnTo>
                        <a:pt x="103" y="582"/>
                      </a:lnTo>
                      <a:lnTo>
                        <a:pt x="92" y="578"/>
                      </a:lnTo>
                      <a:lnTo>
                        <a:pt x="92" y="578"/>
                      </a:lnTo>
                      <a:lnTo>
                        <a:pt x="92" y="578"/>
                      </a:lnTo>
                      <a:lnTo>
                        <a:pt x="92" y="576"/>
                      </a:lnTo>
                      <a:lnTo>
                        <a:pt x="90" y="576"/>
                      </a:lnTo>
                      <a:lnTo>
                        <a:pt x="88" y="575"/>
                      </a:lnTo>
                      <a:lnTo>
                        <a:pt x="88" y="573"/>
                      </a:lnTo>
                      <a:lnTo>
                        <a:pt x="86" y="573"/>
                      </a:lnTo>
                      <a:lnTo>
                        <a:pt x="86" y="573"/>
                      </a:lnTo>
                      <a:lnTo>
                        <a:pt x="86" y="573"/>
                      </a:lnTo>
                      <a:lnTo>
                        <a:pt x="86" y="571"/>
                      </a:lnTo>
                      <a:lnTo>
                        <a:pt x="86" y="567"/>
                      </a:lnTo>
                      <a:lnTo>
                        <a:pt x="85" y="565"/>
                      </a:lnTo>
                      <a:lnTo>
                        <a:pt x="85" y="565"/>
                      </a:lnTo>
                      <a:lnTo>
                        <a:pt x="85" y="563"/>
                      </a:lnTo>
                      <a:lnTo>
                        <a:pt x="83" y="565"/>
                      </a:lnTo>
                      <a:lnTo>
                        <a:pt x="81" y="565"/>
                      </a:lnTo>
                      <a:lnTo>
                        <a:pt x="79" y="563"/>
                      </a:lnTo>
                      <a:lnTo>
                        <a:pt x="77" y="561"/>
                      </a:lnTo>
                      <a:lnTo>
                        <a:pt x="75" y="560"/>
                      </a:lnTo>
                      <a:lnTo>
                        <a:pt x="73" y="558"/>
                      </a:lnTo>
                      <a:lnTo>
                        <a:pt x="73" y="552"/>
                      </a:lnTo>
                      <a:lnTo>
                        <a:pt x="73" y="548"/>
                      </a:lnTo>
                      <a:lnTo>
                        <a:pt x="71" y="546"/>
                      </a:lnTo>
                      <a:lnTo>
                        <a:pt x="64" y="537"/>
                      </a:lnTo>
                      <a:lnTo>
                        <a:pt x="60" y="537"/>
                      </a:lnTo>
                      <a:lnTo>
                        <a:pt x="60" y="537"/>
                      </a:lnTo>
                      <a:lnTo>
                        <a:pt x="58" y="537"/>
                      </a:lnTo>
                      <a:lnTo>
                        <a:pt x="58" y="537"/>
                      </a:lnTo>
                      <a:lnTo>
                        <a:pt x="55" y="533"/>
                      </a:lnTo>
                      <a:lnTo>
                        <a:pt x="53" y="530"/>
                      </a:lnTo>
                      <a:lnTo>
                        <a:pt x="51" y="530"/>
                      </a:lnTo>
                      <a:lnTo>
                        <a:pt x="51" y="530"/>
                      </a:lnTo>
                      <a:lnTo>
                        <a:pt x="49" y="528"/>
                      </a:lnTo>
                      <a:lnTo>
                        <a:pt x="47" y="528"/>
                      </a:lnTo>
                      <a:lnTo>
                        <a:pt x="45" y="528"/>
                      </a:lnTo>
                      <a:lnTo>
                        <a:pt x="41" y="528"/>
                      </a:lnTo>
                      <a:lnTo>
                        <a:pt x="39" y="528"/>
                      </a:lnTo>
                      <a:lnTo>
                        <a:pt x="38" y="526"/>
                      </a:lnTo>
                      <a:lnTo>
                        <a:pt x="38" y="524"/>
                      </a:lnTo>
                      <a:lnTo>
                        <a:pt x="38" y="524"/>
                      </a:lnTo>
                      <a:lnTo>
                        <a:pt x="36" y="524"/>
                      </a:lnTo>
                      <a:lnTo>
                        <a:pt x="36" y="524"/>
                      </a:lnTo>
                      <a:lnTo>
                        <a:pt x="34" y="524"/>
                      </a:lnTo>
                      <a:lnTo>
                        <a:pt x="34" y="522"/>
                      </a:lnTo>
                      <a:lnTo>
                        <a:pt x="32" y="522"/>
                      </a:lnTo>
                      <a:lnTo>
                        <a:pt x="28" y="524"/>
                      </a:lnTo>
                      <a:lnTo>
                        <a:pt x="28" y="524"/>
                      </a:lnTo>
                      <a:lnTo>
                        <a:pt x="26" y="524"/>
                      </a:lnTo>
                      <a:lnTo>
                        <a:pt x="24" y="524"/>
                      </a:lnTo>
                      <a:lnTo>
                        <a:pt x="21" y="524"/>
                      </a:lnTo>
                      <a:lnTo>
                        <a:pt x="19" y="522"/>
                      </a:lnTo>
                      <a:lnTo>
                        <a:pt x="19" y="522"/>
                      </a:lnTo>
                      <a:lnTo>
                        <a:pt x="17" y="520"/>
                      </a:lnTo>
                      <a:lnTo>
                        <a:pt x="17" y="520"/>
                      </a:lnTo>
                      <a:lnTo>
                        <a:pt x="15" y="520"/>
                      </a:lnTo>
                      <a:lnTo>
                        <a:pt x="11" y="518"/>
                      </a:lnTo>
                      <a:lnTo>
                        <a:pt x="11" y="518"/>
                      </a:lnTo>
                      <a:lnTo>
                        <a:pt x="9" y="520"/>
                      </a:lnTo>
                      <a:lnTo>
                        <a:pt x="8" y="520"/>
                      </a:lnTo>
                      <a:lnTo>
                        <a:pt x="8" y="520"/>
                      </a:lnTo>
                      <a:lnTo>
                        <a:pt x="6" y="520"/>
                      </a:lnTo>
                      <a:lnTo>
                        <a:pt x="4" y="518"/>
                      </a:lnTo>
                      <a:lnTo>
                        <a:pt x="4" y="518"/>
                      </a:lnTo>
                      <a:lnTo>
                        <a:pt x="4" y="518"/>
                      </a:lnTo>
                      <a:lnTo>
                        <a:pt x="2" y="516"/>
                      </a:lnTo>
                      <a:lnTo>
                        <a:pt x="2" y="516"/>
                      </a:lnTo>
                      <a:lnTo>
                        <a:pt x="0" y="514"/>
                      </a:lnTo>
                      <a:lnTo>
                        <a:pt x="0" y="511"/>
                      </a:lnTo>
                      <a:lnTo>
                        <a:pt x="0" y="509"/>
                      </a:lnTo>
                      <a:lnTo>
                        <a:pt x="0" y="509"/>
                      </a:lnTo>
                      <a:lnTo>
                        <a:pt x="0" y="507"/>
                      </a:lnTo>
                      <a:lnTo>
                        <a:pt x="2" y="507"/>
                      </a:lnTo>
                      <a:lnTo>
                        <a:pt x="2" y="505"/>
                      </a:lnTo>
                      <a:lnTo>
                        <a:pt x="2" y="505"/>
                      </a:lnTo>
                      <a:lnTo>
                        <a:pt x="4" y="503"/>
                      </a:lnTo>
                      <a:lnTo>
                        <a:pt x="8" y="499"/>
                      </a:lnTo>
                      <a:lnTo>
                        <a:pt x="8" y="499"/>
                      </a:lnTo>
                      <a:lnTo>
                        <a:pt x="8" y="498"/>
                      </a:lnTo>
                      <a:lnTo>
                        <a:pt x="8" y="498"/>
                      </a:lnTo>
                      <a:lnTo>
                        <a:pt x="11" y="496"/>
                      </a:lnTo>
                      <a:lnTo>
                        <a:pt x="11" y="496"/>
                      </a:lnTo>
                      <a:lnTo>
                        <a:pt x="13" y="496"/>
                      </a:lnTo>
                      <a:lnTo>
                        <a:pt x="13" y="494"/>
                      </a:lnTo>
                      <a:lnTo>
                        <a:pt x="13" y="492"/>
                      </a:lnTo>
                      <a:lnTo>
                        <a:pt x="13" y="492"/>
                      </a:lnTo>
                      <a:lnTo>
                        <a:pt x="11" y="492"/>
                      </a:lnTo>
                      <a:lnTo>
                        <a:pt x="11" y="492"/>
                      </a:lnTo>
                      <a:lnTo>
                        <a:pt x="11" y="490"/>
                      </a:lnTo>
                      <a:lnTo>
                        <a:pt x="11" y="490"/>
                      </a:lnTo>
                      <a:lnTo>
                        <a:pt x="11" y="488"/>
                      </a:lnTo>
                      <a:lnTo>
                        <a:pt x="13" y="488"/>
                      </a:lnTo>
                      <a:lnTo>
                        <a:pt x="13" y="488"/>
                      </a:lnTo>
                      <a:lnTo>
                        <a:pt x="15" y="486"/>
                      </a:lnTo>
                      <a:lnTo>
                        <a:pt x="15" y="486"/>
                      </a:lnTo>
                      <a:lnTo>
                        <a:pt x="15" y="486"/>
                      </a:lnTo>
                      <a:lnTo>
                        <a:pt x="13" y="486"/>
                      </a:lnTo>
                      <a:lnTo>
                        <a:pt x="11" y="484"/>
                      </a:lnTo>
                      <a:lnTo>
                        <a:pt x="11" y="483"/>
                      </a:lnTo>
                      <a:lnTo>
                        <a:pt x="11" y="481"/>
                      </a:lnTo>
                      <a:lnTo>
                        <a:pt x="11" y="481"/>
                      </a:lnTo>
                      <a:lnTo>
                        <a:pt x="11" y="479"/>
                      </a:lnTo>
                      <a:lnTo>
                        <a:pt x="11" y="479"/>
                      </a:lnTo>
                      <a:lnTo>
                        <a:pt x="11" y="479"/>
                      </a:lnTo>
                      <a:lnTo>
                        <a:pt x="11" y="477"/>
                      </a:lnTo>
                      <a:lnTo>
                        <a:pt x="11" y="477"/>
                      </a:lnTo>
                      <a:lnTo>
                        <a:pt x="11" y="475"/>
                      </a:lnTo>
                      <a:lnTo>
                        <a:pt x="13" y="475"/>
                      </a:lnTo>
                      <a:lnTo>
                        <a:pt x="15" y="475"/>
                      </a:lnTo>
                      <a:lnTo>
                        <a:pt x="15" y="473"/>
                      </a:lnTo>
                      <a:lnTo>
                        <a:pt x="15" y="473"/>
                      </a:lnTo>
                      <a:lnTo>
                        <a:pt x="15" y="473"/>
                      </a:lnTo>
                      <a:lnTo>
                        <a:pt x="17" y="471"/>
                      </a:lnTo>
                      <a:lnTo>
                        <a:pt x="19" y="471"/>
                      </a:lnTo>
                      <a:lnTo>
                        <a:pt x="26" y="473"/>
                      </a:lnTo>
                      <a:lnTo>
                        <a:pt x="26" y="473"/>
                      </a:lnTo>
                      <a:lnTo>
                        <a:pt x="28" y="471"/>
                      </a:lnTo>
                      <a:lnTo>
                        <a:pt x="28" y="471"/>
                      </a:lnTo>
                      <a:lnTo>
                        <a:pt x="28" y="471"/>
                      </a:lnTo>
                      <a:lnTo>
                        <a:pt x="30" y="471"/>
                      </a:lnTo>
                      <a:lnTo>
                        <a:pt x="34" y="471"/>
                      </a:lnTo>
                      <a:lnTo>
                        <a:pt x="36" y="471"/>
                      </a:lnTo>
                      <a:lnTo>
                        <a:pt x="36" y="471"/>
                      </a:lnTo>
                      <a:lnTo>
                        <a:pt x="34" y="469"/>
                      </a:lnTo>
                      <a:lnTo>
                        <a:pt x="36" y="469"/>
                      </a:lnTo>
                      <a:lnTo>
                        <a:pt x="38" y="471"/>
                      </a:lnTo>
                      <a:lnTo>
                        <a:pt x="38" y="471"/>
                      </a:lnTo>
                      <a:lnTo>
                        <a:pt x="39" y="471"/>
                      </a:lnTo>
                      <a:lnTo>
                        <a:pt x="41" y="471"/>
                      </a:lnTo>
                      <a:lnTo>
                        <a:pt x="41" y="471"/>
                      </a:lnTo>
                      <a:lnTo>
                        <a:pt x="43" y="471"/>
                      </a:lnTo>
                      <a:lnTo>
                        <a:pt x="45" y="471"/>
                      </a:lnTo>
                      <a:lnTo>
                        <a:pt x="47" y="473"/>
                      </a:lnTo>
                      <a:lnTo>
                        <a:pt x="49" y="475"/>
                      </a:lnTo>
                      <a:lnTo>
                        <a:pt x="51" y="477"/>
                      </a:lnTo>
                      <a:lnTo>
                        <a:pt x="53" y="477"/>
                      </a:lnTo>
                      <a:lnTo>
                        <a:pt x="55" y="477"/>
                      </a:lnTo>
                      <a:lnTo>
                        <a:pt x="55" y="477"/>
                      </a:lnTo>
                      <a:lnTo>
                        <a:pt x="56" y="475"/>
                      </a:lnTo>
                      <a:lnTo>
                        <a:pt x="58" y="475"/>
                      </a:lnTo>
                      <a:lnTo>
                        <a:pt x="58" y="473"/>
                      </a:lnTo>
                      <a:lnTo>
                        <a:pt x="60" y="473"/>
                      </a:lnTo>
                      <a:lnTo>
                        <a:pt x="62" y="473"/>
                      </a:lnTo>
                      <a:lnTo>
                        <a:pt x="68" y="473"/>
                      </a:lnTo>
                      <a:lnTo>
                        <a:pt x="68" y="473"/>
                      </a:lnTo>
                      <a:lnTo>
                        <a:pt x="70" y="471"/>
                      </a:lnTo>
                      <a:lnTo>
                        <a:pt x="77" y="466"/>
                      </a:lnTo>
                      <a:lnTo>
                        <a:pt x="79" y="464"/>
                      </a:lnTo>
                      <a:lnTo>
                        <a:pt x="79" y="462"/>
                      </a:lnTo>
                      <a:lnTo>
                        <a:pt x="79" y="458"/>
                      </a:lnTo>
                      <a:lnTo>
                        <a:pt x="77" y="398"/>
                      </a:lnTo>
                      <a:lnTo>
                        <a:pt x="77" y="392"/>
                      </a:lnTo>
                      <a:lnTo>
                        <a:pt x="79" y="383"/>
                      </a:lnTo>
                      <a:lnTo>
                        <a:pt x="88" y="357"/>
                      </a:lnTo>
                      <a:lnTo>
                        <a:pt x="92" y="353"/>
                      </a:lnTo>
                      <a:lnTo>
                        <a:pt x="94" y="351"/>
                      </a:lnTo>
                      <a:lnTo>
                        <a:pt x="94" y="349"/>
                      </a:lnTo>
                      <a:lnTo>
                        <a:pt x="94" y="347"/>
                      </a:lnTo>
                      <a:lnTo>
                        <a:pt x="94" y="347"/>
                      </a:lnTo>
                      <a:lnTo>
                        <a:pt x="94" y="347"/>
                      </a:lnTo>
                      <a:lnTo>
                        <a:pt x="94" y="345"/>
                      </a:lnTo>
                      <a:lnTo>
                        <a:pt x="94" y="345"/>
                      </a:lnTo>
                      <a:lnTo>
                        <a:pt x="96" y="342"/>
                      </a:lnTo>
                      <a:lnTo>
                        <a:pt x="96" y="340"/>
                      </a:lnTo>
                      <a:lnTo>
                        <a:pt x="92" y="323"/>
                      </a:lnTo>
                      <a:lnTo>
                        <a:pt x="90" y="321"/>
                      </a:lnTo>
                      <a:lnTo>
                        <a:pt x="92" y="317"/>
                      </a:lnTo>
                      <a:lnTo>
                        <a:pt x="98" y="310"/>
                      </a:lnTo>
                      <a:lnTo>
                        <a:pt x="101" y="304"/>
                      </a:lnTo>
                      <a:lnTo>
                        <a:pt x="101" y="302"/>
                      </a:lnTo>
                      <a:lnTo>
                        <a:pt x="103" y="300"/>
                      </a:lnTo>
                      <a:lnTo>
                        <a:pt x="111" y="295"/>
                      </a:lnTo>
                      <a:lnTo>
                        <a:pt x="113" y="295"/>
                      </a:lnTo>
                      <a:lnTo>
                        <a:pt x="113" y="295"/>
                      </a:lnTo>
                      <a:lnTo>
                        <a:pt x="122" y="302"/>
                      </a:lnTo>
                      <a:lnTo>
                        <a:pt x="126" y="304"/>
                      </a:lnTo>
                      <a:lnTo>
                        <a:pt x="126" y="306"/>
                      </a:lnTo>
                      <a:lnTo>
                        <a:pt x="126" y="308"/>
                      </a:lnTo>
                      <a:lnTo>
                        <a:pt x="126" y="310"/>
                      </a:lnTo>
                      <a:lnTo>
                        <a:pt x="126" y="310"/>
                      </a:lnTo>
                      <a:lnTo>
                        <a:pt x="128" y="308"/>
                      </a:lnTo>
                      <a:lnTo>
                        <a:pt x="128" y="306"/>
                      </a:lnTo>
                      <a:lnTo>
                        <a:pt x="130" y="306"/>
                      </a:lnTo>
                      <a:lnTo>
                        <a:pt x="130" y="306"/>
                      </a:lnTo>
                      <a:lnTo>
                        <a:pt x="132" y="306"/>
                      </a:lnTo>
                      <a:lnTo>
                        <a:pt x="132" y="306"/>
                      </a:lnTo>
                      <a:lnTo>
                        <a:pt x="133" y="304"/>
                      </a:lnTo>
                      <a:lnTo>
                        <a:pt x="133" y="304"/>
                      </a:lnTo>
                      <a:lnTo>
                        <a:pt x="133" y="302"/>
                      </a:lnTo>
                      <a:lnTo>
                        <a:pt x="133" y="302"/>
                      </a:lnTo>
                      <a:lnTo>
                        <a:pt x="135" y="300"/>
                      </a:lnTo>
                      <a:lnTo>
                        <a:pt x="139" y="297"/>
                      </a:lnTo>
                      <a:lnTo>
                        <a:pt x="139" y="295"/>
                      </a:lnTo>
                      <a:lnTo>
                        <a:pt x="141" y="293"/>
                      </a:lnTo>
                      <a:lnTo>
                        <a:pt x="139" y="291"/>
                      </a:lnTo>
                      <a:lnTo>
                        <a:pt x="137" y="291"/>
                      </a:lnTo>
                      <a:lnTo>
                        <a:pt x="137" y="289"/>
                      </a:lnTo>
                      <a:lnTo>
                        <a:pt x="137" y="289"/>
                      </a:lnTo>
                      <a:lnTo>
                        <a:pt x="143" y="274"/>
                      </a:lnTo>
                      <a:lnTo>
                        <a:pt x="143" y="272"/>
                      </a:lnTo>
                      <a:lnTo>
                        <a:pt x="141" y="270"/>
                      </a:lnTo>
                      <a:lnTo>
                        <a:pt x="139" y="270"/>
                      </a:lnTo>
                      <a:lnTo>
                        <a:pt x="139" y="267"/>
                      </a:lnTo>
                      <a:lnTo>
                        <a:pt x="139" y="267"/>
                      </a:lnTo>
                      <a:lnTo>
                        <a:pt x="148" y="246"/>
                      </a:lnTo>
                      <a:lnTo>
                        <a:pt x="148" y="244"/>
                      </a:lnTo>
                      <a:lnTo>
                        <a:pt x="148" y="242"/>
                      </a:lnTo>
                      <a:lnTo>
                        <a:pt x="147" y="240"/>
                      </a:lnTo>
                      <a:lnTo>
                        <a:pt x="147" y="238"/>
                      </a:lnTo>
                      <a:lnTo>
                        <a:pt x="147" y="237"/>
                      </a:lnTo>
                      <a:lnTo>
                        <a:pt x="147" y="233"/>
                      </a:lnTo>
                      <a:lnTo>
                        <a:pt x="147" y="231"/>
                      </a:lnTo>
                      <a:lnTo>
                        <a:pt x="147" y="229"/>
                      </a:lnTo>
                      <a:lnTo>
                        <a:pt x="148" y="227"/>
                      </a:lnTo>
                      <a:lnTo>
                        <a:pt x="148" y="225"/>
                      </a:lnTo>
                      <a:lnTo>
                        <a:pt x="150" y="225"/>
                      </a:lnTo>
                      <a:lnTo>
                        <a:pt x="152" y="223"/>
                      </a:lnTo>
                      <a:lnTo>
                        <a:pt x="160" y="220"/>
                      </a:lnTo>
                      <a:lnTo>
                        <a:pt x="162" y="218"/>
                      </a:lnTo>
                      <a:lnTo>
                        <a:pt x="162" y="218"/>
                      </a:lnTo>
                      <a:lnTo>
                        <a:pt x="162" y="216"/>
                      </a:lnTo>
                      <a:lnTo>
                        <a:pt x="162" y="214"/>
                      </a:lnTo>
                      <a:lnTo>
                        <a:pt x="162" y="214"/>
                      </a:lnTo>
                      <a:lnTo>
                        <a:pt x="165" y="212"/>
                      </a:lnTo>
                      <a:lnTo>
                        <a:pt x="165" y="210"/>
                      </a:lnTo>
                      <a:lnTo>
                        <a:pt x="167" y="210"/>
                      </a:lnTo>
                      <a:lnTo>
                        <a:pt x="167" y="205"/>
                      </a:lnTo>
                      <a:lnTo>
                        <a:pt x="169" y="203"/>
                      </a:lnTo>
                      <a:lnTo>
                        <a:pt x="169" y="201"/>
                      </a:lnTo>
                      <a:lnTo>
                        <a:pt x="169" y="201"/>
                      </a:lnTo>
                      <a:lnTo>
                        <a:pt x="171" y="199"/>
                      </a:lnTo>
                      <a:lnTo>
                        <a:pt x="173" y="199"/>
                      </a:lnTo>
                      <a:lnTo>
                        <a:pt x="173" y="199"/>
                      </a:lnTo>
                      <a:lnTo>
                        <a:pt x="173" y="197"/>
                      </a:lnTo>
                      <a:lnTo>
                        <a:pt x="173" y="195"/>
                      </a:lnTo>
                      <a:lnTo>
                        <a:pt x="175" y="193"/>
                      </a:lnTo>
                      <a:lnTo>
                        <a:pt x="188" y="171"/>
                      </a:lnTo>
                      <a:lnTo>
                        <a:pt x="188" y="169"/>
                      </a:lnTo>
                      <a:lnTo>
                        <a:pt x="190" y="169"/>
                      </a:lnTo>
                      <a:lnTo>
                        <a:pt x="190" y="169"/>
                      </a:lnTo>
                      <a:lnTo>
                        <a:pt x="192" y="169"/>
                      </a:lnTo>
                      <a:lnTo>
                        <a:pt x="192" y="169"/>
                      </a:lnTo>
                      <a:lnTo>
                        <a:pt x="192" y="167"/>
                      </a:lnTo>
                      <a:lnTo>
                        <a:pt x="192" y="167"/>
                      </a:lnTo>
                      <a:lnTo>
                        <a:pt x="192" y="165"/>
                      </a:lnTo>
                      <a:lnTo>
                        <a:pt x="192" y="165"/>
                      </a:lnTo>
                      <a:lnTo>
                        <a:pt x="193" y="163"/>
                      </a:lnTo>
                      <a:lnTo>
                        <a:pt x="193" y="163"/>
                      </a:lnTo>
                      <a:lnTo>
                        <a:pt x="195" y="163"/>
                      </a:lnTo>
                      <a:lnTo>
                        <a:pt x="218" y="160"/>
                      </a:lnTo>
                      <a:lnTo>
                        <a:pt x="218" y="160"/>
                      </a:lnTo>
                      <a:lnTo>
                        <a:pt x="218" y="160"/>
                      </a:lnTo>
                      <a:lnTo>
                        <a:pt x="220" y="161"/>
                      </a:lnTo>
                      <a:lnTo>
                        <a:pt x="220" y="161"/>
                      </a:lnTo>
                      <a:lnTo>
                        <a:pt x="222" y="161"/>
                      </a:lnTo>
                      <a:lnTo>
                        <a:pt x="224" y="161"/>
                      </a:lnTo>
                      <a:lnTo>
                        <a:pt x="224" y="160"/>
                      </a:lnTo>
                      <a:lnTo>
                        <a:pt x="225" y="152"/>
                      </a:lnTo>
                      <a:lnTo>
                        <a:pt x="225" y="150"/>
                      </a:lnTo>
                      <a:lnTo>
                        <a:pt x="225" y="148"/>
                      </a:lnTo>
                      <a:lnTo>
                        <a:pt x="224" y="146"/>
                      </a:lnTo>
                      <a:lnTo>
                        <a:pt x="224" y="145"/>
                      </a:lnTo>
                      <a:lnTo>
                        <a:pt x="224" y="143"/>
                      </a:lnTo>
                      <a:lnTo>
                        <a:pt x="225" y="143"/>
                      </a:lnTo>
                      <a:lnTo>
                        <a:pt x="225" y="141"/>
                      </a:lnTo>
                      <a:lnTo>
                        <a:pt x="225" y="141"/>
                      </a:lnTo>
                      <a:lnTo>
                        <a:pt x="225" y="139"/>
                      </a:lnTo>
                      <a:lnTo>
                        <a:pt x="225" y="139"/>
                      </a:lnTo>
                      <a:lnTo>
                        <a:pt x="225" y="137"/>
                      </a:lnTo>
                      <a:lnTo>
                        <a:pt x="231" y="113"/>
                      </a:lnTo>
                      <a:lnTo>
                        <a:pt x="242" y="98"/>
                      </a:lnTo>
                      <a:lnTo>
                        <a:pt x="242" y="96"/>
                      </a:lnTo>
                      <a:lnTo>
                        <a:pt x="244" y="90"/>
                      </a:lnTo>
                      <a:lnTo>
                        <a:pt x="244" y="90"/>
                      </a:lnTo>
                      <a:lnTo>
                        <a:pt x="248" y="79"/>
                      </a:lnTo>
                      <a:lnTo>
                        <a:pt x="248" y="75"/>
                      </a:lnTo>
                      <a:lnTo>
                        <a:pt x="246" y="71"/>
                      </a:lnTo>
                      <a:lnTo>
                        <a:pt x="246" y="69"/>
                      </a:lnTo>
                      <a:lnTo>
                        <a:pt x="246" y="68"/>
                      </a:lnTo>
                      <a:lnTo>
                        <a:pt x="246" y="66"/>
                      </a:lnTo>
                      <a:lnTo>
                        <a:pt x="254" y="45"/>
                      </a:lnTo>
                      <a:lnTo>
                        <a:pt x="254" y="45"/>
                      </a:lnTo>
                      <a:lnTo>
                        <a:pt x="255" y="45"/>
                      </a:lnTo>
                      <a:lnTo>
                        <a:pt x="255" y="43"/>
                      </a:lnTo>
                      <a:lnTo>
                        <a:pt x="257" y="43"/>
                      </a:lnTo>
                      <a:lnTo>
                        <a:pt x="259" y="43"/>
                      </a:lnTo>
                      <a:lnTo>
                        <a:pt x="259" y="43"/>
                      </a:lnTo>
                      <a:lnTo>
                        <a:pt x="261" y="41"/>
                      </a:lnTo>
                      <a:lnTo>
                        <a:pt x="263" y="41"/>
                      </a:lnTo>
                      <a:lnTo>
                        <a:pt x="267" y="41"/>
                      </a:lnTo>
                      <a:lnTo>
                        <a:pt x="269" y="41"/>
                      </a:lnTo>
                      <a:lnTo>
                        <a:pt x="269" y="41"/>
                      </a:lnTo>
                      <a:lnTo>
                        <a:pt x="274" y="41"/>
                      </a:lnTo>
                      <a:lnTo>
                        <a:pt x="276" y="41"/>
                      </a:lnTo>
                      <a:lnTo>
                        <a:pt x="280" y="43"/>
                      </a:lnTo>
                      <a:lnTo>
                        <a:pt x="284" y="43"/>
                      </a:lnTo>
                      <a:lnTo>
                        <a:pt x="284" y="43"/>
                      </a:lnTo>
                      <a:lnTo>
                        <a:pt x="286" y="45"/>
                      </a:lnTo>
                      <a:lnTo>
                        <a:pt x="286" y="45"/>
                      </a:lnTo>
                      <a:lnTo>
                        <a:pt x="286" y="45"/>
                      </a:lnTo>
                      <a:lnTo>
                        <a:pt x="287" y="45"/>
                      </a:lnTo>
                      <a:lnTo>
                        <a:pt x="287" y="45"/>
                      </a:lnTo>
                      <a:lnTo>
                        <a:pt x="289" y="45"/>
                      </a:lnTo>
                      <a:lnTo>
                        <a:pt x="289" y="45"/>
                      </a:lnTo>
                      <a:lnTo>
                        <a:pt x="291" y="45"/>
                      </a:lnTo>
                      <a:lnTo>
                        <a:pt x="291" y="45"/>
                      </a:lnTo>
                      <a:lnTo>
                        <a:pt x="293" y="45"/>
                      </a:lnTo>
                      <a:lnTo>
                        <a:pt x="293" y="43"/>
                      </a:lnTo>
                      <a:lnTo>
                        <a:pt x="293" y="41"/>
                      </a:lnTo>
                      <a:lnTo>
                        <a:pt x="293" y="41"/>
                      </a:lnTo>
                      <a:lnTo>
                        <a:pt x="293" y="39"/>
                      </a:lnTo>
                      <a:lnTo>
                        <a:pt x="293" y="37"/>
                      </a:lnTo>
                      <a:lnTo>
                        <a:pt x="295" y="36"/>
                      </a:lnTo>
                      <a:lnTo>
                        <a:pt x="295" y="34"/>
                      </a:lnTo>
                      <a:lnTo>
                        <a:pt x="297" y="32"/>
                      </a:lnTo>
                      <a:lnTo>
                        <a:pt x="301" y="32"/>
                      </a:lnTo>
                      <a:lnTo>
                        <a:pt x="306" y="32"/>
                      </a:lnTo>
                      <a:lnTo>
                        <a:pt x="306" y="32"/>
                      </a:lnTo>
                      <a:lnTo>
                        <a:pt x="308" y="32"/>
                      </a:lnTo>
                      <a:lnTo>
                        <a:pt x="310" y="34"/>
                      </a:lnTo>
                      <a:lnTo>
                        <a:pt x="312" y="34"/>
                      </a:lnTo>
                      <a:lnTo>
                        <a:pt x="314" y="37"/>
                      </a:lnTo>
                      <a:lnTo>
                        <a:pt x="316" y="39"/>
                      </a:lnTo>
                      <a:lnTo>
                        <a:pt x="316" y="39"/>
                      </a:lnTo>
                      <a:lnTo>
                        <a:pt x="316" y="43"/>
                      </a:lnTo>
                      <a:lnTo>
                        <a:pt x="316" y="43"/>
                      </a:lnTo>
                      <a:lnTo>
                        <a:pt x="317" y="43"/>
                      </a:lnTo>
                      <a:lnTo>
                        <a:pt x="319" y="47"/>
                      </a:lnTo>
                      <a:lnTo>
                        <a:pt x="319" y="47"/>
                      </a:lnTo>
                      <a:lnTo>
                        <a:pt x="321" y="49"/>
                      </a:lnTo>
                      <a:lnTo>
                        <a:pt x="321" y="51"/>
                      </a:lnTo>
                      <a:lnTo>
                        <a:pt x="321" y="51"/>
                      </a:lnTo>
                      <a:lnTo>
                        <a:pt x="323" y="51"/>
                      </a:lnTo>
                      <a:lnTo>
                        <a:pt x="323" y="53"/>
                      </a:lnTo>
                      <a:lnTo>
                        <a:pt x="325" y="53"/>
                      </a:lnTo>
                      <a:lnTo>
                        <a:pt x="325" y="54"/>
                      </a:lnTo>
                      <a:lnTo>
                        <a:pt x="325" y="56"/>
                      </a:lnTo>
                      <a:lnTo>
                        <a:pt x="325" y="56"/>
                      </a:lnTo>
                      <a:lnTo>
                        <a:pt x="327" y="58"/>
                      </a:lnTo>
                      <a:lnTo>
                        <a:pt x="327" y="56"/>
                      </a:lnTo>
                      <a:lnTo>
                        <a:pt x="331" y="51"/>
                      </a:lnTo>
                      <a:lnTo>
                        <a:pt x="334" y="41"/>
                      </a:lnTo>
                      <a:lnTo>
                        <a:pt x="338" y="30"/>
                      </a:lnTo>
                      <a:lnTo>
                        <a:pt x="344" y="19"/>
                      </a:lnTo>
                      <a:lnTo>
                        <a:pt x="347" y="7"/>
                      </a:lnTo>
                      <a:lnTo>
                        <a:pt x="351" y="0"/>
                      </a:lnTo>
                      <a:lnTo>
                        <a:pt x="351" y="2"/>
                      </a:lnTo>
                      <a:lnTo>
                        <a:pt x="355" y="6"/>
                      </a:lnTo>
                      <a:lnTo>
                        <a:pt x="355" y="6"/>
                      </a:lnTo>
                      <a:lnTo>
                        <a:pt x="355" y="6"/>
                      </a:lnTo>
                      <a:lnTo>
                        <a:pt x="355" y="6"/>
                      </a:lnTo>
                      <a:lnTo>
                        <a:pt x="355" y="7"/>
                      </a:lnTo>
                      <a:lnTo>
                        <a:pt x="357" y="7"/>
                      </a:lnTo>
                      <a:lnTo>
                        <a:pt x="357" y="9"/>
                      </a:lnTo>
                      <a:lnTo>
                        <a:pt x="357" y="9"/>
                      </a:lnTo>
                      <a:lnTo>
                        <a:pt x="359" y="9"/>
                      </a:lnTo>
                      <a:lnTo>
                        <a:pt x="359" y="9"/>
                      </a:lnTo>
                      <a:lnTo>
                        <a:pt x="359" y="11"/>
                      </a:lnTo>
                      <a:lnTo>
                        <a:pt x="359" y="11"/>
                      </a:lnTo>
                      <a:lnTo>
                        <a:pt x="359" y="11"/>
                      </a:lnTo>
                      <a:lnTo>
                        <a:pt x="366"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1">
                  <a:extLst>
                    <a:ext uri="{FF2B5EF4-FFF2-40B4-BE49-F238E27FC236}">
                      <a16:creationId xmlns:a16="http://schemas.microsoft.com/office/drawing/2014/main" id="{5EE3F424-0311-4484-B5D1-CBC1D4EEC413}"/>
                    </a:ext>
                  </a:extLst>
                </p:cNvPr>
                <p:cNvSpPr>
                  <a:spLocks noEditPoints="1"/>
                </p:cNvSpPr>
                <p:nvPr/>
              </p:nvSpPr>
              <p:spPr bwMode="auto">
                <a:xfrm>
                  <a:off x="1679575" y="2298700"/>
                  <a:ext cx="330200" cy="357188"/>
                </a:xfrm>
                <a:custGeom>
                  <a:avLst/>
                  <a:gdLst>
                    <a:gd name="T0" fmla="*/ 25 w 417"/>
                    <a:gd name="T1" fmla="*/ 219 h 448"/>
                    <a:gd name="T2" fmla="*/ 269 w 417"/>
                    <a:gd name="T3" fmla="*/ 1 h 448"/>
                    <a:gd name="T4" fmla="*/ 308 w 417"/>
                    <a:gd name="T5" fmla="*/ 5 h 448"/>
                    <a:gd name="T6" fmla="*/ 331 w 417"/>
                    <a:gd name="T7" fmla="*/ 13 h 448"/>
                    <a:gd name="T8" fmla="*/ 322 w 417"/>
                    <a:gd name="T9" fmla="*/ 41 h 448"/>
                    <a:gd name="T10" fmla="*/ 327 w 417"/>
                    <a:gd name="T11" fmla="*/ 71 h 448"/>
                    <a:gd name="T12" fmla="*/ 335 w 417"/>
                    <a:gd name="T13" fmla="*/ 75 h 448"/>
                    <a:gd name="T14" fmla="*/ 365 w 417"/>
                    <a:gd name="T15" fmla="*/ 67 h 448"/>
                    <a:gd name="T16" fmla="*/ 400 w 417"/>
                    <a:gd name="T17" fmla="*/ 77 h 448"/>
                    <a:gd name="T18" fmla="*/ 406 w 417"/>
                    <a:gd name="T19" fmla="*/ 118 h 448"/>
                    <a:gd name="T20" fmla="*/ 374 w 417"/>
                    <a:gd name="T21" fmla="*/ 165 h 448"/>
                    <a:gd name="T22" fmla="*/ 380 w 417"/>
                    <a:gd name="T23" fmla="*/ 186 h 448"/>
                    <a:gd name="T24" fmla="*/ 414 w 417"/>
                    <a:gd name="T25" fmla="*/ 206 h 448"/>
                    <a:gd name="T26" fmla="*/ 412 w 417"/>
                    <a:gd name="T27" fmla="*/ 251 h 448"/>
                    <a:gd name="T28" fmla="*/ 414 w 417"/>
                    <a:gd name="T29" fmla="*/ 276 h 448"/>
                    <a:gd name="T30" fmla="*/ 410 w 417"/>
                    <a:gd name="T31" fmla="*/ 300 h 448"/>
                    <a:gd name="T32" fmla="*/ 395 w 417"/>
                    <a:gd name="T33" fmla="*/ 324 h 448"/>
                    <a:gd name="T34" fmla="*/ 385 w 417"/>
                    <a:gd name="T35" fmla="*/ 345 h 448"/>
                    <a:gd name="T36" fmla="*/ 372 w 417"/>
                    <a:gd name="T37" fmla="*/ 336 h 448"/>
                    <a:gd name="T38" fmla="*/ 354 w 417"/>
                    <a:gd name="T39" fmla="*/ 332 h 448"/>
                    <a:gd name="T40" fmla="*/ 322 w 417"/>
                    <a:gd name="T41" fmla="*/ 338 h 448"/>
                    <a:gd name="T42" fmla="*/ 308 w 417"/>
                    <a:gd name="T43" fmla="*/ 326 h 448"/>
                    <a:gd name="T44" fmla="*/ 293 w 417"/>
                    <a:gd name="T45" fmla="*/ 304 h 448"/>
                    <a:gd name="T46" fmla="*/ 273 w 417"/>
                    <a:gd name="T47" fmla="*/ 321 h 448"/>
                    <a:gd name="T48" fmla="*/ 215 w 417"/>
                    <a:gd name="T49" fmla="*/ 338 h 448"/>
                    <a:gd name="T50" fmla="*/ 205 w 417"/>
                    <a:gd name="T51" fmla="*/ 373 h 448"/>
                    <a:gd name="T52" fmla="*/ 233 w 417"/>
                    <a:gd name="T53" fmla="*/ 405 h 448"/>
                    <a:gd name="T54" fmla="*/ 207 w 417"/>
                    <a:gd name="T55" fmla="*/ 422 h 448"/>
                    <a:gd name="T56" fmla="*/ 162 w 417"/>
                    <a:gd name="T57" fmla="*/ 430 h 448"/>
                    <a:gd name="T58" fmla="*/ 94 w 417"/>
                    <a:gd name="T59" fmla="*/ 364 h 448"/>
                    <a:gd name="T60" fmla="*/ 89 w 417"/>
                    <a:gd name="T61" fmla="*/ 351 h 448"/>
                    <a:gd name="T62" fmla="*/ 98 w 417"/>
                    <a:gd name="T63" fmla="*/ 353 h 448"/>
                    <a:gd name="T64" fmla="*/ 96 w 417"/>
                    <a:gd name="T65" fmla="*/ 347 h 448"/>
                    <a:gd name="T66" fmla="*/ 87 w 417"/>
                    <a:gd name="T67" fmla="*/ 341 h 448"/>
                    <a:gd name="T68" fmla="*/ 74 w 417"/>
                    <a:gd name="T69" fmla="*/ 338 h 448"/>
                    <a:gd name="T70" fmla="*/ 51 w 417"/>
                    <a:gd name="T71" fmla="*/ 313 h 448"/>
                    <a:gd name="T72" fmla="*/ 47 w 417"/>
                    <a:gd name="T73" fmla="*/ 304 h 448"/>
                    <a:gd name="T74" fmla="*/ 59 w 417"/>
                    <a:gd name="T75" fmla="*/ 313 h 448"/>
                    <a:gd name="T76" fmla="*/ 55 w 417"/>
                    <a:gd name="T77" fmla="*/ 300 h 448"/>
                    <a:gd name="T78" fmla="*/ 42 w 417"/>
                    <a:gd name="T79" fmla="*/ 300 h 448"/>
                    <a:gd name="T80" fmla="*/ 29 w 417"/>
                    <a:gd name="T81" fmla="*/ 266 h 448"/>
                    <a:gd name="T82" fmla="*/ 49 w 417"/>
                    <a:gd name="T83" fmla="*/ 283 h 448"/>
                    <a:gd name="T84" fmla="*/ 53 w 417"/>
                    <a:gd name="T85" fmla="*/ 274 h 448"/>
                    <a:gd name="T86" fmla="*/ 42 w 417"/>
                    <a:gd name="T87" fmla="*/ 272 h 448"/>
                    <a:gd name="T88" fmla="*/ 46 w 417"/>
                    <a:gd name="T89" fmla="*/ 266 h 448"/>
                    <a:gd name="T90" fmla="*/ 30 w 417"/>
                    <a:gd name="T91" fmla="*/ 264 h 448"/>
                    <a:gd name="T92" fmla="*/ 14 w 417"/>
                    <a:gd name="T93" fmla="*/ 238 h 448"/>
                    <a:gd name="T94" fmla="*/ 4 w 417"/>
                    <a:gd name="T95" fmla="*/ 217 h 448"/>
                    <a:gd name="T96" fmla="*/ 12 w 417"/>
                    <a:gd name="T97" fmla="*/ 223 h 448"/>
                    <a:gd name="T98" fmla="*/ 23 w 417"/>
                    <a:gd name="T99" fmla="*/ 231 h 448"/>
                    <a:gd name="T100" fmla="*/ 44 w 417"/>
                    <a:gd name="T101" fmla="*/ 191 h 448"/>
                    <a:gd name="T102" fmla="*/ 46 w 417"/>
                    <a:gd name="T103" fmla="*/ 144 h 448"/>
                    <a:gd name="T104" fmla="*/ 57 w 417"/>
                    <a:gd name="T105" fmla="*/ 157 h 448"/>
                    <a:gd name="T106" fmla="*/ 79 w 417"/>
                    <a:gd name="T107" fmla="*/ 163 h 448"/>
                    <a:gd name="T108" fmla="*/ 87 w 417"/>
                    <a:gd name="T109" fmla="*/ 154 h 448"/>
                    <a:gd name="T110" fmla="*/ 57 w 417"/>
                    <a:gd name="T111" fmla="*/ 142 h 448"/>
                    <a:gd name="T112" fmla="*/ 57 w 417"/>
                    <a:gd name="T113" fmla="*/ 120 h 448"/>
                    <a:gd name="T114" fmla="*/ 64 w 417"/>
                    <a:gd name="T115" fmla="*/ 129 h 448"/>
                    <a:gd name="T116" fmla="*/ 64 w 417"/>
                    <a:gd name="T117" fmla="*/ 95 h 448"/>
                    <a:gd name="T118" fmla="*/ 92 w 417"/>
                    <a:gd name="T119" fmla="*/ 99 h 448"/>
                    <a:gd name="T120" fmla="*/ 211 w 417"/>
                    <a:gd name="T121" fmla="*/ 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 h="448">
                      <a:moveTo>
                        <a:pt x="25" y="221"/>
                      </a:moveTo>
                      <a:lnTo>
                        <a:pt x="23" y="221"/>
                      </a:lnTo>
                      <a:lnTo>
                        <a:pt x="21" y="221"/>
                      </a:lnTo>
                      <a:lnTo>
                        <a:pt x="21" y="221"/>
                      </a:lnTo>
                      <a:lnTo>
                        <a:pt x="21" y="219"/>
                      </a:lnTo>
                      <a:lnTo>
                        <a:pt x="21" y="217"/>
                      </a:lnTo>
                      <a:lnTo>
                        <a:pt x="21" y="217"/>
                      </a:lnTo>
                      <a:lnTo>
                        <a:pt x="21" y="217"/>
                      </a:lnTo>
                      <a:lnTo>
                        <a:pt x="19" y="216"/>
                      </a:lnTo>
                      <a:lnTo>
                        <a:pt x="19" y="216"/>
                      </a:lnTo>
                      <a:lnTo>
                        <a:pt x="19" y="214"/>
                      </a:lnTo>
                      <a:lnTo>
                        <a:pt x="21" y="212"/>
                      </a:lnTo>
                      <a:lnTo>
                        <a:pt x="23" y="210"/>
                      </a:lnTo>
                      <a:lnTo>
                        <a:pt x="23" y="210"/>
                      </a:lnTo>
                      <a:lnTo>
                        <a:pt x="23" y="210"/>
                      </a:lnTo>
                      <a:lnTo>
                        <a:pt x="23" y="212"/>
                      </a:lnTo>
                      <a:lnTo>
                        <a:pt x="23" y="212"/>
                      </a:lnTo>
                      <a:lnTo>
                        <a:pt x="23" y="212"/>
                      </a:lnTo>
                      <a:lnTo>
                        <a:pt x="23" y="212"/>
                      </a:lnTo>
                      <a:lnTo>
                        <a:pt x="25" y="214"/>
                      </a:lnTo>
                      <a:lnTo>
                        <a:pt x="25" y="216"/>
                      </a:lnTo>
                      <a:lnTo>
                        <a:pt x="25" y="219"/>
                      </a:lnTo>
                      <a:lnTo>
                        <a:pt x="25" y="221"/>
                      </a:lnTo>
                      <a:lnTo>
                        <a:pt x="25" y="221"/>
                      </a:lnTo>
                      <a:close/>
                      <a:moveTo>
                        <a:pt x="220" y="3"/>
                      </a:moveTo>
                      <a:lnTo>
                        <a:pt x="220" y="3"/>
                      </a:lnTo>
                      <a:lnTo>
                        <a:pt x="224" y="3"/>
                      </a:lnTo>
                      <a:lnTo>
                        <a:pt x="230" y="3"/>
                      </a:lnTo>
                      <a:lnTo>
                        <a:pt x="235" y="3"/>
                      </a:lnTo>
                      <a:lnTo>
                        <a:pt x="241" y="3"/>
                      </a:lnTo>
                      <a:lnTo>
                        <a:pt x="245" y="3"/>
                      </a:lnTo>
                      <a:lnTo>
                        <a:pt x="246" y="3"/>
                      </a:lnTo>
                      <a:lnTo>
                        <a:pt x="248" y="3"/>
                      </a:lnTo>
                      <a:lnTo>
                        <a:pt x="252" y="3"/>
                      </a:lnTo>
                      <a:lnTo>
                        <a:pt x="254" y="3"/>
                      </a:lnTo>
                      <a:lnTo>
                        <a:pt x="256" y="3"/>
                      </a:lnTo>
                      <a:lnTo>
                        <a:pt x="258" y="1"/>
                      </a:lnTo>
                      <a:lnTo>
                        <a:pt x="258" y="1"/>
                      </a:lnTo>
                      <a:lnTo>
                        <a:pt x="260" y="1"/>
                      </a:lnTo>
                      <a:lnTo>
                        <a:pt x="261" y="1"/>
                      </a:lnTo>
                      <a:lnTo>
                        <a:pt x="261" y="1"/>
                      </a:lnTo>
                      <a:lnTo>
                        <a:pt x="263" y="3"/>
                      </a:lnTo>
                      <a:lnTo>
                        <a:pt x="265" y="3"/>
                      </a:lnTo>
                      <a:lnTo>
                        <a:pt x="269" y="1"/>
                      </a:lnTo>
                      <a:lnTo>
                        <a:pt x="273" y="3"/>
                      </a:lnTo>
                      <a:lnTo>
                        <a:pt x="277" y="3"/>
                      </a:lnTo>
                      <a:lnTo>
                        <a:pt x="277" y="3"/>
                      </a:lnTo>
                      <a:lnTo>
                        <a:pt x="278" y="3"/>
                      </a:lnTo>
                      <a:lnTo>
                        <a:pt x="280" y="5"/>
                      </a:lnTo>
                      <a:lnTo>
                        <a:pt x="282" y="5"/>
                      </a:lnTo>
                      <a:lnTo>
                        <a:pt x="292" y="7"/>
                      </a:lnTo>
                      <a:lnTo>
                        <a:pt x="293" y="7"/>
                      </a:lnTo>
                      <a:lnTo>
                        <a:pt x="293" y="5"/>
                      </a:lnTo>
                      <a:lnTo>
                        <a:pt x="295" y="5"/>
                      </a:lnTo>
                      <a:lnTo>
                        <a:pt x="295" y="5"/>
                      </a:lnTo>
                      <a:lnTo>
                        <a:pt x="297" y="5"/>
                      </a:lnTo>
                      <a:lnTo>
                        <a:pt x="299" y="5"/>
                      </a:lnTo>
                      <a:lnTo>
                        <a:pt x="301" y="5"/>
                      </a:lnTo>
                      <a:lnTo>
                        <a:pt x="301" y="5"/>
                      </a:lnTo>
                      <a:lnTo>
                        <a:pt x="301" y="5"/>
                      </a:lnTo>
                      <a:lnTo>
                        <a:pt x="303" y="5"/>
                      </a:lnTo>
                      <a:lnTo>
                        <a:pt x="303" y="5"/>
                      </a:lnTo>
                      <a:lnTo>
                        <a:pt x="305" y="5"/>
                      </a:lnTo>
                      <a:lnTo>
                        <a:pt x="307" y="5"/>
                      </a:lnTo>
                      <a:lnTo>
                        <a:pt x="308" y="5"/>
                      </a:lnTo>
                      <a:lnTo>
                        <a:pt x="308" y="5"/>
                      </a:lnTo>
                      <a:lnTo>
                        <a:pt x="308" y="5"/>
                      </a:lnTo>
                      <a:lnTo>
                        <a:pt x="310" y="5"/>
                      </a:lnTo>
                      <a:lnTo>
                        <a:pt x="312" y="5"/>
                      </a:lnTo>
                      <a:lnTo>
                        <a:pt x="316" y="5"/>
                      </a:lnTo>
                      <a:lnTo>
                        <a:pt x="316" y="5"/>
                      </a:lnTo>
                      <a:lnTo>
                        <a:pt x="318" y="3"/>
                      </a:lnTo>
                      <a:lnTo>
                        <a:pt x="318" y="3"/>
                      </a:lnTo>
                      <a:lnTo>
                        <a:pt x="320" y="3"/>
                      </a:lnTo>
                      <a:lnTo>
                        <a:pt x="322" y="3"/>
                      </a:lnTo>
                      <a:lnTo>
                        <a:pt x="323" y="3"/>
                      </a:lnTo>
                      <a:lnTo>
                        <a:pt x="323" y="5"/>
                      </a:lnTo>
                      <a:lnTo>
                        <a:pt x="325" y="5"/>
                      </a:lnTo>
                      <a:lnTo>
                        <a:pt x="325" y="5"/>
                      </a:lnTo>
                      <a:lnTo>
                        <a:pt x="327" y="5"/>
                      </a:lnTo>
                      <a:lnTo>
                        <a:pt x="327" y="5"/>
                      </a:lnTo>
                      <a:lnTo>
                        <a:pt x="327" y="5"/>
                      </a:lnTo>
                      <a:lnTo>
                        <a:pt x="329" y="5"/>
                      </a:lnTo>
                      <a:lnTo>
                        <a:pt x="329" y="7"/>
                      </a:lnTo>
                      <a:lnTo>
                        <a:pt x="331" y="7"/>
                      </a:lnTo>
                      <a:lnTo>
                        <a:pt x="331" y="9"/>
                      </a:lnTo>
                      <a:lnTo>
                        <a:pt x="331" y="11"/>
                      </a:lnTo>
                      <a:lnTo>
                        <a:pt x="331" y="13"/>
                      </a:lnTo>
                      <a:lnTo>
                        <a:pt x="331" y="17"/>
                      </a:lnTo>
                      <a:lnTo>
                        <a:pt x="331" y="18"/>
                      </a:lnTo>
                      <a:lnTo>
                        <a:pt x="329" y="20"/>
                      </a:lnTo>
                      <a:lnTo>
                        <a:pt x="327" y="22"/>
                      </a:lnTo>
                      <a:lnTo>
                        <a:pt x="327" y="22"/>
                      </a:lnTo>
                      <a:lnTo>
                        <a:pt x="325" y="24"/>
                      </a:lnTo>
                      <a:lnTo>
                        <a:pt x="325" y="24"/>
                      </a:lnTo>
                      <a:lnTo>
                        <a:pt x="325" y="24"/>
                      </a:lnTo>
                      <a:lnTo>
                        <a:pt x="325" y="26"/>
                      </a:lnTo>
                      <a:lnTo>
                        <a:pt x="325" y="26"/>
                      </a:lnTo>
                      <a:lnTo>
                        <a:pt x="323" y="28"/>
                      </a:lnTo>
                      <a:lnTo>
                        <a:pt x="322" y="30"/>
                      </a:lnTo>
                      <a:lnTo>
                        <a:pt x="322" y="30"/>
                      </a:lnTo>
                      <a:lnTo>
                        <a:pt x="322" y="32"/>
                      </a:lnTo>
                      <a:lnTo>
                        <a:pt x="322" y="32"/>
                      </a:lnTo>
                      <a:lnTo>
                        <a:pt x="323" y="33"/>
                      </a:lnTo>
                      <a:lnTo>
                        <a:pt x="323" y="33"/>
                      </a:lnTo>
                      <a:lnTo>
                        <a:pt x="323" y="35"/>
                      </a:lnTo>
                      <a:lnTo>
                        <a:pt x="323" y="35"/>
                      </a:lnTo>
                      <a:lnTo>
                        <a:pt x="322" y="39"/>
                      </a:lnTo>
                      <a:lnTo>
                        <a:pt x="322" y="39"/>
                      </a:lnTo>
                      <a:lnTo>
                        <a:pt x="322" y="41"/>
                      </a:lnTo>
                      <a:lnTo>
                        <a:pt x="320" y="41"/>
                      </a:lnTo>
                      <a:lnTo>
                        <a:pt x="322" y="43"/>
                      </a:lnTo>
                      <a:lnTo>
                        <a:pt x="322" y="43"/>
                      </a:lnTo>
                      <a:lnTo>
                        <a:pt x="320" y="45"/>
                      </a:lnTo>
                      <a:lnTo>
                        <a:pt x="320" y="47"/>
                      </a:lnTo>
                      <a:lnTo>
                        <a:pt x="320" y="50"/>
                      </a:lnTo>
                      <a:lnTo>
                        <a:pt x="320" y="52"/>
                      </a:lnTo>
                      <a:lnTo>
                        <a:pt x="320" y="52"/>
                      </a:lnTo>
                      <a:lnTo>
                        <a:pt x="320" y="56"/>
                      </a:lnTo>
                      <a:lnTo>
                        <a:pt x="322" y="56"/>
                      </a:lnTo>
                      <a:lnTo>
                        <a:pt x="322" y="56"/>
                      </a:lnTo>
                      <a:lnTo>
                        <a:pt x="323" y="58"/>
                      </a:lnTo>
                      <a:lnTo>
                        <a:pt x="323" y="58"/>
                      </a:lnTo>
                      <a:lnTo>
                        <a:pt x="323" y="60"/>
                      </a:lnTo>
                      <a:lnTo>
                        <a:pt x="323" y="60"/>
                      </a:lnTo>
                      <a:lnTo>
                        <a:pt x="323" y="60"/>
                      </a:lnTo>
                      <a:lnTo>
                        <a:pt x="325" y="63"/>
                      </a:lnTo>
                      <a:lnTo>
                        <a:pt x="327" y="65"/>
                      </a:lnTo>
                      <a:lnTo>
                        <a:pt x="327" y="69"/>
                      </a:lnTo>
                      <a:lnTo>
                        <a:pt x="327" y="71"/>
                      </a:lnTo>
                      <a:lnTo>
                        <a:pt x="327" y="71"/>
                      </a:lnTo>
                      <a:lnTo>
                        <a:pt x="327" y="71"/>
                      </a:lnTo>
                      <a:lnTo>
                        <a:pt x="327" y="73"/>
                      </a:lnTo>
                      <a:lnTo>
                        <a:pt x="325" y="73"/>
                      </a:lnTo>
                      <a:lnTo>
                        <a:pt x="325" y="75"/>
                      </a:lnTo>
                      <a:lnTo>
                        <a:pt x="323" y="75"/>
                      </a:lnTo>
                      <a:lnTo>
                        <a:pt x="323" y="75"/>
                      </a:lnTo>
                      <a:lnTo>
                        <a:pt x="322" y="75"/>
                      </a:lnTo>
                      <a:lnTo>
                        <a:pt x="322" y="77"/>
                      </a:lnTo>
                      <a:lnTo>
                        <a:pt x="322" y="77"/>
                      </a:lnTo>
                      <a:lnTo>
                        <a:pt x="320" y="77"/>
                      </a:lnTo>
                      <a:lnTo>
                        <a:pt x="322" y="78"/>
                      </a:lnTo>
                      <a:lnTo>
                        <a:pt x="322" y="78"/>
                      </a:lnTo>
                      <a:lnTo>
                        <a:pt x="322" y="78"/>
                      </a:lnTo>
                      <a:lnTo>
                        <a:pt x="323" y="80"/>
                      </a:lnTo>
                      <a:lnTo>
                        <a:pt x="323" y="80"/>
                      </a:lnTo>
                      <a:lnTo>
                        <a:pt x="325" y="80"/>
                      </a:lnTo>
                      <a:lnTo>
                        <a:pt x="327" y="80"/>
                      </a:lnTo>
                      <a:lnTo>
                        <a:pt x="329" y="78"/>
                      </a:lnTo>
                      <a:lnTo>
                        <a:pt x="331" y="78"/>
                      </a:lnTo>
                      <a:lnTo>
                        <a:pt x="331" y="77"/>
                      </a:lnTo>
                      <a:lnTo>
                        <a:pt x="333" y="77"/>
                      </a:lnTo>
                      <a:lnTo>
                        <a:pt x="335" y="77"/>
                      </a:lnTo>
                      <a:lnTo>
                        <a:pt x="335" y="75"/>
                      </a:lnTo>
                      <a:lnTo>
                        <a:pt x="335" y="75"/>
                      </a:lnTo>
                      <a:lnTo>
                        <a:pt x="338" y="75"/>
                      </a:lnTo>
                      <a:lnTo>
                        <a:pt x="338" y="75"/>
                      </a:lnTo>
                      <a:lnTo>
                        <a:pt x="342" y="75"/>
                      </a:lnTo>
                      <a:lnTo>
                        <a:pt x="344" y="77"/>
                      </a:lnTo>
                      <a:lnTo>
                        <a:pt x="346" y="77"/>
                      </a:lnTo>
                      <a:lnTo>
                        <a:pt x="348" y="75"/>
                      </a:lnTo>
                      <a:lnTo>
                        <a:pt x="350" y="75"/>
                      </a:lnTo>
                      <a:lnTo>
                        <a:pt x="352" y="73"/>
                      </a:lnTo>
                      <a:lnTo>
                        <a:pt x="354" y="71"/>
                      </a:lnTo>
                      <a:lnTo>
                        <a:pt x="355" y="71"/>
                      </a:lnTo>
                      <a:lnTo>
                        <a:pt x="355" y="69"/>
                      </a:lnTo>
                      <a:lnTo>
                        <a:pt x="357" y="69"/>
                      </a:lnTo>
                      <a:lnTo>
                        <a:pt x="359" y="69"/>
                      </a:lnTo>
                      <a:lnTo>
                        <a:pt x="359" y="69"/>
                      </a:lnTo>
                      <a:lnTo>
                        <a:pt x="359" y="69"/>
                      </a:lnTo>
                      <a:lnTo>
                        <a:pt x="361" y="69"/>
                      </a:lnTo>
                      <a:lnTo>
                        <a:pt x="361" y="69"/>
                      </a:lnTo>
                      <a:lnTo>
                        <a:pt x="363" y="69"/>
                      </a:lnTo>
                      <a:lnTo>
                        <a:pt x="363" y="69"/>
                      </a:lnTo>
                      <a:lnTo>
                        <a:pt x="363" y="69"/>
                      </a:lnTo>
                      <a:lnTo>
                        <a:pt x="365" y="67"/>
                      </a:lnTo>
                      <a:lnTo>
                        <a:pt x="365" y="65"/>
                      </a:lnTo>
                      <a:lnTo>
                        <a:pt x="365" y="65"/>
                      </a:lnTo>
                      <a:lnTo>
                        <a:pt x="367" y="63"/>
                      </a:lnTo>
                      <a:lnTo>
                        <a:pt x="380" y="65"/>
                      </a:lnTo>
                      <a:lnTo>
                        <a:pt x="382" y="65"/>
                      </a:lnTo>
                      <a:lnTo>
                        <a:pt x="384" y="67"/>
                      </a:lnTo>
                      <a:lnTo>
                        <a:pt x="384" y="67"/>
                      </a:lnTo>
                      <a:lnTo>
                        <a:pt x="385" y="69"/>
                      </a:lnTo>
                      <a:lnTo>
                        <a:pt x="385" y="69"/>
                      </a:lnTo>
                      <a:lnTo>
                        <a:pt x="389" y="67"/>
                      </a:lnTo>
                      <a:lnTo>
                        <a:pt x="391" y="67"/>
                      </a:lnTo>
                      <a:lnTo>
                        <a:pt x="391" y="67"/>
                      </a:lnTo>
                      <a:lnTo>
                        <a:pt x="395" y="69"/>
                      </a:lnTo>
                      <a:lnTo>
                        <a:pt x="395" y="69"/>
                      </a:lnTo>
                      <a:lnTo>
                        <a:pt x="397" y="69"/>
                      </a:lnTo>
                      <a:lnTo>
                        <a:pt x="397" y="69"/>
                      </a:lnTo>
                      <a:lnTo>
                        <a:pt x="397" y="71"/>
                      </a:lnTo>
                      <a:lnTo>
                        <a:pt x="399" y="71"/>
                      </a:lnTo>
                      <a:lnTo>
                        <a:pt x="399" y="71"/>
                      </a:lnTo>
                      <a:lnTo>
                        <a:pt x="399" y="71"/>
                      </a:lnTo>
                      <a:lnTo>
                        <a:pt x="400" y="73"/>
                      </a:lnTo>
                      <a:lnTo>
                        <a:pt x="400" y="77"/>
                      </a:lnTo>
                      <a:lnTo>
                        <a:pt x="400" y="78"/>
                      </a:lnTo>
                      <a:lnTo>
                        <a:pt x="400" y="84"/>
                      </a:lnTo>
                      <a:lnTo>
                        <a:pt x="402" y="86"/>
                      </a:lnTo>
                      <a:lnTo>
                        <a:pt x="402" y="88"/>
                      </a:lnTo>
                      <a:lnTo>
                        <a:pt x="406" y="90"/>
                      </a:lnTo>
                      <a:lnTo>
                        <a:pt x="408" y="92"/>
                      </a:lnTo>
                      <a:lnTo>
                        <a:pt x="408" y="93"/>
                      </a:lnTo>
                      <a:lnTo>
                        <a:pt x="410" y="95"/>
                      </a:lnTo>
                      <a:lnTo>
                        <a:pt x="410" y="97"/>
                      </a:lnTo>
                      <a:lnTo>
                        <a:pt x="412" y="99"/>
                      </a:lnTo>
                      <a:lnTo>
                        <a:pt x="412" y="101"/>
                      </a:lnTo>
                      <a:lnTo>
                        <a:pt x="414" y="101"/>
                      </a:lnTo>
                      <a:lnTo>
                        <a:pt x="415" y="101"/>
                      </a:lnTo>
                      <a:lnTo>
                        <a:pt x="415" y="103"/>
                      </a:lnTo>
                      <a:lnTo>
                        <a:pt x="414" y="103"/>
                      </a:lnTo>
                      <a:lnTo>
                        <a:pt x="414" y="105"/>
                      </a:lnTo>
                      <a:lnTo>
                        <a:pt x="414" y="105"/>
                      </a:lnTo>
                      <a:lnTo>
                        <a:pt x="414" y="105"/>
                      </a:lnTo>
                      <a:lnTo>
                        <a:pt x="414" y="109"/>
                      </a:lnTo>
                      <a:lnTo>
                        <a:pt x="412" y="112"/>
                      </a:lnTo>
                      <a:lnTo>
                        <a:pt x="408" y="114"/>
                      </a:lnTo>
                      <a:lnTo>
                        <a:pt x="406" y="118"/>
                      </a:lnTo>
                      <a:lnTo>
                        <a:pt x="406" y="122"/>
                      </a:lnTo>
                      <a:lnTo>
                        <a:pt x="404" y="124"/>
                      </a:lnTo>
                      <a:lnTo>
                        <a:pt x="400" y="127"/>
                      </a:lnTo>
                      <a:lnTo>
                        <a:pt x="399" y="127"/>
                      </a:lnTo>
                      <a:lnTo>
                        <a:pt x="399" y="129"/>
                      </a:lnTo>
                      <a:lnTo>
                        <a:pt x="395" y="129"/>
                      </a:lnTo>
                      <a:lnTo>
                        <a:pt x="391" y="127"/>
                      </a:lnTo>
                      <a:lnTo>
                        <a:pt x="387" y="129"/>
                      </a:lnTo>
                      <a:lnTo>
                        <a:pt x="385" y="131"/>
                      </a:lnTo>
                      <a:lnTo>
                        <a:pt x="385" y="133"/>
                      </a:lnTo>
                      <a:lnTo>
                        <a:pt x="385" y="135"/>
                      </a:lnTo>
                      <a:lnTo>
                        <a:pt x="385" y="137"/>
                      </a:lnTo>
                      <a:lnTo>
                        <a:pt x="384" y="137"/>
                      </a:lnTo>
                      <a:lnTo>
                        <a:pt x="380" y="140"/>
                      </a:lnTo>
                      <a:lnTo>
                        <a:pt x="378" y="142"/>
                      </a:lnTo>
                      <a:lnTo>
                        <a:pt x="374" y="148"/>
                      </a:lnTo>
                      <a:lnTo>
                        <a:pt x="372" y="152"/>
                      </a:lnTo>
                      <a:lnTo>
                        <a:pt x="372" y="154"/>
                      </a:lnTo>
                      <a:lnTo>
                        <a:pt x="372" y="155"/>
                      </a:lnTo>
                      <a:lnTo>
                        <a:pt x="372" y="157"/>
                      </a:lnTo>
                      <a:lnTo>
                        <a:pt x="374" y="159"/>
                      </a:lnTo>
                      <a:lnTo>
                        <a:pt x="374" y="165"/>
                      </a:lnTo>
                      <a:lnTo>
                        <a:pt x="374" y="165"/>
                      </a:lnTo>
                      <a:lnTo>
                        <a:pt x="376" y="165"/>
                      </a:lnTo>
                      <a:lnTo>
                        <a:pt x="376" y="165"/>
                      </a:lnTo>
                      <a:lnTo>
                        <a:pt x="376" y="167"/>
                      </a:lnTo>
                      <a:lnTo>
                        <a:pt x="376" y="169"/>
                      </a:lnTo>
                      <a:lnTo>
                        <a:pt x="374" y="169"/>
                      </a:lnTo>
                      <a:lnTo>
                        <a:pt x="376" y="170"/>
                      </a:lnTo>
                      <a:lnTo>
                        <a:pt x="376" y="170"/>
                      </a:lnTo>
                      <a:lnTo>
                        <a:pt x="374" y="172"/>
                      </a:lnTo>
                      <a:lnTo>
                        <a:pt x="374" y="172"/>
                      </a:lnTo>
                      <a:lnTo>
                        <a:pt x="370" y="178"/>
                      </a:lnTo>
                      <a:lnTo>
                        <a:pt x="369" y="180"/>
                      </a:lnTo>
                      <a:lnTo>
                        <a:pt x="369" y="182"/>
                      </a:lnTo>
                      <a:lnTo>
                        <a:pt x="372" y="186"/>
                      </a:lnTo>
                      <a:lnTo>
                        <a:pt x="372" y="186"/>
                      </a:lnTo>
                      <a:lnTo>
                        <a:pt x="374" y="186"/>
                      </a:lnTo>
                      <a:lnTo>
                        <a:pt x="374" y="186"/>
                      </a:lnTo>
                      <a:lnTo>
                        <a:pt x="376" y="184"/>
                      </a:lnTo>
                      <a:lnTo>
                        <a:pt x="376" y="184"/>
                      </a:lnTo>
                      <a:lnTo>
                        <a:pt x="378" y="186"/>
                      </a:lnTo>
                      <a:lnTo>
                        <a:pt x="380" y="186"/>
                      </a:lnTo>
                      <a:lnTo>
                        <a:pt x="380" y="186"/>
                      </a:lnTo>
                      <a:lnTo>
                        <a:pt x="380" y="186"/>
                      </a:lnTo>
                      <a:lnTo>
                        <a:pt x="384" y="186"/>
                      </a:lnTo>
                      <a:lnTo>
                        <a:pt x="385" y="186"/>
                      </a:lnTo>
                      <a:lnTo>
                        <a:pt x="387" y="187"/>
                      </a:lnTo>
                      <a:lnTo>
                        <a:pt x="389" y="189"/>
                      </a:lnTo>
                      <a:lnTo>
                        <a:pt x="391" y="191"/>
                      </a:lnTo>
                      <a:lnTo>
                        <a:pt x="393" y="195"/>
                      </a:lnTo>
                      <a:lnTo>
                        <a:pt x="393" y="197"/>
                      </a:lnTo>
                      <a:lnTo>
                        <a:pt x="393" y="201"/>
                      </a:lnTo>
                      <a:lnTo>
                        <a:pt x="393" y="199"/>
                      </a:lnTo>
                      <a:lnTo>
                        <a:pt x="395" y="199"/>
                      </a:lnTo>
                      <a:lnTo>
                        <a:pt x="397" y="199"/>
                      </a:lnTo>
                      <a:lnTo>
                        <a:pt x="399" y="199"/>
                      </a:lnTo>
                      <a:lnTo>
                        <a:pt x="399" y="201"/>
                      </a:lnTo>
                      <a:lnTo>
                        <a:pt x="400" y="199"/>
                      </a:lnTo>
                      <a:lnTo>
                        <a:pt x="400" y="199"/>
                      </a:lnTo>
                      <a:lnTo>
                        <a:pt x="402" y="199"/>
                      </a:lnTo>
                      <a:lnTo>
                        <a:pt x="404" y="199"/>
                      </a:lnTo>
                      <a:lnTo>
                        <a:pt x="406" y="201"/>
                      </a:lnTo>
                      <a:lnTo>
                        <a:pt x="410" y="202"/>
                      </a:lnTo>
                      <a:lnTo>
                        <a:pt x="412" y="204"/>
                      </a:lnTo>
                      <a:lnTo>
                        <a:pt x="414" y="206"/>
                      </a:lnTo>
                      <a:lnTo>
                        <a:pt x="415" y="206"/>
                      </a:lnTo>
                      <a:lnTo>
                        <a:pt x="417" y="210"/>
                      </a:lnTo>
                      <a:lnTo>
                        <a:pt x="417" y="212"/>
                      </a:lnTo>
                      <a:lnTo>
                        <a:pt x="417" y="216"/>
                      </a:lnTo>
                      <a:lnTo>
                        <a:pt x="414" y="221"/>
                      </a:lnTo>
                      <a:lnTo>
                        <a:pt x="414" y="223"/>
                      </a:lnTo>
                      <a:lnTo>
                        <a:pt x="414" y="225"/>
                      </a:lnTo>
                      <a:lnTo>
                        <a:pt x="414" y="227"/>
                      </a:lnTo>
                      <a:lnTo>
                        <a:pt x="414" y="229"/>
                      </a:lnTo>
                      <a:lnTo>
                        <a:pt x="414" y="231"/>
                      </a:lnTo>
                      <a:lnTo>
                        <a:pt x="412" y="232"/>
                      </a:lnTo>
                      <a:lnTo>
                        <a:pt x="412" y="234"/>
                      </a:lnTo>
                      <a:lnTo>
                        <a:pt x="410" y="234"/>
                      </a:lnTo>
                      <a:lnTo>
                        <a:pt x="410" y="238"/>
                      </a:lnTo>
                      <a:lnTo>
                        <a:pt x="410" y="240"/>
                      </a:lnTo>
                      <a:lnTo>
                        <a:pt x="410" y="240"/>
                      </a:lnTo>
                      <a:lnTo>
                        <a:pt x="412" y="246"/>
                      </a:lnTo>
                      <a:lnTo>
                        <a:pt x="412" y="247"/>
                      </a:lnTo>
                      <a:lnTo>
                        <a:pt x="412" y="249"/>
                      </a:lnTo>
                      <a:lnTo>
                        <a:pt x="412" y="249"/>
                      </a:lnTo>
                      <a:lnTo>
                        <a:pt x="412" y="251"/>
                      </a:lnTo>
                      <a:lnTo>
                        <a:pt x="412" y="251"/>
                      </a:lnTo>
                      <a:lnTo>
                        <a:pt x="412" y="251"/>
                      </a:lnTo>
                      <a:lnTo>
                        <a:pt x="414" y="253"/>
                      </a:lnTo>
                      <a:lnTo>
                        <a:pt x="415" y="255"/>
                      </a:lnTo>
                      <a:lnTo>
                        <a:pt x="414" y="257"/>
                      </a:lnTo>
                      <a:lnTo>
                        <a:pt x="414" y="259"/>
                      </a:lnTo>
                      <a:lnTo>
                        <a:pt x="414" y="259"/>
                      </a:lnTo>
                      <a:lnTo>
                        <a:pt x="414" y="261"/>
                      </a:lnTo>
                      <a:lnTo>
                        <a:pt x="414" y="261"/>
                      </a:lnTo>
                      <a:lnTo>
                        <a:pt x="412" y="261"/>
                      </a:lnTo>
                      <a:lnTo>
                        <a:pt x="412" y="263"/>
                      </a:lnTo>
                      <a:lnTo>
                        <a:pt x="412" y="263"/>
                      </a:lnTo>
                      <a:lnTo>
                        <a:pt x="412" y="264"/>
                      </a:lnTo>
                      <a:lnTo>
                        <a:pt x="414" y="264"/>
                      </a:lnTo>
                      <a:lnTo>
                        <a:pt x="415" y="266"/>
                      </a:lnTo>
                      <a:lnTo>
                        <a:pt x="415" y="268"/>
                      </a:lnTo>
                      <a:lnTo>
                        <a:pt x="415" y="270"/>
                      </a:lnTo>
                      <a:lnTo>
                        <a:pt x="415" y="270"/>
                      </a:lnTo>
                      <a:lnTo>
                        <a:pt x="414" y="270"/>
                      </a:lnTo>
                      <a:lnTo>
                        <a:pt x="414" y="272"/>
                      </a:lnTo>
                      <a:lnTo>
                        <a:pt x="414" y="274"/>
                      </a:lnTo>
                      <a:lnTo>
                        <a:pt x="414" y="276"/>
                      </a:lnTo>
                      <a:lnTo>
                        <a:pt x="414" y="276"/>
                      </a:lnTo>
                      <a:lnTo>
                        <a:pt x="414" y="278"/>
                      </a:lnTo>
                      <a:lnTo>
                        <a:pt x="414" y="279"/>
                      </a:lnTo>
                      <a:lnTo>
                        <a:pt x="412" y="279"/>
                      </a:lnTo>
                      <a:lnTo>
                        <a:pt x="412" y="279"/>
                      </a:lnTo>
                      <a:lnTo>
                        <a:pt x="412" y="279"/>
                      </a:lnTo>
                      <a:lnTo>
                        <a:pt x="412" y="281"/>
                      </a:lnTo>
                      <a:lnTo>
                        <a:pt x="410" y="281"/>
                      </a:lnTo>
                      <a:lnTo>
                        <a:pt x="410" y="281"/>
                      </a:lnTo>
                      <a:lnTo>
                        <a:pt x="408" y="283"/>
                      </a:lnTo>
                      <a:lnTo>
                        <a:pt x="408" y="283"/>
                      </a:lnTo>
                      <a:lnTo>
                        <a:pt x="408" y="283"/>
                      </a:lnTo>
                      <a:lnTo>
                        <a:pt x="410" y="285"/>
                      </a:lnTo>
                      <a:lnTo>
                        <a:pt x="410" y="287"/>
                      </a:lnTo>
                      <a:lnTo>
                        <a:pt x="412" y="287"/>
                      </a:lnTo>
                      <a:lnTo>
                        <a:pt x="414" y="289"/>
                      </a:lnTo>
                      <a:lnTo>
                        <a:pt x="414" y="289"/>
                      </a:lnTo>
                      <a:lnTo>
                        <a:pt x="412" y="289"/>
                      </a:lnTo>
                      <a:lnTo>
                        <a:pt x="412" y="291"/>
                      </a:lnTo>
                      <a:lnTo>
                        <a:pt x="410" y="293"/>
                      </a:lnTo>
                      <a:lnTo>
                        <a:pt x="410" y="298"/>
                      </a:lnTo>
                      <a:lnTo>
                        <a:pt x="410" y="300"/>
                      </a:lnTo>
                      <a:lnTo>
                        <a:pt x="410" y="300"/>
                      </a:lnTo>
                      <a:lnTo>
                        <a:pt x="410" y="304"/>
                      </a:lnTo>
                      <a:lnTo>
                        <a:pt x="410" y="304"/>
                      </a:lnTo>
                      <a:lnTo>
                        <a:pt x="408" y="306"/>
                      </a:lnTo>
                      <a:lnTo>
                        <a:pt x="399" y="309"/>
                      </a:lnTo>
                      <a:lnTo>
                        <a:pt x="399" y="309"/>
                      </a:lnTo>
                      <a:lnTo>
                        <a:pt x="399" y="309"/>
                      </a:lnTo>
                      <a:lnTo>
                        <a:pt x="399" y="311"/>
                      </a:lnTo>
                      <a:lnTo>
                        <a:pt x="399" y="311"/>
                      </a:lnTo>
                      <a:lnTo>
                        <a:pt x="399" y="313"/>
                      </a:lnTo>
                      <a:lnTo>
                        <a:pt x="399" y="313"/>
                      </a:lnTo>
                      <a:lnTo>
                        <a:pt x="399" y="313"/>
                      </a:lnTo>
                      <a:lnTo>
                        <a:pt x="399" y="315"/>
                      </a:lnTo>
                      <a:lnTo>
                        <a:pt x="399" y="315"/>
                      </a:lnTo>
                      <a:lnTo>
                        <a:pt x="399" y="319"/>
                      </a:lnTo>
                      <a:lnTo>
                        <a:pt x="399" y="321"/>
                      </a:lnTo>
                      <a:lnTo>
                        <a:pt x="399" y="321"/>
                      </a:lnTo>
                      <a:lnTo>
                        <a:pt x="397" y="321"/>
                      </a:lnTo>
                      <a:lnTo>
                        <a:pt x="397" y="323"/>
                      </a:lnTo>
                      <a:lnTo>
                        <a:pt x="397" y="323"/>
                      </a:lnTo>
                      <a:lnTo>
                        <a:pt x="397" y="324"/>
                      </a:lnTo>
                      <a:lnTo>
                        <a:pt x="397" y="324"/>
                      </a:lnTo>
                      <a:lnTo>
                        <a:pt x="395" y="324"/>
                      </a:lnTo>
                      <a:lnTo>
                        <a:pt x="393" y="326"/>
                      </a:lnTo>
                      <a:lnTo>
                        <a:pt x="391" y="326"/>
                      </a:lnTo>
                      <a:lnTo>
                        <a:pt x="393" y="330"/>
                      </a:lnTo>
                      <a:lnTo>
                        <a:pt x="399" y="334"/>
                      </a:lnTo>
                      <a:lnTo>
                        <a:pt x="399" y="336"/>
                      </a:lnTo>
                      <a:lnTo>
                        <a:pt x="399" y="336"/>
                      </a:lnTo>
                      <a:lnTo>
                        <a:pt x="395" y="338"/>
                      </a:lnTo>
                      <a:lnTo>
                        <a:pt x="393" y="338"/>
                      </a:lnTo>
                      <a:lnTo>
                        <a:pt x="393" y="338"/>
                      </a:lnTo>
                      <a:lnTo>
                        <a:pt x="391" y="340"/>
                      </a:lnTo>
                      <a:lnTo>
                        <a:pt x="391" y="340"/>
                      </a:lnTo>
                      <a:lnTo>
                        <a:pt x="391" y="340"/>
                      </a:lnTo>
                      <a:lnTo>
                        <a:pt x="391" y="341"/>
                      </a:lnTo>
                      <a:lnTo>
                        <a:pt x="391" y="343"/>
                      </a:lnTo>
                      <a:lnTo>
                        <a:pt x="389" y="343"/>
                      </a:lnTo>
                      <a:lnTo>
                        <a:pt x="389" y="343"/>
                      </a:lnTo>
                      <a:lnTo>
                        <a:pt x="389" y="347"/>
                      </a:lnTo>
                      <a:lnTo>
                        <a:pt x="387" y="347"/>
                      </a:lnTo>
                      <a:lnTo>
                        <a:pt x="387" y="347"/>
                      </a:lnTo>
                      <a:lnTo>
                        <a:pt x="385" y="347"/>
                      </a:lnTo>
                      <a:lnTo>
                        <a:pt x="385" y="345"/>
                      </a:lnTo>
                      <a:lnTo>
                        <a:pt x="385" y="345"/>
                      </a:lnTo>
                      <a:lnTo>
                        <a:pt x="384" y="345"/>
                      </a:lnTo>
                      <a:lnTo>
                        <a:pt x="382" y="347"/>
                      </a:lnTo>
                      <a:lnTo>
                        <a:pt x="380" y="347"/>
                      </a:lnTo>
                      <a:lnTo>
                        <a:pt x="380" y="347"/>
                      </a:lnTo>
                      <a:lnTo>
                        <a:pt x="380" y="345"/>
                      </a:lnTo>
                      <a:lnTo>
                        <a:pt x="380" y="345"/>
                      </a:lnTo>
                      <a:lnTo>
                        <a:pt x="378" y="345"/>
                      </a:lnTo>
                      <a:lnTo>
                        <a:pt x="378" y="345"/>
                      </a:lnTo>
                      <a:lnTo>
                        <a:pt x="376" y="345"/>
                      </a:lnTo>
                      <a:lnTo>
                        <a:pt x="374" y="345"/>
                      </a:lnTo>
                      <a:lnTo>
                        <a:pt x="372" y="345"/>
                      </a:lnTo>
                      <a:lnTo>
                        <a:pt x="372" y="345"/>
                      </a:lnTo>
                      <a:lnTo>
                        <a:pt x="370" y="345"/>
                      </a:lnTo>
                      <a:lnTo>
                        <a:pt x="370" y="343"/>
                      </a:lnTo>
                      <a:lnTo>
                        <a:pt x="370" y="341"/>
                      </a:lnTo>
                      <a:lnTo>
                        <a:pt x="370" y="341"/>
                      </a:lnTo>
                      <a:lnTo>
                        <a:pt x="372" y="340"/>
                      </a:lnTo>
                      <a:lnTo>
                        <a:pt x="374" y="338"/>
                      </a:lnTo>
                      <a:lnTo>
                        <a:pt x="374" y="338"/>
                      </a:lnTo>
                      <a:lnTo>
                        <a:pt x="374" y="336"/>
                      </a:lnTo>
                      <a:lnTo>
                        <a:pt x="374" y="336"/>
                      </a:lnTo>
                      <a:lnTo>
                        <a:pt x="372" y="336"/>
                      </a:lnTo>
                      <a:lnTo>
                        <a:pt x="372" y="334"/>
                      </a:lnTo>
                      <a:lnTo>
                        <a:pt x="372" y="334"/>
                      </a:lnTo>
                      <a:lnTo>
                        <a:pt x="372" y="332"/>
                      </a:lnTo>
                      <a:lnTo>
                        <a:pt x="370" y="332"/>
                      </a:lnTo>
                      <a:lnTo>
                        <a:pt x="369" y="330"/>
                      </a:lnTo>
                      <a:lnTo>
                        <a:pt x="369" y="328"/>
                      </a:lnTo>
                      <a:lnTo>
                        <a:pt x="367" y="324"/>
                      </a:lnTo>
                      <a:lnTo>
                        <a:pt x="367" y="323"/>
                      </a:lnTo>
                      <a:lnTo>
                        <a:pt x="365" y="321"/>
                      </a:lnTo>
                      <a:lnTo>
                        <a:pt x="365" y="319"/>
                      </a:lnTo>
                      <a:lnTo>
                        <a:pt x="363" y="319"/>
                      </a:lnTo>
                      <a:lnTo>
                        <a:pt x="363" y="319"/>
                      </a:lnTo>
                      <a:lnTo>
                        <a:pt x="363" y="319"/>
                      </a:lnTo>
                      <a:lnTo>
                        <a:pt x="363" y="319"/>
                      </a:lnTo>
                      <a:lnTo>
                        <a:pt x="361" y="321"/>
                      </a:lnTo>
                      <a:lnTo>
                        <a:pt x="361" y="323"/>
                      </a:lnTo>
                      <a:lnTo>
                        <a:pt x="361" y="323"/>
                      </a:lnTo>
                      <a:lnTo>
                        <a:pt x="359" y="324"/>
                      </a:lnTo>
                      <a:lnTo>
                        <a:pt x="359" y="324"/>
                      </a:lnTo>
                      <a:lnTo>
                        <a:pt x="359" y="326"/>
                      </a:lnTo>
                      <a:lnTo>
                        <a:pt x="354" y="332"/>
                      </a:lnTo>
                      <a:lnTo>
                        <a:pt x="354" y="332"/>
                      </a:lnTo>
                      <a:lnTo>
                        <a:pt x="354" y="334"/>
                      </a:lnTo>
                      <a:lnTo>
                        <a:pt x="352" y="334"/>
                      </a:lnTo>
                      <a:lnTo>
                        <a:pt x="350" y="336"/>
                      </a:lnTo>
                      <a:lnTo>
                        <a:pt x="350" y="336"/>
                      </a:lnTo>
                      <a:lnTo>
                        <a:pt x="350" y="336"/>
                      </a:lnTo>
                      <a:lnTo>
                        <a:pt x="348" y="338"/>
                      </a:lnTo>
                      <a:lnTo>
                        <a:pt x="348" y="338"/>
                      </a:lnTo>
                      <a:lnTo>
                        <a:pt x="344" y="340"/>
                      </a:lnTo>
                      <a:lnTo>
                        <a:pt x="344" y="340"/>
                      </a:lnTo>
                      <a:lnTo>
                        <a:pt x="344" y="341"/>
                      </a:lnTo>
                      <a:lnTo>
                        <a:pt x="344" y="341"/>
                      </a:lnTo>
                      <a:lnTo>
                        <a:pt x="342" y="341"/>
                      </a:lnTo>
                      <a:lnTo>
                        <a:pt x="342" y="343"/>
                      </a:lnTo>
                      <a:lnTo>
                        <a:pt x="340" y="341"/>
                      </a:lnTo>
                      <a:lnTo>
                        <a:pt x="340" y="341"/>
                      </a:lnTo>
                      <a:lnTo>
                        <a:pt x="340" y="341"/>
                      </a:lnTo>
                      <a:lnTo>
                        <a:pt x="338" y="341"/>
                      </a:lnTo>
                      <a:lnTo>
                        <a:pt x="337" y="341"/>
                      </a:lnTo>
                      <a:lnTo>
                        <a:pt x="335" y="341"/>
                      </a:lnTo>
                      <a:lnTo>
                        <a:pt x="323" y="338"/>
                      </a:lnTo>
                      <a:lnTo>
                        <a:pt x="322" y="338"/>
                      </a:lnTo>
                      <a:lnTo>
                        <a:pt x="322" y="338"/>
                      </a:lnTo>
                      <a:lnTo>
                        <a:pt x="320" y="338"/>
                      </a:lnTo>
                      <a:lnTo>
                        <a:pt x="320" y="338"/>
                      </a:lnTo>
                      <a:lnTo>
                        <a:pt x="318" y="338"/>
                      </a:lnTo>
                      <a:lnTo>
                        <a:pt x="314" y="336"/>
                      </a:lnTo>
                      <a:lnTo>
                        <a:pt x="312" y="336"/>
                      </a:lnTo>
                      <a:lnTo>
                        <a:pt x="310" y="336"/>
                      </a:lnTo>
                      <a:lnTo>
                        <a:pt x="308" y="338"/>
                      </a:lnTo>
                      <a:lnTo>
                        <a:pt x="307" y="338"/>
                      </a:lnTo>
                      <a:lnTo>
                        <a:pt x="307" y="338"/>
                      </a:lnTo>
                      <a:lnTo>
                        <a:pt x="308" y="336"/>
                      </a:lnTo>
                      <a:lnTo>
                        <a:pt x="308" y="336"/>
                      </a:lnTo>
                      <a:lnTo>
                        <a:pt x="308" y="334"/>
                      </a:lnTo>
                      <a:lnTo>
                        <a:pt x="308" y="334"/>
                      </a:lnTo>
                      <a:lnTo>
                        <a:pt x="310" y="332"/>
                      </a:lnTo>
                      <a:lnTo>
                        <a:pt x="310" y="332"/>
                      </a:lnTo>
                      <a:lnTo>
                        <a:pt x="310" y="330"/>
                      </a:lnTo>
                      <a:lnTo>
                        <a:pt x="310" y="330"/>
                      </a:lnTo>
                      <a:lnTo>
                        <a:pt x="308" y="330"/>
                      </a:lnTo>
                      <a:lnTo>
                        <a:pt x="308" y="330"/>
                      </a:lnTo>
                      <a:lnTo>
                        <a:pt x="308" y="330"/>
                      </a:lnTo>
                      <a:lnTo>
                        <a:pt x="308" y="328"/>
                      </a:lnTo>
                      <a:lnTo>
                        <a:pt x="308" y="326"/>
                      </a:lnTo>
                      <a:lnTo>
                        <a:pt x="307" y="324"/>
                      </a:lnTo>
                      <a:lnTo>
                        <a:pt x="305" y="324"/>
                      </a:lnTo>
                      <a:lnTo>
                        <a:pt x="305" y="324"/>
                      </a:lnTo>
                      <a:lnTo>
                        <a:pt x="303" y="324"/>
                      </a:lnTo>
                      <a:lnTo>
                        <a:pt x="303" y="324"/>
                      </a:lnTo>
                      <a:lnTo>
                        <a:pt x="303" y="323"/>
                      </a:lnTo>
                      <a:lnTo>
                        <a:pt x="303" y="323"/>
                      </a:lnTo>
                      <a:lnTo>
                        <a:pt x="301" y="321"/>
                      </a:lnTo>
                      <a:lnTo>
                        <a:pt x="301" y="321"/>
                      </a:lnTo>
                      <a:lnTo>
                        <a:pt x="301" y="321"/>
                      </a:lnTo>
                      <a:lnTo>
                        <a:pt x="301" y="319"/>
                      </a:lnTo>
                      <a:lnTo>
                        <a:pt x="303" y="319"/>
                      </a:lnTo>
                      <a:lnTo>
                        <a:pt x="303" y="319"/>
                      </a:lnTo>
                      <a:lnTo>
                        <a:pt x="301" y="319"/>
                      </a:lnTo>
                      <a:lnTo>
                        <a:pt x="301" y="319"/>
                      </a:lnTo>
                      <a:lnTo>
                        <a:pt x="301" y="317"/>
                      </a:lnTo>
                      <a:lnTo>
                        <a:pt x="301" y="317"/>
                      </a:lnTo>
                      <a:lnTo>
                        <a:pt x="301" y="315"/>
                      </a:lnTo>
                      <a:lnTo>
                        <a:pt x="299" y="313"/>
                      </a:lnTo>
                      <a:lnTo>
                        <a:pt x="295" y="308"/>
                      </a:lnTo>
                      <a:lnTo>
                        <a:pt x="295" y="306"/>
                      </a:lnTo>
                      <a:lnTo>
                        <a:pt x="293" y="304"/>
                      </a:lnTo>
                      <a:lnTo>
                        <a:pt x="292" y="304"/>
                      </a:lnTo>
                      <a:lnTo>
                        <a:pt x="286" y="300"/>
                      </a:lnTo>
                      <a:lnTo>
                        <a:pt x="284" y="298"/>
                      </a:lnTo>
                      <a:lnTo>
                        <a:pt x="280" y="298"/>
                      </a:lnTo>
                      <a:lnTo>
                        <a:pt x="278" y="298"/>
                      </a:lnTo>
                      <a:lnTo>
                        <a:pt x="275" y="302"/>
                      </a:lnTo>
                      <a:lnTo>
                        <a:pt x="275" y="302"/>
                      </a:lnTo>
                      <a:lnTo>
                        <a:pt x="275" y="302"/>
                      </a:lnTo>
                      <a:lnTo>
                        <a:pt x="275" y="302"/>
                      </a:lnTo>
                      <a:lnTo>
                        <a:pt x="275" y="304"/>
                      </a:lnTo>
                      <a:lnTo>
                        <a:pt x="273" y="306"/>
                      </a:lnTo>
                      <a:lnTo>
                        <a:pt x="273" y="306"/>
                      </a:lnTo>
                      <a:lnTo>
                        <a:pt x="271" y="306"/>
                      </a:lnTo>
                      <a:lnTo>
                        <a:pt x="269" y="302"/>
                      </a:lnTo>
                      <a:lnTo>
                        <a:pt x="269" y="302"/>
                      </a:lnTo>
                      <a:lnTo>
                        <a:pt x="269" y="304"/>
                      </a:lnTo>
                      <a:lnTo>
                        <a:pt x="269" y="311"/>
                      </a:lnTo>
                      <a:lnTo>
                        <a:pt x="269" y="313"/>
                      </a:lnTo>
                      <a:lnTo>
                        <a:pt x="271" y="317"/>
                      </a:lnTo>
                      <a:lnTo>
                        <a:pt x="273" y="317"/>
                      </a:lnTo>
                      <a:lnTo>
                        <a:pt x="273" y="319"/>
                      </a:lnTo>
                      <a:lnTo>
                        <a:pt x="273" y="321"/>
                      </a:lnTo>
                      <a:lnTo>
                        <a:pt x="271" y="323"/>
                      </a:lnTo>
                      <a:lnTo>
                        <a:pt x="271" y="323"/>
                      </a:lnTo>
                      <a:lnTo>
                        <a:pt x="273" y="326"/>
                      </a:lnTo>
                      <a:lnTo>
                        <a:pt x="271" y="328"/>
                      </a:lnTo>
                      <a:lnTo>
                        <a:pt x="271" y="330"/>
                      </a:lnTo>
                      <a:lnTo>
                        <a:pt x="271" y="334"/>
                      </a:lnTo>
                      <a:lnTo>
                        <a:pt x="271" y="334"/>
                      </a:lnTo>
                      <a:lnTo>
                        <a:pt x="243" y="341"/>
                      </a:lnTo>
                      <a:lnTo>
                        <a:pt x="241" y="340"/>
                      </a:lnTo>
                      <a:lnTo>
                        <a:pt x="237" y="340"/>
                      </a:lnTo>
                      <a:lnTo>
                        <a:pt x="235" y="336"/>
                      </a:lnTo>
                      <a:lnTo>
                        <a:pt x="233" y="336"/>
                      </a:lnTo>
                      <a:lnTo>
                        <a:pt x="233" y="334"/>
                      </a:lnTo>
                      <a:lnTo>
                        <a:pt x="231" y="336"/>
                      </a:lnTo>
                      <a:lnTo>
                        <a:pt x="228" y="336"/>
                      </a:lnTo>
                      <a:lnTo>
                        <a:pt x="226" y="338"/>
                      </a:lnTo>
                      <a:lnTo>
                        <a:pt x="224" y="338"/>
                      </a:lnTo>
                      <a:lnTo>
                        <a:pt x="222" y="340"/>
                      </a:lnTo>
                      <a:lnTo>
                        <a:pt x="220" y="341"/>
                      </a:lnTo>
                      <a:lnTo>
                        <a:pt x="218" y="341"/>
                      </a:lnTo>
                      <a:lnTo>
                        <a:pt x="218" y="340"/>
                      </a:lnTo>
                      <a:lnTo>
                        <a:pt x="215" y="338"/>
                      </a:lnTo>
                      <a:lnTo>
                        <a:pt x="215" y="338"/>
                      </a:lnTo>
                      <a:lnTo>
                        <a:pt x="215" y="338"/>
                      </a:lnTo>
                      <a:lnTo>
                        <a:pt x="215" y="336"/>
                      </a:lnTo>
                      <a:lnTo>
                        <a:pt x="213" y="336"/>
                      </a:lnTo>
                      <a:lnTo>
                        <a:pt x="209" y="334"/>
                      </a:lnTo>
                      <a:lnTo>
                        <a:pt x="207" y="334"/>
                      </a:lnTo>
                      <a:lnTo>
                        <a:pt x="207" y="336"/>
                      </a:lnTo>
                      <a:lnTo>
                        <a:pt x="207" y="340"/>
                      </a:lnTo>
                      <a:lnTo>
                        <a:pt x="207" y="341"/>
                      </a:lnTo>
                      <a:lnTo>
                        <a:pt x="207" y="345"/>
                      </a:lnTo>
                      <a:lnTo>
                        <a:pt x="207" y="347"/>
                      </a:lnTo>
                      <a:lnTo>
                        <a:pt x="207" y="349"/>
                      </a:lnTo>
                      <a:lnTo>
                        <a:pt x="209" y="351"/>
                      </a:lnTo>
                      <a:lnTo>
                        <a:pt x="211" y="353"/>
                      </a:lnTo>
                      <a:lnTo>
                        <a:pt x="211" y="355"/>
                      </a:lnTo>
                      <a:lnTo>
                        <a:pt x="211" y="356"/>
                      </a:lnTo>
                      <a:lnTo>
                        <a:pt x="211" y="358"/>
                      </a:lnTo>
                      <a:lnTo>
                        <a:pt x="209" y="360"/>
                      </a:lnTo>
                      <a:lnTo>
                        <a:pt x="205" y="368"/>
                      </a:lnTo>
                      <a:lnTo>
                        <a:pt x="203" y="371"/>
                      </a:lnTo>
                      <a:lnTo>
                        <a:pt x="203" y="373"/>
                      </a:lnTo>
                      <a:lnTo>
                        <a:pt x="205" y="373"/>
                      </a:lnTo>
                      <a:lnTo>
                        <a:pt x="209" y="371"/>
                      </a:lnTo>
                      <a:lnTo>
                        <a:pt x="211" y="370"/>
                      </a:lnTo>
                      <a:lnTo>
                        <a:pt x="211" y="371"/>
                      </a:lnTo>
                      <a:lnTo>
                        <a:pt x="213" y="371"/>
                      </a:lnTo>
                      <a:lnTo>
                        <a:pt x="215" y="375"/>
                      </a:lnTo>
                      <a:lnTo>
                        <a:pt x="220" y="381"/>
                      </a:lnTo>
                      <a:lnTo>
                        <a:pt x="222" y="383"/>
                      </a:lnTo>
                      <a:lnTo>
                        <a:pt x="222" y="385"/>
                      </a:lnTo>
                      <a:lnTo>
                        <a:pt x="220" y="386"/>
                      </a:lnTo>
                      <a:lnTo>
                        <a:pt x="218" y="386"/>
                      </a:lnTo>
                      <a:lnTo>
                        <a:pt x="216" y="386"/>
                      </a:lnTo>
                      <a:lnTo>
                        <a:pt x="216" y="388"/>
                      </a:lnTo>
                      <a:lnTo>
                        <a:pt x="215" y="390"/>
                      </a:lnTo>
                      <a:lnTo>
                        <a:pt x="215" y="394"/>
                      </a:lnTo>
                      <a:lnTo>
                        <a:pt x="215" y="394"/>
                      </a:lnTo>
                      <a:lnTo>
                        <a:pt x="216" y="396"/>
                      </a:lnTo>
                      <a:lnTo>
                        <a:pt x="220" y="398"/>
                      </a:lnTo>
                      <a:lnTo>
                        <a:pt x="222" y="400"/>
                      </a:lnTo>
                      <a:lnTo>
                        <a:pt x="226" y="401"/>
                      </a:lnTo>
                      <a:lnTo>
                        <a:pt x="228" y="401"/>
                      </a:lnTo>
                      <a:lnTo>
                        <a:pt x="231" y="403"/>
                      </a:lnTo>
                      <a:lnTo>
                        <a:pt x="233" y="405"/>
                      </a:lnTo>
                      <a:lnTo>
                        <a:pt x="235" y="407"/>
                      </a:lnTo>
                      <a:lnTo>
                        <a:pt x="233" y="409"/>
                      </a:lnTo>
                      <a:lnTo>
                        <a:pt x="230" y="411"/>
                      </a:lnTo>
                      <a:lnTo>
                        <a:pt x="230" y="413"/>
                      </a:lnTo>
                      <a:lnTo>
                        <a:pt x="226" y="422"/>
                      </a:lnTo>
                      <a:lnTo>
                        <a:pt x="226" y="424"/>
                      </a:lnTo>
                      <a:lnTo>
                        <a:pt x="226" y="426"/>
                      </a:lnTo>
                      <a:lnTo>
                        <a:pt x="228" y="426"/>
                      </a:lnTo>
                      <a:lnTo>
                        <a:pt x="230" y="426"/>
                      </a:lnTo>
                      <a:lnTo>
                        <a:pt x="230" y="428"/>
                      </a:lnTo>
                      <a:lnTo>
                        <a:pt x="231" y="430"/>
                      </a:lnTo>
                      <a:lnTo>
                        <a:pt x="230" y="430"/>
                      </a:lnTo>
                      <a:lnTo>
                        <a:pt x="230" y="432"/>
                      </a:lnTo>
                      <a:lnTo>
                        <a:pt x="228" y="433"/>
                      </a:lnTo>
                      <a:lnTo>
                        <a:pt x="226" y="433"/>
                      </a:lnTo>
                      <a:lnTo>
                        <a:pt x="224" y="433"/>
                      </a:lnTo>
                      <a:lnTo>
                        <a:pt x="220" y="432"/>
                      </a:lnTo>
                      <a:lnTo>
                        <a:pt x="220" y="432"/>
                      </a:lnTo>
                      <a:lnTo>
                        <a:pt x="215" y="433"/>
                      </a:lnTo>
                      <a:lnTo>
                        <a:pt x="215" y="432"/>
                      </a:lnTo>
                      <a:lnTo>
                        <a:pt x="213" y="432"/>
                      </a:lnTo>
                      <a:lnTo>
                        <a:pt x="207" y="422"/>
                      </a:lnTo>
                      <a:lnTo>
                        <a:pt x="203" y="420"/>
                      </a:lnTo>
                      <a:lnTo>
                        <a:pt x="201" y="420"/>
                      </a:lnTo>
                      <a:lnTo>
                        <a:pt x="198" y="420"/>
                      </a:lnTo>
                      <a:lnTo>
                        <a:pt x="198" y="422"/>
                      </a:lnTo>
                      <a:lnTo>
                        <a:pt x="196" y="424"/>
                      </a:lnTo>
                      <a:lnTo>
                        <a:pt x="194" y="426"/>
                      </a:lnTo>
                      <a:lnTo>
                        <a:pt x="190" y="426"/>
                      </a:lnTo>
                      <a:lnTo>
                        <a:pt x="188" y="428"/>
                      </a:lnTo>
                      <a:lnTo>
                        <a:pt x="186" y="430"/>
                      </a:lnTo>
                      <a:lnTo>
                        <a:pt x="183" y="432"/>
                      </a:lnTo>
                      <a:lnTo>
                        <a:pt x="181" y="433"/>
                      </a:lnTo>
                      <a:lnTo>
                        <a:pt x="181" y="435"/>
                      </a:lnTo>
                      <a:lnTo>
                        <a:pt x="175" y="448"/>
                      </a:lnTo>
                      <a:lnTo>
                        <a:pt x="169" y="443"/>
                      </a:lnTo>
                      <a:lnTo>
                        <a:pt x="166" y="439"/>
                      </a:lnTo>
                      <a:lnTo>
                        <a:pt x="166" y="439"/>
                      </a:lnTo>
                      <a:lnTo>
                        <a:pt x="166" y="437"/>
                      </a:lnTo>
                      <a:lnTo>
                        <a:pt x="166" y="435"/>
                      </a:lnTo>
                      <a:lnTo>
                        <a:pt x="166" y="433"/>
                      </a:lnTo>
                      <a:lnTo>
                        <a:pt x="164" y="433"/>
                      </a:lnTo>
                      <a:lnTo>
                        <a:pt x="164" y="432"/>
                      </a:lnTo>
                      <a:lnTo>
                        <a:pt x="162" y="430"/>
                      </a:lnTo>
                      <a:lnTo>
                        <a:pt x="153" y="420"/>
                      </a:lnTo>
                      <a:lnTo>
                        <a:pt x="141" y="413"/>
                      </a:lnTo>
                      <a:lnTo>
                        <a:pt x="139" y="413"/>
                      </a:lnTo>
                      <a:lnTo>
                        <a:pt x="141" y="409"/>
                      </a:lnTo>
                      <a:lnTo>
                        <a:pt x="141" y="407"/>
                      </a:lnTo>
                      <a:lnTo>
                        <a:pt x="141" y="407"/>
                      </a:lnTo>
                      <a:lnTo>
                        <a:pt x="139" y="405"/>
                      </a:lnTo>
                      <a:lnTo>
                        <a:pt x="138" y="403"/>
                      </a:lnTo>
                      <a:lnTo>
                        <a:pt x="138" y="403"/>
                      </a:lnTo>
                      <a:lnTo>
                        <a:pt x="136" y="401"/>
                      </a:lnTo>
                      <a:lnTo>
                        <a:pt x="134" y="401"/>
                      </a:lnTo>
                      <a:lnTo>
                        <a:pt x="134" y="400"/>
                      </a:lnTo>
                      <a:lnTo>
                        <a:pt x="130" y="398"/>
                      </a:lnTo>
                      <a:lnTo>
                        <a:pt x="130" y="394"/>
                      </a:lnTo>
                      <a:lnTo>
                        <a:pt x="128" y="394"/>
                      </a:lnTo>
                      <a:lnTo>
                        <a:pt x="128" y="392"/>
                      </a:lnTo>
                      <a:lnTo>
                        <a:pt x="126" y="392"/>
                      </a:lnTo>
                      <a:lnTo>
                        <a:pt x="119" y="385"/>
                      </a:lnTo>
                      <a:lnTo>
                        <a:pt x="109" y="377"/>
                      </a:lnTo>
                      <a:lnTo>
                        <a:pt x="107" y="375"/>
                      </a:lnTo>
                      <a:lnTo>
                        <a:pt x="96" y="366"/>
                      </a:lnTo>
                      <a:lnTo>
                        <a:pt x="94" y="364"/>
                      </a:lnTo>
                      <a:lnTo>
                        <a:pt x="91" y="362"/>
                      </a:lnTo>
                      <a:lnTo>
                        <a:pt x="74" y="345"/>
                      </a:lnTo>
                      <a:lnTo>
                        <a:pt x="74" y="343"/>
                      </a:lnTo>
                      <a:lnTo>
                        <a:pt x="74" y="343"/>
                      </a:lnTo>
                      <a:lnTo>
                        <a:pt x="76" y="345"/>
                      </a:lnTo>
                      <a:lnTo>
                        <a:pt x="77" y="347"/>
                      </a:lnTo>
                      <a:lnTo>
                        <a:pt x="79" y="347"/>
                      </a:lnTo>
                      <a:lnTo>
                        <a:pt x="81" y="347"/>
                      </a:lnTo>
                      <a:lnTo>
                        <a:pt x="81" y="345"/>
                      </a:lnTo>
                      <a:lnTo>
                        <a:pt x="83" y="343"/>
                      </a:lnTo>
                      <a:lnTo>
                        <a:pt x="83" y="345"/>
                      </a:lnTo>
                      <a:lnTo>
                        <a:pt x="81" y="347"/>
                      </a:lnTo>
                      <a:lnTo>
                        <a:pt x="83" y="347"/>
                      </a:lnTo>
                      <a:lnTo>
                        <a:pt x="83" y="347"/>
                      </a:lnTo>
                      <a:lnTo>
                        <a:pt x="83" y="347"/>
                      </a:lnTo>
                      <a:lnTo>
                        <a:pt x="83" y="347"/>
                      </a:lnTo>
                      <a:lnTo>
                        <a:pt x="83" y="347"/>
                      </a:lnTo>
                      <a:lnTo>
                        <a:pt x="83" y="347"/>
                      </a:lnTo>
                      <a:lnTo>
                        <a:pt x="83" y="349"/>
                      </a:lnTo>
                      <a:lnTo>
                        <a:pt x="85" y="349"/>
                      </a:lnTo>
                      <a:lnTo>
                        <a:pt x="85" y="349"/>
                      </a:lnTo>
                      <a:lnTo>
                        <a:pt x="89" y="351"/>
                      </a:lnTo>
                      <a:lnTo>
                        <a:pt x="89" y="351"/>
                      </a:lnTo>
                      <a:lnTo>
                        <a:pt x="89" y="351"/>
                      </a:lnTo>
                      <a:lnTo>
                        <a:pt x="89" y="353"/>
                      </a:lnTo>
                      <a:lnTo>
                        <a:pt x="91" y="353"/>
                      </a:lnTo>
                      <a:lnTo>
                        <a:pt x="91" y="353"/>
                      </a:lnTo>
                      <a:lnTo>
                        <a:pt x="91" y="353"/>
                      </a:lnTo>
                      <a:lnTo>
                        <a:pt x="91" y="353"/>
                      </a:lnTo>
                      <a:lnTo>
                        <a:pt x="91" y="353"/>
                      </a:lnTo>
                      <a:lnTo>
                        <a:pt x="92" y="353"/>
                      </a:lnTo>
                      <a:lnTo>
                        <a:pt x="92" y="353"/>
                      </a:lnTo>
                      <a:lnTo>
                        <a:pt x="92" y="353"/>
                      </a:lnTo>
                      <a:lnTo>
                        <a:pt x="92" y="353"/>
                      </a:lnTo>
                      <a:lnTo>
                        <a:pt x="92" y="355"/>
                      </a:lnTo>
                      <a:lnTo>
                        <a:pt x="92" y="356"/>
                      </a:lnTo>
                      <a:lnTo>
                        <a:pt x="94" y="355"/>
                      </a:lnTo>
                      <a:lnTo>
                        <a:pt x="94" y="355"/>
                      </a:lnTo>
                      <a:lnTo>
                        <a:pt x="94" y="356"/>
                      </a:lnTo>
                      <a:lnTo>
                        <a:pt x="94" y="356"/>
                      </a:lnTo>
                      <a:lnTo>
                        <a:pt x="96" y="356"/>
                      </a:lnTo>
                      <a:lnTo>
                        <a:pt x="96" y="355"/>
                      </a:lnTo>
                      <a:lnTo>
                        <a:pt x="98" y="353"/>
                      </a:lnTo>
                      <a:lnTo>
                        <a:pt x="98" y="353"/>
                      </a:lnTo>
                      <a:lnTo>
                        <a:pt x="100" y="353"/>
                      </a:lnTo>
                      <a:lnTo>
                        <a:pt x="100" y="353"/>
                      </a:lnTo>
                      <a:lnTo>
                        <a:pt x="104" y="353"/>
                      </a:lnTo>
                      <a:lnTo>
                        <a:pt x="106" y="353"/>
                      </a:lnTo>
                      <a:lnTo>
                        <a:pt x="106" y="353"/>
                      </a:lnTo>
                      <a:lnTo>
                        <a:pt x="106" y="351"/>
                      </a:lnTo>
                      <a:lnTo>
                        <a:pt x="104" y="351"/>
                      </a:lnTo>
                      <a:lnTo>
                        <a:pt x="104" y="351"/>
                      </a:lnTo>
                      <a:lnTo>
                        <a:pt x="104" y="349"/>
                      </a:lnTo>
                      <a:lnTo>
                        <a:pt x="102" y="349"/>
                      </a:lnTo>
                      <a:lnTo>
                        <a:pt x="100" y="347"/>
                      </a:lnTo>
                      <a:lnTo>
                        <a:pt x="100" y="347"/>
                      </a:lnTo>
                      <a:lnTo>
                        <a:pt x="100" y="347"/>
                      </a:lnTo>
                      <a:lnTo>
                        <a:pt x="100" y="347"/>
                      </a:lnTo>
                      <a:lnTo>
                        <a:pt x="100" y="351"/>
                      </a:lnTo>
                      <a:lnTo>
                        <a:pt x="100" y="351"/>
                      </a:lnTo>
                      <a:lnTo>
                        <a:pt x="100" y="351"/>
                      </a:lnTo>
                      <a:lnTo>
                        <a:pt x="100" y="351"/>
                      </a:lnTo>
                      <a:lnTo>
                        <a:pt x="98" y="349"/>
                      </a:lnTo>
                      <a:lnTo>
                        <a:pt x="98" y="349"/>
                      </a:lnTo>
                      <a:lnTo>
                        <a:pt x="98" y="349"/>
                      </a:lnTo>
                      <a:lnTo>
                        <a:pt x="96" y="347"/>
                      </a:lnTo>
                      <a:lnTo>
                        <a:pt x="96" y="347"/>
                      </a:lnTo>
                      <a:lnTo>
                        <a:pt x="94" y="347"/>
                      </a:lnTo>
                      <a:lnTo>
                        <a:pt x="94" y="347"/>
                      </a:lnTo>
                      <a:lnTo>
                        <a:pt x="94" y="349"/>
                      </a:lnTo>
                      <a:lnTo>
                        <a:pt x="94" y="349"/>
                      </a:lnTo>
                      <a:lnTo>
                        <a:pt x="94" y="349"/>
                      </a:lnTo>
                      <a:lnTo>
                        <a:pt x="92" y="351"/>
                      </a:lnTo>
                      <a:lnTo>
                        <a:pt x="92" y="351"/>
                      </a:lnTo>
                      <a:lnTo>
                        <a:pt x="91" y="351"/>
                      </a:lnTo>
                      <a:lnTo>
                        <a:pt x="92" y="349"/>
                      </a:lnTo>
                      <a:lnTo>
                        <a:pt x="91" y="349"/>
                      </a:lnTo>
                      <a:lnTo>
                        <a:pt x="91" y="347"/>
                      </a:lnTo>
                      <a:lnTo>
                        <a:pt x="92" y="347"/>
                      </a:lnTo>
                      <a:lnTo>
                        <a:pt x="92" y="347"/>
                      </a:lnTo>
                      <a:lnTo>
                        <a:pt x="92" y="347"/>
                      </a:lnTo>
                      <a:lnTo>
                        <a:pt x="94" y="347"/>
                      </a:lnTo>
                      <a:lnTo>
                        <a:pt x="92" y="345"/>
                      </a:lnTo>
                      <a:lnTo>
                        <a:pt x="91" y="345"/>
                      </a:lnTo>
                      <a:lnTo>
                        <a:pt x="89" y="345"/>
                      </a:lnTo>
                      <a:lnTo>
                        <a:pt x="89" y="345"/>
                      </a:lnTo>
                      <a:lnTo>
                        <a:pt x="87" y="341"/>
                      </a:lnTo>
                      <a:lnTo>
                        <a:pt x="87" y="341"/>
                      </a:lnTo>
                      <a:lnTo>
                        <a:pt x="85" y="340"/>
                      </a:lnTo>
                      <a:lnTo>
                        <a:pt x="85" y="340"/>
                      </a:lnTo>
                      <a:lnTo>
                        <a:pt x="85" y="341"/>
                      </a:lnTo>
                      <a:lnTo>
                        <a:pt x="85" y="341"/>
                      </a:lnTo>
                      <a:lnTo>
                        <a:pt x="83" y="341"/>
                      </a:lnTo>
                      <a:lnTo>
                        <a:pt x="83" y="341"/>
                      </a:lnTo>
                      <a:lnTo>
                        <a:pt x="81" y="341"/>
                      </a:lnTo>
                      <a:lnTo>
                        <a:pt x="79" y="343"/>
                      </a:lnTo>
                      <a:lnTo>
                        <a:pt x="77" y="343"/>
                      </a:lnTo>
                      <a:lnTo>
                        <a:pt x="76" y="345"/>
                      </a:lnTo>
                      <a:lnTo>
                        <a:pt x="76" y="343"/>
                      </a:lnTo>
                      <a:lnTo>
                        <a:pt x="76" y="343"/>
                      </a:lnTo>
                      <a:lnTo>
                        <a:pt x="76" y="343"/>
                      </a:lnTo>
                      <a:lnTo>
                        <a:pt x="74" y="341"/>
                      </a:lnTo>
                      <a:lnTo>
                        <a:pt x="76" y="341"/>
                      </a:lnTo>
                      <a:lnTo>
                        <a:pt x="76" y="341"/>
                      </a:lnTo>
                      <a:lnTo>
                        <a:pt x="76" y="341"/>
                      </a:lnTo>
                      <a:lnTo>
                        <a:pt x="76" y="340"/>
                      </a:lnTo>
                      <a:lnTo>
                        <a:pt x="74" y="340"/>
                      </a:lnTo>
                      <a:lnTo>
                        <a:pt x="74" y="338"/>
                      </a:lnTo>
                      <a:lnTo>
                        <a:pt x="74" y="338"/>
                      </a:lnTo>
                      <a:lnTo>
                        <a:pt x="74" y="338"/>
                      </a:lnTo>
                      <a:lnTo>
                        <a:pt x="72" y="338"/>
                      </a:lnTo>
                      <a:lnTo>
                        <a:pt x="72" y="338"/>
                      </a:lnTo>
                      <a:lnTo>
                        <a:pt x="74" y="340"/>
                      </a:lnTo>
                      <a:lnTo>
                        <a:pt x="74" y="341"/>
                      </a:lnTo>
                      <a:lnTo>
                        <a:pt x="74" y="341"/>
                      </a:lnTo>
                      <a:lnTo>
                        <a:pt x="72" y="341"/>
                      </a:lnTo>
                      <a:lnTo>
                        <a:pt x="68" y="338"/>
                      </a:lnTo>
                      <a:lnTo>
                        <a:pt x="68" y="338"/>
                      </a:lnTo>
                      <a:lnTo>
                        <a:pt x="68" y="338"/>
                      </a:lnTo>
                      <a:lnTo>
                        <a:pt x="70" y="340"/>
                      </a:lnTo>
                      <a:lnTo>
                        <a:pt x="70" y="341"/>
                      </a:lnTo>
                      <a:lnTo>
                        <a:pt x="68" y="340"/>
                      </a:lnTo>
                      <a:lnTo>
                        <a:pt x="66" y="338"/>
                      </a:lnTo>
                      <a:lnTo>
                        <a:pt x="66" y="336"/>
                      </a:lnTo>
                      <a:lnTo>
                        <a:pt x="64" y="334"/>
                      </a:lnTo>
                      <a:lnTo>
                        <a:pt x="64" y="334"/>
                      </a:lnTo>
                      <a:lnTo>
                        <a:pt x="64" y="332"/>
                      </a:lnTo>
                      <a:lnTo>
                        <a:pt x="64" y="326"/>
                      </a:lnTo>
                      <a:lnTo>
                        <a:pt x="62" y="324"/>
                      </a:lnTo>
                      <a:lnTo>
                        <a:pt x="57" y="317"/>
                      </a:lnTo>
                      <a:lnTo>
                        <a:pt x="53" y="317"/>
                      </a:lnTo>
                      <a:lnTo>
                        <a:pt x="51" y="313"/>
                      </a:lnTo>
                      <a:lnTo>
                        <a:pt x="51" y="313"/>
                      </a:lnTo>
                      <a:lnTo>
                        <a:pt x="51" y="313"/>
                      </a:lnTo>
                      <a:lnTo>
                        <a:pt x="51" y="311"/>
                      </a:lnTo>
                      <a:lnTo>
                        <a:pt x="49" y="311"/>
                      </a:lnTo>
                      <a:lnTo>
                        <a:pt x="49" y="311"/>
                      </a:lnTo>
                      <a:lnTo>
                        <a:pt x="47" y="308"/>
                      </a:lnTo>
                      <a:lnTo>
                        <a:pt x="46" y="306"/>
                      </a:lnTo>
                      <a:lnTo>
                        <a:pt x="44" y="304"/>
                      </a:lnTo>
                      <a:lnTo>
                        <a:pt x="44" y="304"/>
                      </a:lnTo>
                      <a:lnTo>
                        <a:pt x="44" y="302"/>
                      </a:lnTo>
                      <a:lnTo>
                        <a:pt x="42" y="302"/>
                      </a:lnTo>
                      <a:lnTo>
                        <a:pt x="42" y="302"/>
                      </a:lnTo>
                      <a:lnTo>
                        <a:pt x="42" y="302"/>
                      </a:lnTo>
                      <a:lnTo>
                        <a:pt x="42" y="300"/>
                      </a:lnTo>
                      <a:lnTo>
                        <a:pt x="44" y="302"/>
                      </a:lnTo>
                      <a:lnTo>
                        <a:pt x="44" y="302"/>
                      </a:lnTo>
                      <a:lnTo>
                        <a:pt x="46" y="304"/>
                      </a:lnTo>
                      <a:lnTo>
                        <a:pt x="46" y="304"/>
                      </a:lnTo>
                      <a:lnTo>
                        <a:pt x="47" y="304"/>
                      </a:lnTo>
                      <a:lnTo>
                        <a:pt x="47" y="304"/>
                      </a:lnTo>
                      <a:lnTo>
                        <a:pt x="47" y="304"/>
                      </a:lnTo>
                      <a:lnTo>
                        <a:pt x="47" y="304"/>
                      </a:lnTo>
                      <a:lnTo>
                        <a:pt x="47" y="306"/>
                      </a:lnTo>
                      <a:lnTo>
                        <a:pt x="49" y="304"/>
                      </a:lnTo>
                      <a:lnTo>
                        <a:pt x="49" y="302"/>
                      </a:lnTo>
                      <a:lnTo>
                        <a:pt x="49" y="302"/>
                      </a:lnTo>
                      <a:lnTo>
                        <a:pt x="51" y="304"/>
                      </a:lnTo>
                      <a:lnTo>
                        <a:pt x="49" y="304"/>
                      </a:lnTo>
                      <a:lnTo>
                        <a:pt x="49" y="306"/>
                      </a:lnTo>
                      <a:lnTo>
                        <a:pt x="49" y="306"/>
                      </a:lnTo>
                      <a:lnTo>
                        <a:pt x="49" y="306"/>
                      </a:lnTo>
                      <a:lnTo>
                        <a:pt x="51" y="306"/>
                      </a:lnTo>
                      <a:lnTo>
                        <a:pt x="51" y="306"/>
                      </a:lnTo>
                      <a:lnTo>
                        <a:pt x="51" y="306"/>
                      </a:lnTo>
                      <a:lnTo>
                        <a:pt x="53" y="306"/>
                      </a:lnTo>
                      <a:lnTo>
                        <a:pt x="57" y="306"/>
                      </a:lnTo>
                      <a:lnTo>
                        <a:pt x="57" y="306"/>
                      </a:lnTo>
                      <a:lnTo>
                        <a:pt x="57" y="308"/>
                      </a:lnTo>
                      <a:lnTo>
                        <a:pt x="55" y="309"/>
                      </a:lnTo>
                      <a:lnTo>
                        <a:pt x="57" y="311"/>
                      </a:lnTo>
                      <a:lnTo>
                        <a:pt x="57" y="311"/>
                      </a:lnTo>
                      <a:lnTo>
                        <a:pt x="59" y="311"/>
                      </a:lnTo>
                      <a:lnTo>
                        <a:pt x="59" y="311"/>
                      </a:lnTo>
                      <a:lnTo>
                        <a:pt x="59" y="313"/>
                      </a:lnTo>
                      <a:lnTo>
                        <a:pt x="59" y="313"/>
                      </a:lnTo>
                      <a:lnTo>
                        <a:pt x="61" y="313"/>
                      </a:lnTo>
                      <a:lnTo>
                        <a:pt x="61" y="315"/>
                      </a:lnTo>
                      <a:lnTo>
                        <a:pt x="61" y="315"/>
                      </a:lnTo>
                      <a:lnTo>
                        <a:pt x="62" y="315"/>
                      </a:lnTo>
                      <a:lnTo>
                        <a:pt x="62" y="315"/>
                      </a:lnTo>
                      <a:lnTo>
                        <a:pt x="62" y="315"/>
                      </a:lnTo>
                      <a:lnTo>
                        <a:pt x="62" y="315"/>
                      </a:lnTo>
                      <a:lnTo>
                        <a:pt x="62" y="315"/>
                      </a:lnTo>
                      <a:lnTo>
                        <a:pt x="62" y="313"/>
                      </a:lnTo>
                      <a:lnTo>
                        <a:pt x="62" y="311"/>
                      </a:lnTo>
                      <a:lnTo>
                        <a:pt x="62" y="311"/>
                      </a:lnTo>
                      <a:lnTo>
                        <a:pt x="61" y="311"/>
                      </a:lnTo>
                      <a:lnTo>
                        <a:pt x="61" y="309"/>
                      </a:lnTo>
                      <a:lnTo>
                        <a:pt x="59" y="309"/>
                      </a:lnTo>
                      <a:lnTo>
                        <a:pt x="59" y="308"/>
                      </a:lnTo>
                      <a:lnTo>
                        <a:pt x="59" y="306"/>
                      </a:lnTo>
                      <a:lnTo>
                        <a:pt x="61" y="306"/>
                      </a:lnTo>
                      <a:lnTo>
                        <a:pt x="59" y="306"/>
                      </a:lnTo>
                      <a:lnTo>
                        <a:pt x="57" y="302"/>
                      </a:lnTo>
                      <a:lnTo>
                        <a:pt x="57" y="300"/>
                      </a:lnTo>
                      <a:lnTo>
                        <a:pt x="55" y="300"/>
                      </a:lnTo>
                      <a:lnTo>
                        <a:pt x="53" y="300"/>
                      </a:lnTo>
                      <a:lnTo>
                        <a:pt x="53" y="300"/>
                      </a:lnTo>
                      <a:lnTo>
                        <a:pt x="53" y="302"/>
                      </a:lnTo>
                      <a:lnTo>
                        <a:pt x="53" y="302"/>
                      </a:lnTo>
                      <a:lnTo>
                        <a:pt x="53" y="302"/>
                      </a:lnTo>
                      <a:lnTo>
                        <a:pt x="51" y="298"/>
                      </a:lnTo>
                      <a:lnTo>
                        <a:pt x="49" y="298"/>
                      </a:lnTo>
                      <a:lnTo>
                        <a:pt x="49" y="298"/>
                      </a:lnTo>
                      <a:lnTo>
                        <a:pt x="49" y="300"/>
                      </a:lnTo>
                      <a:lnTo>
                        <a:pt x="47" y="300"/>
                      </a:lnTo>
                      <a:lnTo>
                        <a:pt x="47" y="300"/>
                      </a:lnTo>
                      <a:lnTo>
                        <a:pt x="47" y="300"/>
                      </a:lnTo>
                      <a:lnTo>
                        <a:pt x="47" y="302"/>
                      </a:lnTo>
                      <a:lnTo>
                        <a:pt x="47" y="302"/>
                      </a:lnTo>
                      <a:lnTo>
                        <a:pt x="46" y="302"/>
                      </a:lnTo>
                      <a:lnTo>
                        <a:pt x="46" y="302"/>
                      </a:lnTo>
                      <a:lnTo>
                        <a:pt x="46" y="302"/>
                      </a:lnTo>
                      <a:lnTo>
                        <a:pt x="44" y="302"/>
                      </a:lnTo>
                      <a:lnTo>
                        <a:pt x="46" y="300"/>
                      </a:lnTo>
                      <a:lnTo>
                        <a:pt x="46" y="300"/>
                      </a:lnTo>
                      <a:lnTo>
                        <a:pt x="44" y="298"/>
                      </a:lnTo>
                      <a:lnTo>
                        <a:pt x="42" y="300"/>
                      </a:lnTo>
                      <a:lnTo>
                        <a:pt x="42" y="298"/>
                      </a:lnTo>
                      <a:lnTo>
                        <a:pt x="40" y="298"/>
                      </a:lnTo>
                      <a:lnTo>
                        <a:pt x="40" y="294"/>
                      </a:lnTo>
                      <a:lnTo>
                        <a:pt x="40" y="293"/>
                      </a:lnTo>
                      <a:lnTo>
                        <a:pt x="40" y="289"/>
                      </a:lnTo>
                      <a:lnTo>
                        <a:pt x="40" y="287"/>
                      </a:lnTo>
                      <a:lnTo>
                        <a:pt x="40" y="283"/>
                      </a:lnTo>
                      <a:lnTo>
                        <a:pt x="38" y="281"/>
                      </a:lnTo>
                      <a:lnTo>
                        <a:pt x="36" y="278"/>
                      </a:lnTo>
                      <a:lnTo>
                        <a:pt x="32" y="274"/>
                      </a:lnTo>
                      <a:lnTo>
                        <a:pt x="23" y="263"/>
                      </a:lnTo>
                      <a:lnTo>
                        <a:pt x="23" y="261"/>
                      </a:lnTo>
                      <a:lnTo>
                        <a:pt x="23" y="259"/>
                      </a:lnTo>
                      <a:lnTo>
                        <a:pt x="21" y="255"/>
                      </a:lnTo>
                      <a:lnTo>
                        <a:pt x="23" y="257"/>
                      </a:lnTo>
                      <a:lnTo>
                        <a:pt x="23" y="259"/>
                      </a:lnTo>
                      <a:lnTo>
                        <a:pt x="25" y="261"/>
                      </a:lnTo>
                      <a:lnTo>
                        <a:pt x="25" y="263"/>
                      </a:lnTo>
                      <a:lnTo>
                        <a:pt x="27" y="263"/>
                      </a:lnTo>
                      <a:lnTo>
                        <a:pt x="27" y="263"/>
                      </a:lnTo>
                      <a:lnTo>
                        <a:pt x="29" y="264"/>
                      </a:lnTo>
                      <a:lnTo>
                        <a:pt x="29" y="266"/>
                      </a:lnTo>
                      <a:lnTo>
                        <a:pt x="30" y="268"/>
                      </a:lnTo>
                      <a:lnTo>
                        <a:pt x="30" y="270"/>
                      </a:lnTo>
                      <a:lnTo>
                        <a:pt x="32" y="270"/>
                      </a:lnTo>
                      <a:lnTo>
                        <a:pt x="34" y="272"/>
                      </a:lnTo>
                      <a:lnTo>
                        <a:pt x="34" y="274"/>
                      </a:lnTo>
                      <a:lnTo>
                        <a:pt x="36" y="274"/>
                      </a:lnTo>
                      <a:lnTo>
                        <a:pt x="38" y="276"/>
                      </a:lnTo>
                      <a:lnTo>
                        <a:pt x="40" y="278"/>
                      </a:lnTo>
                      <a:lnTo>
                        <a:pt x="42" y="278"/>
                      </a:lnTo>
                      <a:lnTo>
                        <a:pt x="42" y="287"/>
                      </a:lnTo>
                      <a:lnTo>
                        <a:pt x="42" y="287"/>
                      </a:lnTo>
                      <a:lnTo>
                        <a:pt x="44" y="287"/>
                      </a:lnTo>
                      <a:lnTo>
                        <a:pt x="44" y="287"/>
                      </a:lnTo>
                      <a:lnTo>
                        <a:pt x="44" y="285"/>
                      </a:lnTo>
                      <a:lnTo>
                        <a:pt x="44" y="285"/>
                      </a:lnTo>
                      <a:lnTo>
                        <a:pt x="44" y="285"/>
                      </a:lnTo>
                      <a:lnTo>
                        <a:pt x="44" y="285"/>
                      </a:lnTo>
                      <a:lnTo>
                        <a:pt x="46" y="285"/>
                      </a:lnTo>
                      <a:lnTo>
                        <a:pt x="46" y="287"/>
                      </a:lnTo>
                      <a:lnTo>
                        <a:pt x="46" y="285"/>
                      </a:lnTo>
                      <a:lnTo>
                        <a:pt x="47" y="283"/>
                      </a:lnTo>
                      <a:lnTo>
                        <a:pt x="49" y="283"/>
                      </a:lnTo>
                      <a:lnTo>
                        <a:pt x="51" y="283"/>
                      </a:lnTo>
                      <a:lnTo>
                        <a:pt x="51" y="285"/>
                      </a:lnTo>
                      <a:lnTo>
                        <a:pt x="51" y="285"/>
                      </a:lnTo>
                      <a:lnTo>
                        <a:pt x="51" y="287"/>
                      </a:lnTo>
                      <a:lnTo>
                        <a:pt x="53" y="287"/>
                      </a:lnTo>
                      <a:lnTo>
                        <a:pt x="53" y="285"/>
                      </a:lnTo>
                      <a:lnTo>
                        <a:pt x="53" y="283"/>
                      </a:lnTo>
                      <a:lnTo>
                        <a:pt x="53" y="283"/>
                      </a:lnTo>
                      <a:lnTo>
                        <a:pt x="55" y="283"/>
                      </a:lnTo>
                      <a:lnTo>
                        <a:pt x="61" y="283"/>
                      </a:lnTo>
                      <a:lnTo>
                        <a:pt x="62" y="283"/>
                      </a:lnTo>
                      <a:lnTo>
                        <a:pt x="61" y="281"/>
                      </a:lnTo>
                      <a:lnTo>
                        <a:pt x="59" y="281"/>
                      </a:lnTo>
                      <a:lnTo>
                        <a:pt x="59" y="279"/>
                      </a:lnTo>
                      <a:lnTo>
                        <a:pt x="57" y="276"/>
                      </a:lnTo>
                      <a:lnTo>
                        <a:pt x="57" y="276"/>
                      </a:lnTo>
                      <a:lnTo>
                        <a:pt x="57" y="274"/>
                      </a:lnTo>
                      <a:lnTo>
                        <a:pt x="57" y="274"/>
                      </a:lnTo>
                      <a:lnTo>
                        <a:pt x="55" y="272"/>
                      </a:lnTo>
                      <a:lnTo>
                        <a:pt x="53" y="272"/>
                      </a:lnTo>
                      <a:lnTo>
                        <a:pt x="53" y="274"/>
                      </a:lnTo>
                      <a:lnTo>
                        <a:pt x="53" y="274"/>
                      </a:lnTo>
                      <a:lnTo>
                        <a:pt x="53" y="274"/>
                      </a:lnTo>
                      <a:lnTo>
                        <a:pt x="53" y="276"/>
                      </a:lnTo>
                      <a:lnTo>
                        <a:pt x="53" y="276"/>
                      </a:lnTo>
                      <a:lnTo>
                        <a:pt x="51" y="278"/>
                      </a:lnTo>
                      <a:lnTo>
                        <a:pt x="49" y="279"/>
                      </a:lnTo>
                      <a:lnTo>
                        <a:pt x="47" y="279"/>
                      </a:lnTo>
                      <a:lnTo>
                        <a:pt x="46" y="279"/>
                      </a:lnTo>
                      <a:lnTo>
                        <a:pt x="46" y="279"/>
                      </a:lnTo>
                      <a:lnTo>
                        <a:pt x="44" y="281"/>
                      </a:lnTo>
                      <a:lnTo>
                        <a:pt x="44" y="281"/>
                      </a:lnTo>
                      <a:lnTo>
                        <a:pt x="44" y="279"/>
                      </a:lnTo>
                      <a:lnTo>
                        <a:pt x="44" y="279"/>
                      </a:lnTo>
                      <a:lnTo>
                        <a:pt x="44" y="279"/>
                      </a:lnTo>
                      <a:lnTo>
                        <a:pt x="42" y="278"/>
                      </a:lnTo>
                      <a:lnTo>
                        <a:pt x="42" y="276"/>
                      </a:lnTo>
                      <a:lnTo>
                        <a:pt x="42" y="276"/>
                      </a:lnTo>
                      <a:lnTo>
                        <a:pt x="42" y="276"/>
                      </a:lnTo>
                      <a:lnTo>
                        <a:pt x="42" y="276"/>
                      </a:lnTo>
                      <a:lnTo>
                        <a:pt x="40" y="276"/>
                      </a:lnTo>
                      <a:lnTo>
                        <a:pt x="40" y="274"/>
                      </a:lnTo>
                      <a:lnTo>
                        <a:pt x="42" y="274"/>
                      </a:lnTo>
                      <a:lnTo>
                        <a:pt x="42" y="272"/>
                      </a:lnTo>
                      <a:lnTo>
                        <a:pt x="44" y="272"/>
                      </a:lnTo>
                      <a:lnTo>
                        <a:pt x="44" y="272"/>
                      </a:lnTo>
                      <a:lnTo>
                        <a:pt x="44" y="272"/>
                      </a:lnTo>
                      <a:lnTo>
                        <a:pt x="44" y="270"/>
                      </a:lnTo>
                      <a:lnTo>
                        <a:pt x="44" y="270"/>
                      </a:lnTo>
                      <a:lnTo>
                        <a:pt x="44" y="268"/>
                      </a:lnTo>
                      <a:lnTo>
                        <a:pt x="44" y="268"/>
                      </a:lnTo>
                      <a:lnTo>
                        <a:pt x="46" y="268"/>
                      </a:lnTo>
                      <a:lnTo>
                        <a:pt x="46" y="268"/>
                      </a:lnTo>
                      <a:lnTo>
                        <a:pt x="46" y="268"/>
                      </a:lnTo>
                      <a:lnTo>
                        <a:pt x="47" y="266"/>
                      </a:lnTo>
                      <a:lnTo>
                        <a:pt x="47" y="264"/>
                      </a:lnTo>
                      <a:lnTo>
                        <a:pt x="47" y="263"/>
                      </a:lnTo>
                      <a:lnTo>
                        <a:pt x="46" y="261"/>
                      </a:lnTo>
                      <a:lnTo>
                        <a:pt x="47" y="261"/>
                      </a:lnTo>
                      <a:lnTo>
                        <a:pt x="47" y="259"/>
                      </a:lnTo>
                      <a:lnTo>
                        <a:pt x="47" y="259"/>
                      </a:lnTo>
                      <a:lnTo>
                        <a:pt x="46" y="259"/>
                      </a:lnTo>
                      <a:lnTo>
                        <a:pt x="46" y="261"/>
                      </a:lnTo>
                      <a:lnTo>
                        <a:pt x="46" y="264"/>
                      </a:lnTo>
                      <a:lnTo>
                        <a:pt x="46" y="264"/>
                      </a:lnTo>
                      <a:lnTo>
                        <a:pt x="46" y="266"/>
                      </a:lnTo>
                      <a:lnTo>
                        <a:pt x="46" y="266"/>
                      </a:lnTo>
                      <a:lnTo>
                        <a:pt x="44" y="266"/>
                      </a:lnTo>
                      <a:lnTo>
                        <a:pt x="44" y="266"/>
                      </a:lnTo>
                      <a:lnTo>
                        <a:pt x="44" y="264"/>
                      </a:lnTo>
                      <a:lnTo>
                        <a:pt x="42" y="264"/>
                      </a:lnTo>
                      <a:lnTo>
                        <a:pt x="42" y="266"/>
                      </a:lnTo>
                      <a:lnTo>
                        <a:pt x="40" y="266"/>
                      </a:lnTo>
                      <a:lnTo>
                        <a:pt x="40" y="268"/>
                      </a:lnTo>
                      <a:lnTo>
                        <a:pt x="40" y="268"/>
                      </a:lnTo>
                      <a:lnTo>
                        <a:pt x="36" y="268"/>
                      </a:lnTo>
                      <a:lnTo>
                        <a:pt x="34" y="268"/>
                      </a:lnTo>
                      <a:lnTo>
                        <a:pt x="34" y="268"/>
                      </a:lnTo>
                      <a:lnTo>
                        <a:pt x="34" y="266"/>
                      </a:lnTo>
                      <a:lnTo>
                        <a:pt x="34" y="264"/>
                      </a:lnTo>
                      <a:lnTo>
                        <a:pt x="34" y="264"/>
                      </a:lnTo>
                      <a:lnTo>
                        <a:pt x="32" y="263"/>
                      </a:lnTo>
                      <a:lnTo>
                        <a:pt x="32" y="263"/>
                      </a:lnTo>
                      <a:lnTo>
                        <a:pt x="32" y="263"/>
                      </a:lnTo>
                      <a:lnTo>
                        <a:pt x="32" y="263"/>
                      </a:lnTo>
                      <a:lnTo>
                        <a:pt x="32" y="264"/>
                      </a:lnTo>
                      <a:lnTo>
                        <a:pt x="30" y="264"/>
                      </a:lnTo>
                      <a:lnTo>
                        <a:pt x="30" y="264"/>
                      </a:lnTo>
                      <a:lnTo>
                        <a:pt x="29" y="263"/>
                      </a:lnTo>
                      <a:lnTo>
                        <a:pt x="27" y="261"/>
                      </a:lnTo>
                      <a:lnTo>
                        <a:pt x="25" y="261"/>
                      </a:lnTo>
                      <a:lnTo>
                        <a:pt x="25" y="261"/>
                      </a:lnTo>
                      <a:lnTo>
                        <a:pt x="25" y="259"/>
                      </a:lnTo>
                      <a:lnTo>
                        <a:pt x="23" y="259"/>
                      </a:lnTo>
                      <a:lnTo>
                        <a:pt x="25" y="257"/>
                      </a:lnTo>
                      <a:lnTo>
                        <a:pt x="25" y="257"/>
                      </a:lnTo>
                      <a:lnTo>
                        <a:pt x="25" y="257"/>
                      </a:lnTo>
                      <a:lnTo>
                        <a:pt x="23" y="255"/>
                      </a:lnTo>
                      <a:lnTo>
                        <a:pt x="25" y="255"/>
                      </a:lnTo>
                      <a:lnTo>
                        <a:pt x="25" y="253"/>
                      </a:lnTo>
                      <a:lnTo>
                        <a:pt x="23" y="251"/>
                      </a:lnTo>
                      <a:lnTo>
                        <a:pt x="23" y="251"/>
                      </a:lnTo>
                      <a:lnTo>
                        <a:pt x="23" y="253"/>
                      </a:lnTo>
                      <a:lnTo>
                        <a:pt x="23" y="255"/>
                      </a:lnTo>
                      <a:lnTo>
                        <a:pt x="23" y="255"/>
                      </a:lnTo>
                      <a:lnTo>
                        <a:pt x="21" y="255"/>
                      </a:lnTo>
                      <a:lnTo>
                        <a:pt x="21" y="255"/>
                      </a:lnTo>
                      <a:lnTo>
                        <a:pt x="21" y="249"/>
                      </a:lnTo>
                      <a:lnTo>
                        <a:pt x="21" y="246"/>
                      </a:lnTo>
                      <a:lnTo>
                        <a:pt x="14" y="238"/>
                      </a:lnTo>
                      <a:lnTo>
                        <a:pt x="15" y="240"/>
                      </a:lnTo>
                      <a:lnTo>
                        <a:pt x="15" y="240"/>
                      </a:lnTo>
                      <a:lnTo>
                        <a:pt x="17" y="240"/>
                      </a:lnTo>
                      <a:lnTo>
                        <a:pt x="15" y="238"/>
                      </a:lnTo>
                      <a:lnTo>
                        <a:pt x="17" y="238"/>
                      </a:lnTo>
                      <a:lnTo>
                        <a:pt x="17" y="238"/>
                      </a:lnTo>
                      <a:lnTo>
                        <a:pt x="17" y="236"/>
                      </a:lnTo>
                      <a:lnTo>
                        <a:pt x="17" y="236"/>
                      </a:lnTo>
                      <a:lnTo>
                        <a:pt x="17" y="236"/>
                      </a:lnTo>
                      <a:lnTo>
                        <a:pt x="15" y="238"/>
                      </a:lnTo>
                      <a:lnTo>
                        <a:pt x="14" y="238"/>
                      </a:lnTo>
                      <a:lnTo>
                        <a:pt x="14" y="236"/>
                      </a:lnTo>
                      <a:lnTo>
                        <a:pt x="14" y="234"/>
                      </a:lnTo>
                      <a:lnTo>
                        <a:pt x="12" y="232"/>
                      </a:lnTo>
                      <a:lnTo>
                        <a:pt x="12" y="234"/>
                      </a:lnTo>
                      <a:lnTo>
                        <a:pt x="12" y="234"/>
                      </a:lnTo>
                      <a:lnTo>
                        <a:pt x="10" y="231"/>
                      </a:lnTo>
                      <a:lnTo>
                        <a:pt x="10" y="231"/>
                      </a:lnTo>
                      <a:lnTo>
                        <a:pt x="8" y="229"/>
                      </a:lnTo>
                      <a:lnTo>
                        <a:pt x="8" y="223"/>
                      </a:lnTo>
                      <a:lnTo>
                        <a:pt x="6" y="221"/>
                      </a:lnTo>
                      <a:lnTo>
                        <a:pt x="4" y="217"/>
                      </a:lnTo>
                      <a:lnTo>
                        <a:pt x="2" y="216"/>
                      </a:lnTo>
                      <a:lnTo>
                        <a:pt x="0" y="210"/>
                      </a:lnTo>
                      <a:lnTo>
                        <a:pt x="2" y="208"/>
                      </a:lnTo>
                      <a:lnTo>
                        <a:pt x="2" y="208"/>
                      </a:lnTo>
                      <a:lnTo>
                        <a:pt x="2" y="210"/>
                      </a:lnTo>
                      <a:lnTo>
                        <a:pt x="2" y="210"/>
                      </a:lnTo>
                      <a:lnTo>
                        <a:pt x="4" y="212"/>
                      </a:lnTo>
                      <a:lnTo>
                        <a:pt x="4" y="212"/>
                      </a:lnTo>
                      <a:lnTo>
                        <a:pt x="4" y="212"/>
                      </a:lnTo>
                      <a:lnTo>
                        <a:pt x="4" y="212"/>
                      </a:lnTo>
                      <a:lnTo>
                        <a:pt x="6" y="212"/>
                      </a:lnTo>
                      <a:lnTo>
                        <a:pt x="8" y="214"/>
                      </a:lnTo>
                      <a:lnTo>
                        <a:pt x="8" y="217"/>
                      </a:lnTo>
                      <a:lnTo>
                        <a:pt x="8" y="219"/>
                      </a:lnTo>
                      <a:lnTo>
                        <a:pt x="8" y="221"/>
                      </a:lnTo>
                      <a:lnTo>
                        <a:pt x="10" y="221"/>
                      </a:lnTo>
                      <a:lnTo>
                        <a:pt x="12" y="223"/>
                      </a:lnTo>
                      <a:lnTo>
                        <a:pt x="12" y="223"/>
                      </a:lnTo>
                      <a:lnTo>
                        <a:pt x="12" y="225"/>
                      </a:lnTo>
                      <a:lnTo>
                        <a:pt x="12" y="225"/>
                      </a:lnTo>
                      <a:lnTo>
                        <a:pt x="12" y="223"/>
                      </a:lnTo>
                      <a:lnTo>
                        <a:pt x="12" y="223"/>
                      </a:lnTo>
                      <a:lnTo>
                        <a:pt x="12" y="221"/>
                      </a:lnTo>
                      <a:lnTo>
                        <a:pt x="12" y="219"/>
                      </a:lnTo>
                      <a:lnTo>
                        <a:pt x="14" y="219"/>
                      </a:lnTo>
                      <a:lnTo>
                        <a:pt x="14" y="219"/>
                      </a:lnTo>
                      <a:lnTo>
                        <a:pt x="17" y="219"/>
                      </a:lnTo>
                      <a:lnTo>
                        <a:pt x="17" y="219"/>
                      </a:lnTo>
                      <a:lnTo>
                        <a:pt x="15" y="217"/>
                      </a:lnTo>
                      <a:lnTo>
                        <a:pt x="14" y="217"/>
                      </a:lnTo>
                      <a:lnTo>
                        <a:pt x="14" y="216"/>
                      </a:lnTo>
                      <a:lnTo>
                        <a:pt x="15" y="216"/>
                      </a:lnTo>
                      <a:lnTo>
                        <a:pt x="15" y="216"/>
                      </a:lnTo>
                      <a:lnTo>
                        <a:pt x="17" y="217"/>
                      </a:lnTo>
                      <a:lnTo>
                        <a:pt x="17" y="217"/>
                      </a:lnTo>
                      <a:lnTo>
                        <a:pt x="19" y="219"/>
                      </a:lnTo>
                      <a:lnTo>
                        <a:pt x="19" y="219"/>
                      </a:lnTo>
                      <a:lnTo>
                        <a:pt x="19" y="221"/>
                      </a:lnTo>
                      <a:lnTo>
                        <a:pt x="21" y="223"/>
                      </a:lnTo>
                      <a:lnTo>
                        <a:pt x="23" y="225"/>
                      </a:lnTo>
                      <a:lnTo>
                        <a:pt x="23" y="227"/>
                      </a:lnTo>
                      <a:lnTo>
                        <a:pt x="23" y="229"/>
                      </a:lnTo>
                      <a:lnTo>
                        <a:pt x="23" y="231"/>
                      </a:lnTo>
                      <a:lnTo>
                        <a:pt x="23" y="231"/>
                      </a:lnTo>
                      <a:lnTo>
                        <a:pt x="23" y="229"/>
                      </a:lnTo>
                      <a:lnTo>
                        <a:pt x="23" y="225"/>
                      </a:lnTo>
                      <a:lnTo>
                        <a:pt x="25" y="223"/>
                      </a:lnTo>
                      <a:lnTo>
                        <a:pt x="27" y="221"/>
                      </a:lnTo>
                      <a:lnTo>
                        <a:pt x="27" y="219"/>
                      </a:lnTo>
                      <a:lnTo>
                        <a:pt x="27" y="217"/>
                      </a:lnTo>
                      <a:lnTo>
                        <a:pt x="27" y="217"/>
                      </a:lnTo>
                      <a:lnTo>
                        <a:pt x="29" y="217"/>
                      </a:lnTo>
                      <a:lnTo>
                        <a:pt x="29" y="216"/>
                      </a:lnTo>
                      <a:lnTo>
                        <a:pt x="29" y="216"/>
                      </a:lnTo>
                      <a:lnTo>
                        <a:pt x="29" y="216"/>
                      </a:lnTo>
                      <a:lnTo>
                        <a:pt x="30" y="214"/>
                      </a:lnTo>
                      <a:lnTo>
                        <a:pt x="30" y="216"/>
                      </a:lnTo>
                      <a:lnTo>
                        <a:pt x="30" y="214"/>
                      </a:lnTo>
                      <a:lnTo>
                        <a:pt x="30" y="214"/>
                      </a:lnTo>
                      <a:lnTo>
                        <a:pt x="29" y="212"/>
                      </a:lnTo>
                      <a:lnTo>
                        <a:pt x="30" y="210"/>
                      </a:lnTo>
                      <a:lnTo>
                        <a:pt x="34" y="206"/>
                      </a:lnTo>
                      <a:lnTo>
                        <a:pt x="36" y="204"/>
                      </a:lnTo>
                      <a:lnTo>
                        <a:pt x="42" y="197"/>
                      </a:lnTo>
                      <a:lnTo>
                        <a:pt x="44" y="195"/>
                      </a:lnTo>
                      <a:lnTo>
                        <a:pt x="44" y="191"/>
                      </a:lnTo>
                      <a:lnTo>
                        <a:pt x="44" y="182"/>
                      </a:lnTo>
                      <a:lnTo>
                        <a:pt x="46" y="180"/>
                      </a:lnTo>
                      <a:lnTo>
                        <a:pt x="47" y="178"/>
                      </a:lnTo>
                      <a:lnTo>
                        <a:pt x="47" y="176"/>
                      </a:lnTo>
                      <a:lnTo>
                        <a:pt x="47" y="174"/>
                      </a:lnTo>
                      <a:lnTo>
                        <a:pt x="47" y="174"/>
                      </a:lnTo>
                      <a:lnTo>
                        <a:pt x="47" y="172"/>
                      </a:lnTo>
                      <a:lnTo>
                        <a:pt x="47" y="172"/>
                      </a:lnTo>
                      <a:lnTo>
                        <a:pt x="46" y="170"/>
                      </a:lnTo>
                      <a:lnTo>
                        <a:pt x="46" y="169"/>
                      </a:lnTo>
                      <a:lnTo>
                        <a:pt x="47" y="169"/>
                      </a:lnTo>
                      <a:lnTo>
                        <a:pt x="47" y="167"/>
                      </a:lnTo>
                      <a:lnTo>
                        <a:pt x="47" y="167"/>
                      </a:lnTo>
                      <a:lnTo>
                        <a:pt x="47" y="165"/>
                      </a:lnTo>
                      <a:lnTo>
                        <a:pt x="47" y="165"/>
                      </a:lnTo>
                      <a:lnTo>
                        <a:pt x="47" y="165"/>
                      </a:lnTo>
                      <a:lnTo>
                        <a:pt x="47" y="163"/>
                      </a:lnTo>
                      <a:lnTo>
                        <a:pt x="46" y="150"/>
                      </a:lnTo>
                      <a:lnTo>
                        <a:pt x="44" y="146"/>
                      </a:lnTo>
                      <a:lnTo>
                        <a:pt x="44" y="146"/>
                      </a:lnTo>
                      <a:lnTo>
                        <a:pt x="46" y="144"/>
                      </a:lnTo>
                      <a:lnTo>
                        <a:pt x="46" y="144"/>
                      </a:lnTo>
                      <a:lnTo>
                        <a:pt x="46" y="144"/>
                      </a:lnTo>
                      <a:lnTo>
                        <a:pt x="47" y="142"/>
                      </a:lnTo>
                      <a:lnTo>
                        <a:pt x="47" y="142"/>
                      </a:lnTo>
                      <a:lnTo>
                        <a:pt x="49" y="142"/>
                      </a:lnTo>
                      <a:lnTo>
                        <a:pt x="49" y="144"/>
                      </a:lnTo>
                      <a:lnTo>
                        <a:pt x="49" y="146"/>
                      </a:lnTo>
                      <a:lnTo>
                        <a:pt x="49" y="146"/>
                      </a:lnTo>
                      <a:lnTo>
                        <a:pt x="49" y="150"/>
                      </a:lnTo>
                      <a:lnTo>
                        <a:pt x="49" y="150"/>
                      </a:lnTo>
                      <a:lnTo>
                        <a:pt x="49" y="152"/>
                      </a:lnTo>
                      <a:lnTo>
                        <a:pt x="49" y="152"/>
                      </a:lnTo>
                      <a:lnTo>
                        <a:pt x="47" y="152"/>
                      </a:lnTo>
                      <a:lnTo>
                        <a:pt x="47" y="154"/>
                      </a:lnTo>
                      <a:lnTo>
                        <a:pt x="49" y="154"/>
                      </a:lnTo>
                      <a:lnTo>
                        <a:pt x="49" y="154"/>
                      </a:lnTo>
                      <a:lnTo>
                        <a:pt x="49" y="154"/>
                      </a:lnTo>
                      <a:lnTo>
                        <a:pt x="51" y="152"/>
                      </a:lnTo>
                      <a:lnTo>
                        <a:pt x="53" y="152"/>
                      </a:lnTo>
                      <a:lnTo>
                        <a:pt x="53" y="154"/>
                      </a:lnTo>
                      <a:lnTo>
                        <a:pt x="53" y="154"/>
                      </a:lnTo>
                      <a:lnTo>
                        <a:pt x="55" y="155"/>
                      </a:lnTo>
                      <a:lnTo>
                        <a:pt x="57" y="157"/>
                      </a:lnTo>
                      <a:lnTo>
                        <a:pt x="57" y="159"/>
                      </a:lnTo>
                      <a:lnTo>
                        <a:pt x="57" y="159"/>
                      </a:lnTo>
                      <a:lnTo>
                        <a:pt x="57" y="161"/>
                      </a:lnTo>
                      <a:lnTo>
                        <a:pt x="59" y="161"/>
                      </a:lnTo>
                      <a:lnTo>
                        <a:pt x="59" y="159"/>
                      </a:lnTo>
                      <a:lnTo>
                        <a:pt x="59" y="157"/>
                      </a:lnTo>
                      <a:lnTo>
                        <a:pt x="59" y="155"/>
                      </a:lnTo>
                      <a:lnTo>
                        <a:pt x="59" y="154"/>
                      </a:lnTo>
                      <a:lnTo>
                        <a:pt x="62" y="155"/>
                      </a:lnTo>
                      <a:lnTo>
                        <a:pt x="62" y="155"/>
                      </a:lnTo>
                      <a:lnTo>
                        <a:pt x="64" y="155"/>
                      </a:lnTo>
                      <a:lnTo>
                        <a:pt x="64" y="159"/>
                      </a:lnTo>
                      <a:lnTo>
                        <a:pt x="64" y="159"/>
                      </a:lnTo>
                      <a:lnTo>
                        <a:pt x="64" y="159"/>
                      </a:lnTo>
                      <a:lnTo>
                        <a:pt x="66" y="157"/>
                      </a:lnTo>
                      <a:lnTo>
                        <a:pt x="68" y="155"/>
                      </a:lnTo>
                      <a:lnTo>
                        <a:pt x="68" y="155"/>
                      </a:lnTo>
                      <a:lnTo>
                        <a:pt x="70" y="157"/>
                      </a:lnTo>
                      <a:lnTo>
                        <a:pt x="70" y="157"/>
                      </a:lnTo>
                      <a:lnTo>
                        <a:pt x="74" y="157"/>
                      </a:lnTo>
                      <a:lnTo>
                        <a:pt x="76" y="161"/>
                      </a:lnTo>
                      <a:lnTo>
                        <a:pt x="79" y="163"/>
                      </a:lnTo>
                      <a:lnTo>
                        <a:pt x="81" y="165"/>
                      </a:lnTo>
                      <a:lnTo>
                        <a:pt x="77" y="161"/>
                      </a:lnTo>
                      <a:lnTo>
                        <a:pt x="77" y="159"/>
                      </a:lnTo>
                      <a:lnTo>
                        <a:pt x="77" y="157"/>
                      </a:lnTo>
                      <a:lnTo>
                        <a:pt x="79" y="157"/>
                      </a:lnTo>
                      <a:lnTo>
                        <a:pt x="79" y="157"/>
                      </a:lnTo>
                      <a:lnTo>
                        <a:pt x="81" y="159"/>
                      </a:lnTo>
                      <a:lnTo>
                        <a:pt x="83" y="157"/>
                      </a:lnTo>
                      <a:lnTo>
                        <a:pt x="83" y="157"/>
                      </a:lnTo>
                      <a:lnTo>
                        <a:pt x="85" y="155"/>
                      </a:lnTo>
                      <a:lnTo>
                        <a:pt x="87" y="154"/>
                      </a:lnTo>
                      <a:lnTo>
                        <a:pt x="89" y="154"/>
                      </a:lnTo>
                      <a:lnTo>
                        <a:pt x="89" y="154"/>
                      </a:lnTo>
                      <a:lnTo>
                        <a:pt x="91" y="155"/>
                      </a:lnTo>
                      <a:lnTo>
                        <a:pt x="92" y="155"/>
                      </a:lnTo>
                      <a:lnTo>
                        <a:pt x="96" y="154"/>
                      </a:lnTo>
                      <a:lnTo>
                        <a:pt x="96" y="154"/>
                      </a:lnTo>
                      <a:lnTo>
                        <a:pt x="92" y="154"/>
                      </a:lnTo>
                      <a:lnTo>
                        <a:pt x="91" y="154"/>
                      </a:lnTo>
                      <a:lnTo>
                        <a:pt x="91" y="152"/>
                      </a:lnTo>
                      <a:lnTo>
                        <a:pt x="89" y="152"/>
                      </a:lnTo>
                      <a:lnTo>
                        <a:pt x="87" y="154"/>
                      </a:lnTo>
                      <a:lnTo>
                        <a:pt x="85" y="154"/>
                      </a:lnTo>
                      <a:lnTo>
                        <a:pt x="79" y="154"/>
                      </a:lnTo>
                      <a:lnTo>
                        <a:pt x="79" y="154"/>
                      </a:lnTo>
                      <a:lnTo>
                        <a:pt x="76" y="154"/>
                      </a:lnTo>
                      <a:lnTo>
                        <a:pt x="76" y="154"/>
                      </a:lnTo>
                      <a:lnTo>
                        <a:pt x="74" y="152"/>
                      </a:lnTo>
                      <a:lnTo>
                        <a:pt x="74" y="152"/>
                      </a:lnTo>
                      <a:lnTo>
                        <a:pt x="72" y="152"/>
                      </a:lnTo>
                      <a:lnTo>
                        <a:pt x="70" y="152"/>
                      </a:lnTo>
                      <a:lnTo>
                        <a:pt x="66" y="148"/>
                      </a:lnTo>
                      <a:lnTo>
                        <a:pt x="64" y="146"/>
                      </a:lnTo>
                      <a:lnTo>
                        <a:pt x="64" y="146"/>
                      </a:lnTo>
                      <a:lnTo>
                        <a:pt x="62" y="144"/>
                      </a:lnTo>
                      <a:lnTo>
                        <a:pt x="62" y="144"/>
                      </a:lnTo>
                      <a:lnTo>
                        <a:pt x="62" y="146"/>
                      </a:lnTo>
                      <a:lnTo>
                        <a:pt x="62" y="146"/>
                      </a:lnTo>
                      <a:lnTo>
                        <a:pt x="61" y="146"/>
                      </a:lnTo>
                      <a:lnTo>
                        <a:pt x="61" y="146"/>
                      </a:lnTo>
                      <a:lnTo>
                        <a:pt x="59" y="146"/>
                      </a:lnTo>
                      <a:lnTo>
                        <a:pt x="59" y="146"/>
                      </a:lnTo>
                      <a:lnTo>
                        <a:pt x="59" y="146"/>
                      </a:lnTo>
                      <a:lnTo>
                        <a:pt x="57" y="142"/>
                      </a:lnTo>
                      <a:lnTo>
                        <a:pt x="57" y="142"/>
                      </a:lnTo>
                      <a:lnTo>
                        <a:pt x="55" y="142"/>
                      </a:lnTo>
                      <a:lnTo>
                        <a:pt x="51" y="133"/>
                      </a:lnTo>
                      <a:lnTo>
                        <a:pt x="51" y="133"/>
                      </a:lnTo>
                      <a:lnTo>
                        <a:pt x="49" y="129"/>
                      </a:lnTo>
                      <a:lnTo>
                        <a:pt x="47" y="129"/>
                      </a:lnTo>
                      <a:lnTo>
                        <a:pt x="46" y="129"/>
                      </a:lnTo>
                      <a:lnTo>
                        <a:pt x="46" y="129"/>
                      </a:lnTo>
                      <a:lnTo>
                        <a:pt x="44" y="127"/>
                      </a:lnTo>
                      <a:lnTo>
                        <a:pt x="44" y="127"/>
                      </a:lnTo>
                      <a:lnTo>
                        <a:pt x="46" y="124"/>
                      </a:lnTo>
                      <a:lnTo>
                        <a:pt x="46" y="122"/>
                      </a:lnTo>
                      <a:lnTo>
                        <a:pt x="47" y="122"/>
                      </a:lnTo>
                      <a:lnTo>
                        <a:pt x="49" y="122"/>
                      </a:lnTo>
                      <a:lnTo>
                        <a:pt x="49" y="122"/>
                      </a:lnTo>
                      <a:lnTo>
                        <a:pt x="51" y="120"/>
                      </a:lnTo>
                      <a:lnTo>
                        <a:pt x="51" y="120"/>
                      </a:lnTo>
                      <a:lnTo>
                        <a:pt x="53" y="120"/>
                      </a:lnTo>
                      <a:lnTo>
                        <a:pt x="53" y="120"/>
                      </a:lnTo>
                      <a:lnTo>
                        <a:pt x="55" y="122"/>
                      </a:lnTo>
                      <a:lnTo>
                        <a:pt x="55" y="120"/>
                      </a:lnTo>
                      <a:lnTo>
                        <a:pt x="57" y="120"/>
                      </a:lnTo>
                      <a:lnTo>
                        <a:pt x="57" y="120"/>
                      </a:lnTo>
                      <a:lnTo>
                        <a:pt x="59" y="118"/>
                      </a:lnTo>
                      <a:lnTo>
                        <a:pt x="61" y="118"/>
                      </a:lnTo>
                      <a:lnTo>
                        <a:pt x="61" y="118"/>
                      </a:lnTo>
                      <a:lnTo>
                        <a:pt x="62" y="120"/>
                      </a:lnTo>
                      <a:lnTo>
                        <a:pt x="62" y="122"/>
                      </a:lnTo>
                      <a:lnTo>
                        <a:pt x="62" y="124"/>
                      </a:lnTo>
                      <a:lnTo>
                        <a:pt x="61" y="124"/>
                      </a:lnTo>
                      <a:lnTo>
                        <a:pt x="59" y="124"/>
                      </a:lnTo>
                      <a:lnTo>
                        <a:pt x="57" y="124"/>
                      </a:lnTo>
                      <a:lnTo>
                        <a:pt x="55" y="124"/>
                      </a:lnTo>
                      <a:lnTo>
                        <a:pt x="57" y="124"/>
                      </a:lnTo>
                      <a:lnTo>
                        <a:pt x="59" y="124"/>
                      </a:lnTo>
                      <a:lnTo>
                        <a:pt x="61" y="125"/>
                      </a:lnTo>
                      <a:lnTo>
                        <a:pt x="62" y="127"/>
                      </a:lnTo>
                      <a:lnTo>
                        <a:pt x="62" y="127"/>
                      </a:lnTo>
                      <a:lnTo>
                        <a:pt x="62" y="125"/>
                      </a:lnTo>
                      <a:lnTo>
                        <a:pt x="64" y="125"/>
                      </a:lnTo>
                      <a:lnTo>
                        <a:pt x="64" y="124"/>
                      </a:lnTo>
                      <a:lnTo>
                        <a:pt x="64" y="125"/>
                      </a:lnTo>
                      <a:lnTo>
                        <a:pt x="64" y="127"/>
                      </a:lnTo>
                      <a:lnTo>
                        <a:pt x="64" y="129"/>
                      </a:lnTo>
                      <a:lnTo>
                        <a:pt x="64" y="131"/>
                      </a:lnTo>
                      <a:lnTo>
                        <a:pt x="64" y="133"/>
                      </a:lnTo>
                      <a:lnTo>
                        <a:pt x="64" y="133"/>
                      </a:lnTo>
                      <a:lnTo>
                        <a:pt x="66" y="133"/>
                      </a:lnTo>
                      <a:lnTo>
                        <a:pt x="66" y="133"/>
                      </a:lnTo>
                      <a:lnTo>
                        <a:pt x="66" y="131"/>
                      </a:lnTo>
                      <a:lnTo>
                        <a:pt x="66" y="129"/>
                      </a:lnTo>
                      <a:lnTo>
                        <a:pt x="66" y="129"/>
                      </a:lnTo>
                      <a:lnTo>
                        <a:pt x="68" y="129"/>
                      </a:lnTo>
                      <a:lnTo>
                        <a:pt x="68" y="125"/>
                      </a:lnTo>
                      <a:lnTo>
                        <a:pt x="68" y="124"/>
                      </a:lnTo>
                      <a:lnTo>
                        <a:pt x="68" y="124"/>
                      </a:lnTo>
                      <a:lnTo>
                        <a:pt x="68" y="122"/>
                      </a:lnTo>
                      <a:lnTo>
                        <a:pt x="68" y="118"/>
                      </a:lnTo>
                      <a:lnTo>
                        <a:pt x="66" y="110"/>
                      </a:lnTo>
                      <a:lnTo>
                        <a:pt x="64" y="103"/>
                      </a:lnTo>
                      <a:lnTo>
                        <a:pt x="64" y="101"/>
                      </a:lnTo>
                      <a:lnTo>
                        <a:pt x="64" y="99"/>
                      </a:lnTo>
                      <a:lnTo>
                        <a:pt x="62" y="99"/>
                      </a:lnTo>
                      <a:lnTo>
                        <a:pt x="62" y="97"/>
                      </a:lnTo>
                      <a:lnTo>
                        <a:pt x="62" y="97"/>
                      </a:lnTo>
                      <a:lnTo>
                        <a:pt x="64" y="95"/>
                      </a:lnTo>
                      <a:lnTo>
                        <a:pt x="64" y="93"/>
                      </a:lnTo>
                      <a:lnTo>
                        <a:pt x="68" y="93"/>
                      </a:lnTo>
                      <a:lnTo>
                        <a:pt x="68" y="93"/>
                      </a:lnTo>
                      <a:lnTo>
                        <a:pt x="70" y="93"/>
                      </a:lnTo>
                      <a:lnTo>
                        <a:pt x="70" y="92"/>
                      </a:lnTo>
                      <a:lnTo>
                        <a:pt x="70" y="92"/>
                      </a:lnTo>
                      <a:lnTo>
                        <a:pt x="72" y="92"/>
                      </a:lnTo>
                      <a:lnTo>
                        <a:pt x="76" y="92"/>
                      </a:lnTo>
                      <a:lnTo>
                        <a:pt x="77" y="92"/>
                      </a:lnTo>
                      <a:lnTo>
                        <a:pt x="77" y="93"/>
                      </a:lnTo>
                      <a:lnTo>
                        <a:pt x="79" y="95"/>
                      </a:lnTo>
                      <a:lnTo>
                        <a:pt x="79" y="97"/>
                      </a:lnTo>
                      <a:lnTo>
                        <a:pt x="79" y="97"/>
                      </a:lnTo>
                      <a:lnTo>
                        <a:pt x="79" y="95"/>
                      </a:lnTo>
                      <a:lnTo>
                        <a:pt x="83" y="95"/>
                      </a:lnTo>
                      <a:lnTo>
                        <a:pt x="83" y="97"/>
                      </a:lnTo>
                      <a:lnTo>
                        <a:pt x="85" y="97"/>
                      </a:lnTo>
                      <a:lnTo>
                        <a:pt x="87" y="101"/>
                      </a:lnTo>
                      <a:lnTo>
                        <a:pt x="89" y="101"/>
                      </a:lnTo>
                      <a:lnTo>
                        <a:pt x="91" y="101"/>
                      </a:lnTo>
                      <a:lnTo>
                        <a:pt x="91" y="101"/>
                      </a:lnTo>
                      <a:lnTo>
                        <a:pt x="92" y="99"/>
                      </a:lnTo>
                      <a:lnTo>
                        <a:pt x="92" y="99"/>
                      </a:lnTo>
                      <a:lnTo>
                        <a:pt x="92" y="97"/>
                      </a:lnTo>
                      <a:lnTo>
                        <a:pt x="92" y="95"/>
                      </a:lnTo>
                      <a:lnTo>
                        <a:pt x="96" y="95"/>
                      </a:lnTo>
                      <a:lnTo>
                        <a:pt x="169" y="95"/>
                      </a:lnTo>
                      <a:lnTo>
                        <a:pt x="190" y="95"/>
                      </a:lnTo>
                      <a:lnTo>
                        <a:pt x="190" y="77"/>
                      </a:lnTo>
                      <a:lnTo>
                        <a:pt x="190" y="58"/>
                      </a:lnTo>
                      <a:lnTo>
                        <a:pt x="190" y="39"/>
                      </a:lnTo>
                      <a:lnTo>
                        <a:pt x="190" y="15"/>
                      </a:lnTo>
                      <a:lnTo>
                        <a:pt x="190" y="13"/>
                      </a:lnTo>
                      <a:lnTo>
                        <a:pt x="190" y="11"/>
                      </a:lnTo>
                      <a:lnTo>
                        <a:pt x="190" y="11"/>
                      </a:lnTo>
                      <a:lnTo>
                        <a:pt x="190" y="9"/>
                      </a:lnTo>
                      <a:lnTo>
                        <a:pt x="190" y="7"/>
                      </a:lnTo>
                      <a:lnTo>
                        <a:pt x="190" y="7"/>
                      </a:lnTo>
                      <a:lnTo>
                        <a:pt x="190" y="5"/>
                      </a:lnTo>
                      <a:lnTo>
                        <a:pt x="192" y="5"/>
                      </a:lnTo>
                      <a:lnTo>
                        <a:pt x="192" y="3"/>
                      </a:lnTo>
                      <a:lnTo>
                        <a:pt x="190" y="3"/>
                      </a:lnTo>
                      <a:lnTo>
                        <a:pt x="192" y="1"/>
                      </a:lnTo>
                      <a:lnTo>
                        <a:pt x="211" y="1"/>
                      </a:lnTo>
                      <a:lnTo>
                        <a:pt x="213" y="1"/>
                      </a:lnTo>
                      <a:lnTo>
                        <a:pt x="213" y="0"/>
                      </a:lnTo>
                      <a:lnTo>
                        <a:pt x="215" y="1"/>
                      </a:lnTo>
                      <a:lnTo>
                        <a:pt x="215" y="1"/>
                      </a:lnTo>
                      <a:lnTo>
                        <a:pt x="216" y="1"/>
                      </a:lnTo>
                      <a:lnTo>
                        <a:pt x="220" y="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45">
                  <a:extLst>
                    <a:ext uri="{FF2B5EF4-FFF2-40B4-BE49-F238E27FC236}">
                      <a16:creationId xmlns:a16="http://schemas.microsoft.com/office/drawing/2014/main" id="{BCAC9F5B-4D91-4E72-831C-189D0A8B132F}"/>
                    </a:ext>
                  </a:extLst>
                </p:cNvPr>
                <p:cNvSpPr>
                  <a:spLocks/>
                </p:cNvSpPr>
                <p:nvPr/>
              </p:nvSpPr>
              <p:spPr bwMode="auto">
                <a:xfrm>
                  <a:off x="998538" y="1792288"/>
                  <a:ext cx="252412" cy="369888"/>
                </a:xfrm>
                <a:custGeom>
                  <a:avLst/>
                  <a:gdLst>
                    <a:gd name="T0" fmla="*/ 235 w 319"/>
                    <a:gd name="T1" fmla="*/ 11 h 466"/>
                    <a:gd name="T2" fmla="*/ 229 w 319"/>
                    <a:gd name="T3" fmla="*/ 30 h 466"/>
                    <a:gd name="T4" fmla="*/ 237 w 319"/>
                    <a:gd name="T5" fmla="*/ 43 h 466"/>
                    <a:gd name="T6" fmla="*/ 250 w 319"/>
                    <a:gd name="T7" fmla="*/ 56 h 466"/>
                    <a:gd name="T8" fmla="*/ 258 w 319"/>
                    <a:gd name="T9" fmla="*/ 62 h 466"/>
                    <a:gd name="T10" fmla="*/ 261 w 319"/>
                    <a:gd name="T11" fmla="*/ 79 h 466"/>
                    <a:gd name="T12" fmla="*/ 259 w 319"/>
                    <a:gd name="T13" fmla="*/ 86 h 466"/>
                    <a:gd name="T14" fmla="*/ 258 w 319"/>
                    <a:gd name="T15" fmla="*/ 105 h 466"/>
                    <a:gd name="T16" fmla="*/ 254 w 319"/>
                    <a:gd name="T17" fmla="*/ 113 h 466"/>
                    <a:gd name="T18" fmla="*/ 252 w 319"/>
                    <a:gd name="T19" fmla="*/ 117 h 466"/>
                    <a:gd name="T20" fmla="*/ 252 w 319"/>
                    <a:gd name="T21" fmla="*/ 124 h 466"/>
                    <a:gd name="T22" fmla="*/ 259 w 319"/>
                    <a:gd name="T23" fmla="*/ 122 h 466"/>
                    <a:gd name="T24" fmla="*/ 273 w 319"/>
                    <a:gd name="T25" fmla="*/ 133 h 466"/>
                    <a:gd name="T26" fmla="*/ 269 w 319"/>
                    <a:gd name="T27" fmla="*/ 148 h 466"/>
                    <a:gd name="T28" fmla="*/ 269 w 319"/>
                    <a:gd name="T29" fmla="*/ 173 h 466"/>
                    <a:gd name="T30" fmla="*/ 263 w 319"/>
                    <a:gd name="T31" fmla="*/ 182 h 466"/>
                    <a:gd name="T32" fmla="*/ 284 w 319"/>
                    <a:gd name="T33" fmla="*/ 207 h 466"/>
                    <a:gd name="T34" fmla="*/ 276 w 319"/>
                    <a:gd name="T35" fmla="*/ 216 h 466"/>
                    <a:gd name="T36" fmla="*/ 278 w 319"/>
                    <a:gd name="T37" fmla="*/ 233 h 466"/>
                    <a:gd name="T38" fmla="*/ 273 w 319"/>
                    <a:gd name="T39" fmla="*/ 259 h 466"/>
                    <a:gd name="T40" fmla="*/ 280 w 319"/>
                    <a:gd name="T41" fmla="*/ 274 h 466"/>
                    <a:gd name="T42" fmla="*/ 271 w 319"/>
                    <a:gd name="T43" fmla="*/ 304 h 466"/>
                    <a:gd name="T44" fmla="*/ 276 w 319"/>
                    <a:gd name="T45" fmla="*/ 321 h 466"/>
                    <a:gd name="T46" fmla="*/ 288 w 319"/>
                    <a:gd name="T47" fmla="*/ 334 h 466"/>
                    <a:gd name="T48" fmla="*/ 304 w 319"/>
                    <a:gd name="T49" fmla="*/ 351 h 466"/>
                    <a:gd name="T50" fmla="*/ 314 w 319"/>
                    <a:gd name="T51" fmla="*/ 372 h 466"/>
                    <a:gd name="T52" fmla="*/ 256 w 319"/>
                    <a:gd name="T53" fmla="*/ 391 h 466"/>
                    <a:gd name="T54" fmla="*/ 237 w 319"/>
                    <a:gd name="T55" fmla="*/ 402 h 466"/>
                    <a:gd name="T56" fmla="*/ 197 w 319"/>
                    <a:gd name="T57" fmla="*/ 421 h 466"/>
                    <a:gd name="T58" fmla="*/ 171 w 319"/>
                    <a:gd name="T59" fmla="*/ 432 h 466"/>
                    <a:gd name="T60" fmla="*/ 160 w 319"/>
                    <a:gd name="T61" fmla="*/ 432 h 466"/>
                    <a:gd name="T62" fmla="*/ 132 w 319"/>
                    <a:gd name="T63" fmla="*/ 441 h 466"/>
                    <a:gd name="T64" fmla="*/ 117 w 319"/>
                    <a:gd name="T65" fmla="*/ 449 h 466"/>
                    <a:gd name="T66" fmla="*/ 94 w 319"/>
                    <a:gd name="T67" fmla="*/ 464 h 466"/>
                    <a:gd name="T68" fmla="*/ 79 w 319"/>
                    <a:gd name="T69" fmla="*/ 462 h 466"/>
                    <a:gd name="T70" fmla="*/ 42 w 319"/>
                    <a:gd name="T71" fmla="*/ 447 h 466"/>
                    <a:gd name="T72" fmla="*/ 21 w 319"/>
                    <a:gd name="T73" fmla="*/ 441 h 466"/>
                    <a:gd name="T74" fmla="*/ 36 w 319"/>
                    <a:gd name="T75" fmla="*/ 432 h 466"/>
                    <a:gd name="T76" fmla="*/ 38 w 319"/>
                    <a:gd name="T77" fmla="*/ 421 h 466"/>
                    <a:gd name="T78" fmla="*/ 21 w 319"/>
                    <a:gd name="T79" fmla="*/ 402 h 466"/>
                    <a:gd name="T80" fmla="*/ 6 w 319"/>
                    <a:gd name="T81" fmla="*/ 355 h 466"/>
                    <a:gd name="T82" fmla="*/ 4 w 319"/>
                    <a:gd name="T83" fmla="*/ 314 h 466"/>
                    <a:gd name="T84" fmla="*/ 23 w 319"/>
                    <a:gd name="T85" fmla="*/ 261 h 466"/>
                    <a:gd name="T86" fmla="*/ 34 w 319"/>
                    <a:gd name="T87" fmla="*/ 240 h 466"/>
                    <a:gd name="T88" fmla="*/ 47 w 319"/>
                    <a:gd name="T89" fmla="*/ 227 h 466"/>
                    <a:gd name="T90" fmla="*/ 55 w 319"/>
                    <a:gd name="T91" fmla="*/ 216 h 466"/>
                    <a:gd name="T92" fmla="*/ 47 w 319"/>
                    <a:gd name="T93" fmla="*/ 163 h 466"/>
                    <a:gd name="T94" fmla="*/ 36 w 319"/>
                    <a:gd name="T95" fmla="*/ 154 h 466"/>
                    <a:gd name="T96" fmla="*/ 43 w 319"/>
                    <a:gd name="T97" fmla="*/ 137 h 466"/>
                    <a:gd name="T98" fmla="*/ 43 w 319"/>
                    <a:gd name="T99" fmla="*/ 124 h 466"/>
                    <a:gd name="T100" fmla="*/ 36 w 319"/>
                    <a:gd name="T101" fmla="*/ 109 h 466"/>
                    <a:gd name="T102" fmla="*/ 36 w 319"/>
                    <a:gd name="T103" fmla="*/ 94 h 466"/>
                    <a:gd name="T104" fmla="*/ 36 w 319"/>
                    <a:gd name="T105" fmla="*/ 68 h 466"/>
                    <a:gd name="T106" fmla="*/ 30 w 319"/>
                    <a:gd name="T107" fmla="*/ 62 h 466"/>
                    <a:gd name="T108" fmla="*/ 36 w 319"/>
                    <a:gd name="T109" fmla="*/ 55 h 466"/>
                    <a:gd name="T110" fmla="*/ 25 w 319"/>
                    <a:gd name="T111" fmla="*/ 40 h 466"/>
                    <a:gd name="T112" fmla="*/ 27 w 319"/>
                    <a:gd name="T113" fmla="*/ 28 h 466"/>
                    <a:gd name="T114" fmla="*/ 38 w 319"/>
                    <a:gd name="T115" fmla="*/ 11 h 466"/>
                    <a:gd name="T116" fmla="*/ 135 w 319"/>
                    <a:gd name="T117" fmla="*/ 11 h 466"/>
                    <a:gd name="T118" fmla="*/ 171 w 319"/>
                    <a:gd name="T119" fmla="*/ 15 h 466"/>
                    <a:gd name="T120" fmla="*/ 186 w 319"/>
                    <a:gd name="T121" fmla="*/ 15 h 466"/>
                    <a:gd name="T122" fmla="*/ 199 w 319"/>
                    <a:gd name="T123" fmla="*/ 11 h 466"/>
                    <a:gd name="T124" fmla="*/ 212 w 319"/>
                    <a:gd name="T12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 h="466">
                      <a:moveTo>
                        <a:pt x="222" y="2"/>
                      </a:moveTo>
                      <a:lnTo>
                        <a:pt x="224" y="4"/>
                      </a:lnTo>
                      <a:lnTo>
                        <a:pt x="224" y="4"/>
                      </a:lnTo>
                      <a:lnTo>
                        <a:pt x="226" y="6"/>
                      </a:lnTo>
                      <a:lnTo>
                        <a:pt x="227" y="6"/>
                      </a:lnTo>
                      <a:lnTo>
                        <a:pt x="229" y="6"/>
                      </a:lnTo>
                      <a:lnTo>
                        <a:pt x="231" y="6"/>
                      </a:lnTo>
                      <a:lnTo>
                        <a:pt x="233" y="6"/>
                      </a:lnTo>
                      <a:lnTo>
                        <a:pt x="235" y="6"/>
                      </a:lnTo>
                      <a:lnTo>
                        <a:pt x="235" y="8"/>
                      </a:lnTo>
                      <a:lnTo>
                        <a:pt x="237" y="10"/>
                      </a:lnTo>
                      <a:lnTo>
                        <a:pt x="235" y="11"/>
                      </a:lnTo>
                      <a:lnTo>
                        <a:pt x="235" y="13"/>
                      </a:lnTo>
                      <a:lnTo>
                        <a:pt x="235" y="13"/>
                      </a:lnTo>
                      <a:lnTo>
                        <a:pt x="233" y="15"/>
                      </a:lnTo>
                      <a:lnTo>
                        <a:pt x="233" y="15"/>
                      </a:lnTo>
                      <a:lnTo>
                        <a:pt x="231" y="23"/>
                      </a:lnTo>
                      <a:lnTo>
                        <a:pt x="231" y="23"/>
                      </a:lnTo>
                      <a:lnTo>
                        <a:pt x="233" y="25"/>
                      </a:lnTo>
                      <a:lnTo>
                        <a:pt x="233" y="26"/>
                      </a:lnTo>
                      <a:lnTo>
                        <a:pt x="231" y="26"/>
                      </a:lnTo>
                      <a:lnTo>
                        <a:pt x="231" y="26"/>
                      </a:lnTo>
                      <a:lnTo>
                        <a:pt x="229" y="28"/>
                      </a:lnTo>
                      <a:lnTo>
                        <a:pt x="229" y="30"/>
                      </a:lnTo>
                      <a:lnTo>
                        <a:pt x="227" y="32"/>
                      </a:lnTo>
                      <a:lnTo>
                        <a:pt x="227" y="36"/>
                      </a:lnTo>
                      <a:lnTo>
                        <a:pt x="227" y="38"/>
                      </a:lnTo>
                      <a:lnTo>
                        <a:pt x="227" y="40"/>
                      </a:lnTo>
                      <a:lnTo>
                        <a:pt x="229" y="40"/>
                      </a:lnTo>
                      <a:lnTo>
                        <a:pt x="229" y="40"/>
                      </a:lnTo>
                      <a:lnTo>
                        <a:pt x="231" y="40"/>
                      </a:lnTo>
                      <a:lnTo>
                        <a:pt x="233" y="40"/>
                      </a:lnTo>
                      <a:lnTo>
                        <a:pt x="233" y="41"/>
                      </a:lnTo>
                      <a:lnTo>
                        <a:pt x="233" y="41"/>
                      </a:lnTo>
                      <a:lnTo>
                        <a:pt x="237" y="41"/>
                      </a:lnTo>
                      <a:lnTo>
                        <a:pt x="237" y="43"/>
                      </a:lnTo>
                      <a:lnTo>
                        <a:pt x="237" y="43"/>
                      </a:lnTo>
                      <a:lnTo>
                        <a:pt x="239" y="45"/>
                      </a:lnTo>
                      <a:lnTo>
                        <a:pt x="239" y="45"/>
                      </a:lnTo>
                      <a:lnTo>
                        <a:pt x="242" y="47"/>
                      </a:lnTo>
                      <a:lnTo>
                        <a:pt x="244" y="49"/>
                      </a:lnTo>
                      <a:lnTo>
                        <a:pt x="246" y="56"/>
                      </a:lnTo>
                      <a:lnTo>
                        <a:pt x="248" y="56"/>
                      </a:lnTo>
                      <a:lnTo>
                        <a:pt x="248" y="56"/>
                      </a:lnTo>
                      <a:lnTo>
                        <a:pt x="248" y="56"/>
                      </a:lnTo>
                      <a:lnTo>
                        <a:pt x="248" y="55"/>
                      </a:lnTo>
                      <a:lnTo>
                        <a:pt x="248" y="55"/>
                      </a:lnTo>
                      <a:lnTo>
                        <a:pt x="250" y="56"/>
                      </a:lnTo>
                      <a:lnTo>
                        <a:pt x="252" y="56"/>
                      </a:lnTo>
                      <a:lnTo>
                        <a:pt x="252" y="56"/>
                      </a:lnTo>
                      <a:lnTo>
                        <a:pt x="252" y="55"/>
                      </a:lnTo>
                      <a:lnTo>
                        <a:pt x="254" y="55"/>
                      </a:lnTo>
                      <a:lnTo>
                        <a:pt x="254" y="55"/>
                      </a:lnTo>
                      <a:lnTo>
                        <a:pt x="256" y="56"/>
                      </a:lnTo>
                      <a:lnTo>
                        <a:pt x="256" y="56"/>
                      </a:lnTo>
                      <a:lnTo>
                        <a:pt x="256" y="58"/>
                      </a:lnTo>
                      <a:lnTo>
                        <a:pt x="254" y="58"/>
                      </a:lnTo>
                      <a:lnTo>
                        <a:pt x="256" y="60"/>
                      </a:lnTo>
                      <a:lnTo>
                        <a:pt x="256" y="60"/>
                      </a:lnTo>
                      <a:lnTo>
                        <a:pt x="258" y="62"/>
                      </a:lnTo>
                      <a:lnTo>
                        <a:pt x="258" y="64"/>
                      </a:lnTo>
                      <a:lnTo>
                        <a:pt x="258" y="64"/>
                      </a:lnTo>
                      <a:lnTo>
                        <a:pt x="261" y="62"/>
                      </a:lnTo>
                      <a:lnTo>
                        <a:pt x="261" y="64"/>
                      </a:lnTo>
                      <a:lnTo>
                        <a:pt x="263" y="64"/>
                      </a:lnTo>
                      <a:lnTo>
                        <a:pt x="261" y="66"/>
                      </a:lnTo>
                      <a:lnTo>
                        <a:pt x="261" y="68"/>
                      </a:lnTo>
                      <a:lnTo>
                        <a:pt x="261" y="68"/>
                      </a:lnTo>
                      <a:lnTo>
                        <a:pt x="259" y="70"/>
                      </a:lnTo>
                      <a:lnTo>
                        <a:pt x="259" y="71"/>
                      </a:lnTo>
                      <a:lnTo>
                        <a:pt x="259" y="77"/>
                      </a:lnTo>
                      <a:lnTo>
                        <a:pt x="261" y="79"/>
                      </a:lnTo>
                      <a:lnTo>
                        <a:pt x="261" y="79"/>
                      </a:lnTo>
                      <a:lnTo>
                        <a:pt x="263" y="79"/>
                      </a:lnTo>
                      <a:lnTo>
                        <a:pt x="263" y="79"/>
                      </a:lnTo>
                      <a:lnTo>
                        <a:pt x="263" y="81"/>
                      </a:lnTo>
                      <a:lnTo>
                        <a:pt x="263" y="83"/>
                      </a:lnTo>
                      <a:lnTo>
                        <a:pt x="261" y="83"/>
                      </a:lnTo>
                      <a:lnTo>
                        <a:pt x="259" y="83"/>
                      </a:lnTo>
                      <a:lnTo>
                        <a:pt x="259" y="85"/>
                      </a:lnTo>
                      <a:lnTo>
                        <a:pt x="259" y="85"/>
                      </a:lnTo>
                      <a:lnTo>
                        <a:pt x="259" y="85"/>
                      </a:lnTo>
                      <a:lnTo>
                        <a:pt x="259" y="85"/>
                      </a:lnTo>
                      <a:lnTo>
                        <a:pt x="259" y="86"/>
                      </a:lnTo>
                      <a:lnTo>
                        <a:pt x="261" y="88"/>
                      </a:lnTo>
                      <a:lnTo>
                        <a:pt x="261" y="88"/>
                      </a:lnTo>
                      <a:lnTo>
                        <a:pt x="261" y="90"/>
                      </a:lnTo>
                      <a:lnTo>
                        <a:pt x="261" y="90"/>
                      </a:lnTo>
                      <a:lnTo>
                        <a:pt x="259" y="90"/>
                      </a:lnTo>
                      <a:lnTo>
                        <a:pt x="259" y="92"/>
                      </a:lnTo>
                      <a:lnTo>
                        <a:pt x="259" y="94"/>
                      </a:lnTo>
                      <a:lnTo>
                        <a:pt x="259" y="96"/>
                      </a:lnTo>
                      <a:lnTo>
                        <a:pt x="259" y="98"/>
                      </a:lnTo>
                      <a:lnTo>
                        <a:pt x="258" y="102"/>
                      </a:lnTo>
                      <a:lnTo>
                        <a:pt x="258" y="103"/>
                      </a:lnTo>
                      <a:lnTo>
                        <a:pt x="258" y="105"/>
                      </a:lnTo>
                      <a:lnTo>
                        <a:pt x="259" y="105"/>
                      </a:lnTo>
                      <a:lnTo>
                        <a:pt x="259" y="105"/>
                      </a:lnTo>
                      <a:lnTo>
                        <a:pt x="259" y="107"/>
                      </a:lnTo>
                      <a:lnTo>
                        <a:pt x="259" y="109"/>
                      </a:lnTo>
                      <a:lnTo>
                        <a:pt x="259" y="109"/>
                      </a:lnTo>
                      <a:lnTo>
                        <a:pt x="259" y="111"/>
                      </a:lnTo>
                      <a:lnTo>
                        <a:pt x="258" y="111"/>
                      </a:lnTo>
                      <a:lnTo>
                        <a:pt x="256" y="111"/>
                      </a:lnTo>
                      <a:lnTo>
                        <a:pt x="254" y="107"/>
                      </a:lnTo>
                      <a:lnTo>
                        <a:pt x="254" y="111"/>
                      </a:lnTo>
                      <a:lnTo>
                        <a:pt x="254" y="113"/>
                      </a:lnTo>
                      <a:lnTo>
                        <a:pt x="254" y="113"/>
                      </a:lnTo>
                      <a:lnTo>
                        <a:pt x="258" y="115"/>
                      </a:lnTo>
                      <a:lnTo>
                        <a:pt x="259" y="113"/>
                      </a:lnTo>
                      <a:lnTo>
                        <a:pt x="261" y="113"/>
                      </a:lnTo>
                      <a:lnTo>
                        <a:pt x="261" y="115"/>
                      </a:lnTo>
                      <a:lnTo>
                        <a:pt x="261" y="117"/>
                      </a:lnTo>
                      <a:lnTo>
                        <a:pt x="259" y="117"/>
                      </a:lnTo>
                      <a:lnTo>
                        <a:pt x="259" y="117"/>
                      </a:lnTo>
                      <a:lnTo>
                        <a:pt x="258" y="115"/>
                      </a:lnTo>
                      <a:lnTo>
                        <a:pt x="256" y="117"/>
                      </a:lnTo>
                      <a:lnTo>
                        <a:pt x="256" y="117"/>
                      </a:lnTo>
                      <a:lnTo>
                        <a:pt x="252" y="117"/>
                      </a:lnTo>
                      <a:lnTo>
                        <a:pt x="252" y="117"/>
                      </a:lnTo>
                      <a:lnTo>
                        <a:pt x="250" y="118"/>
                      </a:lnTo>
                      <a:lnTo>
                        <a:pt x="250" y="118"/>
                      </a:lnTo>
                      <a:lnTo>
                        <a:pt x="250" y="118"/>
                      </a:lnTo>
                      <a:lnTo>
                        <a:pt x="252" y="120"/>
                      </a:lnTo>
                      <a:lnTo>
                        <a:pt x="252" y="120"/>
                      </a:lnTo>
                      <a:lnTo>
                        <a:pt x="252" y="120"/>
                      </a:lnTo>
                      <a:lnTo>
                        <a:pt x="254" y="120"/>
                      </a:lnTo>
                      <a:lnTo>
                        <a:pt x="256" y="120"/>
                      </a:lnTo>
                      <a:lnTo>
                        <a:pt x="256" y="120"/>
                      </a:lnTo>
                      <a:lnTo>
                        <a:pt x="256" y="122"/>
                      </a:lnTo>
                      <a:lnTo>
                        <a:pt x="256" y="122"/>
                      </a:lnTo>
                      <a:lnTo>
                        <a:pt x="252" y="124"/>
                      </a:lnTo>
                      <a:lnTo>
                        <a:pt x="252" y="124"/>
                      </a:lnTo>
                      <a:lnTo>
                        <a:pt x="252" y="126"/>
                      </a:lnTo>
                      <a:lnTo>
                        <a:pt x="252" y="126"/>
                      </a:lnTo>
                      <a:lnTo>
                        <a:pt x="252" y="128"/>
                      </a:lnTo>
                      <a:lnTo>
                        <a:pt x="252" y="128"/>
                      </a:lnTo>
                      <a:lnTo>
                        <a:pt x="254" y="128"/>
                      </a:lnTo>
                      <a:lnTo>
                        <a:pt x="258" y="126"/>
                      </a:lnTo>
                      <a:lnTo>
                        <a:pt x="258" y="126"/>
                      </a:lnTo>
                      <a:lnTo>
                        <a:pt x="258" y="124"/>
                      </a:lnTo>
                      <a:lnTo>
                        <a:pt x="258" y="124"/>
                      </a:lnTo>
                      <a:lnTo>
                        <a:pt x="259" y="122"/>
                      </a:lnTo>
                      <a:lnTo>
                        <a:pt x="259" y="122"/>
                      </a:lnTo>
                      <a:lnTo>
                        <a:pt x="261" y="122"/>
                      </a:lnTo>
                      <a:lnTo>
                        <a:pt x="265" y="122"/>
                      </a:lnTo>
                      <a:lnTo>
                        <a:pt x="269" y="124"/>
                      </a:lnTo>
                      <a:lnTo>
                        <a:pt x="269" y="124"/>
                      </a:lnTo>
                      <a:lnTo>
                        <a:pt x="271" y="124"/>
                      </a:lnTo>
                      <a:lnTo>
                        <a:pt x="269" y="126"/>
                      </a:lnTo>
                      <a:lnTo>
                        <a:pt x="269" y="126"/>
                      </a:lnTo>
                      <a:lnTo>
                        <a:pt x="269" y="126"/>
                      </a:lnTo>
                      <a:lnTo>
                        <a:pt x="271" y="128"/>
                      </a:lnTo>
                      <a:lnTo>
                        <a:pt x="273" y="128"/>
                      </a:lnTo>
                      <a:lnTo>
                        <a:pt x="273" y="130"/>
                      </a:lnTo>
                      <a:lnTo>
                        <a:pt x="273" y="133"/>
                      </a:lnTo>
                      <a:lnTo>
                        <a:pt x="273" y="135"/>
                      </a:lnTo>
                      <a:lnTo>
                        <a:pt x="273" y="137"/>
                      </a:lnTo>
                      <a:lnTo>
                        <a:pt x="271" y="137"/>
                      </a:lnTo>
                      <a:lnTo>
                        <a:pt x="271" y="139"/>
                      </a:lnTo>
                      <a:lnTo>
                        <a:pt x="271" y="139"/>
                      </a:lnTo>
                      <a:lnTo>
                        <a:pt x="271" y="141"/>
                      </a:lnTo>
                      <a:lnTo>
                        <a:pt x="271" y="143"/>
                      </a:lnTo>
                      <a:lnTo>
                        <a:pt x="271" y="145"/>
                      </a:lnTo>
                      <a:lnTo>
                        <a:pt x="271" y="145"/>
                      </a:lnTo>
                      <a:lnTo>
                        <a:pt x="269" y="147"/>
                      </a:lnTo>
                      <a:lnTo>
                        <a:pt x="269" y="148"/>
                      </a:lnTo>
                      <a:lnTo>
                        <a:pt x="269" y="148"/>
                      </a:lnTo>
                      <a:lnTo>
                        <a:pt x="267" y="152"/>
                      </a:lnTo>
                      <a:lnTo>
                        <a:pt x="267" y="154"/>
                      </a:lnTo>
                      <a:lnTo>
                        <a:pt x="265" y="156"/>
                      </a:lnTo>
                      <a:lnTo>
                        <a:pt x="267" y="158"/>
                      </a:lnTo>
                      <a:lnTo>
                        <a:pt x="267" y="158"/>
                      </a:lnTo>
                      <a:lnTo>
                        <a:pt x="271" y="163"/>
                      </a:lnTo>
                      <a:lnTo>
                        <a:pt x="271" y="167"/>
                      </a:lnTo>
                      <a:lnTo>
                        <a:pt x="269" y="169"/>
                      </a:lnTo>
                      <a:lnTo>
                        <a:pt x="269" y="171"/>
                      </a:lnTo>
                      <a:lnTo>
                        <a:pt x="269" y="171"/>
                      </a:lnTo>
                      <a:lnTo>
                        <a:pt x="269" y="173"/>
                      </a:lnTo>
                      <a:lnTo>
                        <a:pt x="269" y="173"/>
                      </a:lnTo>
                      <a:lnTo>
                        <a:pt x="267" y="173"/>
                      </a:lnTo>
                      <a:lnTo>
                        <a:pt x="265" y="173"/>
                      </a:lnTo>
                      <a:lnTo>
                        <a:pt x="265" y="173"/>
                      </a:lnTo>
                      <a:lnTo>
                        <a:pt x="265" y="173"/>
                      </a:lnTo>
                      <a:lnTo>
                        <a:pt x="265" y="175"/>
                      </a:lnTo>
                      <a:lnTo>
                        <a:pt x="263" y="175"/>
                      </a:lnTo>
                      <a:lnTo>
                        <a:pt x="263" y="173"/>
                      </a:lnTo>
                      <a:lnTo>
                        <a:pt x="263" y="173"/>
                      </a:lnTo>
                      <a:lnTo>
                        <a:pt x="261" y="173"/>
                      </a:lnTo>
                      <a:lnTo>
                        <a:pt x="261" y="175"/>
                      </a:lnTo>
                      <a:lnTo>
                        <a:pt x="261" y="179"/>
                      </a:lnTo>
                      <a:lnTo>
                        <a:pt x="263" y="182"/>
                      </a:lnTo>
                      <a:lnTo>
                        <a:pt x="267" y="186"/>
                      </a:lnTo>
                      <a:lnTo>
                        <a:pt x="269" y="188"/>
                      </a:lnTo>
                      <a:lnTo>
                        <a:pt x="271" y="190"/>
                      </a:lnTo>
                      <a:lnTo>
                        <a:pt x="273" y="192"/>
                      </a:lnTo>
                      <a:lnTo>
                        <a:pt x="274" y="194"/>
                      </a:lnTo>
                      <a:lnTo>
                        <a:pt x="278" y="195"/>
                      </a:lnTo>
                      <a:lnTo>
                        <a:pt x="280" y="197"/>
                      </a:lnTo>
                      <a:lnTo>
                        <a:pt x="280" y="201"/>
                      </a:lnTo>
                      <a:lnTo>
                        <a:pt x="284" y="203"/>
                      </a:lnTo>
                      <a:lnTo>
                        <a:pt x="284" y="205"/>
                      </a:lnTo>
                      <a:lnTo>
                        <a:pt x="284" y="205"/>
                      </a:lnTo>
                      <a:lnTo>
                        <a:pt x="284" y="207"/>
                      </a:lnTo>
                      <a:lnTo>
                        <a:pt x="284" y="207"/>
                      </a:lnTo>
                      <a:lnTo>
                        <a:pt x="286" y="207"/>
                      </a:lnTo>
                      <a:lnTo>
                        <a:pt x="286" y="207"/>
                      </a:lnTo>
                      <a:lnTo>
                        <a:pt x="286" y="209"/>
                      </a:lnTo>
                      <a:lnTo>
                        <a:pt x="286" y="210"/>
                      </a:lnTo>
                      <a:lnTo>
                        <a:pt x="284" y="210"/>
                      </a:lnTo>
                      <a:lnTo>
                        <a:pt x="280" y="212"/>
                      </a:lnTo>
                      <a:lnTo>
                        <a:pt x="280" y="212"/>
                      </a:lnTo>
                      <a:lnTo>
                        <a:pt x="278" y="214"/>
                      </a:lnTo>
                      <a:lnTo>
                        <a:pt x="276" y="216"/>
                      </a:lnTo>
                      <a:lnTo>
                        <a:pt x="276" y="216"/>
                      </a:lnTo>
                      <a:lnTo>
                        <a:pt x="276" y="216"/>
                      </a:lnTo>
                      <a:lnTo>
                        <a:pt x="276" y="216"/>
                      </a:lnTo>
                      <a:lnTo>
                        <a:pt x="276" y="218"/>
                      </a:lnTo>
                      <a:lnTo>
                        <a:pt x="276" y="218"/>
                      </a:lnTo>
                      <a:lnTo>
                        <a:pt x="276" y="218"/>
                      </a:lnTo>
                      <a:lnTo>
                        <a:pt x="278" y="220"/>
                      </a:lnTo>
                      <a:lnTo>
                        <a:pt x="276" y="220"/>
                      </a:lnTo>
                      <a:lnTo>
                        <a:pt x="276" y="220"/>
                      </a:lnTo>
                      <a:lnTo>
                        <a:pt x="276" y="222"/>
                      </a:lnTo>
                      <a:lnTo>
                        <a:pt x="276" y="224"/>
                      </a:lnTo>
                      <a:lnTo>
                        <a:pt x="276" y="227"/>
                      </a:lnTo>
                      <a:lnTo>
                        <a:pt x="278" y="229"/>
                      </a:lnTo>
                      <a:lnTo>
                        <a:pt x="278" y="233"/>
                      </a:lnTo>
                      <a:lnTo>
                        <a:pt x="278" y="239"/>
                      </a:lnTo>
                      <a:lnTo>
                        <a:pt x="278" y="242"/>
                      </a:lnTo>
                      <a:lnTo>
                        <a:pt x="278" y="246"/>
                      </a:lnTo>
                      <a:lnTo>
                        <a:pt x="278" y="250"/>
                      </a:lnTo>
                      <a:lnTo>
                        <a:pt x="278" y="252"/>
                      </a:lnTo>
                      <a:lnTo>
                        <a:pt x="276" y="252"/>
                      </a:lnTo>
                      <a:lnTo>
                        <a:pt x="276" y="254"/>
                      </a:lnTo>
                      <a:lnTo>
                        <a:pt x="274" y="256"/>
                      </a:lnTo>
                      <a:lnTo>
                        <a:pt x="274" y="257"/>
                      </a:lnTo>
                      <a:lnTo>
                        <a:pt x="274" y="257"/>
                      </a:lnTo>
                      <a:lnTo>
                        <a:pt x="274" y="259"/>
                      </a:lnTo>
                      <a:lnTo>
                        <a:pt x="273" y="259"/>
                      </a:lnTo>
                      <a:lnTo>
                        <a:pt x="273" y="259"/>
                      </a:lnTo>
                      <a:lnTo>
                        <a:pt x="271" y="261"/>
                      </a:lnTo>
                      <a:lnTo>
                        <a:pt x="271" y="261"/>
                      </a:lnTo>
                      <a:lnTo>
                        <a:pt x="271" y="263"/>
                      </a:lnTo>
                      <a:lnTo>
                        <a:pt x="271" y="267"/>
                      </a:lnTo>
                      <a:lnTo>
                        <a:pt x="271" y="271"/>
                      </a:lnTo>
                      <a:lnTo>
                        <a:pt x="273" y="272"/>
                      </a:lnTo>
                      <a:lnTo>
                        <a:pt x="274" y="274"/>
                      </a:lnTo>
                      <a:lnTo>
                        <a:pt x="274" y="274"/>
                      </a:lnTo>
                      <a:lnTo>
                        <a:pt x="276" y="274"/>
                      </a:lnTo>
                      <a:lnTo>
                        <a:pt x="280" y="274"/>
                      </a:lnTo>
                      <a:lnTo>
                        <a:pt x="280" y="274"/>
                      </a:lnTo>
                      <a:lnTo>
                        <a:pt x="280" y="280"/>
                      </a:lnTo>
                      <a:lnTo>
                        <a:pt x="280" y="280"/>
                      </a:lnTo>
                      <a:lnTo>
                        <a:pt x="280" y="284"/>
                      </a:lnTo>
                      <a:lnTo>
                        <a:pt x="280" y="287"/>
                      </a:lnTo>
                      <a:lnTo>
                        <a:pt x="278" y="291"/>
                      </a:lnTo>
                      <a:lnTo>
                        <a:pt x="278" y="295"/>
                      </a:lnTo>
                      <a:lnTo>
                        <a:pt x="278" y="297"/>
                      </a:lnTo>
                      <a:lnTo>
                        <a:pt x="278" y="301"/>
                      </a:lnTo>
                      <a:lnTo>
                        <a:pt x="276" y="302"/>
                      </a:lnTo>
                      <a:lnTo>
                        <a:pt x="274" y="304"/>
                      </a:lnTo>
                      <a:lnTo>
                        <a:pt x="273" y="304"/>
                      </a:lnTo>
                      <a:lnTo>
                        <a:pt x="271" y="304"/>
                      </a:lnTo>
                      <a:lnTo>
                        <a:pt x="271" y="304"/>
                      </a:lnTo>
                      <a:lnTo>
                        <a:pt x="271" y="306"/>
                      </a:lnTo>
                      <a:lnTo>
                        <a:pt x="273" y="308"/>
                      </a:lnTo>
                      <a:lnTo>
                        <a:pt x="274" y="308"/>
                      </a:lnTo>
                      <a:lnTo>
                        <a:pt x="274" y="310"/>
                      </a:lnTo>
                      <a:lnTo>
                        <a:pt x="273" y="312"/>
                      </a:lnTo>
                      <a:lnTo>
                        <a:pt x="273" y="314"/>
                      </a:lnTo>
                      <a:lnTo>
                        <a:pt x="273" y="316"/>
                      </a:lnTo>
                      <a:lnTo>
                        <a:pt x="273" y="316"/>
                      </a:lnTo>
                      <a:lnTo>
                        <a:pt x="273" y="316"/>
                      </a:lnTo>
                      <a:lnTo>
                        <a:pt x="276" y="319"/>
                      </a:lnTo>
                      <a:lnTo>
                        <a:pt x="276" y="321"/>
                      </a:lnTo>
                      <a:lnTo>
                        <a:pt x="278" y="321"/>
                      </a:lnTo>
                      <a:lnTo>
                        <a:pt x="278" y="321"/>
                      </a:lnTo>
                      <a:lnTo>
                        <a:pt x="280" y="323"/>
                      </a:lnTo>
                      <a:lnTo>
                        <a:pt x="280" y="323"/>
                      </a:lnTo>
                      <a:lnTo>
                        <a:pt x="280" y="325"/>
                      </a:lnTo>
                      <a:lnTo>
                        <a:pt x="280" y="329"/>
                      </a:lnTo>
                      <a:lnTo>
                        <a:pt x="280" y="331"/>
                      </a:lnTo>
                      <a:lnTo>
                        <a:pt x="282" y="331"/>
                      </a:lnTo>
                      <a:lnTo>
                        <a:pt x="282" y="333"/>
                      </a:lnTo>
                      <a:lnTo>
                        <a:pt x="286" y="333"/>
                      </a:lnTo>
                      <a:lnTo>
                        <a:pt x="288" y="334"/>
                      </a:lnTo>
                      <a:lnTo>
                        <a:pt x="288" y="334"/>
                      </a:lnTo>
                      <a:lnTo>
                        <a:pt x="286" y="334"/>
                      </a:lnTo>
                      <a:lnTo>
                        <a:pt x="286" y="336"/>
                      </a:lnTo>
                      <a:lnTo>
                        <a:pt x="286" y="338"/>
                      </a:lnTo>
                      <a:lnTo>
                        <a:pt x="286" y="340"/>
                      </a:lnTo>
                      <a:lnTo>
                        <a:pt x="288" y="344"/>
                      </a:lnTo>
                      <a:lnTo>
                        <a:pt x="289" y="344"/>
                      </a:lnTo>
                      <a:lnTo>
                        <a:pt x="293" y="346"/>
                      </a:lnTo>
                      <a:lnTo>
                        <a:pt x="295" y="348"/>
                      </a:lnTo>
                      <a:lnTo>
                        <a:pt x="297" y="351"/>
                      </a:lnTo>
                      <a:lnTo>
                        <a:pt x="299" y="351"/>
                      </a:lnTo>
                      <a:lnTo>
                        <a:pt x="299" y="351"/>
                      </a:lnTo>
                      <a:lnTo>
                        <a:pt x="304" y="351"/>
                      </a:lnTo>
                      <a:lnTo>
                        <a:pt x="306" y="357"/>
                      </a:lnTo>
                      <a:lnTo>
                        <a:pt x="308" y="359"/>
                      </a:lnTo>
                      <a:lnTo>
                        <a:pt x="310" y="361"/>
                      </a:lnTo>
                      <a:lnTo>
                        <a:pt x="312" y="363"/>
                      </a:lnTo>
                      <a:lnTo>
                        <a:pt x="312" y="363"/>
                      </a:lnTo>
                      <a:lnTo>
                        <a:pt x="314" y="363"/>
                      </a:lnTo>
                      <a:lnTo>
                        <a:pt x="319" y="364"/>
                      </a:lnTo>
                      <a:lnTo>
                        <a:pt x="319" y="364"/>
                      </a:lnTo>
                      <a:lnTo>
                        <a:pt x="319" y="368"/>
                      </a:lnTo>
                      <a:lnTo>
                        <a:pt x="319" y="368"/>
                      </a:lnTo>
                      <a:lnTo>
                        <a:pt x="316" y="370"/>
                      </a:lnTo>
                      <a:lnTo>
                        <a:pt x="314" y="372"/>
                      </a:lnTo>
                      <a:lnTo>
                        <a:pt x="310" y="376"/>
                      </a:lnTo>
                      <a:lnTo>
                        <a:pt x="308" y="376"/>
                      </a:lnTo>
                      <a:lnTo>
                        <a:pt x="306" y="379"/>
                      </a:lnTo>
                      <a:lnTo>
                        <a:pt x="306" y="383"/>
                      </a:lnTo>
                      <a:lnTo>
                        <a:pt x="306" y="387"/>
                      </a:lnTo>
                      <a:lnTo>
                        <a:pt x="306" y="387"/>
                      </a:lnTo>
                      <a:lnTo>
                        <a:pt x="303" y="391"/>
                      </a:lnTo>
                      <a:lnTo>
                        <a:pt x="301" y="391"/>
                      </a:lnTo>
                      <a:lnTo>
                        <a:pt x="286" y="393"/>
                      </a:lnTo>
                      <a:lnTo>
                        <a:pt x="261" y="391"/>
                      </a:lnTo>
                      <a:lnTo>
                        <a:pt x="258" y="391"/>
                      </a:lnTo>
                      <a:lnTo>
                        <a:pt x="256" y="391"/>
                      </a:lnTo>
                      <a:lnTo>
                        <a:pt x="256" y="391"/>
                      </a:lnTo>
                      <a:lnTo>
                        <a:pt x="254" y="393"/>
                      </a:lnTo>
                      <a:lnTo>
                        <a:pt x="252" y="393"/>
                      </a:lnTo>
                      <a:lnTo>
                        <a:pt x="252" y="393"/>
                      </a:lnTo>
                      <a:lnTo>
                        <a:pt x="250" y="394"/>
                      </a:lnTo>
                      <a:lnTo>
                        <a:pt x="246" y="394"/>
                      </a:lnTo>
                      <a:lnTo>
                        <a:pt x="244" y="396"/>
                      </a:lnTo>
                      <a:lnTo>
                        <a:pt x="242" y="398"/>
                      </a:lnTo>
                      <a:lnTo>
                        <a:pt x="241" y="398"/>
                      </a:lnTo>
                      <a:lnTo>
                        <a:pt x="239" y="400"/>
                      </a:lnTo>
                      <a:lnTo>
                        <a:pt x="239" y="400"/>
                      </a:lnTo>
                      <a:lnTo>
                        <a:pt x="237" y="402"/>
                      </a:lnTo>
                      <a:lnTo>
                        <a:pt x="231" y="404"/>
                      </a:lnTo>
                      <a:lnTo>
                        <a:pt x="229" y="406"/>
                      </a:lnTo>
                      <a:lnTo>
                        <a:pt x="229" y="406"/>
                      </a:lnTo>
                      <a:lnTo>
                        <a:pt x="227" y="406"/>
                      </a:lnTo>
                      <a:lnTo>
                        <a:pt x="212" y="411"/>
                      </a:lnTo>
                      <a:lnTo>
                        <a:pt x="209" y="411"/>
                      </a:lnTo>
                      <a:lnTo>
                        <a:pt x="209" y="411"/>
                      </a:lnTo>
                      <a:lnTo>
                        <a:pt x="203" y="415"/>
                      </a:lnTo>
                      <a:lnTo>
                        <a:pt x="201" y="417"/>
                      </a:lnTo>
                      <a:lnTo>
                        <a:pt x="201" y="417"/>
                      </a:lnTo>
                      <a:lnTo>
                        <a:pt x="201" y="419"/>
                      </a:lnTo>
                      <a:lnTo>
                        <a:pt x="197" y="421"/>
                      </a:lnTo>
                      <a:lnTo>
                        <a:pt x="194" y="423"/>
                      </a:lnTo>
                      <a:lnTo>
                        <a:pt x="192" y="423"/>
                      </a:lnTo>
                      <a:lnTo>
                        <a:pt x="192" y="423"/>
                      </a:lnTo>
                      <a:lnTo>
                        <a:pt x="190" y="423"/>
                      </a:lnTo>
                      <a:lnTo>
                        <a:pt x="190" y="423"/>
                      </a:lnTo>
                      <a:lnTo>
                        <a:pt x="188" y="423"/>
                      </a:lnTo>
                      <a:lnTo>
                        <a:pt x="184" y="425"/>
                      </a:lnTo>
                      <a:lnTo>
                        <a:pt x="184" y="425"/>
                      </a:lnTo>
                      <a:lnTo>
                        <a:pt x="181" y="428"/>
                      </a:lnTo>
                      <a:lnTo>
                        <a:pt x="179" y="430"/>
                      </a:lnTo>
                      <a:lnTo>
                        <a:pt x="177" y="432"/>
                      </a:lnTo>
                      <a:lnTo>
                        <a:pt x="171" y="432"/>
                      </a:lnTo>
                      <a:lnTo>
                        <a:pt x="171" y="432"/>
                      </a:lnTo>
                      <a:lnTo>
                        <a:pt x="169" y="432"/>
                      </a:lnTo>
                      <a:lnTo>
                        <a:pt x="169" y="432"/>
                      </a:lnTo>
                      <a:lnTo>
                        <a:pt x="167" y="432"/>
                      </a:lnTo>
                      <a:lnTo>
                        <a:pt x="164" y="432"/>
                      </a:lnTo>
                      <a:lnTo>
                        <a:pt x="164" y="432"/>
                      </a:lnTo>
                      <a:lnTo>
                        <a:pt x="164" y="432"/>
                      </a:lnTo>
                      <a:lnTo>
                        <a:pt x="164" y="432"/>
                      </a:lnTo>
                      <a:lnTo>
                        <a:pt x="162" y="432"/>
                      </a:lnTo>
                      <a:lnTo>
                        <a:pt x="162" y="432"/>
                      </a:lnTo>
                      <a:lnTo>
                        <a:pt x="160" y="432"/>
                      </a:lnTo>
                      <a:lnTo>
                        <a:pt x="160" y="432"/>
                      </a:lnTo>
                      <a:lnTo>
                        <a:pt x="152" y="436"/>
                      </a:lnTo>
                      <a:lnTo>
                        <a:pt x="150" y="438"/>
                      </a:lnTo>
                      <a:lnTo>
                        <a:pt x="150" y="438"/>
                      </a:lnTo>
                      <a:lnTo>
                        <a:pt x="149" y="438"/>
                      </a:lnTo>
                      <a:lnTo>
                        <a:pt x="147" y="440"/>
                      </a:lnTo>
                      <a:lnTo>
                        <a:pt x="145" y="440"/>
                      </a:lnTo>
                      <a:lnTo>
                        <a:pt x="139" y="440"/>
                      </a:lnTo>
                      <a:lnTo>
                        <a:pt x="139" y="441"/>
                      </a:lnTo>
                      <a:lnTo>
                        <a:pt x="137" y="441"/>
                      </a:lnTo>
                      <a:lnTo>
                        <a:pt x="137" y="441"/>
                      </a:lnTo>
                      <a:lnTo>
                        <a:pt x="134" y="441"/>
                      </a:lnTo>
                      <a:lnTo>
                        <a:pt x="132" y="441"/>
                      </a:lnTo>
                      <a:lnTo>
                        <a:pt x="130" y="443"/>
                      </a:lnTo>
                      <a:lnTo>
                        <a:pt x="124" y="445"/>
                      </a:lnTo>
                      <a:lnTo>
                        <a:pt x="124" y="445"/>
                      </a:lnTo>
                      <a:lnTo>
                        <a:pt x="122" y="445"/>
                      </a:lnTo>
                      <a:lnTo>
                        <a:pt x="120" y="445"/>
                      </a:lnTo>
                      <a:lnTo>
                        <a:pt x="120" y="445"/>
                      </a:lnTo>
                      <a:lnTo>
                        <a:pt x="119" y="445"/>
                      </a:lnTo>
                      <a:lnTo>
                        <a:pt x="117" y="445"/>
                      </a:lnTo>
                      <a:lnTo>
                        <a:pt x="117" y="447"/>
                      </a:lnTo>
                      <a:lnTo>
                        <a:pt x="119" y="447"/>
                      </a:lnTo>
                      <a:lnTo>
                        <a:pt x="119" y="449"/>
                      </a:lnTo>
                      <a:lnTo>
                        <a:pt x="117" y="449"/>
                      </a:lnTo>
                      <a:lnTo>
                        <a:pt x="113" y="451"/>
                      </a:lnTo>
                      <a:lnTo>
                        <a:pt x="111" y="453"/>
                      </a:lnTo>
                      <a:lnTo>
                        <a:pt x="109" y="455"/>
                      </a:lnTo>
                      <a:lnTo>
                        <a:pt x="109" y="455"/>
                      </a:lnTo>
                      <a:lnTo>
                        <a:pt x="109" y="456"/>
                      </a:lnTo>
                      <a:lnTo>
                        <a:pt x="109" y="456"/>
                      </a:lnTo>
                      <a:lnTo>
                        <a:pt x="109" y="456"/>
                      </a:lnTo>
                      <a:lnTo>
                        <a:pt x="107" y="456"/>
                      </a:lnTo>
                      <a:lnTo>
                        <a:pt x="104" y="458"/>
                      </a:lnTo>
                      <a:lnTo>
                        <a:pt x="98" y="460"/>
                      </a:lnTo>
                      <a:lnTo>
                        <a:pt x="96" y="460"/>
                      </a:lnTo>
                      <a:lnTo>
                        <a:pt x="94" y="464"/>
                      </a:lnTo>
                      <a:lnTo>
                        <a:pt x="94" y="464"/>
                      </a:lnTo>
                      <a:lnTo>
                        <a:pt x="92" y="466"/>
                      </a:lnTo>
                      <a:lnTo>
                        <a:pt x="87" y="466"/>
                      </a:lnTo>
                      <a:lnTo>
                        <a:pt x="87" y="466"/>
                      </a:lnTo>
                      <a:lnTo>
                        <a:pt x="85" y="466"/>
                      </a:lnTo>
                      <a:lnTo>
                        <a:pt x="83" y="466"/>
                      </a:lnTo>
                      <a:lnTo>
                        <a:pt x="83" y="464"/>
                      </a:lnTo>
                      <a:lnTo>
                        <a:pt x="83" y="464"/>
                      </a:lnTo>
                      <a:lnTo>
                        <a:pt x="83" y="462"/>
                      </a:lnTo>
                      <a:lnTo>
                        <a:pt x="83" y="462"/>
                      </a:lnTo>
                      <a:lnTo>
                        <a:pt x="81" y="462"/>
                      </a:lnTo>
                      <a:lnTo>
                        <a:pt x="79" y="462"/>
                      </a:lnTo>
                      <a:lnTo>
                        <a:pt x="79" y="462"/>
                      </a:lnTo>
                      <a:lnTo>
                        <a:pt x="79" y="462"/>
                      </a:lnTo>
                      <a:lnTo>
                        <a:pt x="77" y="458"/>
                      </a:lnTo>
                      <a:lnTo>
                        <a:pt x="75" y="458"/>
                      </a:lnTo>
                      <a:lnTo>
                        <a:pt x="73" y="458"/>
                      </a:lnTo>
                      <a:lnTo>
                        <a:pt x="73" y="458"/>
                      </a:lnTo>
                      <a:lnTo>
                        <a:pt x="73" y="456"/>
                      </a:lnTo>
                      <a:lnTo>
                        <a:pt x="73" y="456"/>
                      </a:lnTo>
                      <a:lnTo>
                        <a:pt x="73" y="456"/>
                      </a:lnTo>
                      <a:lnTo>
                        <a:pt x="66" y="453"/>
                      </a:lnTo>
                      <a:lnTo>
                        <a:pt x="53" y="451"/>
                      </a:lnTo>
                      <a:lnTo>
                        <a:pt x="42" y="447"/>
                      </a:lnTo>
                      <a:lnTo>
                        <a:pt x="32" y="445"/>
                      </a:lnTo>
                      <a:lnTo>
                        <a:pt x="23" y="443"/>
                      </a:lnTo>
                      <a:lnTo>
                        <a:pt x="11" y="441"/>
                      </a:lnTo>
                      <a:lnTo>
                        <a:pt x="11" y="441"/>
                      </a:lnTo>
                      <a:lnTo>
                        <a:pt x="11" y="440"/>
                      </a:lnTo>
                      <a:lnTo>
                        <a:pt x="11" y="440"/>
                      </a:lnTo>
                      <a:lnTo>
                        <a:pt x="13" y="440"/>
                      </a:lnTo>
                      <a:lnTo>
                        <a:pt x="17" y="440"/>
                      </a:lnTo>
                      <a:lnTo>
                        <a:pt x="19" y="440"/>
                      </a:lnTo>
                      <a:lnTo>
                        <a:pt x="21" y="440"/>
                      </a:lnTo>
                      <a:lnTo>
                        <a:pt x="21" y="441"/>
                      </a:lnTo>
                      <a:lnTo>
                        <a:pt x="21" y="441"/>
                      </a:lnTo>
                      <a:lnTo>
                        <a:pt x="23" y="441"/>
                      </a:lnTo>
                      <a:lnTo>
                        <a:pt x="25" y="440"/>
                      </a:lnTo>
                      <a:lnTo>
                        <a:pt x="25" y="438"/>
                      </a:lnTo>
                      <a:lnTo>
                        <a:pt x="27" y="438"/>
                      </a:lnTo>
                      <a:lnTo>
                        <a:pt x="28" y="438"/>
                      </a:lnTo>
                      <a:lnTo>
                        <a:pt x="30" y="436"/>
                      </a:lnTo>
                      <a:lnTo>
                        <a:pt x="34" y="436"/>
                      </a:lnTo>
                      <a:lnTo>
                        <a:pt x="36" y="436"/>
                      </a:lnTo>
                      <a:lnTo>
                        <a:pt x="36" y="436"/>
                      </a:lnTo>
                      <a:lnTo>
                        <a:pt x="36" y="434"/>
                      </a:lnTo>
                      <a:lnTo>
                        <a:pt x="36" y="434"/>
                      </a:lnTo>
                      <a:lnTo>
                        <a:pt x="36" y="432"/>
                      </a:lnTo>
                      <a:lnTo>
                        <a:pt x="36" y="432"/>
                      </a:lnTo>
                      <a:lnTo>
                        <a:pt x="36" y="432"/>
                      </a:lnTo>
                      <a:lnTo>
                        <a:pt x="36" y="430"/>
                      </a:lnTo>
                      <a:lnTo>
                        <a:pt x="36" y="430"/>
                      </a:lnTo>
                      <a:lnTo>
                        <a:pt x="36" y="428"/>
                      </a:lnTo>
                      <a:lnTo>
                        <a:pt x="34" y="428"/>
                      </a:lnTo>
                      <a:lnTo>
                        <a:pt x="34" y="426"/>
                      </a:lnTo>
                      <a:lnTo>
                        <a:pt x="34" y="423"/>
                      </a:lnTo>
                      <a:lnTo>
                        <a:pt x="36" y="423"/>
                      </a:lnTo>
                      <a:lnTo>
                        <a:pt x="38" y="423"/>
                      </a:lnTo>
                      <a:lnTo>
                        <a:pt x="38" y="421"/>
                      </a:lnTo>
                      <a:lnTo>
                        <a:pt x="38" y="421"/>
                      </a:lnTo>
                      <a:lnTo>
                        <a:pt x="38" y="419"/>
                      </a:lnTo>
                      <a:lnTo>
                        <a:pt x="36" y="415"/>
                      </a:lnTo>
                      <a:lnTo>
                        <a:pt x="36" y="409"/>
                      </a:lnTo>
                      <a:lnTo>
                        <a:pt x="36" y="406"/>
                      </a:lnTo>
                      <a:lnTo>
                        <a:pt x="34" y="404"/>
                      </a:lnTo>
                      <a:lnTo>
                        <a:pt x="34" y="404"/>
                      </a:lnTo>
                      <a:lnTo>
                        <a:pt x="34" y="402"/>
                      </a:lnTo>
                      <a:lnTo>
                        <a:pt x="28" y="402"/>
                      </a:lnTo>
                      <a:lnTo>
                        <a:pt x="27" y="402"/>
                      </a:lnTo>
                      <a:lnTo>
                        <a:pt x="25" y="402"/>
                      </a:lnTo>
                      <a:lnTo>
                        <a:pt x="23" y="404"/>
                      </a:lnTo>
                      <a:lnTo>
                        <a:pt x="21" y="402"/>
                      </a:lnTo>
                      <a:lnTo>
                        <a:pt x="21" y="400"/>
                      </a:lnTo>
                      <a:lnTo>
                        <a:pt x="23" y="396"/>
                      </a:lnTo>
                      <a:lnTo>
                        <a:pt x="17" y="396"/>
                      </a:lnTo>
                      <a:lnTo>
                        <a:pt x="17" y="389"/>
                      </a:lnTo>
                      <a:lnTo>
                        <a:pt x="17" y="385"/>
                      </a:lnTo>
                      <a:lnTo>
                        <a:pt x="17" y="383"/>
                      </a:lnTo>
                      <a:lnTo>
                        <a:pt x="13" y="378"/>
                      </a:lnTo>
                      <a:lnTo>
                        <a:pt x="13" y="376"/>
                      </a:lnTo>
                      <a:lnTo>
                        <a:pt x="11" y="363"/>
                      </a:lnTo>
                      <a:lnTo>
                        <a:pt x="10" y="359"/>
                      </a:lnTo>
                      <a:lnTo>
                        <a:pt x="8" y="357"/>
                      </a:lnTo>
                      <a:lnTo>
                        <a:pt x="6" y="355"/>
                      </a:lnTo>
                      <a:lnTo>
                        <a:pt x="0" y="331"/>
                      </a:lnTo>
                      <a:lnTo>
                        <a:pt x="0" y="329"/>
                      </a:lnTo>
                      <a:lnTo>
                        <a:pt x="0" y="329"/>
                      </a:lnTo>
                      <a:lnTo>
                        <a:pt x="2" y="327"/>
                      </a:lnTo>
                      <a:lnTo>
                        <a:pt x="2" y="327"/>
                      </a:lnTo>
                      <a:lnTo>
                        <a:pt x="4" y="323"/>
                      </a:lnTo>
                      <a:lnTo>
                        <a:pt x="4" y="323"/>
                      </a:lnTo>
                      <a:lnTo>
                        <a:pt x="2" y="321"/>
                      </a:lnTo>
                      <a:lnTo>
                        <a:pt x="2" y="319"/>
                      </a:lnTo>
                      <a:lnTo>
                        <a:pt x="2" y="319"/>
                      </a:lnTo>
                      <a:lnTo>
                        <a:pt x="2" y="316"/>
                      </a:lnTo>
                      <a:lnTo>
                        <a:pt x="4" y="314"/>
                      </a:lnTo>
                      <a:lnTo>
                        <a:pt x="11" y="299"/>
                      </a:lnTo>
                      <a:lnTo>
                        <a:pt x="13" y="299"/>
                      </a:lnTo>
                      <a:lnTo>
                        <a:pt x="15" y="297"/>
                      </a:lnTo>
                      <a:lnTo>
                        <a:pt x="17" y="297"/>
                      </a:lnTo>
                      <a:lnTo>
                        <a:pt x="17" y="293"/>
                      </a:lnTo>
                      <a:lnTo>
                        <a:pt x="17" y="293"/>
                      </a:lnTo>
                      <a:lnTo>
                        <a:pt x="21" y="289"/>
                      </a:lnTo>
                      <a:lnTo>
                        <a:pt x="21" y="287"/>
                      </a:lnTo>
                      <a:lnTo>
                        <a:pt x="21" y="286"/>
                      </a:lnTo>
                      <a:lnTo>
                        <a:pt x="21" y="286"/>
                      </a:lnTo>
                      <a:lnTo>
                        <a:pt x="19" y="284"/>
                      </a:lnTo>
                      <a:lnTo>
                        <a:pt x="23" y="261"/>
                      </a:lnTo>
                      <a:lnTo>
                        <a:pt x="25" y="257"/>
                      </a:lnTo>
                      <a:lnTo>
                        <a:pt x="30" y="246"/>
                      </a:lnTo>
                      <a:lnTo>
                        <a:pt x="30" y="246"/>
                      </a:lnTo>
                      <a:lnTo>
                        <a:pt x="30" y="246"/>
                      </a:lnTo>
                      <a:lnTo>
                        <a:pt x="30" y="244"/>
                      </a:lnTo>
                      <a:lnTo>
                        <a:pt x="30" y="244"/>
                      </a:lnTo>
                      <a:lnTo>
                        <a:pt x="30" y="244"/>
                      </a:lnTo>
                      <a:lnTo>
                        <a:pt x="30" y="244"/>
                      </a:lnTo>
                      <a:lnTo>
                        <a:pt x="32" y="242"/>
                      </a:lnTo>
                      <a:lnTo>
                        <a:pt x="32" y="242"/>
                      </a:lnTo>
                      <a:lnTo>
                        <a:pt x="34" y="240"/>
                      </a:lnTo>
                      <a:lnTo>
                        <a:pt x="34" y="240"/>
                      </a:lnTo>
                      <a:lnTo>
                        <a:pt x="34" y="235"/>
                      </a:lnTo>
                      <a:lnTo>
                        <a:pt x="34" y="235"/>
                      </a:lnTo>
                      <a:lnTo>
                        <a:pt x="34" y="235"/>
                      </a:lnTo>
                      <a:lnTo>
                        <a:pt x="36" y="235"/>
                      </a:lnTo>
                      <a:lnTo>
                        <a:pt x="36" y="235"/>
                      </a:lnTo>
                      <a:lnTo>
                        <a:pt x="36" y="235"/>
                      </a:lnTo>
                      <a:lnTo>
                        <a:pt x="36" y="235"/>
                      </a:lnTo>
                      <a:lnTo>
                        <a:pt x="40" y="231"/>
                      </a:lnTo>
                      <a:lnTo>
                        <a:pt x="42" y="229"/>
                      </a:lnTo>
                      <a:lnTo>
                        <a:pt x="45" y="227"/>
                      </a:lnTo>
                      <a:lnTo>
                        <a:pt x="47" y="227"/>
                      </a:lnTo>
                      <a:lnTo>
                        <a:pt x="47" y="227"/>
                      </a:lnTo>
                      <a:lnTo>
                        <a:pt x="49" y="225"/>
                      </a:lnTo>
                      <a:lnTo>
                        <a:pt x="47" y="224"/>
                      </a:lnTo>
                      <a:lnTo>
                        <a:pt x="47" y="222"/>
                      </a:lnTo>
                      <a:lnTo>
                        <a:pt x="47" y="220"/>
                      </a:lnTo>
                      <a:lnTo>
                        <a:pt x="47" y="220"/>
                      </a:lnTo>
                      <a:lnTo>
                        <a:pt x="47" y="218"/>
                      </a:lnTo>
                      <a:lnTo>
                        <a:pt x="47" y="218"/>
                      </a:lnTo>
                      <a:lnTo>
                        <a:pt x="49" y="218"/>
                      </a:lnTo>
                      <a:lnTo>
                        <a:pt x="49" y="218"/>
                      </a:lnTo>
                      <a:lnTo>
                        <a:pt x="49" y="218"/>
                      </a:lnTo>
                      <a:lnTo>
                        <a:pt x="51" y="218"/>
                      </a:lnTo>
                      <a:lnTo>
                        <a:pt x="55" y="216"/>
                      </a:lnTo>
                      <a:lnTo>
                        <a:pt x="55" y="216"/>
                      </a:lnTo>
                      <a:lnTo>
                        <a:pt x="49" y="175"/>
                      </a:lnTo>
                      <a:lnTo>
                        <a:pt x="47" y="173"/>
                      </a:lnTo>
                      <a:lnTo>
                        <a:pt x="47" y="173"/>
                      </a:lnTo>
                      <a:lnTo>
                        <a:pt x="47" y="173"/>
                      </a:lnTo>
                      <a:lnTo>
                        <a:pt x="47" y="173"/>
                      </a:lnTo>
                      <a:lnTo>
                        <a:pt x="47" y="171"/>
                      </a:lnTo>
                      <a:lnTo>
                        <a:pt x="49" y="171"/>
                      </a:lnTo>
                      <a:lnTo>
                        <a:pt x="49" y="171"/>
                      </a:lnTo>
                      <a:lnTo>
                        <a:pt x="47" y="165"/>
                      </a:lnTo>
                      <a:lnTo>
                        <a:pt x="47" y="163"/>
                      </a:lnTo>
                      <a:lnTo>
                        <a:pt x="47" y="163"/>
                      </a:lnTo>
                      <a:lnTo>
                        <a:pt x="45" y="163"/>
                      </a:lnTo>
                      <a:lnTo>
                        <a:pt x="45" y="163"/>
                      </a:lnTo>
                      <a:lnTo>
                        <a:pt x="45" y="163"/>
                      </a:lnTo>
                      <a:lnTo>
                        <a:pt x="43" y="160"/>
                      </a:lnTo>
                      <a:lnTo>
                        <a:pt x="43" y="158"/>
                      </a:lnTo>
                      <a:lnTo>
                        <a:pt x="43" y="156"/>
                      </a:lnTo>
                      <a:lnTo>
                        <a:pt x="42" y="156"/>
                      </a:lnTo>
                      <a:lnTo>
                        <a:pt x="40" y="156"/>
                      </a:lnTo>
                      <a:lnTo>
                        <a:pt x="38" y="156"/>
                      </a:lnTo>
                      <a:lnTo>
                        <a:pt x="38" y="156"/>
                      </a:lnTo>
                      <a:lnTo>
                        <a:pt x="36" y="154"/>
                      </a:lnTo>
                      <a:lnTo>
                        <a:pt x="36" y="154"/>
                      </a:lnTo>
                      <a:lnTo>
                        <a:pt x="36" y="154"/>
                      </a:lnTo>
                      <a:lnTo>
                        <a:pt x="36" y="152"/>
                      </a:lnTo>
                      <a:lnTo>
                        <a:pt x="36" y="152"/>
                      </a:lnTo>
                      <a:lnTo>
                        <a:pt x="36" y="148"/>
                      </a:lnTo>
                      <a:lnTo>
                        <a:pt x="36" y="147"/>
                      </a:lnTo>
                      <a:lnTo>
                        <a:pt x="38" y="147"/>
                      </a:lnTo>
                      <a:lnTo>
                        <a:pt x="40" y="143"/>
                      </a:lnTo>
                      <a:lnTo>
                        <a:pt x="40" y="141"/>
                      </a:lnTo>
                      <a:lnTo>
                        <a:pt x="43" y="141"/>
                      </a:lnTo>
                      <a:lnTo>
                        <a:pt x="43" y="139"/>
                      </a:lnTo>
                      <a:lnTo>
                        <a:pt x="43" y="137"/>
                      </a:lnTo>
                      <a:lnTo>
                        <a:pt x="43" y="137"/>
                      </a:lnTo>
                      <a:lnTo>
                        <a:pt x="42" y="137"/>
                      </a:lnTo>
                      <a:lnTo>
                        <a:pt x="40" y="135"/>
                      </a:lnTo>
                      <a:lnTo>
                        <a:pt x="40" y="135"/>
                      </a:lnTo>
                      <a:lnTo>
                        <a:pt x="40" y="133"/>
                      </a:lnTo>
                      <a:lnTo>
                        <a:pt x="40" y="133"/>
                      </a:lnTo>
                      <a:lnTo>
                        <a:pt x="42" y="132"/>
                      </a:lnTo>
                      <a:lnTo>
                        <a:pt x="42" y="132"/>
                      </a:lnTo>
                      <a:lnTo>
                        <a:pt x="43" y="132"/>
                      </a:lnTo>
                      <a:lnTo>
                        <a:pt x="43" y="128"/>
                      </a:lnTo>
                      <a:lnTo>
                        <a:pt x="42" y="128"/>
                      </a:lnTo>
                      <a:lnTo>
                        <a:pt x="42" y="126"/>
                      </a:lnTo>
                      <a:lnTo>
                        <a:pt x="43" y="124"/>
                      </a:lnTo>
                      <a:lnTo>
                        <a:pt x="43" y="124"/>
                      </a:lnTo>
                      <a:lnTo>
                        <a:pt x="42" y="122"/>
                      </a:lnTo>
                      <a:lnTo>
                        <a:pt x="40" y="118"/>
                      </a:lnTo>
                      <a:lnTo>
                        <a:pt x="36" y="117"/>
                      </a:lnTo>
                      <a:lnTo>
                        <a:pt x="36" y="117"/>
                      </a:lnTo>
                      <a:lnTo>
                        <a:pt x="36" y="113"/>
                      </a:lnTo>
                      <a:lnTo>
                        <a:pt x="36" y="113"/>
                      </a:lnTo>
                      <a:lnTo>
                        <a:pt x="38" y="111"/>
                      </a:lnTo>
                      <a:lnTo>
                        <a:pt x="38" y="111"/>
                      </a:lnTo>
                      <a:lnTo>
                        <a:pt x="38" y="109"/>
                      </a:lnTo>
                      <a:lnTo>
                        <a:pt x="38" y="109"/>
                      </a:lnTo>
                      <a:lnTo>
                        <a:pt x="36" y="109"/>
                      </a:lnTo>
                      <a:lnTo>
                        <a:pt x="36" y="107"/>
                      </a:lnTo>
                      <a:lnTo>
                        <a:pt x="36" y="107"/>
                      </a:lnTo>
                      <a:lnTo>
                        <a:pt x="36" y="107"/>
                      </a:lnTo>
                      <a:lnTo>
                        <a:pt x="36" y="107"/>
                      </a:lnTo>
                      <a:lnTo>
                        <a:pt x="34" y="107"/>
                      </a:lnTo>
                      <a:lnTo>
                        <a:pt x="34" y="105"/>
                      </a:lnTo>
                      <a:lnTo>
                        <a:pt x="34" y="103"/>
                      </a:lnTo>
                      <a:lnTo>
                        <a:pt x="36" y="102"/>
                      </a:lnTo>
                      <a:lnTo>
                        <a:pt x="38" y="98"/>
                      </a:lnTo>
                      <a:lnTo>
                        <a:pt x="38" y="98"/>
                      </a:lnTo>
                      <a:lnTo>
                        <a:pt x="38" y="98"/>
                      </a:lnTo>
                      <a:lnTo>
                        <a:pt x="36" y="94"/>
                      </a:lnTo>
                      <a:lnTo>
                        <a:pt x="36" y="92"/>
                      </a:lnTo>
                      <a:lnTo>
                        <a:pt x="36" y="88"/>
                      </a:lnTo>
                      <a:lnTo>
                        <a:pt x="38" y="88"/>
                      </a:lnTo>
                      <a:lnTo>
                        <a:pt x="36" y="86"/>
                      </a:lnTo>
                      <a:lnTo>
                        <a:pt x="34" y="85"/>
                      </a:lnTo>
                      <a:lnTo>
                        <a:pt x="34" y="83"/>
                      </a:lnTo>
                      <a:lnTo>
                        <a:pt x="34" y="75"/>
                      </a:lnTo>
                      <a:lnTo>
                        <a:pt x="34" y="73"/>
                      </a:lnTo>
                      <a:lnTo>
                        <a:pt x="34" y="71"/>
                      </a:lnTo>
                      <a:lnTo>
                        <a:pt x="34" y="70"/>
                      </a:lnTo>
                      <a:lnTo>
                        <a:pt x="36" y="68"/>
                      </a:lnTo>
                      <a:lnTo>
                        <a:pt x="36" y="68"/>
                      </a:lnTo>
                      <a:lnTo>
                        <a:pt x="38" y="68"/>
                      </a:lnTo>
                      <a:lnTo>
                        <a:pt x="36" y="66"/>
                      </a:lnTo>
                      <a:lnTo>
                        <a:pt x="36" y="66"/>
                      </a:lnTo>
                      <a:lnTo>
                        <a:pt x="36" y="66"/>
                      </a:lnTo>
                      <a:lnTo>
                        <a:pt x="36" y="64"/>
                      </a:lnTo>
                      <a:lnTo>
                        <a:pt x="34" y="64"/>
                      </a:lnTo>
                      <a:lnTo>
                        <a:pt x="34" y="64"/>
                      </a:lnTo>
                      <a:lnTo>
                        <a:pt x="34" y="64"/>
                      </a:lnTo>
                      <a:lnTo>
                        <a:pt x="34" y="64"/>
                      </a:lnTo>
                      <a:lnTo>
                        <a:pt x="32" y="64"/>
                      </a:lnTo>
                      <a:lnTo>
                        <a:pt x="32" y="64"/>
                      </a:lnTo>
                      <a:lnTo>
                        <a:pt x="30" y="62"/>
                      </a:lnTo>
                      <a:lnTo>
                        <a:pt x="30" y="62"/>
                      </a:lnTo>
                      <a:lnTo>
                        <a:pt x="30" y="60"/>
                      </a:lnTo>
                      <a:lnTo>
                        <a:pt x="30" y="58"/>
                      </a:lnTo>
                      <a:lnTo>
                        <a:pt x="32" y="58"/>
                      </a:lnTo>
                      <a:lnTo>
                        <a:pt x="32" y="56"/>
                      </a:lnTo>
                      <a:lnTo>
                        <a:pt x="32" y="56"/>
                      </a:lnTo>
                      <a:lnTo>
                        <a:pt x="34" y="56"/>
                      </a:lnTo>
                      <a:lnTo>
                        <a:pt x="34" y="56"/>
                      </a:lnTo>
                      <a:lnTo>
                        <a:pt x="36" y="56"/>
                      </a:lnTo>
                      <a:lnTo>
                        <a:pt x="36" y="55"/>
                      </a:lnTo>
                      <a:lnTo>
                        <a:pt x="36" y="55"/>
                      </a:lnTo>
                      <a:lnTo>
                        <a:pt x="36" y="55"/>
                      </a:lnTo>
                      <a:lnTo>
                        <a:pt x="34" y="55"/>
                      </a:lnTo>
                      <a:lnTo>
                        <a:pt x="32" y="55"/>
                      </a:lnTo>
                      <a:lnTo>
                        <a:pt x="32" y="53"/>
                      </a:lnTo>
                      <a:lnTo>
                        <a:pt x="30" y="51"/>
                      </a:lnTo>
                      <a:lnTo>
                        <a:pt x="28" y="51"/>
                      </a:lnTo>
                      <a:lnTo>
                        <a:pt x="28" y="49"/>
                      </a:lnTo>
                      <a:lnTo>
                        <a:pt x="27" y="47"/>
                      </a:lnTo>
                      <a:lnTo>
                        <a:pt x="27" y="47"/>
                      </a:lnTo>
                      <a:lnTo>
                        <a:pt x="27" y="47"/>
                      </a:lnTo>
                      <a:lnTo>
                        <a:pt x="27" y="45"/>
                      </a:lnTo>
                      <a:lnTo>
                        <a:pt x="27" y="43"/>
                      </a:lnTo>
                      <a:lnTo>
                        <a:pt x="25" y="40"/>
                      </a:lnTo>
                      <a:lnTo>
                        <a:pt x="25" y="40"/>
                      </a:lnTo>
                      <a:lnTo>
                        <a:pt x="25" y="38"/>
                      </a:lnTo>
                      <a:lnTo>
                        <a:pt x="25" y="36"/>
                      </a:lnTo>
                      <a:lnTo>
                        <a:pt x="27" y="36"/>
                      </a:lnTo>
                      <a:lnTo>
                        <a:pt x="27" y="34"/>
                      </a:lnTo>
                      <a:lnTo>
                        <a:pt x="27" y="34"/>
                      </a:lnTo>
                      <a:lnTo>
                        <a:pt x="27" y="34"/>
                      </a:lnTo>
                      <a:lnTo>
                        <a:pt x="25" y="34"/>
                      </a:lnTo>
                      <a:lnTo>
                        <a:pt x="25" y="32"/>
                      </a:lnTo>
                      <a:lnTo>
                        <a:pt x="27" y="32"/>
                      </a:lnTo>
                      <a:lnTo>
                        <a:pt x="27" y="30"/>
                      </a:lnTo>
                      <a:lnTo>
                        <a:pt x="27" y="28"/>
                      </a:lnTo>
                      <a:lnTo>
                        <a:pt x="28" y="26"/>
                      </a:lnTo>
                      <a:lnTo>
                        <a:pt x="28" y="23"/>
                      </a:lnTo>
                      <a:lnTo>
                        <a:pt x="28" y="23"/>
                      </a:lnTo>
                      <a:lnTo>
                        <a:pt x="30" y="21"/>
                      </a:lnTo>
                      <a:lnTo>
                        <a:pt x="30" y="21"/>
                      </a:lnTo>
                      <a:lnTo>
                        <a:pt x="32" y="19"/>
                      </a:lnTo>
                      <a:lnTo>
                        <a:pt x="32" y="17"/>
                      </a:lnTo>
                      <a:lnTo>
                        <a:pt x="32" y="15"/>
                      </a:lnTo>
                      <a:lnTo>
                        <a:pt x="30" y="15"/>
                      </a:lnTo>
                      <a:lnTo>
                        <a:pt x="30" y="13"/>
                      </a:lnTo>
                      <a:lnTo>
                        <a:pt x="30" y="11"/>
                      </a:lnTo>
                      <a:lnTo>
                        <a:pt x="38" y="11"/>
                      </a:lnTo>
                      <a:lnTo>
                        <a:pt x="38" y="13"/>
                      </a:lnTo>
                      <a:lnTo>
                        <a:pt x="45" y="13"/>
                      </a:lnTo>
                      <a:lnTo>
                        <a:pt x="60" y="13"/>
                      </a:lnTo>
                      <a:lnTo>
                        <a:pt x="77" y="13"/>
                      </a:lnTo>
                      <a:lnTo>
                        <a:pt x="92" y="13"/>
                      </a:lnTo>
                      <a:lnTo>
                        <a:pt x="109" y="11"/>
                      </a:lnTo>
                      <a:lnTo>
                        <a:pt x="120" y="11"/>
                      </a:lnTo>
                      <a:lnTo>
                        <a:pt x="120" y="11"/>
                      </a:lnTo>
                      <a:lnTo>
                        <a:pt x="120" y="11"/>
                      </a:lnTo>
                      <a:lnTo>
                        <a:pt x="122" y="10"/>
                      </a:lnTo>
                      <a:lnTo>
                        <a:pt x="132" y="10"/>
                      </a:lnTo>
                      <a:lnTo>
                        <a:pt x="135" y="11"/>
                      </a:lnTo>
                      <a:lnTo>
                        <a:pt x="137" y="11"/>
                      </a:lnTo>
                      <a:lnTo>
                        <a:pt x="154" y="11"/>
                      </a:lnTo>
                      <a:lnTo>
                        <a:pt x="156" y="11"/>
                      </a:lnTo>
                      <a:lnTo>
                        <a:pt x="158" y="11"/>
                      </a:lnTo>
                      <a:lnTo>
                        <a:pt x="167" y="11"/>
                      </a:lnTo>
                      <a:lnTo>
                        <a:pt x="167" y="11"/>
                      </a:lnTo>
                      <a:lnTo>
                        <a:pt x="169" y="11"/>
                      </a:lnTo>
                      <a:lnTo>
                        <a:pt x="169" y="13"/>
                      </a:lnTo>
                      <a:lnTo>
                        <a:pt x="169" y="13"/>
                      </a:lnTo>
                      <a:lnTo>
                        <a:pt x="171" y="13"/>
                      </a:lnTo>
                      <a:lnTo>
                        <a:pt x="169" y="15"/>
                      </a:lnTo>
                      <a:lnTo>
                        <a:pt x="171" y="15"/>
                      </a:lnTo>
                      <a:lnTo>
                        <a:pt x="173" y="13"/>
                      </a:lnTo>
                      <a:lnTo>
                        <a:pt x="175" y="11"/>
                      </a:lnTo>
                      <a:lnTo>
                        <a:pt x="175" y="11"/>
                      </a:lnTo>
                      <a:lnTo>
                        <a:pt x="175" y="11"/>
                      </a:lnTo>
                      <a:lnTo>
                        <a:pt x="177" y="11"/>
                      </a:lnTo>
                      <a:lnTo>
                        <a:pt x="184" y="11"/>
                      </a:lnTo>
                      <a:lnTo>
                        <a:pt x="184" y="13"/>
                      </a:lnTo>
                      <a:lnTo>
                        <a:pt x="184" y="13"/>
                      </a:lnTo>
                      <a:lnTo>
                        <a:pt x="186" y="13"/>
                      </a:lnTo>
                      <a:lnTo>
                        <a:pt x="186" y="13"/>
                      </a:lnTo>
                      <a:lnTo>
                        <a:pt x="186" y="13"/>
                      </a:lnTo>
                      <a:lnTo>
                        <a:pt x="186" y="15"/>
                      </a:lnTo>
                      <a:lnTo>
                        <a:pt x="186" y="15"/>
                      </a:lnTo>
                      <a:lnTo>
                        <a:pt x="186" y="15"/>
                      </a:lnTo>
                      <a:lnTo>
                        <a:pt x="188" y="19"/>
                      </a:lnTo>
                      <a:lnTo>
                        <a:pt x="190" y="17"/>
                      </a:lnTo>
                      <a:lnTo>
                        <a:pt x="192" y="17"/>
                      </a:lnTo>
                      <a:lnTo>
                        <a:pt x="192" y="15"/>
                      </a:lnTo>
                      <a:lnTo>
                        <a:pt x="192" y="13"/>
                      </a:lnTo>
                      <a:lnTo>
                        <a:pt x="194" y="13"/>
                      </a:lnTo>
                      <a:lnTo>
                        <a:pt x="197" y="13"/>
                      </a:lnTo>
                      <a:lnTo>
                        <a:pt x="197" y="13"/>
                      </a:lnTo>
                      <a:lnTo>
                        <a:pt x="197" y="13"/>
                      </a:lnTo>
                      <a:lnTo>
                        <a:pt x="199" y="11"/>
                      </a:lnTo>
                      <a:lnTo>
                        <a:pt x="199" y="11"/>
                      </a:lnTo>
                      <a:lnTo>
                        <a:pt x="201" y="11"/>
                      </a:lnTo>
                      <a:lnTo>
                        <a:pt x="201" y="10"/>
                      </a:lnTo>
                      <a:lnTo>
                        <a:pt x="203" y="10"/>
                      </a:lnTo>
                      <a:lnTo>
                        <a:pt x="203" y="8"/>
                      </a:lnTo>
                      <a:lnTo>
                        <a:pt x="203" y="6"/>
                      </a:lnTo>
                      <a:lnTo>
                        <a:pt x="205" y="4"/>
                      </a:lnTo>
                      <a:lnTo>
                        <a:pt x="205" y="4"/>
                      </a:lnTo>
                      <a:lnTo>
                        <a:pt x="207" y="6"/>
                      </a:lnTo>
                      <a:lnTo>
                        <a:pt x="209" y="8"/>
                      </a:lnTo>
                      <a:lnTo>
                        <a:pt x="212" y="4"/>
                      </a:lnTo>
                      <a:lnTo>
                        <a:pt x="212" y="4"/>
                      </a:lnTo>
                      <a:lnTo>
                        <a:pt x="212" y="2"/>
                      </a:lnTo>
                      <a:lnTo>
                        <a:pt x="212" y="2"/>
                      </a:lnTo>
                      <a:lnTo>
                        <a:pt x="212" y="2"/>
                      </a:lnTo>
                      <a:lnTo>
                        <a:pt x="212" y="0"/>
                      </a:lnTo>
                      <a:lnTo>
                        <a:pt x="222"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49">
                  <a:extLst>
                    <a:ext uri="{FF2B5EF4-FFF2-40B4-BE49-F238E27FC236}">
                      <a16:creationId xmlns:a16="http://schemas.microsoft.com/office/drawing/2014/main" id="{D418F076-68DE-4473-B4E4-004685C863C2}"/>
                    </a:ext>
                  </a:extLst>
                </p:cNvPr>
                <p:cNvSpPr>
                  <a:spLocks/>
                </p:cNvSpPr>
                <p:nvPr/>
              </p:nvSpPr>
              <p:spPr bwMode="auto">
                <a:xfrm>
                  <a:off x="323850" y="1704975"/>
                  <a:ext cx="423862" cy="317500"/>
                </a:xfrm>
                <a:custGeom>
                  <a:avLst/>
                  <a:gdLst>
                    <a:gd name="T0" fmla="*/ 282 w 534"/>
                    <a:gd name="T1" fmla="*/ 45 h 400"/>
                    <a:gd name="T2" fmla="*/ 308 w 534"/>
                    <a:gd name="T3" fmla="*/ 47 h 400"/>
                    <a:gd name="T4" fmla="*/ 329 w 534"/>
                    <a:gd name="T5" fmla="*/ 42 h 400"/>
                    <a:gd name="T6" fmla="*/ 355 w 534"/>
                    <a:gd name="T7" fmla="*/ 38 h 400"/>
                    <a:gd name="T8" fmla="*/ 382 w 534"/>
                    <a:gd name="T9" fmla="*/ 47 h 400"/>
                    <a:gd name="T10" fmla="*/ 414 w 534"/>
                    <a:gd name="T11" fmla="*/ 23 h 400"/>
                    <a:gd name="T12" fmla="*/ 438 w 534"/>
                    <a:gd name="T13" fmla="*/ 28 h 400"/>
                    <a:gd name="T14" fmla="*/ 451 w 534"/>
                    <a:gd name="T15" fmla="*/ 55 h 400"/>
                    <a:gd name="T16" fmla="*/ 472 w 534"/>
                    <a:gd name="T17" fmla="*/ 92 h 400"/>
                    <a:gd name="T18" fmla="*/ 472 w 534"/>
                    <a:gd name="T19" fmla="*/ 105 h 400"/>
                    <a:gd name="T20" fmla="*/ 468 w 534"/>
                    <a:gd name="T21" fmla="*/ 126 h 400"/>
                    <a:gd name="T22" fmla="*/ 487 w 534"/>
                    <a:gd name="T23" fmla="*/ 143 h 400"/>
                    <a:gd name="T24" fmla="*/ 509 w 534"/>
                    <a:gd name="T25" fmla="*/ 184 h 400"/>
                    <a:gd name="T26" fmla="*/ 500 w 534"/>
                    <a:gd name="T27" fmla="*/ 205 h 400"/>
                    <a:gd name="T28" fmla="*/ 521 w 534"/>
                    <a:gd name="T29" fmla="*/ 256 h 400"/>
                    <a:gd name="T30" fmla="*/ 526 w 534"/>
                    <a:gd name="T31" fmla="*/ 290 h 400"/>
                    <a:gd name="T32" fmla="*/ 519 w 534"/>
                    <a:gd name="T33" fmla="*/ 310 h 400"/>
                    <a:gd name="T34" fmla="*/ 492 w 534"/>
                    <a:gd name="T35" fmla="*/ 314 h 400"/>
                    <a:gd name="T36" fmla="*/ 509 w 534"/>
                    <a:gd name="T37" fmla="*/ 338 h 400"/>
                    <a:gd name="T38" fmla="*/ 494 w 534"/>
                    <a:gd name="T39" fmla="*/ 370 h 400"/>
                    <a:gd name="T40" fmla="*/ 457 w 534"/>
                    <a:gd name="T41" fmla="*/ 372 h 400"/>
                    <a:gd name="T42" fmla="*/ 444 w 534"/>
                    <a:gd name="T43" fmla="*/ 395 h 400"/>
                    <a:gd name="T44" fmla="*/ 425 w 534"/>
                    <a:gd name="T45" fmla="*/ 395 h 400"/>
                    <a:gd name="T46" fmla="*/ 402 w 534"/>
                    <a:gd name="T47" fmla="*/ 387 h 400"/>
                    <a:gd name="T48" fmla="*/ 406 w 534"/>
                    <a:gd name="T49" fmla="*/ 348 h 400"/>
                    <a:gd name="T50" fmla="*/ 400 w 534"/>
                    <a:gd name="T51" fmla="*/ 321 h 400"/>
                    <a:gd name="T52" fmla="*/ 391 w 534"/>
                    <a:gd name="T53" fmla="*/ 308 h 400"/>
                    <a:gd name="T54" fmla="*/ 376 w 534"/>
                    <a:gd name="T55" fmla="*/ 305 h 400"/>
                    <a:gd name="T56" fmla="*/ 344 w 534"/>
                    <a:gd name="T57" fmla="*/ 306 h 400"/>
                    <a:gd name="T58" fmla="*/ 318 w 534"/>
                    <a:gd name="T59" fmla="*/ 312 h 400"/>
                    <a:gd name="T60" fmla="*/ 322 w 534"/>
                    <a:gd name="T61" fmla="*/ 278 h 400"/>
                    <a:gd name="T62" fmla="*/ 314 w 534"/>
                    <a:gd name="T63" fmla="*/ 244 h 400"/>
                    <a:gd name="T64" fmla="*/ 299 w 534"/>
                    <a:gd name="T65" fmla="*/ 226 h 400"/>
                    <a:gd name="T66" fmla="*/ 209 w 534"/>
                    <a:gd name="T67" fmla="*/ 205 h 400"/>
                    <a:gd name="T68" fmla="*/ 179 w 534"/>
                    <a:gd name="T69" fmla="*/ 224 h 400"/>
                    <a:gd name="T70" fmla="*/ 168 w 534"/>
                    <a:gd name="T71" fmla="*/ 243 h 400"/>
                    <a:gd name="T72" fmla="*/ 143 w 534"/>
                    <a:gd name="T73" fmla="*/ 265 h 400"/>
                    <a:gd name="T74" fmla="*/ 139 w 534"/>
                    <a:gd name="T75" fmla="*/ 256 h 400"/>
                    <a:gd name="T76" fmla="*/ 128 w 534"/>
                    <a:gd name="T77" fmla="*/ 248 h 400"/>
                    <a:gd name="T78" fmla="*/ 121 w 534"/>
                    <a:gd name="T79" fmla="*/ 241 h 400"/>
                    <a:gd name="T80" fmla="*/ 102 w 534"/>
                    <a:gd name="T81" fmla="*/ 231 h 400"/>
                    <a:gd name="T82" fmla="*/ 104 w 534"/>
                    <a:gd name="T83" fmla="*/ 207 h 400"/>
                    <a:gd name="T84" fmla="*/ 94 w 534"/>
                    <a:gd name="T85" fmla="*/ 207 h 400"/>
                    <a:gd name="T86" fmla="*/ 77 w 534"/>
                    <a:gd name="T87" fmla="*/ 188 h 400"/>
                    <a:gd name="T88" fmla="*/ 66 w 534"/>
                    <a:gd name="T89" fmla="*/ 188 h 400"/>
                    <a:gd name="T90" fmla="*/ 59 w 534"/>
                    <a:gd name="T91" fmla="*/ 184 h 400"/>
                    <a:gd name="T92" fmla="*/ 38 w 534"/>
                    <a:gd name="T93" fmla="*/ 160 h 400"/>
                    <a:gd name="T94" fmla="*/ 36 w 534"/>
                    <a:gd name="T95" fmla="*/ 143 h 400"/>
                    <a:gd name="T96" fmla="*/ 30 w 534"/>
                    <a:gd name="T97" fmla="*/ 149 h 400"/>
                    <a:gd name="T98" fmla="*/ 27 w 534"/>
                    <a:gd name="T99" fmla="*/ 141 h 400"/>
                    <a:gd name="T100" fmla="*/ 21 w 534"/>
                    <a:gd name="T101" fmla="*/ 132 h 400"/>
                    <a:gd name="T102" fmla="*/ 29 w 534"/>
                    <a:gd name="T103" fmla="*/ 121 h 400"/>
                    <a:gd name="T104" fmla="*/ 12 w 534"/>
                    <a:gd name="T105" fmla="*/ 126 h 400"/>
                    <a:gd name="T106" fmla="*/ 2 w 534"/>
                    <a:gd name="T107" fmla="*/ 134 h 400"/>
                    <a:gd name="T108" fmla="*/ 55 w 534"/>
                    <a:gd name="T109" fmla="*/ 79 h 400"/>
                    <a:gd name="T110" fmla="*/ 87 w 534"/>
                    <a:gd name="T111" fmla="*/ 74 h 400"/>
                    <a:gd name="T112" fmla="*/ 98 w 534"/>
                    <a:gd name="T113" fmla="*/ 49 h 400"/>
                    <a:gd name="T114" fmla="*/ 92 w 534"/>
                    <a:gd name="T115" fmla="*/ 30 h 400"/>
                    <a:gd name="T116" fmla="*/ 126 w 534"/>
                    <a:gd name="T117" fmla="*/ 2 h 400"/>
                    <a:gd name="T118" fmla="*/ 147 w 534"/>
                    <a:gd name="T119" fmla="*/ 8 h 400"/>
                    <a:gd name="T120" fmla="*/ 175 w 534"/>
                    <a:gd name="T121" fmla="*/ 17 h 400"/>
                    <a:gd name="T122" fmla="*/ 228 w 534"/>
                    <a:gd name="T123" fmla="*/ 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400">
                      <a:moveTo>
                        <a:pt x="267" y="21"/>
                      </a:moveTo>
                      <a:lnTo>
                        <a:pt x="267" y="21"/>
                      </a:lnTo>
                      <a:lnTo>
                        <a:pt x="263" y="21"/>
                      </a:lnTo>
                      <a:lnTo>
                        <a:pt x="261" y="23"/>
                      </a:lnTo>
                      <a:lnTo>
                        <a:pt x="261" y="25"/>
                      </a:lnTo>
                      <a:lnTo>
                        <a:pt x="261" y="27"/>
                      </a:lnTo>
                      <a:lnTo>
                        <a:pt x="261" y="28"/>
                      </a:lnTo>
                      <a:lnTo>
                        <a:pt x="261" y="32"/>
                      </a:lnTo>
                      <a:lnTo>
                        <a:pt x="260" y="34"/>
                      </a:lnTo>
                      <a:lnTo>
                        <a:pt x="258" y="36"/>
                      </a:lnTo>
                      <a:lnTo>
                        <a:pt x="260" y="38"/>
                      </a:lnTo>
                      <a:lnTo>
                        <a:pt x="260" y="40"/>
                      </a:lnTo>
                      <a:lnTo>
                        <a:pt x="265" y="42"/>
                      </a:lnTo>
                      <a:lnTo>
                        <a:pt x="265" y="44"/>
                      </a:lnTo>
                      <a:lnTo>
                        <a:pt x="269" y="47"/>
                      </a:lnTo>
                      <a:lnTo>
                        <a:pt x="271" y="49"/>
                      </a:lnTo>
                      <a:lnTo>
                        <a:pt x="273" y="49"/>
                      </a:lnTo>
                      <a:lnTo>
                        <a:pt x="275" y="51"/>
                      </a:lnTo>
                      <a:lnTo>
                        <a:pt x="276" y="51"/>
                      </a:lnTo>
                      <a:lnTo>
                        <a:pt x="278" y="49"/>
                      </a:lnTo>
                      <a:lnTo>
                        <a:pt x="278" y="49"/>
                      </a:lnTo>
                      <a:lnTo>
                        <a:pt x="280" y="49"/>
                      </a:lnTo>
                      <a:lnTo>
                        <a:pt x="282" y="47"/>
                      </a:lnTo>
                      <a:lnTo>
                        <a:pt x="282" y="45"/>
                      </a:lnTo>
                      <a:lnTo>
                        <a:pt x="282" y="44"/>
                      </a:lnTo>
                      <a:lnTo>
                        <a:pt x="284" y="44"/>
                      </a:lnTo>
                      <a:lnTo>
                        <a:pt x="284" y="44"/>
                      </a:lnTo>
                      <a:lnTo>
                        <a:pt x="284" y="44"/>
                      </a:lnTo>
                      <a:lnTo>
                        <a:pt x="286" y="42"/>
                      </a:lnTo>
                      <a:lnTo>
                        <a:pt x="286" y="42"/>
                      </a:lnTo>
                      <a:lnTo>
                        <a:pt x="288" y="40"/>
                      </a:lnTo>
                      <a:lnTo>
                        <a:pt x="290" y="40"/>
                      </a:lnTo>
                      <a:lnTo>
                        <a:pt x="290" y="36"/>
                      </a:lnTo>
                      <a:lnTo>
                        <a:pt x="290" y="34"/>
                      </a:lnTo>
                      <a:lnTo>
                        <a:pt x="291" y="34"/>
                      </a:lnTo>
                      <a:lnTo>
                        <a:pt x="293" y="34"/>
                      </a:lnTo>
                      <a:lnTo>
                        <a:pt x="295" y="34"/>
                      </a:lnTo>
                      <a:lnTo>
                        <a:pt x="297" y="34"/>
                      </a:lnTo>
                      <a:lnTo>
                        <a:pt x="299" y="34"/>
                      </a:lnTo>
                      <a:lnTo>
                        <a:pt x="301" y="34"/>
                      </a:lnTo>
                      <a:lnTo>
                        <a:pt x="303" y="40"/>
                      </a:lnTo>
                      <a:lnTo>
                        <a:pt x="305" y="42"/>
                      </a:lnTo>
                      <a:lnTo>
                        <a:pt x="307" y="42"/>
                      </a:lnTo>
                      <a:lnTo>
                        <a:pt x="308" y="44"/>
                      </a:lnTo>
                      <a:lnTo>
                        <a:pt x="308" y="45"/>
                      </a:lnTo>
                      <a:lnTo>
                        <a:pt x="308" y="45"/>
                      </a:lnTo>
                      <a:lnTo>
                        <a:pt x="308" y="47"/>
                      </a:lnTo>
                      <a:lnTo>
                        <a:pt x="308" y="47"/>
                      </a:lnTo>
                      <a:lnTo>
                        <a:pt x="308" y="47"/>
                      </a:lnTo>
                      <a:lnTo>
                        <a:pt x="310" y="51"/>
                      </a:lnTo>
                      <a:lnTo>
                        <a:pt x="312" y="55"/>
                      </a:lnTo>
                      <a:lnTo>
                        <a:pt x="314" y="59"/>
                      </a:lnTo>
                      <a:lnTo>
                        <a:pt x="318" y="59"/>
                      </a:lnTo>
                      <a:lnTo>
                        <a:pt x="320" y="57"/>
                      </a:lnTo>
                      <a:lnTo>
                        <a:pt x="320" y="57"/>
                      </a:lnTo>
                      <a:lnTo>
                        <a:pt x="322" y="55"/>
                      </a:lnTo>
                      <a:lnTo>
                        <a:pt x="322" y="53"/>
                      </a:lnTo>
                      <a:lnTo>
                        <a:pt x="322" y="53"/>
                      </a:lnTo>
                      <a:lnTo>
                        <a:pt x="323" y="51"/>
                      </a:lnTo>
                      <a:lnTo>
                        <a:pt x="325" y="51"/>
                      </a:lnTo>
                      <a:lnTo>
                        <a:pt x="325" y="51"/>
                      </a:lnTo>
                      <a:lnTo>
                        <a:pt x="325" y="49"/>
                      </a:lnTo>
                      <a:lnTo>
                        <a:pt x="325" y="47"/>
                      </a:lnTo>
                      <a:lnTo>
                        <a:pt x="327" y="47"/>
                      </a:lnTo>
                      <a:lnTo>
                        <a:pt x="329" y="45"/>
                      </a:lnTo>
                      <a:lnTo>
                        <a:pt x="329" y="45"/>
                      </a:lnTo>
                      <a:lnTo>
                        <a:pt x="329" y="45"/>
                      </a:lnTo>
                      <a:lnTo>
                        <a:pt x="329" y="44"/>
                      </a:lnTo>
                      <a:lnTo>
                        <a:pt x="329" y="44"/>
                      </a:lnTo>
                      <a:lnTo>
                        <a:pt x="329" y="44"/>
                      </a:lnTo>
                      <a:lnTo>
                        <a:pt x="329" y="42"/>
                      </a:lnTo>
                      <a:lnTo>
                        <a:pt x="329" y="42"/>
                      </a:lnTo>
                      <a:lnTo>
                        <a:pt x="331" y="40"/>
                      </a:lnTo>
                      <a:lnTo>
                        <a:pt x="335" y="42"/>
                      </a:lnTo>
                      <a:lnTo>
                        <a:pt x="335" y="40"/>
                      </a:lnTo>
                      <a:lnTo>
                        <a:pt x="338" y="38"/>
                      </a:lnTo>
                      <a:lnTo>
                        <a:pt x="338" y="36"/>
                      </a:lnTo>
                      <a:lnTo>
                        <a:pt x="338" y="38"/>
                      </a:lnTo>
                      <a:lnTo>
                        <a:pt x="340" y="38"/>
                      </a:lnTo>
                      <a:lnTo>
                        <a:pt x="340" y="38"/>
                      </a:lnTo>
                      <a:lnTo>
                        <a:pt x="340" y="36"/>
                      </a:lnTo>
                      <a:lnTo>
                        <a:pt x="340" y="36"/>
                      </a:lnTo>
                      <a:lnTo>
                        <a:pt x="342" y="36"/>
                      </a:lnTo>
                      <a:lnTo>
                        <a:pt x="342" y="34"/>
                      </a:lnTo>
                      <a:lnTo>
                        <a:pt x="342" y="34"/>
                      </a:lnTo>
                      <a:lnTo>
                        <a:pt x="344" y="36"/>
                      </a:lnTo>
                      <a:lnTo>
                        <a:pt x="344" y="36"/>
                      </a:lnTo>
                      <a:lnTo>
                        <a:pt x="344" y="36"/>
                      </a:lnTo>
                      <a:lnTo>
                        <a:pt x="344" y="34"/>
                      </a:lnTo>
                      <a:lnTo>
                        <a:pt x="346" y="34"/>
                      </a:lnTo>
                      <a:lnTo>
                        <a:pt x="348" y="34"/>
                      </a:lnTo>
                      <a:lnTo>
                        <a:pt x="348" y="34"/>
                      </a:lnTo>
                      <a:lnTo>
                        <a:pt x="348" y="34"/>
                      </a:lnTo>
                      <a:lnTo>
                        <a:pt x="350" y="36"/>
                      </a:lnTo>
                      <a:lnTo>
                        <a:pt x="353" y="36"/>
                      </a:lnTo>
                      <a:lnTo>
                        <a:pt x="355" y="38"/>
                      </a:lnTo>
                      <a:lnTo>
                        <a:pt x="355" y="36"/>
                      </a:lnTo>
                      <a:lnTo>
                        <a:pt x="357" y="38"/>
                      </a:lnTo>
                      <a:lnTo>
                        <a:pt x="357" y="38"/>
                      </a:lnTo>
                      <a:lnTo>
                        <a:pt x="359" y="38"/>
                      </a:lnTo>
                      <a:lnTo>
                        <a:pt x="359" y="38"/>
                      </a:lnTo>
                      <a:lnTo>
                        <a:pt x="359" y="40"/>
                      </a:lnTo>
                      <a:lnTo>
                        <a:pt x="361" y="40"/>
                      </a:lnTo>
                      <a:lnTo>
                        <a:pt x="361" y="40"/>
                      </a:lnTo>
                      <a:lnTo>
                        <a:pt x="363" y="40"/>
                      </a:lnTo>
                      <a:lnTo>
                        <a:pt x="365" y="40"/>
                      </a:lnTo>
                      <a:lnTo>
                        <a:pt x="365" y="42"/>
                      </a:lnTo>
                      <a:lnTo>
                        <a:pt x="367" y="42"/>
                      </a:lnTo>
                      <a:lnTo>
                        <a:pt x="368" y="44"/>
                      </a:lnTo>
                      <a:lnTo>
                        <a:pt x="370" y="44"/>
                      </a:lnTo>
                      <a:lnTo>
                        <a:pt x="372" y="44"/>
                      </a:lnTo>
                      <a:lnTo>
                        <a:pt x="374" y="45"/>
                      </a:lnTo>
                      <a:lnTo>
                        <a:pt x="376" y="45"/>
                      </a:lnTo>
                      <a:lnTo>
                        <a:pt x="376" y="45"/>
                      </a:lnTo>
                      <a:lnTo>
                        <a:pt x="378" y="45"/>
                      </a:lnTo>
                      <a:lnTo>
                        <a:pt x="378" y="45"/>
                      </a:lnTo>
                      <a:lnTo>
                        <a:pt x="378" y="45"/>
                      </a:lnTo>
                      <a:lnTo>
                        <a:pt x="380" y="47"/>
                      </a:lnTo>
                      <a:lnTo>
                        <a:pt x="380" y="47"/>
                      </a:lnTo>
                      <a:lnTo>
                        <a:pt x="382" y="47"/>
                      </a:lnTo>
                      <a:lnTo>
                        <a:pt x="385" y="47"/>
                      </a:lnTo>
                      <a:lnTo>
                        <a:pt x="387" y="45"/>
                      </a:lnTo>
                      <a:lnTo>
                        <a:pt x="389" y="45"/>
                      </a:lnTo>
                      <a:lnTo>
                        <a:pt x="389" y="44"/>
                      </a:lnTo>
                      <a:lnTo>
                        <a:pt x="389" y="42"/>
                      </a:lnTo>
                      <a:lnTo>
                        <a:pt x="389" y="40"/>
                      </a:lnTo>
                      <a:lnTo>
                        <a:pt x="391" y="40"/>
                      </a:lnTo>
                      <a:lnTo>
                        <a:pt x="393" y="38"/>
                      </a:lnTo>
                      <a:lnTo>
                        <a:pt x="400" y="34"/>
                      </a:lnTo>
                      <a:lnTo>
                        <a:pt x="402" y="34"/>
                      </a:lnTo>
                      <a:lnTo>
                        <a:pt x="404" y="32"/>
                      </a:lnTo>
                      <a:lnTo>
                        <a:pt x="406" y="30"/>
                      </a:lnTo>
                      <a:lnTo>
                        <a:pt x="408" y="30"/>
                      </a:lnTo>
                      <a:lnTo>
                        <a:pt x="412" y="32"/>
                      </a:lnTo>
                      <a:lnTo>
                        <a:pt x="414" y="30"/>
                      </a:lnTo>
                      <a:lnTo>
                        <a:pt x="414" y="28"/>
                      </a:lnTo>
                      <a:lnTo>
                        <a:pt x="414" y="27"/>
                      </a:lnTo>
                      <a:lnTo>
                        <a:pt x="414" y="27"/>
                      </a:lnTo>
                      <a:lnTo>
                        <a:pt x="415" y="27"/>
                      </a:lnTo>
                      <a:lnTo>
                        <a:pt x="415" y="25"/>
                      </a:lnTo>
                      <a:lnTo>
                        <a:pt x="415" y="23"/>
                      </a:lnTo>
                      <a:lnTo>
                        <a:pt x="415" y="23"/>
                      </a:lnTo>
                      <a:lnTo>
                        <a:pt x="414" y="23"/>
                      </a:lnTo>
                      <a:lnTo>
                        <a:pt x="414" y="23"/>
                      </a:lnTo>
                      <a:lnTo>
                        <a:pt x="414" y="21"/>
                      </a:lnTo>
                      <a:lnTo>
                        <a:pt x="414" y="21"/>
                      </a:lnTo>
                      <a:lnTo>
                        <a:pt x="414" y="21"/>
                      </a:lnTo>
                      <a:lnTo>
                        <a:pt x="410" y="19"/>
                      </a:lnTo>
                      <a:lnTo>
                        <a:pt x="410" y="19"/>
                      </a:lnTo>
                      <a:lnTo>
                        <a:pt x="408" y="17"/>
                      </a:lnTo>
                      <a:lnTo>
                        <a:pt x="408" y="17"/>
                      </a:lnTo>
                      <a:lnTo>
                        <a:pt x="410" y="15"/>
                      </a:lnTo>
                      <a:lnTo>
                        <a:pt x="412" y="13"/>
                      </a:lnTo>
                      <a:lnTo>
                        <a:pt x="414" y="13"/>
                      </a:lnTo>
                      <a:lnTo>
                        <a:pt x="415" y="13"/>
                      </a:lnTo>
                      <a:lnTo>
                        <a:pt x="415" y="13"/>
                      </a:lnTo>
                      <a:lnTo>
                        <a:pt x="417" y="13"/>
                      </a:lnTo>
                      <a:lnTo>
                        <a:pt x="417" y="13"/>
                      </a:lnTo>
                      <a:lnTo>
                        <a:pt x="417" y="13"/>
                      </a:lnTo>
                      <a:lnTo>
                        <a:pt x="419" y="13"/>
                      </a:lnTo>
                      <a:lnTo>
                        <a:pt x="425" y="15"/>
                      </a:lnTo>
                      <a:lnTo>
                        <a:pt x="427" y="15"/>
                      </a:lnTo>
                      <a:lnTo>
                        <a:pt x="438" y="21"/>
                      </a:lnTo>
                      <a:lnTo>
                        <a:pt x="440" y="23"/>
                      </a:lnTo>
                      <a:lnTo>
                        <a:pt x="440" y="25"/>
                      </a:lnTo>
                      <a:lnTo>
                        <a:pt x="440" y="27"/>
                      </a:lnTo>
                      <a:lnTo>
                        <a:pt x="440" y="28"/>
                      </a:lnTo>
                      <a:lnTo>
                        <a:pt x="438" y="28"/>
                      </a:lnTo>
                      <a:lnTo>
                        <a:pt x="438" y="30"/>
                      </a:lnTo>
                      <a:lnTo>
                        <a:pt x="438" y="32"/>
                      </a:lnTo>
                      <a:lnTo>
                        <a:pt x="438" y="34"/>
                      </a:lnTo>
                      <a:lnTo>
                        <a:pt x="438" y="34"/>
                      </a:lnTo>
                      <a:lnTo>
                        <a:pt x="440" y="36"/>
                      </a:lnTo>
                      <a:lnTo>
                        <a:pt x="440" y="36"/>
                      </a:lnTo>
                      <a:lnTo>
                        <a:pt x="440" y="36"/>
                      </a:lnTo>
                      <a:lnTo>
                        <a:pt x="442" y="36"/>
                      </a:lnTo>
                      <a:lnTo>
                        <a:pt x="444" y="36"/>
                      </a:lnTo>
                      <a:lnTo>
                        <a:pt x="444" y="38"/>
                      </a:lnTo>
                      <a:lnTo>
                        <a:pt x="445" y="40"/>
                      </a:lnTo>
                      <a:lnTo>
                        <a:pt x="444" y="40"/>
                      </a:lnTo>
                      <a:lnTo>
                        <a:pt x="444" y="44"/>
                      </a:lnTo>
                      <a:lnTo>
                        <a:pt x="444" y="45"/>
                      </a:lnTo>
                      <a:lnTo>
                        <a:pt x="444" y="47"/>
                      </a:lnTo>
                      <a:lnTo>
                        <a:pt x="445" y="47"/>
                      </a:lnTo>
                      <a:lnTo>
                        <a:pt x="445" y="47"/>
                      </a:lnTo>
                      <a:lnTo>
                        <a:pt x="447" y="47"/>
                      </a:lnTo>
                      <a:lnTo>
                        <a:pt x="449" y="47"/>
                      </a:lnTo>
                      <a:lnTo>
                        <a:pt x="451" y="49"/>
                      </a:lnTo>
                      <a:lnTo>
                        <a:pt x="451" y="51"/>
                      </a:lnTo>
                      <a:lnTo>
                        <a:pt x="451" y="51"/>
                      </a:lnTo>
                      <a:lnTo>
                        <a:pt x="451" y="53"/>
                      </a:lnTo>
                      <a:lnTo>
                        <a:pt x="451" y="55"/>
                      </a:lnTo>
                      <a:lnTo>
                        <a:pt x="451" y="55"/>
                      </a:lnTo>
                      <a:lnTo>
                        <a:pt x="453" y="55"/>
                      </a:lnTo>
                      <a:lnTo>
                        <a:pt x="453" y="57"/>
                      </a:lnTo>
                      <a:lnTo>
                        <a:pt x="449" y="75"/>
                      </a:lnTo>
                      <a:lnTo>
                        <a:pt x="449" y="75"/>
                      </a:lnTo>
                      <a:lnTo>
                        <a:pt x="451" y="75"/>
                      </a:lnTo>
                      <a:lnTo>
                        <a:pt x="453" y="75"/>
                      </a:lnTo>
                      <a:lnTo>
                        <a:pt x="453" y="77"/>
                      </a:lnTo>
                      <a:lnTo>
                        <a:pt x="455" y="75"/>
                      </a:lnTo>
                      <a:lnTo>
                        <a:pt x="457" y="75"/>
                      </a:lnTo>
                      <a:lnTo>
                        <a:pt x="457" y="75"/>
                      </a:lnTo>
                      <a:lnTo>
                        <a:pt x="459" y="75"/>
                      </a:lnTo>
                      <a:lnTo>
                        <a:pt x="460" y="81"/>
                      </a:lnTo>
                      <a:lnTo>
                        <a:pt x="460" y="83"/>
                      </a:lnTo>
                      <a:lnTo>
                        <a:pt x="460" y="85"/>
                      </a:lnTo>
                      <a:lnTo>
                        <a:pt x="460" y="87"/>
                      </a:lnTo>
                      <a:lnTo>
                        <a:pt x="462" y="87"/>
                      </a:lnTo>
                      <a:lnTo>
                        <a:pt x="466" y="89"/>
                      </a:lnTo>
                      <a:lnTo>
                        <a:pt x="468" y="89"/>
                      </a:lnTo>
                      <a:lnTo>
                        <a:pt x="470" y="87"/>
                      </a:lnTo>
                      <a:lnTo>
                        <a:pt x="470" y="89"/>
                      </a:lnTo>
                      <a:lnTo>
                        <a:pt x="472" y="90"/>
                      </a:lnTo>
                      <a:lnTo>
                        <a:pt x="472" y="92"/>
                      </a:lnTo>
                      <a:lnTo>
                        <a:pt x="472" y="92"/>
                      </a:lnTo>
                      <a:lnTo>
                        <a:pt x="474" y="92"/>
                      </a:lnTo>
                      <a:lnTo>
                        <a:pt x="479" y="94"/>
                      </a:lnTo>
                      <a:lnTo>
                        <a:pt x="481" y="94"/>
                      </a:lnTo>
                      <a:lnTo>
                        <a:pt x="483" y="96"/>
                      </a:lnTo>
                      <a:lnTo>
                        <a:pt x="481" y="96"/>
                      </a:lnTo>
                      <a:lnTo>
                        <a:pt x="479" y="98"/>
                      </a:lnTo>
                      <a:lnTo>
                        <a:pt x="479" y="98"/>
                      </a:lnTo>
                      <a:lnTo>
                        <a:pt x="479" y="100"/>
                      </a:lnTo>
                      <a:lnTo>
                        <a:pt x="481" y="100"/>
                      </a:lnTo>
                      <a:lnTo>
                        <a:pt x="483" y="100"/>
                      </a:lnTo>
                      <a:lnTo>
                        <a:pt x="483" y="100"/>
                      </a:lnTo>
                      <a:lnTo>
                        <a:pt x="483" y="102"/>
                      </a:lnTo>
                      <a:lnTo>
                        <a:pt x="481" y="102"/>
                      </a:lnTo>
                      <a:lnTo>
                        <a:pt x="481" y="104"/>
                      </a:lnTo>
                      <a:lnTo>
                        <a:pt x="477" y="104"/>
                      </a:lnTo>
                      <a:lnTo>
                        <a:pt x="476" y="102"/>
                      </a:lnTo>
                      <a:lnTo>
                        <a:pt x="474" y="102"/>
                      </a:lnTo>
                      <a:lnTo>
                        <a:pt x="474" y="104"/>
                      </a:lnTo>
                      <a:lnTo>
                        <a:pt x="474" y="105"/>
                      </a:lnTo>
                      <a:lnTo>
                        <a:pt x="474" y="105"/>
                      </a:lnTo>
                      <a:lnTo>
                        <a:pt x="474" y="105"/>
                      </a:lnTo>
                      <a:lnTo>
                        <a:pt x="474" y="105"/>
                      </a:lnTo>
                      <a:lnTo>
                        <a:pt x="474" y="105"/>
                      </a:lnTo>
                      <a:lnTo>
                        <a:pt x="472" y="105"/>
                      </a:lnTo>
                      <a:lnTo>
                        <a:pt x="472" y="107"/>
                      </a:lnTo>
                      <a:lnTo>
                        <a:pt x="470" y="107"/>
                      </a:lnTo>
                      <a:lnTo>
                        <a:pt x="470" y="107"/>
                      </a:lnTo>
                      <a:lnTo>
                        <a:pt x="470" y="109"/>
                      </a:lnTo>
                      <a:lnTo>
                        <a:pt x="468" y="111"/>
                      </a:lnTo>
                      <a:lnTo>
                        <a:pt x="468" y="113"/>
                      </a:lnTo>
                      <a:lnTo>
                        <a:pt x="468" y="113"/>
                      </a:lnTo>
                      <a:lnTo>
                        <a:pt x="466" y="113"/>
                      </a:lnTo>
                      <a:lnTo>
                        <a:pt x="464" y="113"/>
                      </a:lnTo>
                      <a:lnTo>
                        <a:pt x="464" y="115"/>
                      </a:lnTo>
                      <a:lnTo>
                        <a:pt x="464" y="117"/>
                      </a:lnTo>
                      <a:lnTo>
                        <a:pt x="464" y="119"/>
                      </a:lnTo>
                      <a:lnTo>
                        <a:pt x="460" y="121"/>
                      </a:lnTo>
                      <a:lnTo>
                        <a:pt x="460" y="122"/>
                      </a:lnTo>
                      <a:lnTo>
                        <a:pt x="459" y="122"/>
                      </a:lnTo>
                      <a:lnTo>
                        <a:pt x="459" y="124"/>
                      </a:lnTo>
                      <a:lnTo>
                        <a:pt x="459" y="126"/>
                      </a:lnTo>
                      <a:lnTo>
                        <a:pt x="460" y="126"/>
                      </a:lnTo>
                      <a:lnTo>
                        <a:pt x="462" y="126"/>
                      </a:lnTo>
                      <a:lnTo>
                        <a:pt x="462" y="126"/>
                      </a:lnTo>
                      <a:lnTo>
                        <a:pt x="464" y="126"/>
                      </a:lnTo>
                      <a:lnTo>
                        <a:pt x="466" y="126"/>
                      </a:lnTo>
                      <a:lnTo>
                        <a:pt x="466" y="126"/>
                      </a:lnTo>
                      <a:lnTo>
                        <a:pt x="468" y="126"/>
                      </a:lnTo>
                      <a:lnTo>
                        <a:pt x="470" y="124"/>
                      </a:lnTo>
                      <a:lnTo>
                        <a:pt x="470" y="124"/>
                      </a:lnTo>
                      <a:lnTo>
                        <a:pt x="472" y="122"/>
                      </a:lnTo>
                      <a:lnTo>
                        <a:pt x="474" y="119"/>
                      </a:lnTo>
                      <a:lnTo>
                        <a:pt x="474" y="119"/>
                      </a:lnTo>
                      <a:lnTo>
                        <a:pt x="476" y="119"/>
                      </a:lnTo>
                      <a:lnTo>
                        <a:pt x="477" y="119"/>
                      </a:lnTo>
                      <a:lnTo>
                        <a:pt x="477" y="119"/>
                      </a:lnTo>
                      <a:lnTo>
                        <a:pt x="479" y="119"/>
                      </a:lnTo>
                      <a:lnTo>
                        <a:pt x="479" y="121"/>
                      </a:lnTo>
                      <a:lnTo>
                        <a:pt x="483" y="119"/>
                      </a:lnTo>
                      <a:lnTo>
                        <a:pt x="483" y="119"/>
                      </a:lnTo>
                      <a:lnTo>
                        <a:pt x="485" y="121"/>
                      </a:lnTo>
                      <a:lnTo>
                        <a:pt x="487" y="121"/>
                      </a:lnTo>
                      <a:lnTo>
                        <a:pt x="487" y="122"/>
                      </a:lnTo>
                      <a:lnTo>
                        <a:pt x="487" y="124"/>
                      </a:lnTo>
                      <a:lnTo>
                        <a:pt x="487" y="132"/>
                      </a:lnTo>
                      <a:lnTo>
                        <a:pt x="487" y="134"/>
                      </a:lnTo>
                      <a:lnTo>
                        <a:pt x="487" y="134"/>
                      </a:lnTo>
                      <a:lnTo>
                        <a:pt x="487" y="136"/>
                      </a:lnTo>
                      <a:lnTo>
                        <a:pt x="485" y="139"/>
                      </a:lnTo>
                      <a:lnTo>
                        <a:pt x="485" y="141"/>
                      </a:lnTo>
                      <a:lnTo>
                        <a:pt x="487" y="141"/>
                      </a:lnTo>
                      <a:lnTo>
                        <a:pt x="487" y="143"/>
                      </a:lnTo>
                      <a:lnTo>
                        <a:pt x="489" y="156"/>
                      </a:lnTo>
                      <a:lnTo>
                        <a:pt x="489" y="158"/>
                      </a:lnTo>
                      <a:lnTo>
                        <a:pt x="491" y="162"/>
                      </a:lnTo>
                      <a:lnTo>
                        <a:pt x="492" y="166"/>
                      </a:lnTo>
                      <a:lnTo>
                        <a:pt x="494" y="166"/>
                      </a:lnTo>
                      <a:lnTo>
                        <a:pt x="496" y="166"/>
                      </a:lnTo>
                      <a:lnTo>
                        <a:pt x="498" y="166"/>
                      </a:lnTo>
                      <a:lnTo>
                        <a:pt x="498" y="166"/>
                      </a:lnTo>
                      <a:lnTo>
                        <a:pt x="500" y="166"/>
                      </a:lnTo>
                      <a:lnTo>
                        <a:pt x="500" y="166"/>
                      </a:lnTo>
                      <a:lnTo>
                        <a:pt x="500" y="166"/>
                      </a:lnTo>
                      <a:lnTo>
                        <a:pt x="500" y="167"/>
                      </a:lnTo>
                      <a:lnTo>
                        <a:pt x="500" y="169"/>
                      </a:lnTo>
                      <a:lnTo>
                        <a:pt x="502" y="169"/>
                      </a:lnTo>
                      <a:lnTo>
                        <a:pt x="502" y="171"/>
                      </a:lnTo>
                      <a:lnTo>
                        <a:pt x="504" y="171"/>
                      </a:lnTo>
                      <a:lnTo>
                        <a:pt x="507" y="171"/>
                      </a:lnTo>
                      <a:lnTo>
                        <a:pt x="509" y="171"/>
                      </a:lnTo>
                      <a:lnTo>
                        <a:pt x="511" y="173"/>
                      </a:lnTo>
                      <a:lnTo>
                        <a:pt x="511" y="175"/>
                      </a:lnTo>
                      <a:lnTo>
                        <a:pt x="511" y="177"/>
                      </a:lnTo>
                      <a:lnTo>
                        <a:pt x="511" y="179"/>
                      </a:lnTo>
                      <a:lnTo>
                        <a:pt x="511" y="181"/>
                      </a:lnTo>
                      <a:lnTo>
                        <a:pt x="509" y="184"/>
                      </a:lnTo>
                      <a:lnTo>
                        <a:pt x="509" y="184"/>
                      </a:lnTo>
                      <a:lnTo>
                        <a:pt x="509" y="186"/>
                      </a:lnTo>
                      <a:lnTo>
                        <a:pt x="507" y="188"/>
                      </a:lnTo>
                      <a:lnTo>
                        <a:pt x="507" y="190"/>
                      </a:lnTo>
                      <a:lnTo>
                        <a:pt x="506" y="190"/>
                      </a:lnTo>
                      <a:lnTo>
                        <a:pt x="502" y="192"/>
                      </a:lnTo>
                      <a:lnTo>
                        <a:pt x="500" y="194"/>
                      </a:lnTo>
                      <a:lnTo>
                        <a:pt x="498" y="196"/>
                      </a:lnTo>
                      <a:lnTo>
                        <a:pt x="498" y="197"/>
                      </a:lnTo>
                      <a:lnTo>
                        <a:pt x="498" y="197"/>
                      </a:lnTo>
                      <a:lnTo>
                        <a:pt x="500" y="197"/>
                      </a:lnTo>
                      <a:lnTo>
                        <a:pt x="500" y="199"/>
                      </a:lnTo>
                      <a:lnTo>
                        <a:pt x="496" y="199"/>
                      </a:lnTo>
                      <a:lnTo>
                        <a:pt x="496" y="201"/>
                      </a:lnTo>
                      <a:lnTo>
                        <a:pt x="498" y="203"/>
                      </a:lnTo>
                      <a:lnTo>
                        <a:pt x="498" y="203"/>
                      </a:lnTo>
                      <a:lnTo>
                        <a:pt x="498" y="203"/>
                      </a:lnTo>
                      <a:lnTo>
                        <a:pt x="498" y="203"/>
                      </a:lnTo>
                      <a:lnTo>
                        <a:pt x="498" y="205"/>
                      </a:lnTo>
                      <a:lnTo>
                        <a:pt x="498" y="205"/>
                      </a:lnTo>
                      <a:lnTo>
                        <a:pt x="498" y="205"/>
                      </a:lnTo>
                      <a:lnTo>
                        <a:pt x="498" y="205"/>
                      </a:lnTo>
                      <a:lnTo>
                        <a:pt x="498" y="205"/>
                      </a:lnTo>
                      <a:lnTo>
                        <a:pt x="500" y="205"/>
                      </a:lnTo>
                      <a:lnTo>
                        <a:pt x="500" y="207"/>
                      </a:lnTo>
                      <a:lnTo>
                        <a:pt x="498" y="228"/>
                      </a:lnTo>
                      <a:lnTo>
                        <a:pt x="498" y="229"/>
                      </a:lnTo>
                      <a:lnTo>
                        <a:pt x="498" y="231"/>
                      </a:lnTo>
                      <a:lnTo>
                        <a:pt x="498" y="233"/>
                      </a:lnTo>
                      <a:lnTo>
                        <a:pt x="504" y="239"/>
                      </a:lnTo>
                      <a:lnTo>
                        <a:pt x="504" y="241"/>
                      </a:lnTo>
                      <a:lnTo>
                        <a:pt x="506" y="241"/>
                      </a:lnTo>
                      <a:lnTo>
                        <a:pt x="507" y="241"/>
                      </a:lnTo>
                      <a:lnTo>
                        <a:pt x="509" y="241"/>
                      </a:lnTo>
                      <a:lnTo>
                        <a:pt x="509" y="241"/>
                      </a:lnTo>
                      <a:lnTo>
                        <a:pt x="511" y="241"/>
                      </a:lnTo>
                      <a:lnTo>
                        <a:pt x="515" y="239"/>
                      </a:lnTo>
                      <a:lnTo>
                        <a:pt x="517" y="239"/>
                      </a:lnTo>
                      <a:lnTo>
                        <a:pt x="519" y="239"/>
                      </a:lnTo>
                      <a:lnTo>
                        <a:pt x="519" y="239"/>
                      </a:lnTo>
                      <a:lnTo>
                        <a:pt x="517" y="244"/>
                      </a:lnTo>
                      <a:lnTo>
                        <a:pt x="517" y="246"/>
                      </a:lnTo>
                      <a:lnTo>
                        <a:pt x="515" y="252"/>
                      </a:lnTo>
                      <a:lnTo>
                        <a:pt x="515" y="256"/>
                      </a:lnTo>
                      <a:lnTo>
                        <a:pt x="519" y="258"/>
                      </a:lnTo>
                      <a:lnTo>
                        <a:pt x="519" y="258"/>
                      </a:lnTo>
                      <a:lnTo>
                        <a:pt x="521" y="256"/>
                      </a:lnTo>
                      <a:lnTo>
                        <a:pt x="521" y="256"/>
                      </a:lnTo>
                      <a:lnTo>
                        <a:pt x="521" y="258"/>
                      </a:lnTo>
                      <a:lnTo>
                        <a:pt x="522" y="259"/>
                      </a:lnTo>
                      <a:lnTo>
                        <a:pt x="524" y="259"/>
                      </a:lnTo>
                      <a:lnTo>
                        <a:pt x="526" y="261"/>
                      </a:lnTo>
                      <a:lnTo>
                        <a:pt x="528" y="263"/>
                      </a:lnTo>
                      <a:lnTo>
                        <a:pt x="526" y="263"/>
                      </a:lnTo>
                      <a:lnTo>
                        <a:pt x="524" y="265"/>
                      </a:lnTo>
                      <a:lnTo>
                        <a:pt x="522" y="265"/>
                      </a:lnTo>
                      <a:lnTo>
                        <a:pt x="522" y="265"/>
                      </a:lnTo>
                      <a:lnTo>
                        <a:pt x="515" y="267"/>
                      </a:lnTo>
                      <a:lnTo>
                        <a:pt x="515" y="269"/>
                      </a:lnTo>
                      <a:lnTo>
                        <a:pt x="513" y="271"/>
                      </a:lnTo>
                      <a:lnTo>
                        <a:pt x="513" y="276"/>
                      </a:lnTo>
                      <a:lnTo>
                        <a:pt x="511" y="282"/>
                      </a:lnTo>
                      <a:lnTo>
                        <a:pt x="513" y="284"/>
                      </a:lnTo>
                      <a:lnTo>
                        <a:pt x="515" y="286"/>
                      </a:lnTo>
                      <a:lnTo>
                        <a:pt x="517" y="286"/>
                      </a:lnTo>
                      <a:lnTo>
                        <a:pt x="522" y="288"/>
                      </a:lnTo>
                      <a:lnTo>
                        <a:pt x="522" y="288"/>
                      </a:lnTo>
                      <a:lnTo>
                        <a:pt x="522" y="286"/>
                      </a:lnTo>
                      <a:lnTo>
                        <a:pt x="522" y="286"/>
                      </a:lnTo>
                      <a:lnTo>
                        <a:pt x="524" y="288"/>
                      </a:lnTo>
                      <a:lnTo>
                        <a:pt x="524" y="288"/>
                      </a:lnTo>
                      <a:lnTo>
                        <a:pt x="526" y="290"/>
                      </a:lnTo>
                      <a:lnTo>
                        <a:pt x="528" y="293"/>
                      </a:lnTo>
                      <a:lnTo>
                        <a:pt x="528" y="293"/>
                      </a:lnTo>
                      <a:lnTo>
                        <a:pt x="530" y="295"/>
                      </a:lnTo>
                      <a:lnTo>
                        <a:pt x="532" y="295"/>
                      </a:lnTo>
                      <a:lnTo>
                        <a:pt x="532" y="297"/>
                      </a:lnTo>
                      <a:lnTo>
                        <a:pt x="532" y="301"/>
                      </a:lnTo>
                      <a:lnTo>
                        <a:pt x="532" y="303"/>
                      </a:lnTo>
                      <a:lnTo>
                        <a:pt x="532" y="305"/>
                      </a:lnTo>
                      <a:lnTo>
                        <a:pt x="532" y="306"/>
                      </a:lnTo>
                      <a:lnTo>
                        <a:pt x="532" y="308"/>
                      </a:lnTo>
                      <a:lnTo>
                        <a:pt x="532" y="310"/>
                      </a:lnTo>
                      <a:lnTo>
                        <a:pt x="532" y="310"/>
                      </a:lnTo>
                      <a:lnTo>
                        <a:pt x="534" y="314"/>
                      </a:lnTo>
                      <a:lnTo>
                        <a:pt x="530" y="314"/>
                      </a:lnTo>
                      <a:lnTo>
                        <a:pt x="528" y="314"/>
                      </a:lnTo>
                      <a:lnTo>
                        <a:pt x="526" y="314"/>
                      </a:lnTo>
                      <a:lnTo>
                        <a:pt x="524" y="308"/>
                      </a:lnTo>
                      <a:lnTo>
                        <a:pt x="522" y="306"/>
                      </a:lnTo>
                      <a:lnTo>
                        <a:pt x="521" y="306"/>
                      </a:lnTo>
                      <a:lnTo>
                        <a:pt x="521" y="308"/>
                      </a:lnTo>
                      <a:lnTo>
                        <a:pt x="521" y="310"/>
                      </a:lnTo>
                      <a:lnTo>
                        <a:pt x="521" y="310"/>
                      </a:lnTo>
                      <a:lnTo>
                        <a:pt x="519" y="310"/>
                      </a:lnTo>
                      <a:lnTo>
                        <a:pt x="519" y="310"/>
                      </a:lnTo>
                      <a:lnTo>
                        <a:pt x="517" y="310"/>
                      </a:lnTo>
                      <a:lnTo>
                        <a:pt x="515" y="310"/>
                      </a:lnTo>
                      <a:lnTo>
                        <a:pt x="515" y="308"/>
                      </a:lnTo>
                      <a:lnTo>
                        <a:pt x="515" y="308"/>
                      </a:lnTo>
                      <a:lnTo>
                        <a:pt x="513" y="306"/>
                      </a:lnTo>
                      <a:lnTo>
                        <a:pt x="513" y="306"/>
                      </a:lnTo>
                      <a:lnTo>
                        <a:pt x="511" y="305"/>
                      </a:lnTo>
                      <a:lnTo>
                        <a:pt x="511" y="306"/>
                      </a:lnTo>
                      <a:lnTo>
                        <a:pt x="507" y="306"/>
                      </a:lnTo>
                      <a:lnTo>
                        <a:pt x="506" y="306"/>
                      </a:lnTo>
                      <a:lnTo>
                        <a:pt x="506" y="306"/>
                      </a:lnTo>
                      <a:lnTo>
                        <a:pt x="504" y="305"/>
                      </a:lnTo>
                      <a:lnTo>
                        <a:pt x="504" y="305"/>
                      </a:lnTo>
                      <a:lnTo>
                        <a:pt x="502" y="305"/>
                      </a:lnTo>
                      <a:lnTo>
                        <a:pt x="500" y="306"/>
                      </a:lnTo>
                      <a:lnTo>
                        <a:pt x="498" y="306"/>
                      </a:lnTo>
                      <a:lnTo>
                        <a:pt x="496" y="306"/>
                      </a:lnTo>
                      <a:lnTo>
                        <a:pt x="494" y="306"/>
                      </a:lnTo>
                      <a:lnTo>
                        <a:pt x="492" y="308"/>
                      </a:lnTo>
                      <a:lnTo>
                        <a:pt x="491" y="308"/>
                      </a:lnTo>
                      <a:lnTo>
                        <a:pt x="491" y="310"/>
                      </a:lnTo>
                      <a:lnTo>
                        <a:pt x="492" y="312"/>
                      </a:lnTo>
                      <a:lnTo>
                        <a:pt x="492" y="312"/>
                      </a:lnTo>
                      <a:lnTo>
                        <a:pt x="492" y="314"/>
                      </a:lnTo>
                      <a:lnTo>
                        <a:pt x="492" y="318"/>
                      </a:lnTo>
                      <a:lnTo>
                        <a:pt x="492" y="320"/>
                      </a:lnTo>
                      <a:lnTo>
                        <a:pt x="492" y="321"/>
                      </a:lnTo>
                      <a:lnTo>
                        <a:pt x="492" y="321"/>
                      </a:lnTo>
                      <a:lnTo>
                        <a:pt x="491" y="323"/>
                      </a:lnTo>
                      <a:lnTo>
                        <a:pt x="491" y="323"/>
                      </a:lnTo>
                      <a:lnTo>
                        <a:pt x="496" y="327"/>
                      </a:lnTo>
                      <a:lnTo>
                        <a:pt x="504" y="329"/>
                      </a:lnTo>
                      <a:lnTo>
                        <a:pt x="504" y="329"/>
                      </a:lnTo>
                      <a:lnTo>
                        <a:pt x="507" y="327"/>
                      </a:lnTo>
                      <a:lnTo>
                        <a:pt x="509" y="327"/>
                      </a:lnTo>
                      <a:lnTo>
                        <a:pt x="509" y="329"/>
                      </a:lnTo>
                      <a:lnTo>
                        <a:pt x="509" y="329"/>
                      </a:lnTo>
                      <a:lnTo>
                        <a:pt x="507" y="331"/>
                      </a:lnTo>
                      <a:lnTo>
                        <a:pt x="507" y="333"/>
                      </a:lnTo>
                      <a:lnTo>
                        <a:pt x="507" y="335"/>
                      </a:lnTo>
                      <a:lnTo>
                        <a:pt x="507" y="335"/>
                      </a:lnTo>
                      <a:lnTo>
                        <a:pt x="509" y="336"/>
                      </a:lnTo>
                      <a:lnTo>
                        <a:pt x="511" y="336"/>
                      </a:lnTo>
                      <a:lnTo>
                        <a:pt x="511" y="338"/>
                      </a:lnTo>
                      <a:lnTo>
                        <a:pt x="511" y="340"/>
                      </a:lnTo>
                      <a:lnTo>
                        <a:pt x="511" y="340"/>
                      </a:lnTo>
                      <a:lnTo>
                        <a:pt x="509" y="338"/>
                      </a:lnTo>
                      <a:lnTo>
                        <a:pt x="509" y="338"/>
                      </a:lnTo>
                      <a:lnTo>
                        <a:pt x="506" y="340"/>
                      </a:lnTo>
                      <a:lnTo>
                        <a:pt x="504" y="340"/>
                      </a:lnTo>
                      <a:lnTo>
                        <a:pt x="504" y="342"/>
                      </a:lnTo>
                      <a:lnTo>
                        <a:pt x="504" y="344"/>
                      </a:lnTo>
                      <a:lnTo>
                        <a:pt x="500" y="350"/>
                      </a:lnTo>
                      <a:lnTo>
                        <a:pt x="500" y="353"/>
                      </a:lnTo>
                      <a:lnTo>
                        <a:pt x="500" y="353"/>
                      </a:lnTo>
                      <a:lnTo>
                        <a:pt x="502" y="355"/>
                      </a:lnTo>
                      <a:lnTo>
                        <a:pt x="502" y="355"/>
                      </a:lnTo>
                      <a:lnTo>
                        <a:pt x="502" y="357"/>
                      </a:lnTo>
                      <a:lnTo>
                        <a:pt x="502" y="357"/>
                      </a:lnTo>
                      <a:lnTo>
                        <a:pt x="502" y="357"/>
                      </a:lnTo>
                      <a:lnTo>
                        <a:pt x="502" y="357"/>
                      </a:lnTo>
                      <a:lnTo>
                        <a:pt x="502" y="359"/>
                      </a:lnTo>
                      <a:lnTo>
                        <a:pt x="500" y="361"/>
                      </a:lnTo>
                      <a:lnTo>
                        <a:pt x="500" y="363"/>
                      </a:lnTo>
                      <a:lnTo>
                        <a:pt x="498" y="365"/>
                      </a:lnTo>
                      <a:lnTo>
                        <a:pt x="498" y="365"/>
                      </a:lnTo>
                      <a:lnTo>
                        <a:pt x="498" y="367"/>
                      </a:lnTo>
                      <a:lnTo>
                        <a:pt x="498" y="367"/>
                      </a:lnTo>
                      <a:lnTo>
                        <a:pt x="496" y="367"/>
                      </a:lnTo>
                      <a:lnTo>
                        <a:pt x="496" y="367"/>
                      </a:lnTo>
                      <a:lnTo>
                        <a:pt x="494" y="368"/>
                      </a:lnTo>
                      <a:lnTo>
                        <a:pt x="494" y="370"/>
                      </a:lnTo>
                      <a:lnTo>
                        <a:pt x="494" y="370"/>
                      </a:lnTo>
                      <a:lnTo>
                        <a:pt x="494" y="372"/>
                      </a:lnTo>
                      <a:lnTo>
                        <a:pt x="494" y="372"/>
                      </a:lnTo>
                      <a:lnTo>
                        <a:pt x="492" y="374"/>
                      </a:lnTo>
                      <a:lnTo>
                        <a:pt x="491" y="374"/>
                      </a:lnTo>
                      <a:lnTo>
                        <a:pt x="487" y="370"/>
                      </a:lnTo>
                      <a:lnTo>
                        <a:pt x="485" y="370"/>
                      </a:lnTo>
                      <a:lnTo>
                        <a:pt x="483" y="370"/>
                      </a:lnTo>
                      <a:lnTo>
                        <a:pt x="481" y="372"/>
                      </a:lnTo>
                      <a:lnTo>
                        <a:pt x="479" y="368"/>
                      </a:lnTo>
                      <a:lnTo>
                        <a:pt x="477" y="370"/>
                      </a:lnTo>
                      <a:lnTo>
                        <a:pt x="474" y="374"/>
                      </a:lnTo>
                      <a:lnTo>
                        <a:pt x="472" y="372"/>
                      </a:lnTo>
                      <a:lnTo>
                        <a:pt x="470" y="370"/>
                      </a:lnTo>
                      <a:lnTo>
                        <a:pt x="468" y="368"/>
                      </a:lnTo>
                      <a:lnTo>
                        <a:pt x="468" y="367"/>
                      </a:lnTo>
                      <a:lnTo>
                        <a:pt x="468" y="365"/>
                      </a:lnTo>
                      <a:lnTo>
                        <a:pt x="460" y="363"/>
                      </a:lnTo>
                      <a:lnTo>
                        <a:pt x="460" y="365"/>
                      </a:lnTo>
                      <a:lnTo>
                        <a:pt x="457" y="367"/>
                      </a:lnTo>
                      <a:lnTo>
                        <a:pt x="457" y="368"/>
                      </a:lnTo>
                      <a:lnTo>
                        <a:pt x="457" y="370"/>
                      </a:lnTo>
                      <a:lnTo>
                        <a:pt x="457" y="372"/>
                      </a:lnTo>
                      <a:lnTo>
                        <a:pt x="457" y="372"/>
                      </a:lnTo>
                      <a:lnTo>
                        <a:pt x="457" y="372"/>
                      </a:lnTo>
                      <a:lnTo>
                        <a:pt x="457" y="374"/>
                      </a:lnTo>
                      <a:lnTo>
                        <a:pt x="457" y="374"/>
                      </a:lnTo>
                      <a:lnTo>
                        <a:pt x="457" y="374"/>
                      </a:lnTo>
                      <a:lnTo>
                        <a:pt x="457" y="376"/>
                      </a:lnTo>
                      <a:lnTo>
                        <a:pt x="457" y="378"/>
                      </a:lnTo>
                      <a:lnTo>
                        <a:pt x="457" y="378"/>
                      </a:lnTo>
                      <a:lnTo>
                        <a:pt x="455" y="380"/>
                      </a:lnTo>
                      <a:lnTo>
                        <a:pt x="453" y="382"/>
                      </a:lnTo>
                      <a:lnTo>
                        <a:pt x="453" y="382"/>
                      </a:lnTo>
                      <a:lnTo>
                        <a:pt x="453" y="383"/>
                      </a:lnTo>
                      <a:lnTo>
                        <a:pt x="453" y="383"/>
                      </a:lnTo>
                      <a:lnTo>
                        <a:pt x="451" y="385"/>
                      </a:lnTo>
                      <a:lnTo>
                        <a:pt x="451" y="385"/>
                      </a:lnTo>
                      <a:lnTo>
                        <a:pt x="449" y="385"/>
                      </a:lnTo>
                      <a:lnTo>
                        <a:pt x="447" y="387"/>
                      </a:lnTo>
                      <a:lnTo>
                        <a:pt x="447" y="387"/>
                      </a:lnTo>
                      <a:lnTo>
                        <a:pt x="447" y="389"/>
                      </a:lnTo>
                      <a:lnTo>
                        <a:pt x="447" y="389"/>
                      </a:lnTo>
                      <a:lnTo>
                        <a:pt x="447" y="391"/>
                      </a:lnTo>
                      <a:lnTo>
                        <a:pt x="447" y="393"/>
                      </a:lnTo>
                      <a:lnTo>
                        <a:pt x="447" y="395"/>
                      </a:lnTo>
                      <a:lnTo>
                        <a:pt x="447" y="395"/>
                      </a:lnTo>
                      <a:lnTo>
                        <a:pt x="444" y="395"/>
                      </a:lnTo>
                      <a:lnTo>
                        <a:pt x="444" y="397"/>
                      </a:lnTo>
                      <a:lnTo>
                        <a:pt x="442" y="393"/>
                      </a:lnTo>
                      <a:lnTo>
                        <a:pt x="440" y="393"/>
                      </a:lnTo>
                      <a:lnTo>
                        <a:pt x="440" y="395"/>
                      </a:lnTo>
                      <a:lnTo>
                        <a:pt x="440" y="395"/>
                      </a:lnTo>
                      <a:lnTo>
                        <a:pt x="440" y="395"/>
                      </a:lnTo>
                      <a:lnTo>
                        <a:pt x="440" y="395"/>
                      </a:lnTo>
                      <a:lnTo>
                        <a:pt x="438" y="395"/>
                      </a:lnTo>
                      <a:lnTo>
                        <a:pt x="438" y="397"/>
                      </a:lnTo>
                      <a:lnTo>
                        <a:pt x="436" y="397"/>
                      </a:lnTo>
                      <a:lnTo>
                        <a:pt x="436" y="397"/>
                      </a:lnTo>
                      <a:lnTo>
                        <a:pt x="434" y="397"/>
                      </a:lnTo>
                      <a:lnTo>
                        <a:pt x="432" y="398"/>
                      </a:lnTo>
                      <a:lnTo>
                        <a:pt x="430" y="398"/>
                      </a:lnTo>
                      <a:lnTo>
                        <a:pt x="430" y="398"/>
                      </a:lnTo>
                      <a:lnTo>
                        <a:pt x="430" y="398"/>
                      </a:lnTo>
                      <a:lnTo>
                        <a:pt x="429" y="400"/>
                      </a:lnTo>
                      <a:lnTo>
                        <a:pt x="429" y="397"/>
                      </a:lnTo>
                      <a:lnTo>
                        <a:pt x="429" y="397"/>
                      </a:lnTo>
                      <a:lnTo>
                        <a:pt x="427" y="397"/>
                      </a:lnTo>
                      <a:lnTo>
                        <a:pt x="427" y="395"/>
                      </a:lnTo>
                      <a:lnTo>
                        <a:pt x="427" y="395"/>
                      </a:lnTo>
                      <a:lnTo>
                        <a:pt x="427" y="395"/>
                      </a:lnTo>
                      <a:lnTo>
                        <a:pt x="425" y="395"/>
                      </a:lnTo>
                      <a:lnTo>
                        <a:pt x="423" y="393"/>
                      </a:lnTo>
                      <a:lnTo>
                        <a:pt x="421" y="387"/>
                      </a:lnTo>
                      <a:lnTo>
                        <a:pt x="421" y="385"/>
                      </a:lnTo>
                      <a:lnTo>
                        <a:pt x="419" y="385"/>
                      </a:lnTo>
                      <a:lnTo>
                        <a:pt x="417" y="387"/>
                      </a:lnTo>
                      <a:lnTo>
                        <a:pt x="415" y="387"/>
                      </a:lnTo>
                      <a:lnTo>
                        <a:pt x="415" y="385"/>
                      </a:lnTo>
                      <a:lnTo>
                        <a:pt x="415" y="385"/>
                      </a:lnTo>
                      <a:lnTo>
                        <a:pt x="414" y="383"/>
                      </a:lnTo>
                      <a:lnTo>
                        <a:pt x="414" y="383"/>
                      </a:lnTo>
                      <a:lnTo>
                        <a:pt x="414" y="383"/>
                      </a:lnTo>
                      <a:lnTo>
                        <a:pt x="412" y="383"/>
                      </a:lnTo>
                      <a:lnTo>
                        <a:pt x="410" y="383"/>
                      </a:lnTo>
                      <a:lnTo>
                        <a:pt x="410" y="383"/>
                      </a:lnTo>
                      <a:lnTo>
                        <a:pt x="410" y="385"/>
                      </a:lnTo>
                      <a:lnTo>
                        <a:pt x="410" y="385"/>
                      </a:lnTo>
                      <a:lnTo>
                        <a:pt x="410" y="385"/>
                      </a:lnTo>
                      <a:lnTo>
                        <a:pt x="408" y="387"/>
                      </a:lnTo>
                      <a:lnTo>
                        <a:pt x="408" y="385"/>
                      </a:lnTo>
                      <a:lnTo>
                        <a:pt x="406" y="383"/>
                      </a:lnTo>
                      <a:lnTo>
                        <a:pt x="406" y="385"/>
                      </a:lnTo>
                      <a:lnTo>
                        <a:pt x="404" y="387"/>
                      </a:lnTo>
                      <a:lnTo>
                        <a:pt x="402" y="387"/>
                      </a:lnTo>
                      <a:lnTo>
                        <a:pt x="402" y="387"/>
                      </a:lnTo>
                      <a:lnTo>
                        <a:pt x="404" y="385"/>
                      </a:lnTo>
                      <a:lnTo>
                        <a:pt x="404" y="383"/>
                      </a:lnTo>
                      <a:lnTo>
                        <a:pt x="404" y="383"/>
                      </a:lnTo>
                      <a:lnTo>
                        <a:pt x="404" y="382"/>
                      </a:lnTo>
                      <a:lnTo>
                        <a:pt x="404" y="382"/>
                      </a:lnTo>
                      <a:lnTo>
                        <a:pt x="406" y="380"/>
                      </a:lnTo>
                      <a:lnTo>
                        <a:pt x="408" y="378"/>
                      </a:lnTo>
                      <a:lnTo>
                        <a:pt x="408" y="376"/>
                      </a:lnTo>
                      <a:lnTo>
                        <a:pt x="408" y="376"/>
                      </a:lnTo>
                      <a:lnTo>
                        <a:pt x="410" y="374"/>
                      </a:lnTo>
                      <a:lnTo>
                        <a:pt x="410" y="374"/>
                      </a:lnTo>
                      <a:lnTo>
                        <a:pt x="410" y="372"/>
                      </a:lnTo>
                      <a:lnTo>
                        <a:pt x="412" y="370"/>
                      </a:lnTo>
                      <a:lnTo>
                        <a:pt x="412" y="368"/>
                      </a:lnTo>
                      <a:lnTo>
                        <a:pt x="412" y="368"/>
                      </a:lnTo>
                      <a:lnTo>
                        <a:pt x="410" y="367"/>
                      </a:lnTo>
                      <a:lnTo>
                        <a:pt x="410" y="365"/>
                      </a:lnTo>
                      <a:lnTo>
                        <a:pt x="412" y="361"/>
                      </a:lnTo>
                      <a:lnTo>
                        <a:pt x="412" y="361"/>
                      </a:lnTo>
                      <a:lnTo>
                        <a:pt x="410" y="357"/>
                      </a:lnTo>
                      <a:lnTo>
                        <a:pt x="410" y="357"/>
                      </a:lnTo>
                      <a:lnTo>
                        <a:pt x="408" y="353"/>
                      </a:lnTo>
                      <a:lnTo>
                        <a:pt x="406" y="351"/>
                      </a:lnTo>
                      <a:lnTo>
                        <a:pt x="406" y="348"/>
                      </a:lnTo>
                      <a:lnTo>
                        <a:pt x="406" y="344"/>
                      </a:lnTo>
                      <a:lnTo>
                        <a:pt x="406" y="342"/>
                      </a:lnTo>
                      <a:lnTo>
                        <a:pt x="406" y="342"/>
                      </a:lnTo>
                      <a:lnTo>
                        <a:pt x="408" y="340"/>
                      </a:lnTo>
                      <a:lnTo>
                        <a:pt x="408" y="340"/>
                      </a:lnTo>
                      <a:lnTo>
                        <a:pt x="406" y="338"/>
                      </a:lnTo>
                      <a:lnTo>
                        <a:pt x="406" y="338"/>
                      </a:lnTo>
                      <a:lnTo>
                        <a:pt x="406" y="338"/>
                      </a:lnTo>
                      <a:lnTo>
                        <a:pt x="404" y="340"/>
                      </a:lnTo>
                      <a:lnTo>
                        <a:pt x="404" y="338"/>
                      </a:lnTo>
                      <a:lnTo>
                        <a:pt x="404" y="336"/>
                      </a:lnTo>
                      <a:lnTo>
                        <a:pt x="404" y="336"/>
                      </a:lnTo>
                      <a:lnTo>
                        <a:pt x="404" y="331"/>
                      </a:lnTo>
                      <a:lnTo>
                        <a:pt x="404" y="331"/>
                      </a:lnTo>
                      <a:lnTo>
                        <a:pt x="402" y="329"/>
                      </a:lnTo>
                      <a:lnTo>
                        <a:pt x="402" y="329"/>
                      </a:lnTo>
                      <a:lnTo>
                        <a:pt x="400" y="329"/>
                      </a:lnTo>
                      <a:lnTo>
                        <a:pt x="400" y="327"/>
                      </a:lnTo>
                      <a:lnTo>
                        <a:pt x="400" y="325"/>
                      </a:lnTo>
                      <a:lnTo>
                        <a:pt x="400" y="323"/>
                      </a:lnTo>
                      <a:lnTo>
                        <a:pt x="400" y="323"/>
                      </a:lnTo>
                      <a:lnTo>
                        <a:pt x="400" y="323"/>
                      </a:lnTo>
                      <a:lnTo>
                        <a:pt x="400" y="321"/>
                      </a:lnTo>
                      <a:lnTo>
                        <a:pt x="400" y="321"/>
                      </a:lnTo>
                      <a:lnTo>
                        <a:pt x="400" y="320"/>
                      </a:lnTo>
                      <a:lnTo>
                        <a:pt x="400" y="320"/>
                      </a:lnTo>
                      <a:lnTo>
                        <a:pt x="399" y="318"/>
                      </a:lnTo>
                      <a:lnTo>
                        <a:pt x="400" y="318"/>
                      </a:lnTo>
                      <a:lnTo>
                        <a:pt x="400" y="318"/>
                      </a:lnTo>
                      <a:lnTo>
                        <a:pt x="400" y="318"/>
                      </a:lnTo>
                      <a:lnTo>
                        <a:pt x="402" y="316"/>
                      </a:lnTo>
                      <a:lnTo>
                        <a:pt x="402" y="316"/>
                      </a:lnTo>
                      <a:lnTo>
                        <a:pt x="400" y="316"/>
                      </a:lnTo>
                      <a:lnTo>
                        <a:pt x="400" y="314"/>
                      </a:lnTo>
                      <a:lnTo>
                        <a:pt x="397" y="314"/>
                      </a:lnTo>
                      <a:lnTo>
                        <a:pt x="395" y="312"/>
                      </a:lnTo>
                      <a:lnTo>
                        <a:pt x="395" y="312"/>
                      </a:lnTo>
                      <a:lnTo>
                        <a:pt x="395" y="312"/>
                      </a:lnTo>
                      <a:lnTo>
                        <a:pt x="393" y="312"/>
                      </a:lnTo>
                      <a:lnTo>
                        <a:pt x="393" y="312"/>
                      </a:lnTo>
                      <a:lnTo>
                        <a:pt x="391" y="312"/>
                      </a:lnTo>
                      <a:lnTo>
                        <a:pt x="389" y="314"/>
                      </a:lnTo>
                      <a:lnTo>
                        <a:pt x="389" y="312"/>
                      </a:lnTo>
                      <a:lnTo>
                        <a:pt x="389" y="312"/>
                      </a:lnTo>
                      <a:lnTo>
                        <a:pt x="389" y="310"/>
                      </a:lnTo>
                      <a:lnTo>
                        <a:pt x="391" y="310"/>
                      </a:lnTo>
                      <a:lnTo>
                        <a:pt x="391" y="310"/>
                      </a:lnTo>
                      <a:lnTo>
                        <a:pt x="391" y="308"/>
                      </a:lnTo>
                      <a:lnTo>
                        <a:pt x="389" y="306"/>
                      </a:lnTo>
                      <a:lnTo>
                        <a:pt x="389" y="306"/>
                      </a:lnTo>
                      <a:lnTo>
                        <a:pt x="387" y="306"/>
                      </a:lnTo>
                      <a:lnTo>
                        <a:pt x="385" y="306"/>
                      </a:lnTo>
                      <a:lnTo>
                        <a:pt x="385" y="310"/>
                      </a:lnTo>
                      <a:lnTo>
                        <a:pt x="385" y="310"/>
                      </a:lnTo>
                      <a:lnTo>
                        <a:pt x="385" y="308"/>
                      </a:lnTo>
                      <a:lnTo>
                        <a:pt x="384" y="306"/>
                      </a:lnTo>
                      <a:lnTo>
                        <a:pt x="384" y="306"/>
                      </a:lnTo>
                      <a:lnTo>
                        <a:pt x="384" y="303"/>
                      </a:lnTo>
                      <a:lnTo>
                        <a:pt x="384" y="301"/>
                      </a:lnTo>
                      <a:lnTo>
                        <a:pt x="382" y="301"/>
                      </a:lnTo>
                      <a:lnTo>
                        <a:pt x="382" y="301"/>
                      </a:lnTo>
                      <a:lnTo>
                        <a:pt x="382" y="301"/>
                      </a:lnTo>
                      <a:lnTo>
                        <a:pt x="380" y="303"/>
                      </a:lnTo>
                      <a:lnTo>
                        <a:pt x="380" y="303"/>
                      </a:lnTo>
                      <a:lnTo>
                        <a:pt x="380" y="303"/>
                      </a:lnTo>
                      <a:lnTo>
                        <a:pt x="380" y="303"/>
                      </a:lnTo>
                      <a:lnTo>
                        <a:pt x="380" y="305"/>
                      </a:lnTo>
                      <a:lnTo>
                        <a:pt x="380" y="305"/>
                      </a:lnTo>
                      <a:lnTo>
                        <a:pt x="378" y="305"/>
                      </a:lnTo>
                      <a:lnTo>
                        <a:pt x="376" y="306"/>
                      </a:lnTo>
                      <a:lnTo>
                        <a:pt x="376" y="306"/>
                      </a:lnTo>
                      <a:lnTo>
                        <a:pt x="376" y="305"/>
                      </a:lnTo>
                      <a:lnTo>
                        <a:pt x="374" y="305"/>
                      </a:lnTo>
                      <a:lnTo>
                        <a:pt x="374" y="305"/>
                      </a:lnTo>
                      <a:lnTo>
                        <a:pt x="372" y="306"/>
                      </a:lnTo>
                      <a:lnTo>
                        <a:pt x="370" y="306"/>
                      </a:lnTo>
                      <a:lnTo>
                        <a:pt x="370" y="306"/>
                      </a:lnTo>
                      <a:lnTo>
                        <a:pt x="368" y="306"/>
                      </a:lnTo>
                      <a:lnTo>
                        <a:pt x="367" y="308"/>
                      </a:lnTo>
                      <a:lnTo>
                        <a:pt x="363" y="310"/>
                      </a:lnTo>
                      <a:lnTo>
                        <a:pt x="361" y="310"/>
                      </a:lnTo>
                      <a:lnTo>
                        <a:pt x="361" y="310"/>
                      </a:lnTo>
                      <a:lnTo>
                        <a:pt x="361" y="310"/>
                      </a:lnTo>
                      <a:lnTo>
                        <a:pt x="361" y="306"/>
                      </a:lnTo>
                      <a:lnTo>
                        <a:pt x="361" y="305"/>
                      </a:lnTo>
                      <a:lnTo>
                        <a:pt x="359" y="305"/>
                      </a:lnTo>
                      <a:lnTo>
                        <a:pt x="355" y="303"/>
                      </a:lnTo>
                      <a:lnTo>
                        <a:pt x="353" y="303"/>
                      </a:lnTo>
                      <a:lnTo>
                        <a:pt x="353" y="305"/>
                      </a:lnTo>
                      <a:lnTo>
                        <a:pt x="350" y="306"/>
                      </a:lnTo>
                      <a:lnTo>
                        <a:pt x="350" y="306"/>
                      </a:lnTo>
                      <a:lnTo>
                        <a:pt x="348" y="306"/>
                      </a:lnTo>
                      <a:lnTo>
                        <a:pt x="346" y="306"/>
                      </a:lnTo>
                      <a:lnTo>
                        <a:pt x="344" y="306"/>
                      </a:lnTo>
                      <a:lnTo>
                        <a:pt x="344" y="306"/>
                      </a:lnTo>
                      <a:lnTo>
                        <a:pt x="344" y="306"/>
                      </a:lnTo>
                      <a:lnTo>
                        <a:pt x="342" y="305"/>
                      </a:lnTo>
                      <a:lnTo>
                        <a:pt x="342" y="305"/>
                      </a:lnTo>
                      <a:lnTo>
                        <a:pt x="338" y="306"/>
                      </a:lnTo>
                      <a:lnTo>
                        <a:pt x="338" y="306"/>
                      </a:lnTo>
                      <a:lnTo>
                        <a:pt x="337" y="306"/>
                      </a:lnTo>
                      <a:lnTo>
                        <a:pt x="337" y="306"/>
                      </a:lnTo>
                      <a:lnTo>
                        <a:pt x="335" y="308"/>
                      </a:lnTo>
                      <a:lnTo>
                        <a:pt x="335" y="312"/>
                      </a:lnTo>
                      <a:lnTo>
                        <a:pt x="333" y="312"/>
                      </a:lnTo>
                      <a:lnTo>
                        <a:pt x="329" y="318"/>
                      </a:lnTo>
                      <a:lnTo>
                        <a:pt x="325" y="318"/>
                      </a:lnTo>
                      <a:lnTo>
                        <a:pt x="325" y="320"/>
                      </a:lnTo>
                      <a:lnTo>
                        <a:pt x="323" y="320"/>
                      </a:lnTo>
                      <a:lnTo>
                        <a:pt x="322" y="318"/>
                      </a:lnTo>
                      <a:lnTo>
                        <a:pt x="322" y="318"/>
                      </a:lnTo>
                      <a:lnTo>
                        <a:pt x="318" y="318"/>
                      </a:lnTo>
                      <a:lnTo>
                        <a:pt x="316" y="318"/>
                      </a:lnTo>
                      <a:lnTo>
                        <a:pt x="316" y="320"/>
                      </a:lnTo>
                      <a:lnTo>
                        <a:pt x="314" y="321"/>
                      </a:lnTo>
                      <a:lnTo>
                        <a:pt x="312" y="320"/>
                      </a:lnTo>
                      <a:lnTo>
                        <a:pt x="314" y="318"/>
                      </a:lnTo>
                      <a:lnTo>
                        <a:pt x="316" y="316"/>
                      </a:lnTo>
                      <a:lnTo>
                        <a:pt x="316" y="314"/>
                      </a:lnTo>
                      <a:lnTo>
                        <a:pt x="318" y="312"/>
                      </a:lnTo>
                      <a:lnTo>
                        <a:pt x="320" y="306"/>
                      </a:lnTo>
                      <a:lnTo>
                        <a:pt x="320" y="306"/>
                      </a:lnTo>
                      <a:lnTo>
                        <a:pt x="320" y="306"/>
                      </a:lnTo>
                      <a:lnTo>
                        <a:pt x="320" y="305"/>
                      </a:lnTo>
                      <a:lnTo>
                        <a:pt x="320" y="305"/>
                      </a:lnTo>
                      <a:lnTo>
                        <a:pt x="322" y="303"/>
                      </a:lnTo>
                      <a:lnTo>
                        <a:pt x="322" y="303"/>
                      </a:lnTo>
                      <a:lnTo>
                        <a:pt x="323" y="299"/>
                      </a:lnTo>
                      <a:lnTo>
                        <a:pt x="323" y="297"/>
                      </a:lnTo>
                      <a:lnTo>
                        <a:pt x="325" y="297"/>
                      </a:lnTo>
                      <a:lnTo>
                        <a:pt x="327" y="297"/>
                      </a:lnTo>
                      <a:lnTo>
                        <a:pt x="329" y="297"/>
                      </a:lnTo>
                      <a:lnTo>
                        <a:pt x="329" y="295"/>
                      </a:lnTo>
                      <a:lnTo>
                        <a:pt x="331" y="293"/>
                      </a:lnTo>
                      <a:lnTo>
                        <a:pt x="331" y="293"/>
                      </a:lnTo>
                      <a:lnTo>
                        <a:pt x="329" y="288"/>
                      </a:lnTo>
                      <a:lnTo>
                        <a:pt x="327" y="288"/>
                      </a:lnTo>
                      <a:lnTo>
                        <a:pt x="327" y="288"/>
                      </a:lnTo>
                      <a:lnTo>
                        <a:pt x="323" y="284"/>
                      </a:lnTo>
                      <a:lnTo>
                        <a:pt x="323" y="282"/>
                      </a:lnTo>
                      <a:lnTo>
                        <a:pt x="323" y="282"/>
                      </a:lnTo>
                      <a:lnTo>
                        <a:pt x="323" y="282"/>
                      </a:lnTo>
                      <a:lnTo>
                        <a:pt x="323" y="280"/>
                      </a:lnTo>
                      <a:lnTo>
                        <a:pt x="322" y="278"/>
                      </a:lnTo>
                      <a:lnTo>
                        <a:pt x="322" y="273"/>
                      </a:lnTo>
                      <a:lnTo>
                        <a:pt x="322" y="271"/>
                      </a:lnTo>
                      <a:lnTo>
                        <a:pt x="323" y="265"/>
                      </a:lnTo>
                      <a:lnTo>
                        <a:pt x="323" y="265"/>
                      </a:lnTo>
                      <a:lnTo>
                        <a:pt x="322" y="263"/>
                      </a:lnTo>
                      <a:lnTo>
                        <a:pt x="322" y="263"/>
                      </a:lnTo>
                      <a:lnTo>
                        <a:pt x="318" y="263"/>
                      </a:lnTo>
                      <a:lnTo>
                        <a:pt x="314" y="263"/>
                      </a:lnTo>
                      <a:lnTo>
                        <a:pt x="312" y="263"/>
                      </a:lnTo>
                      <a:lnTo>
                        <a:pt x="312" y="259"/>
                      </a:lnTo>
                      <a:lnTo>
                        <a:pt x="312" y="258"/>
                      </a:lnTo>
                      <a:lnTo>
                        <a:pt x="314" y="254"/>
                      </a:lnTo>
                      <a:lnTo>
                        <a:pt x="314" y="254"/>
                      </a:lnTo>
                      <a:lnTo>
                        <a:pt x="316" y="254"/>
                      </a:lnTo>
                      <a:lnTo>
                        <a:pt x="316" y="254"/>
                      </a:lnTo>
                      <a:lnTo>
                        <a:pt x="316" y="252"/>
                      </a:lnTo>
                      <a:lnTo>
                        <a:pt x="316" y="252"/>
                      </a:lnTo>
                      <a:lnTo>
                        <a:pt x="316" y="250"/>
                      </a:lnTo>
                      <a:lnTo>
                        <a:pt x="316" y="250"/>
                      </a:lnTo>
                      <a:lnTo>
                        <a:pt x="316" y="248"/>
                      </a:lnTo>
                      <a:lnTo>
                        <a:pt x="318" y="248"/>
                      </a:lnTo>
                      <a:lnTo>
                        <a:pt x="318" y="248"/>
                      </a:lnTo>
                      <a:lnTo>
                        <a:pt x="318" y="246"/>
                      </a:lnTo>
                      <a:lnTo>
                        <a:pt x="314" y="244"/>
                      </a:lnTo>
                      <a:lnTo>
                        <a:pt x="314" y="243"/>
                      </a:lnTo>
                      <a:lnTo>
                        <a:pt x="312" y="243"/>
                      </a:lnTo>
                      <a:lnTo>
                        <a:pt x="312" y="243"/>
                      </a:lnTo>
                      <a:lnTo>
                        <a:pt x="310" y="241"/>
                      </a:lnTo>
                      <a:lnTo>
                        <a:pt x="310" y="241"/>
                      </a:lnTo>
                      <a:lnTo>
                        <a:pt x="308" y="241"/>
                      </a:lnTo>
                      <a:lnTo>
                        <a:pt x="308" y="241"/>
                      </a:lnTo>
                      <a:lnTo>
                        <a:pt x="307" y="241"/>
                      </a:lnTo>
                      <a:lnTo>
                        <a:pt x="307" y="241"/>
                      </a:lnTo>
                      <a:lnTo>
                        <a:pt x="308" y="239"/>
                      </a:lnTo>
                      <a:lnTo>
                        <a:pt x="308" y="239"/>
                      </a:lnTo>
                      <a:lnTo>
                        <a:pt x="307" y="237"/>
                      </a:lnTo>
                      <a:lnTo>
                        <a:pt x="305" y="237"/>
                      </a:lnTo>
                      <a:lnTo>
                        <a:pt x="305" y="235"/>
                      </a:lnTo>
                      <a:lnTo>
                        <a:pt x="305" y="235"/>
                      </a:lnTo>
                      <a:lnTo>
                        <a:pt x="305" y="233"/>
                      </a:lnTo>
                      <a:lnTo>
                        <a:pt x="305" y="231"/>
                      </a:lnTo>
                      <a:lnTo>
                        <a:pt x="305" y="231"/>
                      </a:lnTo>
                      <a:lnTo>
                        <a:pt x="303" y="231"/>
                      </a:lnTo>
                      <a:lnTo>
                        <a:pt x="303" y="229"/>
                      </a:lnTo>
                      <a:lnTo>
                        <a:pt x="303" y="228"/>
                      </a:lnTo>
                      <a:lnTo>
                        <a:pt x="303" y="228"/>
                      </a:lnTo>
                      <a:lnTo>
                        <a:pt x="301" y="228"/>
                      </a:lnTo>
                      <a:lnTo>
                        <a:pt x="299" y="226"/>
                      </a:lnTo>
                      <a:lnTo>
                        <a:pt x="299" y="226"/>
                      </a:lnTo>
                      <a:lnTo>
                        <a:pt x="299" y="222"/>
                      </a:lnTo>
                      <a:lnTo>
                        <a:pt x="299" y="222"/>
                      </a:lnTo>
                      <a:lnTo>
                        <a:pt x="297" y="222"/>
                      </a:lnTo>
                      <a:lnTo>
                        <a:pt x="295" y="220"/>
                      </a:lnTo>
                      <a:lnTo>
                        <a:pt x="295" y="218"/>
                      </a:lnTo>
                      <a:lnTo>
                        <a:pt x="293" y="214"/>
                      </a:lnTo>
                      <a:lnTo>
                        <a:pt x="291" y="211"/>
                      </a:lnTo>
                      <a:lnTo>
                        <a:pt x="288" y="209"/>
                      </a:lnTo>
                      <a:lnTo>
                        <a:pt x="282" y="205"/>
                      </a:lnTo>
                      <a:lnTo>
                        <a:pt x="282" y="205"/>
                      </a:lnTo>
                      <a:lnTo>
                        <a:pt x="282" y="199"/>
                      </a:lnTo>
                      <a:lnTo>
                        <a:pt x="280" y="197"/>
                      </a:lnTo>
                      <a:lnTo>
                        <a:pt x="280" y="197"/>
                      </a:lnTo>
                      <a:lnTo>
                        <a:pt x="278" y="197"/>
                      </a:lnTo>
                      <a:lnTo>
                        <a:pt x="276" y="196"/>
                      </a:lnTo>
                      <a:lnTo>
                        <a:pt x="275" y="196"/>
                      </a:lnTo>
                      <a:lnTo>
                        <a:pt x="230" y="196"/>
                      </a:lnTo>
                      <a:lnTo>
                        <a:pt x="228" y="201"/>
                      </a:lnTo>
                      <a:lnTo>
                        <a:pt x="228" y="201"/>
                      </a:lnTo>
                      <a:lnTo>
                        <a:pt x="213" y="205"/>
                      </a:lnTo>
                      <a:lnTo>
                        <a:pt x="211" y="205"/>
                      </a:lnTo>
                      <a:lnTo>
                        <a:pt x="211" y="205"/>
                      </a:lnTo>
                      <a:lnTo>
                        <a:pt x="209" y="205"/>
                      </a:lnTo>
                      <a:lnTo>
                        <a:pt x="207" y="203"/>
                      </a:lnTo>
                      <a:lnTo>
                        <a:pt x="205" y="201"/>
                      </a:lnTo>
                      <a:lnTo>
                        <a:pt x="205" y="201"/>
                      </a:lnTo>
                      <a:lnTo>
                        <a:pt x="203" y="201"/>
                      </a:lnTo>
                      <a:lnTo>
                        <a:pt x="192" y="203"/>
                      </a:lnTo>
                      <a:lnTo>
                        <a:pt x="188" y="205"/>
                      </a:lnTo>
                      <a:lnTo>
                        <a:pt x="186" y="207"/>
                      </a:lnTo>
                      <a:lnTo>
                        <a:pt x="186" y="207"/>
                      </a:lnTo>
                      <a:lnTo>
                        <a:pt x="186" y="207"/>
                      </a:lnTo>
                      <a:lnTo>
                        <a:pt x="186" y="209"/>
                      </a:lnTo>
                      <a:lnTo>
                        <a:pt x="186" y="209"/>
                      </a:lnTo>
                      <a:lnTo>
                        <a:pt x="184" y="214"/>
                      </a:lnTo>
                      <a:lnTo>
                        <a:pt x="184" y="214"/>
                      </a:lnTo>
                      <a:lnTo>
                        <a:pt x="184" y="214"/>
                      </a:lnTo>
                      <a:lnTo>
                        <a:pt x="184" y="216"/>
                      </a:lnTo>
                      <a:lnTo>
                        <a:pt x="184" y="216"/>
                      </a:lnTo>
                      <a:lnTo>
                        <a:pt x="184" y="216"/>
                      </a:lnTo>
                      <a:lnTo>
                        <a:pt x="184" y="216"/>
                      </a:lnTo>
                      <a:lnTo>
                        <a:pt x="183" y="216"/>
                      </a:lnTo>
                      <a:lnTo>
                        <a:pt x="181" y="218"/>
                      </a:lnTo>
                      <a:lnTo>
                        <a:pt x="181" y="218"/>
                      </a:lnTo>
                      <a:lnTo>
                        <a:pt x="179" y="222"/>
                      </a:lnTo>
                      <a:lnTo>
                        <a:pt x="179" y="222"/>
                      </a:lnTo>
                      <a:lnTo>
                        <a:pt x="179" y="224"/>
                      </a:lnTo>
                      <a:lnTo>
                        <a:pt x="179" y="226"/>
                      </a:lnTo>
                      <a:lnTo>
                        <a:pt x="177" y="226"/>
                      </a:lnTo>
                      <a:lnTo>
                        <a:pt x="177" y="226"/>
                      </a:lnTo>
                      <a:lnTo>
                        <a:pt x="177" y="226"/>
                      </a:lnTo>
                      <a:lnTo>
                        <a:pt x="177" y="228"/>
                      </a:lnTo>
                      <a:lnTo>
                        <a:pt x="175" y="229"/>
                      </a:lnTo>
                      <a:lnTo>
                        <a:pt x="175" y="229"/>
                      </a:lnTo>
                      <a:lnTo>
                        <a:pt x="175" y="229"/>
                      </a:lnTo>
                      <a:lnTo>
                        <a:pt x="175" y="229"/>
                      </a:lnTo>
                      <a:lnTo>
                        <a:pt x="175" y="229"/>
                      </a:lnTo>
                      <a:lnTo>
                        <a:pt x="175" y="229"/>
                      </a:lnTo>
                      <a:lnTo>
                        <a:pt x="171" y="239"/>
                      </a:lnTo>
                      <a:lnTo>
                        <a:pt x="171" y="239"/>
                      </a:lnTo>
                      <a:lnTo>
                        <a:pt x="171" y="239"/>
                      </a:lnTo>
                      <a:lnTo>
                        <a:pt x="171" y="241"/>
                      </a:lnTo>
                      <a:lnTo>
                        <a:pt x="171" y="241"/>
                      </a:lnTo>
                      <a:lnTo>
                        <a:pt x="169" y="241"/>
                      </a:lnTo>
                      <a:lnTo>
                        <a:pt x="169" y="241"/>
                      </a:lnTo>
                      <a:lnTo>
                        <a:pt x="169" y="241"/>
                      </a:lnTo>
                      <a:lnTo>
                        <a:pt x="168" y="241"/>
                      </a:lnTo>
                      <a:lnTo>
                        <a:pt x="168" y="243"/>
                      </a:lnTo>
                      <a:lnTo>
                        <a:pt x="168" y="243"/>
                      </a:lnTo>
                      <a:lnTo>
                        <a:pt x="168" y="243"/>
                      </a:lnTo>
                      <a:lnTo>
                        <a:pt x="168" y="243"/>
                      </a:lnTo>
                      <a:lnTo>
                        <a:pt x="166" y="244"/>
                      </a:lnTo>
                      <a:lnTo>
                        <a:pt x="166" y="244"/>
                      </a:lnTo>
                      <a:lnTo>
                        <a:pt x="164" y="246"/>
                      </a:lnTo>
                      <a:lnTo>
                        <a:pt x="162" y="248"/>
                      </a:lnTo>
                      <a:lnTo>
                        <a:pt x="160" y="248"/>
                      </a:lnTo>
                      <a:lnTo>
                        <a:pt x="158" y="248"/>
                      </a:lnTo>
                      <a:lnTo>
                        <a:pt x="156" y="250"/>
                      </a:lnTo>
                      <a:lnTo>
                        <a:pt x="154" y="248"/>
                      </a:lnTo>
                      <a:lnTo>
                        <a:pt x="154" y="248"/>
                      </a:lnTo>
                      <a:lnTo>
                        <a:pt x="153" y="252"/>
                      </a:lnTo>
                      <a:lnTo>
                        <a:pt x="153" y="254"/>
                      </a:lnTo>
                      <a:lnTo>
                        <a:pt x="153" y="254"/>
                      </a:lnTo>
                      <a:lnTo>
                        <a:pt x="154" y="256"/>
                      </a:lnTo>
                      <a:lnTo>
                        <a:pt x="154" y="256"/>
                      </a:lnTo>
                      <a:lnTo>
                        <a:pt x="153" y="256"/>
                      </a:lnTo>
                      <a:lnTo>
                        <a:pt x="153" y="256"/>
                      </a:lnTo>
                      <a:lnTo>
                        <a:pt x="153" y="256"/>
                      </a:lnTo>
                      <a:lnTo>
                        <a:pt x="151" y="258"/>
                      </a:lnTo>
                      <a:lnTo>
                        <a:pt x="151" y="258"/>
                      </a:lnTo>
                      <a:lnTo>
                        <a:pt x="149" y="261"/>
                      </a:lnTo>
                      <a:lnTo>
                        <a:pt x="149" y="261"/>
                      </a:lnTo>
                      <a:lnTo>
                        <a:pt x="147" y="263"/>
                      </a:lnTo>
                      <a:lnTo>
                        <a:pt x="145" y="263"/>
                      </a:lnTo>
                      <a:lnTo>
                        <a:pt x="143" y="265"/>
                      </a:lnTo>
                      <a:lnTo>
                        <a:pt x="141" y="265"/>
                      </a:lnTo>
                      <a:lnTo>
                        <a:pt x="139" y="265"/>
                      </a:lnTo>
                      <a:lnTo>
                        <a:pt x="137" y="263"/>
                      </a:lnTo>
                      <a:lnTo>
                        <a:pt x="136" y="263"/>
                      </a:lnTo>
                      <a:lnTo>
                        <a:pt x="134" y="263"/>
                      </a:lnTo>
                      <a:lnTo>
                        <a:pt x="130" y="265"/>
                      </a:lnTo>
                      <a:lnTo>
                        <a:pt x="130" y="265"/>
                      </a:lnTo>
                      <a:lnTo>
                        <a:pt x="128" y="265"/>
                      </a:lnTo>
                      <a:lnTo>
                        <a:pt x="128" y="265"/>
                      </a:lnTo>
                      <a:lnTo>
                        <a:pt x="128" y="263"/>
                      </a:lnTo>
                      <a:lnTo>
                        <a:pt x="128" y="263"/>
                      </a:lnTo>
                      <a:lnTo>
                        <a:pt x="128" y="263"/>
                      </a:lnTo>
                      <a:lnTo>
                        <a:pt x="128" y="263"/>
                      </a:lnTo>
                      <a:lnTo>
                        <a:pt x="130" y="263"/>
                      </a:lnTo>
                      <a:lnTo>
                        <a:pt x="130" y="263"/>
                      </a:lnTo>
                      <a:lnTo>
                        <a:pt x="128" y="261"/>
                      </a:lnTo>
                      <a:lnTo>
                        <a:pt x="132" y="259"/>
                      </a:lnTo>
                      <a:lnTo>
                        <a:pt x="132" y="258"/>
                      </a:lnTo>
                      <a:lnTo>
                        <a:pt x="134" y="256"/>
                      </a:lnTo>
                      <a:lnTo>
                        <a:pt x="134" y="256"/>
                      </a:lnTo>
                      <a:lnTo>
                        <a:pt x="136" y="256"/>
                      </a:lnTo>
                      <a:lnTo>
                        <a:pt x="137" y="256"/>
                      </a:lnTo>
                      <a:lnTo>
                        <a:pt x="139" y="256"/>
                      </a:lnTo>
                      <a:lnTo>
                        <a:pt x="139" y="256"/>
                      </a:lnTo>
                      <a:lnTo>
                        <a:pt x="136" y="256"/>
                      </a:lnTo>
                      <a:lnTo>
                        <a:pt x="134" y="256"/>
                      </a:lnTo>
                      <a:lnTo>
                        <a:pt x="132" y="254"/>
                      </a:lnTo>
                      <a:lnTo>
                        <a:pt x="132" y="254"/>
                      </a:lnTo>
                      <a:lnTo>
                        <a:pt x="134" y="254"/>
                      </a:lnTo>
                      <a:lnTo>
                        <a:pt x="134" y="252"/>
                      </a:lnTo>
                      <a:lnTo>
                        <a:pt x="134" y="250"/>
                      </a:lnTo>
                      <a:lnTo>
                        <a:pt x="134" y="250"/>
                      </a:lnTo>
                      <a:lnTo>
                        <a:pt x="132" y="250"/>
                      </a:lnTo>
                      <a:lnTo>
                        <a:pt x="132" y="252"/>
                      </a:lnTo>
                      <a:lnTo>
                        <a:pt x="130" y="258"/>
                      </a:lnTo>
                      <a:lnTo>
                        <a:pt x="128" y="256"/>
                      </a:lnTo>
                      <a:lnTo>
                        <a:pt x="128" y="256"/>
                      </a:lnTo>
                      <a:lnTo>
                        <a:pt x="128" y="256"/>
                      </a:lnTo>
                      <a:lnTo>
                        <a:pt x="128" y="254"/>
                      </a:lnTo>
                      <a:lnTo>
                        <a:pt x="128" y="254"/>
                      </a:lnTo>
                      <a:lnTo>
                        <a:pt x="128" y="252"/>
                      </a:lnTo>
                      <a:lnTo>
                        <a:pt x="128" y="252"/>
                      </a:lnTo>
                      <a:lnTo>
                        <a:pt x="128" y="250"/>
                      </a:lnTo>
                      <a:lnTo>
                        <a:pt x="128" y="250"/>
                      </a:lnTo>
                      <a:lnTo>
                        <a:pt x="128" y="250"/>
                      </a:lnTo>
                      <a:lnTo>
                        <a:pt x="128" y="250"/>
                      </a:lnTo>
                      <a:lnTo>
                        <a:pt x="128" y="250"/>
                      </a:lnTo>
                      <a:lnTo>
                        <a:pt x="128" y="248"/>
                      </a:lnTo>
                      <a:lnTo>
                        <a:pt x="128" y="246"/>
                      </a:lnTo>
                      <a:lnTo>
                        <a:pt x="128" y="244"/>
                      </a:lnTo>
                      <a:lnTo>
                        <a:pt x="130" y="246"/>
                      </a:lnTo>
                      <a:lnTo>
                        <a:pt x="128" y="244"/>
                      </a:lnTo>
                      <a:lnTo>
                        <a:pt x="128" y="243"/>
                      </a:lnTo>
                      <a:lnTo>
                        <a:pt x="130" y="243"/>
                      </a:lnTo>
                      <a:lnTo>
                        <a:pt x="128" y="243"/>
                      </a:lnTo>
                      <a:lnTo>
                        <a:pt x="128" y="243"/>
                      </a:lnTo>
                      <a:lnTo>
                        <a:pt x="128" y="244"/>
                      </a:lnTo>
                      <a:lnTo>
                        <a:pt x="126" y="244"/>
                      </a:lnTo>
                      <a:lnTo>
                        <a:pt x="126" y="244"/>
                      </a:lnTo>
                      <a:lnTo>
                        <a:pt x="126" y="244"/>
                      </a:lnTo>
                      <a:lnTo>
                        <a:pt x="124" y="244"/>
                      </a:lnTo>
                      <a:lnTo>
                        <a:pt x="124" y="248"/>
                      </a:lnTo>
                      <a:lnTo>
                        <a:pt x="124" y="248"/>
                      </a:lnTo>
                      <a:lnTo>
                        <a:pt x="122" y="248"/>
                      </a:lnTo>
                      <a:lnTo>
                        <a:pt x="121" y="248"/>
                      </a:lnTo>
                      <a:lnTo>
                        <a:pt x="121" y="248"/>
                      </a:lnTo>
                      <a:lnTo>
                        <a:pt x="122" y="246"/>
                      </a:lnTo>
                      <a:lnTo>
                        <a:pt x="121" y="246"/>
                      </a:lnTo>
                      <a:lnTo>
                        <a:pt x="121" y="244"/>
                      </a:lnTo>
                      <a:lnTo>
                        <a:pt x="121" y="243"/>
                      </a:lnTo>
                      <a:lnTo>
                        <a:pt x="121" y="243"/>
                      </a:lnTo>
                      <a:lnTo>
                        <a:pt x="121" y="241"/>
                      </a:lnTo>
                      <a:lnTo>
                        <a:pt x="122" y="239"/>
                      </a:lnTo>
                      <a:lnTo>
                        <a:pt x="122" y="237"/>
                      </a:lnTo>
                      <a:lnTo>
                        <a:pt x="122" y="237"/>
                      </a:lnTo>
                      <a:lnTo>
                        <a:pt x="121" y="239"/>
                      </a:lnTo>
                      <a:lnTo>
                        <a:pt x="117" y="239"/>
                      </a:lnTo>
                      <a:lnTo>
                        <a:pt x="115" y="237"/>
                      </a:lnTo>
                      <a:lnTo>
                        <a:pt x="113" y="237"/>
                      </a:lnTo>
                      <a:lnTo>
                        <a:pt x="113" y="233"/>
                      </a:lnTo>
                      <a:lnTo>
                        <a:pt x="113" y="233"/>
                      </a:lnTo>
                      <a:lnTo>
                        <a:pt x="113" y="231"/>
                      </a:lnTo>
                      <a:lnTo>
                        <a:pt x="115" y="231"/>
                      </a:lnTo>
                      <a:lnTo>
                        <a:pt x="115" y="229"/>
                      </a:lnTo>
                      <a:lnTo>
                        <a:pt x="115" y="229"/>
                      </a:lnTo>
                      <a:lnTo>
                        <a:pt x="115" y="228"/>
                      </a:lnTo>
                      <a:lnTo>
                        <a:pt x="115" y="228"/>
                      </a:lnTo>
                      <a:lnTo>
                        <a:pt x="113" y="231"/>
                      </a:lnTo>
                      <a:lnTo>
                        <a:pt x="113" y="231"/>
                      </a:lnTo>
                      <a:lnTo>
                        <a:pt x="111" y="233"/>
                      </a:lnTo>
                      <a:lnTo>
                        <a:pt x="111" y="231"/>
                      </a:lnTo>
                      <a:lnTo>
                        <a:pt x="109" y="229"/>
                      </a:lnTo>
                      <a:lnTo>
                        <a:pt x="109" y="229"/>
                      </a:lnTo>
                      <a:lnTo>
                        <a:pt x="109" y="228"/>
                      </a:lnTo>
                      <a:lnTo>
                        <a:pt x="106" y="228"/>
                      </a:lnTo>
                      <a:lnTo>
                        <a:pt x="102" y="231"/>
                      </a:lnTo>
                      <a:lnTo>
                        <a:pt x="100" y="231"/>
                      </a:lnTo>
                      <a:lnTo>
                        <a:pt x="100" y="231"/>
                      </a:lnTo>
                      <a:lnTo>
                        <a:pt x="98" y="231"/>
                      </a:lnTo>
                      <a:lnTo>
                        <a:pt x="98" y="231"/>
                      </a:lnTo>
                      <a:lnTo>
                        <a:pt x="98" y="231"/>
                      </a:lnTo>
                      <a:lnTo>
                        <a:pt x="100" y="229"/>
                      </a:lnTo>
                      <a:lnTo>
                        <a:pt x="102" y="228"/>
                      </a:lnTo>
                      <a:lnTo>
                        <a:pt x="104" y="226"/>
                      </a:lnTo>
                      <a:lnTo>
                        <a:pt x="106" y="224"/>
                      </a:lnTo>
                      <a:lnTo>
                        <a:pt x="106" y="222"/>
                      </a:lnTo>
                      <a:lnTo>
                        <a:pt x="106" y="220"/>
                      </a:lnTo>
                      <a:lnTo>
                        <a:pt x="106" y="216"/>
                      </a:lnTo>
                      <a:lnTo>
                        <a:pt x="106" y="216"/>
                      </a:lnTo>
                      <a:lnTo>
                        <a:pt x="107" y="214"/>
                      </a:lnTo>
                      <a:lnTo>
                        <a:pt x="107" y="214"/>
                      </a:lnTo>
                      <a:lnTo>
                        <a:pt x="107" y="214"/>
                      </a:lnTo>
                      <a:lnTo>
                        <a:pt x="109" y="213"/>
                      </a:lnTo>
                      <a:lnTo>
                        <a:pt x="109" y="213"/>
                      </a:lnTo>
                      <a:lnTo>
                        <a:pt x="111" y="211"/>
                      </a:lnTo>
                      <a:lnTo>
                        <a:pt x="109" y="213"/>
                      </a:lnTo>
                      <a:lnTo>
                        <a:pt x="107" y="213"/>
                      </a:lnTo>
                      <a:lnTo>
                        <a:pt x="107" y="213"/>
                      </a:lnTo>
                      <a:lnTo>
                        <a:pt x="104" y="209"/>
                      </a:lnTo>
                      <a:lnTo>
                        <a:pt x="104" y="207"/>
                      </a:lnTo>
                      <a:lnTo>
                        <a:pt x="104" y="207"/>
                      </a:lnTo>
                      <a:lnTo>
                        <a:pt x="104" y="207"/>
                      </a:lnTo>
                      <a:lnTo>
                        <a:pt x="104" y="209"/>
                      </a:lnTo>
                      <a:lnTo>
                        <a:pt x="104" y="211"/>
                      </a:lnTo>
                      <a:lnTo>
                        <a:pt x="104" y="213"/>
                      </a:lnTo>
                      <a:lnTo>
                        <a:pt x="104" y="214"/>
                      </a:lnTo>
                      <a:lnTo>
                        <a:pt x="102" y="214"/>
                      </a:lnTo>
                      <a:lnTo>
                        <a:pt x="98" y="214"/>
                      </a:lnTo>
                      <a:lnTo>
                        <a:pt x="96" y="213"/>
                      </a:lnTo>
                      <a:lnTo>
                        <a:pt x="96" y="211"/>
                      </a:lnTo>
                      <a:lnTo>
                        <a:pt x="98" y="209"/>
                      </a:lnTo>
                      <a:lnTo>
                        <a:pt x="100" y="205"/>
                      </a:lnTo>
                      <a:lnTo>
                        <a:pt x="102" y="203"/>
                      </a:lnTo>
                      <a:lnTo>
                        <a:pt x="102" y="199"/>
                      </a:lnTo>
                      <a:lnTo>
                        <a:pt x="102" y="199"/>
                      </a:lnTo>
                      <a:lnTo>
                        <a:pt x="100" y="199"/>
                      </a:lnTo>
                      <a:lnTo>
                        <a:pt x="100" y="201"/>
                      </a:lnTo>
                      <a:lnTo>
                        <a:pt x="100" y="203"/>
                      </a:lnTo>
                      <a:lnTo>
                        <a:pt x="100" y="203"/>
                      </a:lnTo>
                      <a:lnTo>
                        <a:pt x="98" y="205"/>
                      </a:lnTo>
                      <a:lnTo>
                        <a:pt x="96" y="205"/>
                      </a:lnTo>
                      <a:lnTo>
                        <a:pt x="96" y="205"/>
                      </a:lnTo>
                      <a:lnTo>
                        <a:pt x="96" y="205"/>
                      </a:lnTo>
                      <a:lnTo>
                        <a:pt x="94" y="207"/>
                      </a:lnTo>
                      <a:lnTo>
                        <a:pt x="92" y="207"/>
                      </a:lnTo>
                      <a:lnTo>
                        <a:pt x="91" y="207"/>
                      </a:lnTo>
                      <a:lnTo>
                        <a:pt x="91" y="207"/>
                      </a:lnTo>
                      <a:lnTo>
                        <a:pt x="91" y="205"/>
                      </a:lnTo>
                      <a:lnTo>
                        <a:pt x="89" y="205"/>
                      </a:lnTo>
                      <a:lnTo>
                        <a:pt x="89" y="203"/>
                      </a:lnTo>
                      <a:lnTo>
                        <a:pt x="87" y="203"/>
                      </a:lnTo>
                      <a:lnTo>
                        <a:pt x="87" y="201"/>
                      </a:lnTo>
                      <a:lnTo>
                        <a:pt x="85" y="201"/>
                      </a:lnTo>
                      <a:lnTo>
                        <a:pt x="83" y="199"/>
                      </a:lnTo>
                      <a:lnTo>
                        <a:pt x="83" y="199"/>
                      </a:lnTo>
                      <a:lnTo>
                        <a:pt x="83" y="197"/>
                      </a:lnTo>
                      <a:lnTo>
                        <a:pt x="81" y="197"/>
                      </a:lnTo>
                      <a:lnTo>
                        <a:pt x="79" y="197"/>
                      </a:lnTo>
                      <a:lnTo>
                        <a:pt x="79" y="196"/>
                      </a:lnTo>
                      <a:lnTo>
                        <a:pt x="77" y="196"/>
                      </a:lnTo>
                      <a:lnTo>
                        <a:pt x="76" y="196"/>
                      </a:lnTo>
                      <a:lnTo>
                        <a:pt x="76" y="194"/>
                      </a:lnTo>
                      <a:lnTo>
                        <a:pt x="74" y="192"/>
                      </a:lnTo>
                      <a:lnTo>
                        <a:pt x="76" y="190"/>
                      </a:lnTo>
                      <a:lnTo>
                        <a:pt x="77" y="190"/>
                      </a:lnTo>
                      <a:lnTo>
                        <a:pt x="79" y="190"/>
                      </a:lnTo>
                      <a:lnTo>
                        <a:pt x="79" y="190"/>
                      </a:lnTo>
                      <a:lnTo>
                        <a:pt x="77" y="188"/>
                      </a:lnTo>
                      <a:lnTo>
                        <a:pt x="77" y="188"/>
                      </a:lnTo>
                      <a:lnTo>
                        <a:pt x="76" y="188"/>
                      </a:lnTo>
                      <a:lnTo>
                        <a:pt x="76" y="188"/>
                      </a:lnTo>
                      <a:lnTo>
                        <a:pt x="76" y="188"/>
                      </a:lnTo>
                      <a:lnTo>
                        <a:pt x="74" y="188"/>
                      </a:lnTo>
                      <a:lnTo>
                        <a:pt x="74" y="186"/>
                      </a:lnTo>
                      <a:lnTo>
                        <a:pt x="76" y="186"/>
                      </a:lnTo>
                      <a:lnTo>
                        <a:pt x="77" y="184"/>
                      </a:lnTo>
                      <a:lnTo>
                        <a:pt x="79" y="181"/>
                      </a:lnTo>
                      <a:lnTo>
                        <a:pt x="77" y="182"/>
                      </a:lnTo>
                      <a:lnTo>
                        <a:pt x="76" y="184"/>
                      </a:lnTo>
                      <a:lnTo>
                        <a:pt x="76" y="184"/>
                      </a:lnTo>
                      <a:lnTo>
                        <a:pt x="74" y="186"/>
                      </a:lnTo>
                      <a:lnTo>
                        <a:pt x="72" y="186"/>
                      </a:lnTo>
                      <a:lnTo>
                        <a:pt x="72" y="186"/>
                      </a:lnTo>
                      <a:lnTo>
                        <a:pt x="72" y="190"/>
                      </a:lnTo>
                      <a:lnTo>
                        <a:pt x="72" y="192"/>
                      </a:lnTo>
                      <a:lnTo>
                        <a:pt x="72" y="192"/>
                      </a:lnTo>
                      <a:lnTo>
                        <a:pt x="72" y="192"/>
                      </a:lnTo>
                      <a:lnTo>
                        <a:pt x="70" y="192"/>
                      </a:lnTo>
                      <a:lnTo>
                        <a:pt x="68" y="192"/>
                      </a:lnTo>
                      <a:lnTo>
                        <a:pt x="66" y="192"/>
                      </a:lnTo>
                      <a:lnTo>
                        <a:pt x="66" y="190"/>
                      </a:lnTo>
                      <a:lnTo>
                        <a:pt x="66" y="188"/>
                      </a:lnTo>
                      <a:lnTo>
                        <a:pt x="68" y="186"/>
                      </a:lnTo>
                      <a:lnTo>
                        <a:pt x="70" y="186"/>
                      </a:lnTo>
                      <a:lnTo>
                        <a:pt x="70" y="184"/>
                      </a:lnTo>
                      <a:lnTo>
                        <a:pt x="70" y="182"/>
                      </a:lnTo>
                      <a:lnTo>
                        <a:pt x="68" y="184"/>
                      </a:lnTo>
                      <a:lnTo>
                        <a:pt x="68" y="184"/>
                      </a:lnTo>
                      <a:lnTo>
                        <a:pt x="66" y="184"/>
                      </a:lnTo>
                      <a:lnTo>
                        <a:pt x="66" y="184"/>
                      </a:lnTo>
                      <a:lnTo>
                        <a:pt x="66" y="186"/>
                      </a:lnTo>
                      <a:lnTo>
                        <a:pt x="64" y="188"/>
                      </a:lnTo>
                      <a:lnTo>
                        <a:pt x="62" y="188"/>
                      </a:lnTo>
                      <a:lnTo>
                        <a:pt x="62" y="188"/>
                      </a:lnTo>
                      <a:lnTo>
                        <a:pt x="62" y="188"/>
                      </a:lnTo>
                      <a:lnTo>
                        <a:pt x="62" y="186"/>
                      </a:lnTo>
                      <a:lnTo>
                        <a:pt x="60" y="186"/>
                      </a:lnTo>
                      <a:lnTo>
                        <a:pt x="60" y="184"/>
                      </a:lnTo>
                      <a:lnTo>
                        <a:pt x="60" y="184"/>
                      </a:lnTo>
                      <a:lnTo>
                        <a:pt x="62" y="184"/>
                      </a:lnTo>
                      <a:lnTo>
                        <a:pt x="62" y="182"/>
                      </a:lnTo>
                      <a:lnTo>
                        <a:pt x="62" y="182"/>
                      </a:lnTo>
                      <a:lnTo>
                        <a:pt x="60" y="182"/>
                      </a:lnTo>
                      <a:lnTo>
                        <a:pt x="60" y="182"/>
                      </a:lnTo>
                      <a:lnTo>
                        <a:pt x="60" y="182"/>
                      </a:lnTo>
                      <a:lnTo>
                        <a:pt x="59" y="184"/>
                      </a:lnTo>
                      <a:lnTo>
                        <a:pt x="59" y="182"/>
                      </a:lnTo>
                      <a:lnTo>
                        <a:pt x="53" y="179"/>
                      </a:lnTo>
                      <a:lnTo>
                        <a:pt x="53" y="179"/>
                      </a:lnTo>
                      <a:lnTo>
                        <a:pt x="51" y="179"/>
                      </a:lnTo>
                      <a:lnTo>
                        <a:pt x="49" y="179"/>
                      </a:lnTo>
                      <a:lnTo>
                        <a:pt x="49" y="179"/>
                      </a:lnTo>
                      <a:lnTo>
                        <a:pt x="47" y="179"/>
                      </a:lnTo>
                      <a:lnTo>
                        <a:pt x="45" y="181"/>
                      </a:lnTo>
                      <a:lnTo>
                        <a:pt x="45" y="179"/>
                      </a:lnTo>
                      <a:lnTo>
                        <a:pt x="45" y="179"/>
                      </a:lnTo>
                      <a:lnTo>
                        <a:pt x="45" y="177"/>
                      </a:lnTo>
                      <a:lnTo>
                        <a:pt x="45" y="173"/>
                      </a:lnTo>
                      <a:lnTo>
                        <a:pt x="45" y="173"/>
                      </a:lnTo>
                      <a:lnTo>
                        <a:pt x="45" y="171"/>
                      </a:lnTo>
                      <a:lnTo>
                        <a:pt x="45" y="171"/>
                      </a:lnTo>
                      <a:lnTo>
                        <a:pt x="45" y="171"/>
                      </a:lnTo>
                      <a:lnTo>
                        <a:pt x="40" y="166"/>
                      </a:lnTo>
                      <a:lnTo>
                        <a:pt x="40" y="166"/>
                      </a:lnTo>
                      <a:lnTo>
                        <a:pt x="40" y="164"/>
                      </a:lnTo>
                      <a:lnTo>
                        <a:pt x="40" y="162"/>
                      </a:lnTo>
                      <a:lnTo>
                        <a:pt x="40" y="160"/>
                      </a:lnTo>
                      <a:lnTo>
                        <a:pt x="40" y="158"/>
                      </a:lnTo>
                      <a:lnTo>
                        <a:pt x="40" y="160"/>
                      </a:lnTo>
                      <a:lnTo>
                        <a:pt x="38" y="160"/>
                      </a:lnTo>
                      <a:lnTo>
                        <a:pt x="38" y="160"/>
                      </a:lnTo>
                      <a:lnTo>
                        <a:pt x="38" y="162"/>
                      </a:lnTo>
                      <a:lnTo>
                        <a:pt x="36" y="162"/>
                      </a:lnTo>
                      <a:lnTo>
                        <a:pt x="34" y="162"/>
                      </a:lnTo>
                      <a:lnTo>
                        <a:pt x="34" y="162"/>
                      </a:lnTo>
                      <a:lnTo>
                        <a:pt x="34" y="160"/>
                      </a:lnTo>
                      <a:lnTo>
                        <a:pt x="32" y="160"/>
                      </a:lnTo>
                      <a:lnTo>
                        <a:pt x="32" y="162"/>
                      </a:lnTo>
                      <a:lnTo>
                        <a:pt x="32" y="162"/>
                      </a:lnTo>
                      <a:lnTo>
                        <a:pt x="30" y="160"/>
                      </a:lnTo>
                      <a:lnTo>
                        <a:pt x="30" y="158"/>
                      </a:lnTo>
                      <a:lnTo>
                        <a:pt x="32" y="156"/>
                      </a:lnTo>
                      <a:lnTo>
                        <a:pt x="32" y="154"/>
                      </a:lnTo>
                      <a:lnTo>
                        <a:pt x="32" y="154"/>
                      </a:lnTo>
                      <a:lnTo>
                        <a:pt x="34" y="154"/>
                      </a:lnTo>
                      <a:lnTo>
                        <a:pt x="36" y="152"/>
                      </a:lnTo>
                      <a:lnTo>
                        <a:pt x="34" y="152"/>
                      </a:lnTo>
                      <a:lnTo>
                        <a:pt x="34" y="151"/>
                      </a:lnTo>
                      <a:lnTo>
                        <a:pt x="34" y="149"/>
                      </a:lnTo>
                      <a:lnTo>
                        <a:pt x="34" y="145"/>
                      </a:lnTo>
                      <a:lnTo>
                        <a:pt x="36" y="145"/>
                      </a:lnTo>
                      <a:lnTo>
                        <a:pt x="36" y="145"/>
                      </a:lnTo>
                      <a:lnTo>
                        <a:pt x="36" y="145"/>
                      </a:lnTo>
                      <a:lnTo>
                        <a:pt x="36" y="143"/>
                      </a:lnTo>
                      <a:lnTo>
                        <a:pt x="38" y="143"/>
                      </a:lnTo>
                      <a:lnTo>
                        <a:pt x="38" y="143"/>
                      </a:lnTo>
                      <a:lnTo>
                        <a:pt x="38" y="143"/>
                      </a:lnTo>
                      <a:lnTo>
                        <a:pt x="40" y="139"/>
                      </a:lnTo>
                      <a:lnTo>
                        <a:pt x="42" y="136"/>
                      </a:lnTo>
                      <a:lnTo>
                        <a:pt x="42" y="136"/>
                      </a:lnTo>
                      <a:lnTo>
                        <a:pt x="42" y="134"/>
                      </a:lnTo>
                      <a:lnTo>
                        <a:pt x="42" y="134"/>
                      </a:lnTo>
                      <a:lnTo>
                        <a:pt x="42" y="132"/>
                      </a:lnTo>
                      <a:lnTo>
                        <a:pt x="42" y="132"/>
                      </a:lnTo>
                      <a:lnTo>
                        <a:pt x="44" y="132"/>
                      </a:lnTo>
                      <a:lnTo>
                        <a:pt x="42" y="132"/>
                      </a:lnTo>
                      <a:lnTo>
                        <a:pt x="42" y="132"/>
                      </a:lnTo>
                      <a:lnTo>
                        <a:pt x="42" y="132"/>
                      </a:lnTo>
                      <a:lnTo>
                        <a:pt x="42" y="134"/>
                      </a:lnTo>
                      <a:lnTo>
                        <a:pt x="40" y="136"/>
                      </a:lnTo>
                      <a:lnTo>
                        <a:pt x="38" y="136"/>
                      </a:lnTo>
                      <a:lnTo>
                        <a:pt x="38" y="137"/>
                      </a:lnTo>
                      <a:lnTo>
                        <a:pt x="36" y="139"/>
                      </a:lnTo>
                      <a:lnTo>
                        <a:pt x="36" y="141"/>
                      </a:lnTo>
                      <a:lnTo>
                        <a:pt x="34" y="143"/>
                      </a:lnTo>
                      <a:lnTo>
                        <a:pt x="34" y="145"/>
                      </a:lnTo>
                      <a:lnTo>
                        <a:pt x="32" y="147"/>
                      </a:lnTo>
                      <a:lnTo>
                        <a:pt x="30" y="149"/>
                      </a:lnTo>
                      <a:lnTo>
                        <a:pt x="29" y="149"/>
                      </a:lnTo>
                      <a:lnTo>
                        <a:pt x="29" y="149"/>
                      </a:lnTo>
                      <a:lnTo>
                        <a:pt x="29" y="147"/>
                      </a:lnTo>
                      <a:lnTo>
                        <a:pt x="29" y="147"/>
                      </a:lnTo>
                      <a:lnTo>
                        <a:pt x="29" y="145"/>
                      </a:lnTo>
                      <a:lnTo>
                        <a:pt x="30" y="145"/>
                      </a:lnTo>
                      <a:lnTo>
                        <a:pt x="30" y="145"/>
                      </a:lnTo>
                      <a:lnTo>
                        <a:pt x="29" y="145"/>
                      </a:lnTo>
                      <a:lnTo>
                        <a:pt x="29" y="145"/>
                      </a:lnTo>
                      <a:lnTo>
                        <a:pt x="29" y="147"/>
                      </a:lnTo>
                      <a:lnTo>
                        <a:pt x="27" y="145"/>
                      </a:lnTo>
                      <a:lnTo>
                        <a:pt x="29" y="141"/>
                      </a:lnTo>
                      <a:lnTo>
                        <a:pt x="29" y="141"/>
                      </a:lnTo>
                      <a:lnTo>
                        <a:pt x="29" y="139"/>
                      </a:lnTo>
                      <a:lnTo>
                        <a:pt x="30" y="139"/>
                      </a:lnTo>
                      <a:lnTo>
                        <a:pt x="30" y="139"/>
                      </a:lnTo>
                      <a:lnTo>
                        <a:pt x="32" y="137"/>
                      </a:lnTo>
                      <a:lnTo>
                        <a:pt x="32" y="137"/>
                      </a:lnTo>
                      <a:lnTo>
                        <a:pt x="32" y="137"/>
                      </a:lnTo>
                      <a:lnTo>
                        <a:pt x="32" y="137"/>
                      </a:lnTo>
                      <a:lnTo>
                        <a:pt x="30" y="136"/>
                      </a:lnTo>
                      <a:lnTo>
                        <a:pt x="30" y="137"/>
                      </a:lnTo>
                      <a:lnTo>
                        <a:pt x="27" y="141"/>
                      </a:lnTo>
                      <a:lnTo>
                        <a:pt x="27" y="141"/>
                      </a:lnTo>
                      <a:lnTo>
                        <a:pt x="25" y="145"/>
                      </a:lnTo>
                      <a:lnTo>
                        <a:pt x="25" y="145"/>
                      </a:lnTo>
                      <a:lnTo>
                        <a:pt x="23" y="143"/>
                      </a:lnTo>
                      <a:lnTo>
                        <a:pt x="23" y="143"/>
                      </a:lnTo>
                      <a:lnTo>
                        <a:pt x="21" y="141"/>
                      </a:lnTo>
                      <a:lnTo>
                        <a:pt x="21" y="139"/>
                      </a:lnTo>
                      <a:lnTo>
                        <a:pt x="23" y="139"/>
                      </a:lnTo>
                      <a:lnTo>
                        <a:pt x="23" y="139"/>
                      </a:lnTo>
                      <a:lnTo>
                        <a:pt x="25" y="137"/>
                      </a:lnTo>
                      <a:lnTo>
                        <a:pt x="25" y="137"/>
                      </a:lnTo>
                      <a:lnTo>
                        <a:pt x="25" y="136"/>
                      </a:lnTo>
                      <a:lnTo>
                        <a:pt x="25" y="136"/>
                      </a:lnTo>
                      <a:lnTo>
                        <a:pt x="25" y="134"/>
                      </a:lnTo>
                      <a:lnTo>
                        <a:pt x="25" y="134"/>
                      </a:lnTo>
                      <a:lnTo>
                        <a:pt x="25" y="132"/>
                      </a:lnTo>
                      <a:lnTo>
                        <a:pt x="25" y="134"/>
                      </a:lnTo>
                      <a:lnTo>
                        <a:pt x="25" y="134"/>
                      </a:lnTo>
                      <a:lnTo>
                        <a:pt x="25" y="136"/>
                      </a:lnTo>
                      <a:lnTo>
                        <a:pt x="21" y="136"/>
                      </a:lnTo>
                      <a:lnTo>
                        <a:pt x="21" y="136"/>
                      </a:lnTo>
                      <a:lnTo>
                        <a:pt x="21" y="134"/>
                      </a:lnTo>
                      <a:lnTo>
                        <a:pt x="21" y="134"/>
                      </a:lnTo>
                      <a:lnTo>
                        <a:pt x="21" y="134"/>
                      </a:lnTo>
                      <a:lnTo>
                        <a:pt x="21" y="132"/>
                      </a:lnTo>
                      <a:lnTo>
                        <a:pt x="21" y="132"/>
                      </a:lnTo>
                      <a:lnTo>
                        <a:pt x="21" y="132"/>
                      </a:lnTo>
                      <a:lnTo>
                        <a:pt x="21" y="130"/>
                      </a:lnTo>
                      <a:lnTo>
                        <a:pt x="21" y="130"/>
                      </a:lnTo>
                      <a:lnTo>
                        <a:pt x="21" y="130"/>
                      </a:lnTo>
                      <a:lnTo>
                        <a:pt x="21" y="128"/>
                      </a:lnTo>
                      <a:lnTo>
                        <a:pt x="21" y="128"/>
                      </a:lnTo>
                      <a:lnTo>
                        <a:pt x="23" y="126"/>
                      </a:lnTo>
                      <a:lnTo>
                        <a:pt x="25" y="126"/>
                      </a:lnTo>
                      <a:lnTo>
                        <a:pt x="25" y="126"/>
                      </a:lnTo>
                      <a:lnTo>
                        <a:pt x="27" y="126"/>
                      </a:lnTo>
                      <a:lnTo>
                        <a:pt x="27" y="124"/>
                      </a:lnTo>
                      <a:lnTo>
                        <a:pt x="27" y="122"/>
                      </a:lnTo>
                      <a:lnTo>
                        <a:pt x="27" y="122"/>
                      </a:lnTo>
                      <a:lnTo>
                        <a:pt x="29" y="122"/>
                      </a:lnTo>
                      <a:lnTo>
                        <a:pt x="30" y="121"/>
                      </a:lnTo>
                      <a:lnTo>
                        <a:pt x="30" y="121"/>
                      </a:lnTo>
                      <a:lnTo>
                        <a:pt x="30" y="121"/>
                      </a:lnTo>
                      <a:lnTo>
                        <a:pt x="30" y="119"/>
                      </a:lnTo>
                      <a:lnTo>
                        <a:pt x="30" y="119"/>
                      </a:lnTo>
                      <a:lnTo>
                        <a:pt x="30" y="119"/>
                      </a:lnTo>
                      <a:lnTo>
                        <a:pt x="29" y="121"/>
                      </a:lnTo>
                      <a:lnTo>
                        <a:pt x="29" y="121"/>
                      </a:lnTo>
                      <a:lnTo>
                        <a:pt x="29" y="121"/>
                      </a:lnTo>
                      <a:lnTo>
                        <a:pt x="29" y="121"/>
                      </a:lnTo>
                      <a:lnTo>
                        <a:pt x="27" y="121"/>
                      </a:lnTo>
                      <a:lnTo>
                        <a:pt x="27" y="121"/>
                      </a:lnTo>
                      <a:lnTo>
                        <a:pt x="27" y="122"/>
                      </a:lnTo>
                      <a:lnTo>
                        <a:pt x="25" y="124"/>
                      </a:lnTo>
                      <a:lnTo>
                        <a:pt x="25" y="124"/>
                      </a:lnTo>
                      <a:lnTo>
                        <a:pt x="23" y="124"/>
                      </a:lnTo>
                      <a:lnTo>
                        <a:pt x="23" y="124"/>
                      </a:lnTo>
                      <a:lnTo>
                        <a:pt x="21" y="124"/>
                      </a:lnTo>
                      <a:lnTo>
                        <a:pt x="21" y="122"/>
                      </a:lnTo>
                      <a:lnTo>
                        <a:pt x="21" y="122"/>
                      </a:lnTo>
                      <a:lnTo>
                        <a:pt x="21" y="122"/>
                      </a:lnTo>
                      <a:lnTo>
                        <a:pt x="21" y="122"/>
                      </a:lnTo>
                      <a:lnTo>
                        <a:pt x="19" y="126"/>
                      </a:lnTo>
                      <a:lnTo>
                        <a:pt x="15" y="124"/>
                      </a:lnTo>
                      <a:lnTo>
                        <a:pt x="15" y="121"/>
                      </a:lnTo>
                      <a:lnTo>
                        <a:pt x="14" y="121"/>
                      </a:lnTo>
                      <a:lnTo>
                        <a:pt x="14" y="122"/>
                      </a:lnTo>
                      <a:lnTo>
                        <a:pt x="14" y="124"/>
                      </a:lnTo>
                      <a:lnTo>
                        <a:pt x="14" y="124"/>
                      </a:lnTo>
                      <a:lnTo>
                        <a:pt x="14" y="126"/>
                      </a:lnTo>
                      <a:lnTo>
                        <a:pt x="12" y="124"/>
                      </a:lnTo>
                      <a:lnTo>
                        <a:pt x="10" y="124"/>
                      </a:lnTo>
                      <a:lnTo>
                        <a:pt x="12" y="126"/>
                      </a:lnTo>
                      <a:lnTo>
                        <a:pt x="14" y="128"/>
                      </a:lnTo>
                      <a:lnTo>
                        <a:pt x="14" y="128"/>
                      </a:lnTo>
                      <a:lnTo>
                        <a:pt x="14" y="130"/>
                      </a:lnTo>
                      <a:lnTo>
                        <a:pt x="12" y="132"/>
                      </a:lnTo>
                      <a:lnTo>
                        <a:pt x="10" y="132"/>
                      </a:lnTo>
                      <a:lnTo>
                        <a:pt x="10" y="132"/>
                      </a:lnTo>
                      <a:lnTo>
                        <a:pt x="10" y="132"/>
                      </a:lnTo>
                      <a:lnTo>
                        <a:pt x="8" y="132"/>
                      </a:lnTo>
                      <a:lnTo>
                        <a:pt x="8" y="132"/>
                      </a:lnTo>
                      <a:lnTo>
                        <a:pt x="8" y="132"/>
                      </a:lnTo>
                      <a:lnTo>
                        <a:pt x="10" y="134"/>
                      </a:lnTo>
                      <a:lnTo>
                        <a:pt x="10" y="136"/>
                      </a:lnTo>
                      <a:lnTo>
                        <a:pt x="10" y="137"/>
                      </a:lnTo>
                      <a:lnTo>
                        <a:pt x="10" y="137"/>
                      </a:lnTo>
                      <a:lnTo>
                        <a:pt x="12" y="137"/>
                      </a:lnTo>
                      <a:lnTo>
                        <a:pt x="12" y="137"/>
                      </a:lnTo>
                      <a:lnTo>
                        <a:pt x="12" y="139"/>
                      </a:lnTo>
                      <a:lnTo>
                        <a:pt x="10" y="139"/>
                      </a:lnTo>
                      <a:lnTo>
                        <a:pt x="8" y="139"/>
                      </a:lnTo>
                      <a:lnTo>
                        <a:pt x="6" y="139"/>
                      </a:lnTo>
                      <a:lnTo>
                        <a:pt x="4" y="137"/>
                      </a:lnTo>
                      <a:lnTo>
                        <a:pt x="4" y="137"/>
                      </a:lnTo>
                      <a:lnTo>
                        <a:pt x="2" y="136"/>
                      </a:lnTo>
                      <a:lnTo>
                        <a:pt x="2" y="134"/>
                      </a:lnTo>
                      <a:lnTo>
                        <a:pt x="0" y="132"/>
                      </a:lnTo>
                      <a:lnTo>
                        <a:pt x="2" y="130"/>
                      </a:lnTo>
                      <a:lnTo>
                        <a:pt x="2" y="130"/>
                      </a:lnTo>
                      <a:lnTo>
                        <a:pt x="4" y="128"/>
                      </a:lnTo>
                      <a:lnTo>
                        <a:pt x="4" y="128"/>
                      </a:lnTo>
                      <a:lnTo>
                        <a:pt x="6" y="128"/>
                      </a:lnTo>
                      <a:lnTo>
                        <a:pt x="6" y="128"/>
                      </a:lnTo>
                      <a:lnTo>
                        <a:pt x="6" y="126"/>
                      </a:lnTo>
                      <a:lnTo>
                        <a:pt x="6" y="126"/>
                      </a:lnTo>
                      <a:lnTo>
                        <a:pt x="6" y="126"/>
                      </a:lnTo>
                      <a:lnTo>
                        <a:pt x="6" y="126"/>
                      </a:lnTo>
                      <a:lnTo>
                        <a:pt x="6" y="126"/>
                      </a:lnTo>
                      <a:lnTo>
                        <a:pt x="8" y="122"/>
                      </a:lnTo>
                      <a:lnTo>
                        <a:pt x="10" y="121"/>
                      </a:lnTo>
                      <a:lnTo>
                        <a:pt x="17" y="107"/>
                      </a:lnTo>
                      <a:lnTo>
                        <a:pt x="19" y="102"/>
                      </a:lnTo>
                      <a:lnTo>
                        <a:pt x="19" y="98"/>
                      </a:lnTo>
                      <a:lnTo>
                        <a:pt x="27" y="89"/>
                      </a:lnTo>
                      <a:lnTo>
                        <a:pt x="29" y="87"/>
                      </a:lnTo>
                      <a:lnTo>
                        <a:pt x="29" y="87"/>
                      </a:lnTo>
                      <a:lnTo>
                        <a:pt x="32" y="85"/>
                      </a:lnTo>
                      <a:lnTo>
                        <a:pt x="38" y="87"/>
                      </a:lnTo>
                      <a:lnTo>
                        <a:pt x="42" y="85"/>
                      </a:lnTo>
                      <a:lnTo>
                        <a:pt x="55" y="79"/>
                      </a:lnTo>
                      <a:lnTo>
                        <a:pt x="55" y="77"/>
                      </a:lnTo>
                      <a:lnTo>
                        <a:pt x="57" y="77"/>
                      </a:lnTo>
                      <a:lnTo>
                        <a:pt x="57" y="75"/>
                      </a:lnTo>
                      <a:lnTo>
                        <a:pt x="57" y="74"/>
                      </a:lnTo>
                      <a:lnTo>
                        <a:pt x="59" y="74"/>
                      </a:lnTo>
                      <a:lnTo>
                        <a:pt x="59" y="74"/>
                      </a:lnTo>
                      <a:lnTo>
                        <a:pt x="59" y="74"/>
                      </a:lnTo>
                      <a:lnTo>
                        <a:pt x="64" y="75"/>
                      </a:lnTo>
                      <a:lnTo>
                        <a:pt x="66" y="74"/>
                      </a:lnTo>
                      <a:lnTo>
                        <a:pt x="68" y="75"/>
                      </a:lnTo>
                      <a:lnTo>
                        <a:pt x="68" y="75"/>
                      </a:lnTo>
                      <a:lnTo>
                        <a:pt x="68" y="75"/>
                      </a:lnTo>
                      <a:lnTo>
                        <a:pt x="70" y="75"/>
                      </a:lnTo>
                      <a:lnTo>
                        <a:pt x="70" y="77"/>
                      </a:lnTo>
                      <a:lnTo>
                        <a:pt x="72" y="75"/>
                      </a:lnTo>
                      <a:lnTo>
                        <a:pt x="74" y="75"/>
                      </a:lnTo>
                      <a:lnTo>
                        <a:pt x="76" y="75"/>
                      </a:lnTo>
                      <a:lnTo>
                        <a:pt x="77" y="77"/>
                      </a:lnTo>
                      <a:lnTo>
                        <a:pt x="79" y="75"/>
                      </a:lnTo>
                      <a:lnTo>
                        <a:pt x="83" y="74"/>
                      </a:lnTo>
                      <a:lnTo>
                        <a:pt x="83" y="74"/>
                      </a:lnTo>
                      <a:lnTo>
                        <a:pt x="85" y="74"/>
                      </a:lnTo>
                      <a:lnTo>
                        <a:pt x="85" y="74"/>
                      </a:lnTo>
                      <a:lnTo>
                        <a:pt x="87" y="74"/>
                      </a:lnTo>
                      <a:lnTo>
                        <a:pt x="89" y="72"/>
                      </a:lnTo>
                      <a:lnTo>
                        <a:pt x="89" y="72"/>
                      </a:lnTo>
                      <a:lnTo>
                        <a:pt x="89" y="70"/>
                      </a:lnTo>
                      <a:lnTo>
                        <a:pt x="89" y="70"/>
                      </a:lnTo>
                      <a:lnTo>
                        <a:pt x="89" y="68"/>
                      </a:lnTo>
                      <a:lnTo>
                        <a:pt x="89" y="68"/>
                      </a:lnTo>
                      <a:lnTo>
                        <a:pt x="91" y="70"/>
                      </a:lnTo>
                      <a:lnTo>
                        <a:pt x="91" y="70"/>
                      </a:lnTo>
                      <a:lnTo>
                        <a:pt x="91" y="72"/>
                      </a:lnTo>
                      <a:lnTo>
                        <a:pt x="92" y="72"/>
                      </a:lnTo>
                      <a:lnTo>
                        <a:pt x="92" y="72"/>
                      </a:lnTo>
                      <a:lnTo>
                        <a:pt x="92" y="72"/>
                      </a:lnTo>
                      <a:lnTo>
                        <a:pt x="92" y="74"/>
                      </a:lnTo>
                      <a:lnTo>
                        <a:pt x="94" y="74"/>
                      </a:lnTo>
                      <a:lnTo>
                        <a:pt x="96" y="74"/>
                      </a:lnTo>
                      <a:lnTo>
                        <a:pt x="96" y="72"/>
                      </a:lnTo>
                      <a:lnTo>
                        <a:pt x="98" y="72"/>
                      </a:lnTo>
                      <a:lnTo>
                        <a:pt x="98" y="70"/>
                      </a:lnTo>
                      <a:lnTo>
                        <a:pt x="100" y="66"/>
                      </a:lnTo>
                      <a:lnTo>
                        <a:pt x="100" y="66"/>
                      </a:lnTo>
                      <a:lnTo>
                        <a:pt x="98" y="57"/>
                      </a:lnTo>
                      <a:lnTo>
                        <a:pt x="98" y="55"/>
                      </a:lnTo>
                      <a:lnTo>
                        <a:pt x="98" y="51"/>
                      </a:lnTo>
                      <a:lnTo>
                        <a:pt x="98" y="49"/>
                      </a:lnTo>
                      <a:lnTo>
                        <a:pt x="98" y="49"/>
                      </a:lnTo>
                      <a:lnTo>
                        <a:pt x="96" y="47"/>
                      </a:lnTo>
                      <a:lnTo>
                        <a:pt x="94" y="47"/>
                      </a:lnTo>
                      <a:lnTo>
                        <a:pt x="92" y="47"/>
                      </a:lnTo>
                      <a:lnTo>
                        <a:pt x="91" y="45"/>
                      </a:lnTo>
                      <a:lnTo>
                        <a:pt x="91" y="44"/>
                      </a:lnTo>
                      <a:lnTo>
                        <a:pt x="91" y="44"/>
                      </a:lnTo>
                      <a:lnTo>
                        <a:pt x="89" y="42"/>
                      </a:lnTo>
                      <a:lnTo>
                        <a:pt x="87" y="42"/>
                      </a:lnTo>
                      <a:lnTo>
                        <a:pt x="87" y="40"/>
                      </a:lnTo>
                      <a:lnTo>
                        <a:pt x="85" y="40"/>
                      </a:lnTo>
                      <a:lnTo>
                        <a:pt x="83" y="40"/>
                      </a:lnTo>
                      <a:lnTo>
                        <a:pt x="81" y="40"/>
                      </a:lnTo>
                      <a:lnTo>
                        <a:pt x="81" y="38"/>
                      </a:lnTo>
                      <a:lnTo>
                        <a:pt x="81" y="38"/>
                      </a:lnTo>
                      <a:lnTo>
                        <a:pt x="81" y="36"/>
                      </a:lnTo>
                      <a:lnTo>
                        <a:pt x="81" y="36"/>
                      </a:lnTo>
                      <a:lnTo>
                        <a:pt x="83" y="34"/>
                      </a:lnTo>
                      <a:lnTo>
                        <a:pt x="87" y="32"/>
                      </a:lnTo>
                      <a:lnTo>
                        <a:pt x="89" y="30"/>
                      </a:lnTo>
                      <a:lnTo>
                        <a:pt x="91" y="30"/>
                      </a:lnTo>
                      <a:lnTo>
                        <a:pt x="92" y="28"/>
                      </a:lnTo>
                      <a:lnTo>
                        <a:pt x="94" y="28"/>
                      </a:lnTo>
                      <a:lnTo>
                        <a:pt x="92" y="30"/>
                      </a:lnTo>
                      <a:lnTo>
                        <a:pt x="98" y="30"/>
                      </a:lnTo>
                      <a:lnTo>
                        <a:pt x="100" y="30"/>
                      </a:lnTo>
                      <a:lnTo>
                        <a:pt x="102" y="28"/>
                      </a:lnTo>
                      <a:lnTo>
                        <a:pt x="102" y="27"/>
                      </a:lnTo>
                      <a:lnTo>
                        <a:pt x="102" y="25"/>
                      </a:lnTo>
                      <a:lnTo>
                        <a:pt x="102" y="25"/>
                      </a:lnTo>
                      <a:lnTo>
                        <a:pt x="102" y="21"/>
                      </a:lnTo>
                      <a:lnTo>
                        <a:pt x="102" y="21"/>
                      </a:lnTo>
                      <a:lnTo>
                        <a:pt x="102" y="21"/>
                      </a:lnTo>
                      <a:lnTo>
                        <a:pt x="104" y="17"/>
                      </a:lnTo>
                      <a:lnTo>
                        <a:pt x="104" y="15"/>
                      </a:lnTo>
                      <a:lnTo>
                        <a:pt x="104" y="15"/>
                      </a:lnTo>
                      <a:lnTo>
                        <a:pt x="102" y="13"/>
                      </a:lnTo>
                      <a:lnTo>
                        <a:pt x="98" y="10"/>
                      </a:lnTo>
                      <a:lnTo>
                        <a:pt x="98" y="6"/>
                      </a:lnTo>
                      <a:lnTo>
                        <a:pt x="98" y="6"/>
                      </a:lnTo>
                      <a:lnTo>
                        <a:pt x="98" y="0"/>
                      </a:lnTo>
                      <a:lnTo>
                        <a:pt x="122" y="0"/>
                      </a:lnTo>
                      <a:lnTo>
                        <a:pt x="124" y="2"/>
                      </a:lnTo>
                      <a:lnTo>
                        <a:pt x="126" y="2"/>
                      </a:lnTo>
                      <a:lnTo>
                        <a:pt x="126" y="2"/>
                      </a:lnTo>
                      <a:lnTo>
                        <a:pt x="126" y="2"/>
                      </a:lnTo>
                      <a:lnTo>
                        <a:pt x="126" y="2"/>
                      </a:lnTo>
                      <a:lnTo>
                        <a:pt x="126" y="2"/>
                      </a:lnTo>
                      <a:lnTo>
                        <a:pt x="128" y="2"/>
                      </a:lnTo>
                      <a:lnTo>
                        <a:pt x="130" y="2"/>
                      </a:lnTo>
                      <a:lnTo>
                        <a:pt x="130" y="2"/>
                      </a:lnTo>
                      <a:lnTo>
                        <a:pt x="130" y="2"/>
                      </a:lnTo>
                      <a:lnTo>
                        <a:pt x="132" y="2"/>
                      </a:lnTo>
                      <a:lnTo>
                        <a:pt x="132" y="2"/>
                      </a:lnTo>
                      <a:lnTo>
                        <a:pt x="134" y="2"/>
                      </a:lnTo>
                      <a:lnTo>
                        <a:pt x="134" y="2"/>
                      </a:lnTo>
                      <a:lnTo>
                        <a:pt x="136" y="2"/>
                      </a:lnTo>
                      <a:lnTo>
                        <a:pt x="136" y="2"/>
                      </a:lnTo>
                      <a:lnTo>
                        <a:pt x="136" y="4"/>
                      </a:lnTo>
                      <a:lnTo>
                        <a:pt x="136" y="4"/>
                      </a:lnTo>
                      <a:lnTo>
                        <a:pt x="137" y="2"/>
                      </a:lnTo>
                      <a:lnTo>
                        <a:pt x="137" y="2"/>
                      </a:lnTo>
                      <a:lnTo>
                        <a:pt x="139" y="2"/>
                      </a:lnTo>
                      <a:lnTo>
                        <a:pt x="139" y="4"/>
                      </a:lnTo>
                      <a:lnTo>
                        <a:pt x="139" y="2"/>
                      </a:lnTo>
                      <a:lnTo>
                        <a:pt x="141" y="4"/>
                      </a:lnTo>
                      <a:lnTo>
                        <a:pt x="143" y="2"/>
                      </a:lnTo>
                      <a:lnTo>
                        <a:pt x="145" y="2"/>
                      </a:lnTo>
                      <a:lnTo>
                        <a:pt x="147" y="4"/>
                      </a:lnTo>
                      <a:lnTo>
                        <a:pt x="147" y="6"/>
                      </a:lnTo>
                      <a:lnTo>
                        <a:pt x="147" y="8"/>
                      </a:lnTo>
                      <a:lnTo>
                        <a:pt x="147" y="8"/>
                      </a:lnTo>
                      <a:lnTo>
                        <a:pt x="145" y="12"/>
                      </a:lnTo>
                      <a:lnTo>
                        <a:pt x="145" y="12"/>
                      </a:lnTo>
                      <a:lnTo>
                        <a:pt x="145" y="13"/>
                      </a:lnTo>
                      <a:lnTo>
                        <a:pt x="145" y="15"/>
                      </a:lnTo>
                      <a:lnTo>
                        <a:pt x="147" y="15"/>
                      </a:lnTo>
                      <a:lnTo>
                        <a:pt x="149" y="15"/>
                      </a:lnTo>
                      <a:lnTo>
                        <a:pt x="151" y="15"/>
                      </a:lnTo>
                      <a:lnTo>
                        <a:pt x="153" y="15"/>
                      </a:lnTo>
                      <a:lnTo>
                        <a:pt x="153" y="15"/>
                      </a:lnTo>
                      <a:lnTo>
                        <a:pt x="153" y="13"/>
                      </a:lnTo>
                      <a:lnTo>
                        <a:pt x="154" y="10"/>
                      </a:lnTo>
                      <a:lnTo>
                        <a:pt x="156" y="10"/>
                      </a:lnTo>
                      <a:lnTo>
                        <a:pt x="160" y="12"/>
                      </a:lnTo>
                      <a:lnTo>
                        <a:pt x="162" y="13"/>
                      </a:lnTo>
                      <a:lnTo>
                        <a:pt x="162" y="15"/>
                      </a:lnTo>
                      <a:lnTo>
                        <a:pt x="162" y="15"/>
                      </a:lnTo>
                      <a:lnTo>
                        <a:pt x="164" y="15"/>
                      </a:lnTo>
                      <a:lnTo>
                        <a:pt x="166" y="15"/>
                      </a:lnTo>
                      <a:lnTo>
                        <a:pt x="166" y="17"/>
                      </a:lnTo>
                      <a:lnTo>
                        <a:pt x="166" y="17"/>
                      </a:lnTo>
                      <a:lnTo>
                        <a:pt x="168" y="17"/>
                      </a:lnTo>
                      <a:lnTo>
                        <a:pt x="169" y="17"/>
                      </a:lnTo>
                      <a:lnTo>
                        <a:pt x="173" y="17"/>
                      </a:lnTo>
                      <a:lnTo>
                        <a:pt x="175" y="17"/>
                      </a:lnTo>
                      <a:lnTo>
                        <a:pt x="177" y="19"/>
                      </a:lnTo>
                      <a:lnTo>
                        <a:pt x="179" y="21"/>
                      </a:lnTo>
                      <a:lnTo>
                        <a:pt x="179" y="23"/>
                      </a:lnTo>
                      <a:lnTo>
                        <a:pt x="179" y="23"/>
                      </a:lnTo>
                      <a:lnTo>
                        <a:pt x="181" y="23"/>
                      </a:lnTo>
                      <a:lnTo>
                        <a:pt x="181" y="23"/>
                      </a:lnTo>
                      <a:lnTo>
                        <a:pt x="184" y="21"/>
                      </a:lnTo>
                      <a:lnTo>
                        <a:pt x="184" y="21"/>
                      </a:lnTo>
                      <a:lnTo>
                        <a:pt x="186" y="21"/>
                      </a:lnTo>
                      <a:lnTo>
                        <a:pt x="188" y="21"/>
                      </a:lnTo>
                      <a:lnTo>
                        <a:pt x="192" y="23"/>
                      </a:lnTo>
                      <a:lnTo>
                        <a:pt x="194" y="23"/>
                      </a:lnTo>
                      <a:lnTo>
                        <a:pt x="196" y="27"/>
                      </a:lnTo>
                      <a:lnTo>
                        <a:pt x="196" y="27"/>
                      </a:lnTo>
                      <a:lnTo>
                        <a:pt x="209" y="25"/>
                      </a:lnTo>
                      <a:lnTo>
                        <a:pt x="211" y="23"/>
                      </a:lnTo>
                      <a:lnTo>
                        <a:pt x="214" y="21"/>
                      </a:lnTo>
                      <a:lnTo>
                        <a:pt x="214" y="19"/>
                      </a:lnTo>
                      <a:lnTo>
                        <a:pt x="216" y="19"/>
                      </a:lnTo>
                      <a:lnTo>
                        <a:pt x="220" y="21"/>
                      </a:lnTo>
                      <a:lnTo>
                        <a:pt x="222" y="21"/>
                      </a:lnTo>
                      <a:lnTo>
                        <a:pt x="224" y="21"/>
                      </a:lnTo>
                      <a:lnTo>
                        <a:pt x="226" y="19"/>
                      </a:lnTo>
                      <a:lnTo>
                        <a:pt x="228" y="19"/>
                      </a:lnTo>
                      <a:lnTo>
                        <a:pt x="228" y="19"/>
                      </a:lnTo>
                      <a:lnTo>
                        <a:pt x="231" y="21"/>
                      </a:lnTo>
                      <a:lnTo>
                        <a:pt x="233" y="21"/>
                      </a:lnTo>
                      <a:lnTo>
                        <a:pt x="241" y="21"/>
                      </a:lnTo>
                      <a:lnTo>
                        <a:pt x="243" y="21"/>
                      </a:lnTo>
                      <a:lnTo>
                        <a:pt x="248" y="19"/>
                      </a:lnTo>
                      <a:lnTo>
                        <a:pt x="250" y="19"/>
                      </a:lnTo>
                      <a:lnTo>
                        <a:pt x="258" y="17"/>
                      </a:lnTo>
                      <a:lnTo>
                        <a:pt x="260" y="19"/>
                      </a:lnTo>
                      <a:lnTo>
                        <a:pt x="265" y="21"/>
                      </a:lnTo>
                      <a:lnTo>
                        <a:pt x="267" y="2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1">
                  <a:extLst>
                    <a:ext uri="{FF2B5EF4-FFF2-40B4-BE49-F238E27FC236}">
                      <a16:creationId xmlns:a16="http://schemas.microsoft.com/office/drawing/2014/main" id="{6C2E01E2-2F68-47F8-8934-7ABDCFE320BD}"/>
                    </a:ext>
                  </a:extLst>
                </p:cNvPr>
                <p:cNvSpPr>
                  <a:spLocks/>
                </p:cNvSpPr>
                <p:nvPr/>
              </p:nvSpPr>
              <p:spPr bwMode="auto">
                <a:xfrm>
                  <a:off x="225425" y="1636713"/>
                  <a:ext cx="171450" cy="46038"/>
                </a:xfrm>
                <a:custGeom>
                  <a:avLst/>
                  <a:gdLst>
                    <a:gd name="T0" fmla="*/ 4 w 216"/>
                    <a:gd name="T1" fmla="*/ 52 h 56"/>
                    <a:gd name="T2" fmla="*/ 2 w 216"/>
                    <a:gd name="T3" fmla="*/ 41 h 56"/>
                    <a:gd name="T4" fmla="*/ 0 w 216"/>
                    <a:gd name="T5" fmla="*/ 34 h 56"/>
                    <a:gd name="T6" fmla="*/ 8 w 216"/>
                    <a:gd name="T7" fmla="*/ 26 h 56"/>
                    <a:gd name="T8" fmla="*/ 14 w 216"/>
                    <a:gd name="T9" fmla="*/ 26 h 56"/>
                    <a:gd name="T10" fmla="*/ 15 w 216"/>
                    <a:gd name="T11" fmla="*/ 28 h 56"/>
                    <a:gd name="T12" fmla="*/ 19 w 216"/>
                    <a:gd name="T13" fmla="*/ 39 h 56"/>
                    <a:gd name="T14" fmla="*/ 27 w 216"/>
                    <a:gd name="T15" fmla="*/ 41 h 56"/>
                    <a:gd name="T16" fmla="*/ 31 w 216"/>
                    <a:gd name="T17" fmla="*/ 43 h 56"/>
                    <a:gd name="T18" fmla="*/ 31 w 216"/>
                    <a:gd name="T19" fmla="*/ 41 h 56"/>
                    <a:gd name="T20" fmla="*/ 32 w 216"/>
                    <a:gd name="T21" fmla="*/ 39 h 56"/>
                    <a:gd name="T22" fmla="*/ 40 w 216"/>
                    <a:gd name="T23" fmla="*/ 37 h 56"/>
                    <a:gd name="T24" fmla="*/ 44 w 216"/>
                    <a:gd name="T25" fmla="*/ 41 h 56"/>
                    <a:gd name="T26" fmla="*/ 46 w 216"/>
                    <a:gd name="T27" fmla="*/ 41 h 56"/>
                    <a:gd name="T28" fmla="*/ 44 w 216"/>
                    <a:gd name="T29" fmla="*/ 37 h 56"/>
                    <a:gd name="T30" fmla="*/ 47 w 216"/>
                    <a:gd name="T31" fmla="*/ 30 h 56"/>
                    <a:gd name="T32" fmla="*/ 64 w 216"/>
                    <a:gd name="T33" fmla="*/ 28 h 56"/>
                    <a:gd name="T34" fmla="*/ 68 w 216"/>
                    <a:gd name="T35" fmla="*/ 28 h 56"/>
                    <a:gd name="T36" fmla="*/ 83 w 216"/>
                    <a:gd name="T37" fmla="*/ 26 h 56"/>
                    <a:gd name="T38" fmla="*/ 89 w 216"/>
                    <a:gd name="T39" fmla="*/ 26 h 56"/>
                    <a:gd name="T40" fmla="*/ 92 w 216"/>
                    <a:gd name="T41" fmla="*/ 22 h 56"/>
                    <a:gd name="T42" fmla="*/ 98 w 216"/>
                    <a:gd name="T43" fmla="*/ 24 h 56"/>
                    <a:gd name="T44" fmla="*/ 109 w 216"/>
                    <a:gd name="T45" fmla="*/ 26 h 56"/>
                    <a:gd name="T46" fmla="*/ 108 w 216"/>
                    <a:gd name="T47" fmla="*/ 26 h 56"/>
                    <a:gd name="T48" fmla="*/ 98 w 216"/>
                    <a:gd name="T49" fmla="*/ 22 h 56"/>
                    <a:gd name="T50" fmla="*/ 94 w 216"/>
                    <a:gd name="T51" fmla="*/ 22 h 56"/>
                    <a:gd name="T52" fmla="*/ 89 w 216"/>
                    <a:gd name="T53" fmla="*/ 22 h 56"/>
                    <a:gd name="T54" fmla="*/ 81 w 216"/>
                    <a:gd name="T55" fmla="*/ 24 h 56"/>
                    <a:gd name="T56" fmla="*/ 47 w 216"/>
                    <a:gd name="T57" fmla="*/ 26 h 56"/>
                    <a:gd name="T58" fmla="*/ 40 w 216"/>
                    <a:gd name="T59" fmla="*/ 34 h 56"/>
                    <a:gd name="T60" fmla="*/ 38 w 216"/>
                    <a:gd name="T61" fmla="*/ 32 h 56"/>
                    <a:gd name="T62" fmla="*/ 38 w 216"/>
                    <a:gd name="T63" fmla="*/ 34 h 56"/>
                    <a:gd name="T64" fmla="*/ 25 w 216"/>
                    <a:gd name="T65" fmla="*/ 34 h 56"/>
                    <a:gd name="T66" fmla="*/ 21 w 216"/>
                    <a:gd name="T67" fmla="*/ 26 h 56"/>
                    <a:gd name="T68" fmla="*/ 19 w 216"/>
                    <a:gd name="T69" fmla="*/ 19 h 56"/>
                    <a:gd name="T70" fmla="*/ 94 w 216"/>
                    <a:gd name="T71" fmla="*/ 17 h 56"/>
                    <a:gd name="T72" fmla="*/ 100 w 216"/>
                    <a:gd name="T73" fmla="*/ 5 h 56"/>
                    <a:gd name="T74" fmla="*/ 111 w 216"/>
                    <a:gd name="T75" fmla="*/ 5 h 56"/>
                    <a:gd name="T76" fmla="*/ 138 w 216"/>
                    <a:gd name="T77" fmla="*/ 2 h 56"/>
                    <a:gd name="T78" fmla="*/ 149 w 216"/>
                    <a:gd name="T79" fmla="*/ 15 h 56"/>
                    <a:gd name="T80" fmla="*/ 164 w 216"/>
                    <a:gd name="T81" fmla="*/ 13 h 56"/>
                    <a:gd name="T82" fmla="*/ 175 w 216"/>
                    <a:gd name="T83" fmla="*/ 26 h 56"/>
                    <a:gd name="T84" fmla="*/ 188 w 216"/>
                    <a:gd name="T85" fmla="*/ 22 h 56"/>
                    <a:gd name="T86" fmla="*/ 201 w 216"/>
                    <a:gd name="T87" fmla="*/ 19 h 56"/>
                    <a:gd name="T88" fmla="*/ 211 w 216"/>
                    <a:gd name="T89" fmla="*/ 20 h 56"/>
                    <a:gd name="T90" fmla="*/ 215 w 216"/>
                    <a:gd name="T91" fmla="*/ 26 h 56"/>
                    <a:gd name="T92" fmla="*/ 201 w 216"/>
                    <a:gd name="T93" fmla="*/ 39 h 56"/>
                    <a:gd name="T94" fmla="*/ 188 w 216"/>
                    <a:gd name="T95" fmla="*/ 43 h 56"/>
                    <a:gd name="T96" fmla="*/ 171 w 216"/>
                    <a:gd name="T97" fmla="*/ 41 h 56"/>
                    <a:gd name="T98" fmla="*/ 166 w 216"/>
                    <a:gd name="T99" fmla="*/ 37 h 56"/>
                    <a:gd name="T100" fmla="*/ 153 w 216"/>
                    <a:gd name="T101" fmla="*/ 35 h 56"/>
                    <a:gd name="T102" fmla="*/ 143 w 216"/>
                    <a:gd name="T103" fmla="*/ 28 h 56"/>
                    <a:gd name="T104" fmla="*/ 126 w 216"/>
                    <a:gd name="T105" fmla="*/ 20 h 56"/>
                    <a:gd name="T106" fmla="*/ 115 w 216"/>
                    <a:gd name="T107" fmla="*/ 26 h 56"/>
                    <a:gd name="T108" fmla="*/ 104 w 216"/>
                    <a:gd name="T109" fmla="*/ 34 h 56"/>
                    <a:gd name="T110" fmla="*/ 83 w 216"/>
                    <a:gd name="T111" fmla="*/ 34 h 56"/>
                    <a:gd name="T112" fmla="*/ 72 w 216"/>
                    <a:gd name="T113" fmla="*/ 43 h 56"/>
                    <a:gd name="T114" fmla="*/ 14 w 216"/>
                    <a:gd name="T115" fmla="*/ 49 h 56"/>
                    <a:gd name="T116" fmla="*/ 6 w 216"/>
                    <a:gd name="T11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56">
                      <a:moveTo>
                        <a:pt x="6" y="56"/>
                      </a:moveTo>
                      <a:lnTo>
                        <a:pt x="4" y="54"/>
                      </a:lnTo>
                      <a:lnTo>
                        <a:pt x="2" y="54"/>
                      </a:lnTo>
                      <a:lnTo>
                        <a:pt x="2" y="54"/>
                      </a:lnTo>
                      <a:lnTo>
                        <a:pt x="2" y="52"/>
                      </a:lnTo>
                      <a:lnTo>
                        <a:pt x="4" y="52"/>
                      </a:lnTo>
                      <a:lnTo>
                        <a:pt x="4" y="51"/>
                      </a:lnTo>
                      <a:lnTo>
                        <a:pt x="2" y="47"/>
                      </a:lnTo>
                      <a:lnTo>
                        <a:pt x="2" y="47"/>
                      </a:lnTo>
                      <a:lnTo>
                        <a:pt x="2" y="43"/>
                      </a:lnTo>
                      <a:lnTo>
                        <a:pt x="2" y="41"/>
                      </a:lnTo>
                      <a:lnTo>
                        <a:pt x="2" y="41"/>
                      </a:lnTo>
                      <a:lnTo>
                        <a:pt x="0" y="39"/>
                      </a:lnTo>
                      <a:lnTo>
                        <a:pt x="0" y="39"/>
                      </a:lnTo>
                      <a:lnTo>
                        <a:pt x="0" y="37"/>
                      </a:lnTo>
                      <a:lnTo>
                        <a:pt x="0" y="37"/>
                      </a:lnTo>
                      <a:lnTo>
                        <a:pt x="0" y="35"/>
                      </a:lnTo>
                      <a:lnTo>
                        <a:pt x="0" y="34"/>
                      </a:lnTo>
                      <a:lnTo>
                        <a:pt x="0" y="32"/>
                      </a:lnTo>
                      <a:lnTo>
                        <a:pt x="2" y="32"/>
                      </a:lnTo>
                      <a:lnTo>
                        <a:pt x="2" y="32"/>
                      </a:lnTo>
                      <a:lnTo>
                        <a:pt x="4" y="32"/>
                      </a:lnTo>
                      <a:lnTo>
                        <a:pt x="4" y="30"/>
                      </a:lnTo>
                      <a:lnTo>
                        <a:pt x="8" y="26"/>
                      </a:lnTo>
                      <a:lnTo>
                        <a:pt x="10" y="24"/>
                      </a:lnTo>
                      <a:lnTo>
                        <a:pt x="12" y="24"/>
                      </a:lnTo>
                      <a:lnTo>
                        <a:pt x="12" y="24"/>
                      </a:lnTo>
                      <a:lnTo>
                        <a:pt x="12" y="26"/>
                      </a:lnTo>
                      <a:lnTo>
                        <a:pt x="14" y="26"/>
                      </a:lnTo>
                      <a:lnTo>
                        <a:pt x="14" y="26"/>
                      </a:lnTo>
                      <a:lnTo>
                        <a:pt x="15" y="24"/>
                      </a:lnTo>
                      <a:lnTo>
                        <a:pt x="15" y="26"/>
                      </a:lnTo>
                      <a:lnTo>
                        <a:pt x="17" y="26"/>
                      </a:lnTo>
                      <a:lnTo>
                        <a:pt x="17" y="28"/>
                      </a:lnTo>
                      <a:lnTo>
                        <a:pt x="17" y="28"/>
                      </a:lnTo>
                      <a:lnTo>
                        <a:pt x="15" y="28"/>
                      </a:lnTo>
                      <a:lnTo>
                        <a:pt x="14" y="28"/>
                      </a:lnTo>
                      <a:lnTo>
                        <a:pt x="15" y="30"/>
                      </a:lnTo>
                      <a:lnTo>
                        <a:pt x="17" y="32"/>
                      </a:lnTo>
                      <a:lnTo>
                        <a:pt x="17" y="34"/>
                      </a:lnTo>
                      <a:lnTo>
                        <a:pt x="17" y="35"/>
                      </a:lnTo>
                      <a:lnTo>
                        <a:pt x="19" y="39"/>
                      </a:lnTo>
                      <a:lnTo>
                        <a:pt x="21" y="39"/>
                      </a:lnTo>
                      <a:lnTo>
                        <a:pt x="23" y="39"/>
                      </a:lnTo>
                      <a:lnTo>
                        <a:pt x="25" y="39"/>
                      </a:lnTo>
                      <a:lnTo>
                        <a:pt x="25" y="39"/>
                      </a:lnTo>
                      <a:lnTo>
                        <a:pt x="27" y="41"/>
                      </a:lnTo>
                      <a:lnTo>
                        <a:pt x="27" y="41"/>
                      </a:lnTo>
                      <a:lnTo>
                        <a:pt x="29" y="41"/>
                      </a:lnTo>
                      <a:lnTo>
                        <a:pt x="29" y="41"/>
                      </a:lnTo>
                      <a:lnTo>
                        <a:pt x="31" y="43"/>
                      </a:lnTo>
                      <a:lnTo>
                        <a:pt x="31" y="43"/>
                      </a:lnTo>
                      <a:lnTo>
                        <a:pt x="29" y="45"/>
                      </a:lnTo>
                      <a:lnTo>
                        <a:pt x="31" y="43"/>
                      </a:lnTo>
                      <a:lnTo>
                        <a:pt x="31" y="43"/>
                      </a:lnTo>
                      <a:lnTo>
                        <a:pt x="32" y="45"/>
                      </a:lnTo>
                      <a:lnTo>
                        <a:pt x="32" y="43"/>
                      </a:lnTo>
                      <a:lnTo>
                        <a:pt x="31" y="43"/>
                      </a:lnTo>
                      <a:lnTo>
                        <a:pt x="31" y="41"/>
                      </a:lnTo>
                      <a:lnTo>
                        <a:pt x="31" y="41"/>
                      </a:lnTo>
                      <a:lnTo>
                        <a:pt x="29" y="41"/>
                      </a:lnTo>
                      <a:lnTo>
                        <a:pt x="29" y="41"/>
                      </a:lnTo>
                      <a:lnTo>
                        <a:pt x="29" y="39"/>
                      </a:lnTo>
                      <a:lnTo>
                        <a:pt x="31" y="39"/>
                      </a:lnTo>
                      <a:lnTo>
                        <a:pt x="31" y="39"/>
                      </a:lnTo>
                      <a:lnTo>
                        <a:pt x="32" y="39"/>
                      </a:lnTo>
                      <a:lnTo>
                        <a:pt x="32" y="41"/>
                      </a:lnTo>
                      <a:lnTo>
                        <a:pt x="34" y="41"/>
                      </a:lnTo>
                      <a:lnTo>
                        <a:pt x="34" y="39"/>
                      </a:lnTo>
                      <a:lnTo>
                        <a:pt x="36" y="39"/>
                      </a:lnTo>
                      <a:lnTo>
                        <a:pt x="36" y="39"/>
                      </a:lnTo>
                      <a:lnTo>
                        <a:pt x="40" y="37"/>
                      </a:lnTo>
                      <a:lnTo>
                        <a:pt x="42" y="35"/>
                      </a:lnTo>
                      <a:lnTo>
                        <a:pt x="44" y="37"/>
                      </a:lnTo>
                      <a:lnTo>
                        <a:pt x="44" y="39"/>
                      </a:lnTo>
                      <a:lnTo>
                        <a:pt x="44" y="39"/>
                      </a:lnTo>
                      <a:lnTo>
                        <a:pt x="44" y="41"/>
                      </a:lnTo>
                      <a:lnTo>
                        <a:pt x="44" y="41"/>
                      </a:lnTo>
                      <a:lnTo>
                        <a:pt x="46" y="41"/>
                      </a:lnTo>
                      <a:lnTo>
                        <a:pt x="49" y="39"/>
                      </a:lnTo>
                      <a:lnTo>
                        <a:pt x="49" y="39"/>
                      </a:lnTo>
                      <a:lnTo>
                        <a:pt x="46" y="39"/>
                      </a:lnTo>
                      <a:lnTo>
                        <a:pt x="46" y="41"/>
                      </a:lnTo>
                      <a:lnTo>
                        <a:pt x="46" y="41"/>
                      </a:lnTo>
                      <a:lnTo>
                        <a:pt x="46" y="41"/>
                      </a:lnTo>
                      <a:lnTo>
                        <a:pt x="44" y="39"/>
                      </a:lnTo>
                      <a:lnTo>
                        <a:pt x="44" y="37"/>
                      </a:lnTo>
                      <a:lnTo>
                        <a:pt x="44" y="37"/>
                      </a:lnTo>
                      <a:lnTo>
                        <a:pt x="44" y="37"/>
                      </a:lnTo>
                      <a:lnTo>
                        <a:pt x="44" y="37"/>
                      </a:lnTo>
                      <a:lnTo>
                        <a:pt x="44" y="35"/>
                      </a:lnTo>
                      <a:lnTo>
                        <a:pt x="44" y="35"/>
                      </a:lnTo>
                      <a:lnTo>
                        <a:pt x="44" y="34"/>
                      </a:lnTo>
                      <a:lnTo>
                        <a:pt x="44" y="34"/>
                      </a:lnTo>
                      <a:lnTo>
                        <a:pt x="47" y="30"/>
                      </a:lnTo>
                      <a:lnTo>
                        <a:pt x="47" y="30"/>
                      </a:lnTo>
                      <a:lnTo>
                        <a:pt x="47" y="30"/>
                      </a:lnTo>
                      <a:lnTo>
                        <a:pt x="47" y="28"/>
                      </a:lnTo>
                      <a:lnTo>
                        <a:pt x="49" y="28"/>
                      </a:lnTo>
                      <a:lnTo>
                        <a:pt x="49" y="30"/>
                      </a:lnTo>
                      <a:lnTo>
                        <a:pt x="61" y="30"/>
                      </a:lnTo>
                      <a:lnTo>
                        <a:pt x="64" y="28"/>
                      </a:lnTo>
                      <a:lnTo>
                        <a:pt x="66" y="28"/>
                      </a:lnTo>
                      <a:lnTo>
                        <a:pt x="66" y="30"/>
                      </a:lnTo>
                      <a:lnTo>
                        <a:pt x="66" y="30"/>
                      </a:lnTo>
                      <a:lnTo>
                        <a:pt x="68" y="28"/>
                      </a:lnTo>
                      <a:lnTo>
                        <a:pt x="68" y="28"/>
                      </a:lnTo>
                      <a:lnTo>
                        <a:pt x="68" y="28"/>
                      </a:lnTo>
                      <a:lnTo>
                        <a:pt x="70" y="28"/>
                      </a:lnTo>
                      <a:lnTo>
                        <a:pt x="76" y="28"/>
                      </a:lnTo>
                      <a:lnTo>
                        <a:pt x="76" y="28"/>
                      </a:lnTo>
                      <a:lnTo>
                        <a:pt x="81" y="26"/>
                      </a:lnTo>
                      <a:lnTo>
                        <a:pt x="81" y="26"/>
                      </a:lnTo>
                      <a:lnTo>
                        <a:pt x="83" y="26"/>
                      </a:lnTo>
                      <a:lnTo>
                        <a:pt x="83" y="26"/>
                      </a:lnTo>
                      <a:lnTo>
                        <a:pt x="83" y="26"/>
                      </a:lnTo>
                      <a:lnTo>
                        <a:pt x="85" y="26"/>
                      </a:lnTo>
                      <a:lnTo>
                        <a:pt x="85" y="26"/>
                      </a:lnTo>
                      <a:lnTo>
                        <a:pt x="87" y="26"/>
                      </a:lnTo>
                      <a:lnTo>
                        <a:pt x="89" y="26"/>
                      </a:lnTo>
                      <a:lnTo>
                        <a:pt x="89" y="26"/>
                      </a:lnTo>
                      <a:lnTo>
                        <a:pt x="89" y="24"/>
                      </a:lnTo>
                      <a:lnTo>
                        <a:pt x="91" y="22"/>
                      </a:lnTo>
                      <a:lnTo>
                        <a:pt x="91" y="22"/>
                      </a:lnTo>
                      <a:lnTo>
                        <a:pt x="92" y="22"/>
                      </a:lnTo>
                      <a:lnTo>
                        <a:pt x="92" y="22"/>
                      </a:lnTo>
                      <a:lnTo>
                        <a:pt x="94" y="24"/>
                      </a:lnTo>
                      <a:lnTo>
                        <a:pt x="94" y="24"/>
                      </a:lnTo>
                      <a:lnTo>
                        <a:pt x="94" y="24"/>
                      </a:lnTo>
                      <a:lnTo>
                        <a:pt x="96" y="24"/>
                      </a:lnTo>
                      <a:lnTo>
                        <a:pt x="98" y="24"/>
                      </a:lnTo>
                      <a:lnTo>
                        <a:pt x="98" y="24"/>
                      </a:lnTo>
                      <a:lnTo>
                        <a:pt x="100" y="24"/>
                      </a:lnTo>
                      <a:lnTo>
                        <a:pt x="100" y="26"/>
                      </a:lnTo>
                      <a:lnTo>
                        <a:pt x="102" y="26"/>
                      </a:lnTo>
                      <a:lnTo>
                        <a:pt x="104" y="28"/>
                      </a:lnTo>
                      <a:lnTo>
                        <a:pt x="108" y="28"/>
                      </a:lnTo>
                      <a:lnTo>
                        <a:pt x="109" y="26"/>
                      </a:lnTo>
                      <a:lnTo>
                        <a:pt x="109" y="24"/>
                      </a:lnTo>
                      <a:lnTo>
                        <a:pt x="109" y="24"/>
                      </a:lnTo>
                      <a:lnTo>
                        <a:pt x="109" y="24"/>
                      </a:lnTo>
                      <a:lnTo>
                        <a:pt x="109" y="26"/>
                      </a:lnTo>
                      <a:lnTo>
                        <a:pt x="108" y="26"/>
                      </a:lnTo>
                      <a:lnTo>
                        <a:pt x="108" y="26"/>
                      </a:lnTo>
                      <a:lnTo>
                        <a:pt x="106" y="26"/>
                      </a:lnTo>
                      <a:lnTo>
                        <a:pt x="104" y="26"/>
                      </a:lnTo>
                      <a:lnTo>
                        <a:pt x="102" y="26"/>
                      </a:lnTo>
                      <a:lnTo>
                        <a:pt x="102" y="26"/>
                      </a:lnTo>
                      <a:lnTo>
                        <a:pt x="100" y="24"/>
                      </a:lnTo>
                      <a:lnTo>
                        <a:pt x="98" y="22"/>
                      </a:lnTo>
                      <a:lnTo>
                        <a:pt x="98" y="22"/>
                      </a:lnTo>
                      <a:lnTo>
                        <a:pt x="98" y="22"/>
                      </a:lnTo>
                      <a:lnTo>
                        <a:pt x="96" y="22"/>
                      </a:lnTo>
                      <a:lnTo>
                        <a:pt x="96" y="22"/>
                      </a:lnTo>
                      <a:lnTo>
                        <a:pt x="94" y="22"/>
                      </a:lnTo>
                      <a:lnTo>
                        <a:pt x="94" y="22"/>
                      </a:lnTo>
                      <a:lnTo>
                        <a:pt x="94" y="22"/>
                      </a:lnTo>
                      <a:lnTo>
                        <a:pt x="92" y="22"/>
                      </a:lnTo>
                      <a:lnTo>
                        <a:pt x="92" y="22"/>
                      </a:lnTo>
                      <a:lnTo>
                        <a:pt x="91" y="20"/>
                      </a:lnTo>
                      <a:lnTo>
                        <a:pt x="91" y="22"/>
                      </a:lnTo>
                      <a:lnTo>
                        <a:pt x="89" y="22"/>
                      </a:lnTo>
                      <a:lnTo>
                        <a:pt x="89" y="24"/>
                      </a:lnTo>
                      <a:lnTo>
                        <a:pt x="87" y="24"/>
                      </a:lnTo>
                      <a:lnTo>
                        <a:pt x="87" y="24"/>
                      </a:lnTo>
                      <a:lnTo>
                        <a:pt x="85" y="24"/>
                      </a:lnTo>
                      <a:lnTo>
                        <a:pt x="83" y="22"/>
                      </a:lnTo>
                      <a:lnTo>
                        <a:pt x="81" y="24"/>
                      </a:lnTo>
                      <a:lnTo>
                        <a:pt x="79" y="26"/>
                      </a:lnTo>
                      <a:lnTo>
                        <a:pt x="76" y="26"/>
                      </a:lnTo>
                      <a:lnTo>
                        <a:pt x="53" y="28"/>
                      </a:lnTo>
                      <a:lnTo>
                        <a:pt x="51" y="26"/>
                      </a:lnTo>
                      <a:lnTo>
                        <a:pt x="49" y="26"/>
                      </a:lnTo>
                      <a:lnTo>
                        <a:pt x="47" y="26"/>
                      </a:lnTo>
                      <a:lnTo>
                        <a:pt x="47" y="28"/>
                      </a:lnTo>
                      <a:lnTo>
                        <a:pt x="44" y="30"/>
                      </a:lnTo>
                      <a:lnTo>
                        <a:pt x="42" y="34"/>
                      </a:lnTo>
                      <a:lnTo>
                        <a:pt x="40" y="34"/>
                      </a:lnTo>
                      <a:lnTo>
                        <a:pt x="40" y="34"/>
                      </a:lnTo>
                      <a:lnTo>
                        <a:pt x="40" y="34"/>
                      </a:lnTo>
                      <a:lnTo>
                        <a:pt x="38" y="34"/>
                      </a:lnTo>
                      <a:lnTo>
                        <a:pt x="38" y="32"/>
                      </a:lnTo>
                      <a:lnTo>
                        <a:pt x="38" y="32"/>
                      </a:lnTo>
                      <a:lnTo>
                        <a:pt x="38" y="30"/>
                      </a:lnTo>
                      <a:lnTo>
                        <a:pt x="38" y="32"/>
                      </a:lnTo>
                      <a:lnTo>
                        <a:pt x="38" y="32"/>
                      </a:lnTo>
                      <a:lnTo>
                        <a:pt x="38" y="34"/>
                      </a:lnTo>
                      <a:lnTo>
                        <a:pt x="36" y="34"/>
                      </a:lnTo>
                      <a:lnTo>
                        <a:pt x="36" y="34"/>
                      </a:lnTo>
                      <a:lnTo>
                        <a:pt x="36" y="34"/>
                      </a:lnTo>
                      <a:lnTo>
                        <a:pt x="36" y="34"/>
                      </a:lnTo>
                      <a:lnTo>
                        <a:pt x="38" y="34"/>
                      </a:lnTo>
                      <a:lnTo>
                        <a:pt x="38" y="34"/>
                      </a:lnTo>
                      <a:lnTo>
                        <a:pt x="36" y="35"/>
                      </a:lnTo>
                      <a:lnTo>
                        <a:pt x="34" y="35"/>
                      </a:lnTo>
                      <a:lnTo>
                        <a:pt x="31" y="35"/>
                      </a:lnTo>
                      <a:lnTo>
                        <a:pt x="31" y="35"/>
                      </a:lnTo>
                      <a:lnTo>
                        <a:pt x="25" y="34"/>
                      </a:lnTo>
                      <a:lnTo>
                        <a:pt x="21" y="34"/>
                      </a:lnTo>
                      <a:lnTo>
                        <a:pt x="23" y="32"/>
                      </a:lnTo>
                      <a:lnTo>
                        <a:pt x="23" y="30"/>
                      </a:lnTo>
                      <a:lnTo>
                        <a:pt x="23" y="28"/>
                      </a:lnTo>
                      <a:lnTo>
                        <a:pt x="23" y="28"/>
                      </a:lnTo>
                      <a:lnTo>
                        <a:pt x="21" y="26"/>
                      </a:lnTo>
                      <a:lnTo>
                        <a:pt x="21" y="26"/>
                      </a:lnTo>
                      <a:lnTo>
                        <a:pt x="21" y="26"/>
                      </a:lnTo>
                      <a:lnTo>
                        <a:pt x="19" y="24"/>
                      </a:lnTo>
                      <a:lnTo>
                        <a:pt x="19" y="22"/>
                      </a:lnTo>
                      <a:lnTo>
                        <a:pt x="19" y="20"/>
                      </a:lnTo>
                      <a:lnTo>
                        <a:pt x="19" y="19"/>
                      </a:lnTo>
                      <a:lnTo>
                        <a:pt x="19" y="17"/>
                      </a:lnTo>
                      <a:lnTo>
                        <a:pt x="19" y="17"/>
                      </a:lnTo>
                      <a:lnTo>
                        <a:pt x="81" y="17"/>
                      </a:lnTo>
                      <a:lnTo>
                        <a:pt x="85" y="17"/>
                      </a:lnTo>
                      <a:lnTo>
                        <a:pt x="94" y="17"/>
                      </a:lnTo>
                      <a:lnTo>
                        <a:pt x="94" y="17"/>
                      </a:lnTo>
                      <a:lnTo>
                        <a:pt x="94" y="15"/>
                      </a:lnTo>
                      <a:lnTo>
                        <a:pt x="96" y="13"/>
                      </a:lnTo>
                      <a:lnTo>
                        <a:pt x="96" y="11"/>
                      </a:lnTo>
                      <a:lnTo>
                        <a:pt x="96" y="9"/>
                      </a:lnTo>
                      <a:lnTo>
                        <a:pt x="98" y="7"/>
                      </a:lnTo>
                      <a:lnTo>
                        <a:pt x="100" y="5"/>
                      </a:lnTo>
                      <a:lnTo>
                        <a:pt x="102" y="4"/>
                      </a:lnTo>
                      <a:lnTo>
                        <a:pt x="106" y="2"/>
                      </a:lnTo>
                      <a:lnTo>
                        <a:pt x="109" y="2"/>
                      </a:lnTo>
                      <a:lnTo>
                        <a:pt x="109" y="4"/>
                      </a:lnTo>
                      <a:lnTo>
                        <a:pt x="111" y="5"/>
                      </a:lnTo>
                      <a:lnTo>
                        <a:pt x="111" y="5"/>
                      </a:lnTo>
                      <a:lnTo>
                        <a:pt x="113" y="5"/>
                      </a:lnTo>
                      <a:lnTo>
                        <a:pt x="119" y="2"/>
                      </a:lnTo>
                      <a:lnTo>
                        <a:pt x="124" y="0"/>
                      </a:lnTo>
                      <a:lnTo>
                        <a:pt x="126" y="0"/>
                      </a:lnTo>
                      <a:lnTo>
                        <a:pt x="130" y="2"/>
                      </a:lnTo>
                      <a:lnTo>
                        <a:pt x="138" y="2"/>
                      </a:lnTo>
                      <a:lnTo>
                        <a:pt x="139" y="4"/>
                      </a:lnTo>
                      <a:lnTo>
                        <a:pt x="143" y="5"/>
                      </a:lnTo>
                      <a:lnTo>
                        <a:pt x="143" y="7"/>
                      </a:lnTo>
                      <a:lnTo>
                        <a:pt x="145" y="13"/>
                      </a:lnTo>
                      <a:lnTo>
                        <a:pt x="145" y="13"/>
                      </a:lnTo>
                      <a:lnTo>
                        <a:pt x="149" y="15"/>
                      </a:lnTo>
                      <a:lnTo>
                        <a:pt x="149" y="15"/>
                      </a:lnTo>
                      <a:lnTo>
                        <a:pt x="151" y="15"/>
                      </a:lnTo>
                      <a:lnTo>
                        <a:pt x="154" y="13"/>
                      </a:lnTo>
                      <a:lnTo>
                        <a:pt x="158" y="11"/>
                      </a:lnTo>
                      <a:lnTo>
                        <a:pt x="160" y="11"/>
                      </a:lnTo>
                      <a:lnTo>
                        <a:pt x="164" y="13"/>
                      </a:lnTo>
                      <a:lnTo>
                        <a:pt x="166" y="15"/>
                      </a:lnTo>
                      <a:lnTo>
                        <a:pt x="166" y="15"/>
                      </a:lnTo>
                      <a:lnTo>
                        <a:pt x="168" y="20"/>
                      </a:lnTo>
                      <a:lnTo>
                        <a:pt x="168" y="20"/>
                      </a:lnTo>
                      <a:lnTo>
                        <a:pt x="169" y="22"/>
                      </a:lnTo>
                      <a:lnTo>
                        <a:pt x="175" y="26"/>
                      </a:lnTo>
                      <a:lnTo>
                        <a:pt x="177" y="26"/>
                      </a:lnTo>
                      <a:lnTo>
                        <a:pt x="179" y="26"/>
                      </a:lnTo>
                      <a:lnTo>
                        <a:pt x="179" y="26"/>
                      </a:lnTo>
                      <a:lnTo>
                        <a:pt x="183" y="26"/>
                      </a:lnTo>
                      <a:lnTo>
                        <a:pt x="186" y="22"/>
                      </a:lnTo>
                      <a:lnTo>
                        <a:pt x="188" y="22"/>
                      </a:lnTo>
                      <a:lnTo>
                        <a:pt x="192" y="20"/>
                      </a:lnTo>
                      <a:lnTo>
                        <a:pt x="196" y="19"/>
                      </a:lnTo>
                      <a:lnTo>
                        <a:pt x="198" y="19"/>
                      </a:lnTo>
                      <a:lnTo>
                        <a:pt x="198" y="19"/>
                      </a:lnTo>
                      <a:lnTo>
                        <a:pt x="200" y="19"/>
                      </a:lnTo>
                      <a:lnTo>
                        <a:pt x="201" y="19"/>
                      </a:lnTo>
                      <a:lnTo>
                        <a:pt x="203" y="17"/>
                      </a:lnTo>
                      <a:lnTo>
                        <a:pt x="203" y="17"/>
                      </a:lnTo>
                      <a:lnTo>
                        <a:pt x="205" y="19"/>
                      </a:lnTo>
                      <a:lnTo>
                        <a:pt x="207" y="19"/>
                      </a:lnTo>
                      <a:lnTo>
                        <a:pt x="209" y="19"/>
                      </a:lnTo>
                      <a:lnTo>
                        <a:pt x="211" y="20"/>
                      </a:lnTo>
                      <a:lnTo>
                        <a:pt x="211" y="20"/>
                      </a:lnTo>
                      <a:lnTo>
                        <a:pt x="211" y="22"/>
                      </a:lnTo>
                      <a:lnTo>
                        <a:pt x="211" y="22"/>
                      </a:lnTo>
                      <a:lnTo>
                        <a:pt x="213" y="24"/>
                      </a:lnTo>
                      <a:lnTo>
                        <a:pt x="213" y="24"/>
                      </a:lnTo>
                      <a:lnTo>
                        <a:pt x="215" y="26"/>
                      </a:lnTo>
                      <a:lnTo>
                        <a:pt x="216" y="28"/>
                      </a:lnTo>
                      <a:lnTo>
                        <a:pt x="216" y="32"/>
                      </a:lnTo>
                      <a:lnTo>
                        <a:pt x="213" y="35"/>
                      </a:lnTo>
                      <a:lnTo>
                        <a:pt x="211" y="37"/>
                      </a:lnTo>
                      <a:lnTo>
                        <a:pt x="205" y="37"/>
                      </a:lnTo>
                      <a:lnTo>
                        <a:pt x="201" y="39"/>
                      </a:lnTo>
                      <a:lnTo>
                        <a:pt x="200" y="39"/>
                      </a:lnTo>
                      <a:lnTo>
                        <a:pt x="196" y="39"/>
                      </a:lnTo>
                      <a:lnTo>
                        <a:pt x="194" y="39"/>
                      </a:lnTo>
                      <a:lnTo>
                        <a:pt x="194" y="39"/>
                      </a:lnTo>
                      <a:lnTo>
                        <a:pt x="190" y="43"/>
                      </a:lnTo>
                      <a:lnTo>
                        <a:pt x="188" y="43"/>
                      </a:lnTo>
                      <a:lnTo>
                        <a:pt x="186" y="43"/>
                      </a:lnTo>
                      <a:lnTo>
                        <a:pt x="183" y="43"/>
                      </a:lnTo>
                      <a:lnTo>
                        <a:pt x="179" y="43"/>
                      </a:lnTo>
                      <a:lnTo>
                        <a:pt x="177" y="43"/>
                      </a:lnTo>
                      <a:lnTo>
                        <a:pt x="175" y="43"/>
                      </a:lnTo>
                      <a:lnTo>
                        <a:pt x="171" y="41"/>
                      </a:lnTo>
                      <a:lnTo>
                        <a:pt x="171" y="41"/>
                      </a:lnTo>
                      <a:lnTo>
                        <a:pt x="169" y="39"/>
                      </a:lnTo>
                      <a:lnTo>
                        <a:pt x="169" y="39"/>
                      </a:lnTo>
                      <a:lnTo>
                        <a:pt x="169" y="39"/>
                      </a:lnTo>
                      <a:lnTo>
                        <a:pt x="168" y="37"/>
                      </a:lnTo>
                      <a:lnTo>
                        <a:pt x="166" y="37"/>
                      </a:lnTo>
                      <a:lnTo>
                        <a:pt x="164" y="37"/>
                      </a:lnTo>
                      <a:lnTo>
                        <a:pt x="162" y="34"/>
                      </a:lnTo>
                      <a:lnTo>
                        <a:pt x="160" y="34"/>
                      </a:lnTo>
                      <a:lnTo>
                        <a:pt x="158" y="35"/>
                      </a:lnTo>
                      <a:lnTo>
                        <a:pt x="156" y="35"/>
                      </a:lnTo>
                      <a:lnTo>
                        <a:pt x="153" y="35"/>
                      </a:lnTo>
                      <a:lnTo>
                        <a:pt x="151" y="34"/>
                      </a:lnTo>
                      <a:lnTo>
                        <a:pt x="149" y="32"/>
                      </a:lnTo>
                      <a:lnTo>
                        <a:pt x="147" y="30"/>
                      </a:lnTo>
                      <a:lnTo>
                        <a:pt x="147" y="30"/>
                      </a:lnTo>
                      <a:lnTo>
                        <a:pt x="145" y="30"/>
                      </a:lnTo>
                      <a:lnTo>
                        <a:pt x="143" y="28"/>
                      </a:lnTo>
                      <a:lnTo>
                        <a:pt x="141" y="28"/>
                      </a:lnTo>
                      <a:lnTo>
                        <a:pt x="139" y="26"/>
                      </a:lnTo>
                      <a:lnTo>
                        <a:pt x="138" y="26"/>
                      </a:lnTo>
                      <a:lnTo>
                        <a:pt x="136" y="26"/>
                      </a:lnTo>
                      <a:lnTo>
                        <a:pt x="130" y="24"/>
                      </a:lnTo>
                      <a:lnTo>
                        <a:pt x="126" y="20"/>
                      </a:lnTo>
                      <a:lnTo>
                        <a:pt x="123" y="19"/>
                      </a:lnTo>
                      <a:lnTo>
                        <a:pt x="121" y="17"/>
                      </a:lnTo>
                      <a:lnTo>
                        <a:pt x="119" y="17"/>
                      </a:lnTo>
                      <a:lnTo>
                        <a:pt x="117" y="20"/>
                      </a:lnTo>
                      <a:lnTo>
                        <a:pt x="115" y="22"/>
                      </a:lnTo>
                      <a:lnTo>
                        <a:pt x="115" y="26"/>
                      </a:lnTo>
                      <a:lnTo>
                        <a:pt x="115" y="30"/>
                      </a:lnTo>
                      <a:lnTo>
                        <a:pt x="113" y="30"/>
                      </a:lnTo>
                      <a:lnTo>
                        <a:pt x="111" y="32"/>
                      </a:lnTo>
                      <a:lnTo>
                        <a:pt x="109" y="34"/>
                      </a:lnTo>
                      <a:lnTo>
                        <a:pt x="106" y="34"/>
                      </a:lnTo>
                      <a:lnTo>
                        <a:pt x="104" y="34"/>
                      </a:lnTo>
                      <a:lnTo>
                        <a:pt x="96" y="32"/>
                      </a:lnTo>
                      <a:lnTo>
                        <a:pt x="94" y="32"/>
                      </a:lnTo>
                      <a:lnTo>
                        <a:pt x="91" y="34"/>
                      </a:lnTo>
                      <a:lnTo>
                        <a:pt x="89" y="34"/>
                      </a:lnTo>
                      <a:lnTo>
                        <a:pt x="87" y="34"/>
                      </a:lnTo>
                      <a:lnTo>
                        <a:pt x="83" y="34"/>
                      </a:lnTo>
                      <a:lnTo>
                        <a:pt x="81" y="34"/>
                      </a:lnTo>
                      <a:lnTo>
                        <a:pt x="77" y="35"/>
                      </a:lnTo>
                      <a:lnTo>
                        <a:pt x="74" y="35"/>
                      </a:lnTo>
                      <a:lnTo>
                        <a:pt x="72" y="35"/>
                      </a:lnTo>
                      <a:lnTo>
                        <a:pt x="72" y="37"/>
                      </a:lnTo>
                      <a:lnTo>
                        <a:pt x="72" y="43"/>
                      </a:lnTo>
                      <a:lnTo>
                        <a:pt x="72" y="49"/>
                      </a:lnTo>
                      <a:lnTo>
                        <a:pt x="72" y="49"/>
                      </a:lnTo>
                      <a:lnTo>
                        <a:pt x="53" y="49"/>
                      </a:lnTo>
                      <a:lnTo>
                        <a:pt x="36" y="49"/>
                      </a:lnTo>
                      <a:lnTo>
                        <a:pt x="27" y="49"/>
                      </a:lnTo>
                      <a:lnTo>
                        <a:pt x="14" y="49"/>
                      </a:lnTo>
                      <a:lnTo>
                        <a:pt x="12" y="49"/>
                      </a:lnTo>
                      <a:lnTo>
                        <a:pt x="8" y="49"/>
                      </a:lnTo>
                      <a:lnTo>
                        <a:pt x="8" y="51"/>
                      </a:lnTo>
                      <a:lnTo>
                        <a:pt x="8" y="51"/>
                      </a:lnTo>
                      <a:lnTo>
                        <a:pt x="6" y="52"/>
                      </a:lnTo>
                      <a:lnTo>
                        <a:pt x="6" y="52"/>
                      </a:lnTo>
                      <a:lnTo>
                        <a:pt x="6" y="54"/>
                      </a:lnTo>
                      <a:lnTo>
                        <a:pt x="6" y="5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3">
                  <a:extLst>
                    <a:ext uri="{FF2B5EF4-FFF2-40B4-BE49-F238E27FC236}">
                      <a16:creationId xmlns:a16="http://schemas.microsoft.com/office/drawing/2014/main" id="{CDA41B02-87F6-4367-9C05-67EA2ADA4528}"/>
                    </a:ext>
                  </a:extLst>
                </p:cNvPr>
                <p:cNvSpPr>
                  <a:spLocks noEditPoints="1"/>
                </p:cNvSpPr>
                <p:nvPr/>
              </p:nvSpPr>
              <p:spPr bwMode="auto">
                <a:xfrm>
                  <a:off x="231775" y="1704975"/>
                  <a:ext cx="174625" cy="101600"/>
                </a:xfrm>
                <a:custGeom>
                  <a:avLst/>
                  <a:gdLst>
                    <a:gd name="T0" fmla="*/ 54 w 220"/>
                    <a:gd name="T1" fmla="*/ 119 h 128"/>
                    <a:gd name="T2" fmla="*/ 53 w 220"/>
                    <a:gd name="T3" fmla="*/ 113 h 128"/>
                    <a:gd name="T4" fmla="*/ 47 w 220"/>
                    <a:gd name="T5" fmla="*/ 111 h 128"/>
                    <a:gd name="T6" fmla="*/ 41 w 220"/>
                    <a:gd name="T7" fmla="*/ 121 h 128"/>
                    <a:gd name="T8" fmla="*/ 39 w 220"/>
                    <a:gd name="T9" fmla="*/ 115 h 128"/>
                    <a:gd name="T10" fmla="*/ 62 w 220"/>
                    <a:gd name="T11" fmla="*/ 102 h 128"/>
                    <a:gd name="T12" fmla="*/ 71 w 220"/>
                    <a:gd name="T13" fmla="*/ 107 h 128"/>
                    <a:gd name="T14" fmla="*/ 69 w 220"/>
                    <a:gd name="T15" fmla="*/ 104 h 128"/>
                    <a:gd name="T16" fmla="*/ 39 w 220"/>
                    <a:gd name="T17" fmla="*/ 105 h 128"/>
                    <a:gd name="T18" fmla="*/ 75 w 220"/>
                    <a:gd name="T19" fmla="*/ 87 h 128"/>
                    <a:gd name="T20" fmla="*/ 73 w 220"/>
                    <a:gd name="T21" fmla="*/ 89 h 128"/>
                    <a:gd name="T22" fmla="*/ 34 w 220"/>
                    <a:gd name="T23" fmla="*/ 87 h 128"/>
                    <a:gd name="T24" fmla="*/ 30 w 220"/>
                    <a:gd name="T25" fmla="*/ 87 h 128"/>
                    <a:gd name="T26" fmla="*/ 32 w 220"/>
                    <a:gd name="T27" fmla="*/ 81 h 128"/>
                    <a:gd name="T28" fmla="*/ 53 w 220"/>
                    <a:gd name="T29" fmla="*/ 90 h 128"/>
                    <a:gd name="T30" fmla="*/ 54 w 220"/>
                    <a:gd name="T31" fmla="*/ 79 h 128"/>
                    <a:gd name="T32" fmla="*/ 84 w 220"/>
                    <a:gd name="T33" fmla="*/ 85 h 128"/>
                    <a:gd name="T34" fmla="*/ 86 w 220"/>
                    <a:gd name="T35" fmla="*/ 77 h 128"/>
                    <a:gd name="T36" fmla="*/ 43 w 220"/>
                    <a:gd name="T37" fmla="*/ 64 h 128"/>
                    <a:gd name="T38" fmla="*/ 53 w 220"/>
                    <a:gd name="T39" fmla="*/ 59 h 128"/>
                    <a:gd name="T40" fmla="*/ 58 w 220"/>
                    <a:gd name="T41" fmla="*/ 68 h 128"/>
                    <a:gd name="T42" fmla="*/ 66 w 220"/>
                    <a:gd name="T43" fmla="*/ 49 h 128"/>
                    <a:gd name="T44" fmla="*/ 66 w 220"/>
                    <a:gd name="T45" fmla="*/ 49 h 128"/>
                    <a:gd name="T46" fmla="*/ 54 w 220"/>
                    <a:gd name="T47" fmla="*/ 55 h 128"/>
                    <a:gd name="T48" fmla="*/ 28 w 220"/>
                    <a:gd name="T49" fmla="*/ 51 h 128"/>
                    <a:gd name="T50" fmla="*/ 41 w 220"/>
                    <a:gd name="T51" fmla="*/ 28 h 128"/>
                    <a:gd name="T52" fmla="*/ 28 w 220"/>
                    <a:gd name="T53" fmla="*/ 28 h 128"/>
                    <a:gd name="T54" fmla="*/ 17 w 220"/>
                    <a:gd name="T55" fmla="*/ 36 h 128"/>
                    <a:gd name="T56" fmla="*/ 2 w 220"/>
                    <a:gd name="T57" fmla="*/ 25 h 128"/>
                    <a:gd name="T58" fmla="*/ 53 w 220"/>
                    <a:gd name="T59" fmla="*/ 17 h 128"/>
                    <a:gd name="T60" fmla="*/ 220 w 220"/>
                    <a:gd name="T61" fmla="*/ 15 h 128"/>
                    <a:gd name="T62" fmla="*/ 197 w 220"/>
                    <a:gd name="T63" fmla="*/ 36 h 128"/>
                    <a:gd name="T64" fmla="*/ 214 w 220"/>
                    <a:gd name="T65" fmla="*/ 57 h 128"/>
                    <a:gd name="T66" fmla="*/ 205 w 220"/>
                    <a:gd name="T67" fmla="*/ 72 h 128"/>
                    <a:gd name="T68" fmla="*/ 175 w 220"/>
                    <a:gd name="T69" fmla="*/ 74 h 128"/>
                    <a:gd name="T70" fmla="*/ 122 w 220"/>
                    <a:gd name="T71" fmla="*/ 126 h 128"/>
                    <a:gd name="T72" fmla="*/ 116 w 220"/>
                    <a:gd name="T73" fmla="*/ 119 h 128"/>
                    <a:gd name="T74" fmla="*/ 124 w 220"/>
                    <a:gd name="T75" fmla="*/ 107 h 128"/>
                    <a:gd name="T76" fmla="*/ 111 w 220"/>
                    <a:gd name="T77" fmla="*/ 119 h 128"/>
                    <a:gd name="T78" fmla="*/ 107 w 220"/>
                    <a:gd name="T79" fmla="*/ 113 h 128"/>
                    <a:gd name="T80" fmla="*/ 92 w 220"/>
                    <a:gd name="T81" fmla="*/ 102 h 128"/>
                    <a:gd name="T82" fmla="*/ 98 w 220"/>
                    <a:gd name="T83" fmla="*/ 96 h 128"/>
                    <a:gd name="T84" fmla="*/ 86 w 220"/>
                    <a:gd name="T85" fmla="*/ 98 h 128"/>
                    <a:gd name="T86" fmla="*/ 94 w 220"/>
                    <a:gd name="T87" fmla="*/ 87 h 128"/>
                    <a:gd name="T88" fmla="*/ 101 w 220"/>
                    <a:gd name="T89" fmla="*/ 83 h 128"/>
                    <a:gd name="T90" fmla="*/ 105 w 220"/>
                    <a:gd name="T91" fmla="*/ 79 h 128"/>
                    <a:gd name="T92" fmla="*/ 109 w 220"/>
                    <a:gd name="T93" fmla="*/ 75 h 128"/>
                    <a:gd name="T94" fmla="*/ 115 w 220"/>
                    <a:gd name="T95" fmla="*/ 81 h 128"/>
                    <a:gd name="T96" fmla="*/ 118 w 220"/>
                    <a:gd name="T97" fmla="*/ 79 h 128"/>
                    <a:gd name="T98" fmla="*/ 115 w 220"/>
                    <a:gd name="T99" fmla="*/ 74 h 128"/>
                    <a:gd name="T100" fmla="*/ 109 w 220"/>
                    <a:gd name="T101" fmla="*/ 75 h 128"/>
                    <a:gd name="T102" fmla="*/ 107 w 220"/>
                    <a:gd name="T103" fmla="*/ 70 h 128"/>
                    <a:gd name="T104" fmla="*/ 103 w 220"/>
                    <a:gd name="T105" fmla="*/ 74 h 128"/>
                    <a:gd name="T106" fmla="*/ 98 w 220"/>
                    <a:gd name="T107" fmla="*/ 77 h 128"/>
                    <a:gd name="T108" fmla="*/ 90 w 220"/>
                    <a:gd name="T109" fmla="*/ 81 h 128"/>
                    <a:gd name="T110" fmla="*/ 86 w 220"/>
                    <a:gd name="T111" fmla="*/ 72 h 128"/>
                    <a:gd name="T112" fmla="*/ 92 w 220"/>
                    <a:gd name="T113" fmla="*/ 59 h 128"/>
                    <a:gd name="T114" fmla="*/ 118 w 220"/>
                    <a:gd name="T115" fmla="*/ 57 h 128"/>
                    <a:gd name="T116" fmla="*/ 120 w 220"/>
                    <a:gd name="T117" fmla="*/ 64 h 128"/>
                    <a:gd name="T118" fmla="*/ 120 w 220"/>
                    <a:gd name="T119" fmla="*/ 51 h 128"/>
                    <a:gd name="T120" fmla="*/ 92 w 220"/>
                    <a:gd name="T121" fmla="*/ 53 h 128"/>
                    <a:gd name="T122" fmla="*/ 66 w 220"/>
                    <a:gd name="T123"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128">
                      <a:moveTo>
                        <a:pt x="58" y="113"/>
                      </a:moveTo>
                      <a:lnTo>
                        <a:pt x="58" y="117"/>
                      </a:lnTo>
                      <a:lnTo>
                        <a:pt x="60" y="117"/>
                      </a:lnTo>
                      <a:lnTo>
                        <a:pt x="60" y="117"/>
                      </a:lnTo>
                      <a:lnTo>
                        <a:pt x="60" y="117"/>
                      </a:lnTo>
                      <a:lnTo>
                        <a:pt x="60" y="119"/>
                      </a:lnTo>
                      <a:lnTo>
                        <a:pt x="58" y="119"/>
                      </a:lnTo>
                      <a:lnTo>
                        <a:pt x="58" y="119"/>
                      </a:lnTo>
                      <a:lnTo>
                        <a:pt x="56" y="119"/>
                      </a:lnTo>
                      <a:lnTo>
                        <a:pt x="56" y="119"/>
                      </a:lnTo>
                      <a:lnTo>
                        <a:pt x="56" y="119"/>
                      </a:lnTo>
                      <a:lnTo>
                        <a:pt x="54" y="119"/>
                      </a:lnTo>
                      <a:lnTo>
                        <a:pt x="54" y="119"/>
                      </a:lnTo>
                      <a:lnTo>
                        <a:pt x="53" y="119"/>
                      </a:lnTo>
                      <a:lnTo>
                        <a:pt x="53" y="119"/>
                      </a:lnTo>
                      <a:lnTo>
                        <a:pt x="53" y="119"/>
                      </a:lnTo>
                      <a:lnTo>
                        <a:pt x="53" y="119"/>
                      </a:lnTo>
                      <a:lnTo>
                        <a:pt x="53" y="119"/>
                      </a:lnTo>
                      <a:lnTo>
                        <a:pt x="54" y="119"/>
                      </a:lnTo>
                      <a:lnTo>
                        <a:pt x="56" y="117"/>
                      </a:lnTo>
                      <a:lnTo>
                        <a:pt x="56" y="115"/>
                      </a:lnTo>
                      <a:lnTo>
                        <a:pt x="56" y="115"/>
                      </a:lnTo>
                      <a:lnTo>
                        <a:pt x="54" y="117"/>
                      </a:lnTo>
                      <a:lnTo>
                        <a:pt x="54" y="117"/>
                      </a:lnTo>
                      <a:lnTo>
                        <a:pt x="54" y="117"/>
                      </a:lnTo>
                      <a:lnTo>
                        <a:pt x="54" y="117"/>
                      </a:lnTo>
                      <a:lnTo>
                        <a:pt x="54" y="115"/>
                      </a:lnTo>
                      <a:lnTo>
                        <a:pt x="54" y="115"/>
                      </a:lnTo>
                      <a:lnTo>
                        <a:pt x="54" y="113"/>
                      </a:lnTo>
                      <a:lnTo>
                        <a:pt x="54" y="111"/>
                      </a:lnTo>
                      <a:lnTo>
                        <a:pt x="54" y="111"/>
                      </a:lnTo>
                      <a:lnTo>
                        <a:pt x="54" y="109"/>
                      </a:lnTo>
                      <a:lnTo>
                        <a:pt x="54" y="109"/>
                      </a:lnTo>
                      <a:lnTo>
                        <a:pt x="56" y="109"/>
                      </a:lnTo>
                      <a:lnTo>
                        <a:pt x="58" y="111"/>
                      </a:lnTo>
                      <a:lnTo>
                        <a:pt x="58" y="113"/>
                      </a:lnTo>
                      <a:close/>
                      <a:moveTo>
                        <a:pt x="53" y="111"/>
                      </a:moveTo>
                      <a:lnTo>
                        <a:pt x="53" y="113"/>
                      </a:lnTo>
                      <a:lnTo>
                        <a:pt x="53" y="115"/>
                      </a:lnTo>
                      <a:lnTo>
                        <a:pt x="53" y="115"/>
                      </a:lnTo>
                      <a:lnTo>
                        <a:pt x="51" y="117"/>
                      </a:lnTo>
                      <a:lnTo>
                        <a:pt x="51" y="119"/>
                      </a:lnTo>
                      <a:lnTo>
                        <a:pt x="49" y="117"/>
                      </a:lnTo>
                      <a:lnTo>
                        <a:pt x="49" y="115"/>
                      </a:lnTo>
                      <a:lnTo>
                        <a:pt x="49" y="115"/>
                      </a:lnTo>
                      <a:lnTo>
                        <a:pt x="51" y="113"/>
                      </a:lnTo>
                      <a:lnTo>
                        <a:pt x="49" y="113"/>
                      </a:lnTo>
                      <a:lnTo>
                        <a:pt x="47" y="113"/>
                      </a:lnTo>
                      <a:lnTo>
                        <a:pt x="47" y="111"/>
                      </a:lnTo>
                      <a:lnTo>
                        <a:pt x="47" y="109"/>
                      </a:lnTo>
                      <a:lnTo>
                        <a:pt x="49" y="109"/>
                      </a:lnTo>
                      <a:lnTo>
                        <a:pt x="53" y="107"/>
                      </a:lnTo>
                      <a:lnTo>
                        <a:pt x="53" y="109"/>
                      </a:lnTo>
                      <a:lnTo>
                        <a:pt x="53" y="109"/>
                      </a:lnTo>
                      <a:lnTo>
                        <a:pt x="53" y="111"/>
                      </a:lnTo>
                      <a:close/>
                      <a:moveTo>
                        <a:pt x="47" y="109"/>
                      </a:moveTo>
                      <a:lnTo>
                        <a:pt x="47" y="111"/>
                      </a:lnTo>
                      <a:lnTo>
                        <a:pt x="47" y="111"/>
                      </a:lnTo>
                      <a:lnTo>
                        <a:pt x="47" y="113"/>
                      </a:lnTo>
                      <a:lnTo>
                        <a:pt x="47" y="113"/>
                      </a:lnTo>
                      <a:lnTo>
                        <a:pt x="47" y="115"/>
                      </a:lnTo>
                      <a:lnTo>
                        <a:pt x="47" y="115"/>
                      </a:lnTo>
                      <a:lnTo>
                        <a:pt x="47" y="115"/>
                      </a:lnTo>
                      <a:lnTo>
                        <a:pt x="47" y="117"/>
                      </a:lnTo>
                      <a:lnTo>
                        <a:pt x="47" y="119"/>
                      </a:lnTo>
                      <a:lnTo>
                        <a:pt x="47" y="119"/>
                      </a:lnTo>
                      <a:lnTo>
                        <a:pt x="47" y="119"/>
                      </a:lnTo>
                      <a:lnTo>
                        <a:pt x="45" y="121"/>
                      </a:lnTo>
                      <a:lnTo>
                        <a:pt x="43" y="121"/>
                      </a:lnTo>
                      <a:lnTo>
                        <a:pt x="41" y="121"/>
                      </a:lnTo>
                      <a:lnTo>
                        <a:pt x="41" y="121"/>
                      </a:lnTo>
                      <a:lnTo>
                        <a:pt x="41" y="119"/>
                      </a:lnTo>
                      <a:lnTo>
                        <a:pt x="41" y="119"/>
                      </a:lnTo>
                      <a:lnTo>
                        <a:pt x="41" y="119"/>
                      </a:lnTo>
                      <a:lnTo>
                        <a:pt x="41" y="119"/>
                      </a:lnTo>
                      <a:lnTo>
                        <a:pt x="41" y="121"/>
                      </a:lnTo>
                      <a:lnTo>
                        <a:pt x="41" y="121"/>
                      </a:lnTo>
                      <a:lnTo>
                        <a:pt x="39" y="121"/>
                      </a:lnTo>
                      <a:lnTo>
                        <a:pt x="39" y="121"/>
                      </a:lnTo>
                      <a:lnTo>
                        <a:pt x="39" y="121"/>
                      </a:lnTo>
                      <a:lnTo>
                        <a:pt x="38" y="121"/>
                      </a:lnTo>
                      <a:lnTo>
                        <a:pt x="36" y="119"/>
                      </a:lnTo>
                      <a:lnTo>
                        <a:pt x="34" y="117"/>
                      </a:lnTo>
                      <a:lnTo>
                        <a:pt x="34" y="115"/>
                      </a:lnTo>
                      <a:lnTo>
                        <a:pt x="34" y="115"/>
                      </a:lnTo>
                      <a:lnTo>
                        <a:pt x="36" y="113"/>
                      </a:lnTo>
                      <a:lnTo>
                        <a:pt x="38" y="113"/>
                      </a:lnTo>
                      <a:lnTo>
                        <a:pt x="38" y="113"/>
                      </a:lnTo>
                      <a:lnTo>
                        <a:pt x="38" y="113"/>
                      </a:lnTo>
                      <a:lnTo>
                        <a:pt x="36" y="113"/>
                      </a:lnTo>
                      <a:lnTo>
                        <a:pt x="38" y="115"/>
                      </a:lnTo>
                      <a:lnTo>
                        <a:pt x="38" y="115"/>
                      </a:lnTo>
                      <a:lnTo>
                        <a:pt x="38" y="115"/>
                      </a:lnTo>
                      <a:lnTo>
                        <a:pt x="38" y="115"/>
                      </a:lnTo>
                      <a:lnTo>
                        <a:pt x="39" y="115"/>
                      </a:lnTo>
                      <a:lnTo>
                        <a:pt x="39" y="113"/>
                      </a:lnTo>
                      <a:lnTo>
                        <a:pt x="39" y="111"/>
                      </a:lnTo>
                      <a:lnTo>
                        <a:pt x="39" y="111"/>
                      </a:lnTo>
                      <a:lnTo>
                        <a:pt x="41" y="111"/>
                      </a:lnTo>
                      <a:lnTo>
                        <a:pt x="41" y="109"/>
                      </a:lnTo>
                      <a:lnTo>
                        <a:pt x="41" y="109"/>
                      </a:lnTo>
                      <a:lnTo>
                        <a:pt x="43" y="111"/>
                      </a:lnTo>
                      <a:lnTo>
                        <a:pt x="43" y="109"/>
                      </a:lnTo>
                      <a:lnTo>
                        <a:pt x="45" y="107"/>
                      </a:lnTo>
                      <a:lnTo>
                        <a:pt x="45" y="107"/>
                      </a:lnTo>
                      <a:lnTo>
                        <a:pt x="47" y="109"/>
                      </a:lnTo>
                      <a:lnTo>
                        <a:pt x="47" y="109"/>
                      </a:lnTo>
                      <a:lnTo>
                        <a:pt x="47" y="109"/>
                      </a:lnTo>
                      <a:close/>
                      <a:moveTo>
                        <a:pt x="62" y="107"/>
                      </a:moveTo>
                      <a:lnTo>
                        <a:pt x="60" y="109"/>
                      </a:lnTo>
                      <a:lnTo>
                        <a:pt x="58" y="107"/>
                      </a:lnTo>
                      <a:lnTo>
                        <a:pt x="58" y="105"/>
                      </a:lnTo>
                      <a:lnTo>
                        <a:pt x="60" y="102"/>
                      </a:lnTo>
                      <a:lnTo>
                        <a:pt x="62" y="102"/>
                      </a:lnTo>
                      <a:lnTo>
                        <a:pt x="64" y="102"/>
                      </a:lnTo>
                      <a:lnTo>
                        <a:pt x="64" y="102"/>
                      </a:lnTo>
                      <a:lnTo>
                        <a:pt x="64" y="104"/>
                      </a:lnTo>
                      <a:lnTo>
                        <a:pt x="64" y="107"/>
                      </a:lnTo>
                      <a:lnTo>
                        <a:pt x="62" y="107"/>
                      </a:lnTo>
                      <a:close/>
                      <a:moveTo>
                        <a:pt x="75" y="102"/>
                      </a:moveTo>
                      <a:lnTo>
                        <a:pt x="77" y="105"/>
                      </a:lnTo>
                      <a:lnTo>
                        <a:pt x="75" y="105"/>
                      </a:lnTo>
                      <a:lnTo>
                        <a:pt x="75" y="105"/>
                      </a:lnTo>
                      <a:lnTo>
                        <a:pt x="75" y="105"/>
                      </a:lnTo>
                      <a:lnTo>
                        <a:pt x="75" y="104"/>
                      </a:lnTo>
                      <a:lnTo>
                        <a:pt x="73" y="104"/>
                      </a:lnTo>
                      <a:lnTo>
                        <a:pt x="73" y="105"/>
                      </a:lnTo>
                      <a:lnTo>
                        <a:pt x="73" y="105"/>
                      </a:lnTo>
                      <a:lnTo>
                        <a:pt x="73" y="105"/>
                      </a:lnTo>
                      <a:lnTo>
                        <a:pt x="73" y="107"/>
                      </a:lnTo>
                      <a:lnTo>
                        <a:pt x="73" y="107"/>
                      </a:lnTo>
                      <a:lnTo>
                        <a:pt x="71" y="107"/>
                      </a:lnTo>
                      <a:lnTo>
                        <a:pt x="71" y="107"/>
                      </a:lnTo>
                      <a:lnTo>
                        <a:pt x="71" y="107"/>
                      </a:lnTo>
                      <a:lnTo>
                        <a:pt x="71" y="107"/>
                      </a:lnTo>
                      <a:lnTo>
                        <a:pt x="71" y="109"/>
                      </a:lnTo>
                      <a:lnTo>
                        <a:pt x="71" y="109"/>
                      </a:lnTo>
                      <a:lnTo>
                        <a:pt x="71" y="111"/>
                      </a:lnTo>
                      <a:lnTo>
                        <a:pt x="71" y="111"/>
                      </a:lnTo>
                      <a:lnTo>
                        <a:pt x="71" y="111"/>
                      </a:lnTo>
                      <a:lnTo>
                        <a:pt x="71" y="109"/>
                      </a:lnTo>
                      <a:lnTo>
                        <a:pt x="69" y="109"/>
                      </a:lnTo>
                      <a:lnTo>
                        <a:pt x="68" y="111"/>
                      </a:lnTo>
                      <a:lnTo>
                        <a:pt x="68" y="111"/>
                      </a:lnTo>
                      <a:lnTo>
                        <a:pt x="68" y="109"/>
                      </a:lnTo>
                      <a:lnTo>
                        <a:pt x="68" y="109"/>
                      </a:lnTo>
                      <a:lnTo>
                        <a:pt x="68" y="107"/>
                      </a:lnTo>
                      <a:lnTo>
                        <a:pt x="68" y="107"/>
                      </a:lnTo>
                      <a:lnTo>
                        <a:pt x="69" y="107"/>
                      </a:lnTo>
                      <a:lnTo>
                        <a:pt x="68" y="107"/>
                      </a:lnTo>
                      <a:lnTo>
                        <a:pt x="68" y="105"/>
                      </a:lnTo>
                      <a:lnTo>
                        <a:pt x="69" y="104"/>
                      </a:lnTo>
                      <a:lnTo>
                        <a:pt x="69" y="104"/>
                      </a:lnTo>
                      <a:lnTo>
                        <a:pt x="69" y="102"/>
                      </a:lnTo>
                      <a:lnTo>
                        <a:pt x="69" y="104"/>
                      </a:lnTo>
                      <a:lnTo>
                        <a:pt x="69" y="104"/>
                      </a:lnTo>
                      <a:lnTo>
                        <a:pt x="71" y="102"/>
                      </a:lnTo>
                      <a:lnTo>
                        <a:pt x="71" y="102"/>
                      </a:lnTo>
                      <a:lnTo>
                        <a:pt x="73" y="100"/>
                      </a:lnTo>
                      <a:lnTo>
                        <a:pt x="75" y="100"/>
                      </a:lnTo>
                      <a:lnTo>
                        <a:pt x="75" y="102"/>
                      </a:lnTo>
                      <a:lnTo>
                        <a:pt x="75" y="102"/>
                      </a:lnTo>
                      <a:close/>
                      <a:moveTo>
                        <a:pt x="36" y="100"/>
                      </a:moveTo>
                      <a:lnTo>
                        <a:pt x="38" y="102"/>
                      </a:lnTo>
                      <a:lnTo>
                        <a:pt x="38" y="102"/>
                      </a:lnTo>
                      <a:lnTo>
                        <a:pt x="39" y="102"/>
                      </a:lnTo>
                      <a:lnTo>
                        <a:pt x="39" y="102"/>
                      </a:lnTo>
                      <a:lnTo>
                        <a:pt x="39" y="102"/>
                      </a:lnTo>
                      <a:lnTo>
                        <a:pt x="41" y="104"/>
                      </a:lnTo>
                      <a:lnTo>
                        <a:pt x="41" y="104"/>
                      </a:lnTo>
                      <a:lnTo>
                        <a:pt x="39" y="105"/>
                      </a:lnTo>
                      <a:lnTo>
                        <a:pt x="39" y="105"/>
                      </a:lnTo>
                      <a:lnTo>
                        <a:pt x="39" y="105"/>
                      </a:lnTo>
                      <a:lnTo>
                        <a:pt x="39" y="107"/>
                      </a:lnTo>
                      <a:lnTo>
                        <a:pt x="34" y="107"/>
                      </a:lnTo>
                      <a:lnTo>
                        <a:pt x="34" y="107"/>
                      </a:lnTo>
                      <a:lnTo>
                        <a:pt x="32" y="105"/>
                      </a:lnTo>
                      <a:lnTo>
                        <a:pt x="32" y="105"/>
                      </a:lnTo>
                      <a:lnTo>
                        <a:pt x="32" y="105"/>
                      </a:lnTo>
                      <a:lnTo>
                        <a:pt x="32" y="105"/>
                      </a:lnTo>
                      <a:lnTo>
                        <a:pt x="32" y="104"/>
                      </a:lnTo>
                      <a:lnTo>
                        <a:pt x="32" y="104"/>
                      </a:lnTo>
                      <a:lnTo>
                        <a:pt x="32" y="102"/>
                      </a:lnTo>
                      <a:lnTo>
                        <a:pt x="34" y="102"/>
                      </a:lnTo>
                      <a:lnTo>
                        <a:pt x="36" y="102"/>
                      </a:lnTo>
                      <a:lnTo>
                        <a:pt x="36" y="102"/>
                      </a:lnTo>
                      <a:lnTo>
                        <a:pt x="36" y="100"/>
                      </a:lnTo>
                      <a:close/>
                      <a:moveTo>
                        <a:pt x="75" y="87"/>
                      </a:moveTo>
                      <a:lnTo>
                        <a:pt x="75" y="87"/>
                      </a:lnTo>
                      <a:lnTo>
                        <a:pt x="75" y="87"/>
                      </a:lnTo>
                      <a:lnTo>
                        <a:pt x="77" y="87"/>
                      </a:lnTo>
                      <a:lnTo>
                        <a:pt x="77" y="89"/>
                      </a:lnTo>
                      <a:lnTo>
                        <a:pt x="75" y="89"/>
                      </a:lnTo>
                      <a:lnTo>
                        <a:pt x="77" y="89"/>
                      </a:lnTo>
                      <a:lnTo>
                        <a:pt x="75" y="90"/>
                      </a:lnTo>
                      <a:lnTo>
                        <a:pt x="75" y="90"/>
                      </a:lnTo>
                      <a:lnTo>
                        <a:pt x="73" y="90"/>
                      </a:lnTo>
                      <a:lnTo>
                        <a:pt x="73" y="90"/>
                      </a:lnTo>
                      <a:lnTo>
                        <a:pt x="73" y="90"/>
                      </a:lnTo>
                      <a:lnTo>
                        <a:pt x="73" y="90"/>
                      </a:lnTo>
                      <a:lnTo>
                        <a:pt x="71" y="90"/>
                      </a:lnTo>
                      <a:lnTo>
                        <a:pt x="69" y="90"/>
                      </a:lnTo>
                      <a:lnTo>
                        <a:pt x="69" y="89"/>
                      </a:lnTo>
                      <a:lnTo>
                        <a:pt x="69" y="89"/>
                      </a:lnTo>
                      <a:lnTo>
                        <a:pt x="71" y="89"/>
                      </a:lnTo>
                      <a:lnTo>
                        <a:pt x="71" y="89"/>
                      </a:lnTo>
                      <a:lnTo>
                        <a:pt x="71" y="89"/>
                      </a:lnTo>
                      <a:lnTo>
                        <a:pt x="73" y="89"/>
                      </a:lnTo>
                      <a:lnTo>
                        <a:pt x="73" y="89"/>
                      </a:lnTo>
                      <a:lnTo>
                        <a:pt x="73" y="87"/>
                      </a:lnTo>
                      <a:lnTo>
                        <a:pt x="73" y="87"/>
                      </a:lnTo>
                      <a:lnTo>
                        <a:pt x="75" y="87"/>
                      </a:lnTo>
                      <a:lnTo>
                        <a:pt x="75" y="87"/>
                      </a:lnTo>
                      <a:lnTo>
                        <a:pt x="75" y="87"/>
                      </a:lnTo>
                      <a:lnTo>
                        <a:pt x="75" y="87"/>
                      </a:lnTo>
                      <a:lnTo>
                        <a:pt x="75" y="87"/>
                      </a:lnTo>
                      <a:close/>
                      <a:moveTo>
                        <a:pt x="38" y="90"/>
                      </a:moveTo>
                      <a:lnTo>
                        <a:pt x="36" y="90"/>
                      </a:lnTo>
                      <a:lnTo>
                        <a:pt x="36" y="90"/>
                      </a:lnTo>
                      <a:lnTo>
                        <a:pt x="36" y="90"/>
                      </a:lnTo>
                      <a:lnTo>
                        <a:pt x="34" y="90"/>
                      </a:lnTo>
                      <a:lnTo>
                        <a:pt x="30" y="90"/>
                      </a:lnTo>
                      <a:lnTo>
                        <a:pt x="30" y="90"/>
                      </a:lnTo>
                      <a:lnTo>
                        <a:pt x="30" y="89"/>
                      </a:lnTo>
                      <a:lnTo>
                        <a:pt x="32" y="89"/>
                      </a:lnTo>
                      <a:lnTo>
                        <a:pt x="34" y="89"/>
                      </a:lnTo>
                      <a:lnTo>
                        <a:pt x="34" y="87"/>
                      </a:lnTo>
                      <a:lnTo>
                        <a:pt x="34" y="87"/>
                      </a:lnTo>
                      <a:lnTo>
                        <a:pt x="36" y="85"/>
                      </a:lnTo>
                      <a:lnTo>
                        <a:pt x="38" y="85"/>
                      </a:lnTo>
                      <a:lnTo>
                        <a:pt x="39" y="85"/>
                      </a:lnTo>
                      <a:lnTo>
                        <a:pt x="39" y="87"/>
                      </a:lnTo>
                      <a:lnTo>
                        <a:pt x="39" y="87"/>
                      </a:lnTo>
                      <a:lnTo>
                        <a:pt x="38" y="89"/>
                      </a:lnTo>
                      <a:lnTo>
                        <a:pt x="38" y="89"/>
                      </a:lnTo>
                      <a:lnTo>
                        <a:pt x="38" y="90"/>
                      </a:lnTo>
                      <a:lnTo>
                        <a:pt x="38" y="90"/>
                      </a:lnTo>
                      <a:close/>
                      <a:moveTo>
                        <a:pt x="34" y="81"/>
                      </a:moveTo>
                      <a:lnTo>
                        <a:pt x="34" y="83"/>
                      </a:lnTo>
                      <a:lnTo>
                        <a:pt x="34" y="83"/>
                      </a:lnTo>
                      <a:lnTo>
                        <a:pt x="32" y="85"/>
                      </a:lnTo>
                      <a:lnTo>
                        <a:pt x="32" y="87"/>
                      </a:lnTo>
                      <a:lnTo>
                        <a:pt x="32" y="87"/>
                      </a:lnTo>
                      <a:lnTo>
                        <a:pt x="32" y="87"/>
                      </a:lnTo>
                      <a:lnTo>
                        <a:pt x="32" y="87"/>
                      </a:lnTo>
                      <a:lnTo>
                        <a:pt x="30" y="87"/>
                      </a:lnTo>
                      <a:lnTo>
                        <a:pt x="30" y="87"/>
                      </a:lnTo>
                      <a:lnTo>
                        <a:pt x="30" y="89"/>
                      </a:lnTo>
                      <a:lnTo>
                        <a:pt x="28" y="89"/>
                      </a:lnTo>
                      <a:lnTo>
                        <a:pt x="28" y="87"/>
                      </a:lnTo>
                      <a:lnTo>
                        <a:pt x="26" y="87"/>
                      </a:lnTo>
                      <a:lnTo>
                        <a:pt x="23" y="87"/>
                      </a:lnTo>
                      <a:lnTo>
                        <a:pt x="23" y="87"/>
                      </a:lnTo>
                      <a:lnTo>
                        <a:pt x="23" y="87"/>
                      </a:lnTo>
                      <a:lnTo>
                        <a:pt x="21" y="87"/>
                      </a:lnTo>
                      <a:lnTo>
                        <a:pt x="23" y="87"/>
                      </a:lnTo>
                      <a:lnTo>
                        <a:pt x="21" y="85"/>
                      </a:lnTo>
                      <a:lnTo>
                        <a:pt x="21" y="85"/>
                      </a:lnTo>
                      <a:lnTo>
                        <a:pt x="23" y="85"/>
                      </a:lnTo>
                      <a:lnTo>
                        <a:pt x="21" y="85"/>
                      </a:lnTo>
                      <a:lnTo>
                        <a:pt x="21" y="85"/>
                      </a:lnTo>
                      <a:lnTo>
                        <a:pt x="23" y="83"/>
                      </a:lnTo>
                      <a:lnTo>
                        <a:pt x="26" y="83"/>
                      </a:lnTo>
                      <a:lnTo>
                        <a:pt x="30" y="83"/>
                      </a:lnTo>
                      <a:lnTo>
                        <a:pt x="32" y="81"/>
                      </a:lnTo>
                      <a:lnTo>
                        <a:pt x="32" y="81"/>
                      </a:lnTo>
                      <a:lnTo>
                        <a:pt x="32" y="81"/>
                      </a:lnTo>
                      <a:lnTo>
                        <a:pt x="34" y="81"/>
                      </a:lnTo>
                      <a:lnTo>
                        <a:pt x="34" y="81"/>
                      </a:lnTo>
                      <a:lnTo>
                        <a:pt x="34" y="81"/>
                      </a:lnTo>
                      <a:lnTo>
                        <a:pt x="34" y="81"/>
                      </a:lnTo>
                      <a:close/>
                      <a:moveTo>
                        <a:pt x="56" y="81"/>
                      </a:moveTo>
                      <a:lnTo>
                        <a:pt x="56" y="81"/>
                      </a:lnTo>
                      <a:lnTo>
                        <a:pt x="56" y="79"/>
                      </a:lnTo>
                      <a:lnTo>
                        <a:pt x="58" y="81"/>
                      </a:lnTo>
                      <a:lnTo>
                        <a:pt x="58" y="83"/>
                      </a:lnTo>
                      <a:lnTo>
                        <a:pt x="58" y="83"/>
                      </a:lnTo>
                      <a:lnTo>
                        <a:pt x="58" y="85"/>
                      </a:lnTo>
                      <a:lnTo>
                        <a:pt x="58" y="87"/>
                      </a:lnTo>
                      <a:lnTo>
                        <a:pt x="58" y="89"/>
                      </a:lnTo>
                      <a:lnTo>
                        <a:pt x="58" y="90"/>
                      </a:lnTo>
                      <a:lnTo>
                        <a:pt x="56" y="90"/>
                      </a:lnTo>
                      <a:lnTo>
                        <a:pt x="56" y="90"/>
                      </a:lnTo>
                      <a:lnTo>
                        <a:pt x="54" y="92"/>
                      </a:lnTo>
                      <a:lnTo>
                        <a:pt x="53" y="90"/>
                      </a:lnTo>
                      <a:lnTo>
                        <a:pt x="53" y="90"/>
                      </a:lnTo>
                      <a:lnTo>
                        <a:pt x="53" y="90"/>
                      </a:lnTo>
                      <a:lnTo>
                        <a:pt x="53" y="90"/>
                      </a:lnTo>
                      <a:lnTo>
                        <a:pt x="53" y="90"/>
                      </a:lnTo>
                      <a:lnTo>
                        <a:pt x="51" y="90"/>
                      </a:lnTo>
                      <a:lnTo>
                        <a:pt x="51" y="92"/>
                      </a:lnTo>
                      <a:lnTo>
                        <a:pt x="49" y="92"/>
                      </a:lnTo>
                      <a:lnTo>
                        <a:pt x="49" y="90"/>
                      </a:lnTo>
                      <a:lnTo>
                        <a:pt x="45" y="90"/>
                      </a:lnTo>
                      <a:lnTo>
                        <a:pt x="45" y="89"/>
                      </a:lnTo>
                      <a:lnTo>
                        <a:pt x="47" y="87"/>
                      </a:lnTo>
                      <a:lnTo>
                        <a:pt x="49" y="85"/>
                      </a:lnTo>
                      <a:lnTo>
                        <a:pt x="51" y="85"/>
                      </a:lnTo>
                      <a:lnTo>
                        <a:pt x="51" y="85"/>
                      </a:lnTo>
                      <a:lnTo>
                        <a:pt x="51" y="83"/>
                      </a:lnTo>
                      <a:lnTo>
                        <a:pt x="51" y="81"/>
                      </a:lnTo>
                      <a:lnTo>
                        <a:pt x="53" y="81"/>
                      </a:lnTo>
                      <a:lnTo>
                        <a:pt x="53" y="81"/>
                      </a:lnTo>
                      <a:lnTo>
                        <a:pt x="54" y="79"/>
                      </a:lnTo>
                      <a:lnTo>
                        <a:pt x="56" y="79"/>
                      </a:lnTo>
                      <a:lnTo>
                        <a:pt x="56" y="79"/>
                      </a:lnTo>
                      <a:lnTo>
                        <a:pt x="56" y="81"/>
                      </a:lnTo>
                      <a:close/>
                      <a:moveTo>
                        <a:pt x="90" y="77"/>
                      </a:moveTo>
                      <a:lnTo>
                        <a:pt x="90" y="77"/>
                      </a:lnTo>
                      <a:lnTo>
                        <a:pt x="88" y="79"/>
                      </a:lnTo>
                      <a:lnTo>
                        <a:pt x="88" y="79"/>
                      </a:lnTo>
                      <a:lnTo>
                        <a:pt x="88" y="81"/>
                      </a:lnTo>
                      <a:lnTo>
                        <a:pt x="90" y="81"/>
                      </a:lnTo>
                      <a:lnTo>
                        <a:pt x="90" y="81"/>
                      </a:lnTo>
                      <a:lnTo>
                        <a:pt x="86" y="81"/>
                      </a:lnTo>
                      <a:lnTo>
                        <a:pt x="86" y="81"/>
                      </a:lnTo>
                      <a:lnTo>
                        <a:pt x="86" y="81"/>
                      </a:lnTo>
                      <a:lnTo>
                        <a:pt x="86" y="81"/>
                      </a:lnTo>
                      <a:lnTo>
                        <a:pt x="84" y="83"/>
                      </a:lnTo>
                      <a:lnTo>
                        <a:pt x="84" y="83"/>
                      </a:lnTo>
                      <a:lnTo>
                        <a:pt x="83" y="83"/>
                      </a:lnTo>
                      <a:lnTo>
                        <a:pt x="83" y="83"/>
                      </a:lnTo>
                      <a:lnTo>
                        <a:pt x="84" y="85"/>
                      </a:lnTo>
                      <a:lnTo>
                        <a:pt x="83" y="85"/>
                      </a:lnTo>
                      <a:lnTo>
                        <a:pt x="83" y="87"/>
                      </a:lnTo>
                      <a:lnTo>
                        <a:pt x="83" y="85"/>
                      </a:lnTo>
                      <a:lnTo>
                        <a:pt x="81" y="85"/>
                      </a:lnTo>
                      <a:lnTo>
                        <a:pt x="81" y="85"/>
                      </a:lnTo>
                      <a:lnTo>
                        <a:pt x="79" y="85"/>
                      </a:lnTo>
                      <a:lnTo>
                        <a:pt x="79" y="85"/>
                      </a:lnTo>
                      <a:lnTo>
                        <a:pt x="79" y="85"/>
                      </a:lnTo>
                      <a:lnTo>
                        <a:pt x="77" y="85"/>
                      </a:lnTo>
                      <a:lnTo>
                        <a:pt x="77" y="83"/>
                      </a:lnTo>
                      <a:lnTo>
                        <a:pt x="79" y="83"/>
                      </a:lnTo>
                      <a:lnTo>
                        <a:pt x="81" y="81"/>
                      </a:lnTo>
                      <a:lnTo>
                        <a:pt x="81" y="81"/>
                      </a:lnTo>
                      <a:lnTo>
                        <a:pt x="83" y="81"/>
                      </a:lnTo>
                      <a:lnTo>
                        <a:pt x="83" y="79"/>
                      </a:lnTo>
                      <a:lnTo>
                        <a:pt x="84" y="79"/>
                      </a:lnTo>
                      <a:lnTo>
                        <a:pt x="84" y="77"/>
                      </a:lnTo>
                      <a:lnTo>
                        <a:pt x="84" y="77"/>
                      </a:lnTo>
                      <a:lnTo>
                        <a:pt x="86" y="77"/>
                      </a:lnTo>
                      <a:lnTo>
                        <a:pt x="88" y="77"/>
                      </a:lnTo>
                      <a:lnTo>
                        <a:pt x="88" y="77"/>
                      </a:lnTo>
                      <a:lnTo>
                        <a:pt x="90" y="77"/>
                      </a:lnTo>
                      <a:close/>
                      <a:moveTo>
                        <a:pt x="68" y="60"/>
                      </a:moveTo>
                      <a:lnTo>
                        <a:pt x="69" y="60"/>
                      </a:lnTo>
                      <a:lnTo>
                        <a:pt x="68" y="60"/>
                      </a:lnTo>
                      <a:close/>
                      <a:moveTo>
                        <a:pt x="53" y="59"/>
                      </a:moveTo>
                      <a:lnTo>
                        <a:pt x="53" y="60"/>
                      </a:lnTo>
                      <a:lnTo>
                        <a:pt x="51" y="60"/>
                      </a:lnTo>
                      <a:lnTo>
                        <a:pt x="51" y="62"/>
                      </a:lnTo>
                      <a:lnTo>
                        <a:pt x="51" y="62"/>
                      </a:lnTo>
                      <a:lnTo>
                        <a:pt x="49" y="66"/>
                      </a:lnTo>
                      <a:lnTo>
                        <a:pt x="49" y="66"/>
                      </a:lnTo>
                      <a:lnTo>
                        <a:pt x="49" y="68"/>
                      </a:lnTo>
                      <a:lnTo>
                        <a:pt x="47" y="68"/>
                      </a:lnTo>
                      <a:lnTo>
                        <a:pt x="47" y="68"/>
                      </a:lnTo>
                      <a:lnTo>
                        <a:pt x="45" y="68"/>
                      </a:lnTo>
                      <a:lnTo>
                        <a:pt x="45" y="68"/>
                      </a:lnTo>
                      <a:lnTo>
                        <a:pt x="43" y="64"/>
                      </a:lnTo>
                      <a:lnTo>
                        <a:pt x="41" y="64"/>
                      </a:lnTo>
                      <a:lnTo>
                        <a:pt x="41" y="64"/>
                      </a:lnTo>
                      <a:lnTo>
                        <a:pt x="39" y="64"/>
                      </a:lnTo>
                      <a:lnTo>
                        <a:pt x="39" y="62"/>
                      </a:lnTo>
                      <a:lnTo>
                        <a:pt x="39" y="60"/>
                      </a:lnTo>
                      <a:lnTo>
                        <a:pt x="39" y="60"/>
                      </a:lnTo>
                      <a:lnTo>
                        <a:pt x="39" y="59"/>
                      </a:lnTo>
                      <a:lnTo>
                        <a:pt x="41" y="59"/>
                      </a:lnTo>
                      <a:lnTo>
                        <a:pt x="41" y="59"/>
                      </a:lnTo>
                      <a:lnTo>
                        <a:pt x="45" y="59"/>
                      </a:lnTo>
                      <a:lnTo>
                        <a:pt x="45" y="59"/>
                      </a:lnTo>
                      <a:lnTo>
                        <a:pt x="47" y="59"/>
                      </a:lnTo>
                      <a:lnTo>
                        <a:pt x="49" y="59"/>
                      </a:lnTo>
                      <a:lnTo>
                        <a:pt x="49" y="57"/>
                      </a:lnTo>
                      <a:lnTo>
                        <a:pt x="51" y="57"/>
                      </a:lnTo>
                      <a:lnTo>
                        <a:pt x="51" y="57"/>
                      </a:lnTo>
                      <a:lnTo>
                        <a:pt x="53" y="57"/>
                      </a:lnTo>
                      <a:lnTo>
                        <a:pt x="53" y="59"/>
                      </a:lnTo>
                      <a:lnTo>
                        <a:pt x="53" y="59"/>
                      </a:lnTo>
                      <a:close/>
                      <a:moveTo>
                        <a:pt x="68" y="60"/>
                      </a:moveTo>
                      <a:lnTo>
                        <a:pt x="69" y="60"/>
                      </a:lnTo>
                      <a:lnTo>
                        <a:pt x="71" y="60"/>
                      </a:lnTo>
                      <a:lnTo>
                        <a:pt x="71" y="60"/>
                      </a:lnTo>
                      <a:lnTo>
                        <a:pt x="69" y="60"/>
                      </a:lnTo>
                      <a:lnTo>
                        <a:pt x="68" y="59"/>
                      </a:lnTo>
                      <a:lnTo>
                        <a:pt x="66" y="59"/>
                      </a:lnTo>
                      <a:lnTo>
                        <a:pt x="66" y="59"/>
                      </a:lnTo>
                      <a:lnTo>
                        <a:pt x="64" y="60"/>
                      </a:lnTo>
                      <a:lnTo>
                        <a:pt x="64" y="62"/>
                      </a:lnTo>
                      <a:lnTo>
                        <a:pt x="62" y="66"/>
                      </a:lnTo>
                      <a:lnTo>
                        <a:pt x="62" y="66"/>
                      </a:lnTo>
                      <a:lnTo>
                        <a:pt x="60" y="66"/>
                      </a:lnTo>
                      <a:lnTo>
                        <a:pt x="60" y="66"/>
                      </a:lnTo>
                      <a:lnTo>
                        <a:pt x="60" y="62"/>
                      </a:lnTo>
                      <a:lnTo>
                        <a:pt x="58" y="64"/>
                      </a:lnTo>
                      <a:lnTo>
                        <a:pt x="58" y="64"/>
                      </a:lnTo>
                      <a:lnTo>
                        <a:pt x="58" y="66"/>
                      </a:lnTo>
                      <a:lnTo>
                        <a:pt x="58" y="68"/>
                      </a:lnTo>
                      <a:lnTo>
                        <a:pt x="58" y="68"/>
                      </a:lnTo>
                      <a:lnTo>
                        <a:pt x="56" y="68"/>
                      </a:lnTo>
                      <a:lnTo>
                        <a:pt x="54" y="70"/>
                      </a:lnTo>
                      <a:lnTo>
                        <a:pt x="54" y="70"/>
                      </a:lnTo>
                      <a:lnTo>
                        <a:pt x="54" y="70"/>
                      </a:lnTo>
                      <a:lnTo>
                        <a:pt x="54" y="68"/>
                      </a:lnTo>
                      <a:lnTo>
                        <a:pt x="54" y="66"/>
                      </a:lnTo>
                      <a:lnTo>
                        <a:pt x="54" y="66"/>
                      </a:lnTo>
                      <a:lnTo>
                        <a:pt x="54" y="62"/>
                      </a:lnTo>
                      <a:lnTo>
                        <a:pt x="56" y="59"/>
                      </a:lnTo>
                      <a:lnTo>
                        <a:pt x="56" y="57"/>
                      </a:lnTo>
                      <a:lnTo>
                        <a:pt x="58" y="57"/>
                      </a:lnTo>
                      <a:lnTo>
                        <a:pt x="58" y="57"/>
                      </a:lnTo>
                      <a:lnTo>
                        <a:pt x="58" y="57"/>
                      </a:lnTo>
                      <a:lnTo>
                        <a:pt x="60" y="55"/>
                      </a:lnTo>
                      <a:lnTo>
                        <a:pt x="60" y="51"/>
                      </a:lnTo>
                      <a:lnTo>
                        <a:pt x="62" y="51"/>
                      </a:lnTo>
                      <a:lnTo>
                        <a:pt x="64" y="49"/>
                      </a:lnTo>
                      <a:lnTo>
                        <a:pt x="66" y="49"/>
                      </a:lnTo>
                      <a:lnTo>
                        <a:pt x="68" y="49"/>
                      </a:lnTo>
                      <a:lnTo>
                        <a:pt x="68" y="49"/>
                      </a:lnTo>
                      <a:lnTo>
                        <a:pt x="68" y="51"/>
                      </a:lnTo>
                      <a:lnTo>
                        <a:pt x="69" y="51"/>
                      </a:lnTo>
                      <a:lnTo>
                        <a:pt x="69" y="51"/>
                      </a:lnTo>
                      <a:lnTo>
                        <a:pt x="71" y="51"/>
                      </a:lnTo>
                      <a:lnTo>
                        <a:pt x="71" y="53"/>
                      </a:lnTo>
                      <a:lnTo>
                        <a:pt x="71" y="51"/>
                      </a:lnTo>
                      <a:lnTo>
                        <a:pt x="73" y="51"/>
                      </a:lnTo>
                      <a:lnTo>
                        <a:pt x="73" y="49"/>
                      </a:lnTo>
                      <a:lnTo>
                        <a:pt x="71" y="49"/>
                      </a:lnTo>
                      <a:lnTo>
                        <a:pt x="71" y="49"/>
                      </a:lnTo>
                      <a:lnTo>
                        <a:pt x="71" y="49"/>
                      </a:lnTo>
                      <a:lnTo>
                        <a:pt x="69" y="51"/>
                      </a:lnTo>
                      <a:lnTo>
                        <a:pt x="69" y="51"/>
                      </a:lnTo>
                      <a:lnTo>
                        <a:pt x="68" y="49"/>
                      </a:lnTo>
                      <a:lnTo>
                        <a:pt x="68" y="49"/>
                      </a:lnTo>
                      <a:lnTo>
                        <a:pt x="66" y="49"/>
                      </a:lnTo>
                      <a:lnTo>
                        <a:pt x="66" y="49"/>
                      </a:lnTo>
                      <a:lnTo>
                        <a:pt x="66" y="49"/>
                      </a:lnTo>
                      <a:lnTo>
                        <a:pt x="64" y="49"/>
                      </a:lnTo>
                      <a:lnTo>
                        <a:pt x="62" y="49"/>
                      </a:lnTo>
                      <a:lnTo>
                        <a:pt x="62" y="47"/>
                      </a:lnTo>
                      <a:lnTo>
                        <a:pt x="62" y="47"/>
                      </a:lnTo>
                      <a:lnTo>
                        <a:pt x="60" y="49"/>
                      </a:lnTo>
                      <a:lnTo>
                        <a:pt x="60" y="49"/>
                      </a:lnTo>
                      <a:lnTo>
                        <a:pt x="56" y="51"/>
                      </a:lnTo>
                      <a:lnTo>
                        <a:pt x="56" y="51"/>
                      </a:lnTo>
                      <a:lnTo>
                        <a:pt x="56" y="51"/>
                      </a:lnTo>
                      <a:lnTo>
                        <a:pt x="56" y="51"/>
                      </a:lnTo>
                      <a:lnTo>
                        <a:pt x="56" y="51"/>
                      </a:lnTo>
                      <a:lnTo>
                        <a:pt x="56" y="51"/>
                      </a:lnTo>
                      <a:lnTo>
                        <a:pt x="56" y="51"/>
                      </a:lnTo>
                      <a:lnTo>
                        <a:pt x="54" y="51"/>
                      </a:lnTo>
                      <a:lnTo>
                        <a:pt x="54" y="51"/>
                      </a:lnTo>
                      <a:lnTo>
                        <a:pt x="56" y="53"/>
                      </a:lnTo>
                      <a:lnTo>
                        <a:pt x="56" y="53"/>
                      </a:lnTo>
                      <a:lnTo>
                        <a:pt x="54" y="55"/>
                      </a:lnTo>
                      <a:lnTo>
                        <a:pt x="54" y="55"/>
                      </a:lnTo>
                      <a:lnTo>
                        <a:pt x="53" y="55"/>
                      </a:lnTo>
                      <a:lnTo>
                        <a:pt x="47" y="55"/>
                      </a:lnTo>
                      <a:lnTo>
                        <a:pt x="47" y="57"/>
                      </a:lnTo>
                      <a:lnTo>
                        <a:pt x="45" y="57"/>
                      </a:lnTo>
                      <a:lnTo>
                        <a:pt x="45" y="57"/>
                      </a:lnTo>
                      <a:lnTo>
                        <a:pt x="43" y="59"/>
                      </a:lnTo>
                      <a:lnTo>
                        <a:pt x="43" y="59"/>
                      </a:lnTo>
                      <a:lnTo>
                        <a:pt x="41" y="59"/>
                      </a:lnTo>
                      <a:lnTo>
                        <a:pt x="41" y="57"/>
                      </a:lnTo>
                      <a:lnTo>
                        <a:pt x="39" y="57"/>
                      </a:lnTo>
                      <a:lnTo>
                        <a:pt x="38" y="57"/>
                      </a:lnTo>
                      <a:lnTo>
                        <a:pt x="36" y="57"/>
                      </a:lnTo>
                      <a:lnTo>
                        <a:pt x="34" y="55"/>
                      </a:lnTo>
                      <a:lnTo>
                        <a:pt x="34" y="55"/>
                      </a:lnTo>
                      <a:lnTo>
                        <a:pt x="32" y="51"/>
                      </a:lnTo>
                      <a:lnTo>
                        <a:pt x="30" y="51"/>
                      </a:lnTo>
                      <a:lnTo>
                        <a:pt x="28" y="51"/>
                      </a:lnTo>
                      <a:lnTo>
                        <a:pt x="28" y="51"/>
                      </a:lnTo>
                      <a:lnTo>
                        <a:pt x="26" y="49"/>
                      </a:lnTo>
                      <a:lnTo>
                        <a:pt x="26" y="47"/>
                      </a:lnTo>
                      <a:lnTo>
                        <a:pt x="26" y="45"/>
                      </a:lnTo>
                      <a:lnTo>
                        <a:pt x="26" y="44"/>
                      </a:lnTo>
                      <a:lnTo>
                        <a:pt x="26" y="42"/>
                      </a:lnTo>
                      <a:lnTo>
                        <a:pt x="28" y="38"/>
                      </a:lnTo>
                      <a:lnTo>
                        <a:pt x="30" y="36"/>
                      </a:lnTo>
                      <a:lnTo>
                        <a:pt x="32" y="36"/>
                      </a:lnTo>
                      <a:lnTo>
                        <a:pt x="32" y="36"/>
                      </a:lnTo>
                      <a:lnTo>
                        <a:pt x="32" y="38"/>
                      </a:lnTo>
                      <a:lnTo>
                        <a:pt x="32" y="38"/>
                      </a:lnTo>
                      <a:lnTo>
                        <a:pt x="32" y="36"/>
                      </a:lnTo>
                      <a:lnTo>
                        <a:pt x="32" y="36"/>
                      </a:lnTo>
                      <a:lnTo>
                        <a:pt x="32" y="34"/>
                      </a:lnTo>
                      <a:lnTo>
                        <a:pt x="32" y="34"/>
                      </a:lnTo>
                      <a:lnTo>
                        <a:pt x="34" y="32"/>
                      </a:lnTo>
                      <a:lnTo>
                        <a:pt x="34" y="32"/>
                      </a:lnTo>
                      <a:lnTo>
                        <a:pt x="36" y="32"/>
                      </a:lnTo>
                      <a:lnTo>
                        <a:pt x="41" y="28"/>
                      </a:lnTo>
                      <a:lnTo>
                        <a:pt x="41" y="27"/>
                      </a:lnTo>
                      <a:lnTo>
                        <a:pt x="43" y="27"/>
                      </a:lnTo>
                      <a:lnTo>
                        <a:pt x="43" y="25"/>
                      </a:lnTo>
                      <a:lnTo>
                        <a:pt x="43" y="25"/>
                      </a:lnTo>
                      <a:lnTo>
                        <a:pt x="47" y="25"/>
                      </a:lnTo>
                      <a:lnTo>
                        <a:pt x="45" y="25"/>
                      </a:lnTo>
                      <a:lnTo>
                        <a:pt x="43" y="25"/>
                      </a:lnTo>
                      <a:lnTo>
                        <a:pt x="43" y="25"/>
                      </a:lnTo>
                      <a:lnTo>
                        <a:pt x="41" y="27"/>
                      </a:lnTo>
                      <a:lnTo>
                        <a:pt x="39" y="28"/>
                      </a:lnTo>
                      <a:lnTo>
                        <a:pt x="36" y="28"/>
                      </a:lnTo>
                      <a:lnTo>
                        <a:pt x="36" y="28"/>
                      </a:lnTo>
                      <a:lnTo>
                        <a:pt x="32" y="30"/>
                      </a:lnTo>
                      <a:lnTo>
                        <a:pt x="32" y="30"/>
                      </a:lnTo>
                      <a:lnTo>
                        <a:pt x="30" y="34"/>
                      </a:lnTo>
                      <a:lnTo>
                        <a:pt x="28" y="34"/>
                      </a:lnTo>
                      <a:lnTo>
                        <a:pt x="28" y="32"/>
                      </a:lnTo>
                      <a:lnTo>
                        <a:pt x="28" y="30"/>
                      </a:lnTo>
                      <a:lnTo>
                        <a:pt x="28" y="28"/>
                      </a:lnTo>
                      <a:lnTo>
                        <a:pt x="28" y="30"/>
                      </a:lnTo>
                      <a:lnTo>
                        <a:pt x="28" y="32"/>
                      </a:lnTo>
                      <a:lnTo>
                        <a:pt x="26" y="34"/>
                      </a:lnTo>
                      <a:lnTo>
                        <a:pt x="26" y="36"/>
                      </a:lnTo>
                      <a:lnTo>
                        <a:pt x="24" y="36"/>
                      </a:lnTo>
                      <a:lnTo>
                        <a:pt x="24" y="34"/>
                      </a:lnTo>
                      <a:lnTo>
                        <a:pt x="23" y="36"/>
                      </a:lnTo>
                      <a:lnTo>
                        <a:pt x="23" y="34"/>
                      </a:lnTo>
                      <a:lnTo>
                        <a:pt x="23" y="36"/>
                      </a:lnTo>
                      <a:lnTo>
                        <a:pt x="23" y="36"/>
                      </a:lnTo>
                      <a:lnTo>
                        <a:pt x="19" y="36"/>
                      </a:lnTo>
                      <a:lnTo>
                        <a:pt x="19" y="36"/>
                      </a:lnTo>
                      <a:lnTo>
                        <a:pt x="19" y="36"/>
                      </a:lnTo>
                      <a:lnTo>
                        <a:pt x="19" y="38"/>
                      </a:lnTo>
                      <a:lnTo>
                        <a:pt x="19" y="36"/>
                      </a:lnTo>
                      <a:lnTo>
                        <a:pt x="19" y="36"/>
                      </a:lnTo>
                      <a:lnTo>
                        <a:pt x="17" y="36"/>
                      </a:lnTo>
                      <a:lnTo>
                        <a:pt x="17" y="36"/>
                      </a:lnTo>
                      <a:lnTo>
                        <a:pt x="17" y="36"/>
                      </a:lnTo>
                      <a:lnTo>
                        <a:pt x="15" y="36"/>
                      </a:lnTo>
                      <a:lnTo>
                        <a:pt x="15" y="34"/>
                      </a:lnTo>
                      <a:lnTo>
                        <a:pt x="15" y="34"/>
                      </a:lnTo>
                      <a:lnTo>
                        <a:pt x="15" y="34"/>
                      </a:lnTo>
                      <a:lnTo>
                        <a:pt x="13" y="32"/>
                      </a:lnTo>
                      <a:lnTo>
                        <a:pt x="13" y="30"/>
                      </a:lnTo>
                      <a:lnTo>
                        <a:pt x="13" y="30"/>
                      </a:lnTo>
                      <a:lnTo>
                        <a:pt x="11" y="30"/>
                      </a:lnTo>
                      <a:lnTo>
                        <a:pt x="9" y="28"/>
                      </a:lnTo>
                      <a:lnTo>
                        <a:pt x="9" y="28"/>
                      </a:lnTo>
                      <a:lnTo>
                        <a:pt x="9" y="30"/>
                      </a:lnTo>
                      <a:lnTo>
                        <a:pt x="7" y="30"/>
                      </a:lnTo>
                      <a:lnTo>
                        <a:pt x="7" y="28"/>
                      </a:lnTo>
                      <a:lnTo>
                        <a:pt x="7" y="28"/>
                      </a:lnTo>
                      <a:lnTo>
                        <a:pt x="6" y="27"/>
                      </a:lnTo>
                      <a:lnTo>
                        <a:pt x="4" y="25"/>
                      </a:lnTo>
                      <a:lnTo>
                        <a:pt x="4" y="25"/>
                      </a:lnTo>
                      <a:lnTo>
                        <a:pt x="2" y="25"/>
                      </a:lnTo>
                      <a:lnTo>
                        <a:pt x="2" y="25"/>
                      </a:lnTo>
                      <a:lnTo>
                        <a:pt x="0" y="27"/>
                      </a:lnTo>
                      <a:lnTo>
                        <a:pt x="0" y="27"/>
                      </a:lnTo>
                      <a:lnTo>
                        <a:pt x="0" y="25"/>
                      </a:lnTo>
                      <a:lnTo>
                        <a:pt x="0" y="25"/>
                      </a:lnTo>
                      <a:lnTo>
                        <a:pt x="4" y="23"/>
                      </a:lnTo>
                      <a:lnTo>
                        <a:pt x="13" y="25"/>
                      </a:lnTo>
                      <a:lnTo>
                        <a:pt x="15" y="25"/>
                      </a:lnTo>
                      <a:lnTo>
                        <a:pt x="19" y="23"/>
                      </a:lnTo>
                      <a:lnTo>
                        <a:pt x="23" y="23"/>
                      </a:lnTo>
                      <a:lnTo>
                        <a:pt x="24" y="23"/>
                      </a:lnTo>
                      <a:lnTo>
                        <a:pt x="30" y="19"/>
                      </a:lnTo>
                      <a:lnTo>
                        <a:pt x="36" y="17"/>
                      </a:lnTo>
                      <a:lnTo>
                        <a:pt x="36" y="17"/>
                      </a:lnTo>
                      <a:lnTo>
                        <a:pt x="38" y="17"/>
                      </a:lnTo>
                      <a:lnTo>
                        <a:pt x="39" y="17"/>
                      </a:lnTo>
                      <a:lnTo>
                        <a:pt x="39" y="17"/>
                      </a:lnTo>
                      <a:lnTo>
                        <a:pt x="45" y="15"/>
                      </a:lnTo>
                      <a:lnTo>
                        <a:pt x="47" y="15"/>
                      </a:lnTo>
                      <a:lnTo>
                        <a:pt x="53" y="17"/>
                      </a:lnTo>
                      <a:lnTo>
                        <a:pt x="53" y="17"/>
                      </a:lnTo>
                      <a:lnTo>
                        <a:pt x="58" y="17"/>
                      </a:lnTo>
                      <a:lnTo>
                        <a:pt x="71" y="17"/>
                      </a:lnTo>
                      <a:lnTo>
                        <a:pt x="75" y="17"/>
                      </a:lnTo>
                      <a:lnTo>
                        <a:pt x="92" y="10"/>
                      </a:lnTo>
                      <a:lnTo>
                        <a:pt x="96" y="6"/>
                      </a:lnTo>
                      <a:lnTo>
                        <a:pt x="101" y="4"/>
                      </a:lnTo>
                      <a:lnTo>
                        <a:pt x="105" y="0"/>
                      </a:lnTo>
                      <a:lnTo>
                        <a:pt x="107" y="0"/>
                      </a:lnTo>
                      <a:lnTo>
                        <a:pt x="109" y="0"/>
                      </a:lnTo>
                      <a:lnTo>
                        <a:pt x="139" y="0"/>
                      </a:lnTo>
                      <a:lnTo>
                        <a:pt x="163" y="0"/>
                      </a:lnTo>
                      <a:lnTo>
                        <a:pt x="214" y="0"/>
                      </a:lnTo>
                      <a:lnTo>
                        <a:pt x="214" y="6"/>
                      </a:lnTo>
                      <a:lnTo>
                        <a:pt x="214" y="6"/>
                      </a:lnTo>
                      <a:lnTo>
                        <a:pt x="214" y="10"/>
                      </a:lnTo>
                      <a:lnTo>
                        <a:pt x="218" y="13"/>
                      </a:lnTo>
                      <a:lnTo>
                        <a:pt x="220" y="15"/>
                      </a:lnTo>
                      <a:lnTo>
                        <a:pt x="220" y="15"/>
                      </a:lnTo>
                      <a:lnTo>
                        <a:pt x="220" y="17"/>
                      </a:lnTo>
                      <a:lnTo>
                        <a:pt x="218" y="21"/>
                      </a:lnTo>
                      <a:lnTo>
                        <a:pt x="218" y="21"/>
                      </a:lnTo>
                      <a:lnTo>
                        <a:pt x="218" y="21"/>
                      </a:lnTo>
                      <a:lnTo>
                        <a:pt x="218" y="25"/>
                      </a:lnTo>
                      <a:lnTo>
                        <a:pt x="218" y="25"/>
                      </a:lnTo>
                      <a:lnTo>
                        <a:pt x="218" y="27"/>
                      </a:lnTo>
                      <a:lnTo>
                        <a:pt x="218" y="28"/>
                      </a:lnTo>
                      <a:lnTo>
                        <a:pt x="216" y="30"/>
                      </a:lnTo>
                      <a:lnTo>
                        <a:pt x="214" y="30"/>
                      </a:lnTo>
                      <a:lnTo>
                        <a:pt x="208" y="30"/>
                      </a:lnTo>
                      <a:lnTo>
                        <a:pt x="210" y="28"/>
                      </a:lnTo>
                      <a:lnTo>
                        <a:pt x="208" y="28"/>
                      </a:lnTo>
                      <a:lnTo>
                        <a:pt x="207" y="30"/>
                      </a:lnTo>
                      <a:lnTo>
                        <a:pt x="205" y="30"/>
                      </a:lnTo>
                      <a:lnTo>
                        <a:pt x="203" y="32"/>
                      </a:lnTo>
                      <a:lnTo>
                        <a:pt x="199" y="34"/>
                      </a:lnTo>
                      <a:lnTo>
                        <a:pt x="197" y="36"/>
                      </a:lnTo>
                      <a:lnTo>
                        <a:pt x="197" y="36"/>
                      </a:lnTo>
                      <a:lnTo>
                        <a:pt x="197" y="38"/>
                      </a:lnTo>
                      <a:lnTo>
                        <a:pt x="197" y="38"/>
                      </a:lnTo>
                      <a:lnTo>
                        <a:pt x="197" y="40"/>
                      </a:lnTo>
                      <a:lnTo>
                        <a:pt x="199" y="40"/>
                      </a:lnTo>
                      <a:lnTo>
                        <a:pt x="201" y="40"/>
                      </a:lnTo>
                      <a:lnTo>
                        <a:pt x="203" y="40"/>
                      </a:lnTo>
                      <a:lnTo>
                        <a:pt x="203" y="42"/>
                      </a:lnTo>
                      <a:lnTo>
                        <a:pt x="205" y="42"/>
                      </a:lnTo>
                      <a:lnTo>
                        <a:pt x="207" y="44"/>
                      </a:lnTo>
                      <a:lnTo>
                        <a:pt x="207" y="44"/>
                      </a:lnTo>
                      <a:lnTo>
                        <a:pt x="207" y="45"/>
                      </a:lnTo>
                      <a:lnTo>
                        <a:pt x="208" y="47"/>
                      </a:lnTo>
                      <a:lnTo>
                        <a:pt x="210" y="47"/>
                      </a:lnTo>
                      <a:lnTo>
                        <a:pt x="212" y="47"/>
                      </a:lnTo>
                      <a:lnTo>
                        <a:pt x="214" y="49"/>
                      </a:lnTo>
                      <a:lnTo>
                        <a:pt x="214" y="49"/>
                      </a:lnTo>
                      <a:lnTo>
                        <a:pt x="214" y="51"/>
                      </a:lnTo>
                      <a:lnTo>
                        <a:pt x="214" y="55"/>
                      </a:lnTo>
                      <a:lnTo>
                        <a:pt x="214" y="57"/>
                      </a:lnTo>
                      <a:lnTo>
                        <a:pt x="216" y="66"/>
                      </a:lnTo>
                      <a:lnTo>
                        <a:pt x="216" y="66"/>
                      </a:lnTo>
                      <a:lnTo>
                        <a:pt x="214" y="70"/>
                      </a:lnTo>
                      <a:lnTo>
                        <a:pt x="214" y="72"/>
                      </a:lnTo>
                      <a:lnTo>
                        <a:pt x="212" y="72"/>
                      </a:lnTo>
                      <a:lnTo>
                        <a:pt x="212" y="74"/>
                      </a:lnTo>
                      <a:lnTo>
                        <a:pt x="210" y="74"/>
                      </a:lnTo>
                      <a:lnTo>
                        <a:pt x="208" y="74"/>
                      </a:lnTo>
                      <a:lnTo>
                        <a:pt x="208" y="72"/>
                      </a:lnTo>
                      <a:lnTo>
                        <a:pt x="208" y="72"/>
                      </a:lnTo>
                      <a:lnTo>
                        <a:pt x="208" y="72"/>
                      </a:lnTo>
                      <a:lnTo>
                        <a:pt x="207" y="72"/>
                      </a:lnTo>
                      <a:lnTo>
                        <a:pt x="207" y="70"/>
                      </a:lnTo>
                      <a:lnTo>
                        <a:pt x="207" y="70"/>
                      </a:lnTo>
                      <a:lnTo>
                        <a:pt x="205" y="68"/>
                      </a:lnTo>
                      <a:lnTo>
                        <a:pt x="205" y="68"/>
                      </a:lnTo>
                      <a:lnTo>
                        <a:pt x="205" y="70"/>
                      </a:lnTo>
                      <a:lnTo>
                        <a:pt x="205" y="70"/>
                      </a:lnTo>
                      <a:lnTo>
                        <a:pt x="205" y="72"/>
                      </a:lnTo>
                      <a:lnTo>
                        <a:pt x="205" y="72"/>
                      </a:lnTo>
                      <a:lnTo>
                        <a:pt x="203" y="74"/>
                      </a:lnTo>
                      <a:lnTo>
                        <a:pt x="201" y="74"/>
                      </a:lnTo>
                      <a:lnTo>
                        <a:pt x="201" y="74"/>
                      </a:lnTo>
                      <a:lnTo>
                        <a:pt x="199" y="74"/>
                      </a:lnTo>
                      <a:lnTo>
                        <a:pt x="199" y="74"/>
                      </a:lnTo>
                      <a:lnTo>
                        <a:pt x="195" y="75"/>
                      </a:lnTo>
                      <a:lnTo>
                        <a:pt x="193" y="77"/>
                      </a:lnTo>
                      <a:lnTo>
                        <a:pt x="192" y="75"/>
                      </a:lnTo>
                      <a:lnTo>
                        <a:pt x="190" y="75"/>
                      </a:lnTo>
                      <a:lnTo>
                        <a:pt x="188" y="75"/>
                      </a:lnTo>
                      <a:lnTo>
                        <a:pt x="186" y="77"/>
                      </a:lnTo>
                      <a:lnTo>
                        <a:pt x="186" y="75"/>
                      </a:lnTo>
                      <a:lnTo>
                        <a:pt x="184" y="75"/>
                      </a:lnTo>
                      <a:lnTo>
                        <a:pt x="184" y="75"/>
                      </a:lnTo>
                      <a:lnTo>
                        <a:pt x="184" y="75"/>
                      </a:lnTo>
                      <a:lnTo>
                        <a:pt x="182" y="74"/>
                      </a:lnTo>
                      <a:lnTo>
                        <a:pt x="180" y="75"/>
                      </a:lnTo>
                      <a:lnTo>
                        <a:pt x="175" y="74"/>
                      </a:lnTo>
                      <a:lnTo>
                        <a:pt x="175" y="74"/>
                      </a:lnTo>
                      <a:lnTo>
                        <a:pt x="175" y="74"/>
                      </a:lnTo>
                      <a:lnTo>
                        <a:pt x="173" y="74"/>
                      </a:lnTo>
                      <a:lnTo>
                        <a:pt x="173" y="75"/>
                      </a:lnTo>
                      <a:lnTo>
                        <a:pt x="173" y="77"/>
                      </a:lnTo>
                      <a:lnTo>
                        <a:pt x="171" y="77"/>
                      </a:lnTo>
                      <a:lnTo>
                        <a:pt x="171" y="79"/>
                      </a:lnTo>
                      <a:lnTo>
                        <a:pt x="158" y="85"/>
                      </a:lnTo>
                      <a:lnTo>
                        <a:pt x="154" y="87"/>
                      </a:lnTo>
                      <a:lnTo>
                        <a:pt x="148" y="85"/>
                      </a:lnTo>
                      <a:lnTo>
                        <a:pt x="145" y="87"/>
                      </a:lnTo>
                      <a:lnTo>
                        <a:pt x="145" y="87"/>
                      </a:lnTo>
                      <a:lnTo>
                        <a:pt x="143" y="89"/>
                      </a:lnTo>
                      <a:lnTo>
                        <a:pt x="135" y="98"/>
                      </a:lnTo>
                      <a:lnTo>
                        <a:pt x="135" y="102"/>
                      </a:lnTo>
                      <a:lnTo>
                        <a:pt x="133" y="107"/>
                      </a:lnTo>
                      <a:lnTo>
                        <a:pt x="126" y="121"/>
                      </a:lnTo>
                      <a:lnTo>
                        <a:pt x="124" y="122"/>
                      </a:lnTo>
                      <a:lnTo>
                        <a:pt x="122" y="126"/>
                      </a:lnTo>
                      <a:lnTo>
                        <a:pt x="118" y="128"/>
                      </a:lnTo>
                      <a:lnTo>
                        <a:pt x="116" y="128"/>
                      </a:lnTo>
                      <a:lnTo>
                        <a:pt x="116" y="128"/>
                      </a:lnTo>
                      <a:lnTo>
                        <a:pt x="116" y="128"/>
                      </a:lnTo>
                      <a:lnTo>
                        <a:pt x="116" y="126"/>
                      </a:lnTo>
                      <a:lnTo>
                        <a:pt x="118" y="126"/>
                      </a:lnTo>
                      <a:lnTo>
                        <a:pt x="118" y="126"/>
                      </a:lnTo>
                      <a:lnTo>
                        <a:pt x="118" y="124"/>
                      </a:lnTo>
                      <a:lnTo>
                        <a:pt x="120" y="124"/>
                      </a:lnTo>
                      <a:lnTo>
                        <a:pt x="120" y="122"/>
                      </a:lnTo>
                      <a:lnTo>
                        <a:pt x="118" y="122"/>
                      </a:lnTo>
                      <a:lnTo>
                        <a:pt x="118" y="124"/>
                      </a:lnTo>
                      <a:lnTo>
                        <a:pt x="118" y="124"/>
                      </a:lnTo>
                      <a:lnTo>
                        <a:pt x="118" y="124"/>
                      </a:lnTo>
                      <a:lnTo>
                        <a:pt x="116" y="126"/>
                      </a:lnTo>
                      <a:lnTo>
                        <a:pt x="115" y="126"/>
                      </a:lnTo>
                      <a:lnTo>
                        <a:pt x="115" y="124"/>
                      </a:lnTo>
                      <a:lnTo>
                        <a:pt x="115" y="124"/>
                      </a:lnTo>
                      <a:lnTo>
                        <a:pt x="116" y="119"/>
                      </a:lnTo>
                      <a:lnTo>
                        <a:pt x="116" y="119"/>
                      </a:lnTo>
                      <a:lnTo>
                        <a:pt x="116" y="117"/>
                      </a:lnTo>
                      <a:lnTo>
                        <a:pt x="118" y="117"/>
                      </a:lnTo>
                      <a:lnTo>
                        <a:pt x="118" y="115"/>
                      </a:lnTo>
                      <a:lnTo>
                        <a:pt x="118" y="115"/>
                      </a:lnTo>
                      <a:lnTo>
                        <a:pt x="118" y="115"/>
                      </a:lnTo>
                      <a:lnTo>
                        <a:pt x="120" y="115"/>
                      </a:lnTo>
                      <a:lnTo>
                        <a:pt x="120" y="115"/>
                      </a:lnTo>
                      <a:lnTo>
                        <a:pt x="120" y="115"/>
                      </a:lnTo>
                      <a:lnTo>
                        <a:pt x="120" y="113"/>
                      </a:lnTo>
                      <a:lnTo>
                        <a:pt x="120" y="113"/>
                      </a:lnTo>
                      <a:lnTo>
                        <a:pt x="124" y="113"/>
                      </a:lnTo>
                      <a:lnTo>
                        <a:pt x="124" y="111"/>
                      </a:lnTo>
                      <a:lnTo>
                        <a:pt x="122" y="111"/>
                      </a:lnTo>
                      <a:lnTo>
                        <a:pt x="122" y="111"/>
                      </a:lnTo>
                      <a:lnTo>
                        <a:pt x="122" y="111"/>
                      </a:lnTo>
                      <a:lnTo>
                        <a:pt x="122" y="109"/>
                      </a:lnTo>
                      <a:lnTo>
                        <a:pt x="124" y="109"/>
                      </a:lnTo>
                      <a:lnTo>
                        <a:pt x="124" y="107"/>
                      </a:lnTo>
                      <a:lnTo>
                        <a:pt x="122" y="107"/>
                      </a:lnTo>
                      <a:lnTo>
                        <a:pt x="122" y="107"/>
                      </a:lnTo>
                      <a:lnTo>
                        <a:pt x="120" y="109"/>
                      </a:lnTo>
                      <a:lnTo>
                        <a:pt x="118" y="111"/>
                      </a:lnTo>
                      <a:lnTo>
                        <a:pt x="116" y="111"/>
                      </a:lnTo>
                      <a:lnTo>
                        <a:pt x="118" y="111"/>
                      </a:lnTo>
                      <a:lnTo>
                        <a:pt x="116" y="113"/>
                      </a:lnTo>
                      <a:lnTo>
                        <a:pt x="116" y="113"/>
                      </a:lnTo>
                      <a:lnTo>
                        <a:pt x="116" y="113"/>
                      </a:lnTo>
                      <a:lnTo>
                        <a:pt x="116" y="113"/>
                      </a:lnTo>
                      <a:lnTo>
                        <a:pt x="115" y="113"/>
                      </a:lnTo>
                      <a:lnTo>
                        <a:pt x="115" y="113"/>
                      </a:lnTo>
                      <a:lnTo>
                        <a:pt x="115" y="113"/>
                      </a:lnTo>
                      <a:lnTo>
                        <a:pt x="115" y="113"/>
                      </a:lnTo>
                      <a:lnTo>
                        <a:pt x="115" y="115"/>
                      </a:lnTo>
                      <a:lnTo>
                        <a:pt x="115" y="115"/>
                      </a:lnTo>
                      <a:lnTo>
                        <a:pt x="113" y="117"/>
                      </a:lnTo>
                      <a:lnTo>
                        <a:pt x="113" y="117"/>
                      </a:lnTo>
                      <a:lnTo>
                        <a:pt x="111" y="119"/>
                      </a:lnTo>
                      <a:lnTo>
                        <a:pt x="111" y="121"/>
                      </a:lnTo>
                      <a:lnTo>
                        <a:pt x="109" y="122"/>
                      </a:lnTo>
                      <a:lnTo>
                        <a:pt x="107" y="122"/>
                      </a:lnTo>
                      <a:lnTo>
                        <a:pt x="107" y="122"/>
                      </a:lnTo>
                      <a:lnTo>
                        <a:pt x="105" y="122"/>
                      </a:lnTo>
                      <a:lnTo>
                        <a:pt x="105" y="122"/>
                      </a:lnTo>
                      <a:lnTo>
                        <a:pt x="103" y="121"/>
                      </a:lnTo>
                      <a:lnTo>
                        <a:pt x="103" y="121"/>
                      </a:lnTo>
                      <a:lnTo>
                        <a:pt x="107" y="119"/>
                      </a:lnTo>
                      <a:lnTo>
                        <a:pt x="107" y="119"/>
                      </a:lnTo>
                      <a:lnTo>
                        <a:pt x="107" y="117"/>
                      </a:lnTo>
                      <a:lnTo>
                        <a:pt x="109" y="113"/>
                      </a:lnTo>
                      <a:lnTo>
                        <a:pt x="107" y="107"/>
                      </a:lnTo>
                      <a:lnTo>
                        <a:pt x="109" y="105"/>
                      </a:lnTo>
                      <a:lnTo>
                        <a:pt x="107" y="105"/>
                      </a:lnTo>
                      <a:lnTo>
                        <a:pt x="107" y="107"/>
                      </a:lnTo>
                      <a:lnTo>
                        <a:pt x="107" y="109"/>
                      </a:lnTo>
                      <a:lnTo>
                        <a:pt x="107" y="109"/>
                      </a:lnTo>
                      <a:lnTo>
                        <a:pt x="107" y="113"/>
                      </a:lnTo>
                      <a:lnTo>
                        <a:pt x="107" y="115"/>
                      </a:lnTo>
                      <a:lnTo>
                        <a:pt x="105" y="113"/>
                      </a:lnTo>
                      <a:lnTo>
                        <a:pt x="101" y="113"/>
                      </a:lnTo>
                      <a:lnTo>
                        <a:pt x="101" y="113"/>
                      </a:lnTo>
                      <a:lnTo>
                        <a:pt x="100" y="113"/>
                      </a:lnTo>
                      <a:lnTo>
                        <a:pt x="98" y="113"/>
                      </a:lnTo>
                      <a:lnTo>
                        <a:pt x="98" y="111"/>
                      </a:lnTo>
                      <a:lnTo>
                        <a:pt x="98" y="111"/>
                      </a:lnTo>
                      <a:lnTo>
                        <a:pt x="96" y="111"/>
                      </a:lnTo>
                      <a:lnTo>
                        <a:pt x="96" y="109"/>
                      </a:lnTo>
                      <a:lnTo>
                        <a:pt x="94" y="109"/>
                      </a:lnTo>
                      <a:lnTo>
                        <a:pt x="94" y="109"/>
                      </a:lnTo>
                      <a:lnTo>
                        <a:pt x="94" y="107"/>
                      </a:lnTo>
                      <a:lnTo>
                        <a:pt x="94" y="104"/>
                      </a:lnTo>
                      <a:lnTo>
                        <a:pt x="94" y="104"/>
                      </a:lnTo>
                      <a:lnTo>
                        <a:pt x="94" y="102"/>
                      </a:lnTo>
                      <a:lnTo>
                        <a:pt x="94" y="102"/>
                      </a:lnTo>
                      <a:lnTo>
                        <a:pt x="92" y="102"/>
                      </a:lnTo>
                      <a:lnTo>
                        <a:pt x="92" y="102"/>
                      </a:lnTo>
                      <a:lnTo>
                        <a:pt x="92" y="102"/>
                      </a:lnTo>
                      <a:lnTo>
                        <a:pt x="92" y="102"/>
                      </a:lnTo>
                      <a:lnTo>
                        <a:pt x="94" y="100"/>
                      </a:lnTo>
                      <a:lnTo>
                        <a:pt x="94" y="100"/>
                      </a:lnTo>
                      <a:lnTo>
                        <a:pt x="94" y="98"/>
                      </a:lnTo>
                      <a:lnTo>
                        <a:pt x="96" y="96"/>
                      </a:lnTo>
                      <a:lnTo>
                        <a:pt x="96" y="96"/>
                      </a:lnTo>
                      <a:lnTo>
                        <a:pt x="96" y="96"/>
                      </a:lnTo>
                      <a:lnTo>
                        <a:pt x="98" y="96"/>
                      </a:lnTo>
                      <a:lnTo>
                        <a:pt x="100" y="96"/>
                      </a:lnTo>
                      <a:lnTo>
                        <a:pt x="100" y="96"/>
                      </a:lnTo>
                      <a:lnTo>
                        <a:pt x="101" y="94"/>
                      </a:lnTo>
                      <a:lnTo>
                        <a:pt x="101" y="94"/>
                      </a:lnTo>
                      <a:lnTo>
                        <a:pt x="101" y="94"/>
                      </a:lnTo>
                      <a:lnTo>
                        <a:pt x="103" y="94"/>
                      </a:lnTo>
                      <a:lnTo>
                        <a:pt x="103" y="92"/>
                      </a:lnTo>
                      <a:lnTo>
                        <a:pt x="103" y="90"/>
                      </a:lnTo>
                      <a:lnTo>
                        <a:pt x="100" y="94"/>
                      </a:lnTo>
                      <a:lnTo>
                        <a:pt x="98" y="96"/>
                      </a:lnTo>
                      <a:lnTo>
                        <a:pt x="98" y="94"/>
                      </a:lnTo>
                      <a:lnTo>
                        <a:pt x="98" y="94"/>
                      </a:lnTo>
                      <a:lnTo>
                        <a:pt x="98" y="92"/>
                      </a:lnTo>
                      <a:lnTo>
                        <a:pt x="98" y="90"/>
                      </a:lnTo>
                      <a:lnTo>
                        <a:pt x="100" y="90"/>
                      </a:lnTo>
                      <a:lnTo>
                        <a:pt x="100" y="89"/>
                      </a:lnTo>
                      <a:lnTo>
                        <a:pt x="100" y="89"/>
                      </a:lnTo>
                      <a:lnTo>
                        <a:pt x="98" y="89"/>
                      </a:lnTo>
                      <a:lnTo>
                        <a:pt x="98" y="90"/>
                      </a:lnTo>
                      <a:lnTo>
                        <a:pt x="96" y="90"/>
                      </a:lnTo>
                      <a:lnTo>
                        <a:pt x="96" y="92"/>
                      </a:lnTo>
                      <a:lnTo>
                        <a:pt x="96" y="94"/>
                      </a:lnTo>
                      <a:lnTo>
                        <a:pt x="92" y="94"/>
                      </a:lnTo>
                      <a:lnTo>
                        <a:pt x="92" y="96"/>
                      </a:lnTo>
                      <a:lnTo>
                        <a:pt x="90" y="98"/>
                      </a:lnTo>
                      <a:lnTo>
                        <a:pt x="90" y="98"/>
                      </a:lnTo>
                      <a:lnTo>
                        <a:pt x="88" y="98"/>
                      </a:lnTo>
                      <a:lnTo>
                        <a:pt x="88" y="98"/>
                      </a:lnTo>
                      <a:lnTo>
                        <a:pt x="86" y="98"/>
                      </a:lnTo>
                      <a:lnTo>
                        <a:pt x="86" y="96"/>
                      </a:lnTo>
                      <a:lnTo>
                        <a:pt x="86" y="96"/>
                      </a:lnTo>
                      <a:lnTo>
                        <a:pt x="88" y="94"/>
                      </a:lnTo>
                      <a:lnTo>
                        <a:pt x="88" y="92"/>
                      </a:lnTo>
                      <a:lnTo>
                        <a:pt x="88" y="92"/>
                      </a:lnTo>
                      <a:lnTo>
                        <a:pt x="90" y="89"/>
                      </a:lnTo>
                      <a:lnTo>
                        <a:pt x="90" y="89"/>
                      </a:lnTo>
                      <a:lnTo>
                        <a:pt x="88" y="89"/>
                      </a:lnTo>
                      <a:lnTo>
                        <a:pt x="88" y="89"/>
                      </a:lnTo>
                      <a:lnTo>
                        <a:pt x="90" y="87"/>
                      </a:lnTo>
                      <a:lnTo>
                        <a:pt x="90" y="87"/>
                      </a:lnTo>
                      <a:lnTo>
                        <a:pt x="90" y="87"/>
                      </a:lnTo>
                      <a:lnTo>
                        <a:pt x="90" y="87"/>
                      </a:lnTo>
                      <a:lnTo>
                        <a:pt x="92" y="87"/>
                      </a:lnTo>
                      <a:lnTo>
                        <a:pt x="92" y="87"/>
                      </a:lnTo>
                      <a:lnTo>
                        <a:pt x="92" y="89"/>
                      </a:lnTo>
                      <a:lnTo>
                        <a:pt x="92" y="87"/>
                      </a:lnTo>
                      <a:lnTo>
                        <a:pt x="94" y="87"/>
                      </a:lnTo>
                      <a:lnTo>
                        <a:pt x="94" y="87"/>
                      </a:lnTo>
                      <a:lnTo>
                        <a:pt x="94" y="87"/>
                      </a:lnTo>
                      <a:lnTo>
                        <a:pt x="94" y="87"/>
                      </a:lnTo>
                      <a:lnTo>
                        <a:pt x="94" y="87"/>
                      </a:lnTo>
                      <a:lnTo>
                        <a:pt x="94" y="85"/>
                      </a:lnTo>
                      <a:lnTo>
                        <a:pt x="94" y="85"/>
                      </a:lnTo>
                      <a:lnTo>
                        <a:pt x="94" y="85"/>
                      </a:lnTo>
                      <a:lnTo>
                        <a:pt x="94" y="85"/>
                      </a:lnTo>
                      <a:lnTo>
                        <a:pt x="94" y="83"/>
                      </a:lnTo>
                      <a:lnTo>
                        <a:pt x="96" y="85"/>
                      </a:lnTo>
                      <a:lnTo>
                        <a:pt x="96" y="85"/>
                      </a:lnTo>
                      <a:lnTo>
                        <a:pt x="98" y="85"/>
                      </a:lnTo>
                      <a:lnTo>
                        <a:pt x="98" y="85"/>
                      </a:lnTo>
                      <a:lnTo>
                        <a:pt x="98" y="83"/>
                      </a:lnTo>
                      <a:lnTo>
                        <a:pt x="98" y="83"/>
                      </a:lnTo>
                      <a:lnTo>
                        <a:pt x="98" y="81"/>
                      </a:lnTo>
                      <a:lnTo>
                        <a:pt x="98" y="81"/>
                      </a:lnTo>
                      <a:lnTo>
                        <a:pt x="100" y="83"/>
                      </a:lnTo>
                      <a:lnTo>
                        <a:pt x="100" y="83"/>
                      </a:lnTo>
                      <a:lnTo>
                        <a:pt x="101" y="83"/>
                      </a:lnTo>
                      <a:lnTo>
                        <a:pt x="101" y="83"/>
                      </a:lnTo>
                      <a:lnTo>
                        <a:pt x="103" y="83"/>
                      </a:lnTo>
                      <a:lnTo>
                        <a:pt x="103" y="83"/>
                      </a:lnTo>
                      <a:lnTo>
                        <a:pt x="101" y="81"/>
                      </a:lnTo>
                      <a:lnTo>
                        <a:pt x="101" y="81"/>
                      </a:lnTo>
                      <a:lnTo>
                        <a:pt x="100" y="81"/>
                      </a:lnTo>
                      <a:lnTo>
                        <a:pt x="100" y="81"/>
                      </a:lnTo>
                      <a:lnTo>
                        <a:pt x="100" y="81"/>
                      </a:lnTo>
                      <a:lnTo>
                        <a:pt x="100" y="81"/>
                      </a:lnTo>
                      <a:lnTo>
                        <a:pt x="101" y="79"/>
                      </a:lnTo>
                      <a:lnTo>
                        <a:pt x="101" y="79"/>
                      </a:lnTo>
                      <a:lnTo>
                        <a:pt x="103" y="79"/>
                      </a:lnTo>
                      <a:lnTo>
                        <a:pt x="103" y="81"/>
                      </a:lnTo>
                      <a:lnTo>
                        <a:pt x="105" y="81"/>
                      </a:lnTo>
                      <a:lnTo>
                        <a:pt x="105" y="81"/>
                      </a:lnTo>
                      <a:lnTo>
                        <a:pt x="105" y="81"/>
                      </a:lnTo>
                      <a:lnTo>
                        <a:pt x="105" y="81"/>
                      </a:lnTo>
                      <a:lnTo>
                        <a:pt x="105" y="79"/>
                      </a:lnTo>
                      <a:lnTo>
                        <a:pt x="105" y="79"/>
                      </a:lnTo>
                      <a:lnTo>
                        <a:pt x="105" y="79"/>
                      </a:lnTo>
                      <a:lnTo>
                        <a:pt x="103" y="79"/>
                      </a:lnTo>
                      <a:lnTo>
                        <a:pt x="103" y="77"/>
                      </a:lnTo>
                      <a:lnTo>
                        <a:pt x="103" y="77"/>
                      </a:lnTo>
                      <a:lnTo>
                        <a:pt x="103" y="77"/>
                      </a:lnTo>
                      <a:lnTo>
                        <a:pt x="105" y="77"/>
                      </a:lnTo>
                      <a:lnTo>
                        <a:pt x="105" y="77"/>
                      </a:lnTo>
                      <a:lnTo>
                        <a:pt x="107" y="77"/>
                      </a:lnTo>
                      <a:lnTo>
                        <a:pt x="107" y="77"/>
                      </a:lnTo>
                      <a:lnTo>
                        <a:pt x="107" y="79"/>
                      </a:lnTo>
                      <a:lnTo>
                        <a:pt x="107" y="79"/>
                      </a:lnTo>
                      <a:lnTo>
                        <a:pt x="109" y="81"/>
                      </a:lnTo>
                      <a:lnTo>
                        <a:pt x="109" y="81"/>
                      </a:lnTo>
                      <a:lnTo>
                        <a:pt x="109" y="79"/>
                      </a:lnTo>
                      <a:lnTo>
                        <a:pt x="109" y="79"/>
                      </a:lnTo>
                      <a:lnTo>
                        <a:pt x="109" y="77"/>
                      </a:lnTo>
                      <a:lnTo>
                        <a:pt x="107" y="77"/>
                      </a:lnTo>
                      <a:lnTo>
                        <a:pt x="109" y="77"/>
                      </a:lnTo>
                      <a:lnTo>
                        <a:pt x="109" y="75"/>
                      </a:lnTo>
                      <a:lnTo>
                        <a:pt x="111" y="75"/>
                      </a:lnTo>
                      <a:lnTo>
                        <a:pt x="111" y="75"/>
                      </a:lnTo>
                      <a:lnTo>
                        <a:pt x="111" y="75"/>
                      </a:lnTo>
                      <a:lnTo>
                        <a:pt x="111" y="77"/>
                      </a:lnTo>
                      <a:lnTo>
                        <a:pt x="113" y="77"/>
                      </a:lnTo>
                      <a:lnTo>
                        <a:pt x="113" y="77"/>
                      </a:lnTo>
                      <a:lnTo>
                        <a:pt x="113" y="79"/>
                      </a:lnTo>
                      <a:lnTo>
                        <a:pt x="113" y="79"/>
                      </a:lnTo>
                      <a:lnTo>
                        <a:pt x="115" y="79"/>
                      </a:lnTo>
                      <a:lnTo>
                        <a:pt x="115" y="79"/>
                      </a:lnTo>
                      <a:lnTo>
                        <a:pt x="115" y="77"/>
                      </a:lnTo>
                      <a:lnTo>
                        <a:pt x="115" y="77"/>
                      </a:lnTo>
                      <a:lnTo>
                        <a:pt x="115" y="77"/>
                      </a:lnTo>
                      <a:lnTo>
                        <a:pt x="116" y="77"/>
                      </a:lnTo>
                      <a:lnTo>
                        <a:pt x="116" y="79"/>
                      </a:lnTo>
                      <a:lnTo>
                        <a:pt x="115" y="81"/>
                      </a:lnTo>
                      <a:lnTo>
                        <a:pt x="113" y="81"/>
                      </a:lnTo>
                      <a:lnTo>
                        <a:pt x="113" y="81"/>
                      </a:lnTo>
                      <a:lnTo>
                        <a:pt x="115" y="81"/>
                      </a:lnTo>
                      <a:lnTo>
                        <a:pt x="115" y="81"/>
                      </a:lnTo>
                      <a:lnTo>
                        <a:pt x="115" y="83"/>
                      </a:lnTo>
                      <a:lnTo>
                        <a:pt x="115" y="83"/>
                      </a:lnTo>
                      <a:lnTo>
                        <a:pt x="115" y="83"/>
                      </a:lnTo>
                      <a:lnTo>
                        <a:pt x="116" y="81"/>
                      </a:lnTo>
                      <a:lnTo>
                        <a:pt x="116" y="81"/>
                      </a:lnTo>
                      <a:lnTo>
                        <a:pt x="116" y="81"/>
                      </a:lnTo>
                      <a:lnTo>
                        <a:pt x="118" y="81"/>
                      </a:lnTo>
                      <a:lnTo>
                        <a:pt x="120" y="81"/>
                      </a:lnTo>
                      <a:lnTo>
                        <a:pt x="120" y="81"/>
                      </a:lnTo>
                      <a:lnTo>
                        <a:pt x="122" y="81"/>
                      </a:lnTo>
                      <a:lnTo>
                        <a:pt x="122" y="79"/>
                      </a:lnTo>
                      <a:lnTo>
                        <a:pt x="122" y="79"/>
                      </a:lnTo>
                      <a:lnTo>
                        <a:pt x="122" y="77"/>
                      </a:lnTo>
                      <a:lnTo>
                        <a:pt x="122" y="79"/>
                      </a:lnTo>
                      <a:lnTo>
                        <a:pt x="120" y="79"/>
                      </a:lnTo>
                      <a:lnTo>
                        <a:pt x="120" y="79"/>
                      </a:lnTo>
                      <a:lnTo>
                        <a:pt x="118" y="79"/>
                      </a:lnTo>
                      <a:lnTo>
                        <a:pt x="118" y="79"/>
                      </a:lnTo>
                      <a:lnTo>
                        <a:pt x="116" y="79"/>
                      </a:lnTo>
                      <a:lnTo>
                        <a:pt x="116" y="77"/>
                      </a:lnTo>
                      <a:lnTo>
                        <a:pt x="118" y="77"/>
                      </a:lnTo>
                      <a:lnTo>
                        <a:pt x="118" y="77"/>
                      </a:lnTo>
                      <a:lnTo>
                        <a:pt x="118" y="77"/>
                      </a:lnTo>
                      <a:lnTo>
                        <a:pt x="118" y="77"/>
                      </a:lnTo>
                      <a:lnTo>
                        <a:pt x="118" y="75"/>
                      </a:lnTo>
                      <a:lnTo>
                        <a:pt x="118" y="75"/>
                      </a:lnTo>
                      <a:lnTo>
                        <a:pt x="116" y="75"/>
                      </a:lnTo>
                      <a:lnTo>
                        <a:pt x="116" y="77"/>
                      </a:lnTo>
                      <a:lnTo>
                        <a:pt x="116" y="77"/>
                      </a:lnTo>
                      <a:lnTo>
                        <a:pt x="115" y="75"/>
                      </a:lnTo>
                      <a:lnTo>
                        <a:pt x="115" y="77"/>
                      </a:lnTo>
                      <a:lnTo>
                        <a:pt x="115" y="75"/>
                      </a:lnTo>
                      <a:lnTo>
                        <a:pt x="115" y="75"/>
                      </a:lnTo>
                      <a:lnTo>
                        <a:pt x="116" y="74"/>
                      </a:lnTo>
                      <a:lnTo>
                        <a:pt x="116" y="74"/>
                      </a:lnTo>
                      <a:lnTo>
                        <a:pt x="115" y="74"/>
                      </a:lnTo>
                      <a:lnTo>
                        <a:pt x="115" y="74"/>
                      </a:lnTo>
                      <a:lnTo>
                        <a:pt x="115" y="75"/>
                      </a:lnTo>
                      <a:lnTo>
                        <a:pt x="113" y="75"/>
                      </a:lnTo>
                      <a:lnTo>
                        <a:pt x="113" y="75"/>
                      </a:lnTo>
                      <a:lnTo>
                        <a:pt x="111" y="75"/>
                      </a:lnTo>
                      <a:lnTo>
                        <a:pt x="111" y="74"/>
                      </a:lnTo>
                      <a:lnTo>
                        <a:pt x="113" y="74"/>
                      </a:lnTo>
                      <a:lnTo>
                        <a:pt x="113" y="74"/>
                      </a:lnTo>
                      <a:lnTo>
                        <a:pt x="115" y="72"/>
                      </a:lnTo>
                      <a:lnTo>
                        <a:pt x="113" y="72"/>
                      </a:lnTo>
                      <a:lnTo>
                        <a:pt x="113" y="72"/>
                      </a:lnTo>
                      <a:lnTo>
                        <a:pt x="113" y="72"/>
                      </a:lnTo>
                      <a:lnTo>
                        <a:pt x="111" y="72"/>
                      </a:lnTo>
                      <a:lnTo>
                        <a:pt x="111" y="72"/>
                      </a:lnTo>
                      <a:lnTo>
                        <a:pt x="111" y="72"/>
                      </a:lnTo>
                      <a:lnTo>
                        <a:pt x="111" y="74"/>
                      </a:lnTo>
                      <a:lnTo>
                        <a:pt x="111" y="74"/>
                      </a:lnTo>
                      <a:lnTo>
                        <a:pt x="109" y="74"/>
                      </a:lnTo>
                      <a:lnTo>
                        <a:pt x="109" y="74"/>
                      </a:lnTo>
                      <a:lnTo>
                        <a:pt x="109" y="75"/>
                      </a:lnTo>
                      <a:lnTo>
                        <a:pt x="109" y="74"/>
                      </a:lnTo>
                      <a:lnTo>
                        <a:pt x="107" y="74"/>
                      </a:lnTo>
                      <a:lnTo>
                        <a:pt x="107" y="75"/>
                      </a:lnTo>
                      <a:lnTo>
                        <a:pt x="107" y="74"/>
                      </a:lnTo>
                      <a:lnTo>
                        <a:pt x="107" y="74"/>
                      </a:lnTo>
                      <a:lnTo>
                        <a:pt x="109" y="72"/>
                      </a:lnTo>
                      <a:lnTo>
                        <a:pt x="107" y="72"/>
                      </a:lnTo>
                      <a:lnTo>
                        <a:pt x="107" y="72"/>
                      </a:lnTo>
                      <a:lnTo>
                        <a:pt x="107" y="70"/>
                      </a:lnTo>
                      <a:lnTo>
                        <a:pt x="107" y="70"/>
                      </a:lnTo>
                      <a:lnTo>
                        <a:pt x="109" y="70"/>
                      </a:lnTo>
                      <a:lnTo>
                        <a:pt x="109" y="70"/>
                      </a:lnTo>
                      <a:lnTo>
                        <a:pt x="111" y="70"/>
                      </a:lnTo>
                      <a:lnTo>
                        <a:pt x="109" y="70"/>
                      </a:lnTo>
                      <a:lnTo>
                        <a:pt x="109" y="68"/>
                      </a:lnTo>
                      <a:lnTo>
                        <a:pt x="107" y="68"/>
                      </a:lnTo>
                      <a:lnTo>
                        <a:pt x="107" y="68"/>
                      </a:lnTo>
                      <a:lnTo>
                        <a:pt x="107" y="70"/>
                      </a:lnTo>
                      <a:lnTo>
                        <a:pt x="107" y="70"/>
                      </a:lnTo>
                      <a:lnTo>
                        <a:pt x="105" y="72"/>
                      </a:lnTo>
                      <a:lnTo>
                        <a:pt x="105" y="72"/>
                      </a:lnTo>
                      <a:lnTo>
                        <a:pt x="105" y="74"/>
                      </a:lnTo>
                      <a:lnTo>
                        <a:pt x="105" y="74"/>
                      </a:lnTo>
                      <a:lnTo>
                        <a:pt x="103" y="74"/>
                      </a:lnTo>
                      <a:lnTo>
                        <a:pt x="103" y="74"/>
                      </a:lnTo>
                      <a:lnTo>
                        <a:pt x="103" y="74"/>
                      </a:lnTo>
                      <a:lnTo>
                        <a:pt x="105" y="72"/>
                      </a:lnTo>
                      <a:lnTo>
                        <a:pt x="103" y="72"/>
                      </a:lnTo>
                      <a:lnTo>
                        <a:pt x="103" y="70"/>
                      </a:lnTo>
                      <a:lnTo>
                        <a:pt x="103" y="68"/>
                      </a:lnTo>
                      <a:lnTo>
                        <a:pt x="103" y="68"/>
                      </a:lnTo>
                      <a:lnTo>
                        <a:pt x="103" y="72"/>
                      </a:lnTo>
                      <a:lnTo>
                        <a:pt x="101" y="72"/>
                      </a:lnTo>
                      <a:lnTo>
                        <a:pt x="100" y="72"/>
                      </a:lnTo>
                      <a:lnTo>
                        <a:pt x="101" y="72"/>
                      </a:lnTo>
                      <a:lnTo>
                        <a:pt x="101" y="72"/>
                      </a:lnTo>
                      <a:lnTo>
                        <a:pt x="101" y="74"/>
                      </a:lnTo>
                      <a:lnTo>
                        <a:pt x="103" y="74"/>
                      </a:lnTo>
                      <a:lnTo>
                        <a:pt x="103" y="74"/>
                      </a:lnTo>
                      <a:lnTo>
                        <a:pt x="103" y="75"/>
                      </a:lnTo>
                      <a:lnTo>
                        <a:pt x="101" y="75"/>
                      </a:lnTo>
                      <a:lnTo>
                        <a:pt x="101" y="75"/>
                      </a:lnTo>
                      <a:lnTo>
                        <a:pt x="101" y="74"/>
                      </a:lnTo>
                      <a:lnTo>
                        <a:pt x="101" y="75"/>
                      </a:lnTo>
                      <a:lnTo>
                        <a:pt x="100" y="75"/>
                      </a:lnTo>
                      <a:lnTo>
                        <a:pt x="100" y="75"/>
                      </a:lnTo>
                      <a:lnTo>
                        <a:pt x="100" y="77"/>
                      </a:lnTo>
                      <a:lnTo>
                        <a:pt x="100" y="74"/>
                      </a:lnTo>
                      <a:lnTo>
                        <a:pt x="100" y="74"/>
                      </a:lnTo>
                      <a:lnTo>
                        <a:pt x="98" y="74"/>
                      </a:lnTo>
                      <a:lnTo>
                        <a:pt x="98" y="74"/>
                      </a:lnTo>
                      <a:lnTo>
                        <a:pt x="98" y="74"/>
                      </a:lnTo>
                      <a:lnTo>
                        <a:pt x="98" y="75"/>
                      </a:lnTo>
                      <a:lnTo>
                        <a:pt x="98" y="77"/>
                      </a:lnTo>
                      <a:lnTo>
                        <a:pt x="100" y="77"/>
                      </a:lnTo>
                      <a:lnTo>
                        <a:pt x="98" y="79"/>
                      </a:lnTo>
                      <a:lnTo>
                        <a:pt x="98" y="77"/>
                      </a:lnTo>
                      <a:lnTo>
                        <a:pt x="96" y="77"/>
                      </a:lnTo>
                      <a:lnTo>
                        <a:pt x="96" y="75"/>
                      </a:lnTo>
                      <a:lnTo>
                        <a:pt x="94" y="75"/>
                      </a:lnTo>
                      <a:lnTo>
                        <a:pt x="96" y="77"/>
                      </a:lnTo>
                      <a:lnTo>
                        <a:pt x="96" y="79"/>
                      </a:lnTo>
                      <a:lnTo>
                        <a:pt x="96" y="79"/>
                      </a:lnTo>
                      <a:lnTo>
                        <a:pt x="96" y="79"/>
                      </a:lnTo>
                      <a:lnTo>
                        <a:pt x="96" y="79"/>
                      </a:lnTo>
                      <a:lnTo>
                        <a:pt x="94" y="81"/>
                      </a:lnTo>
                      <a:lnTo>
                        <a:pt x="94" y="81"/>
                      </a:lnTo>
                      <a:lnTo>
                        <a:pt x="94" y="79"/>
                      </a:lnTo>
                      <a:lnTo>
                        <a:pt x="94" y="77"/>
                      </a:lnTo>
                      <a:lnTo>
                        <a:pt x="94" y="77"/>
                      </a:lnTo>
                      <a:lnTo>
                        <a:pt x="92" y="79"/>
                      </a:lnTo>
                      <a:lnTo>
                        <a:pt x="92" y="81"/>
                      </a:lnTo>
                      <a:lnTo>
                        <a:pt x="92" y="81"/>
                      </a:lnTo>
                      <a:lnTo>
                        <a:pt x="92" y="81"/>
                      </a:lnTo>
                      <a:lnTo>
                        <a:pt x="92" y="83"/>
                      </a:lnTo>
                      <a:lnTo>
                        <a:pt x="90" y="81"/>
                      </a:lnTo>
                      <a:lnTo>
                        <a:pt x="90" y="81"/>
                      </a:lnTo>
                      <a:lnTo>
                        <a:pt x="90" y="81"/>
                      </a:lnTo>
                      <a:lnTo>
                        <a:pt x="90" y="79"/>
                      </a:lnTo>
                      <a:lnTo>
                        <a:pt x="90" y="79"/>
                      </a:lnTo>
                      <a:lnTo>
                        <a:pt x="90" y="77"/>
                      </a:lnTo>
                      <a:lnTo>
                        <a:pt x="90" y="77"/>
                      </a:lnTo>
                      <a:lnTo>
                        <a:pt x="90" y="77"/>
                      </a:lnTo>
                      <a:lnTo>
                        <a:pt x="92" y="75"/>
                      </a:lnTo>
                      <a:lnTo>
                        <a:pt x="92" y="74"/>
                      </a:lnTo>
                      <a:lnTo>
                        <a:pt x="92" y="72"/>
                      </a:lnTo>
                      <a:lnTo>
                        <a:pt x="90" y="74"/>
                      </a:lnTo>
                      <a:lnTo>
                        <a:pt x="88" y="75"/>
                      </a:lnTo>
                      <a:lnTo>
                        <a:pt x="88" y="74"/>
                      </a:lnTo>
                      <a:lnTo>
                        <a:pt x="88" y="74"/>
                      </a:lnTo>
                      <a:lnTo>
                        <a:pt x="88" y="72"/>
                      </a:lnTo>
                      <a:lnTo>
                        <a:pt x="88" y="72"/>
                      </a:lnTo>
                      <a:lnTo>
                        <a:pt x="86" y="72"/>
                      </a:lnTo>
                      <a:lnTo>
                        <a:pt x="86" y="72"/>
                      </a:lnTo>
                      <a:lnTo>
                        <a:pt x="86" y="72"/>
                      </a:lnTo>
                      <a:lnTo>
                        <a:pt x="86" y="72"/>
                      </a:lnTo>
                      <a:lnTo>
                        <a:pt x="86" y="72"/>
                      </a:lnTo>
                      <a:lnTo>
                        <a:pt x="84" y="74"/>
                      </a:lnTo>
                      <a:lnTo>
                        <a:pt x="84" y="74"/>
                      </a:lnTo>
                      <a:lnTo>
                        <a:pt x="84" y="74"/>
                      </a:lnTo>
                      <a:lnTo>
                        <a:pt x="84" y="72"/>
                      </a:lnTo>
                      <a:lnTo>
                        <a:pt x="84" y="70"/>
                      </a:lnTo>
                      <a:lnTo>
                        <a:pt x="84" y="70"/>
                      </a:lnTo>
                      <a:lnTo>
                        <a:pt x="84" y="68"/>
                      </a:lnTo>
                      <a:lnTo>
                        <a:pt x="84" y="66"/>
                      </a:lnTo>
                      <a:lnTo>
                        <a:pt x="86" y="64"/>
                      </a:lnTo>
                      <a:lnTo>
                        <a:pt x="88" y="62"/>
                      </a:lnTo>
                      <a:lnTo>
                        <a:pt x="90" y="62"/>
                      </a:lnTo>
                      <a:lnTo>
                        <a:pt x="90" y="62"/>
                      </a:lnTo>
                      <a:lnTo>
                        <a:pt x="90" y="60"/>
                      </a:lnTo>
                      <a:lnTo>
                        <a:pt x="90" y="60"/>
                      </a:lnTo>
                      <a:lnTo>
                        <a:pt x="90" y="59"/>
                      </a:lnTo>
                      <a:lnTo>
                        <a:pt x="92" y="59"/>
                      </a:lnTo>
                      <a:lnTo>
                        <a:pt x="92" y="59"/>
                      </a:lnTo>
                      <a:lnTo>
                        <a:pt x="92" y="59"/>
                      </a:lnTo>
                      <a:lnTo>
                        <a:pt x="92" y="59"/>
                      </a:lnTo>
                      <a:lnTo>
                        <a:pt x="94" y="59"/>
                      </a:lnTo>
                      <a:lnTo>
                        <a:pt x="94" y="59"/>
                      </a:lnTo>
                      <a:lnTo>
                        <a:pt x="94" y="59"/>
                      </a:lnTo>
                      <a:lnTo>
                        <a:pt x="96" y="59"/>
                      </a:lnTo>
                      <a:lnTo>
                        <a:pt x="100" y="59"/>
                      </a:lnTo>
                      <a:lnTo>
                        <a:pt x="101" y="59"/>
                      </a:lnTo>
                      <a:lnTo>
                        <a:pt x="109" y="59"/>
                      </a:lnTo>
                      <a:lnTo>
                        <a:pt x="111" y="59"/>
                      </a:lnTo>
                      <a:lnTo>
                        <a:pt x="111" y="59"/>
                      </a:lnTo>
                      <a:lnTo>
                        <a:pt x="111" y="59"/>
                      </a:lnTo>
                      <a:lnTo>
                        <a:pt x="113" y="57"/>
                      </a:lnTo>
                      <a:lnTo>
                        <a:pt x="115" y="57"/>
                      </a:lnTo>
                      <a:lnTo>
                        <a:pt x="115" y="55"/>
                      </a:lnTo>
                      <a:lnTo>
                        <a:pt x="116" y="55"/>
                      </a:lnTo>
                      <a:lnTo>
                        <a:pt x="118" y="55"/>
                      </a:lnTo>
                      <a:lnTo>
                        <a:pt x="118" y="55"/>
                      </a:lnTo>
                      <a:lnTo>
                        <a:pt x="118" y="57"/>
                      </a:lnTo>
                      <a:lnTo>
                        <a:pt x="118" y="59"/>
                      </a:lnTo>
                      <a:lnTo>
                        <a:pt x="116" y="59"/>
                      </a:lnTo>
                      <a:lnTo>
                        <a:pt x="116" y="60"/>
                      </a:lnTo>
                      <a:lnTo>
                        <a:pt x="118" y="62"/>
                      </a:lnTo>
                      <a:lnTo>
                        <a:pt x="118" y="64"/>
                      </a:lnTo>
                      <a:lnTo>
                        <a:pt x="120" y="64"/>
                      </a:lnTo>
                      <a:lnTo>
                        <a:pt x="122" y="64"/>
                      </a:lnTo>
                      <a:lnTo>
                        <a:pt x="124" y="66"/>
                      </a:lnTo>
                      <a:lnTo>
                        <a:pt x="124" y="68"/>
                      </a:lnTo>
                      <a:lnTo>
                        <a:pt x="124" y="68"/>
                      </a:lnTo>
                      <a:lnTo>
                        <a:pt x="126" y="68"/>
                      </a:lnTo>
                      <a:lnTo>
                        <a:pt x="128" y="68"/>
                      </a:lnTo>
                      <a:lnTo>
                        <a:pt x="128" y="66"/>
                      </a:lnTo>
                      <a:lnTo>
                        <a:pt x="126" y="68"/>
                      </a:lnTo>
                      <a:lnTo>
                        <a:pt x="126" y="66"/>
                      </a:lnTo>
                      <a:lnTo>
                        <a:pt x="124" y="64"/>
                      </a:lnTo>
                      <a:lnTo>
                        <a:pt x="124" y="64"/>
                      </a:lnTo>
                      <a:lnTo>
                        <a:pt x="122" y="64"/>
                      </a:lnTo>
                      <a:lnTo>
                        <a:pt x="120" y="64"/>
                      </a:lnTo>
                      <a:lnTo>
                        <a:pt x="120" y="62"/>
                      </a:lnTo>
                      <a:lnTo>
                        <a:pt x="120" y="62"/>
                      </a:lnTo>
                      <a:lnTo>
                        <a:pt x="118" y="62"/>
                      </a:lnTo>
                      <a:lnTo>
                        <a:pt x="118" y="60"/>
                      </a:lnTo>
                      <a:lnTo>
                        <a:pt x="118" y="60"/>
                      </a:lnTo>
                      <a:lnTo>
                        <a:pt x="118" y="59"/>
                      </a:lnTo>
                      <a:lnTo>
                        <a:pt x="120" y="59"/>
                      </a:lnTo>
                      <a:lnTo>
                        <a:pt x="120" y="57"/>
                      </a:lnTo>
                      <a:lnTo>
                        <a:pt x="122" y="53"/>
                      </a:lnTo>
                      <a:lnTo>
                        <a:pt x="122" y="53"/>
                      </a:lnTo>
                      <a:lnTo>
                        <a:pt x="122" y="53"/>
                      </a:lnTo>
                      <a:lnTo>
                        <a:pt x="122" y="53"/>
                      </a:lnTo>
                      <a:lnTo>
                        <a:pt x="124" y="53"/>
                      </a:lnTo>
                      <a:lnTo>
                        <a:pt x="124" y="53"/>
                      </a:lnTo>
                      <a:lnTo>
                        <a:pt x="124" y="51"/>
                      </a:lnTo>
                      <a:lnTo>
                        <a:pt x="122" y="51"/>
                      </a:lnTo>
                      <a:lnTo>
                        <a:pt x="122" y="51"/>
                      </a:lnTo>
                      <a:lnTo>
                        <a:pt x="122" y="51"/>
                      </a:lnTo>
                      <a:lnTo>
                        <a:pt x="120" y="51"/>
                      </a:lnTo>
                      <a:lnTo>
                        <a:pt x="120" y="51"/>
                      </a:lnTo>
                      <a:lnTo>
                        <a:pt x="120" y="51"/>
                      </a:lnTo>
                      <a:lnTo>
                        <a:pt x="118" y="51"/>
                      </a:lnTo>
                      <a:lnTo>
                        <a:pt x="116" y="51"/>
                      </a:lnTo>
                      <a:lnTo>
                        <a:pt x="115" y="53"/>
                      </a:lnTo>
                      <a:lnTo>
                        <a:pt x="113" y="53"/>
                      </a:lnTo>
                      <a:lnTo>
                        <a:pt x="113" y="53"/>
                      </a:lnTo>
                      <a:lnTo>
                        <a:pt x="111" y="55"/>
                      </a:lnTo>
                      <a:lnTo>
                        <a:pt x="109" y="57"/>
                      </a:lnTo>
                      <a:lnTo>
                        <a:pt x="107" y="57"/>
                      </a:lnTo>
                      <a:lnTo>
                        <a:pt x="107" y="57"/>
                      </a:lnTo>
                      <a:lnTo>
                        <a:pt x="103" y="55"/>
                      </a:lnTo>
                      <a:lnTo>
                        <a:pt x="101" y="55"/>
                      </a:lnTo>
                      <a:lnTo>
                        <a:pt x="100" y="55"/>
                      </a:lnTo>
                      <a:lnTo>
                        <a:pt x="100" y="53"/>
                      </a:lnTo>
                      <a:lnTo>
                        <a:pt x="98" y="53"/>
                      </a:lnTo>
                      <a:lnTo>
                        <a:pt x="96" y="53"/>
                      </a:lnTo>
                      <a:lnTo>
                        <a:pt x="94" y="53"/>
                      </a:lnTo>
                      <a:lnTo>
                        <a:pt x="92" y="53"/>
                      </a:lnTo>
                      <a:lnTo>
                        <a:pt x="92" y="53"/>
                      </a:lnTo>
                      <a:lnTo>
                        <a:pt x="90" y="55"/>
                      </a:lnTo>
                      <a:lnTo>
                        <a:pt x="90" y="55"/>
                      </a:lnTo>
                      <a:lnTo>
                        <a:pt x="88" y="55"/>
                      </a:lnTo>
                      <a:lnTo>
                        <a:pt x="88" y="55"/>
                      </a:lnTo>
                      <a:lnTo>
                        <a:pt x="84" y="57"/>
                      </a:lnTo>
                      <a:lnTo>
                        <a:pt x="84" y="57"/>
                      </a:lnTo>
                      <a:lnTo>
                        <a:pt x="83" y="59"/>
                      </a:lnTo>
                      <a:lnTo>
                        <a:pt x="81" y="60"/>
                      </a:lnTo>
                      <a:lnTo>
                        <a:pt x="81" y="60"/>
                      </a:lnTo>
                      <a:lnTo>
                        <a:pt x="79" y="62"/>
                      </a:lnTo>
                      <a:lnTo>
                        <a:pt x="75" y="64"/>
                      </a:lnTo>
                      <a:lnTo>
                        <a:pt x="75" y="64"/>
                      </a:lnTo>
                      <a:lnTo>
                        <a:pt x="69" y="64"/>
                      </a:lnTo>
                      <a:lnTo>
                        <a:pt x="68" y="66"/>
                      </a:lnTo>
                      <a:lnTo>
                        <a:pt x="66" y="68"/>
                      </a:lnTo>
                      <a:lnTo>
                        <a:pt x="64" y="68"/>
                      </a:lnTo>
                      <a:lnTo>
                        <a:pt x="66" y="62"/>
                      </a:lnTo>
                      <a:lnTo>
                        <a:pt x="66" y="60"/>
                      </a:lnTo>
                      <a:lnTo>
                        <a:pt x="68" y="6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55">
                  <a:extLst>
                    <a:ext uri="{FF2B5EF4-FFF2-40B4-BE49-F238E27FC236}">
                      <a16:creationId xmlns:a16="http://schemas.microsoft.com/office/drawing/2014/main" id="{1949B401-AB3C-4F35-9325-C4FB12D93D57}"/>
                    </a:ext>
                  </a:extLst>
                </p:cNvPr>
                <p:cNvSpPr>
                  <a:spLocks/>
                </p:cNvSpPr>
                <p:nvPr/>
              </p:nvSpPr>
              <p:spPr bwMode="auto">
                <a:xfrm>
                  <a:off x="1716088" y="2298700"/>
                  <a:ext cx="114300" cy="80963"/>
                </a:xfrm>
                <a:custGeom>
                  <a:avLst/>
                  <a:gdLst>
                    <a:gd name="T0" fmla="*/ 143 w 143"/>
                    <a:gd name="T1" fmla="*/ 13 h 101"/>
                    <a:gd name="T2" fmla="*/ 143 w 143"/>
                    <a:gd name="T3" fmla="*/ 58 h 101"/>
                    <a:gd name="T4" fmla="*/ 122 w 143"/>
                    <a:gd name="T5" fmla="*/ 95 h 101"/>
                    <a:gd name="T6" fmla="*/ 45 w 143"/>
                    <a:gd name="T7" fmla="*/ 97 h 101"/>
                    <a:gd name="T8" fmla="*/ 44 w 143"/>
                    <a:gd name="T9" fmla="*/ 101 h 101"/>
                    <a:gd name="T10" fmla="*/ 40 w 143"/>
                    <a:gd name="T11" fmla="*/ 101 h 101"/>
                    <a:gd name="T12" fmla="*/ 36 w 143"/>
                    <a:gd name="T13" fmla="*/ 95 h 101"/>
                    <a:gd name="T14" fmla="*/ 32 w 143"/>
                    <a:gd name="T15" fmla="*/ 92 h 101"/>
                    <a:gd name="T16" fmla="*/ 34 w 143"/>
                    <a:gd name="T17" fmla="*/ 90 h 101"/>
                    <a:gd name="T18" fmla="*/ 36 w 143"/>
                    <a:gd name="T19" fmla="*/ 90 h 101"/>
                    <a:gd name="T20" fmla="*/ 32 w 143"/>
                    <a:gd name="T21" fmla="*/ 90 h 101"/>
                    <a:gd name="T22" fmla="*/ 27 w 143"/>
                    <a:gd name="T23" fmla="*/ 88 h 101"/>
                    <a:gd name="T24" fmla="*/ 27 w 143"/>
                    <a:gd name="T25" fmla="*/ 86 h 101"/>
                    <a:gd name="T26" fmla="*/ 25 w 143"/>
                    <a:gd name="T27" fmla="*/ 86 h 101"/>
                    <a:gd name="T28" fmla="*/ 21 w 143"/>
                    <a:gd name="T29" fmla="*/ 92 h 101"/>
                    <a:gd name="T30" fmla="*/ 17 w 143"/>
                    <a:gd name="T31" fmla="*/ 92 h 101"/>
                    <a:gd name="T32" fmla="*/ 14 w 143"/>
                    <a:gd name="T33" fmla="*/ 86 h 101"/>
                    <a:gd name="T34" fmla="*/ 10 w 143"/>
                    <a:gd name="T35" fmla="*/ 86 h 101"/>
                    <a:gd name="T36" fmla="*/ 4 w 143"/>
                    <a:gd name="T37" fmla="*/ 88 h 101"/>
                    <a:gd name="T38" fmla="*/ 2 w 143"/>
                    <a:gd name="T39" fmla="*/ 86 h 101"/>
                    <a:gd name="T40" fmla="*/ 0 w 143"/>
                    <a:gd name="T41" fmla="*/ 82 h 101"/>
                    <a:gd name="T42" fmla="*/ 2 w 143"/>
                    <a:gd name="T43" fmla="*/ 80 h 101"/>
                    <a:gd name="T44" fmla="*/ 6 w 143"/>
                    <a:gd name="T45" fmla="*/ 75 h 101"/>
                    <a:gd name="T46" fmla="*/ 8 w 143"/>
                    <a:gd name="T47" fmla="*/ 71 h 101"/>
                    <a:gd name="T48" fmla="*/ 10 w 143"/>
                    <a:gd name="T49" fmla="*/ 65 h 101"/>
                    <a:gd name="T50" fmla="*/ 15 w 143"/>
                    <a:gd name="T51" fmla="*/ 62 h 101"/>
                    <a:gd name="T52" fmla="*/ 15 w 143"/>
                    <a:gd name="T53" fmla="*/ 60 h 101"/>
                    <a:gd name="T54" fmla="*/ 19 w 143"/>
                    <a:gd name="T55" fmla="*/ 54 h 101"/>
                    <a:gd name="T56" fmla="*/ 23 w 143"/>
                    <a:gd name="T57" fmla="*/ 56 h 101"/>
                    <a:gd name="T58" fmla="*/ 27 w 143"/>
                    <a:gd name="T59" fmla="*/ 54 h 101"/>
                    <a:gd name="T60" fmla="*/ 25 w 143"/>
                    <a:gd name="T61" fmla="*/ 54 h 101"/>
                    <a:gd name="T62" fmla="*/ 19 w 143"/>
                    <a:gd name="T63" fmla="*/ 48 h 101"/>
                    <a:gd name="T64" fmla="*/ 25 w 143"/>
                    <a:gd name="T65" fmla="*/ 43 h 101"/>
                    <a:gd name="T66" fmla="*/ 27 w 143"/>
                    <a:gd name="T67" fmla="*/ 41 h 101"/>
                    <a:gd name="T68" fmla="*/ 29 w 143"/>
                    <a:gd name="T69" fmla="*/ 37 h 101"/>
                    <a:gd name="T70" fmla="*/ 30 w 143"/>
                    <a:gd name="T71" fmla="*/ 35 h 101"/>
                    <a:gd name="T72" fmla="*/ 32 w 143"/>
                    <a:gd name="T73" fmla="*/ 32 h 101"/>
                    <a:gd name="T74" fmla="*/ 30 w 143"/>
                    <a:gd name="T75" fmla="*/ 20 h 101"/>
                    <a:gd name="T76" fmla="*/ 30 w 143"/>
                    <a:gd name="T77" fmla="*/ 17 h 101"/>
                    <a:gd name="T78" fmla="*/ 30 w 143"/>
                    <a:gd name="T79" fmla="*/ 15 h 101"/>
                    <a:gd name="T80" fmla="*/ 30 w 143"/>
                    <a:gd name="T81" fmla="*/ 3 h 101"/>
                    <a:gd name="T82" fmla="*/ 32 w 143"/>
                    <a:gd name="T83" fmla="*/ 0 h 101"/>
                    <a:gd name="T84" fmla="*/ 34 w 143"/>
                    <a:gd name="T85" fmla="*/ 3 h 101"/>
                    <a:gd name="T86" fmla="*/ 36 w 143"/>
                    <a:gd name="T87" fmla="*/ 7 h 101"/>
                    <a:gd name="T88" fmla="*/ 40 w 143"/>
                    <a:gd name="T89" fmla="*/ 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01">
                      <a:moveTo>
                        <a:pt x="45" y="11"/>
                      </a:moveTo>
                      <a:lnTo>
                        <a:pt x="47" y="13"/>
                      </a:lnTo>
                      <a:lnTo>
                        <a:pt x="143" y="13"/>
                      </a:lnTo>
                      <a:lnTo>
                        <a:pt x="143" y="15"/>
                      </a:lnTo>
                      <a:lnTo>
                        <a:pt x="143" y="39"/>
                      </a:lnTo>
                      <a:lnTo>
                        <a:pt x="143" y="58"/>
                      </a:lnTo>
                      <a:lnTo>
                        <a:pt x="143" y="77"/>
                      </a:lnTo>
                      <a:lnTo>
                        <a:pt x="143" y="95"/>
                      </a:lnTo>
                      <a:lnTo>
                        <a:pt x="122" y="95"/>
                      </a:lnTo>
                      <a:lnTo>
                        <a:pt x="49" y="95"/>
                      </a:lnTo>
                      <a:lnTo>
                        <a:pt x="45" y="95"/>
                      </a:lnTo>
                      <a:lnTo>
                        <a:pt x="45" y="97"/>
                      </a:lnTo>
                      <a:lnTo>
                        <a:pt x="45" y="99"/>
                      </a:lnTo>
                      <a:lnTo>
                        <a:pt x="45" y="99"/>
                      </a:lnTo>
                      <a:lnTo>
                        <a:pt x="44" y="101"/>
                      </a:lnTo>
                      <a:lnTo>
                        <a:pt x="44" y="101"/>
                      </a:lnTo>
                      <a:lnTo>
                        <a:pt x="42" y="101"/>
                      </a:lnTo>
                      <a:lnTo>
                        <a:pt x="40" y="101"/>
                      </a:lnTo>
                      <a:lnTo>
                        <a:pt x="38" y="97"/>
                      </a:lnTo>
                      <a:lnTo>
                        <a:pt x="36" y="97"/>
                      </a:lnTo>
                      <a:lnTo>
                        <a:pt x="36" y="95"/>
                      </a:lnTo>
                      <a:lnTo>
                        <a:pt x="32" y="95"/>
                      </a:lnTo>
                      <a:lnTo>
                        <a:pt x="32" y="93"/>
                      </a:lnTo>
                      <a:lnTo>
                        <a:pt x="32" y="92"/>
                      </a:lnTo>
                      <a:lnTo>
                        <a:pt x="32" y="92"/>
                      </a:lnTo>
                      <a:lnTo>
                        <a:pt x="34" y="92"/>
                      </a:lnTo>
                      <a:lnTo>
                        <a:pt x="34" y="90"/>
                      </a:lnTo>
                      <a:lnTo>
                        <a:pt x="36" y="90"/>
                      </a:lnTo>
                      <a:lnTo>
                        <a:pt x="36" y="90"/>
                      </a:lnTo>
                      <a:lnTo>
                        <a:pt x="36" y="90"/>
                      </a:lnTo>
                      <a:lnTo>
                        <a:pt x="34" y="90"/>
                      </a:lnTo>
                      <a:lnTo>
                        <a:pt x="34" y="90"/>
                      </a:lnTo>
                      <a:lnTo>
                        <a:pt x="32" y="90"/>
                      </a:lnTo>
                      <a:lnTo>
                        <a:pt x="30" y="88"/>
                      </a:lnTo>
                      <a:lnTo>
                        <a:pt x="30" y="88"/>
                      </a:lnTo>
                      <a:lnTo>
                        <a:pt x="27" y="88"/>
                      </a:lnTo>
                      <a:lnTo>
                        <a:pt x="27" y="88"/>
                      </a:lnTo>
                      <a:lnTo>
                        <a:pt x="25" y="88"/>
                      </a:lnTo>
                      <a:lnTo>
                        <a:pt x="27" y="86"/>
                      </a:lnTo>
                      <a:lnTo>
                        <a:pt x="27" y="86"/>
                      </a:lnTo>
                      <a:lnTo>
                        <a:pt x="27" y="86"/>
                      </a:lnTo>
                      <a:lnTo>
                        <a:pt x="25" y="86"/>
                      </a:lnTo>
                      <a:lnTo>
                        <a:pt x="23" y="90"/>
                      </a:lnTo>
                      <a:lnTo>
                        <a:pt x="23" y="90"/>
                      </a:lnTo>
                      <a:lnTo>
                        <a:pt x="21" y="92"/>
                      </a:lnTo>
                      <a:lnTo>
                        <a:pt x="19" y="92"/>
                      </a:lnTo>
                      <a:lnTo>
                        <a:pt x="17" y="92"/>
                      </a:lnTo>
                      <a:lnTo>
                        <a:pt x="17" y="92"/>
                      </a:lnTo>
                      <a:lnTo>
                        <a:pt x="15" y="88"/>
                      </a:lnTo>
                      <a:lnTo>
                        <a:pt x="15" y="88"/>
                      </a:lnTo>
                      <a:lnTo>
                        <a:pt x="14" y="86"/>
                      </a:lnTo>
                      <a:lnTo>
                        <a:pt x="12" y="86"/>
                      </a:lnTo>
                      <a:lnTo>
                        <a:pt x="12" y="86"/>
                      </a:lnTo>
                      <a:lnTo>
                        <a:pt x="10" y="86"/>
                      </a:lnTo>
                      <a:lnTo>
                        <a:pt x="8" y="86"/>
                      </a:lnTo>
                      <a:lnTo>
                        <a:pt x="6" y="88"/>
                      </a:lnTo>
                      <a:lnTo>
                        <a:pt x="4" y="88"/>
                      </a:lnTo>
                      <a:lnTo>
                        <a:pt x="4" y="88"/>
                      </a:lnTo>
                      <a:lnTo>
                        <a:pt x="2" y="86"/>
                      </a:lnTo>
                      <a:lnTo>
                        <a:pt x="2" y="86"/>
                      </a:lnTo>
                      <a:lnTo>
                        <a:pt x="2" y="84"/>
                      </a:lnTo>
                      <a:lnTo>
                        <a:pt x="0" y="84"/>
                      </a:lnTo>
                      <a:lnTo>
                        <a:pt x="0" y="82"/>
                      </a:lnTo>
                      <a:lnTo>
                        <a:pt x="2" y="82"/>
                      </a:lnTo>
                      <a:lnTo>
                        <a:pt x="2" y="82"/>
                      </a:lnTo>
                      <a:lnTo>
                        <a:pt x="2" y="80"/>
                      </a:lnTo>
                      <a:lnTo>
                        <a:pt x="4" y="77"/>
                      </a:lnTo>
                      <a:lnTo>
                        <a:pt x="4" y="75"/>
                      </a:lnTo>
                      <a:lnTo>
                        <a:pt x="6" y="75"/>
                      </a:lnTo>
                      <a:lnTo>
                        <a:pt x="6" y="75"/>
                      </a:lnTo>
                      <a:lnTo>
                        <a:pt x="8" y="73"/>
                      </a:lnTo>
                      <a:lnTo>
                        <a:pt x="8" y="71"/>
                      </a:lnTo>
                      <a:lnTo>
                        <a:pt x="8" y="69"/>
                      </a:lnTo>
                      <a:lnTo>
                        <a:pt x="8" y="67"/>
                      </a:lnTo>
                      <a:lnTo>
                        <a:pt x="10" y="65"/>
                      </a:lnTo>
                      <a:lnTo>
                        <a:pt x="12" y="65"/>
                      </a:lnTo>
                      <a:lnTo>
                        <a:pt x="14" y="62"/>
                      </a:lnTo>
                      <a:lnTo>
                        <a:pt x="15" y="62"/>
                      </a:lnTo>
                      <a:lnTo>
                        <a:pt x="15" y="60"/>
                      </a:lnTo>
                      <a:lnTo>
                        <a:pt x="15" y="60"/>
                      </a:lnTo>
                      <a:lnTo>
                        <a:pt x="15" y="60"/>
                      </a:lnTo>
                      <a:lnTo>
                        <a:pt x="15" y="58"/>
                      </a:lnTo>
                      <a:lnTo>
                        <a:pt x="17" y="54"/>
                      </a:lnTo>
                      <a:lnTo>
                        <a:pt x="19" y="54"/>
                      </a:lnTo>
                      <a:lnTo>
                        <a:pt x="21" y="54"/>
                      </a:lnTo>
                      <a:lnTo>
                        <a:pt x="21" y="54"/>
                      </a:lnTo>
                      <a:lnTo>
                        <a:pt x="23" y="56"/>
                      </a:lnTo>
                      <a:lnTo>
                        <a:pt x="25" y="54"/>
                      </a:lnTo>
                      <a:lnTo>
                        <a:pt x="27" y="54"/>
                      </a:lnTo>
                      <a:lnTo>
                        <a:pt x="27" y="54"/>
                      </a:lnTo>
                      <a:lnTo>
                        <a:pt x="29" y="52"/>
                      </a:lnTo>
                      <a:lnTo>
                        <a:pt x="27" y="52"/>
                      </a:lnTo>
                      <a:lnTo>
                        <a:pt x="25" y="54"/>
                      </a:lnTo>
                      <a:lnTo>
                        <a:pt x="23" y="54"/>
                      </a:lnTo>
                      <a:lnTo>
                        <a:pt x="19" y="50"/>
                      </a:lnTo>
                      <a:lnTo>
                        <a:pt x="19" y="48"/>
                      </a:lnTo>
                      <a:lnTo>
                        <a:pt x="19" y="47"/>
                      </a:lnTo>
                      <a:lnTo>
                        <a:pt x="25" y="43"/>
                      </a:lnTo>
                      <a:lnTo>
                        <a:pt x="25" y="43"/>
                      </a:lnTo>
                      <a:lnTo>
                        <a:pt x="25" y="43"/>
                      </a:lnTo>
                      <a:lnTo>
                        <a:pt x="25" y="41"/>
                      </a:lnTo>
                      <a:lnTo>
                        <a:pt x="27" y="41"/>
                      </a:lnTo>
                      <a:lnTo>
                        <a:pt x="27" y="39"/>
                      </a:lnTo>
                      <a:lnTo>
                        <a:pt x="29" y="39"/>
                      </a:lnTo>
                      <a:lnTo>
                        <a:pt x="29" y="37"/>
                      </a:lnTo>
                      <a:lnTo>
                        <a:pt x="29" y="37"/>
                      </a:lnTo>
                      <a:lnTo>
                        <a:pt x="29" y="35"/>
                      </a:lnTo>
                      <a:lnTo>
                        <a:pt x="30" y="35"/>
                      </a:lnTo>
                      <a:lnTo>
                        <a:pt x="30" y="33"/>
                      </a:lnTo>
                      <a:lnTo>
                        <a:pt x="30" y="33"/>
                      </a:lnTo>
                      <a:lnTo>
                        <a:pt x="32" y="32"/>
                      </a:lnTo>
                      <a:lnTo>
                        <a:pt x="34" y="28"/>
                      </a:lnTo>
                      <a:lnTo>
                        <a:pt x="32" y="26"/>
                      </a:lnTo>
                      <a:lnTo>
                        <a:pt x="30" y="20"/>
                      </a:lnTo>
                      <a:lnTo>
                        <a:pt x="30" y="18"/>
                      </a:lnTo>
                      <a:lnTo>
                        <a:pt x="30" y="18"/>
                      </a:lnTo>
                      <a:lnTo>
                        <a:pt x="30" y="17"/>
                      </a:lnTo>
                      <a:lnTo>
                        <a:pt x="30" y="17"/>
                      </a:lnTo>
                      <a:lnTo>
                        <a:pt x="30" y="15"/>
                      </a:lnTo>
                      <a:lnTo>
                        <a:pt x="30" y="15"/>
                      </a:lnTo>
                      <a:lnTo>
                        <a:pt x="32" y="5"/>
                      </a:lnTo>
                      <a:lnTo>
                        <a:pt x="32" y="5"/>
                      </a:lnTo>
                      <a:lnTo>
                        <a:pt x="30" y="3"/>
                      </a:lnTo>
                      <a:lnTo>
                        <a:pt x="30" y="1"/>
                      </a:lnTo>
                      <a:lnTo>
                        <a:pt x="32" y="0"/>
                      </a:lnTo>
                      <a:lnTo>
                        <a:pt x="32" y="0"/>
                      </a:lnTo>
                      <a:lnTo>
                        <a:pt x="34" y="0"/>
                      </a:lnTo>
                      <a:lnTo>
                        <a:pt x="34" y="1"/>
                      </a:lnTo>
                      <a:lnTo>
                        <a:pt x="34" y="3"/>
                      </a:lnTo>
                      <a:lnTo>
                        <a:pt x="34" y="5"/>
                      </a:lnTo>
                      <a:lnTo>
                        <a:pt x="34" y="5"/>
                      </a:lnTo>
                      <a:lnTo>
                        <a:pt x="36" y="7"/>
                      </a:lnTo>
                      <a:lnTo>
                        <a:pt x="38" y="9"/>
                      </a:lnTo>
                      <a:lnTo>
                        <a:pt x="40" y="9"/>
                      </a:lnTo>
                      <a:lnTo>
                        <a:pt x="40" y="9"/>
                      </a:lnTo>
                      <a:lnTo>
                        <a:pt x="45"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6">
                  <a:extLst>
                    <a:ext uri="{FF2B5EF4-FFF2-40B4-BE49-F238E27FC236}">
                      <a16:creationId xmlns:a16="http://schemas.microsoft.com/office/drawing/2014/main" id="{9BFAEEFA-76AA-44A1-A6D2-A06F4DDD18B3}"/>
                    </a:ext>
                  </a:extLst>
                </p:cNvPr>
                <p:cNvSpPr>
                  <a:spLocks/>
                </p:cNvSpPr>
                <p:nvPr/>
              </p:nvSpPr>
              <p:spPr bwMode="auto">
                <a:xfrm>
                  <a:off x="1712913" y="2295525"/>
                  <a:ext cx="119062" cy="87313"/>
                </a:xfrm>
                <a:custGeom>
                  <a:avLst/>
                  <a:gdLst>
                    <a:gd name="T0" fmla="*/ 142 w 150"/>
                    <a:gd name="T1" fmla="*/ 43 h 109"/>
                    <a:gd name="T2" fmla="*/ 125 w 150"/>
                    <a:gd name="T3" fmla="*/ 96 h 109"/>
                    <a:gd name="T4" fmla="*/ 45 w 150"/>
                    <a:gd name="T5" fmla="*/ 103 h 109"/>
                    <a:gd name="T6" fmla="*/ 43 w 150"/>
                    <a:gd name="T7" fmla="*/ 99 h 109"/>
                    <a:gd name="T8" fmla="*/ 39 w 150"/>
                    <a:gd name="T9" fmla="*/ 97 h 109"/>
                    <a:gd name="T10" fmla="*/ 37 w 150"/>
                    <a:gd name="T11" fmla="*/ 97 h 109"/>
                    <a:gd name="T12" fmla="*/ 39 w 150"/>
                    <a:gd name="T13" fmla="*/ 90 h 109"/>
                    <a:gd name="T14" fmla="*/ 30 w 150"/>
                    <a:gd name="T15" fmla="*/ 92 h 109"/>
                    <a:gd name="T16" fmla="*/ 30 w 150"/>
                    <a:gd name="T17" fmla="*/ 90 h 109"/>
                    <a:gd name="T18" fmla="*/ 33 w 150"/>
                    <a:gd name="T19" fmla="*/ 88 h 109"/>
                    <a:gd name="T20" fmla="*/ 24 w 150"/>
                    <a:gd name="T21" fmla="*/ 96 h 109"/>
                    <a:gd name="T22" fmla="*/ 22 w 150"/>
                    <a:gd name="T23" fmla="*/ 90 h 109"/>
                    <a:gd name="T24" fmla="*/ 13 w 150"/>
                    <a:gd name="T25" fmla="*/ 86 h 109"/>
                    <a:gd name="T26" fmla="*/ 7 w 150"/>
                    <a:gd name="T27" fmla="*/ 92 h 109"/>
                    <a:gd name="T28" fmla="*/ 7 w 150"/>
                    <a:gd name="T29" fmla="*/ 86 h 109"/>
                    <a:gd name="T30" fmla="*/ 9 w 150"/>
                    <a:gd name="T31" fmla="*/ 86 h 109"/>
                    <a:gd name="T32" fmla="*/ 15 w 150"/>
                    <a:gd name="T33" fmla="*/ 79 h 109"/>
                    <a:gd name="T34" fmla="*/ 15 w 150"/>
                    <a:gd name="T35" fmla="*/ 71 h 109"/>
                    <a:gd name="T36" fmla="*/ 22 w 150"/>
                    <a:gd name="T37" fmla="*/ 66 h 109"/>
                    <a:gd name="T38" fmla="*/ 22 w 150"/>
                    <a:gd name="T39" fmla="*/ 60 h 109"/>
                    <a:gd name="T40" fmla="*/ 30 w 150"/>
                    <a:gd name="T41" fmla="*/ 62 h 109"/>
                    <a:gd name="T42" fmla="*/ 33 w 150"/>
                    <a:gd name="T43" fmla="*/ 54 h 109"/>
                    <a:gd name="T44" fmla="*/ 26 w 150"/>
                    <a:gd name="T45" fmla="*/ 52 h 109"/>
                    <a:gd name="T46" fmla="*/ 30 w 150"/>
                    <a:gd name="T47" fmla="*/ 49 h 109"/>
                    <a:gd name="T48" fmla="*/ 33 w 150"/>
                    <a:gd name="T49" fmla="*/ 43 h 109"/>
                    <a:gd name="T50" fmla="*/ 35 w 150"/>
                    <a:gd name="T51" fmla="*/ 41 h 109"/>
                    <a:gd name="T52" fmla="*/ 39 w 150"/>
                    <a:gd name="T53" fmla="*/ 30 h 109"/>
                    <a:gd name="T54" fmla="*/ 37 w 150"/>
                    <a:gd name="T55" fmla="*/ 21 h 109"/>
                    <a:gd name="T56" fmla="*/ 39 w 150"/>
                    <a:gd name="T57" fmla="*/ 9 h 109"/>
                    <a:gd name="T58" fmla="*/ 37 w 150"/>
                    <a:gd name="T59" fmla="*/ 5 h 109"/>
                    <a:gd name="T60" fmla="*/ 35 w 150"/>
                    <a:gd name="T61" fmla="*/ 11 h 109"/>
                    <a:gd name="T62" fmla="*/ 47 w 150"/>
                    <a:gd name="T63" fmla="*/ 19 h 109"/>
                    <a:gd name="T64" fmla="*/ 39 w 150"/>
                    <a:gd name="T65" fmla="*/ 7 h 109"/>
                    <a:gd name="T66" fmla="*/ 37 w 150"/>
                    <a:gd name="T67" fmla="*/ 0 h 109"/>
                    <a:gd name="T68" fmla="*/ 32 w 150"/>
                    <a:gd name="T69" fmla="*/ 9 h 109"/>
                    <a:gd name="T70" fmla="*/ 32 w 150"/>
                    <a:gd name="T71" fmla="*/ 17 h 109"/>
                    <a:gd name="T72" fmla="*/ 33 w 150"/>
                    <a:gd name="T73" fmla="*/ 30 h 109"/>
                    <a:gd name="T74" fmla="*/ 30 w 150"/>
                    <a:gd name="T75" fmla="*/ 37 h 109"/>
                    <a:gd name="T76" fmla="*/ 28 w 150"/>
                    <a:gd name="T77" fmla="*/ 41 h 109"/>
                    <a:gd name="T78" fmla="*/ 18 w 150"/>
                    <a:gd name="T79" fmla="*/ 52 h 109"/>
                    <a:gd name="T80" fmla="*/ 30 w 150"/>
                    <a:gd name="T81" fmla="*/ 62 h 109"/>
                    <a:gd name="T82" fmla="*/ 26 w 150"/>
                    <a:gd name="T83" fmla="*/ 56 h 109"/>
                    <a:gd name="T84" fmla="*/ 20 w 150"/>
                    <a:gd name="T85" fmla="*/ 54 h 109"/>
                    <a:gd name="T86" fmla="*/ 17 w 150"/>
                    <a:gd name="T87" fmla="*/ 62 h 109"/>
                    <a:gd name="T88" fmla="*/ 9 w 150"/>
                    <a:gd name="T89" fmla="*/ 69 h 109"/>
                    <a:gd name="T90" fmla="*/ 5 w 150"/>
                    <a:gd name="T91" fmla="*/ 79 h 109"/>
                    <a:gd name="T92" fmla="*/ 0 w 150"/>
                    <a:gd name="T93" fmla="*/ 86 h 109"/>
                    <a:gd name="T94" fmla="*/ 3 w 150"/>
                    <a:gd name="T95" fmla="*/ 92 h 109"/>
                    <a:gd name="T96" fmla="*/ 15 w 150"/>
                    <a:gd name="T97" fmla="*/ 94 h 109"/>
                    <a:gd name="T98" fmla="*/ 17 w 150"/>
                    <a:gd name="T99" fmla="*/ 97 h 109"/>
                    <a:gd name="T100" fmla="*/ 28 w 150"/>
                    <a:gd name="T101" fmla="*/ 96 h 109"/>
                    <a:gd name="T102" fmla="*/ 28 w 150"/>
                    <a:gd name="T103" fmla="*/ 88 h 109"/>
                    <a:gd name="T104" fmla="*/ 33 w 150"/>
                    <a:gd name="T105" fmla="*/ 96 h 109"/>
                    <a:gd name="T106" fmla="*/ 37 w 150"/>
                    <a:gd name="T107" fmla="*/ 97 h 109"/>
                    <a:gd name="T108" fmla="*/ 37 w 150"/>
                    <a:gd name="T109" fmla="*/ 92 h 109"/>
                    <a:gd name="T110" fmla="*/ 33 w 150"/>
                    <a:gd name="T111" fmla="*/ 99 h 109"/>
                    <a:gd name="T112" fmla="*/ 43 w 150"/>
                    <a:gd name="T113" fmla="*/ 107 h 109"/>
                    <a:gd name="T114" fmla="*/ 52 w 150"/>
                    <a:gd name="T115" fmla="*/ 103 h 109"/>
                    <a:gd name="T116" fmla="*/ 146 w 150"/>
                    <a:gd name="T117" fmla="*/ 103 h 109"/>
                    <a:gd name="T118" fmla="*/ 150 w 150"/>
                    <a:gd name="T119" fmla="*/ 62 h 109"/>
                    <a:gd name="T120" fmla="*/ 146 w 150"/>
                    <a:gd name="T121"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09">
                      <a:moveTo>
                        <a:pt x="48" y="15"/>
                      </a:moveTo>
                      <a:lnTo>
                        <a:pt x="48" y="19"/>
                      </a:lnTo>
                      <a:lnTo>
                        <a:pt x="48" y="19"/>
                      </a:lnTo>
                      <a:lnTo>
                        <a:pt x="50" y="19"/>
                      </a:lnTo>
                      <a:lnTo>
                        <a:pt x="142" y="19"/>
                      </a:lnTo>
                      <a:lnTo>
                        <a:pt x="142" y="19"/>
                      </a:lnTo>
                      <a:lnTo>
                        <a:pt x="146" y="19"/>
                      </a:lnTo>
                      <a:lnTo>
                        <a:pt x="142" y="19"/>
                      </a:lnTo>
                      <a:lnTo>
                        <a:pt x="142" y="43"/>
                      </a:lnTo>
                      <a:lnTo>
                        <a:pt x="142" y="43"/>
                      </a:lnTo>
                      <a:lnTo>
                        <a:pt x="142" y="62"/>
                      </a:lnTo>
                      <a:lnTo>
                        <a:pt x="146" y="62"/>
                      </a:lnTo>
                      <a:lnTo>
                        <a:pt x="142" y="62"/>
                      </a:lnTo>
                      <a:lnTo>
                        <a:pt x="142" y="81"/>
                      </a:lnTo>
                      <a:lnTo>
                        <a:pt x="142" y="81"/>
                      </a:lnTo>
                      <a:lnTo>
                        <a:pt x="142" y="96"/>
                      </a:lnTo>
                      <a:lnTo>
                        <a:pt x="125" y="96"/>
                      </a:lnTo>
                      <a:lnTo>
                        <a:pt x="125" y="96"/>
                      </a:lnTo>
                      <a:lnTo>
                        <a:pt x="52" y="96"/>
                      </a:lnTo>
                      <a:lnTo>
                        <a:pt x="52" y="96"/>
                      </a:lnTo>
                      <a:lnTo>
                        <a:pt x="48" y="96"/>
                      </a:lnTo>
                      <a:lnTo>
                        <a:pt x="48" y="96"/>
                      </a:lnTo>
                      <a:lnTo>
                        <a:pt x="47" y="97"/>
                      </a:lnTo>
                      <a:lnTo>
                        <a:pt x="45" y="99"/>
                      </a:lnTo>
                      <a:lnTo>
                        <a:pt x="45" y="101"/>
                      </a:lnTo>
                      <a:lnTo>
                        <a:pt x="45" y="103"/>
                      </a:lnTo>
                      <a:lnTo>
                        <a:pt x="45" y="103"/>
                      </a:lnTo>
                      <a:lnTo>
                        <a:pt x="48" y="103"/>
                      </a:lnTo>
                      <a:lnTo>
                        <a:pt x="45" y="101"/>
                      </a:lnTo>
                      <a:lnTo>
                        <a:pt x="45" y="101"/>
                      </a:lnTo>
                      <a:lnTo>
                        <a:pt x="45" y="101"/>
                      </a:lnTo>
                      <a:lnTo>
                        <a:pt x="47" y="105"/>
                      </a:lnTo>
                      <a:lnTo>
                        <a:pt x="47" y="101"/>
                      </a:lnTo>
                      <a:lnTo>
                        <a:pt x="47" y="101"/>
                      </a:lnTo>
                      <a:lnTo>
                        <a:pt x="45" y="101"/>
                      </a:lnTo>
                      <a:lnTo>
                        <a:pt x="43" y="99"/>
                      </a:lnTo>
                      <a:lnTo>
                        <a:pt x="43" y="99"/>
                      </a:lnTo>
                      <a:lnTo>
                        <a:pt x="41" y="97"/>
                      </a:lnTo>
                      <a:lnTo>
                        <a:pt x="41" y="97"/>
                      </a:lnTo>
                      <a:lnTo>
                        <a:pt x="39" y="97"/>
                      </a:lnTo>
                      <a:lnTo>
                        <a:pt x="39" y="97"/>
                      </a:lnTo>
                      <a:lnTo>
                        <a:pt x="37" y="96"/>
                      </a:lnTo>
                      <a:lnTo>
                        <a:pt x="35" y="99"/>
                      </a:lnTo>
                      <a:lnTo>
                        <a:pt x="39" y="99"/>
                      </a:lnTo>
                      <a:lnTo>
                        <a:pt x="39" y="97"/>
                      </a:lnTo>
                      <a:lnTo>
                        <a:pt x="39" y="97"/>
                      </a:lnTo>
                      <a:lnTo>
                        <a:pt x="39" y="96"/>
                      </a:lnTo>
                      <a:lnTo>
                        <a:pt x="39" y="96"/>
                      </a:lnTo>
                      <a:lnTo>
                        <a:pt x="35" y="96"/>
                      </a:lnTo>
                      <a:lnTo>
                        <a:pt x="37" y="97"/>
                      </a:lnTo>
                      <a:lnTo>
                        <a:pt x="37" y="97"/>
                      </a:lnTo>
                      <a:lnTo>
                        <a:pt x="39" y="97"/>
                      </a:lnTo>
                      <a:lnTo>
                        <a:pt x="37" y="94"/>
                      </a:lnTo>
                      <a:lnTo>
                        <a:pt x="37" y="97"/>
                      </a:lnTo>
                      <a:lnTo>
                        <a:pt x="39" y="97"/>
                      </a:lnTo>
                      <a:lnTo>
                        <a:pt x="39" y="97"/>
                      </a:lnTo>
                      <a:lnTo>
                        <a:pt x="39" y="97"/>
                      </a:lnTo>
                      <a:lnTo>
                        <a:pt x="43" y="96"/>
                      </a:lnTo>
                      <a:lnTo>
                        <a:pt x="43" y="96"/>
                      </a:lnTo>
                      <a:lnTo>
                        <a:pt x="41" y="92"/>
                      </a:lnTo>
                      <a:lnTo>
                        <a:pt x="41" y="92"/>
                      </a:lnTo>
                      <a:lnTo>
                        <a:pt x="39" y="90"/>
                      </a:lnTo>
                      <a:lnTo>
                        <a:pt x="39" y="90"/>
                      </a:lnTo>
                      <a:lnTo>
                        <a:pt x="37" y="90"/>
                      </a:lnTo>
                      <a:lnTo>
                        <a:pt x="37" y="90"/>
                      </a:lnTo>
                      <a:lnTo>
                        <a:pt x="37" y="90"/>
                      </a:lnTo>
                      <a:lnTo>
                        <a:pt x="35" y="90"/>
                      </a:lnTo>
                      <a:lnTo>
                        <a:pt x="35" y="88"/>
                      </a:lnTo>
                      <a:lnTo>
                        <a:pt x="33" y="88"/>
                      </a:lnTo>
                      <a:lnTo>
                        <a:pt x="32" y="88"/>
                      </a:lnTo>
                      <a:lnTo>
                        <a:pt x="30" y="90"/>
                      </a:lnTo>
                      <a:lnTo>
                        <a:pt x="30" y="92"/>
                      </a:lnTo>
                      <a:lnTo>
                        <a:pt x="32" y="90"/>
                      </a:lnTo>
                      <a:lnTo>
                        <a:pt x="30" y="90"/>
                      </a:lnTo>
                      <a:lnTo>
                        <a:pt x="30" y="92"/>
                      </a:lnTo>
                      <a:lnTo>
                        <a:pt x="32" y="92"/>
                      </a:lnTo>
                      <a:lnTo>
                        <a:pt x="32" y="90"/>
                      </a:lnTo>
                      <a:lnTo>
                        <a:pt x="28" y="92"/>
                      </a:lnTo>
                      <a:lnTo>
                        <a:pt x="32" y="92"/>
                      </a:lnTo>
                      <a:lnTo>
                        <a:pt x="32" y="92"/>
                      </a:lnTo>
                      <a:lnTo>
                        <a:pt x="30" y="90"/>
                      </a:lnTo>
                      <a:lnTo>
                        <a:pt x="32" y="94"/>
                      </a:lnTo>
                      <a:lnTo>
                        <a:pt x="32" y="94"/>
                      </a:lnTo>
                      <a:lnTo>
                        <a:pt x="30" y="90"/>
                      </a:lnTo>
                      <a:lnTo>
                        <a:pt x="32" y="94"/>
                      </a:lnTo>
                      <a:lnTo>
                        <a:pt x="32" y="94"/>
                      </a:lnTo>
                      <a:lnTo>
                        <a:pt x="32" y="94"/>
                      </a:lnTo>
                      <a:lnTo>
                        <a:pt x="33" y="90"/>
                      </a:lnTo>
                      <a:lnTo>
                        <a:pt x="33" y="88"/>
                      </a:lnTo>
                      <a:lnTo>
                        <a:pt x="33" y="88"/>
                      </a:lnTo>
                      <a:lnTo>
                        <a:pt x="32" y="86"/>
                      </a:lnTo>
                      <a:lnTo>
                        <a:pt x="28" y="86"/>
                      </a:lnTo>
                      <a:lnTo>
                        <a:pt x="28" y="88"/>
                      </a:lnTo>
                      <a:lnTo>
                        <a:pt x="26" y="88"/>
                      </a:lnTo>
                      <a:lnTo>
                        <a:pt x="24" y="92"/>
                      </a:lnTo>
                      <a:lnTo>
                        <a:pt x="22" y="92"/>
                      </a:lnTo>
                      <a:lnTo>
                        <a:pt x="22" y="92"/>
                      </a:lnTo>
                      <a:lnTo>
                        <a:pt x="22" y="92"/>
                      </a:lnTo>
                      <a:lnTo>
                        <a:pt x="24" y="96"/>
                      </a:lnTo>
                      <a:lnTo>
                        <a:pt x="24" y="92"/>
                      </a:lnTo>
                      <a:lnTo>
                        <a:pt x="22" y="92"/>
                      </a:lnTo>
                      <a:lnTo>
                        <a:pt x="20" y="92"/>
                      </a:lnTo>
                      <a:lnTo>
                        <a:pt x="18" y="94"/>
                      </a:lnTo>
                      <a:lnTo>
                        <a:pt x="20" y="96"/>
                      </a:lnTo>
                      <a:lnTo>
                        <a:pt x="22" y="94"/>
                      </a:lnTo>
                      <a:lnTo>
                        <a:pt x="22" y="94"/>
                      </a:lnTo>
                      <a:lnTo>
                        <a:pt x="22" y="92"/>
                      </a:lnTo>
                      <a:lnTo>
                        <a:pt x="22" y="90"/>
                      </a:lnTo>
                      <a:lnTo>
                        <a:pt x="20" y="90"/>
                      </a:lnTo>
                      <a:lnTo>
                        <a:pt x="20" y="88"/>
                      </a:lnTo>
                      <a:lnTo>
                        <a:pt x="20" y="88"/>
                      </a:lnTo>
                      <a:lnTo>
                        <a:pt x="18" y="88"/>
                      </a:lnTo>
                      <a:lnTo>
                        <a:pt x="17" y="86"/>
                      </a:lnTo>
                      <a:lnTo>
                        <a:pt x="17" y="86"/>
                      </a:lnTo>
                      <a:lnTo>
                        <a:pt x="15" y="86"/>
                      </a:lnTo>
                      <a:lnTo>
                        <a:pt x="13" y="86"/>
                      </a:lnTo>
                      <a:lnTo>
                        <a:pt x="13" y="86"/>
                      </a:lnTo>
                      <a:lnTo>
                        <a:pt x="13" y="86"/>
                      </a:lnTo>
                      <a:lnTo>
                        <a:pt x="11" y="88"/>
                      </a:lnTo>
                      <a:lnTo>
                        <a:pt x="9" y="88"/>
                      </a:lnTo>
                      <a:lnTo>
                        <a:pt x="7" y="88"/>
                      </a:lnTo>
                      <a:lnTo>
                        <a:pt x="7" y="88"/>
                      </a:lnTo>
                      <a:lnTo>
                        <a:pt x="7" y="92"/>
                      </a:lnTo>
                      <a:lnTo>
                        <a:pt x="9" y="88"/>
                      </a:lnTo>
                      <a:lnTo>
                        <a:pt x="9" y="88"/>
                      </a:lnTo>
                      <a:lnTo>
                        <a:pt x="7" y="92"/>
                      </a:lnTo>
                      <a:lnTo>
                        <a:pt x="9" y="90"/>
                      </a:lnTo>
                      <a:lnTo>
                        <a:pt x="7" y="88"/>
                      </a:lnTo>
                      <a:lnTo>
                        <a:pt x="7" y="86"/>
                      </a:lnTo>
                      <a:lnTo>
                        <a:pt x="7" y="86"/>
                      </a:lnTo>
                      <a:lnTo>
                        <a:pt x="5" y="90"/>
                      </a:lnTo>
                      <a:lnTo>
                        <a:pt x="7" y="90"/>
                      </a:lnTo>
                      <a:lnTo>
                        <a:pt x="7" y="88"/>
                      </a:lnTo>
                      <a:lnTo>
                        <a:pt x="7" y="86"/>
                      </a:lnTo>
                      <a:lnTo>
                        <a:pt x="7" y="86"/>
                      </a:lnTo>
                      <a:lnTo>
                        <a:pt x="7" y="84"/>
                      </a:lnTo>
                      <a:lnTo>
                        <a:pt x="3" y="86"/>
                      </a:lnTo>
                      <a:lnTo>
                        <a:pt x="5" y="90"/>
                      </a:lnTo>
                      <a:lnTo>
                        <a:pt x="5" y="88"/>
                      </a:lnTo>
                      <a:lnTo>
                        <a:pt x="7" y="88"/>
                      </a:lnTo>
                      <a:lnTo>
                        <a:pt x="7" y="88"/>
                      </a:lnTo>
                      <a:lnTo>
                        <a:pt x="9" y="86"/>
                      </a:lnTo>
                      <a:lnTo>
                        <a:pt x="9" y="86"/>
                      </a:lnTo>
                      <a:lnTo>
                        <a:pt x="9" y="86"/>
                      </a:lnTo>
                      <a:lnTo>
                        <a:pt x="11" y="82"/>
                      </a:lnTo>
                      <a:lnTo>
                        <a:pt x="11" y="81"/>
                      </a:lnTo>
                      <a:lnTo>
                        <a:pt x="7" y="79"/>
                      </a:lnTo>
                      <a:lnTo>
                        <a:pt x="9" y="82"/>
                      </a:lnTo>
                      <a:lnTo>
                        <a:pt x="11" y="81"/>
                      </a:lnTo>
                      <a:lnTo>
                        <a:pt x="11" y="81"/>
                      </a:lnTo>
                      <a:lnTo>
                        <a:pt x="13" y="81"/>
                      </a:lnTo>
                      <a:lnTo>
                        <a:pt x="13" y="79"/>
                      </a:lnTo>
                      <a:lnTo>
                        <a:pt x="15" y="79"/>
                      </a:lnTo>
                      <a:lnTo>
                        <a:pt x="15" y="77"/>
                      </a:lnTo>
                      <a:lnTo>
                        <a:pt x="15" y="75"/>
                      </a:lnTo>
                      <a:lnTo>
                        <a:pt x="15" y="75"/>
                      </a:lnTo>
                      <a:lnTo>
                        <a:pt x="15" y="73"/>
                      </a:lnTo>
                      <a:lnTo>
                        <a:pt x="15" y="71"/>
                      </a:lnTo>
                      <a:lnTo>
                        <a:pt x="15" y="71"/>
                      </a:lnTo>
                      <a:lnTo>
                        <a:pt x="13" y="69"/>
                      </a:lnTo>
                      <a:lnTo>
                        <a:pt x="13" y="73"/>
                      </a:lnTo>
                      <a:lnTo>
                        <a:pt x="15" y="71"/>
                      </a:lnTo>
                      <a:lnTo>
                        <a:pt x="17" y="71"/>
                      </a:lnTo>
                      <a:lnTo>
                        <a:pt x="18" y="69"/>
                      </a:lnTo>
                      <a:lnTo>
                        <a:pt x="20" y="67"/>
                      </a:lnTo>
                      <a:lnTo>
                        <a:pt x="20" y="67"/>
                      </a:lnTo>
                      <a:lnTo>
                        <a:pt x="20" y="67"/>
                      </a:lnTo>
                      <a:lnTo>
                        <a:pt x="22" y="66"/>
                      </a:lnTo>
                      <a:lnTo>
                        <a:pt x="22" y="66"/>
                      </a:lnTo>
                      <a:lnTo>
                        <a:pt x="22" y="66"/>
                      </a:lnTo>
                      <a:lnTo>
                        <a:pt x="22" y="66"/>
                      </a:lnTo>
                      <a:lnTo>
                        <a:pt x="22" y="64"/>
                      </a:lnTo>
                      <a:lnTo>
                        <a:pt x="22" y="62"/>
                      </a:lnTo>
                      <a:lnTo>
                        <a:pt x="18" y="62"/>
                      </a:lnTo>
                      <a:lnTo>
                        <a:pt x="22" y="64"/>
                      </a:lnTo>
                      <a:lnTo>
                        <a:pt x="24" y="60"/>
                      </a:lnTo>
                      <a:lnTo>
                        <a:pt x="24" y="60"/>
                      </a:lnTo>
                      <a:lnTo>
                        <a:pt x="22" y="58"/>
                      </a:lnTo>
                      <a:lnTo>
                        <a:pt x="22" y="60"/>
                      </a:lnTo>
                      <a:lnTo>
                        <a:pt x="22" y="60"/>
                      </a:lnTo>
                      <a:lnTo>
                        <a:pt x="24" y="58"/>
                      </a:lnTo>
                      <a:lnTo>
                        <a:pt x="20" y="60"/>
                      </a:lnTo>
                      <a:lnTo>
                        <a:pt x="22" y="60"/>
                      </a:lnTo>
                      <a:lnTo>
                        <a:pt x="22" y="60"/>
                      </a:lnTo>
                      <a:lnTo>
                        <a:pt x="24" y="62"/>
                      </a:lnTo>
                      <a:lnTo>
                        <a:pt x="24" y="62"/>
                      </a:lnTo>
                      <a:lnTo>
                        <a:pt x="26" y="62"/>
                      </a:lnTo>
                      <a:lnTo>
                        <a:pt x="28" y="62"/>
                      </a:lnTo>
                      <a:lnTo>
                        <a:pt x="30" y="62"/>
                      </a:lnTo>
                      <a:lnTo>
                        <a:pt x="30" y="62"/>
                      </a:lnTo>
                      <a:lnTo>
                        <a:pt x="32" y="62"/>
                      </a:lnTo>
                      <a:lnTo>
                        <a:pt x="32" y="60"/>
                      </a:lnTo>
                      <a:lnTo>
                        <a:pt x="33" y="60"/>
                      </a:lnTo>
                      <a:lnTo>
                        <a:pt x="33" y="60"/>
                      </a:lnTo>
                      <a:lnTo>
                        <a:pt x="35" y="58"/>
                      </a:lnTo>
                      <a:lnTo>
                        <a:pt x="35" y="56"/>
                      </a:lnTo>
                      <a:lnTo>
                        <a:pt x="35" y="56"/>
                      </a:lnTo>
                      <a:lnTo>
                        <a:pt x="33" y="54"/>
                      </a:lnTo>
                      <a:lnTo>
                        <a:pt x="32" y="52"/>
                      </a:lnTo>
                      <a:lnTo>
                        <a:pt x="30" y="52"/>
                      </a:lnTo>
                      <a:lnTo>
                        <a:pt x="30" y="52"/>
                      </a:lnTo>
                      <a:lnTo>
                        <a:pt x="28" y="54"/>
                      </a:lnTo>
                      <a:lnTo>
                        <a:pt x="26" y="56"/>
                      </a:lnTo>
                      <a:lnTo>
                        <a:pt x="28" y="58"/>
                      </a:lnTo>
                      <a:lnTo>
                        <a:pt x="28" y="56"/>
                      </a:lnTo>
                      <a:lnTo>
                        <a:pt x="28" y="56"/>
                      </a:lnTo>
                      <a:lnTo>
                        <a:pt x="26" y="52"/>
                      </a:lnTo>
                      <a:lnTo>
                        <a:pt x="26" y="52"/>
                      </a:lnTo>
                      <a:lnTo>
                        <a:pt x="26" y="52"/>
                      </a:lnTo>
                      <a:lnTo>
                        <a:pt x="22" y="51"/>
                      </a:lnTo>
                      <a:lnTo>
                        <a:pt x="26" y="54"/>
                      </a:lnTo>
                      <a:lnTo>
                        <a:pt x="30" y="49"/>
                      </a:lnTo>
                      <a:lnTo>
                        <a:pt x="30" y="49"/>
                      </a:lnTo>
                      <a:lnTo>
                        <a:pt x="30" y="49"/>
                      </a:lnTo>
                      <a:lnTo>
                        <a:pt x="30" y="49"/>
                      </a:lnTo>
                      <a:lnTo>
                        <a:pt x="30" y="49"/>
                      </a:lnTo>
                      <a:lnTo>
                        <a:pt x="32" y="47"/>
                      </a:lnTo>
                      <a:lnTo>
                        <a:pt x="32" y="47"/>
                      </a:lnTo>
                      <a:lnTo>
                        <a:pt x="28" y="45"/>
                      </a:lnTo>
                      <a:lnTo>
                        <a:pt x="30" y="49"/>
                      </a:lnTo>
                      <a:lnTo>
                        <a:pt x="32" y="47"/>
                      </a:lnTo>
                      <a:lnTo>
                        <a:pt x="32" y="47"/>
                      </a:lnTo>
                      <a:lnTo>
                        <a:pt x="33" y="47"/>
                      </a:lnTo>
                      <a:lnTo>
                        <a:pt x="33" y="45"/>
                      </a:lnTo>
                      <a:lnTo>
                        <a:pt x="33" y="43"/>
                      </a:lnTo>
                      <a:lnTo>
                        <a:pt x="33" y="43"/>
                      </a:lnTo>
                      <a:lnTo>
                        <a:pt x="35" y="43"/>
                      </a:lnTo>
                      <a:lnTo>
                        <a:pt x="35" y="43"/>
                      </a:lnTo>
                      <a:lnTo>
                        <a:pt x="35" y="41"/>
                      </a:lnTo>
                      <a:lnTo>
                        <a:pt x="35" y="41"/>
                      </a:lnTo>
                      <a:lnTo>
                        <a:pt x="35" y="39"/>
                      </a:lnTo>
                      <a:lnTo>
                        <a:pt x="33" y="39"/>
                      </a:lnTo>
                      <a:lnTo>
                        <a:pt x="35" y="41"/>
                      </a:lnTo>
                      <a:lnTo>
                        <a:pt x="35" y="41"/>
                      </a:lnTo>
                      <a:lnTo>
                        <a:pt x="35" y="39"/>
                      </a:lnTo>
                      <a:lnTo>
                        <a:pt x="37" y="37"/>
                      </a:lnTo>
                      <a:lnTo>
                        <a:pt x="33" y="37"/>
                      </a:lnTo>
                      <a:lnTo>
                        <a:pt x="35" y="39"/>
                      </a:lnTo>
                      <a:lnTo>
                        <a:pt x="37" y="37"/>
                      </a:lnTo>
                      <a:lnTo>
                        <a:pt x="39" y="36"/>
                      </a:lnTo>
                      <a:lnTo>
                        <a:pt x="39" y="34"/>
                      </a:lnTo>
                      <a:lnTo>
                        <a:pt x="39" y="32"/>
                      </a:lnTo>
                      <a:lnTo>
                        <a:pt x="39" y="30"/>
                      </a:lnTo>
                      <a:lnTo>
                        <a:pt x="39" y="28"/>
                      </a:lnTo>
                      <a:lnTo>
                        <a:pt x="37" y="22"/>
                      </a:lnTo>
                      <a:lnTo>
                        <a:pt x="37" y="22"/>
                      </a:lnTo>
                      <a:lnTo>
                        <a:pt x="37" y="21"/>
                      </a:lnTo>
                      <a:lnTo>
                        <a:pt x="37" y="21"/>
                      </a:lnTo>
                      <a:lnTo>
                        <a:pt x="37" y="21"/>
                      </a:lnTo>
                      <a:lnTo>
                        <a:pt x="33" y="22"/>
                      </a:lnTo>
                      <a:lnTo>
                        <a:pt x="37" y="22"/>
                      </a:lnTo>
                      <a:lnTo>
                        <a:pt x="37" y="21"/>
                      </a:lnTo>
                      <a:lnTo>
                        <a:pt x="33" y="21"/>
                      </a:lnTo>
                      <a:lnTo>
                        <a:pt x="35" y="22"/>
                      </a:lnTo>
                      <a:lnTo>
                        <a:pt x="37" y="22"/>
                      </a:lnTo>
                      <a:lnTo>
                        <a:pt x="37" y="21"/>
                      </a:lnTo>
                      <a:lnTo>
                        <a:pt x="37" y="21"/>
                      </a:lnTo>
                      <a:lnTo>
                        <a:pt x="37" y="19"/>
                      </a:lnTo>
                      <a:lnTo>
                        <a:pt x="37" y="19"/>
                      </a:lnTo>
                      <a:lnTo>
                        <a:pt x="39" y="9"/>
                      </a:lnTo>
                      <a:lnTo>
                        <a:pt x="39" y="9"/>
                      </a:lnTo>
                      <a:lnTo>
                        <a:pt x="37" y="7"/>
                      </a:lnTo>
                      <a:lnTo>
                        <a:pt x="37" y="7"/>
                      </a:lnTo>
                      <a:lnTo>
                        <a:pt x="37" y="5"/>
                      </a:lnTo>
                      <a:lnTo>
                        <a:pt x="37" y="5"/>
                      </a:lnTo>
                      <a:lnTo>
                        <a:pt x="37" y="4"/>
                      </a:lnTo>
                      <a:lnTo>
                        <a:pt x="33" y="5"/>
                      </a:lnTo>
                      <a:lnTo>
                        <a:pt x="35" y="7"/>
                      </a:lnTo>
                      <a:lnTo>
                        <a:pt x="37" y="7"/>
                      </a:lnTo>
                      <a:lnTo>
                        <a:pt x="37" y="5"/>
                      </a:lnTo>
                      <a:lnTo>
                        <a:pt x="35" y="4"/>
                      </a:lnTo>
                      <a:lnTo>
                        <a:pt x="33" y="5"/>
                      </a:lnTo>
                      <a:lnTo>
                        <a:pt x="33" y="5"/>
                      </a:lnTo>
                      <a:lnTo>
                        <a:pt x="33" y="5"/>
                      </a:lnTo>
                      <a:lnTo>
                        <a:pt x="33" y="7"/>
                      </a:lnTo>
                      <a:lnTo>
                        <a:pt x="33" y="7"/>
                      </a:lnTo>
                      <a:lnTo>
                        <a:pt x="33" y="9"/>
                      </a:lnTo>
                      <a:lnTo>
                        <a:pt x="33" y="11"/>
                      </a:lnTo>
                      <a:lnTo>
                        <a:pt x="35" y="11"/>
                      </a:lnTo>
                      <a:lnTo>
                        <a:pt x="35" y="13"/>
                      </a:lnTo>
                      <a:lnTo>
                        <a:pt x="37" y="13"/>
                      </a:lnTo>
                      <a:lnTo>
                        <a:pt x="37" y="15"/>
                      </a:lnTo>
                      <a:lnTo>
                        <a:pt x="39" y="15"/>
                      </a:lnTo>
                      <a:lnTo>
                        <a:pt x="39" y="15"/>
                      </a:lnTo>
                      <a:lnTo>
                        <a:pt x="41" y="17"/>
                      </a:lnTo>
                      <a:lnTo>
                        <a:pt x="41" y="17"/>
                      </a:lnTo>
                      <a:lnTo>
                        <a:pt x="43" y="17"/>
                      </a:lnTo>
                      <a:lnTo>
                        <a:pt x="47" y="19"/>
                      </a:lnTo>
                      <a:lnTo>
                        <a:pt x="48" y="19"/>
                      </a:lnTo>
                      <a:lnTo>
                        <a:pt x="48" y="15"/>
                      </a:lnTo>
                      <a:lnTo>
                        <a:pt x="50" y="13"/>
                      </a:lnTo>
                      <a:lnTo>
                        <a:pt x="45" y="11"/>
                      </a:lnTo>
                      <a:lnTo>
                        <a:pt x="45" y="9"/>
                      </a:lnTo>
                      <a:lnTo>
                        <a:pt x="43" y="9"/>
                      </a:lnTo>
                      <a:lnTo>
                        <a:pt x="43" y="9"/>
                      </a:lnTo>
                      <a:lnTo>
                        <a:pt x="41" y="9"/>
                      </a:lnTo>
                      <a:lnTo>
                        <a:pt x="39" y="7"/>
                      </a:lnTo>
                      <a:lnTo>
                        <a:pt x="39" y="7"/>
                      </a:lnTo>
                      <a:lnTo>
                        <a:pt x="39" y="7"/>
                      </a:lnTo>
                      <a:lnTo>
                        <a:pt x="39" y="5"/>
                      </a:lnTo>
                      <a:lnTo>
                        <a:pt x="39" y="5"/>
                      </a:lnTo>
                      <a:lnTo>
                        <a:pt x="39" y="4"/>
                      </a:lnTo>
                      <a:lnTo>
                        <a:pt x="39" y="4"/>
                      </a:lnTo>
                      <a:lnTo>
                        <a:pt x="39" y="2"/>
                      </a:lnTo>
                      <a:lnTo>
                        <a:pt x="39" y="2"/>
                      </a:lnTo>
                      <a:lnTo>
                        <a:pt x="37" y="0"/>
                      </a:lnTo>
                      <a:lnTo>
                        <a:pt x="37" y="0"/>
                      </a:lnTo>
                      <a:lnTo>
                        <a:pt x="33" y="0"/>
                      </a:lnTo>
                      <a:lnTo>
                        <a:pt x="33" y="2"/>
                      </a:lnTo>
                      <a:lnTo>
                        <a:pt x="32" y="2"/>
                      </a:lnTo>
                      <a:lnTo>
                        <a:pt x="32" y="4"/>
                      </a:lnTo>
                      <a:lnTo>
                        <a:pt x="32" y="4"/>
                      </a:lnTo>
                      <a:lnTo>
                        <a:pt x="30" y="7"/>
                      </a:lnTo>
                      <a:lnTo>
                        <a:pt x="32" y="9"/>
                      </a:lnTo>
                      <a:lnTo>
                        <a:pt x="32" y="9"/>
                      </a:lnTo>
                      <a:lnTo>
                        <a:pt x="32" y="9"/>
                      </a:lnTo>
                      <a:lnTo>
                        <a:pt x="32" y="19"/>
                      </a:lnTo>
                      <a:lnTo>
                        <a:pt x="32" y="19"/>
                      </a:lnTo>
                      <a:lnTo>
                        <a:pt x="32" y="19"/>
                      </a:lnTo>
                      <a:lnTo>
                        <a:pt x="33" y="19"/>
                      </a:lnTo>
                      <a:lnTo>
                        <a:pt x="32" y="19"/>
                      </a:lnTo>
                      <a:lnTo>
                        <a:pt x="32" y="19"/>
                      </a:lnTo>
                      <a:lnTo>
                        <a:pt x="33" y="21"/>
                      </a:lnTo>
                      <a:lnTo>
                        <a:pt x="32" y="17"/>
                      </a:lnTo>
                      <a:lnTo>
                        <a:pt x="32" y="19"/>
                      </a:lnTo>
                      <a:lnTo>
                        <a:pt x="32" y="19"/>
                      </a:lnTo>
                      <a:lnTo>
                        <a:pt x="30" y="21"/>
                      </a:lnTo>
                      <a:lnTo>
                        <a:pt x="30" y="22"/>
                      </a:lnTo>
                      <a:lnTo>
                        <a:pt x="30" y="22"/>
                      </a:lnTo>
                      <a:lnTo>
                        <a:pt x="32" y="24"/>
                      </a:lnTo>
                      <a:lnTo>
                        <a:pt x="32" y="24"/>
                      </a:lnTo>
                      <a:lnTo>
                        <a:pt x="32" y="24"/>
                      </a:lnTo>
                      <a:lnTo>
                        <a:pt x="33" y="30"/>
                      </a:lnTo>
                      <a:lnTo>
                        <a:pt x="33" y="32"/>
                      </a:lnTo>
                      <a:lnTo>
                        <a:pt x="33" y="34"/>
                      </a:lnTo>
                      <a:lnTo>
                        <a:pt x="32" y="36"/>
                      </a:lnTo>
                      <a:lnTo>
                        <a:pt x="30" y="36"/>
                      </a:lnTo>
                      <a:lnTo>
                        <a:pt x="30" y="37"/>
                      </a:lnTo>
                      <a:lnTo>
                        <a:pt x="33" y="37"/>
                      </a:lnTo>
                      <a:lnTo>
                        <a:pt x="30" y="36"/>
                      </a:lnTo>
                      <a:lnTo>
                        <a:pt x="30" y="36"/>
                      </a:lnTo>
                      <a:lnTo>
                        <a:pt x="30" y="37"/>
                      </a:lnTo>
                      <a:lnTo>
                        <a:pt x="30" y="37"/>
                      </a:lnTo>
                      <a:lnTo>
                        <a:pt x="30" y="39"/>
                      </a:lnTo>
                      <a:lnTo>
                        <a:pt x="30" y="39"/>
                      </a:lnTo>
                      <a:lnTo>
                        <a:pt x="28" y="39"/>
                      </a:lnTo>
                      <a:lnTo>
                        <a:pt x="32" y="41"/>
                      </a:lnTo>
                      <a:lnTo>
                        <a:pt x="30" y="39"/>
                      </a:lnTo>
                      <a:lnTo>
                        <a:pt x="28" y="39"/>
                      </a:lnTo>
                      <a:lnTo>
                        <a:pt x="28" y="41"/>
                      </a:lnTo>
                      <a:lnTo>
                        <a:pt x="28" y="41"/>
                      </a:lnTo>
                      <a:lnTo>
                        <a:pt x="28" y="41"/>
                      </a:lnTo>
                      <a:lnTo>
                        <a:pt x="26" y="43"/>
                      </a:lnTo>
                      <a:lnTo>
                        <a:pt x="24" y="45"/>
                      </a:lnTo>
                      <a:lnTo>
                        <a:pt x="24" y="45"/>
                      </a:lnTo>
                      <a:lnTo>
                        <a:pt x="24" y="45"/>
                      </a:lnTo>
                      <a:lnTo>
                        <a:pt x="24" y="45"/>
                      </a:lnTo>
                      <a:lnTo>
                        <a:pt x="20" y="49"/>
                      </a:lnTo>
                      <a:lnTo>
                        <a:pt x="20" y="51"/>
                      </a:lnTo>
                      <a:lnTo>
                        <a:pt x="18" y="52"/>
                      </a:lnTo>
                      <a:lnTo>
                        <a:pt x="18" y="52"/>
                      </a:lnTo>
                      <a:lnTo>
                        <a:pt x="18" y="54"/>
                      </a:lnTo>
                      <a:lnTo>
                        <a:pt x="20" y="56"/>
                      </a:lnTo>
                      <a:lnTo>
                        <a:pt x="20" y="58"/>
                      </a:lnTo>
                      <a:lnTo>
                        <a:pt x="24" y="60"/>
                      </a:lnTo>
                      <a:lnTo>
                        <a:pt x="26" y="62"/>
                      </a:lnTo>
                      <a:lnTo>
                        <a:pt x="28" y="62"/>
                      </a:lnTo>
                      <a:lnTo>
                        <a:pt x="28" y="62"/>
                      </a:lnTo>
                      <a:lnTo>
                        <a:pt x="30" y="62"/>
                      </a:lnTo>
                      <a:lnTo>
                        <a:pt x="32" y="60"/>
                      </a:lnTo>
                      <a:lnTo>
                        <a:pt x="32" y="60"/>
                      </a:lnTo>
                      <a:lnTo>
                        <a:pt x="32" y="56"/>
                      </a:lnTo>
                      <a:lnTo>
                        <a:pt x="30" y="54"/>
                      </a:lnTo>
                      <a:lnTo>
                        <a:pt x="30" y="54"/>
                      </a:lnTo>
                      <a:lnTo>
                        <a:pt x="30" y="54"/>
                      </a:lnTo>
                      <a:lnTo>
                        <a:pt x="28" y="54"/>
                      </a:lnTo>
                      <a:lnTo>
                        <a:pt x="26" y="56"/>
                      </a:lnTo>
                      <a:lnTo>
                        <a:pt x="26" y="56"/>
                      </a:lnTo>
                      <a:lnTo>
                        <a:pt x="26" y="56"/>
                      </a:lnTo>
                      <a:lnTo>
                        <a:pt x="24" y="58"/>
                      </a:lnTo>
                      <a:lnTo>
                        <a:pt x="28" y="56"/>
                      </a:lnTo>
                      <a:lnTo>
                        <a:pt x="26" y="56"/>
                      </a:lnTo>
                      <a:lnTo>
                        <a:pt x="26" y="56"/>
                      </a:lnTo>
                      <a:lnTo>
                        <a:pt x="24" y="54"/>
                      </a:lnTo>
                      <a:lnTo>
                        <a:pt x="24" y="54"/>
                      </a:lnTo>
                      <a:lnTo>
                        <a:pt x="24" y="54"/>
                      </a:lnTo>
                      <a:lnTo>
                        <a:pt x="20" y="54"/>
                      </a:lnTo>
                      <a:lnTo>
                        <a:pt x="18" y="56"/>
                      </a:lnTo>
                      <a:lnTo>
                        <a:pt x="18" y="56"/>
                      </a:lnTo>
                      <a:lnTo>
                        <a:pt x="17" y="62"/>
                      </a:lnTo>
                      <a:lnTo>
                        <a:pt x="17" y="62"/>
                      </a:lnTo>
                      <a:lnTo>
                        <a:pt x="17" y="64"/>
                      </a:lnTo>
                      <a:lnTo>
                        <a:pt x="18" y="64"/>
                      </a:lnTo>
                      <a:lnTo>
                        <a:pt x="17" y="62"/>
                      </a:lnTo>
                      <a:lnTo>
                        <a:pt x="17" y="62"/>
                      </a:lnTo>
                      <a:lnTo>
                        <a:pt x="17" y="62"/>
                      </a:lnTo>
                      <a:lnTo>
                        <a:pt x="15" y="64"/>
                      </a:lnTo>
                      <a:lnTo>
                        <a:pt x="18" y="64"/>
                      </a:lnTo>
                      <a:lnTo>
                        <a:pt x="17" y="62"/>
                      </a:lnTo>
                      <a:lnTo>
                        <a:pt x="17" y="62"/>
                      </a:lnTo>
                      <a:lnTo>
                        <a:pt x="15" y="64"/>
                      </a:lnTo>
                      <a:lnTo>
                        <a:pt x="15" y="64"/>
                      </a:lnTo>
                      <a:lnTo>
                        <a:pt x="13" y="66"/>
                      </a:lnTo>
                      <a:lnTo>
                        <a:pt x="11" y="67"/>
                      </a:lnTo>
                      <a:lnTo>
                        <a:pt x="9" y="69"/>
                      </a:lnTo>
                      <a:lnTo>
                        <a:pt x="9" y="69"/>
                      </a:lnTo>
                      <a:lnTo>
                        <a:pt x="9" y="71"/>
                      </a:lnTo>
                      <a:lnTo>
                        <a:pt x="9" y="73"/>
                      </a:lnTo>
                      <a:lnTo>
                        <a:pt x="9" y="73"/>
                      </a:lnTo>
                      <a:lnTo>
                        <a:pt x="7" y="75"/>
                      </a:lnTo>
                      <a:lnTo>
                        <a:pt x="7" y="75"/>
                      </a:lnTo>
                      <a:lnTo>
                        <a:pt x="7" y="77"/>
                      </a:lnTo>
                      <a:lnTo>
                        <a:pt x="5" y="77"/>
                      </a:lnTo>
                      <a:lnTo>
                        <a:pt x="5" y="79"/>
                      </a:lnTo>
                      <a:lnTo>
                        <a:pt x="3" y="79"/>
                      </a:lnTo>
                      <a:lnTo>
                        <a:pt x="3" y="79"/>
                      </a:lnTo>
                      <a:lnTo>
                        <a:pt x="3" y="82"/>
                      </a:lnTo>
                      <a:lnTo>
                        <a:pt x="3" y="82"/>
                      </a:lnTo>
                      <a:lnTo>
                        <a:pt x="3" y="82"/>
                      </a:lnTo>
                      <a:lnTo>
                        <a:pt x="2" y="84"/>
                      </a:lnTo>
                      <a:lnTo>
                        <a:pt x="2" y="84"/>
                      </a:lnTo>
                      <a:lnTo>
                        <a:pt x="0" y="86"/>
                      </a:lnTo>
                      <a:lnTo>
                        <a:pt x="0" y="86"/>
                      </a:lnTo>
                      <a:lnTo>
                        <a:pt x="2" y="88"/>
                      </a:lnTo>
                      <a:lnTo>
                        <a:pt x="2" y="90"/>
                      </a:lnTo>
                      <a:lnTo>
                        <a:pt x="2" y="90"/>
                      </a:lnTo>
                      <a:lnTo>
                        <a:pt x="5" y="88"/>
                      </a:lnTo>
                      <a:lnTo>
                        <a:pt x="2" y="88"/>
                      </a:lnTo>
                      <a:lnTo>
                        <a:pt x="2" y="90"/>
                      </a:lnTo>
                      <a:lnTo>
                        <a:pt x="2" y="90"/>
                      </a:lnTo>
                      <a:lnTo>
                        <a:pt x="3" y="92"/>
                      </a:lnTo>
                      <a:lnTo>
                        <a:pt x="3" y="92"/>
                      </a:lnTo>
                      <a:lnTo>
                        <a:pt x="5" y="94"/>
                      </a:lnTo>
                      <a:lnTo>
                        <a:pt x="5" y="94"/>
                      </a:lnTo>
                      <a:lnTo>
                        <a:pt x="5" y="96"/>
                      </a:lnTo>
                      <a:lnTo>
                        <a:pt x="7" y="96"/>
                      </a:lnTo>
                      <a:lnTo>
                        <a:pt x="9" y="96"/>
                      </a:lnTo>
                      <a:lnTo>
                        <a:pt x="11" y="94"/>
                      </a:lnTo>
                      <a:lnTo>
                        <a:pt x="13" y="94"/>
                      </a:lnTo>
                      <a:lnTo>
                        <a:pt x="13" y="94"/>
                      </a:lnTo>
                      <a:lnTo>
                        <a:pt x="15" y="94"/>
                      </a:lnTo>
                      <a:lnTo>
                        <a:pt x="15" y="94"/>
                      </a:lnTo>
                      <a:lnTo>
                        <a:pt x="17" y="92"/>
                      </a:lnTo>
                      <a:lnTo>
                        <a:pt x="15" y="90"/>
                      </a:lnTo>
                      <a:lnTo>
                        <a:pt x="13" y="92"/>
                      </a:lnTo>
                      <a:lnTo>
                        <a:pt x="15" y="94"/>
                      </a:lnTo>
                      <a:lnTo>
                        <a:pt x="15" y="94"/>
                      </a:lnTo>
                      <a:lnTo>
                        <a:pt x="17" y="94"/>
                      </a:lnTo>
                      <a:lnTo>
                        <a:pt x="17" y="97"/>
                      </a:lnTo>
                      <a:lnTo>
                        <a:pt x="17" y="97"/>
                      </a:lnTo>
                      <a:lnTo>
                        <a:pt x="18" y="97"/>
                      </a:lnTo>
                      <a:lnTo>
                        <a:pt x="18" y="97"/>
                      </a:lnTo>
                      <a:lnTo>
                        <a:pt x="20" y="99"/>
                      </a:lnTo>
                      <a:lnTo>
                        <a:pt x="22" y="99"/>
                      </a:lnTo>
                      <a:lnTo>
                        <a:pt x="24" y="99"/>
                      </a:lnTo>
                      <a:lnTo>
                        <a:pt x="26" y="97"/>
                      </a:lnTo>
                      <a:lnTo>
                        <a:pt x="26" y="97"/>
                      </a:lnTo>
                      <a:lnTo>
                        <a:pt x="28" y="97"/>
                      </a:lnTo>
                      <a:lnTo>
                        <a:pt x="28" y="96"/>
                      </a:lnTo>
                      <a:lnTo>
                        <a:pt x="28" y="96"/>
                      </a:lnTo>
                      <a:lnTo>
                        <a:pt x="30" y="94"/>
                      </a:lnTo>
                      <a:lnTo>
                        <a:pt x="32" y="94"/>
                      </a:lnTo>
                      <a:lnTo>
                        <a:pt x="30" y="90"/>
                      </a:lnTo>
                      <a:lnTo>
                        <a:pt x="28" y="88"/>
                      </a:lnTo>
                      <a:lnTo>
                        <a:pt x="28" y="88"/>
                      </a:lnTo>
                      <a:lnTo>
                        <a:pt x="28" y="88"/>
                      </a:lnTo>
                      <a:lnTo>
                        <a:pt x="28" y="88"/>
                      </a:lnTo>
                      <a:lnTo>
                        <a:pt x="28" y="88"/>
                      </a:lnTo>
                      <a:lnTo>
                        <a:pt x="26" y="90"/>
                      </a:lnTo>
                      <a:lnTo>
                        <a:pt x="26" y="90"/>
                      </a:lnTo>
                      <a:lnTo>
                        <a:pt x="26" y="92"/>
                      </a:lnTo>
                      <a:lnTo>
                        <a:pt x="26" y="94"/>
                      </a:lnTo>
                      <a:lnTo>
                        <a:pt x="26" y="94"/>
                      </a:lnTo>
                      <a:lnTo>
                        <a:pt x="28" y="96"/>
                      </a:lnTo>
                      <a:lnTo>
                        <a:pt x="28" y="96"/>
                      </a:lnTo>
                      <a:lnTo>
                        <a:pt x="30" y="96"/>
                      </a:lnTo>
                      <a:lnTo>
                        <a:pt x="33" y="96"/>
                      </a:lnTo>
                      <a:lnTo>
                        <a:pt x="33" y="92"/>
                      </a:lnTo>
                      <a:lnTo>
                        <a:pt x="32" y="96"/>
                      </a:lnTo>
                      <a:lnTo>
                        <a:pt x="32" y="96"/>
                      </a:lnTo>
                      <a:lnTo>
                        <a:pt x="35" y="96"/>
                      </a:lnTo>
                      <a:lnTo>
                        <a:pt x="35" y="96"/>
                      </a:lnTo>
                      <a:lnTo>
                        <a:pt x="35" y="97"/>
                      </a:lnTo>
                      <a:lnTo>
                        <a:pt x="37" y="97"/>
                      </a:lnTo>
                      <a:lnTo>
                        <a:pt x="37" y="97"/>
                      </a:lnTo>
                      <a:lnTo>
                        <a:pt x="37" y="97"/>
                      </a:lnTo>
                      <a:lnTo>
                        <a:pt x="39" y="94"/>
                      </a:lnTo>
                      <a:lnTo>
                        <a:pt x="37" y="96"/>
                      </a:lnTo>
                      <a:lnTo>
                        <a:pt x="37" y="97"/>
                      </a:lnTo>
                      <a:lnTo>
                        <a:pt x="39" y="94"/>
                      </a:lnTo>
                      <a:lnTo>
                        <a:pt x="39" y="92"/>
                      </a:lnTo>
                      <a:lnTo>
                        <a:pt x="39" y="92"/>
                      </a:lnTo>
                      <a:lnTo>
                        <a:pt x="37" y="92"/>
                      </a:lnTo>
                      <a:lnTo>
                        <a:pt x="37" y="92"/>
                      </a:lnTo>
                      <a:lnTo>
                        <a:pt x="37" y="92"/>
                      </a:lnTo>
                      <a:lnTo>
                        <a:pt x="35" y="92"/>
                      </a:lnTo>
                      <a:lnTo>
                        <a:pt x="35" y="92"/>
                      </a:lnTo>
                      <a:lnTo>
                        <a:pt x="33" y="92"/>
                      </a:lnTo>
                      <a:lnTo>
                        <a:pt x="33" y="92"/>
                      </a:lnTo>
                      <a:lnTo>
                        <a:pt x="32" y="96"/>
                      </a:lnTo>
                      <a:lnTo>
                        <a:pt x="32" y="96"/>
                      </a:lnTo>
                      <a:lnTo>
                        <a:pt x="33" y="97"/>
                      </a:lnTo>
                      <a:lnTo>
                        <a:pt x="33" y="99"/>
                      </a:lnTo>
                      <a:lnTo>
                        <a:pt x="33" y="99"/>
                      </a:lnTo>
                      <a:lnTo>
                        <a:pt x="33" y="99"/>
                      </a:lnTo>
                      <a:lnTo>
                        <a:pt x="33" y="101"/>
                      </a:lnTo>
                      <a:lnTo>
                        <a:pt x="35" y="103"/>
                      </a:lnTo>
                      <a:lnTo>
                        <a:pt x="37" y="103"/>
                      </a:lnTo>
                      <a:lnTo>
                        <a:pt x="37" y="103"/>
                      </a:lnTo>
                      <a:lnTo>
                        <a:pt x="39" y="103"/>
                      </a:lnTo>
                      <a:lnTo>
                        <a:pt x="41" y="107"/>
                      </a:lnTo>
                      <a:lnTo>
                        <a:pt x="43" y="107"/>
                      </a:lnTo>
                      <a:lnTo>
                        <a:pt x="43" y="107"/>
                      </a:lnTo>
                      <a:lnTo>
                        <a:pt x="45" y="109"/>
                      </a:lnTo>
                      <a:lnTo>
                        <a:pt x="47" y="109"/>
                      </a:lnTo>
                      <a:lnTo>
                        <a:pt x="47" y="109"/>
                      </a:lnTo>
                      <a:lnTo>
                        <a:pt x="48" y="109"/>
                      </a:lnTo>
                      <a:lnTo>
                        <a:pt x="50" y="107"/>
                      </a:lnTo>
                      <a:lnTo>
                        <a:pt x="50" y="107"/>
                      </a:lnTo>
                      <a:lnTo>
                        <a:pt x="50" y="105"/>
                      </a:lnTo>
                      <a:lnTo>
                        <a:pt x="52" y="103"/>
                      </a:lnTo>
                      <a:lnTo>
                        <a:pt x="52" y="103"/>
                      </a:lnTo>
                      <a:lnTo>
                        <a:pt x="52" y="101"/>
                      </a:lnTo>
                      <a:lnTo>
                        <a:pt x="52" y="101"/>
                      </a:lnTo>
                      <a:lnTo>
                        <a:pt x="48" y="99"/>
                      </a:lnTo>
                      <a:lnTo>
                        <a:pt x="48" y="103"/>
                      </a:lnTo>
                      <a:lnTo>
                        <a:pt x="52" y="103"/>
                      </a:lnTo>
                      <a:lnTo>
                        <a:pt x="125" y="103"/>
                      </a:lnTo>
                      <a:lnTo>
                        <a:pt x="125" y="99"/>
                      </a:lnTo>
                      <a:lnTo>
                        <a:pt x="124" y="103"/>
                      </a:lnTo>
                      <a:lnTo>
                        <a:pt x="146" y="103"/>
                      </a:lnTo>
                      <a:lnTo>
                        <a:pt x="146" y="103"/>
                      </a:lnTo>
                      <a:lnTo>
                        <a:pt x="148" y="101"/>
                      </a:lnTo>
                      <a:lnTo>
                        <a:pt x="148" y="101"/>
                      </a:lnTo>
                      <a:lnTo>
                        <a:pt x="150" y="99"/>
                      </a:lnTo>
                      <a:lnTo>
                        <a:pt x="150" y="81"/>
                      </a:lnTo>
                      <a:lnTo>
                        <a:pt x="146" y="81"/>
                      </a:lnTo>
                      <a:lnTo>
                        <a:pt x="150" y="81"/>
                      </a:lnTo>
                      <a:lnTo>
                        <a:pt x="150" y="62"/>
                      </a:lnTo>
                      <a:lnTo>
                        <a:pt x="150" y="62"/>
                      </a:lnTo>
                      <a:lnTo>
                        <a:pt x="150" y="43"/>
                      </a:lnTo>
                      <a:lnTo>
                        <a:pt x="146" y="43"/>
                      </a:lnTo>
                      <a:lnTo>
                        <a:pt x="150" y="43"/>
                      </a:lnTo>
                      <a:lnTo>
                        <a:pt x="150" y="19"/>
                      </a:lnTo>
                      <a:lnTo>
                        <a:pt x="150" y="19"/>
                      </a:lnTo>
                      <a:lnTo>
                        <a:pt x="148" y="15"/>
                      </a:lnTo>
                      <a:lnTo>
                        <a:pt x="148" y="15"/>
                      </a:lnTo>
                      <a:lnTo>
                        <a:pt x="148" y="13"/>
                      </a:lnTo>
                      <a:lnTo>
                        <a:pt x="146" y="13"/>
                      </a:lnTo>
                      <a:lnTo>
                        <a:pt x="50" y="13"/>
                      </a:lnTo>
                      <a:lnTo>
                        <a:pt x="48" y="13"/>
                      </a:lnTo>
                      <a:lnTo>
                        <a:pt x="48" y="15"/>
                      </a:lnTo>
                      <a:lnTo>
                        <a:pt x="50" y="13"/>
                      </a:lnTo>
                      <a:lnTo>
                        <a:pt x="48"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1">
                  <a:extLst>
                    <a:ext uri="{FF2B5EF4-FFF2-40B4-BE49-F238E27FC236}">
                      <a16:creationId xmlns:a16="http://schemas.microsoft.com/office/drawing/2014/main" id="{B6117537-33DA-4A92-9057-2B6719200856}"/>
                    </a:ext>
                  </a:extLst>
                </p:cNvPr>
                <p:cNvSpPr>
                  <a:spLocks/>
                </p:cNvSpPr>
                <p:nvPr/>
              </p:nvSpPr>
              <p:spPr bwMode="auto">
                <a:xfrm>
                  <a:off x="530225" y="1943100"/>
                  <a:ext cx="233362" cy="241300"/>
                </a:xfrm>
                <a:custGeom>
                  <a:avLst/>
                  <a:gdLst>
                    <a:gd name="T0" fmla="*/ 152 w 294"/>
                    <a:gd name="T1" fmla="*/ 60 h 304"/>
                    <a:gd name="T2" fmla="*/ 148 w 294"/>
                    <a:gd name="T3" fmla="*/ 77 h 304"/>
                    <a:gd name="T4" fmla="*/ 146 w 294"/>
                    <a:gd name="T5" fmla="*/ 82 h 304"/>
                    <a:gd name="T6" fmla="*/ 154 w 294"/>
                    <a:gd name="T7" fmla="*/ 82 h 304"/>
                    <a:gd name="T8" fmla="*/ 167 w 294"/>
                    <a:gd name="T9" fmla="*/ 94 h 304"/>
                    <a:gd name="T10" fmla="*/ 176 w 294"/>
                    <a:gd name="T11" fmla="*/ 96 h 304"/>
                    <a:gd name="T12" fmla="*/ 184 w 294"/>
                    <a:gd name="T13" fmla="*/ 94 h 304"/>
                    <a:gd name="T14" fmla="*/ 191 w 294"/>
                    <a:gd name="T15" fmla="*/ 84 h 304"/>
                    <a:gd name="T16" fmla="*/ 197 w 294"/>
                    <a:gd name="T17" fmla="*/ 73 h 304"/>
                    <a:gd name="T18" fmla="*/ 208 w 294"/>
                    <a:gd name="T19" fmla="*/ 67 h 304"/>
                    <a:gd name="T20" fmla="*/ 223 w 294"/>
                    <a:gd name="T21" fmla="*/ 94 h 304"/>
                    <a:gd name="T22" fmla="*/ 229 w 294"/>
                    <a:gd name="T23" fmla="*/ 105 h 304"/>
                    <a:gd name="T24" fmla="*/ 227 w 294"/>
                    <a:gd name="T25" fmla="*/ 124 h 304"/>
                    <a:gd name="T26" fmla="*/ 208 w 294"/>
                    <a:gd name="T27" fmla="*/ 146 h 304"/>
                    <a:gd name="T28" fmla="*/ 216 w 294"/>
                    <a:gd name="T29" fmla="*/ 154 h 304"/>
                    <a:gd name="T30" fmla="*/ 219 w 294"/>
                    <a:gd name="T31" fmla="*/ 156 h 304"/>
                    <a:gd name="T32" fmla="*/ 225 w 294"/>
                    <a:gd name="T33" fmla="*/ 159 h 304"/>
                    <a:gd name="T34" fmla="*/ 234 w 294"/>
                    <a:gd name="T35" fmla="*/ 163 h 304"/>
                    <a:gd name="T36" fmla="*/ 249 w 294"/>
                    <a:gd name="T37" fmla="*/ 165 h 304"/>
                    <a:gd name="T38" fmla="*/ 261 w 294"/>
                    <a:gd name="T39" fmla="*/ 174 h 304"/>
                    <a:gd name="T40" fmla="*/ 264 w 294"/>
                    <a:gd name="T41" fmla="*/ 182 h 304"/>
                    <a:gd name="T42" fmla="*/ 270 w 294"/>
                    <a:gd name="T43" fmla="*/ 191 h 304"/>
                    <a:gd name="T44" fmla="*/ 279 w 294"/>
                    <a:gd name="T45" fmla="*/ 195 h 304"/>
                    <a:gd name="T46" fmla="*/ 287 w 294"/>
                    <a:gd name="T47" fmla="*/ 197 h 304"/>
                    <a:gd name="T48" fmla="*/ 293 w 294"/>
                    <a:gd name="T49" fmla="*/ 218 h 304"/>
                    <a:gd name="T50" fmla="*/ 289 w 294"/>
                    <a:gd name="T51" fmla="*/ 227 h 304"/>
                    <a:gd name="T52" fmla="*/ 291 w 294"/>
                    <a:gd name="T53" fmla="*/ 238 h 304"/>
                    <a:gd name="T54" fmla="*/ 287 w 294"/>
                    <a:gd name="T55" fmla="*/ 238 h 304"/>
                    <a:gd name="T56" fmla="*/ 281 w 294"/>
                    <a:gd name="T57" fmla="*/ 257 h 304"/>
                    <a:gd name="T58" fmla="*/ 277 w 294"/>
                    <a:gd name="T59" fmla="*/ 268 h 304"/>
                    <a:gd name="T60" fmla="*/ 279 w 294"/>
                    <a:gd name="T61" fmla="*/ 293 h 304"/>
                    <a:gd name="T62" fmla="*/ 276 w 294"/>
                    <a:gd name="T63" fmla="*/ 304 h 304"/>
                    <a:gd name="T64" fmla="*/ 262 w 294"/>
                    <a:gd name="T65" fmla="*/ 298 h 304"/>
                    <a:gd name="T66" fmla="*/ 247 w 294"/>
                    <a:gd name="T67" fmla="*/ 291 h 304"/>
                    <a:gd name="T68" fmla="*/ 193 w 294"/>
                    <a:gd name="T69" fmla="*/ 268 h 304"/>
                    <a:gd name="T70" fmla="*/ 176 w 294"/>
                    <a:gd name="T71" fmla="*/ 257 h 304"/>
                    <a:gd name="T72" fmla="*/ 157 w 294"/>
                    <a:gd name="T73" fmla="*/ 244 h 304"/>
                    <a:gd name="T74" fmla="*/ 137 w 294"/>
                    <a:gd name="T75" fmla="*/ 227 h 304"/>
                    <a:gd name="T76" fmla="*/ 103 w 294"/>
                    <a:gd name="T77" fmla="*/ 195 h 304"/>
                    <a:gd name="T78" fmla="*/ 86 w 294"/>
                    <a:gd name="T79" fmla="*/ 180 h 304"/>
                    <a:gd name="T80" fmla="*/ 80 w 294"/>
                    <a:gd name="T81" fmla="*/ 174 h 304"/>
                    <a:gd name="T82" fmla="*/ 75 w 294"/>
                    <a:gd name="T83" fmla="*/ 173 h 304"/>
                    <a:gd name="T84" fmla="*/ 48 w 294"/>
                    <a:gd name="T85" fmla="*/ 159 h 304"/>
                    <a:gd name="T86" fmla="*/ 9 w 294"/>
                    <a:gd name="T87" fmla="*/ 135 h 304"/>
                    <a:gd name="T88" fmla="*/ 0 w 294"/>
                    <a:gd name="T89" fmla="*/ 118 h 304"/>
                    <a:gd name="T90" fmla="*/ 7 w 294"/>
                    <a:gd name="T91" fmla="*/ 107 h 304"/>
                    <a:gd name="T92" fmla="*/ 18 w 294"/>
                    <a:gd name="T93" fmla="*/ 94 h 304"/>
                    <a:gd name="T94" fmla="*/ 62 w 294"/>
                    <a:gd name="T95" fmla="*/ 56 h 304"/>
                    <a:gd name="T96" fmla="*/ 77 w 294"/>
                    <a:gd name="T97" fmla="*/ 30 h 304"/>
                    <a:gd name="T98" fmla="*/ 86 w 294"/>
                    <a:gd name="T99" fmla="*/ 5 h 304"/>
                    <a:gd name="T100" fmla="*/ 101 w 294"/>
                    <a:gd name="T101" fmla="*/ 9 h 304"/>
                    <a:gd name="T102" fmla="*/ 116 w 294"/>
                    <a:gd name="T103" fmla="*/ 4 h 304"/>
                    <a:gd name="T104" fmla="*/ 122 w 294"/>
                    <a:gd name="T105" fmla="*/ 0 h 304"/>
                    <a:gd name="T106" fmla="*/ 129 w 294"/>
                    <a:gd name="T107" fmla="*/ 5 h 304"/>
                    <a:gd name="T108" fmla="*/ 133 w 294"/>
                    <a:gd name="T109" fmla="*/ 11 h 304"/>
                    <a:gd name="T110" fmla="*/ 140 w 294"/>
                    <a:gd name="T111" fmla="*/ 17 h 304"/>
                    <a:gd name="T112" fmla="*/ 140 w 294"/>
                    <a:gd name="T113" fmla="*/ 28 h 304"/>
                    <a:gd name="T114" fmla="*/ 146 w 294"/>
                    <a:gd name="T115" fmla="*/ 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 h="304">
                      <a:moveTo>
                        <a:pt x="146" y="41"/>
                      </a:moveTo>
                      <a:lnTo>
                        <a:pt x="146" y="41"/>
                      </a:lnTo>
                      <a:lnTo>
                        <a:pt x="146" y="41"/>
                      </a:lnTo>
                      <a:lnTo>
                        <a:pt x="146" y="43"/>
                      </a:lnTo>
                      <a:lnTo>
                        <a:pt x="146" y="47"/>
                      </a:lnTo>
                      <a:lnTo>
                        <a:pt x="146" y="50"/>
                      </a:lnTo>
                      <a:lnTo>
                        <a:pt x="148" y="52"/>
                      </a:lnTo>
                      <a:lnTo>
                        <a:pt x="150" y="56"/>
                      </a:lnTo>
                      <a:lnTo>
                        <a:pt x="150" y="56"/>
                      </a:lnTo>
                      <a:lnTo>
                        <a:pt x="152" y="60"/>
                      </a:lnTo>
                      <a:lnTo>
                        <a:pt x="152" y="60"/>
                      </a:lnTo>
                      <a:lnTo>
                        <a:pt x="150" y="64"/>
                      </a:lnTo>
                      <a:lnTo>
                        <a:pt x="150" y="66"/>
                      </a:lnTo>
                      <a:lnTo>
                        <a:pt x="152" y="67"/>
                      </a:lnTo>
                      <a:lnTo>
                        <a:pt x="152" y="67"/>
                      </a:lnTo>
                      <a:lnTo>
                        <a:pt x="152" y="69"/>
                      </a:lnTo>
                      <a:lnTo>
                        <a:pt x="150" y="71"/>
                      </a:lnTo>
                      <a:lnTo>
                        <a:pt x="150" y="73"/>
                      </a:lnTo>
                      <a:lnTo>
                        <a:pt x="150" y="73"/>
                      </a:lnTo>
                      <a:lnTo>
                        <a:pt x="148" y="75"/>
                      </a:lnTo>
                      <a:lnTo>
                        <a:pt x="148" y="75"/>
                      </a:lnTo>
                      <a:lnTo>
                        <a:pt x="148" y="77"/>
                      </a:lnTo>
                      <a:lnTo>
                        <a:pt x="146" y="79"/>
                      </a:lnTo>
                      <a:lnTo>
                        <a:pt x="144" y="81"/>
                      </a:lnTo>
                      <a:lnTo>
                        <a:pt x="144" y="81"/>
                      </a:lnTo>
                      <a:lnTo>
                        <a:pt x="144" y="82"/>
                      </a:lnTo>
                      <a:lnTo>
                        <a:pt x="144" y="82"/>
                      </a:lnTo>
                      <a:lnTo>
                        <a:pt x="144" y="84"/>
                      </a:lnTo>
                      <a:lnTo>
                        <a:pt x="142" y="86"/>
                      </a:lnTo>
                      <a:lnTo>
                        <a:pt x="142" y="86"/>
                      </a:lnTo>
                      <a:lnTo>
                        <a:pt x="144" y="86"/>
                      </a:lnTo>
                      <a:lnTo>
                        <a:pt x="146" y="84"/>
                      </a:lnTo>
                      <a:lnTo>
                        <a:pt x="146" y="82"/>
                      </a:lnTo>
                      <a:lnTo>
                        <a:pt x="148" y="84"/>
                      </a:lnTo>
                      <a:lnTo>
                        <a:pt x="148" y="86"/>
                      </a:lnTo>
                      <a:lnTo>
                        <a:pt x="150" y="84"/>
                      </a:lnTo>
                      <a:lnTo>
                        <a:pt x="150" y="84"/>
                      </a:lnTo>
                      <a:lnTo>
                        <a:pt x="150" y="84"/>
                      </a:lnTo>
                      <a:lnTo>
                        <a:pt x="150" y="82"/>
                      </a:lnTo>
                      <a:lnTo>
                        <a:pt x="150" y="82"/>
                      </a:lnTo>
                      <a:lnTo>
                        <a:pt x="152" y="82"/>
                      </a:lnTo>
                      <a:lnTo>
                        <a:pt x="154" y="82"/>
                      </a:lnTo>
                      <a:lnTo>
                        <a:pt x="154" y="82"/>
                      </a:lnTo>
                      <a:lnTo>
                        <a:pt x="154" y="82"/>
                      </a:lnTo>
                      <a:lnTo>
                        <a:pt x="155" y="84"/>
                      </a:lnTo>
                      <a:lnTo>
                        <a:pt x="155" y="84"/>
                      </a:lnTo>
                      <a:lnTo>
                        <a:pt x="155" y="86"/>
                      </a:lnTo>
                      <a:lnTo>
                        <a:pt x="157" y="86"/>
                      </a:lnTo>
                      <a:lnTo>
                        <a:pt x="159" y="84"/>
                      </a:lnTo>
                      <a:lnTo>
                        <a:pt x="161" y="84"/>
                      </a:lnTo>
                      <a:lnTo>
                        <a:pt x="161" y="86"/>
                      </a:lnTo>
                      <a:lnTo>
                        <a:pt x="163" y="92"/>
                      </a:lnTo>
                      <a:lnTo>
                        <a:pt x="165" y="94"/>
                      </a:lnTo>
                      <a:lnTo>
                        <a:pt x="167" y="94"/>
                      </a:lnTo>
                      <a:lnTo>
                        <a:pt x="167" y="94"/>
                      </a:lnTo>
                      <a:lnTo>
                        <a:pt x="167" y="94"/>
                      </a:lnTo>
                      <a:lnTo>
                        <a:pt x="167" y="96"/>
                      </a:lnTo>
                      <a:lnTo>
                        <a:pt x="169" y="96"/>
                      </a:lnTo>
                      <a:lnTo>
                        <a:pt x="169" y="96"/>
                      </a:lnTo>
                      <a:lnTo>
                        <a:pt x="169" y="99"/>
                      </a:lnTo>
                      <a:lnTo>
                        <a:pt x="170" y="97"/>
                      </a:lnTo>
                      <a:lnTo>
                        <a:pt x="170" y="97"/>
                      </a:lnTo>
                      <a:lnTo>
                        <a:pt x="170" y="97"/>
                      </a:lnTo>
                      <a:lnTo>
                        <a:pt x="172" y="97"/>
                      </a:lnTo>
                      <a:lnTo>
                        <a:pt x="174" y="96"/>
                      </a:lnTo>
                      <a:lnTo>
                        <a:pt x="176" y="96"/>
                      </a:lnTo>
                      <a:lnTo>
                        <a:pt x="176" y="96"/>
                      </a:lnTo>
                      <a:lnTo>
                        <a:pt x="178" y="96"/>
                      </a:lnTo>
                      <a:lnTo>
                        <a:pt x="178" y="94"/>
                      </a:lnTo>
                      <a:lnTo>
                        <a:pt x="180" y="94"/>
                      </a:lnTo>
                      <a:lnTo>
                        <a:pt x="180" y="94"/>
                      </a:lnTo>
                      <a:lnTo>
                        <a:pt x="180" y="94"/>
                      </a:lnTo>
                      <a:lnTo>
                        <a:pt x="180" y="94"/>
                      </a:lnTo>
                      <a:lnTo>
                        <a:pt x="180" y="92"/>
                      </a:lnTo>
                      <a:lnTo>
                        <a:pt x="182" y="92"/>
                      </a:lnTo>
                      <a:lnTo>
                        <a:pt x="184" y="96"/>
                      </a:lnTo>
                      <a:lnTo>
                        <a:pt x="184" y="94"/>
                      </a:lnTo>
                      <a:lnTo>
                        <a:pt x="187" y="94"/>
                      </a:lnTo>
                      <a:lnTo>
                        <a:pt x="187" y="94"/>
                      </a:lnTo>
                      <a:lnTo>
                        <a:pt x="187" y="92"/>
                      </a:lnTo>
                      <a:lnTo>
                        <a:pt x="187" y="90"/>
                      </a:lnTo>
                      <a:lnTo>
                        <a:pt x="187" y="88"/>
                      </a:lnTo>
                      <a:lnTo>
                        <a:pt x="187" y="88"/>
                      </a:lnTo>
                      <a:lnTo>
                        <a:pt x="187" y="86"/>
                      </a:lnTo>
                      <a:lnTo>
                        <a:pt x="187" y="86"/>
                      </a:lnTo>
                      <a:lnTo>
                        <a:pt x="189" y="84"/>
                      </a:lnTo>
                      <a:lnTo>
                        <a:pt x="191" y="84"/>
                      </a:lnTo>
                      <a:lnTo>
                        <a:pt x="191" y="84"/>
                      </a:lnTo>
                      <a:lnTo>
                        <a:pt x="193" y="82"/>
                      </a:lnTo>
                      <a:lnTo>
                        <a:pt x="193" y="82"/>
                      </a:lnTo>
                      <a:lnTo>
                        <a:pt x="193" y="81"/>
                      </a:lnTo>
                      <a:lnTo>
                        <a:pt x="193" y="81"/>
                      </a:lnTo>
                      <a:lnTo>
                        <a:pt x="195" y="79"/>
                      </a:lnTo>
                      <a:lnTo>
                        <a:pt x="197" y="77"/>
                      </a:lnTo>
                      <a:lnTo>
                        <a:pt x="197" y="77"/>
                      </a:lnTo>
                      <a:lnTo>
                        <a:pt x="197" y="75"/>
                      </a:lnTo>
                      <a:lnTo>
                        <a:pt x="197" y="73"/>
                      </a:lnTo>
                      <a:lnTo>
                        <a:pt x="197" y="73"/>
                      </a:lnTo>
                      <a:lnTo>
                        <a:pt x="197" y="73"/>
                      </a:lnTo>
                      <a:lnTo>
                        <a:pt x="197" y="71"/>
                      </a:lnTo>
                      <a:lnTo>
                        <a:pt x="197" y="71"/>
                      </a:lnTo>
                      <a:lnTo>
                        <a:pt x="197" y="71"/>
                      </a:lnTo>
                      <a:lnTo>
                        <a:pt x="197" y="69"/>
                      </a:lnTo>
                      <a:lnTo>
                        <a:pt x="197" y="67"/>
                      </a:lnTo>
                      <a:lnTo>
                        <a:pt x="197" y="66"/>
                      </a:lnTo>
                      <a:lnTo>
                        <a:pt x="200" y="64"/>
                      </a:lnTo>
                      <a:lnTo>
                        <a:pt x="200" y="62"/>
                      </a:lnTo>
                      <a:lnTo>
                        <a:pt x="208" y="64"/>
                      </a:lnTo>
                      <a:lnTo>
                        <a:pt x="208" y="66"/>
                      </a:lnTo>
                      <a:lnTo>
                        <a:pt x="208" y="67"/>
                      </a:lnTo>
                      <a:lnTo>
                        <a:pt x="210" y="69"/>
                      </a:lnTo>
                      <a:lnTo>
                        <a:pt x="212" y="71"/>
                      </a:lnTo>
                      <a:lnTo>
                        <a:pt x="214" y="73"/>
                      </a:lnTo>
                      <a:lnTo>
                        <a:pt x="217" y="73"/>
                      </a:lnTo>
                      <a:lnTo>
                        <a:pt x="219" y="77"/>
                      </a:lnTo>
                      <a:lnTo>
                        <a:pt x="221" y="81"/>
                      </a:lnTo>
                      <a:lnTo>
                        <a:pt x="221" y="88"/>
                      </a:lnTo>
                      <a:lnTo>
                        <a:pt x="221" y="90"/>
                      </a:lnTo>
                      <a:lnTo>
                        <a:pt x="223" y="90"/>
                      </a:lnTo>
                      <a:lnTo>
                        <a:pt x="223" y="92"/>
                      </a:lnTo>
                      <a:lnTo>
                        <a:pt x="223" y="94"/>
                      </a:lnTo>
                      <a:lnTo>
                        <a:pt x="225" y="96"/>
                      </a:lnTo>
                      <a:lnTo>
                        <a:pt x="225" y="96"/>
                      </a:lnTo>
                      <a:lnTo>
                        <a:pt x="225" y="97"/>
                      </a:lnTo>
                      <a:lnTo>
                        <a:pt x="227" y="97"/>
                      </a:lnTo>
                      <a:lnTo>
                        <a:pt x="227" y="97"/>
                      </a:lnTo>
                      <a:lnTo>
                        <a:pt x="225" y="99"/>
                      </a:lnTo>
                      <a:lnTo>
                        <a:pt x="227" y="101"/>
                      </a:lnTo>
                      <a:lnTo>
                        <a:pt x="227" y="101"/>
                      </a:lnTo>
                      <a:lnTo>
                        <a:pt x="227" y="103"/>
                      </a:lnTo>
                      <a:lnTo>
                        <a:pt x="227" y="103"/>
                      </a:lnTo>
                      <a:lnTo>
                        <a:pt x="229" y="105"/>
                      </a:lnTo>
                      <a:lnTo>
                        <a:pt x="229" y="111"/>
                      </a:lnTo>
                      <a:lnTo>
                        <a:pt x="229" y="112"/>
                      </a:lnTo>
                      <a:lnTo>
                        <a:pt x="229" y="114"/>
                      </a:lnTo>
                      <a:lnTo>
                        <a:pt x="227" y="114"/>
                      </a:lnTo>
                      <a:lnTo>
                        <a:pt x="227" y="116"/>
                      </a:lnTo>
                      <a:lnTo>
                        <a:pt x="227" y="120"/>
                      </a:lnTo>
                      <a:lnTo>
                        <a:pt x="225" y="122"/>
                      </a:lnTo>
                      <a:lnTo>
                        <a:pt x="227" y="122"/>
                      </a:lnTo>
                      <a:lnTo>
                        <a:pt x="227" y="122"/>
                      </a:lnTo>
                      <a:lnTo>
                        <a:pt x="227" y="122"/>
                      </a:lnTo>
                      <a:lnTo>
                        <a:pt x="227" y="124"/>
                      </a:lnTo>
                      <a:lnTo>
                        <a:pt x="227" y="127"/>
                      </a:lnTo>
                      <a:lnTo>
                        <a:pt x="225" y="129"/>
                      </a:lnTo>
                      <a:lnTo>
                        <a:pt x="225" y="131"/>
                      </a:lnTo>
                      <a:lnTo>
                        <a:pt x="216" y="139"/>
                      </a:lnTo>
                      <a:lnTo>
                        <a:pt x="212" y="143"/>
                      </a:lnTo>
                      <a:lnTo>
                        <a:pt x="210" y="144"/>
                      </a:lnTo>
                      <a:lnTo>
                        <a:pt x="210" y="144"/>
                      </a:lnTo>
                      <a:lnTo>
                        <a:pt x="208" y="144"/>
                      </a:lnTo>
                      <a:lnTo>
                        <a:pt x="208" y="146"/>
                      </a:lnTo>
                      <a:lnTo>
                        <a:pt x="208" y="146"/>
                      </a:lnTo>
                      <a:lnTo>
                        <a:pt x="208" y="146"/>
                      </a:lnTo>
                      <a:lnTo>
                        <a:pt x="208" y="146"/>
                      </a:lnTo>
                      <a:lnTo>
                        <a:pt x="206" y="146"/>
                      </a:lnTo>
                      <a:lnTo>
                        <a:pt x="204" y="150"/>
                      </a:lnTo>
                      <a:lnTo>
                        <a:pt x="206" y="150"/>
                      </a:lnTo>
                      <a:lnTo>
                        <a:pt x="206" y="150"/>
                      </a:lnTo>
                      <a:lnTo>
                        <a:pt x="208" y="150"/>
                      </a:lnTo>
                      <a:lnTo>
                        <a:pt x="210" y="150"/>
                      </a:lnTo>
                      <a:lnTo>
                        <a:pt x="210" y="150"/>
                      </a:lnTo>
                      <a:lnTo>
                        <a:pt x="212" y="154"/>
                      </a:lnTo>
                      <a:lnTo>
                        <a:pt x="214" y="154"/>
                      </a:lnTo>
                      <a:lnTo>
                        <a:pt x="216" y="154"/>
                      </a:lnTo>
                      <a:lnTo>
                        <a:pt x="216" y="152"/>
                      </a:lnTo>
                      <a:lnTo>
                        <a:pt x="216" y="150"/>
                      </a:lnTo>
                      <a:lnTo>
                        <a:pt x="216" y="150"/>
                      </a:lnTo>
                      <a:lnTo>
                        <a:pt x="216" y="150"/>
                      </a:lnTo>
                      <a:lnTo>
                        <a:pt x="217" y="152"/>
                      </a:lnTo>
                      <a:lnTo>
                        <a:pt x="219" y="152"/>
                      </a:lnTo>
                      <a:lnTo>
                        <a:pt x="221" y="154"/>
                      </a:lnTo>
                      <a:lnTo>
                        <a:pt x="221" y="154"/>
                      </a:lnTo>
                      <a:lnTo>
                        <a:pt x="219" y="154"/>
                      </a:lnTo>
                      <a:lnTo>
                        <a:pt x="219" y="156"/>
                      </a:lnTo>
                      <a:lnTo>
                        <a:pt x="219" y="156"/>
                      </a:lnTo>
                      <a:lnTo>
                        <a:pt x="219" y="158"/>
                      </a:lnTo>
                      <a:lnTo>
                        <a:pt x="221" y="158"/>
                      </a:lnTo>
                      <a:lnTo>
                        <a:pt x="219" y="159"/>
                      </a:lnTo>
                      <a:lnTo>
                        <a:pt x="219" y="159"/>
                      </a:lnTo>
                      <a:lnTo>
                        <a:pt x="219" y="159"/>
                      </a:lnTo>
                      <a:lnTo>
                        <a:pt x="219" y="161"/>
                      </a:lnTo>
                      <a:lnTo>
                        <a:pt x="221" y="159"/>
                      </a:lnTo>
                      <a:lnTo>
                        <a:pt x="221" y="159"/>
                      </a:lnTo>
                      <a:lnTo>
                        <a:pt x="223" y="159"/>
                      </a:lnTo>
                      <a:lnTo>
                        <a:pt x="223" y="159"/>
                      </a:lnTo>
                      <a:lnTo>
                        <a:pt x="225" y="159"/>
                      </a:lnTo>
                      <a:lnTo>
                        <a:pt x="225" y="159"/>
                      </a:lnTo>
                      <a:lnTo>
                        <a:pt x="227" y="161"/>
                      </a:lnTo>
                      <a:lnTo>
                        <a:pt x="227" y="161"/>
                      </a:lnTo>
                      <a:lnTo>
                        <a:pt x="227" y="159"/>
                      </a:lnTo>
                      <a:lnTo>
                        <a:pt x="227" y="159"/>
                      </a:lnTo>
                      <a:lnTo>
                        <a:pt x="227" y="161"/>
                      </a:lnTo>
                      <a:lnTo>
                        <a:pt x="229" y="161"/>
                      </a:lnTo>
                      <a:lnTo>
                        <a:pt x="229" y="161"/>
                      </a:lnTo>
                      <a:lnTo>
                        <a:pt x="229" y="163"/>
                      </a:lnTo>
                      <a:lnTo>
                        <a:pt x="229" y="163"/>
                      </a:lnTo>
                      <a:lnTo>
                        <a:pt x="234" y="163"/>
                      </a:lnTo>
                      <a:lnTo>
                        <a:pt x="236" y="165"/>
                      </a:lnTo>
                      <a:lnTo>
                        <a:pt x="236" y="165"/>
                      </a:lnTo>
                      <a:lnTo>
                        <a:pt x="238" y="165"/>
                      </a:lnTo>
                      <a:lnTo>
                        <a:pt x="238" y="165"/>
                      </a:lnTo>
                      <a:lnTo>
                        <a:pt x="240" y="165"/>
                      </a:lnTo>
                      <a:lnTo>
                        <a:pt x="242" y="163"/>
                      </a:lnTo>
                      <a:lnTo>
                        <a:pt x="242" y="163"/>
                      </a:lnTo>
                      <a:lnTo>
                        <a:pt x="246" y="163"/>
                      </a:lnTo>
                      <a:lnTo>
                        <a:pt x="247" y="163"/>
                      </a:lnTo>
                      <a:lnTo>
                        <a:pt x="247" y="163"/>
                      </a:lnTo>
                      <a:lnTo>
                        <a:pt x="249" y="165"/>
                      </a:lnTo>
                      <a:lnTo>
                        <a:pt x="255" y="165"/>
                      </a:lnTo>
                      <a:lnTo>
                        <a:pt x="255" y="165"/>
                      </a:lnTo>
                      <a:lnTo>
                        <a:pt x="255" y="165"/>
                      </a:lnTo>
                      <a:lnTo>
                        <a:pt x="255" y="165"/>
                      </a:lnTo>
                      <a:lnTo>
                        <a:pt x="255" y="165"/>
                      </a:lnTo>
                      <a:lnTo>
                        <a:pt x="257" y="167"/>
                      </a:lnTo>
                      <a:lnTo>
                        <a:pt x="257" y="167"/>
                      </a:lnTo>
                      <a:lnTo>
                        <a:pt x="259" y="169"/>
                      </a:lnTo>
                      <a:lnTo>
                        <a:pt x="261" y="171"/>
                      </a:lnTo>
                      <a:lnTo>
                        <a:pt x="261" y="173"/>
                      </a:lnTo>
                      <a:lnTo>
                        <a:pt x="261" y="174"/>
                      </a:lnTo>
                      <a:lnTo>
                        <a:pt x="259" y="178"/>
                      </a:lnTo>
                      <a:lnTo>
                        <a:pt x="259" y="178"/>
                      </a:lnTo>
                      <a:lnTo>
                        <a:pt x="261" y="180"/>
                      </a:lnTo>
                      <a:lnTo>
                        <a:pt x="261" y="180"/>
                      </a:lnTo>
                      <a:lnTo>
                        <a:pt x="261" y="180"/>
                      </a:lnTo>
                      <a:lnTo>
                        <a:pt x="262" y="178"/>
                      </a:lnTo>
                      <a:lnTo>
                        <a:pt x="262" y="178"/>
                      </a:lnTo>
                      <a:lnTo>
                        <a:pt x="262" y="180"/>
                      </a:lnTo>
                      <a:lnTo>
                        <a:pt x="264" y="180"/>
                      </a:lnTo>
                      <a:lnTo>
                        <a:pt x="264" y="182"/>
                      </a:lnTo>
                      <a:lnTo>
                        <a:pt x="264" y="182"/>
                      </a:lnTo>
                      <a:lnTo>
                        <a:pt x="264" y="182"/>
                      </a:lnTo>
                      <a:lnTo>
                        <a:pt x="264" y="182"/>
                      </a:lnTo>
                      <a:lnTo>
                        <a:pt x="264" y="184"/>
                      </a:lnTo>
                      <a:lnTo>
                        <a:pt x="264" y="184"/>
                      </a:lnTo>
                      <a:lnTo>
                        <a:pt x="264" y="184"/>
                      </a:lnTo>
                      <a:lnTo>
                        <a:pt x="264" y="186"/>
                      </a:lnTo>
                      <a:lnTo>
                        <a:pt x="264" y="188"/>
                      </a:lnTo>
                      <a:lnTo>
                        <a:pt x="268" y="189"/>
                      </a:lnTo>
                      <a:lnTo>
                        <a:pt x="268" y="189"/>
                      </a:lnTo>
                      <a:lnTo>
                        <a:pt x="270" y="191"/>
                      </a:lnTo>
                      <a:lnTo>
                        <a:pt x="270" y="191"/>
                      </a:lnTo>
                      <a:lnTo>
                        <a:pt x="272" y="189"/>
                      </a:lnTo>
                      <a:lnTo>
                        <a:pt x="272" y="189"/>
                      </a:lnTo>
                      <a:lnTo>
                        <a:pt x="274" y="191"/>
                      </a:lnTo>
                      <a:lnTo>
                        <a:pt x="276" y="191"/>
                      </a:lnTo>
                      <a:lnTo>
                        <a:pt x="276" y="191"/>
                      </a:lnTo>
                      <a:lnTo>
                        <a:pt x="277" y="193"/>
                      </a:lnTo>
                      <a:lnTo>
                        <a:pt x="277" y="193"/>
                      </a:lnTo>
                      <a:lnTo>
                        <a:pt x="279" y="193"/>
                      </a:lnTo>
                      <a:lnTo>
                        <a:pt x="279" y="193"/>
                      </a:lnTo>
                      <a:lnTo>
                        <a:pt x="279" y="195"/>
                      </a:lnTo>
                      <a:lnTo>
                        <a:pt x="279" y="195"/>
                      </a:lnTo>
                      <a:lnTo>
                        <a:pt x="281" y="197"/>
                      </a:lnTo>
                      <a:lnTo>
                        <a:pt x="281" y="197"/>
                      </a:lnTo>
                      <a:lnTo>
                        <a:pt x="281" y="197"/>
                      </a:lnTo>
                      <a:lnTo>
                        <a:pt x="283" y="195"/>
                      </a:lnTo>
                      <a:lnTo>
                        <a:pt x="283" y="195"/>
                      </a:lnTo>
                      <a:lnTo>
                        <a:pt x="283" y="197"/>
                      </a:lnTo>
                      <a:lnTo>
                        <a:pt x="285" y="197"/>
                      </a:lnTo>
                      <a:lnTo>
                        <a:pt x="285" y="199"/>
                      </a:lnTo>
                      <a:lnTo>
                        <a:pt x="285" y="199"/>
                      </a:lnTo>
                      <a:lnTo>
                        <a:pt x="287" y="199"/>
                      </a:lnTo>
                      <a:lnTo>
                        <a:pt x="287" y="197"/>
                      </a:lnTo>
                      <a:lnTo>
                        <a:pt x="287" y="195"/>
                      </a:lnTo>
                      <a:lnTo>
                        <a:pt x="289" y="197"/>
                      </a:lnTo>
                      <a:lnTo>
                        <a:pt x="289" y="199"/>
                      </a:lnTo>
                      <a:lnTo>
                        <a:pt x="289" y="201"/>
                      </a:lnTo>
                      <a:lnTo>
                        <a:pt x="289" y="204"/>
                      </a:lnTo>
                      <a:lnTo>
                        <a:pt x="291" y="210"/>
                      </a:lnTo>
                      <a:lnTo>
                        <a:pt x="293" y="216"/>
                      </a:lnTo>
                      <a:lnTo>
                        <a:pt x="294" y="216"/>
                      </a:lnTo>
                      <a:lnTo>
                        <a:pt x="293" y="216"/>
                      </a:lnTo>
                      <a:lnTo>
                        <a:pt x="293" y="218"/>
                      </a:lnTo>
                      <a:lnTo>
                        <a:pt x="293" y="218"/>
                      </a:lnTo>
                      <a:lnTo>
                        <a:pt x="293" y="219"/>
                      </a:lnTo>
                      <a:lnTo>
                        <a:pt x="291" y="219"/>
                      </a:lnTo>
                      <a:lnTo>
                        <a:pt x="291" y="219"/>
                      </a:lnTo>
                      <a:lnTo>
                        <a:pt x="293" y="219"/>
                      </a:lnTo>
                      <a:lnTo>
                        <a:pt x="291" y="221"/>
                      </a:lnTo>
                      <a:lnTo>
                        <a:pt x="291" y="223"/>
                      </a:lnTo>
                      <a:lnTo>
                        <a:pt x="291" y="225"/>
                      </a:lnTo>
                      <a:lnTo>
                        <a:pt x="291" y="225"/>
                      </a:lnTo>
                      <a:lnTo>
                        <a:pt x="289" y="225"/>
                      </a:lnTo>
                      <a:lnTo>
                        <a:pt x="289" y="227"/>
                      </a:lnTo>
                      <a:lnTo>
                        <a:pt x="289" y="227"/>
                      </a:lnTo>
                      <a:lnTo>
                        <a:pt x="291" y="229"/>
                      </a:lnTo>
                      <a:lnTo>
                        <a:pt x="291" y="231"/>
                      </a:lnTo>
                      <a:lnTo>
                        <a:pt x="291" y="231"/>
                      </a:lnTo>
                      <a:lnTo>
                        <a:pt x="293" y="231"/>
                      </a:lnTo>
                      <a:lnTo>
                        <a:pt x="293" y="233"/>
                      </a:lnTo>
                      <a:lnTo>
                        <a:pt x="293" y="235"/>
                      </a:lnTo>
                      <a:lnTo>
                        <a:pt x="293" y="235"/>
                      </a:lnTo>
                      <a:lnTo>
                        <a:pt x="293" y="236"/>
                      </a:lnTo>
                      <a:lnTo>
                        <a:pt x="293" y="236"/>
                      </a:lnTo>
                      <a:lnTo>
                        <a:pt x="291" y="238"/>
                      </a:lnTo>
                      <a:lnTo>
                        <a:pt x="291" y="238"/>
                      </a:lnTo>
                      <a:lnTo>
                        <a:pt x="291" y="238"/>
                      </a:lnTo>
                      <a:lnTo>
                        <a:pt x="291" y="238"/>
                      </a:lnTo>
                      <a:lnTo>
                        <a:pt x="291" y="238"/>
                      </a:lnTo>
                      <a:lnTo>
                        <a:pt x="291" y="238"/>
                      </a:lnTo>
                      <a:lnTo>
                        <a:pt x="291" y="236"/>
                      </a:lnTo>
                      <a:lnTo>
                        <a:pt x="291" y="236"/>
                      </a:lnTo>
                      <a:lnTo>
                        <a:pt x="291" y="236"/>
                      </a:lnTo>
                      <a:lnTo>
                        <a:pt x="291" y="236"/>
                      </a:lnTo>
                      <a:lnTo>
                        <a:pt x="289" y="236"/>
                      </a:lnTo>
                      <a:lnTo>
                        <a:pt x="287" y="238"/>
                      </a:lnTo>
                      <a:lnTo>
                        <a:pt x="287" y="238"/>
                      </a:lnTo>
                      <a:lnTo>
                        <a:pt x="287" y="238"/>
                      </a:lnTo>
                      <a:lnTo>
                        <a:pt x="285" y="240"/>
                      </a:lnTo>
                      <a:lnTo>
                        <a:pt x="287" y="244"/>
                      </a:lnTo>
                      <a:lnTo>
                        <a:pt x="287" y="248"/>
                      </a:lnTo>
                      <a:lnTo>
                        <a:pt x="285" y="251"/>
                      </a:lnTo>
                      <a:lnTo>
                        <a:pt x="283" y="250"/>
                      </a:lnTo>
                      <a:lnTo>
                        <a:pt x="281" y="250"/>
                      </a:lnTo>
                      <a:lnTo>
                        <a:pt x="281" y="251"/>
                      </a:lnTo>
                      <a:lnTo>
                        <a:pt x="279" y="251"/>
                      </a:lnTo>
                      <a:lnTo>
                        <a:pt x="279" y="253"/>
                      </a:lnTo>
                      <a:lnTo>
                        <a:pt x="281" y="257"/>
                      </a:lnTo>
                      <a:lnTo>
                        <a:pt x="279" y="259"/>
                      </a:lnTo>
                      <a:lnTo>
                        <a:pt x="281" y="259"/>
                      </a:lnTo>
                      <a:lnTo>
                        <a:pt x="281" y="261"/>
                      </a:lnTo>
                      <a:lnTo>
                        <a:pt x="281" y="263"/>
                      </a:lnTo>
                      <a:lnTo>
                        <a:pt x="281" y="263"/>
                      </a:lnTo>
                      <a:lnTo>
                        <a:pt x="281" y="263"/>
                      </a:lnTo>
                      <a:lnTo>
                        <a:pt x="279" y="263"/>
                      </a:lnTo>
                      <a:lnTo>
                        <a:pt x="277" y="265"/>
                      </a:lnTo>
                      <a:lnTo>
                        <a:pt x="277" y="265"/>
                      </a:lnTo>
                      <a:lnTo>
                        <a:pt x="277" y="268"/>
                      </a:lnTo>
                      <a:lnTo>
                        <a:pt x="277" y="268"/>
                      </a:lnTo>
                      <a:lnTo>
                        <a:pt x="277" y="270"/>
                      </a:lnTo>
                      <a:lnTo>
                        <a:pt x="277" y="270"/>
                      </a:lnTo>
                      <a:lnTo>
                        <a:pt x="277" y="272"/>
                      </a:lnTo>
                      <a:lnTo>
                        <a:pt x="279" y="272"/>
                      </a:lnTo>
                      <a:lnTo>
                        <a:pt x="279" y="272"/>
                      </a:lnTo>
                      <a:lnTo>
                        <a:pt x="279" y="272"/>
                      </a:lnTo>
                      <a:lnTo>
                        <a:pt x="279" y="274"/>
                      </a:lnTo>
                      <a:lnTo>
                        <a:pt x="279" y="278"/>
                      </a:lnTo>
                      <a:lnTo>
                        <a:pt x="279" y="293"/>
                      </a:lnTo>
                      <a:lnTo>
                        <a:pt x="279" y="293"/>
                      </a:lnTo>
                      <a:lnTo>
                        <a:pt x="279" y="293"/>
                      </a:lnTo>
                      <a:lnTo>
                        <a:pt x="279" y="296"/>
                      </a:lnTo>
                      <a:lnTo>
                        <a:pt x="281" y="298"/>
                      </a:lnTo>
                      <a:lnTo>
                        <a:pt x="281" y="298"/>
                      </a:lnTo>
                      <a:lnTo>
                        <a:pt x="281" y="298"/>
                      </a:lnTo>
                      <a:lnTo>
                        <a:pt x="279" y="300"/>
                      </a:lnTo>
                      <a:lnTo>
                        <a:pt x="279" y="302"/>
                      </a:lnTo>
                      <a:lnTo>
                        <a:pt x="279" y="302"/>
                      </a:lnTo>
                      <a:lnTo>
                        <a:pt x="283" y="304"/>
                      </a:lnTo>
                      <a:lnTo>
                        <a:pt x="279" y="304"/>
                      </a:lnTo>
                      <a:lnTo>
                        <a:pt x="277" y="304"/>
                      </a:lnTo>
                      <a:lnTo>
                        <a:pt x="276" y="304"/>
                      </a:lnTo>
                      <a:lnTo>
                        <a:pt x="276" y="302"/>
                      </a:lnTo>
                      <a:lnTo>
                        <a:pt x="270" y="302"/>
                      </a:lnTo>
                      <a:lnTo>
                        <a:pt x="270" y="302"/>
                      </a:lnTo>
                      <a:lnTo>
                        <a:pt x="268" y="302"/>
                      </a:lnTo>
                      <a:lnTo>
                        <a:pt x="268" y="302"/>
                      </a:lnTo>
                      <a:lnTo>
                        <a:pt x="268" y="302"/>
                      </a:lnTo>
                      <a:lnTo>
                        <a:pt x="264" y="300"/>
                      </a:lnTo>
                      <a:lnTo>
                        <a:pt x="264" y="300"/>
                      </a:lnTo>
                      <a:lnTo>
                        <a:pt x="262" y="298"/>
                      </a:lnTo>
                      <a:lnTo>
                        <a:pt x="262" y="298"/>
                      </a:lnTo>
                      <a:lnTo>
                        <a:pt x="262" y="298"/>
                      </a:lnTo>
                      <a:lnTo>
                        <a:pt x="261" y="296"/>
                      </a:lnTo>
                      <a:lnTo>
                        <a:pt x="259" y="296"/>
                      </a:lnTo>
                      <a:lnTo>
                        <a:pt x="257" y="295"/>
                      </a:lnTo>
                      <a:lnTo>
                        <a:pt x="257" y="295"/>
                      </a:lnTo>
                      <a:lnTo>
                        <a:pt x="255" y="295"/>
                      </a:lnTo>
                      <a:lnTo>
                        <a:pt x="255" y="293"/>
                      </a:lnTo>
                      <a:lnTo>
                        <a:pt x="255" y="293"/>
                      </a:lnTo>
                      <a:lnTo>
                        <a:pt x="253" y="293"/>
                      </a:lnTo>
                      <a:lnTo>
                        <a:pt x="253" y="293"/>
                      </a:lnTo>
                      <a:lnTo>
                        <a:pt x="249" y="291"/>
                      </a:lnTo>
                      <a:lnTo>
                        <a:pt x="247" y="291"/>
                      </a:lnTo>
                      <a:lnTo>
                        <a:pt x="242" y="289"/>
                      </a:lnTo>
                      <a:lnTo>
                        <a:pt x="234" y="289"/>
                      </a:lnTo>
                      <a:lnTo>
                        <a:pt x="231" y="287"/>
                      </a:lnTo>
                      <a:lnTo>
                        <a:pt x="229" y="283"/>
                      </a:lnTo>
                      <a:lnTo>
                        <a:pt x="227" y="283"/>
                      </a:lnTo>
                      <a:lnTo>
                        <a:pt x="225" y="283"/>
                      </a:lnTo>
                      <a:lnTo>
                        <a:pt x="217" y="280"/>
                      </a:lnTo>
                      <a:lnTo>
                        <a:pt x="210" y="274"/>
                      </a:lnTo>
                      <a:lnTo>
                        <a:pt x="206" y="272"/>
                      </a:lnTo>
                      <a:lnTo>
                        <a:pt x="197" y="268"/>
                      </a:lnTo>
                      <a:lnTo>
                        <a:pt x="193" y="268"/>
                      </a:lnTo>
                      <a:lnTo>
                        <a:pt x="189" y="263"/>
                      </a:lnTo>
                      <a:lnTo>
                        <a:pt x="187" y="263"/>
                      </a:lnTo>
                      <a:lnTo>
                        <a:pt x="185" y="261"/>
                      </a:lnTo>
                      <a:lnTo>
                        <a:pt x="182" y="261"/>
                      </a:lnTo>
                      <a:lnTo>
                        <a:pt x="180" y="259"/>
                      </a:lnTo>
                      <a:lnTo>
                        <a:pt x="178" y="259"/>
                      </a:lnTo>
                      <a:lnTo>
                        <a:pt x="176" y="259"/>
                      </a:lnTo>
                      <a:lnTo>
                        <a:pt x="176" y="257"/>
                      </a:lnTo>
                      <a:lnTo>
                        <a:pt x="176" y="257"/>
                      </a:lnTo>
                      <a:lnTo>
                        <a:pt x="176" y="257"/>
                      </a:lnTo>
                      <a:lnTo>
                        <a:pt x="176" y="257"/>
                      </a:lnTo>
                      <a:lnTo>
                        <a:pt x="172" y="257"/>
                      </a:lnTo>
                      <a:lnTo>
                        <a:pt x="170" y="255"/>
                      </a:lnTo>
                      <a:lnTo>
                        <a:pt x="167" y="251"/>
                      </a:lnTo>
                      <a:lnTo>
                        <a:pt x="165" y="251"/>
                      </a:lnTo>
                      <a:lnTo>
                        <a:pt x="163" y="250"/>
                      </a:lnTo>
                      <a:lnTo>
                        <a:pt x="161" y="248"/>
                      </a:lnTo>
                      <a:lnTo>
                        <a:pt x="159" y="248"/>
                      </a:lnTo>
                      <a:lnTo>
                        <a:pt x="157" y="246"/>
                      </a:lnTo>
                      <a:lnTo>
                        <a:pt x="157" y="246"/>
                      </a:lnTo>
                      <a:lnTo>
                        <a:pt x="157" y="246"/>
                      </a:lnTo>
                      <a:lnTo>
                        <a:pt x="157" y="244"/>
                      </a:lnTo>
                      <a:lnTo>
                        <a:pt x="155" y="244"/>
                      </a:lnTo>
                      <a:lnTo>
                        <a:pt x="154" y="242"/>
                      </a:lnTo>
                      <a:lnTo>
                        <a:pt x="152" y="242"/>
                      </a:lnTo>
                      <a:lnTo>
                        <a:pt x="144" y="235"/>
                      </a:lnTo>
                      <a:lnTo>
                        <a:pt x="144" y="233"/>
                      </a:lnTo>
                      <a:lnTo>
                        <a:pt x="142" y="231"/>
                      </a:lnTo>
                      <a:lnTo>
                        <a:pt x="142" y="229"/>
                      </a:lnTo>
                      <a:lnTo>
                        <a:pt x="142" y="229"/>
                      </a:lnTo>
                      <a:lnTo>
                        <a:pt x="139" y="227"/>
                      </a:lnTo>
                      <a:lnTo>
                        <a:pt x="139" y="227"/>
                      </a:lnTo>
                      <a:lnTo>
                        <a:pt x="137" y="227"/>
                      </a:lnTo>
                      <a:lnTo>
                        <a:pt x="135" y="225"/>
                      </a:lnTo>
                      <a:lnTo>
                        <a:pt x="135" y="225"/>
                      </a:lnTo>
                      <a:lnTo>
                        <a:pt x="135" y="225"/>
                      </a:lnTo>
                      <a:lnTo>
                        <a:pt x="137" y="225"/>
                      </a:lnTo>
                      <a:lnTo>
                        <a:pt x="137" y="223"/>
                      </a:lnTo>
                      <a:lnTo>
                        <a:pt x="135" y="221"/>
                      </a:lnTo>
                      <a:lnTo>
                        <a:pt x="127" y="218"/>
                      </a:lnTo>
                      <a:lnTo>
                        <a:pt x="118" y="208"/>
                      </a:lnTo>
                      <a:lnTo>
                        <a:pt x="108" y="199"/>
                      </a:lnTo>
                      <a:lnTo>
                        <a:pt x="105" y="197"/>
                      </a:lnTo>
                      <a:lnTo>
                        <a:pt x="103" y="195"/>
                      </a:lnTo>
                      <a:lnTo>
                        <a:pt x="103" y="195"/>
                      </a:lnTo>
                      <a:lnTo>
                        <a:pt x="103" y="195"/>
                      </a:lnTo>
                      <a:lnTo>
                        <a:pt x="103" y="193"/>
                      </a:lnTo>
                      <a:lnTo>
                        <a:pt x="103" y="193"/>
                      </a:lnTo>
                      <a:lnTo>
                        <a:pt x="103" y="191"/>
                      </a:lnTo>
                      <a:lnTo>
                        <a:pt x="99" y="189"/>
                      </a:lnTo>
                      <a:lnTo>
                        <a:pt x="99" y="189"/>
                      </a:lnTo>
                      <a:lnTo>
                        <a:pt x="97" y="189"/>
                      </a:lnTo>
                      <a:lnTo>
                        <a:pt x="93" y="186"/>
                      </a:lnTo>
                      <a:lnTo>
                        <a:pt x="90" y="182"/>
                      </a:lnTo>
                      <a:lnTo>
                        <a:pt x="86" y="180"/>
                      </a:lnTo>
                      <a:lnTo>
                        <a:pt x="84" y="178"/>
                      </a:lnTo>
                      <a:lnTo>
                        <a:pt x="82" y="178"/>
                      </a:lnTo>
                      <a:lnTo>
                        <a:pt x="80" y="178"/>
                      </a:lnTo>
                      <a:lnTo>
                        <a:pt x="80" y="176"/>
                      </a:lnTo>
                      <a:lnTo>
                        <a:pt x="80" y="176"/>
                      </a:lnTo>
                      <a:lnTo>
                        <a:pt x="80" y="176"/>
                      </a:lnTo>
                      <a:lnTo>
                        <a:pt x="82" y="176"/>
                      </a:lnTo>
                      <a:lnTo>
                        <a:pt x="82" y="176"/>
                      </a:lnTo>
                      <a:lnTo>
                        <a:pt x="82" y="174"/>
                      </a:lnTo>
                      <a:lnTo>
                        <a:pt x="80" y="174"/>
                      </a:lnTo>
                      <a:lnTo>
                        <a:pt x="80" y="174"/>
                      </a:lnTo>
                      <a:lnTo>
                        <a:pt x="78" y="173"/>
                      </a:lnTo>
                      <a:lnTo>
                        <a:pt x="78" y="173"/>
                      </a:lnTo>
                      <a:lnTo>
                        <a:pt x="75" y="171"/>
                      </a:lnTo>
                      <a:lnTo>
                        <a:pt x="75" y="171"/>
                      </a:lnTo>
                      <a:lnTo>
                        <a:pt x="73" y="171"/>
                      </a:lnTo>
                      <a:lnTo>
                        <a:pt x="73" y="171"/>
                      </a:lnTo>
                      <a:lnTo>
                        <a:pt x="77" y="173"/>
                      </a:lnTo>
                      <a:lnTo>
                        <a:pt x="78" y="174"/>
                      </a:lnTo>
                      <a:lnTo>
                        <a:pt x="78" y="176"/>
                      </a:lnTo>
                      <a:lnTo>
                        <a:pt x="78" y="174"/>
                      </a:lnTo>
                      <a:lnTo>
                        <a:pt x="75" y="173"/>
                      </a:lnTo>
                      <a:lnTo>
                        <a:pt x="73" y="173"/>
                      </a:lnTo>
                      <a:lnTo>
                        <a:pt x="58" y="169"/>
                      </a:lnTo>
                      <a:lnTo>
                        <a:pt x="48" y="163"/>
                      </a:lnTo>
                      <a:lnTo>
                        <a:pt x="48" y="163"/>
                      </a:lnTo>
                      <a:lnTo>
                        <a:pt x="48" y="161"/>
                      </a:lnTo>
                      <a:lnTo>
                        <a:pt x="48" y="161"/>
                      </a:lnTo>
                      <a:lnTo>
                        <a:pt x="48" y="161"/>
                      </a:lnTo>
                      <a:lnTo>
                        <a:pt x="50" y="163"/>
                      </a:lnTo>
                      <a:lnTo>
                        <a:pt x="50" y="163"/>
                      </a:lnTo>
                      <a:lnTo>
                        <a:pt x="48" y="161"/>
                      </a:lnTo>
                      <a:lnTo>
                        <a:pt x="48" y="159"/>
                      </a:lnTo>
                      <a:lnTo>
                        <a:pt x="50" y="158"/>
                      </a:lnTo>
                      <a:lnTo>
                        <a:pt x="52" y="156"/>
                      </a:lnTo>
                      <a:lnTo>
                        <a:pt x="50" y="156"/>
                      </a:lnTo>
                      <a:lnTo>
                        <a:pt x="48" y="156"/>
                      </a:lnTo>
                      <a:lnTo>
                        <a:pt x="48" y="158"/>
                      </a:lnTo>
                      <a:lnTo>
                        <a:pt x="47" y="154"/>
                      </a:lnTo>
                      <a:lnTo>
                        <a:pt x="45" y="150"/>
                      </a:lnTo>
                      <a:lnTo>
                        <a:pt x="41" y="148"/>
                      </a:lnTo>
                      <a:lnTo>
                        <a:pt x="30" y="143"/>
                      </a:lnTo>
                      <a:lnTo>
                        <a:pt x="18" y="139"/>
                      </a:lnTo>
                      <a:lnTo>
                        <a:pt x="9" y="135"/>
                      </a:lnTo>
                      <a:lnTo>
                        <a:pt x="7" y="133"/>
                      </a:lnTo>
                      <a:lnTo>
                        <a:pt x="7" y="129"/>
                      </a:lnTo>
                      <a:lnTo>
                        <a:pt x="7" y="127"/>
                      </a:lnTo>
                      <a:lnTo>
                        <a:pt x="7" y="127"/>
                      </a:lnTo>
                      <a:lnTo>
                        <a:pt x="7" y="126"/>
                      </a:lnTo>
                      <a:lnTo>
                        <a:pt x="7" y="124"/>
                      </a:lnTo>
                      <a:lnTo>
                        <a:pt x="7" y="124"/>
                      </a:lnTo>
                      <a:lnTo>
                        <a:pt x="5" y="124"/>
                      </a:lnTo>
                      <a:lnTo>
                        <a:pt x="3" y="122"/>
                      </a:lnTo>
                      <a:lnTo>
                        <a:pt x="1" y="122"/>
                      </a:lnTo>
                      <a:lnTo>
                        <a:pt x="0" y="118"/>
                      </a:lnTo>
                      <a:lnTo>
                        <a:pt x="1" y="118"/>
                      </a:lnTo>
                      <a:lnTo>
                        <a:pt x="3" y="118"/>
                      </a:lnTo>
                      <a:lnTo>
                        <a:pt x="3" y="114"/>
                      </a:lnTo>
                      <a:lnTo>
                        <a:pt x="3" y="114"/>
                      </a:lnTo>
                      <a:lnTo>
                        <a:pt x="5" y="112"/>
                      </a:lnTo>
                      <a:lnTo>
                        <a:pt x="5" y="112"/>
                      </a:lnTo>
                      <a:lnTo>
                        <a:pt x="5" y="111"/>
                      </a:lnTo>
                      <a:lnTo>
                        <a:pt x="5" y="109"/>
                      </a:lnTo>
                      <a:lnTo>
                        <a:pt x="5" y="109"/>
                      </a:lnTo>
                      <a:lnTo>
                        <a:pt x="5" y="107"/>
                      </a:lnTo>
                      <a:lnTo>
                        <a:pt x="7" y="107"/>
                      </a:lnTo>
                      <a:lnTo>
                        <a:pt x="9" y="107"/>
                      </a:lnTo>
                      <a:lnTo>
                        <a:pt x="9" y="107"/>
                      </a:lnTo>
                      <a:lnTo>
                        <a:pt x="9" y="107"/>
                      </a:lnTo>
                      <a:lnTo>
                        <a:pt x="9" y="105"/>
                      </a:lnTo>
                      <a:lnTo>
                        <a:pt x="7" y="103"/>
                      </a:lnTo>
                      <a:lnTo>
                        <a:pt x="7" y="103"/>
                      </a:lnTo>
                      <a:lnTo>
                        <a:pt x="9" y="101"/>
                      </a:lnTo>
                      <a:lnTo>
                        <a:pt x="11" y="97"/>
                      </a:lnTo>
                      <a:lnTo>
                        <a:pt x="13" y="97"/>
                      </a:lnTo>
                      <a:lnTo>
                        <a:pt x="18" y="94"/>
                      </a:lnTo>
                      <a:lnTo>
                        <a:pt x="18" y="94"/>
                      </a:lnTo>
                      <a:lnTo>
                        <a:pt x="26" y="86"/>
                      </a:lnTo>
                      <a:lnTo>
                        <a:pt x="35" y="77"/>
                      </a:lnTo>
                      <a:lnTo>
                        <a:pt x="39" y="77"/>
                      </a:lnTo>
                      <a:lnTo>
                        <a:pt x="41" y="75"/>
                      </a:lnTo>
                      <a:lnTo>
                        <a:pt x="43" y="75"/>
                      </a:lnTo>
                      <a:lnTo>
                        <a:pt x="43" y="75"/>
                      </a:lnTo>
                      <a:lnTo>
                        <a:pt x="54" y="62"/>
                      </a:lnTo>
                      <a:lnTo>
                        <a:pt x="56" y="60"/>
                      </a:lnTo>
                      <a:lnTo>
                        <a:pt x="60" y="58"/>
                      </a:lnTo>
                      <a:lnTo>
                        <a:pt x="60" y="58"/>
                      </a:lnTo>
                      <a:lnTo>
                        <a:pt x="62" y="56"/>
                      </a:lnTo>
                      <a:lnTo>
                        <a:pt x="62" y="39"/>
                      </a:lnTo>
                      <a:lnTo>
                        <a:pt x="62" y="39"/>
                      </a:lnTo>
                      <a:lnTo>
                        <a:pt x="62" y="37"/>
                      </a:lnTo>
                      <a:lnTo>
                        <a:pt x="63" y="37"/>
                      </a:lnTo>
                      <a:lnTo>
                        <a:pt x="65" y="37"/>
                      </a:lnTo>
                      <a:lnTo>
                        <a:pt x="65" y="35"/>
                      </a:lnTo>
                      <a:lnTo>
                        <a:pt x="67" y="34"/>
                      </a:lnTo>
                      <a:lnTo>
                        <a:pt x="67" y="32"/>
                      </a:lnTo>
                      <a:lnTo>
                        <a:pt x="69" y="30"/>
                      </a:lnTo>
                      <a:lnTo>
                        <a:pt x="71" y="30"/>
                      </a:lnTo>
                      <a:lnTo>
                        <a:pt x="77" y="30"/>
                      </a:lnTo>
                      <a:lnTo>
                        <a:pt x="78" y="30"/>
                      </a:lnTo>
                      <a:lnTo>
                        <a:pt x="80" y="30"/>
                      </a:lnTo>
                      <a:lnTo>
                        <a:pt x="80" y="28"/>
                      </a:lnTo>
                      <a:lnTo>
                        <a:pt x="82" y="26"/>
                      </a:lnTo>
                      <a:lnTo>
                        <a:pt x="82" y="26"/>
                      </a:lnTo>
                      <a:lnTo>
                        <a:pt x="82" y="24"/>
                      </a:lnTo>
                      <a:lnTo>
                        <a:pt x="82" y="22"/>
                      </a:lnTo>
                      <a:lnTo>
                        <a:pt x="82" y="20"/>
                      </a:lnTo>
                      <a:lnTo>
                        <a:pt x="84" y="19"/>
                      </a:lnTo>
                      <a:lnTo>
                        <a:pt x="86" y="9"/>
                      </a:lnTo>
                      <a:lnTo>
                        <a:pt x="86" y="5"/>
                      </a:lnTo>
                      <a:lnTo>
                        <a:pt x="86" y="5"/>
                      </a:lnTo>
                      <a:lnTo>
                        <a:pt x="88" y="5"/>
                      </a:lnTo>
                      <a:lnTo>
                        <a:pt x="90" y="5"/>
                      </a:lnTo>
                      <a:lnTo>
                        <a:pt x="90" y="5"/>
                      </a:lnTo>
                      <a:lnTo>
                        <a:pt x="93" y="4"/>
                      </a:lnTo>
                      <a:lnTo>
                        <a:pt x="93" y="2"/>
                      </a:lnTo>
                      <a:lnTo>
                        <a:pt x="95" y="2"/>
                      </a:lnTo>
                      <a:lnTo>
                        <a:pt x="99" y="4"/>
                      </a:lnTo>
                      <a:lnTo>
                        <a:pt x="101" y="4"/>
                      </a:lnTo>
                      <a:lnTo>
                        <a:pt x="101" y="5"/>
                      </a:lnTo>
                      <a:lnTo>
                        <a:pt x="101" y="9"/>
                      </a:lnTo>
                      <a:lnTo>
                        <a:pt x="101" y="9"/>
                      </a:lnTo>
                      <a:lnTo>
                        <a:pt x="101" y="9"/>
                      </a:lnTo>
                      <a:lnTo>
                        <a:pt x="103" y="9"/>
                      </a:lnTo>
                      <a:lnTo>
                        <a:pt x="107" y="7"/>
                      </a:lnTo>
                      <a:lnTo>
                        <a:pt x="108" y="5"/>
                      </a:lnTo>
                      <a:lnTo>
                        <a:pt x="110" y="5"/>
                      </a:lnTo>
                      <a:lnTo>
                        <a:pt x="110" y="5"/>
                      </a:lnTo>
                      <a:lnTo>
                        <a:pt x="112" y="5"/>
                      </a:lnTo>
                      <a:lnTo>
                        <a:pt x="114" y="4"/>
                      </a:lnTo>
                      <a:lnTo>
                        <a:pt x="114" y="4"/>
                      </a:lnTo>
                      <a:lnTo>
                        <a:pt x="116" y="4"/>
                      </a:lnTo>
                      <a:lnTo>
                        <a:pt x="116" y="5"/>
                      </a:lnTo>
                      <a:lnTo>
                        <a:pt x="116" y="5"/>
                      </a:lnTo>
                      <a:lnTo>
                        <a:pt x="118" y="4"/>
                      </a:lnTo>
                      <a:lnTo>
                        <a:pt x="120" y="4"/>
                      </a:lnTo>
                      <a:lnTo>
                        <a:pt x="120" y="4"/>
                      </a:lnTo>
                      <a:lnTo>
                        <a:pt x="120" y="2"/>
                      </a:lnTo>
                      <a:lnTo>
                        <a:pt x="120" y="2"/>
                      </a:lnTo>
                      <a:lnTo>
                        <a:pt x="120" y="2"/>
                      </a:lnTo>
                      <a:lnTo>
                        <a:pt x="120" y="2"/>
                      </a:lnTo>
                      <a:lnTo>
                        <a:pt x="122" y="0"/>
                      </a:lnTo>
                      <a:lnTo>
                        <a:pt x="122" y="0"/>
                      </a:lnTo>
                      <a:lnTo>
                        <a:pt x="122" y="0"/>
                      </a:lnTo>
                      <a:lnTo>
                        <a:pt x="124" y="0"/>
                      </a:lnTo>
                      <a:lnTo>
                        <a:pt x="124" y="2"/>
                      </a:lnTo>
                      <a:lnTo>
                        <a:pt x="124" y="5"/>
                      </a:lnTo>
                      <a:lnTo>
                        <a:pt x="124" y="5"/>
                      </a:lnTo>
                      <a:lnTo>
                        <a:pt x="125" y="7"/>
                      </a:lnTo>
                      <a:lnTo>
                        <a:pt x="125" y="9"/>
                      </a:lnTo>
                      <a:lnTo>
                        <a:pt x="125" y="9"/>
                      </a:lnTo>
                      <a:lnTo>
                        <a:pt x="125" y="5"/>
                      </a:lnTo>
                      <a:lnTo>
                        <a:pt x="127" y="5"/>
                      </a:lnTo>
                      <a:lnTo>
                        <a:pt x="129" y="5"/>
                      </a:lnTo>
                      <a:lnTo>
                        <a:pt x="129" y="5"/>
                      </a:lnTo>
                      <a:lnTo>
                        <a:pt x="131" y="7"/>
                      </a:lnTo>
                      <a:lnTo>
                        <a:pt x="131" y="9"/>
                      </a:lnTo>
                      <a:lnTo>
                        <a:pt x="131" y="9"/>
                      </a:lnTo>
                      <a:lnTo>
                        <a:pt x="129" y="9"/>
                      </a:lnTo>
                      <a:lnTo>
                        <a:pt x="129" y="11"/>
                      </a:lnTo>
                      <a:lnTo>
                        <a:pt x="129" y="11"/>
                      </a:lnTo>
                      <a:lnTo>
                        <a:pt x="129" y="13"/>
                      </a:lnTo>
                      <a:lnTo>
                        <a:pt x="131" y="11"/>
                      </a:lnTo>
                      <a:lnTo>
                        <a:pt x="133" y="11"/>
                      </a:lnTo>
                      <a:lnTo>
                        <a:pt x="133" y="11"/>
                      </a:lnTo>
                      <a:lnTo>
                        <a:pt x="135" y="11"/>
                      </a:lnTo>
                      <a:lnTo>
                        <a:pt x="135" y="11"/>
                      </a:lnTo>
                      <a:lnTo>
                        <a:pt x="135" y="11"/>
                      </a:lnTo>
                      <a:lnTo>
                        <a:pt x="137" y="13"/>
                      </a:lnTo>
                      <a:lnTo>
                        <a:pt x="140" y="13"/>
                      </a:lnTo>
                      <a:lnTo>
                        <a:pt x="140" y="15"/>
                      </a:lnTo>
                      <a:lnTo>
                        <a:pt x="142" y="15"/>
                      </a:lnTo>
                      <a:lnTo>
                        <a:pt x="142" y="15"/>
                      </a:lnTo>
                      <a:lnTo>
                        <a:pt x="140" y="17"/>
                      </a:lnTo>
                      <a:lnTo>
                        <a:pt x="140" y="17"/>
                      </a:lnTo>
                      <a:lnTo>
                        <a:pt x="140" y="17"/>
                      </a:lnTo>
                      <a:lnTo>
                        <a:pt x="139" y="17"/>
                      </a:lnTo>
                      <a:lnTo>
                        <a:pt x="140" y="19"/>
                      </a:lnTo>
                      <a:lnTo>
                        <a:pt x="140" y="19"/>
                      </a:lnTo>
                      <a:lnTo>
                        <a:pt x="140" y="20"/>
                      </a:lnTo>
                      <a:lnTo>
                        <a:pt x="140" y="20"/>
                      </a:lnTo>
                      <a:lnTo>
                        <a:pt x="140" y="22"/>
                      </a:lnTo>
                      <a:lnTo>
                        <a:pt x="140" y="22"/>
                      </a:lnTo>
                      <a:lnTo>
                        <a:pt x="140" y="22"/>
                      </a:lnTo>
                      <a:lnTo>
                        <a:pt x="140" y="24"/>
                      </a:lnTo>
                      <a:lnTo>
                        <a:pt x="140" y="26"/>
                      </a:lnTo>
                      <a:lnTo>
                        <a:pt x="140" y="28"/>
                      </a:lnTo>
                      <a:lnTo>
                        <a:pt x="142" y="28"/>
                      </a:lnTo>
                      <a:lnTo>
                        <a:pt x="142" y="28"/>
                      </a:lnTo>
                      <a:lnTo>
                        <a:pt x="144" y="30"/>
                      </a:lnTo>
                      <a:lnTo>
                        <a:pt x="144" y="30"/>
                      </a:lnTo>
                      <a:lnTo>
                        <a:pt x="144" y="35"/>
                      </a:lnTo>
                      <a:lnTo>
                        <a:pt x="144" y="35"/>
                      </a:lnTo>
                      <a:lnTo>
                        <a:pt x="144" y="37"/>
                      </a:lnTo>
                      <a:lnTo>
                        <a:pt x="144" y="39"/>
                      </a:lnTo>
                      <a:lnTo>
                        <a:pt x="146" y="37"/>
                      </a:lnTo>
                      <a:lnTo>
                        <a:pt x="146" y="37"/>
                      </a:lnTo>
                      <a:lnTo>
                        <a:pt x="146" y="37"/>
                      </a:lnTo>
                      <a:lnTo>
                        <a:pt x="148" y="39"/>
                      </a:lnTo>
                      <a:lnTo>
                        <a:pt x="148" y="39"/>
                      </a:lnTo>
                      <a:lnTo>
                        <a:pt x="146" y="41"/>
                      </a:lnTo>
                      <a:lnTo>
                        <a:pt x="146" y="4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3">
                  <a:extLst>
                    <a:ext uri="{FF2B5EF4-FFF2-40B4-BE49-F238E27FC236}">
                      <a16:creationId xmlns:a16="http://schemas.microsoft.com/office/drawing/2014/main" id="{3842A9AB-A022-4877-8434-4E45DA1CE876}"/>
                    </a:ext>
                  </a:extLst>
                </p:cNvPr>
                <p:cNvSpPr>
                  <a:spLocks/>
                </p:cNvSpPr>
                <p:nvPr/>
              </p:nvSpPr>
              <p:spPr bwMode="auto">
                <a:xfrm>
                  <a:off x="1712913" y="427038"/>
                  <a:ext cx="903287" cy="871538"/>
                </a:xfrm>
                <a:custGeom>
                  <a:avLst/>
                  <a:gdLst>
                    <a:gd name="T0" fmla="*/ 202 w 1138"/>
                    <a:gd name="T1" fmla="*/ 22 h 1099"/>
                    <a:gd name="T2" fmla="*/ 276 w 1138"/>
                    <a:gd name="T3" fmla="*/ 22 h 1099"/>
                    <a:gd name="T4" fmla="*/ 325 w 1138"/>
                    <a:gd name="T5" fmla="*/ 34 h 1099"/>
                    <a:gd name="T6" fmla="*/ 360 w 1138"/>
                    <a:gd name="T7" fmla="*/ 47 h 1099"/>
                    <a:gd name="T8" fmla="*/ 403 w 1138"/>
                    <a:gd name="T9" fmla="*/ 62 h 1099"/>
                    <a:gd name="T10" fmla="*/ 430 w 1138"/>
                    <a:gd name="T11" fmla="*/ 79 h 1099"/>
                    <a:gd name="T12" fmla="*/ 445 w 1138"/>
                    <a:gd name="T13" fmla="*/ 128 h 1099"/>
                    <a:gd name="T14" fmla="*/ 565 w 1138"/>
                    <a:gd name="T15" fmla="*/ 175 h 1099"/>
                    <a:gd name="T16" fmla="*/ 602 w 1138"/>
                    <a:gd name="T17" fmla="*/ 188 h 1099"/>
                    <a:gd name="T18" fmla="*/ 640 w 1138"/>
                    <a:gd name="T19" fmla="*/ 203 h 1099"/>
                    <a:gd name="T20" fmla="*/ 691 w 1138"/>
                    <a:gd name="T21" fmla="*/ 244 h 1099"/>
                    <a:gd name="T22" fmla="*/ 736 w 1138"/>
                    <a:gd name="T23" fmla="*/ 235 h 1099"/>
                    <a:gd name="T24" fmla="*/ 775 w 1138"/>
                    <a:gd name="T25" fmla="*/ 190 h 1099"/>
                    <a:gd name="T26" fmla="*/ 764 w 1138"/>
                    <a:gd name="T27" fmla="*/ 137 h 1099"/>
                    <a:gd name="T28" fmla="*/ 764 w 1138"/>
                    <a:gd name="T29" fmla="*/ 107 h 1099"/>
                    <a:gd name="T30" fmla="*/ 788 w 1138"/>
                    <a:gd name="T31" fmla="*/ 69 h 1099"/>
                    <a:gd name="T32" fmla="*/ 843 w 1138"/>
                    <a:gd name="T33" fmla="*/ 34 h 1099"/>
                    <a:gd name="T34" fmla="*/ 892 w 1138"/>
                    <a:gd name="T35" fmla="*/ 19 h 1099"/>
                    <a:gd name="T36" fmla="*/ 922 w 1138"/>
                    <a:gd name="T37" fmla="*/ 21 h 1099"/>
                    <a:gd name="T38" fmla="*/ 939 w 1138"/>
                    <a:gd name="T39" fmla="*/ 26 h 1099"/>
                    <a:gd name="T40" fmla="*/ 978 w 1138"/>
                    <a:gd name="T41" fmla="*/ 43 h 1099"/>
                    <a:gd name="T42" fmla="*/ 991 w 1138"/>
                    <a:gd name="T43" fmla="*/ 49 h 1099"/>
                    <a:gd name="T44" fmla="*/ 991 w 1138"/>
                    <a:gd name="T45" fmla="*/ 66 h 1099"/>
                    <a:gd name="T46" fmla="*/ 997 w 1138"/>
                    <a:gd name="T47" fmla="*/ 75 h 1099"/>
                    <a:gd name="T48" fmla="*/ 1004 w 1138"/>
                    <a:gd name="T49" fmla="*/ 81 h 1099"/>
                    <a:gd name="T50" fmla="*/ 1055 w 1138"/>
                    <a:gd name="T51" fmla="*/ 92 h 1099"/>
                    <a:gd name="T52" fmla="*/ 1100 w 1138"/>
                    <a:gd name="T53" fmla="*/ 99 h 1099"/>
                    <a:gd name="T54" fmla="*/ 1110 w 1138"/>
                    <a:gd name="T55" fmla="*/ 98 h 1099"/>
                    <a:gd name="T56" fmla="*/ 1128 w 1138"/>
                    <a:gd name="T57" fmla="*/ 113 h 1099"/>
                    <a:gd name="T58" fmla="*/ 1130 w 1138"/>
                    <a:gd name="T59" fmla="*/ 135 h 1099"/>
                    <a:gd name="T60" fmla="*/ 1121 w 1138"/>
                    <a:gd name="T61" fmla="*/ 188 h 1099"/>
                    <a:gd name="T62" fmla="*/ 1121 w 1138"/>
                    <a:gd name="T63" fmla="*/ 223 h 1099"/>
                    <a:gd name="T64" fmla="*/ 1104 w 1138"/>
                    <a:gd name="T65" fmla="*/ 253 h 1099"/>
                    <a:gd name="T66" fmla="*/ 1117 w 1138"/>
                    <a:gd name="T67" fmla="*/ 295 h 1099"/>
                    <a:gd name="T68" fmla="*/ 1125 w 1138"/>
                    <a:gd name="T69" fmla="*/ 1061 h 1099"/>
                    <a:gd name="T70" fmla="*/ 1001 w 1138"/>
                    <a:gd name="T71" fmla="*/ 1072 h 1099"/>
                    <a:gd name="T72" fmla="*/ 920 w 1138"/>
                    <a:gd name="T73" fmla="*/ 1029 h 1099"/>
                    <a:gd name="T74" fmla="*/ 832 w 1138"/>
                    <a:gd name="T75" fmla="*/ 982 h 1099"/>
                    <a:gd name="T76" fmla="*/ 743 w 1138"/>
                    <a:gd name="T77" fmla="*/ 935 h 1099"/>
                    <a:gd name="T78" fmla="*/ 629 w 1138"/>
                    <a:gd name="T79" fmla="*/ 875 h 1099"/>
                    <a:gd name="T80" fmla="*/ 512 w 1138"/>
                    <a:gd name="T81" fmla="*/ 813 h 1099"/>
                    <a:gd name="T82" fmla="*/ 447 w 1138"/>
                    <a:gd name="T83" fmla="*/ 811 h 1099"/>
                    <a:gd name="T84" fmla="*/ 407 w 1138"/>
                    <a:gd name="T85" fmla="*/ 830 h 1099"/>
                    <a:gd name="T86" fmla="*/ 349 w 1138"/>
                    <a:gd name="T87" fmla="*/ 856 h 1099"/>
                    <a:gd name="T88" fmla="*/ 199 w 1138"/>
                    <a:gd name="T89" fmla="*/ 791 h 1099"/>
                    <a:gd name="T90" fmla="*/ 116 w 1138"/>
                    <a:gd name="T91" fmla="*/ 712 h 1099"/>
                    <a:gd name="T92" fmla="*/ 67 w 1138"/>
                    <a:gd name="T93" fmla="*/ 704 h 1099"/>
                    <a:gd name="T94" fmla="*/ 48 w 1138"/>
                    <a:gd name="T95" fmla="*/ 640 h 1099"/>
                    <a:gd name="T96" fmla="*/ 13 w 1138"/>
                    <a:gd name="T97" fmla="*/ 569 h 1099"/>
                    <a:gd name="T98" fmla="*/ 43 w 1138"/>
                    <a:gd name="T99" fmla="*/ 533 h 1099"/>
                    <a:gd name="T100" fmla="*/ 30 w 1138"/>
                    <a:gd name="T101" fmla="*/ 488 h 1099"/>
                    <a:gd name="T102" fmla="*/ 35 w 1138"/>
                    <a:gd name="T103" fmla="*/ 468 h 1099"/>
                    <a:gd name="T104" fmla="*/ 39 w 1138"/>
                    <a:gd name="T105" fmla="*/ 351 h 1099"/>
                    <a:gd name="T106" fmla="*/ 33 w 1138"/>
                    <a:gd name="T107" fmla="*/ 240 h 1099"/>
                    <a:gd name="T108" fmla="*/ 67 w 1138"/>
                    <a:gd name="T109" fmla="*/ 186 h 1099"/>
                    <a:gd name="T110" fmla="*/ 60 w 1138"/>
                    <a:gd name="T111" fmla="*/ 141 h 1099"/>
                    <a:gd name="T112" fmla="*/ 90 w 1138"/>
                    <a:gd name="T113" fmla="*/ 116 h 1099"/>
                    <a:gd name="T114" fmla="*/ 103 w 1138"/>
                    <a:gd name="T115" fmla="*/ 101 h 1099"/>
                    <a:gd name="T116" fmla="*/ 163 w 1138"/>
                    <a:gd name="T117" fmla="*/ 56 h 1099"/>
                    <a:gd name="T118" fmla="*/ 156 w 1138"/>
                    <a:gd name="T119" fmla="*/ 11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8" h="1099">
                      <a:moveTo>
                        <a:pt x="176" y="7"/>
                      </a:moveTo>
                      <a:lnTo>
                        <a:pt x="180" y="7"/>
                      </a:lnTo>
                      <a:lnTo>
                        <a:pt x="178" y="7"/>
                      </a:lnTo>
                      <a:lnTo>
                        <a:pt x="172" y="6"/>
                      </a:lnTo>
                      <a:lnTo>
                        <a:pt x="172" y="4"/>
                      </a:lnTo>
                      <a:lnTo>
                        <a:pt x="174" y="6"/>
                      </a:lnTo>
                      <a:lnTo>
                        <a:pt x="184" y="7"/>
                      </a:lnTo>
                      <a:lnTo>
                        <a:pt x="199" y="19"/>
                      </a:lnTo>
                      <a:lnTo>
                        <a:pt x="202" y="22"/>
                      </a:lnTo>
                      <a:lnTo>
                        <a:pt x="204" y="22"/>
                      </a:lnTo>
                      <a:lnTo>
                        <a:pt x="210" y="26"/>
                      </a:lnTo>
                      <a:lnTo>
                        <a:pt x="216" y="28"/>
                      </a:lnTo>
                      <a:lnTo>
                        <a:pt x="219" y="30"/>
                      </a:lnTo>
                      <a:lnTo>
                        <a:pt x="246" y="32"/>
                      </a:lnTo>
                      <a:lnTo>
                        <a:pt x="253" y="32"/>
                      </a:lnTo>
                      <a:lnTo>
                        <a:pt x="270" y="26"/>
                      </a:lnTo>
                      <a:lnTo>
                        <a:pt x="274" y="26"/>
                      </a:lnTo>
                      <a:lnTo>
                        <a:pt x="276" y="22"/>
                      </a:lnTo>
                      <a:lnTo>
                        <a:pt x="278" y="22"/>
                      </a:lnTo>
                      <a:lnTo>
                        <a:pt x="279" y="22"/>
                      </a:lnTo>
                      <a:lnTo>
                        <a:pt x="283" y="22"/>
                      </a:lnTo>
                      <a:lnTo>
                        <a:pt x="291" y="22"/>
                      </a:lnTo>
                      <a:lnTo>
                        <a:pt x="293" y="24"/>
                      </a:lnTo>
                      <a:lnTo>
                        <a:pt x="306" y="32"/>
                      </a:lnTo>
                      <a:lnTo>
                        <a:pt x="310" y="34"/>
                      </a:lnTo>
                      <a:lnTo>
                        <a:pt x="323" y="32"/>
                      </a:lnTo>
                      <a:lnTo>
                        <a:pt x="325" y="34"/>
                      </a:lnTo>
                      <a:lnTo>
                        <a:pt x="332" y="34"/>
                      </a:lnTo>
                      <a:lnTo>
                        <a:pt x="338" y="38"/>
                      </a:lnTo>
                      <a:lnTo>
                        <a:pt x="349" y="39"/>
                      </a:lnTo>
                      <a:lnTo>
                        <a:pt x="351" y="39"/>
                      </a:lnTo>
                      <a:lnTo>
                        <a:pt x="353" y="41"/>
                      </a:lnTo>
                      <a:lnTo>
                        <a:pt x="353" y="41"/>
                      </a:lnTo>
                      <a:lnTo>
                        <a:pt x="355" y="41"/>
                      </a:lnTo>
                      <a:lnTo>
                        <a:pt x="356" y="45"/>
                      </a:lnTo>
                      <a:lnTo>
                        <a:pt x="360" y="47"/>
                      </a:lnTo>
                      <a:lnTo>
                        <a:pt x="366" y="53"/>
                      </a:lnTo>
                      <a:lnTo>
                        <a:pt x="370" y="56"/>
                      </a:lnTo>
                      <a:lnTo>
                        <a:pt x="371" y="56"/>
                      </a:lnTo>
                      <a:lnTo>
                        <a:pt x="383" y="58"/>
                      </a:lnTo>
                      <a:lnTo>
                        <a:pt x="385" y="58"/>
                      </a:lnTo>
                      <a:lnTo>
                        <a:pt x="385" y="60"/>
                      </a:lnTo>
                      <a:lnTo>
                        <a:pt x="388" y="62"/>
                      </a:lnTo>
                      <a:lnTo>
                        <a:pt x="390" y="62"/>
                      </a:lnTo>
                      <a:lnTo>
                        <a:pt x="403" y="62"/>
                      </a:lnTo>
                      <a:lnTo>
                        <a:pt x="417" y="66"/>
                      </a:lnTo>
                      <a:lnTo>
                        <a:pt x="420" y="66"/>
                      </a:lnTo>
                      <a:lnTo>
                        <a:pt x="422" y="68"/>
                      </a:lnTo>
                      <a:lnTo>
                        <a:pt x="424" y="68"/>
                      </a:lnTo>
                      <a:lnTo>
                        <a:pt x="426" y="71"/>
                      </a:lnTo>
                      <a:lnTo>
                        <a:pt x="428" y="73"/>
                      </a:lnTo>
                      <a:lnTo>
                        <a:pt x="430" y="73"/>
                      </a:lnTo>
                      <a:lnTo>
                        <a:pt x="430" y="77"/>
                      </a:lnTo>
                      <a:lnTo>
                        <a:pt x="430" y="79"/>
                      </a:lnTo>
                      <a:lnTo>
                        <a:pt x="432" y="81"/>
                      </a:lnTo>
                      <a:lnTo>
                        <a:pt x="435" y="84"/>
                      </a:lnTo>
                      <a:lnTo>
                        <a:pt x="435" y="86"/>
                      </a:lnTo>
                      <a:lnTo>
                        <a:pt x="435" y="88"/>
                      </a:lnTo>
                      <a:lnTo>
                        <a:pt x="435" y="92"/>
                      </a:lnTo>
                      <a:lnTo>
                        <a:pt x="435" y="98"/>
                      </a:lnTo>
                      <a:lnTo>
                        <a:pt x="435" y="103"/>
                      </a:lnTo>
                      <a:lnTo>
                        <a:pt x="435" y="107"/>
                      </a:lnTo>
                      <a:lnTo>
                        <a:pt x="445" y="128"/>
                      </a:lnTo>
                      <a:lnTo>
                        <a:pt x="447" y="131"/>
                      </a:lnTo>
                      <a:lnTo>
                        <a:pt x="454" y="143"/>
                      </a:lnTo>
                      <a:lnTo>
                        <a:pt x="458" y="148"/>
                      </a:lnTo>
                      <a:lnTo>
                        <a:pt x="463" y="152"/>
                      </a:lnTo>
                      <a:lnTo>
                        <a:pt x="484" y="161"/>
                      </a:lnTo>
                      <a:lnTo>
                        <a:pt x="507" y="165"/>
                      </a:lnTo>
                      <a:lnTo>
                        <a:pt x="533" y="165"/>
                      </a:lnTo>
                      <a:lnTo>
                        <a:pt x="548" y="169"/>
                      </a:lnTo>
                      <a:lnTo>
                        <a:pt x="565" y="175"/>
                      </a:lnTo>
                      <a:lnTo>
                        <a:pt x="576" y="176"/>
                      </a:lnTo>
                      <a:lnTo>
                        <a:pt x="578" y="176"/>
                      </a:lnTo>
                      <a:lnTo>
                        <a:pt x="580" y="178"/>
                      </a:lnTo>
                      <a:lnTo>
                        <a:pt x="582" y="178"/>
                      </a:lnTo>
                      <a:lnTo>
                        <a:pt x="586" y="182"/>
                      </a:lnTo>
                      <a:lnTo>
                        <a:pt x="586" y="182"/>
                      </a:lnTo>
                      <a:lnTo>
                        <a:pt x="586" y="182"/>
                      </a:lnTo>
                      <a:lnTo>
                        <a:pt x="597" y="186"/>
                      </a:lnTo>
                      <a:lnTo>
                        <a:pt x="602" y="188"/>
                      </a:lnTo>
                      <a:lnTo>
                        <a:pt x="608" y="190"/>
                      </a:lnTo>
                      <a:lnTo>
                        <a:pt x="614" y="191"/>
                      </a:lnTo>
                      <a:lnTo>
                        <a:pt x="614" y="191"/>
                      </a:lnTo>
                      <a:lnTo>
                        <a:pt x="616" y="195"/>
                      </a:lnTo>
                      <a:lnTo>
                        <a:pt x="617" y="195"/>
                      </a:lnTo>
                      <a:lnTo>
                        <a:pt x="619" y="197"/>
                      </a:lnTo>
                      <a:lnTo>
                        <a:pt x="625" y="197"/>
                      </a:lnTo>
                      <a:lnTo>
                        <a:pt x="636" y="203"/>
                      </a:lnTo>
                      <a:lnTo>
                        <a:pt x="640" y="203"/>
                      </a:lnTo>
                      <a:lnTo>
                        <a:pt x="642" y="207"/>
                      </a:lnTo>
                      <a:lnTo>
                        <a:pt x="648" y="212"/>
                      </a:lnTo>
                      <a:lnTo>
                        <a:pt x="664" y="225"/>
                      </a:lnTo>
                      <a:lnTo>
                        <a:pt x="668" y="231"/>
                      </a:lnTo>
                      <a:lnTo>
                        <a:pt x="672" y="233"/>
                      </a:lnTo>
                      <a:lnTo>
                        <a:pt x="676" y="235"/>
                      </a:lnTo>
                      <a:lnTo>
                        <a:pt x="679" y="237"/>
                      </a:lnTo>
                      <a:lnTo>
                        <a:pt x="679" y="237"/>
                      </a:lnTo>
                      <a:lnTo>
                        <a:pt x="691" y="244"/>
                      </a:lnTo>
                      <a:lnTo>
                        <a:pt x="694" y="244"/>
                      </a:lnTo>
                      <a:lnTo>
                        <a:pt x="700" y="246"/>
                      </a:lnTo>
                      <a:lnTo>
                        <a:pt x="706" y="246"/>
                      </a:lnTo>
                      <a:lnTo>
                        <a:pt x="713" y="246"/>
                      </a:lnTo>
                      <a:lnTo>
                        <a:pt x="717" y="244"/>
                      </a:lnTo>
                      <a:lnTo>
                        <a:pt x="721" y="242"/>
                      </a:lnTo>
                      <a:lnTo>
                        <a:pt x="726" y="240"/>
                      </a:lnTo>
                      <a:lnTo>
                        <a:pt x="734" y="235"/>
                      </a:lnTo>
                      <a:lnTo>
                        <a:pt x="736" y="235"/>
                      </a:lnTo>
                      <a:lnTo>
                        <a:pt x="740" y="233"/>
                      </a:lnTo>
                      <a:lnTo>
                        <a:pt x="740" y="233"/>
                      </a:lnTo>
                      <a:lnTo>
                        <a:pt x="751" y="225"/>
                      </a:lnTo>
                      <a:lnTo>
                        <a:pt x="762" y="210"/>
                      </a:lnTo>
                      <a:lnTo>
                        <a:pt x="766" y="205"/>
                      </a:lnTo>
                      <a:lnTo>
                        <a:pt x="766" y="203"/>
                      </a:lnTo>
                      <a:lnTo>
                        <a:pt x="770" y="201"/>
                      </a:lnTo>
                      <a:lnTo>
                        <a:pt x="770" y="199"/>
                      </a:lnTo>
                      <a:lnTo>
                        <a:pt x="775" y="190"/>
                      </a:lnTo>
                      <a:lnTo>
                        <a:pt x="779" y="180"/>
                      </a:lnTo>
                      <a:lnTo>
                        <a:pt x="779" y="176"/>
                      </a:lnTo>
                      <a:lnTo>
                        <a:pt x="779" y="167"/>
                      </a:lnTo>
                      <a:lnTo>
                        <a:pt x="777" y="163"/>
                      </a:lnTo>
                      <a:lnTo>
                        <a:pt x="775" y="158"/>
                      </a:lnTo>
                      <a:lnTo>
                        <a:pt x="773" y="156"/>
                      </a:lnTo>
                      <a:lnTo>
                        <a:pt x="771" y="152"/>
                      </a:lnTo>
                      <a:lnTo>
                        <a:pt x="770" y="152"/>
                      </a:lnTo>
                      <a:lnTo>
                        <a:pt x="764" y="137"/>
                      </a:lnTo>
                      <a:lnTo>
                        <a:pt x="764" y="133"/>
                      </a:lnTo>
                      <a:lnTo>
                        <a:pt x="764" y="130"/>
                      </a:lnTo>
                      <a:lnTo>
                        <a:pt x="764" y="130"/>
                      </a:lnTo>
                      <a:lnTo>
                        <a:pt x="762" y="126"/>
                      </a:lnTo>
                      <a:lnTo>
                        <a:pt x="762" y="124"/>
                      </a:lnTo>
                      <a:lnTo>
                        <a:pt x="762" y="120"/>
                      </a:lnTo>
                      <a:lnTo>
                        <a:pt x="762" y="116"/>
                      </a:lnTo>
                      <a:lnTo>
                        <a:pt x="764" y="109"/>
                      </a:lnTo>
                      <a:lnTo>
                        <a:pt x="764" y="107"/>
                      </a:lnTo>
                      <a:lnTo>
                        <a:pt x="764" y="105"/>
                      </a:lnTo>
                      <a:lnTo>
                        <a:pt x="764" y="105"/>
                      </a:lnTo>
                      <a:lnTo>
                        <a:pt x="764" y="103"/>
                      </a:lnTo>
                      <a:lnTo>
                        <a:pt x="764" y="103"/>
                      </a:lnTo>
                      <a:lnTo>
                        <a:pt x="766" y="101"/>
                      </a:lnTo>
                      <a:lnTo>
                        <a:pt x="771" y="88"/>
                      </a:lnTo>
                      <a:lnTo>
                        <a:pt x="773" y="84"/>
                      </a:lnTo>
                      <a:lnTo>
                        <a:pt x="786" y="71"/>
                      </a:lnTo>
                      <a:lnTo>
                        <a:pt x="788" y="69"/>
                      </a:lnTo>
                      <a:lnTo>
                        <a:pt x="792" y="66"/>
                      </a:lnTo>
                      <a:lnTo>
                        <a:pt x="792" y="64"/>
                      </a:lnTo>
                      <a:lnTo>
                        <a:pt x="796" y="64"/>
                      </a:lnTo>
                      <a:lnTo>
                        <a:pt x="798" y="62"/>
                      </a:lnTo>
                      <a:lnTo>
                        <a:pt x="798" y="62"/>
                      </a:lnTo>
                      <a:lnTo>
                        <a:pt x="809" y="53"/>
                      </a:lnTo>
                      <a:lnTo>
                        <a:pt x="826" y="45"/>
                      </a:lnTo>
                      <a:lnTo>
                        <a:pt x="835" y="39"/>
                      </a:lnTo>
                      <a:lnTo>
                        <a:pt x="843" y="34"/>
                      </a:lnTo>
                      <a:lnTo>
                        <a:pt x="847" y="34"/>
                      </a:lnTo>
                      <a:lnTo>
                        <a:pt x="860" y="34"/>
                      </a:lnTo>
                      <a:lnTo>
                        <a:pt x="863" y="34"/>
                      </a:lnTo>
                      <a:lnTo>
                        <a:pt x="869" y="34"/>
                      </a:lnTo>
                      <a:lnTo>
                        <a:pt x="873" y="32"/>
                      </a:lnTo>
                      <a:lnTo>
                        <a:pt x="884" y="21"/>
                      </a:lnTo>
                      <a:lnTo>
                        <a:pt x="884" y="21"/>
                      </a:lnTo>
                      <a:lnTo>
                        <a:pt x="888" y="21"/>
                      </a:lnTo>
                      <a:lnTo>
                        <a:pt x="892" y="19"/>
                      </a:lnTo>
                      <a:lnTo>
                        <a:pt x="894" y="21"/>
                      </a:lnTo>
                      <a:lnTo>
                        <a:pt x="895" y="22"/>
                      </a:lnTo>
                      <a:lnTo>
                        <a:pt x="899" y="22"/>
                      </a:lnTo>
                      <a:lnTo>
                        <a:pt x="903" y="24"/>
                      </a:lnTo>
                      <a:lnTo>
                        <a:pt x="918" y="22"/>
                      </a:lnTo>
                      <a:lnTo>
                        <a:pt x="918" y="21"/>
                      </a:lnTo>
                      <a:lnTo>
                        <a:pt x="920" y="21"/>
                      </a:lnTo>
                      <a:lnTo>
                        <a:pt x="920" y="21"/>
                      </a:lnTo>
                      <a:lnTo>
                        <a:pt x="922" y="21"/>
                      </a:lnTo>
                      <a:lnTo>
                        <a:pt x="922" y="19"/>
                      </a:lnTo>
                      <a:lnTo>
                        <a:pt x="924" y="21"/>
                      </a:lnTo>
                      <a:lnTo>
                        <a:pt x="924" y="21"/>
                      </a:lnTo>
                      <a:lnTo>
                        <a:pt x="924" y="21"/>
                      </a:lnTo>
                      <a:lnTo>
                        <a:pt x="924" y="22"/>
                      </a:lnTo>
                      <a:lnTo>
                        <a:pt x="925" y="24"/>
                      </a:lnTo>
                      <a:lnTo>
                        <a:pt x="929" y="26"/>
                      </a:lnTo>
                      <a:lnTo>
                        <a:pt x="937" y="26"/>
                      </a:lnTo>
                      <a:lnTo>
                        <a:pt x="939" y="26"/>
                      </a:lnTo>
                      <a:lnTo>
                        <a:pt x="946" y="32"/>
                      </a:lnTo>
                      <a:lnTo>
                        <a:pt x="948" y="34"/>
                      </a:lnTo>
                      <a:lnTo>
                        <a:pt x="950" y="34"/>
                      </a:lnTo>
                      <a:lnTo>
                        <a:pt x="954" y="34"/>
                      </a:lnTo>
                      <a:lnTo>
                        <a:pt x="971" y="39"/>
                      </a:lnTo>
                      <a:lnTo>
                        <a:pt x="974" y="41"/>
                      </a:lnTo>
                      <a:lnTo>
                        <a:pt x="974" y="41"/>
                      </a:lnTo>
                      <a:lnTo>
                        <a:pt x="976" y="41"/>
                      </a:lnTo>
                      <a:lnTo>
                        <a:pt x="978" y="43"/>
                      </a:lnTo>
                      <a:lnTo>
                        <a:pt x="980" y="43"/>
                      </a:lnTo>
                      <a:lnTo>
                        <a:pt x="982" y="43"/>
                      </a:lnTo>
                      <a:lnTo>
                        <a:pt x="984" y="43"/>
                      </a:lnTo>
                      <a:lnTo>
                        <a:pt x="986" y="45"/>
                      </a:lnTo>
                      <a:lnTo>
                        <a:pt x="989" y="45"/>
                      </a:lnTo>
                      <a:lnTo>
                        <a:pt x="991" y="47"/>
                      </a:lnTo>
                      <a:lnTo>
                        <a:pt x="991" y="47"/>
                      </a:lnTo>
                      <a:lnTo>
                        <a:pt x="991" y="49"/>
                      </a:lnTo>
                      <a:lnTo>
                        <a:pt x="991" y="49"/>
                      </a:lnTo>
                      <a:lnTo>
                        <a:pt x="989" y="51"/>
                      </a:lnTo>
                      <a:lnTo>
                        <a:pt x="989" y="51"/>
                      </a:lnTo>
                      <a:lnTo>
                        <a:pt x="991" y="56"/>
                      </a:lnTo>
                      <a:lnTo>
                        <a:pt x="991" y="58"/>
                      </a:lnTo>
                      <a:lnTo>
                        <a:pt x="993" y="58"/>
                      </a:lnTo>
                      <a:lnTo>
                        <a:pt x="993" y="60"/>
                      </a:lnTo>
                      <a:lnTo>
                        <a:pt x="993" y="62"/>
                      </a:lnTo>
                      <a:lnTo>
                        <a:pt x="993" y="68"/>
                      </a:lnTo>
                      <a:lnTo>
                        <a:pt x="991" y="66"/>
                      </a:lnTo>
                      <a:lnTo>
                        <a:pt x="991" y="66"/>
                      </a:lnTo>
                      <a:lnTo>
                        <a:pt x="991" y="64"/>
                      </a:lnTo>
                      <a:lnTo>
                        <a:pt x="991" y="64"/>
                      </a:lnTo>
                      <a:lnTo>
                        <a:pt x="989" y="64"/>
                      </a:lnTo>
                      <a:lnTo>
                        <a:pt x="989" y="69"/>
                      </a:lnTo>
                      <a:lnTo>
                        <a:pt x="989" y="71"/>
                      </a:lnTo>
                      <a:lnTo>
                        <a:pt x="989" y="73"/>
                      </a:lnTo>
                      <a:lnTo>
                        <a:pt x="995" y="75"/>
                      </a:lnTo>
                      <a:lnTo>
                        <a:pt x="997" y="75"/>
                      </a:lnTo>
                      <a:lnTo>
                        <a:pt x="997" y="75"/>
                      </a:lnTo>
                      <a:lnTo>
                        <a:pt x="1001" y="79"/>
                      </a:lnTo>
                      <a:lnTo>
                        <a:pt x="1001" y="81"/>
                      </a:lnTo>
                      <a:lnTo>
                        <a:pt x="1004" y="83"/>
                      </a:lnTo>
                      <a:lnTo>
                        <a:pt x="1004" y="84"/>
                      </a:lnTo>
                      <a:lnTo>
                        <a:pt x="1004" y="86"/>
                      </a:lnTo>
                      <a:lnTo>
                        <a:pt x="1006" y="86"/>
                      </a:lnTo>
                      <a:lnTo>
                        <a:pt x="1006" y="84"/>
                      </a:lnTo>
                      <a:lnTo>
                        <a:pt x="1004" y="81"/>
                      </a:lnTo>
                      <a:lnTo>
                        <a:pt x="1006" y="83"/>
                      </a:lnTo>
                      <a:lnTo>
                        <a:pt x="1010" y="83"/>
                      </a:lnTo>
                      <a:lnTo>
                        <a:pt x="1010" y="83"/>
                      </a:lnTo>
                      <a:lnTo>
                        <a:pt x="1012" y="84"/>
                      </a:lnTo>
                      <a:lnTo>
                        <a:pt x="1012" y="84"/>
                      </a:lnTo>
                      <a:lnTo>
                        <a:pt x="1021" y="84"/>
                      </a:lnTo>
                      <a:lnTo>
                        <a:pt x="1031" y="84"/>
                      </a:lnTo>
                      <a:lnTo>
                        <a:pt x="1044" y="88"/>
                      </a:lnTo>
                      <a:lnTo>
                        <a:pt x="1055" y="92"/>
                      </a:lnTo>
                      <a:lnTo>
                        <a:pt x="1053" y="94"/>
                      </a:lnTo>
                      <a:lnTo>
                        <a:pt x="1053" y="94"/>
                      </a:lnTo>
                      <a:lnTo>
                        <a:pt x="1053" y="96"/>
                      </a:lnTo>
                      <a:lnTo>
                        <a:pt x="1055" y="96"/>
                      </a:lnTo>
                      <a:lnTo>
                        <a:pt x="1061" y="99"/>
                      </a:lnTo>
                      <a:lnTo>
                        <a:pt x="1063" y="99"/>
                      </a:lnTo>
                      <a:lnTo>
                        <a:pt x="1076" y="99"/>
                      </a:lnTo>
                      <a:lnTo>
                        <a:pt x="1094" y="101"/>
                      </a:lnTo>
                      <a:lnTo>
                        <a:pt x="1100" y="99"/>
                      </a:lnTo>
                      <a:lnTo>
                        <a:pt x="1102" y="98"/>
                      </a:lnTo>
                      <a:lnTo>
                        <a:pt x="1104" y="98"/>
                      </a:lnTo>
                      <a:lnTo>
                        <a:pt x="1106" y="98"/>
                      </a:lnTo>
                      <a:lnTo>
                        <a:pt x="1106" y="98"/>
                      </a:lnTo>
                      <a:lnTo>
                        <a:pt x="1108" y="98"/>
                      </a:lnTo>
                      <a:lnTo>
                        <a:pt x="1108" y="98"/>
                      </a:lnTo>
                      <a:lnTo>
                        <a:pt x="1108" y="98"/>
                      </a:lnTo>
                      <a:lnTo>
                        <a:pt x="1108" y="98"/>
                      </a:lnTo>
                      <a:lnTo>
                        <a:pt x="1110" y="98"/>
                      </a:lnTo>
                      <a:lnTo>
                        <a:pt x="1110" y="99"/>
                      </a:lnTo>
                      <a:lnTo>
                        <a:pt x="1111" y="99"/>
                      </a:lnTo>
                      <a:lnTo>
                        <a:pt x="1113" y="99"/>
                      </a:lnTo>
                      <a:lnTo>
                        <a:pt x="1117" y="101"/>
                      </a:lnTo>
                      <a:lnTo>
                        <a:pt x="1125" y="103"/>
                      </a:lnTo>
                      <a:lnTo>
                        <a:pt x="1128" y="105"/>
                      </a:lnTo>
                      <a:lnTo>
                        <a:pt x="1128" y="107"/>
                      </a:lnTo>
                      <a:lnTo>
                        <a:pt x="1128" y="111"/>
                      </a:lnTo>
                      <a:lnTo>
                        <a:pt x="1128" y="113"/>
                      </a:lnTo>
                      <a:lnTo>
                        <a:pt x="1128" y="115"/>
                      </a:lnTo>
                      <a:lnTo>
                        <a:pt x="1132" y="116"/>
                      </a:lnTo>
                      <a:lnTo>
                        <a:pt x="1136" y="122"/>
                      </a:lnTo>
                      <a:lnTo>
                        <a:pt x="1136" y="124"/>
                      </a:lnTo>
                      <a:lnTo>
                        <a:pt x="1136" y="126"/>
                      </a:lnTo>
                      <a:lnTo>
                        <a:pt x="1138" y="130"/>
                      </a:lnTo>
                      <a:lnTo>
                        <a:pt x="1138" y="130"/>
                      </a:lnTo>
                      <a:lnTo>
                        <a:pt x="1134" y="133"/>
                      </a:lnTo>
                      <a:lnTo>
                        <a:pt x="1130" y="135"/>
                      </a:lnTo>
                      <a:lnTo>
                        <a:pt x="1128" y="143"/>
                      </a:lnTo>
                      <a:lnTo>
                        <a:pt x="1117" y="152"/>
                      </a:lnTo>
                      <a:lnTo>
                        <a:pt x="1115" y="156"/>
                      </a:lnTo>
                      <a:lnTo>
                        <a:pt x="1115" y="158"/>
                      </a:lnTo>
                      <a:lnTo>
                        <a:pt x="1117" y="165"/>
                      </a:lnTo>
                      <a:lnTo>
                        <a:pt x="1117" y="173"/>
                      </a:lnTo>
                      <a:lnTo>
                        <a:pt x="1119" y="182"/>
                      </a:lnTo>
                      <a:lnTo>
                        <a:pt x="1119" y="182"/>
                      </a:lnTo>
                      <a:lnTo>
                        <a:pt x="1121" y="188"/>
                      </a:lnTo>
                      <a:lnTo>
                        <a:pt x="1123" y="191"/>
                      </a:lnTo>
                      <a:lnTo>
                        <a:pt x="1125" y="199"/>
                      </a:lnTo>
                      <a:lnTo>
                        <a:pt x="1126" y="203"/>
                      </a:lnTo>
                      <a:lnTo>
                        <a:pt x="1126" y="205"/>
                      </a:lnTo>
                      <a:lnTo>
                        <a:pt x="1125" y="208"/>
                      </a:lnTo>
                      <a:lnTo>
                        <a:pt x="1125" y="212"/>
                      </a:lnTo>
                      <a:lnTo>
                        <a:pt x="1123" y="216"/>
                      </a:lnTo>
                      <a:lnTo>
                        <a:pt x="1121" y="222"/>
                      </a:lnTo>
                      <a:lnTo>
                        <a:pt x="1121" y="223"/>
                      </a:lnTo>
                      <a:lnTo>
                        <a:pt x="1121" y="225"/>
                      </a:lnTo>
                      <a:lnTo>
                        <a:pt x="1119" y="229"/>
                      </a:lnTo>
                      <a:lnTo>
                        <a:pt x="1115" y="235"/>
                      </a:lnTo>
                      <a:lnTo>
                        <a:pt x="1111" y="238"/>
                      </a:lnTo>
                      <a:lnTo>
                        <a:pt x="1110" y="240"/>
                      </a:lnTo>
                      <a:lnTo>
                        <a:pt x="1110" y="242"/>
                      </a:lnTo>
                      <a:lnTo>
                        <a:pt x="1108" y="244"/>
                      </a:lnTo>
                      <a:lnTo>
                        <a:pt x="1106" y="250"/>
                      </a:lnTo>
                      <a:lnTo>
                        <a:pt x="1104" y="253"/>
                      </a:lnTo>
                      <a:lnTo>
                        <a:pt x="1104" y="255"/>
                      </a:lnTo>
                      <a:lnTo>
                        <a:pt x="1106" y="257"/>
                      </a:lnTo>
                      <a:lnTo>
                        <a:pt x="1108" y="261"/>
                      </a:lnTo>
                      <a:lnTo>
                        <a:pt x="1113" y="276"/>
                      </a:lnTo>
                      <a:lnTo>
                        <a:pt x="1113" y="278"/>
                      </a:lnTo>
                      <a:lnTo>
                        <a:pt x="1113" y="280"/>
                      </a:lnTo>
                      <a:lnTo>
                        <a:pt x="1111" y="284"/>
                      </a:lnTo>
                      <a:lnTo>
                        <a:pt x="1113" y="287"/>
                      </a:lnTo>
                      <a:lnTo>
                        <a:pt x="1117" y="295"/>
                      </a:lnTo>
                      <a:lnTo>
                        <a:pt x="1117" y="297"/>
                      </a:lnTo>
                      <a:lnTo>
                        <a:pt x="1117" y="300"/>
                      </a:lnTo>
                      <a:lnTo>
                        <a:pt x="1117" y="306"/>
                      </a:lnTo>
                      <a:lnTo>
                        <a:pt x="1117" y="310"/>
                      </a:lnTo>
                      <a:lnTo>
                        <a:pt x="1117" y="312"/>
                      </a:lnTo>
                      <a:lnTo>
                        <a:pt x="1125" y="327"/>
                      </a:lnTo>
                      <a:lnTo>
                        <a:pt x="1125" y="330"/>
                      </a:lnTo>
                      <a:lnTo>
                        <a:pt x="1125" y="334"/>
                      </a:lnTo>
                      <a:lnTo>
                        <a:pt x="1125" y="1061"/>
                      </a:lnTo>
                      <a:lnTo>
                        <a:pt x="1125" y="1061"/>
                      </a:lnTo>
                      <a:lnTo>
                        <a:pt x="1125" y="1061"/>
                      </a:lnTo>
                      <a:lnTo>
                        <a:pt x="1053" y="1061"/>
                      </a:lnTo>
                      <a:lnTo>
                        <a:pt x="1053" y="1099"/>
                      </a:lnTo>
                      <a:lnTo>
                        <a:pt x="1044" y="1095"/>
                      </a:lnTo>
                      <a:lnTo>
                        <a:pt x="1036" y="1089"/>
                      </a:lnTo>
                      <a:lnTo>
                        <a:pt x="1017" y="1082"/>
                      </a:lnTo>
                      <a:lnTo>
                        <a:pt x="1010" y="1076"/>
                      </a:lnTo>
                      <a:lnTo>
                        <a:pt x="1001" y="1072"/>
                      </a:lnTo>
                      <a:lnTo>
                        <a:pt x="991" y="1067"/>
                      </a:lnTo>
                      <a:lnTo>
                        <a:pt x="982" y="1063"/>
                      </a:lnTo>
                      <a:lnTo>
                        <a:pt x="974" y="1057"/>
                      </a:lnTo>
                      <a:lnTo>
                        <a:pt x="965" y="1053"/>
                      </a:lnTo>
                      <a:lnTo>
                        <a:pt x="956" y="1048"/>
                      </a:lnTo>
                      <a:lnTo>
                        <a:pt x="948" y="1044"/>
                      </a:lnTo>
                      <a:lnTo>
                        <a:pt x="939" y="1038"/>
                      </a:lnTo>
                      <a:lnTo>
                        <a:pt x="929" y="1035"/>
                      </a:lnTo>
                      <a:lnTo>
                        <a:pt x="920" y="1029"/>
                      </a:lnTo>
                      <a:lnTo>
                        <a:pt x="912" y="1025"/>
                      </a:lnTo>
                      <a:lnTo>
                        <a:pt x="903" y="1020"/>
                      </a:lnTo>
                      <a:lnTo>
                        <a:pt x="894" y="1016"/>
                      </a:lnTo>
                      <a:lnTo>
                        <a:pt x="886" y="1010"/>
                      </a:lnTo>
                      <a:lnTo>
                        <a:pt x="877" y="1007"/>
                      </a:lnTo>
                      <a:lnTo>
                        <a:pt x="867" y="1001"/>
                      </a:lnTo>
                      <a:lnTo>
                        <a:pt x="858" y="997"/>
                      </a:lnTo>
                      <a:lnTo>
                        <a:pt x="841" y="988"/>
                      </a:lnTo>
                      <a:lnTo>
                        <a:pt x="832" y="982"/>
                      </a:lnTo>
                      <a:lnTo>
                        <a:pt x="824" y="978"/>
                      </a:lnTo>
                      <a:lnTo>
                        <a:pt x="815" y="973"/>
                      </a:lnTo>
                      <a:lnTo>
                        <a:pt x="805" y="969"/>
                      </a:lnTo>
                      <a:lnTo>
                        <a:pt x="796" y="963"/>
                      </a:lnTo>
                      <a:lnTo>
                        <a:pt x="788" y="960"/>
                      </a:lnTo>
                      <a:lnTo>
                        <a:pt x="779" y="954"/>
                      </a:lnTo>
                      <a:lnTo>
                        <a:pt x="770" y="950"/>
                      </a:lnTo>
                      <a:lnTo>
                        <a:pt x="753" y="941"/>
                      </a:lnTo>
                      <a:lnTo>
                        <a:pt x="743" y="935"/>
                      </a:lnTo>
                      <a:lnTo>
                        <a:pt x="734" y="931"/>
                      </a:lnTo>
                      <a:lnTo>
                        <a:pt x="726" y="926"/>
                      </a:lnTo>
                      <a:lnTo>
                        <a:pt x="717" y="922"/>
                      </a:lnTo>
                      <a:lnTo>
                        <a:pt x="691" y="907"/>
                      </a:lnTo>
                      <a:lnTo>
                        <a:pt x="681" y="903"/>
                      </a:lnTo>
                      <a:lnTo>
                        <a:pt x="672" y="898"/>
                      </a:lnTo>
                      <a:lnTo>
                        <a:pt x="663" y="894"/>
                      </a:lnTo>
                      <a:lnTo>
                        <a:pt x="655" y="888"/>
                      </a:lnTo>
                      <a:lnTo>
                        <a:pt x="629" y="875"/>
                      </a:lnTo>
                      <a:lnTo>
                        <a:pt x="619" y="869"/>
                      </a:lnTo>
                      <a:lnTo>
                        <a:pt x="602" y="860"/>
                      </a:lnTo>
                      <a:lnTo>
                        <a:pt x="593" y="856"/>
                      </a:lnTo>
                      <a:lnTo>
                        <a:pt x="584" y="851"/>
                      </a:lnTo>
                      <a:lnTo>
                        <a:pt x="574" y="847"/>
                      </a:lnTo>
                      <a:lnTo>
                        <a:pt x="539" y="826"/>
                      </a:lnTo>
                      <a:lnTo>
                        <a:pt x="531" y="822"/>
                      </a:lnTo>
                      <a:lnTo>
                        <a:pt x="522" y="817"/>
                      </a:lnTo>
                      <a:lnTo>
                        <a:pt x="512" y="813"/>
                      </a:lnTo>
                      <a:lnTo>
                        <a:pt x="486" y="798"/>
                      </a:lnTo>
                      <a:lnTo>
                        <a:pt x="480" y="794"/>
                      </a:lnTo>
                      <a:lnTo>
                        <a:pt x="479" y="794"/>
                      </a:lnTo>
                      <a:lnTo>
                        <a:pt x="475" y="796"/>
                      </a:lnTo>
                      <a:lnTo>
                        <a:pt x="467" y="800"/>
                      </a:lnTo>
                      <a:lnTo>
                        <a:pt x="463" y="802"/>
                      </a:lnTo>
                      <a:lnTo>
                        <a:pt x="458" y="806"/>
                      </a:lnTo>
                      <a:lnTo>
                        <a:pt x="454" y="807"/>
                      </a:lnTo>
                      <a:lnTo>
                        <a:pt x="447" y="811"/>
                      </a:lnTo>
                      <a:lnTo>
                        <a:pt x="443" y="813"/>
                      </a:lnTo>
                      <a:lnTo>
                        <a:pt x="437" y="815"/>
                      </a:lnTo>
                      <a:lnTo>
                        <a:pt x="433" y="817"/>
                      </a:lnTo>
                      <a:lnTo>
                        <a:pt x="426" y="821"/>
                      </a:lnTo>
                      <a:lnTo>
                        <a:pt x="420" y="822"/>
                      </a:lnTo>
                      <a:lnTo>
                        <a:pt x="417" y="824"/>
                      </a:lnTo>
                      <a:lnTo>
                        <a:pt x="413" y="826"/>
                      </a:lnTo>
                      <a:lnTo>
                        <a:pt x="409" y="830"/>
                      </a:lnTo>
                      <a:lnTo>
                        <a:pt x="407" y="830"/>
                      </a:lnTo>
                      <a:lnTo>
                        <a:pt x="407" y="830"/>
                      </a:lnTo>
                      <a:lnTo>
                        <a:pt x="396" y="837"/>
                      </a:lnTo>
                      <a:lnTo>
                        <a:pt x="383" y="843"/>
                      </a:lnTo>
                      <a:lnTo>
                        <a:pt x="371" y="851"/>
                      </a:lnTo>
                      <a:lnTo>
                        <a:pt x="358" y="856"/>
                      </a:lnTo>
                      <a:lnTo>
                        <a:pt x="355" y="860"/>
                      </a:lnTo>
                      <a:lnTo>
                        <a:pt x="353" y="860"/>
                      </a:lnTo>
                      <a:lnTo>
                        <a:pt x="353" y="858"/>
                      </a:lnTo>
                      <a:lnTo>
                        <a:pt x="349" y="856"/>
                      </a:lnTo>
                      <a:lnTo>
                        <a:pt x="340" y="849"/>
                      </a:lnTo>
                      <a:lnTo>
                        <a:pt x="330" y="839"/>
                      </a:lnTo>
                      <a:lnTo>
                        <a:pt x="313" y="824"/>
                      </a:lnTo>
                      <a:lnTo>
                        <a:pt x="308" y="821"/>
                      </a:lnTo>
                      <a:lnTo>
                        <a:pt x="300" y="815"/>
                      </a:lnTo>
                      <a:lnTo>
                        <a:pt x="293" y="813"/>
                      </a:lnTo>
                      <a:lnTo>
                        <a:pt x="261" y="806"/>
                      </a:lnTo>
                      <a:lnTo>
                        <a:pt x="255" y="804"/>
                      </a:lnTo>
                      <a:lnTo>
                        <a:pt x="199" y="791"/>
                      </a:lnTo>
                      <a:lnTo>
                        <a:pt x="191" y="789"/>
                      </a:lnTo>
                      <a:lnTo>
                        <a:pt x="186" y="777"/>
                      </a:lnTo>
                      <a:lnTo>
                        <a:pt x="172" y="751"/>
                      </a:lnTo>
                      <a:lnTo>
                        <a:pt x="167" y="740"/>
                      </a:lnTo>
                      <a:lnTo>
                        <a:pt x="163" y="730"/>
                      </a:lnTo>
                      <a:lnTo>
                        <a:pt x="161" y="729"/>
                      </a:lnTo>
                      <a:lnTo>
                        <a:pt x="159" y="727"/>
                      </a:lnTo>
                      <a:lnTo>
                        <a:pt x="133" y="717"/>
                      </a:lnTo>
                      <a:lnTo>
                        <a:pt x="116" y="712"/>
                      </a:lnTo>
                      <a:lnTo>
                        <a:pt x="101" y="708"/>
                      </a:lnTo>
                      <a:lnTo>
                        <a:pt x="101" y="708"/>
                      </a:lnTo>
                      <a:lnTo>
                        <a:pt x="99" y="708"/>
                      </a:lnTo>
                      <a:lnTo>
                        <a:pt x="92" y="710"/>
                      </a:lnTo>
                      <a:lnTo>
                        <a:pt x="82" y="714"/>
                      </a:lnTo>
                      <a:lnTo>
                        <a:pt x="80" y="714"/>
                      </a:lnTo>
                      <a:lnTo>
                        <a:pt x="79" y="714"/>
                      </a:lnTo>
                      <a:lnTo>
                        <a:pt x="69" y="706"/>
                      </a:lnTo>
                      <a:lnTo>
                        <a:pt x="67" y="704"/>
                      </a:lnTo>
                      <a:lnTo>
                        <a:pt x="67" y="702"/>
                      </a:lnTo>
                      <a:lnTo>
                        <a:pt x="65" y="695"/>
                      </a:lnTo>
                      <a:lnTo>
                        <a:pt x="63" y="693"/>
                      </a:lnTo>
                      <a:lnTo>
                        <a:pt x="54" y="685"/>
                      </a:lnTo>
                      <a:lnTo>
                        <a:pt x="52" y="684"/>
                      </a:lnTo>
                      <a:lnTo>
                        <a:pt x="52" y="661"/>
                      </a:lnTo>
                      <a:lnTo>
                        <a:pt x="52" y="652"/>
                      </a:lnTo>
                      <a:lnTo>
                        <a:pt x="50" y="646"/>
                      </a:lnTo>
                      <a:lnTo>
                        <a:pt x="48" y="640"/>
                      </a:lnTo>
                      <a:lnTo>
                        <a:pt x="37" y="625"/>
                      </a:lnTo>
                      <a:lnTo>
                        <a:pt x="28" y="614"/>
                      </a:lnTo>
                      <a:lnTo>
                        <a:pt x="17" y="597"/>
                      </a:lnTo>
                      <a:lnTo>
                        <a:pt x="7" y="584"/>
                      </a:lnTo>
                      <a:lnTo>
                        <a:pt x="5" y="580"/>
                      </a:lnTo>
                      <a:lnTo>
                        <a:pt x="7" y="576"/>
                      </a:lnTo>
                      <a:lnTo>
                        <a:pt x="9" y="575"/>
                      </a:lnTo>
                      <a:lnTo>
                        <a:pt x="9" y="571"/>
                      </a:lnTo>
                      <a:lnTo>
                        <a:pt x="13" y="569"/>
                      </a:lnTo>
                      <a:lnTo>
                        <a:pt x="13" y="567"/>
                      </a:lnTo>
                      <a:lnTo>
                        <a:pt x="13" y="567"/>
                      </a:lnTo>
                      <a:lnTo>
                        <a:pt x="13" y="565"/>
                      </a:lnTo>
                      <a:lnTo>
                        <a:pt x="39" y="552"/>
                      </a:lnTo>
                      <a:lnTo>
                        <a:pt x="39" y="550"/>
                      </a:lnTo>
                      <a:lnTo>
                        <a:pt x="43" y="541"/>
                      </a:lnTo>
                      <a:lnTo>
                        <a:pt x="43" y="539"/>
                      </a:lnTo>
                      <a:lnTo>
                        <a:pt x="41" y="537"/>
                      </a:lnTo>
                      <a:lnTo>
                        <a:pt x="43" y="533"/>
                      </a:lnTo>
                      <a:lnTo>
                        <a:pt x="45" y="526"/>
                      </a:lnTo>
                      <a:lnTo>
                        <a:pt x="43" y="524"/>
                      </a:lnTo>
                      <a:lnTo>
                        <a:pt x="43" y="524"/>
                      </a:lnTo>
                      <a:lnTo>
                        <a:pt x="39" y="522"/>
                      </a:lnTo>
                      <a:lnTo>
                        <a:pt x="39" y="520"/>
                      </a:lnTo>
                      <a:lnTo>
                        <a:pt x="37" y="518"/>
                      </a:lnTo>
                      <a:lnTo>
                        <a:pt x="35" y="511"/>
                      </a:lnTo>
                      <a:lnTo>
                        <a:pt x="30" y="490"/>
                      </a:lnTo>
                      <a:lnTo>
                        <a:pt x="30" y="488"/>
                      </a:lnTo>
                      <a:lnTo>
                        <a:pt x="32" y="486"/>
                      </a:lnTo>
                      <a:lnTo>
                        <a:pt x="32" y="483"/>
                      </a:lnTo>
                      <a:lnTo>
                        <a:pt x="33" y="479"/>
                      </a:lnTo>
                      <a:lnTo>
                        <a:pt x="33" y="477"/>
                      </a:lnTo>
                      <a:lnTo>
                        <a:pt x="37" y="473"/>
                      </a:lnTo>
                      <a:lnTo>
                        <a:pt x="37" y="471"/>
                      </a:lnTo>
                      <a:lnTo>
                        <a:pt x="37" y="469"/>
                      </a:lnTo>
                      <a:lnTo>
                        <a:pt x="35" y="468"/>
                      </a:lnTo>
                      <a:lnTo>
                        <a:pt x="35" y="468"/>
                      </a:lnTo>
                      <a:lnTo>
                        <a:pt x="37" y="466"/>
                      </a:lnTo>
                      <a:lnTo>
                        <a:pt x="39" y="464"/>
                      </a:lnTo>
                      <a:lnTo>
                        <a:pt x="41" y="462"/>
                      </a:lnTo>
                      <a:lnTo>
                        <a:pt x="45" y="445"/>
                      </a:lnTo>
                      <a:lnTo>
                        <a:pt x="45" y="443"/>
                      </a:lnTo>
                      <a:lnTo>
                        <a:pt x="35" y="415"/>
                      </a:lnTo>
                      <a:lnTo>
                        <a:pt x="33" y="409"/>
                      </a:lnTo>
                      <a:lnTo>
                        <a:pt x="39" y="368"/>
                      </a:lnTo>
                      <a:lnTo>
                        <a:pt x="39" y="351"/>
                      </a:lnTo>
                      <a:lnTo>
                        <a:pt x="37" y="340"/>
                      </a:lnTo>
                      <a:lnTo>
                        <a:pt x="26" y="300"/>
                      </a:lnTo>
                      <a:lnTo>
                        <a:pt x="18" y="284"/>
                      </a:lnTo>
                      <a:lnTo>
                        <a:pt x="9" y="270"/>
                      </a:lnTo>
                      <a:lnTo>
                        <a:pt x="2" y="261"/>
                      </a:lnTo>
                      <a:lnTo>
                        <a:pt x="0" y="257"/>
                      </a:lnTo>
                      <a:lnTo>
                        <a:pt x="17" y="248"/>
                      </a:lnTo>
                      <a:lnTo>
                        <a:pt x="32" y="240"/>
                      </a:lnTo>
                      <a:lnTo>
                        <a:pt x="33" y="240"/>
                      </a:lnTo>
                      <a:lnTo>
                        <a:pt x="39" y="238"/>
                      </a:lnTo>
                      <a:lnTo>
                        <a:pt x="41" y="238"/>
                      </a:lnTo>
                      <a:lnTo>
                        <a:pt x="50" y="227"/>
                      </a:lnTo>
                      <a:lnTo>
                        <a:pt x="58" y="214"/>
                      </a:lnTo>
                      <a:lnTo>
                        <a:pt x="63" y="207"/>
                      </a:lnTo>
                      <a:lnTo>
                        <a:pt x="69" y="197"/>
                      </a:lnTo>
                      <a:lnTo>
                        <a:pt x="69" y="195"/>
                      </a:lnTo>
                      <a:lnTo>
                        <a:pt x="69" y="191"/>
                      </a:lnTo>
                      <a:lnTo>
                        <a:pt x="67" y="186"/>
                      </a:lnTo>
                      <a:lnTo>
                        <a:pt x="67" y="182"/>
                      </a:lnTo>
                      <a:lnTo>
                        <a:pt x="67" y="180"/>
                      </a:lnTo>
                      <a:lnTo>
                        <a:pt x="67" y="178"/>
                      </a:lnTo>
                      <a:lnTo>
                        <a:pt x="65" y="173"/>
                      </a:lnTo>
                      <a:lnTo>
                        <a:pt x="63" y="165"/>
                      </a:lnTo>
                      <a:lnTo>
                        <a:pt x="58" y="150"/>
                      </a:lnTo>
                      <a:lnTo>
                        <a:pt x="58" y="148"/>
                      </a:lnTo>
                      <a:lnTo>
                        <a:pt x="58" y="143"/>
                      </a:lnTo>
                      <a:lnTo>
                        <a:pt x="60" y="141"/>
                      </a:lnTo>
                      <a:lnTo>
                        <a:pt x="63" y="135"/>
                      </a:lnTo>
                      <a:lnTo>
                        <a:pt x="69" y="128"/>
                      </a:lnTo>
                      <a:lnTo>
                        <a:pt x="73" y="124"/>
                      </a:lnTo>
                      <a:lnTo>
                        <a:pt x="80" y="124"/>
                      </a:lnTo>
                      <a:lnTo>
                        <a:pt x="84" y="122"/>
                      </a:lnTo>
                      <a:lnTo>
                        <a:pt x="86" y="122"/>
                      </a:lnTo>
                      <a:lnTo>
                        <a:pt x="88" y="120"/>
                      </a:lnTo>
                      <a:lnTo>
                        <a:pt x="88" y="120"/>
                      </a:lnTo>
                      <a:lnTo>
                        <a:pt x="90" y="116"/>
                      </a:lnTo>
                      <a:lnTo>
                        <a:pt x="92" y="115"/>
                      </a:lnTo>
                      <a:lnTo>
                        <a:pt x="94" y="111"/>
                      </a:lnTo>
                      <a:lnTo>
                        <a:pt x="94" y="103"/>
                      </a:lnTo>
                      <a:lnTo>
                        <a:pt x="95" y="103"/>
                      </a:lnTo>
                      <a:lnTo>
                        <a:pt x="97" y="103"/>
                      </a:lnTo>
                      <a:lnTo>
                        <a:pt x="97" y="103"/>
                      </a:lnTo>
                      <a:lnTo>
                        <a:pt x="99" y="103"/>
                      </a:lnTo>
                      <a:lnTo>
                        <a:pt x="101" y="103"/>
                      </a:lnTo>
                      <a:lnTo>
                        <a:pt x="103" y="101"/>
                      </a:lnTo>
                      <a:lnTo>
                        <a:pt x="105" y="99"/>
                      </a:lnTo>
                      <a:lnTo>
                        <a:pt x="109" y="98"/>
                      </a:lnTo>
                      <a:lnTo>
                        <a:pt x="110" y="90"/>
                      </a:lnTo>
                      <a:lnTo>
                        <a:pt x="112" y="88"/>
                      </a:lnTo>
                      <a:lnTo>
                        <a:pt x="154" y="69"/>
                      </a:lnTo>
                      <a:lnTo>
                        <a:pt x="159" y="66"/>
                      </a:lnTo>
                      <a:lnTo>
                        <a:pt x="161" y="64"/>
                      </a:lnTo>
                      <a:lnTo>
                        <a:pt x="163" y="60"/>
                      </a:lnTo>
                      <a:lnTo>
                        <a:pt x="163" y="56"/>
                      </a:lnTo>
                      <a:lnTo>
                        <a:pt x="161" y="54"/>
                      </a:lnTo>
                      <a:lnTo>
                        <a:pt x="156" y="49"/>
                      </a:lnTo>
                      <a:lnTo>
                        <a:pt x="154" y="47"/>
                      </a:lnTo>
                      <a:lnTo>
                        <a:pt x="154" y="41"/>
                      </a:lnTo>
                      <a:lnTo>
                        <a:pt x="156" y="32"/>
                      </a:lnTo>
                      <a:lnTo>
                        <a:pt x="156" y="24"/>
                      </a:lnTo>
                      <a:lnTo>
                        <a:pt x="156" y="17"/>
                      </a:lnTo>
                      <a:lnTo>
                        <a:pt x="156" y="13"/>
                      </a:lnTo>
                      <a:lnTo>
                        <a:pt x="156" y="11"/>
                      </a:lnTo>
                      <a:lnTo>
                        <a:pt x="159" y="4"/>
                      </a:lnTo>
                      <a:lnTo>
                        <a:pt x="159" y="0"/>
                      </a:lnTo>
                      <a:lnTo>
                        <a:pt x="163" y="0"/>
                      </a:lnTo>
                      <a:lnTo>
                        <a:pt x="163" y="2"/>
                      </a:lnTo>
                      <a:lnTo>
                        <a:pt x="165" y="4"/>
                      </a:lnTo>
                      <a:lnTo>
                        <a:pt x="165" y="6"/>
                      </a:lnTo>
                      <a:lnTo>
                        <a:pt x="167" y="6"/>
                      </a:lnTo>
                      <a:lnTo>
                        <a:pt x="176" y="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9">
                  <a:extLst>
                    <a:ext uri="{FF2B5EF4-FFF2-40B4-BE49-F238E27FC236}">
                      <a16:creationId xmlns:a16="http://schemas.microsoft.com/office/drawing/2014/main" id="{21C89C6B-F2AA-4421-AC4B-65F776053533}"/>
                    </a:ext>
                  </a:extLst>
                </p:cNvPr>
                <p:cNvSpPr>
                  <a:spLocks/>
                </p:cNvSpPr>
                <p:nvPr/>
              </p:nvSpPr>
              <p:spPr bwMode="auto">
                <a:xfrm>
                  <a:off x="215900" y="238125"/>
                  <a:ext cx="908050" cy="944563"/>
                </a:xfrm>
                <a:custGeom>
                  <a:avLst/>
                  <a:gdLst>
                    <a:gd name="T0" fmla="*/ 849 w 1146"/>
                    <a:gd name="T1" fmla="*/ 32 h 1191"/>
                    <a:gd name="T2" fmla="*/ 909 w 1146"/>
                    <a:gd name="T3" fmla="*/ 68 h 1191"/>
                    <a:gd name="T4" fmla="*/ 952 w 1146"/>
                    <a:gd name="T5" fmla="*/ 59 h 1191"/>
                    <a:gd name="T6" fmla="*/ 992 w 1146"/>
                    <a:gd name="T7" fmla="*/ 59 h 1191"/>
                    <a:gd name="T8" fmla="*/ 1009 w 1146"/>
                    <a:gd name="T9" fmla="*/ 46 h 1191"/>
                    <a:gd name="T10" fmla="*/ 1018 w 1146"/>
                    <a:gd name="T11" fmla="*/ 70 h 1191"/>
                    <a:gd name="T12" fmla="*/ 1044 w 1146"/>
                    <a:gd name="T13" fmla="*/ 70 h 1191"/>
                    <a:gd name="T14" fmla="*/ 1076 w 1146"/>
                    <a:gd name="T15" fmla="*/ 89 h 1191"/>
                    <a:gd name="T16" fmla="*/ 1099 w 1146"/>
                    <a:gd name="T17" fmla="*/ 126 h 1191"/>
                    <a:gd name="T18" fmla="*/ 1095 w 1146"/>
                    <a:gd name="T19" fmla="*/ 196 h 1191"/>
                    <a:gd name="T20" fmla="*/ 1106 w 1146"/>
                    <a:gd name="T21" fmla="*/ 243 h 1191"/>
                    <a:gd name="T22" fmla="*/ 1146 w 1146"/>
                    <a:gd name="T23" fmla="*/ 295 h 1191"/>
                    <a:gd name="T24" fmla="*/ 1127 w 1146"/>
                    <a:gd name="T25" fmla="*/ 327 h 1191"/>
                    <a:gd name="T26" fmla="*/ 1076 w 1146"/>
                    <a:gd name="T27" fmla="*/ 329 h 1191"/>
                    <a:gd name="T28" fmla="*/ 975 w 1146"/>
                    <a:gd name="T29" fmla="*/ 363 h 1191"/>
                    <a:gd name="T30" fmla="*/ 951 w 1146"/>
                    <a:gd name="T31" fmla="*/ 389 h 1191"/>
                    <a:gd name="T32" fmla="*/ 952 w 1146"/>
                    <a:gd name="T33" fmla="*/ 408 h 1191"/>
                    <a:gd name="T34" fmla="*/ 930 w 1146"/>
                    <a:gd name="T35" fmla="*/ 432 h 1191"/>
                    <a:gd name="T36" fmla="*/ 825 w 1146"/>
                    <a:gd name="T37" fmla="*/ 513 h 1191"/>
                    <a:gd name="T38" fmla="*/ 757 w 1146"/>
                    <a:gd name="T39" fmla="*/ 523 h 1191"/>
                    <a:gd name="T40" fmla="*/ 710 w 1146"/>
                    <a:gd name="T41" fmla="*/ 538 h 1191"/>
                    <a:gd name="T42" fmla="*/ 650 w 1146"/>
                    <a:gd name="T43" fmla="*/ 575 h 1191"/>
                    <a:gd name="T44" fmla="*/ 597 w 1146"/>
                    <a:gd name="T45" fmla="*/ 616 h 1191"/>
                    <a:gd name="T46" fmla="*/ 569 w 1146"/>
                    <a:gd name="T47" fmla="*/ 744 h 1191"/>
                    <a:gd name="T48" fmla="*/ 485 w 1146"/>
                    <a:gd name="T49" fmla="*/ 763 h 1191"/>
                    <a:gd name="T50" fmla="*/ 402 w 1146"/>
                    <a:gd name="T51" fmla="*/ 785 h 1191"/>
                    <a:gd name="T52" fmla="*/ 353 w 1146"/>
                    <a:gd name="T53" fmla="*/ 842 h 1191"/>
                    <a:gd name="T54" fmla="*/ 293 w 1146"/>
                    <a:gd name="T55" fmla="*/ 949 h 1191"/>
                    <a:gd name="T56" fmla="*/ 220 w 1146"/>
                    <a:gd name="T57" fmla="*/ 1020 h 1191"/>
                    <a:gd name="T58" fmla="*/ 182 w 1146"/>
                    <a:gd name="T59" fmla="*/ 1142 h 1191"/>
                    <a:gd name="T60" fmla="*/ 77 w 1146"/>
                    <a:gd name="T61" fmla="*/ 1185 h 1191"/>
                    <a:gd name="T62" fmla="*/ 4 w 1146"/>
                    <a:gd name="T63" fmla="*/ 1163 h 1191"/>
                    <a:gd name="T64" fmla="*/ 21 w 1146"/>
                    <a:gd name="T65" fmla="*/ 1125 h 1191"/>
                    <a:gd name="T66" fmla="*/ 47 w 1146"/>
                    <a:gd name="T67" fmla="*/ 1090 h 1191"/>
                    <a:gd name="T68" fmla="*/ 60 w 1146"/>
                    <a:gd name="T69" fmla="*/ 1069 h 1191"/>
                    <a:gd name="T70" fmla="*/ 75 w 1146"/>
                    <a:gd name="T71" fmla="*/ 1028 h 1191"/>
                    <a:gd name="T72" fmla="*/ 89 w 1146"/>
                    <a:gd name="T73" fmla="*/ 998 h 1191"/>
                    <a:gd name="T74" fmla="*/ 77 w 1146"/>
                    <a:gd name="T75" fmla="*/ 1011 h 1191"/>
                    <a:gd name="T76" fmla="*/ 94 w 1146"/>
                    <a:gd name="T77" fmla="*/ 990 h 1191"/>
                    <a:gd name="T78" fmla="*/ 134 w 1146"/>
                    <a:gd name="T79" fmla="*/ 951 h 1191"/>
                    <a:gd name="T80" fmla="*/ 156 w 1146"/>
                    <a:gd name="T81" fmla="*/ 919 h 1191"/>
                    <a:gd name="T82" fmla="*/ 158 w 1146"/>
                    <a:gd name="T83" fmla="*/ 883 h 1191"/>
                    <a:gd name="T84" fmla="*/ 181 w 1146"/>
                    <a:gd name="T85" fmla="*/ 825 h 1191"/>
                    <a:gd name="T86" fmla="*/ 213 w 1146"/>
                    <a:gd name="T87" fmla="*/ 797 h 1191"/>
                    <a:gd name="T88" fmla="*/ 267 w 1146"/>
                    <a:gd name="T89" fmla="*/ 723 h 1191"/>
                    <a:gd name="T90" fmla="*/ 291 w 1146"/>
                    <a:gd name="T91" fmla="*/ 677 h 1191"/>
                    <a:gd name="T92" fmla="*/ 406 w 1146"/>
                    <a:gd name="T93" fmla="*/ 631 h 1191"/>
                    <a:gd name="T94" fmla="*/ 459 w 1146"/>
                    <a:gd name="T95" fmla="*/ 592 h 1191"/>
                    <a:gd name="T96" fmla="*/ 498 w 1146"/>
                    <a:gd name="T97" fmla="*/ 545 h 1191"/>
                    <a:gd name="T98" fmla="*/ 530 w 1146"/>
                    <a:gd name="T99" fmla="*/ 472 h 1191"/>
                    <a:gd name="T100" fmla="*/ 515 w 1146"/>
                    <a:gd name="T101" fmla="*/ 444 h 1191"/>
                    <a:gd name="T102" fmla="*/ 515 w 1146"/>
                    <a:gd name="T103" fmla="*/ 391 h 1191"/>
                    <a:gd name="T104" fmla="*/ 537 w 1146"/>
                    <a:gd name="T105" fmla="*/ 350 h 1191"/>
                    <a:gd name="T106" fmla="*/ 556 w 1146"/>
                    <a:gd name="T107" fmla="*/ 310 h 1191"/>
                    <a:gd name="T108" fmla="*/ 584 w 1146"/>
                    <a:gd name="T109" fmla="*/ 265 h 1191"/>
                    <a:gd name="T110" fmla="*/ 626 w 1146"/>
                    <a:gd name="T111" fmla="*/ 220 h 1191"/>
                    <a:gd name="T112" fmla="*/ 673 w 1146"/>
                    <a:gd name="T113" fmla="*/ 201 h 1191"/>
                    <a:gd name="T114" fmla="*/ 699 w 1146"/>
                    <a:gd name="T115" fmla="*/ 188 h 1191"/>
                    <a:gd name="T116" fmla="*/ 768 w 1146"/>
                    <a:gd name="T117" fmla="*/ 91 h 1191"/>
                    <a:gd name="T118" fmla="*/ 798 w 1146"/>
                    <a:gd name="T119" fmla="*/ 10 h 1191"/>
                    <a:gd name="T120" fmla="*/ 832 w 1146"/>
                    <a:gd name="T121"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6" h="1191">
                      <a:moveTo>
                        <a:pt x="838" y="8"/>
                      </a:moveTo>
                      <a:lnTo>
                        <a:pt x="838" y="10"/>
                      </a:lnTo>
                      <a:lnTo>
                        <a:pt x="838" y="15"/>
                      </a:lnTo>
                      <a:lnTo>
                        <a:pt x="838" y="19"/>
                      </a:lnTo>
                      <a:lnTo>
                        <a:pt x="840" y="19"/>
                      </a:lnTo>
                      <a:lnTo>
                        <a:pt x="840" y="21"/>
                      </a:lnTo>
                      <a:lnTo>
                        <a:pt x="840" y="21"/>
                      </a:lnTo>
                      <a:lnTo>
                        <a:pt x="842" y="21"/>
                      </a:lnTo>
                      <a:lnTo>
                        <a:pt x="842" y="21"/>
                      </a:lnTo>
                      <a:lnTo>
                        <a:pt x="842" y="21"/>
                      </a:lnTo>
                      <a:lnTo>
                        <a:pt x="842" y="23"/>
                      </a:lnTo>
                      <a:lnTo>
                        <a:pt x="842" y="23"/>
                      </a:lnTo>
                      <a:lnTo>
                        <a:pt x="844" y="29"/>
                      </a:lnTo>
                      <a:lnTo>
                        <a:pt x="844" y="31"/>
                      </a:lnTo>
                      <a:lnTo>
                        <a:pt x="845" y="31"/>
                      </a:lnTo>
                      <a:lnTo>
                        <a:pt x="849" y="32"/>
                      </a:lnTo>
                      <a:lnTo>
                        <a:pt x="851" y="36"/>
                      </a:lnTo>
                      <a:lnTo>
                        <a:pt x="857" y="44"/>
                      </a:lnTo>
                      <a:lnTo>
                        <a:pt x="859" y="46"/>
                      </a:lnTo>
                      <a:lnTo>
                        <a:pt x="860" y="46"/>
                      </a:lnTo>
                      <a:lnTo>
                        <a:pt x="860" y="46"/>
                      </a:lnTo>
                      <a:lnTo>
                        <a:pt x="862" y="47"/>
                      </a:lnTo>
                      <a:lnTo>
                        <a:pt x="864" y="49"/>
                      </a:lnTo>
                      <a:lnTo>
                        <a:pt x="868" y="53"/>
                      </a:lnTo>
                      <a:lnTo>
                        <a:pt x="868" y="53"/>
                      </a:lnTo>
                      <a:lnTo>
                        <a:pt x="872" y="55"/>
                      </a:lnTo>
                      <a:lnTo>
                        <a:pt x="875" y="59"/>
                      </a:lnTo>
                      <a:lnTo>
                        <a:pt x="877" y="61"/>
                      </a:lnTo>
                      <a:lnTo>
                        <a:pt x="889" y="62"/>
                      </a:lnTo>
                      <a:lnTo>
                        <a:pt x="898" y="66"/>
                      </a:lnTo>
                      <a:lnTo>
                        <a:pt x="907" y="68"/>
                      </a:lnTo>
                      <a:lnTo>
                        <a:pt x="909" y="68"/>
                      </a:lnTo>
                      <a:lnTo>
                        <a:pt x="909" y="68"/>
                      </a:lnTo>
                      <a:lnTo>
                        <a:pt x="915" y="64"/>
                      </a:lnTo>
                      <a:lnTo>
                        <a:pt x="924" y="62"/>
                      </a:lnTo>
                      <a:lnTo>
                        <a:pt x="930" y="61"/>
                      </a:lnTo>
                      <a:lnTo>
                        <a:pt x="936" y="59"/>
                      </a:lnTo>
                      <a:lnTo>
                        <a:pt x="939" y="57"/>
                      </a:lnTo>
                      <a:lnTo>
                        <a:pt x="939" y="59"/>
                      </a:lnTo>
                      <a:lnTo>
                        <a:pt x="941" y="61"/>
                      </a:lnTo>
                      <a:lnTo>
                        <a:pt x="941" y="62"/>
                      </a:lnTo>
                      <a:lnTo>
                        <a:pt x="941" y="62"/>
                      </a:lnTo>
                      <a:lnTo>
                        <a:pt x="943" y="62"/>
                      </a:lnTo>
                      <a:lnTo>
                        <a:pt x="945" y="62"/>
                      </a:lnTo>
                      <a:lnTo>
                        <a:pt x="949" y="62"/>
                      </a:lnTo>
                      <a:lnTo>
                        <a:pt x="951" y="62"/>
                      </a:lnTo>
                      <a:lnTo>
                        <a:pt x="951" y="61"/>
                      </a:lnTo>
                      <a:lnTo>
                        <a:pt x="952" y="59"/>
                      </a:lnTo>
                      <a:lnTo>
                        <a:pt x="952" y="57"/>
                      </a:lnTo>
                      <a:lnTo>
                        <a:pt x="954" y="55"/>
                      </a:lnTo>
                      <a:lnTo>
                        <a:pt x="956" y="55"/>
                      </a:lnTo>
                      <a:lnTo>
                        <a:pt x="958" y="57"/>
                      </a:lnTo>
                      <a:lnTo>
                        <a:pt x="962" y="59"/>
                      </a:lnTo>
                      <a:lnTo>
                        <a:pt x="964" y="61"/>
                      </a:lnTo>
                      <a:lnTo>
                        <a:pt x="967" y="61"/>
                      </a:lnTo>
                      <a:lnTo>
                        <a:pt x="971" y="62"/>
                      </a:lnTo>
                      <a:lnTo>
                        <a:pt x="973" y="62"/>
                      </a:lnTo>
                      <a:lnTo>
                        <a:pt x="973" y="62"/>
                      </a:lnTo>
                      <a:lnTo>
                        <a:pt x="975" y="64"/>
                      </a:lnTo>
                      <a:lnTo>
                        <a:pt x="975" y="64"/>
                      </a:lnTo>
                      <a:lnTo>
                        <a:pt x="979" y="64"/>
                      </a:lnTo>
                      <a:lnTo>
                        <a:pt x="982" y="62"/>
                      </a:lnTo>
                      <a:lnTo>
                        <a:pt x="992" y="61"/>
                      </a:lnTo>
                      <a:lnTo>
                        <a:pt x="992" y="59"/>
                      </a:lnTo>
                      <a:lnTo>
                        <a:pt x="996" y="55"/>
                      </a:lnTo>
                      <a:lnTo>
                        <a:pt x="997" y="55"/>
                      </a:lnTo>
                      <a:lnTo>
                        <a:pt x="997" y="55"/>
                      </a:lnTo>
                      <a:lnTo>
                        <a:pt x="997" y="55"/>
                      </a:lnTo>
                      <a:lnTo>
                        <a:pt x="999" y="57"/>
                      </a:lnTo>
                      <a:lnTo>
                        <a:pt x="999" y="55"/>
                      </a:lnTo>
                      <a:lnTo>
                        <a:pt x="1001" y="53"/>
                      </a:lnTo>
                      <a:lnTo>
                        <a:pt x="1005" y="47"/>
                      </a:lnTo>
                      <a:lnTo>
                        <a:pt x="1007" y="44"/>
                      </a:lnTo>
                      <a:lnTo>
                        <a:pt x="1007" y="44"/>
                      </a:lnTo>
                      <a:lnTo>
                        <a:pt x="1007" y="42"/>
                      </a:lnTo>
                      <a:lnTo>
                        <a:pt x="1007" y="42"/>
                      </a:lnTo>
                      <a:lnTo>
                        <a:pt x="1009" y="42"/>
                      </a:lnTo>
                      <a:lnTo>
                        <a:pt x="1009" y="44"/>
                      </a:lnTo>
                      <a:lnTo>
                        <a:pt x="1009" y="44"/>
                      </a:lnTo>
                      <a:lnTo>
                        <a:pt x="1009" y="46"/>
                      </a:lnTo>
                      <a:lnTo>
                        <a:pt x="1009" y="47"/>
                      </a:lnTo>
                      <a:lnTo>
                        <a:pt x="1009" y="51"/>
                      </a:lnTo>
                      <a:lnTo>
                        <a:pt x="1009" y="53"/>
                      </a:lnTo>
                      <a:lnTo>
                        <a:pt x="1007" y="53"/>
                      </a:lnTo>
                      <a:lnTo>
                        <a:pt x="1009" y="57"/>
                      </a:lnTo>
                      <a:lnTo>
                        <a:pt x="1009" y="57"/>
                      </a:lnTo>
                      <a:lnTo>
                        <a:pt x="1013" y="57"/>
                      </a:lnTo>
                      <a:lnTo>
                        <a:pt x="1013" y="59"/>
                      </a:lnTo>
                      <a:lnTo>
                        <a:pt x="1013" y="59"/>
                      </a:lnTo>
                      <a:lnTo>
                        <a:pt x="1013" y="61"/>
                      </a:lnTo>
                      <a:lnTo>
                        <a:pt x="1011" y="62"/>
                      </a:lnTo>
                      <a:lnTo>
                        <a:pt x="1013" y="64"/>
                      </a:lnTo>
                      <a:lnTo>
                        <a:pt x="1013" y="66"/>
                      </a:lnTo>
                      <a:lnTo>
                        <a:pt x="1014" y="68"/>
                      </a:lnTo>
                      <a:lnTo>
                        <a:pt x="1016" y="70"/>
                      </a:lnTo>
                      <a:lnTo>
                        <a:pt x="1018" y="70"/>
                      </a:lnTo>
                      <a:lnTo>
                        <a:pt x="1024" y="70"/>
                      </a:lnTo>
                      <a:lnTo>
                        <a:pt x="1020" y="68"/>
                      </a:lnTo>
                      <a:lnTo>
                        <a:pt x="1014" y="62"/>
                      </a:lnTo>
                      <a:lnTo>
                        <a:pt x="1014" y="61"/>
                      </a:lnTo>
                      <a:lnTo>
                        <a:pt x="1014" y="59"/>
                      </a:lnTo>
                      <a:lnTo>
                        <a:pt x="1014" y="61"/>
                      </a:lnTo>
                      <a:lnTo>
                        <a:pt x="1018" y="64"/>
                      </a:lnTo>
                      <a:lnTo>
                        <a:pt x="1018" y="64"/>
                      </a:lnTo>
                      <a:lnTo>
                        <a:pt x="1022" y="68"/>
                      </a:lnTo>
                      <a:lnTo>
                        <a:pt x="1026" y="70"/>
                      </a:lnTo>
                      <a:lnTo>
                        <a:pt x="1029" y="72"/>
                      </a:lnTo>
                      <a:lnTo>
                        <a:pt x="1037" y="72"/>
                      </a:lnTo>
                      <a:lnTo>
                        <a:pt x="1041" y="72"/>
                      </a:lnTo>
                      <a:lnTo>
                        <a:pt x="1043" y="72"/>
                      </a:lnTo>
                      <a:lnTo>
                        <a:pt x="1043" y="72"/>
                      </a:lnTo>
                      <a:lnTo>
                        <a:pt x="1044" y="70"/>
                      </a:lnTo>
                      <a:lnTo>
                        <a:pt x="1046" y="68"/>
                      </a:lnTo>
                      <a:lnTo>
                        <a:pt x="1046" y="68"/>
                      </a:lnTo>
                      <a:lnTo>
                        <a:pt x="1054" y="70"/>
                      </a:lnTo>
                      <a:lnTo>
                        <a:pt x="1056" y="70"/>
                      </a:lnTo>
                      <a:lnTo>
                        <a:pt x="1058" y="72"/>
                      </a:lnTo>
                      <a:lnTo>
                        <a:pt x="1059" y="72"/>
                      </a:lnTo>
                      <a:lnTo>
                        <a:pt x="1061" y="74"/>
                      </a:lnTo>
                      <a:lnTo>
                        <a:pt x="1061" y="77"/>
                      </a:lnTo>
                      <a:lnTo>
                        <a:pt x="1061" y="79"/>
                      </a:lnTo>
                      <a:lnTo>
                        <a:pt x="1063" y="81"/>
                      </a:lnTo>
                      <a:lnTo>
                        <a:pt x="1065" y="81"/>
                      </a:lnTo>
                      <a:lnTo>
                        <a:pt x="1069" y="83"/>
                      </a:lnTo>
                      <a:lnTo>
                        <a:pt x="1071" y="85"/>
                      </a:lnTo>
                      <a:lnTo>
                        <a:pt x="1073" y="87"/>
                      </a:lnTo>
                      <a:lnTo>
                        <a:pt x="1076" y="87"/>
                      </a:lnTo>
                      <a:lnTo>
                        <a:pt x="1076" y="89"/>
                      </a:lnTo>
                      <a:lnTo>
                        <a:pt x="1076" y="89"/>
                      </a:lnTo>
                      <a:lnTo>
                        <a:pt x="1076" y="91"/>
                      </a:lnTo>
                      <a:lnTo>
                        <a:pt x="1078" y="91"/>
                      </a:lnTo>
                      <a:lnTo>
                        <a:pt x="1078" y="92"/>
                      </a:lnTo>
                      <a:lnTo>
                        <a:pt x="1082" y="94"/>
                      </a:lnTo>
                      <a:lnTo>
                        <a:pt x="1084" y="98"/>
                      </a:lnTo>
                      <a:lnTo>
                        <a:pt x="1091" y="102"/>
                      </a:lnTo>
                      <a:lnTo>
                        <a:pt x="1093" y="104"/>
                      </a:lnTo>
                      <a:lnTo>
                        <a:pt x="1093" y="104"/>
                      </a:lnTo>
                      <a:lnTo>
                        <a:pt x="1093" y="106"/>
                      </a:lnTo>
                      <a:lnTo>
                        <a:pt x="1091" y="109"/>
                      </a:lnTo>
                      <a:lnTo>
                        <a:pt x="1088" y="115"/>
                      </a:lnTo>
                      <a:lnTo>
                        <a:pt x="1086" y="117"/>
                      </a:lnTo>
                      <a:lnTo>
                        <a:pt x="1095" y="124"/>
                      </a:lnTo>
                      <a:lnTo>
                        <a:pt x="1097" y="126"/>
                      </a:lnTo>
                      <a:lnTo>
                        <a:pt x="1099" y="126"/>
                      </a:lnTo>
                      <a:lnTo>
                        <a:pt x="1091" y="136"/>
                      </a:lnTo>
                      <a:lnTo>
                        <a:pt x="1093" y="139"/>
                      </a:lnTo>
                      <a:lnTo>
                        <a:pt x="1095" y="143"/>
                      </a:lnTo>
                      <a:lnTo>
                        <a:pt x="1101" y="158"/>
                      </a:lnTo>
                      <a:lnTo>
                        <a:pt x="1101" y="162"/>
                      </a:lnTo>
                      <a:lnTo>
                        <a:pt x="1101" y="164"/>
                      </a:lnTo>
                      <a:lnTo>
                        <a:pt x="1097" y="177"/>
                      </a:lnTo>
                      <a:lnTo>
                        <a:pt x="1097" y="181"/>
                      </a:lnTo>
                      <a:lnTo>
                        <a:pt x="1097" y="184"/>
                      </a:lnTo>
                      <a:lnTo>
                        <a:pt x="1099" y="188"/>
                      </a:lnTo>
                      <a:lnTo>
                        <a:pt x="1099" y="188"/>
                      </a:lnTo>
                      <a:lnTo>
                        <a:pt x="1097" y="190"/>
                      </a:lnTo>
                      <a:lnTo>
                        <a:pt x="1097" y="190"/>
                      </a:lnTo>
                      <a:lnTo>
                        <a:pt x="1095" y="192"/>
                      </a:lnTo>
                      <a:lnTo>
                        <a:pt x="1095" y="194"/>
                      </a:lnTo>
                      <a:lnTo>
                        <a:pt x="1095" y="196"/>
                      </a:lnTo>
                      <a:lnTo>
                        <a:pt x="1097" y="196"/>
                      </a:lnTo>
                      <a:lnTo>
                        <a:pt x="1099" y="198"/>
                      </a:lnTo>
                      <a:lnTo>
                        <a:pt x="1101" y="198"/>
                      </a:lnTo>
                      <a:lnTo>
                        <a:pt x="1101" y="200"/>
                      </a:lnTo>
                      <a:lnTo>
                        <a:pt x="1105" y="207"/>
                      </a:lnTo>
                      <a:lnTo>
                        <a:pt x="1105" y="209"/>
                      </a:lnTo>
                      <a:lnTo>
                        <a:pt x="1105" y="213"/>
                      </a:lnTo>
                      <a:lnTo>
                        <a:pt x="1103" y="213"/>
                      </a:lnTo>
                      <a:lnTo>
                        <a:pt x="1101" y="218"/>
                      </a:lnTo>
                      <a:lnTo>
                        <a:pt x="1101" y="220"/>
                      </a:lnTo>
                      <a:lnTo>
                        <a:pt x="1099" y="222"/>
                      </a:lnTo>
                      <a:lnTo>
                        <a:pt x="1099" y="231"/>
                      </a:lnTo>
                      <a:lnTo>
                        <a:pt x="1101" y="233"/>
                      </a:lnTo>
                      <a:lnTo>
                        <a:pt x="1105" y="237"/>
                      </a:lnTo>
                      <a:lnTo>
                        <a:pt x="1105" y="239"/>
                      </a:lnTo>
                      <a:lnTo>
                        <a:pt x="1106" y="243"/>
                      </a:lnTo>
                      <a:lnTo>
                        <a:pt x="1108" y="245"/>
                      </a:lnTo>
                      <a:lnTo>
                        <a:pt x="1110" y="246"/>
                      </a:lnTo>
                      <a:lnTo>
                        <a:pt x="1112" y="248"/>
                      </a:lnTo>
                      <a:lnTo>
                        <a:pt x="1112" y="248"/>
                      </a:lnTo>
                      <a:lnTo>
                        <a:pt x="1114" y="250"/>
                      </a:lnTo>
                      <a:lnTo>
                        <a:pt x="1114" y="252"/>
                      </a:lnTo>
                      <a:lnTo>
                        <a:pt x="1114" y="254"/>
                      </a:lnTo>
                      <a:lnTo>
                        <a:pt x="1114" y="256"/>
                      </a:lnTo>
                      <a:lnTo>
                        <a:pt x="1112" y="256"/>
                      </a:lnTo>
                      <a:lnTo>
                        <a:pt x="1112" y="258"/>
                      </a:lnTo>
                      <a:lnTo>
                        <a:pt x="1112" y="258"/>
                      </a:lnTo>
                      <a:lnTo>
                        <a:pt x="1108" y="260"/>
                      </a:lnTo>
                      <a:lnTo>
                        <a:pt x="1118" y="277"/>
                      </a:lnTo>
                      <a:lnTo>
                        <a:pt x="1121" y="278"/>
                      </a:lnTo>
                      <a:lnTo>
                        <a:pt x="1125" y="280"/>
                      </a:lnTo>
                      <a:lnTo>
                        <a:pt x="1146" y="295"/>
                      </a:lnTo>
                      <a:lnTo>
                        <a:pt x="1146" y="297"/>
                      </a:lnTo>
                      <a:lnTo>
                        <a:pt x="1142" y="303"/>
                      </a:lnTo>
                      <a:lnTo>
                        <a:pt x="1140" y="303"/>
                      </a:lnTo>
                      <a:lnTo>
                        <a:pt x="1136" y="305"/>
                      </a:lnTo>
                      <a:lnTo>
                        <a:pt x="1135" y="305"/>
                      </a:lnTo>
                      <a:lnTo>
                        <a:pt x="1133" y="307"/>
                      </a:lnTo>
                      <a:lnTo>
                        <a:pt x="1133" y="307"/>
                      </a:lnTo>
                      <a:lnTo>
                        <a:pt x="1131" y="308"/>
                      </a:lnTo>
                      <a:lnTo>
                        <a:pt x="1131" y="312"/>
                      </a:lnTo>
                      <a:lnTo>
                        <a:pt x="1129" y="322"/>
                      </a:lnTo>
                      <a:lnTo>
                        <a:pt x="1129" y="322"/>
                      </a:lnTo>
                      <a:lnTo>
                        <a:pt x="1129" y="323"/>
                      </a:lnTo>
                      <a:lnTo>
                        <a:pt x="1127" y="325"/>
                      </a:lnTo>
                      <a:lnTo>
                        <a:pt x="1127" y="325"/>
                      </a:lnTo>
                      <a:lnTo>
                        <a:pt x="1127" y="327"/>
                      </a:lnTo>
                      <a:lnTo>
                        <a:pt x="1127" y="327"/>
                      </a:lnTo>
                      <a:lnTo>
                        <a:pt x="1131" y="325"/>
                      </a:lnTo>
                      <a:lnTo>
                        <a:pt x="1133" y="325"/>
                      </a:lnTo>
                      <a:lnTo>
                        <a:pt x="1133" y="325"/>
                      </a:lnTo>
                      <a:lnTo>
                        <a:pt x="1135" y="327"/>
                      </a:lnTo>
                      <a:lnTo>
                        <a:pt x="1135" y="329"/>
                      </a:lnTo>
                      <a:lnTo>
                        <a:pt x="1135" y="331"/>
                      </a:lnTo>
                      <a:lnTo>
                        <a:pt x="1131" y="333"/>
                      </a:lnTo>
                      <a:lnTo>
                        <a:pt x="1125" y="333"/>
                      </a:lnTo>
                      <a:lnTo>
                        <a:pt x="1125" y="333"/>
                      </a:lnTo>
                      <a:lnTo>
                        <a:pt x="1120" y="333"/>
                      </a:lnTo>
                      <a:lnTo>
                        <a:pt x="1118" y="331"/>
                      </a:lnTo>
                      <a:lnTo>
                        <a:pt x="1112" y="331"/>
                      </a:lnTo>
                      <a:lnTo>
                        <a:pt x="1108" y="331"/>
                      </a:lnTo>
                      <a:lnTo>
                        <a:pt x="1103" y="331"/>
                      </a:lnTo>
                      <a:lnTo>
                        <a:pt x="1097" y="331"/>
                      </a:lnTo>
                      <a:lnTo>
                        <a:pt x="1076" y="329"/>
                      </a:lnTo>
                      <a:lnTo>
                        <a:pt x="1071" y="329"/>
                      </a:lnTo>
                      <a:lnTo>
                        <a:pt x="1065" y="329"/>
                      </a:lnTo>
                      <a:lnTo>
                        <a:pt x="1059" y="329"/>
                      </a:lnTo>
                      <a:lnTo>
                        <a:pt x="1054" y="329"/>
                      </a:lnTo>
                      <a:lnTo>
                        <a:pt x="1050" y="329"/>
                      </a:lnTo>
                      <a:lnTo>
                        <a:pt x="1041" y="329"/>
                      </a:lnTo>
                      <a:lnTo>
                        <a:pt x="1028" y="331"/>
                      </a:lnTo>
                      <a:lnTo>
                        <a:pt x="1014" y="333"/>
                      </a:lnTo>
                      <a:lnTo>
                        <a:pt x="1009" y="335"/>
                      </a:lnTo>
                      <a:lnTo>
                        <a:pt x="1009" y="340"/>
                      </a:lnTo>
                      <a:lnTo>
                        <a:pt x="1007" y="348"/>
                      </a:lnTo>
                      <a:lnTo>
                        <a:pt x="1007" y="352"/>
                      </a:lnTo>
                      <a:lnTo>
                        <a:pt x="1003" y="354"/>
                      </a:lnTo>
                      <a:lnTo>
                        <a:pt x="997" y="355"/>
                      </a:lnTo>
                      <a:lnTo>
                        <a:pt x="984" y="361"/>
                      </a:lnTo>
                      <a:lnTo>
                        <a:pt x="975" y="363"/>
                      </a:lnTo>
                      <a:lnTo>
                        <a:pt x="969" y="367"/>
                      </a:lnTo>
                      <a:lnTo>
                        <a:pt x="966" y="367"/>
                      </a:lnTo>
                      <a:lnTo>
                        <a:pt x="962" y="367"/>
                      </a:lnTo>
                      <a:lnTo>
                        <a:pt x="956" y="365"/>
                      </a:lnTo>
                      <a:lnTo>
                        <a:pt x="954" y="363"/>
                      </a:lnTo>
                      <a:lnTo>
                        <a:pt x="951" y="363"/>
                      </a:lnTo>
                      <a:lnTo>
                        <a:pt x="949" y="365"/>
                      </a:lnTo>
                      <a:lnTo>
                        <a:pt x="945" y="367"/>
                      </a:lnTo>
                      <a:lnTo>
                        <a:pt x="945" y="369"/>
                      </a:lnTo>
                      <a:lnTo>
                        <a:pt x="945" y="378"/>
                      </a:lnTo>
                      <a:lnTo>
                        <a:pt x="943" y="382"/>
                      </a:lnTo>
                      <a:lnTo>
                        <a:pt x="943" y="384"/>
                      </a:lnTo>
                      <a:lnTo>
                        <a:pt x="945" y="385"/>
                      </a:lnTo>
                      <a:lnTo>
                        <a:pt x="947" y="387"/>
                      </a:lnTo>
                      <a:lnTo>
                        <a:pt x="951" y="389"/>
                      </a:lnTo>
                      <a:lnTo>
                        <a:pt x="951" y="389"/>
                      </a:lnTo>
                      <a:lnTo>
                        <a:pt x="951" y="389"/>
                      </a:lnTo>
                      <a:lnTo>
                        <a:pt x="952" y="391"/>
                      </a:lnTo>
                      <a:lnTo>
                        <a:pt x="952" y="391"/>
                      </a:lnTo>
                      <a:lnTo>
                        <a:pt x="947" y="395"/>
                      </a:lnTo>
                      <a:lnTo>
                        <a:pt x="947" y="395"/>
                      </a:lnTo>
                      <a:lnTo>
                        <a:pt x="947" y="397"/>
                      </a:lnTo>
                      <a:lnTo>
                        <a:pt x="947" y="402"/>
                      </a:lnTo>
                      <a:lnTo>
                        <a:pt x="947" y="404"/>
                      </a:lnTo>
                      <a:lnTo>
                        <a:pt x="945" y="408"/>
                      </a:lnTo>
                      <a:lnTo>
                        <a:pt x="945" y="410"/>
                      </a:lnTo>
                      <a:lnTo>
                        <a:pt x="945" y="410"/>
                      </a:lnTo>
                      <a:lnTo>
                        <a:pt x="945" y="412"/>
                      </a:lnTo>
                      <a:lnTo>
                        <a:pt x="947" y="412"/>
                      </a:lnTo>
                      <a:lnTo>
                        <a:pt x="949" y="412"/>
                      </a:lnTo>
                      <a:lnTo>
                        <a:pt x="951" y="408"/>
                      </a:lnTo>
                      <a:lnTo>
                        <a:pt x="952" y="408"/>
                      </a:lnTo>
                      <a:lnTo>
                        <a:pt x="952" y="408"/>
                      </a:lnTo>
                      <a:lnTo>
                        <a:pt x="954" y="410"/>
                      </a:lnTo>
                      <a:lnTo>
                        <a:pt x="956" y="414"/>
                      </a:lnTo>
                      <a:lnTo>
                        <a:pt x="958" y="414"/>
                      </a:lnTo>
                      <a:lnTo>
                        <a:pt x="960" y="415"/>
                      </a:lnTo>
                      <a:lnTo>
                        <a:pt x="960" y="415"/>
                      </a:lnTo>
                      <a:lnTo>
                        <a:pt x="962" y="417"/>
                      </a:lnTo>
                      <a:lnTo>
                        <a:pt x="962" y="421"/>
                      </a:lnTo>
                      <a:lnTo>
                        <a:pt x="962" y="423"/>
                      </a:lnTo>
                      <a:lnTo>
                        <a:pt x="962" y="423"/>
                      </a:lnTo>
                      <a:lnTo>
                        <a:pt x="958" y="427"/>
                      </a:lnTo>
                      <a:lnTo>
                        <a:pt x="954" y="429"/>
                      </a:lnTo>
                      <a:lnTo>
                        <a:pt x="951" y="429"/>
                      </a:lnTo>
                      <a:lnTo>
                        <a:pt x="943" y="429"/>
                      </a:lnTo>
                      <a:lnTo>
                        <a:pt x="932" y="430"/>
                      </a:lnTo>
                      <a:lnTo>
                        <a:pt x="930" y="432"/>
                      </a:lnTo>
                      <a:lnTo>
                        <a:pt x="921" y="444"/>
                      </a:lnTo>
                      <a:lnTo>
                        <a:pt x="917" y="446"/>
                      </a:lnTo>
                      <a:lnTo>
                        <a:pt x="911" y="447"/>
                      </a:lnTo>
                      <a:lnTo>
                        <a:pt x="902" y="453"/>
                      </a:lnTo>
                      <a:lnTo>
                        <a:pt x="896" y="455"/>
                      </a:lnTo>
                      <a:lnTo>
                        <a:pt x="892" y="455"/>
                      </a:lnTo>
                      <a:lnTo>
                        <a:pt x="868" y="464"/>
                      </a:lnTo>
                      <a:lnTo>
                        <a:pt x="866" y="466"/>
                      </a:lnTo>
                      <a:lnTo>
                        <a:pt x="864" y="468"/>
                      </a:lnTo>
                      <a:lnTo>
                        <a:pt x="860" y="476"/>
                      </a:lnTo>
                      <a:lnTo>
                        <a:pt x="855" y="485"/>
                      </a:lnTo>
                      <a:lnTo>
                        <a:pt x="851" y="491"/>
                      </a:lnTo>
                      <a:lnTo>
                        <a:pt x="840" y="504"/>
                      </a:lnTo>
                      <a:lnTo>
                        <a:pt x="834" y="507"/>
                      </a:lnTo>
                      <a:lnTo>
                        <a:pt x="827" y="511"/>
                      </a:lnTo>
                      <a:lnTo>
                        <a:pt x="825" y="513"/>
                      </a:lnTo>
                      <a:lnTo>
                        <a:pt x="821" y="515"/>
                      </a:lnTo>
                      <a:lnTo>
                        <a:pt x="806" y="517"/>
                      </a:lnTo>
                      <a:lnTo>
                        <a:pt x="789" y="521"/>
                      </a:lnTo>
                      <a:lnTo>
                        <a:pt x="785" y="521"/>
                      </a:lnTo>
                      <a:lnTo>
                        <a:pt x="783" y="521"/>
                      </a:lnTo>
                      <a:lnTo>
                        <a:pt x="780" y="519"/>
                      </a:lnTo>
                      <a:lnTo>
                        <a:pt x="776" y="521"/>
                      </a:lnTo>
                      <a:lnTo>
                        <a:pt x="774" y="523"/>
                      </a:lnTo>
                      <a:lnTo>
                        <a:pt x="774" y="523"/>
                      </a:lnTo>
                      <a:lnTo>
                        <a:pt x="772" y="524"/>
                      </a:lnTo>
                      <a:lnTo>
                        <a:pt x="770" y="524"/>
                      </a:lnTo>
                      <a:lnTo>
                        <a:pt x="767" y="523"/>
                      </a:lnTo>
                      <a:lnTo>
                        <a:pt x="765" y="523"/>
                      </a:lnTo>
                      <a:lnTo>
                        <a:pt x="761" y="523"/>
                      </a:lnTo>
                      <a:lnTo>
                        <a:pt x="759" y="523"/>
                      </a:lnTo>
                      <a:lnTo>
                        <a:pt x="757" y="523"/>
                      </a:lnTo>
                      <a:lnTo>
                        <a:pt x="755" y="521"/>
                      </a:lnTo>
                      <a:lnTo>
                        <a:pt x="755" y="523"/>
                      </a:lnTo>
                      <a:lnTo>
                        <a:pt x="753" y="523"/>
                      </a:lnTo>
                      <a:lnTo>
                        <a:pt x="753" y="524"/>
                      </a:lnTo>
                      <a:lnTo>
                        <a:pt x="753" y="528"/>
                      </a:lnTo>
                      <a:lnTo>
                        <a:pt x="753" y="528"/>
                      </a:lnTo>
                      <a:lnTo>
                        <a:pt x="753" y="532"/>
                      </a:lnTo>
                      <a:lnTo>
                        <a:pt x="753" y="534"/>
                      </a:lnTo>
                      <a:lnTo>
                        <a:pt x="753" y="536"/>
                      </a:lnTo>
                      <a:lnTo>
                        <a:pt x="751" y="538"/>
                      </a:lnTo>
                      <a:lnTo>
                        <a:pt x="751" y="539"/>
                      </a:lnTo>
                      <a:lnTo>
                        <a:pt x="746" y="543"/>
                      </a:lnTo>
                      <a:lnTo>
                        <a:pt x="740" y="543"/>
                      </a:lnTo>
                      <a:lnTo>
                        <a:pt x="729" y="539"/>
                      </a:lnTo>
                      <a:lnTo>
                        <a:pt x="720" y="539"/>
                      </a:lnTo>
                      <a:lnTo>
                        <a:pt x="710" y="538"/>
                      </a:lnTo>
                      <a:lnTo>
                        <a:pt x="708" y="538"/>
                      </a:lnTo>
                      <a:lnTo>
                        <a:pt x="697" y="545"/>
                      </a:lnTo>
                      <a:lnTo>
                        <a:pt x="695" y="545"/>
                      </a:lnTo>
                      <a:lnTo>
                        <a:pt x="690" y="553"/>
                      </a:lnTo>
                      <a:lnTo>
                        <a:pt x="686" y="556"/>
                      </a:lnTo>
                      <a:lnTo>
                        <a:pt x="684" y="558"/>
                      </a:lnTo>
                      <a:lnTo>
                        <a:pt x="682" y="558"/>
                      </a:lnTo>
                      <a:lnTo>
                        <a:pt x="680" y="558"/>
                      </a:lnTo>
                      <a:lnTo>
                        <a:pt x="676" y="556"/>
                      </a:lnTo>
                      <a:lnTo>
                        <a:pt x="674" y="556"/>
                      </a:lnTo>
                      <a:lnTo>
                        <a:pt x="671" y="558"/>
                      </a:lnTo>
                      <a:lnTo>
                        <a:pt x="667" y="562"/>
                      </a:lnTo>
                      <a:lnTo>
                        <a:pt x="665" y="564"/>
                      </a:lnTo>
                      <a:lnTo>
                        <a:pt x="663" y="566"/>
                      </a:lnTo>
                      <a:lnTo>
                        <a:pt x="658" y="569"/>
                      </a:lnTo>
                      <a:lnTo>
                        <a:pt x="650" y="575"/>
                      </a:lnTo>
                      <a:lnTo>
                        <a:pt x="644" y="581"/>
                      </a:lnTo>
                      <a:lnTo>
                        <a:pt x="641" y="583"/>
                      </a:lnTo>
                      <a:lnTo>
                        <a:pt x="633" y="586"/>
                      </a:lnTo>
                      <a:lnTo>
                        <a:pt x="628" y="590"/>
                      </a:lnTo>
                      <a:lnTo>
                        <a:pt x="624" y="594"/>
                      </a:lnTo>
                      <a:lnTo>
                        <a:pt x="622" y="594"/>
                      </a:lnTo>
                      <a:lnTo>
                        <a:pt x="620" y="596"/>
                      </a:lnTo>
                      <a:lnTo>
                        <a:pt x="618" y="598"/>
                      </a:lnTo>
                      <a:lnTo>
                        <a:pt x="616" y="601"/>
                      </a:lnTo>
                      <a:lnTo>
                        <a:pt x="616" y="601"/>
                      </a:lnTo>
                      <a:lnTo>
                        <a:pt x="613" y="603"/>
                      </a:lnTo>
                      <a:lnTo>
                        <a:pt x="609" y="607"/>
                      </a:lnTo>
                      <a:lnTo>
                        <a:pt x="599" y="613"/>
                      </a:lnTo>
                      <a:lnTo>
                        <a:pt x="599" y="613"/>
                      </a:lnTo>
                      <a:lnTo>
                        <a:pt x="597" y="615"/>
                      </a:lnTo>
                      <a:lnTo>
                        <a:pt x="597" y="616"/>
                      </a:lnTo>
                      <a:lnTo>
                        <a:pt x="597" y="699"/>
                      </a:lnTo>
                      <a:lnTo>
                        <a:pt x="588" y="699"/>
                      </a:lnTo>
                      <a:lnTo>
                        <a:pt x="588" y="699"/>
                      </a:lnTo>
                      <a:lnTo>
                        <a:pt x="588" y="703"/>
                      </a:lnTo>
                      <a:lnTo>
                        <a:pt x="590" y="708"/>
                      </a:lnTo>
                      <a:lnTo>
                        <a:pt x="590" y="714"/>
                      </a:lnTo>
                      <a:lnTo>
                        <a:pt x="590" y="718"/>
                      </a:lnTo>
                      <a:lnTo>
                        <a:pt x="588" y="723"/>
                      </a:lnTo>
                      <a:lnTo>
                        <a:pt x="590" y="727"/>
                      </a:lnTo>
                      <a:lnTo>
                        <a:pt x="590" y="731"/>
                      </a:lnTo>
                      <a:lnTo>
                        <a:pt x="592" y="737"/>
                      </a:lnTo>
                      <a:lnTo>
                        <a:pt x="592" y="740"/>
                      </a:lnTo>
                      <a:lnTo>
                        <a:pt x="590" y="742"/>
                      </a:lnTo>
                      <a:lnTo>
                        <a:pt x="582" y="744"/>
                      </a:lnTo>
                      <a:lnTo>
                        <a:pt x="575" y="744"/>
                      </a:lnTo>
                      <a:lnTo>
                        <a:pt x="569" y="744"/>
                      </a:lnTo>
                      <a:lnTo>
                        <a:pt x="560" y="744"/>
                      </a:lnTo>
                      <a:lnTo>
                        <a:pt x="554" y="744"/>
                      </a:lnTo>
                      <a:lnTo>
                        <a:pt x="549" y="744"/>
                      </a:lnTo>
                      <a:lnTo>
                        <a:pt x="545" y="744"/>
                      </a:lnTo>
                      <a:lnTo>
                        <a:pt x="539" y="748"/>
                      </a:lnTo>
                      <a:lnTo>
                        <a:pt x="534" y="752"/>
                      </a:lnTo>
                      <a:lnTo>
                        <a:pt x="526" y="759"/>
                      </a:lnTo>
                      <a:lnTo>
                        <a:pt x="522" y="763"/>
                      </a:lnTo>
                      <a:lnTo>
                        <a:pt x="517" y="765"/>
                      </a:lnTo>
                      <a:lnTo>
                        <a:pt x="509" y="765"/>
                      </a:lnTo>
                      <a:lnTo>
                        <a:pt x="504" y="761"/>
                      </a:lnTo>
                      <a:lnTo>
                        <a:pt x="502" y="759"/>
                      </a:lnTo>
                      <a:lnTo>
                        <a:pt x="498" y="759"/>
                      </a:lnTo>
                      <a:lnTo>
                        <a:pt x="494" y="761"/>
                      </a:lnTo>
                      <a:lnTo>
                        <a:pt x="489" y="763"/>
                      </a:lnTo>
                      <a:lnTo>
                        <a:pt x="485" y="763"/>
                      </a:lnTo>
                      <a:lnTo>
                        <a:pt x="477" y="759"/>
                      </a:lnTo>
                      <a:lnTo>
                        <a:pt x="468" y="755"/>
                      </a:lnTo>
                      <a:lnTo>
                        <a:pt x="464" y="752"/>
                      </a:lnTo>
                      <a:lnTo>
                        <a:pt x="457" y="752"/>
                      </a:lnTo>
                      <a:lnTo>
                        <a:pt x="449" y="750"/>
                      </a:lnTo>
                      <a:lnTo>
                        <a:pt x="444" y="752"/>
                      </a:lnTo>
                      <a:lnTo>
                        <a:pt x="436" y="752"/>
                      </a:lnTo>
                      <a:lnTo>
                        <a:pt x="428" y="753"/>
                      </a:lnTo>
                      <a:lnTo>
                        <a:pt x="421" y="757"/>
                      </a:lnTo>
                      <a:lnTo>
                        <a:pt x="412" y="759"/>
                      </a:lnTo>
                      <a:lnTo>
                        <a:pt x="402" y="761"/>
                      </a:lnTo>
                      <a:lnTo>
                        <a:pt x="406" y="769"/>
                      </a:lnTo>
                      <a:lnTo>
                        <a:pt x="408" y="772"/>
                      </a:lnTo>
                      <a:lnTo>
                        <a:pt x="408" y="778"/>
                      </a:lnTo>
                      <a:lnTo>
                        <a:pt x="408" y="782"/>
                      </a:lnTo>
                      <a:lnTo>
                        <a:pt x="402" y="785"/>
                      </a:lnTo>
                      <a:lnTo>
                        <a:pt x="398" y="791"/>
                      </a:lnTo>
                      <a:lnTo>
                        <a:pt x="395" y="795"/>
                      </a:lnTo>
                      <a:lnTo>
                        <a:pt x="391" y="800"/>
                      </a:lnTo>
                      <a:lnTo>
                        <a:pt x="389" y="802"/>
                      </a:lnTo>
                      <a:lnTo>
                        <a:pt x="385" y="808"/>
                      </a:lnTo>
                      <a:lnTo>
                        <a:pt x="382" y="815"/>
                      </a:lnTo>
                      <a:lnTo>
                        <a:pt x="382" y="819"/>
                      </a:lnTo>
                      <a:lnTo>
                        <a:pt x="380" y="823"/>
                      </a:lnTo>
                      <a:lnTo>
                        <a:pt x="378" y="825"/>
                      </a:lnTo>
                      <a:lnTo>
                        <a:pt x="368" y="827"/>
                      </a:lnTo>
                      <a:lnTo>
                        <a:pt x="363" y="829"/>
                      </a:lnTo>
                      <a:lnTo>
                        <a:pt x="357" y="829"/>
                      </a:lnTo>
                      <a:lnTo>
                        <a:pt x="355" y="832"/>
                      </a:lnTo>
                      <a:lnTo>
                        <a:pt x="355" y="832"/>
                      </a:lnTo>
                      <a:lnTo>
                        <a:pt x="353" y="838"/>
                      </a:lnTo>
                      <a:lnTo>
                        <a:pt x="353" y="842"/>
                      </a:lnTo>
                      <a:lnTo>
                        <a:pt x="351" y="846"/>
                      </a:lnTo>
                      <a:lnTo>
                        <a:pt x="350" y="853"/>
                      </a:lnTo>
                      <a:lnTo>
                        <a:pt x="348" y="861"/>
                      </a:lnTo>
                      <a:lnTo>
                        <a:pt x="346" y="870"/>
                      </a:lnTo>
                      <a:lnTo>
                        <a:pt x="342" y="877"/>
                      </a:lnTo>
                      <a:lnTo>
                        <a:pt x="340" y="891"/>
                      </a:lnTo>
                      <a:lnTo>
                        <a:pt x="336" y="902"/>
                      </a:lnTo>
                      <a:lnTo>
                        <a:pt x="333" y="913"/>
                      </a:lnTo>
                      <a:lnTo>
                        <a:pt x="331" y="921"/>
                      </a:lnTo>
                      <a:lnTo>
                        <a:pt x="329" y="924"/>
                      </a:lnTo>
                      <a:lnTo>
                        <a:pt x="323" y="930"/>
                      </a:lnTo>
                      <a:lnTo>
                        <a:pt x="320" y="932"/>
                      </a:lnTo>
                      <a:lnTo>
                        <a:pt x="314" y="938"/>
                      </a:lnTo>
                      <a:lnTo>
                        <a:pt x="308" y="941"/>
                      </a:lnTo>
                      <a:lnTo>
                        <a:pt x="301" y="945"/>
                      </a:lnTo>
                      <a:lnTo>
                        <a:pt x="293" y="949"/>
                      </a:lnTo>
                      <a:lnTo>
                        <a:pt x="291" y="951"/>
                      </a:lnTo>
                      <a:lnTo>
                        <a:pt x="288" y="953"/>
                      </a:lnTo>
                      <a:lnTo>
                        <a:pt x="284" y="958"/>
                      </a:lnTo>
                      <a:lnTo>
                        <a:pt x="278" y="968"/>
                      </a:lnTo>
                      <a:lnTo>
                        <a:pt x="276" y="973"/>
                      </a:lnTo>
                      <a:lnTo>
                        <a:pt x="271" y="983"/>
                      </a:lnTo>
                      <a:lnTo>
                        <a:pt x="267" y="988"/>
                      </a:lnTo>
                      <a:lnTo>
                        <a:pt x="265" y="992"/>
                      </a:lnTo>
                      <a:lnTo>
                        <a:pt x="259" y="996"/>
                      </a:lnTo>
                      <a:lnTo>
                        <a:pt x="254" y="998"/>
                      </a:lnTo>
                      <a:lnTo>
                        <a:pt x="246" y="1001"/>
                      </a:lnTo>
                      <a:lnTo>
                        <a:pt x="241" y="1003"/>
                      </a:lnTo>
                      <a:lnTo>
                        <a:pt x="233" y="1007"/>
                      </a:lnTo>
                      <a:lnTo>
                        <a:pt x="228" y="1011"/>
                      </a:lnTo>
                      <a:lnTo>
                        <a:pt x="224" y="1015"/>
                      </a:lnTo>
                      <a:lnTo>
                        <a:pt x="220" y="1020"/>
                      </a:lnTo>
                      <a:lnTo>
                        <a:pt x="216" y="1028"/>
                      </a:lnTo>
                      <a:lnTo>
                        <a:pt x="214" y="1037"/>
                      </a:lnTo>
                      <a:lnTo>
                        <a:pt x="213" y="1043"/>
                      </a:lnTo>
                      <a:lnTo>
                        <a:pt x="209" y="1061"/>
                      </a:lnTo>
                      <a:lnTo>
                        <a:pt x="207" y="1071"/>
                      </a:lnTo>
                      <a:lnTo>
                        <a:pt x="205" y="1078"/>
                      </a:lnTo>
                      <a:lnTo>
                        <a:pt x="203" y="1088"/>
                      </a:lnTo>
                      <a:lnTo>
                        <a:pt x="203" y="1101"/>
                      </a:lnTo>
                      <a:lnTo>
                        <a:pt x="203" y="1112"/>
                      </a:lnTo>
                      <a:lnTo>
                        <a:pt x="201" y="1118"/>
                      </a:lnTo>
                      <a:lnTo>
                        <a:pt x="199" y="1122"/>
                      </a:lnTo>
                      <a:lnTo>
                        <a:pt x="196" y="1127"/>
                      </a:lnTo>
                      <a:lnTo>
                        <a:pt x="194" y="1131"/>
                      </a:lnTo>
                      <a:lnTo>
                        <a:pt x="188" y="1137"/>
                      </a:lnTo>
                      <a:lnTo>
                        <a:pt x="184" y="1140"/>
                      </a:lnTo>
                      <a:lnTo>
                        <a:pt x="182" y="1142"/>
                      </a:lnTo>
                      <a:lnTo>
                        <a:pt x="179" y="1146"/>
                      </a:lnTo>
                      <a:lnTo>
                        <a:pt x="175" y="1153"/>
                      </a:lnTo>
                      <a:lnTo>
                        <a:pt x="171" y="1157"/>
                      </a:lnTo>
                      <a:lnTo>
                        <a:pt x="171" y="1161"/>
                      </a:lnTo>
                      <a:lnTo>
                        <a:pt x="171" y="1165"/>
                      </a:lnTo>
                      <a:lnTo>
                        <a:pt x="169" y="1170"/>
                      </a:lnTo>
                      <a:lnTo>
                        <a:pt x="167" y="1178"/>
                      </a:lnTo>
                      <a:lnTo>
                        <a:pt x="162" y="1185"/>
                      </a:lnTo>
                      <a:lnTo>
                        <a:pt x="156" y="1189"/>
                      </a:lnTo>
                      <a:lnTo>
                        <a:pt x="147" y="1189"/>
                      </a:lnTo>
                      <a:lnTo>
                        <a:pt x="134" y="1189"/>
                      </a:lnTo>
                      <a:lnTo>
                        <a:pt x="124" y="1189"/>
                      </a:lnTo>
                      <a:lnTo>
                        <a:pt x="111" y="1189"/>
                      </a:lnTo>
                      <a:lnTo>
                        <a:pt x="100" y="1187"/>
                      </a:lnTo>
                      <a:lnTo>
                        <a:pt x="90" y="1185"/>
                      </a:lnTo>
                      <a:lnTo>
                        <a:pt x="77" y="1185"/>
                      </a:lnTo>
                      <a:lnTo>
                        <a:pt x="70" y="1185"/>
                      </a:lnTo>
                      <a:lnTo>
                        <a:pt x="59" y="1187"/>
                      </a:lnTo>
                      <a:lnTo>
                        <a:pt x="30" y="1187"/>
                      </a:lnTo>
                      <a:lnTo>
                        <a:pt x="19" y="1187"/>
                      </a:lnTo>
                      <a:lnTo>
                        <a:pt x="4" y="1191"/>
                      </a:lnTo>
                      <a:lnTo>
                        <a:pt x="0" y="1191"/>
                      </a:lnTo>
                      <a:lnTo>
                        <a:pt x="0" y="1189"/>
                      </a:lnTo>
                      <a:lnTo>
                        <a:pt x="2" y="1178"/>
                      </a:lnTo>
                      <a:lnTo>
                        <a:pt x="2" y="1174"/>
                      </a:lnTo>
                      <a:lnTo>
                        <a:pt x="2" y="1170"/>
                      </a:lnTo>
                      <a:lnTo>
                        <a:pt x="2" y="1170"/>
                      </a:lnTo>
                      <a:lnTo>
                        <a:pt x="4" y="1167"/>
                      </a:lnTo>
                      <a:lnTo>
                        <a:pt x="4" y="1167"/>
                      </a:lnTo>
                      <a:lnTo>
                        <a:pt x="4" y="1165"/>
                      </a:lnTo>
                      <a:lnTo>
                        <a:pt x="4" y="1165"/>
                      </a:lnTo>
                      <a:lnTo>
                        <a:pt x="4" y="1163"/>
                      </a:lnTo>
                      <a:lnTo>
                        <a:pt x="2" y="1163"/>
                      </a:lnTo>
                      <a:lnTo>
                        <a:pt x="4" y="1163"/>
                      </a:lnTo>
                      <a:lnTo>
                        <a:pt x="4" y="1159"/>
                      </a:lnTo>
                      <a:lnTo>
                        <a:pt x="4" y="1157"/>
                      </a:lnTo>
                      <a:lnTo>
                        <a:pt x="6" y="1153"/>
                      </a:lnTo>
                      <a:lnTo>
                        <a:pt x="6" y="1152"/>
                      </a:lnTo>
                      <a:lnTo>
                        <a:pt x="13" y="1137"/>
                      </a:lnTo>
                      <a:lnTo>
                        <a:pt x="17" y="1133"/>
                      </a:lnTo>
                      <a:lnTo>
                        <a:pt x="17" y="1133"/>
                      </a:lnTo>
                      <a:lnTo>
                        <a:pt x="17" y="1133"/>
                      </a:lnTo>
                      <a:lnTo>
                        <a:pt x="17" y="1131"/>
                      </a:lnTo>
                      <a:lnTo>
                        <a:pt x="17" y="1129"/>
                      </a:lnTo>
                      <a:lnTo>
                        <a:pt x="19" y="1129"/>
                      </a:lnTo>
                      <a:lnTo>
                        <a:pt x="19" y="1129"/>
                      </a:lnTo>
                      <a:lnTo>
                        <a:pt x="21" y="1125"/>
                      </a:lnTo>
                      <a:lnTo>
                        <a:pt x="21" y="1125"/>
                      </a:lnTo>
                      <a:lnTo>
                        <a:pt x="23" y="1123"/>
                      </a:lnTo>
                      <a:lnTo>
                        <a:pt x="25" y="1123"/>
                      </a:lnTo>
                      <a:lnTo>
                        <a:pt x="25" y="1123"/>
                      </a:lnTo>
                      <a:lnTo>
                        <a:pt x="27" y="1123"/>
                      </a:lnTo>
                      <a:lnTo>
                        <a:pt x="27" y="1125"/>
                      </a:lnTo>
                      <a:lnTo>
                        <a:pt x="34" y="1122"/>
                      </a:lnTo>
                      <a:lnTo>
                        <a:pt x="36" y="1120"/>
                      </a:lnTo>
                      <a:lnTo>
                        <a:pt x="38" y="1120"/>
                      </a:lnTo>
                      <a:lnTo>
                        <a:pt x="38" y="1118"/>
                      </a:lnTo>
                      <a:lnTo>
                        <a:pt x="42" y="1108"/>
                      </a:lnTo>
                      <a:lnTo>
                        <a:pt x="42" y="1107"/>
                      </a:lnTo>
                      <a:lnTo>
                        <a:pt x="42" y="1107"/>
                      </a:lnTo>
                      <a:lnTo>
                        <a:pt x="45" y="1103"/>
                      </a:lnTo>
                      <a:lnTo>
                        <a:pt x="47" y="1101"/>
                      </a:lnTo>
                      <a:lnTo>
                        <a:pt x="47" y="1095"/>
                      </a:lnTo>
                      <a:lnTo>
                        <a:pt x="47" y="1090"/>
                      </a:lnTo>
                      <a:lnTo>
                        <a:pt x="47" y="1088"/>
                      </a:lnTo>
                      <a:lnTo>
                        <a:pt x="49" y="1086"/>
                      </a:lnTo>
                      <a:lnTo>
                        <a:pt x="49" y="1084"/>
                      </a:lnTo>
                      <a:lnTo>
                        <a:pt x="51" y="1082"/>
                      </a:lnTo>
                      <a:lnTo>
                        <a:pt x="51" y="1080"/>
                      </a:lnTo>
                      <a:lnTo>
                        <a:pt x="51" y="1080"/>
                      </a:lnTo>
                      <a:lnTo>
                        <a:pt x="51" y="1078"/>
                      </a:lnTo>
                      <a:lnTo>
                        <a:pt x="51" y="1078"/>
                      </a:lnTo>
                      <a:lnTo>
                        <a:pt x="51" y="1076"/>
                      </a:lnTo>
                      <a:lnTo>
                        <a:pt x="51" y="1076"/>
                      </a:lnTo>
                      <a:lnTo>
                        <a:pt x="51" y="1076"/>
                      </a:lnTo>
                      <a:lnTo>
                        <a:pt x="53" y="1076"/>
                      </a:lnTo>
                      <a:lnTo>
                        <a:pt x="55" y="1075"/>
                      </a:lnTo>
                      <a:lnTo>
                        <a:pt x="57" y="1073"/>
                      </a:lnTo>
                      <a:lnTo>
                        <a:pt x="60" y="1071"/>
                      </a:lnTo>
                      <a:lnTo>
                        <a:pt x="60" y="1069"/>
                      </a:lnTo>
                      <a:lnTo>
                        <a:pt x="60" y="1067"/>
                      </a:lnTo>
                      <a:lnTo>
                        <a:pt x="62" y="1065"/>
                      </a:lnTo>
                      <a:lnTo>
                        <a:pt x="62" y="1063"/>
                      </a:lnTo>
                      <a:lnTo>
                        <a:pt x="60" y="1061"/>
                      </a:lnTo>
                      <a:lnTo>
                        <a:pt x="60" y="1061"/>
                      </a:lnTo>
                      <a:lnTo>
                        <a:pt x="57" y="1063"/>
                      </a:lnTo>
                      <a:lnTo>
                        <a:pt x="57" y="1061"/>
                      </a:lnTo>
                      <a:lnTo>
                        <a:pt x="59" y="1060"/>
                      </a:lnTo>
                      <a:lnTo>
                        <a:pt x="59" y="1058"/>
                      </a:lnTo>
                      <a:lnTo>
                        <a:pt x="62" y="1054"/>
                      </a:lnTo>
                      <a:lnTo>
                        <a:pt x="68" y="1041"/>
                      </a:lnTo>
                      <a:lnTo>
                        <a:pt x="68" y="1041"/>
                      </a:lnTo>
                      <a:lnTo>
                        <a:pt x="70" y="1041"/>
                      </a:lnTo>
                      <a:lnTo>
                        <a:pt x="70" y="1039"/>
                      </a:lnTo>
                      <a:lnTo>
                        <a:pt x="74" y="1033"/>
                      </a:lnTo>
                      <a:lnTo>
                        <a:pt x="75" y="1028"/>
                      </a:lnTo>
                      <a:lnTo>
                        <a:pt x="75" y="1028"/>
                      </a:lnTo>
                      <a:lnTo>
                        <a:pt x="77" y="1026"/>
                      </a:lnTo>
                      <a:lnTo>
                        <a:pt x="79" y="1020"/>
                      </a:lnTo>
                      <a:lnTo>
                        <a:pt x="83" y="1016"/>
                      </a:lnTo>
                      <a:lnTo>
                        <a:pt x="83" y="1016"/>
                      </a:lnTo>
                      <a:lnTo>
                        <a:pt x="85" y="1015"/>
                      </a:lnTo>
                      <a:lnTo>
                        <a:pt x="85" y="1015"/>
                      </a:lnTo>
                      <a:lnTo>
                        <a:pt x="85" y="1013"/>
                      </a:lnTo>
                      <a:lnTo>
                        <a:pt x="85" y="1011"/>
                      </a:lnTo>
                      <a:lnTo>
                        <a:pt x="87" y="1011"/>
                      </a:lnTo>
                      <a:lnTo>
                        <a:pt x="89" y="1009"/>
                      </a:lnTo>
                      <a:lnTo>
                        <a:pt x="89" y="1007"/>
                      </a:lnTo>
                      <a:lnTo>
                        <a:pt x="89" y="1005"/>
                      </a:lnTo>
                      <a:lnTo>
                        <a:pt x="89" y="1001"/>
                      </a:lnTo>
                      <a:lnTo>
                        <a:pt x="89" y="1000"/>
                      </a:lnTo>
                      <a:lnTo>
                        <a:pt x="89" y="998"/>
                      </a:lnTo>
                      <a:lnTo>
                        <a:pt x="89" y="998"/>
                      </a:lnTo>
                      <a:lnTo>
                        <a:pt x="89" y="998"/>
                      </a:lnTo>
                      <a:lnTo>
                        <a:pt x="87" y="1000"/>
                      </a:lnTo>
                      <a:lnTo>
                        <a:pt x="89" y="1000"/>
                      </a:lnTo>
                      <a:lnTo>
                        <a:pt x="87" y="1001"/>
                      </a:lnTo>
                      <a:lnTo>
                        <a:pt x="87" y="1001"/>
                      </a:lnTo>
                      <a:lnTo>
                        <a:pt x="85" y="1003"/>
                      </a:lnTo>
                      <a:lnTo>
                        <a:pt x="83" y="1003"/>
                      </a:lnTo>
                      <a:lnTo>
                        <a:pt x="83" y="1003"/>
                      </a:lnTo>
                      <a:lnTo>
                        <a:pt x="83" y="1003"/>
                      </a:lnTo>
                      <a:lnTo>
                        <a:pt x="81" y="1005"/>
                      </a:lnTo>
                      <a:lnTo>
                        <a:pt x="81" y="1005"/>
                      </a:lnTo>
                      <a:lnTo>
                        <a:pt x="79" y="1005"/>
                      </a:lnTo>
                      <a:lnTo>
                        <a:pt x="79" y="1009"/>
                      </a:lnTo>
                      <a:lnTo>
                        <a:pt x="77" y="1011"/>
                      </a:lnTo>
                      <a:lnTo>
                        <a:pt x="77" y="1011"/>
                      </a:lnTo>
                      <a:lnTo>
                        <a:pt x="77" y="1013"/>
                      </a:lnTo>
                      <a:lnTo>
                        <a:pt x="77" y="1013"/>
                      </a:lnTo>
                      <a:lnTo>
                        <a:pt x="77" y="1015"/>
                      </a:lnTo>
                      <a:lnTo>
                        <a:pt x="75" y="1015"/>
                      </a:lnTo>
                      <a:lnTo>
                        <a:pt x="74" y="1018"/>
                      </a:lnTo>
                      <a:lnTo>
                        <a:pt x="72" y="1018"/>
                      </a:lnTo>
                      <a:lnTo>
                        <a:pt x="72" y="1016"/>
                      </a:lnTo>
                      <a:lnTo>
                        <a:pt x="74" y="1015"/>
                      </a:lnTo>
                      <a:lnTo>
                        <a:pt x="74" y="1013"/>
                      </a:lnTo>
                      <a:lnTo>
                        <a:pt x="77" y="1009"/>
                      </a:lnTo>
                      <a:lnTo>
                        <a:pt x="81" y="1001"/>
                      </a:lnTo>
                      <a:lnTo>
                        <a:pt x="81" y="1001"/>
                      </a:lnTo>
                      <a:lnTo>
                        <a:pt x="83" y="998"/>
                      </a:lnTo>
                      <a:lnTo>
                        <a:pt x="89" y="994"/>
                      </a:lnTo>
                      <a:lnTo>
                        <a:pt x="90" y="992"/>
                      </a:lnTo>
                      <a:lnTo>
                        <a:pt x="94" y="990"/>
                      </a:lnTo>
                      <a:lnTo>
                        <a:pt x="96" y="990"/>
                      </a:lnTo>
                      <a:lnTo>
                        <a:pt x="98" y="990"/>
                      </a:lnTo>
                      <a:lnTo>
                        <a:pt x="100" y="988"/>
                      </a:lnTo>
                      <a:lnTo>
                        <a:pt x="102" y="986"/>
                      </a:lnTo>
                      <a:lnTo>
                        <a:pt x="102" y="984"/>
                      </a:lnTo>
                      <a:lnTo>
                        <a:pt x="105" y="981"/>
                      </a:lnTo>
                      <a:lnTo>
                        <a:pt x="107" y="979"/>
                      </a:lnTo>
                      <a:lnTo>
                        <a:pt x="109" y="977"/>
                      </a:lnTo>
                      <a:lnTo>
                        <a:pt x="111" y="975"/>
                      </a:lnTo>
                      <a:lnTo>
                        <a:pt x="111" y="973"/>
                      </a:lnTo>
                      <a:lnTo>
                        <a:pt x="113" y="973"/>
                      </a:lnTo>
                      <a:lnTo>
                        <a:pt x="119" y="968"/>
                      </a:lnTo>
                      <a:lnTo>
                        <a:pt x="122" y="964"/>
                      </a:lnTo>
                      <a:lnTo>
                        <a:pt x="128" y="956"/>
                      </a:lnTo>
                      <a:lnTo>
                        <a:pt x="132" y="951"/>
                      </a:lnTo>
                      <a:lnTo>
                        <a:pt x="134" y="951"/>
                      </a:lnTo>
                      <a:lnTo>
                        <a:pt x="136" y="951"/>
                      </a:lnTo>
                      <a:lnTo>
                        <a:pt x="136" y="949"/>
                      </a:lnTo>
                      <a:lnTo>
                        <a:pt x="139" y="949"/>
                      </a:lnTo>
                      <a:lnTo>
                        <a:pt x="141" y="949"/>
                      </a:lnTo>
                      <a:lnTo>
                        <a:pt x="143" y="947"/>
                      </a:lnTo>
                      <a:lnTo>
                        <a:pt x="143" y="945"/>
                      </a:lnTo>
                      <a:lnTo>
                        <a:pt x="145" y="941"/>
                      </a:lnTo>
                      <a:lnTo>
                        <a:pt x="145" y="939"/>
                      </a:lnTo>
                      <a:lnTo>
                        <a:pt x="147" y="939"/>
                      </a:lnTo>
                      <a:lnTo>
                        <a:pt x="149" y="938"/>
                      </a:lnTo>
                      <a:lnTo>
                        <a:pt x="151" y="936"/>
                      </a:lnTo>
                      <a:lnTo>
                        <a:pt x="152" y="934"/>
                      </a:lnTo>
                      <a:lnTo>
                        <a:pt x="152" y="930"/>
                      </a:lnTo>
                      <a:lnTo>
                        <a:pt x="154" y="924"/>
                      </a:lnTo>
                      <a:lnTo>
                        <a:pt x="154" y="921"/>
                      </a:lnTo>
                      <a:lnTo>
                        <a:pt x="156" y="919"/>
                      </a:lnTo>
                      <a:lnTo>
                        <a:pt x="156" y="917"/>
                      </a:lnTo>
                      <a:lnTo>
                        <a:pt x="156" y="917"/>
                      </a:lnTo>
                      <a:lnTo>
                        <a:pt x="156" y="915"/>
                      </a:lnTo>
                      <a:lnTo>
                        <a:pt x="156" y="915"/>
                      </a:lnTo>
                      <a:lnTo>
                        <a:pt x="156" y="913"/>
                      </a:lnTo>
                      <a:lnTo>
                        <a:pt x="156" y="913"/>
                      </a:lnTo>
                      <a:lnTo>
                        <a:pt x="156" y="911"/>
                      </a:lnTo>
                      <a:lnTo>
                        <a:pt x="156" y="909"/>
                      </a:lnTo>
                      <a:lnTo>
                        <a:pt x="156" y="907"/>
                      </a:lnTo>
                      <a:lnTo>
                        <a:pt x="156" y="906"/>
                      </a:lnTo>
                      <a:lnTo>
                        <a:pt x="156" y="904"/>
                      </a:lnTo>
                      <a:lnTo>
                        <a:pt x="156" y="904"/>
                      </a:lnTo>
                      <a:lnTo>
                        <a:pt x="156" y="896"/>
                      </a:lnTo>
                      <a:lnTo>
                        <a:pt x="154" y="894"/>
                      </a:lnTo>
                      <a:lnTo>
                        <a:pt x="158" y="885"/>
                      </a:lnTo>
                      <a:lnTo>
                        <a:pt x="158" y="883"/>
                      </a:lnTo>
                      <a:lnTo>
                        <a:pt x="160" y="876"/>
                      </a:lnTo>
                      <a:lnTo>
                        <a:pt x="164" y="872"/>
                      </a:lnTo>
                      <a:lnTo>
                        <a:pt x="166" y="870"/>
                      </a:lnTo>
                      <a:lnTo>
                        <a:pt x="167" y="864"/>
                      </a:lnTo>
                      <a:lnTo>
                        <a:pt x="167" y="861"/>
                      </a:lnTo>
                      <a:lnTo>
                        <a:pt x="167" y="861"/>
                      </a:lnTo>
                      <a:lnTo>
                        <a:pt x="167" y="859"/>
                      </a:lnTo>
                      <a:lnTo>
                        <a:pt x="169" y="857"/>
                      </a:lnTo>
                      <a:lnTo>
                        <a:pt x="171" y="849"/>
                      </a:lnTo>
                      <a:lnTo>
                        <a:pt x="177" y="842"/>
                      </a:lnTo>
                      <a:lnTo>
                        <a:pt x="179" y="836"/>
                      </a:lnTo>
                      <a:lnTo>
                        <a:pt x="179" y="836"/>
                      </a:lnTo>
                      <a:lnTo>
                        <a:pt x="181" y="832"/>
                      </a:lnTo>
                      <a:lnTo>
                        <a:pt x="181" y="830"/>
                      </a:lnTo>
                      <a:lnTo>
                        <a:pt x="181" y="829"/>
                      </a:lnTo>
                      <a:lnTo>
                        <a:pt x="181" y="825"/>
                      </a:lnTo>
                      <a:lnTo>
                        <a:pt x="181" y="823"/>
                      </a:lnTo>
                      <a:lnTo>
                        <a:pt x="181" y="821"/>
                      </a:lnTo>
                      <a:lnTo>
                        <a:pt x="181" y="821"/>
                      </a:lnTo>
                      <a:lnTo>
                        <a:pt x="181" y="819"/>
                      </a:lnTo>
                      <a:lnTo>
                        <a:pt x="182" y="817"/>
                      </a:lnTo>
                      <a:lnTo>
                        <a:pt x="182" y="815"/>
                      </a:lnTo>
                      <a:lnTo>
                        <a:pt x="186" y="812"/>
                      </a:lnTo>
                      <a:lnTo>
                        <a:pt x="186" y="810"/>
                      </a:lnTo>
                      <a:lnTo>
                        <a:pt x="190" y="810"/>
                      </a:lnTo>
                      <a:lnTo>
                        <a:pt x="194" y="808"/>
                      </a:lnTo>
                      <a:lnTo>
                        <a:pt x="201" y="802"/>
                      </a:lnTo>
                      <a:lnTo>
                        <a:pt x="201" y="800"/>
                      </a:lnTo>
                      <a:lnTo>
                        <a:pt x="201" y="799"/>
                      </a:lnTo>
                      <a:lnTo>
                        <a:pt x="203" y="799"/>
                      </a:lnTo>
                      <a:lnTo>
                        <a:pt x="205" y="797"/>
                      </a:lnTo>
                      <a:lnTo>
                        <a:pt x="213" y="797"/>
                      </a:lnTo>
                      <a:lnTo>
                        <a:pt x="214" y="795"/>
                      </a:lnTo>
                      <a:lnTo>
                        <a:pt x="222" y="791"/>
                      </a:lnTo>
                      <a:lnTo>
                        <a:pt x="235" y="782"/>
                      </a:lnTo>
                      <a:lnTo>
                        <a:pt x="243" y="776"/>
                      </a:lnTo>
                      <a:lnTo>
                        <a:pt x="248" y="772"/>
                      </a:lnTo>
                      <a:lnTo>
                        <a:pt x="252" y="763"/>
                      </a:lnTo>
                      <a:lnTo>
                        <a:pt x="254" y="759"/>
                      </a:lnTo>
                      <a:lnTo>
                        <a:pt x="254" y="752"/>
                      </a:lnTo>
                      <a:lnTo>
                        <a:pt x="258" y="748"/>
                      </a:lnTo>
                      <a:lnTo>
                        <a:pt x="259" y="737"/>
                      </a:lnTo>
                      <a:lnTo>
                        <a:pt x="259" y="735"/>
                      </a:lnTo>
                      <a:lnTo>
                        <a:pt x="267" y="725"/>
                      </a:lnTo>
                      <a:lnTo>
                        <a:pt x="267" y="725"/>
                      </a:lnTo>
                      <a:lnTo>
                        <a:pt x="265" y="723"/>
                      </a:lnTo>
                      <a:lnTo>
                        <a:pt x="265" y="723"/>
                      </a:lnTo>
                      <a:lnTo>
                        <a:pt x="267" y="723"/>
                      </a:lnTo>
                      <a:lnTo>
                        <a:pt x="271" y="714"/>
                      </a:lnTo>
                      <a:lnTo>
                        <a:pt x="273" y="707"/>
                      </a:lnTo>
                      <a:lnTo>
                        <a:pt x="273" y="703"/>
                      </a:lnTo>
                      <a:lnTo>
                        <a:pt x="274" y="699"/>
                      </a:lnTo>
                      <a:lnTo>
                        <a:pt x="274" y="699"/>
                      </a:lnTo>
                      <a:lnTo>
                        <a:pt x="274" y="697"/>
                      </a:lnTo>
                      <a:lnTo>
                        <a:pt x="276" y="697"/>
                      </a:lnTo>
                      <a:lnTo>
                        <a:pt x="276" y="695"/>
                      </a:lnTo>
                      <a:lnTo>
                        <a:pt x="278" y="695"/>
                      </a:lnTo>
                      <a:lnTo>
                        <a:pt x="280" y="692"/>
                      </a:lnTo>
                      <a:lnTo>
                        <a:pt x="284" y="692"/>
                      </a:lnTo>
                      <a:lnTo>
                        <a:pt x="284" y="690"/>
                      </a:lnTo>
                      <a:lnTo>
                        <a:pt x="288" y="686"/>
                      </a:lnTo>
                      <a:lnTo>
                        <a:pt x="290" y="680"/>
                      </a:lnTo>
                      <a:lnTo>
                        <a:pt x="290" y="678"/>
                      </a:lnTo>
                      <a:lnTo>
                        <a:pt x="291" y="677"/>
                      </a:lnTo>
                      <a:lnTo>
                        <a:pt x="293" y="677"/>
                      </a:lnTo>
                      <a:lnTo>
                        <a:pt x="299" y="673"/>
                      </a:lnTo>
                      <a:lnTo>
                        <a:pt x="312" y="671"/>
                      </a:lnTo>
                      <a:lnTo>
                        <a:pt x="323" y="671"/>
                      </a:lnTo>
                      <a:lnTo>
                        <a:pt x="335" y="667"/>
                      </a:lnTo>
                      <a:lnTo>
                        <a:pt x="355" y="663"/>
                      </a:lnTo>
                      <a:lnTo>
                        <a:pt x="355" y="663"/>
                      </a:lnTo>
                      <a:lnTo>
                        <a:pt x="357" y="661"/>
                      </a:lnTo>
                      <a:lnTo>
                        <a:pt x="359" y="661"/>
                      </a:lnTo>
                      <a:lnTo>
                        <a:pt x="397" y="645"/>
                      </a:lnTo>
                      <a:lnTo>
                        <a:pt x="398" y="643"/>
                      </a:lnTo>
                      <a:lnTo>
                        <a:pt x="400" y="641"/>
                      </a:lnTo>
                      <a:lnTo>
                        <a:pt x="404" y="635"/>
                      </a:lnTo>
                      <a:lnTo>
                        <a:pt x="404" y="633"/>
                      </a:lnTo>
                      <a:lnTo>
                        <a:pt x="406" y="633"/>
                      </a:lnTo>
                      <a:lnTo>
                        <a:pt x="406" y="631"/>
                      </a:lnTo>
                      <a:lnTo>
                        <a:pt x="408" y="630"/>
                      </a:lnTo>
                      <a:lnTo>
                        <a:pt x="408" y="630"/>
                      </a:lnTo>
                      <a:lnTo>
                        <a:pt x="412" y="626"/>
                      </a:lnTo>
                      <a:lnTo>
                        <a:pt x="415" y="622"/>
                      </a:lnTo>
                      <a:lnTo>
                        <a:pt x="415" y="620"/>
                      </a:lnTo>
                      <a:lnTo>
                        <a:pt x="419" y="618"/>
                      </a:lnTo>
                      <a:lnTo>
                        <a:pt x="419" y="618"/>
                      </a:lnTo>
                      <a:lnTo>
                        <a:pt x="421" y="616"/>
                      </a:lnTo>
                      <a:lnTo>
                        <a:pt x="421" y="616"/>
                      </a:lnTo>
                      <a:lnTo>
                        <a:pt x="423" y="615"/>
                      </a:lnTo>
                      <a:lnTo>
                        <a:pt x="425" y="611"/>
                      </a:lnTo>
                      <a:lnTo>
                        <a:pt x="427" y="609"/>
                      </a:lnTo>
                      <a:lnTo>
                        <a:pt x="428" y="609"/>
                      </a:lnTo>
                      <a:lnTo>
                        <a:pt x="449" y="598"/>
                      </a:lnTo>
                      <a:lnTo>
                        <a:pt x="453" y="594"/>
                      </a:lnTo>
                      <a:lnTo>
                        <a:pt x="459" y="592"/>
                      </a:lnTo>
                      <a:lnTo>
                        <a:pt x="462" y="590"/>
                      </a:lnTo>
                      <a:lnTo>
                        <a:pt x="470" y="583"/>
                      </a:lnTo>
                      <a:lnTo>
                        <a:pt x="477" y="569"/>
                      </a:lnTo>
                      <a:lnTo>
                        <a:pt x="479" y="568"/>
                      </a:lnTo>
                      <a:lnTo>
                        <a:pt x="481" y="568"/>
                      </a:lnTo>
                      <a:lnTo>
                        <a:pt x="485" y="566"/>
                      </a:lnTo>
                      <a:lnTo>
                        <a:pt x="485" y="564"/>
                      </a:lnTo>
                      <a:lnTo>
                        <a:pt x="487" y="562"/>
                      </a:lnTo>
                      <a:lnTo>
                        <a:pt x="489" y="560"/>
                      </a:lnTo>
                      <a:lnTo>
                        <a:pt x="489" y="558"/>
                      </a:lnTo>
                      <a:lnTo>
                        <a:pt x="490" y="556"/>
                      </a:lnTo>
                      <a:lnTo>
                        <a:pt x="492" y="554"/>
                      </a:lnTo>
                      <a:lnTo>
                        <a:pt x="492" y="553"/>
                      </a:lnTo>
                      <a:lnTo>
                        <a:pt x="494" y="553"/>
                      </a:lnTo>
                      <a:lnTo>
                        <a:pt x="498" y="547"/>
                      </a:lnTo>
                      <a:lnTo>
                        <a:pt x="498" y="545"/>
                      </a:lnTo>
                      <a:lnTo>
                        <a:pt x="498" y="543"/>
                      </a:lnTo>
                      <a:lnTo>
                        <a:pt x="498" y="541"/>
                      </a:lnTo>
                      <a:lnTo>
                        <a:pt x="500" y="539"/>
                      </a:lnTo>
                      <a:lnTo>
                        <a:pt x="502" y="536"/>
                      </a:lnTo>
                      <a:lnTo>
                        <a:pt x="504" y="536"/>
                      </a:lnTo>
                      <a:lnTo>
                        <a:pt x="504" y="534"/>
                      </a:lnTo>
                      <a:lnTo>
                        <a:pt x="507" y="530"/>
                      </a:lnTo>
                      <a:lnTo>
                        <a:pt x="517" y="521"/>
                      </a:lnTo>
                      <a:lnTo>
                        <a:pt x="522" y="507"/>
                      </a:lnTo>
                      <a:lnTo>
                        <a:pt x="528" y="496"/>
                      </a:lnTo>
                      <a:lnTo>
                        <a:pt x="528" y="492"/>
                      </a:lnTo>
                      <a:lnTo>
                        <a:pt x="530" y="483"/>
                      </a:lnTo>
                      <a:lnTo>
                        <a:pt x="532" y="477"/>
                      </a:lnTo>
                      <a:lnTo>
                        <a:pt x="532" y="476"/>
                      </a:lnTo>
                      <a:lnTo>
                        <a:pt x="530" y="474"/>
                      </a:lnTo>
                      <a:lnTo>
                        <a:pt x="530" y="472"/>
                      </a:lnTo>
                      <a:lnTo>
                        <a:pt x="530" y="472"/>
                      </a:lnTo>
                      <a:lnTo>
                        <a:pt x="528" y="470"/>
                      </a:lnTo>
                      <a:lnTo>
                        <a:pt x="526" y="468"/>
                      </a:lnTo>
                      <a:lnTo>
                        <a:pt x="524" y="464"/>
                      </a:lnTo>
                      <a:lnTo>
                        <a:pt x="524" y="462"/>
                      </a:lnTo>
                      <a:lnTo>
                        <a:pt x="524" y="461"/>
                      </a:lnTo>
                      <a:lnTo>
                        <a:pt x="522" y="461"/>
                      </a:lnTo>
                      <a:lnTo>
                        <a:pt x="522" y="461"/>
                      </a:lnTo>
                      <a:lnTo>
                        <a:pt x="522" y="461"/>
                      </a:lnTo>
                      <a:lnTo>
                        <a:pt x="521" y="459"/>
                      </a:lnTo>
                      <a:lnTo>
                        <a:pt x="515" y="455"/>
                      </a:lnTo>
                      <a:lnTo>
                        <a:pt x="513" y="455"/>
                      </a:lnTo>
                      <a:lnTo>
                        <a:pt x="511" y="453"/>
                      </a:lnTo>
                      <a:lnTo>
                        <a:pt x="511" y="449"/>
                      </a:lnTo>
                      <a:lnTo>
                        <a:pt x="513" y="447"/>
                      </a:lnTo>
                      <a:lnTo>
                        <a:pt x="515" y="444"/>
                      </a:lnTo>
                      <a:lnTo>
                        <a:pt x="517" y="440"/>
                      </a:lnTo>
                      <a:lnTo>
                        <a:pt x="517" y="438"/>
                      </a:lnTo>
                      <a:lnTo>
                        <a:pt x="517" y="438"/>
                      </a:lnTo>
                      <a:lnTo>
                        <a:pt x="517" y="438"/>
                      </a:lnTo>
                      <a:lnTo>
                        <a:pt x="515" y="436"/>
                      </a:lnTo>
                      <a:lnTo>
                        <a:pt x="515" y="434"/>
                      </a:lnTo>
                      <a:lnTo>
                        <a:pt x="517" y="434"/>
                      </a:lnTo>
                      <a:lnTo>
                        <a:pt x="515" y="417"/>
                      </a:lnTo>
                      <a:lnTo>
                        <a:pt x="515" y="415"/>
                      </a:lnTo>
                      <a:lnTo>
                        <a:pt x="513" y="414"/>
                      </a:lnTo>
                      <a:lnTo>
                        <a:pt x="515" y="412"/>
                      </a:lnTo>
                      <a:lnTo>
                        <a:pt x="517" y="400"/>
                      </a:lnTo>
                      <a:lnTo>
                        <a:pt x="517" y="395"/>
                      </a:lnTo>
                      <a:lnTo>
                        <a:pt x="517" y="393"/>
                      </a:lnTo>
                      <a:lnTo>
                        <a:pt x="517" y="391"/>
                      </a:lnTo>
                      <a:lnTo>
                        <a:pt x="515" y="391"/>
                      </a:lnTo>
                      <a:lnTo>
                        <a:pt x="513" y="389"/>
                      </a:lnTo>
                      <a:lnTo>
                        <a:pt x="517" y="387"/>
                      </a:lnTo>
                      <a:lnTo>
                        <a:pt x="519" y="384"/>
                      </a:lnTo>
                      <a:lnTo>
                        <a:pt x="519" y="378"/>
                      </a:lnTo>
                      <a:lnTo>
                        <a:pt x="521" y="378"/>
                      </a:lnTo>
                      <a:lnTo>
                        <a:pt x="522" y="376"/>
                      </a:lnTo>
                      <a:lnTo>
                        <a:pt x="522" y="374"/>
                      </a:lnTo>
                      <a:lnTo>
                        <a:pt x="524" y="374"/>
                      </a:lnTo>
                      <a:lnTo>
                        <a:pt x="524" y="372"/>
                      </a:lnTo>
                      <a:lnTo>
                        <a:pt x="524" y="370"/>
                      </a:lnTo>
                      <a:lnTo>
                        <a:pt x="526" y="370"/>
                      </a:lnTo>
                      <a:lnTo>
                        <a:pt x="526" y="363"/>
                      </a:lnTo>
                      <a:lnTo>
                        <a:pt x="526" y="361"/>
                      </a:lnTo>
                      <a:lnTo>
                        <a:pt x="534" y="355"/>
                      </a:lnTo>
                      <a:lnTo>
                        <a:pt x="536" y="350"/>
                      </a:lnTo>
                      <a:lnTo>
                        <a:pt x="537" y="350"/>
                      </a:lnTo>
                      <a:lnTo>
                        <a:pt x="537" y="350"/>
                      </a:lnTo>
                      <a:lnTo>
                        <a:pt x="539" y="348"/>
                      </a:lnTo>
                      <a:lnTo>
                        <a:pt x="539" y="348"/>
                      </a:lnTo>
                      <a:lnTo>
                        <a:pt x="539" y="346"/>
                      </a:lnTo>
                      <a:lnTo>
                        <a:pt x="539" y="346"/>
                      </a:lnTo>
                      <a:lnTo>
                        <a:pt x="549" y="337"/>
                      </a:lnTo>
                      <a:lnTo>
                        <a:pt x="549" y="335"/>
                      </a:lnTo>
                      <a:lnTo>
                        <a:pt x="551" y="335"/>
                      </a:lnTo>
                      <a:lnTo>
                        <a:pt x="551" y="331"/>
                      </a:lnTo>
                      <a:lnTo>
                        <a:pt x="551" y="329"/>
                      </a:lnTo>
                      <a:lnTo>
                        <a:pt x="551" y="329"/>
                      </a:lnTo>
                      <a:lnTo>
                        <a:pt x="554" y="325"/>
                      </a:lnTo>
                      <a:lnTo>
                        <a:pt x="554" y="323"/>
                      </a:lnTo>
                      <a:lnTo>
                        <a:pt x="556" y="320"/>
                      </a:lnTo>
                      <a:lnTo>
                        <a:pt x="556" y="310"/>
                      </a:lnTo>
                      <a:lnTo>
                        <a:pt x="556" y="310"/>
                      </a:lnTo>
                      <a:lnTo>
                        <a:pt x="554" y="310"/>
                      </a:lnTo>
                      <a:lnTo>
                        <a:pt x="554" y="310"/>
                      </a:lnTo>
                      <a:lnTo>
                        <a:pt x="554" y="308"/>
                      </a:lnTo>
                      <a:lnTo>
                        <a:pt x="554" y="307"/>
                      </a:lnTo>
                      <a:lnTo>
                        <a:pt x="556" y="303"/>
                      </a:lnTo>
                      <a:lnTo>
                        <a:pt x="556" y="301"/>
                      </a:lnTo>
                      <a:lnTo>
                        <a:pt x="556" y="299"/>
                      </a:lnTo>
                      <a:lnTo>
                        <a:pt x="556" y="297"/>
                      </a:lnTo>
                      <a:lnTo>
                        <a:pt x="556" y="297"/>
                      </a:lnTo>
                      <a:lnTo>
                        <a:pt x="554" y="295"/>
                      </a:lnTo>
                      <a:lnTo>
                        <a:pt x="554" y="293"/>
                      </a:lnTo>
                      <a:lnTo>
                        <a:pt x="556" y="290"/>
                      </a:lnTo>
                      <a:lnTo>
                        <a:pt x="567" y="282"/>
                      </a:lnTo>
                      <a:lnTo>
                        <a:pt x="575" y="271"/>
                      </a:lnTo>
                      <a:lnTo>
                        <a:pt x="582" y="267"/>
                      </a:lnTo>
                      <a:lnTo>
                        <a:pt x="584" y="265"/>
                      </a:lnTo>
                      <a:lnTo>
                        <a:pt x="592" y="254"/>
                      </a:lnTo>
                      <a:lnTo>
                        <a:pt x="601" y="243"/>
                      </a:lnTo>
                      <a:lnTo>
                        <a:pt x="601" y="243"/>
                      </a:lnTo>
                      <a:lnTo>
                        <a:pt x="601" y="239"/>
                      </a:lnTo>
                      <a:lnTo>
                        <a:pt x="603" y="239"/>
                      </a:lnTo>
                      <a:lnTo>
                        <a:pt x="609" y="231"/>
                      </a:lnTo>
                      <a:lnTo>
                        <a:pt x="609" y="231"/>
                      </a:lnTo>
                      <a:lnTo>
                        <a:pt x="611" y="231"/>
                      </a:lnTo>
                      <a:lnTo>
                        <a:pt x="611" y="231"/>
                      </a:lnTo>
                      <a:lnTo>
                        <a:pt x="611" y="231"/>
                      </a:lnTo>
                      <a:lnTo>
                        <a:pt x="613" y="231"/>
                      </a:lnTo>
                      <a:lnTo>
                        <a:pt x="614" y="231"/>
                      </a:lnTo>
                      <a:lnTo>
                        <a:pt x="616" y="230"/>
                      </a:lnTo>
                      <a:lnTo>
                        <a:pt x="620" y="228"/>
                      </a:lnTo>
                      <a:lnTo>
                        <a:pt x="624" y="222"/>
                      </a:lnTo>
                      <a:lnTo>
                        <a:pt x="626" y="220"/>
                      </a:lnTo>
                      <a:lnTo>
                        <a:pt x="629" y="220"/>
                      </a:lnTo>
                      <a:lnTo>
                        <a:pt x="639" y="216"/>
                      </a:lnTo>
                      <a:lnTo>
                        <a:pt x="648" y="213"/>
                      </a:lnTo>
                      <a:lnTo>
                        <a:pt x="652" y="213"/>
                      </a:lnTo>
                      <a:lnTo>
                        <a:pt x="654" y="211"/>
                      </a:lnTo>
                      <a:lnTo>
                        <a:pt x="656" y="209"/>
                      </a:lnTo>
                      <a:lnTo>
                        <a:pt x="658" y="209"/>
                      </a:lnTo>
                      <a:lnTo>
                        <a:pt x="663" y="207"/>
                      </a:lnTo>
                      <a:lnTo>
                        <a:pt x="665" y="205"/>
                      </a:lnTo>
                      <a:lnTo>
                        <a:pt x="667" y="205"/>
                      </a:lnTo>
                      <a:lnTo>
                        <a:pt x="669" y="203"/>
                      </a:lnTo>
                      <a:lnTo>
                        <a:pt x="669" y="203"/>
                      </a:lnTo>
                      <a:lnTo>
                        <a:pt x="671" y="201"/>
                      </a:lnTo>
                      <a:lnTo>
                        <a:pt x="673" y="201"/>
                      </a:lnTo>
                      <a:lnTo>
                        <a:pt x="673" y="201"/>
                      </a:lnTo>
                      <a:lnTo>
                        <a:pt x="673" y="201"/>
                      </a:lnTo>
                      <a:lnTo>
                        <a:pt x="674" y="201"/>
                      </a:lnTo>
                      <a:lnTo>
                        <a:pt x="674" y="201"/>
                      </a:lnTo>
                      <a:lnTo>
                        <a:pt x="674" y="201"/>
                      </a:lnTo>
                      <a:lnTo>
                        <a:pt x="676" y="201"/>
                      </a:lnTo>
                      <a:lnTo>
                        <a:pt x="678" y="201"/>
                      </a:lnTo>
                      <a:lnTo>
                        <a:pt x="680" y="200"/>
                      </a:lnTo>
                      <a:lnTo>
                        <a:pt x="682" y="200"/>
                      </a:lnTo>
                      <a:lnTo>
                        <a:pt x="682" y="198"/>
                      </a:lnTo>
                      <a:lnTo>
                        <a:pt x="686" y="196"/>
                      </a:lnTo>
                      <a:lnTo>
                        <a:pt x="688" y="194"/>
                      </a:lnTo>
                      <a:lnTo>
                        <a:pt x="690" y="192"/>
                      </a:lnTo>
                      <a:lnTo>
                        <a:pt x="691" y="192"/>
                      </a:lnTo>
                      <a:lnTo>
                        <a:pt x="690" y="192"/>
                      </a:lnTo>
                      <a:lnTo>
                        <a:pt x="691" y="192"/>
                      </a:lnTo>
                      <a:lnTo>
                        <a:pt x="693" y="192"/>
                      </a:lnTo>
                      <a:lnTo>
                        <a:pt x="699" y="188"/>
                      </a:lnTo>
                      <a:lnTo>
                        <a:pt x="703" y="184"/>
                      </a:lnTo>
                      <a:lnTo>
                        <a:pt x="705" y="184"/>
                      </a:lnTo>
                      <a:lnTo>
                        <a:pt x="708" y="183"/>
                      </a:lnTo>
                      <a:lnTo>
                        <a:pt x="710" y="183"/>
                      </a:lnTo>
                      <a:lnTo>
                        <a:pt x="712" y="183"/>
                      </a:lnTo>
                      <a:lnTo>
                        <a:pt x="714" y="179"/>
                      </a:lnTo>
                      <a:lnTo>
                        <a:pt x="716" y="179"/>
                      </a:lnTo>
                      <a:lnTo>
                        <a:pt x="723" y="173"/>
                      </a:lnTo>
                      <a:lnTo>
                        <a:pt x="731" y="164"/>
                      </a:lnTo>
                      <a:lnTo>
                        <a:pt x="738" y="154"/>
                      </a:lnTo>
                      <a:lnTo>
                        <a:pt x="742" y="143"/>
                      </a:lnTo>
                      <a:lnTo>
                        <a:pt x="750" y="132"/>
                      </a:lnTo>
                      <a:lnTo>
                        <a:pt x="751" y="130"/>
                      </a:lnTo>
                      <a:lnTo>
                        <a:pt x="751" y="126"/>
                      </a:lnTo>
                      <a:lnTo>
                        <a:pt x="753" y="124"/>
                      </a:lnTo>
                      <a:lnTo>
                        <a:pt x="768" y="91"/>
                      </a:lnTo>
                      <a:lnTo>
                        <a:pt x="776" y="70"/>
                      </a:lnTo>
                      <a:lnTo>
                        <a:pt x="789" y="36"/>
                      </a:lnTo>
                      <a:lnTo>
                        <a:pt x="789" y="36"/>
                      </a:lnTo>
                      <a:lnTo>
                        <a:pt x="789" y="32"/>
                      </a:lnTo>
                      <a:lnTo>
                        <a:pt x="789" y="32"/>
                      </a:lnTo>
                      <a:lnTo>
                        <a:pt x="791" y="29"/>
                      </a:lnTo>
                      <a:lnTo>
                        <a:pt x="793" y="23"/>
                      </a:lnTo>
                      <a:lnTo>
                        <a:pt x="793" y="23"/>
                      </a:lnTo>
                      <a:lnTo>
                        <a:pt x="793" y="23"/>
                      </a:lnTo>
                      <a:lnTo>
                        <a:pt x="793" y="21"/>
                      </a:lnTo>
                      <a:lnTo>
                        <a:pt x="793" y="19"/>
                      </a:lnTo>
                      <a:lnTo>
                        <a:pt x="795" y="15"/>
                      </a:lnTo>
                      <a:lnTo>
                        <a:pt x="795" y="14"/>
                      </a:lnTo>
                      <a:lnTo>
                        <a:pt x="795" y="12"/>
                      </a:lnTo>
                      <a:lnTo>
                        <a:pt x="797" y="10"/>
                      </a:lnTo>
                      <a:lnTo>
                        <a:pt x="798" y="10"/>
                      </a:lnTo>
                      <a:lnTo>
                        <a:pt x="806" y="12"/>
                      </a:lnTo>
                      <a:lnTo>
                        <a:pt x="806" y="12"/>
                      </a:lnTo>
                      <a:lnTo>
                        <a:pt x="810" y="8"/>
                      </a:lnTo>
                      <a:lnTo>
                        <a:pt x="812" y="8"/>
                      </a:lnTo>
                      <a:lnTo>
                        <a:pt x="812" y="8"/>
                      </a:lnTo>
                      <a:lnTo>
                        <a:pt x="813" y="8"/>
                      </a:lnTo>
                      <a:lnTo>
                        <a:pt x="813" y="8"/>
                      </a:lnTo>
                      <a:lnTo>
                        <a:pt x="815" y="8"/>
                      </a:lnTo>
                      <a:lnTo>
                        <a:pt x="817" y="8"/>
                      </a:lnTo>
                      <a:lnTo>
                        <a:pt x="819" y="8"/>
                      </a:lnTo>
                      <a:lnTo>
                        <a:pt x="823" y="6"/>
                      </a:lnTo>
                      <a:lnTo>
                        <a:pt x="825" y="4"/>
                      </a:lnTo>
                      <a:lnTo>
                        <a:pt x="827" y="2"/>
                      </a:lnTo>
                      <a:lnTo>
                        <a:pt x="828" y="0"/>
                      </a:lnTo>
                      <a:lnTo>
                        <a:pt x="830" y="0"/>
                      </a:lnTo>
                      <a:lnTo>
                        <a:pt x="832" y="0"/>
                      </a:lnTo>
                      <a:lnTo>
                        <a:pt x="834" y="2"/>
                      </a:lnTo>
                      <a:lnTo>
                        <a:pt x="834" y="4"/>
                      </a:lnTo>
                      <a:lnTo>
                        <a:pt x="836" y="4"/>
                      </a:lnTo>
                      <a:lnTo>
                        <a:pt x="838" y="6"/>
                      </a:lnTo>
                      <a:lnTo>
                        <a:pt x="838"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1">
                  <a:extLst>
                    <a:ext uri="{FF2B5EF4-FFF2-40B4-BE49-F238E27FC236}">
                      <a16:creationId xmlns:a16="http://schemas.microsoft.com/office/drawing/2014/main" id="{0DA71B41-82A1-4D4C-92BC-82D065CE0D2E}"/>
                    </a:ext>
                  </a:extLst>
                </p:cNvPr>
                <p:cNvSpPr>
                  <a:spLocks/>
                </p:cNvSpPr>
                <p:nvPr/>
              </p:nvSpPr>
              <p:spPr bwMode="auto">
                <a:xfrm>
                  <a:off x="485775" y="960438"/>
                  <a:ext cx="939800" cy="892175"/>
                </a:xfrm>
                <a:custGeom>
                  <a:avLst/>
                  <a:gdLst>
                    <a:gd name="T0" fmla="*/ 1165 w 1185"/>
                    <a:gd name="T1" fmla="*/ 688 h 1123"/>
                    <a:gd name="T2" fmla="*/ 1097 w 1185"/>
                    <a:gd name="T3" fmla="*/ 735 h 1123"/>
                    <a:gd name="T4" fmla="*/ 967 w 1185"/>
                    <a:gd name="T5" fmla="*/ 751 h 1123"/>
                    <a:gd name="T6" fmla="*/ 858 w 1185"/>
                    <a:gd name="T7" fmla="*/ 761 h 1123"/>
                    <a:gd name="T8" fmla="*/ 734 w 1185"/>
                    <a:gd name="T9" fmla="*/ 825 h 1123"/>
                    <a:gd name="T10" fmla="*/ 667 w 1185"/>
                    <a:gd name="T11" fmla="*/ 866 h 1123"/>
                    <a:gd name="T12" fmla="*/ 635 w 1185"/>
                    <a:gd name="T13" fmla="*/ 892 h 1123"/>
                    <a:gd name="T14" fmla="*/ 596 w 1185"/>
                    <a:gd name="T15" fmla="*/ 883 h 1123"/>
                    <a:gd name="T16" fmla="*/ 592 w 1185"/>
                    <a:gd name="T17" fmla="*/ 881 h 1123"/>
                    <a:gd name="T18" fmla="*/ 569 w 1185"/>
                    <a:gd name="T19" fmla="*/ 904 h 1123"/>
                    <a:gd name="T20" fmla="*/ 560 w 1185"/>
                    <a:gd name="T21" fmla="*/ 934 h 1123"/>
                    <a:gd name="T22" fmla="*/ 558 w 1185"/>
                    <a:gd name="T23" fmla="*/ 967 h 1123"/>
                    <a:gd name="T24" fmla="*/ 520 w 1185"/>
                    <a:gd name="T25" fmla="*/ 988 h 1123"/>
                    <a:gd name="T26" fmla="*/ 494 w 1185"/>
                    <a:gd name="T27" fmla="*/ 1001 h 1123"/>
                    <a:gd name="T28" fmla="*/ 504 w 1185"/>
                    <a:gd name="T29" fmla="*/ 1031 h 1123"/>
                    <a:gd name="T30" fmla="*/ 488 w 1185"/>
                    <a:gd name="T31" fmla="*/ 1078 h 1123"/>
                    <a:gd name="T32" fmla="*/ 464 w 1185"/>
                    <a:gd name="T33" fmla="*/ 1103 h 1123"/>
                    <a:gd name="T34" fmla="*/ 434 w 1185"/>
                    <a:gd name="T35" fmla="*/ 1110 h 1123"/>
                    <a:gd name="T36" fmla="*/ 432 w 1185"/>
                    <a:gd name="T37" fmla="*/ 1095 h 1123"/>
                    <a:gd name="T38" fmla="*/ 419 w 1185"/>
                    <a:gd name="T39" fmla="*/ 1084 h 1123"/>
                    <a:gd name="T40" fmla="*/ 400 w 1185"/>
                    <a:gd name="T41" fmla="*/ 1097 h 1123"/>
                    <a:gd name="T42" fmla="*/ 380 w 1185"/>
                    <a:gd name="T43" fmla="*/ 1116 h 1123"/>
                    <a:gd name="T44" fmla="*/ 346 w 1185"/>
                    <a:gd name="T45" fmla="*/ 1108 h 1123"/>
                    <a:gd name="T46" fmla="*/ 329 w 1185"/>
                    <a:gd name="T47" fmla="*/ 1103 h 1123"/>
                    <a:gd name="T48" fmla="*/ 314 w 1185"/>
                    <a:gd name="T49" fmla="*/ 1121 h 1123"/>
                    <a:gd name="T50" fmla="*/ 289 w 1185"/>
                    <a:gd name="T51" fmla="*/ 1103 h 1123"/>
                    <a:gd name="T52" fmla="*/ 271 w 1185"/>
                    <a:gd name="T53" fmla="*/ 1056 h 1123"/>
                    <a:gd name="T54" fmla="*/ 267 w 1185"/>
                    <a:gd name="T55" fmla="*/ 1046 h 1123"/>
                    <a:gd name="T56" fmla="*/ 280 w 1185"/>
                    <a:gd name="T57" fmla="*/ 1033 h 1123"/>
                    <a:gd name="T58" fmla="*/ 246 w 1185"/>
                    <a:gd name="T59" fmla="*/ 1012 h 1123"/>
                    <a:gd name="T60" fmla="*/ 235 w 1185"/>
                    <a:gd name="T61" fmla="*/ 971 h 1123"/>
                    <a:gd name="T62" fmla="*/ 207 w 1185"/>
                    <a:gd name="T63" fmla="*/ 956 h 1123"/>
                    <a:gd name="T64" fmla="*/ 186 w 1185"/>
                    <a:gd name="T65" fmla="*/ 981 h 1123"/>
                    <a:gd name="T66" fmla="*/ 156 w 1185"/>
                    <a:gd name="T67" fmla="*/ 975 h 1123"/>
                    <a:gd name="T68" fmla="*/ 135 w 1185"/>
                    <a:gd name="T69" fmla="*/ 975 h 1123"/>
                    <a:gd name="T70" fmla="*/ 111 w 1185"/>
                    <a:gd name="T71" fmla="*/ 996 h 1123"/>
                    <a:gd name="T72" fmla="*/ 81 w 1185"/>
                    <a:gd name="T73" fmla="*/ 981 h 1123"/>
                    <a:gd name="T74" fmla="*/ 58 w 1185"/>
                    <a:gd name="T75" fmla="*/ 960 h 1123"/>
                    <a:gd name="T76" fmla="*/ 60 w 1185"/>
                    <a:gd name="T77" fmla="*/ 943 h 1123"/>
                    <a:gd name="T78" fmla="*/ 60 w 1185"/>
                    <a:gd name="T79" fmla="*/ 926 h 1123"/>
                    <a:gd name="T80" fmla="*/ 60 w 1185"/>
                    <a:gd name="T81" fmla="*/ 917 h 1123"/>
                    <a:gd name="T82" fmla="*/ 51 w 1185"/>
                    <a:gd name="T83" fmla="*/ 900 h 1123"/>
                    <a:gd name="T84" fmla="*/ 38 w 1185"/>
                    <a:gd name="T85" fmla="*/ 883 h 1123"/>
                    <a:gd name="T86" fmla="*/ 19 w 1185"/>
                    <a:gd name="T87" fmla="*/ 873 h 1123"/>
                    <a:gd name="T88" fmla="*/ 13 w 1185"/>
                    <a:gd name="T89" fmla="*/ 819 h 1123"/>
                    <a:gd name="T90" fmla="*/ 6 w 1185"/>
                    <a:gd name="T91" fmla="*/ 791 h 1123"/>
                    <a:gd name="T92" fmla="*/ 19 w 1185"/>
                    <a:gd name="T93" fmla="*/ 783 h 1123"/>
                    <a:gd name="T94" fmla="*/ 30 w 1185"/>
                    <a:gd name="T95" fmla="*/ 763 h 1123"/>
                    <a:gd name="T96" fmla="*/ 53 w 1185"/>
                    <a:gd name="T97" fmla="*/ 721 h 1123"/>
                    <a:gd name="T98" fmla="*/ 104 w 1185"/>
                    <a:gd name="T99" fmla="*/ 746 h 1123"/>
                    <a:gd name="T100" fmla="*/ 147 w 1185"/>
                    <a:gd name="T101" fmla="*/ 735 h 1123"/>
                    <a:gd name="T102" fmla="*/ 211 w 1185"/>
                    <a:gd name="T103" fmla="*/ 729 h 1123"/>
                    <a:gd name="T104" fmla="*/ 475 w 1185"/>
                    <a:gd name="T105" fmla="*/ 635 h 1123"/>
                    <a:gd name="T106" fmla="*/ 445 w 1185"/>
                    <a:gd name="T107" fmla="*/ 342 h 1123"/>
                    <a:gd name="T108" fmla="*/ 408 w 1185"/>
                    <a:gd name="T109" fmla="*/ 0 h 1123"/>
                    <a:gd name="T110" fmla="*/ 674 w 1185"/>
                    <a:gd name="T111" fmla="*/ 100 h 1123"/>
                    <a:gd name="T112" fmla="*/ 825 w 1185"/>
                    <a:gd name="T113" fmla="*/ 207 h 1123"/>
                    <a:gd name="T114" fmla="*/ 964 w 1185"/>
                    <a:gd name="T115" fmla="*/ 331 h 1123"/>
                    <a:gd name="T116" fmla="*/ 1011 w 1185"/>
                    <a:gd name="T117" fmla="*/ 366 h 1123"/>
                    <a:gd name="T118" fmla="*/ 1046 w 1185"/>
                    <a:gd name="T119" fmla="*/ 376 h 1123"/>
                    <a:gd name="T120" fmla="*/ 1112 w 1185"/>
                    <a:gd name="T121" fmla="*/ 427 h 1123"/>
                    <a:gd name="T122" fmla="*/ 1104 w 1185"/>
                    <a:gd name="T123" fmla="*/ 457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5" h="1123">
                      <a:moveTo>
                        <a:pt x="1183" y="455"/>
                      </a:moveTo>
                      <a:lnTo>
                        <a:pt x="1183" y="502"/>
                      </a:lnTo>
                      <a:lnTo>
                        <a:pt x="1185" y="511"/>
                      </a:lnTo>
                      <a:lnTo>
                        <a:pt x="1185" y="584"/>
                      </a:lnTo>
                      <a:lnTo>
                        <a:pt x="1185" y="594"/>
                      </a:lnTo>
                      <a:lnTo>
                        <a:pt x="1185" y="616"/>
                      </a:lnTo>
                      <a:lnTo>
                        <a:pt x="1183" y="616"/>
                      </a:lnTo>
                      <a:lnTo>
                        <a:pt x="1183" y="616"/>
                      </a:lnTo>
                      <a:lnTo>
                        <a:pt x="1181" y="618"/>
                      </a:lnTo>
                      <a:lnTo>
                        <a:pt x="1181" y="618"/>
                      </a:lnTo>
                      <a:lnTo>
                        <a:pt x="1181" y="620"/>
                      </a:lnTo>
                      <a:lnTo>
                        <a:pt x="1181" y="627"/>
                      </a:lnTo>
                      <a:lnTo>
                        <a:pt x="1181" y="627"/>
                      </a:lnTo>
                      <a:lnTo>
                        <a:pt x="1181" y="629"/>
                      </a:lnTo>
                      <a:lnTo>
                        <a:pt x="1181" y="659"/>
                      </a:lnTo>
                      <a:lnTo>
                        <a:pt x="1180" y="661"/>
                      </a:lnTo>
                      <a:lnTo>
                        <a:pt x="1180" y="663"/>
                      </a:lnTo>
                      <a:lnTo>
                        <a:pt x="1176" y="663"/>
                      </a:lnTo>
                      <a:lnTo>
                        <a:pt x="1174" y="665"/>
                      </a:lnTo>
                      <a:lnTo>
                        <a:pt x="1174" y="667"/>
                      </a:lnTo>
                      <a:lnTo>
                        <a:pt x="1172" y="669"/>
                      </a:lnTo>
                      <a:lnTo>
                        <a:pt x="1166" y="684"/>
                      </a:lnTo>
                      <a:lnTo>
                        <a:pt x="1165" y="686"/>
                      </a:lnTo>
                      <a:lnTo>
                        <a:pt x="1165" y="688"/>
                      </a:lnTo>
                      <a:lnTo>
                        <a:pt x="1166" y="691"/>
                      </a:lnTo>
                      <a:lnTo>
                        <a:pt x="1166" y="691"/>
                      </a:lnTo>
                      <a:lnTo>
                        <a:pt x="1163" y="697"/>
                      </a:lnTo>
                      <a:lnTo>
                        <a:pt x="1161" y="699"/>
                      </a:lnTo>
                      <a:lnTo>
                        <a:pt x="1161" y="699"/>
                      </a:lnTo>
                      <a:lnTo>
                        <a:pt x="1161" y="706"/>
                      </a:lnTo>
                      <a:lnTo>
                        <a:pt x="1159" y="710"/>
                      </a:lnTo>
                      <a:lnTo>
                        <a:pt x="1159" y="712"/>
                      </a:lnTo>
                      <a:lnTo>
                        <a:pt x="1157" y="714"/>
                      </a:lnTo>
                      <a:lnTo>
                        <a:pt x="1153" y="716"/>
                      </a:lnTo>
                      <a:lnTo>
                        <a:pt x="1148" y="718"/>
                      </a:lnTo>
                      <a:lnTo>
                        <a:pt x="1146" y="718"/>
                      </a:lnTo>
                      <a:lnTo>
                        <a:pt x="1140" y="725"/>
                      </a:lnTo>
                      <a:lnTo>
                        <a:pt x="1134" y="729"/>
                      </a:lnTo>
                      <a:lnTo>
                        <a:pt x="1133" y="731"/>
                      </a:lnTo>
                      <a:lnTo>
                        <a:pt x="1133" y="738"/>
                      </a:lnTo>
                      <a:lnTo>
                        <a:pt x="1131" y="738"/>
                      </a:lnTo>
                      <a:lnTo>
                        <a:pt x="1131" y="738"/>
                      </a:lnTo>
                      <a:lnTo>
                        <a:pt x="1123" y="738"/>
                      </a:lnTo>
                      <a:lnTo>
                        <a:pt x="1110" y="735"/>
                      </a:lnTo>
                      <a:lnTo>
                        <a:pt x="1101" y="735"/>
                      </a:lnTo>
                      <a:lnTo>
                        <a:pt x="1099" y="735"/>
                      </a:lnTo>
                      <a:lnTo>
                        <a:pt x="1097" y="735"/>
                      </a:lnTo>
                      <a:lnTo>
                        <a:pt x="1097" y="735"/>
                      </a:lnTo>
                      <a:lnTo>
                        <a:pt x="1097" y="735"/>
                      </a:lnTo>
                      <a:lnTo>
                        <a:pt x="1097" y="736"/>
                      </a:lnTo>
                      <a:lnTo>
                        <a:pt x="1097" y="738"/>
                      </a:lnTo>
                      <a:lnTo>
                        <a:pt x="1095" y="740"/>
                      </a:lnTo>
                      <a:lnTo>
                        <a:pt x="1093" y="740"/>
                      </a:lnTo>
                      <a:lnTo>
                        <a:pt x="1086" y="740"/>
                      </a:lnTo>
                      <a:lnTo>
                        <a:pt x="1078" y="740"/>
                      </a:lnTo>
                      <a:lnTo>
                        <a:pt x="1071" y="740"/>
                      </a:lnTo>
                      <a:lnTo>
                        <a:pt x="1065" y="742"/>
                      </a:lnTo>
                      <a:lnTo>
                        <a:pt x="1058" y="742"/>
                      </a:lnTo>
                      <a:lnTo>
                        <a:pt x="1050" y="742"/>
                      </a:lnTo>
                      <a:lnTo>
                        <a:pt x="1044" y="742"/>
                      </a:lnTo>
                      <a:lnTo>
                        <a:pt x="1037" y="742"/>
                      </a:lnTo>
                      <a:lnTo>
                        <a:pt x="1024" y="742"/>
                      </a:lnTo>
                      <a:lnTo>
                        <a:pt x="1016" y="744"/>
                      </a:lnTo>
                      <a:lnTo>
                        <a:pt x="1009" y="744"/>
                      </a:lnTo>
                      <a:lnTo>
                        <a:pt x="1003" y="744"/>
                      </a:lnTo>
                      <a:lnTo>
                        <a:pt x="996" y="744"/>
                      </a:lnTo>
                      <a:lnTo>
                        <a:pt x="988" y="744"/>
                      </a:lnTo>
                      <a:lnTo>
                        <a:pt x="982" y="744"/>
                      </a:lnTo>
                      <a:lnTo>
                        <a:pt x="977" y="744"/>
                      </a:lnTo>
                      <a:lnTo>
                        <a:pt x="973" y="744"/>
                      </a:lnTo>
                      <a:lnTo>
                        <a:pt x="971" y="746"/>
                      </a:lnTo>
                      <a:lnTo>
                        <a:pt x="967" y="751"/>
                      </a:lnTo>
                      <a:lnTo>
                        <a:pt x="962" y="755"/>
                      </a:lnTo>
                      <a:lnTo>
                        <a:pt x="956" y="761"/>
                      </a:lnTo>
                      <a:lnTo>
                        <a:pt x="950" y="766"/>
                      </a:lnTo>
                      <a:lnTo>
                        <a:pt x="949" y="766"/>
                      </a:lnTo>
                      <a:lnTo>
                        <a:pt x="947" y="766"/>
                      </a:lnTo>
                      <a:lnTo>
                        <a:pt x="935" y="768"/>
                      </a:lnTo>
                      <a:lnTo>
                        <a:pt x="934" y="768"/>
                      </a:lnTo>
                      <a:lnTo>
                        <a:pt x="932" y="768"/>
                      </a:lnTo>
                      <a:lnTo>
                        <a:pt x="930" y="770"/>
                      </a:lnTo>
                      <a:lnTo>
                        <a:pt x="928" y="770"/>
                      </a:lnTo>
                      <a:lnTo>
                        <a:pt x="917" y="766"/>
                      </a:lnTo>
                      <a:lnTo>
                        <a:pt x="915" y="766"/>
                      </a:lnTo>
                      <a:lnTo>
                        <a:pt x="911" y="768"/>
                      </a:lnTo>
                      <a:lnTo>
                        <a:pt x="909" y="768"/>
                      </a:lnTo>
                      <a:lnTo>
                        <a:pt x="905" y="768"/>
                      </a:lnTo>
                      <a:lnTo>
                        <a:pt x="896" y="766"/>
                      </a:lnTo>
                      <a:lnTo>
                        <a:pt x="896" y="766"/>
                      </a:lnTo>
                      <a:lnTo>
                        <a:pt x="896" y="768"/>
                      </a:lnTo>
                      <a:lnTo>
                        <a:pt x="896" y="772"/>
                      </a:lnTo>
                      <a:lnTo>
                        <a:pt x="879" y="766"/>
                      </a:lnTo>
                      <a:lnTo>
                        <a:pt x="877" y="766"/>
                      </a:lnTo>
                      <a:lnTo>
                        <a:pt x="868" y="761"/>
                      </a:lnTo>
                      <a:lnTo>
                        <a:pt x="864" y="761"/>
                      </a:lnTo>
                      <a:lnTo>
                        <a:pt x="858" y="761"/>
                      </a:lnTo>
                      <a:lnTo>
                        <a:pt x="855" y="765"/>
                      </a:lnTo>
                      <a:lnTo>
                        <a:pt x="853" y="765"/>
                      </a:lnTo>
                      <a:lnTo>
                        <a:pt x="851" y="765"/>
                      </a:lnTo>
                      <a:lnTo>
                        <a:pt x="849" y="765"/>
                      </a:lnTo>
                      <a:lnTo>
                        <a:pt x="847" y="759"/>
                      </a:lnTo>
                      <a:lnTo>
                        <a:pt x="847" y="759"/>
                      </a:lnTo>
                      <a:lnTo>
                        <a:pt x="828" y="759"/>
                      </a:lnTo>
                      <a:lnTo>
                        <a:pt x="827" y="761"/>
                      </a:lnTo>
                      <a:lnTo>
                        <a:pt x="825" y="761"/>
                      </a:lnTo>
                      <a:lnTo>
                        <a:pt x="821" y="766"/>
                      </a:lnTo>
                      <a:lnTo>
                        <a:pt x="806" y="780"/>
                      </a:lnTo>
                      <a:lnTo>
                        <a:pt x="804" y="781"/>
                      </a:lnTo>
                      <a:lnTo>
                        <a:pt x="800" y="781"/>
                      </a:lnTo>
                      <a:lnTo>
                        <a:pt x="787" y="785"/>
                      </a:lnTo>
                      <a:lnTo>
                        <a:pt x="783" y="787"/>
                      </a:lnTo>
                      <a:lnTo>
                        <a:pt x="759" y="802"/>
                      </a:lnTo>
                      <a:lnTo>
                        <a:pt x="753" y="804"/>
                      </a:lnTo>
                      <a:lnTo>
                        <a:pt x="750" y="804"/>
                      </a:lnTo>
                      <a:lnTo>
                        <a:pt x="742" y="804"/>
                      </a:lnTo>
                      <a:lnTo>
                        <a:pt x="740" y="804"/>
                      </a:lnTo>
                      <a:lnTo>
                        <a:pt x="736" y="804"/>
                      </a:lnTo>
                      <a:lnTo>
                        <a:pt x="736" y="806"/>
                      </a:lnTo>
                      <a:lnTo>
                        <a:pt x="734" y="825"/>
                      </a:lnTo>
                      <a:lnTo>
                        <a:pt x="734" y="825"/>
                      </a:lnTo>
                      <a:lnTo>
                        <a:pt x="734" y="827"/>
                      </a:lnTo>
                      <a:lnTo>
                        <a:pt x="729" y="828"/>
                      </a:lnTo>
                      <a:lnTo>
                        <a:pt x="729" y="828"/>
                      </a:lnTo>
                      <a:lnTo>
                        <a:pt x="727" y="828"/>
                      </a:lnTo>
                      <a:lnTo>
                        <a:pt x="710" y="819"/>
                      </a:lnTo>
                      <a:lnTo>
                        <a:pt x="704" y="819"/>
                      </a:lnTo>
                      <a:lnTo>
                        <a:pt x="701" y="819"/>
                      </a:lnTo>
                      <a:lnTo>
                        <a:pt x="695" y="823"/>
                      </a:lnTo>
                      <a:lnTo>
                        <a:pt x="693" y="825"/>
                      </a:lnTo>
                      <a:lnTo>
                        <a:pt x="688" y="830"/>
                      </a:lnTo>
                      <a:lnTo>
                        <a:pt x="676" y="836"/>
                      </a:lnTo>
                      <a:lnTo>
                        <a:pt x="674" y="840"/>
                      </a:lnTo>
                      <a:lnTo>
                        <a:pt x="676" y="840"/>
                      </a:lnTo>
                      <a:lnTo>
                        <a:pt x="676" y="840"/>
                      </a:lnTo>
                      <a:lnTo>
                        <a:pt x="676" y="840"/>
                      </a:lnTo>
                      <a:lnTo>
                        <a:pt x="673" y="849"/>
                      </a:lnTo>
                      <a:lnTo>
                        <a:pt x="673" y="851"/>
                      </a:lnTo>
                      <a:lnTo>
                        <a:pt x="671" y="855"/>
                      </a:lnTo>
                      <a:lnTo>
                        <a:pt x="671" y="858"/>
                      </a:lnTo>
                      <a:lnTo>
                        <a:pt x="673" y="866"/>
                      </a:lnTo>
                      <a:lnTo>
                        <a:pt x="669" y="868"/>
                      </a:lnTo>
                      <a:lnTo>
                        <a:pt x="667" y="868"/>
                      </a:lnTo>
                      <a:lnTo>
                        <a:pt x="667" y="868"/>
                      </a:lnTo>
                      <a:lnTo>
                        <a:pt x="667" y="866"/>
                      </a:lnTo>
                      <a:lnTo>
                        <a:pt x="665" y="866"/>
                      </a:lnTo>
                      <a:lnTo>
                        <a:pt x="663" y="866"/>
                      </a:lnTo>
                      <a:lnTo>
                        <a:pt x="663" y="866"/>
                      </a:lnTo>
                      <a:lnTo>
                        <a:pt x="661" y="868"/>
                      </a:lnTo>
                      <a:lnTo>
                        <a:pt x="661" y="868"/>
                      </a:lnTo>
                      <a:lnTo>
                        <a:pt x="659" y="868"/>
                      </a:lnTo>
                      <a:lnTo>
                        <a:pt x="659" y="866"/>
                      </a:lnTo>
                      <a:lnTo>
                        <a:pt x="659" y="866"/>
                      </a:lnTo>
                      <a:lnTo>
                        <a:pt x="657" y="864"/>
                      </a:lnTo>
                      <a:lnTo>
                        <a:pt x="656" y="864"/>
                      </a:lnTo>
                      <a:lnTo>
                        <a:pt x="656" y="864"/>
                      </a:lnTo>
                      <a:lnTo>
                        <a:pt x="654" y="864"/>
                      </a:lnTo>
                      <a:lnTo>
                        <a:pt x="652" y="864"/>
                      </a:lnTo>
                      <a:lnTo>
                        <a:pt x="648" y="860"/>
                      </a:lnTo>
                      <a:lnTo>
                        <a:pt x="646" y="860"/>
                      </a:lnTo>
                      <a:lnTo>
                        <a:pt x="644" y="862"/>
                      </a:lnTo>
                      <a:lnTo>
                        <a:pt x="646" y="862"/>
                      </a:lnTo>
                      <a:lnTo>
                        <a:pt x="646" y="864"/>
                      </a:lnTo>
                      <a:lnTo>
                        <a:pt x="646" y="870"/>
                      </a:lnTo>
                      <a:lnTo>
                        <a:pt x="646" y="870"/>
                      </a:lnTo>
                      <a:lnTo>
                        <a:pt x="644" y="873"/>
                      </a:lnTo>
                      <a:lnTo>
                        <a:pt x="648" y="892"/>
                      </a:lnTo>
                      <a:lnTo>
                        <a:pt x="646" y="892"/>
                      </a:lnTo>
                      <a:lnTo>
                        <a:pt x="635" y="892"/>
                      </a:lnTo>
                      <a:lnTo>
                        <a:pt x="633" y="894"/>
                      </a:lnTo>
                      <a:lnTo>
                        <a:pt x="633" y="896"/>
                      </a:lnTo>
                      <a:lnTo>
                        <a:pt x="633" y="898"/>
                      </a:lnTo>
                      <a:lnTo>
                        <a:pt x="633" y="900"/>
                      </a:lnTo>
                      <a:lnTo>
                        <a:pt x="633" y="902"/>
                      </a:lnTo>
                      <a:lnTo>
                        <a:pt x="631" y="902"/>
                      </a:lnTo>
                      <a:lnTo>
                        <a:pt x="627" y="900"/>
                      </a:lnTo>
                      <a:lnTo>
                        <a:pt x="626" y="900"/>
                      </a:lnTo>
                      <a:lnTo>
                        <a:pt x="626" y="900"/>
                      </a:lnTo>
                      <a:lnTo>
                        <a:pt x="624" y="900"/>
                      </a:lnTo>
                      <a:lnTo>
                        <a:pt x="624" y="898"/>
                      </a:lnTo>
                      <a:lnTo>
                        <a:pt x="622" y="898"/>
                      </a:lnTo>
                      <a:lnTo>
                        <a:pt x="616" y="894"/>
                      </a:lnTo>
                      <a:lnTo>
                        <a:pt x="614" y="892"/>
                      </a:lnTo>
                      <a:lnTo>
                        <a:pt x="609" y="888"/>
                      </a:lnTo>
                      <a:lnTo>
                        <a:pt x="607" y="887"/>
                      </a:lnTo>
                      <a:lnTo>
                        <a:pt x="603" y="887"/>
                      </a:lnTo>
                      <a:lnTo>
                        <a:pt x="601" y="885"/>
                      </a:lnTo>
                      <a:lnTo>
                        <a:pt x="599" y="885"/>
                      </a:lnTo>
                      <a:lnTo>
                        <a:pt x="599" y="885"/>
                      </a:lnTo>
                      <a:lnTo>
                        <a:pt x="597" y="885"/>
                      </a:lnTo>
                      <a:lnTo>
                        <a:pt x="596" y="885"/>
                      </a:lnTo>
                      <a:lnTo>
                        <a:pt x="596" y="885"/>
                      </a:lnTo>
                      <a:lnTo>
                        <a:pt x="596" y="883"/>
                      </a:lnTo>
                      <a:lnTo>
                        <a:pt x="596" y="883"/>
                      </a:lnTo>
                      <a:lnTo>
                        <a:pt x="597" y="881"/>
                      </a:lnTo>
                      <a:lnTo>
                        <a:pt x="597" y="881"/>
                      </a:lnTo>
                      <a:lnTo>
                        <a:pt x="599" y="881"/>
                      </a:lnTo>
                      <a:lnTo>
                        <a:pt x="599" y="881"/>
                      </a:lnTo>
                      <a:lnTo>
                        <a:pt x="599" y="879"/>
                      </a:lnTo>
                      <a:lnTo>
                        <a:pt x="599" y="879"/>
                      </a:lnTo>
                      <a:lnTo>
                        <a:pt x="597" y="879"/>
                      </a:lnTo>
                      <a:lnTo>
                        <a:pt x="597" y="879"/>
                      </a:lnTo>
                      <a:lnTo>
                        <a:pt x="597" y="879"/>
                      </a:lnTo>
                      <a:lnTo>
                        <a:pt x="596" y="877"/>
                      </a:lnTo>
                      <a:lnTo>
                        <a:pt x="596" y="877"/>
                      </a:lnTo>
                      <a:lnTo>
                        <a:pt x="596" y="877"/>
                      </a:lnTo>
                      <a:lnTo>
                        <a:pt x="596" y="877"/>
                      </a:lnTo>
                      <a:lnTo>
                        <a:pt x="596" y="877"/>
                      </a:lnTo>
                      <a:lnTo>
                        <a:pt x="594" y="877"/>
                      </a:lnTo>
                      <a:lnTo>
                        <a:pt x="594" y="879"/>
                      </a:lnTo>
                      <a:lnTo>
                        <a:pt x="596" y="879"/>
                      </a:lnTo>
                      <a:lnTo>
                        <a:pt x="596" y="879"/>
                      </a:lnTo>
                      <a:lnTo>
                        <a:pt x="596" y="879"/>
                      </a:lnTo>
                      <a:lnTo>
                        <a:pt x="594" y="881"/>
                      </a:lnTo>
                      <a:lnTo>
                        <a:pt x="594" y="881"/>
                      </a:lnTo>
                      <a:lnTo>
                        <a:pt x="592" y="881"/>
                      </a:lnTo>
                      <a:lnTo>
                        <a:pt x="592" y="881"/>
                      </a:lnTo>
                      <a:lnTo>
                        <a:pt x="590" y="883"/>
                      </a:lnTo>
                      <a:lnTo>
                        <a:pt x="590" y="883"/>
                      </a:lnTo>
                      <a:lnTo>
                        <a:pt x="588" y="883"/>
                      </a:lnTo>
                      <a:lnTo>
                        <a:pt x="588" y="885"/>
                      </a:lnTo>
                      <a:lnTo>
                        <a:pt x="586" y="885"/>
                      </a:lnTo>
                      <a:lnTo>
                        <a:pt x="586" y="887"/>
                      </a:lnTo>
                      <a:lnTo>
                        <a:pt x="584" y="888"/>
                      </a:lnTo>
                      <a:lnTo>
                        <a:pt x="582" y="892"/>
                      </a:lnTo>
                      <a:lnTo>
                        <a:pt x="582" y="892"/>
                      </a:lnTo>
                      <a:lnTo>
                        <a:pt x="581" y="894"/>
                      </a:lnTo>
                      <a:lnTo>
                        <a:pt x="581" y="892"/>
                      </a:lnTo>
                      <a:lnTo>
                        <a:pt x="579" y="892"/>
                      </a:lnTo>
                      <a:lnTo>
                        <a:pt x="577" y="894"/>
                      </a:lnTo>
                      <a:lnTo>
                        <a:pt x="577" y="896"/>
                      </a:lnTo>
                      <a:lnTo>
                        <a:pt x="575" y="896"/>
                      </a:lnTo>
                      <a:lnTo>
                        <a:pt x="575" y="898"/>
                      </a:lnTo>
                      <a:lnTo>
                        <a:pt x="575" y="898"/>
                      </a:lnTo>
                      <a:lnTo>
                        <a:pt x="577" y="900"/>
                      </a:lnTo>
                      <a:lnTo>
                        <a:pt x="577" y="900"/>
                      </a:lnTo>
                      <a:lnTo>
                        <a:pt x="577" y="900"/>
                      </a:lnTo>
                      <a:lnTo>
                        <a:pt x="577" y="900"/>
                      </a:lnTo>
                      <a:lnTo>
                        <a:pt x="571" y="900"/>
                      </a:lnTo>
                      <a:lnTo>
                        <a:pt x="569" y="902"/>
                      </a:lnTo>
                      <a:lnTo>
                        <a:pt x="569" y="904"/>
                      </a:lnTo>
                      <a:lnTo>
                        <a:pt x="569" y="904"/>
                      </a:lnTo>
                      <a:lnTo>
                        <a:pt x="567" y="905"/>
                      </a:lnTo>
                      <a:lnTo>
                        <a:pt x="567" y="905"/>
                      </a:lnTo>
                      <a:lnTo>
                        <a:pt x="569" y="905"/>
                      </a:lnTo>
                      <a:lnTo>
                        <a:pt x="571" y="907"/>
                      </a:lnTo>
                      <a:lnTo>
                        <a:pt x="573" y="913"/>
                      </a:lnTo>
                      <a:lnTo>
                        <a:pt x="573" y="913"/>
                      </a:lnTo>
                      <a:lnTo>
                        <a:pt x="577" y="915"/>
                      </a:lnTo>
                      <a:lnTo>
                        <a:pt x="577" y="917"/>
                      </a:lnTo>
                      <a:lnTo>
                        <a:pt x="577" y="919"/>
                      </a:lnTo>
                      <a:lnTo>
                        <a:pt x="577" y="924"/>
                      </a:lnTo>
                      <a:lnTo>
                        <a:pt x="579" y="926"/>
                      </a:lnTo>
                      <a:lnTo>
                        <a:pt x="579" y="928"/>
                      </a:lnTo>
                      <a:lnTo>
                        <a:pt x="577" y="932"/>
                      </a:lnTo>
                      <a:lnTo>
                        <a:pt x="577" y="934"/>
                      </a:lnTo>
                      <a:lnTo>
                        <a:pt x="575" y="934"/>
                      </a:lnTo>
                      <a:lnTo>
                        <a:pt x="573" y="934"/>
                      </a:lnTo>
                      <a:lnTo>
                        <a:pt x="573" y="934"/>
                      </a:lnTo>
                      <a:lnTo>
                        <a:pt x="571" y="934"/>
                      </a:lnTo>
                      <a:lnTo>
                        <a:pt x="569" y="934"/>
                      </a:lnTo>
                      <a:lnTo>
                        <a:pt x="567" y="932"/>
                      </a:lnTo>
                      <a:lnTo>
                        <a:pt x="565" y="934"/>
                      </a:lnTo>
                      <a:lnTo>
                        <a:pt x="562" y="934"/>
                      </a:lnTo>
                      <a:lnTo>
                        <a:pt x="560" y="934"/>
                      </a:lnTo>
                      <a:lnTo>
                        <a:pt x="558" y="934"/>
                      </a:lnTo>
                      <a:lnTo>
                        <a:pt x="558" y="937"/>
                      </a:lnTo>
                      <a:lnTo>
                        <a:pt x="558" y="939"/>
                      </a:lnTo>
                      <a:lnTo>
                        <a:pt x="562" y="941"/>
                      </a:lnTo>
                      <a:lnTo>
                        <a:pt x="564" y="943"/>
                      </a:lnTo>
                      <a:lnTo>
                        <a:pt x="565" y="947"/>
                      </a:lnTo>
                      <a:lnTo>
                        <a:pt x="565" y="947"/>
                      </a:lnTo>
                      <a:lnTo>
                        <a:pt x="565" y="947"/>
                      </a:lnTo>
                      <a:lnTo>
                        <a:pt x="565" y="949"/>
                      </a:lnTo>
                      <a:lnTo>
                        <a:pt x="565" y="949"/>
                      </a:lnTo>
                      <a:lnTo>
                        <a:pt x="564" y="950"/>
                      </a:lnTo>
                      <a:lnTo>
                        <a:pt x="562" y="952"/>
                      </a:lnTo>
                      <a:lnTo>
                        <a:pt x="562" y="954"/>
                      </a:lnTo>
                      <a:lnTo>
                        <a:pt x="564" y="962"/>
                      </a:lnTo>
                      <a:lnTo>
                        <a:pt x="564" y="964"/>
                      </a:lnTo>
                      <a:lnTo>
                        <a:pt x="562" y="965"/>
                      </a:lnTo>
                      <a:lnTo>
                        <a:pt x="562" y="964"/>
                      </a:lnTo>
                      <a:lnTo>
                        <a:pt x="560" y="964"/>
                      </a:lnTo>
                      <a:lnTo>
                        <a:pt x="560" y="964"/>
                      </a:lnTo>
                      <a:lnTo>
                        <a:pt x="558" y="964"/>
                      </a:lnTo>
                      <a:lnTo>
                        <a:pt x="558" y="964"/>
                      </a:lnTo>
                      <a:lnTo>
                        <a:pt x="558" y="965"/>
                      </a:lnTo>
                      <a:lnTo>
                        <a:pt x="558" y="967"/>
                      </a:lnTo>
                      <a:lnTo>
                        <a:pt x="558" y="967"/>
                      </a:lnTo>
                      <a:lnTo>
                        <a:pt x="552" y="973"/>
                      </a:lnTo>
                      <a:lnTo>
                        <a:pt x="554" y="977"/>
                      </a:lnTo>
                      <a:lnTo>
                        <a:pt x="552" y="977"/>
                      </a:lnTo>
                      <a:lnTo>
                        <a:pt x="550" y="977"/>
                      </a:lnTo>
                      <a:lnTo>
                        <a:pt x="549" y="979"/>
                      </a:lnTo>
                      <a:lnTo>
                        <a:pt x="547" y="981"/>
                      </a:lnTo>
                      <a:lnTo>
                        <a:pt x="547" y="981"/>
                      </a:lnTo>
                      <a:lnTo>
                        <a:pt x="547" y="982"/>
                      </a:lnTo>
                      <a:lnTo>
                        <a:pt x="545" y="982"/>
                      </a:lnTo>
                      <a:lnTo>
                        <a:pt x="543" y="982"/>
                      </a:lnTo>
                      <a:lnTo>
                        <a:pt x="541" y="982"/>
                      </a:lnTo>
                      <a:lnTo>
                        <a:pt x="541" y="984"/>
                      </a:lnTo>
                      <a:lnTo>
                        <a:pt x="539" y="986"/>
                      </a:lnTo>
                      <a:lnTo>
                        <a:pt x="539" y="986"/>
                      </a:lnTo>
                      <a:lnTo>
                        <a:pt x="537" y="986"/>
                      </a:lnTo>
                      <a:lnTo>
                        <a:pt x="535" y="988"/>
                      </a:lnTo>
                      <a:lnTo>
                        <a:pt x="534" y="986"/>
                      </a:lnTo>
                      <a:lnTo>
                        <a:pt x="534" y="986"/>
                      </a:lnTo>
                      <a:lnTo>
                        <a:pt x="530" y="986"/>
                      </a:lnTo>
                      <a:lnTo>
                        <a:pt x="528" y="986"/>
                      </a:lnTo>
                      <a:lnTo>
                        <a:pt x="524" y="986"/>
                      </a:lnTo>
                      <a:lnTo>
                        <a:pt x="524" y="988"/>
                      </a:lnTo>
                      <a:lnTo>
                        <a:pt x="522" y="988"/>
                      </a:lnTo>
                      <a:lnTo>
                        <a:pt x="520" y="988"/>
                      </a:lnTo>
                      <a:lnTo>
                        <a:pt x="515" y="988"/>
                      </a:lnTo>
                      <a:lnTo>
                        <a:pt x="515" y="988"/>
                      </a:lnTo>
                      <a:lnTo>
                        <a:pt x="513" y="990"/>
                      </a:lnTo>
                      <a:lnTo>
                        <a:pt x="509" y="992"/>
                      </a:lnTo>
                      <a:lnTo>
                        <a:pt x="507" y="994"/>
                      </a:lnTo>
                      <a:lnTo>
                        <a:pt x="504" y="996"/>
                      </a:lnTo>
                      <a:lnTo>
                        <a:pt x="502" y="997"/>
                      </a:lnTo>
                      <a:lnTo>
                        <a:pt x="502" y="999"/>
                      </a:lnTo>
                      <a:lnTo>
                        <a:pt x="502" y="999"/>
                      </a:lnTo>
                      <a:lnTo>
                        <a:pt x="502" y="999"/>
                      </a:lnTo>
                      <a:lnTo>
                        <a:pt x="500" y="997"/>
                      </a:lnTo>
                      <a:lnTo>
                        <a:pt x="500" y="997"/>
                      </a:lnTo>
                      <a:lnTo>
                        <a:pt x="500" y="997"/>
                      </a:lnTo>
                      <a:lnTo>
                        <a:pt x="500" y="999"/>
                      </a:lnTo>
                      <a:lnTo>
                        <a:pt x="496" y="999"/>
                      </a:lnTo>
                      <a:lnTo>
                        <a:pt x="496" y="999"/>
                      </a:lnTo>
                      <a:lnTo>
                        <a:pt x="494" y="999"/>
                      </a:lnTo>
                      <a:lnTo>
                        <a:pt x="494" y="999"/>
                      </a:lnTo>
                      <a:lnTo>
                        <a:pt x="492" y="999"/>
                      </a:lnTo>
                      <a:lnTo>
                        <a:pt x="492" y="999"/>
                      </a:lnTo>
                      <a:lnTo>
                        <a:pt x="492" y="999"/>
                      </a:lnTo>
                      <a:lnTo>
                        <a:pt x="492" y="1001"/>
                      </a:lnTo>
                      <a:lnTo>
                        <a:pt x="492" y="1001"/>
                      </a:lnTo>
                      <a:lnTo>
                        <a:pt x="494" y="1001"/>
                      </a:lnTo>
                      <a:lnTo>
                        <a:pt x="496" y="1001"/>
                      </a:lnTo>
                      <a:lnTo>
                        <a:pt x="496" y="1001"/>
                      </a:lnTo>
                      <a:lnTo>
                        <a:pt x="498" y="1001"/>
                      </a:lnTo>
                      <a:lnTo>
                        <a:pt x="498" y="1001"/>
                      </a:lnTo>
                      <a:lnTo>
                        <a:pt x="500" y="1003"/>
                      </a:lnTo>
                      <a:lnTo>
                        <a:pt x="500" y="1003"/>
                      </a:lnTo>
                      <a:lnTo>
                        <a:pt x="502" y="1005"/>
                      </a:lnTo>
                      <a:lnTo>
                        <a:pt x="502" y="1007"/>
                      </a:lnTo>
                      <a:lnTo>
                        <a:pt x="502" y="1007"/>
                      </a:lnTo>
                      <a:lnTo>
                        <a:pt x="502" y="1009"/>
                      </a:lnTo>
                      <a:lnTo>
                        <a:pt x="502" y="1012"/>
                      </a:lnTo>
                      <a:lnTo>
                        <a:pt x="500" y="1012"/>
                      </a:lnTo>
                      <a:lnTo>
                        <a:pt x="500" y="1014"/>
                      </a:lnTo>
                      <a:lnTo>
                        <a:pt x="500" y="1014"/>
                      </a:lnTo>
                      <a:lnTo>
                        <a:pt x="500" y="1016"/>
                      </a:lnTo>
                      <a:lnTo>
                        <a:pt x="502" y="1016"/>
                      </a:lnTo>
                      <a:lnTo>
                        <a:pt x="505" y="1018"/>
                      </a:lnTo>
                      <a:lnTo>
                        <a:pt x="505" y="1020"/>
                      </a:lnTo>
                      <a:lnTo>
                        <a:pt x="505" y="1027"/>
                      </a:lnTo>
                      <a:lnTo>
                        <a:pt x="505" y="1027"/>
                      </a:lnTo>
                      <a:lnTo>
                        <a:pt x="505" y="1029"/>
                      </a:lnTo>
                      <a:lnTo>
                        <a:pt x="505" y="1029"/>
                      </a:lnTo>
                      <a:lnTo>
                        <a:pt x="504" y="1031"/>
                      </a:lnTo>
                      <a:lnTo>
                        <a:pt x="504" y="1031"/>
                      </a:lnTo>
                      <a:lnTo>
                        <a:pt x="504" y="1033"/>
                      </a:lnTo>
                      <a:lnTo>
                        <a:pt x="504" y="1041"/>
                      </a:lnTo>
                      <a:lnTo>
                        <a:pt x="504" y="1042"/>
                      </a:lnTo>
                      <a:lnTo>
                        <a:pt x="502" y="1042"/>
                      </a:lnTo>
                      <a:lnTo>
                        <a:pt x="500" y="1046"/>
                      </a:lnTo>
                      <a:lnTo>
                        <a:pt x="500" y="1048"/>
                      </a:lnTo>
                      <a:lnTo>
                        <a:pt x="498" y="1050"/>
                      </a:lnTo>
                      <a:lnTo>
                        <a:pt x="498" y="1052"/>
                      </a:lnTo>
                      <a:lnTo>
                        <a:pt x="496" y="1052"/>
                      </a:lnTo>
                      <a:lnTo>
                        <a:pt x="496" y="1054"/>
                      </a:lnTo>
                      <a:lnTo>
                        <a:pt x="494" y="1054"/>
                      </a:lnTo>
                      <a:lnTo>
                        <a:pt x="487" y="1054"/>
                      </a:lnTo>
                      <a:lnTo>
                        <a:pt x="485" y="1056"/>
                      </a:lnTo>
                      <a:lnTo>
                        <a:pt x="485" y="1056"/>
                      </a:lnTo>
                      <a:lnTo>
                        <a:pt x="487" y="1059"/>
                      </a:lnTo>
                      <a:lnTo>
                        <a:pt x="487" y="1061"/>
                      </a:lnTo>
                      <a:lnTo>
                        <a:pt x="487" y="1061"/>
                      </a:lnTo>
                      <a:lnTo>
                        <a:pt x="488" y="1063"/>
                      </a:lnTo>
                      <a:lnTo>
                        <a:pt x="490" y="1069"/>
                      </a:lnTo>
                      <a:lnTo>
                        <a:pt x="490" y="1071"/>
                      </a:lnTo>
                      <a:lnTo>
                        <a:pt x="490" y="1071"/>
                      </a:lnTo>
                      <a:lnTo>
                        <a:pt x="490" y="1076"/>
                      </a:lnTo>
                      <a:lnTo>
                        <a:pt x="490" y="1076"/>
                      </a:lnTo>
                      <a:lnTo>
                        <a:pt x="488" y="1078"/>
                      </a:lnTo>
                      <a:lnTo>
                        <a:pt x="488" y="1078"/>
                      </a:lnTo>
                      <a:lnTo>
                        <a:pt x="488" y="1080"/>
                      </a:lnTo>
                      <a:lnTo>
                        <a:pt x="487" y="1084"/>
                      </a:lnTo>
                      <a:lnTo>
                        <a:pt x="487" y="1084"/>
                      </a:lnTo>
                      <a:lnTo>
                        <a:pt x="487" y="1086"/>
                      </a:lnTo>
                      <a:lnTo>
                        <a:pt x="487" y="1086"/>
                      </a:lnTo>
                      <a:lnTo>
                        <a:pt x="488" y="1086"/>
                      </a:lnTo>
                      <a:lnTo>
                        <a:pt x="488" y="1086"/>
                      </a:lnTo>
                      <a:lnTo>
                        <a:pt x="487" y="1088"/>
                      </a:lnTo>
                      <a:lnTo>
                        <a:pt x="487" y="1089"/>
                      </a:lnTo>
                      <a:lnTo>
                        <a:pt x="488" y="1089"/>
                      </a:lnTo>
                      <a:lnTo>
                        <a:pt x="488" y="1089"/>
                      </a:lnTo>
                      <a:lnTo>
                        <a:pt x="487" y="1093"/>
                      </a:lnTo>
                      <a:lnTo>
                        <a:pt x="485" y="1097"/>
                      </a:lnTo>
                      <a:lnTo>
                        <a:pt x="485" y="1097"/>
                      </a:lnTo>
                      <a:lnTo>
                        <a:pt x="485" y="1101"/>
                      </a:lnTo>
                      <a:lnTo>
                        <a:pt x="485" y="1103"/>
                      </a:lnTo>
                      <a:lnTo>
                        <a:pt x="483" y="1101"/>
                      </a:lnTo>
                      <a:lnTo>
                        <a:pt x="481" y="1101"/>
                      </a:lnTo>
                      <a:lnTo>
                        <a:pt x="479" y="1101"/>
                      </a:lnTo>
                      <a:lnTo>
                        <a:pt x="479" y="1101"/>
                      </a:lnTo>
                      <a:lnTo>
                        <a:pt x="477" y="1101"/>
                      </a:lnTo>
                      <a:lnTo>
                        <a:pt x="473" y="1101"/>
                      </a:lnTo>
                      <a:lnTo>
                        <a:pt x="464" y="1103"/>
                      </a:lnTo>
                      <a:lnTo>
                        <a:pt x="458" y="1106"/>
                      </a:lnTo>
                      <a:lnTo>
                        <a:pt x="458" y="1106"/>
                      </a:lnTo>
                      <a:lnTo>
                        <a:pt x="457" y="1108"/>
                      </a:lnTo>
                      <a:lnTo>
                        <a:pt x="457" y="1108"/>
                      </a:lnTo>
                      <a:lnTo>
                        <a:pt x="457" y="1112"/>
                      </a:lnTo>
                      <a:lnTo>
                        <a:pt x="457" y="1114"/>
                      </a:lnTo>
                      <a:lnTo>
                        <a:pt x="453" y="1112"/>
                      </a:lnTo>
                      <a:lnTo>
                        <a:pt x="453" y="1114"/>
                      </a:lnTo>
                      <a:lnTo>
                        <a:pt x="451" y="1116"/>
                      </a:lnTo>
                      <a:lnTo>
                        <a:pt x="451" y="1116"/>
                      </a:lnTo>
                      <a:lnTo>
                        <a:pt x="451" y="1118"/>
                      </a:lnTo>
                      <a:lnTo>
                        <a:pt x="449" y="1119"/>
                      </a:lnTo>
                      <a:lnTo>
                        <a:pt x="442" y="1119"/>
                      </a:lnTo>
                      <a:lnTo>
                        <a:pt x="438" y="1118"/>
                      </a:lnTo>
                      <a:lnTo>
                        <a:pt x="436" y="1116"/>
                      </a:lnTo>
                      <a:lnTo>
                        <a:pt x="434" y="1116"/>
                      </a:lnTo>
                      <a:lnTo>
                        <a:pt x="434" y="1114"/>
                      </a:lnTo>
                      <a:lnTo>
                        <a:pt x="432" y="1114"/>
                      </a:lnTo>
                      <a:lnTo>
                        <a:pt x="432" y="1112"/>
                      </a:lnTo>
                      <a:lnTo>
                        <a:pt x="432" y="1112"/>
                      </a:lnTo>
                      <a:lnTo>
                        <a:pt x="434" y="1110"/>
                      </a:lnTo>
                      <a:lnTo>
                        <a:pt x="434" y="1110"/>
                      </a:lnTo>
                      <a:lnTo>
                        <a:pt x="434" y="1110"/>
                      </a:lnTo>
                      <a:lnTo>
                        <a:pt x="434" y="1110"/>
                      </a:lnTo>
                      <a:lnTo>
                        <a:pt x="436" y="1110"/>
                      </a:lnTo>
                      <a:lnTo>
                        <a:pt x="436" y="1110"/>
                      </a:lnTo>
                      <a:lnTo>
                        <a:pt x="436" y="1108"/>
                      </a:lnTo>
                      <a:lnTo>
                        <a:pt x="436" y="1108"/>
                      </a:lnTo>
                      <a:lnTo>
                        <a:pt x="436" y="1106"/>
                      </a:lnTo>
                      <a:lnTo>
                        <a:pt x="436" y="1106"/>
                      </a:lnTo>
                      <a:lnTo>
                        <a:pt x="436" y="1104"/>
                      </a:lnTo>
                      <a:lnTo>
                        <a:pt x="438" y="1103"/>
                      </a:lnTo>
                      <a:lnTo>
                        <a:pt x="436" y="1101"/>
                      </a:lnTo>
                      <a:lnTo>
                        <a:pt x="436" y="1101"/>
                      </a:lnTo>
                      <a:lnTo>
                        <a:pt x="436" y="1099"/>
                      </a:lnTo>
                      <a:lnTo>
                        <a:pt x="436" y="1099"/>
                      </a:lnTo>
                      <a:lnTo>
                        <a:pt x="436" y="1099"/>
                      </a:lnTo>
                      <a:lnTo>
                        <a:pt x="436" y="1097"/>
                      </a:lnTo>
                      <a:lnTo>
                        <a:pt x="436" y="1097"/>
                      </a:lnTo>
                      <a:lnTo>
                        <a:pt x="436" y="1097"/>
                      </a:lnTo>
                      <a:lnTo>
                        <a:pt x="434" y="1097"/>
                      </a:lnTo>
                      <a:lnTo>
                        <a:pt x="434" y="1097"/>
                      </a:lnTo>
                      <a:lnTo>
                        <a:pt x="434" y="1097"/>
                      </a:lnTo>
                      <a:lnTo>
                        <a:pt x="434" y="1095"/>
                      </a:lnTo>
                      <a:lnTo>
                        <a:pt x="432" y="1095"/>
                      </a:lnTo>
                      <a:lnTo>
                        <a:pt x="432" y="1095"/>
                      </a:lnTo>
                      <a:lnTo>
                        <a:pt x="432" y="1095"/>
                      </a:lnTo>
                      <a:lnTo>
                        <a:pt x="432" y="1095"/>
                      </a:lnTo>
                      <a:lnTo>
                        <a:pt x="432" y="1093"/>
                      </a:lnTo>
                      <a:lnTo>
                        <a:pt x="432" y="1093"/>
                      </a:lnTo>
                      <a:lnTo>
                        <a:pt x="434" y="1091"/>
                      </a:lnTo>
                      <a:lnTo>
                        <a:pt x="434" y="1091"/>
                      </a:lnTo>
                      <a:lnTo>
                        <a:pt x="434" y="1089"/>
                      </a:lnTo>
                      <a:lnTo>
                        <a:pt x="432" y="1089"/>
                      </a:lnTo>
                      <a:lnTo>
                        <a:pt x="436" y="1088"/>
                      </a:lnTo>
                      <a:lnTo>
                        <a:pt x="436" y="1088"/>
                      </a:lnTo>
                      <a:lnTo>
                        <a:pt x="436" y="1086"/>
                      </a:lnTo>
                      <a:lnTo>
                        <a:pt x="434" y="1086"/>
                      </a:lnTo>
                      <a:lnTo>
                        <a:pt x="432" y="1086"/>
                      </a:lnTo>
                      <a:lnTo>
                        <a:pt x="432" y="1084"/>
                      </a:lnTo>
                      <a:lnTo>
                        <a:pt x="432" y="1082"/>
                      </a:lnTo>
                      <a:lnTo>
                        <a:pt x="432" y="1080"/>
                      </a:lnTo>
                      <a:lnTo>
                        <a:pt x="432" y="1080"/>
                      </a:lnTo>
                      <a:lnTo>
                        <a:pt x="430" y="1080"/>
                      </a:lnTo>
                      <a:lnTo>
                        <a:pt x="428" y="1082"/>
                      </a:lnTo>
                      <a:lnTo>
                        <a:pt x="427" y="1082"/>
                      </a:lnTo>
                      <a:lnTo>
                        <a:pt x="425" y="1082"/>
                      </a:lnTo>
                      <a:lnTo>
                        <a:pt x="423" y="1082"/>
                      </a:lnTo>
                      <a:lnTo>
                        <a:pt x="423" y="1082"/>
                      </a:lnTo>
                      <a:lnTo>
                        <a:pt x="421" y="1082"/>
                      </a:lnTo>
                      <a:lnTo>
                        <a:pt x="419" y="1084"/>
                      </a:lnTo>
                      <a:lnTo>
                        <a:pt x="419" y="1084"/>
                      </a:lnTo>
                      <a:lnTo>
                        <a:pt x="419" y="1088"/>
                      </a:lnTo>
                      <a:lnTo>
                        <a:pt x="419" y="1088"/>
                      </a:lnTo>
                      <a:lnTo>
                        <a:pt x="419" y="1089"/>
                      </a:lnTo>
                      <a:lnTo>
                        <a:pt x="421" y="1089"/>
                      </a:lnTo>
                      <a:lnTo>
                        <a:pt x="421" y="1089"/>
                      </a:lnTo>
                      <a:lnTo>
                        <a:pt x="421" y="1091"/>
                      </a:lnTo>
                      <a:lnTo>
                        <a:pt x="419" y="1093"/>
                      </a:lnTo>
                      <a:lnTo>
                        <a:pt x="417" y="1093"/>
                      </a:lnTo>
                      <a:lnTo>
                        <a:pt x="417" y="1093"/>
                      </a:lnTo>
                      <a:lnTo>
                        <a:pt x="413" y="1091"/>
                      </a:lnTo>
                      <a:lnTo>
                        <a:pt x="411" y="1091"/>
                      </a:lnTo>
                      <a:lnTo>
                        <a:pt x="408" y="1089"/>
                      </a:lnTo>
                      <a:lnTo>
                        <a:pt x="408" y="1089"/>
                      </a:lnTo>
                      <a:lnTo>
                        <a:pt x="406" y="1088"/>
                      </a:lnTo>
                      <a:lnTo>
                        <a:pt x="404" y="1086"/>
                      </a:lnTo>
                      <a:lnTo>
                        <a:pt x="404" y="1086"/>
                      </a:lnTo>
                      <a:lnTo>
                        <a:pt x="402" y="1086"/>
                      </a:lnTo>
                      <a:lnTo>
                        <a:pt x="402" y="1086"/>
                      </a:lnTo>
                      <a:lnTo>
                        <a:pt x="400" y="1088"/>
                      </a:lnTo>
                      <a:lnTo>
                        <a:pt x="400" y="1089"/>
                      </a:lnTo>
                      <a:lnTo>
                        <a:pt x="400" y="1091"/>
                      </a:lnTo>
                      <a:lnTo>
                        <a:pt x="400" y="1091"/>
                      </a:lnTo>
                      <a:lnTo>
                        <a:pt x="400" y="1095"/>
                      </a:lnTo>
                      <a:lnTo>
                        <a:pt x="400" y="1097"/>
                      </a:lnTo>
                      <a:lnTo>
                        <a:pt x="400" y="1099"/>
                      </a:lnTo>
                      <a:lnTo>
                        <a:pt x="400" y="1101"/>
                      </a:lnTo>
                      <a:lnTo>
                        <a:pt x="402" y="1101"/>
                      </a:lnTo>
                      <a:lnTo>
                        <a:pt x="402" y="1101"/>
                      </a:lnTo>
                      <a:lnTo>
                        <a:pt x="402" y="1101"/>
                      </a:lnTo>
                      <a:lnTo>
                        <a:pt x="404" y="1101"/>
                      </a:lnTo>
                      <a:lnTo>
                        <a:pt x="404" y="1103"/>
                      </a:lnTo>
                      <a:lnTo>
                        <a:pt x="404" y="1103"/>
                      </a:lnTo>
                      <a:lnTo>
                        <a:pt x="402" y="1104"/>
                      </a:lnTo>
                      <a:lnTo>
                        <a:pt x="402" y="1106"/>
                      </a:lnTo>
                      <a:lnTo>
                        <a:pt x="402" y="1108"/>
                      </a:lnTo>
                      <a:lnTo>
                        <a:pt x="400" y="1108"/>
                      </a:lnTo>
                      <a:lnTo>
                        <a:pt x="398" y="1108"/>
                      </a:lnTo>
                      <a:lnTo>
                        <a:pt x="395" y="1106"/>
                      </a:lnTo>
                      <a:lnTo>
                        <a:pt x="395" y="1106"/>
                      </a:lnTo>
                      <a:lnTo>
                        <a:pt x="393" y="1106"/>
                      </a:lnTo>
                      <a:lnTo>
                        <a:pt x="389" y="1108"/>
                      </a:lnTo>
                      <a:lnTo>
                        <a:pt x="387" y="1108"/>
                      </a:lnTo>
                      <a:lnTo>
                        <a:pt x="383" y="1108"/>
                      </a:lnTo>
                      <a:lnTo>
                        <a:pt x="381" y="1108"/>
                      </a:lnTo>
                      <a:lnTo>
                        <a:pt x="380" y="1108"/>
                      </a:lnTo>
                      <a:lnTo>
                        <a:pt x="378" y="1114"/>
                      </a:lnTo>
                      <a:lnTo>
                        <a:pt x="378" y="1116"/>
                      </a:lnTo>
                      <a:lnTo>
                        <a:pt x="380" y="1116"/>
                      </a:lnTo>
                      <a:lnTo>
                        <a:pt x="380" y="1118"/>
                      </a:lnTo>
                      <a:lnTo>
                        <a:pt x="381" y="1118"/>
                      </a:lnTo>
                      <a:lnTo>
                        <a:pt x="381" y="1119"/>
                      </a:lnTo>
                      <a:lnTo>
                        <a:pt x="380" y="1121"/>
                      </a:lnTo>
                      <a:lnTo>
                        <a:pt x="380" y="1121"/>
                      </a:lnTo>
                      <a:lnTo>
                        <a:pt x="378" y="1123"/>
                      </a:lnTo>
                      <a:lnTo>
                        <a:pt x="376" y="1123"/>
                      </a:lnTo>
                      <a:lnTo>
                        <a:pt x="374" y="1121"/>
                      </a:lnTo>
                      <a:lnTo>
                        <a:pt x="372" y="1119"/>
                      </a:lnTo>
                      <a:lnTo>
                        <a:pt x="372" y="1119"/>
                      </a:lnTo>
                      <a:lnTo>
                        <a:pt x="370" y="1118"/>
                      </a:lnTo>
                      <a:lnTo>
                        <a:pt x="363" y="1116"/>
                      </a:lnTo>
                      <a:lnTo>
                        <a:pt x="357" y="1116"/>
                      </a:lnTo>
                      <a:lnTo>
                        <a:pt x="353" y="1116"/>
                      </a:lnTo>
                      <a:lnTo>
                        <a:pt x="351" y="1114"/>
                      </a:lnTo>
                      <a:lnTo>
                        <a:pt x="351" y="1114"/>
                      </a:lnTo>
                      <a:lnTo>
                        <a:pt x="351" y="1112"/>
                      </a:lnTo>
                      <a:lnTo>
                        <a:pt x="351" y="1108"/>
                      </a:lnTo>
                      <a:lnTo>
                        <a:pt x="351" y="1108"/>
                      </a:lnTo>
                      <a:lnTo>
                        <a:pt x="350" y="1108"/>
                      </a:lnTo>
                      <a:lnTo>
                        <a:pt x="348" y="1108"/>
                      </a:lnTo>
                      <a:lnTo>
                        <a:pt x="348" y="1108"/>
                      </a:lnTo>
                      <a:lnTo>
                        <a:pt x="346" y="1108"/>
                      </a:lnTo>
                      <a:lnTo>
                        <a:pt x="346" y="1108"/>
                      </a:lnTo>
                      <a:lnTo>
                        <a:pt x="346" y="1108"/>
                      </a:lnTo>
                      <a:lnTo>
                        <a:pt x="346" y="1106"/>
                      </a:lnTo>
                      <a:lnTo>
                        <a:pt x="346" y="1104"/>
                      </a:lnTo>
                      <a:lnTo>
                        <a:pt x="344" y="1104"/>
                      </a:lnTo>
                      <a:lnTo>
                        <a:pt x="344" y="1103"/>
                      </a:lnTo>
                      <a:lnTo>
                        <a:pt x="346" y="1103"/>
                      </a:lnTo>
                      <a:lnTo>
                        <a:pt x="344" y="1103"/>
                      </a:lnTo>
                      <a:lnTo>
                        <a:pt x="344" y="1101"/>
                      </a:lnTo>
                      <a:lnTo>
                        <a:pt x="344" y="1101"/>
                      </a:lnTo>
                      <a:lnTo>
                        <a:pt x="344" y="1099"/>
                      </a:lnTo>
                      <a:lnTo>
                        <a:pt x="342" y="1099"/>
                      </a:lnTo>
                      <a:lnTo>
                        <a:pt x="342" y="1099"/>
                      </a:lnTo>
                      <a:lnTo>
                        <a:pt x="340" y="1103"/>
                      </a:lnTo>
                      <a:lnTo>
                        <a:pt x="338" y="1103"/>
                      </a:lnTo>
                      <a:lnTo>
                        <a:pt x="338" y="1103"/>
                      </a:lnTo>
                      <a:lnTo>
                        <a:pt x="336" y="1103"/>
                      </a:lnTo>
                      <a:lnTo>
                        <a:pt x="336" y="1103"/>
                      </a:lnTo>
                      <a:lnTo>
                        <a:pt x="334" y="1103"/>
                      </a:lnTo>
                      <a:lnTo>
                        <a:pt x="333" y="1101"/>
                      </a:lnTo>
                      <a:lnTo>
                        <a:pt x="331" y="1101"/>
                      </a:lnTo>
                      <a:lnTo>
                        <a:pt x="331" y="1103"/>
                      </a:lnTo>
                      <a:lnTo>
                        <a:pt x="329" y="1103"/>
                      </a:lnTo>
                      <a:lnTo>
                        <a:pt x="329" y="1103"/>
                      </a:lnTo>
                      <a:lnTo>
                        <a:pt x="329" y="1103"/>
                      </a:lnTo>
                      <a:lnTo>
                        <a:pt x="327" y="1104"/>
                      </a:lnTo>
                      <a:lnTo>
                        <a:pt x="327" y="1104"/>
                      </a:lnTo>
                      <a:lnTo>
                        <a:pt x="327" y="1104"/>
                      </a:lnTo>
                      <a:lnTo>
                        <a:pt x="325" y="1104"/>
                      </a:lnTo>
                      <a:lnTo>
                        <a:pt x="325" y="1106"/>
                      </a:lnTo>
                      <a:lnTo>
                        <a:pt x="327" y="1106"/>
                      </a:lnTo>
                      <a:lnTo>
                        <a:pt x="325" y="1108"/>
                      </a:lnTo>
                      <a:lnTo>
                        <a:pt x="323" y="1108"/>
                      </a:lnTo>
                      <a:lnTo>
                        <a:pt x="323" y="1108"/>
                      </a:lnTo>
                      <a:lnTo>
                        <a:pt x="323" y="1110"/>
                      </a:lnTo>
                      <a:lnTo>
                        <a:pt x="323" y="1112"/>
                      </a:lnTo>
                      <a:lnTo>
                        <a:pt x="323" y="1112"/>
                      </a:lnTo>
                      <a:lnTo>
                        <a:pt x="321" y="1114"/>
                      </a:lnTo>
                      <a:lnTo>
                        <a:pt x="321" y="1114"/>
                      </a:lnTo>
                      <a:lnTo>
                        <a:pt x="321" y="1114"/>
                      </a:lnTo>
                      <a:lnTo>
                        <a:pt x="321" y="1116"/>
                      </a:lnTo>
                      <a:lnTo>
                        <a:pt x="321" y="1116"/>
                      </a:lnTo>
                      <a:lnTo>
                        <a:pt x="319" y="1118"/>
                      </a:lnTo>
                      <a:lnTo>
                        <a:pt x="318" y="1118"/>
                      </a:lnTo>
                      <a:lnTo>
                        <a:pt x="318" y="1119"/>
                      </a:lnTo>
                      <a:lnTo>
                        <a:pt x="318" y="1119"/>
                      </a:lnTo>
                      <a:lnTo>
                        <a:pt x="316" y="1119"/>
                      </a:lnTo>
                      <a:lnTo>
                        <a:pt x="314" y="1119"/>
                      </a:lnTo>
                      <a:lnTo>
                        <a:pt x="314" y="1121"/>
                      </a:lnTo>
                      <a:lnTo>
                        <a:pt x="312" y="1121"/>
                      </a:lnTo>
                      <a:lnTo>
                        <a:pt x="310" y="1121"/>
                      </a:lnTo>
                      <a:lnTo>
                        <a:pt x="308" y="1121"/>
                      </a:lnTo>
                      <a:lnTo>
                        <a:pt x="306" y="1121"/>
                      </a:lnTo>
                      <a:lnTo>
                        <a:pt x="308" y="1118"/>
                      </a:lnTo>
                      <a:lnTo>
                        <a:pt x="308" y="1116"/>
                      </a:lnTo>
                      <a:lnTo>
                        <a:pt x="308" y="1114"/>
                      </a:lnTo>
                      <a:lnTo>
                        <a:pt x="308" y="1112"/>
                      </a:lnTo>
                      <a:lnTo>
                        <a:pt x="308" y="1110"/>
                      </a:lnTo>
                      <a:lnTo>
                        <a:pt x="306" y="1108"/>
                      </a:lnTo>
                      <a:lnTo>
                        <a:pt x="304" y="1108"/>
                      </a:lnTo>
                      <a:lnTo>
                        <a:pt x="301" y="1108"/>
                      </a:lnTo>
                      <a:lnTo>
                        <a:pt x="299" y="1108"/>
                      </a:lnTo>
                      <a:lnTo>
                        <a:pt x="299" y="1106"/>
                      </a:lnTo>
                      <a:lnTo>
                        <a:pt x="297" y="1106"/>
                      </a:lnTo>
                      <a:lnTo>
                        <a:pt x="297" y="1104"/>
                      </a:lnTo>
                      <a:lnTo>
                        <a:pt x="297" y="1103"/>
                      </a:lnTo>
                      <a:lnTo>
                        <a:pt x="297" y="1103"/>
                      </a:lnTo>
                      <a:lnTo>
                        <a:pt x="297" y="1103"/>
                      </a:lnTo>
                      <a:lnTo>
                        <a:pt x="295" y="1103"/>
                      </a:lnTo>
                      <a:lnTo>
                        <a:pt x="295" y="1103"/>
                      </a:lnTo>
                      <a:lnTo>
                        <a:pt x="293" y="1103"/>
                      </a:lnTo>
                      <a:lnTo>
                        <a:pt x="291" y="1103"/>
                      </a:lnTo>
                      <a:lnTo>
                        <a:pt x="289" y="1103"/>
                      </a:lnTo>
                      <a:lnTo>
                        <a:pt x="288" y="1099"/>
                      </a:lnTo>
                      <a:lnTo>
                        <a:pt x="286" y="1095"/>
                      </a:lnTo>
                      <a:lnTo>
                        <a:pt x="286" y="1093"/>
                      </a:lnTo>
                      <a:lnTo>
                        <a:pt x="284" y="1080"/>
                      </a:lnTo>
                      <a:lnTo>
                        <a:pt x="284" y="1078"/>
                      </a:lnTo>
                      <a:lnTo>
                        <a:pt x="282" y="1078"/>
                      </a:lnTo>
                      <a:lnTo>
                        <a:pt x="282" y="1076"/>
                      </a:lnTo>
                      <a:lnTo>
                        <a:pt x="284" y="1073"/>
                      </a:lnTo>
                      <a:lnTo>
                        <a:pt x="284" y="1071"/>
                      </a:lnTo>
                      <a:lnTo>
                        <a:pt x="284" y="1071"/>
                      </a:lnTo>
                      <a:lnTo>
                        <a:pt x="284" y="1069"/>
                      </a:lnTo>
                      <a:lnTo>
                        <a:pt x="284" y="1061"/>
                      </a:lnTo>
                      <a:lnTo>
                        <a:pt x="284" y="1059"/>
                      </a:lnTo>
                      <a:lnTo>
                        <a:pt x="284" y="1058"/>
                      </a:lnTo>
                      <a:lnTo>
                        <a:pt x="282" y="1058"/>
                      </a:lnTo>
                      <a:lnTo>
                        <a:pt x="280" y="1056"/>
                      </a:lnTo>
                      <a:lnTo>
                        <a:pt x="280" y="1056"/>
                      </a:lnTo>
                      <a:lnTo>
                        <a:pt x="276" y="1058"/>
                      </a:lnTo>
                      <a:lnTo>
                        <a:pt x="276" y="1056"/>
                      </a:lnTo>
                      <a:lnTo>
                        <a:pt x="274" y="1056"/>
                      </a:lnTo>
                      <a:lnTo>
                        <a:pt x="274" y="1056"/>
                      </a:lnTo>
                      <a:lnTo>
                        <a:pt x="273" y="1056"/>
                      </a:lnTo>
                      <a:lnTo>
                        <a:pt x="271" y="1056"/>
                      </a:lnTo>
                      <a:lnTo>
                        <a:pt x="271" y="1056"/>
                      </a:lnTo>
                      <a:lnTo>
                        <a:pt x="269" y="1059"/>
                      </a:lnTo>
                      <a:lnTo>
                        <a:pt x="267" y="1061"/>
                      </a:lnTo>
                      <a:lnTo>
                        <a:pt x="267" y="1061"/>
                      </a:lnTo>
                      <a:lnTo>
                        <a:pt x="265" y="1063"/>
                      </a:lnTo>
                      <a:lnTo>
                        <a:pt x="263" y="1063"/>
                      </a:lnTo>
                      <a:lnTo>
                        <a:pt x="263" y="1063"/>
                      </a:lnTo>
                      <a:lnTo>
                        <a:pt x="261" y="1063"/>
                      </a:lnTo>
                      <a:lnTo>
                        <a:pt x="259" y="1063"/>
                      </a:lnTo>
                      <a:lnTo>
                        <a:pt x="259" y="1063"/>
                      </a:lnTo>
                      <a:lnTo>
                        <a:pt x="257" y="1063"/>
                      </a:lnTo>
                      <a:lnTo>
                        <a:pt x="256" y="1063"/>
                      </a:lnTo>
                      <a:lnTo>
                        <a:pt x="256" y="1061"/>
                      </a:lnTo>
                      <a:lnTo>
                        <a:pt x="256" y="1059"/>
                      </a:lnTo>
                      <a:lnTo>
                        <a:pt x="257" y="1059"/>
                      </a:lnTo>
                      <a:lnTo>
                        <a:pt x="257" y="1058"/>
                      </a:lnTo>
                      <a:lnTo>
                        <a:pt x="261" y="1056"/>
                      </a:lnTo>
                      <a:lnTo>
                        <a:pt x="261" y="1054"/>
                      </a:lnTo>
                      <a:lnTo>
                        <a:pt x="261" y="1052"/>
                      </a:lnTo>
                      <a:lnTo>
                        <a:pt x="261" y="1050"/>
                      </a:lnTo>
                      <a:lnTo>
                        <a:pt x="263" y="1050"/>
                      </a:lnTo>
                      <a:lnTo>
                        <a:pt x="265" y="1050"/>
                      </a:lnTo>
                      <a:lnTo>
                        <a:pt x="265" y="1050"/>
                      </a:lnTo>
                      <a:lnTo>
                        <a:pt x="265" y="1048"/>
                      </a:lnTo>
                      <a:lnTo>
                        <a:pt x="267" y="1046"/>
                      </a:lnTo>
                      <a:lnTo>
                        <a:pt x="267" y="1044"/>
                      </a:lnTo>
                      <a:lnTo>
                        <a:pt x="267" y="1044"/>
                      </a:lnTo>
                      <a:lnTo>
                        <a:pt x="269" y="1044"/>
                      </a:lnTo>
                      <a:lnTo>
                        <a:pt x="269" y="1042"/>
                      </a:lnTo>
                      <a:lnTo>
                        <a:pt x="271" y="1042"/>
                      </a:lnTo>
                      <a:lnTo>
                        <a:pt x="271" y="1042"/>
                      </a:lnTo>
                      <a:lnTo>
                        <a:pt x="271" y="1042"/>
                      </a:lnTo>
                      <a:lnTo>
                        <a:pt x="271" y="1042"/>
                      </a:lnTo>
                      <a:lnTo>
                        <a:pt x="271" y="1042"/>
                      </a:lnTo>
                      <a:lnTo>
                        <a:pt x="271" y="1041"/>
                      </a:lnTo>
                      <a:lnTo>
                        <a:pt x="271" y="1039"/>
                      </a:lnTo>
                      <a:lnTo>
                        <a:pt x="273" y="1039"/>
                      </a:lnTo>
                      <a:lnTo>
                        <a:pt x="274" y="1041"/>
                      </a:lnTo>
                      <a:lnTo>
                        <a:pt x="278" y="1041"/>
                      </a:lnTo>
                      <a:lnTo>
                        <a:pt x="278" y="1039"/>
                      </a:lnTo>
                      <a:lnTo>
                        <a:pt x="280" y="1039"/>
                      </a:lnTo>
                      <a:lnTo>
                        <a:pt x="280" y="1037"/>
                      </a:lnTo>
                      <a:lnTo>
                        <a:pt x="280" y="1037"/>
                      </a:lnTo>
                      <a:lnTo>
                        <a:pt x="278" y="1037"/>
                      </a:lnTo>
                      <a:lnTo>
                        <a:pt x="276" y="1037"/>
                      </a:lnTo>
                      <a:lnTo>
                        <a:pt x="276" y="1035"/>
                      </a:lnTo>
                      <a:lnTo>
                        <a:pt x="276" y="1035"/>
                      </a:lnTo>
                      <a:lnTo>
                        <a:pt x="278" y="1033"/>
                      </a:lnTo>
                      <a:lnTo>
                        <a:pt x="280" y="1033"/>
                      </a:lnTo>
                      <a:lnTo>
                        <a:pt x="278" y="1031"/>
                      </a:lnTo>
                      <a:lnTo>
                        <a:pt x="276" y="1031"/>
                      </a:lnTo>
                      <a:lnTo>
                        <a:pt x="271" y="1029"/>
                      </a:lnTo>
                      <a:lnTo>
                        <a:pt x="269" y="1029"/>
                      </a:lnTo>
                      <a:lnTo>
                        <a:pt x="269" y="1029"/>
                      </a:lnTo>
                      <a:lnTo>
                        <a:pt x="269" y="1027"/>
                      </a:lnTo>
                      <a:lnTo>
                        <a:pt x="267" y="1026"/>
                      </a:lnTo>
                      <a:lnTo>
                        <a:pt x="267" y="1024"/>
                      </a:lnTo>
                      <a:lnTo>
                        <a:pt x="265" y="1026"/>
                      </a:lnTo>
                      <a:lnTo>
                        <a:pt x="263" y="1026"/>
                      </a:lnTo>
                      <a:lnTo>
                        <a:pt x="259" y="1024"/>
                      </a:lnTo>
                      <a:lnTo>
                        <a:pt x="257" y="1024"/>
                      </a:lnTo>
                      <a:lnTo>
                        <a:pt x="257" y="1022"/>
                      </a:lnTo>
                      <a:lnTo>
                        <a:pt x="257" y="1020"/>
                      </a:lnTo>
                      <a:lnTo>
                        <a:pt x="257" y="1018"/>
                      </a:lnTo>
                      <a:lnTo>
                        <a:pt x="256" y="1012"/>
                      </a:lnTo>
                      <a:lnTo>
                        <a:pt x="254" y="1012"/>
                      </a:lnTo>
                      <a:lnTo>
                        <a:pt x="254" y="1012"/>
                      </a:lnTo>
                      <a:lnTo>
                        <a:pt x="252" y="1012"/>
                      </a:lnTo>
                      <a:lnTo>
                        <a:pt x="250" y="1014"/>
                      </a:lnTo>
                      <a:lnTo>
                        <a:pt x="250" y="1012"/>
                      </a:lnTo>
                      <a:lnTo>
                        <a:pt x="248" y="1012"/>
                      </a:lnTo>
                      <a:lnTo>
                        <a:pt x="246" y="1012"/>
                      </a:lnTo>
                      <a:lnTo>
                        <a:pt x="246" y="1012"/>
                      </a:lnTo>
                      <a:lnTo>
                        <a:pt x="250" y="994"/>
                      </a:lnTo>
                      <a:lnTo>
                        <a:pt x="250" y="992"/>
                      </a:lnTo>
                      <a:lnTo>
                        <a:pt x="248" y="992"/>
                      </a:lnTo>
                      <a:lnTo>
                        <a:pt x="248" y="992"/>
                      </a:lnTo>
                      <a:lnTo>
                        <a:pt x="248" y="990"/>
                      </a:lnTo>
                      <a:lnTo>
                        <a:pt x="248" y="988"/>
                      </a:lnTo>
                      <a:lnTo>
                        <a:pt x="248" y="988"/>
                      </a:lnTo>
                      <a:lnTo>
                        <a:pt x="248" y="986"/>
                      </a:lnTo>
                      <a:lnTo>
                        <a:pt x="246" y="984"/>
                      </a:lnTo>
                      <a:lnTo>
                        <a:pt x="244" y="984"/>
                      </a:lnTo>
                      <a:lnTo>
                        <a:pt x="242" y="984"/>
                      </a:lnTo>
                      <a:lnTo>
                        <a:pt x="242" y="984"/>
                      </a:lnTo>
                      <a:lnTo>
                        <a:pt x="241" y="984"/>
                      </a:lnTo>
                      <a:lnTo>
                        <a:pt x="241" y="982"/>
                      </a:lnTo>
                      <a:lnTo>
                        <a:pt x="241" y="981"/>
                      </a:lnTo>
                      <a:lnTo>
                        <a:pt x="241" y="977"/>
                      </a:lnTo>
                      <a:lnTo>
                        <a:pt x="242" y="977"/>
                      </a:lnTo>
                      <a:lnTo>
                        <a:pt x="241" y="975"/>
                      </a:lnTo>
                      <a:lnTo>
                        <a:pt x="241" y="973"/>
                      </a:lnTo>
                      <a:lnTo>
                        <a:pt x="239" y="973"/>
                      </a:lnTo>
                      <a:lnTo>
                        <a:pt x="237" y="973"/>
                      </a:lnTo>
                      <a:lnTo>
                        <a:pt x="237" y="973"/>
                      </a:lnTo>
                      <a:lnTo>
                        <a:pt x="237" y="973"/>
                      </a:lnTo>
                      <a:lnTo>
                        <a:pt x="235" y="971"/>
                      </a:lnTo>
                      <a:lnTo>
                        <a:pt x="235" y="971"/>
                      </a:lnTo>
                      <a:lnTo>
                        <a:pt x="235" y="969"/>
                      </a:lnTo>
                      <a:lnTo>
                        <a:pt x="235" y="967"/>
                      </a:lnTo>
                      <a:lnTo>
                        <a:pt x="235" y="965"/>
                      </a:lnTo>
                      <a:lnTo>
                        <a:pt x="237" y="965"/>
                      </a:lnTo>
                      <a:lnTo>
                        <a:pt x="237" y="964"/>
                      </a:lnTo>
                      <a:lnTo>
                        <a:pt x="237" y="962"/>
                      </a:lnTo>
                      <a:lnTo>
                        <a:pt x="237" y="960"/>
                      </a:lnTo>
                      <a:lnTo>
                        <a:pt x="235" y="958"/>
                      </a:lnTo>
                      <a:lnTo>
                        <a:pt x="224" y="952"/>
                      </a:lnTo>
                      <a:lnTo>
                        <a:pt x="222" y="952"/>
                      </a:lnTo>
                      <a:lnTo>
                        <a:pt x="216" y="950"/>
                      </a:lnTo>
                      <a:lnTo>
                        <a:pt x="214" y="950"/>
                      </a:lnTo>
                      <a:lnTo>
                        <a:pt x="214" y="950"/>
                      </a:lnTo>
                      <a:lnTo>
                        <a:pt x="214" y="950"/>
                      </a:lnTo>
                      <a:lnTo>
                        <a:pt x="212" y="950"/>
                      </a:lnTo>
                      <a:lnTo>
                        <a:pt x="212" y="950"/>
                      </a:lnTo>
                      <a:lnTo>
                        <a:pt x="211" y="950"/>
                      </a:lnTo>
                      <a:lnTo>
                        <a:pt x="209" y="950"/>
                      </a:lnTo>
                      <a:lnTo>
                        <a:pt x="207" y="952"/>
                      </a:lnTo>
                      <a:lnTo>
                        <a:pt x="205" y="954"/>
                      </a:lnTo>
                      <a:lnTo>
                        <a:pt x="205" y="954"/>
                      </a:lnTo>
                      <a:lnTo>
                        <a:pt x="207" y="956"/>
                      </a:lnTo>
                      <a:lnTo>
                        <a:pt x="207" y="956"/>
                      </a:lnTo>
                      <a:lnTo>
                        <a:pt x="211" y="958"/>
                      </a:lnTo>
                      <a:lnTo>
                        <a:pt x="211" y="958"/>
                      </a:lnTo>
                      <a:lnTo>
                        <a:pt x="211" y="958"/>
                      </a:lnTo>
                      <a:lnTo>
                        <a:pt x="211" y="960"/>
                      </a:lnTo>
                      <a:lnTo>
                        <a:pt x="211" y="960"/>
                      </a:lnTo>
                      <a:lnTo>
                        <a:pt x="212" y="960"/>
                      </a:lnTo>
                      <a:lnTo>
                        <a:pt x="212" y="960"/>
                      </a:lnTo>
                      <a:lnTo>
                        <a:pt x="212" y="962"/>
                      </a:lnTo>
                      <a:lnTo>
                        <a:pt x="212" y="964"/>
                      </a:lnTo>
                      <a:lnTo>
                        <a:pt x="211" y="964"/>
                      </a:lnTo>
                      <a:lnTo>
                        <a:pt x="211" y="964"/>
                      </a:lnTo>
                      <a:lnTo>
                        <a:pt x="211" y="965"/>
                      </a:lnTo>
                      <a:lnTo>
                        <a:pt x="211" y="967"/>
                      </a:lnTo>
                      <a:lnTo>
                        <a:pt x="209" y="969"/>
                      </a:lnTo>
                      <a:lnTo>
                        <a:pt x="205" y="967"/>
                      </a:lnTo>
                      <a:lnTo>
                        <a:pt x="203" y="967"/>
                      </a:lnTo>
                      <a:lnTo>
                        <a:pt x="201" y="969"/>
                      </a:lnTo>
                      <a:lnTo>
                        <a:pt x="199" y="971"/>
                      </a:lnTo>
                      <a:lnTo>
                        <a:pt x="197" y="971"/>
                      </a:lnTo>
                      <a:lnTo>
                        <a:pt x="190" y="975"/>
                      </a:lnTo>
                      <a:lnTo>
                        <a:pt x="188" y="977"/>
                      </a:lnTo>
                      <a:lnTo>
                        <a:pt x="186" y="977"/>
                      </a:lnTo>
                      <a:lnTo>
                        <a:pt x="186" y="979"/>
                      </a:lnTo>
                      <a:lnTo>
                        <a:pt x="186" y="981"/>
                      </a:lnTo>
                      <a:lnTo>
                        <a:pt x="186" y="982"/>
                      </a:lnTo>
                      <a:lnTo>
                        <a:pt x="184" y="982"/>
                      </a:lnTo>
                      <a:lnTo>
                        <a:pt x="182" y="984"/>
                      </a:lnTo>
                      <a:lnTo>
                        <a:pt x="179" y="984"/>
                      </a:lnTo>
                      <a:lnTo>
                        <a:pt x="177" y="984"/>
                      </a:lnTo>
                      <a:lnTo>
                        <a:pt x="177" y="984"/>
                      </a:lnTo>
                      <a:lnTo>
                        <a:pt x="175" y="982"/>
                      </a:lnTo>
                      <a:lnTo>
                        <a:pt x="175" y="982"/>
                      </a:lnTo>
                      <a:lnTo>
                        <a:pt x="175" y="982"/>
                      </a:lnTo>
                      <a:lnTo>
                        <a:pt x="173" y="982"/>
                      </a:lnTo>
                      <a:lnTo>
                        <a:pt x="173" y="982"/>
                      </a:lnTo>
                      <a:lnTo>
                        <a:pt x="171" y="982"/>
                      </a:lnTo>
                      <a:lnTo>
                        <a:pt x="169" y="981"/>
                      </a:lnTo>
                      <a:lnTo>
                        <a:pt x="167" y="981"/>
                      </a:lnTo>
                      <a:lnTo>
                        <a:pt x="165" y="981"/>
                      </a:lnTo>
                      <a:lnTo>
                        <a:pt x="164" y="979"/>
                      </a:lnTo>
                      <a:lnTo>
                        <a:pt x="162" y="979"/>
                      </a:lnTo>
                      <a:lnTo>
                        <a:pt x="162" y="977"/>
                      </a:lnTo>
                      <a:lnTo>
                        <a:pt x="160" y="977"/>
                      </a:lnTo>
                      <a:lnTo>
                        <a:pt x="158" y="977"/>
                      </a:lnTo>
                      <a:lnTo>
                        <a:pt x="158" y="977"/>
                      </a:lnTo>
                      <a:lnTo>
                        <a:pt x="156" y="977"/>
                      </a:lnTo>
                      <a:lnTo>
                        <a:pt x="156" y="975"/>
                      </a:lnTo>
                      <a:lnTo>
                        <a:pt x="156" y="975"/>
                      </a:lnTo>
                      <a:lnTo>
                        <a:pt x="154" y="975"/>
                      </a:lnTo>
                      <a:lnTo>
                        <a:pt x="154" y="975"/>
                      </a:lnTo>
                      <a:lnTo>
                        <a:pt x="152" y="973"/>
                      </a:lnTo>
                      <a:lnTo>
                        <a:pt x="152" y="975"/>
                      </a:lnTo>
                      <a:lnTo>
                        <a:pt x="150" y="973"/>
                      </a:lnTo>
                      <a:lnTo>
                        <a:pt x="147" y="973"/>
                      </a:lnTo>
                      <a:lnTo>
                        <a:pt x="145" y="971"/>
                      </a:lnTo>
                      <a:lnTo>
                        <a:pt x="145" y="971"/>
                      </a:lnTo>
                      <a:lnTo>
                        <a:pt x="145" y="971"/>
                      </a:lnTo>
                      <a:lnTo>
                        <a:pt x="143" y="971"/>
                      </a:lnTo>
                      <a:lnTo>
                        <a:pt x="141" y="971"/>
                      </a:lnTo>
                      <a:lnTo>
                        <a:pt x="141" y="973"/>
                      </a:lnTo>
                      <a:lnTo>
                        <a:pt x="141" y="973"/>
                      </a:lnTo>
                      <a:lnTo>
                        <a:pt x="141" y="973"/>
                      </a:lnTo>
                      <a:lnTo>
                        <a:pt x="139" y="971"/>
                      </a:lnTo>
                      <a:lnTo>
                        <a:pt x="139" y="971"/>
                      </a:lnTo>
                      <a:lnTo>
                        <a:pt x="139" y="973"/>
                      </a:lnTo>
                      <a:lnTo>
                        <a:pt x="137" y="973"/>
                      </a:lnTo>
                      <a:lnTo>
                        <a:pt x="137" y="973"/>
                      </a:lnTo>
                      <a:lnTo>
                        <a:pt x="137" y="975"/>
                      </a:lnTo>
                      <a:lnTo>
                        <a:pt x="137" y="975"/>
                      </a:lnTo>
                      <a:lnTo>
                        <a:pt x="135" y="975"/>
                      </a:lnTo>
                      <a:lnTo>
                        <a:pt x="135" y="973"/>
                      </a:lnTo>
                      <a:lnTo>
                        <a:pt x="135" y="975"/>
                      </a:lnTo>
                      <a:lnTo>
                        <a:pt x="132" y="977"/>
                      </a:lnTo>
                      <a:lnTo>
                        <a:pt x="132" y="979"/>
                      </a:lnTo>
                      <a:lnTo>
                        <a:pt x="128" y="977"/>
                      </a:lnTo>
                      <a:lnTo>
                        <a:pt x="126" y="979"/>
                      </a:lnTo>
                      <a:lnTo>
                        <a:pt x="126" y="979"/>
                      </a:lnTo>
                      <a:lnTo>
                        <a:pt x="126" y="981"/>
                      </a:lnTo>
                      <a:lnTo>
                        <a:pt x="126" y="981"/>
                      </a:lnTo>
                      <a:lnTo>
                        <a:pt x="126" y="981"/>
                      </a:lnTo>
                      <a:lnTo>
                        <a:pt x="126" y="982"/>
                      </a:lnTo>
                      <a:lnTo>
                        <a:pt x="126" y="982"/>
                      </a:lnTo>
                      <a:lnTo>
                        <a:pt x="126" y="982"/>
                      </a:lnTo>
                      <a:lnTo>
                        <a:pt x="124" y="984"/>
                      </a:lnTo>
                      <a:lnTo>
                        <a:pt x="122" y="984"/>
                      </a:lnTo>
                      <a:lnTo>
                        <a:pt x="122" y="986"/>
                      </a:lnTo>
                      <a:lnTo>
                        <a:pt x="122" y="988"/>
                      </a:lnTo>
                      <a:lnTo>
                        <a:pt x="122" y="988"/>
                      </a:lnTo>
                      <a:lnTo>
                        <a:pt x="120" y="988"/>
                      </a:lnTo>
                      <a:lnTo>
                        <a:pt x="119" y="990"/>
                      </a:lnTo>
                      <a:lnTo>
                        <a:pt x="119" y="990"/>
                      </a:lnTo>
                      <a:lnTo>
                        <a:pt x="119" y="992"/>
                      </a:lnTo>
                      <a:lnTo>
                        <a:pt x="117" y="994"/>
                      </a:lnTo>
                      <a:lnTo>
                        <a:pt x="117" y="994"/>
                      </a:lnTo>
                      <a:lnTo>
                        <a:pt x="115" y="996"/>
                      </a:lnTo>
                      <a:lnTo>
                        <a:pt x="111" y="996"/>
                      </a:lnTo>
                      <a:lnTo>
                        <a:pt x="109" y="992"/>
                      </a:lnTo>
                      <a:lnTo>
                        <a:pt x="107" y="988"/>
                      </a:lnTo>
                      <a:lnTo>
                        <a:pt x="105" y="984"/>
                      </a:lnTo>
                      <a:lnTo>
                        <a:pt x="105" y="984"/>
                      </a:lnTo>
                      <a:lnTo>
                        <a:pt x="105" y="984"/>
                      </a:lnTo>
                      <a:lnTo>
                        <a:pt x="105" y="982"/>
                      </a:lnTo>
                      <a:lnTo>
                        <a:pt x="105" y="982"/>
                      </a:lnTo>
                      <a:lnTo>
                        <a:pt x="105" y="981"/>
                      </a:lnTo>
                      <a:lnTo>
                        <a:pt x="104" y="979"/>
                      </a:lnTo>
                      <a:lnTo>
                        <a:pt x="102" y="979"/>
                      </a:lnTo>
                      <a:lnTo>
                        <a:pt x="100" y="977"/>
                      </a:lnTo>
                      <a:lnTo>
                        <a:pt x="98" y="971"/>
                      </a:lnTo>
                      <a:lnTo>
                        <a:pt x="96" y="971"/>
                      </a:lnTo>
                      <a:lnTo>
                        <a:pt x="94" y="971"/>
                      </a:lnTo>
                      <a:lnTo>
                        <a:pt x="92" y="971"/>
                      </a:lnTo>
                      <a:lnTo>
                        <a:pt x="90" y="971"/>
                      </a:lnTo>
                      <a:lnTo>
                        <a:pt x="88" y="971"/>
                      </a:lnTo>
                      <a:lnTo>
                        <a:pt x="87" y="971"/>
                      </a:lnTo>
                      <a:lnTo>
                        <a:pt x="87" y="973"/>
                      </a:lnTo>
                      <a:lnTo>
                        <a:pt x="87" y="977"/>
                      </a:lnTo>
                      <a:lnTo>
                        <a:pt x="85" y="977"/>
                      </a:lnTo>
                      <a:lnTo>
                        <a:pt x="83" y="979"/>
                      </a:lnTo>
                      <a:lnTo>
                        <a:pt x="83" y="979"/>
                      </a:lnTo>
                      <a:lnTo>
                        <a:pt x="81" y="981"/>
                      </a:lnTo>
                      <a:lnTo>
                        <a:pt x="81" y="981"/>
                      </a:lnTo>
                      <a:lnTo>
                        <a:pt x="81" y="981"/>
                      </a:lnTo>
                      <a:lnTo>
                        <a:pt x="79" y="981"/>
                      </a:lnTo>
                      <a:lnTo>
                        <a:pt x="79" y="982"/>
                      </a:lnTo>
                      <a:lnTo>
                        <a:pt x="79" y="984"/>
                      </a:lnTo>
                      <a:lnTo>
                        <a:pt x="77" y="986"/>
                      </a:lnTo>
                      <a:lnTo>
                        <a:pt x="75" y="986"/>
                      </a:lnTo>
                      <a:lnTo>
                        <a:pt x="75" y="986"/>
                      </a:lnTo>
                      <a:lnTo>
                        <a:pt x="73" y="988"/>
                      </a:lnTo>
                      <a:lnTo>
                        <a:pt x="72" y="988"/>
                      </a:lnTo>
                      <a:lnTo>
                        <a:pt x="70" y="986"/>
                      </a:lnTo>
                      <a:lnTo>
                        <a:pt x="68" y="986"/>
                      </a:lnTo>
                      <a:lnTo>
                        <a:pt x="66" y="984"/>
                      </a:lnTo>
                      <a:lnTo>
                        <a:pt x="62" y="981"/>
                      </a:lnTo>
                      <a:lnTo>
                        <a:pt x="62" y="979"/>
                      </a:lnTo>
                      <a:lnTo>
                        <a:pt x="57" y="977"/>
                      </a:lnTo>
                      <a:lnTo>
                        <a:pt x="57" y="975"/>
                      </a:lnTo>
                      <a:lnTo>
                        <a:pt x="55" y="973"/>
                      </a:lnTo>
                      <a:lnTo>
                        <a:pt x="57" y="971"/>
                      </a:lnTo>
                      <a:lnTo>
                        <a:pt x="58" y="969"/>
                      </a:lnTo>
                      <a:lnTo>
                        <a:pt x="58" y="965"/>
                      </a:lnTo>
                      <a:lnTo>
                        <a:pt x="58" y="964"/>
                      </a:lnTo>
                      <a:lnTo>
                        <a:pt x="58" y="962"/>
                      </a:lnTo>
                      <a:lnTo>
                        <a:pt x="58" y="960"/>
                      </a:lnTo>
                      <a:lnTo>
                        <a:pt x="60" y="958"/>
                      </a:lnTo>
                      <a:lnTo>
                        <a:pt x="64" y="958"/>
                      </a:lnTo>
                      <a:lnTo>
                        <a:pt x="64" y="954"/>
                      </a:lnTo>
                      <a:lnTo>
                        <a:pt x="64" y="952"/>
                      </a:lnTo>
                      <a:lnTo>
                        <a:pt x="64" y="952"/>
                      </a:lnTo>
                      <a:lnTo>
                        <a:pt x="62" y="950"/>
                      </a:lnTo>
                      <a:lnTo>
                        <a:pt x="62" y="950"/>
                      </a:lnTo>
                      <a:lnTo>
                        <a:pt x="62" y="952"/>
                      </a:lnTo>
                      <a:lnTo>
                        <a:pt x="62" y="950"/>
                      </a:lnTo>
                      <a:lnTo>
                        <a:pt x="62" y="950"/>
                      </a:lnTo>
                      <a:lnTo>
                        <a:pt x="62" y="949"/>
                      </a:lnTo>
                      <a:lnTo>
                        <a:pt x="60" y="949"/>
                      </a:lnTo>
                      <a:lnTo>
                        <a:pt x="60" y="949"/>
                      </a:lnTo>
                      <a:lnTo>
                        <a:pt x="60" y="949"/>
                      </a:lnTo>
                      <a:lnTo>
                        <a:pt x="60" y="949"/>
                      </a:lnTo>
                      <a:lnTo>
                        <a:pt x="60" y="949"/>
                      </a:lnTo>
                      <a:lnTo>
                        <a:pt x="58" y="947"/>
                      </a:lnTo>
                      <a:lnTo>
                        <a:pt x="58" y="947"/>
                      </a:lnTo>
                      <a:lnTo>
                        <a:pt x="58" y="947"/>
                      </a:lnTo>
                      <a:lnTo>
                        <a:pt x="58" y="947"/>
                      </a:lnTo>
                      <a:lnTo>
                        <a:pt x="60" y="947"/>
                      </a:lnTo>
                      <a:lnTo>
                        <a:pt x="60" y="945"/>
                      </a:lnTo>
                      <a:lnTo>
                        <a:pt x="60" y="945"/>
                      </a:lnTo>
                      <a:lnTo>
                        <a:pt x="60" y="943"/>
                      </a:lnTo>
                      <a:lnTo>
                        <a:pt x="58" y="943"/>
                      </a:lnTo>
                      <a:lnTo>
                        <a:pt x="60" y="941"/>
                      </a:lnTo>
                      <a:lnTo>
                        <a:pt x="60" y="939"/>
                      </a:lnTo>
                      <a:lnTo>
                        <a:pt x="58" y="939"/>
                      </a:lnTo>
                      <a:lnTo>
                        <a:pt x="58" y="939"/>
                      </a:lnTo>
                      <a:lnTo>
                        <a:pt x="58" y="939"/>
                      </a:lnTo>
                      <a:lnTo>
                        <a:pt x="58" y="939"/>
                      </a:lnTo>
                      <a:lnTo>
                        <a:pt x="58" y="937"/>
                      </a:lnTo>
                      <a:lnTo>
                        <a:pt x="58" y="937"/>
                      </a:lnTo>
                      <a:lnTo>
                        <a:pt x="58" y="937"/>
                      </a:lnTo>
                      <a:lnTo>
                        <a:pt x="60" y="934"/>
                      </a:lnTo>
                      <a:lnTo>
                        <a:pt x="60" y="934"/>
                      </a:lnTo>
                      <a:lnTo>
                        <a:pt x="62" y="934"/>
                      </a:lnTo>
                      <a:lnTo>
                        <a:pt x="62" y="934"/>
                      </a:lnTo>
                      <a:lnTo>
                        <a:pt x="62" y="932"/>
                      </a:lnTo>
                      <a:lnTo>
                        <a:pt x="62" y="930"/>
                      </a:lnTo>
                      <a:lnTo>
                        <a:pt x="62" y="930"/>
                      </a:lnTo>
                      <a:lnTo>
                        <a:pt x="62" y="930"/>
                      </a:lnTo>
                      <a:lnTo>
                        <a:pt x="62" y="928"/>
                      </a:lnTo>
                      <a:lnTo>
                        <a:pt x="62" y="928"/>
                      </a:lnTo>
                      <a:lnTo>
                        <a:pt x="60" y="926"/>
                      </a:lnTo>
                      <a:lnTo>
                        <a:pt x="60" y="926"/>
                      </a:lnTo>
                      <a:lnTo>
                        <a:pt x="60" y="926"/>
                      </a:lnTo>
                      <a:lnTo>
                        <a:pt x="60" y="926"/>
                      </a:lnTo>
                      <a:lnTo>
                        <a:pt x="60" y="924"/>
                      </a:lnTo>
                      <a:lnTo>
                        <a:pt x="60" y="924"/>
                      </a:lnTo>
                      <a:lnTo>
                        <a:pt x="60" y="924"/>
                      </a:lnTo>
                      <a:lnTo>
                        <a:pt x="60" y="922"/>
                      </a:lnTo>
                      <a:lnTo>
                        <a:pt x="60" y="922"/>
                      </a:lnTo>
                      <a:lnTo>
                        <a:pt x="60" y="922"/>
                      </a:lnTo>
                      <a:lnTo>
                        <a:pt x="62" y="920"/>
                      </a:lnTo>
                      <a:lnTo>
                        <a:pt x="60" y="920"/>
                      </a:lnTo>
                      <a:lnTo>
                        <a:pt x="60" y="920"/>
                      </a:lnTo>
                      <a:lnTo>
                        <a:pt x="60" y="920"/>
                      </a:lnTo>
                      <a:lnTo>
                        <a:pt x="60" y="919"/>
                      </a:lnTo>
                      <a:lnTo>
                        <a:pt x="60" y="919"/>
                      </a:lnTo>
                      <a:lnTo>
                        <a:pt x="62" y="919"/>
                      </a:lnTo>
                      <a:lnTo>
                        <a:pt x="62" y="919"/>
                      </a:lnTo>
                      <a:lnTo>
                        <a:pt x="62" y="919"/>
                      </a:lnTo>
                      <a:lnTo>
                        <a:pt x="62" y="919"/>
                      </a:lnTo>
                      <a:lnTo>
                        <a:pt x="64" y="919"/>
                      </a:lnTo>
                      <a:lnTo>
                        <a:pt x="64" y="919"/>
                      </a:lnTo>
                      <a:lnTo>
                        <a:pt x="64" y="917"/>
                      </a:lnTo>
                      <a:lnTo>
                        <a:pt x="64" y="915"/>
                      </a:lnTo>
                      <a:lnTo>
                        <a:pt x="62" y="915"/>
                      </a:lnTo>
                      <a:lnTo>
                        <a:pt x="62" y="915"/>
                      </a:lnTo>
                      <a:lnTo>
                        <a:pt x="62" y="917"/>
                      </a:lnTo>
                      <a:lnTo>
                        <a:pt x="60" y="917"/>
                      </a:lnTo>
                      <a:lnTo>
                        <a:pt x="60" y="917"/>
                      </a:lnTo>
                      <a:lnTo>
                        <a:pt x="60" y="915"/>
                      </a:lnTo>
                      <a:lnTo>
                        <a:pt x="60" y="915"/>
                      </a:lnTo>
                      <a:lnTo>
                        <a:pt x="60" y="913"/>
                      </a:lnTo>
                      <a:lnTo>
                        <a:pt x="60" y="913"/>
                      </a:lnTo>
                      <a:lnTo>
                        <a:pt x="60" y="913"/>
                      </a:lnTo>
                      <a:lnTo>
                        <a:pt x="60" y="913"/>
                      </a:lnTo>
                      <a:lnTo>
                        <a:pt x="60" y="911"/>
                      </a:lnTo>
                      <a:lnTo>
                        <a:pt x="60" y="911"/>
                      </a:lnTo>
                      <a:lnTo>
                        <a:pt x="58" y="911"/>
                      </a:lnTo>
                      <a:lnTo>
                        <a:pt x="58" y="909"/>
                      </a:lnTo>
                      <a:lnTo>
                        <a:pt x="58" y="909"/>
                      </a:lnTo>
                      <a:lnTo>
                        <a:pt x="58" y="909"/>
                      </a:lnTo>
                      <a:lnTo>
                        <a:pt x="58" y="907"/>
                      </a:lnTo>
                      <a:lnTo>
                        <a:pt x="58" y="907"/>
                      </a:lnTo>
                      <a:lnTo>
                        <a:pt x="57" y="907"/>
                      </a:lnTo>
                      <a:lnTo>
                        <a:pt x="57" y="907"/>
                      </a:lnTo>
                      <a:lnTo>
                        <a:pt x="55" y="905"/>
                      </a:lnTo>
                      <a:lnTo>
                        <a:pt x="55" y="905"/>
                      </a:lnTo>
                      <a:lnTo>
                        <a:pt x="53" y="905"/>
                      </a:lnTo>
                      <a:lnTo>
                        <a:pt x="53" y="904"/>
                      </a:lnTo>
                      <a:lnTo>
                        <a:pt x="53" y="902"/>
                      </a:lnTo>
                      <a:lnTo>
                        <a:pt x="51" y="900"/>
                      </a:lnTo>
                      <a:lnTo>
                        <a:pt x="51" y="900"/>
                      </a:lnTo>
                      <a:lnTo>
                        <a:pt x="51" y="898"/>
                      </a:lnTo>
                      <a:lnTo>
                        <a:pt x="51" y="898"/>
                      </a:lnTo>
                      <a:lnTo>
                        <a:pt x="51" y="896"/>
                      </a:lnTo>
                      <a:lnTo>
                        <a:pt x="51" y="896"/>
                      </a:lnTo>
                      <a:lnTo>
                        <a:pt x="51" y="894"/>
                      </a:lnTo>
                      <a:lnTo>
                        <a:pt x="51" y="894"/>
                      </a:lnTo>
                      <a:lnTo>
                        <a:pt x="49" y="892"/>
                      </a:lnTo>
                      <a:lnTo>
                        <a:pt x="47" y="890"/>
                      </a:lnTo>
                      <a:lnTo>
                        <a:pt x="47" y="888"/>
                      </a:lnTo>
                      <a:lnTo>
                        <a:pt x="47" y="887"/>
                      </a:lnTo>
                      <a:lnTo>
                        <a:pt x="47" y="887"/>
                      </a:lnTo>
                      <a:lnTo>
                        <a:pt x="45" y="887"/>
                      </a:lnTo>
                      <a:lnTo>
                        <a:pt x="45" y="887"/>
                      </a:lnTo>
                      <a:lnTo>
                        <a:pt x="45" y="887"/>
                      </a:lnTo>
                      <a:lnTo>
                        <a:pt x="45" y="885"/>
                      </a:lnTo>
                      <a:lnTo>
                        <a:pt x="45" y="885"/>
                      </a:lnTo>
                      <a:lnTo>
                        <a:pt x="43" y="885"/>
                      </a:lnTo>
                      <a:lnTo>
                        <a:pt x="42" y="885"/>
                      </a:lnTo>
                      <a:lnTo>
                        <a:pt x="42" y="885"/>
                      </a:lnTo>
                      <a:lnTo>
                        <a:pt x="40" y="885"/>
                      </a:lnTo>
                      <a:lnTo>
                        <a:pt x="40" y="885"/>
                      </a:lnTo>
                      <a:lnTo>
                        <a:pt x="40" y="883"/>
                      </a:lnTo>
                      <a:lnTo>
                        <a:pt x="38" y="883"/>
                      </a:lnTo>
                      <a:lnTo>
                        <a:pt x="38" y="883"/>
                      </a:lnTo>
                      <a:lnTo>
                        <a:pt x="36" y="885"/>
                      </a:lnTo>
                      <a:lnTo>
                        <a:pt x="36" y="887"/>
                      </a:lnTo>
                      <a:lnTo>
                        <a:pt x="36" y="888"/>
                      </a:lnTo>
                      <a:lnTo>
                        <a:pt x="32" y="890"/>
                      </a:lnTo>
                      <a:lnTo>
                        <a:pt x="32" y="890"/>
                      </a:lnTo>
                      <a:lnTo>
                        <a:pt x="32" y="890"/>
                      </a:lnTo>
                      <a:lnTo>
                        <a:pt x="30" y="890"/>
                      </a:lnTo>
                      <a:lnTo>
                        <a:pt x="30" y="888"/>
                      </a:lnTo>
                      <a:lnTo>
                        <a:pt x="30" y="888"/>
                      </a:lnTo>
                      <a:lnTo>
                        <a:pt x="30" y="887"/>
                      </a:lnTo>
                      <a:lnTo>
                        <a:pt x="28" y="887"/>
                      </a:lnTo>
                      <a:lnTo>
                        <a:pt x="27" y="887"/>
                      </a:lnTo>
                      <a:lnTo>
                        <a:pt x="27" y="887"/>
                      </a:lnTo>
                      <a:lnTo>
                        <a:pt x="27" y="885"/>
                      </a:lnTo>
                      <a:lnTo>
                        <a:pt x="28" y="881"/>
                      </a:lnTo>
                      <a:lnTo>
                        <a:pt x="28" y="879"/>
                      </a:lnTo>
                      <a:lnTo>
                        <a:pt x="27" y="879"/>
                      </a:lnTo>
                      <a:lnTo>
                        <a:pt x="27" y="879"/>
                      </a:lnTo>
                      <a:lnTo>
                        <a:pt x="27" y="879"/>
                      </a:lnTo>
                      <a:lnTo>
                        <a:pt x="25" y="879"/>
                      </a:lnTo>
                      <a:lnTo>
                        <a:pt x="25" y="877"/>
                      </a:lnTo>
                      <a:lnTo>
                        <a:pt x="25" y="877"/>
                      </a:lnTo>
                      <a:lnTo>
                        <a:pt x="25" y="875"/>
                      </a:lnTo>
                      <a:lnTo>
                        <a:pt x="19" y="873"/>
                      </a:lnTo>
                      <a:lnTo>
                        <a:pt x="19" y="872"/>
                      </a:lnTo>
                      <a:lnTo>
                        <a:pt x="17" y="870"/>
                      </a:lnTo>
                      <a:lnTo>
                        <a:pt x="15" y="866"/>
                      </a:lnTo>
                      <a:lnTo>
                        <a:pt x="15" y="864"/>
                      </a:lnTo>
                      <a:lnTo>
                        <a:pt x="13" y="862"/>
                      </a:lnTo>
                      <a:lnTo>
                        <a:pt x="13" y="862"/>
                      </a:lnTo>
                      <a:lnTo>
                        <a:pt x="19" y="858"/>
                      </a:lnTo>
                      <a:lnTo>
                        <a:pt x="21" y="855"/>
                      </a:lnTo>
                      <a:lnTo>
                        <a:pt x="23" y="853"/>
                      </a:lnTo>
                      <a:lnTo>
                        <a:pt x="23" y="849"/>
                      </a:lnTo>
                      <a:lnTo>
                        <a:pt x="23" y="847"/>
                      </a:lnTo>
                      <a:lnTo>
                        <a:pt x="23" y="845"/>
                      </a:lnTo>
                      <a:lnTo>
                        <a:pt x="21" y="845"/>
                      </a:lnTo>
                      <a:lnTo>
                        <a:pt x="19" y="843"/>
                      </a:lnTo>
                      <a:lnTo>
                        <a:pt x="19" y="842"/>
                      </a:lnTo>
                      <a:lnTo>
                        <a:pt x="17" y="840"/>
                      </a:lnTo>
                      <a:lnTo>
                        <a:pt x="17" y="838"/>
                      </a:lnTo>
                      <a:lnTo>
                        <a:pt x="19" y="832"/>
                      </a:lnTo>
                      <a:lnTo>
                        <a:pt x="19" y="828"/>
                      </a:lnTo>
                      <a:lnTo>
                        <a:pt x="19" y="827"/>
                      </a:lnTo>
                      <a:lnTo>
                        <a:pt x="17" y="821"/>
                      </a:lnTo>
                      <a:lnTo>
                        <a:pt x="17" y="819"/>
                      </a:lnTo>
                      <a:lnTo>
                        <a:pt x="15" y="819"/>
                      </a:lnTo>
                      <a:lnTo>
                        <a:pt x="13" y="819"/>
                      </a:lnTo>
                      <a:lnTo>
                        <a:pt x="11" y="817"/>
                      </a:lnTo>
                      <a:lnTo>
                        <a:pt x="11" y="817"/>
                      </a:lnTo>
                      <a:lnTo>
                        <a:pt x="10" y="815"/>
                      </a:lnTo>
                      <a:lnTo>
                        <a:pt x="11" y="815"/>
                      </a:lnTo>
                      <a:lnTo>
                        <a:pt x="11" y="813"/>
                      </a:lnTo>
                      <a:lnTo>
                        <a:pt x="11" y="813"/>
                      </a:lnTo>
                      <a:lnTo>
                        <a:pt x="4" y="811"/>
                      </a:lnTo>
                      <a:lnTo>
                        <a:pt x="4" y="811"/>
                      </a:lnTo>
                      <a:lnTo>
                        <a:pt x="4" y="808"/>
                      </a:lnTo>
                      <a:lnTo>
                        <a:pt x="4" y="806"/>
                      </a:lnTo>
                      <a:lnTo>
                        <a:pt x="2" y="802"/>
                      </a:lnTo>
                      <a:lnTo>
                        <a:pt x="2" y="800"/>
                      </a:lnTo>
                      <a:lnTo>
                        <a:pt x="2" y="800"/>
                      </a:lnTo>
                      <a:lnTo>
                        <a:pt x="4" y="798"/>
                      </a:lnTo>
                      <a:lnTo>
                        <a:pt x="4" y="798"/>
                      </a:lnTo>
                      <a:lnTo>
                        <a:pt x="4" y="798"/>
                      </a:lnTo>
                      <a:lnTo>
                        <a:pt x="6" y="796"/>
                      </a:lnTo>
                      <a:lnTo>
                        <a:pt x="6" y="796"/>
                      </a:lnTo>
                      <a:lnTo>
                        <a:pt x="6" y="795"/>
                      </a:lnTo>
                      <a:lnTo>
                        <a:pt x="8" y="795"/>
                      </a:lnTo>
                      <a:lnTo>
                        <a:pt x="8" y="793"/>
                      </a:lnTo>
                      <a:lnTo>
                        <a:pt x="8" y="793"/>
                      </a:lnTo>
                      <a:lnTo>
                        <a:pt x="8" y="791"/>
                      </a:lnTo>
                      <a:lnTo>
                        <a:pt x="6" y="791"/>
                      </a:lnTo>
                      <a:lnTo>
                        <a:pt x="6" y="791"/>
                      </a:lnTo>
                      <a:lnTo>
                        <a:pt x="6" y="791"/>
                      </a:lnTo>
                      <a:lnTo>
                        <a:pt x="6" y="789"/>
                      </a:lnTo>
                      <a:lnTo>
                        <a:pt x="6" y="789"/>
                      </a:lnTo>
                      <a:lnTo>
                        <a:pt x="6" y="789"/>
                      </a:lnTo>
                      <a:lnTo>
                        <a:pt x="4" y="787"/>
                      </a:lnTo>
                      <a:lnTo>
                        <a:pt x="4" y="787"/>
                      </a:lnTo>
                      <a:lnTo>
                        <a:pt x="2" y="787"/>
                      </a:lnTo>
                      <a:lnTo>
                        <a:pt x="2" y="785"/>
                      </a:lnTo>
                      <a:lnTo>
                        <a:pt x="0" y="785"/>
                      </a:lnTo>
                      <a:lnTo>
                        <a:pt x="0" y="781"/>
                      </a:lnTo>
                      <a:lnTo>
                        <a:pt x="2" y="783"/>
                      </a:lnTo>
                      <a:lnTo>
                        <a:pt x="4" y="783"/>
                      </a:lnTo>
                      <a:lnTo>
                        <a:pt x="4" y="783"/>
                      </a:lnTo>
                      <a:lnTo>
                        <a:pt x="8" y="781"/>
                      </a:lnTo>
                      <a:lnTo>
                        <a:pt x="10" y="781"/>
                      </a:lnTo>
                      <a:lnTo>
                        <a:pt x="10" y="781"/>
                      </a:lnTo>
                      <a:lnTo>
                        <a:pt x="13" y="785"/>
                      </a:lnTo>
                      <a:lnTo>
                        <a:pt x="15" y="785"/>
                      </a:lnTo>
                      <a:lnTo>
                        <a:pt x="15" y="783"/>
                      </a:lnTo>
                      <a:lnTo>
                        <a:pt x="15" y="783"/>
                      </a:lnTo>
                      <a:lnTo>
                        <a:pt x="15" y="783"/>
                      </a:lnTo>
                      <a:lnTo>
                        <a:pt x="17" y="783"/>
                      </a:lnTo>
                      <a:lnTo>
                        <a:pt x="19" y="783"/>
                      </a:lnTo>
                      <a:lnTo>
                        <a:pt x="21" y="783"/>
                      </a:lnTo>
                      <a:lnTo>
                        <a:pt x="21" y="781"/>
                      </a:lnTo>
                      <a:lnTo>
                        <a:pt x="23" y="780"/>
                      </a:lnTo>
                      <a:lnTo>
                        <a:pt x="25" y="778"/>
                      </a:lnTo>
                      <a:lnTo>
                        <a:pt x="27" y="778"/>
                      </a:lnTo>
                      <a:lnTo>
                        <a:pt x="28" y="778"/>
                      </a:lnTo>
                      <a:lnTo>
                        <a:pt x="28" y="776"/>
                      </a:lnTo>
                      <a:lnTo>
                        <a:pt x="30" y="776"/>
                      </a:lnTo>
                      <a:lnTo>
                        <a:pt x="30" y="774"/>
                      </a:lnTo>
                      <a:lnTo>
                        <a:pt x="30" y="774"/>
                      </a:lnTo>
                      <a:lnTo>
                        <a:pt x="30" y="774"/>
                      </a:lnTo>
                      <a:lnTo>
                        <a:pt x="32" y="774"/>
                      </a:lnTo>
                      <a:lnTo>
                        <a:pt x="32" y="772"/>
                      </a:lnTo>
                      <a:lnTo>
                        <a:pt x="32" y="772"/>
                      </a:lnTo>
                      <a:lnTo>
                        <a:pt x="32" y="772"/>
                      </a:lnTo>
                      <a:lnTo>
                        <a:pt x="32" y="772"/>
                      </a:lnTo>
                      <a:lnTo>
                        <a:pt x="32" y="770"/>
                      </a:lnTo>
                      <a:lnTo>
                        <a:pt x="32" y="768"/>
                      </a:lnTo>
                      <a:lnTo>
                        <a:pt x="32" y="766"/>
                      </a:lnTo>
                      <a:lnTo>
                        <a:pt x="32" y="763"/>
                      </a:lnTo>
                      <a:lnTo>
                        <a:pt x="32" y="763"/>
                      </a:lnTo>
                      <a:lnTo>
                        <a:pt x="32" y="761"/>
                      </a:lnTo>
                      <a:lnTo>
                        <a:pt x="30" y="761"/>
                      </a:lnTo>
                      <a:lnTo>
                        <a:pt x="30" y="763"/>
                      </a:lnTo>
                      <a:lnTo>
                        <a:pt x="30" y="763"/>
                      </a:lnTo>
                      <a:lnTo>
                        <a:pt x="28" y="761"/>
                      </a:lnTo>
                      <a:lnTo>
                        <a:pt x="30" y="761"/>
                      </a:lnTo>
                      <a:lnTo>
                        <a:pt x="30" y="759"/>
                      </a:lnTo>
                      <a:lnTo>
                        <a:pt x="30" y="755"/>
                      </a:lnTo>
                      <a:lnTo>
                        <a:pt x="30" y="755"/>
                      </a:lnTo>
                      <a:lnTo>
                        <a:pt x="30" y="755"/>
                      </a:lnTo>
                      <a:lnTo>
                        <a:pt x="30" y="753"/>
                      </a:lnTo>
                      <a:lnTo>
                        <a:pt x="30" y="751"/>
                      </a:lnTo>
                      <a:lnTo>
                        <a:pt x="32" y="748"/>
                      </a:lnTo>
                      <a:lnTo>
                        <a:pt x="32" y="744"/>
                      </a:lnTo>
                      <a:lnTo>
                        <a:pt x="32" y="744"/>
                      </a:lnTo>
                      <a:lnTo>
                        <a:pt x="34" y="738"/>
                      </a:lnTo>
                      <a:lnTo>
                        <a:pt x="36" y="733"/>
                      </a:lnTo>
                      <a:lnTo>
                        <a:pt x="38" y="731"/>
                      </a:lnTo>
                      <a:lnTo>
                        <a:pt x="40" y="729"/>
                      </a:lnTo>
                      <a:lnTo>
                        <a:pt x="40" y="725"/>
                      </a:lnTo>
                      <a:lnTo>
                        <a:pt x="42" y="725"/>
                      </a:lnTo>
                      <a:lnTo>
                        <a:pt x="43" y="725"/>
                      </a:lnTo>
                      <a:lnTo>
                        <a:pt x="45" y="727"/>
                      </a:lnTo>
                      <a:lnTo>
                        <a:pt x="47" y="725"/>
                      </a:lnTo>
                      <a:lnTo>
                        <a:pt x="49" y="721"/>
                      </a:lnTo>
                      <a:lnTo>
                        <a:pt x="51" y="721"/>
                      </a:lnTo>
                      <a:lnTo>
                        <a:pt x="53" y="721"/>
                      </a:lnTo>
                      <a:lnTo>
                        <a:pt x="53" y="721"/>
                      </a:lnTo>
                      <a:lnTo>
                        <a:pt x="55" y="719"/>
                      </a:lnTo>
                      <a:lnTo>
                        <a:pt x="55" y="718"/>
                      </a:lnTo>
                      <a:lnTo>
                        <a:pt x="55" y="718"/>
                      </a:lnTo>
                      <a:lnTo>
                        <a:pt x="53" y="718"/>
                      </a:lnTo>
                      <a:lnTo>
                        <a:pt x="53" y="718"/>
                      </a:lnTo>
                      <a:lnTo>
                        <a:pt x="53" y="718"/>
                      </a:lnTo>
                      <a:lnTo>
                        <a:pt x="55" y="718"/>
                      </a:lnTo>
                      <a:lnTo>
                        <a:pt x="58" y="718"/>
                      </a:lnTo>
                      <a:lnTo>
                        <a:pt x="60" y="719"/>
                      </a:lnTo>
                      <a:lnTo>
                        <a:pt x="62" y="721"/>
                      </a:lnTo>
                      <a:lnTo>
                        <a:pt x="68" y="731"/>
                      </a:lnTo>
                      <a:lnTo>
                        <a:pt x="70" y="733"/>
                      </a:lnTo>
                      <a:lnTo>
                        <a:pt x="88" y="746"/>
                      </a:lnTo>
                      <a:lnTo>
                        <a:pt x="90" y="748"/>
                      </a:lnTo>
                      <a:lnTo>
                        <a:pt x="92" y="751"/>
                      </a:lnTo>
                      <a:lnTo>
                        <a:pt x="94" y="753"/>
                      </a:lnTo>
                      <a:lnTo>
                        <a:pt x="98" y="757"/>
                      </a:lnTo>
                      <a:lnTo>
                        <a:pt x="98" y="757"/>
                      </a:lnTo>
                      <a:lnTo>
                        <a:pt x="100" y="751"/>
                      </a:lnTo>
                      <a:lnTo>
                        <a:pt x="100" y="751"/>
                      </a:lnTo>
                      <a:lnTo>
                        <a:pt x="102" y="750"/>
                      </a:lnTo>
                      <a:lnTo>
                        <a:pt x="102" y="748"/>
                      </a:lnTo>
                      <a:lnTo>
                        <a:pt x="104" y="746"/>
                      </a:lnTo>
                      <a:lnTo>
                        <a:pt x="104" y="744"/>
                      </a:lnTo>
                      <a:lnTo>
                        <a:pt x="105" y="742"/>
                      </a:lnTo>
                      <a:lnTo>
                        <a:pt x="105" y="742"/>
                      </a:lnTo>
                      <a:lnTo>
                        <a:pt x="107" y="742"/>
                      </a:lnTo>
                      <a:lnTo>
                        <a:pt x="107" y="742"/>
                      </a:lnTo>
                      <a:lnTo>
                        <a:pt x="109" y="740"/>
                      </a:lnTo>
                      <a:lnTo>
                        <a:pt x="109" y="740"/>
                      </a:lnTo>
                      <a:lnTo>
                        <a:pt x="109" y="738"/>
                      </a:lnTo>
                      <a:lnTo>
                        <a:pt x="109" y="735"/>
                      </a:lnTo>
                      <a:lnTo>
                        <a:pt x="109" y="735"/>
                      </a:lnTo>
                      <a:lnTo>
                        <a:pt x="111" y="733"/>
                      </a:lnTo>
                      <a:lnTo>
                        <a:pt x="113" y="733"/>
                      </a:lnTo>
                      <a:lnTo>
                        <a:pt x="117" y="735"/>
                      </a:lnTo>
                      <a:lnTo>
                        <a:pt x="119" y="735"/>
                      </a:lnTo>
                      <a:lnTo>
                        <a:pt x="120" y="735"/>
                      </a:lnTo>
                      <a:lnTo>
                        <a:pt x="124" y="733"/>
                      </a:lnTo>
                      <a:lnTo>
                        <a:pt x="124" y="733"/>
                      </a:lnTo>
                      <a:lnTo>
                        <a:pt x="126" y="733"/>
                      </a:lnTo>
                      <a:lnTo>
                        <a:pt x="126" y="733"/>
                      </a:lnTo>
                      <a:lnTo>
                        <a:pt x="134" y="733"/>
                      </a:lnTo>
                      <a:lnTo>
                        <a:pt x="135" y="733"/>
                      </a:lnTo>
                      <a:lnTo>
                        <a:pt x="139" y="733"/>
                      </a:lnTo>
                      <a:lnTo>
                        <a:pt x="141" y="733"/>
                      </a:lnTo>
                      <a:lnTo>
                        <a:pt x="147" y="735"/>
                      </a:lnTo>
                      <a:lnTo>
                        <a:pt x="147" y="735"/>
                      </a:lnTo>
                      <a:lnTo>
                        <a:pt x="149" y="735"/>
                      </a:lnTo>
                      <a:lnTo>
                        <a:pt x="149" y="735"/>
                      </a:lnTo>
                      <a:lnTo>
                        <a:pt x="150" y="736"/>
                      </a:lnTo>
                      <a:lnTo>
                        <a:pt x="154" y="738"/>
                      </a:lnTo>
                      <a:lnTo>
                        <a:pt x="156" y="738"/>
                      </a:lnTo>
                      <a:lnTo>
                        <a:pt x="158" y="738"/>
                      </a:lnTo>
                      <a:lnTo>
                        <a:pt x="165" y="736"/>
                      </a:lnTo>
                      <a:lnTo>
                        <a:pt x="175" y="738"/>
                      </a:lnTo>
                      <a:lnTo>
                        <a:pt x="177" y="736"/>
                      </a:lnTo>
                      <a:lnTo>
                        <a:pt x="181" y="735"/>
                      </a:lnTo>
                      <a:lnTo>
                        <a:pt x="182" y="735"/>
                      </a:lnTo>
                      <a:lnTo>
                        <a:pt x="186" y="733"/>
                      </a:lnTo>
                      <a:lnTo>
                        <a:pt x="205" y="733"/>
                      </a:lnTo>
                      <a:lnTo>
                        <a:pt x="203" y="729"/>
                      </a:lnTo>
                      <a:lnTo>
                        <a:pt x="203" y="723"/>
                      </a:lnTo>
                      <a:lnTo>
                        <a:pt x="203" y="721"/>
                      </a:lnTo>
                      <a:lnTo>
                        <a:pt x="203" y="719"/>
                      </a:lnTo>
                      <a:lnTo>
                        <a:pt x="207" y="714"/>
                      </a:lnTo>
                      <a:lnTo>
                        <a:pt x="209" y="714"/>
                      </a:lnTo>
                      <a:lnTo>
                        <a:pt x="211" y="714"/>
                      </a:lnTo>
                      <a:lnTo>
                        <a:pt x="211" y="716"/>
                      </a:lnTo>
                      <a:lnTo>
                        <a:pt x="211" y="721"/>
                      </a:lnTo>
                      <a:lnTo>
                        <a:pt x="211" y="729"/>
                      </a:lnTo>
                      <a:lnTo>
                        <a:pt x="485" y="729"/>
                      </a:lnTo>
                      <a:lnTo>
                        <a:pt x="485" y="729"/>
                      </a:lnTo>
                      <a:lnTo>
                        <a:pt x="485" y="727"/>
                      </a:lnTo>
                      <a:lnTo>
                        <a:pt x="485" y="727"/>
                      </a:lnTo>
                      <a:lnTo>
                        <a:pt x="488" y="712"/>
                      </a:lnTo>
                      <a:lnTo>
                        <a:pt x="490" y="704"/>
                      </a:lnTo>
                      <a:lnTo>
                        <a:pt x="490" y="699"/>
                      </a:lnTo>
                      <a:lnTo>
                        <a:pt x="494" y="676"/>
                      </a:lnTo>
                      <a:lnTo>
                        <a:pt x="496" y="671"/>
                      </a:lnTo>
                      <a:lnTo>
                        <a:pt x="496" y="667"/>
                      </a:lnTo>
                      <a:lnTo>
                        <a:pt x="496" y="667"/>
                      </a:lnTo>
                      <a:lnTo>
                        <a:pt x="496" y="667"/>
                      </a:lnTo>
                      <a:lnTo>
                        <a:pt x="496" y="665"/>
                      </a:lnTo>
                      <a:lnTo>
                        <a:pt x="492" y="663"/>
                      </a:lnTo>
                      <a:lnTo>
                        <a:pt x="490" y="661"/>
                      </a:lnTo>
                      <a:lnTo>
                        <a:pt x="487" y="659"/>
                      </a:lnTo>
                      <a:lnTo>
                        <a:pt x="483" y="658"/>
                      </a:lnTo>
                      <a:lnTo>
                        <a:pt x="481" y="656"/>
                      </a:lnTo>
                      <a:lnTo>
                        <a:pt x="479" y="654"/>
                      </a:lnTo>
                      <a:lnTo>
                        <a:pt x="477" y="652"/>
                      </a:lnTo>
                      <a:lnTo>
                        <a:pt x="477" y="652"/>
                      </a:lnTo>
                      <a:lnTo>
                        <a:pt x="477" y="648"/>
                      </a:lnTo>
                      <a:lnTo>
                        <a:pt x="475" y="642"/>
                      </a:lnTo>
                      <a:lnTo>
                        <a:pt x="475" y="635"/>
                      </a:lnTo>
                      <a:lnTo>
                        <a:pt x="472" y="607"/>
                      </a:lnTo>
                      <a:lnTo>
                        <a:pt x="472" y="601"/>
                      </a:lnTo>
                      <a:lnTo>
                        <a:pt x="472" y="594"/>
                      </a:lnTo>
                      <a:lnTo>
                        <a:pt x="468" y="567"/>
                      </a:lnTo>
                      <a:lnTo>
                        <a:pt x="468" y="560"/>
                      </a:lnTo>
                      <a:lnTo>
                        <a:pt x="466" y="539"/>
                      </a:lnTo>
                      <a:lnTo>
                        <a:pt x="464" y="534"/>
                      </a:lnTo>
                      <a:lnTo>
                        <a:pt x="464" y="526"/>
                      </a:lnTo>
                      <a:lnTo>
                        <a:pt x="462" y="519"/>
                      </a:lnTo>
                      <a:lnTo>
                        <a:pt x="462" y="511"/>
                      </a:lnTo>
                      <a:lnTo>
                        <a:pt x="460" y="498"/>
                      </a:lnTo>
                      <a:lnTo>
                        <a:pt x="460" y="490"/>
                      </a:lnTo>
                      <a:lnTo>
                        <a:pt x="457" y="455"/>
                      </a:lnTo>
                      <a:lnTo>
                        <a:pt x="457" y="451"/>
                      </a:lnTo>
                      <a:lnTo>
                        <a:pt x="455" y="442"/>
                      </a:lnTo>
                      <a:lnTo>
                        <a:pt x="455" y="438"/>
                      </a:lnTo>
                      <a:lnTo>
                        <a:pt x="453" y="427"/>
                      </a:lnTo>
                      <a:lnTo>
                        <a:pt x="453" y="417"/>
                      </a:lnTo>
                      <a:lnTo>
                        <a:pt x="451" y="398"/>
                      </a:lnTo>
                      <a:lnTo>
                        <a:pt x="449" y="389"/>
                      </a:lnTo>
                      <a:lnTo>
                        <a:pt x="449" y="380"/>
                      </a:lnTo>
                      <a:lnTo>
                        <a:pt x="447" y="370"/>
                      </a:lnTo>
                      <a:lnTo>
                        <a:pt x="445" y="351"/>
                      </a:lnTo>
                      <a:lnTo>
                        <a:pt x="445" y="342"/>
                      </a:lnTo>
                      <a:lnTo>
                        <a:pt x="443" y="338"/>
                      </a:lnTo>
                      <a:lnTo>
                        <a:pt x="443" y="329"/>
                      </a:lnTo>
                      <a:lnTo>
                        <a:pt x="442" y="319"/>
                      </a:lnTo>
                      <a:lnTo>
                        <a:pt x="442" y="314"/>
                      </a:lnTo>
                      <a:lnTo>
                        <a:pt x="438" y="286"/>
                      </a:lnTo>
                      <a:lnTo>
                        <a:pt x="438" y="276"/>
                      </a:lnTo>
                      <a:lnTo>
                        <a:pt x="428" y="203"/>
                      </a:lnTo>
                      <a:lnTo>
                        <a:pt x="428" y="192"/>
                      </a:lnTo>
                      <a:lnTo>
                        <a:pt x="425" y="165"/>
                      </a:lnTo>
                      <a:lnTo>
                        <a:pt x="425" y="154"/>
                      </a:lnTo>
                      <a:lnTo>
                        <a:pt x="423" y="137"/>
                      </a:lnTo>
                      <a:lnTo>
                        <a:pt x="421" y="126"/>
                      </a:lnTo>
                      <a:lnTo>
                        <a:pt x="419" y="107"/>
                      </a:lnTo>
                      <a:lnTo>
                        <a:pt x="419" y="98"/>
                      </a:lnTo>
                      <a:lnTo>
                        <a:pt x="417" y="89"/>
                      </a:lnTo>
                      <a:lnTo>
                        <a:pt x="417" y="85"/>
                      </a:lnTo>
                      <a:lnTo>
                        <a:pt x="415" y="73"/>
                      </a:lnTo>
                      <a:lnTo>
                        <a:pt x="415" y="62"/>
                      </a:lnTo>
                      <a:lnTo>
                        <a:pt x="413" y="58"/>
                      </a:lnTo>
                      <a:lnTo>
                        <a:pt x="413" y="51"/>
                      </a:lnTo>
                      <a:lnTo>
                        <a:pt x="411" y="32"/>
                      </a:lnTo>
                      <a:lnTo>
                        <a:pt x="410" y="27"/>
                      </a:lnTo>
                      <a:lnTo>
                        <a:pt x="408" y="8"/>
                      </a:lnTo>
                      <a:lnTo>
                        <a:pt x="408" y="0"/>
                      </a:lnTo>
                      <a:lnTo>
                        <a:pt x="487" y="0"/>
                      </a:lnTo>
                      <a:lnTo>
                        <a:pt x="504" y="0"/>
                      </a:lnTo>
                      <a:lnTo>
                        <a:pt x="535" y="0"/>
                      </a:lnTo>
                      <a:lnTo>
                        <a:pt x="535" y="0"/>
                      </a:lnTo>
                      <a:lnTo>
                        <a:pt x="539" y="4"/>
                      </a:lnTo>
                      <a:lnTo>
                        <a:pt x="550" y="12"/>
                      </a:lnTo>
                      <a:lnTo>
                        <a:pt x="556" y="15"/>
                      </a:lnTo>
                      <a:lnTo>
                        <a:pt x="564" y="21"/>
                      </a:lnTo>
                      <a:lnTo>
                        <a:pt x="571" y="27"/>
                      </a:lnTo>
                      <a:lnTo>
                        <a:pt x="577" y="30"/>
                      </a:lnTo>
                      <a:lnTo>
                        <a:pt x="588" y="38"/>
                      </a:lnTo>
                      <a:lnTo>
                        <a:pt x="594" y="42"/>
                      </a:lnTo>
                      <a:lnTo>
                        <a:pt x="605" y="51"/>
                      </a:lnTo>
                      <a:lnTo>
                        <a:pt x="611" y="55"/>
                      </a:lnTo>
                      <a:lnTo>
                        <a:pt x="616" y="58"/>
                      </a:lnTo>
                      <a:lnTo>
                        <a:pt x="622" y="62"/>
                      </a:lnTo>
                      <a:lnTo>
                        <a:pt x="627" y="66"/>
                      </a:lnTo>
                      <a:lnTo>
                        <a:pt x="633" y="72"/>
                      </a:lnTo>
                      <a:lnTo>
                        <a:pt x="639" y="75"/>
                      </a:lnTo>
                      <a:lnTo>
                        <a:pt x="644" y="79"/>
                      </a:lnTo>
                      <a:lnTo>
                        <a:pt x="656" y="87"/>
                      </a:lnTo>
                      <a:lnTo>
                        <a:pt x="661" y="92"/>
                      </a:lnTo>
                      <a:lnTo>
                        <a:pt x="669" y="96"/>
                      </a:lnTo>
                      <a:lnTo>
                        <a:pt x="674" y="100"/>
                      </a:lnTo>
                      <a:lnTo>
                        <a:pt x="680" y="105"/>
                      </a:lnTo>
                      <a:lnTo>
                        <a:pt x="688" y="109"/>
                      </a:lnTo>
                      <a:lnTo>
                        <a:pt x="693" y="115"/>
                      </a:lnTo>
                      <a:lnTo>
                        <a:pt x="699" y="119"/>
                      </a:lnTo>
                      <a:lnTo>
                        <a:pt x="706" y="122"/>
                      </a:lnTo>
                      <a:lnTo>
                        <a:pt x="712" y="128"/>
                      </a:lnTo>
                      <a:lnTo>
                        <a:pt x="718" y="132"/>
                      </a:lnTo>
                      <a:lnTo>
                        <a:pt x="725" y="135"/>
                      </a:lnTo>
                      <a:lnTo>
                        <a:pt x="731" y="141"/>
                      </a:lnTo>
                      <a:lnTo>
                        <a:pt x="736" y="145"/>
                      </a:lnTo>
                      <a:lnTo>
                        <a:pt x="744" y="149"/>
                      </a:lnTo>
                      <a:lnTo>
                        <a:pt x="750" y="154"/>
                      </a:lnTo>
                      <a:lnTo>
                        <a:pt x="755" y="158"/>
                      </a:lnTo>
                      <a:lnTo>
                        <a:pt x="763" y="162"/>
                      </a:lnTo>
                      <a:lnTo>
                        <a:pt x="768" y="167"/>
                      </a:lnTo>
                      <a:lnTo>
                        <a:pt x="774" y="171"/>
                      </a:lnTo>
                      <a:lnTo>
                        <a:pt x="780" y="175"/>
                      </a:lnTo>
                      <a:lnTo>
                        <a:pt x="787" y="181"/>
                      </a:lnTo>
                      <a:lnTo>
                        <a:pt x="793" y="184"/>
                      </a:lnTo>
                      <a:lnTo>
                        <a:pt x="798" y="190"/>
                      </a:lnTo>
                      <a:lnTo>
                        <a:pt x="806" y="194"/>
                      </a:lnTo>
                      <a:lnTo>
                        <a:pt x="811" y="197"/>
                      </a:lnTo>
                      <a:lnTo>
                        <a:pt x="817" y="203"/>
                      </a:lnTo>
                      <a:lnTo>
                        <a:pt x="825" y="207"/>
                      </a:lnTo>
                      <a:lnTo>
                        <a:pt x="830" y="211"/>
                      </a:lnTo>
                      <a:lnTo>
                        <a:pt x="836" y="216"/>
                      </a:lnTo>
                      <a:lnTo>
                        <a:pt x="843" y="220"/>
                      </a:lnTo>
                      <a:lnTo>
                        <a:pt x="849" y="224"/>
                      </a:lnTo>
                      <a:lnTo>
                        <a:pt x="855" y="229"/>
                      </a:lnTo>
                      <a:lnTo>
                        <a:pt x="868" y="237"/>
                      </a:lnTo>
                      <a:lnTo>
                        <a:pt x="873" y="242"/>
                      </a:lnTo>
                      <a:lnTo>
                        <a:pt x="887" y="250"/>
                      </a:lnTo>
                      <a:lnTo>
                        <a:pt x="892" y="256"/>
                      </a:lnTo>
                      <a:lnTo>
                        <a:pt x="905" y="263"/>
                      </a:lnTo>
                      <a:lnTo>
                        <a:pt x="911" y="269"/>
                      </a:lnTo>
                      <a:lnTo>
                        <a:pt x="924" y="276"/>
                      </a:lnTo>
                      <a:lnTo>
                        <a:pt x="930" y="282"/>
                      </a:lnTo>
                      <a:lnTo>
                        <a:pt x="935" y="286"/>
                      </a:lnTo>
                      <a:lnTo>
                        <a:pt x="941" y="289"/>
                      </a:lnTo>
                      <a:lnTo>
                        <a:pt x="949" y="295"/>
                      </a:lnTo>
                      <a:lnTo>
                        <a:pt x="954" y="299"/>
                      </a:lnTo>
                      <a:lnTo>
                        <a:pt x="964" y="304"/>
                      </a:lnTo>
                      <a:lnTo>
                        <a:pt x="964" y="306"/>
                      </a:lnTo>
                      <a:lnTo>
                        <a:pt x="965" y="310"/>
                      </a:lnTo>
                      <a:lnTo>
                        <a:pt x="965" y="312"/>
                      </a:lnTo>
                      <a:lnTo>
                        <a:pt x="964" y="321"/>
                      </a:lnTo>
                      <a:lnTo>
                        <a:pt x="964" y="327"/>
                      </a:lnTo>
                      <a:lnTo>
                        <a:pt x="964" y="331"/>
                      </a:lnTo>
                      <a:lnTo>
                        <a:pt x="964" y="333"/>
                      </a:lnTo>
                      <a:lnTo>
                        <a:pt x="964" y="333"/>
                      </a:lnTo>
                      <a:lnTo>
                        <a:pt x="965" y="333"/>
                      </a:lnTo>
                      <a:lnTo>
                        <a:pt x="967" y="333"/>
                      </a:lnTo>
                      <a:lnTo>
                        <a:pt x="971" y="333"/>
                      </a:lnTo>
                      <a:lnTo>
                        <a:pt x="971" y="333"/>
                      </a:lnTo>
                      <a:lnTo>
                        <a:pt x="973" y="333"/>
                      </a:lnTo>
                      <a:lnTo>
                        <a:pt x="975" y="335"/>
                      </a:lnTo>
                      <a:lnTo>
                        <a:pt x="977" y="336"/>
                      </a:lnTo>
                      <a:lnTo>
                        <a:pt x="977" y="338"/>
                      </a:lnTo>
                      <a:lnTo>
                        <a:pt x="979" y="338"/>
                      </a:lnTo>
                      <a:lnTo>
                        <a:pt x="982" y="340"/>
                      </a:lnTo>
                      <a:lnTo>
                        <a:pt x="984" y="340"/>
                      </a:lnTo>
                      <a:lnTo>
                        <a:pt x="986" y="340"/>
                      </a:lnTo>
                      <a:lnTo>
                        <a:pt x="986" y="342"/>
                      </a:lnTo>
                      <a:lnTo>
                        <a:pt x="990" y="342"/>
                      </a:lnTo>
                      <a:lnTo>
                        <a:pt x="992" y="344"/>
                      </a:lnTo>
                      <a:lnTo>
                        <a:pt x="997" y="348"/>
                      </a:lnTo>
                      <a:lnTo>
                        <a:pt x="999" y="350"/>
                      </a:lnTo>
                      <a:lnTo>
                        <a:pt x="999" y="351"/>
                      </a:lnTo>
                      <a:lnTo>
                        <a:pt x="999" y="357"/>
                      </a:lnTo>
                      <a:lnTo>
                        <a:pt x="999" y="359"/>
                      </a:lnTo>
                      <a:lnTo>
                        <a:pt x="1009" y="366"/>
                      </a:lnTo>
                      <a:lnTo>
                        <a:pt x="1011" y="366"/>
                      </a:lnTo>
                      <a:lnTo>
                        <a:pt x="1011" y="366"/>
                      </a:lnTo>
                      <a:lnTo>
                        <a:pt x="1012" y="366"/>
                      </a:lnTo>
                      <a:lnTo>
                        <a:pt x="1014" y="366"/>
                      </a:lnTo>
                      <a:lnTo>
                        <a:pt x="1014" y="366"/>
                      </a:lnTo>
                      <a:lnTo>
                        <a:pt x="1016" y="368"/>
                      </a:lnTo>
                      <a:lnTo>
                        <a:pt x="1016" y="370"/>
                      </a:lnTo>
                      <a:lnTo>
                        <a:pt x="1016" y="372"/>
                      </a:lnTo>
                      <a:lnTo>
                        <a:pt x="1018" y="372"/>
                      </a:lnTo>
                      <a:lnTo>
                        <a:pt x="1018" y="370"/>
                      </a:lnTo>
                      <a:lnTo>
                        <a:pt x="1020" y="370"/>
                      </a:lnTo>
                      <a:lnTo>
                        <a:pt x="1020" y="370"/>
                      </a:lnTo>
                      <a:lnTo>
                        <a:pt x="1022" y="370"/>
                      </a:lnTo>
                      <a:lnTo>
                        <a:pt x="1024" y="370"/>
                      </a:lnTo>
                      <a:lnTo>
                        <a:pt x="1024" y="370"/>
                      </a:lnTo>
                      <a:lnTo>
                        <a:pt x="1027" y="372"/>
                      </a:lnTo>
                      <a:lnTo>
                        <a:pt x="1029" y="372"/>
                      </a:lnTo>
                      <a:lnTo>
                        <a:pt x="1031" y="372"/>
                      </a:lnTo>
                      <a:lnTo>
                        <a:pt x="1033" y="368"/>
                      </a:lnTo>
                      <a:lnTo>
                        <a:pt x="1035" y="368"/>
                      </a:lnTo>
                      <a:lnTo>
                        <a:pt x="1037" y="368"/>
                      </a:lnTo>
                      <a:lnTo>
                        <a:pt x="1039" y="368"/>
                      </a:lnTo>
                      <a:lnTo>
                        <a:pt x="1041" y="368"/>
                      </a:lnTo>
                      <a:lnTo>
                        <a:pt x="1044" y="372"/>
                      </a:lnTo>
                      <a:lnTo>
                        <a:pt x="1046" y="376"/>
                      </a:lnTo>
                      <a:lnTo>
                        <a:pt x="1050" y="378"/>
                      </a:lnTo>
                      <a:lnTo>
                        <a:pt x="1052" y="383"/>
                      </a:lnTo>
                      <a:lnTo>
                        <a:pt x="1054" y="385"/>
                      </a:lnTo>
                      <a:lnTo>
                        <a:pt x="1054" y="385"/>
                      </a:lnTo>
                      <a:lnTo>
                        <a:pt x="1056" y="385"/>
                      </a:lnTo>
                      <a:lnTo>
                        <a:pt x="1058" y="385"/>
                      </a:lnTo>
                      <a:lnTo>
                        <a:pt x="1059" y="387"/>
                      </a:lnTo>
                      <a:lnTo>
                        <a:pt x="1061" y="387"/>
                      </a:lnTo>
                      <a:lnTo>
                        <a:pt x="1061" y="387"/>
                      </a:lnTo>
                      <a:lnTo>
                        <a:pt x="1069" y="389"/>
                      </a:lnTo>
                      <a:lnTo>
                        <a:pt x="1073" y="389"/>
                      </a:lnTo>
                      <a:lnTo>
                        <a:pt x="1091" y="393"/>
                      </a:lnTo>
                      <a:lnTo>
                        <a:pt x="1101" y="398"/>
                      </a:lnTo>
                      <a:lnTo>
                        <a:pt x="1104" y="400"/>
                      </a:lnTo>
                      <a:lnTo>
                        <a:pt x="1106" y="402"/>
                      </a:lnTo>
                      <a:lnTo>
                        <a:pt x="1108" y="402"/>
                      </a:lnTo>
                      <a:lnTo>
                        <a:pt x="1110" y="402"/>
                      </a:lnTo>
                      <a:lnTo>
                        <a:pt x="1112" y="404"/>
                      </a:lnTo>
                      <a:lnTo>
                        <a:pt x="1112" y="404"/>
                      </a:lnTo>
                      <a:lnTo>
                        <a:pt x="1110" y="421"/>
                      </a:lnTo>
                      <a:lnTo>
                        <a:pt x="1110" y="423"/>
                      </a:lnTo>
                      <a:lnTo>
                        <a:pt x="1112" y="427"/>
                      </a:lnTo>
                      <a:lnTo>
                        <a:pt x="1112" y="427"/>
                      </a:lnTo>
                      <a:lnTo>
                        <a:pt x="1112" y="427"/>
                      </a:lnTo>
                      <a:lnTo>
                        <a:pt x="1112" y="427"/>
                      </a:lnTo>
                      <a:lnTo>
                        <a:pt x="1112" y="427"/>
                      </a:lnTo>
                      <a:lnTo>
                        <a:pt x="1112" y="428"/>
                      </a:lnTo>
                      <a:lnTo>
                        <a:pt x="1112" y="430"/>
                      </a:lnTo>
                      <a:lnTo>
                        <a:pt x="1112" y="430"/>
                      </a:lnTo>
                      <a:lnTo>
                        <a:pt x="1112" y="432"/>
                      </a:lnTo>
                      <a:lnTo>
                        <a:pt x="1114" y="432"/>
                      </a:lnTo>
                      <a:lnTo>
                        <a:pt x="1114" y="434"/>
                      </a:lnTo>
                      <a:lnTo>
                        <a:pt x="1114" y="436"/>
                      </a:lnTo>
                      <a:lnTo>
                        <a:pt x="1114" y="438"/>
                      </a:lnTo>
                      <a:lnTo>
                        <a:pt x="1112" y="438"/>
                      </a:lnTo>
                      <a:lnTo>
                        <a:pt x="1110" y="440"/>
                      </a:lnTo>
                      <a:lnTo>
                        <a:pt x="1110" y="440"/>
                      </a:lnTo>
                      <a:lnTo>
                        <a:pt x="1110" y="442"/>
                      </a:lnTo>
                      <a:lnTo>
                        <a:pt x="1108" y="445"/>
                      </a:lnTo>
                      <a:lnTo>
                        <a:pt x="1108" y="445"/>
                      </a:lnTo>
                      <a:lnTo>
                        <a:pt x="1106" y="447"/>
                      </a:lnTo>
                      <a:lnTo>
                        <a:pt x="1106" y="449"/>
                      </a:lnTo>
                      <a:lnTo>
                        <a:pt x="1106" y="449"/>
                      </a:lnTo>
                      <a:lnTo>
                        <a:pt x="1104" y="451"/>
                      </a:lnTo>
                      <a:lnTo>
                        <a:pt x="1104" y="453"/>
                      </a:lnTo>
                      <a:lnTo>
                        <a:pt x="1103" y="453"/>
                      </a:lnTo>
                      <a:lnTo>
                        <a:pt x="1103" y="455"/>
                      </a:lnTo>
                      <a:lnTo>
                        <a:pt x="1104" y="457"/>
                      </a:lnTo>
                      <a:lnTo>
                        <a:pt x="1106" y="458"/>
                      </a:lnTo>
                      <a:lnTo>
                        <a:pt x="1106" y="458"/>
                      </a:lnTo>
                      <a:lnTo>
                        <a:pt x="1108" y="460"/>
                      </a:lnTo>
                      <a:lnTo>
                        <a:pt x="1112" y="460"/>
                      </a:lnTo>
                      <a:lnTo>
                        <a:pt x="1116" y="466"/>
                      </a:lnTo>
                      <a:lnTo>
                        <a:pt x="1118" y="466"/>
                      </a:lnTo>
                      <a:lnTo>
                        <a:pt x="1119" y="466"/>
                      </a:lnTo>
                      <a:lnTo>
                        <a:pt x="1119" y="468"/>
                      </a:lnTo>
                      <a:lnTo>
                        <a:pt x="1121" y="468"/>
                      </a:lnTo>
                      <a:lnTo>
                        <a:pt x="1127" y="466"/>
                      </a:lnTo>
                      <a:lnTo>
                        <a:pt x="1134" y="464"/>
                      </a:lnTo>
                      <a:lnTo>
                        <a:pt x="1148" y="462"/>
                      </a:lnTo>
                      <a:lnTo>
                        <a:pt x="1159" y="458"/>
                      </a:lnTo>
                      <a:lnTo>
                        <a:pt x="1172" y="457"/>
                      </a:lnTo>
                      <a:lnTo>
                        <a:pt x="1183" y="45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85">
                  <a:extLst>
                    <a:ext uri="{FF2B5EF4-FFF2-40B4-BE49-F238E27FC236}">
                      <a16:creationId xmlns:a16="http://schemas.microsoft.com/office/drawing/2014/main" id="{8EC023B5-21CF-4E53-B290-28E1F89C35E3}"/>
                    </a:ext>
                  </a:extLst>
                </p:cNvPr>
                <p:cNvSpPr>
                  <a:spLocks noEditPoints="1"/>
                </p:cNvSpPr>
                <p:nvPr/>
              </p:nvSpPr>
              <p:spPr bwMode="auto">
                <a:xfrm>
                  <a:off x="211138" y="815975"/>
                  <a:ext cx="698500" cy="768350"/>
                </a:xfrm>
                <a:custGeom>
                  <a:avLst/>
                  <a:gdLst>
                    <a:gd name="T0" fmla="*/ 47 w 880"/>
                    <a:gd name="T1" fmla="*/ 590 h 967"/>
                    <a:gd name="T2" fmla="*/ 788 w 880"/>
                    <a:gd name="T3" fmla="*/ 520 h 967"/>
                    <a:gd name="T4" fmla="*/ 805 w 880"/>
                    <a:gd name="T5" fmla="*/ 680 h 967"/>
                    <a:gd name="T6" fmla="*/ 822 w 880"/>
                    <a:gd name="T7" fmla="*/ 834 h 967"/>
                    <a:gd name="T8" fmla="*/ 835 w 880"/>
                    <a:gd name="T9" fmla="*/ 881 h 967"/>
                    <a:gd name="T10" fmla="*/ 548 w 880"/>
                    <a:gd name="T11" fmla="*/ 903 h 967"/>
                    <a:gd name="T12" fmla="*/ 494 w 880"/>
                    <a:gd name="T13" fmla="*/ 917 h 967"/>
                    <a:gd name="T14" fmla="*/ 462 w 880"/>
                    <a:gd name="T15" fmla="*/ 917 h 967"/>
                    <a:gd name="T16" fmla="*/ 447 w 880"/>
                    <a:gd name="T17" fmla="*/ 930 h 967"/>
                    <a:gd name="T18" fmla="*/ 403 w 880"/>
                    <a:gd name="T19" fmla="*/ 900 h 967"/>
                    <a:gd name="T20" fmla="*/ 388 w 880"/>
                    <a:gd name="T21" fmla="*/ 907 h 967"/>
                    <a:gd name="T22" fmla="*/ 375 w 880"/>
                    <a:gd name="T23" fmla="*/ 937 h 967"/>
                    <a:gd name="T24" fmla="*/ 377 w 880"/>
                    <a:gd name="T25" fmla="*/ 954 h 967"/>
                    <a:gd name="T26" fmla="*/ 366 w 880"/>
                    <a:gd name="T27" fmla="*/ 965 h 967"/>
                    <a:gd name="T28" fmla="*/ 345 w 880"/>
                    <a:gd name="T29" fmla="*/ 963 h 967"/>
                    <a:gd name="T30" fmla="*/ 321 w 880"/>
                    <a:gd name="T31" fmla="*/ 941 h 967"/>
                    <a:gd name="T32" fmla="*/ 308 w 880"/>
                    <a:gd name="T33" fmla="*/ 932 h 967"/>
                    <a:gd name="T34" fmla="*/ 304 w 880"/>
                    <a:gd name="T35" fmla="*/ 926 h 967"/>
                    <a:gd name="T36" fmla="*/ 295 w 880"/>
                    <a:gd name="T37" fmla="*/ 909 h 967"/>
                    <a:gd name="T38" fmla="*/ 285 w 880"/>
                    <a:gd name="T39" fmla="*/ 903 h 967"/>
                    <a:gd name="T40" fmla="*/ 276 w 880"/>
                    <a:gd name="T41" fmla="*/ 896 h 967"/>
                    <a:gd name="T42" fmla="*/ 270 w 880"/>
                    <a:gd name="T43" fmla="*/ 883 h 967"/>
                    <a:gd name="T44" fmla="*/ 264 w 880"/>
                    <a:gd name="T45" fmla="*/ 868 h 967"/>
                    <a:gd name="T46" fmla="*/ 255 w 880"/>
                    <a:gd name="T47" fmla="*/ 862 h 967"/>
                    <a:gd name="T48" fmla="*/ 242 w 880"/>
                    <a:gd name="T49" fmla="*/ 862 h 967"/>
                    <a:gd name="T50" fmla="*/ 233 w 880"/>
                    <a:gd name="T51" fmla="*/ 864 h 967"/>
                    <a:gd name="T52" fmla="*/ 223 w 880"/>
                    <a:gd name="T53" fmla="*/ 853 h 967"/>
                    <a:gd name="T54" fmla="*/ 208 w 880"/>
                    <a:gd name="T55" fmla="*/ 836 h 967"/>
                    <a:gd name="T56" fmla="*/ 197 w 880"/>
                    <a:gd name="T57" fmla="*/ 826 h 967"/>
                    <a:gd name="T58" fmla="*/ 174 w 880"/>
                    <a:gd name="T59" fmla="*/ 824 h 967"/>
                    <a:gd name="T60" fmla="*/ 148 w 880"/>
                    <a:gd name="T61" fmla="*/ 823 h 967"/>
                    <a:gd name="T62" fmla="*/ 142 w 880"/>
                    <a:gd name="T63" fmla="*/ 828 h 967"/>
                    <a:gd name="T64" fmla="*/ 116 w 880"/>
                    <a:gd name="T65" fmla="*/ 830 h 967"/>
                    <a:gd name="T66" fmla="*/ 97 w 880"/>
                    <a:gd name="T67" fmla="*/ 836 h 967"/>
                    <a:gd name="T68" fmla="*/ 77 w 880"/>
                    <a:gd name="T69" fmla="*/ 836 h 967"/>
                    <a:gd name="T70" fmla="*/ 58 w 880"/>
                    <a:gd name="T71" fmla="*/ 834 h 967"/>
                    <a:gd name="T72" fmla="*/ 43 w 880"/>
                    <a:gd name="T73" fmla="*/ 868 h 967"/>
                    <a:gd name="T74" fmla="*/ 43 w 880"/>
                    <a:gd name="T75" fmla="*/ 838 h 967"/>
                    <a:gd name="T76" fmla="*/ 75 w 880"/>
                    <a:gd name="T77" fmla="*/ 738 h 967"/>
                    <a:gd name="T78" fmla="*/ 52 w 880"/>
                    <a:gd name="T79" fmla="*/ 631 h 967"/>
                    <a:gd name="T80" fmla="*/ 39 w 880"/>
                    <a:gd name="T81" fmla="*/ 618 h 967"/>
                    <a:gd name="T82" fmla="*/ 56 w 880"/>
                    <a:gd name="T83" fmla="*/ 607 h 967"/>
                    <a:gd name="T84" fmla="*/ 45 w 880"/>
                    <a:gd name="T85" fmla="*/ 616 h 967"/>
                    <a:gd name="T86" fmla="*/ 58 w 880"/>
                    <a:gd name="T87" fmla="*/ 594 h 967"/>
                    <a:gd name="T88" fmla="*/ 60 w 880"/>
                    <a:gd name="T89" fmla="*/ 582 h 967"/>
                    <a:gd name="T90" fmla="*/ 54 w 880"/>
                    <a:gd name="T91" fmla="*/ 578 h 967"/>
                    <a:gd name="T92" fmla="*/ 64 w 880"/>
                    <a:gd name="T93" fmla="*/ 554 h 967"/>
                    <a:gd name="T94" fmla="*/ 52 w 880"/>
                    <a:gd name="T95" fmla="*/ 537 h 967"/>
                    <a:gd name="T96" fmla="*/ 43 w 880"/>
                    <a:gd name="T97" fmla="*/ 520 h 967"/>
                    <a:gd name="T98" fmla="*/ 37 w 880"/>
                    <a:gd name="T99" fmla="*/ 526 h 967"/>
                    <a:gd name="T100" fmla="*/ 30 w 880"/>
                    <a:gd name="T101" fmla="*/ 517 h 967"/>
                    <a:gd name="T102" fmla="*/ 20 w 880"/>
                    <a:gd name="T103" fmla="*/ 500 h 967"/>
                    <a:gd name="T104" fmla="*/ 11 w 880"/>
                    <a:gd name="T105" fmla="*/ 483 h 967"/>
                    <a:gd name="T106" fmla="*/ 2 w 880"/>
                    <a:gd name="T107" fmla="*/ 501 h 967"/>
                    <a:gd name="T108" fmla="*/ 7 w 880"/>
                    <a:gd name="T109" fmla="*/ 470 h 967"/>
                    <a:gd name="T110" fmla="*/ 308 w 880"/>
                    <a:gd name="T111" fmla="*/ 327 h 967"/>
                    <a:gd name="T112" fmla="*/ 602 w 880"/>
                    <a:gd name="T113" fmla="*/ 32 h 967"/>
                    <a:gd name="T114" fmla="*/ 830 w 880"/>
                    <a:gd name="T115" fmla="*/ 148 h 967"/>
                    <a:gd name="T116" fmla="*/ 760 w 880"/>
                    <a:gd name="T117" fmla="*/ 255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0" h="967">
                      <a:moveTo>
                        <a:pt x="52" y="582"/>
                      </a:moveTo>
                      <a:lnTo>
                        <a:pt x="50" y="592"/>
                      </a:lnTo>
                      <a:lnTo>
                        <a:pt x="49" y="597"/>
                      </a:lnTo>
                      <a:lnTo>
                        <a:pt x="47" y="601"/>
                      </a:lnTo>
                      <a:lnTo>
                        <a:pt x="45" y="599"/>
                      </a:lnTo>
                      <a:lnTo>
                        <a:pt x="45" y="599"/>
                      </a:lnTo>
                      <a:lnTo>
                        <a:pt x="45" y="599"/>
                      </a:lnTo>
                      <a:lnTo>
                        <a:pt x="45" y="597"/>
                      </a:lnTo>
                      <a:lnTo>
                        <a:pt x="45" y="597"/>
                      </a:lnTo>
                      <a:lnTo>
                        <a:pt x="45" y="597"/>
                      </a:lnTo>
                      <a:lnTo>
                        <a:pt x="45" y="595"/>
                      </a:lnTo>
                      <a:lnTo>
                        <a:pt x="45" y="594"/>
                      </a:lnTo>
                      <a:lnTo>
                        <a:pt x="47" y="590"/>
                      </a:lnTo>
                      <a:lnTo>
                        <a:pt x="47" y="590"/>
                      </a:lnTo>
                      <a:lnTo>
                        <a:pt x="47" y="588"/>
                      </a:lnTo>
                      <a:lnTo>
                        <a:pt x="47" y="588"/>
                      </a:lnTo>
                      <a:lnTo>
                        <a:pt x="47" y="586"/>
                      </a:lnTo>
                      <a:lnTo>
                        <a:pt x="49" y="584"/>
                      </a:lnTo>
                      <a:lnTo>
                        <a:pt x="49" y="584"/>
                      </a:lnTo>
                      <a:lnTo>
                        <a:pt x="50" y="586"/>
                      </a:lnTo>
                      <a:lnTo>
                        <a:pt x="52" y="582"/>
                      </a:lnTo>
                      <a:lnTo>
                        <a:pt x="52" y="580"/>
                      </a:lnTo>
                      <a:lnTo>
                        <a:pt x="52" y="582"/>
                      </a:lnTo>
                      <a:close/>
                      <a:moveTo>
                        <a:pt x="785" y="477"/>
                      </a:moveTo>
                      <a:lnTo>
                        <a:pt x="787" y="496"/>
                      </a:lnTo>
                      <a:lnTo>
                        <a:pt x="787" y="501"/>
                      </a:lnTo>
                      <a:lnTo>
                        <a:pt x="788" y="511"/>
                      </a:lnTo>
                      <a:lnTo>
                        <a:pt x="788" y="520"/>
                      </a:lnTo>
                      <a:lnTo>
                        <a:pt x="790" y="524"/>
                      </a:lnTo>
                      <a:lnTo>
                        <a:pt x="790" y="533"/>
                      </a:lnTo>
                      <a:lnTo>
                        <a:pt x="792" y="552"/>
                      </a:lnTo>
                      <a:lnTo>
                        <a:pt x="794" y="562"/>
                      </a:lnTo>
                      <a:lnTo>
                        <a:pt x="794" y="571"/>
                      </a:lnTo>
                      <a:lnTo>
                        <a:pt x="796" y="580"/>
                      </a:lnTo>
                      <a:lnTo>
                        <a:pt x="798" y="599"/>
                      </a:lnTo>
                      <a:lnTo>
                        <a:pt x="798" y="609"/>
                      </a:lnTo>
                      <a:lnTo>
                        <a:pt x="800" y="620"/>
                      </a:lnTo>
                      <a:lnTo>
                        <a:pt x="800" y="624"/>
                      </a:lnTo>
                      <a:lnTo>
                        <a:pt x="802" y="633"/>
                      </a:lnTo>
                      <a:lnTo>
                        <a:pt x="802" y="637"/>
                      </a:lnTo>
                      <a:lnTo>
                        <a:pt x="805" y="672"/>
                      </a:lnTo>
                      <a:lnTo>
                        <a:pt x="805" y="680"/>
                      </a:lnTo>
                      <a:lnTo>
                        <a:pt x="807" y="693"/>
                      </a:lnTo>
                      <a:lnTo>
                        <a:pt x="807" y="701"/>
                      </a:lnTo>
                      <a:lnTo>
                        <a:pt x="809" y="708"/>
                      </a:lnTo>
                      <a:lnTo>
                        <a:pt x="809" y="716"/>
                      </a:lnTo>
                      <a:lnTo>
                        <a:pt x="811" y="721"/>
                      </a:lnTo>
                      <a:lnTo>
                        <a:pt x="813" y="742"/>
                      </a:lnTo>
                      <a:lnTo>
                        <a:pt x="813" y="749"/>
                      </a:lnTo>
                      <a:lnTo>
                        <a:pt x="817" y="776"/>
                      </a:lnTo>
                      <a:lnTo>
                        <a:pt x="817" y="783"/>
                      </a:lnTo>
                      <a:lnTo>
                        <a:pt x="817" y="789"/>
                      </a:lnTo>
                      <a:lnTo>
                        <a:pt x="820" y="817"/>
                      </a:lnTo>
                      <a:lnTo>
                        <a:pt x="820" y="824"/>
                      </a:lnTo>
                      <a:lnTo>
                        <a:pt x="822" y="830"/>
                      </a:lnTo>
                      <a:lnTo>
                        <a:pt x="822" y="834"/>
                      </a:lnTo>
                      <a:lnTo>
                        <a:pt x="822" y="834"/>
                      </a:lnTo>
                      <a:lnTo>
                        <a:pt x="824" y="836"/>
                      </a:lnTo>
                      <a:lnTo>
                        <a:pt x="826" y="838"/>
                      </a:lnTo>
                      <a:lnTo>
                        <a:pt x="828" y="840"/>
                      </a:lnTo>
                      <a:lnTo>
                        <a:pt x="832" y="841"/>
                      </a:lnTo>
                      <a:lnTo>
                        <a:pt x="835" y="843"/>
                      </a:lnTo>
                      <a:lnTo>
                        <a:pt x="837" y="845"/>
                      </a:lnTo>
                      <a:lnTo>
                        <a:pt x="841" y="847"/>
                      </a:lnTo>
                      <a:lnTo>
                        <a:pt x="841" y="849"/>
                      </a:lnTo>
                      <a:lnTo>
                        <a:pt x="841" y="849"/>
                      </a:lnTo>
                      <a:lnTo>
                        <a:pt x="841" y="849"/>
                      </a:lnTo>
                      <a:lnTo>
                        <a:pt x="841" y="853"/>
                      </a:lnTo>
                      <a:lnTo>
                        <a:pt x="839" y="858"/>
                      </a:lnTo>
                      <a:lnTo>
                        <a:pt x="835" y="881"/>
                      </a:lnTo>
                      <a:lnTo>
                        <a:pt x="835" y="886"/>
                      </a:lnTo>
                      <a:lnTo>
                        <a:pt x="833" y="894"/>
                      </a:lnTo>
                      <a:lnTo>
                        <a:pt x="830" y="909"/>
                      </a:lnTo>
                      <a:lnTo>
                        <a:pt x="830" y="909"/>
                      </a:lnTo>
                      <a:lnTo>
                        <a:pt x="830" y="911"/>
                      </a:lnTo>
                      <a:lnTo>
                        <a:pt x="830" y="911"/>
                      </a:lnTo>
                      <a:lnTo>
                        <a:pt x="556" y="911"/>
                      </a:lnTo>
                      <a:lnTo>
                        <a:pt x="556" y="903"/>
                      </a:lnTo>
                      <a:lnTo>
                        <a:pt x="556" y="898"/>
                      </a:lnTo>
                      <a:lnTo>
                        <a:pt x="556" y="896"/>
                      </a:lnTo>
                      <a:lnTo>
                        <a:pt x="554" y="896"/>
                      </a:lnTo>
                      <a:lnTo>
                        <a:pt x="552" y="896"/>
                      </a:lnTo>
                      <a:lnTo>
                        <a:pt x="548" y="901"/>
                      </a:lnTo>
                      <a:lnTo>
                        <a:pt x="548" y="903"/>
                      </a:lnTo>
                      <a:lnTo>
                        <a:pt x="548" y="905"/>
                      </a:lnTo>
                      <a:lnTo>
                        <a:pt x="548" y="911"/>
                      </a:lnTo>
                      <a:lnTo>
                        <a:pt x="550" y="915"/>
                      </a:lnTo>
                      <a:lnTo>
                        <a:pt x="531" y="915"/>
                      </a:lnTo>
                      <a:lnTo>
                        <a:pt x="527" y="917"/>
                      </a:lnTo>
                      <a:lnTo>
                        <a:pt x="526" y="917"/>
                      </a:lnTo>
                      <a:lnTo>
                        <a:pt x="522" y="918"/>
                      </a:lnTo>
                      <a:lnTo>
                        <a:pt x="520" y="920"/>
                      </a:lnTo>
                      <a:lnTo>
                        <a:pt x="510" y="918"/>
                      </a:lnTo>
                      <a:lnTo>
                        <a:pt x="503" y="920"/>
                      </a:lnTo>
                      <a:lnTo>
                        <a:pt x="501" y="920"/>
                      </a:lnTo>
                      <a:lnTo>
                        <a:pt x="499" y="920"/>
                      </a:lnTo>
                      <a:lnTo>
                        <a:pt x="495" y="918"/>
                      </a:lnTo>
                      <a:lnTo>
                        <a:pt x="494" y="917"/>
                      </a:lnTo>
                      <a:lnTo>
                        <a:pt x="494" y="917"/>
                      </a:lnTo>
                      <a:lnTo>
                        <a:pt x="492" y="917"/>
                      </a:lnTo>
                      <a:lnTo>
                        <a:pt x="492" y="917"/>
                      </a:lnTo>
                      <a:lnTo>
                        <a:pt x="486" y="915"/>
                      </a:lnTo>
                      <a:lnTo>
                        <a:pt x="484" y="915"/>
                      </a:lnTo>
                      <a:lnTo>
                        <a:pt x="480" y="915"/>
                      </a:lnTo>
                      <a:lnTo>
                        <a:pt x="479" y="915"/>
                      </a:lnTo>
                      <a:lnTo>
                        <a:pt x="471" y="915"/>
                      </a:lnTo>
                      <a:lnTo>
                        <a:pt x="471" y="915"/>
                      </a:lnTo>
                      <a:lnTo>
                        <a:pt x="469" y="915"/>
                      </a:lnTo>
                      <a:lnTo>
                        <a:pt x="469" y="915"/>
                      </a:lnTo>
                      <a:lnTo>
                        <a:pt x="465" y="917"/>
                      </a:lnTo>
                      <a:lnTo>
                        <a:pt x="464" y="917"/>
                      </a:lnTo>
                      <a:lnTo>
                        <a:pt x="462" y="917"/>
                      </a:lnTo>
                      <a:lnTo>
                        <a:pt x="458" y="915"/>
                      </a:lnTo>
                      <a:lnTo>
                        <a:pt x="456" y="915"/>
                      </a:lnTo>
                      <a:lnTo>
                        <a:pt x="454" y="917"/>
                      </a:lnTo>
                      <a:lnTo>
                        <a:pt x="454" y="917"/>
                      </a:lnTo>
                      <a:lnTo>
                        <a:pt x="454" y="920"/>
                      </a:lnTo>
                      <a:lnTo>
                        <a:pt x="454" y="922"/>
                      </a:lnTo>
                      <a:lnTo>
                        <a:pt x="454" y="922"/>
                      </a:lnTo>
                      <a:lnTo>
                        <a:pt x="452" y="924"/>
                      </a:lnTo>
                      <a:lnTo>
                        <a:pt x="452" y="924"/>
                      </a:lnTo>
                      <a:lnTo>
                        <a:pt x="450" y="924"/>
                      </a:lnTo>
                      <a:lnTo>
                        <a:pt x="450" y="924"/>
                      </a:lnTo>
                      <a:lnTo>
                        <a:pt x="449" y="926"/>
                      </a:lnTo>
                      <a:lnTo>
                        <a:pt x="449" y="928"/>
                      </a:lnTo>
                      <a:lnTo>
                        <a:pt x="447" y="930"/>
                      </a:lnTo>
                      <a:lnTo>
                        <a:pt x="447" y="932"/>
                      </a:lnTo>
                      <a:lnTo>
                        <a:pt x="445" y="933"/>
                      </a:lnTo>
                      <a:lnTo>
                        <a:pt x="445" y="933"/>
                      </a:lnTo>
                      <a:lnTo>
                        <a:pt x="443" y="939"/>
                      </a:lnTo>
                      <a:lnTo>
                        <a:pt x="443" y="939"/>
                      </a:lnTo>
                      <a:lnTo>
                        <a:pt x="439" y="935"/>
                      </a:lnTo>
                      <a:lnTo>
                        <a:pt x="437" y="933"/>
                      </a:lnTo>
                      <a:lnTo>
                        <a:pt x="435" y="930"/>
                      </a:lnTo>
                      <a:lnTo>
                        <a:pt x="433" y="928"/>
                      </a:lnTo>
                      <a:lnTo>
                        <a:pt x="415" y="915"/>
                      </a:lnTo>
                      <a:lnTo>
                        <a:pt x="413" y="913"/>
                      </a:lnTo>
                      <a:lnTo>
                        <a:pt x="407" y="903"/>
                      </a:lnTo>
                      <a:lnTo>
                        <a:pt x="405" y="901"/>
                      </a:lnTo>
                      <a:lnTo>
                        <a:pt x="403" y="900"/>
                      </a:lnTo>
                      <a:lnTo>
                        <a:pt x="400" y="900"/>
                      </a:lnTo>
                      <a:lnTo>
                        <a:pt x="398" y="900"/>
                      </a:lnTo>
                      <a:lnTo>
                        <a:pt x="398" y="900"/>
                      </a:lnTo>
                      <a:lnTo>
                        <a:pt x="398" y="900"/>
                      </a:lnTo>
                      <a:lnTo>
                        <a:pt x="400" y="900"/>
                      </a:lnTo>
                      <a:lnTo>
                        <a:pt x="400" y="900"/>
                      </a:lnTo>
                      <a:lnTo>
                        <a:pt x="400" y="901"/>
                      </a:lnTo>
                      <a:lnTo>
                        <a:pt x="398" y="903"/>
                      </a:lnTo>
                      <a:lnTo>
                        <a:pt x="398" y="903"/>
                      </a:lnTo>
                      <a:lnTo>
                        <a:pt x="396" y="903"/>
                      </a:lnTo>
                      <a:lnTo>
                        <a:pt x="394" y="903"/>
                      </a:lnTo>
                      <a:lnTo>
                        <a:pt x="392" y="907"/>
                      </a:lnTo>
                      <a:lnTo>
                        <a:pt x="390" y="909"/>
                      </a:lnTo>
                      <a:lnTo>
                        <a:pt x="388" y="907"/>
                      </a:lnTo>
                      <a:lnTo>
                        <a:pt x="387" y="907"/>
                      </a:lnTo>
                      <a:lnTo>
                        <a:pt x="385" y="907"/>
                      </a:lnTo>
                      <a:lnTo>
                        <a:pt x="385" y="911"/>
                      </a:lnTo>
                      <a:lnTo>
                        <a:pt x="383" y="913"/>
                      </a:lnTo>
                      <a:lnTo>
                        <a:pt x="381" y="915"/>
                      </a:lnTo>
                      <a:lnTo>
                        <a:pt x="379" y="920"/>
                      </a:lnTo>
                      <a:lnTo>
                        <a:pt x="377" y="926"/>
                      </a:lnTo>
                      <a:lnTo>
                        <a:pt x="377" y="926"/>
                      </a:lnTo>
                      <a:lnTo>
                        <a:pt x="377" y="930"/>
                      </a:lnTo>
                      <a:lnTo>
                        <a:pt x="375" y="933"/>
                      </a:lnTo>
                      <a:lnTo>
                        <a:pt x="375" y="935"/>
                      </a:lnTo>
                      <a:lnTo>
                        <a:pt x="375" y="937"/>
                      </a:lnTo>
                      <a:lnTo>
                        <a:pt x="375" y="937"/>
                      </a:lnTo>
                      <a:lnTo>
                        <a:pt x="375" y="937"/>
                      </a:lnTo>
                      <a:lnTo>
                        <a:pt x="375" y="941"/>
                      </a:lnTo>
                      <a:lnTo>
                        <a:pt x="375" y="943"/>
                      </a:lnTo>
                      <a:lnTo>
                        <a:pt x="373" y="943"/>
                      </a:lnTo>
                      <a:lnTo>
                        <a:pt x="375" y="945"/>
                      </a:lnTo>
                      <a:lnTo>
                        <a:pt x="375" y="945"/>
                      </a:lnTo>
                      <a:lnTo>
                        <a:pt x="375" y="943"/>
                      </a:lnTo>
                      <a:lnTo>
                        <a:pt x="377" y="943"/>
                      </a:lnTo>
                      <a:lnTo>
                        <a:pt x="377" y="945"/>
                      </a:lnTo>
                      <a:lnTo>
                        <a:pt x="377" y="945"/>
                      </a:lnTo>
                      <a:lnTo>
                        <a:pt x="377" y="948"/>
                      </a:lnTo>
                      <a:lnTo>
                        <a:pt x="377" y="950"/>
                      </a:lnTo>
                      <a:lnTo>
                        <a:pt x="377" y="952"/>
                      </a:lnTo>
                      <a:lnTo>
                        <a:pt x="377" y="954"/>
                      </a:lnTo>
                      <a:lnTo>
                        <a:pt x="377" y="954"/>
                      </a:lnTo>
                      <a:lnTo>
                        <a:pt x="377" y="954"/>
                      </a:lnTo>
                      <a:lnTo>
                        <a:pt x="377" y="954"/>
                      </a:lnTo>
                      <a:lnTo>
                        <a:pt x="377" y="956"/>
                      </a:lnTo>
                      <a:lnTo>
                        <a:pt x="375" y="956"/>
                      </a:lnTo>
                      <a:lnTo>
                        <a:pt x="375" y="956"/>
                      </a:lnTo>
                      <a:lnTo>
                        <a:pt x="375" y="956"/>
                      </a:lnTo>
                      <a:lnTo>
                        <a:pt x="375" y="958"/>
                      </a:lnTo>
                      <a:lnTo>
                        <a:pt x="373" y="958"/>
                      </a:lnTo>
                      <a:lnTo>
                        <a:pt x="373" y="960"/>
                      </a:lnTo>
                      <a:lnTo>
                        <a:pt x="372" y="960"/>
                      </a:lnTo>
                      <a:lnTo>
                        <a:pt x="370" y="960"/>
                      </a:lnTo>
                      <a:lnTo>
                        <a:pt x="368" y="962"/>
                      </a:lnTo>
                      <a:lnTo>
                        <a:pt x="366" y="963"/>
                      </a:lnTo>
                      <a:lnTo>
                        <a:pt x="366" y="965"/>
                      </a:lnTo>
                      <a:lnTo>
                        <a:pt x="364" y="965"/>
                      </a:lnTo>
                      <a:lnTo>
                        <a:pt x="362" y="965"/>
                      </a:lnTo>
                      <a:lnTo>
                        <a:pt x="360" y="965"/>
                      </a:lnTo>
                      <a:lnTo>
                        <a:pt x="360" y="965"/>
                      </a:lnTo>
                      <a:lnTo>
                        <a:pt x="360" y="965"/>
                      </a:lnTo>
                      <a:lnTo>
                        <a:pt x="360" y="967"/>
                      </a:lnTo>
                      <a:lnTo>
                        <a:pt x="358" y="967"/>
                      </a:lnTo>
                      <a:lnTo>
                        <a:pt x="355" y="963"/>
                      </a:lnTo>
                      <a:lnTo>
                        <a:pt x="355" y="963"/>
                      </a:lnTo>
                      <a:lnTo>
                        <a:pt x="353" y="963"/>
                      </a:lnTo>
                      <a:lnTo>
                        <a:pt x="349" y="965"/>
                      </a:lnTo>
                      <a:lnTo>
                        <a:pt x="349" y="965"/>
                      </a:lnTo>
                      <a:lnTo>
                        <a:pt x="347" y="965"/>
                      </a:lnTo>
                      <a:lnTo>
                        <a:pt x="345" y="963"/>
                      </a:lnTo>
                      <a:lnTo>
                        <a:pt x="341" y="962"/>
                      </a:lnTo>
                      <a:lnTo>
                        <a:pt x="338" y="960"/>
                      </a:lnTo>
                      <a:lnTo>
                        <a:pt x="336" y="958"/>
                      </a:lnTo>
                      <a:lnTo>
                        <a:pt x="334" y="954"/>
                      </a:lnTo>
                      <a:lnTo>
                        <a:pt x="332" y="954"/>
                      </a:lnTo>
                      <a:lnTo>
                        <a:pt x="332" y="954"/>
                      </a:lnTo>
                      <a:lnTo>
                        <a:pt x="330" y="947"/>
                      </a:lnTo>
                      <a:lnTo>
                        <a:pt x="330" y="947"/>
                      </a:lnTo>
                      <a:lnTo>
                        <a:pt x="330" y="947"/>
                      </a:lnTo>
                      <a:lnTo>
                        <a:pt x="328" y="947"/>
                      </a:lnTo>
                      <a:lnTo>
                        <a:pt x="326" y="945"/>
                      </a:lnTo>
                      <a:lnTo>
                        <a:pt x="326" y="945"/>
                      </a:lnTo>
                      <a:lnTo>
                        <a:pt x="325" y="945"/>
                      </a:lnTo>
                      <a:lnTo>
                        <a:pt x="321" y="941"/>
                      </a:lnTo>
                      <a:lnTo>
                        <a:pt x="321" y="941"/>
                      </a:lnTo>
                      <a:lnTo>
                        <a:pt x="319" y="939"/>
                      </a:lnTo>
                      <a:lnTo>
                        <a:pt x="319" y="939"/>
                      </a:lnTo>
                      <a:lnTo>
                        <a:pt x="317" y="939"/>
                      </a:lnTo>
                      <a:lnTo>
                        <a:pt x="315" y="941"/>
                      </a:lnTo>
                      <a:lnTo>
                        <a:pt x="313" y="939"/>
                      </a:lnTo>
                      <a:lnTo>
                        <a:pt x="310" y="937"/>
                      </a:lnTo>
                      <a:lnTo>
                        <a:pt x="308" y="937"/>
                      </a:lnTo>
                      <a:lnTo>
                        <a:pt x="308" y="937"/>
                      </a:lnTo>
                      <a:lnTo>
                        <a:pt x="308" y="935"/>
                      </a:lnTo>
                      <a:lnTo>
                        <a:pt x="308" y="935"/>
                      </a:lnTo>
                      <a:lnTo>
                        <a:pt x="308" y="933"/>
                      </a:lnTo>
                      <a:lnTo>
                        <a:pt x="308" y="933"/>
                      </a:lnTo>
                      <a:lnTo>
                        <a:pt x="308" y="932"/>
                      </a:lnTo>
                      <a:lnTo>
                        <a:pt x="308" y="932"/>
                      </a:lnTo>
                      <a:lnTo>
                        <a:pt x="306" y="932"/>
                      </a:lnTo>
                      <a:lnTo>
                        <a:pt x="306" y="932"/>
                      </a:lnTo>
                      <a:lnTo>
                        <a:pt x="304" y="932"/>
                      </a:lnTo>
                      <a:lnTo>
                        <a:pt x="304" y="932"/>
                      </a:lnTo>
                      <a:lnTo>
                        <a:pt x="302" y="932"/>
                      </a:lnTo>
                      <a:lnTo>
                        <a:pt x="302" y="930"/>
                      </a:lnTo>
                      <a:lnTo>
                        <a:pt x="300" y="930"/>
                      </a:lnTo>
                      <a:lnTo>
                        <a:pt x="300" y="928"/>
                      </a:lnTo>
                      <a:lnTo>
                        <a:pt x="300" y="928"/>
                      </a:lnTo>
                      <a:lnTo>
                        <a:pt x="304" y="928"/>
                      </a:lnTo>
                      <a:lnTo>
                        <a:pt x="304" y="928"/>
                      </a:lnTo>
                      <a:lnTo>
                        <a:pt x="306" y="926"/>
                      </a:lnTo>
                      <a:lnTo>
                        <a:pt x="304" y="926"/>
                      </a:lnTo>
                      <a:lnTo>
                        <a:pt x="304" y="924"/>
                      </a:lnTo>
                      <a:lnTo>
                        <a:pt x="300" y="920"/>
                      </a:lnTo>
                      <a:lnTo>
                        <a:pt x="298" y="920"/>
                      </a:lnTo>
                      <a:lnTo>
                        <a:pt x="298" y="918"/>
                      </a:lnTo>
                      <a:lnTo>
                        <a:pt x="298" y="918"/>
                      </a:lnTo>
                      <a:lnTo>
                        <a:pt x="298" y="915"/>
                      </a:lnTo>
                      <a:lnTo>
                        <a:pt x="298" y="915"/>
                      </a:lnTo>
                      <a:lnTo>
                        <a:pt x="296" y="915"/>
                      </a:lnTo>
                      <a:lnTo>
                        <a:pt x="296" y="913"/>
                      </a:lnTo>
                      <a:lnTo>
                        <a:pt x="296" y="913"/>
                      </a:lnTo>
                      <a:lnTo>
                        <a:pt x="296" y="911"/>
                      </a:lnTo>
                      <a:lnTo>
                        <a:pt x="296" y="911"/>
                      </a:lnTo>
                      <a:lnTo>
                        <a:pt x="295" y="909"/>
                      </a:lnTo>
                      <a:lnTo>
                        <a:pt x="295" y="909"/>
                      </a:lnTo>
                      <a:lnTo>
                        <a:pt x="293" y="909"/>
                      </a:lnTo>
                      <a:lnTo>
                        <a:pt x="293" y="909"/>
                      </a:lnTo>
                      <a:lnTo>
                        <a:pt x="291" y="911"/>
                      </a:lnTo>
                      <a:lnTo>
                        <a:pt x="289" y="911"/>
                      </a:lnTo>
                      <a:lnTo>
                        <a:pt x="289" y="911"/>
                      </a:lnTo>
                      <a:lnTo>
                        <a:pt x="287" y="911"/>
                      </a:lnTo>
                      <a:lnTo>
                        <a:pt x="287" y="911"/>
                      </a:lnTo>
                      <a:lnTo>
                        <a:pt x="285" y="909"/>
                      </a:lnTo>
                      <a:lnTo>
                        <a:pt x="285" y="909"/>
                      </a:lnTo>
                      <a:lnTo>
                        <a:pt x="285" y="909"/>
                      </a:lnTo>
                      <a:lnTo>
                        <a:pt x="287" y="905"/>
                      </a:lnTo>
                      <a:lnTo>
                        <a:pt x="285" y="905"/>
                      </a:lnTo>
                      <a:lnTo>
                        <a:pt x="285" y="903"/>
                      </a:lnTo>
                      <a:lnTo>
                        <a:pt x="285" y="903"/>
                      </a:lnTo>
                      <a:lnTo>
                        <a:pt x="283" y="903"/>
                      </a:lnTo>
                      <a:lnTo>
                        <a:pt x="281" y="901"/>
                      </a:lnTo>
                      <a:lnTo>
                        <a:pt x="281" y="901"/>
                      </a:lnTo>
                      <a:lnTo>
                        <a:pt x="281" y="901"/>
                      </a:lnTo>
                      <a:lnTo>
                        <a:pt x="279" y="900"/>
                      </a:lnTo>
                      <a:lnTo>
                        <a:pt x="279" y="900"/>
                      </a:lnTo>
                      <a:lnTo>
                        <a:pt x="278" y="901"/>
                      </a:lnTo>
                      <a:lnTo>
                        <a:pt x="276" y="901"/>
                      </a:lnTo>
                      <a:lnTo>
                        <a:pt x="276" y="900"/>
                      </a:lnTo>
                      <a:lnTo>
                        <a:pt x="274" y="898"/>
                      </a:lnTo>
                      <a:lnTo>
                        <a:pt x="276" y="898"/>
                      </a:lnTo>
                      <a:lnTo>
                        <a:pt x="276" y="898"/>
                      </a:lnTo>
                      <a:lnTo>
                        <a:pt x="276" y="896"/>
                      </a:lnTo>
                      <a:lnTo>
                        <a:pt x="276" y="896"/>
                      </a:lnTo>
                      <a:lnTo>
                        <a:pt x="276" y="894"/>
                      </a:lnTo>
                      <a:lnTo>
                        <a:pt x="276" y="894"/>
                      </a:lnTo>
                      <a:lnTo>
                        <a:pt x="276" y="892"/>
                      </a:lnTo>
                      <a:lnTo>
                        <a:pt x="274" y="892"/>
                      </a:lnTo>
                      <a:lnTo>
                        <a:pt x="272" y="890"/>
                      </a:lnTo>
                      <a:lnTo>
                        <a:pt x="272" y="890"/>
                      </a:lnTo>
                      <a:lnTo>
                        <a:pt x="272" y="890"/>
                      </a:lnTo>
                      <a:lnTo>
                        <a:pt x="272" y="890"/>
                      </a:lnTo>
                      <a:lnTo>
                        <a:pt x="272" y="888"/>
                      </a:lnTo>
                      <a:lnTo>
                        <a:pt x="272" y="888"/>
                      </a:lnTo>
                      <a:lnTo>
                        <a:pt x="272" y="888"/>
                      </a:lnTo>
                      <a:lnTo>
                        <a:pt x="272" y="886"/>
                      </a:lnTo>
                      <a:lnTo>
                        <a:pt x="272" y="883"/>
                      </a:lnTo>
                      <a:lnTo>
                        <a:pt x="270" y="883"/>
                      </a:lnTo>
                      <a:lnTo>
                        <a:pt x="270" y="883"/>
                      </a:lnTo>
                      <a:lnTo>
                        <a:pt x="270" y="881"/>
                      </a:lnTo>
                      <a:lnTo>
                        <a:pt x="270" y="879"/>
                      </a:lnTo>
                      <a:lnTo>
                        <a:pt x="270" y="879"/>
                      </a:lnTo>
                      <a:lnTo>
                        <a:pt x="270" y="879"/>
                      </a:lnTo>
                      <a:lnTo>
                        <a:pt x="270" y="877"/>
                      </a:lnTo>
                      <a:lnTo>
                        <a:pt x="268" y="875"/>
                      </a:lnTo>
                      <a:lnTo>
                        <a:pt x="266" y="875"/>
                      </a:lnTo>
                      <a:lnTo>
                        <a:pt x="266" y="873"/>
                      </a:lnTo>
                      <a:lnTo>
                        <a:pt x="264" y="871"/>
                      </a:lnTo>
                      <a:lnTo>
                        <a:pt x="264" y="871"/>
                      </a:lnTo>
                      <a:lnTo>
                        <a:pt x="264" y="870"/>
                      </a:lnTo>
                      <a:lnTo>
                        <a:pt x="264" y="870"/>
                      </a:lnTo>
                      <a:lnTo>
                        <a:pt x="264" y="868"/>
                      </a:lnTo>
                      <a:lnTo>
                        <a:pt x="263" y="868"/>
                      </a:lnTo>
                      <a:lnTo>
                        <a:pt x="263" y="866"/>
                      </a:lnTo>
                      <a:lnTo>
                        <a:pt x="261" y="866"/>
                      </a:lnTo>
                      <a:lnTo>
                        <a:pt x="261" y="866"/>
                      </a:lnTo>
                      <a:lnTo>
                        <a:pt x="261" y="866"/>
                      </a:lnTo>
                      <a:lnTo>
                        <a:pt x="257" y="866"/>
                      </a:lnTo>
                      <a:lnTo>
                        <a:pt x="257" y="866"/>
                      </a:lnTo>
                      <a:lnTo>
                        <a:pt x="257" y="864"/>
                      </a:lnTo>
                      <a:lnTo>
                        <a:pt x="259" y="862"/>
                      </a:lnTo>
                      <a:lnTo>
                        <a:pt x="257" y="862"/>
                      </a:lnTo>
                      <a:lnTo>
                        <a:pt x="257" y="860"/>
                      </a:lnTo>
                      <a:lnTo>
                        <a:pt x="257" y="860"/>
                      </a:lnTo>
                      <a:lnTo>
                        <a:pt x="257" y="862"/>
                      </a:lnTo>
                      <a:lnTo>
                        <a:pt x="255" y="862"/>
                      </a:lnTo>
                      <a:lnTo>
                        <a:pt x="251" y="862"/>
                      </a:lnTo>
                      <a:lnTo>
                        <a:pt x="249" y="864"/>
                      </a:lnTo>
                      <a:lnTo>
                        <a:pt x="249" y="864"/>
                      </a:lnTo>
                      <a:lnTo>
                        <a:pt x="248" y="864"/>
                      </a:lnTo>
                      <a:lnTo>
                        <a:pt x="248" y="864"/>
                      </a:lnTo>
                      <a:lnTo>
                        <a:pt x="246" y="866"/>
                      </a:lnTo>
                      <a:lnTo>
                        <a:pt x="244" y="866"/>
                      </a:lnTo>
                      <a:lnTo>
                        <a:pt x="244" y="864"/>
                      </a:lnTo>
                      <a:lnTo>
                        <a:pt x="244" y="864"/>
                      </a:lnTo>
                      <a:lnTo>
                        <a:pt x="244" y="864"/>
                      </a:lnTo>
                      <a:lnTo>
                        <a:pt x="242" y="864"/>
                      </a:lnTo>
                      <a:lnTo>
                        <a:pt x="242" y="864"/>
                      </a:lnTo>
                      <a:lnTo>
                        <a:pt x="242" y="864"/>
                      </a:lnTo>
                      <a:lnTo>
                        <a:pt x="242" y="862"/>
                      </a:lnTo>
                      <a:lnTo>
                        <a:pt x="242" y="862"/>
                      </a:lnTo>
                      <a:lnTo>
                        <a:pt x="240" y="862"/>
                      </a:lnTo>
                      <a:lnTo>
                        <a:pt x="242" y="860"/>
                      </a:lnTo>
                      <a:lnTo>
                        <a:pt x="242" y="858"/>
                      </a:lnTo>
                      <a:lnTo>
                        <a:pt x="240" y="858"/>
                      </a:lnTo>
                      <a:lnTo>
                        <a:pt x="240" y="858"/>
                      </a:lnTo>
                      <a:lnTo>
                        <a:pt x="240" y="858"/>
                      </a:lnTo>
                      <a:lnTo>
                        <a:pt x="238" y="860"/>
                      </a:lnTo>
                      <a:lnTo>
                        <a:pt x="238" y="862"/>
                      </a:lnTo>
                      <a:lnTo>
                        <a:pt x="236" y="862"/>
                      </a:lnTo>
                      <a:lnTo>
                        <a:pt x="236" y="864"/>
                      </a:lnTo>
                      <a:lnTo>
                        <a:pt x="234" y="864"/>
                      </a:lnTo>
                      <a:lnTo>
                        <a:pt x="234" y="864"/>
                      </a:lnTo>
                      <a:lnTo>
                        <a:pt x="233" y="864"/>
                      </a:lnTo>
                      <a:lnTo>
                        <a:pt x="231" y="862"/>
                      </a:lnTo>
                      <a:lnTo>
                        <a:pt x="231" y="862"/>
                      </a:lnTo>
                      <a:lnTo>
                        <a:pt x="231" y="862"/>
                      </a:lnTo>
                      <a:lnTo>
                        <a:pt x="231" y="860"/>
                      </a:lnTo>
                      <a:lnTo>
                        <a:pt x="231" y="858"/>
                      </a:lnTo>
                      <a:lnTo>
                        <a:pt x="229" y="858"/>
                      </a:lnTo>
                      <a:lnTo>
                        <a:pt x="229" y="858"/>
                      </a:lnTo>
                      <a:lnTo>
                        <a:pt x="227" y="856"/>
                      </a:lnTo>
                      <a:lnTo>
                        <a:pt x="225" y="856"/>
                      </a:lnTo>
                      <a:lnTo>
                        <a:pt x="223" y="856"/>
                      </a:lnTo>
                      <a:lnTo>
                        <a:pt x="223" y="855"/>
                      </a:lnTo>
                      <a:lnTo>
                        <a:pt x="223" y="853"/>
                      </a:lnTo>
                      <a:lnTo>
                        <a:pt x="223" y="853"/>
                      </a:lnTo>
                      <a:lnTo>
                        <a:pt x="223" y="853"/>
                      </a:lnTo>
                      <a:lnTo>
                        <a:pt x="223" y="851"/>
                      </a:lnTo>
                      <a:lnTo>
                        <a:pt x="223" y="849"/>
                      </a:lnTo>
                      <a:lnTo>
                        <a:pt x="223" y="849"/>
                      </a:lnTo>
                      <a:lnTo>
                        <a:pt x="223" y="849"/>
                      </a:lnTo>
                      <a:lnTo>
                        <a:pt x="223" y="847"/>
                      </a:lnTo>
                      <a:lnTo>
                        <a:pt x="221" y="847"/>
                      </a:lnTo>
                      <a:lnTo>
                        <a:pt x="221" y="847"/>
                      </a:lnTo>
                      <a:lnTo>
                        <a:pt x="219" y="847"/>
                      </a:lnTo>
                      <a:lnTo>
                        <a:pt x="218" y="845"/>
                      </a:lnTo>
                      <a:lnTo>
                        <a:pt x="218" y="845"/>
                      </a:lnTo>
                      <a:lnTo>
                        <a:pt x="216" y="843"/>
                      </a:lnTo>
                      <a:lnTo>
                        <a:pt x="212" y="840"/>
                      </a:lnTo>
                      <a:lnTo>
                        <a:pt x="208" y="836"/>
                      </a:lnTo>
                      <a:lnTo>
                        <a:pt x="208" y="836"/>
                      </a:lnTo>
                      <a:lnTo>
                        <a:pt x="206" y="834"/>
                      </a:lnTo>
                      <a:lnTo>
                        <a:pt x="206" y="832"/>
                      </a:lnTo>
                      <a:lnTo>
                        <a:pt x="204" y="832"/>
                      </a:lnTo>
                      <a:lnTo>
                        <a:pt x="204" y="832"/>
                      </a:lnTo>
                      <a:lnTo>
                        <a:pt x="202" y="832"/>
                      </a:lnTo>
                      <a:lnTo>
                        <a:pt x="201" y="832"/>
                      </a:lnTo>
                      <a:lnTo>
                        <a:pt x="201" y="830"/>
                      </a:lnTo>
                      <a:lnTo>
                        <a:pt x="201" y="830"/>
                      </a:lnTo>
                      <a:lnTo>
                        <a:pt x="201" y="828"/>
                      </a:lnTo>
                      <a:lnTo>
                        <a:pt x="197" y="830"/>
                      </a:lnTo>
                      <a:lnTo>
                        <a:pt x="197" y="828"/>
                      </a:lnTo>
                      <a:lnTo>
                        <a:pt x="197" y="828"/>
                      </a:lnTo>
                      <a:lnTo>
                        <a:pt x="197" y="826"/>
                      </a:lnTo>
                      <a:lnTo>
                        <a:pt x="197" y="826"/>
                      </a:lnTo>
                      <a:lnTo>
                        <a:pt x="197" y="826"/>
                      </a:lnTo>
                      <a:lnTo>
                        <a:pt x="197" y="824"/>
                      </a:lnTo>
                      <a:lnTo>
                        <a:pt x="191" y="824"/>
                      </a:lnTo>
                      <a:lnTo>
                        <a:pt x="191" y="824"/>
                      </a:lnTo>
                      <a:lnTo>
                        <a:pt x="189" y="824"/>
                      </a:lnTo>
                      <a:lnTo>
                        <a:pt x="187" y="824"/>
                      </a:lnTo>
                      <a:lnTo>
                        <a:pt x="187" y="824"/>
                      </a:lnTo>
                      <a:lnTo>
                        <a:pt x="186" y="826"/>
                      </a:lnTo>
                      <a:lnTo>
                        <a:pt x="184" y="826"/>
                      </a:lnTo>
                      <a:lnTo>
                        <a:pt x="182" y="824"/>
                      </a:lnTo>
                      <a:lnTo>
                        <a:pt x="182" y="824"/>
                      </a:lnTo>
                      <a:lnTo>
                        <a:pt x="178" y="826"/>
                      </a:lnTo>
                      <a:lnTo>
                        <a:pt x="176" y="826"/>
                      </a:lnTo>
                      <a:lnTo>
                        <a:pt x="174" y="824"/>
                      </a:lnTo>
                      <a:lnTo>
                        <a:pt x="174" y="824"/>
                      </a:lnTo>
                      <a:lnTo>
                        <a:pt x="172" y="824"/>
                      </a:lnTo>
                      <a:lnTo>
                        <a:pt x="171" y="824"/>
                      </a:lnTo>
                      <a:lnTo>
                        <a:pt x="171" y="824"/>
                      </a:lnTo>
                      <a:lnTo>
                        <a:pt x="157" y="824"/>
                      </a:lnTo>
                      <a:lnTo>
                        <a:pt x="156" y="824"/>
                      </a:lnTo>
                      <a:lnTo>
                        <a:pt x="154" y="824"/>
                      </a:lnTo>
                      <a:lnTo>
                        <a:pt x="154" y="824"/>
                      </a:lnTo>
                      <a:lnTo>
                        <a:pt x="154" y="823"/>
                      </a:lnTo>
                      <a:lnTo>
                        <a:pt x="152" y="821"/>
                      </a:lnTo>
                      <a:lnTo>
                        <a:pt x="152" y="821"/>
                      </a:lnTo>
                      <a:lnTo>
                        <a:pt x="150" y="823"/>
                      </a:lnTo>
                      <a:lnTo>
                        <a:pt x="148" y="823"/>
                      </a:lnTo>
                      <a:lnTo>
                        <a:pt x="148" y="823"/>
                      </a:lnTo>
                      <a:lnTo>
                        <a:pt x="148" y="824"/>
                      </a:lnTo>
                      <a:lnTo>
                        <a:pt x="148" y="824"/>
                      </a:lnTo>
                      <a:lnTo>
                        <a:pt x="146" y="826"/>
                      </a:lnTo>
                      <a:lnTo>
                        <a:pt x="146" y="826"/>
                      </a:lnTo>
                      <a:lnTo>
                        <a:pt x="144" y="824"/>
                      </a:lnTo>
                      <a:lnTo>
                        <a:pt x="144" y="824"/>
                      </a:lnTo>
                      <a:lnTo>
                        <a:pt x="144" y="823"/>
                      </a:lnTo>
                      <a:lnTo>
                        <a:pt x="142" y="823"/>
                      </a:lnTo>
                      <a:lnTo>
                        <a:pt x="141" y="823"/>
                      </a:lnTo>
                      <a:lnTo>
                        <a:pt x="141" y="824"/>
                      </a:lnTo>
                      <a:lnTo>
                        <a:pt x="141" y="824"/>
                      </a:lnTo>
                      <a:lnTo>
                        <a:pt x="141" y="826"/>
                      </a:lnTo>
                      <a:lnTo>
                        <a:pt x="142" y="828"/>
                      </a:lnTo>
                      <a:lnTo>
                        <a:pt x="142" y="828"/>
                      </a:lnTo>
                      <a:lnTo>
                        <a:pt x="142" y="828"/>
                      </a:lnTo>
                      <a:lnTo>
                        <a:pt x="141" y="830"/>
                      </a:lnTo>
                      <a:lnTo>
                        <a:pt x="133" y="830"/>
                      </a:lnTo>
                      <a:lnTo>
                        <a:pt x="131" y="830"/>
                      </a:lnTo>
                      <a:lnTo>
                        <a:pt x="127" y="830"/>
                      </a:lnTo>
                      <a:lnTo>
                        <a:pt x="126" y="830"/>
                      </a:lnTo>
                      <a:lnTo>
                        <a:pt x="124" y="830"/>
                      </a:lnTo>
                      <a:lnTo>
                        <a:pt x="122" y="832"/>
                      </a:lnTo>
                      <a:lnTo>
                        <a:pt x="120" y="832"/>
                      </a:lnTo>
                      <a:lnTo>
                        <a:pt x="120" y="832"/>
                      </a:lnTo>
                      <a:lnTo>
                        <a:pt x="118" y="832"/>
                      </a:lnTo>
                      <a:lnTo>
                        <a:pt x="118" y="830"/>
                      </a:lnTo>
                      <a:lnTo>
                        <a:pt x="116" y="830"/>
                      </a:lnTo>
                      <a:lnTo>
                        <a:pt x="116" y="830"/>
                      </a:lnTo>
                      <a:lnTo>
                        <a:pt x="114" y="830"/>
                      </a:lnTo>
                      <a:lnTo>
                        <a:pt x="114" y="830"/>
                      </a:lnTo>
                      <a:lnTo>
                        <a:pt x="112" y="834"/>
                      </a:lnTo>
                      <a:lnTo>
                        <a:pt x="110" y="834"/>
                      </a:lnTo>
                      <a:lnTo>
                        <a:pt x="110" y="834"/>
                      </a:lnTo>
                      <a:lnTo>
                        <a:pt x="109" y="834"/>
                      </a:lnTo>
                      <a:lnTo>
                        <a:pt x="107" y="834"/>
                      </a:lnTo>
                      <a:lnTo>
                        <a:pt x="105" y="834"/>
                      </a:lnTo>
                      <a:lnTo>
                        <a:pt x="105" y="834"/>
                      </a:lnTo>
                      <a:lnTo>
                        <a:pt x="103" y="836"/>
                      </a:lnTo>
                      <a:lnTo>
                        <a:pt x="101" y="838"/>
                      </a:lnTo>
                      <a:lnTo>
                        <a:pt x="99" y="838"/>
                      </a:lnTo>
                      <a:lnTo>
                        <a:pt x="99" y="836"/>
                      </a:lnTo>
                      <a:lnTo>
                        <a:pt x="97" y="836"/>
                      </a:lnTo>
                      <a:lnTo>
                        <a:pt x="95" y="836"/>
                      </a:lnTo>
                      <a:lnTo>
                        <a:pt x="94" y="836"/>
                      </a:lnTo>
                      <a:lnTo>
                        <a:pt x="90" y="834"/>
                      </a:lnTo>
                      <a:lnTo>
                        <a:pt x="90" y="834"/>
                      </a:lnTo>
                      <a:lnTo>
                        <a:pt x="88" y="834"/>
                      </a:lnTo>
                      <a:lnTo>
                        <a:pt x="88" y="834"/>
                      </a:lnTo>
                      <a:lnTo>
                        <a:pt x="84" y="834"/>
                      </a:lnTo>
                      <a:lnTo>
                        <a:pt x="84" y="834"/>
                      </a:lnTo>
                      <a:lnTo>
                        <a:pt x="80" y="836"/>
                      </a:lnTo>
                      <a:lnTo>
                        <a:pt x="80" y="836"/>
                      </a:lnTo>
                      <a:lnTo>
                        <a:pt x="80" y="836"/>
                      </a:lnTo>
                      <a:lnTo>
                        <a:pt x="79" y="836"/>
                      </a:lnTo>
                      <a:lnTo>
                        <a:pt x="79" y="836"/>
                      </a:lnTo>
                      <a:lnTo>
                        <a:pt x="77" y="836"/>
                      </a:lnTo>
                      <a:lnTo>
                        <a:pt x="77" y="836"/>
                      </a:lnTo>
                      <a:lnTo>
                        <a:pt x="75" y="836"/>
                      </a:lnTo>
                      <a:lnTo>
                        <a:pt x="73" y="836"/>
                      </a:lnTo>
                      <a:lnTo>
                        <a:pt x="73" y="836"/>
                      </a:lnTo>
                      <a:lnTo>
                        <a:pt x="71" y="834"/>
                      </a:lnTo>
                      <a:lnTo>
                        <a:pt x="69" y="832"/>
                      </a:lnTo>
                      <a:lnTo>
                        <a:pt x="69" y="832"/>
                      </a:lnTo>
                      <a:lnTo>
                        <a:pt x="69" y="832"/>
                      </a:lnTo>
                      <a:lnTo>
                        <a:pt x="67" y="832"/>
                      </a:lnTo>
                      <a:lnTo>
                        <a:pt x="65" y="832"/>
                      </a:lnTo>
                      <a:lnTo>
                        <a:pt x="64" y="834"/>
                      </a:lnTo>
                      <a:lnTo>
                        <a:pt x="62" y="834"/>
                      </a:lnTo>
                      <a:lnTo>
                        <a:pt x="60" y="834"/>
                      </a:lnTo>
                      <a:lnTo>
                        <a:pt x="58" y="834"/>
                      </a:lnTo>
                      <a:lnTo>
                        <a:pt x="56" y="834"/>
                      </a:lnTo>
                      <a:lnTo>
                        <a:pt x="54" y="836"/>
                      </a:lnTo>
                      <a:lnTo>
                        <a:pt x="54" y="838"/>
                      </a:lnTo>
                      <a:lnTo>
                        <a:pt x="54" y="840"/>
                      </a:lnTo>
                      <a:lnTo>
                        <a:pt x="52" y="841"/>
                      </a:lnTo>
                      <a:lnTo>
                        <a:pt x="50" y="855"/>
                      </a:lnTo>
                      <a:lnTo>
                        <a:pt x="50" y="855"/>
                      </a:lnTo>
                      <a:lnTo>
                        <a:pt x="49" y="856"/>
                      </a:lnTo>
                      <a:lnTo>
                        <a:pt x="49" y="856"/>
                      </a:lnTo>
                      <a:lnTo>
                        <a:pt x="45" y="856"/>
                      </a:lnTo>
                      <a:lnTo>
                        <a:pt x="45" y="858"/>
                      </a:lnTo>
                      <a:lnTo>
                        <a:pt x="43" y="860"/>
                      </a:lnTo>
                      <a:lnTo>
                        <a:pt x="43" y="866"/>
                      </a:lnTo>
                      <a:lnTo>
                        <a:pt x="43" y="868"/>
                      </a:lnTo>
                      <a:lnTo>
                        <a:pt x="41" y="871"/>
                      </a:lnTo>
                      <a:lnTo>
                        <a:pt x="41" y="871"/>
                      </a:lnTo>
                      <a:lnTo>
                        <a:pt x="41" y="881"/>
                      </a:lnTo>
                      <a:lnTo>
                        <a:pt x="39" y="885"/>
                      </a:lnTo>
                      <a:lnTo>
                        <a:pt x="39" y="886"/>
                      </a:lnTo>
                      <a:lnTo>
                        <a:pt x="39" y="886"/>
                      </a:lnTo>
                      <a:lnTo>
                        <a:pt x="39" y="875"/>
                      </a:lnTo>
                      <a:lnTo>
                        <a:pt x="39" y="868"/>
                      </a:lnTo>
                      <a:lnTo>
                        <a:pt x="39" y="853"/>
                      </a:lnTo>
                      <a:lnTo>
                        <a:pt x="39" y="849"/>
                      </a:lnTo>
                      <a:lnTo>
                        <a:pt x="39" y="847"/>
                      </a:lnTo>
                      <a:lnTo>
                        <a:pt x="41" y="843"/>
                      </a:lnTo>
                      <a:lnTo>
                        <a:pt x="43" y="840"/>
                      </a:lnTo>
                      <a:lnTo>
                        <a:pt x="43" y="838"/>
                      </a:lnTo>
                      <a:lnTo>
                        <a:pt x="43" y="836"/>
                      </a:lnTo>
                      <a:lnTo>
                        <a:pt x="43" y="828"/>
                      </a:lnTo>
                      <a:lnTo>
                        <a:pt x="45" y="824"/>
                      </a:lnTo>
                      <a:lnTo>
                        <a:pt x="50" y="809"/>
                      </a:lnTo>
                      <a:lnTo>
                        <a:pt x="52" y="808"/>
                      </a:lnTo>
                      <a:lnTo>
                        <a:pt x="52" y="802"/>
                      </a:lnTo>
                      <a:lnTo>
                        <a:pt x="54" y="800"/>
                      </a:lnTo>
                      <a:lnTo>
                        <a:pt x="58" y="794"/>
                      </a:lnTo>
                      <a:lnTo>
                        <a:pt x="64" y="781"/>
                      </a:lnTo>
                      <a:lnTo>
                        <a:pt x="64" y="779"/>
                      </a:lnTo>
                      <a:lnTo>
                        <a:pt x="65" y="778"/>
                      </a:lnTo>
                      <a:lnTo>
                        <a:pt x="71" y="757"/>
                      </a:lnTo>
                      <a:lnTo>
                        <a:pt x="73" y="747"/>
                      </a:lnTo>
                      <a:lnTo>
                        <a:pt x="75" y="738"/>
                      </a:lnTo>
                      <a:lnTo>
                        <a:pt x="75" y="725"/>
                      </a:lnTo>
                      <a:lnTo>
                        <a:pt x="75" y="712"/>
                      </a:lnTo>
                      <a:lnTo>
                        <a:pt x="73" y="686"/>
                      </a:lnTo>
                      <a:lnTo>
                        <a:pt x="71" y="684"/>
                      </a:lnTo>
                      <a:lnTo>
                        <a:pt x="67" y="676"/>
                      </a:lnTo>
                      <a:lnTo>
                        <a:pt x="65" y="667"/>
                      </a:lnTo>
                      <a:lnTo>
                        <a:pt x="65" y="663"/>
                      </a:lnTo>
                      <a:lnTo>
                        <a:pt x="65" y="661"/>
                      </a:lnTo>
                      <a:lnTo>
                        <a:pt x="65" y="659"/>
                      </a:lnTo>
                      <a:lnTo>
                        <a:pt x="64" y="648"/>
                      </a:lnTo>
                      <a:lnTo>
                        <a:pt x="60" y="642"/>
                      </a:lnTo>
                      <a:lnTo>
                        <a:pt x="58" y="637"/>
                      </a:lnTo>
                      <a:lnTo>
                        <a:pt x="52" y="633"/>
                      </a:lnTo>
                      <a:lnTo>
                        <a:pt x="52" y="631"/>
                      </a:lnTo>
                      <a:lnTo>
                        <a:pt x="50" y="631"/>
                      </a:lnTo>
                      <a:lnTo>
                        <a:pt x="50" y="631"/>
                      </a:lnTo>
                      <a:lnTo>
                        <a:pt x="50" y="629"/>
                      </a:lnTo>
                      <a:lnTo>
                        <a:pt x="50" y="629"/>
                      </a:lnTo>
                      <a:lnTo>
                        <a:pt x="49" y="629"/>
                      </a:lnTo>
                      <a:lnTo>
                        <a:pt x="49" y="629"/>
                      </a:lnTo>
                      <a:lnTo>
                        <a:pt x="45" y="627"/>
                      </a:lnTo>
                      <a:lnTo>
                        <a:pt x="43" y="627"/>
                      </a:lnTo>
                      <a:lnTo>
                        <a:pt x="43" y="627"/>
                      </a:lnTo>
                      <a:lnTo>
                        <a:pt x="43" y="624"/>
                      </a:lnTo>
                      <a:lnTo>
                        <a:pt x="41" y="622"/>
                      </a:lnTo>
                      <a:lnTo>
                        <a:pt x="41" y="620"/>
                      </a:lnTo>
                      <a:lnTo>
                        <a:pt x="39" y="620"/>
                      </a:lnTo>
                      <a:lnTo>
                        <a:pt x="39" y="618"/>
                      </a:lnTo>
                      <a:lnTo>
                        <a:pt x="39" y="616"/>
                      </a:lnTo>
                      <a:lnTo>
                        <a:pt x="45" y="618"/>
                      </a:lnTo>
                      <a:lnTo>
                        <a:pt x="49" y="618"/>
                      </a:lnTo>
                      <a:lnTo>
                        <a:pt x="52" y="616"/>
                      </a:lnTo>
                      <a:lnTo>
                        <a:pt x="54" y="612"/>
                      </a:lnTo>
                      <a:lnTo>
                        <a:pt x="56" y="609"/>
                      </a:lnTo>
                      <a:lnTo>
                        <a:pt x="56" y="609"/>
                      </a:lnTo>
                      <a:lnTo>
                        <a:pt x="56" y="607"/>
                      </a:lnTo>
                      <a:lnTo>
                        <a:pt x="58" y="607"/>
                      </a:lnTo>
                      <a:lnTo>
                        <a:pt x="56" y="607"/>
                      </a:lnTo>
                      <a:lnTo>
                        <a:pt x="56" y="605"/>
                      </a:lnTo>
                      <a:lnTo>
                        <a:pt x="56" y="605"/>
                      </a:lnTo>
                      <a:lnTo>
                        <a:pt x="56" y="607"/>
                      </a:lnTo>
                      <a:lnTo>
                        <a:pt x="56" y="607"/>
                      </a:lnTo>
                      <a:lnTo>
                        <a:pt x="52" y="610"/>
                      </a:lnTo>
                      <a:lnTo>
                        <a:pt x="49" y="612"/>
                      </a:lnTo>
                      <a:lnTo>
                        <a:pt x="52" y="605"/>
                      </a:lnTo>
                      <a:lnTo>
                        <a:pt x="50" y="607"/>
                      </a:lnTo>
                      <a:lnTo>
                        <a:pt x="49" y="609"/>
                      </a:lnTo>
                      <a:lnTo>
                        <a:pt x="47" y="610"/>
                      </a:lnTo>
                      <a:lnTo>
                        <a:pt x="47" y="610"/>
                      </a:lnTo>
                      <a:lnTo>
                        <a:pt x="47" y="612"/>
                      </a:lnTo>
                      <a:lnTo>
                        <a:pt x="47" y="612"/>
                      </a:lnTo>
                      <a:lnTo>
                        <a:pt x="47" y="612"/>
                      </a:lnTo>
                      <a:lnTo>
                        <a:pt x="47" y="614"/>
                      </a:lnTo>
                      <a:lnTo>
                        <a:pt x="47" y="614"/>
                      </a:lnTo>
                      <a:lnTo>
                        <a:pt x="47" y="616"/>
                      </a:lnTo>
                      <a:lnTo>
                        <a:pt x="45" y="616"/>
                      </a:lnTo>
                      <a:lnTo>
                        <a:pt x="45" y="616"/>
                      </a:lnTo>
                      <a:lnTo>
                        <a:pt x="45" y="616"/>
                      </a:lnTo>
                      <a:lnTo>
                        <a:pt x="45" y="616"/>
                      </a:lnTo>
                      <a:lnTo>
                        <a:pt x="45" y="616"/>
                      </a:lnTo>
                      <a:lnTo>
                        <a:pt x="43" y="614"/>
                      </a:lnTo>
                      <a:lnTo>
                        <a:pt x="43" y="612"/>
                      </a:lnTo>
                      <a:lnTo>
                        <a:pt x="45" y="610"/>
                      </a:lnTo>
                      <a:lnTo>
                        <a:pt x="47" y="609"/>
                      </a:lnTo>
                      <a:lnTo>
                        <a:pt x="47" y="607"/>
                      </a:lnTo>
                      <a:lnTo>
                        <a:pt x="47" y="607"/>
                      </a:lnTo>
                      <a:lnTo>
                        <a:pt x="49" y="605"/>
                      </a:lnTo>
                      <a:lnTo>
                        <a:pt x="50" y="603"/>
                      </a:lnTo>
                      <a:lnTo>
                        <a:pt x="56" y="594"/>
                      </a:lnTo>
                      <a:lnTo>
                        <a:pt x="58" y="594"/>
                      </a:lnTo>
                      <a:lnTo>
                        <a:pt x="58" y="592"/>
                      </a:lnTo>
                      <a:lnTo>
                        <a:pt x="58" y="592"/>
                      </a:lnTo>
                      <a:lnTo>
                        <a:pt x="58" y="590"/>
                      </a:lnTo>
                      <a:lnTo>
                        <a:pt x="58" y="590"/>
                      </a:lnTo>
                      <a:lnTo>
                        <a:pt x="60" y="590"/>
                      </a:lnTo>
                      <a:lnTo>
                        <a:pt x="60" y="588"/>
                      </a:lnTo>
                      <a:lnTo>
                        <a:pt x="60" y="588"/>
                      </a:lnTo>
                      <a:lnTo>
                        <a:pt x="62" y="586"/>
                      </a:lnTo>
                      <a:lnTo>
                        <a:pt x="62" y="586"/>
                      </a:lnTo>
                      <a:lnTo>
                        <a:pt x="60" y="586"/>
                      </a:lnTo>
                      <a:lnTo>
                        <a:pt x="60" y="584"/>
                      </a:lnTo>
                      <a:lnTo>
                        <a:pt x="60" y="584"/>
                      </a:lnTo>
                      <a:lnTo>
                        <a:pt x="60" y="584"/>
                      </a:lnTo>
                      <a:lnTo>
                        <a:pt x="60" y="582"/>
                      </a:lnTo>
                      <a:lnTo>
                        <a:pt x="62" y="582"/>
                      </a:lnTo>
                      <a:lnTo>
                        <a:pt x="62" y="582"/>
                      </a:lnTo>
                      <a:lnTo>
                        <a:pt x="60" y="582"/>
                      </a:lnTo>
                      <a:lnTo>
                        <a:pt x="60" y="582"/>
                      </a:lnTo>
                      <a:lnTo>
                        <a:pt x="60" y="582"/>
                      </a:lnTo>
                      <a:lnTo>
                        <a:pt x="60" y="580"/>
                      </a:lnTo>
                      <a:lnTo>
                        <a:pt x="60" y="578"/>
                      </a:lnTo>
                      <a:lnTo>
                        <a:pt x="58" y="578"/>
                      </a:lnTo>
                      <a:lnTo>
                        <a:pt x="58" y="578"/>
                      </a:lnTo>
                      <a:lnTo>
                        <a:pt x="56" y="578"/>
                      </a:lnTo>
                      <a:lnTo>
                        <a:pt x="56" y="580"/>
                      </a:lnTo>
                      <a:lnTo>
                        <a:pt x="56" y="580"/>
                      </a:lnTo>
                      <a:lnTo>
                        <a:pt x="54" y="580"/>
                      </a:lnTo>
                      <a:lnTo>
                        <a:pt x="54" y="578"/>
                      </a:lnTo>
                      <a:lnTo>
                        <a:pt x="56" y="578"/>
                      </a:lnTo>
                      <a:lnTo>
                        <a:pt x="56" y="578"/>
                      </a:lnTo>
                      <a:lnTo>
                        <a:pt x="56" y="577"/>
                      </a:lnTo>
                      <a:lnTo>
                        <a:pt x="60" y="573"/>
                      </a:lnTo>
                      <a:lnTo>
                        <a:pt x="62" y="571"/>
                      </a:lnTo>
                      <a:lnTo>
                        <a:pt x="62" y="569"/>
                      </a:lnTo>
                      <a:lnTo>
                        <a:pt x="62" y="567"/>
                      </a:lnTo>
                      <a:lnTo>
                        <a:pt x="60" y="563"/>
                      </a:lnTo>
                      <a:lnTo>
                        <a:pt x="58" y="562"/>
                      </a:lnTo>
                      <a:lnTo>
                        <a:pt x="60" y="562"/>
                      </a:lnTo>
                      <a:lnTo>
                        <a:pt x="62" y="560"/>
                      </a:lnTo>
                      <a:lnTo>
                        <a:pt x="62" y="558"/>
                      </a:lnTo>
                      <a:lnTo>
                        <a:pt x="64" y="556"/>
                      </a:lnTo>
                      <a:lnTo>
                        <a:pt x="64" y="554"/>
                      </a:lnTo>
                      <a:lnTo>
                        <a:pt x="64" y="552"/>
                      </a:lnTo>
                      <a:lnTo>
                        <a:pt x="62" y="552"/>
                      </a:lnTo>
                      <a:lnTo>
                        <a:pt x="60" y="548"/>
                      </a:lnTo>
                      <a:lnTo>
                        <a:pt x="60" y="548"/>
                      </a:lnTo>
                      <a:lnTo>
                        <a:pt x="60" y="548"/>
                      </a:lnTo>
                      <a:lnTo>
                        <a:pt x="58" y="548"/>
                      </a:lnTo>
                      <a:lnTo>
                        <a:pt x="58" y="547"/>
                      </a:lnTo>
                      <a:lnTo>
                        <a:pt x="58" y="547"/>
                      </a:lnTo>
                      <a:lnTo>
                        <a:pt x="56" y="547"/>
                      </a:lnTo>
                      <a:lnTo>
                        <a:pt x="54" y="541"/>
                      </a:lnTo>
                      <a:lnTo>
                        <a:pt x="52" y="539"/>
                      </a:lnTo>
                      <a:lnTo>
                        <a:pt x="52" y="539"/>
                      </a:lnTo>
                      <a:lnTo>
                        <a:pt x="52" y="537"/>
                      </a:lnTo>
                      <a:lnTo>
                        <a:pt x="52" y="537"/>
                      </a:lnTo>
                      <a:lnTo>
                        <a:pt x="52" y="537"/>
                      </a:lnTo>
                      <a:lnTo>
                        <a:pt x="52" y="537"/>
                      </a:lnTo>
                      <a:lnTo>
                        <a:pt x="52" y="537"/>
                      </a:lnTo>
                      <a:lnTo>
                        <a:pt x="52" y="535"/>
                      </a:lnTo>
                      <a:lnTo>
                        <a:pt x="52" y="535"/>
                      </a:lnTo>
                      <a:lnTo>
                        <a:pt x="49" y="528"/>
                      </a:lnTo>
                      <a:lnTo>
                        <a:pt x="49" y="526"/>
                      </a:lnTo>
                      <a:lnTo>
                        <a:pt x="49" y="526"/>
                      </a:lnTo>
                      <a:lnTo>
                        <a:pt x="47" y="526"/>
                      </a:lnTo>
                      <a:lnTo>
                        <a:pt x="47" y="522"/>
                      </a:lnTo>
                      <a:lnTo>
                        <a:pt x="47" y="522"/>
                      </a:lnTo>
                      <a:lnTo>
                        <a:pt x="45" y="522"/>
                      </a:lnTo>
                      <a:lnTo>
                        <a:pt x="43" y="522"/>
                      </a:lnTo>
                      <a:lnTo>
                        <a:pt x="43" y="520"/>
                      </a:lnTo>
                      <a:lnTo>
                        <a:pt x="47" y="520"/>
                      </a:lnTo>
                      <a:lnTo>
                        <a:pt x="49" y="518"/>
                      </a:lnTo>
                      <a:lnTo>
                        <a:pt x="47" y="518"/>
                      </a:lnTo>
                      <a:lnTo>
                        <a:pt x="45" y="520"/>
                      </a:lnTo>
                      <a:lnTo>
                        <a:pt x="43" y="518"/>
                      </a:lnTo>
                      <a:lnTo>
                        <a:pt x="41" y="518"/>
                      </a:lnTo>
                      <a:lnTo>
                        <a:pt x="43" y="518"/>
                      </a:lnTo>
                      <a:lnTo>
                        <a:pt x="41" y="515"/>
                      </a:lnTo>
                      <a:lnTo>
                        <a:pt x="41" y="515"/>
                      </a:lnTo>
                      <a:lnTo>
                        <a:pt x="39" y="515"/>
                      </a:lnTo>
                      <a:lnTo>
                        <a:pt x="39" y="518"/>
                      </a:lnTo>
                      <a:lnTo>
                        <a:pt x="39" y="526"/>
                      </a:lnTo>
                      <a:lnTo>
                        <a:pt x="39" y="528"/>
                      </a:lnTo>
                      <a:lnTo>
                        <a:pt x="37" y="526"/>
                      </a:lnTo>
                      <a:lnTo>
                        <a:pt x="37" y="526"/>
                      </a:lnTo>
                      <a:lnTo>
                        <a:pt x="35" y="524"/>
                      </a:lnTo>
                      <a:lnTo>
                        <a:pt x="35" y="524"/>
                      </a:lnTo>
                      <a:lnTo>
                        <a:pt x="33" y="522"/>
                      </a:lnTo>
                      <a:lnTo>
                        <a:pt x="33" y="522"/>
                      </a:lnTo>
                      <a:lnTo>
                        <a:pt x="32" y="520"/>
                      </a:lnTo>
                      <a:lnTo>
                        <a:pt x="30" y="520"/>
                      </a:lnTo>
                      <a:lnTo>
                        <a:pt x="30" y="518"/>
                      </a:lnTo>
                      <a:lnTo>
                        <a:pt x="30" y="518"/>
                      </a:lnTo>
                      <a:lnTo>
                        <a:pt x="30" y="518"/>
                      </a:lnTo>
                      <a:lnTo>
                        <a:pt x="30" y="518"/>
                      </a:lnTo>
                      <a:lnTo>
                        <a:pt x="30" y="517"/>
                      </a:lnTo>
                      <a:lnTo>
                        <a:pt x="30" y="517"/>
                      </a:lnTo>
                      <a:lnTo>
                        <a:pt x="30" y="517"/>
                      </a:lnTo>
                      <a:lnTo>
                        <a:pt x="30" y="515"/>
                      </a:lnTo>
                      <a:lnTo>
                        <a:pt x="28" y="515"/>
                      </a:lnTo>
                      <a:lnTo>
                        <a:pt x="26" y="513"/>
                      </a:lnTo>
                      <a:lnTo>
                        <a:pt x="26" y="511"/>
                      </a:lnTo>
                      <a:lnTo>
                        <a:pt x="26" y="509"/>
                      </a:lnTo>
                      <a:lnTo>
                        <a:pt x="26" y="509"/>
                      </a:lnTo>
                      <a:lnTo>
                        <a:pt x="24" y="509"/>
                      </a:lnTo>
                      <a:lnTo>
                        <a:pt x="24" y="505"/>
                      </a:lnTo>
                      <a:lnTo>
                        <a:pt x="24" y="503"/>
                      </a:lnTo>
                      <a:lnTo>
                        <a:pt x="22" y="503"/>
                      </a:lnTo>
                      <a:lnTo>
                        <a:pt x="22" y="501"/>
                      </a:lnTo>
                      <a:lnTo>
                        <a:pt x="22" y="500"/>
                      </a:lnTo>
                      <a:lnTo>
                        <a:pt x="22" y="500"/>
                      </a:lnTo>
                      <a:lnTo>
                        <a:pt x="20" y="500"/>
                      </a:lnTo>
                      <a:lnTo>
                        <a:pt x="20" y="500"/>
                      </a:lnTo>
                      <a:lnTo>
                        <a:pt x="18" y="498"/>
                      </a:lnTo>
                      <a:lnTo>
                        <a:pt x="18" y="496"/>
                      </a:lnTo>
                      <a:lnTo>
                        <a:pt x="18" y="494"/>
                      </a:lnTo>
                      <a:lnTo>
                        <a:pt x="18" y="494"/>
                      </a:lnTo>
                      <a:lnTo>
                        <a:pt x="17" y="494"/>
                      </a:lnTo>
                      <a:lnTo>
                        <a:pt x="17" y="492"/>
                      </a:lnTo>
                      <a:lnTo>
                        <a:pt x="15" y="490"/>
                      </a:lnTo>
                      <a:lnTo>
                        <a:pt x="15" y="488"/>
                      </a:lnTo>
                      <a:lnTo>
                        <a:pt x="15" y="486"/>
                      </a:lnTo>
                      <a:lnTo>
                        <a:pt x="15" y="486"/>
                      </a:lnTo>
                      <a:lnTo>
                        <a:pt x="13" y="485"/>
                      </a:lnTo>
                      <a:lnTo>
                        <a:pt x="11" y="483"/>
                      </a:lnTo>
                      <a:lnTo>
                        <a:pt x="11" y="483"/>
                      </a:lnTo>
                      <a:lnTo>
                        <a:pt x="9" y="486"/>
                      </a:lnTo>
                      <a:lnTo>
                        <a:pt x="5" y="490"/>
                      </a:lnTo>
                      <a:lnTo>
                        <a:pt x="5" y="490"/>
                      </a:lnTo>
                      <a:lnTo>
                        <a:pt x="5" y="492"/>
                      </a:lnTo>
                      <a:lnTo>
                        <a:pt x="5" y="494"/>
                      </a:lnTo>
                      <a:lnTo>
                        <a:pt x="5" y="492"/>
                      </a:lnTo>
                      <a:lnTo>
                        <a:pt x="5" y="494"/>
                      </a:lnTo>
                      <a:lnTo>
                        <a:pt x="5" y="498"/>
                      </a:lnTo>
                      <a:lnTo>
                        <a:pt x="5" y="500"/>
                      </a:lnTo>
                      <a:lnTo>
                        <a:pt x="5" y="500"/>
                      </a:lnTo>
                      <a:lnTo>
                        <a:pt x="5" y="501"/>
                      </a:lnTo>
                      <a:lnTo>
                        <a:pt x="3" y="501"/>
                      </a:lnTo>
                      <a:lnTo>
                        <a:pt x="2" y="501"/>
                      </a:lnTo>
                      <a:lnTo>
                        <a:pt x="2" y="501"/>
                      </a:lnTo>
                      <a:lnTo>
                        <a:pt x="3" y="503"/>
                      </a:lnTo>
                      <a:lnTo>
                        <a:pt x="3" y="505"/>
                      </a:lnTo>
                      <a:lnTo>
                        <a:pt x="3" y="505"/>
                      </a:lnTo>
                      <a:lnTo>
                        <a:pt x="3" y="507"/>
                      </a:lnTo>
                      <a:lnTo>
                        <a:pt x="3" y="509"/>
                      </a:lnTo>
                      <a:lnTo>
                        <a:pt x="2" y="511"/>
                      </a:lnTo>
                      <a:lnTo>
                        <a:pt x="2" y="513"/>
                      </a:lnTo>
                      <a:lnTo>
                        <a:pt x="0" y="503"/>
                      </a:lnTo>
                      <a:lnTo>
                        <a:pt x="0" y="501"/>
                      </a:lnTo>
                      <a:lnTo>
                        <a:pt x="2" y="494"/>
                      </a:lnTo>
                      <a:lnTo>
                        <a:pt x="2" y="492"/>
                      </a:lnTo>
                      <a:lnTo>
                        <a:pt x="5" y="483"/>
                      </a:lnTo>
                      <a:lnTo>
                        <a:pt x="7" y="475"/>
                      </a:lnTo>
                      <a:lnTo>
                        <a:pt x="7" y="470"/>
                      </a:lnTo>
                      <a:lnTo>
                        <a:pt x="9" y="470"/>
                      </a:lnTo>
                      <a:lnTo>
                        <a:pt x="291" y="470"/>
                      </a:lnTo>
                      <a:lnTo>
                        <a:pt x="291" y="456"/>
                      </a:lnTo>
                      <a:lnTo>
                        <a:pt x="289" y="417"/>
                      </a:lnTo>
                      <a:lnTo>
                        <a:pt x="285" y="379"/>
                      </a:lnTo>
                      <a:lnTo>
                        <a:pt x="285" y="374"/>
                      </a:lnTo>
                      <a:lnTo>
                        <a:pt x="281" y="364"/>
                      </a:lnTo>
                      <a:lnTo>
                        <a:pt x="281" y="359"/>
                      </a:lnTo>
                      <a:lnTo>
                        <a:pt x="281" y="353"/>
                      </a:lnTo>
                      <a:lnTo>
                        <a:pt x="283" y="349"/>
                      </a:lnTo>
                      <a:lnTo>
                        <a:pt x="291" y="340"/>
                      </a:lnTo>
                      <a:lnTo>
                        <a:pt x="291" y="338"/>
                      </a:lnTo>
                      <a:lnTo>
                        <a:pt x="298" y="332"/>
                      </a:lnTo>
                      <a:lnTo>
                        <a:pt x="308" y="327"/>
                      </a:lnTo>
                      <a:lnTo>
                        <a:pt x="315" y="321"/>
                      </a:lnTo>
                      <a:lnTo>
                        <a:pt x="319" y="319"/>
                      </a:lnTo>
                      <a:lnTo>
                        <a:pt x="325" y="317"/>
                      </a:lnTo>
                      <a:lnTo>
                        <a:pt x="336" y="316"/>
                      </a:lnTo>
                      <a:lnTo>
                        <a:pt x="340" y="314"/>
                      </a:lnTo>
                      <a:lnTo>
                        <a:pt x="355" y="306"/>
                      </a:lnTo>
                      <a:lnTo>
                        <a:pt x="362" y="304"/>
                      </a:lnTo>
                      <a:lnTo>
                        <a:pt x="362" y="304"/>
                      </a:lnTo>
                      <a:lnTo>
                        <a:pt x="364" y="301"/>
                      </a:lnTo>
                      <a:lnTo>
                        <a:pt x="364" y="103"/>
                      </a:lnTo>
                      <a:lnTo>
                        <a:pt x="601" y="103"/>
                      </a:lnTo>
                      <a:lnTo>
                        <a:pt x="602" y="103"/>
                      </a:lnTo>
                      <a:lnTo>
                        <a:pt x="602" y="101"/>
                      </a:lnTo>
                      <a:lnTo>
                        <a:pt x="602" y="32"/>
                      </a:lnTo>
                      <a:lnTo>
                        <a:pt x="602" y="23"/>
                      </a:lnTo>
                      <a:lnTo>
                        <a:pt x="602" y="0"/>
                      </a:lnTo>
                      <a:lnTo>
                        <a:pt x="618" y="9"/>
                      </a:lnTo>
                      <a:lnTo>
                        <a:pt x="646" y="28"/>
                      </a:lnTo>
                      <a:lnTo>
                        <a:pt x="659" y="38"/>
                      </a:lnTo>
                      <a:lnTo>
                        <a:pt x="702" y="66"/>
                      </a:lnTo>
                      <a:lnTo>
                        <a:pt x="717" y="75"/>
                      </a:lnTo>
                      <a:lnTo>
                        <a:pt x="745" y="94"/>
                      </a:lnTo>
                      <a:lnTo>
                        <a:pt x="758" y="103"/>
                      </a:lnTo>
                      <a:lnTo>
                        <a:pt x="773" y="111"/>
                      </a:lnTo>
                      <a:lnTo>
                        <a:pt x="785" y="120"/>
                      </a:lnTo>
                      <a:lnTo>
                        <a:pt x="798" y="128"/>
                      </a:lnTo>
                      <a:lnTo>
                        <a:pt x="820" y="143"/>
                      </a:lnTo>
                      <a:lnTo>
                        <a:pt x="830" y="148"/>
                      </a:lnTo>
                      <a:lnTo>
                        <a:pt x="843" y="158"/>
                      </a:lnTo>
                      <a:lnTo>
                        <a:pt x="854" y="165"/>
                      </a:lnTo>
                      <a:lnTo>
                        <a:pt x="867" y="175"/>
                      </a:lnTo>
                      <a:lnTo>
                        <a:pt x="880" y="182"/>
                      </a:lnTo>
                      <a:lnTo>
                        <a:pt x="849" y="182"/>
                      </a:lnTo>
                      <a:lnTo>
                        <a:pt x="832" y="182"/>
                      </a:lnTo>
                      <a:lnTo>
                        <a:pt x="753" y="182"/>
                      </a:lnTo>
                      <a:lnTo>
                        <a:pt x="753" y="190"/>
                      </a:lnTo>
                      <a:lnTo>
                        <a:pt x="755" y="209"/>
                      </a:lnTo>
                      <a:lnTo>
                        <a:pt x="756" y="214"/>
                      </a:lnTo>
                      <a:lnTo>
                        <a:pt x="758" y="233"/>
                      </a:lnTo>
                      <a:lnTo>
                        <a:pt x="758" y="240"/>
                      </a:lnTo>
                      <a:lnTo>
                        <a:pt x="760" y="244"/>
                      </a:lnTo>
                      <a:lnTo>
                        <a:pt x="760" y="255"/>
                      </a:lnTo>
                      <a:lnTo>
                        <a:pt x="762" y="267"/>
                      </a:lnTo>
                      <a:lnTo>
                        <a:pt x="762" y="271"/>
                      </a:lnTo>
                      <a:lnTo>
                        <a:pt x="764" y="280"/>
                      </a:lnTo>
                      <a:lnTo>
                        <a:pt x="764" y="289"/>
                      </a:lnTo>
                      <a:lnTo>
                        <a:pt x="766" y="308"/>
                      </a:lnTo>
                      <a:lnTo>
                        <a:pt x="768" y="319"/>
                      </a:lnTo>
                      <a:lnTo>
                        <a:pt x="770" y="336"/>
                      </a:lnTo>
                      <a:lnTo>
                        <a:pt x="770" y="347"/>
                      </a:lnTo>
                      <a:lnTo>
                        <a:pt x="773" y="374"/>
                      </a:lnTo>
                      <a:lnTo>
                        <a:pt x="773" y="385"/>
                      </a:lnTo>
                      <a:lnTo>
                        <a:pt x="783" y="458"/>
                      </a:lnTo>
                      <a:lnTo>
                        <a:pt x="783" y="468"/>
                      </a:lnTo>
                      <a:lnTo>
                        <a:pt x="785" y="47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95">
                  <a:extLst>
                    <a:ext uri="{FF2B5EF4-FFF2-40B4-BE49-F238E27FC236}">
                      <a16:creationId xmlns:a16="http://schemas.microsoft.com/office/drawing/2014/main" id="{5AB5FA9A-C208-4A47-98DD-414454262753}"/>
                    </a:ext>
                  </a:extLst>
                </p:cNvPr>
                <p:cNvSpPr>
                  <a:spLocks/>
                </p:cNvSpPr>
                <p:nvPr/>
              </p:nvSpPr>
              <p:spPr bwMode="auto">
                <a:xfrm>
                  <a:off x="1852613" y="3413125"/>
                  <a:ext cx="769937" cy="742950"/>
                </a:xfrm>
                <a:custGeom>
                  <a:avLst/>
                  <a:gdLst>
                    <a:gd name="T0" fmla="*/ 883 w 971"/>
                    <a:gd name="T1" fmla="*/ 44 h 937"/>
                    <a:gd name="T2" fmla="*/ 917 w 971"/>
                    <a:gd name="T3" fmla="*/ 42 h 937"/>
                    <a:gd name="T4" fmla="*/ 945 w 971"/>
                    <a:gd name="T5" fmla="*/ 44 h 937"/>
                    <a:gd name="T6" fmla="*/ 960 w 971"/>
                    <a:gd name="T7" fmla="*/ 51 h 937"/>
                    <a:gd name="T8" fmla="*/ 967 w 971"/>
                    <a:gd name="T9" fmla="*/ 60 h 937"/>
                    <a:gd name="T10" fmla="*/ 951 w 971"/>
                    <a:gd name="T11" fmla="*/ 64 h 937"/>
                    <a:gd name="T12" fmla="*/ 934 w 971"/>
                    <a:gd name="T13" fmla="*/ 70 h 937"/>
                    <a:gd name="T14" fmla="*/ 913 w 971"/>
                    <a:gd name="T15" fmla="*/ 79 h 937"/>
                    <a:gd name="T16" fmla="*/ 890 w 971"/>
                    <a:gd name="T17" fmla="*/ 85 h 937"/>
                    <a:gd name="T18" fmla="*/ 870 w 971"/>
                    <a:gd name="T19" fmla="*/ 102 h 937"/>
                    <a:gd name="T20" fmla="*/ 849 w 971"/>
                    <a:gd name="T21" fmla="*/ 104 h 937"/>
                    <a:gd name="T22" fmla="*/ 838 w 971"/>
                    <a:gd name="T23" fmla="*/ 92 h 937"/>
                    <a:gd name="T24" fmla="*/ 823 w 971"/>
                    <a:gd name="T25" fmla="*/ 79 h 937"/>
                    <a:gd name="T26" fmla="*/ 701 w 971"/>
                    <a:gd name="T27" fmla="*/ 102 h 937"/>
                    <a:gd name="T28" fmla="*/ 665 w 971"/>
                    <a:gd name="T29" fmla="*/ 382 h 937"/>
                    <a:gd name="T30" fmla="*/ 571 w 971"/>
                    <a:gd name="T31" fmla="*/ 902 h 937"/>
                    <a:gd name="T32" fmla="*/ 547 w 971"/>
                    <a:gd name="T33" fmla="*/ 921 h 937"/>
                    <a:gd name="T34" fmla="*/ 534 w 971"/>
                    <a:gd name="T35" fmla="*/ 937 h 937"/>
                    <a:gd name="T36" fmla="*/ 485 w 971"/>
                    <a:gd name="T37" fmla="*/ 932 h 937"/>
                    <a:gd name="T38" fmla="*/ 447 w 971"/>
                    <a:gd name="T39" fmla="*/ 924 h 937"/>
                    <a:gd name="T40" fmla="*/ 413 w 971"/>
                    <a:gd name="T41" fmla="*/ 917 h 937"/>
                    <a:gd name="T42" fmla="*/ 406 w 971"/>
                    <a:gd name="T43" fmla="*/ 894 h 937"/>
                    <a:gd name="T44" fmla="*/ 397 w 971"/>
                    <a:gd name="T45" fmla="*/ 879 h 937"/>
                    <a:gd name="T46" fmla="*/ 380 w 971"/>
                    <a:gd name="T47" fmla="*/ 864 h 937"/>
                    <a:gd name="T48" fmla="*/ 368 w 971"/>
                    <a:gd name="T49" fmla="*/ 874 h 937"/>
                    <a:gd name="T50" fmla="*/ 365 w 971"/>
                    <a:gd name="T51" fmla="*/ 881 h 937"/>
                    <a:gd name="T52" fmla="*/ 359 w 971"/>
                    <a:gd name="T53" fmla="*/ 900 h 937"/>
                    <a:gd name="T54" fmla="*/ 336 w 971"/>
                    <a:gd name="T55" fmla="*/ 909 h 937"/>
                    <a:gd name="T56" fmla="*/ 284 w 971"/>
                    <a:gd name="T57" fmla="*/ 855 h 937"/>
                    <a:gd name="T58" fmla="*/ 259 w 971"/>
                    <a:gd name="T59" fmla="*/ 810 h 937"/>
                    <a:gd name="T60" fmla="*/ 250 w 971"/>
                    <a:gd name="T61" fmla="*/ 772 h 937"/>
                    <a:gd name="T62" fmla="*/ 241 w 971"/>
                    <a:gd name="T63" fmla="*/ 752 h 937"/>
                    <a:gd name="T64" fmla="*/ 237 w 971"/>
                    <a:gd name="T65" fmla="*/ 727 h 937"/>
                    <a:gd name="T66" fmla="*/ 228 w 971"/>
                    <a:gd name="T67" fmla="*/ 690 h 937"/>
                    <a:gd name="T68" fmla="*/ 224 w 971"/>
                    <a:gd name="T69" fmla="*/ 654 h 937"/>
                    <a:gd name="T70" fmla="*/ 209 w 971"/>
                    <a:gd name="T71" fmla="*/ 588 h 937"/>
                    <a:gd name="T72" fmla="*/ 196 w 971"/>
                    <a:gd name="T73" fmla="*/ 543 h 937"/>
                    <a:gd name="T74" fmla="*/ 196 w 971"/>
                    <a:gd name="T75" fmla="*/ 498 h 937"/>
                    <a:gd name="T76" fmla="*/ 194 w 971"/>
                    <a:gd name="T77" fmla="*/ 464 h 937"/>
                    <a:gd name="T78" fmla="*/ 196 w 971"/>
                    <a:gd name="T79" fmla="*/ 459 h 937"/>
                    <a:gd name="T80" fmla="*/ 192 w 971"/>
                    <a:gd name="T81" fmla="*/ 406 h 937"/>
                    <a:gd name="T82" fmla="*/ 160 w 971"/>
                    <a:gd name="T83" fmla="*/ 363 h 937"/>
                    <a:gd name="T84" fmla="*/ 117 w 971"/>
                    <a:gd name="T85" fmla="*/ 280 h 937"/>
                    <a:gd name="T86" fmla="*/ 75 w 971"/>
                    <a:gd name="T87" fmla="*/ 196 h 937"/>
                    <a:gd name="T88" fmla="*/ 53 w 971"/>
                    <a:gd name="T89" fmla="*/ 147 h 937"/>
                    <a:gd name="T90" fmla="*/ 6 w 971"/>
                    <a:gd name="T91" fmla="*/ 87 h 937"/>
                    <a:gd name="T92" fmla="*/ 4 w 971"/>
                    <a:gd name="T93" fmla="*/ 23 h 937"/>
                    <a:gd name="T94" fmla="*/ 30 w 971"/>
                    <a:gd name="T95" fmla="*/ 15 h 937"/>
                    <a:gd name="T96" fmla="*/ 42 w 971"/>
                    <a:gd name="T97" fmla="*/ 19 h 937"/>
                    <a:gd name="T98" fmla="*/ 75 w 971"/>
                    <a:gd name="T99" fmla="*/ 12 h 937"/>
                    <a:gd name="T100" fmla="*/ 102 w 971"/>
                    <a:gd name="T101" fmla="*/ 0 h 937"/>
                    <a:gd name="T102" fmla="*/ 119 w 971"/>
                    <a:gd name="T103" fmla="*/ 0 h 937"/>
                    <a:gd name="T104" fmla="*/ 160 w 971"/>
                    <a:gd name="T105" fmla="*/ 34 h 937"/>
                    <a:gd name="T106" fmla="*/ 483 w 971"/>
                    <a:gd name="T107" fmla="*/ 32 h 937"/>
                    <a:gd name="T108" fmla="*/ 498 w 971"/>
                    <a:gd name="T109" fmla="*/ 53 h 937"/>
                    <a:gd name="T110" fmla="*/ 566 w 971"/>
                    <a:gd name="T111" fmla="*/ 68 h 937"/>
                    <a:gd name="T112" fmla="*/ 603 w 971"/>
                    <a:gd name="T113" fmla="*/ 70 h 937"/>
                    <a:gd name="T114" fmla="*/ 628 w 971"/>
                    <a:gd name="T115" fmla="*/ 72 h 937"/>
                    <a:gd name="T116" fmla="*/ 650 w 971"/>
                    <a:gd name="T117" fmla="*/ 79 h 937"/>
                    <a:gd name="T118" fmla="*/ 691 w 971"/>
                    <a:gd name="T119" fmla="*/ 7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1" h="937">
                      <a:moveTo>
                        <a:pt x="836" y="51"/>
                      </a:moveTo>
                      <a:lnTo>
                        <a:pt x="840" y="51"/>
                      </a:lnTo>
                      <a:lnTo>
                        <a:pt x="842" y="51"/>
                      </a:lnTo>
                      <a:lnTo>
                        <a:pt x="843" y="51"/>
                      </a:lnTo>
                      <a:lnTo>
                        <a:pt x="849" y="49"/>
                      </a:lnTo>
                      <a:lnTo>
                        <a:pt x="851" y="49"/>
                      </a:lnTo>
                      <a:lnTo>
                        <a:pt x="855" y="47"/>
                      </a:lnTo>
                      <a:lnTo>
                        <a:pt x="859" y="47"/>
                      </a:lnTo>
                      <a:lnTo>
                        <a:pt x="860" y="47"/>
                      </a:lnTo>
                      <a:lnTo>
                        <a:pt x="864" y="47"/>
                      </a:lnTo>
                      <a:lnTo>
                        <a:pt x="866" y="45"/>
                      </a:lnTo>
                      <a:lnTo>
                        <a:pt x="870" y="45"/>
                      </a:lnTo>
                      <a:lnTo>
                        <a:pt x="874" y="44"/>
                      </a:lnTo>
                      <a:lnTo>
                        <a:pt x="875" y="44"/>
                      </a:lnTo>
                      <a:lnTo>
                        <a:pt x="879" y="44"/>
                      </a:lnTo>
                      <a:lnTo>
                        <a:pt x="883" y="44"/>
                      </a:lnTo>
                      <a:lnTo>
                        <a:pt x="885" y="42"/>
                      </a:lnTo>
                      <a:lnTo>
                        <a:pt x="889" y="42"/>
                      </a:lnTo>
                      <a:lnTo>
                        <a:pt x="892" y="40"/>
                      </a:lnTo>
                      <a:lnTo>
                        <a:pt x="894" y="40"/>
                      </a:lnTo>
                      <a:lnTo>
                        <a:pt x="896" y="40"/>
                      </a:lnTo>
                      <a:lnTo>
                        <a:pt x="898" y="40"/>
                      </a:lnTo>
                      <a:lnTo>
                        <a:pt x="900" y="40"/>
                      </a:lnTo>
                      <a:lnTo>
                        <a:pt x="904" y="40"/>
                      </a:lnTo>
                      <a:lnTo>
                        <a:pt x="904" y="40"/>
                      </a:lnTo>
                      <a:lnTo>
                        <a:pt x="904" y="40"/>
                      </a:lnTo>
                      <a:lnTo>
                        <a:pt x="907" y="40"/>
                      </a:lnTo>
                      <a:lnTo>
                        <a:pt x="909" y="38"/>
                      </a:lnTo>
                      <a:lnTo>
                        <a:pt x="909" y="40"/>
                      </a:lnTo>
                      <a:lnTo>
                        <a:pt x="913" y="40"/>
                      </a:lnTo>
                      <a:lnTo>
                        <a:pt x="915" y="40"/>
                      </a:lnTo>
                      <a:lnTo>
                        <a:pt x="917" y="42"/>
                      </a:lnTo>
                      <a:lnTo>
                        <a:pt x="919" y="42"/>
                      </a:lnTo>
                      <a:lnTo>
                        <a:pt x="920" y="44"/>
                      </a:lnTo>
                      <a:lnTo>
                        <a:pt x="920" y="44"/>
                      </a:lnTo>
                      <a:lnTo>
                        <a:pt x="922" y="44"/>
                      </a:lnTo>
                      <a:lnTo>
                        <a:pt x="924" y="44"/>
                      </a:lnTo>
                      <a:lnTo>
                        <a:pt x="924" y="42"/>
                      </a:lnTo>
                      <a:lnTo>
                        <a:pt x="926" y="42"/>
                      </a:lnTo>
                      <a:lnTo>
                        <a:pt x="926" y="42"/>
                      </a:lnTo>
                      <a:lnTo>
                        <a:pt x="926" y="40"/>
                      </a:lnTo>
                      <a:lnTo>
                        <a:pt x="930" y="40"/>
                      </a:lnTo>
                      <a:lnTo>
                        <a:pt x="936" y="42"/>
                      </a:lnTo>
                      <a:lnTo>
                        <a:pt x="937" y="42"/>
                      </a:lnTo>
                      <a:lnTo>
                        <a:pt x="937" y="42"/>
                      </a:lnTo>
                      <a:lnTo>
                        <a:pt x="937" y="44"/>
                      </a:lnTo>
                      <a:lnTo>
                        <a:pt x="941" y="42"/>
                      </a:lnTo>
                      <a:lnTo>
                        <a:pt x="945" y="44"/>
                      </a:lnTo>
                      <a:lnTo>
                        <a:pt x="947" y="44"/>
                      </a:lnTo>
                      <a:lnTo>
                        <a:pt x="949" y="45"/>
                      </a:lnTo>
                      <a:lnTo>
                        <a:pt x="951" y="45"/>
                      </a:lnTo>
                      <a:lnTo>
                        <a:pt x="951" y="45"/>
                      </a:lnTo>
                      <a:lnTo>
                        <a:pt x="951" y="47"/>
                      </a:lnTo>
                      <a:lnTo>
                        <a:pt x="952" y="47"/>
                      </a:lnTo>
                      <a:lnTo>
                        <a:pt x="952" y="47"/>
                      </a:lnTo>
                      <a:lnTo>
                        <a:pt x="954" y="47"/>
                      </a:lnTo>
                      <a:lnTo>
                        <a:pt x="956" y="47"/>
                      </a:lnTo>
                      <a:lnTo>
                        <a:pt x="956" y="47"/>
                      </a:lnTo>
                      <a:lnTo>
                        <a:pt x="954" y="49"/>
                      </a:lnTo>
                      <a:lnTo>
                        <a:pt x="954" y="49"/>
                      </a:lnTo>
                      <a:lnTo>
                        <a:pt x="956" y="49"/>
                      </a:lnTo>
                      <a:lnTo>
                        <a:pt x="956" y="51"/>
                      </a:lnTo>
                      <a:lnTo>
                        <a:pt x="958" y="51"/>
                      </a:lnTo>
                      <a:lnTo>
                        <a:pt x="960" y="51"/>
                      </a:lnTo>
                      <a:lnTo>
                        <a:pt x="960" y="55"/>
                      </a:lnTo>
                      <a:lnTo>
                        <a:pt x="960" y="55"/>
                      </a:lnTo>
                      <a:lnTo>
                        <a:pt x="960" y="55"/>
                      </a:lnTo>
                      <a:lnTo>
                        <a:pt x="962" y="55"/>
                      </a:lnTo>
                      <a:lnTo>
                        <a:pt x="962" y="57"/>
                      </a:lnTo>
                      <a:lnTo>
                        <a:pt x="962" y="55"/>
                      </a:lnTo>
                      <a:lnTo>
                        <a:pt x="964" y="55"/>
                      </a:lnTo>
                      <a:lnTo>
                        <a:pt x="964" y="57"/>
                      </a:lnTo>
                      <a:lnTo>
                        <a:pt x="964" y="57"/>
                      </a:lnTo>
                      <a:lnTo>
                        <a:pt x="964" y="57"/>
                      </a:lnTo>
                      <a:lnTo>
                        <a:pt x="964" y="59"/>
                      </a:lnTo>
                      <a:lnTo>
                        <a:pt x="964" y="59"/>
                      </a:lnTo>
                      <a:lnTo>
                        <a:pt x="966" y="59"/>
                      </a:lnTo>
                      <a:lnTo>
                        <a:pt x="966" y="59"/>
                      </a:lnTo>
                      <a:lnTo>
                        <a:pt x="966" y="60"/>
                      </a:lnTo>
                      <a:lnTo>
                        <a:pt x="967" y="60"/>
                      </a:lnTo>
                      <a:lnTo>
                        <a:pt x="967" y="60"/>
                      </a:lnTo>
                      <a:lnTo>
                        <a:pt x="969" y="60"/>
                      </a:lnTo>
                      <a:lnTo>
                        <a:pt x="969" y="62"/>
                      </a:lnTo>
                      <a:lnTo>
                        <a:pt x="971" y="62"/>
                      </a:lnTo>
                      <a:lnTo>
                        <a:pt x="971" y="64"/>
                      </a:lnTo>
                      <a:lnTo>
                        <a:pt x="967" y="62"/>
                      </a:lnTo>
                      <a:lnTo>
                        <a:pt x="964" y="62"/>
                      </a:lnTo>
                      <a:lnTo>
                        <a:pt x="962" y="64"/>
                      </a:lnTo>
                      <a:lnTo>
                        <a:pt x="960" y="66"/>
                      </a:lnTo>
                      <a:lnTo>
                        <a:pt x="956" y="66"/>
                      </a:lnTo>
                      <a:lnTo>
                        <a:pt x="956" y="64"/>
                      </a:lnTo>
                      <a:lnTo>
                        <a:pt x="954" y="66"/>
                      </a:lnTo>
                      <a:lnTo>
                        <a:pt x="952" y="66"/>
                      </a:lnTo>
                      <a:lnTo>
                        <a:pt x="952" y="64"/>
                      </a:lnTo>
                      <a:lnTo>
                        <a:pt x="951" y="66"/>
                      </a:lnTo>
                      <a:lnTo>
                        <a:pt x="951" y="64"/>
                      </a:lnTo>
                      <a:lnTo>
                        <a:pt x="951" y="64"/>
                      </a:lnTo>
                      <a:lnTo>
                        <a:pt x="951" y="62"/>
                      </a:lnTo>
                      <a:lnTo>
                        <a:pt x="949" y="62"/>
                      </a:lnTo>
                      <a:lnTo>
                        <a:pt x="949" y="64"/>
                      </a:lnTo>
                      <a:lnTo>
                        <a:pt x="949" y="64"/>
                      </a:lnTo>
                      <a:lnTo>
                        <a:pt x="949" y="64"/>
                      </a:lnTo>
                      <a:lnTo>
                        <a:pt x="949" y="64"/>
                      </a:lnTo>
                      <a:lnTo>
                        <a:pt x="943" y="66"/>
                      </a:lnTo>
                      <a:lnTo>
                        <a:pt x="941" y="66"/>
                      </a:lnTo>
                      <a:lnTo>
                        <a:pt x="939" y="66"/>
                      </a:lnTo>
                      <a:lnTo>
                        <a:pt x="937" y="68"/>
                      </a:lnTo>
                      <a:lnTo>
                        <a:pt x="937" y="68"/>
                      </a:lnTo>
                      <a:lnTo>
                        <a:pt x="936" y="68"/>
                      </a:lnTo>
                      <a:lnTo>
                        <a:pt x="936" y="70"/>
                      </a:lnTo>
                      <a:lnTo>
                        <a:pt x="936" y="70"/>
                      </a:lnTo>
                      <a:lnTo>
                        <a:pt x="934" y="70"/>
                      </a:lnTo>
                      <a:lnTo>
                        <a:pt x="934" y="72"/>
                      </a:lnTo>
                      <a:lnTo>
                        <a:pt x="932" y="74"/>
                      </a:lnTo>
                      <a:lnTo>
                        <a:pt x="928" y="76"/>
                      </a:lnTo>
                      <a:lnTo>
                        <a:pt x="928" y="76"/>
                      </a:lnTo>
                      <a:lnTo>
                        <a:pt x="924" y="81"/>
                      </a:lnTo>
                      <a:lnTo>
                        <a:pt x="924" y="81"/>
                      </a:lnTo>
                      <a:lnTo>
                        <a:pt x="924" y="81"/>
                      </a:lnTo>
                      <a:lnTo>
                        <a:pt x="922" y="83"/>
                      </a:lnTo>
                      <a:lnTo>
                        <a:pt x="922" y="83"/>
                      </a:lnTo>
                      <a:lnTo>
                        <a:pt x="920" y="83"/>
                      </a:lnTo>
                      <a:lnTo>
                        <a:pt x="919" y="83"/>
                      </a:lnTo>
                      <a:lnTo>
                        <a:pt x="917" y="83"/>
                      </a:lnTo>
                      <a:lnTo>
                        <a:pt x="915" y="81"/>
                      </a:lnTo>
                      <a:lnTo>
                        <a:pt x="915" y="79"/>
                      </a:lnTo>
                      <a:lnTo>
                        <a:pt x="915" y="79"/>
                      </a:lnTo>
                      <a:lnTo>
                        <a:pt x="913" y="79"/>
                      </a:lnTo>
                      <a:lnTo>
                        <a:pt x="913" y="79"/>
                      </a:lnTo>
                      <a:lnTo>
                        <a:pt x="913" y="77"/>
                      </a:lnTo>
                      <a:lnTo>
                        <a:pt x="911" y="76"/>
                      </a:lnTo>
                      <a:lnTo>
                        <a:pt x="909" y="76"/>
                      </a:lnTo>
                      <a:lnTo>
                        <a:pt x="907" y="76"/>
                      </a:lnTo>
                      <a:lnTo>
                        <a:pt x="905" y="76"/>
                      </a:lnTo>
                      <a:lnTo>
                        <a:pt x="905" y="77"/>
                      </a:lnTo>
                      <a:lnTo>
                        <a:pt x="904" y="81"/>
                      </a:lnTo>
                      <a:lnTo>
                        <a:pt x="902" y="81"/>
                      </a:lnTo>
                      <a:lnTo>
                        <a:pt x="902" y="81"/>
                      </a:lnTo>
                      <a:lnTo>
                        <a:pt x="900" y="79"/>
                      </a:lnTo>
                      <a:lnTo>
                        <a:pt x="900" y="79"/>
                      </a:lnTo>
                      <a:lnTo>
                        <a:pt x="898" y="79"/>
                      </a:lnTo>
                      <a:lnTo>
                        <a:pt x="896" y="79"/>
                      </a:lnTo>
                      <a:lnTo>
                        <a:pt x="894" y="81"/>
                      </a:lnTo>
                      <a:lnTo>
                        <a:pt x="890" y="85"/>
                      </a:lnTo>
                      <a:lnTo>
                        <a:pt x="889" y="87"/>
                      </a:lnTo>
                      <a:lnTo>
                        <a:pt x="885" y="87"/>
                      </a:lnTo>
                      <a:lnTo>
                        <a:pt x="885" y="89"/>
                      </a:lnTo>
                      <a:lnTo>
                        <a:pt x="883" y="91"/>
                      </a:lnTo>
                      <a:lnTo>
                        <a:pt x="883" y="91"/>
                      </a:lnTo>
                      <a:lnTo>
                        <a:pt x="881" y="91"/>
                      </a:lnTo>
                      <a:lnTo>
                        <a:pt x="879" y="92"/>
                      </a:lnTo>
                      <a:lnTo>
                        <a:pt x="879" y="92"/>
                      </a:lnTo>
                      <a:lnTo>
                        <a:pt x="879" y="92"/>
                      </a:lnTo>
                      <a:lnTo>
                        <a:pt x="877" y="92"/>
                      </a:lnTo>
                      <a:lnTo>
                        <a:pt x="877" y="92"/>
                      </a:lnTo>
                      <a:lnTo>
                        <a:pt x="875" y="94"/>
                      </a:lnTo>
                      <a:lnTo>
                        <a:pt x="875" y="96"/>
                      </a:lnTo>
                      <a:lnTo>
                        <a:pt x="874" y="98"/>
                      </a:lnTo>
                      <a:lnTo>
                        <a:pt x="870" y="100"/>
                      </a:lnTo>
                      <a:lnTo>
                        <a:pt x="870" y="102"/>
                      </a:lnTo>
                      <a:lnTo>
                        <a:pt x="868" y="104"/>
                      </a:lnTo>
                      <a:lnTo>
                        <a:pt x="868" y="104"/>
                      </a:lnTo>
                      <a:lnTo>
                        <a:pt x="860" y="111"/>
                      </a:lnTo>
                      <a:lnTo>
                        <a:pt x="860" y="111"/>
                      </a:lnTo>
                      <a:lnTo>
                        <a:pt x="859" y="111"/>
                      </a:lnTo>
                      <a:lnTo>
                        <a:pt x="857" y="113"/>
                      </a:lnTo>
                      <a:lnTo>
                        <a:pt x="857" y="113"/>
                      </a:lnTo>
                      <a:lnTo>
                        <a:pt x="855" y="115"/>
                      </a:lnTo>
                      <a:lnTo>
                        <a:pt x="853" y="115"/>
                      </a:lnTo>
                      <a:lnTo>
                        <a:pt x="851" y="115"/>
                      </a:lnTo>
                      <a:lnTo>
                        <a:pt x="851" y="115"/>
                      </a:lnTo>
                      <a:lnTo>
                        <a:pt x="851" y="111"/>
                      </a:lnTo>
                      <a:lnTo>
                        <a:pt x="849" y="107"/>
                      </a:lnTo>
                      <a:lnTo>
                        <a:pt x="849" y="107"/>
                      </a:lnTo>
                      <a:lnTo>
                        <a:pt x="849" y="106"/>
                      </a:lnTo>
                      <a:lnTo>
                        <a:pt x="849" y="104"/>
                      </a:lnTo>
                      <a:lnTo>
                        <a:pt x="847" y="102"/>
                      </a:lnTo>
                      <a:lnTo>
                        <a:pt x="847" y="100"/>
                      </a:lnTo>
                      <a:lnTo>
                        <a:pt x="847" y="100"/>
                      </a:lnTo>
                      <a:lnTo>
                        <a:pt x="845" y="98"/>
                      </a:lnTo>
                      <a:lnTo>
                        <a:pt x="845" y="98"/>
                      </a:lnTo>
                      <a:lnTo>
                        <a:pt x="845" y="96"/>
                      </a:lnTo>
                      <a:lnTo>
                        <a:pt x="845" y="96"/>
                      </a:lnTo>
                      <a:lnTo>
                        <a:pt x="842" y="96"/>
                      </a:lnTo>
                      <a:lnTo>
                        <a:pt x="842" y="94"/>
                      </a:lnTo>
                      <a:lnTo>
                        <a:pt x="842" y="94"/>
                      </a:lnTo>
                      <a:lnTo>
                        <a:pt x="840" y="92"/>
                      </a:lnTo>
                      <a:lnTo>
                        <a:pt x="840" y="94"/>
                      </a:lnTo>
                      <a:lnTo>
                        <a:pt x="838" y="94"/>
                      </a:lnTo>
                      <a:lnTo>
                        <a:pt x="838" y="94"/>
                      </a:lnTo>
                      <a:lnTo>
                        <a:pt x="838" y="94"/>
                      </a:lnTo>
                      <a:lnTo>
                        <a:pt x="838" y="92"/>
                      </a:lnTo>
                      <a:lnTo>
                        <a:pt x="838" y="92"/>
                      </a:lnTo>
                      <a:lnTo>
                        <a:pt x="838" y="91"/>
                      </a:lnTo>
                      <a:lnTo>
                        <a:pt x="838" y="91"/>
                      </a:lnTo>
                      <a:lnTo>
                        <a:pt x="834" y="89"/>
                      </a:lnTo>
                      <a:lnTo>
                        <a:pt x="834" y="87"/>
                      </a:lnTo>
                      <a:lnTo>
                        <a:pt x="834" y="85"/>
                      </a:lnTo>
                      <a:lnTo>
                        <a:pt x="832" y="85"/>
                      </a:lnTo>
                      <a:lnTo>
                        <a:pt x="832" y="81"/>
                      </a:lnTo>
                      <a:lnTo>
                        <a:pt x="832" y="81"/>
                      </a:lnTo>
                      <a:lnTo>
                        <a:pt x="832" y="81"/>
                      </a:lnTo>
                      <a:lnTo>
                        <a:pt x="832" y="81"/>
                      </a:lnTo>
                      <a:lnTo>
                        <a:pt x="832" y="81"/>
                      </a:lnTo>
                      <a:lnTo>
                        <a:pt x="832" y="79"/>
                      </a:lnTo>
                      <a:lnTo>
                        <a:pt x="830" y="79"/>
                      </a:lnTo>
                      <a:lnTo>
                        <a:pt x="828" y="79"/>
                      </a:lnTo>
                      <a:lnTo>
                        <a:pt x="823" y="79"/>
                      </a:lnTo>
                      <a:lnTo>
                        <a:pt x="817" y="79"/>
                      </a:lnTo>
                      <a:lnTo>
                        <a:pt x="808" y="81"/>
                      </a:lnTo>
                      <a:lnTo>
                        <a:pt x="802" y="81"/>
                      </a:lnTo>
                      <a:lnTo>
                        <a:pt x="789" y="85"/>
                      </a:lnTo>
                      <a:lnTo>
                        <a:pt x="783" y="85"/>
                      </a:lnTo>
                      <a:lnTo>
                        <a:pt x="772" y="87"/>
                      </a:lnTo>
                      <a:lnTo>
                        <a:pt x="765" y="89"/>
                      </a:lnTo>
                      <a:lnTo>
                        <a:pt x="753" y="91"/>
                      </a:lnTo>
                      <a:lnTo>
                        <a:pt x="748" y="92"/>
                      </a:lnTo>
                      <a:lnTo>
                        <a:pt x="735" y="94"/>
                      </a:lnTo>
                      <a:lnTo>
                        <a:pt x="729" y="96"/>
                      </a:lnTo>
                      <a:lnTo>
                        <a:pt x="710" y="100"/>
                      </a:lnTo>
                      <a:lnTo>
                        <a:pt x="705" y="100"/>
                      </a:lnTo>
                      <a:lnTo>
                        <a:pt x="703" y="102"/>
                      </a:lnTo>
                      <a:lnTo>
                        <a:pt x="701" y="102"/>
                      </a:lnTo>
                      <a:lnTo>
                        <a:pt x="701" y="102"/>
                      </a:lnTo>
                      <a:lnTo>
                        <a:pt x="697" y="102"/>
                      </a:lnTo>
                      <a:lnTo>
                        <a:pt x="693" y="102"/>
                      </a:lnTo>
                      <a:lnTo>
                        <a:pt x="689" y="102"/>
                      </a:lnTo>
                      <a:lnTo>
                        <a:pt x="688" y="102"/>
                      </a:lnTo>
                      <a:lnTo>
                        <a:pt x="684" y="102"/>
                      </a:lnTo>
                      <a:lnTo>
                        <a:pt x="680" y="102"/>
                      </a:lnTo>
                      <a:lnTo>
                        <a:pt x="671" y="104"/>
                      </a:lnTo>
                      <a:lnTo>
                        <a:pt x="667" y="104"/>
                      </a:lnTo>
                      <a:lnTo>
                        <a:pt x="663" y="104"/>
                      </a:lnTo>
                      <a:lnTo>
                        <a:pt x="663" y="173"/>
                      </a:lnTo>
                      <a:lnTo>
                        <a:pt x="663" y="183"/>
                      </a:lnTo>
                      <a:lnTo>
                        <a:pt x="663" y="260"/>
                      </a:lnTo>
                      <a:lnTo>
                        <a:pt x="665" y="269"/>
                      </a:lnTo>
                      <a:lnTo>
                        <a:pt x="665" y="338"/>
                      </a:lnTo>
                      <a:lnTo>
                        <a:pt x="665" y="342"/>
                      </a:lnTo>
                      <a:lnTo>
                        <a:pt x="665" y="382"/>
                      </a:lnTo>
                      <a:lnTo>
                        <a:pt x="663" y="385"/>
                      </a:lnTo>
                      <a:lnTo>
                        <a:pt x="592" y="385"/>
                      </a:lnTo>
                      <a:lnTo>
                        <a:pt x="592" y="558"/>
                      </a:lnTo>
                      <a:lnTo>
                        <a:pt x="592" y="573"/>
                      </a:lnTo>
                      <a:lnTo>
                        <a:pt x="592" y="894"/>
                      </a:lnTo>
                      <a:lnTo>
                        <a:pt x="590" y="894"/>
                      </a:lnTo>
                      <a:lnTo>
                        <a:pt x="590" y="894"/>
                      </a:lnTo>
                      <a:lnTo>
                        <a:pt x="588" y="894"/>
                      </a:lnTo>
                      <a:lnTo>
                        <a:pt x="586" y="894"/>
                      </a:lnTo>
                      <a:lnTo>
                        <a:pt x="584" y="896"/>
                      </a:lnTo>
                      <a:lnTo>
                        <a:pt x="581" y="898"/>
                      </a:lnTo>
                      <a:lnTo>
                        <a:pt x="579" y="900"/>
                      </a:lnTo>
                      <a:lnTo>
                        <a:pt x="575" y="900"/>
                      </a:lnTo>
                      <a:lnTo>
                        <a:pt x="575" y="900"/>
                      </a:lnTo>
                      <a:lnTo>
                        <a:pt x="573" y="902"/>
                      </a:lnTo>
                      <a:lnTo>
                        <a:pt x="571" y="902"/>
                      </a:lnTo>
                      <a:lnTo>
                        <a:pt x="564" y="902"/>
                      </a:lnTo>
                      <a:lnTo>
                        <a:pt x="564" y="902"/>
                      </a:lnTo>
                      <a:lnTo>
                        <a:pt x="564" y="904"/>
                      </a:lnTo>
                      <a:lnTo>
                        <a:pt x="562" y="904"/>
                      </a:lnTo>
                      <a:lnTo>
                        <a:pt x="562" y="904"/>
                      </a:lnTo>
                      <a:lnTo>
                        <a:pt x="562" y="906"/>
                      </a:lnTo>
                      <a:lnTo>
                        <a:pt x="562" y="906"/>
                      </a:lnTo>
                      <a:lnTo>
                        <a:pt x="560" y="907"/>
                      </a:lnTo>
                      <a:lnTo>
                        <a:pt x="560" y="907"/>
                      </a:lnTo>
                      <a:lnTo>
                        <a:pt x="558" y="909"/>
                      </a:lnTo>
                      <a:lnTo>
                        <a:pt x="556" y="915"/>
                      </a:lnTo>
                      <a:lnTo>
                        <a:pt x="556" y="917"/>
                      </a:lnTo>
                      <a:lnTo>
                        <a:pt x="554" y="917"/>
                      </a:lnTo>
                      <a:lnTo>
                        <a:pt x="552" y="919"/>
                      </a:lnTo>
                      <a:lnTo>
                        <a:pt x="547" y="919"/>
                      </a:lnTo>
                      <a:lnTo>
                        <a:pt x="547" y="921"/>
                      </a:lnTo>
                      <a:lnTo>
                        <a:pt x="545" y="921"/>
                      </a:lnTo>
                      <a:lnTo>
                        <a:pt x="545" y="919"/>
                      </a:lnTo>
                      <a:lnTo>
                        <a:pt x="543" y="919"/>
                      </a:lnTo>
                      <a:lnTo>
                        <a:pt x="541" y="919"/>
                      </a:lnTo>
                      <a:lnTo>
                        <a:pt x="541" y="921"/>
                      </a:lnTo>
                      <a:lnTo>
                        <a:pt x="539" y="922"/>
                      </a:lnTo>
                      <a:lnTo>
                        <a:pt x="539" y="924"/>
                      </a:lnTo>
                      <a:lnTo>
                        <a:pt x="539" y="926"/>
                      </a:lnTo>
                      <a:lnTo>
                        <a:pt x="543" y="932"/>
                      </a:lnTo>
                      <a:lnTo>
                        <a:pt x="543" y="932"/>
                      </a:lnTo>
                      <a:lnTo>
                        <a:pt x="541" y="932"/>
                      </a:lnTo>
                      <a:lnTo>
                        <a:pt x="539" y="932"/>
                      </a:lnTo>
                      <a:lnTo>
                        <a:pt x="539" y="934"/>
                      </a:lnTo>
                      <a:lnTo>
                        <a:pt x="539" y="934"/>
                      </a:lnTo>
                      <a:lnTo>
                        <a:pt x="537" y="936"/>
                      </a:lnTo>
                      <a:lnTo>
                        <a:pt x="534" y="937"/>
                      </a:lnTo>
                      <a:lnTo>
                        <a:pt x="532" y="937"/>
                      </a:lnTo>
                      <a:lnTo>
                        <a:pt x="528" y="937"/>
                      </a:lnTo>
                      <a:lnTo>
                        <a:pt x="526" y="937"/>
                      </a:lnTo>
                      <a:lnTo>
                        <a:pt x="526" y="936"/>
                      </a:lnTo>
                      <a:lnTo>
                        <a:pt x="526" y="936"/>
                      </a:lnTo>
                      <a:lnTo>
                        <a:pt x="522" y="936"/>
                      </a:lnTo>
                      <a:lnTo>
                        <a:pt x="522" y="936"/>
                      </a:lnTo>
                      <a:lnTo>
                        <a:pt x="522" y="934"/>
                      </a:lnTo>
                      <a:lnTo>
                        <a:pt x="520" y="932"/>
                      </a:lnTo>
                      <a:lnTo>
                        <a:pt x="519" y="930"/>
                      </a:lnTo>
                      <a:lnTo>
                        <a:pt x="504" y="928"/>
                      </a:lnTo>
                      <a:lnTo>
                        <a:pt x="490" y="930"/>
                      </a:lnTo>
                      <a:lnTo>
                        <a:pt x="487" y="932"/>
                      </a:lnTo>
                      <a:lnTo>
                        <a:pt x="487" y="932"/>
                      </a:lnTo>
                      <a:lnTo>
                        <a:pt x="485" y="932"/>
                      </a:lnTo>
                      <a:lnTo>
                        <a:pt x="485" y="932"/>
                      </a:lnTo>
                      <a:lnTo>
                        <a:pt x="485" y="932"/>
                      </a:lnTo>
                      <a:lnTo>
                        <a:pt x="483" y="932"/>
                      </a:lnTo>
                      <a:lnTo>
                        <a:pt x="483" y="932"/>
                      </a:lnTo>
                      <a:lnTo>
                        <a:pt x="481" y="932"/>
                      </a:lnTo>
                      <a:lnTo>
                        <a:pt x="481" y="932"/>
                      </a:lnTo>
                      <a:lnTo>
                        <a:pt x="479" y="934"/>
                      </a:lnTo>
                      <a:lnTo>
                        <a:pt x="477" y="932"/>
                      </a:lnTo>
                      <a:lnTo>
                        <a:pt x="474" y="932"/>
                      </a:lnTo>
                      <a:lnTo>
                        <a:pt x="472" y="932"/>
                      </a:lnTo>
                      <a:lnTo>
                        <a:pt x="466" y="932"/>
                      </a:lnTo>
                      <a:lnTo>
                        <a:pt x="464" y="934"/>
                      </a:lnTo>
                      <a:lnTo>
                        <a:pt x="462" y="934"/>
                      </a:lnTo>
                      <a:lnTo>
                        <a:pt x="457" y="932"/>
                      </a:lnTo>
                      <a:lnTo>
                        <a:pt x="453" y="930"/>
                      </a:lnTo>
                      <a:lnTo>
                        <a:pt x="449" y="926"/>
                      </a:lnTo>
                      <a:lnTo>
                        <a:pt x="447" y="924"/>
                      </a:lnTo>
                      <a:lnTo>
                        <a:pt x="443" y="924"/>
                      </a:lnTo>
                      <a:lnTo>
                        <a:pt x="432" y="921"/>
                      </a:lnTo>
                      <a:lnTo>
                        <a:pt x="430" y="921"/>
                      </a:lnTo>
                      <a:lnTo>
                        <a:pt x="428" y="921"/>
                      </a:lnTo>
                      <a:lnTo>
                        <a:pt x="428" y="922"/>
                      </a:lnTo>
                      <a:lnTo>
                        <a:pt x="427" y="922"/>
                      </a:lnTo>
                      <a:lnTo>
                        <a:pt x="427" y="922"/>
                      </a:lnTo>
                      <a:lnTo>
                        <a:pt x="423" y="922"/>
                      </a:lnTo>
                      <a:lnTo>
                        <a:pt x="423" y="921"/>
                      </a:lnTo>
                      <a:lnTo>
                        <a:pt x="421" y="921"/>
                      </a:lnTo>
                      <a:lnTo>
                        <a:pt x="421" y="919"/>
                      </a:lnTo>
                      <a:lnTo>
                        <a:pt x="421" y="917"/>
                      </a:lnTo>
                      <a:lnTo>
                        <a:pt x="421" y="915"/>
                      </a:lnTo>
                      <a:lnTo>
                        <a:pt x="419" y="915"/>
                      </a:lnTo>
                      <a:lnTo>
                        <a:pt x="417" y="917"/>
                      </a:lnTo>
                      <a:lnTo>
                        <a:pt x="413" y="917"/>
                      </a:lnTo>
                      <a:lnTo>
                        <a:pt x="410" y="917"/>
                      </a:lnTo>
                      <a:lnTo>
                        <a:pt x="408" y="917"/>
                      </a:lnTo>
                      <a:lnTo>
                        <a:pt x="408" y="915"/>
                      </a:lnTo>
                      <a:lnTo>
                        <a:pt x="408" y="911"/>
                      </a:lnTo>
                      <a:lnTo>
                        <a:pt x="408" y="907"/>
                      </a:lnTo>
                      <a:lnTo>
                        <a:pt x="408" y="906"/>
                      </a:lnTo>
                      <a:lnTo>
                        <a:pt x="406" y="906"/>
                      </a:lnTo>
                      <a:lnTo>
                        <a:pt x="404" y="904"/>
                      </a:lnTo>
                      <a:lnTo>
                        <a:pt x="404" y="902"/>
                      </a:lnTo>
                      <a:lnTo>
                        <a:pt x="402" y="900"/>
                      </a:lnTo>
                      <a:lnTo>
                        <a:pt x="402" y="898"/>
                      </a:lnTo>
                      <a:lnTo>
                        <a:pt x="402" y="896"/>
                      </a:lnTo>
                      <a:lnTo>
                        <a:pt x="404" y="896"/>
                      </a:lnTo>
                      <a:lnTo>
                        <a:pt x="404" y="894"/>
                      </a:lnTo>
                      <a:lnTo>
                        <a:pt x="406" y="894"/>
                      </a:lnTo>
                      <a:lnTo>
                        <a:pt x="406" y="894"/>
                      </a:lnTo>
                      <a:lnTo>
                        <a:pt x="408" y="892"/>
                      </a:lnTo>
                      <a:lnTo>
                        <a:pt x="408" y="891"/>
                      </a:lnTo>
                      <a:lnTo>
                        <a:pt x="408" y="889"/>
                      </a:lnTo>
                      <a:lnTo>
                        <a:pt x="408" y="887"/>
                      </a:lnTo>
                      <a:lnTo>
                        <a:pt x="406" y="885"/>
                      </a:lnTo>
                      <a:lnTo>
                        <a:pt x="406" y="885"/>
                      </a:lnTo>
                      <a:lnTo>
                        <a:pt x="404" y="883"/>
                      </a:lnTo>
                      <a:lnTo>
                        <a:pt x="404" y="883"/>
                      </a:lnTo>
                      <a:lnTo>
                        <a:pt x="404" y="883"/>
                      </a:lnTo>
                      <a:lnTo>
                        <a:pt x="404" y="881"/>
                      </a:lnTo>
                      <a:lnTo>
                        <a:pt x="404" y="881"/>
                      </a:lnTo>
                      <a:lnTo>
                        <a:pt x="404" y="879"/>
                      </a:lnTo>
                      <a:lnTo>
                        <a:pt x="404" y="877"/>
                      </a:lnTo>
                      <a:lnTo>
                        <a:pt x="402" y="877"/>
                      </a:lnTo>
                      <a:lnTo>
                        <a:pt x="400" y="877"/>
                      </a:lnTo>
                      <a:lnTo>
                        <a:pt x="397" y="879"/>
                      </a:lnTo>
                      <a:lnTo>
                        <a:pt x="395" y="879"/>
                      </a:lnTo>
                      <a:lnTo>
                        <a:pt x="393" y="877"/>
                      </a:lnTo>
                      <a:lnTo>
                        <a:pt x="393" y="874"/>
                      </a:lnTo>
                      <a:lnTo>
                        <a:pt x="393" y="872"/>
                      </a:lnTo>
                      <a:lnTo>
                        <a:pt x="393" y="870"/>
                      </a:lnTo>
                      <a:lnTo>
                        <a:pt x="391" y="868"/>
                      </a:lnTo>
                      <a:lnTo>
                        <a:pt x="389" y="868"/>
                      </a:lnTo>
                      <a:lnTo>
                        <a:pt x="389" y="866"/>
                      </a:lnTo>
                      <a:lnTo>
                        <a:pt x="387" y="866"/>
                      </a:lnTo>
                      <a:lnTo>
                        <a:pt x="387" y="864"/>
                      </a:lnTo>
                      <a:lnTo>
                        <a:pt x="385" y="862"/>
                      </a:lnTo>
                      <a:lnTo>
                        <a:pt x="385" y="862"/>
                      </a:lnTo>
                      <a:lnTo>
                        <a:pt x="383" y="862"/>
                      </a:lnTo>
                      <a:lnTo>
                        <a:pt x="383" y="862"/>
                      </a:lnTo>
                      <a:lnTo>
                        <a:pt x="382" y="862"/>
                      </a:lnTo>
                      <a:lnTo>
                        <a:pt x="380" y="864"/>
                      </a:lnTo>
                      <a:lnTo>
                        <a:pt x="378" y="864"/>
                      </a:lnTo>
                      <a:lnTo>
                        <a:pt x="376" y="864"/>
                      </a:lnTo>
                      <a:lnTo>
                        <a:pt x="376" y="866"/>
                      </a:lnTo>
                      <a:lnTo>
                        <a:pt x="374" y="866"/>
                      </a:lnTo>
                      <a:lnTo>
                        <a:pt x="374" y="866"/>
                      </a:lnTo>
                      <a:lnTo>
                        <a:pt x="374" y="864"/>
                      </a:lnTo>
                      <a:lnTo>
                        <a:pt x="372" y="864"/>
                      </a:lnTo>
                      <a:lnTo>
                        <a:pt x="372" y="864"/>
                      </a:lnTo>
                      <a:lnTo>
                        <a:pt x="370" y="866"/>
                      </a:lnTo>
                      <a:lnTo>
                        <a:pt x="370" y="866"/>
                      </a:lnTo>
                      <a:lnTo>
                        <a:pt x="370" y="874"/>
                      </a:lnTo>
                      <a:lnTo>
                        <a:pt x="370" y="874"/>
                      </a:lnTo>
                      <a:lnTo>
                        <a:pt x="370" y="874"/>
                      </a:lnTo>
                      <a:lnTo>
                        <a:pt x="368" y="874"/>
                      </a:lnTo>
                      <a:lnTo>
                        <a:pt x="368" y="874"/>
                      </a:lnTo>
                      <a:lnTo>
                        <a:pt x="368" y="874"/>
                      </a:lnTo>
                      <a:lnTo>
                        <a:pt x="366" y="874"/>
                      </a:lnTo>
                      <a:lnTo>
                        <a:pt x="366" y="874"/>
                      </a:lnTo>
                      <a:lnTo>
                        <a:pt x="366" y="874"/>
                      </a:lnTo>
                      <a:lnTo>
                        <a:pt x="366" y="874"/>
                      </a:lnTo>
                      <a:lnTo>
                        <a:pt x="368" y="876"/>
                      </a:lnTo>
                      <a:lnTo>
                        <a:pt x="368" y="877"/>
                      </a:lnTo>
                      <a:lnTo>
                        <a:pt x="366" y="877"/>
                      </a:lnTo>
                      <a:lnTo>
                        <a:pt x="365" y="877"/>
                      </a:lnTo>
                      <a:lnTo>
                        <a:pt x="365" y="877"/>
                      </a:lnTo>
                      <a:lnTo>
                        <a:pt x="365" y="877"/>
                      </a:lnTo>
                      <a:lnTo>
                        <a:pt x="365" y="879"/>
                      </a:lnTo>
                      <a:lnTo>
                        <a:pt x="366" y="879"/>
                      </a:lnTo>
                      <a:lnTo>
                        <a:pt x="366" y="881"/>
                      </a:lnTo>
                      <a:lnTo>
                        <a:pt x="366" y="881"/>
                      </a:lnTo>
                      <a:lnTo>
                        <a:pt x="365" y="881"/>
                      </a:lnTo>
                      <a:lnTo>
                        <a:pt x="365" y="881"/>
                      </a:lnTo>
                      <a:lnTo>
                        <a:pt x="365" y="881"/>
                      </a:lnTo>
                      <a:lnTo>
                        <a:pt x="363" y="881"/>
                      </a:lnTo>
                      <a:lnTo>
                        <a:pt x="363" y="881"/>
                      </a:lnTo>
                      <a:lnTo>
                        <a:pt x="363" y="883"/>
                      </a:lnTo>
                      <a:lnTo>
                        <a:pt x="363" y="885"/>
                      </a:lnTo>
                      <a:lnTo>
                        <a:pt x="363" y="887"/>
                      </a:lnTo>
                      <a:lnTo>
                        <a:pt x="365" y="889"/>
                      </a:lnTo>
                      <a:lnTo>
                        <a:pt x="365" y="891"/>
                      </a:lnTo>
                      <a:lnTo>
                        <a:pt x="365" y="891"/>
                      </a:lnTo>
                      <a:lnTo>
                        <a:pt x="363" y="891"/>
                      </a:lnTo>
                      <a:lnTo>
                        <a:pt x="363" y="892"/>
                      </a:lnTo>
                      <a:lnTo>
                        <a:pt x="363" y="894"/>
                      </a:lnTo>
                      <a:lnTo>
                        <a:pt x="363" y="896"/>
                      </a:lnTo>
                      <a:lnTo>
                        <a:pt x="361" y="898"/>
                      </a:lnTo>
                      <a:lnTo>
                        <a:pt x="361" y="898"/>
                      </a:lnTo>
                      <a:lnTo>
                        <a:pt x="359" y="900"/>
                      </a:lnTo>
                      <a:lnTo>
                        <a:pt x="357" y="900"/>
                      </a:lnTo>
                      <a:lnTo>
                        <a:pt x="357" y="900"/>
                      </a:lnTo>
                      <a:lnTo>
                        <a:pt x="357" y="898"/>
                      </a:lnTo>
                      <a:lnTo>
                        <a:pt x="357" y="898"/>
                      </a:lnTo>
                      <a:lnTo>
                        <a:pt x="355" y="896"/>
                      </a:lnTo>
                      <a:lnTo>
                        <a:pt x="355" y="898"/>
                      </a:lnTo>
                      <a:lnTo>
                        <a:pt x="350" y="902"/>
                      </a:lnTo>
                      <a:lnTo>
                        <a:pt x="348" y="904"/>
                      </a:lnTo>
                      <a:lnTo>
                        <a:pt x="344" y="904"/>
                      </a:lnTo>
                      <a:lnTo>
                        <a:pt x="344" y="906"/>
                      </a:lnTo>
                      <a:lnTo>
                        <a:pt x="342" y="907"/>
                      </a:lnTo>
                      <a:lnTo>
                        <a:pt x="340" y="907"/>
                      </a:lnTo>
                      <a:lnTo>
                        <a:pt x="340" y="909"/>
                      </a:lnTo>
                      <a:lnTo>
                        <a:pt x="338" y="909"/>
                      </a:lnTo>
                      <a:lnTo>
                        <a:pt x="336" y="909"/>
                      </a:lnTo>
                      <a:lnTo>
                        <a:pt x="336" y="909"/>
                      </a:lnTo>
                      <a:lnTo>
                        <a:pt x="333" y="906"/>
                      </a:lnTo>
                      <a:lnTo>
                        <a:pt x="329" y="902"/>
                      </a:lnTo>
                      <a:lnTo>
                        <a:pt x="329" y="902"/>
                      </a:lnTo>
                      <a:lnTo>
                        <a:pt x="321" y="892"/>
                      </a:lnTo>
                      <a:lnTo>
                        <a:pt x="320" y="892"/>
                      </a:lnTo>
                      <a:lnTo>
                        <a:pt x="320" y="892"/>
                      </a:lnTo>
                      <a:lnTo>
                        <a:pt x="314" y="887"/>
                      </a:lnTo>
                      <a:lnTo>
                        <a:pt x="310" y="881"/>
                      </a:lnTo>
                      <a:lnTo>
                        <a:pt x="301" y="874"/>
                      </a:lnTo>
                      <a:lnTo>
                        <a:pt x="299" y="872"/>
                      </a:lnTo>
                      <a:lnTo>
                        <a:pt x="295" y="868"/>
                      </a:lnTo>
                      <a:lnTo>
                        <a:pt x="289" y="862"/>
                      </a:lnTo>
                      <a:lnTo>
                        <a:pt x="289" y="862"/>
                      </a:lnTo>
                      <a:lnTo>
                        <a:pt x="286" y="859"/>
                      </a:lnTo>
                      <a:lnTo>
                        <a:pt x="284" y="857"/>
                      </a:lnTo>
                      <a:lnTo>
                        <a:pt x="284" y="855"/>
                      </a:lnTo>
                      <a:lnTo>
                        <a:pt x="284" y="855"/>
                      </a:lnTo>
                      <a:lnTo>
                        <a:pt x="284" y="853"/>
                      </a:lnTo>
                      <a:lnTo>
                        <a:pt x="284" y="851"/>
                      </a:lnTo>
                      <a:lnTo>
                        <a:pt x="284" y="849"/>
                      </a:lnTo>
                      <a:lnTo>
                        <a:pt x="282" y="847"/>
                      </a:lnTo>
                      <a:lnTo>
                        <a:pt x="274" y="840"/>
                      </a:lnTo>
                      <a:lnTo>
                        <a:pt x="273" y="838"/>
                      </a:lnTo>
                      <a:lnTo>
                        <a:pt x="273" y="836"/>
                      </a:lnTo>
                      <a:lnTo>
                        <a:pt x="273" y="830"/>
                      </a:lnTo>
                      <a:lnTo>
                        <a:pt x="273" y="830"/>
                      </a:lnTo>
                      <a:lnTo>
                        <a:pt x="265" y="819"/>
                      </a:lnTo>
                      <a:lnTo>
                        <a:pt x="265" y="817"/>
                      </a:lnTo>
                      <a:lnTo>
                        <a:pt x="263" y="815"/>
                      </a:lnTo>
                      <a:lnTo>
                        <a:pt x="263" y="814"/>
                      </a:lnTo>
                      <a:lnTo>
                        <a:pt x="261" y="814"/>
                      </a:lnTo>
                      <a:lnTo>
                        <a:pt x="259" y="810"/>
                      </a:lnTo>
                      <a:lnTo>
                        <a:pt x="258" y="806"/>
                      </a:lnTo>
                      <a:lnTo>
                        <a:pt x="256" y="804"/>
                      </a:lnTo>
                      <a:lnTo>
                        <a:pt x="256" y="799"/>
                      </a:lnTo>
                      <a:lnTo>
                        <a:pt x="254" y="797"/>
                      </a:lnTo>
                      <a:lnTo>
                        <a:pt x="254" y="797"/>
                      </a:lnTo>
                      <a:lnTo>
                        <a:pt x="254" y="795"/>
                      </a:lnTo>
                      <a:lnTo>
                        <a:pt x="254" y="793"/>
                      </a:lnTo>
                      <a:lnTo>
                        <a:pt x="254" y="787"/>
                      </a:lnTo>
                      <a:lnTo>
                        <a:pt x="254" y="785"/>
                      </a:lnTo>
                      <a:lnTo>
                        <a:pt x="252" y="783"/>
                      </a:lnTo>
                      <a:lnTo>
                        <a:pt x="252" y="782"/>
                      </a:lnTo>
                      <a:lnTo>
                        <a:pt x="252" y="780"/>
                      </a:lnTo>
                      <a:lnTo>
                        <a:pt x="252" y="776"/>
                      </a:lnTo>
                      <a:lnTo>
                        <a:pt x="252" y="774"/>
                      </a:lnTo>
                      <a:lnTo>
                        <a:pt x="250" y="772"/>
                      </a:lnTo>
                      <a:lnTo>
                        <a:pt x="250" y="772"/>
                      </a:lnTo>
                      <a:lnTo>
                        <a:pt x="248" y="772"/>
                      </a:lnTo>
                      <a:lnTo>
                        <a:pt x="248" y="772"/>
                      </a:lnTo>
                      <a:lnTo>
                        <a:pt x="248" y="772"/>
                      </a:lnTo>
                      <a:lnTo>
                        <a:pt x="246" y="772"/>
                      </a:lnTo>
                      <a:lnTo>
                        <a:pt x="246" y="770"/>
                      </a:lnTo>
                      <a:lnTo>
                        <a:pt x="246" y="770"/>
                      </a:lnTo>
                      <a:lnTo>
                        <a:pt x="246" y="768"/>
                      </a:lnTo>
                      <a:lnTo>
                        <a:pt x="246" y="767"/>
                      </a:lnTo>
                      <a:lnTo>
                        <a:pt x="243" y="763"/>
                      </a:lnTo>
                      <a:lnTo>
                        <a:pt x="243" y="761"/>
                      </a:lnTo>
                      <a:lnTo>
                        <a:pt x="243" y="759"/>
                      </a:lnTo>
                      <a:lnTo>
                        <a:pt x="243" y="757"/>
                      </a:lnTo>
                      <a:lnTo>
                        <a:pt x="243" y="755"/>
                      </a:lnTo>
                      <a:lnTo>
                        <a:pt x="241" y="755"/>
                      </a:lnTo>
                      <a:lnTo>
                        <a:pt x="241" y="753"/>
                      </a:lnTo>
                      <a:lnTo>
                        <a:pt x="241" y="752"/>
                      </a:lnTo>
                      <a:lnTo>
                        <a:pt x="243" y="750"/>
                      </a:lnTo>
                      <a:lnTo>
                        <a:pt x="243" y="750"/>
                      </a:lnTo>
                      <a:lnTo>
                        <a:pt x="244" y="750"/>
                      </a:lnTo>
                      <a:lnTo>
                        <a:pt x="244" y="750"/>
                      </a:lnTo>
                      <a:lnTo>
                        <a:pt x="244" y="750"/>
                      </a:lnTo>
                      <a:lnTo>
                        <a:pt x="244" y="753"/>
                      </a:lnTo>
                      <a:lnTo>
                        <a:pt x="246" y="753"/>
                      </a:lnTo>
                      <a:lnTo>
                        <a:pt x="246" y="752"/>
                      </a:lnTo>
                      <a:lnTo>
                        <a:pt x="246" y="748"/>
                      </a:lnTo>
                      <a:lnTo>
                        <a:pt x="246" y="746"/>
                      </a:lnTo>
                      <a:lnTo>
                        <a:pt x="246" y="746"/>
                      </a:lnTo>
                      <a:lnTo>
                        <a:pt x="244" y="740"/>
                      </a:lnTo>
                      <a:lnTo>
                        <a:pt x="244" y="735"/>
                      </a:lnTo>
                      <a:lnTo>
                        <a:pt x="243" y="733"/>
                      </a:lnTo>
                      <a:lnTo>
                        <a:pt x="241" y="729"/>
                      </a:lnTo>
                      <a:lnTo>
                        <a:pt x="237" y="727"/>
                      </a:lnTo>
                      <a:lnTo>
                        <a:pt x="233" y="725"/>
                      </a:lnTo>
                      <a:lnTo>
                        <a:pt x="233" y="725"/>
                      </a:lnTo>
                      <a:lnTo>
                        <a:pt x="231" y="720"/>
                      </a:lnTo>
                      <a:lnTo>
                        <a:pt x="233" y="714"/>
                      </a:lnTo>
                      <a:lnTo>
                        <a:pt x="231" y="710"/>
                      </a:lnTo>
                      <a:lnTo>
                        <a:pt x="231" y="710"/>
                      </a:lnTo>
                      <a:lnTo>
                        <a:pt x="231" y="710"/>
                      </a:lnTo>
                      <a:lnTo>
                        <a:pt x="231" y="710"/>
                      </a:lnTo>
                      <a:lnTo>
                        <a:pt x="231" y="710"/>
                      </a:lnTo>
                      <a:lnTo>
                        <a:pt x="233" y="710"/>
                      </a:lnTo>
                      <a:lnTo>
                        <a:pt x="233" y="706"/>
                      </a:lnTo>
                      <a:lnTo>
                        <a:pt x="233" y="703"/>
                      </a:lnTo>
                      <a:lnTo>
                        <a:pt x="233" y="701"/>
                      </a:lnTo>
                      <a:lnTo>
                        <a:pt x="231" y="697"/>
                      </a:lnTo>
                      <a:lnTo>
                        <a:pt x="229" y="691"/>
                      </a:lnTo>
                      <a:lnTo>
                        <a:pt x="228" y="690"/>
                      </a:lnTo>
                      <a:lnTo>
                        <a:pt x="229" y="686"/>
                      </a:lnTo>
                      <a:lnTo>
                        <a:pt x="229" y="686"/>
                      </a:lnTo>
                      <a:lnTo>
                        <a:pt x="226" y="682"/>
                      </a:lnTo>
                      <a:lnTo>
                        <a:pt x="224" y="680"/>
                      </a:lnTo>
                      <a:lnTo>
                        <a:pt x="224" y="678"/>
                      </a:lnTo>
                      <a:lnTo>
                        <a:pt x="224" y="678"/>
                      </a:lnTo>
                      <a:lnTo>
                        <a:pt x="224" y="676"/>
                      </a:lnTo>
                      <a:lnTo>
                        <a:pt x="224" y="671"/>
                      </a:lnTo>
                      <a:lnTo>
                        <a:pt x="224" y="669"/>
                      </a:lnTo>
                      <a:lnTo>
                        <a:pt x="226" y="665"/>
                      </a:lnTo>
                      <a:lnTo>
                        <a:pt x="226" y="663"/>
                      </a:lnTo>
                      <a:lnTo>
                        <a:pt x="226" y="661"/>
                      </a:lnTo>
                      <a:lnTo>
                        <a:pt x="226" y="660"/>
                      </a:lnTo>
                      <a:lnTo>
                        <a:pt x="224" y="660"/>
                      </a:lnTo>
                      <a:lnTo>
                        <a:pt x="224" y="658"/>
                      </a:lnTo>
                      <a:lnTo>
                        <a:pt x="224" y="654"/>
                      </a:lnTo>
                      <a:lnTo>
                        <a:pt x="222" y="648"/>
                      </a:lnTo>
                      <a:lnTo>
                        <a:pt x="222" y="645"/>
                      </a:lnTo>
                      <a:lnTo>
                        <a:pt x="220" y="641"/>
                      </a:lnTo>
                      <a:lnTo>
                        <a:pt x="224" y="633"/>
                      </a:lnTo>
                      <a:lnTo>
                        <a:pt x="222" y="633"/>
                      </a:lnTo>
                      <a:lnTo>
                        <a:pt x="224" y="628"/>
                      </a:lnTo>
                      <a:lnTo>
                        <a:pt x="224" y="624"/>
                      </a:lnTo>
                      <a:lnTo>
                        <a:pt x="224" y="622"/>
                      </a:lnTo>
                      <a:lnTo>
                        <a:pt x="222" y="616"/>
                      </a:lnTo>
                      <a:lnTo>
                        <a:pt x="220" y="613"/>
                      </a:lnTo>
                      <a:lnTo>
                        <a:pt x="220" y="607"/>
                      </a:lnTo>
                      <a:lnTo>
                        <a:pt x="220" y="603"/>
                      </a:lnTo>
                      <a:lnTo>
                        <a:pt x="214" y="596"/>
                      </a:lnTo>
                      <a:lnTo>
                        <a:pt x="214" y="594"/>
                      </a:lnTo>
                      <a:lnTo>
                        <a:pt x="211" y="590"/>
                      </a:lnTo>
                      <a:lnTo>
                        <a:pt x="209" y="588"/>
                      </a:lnTo>
                      <a:lnTo>
                        <a:pt x="207" y="584"/>
                      </a:lnTo>
                      <a:lnTo>
                        <a:pt x="207" y="583"/>
                      </a:lnTo>
                      <a:lnTo>
                        <a:pt x="207" y="583"/>
                      </a:lnTo>
                      <a:lnTo>
                        <a:pt x="207" y="581"/>
                      </a:lnTo>
                      <a:lnTo>
                        <a:pt x="207" y="581"/>
                      </a:lnTo>
                      <a:lnTo>
                        <a:pt x="207" y="577"/>
                      </a:lnTo>
                      <a:lnTo>
                        <a:pt x="207" y="575"/>
                      </a:lnTo>
                      <a:lnTo>
                        <a:pt x="205" y="573"/>
                      </a:lnTo>
                      <a:lnTo>
                        <a:pt x="205" y="568"/>
                      </a:lnTo>
                      <a:lnTo>
                        <a:pt x="201" y="560"/>
                      </a:lnTo>
                      <a:lnTo>
                        <a:pt x="199" y="556"/>
                      </a:lnTo>
                      <a:lnTo>
                        <a:pt x="197" y="553"/>
                      </a:lnTo>
                      <a:lnTo>
                        <a:pt x="197" y="549"/>
                      </a:lnTo>
                      <a:lnTo>
                        <a:pt x="196" y="549"/>
                      </a:lnTo>
                      <a:lnTo>
                        <a:pt x="196" y="547"/>
                      </a:lnTo>
                      <a:lnTo>
                        <a:pt x="196" y="543"/>
                      </a:lnTo>
                      <a:lnTo>
                        <a:pt x="196" y="541"/>
                      </a:lnTo>
                      <a:lnTo>
                        <a:pt x="196" y="539"/>
                      </a:lnTo>
                      <a:lnTo>
                        <a:pt x="196" y="539"/>
                      </a:lnTo>
                      <a:lnTo>
                        <a:pt x="197" y="536"/>
                      </a:lnTo>
                      <a:lnTo>
                        <a:pt x="197" y="536"/>
                      </a:lnTo>
                      <a:lnTo>
                        <a:pt x="197" y="536"/>
                      </a:lnTo>
                      <a:lnTo>
                        <a:pt x="197" y="536"/>
                      </a:lnTo>
                      <a:lnTo>
                        <a:pt x="199" y="534"/>
                      </a:lnTo>
                      <a:lnTo>
                        <a:pt x="201" y="532"/>
                      </a:lnTo>
                      <a:lnTo>
                        <a:pt x="199" y="530"/>
                      </a:lnTo>
                      <a:lnTo>
                        <a:pt x="199" y="526"/>
                      </a:lnTo>
                      <a:lnTo>
                        <a:pt x="199" y="522"/>
                      </a:lnTo>
                      <a:lnTo>
                        <a:pt x="197" y="521"/>
                      </a:lnTo>
                      <a:lnTo>
                        <a:pt x="199" y="509"/>
                      </a:lnTo>
                      <a:lnTo>
                        <a:pt x="199" y="507"/>
                      </a:lnTo>
                      <a:lnTo>
                        <a:pt x="196" y="498"/>
                      </a:lnTo>
                      <a:lnTo>
                        <a:pt x="194" y="494"/>
                      </a:lnTo>
                      <a:lnTo>
                        <a:pt x="194" y="494"/>
                      </a:lnTo>
                      <a:lnTo>
                        <a:pt x="196" y="492"/>
                      </a:lnTo>
                      <a:lnTo>
                        <a:pt x="197" y="491"/>
                      </a:lnTo>
                      <a:lnTo>
                        <a:pt x="197" y="489"/>
                      </a:lnTo>
                      <a:lnTo>
                        <a:pt x="197" y="491"/>
                      </a:lnTo>
                      <a:lnTo>
                        <a:pt x="197" y="491"/>
                      </a:lnTo>
                      <a:lnTo>
                        <a:pt x="199" y="491"/>
                      </a:lnTo>
                      <a:lnTo>
                        <a:pt x="199" y="489"/>
                      </a:lnTo>
                      <a:lnTo>
                        <a:pt x="199" y="487"/>
                      </a:lnTo>
                      <a:lnTo>
                        <a:pt x="197" y="477"/>
                      </a:lnTo>
                      <a:lnTo>
                        <a:pt x="196" y="474"/>
                      </a:lnTo>
                      <a:lnTo>
                        <a:pt x="196" y="472"/>
                      </a:lnTo>
                      <a:lnTo>
                        <a:pt x="194" y="470"/>
                      </a:lnTo>
                      <a:lnTo>
                        <a:pt x="194" y="468"/>
                      </a:lnTo>
                      <a:lnTo>
                        <a:pt x="194" y="464"/>
                      </a:lnTo>
                      <a:lnTo>
                        <a:pt x="192" y="460"/>
                      </a:lnTo>
                      <a:lnTo>
                        <a:pt x="192" y="459"/>
                      </a:lnTo>
                      <a:lnTo>
                        <a:pt x="194" y="459"/>
                      </a:lnTo>
                      <a:lnTo>
                        <a:pt x="194" y="457"/>
                      </a:lnTo>
                      <a:lnTo>
                        <a:pt x="194" y="457"/>
                      </a:lnTo>
                      <a:lnTo>
                        <a:pt x="194" y="453"/>
                      </a:lnTo>
                      <a:lnTo>
                        <a:pt x="194" y="453"/>
                      </a:lnTo>
                      <a:lnTo>
                        <a:pt x="196" y="453"/>
                      </a:lnTo>
                      <a:lnTo>
                        <a:pt x="196" y="453"/>
                      </a:lnTo>
                      <a:lnTo>
                        <a:pt x="196" y="453"/>
                      </a:lnTo>
                      <a:lnTo>
                        <a:pt x="196" y="455"/>
                      </a:lnTo>
                      <a:lnTo>
                        <a:pt x="196" y="455"/>
                      </a:lnTo>
                      <a:lnTo>
                        <a:pt x="196" y="455"/>
                      </a:lnTo>
                      <a:lnTo>
                        <a:pt x="196" y="457"/>
                      </a:lnTo>
                      <a:lnTo>
                        <a:pt x="196" y="459"/>
                      </a:lnTo>
                      <a:lnTo>
                        <a:pt x="196" y="459"/>
                      </a:lnTo>
                      <a:lnTo>
                        <a:pt x="197" y="459"/>
                      </a:lnTo>
                      <a:lnTo>
                        <a:pt x="197" y="459"/>
                      </a:lnTo>
                      <a:lnTo>
                        <a:pt x="196" y="462"/>
                      </a:lnTo>
                      <a:lnTo>
                        <a:pt x="197" y="460"/>
                      </a:lnTo>
                      <a:lnTo>
                        <a:pt x="199" y="457"/>
                      </a:lnTo>
                      <a:lnTo>
                        <a:pt x="199" y="457"/>
                      </a:lnTo>
                      <a:lnTo>
                        <a:pt x="201" y="457"/>
                      </a:lnTo>
                      <a:lnTo>
                        <a:pt x="201" y="455"/>
                      </a:lnTo>
                      <a:lnTo>
                        <a:pt x="201" y="451"/>
                      </a:lnTo>
                      <a:lnTo>
                        <a:pt x="201" y="438"/>
                      </a:lnTo>
                      <a:lnTo>
                        <a:pt x="199" y="427"/>
                      </a:lnTo>
                      <a:lnTo>
                        <a:pt x="197" y="425"/>
                      </a:lnTo>
                      <a:lnTo>
                        <a:pt x="197" y="421"/>
                      </a:lnTo>
                      <a:lnTo>
                        <a:pt x="196" y="415"/>
                      </a:lnTo>
                      <a:lnTo>
                        <a:pt x="194" y="412"/>
                      </a:lnTo>
                      <a:lnTo>
                        <a:pt x="192" y="406"/>
                      </a:lnTo>
                      <a:lnTo>
                        <a:pt x="190" y="406"/>
                      </a:lnTo>
                      <a:lnTo>
                        <a:pt x="186" y="400"/>
                      </a:lnTo>
                      <a:lnTo>
                        <a:pt x="184" y="397"/>
                      </a:lnTo>
                      <a:lnTo>
                        <a:pt x="184" y="395"/>
                      </a:lnTo>
                      <a:lnTo>
                        <a:pt x="184" y="395"/>
                      </a:lnTo>
                      <a:lnTo>
                        <a:pt x="173" y="380"/>
                      </a:lnTo>
                      <a:lnTo>
                        <a:pt x="167" y="376"/>
                      </a:lnTo>
                      <a:lnTo>
                        <a:pt x="167" y="374"/>
                      </a:lnTo>
                      <a:lnTo>
                        <a:pt x="162" y="368"/>
                      </a:lnTo>
                      <a:lnTo>
                        <a:pt x="160" y="368"/>
                      </a:lnTo>
                      <a:lnTo>
                        <a:pt x="160" y="367"/>
                      </a:lnTo>
                      <a:lnTo>
                        <a:pt x="160" y="367"/>
                      </a:lnTo>
                      <a:lnTo>
                        <a:pt x="160" y="367"/>
                      </a:lnTo>
                      <a:lnTo>
                        <a:pt x="160" y="365"/>
                      </a:lnTo>
                      <a:lnTo>
                        <a:pt x="162" y="363"/>
                      </a:lnTo>
                      <a:lnTo>
                        <a:pt x="160" y="363"/>
                      </a:lnTo>
                      <a:lnTo>
                        <a:pt x="160" y="361"/>
                      </a:lnTo>
                      <a:lnTo>
                        <a:pt x="154" y="353"/>
                      </a:lnTo>
                      <a:lnTo>
                        <a:pt x="154" y="348"/>
                      </a:lnTo>
                      <a:lnTo>
                        <a:pt x="151" y="342"/>
                      </a:lnTo>
                      <a:lnTo>
                        <a:pt x="143" y="333"/>
                      </a:lnTo>
                      <a:lnTo>
                        <a:pt x="139" y="325"/>
                      </a:lnTo>
                      <a:lnTo>
                        <a:pt x="136" y="320"/>
                      </a:lnTo>
                      <a:lnTo>
                        <a:pt x="128" y="308"/>
                      </a:lnTo>
                      <a:lnTo>
                        <a:pt x="126" y="305"/>
                      </a:lnTo>
                      <a:lnTo>
                        <a:pt x="124" y="301"/>
                      </a:lnTo>
                      <a:lnTo>
                        <a:pt x="124" y="301"/>
                      </a:lnTo>
                      <a:lnTo>
                        <a:pt x="122" y="299"/>
                      </a:lnTo>
                      <a:lnTo>
                        <a:pt x="120" y="295"/>
                      </a:lnTo>
                      <a:lnTo>
                        <a:pt x="119" y="293"/>
                      </a:lnTo>
                      <a:lnTo>
                        <a:pt x="119" y="288"/>
                      </a:lnTo>
                      <a:lnTo>
                        <a:pt x="117" y="280"/>
                      </a:lnTo>
                      <a:lnTo>
                        <a:pt x="111" y="267"/>
                      </a:lnTo>
                      <a:lnTo>
                        <a:pt x="109" y="261"/>
                      </a:lnTo>
                      <a:lnTo>
                        <a:pt x="107" y="258"/>
                      </a:lnTo>
                      <a:lnTo>
                        <a:pt x="107" y="252"/>
                      </a:lnTo>
                      <a:lnTo>
                        <a:pt x="104" y="245"/>
                      </a:lnTo>
                      <a:lnTo>
                        <a:pt x="104" y="243"/>
                      </a:lnTo>
                      <a:lnTo>
                        <a:pt x="100" y="241"/>
                      </a:lnTo>
                      <a:lnTo>
                        <a:pt x="96" y="237"/>
                      </a:lnTo>
                      <a:lnTo>
                        <a:pt x="94" y="233"/>
                      </a:lnTo>
                      <a:lnTo>
                        <a:pt x="92" y="226"/>
                      </a:lnTo>
                      <a:lnTo>
                        <a:pt x="87" y="214"/>
                      </a:lnTo>
                      <a:lnTo>
                        <a:pt x="87" y="213"/>
                      </a:lnTo>
                      <a:lnTo>
                        <a:pt x="83" y="209"/>
                      </a:lnTo>
                      <a:lnTo>
                        <a:pt x="77" y="199"/>
                      </a:lnTo>
                      <a:lnTo>
                        <a:pt x="77" y="198"/>
                      </a:lnTo>
                      <a:lnTo>
                        <a:pt x="75" y="196"/>
                      </a:lnTo>
                      <a:lnTo>
                        <a:pt x="74" y="192"/>
                      </a:lnTo>
                      <a:lnTo>
                        <a:pt x="74" y="192"/>
                      </a:lnTo>
                      <a:lnTo>
                        <a:pt x="70" y="186"/>
                      </a:lnTo>
                      <a:lnTo>
                        <a:pt x="70" y="183"/>
                      </a:lnTo>
                      <a:lnTo>
                        <a:pt x="70" y="183"/>
                      </a:lnTo>
                      <a:lnTo>
                        <a:pt x="68" y="179"/>
                      </a:lnTo>
                      <a:lnTo>
                        <a:pt x="68" y="177"/>
                      </a:lnTo>
                      <a:lnTo>
                        <a:pt x="66" y="173"/>
                      </a:lnTo>
                      <a:lnTo>
                        <a:pt x="64" y="171"/>
                      </a:lnTo>
                      <a:lnTo>
                        <a:pt x="60" y="162"/>
                      </a:lnTo>
                      <a:lnTo>
                        <a:pt x="59" y="160"/>
                      </a:lnTo>
                      <a:lnTo>
                        <a:pt x="57" y="158"/>
                      </a:lnTo>
                      <a:lnTo>
                        <a:pt x="55" y="156"/>
                      </a:lnTo>
                      <a:lnTo>
                        <a:pt x="53" y="154"/>
                      </a:lnTo>
                      <a:lnTo>
                        <a:pt x="53" y="149"/>
                      </a:lnTo>
                      <a:lnTo>
                        <a:pt x="53" y="147"/>
                      </a:lnTo>
                      <a:lnTo>
                        <a:pt x="40" y="132"/>
                      </a:lnTo>
                      <a:lnTo>
                        <a:pt x="30" y="122"/>
                      </a:lnTo>
                      <a:lnTo>
                        <a:pt x="28" y="122"/>
                      </a:lnTo>
                      <a:lnTo>
                        <a:pt x="28" y="122"/>
                      </a:lnTo>
                      <a:lnTo>
                        <a:pt x="27" y="121"/>
                      </a:lnTo>
                      <a:lnTo>
                        <a:pt x="27" y="119"/>
                      </a:lnTo>
                      <a:lnTo>
                        <a:pt x="21" y="115"/>
                      </a:lnTo>
                      <a:lnTo>
                        <a:pt x="21" y="113"/>
                      </a:lnTo>
                      <a:lnTo>
                        <a:pt x="21" y="111"/>
                      </a:lnTo>
                      <a:lnTo>
                        <a:pt x="19" y="109"/>
                      </a:lnTo>
                      <a:lnTo>
                        <a:pt x="19" y="106"/>
                      </a:lnTo>
                      <a:lnTo>
                        <a:pt x="19" y="104"/>
                      </a:lnTo>
                      <a:lnTo>
                        <a:pt x="15" y="96"/>
                      </a:lnTo>
                      <a:lnTo>
                        <a:pt x="15" y="96"/>
                      </a:lnTo>
                      <a:lnTo>
                        <a:pt x="8" y="89"/>
                      </a:lnTo>
                      <a:lnTo>
                        <a:pt x="6" y="87"/>
                      </a:lnTo>
                      <a:lnTo>
                        <a:pt x="6" y="85"/>
                      </a:lnTo>
                      <a:lnTo>
                        <a:pt x="6" y="85"/>
                      </a:lnTo>
                      <a:lnTo>
                        <a:pt x="6" y="83"/>
                      </a:lnTo>
                      <a:lnTo>
                        <a:pt x="2" y="77"/>
                      </a:lnTo>
                      <a:lnTo>
                        <a:pt x="2" y="76"/>
                      </a:lnTo>
                      <a:lnTo>
                        <a:pt x="2" y="70"/>
                      </a:lnTo>
                      <a:lnTo>
                        <a:pt x="0" y="66"/>
                      </a:lnTo>
                      <a:lnTo>
                        <a:pt x="0" y="55"/>
                      </a:lnTo>
                      <a:lnTo>
                        <a:pt x="0" y="53"/>
                      </a:lnTo>
                      <a:lnTo>
                        <a:pt x="0" y="51"/>
                      </a:lnTo>
                      <a:lnTo>
                        <a:pt x="0" y="49"/>
                      </a:lnTo>
                      <a:lnTo>
                        <a:pt x="0" y="45"/>
                      </a:lnTo>
                      <a:lnTo>
                        <a:pt x="0" y="38"/>
                      </a:lnTo>
                      <a:lnTo>
                        <a:pt x="2" y="23"/>
                      </a:lnTo>
                      <a:lnTo>
                        <a:pt x="2" y="23"/>
                      </a:lnTo>
                      <a:lnTo>
                        <a:pt x="4" y="23"/>
                      </a:lnTo>
                      <a:lnTo>
                        <a:pt x="6" y="23"/>
                      </a:lnTo>
                      <a:lnTo>
                        <a:pt x="8" y="23"/>
                      </a:lnTo>
                      <a:lnTo>
                        <a:pt x="8" y="23"/>
                      </a:lnTo>
                      <a:lnTo>
                        <a:pt x="8" y="23"/>
                      </a:lnTo>
                      <a:lnTo>
                        <a:pt x="8" y="23"/>
                      </a:lnTo>
                      <a:lnTo>
                        <a:pt x="10" y="21"/>
                      </a:lnTo>
                      <a:lnTo>
                        <a:pt x="12" y="19"/>
                      </a:lnTo>
                      <a:lnTo>
                        <a:pt x="15" y="17"/>
                      </a:lnTo>
                      <a:lnTo>
                        <a:pt x="19" y="15"/>
                      </a:lnTo>
                      <a:lnTo>
                        <a:pt x="23" y="15"/>
                      </a:lnTo>
                      <a:lnTo>
                        <a:pt x="25" y="14"/>
                      </a:lnTo>
                      <a:lnTo>
                        <a:pt x="27" y="14"/>
                      </a:lnTo>
                      <a:lnTo>
                        <a:pt x="27" y="14"/>
                      </a:lnTo>
                      <a:lnTo>
                        <a:pt x="27" y="14"/>
                      </a:lnTo>
                      <a:lnTo>
                        <a:pt x="27" y="15"/>
                      </a:lnTo>
                      <a:lnTo>
                        <a:pt x="30" y="15"/>
                      </a:lnTo>
                      <a:lnTo>
                        <a:pt x="30" y="15"/>
                      </a:lnTo>
                      <a:lnTo>
                        <a:pt x="30" y="15"/>
                      </a:lnTo>
                      <a:lnTo>
                        <a:pt x="32" y="15"/>
                      </a:lnTo>
                      <a:lnTo>
                        <a:pt x="32" y="15"/>
                      </a:lnTo>
                      <a:lnTo>
                        <a:pt x="32" y="15"/>
                      </a:lnTo>
                      <a:lnTo>
                        <a:pt x="32" y="15"/>
                      </a:lnTo>
                      <a:lnTo>
                        <a:pt x="32" y="17"/>
                      </a:lnTo>
                      <a:lnTo>
                        <a:pt x="34" y="17"/>
                      </a:lnTo>
                      <a:lnTo>
                        <a:pt x="34" y="17"/>
                      </a:lnTo>
                      <a:lnTo>
                        <a:pt x="36" y="17"/>
                      </a:lnTo>
                      <a:lnTo>
                        <a:pt x="36" y="19"/>
                      </a:lnTo>
                      <a:lnTo>
                        <a:pt x="36" y="19"/>
                      </a:lnTo>
                      <a:lnTo>
                        <a:pt x="36" y="19"/>
                      </a:lnTo>
                      <a:lnTo>
                        <a:pt x="36" y="21"/>
                      </a:lnTo>
                      <a:lnTo>
                        <a:pt x="38" y="21"/>
                      </a:lnTo>
                      <a:lnTo>
                        <a:pt x="42" y="19"/>
                      </a:lnTo>
                      <a:lnTo>
                        <a:pt x="47" y="21"/>
                      </a:lnTo>
                      <a:lnTo>
                        <a:pt x="47" y="19"/>
                      </a:lnTo>
                      <a:lnTo>
                        <a:pt x="49" y="19"/>
                      </a:lnTo>
                      <a:lnTo>
                        <a:pt x="49" y="19"/>
                      </a:lnTo>
                      <a:lnTo>
                        <a:pt x="51" y="19"/>
                      </a:lnTo>
                      <a:lnTo>
                        <a:pt x="53" y="21"/>
                      </a:lnTo>
                      <a:lnTo>
                        <a:pt x="57" y="21"/>
                      </a:lnTo>
                      <a:lnTo>
                        <a:pt x="60" y="21"/>
                      </a:lnTo>
                      <a:lnTo>
                        <a:pt x="60" y="21"/>
                      </a:lnTo>
                      <a:lnTo>
                        <a:pt x="62" y="21"/>
                      </a:lnTo>
                      <a:lnTo>
                        <a:pt x="66" y="17"/>
                      </a:lnTo>
                      <a:lnTo>
                        <a:pt x="68" y="17"/>
                      </a:lnTo>
                      <a:lnTo>
                        <a:pt x="70" y="17"/>
                      </a:lnTo>
                      <a:lnTo>
                        <a:pt x="70" y="15"/>
                      </a:lnTo>
                      <a:lnTo>
                        <a:pt x="74" y="14"/>
                      </a:lnTo>
                      <a:lnTo>
                        <a:pt x="75" y="12"/>
                      </a:lnTo>
                      <a:lnTo>
                        <a:pt x="79" y="12"/>
                      </a:lnTo>
                      <a:lnTo>
                        <a:pt x="79" y="12"/>
                      </a:lnTo>
                      <a:lnTo>
                        <a:pt x="79" y="10"/>
                      </a:lnTo>
                      <a:lnTo>
                        <a:pt x="81" y="10"/>
                      </a:lnTo>
                      <a:lnTo>
                        <a:pt x="81" y="10"/>
                      </a:lnTo>
                      <a:lnTo>
                        <a:pt x="83" y="8"/>
                      </a:lnTo>
                      <a:lnTo>
                        <a:pt x="83" y="8"/>
                      </a:lnTo>
                      <a:lnTo>
                        <a:pt x="83" y="8"/>
                      </a:lnTo>
                      <a:lnTo>
                        <a:pt x="83" y="6"/>
                      </a:lnTo>
                      <a:lnTo>
                        <a:pt x="83" y="6"/>
                      </a:lnTo>
                      <a:lnTo>
                        <a:pt x="85" y="6"/>
                      </a:lnTo>
                      <a:lnTo>
                        <a:pt x="87" y="4"/>
                      </a:lnTo>
                      <a:lnTo>
                        <a:pt x="89" y="4"/>
                      </a:lnTo>
                      <a:lnTo>
                        <a:pt x="92" y="2"/>
                      </a:lnTo>
                      <a:lnTo>
                        <a:pt x="100" y="0"/>
                      </a:lnTo>
                      <a:lnTo>
                        <a:pt x="102" y="0"/>
                      </a:lnTo>
                      <a:lnTo>
                        <a:pt x="104" y="0"/>
                      </a:lnTo>
                      <a:lnTo>
                        <a:pt x="105" y="0"/>
                      </a:lnTo>
                      <a:lnTo>
                        <a:pt x="105" y="0"/>
                      </a:lnTo>
                      <a:lnTo>
                        <a:pt x="105" y="0"/>
                      </a:lnTo>
                      <a:lnTo>
                        <a:pt x="107" y="2"/>
                      </a:lnTo>
                      <a:lnTo>
                        <a:pt x="107" y="2"/>
                      </a:lnTo>
                      <a:lnTo>
                        <a:pt x="109" y="2"/>
                      </a:lnTo>
                      <a:lnTo>
                        <a:pt x="109" y="2"/>
                      </a:lnTo>
                      <a:lnTo>
                        <a:pt x="111" y="2"/>
                      </a:lnTo>
                      <a:lnTo>
                        <a:pt x="111" y="2"/>
                      </a:lnTo>
                      <a:lnTo>
                        <a:pt x="113" y="2"/>
                      </a:lnTo>
                      <a:lnTo>
                        <a:pt x="113" y="0"/>
                      </a:lnTo>
                      <a:lnTo>
                        <a:pt x="115" y="2"/>
                      </a:lnTo>
                      <a:lnTo>
                        <a:pt x="115" y="2"/>
                      </a:lnTo>
                      <a:lnTo>
                        <a:pt x="117" y="0"/>
                      </a:lnTo>
                      <a:lnTo>
                        <a:pt x="119" y="0"/>
                      </a:lnTo>
                      <a:lnTo>
                        <a:pt x="120" y="2"/>
                      </a:lnTo>
                      <a:lnTo>
                        <a:pt x="122" y="4"/>
                      </a:lnTo>
                      <a:lnTo>
                        <a:pt x="124" y="4"/>
                      </a:lnTo>
                      <a:lnTo>
                        <a:pt x="126" y="4"/>
                      </a:lnTo>
                      <a:lnTo>
                        <a:pt x="126" y="6"/>
                      </a:lnTo>
                      <a:lnTo>
                        <a:pt x="128" y="8"/>
                      </a:lnTo>
                      <a:lnTo>
                        <a:pt x="128" y="10"/>
                      </a:lnTo>
                      <a:lnTo>
                        <a:pt x="130" y="10"/>
                      </a:lnTo>
                      <a:lnTo>
                        <a:pt x="128" y="14"/>
                      </a:lnTo>
                      <a:lnTo>
                        <a:pt x="136" y="15"/>
                      </a:lnTo>
                      <a:lnTo>
                        <a:pt x="141" y="21"/>
                      </a:lnTo>
                      <a:lnTo>
                        <a:pt x="149" y="25"/>
                      </a:lnTo>
                      <a:lnTo>
                        <a:pt x="154" y="29"/>
                      </a:lnTo>
                      <a:lnTo>
                        <a:pt x="156" y="30"/>
                      </a:lnTo>
                      <a:lnTo>
                        <a:pt x="160" y="34"/>
                      </a:lnTo>
                      <a:lnTo>
                        <a:pt x="160" y="34"/>
                      </a:lnTo>
                      <a:lnTo>
                        <a:pt x="162" y="36"/>
                      </a:lnTo>
                      <a:lnTo>
                        <a:pt x="164" y="36"/>
                      </a:lnTo>
                      <a:lnTo>
                        <a:pt x="164" y="34"/>
                      </a:lnTo>
                      <a:lnTo>
                        <a:pt x="164" y="34"/>
                      </a:lnTo>
                      <a:lnTo>
                        <a:pt x="166" y="34"/>
                      </a:lnTo>
                      <a:lnTo>
                        <a:pt x="167" y="34"/>
                      </a:lnTo>
                      <a:lnTo>
                        <a:pt x="167" y="34"/>
                      </a:lnTo>
                      <a:lnTo>
                        <a:pt x="169" y="36"/>
                      </a:lnTo>
                      <a:lnTo>
                        <a:pt x="171" y="36"/>
                      </a:lnTo>
                      <a:lnTo>
                        <a:pt x="171" y="34"/>
                      </a:lnTo>
                      <a:lnTo>
                        <a:pt x="173" y="34"/>
                      </a:lnTo>
                      <a:lnTo>
                        <a:pt x="175" y="34"/>
                      </a:lnTo>
                      <a:lnTo>
                        <a:pt x="177" y="34"/>
                      </a:lnTo>
                      <a:lnTo>
                        <a:pt x="179" y="32"/>
                      </a:lnTo>
                      <a:lnTo>
                        <a:pt x="179" y="32"/>
                      </a:lnTo>
                      <a:lnTo>
                        <a:pt x="483" y="32"/>
                      </a:lnTo>
                      <a:lnTo>
                        <a:pt x="483" y="34"/>
                      </a:lnTo>
                      <a:lnTo>
                        <a:pt x="483" y="34"/>
                      </a:lnTo>
                      <a:lnTo>
                        <a:pt x="485" y="34"/>
                      </a:lnTo>
                      <a:lnTo>
                        <a:pt x="485" y="38"/>
                      </a:lnTo>
                      <a:lnTo>
                        <a:pt x="485" y="38"/>
                      </a:lnTo>
                      <a:lnTo>
                        <a:pt x="485" y="38"/>
                      </a:lnTo>
                      <a:lnTo>
                        <a:pt x="487" y="38"/>
                      </a:lnTo>
                      <a:lnTo>
                        <a:pt x="490" y="44"/>
                      </a:lnTo>
                      <a:lnTo>
                        <a:pt x="490" y="45"/>
                      </a:lnTo>
                      <a:lnTo>
                        <a:pt x="490" y="45"/>
                      </a:lnTo>
                      <a:lnTo>
                        <a:pt x="494" y="47"/>
                      </a:lnTo>
                      <a:lnTo>
                        <a:pt x="494" y="49"/>
                      </a:lnTo>
                      <a:lnTo>
                        <a:pt x="496" y="51"/>
                      </a:lnTo>
                      <a:lnTo>
                        <a:pt x="496" y="51"/>
                      </a:lnTo>
                      <a:lnTo>
                        <a:pt x="496" y="51"/>
                      </a:lnTo>
                      <a:lnTo>
                        <a:pt x="498" y="53"/>
                      </a:lnTo>
                      <a:lnTo>
                        <a:pt x="498" y="53"/>
                      </a:lnTo>
                      <a:lnTo>
                        <a:pt x="502" y="57"/>
                      </a:lnTo>
                      <a:lnTo>
                        <a:pt x="504" y="59"/>
                      </a:lnTo>
                      <a:lnTo>
                        <a:pt x="505" y="60"/>
                      </a:lnTo>
                      <a:lnTo>
                        <a:pt x="507" y="60"/>
                      </a:lnTo>
                      <a:lnTo>
                        <a:pt x="515" y="64"/>
                      </a:lnTo>
                      <a:lnTo>
                        <a:pt x="524" y="66"/>
                      </a:lnTo>
                      <a:lnTo>
                        <a:pt x="530" y="64"/>
                      </a:lnTo>
                      <a:lnTo>
                        <a:pt x="532" y="64"/>
                      </a:lnTo>
                      <a:lnTo>
                        <a:pt x="534" y="64"/>
                      </a:lnTo>
                      <a:lnTo>
                        <a:pt x="534" y="64"/>
                      </a:lnTo>
                      <a:lnTo>
                        <a:pt x="537" y="64"/>
                      </a:lnTo>
                      <a:lnTo>
                        <a:pt x="539" y="64"/>
                      </a:lnTo>
                      <a:lnTo>
                        <a:pt x="541" y="64"/>
                      </a:lnTo>
                      <a:lnTo>
                        <a:pt x="552" y="68"/>
                      </a:lnTo>
                      <a:lnTo>
                        <a:pt x="566" y="68"/>
                      </a:lnTo>
                      <a:lnTo>
                        <a:pt x="569" y="68"/>
                      </a:lnTo>
                      <a:lnTo>
                        <a:pt x="571" y="66"/>
                      </a:lnTo>
                      <a:lnTo>
                        <a:pt x="571" y="68"/>
                      </a:lnTo>
                      <a:lnTo>
                        <a:pt x="573" y="68"/>
                      </a:lnTo>
                      <a:lnTo>
                        <a:pt x="573" y="70"/>
                      </a:lnTo>
                      <a:lnTo>
                        <a:pt x="575" y="70"/>
                      </a:lnTo>
                      <a:lnTo>
                        <a:pt x="577" y="70"/>
                      </a:lnTo>
                      <a:lnTo>
                        <a:pt x="577" y="70"/>
                      </a:lnTo>
                      <a:lnTo>
                        <a:pt x="579" y="68"/>
                      </a:lnTo>
                      <a:lnTo>
                        <a:pt x="579" y="68"/>
                      </a:lnTo>
                      <a:lnTo>
                        <a:pt x="590" y="68"/>
                      </a:lnTo>
                      <a:lnTo>
                        <a:pt x="594" y="70"/>
                      </a:lnTo>
                      <a:lnTo>
                        <a:pt x="596" y="72"/>
                      </a:lnTo>
                      <a:lnTo>
                        <a:pt x="596" y="72"/>
                      </a:lnTo>
                      <a:lnTo>
                        <a:pt x="601" y="70"/>
                      </a:lnTo>
                      <a:lnTo>
                        <a:pt x="603" y="70"/>
                      </a:lnTo>
                      <a:lnTo>
                        <a:pt x="603" y="70"/>
                      </a:lnTo>
                      <a:lnTo>
                        <a:pt x="605" y="70"/>
                      </a:lnTo>
                      <a:lnTo>
                        <a:pt x="605" y="70"/>
                      </a:lnTo>
                      <a:lnTo>
                        <a:pt x="607" y="70"/>
                      </a:lnTo>
                      <a:lnTo>
                        <a:pt x="607" y="70"/>
                      </a:lnTo>
                      <a:lnTo>
                        <a:pt x="609" y="70"/>
                      </a:lnTo>
                      <a:lnTo>
                        <a:pt x="611" y="70"/>
                      </a:lnTo>
                      <a:lnTo>
                        <a:pt x="614" y="68"/>
                      </a:lnTo>
                      <a:lnTo>
                        <a:pt x="614" y="68"/>
                      </a:lnTo>
                      <a:lnTo>
                        <a:pt x="616" y="68"/>
                      </a:lnTo>
                      <a:lnTo>
                        <a:pt x="618" y="68"/>
                      </a:lnTo>
                      <a:lnTo>
                        <a:pt x="618" y="68"/>
                      </a:lnTo>
                      <a:lnTo>
                        <a:pt x="622" y="70"/>
                      </a:lnTo>
                      <a:lnTo>
                        <a:pt x="624" y="70"/>
                      </a:lnTo>
                      <a:lnTo>
                        <a:pt x="626" y="72"/>
                      </a:lnTo>
                      <a:lnTo>
                        <a:pt x="628" y="72"/>
                      </a:lnTo>
                      <a:lnTo>
                        <a:pt x="628" y="74"/>
                      </a:lnTo>
                      <a:lnTo>
                        <a:pt x="629" y="74"/>
                      </a:lnTo>
                      <a:lnTo>
                        <a:pt x="631" y="76"/>
                      </a:lnTo>
                      <a:lnTo>
                        <a:pt x="633" y="77"/>
                      </a:lnTo>
                      <a:lnTo>
                        <a:pt x="635" y="77"/>
                      </a:lnTo>
                      <a:lnTo>
                        <a:pt x="637" y="77"/>
                      </a:lnTo>
                      <a:lnTo>
                        <a:pt x="639" y="77"/>
                      </a:lnTo>
                      <a:lnTo>
                        <a:pt x="641" y="77"/>
                      </a:lnTo>
                      <a:lnTo>
                        <a:pt x="643" y="77"/>
                      </a:lnTo>
                      <a:lnTo>
                        <a:pt x="643" y="79"/>
                      </a:lnTo>
                      <a:lnTo>
                        <a:pt x="644" y="79"/>
                      </a:lnTo>
                      <a:lnTo>
                        <a:pt x="646" y="79"/>
                      </a:lnTo>
                      <a:lnTo>
                        <a:pt x="646" y="79"/>
                      </a:lnTo>
                      <a:lnTo>
                        <a:pt x="646" y="77"/>
                      </a:lnTo>
                      <a:lnTo>
                        <a:pt x="648" y="79"/>
                      </a:lnTo>
                      <a:lnTo>
                        <a:pt x="650" y="79"/>
                      </a:lnTo>
                      <a:lnTo>
                        <a:pt x="652" y="81"/>
                      </a:lnTo>
                      <a:lnTo>
                        <a:pt x="654" y="81"/>
                      </a:lnTo>
                      <a:lnTo>
                        <a:pt x="656" y="81"/>
                      </a:lnTo>
                      <a:lnTo>
                        <a:pt x="658" y="79"/>
                      </a:lnTo>
                      <a:lnTo>
                        <a:pt x="659" y="77"/>
                      </a:lnTo>
                      <a:lnTo>
                        <a:pt x="665" y="76"/>
                      </a:lnTo>
                      <a:lnTo>
                        <a:pt x="673" y="74"/>
                      </a:lnTo>
                      <a:lnTo>
                        <a:pt x="673" y="76"/>
                      </a:lnTo>
                      <a:lnTo>
                        <a:pt x="674" y="74"/>
                      </a:lnTo>
                      <a:lnTo>
                        <a:pt x="676" y="74"/>
                      </a:lnTo>
                      <a:lnTo>
                        <a:pt x="676" y="74"/>
                      </a:lnTo>
                      <a:lnTo>
                        <a:pt x="682" y="74"/>
                      </a:lnTo>
                      <a:lnTo>
                        <a:pt x="682" y="74"/>
                      </a:lnTo>
                      <a:lnTo>
                        <a:pt x="686" y="76"/>
                      </a:lnTo>
                      <a:lnTo>
                        <a:pt x="689" y="77"/>
                      </a:lnTo>
                      <a:lnTo>
                        <a:pt x="691" y="77"/>
                      </a:lnTo>
                      <a:lnTo>
                        <a:pt x="693" y="79"/>
                      </a:lnTo>
                      <a:lnTo>
                        <a:pt x="693" y="79"/>
                      </a:lnTo>
                      <a:lnTo>
                        <a:pt x="695" y="79"/>
                      </a:lnTo>
                      <a:lnTo>
                        <a:pt x="701" y="79"/>
                      </a:lnTo>
                      <a:lnTo>
                        <a:pt x="718" y="76"/>
                      </a:lnTo>
                      <a:lnTo>
                        <a:pt x="736" y="72"/>
                      </a:lnTo>
                      <a:lnTo>
                        <a:pt x="753" y="68"/>
                      </a:lnTo>
                      <a:lnTo>
                        <a:pt x="772" y="64"/>
                      </a:lnTo>
                      <a:lnTo>
                        <a:pt x="787" y="62"/>
                      </a:lnTo>
                      <a:lnTo>
                        <a:pt x="802" y="59"/>
                      </a:lnTo>
                      <a:lnTo>
                        <a:pt x="815" y="57"/>
                      </a:lnTo>
                      <a:lnTo>
                        <a:pt x="830" y="53"/>
                      </a:lnTo>
                      <a:lnTo>
                        <a:pt x="836" y="5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97">
                  <a:extLst>
                    <a:ext uri="{FF2B5EF4-FFF2-40B4-BE49-F238E27FC236}">
                      <a16:creationId xmlns:a16="http://schemas.microsoft.com/office/drawing/2014/main" id="{1EB6D7E5-B1F2-46F2-9810-0EE14768EA4C}"/>
                    </a:ext>
                  </a:extLst>
                </p:cNvPr>
                <p:cNvSpPr>
                  <a:spLocks/>
                </p:cNvSpPr>
                <p:nvPr/>
              </p:nvSpPr>
              <p:spPr bwMode="auto">
                <a:xfrm>
                  <a:off x="1193800" y="1052513"/>
                  <a:ext cx="900112" cy="708025"/>
                </a:xfrm>
                <a:custGeom>
                  <a:avLst/>
                  <a:gdLst>
                    <a:gd name="T0" fmla="*/ 1069 w 1135"/>
                    <a:gd name="T1" fmla="*/ 71 h 892"/>
                    <a:gd name="T2" fmla="*/ 1078 w 1135"/>
                    <a:gd name="T3" fmla="*/ 156 h 892"/>
                    <a:gd name="T4" fmla="*/ 1099 w 1135"/>
                    <a:gd name="T5" fmla="*/ 184 h 892"/>
                    <a:gd name="T6" fmla="*/ 1114 w 1135"/>
                    <a:gd name="T7" fmla="*/ 221 h 892"/>
                    <a:gd name="T8" fmla="*/ 1118 w 1135"/>
                    <a:gd name="T9" fmla="*/ 279 h 892"/>
                    <a:gd name="T10" fmla="*/ 1112 w 1135"/>
                    <a:gd name="T11" fmla="*/ 345 h 892"/>
                    <a:gd name="T12" fmla="*/ 1106 w 1135"/>
                    <a:gd name="T13" fmla="*/ 420 h 892"/>
                    <a:gd name="T14" fmla="*/ 1101 w 1135"/>
                    <a:gd name="T15" fmla="*/ 479 h 892"/>
                    <a:gd name="T16" fmla="*/ 1067 w 1135"/>
                    <a:gd name="T17" fmla="*/ 541 h 892"/>
                    <a:gd name="T18" fmla="*/ 1007 w 1135"/>
                    <a:gd name="T19" fmla="*/ 610 h 892"/>
                    <a:gd name="T20" fmla="*/ 977 w 1135"/>
                    <a:gd name="T21" fmla="*/ 659 h 892"/>
                    <a:gd name="T22" fmla="*/ 969 w 1135"/>
                    <a:gd name="T23" fmla="*/ 679 h 892"/>
                    <a:gd name="T24" fmla="*/ 958 w 1135"/>
                    <a:gd name="T25" fmla="*/ 715 h 892"/>
                    <a:gd name="T26" fmla="*/ 941 w 1135"/>
                    <a:gd name="T27" fmla="*/ 749 h 892"/>
                    <a:gd name="T28" fmla="*/ 932 w 1135"/>
                    <a:gd name="T29" fmla="*/ 756 h 892"/>
                    <a:gd name="T30" fmla="*/ 917 w 1135"/>
                    <a:gd name="T31" fmla="*/ 760 h 892"/>
                    <a:gd name="T32" fmla="*/ 907 w 1135"/>
                    <a:gd name="T33" fmla="*/ 766 h 892"/>
                    <a:gd name="T34" fmla="*/ 900 w 1135"/>
                    <a:gd name="T35" fmla="*/ 773 h 892"/>
                    <a:gd name="T36" fmla="*/ 889 w 1135"/>
                    <a:gd name="T37" fmla="*/ 783 h 892"/>
                    <a:gd name="T38" fmla="*/ 873 w 1135"/>
                    <a:gd name="T39" fmla="*/ 790 h 892"/>
                    <a:gd name="T40" fmla="*/ 862 w 1135"/>
                    <a:gd name="T41" fmla="*/ 788 h 892"/>
                    <a:gd name="T42" fmla="*/ 701 w 1135"/>
                    <a:gd name="T43" fmla="*/ 787 h 892"/>
                    <a:gd name="T44" fmla="*/ 659 w 1135"/>
                    <a:gd name="T45" fmla="*/ 809 h 892"/>
                    <a:gd name="T46" fmla="*/ 594 w 1135"/>
                    <a:gd name="T47" fmla="*/ 792 h 892"/>
                    <a:gd name="T48" fmla="*/ 569 w 1135"/>
                    <a:gd name="T49" fmla="*/ 773 h 892"/>
                    <a:gd name="T50" fmla="*/ 485 w 1135"/>
                    <a:gd name="T51" fmla="*/ 796 h 892"/>
                    <a:gd name="T52" fmla="*/ 387 w 1135"/>
                    <a:gd name="T53" fmla="*/ 732 h 892"/>
                    <a:gd name="T54" fmla="*/ 336 w 1135"/>
                    <a:gd name="T55" fmla="*/ 740 h 892"/>
                    <a:gd name="T56" fmla="*/ 250 w 1135"/>
                    <a:gd name="T57" fmla="*/ 850 h 892"/>
                    <a:gd name="T58" fmla="*/ 250 w 1135"/>
                    <a:gd name="T59" fmla="*/ 890 h 892"/>
                    <a:gd name="T60" fmla="*/ 237 w 1135"/>
                    <a:gd name="T61" fmla="*/ 880 h 892"/>
                    <a:gd name="T62" fmla="*/ 222 w 1135"/>
                    <a:gd name="T63" fmla="*/ 867 h 892"/>
                    <a:gd name="T64" fmla="*/ 192 w 1135"/>
                    <a:gd name="T65" fmla="*/ 841 h 892"/>
                    <a:gd name="T66" fmla="*/ 177 w 1135"/>
                    <a:gd name="T67" fmla="*/ 848 h 892"/>
                    <a:gd name="T68" fmla="*/ 167 w 1135"/>
                    <a:gd name="T69" fmla="*/ 848 h 892"/>
                    <a:gd name="T70" fmla="*/ 162 w 1135"/>
                    <a:gd name="T71" fmla="*/ 867 h 892"/>
                    <a:gd name="T72" fmla="*/ 160 w 1135"/>
                    <a:gd name="T73" fmla="*/ 873 h 892"/>
                    <a:gd name="T74" fmla="*/ 143 w 1135"/>
                    <a:gd name="T75" fmla="*/ 839 h 892"/>
                    <a:gd name="T76" fmla="*/ 147 w 1135"/>
                    <a:gd name="T77" fmla="*/ 828 h 892"/>
                    <a:gd name="T78" fmla="*/ 126 w 1135"/>
                    <a:gd name="T79" fmla="*/ 818 h 892"/>
                    <a:gd name="T80" fmla="*/ 85 w 1135"/>
                    <a:gd name="T81" fmla="*/ 809 h 892"/>
                    <a:gd name="T82" fmla="*/ 72 w 1135"/>
                    <a:gd name="T83" fmla="*/ 773 h 892"/>
                    <a:gd name="T84" fmla="*/ 60 w 1135"/>
                    <a:gd name="T85" fmla="*/ 760 h 892"/>
                    <a:gd name="T86" fmla="*/ 32 w 1135"/>
                    <a:gd name="T87" fmla="*/ 745 h 892"/>
                    <a:gd name="T88" fmla="*/ 21 w 1135"/>
                    <a:gd name="T89" fmla="*/ 728 h 892"/>
                    <a:gd name="T90" fmla="*/ 13 w 1135"/>
                    <a:gd name="T91" fmla="*/ 713 h 892"/>
                    <a:gd name="T92" fmla="*/ 2 w 1135"/>
                    <a:gd name="T93" fmla="*/ 659 h 892"/>
                    <a:gd name="T94" fmla="*/ 40 w 1135"/>
                    <a:gd name="T95" fmla="*/ 651 h 892"/>
                    <a:gd name="T96" fmla="*/ 111 w 1135"/>
                    <a:gd name="T97" fmla="*/ 627 h 892"/>
                    <a:gd name="T98" fmla="*/ 205 w 1135"/>
                    <a:gd name="T99" fmla="*/ 619 h 892"/>
                    <a:gd name="T100" fmla="*/ 256 w 1135"/>
                    <a:gd name="T101" fmla="*/ 601 h 892"/>
                    <a:gd name="T102" fmla="*/ 282 w 1135"/>
                    <a:gd name="T103" fmla="*/ 550 h 892"/>
                    <a:gd name="T104" fmla="*/ 293 w 1135"/>
                    <a:gd name="T105" fmla="*/ 477 h 892"/>
                    <a:gd name="T106" fmla="*/ 417 w 1135"/>
                    <a:gd name="T107" fmla="*/ 302 h 892"/>
                    <a:gd name="T108" fmla="*/ 492 w 1135"/>
                    <a:gd name="T109" fmla="*/ 234 h 892"/>
                    <a:gd name="T110" fmla="*/ 575 w 1135"/>
                    <a:gd name="T111" fmla="*/ 174 h 892"/>
                    <a:gd name="T112" fmla="*/ 658 w 1135"/>
                    <a:gd name="T113" fmla="*/ 122 h 892"/>
                    <a:gd name="T114" fmla="*/ 735 w 1135"/>
                    <a:gd name="T115" fmla="*/ 73 h 892"/>
                    <a:gd name="T116" fmla="*/ 819 w 1135"/>
                    <a:gd name="T117" fmla="*/ 18 h 892"/>
                    <a:gd name="T118" fmla="*/ 996 w 1135"/>
                    <a:gd name="T119" fmla="*/ 6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5" h="892">
                      <a:moveTo>
                        <a:pt x="1009" y="69"/>
                      </a:moveTo>
                      <a:lnTo>
                        <a:pt x="1009" y="71"/>
                      </a:lnTo>
                      <a:lnTo>
                        <a:pt x="1011" y="71"/>
                      </a:lnTo>
                      <a:lnTo>
                        <a:pt x="1014" y="67"/>
                      </a:lnTo>
                      <a:lnTo>
                        <a:pt x="1027" y="62"/>
                      </a:lnTo>
                      <a:lnTo>
                        <a:pt x="1039" y="54"/>
                      </a:lnTo>
                      <a:lnTo>
                        <a:pt x="1052" y="48"/>
                      </a:lnTo>
                      <a:lnTo>
                        <a:pt x="1063" y="41"/>
                      </a:lnTo>
                      <a:lnTo>
                        <a:pt x="1063" y="41"/>
                      </a:lnTo>
                      <a:lnTo>
                        <a:pt x="1065" y="45"/>
                      </a:lnTo>
                      <a:lnTo>
                        <a:pt x="1065" y="50"/>
                      </a:lnTo>
                      <a:lnTo>
                        <a:pt x="1067" y="56"/>
                      </a:lnTo>
                      <a:lnTo>
                        <a:pt x="1067" y="60"/>
                      </a:lnTo>
                      <a:lnTo>
                        <a:pt x="1069" y="65"/>
                      </a:lnTo>
                      <a:lnTo>
                        <a:pt x="1069" y="71"/>
                      </a:lnTo>
                      <a:lnTo>
                        <a:pt x="1069" y="75"/>
                      </a:lnTo>
                      <a:lnTo>
                        <a:pt x="1071" y="80"/>
                      </a:lnTo>
                      <a:lnTo>
                        <a:pt x="1071" y="84"/>
                      </a:lnTo>
                      <a:lnTo>
                        <a:pt x="1073" y="90"/>
                      </a:lnTo>
                      <a:lnTo>
                        <a:pt x="1073" y="94"/>
                      </a:lnTo>
                      <a:lnTo>
                        <a:pt x="1074" y="99"/>
                      </a:lnTo>
                      <a:lnTo>
                        <a:pt x="1074" y="105"/>
                      </a:lnTo>
                      <a:lnTo>
                        <a:pt x="1076" y="109"/>
                      </a:lnTo>
                      <a:lnTo>
                        <a:pt x="1076" y="116"/>
                      </a:lnTo>
                      <a:lnTo>
                        <a:pt x="1078" y="118"/>
                      </a:lnTo>
                      <a:lnTo>
                        <a:pt x="1078" y="129"/>
                      </a:lnTo>
                      <a:lnTo>
                        <a:pt x="1078" y="137"/>
                      </a:lnTo>
                      <a:lnTo>
                        <a:pt x="1078" y="142"/>
                      </a:lnTo>
                      <a:lnTo>
                        <a:pt x="1078" y="148"/>
                      </a:lnTo>
                      <a:lnTo>
                        <a:pt x="1078" y="156"/>
                      </a:lnTo>
                      <a:lnTo>
                        <a:pt x="1078" y="157"/>
                      </a:lnTo>
                      <a:lnTo>
                        <a:pt x="1080" y="159"/>
                      </a:lnTo>
                      <a:lnTo>
                        <a:pt x="1082" y="161"/>
                      </a:lnTo>
                      <a:lnTo>
                        <a:pt x="1084" y="161"/>
                      </a:lnTo>
                      <a:lnTo>
                        <a:pt x="1086" y="165"/>
                      </a:lnTo>
                      <a:lnTo>
                        <a:pt x="1088" y="167"/>
                      </a:lnTo>
                      <a:lnTo>
                        <a:pt x="1089" y="169"/>
                      </a:lnTo>
                      <a:lnTo>
                        <a:pt x="1091" y="171"/>
                      </a:lnTo>
                      <a:lnTo>
                        <a:pt x="1091" y="172"/>
                      </a:lnTo>
                      <a:lnTo>
                        <a:pt x="1093" y="174"/>
                      </a:lnTo>
                      <a:lnTo>
                        <a:pt x="1095" y="176"/>
                      </a:lnTo>
                      <a:lnTo>
                        <a:pt x="1095" y="178"/>
                      </a:lnTo>
                      <a:lnTo>
                        <a:pt x="1097" y="180"/>
                      </a:lnTo>
                      <a:lnTo>
                        <a:pt x="1099" y="182"/>
                      </a:lnTo>
                      <a:lnTo>
                        <a:pt x="1099" y="184"/>
                      </a:lnTo>
                      <a:lnTo>
                        <a:pt x="1101" y="186"/>
                      </a:lnTo>
                      <a:lnTo>
                        <a:pt x="1101" y="187"/>
                      </a:lnTo>
                      <a:lnTo>
                        <a:pt x="1103" y="189"/>
                      </a:lnTo>
                      <a:lnTo>
                        <a:pt x="1104" y="191"/>
                      </a:lnTo>
                      <a:lnTo>
                        <a:pt x="1106" y="195"/>
                      </a:lnTo>
                      <a:lnTo>
                        <a:pt x="1108" y="197"/>
                      </a:lnTo>
                      <a:lnTo>
                        <a:pt x="1108" y="199"/>
                      </a:lnTo>
                      <a:lnTo>
                        <a:pt x="1106" y="201"/>
                      </a:lnTo>
                      <a:lnTo>
                        <a:pt x="1104" y="204"/>
                      </a:lnTo>
                      <a:lnTo>
                        <a:pt x="1103" y="208"/>
                      </a:lnTo>
                      <a:lnTo>
                        <a:pt x="1104" y="210"/>
                      </a:lnTo>
                      <a:lnTo>
                        <a:pt x="1104" y="212"/>
                      </a:lnTo>
                      <a:lnTo>
                        <a:pt x="1106" y="214"/>
                      </a:lnTo>
                      <a:lnTo>
                        <a:pt x="1106" y="216"/>
                      </a:lnTo>
                      <a:lnTo>
                        <a:pt x="1114" y="221"/>
                      </a:lnTo>
                      <a:lnTo>
                        <a:pt x="1116" y="223"/>
                      </a:lnTo>
                      <a:lnTo>
                        <a:pt x="1119" y="227"/>
                      </a:lnTo>
                      <a:lnTo>
                        <a:pt x="1123" y="233"/>
                      </a:lnTo>
                      <a:lnTo>
                        <a:pt x="1127" y="236"/>
                      </a:lnTo>
                      <a:lnTo>
                        <a:pt x="1133" y="242"/>
                      </a:lnTo>
                      <a:lnTo>
                        <a:pt x="1133" y="244"/>
                      </a:lnTo>
                      <a:lnTo>
                        <a:pt x="1135" y="246"/>
                      </a:lnTo>
                      <a:lnTo>
                        <a:pt x="1135" y="246"/>
                      </a:lnTo>
                      <a:lnTo>
                        <a:pt x="1135" y="248"/>
                      </a:lnTo>
                      <a:lnTo>
                        <a:pt x="1133" y="249"/>
                      </a:lnTo>
                      <a:lnTo>
                        <a:pt x="1129" y="255"/>
                      </a:lnTo>
                      <a:lnTo>
                        <a:pt x="1123" y="266"/>
                      </a:lnTo>
                      <a:lnTo>
                        <a:pt x="1121" y="272"/>
                      </a:lnTo>
                      <a:lnTo>
                        <a:pt x="1119" y="274"/>
                      </a:lnTo>
                      <a:lnTo>
                        <a:pt x="1118" y="279"/>
                      </a:lnTo>
                      <a:lnTo>
                        <a:pt x="1118" y="283"/>
                      </a:lnTo>
                      <a:lnTo>
                        <a:pt x="1118" y="287"/>
                      </a:lnTo>
                      <a:lnTo>
                        <a:pt x="1118" y="289"/>
                      </a:lnTo>
                      <a:lnTo>
                        <a:pt x="1118" y="293"/>
                      </a:lnTo>
                      <a:lnTo>
                        <a:pt x="1116" y="296"/>
                      </a:lnTo>
                      <a:lnTo>
                        <a:pt x="1116" y="300"/>
                      </a:lnTo>
                      <a:lnTo>
                        <a:pt x="1116" y="304"/>
                      </a:lnTo>
                      <a:lnTo>
                        <a:pt x="1116" y="313"/>
                      </a:lnTo>
                      <a:lnTo>
                        <a:pt x="1116" y="317"/>
                      </a:lnTo>
                      <a:lnTo>
                        <a:pt x="1114" y="321"/>
                      </a:lnTo>
                      <a:lnTo>
                        <a:pt x="1114" y="328"/>
                      </a:lnTo>
                      <a:lnTo>
                        <a:pt x="1114" y="330"/>
                      </a:lnTo>
                      <a:lnTo>
                        <a:pt x="1114" y="338"/>
                      </a:lnTo>
                      <a:lnTo>
                        <a:pt x="1112" y="341"/>
                      </a:lnTo>
                      <a:lnTo>
                        <a:pt x="1112" y="345"/>
                      </a:lnTo>
                      <a:lnTo>
                        <a:pt x="1112" y="355"/>
                      </a:lnTo>
                      <a:lnTo>
                        <a:pt x="1112" y="358"/>
                      </a:lnTo>
                      <a:lnTo>
                        <a:pt x="1112" y="362"/>
                      </a:lnTo>
                      <a:lnTo>
                        <a:pt x="1110" y="366"/>
                      </a:lnTo>
                      <a:lnTo>
                        <a:pt x="1110" y="370"/>
                      </a:lnTo>
                      <a:lnTo>
                        <a:pt x="1110" y="379"/>
                      </a:lnTo>
                      <a:lnTo>
                        <a:pt x="1110" y="383"/>
                      </a:lnTo>
                      <a:lnTo>
                        <a:pt x="1108" y="387"/>
                      </a:lnTo>
                      <a:lnTo>
                        <a:pt x="1108" y="390"/>
                      </a:lnTo>
                      <a:lnTo>
                        <a:pt x="1108" y="394"/>
                      </a:lnTo>
                      <a:lnTo>
                        <a:pt x="1108" y="400"/>
                      </a:lnTo>
                      <a:lnTo>
                        <a:pt x="1108" y="403"/>
                      </a:lnTo>
                      <a:lnTo>
                        <a:pt x="1106" y="411"/>
                      </a:lnTo>
                      <a:lnTo>
                        <a:pt x="1106" y="415"/>
                      </a:lnTo>
                      <a:lnTo>
                        <a:pt x="1106" y="420"/>
                      </a:lnTo>
                      <a:lnTo>
                        <a:pt x="1106" y="424"/>
                      </a:lnTo>
                      <a:lnTo>
                        <a:pt x="1106" y="428"/>
                      </a:lnTo>
                      <a:lnTo>
                        <a:pt x="1104" y="432"/>
                      </a:lnTo>
                      <a:lnTo>
                        <a:pt x="1104" y="435"/>
                      </a:lnTo>
                      <a:lnTo>
                        <a:pt x="1104" y="439"/>
                      </a:lnTo>
                      <a:lnTo>
                        <a:pt x="1104" y="441"/>
                      </a:lnTo>
                      <a:lnTo>
                        <a:pt x="1104" y="448"/>
                      </a:lnTo>
                      <a:lnTo>
                        <a:pt x="1103" y="452"/>
                      </a:lnTo>
                      <a:lnTo>
                        <a:pt x="1103" y="456"/>
                      </a:lnTo>
                      <a:lnTo>
                        <a:pt x="1103" y="458"/>
                      </a:lnTo>
                      <a:lnTo>
                        <a:pt x="1103" y="465"/>
                      </a:lnTo>
                      <a:lnTo>
                        <a:pt x="1103" y="469"/>
                      </a:lnTo>
                      <a:lnTo>
                        <a:pt x="1103" y="473"/>
                      </a:lnTo>
                      <a:lnTo>
                        <a:pt x="1101" y="477"/>
                      </a:lnTo>
                      <a:lnTo>
                        <a:pt x="1101" y="479"/>
                      </a:lnTo>
                      <a:lnTo>
                        <a:pt x="1101" y="482"/>
                      </a:lnTo>
                      <a:lnTo>
                        <a:pt x="1101" y="486"/>
                      </a:lnTo>
                      <a:lnTo>
                        <a:pt x="1101" y="490"/>
                      </a:lnTo>
                      <a:lnTo>
                        <a:pt x="1101" y="494"/>
                      </a:lnTo>
                      <a:lnTo>
                        <a:pt x="1099" y="499"/>
                      </a:lnTo>
                      <a:lnTo>
                        <a:pt x="1099" y="503"/>
                      </a:lnTo>
                      <a:lnTo>
                        <a:pt x="1099" y="505"/>
                      </a:lnTo>
                      <a:lnTo>
                        <a:pt x="1099" y="507"/>
                      </a:lnTo>
                      <a:lnTo>
                        <a:pt x="1097" y="509"/>
                      </a:lnTo>
                      <a:lnTo>
                        <a:pt x="1095" y="510"/>
                      </a:lnTo>
                      <a:lnTo>
                        <a:pt x="1091" y="516"/>
                      </a:lnTo>
                      <a:lnTo>
                        <a:pt x="1088" y="520"/>
                      </a:lnTo>
                      <a:lnTo>
                        <a:pt x="1078" y="529"/>
                      </a:lnTo>
                      <a:lnTo>
                        <a:pt x="1074" y="533"/>
                      </a:lnTo>
                      <a:lnTo>
                        <a:pt x="1067" y="541"/>
                      </a:lnTo>
                      <a:lnTo>
                        <a:pt x="1063" y="546"/>
                      </a:lnTo>
                      <a:lnTo>
                        <a:pt x="1056" y="554"/>
                      </a:lnTo>
                      <a:lnTo>
                        <a:pt x="1050" y="559"/>
                      </a:lnTo>
                      <a:lnTo>
                        <a:pt x="1039" y="572"/>
                      </a:lnTo>
                      <a:lnTo>
                        <a:pt x="1035" y="576"/>
                      </a:lnTo>
                      <a:lnTo>
                        <a:pt x="1031" y="580"/>
                      </a:lnTo>
                      <a:lnTo>
                        <a:pt x="1027" y="584"/>
                      </a:lnTo>
                      <a:lnTo>
                        <a:pt x="1024" y="587"/>
                      </a:lnTo>
                      <a:lnTo>
                        <a:pt x="1020" y="593"/>
                      </a:lnTo>
                      <a:lnTo>
                        <a:pt x="1018" y="595"/>
                      </a:lnTo>
                      <a:lnTo>
                        <a:pt x="1016" y="599"/>
                      </a:lnTo>
                      <a:lnTo>
                        <a:pt x="1014" y="601"/>
                      </a:lnTo>
                      <a:lnTo>
                        <a:pt x="1011" y="604"/>
                      </a:lnTo>
                      <a:lnTo>
                        <a:pt x="1009" y="608"/>
                      </a:lnTo>
                      <a:lnTo>
                        <a:pt x="1007" y="610"/>
                      </a:lnTo>
                      <a:lnTo>
                        <a:pt x="1005" y="614"/>
                      </a:lnTo>
                      <a:lnTo>
                        <a:pt x="1003" y="618"/>
                      </a:lnTo>
                      <a:lnTo>
                        <a:pt x="1001" y="619"/>
                      </a:lnTo>
                      <a:lnTo>
                        <a:pt x="999" y="623"/>
                      </a:lnTo>
                      <a:lnTo>
                        <a:pt x="996" y="625"/>
                      </a:lnTo>
                      <a:lnTo>
                        <a:pt x="994" y="629"/>
                      </a:lnTo>
                      <a:lnTo>
                        <a:pt x="992" y="633"/>
                      </a:lnTo>
                      <a:lnTo>
                        <a:pt x="990" y="634"/>
                      </a:lnTo>
                      <a:lnTo>
                        <a:pt x="988" y="638"/>
                      </a:lnTo>
                      <a:lnTo>
                        <a:pt x="986" y="640"/>
                      </a:lnTo>
                      <a:lnTo>
                        <a:pt x="984" y="644"/>
                      </a:lnTo>
                      <a:lnTo>
                        <a:pt x="981" y="648"/>
                      </a:lnTo>
                      <a:lnTo>
                        <a:pt x="979" y="651"/>
                      </a:lnTo>
                      <a:lnTo>
                        <a:pt x="977" y="655"/>
                      </a:lnTo>
                      <a:lnTo>
                        <a:pt x="977" y="659"/>
                      </a:lnTo>
                      <a:lnTo>
                        <a:pt x="975" y="661"/>
                      </a:lnTo>
                      <a:lnTo>
                        <a:pt x="975" y="663"/>
                      </a:lnTo>
                      <a:lnTo>
                        <a:pt x="977" y="666"/>
                      </a:lnTo>
                      <a:lnTo>
                        <a:pt x="977" y="668"/>
                      </a:lnTo>
                      <a:lnTo>
                        <a:pt x="977" y="668"/>
                      </a:lnTo>
                      <a:lnTo>
                        <a:pt x="975" y="670"/>
                      </a:lnTo>
                      <a:lnTo>
                        <a:pt x="973" y="670"/>
                      </a:lnTo>
                      <a:lnTo>
                        <a:pt x="973" y="670"/>
                      </a:lnTo>
                      <a:lnTo>
                        <a:pt x="971" y="670"/>
                      </a:lnTo>
                      <a:lnTo>
                        <a:pt x="969" y="674"/>
                      </a:lnTo>
                      <a:lnTo>
                        <a:pt x="967" y="674"/>
                      </a:lnTo>
                      <a:lnTo>
                        <a:pt x="967" y="674"/>
                      </a:lnTo>
                      <a:lnTo>
                        <a:pt x="967" y="676"/>
                      </a:lnTo>
                      <a:lnTo>
                        <a:pt x="969" y="676"/>
                      </a:lnTo>
                      <a:lnTo>
                        <a:pt x="969" y="679"/>
                      </a:lnTo>
                      <a:lnTo>
                        <a:pt x="969" y="679"/>
                      </a:lnTo>
                      <a:lnTo>
                        <a:pt x="969" y="681"/>
                      </a:lnTo>
                      <a:lnTo>
                        <a:pt x="966" y="683"/>
                      </a:lnTo>
                      <a:lnTo>
                        <a:pt x="964" y="685"/>
                      </a:lnTo>
                      <a:lnTo>
                        <a:pt x="960" y="685"/>
                      </a:lnTo>
                      <a:lnTo>
                        <a:pt x="958" y="685"/>
                      </a:lnTo>
                      <a:lnTo>
                        <a:pt x="956" y="687"/>
                      </a:lnTo>
                      <a:lnTo>
                        <a:pt x="954" y="691"/>
                      </a:lnTo>
                      <a:lnTo>
                        <a:pt x="954" y="694"/>
                      </a:lnTo>
                      <a:lnTo>
                        <a:pt x="954" y="700"/>
                      </a:lnTo>
                      <a:lnTo>
                        <a:pt x="956" y="704"/>
                      </a:lnTo>
                      <a:lnTo>
                        <a:pt x="956" y="706"/>
                      </a:lnTo>
                      <a:lnTo>
                        <a:pt x="958" y="710"/>
                      </a:lnTo>
                      <a:lnTo>
                        <a:pt x="958" y="711"/>
                      </a:lnTo>
                      <a:lnTo>
                        <a:pt x="958" y="715"/>
                      </a:lnTo>
                      <a:lnTo>
                        <a:pt x="960" y="719"/>
                      </a:lnTo>
                      <a:lnTo>
                        <a:pt x="960" y="723"/>
                      </a:lnTo>
                      <a:lnTo>
                        <a:pt x="962" y="726"/>
                      </a:lnTo>
                      <a:lnTo>
                        <a:pt x="962" y="730"/>
                      </a:lnTo>
                      <a:lnTo>
                        <a:pt x="962" y="732"/>
                      </a:lnTo>
                      <a:lnTo>
                        <a:pt x="964" y="738"/>
                      </a:lnTo>
                      <a:lnTo>
                        <a:pt x="964" y="740"/>
                      </a:lnTo>
                      <a:lnTo>
                        <a:pt x="964" y="741"/>
                      </a:lnTo>
                      <a:lnTo>
                        <a:pt x="966" y="745"/>
                      </a:lnTo>
                      <a:lnTo>
                        <a:pt x="947" y="743"/>
                      </a:lnTo>
                      <a:lnTo>
                        <a:pt x="945" y="743"/>
                      </a:lnTo>
                      <a:lnTo>
                        <a:pt x="945" y="745"/>
                      </a:lnTo>
                      <a:lnTo>
                        <a:pt x="945" y="745"/>
                      </a:lnTo>
                      <a:lnTo>
                        <a:pt x="943" y="747"/>
                      </a:lnTo>
                      <a:lnTo>
                        <a:pt x="941" y="749"/>
                      </a:lnTo>
                      <a:lnTo>
                        <a:pt x="941" y="749"/>
                      </a:lnTo>
                      <a:lnTo>
                        <a:pt x="939" y="751"/>
                      </a:lnTo>
                      <a:lnTo>
                        <a:pt x="939" y="751"/>
                      </a:lnTo>
                      <a:lnTo>
                        <a:pt x="941" y="753"/>
                      </a:lnTo>
                      <a:lnTo>
                        <a:pt x="939" y="753"/>
                      </a:lnTo>
                      <a:lnTo>
                        <a:pt x="939" y="753"/>
                      </a:lnTo>
                      <a:lnTo>
                        <a:pt x="939" y="753"/>
                      </a:lnTo>
                      <a:lnTo>
                        <a:pt x="937" y="753"/>
                      </a:lnTo>
                      <a:lnTo>
                        <a:pt x="937" y="755"/>
                      </a:lnTo>
                      <a:lnTo>
                        <a:pt x="939" y="755"/>
                      </a:lnTo>
                      <a:lnTo>
                        <a:pt x="937" y="756"/>
                      </a:lnTo>
                      <a:lnTo>
                        <a:pt x="935" y="756"/>
                      </a:lnTo>
                      <a:lnTo>
                        <a:pt x="934" y="756"/>
                      </a:lnTo>
                      <a:lnTo>
                        <a:pt x="932" y="758"/>
                      </a:lnTo>
                      <a:lnTo>
                        <a:pt x="932" y="756"/>
                      </a:lnTo>
                      <a:lnTo>
                        <a:pt x="934" y="756"/>
                      </a:lnTo>
                      <a:lnTo>
                        <a:pt x="932" y="756"/>
                      </a:lnTo>
                      <a:lnTo>
                        <a:pt x="932" y="756"/>
                      </a:lnTo>
                      <a:lnTo>
                        <a:pt x="932" y="756"/>
                      </a:lnTo>
                      <a:lnTo>
                        <a:pt x="932" y="756"/>
                      </a:lnTo>
                      <a:lnTo>
                        <a:pt x="930" y="758"/>
                      </a:lnTo>
                      <a:lnTo>
                        <a:pt x="930" y="756"/>
                      </a:lnTo>
                      <a:lnTo>
                        <a:pt x="930" y="756"/>
                      </a:lnTo>
                      <a:lnTo>
                        <a:pt x="928" y="756"/>
                      </a:lnTo>
                      <a:lnTo>
                        <a:pt x="928" y="756"/>
                      </a:lnTo>
                      <a:lnTo>
                        <a:pt x="928" y="756"/>
                      </a:lnTo>
                      <a:lnTo>
                        <a:pt x="928" y="756"/>
                      </a:lnTo>
                      <a:lnTo>
                        <a:pt x="926" y="756"/>
                      </a:lnTo>
                      <a:lnTo>
                        <a:pt x="924" y="756"/>
                      </a:lnTo>
                      <a:lnTo>
                        <a:pt x="917" y="760"/>
                      </a:lnTo>
                      <a:lnTo>
                        <a:pt x="915" y="760"/>
                      </a:lnTo>
                      <a:lnTo>
                        <a:pt x="913" y="760"/>
                      </a:lnTo>
                      <a:lnTo>
                        <a:pt x="913" y="760"/>
                      </a:lnTo>
                      <a:lnTo>
                        <a:pt x="913" y="760"/>
                      </a:lnTo>
                      <a:lnTo>
                        <a:pt x="911" y="760"/>
                      </a:lnTo>
                      <a:lnTo>
                        <a:pt x="911" y="760"/>
                      </a:lnTo>
                      <a:lnTo>
                        <a:pt x="911" y="760"/>
                      </a:lnTo>
                      <a:lnTo>
                        <a:pt x="911" y="762"/>
                      </a:lnTo>
                      <a:lnTo>
                        <a:pt x="913" y="762"/>
                      </a:lnTo>
                      <a:lnTo>
                        <a:pt x="911" y="762"/>
                      </a:lnTo>
                      <a:lnTo>
                        <a:pt x="909" y="766"/>
                      </a:lnTo>
                      <a:lnTo>
                        <a:pt x="909" y="766"/>
                      </a:lnTo>
                      <a:lnTo>
                        <a:pt x="907" y="766"/>
                      </a:lnTo>
                      <a:lnTo>
                        <a:pt x="907" y="766"/>
                      </a:lnTo>
                      <a:lnTo>
                        <a:pt x="907" y="766"/>
                      </a:lnTo>
                      <a:lnTo>
                        <a:pt x="907" y="768"/>
                      </a:lnTo>
                      <a:lnTo>
                        <a:pt x="907" y="768"/>
                      </a:lnTo>
                      <a:lnTo>
                        <a:pt x="907" y="768"/>
                      </a:lnTo>
                      <a:lnTo>
                        <a:pt x="907" y="770"/>
                      </a:lnTo>
                      <a:lnTo>
                        <a:pt x="907" y="770"/>
                      </a:lnTo>
                      <a:lnTo>
                        <a:pt x="907" y="768"/>
                      </a:lnTo>
                      <a:lnTo>
                        <a:pt x="905" y="768"/>
                      </a:lnTo>
                      <a:lnTo>
                        <a:pt x="905" y="768"/>
                      </a:lnTo>
                      <a:lnTo>
                        <a:pt x="905" y="768"/>
                      </a:lnTo>
                      <a:lnTo>
                        <a:pt x="905" y="768"/>
                      </a:lnTo>
                      <a:lnTo>
                        <a:pt x="905" y="770"/>
                      </a:lnTo>
                      <a:lnTo>
                        <a:pt x="904" y="771"/>
                      </a:lnTo>
                      <a:lnTo>
                        <a:pt x="902" y="773"/>
                      </a:lnTo>
                      <a:lnTo>
                        <a:pt x="900" y="773"/>
                      </a:lnTo>
                      <a:lnTo>
                        <a:pt x="900" y="773"/>
                      </a:lnTo>
                      <a:lnTo>
                        <a:pt x="900" y="775"/>
                      </a:lnTo>
                      <a:lnTo>
                        <a:pt x="898" y="775"/>
                      </a:lnTo>
                      <a:lnTo>
                        <a:pt x="898" y="775"/>
                      </a:lnTo>
                      <a:lnTo>
                        <a:pt x="896" y="775"/>
                      </a:lnTo>
                      <a:lnTo>
                        <a:pt x="896" y="773"/>
                      </a:lnTo>
                      <a:lnTo>
                        <a:pt x="894" y="775"/>
                      </a:lnTo>
                      <a:lnTo>
                        <a:pt x="894" y="775"/>
                      </a:lnTo>
                      <a:lnTo>
                        <a:pt x="894" y="775"/>
                      </a:lnTo>
                      <a:lnTo>
                        <a:pt x="894" y="775"/>
                      </a:lnTo>
                      <a:lnTo>
                        <a:pt x="892" y="775"/>
                      </a:lnTo>
                      <a:lnTo>
                        <a:pt x="892" y="775"/>
                      </a:lnTo>
                      <a:lnTo>
                        <a:pt x="890" y="779"/>
                      </a:lnTo>
                      <a:lnTo>
                        <a:pt x="890" y="779"/>
                      </a:lnTo>
                      <a:lnTo>
                        <a:pt x="889" y="781"/>
                      </a:lnTo>
                      <a:lnTo>
                        <a:pt x="889" y="783"/>
                      </a:lnTo>
                      <a:lnTo>
                        <a:pt x="890" y="783"/>
                      </a:lnTo>
                      <a:lnTo>
                        <a:pt x="889" y="785"/>
                      </a:lnTo>
                      <a:lnTo>
                        <a:pt x="889" y="785"/>
                      </a:lnTo>
                      <a:lnTo>
                        <a:pt x="889" y="785"/>
                      </a:lnTo>
                      <a:lnTo>
                        <a:pt x="887" y="787"/>
                      </a:lnTo>
                      <a:lnTo>
                        <a:pt x="887" y="787"/>
                      </a:lnTo>
                      <a:lnTo>
                        <a:pt x="885" y="787"/>
                      </a:lnTo>
                      <a:lnTo>
                        <a:pt x="885" y="790"/>
                      </a:lnTo>
                      <a:lnTo>
                        <a:pt x="885" y="790"/>
                      </a:lnTo>
                      <a:lnTo>
                        <a:pt x="883" y="792"/>
                      </a:lnTo>
                      <a:lnTo>
                        <a:pt x="883" y="792"/>
                      </a:lnTo>
                      <a:lnTo>
                        <a:pt x="881" y="790"/>
                      </a:lnTo>
                      <a:lnTo>
                        <a:pt x="879" y="790"/>
                      </a:lnTo>
                      <a:lnTo>
                        <a:pt x="875" y="790"/>
                      </a:lnTo>
                      <a:lnTo>
                        <a:pt x="873" y="790"/>
                      </a:lnTo>
                      <a:lnTo>
                        <a:pt x="873" y="790"/>
                      </a:lnTo>
                      <a:lnTo>
                        <a:pt x="873" y="790"/>
                      </a:lnTo>
                      <a:lnTo>
                        <a:pt x="872" y="790"/>
                      </a:lnTo>
                      <a:lnTo>
                        <a:pt x="872" y="788"/>
                      </a:lnTo>
                      <a:lnTo>
                        <a:pt x="870" y="788"/>
                      </a:lnTo>
                      <a:lnTo>
                        <a:pt x="870" y="790"/>
                      </a:lnTo>
                      <a:lnTo>
                        <a:pt x="870" y="790"/>
                      </a:lnTo>
                      <a:lnTo>
                        <a:pt x="870" y="790"/>
                      </a:lnTo>
                      <a:lnTo>
                        <a:pt x="870" y="790"/>
                      </a:lnTo>
                      <a:lnTo>
                        <a:pt x="870" y="788"/>
                      </a:lnTo>
                      <a:lnTo>
                        <a:pt x="868" y="788"/>
                      </a:lnTo>
                      <a:lnTo>
                        <a:pt x="868" y="788"/>
                      </a:lnTo>
                      <a:lnTo>
                        <a:pt x="864" y="787"/>
                      </a:lnTo>
                      <a:lnTo>
                        <a:pt x="862" y="787"/>
                      </a:lnTo>
                      <a:lnTo>
                        <a:pt x="862" y="788"/>
                      </a:lnTo>
                      <a:lnTo>
                        <a:pt x="860" y="788"/>
                      </a:lnTo>
                      <a:lnTo>
                        <a:pt x="858" y="788"/>
                      </a:lnTo>
                      <a:lnTo>
                        <a:pt x="855" y="788"/>
                      </a:lnTo>
                      <a:lnTo>
                        <a:pt x="853" y="787"/>
                      </a:lnTo>
                      <a:lnTo>
                        <a:pt x="849" y="785"/>
                      </a:lnTo>
                      <a:lnTo>
                        <a:pt x="840" y="779"/>
                      </a:lnTo>
                      <a:lnTo>
                        <a:pt x="832" y="775"/>
                      </a:lnTo>
                      <a:lnTo>
                        <a:pt x="810" y="770"/>
                      </a:lnTo>
                      <a:lnTo>
                        <a:pt x="774" y="770"/>
                      </a:lnTo>
                      <a:lnTo>
                        <a:pt x="761" y="768"/>
                      </a:lnTo>
                      <a:lnTo>
                        <a:pt x="755" y="768"/>
                      </a:lnTo>
                      <a:lnTo>
                        <a:pt x="718" y="777"/>
                      </a:lnTo>
                      <a:lnTo>
                        <a:pt x="716" y="777"/>
                      </a:lnTo>
                      <a:lnTo>
                        <a:pt x="701" y="785"/>
                      </a:lnTo>
                      <a:lnTo>
                        <a:pt x="701" y="787"/>
                      </a:lnTo>
                      <a:lnTo>
                        <a:pt x="699" y="788"/>
                      </a:lnTo>
                      <a:lnTo>
                        <a:pt x="699" y="790"/>
                      </a:lnTo>
                      <a:lnTo>
                        <a:pt x="699" y="790"/>
                      </a:lnTo>
                      <a:lnTo>
                        <a:pt x="699" y="790"/>
                      </a:lnTo>
                      <a:lnTo>
                        <a:pt x="697" y="790"/>
                      </a:lnTo>
                      <a:lnTo>
                        <a:pt x="697" y="790"/>
                      </a:lnTo>
                      <a:lnTo>
                        <a:pt x="695" y="792"/>
                      </a:lnTo>
                      <a:lnTo>
                        <a:pt x="693" y="794"/>
                      </a:lnTo>
                      <a:lnTo>
                        <a:pt x="680" y="809"/>
                      </a:lnTo>
                      <a:lnTo>
                        <a:pt x="680" y="811"/>
                      </a:lnTo>
                      <a:lnTo>
                        <a:pt x="678" y="811"/>
                      </a:lnTo>
                      <a:lnTo>
                        <a:pt x="678" y="811"/>
                      </a:lnTo>
                      <a:lnTo>
                        <a:pt x="676" y="811"/>
                      </a:lnTo>
                      <a:lnTo>
                        <a:pt x="661" y="809"/>
                      </a:lnTo>
                      <a:lnTo>
                        <a:pt x="659" y="809"/>
                      </a:lnTo>
                      <a:lnTo>
                        <a:pt x="656" y="811"/>
                      </a:lnTo>
                      <a:lnTo>
                        <a:pt x="654" y="811"/>
                      </a:lnTo>
                      <a:lnTo>
                        <a:pt x="631" y="807"/>
                      </a:lnTo>
                      <a:lnTo>
                        <a:pt x="611" y="802"/>
                      </a:lnTo>
                      <a:lnTo>
                        <a:pt x="609" y="800"/>
                      </a:lnTo>
                      <a:lnTo>
                        <a:pt x="607" y="800"/>
                      </a:lnTo>
                      <a:lnTo>
                        <a:pt x="605" y="796"/>
                      </a:lnTo>
                      <a:lnTo>
                        <a:pt x="605" y="794"/>
                      </a:lnTo>
                      <a:lnTo>
                        <a:pt x="601" y="792"/>
                      </a:lnTo>
                      <a:lnTo>
                        <a:pt x="599" y="790"/>
                      </a:lnTo>
                      <a:lnTo>
                        <a:pt x="597" y="790"/>
                      </a:lnTo>
                      <a:lnTo>
                        <a:pt x="596" y="790"/>
                      </a:lnTo>
                      <a:lnTo>
                        <a:pt x="594" y="790"/>
                      </a:lnTo>
                      <a:lnTo>
                        <a:pt x="594" y="790"/>
                      </a:lnTo>
                      <a:lnTo>
                        <a:pt x="594" y="792"/>
                      </a:lnTo>
                      <a:lnTo>
                        <a:pt x="594" y="792"/>
                      </a:lnTo>
                      <a:lnTo>
                        <a:pt x="592" y="792"/>
                      </a:lnTo>
                      <a:lnTo>
                        <a:pt x="592" y="790"/>
                      </a:lnTo>
                      <a:lnTo>
                        <a:pt x="592" y="790"/>
                      </a:lnTo>
                      <a:lnTo>
                        <a:pt x="584" y="785"/>
                      </a:lnTo>
                      <a:lnTo>
                        <a:pt x="582" y="783"/>
                      </a:lnTo>
                      <a:lnTo>
                        <a:pt x="581" y="781"/>
                      </a:lnTo>
                      <a:lnTo>
                        <a:pt x="581" y="781"/>
                      </a:lnTo>
                      <a:lnTo>
                        <a:pt x="579" y="781"/>
                      </a:lnTo>
                      <a:lnTo>
                        <a:pt x="577" y="779"/>
                      </a:lnTo>
                      <a:lnTo>
                        <a:pt x="575" y="777"/>
                      </a:lnTo>
                      <a:lnTo>
                        <a:pt x="573" y="777"/>
                      </a:lnTo>
                      <a:lnTo>
                        <a:pt x="571" y="775"/>
                      </a:lnTo>
                      <a:lnTo>
                        <a:pt x="569" y="775"/>
                      </a:lnTo>
                      <a:lnTo>
                        <a:pt x="569" y="773"/>
                      </a:lnTo>
                      <a:lnTo>
                        <a:pt x="550" y="771"/>
                      </a:lnTo>
                      <a:lnTo>
                        <a:pt x="547" y="771"/>
                      </a:lnTo>
                      <a:lnTo>
                        <a:pt x="545" y="771"/>
                      </a:lnTo>
                      <a:lnTo>
                        <a:pt x="519" y="788"/>
                      </a:lnTo>
                      <a:lnTo>
                        <a:pt x="517" y="788"/>
                      </a:lnTo>
                      <a:lnTo>
                        <a:pt x="515" y="788"/>
                      </a:lnTo>
                      <a:lnTo>
                        <a:pt x="507" y="788"/>
                      </a:lnTo>
                      <a:lnTo>
                        <a:pt x="505" y="788"/>
                      </a:lnTo>
                      <a:lnTo>
                        <a:pt x="502" y="792"/>
                      </a:lnTo>
                      <a:lnTo>
                        <a:pt x="498" y="796"/>
                      </a:lnTo>
                      <a:lnTo>
                        <a:pt x="496" y="796"/>
                      </a:lnTo>
                      <a:lnTo>
                        <a:pt x="494" y="796"/>
                      </a:lnTo>
                      <a:lnTo>
                        <a:pt x="489" y="796"/>
                      </a:lnTo>
                      <a:lnTo>
                        <a:pt x="487" y="796"/>
                      </a:lnTo>
                      <a:lnTo>
                        <a:pt x="485" y="796"/>
                      </a:lnTo>
                      <a:lnTo>
                        <a:pt x="481" y="794"/>
                      </a:lnTo>
                      <a:lnTo>
                        <a:pt x="479" y="792"/>
                      </a:lnTo>
                      <a:lnTo>
                        <a:pt x="475" y="787"/>
                      </a:lnTo>
                      <a:lnTo>
                        <a:pt x="468" y="773"/>
                      </a:lnTo>
                      <a:lnTo>
                        <a:pt x="457" y="760"/>
                      </a:lnTo>
                      <a:lnTo>
                        <a:pt x="445" y="751"/>
                      </a:lnTo>
                      <a:lnTo>
                        <a:pt x="442" y="747"/>
                      </a:lnTo>
                      <a:lnTo>
                        <a:pt x="436" y="747"/>
                      </a:lnTo>
                      <a:lnTo>
                        <a:pt x="434" y="747"/>
                      </a:lnTo>
                      <a:lnTo>
                        <a:pt x="430" y="749"/>
                      </a:lnTo>
                      <a:lnTo>
                        <a:pt x="428" y="749"/>
                      </a:lnTo>
                      <a:lnTo>
                        <a:pt x="428" y="749"/>
                      </a:lnTo>
                      <a:lnTo>
                        <a:pt x="428" y="749"/>
                      </a:lnTo>
                      <a:lnTo>
                        <a:pt x="428" y="749"/>
                      </a:lnTo>
                      <a:lnTo>
                        <a:pt x="387" y="732"/>
                      </a:lnTo>
                      <a:lnTo>
                        <a:pt x="385" y="732"/>
                      </a:lnTo>
                      <a:lnTo>
                        <a:pt x="374" y="734"/>
                      </a:lnTo>
                      <a:lnTo>
                        <a:pt x="372" y="734"/>
                      </a:lnTo>
                      <a:lnTo>
                        <a:pt x="372" y="736"/>
                      </a:lnTo>
                      <a:lnTo>
                        <a:pt x="370" y="738"/>
                      </a:lnTo>
                      <a:lnTo>
                        <a:pt x="370" y="740"/>
                      </a:lnTo>
                      <a:lnTo>
                        <a:pt x="366" y="741"/>
                      </a:lnTo>
                      <a:lnTo>
                        <a:pt x="366" y="741"/>
                      </a:lnTo>
                      <a:lnTo>
                        <a:pt x="365" y="741"/>
                      </a:lnTo>
                      <a:lnTo>
                        <a:pt x="353" y="741"/>
                      </a:lnTo>
                      <a:lnTo>
                        <a:pt x="346" y="743"/>
                      </a:lnTo>
                      <a:lnTo>
                        <a:pt x="342" y="741"/>
                      </a:lnTo>
                      <a:lnTo>
                        <a:pt x="340" y="741"/>
                      </a:lnTo>
                      <a:lnTo>
                        <a:pt x="338" y="740"/>
                      </a:lnTo>
                      <a:lnTo>
                        <a:pt x="336" y="740"/>
                      </a:lnTo>
                      <a:lnTo>
                        <a:pt x="335" y="740"/>
                      </a:lnTo>
                      <a:lnTo>
                        <a:pt x="312" y="745"/>
                      </a:lnTo>
                      <a:lnTo>
                        <a:pt x="308" y="747"/>
                      </a:lnTo>
                      <a:lnTo>
                        <a:pt x="304" y="749"/>
                      </a:lnTo>
                      <a:lnTo>
                        <a:pt x="293" y="760"/>
                      </a:lnTo>
                      <a:lnTo>
                        <a:pt x="291" y="760"/>
                      </a:lnTo>
                      <a:lnTo>
                        <a:pt x="289" y="762"/>
                      </a:lnTo>
                      <a:lnTo>
                        <a:pt x="286" y="762"/>
                      </a:lnTo>
                      <a:lnTo>
                        <a:pt x="284" y="779"/>
                      </a:lnTo>
                      <a:lnTo>
                        <a:pt x="282" y="796"/>
                      </a:lnTo>
                      <a:lnTo>
                        <a:pt x="271" y="815"/>
                      </a:lnTo>
                      <a:lnTo>
                        <a:pt x="265" y="818"/>
                      </a:lnTo>
                      <a:lnTo>
                        <a:pt x="250" y="832"/>
                      </a:lnTo>
                      <a:lnTo>
                        <a:pt x="250" y="832"/>
                      </a:lnTo>
                      <a:lnTo>
                        <a:pt x="250" y="850"/>
                      </a:lnTo>
                      <a:lnTo>
                        <a:pt x="248" y="860"/>
                      </a:lnTo>
                      <a:lnTo>
                        <a:pt x="248" y="864"/>
                      </a:lnTo>
                      <a:lnTo>
                        <a:pt x="250" y="867"/>
                      </a:lnTo>
                      <a:lnTo>
                        <a:pt x="250" y="871"/>
                      </a:lnTo>
                      <a:lnTo>
                        <a:pt x="250" y="873"/>
                      </a:lnTo>
                      <a:lnTo>
                        <a:pt x="248" y="875"/>
                      </a:lnTo>
                      <a:lnTo>
                        <a:pt x="248" y="875"/>
                      </a:lnTo>
                      <a:lnTo>
                        <a:pt x="248" y="877"/>
                      </a:lnTo>
                      <a:lnTo>
                        <a:pt x="248" y="880"/>
                      </a:lnTo>
                      <a:lnTo>
                        <a:pt x="248" y="882"/>
                      </a:lnTo>
                      <a:lnTo>
                        <a:pt x="250" y="884"/>
                      </a:lnTo>
                      <a:lnTo>
                        <a:pt x="252" y="886"/>
                      </a:lnTo>
                      <a:lnTo>
                        <a:pt x="252" y="888"/>
                      </a:lnTo>
                      <a:lnTo>
                        <a:pt x="252" y="890"/>
                      </a:lnTo>
                      <a:lnTo>
                        <a:pt x="250" y="890"/>
                      </a:lnTo>
                      <a:lnTo>
                        <a:pt x="246" y="892"/>
                      </a:lnTo>
                      <a:lnTo>
                        <a:pt x="246" y="892"/>
                      </a:lnTo>
                      <a:lnTo>
                        <a:pt x="246" y="890"/>
                      </a:lnTo>
                      <a:lnTo>
                        <a:pt x="244" y="890"/>
                      </a:lnTo>
                      <a:lnTo>
                        <a:pt x="244" y="890"/>
                      </a:lnTo>
                      <a:lnTo>
                        <a:pt x="244" y="890"/>
                      </a:lnTo>
                      <a:lnTo>
                        <a:pt x="244" y="888"/>
                      </a:lnTo>
                      <a:lnTo>
                        <a:pt x="244" y="888"/>
                      </a:lnTo>
                      <a:lnTo>
                        <a:pt x="244" y="886"/>
                      </a:lnTo>
                      <a:lnTo>
                        <a:pt x="242" y="886"/>
                      </a:lnTo>
                      <a:lnTo>
                        <a:pt x="242" y="886"/>
                      </a:lnTo>
                      <a:lnTo>
                        <a:pt x="241" y="882"/>
                      </a:lnTo>
                      <a:lnTo>
                        <a:pt x="239" y="882"/>
                      </a:lnTo>
                      <a:lnTo>
                        <a:pt x="239" y="880"/>
                      </a:lnTo>
                      <a:lnTo>
                        <a:pt x="237" y="880"/>
                      </a:lnTo>
                      <a:lnTo>
                        <a:pt x="233" y="879"/>
                      </a:lnTo>
                      <a:lnTo>
                        <a:pt x="231" y="879"/>
                      </a:lnTo>
                      <a:lnTo>
                        <a:pt x="231" y="877"/>
                      </a:lnTo>
                      <a:lnTo>
                        <a:pt x="229" y="877"/>
                      </a:lnTo>
                      <a:lnTo>
                        <a:pt x="229" y="879"/>
                      </a:lnTo>
                      <a:lnTo>
                        <a:pt x="229" y="879"/>
                      </a:lnTo>
                      <a:lnTo>
                        <a:pt x="227" y="879"/>
                      </a:lnTo>
                      <a:lnTo>
                        <a:pt x="226" y="877"/>
                      </a:lnTo>
                      <a:lnTo>
                        <a:pt x="226" y="877"/>
                      </a:lnTo>
                      <a:lnTo>
                        <a:pt x="226" y="875"/>
                      </a:lnTo>
                      <a:lnTo>
                        <a:pt x="224" y="873"/>
                      </a:lnTo>
                      <a:lnTo>
                        <a:pt x="222" y="871"/>
                      </a:lnTo>
                      <a:lnTo>
                        <a:pt x="222" y="869"/>
                      </a:lnTo>
                      <a:lnTo>
                        <a:pt x="222" y="869"/>
                      </a:lnTo>
                      <a:lnTo>
                        <a:pt x="222" y="867"/>
                      </a:lnTo>
                      <a:lnTo>
                        <a:pt x="222" y="867"/>
                      </a:lnTo>
                      <a:lnTo>
                        <a:pt x="220" y="867"/>
                      </a:lnTo>
                      <a:lnTo>
                        <a:pt x="209" y="856"/>
                      </a:lnTo>
                      <a:lnTo>
                        <a:pt x="205" y="850"/>
                      </a:lnTo>
                      <a:lnTo>
                        <a:pt x="205" y="850"/>
                      </a:lnTo>
                      <a:lnTo>
                        <a:pt x="205" y="850"/>
                      </a:lnTo>
                      <a:lnTo>
                        <a:pt x="205" y="848"/>
                      </a:lnTo>
                      <a:lnTo>
                        <a:pt x="201" y="848"/>
                      </a:lnTo>
                      <a:lnTo>
                        <a:pt x="201" y="848"/>
                      </a:lnTo>
                      <a:lnTo>
                        <a:pt x="199" y="848"/>
                      </a:lnTo>
                      <a:lnTo>
                        <a:pt x="199" y="847"/>
                      </a:lnTo>
                      <a:lnTo>
                        <a:pt x="197" y="845"/>
                      </a:lnTo>
                      <a:lnTo>
                        <a:pt x="196" y="843"/>
                      </a:lnTo>
                      <a:lnTo>
                        <a:pt x="192" y="841"/>
                      </a:lnTo>
                      <a:lnTo>
                        <a:pt x="192" y="841"/>
                      </a:lnTo>
                      <a:lnTo>
                        <a:pt x="188" y="841"/>
                      </a:lnTo>
                      <a:lnTo>
                        <a:pt x="188" y="841"/>
                      </a:lnTo>
                      <a:lnTo>
                        <a:pt x="186" y="843"/>
                      </a:lnTo>
                      <a:lnTo>
                        <a:pt x="186" y="843"/>
                      </a:lnTo>
                      <a:lnTo>
                        <a:pt x="184" y="845"/>
                      </a:lnTo>
                      <a:lnTo>
                        <a:pt x="184" y="845"/>
                      </a:lnTo>
                      <a:lnTo>
                        <a:pt x="182" y="845"/>
                      </a:lnTo>
                      <a:lnTo>
                        <a:pt x="182" y="845"/>
                      </a:lnTo>
                      <a:lnTo>
                        <a:pt x="182" y="845"/>
                      </a:lnTo>
                      <a:lnTo>
                        <a:pt x="182" y="847"/>
                      </a:lnTo>
                      <a:lnTo>
                        <a:pt x="181" y="847"/>
                      </a:lnTo>
                      <a:lnTo>
                        <a:pt x="181" y="848"/>
                      </a:lnTo>
                      <a:lnTo>
                        <a:pt x="181" y="848"/>
                      </a:lnTo>
                      <a:lnTo>
                        <a:pt x="177" y="848"/>
                      </a:lnTo>
                      <a:lnTo>
                        <a:pt x="177" y="848"/>
                      </a:lnTo>
                      <a:lnTo>
                        <a:pt x="175" y="848"/>
                      </a:lnTo>
                      <a:lnTo>
                        <a:pt x="175" y="848"/>
                      </a:lnTo>
                      <a:lnTo>
                        <a:pt x="175" y="848"/>
                      </a:lnTo>
                      <a:lnTo>
                        <a:pt x="175" y="848"/>
                      </a:lnTo>
                      <a:lnTo>
                        <a:pt x="175" y="848"/>
                      </a:lnTo>
                      <a:lnTo>
                        <a:pt x="171" y="848"/>
                      </a:lnTo>
                      <a:lnTo>
                        <a:pt x="171" y="848"/>
                      </a:lnTo>
                      <a:lnTo>
                        <a:pt x="171" y="850"/>
                      </a:lnTo>
                      <a:lnTo>
                        <a:pt x="171" y="850"/>
                      </a:lnTo>
                      <a:lnTo>
                        <a:pt x="169" y="850"/>
                      </a:lnTo>
                      <a:lnTo>
                        <a:pt x="169" y="850"/>
                      </a:lnTo>
                      <a:lnTo>
                        <a:pt x="169" y="848"/>
                      </a:lnTo>
                      <a:lnTo>
                        <a:pt x="169" y="848"/>
                      </a:lnTo>
                      <a:lnTo>
                        <a:pt x="167" y="848"/>
                      </a:lnTo>
                      <a:lnTo>
                        <a:pt x="167" y="848"/>
                      </a:lnTo>
                      <a:lnTo>
                        <a:pt x="167" y="848"/>
                      </a:lnTo>
                      <a:lnTo>
                        <a:pt x="167" y="850"/>
                      </a:lnTo>
                      <a:lnTo>
                        <a:pt x="167" y="850"/>
                      </a:lnTo>
                      <a:lnTo>
                        <a:pt x="166" y="850"/>
                      </a:lnTo>
                      <a:lnTo>
                        <a:pt x="166" y="850"/>
                      </a:lnTo>
                      <a:lnTo>
                        <a:pt x="166" y="850"/>
                      </a:lnTo>
                      <a:lnTo>
                        <a:pt x="166" y="850"/>
                      </a:lnTo>
                      <a:lnTo>
                        <a:pt x="164" y="850"/>
                      </a:lnTo>
                      <a:lnTo>
                        <a:pt x="164" y="852"/>
                      </a:lnTo>
                      <a:lnTo>
                        <a:pt x="160" y="852"/>
                      </a:lnTo>
                      <a:lnTo>
                        <a:pt x="158" y="852"/>
                      </a:lnTo>
                      <a:lnTo>
                        <a:pt x="158" y="854"/>
                      </a:lnTo>
                      <a:lnTo>
                        <a:pt x="158" y="856"/>
                      </a:lnTo>
                      <a:lnTo>
                        <a:pt x="158" y="860"/>
                      </a:lnTo>
                      <a:lnTo>
                        <a:pt x="162" y="867"/>
                      </a:lnTo>
                      <a:lnTo>
                        <a:pt x="162" y="867"/>
                      </a:lnTo>
                      <a:lnTo>
                        <a:pt x="162" y="867"/>
                      </a:lnTo>
                      <a:lnTo>
                        <a:pt x="164" y="869"/>
                      </a:lnTo>
                      <a:lnTo>
                        <a:pt x="164" y="869"/>
                      </a:lnTo>
                      <a:lnTo>
                        <a:pt x="166" y="869"/>
                      </a:lnTo>
                      <a:lnTo>
                        <a:pt x="166" y="871"/>
                      </a:lnTo>
                      <a:lnTo>
                        <a:pt x="166" y="871"/>
                      </a:lnTo>
                      <a:lnTo>
                        <a:pt x="164" y="871"/>
                      </a:lnTo>
                      <a:lnTo>
                        <a:pt x="164" y="871"/>
                      </a:lnTo>
                      <a:lnTo>
                        <a:pt x="164" y="871"/>
                      </a:lnTo>
                      <a:lnTo>
                        <a:pt x="162" y="871"/>
                      </a:lnTo>
                      <a:lnTo>
                        <a:pt x="162" y="873"/>
                      </a:lnTo>
                      <a:lnTo>
                        <a:pt x="162" y="873"/>
                      </a:lnTo>
                      <a:lnTo>
                        <a:pt x="160" y="873"/>
                      </a:lnTo>
                      <a:lnTo>
                        <a:pt x="160" y="873"/>
                      </a:lnTo>
                      <a:lnTo>
                        <a:pt x="160" y="875"/>
                      </a:lnTo>
                      <a:lnTo>
                        <a:pt x="160" y="875"/>
                      </a:lnTo>
                      <a:lnTo>
                        <a:pt x="160" y="877"/>
                      </a:lnTo>
                      <a:lnTo>
                        <a:pt x="156" y="875"/>
                      </a:lnTo>
                      <a:lnTo>
                        <a:pt x="150" y="865"/>
                      </a:lnTo>
                      <a:lnTo>
                        <a:pt x="145" y="860"/>
                      </a:lnTo>
                      <a:lnTo>
                        <a:pt x="141" y="852"/>
                      </a:lnTo>
                      <a:lnTo>
                        <a:pt x="137" y="847"/>
                      </a:lnTo>
                      <a:lnTo>
                        <a:pt x="135" y="845"/>
                      </a:lnTo>
                      <a:lnTo>
                        <a:pt x="135" y="843"/>
                      </a:lnTo>
                      <a:lnTo>
                        <a:pt x="137" y="841"/>
                      </a:lnTo>
                      <a:lnTo>
                        <a:pt x="141" y="841"/>
                      </a:lnTo>
                      <a:lnTo>
                        <a:pt x="141" y="839"/>
                      </a:lnTo>
                      <a:lnTo>
                        <a:pt x="143" y="839"/>
                      </a:lnTo>
                      <a:lnTo>
                        <a:pt x="143" y="839"/>
                      </a:lnTo>
                      <a:lnTo>
                        <a:pt x="143" y="839"/>
                      </a:lnTo>
                      <a:lnTo>
                        <a:pt x="143" y="841"/>
                      </a:lnTo>
                      <a:lnTo>
                        <a:pt x="149" y="839"/>
                      </a:lnTo>
                      <a:lnTo>
                        <a:pt x="149" y="839"/>
                      </a:lnTo>
                      <a:lnTo>
                        <a:pt x="150" y="839"/>
                      </a:lnTo>
                      <a:lnTo>
                        <a:pt x="150" y="837"/>
                      </a:lnTo>
                      <a:lnTo>
                        <a:pt x="150" y="837"/>
                      </a:lnTo>
                      <a:lnTo>
                        <a:pt x="150" y="835"/>
                      </a:lnTo>
                      <a:lnTo>
                        <a:pt x="150" y="835"/>
                      </a:lnTo>
                      <a:lnTo>
                        <a:pt x="150" y="835"/>
                      </a:lnTo>
                      <a:lnTo>
                        <a:pt x="149" y="833"/>
                      </a:lnTo>
                      <a:lnTo>
                        <a:pt x="149" y="833"/>
                      </a:lnTo>
                      <a:lnTo>
                        <a:pt x="147" y="832"/>
                      </a:lnTo>
                      <a:lnTo>
                        <a:pt x="147" y="832"/>
                      </a:lnTo>
                      <a:lnTo>
                        <a:pt x="147" y="828"/>
                      </a:lnTo>
                      <a:lnTo>
                        <a:pt x="147" y="826"/>
                      </a:lnTo>
                      <a:lnTo>
                        <a:pt x="147" y="824"/>
                      </a:lnTo>
                      <a:lnTo>
                        <a:pt x="145" y="824"/>
                      </a:lnTo>
                      <a:lnTo>
                        <a:pt x="145" y="824"/>
                      </a:lnTo>
                      <a:lnTo>
                        <a:pt x="143" y="822"/>
                      </a:lnTo>
                      <a:lnTo>
                        <a:pt x="143" y="822"/>
                      </a:lnTo>
                      <a:lnTo>
                        <a:pt x="143" y="822"/>
                      </a:lnTo>
                      <a:lnTo>
                        <a:pt x="141" y="820"/>
                      </a:lnTo>
                      <a:lnTo>
                        <a:pt x="139" y="818"/>
                      </a:lnTo>
                      <a:lnTo>
                        <a:pt x="137" y="817"/>
                      </a:lnTo>
                      <a:lnTo>
                        <a:pt x="130" y="817"/>
                      </a:lnTo>
                      <a:lnTo>
                        <a:pt x="130" y="817"/>
                      </a:lnTo>
                      <a:lnTo>
                        <a:pt x="128" y="818"/>
                      </a:lnTo>
                      <a:lnTo>
                        <a:pt x="128" y="818"/>
                      </a:lnTo>
                      <a:lnTo>
                        <a:pt x="126" y="818"/>
                      </a:lnTo>
                      <a:lnTo>
                        <a:pt x="126" y="818"/>
                      </a:lnTo>
                      <a:lnTo>
                        <a:pt x="126" y="818"/>
                      </a:lnTo>
                      <a:lnTo>
                        <a:pt x="124" y="820"/>
                      </a:lnTo>
                      <a:lnTo>
                        <a:pt x="124" y="822"/>
                      </a:lnTo>
                      <a:lnTo>
                        <a:pt x="122" y="824"/>
                      </a:lnTo>
                      <a:lnTo>
                        <a:pt x="122" y="824"/>
                      </a:lnTo>
                      <a:lnTo>
                        <a:pt x="120" y="826"/>
                      </a:lnTo>
                      <a:lnTo>
                        <a:pt x="120" y="826"/>
                      </a:lnTo>
                      <a:lnTo>
                        <a:pt x="111" y="824"/>
                      </a:lnTo>
                      <a:lnTo>
                        <a:pt x="104" y="824"/>
                      </a:lnTo>
                      <a:lnTo>
                        <a:pt x="102" y="824"/>
                      </a:lnTo>
                      <a:lnTo>
                        <a:pt x="100" y="822"/>
                      </a:lnTo>
                      <a:lnTo>
                        <a:pt x="94" y="818"/>
                      </a:lnTo>
                      <a:lnTo>
                        <a:pt x="90" y="815"/>
                      </a:lnTo>
                      <a:lnTo>
                        <a:pt x="85" y="809"/>
                      </a:lnTo>
                      <a:lnTo>
                        <a:pt x="77" y="803"/>
                      </a:lnTo>
                      <a:lnTo>
                        <a:pt x="73" y="800"/>
                      </a:lnTo>
                      <a:lnTo>
                        <a:pt x="68" y="796"/>
                      </a:lnTo>
                      <a:lnTo>
                        <a:pt x="66" y="796"/>
                      </a:lnTo>
                      <a:lnTo>
                        <a:pt x="60" y="794"/>
                      </a:lnTo>
                      <a:lnTo>
                        <a:pt x="58" y="794"/>
                      </a:lnTo>
                      <a:lnTo>
                        <a:pt x="58" y="792"/>
                      </a:lnTo>
                      <a:lnTo>
                        <a:pt x="58" y="792"/>
                      </a:lnTo>
                      <a:lnTo>
                        <a:pt x="58" y="771"/>
                      </a:lnTo>
                      <a:lnTo>
                        <a:pt x="58" y="770"/>
                      </a:lnTo>
                      <a:lnTo>
                        <a:pt x="60" y="770"/>
                      </a:lnTo>
                      <a:lnTo>
                        <a:pt x="66" y="771"/>
                      </a:lnTo>
                      <a:lnTo>
                        <a:pt x="70" y="773"/>
                      </a:lnTo>
                      <a:lnTo>
                        <a:pt x="72" y="773"/>
                      </a:lnTo>
                      <a:lnTo>
                        <a:pt x="72" y="773"/>
                      </a:lnTo>
                      <a:lnTo>
                        <a:pt x="73" y="771"/>
                      </a:lnTo>
                      <a:lnTo>
                        <a:pt x="73" y="770"/>
                      </a:lnTo>
                      <a:lnTo>
                        <a:pt x="73" y="770"/>
                      </a:lnTo>
                      <a:lnTo>
                        <a:pt x="75" y="770"/>
                      </a:lnTo>
                      <a:lnTo>
                        <a:pt x="77" y="771"/>
                      </a:lnTo>
                      <a:lnTo>
                        <a:pt x="77" y="771"/>
                      </a:lnTo>
                      <a:lnTo>
                        <a:pt x="79" y="771"/>
                      </a:lnTo>
                      <a:lnTo>
                        <a:pt x="77" y="770"/>
                      </a:lnTo>
                      <a:lnTo>
                        <a:pt x="77" y="768"/>
                      </a:lnTo>
                      <a:lnTo>
                        <a:pt x="75" y="768"/>
                      </a:lnTo>
                      <a:lnTo>
                        <a:pt x="73" y="768"/>
                      </a:lnTo>
                      <a:lnTo>
                        <a:pt x="72" y="768"/>
                      </a:lnTo>
                      <a:lnTo>
                        <a:pt x="64" y="764"/>
                      </a:lnTo>
                      <a:lnTo>
                        <a:pt x="62" y="762"/>
                      </a:lnTo>
                      <a:lnTo>
                        <a:pt x="60" y="760"/>
                      </a:lnTo>
                      <a:lnTo>
                        <a:pt x="60" y="756"/>
                      </a:lnTo>
                      <a:lnTo>
                        <a:pt x="57" y="753"/>
                      </a:lnTo>
                      <a:lnTo>
                        <a:pt x="53" y="751"/>
                      </a:lnTo>
                      <a:lnTo>
                        <a:pt x="49" y="749"/>
                      </a:lnTo>
                      <a:lnTo>
                        <a:pt x="47" y="751"/>
                      </a:lnTo>
                      <a:lnTo>
                        <a:pt x="45" y="751"/>
                      </a:lnTo>
                      <a:lnTo>
                        <a:pt x="43" y="749"/>
                      </a:lnTo>
                      <a:lnTo>
                        <a:pt x="43" y="749"/>
                      </a:lnTo>
                      <a:lnTo>
                        <a:pt x="43" y="749"/>
                      </a:lnTo>
                      <a:lnTo>
                        <a:pt x="43" y="747"/>
                      </a:lnTo>
                      <a:lnTo>
                        <a:pt x="43" y="747"/>
                      </a:lnTo>
                      <a:lnTo>
                        <a:pt x="43" y="745"/>
                      </a:lnTo>
                      <a:lnTo>
                        <a:pt x="43" y="745"/>
                      </a:lnTo>
                      <a:lnTo>
                        <a:pt x="34" y="745"/>
                      </a:lnTo>
                      <a:lnTo>
                        <a:pt x="32" y="745"/>
                      </a:lnTo>
                      <a:lnTo>
                        <a:pt x="30" y="743"/>
                      </a:lnTo>
                      <a:lnTo>
                        <a:pt x="30" y="743"/>
                      </a:lnTo>
                      <a:lnTo>
                        <a:pt x="32" y="741"/>
                      </a:lnTo>
                      <a:lnTo>
                        <a:pt x="32" y="740"/>
                      </a:lnTo>
                      <a:lnTo>
                        <a:pt x="32" y="740"/>
                      </a:lnTo>
                      <a:lnTo>
                        <a:pt x="30" y="738"/>
                      </a:lnTo>
                      <a:lnTo>
                        <a:pt x="28" y="736"/>
                      </a:lnTo>
                      <a:lnTo>
                        <a:pt x="27" y="736"/>
                      </a:lnTo>
                      <a:lnTo>
                        <a:pt x="25" y="734"/>
                      </a:lnTo>
                      <a:lnTo>
                        <a:pt x="25" y="732"/>
                      </a:lnTo>
                      <a:lnTo>
                        <a:pt x="23" y="732"/>
                      </a:lnTo>
                      <a:lnTo>
                        <a:pt x="23" y="730"/>
                      </a:lnTo>
                      <a:lnTo>
                        <a:pt x="21" y="730"/>
                      </a:lnTo>
                      <a:lnTo>
                        <a:pt x="21" y="728"/>
                      </a:lnTo>
                      <a:lnTo>
                        <a:pt x="21" y="728"/>
                      </a:lnTo>
                      <a:lnTo>
                        <a:pt x="21" y="726"/>
                      </a:lnTo>
                      <a:lnTo>
                        <a:pt x="21" y="726"/>
                      </a:lnTo>
                      <a:lnTo>
                        <a:pt x="21" y="726"/>
                      </a:lnTo>
                      <a:lnTo>
                        <a:pt x="19" y="725"/>
                      </a:lnTo>
                      <a:lnTo>
                        <a:pt x="17" y="723"/>
                      </a:lnTo>
                      <a:lnTo>
                        <a:pt x="17" y="721"/>
                      </a:lnTo>
                      <a:lnTo>
                        <a:pt x="15" y="721"/>
                      </a:lnTo>
                      <a:lnTo>
                        <a:pt x="15" y="719"/>
                      </a:lnTo>
                      <a:lnTo>
                        <a:pt x="15" y="719"/>
                      </a:lnTo>
                      <a:lnTo>
                        <a:pt x="15" y="717"/>
                      </a:lnTo>
                      <a:lnTo>
                        <a:pt x="15" y="717"/>
                      </a:lnTo>
                      <a:lnTo>
                        <a:pt x="15" y="717"/>
                      </a:lnTo>
                      <a:lnTo>
                        <a:pt x="13" y="715"/>
                      </a:lnTo>
                      <a:lnTo>
                        <a:pt x="13" y="713"/>
                      </a:lnTo>
                      <a:lnTo>
                        <a:pt x="13" y="713"/>
                      </a:lnTo>
                      <a:lnTo>
                        <a:pt x="13" y="711"/>
                      </a:lnTo>
                      <a:lnTo>
                        <a:pt x="15" y="710"/>
                      </a:lnTo>
                      <a:lnTo>
                        <a:pt x="15" y="710"/>
                      </a:lnTo>
                      <a:lnTo>
                        <a:pt x="15" y="706"/>
                      </a:lnTo>
                      <a:lnTo>
                        <a:pt x="15" y="706"/>
                      </a:lnTo>
                      <a:lnTo>
                        <a:pt x="17" y="706"/>
                      </a:lnTo>
                      <a:lnTo>
                        <a:pt x="17" y="704"/>
                      </a:lnTo>
                      <a:lnTo>
                        <a:pt x="13" y="700"/>
                      </a:lnTo>
                      <a:lnTo>
                        <a:pt x="2" y="689"/>
                      </a:lnTo>
                      <a:lnTo>
                        <a:pt x="0" y="685"/>
                      </a:lnTo>
                      <a:lnTo>
                        <a:pt x="0" y="681"/>
                      </a:lnTo>
                      <a:lnTo>
                        <a:pt x="4" y="668"/>
                      </a:lnTo>
                      <a:lnTo>
                        <a:pt x="4" y="666"/>
                      </a:lnTo>
                      <a:lnTo>
                        <a:pt x="2" y="663"/>
                      </a:lnTo>
                      <a:lnTo>
                        <a:pt x="2" y="659"/>
                      </a:lnTo>
                      <a:lnTo>
                        <a:pt x="2" y="659"/>
                      </a:lnTo>
                      <a:lnTo>
                        <a:pt x="4" y="657"/>
                      </a:lnTo>
                      <a:lnTo>
                        <a:pt x="4" y="657"/>
                      </a:lnTo>
                      <a:lnTo>
                        <a:pt x="4" y="655"/>
                      </a:lnTo>
                      <a:lnTo>
                        <a:pt x="4" y="651"/>
                      </a:lnTo>
                      <a:lnTo>
                        <a:pt x="4" y="649"/>
                      </a:lnTo>
                      <a:lnTo>
                        <a:pt x="4" y="649"/>
                      </a:lnTo>
                      <a:lnTo>
                        <a:pt x="13" y="651"/>
                      </a:lnTo>
                      <a:lnTo>
                        <a:pt x="17" y="651"/>
                      </a:lnTo>
                      <a:lnTo>
                        <a:pt x="19" y="651"/>
                      </a:lnTo>
                      <a:lnTo>
                        <a:pt x="23" y="649"/>
                      </a:lnTo>
                      <a:lnTo>
                        <a:pt x="25" y="649"/>
                      </a:lnTo>
                      <a:lnTo>
                        <a:pt x="36" y="653"/>
                      </a:lnTo>
                      <a:lnTo>
                        <a:pt x="38" y="653"/>
                      </a:lnTo>
                      <a:lnTo>
                        <a:pt x="40" y="651"/>
                      </a:lnTo>
                      <a:lnTo>
                        <a:pt x="42" y="651"/>
                      </a:lnTo>
                      <a:lnTo>
                        <a:pt x="43" y="651"/>
                      </a:lnTo>
                      <a:lnTo>
                        <a:pt x="55" y="649"/>
                      </a:lnTo>
                      <a:lnTo>
                        <a:pt x="57" y="649"/>
                      </a:lnTo>
                      <a:lnTo>
                        <a:pt x="58" y="649"/>
                      </a:lnTo>
                      <a:lnTo>
                        <a:pt x="64" y="644"/>
                      </a:lnTo>
                      <a:lnTo>
                        <a:pt x="70" y="638"/>
                      </a:lnTo>
                      <a:lnTo>
                        <a:pt x="75" y="634"/>
                      </a:lnTo>
                      <a:lnTo>
                        <a:pt x="79" y="629"/>
                      </a:lnTo>
                      <a:lnTo>
                        <a:pt x="81" y="627"/>
                      </a:lnTo>
                      <a:lnTo>
                        <a:pt x="85" y="627"/>
                      </a:lnTo>
                      <a:lnTo>
                        <a:pt x="90" y="627"/>
                      </a:lnTo>
                      <a:lnTo>
                        <a:pt x="96" y="627"/>
                      </a:lnTo>
                      <a:lnTo>
                        <a:pt x="104" y="627"/>
                      </a:lnTo>
                      <a:lnTo>
                        <a:pt x="111" y="627"/>
                      </a:lnTo>
                      <a:lnTo>
                        <a:pt x="117" y="627"/>
                      </a:lnTo>
                      <a:lnTo>
                        <a:pt x="124" y="627"/>
                      </a:lnTo>
                      <a:lnTo>
                        <a:pt x="132" y="625"/>
                      </a:lnTo>
                      <a:lnTo>
                        <a:pt x="145" y="625"/>
                      </a:lnTo>
                      <a:lnTo>
                        <a:pt x="152" y="625"/>
                      </a:lnTo>
                      <a:lnTo>
                        <a:pt x="158" y="625"/>
                      </a:lnTo>
                      <a:lnTo>
                        <a:pt x="166" y="625"/>
                      </a:lnTo>
                      <a:lnTo>
                        <a:pt x="173" y="625"/>
                      </a:lnTo>
                      <a:lnTo>
                        <a:pt x="179" y="623"/>
                      </a:lnTo>
                      <a:lnTo>
                        <a:pt x="186" y="623"/>
                      </a:lnTo>
                      <a:lnTo>
                        <a:pt x="194" y="623"/>
                      </a:lnTo>
                      <a:lnTo>
                        <a:pt x="201" y="623"/>
                      </a:lnTo>
                      <a:lnTo>
                        <a:pt x="203" y="623"/>
                      </a:lnTo>
                      <a:lnTo>
                        <a:pt x="205" y="621"/>
                      </a:lnTo>
                      <a:lnTo>
                        <a:pt x="205" y="619"/>
                      </a:lnTo>
                      <a:lnTo>
                        <a:pt x="205" y="618"/>
                      </a:lnTo>
                      <a:lnTo>
                        <a:pt x="205" y="618"/>
                      </a:lnTo>
                      <a:lnTo>
                        <a:pt x="205" y="618"/>
                      </a:lnTo>
                      <a:lnTo>
                        <a:pt x="207" y="618"/>
                      </a:lnTo>
                      <a:lnTo>
                        <a:pt x="209" y="618"/>
                      </a:lnTo>
                      <a:lnTo>
                        <a:pt x="218" y="618"/>
                      </a:lnTo>
                      <a:lnTo>
                        <a:pt x="231" y="621"/>
                      </a:lnTo>
                      <a:lnTo>
                        <a:pt x="239" y="621"/>
                      </a:lnTo>
                      <a:lnTo>
                        <a:pt x="239" y="621"/>
                      </a:lnTo>
                      <a:lnTo>
                        <a:pt x="241" y="621"/>
                      </a:lnTo>
                      <a:lnTo>
                        <a:pt x="241" y="614"/>
                      </a:lnTo>
                      <a:lnTo>
                        <a:pt x="242" y="612"/>
                      </a:lnTo>
                      <a:lnTo>
                        <a:pt x="248" y="608"/>
                      </a:lnTo>
                      <a:lnTo>
                        <a:pt x="254" y="601"/>
                      </a:lnTo>
                      <a:lnTo>
                        <a:pt x="256" y="601"/>
                      </a:lnTo>
                      <a:lnTo>
                        <a:pt x="261" y="599"/>
                      </a:lnTo>
                      <a:lnTo>
                        <a:pt x="265" y="597"/>
                      </a:lnTo>
                      <a:lnTo>
                        <a:pt x="267" y="595"/>
                      </a:lnTo>
                      <a:lnTo>
                        <a:pt x="267" y="593"/>
                      </a:lnTo>
                      <a:lnTo>
                        <a:pt x="269" y="589"/>
                      </a:lnTo>
                      <a:lnTo>
                        <a:pt x="269" y="582"/>
                      </a:lnTo>
                      <a:lnTo>
                        <a:pt x="269" y="582"/>
                      </a:lnTo>
                      <a:lnTo>
                        <a:pt x="271" y="580"/>
                      </a:lnTo>
                      <a:lnTo>
                        <a:pt x="274" y="574"/>
                      </a:lnTo>
                      <a:lnTo>
                        <a:pt x="274" y="574"/>
                      </a:lnTo>
                      <a:lnTo>
                        <a:pt x="273" y="571"/>
                      </a:lnTo>
                      <a:lnTo>
                        <a:pt x="273" y="569"/>
                      </a:lnTo>
                      <a:lnTo>
                        <a:pt x="274" y="567"/>
                      </a:lnTo>
                      <a:lnTo>
                        <a:pt x="280" y="552"/>
                      </a:lnTo>
                      <a:lnTo>
                        <a:pt x="282" y="550"/>
                      </a:lnTo>
                      <a:lnTo>
                        <a:pt x="282" y="548"/>
                      </a:lnTo>
                      <a:lnTo>
                        <a:pt x="284" y="546"/>
                      </a:lnTo>
                      <a:lnTo>
                        <a:pt x="288" y="546"/>
                      </a:lnTo>
                      <a:lnTo>
                        <a:pt x="288" y="544"/>
                      </a:lnTo>
                      <a:lnTo>
                        <a:pt x="289" y="542"/>
                      </a:lnTo>
                      <a:lnTo>
                        <a:pt x="289" y="512"/>
                      </a:lnTo>
                      <a:lnTo>
                        <a:pt x="289" y="510"/>
                      </a:lnTo>
                      <a:lnTo>
                        <a:pt x="289" y="510"/>
                      </a:lnTo>
                      <a:lnTo>
                        <a:pt x="289" y="503"/>
                      </a:lnTo>
                      <a:lnTo>
                        <a:pt x="289" y="501"/>
                      </a:lnTo>
                      <a:lnTo>
                        <a:pt x="289" y="501"/>
                      </a:lnTo>
                      <a:lnTo>
                        <a:pt x="291" y="499"/>
                      </a:lnTo>
                      <a:lnTo>
                        <a:pt x="291" y="499"/>
                      </a:lnTo>
                      <a:lnTo>
                        <a:pt x="293" y="499"/>
                      </a:lnTo>
                      <a:lnTo>
                        <a:pt x="293" y="477"/>
                      </a:lnTo>
                      <a:lnTo>
                        <a:pt x="293" y="467"/>
                      </a:lnTo>
                      <a:lnTo>
                        <a:pt x="293" y="394"/>
                      </a:lnTo>
                      <a:lnTo>
                        <a:pt x="291" y="385"/>
                      </a:lnTo>
                      <a:lnTo>
                        <a:pt x="291" y="338"/>
                      </a:lnTo>
                      <a:lnTo>
                        <a:pt x="306" y="334"/>
                      </a:lnTo>
                      <a:lnTo>
                        <a:pt x="333" y="328"/>
                      </a:lnTo>
                      <a:lnTo>
                        <a:pt x="346" y="326"/>
                      </a:lnTo>
                      <a:lnTo>
                        <a:pt x="353" y="325"/>
                      </a:lnTo>
                      <a:lnTo>
                        <a:pt x="385" y="319"/>
                      </a:lnTo>
                      <a:lnTo>
                        <a:pt x="393" y="317"/>
                      </a:lnTo>
                      <a:lnTo>
                        <a:pt x="400" y="315"/>
                      </a:lnTo>
                      <a:lnTo>
                        <a:pt x="404" y="313"/>
                      </a:lnTo>
                      <a:lnTo>
                        <a:pt x="408" y="311"/>
                      </a:lnTo>
                      <a:lnTo>
                        <a:pt x="413" y="306"/>
                      </a:lnTo>
                      <a:lnTo>
                        <a:pt x="417" y="302"/>
                      </a:lnTo>
                      <a:lnTo>
                        <a:pt x="423" y="298"/>
                      </a:lnTo>
                      <a:lnTo>
                        <a:pt x="432" y="291"/>
                      </a:lnTo>
                      <a:lnTo>
                        <a:pt x="436" y="285"/>
                      </a:lnTo>
                      <a:lnTo>
                        <a:pt x="440" y="281"/>
                      </a:lnTo>
                      <a:lnTo>
                        <a:pt x="445" y="278"/>
                      </a:lnTo>
                      <a:lnTo>
                        <a:pt x="455" y="270"/>
                      </a:lnTo>
                      <a:lnTo>
                        <a:pt x="458" y="264"/>
                      </a:lnTo>
                      <a:lnTo>
                        <a:pt x="462" y="261"/>
                      </a:lnTo>
                      <a:lnTo>
                        <a:pt x="468" y="257"/>
                      </a:lnTo>
                      <a:lnTo>
                        <a:pt x="472" y="253"/>
                      </a:lnTo>
                      <a:lnTo>
                        <a:pt x="477" y="249"/>
                      </a:lnTo>
                      <a:lnTo>
                        <a:pt x="481" y="244"/>
                      </a:lnTo>
                      <a:lnTo>
                        <a:pt x="485" y="240"/>
                      </a:lnTo>
                      <a:lnTo>
                        <a:pt x="490" y="236"/>
                      </a:lnTo>
                      <a:lnTo>
                        <a:pt x="492" y="234"/>
                      </a:lnTo>
                      <a:lnTo>
                        <a:pt x="498" y="229"/>
                      </a:lnTo>
                      <a:lnTo>
                        <a:pt x="504" y="225"/>
                      </a:lnTo>
                      <a:lnTo>
                        <a:pt x="509" y="219"/>
                      </a:lnTo>
                      <a:lnTo>
                        <a:pt x="513" y="216"/>
                      </a:lnTo>
                      <a:lnTo>
                        <a:pt x="519" y="212"/>
                      </a:lnTo>
                      <a:lnTo>
                        <a:pt x="526" y="204"/>
                      </a:lnTo>
                      <a:lnTo>
                        <a:pt x="535" y="199"/>
                      </a:lnTo>
                      <a:lnTo>
                        <a:pt x="539" y="197"/>
                      </a:lnTo>
                      <a:lnTo>
                        <a:pt x="545" y="193"/>
                      </a:lnTo>
                      <a:lnTo>
                        <a:pt x="550" y="189"/>
                      </a:lnTo>
                      <a:lnTo>
                        <a:pt x="554" y="187"/>
                      </a:lnTo>
                      <a:lnTo>
                        <a:pt x="560" y="184"/>
                      </a:lnTo>
                      <a:lnTo>
                        <a:pt x="564" y="180"/>
                      </a:lnTo>
                      <a:lnTo>
                        <a:pt x="569" y="178"/>
                      </a:lnTo>
                      <a:lnTo>
                        <a:pt x="575" y="174"/>
                      </a:lnTo>
                      <a:lnTo>
                        <a:pt x="579" y="171"/>
                      </a:lnTo>
                      <a:lnTo>
                        <a:pt x="584" y="169"/>
                      </a:lnTo>
                      <a:lnTo>
                        <a:pt x="588" y="165"/>
                      </a:lnTo>
                      <a:lnTo>
                        <a:pt x="594" y="163"/>
                      </a:lnTo>
                      <a:lnTo>
                        <a:pt x="597" y="159"/>
                      </a:lnTo>
                      <a:lnTo>
                        <a:pt x="603" y="156"/>
                      </a:lnTo>
                      <a:lnTo>
                        <a:pt x="612" y="150"/>
                      </a:lnTo>
                      <a:lnTo>
                        <a:pt x="618" y="146"/>
                      </a:lnTo>
                      <a:lnTo>
                        <a:pt x="627" y="141"/>
                      </a:lnTo>
                      <a:lnTo>
                        <a:pt x="633" y="137"/>
                      </a:lnTo>
                      <a:lnTo>
                        <a:pt x="637" y="135"/>
                      </a:lnTo>
                      <a:lnTo>
                        <a:pt x="642" y="131"/>
                      </a:lnTo>
                      <a:lnTo>
                        <a:pt x="648" y="127"/>
                      </a:lnTo>
                      <a:lnTo>
                        <a:pt x="652" y="125"/>
                      </a:lnTo>
                      <a:lnTo>
                        <a:pt x="658" y="122"/>
                      </a:lnTo>
                      <a:lnTo>
                        <a:pt x="661" y="118"/>
                      </a:lnTo>
                      <a:lnTo>
                        <a:pt x="667" y="116"/>
                      </a:lnTo>
                      <a:lnTo>
                        <a:pt x="673" y="112"/>
                      </a:lnTo>
                      <a:lnTo>
                        <a:pt x="676" y="109"/>
                      </a:lnTo>
                      <a:lnTo>
                        <a:pt x="682" y="107"/>
                      </a:lnTo>
                      <a:lnTo>
                        <a:pt x="686" y="103"/>
                      </a:lnTo>
                      <a:lnTo>
                        <a:pt x="691" y="101"/>
                      </a:lnTo>
                      <a:lnTo>
                        <a:pt x="697" y="97"/>
                      </a:lnTo>
                      <a:lnTo>
                        <a:pt x="701" y="94"/>
                      </a:lnTo>
                      <a:lnTo>
                        <a:pt x="706" y="92"/>
                      </a:lnTo>
                      <a:lnTo>
                        <a:pt x="710" y="88"/>
                      </a:lnTo>
                      <a:lnTo>
                        <a:pt x="716" y="84"/>
                      </a:lnTo>
                      <a:lnTo>
                        <a:pt x="721" y="82"/>
                      </a:lnTo>
                      <a:lnTo>
                        <a:pt x="725" y="79"/>
                      </a:lnTo>
                      <a:lnTo>
                        <a:pt x="735" y="73"/>
                      </a:lnTo>
                      <a:lnTo>
                        <a:pt x="740" y="69"/>
                      </a:lnTo>
                      <a:lnTo>
                        <a:pt x="750" y="64"/>
                      </a:lnTo>
                      <a:lnTo>
                        <a:pt x="755" y="60"/>
                      </a:lnTo>
                      <a:lnTo>
                        <a:pt x="759" y="56"/>
                      </a:lnTo>
                      <a:lnTo>
                        <a:pt x="765" y="54"/>
                      </a:lnTo>
                      <a:lnTo>
                        <a:pt x="770" y="50"/>
                      </a:lnTo>
                      <a:lnTo>
                        <a:pt x="774" y="47"/>
                      </a:lnTo>
                      <a:lnTo>
                        <a:pt x="780" y="45"/>
                      </a:lnTo>
                      <a:lnTo>
                        <a:pt x="789" y="37"/>
                      </a:lnTo>
                      <a:lnTo>
                        <a:pt x="795" y="35"/>
                      </a:lnTo>
                      <a:lnTo>
                        <a:pt x="798" y="32"/>
                      </a:lnTo>
                      <a:lnTo>
                        <a:pt x="804" y="28"/>
                      </a:lnTo>
                      <a:lnTo>
                        <a:pt x="808" y="26"/>
                      </a:lnTo>
                      <a:lnTo>
                        <a:pt x="813" y="22"/>
                      </a:lnTo>
                      <a:lnTo>
                        <a:pt x="819" y="18"/>
                      </a:lnTo>
                      <a:lnTo>
                        <a:pt x="823" y="17"/>
                      </a:lnTo>
                      <a:lnTo>
                        <a:pt x="828" y="13"/>
                      </a:lnTo>
                      <a:lnTo>
                        <a:pt x="832" y="9"/>
                      </a:lnTo>
                      <a:lnTo>
                        <a:pt x="838" y="7"/>
                      </a:lnTo>
                      <a:lnTo>
                        <a:pt x="843" y="3"/>
                      </a:lnTo>
                      <a:lnTo>
                        <a:pt x="847" y="0"/>
                      </a:lnTo>
                      <a:lnTo>
                        <a:pt x="855" y="2"/>
                      </a:lnTo>
                      <a:lnTo>
                        <a:pt x="911" y="15"/>
                      </a:lnTo>
                      <a:lnTo>
                        <a:pt x="917" y="17"/>
                      </a:lnTo>
                      <a:lnTo>
                        <a:pt x="949" y="24"/>
                      </a:lnTo>
                      <a:lnTo>
                        <a:pt x="956" y="26"/>
                      </a:lnTo>
                      <a:lnTo>
                        <a:pt x="964" y="32"/>
                      </a:lnTo>
                      <a:lnTo>
                        <a:pt x="969" y="35"/>
                      </a:lnTo>
                      <a:lnTo>
                        <a:pt x="986" y="50"/>
                      </a:lnTo>
                      <a:lnTo>
                        <a:pt x="996" y="60"/>
                      </a:lnTo>
                      <a:lnTo>
                        <a:pt x="1005" y="67"/>
                      </a:lnTo>
                      <a:lnTo>
                        <a:pt x="1009" y="6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99">
                  <a:extLst>
                    <a:ext uri="{FF2B5EF4-FFF2-40B4-BE49-F238E27FC236}">
                      <a16:creationId xmlns:a16="http://schemas.microsoft.com/office/drawing/2014/main" id="{FA5F234F-1410-4957-AD60-B092881EC943}"/>
                    </a:ext>
                  </a:extLst>
                </p:cNvPr>
                <p:cNvSpPr>
                  <a:spLocks/>
                </p:cNvSpPr>
                <p:nvPr/>
              </p:nvSpPr>
              <p:spPr bwMode="auto">
                <a:xfrm>
                  <a:off x="1336675" y="1635125"/>
                  <a:ext cx="682625" cy="554038"/>
                </a:xfrm>
                <a:custGeom>
                  <a:avLst/>
                  <a:gdLst>
                    <a:gd name="T0" fmla="*/ 854 w 860"/>
                    <a:gd name="T1" fmla="*/ 122 h 699"/>
                    <a:gd name="T2" fmla="*/ 850 w 860"/>
                    <a:gd name="T3" fmla="*/ 160 h 699"/>
                    <a:gd name="T4" fmla="*/ 828 w 860"/>
                    <a:gd name="T5" fmla="*/ 192 h 699"/>
                    <a:gd name="T6" fmla="*/ 773 w 860"/>
                    <a:gd name="T7" fmla="*/ 267 h 699"/>
                    <a:gd name="T8" fmla="*/ 756 w 860"/>
                    <a:gd name="T9" fmla="*/ 312 h 699"/>
                    <a:gd name="T10" fmla="*/ 723 w 860"/>
                    <a:gd name="T11" fmla="*/ 374 h 699"/>
                    <a:gd name="T12" fmla="*/ 692 w 860"/>
                    <a:gd name="T13" fmla="*/ 398 h 699"/>
                    <a:gd name="T14" fmla="*/ 670 w 860"/>
                    <a:gd name="T15" fmla="*/ 460 h 699"/>
                    <a:gd name="T16" fmla="*/ 651 w 860"/>
                    <a:gd name="T17" fmla="*/ 501 h 699"/>
                    <a:gd name="T18" fmla="*/ 623 w 860"/>
                    <a:gd name="T19" fmla="*/ 541 h 699"/>
                    <a:gd name="T20" fmla="*/ 585 w 860"/>
                    <a:gd name="T21" fmla="*/ 509 h 699"/>
                    <a:gd name="T22" fmla="*/ 537 w 860"/>
                    <a:gd name="T23" fmla="*/ 501 h 699"/>
                    <a:gd name="T24" fmla="*/ 473 w 860"/>
                    <a:gd name="T25" fmla="*/ 560 h 699"/>
                    <a:gd name="T26" fmla="*/ 446 w 860"/>
                    <a:gd name="T27" fmla="*/ 601 h 699"/>
                    <a:gd name="T28" fmla="*/ 431 w 860"/>
                    <a:gd name="T29" fmla="*/ 644 h 699"/>
                    <a:gd name="T30" fmla="*/ 416 w 860"/>
                    <a:gd name="T31" fmla="*/ 667 h 699"/>
                    <a:gd name="T32" fmla="*/ 400 w 860"/>
                    <a:gd name="T33" fmla="*/ 654 h 699"/>
                    <a:gd name="T34" fmla="*/ 405 w 860"/>
                    <a:gd name="T35" fmla="*/ 669 h 699"/>
                    <a:gd name="T36" fmla="*/ 364 w 860"/>
                    <a:gd name="T37" fmla="*/ 682 h 699"/>
                    <a:gd name="T38" fmla="*/ 347 w 860"/>
                    <a:gd name="T39" fmla="*/ 669 h 699"/>
                    <a:gd name="T40" fmla="*/ 330 w 860"/>
                    <a:gd name="T41" fmla="*/ 676 h 699"/>
                    <a:gd name="T42" fmla="*/ 315 w 860"/>
                    <a:gd name="T43" fmla="*/ 665 h 699"/>
                    <a:gd name="T44" fmla="*/ 315 w 860"/>
                    <a:gd name="T45" fmla="*/ 684 h 699"/>
                    <a:gd name="T46" fmla="*/ 308 w 860"/>
                    <a:gd name="T47" fmla="*/ 667 h 699"/>
                    <a:gd name="T48" fmla="*/ 309 w 860"/>
                    <a:gd name="T49" fmla="*/ 676 h 699"/>
                    <a:gd name="T50" fmla="*/ 296 w 860"/>
                    <a:gd name="T51" fmla="*/ 680 h 699"/>
                    <a:gd name="T52" fmla="*/ 291 w 860"/>
                    <a:gd name="T53" fmla="*/ 661 h 699"/>
                    <a:gd name="T54" fmla="*/ 289 w 860"/>
                    <a:gd name="T55" fmla="*/ 691 h 699"/>
                    <a:gd name="T56" fmla="*/ 287 w 860"/>
                    <a:gd name="T57" fmla="*/ 687 h 699"/>
                    <a:gd name="T58" fmla="*/ 268 w 860"/>
                    <a:gd name="T59" fmla="*/ 693 h 699"/>
                    <a:gd name="T60" fmla="*/ 253 w 860"/>
                    <a:gd name="T61" fmla="*/ 687 h 699"/>
                    <a:gd name="T62" fmla="*/ 244 w 860"/>
                    <a:gd name="T63" fmla="*/ 691 h 699"/>
                    <a:gd name="T64" fmla="*/ 238 w 860"/>
                    <a:gd name="T65" fmla="*/ 689 h 699"/>
                    <a:gd name="T66" fmla="*/ 223 w 860"/>
                    <a:gd name="T67" fmla="*/ 684 h 699"/>
                    <a:gd name="T68" fmla="*/ 195 w 860"/>
                    <a:gd name="T69" fmla="*/ 640 h 699"/>
                    <a:gd name="T70" fmla="*/ 193 w 860"/>
                    <a:gd name="T71" fmla="*/ 635 h 699"/>
                    <a:gd name="T72" fmla="*/ 206 w 860"/>
                    <a:gd name="T73" fmla="*/ 610 h 699"/>
                    <a:gd name="T74" fmla="*/ 197 w 860"/>
                    <a:gd name="T75" fmla="*/ 614 h 699"/>
                    <a:gd name="T76" fmla="*/ 199 w 860"/>
                    <a:gd name="T77" fmla="*/ 601 h 699"/>
                    <a:gd name="T78" fmla="*/ 191 w 860"/>
                    <a:gd name="T79" fmla="*/ 593 h 699"/>
                    <a:gd name="T80" fmla="*/ 178 w 860"/>
                    <a:gd name="T81" fmla="*/ 590 h 699"/>
                    <a:gd name="T82" fmla="*/ 123 w 860"/>
                    <a:gd name="T83" fmla="*/ 548 h 699"/>
                    <a:gd name="T84" fmla="*/ 67 w 860"/>
                    <a:gd name="T85" fmla="*/ 537 h 699"/>
                    <a:gd name="T86" fmla="*/ 58 w 860"/>
                    <a:gd name="T87" fmla="*/ 535 h 699"/>
                    <a:gd name="T88" fmla="*/ 50 w 860"/>
                    <a:gd name="T89" fmla="*/ 545 h 699"/>
                    <a:gd name="T90" fmla="*/ 3 w 860"/>
                    <a:gd name="T91" fmla="*/ 511 h 699"/>
                    <a:gd name="T92" fmla="*/ 7 w 860"/>
                    <a:gd name="T93" fmla="*/ 470 h 699"/>
                    <a:gd name="T94" fmla="*/ 1 w 860"/>
                    <a:gd name="T95" fmla="*/ 406 h 699"/>
                    <a:gd name="T96" fmla="*/ 5 w 860"/>
                    <a:gd name="T97" fmla="*/ 361 h 699"/>
                    <a:gd name="T98" fmla="*/ 35 w 860"/>
                    <a:gd name="T99" fmla="*/ 321 h 699"/>
                    <a:gd name="T100" fmla="*/ 67 w 860"/>
                    <a:gd name="T101" fmla="*/ 280 h 699"/>
                    <a:gd name="T102" fmla="*/ 82 w 860"/>
                    <a:gd name="T103" fmla="*/ 240 h 699"/>
                    <a:gd name="T104" fmla="*/ 56 w 860"/>
                    <a:gd name="T105" fmla="*/ 180 h 699"/>
                    <a:gd name="T106" fmla="*/ 90 w 860"/>
                    <a:gd name="T107" fmla="*/ 83 h 699"/>
                    <a:gd name="T108" fmla="*/ 204 w 860"/>
                    <a:gd name="T109" fmla="*/ 0 h 699"/>
                    <a:gd name="T110" fmla="*/ 334 w 860"/>
                    <a:gd name="T111" fmla="*/ 56 h 699"/>
                    <a:gd name="T112" fmla="*/ 416 w 860"/>
                    <a:gd name="T113" fmla="*/ 58 h 699"/>
                    <a:gd name="T114" fmla="*/ 518 w 860"/>
                    <a:gd name="T115" fmla="*/ 56 h 699"/>
                    <a:gd name="T116" fmla="*/ 689 w 860"/>
                    <a:gd name="T117" fmla="*/ 58 h 699"/>
                    <a:gd name="T118" fmla="*/ 711 w 860"/>
                    <a:gd name="T119" fmla="*/ 43 h 699"/>
                    <a:gd name="T120" fmla="*/ 726 w 860"/>
                    <a:gd name="T121" fmla="*/ 36 h 699"/>
                    <a:gd name="T122" fmla="*/ 749 w 860"/>
                    <a:gd name="T123" fmla="*/ 26 h 699"/>
                    <a:gd name="T124" fmla="*/ 764 w 860"/>
                    <a:gd name="T125" fmla="*/ 1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0" h="699">
                      <a:moveTo>
                        <a:pt x="785" y="13"/>
                      </a:moveTo>
                      <a:lnTo>
                        <a:pt x="816" y="58"/>
                      </a:lnTo>
                      <a:lnTo>
                        <a:pt x="826" y="98"/>
                      </a:lnTo>
                      <a:lnTo>
                        <a:pt x="826" y="103"/>
                      </a:lnTo>
                      <a:lnTo>
                        <a:pt x="826" y="105"/>
                      </a:lnTo>
                      <a:lnTo>
                        <a:pt x="826" y="107"/>
                      </a:lnTo>
                      <a:lnTo>
                        <a:pt x="826" y="109"/>
                      </a:lnTo>
                      <a:lnTo>
                        <a:pt x="826" y="109"/>
                      </a:lnTo>
                      <a:lnTo>
                        <a:pt x="826" y="111"/>
                      </a:lnTo>
                      <a:lnTo>
                        <a:pt x="828" y="111"/>
                      </a:lnTo>
                      <a:lnTo>
                        <a:pt x="828" y="111"/>
                      </a:lnTo>
                      <a:lnTo>
                        <a:pt x="843" y="113"/>
                      </a:lnTo>
                      <a:lnTo>
                        <a:pt x="846" y="113"/>
                      </a:lnTo>
                      <a:lnTo>
                        <a:pt x="850" y="115"/>
                      </a:lnTo>
                      <a:lnTo>
                        <a:pt x="850" y="115"/>
                      </a:lnTo>
                      <a:lnTo>
                        <a:pt x="848" y="116"/>
                      </a:lnTo>
                      <a:lnTo>
                        <a:pt x="850" y="116"/>
                      </a:lnTo>
                      <a:lnTo>
                        <a:pt x="850" y="116"/>
                      </a:lnTo>
                      <a:lnTo>
                        <a:pt x="852" y="118"/>
                      </a:lnTo>
                      <a:lnTo>
                        <a:pt x="852" y="118"/>
                      </a:lnTo>
                      <a:lnTo>
                        <a:pt x="852" y="120"/>
                      </a:lnTo>
                      <a:lnTo>
                        <a:pt x="852" y="120"/>
                      </a:lnTo>
                      <a:lnTo>
                        <a:pt x="852" y="120"/>
                      </a:lnTo>
                      <a:lnTo>
                        <a:pt x="854" y="120"/>
                      </a:lnTo>
                      <a:lnTo>
                        <a:pt x="854" y="122"/>
                      </a:lnTo>
                      <a:lnTo>
                        <a:pt x="856" y="122"/>
                      </a:lnTo>
                      <a:lnTo>
                        <a:pt x="856" y="124"/>
                      </a:lnTo>
                      <a:lnTo>
                        <a:pt x="856" y="124"/>
                      </a:lnTo>
                      <a:lnTo>
                        <a:pt x="858" y="124"/>
                      </a:lnTo>
                      <a:lnTo>
                        <a:pt x="858" y="124"/>
                      </a:lnTo>
                      <a:lnTo>
                        <a:pt x="860" y="124"/>
                      </a:lnTo>
                      <a:lnTo>
                        <a:pt x="860" y="124"/>
                      </a:lnTo>
                      <a:lnTo>
                        <a:pt x="860" y="126"/>
                      </a:lnTo>
                      <a:lnTo>
                        <a:pt x="860" y="128"/>
                      </a:lnTo>
                      <a:lnTo>
                        <a:pt x="860" y="128"/>
                      </a:lnTo>
                      <a:lnTo>
                        <a:pt x="858" y="128"/>
                      </a:lnTo>
                      <a:lnTo>
                        <a:pt x="858" y="128"/>
                      </a:lnTo>
                      <a:lnTo>
                        <a:pt x="858" y="133"/>
                      </a:lnTo>
                      <a:lnTo>
                        <a:pt x="858" y="135"/>
                      </a:lnTo>
                      <a:lnTo>
                        <a:pt x="856" y="135"/>
                      </a:lnTo>
                      <a:lnTo>
                        <a:pt x="856" y="137"/>
                      </a:lnTo>
                      <a:lnTo>
                        <a:pt x="858" y="141"/>
                      </a:lnTo>
                      <a:lnTo>
                        <a:pt x="858" y="141"/>
                      </a:lnTo>
                      <a:lnTo>
                        <a:pt x="858" y="141"/>
                      </a:lnTo>
                      <a:lnTo>
                        <a:pt x="858" y="145"/>
                      </a:lnTo>
                      <a:lnTo>
                        <a:pt x="856" y="147"/>
                      </a:lnTo>
                      <a:lnTo>
                        <a:pt x="854" y="154"/>
                      </a:lnTo>
                      <a:lnTo>
                        <a:pt x="854" y="154"/>
                      </a:lnTo>
                      <a:lnTo>
                        <a:pt x="852" y="158"/>
                      </a:lnTo>
                      <a:lnTo>
                        <a:pt x="850" y="160"/>
                      </a:lnTo>
                      <a:lnTo>
                        <a:pt x="852" y="162"/>
                      </a:lnTo>
                      <a:lnTo>
                        <a:pt x="854" y="162"/>
                      </a:lnTo>
                      <a:lnTo>
                        <a:pt x="854" y="162"/>
                      </a:lnTo>
                      <a:lnTo>
                        <a:pt x="854" y="162"/>
                      </a:lnTo>
                      <a:lnTo>
                        <a:pt x="854" y="162"/>
                      </a:lnTo>
                      <a:lnTo>
                        <a:pt x="856" y="163"/>
                      </a:lnTo>
                      <a:lnTo>
                        <a:pt x="858" y="165"/>
                      </a:lnTo>
                      <a:lnTo>
                        <a:pt x="858" y="167"/>
                      </a:lnTo>
                      <a:lnTo>
                        <a:pt x="858" y="169"/>
                      </a:lnTo>
                      <a:lnTo>
                        <a:pt x="858" y="169"/>
                      </a:lnTo>
                      <a:lnTo>
                        <a:pt x="856" y="171"/>
                      </a:lnTo>
                      <a:lnTo>
                        <a:pt x="856" y="173"/>
                      </a:lnTo>
                      <a:lnTo>
                        <a:pt x="854" y="175"/>
                      </a:lnTo>
                      <a:lnTo>
                        <a:pt x="854" y="175"/>
                      </a:lnTo>
                      <a:lnTo>
                        <a:pt x="850" y="177"/>
                      </a:lnTo>
                      <a:lnTo>
                        <a:pt x="848" y="178"/>
                      </a:lnTo>
                      <a:lnTo>
                        <a:pt x="846" y="180"/>
                      </a:lnTo>
                      <a:lnTo>
                        <a:pt x="845" y="180"/>
                      </a:lnTo>
                      <a:lnTo>
                        <a:pt x="841" y="182"/>
                      </a:lnTo>
                      <a:lnTo>
                        <a:pt x="839" y="182"/>
                      </a:lnTo>
                      <a:lnTo>
                        <a:pt x="833" y="190"/>
                      </a:lnTo>
                      <a:lnTo>
                        <a:pt x="831" y="190"/>
                      </a:lnTo>
                      <a:lnTo>
                        <a:pt x="830" y="190"/>
                      </a:lnTo>
                      <a:lnTo>
                        <a:pt x="830" y="190"/>
                      </a:lnTo>
                      <a:lnTo>
                        <a:pt x="828" y="192"/>
                      </a:lnTo>
                      <a:lnTo>
                        <a:pt x="826" y="193"/>
                      </a:lnTo>
                      <a:lnTo>
                        <a:pt x="824" y="193"/>
                      </a:lnTo>
                      <a:lnTo>
                        <a:pt x="822" y="193"/>
                      </a:lnTo>
                      <a:lnTo>
                        <a:pt x="820" y="193"/>
                      </a:lnTo>
                      <a:lnTo>
                        <a:pt x="816" y="192"/>
                      </a:lnTo>
                      <a:lnTo>
                        <a:pt x="813" y="192"/>
                      </a:lnTo>
                      <a:lnTo>
                        <a:pt x="811" y="192"/>
                      </a:lnTo>
                      <a:lnTo>
                        <a:pt x="809" y="193"/>
                      </a:lnTo>
                      <a:lnTo>
                        <a:pt x="805" y="195"/>
                      </a:lnTo>
                      <a:lnTo>
                        <a:pt x="803" y="199"/>
                      </a:lnTo>
                      <a:lnTo>
                        <a:pt x="801" y="203"/>
                      </a:lnTo>
                      <a:lnTo>
                        <a:pt x="800" y="205"/>
                      </a:lnTo>
                      <a:lnTo>
                        <a:pt x="800" y="207"/>
                      </a:lnTo>
                      <a:lnTo>
                        <a:pt x="796" y="207"/>
                      </a:lnTo>
                      <a:lnTo>
                        <a:pt x="796" y="209"/>
                      </a:lnTo>
                      <a:lnTo>
                        <a:pt x="794" y="210"/>
                      </a:lnTo>
                      <a:lnTo>
                        <a:pt x="794" y="210"/>
                      </a:lnTo>
                      <a:lnTo>
                        <a:pt x="794" y="214"/>
                      </a:lnTo>
                      <a:lnTo>
                        <a:pt x="794" y="216"/>
                      </a:lnTo>
                      <a:lnTo>
                        <a:pt x="781" y="235"/>
                      </a:lnTo>
                      <a:lnTo>
                        <a:pt x="779" y="239"/>
                      </a:lnTo>
                      <a:lnTo>
                        <a:pt x="777" y="248"/>
                      </a:lnTo>
                      <a:lnTo>
                        <a:pt x="773" y="261"/>
                      </a:lnTo>
                      <a:lnTo>
                        <a:pt x="773" y="267"/>
                      </a:lnTo>
                      <a:lnTo>
                        <a:pt x="773" y="267"/>
                      </a:lnTo>
                      <a:lnTo>
                        <a:pt x="773" y="269"/>
                      </a:lnTo>
                      <a:lnTo>
                        <a:pt x="773" y="270"/>
                      </a:lnTo>
                      <a:lnTo>
                        <a:pt x="771" y="272"/>
                      </a:lnTo>
                      <a:lnTo>
                        <a:pt x="771" y="274"/>
                      </a:lnTo>
                      <a:lnTo>
                        <a:pt x="769" y="276"/>
                      </a:lnTo>
                      <a:lnTo>
                        <a:pt x="768" y="276"/>
                      </a:lnTo>
                      <a:lnTo>
                        <a:pt x="766" y="276"/>
                      </a:lnTo>
                      <a:lnTo>
                        <a:pt x="760" y="278"/>
                      </a:lnTo>
                      <a:lnTo>
                        <a:pt x="758" y="278"/>
                      </a:lnTo>
                      <a:lnTo>
                        <a:pt x="756" y="280"/>
                      </a:lnTo>
                      <a:lnTo>
                        <a:pt x="756" y="282"/>
                      </a:lnTo>
                      <a:lnTo>
                        <a:pt x="758" y="284"/>
                      </a:lnTo>
                      <a:lnTo>
                        <a:pt x="758" y="285"/>
                      </a:lnTo>
                      <a:lnTo>
                        <a:pt x="758" y="287"/>
                      </a:lnTo>
                      <a:lnTo>
                        <a:pt x="756" y="291"/>
                      </a:lnTo>
                      <a:lnTo>
                        <a:pt x="756" y="291"/>
                      </a:lnTo>
                      <a:lnTo>
                        <a:pt x="756" y="293"/>
                      </a:lnTo>
                      <a:lnTo>
                        <a:pt x="756" y="295"/>
                      </a:lnTo>
                      <a:lnTo>
                        <a:pt x="758" y="297"/>
                      </a:lnTo>
                      <a:lnTo>
                        <a:pt x="760" y="299"/>
                      </a:lnTo>
                      <a:lnTo>
                        <a:pt x="760" y="301"/>
                      </a:lnTo>
                      <a:lnTo>
                        <a:pt x="758" y="301"/>
                      </a:lnTo>
                      <a:lnTo>
                        <a:pt x="758" y="302"/>
                      </a:lnTo>
                      <a:lnTo>
                        <a:pt x="756" y="308"/>
                      </a:lnTo>
                      <a:lnTo>
                        <a:pt x="756" y="312"/>
                      </a:lnTo>
                      <a:lnTo>
                        <a:pt x="754" y="317"/>
                      </a:lnTo>
                      <a:lnTo>
                        <a:pt x="751" y="319"/>
                      </a:lnTo>
                      <a:lnTo>
                        <a:pt x="745" y="319"/>
                      </a:lnTo>
                      <a:lnTo>
                        <a:pt x="739" y="323"/>
                      </a:lnTo>
                      <a:lnTo>
                        <a:pt x="738" y="323"/>
                      </a:lnTo>
                      <a:lnTo>
                        <a:pt x="736" y="325"/>
                      </a:lnTo>
                      <a:lnTo>
                        <a:pt x="736" y="327"/>
                      </a:lnTo>
                      <a:lnTo>
                        <a:pt x="736" y="327"/>
                      </a:lnTo>
                      <a:lnTo>
                        <a:pt x="730" y="329"/>
                      </a:lnTo>
                      <a:lnTo>
                        <a:pt x="730" y="331"/>
                      </a:lnTo>
                      <a:lnTo>
                        <a:pt x="730" y="331"/>
                      </a:lnTo>
                      <a:lnTo>
                        <a:pt x="732" y="331"/>
                      </a:lnTo>
                      <a:lnTo>
                        <a:pt x="732" y="332"/>
                      </a:lnTo>
                      <a:lnTo>
                        <a:pt x="734" y="334"/>
                      </a:lnTo>
                      <a:lnTo>
                        <a:pt x="734" y="338"/>
                      </a:lnTo>
                      <a:lnTo>
                        <a:pt x="734" y="338"/>
                      </a:lnTo>
                      <a:lnTo>
                        <a:pt x="732" y="340"/>
                      </a:lnTo>
                      <a:lnTo>
                        <a:pt x="730" y="346"/>
                      </a:lnTo>
                      <a:lnTo>
                        <a:pt x="728" y="349"/>
                      </a:lnTo>
                      <a:lnTo>
                        <a:pt x="728" y="353"/>
                      </a:lnTo>
                      <a:lnTo>
                        <a:pt x="728" y="355"/>
                      </a:lnTo>
                      <a:lnTo>
                        <a:pt x="726" y="368"/>
                      </a:lnTo>
                      <a:lnTo>
                        <a:pt x="726" y="372"/>
                      </a:lnTo>
                      <a:lnTo>
                        <a:pt x="724" y="374"/>
                      </a:lnTo>
                      <a:lnTo>
                        <a:pt x="723" y="374"/>
                      </a:lnTo>
                      <a:lnTo>
                        <a:pt x="721" y="374"/>
                      </a:lnTo>
                      <a:lnTo>
                        <a:pt x="719" y="376"/>
                      </a:lnTo>
                      <a:lnTo>
                        <a:pt x="719" y="376"/>
                      </a:lnTo>
                      <a:lnTo>
                        <a:pt x="719" y="378"/>
                      </a:lnTo>
                      <a:lnTo>
                        <a:pt x="717" y="379"/>
                      </a:lnTo>
                      <a:lnTo>
                        <a:pt x="717" y="381"/>
                      </a:lnTo>
                      <a:lnTo>
                        <a:pt x="709" y="385"/>
                      </a:lnTo>
                      <a:lnTo>
                        <a:pt x="708" y="385"/>
                      </a:lnTo>
                      <a:lnTo>
                        <a:pt x="706" y="385"/>
                      </a:lnTo>
                      <a:lnTo>
                        <a:pt x="704" y="385"/>
                      </a:lnTo>
                      <a:lnTo>
                        <a:pt x="704" y="385"/>
                      </a:lnTo>
                      <a:lnTo>
                        <a:pt x="702" y="385"/>
                      </a:lnTo>
                      <a:lnTo>
                        <a:pt x="702" y="385"/>
                      </a:lnTo>
                      <a:lnTo>
                        <a:pt x="700" y="385"/>
                      </a:lnTo>
                      <a:lnTo>
                        <a:pt x="700" y="385"/>
                      </a:lnTo>
                      <a:lnTo>
                        <a:pt x="698" y="385"/>
                      </a:lnTo>
                      <a:lnTo>
                        <a:pt x="694" y="385"/>
                      </a:lnTo>
                      <a:lnTo>
                        <a:pt x="696" y="387"/>
                      </a:lnTo>
                      <a:lnTo>
                        <a:pt x="698" y="391"/>
                      </a:lnTo>
                      <a:lnTo>
                        <a:pt x="698" y="391"/>
                      </a:lnTo>
                      <a:lnTo>
                        <a:pt x="698" y="393"/>
                      </a:lnTo>
                      <a:lnTo>
                        <a:pt x="698" y="394"/>
                      </a:lnTo>
                      <a:lnTo>
                        <a:pt x="694" y="396"/>
                      </a:lnTo>
                      <a:lnTo>
                        <a:pt x="694" y="396"/>
                      </a:lnTo>
                      <a:lnTo>
                        <a:pt x="692" y="398"/>
                      </a:lnTo>
                      <a:lnTo>
                        <a:pt x="692" y="398"/>
                      </a:lnTo>
                      <a:lnTo>
                        <a:pt x="691" y="398"/>
                      </a:lnTo>
                      <a:lnTo>
                        <a:pt x="689" y="398"/>
                      </a:lnTo>
                      <a:lnTo>
                        <a:pt x="687" y="398"/>
                      </a:lnTo>
                      <a:lnTo>
                        <a:pt x="685" y="402"/>
                      </a:lnTo>
                      <a:lnTo>
                        <a:pt x="685" y="404"/>
                      </a:lnTo>
                      <a:lnTo>
                        <a:pt x="685" y="408"/>
                      </a:lnTo>
                      <a:lnTo>
                        <a:pt x="685" y="413"/>
                      </a:lnTo>
                      <a:lnTo>
                        <a:pt x="685" y="415"/>
                      </a:lnTo>
                      <a:lnTo>
                        <a:pt x="685" y="417"/>
                      </a:lnTo>
                      <a:lnTo>
                        <a:pt x="683" y="421"/>
                      </a:lnTo>
                      <a:lnTo>
                        <a:pt x="681" y="423"/>
                      </a:lnTo>
                      <a:lnTo>
                        <a:pt x="681" y="424"/>
                      </a:lnTo>
                      <a:lnTo>
                        <a:pt x="683" y="428"/>
                      </a:lnTo>
                      <a:lnTo>
                        <a:pt x="683" y="430"/>
                      </a:lnTo>
                      <a:lnTo>
                        <a:pt x="683" y="432"/>
                      </a:lnTo>
                      <a:lnTo>
                        <a:pt x="683" y="432"/>
                      </a:lnTo>
                      <a:lnTo>
                        <a:pt x="679" y="436"/>
                      </a:lnTo>
                      <a:lnTo>
                        <a:pt x="672" y="445"/>
                      </a:lnTo>
                      <a:lnTo>
                        <a:pt x="670" y="449"/>
                      </a:lnTo>
                      <a:lnTo>
                        <a:pt x="670" y="451"/>
                      </a:lnTo>
                      <a:lnTo>
                        <a:pt x="670" y="453"/>
                      </a:lnTo>
                      <a:lnTo>
                        <a:pt x="670" y="455"/>
                      </a:lnTo>
                      <a:lnTo>
                        <a:pt x="670" y="458"/>
                      </a:lnTo>
                      <a:lnTo>
                        <a:pt x="670" y="460"/>
                      </a:lnTo>
                      <a:lnTo>
                        <a:pt x="670" y="460"/>
                      </a:lnTo>
                      <a:lnTo>
                        <a:pt x="668" y="462"/>
                      </a:lnTo>
                      <a:lnTo>
                        <a:pt x="666" y="464"/>
                      </a:lnTo>
                      <a:lnTo>
                        <a:pt x="657" y="473"/>
                      </a:lnTo>
                      <a:lnTo>
                        <a:pt x="653" y="479"/>
                      </a:lnTo>
                      <a:lnTo>
                        <a:pt x="651" y="481"/>
                      </a:lnTo>
                      <a:lnTo>
                        <a:pt x="651" y="483"/>
                      </a:lnTo>
                      <a:lnTo>
                        <a:pt x="649" y="483"/>
                      </a:lnTo>
                      <a:lnTo>
                        <a:pt x="651" y="483"/>
                      </a:lnTo>
                      <a:lnTo>
                        <a:pt x="651" y="483"/>
                      </a:lnTo>
                      <a:lnTo>
                        <a:pt x="653" y="485"/>
                      </a:lnTo>
                      <a:lnTo>
                        <a:pt x="657" y="490"/>
                      </a:lnTo>
                      <a:lnTo>
                        <a:pt x="659" y="492"/>
                      </a:lnTo>
                      <a:lnTo>
                        <a:pt x="661" y="494"/>
                      </a:lnTo>
                      <a:lnTo>
                        <a:pt x="659" y="496"/>
                      </a:lnTo>
                      <a:lnTo>
                        <a:pt x="659" y="496"/>
                      </a:lnTo>
                      <a:lnTo>
                        <a:pt x="659" y="496"/>
                      </a:lnTo>
                      <a:lnTo>
                        <a:pt x="657" y="496"/>
                      </a:lnTo>
                      <a:lnTo>
                        <a:pt x="657" y="496"/>
                      </a:lnTo>
                      <a:lnTo>
                        <a:pt x="655" y="496"/>
                      </a:lnTo>
                      <a:lnTo>
                        <a:pt x="655" y="496"/>
                      </a:lnTo>
                      <a:lnTo>
                        <a:pt x="651" y="500"/>
                      </a:lnTo>
                      <a:lnTo>
                        <a:pt x="651" y="500"/>
                      </a:lnTo>
                      <a:lnTo>
                        <a:pt x="651" y="501"/>
                      </a:lnTo>
                      <a:lnTo>
                        <a:pt x="651" y="501"/>
                      </a:lnTo>
                      <a:lnTo>
                        <a:pt x="651" y="501"/>
                      </a:lnTo>
                      <a:lnTo>
                        <a:pt x="649" y="501"/>
                      </a:lnTo>
                      <a:lnTo>
                        <a:pt x="647" y="501"/>
                      </a:lnTo>
                      <a:lnTo>
                        <a:pt x="647" y="501"/>
                      </a:lnTo>
                      <a:lnTo>
                        <a:pt x="646" y="503"/>
                      </a:lnTo>
                      <a:lnTo>
                        <a:pt x="646" y="503"/>
                      </a:lnTo>
                      <a:lnTo>
                        <a:pt x="646" y="503"/>
                      </a:lnTo>
                      <a:lnTo>
                        <a:pt x="642" y="507"/>
                      </a:lnTo>
                      <a:lnTo>
                        <a:pt x="638" y="511"/>
                      </a:lnTo>
                      <a:lnTo>
                        <a:pt x="636" y="513"/>
                      </a:lnTo>
                      <a:lnTo>
                        <a:pt x="636" y="515"/>
                      </a:lnTo>
                      <a:lnTo>
                        <a:pt x="636" y="516"/>
                      </a:lnTo>
                      <a:lnTo>
                        <a:pt x="638" y="516"/>
                      </a:lnTo>
                      <a:lnTo>
                        <a:pt x="638" y="518"/>
                      </a:lnTo>
                      <a:lnTo>
                        <a:pt x="638" y="520"/>
                      </a:lnTo>
                      <a:lnTo>
                        <a:pt x="638" y="522"/>
                      </a:lnTo>
                      <a:lnTo>
                        <a:pt x="636" y="528"/>
                      </a:lnTo>
                      <a:lnTo>
                        <a:pt x="634" y="530"/>
                      </a:lnTo>
                      <a:lnTo>
                        <a:pt x="632" y="532"/>
                      </a:lnTo>
                      <a:lnTo>
                        <a:pt x="629" y="532"/>
                      </a:lnTo>
                      <a:lnTo>
                        <a:pt x="627" y="533"/>
                      </a:lnTo>
                      <a:lnTo>
                        <a:pt x="625" y="535"/>
                      </a:lnTo>
                      <a:lnTo>
                        <a:pt x="625" y="539"/>
                      </a:lnTo>
                      <a:lnTo>
                        <a:pt x="625" y="539"/>
                      </a:lnTo>
                      <a:lnTo>
                        <a:pt x="623" y="541"/>
                      </a:lnTo>
                      <a:lnTo>
                        <a:pt x="621" y="543"/>
                      </a:lnTo>
                      <a:lnTo>
                        <a:pt x="619" y="543"/>
                      </a:lnTo>
                      <a:lnTo>
                        <a:pt x="619" y="543"/>
                      </a:lnTo>
                      <a:lnTo>
                        <a:pt x="617" y="543"/>
                      </a:lnTo>
                      <a:lnTo>
                        <a:pt x="617" y="543"/>
                      </a:lnTo>
                      <a:lnTo>
                        <a:pt x="617" y="543"/>
                      </a:lnTo>
                      <a:lnTo>
                        <a:pt x="615" y="543"/>
                      </a:lnTo>
                      <a:lnTo>
                        <a:pt x="615" y="543"/>
                      </a:lnTo>
                      <a:lnTo>
                        <a:pt x="615" y="543"/>
                      </a:lnTo>
                      <a:lnTo>
                        <a:pt x="614" y="543"/>
                      </a:lnTo>
                      <a:lnTo>
                        <a:pt x="614" y="543"/>
                      </a:lnTo>
                      <a:lnTo>
                        <a:pt x="608" y="543"/>
                      </a:lnTo>
                      <a:lnTo>
                        <a:pt x="604" y="543"/>
                      </a:lnTo>
                      <a:lnTo>
                        <a:pt x="604" y="541"/>
                      </a:lnTo>
                      <a:lnTo>
                        <a:pt x="602" y="539"/>
                      </a:lnTo>
                      <a:lnTo>
                        <a:pt x="600" y="533"/>
                      </a:lnTo>
                      <a:lnTo>
                        <a:pt x="600" y="530"/>
                      </a:lnTo>
                      <a:lnTo>
                        <a:pt x="600" y="526"/>
                      </a:lnTo>
                      <a:lnTo>
                        <a:pt x="600" y="524"/>
                      </a:lnTo>
                      <a:lnTo>
                        <a:pt x="600" y="520"/>
                      </a:lnTo>
                      <a:lnTo>
                        <a:pt x="597" y="518"/>
                      </a:lnTo>
                      <a:lnTo>
                        <a:pt x="591" y="516"/>
                      </a:lnTo>
                      <a:lnTo>
                        <a:pt x="587" y="515"/>
                      </a:lnTo>
                      <a:lnTo>
                        <a:pt x="587" y="513"/>
                      </a:lnTo>
                      <a:lnTo>
                        <a:pt x="585" y="509"/>
                      </a:lnTo>
                      <a:lnTo>
                        <a:pt x="585" y="505"/>
                      </a:lnTo>
                      <a:lnTo>
                        <a:pt x="584" y="503"/>
                      </a:lnTo>
                      <a:lnTo>
                        <a:pt x="576" y="501"/>
                      </a:lnTo>
                      <a:lnTo>
                        <a:pt x="572" y="500"/>
                      </a:lnTo>
                      <a:lnTo>
                        <a:pt x="570" y="498"/>
                      </a:lnTo>
                      <a:lnTo>
                        <a:pt x="569" y="498"/>
                      </a:lnTo>
                      <a:lnTo>
                        <a:pt x="569" y="494"/>
                      </a:lnTo>
                      <a:lnTo>
                        <a:pt x="567" y="492"/>
                      </a:lnTo>
                      <a:lnTo>
                        <a:pt x="567" y="494"/>
                      </a:lnTo>
                      <a:lnTo>
                        <a:pt x="565" y="498"/>
                      </a:lnTo>
                      <a:lnTo>
                        <a:pt x="565" y="500"/>
                      </a:lnTo>
                      <a:lnTo>
                        <a:pt x="563" y="505"/>
                      </a:lnTo>
                      <a:lnTo>
                        <a:pt x="563" y="505"/>
                      </a:lnTo>
                      <a:lnTo>
                        <a:pt x="563" y="505"/>
                      </a:lnTo>
                      <a:lnTo>
                        <a:pt x="563" y="505"/>
                      </a:lnTo>
                      <a:lnTo>
                        <a:pt x="561" y="507"/>
                      </a:lnTo>
                      <a:lnTo>
                        <a:pt x="561" y="509"/>
                      </a:lnTo>
                      <a:lnTo>
                        <a:pt x="561" y="509"/>
                      </a:lnTo>
                      <a:lnTo>
                        <a:pt x="561" y="511"/>
                      </a:lnTo>
                      <a:lnTo>
                        <a:pt x="542" y="511"/>
                      </a:lnTo>
                      <a:lnTo>
                        <a:pt x="540" y="511"/>
                      </a:lnTo>
                      <a:lnTo>
                        <a:pt x="538" y="509"/>
                      </a:lnTo>
                      <a:lnTo>
                        <a:pt x="538" y="507"/>
                      </a:lnTo>
                      <a:lnTo>
                        <a:pt x="537" y="503"/>
                      </a:lnTo>
                      <a:lnTo>
                        <a:pt x="537" y="501"/>
                      </a:lnTo>
                      <a:lnTo>
                        <a:pt x="535" y="501"/>
                      </a:lnTo>
                      <a:lnTo>
                        <a:pt x="533" y="501"/>
                      </a:lnTo>
                      <a:lnTo>
                        <a:pt x="516" y="516"/>
                      </a:lnTo>
                      <a:lnTo>
                        <a:pt x="514" y="518"/>
                      </a:lnTo>
                      <a:lnTo>
                        <a:pt x="514" y="516"/>
                      </a:lnTo>
                      <a:lnTo>
                        <a:pt x="512" y="516"/>
                      </a:lnTo>
                      <a:lnTo>
                        <a:pt x="510" y="516"/>
                      </a:lnTo>
                      <a:lnTo>
                        <a:pt x="508" y="518"/>
                      </a:lnTo>
                      <a:lnTo>
                        <a:pt x="503" y="535"/>
                      </a:lnTo>
                      <a:lnTo>
                        <a:pt x="503" y="537"/>
                      </a:lnTo>
                      <a:lnTo>
                        <a:pt x="499" y="537"/>
                      </a:lnTo>
                      <a:lnTo>
                        <a:pt x="497" y="537"/>
                      </a:lnTo>
                      <a:lnTo>
                        <a:pt x="495" y="537"/>
                      </a:lnTo>
                      <a:lnTo>
                        <a:pt x="493" y="541"/>
                      </a:lnTo>
                      <a:lnTo>
                        <a:pt x="493" y="543"/>
                      </a:lnTo>
                      <a:lnTo>
                        <a:pt x="492" y="543"/>
                      </a:lnTo>
                      <a:lnTo>
                        <a:pt x="488" y="545"/>
                      </a:lnTo>
                      <a:lnTo>
                        <a:pt x="486" y="545"/>
                      </a:lnTo>
                      <a:lnTo>
                        <a:pt x="484" y="550"/>
                      </a:lnTo>
                      <a:lnTo>
                        <a:pt x="482" y="550"/>
                      </a:lnTo>
                      <a:lnTo>
                        <a:pt x="478" y="550"/>
                      </a:lnTo>
                      <a:lnTo>
                        <a:pt x="478" y="550"/>
                      </a:lnTo>
                      <a:lnTo>
                        <a:pt x="477" y="552"/>
                      </a:lnTo>
                      <a:lnTo>
                        <a:pt x="475" y="556"/>
                      </a:lnTo>
                      <a:lnTo>
                        <a:pt x="473" y="560"/>
                      </a:lnTo>
                      <a:lnTo>
                        <a:pt x="463" y="567"/>
                      </a:lnTo>
                      <a:lnTo>
                        <a:pt x="456" y="575"/>
                      </a:lnTo>
                      <a:lnTo>
                        <a:pt x="456" y="577"/>
                      </a:lnTo>
                      <a:lnTo>
                        <a:pt x="454" y="577"/>
                      </a:lnTo>
                      <a:lnTo>
                        <a:pt x="452" y="578"/>
                      </a:lnTo>
                      <a:lnTo>
                        <a:pt x="452" y="578"/>
                      </a:lnTo>
                      <a:lnTo>
                        <a:pt x="452" y="580"/>
                      </a:lnTo>
                      <a:lnTo>
                        <a:pt x="452" y="582"/>
                      </a:lnTo>
                      <a:lnTo>
                        <a:pt x="450" y="582"/>
                      </a:lnTo>
                      <a:lnTo>
                        <a:pt x="450" y="580"/>
                      </a:lnTo>
                      <a:lnTo>
                        <a:pt x="448" y="580"/>
                      </a:lnTo>
                      <a:lnTo>
                        <a:pt x="446" y="582"/>
                      </a:lnTo>
                      <a:lnTo>
                        <a:pt x="446" y="584"/>
                      </a:lnTo>
                      <a:lnTo>
                        <a:pt x="443" y="586"/>
                      </a:lnTo>
                      <a:lnTo>
                        <a:pt x="443" y="586"/>
                      </a:lnTo>
                      <a:lnTo>
                        <a:pt x="443" y="588"/>
                      </a:lnTo>
                      <a:lnTo>
                        <a:pt x="443" y="588"/>
                      </a:lnTo>
                      <a:lnTo>
                        <a:pt x="445" y="590"/>
                      </a:lnTo>
                      <a:lnTo>
                        <a:pt x="443" y="592"/>
                      </a:lnTo>
                      <a:lnTo>
                        <a:pt x="443" y="593"/>
                      </a:lnTo>
                      <a:lnTo>
                        <a:pt x="441" y="593"/>
                      </a:lnTo>
                      <a:lnTo>
                        <a:pt x="441" y="595"/>
                      </a:lnTo>
                      <a:lnTo>
                        <a:pt x="441" y="597"/>
                      </a:lnTo>
                      <a:lnTo>
                        <a:pt x="443" y="599"/>
                      </a:lnTo>
                      <a:lnTo>
                        <a:pt x="446" y="601"/>
                      </a:lnTo>
                      <a:lnTo>
                        <a:pt x="446" y="603"/>
                      </a:lnTo>
                      <a:lnTo>
                        <a:pt x="446" y="605"/>
                      </a:lnTo>
                      <a:lnTo>
                        <a:pt x="445" y="607"/>
                      </a:lnTo>
                      <a:lnTo>
                        <a:pt x="445" y="608"/>
                      </a:lnTo>
                      <a:lnTo>
                        <a:pt x="443" y="608"/>
                      </a:lnTo>
                      <a:lnTo>
                        <a:pt x="443" y="610"/>
                      </a:lnTo>
                      <a:lnTo>
                        <a:pt x="443" y="612"/>
                      </a:lnTo>
                      <a:lnTo>
                        <a:pt x="443" y="614"/>
                      </a:lnTo>
                      <a:lnTo>
                        <a:pt x="443" y="614"/>
                      </a:lnTo>
                      <a:lnTo>
                        <a:pt x="443" y="616"/>
                      </a:lnTo>
                      <a:lnTo>
                        <a:pt x="441" y="620"/>
                      </a:lnTo>
                      <a:lnTo>
                        <a:pt x="441" y="622"/>
                      </a:lnTo>
                      <a:lnTo>
                        <a:pt x="441" y="622"/>
                      </a:lnTo>
                      <a:lnTo>
                        <a:pt x="441" y="624"/>
                      </a:lnTo>
                      <a:lnTo>
                        <a:pt x="441" y="625"/>
                      </a:lnTo>
                      <a:lnTo>
                        <a:pt x="439" y="635"/>
                      </a:lnTo>
                      <a:lnTo>
                        <a:pt x="439" y="635"/>
                      </a:lnTo>
                      <a:lnTo>
                        <a:pt x="437" y="635"/>
                      </a:lnTo>
                      <a:lnTo>
                        <a:pt x="437" y="637"/>
                      </a:lnTo>
                      <a:lnTo>
                        <a:pt x="435" y="637"/>
                      </a:lnTo>
                      <a:lnTo>
                        <a:pt x="435" y="637"/>
                      </a:lnTo>
                      <a:lnTo>
                        <a:pt x="433" y="639"/>
                      </a:lnTo>
                      <a:lnTo>
                        <a:pt x="433" y="640"/>
                      </a:lnTo>
                      <a:lnTo>
                        <a:pt x="433" y="644"/>
                      </a:lnTo>
                      <a:lnTo>
                        <a:pt x="431" y="644"/>
                      </a:lnTo>
                      <a:lnTo>
                        <a:pt x="431" y="646"/>
                      </a:lnTo>
                      <a:lnTo>
                        <a:pt x="428" y="652"/>
                      </a:lnTo>
                      <a:lnTo>
                        <a:pt x="428" y="652"/>
                      </a:lnTo>
                      <a:lnTo>
                        <a:pt x="426" y="654"/>
                      </a:lnTo>
                      <a:lnTo>
                        <a:pt x="426" y="655"/>
                      </a:lnTo>
                      <a:lnTo>
                        <a:pt x="426" y="655"/>
                      </a:lnTo>
                      <a:lnTo>
                        <a:pt x="426" y="657"/>
                      </a:lnTo>
                      <a:lnTo>
                        <a:pt x="424" y="659"/>
                      </a:lnTo>
                      <a:lnTo>
                        <a:pt x="424" y="659"/>
                      </a:lnTo>
                      <a:lnTo>
                        <a:pt x="424" y="659"/>
                      </a:lnTo>
                      <a:lnTo>
                        <a:pt x="422" y="659"/>
                      </a:lnTo>
                      <a:lnTo>
                        <a:pt x="422" y="659"/>
                      </a:lnTo>
                      <a:lnTo>
                        <a:pt x="422" y="661"/>
                      </a:lnTo>
                      <a:lnTo>
                        <a:pt x="420" y="661"/>
                      </a:lnTo>
                      <a:lnTo>
                        <a:pt x="420" y="661"/>
                      </a:lnTo>
                      <a:lnTo>
                        <a:pt x="420" y="663"/>
                      </a:lnTo>
                      <a:lnTo>
                        <a:pt x="420" y="663"/>
                      </a:lnTo>
                      <a:lnTo>
                        <a:pt x="420" y="665"/>
                      </a:lnTo>
                      <a:lnTo>
                        <a:pt x="420" y="665"/>
                      </a:lnTo>
                      <a:lnTo>
                        <a:pt x="420" y="667"/>
                      </a:lnTo>
                      <a:lnTo>
                        <a:pt x="420" y="667"/>
                      </a:lnTo>
                      <a:lnTo>
                        <a:pt x="418" y="667"/>
                      </a:lnTo>
                      <a:lnTo>
                        <a:pt x="418" y="667"/>
                      </a:lnTo>
                      <a:lnTo>
                        <a:pt x="416" y="667"/>
                      </a:lnTo>
                      <a:lnTo>
                        <a:pt x="416" y="667"/>
                      </a:lnTo>
                      <a:lnTo>
                        <a:pt x="415" y="667"/>
                      </a:lnTo>
                      <a:lnTo>
                        <a:pt x="416" y="667"/>
                      </a:lnTo>
                      <a:lnTo>
                        <a:pt x="416" y="665"/>
                      </a:lnTo>
                      <a:lnTo>
                        <a:pt x="416" y="665"/>
                      </a:lnTo>
                      <a:lnTo>
                        <a:pt x="416" y="665"/>
                      </a:lnTo>
                      <a:lnTo>
                        <a:pt x="416" y="665"/>
                      </a:lnTo>
                      <a:lnTo>
                        <a:pt x="416" y="665"/>
                      </a:lnTo>
                      <a:lnTo>
                        <a:pt x="415" y="665"/>
                      </a:lnTo>
                      <a:lnTo>
                        <a:pt x="413" y="665"/>
                      </a:lnTo>
                      <a:lnTo>
                        <a:pt x="411" y="665"/>
                      </a:lnTo>
                      <a:lnTo>
                        <a:pt x="411" y="663"/>
                      </a:lnTo>
                      <a:lnTo>
                        <a:pt x="413" y="657"/>
                      </a:lnTo>
                      <a:lnTo>
                        <a:pt x="411" y="657"/>
                      </a:lnTo>
                      <a:lnTo>
                        <a:pt x="411" y="659"/>
                      </a:lnTo>
                      <a:lnTo>
                        <a:pt x="409" y="661"/>
                      </a:lnTo>
                      <a:lnTo>
                        <a:pt x="407" y="661"/>
                      </a:lnTo>
                      <a:lnTo>
                        <a:pt x="405" y="659"/>
                      </a:lnTo>
                      <a:lnTo>
                        <a:pt x="405" y="659"/>
                      </a:lnTo>
                      <a:lnTo>
                        <a:pt x="405" y="657"/>
                      </a:lnTo>
                      <a:lnTo>
                        <a:pt x="405" y="657"/>
                      </a:lnTo>
                      <a:lnTo>
                        <a:pt x="403" y="657"/>
                      </a:lnTo>
                      <a:lnTo>
                        <a:pt x="405" y="655"/>
                      </a:lnTo>
                      <a:lnTo>
                        <a:pt x="403" y="655"/>
                      </a:lnTo>
                      <a:lnTo>
                        <a:pt x="401" y="654"/>
                      </a:lnTo>
                      <a:lnTo>
                        <a:pt x="400" y="654"/>
                      </a:lnTo>
                      <a:lnTo>
                        <a:pt x="400" y="652"/>
                      </a:lnTo>
                      <a:lnTo>
                        <a:pt x="400" y="650"/>
                      </a:lnTo>
                      <a:lnTo>
                        <a:pt x="398" y="650"/>
                      </a:lnTo>
                      <a:lnTo>
                        <a:pt x="398" y="650"/>
                      </a:lnTo>
                      <a:lnTo>
                        <a:pt x="396" y="648"/>
                      </a:lnTo>
                      <a:lnTo>
                        <a:pt x="396" y="648"/>
                      </a:lnTo>
                      <a:lnTo>
                        <a:pt x="396" y="648"/>
                      </a:lnTo>
                      <a:lnTo>
                        <a:pt x="394" y="646"/>
                      </a:lnTo>
                      <a:lnTo>
                        <a:pt x="394" y="646"/>
                      </a:lnTo>
                      <a:lnTo>
                        <a:pt x="394" y="648"/>
                      </a:lnTo>
                      <a:lnTo>
                        <a:pt x="398" y="652"/>
                      </a:lnTo>
                      <a:lnTo>
                        <a:pt x="400" y="652"/>
                      </a:lnTo>
                      <a:lnTo>
                        <a:pt x="401" y="655"/>
                      </a:lnTo>
                      <a:lnTo>
                        <a:pt x="401" y="657"/>
                      </a:lnTo>
                      <a:lnTo>
                        <a:pt x="400" y="657"/>
                      </a:lnTo>
                      <a:lnTo>
                        <a:pt x="401" y="659"/>
                      </a:lnTo>
                      <a:lnTo>
                        <a:pt x="401" y="661"/>
                      </a:lnTo>
                      <a:lnTo>
                        <a:pt x="401" y="661"/>
                      </a:lnTo>
                      <a:lnTo>
                        <a:pt x="403" y="661"/>
                      </a:lnTo>
                      <a:lnTo>
                        <a:pt x="403" y="663"/>
                      </a:lnTo>
                      <a:lnTo>
                        <a:pt x="405" y="665"/>
                      </a:lnTo>
                      <a:lnTo>
                        <a:pt x="405" y="667"/>
                      </a:lnTo>
                      <a:lnTo>
                        <a:pt x="405" y="667"/>
                      </a:lnTo>
                      <a:lnTo>
                        <a:pt x="405" y="669"/>
                      </a:lnTo>
                      <a:lnTo>
                        <a:pt x="405" y="669"/>
                      </a:lnTo>
                      <a:lnTo>
                        <a:pt x="405" y="670"/>
                      </a:lnTo>
                      <a:lnTo>
                        <a:pt x="405" y="670"/>
                      </a:lnTo>
                      <a:lnTo>
                        <a:pt x="407" y="670"/>
                      </a:lnTo>
                      <a:lnTo>
                        <a:pt x="407" y="670"/>
                      </a:lnTo>
                      <a:lnTo>
                        <a:pt x="407" y="672"/>
                      </a:lnTo>
                      <a:lnTo>
                        <a:pt x="407" y="674"/>
                      </a:lnTo>
                      <a:lnTo>
                        <a:pt x="405" y="674"/>
                      </a:lnTo>
                      <a:lnTo>
                        <a:pt x="403" y="676"/>
                      </a:lnTo>
                      <a:lnTo>
                        <a:pt x="403" y="678"/>
                      </a:lnTo>
                      <a:lnTo>
                        <a:pt x="403" y="678"/>
                      </a:lnTo>
                      <a:lnTo>
                        <a:pt x="400" y="678"/>
                      </a:lnTo>
                      <a:lnTo>
                        <a:pt x="394" y="678"/>
                      </a:lnTo>
                      <a:lnTo>
                        <a:pt x="388" y="678"/>
                      </a:lnTo>
                      <a:lnTo>
                        <a:pt x="385" y="678"/>
                      </a:lnTo>
                      <a:lnTo>
                        <a:pt x="385" y="678"/>
                      </a:lnTo>
                      <a:lnTo>
                        <a:pt x="381" y="680"/>
                      </a:lnTo>
                      <a:lnTo>
                        <a:pt x="381" y="680"/>
                      </a:lnTo>
                      <a:lnTo>
                        <a:pt x="377" y="680"/>
                      </a:lnTo>
                      <a:lnTo>
                        <a:pt x="366" y="680"/>
                      </a:lnTo>
                      <a:lnTo>
                        <a:pt x="364" y="680"/>
                      </a:lnTo>
                      <a:lnTo>
                        <a:pt x="364" y="680"/>
                      </a:lnTo>
                      <a:lnTo>
                        <a:pt x="362" y="680"/>
                      </a:lnTo>
                      <a:lnTo>
                        <a:pt x="362" y="682"/>
                      </a:lnTo>
                      <a:lnTo>
                        <a:pt x="364" y="682"/>
                      </a:lnTo>
                      <a:lnTo>
                        <a:pt x="364" y="682"/>
                      </a:lnTo>
                      <a:lnTo>
                        <a:pt x="362" y="682"/>
                      </a:lnTo>
                      <a:lnTo>
                        <a:pt x="360" y="682"/>
                      </a:lnTo>
                      <a:lnTo>
                        <a:pt x="358" y="682"/>
                      </a:lnTo>
                      <a:lnTo>
                        <a:pt x="358" y="682"/>
                      </a:lnTo>
                      <a:lnTo>
                        <a:pt x="356" y="680"/>
                      </a:lnTo>
                      <a:lnTo>
                        <a:pt x="351" y="680"/>
                      </a:lnTo>
                      <a:lnTo>
                        <a:pt x="351" y="680"/>
                      </a:lnTo>
                      <a:lnTo>
                        <a:pt x="351" y="680"/>
                      </a:lnTo>
                      <a:lnTo>
                        <a:pt x="351" y="678"/>
                      </a:lnTo>
                      <a:lnTo>
                        <a:pt x="349" y="680"/>
                      </a:lnTo>
                      <a:lnTo>
                        <a:pt x="349" y="680"/>
                      </a:lnTo>
                      <a:lnTo>
                        <a:pt x="349" y="678"/>
                      </a:lnTo>
                      <a:lnTo>
                        <a:pt x="349" y="678"/>
                      </a:lnTo>
                      <a:lnTo>
                        <a:pt x="349" y="678"/>
                      </a:lnTo>
                      <a:lnTo>
                        <a:pt x="351" y="678"/>
                      </a:lnTo>
                      <a:lnTo>
                        <a:pt x="351" y="676"/>
                      </a:lnTo>
                      <a:lnTo>
                        <a:pt x="351" y="676"/>
                      </a:lnTo>
                      <a:lnTo>
                        <a:pt x="349" y="674"/>
                      </a:lnTo>
                      <a:lnTo>
                        <a:pt x="349" y="674"/>
                      </a:lnTo>
                      <a:lnTo>
                        <a:pt x="349" y="674"/>
                      </a:lnTo>
                      <a:lnTo>
                        <a:pt x="349" y="672"/>
                      </a:lnTo>
                      <a:lnTo>
                        <a:pt x="349" y="670"/>
                      </a:lnTo>
                      <a:lnTo>
                        <a:pt x="349" y="667"/>
                      </a:lnTo>
                      <a:lnTo>
                        <a:pt x="349" y="667"/>
                      </a:lnTo>
                      <a:lnTo>
                        <a:pt x="347" y="669"/>
                      </a:lnTo>
                      <a:lnTo>
                        <a:pt x="347" y="669"/>
                      </a:lnTo>
                      <a:lnTo>
                        <a:pt x="347" y="669"/>
                      </a:lnTo>
                      <a:lnTo>
                        <a:pt x="347" y="670"/>
                      </a:lnTo>
                      <a:lnTo>
                        <a:pt x="347" y="670"/>
                      </a:lnTo>
                      <a:lnTo>
                        <a:pt x="347" y="672"/>
                      </a:lnTo>
                      <a:lnTo>
                        <a:pt x="347" y="672"/>
                      </a:lnTo>
                      <a:lnTo>
                        <a:pt x="347" y="672"/>
                      </a:lnTo>
                      <a:lnTo>
                        <a:pt x="347" y="674"/>
                      </a:lnTo>
                      <a:lnTo>
                        <a:pt x="349" y="674"/>
                      </a:lnTo>
                      <a:lnTo>
                        <a:pt x="347" y="674"/>
                      </a:lnTo>
                      <a:lnTo>
                        <a:pt x="347" y="676"/>
                      </a:lnTo>
                      <a:lnTo>
                        <a:pt x="345" y="678"/>
                      </a:lnTo>
                      <a:lnTo>
                        <a:pt x="345" y="678"/>
                      </a:lnTo>
                      <a:lnTo>
                        <a:pt x="343" y="676"/>
                      </a:lnTo>
                      <a:lnTo>
                        <a:pt x="343" y="676"/>
                      </a:lnTo>
                      <a:lnTo>
                        <a:pt x="343" y="678"/>
                      </a:lnTo>
                      <a:lnTo>
                        <a:pt x="341" y="678"/>
                      </a:lnTo>
                      <a:lnTo>
                        <a:pt x="338" y="676"/>
                      </a:lnTo>
                      <a:lnTo>
                        <a:pt x="336" y="676"/>
                      </a:lnTo>
                      <a:lnTo>
                        <a:pt x="334" y="676"/>
                      </a:lnTo>
                      <a:lnTo>
                        <a:pt x="332" y="674"/>
                      </a:lnTo>
                      <a:lnTo>
                        <a:pt x="332" y="674"/>
                      </a:lnTo>
                      <a:lnTo>
                        <a:pt x="330" y="674"/>
                      </a:lnTo>
                      <a:lnTo>
                        <a:pt x="330" y="674"/>
                      </a:lnTo>
                      <a:lnTo>
                        <a:pt x="330" y="676"/>
                      </a:lnTo>
                      <a:lnTo>
                        <a:pt x="330" y="676"/>
                      </a:lnTo>
                      <a:lnTo>
                        <a:pt x="328" y="676"/>
                      </a:lnTo>
                      <a:lnTo>
                        <a:pt x="328" y="676"/>
                      </a:lnTo>
                      <a:lnTo>
                        <a:pt x="330" y="678"/>
                      </a:lnTo>
                      <a:lnTo>
                        <a:pt x="330" y="678"/>
                      </a:lnTo>
                      <a:lnTo>
                        <a:pt x="330" y="678"/>
                      </a:lnTo>
                      <a:lnTo>
                        <a:pt x="332" y="680"/>
                      </a:lnTo>
                      <a:lnTo>
                        <a:pt x="334" y="680"/>
                      </a:lnTo>
                      <a:lnTo>
                        <a:pt x="334" y="680"/>
                      </a:lnTo>
                      <a:lnTo>
                        <a:pt x="334" y="680"/>
                      </a:lnTo>
                      <a:lnTo>
                        <a:pt x="334" y="682"/>
                      </a:lnTo>
                      <a:lnTo>
                        <a:pt x="330" y="682"/>
                      </a:lnTo>
                      <a:lnTo>
                        <a:pt x="330" y="682"/>
                      </a:lnTo>
                      <a:lnTo>
                        <a:pt x="328" y="680"/>
                      </a:lnTo>
                      <a:lnTo>
                        <a:pt x="324" y="674"/>
                      </a:lnTo>
                      <a:lnTo>
                        <a:pt x="323" y="672"/>
                      </a:lnTo>
                      <a:lnTo>
                        <a:pt x="323" y="670"/>
                      </a:lnTo>
                      <a:lnTo>
                        <a:pt x="323" y="670"/>
                      </a:lnTo>
                      <a:lnTo>
                        <a:pt x="323" y="670"/>
                      </a:lnTo>
                      <a:lnTo>
                        <a:pt x="321" y="670"/>
                      </a:lnTo>
                      <a:lnTo>
                        <a:pt x="321" y="670"/>
                      </a:lnTo>
                      <a:lnTo>
                        <a:pt x="317" y="669"/>
                      </a:lnTo>
                      <a:lnTo>
                        <a:pt x="315" y="665"/>
                      </a:lnTo>
                      <a:lnTo>
                        <a:pt x="315" y="663"/>
                      </a:lnTo>
                      <a:lnTo>
                        <a:pt x="315" y="665"/>
                      </a:lnTo>
                      <a:lnTo>
                        <a:pt x="315" y="665"/>
                      </a:lnTo>
                      <a:lnTo>
                        <a:pt x="315" y="667"/>
                      </a:lnTo>
                      <a:lnTo>
                        <a:pt x="315" y="667"/>
                      </a:lnTo>
                      <a:lnTo>
                        <a:pt x="315" y="667"/>
                      </a:lnTo>
                      <a:lnTo>
                        <a:pt x="317" y="669"/>
                      </a:lnTo>
                      <a:lnTo>
                        <a:pt x="317" y="670"/>
                      </a:lnTo>
                      <a:lnTo>
                        <a:pt x="319" y="670"/>
                      </a:lnTo>
                      <a:lnTo>
                        <a:pt x="321" y="672"/>
                      </a:lnTo>
                      <a:lnTo>
                        <a:pt x="323" y="674"/>
                      </a:lnTo>
                      <a:lnTo>
                        <a:pt x="323" y="676"/>
                      </a:lnTo>
                      <a:lnTo>
                        <a:pt x="321" y="678"/>
                      </a:lnTo>
                      <a:lnTo>
                        <a:pt x="321" y="678"/>
                      </a:lnTo>
                      <a:lnTo>
                        <a:pt x="323" y="680"/>
                      </a:lnTo>
                      <a:lnTo>
                        <a:pt x="323" y="680"/>
                      </a:lnTo>
                      <a:lnTo>
                        <a:pt x="323" y="682"/>
                      </a:lnTo>
                      <a:lnTo>
                        <a:pt x="321" y="684"/>
                      </a:lnTo>
                      <a:lnTo>
                        <a:pt x="319" y="685"/>
                      </a:lnTo>
                      <a:lnTo>
                        <a:pt x="319" y="684"/>
                      </a:lnTo>
                      <a:lnTo>
                        <a:pt x="319" y="685"/>
                      </a:lnTo>
                      <a:lnTo>
                        <a:pt x="317" y="685"/>
                      </a:lnTo>
                      <a:lnTo>
                        <a:pt x="315" y="684"/>
                      </a:lnTo>
                      <a:lnTo>
                        <a:pt x="315" y="684"/>
                      </a:lnTo>
                      <a:lnTo>
                        <a:pt x="315" y="682"/>
                      </a:lnTo>
                      <a:lnTo>
                        <a:pt x="315" y="682"/>
                      </a:lnTo>
                      <a:lnTo>
                        <a:pt x="315" y="684"/>
                      </a:lnTo>
                      <a:lnTo>
                        <a:pt x="315" y="685"/>
                      </a:lnTo>
                      <a:lnTo>
                        <a:pt x="315" y="685"/>
                      </a:lnTo>
                      <a:lnTo>
                        <a:pt x="313" y="687"/>
                      </a:lnTo>
                      <a:lnTo>
                        <a:pt x="313" y="687"/>
                      </a:lnTo>
                      <a:lnTo>
                        <a:pt x="311" y="685"/>
                      </a:lnTo>
                      <a:lnTo>
                        <a:pt x="311" y="684"/>
                      </a:lnTo>
                      <a:lnTo>
                        <a:pt x="311" y="680"/>
                      </a:lnTo>
                      <a:lnTo>
                        <a:pt x="311" y="678"/>
                      </a:lnTo>
                      <a:lnTo>
                        <a:pt x="309" y="676"/>
                      </a:lnTo>
                      <a:lnTo>
                        <a:pt x="311" y="676"/>
                      </a:lnTo>
                      <a:lnTo>
                        <a:pt x="311" y="674"/>
                      </a:lnTo>
                      <a:lnTo>
                        <a:pt x="311" y="674"/>
                      </a:lnTo>
                      <a:lnTo>
                        <a:pt x="311" y="672"/>
                      </a:lnTo>
                      <a:lnTo>
                        <a:pt x="311" y="670"/>
                      </a:lnTo>
                      <a:lnTo>
                        <a:pt x="311" y="672"/>
                      </a:lnTo>
                      <a:lnTo>
                        <a:pt x="313" y="672"/>
                      </a:lnTo>
                      <a:lnTo>
                        <a:pt x="313" y="672"/>
                      </a:lnTo>
                      <a:lnTo>
                        <a:pt x="313" y="670"/>
                      </a:lnTo>
                      <a:lnTo>
                        <a:pt x="311" y="669"/>
                      </a:lnTo>
                      <a:lnTo>
                        <a:pt x="311" y="669"/>
                      </a:lnTo>
                      <a:lnTo>
                        <a:pt x="311" y="667"/>
                      </a:lnTo>
                      <a:lnTo>
                        <a:pt x="309" y="667"/>
                      </a:lnTo>
                      <a:lnTo>
                        <a:pt x="309" y="669"/>
                      </a:lnTo>
                      <a:lnTo>
                        <a:pt x="308" y="669"/>
                      </a:lnTo>
                      <a:lnTo>
                        <a:pt x="308" y="667"/>
                      </a:lnTo>
                      <a:lnTo>
                        <a:pt x="308" y="665"/>
                      </a:lnTo>
                      <a:lnTo>
                        <a:pt x="308" y="667"/>
                      </a:lnTo>
                      <a:lnTo>
                        <a:pt x="308" y="669"/>
                      </a:lnTo>
                      <a:lnTo>
                        <a:pt x="308" y="669"/>
                      </a:lnTo>
                      <a:lnTo>
                        <a:pt x="308" y="670"/>
                      </a:lnTo>
                      <a:lnTo>
                        <a:pt x="309" y="674"/>
                      </a:lnTo>
                      <a:lnTo>
                        <a:pt x="308" y="674"/>
                      </a:lnTo>
                      <a:lnTo>
                        <a:pt x="308" y="674"/>
                      </a:lnTo>
                      <a:lnTo>
                        <a:pt x="308" y="674"/>
                      </a:lnTo>
                      <a:lnTo>
                        <a:pt x="306" y="674"/>
                      </a:lnTo>
                      <a:lnTo>
                        <a:pt x="306" y="672"/>
                      </a:lnTo>
                      <a:lnTo>
                        <a:pt x="306" y="670"/>
                      </a:lnTo>
                      <a:lnTo>
                        <a:pt x="304" y="669"/>
                      </a:lnTo>
                      <a:lnTo>
                        <a:pt x="304" y="670"/>
                      </a:lnTo>
                      <a:lnTo>
                        <a:pt x="304" y="670"/>
                      </a:lnTo>
                      <a:lnTo>
                        <a:pt x="304" y="672"/>
                      </a:lnTo>
                      <a:lnTo>
                        <a:pt x="306" y="674"/>
                      </a:lnTo>
                      <a:lnTo>
                        <a:pt x="306" y="674"/>
                      </a:lnTo>
                      <a:lnTo>
                        <a:pt x="306" y="674"/>
                      </a:lnTo>
                      <a:lnTo>
                        <a:pt x="304" y="676"/>
                      </a:lnTo>
                      <a:lnTo>
                        <a:pt x="306" y="676"/>
                      </a:lnTo>
                      <a:lnTo>
                        <a:pt x="306" y="676"/>
                      </a:lnTo>
                      <a:lnTo>
                        <a:pt x="308" y="676"/>
                      </a:lnTo>
                      <a:lnTo>
                        <a:pt x="308" y="676"/>
                      </a:lnTo>
                      <a:lnTo>
                        <a:pt x="309" y="676"/>
                      </a:lnTo>
                      <a:lnTo>
                        <a:pt x="308" y="682"/>
                      </a:lnTo>
                      <a:lnTo>
                        <a:pt x="308" y="684"/>
                      </a:lnTo>
                      <a:lnTo>
                        <a:pt x="311" y="687"/>
                      </a:lnTo>
                      <a:lnTo>
                        <a:pt x="311" y="689"/>
                      </a:lnTo>
                      <a:lnTo>
                        <a:pt x="311" y="691"/>
                      </a:lnTo>
                      <a:lnTo>
                        <a:pt x="311" y="691"/>
                      </a:lnTo>
                      <a:lnTo>
                        <a:pt x="311" y="691"/>
                      </a:lnTo>
                      <a:lnTo>
                        <a:pt x="309" y="691"/>
                      </a:lnTo>
                      <a:lnTo>
                        <a:pt x="309" y="691"/>
                      </a:lnTo>
                      <a:lnTo>
                        <a:pt x="308" y="689"/>
                      </a:lnTo>
                      <a:lnTo>
                        <a:pt x="308" y="691"/>
                      </a:lnTo>
                      <a:lnTo>
                        <a:pt x="308" y="691"/>
                      </a:lnTo>
                      <a:lnTo>
                        <a:pt x="308" y="691"/>
                      </a:lnTo>
                      <a:lnTo>
                        <a:pt x="306" y="691"/>
                      </a:lnTo>
                      <a:lnTo>
                        <a:pt x="304" y="689"/>
                      </a:lnTo>
                      <a:lnTo>
                        <a:pt x="304" y="689"/>
                      </a:lnTo>
                      <a:lnTo>
                        <a:pt x="302" y="691"/>
                      </a:lnTo>
                      <a:lnTo>
                        <a:pt x="300" y="689"/>
                      </a:lnTo>
                      <a:lnTo>
                        <a:pt x="300" y="687"/>
                      </a:lnTo>
                      <a:lnTo>
                        <a:pt x="300" y="687"/>
                      </a:lnTo>
                      <a:lnTo>
                        <a:pt x="300" y="685"/>
                      </a:lnTo>
                      <a:lnTo>
                        <a:pt x="298" y="685"/>
                      </a:lnTo>
                      <a:lnTo>
                        <a:pt x="298" y="684"/>
                      </a:lnTo>
                      <a:lnTo>
                        <a:pt x="298" y="682"/>
                      </a:lnTo>
                      <a:lnTo>
                        <a:pt x="296" y="680"/>
                      </a:lnTo>
                      <a:lnTo>
                        <a:pt x="296" y="678"/>
                      </a:lnTo>
                      <a:lnTo>
                        <a:pt x="298" y="676"/>
                      </a:lnTo>
                      <a:lnTo>
                        <a:pt x="298" y="676"/>
                      </a:lnTo>
                      <a:lnTo>
                        <a:pt x="298" y="674"/>
                      </a:lnTo>
                      <a:lnTo>
                        <a:pt x="298" y="674"/>
                      </a:lnTo>
                      <a:lnTo>
                        <a:pt x="298" y="672"/>
                      </a:lnTo>
                      <a:lnTo>
                        <a:pt x="296" y="670"/>
                      </a:lnTo>
                      <a:lnTo>
                        <a:pt x="294" y="669"/>
                      </a:lnTo>
                      <a:lnTo>
                        <a:pt x="294" y="665"/>
                      </a:lnTo>
                      <a:lnTo>
                        <a:pt x="292" y="663"/>
                      </a:lnTo>
                      <a:lnTo>
                        <a:pt x="294" y="661"/>
                      </a:lnTo>
                      <a:lnTo>
                        <a:pt x="294" y="661"/>
                      </a:lnTo>
                      <a:lnTo>
                        <a:pt x="294" y="659"/>
                      </a:lnTo>
                      <a:lnTo>
                        <a:pt x="294" y="659"/>
                      </a:lnTo>
                      <a:lnTo>
                        <a:pt x="294" y="659"/>
                      </a:lnTo>
                      <a:lnTo>
                        <a:pt x="292" y="659"/>
                      </a:lnTo>
                      <a:lnTo>
                        <a:pt x="292" y="659"/>
                      </a:lnTo>
                      <a:lnTo>
                        <a:pt x="292" y="659"/>
                      </a:lnTo>
                      <a:lnTo>
                        <a:pt x="292" y="657"/>
                      </a:lnTo>
                      <a:lnTo>
                        <a:pt x="291" y="657"/>
                      </a:lnTo>
                      <a:lnTo>
                        <a:pt x="291" y="659"/>
                      </a:lnTo>
                      <a:lnTo>
                        <a:pt x="291" y="657"/>
                      </a:lnTo>
                      <a:lnTo>
                        <a:pt x="289" y="657"/>
                      </a:lnTo>
                      <a:lnTo>
                        <a:pt x="291" y="659"/>
                      </a:lnTo>
                      <a:lnTo>
                        <a:pt x="291" y="661"/>
                      </a:lnTo>
                      <a:lnTo>
                        <a:pt x="291" y="661"/>
                      </a:lnTo>
                      <a:lnTo>
                        <a:pt x="292" y="663"/>
                      </a:lnTo>
                      <a:lnTo>
                        <a:pt x="292" y="663"/>
                      </a:lnTo>
                      <a:lnTo>
                        <a:pt x="292" y="667"/>
                      </a:lnTo>
                      <a:lnTo>
                        <a:pt x="292" y="669"/>
                      </a:lnTo>
                      <a:lnTo>
                        <a:pt x="294" y="670"/>
                      </a:lnTo>
                      <a:lnTo>
                        <a:pt x="294" y="670"/>
                      </a:lnTo>
                      <a:lnTo>
                        <a:pt x="294" y="670"/>
                      </a:lnTo>
                      <a:lnTo>
                        <a:pt x="296" y="672"/>
                      </a:lnTo>
                      <a:lnTo>
                        <a:pt x="298" y="674"/>
                      </a:lnTo>
                      <a:lnTo>
                        <a:pt x="296" y="676"/>
                      </a:lnTo>
                      <a:lnTo>
                        <a:pt x="296" y="676"/>
                      </a:lnTo>
                      <a:lnTo>
                        <a:pt x="294" y="678"/>
                      </a:lnTo>
                      <a:lnTo>
                        <a:pt x="296" y="685"/>
                      </a:lnTo>
                      <a:lnTo>
                        <a:pt x="298" y="687"/>
                      </a:lnTo>
                      <a:lnTo>
                        <a:pt x="298" y="687"/>
                      </a:lnTo>
                      <a:lnTo>
                        <a:pt x="298" y="689"/>
                      </a:lnTo>
                      <a:lnTo>
                        <a:pt x="300" y="691"/>
                      </a:lnTo>
                      <a:lnTo>
                        <a:pt x="300" y="691"/>
                      </a:lnTo>
                      <a:lnTo>
                        <a:pt x="298" y="693"/>
                      </a:lnTo>
                      <a:lnTo>
                        <a:pt x="296" y="693"/>
                      </a:lnTo>
                      <a:lnTo>
                        <a:pt x="294" y="693"/>
                      </a:lnTo>
                      <a:lnTo>
                        <a:pt x="291" y="693"/>
                      </a:lnTo>
                      <a:lnTo>
                        <a:pt x="289" y="693"/>
                      </a:lnTo>
                      <a:lnTo>
                        <a:pt x="289" y="691"/>
                      </a:lnTo>
                      <a:lnTo>
                        <a:pt x="291" y="687"/>
                      </a:lnTo>
                      <a:lnTo>
                        <a:pt x="291" y="687"/>
                      </a:lnTo>
                      <a:lnTo>
                        <a:pt x="291" y="685"/>
                      </a:lnTo>
                      <a:lnTo>
                        <a:pt x="289" y="685"/>
                      </a:lnTo>
                      <a:lnTo>
                        <a:pt x="289" y="685"/>
                      </a:lnTo>
                      <a:lnTo>
                        <a:pt x="289" y="682"/>
                      </a:lnTo>
                      <a:lnTo>
                        <a:pt x="289" y="682"/>
                      </a:lnTo>
                      <a:lnTo>
                        <a:pt x="291" y="678"/>
                      </a:lnTo>
                      <a:lnTo>
                        <a:pt x="291" y="674"/>
                      </a:lnTo>
                      <a:lnTo>
                        <a:pt x="291" y="676"/>
                      </a:lnTo>
                      <a:lnTo>
                        <a:pt x="289" y="680"/>
                      </a:lnTo>
                      <a:lnTo>
                        <a:pt x="289" y="682"/>
                      </a:lnTo>
                      <a:lnTo>
                        <a:pt x="289" y="685"/>
                      </a:lnTo>
                      <a:lnTo>
                        <a:pt x="289" y="685"/>
                      </a:lnTo>
                      <a:lnTo>
                        <a:pt x="289" y="687"/>
                      </a:lnTo>
                      <a:lnTo>
                        <a:pt x="287" y="685"/>
                      </a:lnTo>
                      <a:lnTo>
                        <a:pt x="287" y="685"/>
                      </a:lnTo>
                      <a:lnTo>
                        <a:pt x="287" y="680"/>
                      </a:lnTo>
                      <a:lnTo>
                        <a:pt x="287" y="680"/>
                      </a:lnTo>
                      <a:lnTo>
                        <a:pt x="287" y="680"/>
                      </a:lnTo>
                      <a:lnTo>
                        <a:pt x="285" y="682"/>
                      </a:lnTo>
                      <a:lnTo>
                        <a:pt x="285" y="682"/>
                      </a:lnTo>
                      <a:lnTo>
                        <a:pt x="285" y="682"/>
                      </a:lnTo>
                      <a:lnTo>
                        <a:pt x="285" y="685"/>
                      </a:lnTo>
                      <a:lnTo>
                        <a:pt x="287" y="687"/>
                      </a:lnTo>
                      <a:lnTo>
                        <a:pt x="287" y="689"/>
                      </a:lnTo>
                      <a:lnTo>
                        <a:pt x="287" y="689"/>
                      </a:lnTo>
                      <a:lnTo>
                        <a:pt x="289" y="693"/>
                      </a:lnTo>
                      <a:lnTo>
                        <a:pt x="289" y="693"/>
                      </a:lnTo>
                      <a:lnTo>
                        <a:pt x="287" y="693"/>
                      </a:lnTo>
                      <a:lnTo>
                        <a:pt x="287" y="693"/>
                      </a:lnTo>
                      <a:lnTo>
                        <a:pt x="285" y="693"/>
                      </a:lnTo>
                      <a:lnTo>
                        <a:pt x="283" y="695"/>
                      </a:lnTo>
                      <a:lnTo>
                        <a:pt x="281" y="693"/>
                      </a:lnTo>
                      <a:lnTo>
                        <a:pt x="281" y="691"/>
                      </a:lnTo>
                      <a:lnTo>
                        <a:pt x="281" y="689"/>
                      </a:lnTo>
                      <a:lnTo>
                        <a:pt x="281" y="685"/>
                      </a:lnTo>
                      <a:lnTo>
                        <a:pt x="281" y="684"/>
                      </a:lnTo>
                      <a:lnTo>
                        <a:pt x="279" y="682"/>
                      </a:lnTo>
                      <a:lnTo>
                        <a:pt x="277" y="682"/>
                      </a:lnTo>
                      <a:lnTo>
                        <a:pt x="279" y="684"/>
                      </a:lnTo>
                      <a:lnTo>
                        <a:pt x="281" y="685"/>
                      </a:lnTo>
                      <a:lnTo>
                        <a:pt x="279" y="689"/>
                      </a:lnTo>
                      <a:lnTo>
                        <a:pt x="279" y="691"/>
                      </a:lnTo>
                      <a:lnTo>
                        <a:pt x="279" y="693"/>
                      </a:lnTo>
                      <a:lnTo>
                        <a:pt x="276" y="695"/>
                      </a:lnTo>
                      <a:lnTo>
                        <a:pt x="272" y="695"/>
                      </a:lnTo>
                      <a:lnTo>
                        <a:pt x="270" y="693"/>
                      </a:lnTo>
                      <a:lnTo>
                        <a:pt x="268" y="693"/>
                      </a:lnTo>
                      <a:lnTo>
                        <a:pt x="268" y="693"/>
                      </a:lnTo>
                      <a:lnTo>
                        <a:pt x="268" y="695"/>
                      </a:lnTo>
                      <a:lnTo>
                        <a:pt x="266" y="695"/>
                      </a:lnTo>
                      <a:lnTo>
                        <a:pt x="264" y="695"/>
                      </a:lnTo>
                      <a:lnTo>
                        <a:pt x="264" y="695"/>
                      </a:lnTo>
                      <a:lnTo>
                        <a:pt x="262" y="697"/>
                      </a:lnTo>
                      <a:lnTo>
                        <a:pt x="259" y="697"/>
                      </a:lnTo>
                      <a:lnTo>
                        <a:pt x="257" y="697"/>
                      </a:lnTo>
                      <a:lnTo>
                        <a:pt x="257" y="695"/>
                      </a:lnTo>
                      <a:lnTo>
                        <a:pt x="257" y="691"/>
                      </a:lnTo>
                      <a:lnTo>
                        <a:pt x="262" y="687"/>
                      </a:lnTo>
                      <a:lnTo>
                        <a:pt x="261" y="687"/>
                      </a:lnTo>
                      <a:lnTo>
                        <a:pt x="261" y="687"/>
                      </a:lnTo>
                      <a:lnTo>
                        <a:pt x="259" y="687"/>
                      </a:lnTo>
                      <a:lnTo>
                        <a:pt x="257" y="689"/>
                      </a:lnTo>
                      <a:lnTo>
                        <a:pt x="257" y="685"/>
                      </a:lnTo>
                      <a:lnTo>
                        <a:pt x="255" y="682"/>
                      </a:lnTo>
                      <a:lnTo>
                        <a:pt x="255" y="682"/>
                      </a:lnTo>
                      <a:lnTo>
                        <a:pt x="255" y="685"/>
                      </a:lnTo>
                      <a:lnTo>
                        <a:pt x="255" y="687"/>
                      </a:lnTo>
                      <a:lnTo>
                        <a:pt x="257" y="689"/>
                      </a:lnTo>
                      <a:lnTo>
                        <a:pt x="255" y="687"/>
                      </a:lnTo>
                      <a:lnTo>
                        <a:pt x="255" y="687"/>
                      </a:lnTo>
                      <a:lnTo>
                        <a:pt x="253" y="687"/>
                      </a:lnTo>
                      <a:lnTo>
                        <a:pt x="253" y="685"/>
                      </a:lnTo>
                      <a:lnTo>
                        <a:pt x="253" y="687"/>
                      </a:lnTo>
                      <a:lnTo>
                        <a:pt x="255" y="689"/>
                      </a:lnTo>
                      <a:lnTo>
                        <a:pt x="255" y="691"/>
                      </a:lnTo>
                      <a:lnTo>
                        <a:pt x="255" y="691"/>
                      </a:lnTo>
                      <a:lnTo>
                        <a:pt x="255" y="693"/>
                      </a:lnTo>
                      <a:lnTo>
                        <a:pt x="253" y="695"/>
                      </a:lnTo>
                      <a:lnTo>
                        <a:pt x="253" y="695"/>
                      </a:lnTo>
                      <a:lnTo>
                        <a:pt x="253" y="695"/>
                      </a:lnTo>
                      <a:lnTo>
                        <a:pt x="253" y="697"/>
                      </a:lnTo>
                      <a:lnTo>
                        <a:pt x="253" y="697"/>
                      </a:lnTo>
                      <a:lnTo>
                        <a:pt x="253" y="697"/>
                      </a:lnTo>
                      <a:lnTo>
                        <a:pt x="255" y="697"/>
                      </a:lnTo>
                      <a:lnTo>
                        <a:pt x="253" y="697"/>
                      </a:lnTo>
                      <a:lnTo>
                        <a:pt x="251" y="699"/>
                      </a:lnTo>
                      <a:lnTo>
                        <a:pt x="249" y="699"/>
                      </a:lnTo>
                      <a:lnTo>
                        <a:pt x="247" y="697"/>
                      </a:lnTo>
                      <a:lnTo>
                        <a:pt x="246" y="699"/>
                      </a:lnTo>
                      <a:lnTo>
                        <a:pt x="246" y="699"/>
                      </a:lnTo>
                      <a:lnTo>
                        <a:pt x="244" y="697"/>
                      </a:lnTo>
                      <a:lnTo>
                        <a:pt x="244" y="697"/>
                      </a:lnTo>
                      <a:lnTo>
                        <a:pt x="244" y="695"/>
                      </a:lnTo>
                      <a:lnTo>
                        <a:pt x="244" y="693"/>
                      </a:lnTo>
                      <a:lnTo>
                        <a:pt x="246" y="691"/>
                      </a:lnTo>
                      <a:lnTo>
                        <a:pt x="246" y="691"/>
                      </a:lnTo>
                      <a:lnTo>
                        <a:pt x="246" y="691"/>
                      </a:lnTo>
                      <a:lnTo>
                        <a:pt x="244" y="691"/>
                      </a:lnTo>
                      <a:lnTo>
                        <a:pt x="244" y="691"/>
                      </a:lnTo>
                      <a:lnTo>
                        <a:pt x="244" y="691"/>
                      </a:lnTo>
                      <a:lnTo>
                        <a:pt x="244" y="689"/>
                      </a:lnTo>
                      <a:lnTo>
                        <a:pt x="244" y="689"/>
                      </a:lnTo>
                      <a:lnTo>
                        <a:pt x="242" y="687"/>
                      </a:lnTo>
                      <a:lnTo>
                        <a:pt x="242" y="687"/>
                      </a:lnTo>
                      <a:lnTo>
                        <a:pt x="242" y="689"/>
                      </a:lnTo>
                      <a:lnTo>
                        <a:pt x="242" y="691"/>
                      </a:lnTo>
                      <a:lnTo>
                        <a:pt x="242" y="691"/>
                      </a:lnTo>
                      <a:lnTo>
                        <a:pt x="242" y="693"/>
                      </a:lnTo>
                      <a:lnTo>
                        <a:pt x="242" y="693"/>
                      </a:lnTo>
                      <a:lnTo>
                        <a:pt x="242" y="695"/>
                      </a:lnTo>
                      <a:lnTo>
                        <a:pt x="244" y="695"/>
                      </a:lnTo>
                      <a:lnTo>
                        <a:pt x="242" y="697"/>
                      </a:lnTo>
                      <a:lnTo>
                        <a:pt x="242" y="697"/>
                      </a:lnTo>
                      <a:lnTo>
                        <a:pt x="242" y="697"/>
                      </a:lnTo>
                      <a:lnTo>
                        <a:pt x="240" y="695"/>
                      </a:lnTo>
                      <a:lnTo>
                        <a:pt x="238" y="695"/>
                      </a:lnTo>
                      <a:lnTo>
                        <a:pt x="238" y="695"/>
                      </a:lnTo>
                      <a:lnTo>
                        <a:pt x="238" y="693"/>
                      </a:lnTo>
                      <a:lnTo>
                        <a:pt x="238" y="693"/>
                      </a:lnTo>
                      <a:lnTo>
                        <a:pt x="238" y="693"/>
                      </a:lnTo>
                      <a:lnTo>
                        <a:pt x="238" y="691"/>
                      </a:lnTo>
                      <a:lnTo>
                        <a:pt x="238" y="691"/>
                      </a:lnTo>
                      <a:lnTo>
                        <a:pt x="238" y="689"/>
                      </a:lnTo>
                      <a:lnTo>
                        <a:pt x="238" y="687"/>
                      </a:lnTo>
                      <a:lnTo>
                        <a:pt x="236" y="687"/>
                      </a:lnTo>
                      <a:lnTo>
                        <a:pt x="236" y="691"/>
                      </a:lnTo>
                      <a:lnTo>
                        <a:pt x="236" y="691"/>
                      </a:lnTo>
                      <a:lnTo>
                        <a:pt x="234" y="689"/>
                      </a:lnTo>
                      <a:lnTo>
                        <a:pt x="236" y="691"/>
                      </a:lnTo>
                      <a:lnTo>
                        <a:pt x="236" y="693"/>
                      </a:lnTo>
                      <a:lnTo>
                        <a:pt x="236" y="693"/>
                      </a:lnTo>
                      <a:lnTo>
                        <a:pt x="234" y="693"/>
                      </a:lnTo>
                      <a:lnTo>
                        <a:pt x="232" y="693"/>
                      </a:lnTo>
                      <a:lnTo>
                        <a:pt x="232" y="693"/>
                      </a:lnTo>
                      <a:lnTo>
                        <a:pt x="232" y="691"/>
                      </a:lnTo>
                      <a:lnTo>
                        <a:pt x="231" y="691"/>
                      </a:lnTo>
                      <a:lnTo>
                        <a:pt x="229" y="691"/>
                      </a:lnTo>
                      <a:lnTo>
                        <a:pt x="229" y="689"/>
                      </a:lnTo>
                      <a:lnTo>
                        <a:pt x="229" y="687"/>
                      </a:lnTo>
                      <a:lnTo>
                        <a:pt x="227" y="687"/>
                      </a:lnTo>
                      <a:lnTo>
                        <a:pt x="227" y="687"/>
                      </a:lnTo>
                      <a:lnTo>
                        <a:pt x="227" y="687"/>
                      </a:lnTo>
                      <a:lnTo>
                        <a:pt x="225" y="687"/>
                      </a:lnTo>
                      <a:lnTo>
                        <a:pt x="223" y="685"/>
                      </a:lnTo>
                      <a:lnTo>
                        <a:pt x="221" y="684"/>
                      </a:lnTo>
                      <a:lnTo>
                        <a:pt x="223" y="685"/>
                      </a:lnTo>
                      <a:lnTo>
                        <a:pt x="223" y="684"/>
                      </a:lnTo>
                      <a:lnTo>
                        <a:pt x="223" y="684"/>
                      </a:lnTo>
                      <a:lnTo>
                        <a:pt x="221" y="684"/>
                      </a:lnTo>
                      <a:lnTo>
                        <a:pt x="221" y="684"/>
                      </a:lnTo>
                      <a:lnTo>
                        <a:pt x="217" y="682"/>
                      </a:lnTo>
                      <a:lnTo>
                        <a:pt x="215" y="678"/>
                      </a:lnTo>
                      <a:lnTo>
                        <a:pt x="215" y="678"/>
                      </a:lnTo>
                      <a:lnTo>
                        <a:pt x="210" y="672"/>
                      </a:lnTo>
                      <a:lnTo>
                        <a:pt x="208" y="669"/>
                      </a:lnTo>
                      <a:lnTo>
                        <a:pt x="206" y="667"/>
                      </a:lnTo>
                      <a:lnTo>
                        <a:pt x="206" y="667"/>
                      </a:lnTo>
                      <a:lnTo>
                        <a:pt x="208" y="667"/>
                      </a:lnTo>
                      <a:lnTo>
                        <a:pt x="208" y="665"/>
                      </a:lnTo>
                      <a:lnTo>
                        <a:pt x="204" y="663"/>
                      </a:lnTo>
                      <a:lnTo>
                        <a:pt x="204" y="663"/>
                      </a:lnTo>
                      <a:lnTo>
                        <a:pt x="202" y="661"/>
                      </a:lnTo>
                      <a:lnTo>
                        <a:pt x="200" y="657"/>
                      </a:lnTo>
                      <a:lnTo>
                        <a:pt x="200" y="657"/>
                      </a:lnTo>
                      <a:lnTo>
                        <a:pt x="202" y="659"/>
                      </a:lnTo>
                      <a:lnTo>
                        <a:pt x="202" y="657"/>
                      </a:lnTo>
                      <a:lnTo>
                        <a:pt x="200" y="654"/>
                      </a:lnTo>
                      <a:lnTo>
                        <a:pt x="199" y="648"/>
                      </a:lnTo>
                      <a:lnTo>
                        <a:pt x="197" y="646"/>
                      </a:lnTo>
                      <a:lnTo>
                        <a:pt x="197" y="644"/>
                      </a:lnTo>
                      <a:lnTo>
                        <a:pt x="197" y="642"/>
                      </a:lnTo>
                      <a:lnTo>
                        <a:pt x="197" y="640"/>
                      </a:lnTo>
                      <a:lnTo>
                        <a:pt x="195" y="640"/>
                      </a:lnTo>
                      <a:lnTo>
                        <a:pt x="195" y="640"/>
                      </a:lnTo>
                      <a:lnTo>
                        <a:pt x="195" y="639"/>
                      </a:lnTo>
                      <a:lnTo>
                        <a:pt x="195" y="639"/>
                      </a:lnTo>
                      <a:lnTo>
                        <a:pt x="195" y="637"/>
                      </a:lnTo>
                      <a:lnTo>
                        <a:pt x="195" y="637"/>
                      </a:lnTo>
                      <a:lnTo>
                        <a:pt x="195" y="635"/>
                      </a:lnTo>
                      <a:lnTo>
                        <a:pt x="197" y="637"/>
                      </a:lnTo>
                      <a:lnTo>
                        <a:pt x="197" y="637"/>
                      </a:lnTo>
                      <a:lnTo>
                        <a:pt x="199" y="637"/>
                      </a:lnTo>
                      <a:lnTo>
                        <a:pt x="200" y="639"/>
                      </a:lnTo>
                      <a:lnTo>
                        <a:pt x="200" y="639"/>
                      </a:lnTo>
                      <a:lnTo>
                        <a:pt x="199" y="635"/>
                      </a:lnTo>
                      <a:lnTo>
                        <a:pt x="200" y="635"/>
                      </a:lnTo>
                      <a:lnTo>
                        <a:pt x="202" y="635"/>
                      </a:lnTo>
                      <a:lnTo>
                        <a:pt x="200" y="635"/>
                      </a:lnTo>
                      <a:lnTo>
                        <a:pt x="200" y="633"/>
                      </a:lnTo>
                      <a:lnTo>
                        <a:pt x="199" y="633"/>
                      </a:lnTo>
                      <a:lnTo>
                        <a:pt x="199" y="633"/>
                      </a:lnTo>
                      <a:lnTo>
                        <a:pt x="199" y="635"/>
                      </a:lnTo>
                      <a:lnTo>
                        <a:pt x="199" y="635"/>
                      </a:lnTo>
                      <a:lnTo>
                        <a:pt x="197" y="635"/>
                      </a:lnTo>
                      <a:lnTo>
                        <a:pt x="197" y="635"/>
                      </a:lnTo>
                      <a:lnTo>
                        <a:pt x="197" y="635"/>
                      </a:lnTo>
                      <a:lnTo>
                        <a:pt x="195" y="635"/>
                      </a:lnTo>
                      <a:lnTo>
                        <a:pt x="193" y="635"/>
                      </a:lnTo>
                      <a:lnTo>
                        <a:pt x="193" y="635"/>
                      </a:lnTo>
                      <a:lnTo>
                        <a:pt x="193" y="631"/>
                      </a:lnTo>
                      <a:lnTo>
                        <a:pt x="193" y="627"/>
                      </a:lnTo>
                      <a:lnTo>
                        <a:pt x="191" y="622"/>
                      </a:lnTo>
                      <a:lnTo>
                        <a:pt x="191" y="620"/>
                      </a:lnTo>
                      <a:lnTo>
                        <a:pt x="193" y="620"/>
                      </a:lnTo>
                      <a:lnTo>
                        <a:pt x="197" y="620"/>
                      </a:lnTo>
                      <a:lnTo>
                        <a:pt x="199" y="620"/>
                      </a:lnTo>
                      <a:lnTo>
                        <a:pt x="199" y="620"/>
                      </a:lnTo>
                      <a:lnTo>
                        <a:pt x="200" y="622"/>
                      </a:lnTo>
                      <a:lnTo>
                        <a:pt x="200" y="622"/>
                      </a:lnTo>
                      <a:lnTo>
                        <a:pt x="200" y="620"/>
                      </a:lnTo>
                      <a:lnTo>
                        <a:pt x="202" y="620"/>
                      </a:lnTo>
                      <a:lnTo>
                        <a:pt x="204" y="618"/>
                      </a:lnTo>
                      <a:lnTo>
                        <a:pt x="206" y="618"/>
                      </a:lnTo>
                      <a:lnTo>
                        <a:pt x="206" y="618"/>
                      </a:lnTo>
                      <a:lnTo>
                        <a:pt x="208" y="618"/>
                      </a:lnTo>
                      <a:lnTo>
                        <a:pt x="208" y="618"/>
                      </a:lnTo>
                      <a:lnTo>
                        <a:pt x="208" y="618"/>
                      </a:lnTo>
                      <a:lnTo>
                        <a:pt x="206" y="616"/>
                      </a:lnTo>
                      <a:lnTo>
                        <a:pt x="204" y="614"/>
                      </a:lnTo>
                      <a:lnTo>
                        <a:pt x="204" y="614"/>
                      </a:lnTo>
                      <a:lnTo>
                        <a:pt x="204" y="612"/>
                      </a:lnTo>
                      <a:lnTo>
                        <a:pt x="206" y="610"/>
                      </a:lnTo>
                      <a:lnTo>
                        <a:pt x="206" y="610"/>
                      </a:lnTo>
                      <a:lnTo>
                        <a:pt x="208" y="610"/>
                      </a:lnTo>
                      <a:lnTo>
                        <a:pt x="210" y="610"/>
                      </a:lnTo>
                      <a:lnTo>
                        <a:pt x="210" y="610"/>
                      </a:lnTo>
                      <a:lnTo>
                        <a:pt x="212" y="608"/>
                      </a:lnTo>
                      <a:lnTo>
                        <a:pt x="212" y="607"/>
                      </a:lnTo>
                      <a:lnTo>
                        <a:pt x="212" y="608"/>
                      </a:lnTo>
                      <a:lnTo>
                        <a:pt x="210" y="608"/>
                      </a:lnTo>
                      <a:lnTo>
                        <a:pt x="210" y="608"/>
                      </a:lnTo>
                      <a:lnTo>
                        <a:pt x="208" y="608"/>
                      </a:lnTo>
                      <a:lnTo>
                        <a:pt x="208" y="608"/>
                      </a:lnTo>
                      <a:lnTo>
                        <a:pt x="208" y="608"/>
                      </a:lnTo>
                      <a:lnTo>
                        <a:pt x="206" y="610"/>
                      </a:lnTo>
                      <a:lnTo>
                        <a:pt x="206" y="608"/>
                      </a:lnTo>
                      <a:lnTo>
                        <a:pt x="204" y="610"/>
                      </a:lnTo>
                      <a:lnTo>
                        <a:pt x="202" y="612"/>
                      </a:lnTo>
                      <a:lnTo>
                        <a:pt x="202" y="614"/>
                      </a:lnTo>
                      <a:lnTo>
                        <a:pt x="202" y="616"/>
                      </a:lnTo>
                      <a:lnTo>
                        <a:pt x="200" y="616"/>
                      </a:lnTo>
                      <a:lnTo>
                        <a:pt x="200" y="616"/>
                      </a:lnTo>
                      <a:lnTo>
                        <a:pt x="199" y="616"/>
                      </a:lnTo>
                      <a:lnTo>
                        <a:pt x="199" y="616"/>
                      </a:lnTo>
                      <a:lnTo>
                        <a:pt x="199" y="614"/>
                      </a:lnTo>
                      <a:lnTo>
                        <a:pt x="197" y="614"/>
                      </a:lnTo>
                      <a:lnTo>
                        <a:pt x="197" y="614"/>
                      </a:lnTo>
                      <a:lnTo>
                        <a:pt x="197" y="614"/>
                      </a:lnTo>
                      <a:lnTo>
                        <a:pt x="197" y="616"/>
                      </a:lnTo>
                      <a:lnTo>
                        <a:pt x="197" y="618"/>
                      </a:lnTo>
                      <a:lnTo>
                        <a:pt x="197" y="618"/>
                      </a:lnTo>
                      <a:lnTo>
                        <a:pt x="193" y="618"/>
                      </a:lnTo>
                      <a:lnTo>
                        <a:pt x="185" y="614"/>
                      </a:lnTo>
                      <a:lnTo>
                        <a:pt x="185" y="614"/>
                      </a:lnTo>
                      <a:lnTo>
                        <a:pt x="185" y="614"/>
                      </a:lnTo>
                      <a:lnTo>
                        <a:pt x="185" y="612"/>
                      </a:lnTo>
                      <a:lnTo>
                        <a:pt x="182" y="610"/>
                      </a:lnTo>
                      <a:lnTo>
                        <a:pt x="182" y="610"/>
                      </a:lnTo>
                      <a:lnTo>
                        <a:pt x="180" y="608"/>
                      </a:lnTo>
                      <a:lnTo>
                        <a:pt x="180" y="607"/>
                      </a:lnTo>
                      <a:lnTo>
                        <a:pt x="180" y="607"/>
                      </a:lnTo>
                      <a:lnTo>
                        <a:pt x="182" y="607"/>
                      </a:lnTo>
                      <a:lnTo>
                        <a:pt x="182" y="605"/>
                      </a:lnTo>
                      <a:lnTo>
                        <a:pt x="182" y="605"/>
                      </a:lnTo>
                      <a:lnTo>
                        <a:pt x="184" y="605"/>
                      </a:lnTo>
                      <a:lnTo>
                        <a:pt x="189" y="605"/>
                      </a:lnTo>
                      <a:lnTo>
                        <a:pt x="193" y="605"/>
                      </a:lnTo>
                      <a:lnTo>
                        <a:pt x="195" y="607"/>
                      </a:lnTo>
                      <a:lnTo>
                        <a:pt x="195" y="607"/>
                      </a:lnTo>
                      <a:lnTo>
                        <a:pt x="195" y="605"/>
                      </a:lnTo>
                      <a:lnTo>
                        <a:pt x="197" y="601"/>
                      </a:lnTo>
                      <a:lnTo>
                        <a:pt x="199" y="601"/>
                      </a:lnTo>
                      <a:lnTo>
                        <a:pt x="199" y="601"/>
                      </a:lnTo>
                      <a:lnTo>
                        <a:pt x="200" y="601"/>
                      </a:lnTo>
                      <a:lnTo>
                        <a:pt x="200" y="601"/>
                      </a:lnTo>
                      <a:lnTo>
                        <a:pt x="200" y="603"/>
                      </a:lnTo>
                      <a:lnTo>
                        <a:pt x="202" y="605"/>
                      </a:lnTo>
                      <a:lnTo>
                        <a:pt x="202" y="605"/>
                      </a:lnTo>
                      <a:lnTo>
                        <a:pt x="202" y="605"/>
                      </a:lnTo>
                      <a:lnTo>
                        <a:pt x="202" y="605"/>
                      </a:lnTo>
                      <a:lnTo>
                        <a:pt x="202" y="603"/>
                      </a:lnTo>
                      <a:lnTo>
                        <a:pt x="202" y="601"/>
                      </a:lnTo>
                      <a:lnTo>
                        <a:pt x="200" y="601"/>
                      </a:lnTo>
                      <a:lnTo>
                        <a:pt x="200" y="599"/>
                      </a:lnTo>
                      <a:lnTo>
                        <a:pt x="199" y="599"/>
                      </a:lnTo>
                      <a:lnTo>
                        <a:pt x="197" y="599"/>
                      </a:lnTo>
                      <a:lnTo>
                        <a:pt x="197" y="599"/>
                      </a:lnTo>
                      <a:lnTo>
                        <a:pt x="195" y="601"/>
                      </a:lnTo>
                      <a:lnTo>
                        <a:pt x="195" y="603"/>
                      </a:lnTo>
                      <a:lnTo>
                        <a:pt x="193" y="603"/>
                      </a:lnTo>
                      <a:lnTo>
                        <a:pt x="193" y="603"/>
                      </a:lnTo>
                      <a:lnTo>
                        <a:pt x="191" y="603"/>
                      </a:lnTo>
                      <a:lnTo>
                        <a:pt x="189" y="603"/>
                      </a:lnTo>
                      <a:lnTo>
                        <a:pt x="189" y="601"/>
                      </a:lnTo>
                      <a:lnTo>
                        <a:pt x="189" y="601"/>
                      </a:lnTo>
                      <a:lnTo>
                        <a:pt x="191" y="597"/>
                      </a:lnTo>
                      <a:lnTo>
                        <a:pt x="191" y="595"/>
                      </a:lnTo>
                      <a:lnTo>
                        <a:pt x="191" y="593"/>
                      </a:lnTo>
                      <a:lnTo>
                        <a:pt x="191" y="593"/>
                      </a:lnTo>
                      <a:lnTo>
                        <a:pt x="189" y="599"/>
                      </a:lnTo>
                      <a:lnTo>
                        <a:pt x="187" y="601"/>
                      </a:lnTo>
                      <a:lnTo>
                        <a:pt x="187" y="601"/>
                      </a:lnTo>
                      <a:lnTo>
                        <a:pt x="185" y="603"/>
                      </a:lnTo>
                      <a:lnTo>
                        <a:pt x="184" y="603"/>
                      </a:lnTo>
                      <a:lnTo>
                        <a:pt x="184" y="603"/>
                      </a:lnTo>
                      <a:lnTo>
                        <a:pt x="182" y="603"/>
                      </a:lnTo>
                      <a:lnTo>
                        <a:pt x="180" y="605"/>
                      </a:lnTo>
                      <a:lnTo>
                        <a:pt x="180" y="605"/>
                      </a:lnTo>
                      <a:lnTo>
                        <a:pt x="178" y="603"/>
                      </a:lnTo>
                      <a:lnTo>
                        <a:pt x="176" y="601"/>
                      </a:lnTo>
                      <a:lnTo>
                        <a:pt x="174" y="599"/>
                      </a:lnTo>
                      <a:lnTo>
                        <a:pt x="174" y="597"/>
                      </a:lnTo>
                      <a:lnTo>
                        <a:pt x="174" y="597"/>
                      </a:lnTo>
                      <a:lnTo>
                        <a:pt x="172" y="595"/>
                      </a:lnTo>
                      <a:lnTo>
                        <a:pt x="172" y="593"/>
                      </a:lnTo>
                      <a:lnTo>
                        <a:pt x="172" y="592"/>
                      </a:lnTo>
                      <a:lnTo>
                        <a:pt x="172" y="590"/>
                      </a:lnTo>
                      <a:lnTo>
                        <a:pt x="174" y="588"/>
                      </a:lnTo>
                      <a:lnTo>
                        <a:pt x="174" y="588"/>
                      </a:lnTo>
                      <a:lnTo>
                        <a:pt x="176" y="588"/>
                      </a:lnTo>
                      <a:lnTo>
                        <a:pt x="176" y="590"/>
                      </a:lnTo>
                      <a:lnTo>
                        <a:pt x="178" y="590"/>
                      </a:lnTo>
                      <a:lnTo>
                        <a:pt x="178" y="590"/>
                      </a:lnTo>
                      <a:lnTo>
                        <a:pt x="178" y="588"/>
                      </a:lnTo>
                      <a:lnTo>
                        <a:pt x="178" y="588"/>
                      </a:lnTo>
                      <a:lnTo>
                        <a:pt x="180" y="586"/>
                      </a:lnTo>
                      <a:lnTo>
                        <a:pt x="185" y="584"/>
                      </a:lnTo>
                      <a:lnTo>
                        <a:pt x="187" y="580"/>
                      </a:lnTo>
                      <a:lnTo>
                        <a:pt x="185" y="580"/>
                      </a:lnTo>
                      <a:lnTo>
                        <a:pt x="184" y="582"/>
                      </a:lnTo>
                      <a:lnTo>
                        <a:pt x="180" y="584"/>
                      </a:lnTo>
                      <a:lnTo>
                        <a:pt x="176" y="586"/>
                      </a:lnTo>
                      <a:lnTo>
                        <a:pt x="174" y="588"/>
                      </a:lnTo>
                      <a:lnTo>
                        <a:pt x="170" y="592"/>
                      </a:lnTo>
                      <a:lnTo>
                        <a:pt x="170" y="592"/>
                      </a:lnTo>
                      <a:lnTo>
                        <a:pt x="167" y="584"/>
                      </a:lnTo>
                      <a:lnTo>
                        <a:pt x="159" y="573"/>
                      </a:lnTo>
                      <a:lnTo>
                        <a:pt x="157" y="573"/>
                      </a:lnTo>
                      <a:lnTo>
                        <a:pt x="154" y="571"/>
                      </a:lnTo>
                      <a:lnTo>
                        <a:pt x="154" y="569"/>
                      </a:lnTo>
                      <a:lnTo>
                        <a:pt x="152" y="567"/>
                      </a:lnTo>
                      <a:lnTo>
                        <a:pt x="148" y="563"/>
                      </a:lnTo>
                      <a:lnTo>
                        <a:pt x="146" y="562"/>
                      </a:lnTo>
                      <a:lnTo>
                        <a:pt x="140" y="560"/>
                      </a:lnTo>
                      <a:lnTo>
                        <a:pt x="138" y="558"/>
                      </a:lnTo>
                      <a:lnTo>
                        <a:pt x="135" y="554"/>
                      </a:lnTo>
                      <a:lnTo>
                        <a:pt x="131" y="552"/>
                      </a:lnTo>
                      <a:lnTo>
                        <a:pt x="123" y="548"/>
                      </a:lnTo>
                      <a:lnTo>
                        <a:pt x="105" y="545"/>
                      </a:lnTo>
                      <a:lnTo>
                        <a:pt x="86" y="543"/>
                      </a:lnTo>
                      <a:lnTo>
                        <a:pt x="54" y="545"/>
                      </a:lnTo>
                      <a:lnTo>
                        <a:pt x="54" y="545"/>
                      </a:lnTo>
                      <a:lnTo>
                        <a:pt x="52" y="543"/>
                      </a:lnTo>
                      <a:lnTo>
                        <a:pt x="50" y="543"/>
                      </a:lnTo>
                      <a:lnTo>
                        <a:pt x="52" y="541"/>
                      </a:lnTo>
                      <a:lnTo>
                        <a:pt x="52" y="541"/>
                      </a:lnTo>
                      <a:lnTo>
                        <a:pt x="52" y="541"/>
                      </a:lnTo>
                      <a:lnTo>
                        <a:pt x="52" y="543"/>
                      </a:lnTo>
                      <a:lnTo>
                        <a:pt x="54" y="541"/>
                      </a:lnTo>
                      <a:lnTo>
                        <a:pt x="54" y="541"/>
                      </a:lnTo>
                      <a:lnTo>
                        <a:pt x="54" y="543"/>
                      </a:lnTo>
                      <a:lnTo>
                        <a:pt x="58" y="541"/>
                      </a:lnTo>
                      <a:lnTo>
                        <a:pt x="58" y="541"/>
                      </a:lnTo>
                      <a:lnTo>
                        <a:pt x="58" y="541"/>
                      </a:lnTo>
                      <a:lnTo>
                        <a:pt x="58" y="541"/>
                      </a:lnTo>
                      <a:lnTo>
                        <a:pt x="60" y="541"/>
                      </a:lnTo>
                      <a:lnTo>
                        <a:pt x="61" y="541"/>
                      </a:lnTo>
                      <a:lnTo>
                        <a:pt x="61" y="541"/>
                      </a:lnTo>
                      <a:lnTo>
                        <a:pt x="63" y="541"/>
                      </a:lnTo>
                      <a:lnTo>
                        <a:pt x="63" y="539"/>
                      </a:lnTo>
                      <a:lnTo>
                        <a:pt x="63" y="537"/>
                      </a:lnTo>
                      <a:lnTo>
                        <a:pt x="65" y="537"/>
                      </a:lnTo>
                      <a:lnTo>
                        <a:pt x="67" y="537"/>
                      </a:lnTo>
                      <a:lnTo>
                        <a:pt x="69" y="537"/>
                      </a:lnTo>
                      <a:lnTo>
                        <a:pt x="73" y="535"/>
                      </a:lnTo>
                      <a:lnTo>
                        <a:pt x="73" y="535"/>
                      </a:lnTo>
                      <a:lnTo>
                        <a:pt x="75" y="535"/>
                      </a:lnTo>
                      <a:lnTo>
                        <a:pt x="77" y="533"/>
                      </a:lnTo>
                      <a:lnTo>
                        <a:pt x="77" y="533"/>
                      </a:lnTo>
                      <a:lnTo>
                        <a:pt x="78" y="532"/>
                      </a:lnTo>
                      <a:lnTo>
                        <a:pt x="78" y="532"/>
                      </a:lnTo>
                      <a:lnTo>
                        <a:pt x="84" y="530"/>
                      </a:lnTo>
                      <a:lnTo>
                        <a:pt x="84" y="530"/>
                      </a:lnTo>
                      <a:lnTo>
                        <a:pt x="84" y="530"/>
                      </a:lnTo>
                      <a:lnTo>
                        <a:pt x="82" y="530"/>
                      </a:lnTo>
                      <a:lnTo>
                        <a:pt x="82" y="530"/>
                      </a:lnTo>
                      <a:lnTo>
                        <a:pt x="78" y="530"/>
                      </a:lnTo>
                      <a:lnTo>
                        <a:pt x="75" y="530"/>
                      </a:lnTo>
                      <a:lnTo>
                        <a:pt x="71" y="533"/>
                      </a:lnTo>
                      <a:lnTo>
                        <a:pt x="67" y="533"/>
                      </a:lnTo>
                      <a:lnTo>
                        <a:pt x="65" y="533"/>
                      </a:lnTo>
                      <a:lnTo>
                        <a:pt x="61" y="535"/>
                      </a:lnTo>
                      <a:lnTo>
                        <a:pt x="61" y="535"/>
                      </a:lnTo>
                      <a:lnTo>
                        <a:pt x="60" y="535"/>
                      </a:lnTo>
                      <a:lnTo>
                        <a:pt x="60" y="535"/>
                      </a:lnTo>
                      <a:lnTo>
                        <a:pt x="58" y="535"/>
                      </a:lnTo>
                      <a:lnTo>
                        <a:pt x="58" y="535"/>
                      </a:lnTo>
                      <a:lnTo>
                        <a:pt x="58" y="535"/>
                      </a:lnTo>
                      <a:lnTo>
                        <a:pt x="58" y="533"/>
                      </a:lnTo>
                      <a:lnTo>
                        <a:pt x="58" y="533"/>
                      </a:lnTo>
                      <a:lnTo>
                        <a:pt x="58" y="532"/>
                      </a:lnTo>
                      <a:lnTo>
                        <a:pt x="58" y="530"/>
                      </a:lnTo>
                      <a:lnTo>
                        <a:pt x="56" y="532"/>
                      </a:lnTo>
                      <a:lnTo>
                        <a:pt x="56" y="532"/>
                      </a:lnTo>
                      <a:lnTo>
                        <a:pt x="54" y="533"/>
                      </a:lnTo>
                      <a:lnTo>
                        <a:pt x="54" y="533"/>
                      </a:lnTo>
                      <a:lnTo>
                        <a:pt x="52" y="533"/>
                      </a:lnTo>
                      <a:lnTo>
                        <a:pt x="52" y="533"/>
                      </a:lnTo>
                      <a:lnTo>
                        <a:pt x="52" y="535"/>
                      </a:lnTo>
                      <a:lnTo>
                        <a:pt x="52" y="535"/>
                      </a:lnTo>
                      <a:lnTo>
                        <a:pt x="52" y="537"/>
                      </a:lnTo>
                      <a:lnTo>
                        <a:pt x="52" y="537"/>
                      </a:lnTo>
                      <a:lnTo>
                        <a:pt x="52" y="537"/>
                      </a:lnTo>
                      <a:lnTo>
                        <a:pt x="50" y="539"/>
                      </a:lnTo>
                      <a:lnTo>
                        <a:pt x="50" y="541"/>
                      </a:lnTo>
                      <a:lnTo>
                        <a:pt x="50" y="541"/>
                      </a:lnTo>
                      <a:lnTo>
                        <a:pt x="50" y="541"/>
                      </a:lnTo>
                      <a:lnTo>
                        <a:pt x="50" y="543"/>
                      </a:lnTo>
                      <a:lnTo>
                        <a:pt x="50" y="543"/>
                      </a:lnTo>
                      <a:lnTo>
                        <a:pt x="50" y="543"/>
                      </a:lnTo>
                      <a:lnTo>
                        <a:pt x="50" y="543"/>
                      </a:lnTo>
                      <a:lnTo>
                        <a:pt x="50" y="543"/>
                      </a:lnTo>
                      <a:lnTo>
                        <a:pt x="50" y="545"/>
                      </a:lnTo>
                      <a:lnTo>
                        <a:pt x="46" y="547"/>
                      </a:lnTo>
                      <a:lnTo>
                        <a:pt x="39" y="545"/>
                      </a:lnTo>
                      <a:lnTo>
                        <a:pt x="30" y="547"/>
                      </a:lnTo>
                      <a:lnTo>
                        <a:pt x="18" y="547"/>
                      </a:lnTo>
                      <a:lnTo>
                        <a:pt x="1" y="547"/>
                      </a:lnTo>
                      <a:lnTo>
                        <a:pt x="1" y="543"/>
                      </a:lnTo>
                      <a:lnTo>
                        <a:pt x="1" y="539"/>
                      </a:lnTo>
                      <a:lnTo>
                        <a:pt x="3" y="533"/>
                      </a:lnTo>
                      <a:lnTo>
                        <a:pt x="3" y="532"/>
                      </a:lnTo>
                      <a:lnTo>
                        <a:pt x="3" y="530"/>
                      </a:lnTo>
                      <a:lnTo>
                        <a:pt x="3" y="528"/>
                      </a:lnTo>
                      <a:lnTo>
                        <a:pt x="5" y="526"/>
                      </a:lnTo>
                      <a:lnTo>
                        <a:pt x="5" y="526"/>
                      </a:lnTo>
                      <a:lnTo>
                        <a:pt x="7" y="524"/>
                      </a:lnTo>
                      <a:lnTo>
                        <a:pt x="7" y="524"/>
                      </a:lnTo>
                      <a:lnTo>
                        <a:pt x="7" y="520"/>
                      </a:lnTo>
                      <a:lnTo>
                        <a:pt x="7" y="520"/>
                      </a:lnTo>
                      <a:lnTo>
                        <a:pt x="7" y="518"/>
                      </a:lnTo>
                      <a:lnTo>
                        <a:pt x="5" y="518"/>
                      </a:lnTo>
                      <a:lnTo>
                        <a:pt x="5" y="518"/>
                      </a:lnTo>
                      <a:lnTo>
                        <a:pt x="3" y="518"/>
                      </a:lnTo>
                      <a:lnTo>
                        <a:pt x="3" y="518"/>
                      </a:lnTo>
                      <a:lnTo>
                        <a:pt x="3" y="516"/>
                      </a:lnTo>
                      <a:lnTo>
                        <a:pt x="3" y="515"/>
                      </a:lnTo>
                      <a:lnTo>
                        <a:pt x="3" y="511"/>
                      </a:lnTo>
                      <a:lnTo>
                        <a:pt x="3" y="509"/>
                      </a:lnTo>
                      <a:lnTo>
                        <a:pt x="3" y="505"/>
                      </a:lnTo>
                      <a:lnTo>
                        <a:pt x="1" y="503"/>
                      </a:lnTo>
                      <a:lnTo>
                        <a:pt x="5" y="500"/>
                      </a:lnTo>
                      <a:lnTo>
                        <a:pt x="5" y="500"/>
                      </a:lnTo>
                      <a:lnTo>
                        <a:pt x="7" y="500"/>
                      </a:lnTo>
                      <a:lnTo>
                        <a:pt x="7" y="500"/>
                      </a:lnTo>
                      <a:lnTo>
                        <a:pt x="7" y="500"/>
                      </a:lnTo>
                      <a:lnTo>
                        <a:pt x="7" y="498"/>
                      </a:lnTo>
                      <a:lnTo>
                        <a:pt x="5" y="496"/>
                      </a:lnTo>
                      <a:lnTo>
                        <a:pt x="3" y="496"/>
                      </a:lnTo>
                      <a:lnTo>
                        <a:pt x="3" y="494"/>
                      </a:lnTo>
                      <a:lnTo>
                        <a:pt x="3" y="494"/>
                      </a:lnTo>
                      <a:lnTo>
                        <a:pt x="5" y="494"/>
                      </a:lnTo>
                      <a:lnTo>
                        <a:pt x="5" y="492"/>
                      </a:lnTo>
                      <a:lnTo>
                        <a:pt x="5" y="492"/>
                      </a:lnTo>
                      <a:lnTo>
                        <a:pt x="5" y="490"/>
                      </a:lnTo>
                      <a:lnTo>
                        <a:pt x="5" y="490"/>
                      </a:lnTo>
                      <a:lnTo>
                        <a:pt x="5" y="471"/>
                      </a:lnTo>
                      <a:lnTo>
                        <a:pt x="5" y="471"/>
                      </a:lnTo>
                      <a:lnTo>
                        <a:pt x="5" y="471"/>
                      </a:lnTo>
                      <a:lnTo>
                        <a:pt x="5" y="471"/>
                      </a:lnTo>
                      <a:lnTo>
                        <a:pt x="7" y="471"/>
                      </a:lnTo>
                      <a:lnTo>
                        <a:pt x="7" y="471"/>
                      </a:lnTo>
                      <a:lnTo>
                        <a:pt x="7" y="470"/>
                      </a:lnTo>
                      <a:lnTo>
                        <a:pt x="7" y="468"/>
                      </a:lnTo>
                      <a:lnTo>
                        <a:pt x="7" y="464"/>
                      </a:lnTo>
                      <a:lnTo>
                        <a:pt x="5" y="462"/>
                      </a:lnTo>
                      <a:lnTo>
                        <a:pt x="3" y="460"/>
                      </a:lnTo>
                      <a:lnTo>
                        <a:pt x="1" y="456"/>
                      </a:lnTo>
                      <a:lnTo>
                        <a:pt x="3" y="445"/>
                      </a:lnTo>
                      <a:lnTo>
                        <a:pt x="3" y="443"/>
                      </a:lnTo>
                      <a:lnTo>
                        <a:pt x="1" y="439"/>
                      </a:lnTo>
                      <a:lnTo>
                        <a:pt x="0" y="438"/>
                      </a:lnTo>
                      <a:lnTo>
                        <a:pt x="0" y="438"/>
                      </a:lnTo>
                      <a:lnTo>
                        <a:pt x="0" y="436"/>
                      </a:lnTo>
                      <a:lnTo>
                        <a:pt x="0" y="436"/>
                      </a:lnTo>
                      <a:lnTo>
                        <a:pt x="0" y="434"/>
                      </a:lnTo>
                      <a:lnTo>
                        <a:pt x="1" y="430"/>
                      </a:lnTo>
                      <a:lnTo>
                        <a:pt x="1" y="424"/>
                      </a:lnTo>
                      <a:lnTo>
                        <a:pt x="1" y="421"/>
                      </a:lnTo>
                      <a:lnTo>
                        <a:pt x="1" y="419"/>
                      </a:lnTo>
                      <a:lnTo>
                        <a:pt x="3" y="419"/>
                      </a:lnTo>
                      <a:lnTo>
                        <a:pt x="3" y="417"/>
                      </a:lnTo>
                      <a:lnTo>
                        <a:pt x="3" y="415"/>
                      </a:lnTo>
                      <a:lnTo>
                        <a:pt x="3" y="413"/>
                      </a:lnTo>
                      <a:lnTo>
                        <a:pt x="3" y="413"/>
                      </a:lnTo>
                      <a:lnTo>
                        <a:pt x="1" y="409"/>
                      </a:lnTo>
                      <a:lnTo>
                        <a:pt x="1" y="408"/>
                      </a:lnTo>
                      <a:lnTo>
                        <a:pt x="1" y="406"/>
                      </a:lnTo>
                      <a:lnTo>
                        <a:pt x="1" y="402"/>
                      </a:lnTo>
                      <a:lnTo>
                        <a:pt x="1" y="402"/>
                      </a:lnTo>
                      <a:lnTo>
                        <a:pt x="1" y="400"/>
                      </a:lnTo>
                      <a:lnTo>
                        <a:pt x="1" y="398"/>
                      </a:lnTo>
                      <a:lnTo>
                        <a:pt x="1" y="398"/>
                      </a:lnTo>
                      <a:lnTo>
                        <a:pt x="3" y="396"/>
                      </a:lnTo>
                      <a:lnTo>
                        <a:pt x="3" y="396"/>
                      </a:lnTo>
                      <a:lnTo>
                        <a:pt x="5" y="393"/>
                      </a:lnTo>
                      <a:lnTo>
                        <a:pt x="3" y="374"/>
                      </a:lnTo>
                      <a:lnTo>
                        <a:pt x="3" y="372"/>
                      </a:lnTo>
                      <a:lnTo>
                        <a:pt x="3" y="372"/>
                      </a:lnTo>
                      <a:lnTo>
                        <a:pt x="5" y="372"/>
                      </a:lnTo>
                      <a:lnTo>
                        <a:pt x="5" y="372"/>
                      </a:lnTo>
                      <a:lnTo>
                        <a:pt x="5" y="370"/>
                      </a:lnTo>
                      <a:lnTo>
                        <a:pt x="5" y="370"/>
                      </a:lnTo>
                      <a:lnTo>
                        <a:pt x="5" y="368"/>
                      </a:lnTo>
                      <a:lnTo>
                        <a:pt x="5" y="368"/>
                      </a:lnTo>
                      <a:lnTo>
                        <a:pt x="5" y="366"/>
                      </a:lnTo>
                      <a:lnTo>
                        <a:pt x="5" y="364"/>
                      </a:lnTo>
                      <a:lnTo>
                        <a:pt x="5" y="364"/>
                      </a:lnTo>
                      <a:lnTo>
                        <a:pt x="5" y="364"/>
                      </a:lnTo>
                      <a:lnTo>
                        <a:pt x="5" y="364"/>
                      </a:lnTo>
                      <a:lnTo>
                        <a:pt x="5" y="362"/>
                      </a:lnTo>
                      <a:lnTo>
                        <a:pt x="5" y="361"/>
                      </a:lnTo>
                      <a:lnTo>
                        <a:pt x="5" y="361"/>
                      </a:lnTo>
                      <a:lnTo>
                        <a:pt x="7" y="359"/>
                      </a:lnTo>
                      <a:lnTo>
                        <a:pt x="7" y="355"/>
                      </a:lnTo>
                      <a:lnTo>
                        <a:pt x="7" y="353"/>
                      </a:lnTo>
                      <a:lnTo>
                        <a:pt x="13" y="353"/>
                      </a:lnTo>
                      <a:lnTo>
                        <a:pt x="13" y="353"/>
                      </a:lnTo>
                      <a:lnTo>
                        <a:pt x="15" y="351"/>
                      </a:lnTo>
                      <a:lnTo>
                        <a:pt x="16" y="351"/>
                      </a:lnTo>
                      <a:lnTo>
                        <a:pt x="18" y="351"/>
                      </a:lnTo>
                      <a:lnTo>
                        <a:pt x="20" y="351"/>
                      </a:lnTo>
                      <a:lnTo>
                        <a:pt x="20" y="351"/>
                      </a:lnTo>
                      <a:lnTo>
                        <a:pt x="20" y="353"/>
                      </a:lnTo>
                      <a:lnTo>
                        <a:pt x="22" y="353"/>
                      </a:lnTo>
                      <a:lnTo>
                        <a:pt x="26" y="351"/>
                      </a:lnTo>
                      <a:lnTo>
                        <a:pt x="28" y="349"/>
                      </a:lnTo>
                      <a:lnTo>
                        <a:pt x="30" y="347"/>
                      </a:lnTo>
                      <a:lnTo>
                        <a:pt x="31" y="340"/>
                      </a:lnTo>
                      <a:lnTo>
                        <a:pt x="33" y="338"/>
                      </a:lnTo>
                      <a:lnTo>
                        <a:pt x="33" y="336"/>
                      </a:lnTo>
                      <a:lnTo>
                        <a:pt x="33" y="331"/>
                      </a:lnTo>
                      <a:lnTo>
                        <a:pt x="33" y="331"/>
                      </a:lnTo>
                      <a:lnTo>
                        <a:pt x="33" y="327"/>
                      </a:lnTo>
                      <a:lnTo>
                        <a:pt x="31" y="325"/>
                      </a:lnTo>
                      <a:lnTo>
                        <a:pt x="31" y="323"/>
                      </a:lnTo>
                      <a:lnTo>
                        <a:pt x="33" y="321"/>
                      </a:lnTo>
                      <a:lnTo>
                        <a:pt x="35" y="321"/>
                      </a:lnTo>
                      <a:lnTo>
                        <a:pt x="35" y="321"/>
                      </a:lnTo>
                      <a:lnTo>
                        <a:pt x="35" y="319"/>
                      </a:lnTo>
                      <a:lnTo>
                        <a:pt x="41" y="314"/>
                      </a:lnTo>
                      <a:lnTo>
                        <a:pt x="41" y="314"/>
                      </a:lnTo>
                      <a:lnTo>
                        <a:pt x="41" y="314"/>
                      </a:lnTo>
                      <a:lnTo>
                        <a:pt x="41" y="312"/>
                      </a:lnTo>
                      <a:lnTo>
                        <a:pt x="41" y="310"/>
                      </a:lnTo>
                      <a:lnTo>
                        <a:pt x="41" y="310"/>
                      </a:lnTo>
                      <a:lnTo>
                        <a:pt x="45" y="310"/>
                      </a:lnTo>
                      <a:lnTo>
                        <a:pt x="46" y="310"/>
                      </a:lnTo>
                      <a:lnTo>
                        <a:pt x="46" y="308"/>
                      </a:lnTo>
                      <a:lnTo>
                        <a:pt x="46" y="302"/>
                      </a:lnTo>
                      <a:lnTo>
                        <a:pt x="45" y="302"/>
                      </a:lnTo>
                      <a:lnTo>
                        <a:pt x="46" y="301"/>
                      </a:lnTo>
                      <a:lnTo>
                        <a:pt x="46" y="299"/>
                      </a:lnTo>
                      <a:lnTo>
                        <a:pt x="48" y="297"/>
                      </a:lnTo>
                      <a:lnTo>
                        <a:pt x="52" y="295"/>
                      </a:lnTo>
                      <a:lnTo>
                        <a:pt x="56" y="295"/>
                      </a:lnTo>
                      <a:lnTo>
                        <a:pt x="60" y="295"/>
                      </a:lnTo>
                      <a:lnTo>
                        <a:pt x="61" y="295"/>
                      </a:lnTo>
                      <a:lnTo>
                        <a:pt x="63" y="291"/>
                      </a:lnTo>
                      <a:lnTo>
                        <a:pt x="65" y="287"/>
                      </a:lnTo>
                      <a:lnTo>
                        <a:pt x="65" y="285"/>
                      </a:lnTo>
                      <a:lnTo>
                        <a:pt x="67" y="280"/>
                      </a:lnTo>
                      <a:lnTo>
                        <a:pt x="67" y="280"/>
                      </a:lnTo>
                      <a:lnTo>
                        <a:pt x="67" y="278"/>
                      </a:lnTo>
                      <a:lnTo>
                        <a:pt x="71" y="276"/>
                      </a:lnTo>
                      <a:lnTo>
                        <a:pt x="71" y="274"/>
                      </a:lnTo>
                      <a:lnTo>
                        <a:pt x="71" y="274"/>
                      </a:lnTo>
                      <a:lnTo>
                        <a:pt x="71" y="272"/>
                      </a:lnTo>
                      <a:lnTo>
                        <a:pt x="71" y="270"/>
                      </a:lnTo>
                      <a:lnTo>
                        <a:pt x="65" y="267"/>
                      </a:lnTo>
                      <a:lnTo>
                        <a:pt x="63" y="265"/>
                      </a:lnTo>
                      <a:lnTo>
                        <a:pt x="63" y="263"/>
                      </a:lnTo>
                      <a:lnTo>
                        <a:pt x="65" y="259"/>
                      </a:lnTo>
                      <a:lnTo>
                        <a:pt x="67" y="257"/>
                      </a:lnTo>
                      <a:lnTo>
                        <a:pt x="67" y="255"/>
                      </a:lnTo>
                      <a:lnTo>
                        <a:pt x="67" y="255"/>
                      </a:lnTo>
                      <a:lnTo>
                        <a:pt x="67" y="254"/>
                      </a:lnTo>
                      <a:lnTo>
                        <a:pt x="69" y="252"/>
                      </a:lnTo>
                      <a:lnTo>
                        <a:pt x="71" y="252"/>
                      </a:lnTo>
                      <a:lnTo>
                        <a:pt x="73" y="252"/>
                      </a:lnTo>
                      <a:lnTo>
                        <a:pt x="77" y="254"/>
                      </a:lnTo>
                      <a:lnTo>
                        <a:pt x="78" y="254"/>
                      </a:lnTo>
                      <a:lnTo>
                        <a:pt x="78" y="254"/>
                      </a:lnTo>
                      <a:lnTo>
                        <a:pt x="80" y="252"/>
                      </a:lnTo>
                      <a:lnTo>
                        <a:pt x="80" y="248"/>
                      </a:lnTo>
                      <a:lnTo>
                        <a:pt x="80" y="246"/>
                      </a:lnTo>
                      <a:lnTo>
                        <a:pt x="82" y="242"/>
                      </a:lnTo>
                      <a:lnTo>
                        <a:pt x="82" y="240"/>
                      </a:lnTo>
                      <a:lnTo>
                        <a:pt x="82" y="237"/>
                      </a:lnTo>
                      <a:lnTo>
                        <a:pt x="82" y="235"/>
                      </a:lnTo>
                      <a:lnTo>
                        <a:pt x="82" y="233"/>
                      </a:lnTo>
                      <a:lnTo>
                        <a:pt x="80" y="233"/>
                      </a:lnTo>
                      <a:lnTo>
                        <a:pt x="78" y="231"/>
                      </a:lnTo>
                      <a:lnTo>
                        <a:pt x="78" y="231"/>
                      </a:lnTo>
                      <a:lnTo>
                        <a:pt x="78" y="229"/>
                      </a:lnTo>
                      <a:lnTo>
                        <a:pt x="77" y="227"/>
                      </a:lnTo>
                      <a:lnTo>
                        <a:pt x="77" y="227"/>
                      </a:lnTo>
                      <a:lnTo>
                        <a:pt x="75" y="225"/>
                      </a:lnTo>
                      <a:lnTo>
                        <a:pt x="75" y="225"/>
                      </a:lnTo>
                      <a:lnTo>
                        <a:pt x="75" y="224"/>
                      </a:lnTo>
                      <a:lnTo>
                        <a:pt x="77" y="220"/>
                      </a:lnTo>
                      <a:lnTo>
                        <a:pt x="77" y="218"/>
                      </a:lnTo>
                      <a:lnTo>
                        <a:pt x="75" y="210"/>
                      </a:lnTo>
                      <a:lnTo>
                        <a:pt x="75" y="210"/>
                      </a:lnTo>
                      <a:lnTo>
                        <a:pt x="75" y="209"/>
                      </a:lnTo>
                      <a:lnTo>
                        <a:pt x="75" y="207"/>
                      </a:lnTo>
                      <a:lnTo>
                        <a:pt x="75" y="205"/>
                      </a:lnTo>
                      <a:lnTo>
                        <a:pt x="75" y="203"/>
                      </a:lnTo>
                      <a:lnTo>
                        <a:pt x="75" y="203"/>
                      </a:lnTo>
                      <a:lnTo>
                        <a:pt x="73" y="203"/>
                      </a:lnTo>
                      <a:lnTo>
                        <a:pt x="71" y="201"/>
                      </a:lnTo>
                      <a:lnTo>
                        <a:pt x="58" y="182"/>
                      </a:lnTo>
                      <a:lnTo>
                        <a:pt x="56" y="180"/>
                      </a:lnTo>
                      <a:lnTo>
                        <a:pt x="56" y="178"/>
                      </a:lnTo>
                      <a:lnTo>
                        <a:pt x="58" y="173"/>
                      </a:lnTo>
                      <a:lnTo>
                        <a:pt x="60" y="171"/>
                      </a:lnTo>
                      <a:lnTo>
                        <a:pt x="63" y="162"/>
                      </a:lnTo>
                      <a:lnTo>
                        <a:pt x="65" y="160"/>
                      </a:lnTo>
                      <a:lnTo>
                        <a:pt x="69" y="158"/>
                      </a:lnTo>
                      <a:lnTo>
                        <a:pt x="71" y="158"/>
                      </a:lnTo>
                      <a:lnTo>
                        <a:pt x="71" y="156"/>
                      </a:lnTo>
                      <a:lnTo>
                        <a:pt x="71" y="154"/>
                      </a:lnTo>
                      <a:lnTo>
                        <a:pt x="69" y="152"/>
                      </a:lnTo>
                      <a:lnTo>
                        <a:pt x="67" y="150"/>
                      </a:lnTo>
                      <a:lnTo>
                        <a:pt x="67" y="148"/>
                      </a:lnTo>
                      <a:lnTo>
                        <a:pt x="67" y="145"/>
                      </a:lnTo>
                      <a:lnTo>
                        <a:pt x="67" y="143"/>
                      </a:lnTo>
                      <a:lnTo>
                        <a:pt x="67" y="143"/>
                      </a:lnTo>
                      <a:lnTo>
                        <a:pt x="69" y="141"/>
                      </a:lnTo>
                      <a:lnTo>
                        <a:pt x="69" y="139"/>
                      </a:lnTo>
                      <a:lnTo>
                        <a:pt x="69" y="135"/>
                      </a:lnTo>
                      <a:lnTo>
                        <a:pt x="67" y="132"/>
                      </a:lnTo>
                      <a:lnTo>
                        <a:pt x="67" y="128"/>
                      </a:lnTo>
                      <a:lnTo>
                        <a:pt x="69" y="118"/>
                      </a:lnTo>
                      <a:lnTo>
                        <a:pt x="69" y="100"/>
                      </a:lnTo>
                      <a:lnTo>
                        <a:pt x="69" y="100"/>
                      </a:lnTo>
                      <a:lnTo>
                        <a:pt x="84" y="86"/>
                      </a:lnTo>
                      <a:lnTo>
                        <a:pt x="90" y="83"/>
                      </a:lnTo>
                      <a:lnTo>
                        <a:pt x="101" y="64"/>
                      </a:lnTo>
                      <a:lnTo>
                        <a:pt x="103" y="47"/>
                      </a:lnTo>
                      <a:lnTo>
                        <a:pt x="105" y="30"/>
                      </a:lnTo>
                      <a:lnTo>
                        <a:pt x="108" y="30"/>
                      </a:lnTo>
                      <a:lnTo>
                        <a:pt x="110" y="28"/>
                      </a:lnTo>
                      <a:lnTo>
                        <a:pt x="112" y="28"/>
                      </a:lnTo>
                      <a:lnTo>
                        <a:pt x="123" y="17"/>
                      </a:lnTo>
                      <a:lnTo>
                        <a:pt x="127" y="15"/>
                      </a:lnTo>
                      <a:lnTo>
                        <a:pt x="131" y="13"/>
                      </a:lnTo>
                      <a:lnTo>
                        <a:pt x="154" y="8"/>
                      </a:lnTo>
                      <a:lnTo>
                        <a:pt x="155" y="8"/>
                      </a:lnTo>
                      <a:lnTo>
                        <a:pt x="157" y="8"/>
                      </a:lnTo>
                      <a:lnTo>
                        <a:pt x="159" y="9"/>
                      </a:lnTo>
                      <a:lnTo>
                        <a:pt x="161" y="9"/>
                      </a:lnTo>
                      <a:lnTo>
                        <a:pt x="165" y="11"/>
                      </a:lnTo>
                      <a:lnTo>
                        <a:pt x="172" y="9"/>
                      </a:lnTo>
                      <a:lnTo>
                        <a:pt x="184" y="9"/>
                      </a:lnTo>
                      <a:lnTo>
                        <a:pt x="185" y="9"/>
                      </a:lnTo>
                      <a:lnTo>
                        <a:pt x="185" y="9"/>
                      </a:lnTo>
                      <a:lnTo>
                        <a:pt x="189" y="8"/>
                      </a:lnTo>
                      <a:lnTo>
                        <a:pt x="189" y="6"/>
                      </a:lnTo>
                      <a:lnTo>
                        <a:pt x="191" y="4"/>
                      </a:lnTo>
                      <a:lnTo>
                        <a:pt x="191" y="2"/>
                      </a:lnTo>
                      <a:lnTo>
                        <a:pt x="193" y="2"/>
                      </a:lnTo>
                      <a:lnTo>
                        <a:pt x="204" y="0"/>
                      </a:lnTo>
                      <a:lnTo>
                        <a:pt x="206" y="0"/>
                      </a:lnTo>
                      <a:lnTo>
                        <a:pt x="247" y="17"/>
                      </a:lnTo>
                      <a:lnTo>
                        <a:pt x="247" y="17"/>
                      </a:lnTo>
                      <a:lnTo>
                        <a:pt x="247" y="17"/>
                      </a:lnTo>
                      <a:lnTo>
                        <a:pt x="247" y="17"/>
                      </a:lnTo>
                      <a:lnTo>
                        <a:pt x="249" y="17"/>
                      </a:lnTo>
                      <a:lnTo>
                        <a:pt x="253" y="15"/>
                      </a:lnTo>
                      <a:lnTo>
                        <a:pt x="255" y="15"/>
                      </a:lnTo>
                      <a:lnTo>
                        <a:pt x="261" y="15"/>
                      </a:lnTo>
                      <a:lnTo>
                        <a:pt x="264" y="19"/>
                      </a:lnTo>
                      <a:lnTo>
                        <a:pt x="276" y="28"/>
                      </a:lnTo>
                      <a:lnTo>
                        <a:pt x="287" y="41"/>
                      </a:lnTo>
                      <a:lnTo>
                        <a:pt x="294" y="55"/>
                      </a:lnTo>
                      <a:lnTo>
                        <a:pt x="298" y="60"/>
                      </a:lnTo>
                      <a:lnTo>
                        <a:pt x="300" y="62"/>
                      </a:lnTo>
                      <a:lnTo>
                        <a:pt x="304" y="64"/>
                      </a:lnTo>
                      <a:lnTo>
                        <a:pt x="306" y="64"/>
                      </a:lnTo>
                      <a:lnTo>
                        <a:pt x="308" y="64"/>
                      </a:lnTo>
                      <a:lnTo>
                        <a:pt x="313" y="64"/>
                      </a:lnTo>
                      <a:lnTo>
                        <a:pt x="315" y="64"/>
                      </a:lnTo>
                      <a:lnTo>
                        <a:pt x="317" y="64"/>
                      </a:lnTo>
                      <a:lnTo>
                        <a:pt x="321" y="60"/>
                      </a:lnTo>
                      <a:lnTo>
                        <a:pt x="324" y="56"/>
                      </a:lnTo>
                      <a:lnTo>
                        <a:pt x="326" y="56"/>
                      </a:lnTo>
                      <a:lnTo>
                        <a:pt x="334" y="56"/>
                      </a:lnTo>
                      <a:lnTo>
                        <a:pt x="336" y="56"/>
                      </a:lnTo>
                      <a:lnTo>
                        <a:pt x="338" y="56"/>
                      </a:lnTo>
                      <a:lnTo>
                        <a:pt x="364" y="39"/>
                      </a:lnTo>
                      <a:lnTo>
                        <a:pt x="366" y="39"/>
                      </a:lnTo>
                      <a:lnTo>
                        <a:pt x="369" y="39"/>
                      </a:lnTo>
                      <a:lnTo>
                        <a:pt x="388" y="41"/>
                      </a:lnTo>
                      <a:lnTo>
                        <a:pt x="388" y="43"/>
                      </a:lnTo>
                      <a:lnTo>
                        <a:pt x="390" y="43"/>
                      </a:lnTo>
                      <a:lnTo>
                        <a:pt x="392" y="45"/>
                      </a:lnTo>
                      <a:lnTo>
                        <a:pt x="394" y="45"/>
                      </a:lnTo>
                      <a:lnTo>
                        <a:pt x="396" y="47"/>
                      </a:lnTo>
                      <a:lnTo>
                        <a:pt x="398" y="49"/>
                      </a:lnTo>
                      <a:lnTo>
                        <a:pt x="400" y="49"/>
                      </a:lnTo>
                      <a:lnTo>
                        <a:pt x="400" y="49"/>
                      </a:lnTo>
                      <a:lnTo>
                        <a:pt x="401" y="51"/>
                      </a:lnTo>
                      <a:lnTo>
                        <a:pt x="403" y="53"/>
                      </a:lnTo>
                      <a:lnTo>
                        <a:pt x="411" y="58"/>
                      </a:lnTo>
                      <a:lnTo>
                        <a:pt x="411" y="58"/>
                      </a:lnTo>
                      <a:lnTo>
                        <a:pt x="411" y="60"/>
                      </a:lnTo>
                      <a:lnTo>
                        <a:pt x="413" y="60"/>
                      </a:lnTo>
                      <a:lnTo>
                        <a:pt x="413" y="60"/>
                      </a:lnTo>
                      <a:lnTo>
                        <a:pt x="413" y="58"/>
                      </a:lnTo>
                      <a:lnTo>
                        <a:pt x="413" y="58"/>
                      </a:lnTo>
                      <a:lnTo>
                        <a:pt x="415" y="58"/>
                      </a:lnTo>
                      <a:lnTo>
                        <a:pt x="416" y="58"/>
                      </a:lnTo>
                      <a:lnTo>
                        <a:pt x="418" y="58"/>
                      </a:lnTo>
                      <a:lnTo>
                        <a:pt x="420" y="60"/>
                      </a:lnTo>
                      <a:lnTo>
                        <a:pt x="424" y="62"/>
                      </a:lnTo>
                      <a:lnTo>
                        <a:pt x="424" y="64"/>
                      </a:lnTo>
                      <a:lnTo>
                        <a:pt x="426" y="68"/>
                      </a:lnTo>
                      <a:lnTo>
                        <a:pt x="428" y="68"/>
                      </a:lnTo>
                      <a:lnTo>
                        <a:pt x="430" y="70"/>
                      </a:lnTo>
                      <a:lnTo>
                        <a:pt x="450" y="75"/>
                      </a:lnTo>
                      <a:lnTo>
                        <a:pt x="473" y="79"/>
                      </a:lnTo>
                      <a:lnTo>
                        <a:pt x="475" y="79"/>
                      </a:lnTo>
                      <a:lnTo>
                        <a:pt x="478" y="77"/>
                      </a:lnTo>
                      <a:lnTo>
                        <a:pt x="480" y="77"/>
                      </a:lnTo>
                      <a:lnTo>
                        <a:pt x="495" y="79"/>
                      </a:lnTo>
                      <a:lnTo>
                        <a:pt x="497" y="79"/>
                      </a:lnTo>
                      <a:lnTo>
                        <a:pt x="497" y="79"/>
                      </a:lnTo>
                      <a:lnTo>
                        <a:pt x="499" y="79"/>
                      </a:lnTo>
                      <a:lnTo>
                        <a:pt x="499" y="77"/>
                      </a:lnTo>
                      <a:lnTo>
                        <a:pt x="512" y="62"/>
                      </a:lnTo>
                      <a:lnTo>
                        <a:pt x="514" y="60"/>
                      </a:lnTo>
                      <a:lnTo>
                        <a:pt x="516" y="58"/>
                      </a:lnTo>
                      <a:lnTo>
                        <a:pt x="516" y="58"/>
                      </a:lnTo>
                      <a:lnTo>
                        <a:pt x="518" y="58"/>
                      </a:lnTo>
                      <a:lnTo>
                        <a:pt x="518" y="58"/>
                      </a:lnTo>
                      <a:lnTo>
                        <a:pt x="518" y="58"/>
                      </a:lnTo>
                      <a:lnTo>
                        <a:pt x="518" y="56"/>
                      </a:lnTo>
                      <a:lnTo>
                        <a:pt x="520" y="55"/>
                      </a:lnTo>
                      <a:lnTo>
                        <a:pt x="520" y="53"/>
                      </a:lnTo>
                      <a:lnTo>
                        <a:pt x="535" y="45"/>
                      </a:lnTo>
                      <a:lnTo>
                        <a:pt x="537" y="45"/>
                      </a:lnTo>
                      <a:lnTo>
                        <a:pt x="574" y="36"/>
                      </a:lnTo>
                      <a:lnTo>
                        <a:pt x="580" y="36"/>
                      </a:lnTo>
                      <a:lnTo>
                        <a:pt x="593" y="38"/>
                      </a:lnTo>
                      <a:lnTo>
                        <a:pt x="629" y="38"/>
                      </a:lnTo>
                      <a:lnTo>
                        <a:pt x="651" y="43"/>
                      </a:lnTo>
                      <a:lnTo>
                        <a:pt x="659" y="47"/>
                      </a:lnTo>
                      <a:lnTo>
                        <a:pt x="668" y="53"/>
                      </a:lnTo>
                      <a:lnTo>
                        <a:pt x="672" y="55"/>
                      </a:lnTo>
                      <a:lnTo>
                        <a:pt x="674" y="56"/>
                      </a:lnTo>
                      <a:lnTo>
                        <a:pt x="677" y="56"/>
                      </a:lnTo>
                      <a:lnTo>
                        <a:pt x="679" y="56"/>
                      </a:lnTo>
                      <a:lnTo>
                        <a:pt x="681" y="56"/>
                      </a:lnTo>
                      <a:lnTo>
                        <a:pt x="681" y="55"/>
                      </a:lnTo>
                      <a:lnTo>
                        <a:pt x="683" y="55"/>
                      </a:lnTo>
                      <a:lnTo>
                        <a:pt x="687" y="56"/>
                      </a:lnTo>
                      <a:lnTo>
                        <a:pt x="687" y="56"/>
                      </a:lnTo>
                      <a:lnTo>
                        <a:pt x="689" y="56"/>
                      </a:lnTo>
                      <a:lnTo>
                        <a:pt x="689" y="58"/>
                      </a:lnTo>
                      <a:lnTo>
                        <a:pt x="689" y="58"/>
                      </a:lnTo>
                      <a:lnTo>
                        <a:pt x="689" y="58"/>
                      </a:lnTo>
                      <a:lnTo>
                        <a:pt x="689" y="58"/>
                      </a:lnTo>
                      <a:lnTo>
                        <a:pt x="689" y="56"/>
                      </a:lnTo>
                      <a:lnTo>
                        <a:pt x="691" y="56"/>
                      </a:lnTo>
                      <a:lnTo>
                        <a:pt x="691" y="58"/>
                      </a:lnTo>
                      <a:lnTo>
                        <a:pt x="692" y="58"/>
                      </a:lnTo>
                      <a:lnTo>
                        <a:pt x="692" y="58"/>
                      </a:lnTo>
                      <a:lnTo>
                        <a:pt x="692" y="58"/>
                      </a:lnTo>
                      <a:lnTo>
                        <a:pt x="694" y="58"/>
                      </a:lnTo>
                      <a:lnTo>
                        <a:pt x="698" y="58"/>
                      </a:lnTo>
                      <a:lnTo>
                        <a:pt x="700" y="58"/>
                      </a:lnTo>
                      <a:lnTo>
                        <a:pt x="702" y="60"/>
                      </a:lnTo>
                      <a:lnTo>
                        <a:pt x="702" y="60"/>
                      </a:lnTo>
                      <a:lnTo>
                        <a:pt x="704" y="58"/>
                      </a:lnTo>
                      <a:lnTo>
                        <a:pt x="704" y="58"/>
                      </a:lnTo>
                      <a:lnTo>
                        <a:pt x="704" y="55"/>
                      </a:lnTo>
                      <a:lnTo>
                        <a:pt x="706" y="55"/>
                      </a:lnTo>
                      <a:lnTo>
                        <a:pt x="706" y="55"/>
                      </a:lnTo>
                      <a:lnTo>
                        <a:pt x="708" y="53"/>
                      </a:lnTo>
                      <a:lnTo>
                        <a:pt x="708" y="53"/>
                      </a:lnTo>
                      <a:lnTo>
                        <a:pt x="708" y="53"/>
                      </a:lnTo>
                      <a:lnTo>
                        <a:pt x="709" y="51"/>
                      </a:lnTo>
                      <a:lnTo>
                        <a:pt x="708" y="51"/>
                      </a:lnTo>
                      <a:lnTo>
                        <a:pt x="708" y="49"/>
                      </a:lnTo>
                      <a:lnTo>
                        <a:pt x="709" y="47"/>
                      </a:lnTo>
                      <a:lnTo>
                        <a:pt x="709" y="47"/>
                      </a:lnTo>
                      <a:lnTo>
                        <a:pt x="711" y="43"/>
                      </a:lnTo>
                      <a:lnTo>
                        <a:pt x="711" y="43"/>
                      </a:lnTo>
                      <a:lnTo>
                        <a:pt x="713" y="43"/>
                      </a:lnTo>
                      <a:lnTo>
                        <a:pt x="713" y="43"/>
                      </a:lnTo>
                      <a:lnTo>
                        <a:pt x="713" y="43"/>
                      </a:lnTo>
                      <a:lnTo>
                        <a:pt x="713" y="43"/>
                      </a:lnTo>
                      <a:lnTo>
                        <a:pt x="715" y="41"/>
                      </a:lnTo>
                      <a:lnTo>
                        <a:pt x="715" y="43"/>
                      </a:lnTo>
                      <a:lnTo>
                        <a:pt x="717" y="43"/>
                      </a:lnTo>
                      <a:lnTo>
                        <a:pt x="717" y="43"/>
                      </a:lnTo>
                      <a:lnTo>
                        <a:pt x="719" y="43"/>
                      </a:lnTo>
                      <a:lnTo>
                        <a:pt x="719" y="41"/>
                      </a:lnTo>
                      <a:lnTo>
                        <a:pt x="719" y="41"/>
                      </a:lnTo>
                      <a:lnTo>
                        <a:pt x="721" y="41"/>
                      </a:lnTo>
                      <a:lnTo>
                        <a:pt x="723" y="39"/>
                      </a:lnTo>
                      <a:lnTo>
                        <a:pt x="724" y="38"/>
                      </a:lnTo>
                      <a:lnTo>
                        <a:pt x="724" y="36"/>
                      </a:lnTo>
                      <a:lnTo>
                        <a:pt x="724" y="36"/>
                      </a:lnTo>
                      <a:lnTo>
                        <a:pt x="724" y="36"/>
                      </a:lnTo>
                      <a:lnTo>
                        <a:pt x="724" y="36"/>
                      </a:lnTo>
                      <a:lnTo>
                        <a:pt x="726" y="36"/>
                      </a:lnTo>
                      <a:lnTo>
                        <a:pt x="726" y="38"/>
                      </a:lnTo>
                      <a:lnTo>
                        <a:pt x="726" y="38"/>
                      </a:lnTo>
                      <a:lnTo>
                        <a:pt x="726" y="36"/>
                      </a:lnTo>
                      <a:lnTo>
                        <a:pt x="726" y="36"/>
                      </a:lnTo>
                      <a:lnTo>
                        <a:pt x="726" y="36"/>
                      </a:lnTo>
                      <a:lnTo>
                        <a:pt x="726" y="34"/>
                      </a:lnTo>
                      <a:lnTo>
                        <a:pt x="726" y="34"/>
                      </a:lnTo>
                      <a:lnTo>
                        <a:pt x="726" y="34"/>
                      </a:lnTo>
                      <a:lnTo>
                        <a:pt x="728" y="34"/>
                      </a:lnTo>
                      <a:lnTo>
                        <a:pt x="728" y="34"/>
                      </a:lnTo>
                      <a:lnTo>
                        <a:pt x="730" y="30"/>
                      </a:lnTo>
                      <a:lnTo>
                        <a:pt x="732" y="30"/>
                      </a:lnTo>
                      <a:lnTo>
                        <a:pt x="730" y="30"/>
                      </a:lnTo>
                      <a:lnTo>
                        <a:pt x="730" y="28"/>
                      </a:lnTo>
                      <a:lnTo>
                        <a:pt x="730" y="28"/>
                      </a:lnTo>
                      <a:lnTo>
                        <a:pt x="730" y="28"/>
                      </a:lnTo>
                      <a:lnTo>
                        <a:pt x="732" y="28"/>
                      </a:lnTo>
                      <a:lnTo>
                        <a:pt x="732" y="28"/>
                      </a:lnTo>
                      <a:lnTo>
                        <a:pt x="732" y="28"/>
                      </a:lnTo>
                      <a:lnTo>
                        <a:pt x="734" y="28"/>
                      </a:lnTo>
                      <a:lnTo>
                        <a:pt x="736" y="28"/>
                      </a:lnTo>
                      <a:lnTo>
                        <a:pt x="743" y="24"/>
                      </a:lnTo>
                      <a:lnTo>
                        <a:pt x="745" y="24"/>
                      </a:lnTo>
                      <a:lnTo>
                        <a:pt x="747" y="24"/>
                      </a:lnTo>
                      <a:lnTo>
                        <a:pt x="747" y="24"/>
                      </a:lnTo>
                      <a:lnTo>
                        <a:pt x="747" y="24"/>
                      </a:lnTo>
                      <a:lnTo>
                        <a:pt x="747" y="24"/>
                      </a:lnTo>
                      <a:lnTo>
                        <a:pt x="749" y="24"/>
                      </a:lnTo>
                      <a:lnTo>
                        <a:pt x="749" y="24"/>
                      </a:lnTo>
                      <a:lnTo>
                        <a:pt x="749" y="26"/>
                      </a:lnTo>
                      <a:lnTo>
                        <a:pt x="751" y="24"/>
                      </a:lnTo>
                      <a:lnTo>
                        <a:pt x="751" y="24"/>
                      </a:lnTo>
                      <a:lnTo>
                        <a:pt x="751" y="24"/>
                      </a:lnTo>
                      <a:lnTo>
                        <a:pt x="751" y="24"/>
                      </a:lnTo>
                      <a:lnTo>
                        <a:pt x="753" y="24"/>
                      </a:lnTo>
                      <a:lnTo>
                        <a:pt x="751" y="24"/>
                      </a:lnTo>
                      <a:lnTo>
                        <a:pt x="751" y="26"/>
                      </a:lnTo>
                      <a:lnTo>
                        <a:pt x="753" y="24"/>
                      </a:lnTo>
                      <a:lnTo>
                        <a:pt x="754" y="24"/>
                      </a:lnTo>
                      <a:lnTo>
                        <a:pt x="756" y="24"/>
                      </a:lnTo>
                      <a:lnTo>
                        <a:pt x="758" y="23"/>
                      </a:lnTo>
                      <a:lnTo>
                        <a:pt x="756" y="23"/>
                      </a:lnTo>
                      <a:lnTo>
                        <a:pt x="756" y="21"/>
                      </a:lnTo>
                      <a:lnTo>
                        <a:pt x="758" y="21"/>
                      </a:lnTo>
                      <a:lnTo>
                        <a:pt x="758" y="21"/>
                      </a:lnTo>
                      <a:lnTo>
                        <a:pt x="758" y="21"/>
                      </a:lnTo>
                      <a:lnTo>
                        <a:pt x="760" y="21"/>
                      </a:lnTo>
                      <a:lnTo>
                        <a:pt x="758" y="19"/>
                      </a:lnTo>
                      <a:lnTo>
                        <a:pt x="758" y="19"/>
                      </a:lnTo>
                      <a:lnTo>
                        <a:pt x="760" y="17"/>
                      </a:lnTo>
                      <a:lnTo>
                        <a:pt x="760" y="17"/>
                      </a:lnTo>
                      <a:lnTo>
                        <a:pt x="762" y="15"/>
                      </a:lnTo>
                      <a:lnTo>
                        <a:pt x="764" y="13"/>
                      </a:lnTo>
                      <a:lnTo>
                        <a:pt x="764" y="13"/>
                      </a:lnTo>
                      <a:lnTo>
                        <a:pt x="764" y="11"/>
                      </a:lnTo>
                      <a:lnTo>
                        <a:pt x="766" y="11"/>
                      </a:lnTo>
                      <a:lnTo>
                        <a:pt x="78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05">
                  <a:extLst>
                    <a:ext uri="{FF2B5EF4-FFF2-40B4-BE49-F238E27FC236}">
                      <a16:creationId xmlns:a16="http://schemas.microsoft.com/office/drawing/2014/main" id="{125427A5-2174-4699-9AB2-3576DD3990D0}"/>
                    </a:ext>
                  </a:extLst>
                </p:cNvPr>
                <p:cNvSpPr>
                  <a:spLocks/>
                </p:cNvSpPr>
                <p:nvPr/>
              </p:nvSpPr>
              <p:spPr bwMode="auto">
                <a:xfrm>
                  <a:off x="209550" y="792163"/>
                  <a:ext cx="479425" cy="430213"/>
                </a:xfrm>
                <a:custGeom>
                  <a:avLst/>
                  <a:gdLst>
                    <a:gd name="T0" fmla="*/ 604 w 604"/>
                    <a:gd name="T1" fmla="*/ 62 h 543"/>
                    <a:gd name="T2" fmla="*/ 603 w 604"/>
                    <a:gd name="T3" fmla="*/ 133 h 543"/>
                    <a:gd name="T4" fmla="*/ 364 w 604"/>
                    <a:gd name="T5" fmla="*/ 334 h 543"/>
                    <a:gd name="T6" fmla="*/ 342 w 604"/>
                    <a:gd name="T7" fmla="*/ 344 h 543"/>
                    <a:gd name="T8" fmla="*/ 321 w 604"/>
                    <a:gd name="T9" fmla="*/ 349 h 543"/>
                    <a:gd name="T10" fmla="*/ 300 w 604"/>
                    <a:gd name="T11" fmla="*/ 362 h 543"/>
                    <a:gd name="T12" fmla="*/ 285 w 604"/>
                    <a:gd name="T13" fmla="*/ 379 h 543"/>
                    <a:gd name="T14" fmla="*/ 283 w 604"/>
                    <a:gd name="T15" fmla="*/ 394 h 543"/>
                    <a:gd name="T16" fmla="*/ 291 w 604"/>
                    <a:gd name="T17" fmla="*/ 447 h 543"/>
                    <a:gd name="T18" fmla="*/ 11 w 604"/>
                    <a:gd name="T19" fmla="*/ 500 h 543"/>
                    <a:gd name="T20" fmla="*/ 7 w 604"/>
                    <a:gd name="T21" fmla="*/ 513 h 543"/>
                    <a:gd name="T22" fmla="*/ 2 w 604"/>
                    <a:gd name="T23" fmla="*/ 531 h 543"/>
                    <a:gd name="T24" fmla="*/ 4 w 604"/>
                    <a:gd name="T25" fmla="*/ 541 h 543"/>
                    <a:gd name="T26" fmla="*/ 0 w 604"/>
                    <a:gd name="T27" fmla="*/ 533 h 543"/>
                    <a:gd name="T28" fmla="*/ 2 w 604"/>
                    <a:gd name="T29" fmla="*/ 528 h 543"/>
                    <a:gd name="T30" fmla="*/ 5 w 604"/>
                    <a:gd name="T31" fmla="*/ 500 h 543"/>
                    <a:gd name="T32" fmla="*/ 7 w 604"/>
                    <a:gd name="T33" fmla="*/ 492 h 543"/>
                    <a:gd name="T34" fmla="*/ 37 w 604"/>
                    <a:gd name="T35" fmla="*/ 488 h 543"/>
                    <a:gd name="T36" fmla="*/ 84 w 604"/>
                    <a:gd name="T37" fmla="*/ 486 h 543"/>
                    <a:gd name="T38" fmla="*/ 118 w 604"/>
                    <a:gd name="T39" fmla="*/ 490 h 543"/>
                    <a:gd name="T40" fmla="*/ 154 w 604"/>
                    <a:gd name="T41" fmla="*/ 490 h 543"/>
                    <a:gd name="T42" fmla="*/ 174 w 604"/>
                    <a:gd name="T43" fmla="*/ 479 h 543"/>
                    <a:gd name="T44" fmla="*/ 178 w 604"/>
                    <a:gd name="T45" fmla="*/ 462 h 543"/>
                    <a:gd name="T46" fmla="*/ 186 w 604"/>
                    <a:gd name="T47" fmla="*/ 447 h 543"/>
                    <a:gd name="T48" fmla="*/ 195 w 604"/>
                    <a:gd name="T49" fmla="*/ 438 h 543"/>
                    <a:gd name="T50" fmla="*/ 206 w 604"/>
                    <a:gd name="T51" fmla="*/ 423 h 543"/>
                    <a:gd name="T52" fmla="*/ 210 w 604"/>
                    <a:gd name="T53" fmla="*/ 402 h 543"/>
                    <a:gd name="T54" fmla="*/ 214 w 604"/>
                    <a:gd name="T55" fmla="*/ 372 h 543"/>
                    <a:gd name="T56" fmla="*/ 221 w 604"/>
                    <a:gd name="T57" fmla="*/ 338 h 543"/>
                    <a:gd name="T58" fmla="*/ 231 w 604"/>
                    <a:gd name="T59" fmla="*/ 316 h 543"/>
                    <a:gd name="T60" fmla="*/ 248 w 604"/>
                    <a:gd name="T61" fmla="*/ 304 h 543"/>
                    <a:gd name="T62" fmla="*/ 266 w 604"/>
                    <a:gd name="T63" fmla="*/ 297 h 543"/>
                    <a:gd name="T64" fmla="*/ 278 w 604"/>
                    <a:gd name="T65" fmla="*/ 284 h 543"/>
                    <a:gd name="T66" fmla="*/ 291 w 604"/>
                    <a:gd name="T67" fmla="*/ 259 h 543"/>
                    <a:gd name="T68" fmla="*/ 300 w 604"/>
                    <a:gd name="T69" fmla="*/ 250 h 543"/>
                    <a:gd name="T70" fmla="*/ 321 w 604"/>
                    <a:gd name="T71" fmla="*/ 239 h 543"/>
                    <a:gd name="T72" fmla="*/ 336 w 604"/>
                    <a:gd name="T73" fmla="*/ 225 h 543"/>
                    <a:gd name="T74" fmla="*/ 343 w 604"/>
                    <a:gd name="T75" fmla="*/ 203 h 543"/>
                    <a:gd name="T76" fmla="*/ 353 w 604"/>
                    <a:gd name="T77" fmla="*/ 171 h 543"/>
                    <a:gd name="T78" fmla="*/ 358 w 604"/>
                    <a:gd name="T79" fmla="*/ 147 h 543"/>
                    <a:gd name="T80" fmla="*/ 362 w 604"/>
                    <a:gd name="T81" fmla="*/ 133 h 543"/>
                    <a:gd name="T82" fmla="*/ 370 w 604"/>
                    <a:gd name="T83" fmla="*/ 130 h 543"/>
                    <a:gd name="T84" fmla="*/ 387 w 604"/>
                    <a:gd name="T85" fmla="*/ 124 h 543"/>
                    <a:gd name="T86" fmla="*/ 392 w 604"/>
                    <a:gd name="T87" fmla="*/ 109 h 543"/>
                    <a:gd name="T88" fmla="*/ 402 w 604"/>
                    <a:gd name="T89" fmla="*/ 96 h 543"/>
                    <a:gd name="T90" fmla="*/ 415 w 604"/>
                    <a:gd name="T91" fmla="*/ 83 h 543"/>
                    <a:gd name="T92" fmla="*/ 413 w 604"/>
                    <a:gd name="T93" fmla="*/ 70 h 543"/>
                    <a:gd name="T94" fmla="*/ 428 w 604"/>
                    <a:gd name="T95" fmla="*/ 58 h 543"/>
                    <a:gd name="T96" fmla="*/ 451 w 604"/>
                    <a:gd name="T97" fmla="*/ 53 h 543"/>
                    <a:gd name="T98" fmla="*/ 471 w 604"/>
                    <a:gd name="T99" fmla="*/ 53 h 543"/>
                    <a:gd name="T100" fmla="*/ 492 w 604"/>
                    <a:gd name="T101" fmla="*/ 64 h 543"/>
                    <a:gd name="T102" fmla="*/ 505 w 604"/>
                    <a:gd name="T103" fmla="*/ 60 h 543"/>
                    <a:gd name="T104" fmla="*/ 516 w 604"/>
                    <a:gd name="T105" fmla="*/ 66 h 543"/>
                    <a:gd name="T106" fmla="*/ 533 w 604"/>
                    <a:gd name="T107" fmla="*/ 60 h 543"/>
                    <a:gd name="T108" fmla="*/ 552 w 604"/>
                    <a:gd name="T109" fmla="*/ 45 h 543"/>
                    <a:gd name="T110" fmla="*/ 567 w 604"/>
                    <a:gd name="T111" fmla="*/ 45 h 543"/>
                    <a:gd name="T112" fmla="*/ 589 w 604"/>
                    <a:gd name="T113" fmla="*/ 45 h 543"/>
                    <a:gd name="T114" fmla="*/ 599 w 604"/>
                    <a:gd name="T115" fmla="*/ 38 h 543"/>
                    <a:gd name="T116" fmla="*/ 595 w 604"/>
                    <a:gd name="T117" fmla="*/ 24 h 543"/>
                    <a:gd name="T118" fmla="*/ 597 w 604"/>
                    <a:gd name="T119" fmla="*/ 9 h 543"/>
                    <a:gd name="T120" fmla="*/ 595 w 604"/>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4" h="543">
                      <a:moveTo>
                        <a:pt x="604" y="0"/>
                      </a:moveTo>
                      <a:lnTo>
                        <a:pt x="604" y="53"/>
                      </a:lnTo>
                      <a:lnTo>
                        <a:pt x="604" y="62"/>
                      </a:lnTo>
                      <a:lnTo>
                        <a:pt x="604" y="131"/>
                      </a:lnTo>
                      <a:lnTo>
                        <a:pt x="604" y="133"/>
                      </a:lnTo>
                      <a:lnTo>
                        <a:pt x="603" y="133"/>
                      </a:lnTo>
                      <a:lnTo>
                        <a:pt x="366" y="133"/>
                      </a:lnTo>
                      <a:lnTo>
                        <a:pt x="366" y="331"/>
                      </a:lnTo>
                      <a:lnTo>
                        <a:pt x="364" y="334"/>
                      </a:lnTo>
                      <a:lnTo>
                        <a:pt x="364" y="334"/>
                      </a:lnTo>
                      <a:lnTo>
                        <a:pt x="357" y="336"/>
                      </a:lnTo>
                      <a:lnTo>
                        <a:pt x="342" y="344"/>
                      </a:lnTo>
                      <a:lnTo>
                        <a:pt x="338" y="346"/>
                      </a:lnTo>
                      <a:lnTo>
                        <a:pt x="327" y="347"/>
                      </a:lnTo>
                      <a:lnTo>
                        <a:pt x="321" y="349"/>
                      </a:lnTo>
                      <a:lnTo>
                        <a:pt x="317" y="351"/>
                      </a:lnTo>
                      <a:lnTo>
                        <a:pt x="310" y="357"/>
                      </a:lnTo>
                      <a:lnTo>
                        <a:pt x="300" y="362"/>
                      </a:lnTo>
                      <a:lnTo>
                        <a:pt x="293" y="368"/>
                      </a:lnTo>
                      <a:lnTo>
                        <a:pt x="293" y="370"/>
                      </a:lnTo>
                      <a:lnTo>
                        <a:pt x="285" y="379"/>
                      </a:lnTo>
                      <a:lnTo>
                        <a:pt x="283" y="383"/>
                      </a:lnTo>
                      <a:lnTo>
                        <a:pt x="283" y="389"/>
                      </a:lnTo>
                      <a:lnTo>
                        <a:pt x="283" y="394"/>
                      </a:lnTo>
                      <a:lnTo>
                        <a:pt x="287" y="404"/>
                      </a:lnTo>
                      <a:lnTo>
                        <a:pt x="287" y="409"/>
                      </a:lnTo>
                      <a:lnTo>
                        <a:pt x="291" y="447"/>
                      </a:lnTo>
                      <a:lnTo>
                        <a:pt x="293" y="486"/>
                      </a:lnTo>
                      <a:lnTo>
                        <a:pt x="293" y="500"/>
                      </a:lnTo>
                      <a:lnTo>
                        <a:pt x="11" y="500"/>
                      </a:lnTo>
                      <a:lnTo>
                        <a:pt x="9" y="500"/>
                      </a:lnTo>
                      <a:lnTo>
                        <a:pt x="9" y="505"/>
                      </a:lnTo>
                      <a:lnTo>
                        <a:pt x="7" y="513"/>
                      </a:lnTo>
                      <a:lnTo>
                        <a:pt x="4" y="522"/>
                      </a:lnTo>
                      <a:lnTo>
                        <a:pt x="4" y="524"/>
                      </a:lnTo>
                      <a:lnTo>
                        <a:pt x="2" y="531"/>
                      </a:lnTo>
                      <a:lnTo>
                        <a:pt x="2" y="533"/>
                      </a:lnTo>
                      <a:lnTo>
                        <a:pt x="4" y="543"/>
                      </a:lnTo>
                      <a:lnTo>
                        <a:pt x="4" y="541"/>
                      </a:lnTo>
                      <a:lnTo>
                        <a:pt x="0" y="537"/>
                      </a:lnTo>
                      <a:lnTo>
                        <a:pt x="0" y="535"/>
                      </a:lnTo>
                      <a:lnTo>
                        <a:pt x="0" y="533"/>
                      </a:lnTo>
                      <a:lnTo>
                        <a:pt x="2" y="531"/>
                      </a:lnTo>
                      <a:lnTo>
                        <a:pt x="2" y="531"/>
                      </a:lnTo>
                      <a:lnTo>
                        <a:pt x="2" y="528"/>
                      </a:lnTo>
                      <a:lnTo>
                        <a:pt x="2" y="526"/>
                      </a:lnTo>
                      <a:lnTo>
                        <a:pt x="4" y="522"/>
                      </a:lnTo>
                      <a:lnTo>
                        <a:pt x="5" y="500"/>
                      </a:lnTo>
                      <a:lnTo>
                        <a:pt x="7" y="496"/>
                      </a:lnTo>
                      <a:lnTo>
                        <a:pt x="7" y="496"/>
                      </a:lnTo>
                      <a:lnTo>
                        <a:pt x="7" y="492"/>
                      </a:lnTo>
                      <a:lnTo>
                        <a:pt x="11" y="492"/>
                      </a:lnTo>
                      <a:lnTo>
                        <a:pt x="26" y="488"/>
                      </a:lnTo>
                      <a:lnTo>
                        <a:pt x="37" y="488"/>
                      </a:lnTo>
                      <a:lnTo>
                        <a:pt x="66" y="488"/>
                      </a:lnTo>
                      <a:lnTo>
                        <a:pt x="77" y="486"/>
                      </a:lnTo>
                      <a:lnTo>
                        <a:pt x="84" y="486"/>
                      </a:lnTo>
                      <a:lnTo>
                        <a:pt x="97" y="486"/>
                      </a:lnTo>
                      <a:lnTo>
                        <a:pt x="107" y="488"/>
                      </a:lnTo>
                      <a:lnTo>
                        <a:pt x="118" y="490"/>
                      </a:lnTo>
                      <a:lnTo>
                        <a:pt x="131" y="490"/>
                      </a:lnTo>
                      <a:lnTo>
                        <a:pt x="141" y="490"/>
                      </a:lnTo>
                      <a:lnTo>
                        <a:pt x="154" y="490"/>
                      </a:lnTo>
                      <a:lnTo>
                        <a:pt x="163" y="490"/>
                      </a:lnTo>
                      <a:lnTo>
                        <a:pt x="169" y="486"/>
                      </a:lnTo>
                      <a:lnTo>
                        <a:pt x="174" y="479"/>
                      </a:lnTo>
                      <a:lnTo>
                        <a:pt x="176" y="471"/>
                      </a:lnTo>
                      <a:lnTo>
                        <a:pt x="178" y="466"/>
                      </a:lnTo>
                      <a:lnTo>
                        <a:pt x="178" y="462"/>
                      </a:lnTo>
                      <a:lnTo>
                        <a:pt x="178" y="458"/>
                      </a:lnTo>
                      <a:lnTo>
                        <a:pt x="182" y="454"/>
                      </a:lnTo>
                      <a:lnTo>
                        <a:pt x="186" y="447"/>
                      </a:lnTo>
                      <a:lnTo>
                        <a:pt x="189" y="443"/>
                      </a:lnTo>
                      <a:lnTo>
                        <a:pt x="191" y="441"/>
                      </a:lnTo>
                      <a:lnTo>
                        <a:pt x="195" y="438"/>
                      </a:lnTo>
                      <a:lnTo>
                        <a:pt x="201" y="432"/>
                      </a:lnTo>
                      <a:lnTo>
                        <a:pt x="203" y="428"/>
                      </a:lnTo>
                      <a:lnTo>
                        <a:pt x="206" y="423"/>
                      </a:lnTo>
                      <a:lnTo>
                        <a:pt x="208" y="419"/>
                      </a:lnTo>
                      <a:lnTo>
                        <a:pt x="210" y="413"/>
                      </a:lnTo>
                      <a:lnTo>
                        <a:pt x="210" y="402"/>
                      </a:lnTo>
                      <a:lnTo>
                        <a:pt x="210" y="389"/>
                      </a:lnTo>
                      <a:lnTo>
                        <a:pt x="212" y="379"/>
                      </a:lnTo>
                      <a:lnTo>
                        <a:pt x="214" y="372"/>
                      </a:lnTo>
                      <a:lnTo>
                        <a:pt x="216" y="362"/>
                      </a:lnTo>
                      <a:lnTo>
                        <a:pt x="220" y="344"/>
                      </a:lnTo>
                      <a:lnTo>
                        <a:pt x="221" y="338"/>
                      </a:lnTo>
                      <a:lnTo>
                        <a:pt x="223" y="329"/>
                      </a:lnTo>
                      <a:lnTo>
                        <a:pt x="227" y="321"/>
                      </a:lnTo>
                      <a:lnTo>
                        <a:pt x="231" y="316"/>
                      </a:lnTo>
                      <a:lnTo>
                        <a:pt x="235" y="312"/>
                      </a:lnTo>
                      <a:lnTo>
                        <a:pt x="240" y="308"/>
                      </a:lnTo>
                      <a:lnTo>
                        <a:pt x="248" y="304"/>
                      </a:lnTo>
                      <a:lnTo>
                        <a:pt x="253" y="302"/>
                      </a:lnTo>
                      <a:lnTo>
                        <a:pt x="261" y="299"/>
                      </a:lnTo>
                      <a:lnTo>
                        <a:pt x="266" y="297"/>
                      </a:lnTo>
                      <a:lnTo>
                        <a:pt x="272" y="293"/>
                      </a:lnTo>
                      <a:lnTo>
                        <a:pt x="274" y="289"/>
                      </a:lnTo>
                      <a:lnTo>
                        <a:pt x="278" y="284"/>
                      </a:lnTo>
                      <a:lnTo>
                        <a:pt x="283" y="274"/>
                      </a:lnTo>
                      <a:lnTo>
                        <a:pt x="285" y="269"/>
                      </a:lnTo>
                      <a:lnTo>
                        <a:pt x="291" y="259"/>
                      </a:lnTo>
                      <a:lnTo>
                        <a:pt x="295" y="254"/>
                      </a:lnTo>
                      <a:lnTo>
                        <a:pt x="298" y="252"/>
                      </a:lnTo>
                      <a:lnTo>
                        <a:pt x="300" y="250"/>
                      </a:lnTo>
                      <a:lnTo>
                        <a:pt x="308" y="246"/>
                      </a:lnTo>
                      <a:lnTo>
                        <a:pt x="315" y="242"/>
                      </a:lnTo>
                      <a:lnTo>
                        <a:pt x="321" y="239"/>
                      </a:lnTo>
                      <a:lnTo>
                        <a:pt x="327" y="233"/>
                      </a:lnTo>
                      <a:lnTo>
                        <a:pt x="330" y="231"/>
                      </a:lnTo>
                      <a:lnTo>
                        <a:pt x="336" y="225"/>
                      </a:lnTo>
                      <a:lnTo>
                        <a:pt x="338" y="222"/>
                      </a:lnTo>
                      <a:lnTo>
                        <a:pt x="340" y="214"/>
                      </a:lnTo>
                      <a:lnTo>
                        <a:pt x="343" y="203"/>
                      </a:lnTo>
                      <a:lnTo>
                        <a:pt x="347" y="192"/>
                      </a:lnTo>
                      <a:lnTo>
                        <a:pt x="349" y="178"/>
                      </a:lnTo>
                      <a:lnTo>
                        <a:pt x="353" y="171"/>
                      </a:lnTo>
                      <a:lnTo>
                        <a:pt x="355" y="162"/>
                      </a:lnTo>
                      <a:lnTo>
                        <a:pt x="357" y="154"/>
                      </a:lnTo>
                      <a:lnTo>
                        <a:pt x="358" y="147"/>
                      </a:lnTo>
                      <a:lnTo>
                        <a:pt x="360" y="143"/>
                      </a:lnTo>
                      <a:lnTo>
                        <a:pt x="360" y="139"/>
                      </a:lnTo>
                      <a:lnTo>
                        <a:pt x="362" y="133"/>
                      </a:lnTo>
                      <a:lnTo>
                        <a:pt x="362" y="133"/>
                      </a:lnTo>
                      <a:lnTo>
                        <a:pt x="364" y="130"/>
                      </a:lnTo>
                      <a:lnTo>
                        <a:pt x="370" y="130"/>
                      </a:lnTo>
                      <a:lnTo>
                        <a:pt x="375" y="128"/>
                      </a:lnTo>
                      <a:lnTo>
                        <a:pt x="385" y="126"/>
                      </a:lnTo>
                      <a:lnTo>
                        <a:pt x="387" y="124"/>
                      </a:lnTo>
                      <a:lnTo>
                        <a:pt x="389" y="120"/>
                      </a:lnTo>
                      <a:lnTo>
                        <a:pt x="389" y="116"/>
                      </a:lnTo>
                      <a:lnTo>
                        <a:pt x="392" y="109"/>
                      </a:lnTo>
                      <a:lnTo>
                        <a:pt x="396" y="103"/>
                      </a:lnTo>
                      <a:lnTo>
                        <a:pt x="398" y="101"/>
                      </a:lnTo>
                      <a:lnTo>
                        <a:pt x="402" y="96"/>
                      </a:lnTo>
                      <a:lnTo>
                        <a:pt x="405" y="92"/>
                      </a:lnTo>
                      <a:lnTo>
                        <a:pt x="409" y="86"/>
                      </a:lnTo>
                      <a:lnTo>
                        <a:pt x="415" y="83"/>
                      </a:lnTo>
                      <a:lnTo>
                        <a:pt x="415" y="79"/>
                      </a:lnTo>
                      <a:lnTo>
                        <a:pt x="415" y="73"/>
                      </a:lnTo>
                      <a:lnTo>
                        <a:pt x="413" y="70"/>
                      </a:lnTo>
                      <a:lnTo>
                        <a:pt x="409" y="62"/>
                      </a:lnTo>
                      <a:lnTo>
                        <a:pt x="419" y="60"/>
                      </a:lnTo>
                      <a:lnTo>
                        <a:pt x="428" y="58"/>
                      </a:lnTo>
                      <a:lnTo>
                        <a:pt x="435" y="54"/>
                      </a:lnTo>
                      <a:lnTo>
                        <a:pt x="443" y="53"/>
                      </a:lnTo>
                      <a:lnTo>
                        <a:pt x="451" y="53"/>
                      </a:lnTo>
                      <a:lnTo>
                        <a:pt x="456" y="51"/>
                      </a:lnTo>
                      <a:lnTo>
                        <a:pt x="464" y="53"/>
                      </a:lnTo>
                      <a:lnTo>
                        <a:pt x="471" y="53"/>
                      </a:lnTo>
                      <a:lnTo>
                        <a:pt x="475" y="56"/>
                      </a:lnTo>
                      <a:lnTo>
                        <a:pt x="484" y="60"/>
                      </a:lnTo>
                      <a:lnTo>
                        <a:pt x="492" y="64"/>
                      </a:lnTo>
                      <a:lnTo>
                        <a:pt x="496" y="64"/>
                      </a:lnTo>
                      <a:lnTo>
                        <a:pt x="501" y="62"/>
                      </a:lnTo>
                      <a:lnTo>
                        <a:pt x="505" y="60"/>
                      </a:lnTo>
                      <a:lnTo>
                        <a:pt x="509" y="60"/>
                      </a:lnTo>
                      <a:lnTo>
                        <a:pt x="511" y="62"/>
                      </a:lnTo>
                      <a:lnTo>
                        <a:pt x="516" y="66"/>
                      </a:lnTo>
                      <a:lnTo>
                        <a:pt x="524" y="66"/>
                      </a:lnTo>
                      <a:lnTo>
                        <a:pt x="529" y="64"/>
                      </a:lnTo>
                      <a:lnTo>
                        <a:pt x="533" y="60"/>
                      </a:lnTo>
                      <a:lnTo>
                        <a:pt x="541" y="53"/>
                      </a:lnTo>
                      <a:lnTo>
                        <a:pt x="546" y="49"/>
                      </a:lnTo>
                      <a:lnTo>
                        <a:pt x="552" y="45"/>
                      </a:lnTo>
                      <a:lnTo>
                        <a:pt x="556" y="45"/>
                      </a:lnTo>
                      <a:lnTo>
                        <a:pt x="561" y="45"/>
                      </a:lnTo>
                      <a:lnTo>
                        <a:pt x="567" y="45"/>
                      </a:lnTo>
                      <a:lnTo>
                        <a:pt x="576" y="45"/>
                      </a:lnTo>
                      <a:lnTo>
                        <a:pt x="582" y="45"/>
                      </a:lnTo>
                      <a:lnTo>
                        <a:pt x="589" y="45"/>
                      </a:lnTo>
                      <a:lnTo>
                        <a:pt x="597" y="43"/>
                      </a:lnTo>
                      <a:lnTo>
                        <a:pt x="599" y="41"/>
                      </a:lnTo>
                      <a:lnTo>
                        <a:pt x="599" y="38"/>
                      </a:lnTo>
                      <a:lnTo>
                        <a:pt x="597" y="32"/>
                      </a:lnTo>
                      <a:lnTo>
                        <a:pt x="597" y="28"/>
                      </a:lnTo>
                      <a:lnTo>
                        <a:pt x="595" y="24"/>
                      </a:lnTo>
                      <a:lnTo>
                        <a:pt x="597" y="19"/>
                      </a:lnTo>
                      <a:lnTo>
                        <a:pt x="597" y="15"/>
                      </a:lnTo>
                      <a:lnTo>
                        <a:pt x="597" y="9"/>
                      </a:lnTo>
                      <a:lnTo>
                        <a:pt x="595" y="4"/>
                      </a:lnTo>
                      <a:lnTo>
                        <a:pt x="595" y="0"/>
                      </a:lnTo>
                      <a:lnTo>
                        <a:pt x="595" y="0"/>
                      </a:lnTo>
                      <a:lnTo>
                        <a:pt x="604"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09">
                  <a:extLst>
                    <a:ext uri="{FF2B5EF4-FFF2-40B4-BE49-F238E27FC236}">
                      <a16:creationId xmlns:a16="http://schemas.microsoft.com/office/drawing/2014/main" id="{D11541AE-7357-4611-9374-AE521B8A8DBF}"/>
                    </a:ext>
                  </a:extLst>
                </p:cNvPr>
                <p:cNvSpPr>
                  <a:spLocks noEditPoints="1"/>
                </p:cNvSpPr>
                <p:nvPr/>
              </p:nvSpPr>
              <p:spPr bwMode="auto">
                <a:xfrm>
                  <a:off x="2425700" y="1133475"/>
                  <a:ext cx="957262" cy="801688"/>
                </a:xfrm>
                <a:custGeom>
                  <a:avLst/>
                  <a:gdLst>
                    <a:gd name="T0" fmla="*/ 691 w 1206"/>
                    <a:gd name="T1" fmla="*/ 17 h 1010"/>
                    <a:gd name="T2" fmla="*/ 1086 w 1206"/>
                    <a:gd name="T3" fmla="*/ 49 h 1010"/>
                    <a:gd name="T4" fmla="*/ 1105 w 1206"/>
                    <a:gd name="T5" fmla="*/ 86 h 1010"/>
                    <a:gd name="T6" fmla="*/ 1103 w 1206"/>
                    <a:gd name="T7" fmla="*/ 83 h 1010"/>
                    <a:gd name="T8" fmla="*/ 1099 w 1206"/>
                    <a:gd name="T9" fmla="*/ 88 h 1010"/>
                    <a:gd name="T10" fmla="*/ 1105 w 1206"/>
                    <a:gd name="T11" fmla="*/ 135 h 1010"/>
                    <a:gd name="T12" fmla="*/ 1105 w 1206"/>
                    <a:gd name="T13" fmla="*/ 173 h 1010"/>
                    <a:gd name="T14" fmla="*/ 1116 w 1206"/>
                    <a:gd name="T15" fmla="*/ 237 h 1010"/>
                    <a:gd name="T16" fmla="*/ 1129 w 1206"/>
                    <a:gd name="T17" fmla="*/ 269 h 1010"/>
                    <a:gd name="T18" fmla="*/ 1146 w 1206"/>
                    <a:gd name="T19" fmla="*/ 274 h 1010"/>
                    <a:gd name="T20" fmla="*/ 1170 w 1206"/>
                    <a:gd name="T21" fmla="*/ 297 h 1010"/>
                    <a:gd name="T22" fmla="*/ 1180 w 1206"/>
                    <a:gd name="T23" fmla="*/ 306 h 1010"/>
                    <a:gd name="T24" fmla="*/ 1195 w 1206"/>
                    <a:gd name="T25" fmla="*/ 312 h 1010"/>
                    <a:gd name="T26" fmla="*/ 1206 w 1206"/>
                    <a:gd name="T27" fmla="*/ 319 h 1010"/>
                    <a:gd name="T28" fmla="*/ 1180 w 1206"/>
                    <a:gd name="T29" fmla="*/ 359 h 1010"/>
                    <a:gd name="T30" fmla="*/ 1166 w 1206"/>
                    <a:gd name="T31" fmla="*/ 357 h 1010"/>
                    <a:gd name="T32" fmla="*/ 1127 w 1206"/>
                    <a:gd name="T33" fmla="*/ 376 h 1010"/>
                    <a:gd name="T34" fmla="*/ 1097 w 1206"/>
                    <a:gd name="T35" fmla="*/ 394 h 1010"/>
                    <a:gd name="T36" fmla="*/ 1090 w 1206"/>
                    <a:gd name="T37" fmla="*/ 404 h 1010"/>
                    <a:gd name="T38" fmla="*/ 1082 w 1206"/>
                    <a:gd name="T39" fmla="*/ 436 h 1010"/>
                    <a:gd name="T40" fmla="*/ 1069 w 1206"/>
                    <a:gd name="T41" fmla="*/ 492 h 1010"/>
                    <a:gd name="T42" fmla="*/ 1056 w 1206"/>
                    <a:gd name="T43" fmla="*/ 588 h 1010"/>
                    <a:gd name="T44" fmla="*/ 1029 w 1206"/>
                    <a:gd name="T45" fmla="*/ 697 h 1010"/>
                    <a:gd name="T46" fmla="*/ 1022 w 1206"/>
                    <a:gd name="T47" fmla="*/ 716 h 1010"/>
                    <a:gd name="T48" fmla="*/ 977 w 1206"/>
                    <a:gd name="T49" fmla="*/ 753 h 1010"/>
                    <a:gd name="T50" fmla="*/ 964 w 1206"/>
                    <a:gd name="T51" fmla="*/ 776 h 1010"/>
                    <a:gd name="T52" fmla="*/ 943 w 1206"/>
                    <a:gd name="T53" fmla="*/ 826 h 1010"/>
                    <a:gd name="T54" fmla="*/ 936 w 1206"/>
                    <a:gd name="T55" fmla="*/ 862 h 1010"/>
                    <a:gd name="T56" fmla="*/ 905 w 1206"/>
                    <a:gd name="T57" fmla="*/ 858 h 1010"/>
                    <a:gd name="T58" fmla="*/ 892 w 1206"/>
                    <a:gd name="T59" fmla="*/ 913 h 1010"/>
                    <a:gd name="T60" fmla="*/ 874 w 1206"/>
                    <a:gd name="T61" fmla="*/ 922 h 1010"/>
                    <a:gd name="T62" fmla="*/ 817 w 1206"/>
                    <a:gd name="T63" fmla="*/ 855 h 1010"/>
                    <a:gd name="T64" fmla="*/ 783 w 1206"/>
                    <a:gd name="T65" fmla="*/ 753 h 1010"/>
                    <a:gd name="T66" fmla="*/ 759 w 1206"/>
                    <a:gd name="T67" fmla="*/ 824 h 1010"/>
                    <a:gd name="T68" fmla="*/ 644 w 1206"/>
                    <a:gd name="T69" fmla="*/ 935 h 1010"/>
                    <a:gd name="T70" fmla="*/ 511 w 1206"/>
                    <a:gd name="T71" fmla="*/ 948 h 1010"/>
                    <a:gd name="T72" fmla="*/ 412 w 1206"/>
                    <a:gd name="T73" fmla="*/ 945 h 1010"/>
                    <a:gd name="T74" fmla="*/ 299 w 1206"/>
                    <a:gd name="T75" fmla="*/ 905 h 1010"/>
                    <a:gd name="T76" fmla="*/ 280 w 1206"/>
                    <a:gd name="T77" fmla="*/ 886 h 1010"/>
                    <a:gd name="T78" fmla="*/ 254 w 1206"/>
                    <a:gd name="T79" fmla="*/ 892 h 1010"/>
                    <a:gd name="T80" fmla="*/ 237 w 1206"/>
                    <a:gd name="T81" fmla="*/ 894 h 1010"/>
                    <a:gd name="T82" fmla="*/ 228 w 1206"/>
                    <a:gd name="T83" fmla="*/ 916 h 1010"/>
                    <a:gd name="T84" fmla="*/ 211 w 1206"/>
                    <a:gd name="T85" fmla="*/ 956 h 1010"/>
                    <a:gd name="T86" fmla="*/ 177 w 1206"/>
                    <a:gd name="T87" fmla="*/ 1005 h 1010"/>
                    <a:gd name="T88" fmla="*/ 136 w 1206"/>
                    <a:gd name="T89" fmla="*/ 1009 h 1010"/>
                    <a:gd name="T90" fmla="*/ 126 w 1206"/>
                    <a:gd name="T91" fmla="*/ 995 h 1010"/>
                    <a:gd name="T92" fmla="*/ 128 w 1206"/>
                    <a:gd name="T93" fmla="*/ 973 h 1010"/>
                    <a:gd name="T94" fmla="*/ 130 w 1206"/>
                    <a:gd name="T95" fmla="*/ 947 h 1010"/>
                    <a:gd name="T96" fmla="*/ 81 w 1206"/>
                    <a:gd name="T97" fmla="*/ 832 h 1010"/>
                    <a:gd name="T98" fmla="*/ 57 w 1206"/>
                    <a:gd name="T99" fmla="*/ 802 h 1010"/>
                    <a:gd name="T100" fmla="*/ 49 w 1206"/>
                    <a:gd name="T101" fmla="*/ 757 h 1010"/>
                    <a:gd name="T102" fmla="*/ 13 w 1206"/>
                    <a:gd name="T103" fmla="*/ 723 h 1010"/>
                    <a:gd name="T104" fmla="*/ 30 w 1206"/>
                    <a:gd name="T105" fmla="*/ 674 h 1010"/>
                    <a:gd name="T106" fmla="*/ 19 w 1206"/>
                    <a:gd name="T107" fmla="*/ 639 h 1010"/>
                    <a:gd name="T108" fmla="*/ 45 w 1206"/>
                    <a:gd name="T109" fmla="*/ 603 h 1010"/>
                    <a:gd name="T110" fmla="*/ 40 w 1206"/>
                    <a:gd name="T111" fmla="*/ 580 h 1010"/>
                    <a:gd name="T112" fmla="*/ 66 w 1206"/>
                    <a:gd name="T113" fmla="*/ 550 h 1010"/>
                    <a:gd name="T114" fmla="*/ 79 w 1206"/>
                    <a:gd name="T115" fmla="*/ 507 h 1010"/>
                    <a:gd name="T116" fmla="*/ 156 w 1206"/>
                    <a:gd name="T117" fmla="*/ 244 h 1010"/>
                    <a:gd name="T118" fmla="*/ 695 w 1206"/>
                    <a:gd name="T119" fmla="*/ 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6" h="1010">
                      <a:moveTo>
                        <a:pt x="1110" y="113"/>
                      </a:moveTo>
                      <a:lnTo>
                        <a:pt x="1108" y="115"/>
                      </a:lnTo>
                      <a:lnTo>
                        <a:pt x="1108" y="111"/>
                      </a:lnTo>
                      <a:lnTo>
                        <a:pt x="1108" y="109"/>
                      </a:lnTo>
                      <a:lnTo>
                        <a:pt x="1108" y="107"/>
                      </a:lnTo>
                      <a:lnTo>
                        <a:pt x="1108" y="107"/>
                      </a:lnTo>
                      <a:lnTo>
                        <a:pt x="1108" y="107"/>
                      </a:lnTo>
                      <a:lnTo>
                        <a:pt x="1110" y="107"/>
                      </a:lnTo>
                      <a:lnTo>
                        <a:pt x="1110" y="107"/>
                      </a:lnTo>
                      <a:lnTo>
                        <a:pt x="1112" y="107"/>
                      </a:lnTo>
                      <a:lnTo>
                        <a:pt x="1112" y="107"/>
                      </a:lnTo>
                      <a:lnTo>
                        <a:pt x="1110" y="113"/>
                      </a:lnTo>
                      <a:lnTo>
                        <a:pt x="1110" y="113"/>
                      </a:lnTo>
                      <a:lnTo>
                        <a:pt x="1110" y="113"/>
                      </a:lnTo>
                      <a:close/>
                      <a:moveTo>
                        <a:pt x="693" y="11"/>
                      </a:moveTo>
                      <a:lnTo>
                        <a:pt x="691" y="17"/>
                      </a:lnTo>
                      <a:lnTo>
                        <a:pt x="1082" y="17"/>
                      </a:lnTo>
                      <a:lnTo>
                        <a:pt x="1082" y="19"/>
                      </a:lnTo>
                      <a:lnTo>
                        <a:pt x="1082" y="19"/>
                      </a:lnTo>
                      <a:lnTo>
                        <a:pt x="1082" y="19"/>
                      </a:lnTo>
                      <a:lnTo>
                        <a:pt x="1080" y="19"/>
                      </a:lnTo>
                      <a:lnTo>
                        <a:pt x="1080" y="21"/>
                      </a:lnTo>
                      <a:lnTo>
                        <a:pt x="1082" y="21"/>
                      </a:lnTo>
                      <a:lnTo>
                        <a:pt x="1082" y="23"/>
                      </a:lnTo>
                      <a:lnTo>
                        <a:pt x="1082" y="32"/>
                      </a:lnTo>
                      <a:lnTo>
                        <a:pt x="1084" y="41"/>
                      </a:lnTo>
                      <a:lnTo>
                        <a:pt x="1084" y="45"/>
                      </a:lnTo>
                      <a:lnTo>
                        <a:pt x="1084" y="45"/>
                      </a:lnTo>
                      <a:lnTo>
                        <a:pt x="1084" y="45"/>
                      </a:lnTo>
                      <a:lnTo>
                        <a:pt x="1084" y="47"/>
                      </a:lnTo>
                      <a:lnTo>
                        <a:pt x="1084" y="47"/>
                      </a:lnTo>
                      <a:lnTo>
                        <a:pt x="1086" y="49"/>
                      </a:lnTo>
                      <a:lnTo>
                        <a:pt x="1086" y="49"/>
                      </a:lnTo>
                      <a:lnTo>
                        <a:pt x="1090" y="58"/>
                      </a:lnTo>
                      <a:lnTo>
                        <a:pt x="1099" y="73"/>
                      </a:lnTo>
                      <a:lnTo>
                        <a:pt x="1105" y="79"/>
                      </a:lnTo>
                      <a:lnTo>
                        <a:pt x="1112" y="88"/>
                      </a:lnTo>
                      <a:lnTo>
                        <a:pt x="1114" y="90"/>
                      </a:lnTo>
                      <a:lnTo>
                        <a:pt x="1114" y="92"/>
                      </a:lnTo>
                      <a:lnTo>
                        <a:pt x="1112" y="92"/>
                      </a:lnTo>
                      <a:lnTo>
                        <a:pt x="1112" y="94"/>
                      </a:lnTo>
                      <a:lnTo>
                        <a:pt x="1110" y="92"/>
                      </a:lnTo>
                      <a:lnTo>
                        <a:pt x="1108" y="94"/>
                      </a:lnTo>
                      <a:lnTo>
                        <a:pt x="1108" y="92"/>
                      </a:lnTo>
                      <a:lnTo>
                        <a:pt x="1106" y="90"/>
                      </a:lnTo>
                      <a:lnTo>
                        <a:pt x="1105" y="88"/>
                      </a:lnTo>
                      <a:lnTo>
                        <a:pt x="1105" y="88"/>
                      </a:lnTo>
                      <a:lnTo>
                        <a:pt x="1105" y="86"/>
                      </a:lnTo>
                      <a:lnTo>
                        <a:pt x="1105" y="86"/>
                      </a:lnTo>
                      <a:lnTo>
                        <a:pt x="1106" y="86"/>
                      </a:lnTo>
                      <a:lnTo>
                        <a:pt x="1106" y="88"/>
                      </a:lnTo>
                      <a:lnTo>
                        <a:pt x="1106" y="88"/>
                      </a:lnTo>
                      <a:lnTo>
                        <a:pt x="1106" y="88"/>
                      </a:lnTo>
                      <a:lnTo>
                        <a:pt x="1108" y="90"/>
                      </a:lnTo>
                      <a:lnTo>
                        <a:pt x="1110" y="90"/>
                      </a:lnTo>
                      <a:lnTo>
                        <a:pt x="1110" y="90"/>
                      </a:lnTo>
                      <a:lnTo>
                        <a:pt x="1110" y="90"/>
                      </a:lnTo>
                      <a:lnTo>
                        <a:pt x="1108" y="88"/>
                      </a:lnTo>
                      <a:lnTo>
                        <a:pt x="1108" y="85"/>
                      </a:lnTo>
                      <a:lnTo>
                        <a:pt x="1106" y="83"/>
                      </a:lnTo>
                      <a:lnTo>
                        <a:pt x="1105" y="85"/>
                      </a:lnTo>
                      <a:lnTo>
                        <a:pt x="1103" y="83"/>
                      </a:lnTo>
                      <a:lnTo>
                        <a:pt x="1103" y="83"/>
                      </a:lnTo>
                      <a:lnTo>
                        <a:pt x="1103" y="83"/>
                      </a:lnTo>
                      <a:lnTo>
                        <a:pt x="1103" y="83"/>
                      </a:lnTo>
                      <a:lnTo>
                        <a:pt x="1101" y="81"/>
                      </a:lnTo>
                      <a:lnTo>
                        <a:pt x="1103" y="81"/>
                      </a:lnTo>
                      <a:lnTo>
                        <a:pt x="1103" y="79"/>
                      </a:lnTo>
                      <a:lnTo>
                        <a:pt x="1103" y="79"/>
                      </a:lnTo>
                      <a:lnTo>
                        <a:pt x="1101" y="77"/>
                      </a:lnTo>
                      <a:lnTo>
                        <a:pt x="1099" y="77"/>
                      </a:lnTo>
                      <a:lnTo>
                        <a:pt x="1099" y="79"/>
                      </a:lnTo>
                      <a:lnTo>
                        <a:pt x="1099" y="81"/>
                      </a:lnTo>
                      <a:lnTo>
                        <a:pt x="1099" y="83"/>
                      </a:lnTo>
                      <a:lnTo>
                        <a:pt x="1099" y="83"/>
                      </a:lnTo>
                      <a:lnTo>
                        <a:pt x="1099" y="83"/>
                      </a:lnTo>
                      <a:lnTo>
                        <a:pt x="1099" y="83"/>
                      </a:lnTo>
                      <a:lnTo>
                        <a:pt x="1099" y="85"/>
                      </a:lnTo>
                      <a:lnTo>
                        <a:pt x="1099" y="86"/>
                      </a:lnTo>
                      <a:lnTo>
                        <a:pt x="1099" y="88"/>
                      </a:lnTo>
                      <a:lnTo>
                        <a:pt x="1099" y="88"/>
                      </a:lnTo>
                      <a:lnTo>
                        <a:pt x="1099" y="88"/>
                      </a:lnTo>
                      <a:lnTo>
                        <a:pt x="1097" y="90"/>
                      </a:lnTo>
                      <a:lnTo>
                        <a:pt x="1097" y="90"/>
                      </a:lnTo>
                      <a:lnTo>
                        <a:pt x="1097" y="92"/>
                      </a:lnTo>
                      <a:lnTo>
                        <a:pt x="1097" y="92"/>
                      </a:lnTo>
                      <a:lnTo>
                        <a:pt x="1099" y="94"/>
                      </a:lnTo>
                      <a:lnTo>
                        <a:pt x="1101" y="100"/>
                      </a:lnTo>
                      <a:lnTo>
                        <a:pt x="1103" y="103"/>
                      </a:lnTo>
                      <a:lnTo>
                        <a:pt x="1103" y="115"/>
                      </a:lnTo>
                      <a:lnTo>
                        <a:pt x="1105" y="118"/>
                      </a:lnTo>
                      <a:lnTo>
                        <a:pt x="1106" y="128"/>
                      </a:lnTo>
                      <a:lnTo>
                        <a:pt x="1108" y="133"/>
                      </a:lnTo>
                      <a:lnTo>
                        <a:pt x="1106" y="135"/>
                      </a:lnTo>
                      <a:lnTo>
                        <a:pt x="1106" y="135"/>
                      </a:lnTo>
                      <a:lnTo>
                        <a:pt x="1105" y="135"/>
                      </a:lnTo>
                      <a:lnTo>
                        <a:pt x="1105" y="137"/>
                      </a:lnTo>
                      <a:lnTo>
                        <a:pt x="1105" y="139"/>
                      </a:lnTo>
                      <a:lnTo>
                        <a:pt x="1103" y="145"/>
                      </a:lnTo>
                      <a:lnTo>
                        <a:pt x="1105" y="147"/>
                      </a:lnTo>
                      <a:lnTo>
                        <a:pt x="1105" y="148"/>
                      </a:lnTo>
                      <a:lnTo>
                        <a:pt x="1103" y="154"/>
                      </a:lnTo>
                      <a:lnTo>
                        <a:pt x="1105" y="156"/>
                      </a:lnTo>
                      <a:lnTo>
                        <a:pt x="1105" y="158"/>
                      </a:lnTo>
                      <a:lnTo>
                        <a:pt x="1105" y="160"/>
                      </a:lnTo>
                      <a:lnTo>
                        <a:pt x="1106" y="165"/>
                      </a:lnTo>
                      <a:lnTo>
                        <a:pt x="1106" y="165"/>
                      </a:lnTo>
                      <a:lnTo>
                        <a:pt x="1106" y="165"/>
                      </a:lnTo>
                      <a:lnTo>
                        <a:pt x="1105" y="167"/>
                      </a:lnTo>
                      <a:lnTo>
                        <a:pt x="1105" y="167"/>
                      </a:lnTo>
                      <a:lnTo>
                        <a:pt x="1105" y="169"/>
                      </a:lnTo>
                      <a:lnTo>
                        <a:pt x="1105" y="173"/>
                      </a:lnTo>
                      <a:lnTo>
                        <a:pt x="1110" y="184"/>
                      </a:lnTo>
                      <a:lnTo>
                        <a:pt x="1110" y="188"/>
                      </a:lnTo>
                      <a:lnTo>
                        <a:pt x="1110" y="192"/>
                      </a:lnTo>
                      <a:lnTo>
                        <a:pt x="1110" y="194"/>
                      </a:lnTo>
                      <a:lnTo>
                        <a:pt x="1110" y="194"/>
                      </a:lnTo>
                      <a:lnTo>
                        <a:pt x="1108" y="195"/>
                      </a:lnTo>
                      <a:lnTo>
                        <a:pt x="1108" y="197"/>
                      </a:lnTo>
                      <a:lnTo>
                        <a:pt x="1108" y="201"/>
                      </a:lnTo>
                      <a:lnTo>
                        <a:pt x="1108" y="205"/>
                      </a:lnTo>
                      <a:lnTo>
                        <a:pt x="1108" y="205"/>
                      </a:lnTo>
                      <a:lnTo>
                        <a:pt x="1110" y="207"/>
                      </a:lnTo>
                      <a:lnTo>
                        <a:pt x="1112" y="210"/>
                      </a:lnTo>
                      <a:lnTo>
                        <a:pt x="1114" y="227"/>
                      </a:lnTo>
                      <a:lnTo>
                        <a:pt x="1114" y="235"/>
                      </a:lnTo>
                      <a:lnTo>
                        <a:pt x="1116" y="237"/>
                      </a:lnTo>
                      <a:lnTo>
                        <a:pt x="1116" y="237"/>
                      </a:lnTo>
                      <a:lnTo>
                        <a:pt x="1118" y="237"/>
                      </a:lnTo>
                      <a:lnTo>
                        <a:pt x="1118" y="239"/>
                      </a:lnTo>
                      <a:lnTo>
                        <a:pt x="1116" y="239"/>
                      </a:lnTo>
                      <a:lnTo>
                        <a:pt x="1116" y="239"/>
                      </a:lnTo>
                      <a:lnTo>
                        <a:pt x="1118" y="244"/>
                      </a:lnTo>
                      <a:lnTo>
                        <a:pt x="1118" y="244"/>
                      </a:lnTo>
                      <a:lnTo>
                        <a:pt x="1120" y="244"/>
                      </a:lnTo>
                      <a:lnTo>
                        <a:pt x="1120" y="244"/>
                      </a:lnTo>
                      <a:lnTo>
                        <a:pt x="1121" y="250"/>
                      </a:lnTo>
                      <a:lnTo>
                        <a:pt x="1121" y="254"/>
                      </a:lnTo>
                      <a:lnTo>
                        <a:pt x="1121" y="257"/>
                      </a:lnTo>
                      <a:lnTo>
                        <a:pt x="1123" y="259"/>
                      </a:lnTo>
                      <a:lnTo>
                        <a:pt x="1125" y="261"/>
                      </a:lnTo>
                      <a:lnTo>
                        <a:pt x="1127" y="263"/>
                      </a:lnTo>
                      <a:lnTo>
                        <a:pt x="1129" y="267"/>
                      </a:lnTo>
                      <a:lnTo>
                        <a:pt x="1129" y="269"/>
                      </a:lnTo>
                      <a:lnTo>
                        <a:pt x="1129" y="269"/>
                      </a:lnTo>
                      <a:lnTo>
                        <a:pt x="1131" y="269"/>
                      </a:lnTo>
                      <a:lnTo>
                        <a:pt x="1131" y="269"/>
                      </a:lnTo>
                      <a:lnTo>
                        <a:pt x="1133" y="269"/>
                      </a:lnTo>
                      <a:lnTo>
                        <a:pt x="1133" y="269"/>
                      </a:lnTo>
                      <a:lnTo>
                        <a:pt x="1133" y="269"/>
                      </a:lnTo>
                      <a:lnTo>
                        <a:pt x="1135" y="269"/>
                      </a:lnTo>
                      <a:lnTo>
                        <a:pt x="1138" y="269"/>
                      </a:lnTo>
                      <a:lnTo>
                        <a:pt x="1138" y="269"/>
                      </a:lnTo>
                      <a:lnTo>
                        <a:pt x="1140" y="267"/>
                      </a:lnTo>
                      <a:lnTo>
                        <a:pt x="1142" y="269"/>
                      </a:lnTo>
                      <a:lnTo>
                        <a:pt x="1142" y="269"/>
                      </a:lnTo>
                      <a:lnTo>
                        <a:pt x="1144" y="269"/>
                      </a:lnTo>
                      <a:lnTo>
                        <a:pt x="1146" y="270"/>
                      </a:lnTo>
                      <a:lnTo>
                        <a:pt x="1146" y="270"/>
                      </a:lnTo>
                      <a:lnTo>
                        <a:pt x="1146" y="274"/>
                      </a:lnTo>
                      <a:lnTo>
                        <a:pt x="1146" y="276"/>
                      </a:lnTo>
                      <a:lnTo>
                        <a:pt x="1146" y="274"/>
                      </a:lnTo>
                      <a:lnTo>
                        <a:pt x="1148" y="272"/>
                      </a:lnTo>
                      <a:lnTo>
                        <a:pt x="1148" y="272"/>
                      </a:lnTo>
                      <a:lnTo>
                        <a:pt x="1148" y="274"/>
                      </a:lnTo>
                      <a:lnTo>
                        <a:pt x="1148" y="274"/>
                      </a:lnTo>
                      <a:lnTo>
                        <a:pt x="1150" y="276"/>
                      </a:lnTo>
                      <a:lnTo>
                        <a:pt x="1159" y="282"/>
                      </a:lnTo>
                      <a:lnTo>
                        <a:pt x="1161" y="284"/>
                      </a:lnTo>
                      <a:lnTo>
                        <a:pt x="1163" y="286"/>
                      </a:lnTo>
                      <a:lnTo>
                        <a:pt x="1165" y="289"/>
                      </a:lnTo>
                      <a:lnTo>
                        <a:pt x="1166" y="291"/>
                      </a:lnTo>
                      <a:lnTo>
                        <a:pt x="1170" y="293"/>
                      </a:lnTo>
                      <a:lnTo>
                        <a:pt x="1172" y="293"/>
                      </a:lnTo>
                      <a:lnTo>
                        <a:pt x="1172" y="295"/>
                      </a:lnTo>
                      <a:lnTo>
                        <a:pt x="1170" y="297"/>
                      </a:lnTo>
                      <a:lnTo>
                        <a:pt x="1170" y="297"/>
                      </a:lnTo>
                      <a:lnTo>
                        <a:pt x="1168" y="301"/>
                      </a:lnTo>
                      <a:lnTo>
                        <a:pt x="1176" y="304"/>
                      </a:lnTo>
                      <a:lnTo>
                        <a:pt x="1180" y="304"/>
                      </a:lnTo>
                      <a:lnTo>
                        <a:pt x="1182" y="302"/>
                      </a:lnTo>
                      <a:lnTo>
                        <a:pt x="1182" y="301"/>
                      </a:lnTo>
                      <a:lnTo>
                        <a:pt x="1185" y="301"/>
                      </a:lnTo>
                      <a:lnTo>
                        <a:pt x="1185" y="301"/>
                      </a:lnTo>
                      <a:lnTo>
                        <a:pt x="1185" y="301"/>
                      </a:lnTo>
                      <a:lnTo>
                        <a:pt x="1183" y="302"/>
                      </a:lnTo>
                      <a:lnTo>
                        <a:pt x="1183" y="302"/>
                      </a:lnTo>
                      <a:lnTo>
                        <a:pt x="1183" y="302"/>
                      </a:lnTo>
                      <a:lnTo>
                        <a:pt x="1183" y="304"/>
                      </a:lnTo>
                      <a:lnTo>
                        <a:pt x="1182" y="306"/>
                      </a:lnTo>
                      <a:lnTo>
                        <a:pt x="1180" y="306"/>
                      </a:lnTo>
                      <a:lnTo>
                        <a:pt x="1180" y="306"/>
                      </a:lnTo>
                      <a:lnTo>
                        <a:pt x="1178" y="306"/>
                      </a:lnTo>
                      <a:lnTo>
                        <a:pt x="1180" y="306"/>
                      </a:lnTo>
                      <a:lnTo>
                        <a:pt x="1182" y="306"/>
                      </a:lnTo>
                      <a:lnTo>
                        <a:pt x="1183" y="306"/>
                      </a:lnTo>
                      <a:lnTo>
                        <a:pt x="1183" y="306"/>
                      </a:lnTo>
                      <a:lnTo>
                        <a:pt x="1183" y="306"/>
                      </a:lnTo>
                      <a:lnTo>
                        <a:pt x="1185" y="308"/>
                      </a:lnTo>
                      <a:lnTo>
                        <a:pt x="1185" y="308"/>
                      </a:lnTo>
                      <a:lnTo>
                        <a:pt x="1187" y="308"/>
                      </a:lnTo>
                      <a:lnTo>
                        <a:pt x="1189" y="308"/>
                      </a:lnTo>
                      <a:lnTo>
                        <a:pt x="1191" y="308"/>
                      </a:lnTo>
                      <a:lnTo>
                        <a:pt x="1191" y="308"/>
                      </a:lnTo>
                      <a:lnTo>
                        <a:pt x="1189" y="306"/>
                      </a:lnTo>
                      <a:lnTo>
                        <a:pt x="1191" y="306"/>
                      </a:lnTo>
                      <a:lnTo>
                        <a:pt x="1193" y="308"/>
                      </a:lnTo>
                      <a:lnTo>
                        <a:pt x="1195" y="312"/>
                      </a:lnTo>
                      <a:lnTo>
                        <a:pt x="1193" y="312"/>
                      </a:lnTo>
                      <a:lnTo>
                        <a:pt x="1195" y="312"/>
                      </a:lnTo>
                      <a:lnTo>
                        <a:pt x="1197" y="314"/>
                      </a:lnTo>
                      <a:lnTo>
                        <a:pt x="1198" y="312"/>
                      </a:lnTo>
                      <a:lnTo>
                        <a:pt x="1198" y="314"/>
                      </a:lnTo>
                      <a:lnTo>
                        <a:pt x="1198" y="316"/>
                      </a:lnTo>
                      <a:lnTo>
                        <a:pt x="1200" y="317"/>
                      </a:lnTo>
                      <a:lnTo>
                        <a:pt x="1200" y="317"/>
                      </a:lnTo>
                      <a:lnTo>
                        <a:pt x="1202" y="316"/>
                      </a:lnTo>
                      <a:lnTo>
                        <a:pt x="1202" y="314"/>
                      </a:lnTo>
                      <a:lnTo>
                        <a:pt x="1200" y="314"/>
                      </a:lnTo>
                      <a:lnTo>
                        <a:pt x="1202" y="314"/>
                      </a:lnTo>
                      <a:lnTo>
                        <a:pt x="1204" y="317"/>
                      </a:lnTo>
                      <a:lnTo>
                        <a:pt x="1206" y="317"/>
                      </a:lnTo>
                      <a:lnTo>
                        <a:pt x="1206" y="319"/>
                      </a:lnTo>
                      <a:lnTo>
                        <a:pt x="1206" y="319"/>
                      </a:lnTo>
                      <a:lnTo>
                        <a:pt x="1206" y="319"/>
                      </a:lnTo>
                      <a:lnTo>
                        <a:pt x="1206" y="319"/>
                      </a:lnTo>
                      <a:lnTo>
                        <a:pt x="1206" y="321"/>
                      </a:lnTo>
                      <a:lnTo>
                        <a:pt x="1206" y="321"/>
                      </a:lnTo>
                      <a:lnTo>
                        <a:pt x="1206" y="323"/>
                      </a:lnTo>
                      <a:lnTo>
                        <a:pt x="1197" y="331"/>
                      </a:lnTo>
                      <a:lnTo>
                        <a:pt x="1193" y="334"/>
                      </a:lnTo>
                      <a:lnTo>
                        <a:pt x="1189" y="346"/>
                      </a:lnTo>
                      <a:lnTo>
                        <a:pt x="1187" y="349"/>
                      </a:lnTo>
                      <a:lnTo>
                        <a:pt x="1185" y="349"/>
                      </a:lnTo>
                      <a:lnTo>
                        <a:pt x="1182" y="351"/>
                      </a:lnTo>
                      <a:lnTo>
                        <a:pt x="1182" y="353"/>
                      </a:lnTo>
                      <a:lnTo>
                        <a:pt x="1180" y="355"/>
                      </a:lnTo>
                      <a:lnTo>
                        <a:pt x="1182" y="355"/>
                      </a:lnTo>
                      <a:lnTo>
                        <a:pt x="1180" y="357"/>
                      </a:lnTo>
                      <a:lnTo>
                        <a:pt x="1180" y="359"/>
                      </a:lnTo>
                      <a:lnTo>
                        <a:pt x="1178" y="359"/>
                      </a:lnTo>
                      <a:lnTo>
                        <a:pt x="1176" y="359"/>
                      </a:lnTo>
                      <a:lnTo>
                        <a:pt x="1176" y="357"/>
                      </a:lnTo>
                      <a:lnTo>
                        <a:pt x="1174" y="357"/>
                      </a:lnTo>
                      <a:lnTo>
                        <a:pt x="1172" y="357"/>
                      </a:lnTo>
                      <a:lnTo>
                        <a:pt x="1172" y="357"/>
                      </a:lnTo>
                      <a:lnTo>
                        <a:pt x="1170" y="357"/>
                      </a:lnTo>
                      <a:lnTo>
                        <a:pt x="1170" y="359"/>
                      </a:lnTo>
                      <a:lnTo>
                        <a:pt x="1172" y="359"/>
                      </a:lnTo>
                      <a:lnTo>
                        <a:pt x="1172" y="359"/>
                      </a:lnTo>
                      <a:lnTo>
                        <a:pt x="1170" y="361"/>
                      </a:lnTo>
                      <a:lnTo>
                        <a:pt x="1168" y="363"/>
                      </a:lnTo>
                      <a:lnTo>
                        <a:pt x="1168" y="363"/>
                      </a:lnTo>
                      <a:lnTo>
                        <a:pt x="1168" y="361"/>
                      </a:lnTo>
                      <a:lnTo>
                        <a:pt x="1168" y="357"/>
                      </a:lnTo>
                      <a:lnTo>
                        <a:pt x="1166" y="357"/>
                      </a:lnTo>
                      <a:lnTo>
                        <a:pt x="1165" y="357"/>
                      </a:lnTo>
                      <a:lnTo>
                        <a:pt x="1165" y="357"/>
                      </a:lnTo>
                      <a:lnTo>
                        <a:pt x="1159" y="361"/>
                      </a:lnTo>
                      <a:lnTo>
                        <a:pt x="1157" y="364"/>
                      </a:lnTo>
                      <a:lnTo>
                        <a:pt x="1155" y="364"/>
                      </a:lnTo>
                      <a:lnTo>
                        <a:pt x="1153" y="364"/>
                      </a:lnTo>
                      <a:lnTo>
                        <a:pt x="1151" y="364"/>
                      </a:lnTo>
                      <a:lnTo>
                        <a:pt x="1150" y="363"/>
                      </a:lnTo>
                      <a:lnTo>
                        <a:pt x="1148" y="363"/>
                      </a:lnTo>
                      <a:lnTo>
                        <a:pt x="1146" y="364"/>
                      </a:lnTo>
                      <a:lnTo>
                        <a:pt x="1142" y="370"/>
                      </a:lnTo>
                      <a:lnTo>
                        <a:pt x="1140" y="370"/>
                      </a:lnTo>
                      <a:lnTo>
                        <a:pt x="1136" y="372"/>
                      </a:lnTo>
                      <a:lnTo>
                        <a:pt x="1127" y="374"/>
                      </a:lnTo>
                      <a:lnTo>
                        <a:pt x="1127" y="374"/>
                      </a:lnTo>
                      <a:lnTo>
                        <a:pt x="1127" y="376"/>
                      </a:lnTo>
                      <a:lnTo>
                        <a:pt x="1127" y="379"/>
                      </a:lnTo>
                      <a:lnTo>
                        <a:pt x="1127" y="379"/>
                      </a:lnTo>
                      <a:lnTo>
                        <a:pt x="1127" y="383"/>
                      </a:lnTo>
                      <a:lnTo>
                        <a:pt x="1127" y="385"/>
                      </a:lnTo>
                      <a:lnTo>
                        <a:pt x="1125" y="387"/>
                      </a:lnTo>
                      <a:lnTo>
                        <a:pt x="1125" y="389"/>
                      </a:lnTo>
                      <a:lnTo>
                        <a:pt x="1123" y="391"/>
                      </a:lnTo>
                      <a:lnTo>
                        <a:pt x="1120" y="396"/>
                      </a:lnTo>
                      <a:lnTo>
                        <a:pt x="1114" y="394"/>
                      </a:lnTo>
                      <a:lnTo>
                        <a:pt x="1110" y="394"/>
                      </a:lnTo>
                      <a:lnTo>
                        <a:pt x="1108" y="396"/>
                      </a:lnTo>
                      <a:lnTo>
                        <a:pt x="1105" y="396"/>
                      </a:lnTo>
                      <a:lnTo>
                        <a:pt x="1105" y="396"/>
                      </a:lnTo>
                      <a:lnTo>
                        <a:pt x="1101" y="396"/>
                      </a:lnTo>
                      <a:lnTo>
                        <a:pt x="1101" y="396"/>
                      </a:lnTo>
                      <a:lnTo>
                        <a:pt x="1097" y="394"/>
                      </a:lnTo>
                      <a:lnTo>
                        <a:pt x="1097" y="394"/>
                      </a:lnTo>
                      <a:lnTo>
                        <a:pt x="1095" y="394"/>
                      </a:lnTo>
                      <a:lnTo>
                        <a:pt x="1093" y="394"/>
                      </a:lnTo>
                      <a:lnTo>
                        <a:pt x="1091" y="393"/>
                      </a:lnTo>
                      <a:lnTo>
                        <a:pt x="1091" y="393"/>
                      </a:lnTo>
                      <a:lnTo>
                        <a:pt x="1090" y="393"/>
                      </a:lnTo>
                      <a:lnTo>
                        <a:pt x="1090" y="393"/>
                      </a:lnTo>
                      <a:lnTo>
                        <a:pt x="1090" y="394"/>
                      </a:lnTo>
                      <a:lnTo>
                        <a:pt x="1090" y="394"/>
                      </a:lnTo>
                      <a:lnTo>
                        <a:pt x="1091" y="396"/>
                      </a:lnTo>
                      <a:lnTo>
                        <a:pt x="1091" y="398"/>
                      </a:lnTo>
                      <a:lnTo>
                        <a:pt x="1090" y="400"/>
                      </a:lnTo>
                      <a:lnTo>
                        <a:pt x="1088" y="402"/>
                      </a:lnTo>
                      <a:lnTo>
                        <a:pt x="1090" y="402"/>
                      </a:lnTo>
                      <a:lnTo>
                        <a:pt x="1090" y="404"/>
                      </a:lnTo>
                      <a:lnTo>
                        <a:pt x="1090" y="404"/>
                      </a:lnTo>
                      <a:lnTo>
                        <a:pt x="1090" y="409"/>
                      </a:lnTo>
                      <a:lnTo>
                        <a:pt x="1091" y="409"/>
                      </a:lnTo>
                      <a:lnTo>
                        <a:pt x="1091" y="409"/>
                      </a:lnTo>
                      <a:lnTo>
                        <a:pt x="1090" y="411"/>
                      </a:lnTo>
                      <a:lnTo>
                        <a:pt x="1090" y="411"/>
                      </a:lnTo>
                      <a:lnTo>
                        <a:pt x="1090" y="415"/>
                      </a:lnTo>
                      <a:lnTo>
                        <a:pt x="1088" y="421"/>
                      </a:lnTo>
                      <a:lnTo>
                        <a:pt x="1088" y="421"/>
                      </a:lnTo>
                      <a:lnTo>
                        <a:pt x="1086" y="423"/>
                      </a:lnTo>
                      <a:lnTo>
                        <a:pt x="1084" y="424"/>
                      </a:lnTo>
                      <a:lnTo>
                        <a:pt x="1084" y="424"/>
                      </a:lnTo>
                      <a:lnTo>
                        <a:pt x="1084" y="426"/>
                      </a:lnTo>
                      <a:lnTo>
                        <a:pt x="1084" y="428"/>
                      </a:lnTo>
                      <a:lnTo>
                        <a:pt x="1084" y="430"/>
                      </a:lnTo>
                      <a:lnTo>
                        <a:pt x="1082" y="434"/>
                      </a:lnTo>
                      <a:lnTo>
                        <a:pt x="1082" y="436"/>
                      </a:lnTo>
                      <a:lnTo>
                        <a:pt x="1084" y="440"/>
                      </a:lnTo>
                      <a:lnTo>
                        <a:pt x="1086" y="440"/>
                      </a:lnTo>
                      <a:lnTo>
                        <a:pt x="1086" y="441"/>
                      </a:lnTo>
                      <a:lnTo>
                        <a:pt x="1086" y="445"/>
                      </a:lnTo>
                      <a:lnTo>
                        <a:pt x="1086" y="445"/>
                      </a:lnTo>
                      <a:lnTo>
                        <a:pt x="1086" y="447"/>
                      </a:lnTo>
                      <a:lnTo>
                        <a:pt x="1088" y="451"/>
                      </a:lnTo>
                      <a:lnTo>
                        <a:pt x="1088" y="453"/>
                      </a:lnTo>
                      <a:lnTo>
                        <a:pt x="1088" y="455"/>
                      </a:lnTo>
                      <a:lnTo>
                        <a:pt x="1084" y="456"/>
                      </a:lnTo>
                      <a:lnTo>
                        <a:pt x="1082" y="458"/>
                      </a:lnTo>
                      <a:lnTo>
                        <a:pt x="1080" y="466"/>
                      </a:lnTo>
                      <a:lnTo>
                        <a:pt x="1076" y="475"/>
                      </a:lnTo>
                      <a:lnTo>
                        <a:pt x="1074" y="485"/>
                      </a:lnTo>
                      <a:lnTo>
                        <a:pt x="1071" y="488"/>
                      </a:lnTo>
                      <a:lnTo>
                        <a:pt x="1069" y="492"/>
                      </a:lnTo>
                      <a:lnTo>
                        <a:pt x="1067" y="494"/>
                      </a:lnTo>
                      <a:lnTo>
                        <a:pt x="1063" y="507"/>
                      </a:lnTo>
                      <a:lnTo>
                        <a:pt x="1063" y="511"/>
                      </a:lnTo>
                      <a:lnTo>
                        <a:pt x="1065" y="515"/>
                      </a:lnTo>
                      <a:lnTo>
                        <a:pt x="1061" y="517"/>
                      </a:lnTo>
                      <a:lnTo>
                        <a:pt x="1061" y="518"/>
                      </a:lnTo>
                      <a:lnTo>
                        <a:pt x="1058" y="530"/>
                      </a:lnTo>
                      <a:lnTo>
                        <a:pt x="1056" y="532"/>
                      </a:lnTo>
                      <a:lnTo>
                        <a:pt x="1050" y="535"/>
                      </a:lnTo>
                      <a:lnTo>
                        <a:pt x="1050" y="537"/>
                      </a:lnTo>
                      <a:lnTo>
                        <a:pt x="1050" y="539"/>
                      </a:lnTo>
                      <a:lnTo>
                        <a:pt x="1050" y="547"/>
                      </a:lnTo>
                      <a:lnTo>
                        <a:pt x="1052" y="558"/>
                      </a:lnTo>
                      <a:lnTo>
                        <a:pt x="1054" y="569"/>
                      </a:lnTo>
                      <a:lnTo>
                        <a:pt x="1054" y="578"/>
                      </a:lnTo>
                      <a:lnTo>
                        <a:pt x="1056" y="588"/>
                      </a:lnTo>
                      <a:lnTo>
                        <a:pt x="1058" y="601"/>
                      </a:lnTo>
                      <a:lnTo>
                        <a:pt x="1050" y="622"/>
                      </a:lnTo>
                      <a:lnTo>
                        <a:pt x="1050" y="624"/>
                      </a:lnTo>
                      <a:lnTo>
                        <a:pt x="1050" y="625"/>
                      </a:lnTo>
                      <a:lnTo>
                        <a:pt x="1050" y="627"/>
                      </a:lnTo>
                      <a:lnTo>
                        <a:pt x="1052" y="631"/>
                      </a:lnTo>
                      <a:lnTo>
                        <a:pt x="1052" y="635"/>
                      </a:lnTo>
                      <a:lnTo>
                        <a:pt x="1048" y="646"/>
                      </a:lnTo>
                      <a:lnTo>
                        <a:pt x="1048" y="646"/>
                      </a:lnTo>
                      <a:lnTo>
                        <a:pt x="1046" y="652"/>
                      </a:lnTo>
                      <a:lnTo>
                        <a:pt x="1046" y="654"/>
                      </a:lnTo>
                      <a:lnTo>
                        <a:pt x="1035" y="669"/>
                      </a:lnTo>
                      <a:lnTo>
                        <a:pt x="1029" y="693"/>
                      </a:lnTo>
                      <a:lnTo>
                        <a:pt x="1029" y="695"/>
                      </a:lnTo>
                      <a:lnTo>
                        <a:pt x="1029" y="695"/>
                      </a:lnTo>
                      <a:lnTo>
                        <a:pt x="1029" y="697"/>
                      </a:lnTo>
                      <a:lnTo>
                        <a:pt x="1029" y="697"/>
                      </a:lnTo>
                      <a:lnTo>
                        <a:pt x="1029" y="699"/>
                      </a:lnTo>
                      <a:lnTo>
                        <a:pt x="1028" y="699"/>
                      </a:lnTo>
                      <a:lnTo>
                        <a:pt x="1028" y="701"/>
                      </a:lnTo>
                      <a:lnTo>
                        <a:pt x="1028" y="702"/>
                      </a:lnTo>
                      <a:lnTo>
                        <a:pt x="1029" y="704"/>
                      </a:lnTo>
                      <a:lnTo>
                        <a:pt x="1029" y="706"/>
                      </a:lnTo>
                      <a:lnTo>
                        <a:pt x="1029" y="708"/>
                      </a:lnTo>
                      <a:lnTo>
                        <a:pt x="1028" y="716"/>
                      </a:lnTo>
                      <a:lnTo>
                        <a:pt x="1028" y="717"/>
                      </a:lnTo>
                      <a:lnTo>
                        <a:pt x="1026" y="717"/>
                      </a:lnTo>
                      <a:lnTo>
                        <a:pt x="1024" y="717"/>
                      </a:lnTo>
                      <a:lnTo>
                        <a:pt x="1024" y="717"/>
                      </a:lnTo>
                      <a:lnTo>
                        <a:pt x="1022" y="716"/>
                      </a:lnTo>
                      <a:lnTo>
                        <a:pt x="1022" y="716"/>
                      </a:lnTo>
                      <a:lnTo>
                        <a:pt x="1022" y="716"/>
                      </a:lnTo>
                      <a:lnTo>
                        <a:pt x="999" y="719"/>
                      </a:lnTo>
                      <a:lnTo>
                        <a:pt x="997" y="719"/>
                      </a:lnTo>
                      <a:lnTo>
                        <a:pt x="997" y="719"/>
                      </a:lnTo>
                      <a:lnTo>
                        <a:pt x="996" y="721"/>
                      </a:lnTo>
                      <a:lnTo>
                        <a:pt x="996" y="721"/>
                      </a:lnTo>
                      <a:lnTo>
                        <a:pt x="996" y="723"/>
                      </a:lnTo>
                      <a:lnTo>
                        <a:pt x="996" y="723"/>
                      </a:lnTo>
                      <a:lnTo>
                        <a:pt x="996" y="725"/>
                      </a:lnTo>
                      <a:lnTo>
                        <a:pt x="996" y="725"/>
                      </a:lnTo>
                      <a:lnTo>
                        <a:pt x="994" y="725"/>
                      </a:lnTo>
                      <a:lnTo>
                        <a:pt x="994" y="725"/>
                      </a:lnTo>
                      <a:lnTo>
                        <a:pt x="992" y="725"/>
                      </a:lnTo>
                      <a:lnTo>
                        <a:pt x="992" y="727"/>
                      </a:lnTo>
                      <a:lnTo>
                        <a:pt x="979" y="749"/>
                      </a:lnTo>
                      <a:lnTo>
                        <a:pt x="977" y="751"/>
                      </a:lnTo>
                      <a:lnTo>
                        <a:pt x="977" y="753"/>
                      </a:lnTo>
                      <a:lnTo>
                        <a:pt x="977" y="755"/>
                      </a:lnTo>
                      <a:lnTo>
                        <a:pt x="977" y="755"/>
                      </a:lnTo>
                      <a:lnTo>
                        <a:pt x="975" y="755"/>
                      </a:lnTo>
                      <a:lnTo>
                        <a:pt x="973" y="757"/>
                      </a:lnTo>
                      <a:lnTo>
                        <a:pt x="973" y="757"/>
                      </a:lnTo>
                      <a:lnTo>
                        <a:pt x="973" y="759"/>
                      </a:lnTo>
                      <a:lnTo>
                        <a:pt x="971" y="761"/>
                      </a:lnTo>
                      <a:lnTo>
                        <a:pt x="971" y="766"/>
                      </a:lnTo>
                      <a:lnTo>
                        <a:pt x="969" y="766"/>
                      </a:lnTo>
                      <a:lnTo>
                        <a:pt x="969" y="768"/>
                      </a:lnTo>
                      <a:lnTo>
                        <a:pt x="966" y="770"/>
                      </a:lnTo>
                      <a:lnTo>
                        <a:pt x="966" y="770"/>
                      </a:lnTo>
                      <a:lnTo>
                        <a:pt x="966" y="772"/>
                      </a:lnTo>
                      <a:lnTo>
                        <a:pt x="966" y="774"/>
                      </a:lnTo>
                      <a:lnTo>
                        <a:pt x="966" y="774"/>
                      </a:lnTo>
                      <a:lnTo>
                        <a:pt x="964" y="776"/>
                      </a:lnTo>
                      <a:lnTo>
                        <a:pt x="956" y="779"/>
                      </a:lnTo>
                      <a:lnTo>
                        <a:pt x="954" y="781"/>
                      </a:lnTo>
                      <a:lnTo>
                        <a:pt x="952" y="781"/>
                      </a:lnTo>
                      <a:lnTo>
                        <a:pt x="952" y="783"/>
                      </a:lnTo>
                      <a:lnTo>
                        <a:pt x="951" y="785"/>
                      </a:lnTo>
                      <a:lnTo>
                        <a:pt x="951" y="787"/>
                      </a:lnTo>
                      <a:lnTo>
                        <a:pt x="951" y="789"/>
                      </a:lnTo>
                      <a:lnTo>
                        <a:pt x="951" y="793"/>
                      </a:lnTo>
                      <a:lnTo>
                        <a:pt x="951" y="794"/>
                      </a:lnTo>
                      <a:lnTo>
                        <a:pt x="951" y="796"/>
                      </a:lnTo>
                      <a:lnTo>
                        <a:pt x="952" y="798"/>
                      </a:lnTo>
                      <a:lnTo>
                        <a:pt x="952" y="800"/>
                      </a:lnTo>
                      <a:lnTo>
                        <a:pt x="952" y="802"/>
                      </a:lnTo>
                      <a:lnTo>
                        <a:pt x="943" y="823"/>
                      </a:lnTo>
                      <a:lnTo>
                        <a:pt x="943" y="823"/>
                      </a:lnTo>
                      <a:lnTo>
                        <a:pt x="943" y="826"/>
                      </a:lnTo>
                      <a:lnTo>
                        <a:pt x="945" y="826"/>
                      </a:lnTo>
                      <a:lnTo>
                        <a:pt x="947" y="828"/>
                      </a:lnTo>
                      <a:lnTo>
                        <a:pt x="947" y="830"/>
                      </a:lnTo>
                      <a:lnTo>
                        <a:pt x="941" y="845"/>
                      </a:lnTo>
                      <a:lnTo>
                        <a:pt x="941" y="845"/>
                      </a:lnTo>
                      <a:lnTo>
                        <a:pt x="941" y="847"/>
                      </a:lnTo>
                      <a:lnTo>
                        <a:pt x="943" y="847"/>
                      </a:lnTo>
                      <a:lnTo>
                        <a:pt x="945" y="849"/>
                      </a:lnTo>
                      <a:lnTo>
                        <a:pt x="943" y="851"/>
                      </a:lnTo>
                      <a:lnTo>
                        <a:pt x="943" y="853"/>
                      </a:lnTo>
                      <a:lnTo>
                        <a:pt x="939" y="856"/>
                      </a:lnTo>
                      <a:lnTo>
                        <a:pt x="937" y="858"/>
                      </a:lnTo>
                      <a:lnTo>
                        <a:pt x="937" y="858"/>
                      </a:lnTo>
                      <a:lnTo>
                        <a:pt x="937" y="860"/>
                      </a:lnTo>
                      <a:lnTo>
                        <a:pt x="937" y="860"/>
                      </a:lnTo>
                      <a:lnTo>
                        <a:pt x="936" y="862"/>
                      </a:lnTo>
                      <a:lnTo>
                        <a:pt x="936" y="862"/>
                      </a:lnTo>
                      <a:lnTo>
                        <a:pt x="934" y="862"/>
                      </a:lnTo>
                      <a:lnTo>
                        <a:pt x="934" y="862"/>
                      </a:lnTo>
                      <a:lnTo>
                        <a:pt x="932" y="862"/>
                      </a:lnTo>
                      <a:lnTo>
                        <a:pt x="932" y="864"/>
                      </a:lnTo>
                      <a:lnTo>
                        <a:pt x="930" y="866"/>
                      </a:lnTo>
                      <a:lnTo>
                        <a:pt x="930" y="866"/>
                      </a:lnTo>
                      <a:lnTo>
                        <a:pt x="930" y="864"/>
                      </a:lnTo>
                      <a:lnTo>
                        <a:pt x="930" y="862"/>
                      </a:lnTo>
                      <a:lnTo>
                        <a:pt x="930" y="860"/>
                      </a:lnTo>
                      <a:lnTo>
                        <a:pt x="926" y="858"/>
                      </a:lnTo>
                      <a:lnTo>
                        <a:pt x="917" y="851"/>
                      </a:lnTo>
                      <a:lnTo>
                        <a:pt x="917" y="851"/>
                      </a:lnTo>
                      <a:lnTo>
                        <a:pt x="915" y="851"/>
                      </a:lnTo>
                      <a:lnTo>
                        <a:pt x="907" y="856"/>
                      </a:lnTo>
                      <a:lnTo>
                        <a:pt x="905" y="858"/>
                      </a:lnTo>
                      <a:lnTo>
                        <a:pt x="905" y="860"/>
                      </a:lnTo>
                      <a:lnTo>
                        <a:pt x="902" y="866"/>
                      </a:lnTo>
                      <a:lnTo>
                        <a:pt x="896" y="873"/>
                      </a:lnTo>
                      <a:lnTo>
                        <a:pt x="894" y="877"/>
                      </a:lnTo>
                      <a:lnTo>
                        <a:pt x="896" y="879"/>
                      </a:lnTo>
                      <a:lnTo>
                        <a:pt x="900" y="896"/>
                      </a:lnTo>
                      <a:lnTo>
                        <a:pt x="900" y="898"/>
                      </a:lnTo>
                      <a:lnTo>
                        <a:pt x="898" y="901"/>
                      </a:lnTo>
                      <a:lnTo>
                        <a:pt x="898" y="901"/>
                      </a:lnTo>
                      <a:lnTo>
                        <a:pt x="898" y="903"/>
                      </a:lnTo>
                      <a:lnTo>
                        <a:pt x="898" y="903"/>
                      </a:lnTo>
                      <a:lnTo>
                        <a:pt x="898" y="903"/>
                      </a:lnTo>
                      <a:lnTo>
                        <a:pt x="898" y="905"/>
                      </a:lnTo>
                      <a:lnTo>
                        <a:pt x="898" y="907"/>
                      </a:lnTo>
                      <a:lnTo>
                        <a:pt x="896" y="909"/>
                      </a:lnTo>
                      <a:lnTo>
                        <a:pt x="892" y="913"/>
                      </a:lnTo>
                      <a:lnTo>
                        <a:pt x="883" y="939"/>
                      </a:lnTo>
                      <a:lnTo>
                        <a:pt x="881" y="948"/>
                      </a:lnTo>
                      <a:lnTo>
                        <a:pt x="881" y="954"/>
                      </a:lnTo>
                      <a:lnTo>
                        <a:pt x="868" y="954"/>
                      </a:lnTo>
                      <a:lnTo>
                        <a:pt x="868" y="954"/>
                      </a:lnTo>
                      <a:lnTo>
                        <a:pt x="868" y="954"/>
                      </a:lnTo>
                      <a:lnTo>
                        <a:pt x="868" y="952"/>
                      </a:lnTo>
                      <a:lnTo>
                        <a:pt x="866" y="948"/>
                      </a:lnTo>
                      <a:lnTo>
                        <a:pt x="868" y="943"/>
                      </a:lnTo>
                      <a:lnTo>
                        <a:pt x="868" y="935"/>
                      </a:lnTo>
                      <a:lnTo>
                        <a:pt x="874" y="928"/>
                      </a:lnTo>
                      <a:lnTo>
                        <a:pt x="874" y="926"/>
                      </a:lnTo>
                      <a:lnTo>
                        <a:pt x="874" y="926"/>
                      </a:lnTo>
                      <a:lnTo>
                        <a:pt x="874" y="926"/>
                      </a:lnTo>
                      <a:lnTo>
                        <a:pt x="874" y="924"/>
                      </a:lnTo>
                      <a:lnTo>
                        <a:pt x="874" y="922"/>
                      </a:lnTo>
                      <a:lnTo>
                        <a:pt x="872" y="920"/>
                      </a:lnTo>
                      <a:lnTo>
                        <a:pt x="874" y="915"/>
                      </a:lnTo>
                      <a:lnTo>
                        <a:pt x="874" y="911"/>
                      </a:lnTo>
                      <a:lnTo>
                        <a:pt x="874" y="911"/>
                      </a:lnTo>
                      <a:lnTo>
                        <a:pt x="870" y="901"/>
                      </a:lnTo>
                      <a:lnTo>
                        <a:pt x="868" y="901"/>
                      </a:lnTo>
                      <a:lnTo>
                        <a:pt x="838" y="875"/>
                      </a:lnTo>
                      <a:lnTo>
                        <a:pt x="832" y="868"/>
                      </a:lnTo>
                      <a:lnTo>
                        <a:pt x="830" y="868"/>
                      </a:lnTo>
                      <a:lnTo>
                        <a:pt x="830" y="868"/>
                      </a:lnTo>
                      <a:lnTo>
                        <a:pt x="815" y="862"/>
                      </a:lnTo>
                      <a:lnTo>
                        <a:pt x="813" y="860"/>
                      </a:lnTo>
                      <a:lnTo>
                        <a:pt x="813" y="860"/>
                      </a:lnTo>
                      <a:lnTo>
                        <a:pt x="815" y="858"/>
                      </a:lnTo>
                      <a:lnTo>
                        <a:pt x="815" y="856"/>
                      </a:lnTo>
                      <a:lnTo>
                        <a:pt x="817" y="855"/>
                      </a:lnTo>
                      <a:lnTo>
                        <a:pt x="817" y="853"/>
                      </a:lnTo>
                      <a:lnTo>
                        <a:pt x="810" y="800"/>
                      </a:lnTo>
                      <a:lnTo>
                        <a:pt x="810" y="798"/>
                      </a:lnTo>
                      <a:lnTo>
                        <a:pt x="810" y="798"/>
                      </a:lnTo>
                      <a:lnTo>
                        <a:pt x="810" y="796"/>
                      </a:lnTo>
                      <a:lnTo>
                        <a:pt x="812" y="796"/>
                      </a:lnTo>
                      <a:lnTo>
                        <a:pt x="812" y="794"/>
                      </a:lnTo>
                      <a:lnTo>
                        <a:pt x="813" y="793"/>
                      </a:lnTo>
                      <a:lnTo>
                        <a:pt x="813" y="793"/>
                      </a:lnTo>
                      <a:lnTo>
                        <a:pt x="813" y="781"/>
                      </a:lnTo>
                      <a:lnTo>
                        <a:pt x="813" y="774"/>
                      </a:lnTo>
                      <a:lnTo>
                        <a:pt x="819" y="759"/>
                      </a:lnTo>
                      <a:lnTo>
                        <a:pt x="819" y="753"/>
                      </a:lnTo>
                      <a:lnTo>
                        <a:pt x="785" y="753"/>
                      </a:lnTo>
                      <a:lnTo>
                        <a:pt x="785" y="753"/>
                      </a:lnTo>
                      <a:lnTo>
                        <a:pt x="783" y="753"/>
                      </a:lnTo>
                      <a:lnTo>
                        <a:pt x="785" y="753"/>
                      </a:lnTo>
                      <a:lnTo>
                        <a:pt x="785" y="755"/>
                      </a:lnTo>
                      <a:lnTo>
                        <a:pt x="783" y="757"/>
                      </a:lnTo>
                      <a:lnTo>
                        <a:pt x="783" y="759"/>
                      </a:lnTo>
                      <a:lnTo>
                        <a:pt x="785" y="763"/>
                      </a:lnTo>
                      <a:lnTo>
                        <a:pt x="785" y="764"/>
                      </a:lnTo>
                      <a:lnTo>
                        <a:pt x="785" y="766"/>
                      </a:lnTo>
                      <a:lnTo>
                        <a:pt x="785" y="768"/>
                      </a:lnTo>
                      <a:lnTo>
                        <a:pt x="738" y="768"/>
                      </a:lnTo>
                      <a:lnTo>
                        <a:pt x="757" y="791"/>
                      </a:lnTo>
                      <a:lnTo>
                        <a:pt x="757" y="793"/>
                      </a:lnTo>
                      <a:lnTo>
                        <a:pt x="757" y="793"/>
                      </a:lnTo>
                      <a:lnTo>
                        <a:pt x="757" y="800"/>
                      </a:lnTo>
                      <a:lnTo>
                        <a:pt x="757" y="811"/>
                      </a:lnTo>
                      <a:lnTo>
                        <a:pt x="757" y="819"/>
                      </a:lnTo>
                      <a:lnTo>
                        <a:pt x="759" y="824"/>
                      </a:lnTo>
                      <a:lnTo>
                        <a:pt x="763" y="834"/>
                      </a:lnTo>
                      <a:lnTo>
                        <a:pt x="763" y="836"/>
                      </a:lnTo>
                      <a:lnTo>
                        <a:pt x="761" y="838"/>
                      </a:lnTo>
                      <a:lnTo>
                        <a:pt x="727" y="868"/>
                      </a:lnTo>
                      <a:lnTo>
                        <a:pt x="727" y="868"/>
                      </a:lnTo>
                      <a:lnTo>
                        <a:pt x="723" y="881"/>
                      </a:lnTo>
                      <a:lnTo>
                        <a:pt x="718" y="888"/>
                      </a:lnTo>
                      <a:lnTo>
                        <a:pt x="716" y="890"/>
                      </a:lnTo>
                      <a:lnTo>
                        <a:pt x="708" y="900"/>
                      </a:lnTo>
                      <a:lnTo>
                        <a:pt x="676" y="930"/>
                      </a:lnTo>
                      <a:lnTo>
                        <a:pt x="673" y="932"/>
                      </a:lnTo>
                      <a:lnTo>
                        <a:pt x="658" y="933"/>
                      </a:lnTo>
                      <a:lnTo>
                        <a:pt x="648" y="933"/>
                      </a:lnTo>
                      <a:lnTo>
                        <a:pt x="646" y="933"/>
                      </a:lnTo>
                      <a:lnTo>
                        <a:pt x="646" y="935"/>
                      </a:lnTo>
                      <a:lnTo>
                        <a:pt x="644" y="935"/>
                      </a:lnTo>
                      <a:lnTo>
                        <a:pt x="643" y="935"/>
                      </a:lnTo>
                      <a:lnTo>
                        <a:pt x="643" y="933"/>
                      </a:lnTo>
                      <a:lnTo>
                        <a:pt x="624" y="916"/>
                      </a:lnTo>
                      <a:lnTo>
                        <a:pt x="590" y="896"/>
                      </a:lnTo>
                      <a:lnTo>
                        <a:pt x="586" y="898"/>
                      </a:lnTo>
                      <a:lnTo>
                        <a:pt x="567" y="907"/>
                      </a:lnTo>
                      <a:lnTo>
                        <a:pt x="564" y="909"/>
                      </a:lnTo>
                      <a:lnTo>
                        <a:pt x="562" y="911"/>
                      </a:lnTo>
                      <a:lnTo>
                        <a:pt x="562" y="922"/>
                      </a:lnTo>
                      <a:lnTo>
                        <a:pt x="558" y="926"/>
                      </a:lnTo>
                      <a:lnTo>
                        <a:pt x="551" y="932"/>
                      </a:lnTo>
                      <a:lnTo>
                        <a:pt x="536" y="935"/>
                      </a:lnTo>
                      <a:lnTo>
                        <a:pt x="526" y="939"/>
                      </a:lnTo>
                      <a:lnTo>
                        <a:pt x="517" y="945"/>
                      </a:lnTo>
                      <a:lnTo>
                        <a:pt x="517" y="945"/>
                      </a:lnTo>
                      <a:lnTo>
                        <a:pt x="511" y="948"/>
                      </a:lnTo>
                      <a:lnTo>
                        <a:pt x="505" y="954"/>
                      </a:lnTo>
                      <a:lnTo>
                        <a:pt x="504" y="956"/>
                      </a:lnTo>
                      <a:lnTo>
                        <a:pt x="504" y="960"/>
                      </a:lnTo>
                      <a:lnTo>
                        <a:pt x="505" y="962"/>
                      </a:lnTo>
                      <a:lnTo>
                        <a:pt x="505" y="963"/>
                      </a:lnTo>
                      <a:lnTo>
                        <a:pt x="447" y="963"/>
                      </a:lnTo>
                      <a:lnTo>
                        <a:pt x="445" y="960"/>
                      </a:lnTo>
                      <a:lnTo>
                        <a:pt x="438" y="945"/>
                      </a:lnTo>
                      <a:lnTo>
                        <a:pt x="436" y="945"/>
                      </a:lnTo>
                      <a:lnTo>
                        <a:pt x="436" y="945"/>
                      </a:lnTo>
                      <a:lnTo>
                        <a:pt x="428" y="945"/>
                      </a:lnTo>
                      <a:lnTo>
                        <a:pt x="419" y="945"/>
                      </a:lnTo>
                      <a:lnTo>
                        <a:pt x="419" y="945"/>
                      </a:lnTo>
                      <a:lnTo>
                        <a:pt x="417" y="945"/>
                      </a:lnTo>
                      <a:lnTo>
                        <a:pt x="417" y="945"/>
                      </a:lnTo>
                      <a:lnTo>
                        <a:pt x="412" y="945"/>
                      </a:lnTo>
                      <a:lnTo>
                        <a:pt x="400" y="945"/>
                      </a:lnTo>
                      <a:lnTo>
                        <a:pt x="398" y="943"/>
                      </a:lnTo>
                      <a:lnTo>
                        <a:pt x="380" y="943"/>
                      </a:lnTo>
                      <a:lnTo>
                        <a:pt x="351" y="954"/>
                      </a:lnTo>
                      <a:lnTo>
                        <a:pt x="351" y="954"/>
                      </a:lnTo>
                      <a:lnTo>
                        <a:pt x="346" y="952"/>
                      </a:lnTo>
                      <a:lnTo>
                        <a:pt x="344" y="952"/>
                      </a:lnTo>
                      <a:lnTo>
                        <a:pt x="342" y="950"/>
                      </a:lnTo>
                      <a:lnTo>
                        <a:pt x="314" y="918"/>
                      </a:lnTo>
                      <a:lnTo>
                        <a:pt x="308" y="916"/>
                      </a:lnTo>
                      <a:lnTo>
                        <a:pt x="306" y="915"/>
                      </a:lnTo>
                      <a:lnTo>
                        <a:pt x="303" y="907"/>
                      </a:lnTo>
                      <a:lnTo>
                        <a:pt x="303" y="907"/>
                      </a:lnTo>
                      <a:lnTo>
                        <a:pt x="301" y="905"/>
                      </a:lnTo>
                      <a:lnTo>
                        <a:pt x="301" y="905"/>
                      </a:lnTo>
                      <a:lnTo>
                        <a:pt x="299" y="905"/>
                      </a:lnTo>
                      <a:lnTo>
                        <a:pt x="299" y="905"/>
                      </a:lnTo>
                      <a:lnTo>
                        <a:pt x="295" y="903"/>
                      </a:lnTo>
                      <a:lnTo>
                        <a:pt x="295" y="901"/>
                      </a:lnTo>
                      <a:lnTo>
                        <a:pt x="295" y="901"/>
                      </a:lnTo>
                      <a:lnTo>
                        <a:pt x="295" y="901"/>
                      </a:lnTo>
                      <a:lnTo>
                        <a:pt x="295" y="901"/>
                      </a:lnTo>
                      <a:lnTo>
                        <a:pt x="293" y="890"/>
                      </a:lnTo>
                      <a:lnTo>
                        <a:pt x="293" y="888"/>
                      </a:lnTo>
                      <a:lnTo>
                        <a:pt x="293" y="888"/>
                      </a:lnTo>
                      <a:lnTo>
                        <a:pt x="293" y="888"/>
                      </a:lnTo>
                      <a:lnTo>
                        <a:pt x="289" y="885"/>
                      </a:lnTo>
                      <a:lnTo>
                        <a:pt x="289" y="885"/>
                      </a:lnTo>
                      <a:lnTo>
                        <a:pt x="289" y="885"/>
                      </a:lnTo>
                      <a:lnTo>
                        <a:pt x="286" y="885"/>
                      </a:lnTo>
                      <a:lnTo>
                        <a:pt x="284" y="886"/>
                      </a:lnTo>
                      <a:lnTo>
                        <a:pt x="280" y="886"/>
                      </a:lnTo>
                      <a:lnTo>
                        <a:pt x="278" y="886"/>
                      </a:lnTo>
                      <a:lnTo>
                        <a:pt x="276" y="886"/>
                      </a:lnTo>
                      <a:lnTo>
                        <a:pt x="274" y="886"/>
                      </a:lnTo>
                      <a:lnTo>
                        <a:pt x="265" y="890"/>
                      </a:lnTo>
                      <a:lnTo>
                        <a:pt x="265" y="890"/>
                      </a:lnTo>
                      <a:lnTo>
                        <a:pt x="265" y="890"/>
                      </a:lnTo>
                      <a:lnTo>
                        <a:pt x="261" y="890"/>
                      </a:lnTo>
                      <a:lnTo>
                        <a:pt x="261" y="890"/>
                      </a:lnTo>
                      <a:lnTo>
                        <a:pt x="259" y="890"/>
                      </a:lnTo>
                      <a:lnTo>
                        <a:pt x="258" y="890"/>
                      </a:lnTo>
                      <a:lnTo>
                        <a:pt x="258" y="890"/>
                      </a:lnTo>
                      <a:lnTo>
                        <a:pt x="258" y="890"/>
                      </a:lnTo>
                      <a:lnTo>
                        <a:pt x="256" y="890"/>
                      </a:lnTo>
                      <a:lnTo>
                        <a:pt x="256" y="892"/>
                      </a:lnTo>
                      <a:lnTo>
                        <a:pt x="254" y="892"/>
                      </a:lnTo>
                      <a:lnTo>
                        <a:pt x="254" y="892"/>
                      </a:lnTo>
                      <a:lnTo>
                        <a:pt x="252" y="892"/>
                      </a:lnTo>
                      <a:lnTo>
                        <a:pt x="252" y="892"/>
                      </a:lnTo>
                      <a:lnTo>
                        <a:pt x="252" y="892"/>
                      </a:lnTo>
                      <a:lnTo>
                        <a:pt x="250" y="892"/>
                      </a:lnTo>
                      <a:lnTo>
                        <a:pt x="250" y="892"/>
                      </a:lnTo>
                      <a:lnTo>
                        <a:pt x="248" y="892"/>
                      </a:lnTo>
                      <a:lnTo>
                        <a:pt x="248" y="892"/>
                      </a:lnTo>
                      <a:lnTo>
                        <a:pt x="248" y="892"/>
                      </a:lnTo>
                      <a:lnTo>
                        <a:pt x="246" y="892"/>
                      </a:lnTo>
                      <a:lnTo>
                        <a:pt x="244" y="892"/>
                      </a:lnTo>
                      <a:lnTo>
                        <a:pt x="244" y="892"/>
                      </a:lnTo>
                      <a:lnTo>
                        <a:pt x="244" y="892"/>
                      </a:lnTo>
                      <a:lnTo>
                        <a:pt x="243" y="892"/>
                      </a:lnTo>
                      <a:lnTo>
                        <a:pt x="239" y="892"/>
                      </a:lnTo>
                      <a:lnTo>
                        <a:pt x="239" y="892"/>
                      </a:lnTo>
                      <a:lnTo>
                        <a:pt x="237" y="894"/>
                      </a:lnTo>
                      <a:lnTo>
                        <a:pt x="237" y="894"/>
                      </a:lnTo>
                      <a:lnTo>
                        <a:pt x="235" y="894"/>
                      </a:lnTo>
                      <a:lnTo>
                        <a:pt x="235" y="894"/>
                      </a:lnTo>
                      <a:lnTo>
                        <a:pt x="235" y="896"/>
                      </a:lnTo>
                      <a:lnTo>
                        <a:pt x="231" y="903"/>
                      </a:lnTo>
                      <a:lnTo>
                        <a:pt x="231" y="903"/>
                      </a:lnTo>
                      <a:lnTo>
                        <a:pt x="231" y="903"/>
                      </a:lnTo>
                      <a:lnTo>
                        <a:pt x="231" y="905"/>
                      </a:lnTo>
                      <a:lnTo>
                        <a:pt x="231" y="905"/>
                      </a:lnTo>
                      <a:lnTo>
                        <a:pt x="231" y="907"/>
                      </a:lnTo>
                      <a:lnTo>
                        <a:pt x="231" y="907"/>
                      </a:lnTo>
                      <a:lnTo>
                        <a:pt x="231" y="909"/>
                      </a:lnTo>
                      <a:lnTo>
                        <a:pt x="231" y="911"/>
                      </a:lnTo>
                      <a:lnTo>
                        <a:pt x="229" y="915"/>
                      </a:lnTo>
                      <a:lnTo>
                        <a:pt x="229" y="916"/>
                      </a:lnTo>
                      <a:lnTo>
                        <a:pt x="228" y="916"/>
                      </a:lnTo>
                      <a:lnTo>
                        <a:pt x="228" y="918"/>
                      </a:lnTo>
                      <a:lnTo>
                        <a:pt x="226" y="918"/>
                      </a:lnTo>
                      <a:lnTo>
                        <a:pt x="224" y="922"/>
                      </a:lnTo>
                      <a:lnTo>
                        <a:pt x="224" y="924"/>
                      </a:lnTo>
                      <a:lnTo>
                        <a:pt x="222" y="924"/>
                      </a:lnTo>
                      <a:lnTo>
                        <a:pt x="218" y="926"/>
                      </a:lnTo>
                      <a:lnTo>
                        <a:pt x="218" y="928"/>
                      </a:lnTo>
                      <a:lnTo>
                        <a:pt x="216" y="928"/>
                      </a:lnTo>
                      <a:lnTo>
                        <a:pt x="216" y="928"/>
                      </a:lnTo>
                      <a:lnTo>
                        <a:pt x="214" y="928"/>
                      </a:lnTo>
                      <a:lnTo>
                        <a:pt x="214" y="928"/>
                      </a:lnTo>
                      <a:lnTo>
                        <a:pt x="214" y="930"/>
                      </a:lnTo>
                      <a:lnTo>
                        <a:pt x="214" y="948"/>
                      </a:lnTo>
                      <a:lnTo>
                        <a:pt x="214" y="950"/>
                      </a:lnTo>
                      <a:lnTo>
                        <a:pt x="214" y="952"/>
                      </a:lnTo>
                      <a:lnTo>
                        <a:pt x="211" y="956"/>
                      </a:lnTo>
                      <a:lnTo>
                        <a:pt x="207" y="958"/>
                      </a:lnTo>
                      <a:lnTo>
                        <a:pt x="207" y="960"/>
                      </a:lnTo>
                      <a:lnTo>
                        <a:pt x="207" y="962"/>
                      </a:lnTo>
                      <a:lnTo>
                        <a:pt x="205" y="975"/>
                      </a:lnTo>
                      <a:lnTo>
                        <a:pt x="205" y="975"/>
                      </a:lnTo>
                      <a:lnTo>
                        <a:pt x="205" y="975"/>
                      </a:lnTo>
                      <a:lnTo>
                        <a:pt x="197" y="986"/>
                      </a:lnTo>
                      <a:lnTo>
                        <a:pt x="197" y="988"/>
                      </a:lnTo>
                      <a:lnTo>
                        <a:pt x="197" y="988"/>
                      </a:lnTo>
                      <a:lnTo>
                        <a:pt x="197" y="995"/>
                      </a:lnTo>
                      <a:lnTo>
                        <a:pt x="197" y="997"/>
                      </a:lnTo>
                      <a:lnTo>
                        <a:pt x="197" y="997"/>
                      </a:lnTo>
                      <a:lnTo>
                        <a:pt x="194" y="997"/>
                      </a:lnTo>
                      <a:lnTo>
                        <a:pt x="186" y="999"/>
                      </a:lnTo>
                      <a:lnTo>
                        <a:pt x="184" y="999"/>
                      </a:lnTo>
                      <a:lnTo>
                        <a:pt x="177" y="1005"/>
                      </a:lnTo>
                      <a:lnTo>
                        <a:pt x="175" y="1005"/>
                      </a:lnTo>
                      <a:lnTo>
                        <a:pt x="171" y="1009"/>
                      </a:lnTo>
                      <a:lnTo>
                        <a:pt x="171" y="1009"/>
                      </a:lnTo>
                      <a:lnTo>
                        <a:pt x="171" y="1010"/>
                      </a:lnTo>
                      <a:lnTo>
                        <a:pt x="169" y="1010"/>
                      </a:lnTo>
                      <a:lnTo>
                        <a:pt x="166" y="1010"/>
                      </a:lnTo>
                      <a:lnTo>
                        <a:pt x="158" y="1010"/>
                      </a:lnTo>
                      <a:lnTo>
                        <a:pt x="156" y="1010"/>
                      </a:lnTo>
                      <a:lnTo>
                        <a:pt x="156" y="1010"/>
                      </a:lnTo>
                      <a:lnTo>
                        <a:pt x="152" y="1009"/>
                      </a:lnTo>
                      <a:lnTo>
                        <a:pt x="149" y="1009"/>
                      </a:lnTo>
                      <a:lnTo>
                        <a:pt x="143" y="1009"/>
                      </a:lnTo>
                      <a:lnTo>
                        <a:pt x="141" y="1009"/>
                      </a:lnTo>
                      <a:lnTo>
                        <a:pt x="139" y="1009"/>
                      </a:lnTo>
                      <a:lnTo>
                        <a:pt x="137" y="1009"/>
                      </a:lnTo>
                      <a:lnTo>
                        <a:pt x="136" y="1009"/>
                      </a:lnTo>
                      <a:lnTo>
                        <a:pt x="134" y="1009"/>
                      </a:lnTo>
                      <a:lnTo>
                        <a:pt x="132" y="1009"/>
                      </a:lnTo>
                      <a:lnTo>
                        <a:pt x="132" y="1009"/>
                      </a:lnTo>
                      <a:lnTo>
                        <a:pt x="130" y="1007"/>
                      </a:lnTo>
                      <a:lnTo>
                        <a:pt x="130" y="1007"/>
                      </a:lnTo>
                      <a:lnTo>
                        <a:pt x="128" y="1007"/>
                      </a:lnTo>
                      <a:lnTo>
                        <a:pt x="126" y="1009"/>
                      </a:lnTo>
                      <a:lnTo>
                        <a:pt x="124" y="1009"/>
                      </a:lnTo>
                      <a:lnTo>
                        <a:pt x="124" y="1009"/>
                      </a:lnTo>
                      <a:lnTo>
                        <a:pt x="122" y="1009"/>
                      </a:lnTo>
                      <a:lnTo>
                        <a:pt x="122" y="1007"/>
                      </a:lnTo>
                      <a:lnTo>
                        <a:pt x="120" y="1005"/>
                      </a:lnTo>
                      <a:lnTo>
                        <a:pt x="120" y="1003"/>
                      </a:lnTo>
                      <a:lnTo>
                        <a:pt x="122" y="1001"/>
                      </a:lnTo>
                      <a:lnTo>
                        <a:pt x="124" y="999"/>
                      </a:lnTo>
                      <a:lnTo>
                        <a:pt x="126" y="995"/>
                      </a:lnTo>
                      <a:lnTo>
                        <a:pt x="126" y="992"/>
                      </a:lnTo>
                      <a:lnTo>
                        <a:pt x="126" y="990"/>
                      </a:lnTo>
                      <a:lnTo>
                        <a:pt x="126" y="988"/>
                      </a:lnTo>
                      <a:lnTo>
                        <a:pt x="126" y="988"/>
                      </a:lnTo>
                      <a:lnTo>
                        <a:pt x="122" y="990"/>
                      </a:lnTo>
                      <a:lnTo>
                        <a:pt x="120" y="990"/>
                      </a:lnTo>
                      <a:lnTo>
                        <a:pt x="119" y="990"/>
                      </a:lnTo>
                      <a:lnTo>
                        <a:pt x="119" y="988"/>
                      </a:lnTo>
                      <a:lnTo>
                        <a:pt x="117" y="986"/>
                      </a:lnTo>
                      <a:lnTo>
                        <a:pt x="119" y="977"/>
                      </a:lnTo>
                      <a:lnTo>
                        <a:pt x="120" y="975"/>
                      </a:lnTo>
                      <a:lnTo>
                        <a:pt x="120" y="975"/>
                      </a:lnTo>
                      <a:lnTo>
                        <a:pt x="124" y="975"/>
                      </a:lnTo>
                      <a:lnTo>
                        <a:pt x="124" y="975"/>
                      </a:lnTo>
                      <a:lnTo>
                        <a:pt x="126" y="975"/>
                      </a:lnTo>
                      <a:lnTo>
                        <a:pt x="128" y="973"/>
                      </a:lnTo>
                      <a:lnTo>
                        <a:pt x="130" y="969"/>
                      </a:lnTo>
                      <a:lnTo>
                        <a:pt x="132" y="969"/>
                      </a:lnTo>
                      <a:lnTo>
                        <a:pt x="132" y="967"/>
                      </a:lnTo>
                      <a:lnTo>
                        <a:pt x="132" y="967"/>
                      </a:lnTo>
                      <a:lnTo>
                        <a:pt x="130" y="963"/>
                      </a:lnTo>
                      <a:lnTo>
                        <a:pt x="130" y="963"/>
                      </a:lnTo>
                      <a:lnTo>
                        <a:pt x="132" y="958"/>
                      </a:lnTo>
                      <a:lnTo>
                        <a:pt x="132" y="956"/>
                      </a:lnTo>
                      <a:lnTo>
                        <a:pt x="132" y="956"/>
                      </a:lnTo>
                      <a:lnTo>
                        <a:pt x="132" y="956"/>
                      </a:lnTo>
                      <a:lnTo>
                        <a:pt x="132" y="956"/>
                      </a:lnTo>
                      <a:lnTo>
                        <a:pt x="130" y="954"/>
                      </a:lnTo>
                      <a:lnTo>
                        <a:pt x="130" y="952"/>
                      </a:lnTo>
                      <a:lnTo>
                        <a:pt x="130" y="950"/>
                      </a:lnTo>
                      <a:lnTo>
                        <a:pt x="130" y="948"/>
                      </a:lnTo>
                      <a:lnTo>
                        <a:pt x="130" y="947"/>
                      </a:lnTo>
                      <a:lnTo>
                        <a:pt x="134" y="943"/>
                      </a:lnTo>
                      <a:lnTo>
                        <a:pt x="134" y="941"/>
                      </a:lnTo>
                      <a:lnTo>
                        <a:pt x="136" y="937"/>
                      </a:lnTo>
                      <a:lnTo>
                        <a:pt x="132" y="926"/>
                      </a:lnTo>
                      <a:lnTo>
                        <a:pt x="132" y="922"/>
                      </a:lnTo>
                      <a:lnTo>
                        <a:pt x="107" y="883"/>
                      </a:lnTo>
                      <a:lnTo>
                        <a:pt x="94" y="870"/>
                      </a:lnTo>
                      <a:lnTo>
                        <a:pt x="87" y="864"/>
                      </a:lnTo>
                      <a:lnTo>
                        <a:pt x="75" y="851"/>
                      </a:lnTo>
                      <a:lnTo>
                        <a:pt x="75" y="847"/>
                      </a:lnTo>
                      <a:lnTo>
                        <a:pt x="79" y="838"/>
                      </a:lnTo>
                      <a:lnTo>
                        <a:pt x="79" y="838"/>
                      </a:lnTo>
                      <a:lnTo>
                        <a:pt x="81" y="836"/>
                      </a:lnTo>
                      <a:lnTo>
                        <a:pt x="81" y="836"/>
                      </a:lnTo>
                      <a:lnTo>
                        <a:pt x="81" y="834"/>
                      </a:lnTo>
                      <a:lnTo>
                        <a:pt x="81" y="832"/>
                      </a:lnTo>
                      <a:lnTo>
                        <a:pt x="81" y="830"/>
                      </a:lnTo>
                      <a:lnTo>
                        <a:pt x="83" y="828"/>
                      </a:lnTo>
                      <a:lnTo>
                        <a:pt x="83" y="826"/>
                      </a:lnTo>
                      <a:lnTo>
                        <a:pt x="83" y="824"/>
                      </a:lnTo>
                      <a:lnTo>
                        <a:pt x="81" y="819"/>
                      </a:lnTo>
                      <a:lnTo>
                        <a:pt x="79" y="813"/>
                      </a:lnTo>
                      <a:lnTo>
                        <a:pt x="79" y="811"/>
                      </a:lnTo>
                      <a:lnTo>
                        <a:pt x="77" y="811"/>
                      </a:lnTo>
                      <a:lnTo>
                        <a:pt x="70" y="813"/>
                      </a:lnTo>
                      <a:lnTo>
                        <a:pt x="70" y="813"/>
                      </a:lnTo>
                      <a:lnTo>
                        <a:pt x="70" y="809"/>
                      </a:lnTo>
                      <a:lnTo>
                        <a:pt x="70" y="809"/>
                      </a:lnTo>
                      <a:lnTo>
                        <a:pt x="68" y="808"/>
                      </a:lnTo>
                      <a:lnTo>
                        <a:pt x="62" y="806"/>
                      </a:lnTo>
                      <a:lnTo>
                        <a:pt x="59" y="806"/>
                      </a:lnTo>
                      <a:lnTo>
                        <a:pt x="57" y="802"/>
                      </a:lnTo>
                      <a:lnTo>
                        <a:pt x="55" y="800"/>
                      </a:lnTo>
                      <a:lnTo>
                        <a:pt x="53" y="796"/>
                      </a:lnTo>
                      <a:lnTo>
                        <a:pt x="53" y="793"/>
                      </a:lnTo>
                      <a:lnTo>
                        <a:pt x="57" y="770"/>
                      </a:lnTo>
                      <a:lnTo>
                        <a:pt x="59" y="766"/>
                      </a:lnTo>
                      <a:lnTo>
                        <a:pt x="59" y="764"/>
                      </a:lnTo>
                      <a:lnTo>
                        <a:pt x="59" y="763"/>
                      </a:lnTo>
                      <a:lnTo>
                        <a:pt x="59" y="763"/>
                      </a:lnTo>
                      <a:lnTo>
                        <a:pt x="57" y="764"/>
                      </a:lnTo>
                      <a:lnTo>
                        <a:pt x="57" y="764"/>
                      </a:lnTo>
                      <a:lnTo>
                        <a:pt x="53" y="764"/>
                      </a:lnTo>
                      <a:lnTo>
                        <a:pt x="49" y="766"/>
                      </a:lnTo>
                      <a:lnTo>
                        <a:pt x="49" y="766"/>
                      </a:lnTo>
                      <a:lnTo>
                        <a:pt x="47" y="766"/>
                      </a:lnTo>
                      <a:lnTo>
                        <a:pt x="49" y="759"/>
                      </a:lnTo>
                      <a:lnTo>
                        <a:pt x="49" y="757"/>
                      </a:lnTo>
                      <a:lnTo>
                        <a:pt x="49" y="757"/>
                      </a:lnTo>
                      <a:lnTo>
                        <a:pt x="49" y="755"/>
                      </a:lnTo>
                      <a:lnTo>
                        <a:pt x="43" y="740"/>
                      </a:lnTo>
                      <a:lnTo>
                        <a:pt x="42" y="736"/>
                      </a:lnTo>
                      <a:lnTo>
                        <a:pt x="42" y="734"/>
                      </a:lnTo>
                      <a:lnTo>
                        <a:pt x="43" y="732"/>
                      </a:lnTo>
                      <a:lnTo>
                        <a:pt x="47" y="723"/>
                      </a:lnTo>
                      <a:lnTo>
                        <a:pt x="45" y="723"/>
                      </a:lnTo>
                      <a:lnTo>
                        <a:pt x="38" y="719"/>
                      </a:lnTo>
                      <a:lnTo>
                        <a:pt x="28" y="714"/>
                      </a:lnTo>
                      <a:lnTo>
                        <a:pt x="27" y="717"/>
                      </a:lnTo>
                      <a:lnTo>
                        <a:pt x="25" y="719"/>
                      </a:lnTo>
                      <a:lnTo>
                        <a:pt x="23" y="721"/>
                      </a:lnTo>
                      <a:lnTo>
                        <a:pt x="19" y="721"/>
                      </a:lnTo>
                      <a:lnTo>
                        <a:pt x="15" y="723"/>
                      </a:lnTo>
                      <a:lnTo>
                        <a:pt x="13" y="723"/>
                      </a:lnTo>
                      <a:lnTo>
                        <a:pt x="10" y="721"/>
                      </a:lnTo>
                      <a:lnTo>
                        <a:pt x="8" y="721"/>
                      </a:lnTo>
                      <a:lnTo>
                        <a:pt x="6" y="719"/>
                      </a:lnTo>
                      <a:lnTo>
                        <a:pt x="4" y="714"/>
                      </a:lnTo>
                      <a:lnTo>
                        <a:pt x="0" y="712"/>
                      </a:lnTo>
                      <a:lnTo>
                        <a:pt x="0" y="710"/>
                      </a:lnTo>
                      <a:lnTo>
                        <a:pt x="0" y="710"/>
                      </a:lnTo>
                      <a:lnTo>
                        <a:pt x="2" y="708"/>
                      </a:lnTo>
                      <a:lnTo>
                        <a:pt x="4" y="702"/>
                      </a:lnTo>
                      <a:lnTo>
                        <a:pt x="10" y="691"/>
                      </a:lnTo>
                      <a:lnTo>
                        <a:pt x="12" y="687"/>
                      </a:lnTo>
                      <a:lnTo>
                        <a:pt x="13" y="686"/>
                      </a:lnTo>
                      <a:lnTo>
                        <a:pt x="15" y="686"/>
                      </a:lnTo>
                      <a:lnTo>
                        <a:pt x="23" y="682"/>
                      </a:lnTo>
                      <a:lnTo>
                        <a:pt x="25" y="682"/>
                      </a:lnTo>
                      <a:lnTo>
                        <a:pt x="30" y="674"/>
                      </a:lnTo>
                      <a:lnTo>
                        <a:pt x="34" y="670"/>
                      </a:lnTo>
                      <a:lnTo>
                        <a:pt x="34" y="667"/>
                      </a:lnTo>
                      <a:lnTo>
                        <a:pt x="34" y="665"/>
                      </a:lnTo>
                      <a:lnTo>
                        <a:pt x="30" y="663"/>
                      </a:lnTo>
                      <a:lnTo>
                        <a:pt x="30" y="661"/>
                      </a:lnTo>
                      <a:lnTo>
                        <a:pt x="30" y="659"/>
                      </a:lnTo>
                      <a:lnTo>
                        <a:pt x="30" y="655"/>
                      </a:lnTo>
                      <a:lnTo>
                        <a:pt x="28" y="652"/>
                      </a:lnTo>
                      <a:lnTo>
                        <a:pt x="23" y="648"/>
                      </a:lnTo>
                      <a:lnTo>
                        <a:pt x="23" y="646"/>
                      </a:lnTo>
                      <a:lnTo>
                        <a:pt x="23" y="644"/>
                      </a:lnTo>
                      <a:lnTo>
                        <a:pt x="23" y="642"/>
                      </a:lnTo>
                      <a:lnTo>
                        <a:pt x="23" y="642"/>
                      </a:lnTo>
                      <a:lnTo>
                        <a:pt x="21" y="640"/>
                      </a:lnTo>
                      <a:lnTo>
                        <a:pt x="19" y="639"/>
                      </a:lnTo>
                      <a:lnTo>
                        <a:pt x="19" y="639"/>
                      </a:lnTo>
                      <a:lnTo>
                        <a:pt x="21" y="635"/>
                      </a:lnTo>
                      <a:lnTo>
                        <a:pt x="28" y="627"/>
                      </a:lnTo>
                      <a:lnTo>
                        <a:pt x="30" y="625"/>
                      </a:lnTo>
                      <a:lnTo>
                        <a:pt x="32" y="624"/>
                      </a:lnTo>
                      <a:lnTo>
                        <a:pt x="43" y="618"/>
                      </a:lnTo>
                      <a:lnTo>
                        <a:pt x="45" y="616"/>
                      </a:lnTo>
                      <a:lnTo>
                        <a:pt x="47" y="614"/>
                      </a:lnTo>
                      <a:lnTo>
                        <a:pt x="49" y="614"/>
                      </a:lnTo>
                      <a:lnTo>
                        <a:pt x="53" y="612"/>
                      </a:lnTo>
                      <a:lnTo>
                        <a:pt x="53" y="610"/>
                      </a:lnTo>
                      <a:lnTo>
                        <a:pt x="53" y="609"/>
                      </a:lnTo>
                      <a:lnTo>
                        <a:pt x="53" y="607"/>
                      </a:lnTo>
                      <a:lnTo>
                        <a:pt x="53" y="605"/>
                      </a:lnTo>
                      <a:lnTo>
                        <a:pt x="51" y="605"/>
                      </a:lnTo>
                      <a:lnTo>
                        <a:pt x="47" y="603"/>
                      </a:lnTo>
                      <a:lnTo>
                        <a:pt x="45" y="603"/>
                      </a:lnTo>
                      <a:lnTo>
                        <a:pt x="45" y="601"/>
                      </a:lnTo>
                      <a:lnTo>
                        <a:pt x="45" y="601"/>
                      </a:lnTo>
                      <a:lnTo>
                        <a:pt x="43" y="599"/>
                      </a:lnTo>
                      <a:lnTo>
                        <a:pt x="45" y="599"/>
                      </a:lnTo>
                      <a:lnTo>
                        <a:pt x="45" y="597"/>
                      </a:lnTo>
                      <a:lnTo>
                        <a:pt x="45" y="597"/>
                      </a:lnTo>
                      <a:lnTo>
                        <a:pt x="45" y="597"/>
                      </a:lnTo>
                      <a:lnTo>
                        <a:pt x="47" y="597"/>
                      </a:lnTo>
                      <a:lnTo>
                        <a:pt x="47" y="595"/>
                      </a:lnTo>
                      <a:lnTo>
                        <a:pt x="47" y="595"/>
                      </a:lnTo>
                      <a:lnTo>
                        <a:pt x="45" y="595"/>
                      </a:lnTo>
                      <a:lnTo>
                        <a:pt x="45" y="595"/>
                      </a:lnTo>
                      <a:lnTo>
                        <a:pt x="45" y="586"/>
                      </a:lnTo>
                      <a:lnTo>
                        <a:pt x="43" y="586"/>
                      </a:lnTo>
                      <a:lnTo>
                        <a:pt x="42" y="584"/>
                      </a:lnTo>
                      <a:lnTo>
                        <a:pt x="40" y="580"/>
                      </a:lnTo>
                      <a:lnTo>
                        <a:pt x="42" y="578"/>
                      </a:lnTo>
                      <a:lnTo>
                        <a:pt x="45" y="577"/>
                      </a:lnTo>
                      <a:lnTo>
                        <a:pt x="47" y="575"/>
                      </a:lnTo>
                      <a:lnTo>
                        <a:pt x="62" y="571"/>
                      </a:lnTo>
                      <a:lnTo>
                        <a:pt x="62" y="571"/>
                      </a:lnTo>
                      <a:lnTo>
                        <a:pt x="64" y="569"/>
                      </a:lnTo>
                      <a:lnTo>
                        <a:pt x="62" y="569"/>
                      </a:lnTo>
                      <a:lnTo>
                        <a:pt x="62" y="565"/>
                      </a:lnTo>
                      <a:lnTo>
                        <a:pt x="60" y="562"/>
                      </a:lnTo>
                      <a:lnTo>
                        <a:pt x="60" y="560"/>
                      </a:lnTo>
                      <a:lnTo>
                        <a:pt x="62" y="558"/>
                      </a:lnTo>
                      <a:lnTo>
                        <a:pt x="64" y="556"/>
                      </a:lnTo>
                      <a:lnTo>
                        <a:pt x="66" y="554"/>
                      </a:lnTo>
                      <a:lnTo>
                        <a:pt x="66" y="554"/>
                      </a:lnTo>
                      <a:lnTo>
                        <a:pt x="66" y="552"/>
                      </a:lnTo>
                      <a:lnTo>
                        <a:pt x="66" y="550"/>
                      </a:lnTo>
                      <a:lnTo>
                        <a:pt x="68" y="548"/>
                      </a:lnTo>
                      <a:lnTo>
                        <a:pt x="74" y="543"/>
                      </a:lnTo>
                      <a:lnTo>
                        <a:pt x="75" y="541"/>
                      </a:lnTo>
                      <a:lnTo>
                        <a:pt x="77" y="539"/>
                      </a:lnTo>
                      <a:lnTo>
                        <a:pt x="79" y="539"/>
                      </a:lnTo>
                      <a:lnTo>
                        <a:pt x="79" y="539"/>
                      </a:lnTo>
                      <a:lnTo>
                        <a:pt x="83" y="532"/>
                      </a:lnTo>
                      <a:lnTo>
                        <a:pt x="83" y="532"/>
                      </a:lnTo>
                      <a:lnTo>
                        <a:pt x="85" y="522"/>
                      </a:lnTo>
                      <a:lnTo>
                        <a:pt x="85" y="520"/>
                      </a:lnTo>
                      <a:lnTo>
                        <a:pt x="85" y="517"/>
                      </a:lnTo>
                      <a:lnTo>
                        <a:pt x="83" y="515"/>
                      </a:lnTo>
                      <a:lnTo>
                        <a:pt x="81" y="513"/>
                      </a:lnTo>
                      <a:lnTo>
                        <a:pt x="79" y="511"/>
                      </a:lnTo>
                      <a:lnTo>
                        <a:pt x="79" y="509"/>
                      </a:lnTo>
                      <a:lnTo>
                        <a:pt x="79" y="507"/>
                      </a:lnTo>
                      <a:lnTo>
                        <a:pt x="81" y="505"/>
                      </a:lnTo>
                      <a:lnTo>
                        <a:pt x="87" y="501"/>
                      </a:lnTo>
                      <a:lnTo>
                        <a:pt x="90" y="496"/>
                      </a:lnTo>
                      <a:lnTo>
                        <a:pt x="92" y="496"/>
                      </a:lnTo>
                      <a:lnTo>
                        <a:pt x="98" y="494"/>
                      </a:lnTo>
                      <a:lnTo>
                        <a:pt x="109" y="496"/>
                      </a:lnTo>
                      <a:lnTo>
                        <a:pt x="115" y="496"/>
                      </a:lnTo>
                      <a:lnTo>
                        <a:pt x="124" y="492"/>
                      </a:lnTo>
                      <a:lnTo>
                        <a:pt x="128" y="492"/>
                      </a:lnTo>
                      <a:lnTo>
                        <a:pt x="137" y="492"/>
                      </a:lnTo>
                      <a:lnTo>
                        <a:pt x="145" y="492"/>
                      </a:lnTo>
                      <a:lnTo>
                        <a:pt x="154" y="496"/>
                      </a:lnTo>
                      <a:lnTo>
                        <a:pt x="156" y="496"/>
                      </a:lnTo>
                      <a:lnTo>
                        <a:pt x="156" y="494"/>
                      </a:lnTo>
                      <a:lnTo>
                        <a:pt x="156" y="263"/>
                      </a:lnTo>
                      <a:lnTo>
                        <a:pt x="156" y="244"/>
                      </a:lnTo>
                      <a:lnTo>
                        <a:pt x="156" y="171"/>
                      </a:lnTo>
                      <a:lnTo>
                        <a:pt x="228" y="171"/>
                      </a:lnTo>
                      <a:lnTo>
                        <a:pt x="228" y="171"/>
                      </a:lnTo>
                      <a:lnTo>
                        <a:pt x="228" y="171"/>
                      </a:lnTo>
                      <a:lnTo>
                        <a:pt x="228" y="17"/>
                      </a:lnTo>
                      <a:lnTo>
                        <a:pt x="678" y="17"/>
                      </a:lnTo>
                      <a:lnTo>
                        <a:pt x="678" y="17"/>
                      </a:lnTo>
                      <a:lnTo>
                        <a:pt x="682" y="9"/>
                      </a:lnTo>
                      <a:lnTo>
                        <a:pt x="686" y="2"/>
                      </a:lnTo>
                      <a:lnTo>
                        <a:pt x="688" y="0"/>
                      </a:lnTo>
                      <a:lnTo>
                        <a:pt x="689" y="0"/>
                      </a:lnTo>
                      <a:lnTo>
                        <a:pt x="691" y="0"/>
                      </a:lnTo>
                      <a:lnTo>
                        <a:pt x="691" y="0"/>
                      </a:lnTo>
                      <a:lnTo>
                        <a:pt x="693" y="0"/>
                      </a:lnTo>
                      <a:lnTo>
                        <a:pt x="695" y="2"/>
                      </a:lnTo>
                      <a:lnTo>
                        <a:pt x="695" y="4"/>
                      </a:lnTo>
                      <a:lnTo>
                        <a:pt x="695" y="6"/>
                      </a:lnTo>
                      <a:lnTo>
                        <a:pt x="693"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11">
                  <a:extLst>
                    <a:ext uri="{FF2B5EF4-FFF2-40B4-BE49-F238E27FC236}">
                      <a16:creationId xmlns:a16="http://schemas.microsoft.com/office/drawing/2014/main" id="{A26E41A9-3029-4CAC-B009-E94E88FA82C0}"/>
                    </a:ext>
                  </a:extLst>
                </p:cNvPr>
                <p:cNvSpPr>
                  <a:spLocks/>
                </p:cNvSpPr>
                <p:nvPr/>
              </p:nvSpPr>
              <p:spPr bwMode="auto">
                <a:xfrm>
                  <a:off x="2559050" y="1731963"/>
                  <a:ext cx="635000" cy="501650"/>
                </a:xfrm>
                <a:custGeom>
                  <a:avLst/>
                  <a:gdLst>
                    <a:gd name="T0" fmla="*/ 705 w 800"/>
                    <a:gd name="T1" fmla="*/ 276 h 633"/>
                    <a:gd name="T2" fmla="*/ 676 w 800"/>
                    <a:gd name="T3" fmla="*/ 274 h 633"/>
                    <a:gd name="T4" fmla="*/ 652 w 800"/>
                    <a:gd name="T5" fmla="*/ 276 h 633"/>
                    <a:gd name="T6" fmla="*/ 652 w 800"/>
                    <a:gd name="T7" fmla="*/ 289 h 633"/>
                    <a:gd name="T8" fmla="*/ 645 w 800"/>
                    <a:gd name="T9" fmla="*/ 301 h 633"/>
                    <a:gd name="T10" fmla="*/ 641 w 800"/>
                    <a:gd name="T11" fmla="*/ 321 h 633"/>
                    <a:gd name="T12" fmla="*/ 665 w 800"/>
                    <a:gd name="T13" fmla="*/ 327 h 633"/>
                    <a:gd name="T14" fmla="*/ 688 w 800"/>
                    <a:gd name="T15" fmla="*/ 333 h 633"/>
                    <a:gd name="T16" fmla="*/ 720 w 800"/>
                    <a:gd name="T17" fmla="*/ 368 h 633"/>
                    <a:gd name="T18" fmla="*/ 740 w 800"/>
                    <a:gd name="T19" fmla="*/ 385 h 633"/>
                    <a:gd name="T20" fmla="*/ 759 w 800"/>
                    <a:gd name="T21" fmla="*/ 402 h 633"/>
                    <a:gd name="T22" fmla="*/ 776 w 800"/>
                    <a:gd name="T23" fmla="*/ 445 h 633"/>
                    <a:gd name="T24" fmla="*/ 787 w 800"/>
                    <a:gd name="T25" fmla="*/ 477 h 633"/>
                    <a:gd name="T26" fmla="*/ 744 w 800"/>
                    <a:gd name="T27" fmla="*/ 543 h 633"/>
                    <a:gd name="T28" fmla="*/ 637 w 800"/>
                    <a:gd name="T29" fmla="*/ 605 h 633"/>
                    <a:gd name="T30" fmla="*/ 571 w 800"/>
                    <a:gd name="T31" fmla="*/ 631 h 633"/>
                    <a:gd name="T32" fmla="*/ 543 w 800"/>
                    <a:gd name="T33" fmla="*/ 616 h 633"/>
                    <a:gd name="T34" fmla="*/ 496 w 800"/>
                    <a:gd name="T35" fmla="*/ 616 h 633"/>
                    <a:gd name="T36" fmla="*/ 477 w 800"/>
                    <a:gd name="T37" fmla="*/ 624 h 633"/>
                    <a:gd name="T38" fmla="*/ 461 w 800"/>
                    <a:gd name="T39" fmla="*/ 624 h 633"/>
                    <a:gd name="T40" fmla="*/ 446 w 800"/>
                    <a:gd name="T41" fmla="*/ 601 h 633"/>
                    <a:gd name="T42" fmla="*/ 421 w 800"/>
                    <a:gd name="T43" fmla="*/ 582 h 633"/>
                    <a:gd name="T44" fmla="*/ 406 w 800"/>
                    <a:gd name="T45" fmla="*/ 563 h 633"/>
                    <a:gd name="T46" fmla="*/ 397 w 800"/>
                    <a:gd name="T47" fmla="*/ 552 h 633"/>
                    <a:gd name="T48" fmla="*/ 380 w 800"/>
                    <a:gd name="T49" fmla="*/ 556 h 633"/>
                    <a:gd name="T50" fmla="*/ 357 w 800"/>
                    <a:gd name="T51" fmla="*/ 565 h 633"/>
                    <a:gd name="T52" fmla="*/ 333 w 800"/>
                    <a:gd name="T53" fmla="*/ 556 h 633"/>
                    <a:gd name="T54" fmla="*/ 310 w 800"/>
                    <a:gd name="T55" fmla="*/ 573 h 633"/>
                    <a:gd name="T56" fmla="*/ 286 w 800"/>
                    <a:gd name="T57" fmla="*/ 563 h 633"/>
                    <a:gd name="T58" fmla="*/ 273 w 800"/>
                    <a:gd name="T59" fmla="*/ 556 h 633"/>
                    <a:gd name="T60" fmla="*/ 261 w 800"/>
                    <a:gd name="T61" fmla="*/ 552 h 633"/>
                    <a:gd name="T62" fmla="*/ 254 w 800"/>
                    <a:gd name="T63" fmla="*/ 533 h 633"/>
                    <a:gd name="T64" fmla="*/ 237 w 800"/>
                    <a:gd name="T65" fmla="*/ 517 h 633"/>
                    <a:gd name="T66" fmla="*/ 224 w 800"/>
                    <a:gd name="T67" fmla="*/ 481 h 633"/>
                    <a:gd name="T68" fmla="*/ 220 w 800"/>
                    <a:gd name="T69" fmla="*/ 473 h 633"/>
                    <a:gd name="T70" fmla="*/ 205 w 800"/>
                    <a:gd name="T71" fmla="*/ 462 h 633"/>
                    <a:gd name="T72" fmla="*/ 173 w 800"/>
                    <a:gd name="T73" fmla="*/ 449 h 633"/>
                    <a:gd name="T74" fmla="*/ 171 w 800"/>
                    <a:gd name="T75" fmla="*/ 438 h 633"/>
                    <a:gd name="T76" fmla="*/ 154 w 800"/>
                    <a:gd name="T77" fmla="*/ 421 h 633"/>
                    <a:gd name="T78" fmla="*/ 147 w 800"/>
                    <a:gd name="T79" fmla="*/ 396 h 633"/>
                    <a:gd name="T80" fmla="*/ 134 w 800"/>
                    <a:gd name="T81" fmla="*/ 379 h 633"/>
                    <a:gd name="T82" fmla="*/ 119 w 800"/>
                    <a:gd name="T83" fmla="*/ 370 h 633"/>
                    <a:gd name="T84" fmla="*/ 92 w 800"/>
                    <a:gd name="T85" fmla="*/ 357 h 633"/>
                    <a:gd name="T86" fmla="*/ 74 w 800"/>
                    <a:gd name="T87" fmla="*/ 338 h 633"/>
                    <a:gd name="T88" fmla="*/ 76 w 800"/>
                    <a:gd name="T89" fmla="*/ 316 h 633"/>
                    <a:gd name="T90" fmla="*/ 51 w 800"/>
                    <a:gd name="T91" fmla="*/ 295 h 633"/>
                    <a:gd name="T92" fmla="*/ 14 w 800"/>
                    <a:gd name="T93" fmla="*/ 289 h 633"/>
                    <a:gd name="T94" fmla="*/ 8 w 800"/>
                    <a:gd name="T95" fmla="*/ 265 h 633"/>
                    <a:gd name="T96" fmla="*/ 27 w 800"/>
                    <a:gd name="T97" fmla="*/ 244 h 633"/>
                    <a:gd name="T98" fmla="*/ 47 w 800"/>
                    <a:gd name="T99" fmla="*/ 195 h 633"/>
                    <a:gd name="T100" fmla="*/ 64 w 800"/>
                    <a:gd name="T101" fmla="*/ 158 h 633"/>
                    <a:gd name="T102" fmla="*/ 76 w 800"/>
                    <a:gd name="T103" fmla="*/ 139 h 633"/>
                    <a:gd name="T104" fmla="*/ 89 w 800"/>
                    <a:gd name="T105" fmla="*/ 137 h 633"/>
                    <a:gd name="T106" fmla="*/ 122 w 800"/>
                    <a:gd name="T107" fmla="*/ 132 h 633"/>
                    <a:gd name="T108" fmla="*/ 136 w 800"/>
                    <a:gd name="T109" fmla="*/ 154 h 633"/>
                    <a:gd name="T110" fmla="*/ 252 w 800"/>
                    <a:gd name="T111" fmla="*/ 192 h 633"/>
                    <a:gd name="T112" fmla="*/ 359 w 800"/>
                    <a:gd name="T113" fmla="*/ 186 h 633"/>
                    <a:gd name="T114" fmla="*/ 481 w 800"/>
                    <a:gd name="T115" fmla="*/ 180 h 633"/>
                    <a:gd name="T116" fmla="*/ 590 w 800"/>
                    <a:gd name="T117" fmla="*/ 47 h 633"/>
                    <a:gd name="T118" fmla="*/ 652 w 800"/>
                    <a:gd name="T119" fmla="*/ 0 h 633"/>
                    <a:gd name="T120" fmla="*/ 646 w 800"/>
                    <a:gd name="T121" fmla="*/ 107 h 633"/>
                    <a:gd name="T122" fmla="*/ 707 w 800"/>
                    <a:gd name="T123" fmla="*/ 17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633">
                      <a:moveTo>
                        <a:pt x="707" y="175"/>
                      </a:moveTo>
                      <a:lnTo>
                        <a:pt x="701" y="182"/>
                      </a:lnTo>
                      <a:lnTo>
                        <a:pt x="701" y="190"/>
                      </a:lnTo>
                      <a:lnTo>
                        <a:pt x="699" y="195"/>
                      </a:lnTo>
                      <a:lnTo>
                        <a:pt x="701" y="199"/>
                      </a:lnTo>
                      <a:lnTo>
                        <a:pt x="701" y="201"/>
                      </a:lnTo>
                      <a:lnTo>
                        <a:pt x="701" y="201"/>
                      </a:lnTo>
                      <a:lnTo>
                        <a:pt x="701" y="201"/>
                      </a:lnTo>
                      <a:lnTo>
                        <a:pt x="714" y="201"/>
                      </a:lnTo>
                      <a:lnTo>
                        <a:pt x="716" y="261"/>
                      </a:lnTo>
                      <a:lnTo>
                        <a:pt x="716" y="265"/>
                      </a:lnTo>
                      <a:lnTo>
                        <a:pt x="716" y="267"/>
                      </a:lnTo>
                      <a:lnTo>
                        <a:pt x="714" y="269"/>
                      </a:lnTo>
                      <a:lnTo>
                        <a:pt x="707" y="274"/>
                      </a:lnTo>
                      <a:lnTo>
                        <a:pt x="705" y="276"/>
                      </a:lnTo>
                      <a:lnTo>
                        <a:pt x="705" y="276"/>
                      </a:lnTo>
                      <a:lnTo>
                        <a:pt x="699" y="276"/>
                      </a:lnTo>
                      <a:lnTo>
                        <a:pt x="697" y="276"/>
                      </a:lnTo>
                      <a:lnTo>
                        <a:pt x="695" y="276"/>
                      </a:lnTo>
                      <a:lnTo>
                        <a:pt x="695" y="278"/>
                      </a:lnTo>
                      <a:lnTo>
                        <a:pt x="693" y="278"/>
                      </a:lnTo>
                      <a:lnTo>
                        <a:pt x="692" y="280"/>
                      </a:lnTo>
                      <a:lnTo>
                        <a:pt x="692" y="280"/>
                      </a:lnTo>
                      <a:lnTo>
                        <a:pt x="690" y="280"/>
                      </a:lnTo>
                      <a:lnTo>
                        <a:pt x="688" y="280"/>
                      </a:lnTo>
                      <a:lnTo>
                        <a:pt x="686" y="278"/>
                      </a:lnTo>
                      <a:lnTo>
                        <a:pt x="684" y="276"/>
                      </a:lnTo>
                      <a:lnTo>
                        <a:pt x="682" y="274"/>
                      </a:lnTo>
                      <a:lnTo>
                        <a:pt x="680" y="274"/>
                      </a:lnTo>
                      <a:lnTo>
                        <a:pt x="678" y="274"/>
                      </a:lnTo>
                      <a:lnTo>
                        <a:pt x="678" y="274"/>
                      </a:lnTo>
                      <a:lnTo>
                        <a:pt x="676" y="274"/>
                      </a:lnTo>
                      <a:lnTo>
                        <a:pt x="675" y="274"/>
                      </a:lnTo>
                      <a:lnTo>
                        <a:pt x="675" y="274"/>
                      </a:lnTo>
                      <a:lnTo>
                        <a:pt x="673" y="272"/>
                      </a:lnTo>
                      <a:lnTo>
                        <a:pt x="671" y="272"/>
                      </a:lnTo>
                      <a:lnTo>
                        <a:pt x="673" y="274"/>
                      </a:lnTo>
                      <a:lnTo>
                        <a:pt x="673" y="274"/>
                      </a:lnTo>
                      <a:lnTo>
                        <a:pt x="671" y="274"/>
                      </a:lnTo>
                      <a:lnTo>
                        <a:pt x="667" y="274"/>
                      </a:lnTo>
                      <a:lnTo>
                        <a:pt x="665" y="274"/>
                      </a:lnTo>
                      <a:lnTo>
                        <a:pt x="665" y="274"/>
                      </a:lnTo>
                      <a:lnTo>
                        <a:pt x="665" y="274"/>
                      </a:lnTo>
                      <a:lnTo>
                        <a:pt x="663" y="276"/>
                      </a:lnTo>
                      <a:lnTo>
                        <a:pt x="663" y="276"/>
                      </a:lnTo>
                      <a:lnTo>
                        <a:pt x="656" y="274"/>
                      </a:lnTo>
                      <a:lnTo>
                        <a:pt x="654" y="274"/>
                      </a:lnTo>
                      <a:lnTo>
                        <a:pt x="652" y="276"/>
                      </a:lnTo>
                      <a:lnTo>
                        <a:pt x="652" y="276"/>
                      </a:lnTo>
                      <a:lnTo>
                        <a:pt x="652" y="276"/>
                      </a:lnTo>
                      <a:lnTo>
                        <a:pt x="652" y="278"/>
                      </a:lnTo>
                      <a:lnTo>
                        <a:pt x="650" y="278"/>
                      </a:lnTo>
                      <a:lnTo>
                        <a:pt x="648" y="278"/>
                      </a:lnTo>
                      <a:lnTo>
                        <a:pt x="648" y="280"/>
                      </a:lnTo>
                      <a:lnTo>
                        <a:pt x="648" y="280"/>
                      </a:lnTo>
                      <a:lnTo>
                        <a:pt x="648" y="282"/>
                      </a:lnTo>
                      <a:lnTo>
                        <a:pt x="648" y="282"/>
                      </a:lnTo>
                      <a:lnTo>
                        <a:pt x="648" y="282"/>
                      </a:lnTo>
                      <a:lnTo>
                        <a:pt x="648" y="284"/>
                      </a:lnTo>
                      <a:lnTo>
                        <a:pt x="648" y="284"/>
                      </a:lnTo>
                      <a:lnTo>
                        <a:pt x="648" y="286"/>
                      </a:lnTo>
                      <a:lnTo>
                        <a:pt x="648" y="287"/>
                      </a:lnTo>
                      <a:lnTo>
                        <a:pt x="650" y="289"/>
                      </a:lnTo>
                      <a:lnTo>
                        <a:pt x="652" y="289"/>
                      </a:lnTo>
                      <a:lnTo>
                        <a:pt x="652" y="289"/>
                      </a:lnTo>
                      <a:lnTo>
                        <a:pt x="652" y="289"/>
                      </a:lnTo>
                      <a:lnTo>
                        <a:pt x="650" y="291"/>
                      </a:lnTo>
                      <a:lnTo>
                        <a:pt x="650" y="291"/>
                      </a:lnTo>
                      <a:lnTo>
                        <a:pt x="648" y="291"/>
                      </a:lnTo>
                      <a:lnTo>
                        <a:pt x="648" y="293"/>
                      </a:lnTo>
                      <a:lnTo>
                        <a:pt x="648" y="293"/>
                      </a:lnTo>
                      <a:lnTo>
                        <a:pt x="648" y="295"/>
                      </a:lnTo>
                      <a:lnTo>
                        <a:pt x="648" y="295"/>
                      </a:lnTo>
                      <a:lnTo>
                        <a:pt x="650" y="295"/>
                      </a:lnTo>
                      <a:lnTo>
                        <a:pt x="650" y="295"/>
                      </a:lnTo>
                      <a:lnTo>
                        <a:pt x="650" y="297"/>
                      </a:lnTo>
                      <a:lnTo>
                        <a:pt x="650" y="299"/>
                      </a:lnTo>
                      <a:lnTo>
                        <a:pt x="648" y="299"/>
                      </a:lnTo>
                      <a:lnTo>
                        <a:pt x="648" y="299"/>
                      </a:lnTo>
                      <a:lnTo>
                        <a:pt x="645" y="301"/>
                      </a:lnTo>
                      <a:lnTo>
                        <a:pt x="645" y="301"/>
                      </a:lnTo>
                      <a:lnTo>
                        <a:pt x="645" y="302"/>
                      </a:lnTo>
                      <a:lnTo>
                        <a:pt x="645" y="302"/>
                      </a:lnTo>
                      <a:lnTo>
                        <a:pt x="641" y="306"/>
                      </a:lnTo>
                      <a:lnTo>
                        <a:pt x="639" y="308"/>
                      </a:lnTo>
                      <a:lnTo>
                        <a:pt x="639" y="308"/>
                      </a:lnTo>
                      <a:lnTo>
                        <a:pt x="639" y="310"/>
                      </a:lnTo>
                      <a:lnTo>
                        <a:pt x="637" y="310"/>
                      </a:lnTo>
                      <a:lnTo>
                        <a:pt x="637" y="312"/>
                      </a:lnTo>
                      <a:lnTo>
                        <a:pt x="637" y="312"/>
                      </a:lnTo>
                      <a:lnTo>
                        <a:pt x="637" y="314"/>
                      </a:lnTo>
                      <a:lnTo>
                        <a:pt x="637" y="317"/>
                      </a:lnTo>
                      <a:lnTo>
                        <a:pt x="639" y="319"/>
                      </a:lnTo>
                      <a:lnTo>
                        <a:pt x="639" y="319"/>
                      </a:lnTo>
                      <a:lnTo>
                        <a:pt x="641" y="321"/>
                      </a:lnTo>
                      <a:lnTo>
                        <a:pt x="641" y="321"/>
                      </a:lnTo>
                      <a:lnTo>
                        <a:pt x="641" y="321"/>
                      </a:lnTo>
                      <a:lnTo>
                        <a:pt x="643" y="323"/>
                      </a:lnTo>
                      <a:lnTo>
                        <a:pt x="645" y="323"/>
                      </a:lnTo>
                      <a:lnTo>
                        <a:pt x="645" y="323"/>
                      </a:lnTo>
                      <a:lnTo>
                        <a:pt x="646" y="323"/>
                      </a:lnTo>
                      <a:lnTo>
                        <a:pt x="648" y="321"/>
                      </a:lnTo>
                      <a:lnTo>
                        <a:pt x="648" y="321"/>
                      </a:lnTo>
                      <a:lnTo>
                        <a:pt x="652" y="323"/>
                      </a:lnTo>
                      <a:lnTo>
                        <a:pt x="654" y="323"/>
                      </a:lnTo>
                      <a:lnTo>
                        <a:pt x="654" y="323"/>
                      </a:lnTo>
                      <a:lnTo>
                        <a:pt x="656" y="325"/>
                      </a:lnTo>
                      <a:lnTo>
                        <a:pt x="656" y="325"/>
                      </a:lnTo>
                      <a:lnTo>
                        <a:pt x="658" y="327"/>
                      </a:lnTo>
                      <a:lnTo>
                        <a:pt x="661" y="327"/>
                      </a:lnTo>
                      <a:lnTo>
                        <a:pt x="663" y="327"/>
                      </a:lnTo>
                      <a:lnTo>
                        <a:pt x="665" y="327"/>
                      </a:lnTo>
                      <a:lnTo>
                        <a:pt x="665" y="327"/>
                      </a:lnTo>
                      <a:lnTo>
                        <a:pt x="669" y="325"/>
                      </a:lnTo>
                      <a:lnTo>
                        <a:pt x="671" y="325"/>
                      </a:lnTo>
                      <a:lnTo>
                        <a:pt x="671" y="327"/>
                      </a:lnTo>
                      <a:lnTo>
                        <a:pt x="673" y="327"/>
                      </a:lnTo>
                      <a:lnTo>
                        <a:pt x="673" y="327"/>
                      </a:lnTo>
                      <a:lnTo>
                        <a:pt x="675" y="327"/>
                      </a:lnTo>
                      <a:lnTo>
                        <a:pt x="675" y="327"/>
                      </a:lnTo>
                      <a:lnTo>
                        <a:pt x="675" y="329"/>
                      </a:lnTo>
                      <a:lnTo>
                        <a:pt x="676" y="331"/>
                      </a:lnTo>
                      <a:lnTo>
                        <a:pt x="678" y="331"/>
                      </a:lnTo>
                      <a:lnTo>
                        <a:pt x="682" y="331"/>
                      </a:lnTo>
                      <a:lnTo>
                        <a:pt x="684" y="331"/>
                      </a:lnTo>
                      <a:lnTo>
                        <a:pt x="686" y="331"/>
                      </a:lnTo>
                      <a:lnTo>
                        <a:pt x="688" y="333"/>
                      </a:lnTo>
                      <a:lnTo>
                        <a:pt x="688" y="333"/>
                      </a:lnTo>
                      <a:lnTo>
                        <a:pt x="690" y="333"/>
                      </a:lnTo>
                      <a:lnTo>
                        <a:pt x="692" y="336"/>
                      </a:lnTo>
                      <a:lnTo>
                        <a:pt x="695" y="340"/>
                      </a:lnTo>
                      <a:lnTo>
                        <a:pt x="695" y="340"/>
                      </a:lnTo>
                      <a:lnTo>
                        <a:pt x="697" y="340"/>
                      </a:lnTo>
                      <a:lnTo>
                        <a:pt x="697" y="340"/>
                      </a:lnTo>
                      <a:lnTo>
                        <a:pt x="701" y="340"/>
                      </a:lnTo>
                      <a:lnTo>
                        <a:pt x="708" y="349"/>
                      </a:lnTo>
                      <a:lnTo>
                        <a:pt x="710" y="351"/>
                      </a:lnTo>
                      <a:lnTo>
                        <a:pt x="710" y="355"/>
                      </a:lnTo>
                      <a:lnTo>
                        <a:pt x="710" y="361"/>
                      </a:lnTo>
                      <a:lnTo>
                        <a:pt x="712" y="363"/>
                      </a:lnTo>
                      <a:lnTo>
                        <a:pt x="714" y="364"/>
                      </a:lnTo>
                      <a:lnTo>
                        <a:pt x="716" y="366"/>
                      </a:lnTo>
                      <a:lnTo>
                        <a:pt x="718" y="368"/>
                      </a:lnTo>
                      <a:lnTo>
                        <a:pt x="720" y="368"/>
                      </a:lnTo>
                      <a:lnTo>
                        <a:pt x="722" y="366"/>
                      </a:lnTo>
                      <a:lnTo>
                        <a:pt x="722" y="368"/>
                      </a:lnTo>
                      <a:lnTo>
                        <a:pt x="722" y="368"/>
                      </a:lnTo>
                      <a:lnTo>
                        <a:pt x="723" y="370"/>
                      </a:lnTo>
                      <a:lnTo>
                        <a:pt x="723" y="374"/>
                      </a:lnTo>
                      <a:lnTo>
                        <a:pt x="723" y="376"/>
                      </a:lnTo>
                      <a:lnTo>
                        <a:pt x="723" y="376"/>
                      </a:lnTo>
                      <a:lnTo>
                        <a:pt x="723" y="376"/>
                      </a:lnTo>
                      <a:lnTo>
                        <a:pt x="725" y="376"/>
                      </a:lnTo>
                      <a:lnTo>
                        <a:pt x="725" y="378"/>
                      </a:lnTo>
                      <a:lnTo>
                        <a:pt x="727" y="379"/>
                      </a:lnTo>
                      <a:lnTo>
                        <a:pt x="729" y="379"/>
                      </a:lnTo>
                      <a:lnTo>
                        <a:pt x="729" y="381"/>
                      </a:lnTo>
                      <a:lnTo>
                        <a:pt x="729" y="381"/>
                      </a:lnTo>
                      <a:lnTo>
                        <a:pt x="729" y="381"/>
                      </a:lnTo>
                      <a:lnTo>
                        <a:pt x="740" y="385"/>
                      </a:lnTo>
                      <a:lnTo>
                        <a:pt x="744" y="387"/>
                      </a:lnTo>
                      <a:lnTo>
                        <a:pt x="746" y="389"/>
                      </a:lnTo>
                      <a:lnTo>
                        <a:pt x="746" y="391"/>
                      </a:lnTo>
                      <a:lnTo>
                        <a:pt x="746" y="391"/>
                      </a:lnTo>
                      <a:lnTo>
                        <a:pt x="746" y="393"/>
                      </a:lnTo>
                      <a:lnTo>
                        <a:pt x="746" y="393"/>
                      </a:lnTo>
                      <a:lnTo>
                        <a:pt x="746" y="393"/>
                      </a:lnTo>
                      <a:lnTo>
                        <a:pt x="746" y="394"/>
                      </a:lnTo>
                      <a:lnTo>
                        <a:pt x="746" y="394"/>
                      </a:lnTo>
                      <a:lnTo>
                        <a:pt x="746" y="394"/>
                      </a:lnTo>
                      <a:lnTo>
                        <a:pt x="746" y="398"/>
                      </a:lnTo>
                      <a:lnTo>
                        <a:pt x="748" y="398"/>
                      </a:lnTo>
                      <a:lnTo>
                        <a:pt x="748" y="398"/>
                      </a:lnTo>
                      <a:lnTo>
                        <a:pt x="753" y="398"/>
                      </a:lnTo>
                      <a:lnTo>
                        <a:pt x="753" y="398"/>
                      </a:lnTo>
                      <a:lnTo>
                        <a:pt x="759" y="402"/>
                      </a:lnTo>
                      <a:lnTo>
                        <a:pt x="759" y="404"/>
                      </a:lnTo>
                      <a:lnTo>
                        <a:pt x="759" y="404"/>
                      </a:lnTo>
                      <a:lnTo>
                        <a:pt x="761" y="406"/>
                      </a:lnTo>
                      <a:lnTo>
                        <a:pt x="761" y="406"/>
                      </a:lnTo>
                      <a:lnTo>
                        <a:pt x="763" y="410"/>
                      </a:lnTo>
                      <a:lnTo>
                        <a:pt x="763" y="411"/>
                      </a:lnTo>
                      <a:lnTo>
                        <a:pt x="765" y="415"/>
                      </a:lnTo>
                      <a:lnTo>
                        <a:pt x="765" y="421"/>
                      </a:lnTo>
                      <a:lnTo>
                        <a:pt x="765" y="421"/>
                      </a:lnTo>
                      <a:lnTo>
                        <a:pt x="769" y="426"/>
                      </a:lnTo>
                      <a:lnTo>
                        <a:pt x="769" y="428"/>
                      </a:lnTo>
                      <a:lnTo>
                        <a:pt x="769" y="432"/>
                      </a:lnTo>
                      <a:lnTo>
                        <a:pt x="769" y="434"/>
                      </a:lnTo>
                      <a:lnTo>
                        <a:pt x="772" y="438"/>
                      </a:lnTo>
                      <a:lnTo>
                        <a:pt x="772" y="441"/>
                      </a:lnTo>
                      <a:lnTo>
                        <a:pt x="776" y="445"/>
                      </a:lnTo>
                      <a:lnTo>
                        <a:pt x="776" y="445"/>
                      </a:lnTo>
                      <a:lnTo>
                        <a:pt x="778" y="447"/>
                      </a:lnTo>
                      <a:lnTo>
                        <a:pt x="778" y="453"/>
                      </a:lnTo>
                      <a:lnTo>
                        <a:pt x="778" y="453"/>
                      </a:lnTo>
                      <a:lnTo>
                        <a:pt x="778" y="455"/>
                      </a:lnTo>
                      <a:lnTo>
                        <a:pt x="778" y="455"/>
                      </a:lnTo>
                      <a:lnTo>
                        <a:pt x="778" y="456"/>
                      </a:lnTo>
                      <a:lnTo>
                        <a:pt x="778" y="458"/>
                      </a:lnTo>
                      <a:lnTo>
                        <a:pt x="780" y="458"/>
                      </a:lnTo>
                      <a:lnTo>
                        <a:pt x="778" y="458"/>
                      </a:lnTo>
                      <a:lnTo>
                        <a:pt x="778" y="460"/>
                      </a:lnTo>
                      <a:lnTo>
                        <a:pt x="778" y="462"/>
                      </a:lnTo>
                      <a:lnTo>
                        <a:pt x="780" y="464"/>
                      </a:lnTo>
                      <a:lnTo>
                        <a:pt x="785" y="471"/>
                      </a:lnTo>
                      <a:lnTo>
                        <a:pt x="785" y="473"/>
                      </a:lnTo>
                      <a:lnTo>
                        <a:pt x="787" y="477"/>
                      </a:lnTo>
                      <a:lnTo>
                        <a:pt x="787" y="479"/>
                      </a:lnTo>
                      <a:lnTo>
                        <a:pt x="791" y="481"/>
                      </a:lnTo>
                      <a:lnTo>
                        <a:pt x="797" y="485"/>
                      </a:lnTo>
                      <a:lnTo>
                        <a:pt x="799" y="486"/>
                      </a:lnTo>
                      <a:lnTo>
                        <a:pt x="800" y="488"/>
                      </a:lnTo>
                      <a:lnTo>
                        <a:pt x="795" y="492"/>
                      </a:lnTo>
                      <a:lnTo>
                        <a:pt x="791" y="496"/>
                      </a:lnTo>
                      <a:lnTo>
                        <a:pt x="787" y="500"/>
                      </a:lnTo>
                      <a:lnTo>
                        <a:pt x="784" y="505"/>
                      </a:lnTo>
                      <a:lnTo>
                        <a:pt x="780" y="509"/>
                      </a:lnTo>
                      <a:lnTo>
                        <a:pt x="763" y="524"/>
                      </a:lnTo>
                      <a:lnTo>
                        <a:pt x="759" y="528"/>
                      </a:lnTo>
                      <a:lnTo>
                        <a:pt x="755" y="532"/>
                      </a:lnTo>
                      <a:lnTo>
                        <a:pt x="752" y="535"/>
                      </a:lnTo>
                      <a:lnTo>
                        <a:pt x="748" y="539"/>
                      </a:lnTo>
                      <a:lnTo>
                        <a:pt x="744" y="543"/>
                      </a:lnTo>
                      <a:lnTo>
                        <a:pt x="722" y="565"/>
                      </a:lnTo>
                      <a:lnTo>
                        <a:pt x="714" y="573"/>
                      </a:lnTo>
                      <a:lnTo>
                        <a:pt x="707" y="580"/>
                      </a:lnTo>
                      <a:lnTo>
                        <a:pt x="701" y="586"/>
                      </a:lnTo>
                      <a:lnTo>
                        <a:pt x="695" y="592"/>
                      </a:lnTo>
                      <a:lnTo>
                        <a:pt x="688" y="599"/>
                      </a:lnTo>
                      <a:lnTo>
                        <a:pt x="680" y="607"/>
                      </a:lnTo>
                      <a:lnTo>
                        <a:pt x="675" y="612"/>
                      </a:lnTo>
                      <a:lnTo>
                        <a:pt x="673" y="614"/>
                      </a:lnTo>
                      <a:lnTo>
                        <a:pt x="669" y="614"/>
                      </a:lnTo>
                      <a:lnTo>
                        <a:pt x="658" y="614"/>
                      </a:lnTo>
                      <a:lnTo>
                        <a:pt x="650" y="614"/>
                      </a:lnTo>
                      <a:lnTo>
                        <a:pt x="648" y="612"/>
                      </a:lnTo>
                      <a:lnTo>
                        <a:pt x="646" y="612"/>
                      </a:lnTo>
                      <a:lnTo>
                        <a:pt x="639" y="605"/>
                      </a:lnTo>
                      <a:lnTo>
                        <a:pt x="637" y="605"/>
                      </a:lnTo>
                      <a:lnTo>
                        <a:pt x="635" y="605"/>
                      </a:lnTo>
                      <a:lnTo>
                        <a:pt x="631" y="609"/>
                      </a:lnTo>
                      <a:lnTo>
                        <a:pt x="626" y="610"/>
                      </a:lnTo>
                      <a:lnTo>
                        <a:pt x="620" y="612"/>
                      </a:lnTo>
                      <a:lnTo>
                        <a:pt x="609" y="614"/>
                      </a:lnTo>
                      <a:lnTo>
                        <a:pt x="594" y="614"/>
                      </a:lnTo>
                      <a:lnTo>
                        <a:pt x="592" y="616"/>
                      </a:lnTo>
                      <a:lnTo>
                        <a:pt x="579" y="624"/>
                      </a:lnTo>
                      <a:lnTo>
                        <a:pt x="577" y="624"/>
                      </a:lnTo>
                      <a:lnTo>
                        <a:pt x="577" y="625"/>
                      </a:lnTo>
                      <a:lnTo>
                        <a:pt x="577" y="627"/>
                      </a:lnTo>
                      <a:lnTo>
                        <a:pt x="577" y="629"/>
                      </a:lnTo>
                      <a:lnTo>
                        <a:pt x="577" y="631"/>
                      </a:lnTo>
                      <a:lnTo>
                        <a:pt x="577" y="631"/>
                      </a:lnTo>
                      <a:lnTo>
                        <a:pt x="577" y="631"/>
                      </a:lnTo>
                      <a:lnTo>
                        <a:pt x="571" y="631"/>
                      </a:lnTo>
                      <a:lnTo>
                        <a:pt x="571" y="629"/>
                      </a:lnTo>
                      <a:lnTo>
                        <a:pt x="569" y="629"/>
                      </a:lnTo>
                      <a:lnTo>
                        <a:pt x="568" y="625"/>
                      </a:lnTo>
                      <a:lnTo>
                        <a:pt x="568" y="625"/>
                      </a:lnTo>
                      <a:lnTo>
                        <a:pt x="560" y="625"/>
                      </a:lnTo>
                      <a:lnTo>
                        <a:pt x="560" y="625"/>
                      </a:lnTo>
                      <a:lnTo>
                        <a:pt x="560" y="624"/>
                      </a:lnTo>
                      <a:lnTo>
                        <a:pt x="560" y="620"/>
                      </a:lnTo>
                      <a:lnTo>
                        <a:pt x="558" y="618"/>
                      </a:lnTo>
                      <a:lnTo>
                        <a:pt x="558" y="618"/>
                      </a:lnTo>
                      <a:lnTo>
                        <a:pt x="553" y="612"/>
                      </a:lnTo>
                      <a:lnTo>
                        <a:pt x="551" y="610"/>
                      </a:lnTo>
                      <a:lnTo>
                        <a:pt x="549" y="609"/>
                      </a:lnTo>
                      <a:lnTo>
                        <a:pt x="549" y="609"/>
                      </a:lnTo>
                      <a:lnTo>
                        <a:pt x="549" y="610"/>
                      </a:lnTo>
                      <a:lnTo>
                        <a:pt x="543" y="616"/>
                      </a:lnTo>
                      <a:lnTo>
                        <a:pt x="543" y="616"/>
                      </a:lnTo>
                      <a:lnTo>
                        <a:pt x="541" y="618"/>
                      </a:lnTo>
                      <a:lnTo>
                        <a:pt x="534" y="618"/>
                      </a:lnTo>
                      <a:lnTo>
                        <a:pt x="532" y="618"/>
                      </a:lnTo>
                      <a:lnTo>
                        <a:pt x="532" y="620"/>
                      </a:lnTo>
                      <a:lnTo>
                        <a:pt x="530" y="620"/>
                      </a:lnTo>
                      <a:lnTo>
                        <a:pt x="530" y="620"/>
                      </a:lnTo>
                      <a:lnTo>
                        <a:pt x="521" y="616"/>
                      </a:lnTo>
                      <a:lnTo>
                        <a:pt x="515" y="612"/>
                      </a:lnTo>
                      <a:lnTo>
                        <a:pt x="511" y="610"/>
                      </a:lnTo>
                      <a:lnTo>
                        <a:pt x="509" y="610"/>
                      </a:lnTo>
                      <a:lnTo>
                        <a:pt x="506" y="610"/>
                      </a:lnTo>
                      <a:lnTo>
                        <a:pt x="504" y="612"/>
                      </a:lnTo>
                      <a:lnTo>
                        <a:pt x="498" y="614"/>
                      </a:lnTo>
                      <a:lnTo>
                        <a:pt x="498" y="616"/>
                      </a:lnTo>
                      <a:lnTo>
                        <a:pt x="496" y="616"/>
                      </a:lnTo>
                      <a:lnTo>
                        <a:pt x="496" y="616"/>
                      </a:lnTo>
                      <a:lnTo>
                        <a:pt x="494" y="618"/>
                      </a:lnTo>
                      <a:lnTo>
                        <a:pt x="492" y="618"/>
                      </a:lnTo>
                      <a:lnTo>
                        <a:pt x="491" y="618"/>
                      </a:lnTo>
                      <a:lnTo>
                        <a:pt x="491" y="618"/>
                      </a:lnTo>
                      <a:lnTo>
                        <a:pt x="489" y="620"/>
                      </a:lnTo>
                      <a:lnTo>
                        <a:pt x="489" y="620"/>
                      </a:lnTo>
                      <a:lnTo>
                        <a:pt x="489" y="622"/>
                      </a:lnTo>
                      <a:lnTo>
                        <a:pt x="483" y="629"/>
                      </a:lnTo>
                      <a:lnTo>
                        <a:pt x="481" y="631"/>
                      </a:lnTo>
                      <a:lnTo>
                        <a:pt x="481" y="633"/>
                      </a:lnTo>
                      <a:lnTo>
                        <a:pt x="481" y="631"/>
                      </a:lnTo>
                      <a:lnTo>
                        <a:pt x="481" y="627"/>
                      </a:lnTo>
                      <a:lnTo>
                        <a:pt x="481" y="625"/>
                      </a:lnTo>
                      <a:lnTo>
                        <a:pt x="477" y="625"/>
                      </a:lnTo>
                      <a:lnTo>
                        <a:pt x="477" y="624"/>
                      </a:lnTo>
                      <a:lnTo>
                        <a:pt x="477" y="622"/>
                      </a:lnTo>
                      <a:lnTo>
                        <a:pt x="477" y="620"/>
                      </a:lnTo>
                      <a:lnTo>
                        <a:pt x="476" y="620"/>
                      </a:lnTo>
                      <a:lnTo>
                        <a:pt x="476" y="620"/>
                      </a:lnTo>
                      <a:lnTo>
                        <a:pt x="474" y="620"/>
                      </a:lnTo>
                      <a:lnTo>
                        <a:pt x="474" y="622"/>
                      </a:lnTo>
                      <a:lnTo>
                        <a:pt x="472" y="622"/>
                      </a:lnTo>
                      <a:lnTo>
                        <a:pt x="470" y="622"/>
                      </a:lnTo>
                      <a:lnTo>
                        <a:pt x="468" y="624"/>
                      </a:lnTo>
                      <a:lnTo>
                        <a:pt x="468" y="624"/>
                      </a:lnTo>
                      <a:lnTo>
                        <a:pt x="464" y="624"/>
                      </a:lnTo>
                      <a:lnTo>
                        <a:pt x="464" y="624"/>
                      </a:lnTo>
                      <a:lnTo>
                        <a:pt x="462" y="625"/>
                      </a:lnTo>
                      <a:lnTo>
                        <a:pt x="462" y="625"/>
                      </a:lnTo>
                      <a:lnTo>
                        <a:pt x="461" y="624"/>
                      </a:lnTo>
                      <a:lnTo>
                        <a:pt x="461" y="624"/>
                      </a:lnTo>
                      <a:lnTo>
                        <a:pt x="461" y="624"/>
                      </a:lnTo>
                      <a:lnTo>
                        <a:pt x="461" y="624"/>
                      </a:lnTo>
                      <a:lnTo>
                        <a:pt x="461" y="622"/>
                      </a:lnTo>
                      <a:lnTo>
                        <a:pt x="462" y="620"/>
                      </a:lnTo>
                      <a:lnTo>
                        <a:pt x="462" y="618"/>
                      </a:lnTo>
                      <a:lnTo>
                        <a:pt x="461" y="607"/>
                      </a:lnTo>
                      <a:lnTo>
                        <a:pt x="461" y="607"/>
                      </a:lnTo>
                      <a:lnTo>
                        <a:pt x="459" y="605"/>
                      </a:lnTo>
                      <a:lnTo>
                        <a:pt x="459" y="605"/>
                      </a:lnTo>
                      <a:lnTo>
                        <a:pt x="459" y="605"/>
                      </a:lnTo>
                      <a:lnTo>
                        <a:pt x="457" y="605"/>
                      </a:lnTo>
                      <a:lnTo>
                        <a:pt x="457" y="607"/>
                      </a:lnTo>
                      <a:lnTo>
                        <a:pt x="455" y="605"/>
                      </a:lnTo>
                      <a:lnTo>
                        <a:pt x="455" y="605"/>
                      </a:lnTo>
                      <a:lnTo>
                        <a:pt x="451" y="605"/>
                      </a:lnTo>
                      <a:lnTo>
                        <a:pt x="446" y="601"/>
                      </a:lnTo>
                      <a:lnTo>
                        <a:pt x="442" y="599"/>
                      </a:lnTo>
                      <a:lnTo>
                        <a:pt x="436" y="599"/>
                      </a:lnTo>
                      <a:lnTo>
                        <a:pt x="434" y="599"/>
                      </a:lnTo>
                      <a:lnTo>
                        <a:pt x="434" y="599"/>
                      </a:lnTo>
                      <a:lnTo>
                        <a:pt x="434" y="597"/>
                      </a:lnTo>
                      <a:lnTo>
                        <a:pt x="434" y="595"/>
                      </a:lnTo>
                      <a:lnTo>
                        <a:pt x="434" y="595"/>
                      </a:lnTo>
                      <a:lnTo>
                        <a:pt x="432" y="594"/>
                      </a:lnTo>
                      <a:lnTo>
                        <a:pt x="432" y="592"/>
                      </a:lnTo>
                      <a:lnTo>
                        <a:pt x="430" y="590"/>
                      </a:lnTo>
                      <a:lnTo>
                        <a:pt x="430" y="588"/>
                      </a:lnTo>
                      <a:lnTo>
                        <a:pt x="429" y="588"/>
                      </a:lnTo>
                      <a:lnTo>
                        <a:pt x="425" y="588"/>
                      </a:lnTo>
                      <a:lnTo>
                        <a:pt x="425" y="586"/>
                      </a:lnTo>
                      <a:lnTo>
                        <a:pt x="423" y="584"/>
                      </a:lnTo>
                      <a:lnTo>
                        <a:pt x="421" y="582"/>
                      </a:lnTo>
                      <a:lnTo>
                        <a:pt x="421" y="580"/>
                      </a:lnTo>
                      <a:lnTo>
                        <a:pt x="419" y="579"/>
                      </a:lnTo>
                      <a:lnTo>
                        <a:pt x="417" y="579"/>
                      </a:lnTo>
                      <a:lnTo>
                        <a:pt x="417" y="579"/>
                      </a:lnTo>
                      <a:lnTo>
                        <a:pt x="415" y="579"/>
                      </a:lnTo>
                      <a:lnTo>
                        <a:pt x="415" y="577"/>
                      </a:lnTo>
                      <a:lnTo>
                        <a:pt x="417" y="577"/>
                      </a:lnTo>
                      <a:lnTo>
                        <a:pt x="417" y="575"/>
                      </a:lnTo>
                      <a:lnTo>
                        <a:pt x="417" y="573"/>
                      </a:lnTo>
                      <a:lnTo>
                        <a:pt x="415" y="573"/>
                      </a:lnTo>
                      <a:lnTo>
                        <a:pt x="414" y="571"/>
                      </a:lnTo>
                      <a:lnTo>
                        <a:pt x="412" y="571"/>
                      </a:lnTo>
                      <a:lnTo>
                        <a:pt x="408" y="571"/>
                      </a:lnTo>
                      <a:lnTo>
                        <a:pt x="406" y="569"/>
                      </a:lnTo>
                      <a:lnTo>
                        <a:pt x="406" y="567"/>
                      </a:lnTo>
                      <a:lnTo>
                        <a:pt x="406" y="563"/>
                      </a:lnTo>
                      <a:lnTo>
                        <a:pt x="406" y="562"/>
                      </a:lnTo>
                      <a:lnTo>
                        <a:pt x="406" y="562"/>
                      </a:lnTo>
                      <a:lnTo>
                        <a:pt x="406" y="560"/>
                      </a:lnTo>
                      <a:lnTo>
                        <a:pt x="406" y="560"/>
                      </a:lnTo>
                      <a:lnTo>
                        <a:pt x="406" y="558"/>
                      </a:lnTo>
                      <a:lnTo>
                        <a:pt x="406" y="558"/>
                      </a:lnTo>
                      <a:lnTo>
                        <a:pt x="406" y="556"/>
                      </a:lnTo>
                      <a:lnTo>
                        <a:pt x="408" y="556"/>
                      </a:lnTo>
                      <a:lnTo>
                        <a:pt x="406" y="556"/>
                      </a:lnTo>
                      <a:lnTo>
                        <a:pt x="404" y="554"/>
                      </a:lnTo>
                      <a:lnTo>
                        <a:pt x="404" y="554"/>
                      </a:lnTo>
                      <a:lnTo>
                        <a:pt x="402" y="554"/>
                      </a:lnTo>
                      <a:lnTo>
                        <a:pt x="400" y="554"/>
                      </a:lnTo>
                      <a:lnTo>
                        <a:pt x="400" y="554"/>
                      </a:lnTo>
                      <a:lnTo>
                        <a:pt x="399" y="552"/>
                      </a:lnTo>
                      <a:lnTo>
                        <a:pt x="397" y="552"/>
                      </a:lnTo>
                      <a:lnTo>
                        <a:pt x="395" y="550"/>
                      </a:lnTo>
                      <a:lnTo>
                        <a:pt x="393" y="550"/>
                      </a:lnTo>
                      <a:lnTo>
                        <a:pt x="391" y="550"/>
                      </a:lnTo>
                      <a:lnTo>
                        <a:pt x="389" y="548"/>
                      </a:lnTo>
                      <a:lnTo>
                        <a:pt x="389" y="548"/>
                      </a:lnTo>
                      <a:lnTo>
                        <a:pt x="387" y="548"/>
                      </a:lnTo>
                      <a:lnTo>
                        <a:pt x="387" y="548"/>
                      </a:lnTo>
                      <a:lnTo>
                        <a:pt x="385" y="548"/>
                      </a:lnTo>
                      <a:lnTo>
                        <a:pt x="385" y="548"/>
                      </a:lnTo>
                      <a:lnTo>
                        <a:pt x="384" y="548"/>
                      </a:lnTo>
                      <a:lnTo>
                        <a:pt x="382" y="548"/>
                      </a:lnTo>
                      <a:lnTo>
                        <a:pt x="382" y="548"/>
                      </a:lnTo>
                      <a:lnTo>
                        <a:pt x="382" y="552"/>
                      </a:lnTo>
                      <a:lnTo>
                        <a:pt x="382" y="552"/>
                      </a:lnTo>
                      <a:lnTo>
                        <a:pt x="382" y="554"/>
                      </a:lnTo>
                      <a:lnTo>
                        <a:pt x="380" y="556"/>
                      </a:lnTo>
                      <a:lnTo>
                        <a:pt x="380" y="558"/>
                      </a:lnTo>
                      <a:lnTo>
                        <a:pt x="378" y="560"/>
                      </a:lnTo>
                      <a:lnTo>
                        <a:pt x="378" y="560"/>
                      </a:lnTo>
                      <a:lnTo>
                        <a:pt x="374" y="563"/>
                      </a:lnTo>
                      <a:lnTo>
                        <a:pt x="374" y="565"/>
                      </a:lnTo>
                      <a:lnTo>
                        <a:pt x="372" y="567"/>
                      </a:lnTo>
                      <a:lnTo>
                        <a:pt x="372" y="569"/>
                      </a:lnTo>
                      <a:lnTo>
                        <a:pt x="370" y="569"/>
                      </a:lnTo>
                      <a:lnTo>
                        <a:pt x="369" y="569"/>
                      </a:lnTo>
                      <a:lnTo>
                        <a:pt x="367" y="569"/>
                      </a:lnTo>
                      <a:lnTo>
                        <a:pt x="367" y="569"/>
                      </a:lnTo>
                      <a:lnTo>
                        <a:pt x="367" y="571"/>
                      </a:lnTo>
                      <a:lnTo>
                        <a:pt x="367" y="571"/>
                      </a:lnTo>
                      <a:lnTo>
                        <a:pt x="365" y="571"/>
                      </a:lnTo>
                      <a:lnTo>
                        <a:pt x="363" y="571"/>
                      </a:lnTo>
                      <a:lnTo>
                        <a:pt x="357" y="565"/>
                      </a:lnTo>
                      <a:lnTo>
                        <a:pt x="353" y="565"/>
                      </a:lnTo>
                      <a:lnTo>
                        <a:pt x="353" y="565"/>
                      </a:lnTo>
                      <a:lnTo>
                        <a:pt x="353" y="563"/>
                      </a:lnTo>
                      <a:lnTo>
                        <a:pt x="353" y="563"/>
                      </a:lnTo>
                      <a:lnTo>
                        <a:pt x="350" y="562"/>
                      </a:lnTo>
                      <a:lnTo>
                        <a:pt x="350" y="560"/>
                      </a:lnTo>
                      <a:lnTo>
                        <a:pt x="344" y="562"/>
                      </a:lnTo>
                      <a:lnTo>
                        <a:pt x="342" y="562"/>
                      </a:lnTo>
                      <a:lnTo>
                        <a:pt x="340" y="562"/>
                      </a:lnTo>
                      <a:lnTo>
                        <a:pt x="337" y="562"/>
                      </a:lnTo>
                      <a:lnTo>
                        <a:pt x="337" y="562"/>
                      </a:lnTo>
                      <a:lnTo>
                        <a:pt x="335" y="562"/>
                      </a:lnTo>
                      <a:lnTo>
                        <a:pt x="335" y="558"/>
                      </a:lnTo>
                      <a:lnTo>
                        <a:pt x="333" y="556"/>
                      </a:lnTo>
                      <a:lnTo>
                        <a:pt x="333" y="556"/>
                      </a:lnTo>
                      <a:lnTo>
                        <a:pt x="333" y="556"/>
                      </a:lnTo>
                      <a:lnTo>
                        <a:pt x="331" y="556"/>
                      </a:lnTo>
                      <a:lnTo>
                        <a:pt x="331" y="558"/>
                      </a:lnTo>
                      <a:lnTo>
                        <a:pt x="327" y="558"/>
                      </a:lnTo>
                      <a:lnTo>
                        <a:pt x="325" y="563"/>
                      </a:lnTo>
                      <a:lnTo>
                        <a:pt x="323" y="565"/>
                      </a:lnTo>
                      <a:lnTo>
                        <a:pt x="323" y="565"/>
                      </a:lnTo>
                      <a:lnTo>
                        <a:pt x="320" y="567"/>
                      </a:lnTo>
                      <a:lnTo>
                        <a:pt x="320" y="567"/>
                      </a:lnTo>
                      <a:lnTo>
                        <a:pt x="318" y="569"/>
                      </a:lnTo>
                      <a:lnTo>
                        <a:pt x="318" y="569"/>
                      </a:lnTo>
                      <a:lnTo>
                        <a:pt x="318" y="569"/>
                      </a:lnTo>
                      <a:lnTo>
                        <a:pt x="316" y="569"/>
                      </a:lnTo>
                      <a:lnTo>
                        <a:pt x="316" y="569"/>
                      </a:lnTo>
                      <a:lnTo>
                        <a:pt x="314" y="569"/>
                      </a:lnTo>
                      <a:lnTo>
                        <a:pt x="312" y="571"/>
                      </a:lnTo>
                      <a:lnTo>
                        <a:pt x="310" y="573"/>
                      </a:lnTo>
                      <a:lnTo>
                        <a:pt x="308" y="575"/>
                      </a:lnTo>
                      <a:lnTo>
                        <a:pt x="307" y="577"/>
                      </a:lnTo>
                      <a:lnTo>
                        <a:pt x="305" y="577"/>
                      </a:lnTo>
                      <a:lnTo>
                        <a:pt x="303" y="577"/>
                      </a:lnTo>
                      <a:lnTo>
                        <a:pt x="303" y="575"/>
                      </a:lnTo>
                      <a:lnTo>
                        <a:pt x="303" y="575"/>
                      </a:lnTo>
                      <a:lnTo>
                        <a:pt x="303" y="573"/>
                      </a:lnTo>
                      <a:lnTo>
                        <a:pt x="299" y="571"/>
                      </a:lnTo>
                      <a:lnTo>
                        <a:pt x="297" y="571"/>
                      </a:lnTo>
                      <a:lnTo>
                        <a:pt x="293" y="571"/>
                      </a:lnTo>
                      <a:lnTo>
                        <a:pt x="292" y="571"/>
                      </a:lnTo>
                      <a:lnTo>
                        <a:pt x="290" y="569"/>
                      </a:lnTo>
                      <a:lnTo>
                        <a:pt x="288" y="569"/>
                      </a:lnTo>
                      <a:lnTo>
                        <a:pt x="286" y="565"/>
                      </a:lnTo>
                      <a:lnTo>
                        <a:pt x="286" y="565"/>
                      </a:lnTo>
                      <a:lnTo>
                        <a:pt x="286" y="563"/>
                      </a:lnTo>
                      <a:lnTo>
                        <a:pt x="284" y="563"/>
                      </a:lnTo>
                      <a:lnTo>
                        <a:pt x="284" y="565"/>
                      </a:lnTo>
                      <a:lnTo>
                        <a:pt x="282" y="565"/>
                      </a:lnTo>
                      <a:lnTo>
                        <a:pt x="282" y="565"/>
                      </a:lnTo>
                      <a:lnTo>
                        <a:pt x="280" y="563"/>
                      </a:lnTo>
                      <a:lnTo>
                        <a:pt x="278" y="562"/>
                      </a:lnTo>
                      <a:lnTo>
                        <a:pt x="278" y="562"/>
                      </a:lnTo>
                      <a:lnTo>
                        <a:pt x="278" y="562"/>
                      </a:lnTo>
                      <a:lnTo>
                        <a:pt x="278" y="560"/>
                      </a:lnTo>
                      <a:lnTo>
                        <a:pt x="278" y="558"/>
                      </a:lnTo>
                      <a:lnTo>
                        <a:pt x="278" y="558"/>
                      </a:lnTo>
                      <a:lnTo>
                        <a:pt x="278" y="556"/>
                      </a:lnTo>
                      <a:lnTo>
                        <a:pt x="275" y="556"/>
                      </a:lnTo>
                      <a:lnTo>
                        <a:pt x="275" y="556"/>
                      </a:lnTo>
                      <a:lnTo>
                        <a:pt x="275" y="556"/>
                      </a:lnTo>
                      <a:lnTo>
                        <a:pt x="273" y="556"/>
                      </a:lnTo>
                      <a:lnTo>
                        <a:pt x="273" y="556"/>
                      </a:lnTo>
                      <a:lnTo>
                        <a:pt x="273" y="556"/>
                      </a:lnTo>
                      <a:lnTo>
                        <a:pt x="273" y="556"/>
                      </a:lnTo>
                      <a:lnTo>
                        <a:pt x="273" y="556"/>
                      </a:lnTo>
                      <a:lnTo>
                        <a:pt x="273" y="556"/>
                      </a:lnTo>
                      <a:lnTo>
                        <a:pt x="271" y="556"/>
                      </a:lnTo>
                      <a:lnTo>
                        <a:pt x="271" y="556"/>
                      </a:lnTo>
                      <a:lnTo>
                        <a:pt x="269" y="556"/>
                      </a:lnTo>
                      <a:lnTo>
                        <a:pt x="267" y="556"/>
                      </a:lnTo>
                      <a:lnTo>
                        <a:pt x="267" y="556"/>
                      </a:lnTo>
                      <a:lnTo>
                        <a:pt x="267" y="556"/>
                      </a:lnTo>
                      <a:lnTo>
                        <a:pt x="265" y="554"/>
                      </a:lnTo>
                      <a:lnTo>
                        <a:pt x="263" y="554"/>
                      </a:lnTo>
                      <a:lnTo>
                        <a:pt x="263" y="554"/>
                      </a:lnTo>
                      <a:lnTo>
                        <a:pt x="263" y="554"/>
                      </a:lnTo>
                      <a:lnTo>
                        <a:pt x="261" y="552"/>
                      </a:lnTo>
                      <a:lnTo>
                        <a:pt x="261" y="552"/>
                      </a:lnTo>
                      <a:lnTo>
                        <a:pt x="261" y="552"/>
                      </a:lnTo>
                      <a:lnTo>
                        <a:pt x="261" y="550"/>
                      </a:lnTo>
                      <a:lnTo>
                        <a:pt x="261" y="547"/>
                      </a:lnTo>
                      <a:lnTo>
                        <a:pt x="261" y="543"/>
                      </a:lnTo>
                      <a:lnTo>
                        <a:pt x="261" y="541"/>
                      </a:lnTo>
                      <a:lnTo>
                        <a:pt x="260" y="539"/>
                      </a:lnTo>
                      <a:lnTo>
                        <a:pt x="260" y="539"/>
                      </a:lnTo>
                      <a:lnTo>
                        <a:pt x="260" y="539"/>
                      </a:lnTo>
                      <a:lnTo>
                        <a:pt x="258" y="539"/>
                      </a:lnTo>
                      <a:lnTo>
                        <a:pt x="258" y="539"/>
                      </a:lnTo>
                      <a:lnTo>
                        <a:pt x="256" y="539"/>
                      </a:lnTo>
                      <a:lnTo>
                        <a:pt x="256" y="539"/>
                      </a:lnTo>
                      <a:lnTo>
                        <a:pt x="256" y="537"/>
                      </a:lnTo>
                      <a:lnTo>
                        <a:pt x="254" y="535"/>
                      </a:lnTo>
                      <a:lnTo>
                        <a:pt x="254" y="533"/>
                      </a:lnTo>
                      <a:lnTo>
                        <a:pt x="252" y="532"/>
                      </a:lnTo>
                      <a:lnTo>
                        <a:pt x="246" y="532"/>
                      </a:lnTo>
                      <a:lnTo>
                        <a:pt x="245" y="532"/>
                      </a:lnTo>
                      <a:lnTo>
                        <a:pt x="245" y="530"/>
                      </a:lnTo>
                      <a:lnTo>
                        <a:pt x="243" y="530"/>
                      </a:lnTo>
                      <a:lnTo>
                        <a:pt x="243" y="530"/>
                      </a:lnTo>
                      <a:lnTo>
                        <a:pt x="243" y="528"/>
                      </a:lnTo>
                      <a:lnTo>
                        <a:pt x="243" y="526"/>
                      </a:lnTo>
                      <a:lnTo>
                        <a:pt x="241" y="526"/>
                      </a:lnTo>
                      <a:lnTo>
                        <a:pt x="239" y="524"/>
                      </a:lnTo>
                      <a:lnTo>
                        <a:pt x="239" y="524"/>
                      </a:lnTo>
                      <a:lnTo>
                        <a:pt x="237" y="522"/>
                      </a:lnTo>
                      <a:lnTo>
                        <a:pt x="239" y="520"/>
                      </a:lnTo>
                      <a:lnTo>
                        <a:pt x="239" y="518"/>
                      </a:lnTo>
                      <a:lnTo>
                        <a:pt x="237" y="518"/>
                      </a:lnTo>
                      <a:lnTo>
                        <a:pt x="237" y="517"/>
                      </a:lnTo>
                      <a:lnTo>
                        <a:pt x="235" y="517"/>
                      </a:lnTo>
                      <a:lnTo>
                        <a:pt x="233" y="513"/>
                      </a:lnTo>
                      <a:lnTo>
                        <a:pt x="231" y="513"/>
                      </a:lnTo>
                      <a:lnTo>
                        <a:pt x="228" y="509"/>
                      </a:lnTo>
                      <a:lnTo>
                        <a:pt x="226" y="507"/>
                      </a:lnTo>
                      <a:lnTo>
                        <a:pt x="226" y="505"/>
                      </a:lnTo>
                      <a:lnTo>
                        <a:pt x="224" y="502"/>
                      </a:lnTo>
                      <a:lnTo>
                        <a:pt x="222" y="500"/>
                      </a:lnTo>
                      <a:lnTo>
                        <a:pt x="222" y="496"/>
                      </a:lnTo>
                      <a:lnTo>
                        <a:pt x="222" y="494"/>
                      </a:lnTo>
                      <a:lnTo>
                        <a:pt x="222" y="494"/>
                      </a:lnTo>
                      <a:lnTo>
                        <a:pt x="222" y="492"/>
                      </a:lnTo>
                      <a:lnTo>
                        <a:pt x="226" y="485"/>
                      </a:lnTo>
                      <a:lnTo>
                        <a:pt x="226" y="483"/>
                      </a:lnTo>
                      <a:lnTo>
                        <a:pt x="224" y="483"/>
                      </a:lnTo>
                      <a:lnTo>
                        <a:pt x="224" y="481"/>
                      </a:lnTo>
                      <a:lnTo>
                        <a:pt x="224" y="481"/>
                      </a:lnTo>
                      <a:lnTo>
                        <a:pt x="224" y="481"/>
                      </a:lnTo>
                      <a:lnTo>
                        <a:pt x="222" y="481"/>
                      </a:lnTo>
                      <a:lnTo>
                        <a:pt x="222" y="483"/>
                      </a:lnTo>
                      <a:lnTo>
                        <a:pt x="222" y="483"/>
                      </a:lnTo>
                      <a:lnTo>
                        <a:pt x="222" y="481"/>
                      </a:lnTo>
                      <a:lnTo>
                        <a:pt x="222" y="481"/>
                      </a:lnTo>
                      <a:lnTo>
                        <a:pt x="222" y="479"/>
                      </a:lnTo>
                      <a:lnTo>
                        <a:pt x="222" y="479"/>
                      </a:lnTo>
                      <a:lnTo>
                        <a:pt x="222" y="477"/>
                      </a:lnTo>
                      <a:lnTo>
                        <a:pt x="220" y="477"/>
                      </a:lnTo>
                      <a:lnTo>
                        <a:pt x="220" y="477"/>
                      </a:lnTo>
                      <a:lnTo>
                        <a:pt x="220" y="475"/>
                      </a:lnTo>
                      <a:lnTo>
                        <a:pt x="220" y="475"/>
                      </a:lnTo>
                      <a:lnTo>
                        <a:pt x="220" y="473"/>
                      </a:lnTo>
                      <a:lnTo>
                        <a:pt x="220" y="473"/>
                      </a:lnTo>
                      <a:lnTo>
                        <a:pt x="218" y="471"/>
                      </a:lnTo>
                      <a:lnTo>
                        <a:pt x="218" y="471"/>
                      </a:lnTo>
                      <a:lnTo>
                        <a:pt x="216" y="471"/>
                      </a:lnTo>
                      <a:lnTo>
                        <a:pt x="216" y="471"/>
                      </a:lnTo>
                      <a:lnTo>
                        <a:pt x="216" y="470"/>
                      </a:lnTo>
                      <a:lnTo>
                        <a:pt x="215" y="468"/>
                      </a:lnTo>
                      <a:lnTo>
                        <a:pt x="215" y="468"/>
                      </a:lnTo>
                      <a:lnTo>
                        <a:pt x="211" y="468"/>
                      </a:lnTo>
                      <a:lnTo>
                        <a:pt x="211" y="468"/>
                      </a:lnTo>
                      <a:lnTo>
                        <a:pt x="209" y="468"/>
                      </a:lnTo>
                      <a:lnTo>
                        <a:pt x="209" y="468"/>
                      </a:lnTo>
                      <a:lnTo>
                        <a:pt x="209" y="468"/>
                      </a:lnTo>
                      <a:lnTo>
                        <a:pt x="207" y="466"/>
                      </a:lnTo>
                      <a:lnTo>
                        <a:pt x="207" y="466"/>
                      </a:lnTo>
                      <a:lnTo>
                        <a:pt x="205" y="464"/>
                      </a:lnTo>
                      <a:lnTo>
                        <a:pt x="205" y="462"/>
                      </a:lnTo>
                      <a:lnTo>
                        <a:pt x="201" y="464"/>
                      </a:lnTo>
                      <a:lnTo>
                        <a:pt x="199" y="462"/>
                      </a:lnTo>
                      <a:lnTo>
                        <a:pt x="199" y="462"/>
                      </a:lnTo>
                      <a:lnTo>
                        <a:pt x="199" y="460"/>
                      </a:lnTo>
                      <a:lnTo>
                        <a:pt x="198" y="460"/>
                      </a:lnTo>
                      <a:lnTo>
                        <a:pt x="196" y="460"/>
                      </a:lnTo>
                      <a:lnTo>
                        <a:pt x="196" y="460"/>
                      </a:lnTo>
                      <a:lnTo>
                        <a:pt x="194" y="460"/>
                      </a:lnTo>
                      <a:lnTo>
                        <a:pt x="192" y="458"/>
                      </a:lnTo>
                      <a:lnTo>
                        <a:pt x="192" y="455"/>
                      </a:lnTo>
                      <a:lnTo>
                        <a:pt x="192" y="455"/>
                      </a:lnTo>
                      <a:lnTo>
                        <a:pt x="190" y="453"/>
                      </a:lnTo>
                      <a:lnTo>
                        <a:pt x="184" y="451"/>
                      </a:lnTo>
                      <a:lnTo>
                        <a:pt x="181" y="451"/>
                      </a:lnTo>
                      <a:lnTo>
                        <a:pt x="177" y="451"/>
                      </a:lnTo>
                      <a:lnTo>
                        <a:pt x="173" y="449"/>
                      </a:lnTo>
                      <a:lnTo>
                        <a:pt x="173" y="449"/>
                      </a:lnTo>
                      <a:lnTo>
                        <a:pt x="171" y="447"/>
                      </a:lnTo>
                      <a:lnTo>
                        <a:pt x="171" y="445"/>
                      </a:lnTo>
                      <a:lnTo>
                        <a:pt x="169" y="445"/>
                      </a:lnTo>
                      <a:lnTo>
                        <a:pt x="169" y="445"/>
                      </a:lnTo>
                      <a:lnTo>
                        <a:pt x="166" y="447"/>
                      </a:lnTo>
                      <a:lnTo>
                        <a:pt x="166" y="447"/>
                      </a:lnTo>
                      <a:lnTo>
                        <a:pt x="166" y="445"/>
                      </a:lnTo>
                      <a:lnTo>
                        <a:pt x="164" y="445"/>
                      </a:lnTo>
                      <a:lnTo>
                        <a:pt x="166" y="443"/>
                      </a:lnTo>
                      <a:lnTo>
                        <a:pt x="166" y="443"/>
                      </a:lnTo>
                      <a:lnTo>
                        <a:pt x="169" y="441"/>
                      </a:lnTo>
                      <a:lnTo>
                        <a:pt x="169" y="441"/>
                      </a:lnTo>
                      <a:lnTo>
                        <a:pt x="171" y="440"/>
                      </a:lnTo>
                      <a:lnTo>
                        <a:pt x="171" y="440"/>
                      </a:lnTo>
                      <a:lnTo>
                        <a:pt x="171" y="438"/>
                      </a:lnTo>
                      <a:lnTo>
                        <a:pt x="171" y="438"/>
                      </a:lnTo>
                      <a:lnTo>
                        <a:pt x="169" y="436"/>
                      </a:lnTo>
                      <a:lnTo>
                        <a:pt x="169" y="436"/>
                      </a:lnTo>
                      <a:lnTo>
                        <a:pt x="168" y="436"/>
                      </a:lnTo>
                      <a:lnTo>
                        <a:pt x="168" y="436"/>
                      </a:lnTo>
                      <a:lnTo>
                        <a:pt x="168" y="434"/>
                      </a:lnTo>
                      <a:lnTo>
                        <a:pt x="168" y="432"/>
                      </a:lnTo>
                      <a:lnTo>
                        <a:pt x="166" y="430"/>
                      </a:lnTo>
                      <a:lnTo>
                        <a:pt x="162" y="430"/>
                      </a:lnTo>
                      <a:lnTo>
                        <a:pt x="162" y="430"/>
                      </a:lnTo>
                      <a:lnTo>
                        <a:pt x="160" y="426"/>
                      </a:lnTo>
                      <a:lnTo>
                        <a:pt x="158" y="426"/>
                      </a:lnTo>
                      <a:lnTo>
                        <a:pt x="156" y="425"/>
                      </a:lnTo>
                      <a:lnTo>
                        <a:pt x="154" y="425"/>
                      </a:lnTo>
                      <a:lnTo>
                        <a:pt x="154" y="423"/>
                      </a:lnTo>
                      <a:lnTo>
                        <a:pt x="154" y="421"/>
                      </a:lnTo>
                      <a:lnTo>
                        <a:pt x="154" y="419"/>
                      </a:lnTo>
                      <a:lnTo>
                        <a:pt x="154" y="419"/>
                      </a:lnTo>
                      <a:lnTo>
                        <a:pt x="154" y="417"/>
                      </a:lnTo>
                      <a:lnTo>
                        <a:pt x="156" y="417"/>
                      </a:lnTo>
                      <a:lnTo>
                        <a:pt x="156" y="417"/>
                      </a:lnTo>
                      <a:lnTo>
                        <a:pt x="158" y="413"/>
                      </a:lnTo>
                      <a:lnTo>
                        <a:pt x="158" y="411"/>
                      </a:lnTo>
                      <a:lnTo>
                        <a:pt x="160" y="410"/>
                      </a:lnTo>
                      <a:lnTo>
                        <a:pt x="162" y="408"/>
                      </a:lnTo>
                      <a:lnTo>
                        <a:pt x="162" y="408"/>
                      </a:lnTo>
                      <a:lnTo>
                        <a:pt x="162" y="404"/>
                      </a:lnTo>
                      <a:lnTo>
                        <a:pt x="158" y="402"/>
                      </a:lnTo>
                      <a:lnTo>
                        <a:pt x="154" y="402"/>
                      </a:lnTo>
                      <a:lnTo>
                        <a:pt x="151" y="400"/>
                      </a:lnTo>
                      <a:lnTo>
                        <a:pt x="151" y="398"/>
                      </a:lnTo>
                      <a:lnTo>
                        <a:pt x="147" y="396"/>
                      </a:lnTo>
                      <a:lnTo>
                        <a:pt x="145" y="394"/>
                      </a:lnTo>
                      <a:lnTo>
                        <a:pt x="143" y="393"/>
                      </a:lnTo>
                      <a:lnTo>
                        <a:pt x="141" y="393"/>
                      </a:lnTo>
                      <a:lnTo>
                        <a:pt x="141" y="391"/>
                      </a:lnTo>
                      <a:lnTo>
                        <a:pt x="139" y="389"/>
                      </a:lnTo>
                      <a:lnTo>
                        <a:pt x="139" y="389"/>
                      </a:lnTo>
                      <a:lnTo>
                        <a:pt x="139" y="387"/>
                      </a:lnTo>
                      <a:lnTo>
                        <a:pt x="139" y="387"/>
                      </a:lnTo>
                      <a:lnTo>
                        <a:pt x="139" y="387"/>
                      </a:lnTo>
                      <a:lnTo>
                        <a:pt x="139" y="387"/>
                      </a:lnTo>
                      <a:lnTo>
                        <a:pt x="138" y="387"/>
                      </a:lnTo>
                      <a:lnTo>
                        <a:pt x="138" y="387"/>
                      </a:lnTo>
                      <a:lnTo>
                        <a:pt x="138" y="385"/>
                      </a:lnTo>
                      <a:lnTo>
                        <a:pt x="138" y="381"/>
                      </a:lnTo>
                      <a:lnTo>
                        <a:pt x="136" y="379"/>
                      </a:lnTo>
                      <a:lnTo>
                        <a:pt x="134" y="379"/>
                      </a:lnTo>
                      <a:lnTo>
                        <a:pt x="132" y="379"/>
                      </a:lnTo>
                      <a:lnTo>
                        <a:pt x="132" y="379"/>
                      </a:lnTo>
                      <a:lnTo>
                        <a:pt x="132" y="378"/>
                      </a:lnTo>
                      <a:lnTo>
                        <a:pt x="132" y="378"/>
                      </a:lnTo>
                      <a:lnTo>
                        <a:pt x="130" y="378"/>
                      </a:lnTo>
                      <a:lnTo>
                        <a:pt x="130" y="378"/>
                      </a:lnTo>
                      <a:lnTo>
                        <a:pt x="128" y="378"/>
                      </a:lnTo>
                      <a:lnTo>
                        <a:pt x="126" y="376"/>
                      </a:lnTo>
                      <a:lnTo>
                        <a:pt x="126" y="376"/>
                      </a:lnTo>
                      <a:lnTo>
                        <a:pt x="126" y="374"/>
                      </a:lnTo>
                      <a:lnTo>
                        <a:pt x="126" y="374"/>
                      </a:lnTo>
                      <a:lnTo>
                        <a:pt x="124" y="374"/>
                      </a:lnTo>
                      <a:lnTo>
                        <a:pt x="121" y="372"/>
                      </a:lnTo>
                      <a:lnTo>
                        <a:pt x="121" y="372"/>
                      </a:lnTo>
                      <a:lnTo>
                        <a:pt x="119" y="370"/>
                      </a:lnTo>
                      <a:lnTo>
                        <a:pt x="119" y="370"/>
                      </a:lnTo>
                      <a:lnTo>
                        <a:pt x="119" y="370"/>
                      </a:lnTo>
                      <a:lnTo>
                        <a:pt x="117" y="370"/>
                      </a:lnTo>
                      <a:lnTo>
                        <a:pt x="117" y="370"/>
                      </a:lnTo>
                      <a:lnTo>
                        <a:pt x="115" y="368"/>
                      </a:lnTo>
                      <a:lnTo>
                        <a:pt x="115" y="368"/>
                      </a:lnTo>
                      <a:lnTo>
                        <a:pt x="113" y="368"/>
                      </a:lnTo>
                      <a:lnTo>
                        <a:pt x="111" y="366"/>
                      </a:lnTo>
                      <a:lnTo>
                        <a:pt x="109" y="366"/>
                      </a:lnTo>
                      <a:lnTo>
                        <a:pt x="106" y="364"/>
                      </a:lnTo>
                      <a:lnTo>
                        <a:pt x="104" y="364"/>
                      </a:lnTo>
                      <a:lnTo>
                        <a:pt x="100" y="361"/>
                      </a:lnTo>
                      <a:lnTo>
                        <a:pt x="100" y="361"/>
                      </a:lnTo>
                      <a:lnTo>
                        <a:pt x="98" y="361"/>
                      </a:lnTo>
                      <a:lnTo>
                        <a:pt x="98" y="361"/>
                      </a:lnTo>
                      <a:lnTo>
                        <a:pt x="96" y="359"/>
                      </a:lnTo>
                      <a:lnTo>
                        <a:pt x="92" y="357"/>
                      </a:lnTo>
                      <a:lnTo>
                        <a:pt x="89" y="355"/>
                      </a:lnTo>
                      <a:lnTo>
                        <a:pt x="87" y="355"/>
                      </a:lnTo>
                      <a:lnTo>
                        <a:pt x="87" y="353"/>
                      </a:lnTo>
                      <a:lnTo>
                        <a:pt x="87" y="353"/>
                      </a:lnTo>
                      <a:lnTo>
                        <a:pt x="87" y="351"/>
                      </a:lnTo>
                      <a:lnTo>
                        <a:pt x="85" y="349"/>
                      </a:lnTo>
                      <a:lnTo>
                        <a:pt x="85" y="349"/>
                      </a:lnTo>
                      <a:lnTo>
                        <a:pt x="83" y="349"/>
                      </a:lnTo>
                      <a:lnTo>
                        <a:pt x="83" y="348"/>
                      </a:lnTo>
                      <a:lnTo>
                        <a:pt x="83" y="348"/>
                      </a:lnTo>
                      <a:lnTo>
                        <a:pt x="81" y="348"/>
                      </a:lnTo>
                      <a:lnTo>
                        <a:pt x="81" y="346"/>
                      </a:lnTo>
                      <a:lnTo>
                        <a:pt x="81" y="346"/>
                      </a:lnTo>
                      <a:lnTo>
                        <a:pt x="76" y="344"/>
                      </a:lnTo>
                      <a:lnTo>
                        <a:pt x="76" y="340"/>
                      </a:lnTo>
                      <a:lnTo>
                        <a:pt x="74" y="338"/>
                      </a:lnTo>
                      <a:lnTo>
                        <a:pt x="74" y="338"/>
                      </a:lnTo>
                      <a:lnTo>
                        <a:pt x="76" y="336"/>
                      </a:lnTo>
                      <a:lnTo>
                        <a:pt x="81" y="334"/>
                      </a:lnTo>
                      <a:lnTo>
                        <a:pt x="83" y="333"/>
                      </a:lnTo>
                      <a:lnTo>
                        <a:pt x="83" y="333"/>
                      </a:lnTo>
                      <a:lnTo>
                        <a:pt x="83" y="331"/>
                      </a:lnTo>
                      <a:lnTo>
                        <a:pt x="81" y="331"/>
                      </a:lnTo>
                      <a:lnTo>
                        <a:pt x="81" y="329"/>
                      </a:lnTo>
                      <a:lnTo>
                        <a:pt x="81" y="325"/>
                      </a:lnTo>
                      <a:lnTo>
                        <a:pt x="81" y="325"/>
                      </a:lnTo>
                      <a:lnTo>
                        <a:pt x="81" y="323"/>
                      </a:lnTo>
                      <a:lnTo>
                        <a:pt x="81" y="321"/>
                      </a:lnTo>
                      <a:lnTo>
                        <a:pt x="79" y="319"/>
                      </a:lnTo>
                      <a:lnTo>
                        <a:pt x="77" y="317"/>
                      </a:lnTo>
                      <a:lnTo>
                        <a:pt x="77" y="317"/>
                      </a:lnTo>
                      <a:lnTo>
                        <a:pt x="76" y="316"/>
                      </a:lnTo>
                      <a:lnTo>
                        <a:pt x="76" y="316"/>
                      </a:lnTo>
                      <a:lnTo>
                        <a:pt x="74" y="316"/>
                      </a:lnTo>
                      <a:lnTo>
                        <a:pt x="72" y="316"/>
                      </a:lnTo>
                      <a:lnTo>
                        <a:pt x="70" y="316"/>
                      </a:lnTo>
                      <a:lnTo>
                        <a:pt x="70" y="316"/>
                      </a:lnTo>
                      <a:lnTo>
                        <a:pt x="66" y="316"/>
                      </a:lnTo>
                      <a:lnTo>
                        <a:pt x="64" y="314"/>
                      </a:lnTo>
                      <a:lnTo>
                        <a:pt x="61" y="310"/>
                      </a:lnTo>
                      <a:lnTo>
                        <a:pt x="61" y="310"/>
                      </a:lnTo>
                      <a:lnTo>
                        <a:pt x="61" y="308"/>
                      </a:lnTo>
                      <a:lnTo>
                        <a:pt x="59" y="308"/>
                      </a:lnTo>
                      <a:lnTo>
                        <a:pt x="59" y="306"/>
                      </a:lnTo>
                      <a:lnTo>
                        <a:pt x="57" y="304"/>
                      </a:lnTo>
                      <a:lnTo>
                        <a:pt x="57" y="302"/>
                      </a:lnTo>
                      <a:lnTo>
                        <a:pt x="57" y="301"/>
                      </a:lnTo>
                      <a:lnTo>
                        <a:pt x="51" y="295"/>
                      </a:lnTo>
                      <a:lnTo>
                        <a:pt x="47" y="295"/>
                      </a:lnTo>
                      <a:lnTo>
                        <a:pt x="44" y="293"/>
                      </a:lnTo>
                      <a:lnTo>
                        <a:pt x="42" y="293"/>
                      </a:lnTo>
                      <a:lnTo>
                        <a:pt x="40" y="293"/>
                      </a:lnTo>
                      <a:lnTo>
                        <a:pt x="36" y="291"/>
                      </a:lnTo>
                      <a:lnTo>
                        <a:pt x="30" y="293"/>
                      </a:lnTo>
                      <a:lnTo>
                        <a:pt x="29" y="293"/>
                      </a:lnTo>
                      <a:lnTo>
                        <a:pt x="25" y="291"/>
                      </a:lnTo>
                      <a:lnTo>
                        <a:pt x="25" y="291"/>
                      </a:lnTo>
                      <a:lnTo>
                        <a:pt x="25" y="291"/>
                      </a:lnTo>
                      <a:lnTo>
                        <a:pt x="23" y="289"/>
                      </a:lnTo>
                      <a:lnTo>
                        <a:pt x="23" y="289"/>
                      </a:lnTo>
                      <a:lnTo>
                        <a:pt x="21" y="287"/>
                      </a:lnTo>
                      <a:lnTo>
                        <a:pt x="19" y="287"/>
                      </a:lnTo>
                      <a:lnTo>
                        <a:pt x="15" y="289"/>
                      </a:lnTo>
                      <a:lnTo>
                        <a:pt x="14" y="289"/>
                      </a:lnTo>
                      <a:lnTo>
                        <a:pt x="14" y="289"/>
                      </a:lnTo>
                      <a:lnTo>
                        <a:pt x="12" y="287"/>
                      </a:lnTo>
                      <a:lnTo>
                        <a:pt x="10" y="287"/>
                      </a:lnTo>
                      <a:lnTo>
                        <a:pt x="6" y="287"/>
                      </a:lnTo>
                      <a:lnTo>
                        <a:pt x="6" y="287"/>
                      </a:lnTo>
                      <a:lnTo>
                        <a:pt x="4" y="286"/>
                      </a:lnTo>
                      <a:lnTo>
                        <a:pt x="2" y="284"/>
                      </a:lnTo>
                      <a:lnTo>
                        <a:pt x="0" y="282"/>
                      </a:lnTo>
                      <a:lnTo>
                        <a:pt x="0" y="280"/>
                      </a:lnTo>
                      <a:lnTo>
                        <a:pt x="0" y="278"/>
                      </a:lnTo>
                      <a:lnTo>
                        <a:pt x="0" y="276"/>
                      </a:lnTo>
                      <a:lnTo>
                        <a:pt x="4" y="269"/>
                      </a:lnTo>
                      <a:lnTo>
                        <a:pt x="6" y="269"/>
                      </a:lnTo>
                      <a:lnTo>
                        <a:pt x="8" y="267"/>
                      </a:lnTo>
                      <a:lnTo>
                        <a:pt x="10" y="265"/>
                      </a:lnTo>
                      <a:lnTo>
                        <a:pt x="8" y="265"/>
                      </a:lnTo>
                      <a:lnTo>
                        <a:pt x="6" y="263"/>
                      </a:lnTo>
                      <a:lnTo>
                        <a:pt x="6" y="261"/>
                      </a:lnTo>
                      <a:lnTo>
                        <a:pt x="6" y="261"/>
                      </a:lnTo>
                      <a:lnTo>
                        <a:pt x="8" y="259"/>
                      </a:lnTo>
                      <a:lnTo>
                        <a:pt x="8" y="257"/>
                      </a:lnTo>
                      <a:lnTo>
                        <a:pt x="6" y="257"/>
                      </a:lnTo>
                      <a:lnTo>
                        <a:pt x="4" y="257"/>
                      </a:lnTo>
                      <a:lnTo>
                        <a:pt x="2" y="257"/>
                      </a:lnTo>
                      <a:lnTo>
                        <a:pt x="4" y="257"/>
                      </a:lnTo>
                      <a:lnTo>
                        <a:pt x="4" y="256"/>
                      </a:lnTo>
                      <a:lnTo>
                        <a:pt x="4" y="256"/>
                      </a:lnTo>
                      <a:lnTo>
                        <a:pt x="8" y="252"/>
                      </a:lnTo>
                      <a:lnTo>
                        <a:pt x="10" y="252"/>
                      </a:lnTo>
                      <a:lnTo>
                        <a:pt x="17" y="246"/>
                      </a:lnTo>
                      <a:lnTo>
                        <a:pt x="19" y="246"/>
                      </a:lnTo>
                      <a:lnTo>
                        <a:pt x="27" y="244"/>
                      </a:lnTo>
                      <a:lnTo>
                        <a:pt x="30" y="244"/>
                      </a:lnTo>
                      <a:lnTo>
                        <a:pt x="30" y="244"/>
                      </a:lnTo>
                      <a:lnTo>
                        <a:pt x="30" y="242"/>
                      </a:lnTo>
                      <a:lnTo>
                        <a:pt x="30" y="235"/>
                      </a:lnTo>
                      <a:lnTo>
                        <a:pt x="30" y="235"/>
                      </a:lnTo>
                      <a:lnTo>
                        <a:pt x="30" y="233"/>
                      </a:lnTo>
                      <a:lnTo>
                        <a:pt x="38" y="222"/>
                      </a:lnTo>
                      <a:lnTo>
                        <a:pt x="38" y="222"/>
                      </a:lnTo>
                      <a:lnTo>
                        <a:pt x="38" y="222"/>
                      </a:lnTo>
                      <a:lnTo>
                        <a:pt x="40" y="209"/>
                      </a:lnTo>
                      <a:lnTo>
                        <a:pt x="40" y="207"/>
                      </a:lnTo>
                      <a:lnTo>
                        <a:pt x="40" y="205"/>
                      </a:lnTo>
                      <a:lnTo>
                        <a:pt x="44" y="203"/>
                      </a:lnTo>
                      <a:lnTo>
                        <a:pt x="47" y="199"/>
                      </a:lnTo>
                      <a:lnTo>
                        <a:pt x="47" y="197"/>
                      </a:lnTo>
                      <a:lnTo>
                        <a:pt x="47" y="195"/>
                      </a:lnTo>
                      <a:lnTo>
                        <a:pt x="47" y="177"/>
                      </a:lnTo>
                      <a:lnTo>
                        <a:pt x="47" y="175"/>
                      </a:lnTo>
                      <a:lnTo>
                        <a:pt x="47" y="175"/>
                      </a:lnTo>
                      <a:lnTo>
                        <a:pt x="49" y="175"/>
                      </a:lnTo>
                      <a:lnTo>
                        <a:pt x="49" y="175"/>
                      </a:lnTo>
                      <a:lnTo>
                        <a:pt x="51" y="175"/>
                      </a:lnTo>
                      <a:lnTo>
                        <a:pt x="51" y="173"/>
                      </a:lnTo>
                      <a:lnTo>
                        <a:pt x="55" y="171"/>
                      </a:lnTo>
                      <a:lnTo>
                        <a:pt x="57" y="171"/>
                      </a:lnTo>
                      <a:lnTo>
                        <a:pt x="57" y="169"/>
                      </a:lnTo>
                      <a:lnTo>
                        <a:pt x="59" y="165"/>
                      </a:lnTo>
                      <a:lnTo>
                        <a:pt x="61" y="165"/>
                      </a:lnTo>
                      <a:lnTo>
                        <a:pt x="61" y="163"/>
                      </a:lnTo>
                      <a:lnTo>
                        <a:pt x="62" y="163"/>
                      </a:lnTo>
                      <a:lnTo>
                        <a:pt x="62" y="162"/>
                      </a:lnTo>
                      <a:lnTo>
                        <a:pt x="64" y="158"/>
                      </a:lnTo>
                      <a:lnTo>
                        <a:pt x="64" y="156"/>
                      </a:lnTo>
                      <a:lnTo>
                        <a:pt x="64" y="154"/>
                      </a:lnTo>
                      <a:lnTo>
                        <a:pt x="64" y="154"/>
                      </a:lnTo>
                      <a:lnTo>
                        <a:pt x="64" y="152"/>
                      </a:lnTo>
                      <a:lnTo>
                        <a:pt x="64" y="152"/>
                      </a:lnTo>
                      <a:lnTo>
                        <a:pt x="64" y="150"/>
                      </a:lnTo>
                      <a:lnTo>
                        <a:pt x="64" y="150"/>
                      </a:lnTo>
                      <a:lnTo>
                        <a:pt x="64" y="150"/>
                      </a:lnTo>
                      <a:lnTo>
                        <a:pt x="68" y="143"/>
                      </a:lnTo>
                      <a:lnTo>
                        <a:pt x="68" y="141"/>
                      </a:lnTo>
                      <a:lnTo>
                        <a:pt x="68" y="141"/>
                      </a:lnTo>
                      <a:lnTo>
                        <a:pt x="70" y="141"/>
                      </a:lnTo>
                      <a:lnTo>
                        <a:pt x="70" y="141"/>
                      </a:lnTo>
                      <a:lnTo>
                        <a:pt x="72" y="139"/>
                      </a:lnTo>
                      <a:lnTo>
                        <a:pt x="72" y="139"/>
                      </a:lnTo>
                      <a:lnTo>
                        <a:pt x="76" y="139"/>
                      </a:lnTo>
                      <a:lnTo>
                        <a:pt x="77" y="139"/>
                      </a:lnTo>
                      <a:lnTo>
                        <a:pt x="77" y="139"/>
                      </a:lnTo>
                      <a:lnTo>
                        <a:pt x="77" y="139"/>
                      </a:lnTo>
                      <a:lnTo>
                        <a:pt x="79" y="139"/>
                      </a:lnTo>
                      <a:lnTo>
                        <a:pt x="81" y="139"/>
                      </a:lnTo>
                      <a:lnTo>
                        <a:pt x="81" y="139"/>
                      </a:lnTo>
                      <a:lnTo>
                        <a:pt x="81" y="139"/>
                      </a:lnTo>
                      <a:lnTo>
                        <a:pt x="83" y="139"/>
                      </a:lnTo>
                      <a:lnTo>
                        <a:pt x="83" y="139"/>
                      </a:lnTo>
                      <a:lnTo>
                        <a:pt x="85" y="139"/>
                      </a:lnTo>
                      <a:lnTo>
                        <a:pt x="85" y="139"/>
                      </a:lnTo>
                      <a:lnTo>
                        <a:pt x="85" y="139"/>
                      </a:lnTo>
                      <a:lnTo>
                        <a:pt x="87" y="139"/>
                      </a:lnTo>
                      <a:lnTo>
                        <a:pt x="87" y="139"/>
                      </a:lnTo>
                      <a:lnTo>
                        <a:pt x="89" y="139"/>
                      </a:lnTo>
                      <a:lnTo>
                        <a:pt x="89" y="137"/>
                      </a:lnTo>
                      <a:lnTo>
                        <a:pt x="91" y="137"/>
                      </a:lnTo>
                      <a:lnTo>
                        <a:pt x="91" y="137"/>
                      </a:lnTo>
                      <a:lnTo>
                        <a:pt x="91" y="137"/>
                      </a:lnTo>
                      <a:lnTo>
                        <a:pt x="92" y="137"/>
                      </a:lnTo>
                      <a:lnTo>
                        <a:pt x="94" y="137"/>
                      </a:lnTo>
                      <a:lnTo>
                        <a:pt x="94" y="137"/>
                      </a:lnTo>
                      <a:lnTo>
                        <a:pt x="98" y="137"/>
                      </a:lnTo>
                      <a:lnTo>
                        <a:pt x="98" y="137"/>
                      </a:lnTo>
                      <a:lnTo>
                        <a:pt x="98" y="137"/>
                      </a:lnTo>
                      <a:lnTo>
                        <a:pt x="107" y="133"/>
                      </a:lnTo>
                      <a:lnTo>
                        <a:pt x="109" y="133"/>
                      </a:lnTo>
                      <a:lnTo>
                        <a:pt x="111" y="133"/>
                      </a:lnTo>
                      <a:lnTo>
                        <a:pt x="113" y="133"/>
                      </a:lnTo>
                      <a:lnTo>
                        <a:pt x="117" y="133"/>
                      </a:lnTo>
                      <a:lnTo>
                        <a:pt x="119" y="132"/>
                      </a:lnTo>
                      <a:lnTo>
                        <a:pt x="122" y="132"/>
                      </a:lnTo>
                      <a:lnTo>
                        <a:pt x="122" y="132"/>
                      </a:lnTo>
                      <a:lnTo>
                        <a:pt x="122" y="132"/>
                      </a:lnTo>
                      <a:lnTo>
                        <a:pt x="126" y="135"/>
                      </a:lnTo>
                      <a:lnTo>
                        <a:pt x="126" y="135"/>
                      </a:lnTo>
                      <a:lnTo>
                        <a:pt x="126" y="135"/>
                      </a:lnTo>
                      <a:lnTo>
                        <a:pt x="126" y="137"/>
                      </a:lnTo>
                      <a:lnTo>
                        <a:pt x="128" y="148"/>
                      </a:lnTo>
                      <a:lnTo>
                        <a:pt x="128" y="148"/>
                      </a:lnTo>
                      <a:lnTo>
                        <a:pt x="128" y="148"/>
                      </a:lnTo>
                      <a:lnTo>
                        <a:pt x="128" y="148"/>
                      </a:lnTo>
                      <a:lnTo>
                        <a:pt x="128" y="150"/>
                      </a:lnTo>
                      <a:lnTo>
                        <a:pt x="132" y="152"/>
                      </a:lnTo>
                      <a:lnTo>
                        <a:pt x="132" y="152"/>
                      </a:lnTo>
                      <a:lnTo>
                        <a:pt x="134" y="152"/>
                      </a:lnTo>
                      <a:lnTo>
                        <a:pt x="134" y="152"/>
                      </a:lnTo>
                      <a:lnTo>
                        <a:pt x="136" y="154"/>
                      </a:lnTo>
                      <a:lnTo>
                        <a:pt x="136" y="154"/>
                      </a:lnTo>
                      <a:lnTo>
                        <a:pt x="139" y="162"/>
                      </a:lnTo>
                      <a:lnTo>
                        <a:pt x="141" y="163"/>
                      </a:lnTo>
                      <a:lnTo>
                        <a:pt x="147" y="165"/>
                      </a:lnTo>
                      <a:lnTo>
                        <a:pt x="175" y="197"/>
                      </a:lnTo>
                      <a:lnTo>
                        <a:pt x="177" y="199"/>
                      </a:lnTo>
                      <a:lnTo>
                        <a:pt x="179" y="199"/>
                      </a:lnTo>
                      <a:lnTo>
                        <a:pt x="184" y="201"/>
                      </a:lnTo>
                      <a:lnTo>
                        <a:pt x="184" y="201"/>
                      </a:lnTo>
                      <a:lnTo>
                        <a:pt x="213" y="190"/>
                      </a:lnTo>
                      <a:lnTo>
                        <a:pt x="231" y="190"/>
                      </a:lnTo>
                      <a:lnTo>
                        <a:pt x="233" y="192"/>
                      </a:lnTo>
                      <a:lnTo>
                        <a:pt x="245" y="192"/>
                      </a:lnTo>
                      <a:lnTo>
                        <a:pt x="250" y="192"/>
                      </a:lnTo>
                      <a:lnTo>
                        <a:pt x="250" y="192"/>
                      </a:lnTo>
                      <a:lnTo>
                        <a:pt x="252" y="192"/>
                      </a:lnTo>
                      <a:lnTo>
                        <a:pt x="252" y="192"/>
                      </a:lnTo>
                      <a:lnTo>
                        <a:pt x="261" y="192"/>
                      </a:lnTo>
                      <a:lnTo>
                        <a:pt x="269" y="192"/>
                      </a:lnTo>
                      <a:lnTo>
                        <a:pt x="269" y="192"/>
                      </a:lnTo>
                      <a:lnTo>
                        <a:pt x="271" y="192"/>
                      </a:lnTo>
                      <a:lnTo>
                        <a:pt x="278" y="207"/>
                      </a:lnTo>
                      <a:lnTo>
                        <a:pt x="280" y="210"/>
                      </a:lnTo>
                      <a:lnTo>
                        <a:pt x="338" y="210"/>
                      </a:lnTo>
                      <a:lnTo>
                        <a:pt x="338" y="209"/>
                      </a:lnTo>
                      <a:lnTo>
                        <a:pt x="337" y="207"/>
                      </a:lnTo>
                      <a:lnTo>
                        <a:pt x="337" y="203"/>
                      </a:lnTo>
                      <a:lnTo>
                        <a:pt x="338" y="201"/>
                      </a:lnTo>
                      <a:lnTo>
                        <a:pt x="344" y="195"/>
                      </a:lnTo>
                      <a:lnTo>
                        <a:pt x="350" y="192"/>
                      </a:lnTo>
                      <a:lnTo>
                        <a:pt x="350" y="192"/>
                      </a:lnTo>
                      <a:lnTo>
                        <a:pt x="359" y="186"/>
                      </a:lnTo>
                      <a:lnTo>
                        <a:pt x="369" y="182"/>
                      </a:lnTo>
                      <a:lnTo>
                        <a:pt x="384" y="179"/>
                      </a:lnTo>
                      <a:lnTo>
                        <a:pt x="391" y="173"/>
                      </a:lnTo>
                      <a:lnTo>
                        <a:pt x="395" y="169"/>
                      </a:lnTo>
                      <a:lnTo>
                        <a:pt x="395" y="158"/>
                      </a:lnTo>
                      <a:lnTo>
                        <a:pt x="397" y="156"/>
                      </a:lnTo>
                      <a:lnTo>
                        <a:pt x="400" y="154"/>
                      </a:lnTo>
                      <a:lnTo>
                        <a:pt x="419" y="145"/>
                      </a:lnTo>
                      <a:lnTo>
                        <a:pt x="423" y="143"/>
                      </a:lnTo>
                      <a:lnTo>
                        <a:pt x="457" y="163"/>
                      </a:lnTo>
                      <a:lnTo>
                        <a:pt x="476" y="180"/>
                      </a:lnTo>
                      <a:lnTo>
                        <a:pt x="476" y="182"/>
                      </a:lnTo>
                      <a:lnTo>
                        <a:pt x="477" y="182"/>
                      </a:lnTo>
                      <a:lnTo>
                        <a:pt x="479" y="182"/>
                      </a:lnTo>
                      <a:lnTo>
                        <a:pt x="479" y="180"/>
                      </a:lnTo>
                      <a:lnTo>
                        <a:pt x="481" y="180"/>
                      </a:lnTo>
                      <a:lnTo>
                        <a:pt x="491" y="180"/>
                      </a:lnTo>
                      <a:lnTo>
                        <a:pt x="506" y="179"/>
                      </a:lnTo>
                      <a:lnTo>
                        <a:pt x="509" y="177"/>
                      </a:lnTo>
                      <a:lnTo>
                        <a:pt x="541" y="147"/>
                      </a:lnTo>
                      <a:lnTo>
                        <a:pt x="549" y="137"/>
                      </a:lnTo>
                      <a:lnTo>
                        <a:pt x="551" y="135"/>
                      </a:lnTo>
                      <a:lnTo>
                        <a:pt x="556" y="128"/>
                      </a:lnTo>
                      <a:lnTo>
                        <a:pt x="560" y="115"/>
                      </a:lnTo>
                      <a:lnTo>
                        <a:pt x="560" y="115"/>
                      </a:lnTo>
                      <a:lnTo>
                        <a:pt x="594" y="85"/>
                      </a:lnTo>
                      <a:lnTo>
                        <a:pt x="596" y="83"/>
                      </a:lnTo>
                      <a:lnTo>
                        <a:pt x="596" y="81"/>
                      </a:lnTo>
                      <a:lnTo>
                        <a:pt x="592" y="71"/>
                      </a:lnTo>
                      <a:lnTo>
                        <a:pt x="590" y="66"/>
                      </a:lnTo>
                      <a:lnTo>
                        <a:pt x="590" y="58"/>
                      </a:lnTo>
                      <a:lnTo>
                        <a:pt x="590" y="47"/>
                      </a:lnTo>
                      <a:lnTo>
                        <a:pt x="590" y="40"/>
                      </a:lnTo>
                      <a:lnTo>
                        <a:pt x="590" y="40"/>
                      </a:lnTo>
                      <a:lnTo>
                        <a:pt x="590" y="38"/>
                      </a:lnTo>
                      <a:lnTo>
                        <a:pt x="571" y="15"/>
                      </a:lnTo>
                      <a:lnTo>
                        <a:pt x="618" y="15"/>
                      </a:lnTo>
                      <a:lnTo>
                        <a:pt x="618" y="13"/>
                      </a:lnTo>
                      <a:lnTo>
                        <a:pt x="618" y="11"/>
                      </a:lnTo>
                      <a:lnTo>
                        <a:pt x="618" y="10"/>
                      </a:lnTo>
                      <a:lnTo>
                        <a:pt x="616" y="6"/>
                      </a:lnTo>
                      <a:lnTo>
                        <a:pt x="616" y="4"/>
                      </a:lnTo>
                      <a:lnTo>
                        <a:pt x="618" y="2"/>
                      </a:lnTo>
                      <a:lnTo>
                        <a:pt x="618" y="0"/>
                      </a:lnTo>
                      <a:lnTo>
                        <a:pt x="616" y="0"/>
                      </a:lnTo>
                      <a:lnTo>
                        <a:pt x="618" y="0"/>
                      </a:lnTo>
                      <a:lnTo>
                        <a:pt x="618" y="0"/>
                      </a:lnTo>
                      <a:lnTo>
                        <a:pt x="652" y="0"/>
                      </a:lnTo>
                      <a:lnTo>
                        <a:pt x="652" y="6"/>
                      </a:lnTo>
                      <a:lnTo>
                        <a:pt x="646" y="21"/>
                      </a:lnTo>
                      <a:lnTo>
                        <a:pt x="646" y="28"/>
                      </a:lnTo>
                      <a:lnTo>
                        <a:pt x="646" y="40"/>
                      </a:lnTo>
                      <a:lnTo>
                        <a:pt x="646" y="40"/>
                      </a:lnTo>
                      <a:lnTo>
                        <a:pt x="645" y="41"/>
                      </a:lnTo>
                      <a:lnTo>
                        <a:pt x="645" y="43"/>
                      </a:lnTo>
                      <a:lnTo>
                        <a:pt x="643" y="43"/>
                      </a:lnTo>
                      <a:lnTo>
                        <a:pt x="643" y="45"/>
                      </a:lnTo>
                      <a:lnTo>
                        <a:pt x="643" y="45"/>
                      </a:lnTo>
                      <a:lnTo>
                        <a:pt x="643" y="47"/>
                      </a:lnTo>
                      <a:lnTo>
                        <a:pt x="650" y="100"/>
                      </a:lnTo>
                      <a:lnTo>
                        <a:pt x="650" y="102"/>
                      </a:lnTo>
                      <a:lnTo>
                        <a:pt x="648" y="103"/>
                      </a:lnTo>
                      <a:lnTo>
                        <a:pt x="648" y="105"/>
                      </a:lnTo>
                      <a:lnTo>
                        <a:pt x="646" y="107"/>
                      </a:lnTo>
                      <a:lnTo>
                        <a:pt x="646" y="107"/>
                      </a:lnTo>
                      <a:lnTo>
                        <a:pt x="648" y="109"/>
                      </a:lnTo>
                      <a:lnTo>
                        <a:pt x="663" y="115"/>
                      </a:lnTo>
                      <a:lnTo>
                        <a:pt x="663" y="115"/>
                      </a:lnTo>
                      <a:lnTo>
                        <a:pt x="665" y="115"/>
                      </a:lnTo>
                      <a:lnTo>
                        <a:pt x="671" y="122"/>
                      </a:lnTo>
                      <a:lnTo>
                        <a:pt x="701" y="148"/>
                      </a:lnTo>
                      <a:lnTo>
                        <a:pt x="703" y="148"/>
                      </a:lnTo>
                      <a:lnTo>
                        <a:pt x="707" y="158"/>
                      </a:lnTo>
                      <a:lnTo>
                        <a:pt x="707" y="158"/>
                      </a:lnTo>
                      <a:lnTo>
                        <a:pt x="707" y="162"/>
                      </a:lnTo>
                      <a:lnTo>
                        <a:pt x="705" y="167"/>
                      </a:lnTo>
                      <a:lnTo>
                        <a:pt x="707" y="169"/>
                      </a:lnTo>
                      <a:lnTo>
                        <a:pt x="707" y="171"/>
                      </a:lnTo>
                      <a:lnTo>
                        <a:pt x="707" y="173"/>
                      </a:lnTo>
                      <a:lnTo>
                        <a:pt x="707" y="173"/>
                      </a:lnTo>
                      <a:lnTo>
                        <a:pt x="707" y="173"/>
                      </a:lnTo>
                      <a:lnTo>
                        <a:pt x="707" y="17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13">
                  <a:extLst>
                    <a:ext uri="{FF2B5EF4-FFF2-40B4-BE49-F238E27FC236}">
                      <a16:creationId xmlns:a16="http://schemas.microsoft.com/office/drawing/2014/main" id="{8B5C04B7-A551-41B9-8ECC-04C1FCE0847B}"/>
                    </a:ext>
                  </a:extLst>
                </p:cNvPr>
                <p:cNvSpPr>
                  <a:spLocks/>
                </p:cNvSpPr>
                <p:nvPr/>
              </p:nvSpPr>
              <p:spPr bwMode="auto">
                <a:xfrm>
                  <a:off x="185738" y="1466850"/>
                  <a:ext cx="350837" cy="258763"/>
                </a:xfrm>
                <a:custGeom>
                  <a:avLst/>
                  <a:gdLst>
                    <a:gd name="T0" fmla="*/ 330 w 441"/>
                    <a:gd name="T1" fmla="*/ 99 h 325"/>
                    <a:gd name="T2" fmla="*/ 340 w 441"/>
                    <a:gd name="T3" fmla="*/ 114 h 325"/>
                    <a:gd name="T4" fmla="*/ 364 w 441"/>
                    <a:gd name="T5" fmla="*/ 133 h 325"/>
                    <a:gd name="T6" fmla="*/ 385 w 441"/>
                    <a:gd name="T7" fmla="*/ 156 h 325"/>
                    <a:gd name="T8" fmla="*/ 390 w 441"/>
                    <a:gd name="T9" fmla="*/ 180 h 325"/>
                    <a:gd name="T10" fmla="*/ 392 w 441"/>
                    <a:gd name="T11" fmla="*/ 225 h 325"/>
                    <a:gd name="T12" fmla="*/ 407 w 441"/>
                    <a:gd name="T13" fmla="*/ 249 h 325"/>
                    <a:gd name="T14" fmla="*/ 422 w 441"/>
                    <a:gd name="T15" fmla="*/ 248 h 325"/>
                    <a:gd name="T16" fmla="*/ 434 w 441"/>
                    <a:gd name="T17" fmla="*/ 268 h 325"/>
                    <a:gd name="T18" fmla="*/ 441 w 441"/>
                    <a:gd name="T19" fmla="*/ 276 h 325"/>
                    <a:gd name="T20" fmla="*/ 437 w 441"/>
                    <a:gd name="T21" fmla="*/ 287 h 325"/>
                    <a:gd name="T22" fmla="*/ 435 w 441"/>
                    <a:gd name="T23" fmla="*/ 300 h 325"/>
                    <a:gd name="T24" fmla="*/ 439 w 441"/>
                    <a:gd name="T25" fmla="*/ 313 h 325"/>
                    <a:gd name="T26" fmla="*/ 396 w 441"/>
                    <a:gd name="T27" fmla="*/ 319 h 325"/>
                    <a:gd name="T28" fmla="*/ 351 w 441"/>
                    <a:gd name="T29" fmla="*/ 317 h 325"/>
                    <a:gd name="T30" fmla="*/ 321 w 441"/>
                    <a:gd name="T31" fmla="*/ 313 h 325"/>
                    <a:gd name="T32" fmla="*/ 310 w 441"/>
                    <a:gd name="T33" fmla="*/ 300 h 325"/>
                    <a:gd name="T34" fmla="*/ 165 w 441"/>
                    <a:gd name="T35" fmla="*/ 298 h 325"/>
                    <a:gd name="T36" fmla="*/ 77 w 441"/>
                    <a:gd name="T37" fmla="*/ 321 h 325"/>
                    <a:gd name="T38" fmla="*/ 64 w 441"/>
                    <a:gd name="T39" fmla="*/ 306 h 325"/>
                    <a:gd name="T40" fmla="*/ 88 w 441"/>
                    <a:gd name="T41" fmla="*/ 304 h 325"/>
                    <a:gd name="T42" fmla="*/ 120 w 441"/>
                    <a:gd name="T43" fmla="*/ 308 h 325"/>
                    <a:gd name="T44" fmla="*/ 135 w 441"/>
                    <a:gd name="T45" fmla="*/ 308 h 325"/>
                    <a:gd name="T46" fmla="*/ 148 w 441"/>
                    <a:gd name="T47" fmla="*/ 289 h 325"/>
                    <a:gd name="T48" fmla="*/ 142 w 441"/>
                    <a:gd name="T49" fmla="*/ 300 h 325"/>
                    <a:gd name="T50" fmla="*/ 116 w 441"/>
                    <a:gd name="T51" fmla="*/ 304 h 325"/>
                    <a:gd name="T52" fmla="*/ 101 w 441"/>
                    <a:gd name="T53" fmla="*/ 302 h 325"/>
                    <a:gd name="T54" fmla="*/ 75 w 441"/>
                    <a:gd name="T55" fmla="*/ 302 h 325"/>
                    <a:gd name="T56" fmla="*/ 67 w 441"/>
                    <a:gd name="T57" fmla="*/ 298 h 325"/>
                    <a:gd name="T58" fmla="*/ 64 w 441"/>
                    <a:gd name="T59" fmla="*/ 300 h 325"/>
                    <a:gd name="T60" fmla="*/ 52 w 441"/>
                    <a:gd name="T61" fmla="*/ 295 h 325"/>
                    <a:gd name="T62" fmla="*/ 56 w 441"/>
                    <a:gd name="T63" fmla="*/ 270 h 325"/>
                    <a:gd name="T64" fmla="*/ 133 w 441"/>
                    <a:gd name="T65" fmla="*/ 248 h 325"/>
                    <a:gd name="T66" fmla="*/ 186 w 441"/>
                    <a:gd name="T67" fmla="*/ 240 h 325"/>
                    <a:gd name="T68" fmla="*/ 219 w 441"/>
                    <a:gd name="T69" fmla="*/ 253 h 325"/>
                    <a:gd name="T70" fmla="*/ 265 w 441"/>
                    <a:gd name="T71" fmla="*/ 240 h 325"/>
                    <a:gd name="T72" fmla="*/ 233 w 441"/>
                    <a:gd name="T73" fmla="*/ 240 h 325"/>
                    <a:gd name="T74" fmla="*/ 193 w 441"/>
                    <a:gd name="T75" fmla="*/ 219 h 325"/>
                    <a:gd name="T76" fmla="*/ 144 w 441"/>
                    <a:gd name="T77" fmla="*/ 231 h 325"/>
                    <a:gd name="T78" fmla="*/ 71 w 441"/>
                    <a:gd name="T79" fmla="*/ 223 h 325"/>
                    <a:gd name="T80" fmla="*/ 73 w 441"/>
                    <a:gd name="T81" fmla="*/ 216 h 325"/>
                    <a:gd name="T82" fmla="*/ 64 w 441"/>
                    <a:gd name="T83" fmla="*/ 212 h 325"/>
                    <a:gd name="T84" fmla="*/ 56 w 441"/>
                    <a:gd name="T85" fmla="*/ 204 h 325"/>
                    <a:gd name="T86" fmla="*/ 67 w 441"/>
                    <a:gd name="T87" fmla="*/ 197 h 325"/>
                    <a:gd name="T88" fmla="*/ 75 w 441"/>
                    <a:gd name="T89" fmla="*/ 188 h 325"/>
                    <a:gd name="T90" fmla="*/ 60 w 441"/>
                    <a:gd name="T91" fmla="*/ 199 h 325"/>
                    <a:gd name="T92" fmla="*/ 54 w 441"/>
                    <a:gd name="T93" fmla="*/ 212 h 325"/>
                    <a:gd name="T94" fmla="*/ 41 w 441"/>
                    <a:gd name="T95" fmla="*/ 174 h 325"/>
                    <a:gd name="T96" fmla="*/ 5 w 441"/>
                    <a:gd name="T97" fmla="*/ 146 h 325"/>
                    <a:gd name="T98" fmla="*/ 47 w 441"/>
                    <a:gd name="T99" fmla="*/ 109 h 325"/>
                    <a:gd name="T100" fmla="*/ 84 w 441"/>
                    <a:gd name="T101" fmla="*/ 20 h 325"/>
                    <a:gd name="T102" fmla="*/ 111 w 441"/>
                    <a:gd name="T103" fmla="*/ 15 h 325"/>
                    <a:gd name="T104" fmla="*/ 139 w 441"/>
                    <a:gd name="T105" fmla="*/ 13 h 325"/>
                    <a:gd name="T106" fmla="*/ 174 w 441"/>
                    <a:gd name="T107" fmla="*/ 7 h 325"/>
                    <a:gd name="T108" fmla="*/ 186 w 441"/>
                    <a:gd name="T109" fmla="*/ 2 h 325"/>
                    <a:gd name="T110" fmla="*/ 223 w 441"/>
                    <a:gd name="T111" fmla="*/ 3 h 325"/>
                    <a:gd name="T112" fmla="*/ 248 w 441"/>
                    <a:gd name="T113" fmla="*/ 22 h 325"/>
                    <a:gd name="T114" fmla="*/ 263 w 441"/>
                    <a:gd name="T115" fmla="*/ 37 h 325"/>
                    <a:gd name="T116" fmla="*/ 274 w 441"/>
                    <a:gd name="T117" fmla="*/ 43 h 325"/>
                    <a:gd name="T118" fmla="*/ 289 w 441"/>
                    <a:gd name="T119" fmla="*/ 45 h 325"/>
                    <a:gd name="T120" fmla="*/ 302 w 441"/>
                    <a:gd name="T121" fmla="*/ 62 h 325"/>
                    <a:gd name="T122" fmla="*/ 308 w 441"/>
                    <a:gd name="T123" fmla="*/ 7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1" h="325">
                      <a:moveTo>
                        <a:pt x="319" y="90"/>
                      </a:moveTo>
                      <a:lnTo>
                        <a:pt x="319" y="90"/>
                      </a:lnTo>
                      <a:lnTo>
                        <a:pt x="319" y="90"/>
                      </a:lnTo>
                      <a:lnTo>
                        <a:pt x="321" y="90"/>
                      </a:lnTo>
                      <a:lnTo>
                        <a:pt x="321" y="90"/>
                      </a:lnTo>
                      <a:lnTo>
                        <a:pt x="323" y="90"/>
                      </a:lnTo>
                      <a:lnTo>
                        <a:pt x="325" y="88"/>
                      </a:lnTo>
                      <a:lnTo>
                        <a:pt x="325" y="88"/>
                      </a:lnTo>
                      <a:lnTo>
                        <a:pt x="327" y="88"/>
                      </a:lnTo>
                      <a:lnTo>
                        <a:pt x="327" y="88"/>
                      </a:lnTo>
                      <a:lnTo>
                        <a:pt x="328" y="90"/>
                      </a:lnTo>
                      <a:lnTo>
                        <a:pt x="328" y="90"/>
                      </a:lnTo>
                      <a:lnTo>
                        <a:pt x="328" y="92"/>
                      </a:lnTo>
                      <a:lnTo>
                        <a:pt x="328" y="92"/>
                      </a:lnTo>
                      <a:lnTo>
                        <a:pt x="328" y="94"/>
                      </a:lnTo>
                      <a:lnTo>
                        <a:pt x="330" y="94"/>
                      </a:lnTo>
                      <a:lnTo>
                        <a:pt x="330" y="94"/>
                      </a:lnTo>
                      <a:lnTo>
                        <a:pt x="330" y="97"/>
                      </a:lnTo>
                      <a:lnTo>
                        <a:pt x="330" y="97"/>
                      </a:lnTo>
                      <a:lnTo>
                        <a:pt x="330" y="99"/>
                      </a:lnTo>
                      <a:lnTo>
                        <a:pt x="332" y="99"/>
                      </a:lnTo>
                      <a:lnTo>
                        <a:pt x="336" y="103"/>
                      </a:lnTo>
                      <a:lnTo>
                        <a:pt x="336" y="105"/>
                      </a:lnTo>
                      <a:lnTo>
                        <a:pt x="338" y="105"/>
                      </a:lnTo>
                      <a:lnTo>
                        <a:pt x="336" y="107"/>
                      </a:lnTo>
                      <a:lnTo>
                        <a:pt x="336" y="107"/>
                      </a:lnTo>
                      <a:lnTo>
                        <a:pt x="332" y="107"/>
                      </a:lnTo>
                      <a:lnTo>
                        <a:pt x="332" y="107"/>
                      </a:lnTo>
                      <a:lnTo>
                        <a:pt x="332" y="109"/>
                      </a:lnTo>
                      <a:lnTo>
                        <a:pt x="334" y="109"/>
                      </a:lnTo>
                      <a:lnTo>
                        <a:pt x="334" y="111"/>
                      </a:lnTo>
                      <a:lnTo>
                        <a:pt x="336" y="111"/>
                      </a:lnTo>
                      <a:lnTo>
                        <a:pt x="336" y="111"/>
                      </a:lnTo>
                      <a:lnTo>
                        <a:pt x="338" y="111"/>
                      </a:lnTo>
                      <a:lnTo>
                        <a:pt x="338" y="111"/>
                      </a:lnTo>
                      <a:lnTo>
                        <a:pt x="340" y="111"/>
                      </a:lnTo>
                      <a:lnTo>
                        <a:pt x="340" y="111"/>
                      </a:lnTo>
                      <a:lnTo>
                        <a:pt x="340" y="112"/>
                      </a:lnTo>
                      <a:lnTo>
                        <a:pt x="340" y="112"/>
                      </a:lnTo>
                      <a:lnTo>
                        <a:pt x="340" y="114"/>
                      </a:lnTo>
                      <a:lnTo>
                        <a:pt x="340" y="114"/>
                      </a:lnTo>
                      <a:lnTo>
                        <a:pt x="340" y="116"/>
                      </a:lnTo>
                      <a:lnTo>
                        <a:pt x="340" y="116"/>
                      </a:lnTo>
                      <a:lnTo>
                        <a:pt x="342" y="116"/>
                      </a:lnTo>
                      <a:lnTo>
                        <a:pt x="345" y="118"/>
                      </a:lnTo>
                      <a:lnTo>
                        <a:pt x="347" y="120"/>
                      </a:lnTo>
                      <a:lnTo>
                        <a:pt x="349" y="118"/>
                      </a:lnTo>
                      <a:lnTo>
                        <a:pt x="351" y="118"/>
                      </a:lnTo>
                      <a:lnTo>
                        <a:pt x="351" y="118"/>
                      </a:lnTo>
                      <a:lnTo>
                        <a:pt x="353" y="120"/>
                      </a:lnTo>
                      <a:lnTo>
                        <a:pt x="353" y="120"/>
                      </a:lnTo>
                      <a:lnTo>
                        <a:pt x="357" y="124"/>
                      </a:lnTo>
                      <a:lnTo>
                        <a:pt x="358" y="124"/>
                      </a:lnTo>
                      <a:lnTo>
                        <a:pt x="358" y="124"/>
                      </a:lnTo>
                      <a:lnTo>
                        <a:pt x="360" y="126"/>
                      </a:lnTo>
                      <a:lnTo>
                        <a:pt x="362" y="126"/>
                      </a:lnTo>
                      <a:lnTo>
                        <a:pt x="362" y="126"/>
                      </a:lnTo>
                      <a:lnTo>
                        <a:pt x="362" y="126"/>
                      </a:lnTo>
                      <a:lnTo>
                        <a:pt x="364" y="133"/>
                      </a:lnTo>
                      <a:lnTo>
                        <a:pt x="364" y="133"/>
                      </a:lnTo>
                      <a:lnTo>
                        <a:pt x="366" y="133"/>
                      </a:lnTo>
                      <a:lnTo>
                        <a:pt x="368" y="137"/>
                      </a:lnTo>
                      <a:lnTo>
                        <a:pt x="370" y="139"/>
                      </a:lnTo>
                      <a:lnTo>
                        <a:pt x="373" y="141"/>
                      </a:lnTo>
                      <a:lnTo>
                        <a:pt x="377" y="142"/>
                      </a:lnTo>
                      <a:lnTo>
                        <a:pt x="377" y="146"/>
                      </a:lnTo>
                      <a:lnTo>
                        <a:pt x="379" y="146"/>
                      </a:lnTo>
                      <a:lnTo>
                        <a:pt x="379" y="148"/>
                      </a:lnTo>
                      <a:lnTo>
                        <a:pt x="381" y="148"/>
                      </a:lnTo>
                      <a:lnTo>
                        <a:pt x="381" y="148"/>
                      </a:lnTo>
                      <a:lnTo>
                        <a:pt x="383" y="150"/>
                      </a:lnTo>
                      <a:lnTo>
                        <a:pt x="383" y="150"/>
                      </a:lnTo>
                      <a:lnTo>
                        <a:pt x="383" y="150"/>
                      </a:lnTo>
                      <a:lnTo>
                        <a:pt x="383" y="152"/>
                      </a:lnTo>
                      <a:lnTo>
                        <a:pt x="383" y="152"/>
                      </a:lnTo>
                      <a:lnTo>
                        <a:pt x="383" y="152"/>
                      </a:lnTo>
                      <a:lnTo>
                        <a:pt x="385" y="152"/>
                      </a:lnTo>
                      <a:lnTo>
                        <a:pt x="385" y="154"/>
                      </a:lnTo>
                      <a:lnTo>
                        <a:pt x="385" y="154"/>
                      </a:lnTo>
                      <a:lnTo>
                        <a:pt x="385" y="156"/>
                      </a:lnTo>
                      <a:lnTo>
                        <a:pt x="383" y="156"/>
                      </a:lnTo>
                      <a:lnTo>
                        <a:pt x="383" y="157"/>
                      </a:lnTo>
                      <a:lnTo>
                        <a:pt x="383" y="157"/>
                      </a:lnTo>
                      <a:lnTo>
                        <a:pt x="381" y="159"/>
                      </a:lnTo>
                      <a:lnTo>
                        <a:pt x="381" y="159"/>
                      </a:lnTo>
                      <a:lnTo>
                        <a:pt x="381" y="159"/>
                      </a:lnTo>
                      <a:lnTo>
                        <a:pt x="379" y="161"/>
                      </a:lnTo>
                      <a:lnTo>
                        <a:pt x="379" y="161"/>
                      </a:lnTo>
                      <a:lnTo>
                        <a:pt x="379" y="163"/>
                      </a:lnTo>
                      <a:lnTo>
                        <a:pt x="381" y="167"/>
                      </a:lnTo>
                      <a:lnTo>
                        <a:pt x="381" y="169"/>
                      </a:lnTo>
                      <a:lnTo>
                        <a:pt x="381" y="172"/>
                      </a:lnTo>
                      <a:lnTo>
                        <a:pt x="381" y="172"/>
                      </a:lnTo>
                      <a:lnTo>
                        <a:pt x="388" y="174"/>
                      </a:lnTo>
                      <a:lnTo>
                        <a:pt x="388" y="174"/>
                      </a:lnTo>
                      <a:lnTo>
                        <a:pt x="388" y="176"/>
                      </a:lnTo>
                      <a:lnTo>
                        <a:pt x="387" y="176"/>
                      </a:lnTo>
                      <a:lnTo>
                        <a:pt x="388" y="178"/>
                      </a:lnTo>
                      <a:lnTo>
                        <a:pt x="388" y="178"/>
                      </a:lnTo>
                      <a:lnTo>
                        <a:pt x="390" y="180"/>
                      </a:lnTo>
                      <a:lnTo>
                        <a:pt x="392" y="180"/>
                      </a:lnTo>
                      <a:lnTo>
                        <a:pt x="394" y="180"/>
                      </a:lnTo>
                      <a:lnTo>
                        <a:pt x="394" y="182"/>
                      </a:lnTo>
                      <a:lnTo>
                        <a:pt x="396" y="188"/>
                      </a:lnTo>
                      <a:lnTo>
                        <a:pt x="396" y="189"/>
                      </a:lnTo>
                      <a:lnTo>
                        <a:pt x="396" y="193"/>
                      </a:lnTo>
                      <a:lnTo>
                        <a:pt x="394" y="199"/>
                      </a:lnTo>
                      <a:lnTo>
                        <a:pt x="394" y="201"/>
                      </a:lnTo>
                      <a:lnTo>
                        <a:pt x="396" y="203"/>
                      </a:lnTo>
                      <a:lnTo>
                        <a:pt x="396" y="204"/>
                      </a:lnTo>
                      <a:lnTo>
                        <a:pt x="398" y="206"/>
                      </a:lnTo>
                      <a:lnTo>
                        <a:pt x="400" y="206"/>
                      </a:lnTo>
                      <a:lnTo>
                        <a:pt x="400" y="208"/>
                      </a:lnTo>
                      <a:lnTo>
                        <a:pt x="400" y="210"/>
                      </a:lnTo>
                      <a:lnTo>
                        <a:pt x="400" y="214"/>
                      </a:lnTo>
                      <a:lnTo>
                        <a:pt x="398" y="216"/>
                      </a:lnTo>
                      <a:lnTo>
                        <a:pt x="396" y="219"/>
                      </a:lnTo>
                      <a:lnTo>
                        <a:pt x="390" y="223"/>
                      </a:lnTo>
                      <a:lnTo>
                        <a:pt x="390" y="223"/>
                      </a:lnTo>
                      <a:lnTo>
                        <a:pt x="392" y="225"/>
                      </a:lnTo>
                      <a:lnTo>
                        <a:pt x="392" y="227"/>
                      </a:lnTo>
                      <a:lnTo>
                        <a:pt x="394" y="231"/>
                      </a:lnTo>
                      <a:lnTo>
                        <a:pt x="396" y="233"/>
                      </a:lnTo>
                      <a:lnTo>
                        <a:pt x="396" y="234"/>
                      </a:lnTo>
                      <a:lnTo>
                        <a:pt x="402" y="236"/>
                      </a:lnTo>
                      <a:lnTo>
                        <a:pt x="402" y="238"/>
                      </a:lnTo>
                      <a:lnTo>
                        <a:pt x="402" y="238"/>
                      </a:lnTo>
                      <a:lnTo>
                        <a:pt x="402" y="240"/>
                      </a:lnTo>
                      <a:lnTo>
                        <a:pt x="404" y="240"/>
                      </a:lnTo>
                      <a:lnTo>
                        <a:pt x="404" y="240"/>
                      </a:lnTo>
                      <a:lnTo>
                        <a:pt x="404" y="240"/>
                      </a:lnTo>
                      <a:lnTo>
                        <a:pt x="405" y="240"/>
                      </a:lnTo>
                      <a:lnTo>
                        <a:pt x="405" y="242"/>
                      </a:lnTo>
                      <a:lnTo>
                        <a:pt x="404" y="246"/>
                      </a:lnTo>
                      <a:lnTo>
                        <a:pt x="404" y="248"/>
                      </a:lnTo>
                      <a:lnTo>
                        <a:pt x="404" y="248"/>
                      </a:lnTo>
                      <a:lnTo>
                        <a:pt x="405" y="248"/>
                      </a:lnTo>
                      <a:lnTo>
                        <a:pt x="407" y="248"/>
                      </a:lnTo>
                      <a:lnTo>
                        <a:pt x="407" y="249"/>
                      </a:lnTo>
                      <a:lnTo>
                        <a:pt x="407" y="249"/>
                      </a:lnTo>
                      <a:lnTo>
                        <a:pt x="407" y="251"/>
                      </a:lnTo>
                      <a:lnTo>
                        <a:pt x="409" y="251"/>
                      </a:lnTo>
                      <a:lnTo>
                        <a:pt x="409" y="251"/>
                      </a:lnTo>
                      <a:lnTo>
                        <a:pt x="409" y="251"/>
                      </a:lnTo>
                      <a:lnTo>
                        <a:pt x="413" y="249"/>
                      </a:lnTo>
                      <a:lnTo>
                        <a:pt x="413" y="248"/>
                      </a:lnTo>
                      <a:lnTo>
                        <a:pt x="413" y="246"/>
                      </a:lnTo>
                      <a:lnTo>
                        <a:pt x="415" y="244"/>
                      </a:lnTo>
                      <a:lnTo>
                        <a:pt x="415" y="244"/>
                      </a:lnTo>
                      <a:lnTo>
                        <a:pt x="417" y="244"/>
                      </a:lnTo>
                      <a:lnTo>
                        <a:pt x="417" y="246"/>
                      </a:lnTo>
                      <a:lnTo>
                        <a:pt x="417" y="246"/>
                      </a:lnTo>
                      <a:lnTo>
                        <a:pt x="419" y="246"/>
                      </a:lnTo>
                      <a:lnTo>
                        <a:pt x="419" y="246"/>
                      </a:lnTo>
                      <a:lnTo>
                        <a:pt x="420" y="246"/>
                      </a:lnTo>
                      <a:lnTo>
                        <a:pt x="422" y="246"/>
                      </a:lnTo>
                      <a:lnTo>
                        <a:pt x="422" y="246"/>
                      </a:lnTo>
                      <a:lnTo>
                        <a:pt x="422" y="248"/>
                      </a:lnTo>
                      <a:lnTo>
                        <a:pt x="422" y="248"/>
                      </a:lnTo>
                      <a:lnTo>
                        <a:pt x="422" y="248"/>
                      </a:lnTo>
                      <a:lnTo>
                        <a:pt x="424" y="248"/>
                      </a:lnTo>
                      <a:lnTo>
                        <a:pt x="424" y="248"/>
                      </a:lnTo>
                      <a:lnTo>
                        <a:pt x="424" y="249"/>
                      </a:lnTo>
                      <a:lnTo>
                        <a:pt x="424" y="251"/>
                      </a:lnTo>
                      <a:lnTo>
                        <a:pt x="426" y="253"/>
                      </a:lnTo>
                      <a:lnTo>
                        <a:pt x="428" y="255"/>
                      </a:lnTo>
                      <a:lnTo>
                        <a:pt x="428" y="255"/>
                      </a:lnTo>
                      <a:lnTo>
                        <a:pt x="428" y="257"/>
                      </a:lnTo>
                      <a:lnTo>
                        <a:pt x="428" y="257"/>
                      </a:lnTo>
                      <a:lnTo>
                        <a:pt x="428" y="259"/>
                      </a:lnTo>
                      <a:lnTo>
                        <a:pt x="428" y="259"/>
                      </a:lnTo>
                      <a:lnTo>
                        <a:pt x="428" y="261"/>
                      </a:lnTo>
                      <a:lnTo>
                        <a:pt x="428" y="261"/>
                      </a:lnTo>
                      <a:lnTo>
                        <a:pt x="430" y="263"/>
                      </a:lnTo>
                      <a:lnTo>
                        <a:pt x="430" y="265"/>
                      </a:lnTo>
                      <a:lnTo>
                        <a:pt x="430" y="266"/>
                      </a:lnTo>
                      <a:lnTo>
                        <a:pt x="432" y="266"/>
                      </a:lnTo>
                      <a:lnTo>
                        <a:pt x="432" y="266"/>
                      </a:lnTo>
                      <a:lnTo>
                        <a:pt x="434" y="268"/>
                      </a:lnTo>
                      <a:lnTo>
                        <a:pt x="434" y="268"/>
                      </a:lnTo>
                      <a:lnTo>
                        <a:pt x="435" y="268"/>
                      </a:lnTo>
                      <a:lnTo>
                        <a:pt x="435" y="268"/>
                      </a:lnTo>
                      <a:lnTo>
                        <a:pt x="435" y="270"/>
                      </a:lnTo>
                      <a:lnTo>
                        <a:pt x="435" y="270"/>
                      </a:lnTo>
                      <a:lnTo>
                        <a:pt x="435" y="270"/>
                      </a:lnTo>
                      <a:lnTo>
                        <a:pt x="435" y="272"/>
                      </a:lnTo>
                      <a:lnTo>
                        <a:pt x="437" y="272"/>
                      </a:lnTo>
                      <a:lnTo>
                        <a:pt x="437" y="272"/>
                      </a:lnTo>
                      <a:lnTo>
                        <a:pt x="437" y="274"/>
                      </a:lnTo>
                      <a:lnTo>
                        <a:pt x="437" y="274"/>
                      </a:lnTo>
                      <a:lnTo>
                        <a:pt x="437" y="274"/>
                      </a:lnTo>
                      <a:lnTo>
                        <a:pt x="437" y="274"/>
                      </a:lnTo>
                      <a:lnTo>
                        <a:pt x="437" y="276"/>
                      </a:lnTo>
                      <a:lnTo>
                        <a:pt x="437" y="276"/>
                      </a:lnTo>
                      <a:lnTo>
                        <a:pt x="437" y="278"/>
                      </a:lnTo>
                      <a:lnTo>
                        <a:pt x="437" y="278"/>
                      </a:lnTo>
                      <a:lnTo>
                        <a:pt x="439" y="278"/>
                      </a:lnTo>
                      <a:lnTo>
                        <a:pt x="439" y="276"/>
                      </a:lnTo>
                      <a:lnTo>
                        <a:pt x="439" y="276"/>
                      </a:lnTo>
                      <a:lnTo>
                        <a:pt x="441" y="276"/>
                      </a:lnTo>
                      <a:lnTo>
                        <a:pt x="441" y="278"/>
                      </a:lnTo>
                      <a:lnTo>
                        <a:pt x="441" y="280"/>
                      </a:lnTo>
                      <a:lnTo>
                        <a:pt x="441" y="280"/>
                      </a:lnTo>
                      <a:lnTo>
                        <a:pt x="439" y="280"/>
                      </a:lnTo>
                      <a:lnTo>
                        <a:pt x="439" y="280"/>
                      </a:lnTo>
                      <a:lnTo>
                        <a:pt x="439" y="280"/>
                      </a:lnTo>
                      <a:lnTo>
                        <a:pt x="439" y="280"/>
                      </a:lnTo>
                      <a:lnTo>
                        <a:pt x="437" y="280"/>
                      </a:lnTo>
                      <a:lnTo>
                        <a:pt x="437" y="280"/>
                      </a:lnTo>
                      <a:lnTo>
                        <a:pt x="437" y="281"/>
                      </a:lnTo>
                      <a:lnTo>
                        <a:pt x="437" y="281"/>
                      </a:lnTo>
                      <a:lnTo>
                        <a:pt x="437" y="281"/>
                      </a:lnTo>
                      <a:lnTo>
                        <a:pt x="439" y="281"/>
                      </a:lnTo>
                      <a:lnTo>
                        <a:pt x="437" y="283"/>
                      </a:lnTo>
                      <a:lnTo>
                        <a:pt x="437" y="283"/>
                      </a:lnTo>
                      <a:lnTo>
                        <a:pt x="437" y="283"/>
                      </a:lnTo>
                      <a:lnTo>
                        <a:pt x="437" y="285"/>
                      </a:lnTo>
                      <a:lnTo>
                        <a:pt x="437" y="285"/>
                      </a:lnTo>
                      <a:lnTo>
                        <a:pt x="437" y="285"/>
                      </a:lnTo>
                      <a:lnTo>
                        <a:pt x="437" y="287"/>
                      </a:lnTo>
                      <a:lnTo>
                        <a:pt x="437" y="287"/>
                      </a:lnTo>
                      <a:lnTo>
                        <a:pt x="437" y="287"/>
                      </a:lnTo>
                      <a:lnTo>
                        <a:pt x="437" y="287"/>
                      </a:lnTo>
                      <a:lnTo>
                        <a:pt x="439" y="289"/>
                      </a:lnTo>
                      <a:lnTo>
                        <a:pt x="439" y="289"/>
                      </a:lnTo>
                      <a:lnTo>
                        <a:pt x="439" y="291"/>
                      </a:lnTo>
                      <a:lnTo>
                        <a:pt x="439" y="291"/>
                      </a:lnTo>
                      <a:lnTo>
                        <a:pt x="439" y="291"/>
                      </a:lnTo>
                      <a:lnTo>
                        <a:pt x="439" y="293"/>
                      </a:lnTo>
                      <a:lnTo>
                        <a:pt x="439" y="295"/>
                      </a:lnTo>
                      <a:lnTo>
                        <a:pt x="439" y="295"/>
                      </a:lnTo>
                      <a:lnTo>
                        <a:pt x="437" y="295"/>
                      </a:lnTo>
                      <a:lnTo>
                        <a:pt x="437" y="295"/>
                      </a:lnTo>
                      <a:lnTo>
                        <a:pt x="435" y="298"/>
                      </a:lnTo>
                      <a:lnTo>
                        <a:pt x="435" y="298"/>
                      </a:lnTo>
                      <a:lnTo>
                        <a:pt x="435" y="298"/>
                      </a:lnTo>
                      <a:lnTo>
                        <a:pt x="435" y="300"/>
                      </a:lnTo>
                      <a:lnTo>
                        <a:pt x="435" y="300"/>
                      </a:lnTo>
                      <a:lnTo>
                        <a:pt x="435" y="300"/>
                      </a:lnTo>
                      <a:lnTo>
                        <a:pt x="435" y="300"/>
                      </a:lnTo>
                      <a:lnTo>
                        <a:pt x="437" y="300"/>
                      </a:lnTo>
                      <a:lnTo>
                        <a:pt x="437" y="302"/>
                      </a:lnTo>
                      <a:lnTo>
                        <a:pt x="435" y="304"/>
                      </a:lnTo>
                      <a:lnTo>
                        <a:pt x="437" y="304"/>
                      </a:lnTo>
                      <a:lnTo>
                        <a:pt x="437" y="306"/>
                      </a:lnTo>
                      <a:lnTo>
                        <a:pt x="437" y="306"/>
                      </a:lnTo>
                      <a:lnTo>
                        <a:pt x="437" y="308"/>
                      </a:lnTo>
                      <a:lnTo>
                        <a:pt x="435" y="308"/>
                      </a:lnTo>
                      <a:lnTo>
                        <a:pt x="435" y="308"/>
                      </a:lnTo>
                      <a:lnTo>
                        <a:pt x="435" y="308"/>
                      </a:lnTo>
                      <a:lnTo>
                        <a:pt x="435" y="308"/>
                      </a:lnTo>
                      <a:lnTo>
                        <a:pt x="437" y="310"/>
                      </a:lnTo>
                      <a:lnTo>
                        <a:pt x="437" y="310"/>
                      </a:lnTo>
                      <a:lnTo>
                        <a:pt x="437" y="310"/>
                      </a:lnTo>
                      <a:lnTo>
                        <a:pt x="437" y="310"/>
                      </a:lnTo>
                      <a:lnTo>
                        <a:pt x="437" y="310"/>
                      </a:lnTo>
                      <a:lnTo>
                        <a:pt x="439" y="310"/>
                      </a:lnTo>
                      <a:lnTo>
                        <a:pt x="439" y="311"/>
                      </a:lnTo>
                      <a:lnTo>
                        <a:pt x="439" y="311"/>
                      </a:lnTo>
                      <a:lnTo>
                        <a:pt x="439" y="313"/>
                      </a:lnTo>
                      <a:lnTo>
                        <a:pt x="439" y="311"/>
                      </a:lnTo>
                      <a:lnTo>
                        <a:pt x="439" y="311"/>
                      </a:lnTo>
                      <a:lnTo>
                        <a:pt x="441" y="313"/>
                      </a:lnTo>
                      <a:lnTo>
                        <a:pt x="441" y="313"/>
                      </a:lnTo>
                      <a:lnTo>
                        <a:pt x="441" y="315"/>
                      </a:lnTo>
                      <a:lnTo>
                        <a:pt x="441" y="319"/>
                      </a:lnTo>
                      <a:lnTo>
                        <a:pt x="439" y="319"/>
                      </a:lnTo>
                      <a:lnTo>
                        <a:pt x="434" y="317"/>
                      </a:lnTo>
                      <a:lnTo>
                        <a:pt x="432" y="315"/>
                      </a:lnTo>
                      <a:lnTo>
                        <a:pt x="424" y="317"/>
                      </a:lnTo>
                      <a:lnTo>
                        <a:pt x="422" y="317"/>
                      </a:lnTo>
                      <a:lnTo>
                        <a:pt x="417" y="319"/>
                      </a:lnTo>
                      <a:lnTo>
                        <a:pt x="415" y="319"/>
                      </a:lnTo>
                      <a:lnTo>
                        <a:pt x="407" y="319"/>
                      </a:lnTo>
                      <a:lnTo>
                        <a:pt x="405" y="319"/>
                      </a:lnTo>
                      <a:lnTo>
                        <a:pt x="402" y="317"/>
                      </a:lnTo>
                      <a:lnTo>
                        <a:pt x="402" y="317"/>
                      </a:lnTo>
                      <a:lnTo>
                        <a:pt x="400" y="317"/>
                      </a:lnTo>
                      <a:lnTo>
                        <a:pt x="398" y="319"/>
                      </a:lnTo>
                      <a:lnTo>
                        <a:pt x="396" y="319"/>
                      </a:lnTo>
                      <a:lnTo>
                        <a:pt x="394" y="319"/>
                      </a:lnTo>
                      <a:lnTo>
                        <a:pt x="390" y="317"/>
                      </a:lnTo>
                      <a:lnTo>
                        <a:pt x="388" y="317"/>
                      </a:lnTo>
                      <a:lnTo>
                        <a:pt x="388" y="319"/>
                      </a:lnTo>
                      <a:lnTo>
                        <a:pt x="385" y="321"/>
                      </a:lnTo>
                      <a:lnTo>
                        <a:pt x="383" y="323"/>
                      </a:lnTo>
                      <a:lnTo>
                        <a:pt x="370" y="325"/>
                      </a:lnTo>
                      <a:lnTo>
                        <a:pt x="370" y="325"/>
                      </a:lnTo>
                      <a:lnTo>
                        <a:pt x="368" y="321"/>
                      </a:lnTo>
                      <a:lnTo>
                        <a:pt x="366" y="321"/>
                      </a:lnTo>
                      <a:lnTo>
                        <a:pt x="362" y="319"/>
                      </a:lnTo>
                      <a:lnTo>
                        <a:pt x="360" y="319"/>
                      </a:lnTo>
                      <a:lnTo>
                        <a:pt x="358" y="319"/>
                      </a:lnTo>
                      <a:lnTo>
                        <a:pt x="358" y="319"/>
                      </a:lnTo>
                      <a:lnTo>
                        <a:pt x="355" y="321"/>
                      </a:lnTo>
                      <a:lnTo>
                        <a:pt x="355" y="321"/>
                      </a:lnTo>
                      <a:lnTo>
                        <a:pt x="353" y="321"/>
                      </a:lnTo>
                      <a:lnTo>
                        <a:pt x="353" y="321"/>
                      </a:lnTo>
                      <a:lnTo>
                        <a:pt x="353" y="319"/>
                      </a:lnTo>
                      <a:lnTo>
                        <a:pt x="351" y="317"/>
                      </a:lnTo>
                      <a:lnTo>
                        <a:pt x="349" y="315"/>
                      </a:lnTo>
                      <a:lnTo>
                        <a:pt x="347" y="315"/>
                      </a:lnTo>
                      <a:lnTo>
                        <a:pt x="343" y="315"/>
                      </a:lnTo>
                      <a:lnTo>
                        <a:pt x="342" y="315"/>
                      </a:lnTo>
                      <a:lnTo>
                        <a:pt x="340" y="315"/>
                      </a:lnTo>
                      <a:lnTo>
                        <a:pt x="340" y="315"/>
                      </a:lnTo>
                      <a:lnTo>
                        <a:pt x="340" y="313"/>
                      </a:lnTo>
                      <a:lnTo>
                        <a:pt x="338" y="313"/>
                      </a:lnTo>
                      <a:lnTo>
                        <a:pt x="336" y="313"/>
                      </a:lnTo>
                      <a:lnTo>
                        <a:pt x="336" y="313"/>
                      </a:lnTo>
                      <a:lnTo>
                        <a:pt x="336" y="311"/>
                      </a:lnTo>
                      <a:lnTo>
                        <a:pt x="334" y="310"/>
                      </a:lnTo>
                      <a:lnTo>
                        <a:pt x="330" y="308"/>
                      </a:lnTo>
                      <a:lnTo>
                        <a:pt x="328" y="308"/>
                      </a:lnTo>
                      <a:lnTo>
                        <a:pt x="327" y="311"/>
                      </a:lnTo>
                      <a:lnTo>
                        <a:pt x="327" y="313"/>
                      </a:lnTo>
                      <a:lnTo>
                        <a:pt x="327" y="313"/>
                      </a:lnTo>
                      <a:lnTo>
                        <a:pt x="325" y="313"/>
                      </a:lnTo>
                      <a:lnTo>
                        <a:pt x="323" y="313"/>
                      </a:lnTo>
                      <a:lnTo>
                        <a:pt x="321" y="313"/>
                      </a:lnTo>
                      <a:lnTo>
                        <a:pt x="319" y="313"/>
                      </a:lnTo>
                      <a:lnTo>
                        <a:pt x="319" y="311"/>
                      </a:lnTo>
                      <a:lnTo>
                        <a:pt x="319" y="310"/>
                      </a:lnTo>
                      <a:lnTo>
                        <a:pt x="319" y="310"/>
                      </a:lnTo>
                      <a:lnTo>
                        <a:pt x="321" y="306"/>
                      </a:lnTo>
                      <a:lnTo>
                        <a:pt x="321" y="306"/>
                      </a:lnTo>
                      <a:lnTo>
                        <a:pt x="321" y="304"/>
                      </a:lnTo>
                      <a:lnTo>
                        <a:pt x="321" y="302"/>
                      </a:lnTo>
                      <a:lnTo>
                        <a:pt x="319" y="300"/>
                      </a:lnTo>
                      <a:lnTo>
                        <a:pt x="317" y="300"/>
                      </a:lnTo>
                      <a:lnTo>
                        <a:pt x="315" y="302"/>
                      </a:lnTo>
                      <a:lnTo>
                        <a:pt x="313" y="300"/>
                      </a:lnTo>
                      <a:lnTo>
                        <a:pt x="313" y="302"/>
                      </a:lnTo>
                      <a:lnTo>
                        <a:pt x="313" y="300"/>
                      </a:lnTo>
                      <a:lnTo>
                        <a:pt x="311" y="300"/>
                      </a:lnTo>
                      <a:lnTo>
                        <a:pt x="311" y="300"/>
                      </a:lnTo>
                      <a:lnTo>
                        <a:pt x="310" y="302"/>
                      </a:lnTo>
                      <a:lnTo>
                        <a:pt x="310" y="302"/>
                      </a:lnTo>
                      <a:lnTo>
                        <a:pt x="310" y="300"/>
                      </a:lnTo>
                      <a:lnTo>
                        <a:pt x="310" y="300"/>
                      </a:lnTo>
                      <a:lnTo>
                        <a:pt x="308" y="300"/>
                      </a:lnTo>
                      <a:lnTo>
                        <a:pt x="308" y="300"/>
                      </a:lnTo>
                      <a:lnTo>
                        <a:pt x="306" y="300"/>
                      </a:lnTo>
                      <a:lnTo>
                        <a:pt x="306" y="300"/>
                      </a:lnTo>
                      <a:lnTo>
                        <a:pt x="304" y="300"/>
                      </a:lnTo>
                      <a:lnTo>
                        <a:pt x="304" y="300"/>
                      </a:lnTo>
                      <a:lnTo>
                        <a:pt x="304" y="300"/>
                      </a:lnTo>
                      <a:lnTo>
                        <a:pt x="302" y="300"/>
                      </a:lnTo>
                      <a:lnTo>
                        <a:pt x="300" y="300"/>
                      </a:lnTo>
                      <a:lnTo>
                        <a:pt x="300" y="300"/>
                      </a:lnTo>
                      <a:lnTo>
                        <a:pt x="300" y="300"/>
                      </a:lnTo>
                      <a:lnTo>
                        <a:pt x="300" y="300"/>
                      </a:lnTo>
                      <a:lnTo>
                        <a:pt x="300" y="300"/>
                      </a:lnTo>
                      <a:lnTo>
                        <a:pt x="298" y="300"/>
                      </a:lnTo>
                      <a:lnTo>
                        <a:pt x="296" y="298"/>
                      </a:lnTo>
                      <a:lnTo>
                        <a:pt x="272" y="298"/>
                      </a:lnTo>
                      <a:lnTo>
                        <a:pt x="221" y="298"/>
                      </a:lnTo>
                      <a:lnTo>
                        <a:pt x="197" y="298"/>
                      </a:lnTo>
                      <a:lnTo>
                        <a:pt x="167" y="298"/>
                      </a:lnTo>
                      <a:lnTo>
                        <a:pt x="165" y="298"/>
                      </a:lnTo>
                      <a:lnTo>
                        <a:pt x="163" y="298"/>
                      </a:lnTo>
                      <a:lnTo>
                        <a:pt x="159" y="302"/>
                      </a:lnTo>
                      <a:lnTo>
                        <a:pt x="154" y="304"/>
                      </a:lnTo>
                      <a:lnTo>
                        <a:pt x="150" y="308"/>
                      </a:lnTo>
                      <a:lnTo>
                        <a:pt x="133" y="315"/>
                      </a:lnTo>
                      <a:lnTo>
                        <a:pt x="129" y="315"/>
                      </a:lnTo>
                      <a:lnTo>
                        <a:pt x="116" y="315"/>
                      </a:lnTo>
                      <a:lnTo>
                        <a:pt x="111" y="315"/>
                      </a:lnTo>
                      <a:lnTo>
                        <a:pt x="111" y="315"/>
                      </a:lnTo>
                      <a:lnTo>
                        <a:pt x="105" y="313"/>
                      </a:lnTo>
                      <a:lnTo>
                        <a:pt x="103" y="313"/>
                      </a:lnTo>
                      <a:lnTo>
                        <a:pt x="97" y="315"/>
                      </a:lnTo>
                      <a:lnTo>
                        <a:pt x="97" y="315"/>
                      </a:lnTo>
                      <a:lnTo>
                        <a:pt x="96" y="315"/>
                      </a:lnTo>
                      <a:lnTo>
                        <a:pt x="94" y="315"/>
                      </a:lnTo>
                      <a:lnTo>
                        <a:pt x="94" y="315"/>
                      </a:lnTo>
                      <a:lnTo>
                        <a:pt x="88" y="317"/>
                      </a:lnTo>
                      <a:lnTo>
                        <a:pt x="82" y="321"/>
                      </a:lnTo>
                      <a:lnTo>
                        <a:pt x="81" y="321"/>
                      </a:lnTo>
                      <a:lnTo>
                        <a:pt x="77" y="321"/>
                      </a:lnTo>
                      <a:lnTo>
                        <a:pt x="73" y="323"/>
                      </a:lnTo>
                      <a:lnTo>
                        <a:pt x="71" y="323"/>
                      </a:lnTo>
                      <a:lnTo>
                        <a:pt x="62" y="321"/>
                      </a:lnTo>
                      <a:lnTo>
                        <a:pt x="58" y="323"/>
                      </a:lnTo>
                      <a:lnTo>
                        <a:pt x="58" y="323"/>
                      </a:lnTo>
                      <a:lnTo>
                        <a:pt x="56" y="323"/>
                      </a:lnTo>
                      <a:lnTo>
                        <a:pt x="56" y="321"/>
                      </a:lnTo>
                      <a:lnTo>
                        <a:pt x="56" y="319"/>
                      </a:lnTo>
                      <a:lnTo>
                        <a:pt x="56" y="319"/>
                      </a:lnTo>
                      <a:lnTo>
                        <a:pt x="54" y="319"/>
                      </a:lnTo>
                      <a:lnTo>
                        <a:pt x="52" y="317"/>
                      </a:lnTo>
                      <a:lnTo>
                        <a:pt x="52" y="315"/>
                      </a:lnTo>
                      <a:lnTo>
                        <a:pt x="52" y="315"/>
                      </a:lnTo>
                      <a:lnTo>
                        <a:pt x="52" y="311"/>
                      </a:lnTo>
                      <a:lnTo>
                        <a:pt x="52" y="311"/>
                      </a:lnTo>
                      <a:lnTo>
                        <a:pt x="52" y="310"/>
                      </a:lnTo>
                      <a:lnTo>
                        <a:pt x="54" y="310"/>
                      </a:lnTo>
                      <a:lnTo>
                        <a:pt x="56" y="308"/>
                      </a:lnTo>
                      <a:lnTo>
                        <a:pt x="60" y="308"/>
                      </a:lnTo>
                      <a:lnTo>
                        <a:pt x="64" y="306"/>
                      </a:lnTo>
                      <a:lnTo>
                        <a:pt x="64" y="306"/>
                      </a:lnTo>
                      <a:lnTo>
                        <a:pt x="64" y="304"/>
                      </a:lnTo>
                      <a:lnTo>
                        <a:pt x="64" y="304"/>
                      </a:lnTo>
                      <a:lnTo>
                        <a:pt x="65" y="304"/>
                      </a:lnTo>
                      <a:lnTo>
                        <a:pt x="67" y="302"/>
                      </a:lnTo>
                      <a:lnTo>
                        <a:pt x="69" y="302"/>
                      </a:lnTo>
                      <a:lnTo>
                        <a:pt x="69" y="306"/>
                      </a:lnTo>
                      <a:lnTo>
                        <a:pt x="71" y="306"/>
                      </a:lnTo>
                      <a:lnTo>
                        <a:pt x="71" y="306"/>
                      </a:lnTo>
                      <a:lnTo>
                        <a:pt x="71" y="304"/>
                      </a:lnTo>
                      <a:lnTo>
                        <a:pt x="73" y="304"/>
                      </a:lnTo>
                      <a:lnTo>
                        <a:pt x="75" y="304"/>
                      </a:lnTo>
                      <a:lnTo>
                        <a:pt x="77" y="306"/>
                      </a:lnTo>
                      <a:lnTo>
                        <a:pt x="79" y="306"/>
                      </a:lnTo>
                      <a:lnTo>
                        <a:pt x="82" y="308"/>
                      </a:lnTo>
                      <a:lnTo>
                        <a:pt x="82" y="308"/>
                      </a:lnTo>
                      <a:lnTo>
                        <a:pt x="84" y="308"/>
                      </a:lnTo>
                      <a:lnTo>
                        <a:pt x="86" y="304"/>
                      </a:lnTo>
                      <a:lnTo>
                        <a:pt x="88" y="304"/>
                      </a:lnTo>
                      <a:lnTo>
                        <a:pt x="88" y="304"/>
                      </a:lnTo>
                      <a:lnTo>
                        <a:pt x="90" y="304"/>
                      </a:lnTo>
                      <a:lnTo>
                        <a:pt x="92" y="304"/>
                      </a:lnTo>
                      <a:lnTo>
                        <a:pt x="94" y="304"/>
                      </a:lnTo>
                      <a:lnTo>
                        <a:pt x="94" y="304"/>
                      </a:lnTo>
                      <a:lnTo>
                        <a:pt x="96" y="304"/>
                      </a:lnTo>
                      <a:lnTo>
                        <a:pt x="96" y="306"/>
                      </a:lnTo>
                      <a:lnTo>
                        <a:pt x="101" y="304"/>
                      </a:lnTo>
                      <a:lnTo>
                        <a:pt x="103" y="302"/>
                      </a:lnTo>
                      <a:lnTo>
                        <a:pt x="105" y="302"/>
                      </a:lnTo>
                      <a:lnTo>
                        <a:pt x="105" y="302"/>
                      </a:lnTo>
                      <a:lnTo>
                        <a:pt x="107" y="302"/>
                      </a:lnTo>
                      <a:lnTo>
                        <a:pt x="107" y="302"/>
                      </a:lnTo>
                      <a:lnTo>
                        <a:pt x="109" y="302"/>
                      </a:lnTo>
                      <a:lnTo>
                        <a:pt x="111" y="302"/>
                      </a:lnTo>
                      <a:lnTo>
                        <a:pt x="112" y="304"/>
                      </a:lnTo>
                      <a:lnTo>
                        <a:pt x="114" y="306"/>
                      </a:lnTo>
                      <a:lnTo>
                        <a:pt x="114" y="306"/>
                      </a:lnTo>
                      <a:lnTo>
                        <a:pt x="120" y="306"/>
                      </a:lnTo>
                      <a:lnTo>
                        <a:pt x="120" y="306"/>
                      </a:lnTo>
                      <a:lnTo>
                        <a:pt x="120" y="308"/>
                      </a:lnTo>
                      <a:lnTo>
                        <a:pt x="122" y="308"/>
                      </a:lnTo>
                      <a:lnTo>
                        <a:pt x="124" y="306"/>
                      </a:lnTo>
                      <a:lnTo>
                        <a:pt x="124" y="306"/>
                      </a:lnTo>
                      <a:lnTo>
                        <a:pt x="126" y="304"/>
                      </a:lnTo>
                      <a:lnTo>
                        <a:pt x="126" y="304"/>
                      </a:lnTo>
                      <a:lnTo>
                        <a:pt x="127" y="306"/>
                      </a:lnTo>
                      <a:lnTo>
                        <a:pt x="127" y="304"/>
                      </a:lnTo>
                      <a:lnTo>
                        <a:pt x="127" y="304"/>
                      </a:lnTo>
                      <a:lnTo>
                        <a:pt x="129" y="304"/>
                      </a:lnTo>
                      <a:lnTo>
                        <a:pt x="129" y="306"/>
                      </a:lnTo>
                      <a:lnTo>
                        <a:pt x="131" y="306"/>
                      </a:lnTo>
                      <a:lnTo>
                        <a:pt x="131" y="304"/>
                      </a:lnTo>
                      <a:lnTo>
                        <a:pt x="131" y="306"/>
                      </a:lnTo>
                      <a:lnTo>
                        <a:pt x="131" y="306"/>
                      </a:lnTo>
                      <a:lnTo>
                        <a:pt x="131" y="308"/>
                      </a:lnTo>
                      <a:lnTo>
                        <a:pt x="133" y="308"/>
                      </a:lnTo>
                      <a:lnTo>
                        <a:pt x="133" y="308"/>
                      </a:lnTo>
                      <a:lnTo>
                        <a:pt x="133" y="308"/>
                      </a:lnTo>
                      <a:lnTo>
                        <a:pt x="135" y="308"/>
                      </a:lnTo>
                      <a:lnTo>
                        <a:pt x="135" y="308"/>
                      </a:lnTo>
                      <a:lnTo>
                        <a:pt x="135" y="308"/>
                      </a:lnTo>
                      <a:lnTo>
                        <a:pt x="139" y="308"/>
                      </a:lnTo>
                      <a:lnTo>
                        <a:pt x="141" y="306"/>
                      </a:lnTo>
                      <a:lnTo>
                        <a:pt x="142" y="302"/>
                      </a:lnTo>
                      <a:lnTo>
                        <a:pt x="142" y="302"/>
                      </a:lnTo>
                      <a:lnTo>
                        <a:pt x="144" y="302"/>
                      </a:lnTo>
                      <a:lnTo>
                        <a:pt x="144" y="300"/>
                      </a:lnTo>
                      <a:lnTo>
                        <a:pt x="144" y="300"/>
                      </a:lnTo>
                      <a:lnTo>
                        <a:pt x="144" y="300"/>
                      </a:lnTo>
                      <a:lnTo>
                        <a:pt x="144" y="298"/>
                      </a:lnTo>
                      <a:lnTo>
                        <a:pt x="142" y="298"/>
                      </a:lnTo>
                      <a:lnTo>
                        <a:pt x="144" y="298"/>
                      </a:lnTo>
                      <a:lnTo>
                        <a:pt x="142" y="296"/>
                      </a:lnTo>
                      <a:lnTo>
                        <a:pt x="142" y="295"/>
                      </a:lnTo>
                      <a:lnTo>
                        <a:pt x="142" y="293"/>
                      </a:lnTo>
                      <a:lnTo>
                        <a:pt x="142" y="291"/>
                      </a:lnTo>
                      <a:lnTo>
                        <a:pt x="144" y="289"/>
                      </a:lnTo>
                      <a:lnTo>
                        <a:pt x="144" y="289"/>
                      </a:lnTo>
                      <a:lnTo>
                        <a:pt x="146" y="291"/>
                      </a:lnTo>
                      <a:lnTo>
                        <a:pt x="148" y="289"/>
                      </a:lnTo>
                      <a:lnTo>
                        <a:pt x="148" y="289"/>
                      </a:lnTo>
                      <a:lnTo>
                        <a:pt x="150" y="287"/>
                      </a:lnTo>
                      <a:lnTo>
                        <a:pt x="150" y="289"/>
                      </a:lnTo>
                      <a:lnTo>
                        <a:pt x="152" y="289"/>
                      </a:lnTo>
                      <a:lnTo>
                        <a:pt x="152" y="289"/>
                      </a:lnTo>
                      <a:lnTo>
                        <a:pt x="154" y="287"/>
                      </a:lnTo>
                      <a:lnTo>
                        <a:pt x="152" y="287"/>
                      </a:lnTo>
                      <a:lnTo>
                        <a:pt x="152" y="287"/>
                      </a:lnTo>
                      <a:lnTo>
                        <a:pt x="150" y="287"/>
                      </a:lnTo>
                      <a:lnTo>
                        <a:pt x="148" y="287"/>
                      </a:lnTo>
                      <a:lnTo>
                        <a:pt x="148" y="287"/>
                      </a:lnTo>
                      <a:lnTo>
                        <a:pt x="146" y="289"/>
                      </a:lnTo>
                      <a:lnTo>
                        <a:pt x="144" y="289"/>
                      </a:lnTo>
                      <a:lnTo>
                        <a:pt x="144" y="289"/>
                      </a:lnTo>
                      <a:lnTo>
                        <a:pt x="142" y="289"/>
                      </a:lnTo>
                      <a:lnTo>
                        <a:pt x="142" y="289"/>
                      </a:lnTo>
                      <a:lnTo>
                        <a:pt x="141" y="291"/>
                      </a:lnTo>
                      <a:lnTo>
                        <a:pt x="141" y="295"/>
                      </a:lnTo>
                      <a:lnTo>
                        <a:pt x="142" y="298"/>
                      </a:lnTo>
                      <a:lnTo>
                        <a:pt x="142" y="300"/>
                      </a:lnTo>
                      <a:lnTo>
                        <a:pt x="142" y="300"/>
                      </a:lnTo>
                      <a:lnTo>
                        <a:pt x="141" y="302"/>
                      </a:lnTo>
                      <a:lnTo>
                        <a:pt x="139" y="302"/>
                      </a:lnTo>
                      <a:lnTo>
                        <a:pt x="137" y="306"/>
                      </a:lnTo>
                      <a:lnTo>
                        <a:pt x="135" y="308"/>
                      </a:lnTo>
                      <a:lnTo>
                        <a:pt x="135" y="308"/>
                      </a:lnTo>
                      <a:lnTo>
                        <a:pt x="133" y="306"/>
                      </a:lnTo>
                      <a:lnTo>
                        <a:pt x="133" y="304"/>
                      </a:lnTo>
                      <a:lnTo>
                        <a:pt x="131" y="302"/>
                      </a:lnTo>
                      <a:lnTo>
                        <a:pt x="126" y="302"/>
                      </a:lnTo>
                      <a:lnTo>
                        <a:pt x="122" y="304"/>
                      </a:lnTo>
                      <a:lnTo>
                        <a:pt x="122" y="304"/>
                      </a:lnTo>
                      <a:lnTo>
                        <a:pt x="122" y="304"/>
                      </a:lnTo>
                      <a:lnTo>
                        <a:pt x="120" y="304"/>
                      </a:lnTo>
                      <a:lnTo>
                        <a:pt x="120" y="302"/>
                      </a:lnTo>
                      <a:lnTo>
                        <a:pt x="120" y="302"/>
                      </a:lnTo>
                      <a:lnTo>
                        <a:pt x="118" y="302"/>
                      </a:lnTo>
                      <a:lnTo>
                        <a:pt x="118" y="304"/>
                      </a:lnTo>
                      <a:lnTo>
                        <a:pt x="116" y="304"/>
                      </a:lnTo>
                      <a:lnTo>
                        <a:pt x="116" y="304"/>
                      </a:lnTo>
                      <a:lnTo>
                        <a:pt x="114" y="302"/>
                      </a:lnTo>
                      <a:lnTo>
                        <a:pt x="112" y="302"/>
                      </a:lnTo>
                      <a:lnTo>
                        <a:pt x="112" y="300"/>
                      </a:lnTo>
                      <a:lnTo>
                        <a:pt x="112" y="300"/>
                      </a:lnTo>
                      <a:lnTo>
                        <a:pt x="112" y="300"/>
                      </a:lnTo>
                      <a:lnTo>
                        <a:pt x="112" y="300"/>
                      </a:lnTo>
                      <a:lnTo>
                        <a:pt x="111" y="300"/>
                      </a:lnTo>
                      <a:lnTo>
                        <a:pt x="109" y="296"/>
                      </a:lnTo>
                      <a:lnTo>
                        <a:pt x="109" y="296"/>
                      </a:lnTo>
                      <a:lnTo>
                        <a:pt x="109" y="296"/>
                      </a:lnTo>
                      <a:lnTo>
                        <a:pt x="109" y="296"/>
                      </a:lnTo>
                      <a:lnTo>
                        <a:pt x="109" y="295"/>
                      </a:lnTo>
                      <a:lnTo>
                        <a:pt x="109" y="295"/>
                      </a:lnTo>
                      <a:lnTo>
                        <a:pt x="107" y="295"/>
                      </a:lnTo>
                      <a:lnTo>
                        <a:pt x="107" y="295"/>
                      </a:lnTo>
                      <a:lnTo>
                        <a:pt x="107" y="296"/>
                      </a:lnTo>
                      <a:lnTo>
                        <a:pt x="107" y="296"/>
                      </a:lnTo>
                      <a:lnTo>
                        <a:pt x="105" y="300"/>
                      </a:lnTo>
                      <a:lnTo>
                        <a:pt x="103" y="300"/>
                      </a:lnTo>
                      <a:lnTo>
                        <a:pt x="101" y="302"/>
                      </a:lnTo>
                      <a:lnTo>
                        <a:pt x="99" y="302"/>
                      </a:lnTo>
                      <a:lnTo>
                        <a:pt x="97" y="302"/>
                      </a:lnTo>
                      <a:lnTo>
                        <a:pt x="96" y="302"/>
                      </a:lnTo>
                      <a:lnTo>
                        <a:pt x="94" y="302"/>
                      </a:lnTo>
                      <a:lnTo>
                        <a:pt x="92" y="302"/>
                      </a:lnTo>
                      <a:lnTo>
                        <a:pt x="92" y="302"/>
                      </a:lnTo>
                      <a:lnTo>
                        <a:pt x="90" y="304"/>
                      </a:lnTo>
                      <a:lnTo>
                        <a:pt x="90" y="304"/>
                      </a:lnTo>
                      <a:lnTo>
                        <a:pt x="86" y="302"/>
                      </a:lnTo>
                      <a:lnTo>
                        <a:pt x="86" y="302"/>
                      </a:lnTo>
                      <a:lnTo>
                        <a:pt x="84" y="304"/>
                      </a:lnTo>
                      <a:lnTo>
                        <a:pt x="84" y="304"/>
                      </a:lnTo>
                      <a:lnTo>
                        <a:pt x="84" y="304"/>
                      </a:lnTo>
                      <a:lnTo>
                        <a:pt x="84" y="306"/>
                      </a:lnTo>
                      <a:lnTo>
                        <a:pt x="84" y="306"/>
                      </a:lnTo>
                      <a:lnTo>
                        <a:pt x="82" y="306"/>
                      </a:lnTo>
                      <a:lnTo>
                        <a:pt x="81" y="306"/>
                      </a:lnTo>
                      <a:lnTo>
                        <a:pt x="77" y="304"/>
                      </a:lnTo>
                      <a:lnTo>
                        <a:pt x="77" y="302"/>
                      </a:lnTo>
                      <a:lnTo>
                        <a:pt x="75" y="302"/>
                      </a:lnTo>
                      <a:lnTo>
                        <a:pt x="75" y="302"/>
                      </a:lnTo>
                      <a:lnTo>
                        <a:pt x="75" y="302"/>
                      </a:lnTo>
                      <a:lnTo>
                        <a:pt x="75" y="302"/>
                      </a:lnTo>
                      <a:lnTo>
                        <a:pt x="73" y="300"/>
                      </a:lnTo>
                      <a:lnTo>
                        <a:pt x="75" y="300"/>
                      </a:lnTo>
                      <a:lnTo>
                        <a:pt x="75" y="300"/>
                      </a:lnTo>
                      <a:lnTo>
                        <a:pt x="75" y="298"/>
                      </a:lnTo>
                      <a:lnTo>
                        <a:pt x="75" y="298"/>
                      </a:lnTo>
                      <a:lnTo>
                        <a:pt x="75" y="298"/>
                      </a:lnTo>
                      <a:lnTo>
                        <a:pt x="75" y="298"/>
                      </a:lnTo>
                      <a:lnTo>
                        <a:pt x="75" y="298"/>
                      </a:lnTo>
                      <a:lnTo>
                        <a:pt x="73" y="296"/>
                      </a:lnTo>
                      <a:lnTo>
                        <a:pt x="73" y="296"/>
                      </a:lnTo>
                      <a:lnTo>
                        <a:pt x="73" y="302"/>
                      </a:lnTo>
                      <a:lnTo>
                        <a:pt x="73" y="302"/>
                      </a:lnTo>
                      <a:lnTo>
                        <a:pt x="71" y="300"/>
                      </a:lnTo>
                      <a:lnTo>
                        <a:pt x="69" y="298"/>
                      </a:lnTo>
                      <a:lnTo>
                        <a:pt x="69" y="296"/>
                      </a:lnTo>
                      <a:lnTo>
                        <a:pt x="67" y="298"/>
                      </a:lnTo>
                      <a:lnTo>
                        <a:pt x="67" y="298"/>
                      </a:lnTo>
                      <a:lnTo>
                        <a:pt x="67" y="298"/>
                      </a:lnTo>
                      <a:lnTo>
                        <a:pt x="65" y="298"/>
                      </a:lnTo>
                      <a:lnTo>
                        <a:pt x="64" y="298"/>
                      </a:lnTo>
                      <a:lnTo>
                        <a:pt x="64" y="298"/>
                      </a:lnTo>
                      <a:lnTo>
                        <a:pt x="64" y="298"/>
                      </a:lnTo>
                      <a:lnTo>
                        <a:pt x="64" y="296"/>
                      </a:lnTo>
                      <a:lnTo>
                        <a:pt x="65" y="295"/>
                      </a:lnTo>
                      <a:lnTo>
                        <a:pt x="65" y="293"/>
                      </a:lnTo>
                      <a:lnTo>
                        <a:pt x="67" y="293"/>
                      </a:lnTo>
                      <a:lnTo>
                        <a:pt x="67" y="289"/>
                      </a:lnTo>
                      <a:lnTo>
                        <a:pt x="65" y="291"/>
                      </a:lnTo>
                      <a:lnTo>
                        <a:pt x="65" y="291"/>
                      </a:lnTo>
                      <a:lnTo>
                        <a:pt x="65" y="293"/>
                      </a:lnTo>
                      <a:lnTo>
                        <a:pt x="65" y="293"/>
                      </a:lnTo>
                      <a:lnTo>
                        <a:pt x="65" y="293"/>
                      </a:lnTo>
                      <a:lnTo>
                        <a:pt x="64" y="295"/>
                      </a:lnTo>
                      <a:lnTo>
                        <a:pt x="64" y="295"/>
                      </a:lnTo>
                      <a:lnTo>
                        <a:pt x="64" y="296"/>
                      </a:lnTo>
                      <a:lnTo>
                        <a:pt x="64" y="298"/>
                      </a:lnTo>
                      <a:lnTo>
                        <a:pt x="64" y="300"/>
                      </a:lnTo>
                      <a:lnTo>
                        <a:pt x="64" y="302"/>
                      </a:lnTo>
                      <a:lnTo>
                        <a:pt x="60" y="302"/>
                      </a:lnTo>
                      <a:lnTo>
                        <a:pt x="58" y="306"/>
                      </a:lnTo>
                      <a:lnTo>
                        <a:pt x="54" y="306"/>
                      </a:lnTo>
                      <a:lnTo>
                        <a:pt x="54" y="306"/>
                      </a:lnTo>
                      <a:lnTo>
                        <a:pt x="54" y="302"/>
                      </a:lnTo>
                      <a:lnTo>
                        <a:pt x="52" y="300"/>
                      </a:lnTo>
                      <a:lnTo>
                        <a:pt x="54" y="298"/>
                      </a:lnTo>
                      <a:lnTo>
                        <a:pt x="54" y="295"/>
                      </a:lnTo>
                      <a:lnTo>
                        <a:pt x="56" y="295"/>
                      </a:lnTo>
                      <a:lnTo>
                        <a:pt x="60" y="295"/>
                      </a:lnTo>
                      <a:lnTo>
                        <a:pt x="60" y="295"/>
                      </a:lnTo>
                      <a:lnTo>
                        <a:pt x="58" y="293"/>
                      </a:lnTo>
                      <a:lnTo>
                        <a:pt x="56" y="293"/>
                      </a:lnTo>
                      <a:lnTo>
                        <a:pt x="56" y="293"/>
                      </a:lnTo>
                      <a:lnTo>
                        <a:pt x="54" y="295"/>
                      </a:lnTo>
                      <a:lnTo>
                        <a:pt x="52" y="295"/>
                      </a:lnTo>
                      <a:lnTo>
                        <a:pt x="52" y="295"/>
                      </a:lnTo>
                      <a:lnTo>
                        <a:pt x="52" y="295"/>
                      </a:lnTo>
                      <a:lnTo>
                        <a:pt x="52" y="295"/>
                      </a:lnTo>
                      <a:lnTo>
                        <a:pt x="52" y="293"/>
                      </a:lnTo>
                      <a:lnTo>
                        <a:pt x="52" y="293"/>
                      </a:lnTo>
                      <a:lnTo>
                        <a:pt x="54" y="291"/>
                      </a:lnTo>
                      <a:lnTo>
                        <a:pt x="54" y="289"/>
                      </a:lnTo>
                      <a:lnTo>
                        <a:pt x="54" y="289"/>
                      </a:lnTo>
                      <a:lnTo>
                        <a:pt x="52" y="289"/>
                      </a:lnTo>
                      <a:lnTo>
                        <a:pt x="52" y="289"/>
                      </a:lnTo>
                      <a:lnTo>
                        <a:pt x="52" y="289"/>
                      </a:lnTo>
                      <a:lnTo>
                        <a:pt x="52" y="289"/>
                      </a:lnTo>
                      <a:lnTo>
                        <a:pt x="52" y="287"/>
                      </a:lnTo>
                      <a:lnTo>
                        <a:pt x="52" y="287"/>
                      </a:lnTo>
                      <a:lnTo>
                        <a:pt x="54" y="281"/>
                      </a:lnTo>
                      <a:lnTo>
                        <a:pt x="54" y="281"/>
                      </a:lnTo>
                      <a:lnTo>
                        <a:pt x="54" y="281"/>
                      </a:lnTo>
                      <a:lnTo>
                        <a:pt x="54" y="280"/>
                      </a:lnTo>
                      <a:lnTo>
                        <a:pt x="54" y="278"/>
                      </a:lnTo>
                      <a:lnTo>
                        <a:pt x="54" y="276"/>
                      </a:lnTo>
                      <a:lnTo>
                        <a:pt x="56" y="274"/>
                      </a:lnTo>
                      <a:lnTo>
                        <a:pt x="56" y="270"/>
                      </a:lnTo>
                      <a:lnTo>
                        <a:pt x="56" y="270"/>
                      </a:lnTo>
                      <a:lnTo>
                        <a:pt x="56" y="268"/>
                      </a:lnTo>
                      <a:lnTo>
                        <a:pt x="56" y="266"/>
                      </a:lnTo>
                      <a:lnTo>
                        <a:pt x="56" y="266"/>
                      </a:lnTo>
                      <a:lnTo>
                        <a:pt x="58" y="265"/>
                      </a:lnTo>
                      <a:lnTo>
                        <a:pt x="58" y="265"/>
                      </a:lnTo>
                      <a:lnTo>
                        <a:pt x="58" y="263"/>
                      </a:lnTo>
                      <a:lnTo>
                        <a:pt x="62" y="263"/>
                      </a:lnTo>
                      <a:lnTo>
                        <a:pt x="64" y="263"/>
                      </a:lnTo>
                      <a:lnTo>
                        <a:pt x="77" y="263"/>
                      </a:lnTo>
                      <a:lnTo>
                        <a:pt x="86" y="263"/>
                      </a:lnTo>
                      <a:lnTo>
                        <a:pt x="103" y="263"/>
                      </a:lnTo>
                      <a:lnTo>
                        <a:pt x="122" y="263"/>
                      </a:lnTo>
                      <a:lnTo>
                        <a:pt x="122" y="263"/>
                      </a:lnTo>
                      <a:lnTo>
                        <a:pt x="122" y="257"/>
                      </a:lnTo>
                      <a:lnTo>
                        <a:pt x="122" y="251"/>
                      </a:lnTo>
                      <a:lnTo>
                        <a:pt x="122" y="249"/>
                      </a:lnTo>
                      <a:lnTo>
                        <a:pt x="124" y="249"/>
                      </a:lnTo>
                      <a:lnTo>
                        <a:pt x="127" y="249"/>
                      </a:lnTo>
                      <a:lnTo>
                        <a:pt x="131" y="248"/>
                      </a:lnTo>
                      <a:lnTo>
                        <a:pt x="133" y="248"/>
                      </a:lnTo>
                      <a:lnTo>
                        <a:pt x="137" y="248"/>
                      </a:lnTo>
                      <a:lnTo>
                        <a:pt x="139" y="248"/>
                      </a:lnTo>
                      <a:lnTo>
                        <a:pt x="141" y="248"/>
                      </a:lnTo>
                      <a:lnTo>
                        <a:pt x="144" y="246"/>
                      </a:lnTo>
                      <a:lnTo>
                        <a:pt x="146" y="246"/>
                      </a:lnTo>
                      <a:lnTo>
                        <a:pt x="154" y="248"/>
                      </a:lnTo>
                      <a:lnTo>
                        <a:pt x="156" y="248"/>
                      </a:lnTo>
                      <a:lnTo>
                        <a:pt x="159" y="248"/>
                      </a:lnTo>
                      <a:lnTo>
                        <a:pt x="161" y="246"/>
                      </a:lnTo>
                      <a:lnTo>
                        <a:pt x="163" y="244"/>
                      </a:lnTo>
                      <a:lnTo>
                        <a:pt x="165" y="244"/>
                      </a:lnTo>
                      <a:lnTo>
                        <a:pt x="165" y="240"/>
                      </a:lnTo>
                      <a:lnTo>
                        <a:pt x="165" y="236"/>
                      </a:lnTo>
                      <a:lnTo>
                        <a:pt x="167" y="234"/>
                      </a:lnTo>
                      <a:lnTo>
                        <a:pt x="169" y="231"/>
                      </a:lnTo>
                      <a:lnTo>
                        <a:pt x="171" y="231"/>
                      </a:lnTo>
                      <a:lnTo>
                        <a:pt x="173" y="233"/>
                      </a:lnTo>
                      <a:lnTo>
                        <a:pt x="176" y="234"/>
                      </a:lnTo>
                      <a:lnTo>
                        <a:pt x="180" y="238"/>
                      </a:lnTo>
                      <a:lnTo>
                        <a:pt x="186" y="240"/>
                      </a:lnTo>
                      <a:lnTo>
                        <a:pt x="188" y="240"/>
                      </a:lnTo>
                      <a:lnTo>
                        <a:pt x="189" y="240"/>
                      </a:lnTo>
                      <a:lnTo>
                        <a:pt x="191" y="242"/>
                      </a:lnTo>
                      <a:lnTo>
                        <a:pt x="193" y="242"/>
                      </a:lnTo>
                      <a:lnTo>
                        <a:pt x="195" y="244"/>
                      </a:lnTo>
                      <a:lnTo>
                        <a:pt x="197" y="244"/>
                      </a:lnTo>
                      <a:lnTo>
                        <a:pt x="197" y="244"/>
                      </a:lnTo>
                      <a:lnTo>
                        <a:pt x="199" y="246"/>
                      </a:lnTo>
                      <a:lnTo>
                        <a:pt x="201" y="248"/>
                      </a:lnTo>
                      <a:lnTo>
                        <a:pt x="203" y="249"/>
                      </a:lnTo>
                      <a:lnTo>
                        <a:pt x="206" y="249"/>
                      </a:lnTo>
                      <a:lnTo>
                        <a:pt x="208" y="249"/>
                      </a:lnTo>
                      <a:lnTo>
                        <a:pt x="210" y="248"/>
                      </a:lnTo>
                      <a:lnTo>
                        <a:pt x="212" y="248"/>
                      </a:lnTo>
                      <a:lnTo>
                        <a:pt x="214" y="251"/>
                      </a:lnTo>
                      <a:lnTo>
                        <a:pt x="216" y="251"/>
                      </a:lnTo>
                      <a:lnTo>
                        <a:pt x="218" y="251"/>
                      </a:lnTo>
                      <a:lnTo>
                        <a:pt x="219" y="253"/>
                      </a:lnTo>
                      <a:lnTo>
                        <a:pt x="219" y="253"/>
                      </a:lnTo>
                      <a:lnTo>
                        <a:pt x="219" y="253"/>
                      </a:lnTo>
                      <a:lnTo>
                        <a:pt x="221" y="255"/>
                      </a:lnTo>
                      <a:lnTo>
                        <a:pt x="221" y="255"/>
                      </a:lnTo>
                      <a:lnTo>
                        <a:pt x="225" y="257"/>
                      </a:lnTo>
                      <a:lnTo>
                        <a:pt x="227" y="257"/>
                      </a:lnTo>
                      <a:lnTo>
                        <a:pt x="229" y="257"/>
                      </a:lnTo>
                      <a:lnTo>
                        <a:pt x="233" y="257"/>
                      </a:lnTo>
                      <a:lnTo>
                        <a:pt x="236" y="257"/>
                      </a:lnTo>
                      <a:lnTo>
                        <a:pt x="238" y="257"/>
                      </a:lnTo>
                      <a:lnTo>
                        <a:pt x="240" y="257"/>
                      </a:lnTo>
                      <a:lnTo>
                        <a:pt x="244" y="253"/>
                      </a:lnTo>
                      <a:lnTo>
                        <a:pt x="244" y="253"/>
                      </a:lnTo>
                      <a:lnTo>
                        <a:pt x="246" y="253"/>
                      </a:lnTo>
                      <a:lnTo>
                        <a:pt x="250" y="253"/>
                      </a:lnTo>
                      <a:lnTo>
                        <a:pt x="251" y="253"/>
                      </a:lnTo>
                      <a:lnTo>
                        <a:pt x="255" y="251"/>
                      </a:lnTo>
                      <a:lnTo>
                        <a:pt x="261" y="251"/>
                      </a:lnTo>
                      <a:lnTo>
                        <a:pt x="263" y="249"/>
                      </a:lnTo>
                      <a:lnTo>
                        <a:pt x="266" y="246"/>
                      </a:lnTo>
                      <a:lnTo>
                        <a:pt x="266" y="242"/>
                      </a:lnTo>
                      <a:lnTo>
                        <a:pt x="265" y="240"/>
                      </a:lnTo>
                      <a:lnTo>
                        <a:pt x="263" y="238"/>
                      </a:lnTo>
                      <a:lnTo>
                        <a:pt x="263" y="238"/>
                      </a:lnTo>
                      <a:lnTo>
                        <a:pt x="261" y="236"/>
                      </a:lnTo>
                      <a:lnTo>
                        <a:pt x="261" y="236"/>
                      </a:lnTo>
                      <a:lnTo>
                        <a:pt x="261" y="234"/>
                      </a:lnTo>
                      <a:lnTo>
                        <a:pt x="261" y="234"/>
                      </a:lnTo>
                      <a:lnTo>
                        <a:pt x="259" y="233"/>
                      </a:lnTo>
                      <a:lnTo>
                        <a:pt x="257" y="233"/>
                      </a:lnTo>
                      <a:lnTo>
                        <a:pt x="255" y="233"/>
                      </a:lnTo>
                      <a:lnTo>
                        <a:pt x="253" y="231"/>
                      </a:lnTo>
                      <a:lnTo>
                        <a:pt x="253" y="231"/>
                      </a:lnTo>
                      <a:lnTo>
                        <a:pt x="251" y="233"/>
                      </a:lnTo>
                      <a:lnTo>
                        <a:pt x="250" y="233"/>
                      </a:lnTo>
                      <a:lnTo>
                        <a:pt x="248" y="233"/>
                      </a:lnTo>
                      <a:lnTo>
                        <a:pt x="248" y="233"/>
                      </a:lnTo>
                      <a:lnTo>
                        <a:pt x="246" y="233"/>
                      </a:lnTo>
                      <a:lnTo>
                        <a:pt x="242" y="234"/>
                      </a:lnTo>
                      <a:lnTo>
                        <a:pt x="238" y="236"/>
                      </a:lnTo>
                      <a:lnTo>
                        <a:pt x="236" y="236"/>
                      </a:lnTo>
                      <a:lnTo>
                        <a:pt x="233" y="240"/>
                      </a:lnTo>
                      <a:lnTo>
                        <a:pt x="229" y="240"/>
                      </a:lnTo>
                      <a:lnTo>
                        <a:pt x="229" y="240"/>
                      </a:lnTo>
                      <a:lnTo>
                        <a:pt x="227" y="240"/>
                      </a:lnTo>
                      <a:lnTo>
                        <a:pt x="225" y="240"/>
                      </a:lnTo>
                      <a:lnTo>
                        <a:pt x="219" y="236"/>
                      </a:lnTo>
                      <a:lnTo>
                        <a:pt x="218" y="234"/>
                      </a:lnTo>
                      <a:lnTo>
                        <a:pt x="218" y="234"/>
                      </a:lnTo>
                      <a:lnTo>
                        <a:pt x="216" y="229"/>
                      </a:lnTo>
                      <a:lnTo>
                        <a:pt x="216" y="229"/>
                      </a:lnTo>
                      <a:lnTo>
                        <a:pt x="214" y="227"/>
                      </a:lnTo>
                      <a:lnTo>
                        <a:pt x="210" y="225"/>
                      </a:lnTo>
                      <a:lnTo>
                        <a:pt x="208" y="225"/>
                      </a:lnTo>
                      <a:lnTo>
                        <a:pt x="204" y="227"/>
                      </a:lnTo>
                      <a:lnTo>
                        <a:pt x="201" y="229"/>
                      </a:lnTo>
                      <a:lnTo>
                        <a:pt x="199" y="229"/>
                      </a:lnTo>
                      <a:lnTo>
                        <a:pt x="199" y="229"/>
                      </a:lnTo>
                      <a:lnTo>
                        <a:pt x="195" y="227"/>
                      </a:lnTo>
                      <a:lnTo>
                        <a:pt x="195" y="227"/>
                      </a:lnTo>
                      <a:lnTo>
                        <a:pt x="193" y="221"/>
                      </a:lnTo>
                      <a:lnTo>
                        <a:pt x="193" y="219"/>
                      </a:lnTo>
                      <a:lnTo>
                        <a:pt x="189" y="218"/>
                      </a:lnTo>
                      <a:lnTo>
                        <a:pt x="188" y="216"/>
                      </a:lnTo>
                      <a:lnTo>
                        <a:pt x="180" y="216"/>
                      </a:lnTo>
                      <a:lnTo>
                        <a:pt x="176" y="214"/>
                      </a:lnTo>
                      <a:lnTo>
                        <a:pt x="174" y="214"/>
                      </a:lnTo>
                      <a:lnTo>
                        <a:pt x="169" y="216"/>
                      </a:lnTo>
                      <a:lnTo>
                        <a:pt x="163" y="219"/>
                      </a:lnTo>
                      <a:lnTo>
                        <a:pt x="161" y="219"/>
                      </a:lnTo>
                      <a:lnTo>
                        <a:pt x="161" y="219"/>
                      </a:lnTo>
                      <a:lnTo>
                        <a:pt x="159" y="218"/>
                      </a:lnTo>
                      <a:lnTo>
                        <a:pt x="159" y="216"/>
                      </a:lnTo>
                      <a:lnTo>
                        <a:pt x="156" y="216"/>
                      </a:lnTo>
                      <a:lnTo>
                        <a:pt x="152" y="218"/>
                      </a:lnTo>
                      <a:lnTo>
                        <a:pt x="150" y="219"/>
                      </a:lnTo>
                      <a:lnTo>
                        <a:pt x="148" y="221"/>
                      </a:lnTo>
                      <a:lnTo>
                        <a:pt x="146" y="223"/>
                      </a:lnTo>
                      <a:lnTo>
                        <a:pt x="146" y="225"/>
                      </a:lnTo>
                      <a:lnTo>
                        <a:pt x="146" y="227"/>
                      </a:lnTo>
                      <a:lnTo>
                        <a:pt x="144" y="229"/>
                      </a:lnTo>
                      <a:lnTo>
                        <a:pt x="144" y="231"/>
                      </a:lnTo>
                      <a:lnTo>
                        <a:pt x="144" y="231"/>
                      </a:lnTo>
                      <a:lnTo>
                        <a:pt x="135" y="231"/>
                      </a:lnTo>
                      <a:lnTo>
                        <a:pt x="131" y="231"/>
                      </a:lnTo>
                      <a:lnTo>
                        <a:pt x="69" y="231"/>
                      </a:lnTo>
                      <a:lnTo>
                        <a:pt x="69" y="231"/>
                      </a:lnTo>
                      <a:lnTo>
                        <a:pt x="67" y="229"/>
                      </a:lnTo>
                      <a:lnTo>
                        <a:pt x="67" y="227"/>
                      </a:lnTo>
                      <a:lnTo>
                        <a:pt x="69" y="225"/>
                      </a:lnTo>
                      <a:lnTo>
                        <a:pt x="71" y="225"/>
                      </a:lnTo>
                      <a:lnTo>
                        <a:pt x="73" y="223"/>
                      </a:lnTo>
                      <a:lnTo>
                        <a:pt x="73" y="223"/>
                      </a:lnTo>
                      <a:lnTo>
                        <a:pt x="71" y="223"/>
                      </a:lnTo>
                      <a:lnTo>
                        <a:pt x="71" y="223"/>
                      </a:lnTo>
                      <a:lnTo>
                        <a:pt x="73" y="221"/>
                      </a:lnTo>
                      <a:lnTo>
                        <a:pt x="73" y="221"/>
                      </a:lnTo>
                      <a:lnTo>
                        <a:pt x="73" y="219"/>
                      </a:lnTo>
                      <a:lnTo>
                        <a:pt x="71" y="219"/>
                      </a:lnTo>
                      <a:lnTo>
                        <a:pt x="71" y="221"/>
                      </a:lnTo>
                      <a:lnTo>
                        <a:pt x="71" y="221"/>
                      </a:lnTo>
                      <a:lnTo>
                        <a:pt x="71" y="223"/>
                      </a:lnTo>
                      <a:lnTo>
                        <a:pt x="69" y="223"/>
                      </a:lnTo>
                      <a:lnTo>
                        <a:pt x="69" y="225"/>
                      </a:lnTo>
                      <a:lnTo>
                        <a:pt x="67" y="225"/>
                      </a:lnTo>
                      <a:lnTo>
                        <a:pt x="67" y="227"/>
                      </a:lnTo>
                      <a:lnTo>
                        <a:pt x="65" y="225"/>
                      </a:lnTo>
                      <a:lnTo>
                        <a:pt x="64" y="225"/>
                      </a:lnTo>
                      <a:lnTo>
                        <a:pt x="64" y="223"/>
                      </a:lnTo>
                      <a:lnTo>
                        <a:pt x="64" y="219"/>
                      </a:lnTo>
                      <a:lnTo>
                        <a:pt x="64" y="218"/>
                      </a:lnTo>
                      <a:lnTo>
                        <a:pt x="64" y="218"/>
                      </a:lnTo>
                      <a:lnTo>
                        <a:pt x="65" y="216"/>
                      </a:lnTo>
                      <a:lnTo>
                        <a:pt x="67" y="214"/>
                      </a:lnTo>
                      <a:lnTo>
                        <a:pt x="67" y="212"/>
                      </a:lnTo>
                      <a:lnTo>
                        <a:pt x="69" y="214"/>
                      </a:lnTo>
                      <a:lnTo>
                        <a:pt x="69" y="214"/>
                      </a:lnTo>
                      <a:lnTo>
                        <a:pt x="69" y="212"/>
                      </a:lnTo>
                      <a:lnTo>
                        <a:pt x="71" y="212"/>
                      </a:lnTo>
                      <a:lnTo>
                        <a:pt x="71" y="214"/>
                      </a:lnTo>
                      <a:lnTo>
                        <a:pt x="73" y="214"/>
                      </a:lnTo>
                      <a:lnTo>
                        <a:pt x="73" y="216"/>
                      </a:lnTo>
                      <a:lnTo>
                        <a:pt x="75" y="216"/>
                      </a:lnTo>
                      <a:lnTo>
                        <a:pt x="73" y="214"/>
                      </a:lnTo>
                      <a:lnTo>
                        <a:pt x="73" y="212"/>
                      </a:lnTo>
                      <a:lnTo>
                        <a:pt x="73" y="210"/>
                      </a:lnTo>
                      <a:lnTo>
                        <a:pt x="73" y="210"/>
                      </a:lnTo>
                      <a:lnTo>
                        <a:pt x="73" y="208"/>
                      </a:lnTo>
                      <a:lnTo>
                        <a:pt x="75" y="201"/>
                      </a:lnTo>
                      <a:lnTo>
                        <a:pt x="75" y="201"/>
                      </a:lnTo>
                      <a:lnTo>
                        <a:pt x="73" y="203"/>
                      </a:lnTo>
                      <a:lnTo>
                        <a:pt x="73" y="204"/>
                      </a:lnTo>
                      <a:lnTo>
                        <a:pt x="71" y="206"/>
                      </a:lnTo>
                      <a:lnTo>
                        <a:pt x="71" y="208"/>
                      </a:lnTo>
                      <a:lnTo>
                        <a:pt x="69" y="210"/>
                      </a:lnTo>
                      <a:lnTo>
                        <a:pt x="69" y="210"/>
                      </a:lnTo>
                      <a:lnTo>
                        <a:pt x="69" y="210"/>
                      </a:lnTo>
                      <a:lnTo>
                        <a:pt x="67" y="210"/>
                      </a:lnTo>
                      <a:lnTo>
                        <a:pt x="67" y="212"/>
                      </a:lnTo>
                      <a:lnTo>
                        <a:pt x="65" y="212"/>
                      </a:lnTo>
                      <a:lnTo>
                        <a:pt x="64" y="212"/>
                      </a:lnTo>
                      <a:lnTo>
                        <a:pt x="64" y="212"/>
                      </a:lnTo>
                      <a:lnTo>
                        <a:pt x="64" y="214"/>
                      </a:lnTo>
                      <a:lnTo>
                        <a:pt x="62" y="214"/>
                      </a:lnTo>
                      <a:lnTo>
                        <a:pt x="62" y="214"/>
                      </a:lnTo>
                      <a:lnTo>
                        <a:pt x="62" y="214"/>
                      </a:lnTo>
                      <a:lnTo>
                        <a:pt x="62" y="216"/>
                      </a:lnTo>
                      <a:lnTo>
                        <a:pt x="60" y="216"/>
                      </a:lnTo>
                      <a:lnTo>
                        <a:pt x="60" y="218"/>
                      </a:lnTo>
                      <a:lnTo>
                        <a:pt x="60" y="218"/>
                      </a:lnTo>
                      <a:lnTo>
                        <a:pt x="58" y="218"/>
                      </a:lnTo>
                      <a:lnTo>
                        <a:pt x="58" y="216"/>
                      </a:lnTo>
                      <a:lnTo>
                        <a:pt x="58" y="214"/>
                      </a:lnTo>
                      <a:lnTo>
                        <a:pt x="58" y="214"/>
                      </a:lnTo>
                      <a:lnTo>
                        <a:pt x="56" y="214"/>
                      </a:lnTo>
                      <a:lnTo>
                        <a:pt x="56" y="212"/>
                      </a:lnTo>
                      <a:lnTo>
                        <a:pt x="56" y="210"/>
                      </a:lnTo>
                      <a:lnTo>
                        <a:pt x="56" y="210"/>
                      </a:lnTo>
                      <a:lnTo>
                        <a:pt x="56" y="208"/>
                      </a:lnTo>
                      <a:lnTo>
                        <a:pt x="56" y="208"/>
                      </a:lnTo>
                      <a:lnTo>
                        <a:pt x="56" y="206"/>
                      </a:lnTo>
                      <a:lnTo>
                        <a:pt x="56" y="204"/>
                      </a:lnTo>
                      <a:lnTo>
                        <a:pt x="56" y="203"/>
                      </a:lnTo>
                      <a:lnTo>
                        <a:pt x="56" y="203"/>
                      </a:lnTo>
                      <a:lnTo>
                        <a:pt x="58" y="201"/>
                      </a:lnTo>
                      <a:lnTo>
                        <a:pt x="58" y="201"/>
                      </a:lnTo>
                      <a:lnTo>
                        <a:pt x="60" y="201"/>
                      </a:lnTo>
                      <a:lnTo>
                        <a:pt x="62" y="201"/>
                      </a:lnTo>
                      <a:lnTo>
                        <a:pt x="64" y="203"/>
                      </a:lnTo>
                      <a:lnTo>
                        <a:pt x="64" y="203"/>
                      </a:lnTo>
                      <a:lnTo>
                        <a:pt x="64" y="203"/>
                      </a:lnTo>
                      <a:lnTo>
                        <a:pt x="65" y="203"/>
                      </a:lnTo>
                      <a:lnTo>
                        <a:pt x="65" y="201"/>
                      </a:lnTo>
                      <a:lnTo>
                        <a:pt x="67" y="201"/>
                      </a:lnTo>
                      <a:lnTo>
                        <a:pt x="67" y="201"/>
                      </a:lnTo>
                      <a:lnTo>
                        <a:pt x="67" y="199"/>
                      </a:lnTo>
                      <a:lnTo>
                        <a:pt x="69" y="199"/>
                      </a:lnTo>
                      <a:lnTo>
                        <a:pt x="69" y="199"/>
                      </a:lnTo>
                      <a:lnTo>
                        <a:pt x="71" y="197"/>
                      </a:lnTo>
                      <a:lnTo>
                        <a:pt x="69" y="199"/>
                      </a:lnTo>
                      <a:lnTo>
                        <a:pt x="67" y="199"/>
                      </a:lnTo>
                      <a:lnTo>
                        <a:pt x="67" y="197"/>
                      </a:lnTo>
                      <a:lnTo>
                        <a:pt x="71" y="195"/>
                      </a:lnTo>
                      <a:lnTo>
                        <a:pt x="71" y="195"/>
                      </a:lnTo>
                      <a:lnTo>
                        <a:pt x="73" y="191"/>
                      </a:lnTo>
                      <a:lnTo>
                        <a:pt x="75" y="191"/>
                      </a:lnTo>
                      <a:lnTo>
                        <a:pt x="77" y="189"/>
                      </a:lnTo>
                      <a:lnTo>
                        <a:pt x="79" y="189"/>
                      </a:lnTo>
                      <a:lnTo>
                        <a:pt x="79" y="189"/>
                      </a:lnTo>
                      <a:lnTo>
                        <a:pt x="79" y="189"/>
                      </a:lnTo>
                      <a:lnTo>
                        <a:pt x="81" y="189"/>
                      </a:lnTo>
                      <a:lnTo>
                        <a:pt x="81" y="189"/>
                      </a:lnTo>
                      <a:lnTo>
                        <a:pt x="81" y="189"/>
                      </a:lnTo>
                      <a:lnTo>
                        <a:pt x="81" y="189"/>
                      </a:lnTo>
                      <a:lnTo>
                        <a:pt x="82" y="189"/>
                      </a:lnTo>
                      <a:lnTo>
                        <a:pt x="82" y="188"/>
                      </a:lnTo>
                      <a:lnTo>
                        <a:pt x="79" y="188"/>
                      </a:lnTo>
                      <a:lnTo>
                        <a:pt x="77" y="188"/>
                      </a:lnTo>
                      <a:lnTo>
                        <a:pt x="77" y="186"/>
                      </a:lnTo>
                      <a:lnTo>
                        <a:pt x="75" y="186"/>
                      </a:lnTo>
                      <a:lnTo>
                        <a:pt x="75" y="188"/>
                      </a:lnTo>
                      <a:lnTo>
                        <a:pt x="75" y="188"/>
                      </a:lnTo>
                      <a:lnTo>
                        <a:pt x="77" y="189"/>
                      </a:lnTo>
                      <a:lnTo>
                        <a:pt x="75" y="189"/>
                      </a:lnTo>
                      <a:lnTo>
                        <a:pt x="75" y="189"/>
                      </a:lnTo>
                      <a:lnTo>
                        <a:pt x="75" y="189"/>
                      </a:lnTo>
                      <a:lnTo>
                        <a:pt x="73" y="189"/>
                      </a:lnTo>
                      <a:lnTo>
                        <a:pt x="73" y="189"/>
                      </a:lnTo>
                      <a:lnTo>
                        <a:pt x="73" y="189"/>
                      </a:lnTo>
                      <a:lnTo>
                        <a:pt x="73" y="191"/>
                      </a:lnTo>
                      <a:lnTo>
                        <a:pt x="71" y="191"/>
                      </a:lnTo>
                      <a:lnTo>
                        <a:pt x="69" y="195"/>
                      </a:lnTo>
                      <a:lnTo>
                        <a:pt x="69" y="195"/>
                      </a:lnTo>
                      <a:lnTo>
                        <a:pt x="69" y="195"/>
                      </a:lnTo>
                      <a:lnTo>
                        <a:pt x="67" y="195"/>
                      </a:lnTo>
                      <a:lnTo>
                        <a:pt x="65" y="197"/>
                      </a:lnTo>
                      <a:lnTo>
                        <a:pt x="65" y="197"/>
                      </a:lnTo>
                      <a:lnTo>
                        <a:pt x="65" y="199"/>
                      </a:lnTo>
                      <a:lnTo>
                        <a:pt x="64" y="201"/>
                      </a:lnTo>
                      <a:lnTo>
                        <a:pt x="62" y="201"/>
                      </a:lnTo>
                      <a:lnTo>
                        <a:pt x="62" y="201"/>
                      </a:lnTo>
                      <a:lnTo>
                        <a:pt x="60" y="199"/>
                      </a:lnTo>
                      <a:lnTo>
                        <a:pt x="58" y="199"/>
                      </a:lnTo>
                      <a:lnTo>
                        <a:pt x="60" y="197"/>
                      </a:lnTo>
                      <a:lnTo>
                        <a:pt x="60" y="195"/>
                      </a:lnTo>
                      <a:lnTo>
                        <a:pt x="60" y="195"/>
                      </a:lnTo>
                      <a:lnTo>
                        <a:pt x="64" y="193"/>
                      </a:lnTo>
                      <a:lnTo>
                        <a:pt x="62" y="193"/>
                      </a:lnTo>
                      <a:lnTo>
                        <a:pt x="60" y="195"/>
                      </a:lnTo>
                      <a:lnTo>
                        <a:pt x="60" y="195"/>
                      </a:lnTo>
                      <a:lnTo>
                        <a:pt x="58" y="195"/>
                      </a:lnTo>
                      <a:lnTo>
                        <a:pt x="58" y="195"/>
                      </a:lnTo>
                      <a:lnTo>
                        <a:pt x="58" y="197"/>
                      </a:lnTo>
                      <a:lnTo>
                        <a:pt x="58" y="197"/>
                      </a:lnTo>
                      <a:lnTo>
                        <a:pt x="56" y="199"/>
                      </a:lnTo>
                      <a:lnTo>
                        <a:pt x="56" y="199"/>
                      </a:lnTo>
                      <a:lnTo>
                        <a:pt x="56" y="201"/>
                      </a:lnTo>
                      <a:lnTo>
                        <a:pt x="56" y="201"/>
                      </a:lnTo>
                      <a:lnTo>
                        <a:pt x="54" y="203"/>
                      </a:lnTo>
                      <a:lnTo>
                        <a:pt x="54" y="203"/>
                      </a:lnTo>
                      <a:lnTo>
                        <a:pt x="54" y="206"/>
                      </a:lnTo>
                      <a:lnTo>
                        <a:pt x="54" y="212"/>
                      </a:lnTo>
                      <a:lnTo>
                        <a:pt x="54" y="212"/>
                      </a:lnTo>
                      <a:lnTo>
                        <a:pt x="54" y="199"/>
                      </a:lnTo>
                      <a:lnTo>
                        <a:pt x="52" y="197"/>
                      </a:lnTo>
                      <a:lnTo>
                        <a:pt x="52" y="193"/>
                      </a:lnTo>
                      <a:lnTo>
                        <a:pt x="50" y="189"/>
                      </a:lnTo>
                      <a:lnTo>
                        <a:pt x="50" y="189"/>
                      </a:lnTo>
                      <a:lnTo>
                        <a:pt x="49" y="189"/>
                      </a:lnTo>
                      <a:lnTo>
                        <a:pt x="47" y="188"/>
                      </a:lnTo>
                      <a:lnTo>
                        <a:pt x="47" y="188"/>
                      </a:lnTo>
                      <a:lnTo>
                        <a:pt x="47" y="186"/>
                      </a:lnTo>
                      <a:lnTo>
                        <a:pt x="45" y="182"/>
                      </a:lnTo>
                      <a:lnTo>
                        <a:pt x="45" y="182"/>
                      </a:lnTo>
                      <a:lnTo>
                        <a:pt x="45" y="180"/>
                      </a:lnTo>
                      <a:lnTo>
                        <a:pt x="43" y="178"/>
                      </a:lnTo>
                      <a:lnTo>
                        <a:pt x="43" y="178"/>
                      </a:lnTo>
                      <a:lnTo>
                        <a:pt x="41" y="178"/>
                      </a:lnTo>
                      <a:lnTo>
                        <a:pt x="41" y="178"/>
                      </a:lnTo>
                      <a:lnTo>
                        <a:pt x="41" y="176"/>
                      </a:lnTo>
                      <a:lnTo>
                        <a:pt x="41" y="174"/>
                      </a:lnTo>
                      <a:lnTo>
                        <a:pt x="41" y="174"/>
                      </a:lnTo>
                      <a:lnTo>
                        <a:pt x="41" y="172"/>
                      </a:lnTo>
                      <a:lnTo>
                        <a:pt x="41" y="172"/>
                      </a:lnTo>
                      <a:lnTo>
                        <a:pt x="39" y="169"/>
                      </a:lnTo>
                      <a:lnTo>
                        <a:pt x="34" y="167"/>
                      </a:lnTo>
                      <a:lnTo>
                        <a:pt x="34" y="167"/>
                      </a:lnTo>
                      <a:lnTo>
                        <a:pt x="32" y="165"/>
                      </a:lnTo>
                      <a:lnTo>
                        <a:pt x="30" y="161"/>
                      </a:lnTo>
                      <a:lnTo>
                        <a:pt x="28" y="156"/>
                      </a:lnTo>
                      <a:lnTo>
                        <a:pt x="24" y="152"/>
                      </a:lnTo>
                      <a:lnTo>
                        <a:pt x="22" y="150"/>
                      </a:lnTo>
                      <a:lnTo>
                        <a:pt x="22" y="150"/>
                      </a:lnTo>
                      <a:lnTo>
                        <a:pt x="20" y="148"/>
                      </a:lnTo>
                      <a:lnTo>
                        <a:pt x="19" y="148"/>
                      </a:lnTo>
                      <a:lnTo>
                        <a:pt x="17" y="148"/>
                      </a:lnTo>
                      <a:lnTo>
                        <a:pt x="15" y="146"/>
                      </a:lnTo>
                      <a:lnTo>
                        <a:pt x="15" y="146"/>
                      </a:lnTo>
                      <a:lnTo>
                        <a:pt x="11" y="146"/>
                      </a:lnTo>
                      <a:lnTo>
                        <a:pt x="9" y="146"/>
                      </a:lnTo>
                      <a:lnTo>
                        <a:pt x="7" y="146"/>
                      </a:lnTo>
                      <a:lnTo>
                        <a:pt x="5" y="146"/>
                      </a:lnTo>
                      <a:lnTo>
                        <a:pt x="7" y="148"/>
                      </a:lnTo>
                      <a:lnTo>
                        <a:pt x="7" y="148"/>
                      </a:lnTo>
                      <a:lnTo>
                        <a:pt x="7" y="150"/>
                      </a:lnTo>
                      <a:lnTo>
                        <a:pt x="5" y="150"/>
                      </a:lnTo>
                      <a:lnTo>
                        <a:pt x="5" y="150"/>
                      </a:lnTo>
                      <a:lnTo>
                        <a:pt x="7" y="150"/>
                      </a:lnTo>
                      <a:lnTo>
                        <a:pt x="7" y="150"/>
                      </a:lnTo>
                      <a:lnTo>
                        <a:pt x="7" y="152"/>
                      </a:lnTo>
                      <a:lnTo>
                        <a:pt x="5" y="152"/>
                      </a:lnTo>
                      <a:lnTo>
                        <a:pt x="5" y="152"/>
                      </a:lnTo>
                      <a:lnTo>
                        <a:pt x="5" y="152"/>
                      </a:lnTo>
                      <a:lnTo>
                        <a:pt x="0" y="146"/>
                      </a:lnTo>
                      <a:lnTo>
                        <a:pt x="0" y="144"/>
                      </a:lnTo>
                      <a:lnTo>
                        <a:pt x="11" y="141"/>
                      </a:lnTo>
                      <a:lnTo>
                        <a:pt x="15" y="139"/>
                      </a:lnTo>
                      <a:lnTo>
                        <a:pt x="24" y="133"/>
                      </a:lnTo>
                      <a:lnTo>
                        <a:pt x="28" y="131"/>
                      </a:lnTo>
                      <a:lnTo>
                        <a:pt x="39" y="118"/>
                      </a:lnTo>
                      <a:lnTo>
                        <a:pt x="41" y="114"/>
                      </a:lnTo>
                      <a:lnTo>
                        <a:pt x="47" y="109"/>
                      </a:lnTo>
                      <a:lnTo>
                        <a:pt x="56" y="92"/>
                      </a:lnTo>
                      <a:lnTo>
                        <a:pt x="62" y="84"/>
                      </a:lnTo>
                      <a:lnTo>
                        <a:pt x="71" y="69"/>
                      </a:lnTo>
                      <a:lnTo>
                        <a:pt x="71" y="67"/>
                      </a:lnTo>
                      <a:lnTo>
                        <a:pt x="71" y="67"/>
                      </a:lnTo>
                      <a:lnTo>
                        <a:pt x="71" y="65"/>
                      </a:lnTo>
                      <a:lnTo>
                        <a:pt x="71" y="64"/>
                      </a:lnTo>
                      <a:lnTo>
                        <a:pt x="73" y="60"/>
                      </a:lnTo>
                      <a:lnTo>
                        <a:pt x="73" y="50"/>
                      </a:lnTo>
                      <a:lnTo>
                        <a:pt x="73" y="50"/>
                      </a:lnTo>
                      <a:lnTo>
                        <a:pt x="75" y="47"/>
                      </a:lnTo>
                      <a:lnTo>
                        <a:pt x="75" y="45"/>
                      </a:lnTo>
                      <a:lnTo>
                        <a:pt x="75" y="39"/>
                      </a:lnTo>
                      <a:lnTo>
                        <a:pt x="77" y="37"/>
                      </a:lnTo>
                      <a:lnTo>
                        <a:pt x="77" y="35"/>
                      </a:lnTo>
                      <a:lnTo>
                        <a:pt x="81" y="35"/>
                      </a:lnTo>
                      <a:lnTo>
                        <a:pt x="81" y="35"/>
                      </a:lnTo>
                      <a:lnTo>
                        <a:pt x="82" y="34"/>
                      </a:lnTo>
                      <a:lnTo>
                        <a:pt x="82" y="34"/>
                      </a:lnTo>
                      <a:lnTo>
                        <a:pt x="84" y="20"/>
                      </a:lnTo>
                      <a:lnTo>
                        <a:pt x="86" y="19"/>
                      </a:lnTo>
                      <a:lnTo>
                        <a:pt x="86" y="17"/>
                      </a:lnTo>
                      <a:lnTo>
                        <a:pt x="86" y="15"/>
                      </a:lnTo>
                      <a:lnTo>
                        <a:pt x="88" y="13"/>
                      </a:lnTo>
                      <a:lnTo>
                        <a:pt x="90" y="13"/>
                      </a:lnTo>
                      <a:lnTo>
                        <a:pt x="92" y="13"/>
                      </a:lnTo>
                      <a:lnTo>
                        <a:pt x="94" y="13"/>
                      </a:lnTo>
                      <a:lnTo>
                        <a:pt x="96" y="13"/>
                      </a:lnTo>
                      <a:lnTo>
                        <a:pt x="97" y="11"/>
                      </a:lnTo>
                      <a:lnTo>
                        <a:pt x="99" y="11"/>
                      </a:lnTo>
                      <a:lnTo>
                        <a:pt x="101" y="11"/>
                      </a:lnTo>
                      <a:lnTo>
                        <a:pt x="101" y="11"/>
                      </a:lnTo>
                      <a:lnTo>
                        <a:pt x="101" y="11"/>
                      </a:lnTo>
                      <a:lnTo>
                        <a:pt x="103" y="13"/>
                      </a:lnTo>
                      <a:lnTo>
                        <a:pt x="105" y="15"/>
                      </a:lnTo>
                      <a:lnTo>
                        <a:pt x="105" y="15"/>
                      </a:lnTo>
                      <a:lnTo>
                        <a:pt x="107" y="15"/>
                      </a:lnTo>
                      <a:lnTo>
                        <a:pt x="109" y="15"/>
                      </a:lnTo>
                      <a:lnTo>
                        <a:pt x="109" y="15"/>
                      </a:lnTo>
                      <a:lnTo>
                        <a:pt x="111" y="15"/>
                      </a:lnTo>
                      <a:lnTo>
                        <a:pt x="111" y="15"/>
                      </a:lnTo>
                      <a:lnTo>
                        <a:pt x="112" y="15"/>
                      </a:lnTo>
                      <a:lnTo>
                        <a:pt x="112" y="15"/>
                      </a:lnTo>
                      <a:lnTo>
                        <a:pt x="112" y="15"/>
                      </a:lnTo>
                      <a:lnTo>
                        <a:pt x="116" y="13"/>
                      </a:lnTo>
                      <a:lnTo>
                        <a:pt x="116" y="13"/>
                      </a:lnTo>
                      <a:lnTo>
                        <a:pt x="120" y="13"/>
                      </a:lnTo>
                      <a:lnTo>
                        <a:pt x="120" y="13"/>
                      </a:lnTo>
                      <a:lnTo>
                        <a:pt x="122" y="13"/>
                      </a:lnTo>
                      <a:lnTo>
                        <a:pt x="122" y="13"/>
                      </a:lnTo>
                      <a:lnTo>
                        <a:pt x="126" y="15"/>
                      </a:lnTo>
                      <a:lnTo>
                        <a:pt x="127" y="15"/>
                      </a:lnTo>
                      <a:lnTo>
                        <a:pt x="129" y="15"/>
                      </a:lnTo>
                      <a:lnTo>
                        <a:pt x="131" y="15"/>
                      </a:lnTo>
                      <a:lnTo>
                        <a:pt x="131" y="17"/>
                      </a:lnTo>
                      <a:lnTo>
                        <a:pt x="133" y="17"/>
                      </a:lnTo>
                      <a:lnTo>
                        <a:pt x="135" y="15"/>
                      </a:lnTo>
                      <a:lnTo>
                        <a:pt x="137" y="13"/>
                      </a:lnTo>
                      <a:lnTo>
                        <a:pt x="137" y="13"/>
                      </a:lnTo>
                      <a:lnTo>
                        <a:pt x="139" y="13"/>
                      </a:lnTo>
                      <a:lnTo>
                        <a:pt x="141" y="13"/>
                      </a:lnTo>
                      <a:lnTo>
                        <a:pt x="142" y="13"/>
                      </a:lnTo>
                      <a:lnTo>
                        <a:pt x="142" y="13"/>
                      </a:lnTo>
                      <a:lnTo>
                        <a:pt x="144" y="13"/>
                      </a:lnTo>
                      <a:lnTo>
                        <a:pt x="146" y="9"/>
                      </a:lnTo>
                      <a:lnTo>
                        <a:pt x="146" y="9"/>
                      </a:lnTo>
                      <a:lnTo>
                        <a:pt x="148" y="9"/>
                      </a:lnTo>
                      <a:lnTo>
                        <a:pt x="148" y="9"/>
                      </a:lnTo>
                      <a:lnTo>
                        <a:pt x="150" y="9"/>
                      </a:lnTo>
                      <a:lnTo>
                        <a:pt x="150" y="11"/>
                      </a:lnTo>
                      <a:lnTo>
                        <a:pt x="152" y="11"/>
                      </a:lnTo>
                      <a:lnTo>
                        <a:pt x="152" y="11"/>
                      </a:lnTo>
                      <a:lnTo>
                        <a:pt x="154" y="11"/>
                      </a:lnTo>
                      <a:lnTo>
                        <a:pt x="156" y="9"/>
                      </a:lnTo>
                      <a:lnTo>
                        <a:pt x="158" y="9"/>
                      </a:lnTo>
                      <a:lnTo>
                        <a:pt x="159" y="9"/>
                      </a:lnTo>
                      <a:lnTo>
                        <a:pt x="163" y="9"/>
                      </a:lnTo>
                      <a:lnTo>
                        <a:pt x="165" y="9"/>
                      </a:lnTo>
                      <a:lnTo>
                        <a:pt x="173" y="9"/>
                      </a:lnTo>
                      <a:lnTo>
                        <a:pt x="174" y="7"/>
                      </a:lnTo>
                      <a:lnTo>
                        <a:pt x="174" y="7"/>
                      </a:lnTo>
                      <a:lnTo>
                        <a:pt x="174" y="7"/>
                      </a:lnTo>
                      <a:lnTo>
                        <a:pt x="173" y="5"/>
                      </a:lnTo>
                      <a:lnTo>
                        <a:pt x="173" y="3"/>
                      </a:lnTo>
                      <a:lnTo>
                        <a:pt x="173" y="3"/>
                      </a:lnTo>
                      <a:lnTo>
                        <a:pt x="173" y="2"/>
                      </a:lnTo>
                      <a:lnTo>
                        <a:pt x="174" y="2"/>
                      </a:lnTo>
                      <a:lnTo>
                        <a:pt x="176" y="2"/>
                      </a:lnTo>
                      <a:lnTo>
                        <a:pt x="176" y="3"/>
                      </a:lnTo>
                      <a:lnTo>
                        <a:pt x="176" y="3"/>
                      </a:lnTo>
                      <a:lnTo>
                        <a:pt x="178" y="5"/>
                      </a:lnTo>
                      <a:lnTo>
                        <a:pt x="178" y="5"/>
                      </a:lnTo>
                      <a:lnTo>
                        <a:pt x="180" y="3"/>
                      </a:lnTo>
                      <a:lnTo>
                        <a:pt x="180" y="3"/>
                      </a:lnTo>
                      <a:lnTo>
                        <a:pt x="180" y="2"/>
                      </a:lnTo>
                      <a:lnTo>
                        <a:pt x="180" y="2"/>
                      </a:lnTo>
                      <a:lnTo>
                        <a:pt x="182" y="2"/>
                      </a:lnTo>
                      <a:lnTo>
                        <a:pt x="184" y="0"/>
                      </a:lnTo>
                      <a:lnTo>
                        <a:pt x="184" y="0"/>
                      </a:lnTo>
                      <a:lnTo>
                        <a:pt x="186" y="2"/>
                      </a:lnTo>
                      <a:lnTo>
                        <a:pt x="186" y="3"/>
                      </a:lnTo>
                      <a:lnTo>
                        <a:pt x="186" y="3"/>
                      </a:lnTo>
                      <a:lnTo>
                        <a:pt x="188" y="3"/>
                      </a:lnTo>
                      <a:lnTo>
                        <a:pt x="189" y="3"/>
                      </a:lnTo>
                      <a:lnTo>
                        <a:pt x="203" y="3"/>
                      </a:lnTo>
                      <a:lnTo>
                        <a:pt x="203" y="3"/>
                      </a:lnTo>
                      <a:lnTo>
                        <a:pt x="204" y="3"/>
                      </a:lnTo>
                      <a:lnTo>
                        <a:pt x="206" y="3"/>
                      </a:lnTo>
                      <a:lnTo>
                        <a:pt x="206" y="3"/>
                      </a:lnTo>
                      <a:lnTo>
                        <a:pt x="208" y="5"/>
                      </a:lnTo>
                      <a:lnTo>
                        <a:pt x="210" y="5"/>
                      </a:lnTo>
                      <a:lnTo>
                        <a:pt x="214" y="3"/>
                      </a:lnTo>
                      <a:lnTo>
                        <a:pt x="214" y="3"/>
                      </a:lnTo>
                      <a:lnTo>
                        <a:pt x="216" y="5"/>
                      </a:lnTo>
                      <a:lnTo>
                        <a:pt x="218" y="5"/>
                      </a:lnTo>
                      <a:lnTo>
                        <a:pt x="219" y="3"/>
                      </a:lnTo>
                      <a:lnTo>
                        <a:pt x="219" y="3"/>
                      </a:lnTo>
                      <a:lnTo>
                        <a:pt x="221" y="3"/>
                      </a:lnTo>
                      <a:lnTo>
                        <a:pt x="223" y="3"/>
                      </a:lnTo>
                      <a:lnTo>
                        <a:pt x="223" y="3"/>
                      </a:lnTo>
                      <a:lnTo>
                        <a:pt x="229" y="3"/>
                      </a:lnTo>
                      <a:lnTo>
                        <a:pt x="229" y="5"/>
                      </a:lnTo>
                      <a:lnTo>
                        <a:pt x="229" y="5"/>
                      </a:lnTo>
                      <a:lnTo>
                        <a:pt x="229" y="5"/>
                      </a:lnTo>
                      <a:lnTo>
                        <a:pt x="229" y="7"/>
                      </a:lnTo>
                      <a:lnTo>
                        <a:pt x="229" y="7"/>
                      </a:lnTo>
                      <a:lnTo>
                        <a:pt x="229" y="9"/>
                      </a:lnTo>
                      <a:lnTo>
                        <a:pt x="233" y="7"/>
                      </a:lnTo>
                      <a:lnTo>
                        <a:pt x="233" y="9"/>
                      </a:lnTo>
                      <a:lnTo>
                        <a:pt x="233" y="9"/>
                      </a:lnTo>
                      <a:lnTo>
                        <a:pt x="233" y="11"/>
                      </a:lnTo>
                      <a:lnTo>
                        <a:pt x="234" y="11"/>
                      </a:lnTo>
                      <a:lnTo>
                        <a:pt x="236" y="11"/>
                      </a:lnTo>
                      <a:lnTo>
                        <a:pt x="236" y="11"/>
                      </a:lnTo>
                      <a:lnTo>
                        <a:pt x="238" y="11"/>
                      </a:lnTo>
                      <a:lnTo>
                        <a:pt x="238" y="13"/>
                      </a:lnTo>
                      <a:lnTo>
                        <a:pt x="240" y="15"/>
                      </a:lnTo>
                      <a:lnTo>
                        <a:pt x="240" y="15"/>
                      </a:lnTo>
                      <a:lnTo>
                        <a:pt x="244" y="19"/>
                      </a:lnTo>
                      <a:lnTo>
                        <a:pt x="248" y="22"/>
                      </a:lnTo>
                      <a:lnTo>
                        <a:pt x="250" y="24"/>
                      </a:lnTo>
                      <a:lnTo>
                        <a:pt x="250" y="24"/>
                      </a:lnTo>
                      <a:lnTo>
                        <a:pt x="251" y="26"/>
                      </a:lnTo>
                      <a:lnTo>
                        <a:pt x="253" y="26"/>
                      </a:lnTo>
                      <a:lnTo>
                        <a:pt x="253" y="26"/>
                      </a:lnTo>
                      <a:lnTo>
                        <a:pt x="255" y="26"/>
                      </a:lnTo>
                      <a:lnTo>
                        <a:pt x="255" y="28"/>
                      </a:lnTo>
                      <a:lnTo>
                        <a:pt x="255" y="28"/>
                      </a:lnTo>
                      <a:lnTo>
                        <a:pt x="255" y="28"/>
                      </a:lnTo>
                      <a:lnTo>
                        <a:pt x="255" y="30"/>
                      </a:lnTo>
                      <a:lnTo>
                        <a:pt x="255" y="32"/>
                      </a:lnTo>
                      <a:lnTo>
                        <a:pt x="255" y="32"/>
                      </a:lnTo>
                      <a:lnTo>
                        <a:pt x="255" y="32"/>
                      </a:lnTo>
                      <a:lnTo>
                        <a:pt x="255" y="34"/>
                      </a:lnTo>
                      <a:lnTo>
                        <a:pt x="255" y="35"/>
                      </a:lnTo>
                      <a:lnTo>
                        <a:pt x="257" y="35"/>
                      </a:lnTo>
                      <a:lnTo>
                        <a:pt x="259" y="35"/>
                      </a:lnTo>
                      <a:lnTo>
                        <a:pt x="261" y="37"/>
                      </a:lnTo>
                      <a:lnTo>
                        <a:pt x="261" y="37"/>
                      </a:lnTo>
                      <a:lnTo>
                        <a:pt x="263" y="37"/>
                      </a:lnTo>
                      <a:lnTo>
                        <a:pt x="263" y="39"/>
                      </a:lnTo>
                      <a:lnTo>
                        <a:pt x="263" y="41"/>
                      </a:lnTo>
                      <a:lnTo>
                        <a:pt x="263" y="41"/>
                      </a:lnTo>
                      <a:lnTo>
                        <a:pt x="263" y="41"/>
                      </a:lnTo>
                      <a:lnTo>
                        <a:pt x="265" y="43"/>
                      </a:lnTo>
                      <a:lnTo>
                        <a:pt x="266" y="43"/>
                      </a:lnTo>
                      <a:lnTo>
                        <a:pt x="266" y="43"/>
                      </a:lnTo>
                      <a:lnTo>
                        <a:pt x="268" y="43"/>
                      </a:lnTo>
                      <a:lnTo>
                        <a:pt x="268" y="41"/>
                      </a:lnTo>
                      <a:lnTo>
                        <a:pt x="270" y="41"/>
                      </a:lnTo>
                      <a:lnTo>
                        <a:pt x="270" y="39"/>
                      </a:lnTo>
                      <a:lnTo>
                        <a:pt x="272" y="37"/>
                      </a:lnTo>
                      <a:lnTo>
                        <a:pt x="272" y="37"/>
                      </a:lnTo>
                      <a:lnTo>
                        <a:pt x="272" y="37"/>
                      </a:lnTo>
                      <a:lnTo>
                        <a:pt x="274" y="37"/>
                      </a:lnTo>
                      <a:lnTo>
                        <a:pt x="274" y="39"/>
                      </a:lnTo>
                      <a:lnTo>
                        <a:pt x="272" y="41"/>
                      </a:lnTo>
                      <a:lnTo>
                        <a:pt x="274" y="41"/>
                      </a:lnTo>
                      <a:lnTo>
                        <a:pt x="274" y="41"/>
                      </a:lnTo>
                      <a:lnTo>
                        <a:pt x="274" y="43"/>
                      </a:lnTo>
                      <a:lnTo>
                        <a:pt x="274" y="43"/>
                      </a:lnTo>
                      <a:lnTo>
                        <a:pt x="274" y="43"/>
                      </a:lnTo>
                      <a:lnTo>
                        <a:pt x="276" y="43"/>
                      </a:lnTo>
                      <a:lnTo>
                        <a:pt x="276" y="43"/>
                      </a:lnTo>
                      <a:lnTo>
                        <a:pt x="276" y="43"/>
                      </a:lnTo>
                      <a:lnTo>
                        <a:pt x="276" y="45"/>
                      </a:lnTo>
                      <a:lnTo>
                        <a:pt x="278" y="45"/>
                      </a:lnTo>
                      <a:lnTo>
                        <a:pt x="280" y="43"/>
                      </a:lnTo>
                      <a:lnTo>
                        <a:pt x="280" y="43"/>
                      </a:lnTo>
                      <a:lnTo>
                        <a:pt x="281" y="43"/>
                      </a:lnTo>
                      <a:lnTo>
                        <a:pt x="281" y="43"/>
                      </a:lnTo>
                      <a:lnTo>
                        <a:pt x="283" y="41"/>
                      </a:lnTo>
                      <a:lnTo>
                        <a:pt x="287" y="41"/>
                      </a:lnTo>
                      <a:lnTo>
                        <a:pt x="289" y="41"/>
                      </a:lnTo>
                      <a:lnTo>
                        <a:pt x="289" y="39"/>
                      </a:lnTo>
                      <a:lnTo>
                        <a:pt x="289" y="39"/>
                      </a:lnTo>
                      <a:lnTo>
                        <a:pt x="289" y="41"/>
                      </a:lnTo>
                      <a:lnTo>
                        <a:pt x="291" y="41"/>
                      </a:lnTo>
                      <a:lnTo>
                        <a:pt x="289" y="43"/>
                      </a:lnTo>
                      <a:lnTo>
                        <a:pt x="289" y="45"/>
                      </a:lnTo>
                      <a:lnTo>
                        <a:pt x="289" y="45"/>
                      </a:lnTo>
                      <a:lnTo>
                        <a:pt x="293" y="45"/>
                      </a:lnTo>
                      <a:lnTo>
                        <a:pt x="293" y="45"/>
                      </a:lnTo>
                      <a:lnTo>
                        <a:pt x="293" y="45"/>
                      </a:lnTo>
                      <a:lnTo>
                        <a:pt x="295" y="45"/>
                      </a:lnTo>
                      <a:lnTo>
                        <a:pt x="295" y="47"/>
                      </a:lnTo>
                      <a:lnTo>
                        <a:pt x="296" y="47"/>
                      </a:lnTo>
                      <a:lnTo>
                        <a:pt x="296" y="49"/>
                      </a:lnTo>
                      <a:lnTo>
                        <a:pt x="296" y="49"/>
                      </a:lnTo>
                      <a:lnTo>
                        <a:pt x="296" y="50"/>
                      </a:lnTo>
                      <a:lnTo>
                        <a:pt x="296" y="50"/>
                      </a:lnTo>
                      <a:lnTo>
                        <a:pt x="298" y="52"/>
                      </a:lnTo>
                      <a:lnTo>
                        <a:pt x="298" y="54"/>
                      </a:lnTo>
                      <a:lnTo>
                        <a:pt x="300" y="54"/>
                      </a:lnTo>
                      <a:lnTo>
                        <a:pt x="302" y="56"/>
                      </a:lnTo>
                      <a:lnTo>
                        <a:pt x="302" y="58"/>
                      </a:lnTo>
                      <a:lnTo>
                        <a:pt x="302" y="58"/>
                      </a:lnTo>
                      <a:lnTo>
                        <a:pt x="302" y="58"/>
                      </a:lnTo>
                      <a:lnTo>
                        <a:pt x="302" y="60"/>
                      </a:lnTo>
                      <a:lnTo>
                        <a:pt x="302" y="62"/>
                      </a:lnTo>
                      <a:lnTo>
                        <a:pt x="302" y="62"/>
                      </a:lnTo>
                      <a:lnTo>
                        <a:pt x="304" y="62"/>
                      </a:lnTo>
                      <a:lnTo>
                        <a:pt x="304" y="65"/>
                      </a:lnTo>
                      <a:lnTo>
                        <a:pt x="304" y="67"/>
                      </a:lnTo>
                      <a:lnTo>
                        <a:pt x="304" y="67"/>
                      </a:lnTo>
                      <a:lnTo>
                        <a:pt x="304" y="67"/>
                      </a:lnTo>
                      <a:lnTo>
                        <a:pt x="304" y="69"/>
                      </a:lnTo>
                      <a:lnTo>
                        <a:pt x="304" y="69"/>
                      </a:lnTo>
                      <a:lnTo>
                        <a:pt x="304" y="69"/>
                      </a:lnTo>
                      <a:lnTo>
                        <a:pt x="304" y="69"/>
                      </a:lnTo>
                      <a:lnTo>
                        <a:pt x="306" y="71"/>
                      </a:lnTo>
                      <a:lnTo>
                        <a:pt x="308" y="71"/>
                      </a:lnTo>
                      <a:lnTo>
                        <a:pt x="308" y="73"/>
                      </a:lnTo>
                      <a:lnTo>
                        <a:pt x="308" y="73"/>
                      </a:lnTo>
                      <a:lnTo>
                        <a:pt x="308" y="75"/>
                      </a:lnTo>
                      <a:lnTo>
                        <a:pt x="308" y="75"/>
                      </a:lnTo>
                      <a:lnTo>
                        <a:pt x="308" y="77"/>
                      </a:lnTo>
                      <a:lnTo>
                        <a:pt x="308" y="77"/>
                      </a:lnTo>
                      <a:lnTo>
                        <a:pt x="306" y="77"/>
                      </a:lnTo>
                      <a:lnTo>
                        <a:pt x="308" y="79"/>
                      </a:lnTo>
                      <a:lnTo>
                        <a:pt x="308" y="80"/>
                      </a:lnTo>
                      <a:lnTo>
                        <a:pt x="310" y="80"/>
                      </a:lnTo>
                      <a:lnTo>
                        <a:pt x="311" y="79"/>
                      </a:lnTo>
                      <a:lnTo>
                        <a:pt x="311" y="79"/>
                      </a:lnTo>
                      <a:lnTo>
                        <a:pt x="313" y="80"/>
                      </a:lnTo>
                      <a:lnTo>
                        <a:pt x="313" y="80"/>
                      </a:lnTo>
                      <a:lnTo>
                        <a:pt x="313" y="80"/>
                      </a:lnTo>
                      <a:lnTo>
                        <a:pt x="315" y="82"/>
                      </a:lnTo>
                      <a:lnTo>
                        <a:pt x="317" y="82"/>
                      </a:lnTo>
                      <a:lnTo>
                        <a:pt x="317" y="82"/>
                      </a:lnTo>
                      <a:lnTo>
                        <a:pt x="317" y="84"/>
                      </a:lnTo>
                      <a:lnTo>
                        <a:pt x="319" y="84"/>
                      </a:lnTo>
                      <a:lnTo>
                        <a:pt x="317" y="88"/>
                      </a:lnTo>
                      <a:lnTo>
                        <a:pt x="317" y="88"/>
                      </a:lnTo>
                      <a:lnTo>
                        <a:pt x="317" y="88"/>
                      </a:lnTo>
                      <a:lnTo>
                        <a:pt x="319" y="90"/>
                      </a:lnTo>
                      <a:lnTo>
                        <a:pt x="319" y="9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5">
                  <a:extLst>
                    <a:ext uri="{FF2B5EF4-FFF2-40B4-BE49-F238E27FC236}">
                      <a16:creationId xmlns:a16="http://schemas.microsoft.com/office/drawing/2014/main" id="{350B7A0B-6F6D-4F84-8ED4-CABBFB52DF64}"/>
                    </a:ext>
                  </a:extLst>
                </p:cNvPr>
                <p:cNvSpPr>
                  <a:spLocks noEditPoints="1"/>
                </p:cNvSpPr>
                <p:nvPr/>
              </p:nvSpPr>
              <p:spPr bwMode="auto">
                <a:xfrm>
                  <a:off x="427038" y="1858963"/>
                  <a:ext cx="171450" cy="177800"/>
                </a:xfrm>
                <a:custGeom>
                  <a:avLst/>
                  <a:gdLst>
                    <a:gd name="T0" fmla="*/ 56 w 216"/>
                    <a:gd name="T1" fmla="*/ 180 h 223"/>
                    <a:gd name="T2" fmla="*/ 51 w 216"/>
                    <a:gd name="T3" fmla="*/ 187 h 223"/>
                    <a:gd name="T4" fmla="*/ 24 w 216"/>
                    <a:gd name="T5" fmla="*/ 176 h 223"/>
                    <a:gd name="T6" fmla="*/ 49 w 216"/>
                    <a:gd name="T7" fmla="*/ 172 h 223"/>
                    <a:gd name="T8" fmla="*/ 167 w 216"/>
                    <a:gd name="T9" fmla="*/ 26 h 223"/>
                    <a:gd name="T10" fmla="*/ 175 w 216"/>
                    <a:gd name="T11" fmla="*/ 35 h 223"/>
                    <a:gd name="T12" fmla="*/ 177 w 216"/>
                    <a:gd name="T13" fmla="*/ 45 h 223"/>
                    <a:gd name="T14" fmla="*/ 188 w 216"/>
                    <a:gd name="T15" fmla="*/ 52 h 223"/>
                    <a:gd name="T16" fmla="*/ 184 w 216"/>
                    <a:gd name="T17" fmla="*/ 58 h 223"/>
                    <a:gd name="T18" fmla="*/ 192 w 216"/>
                    <a:gd name="T19" fmla="*/ 75 h 223"/>
                    <a:gd name="T20" fmla="*/ 199 w 216"/>
                    <a:gd name="T21" fmla="*/ 92 h 223"/>
                    <a:gd name="T22" fmla="*/ 192 w 216"/>
                    <a:gd name="T23" fmla="*/ 107 h 223"/>
                    <a:gd name="T24" fmla="*/ 182 w 216"/>
                    <a:gd name="T25" fmla="*/ 124 h 223"/>
                    <a:gd name="T26" fmla="*/ 199 w 216"/>
                    <a:gd name="T27" fmla="*/ 122 h 223"/>
                    <a:gd name="T28" fmla="*/ 214 w 216"/>
                    <a:gd name="T29" fmla="*/ 110 h 223"/>
                    <a:gd name="T30" fmla="*/ 212 w 216"/>
                    <a:gd name="T31" fmla="*/ 131 h 223"/>
                    <a:gd name="T32" fmla="*/ 195 w 216"/>
                    <a:gd name="T33" fmla="*/ 142 h 223"/>
                    <a:gd name="T34" fmla="*/ 173 w 216"/>
                    <a:gd name="T35" fmla="*/ 180 h 223"/>
                    <a:gd name="T36" fmla="*/ 139 w 216"/>
                    <a:gd name="T37" fmla="*/ 206 h 223"/>
                    <a:gd name="T38" fmla="*/ 135 w 216"/>
                    <a:gd name="T39" fmla="*/ 214 h 223"/>
                    <a:gd name="T40" fmla="*/ 126 w 216"/>
                    <a:gd name="T41" fmla="*/ 221 h 223"/>
                    <a:gd name="T42" fmla="*/ 118 w 216"/>
                    <a:gd name="T43" fmla="*/ 217 h 223"/>
                    <a:gd name="T44" fmla="*/ 66 w 216"/>
                    <a:gd name="T45" fmla="*/ 189 h 223"/>
                    <a:gd name="T46" fmla="*/ 58 w 216"/>
                    <a:gd name="T47" fmla="*/ 186 h 223"/>
                    <a:gd name="T48" fmla="*/ 64 w 216"/>
                    <a:gd name="T49" fmla="*/ 180 h 223"/>
                    <a:gd name="T50" fmla="*/ 73 w 216"/>
                    <a:gd name="T51" fmla="*/ 178 h 223"/>
                    <a:gd name="T52" fmla="*/ 79 w 216"/>
                    <a:gd name="T53" fmla="*/ 174 h 223"/>
                    <a:gd name="T54" fmla="*/ 71 w 216"/>
                    <a:gd name="T55" fmla="*/ 176 h 223"/>
                    <a:gd name="T56" fmla="*/ 58 w 216"/>
                    <a:gd name="T57" fmla="*/ 174 h 223"/>
                    <a:gd name="T58" fmla="*/ 54 w 216"/>
                    <a:gd name="T59" fmla="*/ 172 h 223"/>
                    <a:gd name="T60" fmla="*/ 60 w 216"/>
                    <a:gd name="T61" fmla="*/ 161 h 223"/>
                    <a:gd name="T62" fmla="*/ 41 w 216"/>
                    <a:gd name="T63" fmla="*/ 167 h 223"/>
                    <a:gd name="T64" fmla="*/ 34 w 216"/>
                    <a:gd name="T65" fmla="*/ 159 h 223"/>
                    <a:gd name="T66" fmla="*/ 28 w 216"/>
                    <a:gd name="T67" fmla="*/ 150 h 223"/>
                    <a:gd name="T68" fmla="*/ 28 w 216"/>
                    <a:gd name="T69" fmla="*/ 142 h 223"/>
                    <a:gd name="T70" fmla="*/ 23 w 216"/>
                    <a:gd name="T71" fmla="*/ 133 h 223"/>
                    <a:gd name="T72" fmla="*/ 19 w 216"/>
                    <a:gd name="T73" fmla="*/ 127 h 223"/>
                    <a:gd name="T74" fmla="*/ 7 w 216"/>
                    <a:gd name="T75" fmla="*/ 125 h 223"/>
                    <a:gd name="T76" fmla="*/ 0 w 216"/>
                    <a:gd name="T77" fmla="*/ 114 h 223"/>
                    <a:gd name="T78" fmla="*/ 4 w 216"/>
                    <a:gd name="T79" fmla="*/ 110 h 223"/>
                    <a:gd name="T80" fmla="*/ 19 w 216"/>
                    <a:gd name="T81" fmla="*/ 118 h 223"/>
                    <a:gd name="T82" fmla="*/ 11 w 216"/>
                    <a:gd name="T83" fmla="*/ 112 h 223"/>
                    <a:gd name="T84" fmla="*/ 24 w 216"/>
                    <a:gd name="T85" fmla="*/ 105 h 223"/>
                    <a:gd name="T86" fmla="*/ 26 w 216"/>
                    <a:gd name="T87" fmla="*/ 103 h 223"/>
                    <a:gd name="T88" fmla="*/ 17 w 216"/>
                    <a:gd name="T89" fmla="*/ 103 h 223"/>
                    <a:gd name="T90" fmla="*/ 17 w 216"/>
                    <a:gd name="T91" fmla="*/ 97 h 223"/>
                    <a:gd name="T92" fmla="*/ 9 w 216"/>
                    <a:gd name="T93" fmla="*/ 97 h 223"/>
                    <a:gd name="T94" fmla="*/ 11 w 216"/>
                    <a:gd name="T95" fmla="*/ 107 h 223"/>
                    <a:gd name="T96" fmla="*/ 4 w 216"/>
                    <a:gd name="T97" fmla="*/ 97 h 223"/>
                    <a:gd name="T98" fmla="*/ 7 w 216"/>
                    <a:gd name="T99" fmla="*/ 84 h 223"/>
                    <a:gd name="T100" fmla="*/ 13 w 216"/>
                    <a:gd name="T101" fmla="*/ 82 h 223"/>
                    <a:gd name="T102" fmla="*/ 11 w 216"/>
                    <a:gd name="T103" fmla="*/ 78 h 223"/>
                    <a:gd name="T104" fmla="*/ 4 w 216"/>
                    <a:gd name="T105" fmla="*/ 75 h 223"/>
                    <a:gd name="T106" fmla="*/ 0 w 216"/>
                    <a:gd name="T107" fmla="*/ 69 h 223"/>
                    <a:gd name="T108" fmla="*/ 19 w 216"/>
                    <a:gd name="T109" fmla="*/ 65 h 223"/>
                    <a:gd name="T110" fmla="*/ 23 w 216"/>
                    <a:gd name="T111" fmla="*/ 58 h 223"/>
                    <a:gd name="T112" fmla="*/ 36 w 216"/>
                    <a:gd name="T113" fmla="*/ 48 h 223"/>
                    <a:gd name="T114" fmla="*/ 41 w 216"/>
                    <a:gd name="T115" fmla="*/ 45 h 223"/>
                    <a:gd name="T116" fmla="*/ 47 w 216"/>
                    <a:gd name="T117" fmla="*/ 32 h 223"/>
                    <a:gd name="T118" fmla="*/ 53 w 216"/>
                    <a:gd name="T119" fmla="*/ 20 h 223"/>
                    <a:gd name="T120" fmla="*/ 56 w 216"/>
                    <a:gd name="T121" fmla="*/ 11 h 223"/>
                    <a:gd name="T122" fmla="*/ 81 w 216"/>
                    <a:gd name="T123" fmla="*/ 9 h 223"/>
                    <a:gd name="T124" fmla="*/ 150 w 216"/>
                    <a:gd name="T125" fmla="*/ 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223">
                      <a:moveTo>
                        <a:pt x="49" y="172"/>
                      </a:moveTo>
                      <a:lnTo>
                        <a:pt x="51" y="174"/>
                      </a:lnTo>
                      <a:lnTo>
                        <a:pt x="53" y="174"/>
                      </a:lnTo>
                      <a:lnTo>
                        <a:pt x="54" y="174"/>
                      </a:lnTo>
                      <a:lnTo>
                        <a:pt x="56" y="174"/>
                      </a:lnTo>
                      <a:lnTo>
                        <a:pt x="56" y="176"/>
                      </a:lnTo>
                      <a:lnTo>
                        <a:pt x="56" y="176"/>
                      </a:lnTo>
                      <a:lnTo>
                        <a:pt x="56" y="178"/>
                      </a:lnTo>
                      <a:lnTo>
                        <a:pt x="56" y="178"/>
                      </a:lnTo>
                      <a:lnTo>
                        <a:pt x="56" y="180"/>
                      </a:lnTo>
                      <a:lnTo>
                        <a:pt x="56" y="182"/>
                      </a:lnTo>
                      <a:lnTo>
                        <a:pt x="56" y="184"/>
                      </a:lnTo>
                      <a:lnTo>
                        <a:pt x="54" y="184"/>
                      </a:lnTo>
                      <a:lnTo>
                        <a:pt x="54" y="186"/>
                      </a:lnTo>
                      <a:lnTo>
                        <a:pt x="54" y="187"/>
                      </a:lnTo>
                      <a:lnTo>
                        <a:pt x="54" y="189"/>
                      </a:lnTo>
                      <a:lnTo>
                        <a:pt x="54" y="189"/>
                      </a:lnTo>
                      <a:lnTo>
                        <a:pt x="53" y="189"/>
                      </a:lnTo>
                      <a:lnTo>
                        <a:pt x="53" y="189"/>
                      </a:lnTo>
                      <a:lnTo>
                        <a:pt x="51" y="187"/>
                      </a:lnTo>
                      <a:lnTo>
                        <a:pt x="53" y="187"/>
                      </a:lnTo>
                      <a:lnTo>
                        <a:pt x="53" y="186"/>
                      </a:lnTo>
                      <a:lnTo>
                        <a:pt x="51" y="184"/>
                      </a:lnTo>
                      <a:lnTo>
                        <a:pt x="49" y="184"/>
                      </a:lnTo>
                      <a:lnTo>
                        <a:pt x="47" y="182"/>
                      </a:lnTo>
                      <a:lnTo>
                        <a:pt x="47" y="182"/>
                      </a:lnTo>
                      <a:lnTo>
                        <a:pt x="39" y="180"/>
                      </a:lnTo>
                      <a:lnTo>
                        <a:pt x="38" y="180"/>
                      </a:lnTo>
                      <a:lnTo>
                        <a:pt x="32" y="178"/>
                      </a:lnTo>
                      <a:lnTo>
                        <a:pt x="24" y="176"/>
                      </a:lnTo>
                      <a:lnTo>
                        <a:pt x="24" y="176"/>
                      </a:lnTo>
                      <a:lnTo>
                        <a:pt x="26" y="176"/>
                      </a:lnTo>
                      <a:lnTo>
                        <a:pt x="26" y="174"/>
                      </a:lnTo>
                      <a:lnTo>
                        <a:pt x="28" y="174"/>
                      </a:lnTo>
                      <a:lnTo>
                        <a:pt x="30" y="172"/>
                      </a:lnTo>
                      <a:lnTo>
                        <a:pt x="32" y="172"/>
                      </a:lnTo>
                      <a:lnTo>
                        <a:pt x="41" y="172"/>
                      </a:lnTo>
                      <a:lnTo>
                        <a:pt x="43" y="172"/>
                      </a:lnTo>
                      <a:lnTo>
                        <a:pt x="47" y="171"/>
                      </a:lnTo>
                      <a:lnTo>
                        <a:pt x="49" y="172"/>
                      </a:lnTo>
                      <a:lnTo>
                        <a:pt x="51" y="172"/>
                      </a:lnTo>
                      <a:lnTo>
                        <a:pt x="49" y="172"/>
                      </a:lnTo>
                      <a:close/>
                      <a:moveTo>
                        <a:pt x="152" y="9"/>
                      </a:moveTo>
                      <a:lnTo>
                        <a:pt x="152" y="9"/>
                      </a:lnTo>
                      <a:lnTo>
                        <a:pt x="158" y="13"/>
                      </a:lnTo>
                      <a:lnTo>
                        <a:pt x="161" y="15"/>
                      </a:lnTo>
                      <a:lnTo>
                        <a:pt x="163" y="18"/>
                      </a:lnTo>
                      <a:lnTo>
                        <a:pt x="165" y="22"/>
                      </a:lnTo>
                      <a:lnTo>
                        <a:pt x="165" y="24"/>
                      </a:lnTo>
                      <a:lnTo>
                        <a:pt x="167" y="26"/>
                      </a:lnTo>
                      <a:lnTo>
                        <a:pt x="169" y="26"/>
                      </a:lnTo>
                      <a:lnTo>
                        <a:pt x="169" y="26"/>
                      </a:lnTo>
                      <a:lnTo>
                        <a:pt x="169" y="30"/>
                      </a:lnTo>
                      <a:lnTo>
                        <a:pt x="169" y="30"/>
                      </a:lnTo>
                      <a:lnTo>
                        <a:pt x="171" y="32"/>
                      </a:lnTo>
                      <a:lnTo>
                        <a:pt x="173" y="32"/>
                      </a:lnTo>
                      <a:lnTo>
                        <a:pt x="173" y="32"/>
                      </a:lnTo>
                      <a:lnTo>
                        <a:pt x="173" y="33"/>
                      </a:lnTo>
                      <a:lnTo>
                        <a:pt x="173" y="35"/>
                      </a:lnTo>
                      <a:lnTo>
                        <a:pt x="175" y="35"/>
                      </a:lnTo>
                      <a:lnTo>
                        <a:pt x="175" y="35"/>
                      </a:lnTo>
                      <a:lnTo>
                        <a:pt x="175" y="37"/>
                      </a:lnTo>
                      <a:lnTo>
                        <a:pt x="175" y="39"/>
                      </a:lnTo>
                      <a:lnTo>
                        <a:pt x="175" y="39"/>
                      </a:lnTo>
                      <a:lnTo>
                        <a:pt x="175" y="41"/>
                      </a:lnTo>
                      <a:lnTo>
                        <a:pt x="177" y="41"/>
                      </a:lnTo>
                      <a:lnTo>
                        <a:pt x="178" y="43"/>
                      </a:lnTo>
                      <a:lnTo>
                        <a:pt x="178" y="43"/>
                      </a:lnTo>
                      <a:lnTo>
                        <a:pt x="177" y="45"/>
                      </a:lnTo>
                      <a:lnTo>
                        <a:pt x="177" y="45"/>
                      </a:lnTo>
                      <a:lnTo>
                        <a:pt x="178" y="45"/>
                      </a:lnTo>
                      <a:lnTo>
                        <a:pt x="178" y="45"/>
                      </a:lnTo>
                      <a:lnTo>
                        <a:pt x="180" y="45"/>
                      </a:lnTo>
                      <a:lnTo>
                        <a:pt x="180" y="45"/>
                      </a:lnTo>
                      <a:lnTo>
                        <a:pt x="182" y="47"/>
                      </a:lnTo>
                      <a:lnTo>
                        <a:pt x="182" y="47"/>
                      </a:lnTo>
                      <a:lnTo>
                        <a:pt x="184" y="47"/>
                      </a:lnTo>
                      <a:lnTo>
                        <a:pt x="184" y="48"/>
                      </a:lnTo>
                      <a:lnTo>
                        <a:pt x="188" y="50"/>
                      </a:lnTo>
                      <a:lnTo>
                        <a:pt x="188" y="52"/>
                      </a:lnTo>
                      <a:lnTo>
                        <a:pt x="188" y="52"/>
                      </a:lnTo>
                      <a:lnTo>
                        <a:pt x="186" y="52"/>
                      </a:lnTo>
                      <a:lnTo>
                        <a:pt x="186" y="54"/>
                      </a:lnTo>
                      <a:lnTo>
                        <a:pt x="186" y="54"/>
                      </a:lnTo>
                      <a:lnTo>
                        <a:pt x="186" y="56"/>
                      </a:lnTo>
                      <a:lnTo>
                        <a:pt x="186" y="56"/>
                      </a:lnTo>
                      <a:lnTo>
                        <a:pt x="186" y="58"/>
                      </a:lnTo>
                      <a:lnTo>
                        <a:pt x="186" y="58"/>
                      </a:lnTo>
                      <a:lnTo>
                        <a:pt x="184" y="58"/>
                      </a:lnTo>
                      <a:lnTo>
                        <a:pt x="184" y="58"/>
                      </a:lnTo>
                      <a:lnTo>
                        <a:pt x="182" y="62"/>
                      </a:lnTo>
                      <a:lnTo>
                        <a:pt x="182" y="63"/>
                      </a:lnTo>
                      <a:lnTo>
                        <a:pt x="182" y="67"/>
                      </a:lnTo>
                      <a:lnTo>
                        <a:pt x="184" y="67"/>
                      </a:lnTo>
                      <a:lnTo>
                        <a:pt x="188" y="67"/>
                      </a:lnTo>
                      <a:lnTo>
                        <a:pt x="192" y="67"/>
                      </a:lnTo>
                      <a:lnTo>
                        <a:pt x="192" y="67"/>
                      </a:lnTo>
                      <a:lnTo>
                        <a:pt x="193" y="69"/>
                      </a:lnTo>
                      <a:lnTo>
                        <a:pt x="193" y="69"/>
                      </a:lnTo>
                      <a:lnTo>
                        <a:pt x="192" y="75"/>
                      </a:lnTo>
                      <a:lnTo>
                        <a:pt x="192" y="77"/>
                      </a:lnTo>
                      <a:lnTo>
                        <a:pt x="192" y="82"/>
                      </a:lnTo>
                      <a:lnTo>
                        <a:pt x="193" y="84"/>
                      </a:lnTo>
                      <a:lnTo>
                        <a:pt x="193" y="86"/>
                      </a:lnTo>
                      <a:lnTo>
                        <a:pt x="193" y="86"/>
                      </a:lnTo>
                      <a:lnTo>
                        <a:pt x="193" y="86"/>
                      </a:lnTo>
                      <a:lnTo>
                        <a:pt x="193" y="88"/>
                      </a:lnTo>
                      <a:lnTo>
                        <a:pt x="197" y="92"/>
                      </a:lnTo>
                      <a:lnTo>
                        <a:pt x="197" y="92"/>
                      </a:lnTo>
                      <a:lnTo>
                        <a:pt x="199" y="92"/>
                      </a:lnTo>
                      <a:lnTo>
                        <a:pt x="201" y="97"/>
                      </a:lnTo>
                      <a:lnTo>
                        <a:pt x="201" y="97"/>
                      </a:lnTo>
                      <a:lnTo>
                        <a:pt x="199" y="99"/>
                      </a:lnTo>
                      <a:lnTo>
                        <a:pt x="199" y="101"/>
                      </a:lnTo>
                      <a:lnTo>
                        <a:pt x="197" y="101"/>
                      </a:lnTo>
                      <a:lnTo>
                        <a:pt x="195" y="101"/>
                      </a:lnTo>
                      <a:lnTo>
                        <a:pt x="193" y="101"/>
                      </a:lnTo>
                      <a:lnTo>
                        <a:pt x="193" y="103"/>
                      </a:lnTo>
                      <a:lnTo>
                        <a:pt x="192" y="107"/>
                      </a:lnTo>
                      <a:lnTo>
                        <a:pt x="192" y="107"/>
                      </a:lnTo>
                      <a:lnTo>
                        <a:pt x="190" y="109"/>
                      </a:lnTo>
                      <a:lnTo>
                        <a:pt x="190" y="109"/>
                      </a:lnTo>
                      <a:lnTo>
                        <a:pt x="190" y="110"/>
                      </a:lnTo>
                      <a:lnTo>
                        <a:pt x="190" y="110"/>
                      </a:lnTo>
                      <a:lnTo>
                        <a:pt x="190" y="110"/>
                      </a:lnTo>
                      <a:lnTo>
                        <a:pt x="188" y="116"/>
                      </a:lnTo>
                      <a:lnTo>
                        <a:pt x="186" y="118"/>
                      </a:lnTo>
                      <a:lnTo>
                        <a:pt x="186" y="120"/>
                      </a:lnTo>
                      <a:lnTo>
                        <a:pt x="184" y="122"/>
                      </a:lnTo>
                      <a:lnTo>
                        <a:pt x="182" y="124"/>
                      </a:lnTo>
                      <a:lnTo>
                        <a:pt x="184" y="125"/>
                      </a:lnTo>
                      <a:lnTo>
                        <a:pt x="186" y="124"/>
                      </a:lnTo>
                      <a:lnTo>
                        <a:pt x="186" y="122"/>
                      </a:lnTo>
                      <a:lnTo>
                        <a:pt x="188" y="122"/>
                      </a:lnTo>
                      <a:lnTo>
                        <a:pt x="192" y="122"/>
                      </a:lnTo>
                      <a:lnTo>
                        <a:pt x="192" y="122"/>
                      </a:lnTo>
                      <a:lnTo>
                        <a:pt x="193" y="124"/>
                      </a:lnTo>
                      <a:lnTo>
                        <a:pt x="195" y="124"/>
                      </a:lnTo>
                      <a:lnTo>
                        <a:pt x="195" y="122"/>
                      </a:lnTo>
                      <a:lnTo>
                        <a:pt x="199" y="122"/>
                      </a:lnTo>
                      <a:lnTo>
                        <a:pt x="203" y="116"/>
                      </a:lnTo>
                      <a:lnTo>
                        <a:pt x="205" y="116"/>
                      </a:lnTo>
                      <a:lnTo>
                        <a:pt x="205" y="112"/>
                      </a:lnTo>
                      <a:lnTo>
                        <a:pt x="207" y="110"/>
                      </a:lnTo>
                      <a:lnTo>
                        <a:pt x="207" y="110"/>
                      </a:lnTo>
                      <a:lnTo>
                        <a:pt x="208" y="110"/>
                      </a:lnTo>
                      <a:lnTo>
                        <a:pt x="208" y="110"/>
                      </a:lnTo>
                      <a:lnTo>
                        <a:pt x="212" y="109"/>
                      </a:lnTo>
                      <a:lnTo>
                        <a:pt x="212" y="109"/>
                      </a:lnTo>
                      <a:lnTo>
                        <a:pt x="214" y="110"/>
                      </a:lnTo>
                      <a:lnTo>
                        <a:pt x="214" y="110"/>
                      </a:lnTo>
                      <a:lnTo>
                        <a:pt x="214" y="110"/>
                      </a:lnTo>
                      <a:lnTo>
                        <a:pt x="216" y="110"/>
                      </a:lnTo>
                      <a:lnTo>
                        <a:pt x="216" y="114"/>
                      </a:lnTo>
                      <a:lnTo>
                        <a:pt x="214" y="124"/>
                      </a:lnTo>
                      <a:lnTo>
                        <a:pt x="212" y="125"/>
                      </a:lnTo>
                      <a:lnTo>
                        <a:pt x="212" y="127"/>
                      </a:lnTo>
                      <a:lnTo>
                        <a:pt x="212" y="129"/>
                      </a:lnTo>
                      <a:lnTo>
                        <a:pt x="212" y="131"/>
                      </a:lnTo>
                      <a:lnTo>
                        <a:pt x="212" y="131"/>
                      </a:lnTo>
                      <a:lnTo>
                        <a:pt x="210" y="133"/>
                      </a:lnTo>
                      <a:lnTo>
                        <a:pt x="210" y="135"/>
                      </a:lnTo>
                      <a:lnTo>
                        <a:pt x="208" y="135"/>
                      </a:lnTo>
                      <a:lnTo>
                        <a:pt x="207" y="135"/>
                      </a:lnTo>
                      <a:lnTo>
                        <a:pt x="201" y="135"/>
                      </a:lnTo>
                      <a:lnTo>
                        <a:pt x="199" y="135"/>
                      </a:lnTo>
                      <a:lnTo>
                        <a:pt x="197" y="137"/>
                      </a:lnTo>
                      <a:lnTo>
                        <a:pt x="197" y="139"/>
                      </a:lnTo>
                      <a:lnTo>
                        <a:pt x="195" y="140"/>
                      </a:lnTo>
                      <a:lnTo>
                        <a:pt x="195" y="142"/>
                      </a:lnTo>
                      <a:lnTo>
                        <a:pt x="193" y="142"/>
                      </a:lnTo>
                      <a:lnTo>
                        <a:pt x="192" y="142"/>
                      </a:lnTo>
                      <a:lnTo>
                        <a:pt x="192" y="144"/>
                      </a:lnTo>
                      <a:lnTo>
                        <a:pt x="192" y="144"/>
                      </a:lnTo>
                      <a:lnTo>
                        <a:pt x="192" y="161"/>
                      </a:lnTo>
                      <a:lnTo>
                        <a:pt x="190" y="163"/>
                      </a:lnTo>
                      <a:lnTo>
                        <a:pt x="190" y="163"/>
                      </a:lnTo>
                      <a:lnTo>
                        <a:pt x="186" y="165"/>
                      </a:lnTo>
                      <a:lnTo>
                        <a:pt x="184" y="167"/>
                      </a:lnTo>
                      <a:lnTo>
                        <a:pt x="173" y="180"/>
                      </a:lnTo>
                      <a:lnTo>
                        <a:pt x="173" y="180"/>
                      </a:lnTo>
                      <a:lnTo>
                        <a:pt x="171" y="180"/>
                      </a:lnTo>
                      <a:lnTo>
                        <a:pt x="169" y="182"/>
                      </a:lnTo>
                      <a:lnTo>
                        <a:pt x="165" y="182"/>
                      </a:lnTo>
                      <a:lnTo>
                        <a:pt x="156" y="191"/>
                      </a:lnTo>
                      <a:lnTo>
                        <a:pt x="148" y="199"/>
                      </a:lnTo>
                      <a:lnTo>
                        <a:pt x="148" y="199"/>
                      </a:lnTo>
                      <a:lnTo>
                        <a:pt x="143" y="202"/>
                      </a:lnTo>
                      <a:lnTo>
                        <a:pt x="141" y="202"/>
                      </a:lnTo>
                      <a:lnTo>
                        <a:pt x="139" y="206"/>
                      </a:lnTo>
                      <a:lnTo>
                        <a:pt x="137" y="208"/>
                      </a:lnTo>
                      <a:lnTo>
                        <a:pt x="137" y="208"/>
                      </a:lnTo>
                      <a:lnTo>
                        <a:pt x="139" y="210"/>
                      </a:lnTo>
                      <a:lnTo>
                        <a:pt x="139" y="212"/>
                      </a:lnTo>
                      <a:lnTo>
                        <a:pt x="139" y="212"/>
                      </a:lnTo>
                      <a:lnTo>
                        <a:pt x="139" y="212"/>
                      </a:lnTo>
                      <a:lnTo>
                        <a:pt x="137" y="212"/>
                      </a:lnTo>
                      <a:lnTo>
                        <a:pt x="135" y="212"/>
                      </a:lnTo>
                      <a:lnTo>
                        <a:pt x="135" y="214"/>
                      </a:lnTo>
                      <a:lnTo>
                        <a:pt x="135" y="214"/>
                      </a:lnTo>
                      <a:lnTo>
                        <a:pt x="135" y="216"/>
                      </a:lnTo>
                      <a:lnTo>
                        <a:pt x="135" y="217"/>
                      </a:lnTo>
                      <a:lnTo>
                        <a:pt x="135" y="217"/>
                      </a:lnTo>
                      <a:lnTo>
                        <a:pt x="133" y="219"/>
                      </a:lnTo>
                      <a:lnTo>
                        <a:pt x="133" y="219"/>
                      </a:lnTo>
                      <a:lnTo>
                        <a:pt x="133" y="223"/>
                      </a:lnTo>
                      <a:lnTo>
                        <a:pt x="131" y="223"/>
                      </a:lnTo>
                      <a:lnTo>
                        <a:pt x="130" y="223"/>
                      </a:lnTo>
                      <a:lnTo>
                        <a:pt x="130" y="223"/>
                      </a:lnTo>
                      <a:lnTo>
                        <a:pt x="126" y="221"/>
                      </a:lnTo>
                      <a:lnTo>
                        <a:pt x="124" y="221"/>
                      </a:lnTo>
                      <a:lnTo>
                        <a:pt x="124" y="219"/>
                      </a:lnTo>
                      <a:lnTo>
                        <a:pt x="122" y="219"/>
                      </a:lnTo>
                      <a:lnTo>
                        <a:pt x="122" y="219"/>
                      </a:lnTo>
                      <a:lnTo>
                        <a:pt x="124" y="219"/>
                      </a:lnTo>
                      <a:lnTo>
                        <a:pt x="124" y="217"/>
                      </a:lnTo>
                      <a:lnTo>
                        <a:pt x="120" y="217"/>
                      </a:lnTo>
                      <a:lnTo>
                        <a:pt x="120" y="219"/>
                      </a:lnTo>
                      <a:lnTo>
                        <a:pt x="120" y="219"/>
                      </a:lnTo>
                      <a:lnTo>
                        <a:pt x="118" y="217"/>
                      </a:lnTo>
                      <a:lnTo>
                        <a:pt x="118" y="216"/>
                      </a:lnTo>
                      <a:lnTo>
                        <a:pt x="115" y="214"/>
                      </a:lnTo>
                      <a:lnTo>
                        <a:pt x="103" y="206"/>
                      </a:lnTo>
                      <a:lnTo>
                        <a:pt x="86" y="201"/>
                      </a:lnTo>
                      <a:lnTo>
                        <a:pt x="69" y="195"/>
                      </a:lnTo>
                      <a:lnTo>
                        <a:pt x="56" y="189"/>
                      </a:lnTo>
                      <a:lnTo>
                        <a:pt x="58" y="187"/>
                      </a:lnTo>
                      <a:lnTo>
                        <a:pt x="60" y="187"/>
                      </a:lnTo>
                      <a:lnTo>
                        <a:pt x="64" y="189"/>
                      </a:lnTo>
                      <a:lnTo>
                        <a:pt x="66" y="189"/>
                      </a:lnTo>
                      <a:lnTo>
                        <a:pt x="66" y="189"/>
                      </a:lnTo>
                      <a:lnTo>
                        <a:pt x="66" y="187"/>
                      </a:lnTo>
                      <a:lnTo>
                        <a:pt x="64" y="187"/>
                      </a:lnTo>
                      <a:lnTo>
                        <a:pt x="64" y="187"/>
                      </a:lnTo>
                      <a:lnTo>
                        <a:pt x="64" y="187"/>
                      </a:lnTo>
                      <a:lnTo>
                        <a:pt x="62" y="186"/>
                      </a:lnTo>
                      <a:lnTo>
                        <a:pt x="62" y="186"/>
                      </a:lnTo>
                      <a:lnTo>
                        <a:pt x="60" y="186"/>
                      </a:lnTo>
                      <a:lnTo>
                        <a:pt x="60" y="187"/>
                      </a:lnTo>
                      <a:lnTo>
                        <a:pt x="58" y="186"/>
                      </a:lnTo>
                      <a:lnTo>
                        <a:pt x="58" y="186"/>
                      </a:lnTo>
                      <a:lnTo>
                        <a:pt x="58" y="186"/>
                      </a:lnTo>
                      <a:lnTo>
                        <a:pt x="56" y="186"/>
                      </a:lnTo>
                      <a:lnTo>
                        <a:pt x="58" y="184"/>
                      </a:lnTo>
                      <a:lnTo>
                        <a:pt x="58" y="182"/>
                      </a:lnTo>
                      <a:lnTo>
                        <a:pt x="60" y="182"/>
                      </a:lnTo>
                      <a:lnTo>
                        <a:pt x="60" y="180"/>
                      </a:lnTo>
                      <a:lnTo>
                        <a:pt x="62" y="180"/>
                      </a:lnTo>
                      <a:lnTo>
                        <a:pt x="64" y="180"/>
                      </a:lnTo>
                      <a:lnTo>
                        <a:pt x="64" y="180"/>
                      </a:lnTo>
                      <a:lnTo>
                        <a:pt x="66" y="180"/>
                      </a:lnTo>
                      <a:lnTo>
                        <a:pt x="68" y="178"/>
                      </a:lnTo>
                      <a:lnTo>
                        <a:pt x="68" y="178"/>
                      </a:lnTo>
                      <a:lnTo>
                        <a:pt x="68" y="178"/>
                      </a:lnTo>
                      <a:lnTo>
                        <a:pt x="69" y="178"/>
                      </a:lnTo>
                      <a:lnTo>
                        <a:pt x="69" y="180"/>
                      </a:lnTo>
                      <a:lnTo>
                        <a:pt x="69" y="180"/>
                      </a:lnTo>
                      <a:lnTo>
                        <a:pt x="71" y="180"/>
                      </a:lnTo>
                      <a:lnTo>
                        <a:pt x="73" y="178"/>
                      </a:lnTo>
                      <a:lnTo>
                        <a:pt x="73" y="178"/>
                      </a:lnTo>
                      <a:lnTo>
                        <a:pt x="75" y="178"/>
                      </a:lnTo>
                      <a:lnTo>
                        <a:pt x="75" y="178"/>
                      </a:lnTo>
                      <a:lnTo>
                        <a:pt x="75" y="176"/>
                      </a:lnTo>
                      <a:lnTo>
                        <a:pt x="75" y="176"/>
                      </a:lnTo>
                      <a:lnTo>
                        <a:pt x="77" y="176"/>
                      </a:lnTo>
                      <a:lnTo>
                        <a:pt x="77" y="176"/>
                      </a:lnTo>
                      <a:lnTo>
                        <a:pt x="79" y="176"/>
                      </a:lnTo>
                      <a:lnTo>
                        <a:pt x="79" y="174"/>
                      </a:lnTo>
                      <a:lnTo>
                        <a:pt x="79" y="174"/>
                      </a:lnTo>
                      <a:lnTo>
                        <a:pt x="79" y="174"/>
                      </a:lnTo>
                      <a:lnTo>
                        <a:pt x="77" y="174"/>
                      </a:lnTo>
                      <a:lnTo>
                        <a:pt x="77" y="174"/>
                      </a:lnTo>
                      <a:lnTo>
                        <a:pt x="77" y="174"/>
                      </a:lnTo>
                      <a:lnTo>
                        <a:pt x="77" y="174"/>
                      </a:lnTo>
                      <a:lnTo>
                        <a:pt x="75" y="174"/>
                      </a:lnTo>
                      <a:lnTo>
                        <a:pt x="73" y="174"/>
                      </a:lnTo>
                      <a:lnTo>
                        <a:pt x="73" y="174"/>
                      </a:lnTo>
                      <a:lnTo>
                        <a:pt x="73" y="174"/>
                      </a:lnTo>
                      <a:lnTo>
                        <a:pt x="73" y="176"/>
                      </a:lnTo>
                      <a:lnTo>
                        <a:pt x="71" y="176"/>
                      </a:lnTo>
                      <a:lnTo>
                        <a:pt x="71" y="176"/>
                      </a:lnTo>
                      <a:lnTo>
                        <a:pt x="69" y="176"/>
                      </a:lnTo>
                      <a:lnTo>
                        <a:pt x="69" y="176"/>
                      </a:lnTo>
                      <a:lnTo>
                        <a:pt x="64" y="178"/>
                      </a:lnTo>
                      <a:lnTo>
                        <a:pt x="64" y="178"/>
                      </a:lnTo>
                      <a:lnTo>
                        <a:pt x="64" y="178"/>
                      </a:lnTo>
                      <a:lnTo>
                        <a:pt x="62" y="178"/>
                      </a:lnTo>
                      <a:lnTo>
                        <a:pt x="60" y="178"/>
                      </a:lnTo>
                      <a:lnTo>
                        <a:pt x="60" y="178"/>
                      </a:lnTo>
                      <a:lnTo>
                        <a:pt x="58" y="174"/>
                      </a:lnTo>
                      <a:lnTo>
                        <a:pt x="56" y="172"/>
                      </a:lnTo>
                      <a:lnTo>
                        <a:pt x="56" y="172"/>
                      </a:lnTo>
                      <a:lnTo>
                        <a:pt x="58" y="172"/>
                      </a:lnTo>
                      <a:lnTo>
                        <a:pt x="58" y="172"/>
                      </a:lnTo>
                      <a:lnTo>
                        <a:pt x="58" y="171"/>
                      </a:lnTo>
                      <a:lnTo>
                        <a:pt x="56" y="172"/>
                      </a:lnTo>
                      <a:lnTo>
                        <a:pt x="56" y="172"/>
                      </a:lnTo>
                      <a:lnTo>
                        <a:pt x="56" y="171"/>
                      </a:lnTo>
                      <a:lnTo>
                        <a:pt x="54" y="171"/>
                      </a:lnTo>
                      <a:lnTo>
                        <a:pt x="54" y="172"/>
                      </a:lnTo>
                      <a:lnTo>
                        <a:pt x="53" y="171"/>
                      </a:lnTo>
                      <a:lnTo>
                        <a:pt x="54" y="169"/>
                      </a:lnTo>
                      <a:lnTo>
                        <a:pt x="56" y="165"/>
                      </a:lnTo>
                      <a:lnTo>
                        <a:pt x="58" y="165"/>
                      </a:lnTo>
                      <a:lnTo>
                        <a:pt x="58" y="165"/>
                      </a:lnTo>
                      <a:lnTo>
                        <a:pt x="60" y="165"/>
                      </a:lnTo>
                      <a:lnTo>
                        <a:pt x="58" y="163"/>
                      </a:lnTo>
                      <a:lnTo>
                        <a:pt x="58" y="163"/>
                      </a:lnTo>
                      <a:lnTo>
                        <a:pt x="58" y="161"/>
                      </a:lnTo>
                      <a:lnTo>
                        <a:pt x="60" y="161"/>
                      </a:lnTo>
                      <a:lnTo>
                        <a:pt x="58" y="161"/>
                      </a:lnTo>
                      <a:lnTo>
                        <a:pt x="56" y="161"/>
                      </a:lnTo>
                      <a:lnTo>
                        <a:pt x="54" y="165"/>
                      </a:lnTo>
                      <a:lnTo>
                        <a:pt x="53" y="167"/>
                      </a:lnTo>
                      <a:lnTo>
                        <a:pt x="49" y="169"/>
                      </a:lnTo>
                      <a:lnTo>
                        <a:pt x="49" y="167"/>
                      </a:lnTo>
                      <a:lnTo>
                        <a:pt x="47" y="167"/>
                      </a:lnTo>
                      <a:lnTo>
                        <a:pt x="43" y="167"/>
                      </a:lnTo>
                      <a:lnTo>
                        <a:pt x="41" y="167"/>
                      </a:lnTo>
                      <a:lnTo>
                        <a:pt x="41" y="167"/>
                      </a:lnTo>
                      <a:lnTo>
                        <a:pt x="39" y="165"/>
                      </a:lnTo>
                      <a:lnTo>
                        <a:pt x="38" y="163"/>
                      </a:lnTo>
                      <a:lnTo>
                        <a:pt x="38" y="163"/>
                      </a:lnTo>
                      <a:lnTo>
                        <a:pt x="36" y="161"/>
                      </a:lnTo>
                      <a:lnTo>
                        <a:pt x="36" y="161"/>
                      </a:lnTo>
                      <a:lnTo>
                        <a:pt x="36" y="159"/>
                      </a:lnTo>
                      <a:lnTo>
                        <a:pt x="38" y="159"/>
                      </a:lnTo>
                      <a:lnTo>
                        <a:pt x="38" y="157"/>
                      </a:lnTo>
                      <a:lnTo>
                        <a:pt x="38" y="159"/>
                      </a:lnTo>
                      <a:lnTo>
                        <a:pt x="34" y="159"/>
                      </a:lnTo>
                      <a:lnTo>
                        <a:pt x="30" y="157"/>
                      </a:lnTo>
                      <a:lnTo>
                        <a:pt x="28" y="155"/>
                      </a:lnTo>
                      <a:lnTo>
                        <a:pt x="28" y="155"/>
                      </a:lnTo>
                      <a:lnTo>
                        <a:pt x="26" y="155"/>
                      </a:lnTo>
                      <a:lnTo>
                        <a:pt x="26" y="154"/>
                      </a:lnTo>
                      <a:lnTo>
                        <a:pt x="24" y="154"/>
                      </a:lnTo>
                      <a:lnTo>
                        <a:pt x="24" y="152"/>
                      </a:lnTo>
                      <a:lnTo>
                        <a:pt x="24" y="152"/>
                      </a:lnTo>
                      <a:lnTo>
                        <a:pt x="28" y="150"/>
                      </a:lnTo>
                      <a:lnTo>
                        <a:pt x="28" y="150"/>
                      </a:lnTo>
                      <a:lnTo>
                        <a:pt x="30" y="150"/>
                      </a:lnTo>
                      <a:lnTo>
                        <a:pt x="32" y="150"/>
                      </a:lnTo>
                      <a:lnTo>
                        <a:pt x="34" y="152"/>
                      </a:lnTo>
                      <a:lnTo>
                        <a:pt x="32" y="150"/>
                      </a:lnTo>
                      <a:lnTo>
                        <a:pt x="30" y="148"/>
                      </a:lnTo>
                      <a:lnTo>
                        <a:pt x="28" y="148"/>
                      </a:lnTo>
                      <a:lnTo>
                        <a:pt x="28" y="144"/>
                      </a:lnTo>
                      <a:lnTo>
                        <a:pt x="28" y="144"/>
                      </a:lnTo>
                      <a:lnTo>
                        <a:pt x="26" y="142"/>
                      </a:lnTo>
                      <a:lnTo>
                        <a:pt x="28" y="142"/>
                      </a:lnTo>
                      <a:lnTo>
                        <a:pt x="28" y="140"/>
                      </a:lnTo>
                      <a:lnTo>
                        <a:pt x="28" y="140"/>
                      </a:lnTo>
                      <a:lnTo>
                        <a:pt x="28" y="139"/>
                      </a:lnTo>
                      <a:lnTo>
                        <a:pt x="30" y="139"/>
                      </a:lnTo>
                      <a:lnTo>
                        <a:pt x="28" y="137"/>
                      </a:lnTo>
                      <a:lnTo>
                        <a:pt x="26" y="137"/>
                      </a:lnTo>
                      <a:lnTo>
                        <a:pt x="26" y="135"/>
                      </a:lnTo>
                      <a:lnTo>
                        <a:pt x="24" y="133"/>
                      </a:lnTo>
                      <a:lnTo>
                        <a:pt x="24" y="133"/>
                      </a:lnTo>
                      <a:lnTo>
                        <a:pt x="23" y="133"/>
                      </a:lnTo>
                      <a:lnTo>
                        <a:pt x="23" y="131"/>
                      </a:lnTo>
                      <a:lnTo>
                        <a:pt x="23" y="131"/>
                      </a:lnTo>
                      <a:lnTo>
                        <a:pt x="23" y="129"/>
                      </a:lnTo>
                      <a:lnTo>
                        <a:pt x="23" y="129"/>
                      </a:lnTo>
                      <a:lnTo>
                        <a:pt x="23" y="127"/>
                      </a:lnTo>
                      <a:lnTo>
                        <a:pt x="23" y="127"/>
                      </a:lnTo>
                      <a:lnTo>
                        <a:pt x="23" y="127"/>
                      </a:lnTo>
                      <a:lnTo>
                        <a:pt x="21" y="127"/>
                      </a:lnTo>
                      <a:lnTo>
                        <a:pt x="21" y="127"/>
                      </a:lnTo>
                      <a:lnTo>
                        <a:pt x="19" y="127"/>
                      </a:lnTo>
                      <a:lnTo>
                        <a:pt x="15" y="129"/>
                      </a:lnTo>
                      <a:lnTo>
                        <a:pt x="13" y="131"/>
                      </a:lnTo>
                      <a:lnTo>
                        <a:pt x="11" y="131"/>
                      </a:lnTo>
                      <a:lnTo>
                        <a:pt x="9" y="133"/>
                      </a:lnTo>
                      <a:lnTo>
                        <a:pt x="9" y="133"/>
                      </a:lnTo>
                      <a:lnTo>
                        <a:pt x="9" y="129"/>
                      </a:lnTo>
                      <a:lnTo>
                        <a:pt x="9" y="127"/>
                      </a:lnTo>
                      <a:lnTo>
                        <a:pt x="9" y="125"/>
                      </a:lnTo>
                      <a:lnTo>
                        <a:pt x="9" y="125"/>
                      </a:lnTo>
                      <a:lnTo>
                        <a:pt x="7" y="125"/>
                      </a:lnTo>
                      <a:lnTo>
                        <a:pt x="6" y="122"/>
                      </a:lnTo>
                      <a:lnTo>
                        <a:pt x="6" y="120"/>
                      </a:lnTo>
                      <a:lnTo>
                        <a:pt x="6" y="120"/>
                      </a:lnTo>
                      <a:lnTo>
                        <a:pt x="4" y="120"/>
                      </a:lnTo>
                      <a:lnTo>
                        <a:pt x="4" y="118"/>
                      </a:lnTo>
                      <a:lnTo>
                        <a:pt x="2" y="116"/>
                      </a:lnTo>
                      <a:lnTo>
                        <a:pt x="2" y="116"/>
                      </a:lnTo>
                      <a:lnTo>
                        <a:pt x="2" y="116"/>
                      </a:lnTo>
                      <a:lnTo>
                        <a:pt x="0" y="114"/>
                      </a:lnTo>
                      <a:lnTo>
                        <a:pt x="0" y="114"/>
                      </a:lnTo>
                      <a:lnTo>
                        <a:pt x="2" y="114"/>
                      </a:lnTo>
                      <a:lnTo>
                        <a:pt x="2" y="112"/>
                      </a:lnTo>
                      <a:lnTo>
                        <a:pt x="2" y="110"/>
                      </a:lnTo>
                      <a:lnTo>
                        <a:pt x="0" y="110"/>
                      </a:lnTo>
                      <a:lnTo>
                        <a:pt x="0" y="109"/>
                      </a:lnTo>
                      <a:lnTo>
                        <a:pt x="2" y="109"/>
                      </a:lnTo>
                      <a:lnTo>
                        <a:pt x="2" y="110"/>
                      </a:lnTo>
                      <a:lnTo>
                        <a:pt x="2" y="109"/>
                      </a:lnTo>
                      <a:lnTo>
                        <a:pt x="2" y="110"/>
                      </a:lnTo>
                      <a:lnTo>
                        <a:pt x="4" y="110"/>
                      </a:lnTo>
                      <a:lnTo>
                        <a:pt x="4" y="110"/>
                      </a:lnTo>
                      <a:lnTo>
                        <a:pt x="6" y="110"/>
                      </a:lnTo>
                      <a:lnTo>
                        <a:pt x="7" y="110"/>
                      </a:lnTo>
                      <a:lnTo>
                        <a:pt x="7" y="110"/>
                      </a:lnTo>
                      <a:lnTo>
                        <a:pt x="9" y="112"/>
                      </a:lnTo>
                      <a:lnTo>
                        <a:pt x="9" y="114"/>
                      </a:lnTo>
                      <a:lnTo>
                        <a:pt x="13" y="116"/>
                      </a:lnTo>
                      <a:lnTo>
                        <a:pt x="15" y="118"/>
                      </a:lnTo>
                      <a:lnTo>
                        <a:pt x="17" y="118"/>
                      </a:lnTo>
                      <a:lnTo>
                        <a:pt x="19" y="118"/>
                      </a:lnTo>
                      <a:lnTo>
                        <a:pt x="19" y="118"/>
                      </a:lnTo>
                      <a:lnTo>
                        <a:pt x="17" y="118"/>
                      </a:lnTo>
                      <a:lnTo>
                        <a:pt x="17" y="118"/>
                      </a:lnTo>
                      <a:lnTo>
                        <a:pt x="17" y="116"/>
                      </a:lnTo>
                      <a:lnTo>
                        <a:pt x="15" y="116"/>
                      </a:lnTo>
                      <a:lnTo>
                        <a:pt x="17" y="116"/>
                      </a:lnTo>
                      <a:lnTo>
                        <a:pt x="17" y="114"/>
                      </a:lnTo>
                      <a:lnTo>
                        <a:pt x="15" y="114"/>
                      </a:lnTo>
                      <a:lnTo>
                        <a:pt x="13" y="114"/>
                      </a:lnTo>
                      <a:lnTo>
                        <a:pt x="11" y="112"/>
                      </a:lnTo>
                      <a:lnTo>
                        <a:pt x="13" y="110"/>
                      </a:lnTo>
                      <a:lnTo>
                        <a:pt x="17" y="109"/>
                      </a:lnTo>
                      <a:lnTo>
                        <a:pt x="17" y="107"/>
                      </a:lnTo>
                      <a:lnTo>
                        <a:pt x="17" y="107"/>
                      </a:lnTo>
                      <a:lnTo>
                        <a:pt x="19" y="107"/>
                      </a:lnTo>
                      <a:lnTo>
                        <a:pt x="19" y="107"/>
                      </a:lnTo>
                      <a:lnTo>
                        <a:pt x="19" y="105"/>
                      </a:lnTo>
                      <a:lnTo>
                        <a:pt x="21" y="105"/>
                      </a:lnTo>
                      <a:lnTo>
                        <a:pt x="21" y="105"/>
                      </a:lnTo>
                      <a:lnTo>
                        <a:pt x="24" y="105"/>
                      </a:lnTo>
                      <a:lnTo>
                        <a:pt x="26" y="105"/>
                      </a:lnTo>
                      <a:lnTo>
                        <a:pt x="28" y="107"/>
                      </a:lnTo>
                      <a:lnTo>
                        <a:pt x="28" y="105"/>
                      </a:lnTo>
                      <a:lnTo>
                        <a:pt x="30" y="105"/>
                      </a:lnTo>
                      <a:lnTo>
                        <a:pt x="30" y="105"/>
                      </a:lnTo>
                      <a:lnTo>
                        <a:pt x="28" y="103"/>
                      </a:lnTo>
                      <a:lnTo>
                        <a:pt x="26" y="105"/>
                      </a:lnTo>
                      <a:lnTo>
                        <a:pt x="26" y="105"/>
                      </a:lnTo>
                      <a:lnTo>
                        <a:pt x="26" y="103"/>
                      </a:lnTo>
                      <a:lnTo>
                        <a:pt x="26" y="103"/>
                      </a:lnTo>
                      <a:lnTo>
                        <a:pt x="26" y="101"/>
                      </a:lnTo>
                      <a:lnTo>
                        <a:pt x="30" y="95"/>
                      </a:lnTo>
                      <a:lnTo>
                        <a:pt x="28" y="97"/>
                      </a:lnTo>
                      <a:lnTo>
                        <a:pt x="26" y="99"/>
                      </a:lnTo>
                      <a:lnTo>
                        <a:pt x="24" y="101"/>
                      </a:lnTo>
                      <a:lnTo>
                        <a:pt x="23" y="103"/>
                      </a:lnTo>
                      <a:lnTo>
                        <a:pt x="21" y="101"/>
                      </a:lnTo>
                      <a:lnTo>
                        <a:pt x="19" y="101"/>
                      </a:lnTo>
                      <a:lnTo>
                        <a:pt x="17" y="103"/>
                      </a:lnTo>
                      <a:lnTo>
                        <a:pt x="17" y="103"/>
                      </a:lnTo>
                      <a:lnTo>
                        <a:pt x="15" y="103"/>
                      </a:lnTo>
                      <a:lnTo>
                        <a:pt x="15" y="101"/>
                      </a:lnTo>
                      <a:lnTo>
                        <a:pt x="17" y="101"/>
                      </a:lnTo>
                      <a:lnTo>
                        <a:pt x="17" y="99"/>
                      </a:lnTo>
                      <a:lnTo>
                        <a:pt x="19" y="99"/>
                      </a:lnTo>
                      <a:lnTo>
                        <a:pt x="19" y="97"/>
                      </a:lnTo>
                      <a:lnTo>
                        <a:pt x="19" y="97"/>
                      </a:lnTo>
                      <a:lnTo>
                        <a:pt x="17" y="97"/>
                      </a:lnTo>
                      <a:lnTo>
                        <a:pt x="17" y="97"/>
                      </a:lnTo>
                      <a:lnTo>
                        <a:pt x="17" y="97"/>
                      </a:lnTo>
                      <a:lnTo>
                        <a:pt x="17" y="97"/>
                      </a:lnTo>
                      <a:lnTo>
                        <a:pt x="17" y="99"/>
                      </a:lnTo>
                      <a:lnTo>
                        <a:pt x="15" y="101"/>
                      </a:lnTo>
                      <a:lnTo>
                        <a:pt x="15" y="101"/>
                      </a:lnTo>
                      <a:lnTo>
                        <a:pt x="13" y="101"/>
                      </a:lnTo>
                      <a:lnTo>
                        <a:pt x="13" y="99"/>
                      </a:lnTo>
                      <a:lnTo>
                        <a:pt x="11" y="97"/>
                      </a:lnTo>
                      <a:lnTo>
                        <a:pt x="11" y="97"/>
                      </a:lnTo>
                      <a:lnTo>
                        <a:pt x="9" y="97"/>
                      </a:lnTo>
                      <a:lnTo>
                        <a:pt x="9" y="97"/>
                      </a:lnTo>
                      <a:lnTo>
                        <a:pt x="9" y="97"/>
                      </a:lnTo>
                      <a:lnTo>
                        <a:pt x="9" y="97"/>
                      </a:lnTo>
                      <a:lnTo>
                        <a:pt x="9" y="99"/>
                      </a:lnTo>
                      <a:lnTo>
                        <a:pt x="11" y="99"/>
                      </a:lnTo>
                      <a:lnTo>
                        <a:pt x="11" y="101"/>
                      </a:lnTo>
                      <a:lnTo>
                        <a:pt x="13" y="101"/>
                      </a:lnTo>
                      <a:lnTo>
                        <a:pt x="13" y="103"/>
                      </a:lnTo>
                      <a:lnTo>
                        <a:pt x="11" y="105"/>
                      </a:lnTo>
                      <a:lnTo>
                        <a:pt x="11" y="107"/>
                      </a:lnTo>
                      <a:lnTo>
                        <a:pt x="11" y="107"/>
                      </a:lnTo>
                      <a:lnTo>
                        <a:pt x="11" y="107"/>
                      </a:lnTo>
                      <a:lnTo>
                        <a:pt x="9" y="109"/>
                      </a:lnTo>
                      <a:lnTo>
                        <a:pt x="9" y="109"/>
                      </a:lnTo>
                      <a:lnTo>
                        <a:pt x="9" y="109"/>
                      </a:lnTo>
                      <a:lnTo>
                        <a:pt x="9" y="107"/>
                      </a:lnTo>
                      <a:lnTo>
                        <a:pt x="7" y="105"/>
                      </a:lnTo>
                      <a:lnTo>
                        <a:pt x="6" y="103"/>
                      </a:lnTo>
                      <a:lnTo>
                        <a:pt x="6" y="101"/>
                      </a:lnTo>
                      <a:lnTo>
                        <a:pt x="6" y="99"/>
                      </a:lnTo>
                      <a:lnTo>
                        <a:pt x="4" y="97"/>
                      </a:lnTo>
                      <a:lnTo>
                        <a:pt x="4" y="97"/>
                      </a:lnTo>
                      <a:lnTo>
                        <a:pt x="4" y="97"/>
                      </a:lnTo>
                      <a:lnTo>
                        <a:pt x="4" y="94"/>
                      </a:lnTo>
                      <a:lnTo>
                        <a:pt x="4" y="94"/>
                      </a:lnTo>
                      <a:lnTo>
                        <a:pt x="4" y="86"/>
                      </a:lnTo>
                      <a:lnTo>
                        <a:pt x="6" y="84"/>
                      </a:lnTo>
                      <a:lnTo>
                        <a:pt x="6" y="82"/>
                      </a:lnTo>
                      <a:lnTo>
                        <a:pt x="7" y="84"/>
                      </a:lnTo>
                      <a:lnTo>
                        <a:pt x="7" y="84"/>
                      </a:lnTo>
                      <a:lnTo>
                        <a:pt x="7" y="84"/>
                      </a:lnTo>
                      <a:lnTo>
                        <a:pt x="13" y="84"/>
                      </a:lnTo>
                      <a:lnTo>
                        <a:pt x="15" y="84"/>
                      </a:lnTo>
                      <a:lnTo>
                        <a:pt x="17" y="82"/>
                      </a:lnTo>
                      <a:lnTo>
                        <a:pt x="23" y="84"/>
                      </a:lnTo>
                      <a:lnTo>
                        <a:pt x="19" y="82"/>
                      </a:lnTo>
                      <a:lnTo>
                        <a:pt x="17" y="82"/>
                      </a:lnTo>
                      <a:lnTo>
                        <a:pt x="17" y="82"/>
                      </a:lnTo>
                      <a:lnTo>
                        <a:pt x="15" y="82"/>
                      </a:lnTo>
                      <a:lnTo>
                        <a:pt x="15" y="82"/>
                      </a:lnTo>
                      <a:lnTo>
                        <a:pt x="13" y="82"/>
                      </a:lnTo>
                      <a:lnTo>
                        <a:pt x="13" y="82"/>
                      </a:lnTo>
                      <a:lnTo>
                        <a:pt x="11" y="82"/>
                      </a:lnTo>
                      <a:lnTo>
                        <a:pt x="11" y="82"/>
                      </a:lnTo>
                      <a:lnTo>
                        <a:pt x="11" y="82"/>
                      </a:lnTo>
                      <a:lnTo>
                        <a:pt x="9" y="80"/>
                      </a:lnTo>
                      <a:lnTo>
                        <a:pt x="9" y="80"/>
                      </a:lnTo>
                      <a:lnTo>
                        <a:pt x="9" y="80"/>
                      </a:lnTo>
                      <a:lnTo>
                        <a:pt x="9" y="80"/>
                      </a:lnTo>
                      <a:lnTo>
                        <a:pt x="9" y="80"/>
                      </a:lnTo>
                      <a:lnTo>
                        <a:pt x="11" y="78"/>
                      </a:lnTo>
                      <a:lnTo>
                        <a:pt x="11" y="78"/>
                      </a:lnTo>
                      <a:lnTo>
                        <a:pt x="13" y="78"/>
                      </a:lnTo>
                      <a:lnTo>
                        <a:pt x="15" y="78"/>
                      </a:lnTo>
                      <a:lnTo>
                        <a:pt x="15" y="77"/>
                      </a:lnTo>
                      <a:lnTo>
                        <a:pt x="13" y="77"/>
                      </a:lnTo>
                      <a:lnTo>
                        <a:pt x="9" y="78"/>
                      </a:lnTo>
                      <a:lnTo>
                        <a:pt x="7" y="78"/>
                      </a:lnTo>
                      <a:lnTo>
                        <a:pt x="6" y="78"/>
                      </a:lnTo>
                      <a:lnTo>
                        <a:pt x="4" y="77"/>
                      </a:lnTo>
                      <a:lnTo>
                        <a:pt x="4" y="75"/>
                      </a:lnTo>
                      <a:lnTo>
                        <a:pt x="4" y="75"/>
                      </a:lnTo>
                      <a:lnTo>
                        <a:pt x="4" y="77"/>
                      </a:lnTo>
                      <a:lnTo>
                        <a:pt x="2" y="75"/>
                      </a:lnTo>
                      <a:lnTo>
                        <a:pt x="2" y="75"/>
                      </a:lnTo>
                      <a:lnTo>
                        <a:pt x="2" y="75"/>
                      </a:lnTo>
                      <a:lnTo>
                        <a:pt x="2" y="77"/>
                      </a:lnTo>
                      <a:lnTo>
                        <a:pt x="0" y="75"/>
                      </a:lnTo>
                      <a:lnTo>
                        <a:pt x="0" y="71"/>
                      </a:lnTo>
                      <a:lnTo>
                        <a:pt x="0" y="71"/>
                      </a:lnTo>
                      <a:lnTo>
                        <a:pt x="0" y="69"/>
                      </a:lnTo>
                      <a:lnTo>
                        <a:pt x="0" y="69"/>
                      </a:lnTo>
                      <a:lnTo>
                        <a:pt x="4" y="67"/>
                      </a:lnTo>
                      <a:lnTo>
                        <a:pt x="6" y="67"/>
                      </a:lnTo>
                      <a:lnTo>
                        <a:pt x="7" y="67"/>
                      </a:lnTo>
                      <a:lnTo>
                        <a:pt x="9" y="69"/>
                      </a:lnTo>
                      <a:lnTo>
                        <a:pt x="11" y="69"/>
                      </a:lnTo>
                      <a:lnTo>
                        <a:pt x="13" y="69"/>
                      </a:lnTo>
                      <a:lnTo>
                        <a:pt x="15" y="67"/>
                      </a:lnTo>
                      <a:lnTo>
                        <a:pt x="17" y="67"/>
                      </a:lnTo>
                      <a:lnTo>
                        <a:pt x="19" y="65"/>
                      </a:lnTo>
                      <a:lnTo>
                        <a:pt x="19" y="65"/>
                      </a:lnTo>
                      <a:lnTo>
                        <a:pt x="21" y="62"/>
                      </a:lnTo>
                      <a:lnTo>
                        <a:pt x="21" y="62"/>
                      </a:lnTo>
                      <a:lnTo>
                        <a:pt x="23" y="60"/>
                      </a:lnTo>
                      <a:lnTo>
                        <a:pt x="23" y="60"/>
                      </a:lnTo>
                      <a:lnTo>
                        <a:pt x="23" y="60"/>
                      </a:lnTo>
                      <a:lnTo>
                        <a:pt x="24" y="60"/>
                      </a:lnTo>
                      <a:lnTo>
                        <a:pt x="24" y="60"/>
                      </a:lnTo>
                      <a:lnTo>
                        <a:pt x="23" y="58"/>
                      </a:lnTo>
                      <a:lnTo>
                        <a:pt x="23" y="58"/>
                      </a:lnTo>
                      <a:lnTo>
                        <a:pt x="23" y="56"/>
                      </a:lnTo>
                      <a:lnTo>
                        <a:pt x="24" y="52"/>
                      </a:lnTo>
                      <a:lnTo>
                        <a:pt x="24" y="52"/>
                      </a:lnTo>
                      <a:lnTo>
                        <a:pt x="26" y="54"/>
                      </a:lnTo>
                      <a:lnTo>
                        <a:pt x="28" y="52"/>
                      </a:lnTo>
                      <a:lnTo>
                        <a:pt x="30" y="52"/>
                      </a:lnTo>
                      <a:lnTo>
                        <a:pt x="32" y="52"/>
                      </a:lnTo>
                      <a:lnTo>
                        <a:pt x="34" y="50"/>
                      </a:lnTo>
                      <a:lnTo>
                        <a:pt x="36" y="48"/>
                      </a:lnTo>
                      <a:lnTo>
                        <a:pt x="36" y="48"/>
                      </a:lnTo>
                      <a:lnTo>
                        <a:pt x="38" y="47"/>
                      </a:lnTo>
                      <a:lnTo>
                        <a:pt x="38" y="47"/>
                      </a:lnTo>
                      <a:lnTo>
                        <a:pt x="38" y="47"/>
                      </a:lnTo>
                      <a:lnTo>
                        <a:pt x="38" y="47"/>
                      </a:lnTo>
                      <a:lnTo>
                        <a:pt x="38" y="45"/>
                      </a:lnTo>
                      <a:lnTo>
                        <a:pt x="39" y="45"/>
                      </a:lnTo>
                      <a:lnTo>
                        <a:pt x="39" y="45"/>
                      </a:lnTo>
                      <a:lnTo>
                        <a:pt x="39" y="45"/>
                      </a:lnTo>
                      <a:lnTo>
                        <a:pt x="41" y="45"/>
                      </a:lnTo>
                      <a:lnTo>
                        <a:pt x="41" y="45"/>
                      </a:lnTo>
                      <a:lnTo>
                        <a:pt x="41" y="43"/>
                      </a:lnTo>
                      <a:lnTo>
                        <a:pt x="41" y="43"/>
                      </a:lnTo>
                      <a:lnTo>
                        <a:pt x="41" y="43"/>
                      </a:lnTo>
                      <a:lnTo>
                        <a:pt x="45" y="33"/>
                      </a:lnTo>
                      <a:lnTo>
                        <a:pt x="45" y="33"/>
                      </a:lnTo>
                      <a:lnTo>
                        <a:pt x="45" y="33"/>
                      </a:lnTo>
                      <a:lnTo>
                        <a:pt x="45" y="33"/>
                      </a:lnTo>
                      <a:lnTo>
                        <a:pt x="45" y="33"/>
                      </a:lnTo>
                      <a:lnTo>
                        <a:pt x="45" y="33"/>
                      </a:lnTo>
                      <a:lnTo>
                        <a:pt x="47" y="32"/>
                      </a:lnTo>
                      <a:lnTo>
                        <a:pt x="47" y="30"/>
                      </a:lnTo>
                      <a:lnTo>
                        <a:pt x="47" y="30"/>
                      </a:lnTo>
                      <a:lnTo>
                        <a:pt x="47" y="30"/>
                      </a:lnTo>
                      <a:lnTo>
                        <a:pt x="49" y="30"/>
                      </a:lnTo>
                      <a:lnTo>
                        <a:pt x="49" y="28"/>
                      </a:lnTo>
                      <a:lnTo>
                        <a:pt x="49" y="26"/>
                      </a:lnTo>
                      <a:lnTo>
                        <a:pt x="49" y="26"/>
                      </a:lnTo>
                      <a:lnTo>
                        <a:pt x="51" y="22"/>
                      </a:lnTo>
                      <a:lnTo>
                        <a:pt x="51" y="22"/>
                      </a:lnTo>
                      <a:lnTo>
                        <a:pt x="53" y="20"/>
                      </a:lnTo>
                      <a:lnTo>
                        <a:pt x="54" y="20"/>
                      </a:lnTo>
                      <a:lnTo>
                        <a:pt x="54" y="20"/>
                      </a:lnTo>
                      <a:lnTo>
                        <a:pt x="54" y="20"/>
                      </a:lnTo>
                      <a:lnTo>
                        <a:pt x="54" y="20"/>
                      </a:lnTo>
                      <a:lnTo>
                        <a:pt x="54" y="18"/>
                      </a:lnTo>
                      <a:lnTo>
                        <a:pt x="54" y="18"/>
                      </a:lnTo>
                      <a:lnTo>
                        <a:pt x="54" y="18"/>
                      </a:lnTo>
                      <a:lnTo>
                        <a:pt x="56" y="13"/>
                      </a:lnTo>
                      <a:lnTo>
                        <a:pt x="56" y="13"/>
                      </a:lnTo>
                      <a:lnTo>
                        <a:pt x="56" y="11"/>
                      </a:lnTo>
                      <a:lnTo>
                        <a:pt x="56" y="11"/>
                      </a:lnTo>
                      <a:lnTo>
                        <a:pt x="56" y="11"/>
                      </a:lnTo>
                      <a:lnTo>
                        <a:pt x="58" y="9"/>
                      </a:lnTo>
                      <a:lnTo>
                        <a:pt x="62" y="7"/>
                      </a:lnTo>
                      <a:lnTo>
                        <a:pt x="73" y="5"/>
                      </a:lnTo>
                      <a:lnTo>
                        <a:pt x="75" y="5"/>
                      </a:lnTo>
                      <a:lnTo>
                        <a:pt x="75" y="5"/>
                      </a:lnTo>
                      <a:lnTo>
                        <a:pt x="77" y="7"/>
                      </a:lnTo>
                      <a:lnTo>
                        <a:pt x="79" y="9"/>
                      </a:lnTo>
                      <a:lnTo>
                        <a:pt x="81" y="9"/>
                      </a:lnTo>
                      <a:lnTo>
                        <a:pt x="81" y="9"/>
                      </a:lnTo>
                      <a:lnTo>
                        <a:pt x="83" y="9"/>
                      </a:lnTo>
                      <a:lnTo>
                        <a:pt x="98" y="5"/>
                      </a:lnTo>
                      <a:lnTo>
                        <a:pt x="98" y="5"/>
                      </a:lnTo>
                      <a:lnTo>
                        <a:pt x="100" y="0"/>
                      </a:lnTo>
                      <a:lnTo>
                        <a:pt x="145" y="0"/>
                      </a:lnTo>
                      <a:lnTo>
                        <a:pt x="146" y="0"/>
                      </a:lnTo>
                      <a:lnTo>
                        <a:pt x="148" y="1"/>
                      </a:lnTo>
                      <a:lnTo>
                        <a:pt x="150" y="1"/>
                      </a:lnTo>
                      <a:lnTo>
                        <a:pt x="150" y="1"/>
                      </a:lnTo>
                      <a:lnTo>
                        <a:pt x="152" y="3"/>
                      </a:lnTo>
                      <a:lnTo>
                        <a:pt x="152" y="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17">
                  <a:extLst>
                    <a:ext uri="{FF2B5EF4-FFF2-40B4-BE49-F238E27FC236}">
                      <a16:creationId xmlns:a16="http://schemas.microsoft.com/office/drawing/2014/main" id="{ECE53162-889E-4EF4-9C93-318BBE7B8FB4}"/>
                    </a:ext>
                  </a:extLst>
                </p:cNvPr>
                <p:cNvSpPr>
                  <a:spLocks/>
                </p:cNvSpPr>
                <p:nvPr/>
              </p:nvSpPr>
              <p:spPr bwMode="auto">
                <a:xfrm>
                  <a:off x="3614738" y="1773238"/>
                  <a:ext cx="357187" cy="203200"/>
                </a:xfrm>
                <a:custGeom>
                  <a:avLst/>
                  <a:gdLst>
                    <a:gd name="T0" fmla="*/ 424 w 451"/>
                    <a:gd name="T1" fmla="*/ 189 h 255"/>
                    <a:gd name="T2" fmla="*/ 381 w 451"/>
                    <a:gd name="T3" fmla="*/ 255 h 255"/>
                    <a:gd name="T4" fmla="*/ 289 w 451"/>
                    <a:gd name="T5" fmla="*/ 248 h 255"/>
                    <a:gd name="T6" fmla="*/ 205 w 451"/>
                    <a:gd name="T7" fmla="*/ 218 h 255"/>
                    <a:gd name="T8" fmla="*/ 154 w 451"/>
                    <a:gd name="T9" fmla="*/ 203 h 255"/>
                    <a:gd name="T10" fmla="*/ 111 w 451"/>
                    <a:gd name="T11" fmla="*/ 187 h 255"/>
                    <a:gd name="T12" fmla="*/ 81 w 451"/>
                    <a:gd name="T13" fmla="*/ 169 h 255"/>
                    <a:gd name="T14" fmla="*/ 66 w 451"/>
                    <a:gd name="T15" fmla="*/ 157 h 255"/>
                    <a:gd name="T16" fmla="*/ 53 w 451"/>
                    <a:gd name="T17" fmla="*/ 150 h 255"/>
                    <a:gd name="T18" fmla="*/ 49 w 451"/>
                    <a:gd name="T19" fmla="*/ 141 h 255"/>
                    <a:gd name="T20" fmla="*/ 43 w 451"/>
                    <a:gd name="T21" fmla="*/ 137 h 255"/>
                    <a:gd name="T22" fmla="*/ 36 w 451"/>
                    <a:gd name="T23" fmla="*/ 116 h 255"/>
                    <a:gd name="T24" fmla="*/ 26 w 451"/>
                    <a:gd name="T25" fmla="*/ 107 h 255"/>
                    <a:gd name="T26" fmla="*/ 13 w 451"/>
                    <a:gd name="T27" fmla="*/ 94 h 255"/>
                    <a:gd name="T28" fmla="*/ 6 w 451"/>
                    <a:gd name="T29" fmla="*/ 75 h 255"/>
                    <a:gd name="T30" fmla="*/ 0 w 451"/>
                    <a:gd name="T31" fmla="*/ 62 h 255"/>
                    <a:gd name="T32" fmla="*/ 6 w 451"/>
                    <a:gd name="T33" fmla="*/ 56 h 255"/>
                    <a:gd name="T34" fmla="*/ 11 w 451"/>
                    <a:gd name="T35" fmla="*/ 49 h 255"/>
                    <a:gd name="T36" fmla="*/ 17 w 451"/>
                    <a:gd name="T37" fmla="*/ 41 h 255"/>
                    <a:gd name="T38" fmla="*/ 43 w 451"/>
                    <a:gd name="T39" fmla="*/ 2 h 255"/>
                    <a:gd name="T40" fmla="*/ 49 w 451"/>
                    <a:gd name="T41" fmla="*/ 5 h 255"/>
                    <a:gd name="T42" fmla="*/ 56 w 451"/>
                    <a:gd name="T43" fmla="*/ 9 h 255"/>
                    <a:gd name="T44" fmla="*/ 60 w 451"/>
                    <a:gd name="T45" fmla="*/ 9 h 255"/>
                    <a:gd name="T46" fmla="*/ 64 w 451"/>
                    <a:gd name="T47" fmla="*/ 22 h 255"/>
                    <a:gd name="T48" fmla="*/ 68 w 451"/>
                    <a:gd name="T49" fmla="*/ 28 h 255"/>
                    <a:gd name="T50" fmla="*/ 90 w 451"/>
                    <a:gd name="T51" fmla="*/ 56 h 255"/>
                    <a:gd name="T52" fmla="*/ 118 w 451"/>
                    <a:gd name="T53" fmla="*/ 77 h 255"/>
                    <a:gd name="T54" fmla="*/ 130 w 451"/>
                    <a:gd name="T55" fmla="*/ 79 h 255"/>
                    <a:gd name="T56" fmla="*/ 143 w 451"/>
                    <a:gd name="T57" fmla="*/ 77 h 255"/>
                    <a:gd name="T58" fmla="*/ 158 w 451"/>
                    <a:gd name="T59" fmla="*/ 79 h 255"/>
                    <a:gd name="T60" fmla="*/ 169 w 451"/>
                    <a:gd name="T61" fmla="*/ 75 h 255"/>
                    <a:gd name="T62" fmla="*/ 192 w 451"/>
                    <a:gd name="T63" fmla="*/ 62 h 255"/>
                    <a:gd name="T64" fmla="*/ 201 w 451"/>
                    <a:gd name="T65" fmla="*/ 60 h 255"/>
                    <a:gd name="T66" fmla="*/ 210 w 451"/>
                    <a:gd name="T67" fmla="*/ 54 h 255"/>
                    <a:gd name="T68" fmla="*/ 220 w 451"/>
                    <a:gd name="T69" fmla="*/ 49 h 255"/>
                    <a:gd name="T70" fmla="*/ 225 w 451"/>
                    <a:gd name="T71" fmla="*/ 45 h 255"/>
                    <a:gd name="T72" fmla="*/ 229 w 451"/>
                    <a:gd name="T73" fmla="*/ 49 h 255"/>
                    <a:gd name="T74" fmla="*/ 240 w 451"/>
                    <a:gd name="T75" fmla="*/ 50 h 255"/>
                    <a:gd name="T76" fmla="*/ 255 w 451"/>
                    <a:gd name="T77" fmla="*/ 50 h 255"/>
                    <a:gd name="T78" fmla="*/ 267 w 451"/>
                    <a:gd name="T79" fmla="*/ 58 h 255"/>
                    <a:gd name="T80" fmla="*/ 278 w 451"/>
                    <a:gd name="T81" fmla="*/ 56 h 255"/>
                    <a:gd name="T82" fmla="*/ 287 w 451"/>
                    <a:gd name="T83" fmla="*/ 54 h 255"/>
                    <a:gd name="T84" fmla="*/ 302 w 451"/>
                    <a:gd name="T85" fmla="*/ 45 h 255"/>
                    <a:gd name="T86" fmla="*/ 306 w 451"/>
                    <a:gd name="T87" fmla="*/ 43 h 255"/>
                    <a:gd name="T88" fmla="*/ 329 w 451"/>
                    <a:gd name="T89" fmla="*/ 30 h 255"/>
                    <a:gd name="T90" fmla="*/ 340 w 451"/>
                    <a:gd name="T91" fmla="*/ 22 h 255"/>
                    <a:gd name="T92" fmla="*/ 362 w 451"/>
                    <a:gd name="T93" fmla="*/ 28 h 255"/>
                    <a:gd name="T94" fmla="*/ 394 w 451"/>
                    <a:gd name="T95" fmla="*/ 26 h 255"/>
                    <a:gd name="T96" fmla="*/ 400 w 451"/>
                    <a:gd name="T97" fmla="*/ 20 h 255"/>
                    <a:gd name="T98" fmla="*/ 404 w 451"/>
                    <a:gd name="T99" fmla="*/ 20 h 255"/>
                    <a:gd name="T100" fmla="*/ 406 w 451"/>
                    <a:gd name="T101" fmla="*/ 17 h 255"/>
                    <a:gd name="T102" fmla="*/ 417 w 451"/>
                    <a:gd name="T103" fmla="*/ 15 h 255"/>
                    <a:gd name="T104" fmla="*/ 430 w 451"/>
                    <a:gd name="T105" fmla="*/ 11 h 255"/>
                    <a:gd name="T106" fmla="*/ 449 w 451"/>
                    <a:gd name="T107" fmla="*/ 1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1" h="255">
                      <a:moveTo>
                        <a:pt x="451" y="18"/>
                      </a:moveTo>
                      <a:lnTo>
                        <a:pt x="451" y="148"/>
                      </a:lnTo>
                      <a:lnTo>
                        <a:pt x="447" y="156"/>
                      </a:lnTo>
                      <a:lnTo>
                        <a:pt x="430" y="182"/>
                      </a:lnTo>
                      <a:lnTo>
                        <a:pt x="424" y="189"/>
                      </a:lnTo>
                      <a:lnTo>
                        <a:pt x="400" y="229"/>
                      </a:lnTo>
                      <a:lnTo>
                        <a:pt x="394" y="234"/>
                      </a:lnTo>
                      <a:lnTo>
                        <a:pt x="391" y="242"/>
                      </a:lnTo>
                      <a:lnTo>
                        <a:pt x="387" y="248"/>
                      </a:lnTo>
                      <a:lnTo>
                        <a:pt x="381" y="255"/>
                      </a:lnTo>
                      <a:lnTo>
                        <a:pt x="310" y="255"/>
                      </a:lnTo>
                      <a:lnTo>
                        <a:pt x="306" y="253"/>
                      </a:lnTo>
                      <a:lnTo>
                        <a:pt x="300" y="251"/>
                      </a:lnTo>
                      <a:lnTo>
                        <a:pt x="295" y="249"/>
                      </a:lnTo>
                      <a:lnTo>
                        <a:pt x="289" y="248"/>
                      </a:lnTo>
                      <a:lnTo>
                        <a:pt x="248" y="233"/>
                      </a:lnTo>
                      <a:lnTo>
                        <a:pt x="240" y="231"/>
                      </a:lnTo>
                      <a:lnTo>
                        <a:pt x="223" y="225"/>
                      </a:lnTo>
                      <a:lnTo>
                        <a:pt x="218" y="223"/>
                      </a:lnTo>
                      <a:lnTo>
                        <a:pt x="205" y="218"/>
                      </a:lnTo>
                      <a:lnTo>
                        <a:pt x="192" y="214"/>
                      </a:lnTo>
                      <a:lnTo>
                        <a:pt x="186" y="212"/>
                      </a:lnTo>
                      <a:lnTo>
                        <a:pt x="173" y="208"/>
                      </a:lnTo>
                      <a:lnTo>
                        <a:pt x="167" y="206"/>
                      </a:lnTo>
                      <a:lnTo>
                        <a:pt x="154" y="203"/>
                      </a:lnTo>
                      <a:lnTo>
                        <a:pt x="148" y="199"/>
                      </a:lnTo>
                      <a:lnTo>
                        <a:pt x="135" y="195"/>
                      </a:lnTo>
                      <a:lnTo>
                        <a:pt x="130" y="193"/>
                      </a:lnTo>
                      <a:lnTo>
                        <a:pt x="116" y="189"/>
                      </a:lnTo>
                      <a:lnTo>
                        <a:pt x="111" y="187"/>
                      </a:lnTo>
                      <a:lnTo>
                        <a:pt x="103" y="184"/>
                      </a:lnTo>
                      <a:lnTo>
                        <a:pt x="98" y="184"/>
                      </a:lnTo>
                      <a:lnTo>
                        <a:pt x="96" y="182"/>
                      </a:lnTo>
                      <a:lnTo>
                        <a:pt x="90" y="176"/>
                      </a:lnTo>
                      <a:lnTo>
                        <a:pt x="81" y="169"/>
                      </a:lnTo>
                      <a:lnTo>
                        <a:pt x="75" y="163"/>
                      </a:lnTo>
                      <a:lnTo>
                        <a:pt x="69" y="157"/>
                      </a:lnTo>
                      <a:lnTo>
                        <a:pt x="68" y="157"/>
                      </a:lnTo>
                      <a:lnTo>
                        <a:pt x="68" y="157"/>
                      </a:lnTo>
                      <a:lnTo>
                        <a:pt x="66" y="157"/>
                      </a:lnTo>
                      <a:lnTo>
                        <a:pt x="64" y="157"/>
                      </a:lnTo>
                      <a:lnTo>
                        <a:pt x="58" y="154"/>
                      </a:lnTo>
                      <a:lnTo>
                        <a:pt x="54" y="152"/>
                      </a:lnTo>
                      <a:lnTo>
                        <a:pt x="54" y="150"/>
                      </a:lnTo>
                      <a:lnTo>
                        <a:pt x="53" y="150"/>
                      </a:lnTo>
                      <a:lnTo>
                        <a:pt x="53" y="146"/>
                      </a:lnTo>
                      <a:lnTo>
                        <a:pt x="53" y="146"/>
                      </a:lnTo>
                      <a:lnTo>
                        <a:pt x="51" y="142"/>
                      </a:lnTo>
                      <a:lnTo>
                        <a:pt x="51" y="142"/>
                      </a:lnTo>
                      <a:lnTo>
                        <a:pt x="49" y="141"/>
                      </a:lnTo>
                      <a:lnTo>
                        <a:pt x="49" y="139"/>
                      </a:lnTo>
                      <a:lnTo>
                        <a:pt x="47" y="137"/>
                      </a:lnTo>
                      <a:lnTo>
                        <a:pt x="47" y="137"/>
                      </a:lnTo>
                      <a:lnTo>
                        <a:pt x="45" y="137"/>
                      </a:lnTo>
                      <a:lnTo>
                        <a:pt x="43" y="137"/>
                      </a:lnTo>
                      <a:lnTo>
                        <a:pt x="43" y="135"/>
                      </a:lnTo>
                      <a:lnTo>
                        <a:pt x="41" y="131"/>
                      </a:lnTo>
                      <a:lnTo>
                        <a:pt x="39" y="120"/>
                      </a:lnTo>
                      <a:lnTo>
                        <a:pt x="38" y="118"/>
                      </a:lnTo>
                      <a:lnTo>
                        <a:pt x="36" y="116"/>
                      </a:lnTo>
                      <a:lnTo>
                        <a:pt x="32" y="116"/>
                      </a:lnTo>
                      <a:lnTo>
                        <a:pt x="30" y="114"/>
                      </a:lnTo>
                      <a:lnTo>
                        <a:pt x="26" y="112"/>
                      </a:lnTo>
                      <a:lnTo>
                        <a:pt x="26" y="109"/>
                      </a:lnTo>
                      <a:lnTo>
                        <a:pt x="26" y="107"/>
                      </a:lnTo>
                      <a:lnTo>
                        <a:pt x="24" y="105"/>
                      </a:lnTo>
                      <a:lnTo>
                        <a:pt x="23" y="103"/>
                      </a:lnTo>
                      <a:lnTo>
                        <a:pt x="21" y="101"/>
                      </a:lnTo>
                      <a:lnTo>
                        <a:pt x="15" y="95"/>
                      </a:lnTo>
                      <a:lnTo>
                        <a:pt x="13" y="94"/>
                      </a:lnTo>
                      <a:lnTo>
                        <a:pt x="11" y="90"/>
                      </a:lnTo>
                      <a:lnTo>
                        <a:pt x="9" y="84"/>
                      </a:lnTo>
                      <a:lnTo>
                        <a:pt x="9" y="79"/>
                      </a:lnTo>
                      <a:lnTo>
                        <a:pt x="8" y="77"/>
                      </a:lnTo>
                      <a:lnTo>
                        <a:pt x="6" y="75"/>
                      </a:lnTo>
                      <a:lnTo>
                        <a:pt x="2" y="71"/>
                      </a:lnTo>
                      <a:lnTo>
                        <a:pt x="0" y="67"/>
                      </a:lnTo>
                      <a:lnTo>
                        <a:pt x="0" y="64"/>
                      </a:lnTo>
                      <a:lnTo>
                        <a:pt x="0" y="64"/>
                      </a:lnTo>
                      <a:lnTo>
                        <a:pt x="0" y="62"/>
                      </a:lnTo>
                      <a:lnTo>
                        <a:pt x="2" y="62"/>
                      </a:lnTo>
                      <a:lnTo>
                        <a:pt x="4" y="62"/>
                      </a:lnTo>
                      <a:lnTo>
                        <a:pt x="4" y="60"/>
                      </a:lnTo>
                      <a:lnTo>
                        <a:pt x="4" y="58"/>
                      </a:lnTo>
                      <a:lnTo>
                        <a:pt x="6" y="56"/>
                      </a:lnTo>
                      <a:lnTo>
                        <a:pt x="6" y="54"/>
                      </a:lnTo>
                      <a:lnTo>
                        <a:pt x="6" y="52"/>
                      </a:lnTo>
                      <a:lnTo>
                        <a:pt x="9" y="50"/>
                      </a:lnTo>
                      <a:lnTo>
                        <a:pt x="9" y="49"/>
                      </a:lnTo>
                      <a:lnTo>
                        <a:pt x="11" y="49"/>
                      </a:lnTo>
                      <a:lnTo>
                        <a:pt x="11" y="45"/>
                      </a:lnTo>
                      <a:lnTo>
                        <a:pt x="13" y="45"/>
                      </a:lnTo>
                      <a:lnTo>
                        <a:pt x="15" y="43"/>
                      </a:lnTo>
                      <a:lnTo>
                        <a:pt x="17" y="41"/>
                      </a:lnTo>
                      <a:lnTo>
                        <a:pt x="17" y="41"/>
                      </a:lnTo>
                      <a:lnTo>
                        <a:pt x="19" y="37"/>
                      </a:lnTo>
                      <a:lnTo>
                        <a:pt x="19" y="35"/>
                      </a:lnTo>
                      <a:lnTo>
                        <a:pt x="41" y="0"/>
                      </a:lnTo>
                      <a:lnTo>
                        <a:pt x="43" y="2"/>
                      </a:lnTo>
                      <a:lnTo>
                        <a:pt x="43" y="2"/>
                      </a:lnTo>
                      <a:lnTo>
                        <a:pt x="45" y="2"/>
                      </a:lnTo>
                      <a:lnTo>
                        <a:pt x="45" y="0"/>
                      </a:lnTo>
                      <a:lnTo>
                        <a:pt x="45" y="2"/>
                      </a:lnTo>
                      <a:lnTo>
                        <a:pt x="47" y="3"/>
                      </a:lnTo>
                      <a:lnTo>
                        <a:pt x="49" y="5"/>
                      </a:lnTo>
                      <a:lnTo>
                        <a:pt x="49" y="5"/>
                      </a:lnTo>
                      <a:lnTo>
                        <a:pt x="51" y="7"/>
                      </a:lnTo>
                      <a:lnTo>
                        <a:pt x="53" y="7"/>
                      </a:lnTo>
                      <a:lnTo>
                        <a:pt x="54" y="7"/>
                      </a:lnTo>
                      <a:lnTo>
                        <a:pt x="56" y="9"/>
                      </a:lnTo>
                      <a:lnTo>
                        <a:pt x="58" y="11"/>
                      </a:lnTo>
                      <a:lnTo>
                        <a:pt x="58" y="9"/>
                      </a:lnTo>
                      <a:lnTo>
                        <a:pt x="58" y="9"/>
                      </a:lnTo>
                      <a:lnTo>
                        <a:pt x="60" y="7"/>
                      </a:lnTo>
                      <a:lnTo>
                        <a:pt x="60" y="9"/>
                      </a:lnTo>
                      <a:lnTo>
                        <a:pt x="58" y="17"/>
                      </a:lnTo>
                      <a:lnTo>
                        <a:pt x="60" y="18"/>
                      </a:lnTo>
                      <a:lnTo>
                        <a:pt x="60" y="20"/>
                      </a:lnTo>
                      <a:lnTo>
                        <a:pt x="62" y="22"/>
                      </a:lnTo>
                      <a:lnTo>
                        <a:pt x="64" y="22"/>
                      </a:lnTo>
                      <a:lnTo>
                        <a:pt x="64" y="24"/>
                      </a:lnTo>
                      <a:lnTo>
                        <a:pt x="64" y="24"/>
                      </a:lnTo>
                      <a:lnTo>
                        <a:pt x="66" y="24"/>
                      </a:lnTo>
                      <a:lnTo>
                        <a:pt x="66" y="26"/>
                      </a:lnTo>
                      <a:lnTo>
                        <a:pt x="68" y="28"/>
                      </a:lnTo>
                      <a:lnTo>
                        <a:pt x="69" y="32"/>
                      </a:lnTo>
                      <a:lnTo>
                        <a:pt x="71" y="37"/>
                      </a:lnTo>
                      <a:lnTo>
                        <a:pt x="79" y="43"/>
                      </a:lnTo>
                      <a:lnTo>
                        <a:pt x="85" y="50"/>
                      </a:lnTo>
                      <a:lnTo>
                        <a:pt x="90" y="56"/>
                      </a:lnTo>
                      <a:lnTo>
                        <a:pt x="98" y="62"/>
                      </a:lnTo>
                      <a:lnTo>
                        <a:pt x="103" y="65"/>
                      </a:lnTo>
                      <a:lnTo>
                        <a:pt x="107" y="67"/>
                      </a:lnTo>
                      <a:lnTo>
                        <a:pt x="116" y="75"/>
                      </a:lnTo>
                      <a:lnTo>
                        <a:pt x="118" y="77"/>
                      </a:lnTo>
                      <a:lnTo>
                        <a:pt x="120" y="77"/>
                      </a:lnTo>
                      <a:lnTo>
                        <a:pt x="122" y="79"/>
                      </a:lnTo>
                      <a:lnTo>
                        <a:pt x="122" y="79"/>
                      </a:lnTo>
                      <a:lnTo>
                        <a:pt x="124" y="79"/>
                      </a:lnTo>
                      <a:lnTo>
                        <a:pt x="130" y="79"/>
                      </a:lnTo>
                      <a:lnTo>
                        <a:pt x="130" y="79"/>
                      </a:lnTo>
                      <a:lnTo>
                        <a:pt x="135" y="79"/>
                      </a:lnTo>
                      <a:lnTo>
                        <a:pt x="139" y="79"/>
                      </a:lnTo>
                      <a:lnTo>
                        <a:pt x="141" y="79"/>
                      </a:lnTo>
                      <a:lnTo>
                        <a:pt x="143" y="77"/>
                      </a:lnTo>
                      <a:lnTo>
                        <a:pt x="145" y="75"/>
                      </a:lnTo>
                      <a:lnTo>
                        <a:pt x="148" y="75"/>
                      </a:lnTo>
                      <a:lnTo>
                        <a:pt x="150" y="75"/>
                      </a:lnTo>
                      <a:lnTo>
                        <a:pt x="154" y="77"/>
                      </a:lnTo>
                      <a:lnTo>
                        <a:pt x="158" y="79"/>
                      </a:lnTo>
                      <a:lnTo>
                        <a:pt x="160" y="79"/>
                      </a:lnTo>
                      <a:lnTo>
                        <a:pt x="165" y="77"/>
                      </a:lnTo>
                      <a:lnTo>
                        <a:pt x="167" y="77"/>
                      </a:lnTo>
                      <a:lnTo>
                        <a:pt x="167" y="75"/>
                      </a:lnTo>
                      <a:lnTo>
                        <a:pt x="169" y="75"/>
                      </a:lnTo>
                      <a:lnTo>
                        <a:pt x="177" y="71"/>
                      </a:lnTo>
                      <a:lnTo>
                        <a:pt x="177" y="71"/>
                      </a:lnTo>
                      <a:lnTo>
                        <a:pt x="180" y="69"/>
                      </a:lnTo>
                      <a:lnTo>
                        <a:pt x="186" y="65"/>
                      </a:lnTo>
                      <a:lnTo>
                        <a:pt x="192" y="62"/>
                      </a:lnTo>
                      <a:lnTo>
                        <a:pt x="192" y="60"/>
                      </a:lnTo>
                      <a:lnTo>
                        <a:pt x="195" y="60"/>
                      </a:lnTo>
                      <a:lnTo>
                        <a:pt x="197" y="62"/>
                      </a:lnTo>
                      <a:lnTo>
                        <a:pt x="197" y="62"/>
                      </a:lnTo>
                      <a:lnTo>
                        <a:pt x="201" y="60"/>
                      </a:lnTo>
                      <a:lnTo>
                        <a:pt x="203" y="60"/>
                      </a:lnTo>
                      <a:lnTo>
                        <a:pt x="205" y="58"/>
                      </a:lnTo>
                      <a:lnTo>
                        <a:pt x="207" y="56"/>
                      </a:lnTo>
                      <a:lnTo>
                        <a:pt x="208" y="54"/>
                      </a:lnTo>
                      <a:lnTo>
                        <a:pt x="210" y="54"/>
                      </a:lnTo>
                      <a:lnTo>
                        <a:pt x="216" y="50"/>
                      </a:lnTo>
                      <a:lnTo>
                        <a:pt x="216" y="50"/>
                      </a:lnTo>
                      <a:lnTo>
                        <a:pt x="218" y="49"/>
                      </a:lnTo>
                      <a:lnTo>
                        <a:pt x="218" y="49"/>
                      </a:lnTo>
                      <a:lnTo>
                        <a:pt x="220" y="49"/>
                      </a:lnTo>
                      <a:lnTo>
                        <a:pt x="222" y="47"/>
                      </a:lnTo>
                      <a:lnTo>
                        <a:pt x="222" y="45"/>
                      </a:lnTo>
                      <a:lnTo>
                        <a:pt x="223" y="45"/>
                      </a:lnTo>
                      <a:lnTo>
                        <a:pt x="225" y="45"/>
                      </a:lnTo>
                      <a:lnTo>
                        <a:pt x="225" y="45"/>
                      </a:lnTo>
                      <a:lnTo>
                        <a:pt x="227" y="45"/>
                      </a:lnTo>
                      <a:lnTo>
                        <a:pt x="227" y="47"/>
                      </a:lnTo>
                      <a:lnTo>
                        <a:pt x="229" y="47"/>
                      </a:lnTo>
                      <a:lnTo>
                        <a:pt x="229" y="49"/>
                      </a:lnTo>
                      <a:lnTo>
                        <a:pt x="229" y="49"/>
                      </a:lnTo>
                      <a:lnTo>
                        <a:pt x="231" y="49"/>
                      </a:lnTo>
                      <a:lnTo>
                        <a:pt x="231" y="49"/>
                      </a:lnTo>
                      <a:lnTo>
                        <a:pt x="231" y="49"/>
                      </a:lnTo>
                      <a:lnTo>
                        <a:pt x="239" y="50"/>
                      </a:lnTo>
                      <a:lnTo>
                        <a:pt x="240" y="50"/>
                      </a:lnTo>
                      <a:lnTo>
                        <a:pt x="242" y="52"/>
                      </a:lnTo>
                      <a:lnTo>
                        <a:pt x="244" y="52"/>
                      </a:lnTo>
                      <a:lnTo>
                        <a:pt x="248" y="52"/>
                      </a:lnTo>
                      <a:lnTo>
                        <a:pt x="250" y="52"/>
                      </a:lnTo>
                      <a:lnTo>
                        <a:pt x="255" y="50"/>
                      </a:lnTo>
                      <a:lnTo>
                        <a:pt x="257" y="50"/>
                      </a:lnTo>
                      <a:lnTo>
                        <a:pt x="259" y="52"/>
                      </a:lnTo>
                      <a:lnTo>
                        <a:pt x="261" y="56"/>
                      </a:lnTo>
                      <a:lnTo>
                        <a:pt x="265" y="58"/>
                      </a:lnTo>
                      <a:lnTo>
                        <a:pt x="267" y="58"/>
                      </a:lnTo>
                      <a:lnTo>
                        <a:pt x="269" y="58"/>
                      </a:lnTo>
                      <a:lnTo>
                        <a:pt x="272" y="58"/>
                      </a:lnTo>
                      <a:lnTo>
                        <a:pt x="274" y="58"/>
                      </a:lnTo>
                      <a:lnTo>
                        <a:pt x="276" y="58"/>
                      </a:lnTo>
                      <a:lnTo>
                        <a:pt x="278" y="56"/>
                      </a:lnTo>
                      <a:lnTo>
                        <a:pt x="280" y="56"/>
                      </a:lnTo>
                      <a:lnTo>
                        <a:pt x="282" y="54"/>
                      </a:lnTo>
                      <a:lnTo>
                        <a:pt x="285" y="54"/>
                      </a:lnTo>
                      <a:lnTo>
                        <a:pt x="285" y="54"/>
                      </a:lnTo>
                      <a:lnTo>
                        <a:pt x="287" y="54"/>
                      </a:lnTo>
                      <a:lnTo>
                        <a:pt x="289" y="52"/>
                      </a:lnTo>
                      <a:lnTo>
                        <a:pt x="297" y="49"/>
                      </a:lnTo>
                      <a:lnTo>
                        <a:pt x="299" y="47"/>
                      </a:lnTo>
                      <a:lnTo>
                        <a:pt x="302" y="45"/>
                      </a:lnTo>
                      <a:lnTo>
                        <a:pt x="302" y="45"/>
                      </a:lnTo>
                      <a:lnTo>
                        <a:pt x="302" y="45"/>
                      </a:lnTo>
                      <a:lnTo>
                        <a:pt x="304" y="43"/>
                      </a:lnTo>
                      <a:lnTo>
                        <a:pt x="304" y="43"/>
                      </a:lnTo>
                      <a:lnTo>
                        <a:pt x="304" y="43"/>
                      </a:lnTo>
                      <a:lnTo>
                        <a:pt x="306" y="43"/>
                      </a:lnTo>
                      <a:lnTo>
                        <a:pt x="312" y="41"/>
                      </a:lnTo>
                      <a:lnTo>
                        <a:pt x="317" y="35"/>
                      </a:lnTo>
                      <a:lnTo>
                        <a:pt x="321" y="34"/>
                      </a:lnTo>
                      <a:lnTo>
                        <a:pt x="325" y="30"/>
                      </a:lnTo>
                      <a:lnTo>
                        <a:pt x="329" y="30"/>
                      </a:lnTo>
                      <a:lnTo>
                        <a:pt x="329" y="28"/>
                      </a:lnTo>
                      <a:lnTo>
                        <a:pt x="331" y="28"/>
                      </a:lnTo>
                      <a:lnTo>
                        <a:pt x="338" y="24"/>
                      </a:lnTo>
                      <a:lnTo>
                        <a:pt x="340" y="22"/>
                      </a:lnTo>
                      <a:lnTo>
                        <a:pt x="340" y="22"/>
                      </a:lnTo>
                      <a:lnTo>
                        <a:pt x="344" y="22"/>
                      </a:lnTo>
                      <a:lnTo>
                        <a:pt x="347" y="22"/>
                      </a:lnTo>
                      <a:lnTo>
                        <a:pt x="349" y="22"/>
                      </a:lnTo>
                      <a:lnTo>
                        <a:pt x="361" y="28"/>
                      </a:lnTo>
                      <a:lnTo>
                        <a:pt x="362" y="28"/>
                      </a:lnTo>
                      <a:lnTo>
                        <a:pt x="366" y="26"/>
                      </a:lnTo>
                      <a:lnTo>
                        <a:pt x="376" y="26"/>
                      </a:lnTo>
                      <a:lnTo>
                        <a:pt x="379" y="26"/>
                      </a:lnTo>
                      <a:lnTo>
                        <a:pt x="393" y="26"/>
                      </a:lnTo>
                      <a:lnTo>
                        <a:pt x="394" y="26"/>
                      </a:lnTo>
                      <a:lnTo>
                        <a:pt x="396" y="24"/>
                      </a:lnTo>
                      <a:lnTo>
                        <a:pt x="398" y="22"/>
                      </a:lnTo>
                      <a:lnTo>
                        <a:pt x="398" y="22"/>
                      </a:lnTo>
                      <a:lnTo>
                        <a:pt x="398" y="20"/>
                      </a:lnTo>
                      <a:lnTo>
                        <a:pt x="400" y="20"/>
                      </a:lnTo>
                      <a:lnTo>
                        <a:pt x="400" y="20"/>
                      </a:lnTo>
                      <a:lnTo>
                        <a:pt x="402" y="20"/>
                      </a:lnTo>
                      <a:lnTo>
                        <a:pt x="402" y="20"/>
                      </a:lnTo>
                      <a:lnTo>
                        <a:pt x="404" y="20"/>
                      </a:lnTo>
                      <a:lnTo>
                        <a:pt x="404" y="20"/>
                      </a:lnTo>
                      <a:lnTo>
                        <a:pt x="406" y="20"/>
                      </a:lnTo>
                      <a:lnTo>
                        <a:pt x="406" y="18"/>
                      </a:lnTo>
                      <a:lnTo>
                        <a:pt x="406" y="18"/>
                      </a:lnTo>
                      <a:lnTo>
                        <a:pt x="406" y="18"/>
                      </a:lnTo>
                      <a:lnTo>
                        <a:pt x="406" y="17"/>
                      </a:lnTo>
                      <a:lnTo>
                        <a:pt x="408" y="17"/>
                      </a:lnTo>
                      <a:lnTo>
                        <a:pt x="408" y="17"/>
                      </a:lnTo>
                      <a:lnTo>
                        <a:pt x="409" y="15"/>
                      </a:lnTo>
                      <a:lnTo>
                        <a:pt x="415" y="15"/>
                      </a:lnTo>
                      <a:lnTo>
                        <a:pt x="417" y="15"/>
                      </a:lnTo>
                      <a:lnTo>
                        <a:pt x="421" y="13"/>
                      </a:lnTo>
                      <a:lnTo>
                        <a:pt x="421" y="13"/>
                      </a:lnTo>
                      <a:lnTo>
                        <a:pt x="426" y="13"/>
                      </a:lnTo>
                      <a:lnTo>
                        <a:pt x="430" y="11"/>
                      </a:lnTo>
                      <a:lnTo>
                        <a:pt x="430" y="11"/>
                      </a:lnTo>
                      <a:lnTo>
                        <a:pt x="436" y="13"/>
                      </a:lnTo>
                      <a:lnTo>
                        <a:pt x="438" y="15"/>
                      </a:lnTo>
                      <a:lnTo>
                        <a:pt x="441" y="15"/>
                      </a:lnTo>
                      <a:lnTo>
                        <a:pt x="447" y="18"/>
                      </a:lnTo>
                      <a:lnTo>
                        <a:pt x="449" y="18"/>
                      </a:lnTo>
                      <a:lnTo>
                        <a:pt x="451" y="1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19">
                  <a:extLst>
                    <a:ext uri="{FF2B5EF4-FFF2-40B4-BE49-F238E27FC236}">
                      <a16:creationId xmlns:a16="http://schemas.microsoft.com/office/drawing/2014/main" id="{44077261-3966-4194-86D3-EE5C763228E9}"/>
                    </a:ext>
                  </a:extLst>
                </p:cNvPr>
                <p:cNvSpPr>
                  <a:spLocks/>
                </p:cNvSpPr>
                <p:nvPr/>
              </p:nvSpPr>
              <p:spPr bwMode="auto">
                <a:xfrm>
                  <a:off x="3516313" y="1744663"/>
                  <a:ext cx="596900" cy="784225"/>
                </a:xfrm>
                <a:custGeom>
                  <a:avLst/>
                  <a:gdLst>
                    <a:gd name="T0" fmla="*/ 22 w 751"/>
                    <a:gd name="T1" fmla="*/ 958 h 988"/>
                    <a:gd name="T2" fmla="*/ 2 w 751"/>
                    <a:gd name="T3" fmla="*/ 913 h 988"/>
                    <a:gd name="T4" fmla="*/ 4 w 751"/>
                    <a:gd name="T5" fmla="*/ 659 h 988"/>
                    <a:gd name="T6" fmla="*/ 69 w 751"/>
                    <a:gd name="T7" fmla="*/ 577 h 988"/>
                    <a:gd name="T8" fmla="*/ 105 w 751"/>
                    <a:gd name="T9" fmla="*/ 563 h 988"/>
                    <a:gd name="T10" fmla="*/ 143 w 751"/>
                    <a:gd name="T11" fmla="*/ 543 h 988"/>
                    <a:gd name="T12" fmla="*/ 197 w 751"/>
                    <a:gd name="T13" fmla="*/ 515 h 988"/>
                    <a:gd name="T14" fmla="*/ 238 w 751"/>
                    <a:gd name="T15" fmla="*/ 511 h 988"/>
                    <a:gd name="T16" fmla="*/ 291 w 751"/>
                    <a:gd name="T17" fmla="*/ 507 h 988"/>
                    <a:gd name="T18" fmla="*/ 357 w 751"/>
                    <a:gd name="T19" fmla="*/ 436 h 988"/>
                    <a:gd name="T20" fmla="*/ 402 w 751"/>
                    <a:gd name="T21" fmla="*/ 391 h 988"/>
                    <a:gd name="T22" fmla="*/ 434 w 751"/>
                    <a:gd name="T23" fmla="*/ 359 h 988"/>
                    <a:gd name="T24" fmla="*/ 473 w 751"/>
                    <a:gd name="T25" fmla="*/ 321 h 988"/>
                    <a:gd name="T26" fmla="*/ 516 w 751"/>
                    <a:gd name="T27" fmla="*/ 270 h 988"/>
                    <a:gd name="T28" fmla="*/ 593 w 751"/>
                    <a:gd name="T29" fmla="*/ 51 h 988"/>
                    <a:gd name="T30" fmla="*/ 608 w 751"/>
                    <a:gd name="T31" fmla="*/ 47 h 988"/>
                    <a:gd name="T32" fmla="*/ 625 w 751"/>
                    <a:gd name="T33" fmla="*/ 38 h 988"/>
                    <a:gd name="T34" fmla="*/ 644 w 751"/>
                    <a:gd name="T35" fmla="*/ 36 h 988"/>
                    <a:gd name="T36" fmla="*/ 659 w 751"/>
                    <a:gd name="T37" fmla="*/ 32 h 988"/>
                    <a:gd name="T38" fmla="*/ 678 w 751"/>
                    <a:gd name="T39" fmla="*/ 23 h 988"/>
                    <a:gd name="T40" fmla="*/ 687 w 751"/>
                    <a:gd name="T41" fmla="*/ 8 h 988"/>
                    <a:gd name="T42" fmla="*/ 697 w 751"/>
                    <a:gd name="T43" fmla="*/ 2 h 988"/>
                    <a:gd name="T44" fmla="*/ 725 w 751"/>
                    <a:gd name="T45" fmla="*/ 8 h 988"/>
                    <a:gd name="T46" fmla="*/ 740 w 751"/>
                    <a:gd name="T47" fmla="*/ 13 h 988"/>
                    <a:gd name="T48" fmla="*/ 729 w 751"/>
                    <a:gd name="T49" fmla="*/ 34 h 988"/>
                    <a:gd name="T50" fmla="*/ 727 w 751"/>
                    <a:gd name="T51" fmla="*/ 53 h 988"/>
                    <a:gd name="T52" fmla="*/ 729 w 751"/>
                    <a:gd name="T53" fmla="*/ 70 h 988"/>
                    <a:gd name="T54" fmla="*/ 729 w 751"/>
                    <a:gd name="T55" fmla="*/ 105 h 988"/>
                    <a:gd name="T56" fmla="*/ 721 w 751"/>
                    <a:gd name="T57" fmla="*/ 115 h 988"/>
                    <a:gd name="T58" fmla="*/ 734 w 751"/>
                    <a:gd name="T59" fmla="*/ 111 h 988"/>
                    <a:gd name="T60" fmla="*/ 738 w 751"/>
                    <a:gd name="T61" fmla="*/ 107 h 988"/>
                    <a:gd name="T62" fmla="*/ 747 w 751"/>
                    <a:gd name="T63" fmla="*/ 109 h 988"/>
                    <a:gd name="T64" fmla="*/ 747 w 751"/>
                    <a:gd name="T65" fmla="*/ 118 h 988"/>
                    <a:gd name="T66" fmla="*/ 740 w 751"/>
                    <a:gd name="T67" fmla="*/ 116 h 988"/>
                    <a:gd name="T68" fmla="*/ 714 w 751"/>
                    <a:gd name="T69" fmla="*/ 131 h 988"/>
                    <a:gd name="T70" fmla="*/ 712 w 751"/>
                    <a:gd name="T71" fmla="*/ 154 h 988"/>
                    <a:gd name="T72" fmla="*/ 706 w 751"/>
                    <a:gd name="T73" fmla="*/ 173 h 988"/>
                    <a:gd name="T74" fmla="*/ 699 w 751"/>
                    <a:gd name="T75" fmla="*/ 197 h 988"/>
                    <a:gd name="T76" fmla="*/ 684 w 751"/>
                    <a:gd name="T77" fmla="*/ 222 h 988"/>
                    <a:gd name="T78" fmla="*/ 672 w 751"/>
                    <a:gd name="T79" fmla="*/ 250 h 988"/>
                    <a:gd name="T80" fmla="*/ 661 w 751"/>
                    <a:gd name="T81" fmla="*/ 267 h 988"/>
                    <a:gd name="T82" fmla="*/ 635 w 751"/>
                    <a:gd name="T83" fmla="*/ 302 h 988"/>
                    <a:gd name="T84" fmla="*/ 631 w 751"/>
                    <a:gd name="T85" fmla="*/ 319 h 988"/>
                    <a:gd name="T86" fmla="*/ 582 w 751"/>
                    <a:gd name="T87" fmla="*/ 408 h 988"/>
                    <a:gd name="T88" fmla="*/ 550 w 751"/>
                    <a:gd name="T89" fmla="*/ 475 h 988"/>
                    <a:gd name="T90" fmla="*/ 458 w 751"/>
                    <a:gd name="T91" fmla="*/ 595 h 988"/>
                    <a:gd name="T92" fmla="*/ 387 w 751"/>
                    <a:gd name="T93" fmla="*/ 667 h 988"/>
                    <a:gd name="T94" fmla="*/ 372 w 751"/>
                    <a:gd name="T95" fmla="*/ 684 h 988"/>
                    <a:gd name="T96" fmla="*/ 304 w 751"/>
                    <a:gd name="T97" fmla="*/ 725 h 988"/>
                    <a:gd name="T98" fmla="*/ 233 w 751"/>
                    <a:gd name="T99" fmla="*/ 776 h 988"/>
                    <a:gd name="T100" fmla="*/ 225 w 751"/>
                    <a:gd name="T101" fmla="*/ 783 h 988"/>
                    <a:gd name="T102" fmla="*/ 197 w 751"/>
                    <a:gd name="T103" fmla="*/ 806 h 988"/>
                    <a:gd name="T104" fmla="*/ 122 w 751"/>
                    <a:gd name="T105" fmla="*/ 883 h 988"/>
                    <a:gd name="T106" fmla="*/ 109 w 751"/>
                    <a:gd name="T107" fmla="*/ 898 h 988"/>
                    <a:gd name="T108" fmla="*/ 103 w 751"/>
                    <a:gd name="T109" fmla="*/ 905 h 988"/>
                    <a:gd name="T110" fmla="*/ 86 w 751"/>
                    <a:gd name="T111" fmla="*/ 924 h 988"/>
                    <a:gd name="T112" fmla="*/ 79 w 751"/>
                    <a:gd name="T113" fmla="*/ 930 h 988"/>
                    <a:gd name="T114" fmla="*/ 71 w 751"/>
                    <a:gd name="T115" fmla="*/ 935 h 988"/>
                    <a:gd name="T116" fmla="*/ 71 w 751"/>
                    <a:gd name="T117" fmla="*/ 937 h 988"/>
                    <a:gd name="T118" fmla="*/ 69 w 751"/>
                    <a:gd name="T119" fmla="*/ 946 h 988"/>
                    <a:gd name="T120" fmla="*/ 66 w 751"/>
                    <a:gd name="T121" fmla="*/ 954 h 988"/>
                    <a:gd name="T122" fmla="*/ 56 w 751"/>
                    <a:gd name="T123" fmla="*/ 969 h 988"/>
                    <a:gd name="T124" fmla="*/ 41 w 751"/>
                    <a:gd name="T125" fmla="*/ 9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1" h="988">
                      <a:moveTo>
                        <a:pt x="41" y="988"/>
                      </a:moveTo>
                      <a:lnTo>
                        <a:pt x="41" y="982"/>
                      </a:lnTo>
                      <a:lnTo>
                        <a:pt x="41" y="980"/>
                      </a:lnTo>
                      <a:lnTo>
                        <a:pt x="41" y="978"/>
                      </a:lnTo>
                      <a:lnTo>
                        <a:pt x="38" y="975"/>
                      </a:lnTo>
                      <a:lnTo>
                        <a:pt x="34" y="971"/>
                      </a:lnTo>
                      <a:lnTo>
                        <a:pt x="30" y="965"/>
                      </a:lnTo>
                      <a:lnTo>
                        <a:pt x="26" y="962"/>
                      </a:lnTo>
                      <a:lnTo>
                        <a:pt x="22" y="958"/>
                      </a:lnTo>
                      <a:lnTo>
                        <a:pt x="21" y="952"/>
                      </a:lnTo>
                      <a:lnTo>
                        <a:pt x="17" y="948"/>
                      </a:lnTo>
                      <a:lnTo>
                        <a:pt x="13" y="943"/>
                      </a:lnTo>
                      <a:lnTo>
                        <a:pt x="9" y="939"/>
                      </a:lnTo>
                      <a:lnTo>
                        <a:pt x="7" y="935"/>
                      </a:lnTo>
                      <a:lnTo>
                        <a:pt x="6" y="933"/>
                      </a:lnTo>
                      <a:lnTo>
                        <a:pt x="4" y="931"/>
                      </a:lnTo>
                      <a:lnTo>
                        <a:pt x="2" y="930"/>
                      </a:lnTo>
                      <a:lnTo>
                        <a:pt x="2" y="913"/>
                      </a:lnTo>
                      <a:lnTo>
                        <a:pt x="2" y="905"/>
                      </a:lnTo>
                      <a:lnTo>
                        <a:pt x="2" y="898"/>
                      </a:lnTo>
                      <a:lnTo>
                        <a:pt x="0" y="890"/>
                      </a:lnTo>
                      <a:lnTo>
                        <a:pt x="0" y="873"/>
                      </a:lnTo>
                      <a:lnTo>
                        <a:pt x="0" y="866"/>
                      </a:lnTo>
                      <a:lnTo>
                        <a:pt x="0" y="669"/>
                      </a:lnTo>
                      <a:lnTo>
                        <a:pt x="0" y="665"/>
                      </a:lnTo>
                      <a:lnTo>
                        <a:pt x="2" y="663"/>
                      </a:lnTo>
                      <a:lnTo>
                        <a:pt x="4" y="659"/>
                      </a:lnTo>
                      <a:lnTo>
                        <a:pt x="22" y="642"/>
                      </a:lnTo>
                      <a:lnTo>
                        <a:pt x="28" y="637"/>
                      </a:lnTo>
                      <a:lnTo>
                        <a:pt x="32" y="631"/>
                      </a:lnTo>
                      <a:lnTo>
                        <a:pt x="43" y="616"/>
                      </a:lnTo>
                      <a:lnTo>
                        <a:pt x="49" y="607"/>
                      </a:lnTo>
                      <a:lnTo>
                        <a:pt x="66" y="580"/>
                      </a:lnTo>
                      <a:lnTo>
                        <a:pt x="68" y="578"/>
                      </a:lnTo>
                      <a:lnTo>
                        <a:pt x="68" y="578"/>
                      </a:lnTo>
                      <a:lnTo>
                        <a:pt x="69" y="577"/>
                      </a:lnTo>
                      <a:lnTo>
                        <a:pt x="69" y="575"/>
                      </a:lnTo>
                      <a:lnTo>
                        <a:pt x="69" y="575"/>
                      </a:lnTo>
                      <a:lnTo>
                        <a:pt x="71" y="573"/>
                      </a:lnTo>
                      <a:lnTo>
                        <a:pt x="75" y="569"/>
                      </a:lnTo>
                      <a:lnTo>
                        <a:pt x="79" y="567"/>
                      </a:lnTo>
                      <a:lnTo>
                        <a:pt x="83" y="565"/>
                      </a:lnTo>
                      <a:lnTo>
                        <a:pt x="84" y="565"/>
                      </a:lnTo>
                      <a:lnTo>
                        <a:pt x="96" y="565"/>
                      </a:lnTo>
                      <a:lnTo>
                        <a:pt x="105" y="563"/>
                      </a:lnTo>
                      <a:lnTo>
                        <a:pt x="115" y="562"/>
                      </a:lnTo>
                      <a:lnTo>
                        <a:pt x="126" y="560"/>
                      </a:lnTo>
                      <a:lnTo>
                        <a:pt x="131" y="558"/>
                      </a:lnTo>
                      <a:lnTo>
                        <a:pt x="135" y="558"/>
                      </a:lnTo>
                      <a:lnTo>
                        <a:pt x="137" y="556"/>
                      </a:lnTo>
                      <a:lnTo>
                        <a:pt x="139" y="552"/>
                      </a:lnTo>
                      <a:lnTo>
                        <a:pt x="141" y="550"/>
                      </a:lnTo>
                      <a:lnTo>
                        <a:pt x="141" y="546"/>
                      </a:lnTo>
                      <a:lnTo>
                        <a:pt x="143" y="543"/>
                      </a:lnTo>
                      <a:lnTo>
                        <a:pt x="145" y="543"/>
                      </a:lnTo>
                      <a:lnTo>
                        <a:pt x="148" y="537"/>
                      </a:lnTo>
                      <a:lnTo>
                        <a:pt x="156" y="533"/>
                      </a:lnTo>
                      <a:lnTo>
                        <a:pt x="163" y="528"/>
                      </a:lnTo>
                      <a:lnTo>
                        <a:pt x="171" y="524"/>
                      </a:lnTo>
                      <a:lnTo>
                        <a:pt x="180" y="520"/>
                      </a:lnTo>
                      <a:lnTo>
                        <a:pt x="184" y="518"/>
                      </a:lnTo>
                      <a:lnTo>
                        <a:pt x="191" y="516"/>
                      </a:lnTo>
                      <a:lnTo>
                        <a:pt x="197" y="515"/>
                      </a:lnTo>
                      <a:lnTo>
                        <a:pt x="205" y="513"/>
                      </a:lnTo>
                      <a:lnTo>
                        <a:pt x="207" y="513"/>
                      </a:lnTo>
                      <a:lnTo>
                        <a:pt x="214" y="511"/>
                      </a:lnTo>
                      <a:lnTo>
                        <a:pt x="216" y="511"/>
                      </a:lnTo>
                      <a:lnTo>
                        <a:pt x="220" y="511"/>
                      </a:lnTo>
                      <a:lnTo>
                        <a:pt x="223" y="511"/>
                      </a:lnTo>
                      <a:lnTo>
                        <a:pt x="227" y="511"/>
                      </a:lnTo>
                      <a:lnTo>
                        <a:pt x="235" y="511"/>
                      </a:lnTo>
                      <a:lnTo>
                        <a:pt x="238" y="511"/>
                      </a:lnTo>
                      <a:lnTo>
                        <a:pt x="242" y="513"/>
                      </a:lnTo>
                      <a:lnTo>
                        <a:pt x="253" y="513"/>
                      </a:lnTo>
                      <a:lnTo>
                        <a:pt x="257" y="513"/>
                      </a:lnTo>
                      <a:lnTo>
                        <a:pt x="261" y="513"/>
                      </a:lnTo>
                      <a:lnTo>
                        <a:pt x="265" y="513"/>
                      </a:lnTo>
                      <a:lnTo>
                        <a:pt x="268" y="513"/>
                      </a:lnTo>
                      <a:lnTo>
                        <a:pt x="284" y="515"/>
                      </a:lnTo>
                      <a:lnTo>
                        <a:pt x="285" y="513"/>
                      </a:lnTo>
                      <a:lnTo>
                        <a:pt x="291" y="507"/>
                      </a:lnTo>
                      <a:lnTo>
                        <a:pt x="295" y="503"/>
                      </a:lnTo>
                      <a:lnTo>
                        <a:pt x="304" y="494"/>
                      </a:lnTo>
                      <a:lnTo>
                        <a:pt x="312" y="486"/>
                      </a:lnTo>
                      <a:lnTo>
                        <a:pt x="319" y="477"/>
                      </a:lnTo>
                      <a:lnTo>
                        <a:pt x="327" y="469"/>
                      </a:lnTo>
                      <a:lnTo>
                        <a:pt x="334" y="460"/>
                      </a:lnTo>
                      <a:lnTo>
                        <a:pt x="342" y="453"/>
                      </a:lnTo>
                      <a:lnTo>
                        <a:pt x="349" y="443"/>
                      </a:lnTo>
                      <a:lnTo>
                        <a:pt x="357" y="436"/>
                      </a:lnTo>
                      <a:lnTo>
                        <a:pt x="362" y="430"/>
                      </a:lnTo>
                      <a:lnTo>
                        <a:pt x="370" y="421"/>
                      </a:lnTo>
                      <a:lnTo>
                        <a:pt x="376" y="417"/>
                      </a:lnTo>
                      <a:lnTo>
                        <a:pt x="383" y="408"/>
                      </a:lnTo>
                      <a:lnTo>
                        <a:pt x="389" y="404"/>
                      </a:lnTo>
                      <a:lnTo>
                        <a:pt x="392" y="400"/>
                      </a:lnTo>
                      <a:lnTo>
                        <a:pt x="396" y="394"/>
                      </a:lnTo>
                      <a:lnTo>
                        <a:pt x="398" y="393"/>
                      </a:lnTo>
                      <a:lnTo>
                        <a:pt x="402" y="391"/>
                      </a:lnTo>
                      <a:lnTo>
                        <a:pt x="406" y="387"/>
                      </a:lnTo>
                      <a:lnTo>
                        <a:pt x="406" y="385"/>
                      </a:lnTo>
                      <a:lnTo>
                        <a:pt x="413" y="379"/>
                      </a:lnTo>
                      <a:lnTo>
                        <a:pt x="417" y="376"/>
                      </a:lnTo>
                      <a:lnTo>
                        <a:pt x="421" y="372"/>
                      </a:lnTo>
                      <a:lnTo>
                        <a:pt x="424" y="368"/>
                      </a:lnTo>
                      <a:lnTo>
                        <a:pt x="426" y="364"/>
                      </a:lnTo>
                      <a:lnTo>
                        <a:pt x="430" y="362"/>
                      </a:lnTo>
                      <a:lnTo>
                        <a:pt x="434" y="359"/>
                      </a:lnTo>
                      <a:lnTo>
                        <a:pt x="438" y="355"/>
                      </a:lnTo>
                      <a:lnTo>
                        <a:pt x="441" y="351"/>
                      </a:lnTo>
                      <a:lnTo>
                        <a:pt x="449" y="346"/>
                      </a:lnTo>
                      <a:lnTo>
                        <a:pt x="451" y="342"/>
                      </a:lnTo>
                      <a:lnTo>
                        <a:pt x="454" y="338"/>
                      </a:lnTo>
                      <a:lnTo>
                        <a:pt x="458" y="334"/>
                      </a:lnTo>
                      <a:lnTo>
                        <a:pt x="466" y="329"/>
                      </a:lnTo>
                      <a:lnTo>
                        <a:pt x="469" y="325"/>
                      </a:lnTo>
                      <a:lnTo>
                        <a:pt x="473" y="321"/>
                      </a:lnTo>
                      <a:lnTo>
                        <a:pt x="475" y="317"/>
                      </a:lnTo>
                      <a:lnTo>
                        <a:pt x="486" y="308"/>
                      </a:lnTo>
                      <a:lnTo>
                        <a:pt x="490" y="304"/>
                      </a:lnTo>
                      <a:lnTo>
                        <a:pt x="494" y="300"/>
                      </a:lnTo>
                      <a:lnTo>
                        <a:pt x="498" y="297"/>
                      </a:lnTo>
                      <a:lnTo>
                        <a:pt x="503" y="291"/>
                      </a:lnTo>
                      <a:lnTo>
                        <a:pt x="509" y="284"/>
                      </a:lnTo>
                      <a:lnTo>
                        <a:pt x="513" y="278"/>
                      </a:lnTo>
                      <a:lnTo>
                        <a:pt x="516" y="270"/>
                      </a:lnTo>
                      <a:lnTo>
                        <a:pt x="522" y="265"/>
                      </a:lnTo>
                      <a:lnTo>
                        <a:pt x="546" y="225"/>
                      </a:lnTo>
                      <a:lnTo>
                        <a:pt x="552" y="218"/>
                      </a:lnTo>
                      <a:lnTo>
                        <a:pt x="569" y="192"/>
                      </a:lnTo>
                      <a:lnTo>
                        <a:pt x="573" y="184"/>
                      </a:lnTo>
                      <a:lnTo>
                        <a:pt x="573" y="54"/>
                      </a:lnTo>
                      <a:lnTo>
                        <a:pt x="575" y="54"/>
                      </a:lnTo>
                      <a:lnTo>
                        <a:pt x="586" y="53"/>
                      </a:lnTo>
                      <a:lnTo>
                        <a:pt x="593" y="51"/>
                      </a:lnTo>
                      <a:lnTo>
                        <a:pt x="597" y="49"/>
                      </a:lnTo>
                      <a:lnTo>
                        <a:pt x="597" y="47"/>
                      </a:lnTo>
                      <a:lnTo>
                        <a:pt x="599" y="47"/>
                      </a:lnTo>
                      <a:lnTo>
                        <a:pt x="599" y="47"/>
                      </a:lnTo>
                      <a:lnTo>
                        <a:pt x="601" y="47"/>
                      </a:lnTo>
                      <a:lnTo>
                        <a:pt x="601" y="47"/>
                      </a:lnTo>
                      <a:lnTo>
                        <a:pt x="607" y="47"/>
                      </a:lnTo>
                      <a:lnTo>
                        <a:pt x="607" y="47"/>
                      </a:lnTo>
                      <a:lnTo>
                        <a:pt x="608" y="47"/>
                      </a:lnTo>
                      <a:lnTo>
                        <a:pt x="612" y="43"/>
                      </a:lnTo>
                      <a:lnTo>
                        <a:pt x="614" y="43"/>
                      </a:lnTo>
                      <a:lnTo>
                        <a:pt x="614" y="43"/>
                      </a:lnTo>
                      <a:lnTo>
                        <a:pt x="616" y="39"/>
                      </a:lnTo>
                      <a:lnTo>
                        <a:pt x="618" y="39"/>
                      </a:lnTo>
                      <a:lnTo>
                        <a:pt x="618" y="38"/>
                      </a:lnTo>
                      <a:lnTo>
                        <a:pt x="623" y="38"/>
                      </a:lnTo>
                      <a:lnTo>
                        <a:pt x="625" y="38"/>
                      </a:lnTo>
                      <a:lnTo>
                        <a:pt x="625" y="38"/>
                      </a:lnTo>
                      <a:lnTo>
                        <a:pt x="627" y="38"/>
                      </a:lnTo>
                      <a:lnTo>
                        <a:pt x="629" y="38"/>
                      </a:lnTo>
                      <a:lnTo>
                        <a:pt x="635" y="39"/>
                      </a:lnTo>
                      <a:lnTo>
                        <a:pt x="638" y="38"/>
                      </a:lnTo>
                      <a:lnTo>
                        <a:pt x="640" y="36"/>
                      </a:lnTo>
                      <a:lnTo>
                        <a:pt x="640" y="36"/>
                      </a:lnTo>
                      <a:lnTo>
                        <a:pt x="642" y="36"/>
                      </a:lnTo>
                      <a:lnTo>
                        <a:pt x="642" y="36"/>
                      </a:lnTo>
                      <a:lnTo>
                        <a:pt x="644" y="36"/>
                      </a:lnTo>
                      <a:lnTo>
                        <a:pt x="644" y="34"/>
                      </a:lnTo>
                      <a:lnTo>
                        <a:pt x="644" y="34"/>
                      </a:lnTo>
                      <a:lnTo>
                        <a:pt x="646" y="34"/>
                      </a:lnTo>
                      <a:lnTo>
                        <a:pt x="646" y="34"/>
                      </a:lnTo>
                      <a:lnTo>
                        <a:pt x="646" y="36"/>
                      </a:lnTo>
                      <a:lnTo>
                        <a:pt x="646" y="36"/>
                      </a:lnTo>
                      <a:lnTo>
                        <a:pt x="653" y="34"/>
                      </a:lnTo>
                      <a:lnTo>
                        <a:pt x="653" y="36"/>
                      </a:lnTo>
                      <a:lnTo>
                        <a:pt x="659" y="32"/>
                      </a:lnTo>
                      <a:lnTo>
                        <a:pt x="659" y="32"/>
                      </a:lnTo>
                      <a:lnTo>
                        <a:pt x="661" y="30"/>
                      </a:lnTo>
                      <a:lnTo>
                        <a:pt x="663" y="30"/>
                      </a:lnTo>
                      <a:lnTo>
                        <a:pt x="663" y="30"/>
                      </a:lnTo>
                      <a:lnTo>
                        <a:pt x="665" y="30"/>
                      </a:lnTo>
                      <a:lnTo>
                        <a:pt x="668" y="28"/>
                      </a:lnTo>
                      <a:lnTo>
                        <a:pt x="670" y="28"/>
                      </a:lnTo>
                      <a:lnTo>
                        <a:pt x="676" y="23"/>
                      </a:lnTo>
                      <a:lnTo>
                        <a:pt x="678" y="23"/>
                      </a:lnTo>
                      <a:lnTo>
                        <a:pt x="680" y="21"/>
                      </a:lnTo>
                      <a:lnTo>
                        <a:pt x="684" y="19"/>
                      </a:lnTo>
                      <a:lnTo>
                        <a:pt x="685" y="17"/>
                      </a:lnTo>
                      <a:lnTo>
                        <a:pt x="685" y="15"/>
                      </a:lnTo>
                      <a:lnTo>
                        <a:pt x="685" y="13"/>
                      </a:lnTo>
                      <a:lnTo>
                        <a:pt x="685" y="13"/>
                      </a:lnTo>
                      <a:lnTo>
                        <a:pt x="687" y="11"/>
                      </a:lnTo>
                      <a:lnTo>
                        <a:pt x="687" y="9"/>
                      </a:lnTo>
                      <a:lnTo>
                        <a:pt x="687" y="8"/>
                      </a:lnTo>
                      <a:lnTo>
                        <a:pt x="689" y="6"/>
                      </a:lnTo>
                      <a:lnTo>
                        <a:pt x="691" y="4"/>
                      </a:lnTo>
                      <a:lnTo>
                        <a:pt x="693" y="4"/>
                      </a:lnTo>
                      <a:lnTo>
                        <a:pt x="695" y="4"/>
                      </a:lnTo>
                      <a:lnTo>
                        <a:pt x="695" y="2"/>
                      </a:lnTo>
                      <a:lnTo>
                        <a:pt x="695" y="2"/>
                      </a:lnTo>
                      <a:lnTo>
                        <a:pt x="695" y="2"/>
                      </a:lnTo>
                      <a:lnTo>
                        <a:pt x="695" y="2"/>
                      </a:lnTo>
                      <a:lnTo>
                        <a:pt x="697" y="2"/>
                      </a:lnTo>
                      <a:lnTo>
                        <a:pt x="697" y="2"/>
                      </a:lnTo>
                      <a:lnTo>
                        <a:pt x="699" y="2"/>
                      </a:lnTo>
                      <a:lnTo>
                        <a:pt x="700" y="0"/>
                      </a:lnTo>
                      <a:lnTo>
                        <a:pt x="704" y="0"/>
                      </a:lnTo>
                      <a:lnTo>
                        <a:pt x="704" y="0"/>
                      </a:lnTo>
                      <a:lnTo>
                        <a:pt x="704" y="0"/>
                      </a:lnTo>
                      <a:lnTo>
                        <a:pt x="719" y="4"/>
                      </a:lnTo>
                      <a:lnTo>
                        <a:pt x="723" y="8"/>
                      </a:lnTo>
                      <a:lnTo>
                        <a:pt x="725" y="8"/>
                      </a:lnTo>
                      <a:lnTo>
                        <a:pt x="730" y="8"/>
                      </a:lnTo>
                      <a:lnTo>
                        <a:pt x="730" y="8"/>
                      </a:lnTo>
                      <a:lnTo>
                        <a:pt x="734" y="9"/>
                      </a:lnTo>
                      <a:lnTo>
                        <a:pt x="734" y="9"/>
                      </a:lnTo>
                      <a:lnTo>
                        <a:pt x="736" y="9"/>
                      </a:lnTo>
                      <a:lnTo>
                        <a:pt x="738" y="9"/>
                      </a:lnTo>
                      <a:lnTo>
                        <a:pt x="740" y="11"/>
                      </a:lnTo>
                      <a:lnTo>
                        <a:pt x="740" y="11"/>
                      </a:lnTo>
                      <a:lnTo>
                        <a:pt x="740" y="13"/>
                      </a:lnTo>
                      <a:lnTo>
                        <a:pt x="738" y="15"/>
                      </a:lnTo>
                      <a:lnTo>
                        <a:pt x="738" y="17"/>
                      </a:lnTo>
                      <a:lnTo>
                        <a:pt x="738" y="23"/>
                      </a:lnTo>
                      <a:lnTo>
                        <a:pt x="738" y="24"/>
                      </a:lnTo>
                      <a:lnTo>
                        <a:pt x="736" y="24"/>
                      </a:lnTo>
                      <a:lnTo>
                        <a:pt x="734" y="26"/>
                      </a:lnTo>
                      <a:lnTo>
                        <a:pt x="734" y="28"/>
                      </a:lnTo>
                      <a:lnTo>
                        <a:pt x="730" y="32"/>
                      </a:lnTo>
                      <a:lnTo>
                        <a:pt x="729" y="34"/>
                      </a:lnTo>
                      <a:lnTo>
                        <a:pt x="729" y="36"/>
                      </a:lnTo>
                      <a:lnTo>
                        <a:pt x="729" y="36"/>
                      </a:lnTo>
                      <a:lnTo>
                        <a:pt x="730" y="38"/>
                      </a:lnTo>
                      <a:lnTo>
                        <a:pt x="730" y="38"/>
                      </a:lnTo>
                      <a:lnTo>
                        <a:pt x="729" y="39"/>
                      </a:lnTo>
                      <a:lnTo>
                        <a:pt x="729" y="41"/>
                      </a:lnTo>
                      <a:lnTo>
                        <a:pt x="727" y="45"/>
                      </a:lnTo>
                      <a:lnTo>
                        <a:pt x="727" y="47"/>
                      </a:lnTo>
                      <a:lnTo>
                        <a:pt x="727" y="53"/>
                      </a:lnTo>
                      <a:lnTo>
                        <a:pt x="725" y="54"/>
                      </a:lnTo>
                      <a:lnTo>
                        <a:pt x="727" y="58"/>
                      </a:lnTo>
                      <a:lnTo>
                        <a:pt x="729" y="60"/>
                      </a:lnTo>
                      <a:lnTo>
                        <a:pt x="732" y="60"/>
                      </a:lnTo>
                      <a:lnTo>
                        <a:pt x="732" y="62"/>
                      </a:lnTo>
                      <a:lnTo>
                        <a:pt x="732" y="64"/>
                      </a:lnTo>
                      <a:lnTo>
                        <a:pt x="730" y="68"/>
                      </a:lnTo>
                      <a:lnTo>
                        <a:pt x="730" y="68"/>
                      </a:lnTo>
                      <a:lnTo>
                        <a:pt x="729" y="70"/>
                      </a:lnTo>
                      <a:lnTo>
                        <a:pt x="729" y="71"/>
                      </a:lnTo>
                      <a:lnTo>
                        <a:pt x="729" y="73"/>
                      </a:lnTo>
                      <a:lnTo>
                        <a:pt x="729" y="83"/>
                      </a:lnTo>
                      <a:lnTo>
                        <a:pt x="730" y="96"/>
                      </a:lnTo>
                      <a:lnTo>
                        <a:pt x="732" y="101"/>
                      </a:lnTo>
                      <a:lnTo>
                        <a:pt x="732" y="101"/>
                      </a:lnTo>
                      <a:lnTo>
                        <a:pt x="730" y="101"/>
                      </a:lnTo>
                      <a:lnTo>
                        <a:pt x="729" y="103"/>
                      </a:lnTo>
                      <a:lnTo>
                        <a:pt x="729" y="105"/>
                      </a:lnTo>
                      <a:lnTo>
                        <a:pt x="729" y="107"/>
                      </a:lnTo>
                      <a:lnTo>
                        <a:pt x="729" y="109"/>
                      </a:lnTo>
                      <a:lnTo>
                        <a:pt x="727" y="111"/>
                      </a:lnTo>
                      <a:lnTo>
                        <a:pt x="727" y="111"/>
                      </a:lnTo>
                      <a:lnTo>
                        <a:pt x="725" y="111"/>
                      </a:lnTo>
                      <a:lnTo>
                        <a:pt x="723" y="111"/>
                      </a:lnTo>
                      <a:lnTo>
                        <a:pt x="721" y="113"/>
                      </a:lnTo>
                      <a:lnTo>
                        <a:pt x="721" y="113"/>
                      </a:lnTo>
                      <a:lnTo>
                        <a:pt x="721" y="115"/>
                      </a:lnTo>
                      <a:lnTo>
                        <a:pt x="723" y="115"/>
                      </a:lnTo>
                      <a:lnTo>
                        <a:pt x="734" y="113"/>
                      </a:lnTo>
                      <a:lnTo>
                        <a:pt x="734" y="113"/>
                      </a:lnTo>
                      <a:lnTo>
                        <a:pt x="736" y="113"/>
                      </a:lnTo>
                      <a:lnTo>
                        <a:pt x="736" y="113"/>
                      </a:lnTo>
                      <a:lnTo>
                        <a:pt x="736" y="113"/>
                      </a:lnTo>
                      <a:lnTo>
                        <a:pt x="736" y="111"/>
                      </a:lnTo>
                      <a:lnTo>
                        <a:pt x="736" y="111"/>
                      </a:lnTo>
                      <a:lnTo>
                        <a:pt x="734" y="111"/>
                      </a:lnTo>
                      <a:lnTo>
                        <a:pt x="734" y="111"/>
                      </a:lnTo>
                      <a:lnTo>
                        <a:pt x="734" y="109"/>
                      </a:lnTo>
                      <a:lnTo>
                        <a:pt x="734" y="107"/>
                      </a:lnTo>
                      <a:lnTo>
                        <a:pt x="734" y="105"/>
                      </a:lnTo>
                      <a:lnTo>
                        <a:pt x="734" y="103"/>
                      </a:lnTo>
                      <a:lnTo>
                        <a:pt x="734" y="105"/>
                      </a:lnTo>
                      <a:lnTo>
                        <a:pt x="736" y="105"/>
                      </a:lnTo>
                      <a:lnTo>
                        <a:pt x="736" y="105"/>
                      </a:lnTo>
                      <a:lnTo>
                        <a:pt x="738" y="107"/>
                      </a:lnTo>
                      <a:lnTo>
                        <a:pt x="738" y="107"/>
                      </a:lnTo>
                      <a:lnTo>
                        <a:pt x="740" y="107"/>
                      </a:lnTo>
                      <a:lnTo>
                        <a:pt x="742" y="109"/>
                      </a:lnTo>
                      <a:lnTo>
                        <a:pt x="742" y="109"/>
                      </a:lnTo>
                      <a:lnTo>
                        <a:pt x="744" y="111"/>
                      </a:lnTo>
                      <a:lnTo>
                        <a:pt x="744" y="111"/>
                      </a:lnTo>
                      <a:lnTo>
                        <a:pt x="745" y="109"/>
                      </a:lnTo>
                      <a:lnTo>
                        <a:pt x="745" y="109"/>
                      </a:lnTo>
                      <a:lnTo>
                        <a:pt x="747" y="109"/>
                      </a:lnTo>
                      <a:lnTo>
                        <a:pt x="749" y="111"/>
                      </a:lnTo>
                      <a:lnTo>
                        <a:pt x="749" y="111"/>
                      </a:lnTo>
                      <a:lnTo>
                        <a:pt x="751" y="113"/>
                      </a:lnTo>
                      <a:lnTo>
                        <a:pt x="749" y="113"/>
                      </a:lnTo>
                      <a:lnTo>
                        <a:pt x="749" y="116"/>
                      </a:lnTo>
                      <a:lnTo>
                        <a:pt x="747" y="116"/>
                      </a:lnTo>
                      <a:lnTo>
                        <a:pt x="747" y="116"/>
                      </a:lnTo>
                      <a:lnTo>
                        <a:pt x="747" y="116"/>
                      </a:lnTo>
                      <a:lnTo>
                        <a:pt x="747" y="118"/>
                      </a:lnTo>
                      <a:lnTo>
                        <a:pt x="747" y="118"/>
                      </a:lnTo>
                      <a:lnTo>
                        <a:pt x="745" y="116"/>
                      </a:lnTo>
                      <a:lnTo>
                        <a:pt x="745" y="116"/>
                      </a:lnTo>
                      <a:lnTo>
                        <a:pt x="745" y="116"/>
                      </a:lnTo>
                      <a:lnTo>
                        <a:pt x="744" y="116"/>
                      </a:lnTo>
                      <a:lnTo>
                        <a:pt x="744" y="118"/>
                      </a:lnTo>
                      <a:lnTo>
                        <a:pt x="744" y="116"/>
                      </a:lnTo>
                      <a:lnTo>
                        <a:pt x="740" y="116"/>
                      </a:lnTo>
                      <a:lnTo>
                        <a:pt x="740" y="116"/>
                      </a:lnTo>
                      <a:lnTo>
                        <a:pt x="740" y="115"/>
                      </a:lnTo>
                      <a:lnTo>
                        <a:pt x="740" y="115"/>
                      </a:lnTo>
                      <a:lnTo>
                        <a:pt x="738" y="115"/>
                      </a:lnTo>
                      <a:lnTo>
                        <a:pt x="727" y="115"/>
                      </a:lnTo>
                      <a:lnTo>
                        <a:pt x="721" y="116"/>
                      </a:lnTo>
                      <a:lnTo>
                        <a:pt x="714" y="120"/>
                      </a:lnTo>
                      <a:lnTo>
                        <a:pt x="714" y="122"/>
                      </a:lnTo>
                      <a:lnTo>
                        <a:pt x="714" y="128"/>
                      </a:lnTo>
                      <a:lnTo>
                        <a:pt x="714" y="131"/>
                      </a:lnTo>
                      <a:lnTo>
                        <a:pt x="712" y="137"/>
                      </a:lnTo>
                      <a:lnTo>
                        <a:pt x="712" y="141"/>
                      </a:lnTo>
                      <a:lnTo>
                        <a:pt x="714" y="143"/>
                      </a:lnTo>
                      <a:lnTo>
                        <a:pt x="714" y="145"/>
                      </a:lnTo>
                      <a:lnTo>
                        <a:pt x="714" y="145"/>
                      </a:lnTo>
                      <a:lnTo>
                        <a:pt x="714" y="146"/>
                      </a:lnTo>
                      <a:lnTo>
                        <a:pt x="712" y="150"/>
                      </a:lnTo>
                      <a:lnTo>
                        <a:pt x="712" y="152"/>
                      </a:lnTo>
                      <a:lnTo>
                        <a:pt x="712" y="154"/>
                      </a:lnTo>
                      <a:lnTo>
                        <a:pt x="712" y="154"/>
                      </a:lnTo>
                      <a:lnTo>
                        <a:pt x="710" y="158"/>
                      </a:lnTo>
                      <a:lnTo>
                        <a:pt x="710" y="162"/>
                      </a:lnTo>
                      <a:lnTo>
                        <a:pt x="708" y="162"/>
                      </a:lnTo>
                      <a:lnTo>
                        <a:pt x="710" y="163"/>
                      </a:lnTo>
                      <a:lnTo>
                        <a:pt x="710" y="165"/>
                      </a:lnTo>
                      <a:lnTo>
                        <a:pt x="708" y="165"/>
                      </a:lnTo>
                      <a:lnTo>
                        <a:pt x="708" y="171"/>
                      </a:lnTo>
                      <a:lnTo>
                        <a:pt x="706" y="173"/>
                      </a:lnTo>
                      <a:lnTo>
                        <a:pt x="706" y="175"/>
                      </a:lnTo>
                      <a:lnTo>
                        <a:pt x="708" y="178"/>
                      </a:lnTo>
                      <a:lnTo>
                        <a:pt x="710" y="184"/>
                      </a:lnTo>
                      <a:lnTo>
                        <a:pt x="710" y="184"/>
                      </a:lnTo>
                      <a:lnTo>
                        <a:pt x="710" y="186"/>
                      </a:lnTo>
                      <a:lnTo>
                        <a:pt x="708" y="188"/>
                      </a:lnTo>
                      <a:lnTo>
                        <a:pt x="704" y="195"/>
                      </a:lnTo>
                      <a:lnTo>
                        <a:pt x="702" y="195"/>
                      </a:lnTo>
                      <a:lnTo>
                        <a:pt x="699" y="197"/>
                      </a:lnTo>
                      <a:lnTo>
                        <a:pt x="699" y="197"/>
                      </a:lnTo>
                      <a:lnTo>
                        <a:pt x="697" y="199"/>
                      </a:lnTo>
                      <a:lnTo>
                        <a:pt x="695" y="203"/>
                      </a:lnTo>
                      <a:lnTo>
                        <a:pt x="695" y="203"/>
                      </a:lnTo>
                      <a:lnTo>
                        <a:pt x="695" y="208"/>
                      </a:lnTo>
                      <a:lnTo>
                        <a:pt x="695" y="210"/>
                      </a:lnTo>
                      <a:lnTo>
                        <a:pt x="695" y="212"/>
                      </a:lnTo>
                      <a:lnTo>
                        <a:pt x="693" y="216"/>
                      </a:lnTo>
                      <a:lnTo>
                        <a:pt x="684" y="222"/>
                      </a:lnTo>
                      <a:lnTo>
                        <a:pt x="682" y="223"/>
                      </a:lnTo>
                      <a:lnTo>
                        <a:pt x="680" y="225"/>
                      </a:lnTo>
                      <a:lnTo>
                        <a:pt x="680" y="229"/>
                      </a:lnTo>
                      <a:lnTo>
                        <a:pt x="678" y="231"/>
                      </a:lnTo>
                      <a:lnTo>
                        <a:pt x="676" y="237"/>
                      </a:lnTo>
                      <a:lnTo>
                        <a:pt x="676" y="240"/>
                      </a:lnTo>
                      <a:lnTo>
                        <a:pt x="672" y="244"/>
                      </a:lnTo>
                      <a:lnTo>
                        <a:pt x="672" y="246"/>
                      </a:lnTo>
                      <a:lnTo>
                        <a:pt x="672" y="250"/>
                      </a:lnTo>
                      <a:lnTo>
                        <a:pt x="672" y="252"/>
                      </a:lnTo>
                      <a:lnTo>
                        <a:pt x="670" y="254"/>
                      </a:lnTo>
                      <a:lnTo>
                        <a:pt x="670" y="255"/>
                      </a:lnTo>
                      <a:lnTo>
                        <a:pt x="668" y="255"/>
                      </a:lnTo>
                      <a:lnTo>
                        <a:pt x="667" y="255"/>
                      </a:lnTo>
                      <a:lnTo>
                        <a:pt x="667" y="257"/>
                      </a:lnTo>
                      <a:lnTo>
                        <a:pt x="667" y="259"/>
                      </a:lnTo>
                      <a:lnTo>
                        <a:pt x="665" y="259"/>
                      </a:lnTo>
                      <a:lnTo>
                        <a:pt x="661" y="267"/>
                      </a:lnTo>
                      <a:lnTo>
                        <a:pt x="659" y="269"/>
                      </a:lnTo>
                      <a:lnTo>
                        <a:pt x="657" y="276"/>
                      </a:lnTo>
                      <a:lnTo>
                        <a:pt x="655" y="278"/>
                      </a:lnTo>
                      <a:lnTo>
                        <a:pt x="653" y="282"/>
                      </a:lnTo>
                      <a:lnTo>
                        <a:pt x="644" y="287"/>
                      </a:lnTo>
                      <a:lnTo>
                        <a:pt x="637" y="293"/>
                      </a:lnTo>
                      <a:lnTo>
                        <a:pt x="637" y="295"/>
                      </a:lnTo>
                      <a:lnTo>
                        <a:pt x="635" y="297"/>
                      </a:lnTo>
                      <a:lnTo>
                        <a:pt x="635" y="302"/>
                      </a:lnTo>
                      <a:lnTo>
                        <a:pt x="635" y="304"/>
                      </a:lnTo>
                      <a:lnTo>
                        <a:pt x="637" y="304"/>
                      </a:lnTo>
                      <a:lnTo>
                        <a:pt x="637" y="306"/>
                      </a:lnTo>
                      <a:lnTo>
                        <a:pt x="637" y="308"/>
                      </a:lnTo>
                      <a:lnTo>
                        <a:pt x="637" y="310"/>
                      </a:lnTo>
                      <a:lnTo>
                        <a:pt x="635" y="312"/>
                      </a:lnTo>
                      <a:lnTo>
                        <a:pt x="631" y="314"/>
                      </a:lnTo>
                      <a:lnTo>
                        <a:pt x="631" y="316"/>
                      </a:lnTo>
                      <a:lnTo>
                        <a:pt x="631" y="319"/>
                      </a:lnTo>
                      <a:lnTo>
                        <a:pt x="631" y="319"/>
                      </a:lnTo>
                      <a:lnTo>
                        <a:pt x="620" y="340"/>
                      </a:lnTo>
                      <a:lnTo>
                        <a:pt x="614" y="346"/>
                      </a:lnTo>
                      <a:lnTo>
                        <a:pt x="603" y="361"/>
                      </a:lnTo>
                      <a:lnTo>
                        <a:pt x="597" y="372"/>
                      </a:lnTo>
                      <a:lnTo>
                        <a:pt x="595" y="376"/>
                      </a:lnTo>
                      <a:lnTo>
                        <a:pt x="591" y="387"/>
                      </a:lnTo>
                      <a:lnTo>
                        <a:pt x="582" y="406"/>
                      </a:lnTo>
                      <a:lnTo>
                        <a:pt x="582" y="408"/>
                      </a:lnTo>
                      <a:lnTo>
                        <a:pt x="582" y="408"/>
                      </a:lnTo>
                      <a:lnTo>
                        <a:pt x="584" y="411"/>
                      </a:lnTo>
                      <a:lnTo>
                        <a:pt x="584" y="413"/>
                      </a:lnTo>
                      <a:lnTo>
                        <a:pt x="582" y="419"/>
                      </a:lnTo>
                      <a:lnTo>
                        <a:pt x="580" y="424"/>
                      </a:lnTo>
                      <a:lnTo>
                        <a:pt x="567" y="447"/>
                      </a:lnTo>
                      <a:lnTo>
                        <a:pt x="556" y="464"/>
                      </a:lnTo>
                      <a:lnTo>
                        <a:pt x="552" y="473"/>
                      </a:lnTo>
                      <a:lnTo>
                        <a:pt x="550" y="475"/>
                      </a:lnTo>
                      <a:lnTo>
                        <a:pt x="545" y="481"/>
                      </a:lnTo>
                      <a:lnTo>
                        <a:pt x="537" y="492"/>
                      </a:lnTo>
                      <a:lnTo>
                        <a:pt x="530" y="501"/>
                      </a:lnTo>
                      <a:lnTo>
                        <a:pt x="520" y="513"/>
                      </a:lnTo>
                      <a:lnTo>
                        <a:pt x="509" y="535"/>
                      </a:lnTo>
                      <a:lnTo>
                        <a:pt x="501" y="546"/>
                      </a:lnTo>
                      <a:lnTo>
                        <a:pt x="475" y="575"/>
                      </a:lnTo>
                      <a:lnTo>
                        <a:pt x="469" y="584"/>
                      </a:lnTo>
                      <a:lnTo>
                        <a:pt x="458" y="595"/>
                      </a:lnTo>
                      <a:lnTo>
                        <a:pt x="449" y="605"/>
                      </a:lnTo>
                      <a:lnTo>
                        <a:pt x="434" y="620"/>
                      </a:lnTo>
                      <a:lnTo>
                        <a:pt x="422" y="635"/>
                      </a:lnTo>
                      <a:lnTo>
                        <a:pt x="411" y="642"/>
                      </a:lnTo>
                      <a:lnTo>
                        <a:pt x="407" y="650"/>
                      </a:lnTo>
                      <a:lnTo>
                        <a:pt x="396" y="657"/>
                      </a:lnTo>
                      <a:lnTo>
                        <a:pt x="391" y="663"/>
                      </a:lnTo>
                      <a:lnTo>
                        <a:pt x="387" y="667"/>
                      </a:lnTo>
                      <a:lnTo>
                        <a:pt x="387" y="667"/>
                      </a:lnTo>
                      <a:lnTo>
                        <a:pt x="387" y="669"/>
                      </a:lnTo>
                      <a:lnTo>
                        <a:pt x="385" y="669"/>
                      </a:lnTo>
                      <a:lnTo>
                        <a:pt x="383" y="670"/>
                      </a:lnTo>
                      <a:lnTo>
                        <a:pt x="383" y="670"/>
                      </a:lnTo>
                      <a:lnTo>
                        <a:pt x="383" y="672"/>
                      </a:lnTo>
                      <a:lnTo>
                        <a:pt x="381" y="674"/>
                      </a:lnTo>
                      <a:lnTo>
                        <a:pt x="379" y="674"/>
                      </a:lnTo>
                      <a:lnTo>
                        <a:pt x="372" y="682"/>
                      </a:lnTo>
                      <a:lnTo>
                        <a:pt x="372" y="684"/>
                      </a:lnTo>
                      <a:lnTo>
                        <a:pt x="370" y="685"/>
                      </a:lnTo>
                      <a:lnTo>
                        <a:pt x="370" y="685"/>
                      </a:lnTo>
                      <a:lnTo>
                        <a:pt x="366" y="687"/>
                      </a:lnTo>
                      <a:lnTo>
                        <a:pt x="364" y="689"/>
                      </a:lnTo>
                      <a:lnTo>
                        <a:pt x="364" y="691"/>
                      </a:lnTo>
                      <a:lnTo>
                        <a:pt x="349" y="700"/>
                      </a:lnTo>
                      <a:lnTo>
                        <a:pt x="342" y="704"/>
                      </a:lnTo>
                      <a:lnTo>
                        <a:pt x="306" y="725"/>
                      </a:lnTo>
                      <a:lnTo>
                        <a:pt x="304" y="725"/>
                      </a:lnTo>
                      <a:lnTo>
                        <a:pt x="291" y="732"/>
                      </a:lnTo>
                      <a:lnTo>
                        <a:pt x="278" y="740"/>
                      </a:lnTo>
                      <a:lnTo>
                        <a:pt x="278" y="742"/>
                      </a:lnTo>
                      <a:lnTo>
                        <a:pt x="276" y="742"/>
                      </a:lnTo>
                      <a:lnTo>
                        <a:pt x="267" y="749"/>
                      </a:lnTo>
                      <a:lnTo>
                        <a:pt x="257" y="755"/>
                      </a:lnTo>
                      <a:lnTo>
                        <a:pt x="242" y="766"/>
                      </a:lnTo>
                      <a:lnTo>
                        <a:pt x="235" y="776"/>
                      </a:lnTo>
                      <a:lnTo>
                        <a:pt x="233" y="776"/>
                      </a:lnTo>
                      <a:lnTo>
                        <a:pt x="229" y="777"/>
                      </a:lnTo>
                      <a:lnTo>
                        <a:pt x="229" y="777"/>
                      </a:lnTo>
                      <a:lnTo>
                        <a:pt x="229" y="779"/>
                      </a:lnTo>
                      <a:lnTo>
                        <a:pt x="229" y="779"/>
                      </a:lnTo>
                      <a:lnTo>
                        <a:pt x="229" y="781"/>
                      </a:lnTo>
                      <a:lnTo>
                        <a:pt x="227" y="781"/>
                      </a:lnTo>
                      <a:lnTo>
                        <a:pt x="227" y="781"/>
                      </a:lnTo>
                      <a:lnTo>
                        <a:pt x="225" y="781"/>
                      </a:lnTo>
                      <a:lnTo>
                        <a:pt x="225" y="783"/>
                      </a:lnTo>
                      <a:lnTo>
                        <a:pt x="222" y="787"/>
                      </a:lnTo>
                      <a:lnTo>
                        <a:pt x="220" y="789"/>
                      </a:lnTo>
                      <a:lnTo>
                        <a:pt x="218" y="789"/>
                      </a:lnTo>
                      <a:lnTo>
                        <a:pt x="216" y="789"/>
                      </a:lnTo>
                      <a:lnTo>
                        <a:pt x="214" y="794"/>
                      </a:lnTo>
                      <a:lnTo>
                        <a:pt x="205" y="798"/>
                      </a:lnTo>
                      <a:lnTo>
                        <a:pt x="203" y="800"/>
                      </a:lnTo>
                      <a:lnTo>
                        <a:pt x="199" y="806"/>
                      </a:lnTo>
                      <a:lnTo>
                        <a:pt x="197" y="806"/>
                      </a:lnTo>
                      <a:lnTo>
                        <a:pt x="197" y="806"/>
                      </a:lnTo>
                      <a:lnTo>
                        <a:pt x="193" y="809"/>
                      </a:lnTo>
                      <a:lnTo>
                        <a:pt x="180" y="823"/>
                      </a:lnTo>
                      <a:lnTo>
                        <a:pt x="167" y="836"/>
                      </a:lnTo>
                      <a:lnTo>
                        <a:pt x="154" y="851"/>
                      </a:lnTo>
                      <a:lnTo>
                        <a:pt x="139" y="866"/>
                      </a:lnTo>
                      <a:lnTo>
                        <a:pt x="130" y="875"/>
                      </a:lnTo>
                      <a:lnTo>
                        <a:pt x="126" y="879"/>
                      </a:lnTo>
                      <a:lnTo>
                        <a:pt x="122" y="883"/>
                      </a:lnTo>
                      <a:lnTo>
                        <a:pt x="116" y="888"/>
                      </a:lnTo>
                      <a:lnTo>
                        <a:pt x="115" y="890"/>
                      </a:lnTo>
                      <a:lnTo>
                        <a:pt x="115" y="890"/>
                      </a:lnTo>
                      <a:lnTo>
                        <a:pt x="115" y="892"/>
                      </a:lnTo>
                      <a:lnTo>
                        <a:pt x="115" y="892"/>
                      </a:lnTo>
                      <a:lnTo>
                        <a:pt x="113" y="892"/>
                      </a:lnTo>
                      <a:lnTo>
                        <a:pt x="113" y="892"/>
                      </a:lnTo>
                      <a:lnTo>
                        <a:pt x="109" y="896"/>
                      </a:lnTo>
                      <a:lnTo>
                        <a:pt x="109" y="898"/>
                      </a:lnTo>
                      <a:lnTo>
                        <a:pt x="109" y="900"/>
                      </a:lnTo>
                      <a:lnTo>
                        <a:pt x="109" y="900"/>
                      </a:lnTo>
                      <a:lnTo>
                        <a:pt x="109" y="900"/>
                      </a:lnTo>
                      <a:lnTo>
                        <a:pt x="109" y="900"/>
                      </a:lnTo>
                      <a:lnTo>
                        <a:pt x="109" y="900"/>
                      </a:lnTo>
                      <a:lnTo>
                        <a:pt x="105" y="901"/>
                      </a:lnTo>
                      <a:lnTo>
                        <a:pt x="103" y="903"/>
                      </a:lnTo>
                      <a:lnTo>
                        <a:pt x="103" y="903"/>
                      </a:lnTo>
                      <a:lnTo>
                        <a:pt x="103" y="905"/>
                      </a:lnTo>
                      <a:lnTo>
                        <a:pt x="99" y="907"/>
                      </a:lnTo>
                      <a:lnTo>
                        <a:pt x="92" y="916"/>
                      </a:lnTo>
                      <a:lnTo>
                        <a:pt x="92" y="916"/>
                      </a:lnTo>
                      <a:lnTo>
                        <a:pt x="92" y="916"/>
                      </a:lnTo>
                      <a:lnTo>
                        <a:pt x="92" y="916"/>
                      </a:lnTo>
                      <a:lnTo>
                        <a:pt x="92" y="918"/>
                      </a:lnTo>
                      <a:lnTo>
                        <a:pt x="88" y="922"/>
                      </a:lnTo>
                      <a:lnTo>
                        <a:pt x="86" y="924"/>
                      </a:lnTo>
                      <a:lnTo>
                        <a:pt x="86" y="924"/>
                      </a:lnTo>
                      <a:lnTo>
                        <a:pt x="84" y="926"/>
                      </a:lnTo>
                      <a:lnTo>
                        <a:pt x="83" y="926"/>
                      </a:lnTo>
                      <a:lnTo>
                        <a:pt x="81" y="926"/>
                      </a:lnTo>
                      <a:lnTo>
                        <a:pt x="81" y="926"/>
                      </a:lnTo>
                      <a:lnTo>
                        <a:pt x="79" y="926"/>
                      </a:lnTo>
                      <a:lnTo>
                        <a:pt x="81" y="928"/>
                      </a:lnTo>
                      <a:lnTo>
                        <a:pt x="81" y="928"/>
                      </a:lnTo>
                      <a:lnTo>
                        <a:pt x="81" y="930"/>
                      </a:lnTo>
                      <a:lnTo>
                        <a:pt x="79" y="930"/>
                      </a:lnTo>
                      <a:lnTo>
                        <a:pt x="79" y="931"/>
                      </a:lnTo>
                      <a:lnTo>
                        <a:pt x="77" y="933"/>
                      </a:lnTo>
                      <a:lnTo>
                        <a:pt x="77" y="933"/>
                      </a:lnTo>
                      <a:lnTo>
                        <a:pt x="77" y="935"/>
                      </a:lnTo>
                      <a:lnTo>
                        <a:pt x="75" y="935"/>
                      </a:lnTo>
                      <a:lnTo>
                        <a:pt x="73" y="937"/>
                      </a:lnTo>
                      <a:lnTo>
                        <a:pt x="73" y="937"/>
                      </a:lnTo>
                      <a:lnTo>
                        <a:pt x="73" y="937"/>
                      </a:lnTo>
                      <a:lnTo>
                        <a:pt x="71" y="935"/>
                      </a:lnTo>
                      <a:lnTo>
                        <a:pt x="71" y="931"/>
                      </a:lnTo>
                      <a:lnTo>
                        <a:pt x="71" y="930"/>
                      </a:lnTo>
                      <a:lnTo>
                        <a:pt x="71" y="930"/>
                      </a:lnTo>
                      <a:lnTo>
                        <a:pt x="71" y="931"/>
                      </a:lnTo>
                      <a:lnTo>
                        <a:pt x="71" y="933"/>
                      </a:lnTo>
                      <a:lnTo>
                        <a:pt x="71" y="935"/>
                      </a:lnTo>
                      <a:lnTo>
                        <a:pt x="71" y="937"/>
                      </a:lnTo>
                      <a:lnTo>
                        <a:pt x="71" y="937"/>
                      </a:lnTo>
                      <a:lnTo>
                        <a:pt x="71" y="937"/>
                      </a:lnTo>
                      <a:lnTo>
                        <a:pt x="73" y="939"/>
                      </a:lnTo>
                      <a:lnTo>
                        <a:pt x="73" y="939"/>
                      </a:lnTo>
                      <a:lnTo>
                        <a:pt x="73" y="939"/>
                      </a:lnTo>
                      <a:lnTo>
                        <a:pt x="71" y="941"/>
                      </a:lnTo>
                      <a:lnTo>
                        <a:pt x="71" y="943"/>
                      </a:lnTo>
                      <a:lnTo>
                        <a:pt x="71" y="943"/>
                      </a:lnTo>
                      <a:lnTo>
                        <a:pt x="69" y="945"/>
                      </a:lnTo>
                      <a:lnTo>
                        <a:pt x="69" y="945"/>
                      </a:lnTo>
                      <a:lnTo>
                        <a:pt x="69" y="946"/>
                      </a:lnTo>
                      <a:lnTo>
                        <a:pt x="69" y="946"/>
                      </a:lnTo>
                      <a:lnTo>
                        <a:pt x="68" y="948"/>
                      </a:lnTo>
                      <a:lnTo>
                        <a:pt x="66" y="950"/>
                      </a:lnTo>
                      <a:lnTo>
                        <a:pt x="66" y="952"/>
                      </a:lnTo>
                      <a:lnTo>
                        <a:pt x="66" y="952"/>
                      </a:lnTo>
                      <a:lnTo>
                        <a:pt x="66" y="952"/>
                      </a:lnTo>
                      <a:lnTo>
                        <a:pt x="68" y="952"/>
                      </a:lnTo>
                      <a:lnTo>
                        <a:pt x="68" y="952"/>
                      </a:lnTo>
                      <a:lnTo>
                        <a:pt x="66" y="954"/>
                      </a:lnTo>
                      <a:lnTo>
                        <a:pt x="66" y="954"/>
                      </a:lnTo>
                      <a:lnTo>
                        <a:pt x="64" y="952"/>
                      </a:lnTo>
                      <a:lnTo>
                        <a:pt x="64" y="950"/>
                      </a:lnTo>
                      <a:lnTo>
                        <a:pt x="62" y="950"/>
                      </a:lnTo>
                      <a:lnTo>
                        <a:pt x="62" y="952"/>
                      </a:lnTo>
                      <a:lnTo>
                        <a:pt x="64" y="954"/>
                      </a:lnTo>
                      <a:lnTo>
                        <a:pt x="64" y="956"/>
                      </a:lnTo>
                      <a:lnTo>
                        <a:pt x="64" y="958"/>
                      </a:lnTo>
                      <a:lnTo>
                        <a:pt x="56" y="969"/>
                      </a:lnTo>
                      <a:lnTo>
                        <a:pt x="54" y="971"/>
                      </a:lnTo>
                      <a:lnTo>
                        <a:pt x="53" y="973"/>
                      </a:lnTo>
                      <a:lnTo>
                        <a:pt x="51" y="978"/>
                      </a:lnTo>
                      <a:lnTo>
                        <a:pt x="49" y="980"/>
                      </a:lnTo>
                      <a:lnTo>
                        <a:pt x="47" y="980"/>
                      </a:lnTo>
                      <a:lnTo>
                        <a:pt x="45" y="984"/>
                      </a:lnTo>
                      <a:lnTo>
                        <a:pt x="43" y="986"/>
                      </a:lnTo>
                      <a:lnTo>
                        <a:pt x="43" y="986"/>
                      </a:lnTo>
                      <a:lnTo>
                        <a:pt x="41" y="98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23">
                  <a:extLst>
                    <a:ext uri="{FF2B5EF4-FFF2-40B4-BE49-F238E27FC236}">
                      <a16:creationId xmlns:a16="http://schemas.microsoft.com/office/drawing/2014/main" id="{916EB338-A991-40A1-A713-448ACF73D0F0}"/>
                    </a:ext>
                  </a:extLst>
                </p:cNvPr>
                <p:cNvSpPr>
                  <a:spLocks/>
                </p:cNvSpPr>
                <p:nvPr/>
              </p:nvSpPr>
              <p:spPr bwMode="auto">
                <a:xfrm>
                  <a:off x="1951038" y="1057275"/>
                  <a:ext cx="598487" cy="949325"/>
                </a:xfrm>
                <a:custGeom>
                  <a:avLst/>
                  <a:gdLst>
                    <a:gd name="T0" fmla="*/ 678 w 755"/>
                    <a:gd name="T1" fmla="*/ 605 h 1197"/>
                    <a:gd name="T2" fmla="*/ 665 w 755"/>
                    <a:gd name="T3" fmla="*/ 650 h 1197"/>
                    <a:gd name="T4" fmla="*/ 644 w 755"/>
                    <a:gd name="T5" fmla="*/ 682 h 1197"/>
                    <a:gd name="T6" fmla="*/ 652 w 755"/>
                    <a:gd name="T7" fmla="*/ 703 h 1197"/>
                    <a:gd name="T8" fmla="*/ 622 w 755"/>
                    <a:gd name="T9" fmla="*/ 740 h 1197"/>
                    <a:gd name="T10" fmla="*/ 609 w 755"/>
                    <a:gd name="T11" fmla="*/ 787 h 1197"/>
                    <a:gd name="T12" fmla="*/ 637 w 755"/>
                    <a:gd name="T13" fmla="*/ 815 h 1197"/>
                    <a:gd name="T14" fmla="*/ 658 w 755"/>
                    <a:gd name="T15" fmla="*/ 859 h 1197"/>
                    <a:gd name="T16" fmla="*/ 678 w 755"/>
                    <a:gd name="T17" fmla="*/ 907 h 1197"/>
                    <a:gd name="T18" fmla="*/ 663 w 755"/>
                    <a:gd name="T19" fmla="*/ 939 h 1197"/>
                    <a:gd name="T20" fmla="*/ 639 w 755"/>
                    <a:gd name="T21" fmla="*/ 941 h 1197"/>
                    <a:gd name="T22" fmla="*/ 614 w 755"/>
                    <a:gd name="T23" fmla="*/ 952 h 1197"/>
                    <a:gd name="T24" fmla="*/ 597 w 755"/>
                    <a:gd name="T25" fmla="*/ 964 h 1197"/>
                    <a:gd name="T26" fmla="*/ 596 w 755"/>
                    <a:gd name="T27" fmla="*/ 981 h 1197"/>
                    <a:gd name="T28" fmla="*/ 582 w 755"/>
                    <a:gd name="T29" fmla="*/ 996 h 1197"/>
                    <a:gd name="T30" fmla="*/ 556 w 755"/>
                    <a:gd name="T31" fmla="*/ 1020 h 1197"/>
                    <a:gd name="T32" fmla="*/ 543 w 755"/>
                    <a:gd name="T33" fmla="*/ 1029 h 1197"/>
                    <a:gd name="T34" fmla="*/ 535 w 755"/>
                    <a:gd name="T35" fmla="*/ 1044 h 1197"/>
                    <a:gd name="T36" fmla="*/ 522 w 755"/>
                    <a:gd name="T37" fmla="*/ 1056 h 1197"/>
                    <a:gd name="T38" fmla="*/ 505 w 755"/>
                    <a:gd name="T39" fmla="*/ 1065 h 1197"/>
                    <a:gd name="T40" fmla="*/ 485 w 755"/>
                    <a:gd name="T41" fmla="*/ 1073 h 1197"/>
                    <a:gd name="T42" fmla="*/ 472 w 755"/>
                    <a:gd name="T43" fmla="*/ 1076 h 1197"/>
                    <a:gd name="T44" fmla="*/ 462 w 755"/>
                    <a:gd name="T45" fmla="*/ 1080 h 1197"/>
                    <a:gd name="T46" fmla="*/ 428 w 755"/>
                    <a:gd name="T47" fmla="*/ 1082 h 1197"/>
                    <a:gd name="T48" fmla="*/ 408 w 755"/>
                    <a:gd name="T49" fmla="*/ 1084 h 1197"/>
                    <a:gd name="T50" fmla="*/ 389 w 755"/>
                    <a:gd name="T51" fmla="*/ 1095 h 1197"/>
                    <a:gd name="T52" fmla="*/ 391 w 755"/>
                    <a:gd name="T53" fmla="*/ 1127 h 1197"/>
                    <a:gd name="T54" fmla="*/ 316 w 755"/>
                    <a:gd name="T55" fmla="*/ 1159 h 1197"/>
                    <a:gd name="T56" fmla="*/ 271 w 755"/>
                    <a:gd name="T57" fmla="*/ 1170 h 1197"/>
                    <a:gd name="T58" fmla="*/ 258 w 755"/>
                    <a:gd name="T59" fmla="*/ 1182 h 1197"/>
                    <a:gd name="T60" fmla="*/ 241 w 755"/>
                    <a:gd name="T61" fmla="*/ 1189 h 1197"/>
                    <a:gd name="T62" fmla="*/ 222 w 755"/>
                    <a:gd name="T63" fmla="*/ 1172 h 1197"/>
                    <a:gd name="T64" fmla="*/ 211 w 755"/>
                    <a:gd name="T65" fmla="*/ 1180 h 1197"/>
                    <a:gd name="T66" fmla="*/ 167 w 755"/>
                    <a:gd name="T67" fmla="*/ 1197 h 1197"/>
                    <a:gd name="T68" fmla="*/ 135 w 755"/>
                    <a:gd name="T69" fmla="*/ 1146 h 1197"/>
                    <a:gd name="T70" fmla="*/ 104 w 755"/>
                    <a:gd name="T71" fmla="*/ 1101 h 1197"/>
                    <a:gd name="T72" fmla="*/ 51 w 755"/>
                    <a:gd name="T73" fmla="*/ 1014 h 1197"/>
                    <a:gd name="T74" fmla="*/ 122 w 755"/>
                    <a:gd name="T75" fmla="*/ 1012 h 1197"/>
                    <a:gd name="T76" fmla="*/ 132 w 755"/>
                    <a:gd name="T77" fmla="*/ 982 h 1197"/>
                    <a:gd name="T78" fmla="*/ 120 w 755"/>
                    <a:gd name="T79" fmla="*/ 964 h 1197"/>
                    <a:gd name="T80" fmla="*/ 115 w 755"/>
                    <a:gd name="T81" fmla="*/ 913 h 1197"/>
                    <a:gd name="T82" fmla="*/ 117 w 755"/>
                    <a:gd name="T83" fmla="*/ 883 h 1197"/>
                    <a:gd name="T84" fmla="*/ 115 w 755"/>
                    <a:gd name="T85" fmla="*/ 864 h 1197"/>
                    <a:gd name="T86" fmla="*/ 104 w 755"/>
                    <a:gd name="T87" fmla="*/ 853 h 1197"/>
                    <a:gd name="T88" fmla="*/ 102 w 755"/>
                    <a:gd name="T89" fmla="*/ 832 h 1197"/>
                    <a:gd name="T90" fmla="*/ 90 w 755"/>
                    <a:gd name="T91" fmla="*/ 812 h 1197"/>
                    <a:gd name="T92" fmla="*/ 79 w 755"/>
                    <a:gd name="T93" fmla="*/ 808 h 1197"/>
                    <a:gd name="T94" fmla="*/ 10 w 755"/>
                    <a:gd name="T95" fmla="*/ 736 h 1197"/>
                    <a:gd name="T96" fmla="*/ 4 w 755"/>
                    <a:gd name="T97" fmla="*/ 680 h 1197"/>
                    <a:gd name="T98" fmla="*/ 23 w 755"/>
                    <a:gd name="T99" fmla="*/ 663 h 1197"/>
                    <a:gd name="T100" fmla="*/ 49 w 755"/>
                    <a:gd name="T101" fmla="*/ 613 h 1197"/>
                    <a:gd name="T102" fmla="*/ 113 w 755"/>
                    <a:gd name="T103" fmla="*/ 536 h 1197"/>
                    <a:gd name="T104" fmla="*/ 149 w 755"/>
                    <a:gd name="T105" fmla="*/ 468 h 1197"/>
                    <a:gd name="T106" fmla="*/ 154 w 755"/>
                    <a:gd name="T107" fmla="*/ 395 h 1197"/>
                    <a:gd name="T108" fmla="*/ 162 w 755"/>
                    <a:gd name="T109" fmla="*/ 312 h 1197"/>
                    <a:gd name="T110" fmla="*/ 181 w 755"/>
                    <a:gd name="T111" fmla="*/ 241 h 1197"/>
                    <a:gd name="T112" fmla="*/ 152 w 755"/>
                    <a:gd name="T113" fmla="*/ 190 h 1197"/>
                    <a:gd name="T114" fmla="*/ 128 w 755"/>
                    <a:gd name="T115" fmla="*/ 156 h 1197"/>
                    <a:gd name="T116" fmla="*/ 115 w 755"/>
                    <a:gd name="T117" fmla="*/ 70 h 1197"/>
                    <a:gd name="T118" fmla="*/ 145 w 755"/>
                    <a:gd name="T119" fmla="*/ 19 h 1197"/>
                    <a:gd name="T120" fmla="*/ 304 w 755"/>
                    <a:gd name="T121" fmla="*/ 66 h 1197"/>
                    <a:gd name="T122" fmla="*/ 507 w 755"/>
                    <a:gd name="T123" fmla="*/ 175 h 1197"/>
                    <a:gd name="T124" fmla="*/ 667 w 755"/>
                    <a:gd name="T125" fmla="*/ 259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1197">
                      <a:moveTo>
                        <a:pt x="755" y="586"/>
                      </a:moveTo>
                      <a:lnTo>
                        <a:pt x="755" y="590"/>
                      </a:lnTo>
                      <a:lnTo>
                        <a:pt x="755" y="592"/>
                      </a:lnTo>
                      <a:lnTo>
                        <a:pt x="753" y="592"/>
                      </a:lnTo>
                      <a:lnTo>
                        <a:pt x="744" y="588"/>
                      </a:lnTo>
                      <a:lnTo>
                        <a:pt x="736" y="588"/>
                      </a:lnTo>
                      <a:lnTo>
                        <a:pt x="727" y="588"/>
                      </a:lnTo>
                      <a:lnTo>
                        <a:pt x="723" y="588"/>
                      </a:lnTo>
                      <a:lnTo>
                        <a:pt x="714" y="592"/>
                      </a:lnTo>
                      <a:lnTo>
                        <a:pt x="708" y="592"/>
                      </a:lnTo>
                      <a:lnTo>
                        <a:pt x="697" y="590"/>
                      </a:lnTo>
                      <a:lnTo>
                        <a:pt x="691" y="592"/>
                      </a:lnTo>
                      <a:lnTo>
                        <a:pt x="689" y="592"/>
                      </a:lnTo>
                      <a:lnTo>
                        <a:pt x="686" y="597"/>
                      </a:lnTo>
                      <a:lnTo>
                        <a:pt x="680" y="601"/>
                      </a:lnTo>
                      <a:lnTo>
                        <a:pt x="678" y="603"/>
                      </a:lnTo>
                      <a:lnTo>
                        <a:pt x="678" y="605"/>
                      </a:lnTo>
                      <a:lnTo>
                        <a:pt x="678" y="607"/>
                      </a:lnTo>
                      <a:lnTo>
                        <a:pt x="680" y="609"/>
                      </a:lnTo>
                      <a:lnTo>
                        <a:pt x="682" y="611"/>
                      </a:lnTo>
                      <a:lnTo>
                        <a:pt x="684" y="613"/>
                      </a:lnTo>
                      <a:lnTo>
                        <a:pt x="684" y="616"/>
                      </a:lnTo>
                      <a:lnTo>
                        <a:pt x="684" y="618"/>
                      </a:lnTo>
                      <a:lnTo>
                        <a:pt x="682" y="628"/>
                      </a:lnTo>
                      <a:lnTo>
                        <a:pt x="682" y="628"/>
                      </a:lnTo>
                      <a:lnTo>
                        <a:pt x="678" y="635"/>
                      </a:lnTo>
                      <a:lnTo>
                        <a:pt x="678" y="635"/>
                      </a:lnTo>
                      <a:lnTo>
                        <a:pt x="676" y="635"/>
                      </a:lnTo>
                      <a:lnTo>
                        <a:pt x="674" y="637"/>
                      </a:lnTo>
                      <a:lnTo>
                        <a:pt x="673" y="639"/>
                      </a:lnTo>
                      <a:lnTo>
                        <a:pt x="667" y="644"/>
                      </a:lnTo>
                      <a:lnTo>
                        <a:pt x="665" y="646"/>
                      </a:lnTo>
                      <a:lnTo>
                        <a:pt x="665" y="648"/>
                      </a:lnTo>
                      <a:lnTo>
                        <a:pt x="665" y="650"/>
                      </a:lnTo>
                      <a:lnTo>
                        <a:pt x="665" y="650"/>
                      </a:lnTo>
                      <a:lnTo>
                        <a:pt x="663" y="652"/>
                      </a:lnTo>
                      <a:lnTo>
                        <a:pt x="661" y="654"/>
                      </a:lnTo>
                      <a:lnTo>
                        <a:pt x="659" y="656"/>
                      </a:lnTo>
                      <a:lnTo>
                        <a:pt x="659" y="658"/>
                      </a:lnTo>
                      <a:lnTo>
                        <a:pt x="661" y="661"/>
                      </a:lnTo>
                      <a:lnTo>
                        <a:pt x="661" y="665"/>
                      </a:lnTo>
                      <a:lnTo>
                        <a:pt x="663" y="665"/>
                      </a:lnTo>
                      <a:lnTo>
                        <a:pt x="661" y="667"/>
                      </a:lnTo>
                      <a:lnTo>
                        <a:pt x="661" y="667"/>
                      </a:lnTo>
                      <a:lnTo>
                        <a:pt x="646" y="671"/>
                      </a:lnTo>
                      <a:lnTo>
                        <a:pt x="644" y="673"/>
                      </a:lnTo>
                      <a:lnTo>
                        <a:pt x="641" y="674"/>
                      </a:lnTo>
                      <a:lnTo>
                        <a:pt x="639" y="676"/>
                      </a:lnTo>
                      <a:lnTo>
                        <a:pt x="641" y="680"/>
                      </a:lnTo>
                      <a:lnTo>
                        <a:pt x="642" y="682"/>
                      </a:lnTo>
                      <a:lnTo>
                        <a:pt x="644" y="682"/>
                      </a:lnTo>
                      <a:lnTo>
                        <a:pt x="644" y="691"/>
                      </a:lnTo>
                      <a:lnTo>
                        <a:pt x="644" y="691"/>
                      </a:lnTo>
                      <a:lnTo>
                        <a:pt x="646" y="691"/>
                      </a:lnTo>
                      <a:lnTo>
                        <a:pt x="646" y="691"/>
                      </a:lnTo>
                      <a:lnTo>
                        <a:pt x="646" y="693"/>
                      </a:lnTo>
                      <a:lnTo>
                        <a:pt x="644" y="693"/>
                      </a:lnTo>
                      <a:lnTo>
                        <a:pt x="644" y="693"/>
                      </a:lnTo>
                      <a:lnTo>
                        <a:pt x="644" y="693"/>
                      </a:lnTo>
                      <a:lnTo>
                        <a:pt x="644" y="695"/>
                      </a:lnTo>
                      <a:lnTo>
                        <a:pt x="642" y="695"/>
                      </a:lnTo>
                      <a:lnTo>
                        <a:pt x="644" y="697"/>
                      </a:lnTo>
                      <a:lnTo>
                        <a:pt x="644" y="697"/>
                      </a:lnTo>
                      <a:lnTo>
                        <a:pt x="644" y="699"/>
                      </a:lnTo>
                      <a:lnTo>
                        <a:pt x="646" y="699"/>
                      </a:lnTo>
                      <a:lnTo>
                        <a:pt x="650" y="701"/>
                      </a:lnTo>
                      <a:lnTo>
                        <a:pt x="652" y="701"/>
                      </a:lnTo>
                      <a:lnTo>
                        <a:pt x="652" y="703"/>
                      </a:lnTo>
                      <a:lnTo>
                        <a:pt x="652" y="705"/>
                      </a:lnTo>
                      <a:lnTo>
                        <a:pt x="652" y="706"/>
                      </a:lnTo>
                      <a:lnTo>
                        <a:pt x="652" y="708"/>
                      </a:lnTo>
                      <a:lnTo>
                        <a:pt x="648" y="710"/>
                      </a:lnTo>
                      <a:lnTo>
                        <a:pt x="646" y="710"/>
                      </a:lnTo>
                      <a:lnTo>
                        <a:pt x="644" y="712"/>
                      </a:lnTo>
                      <a:lnTo>
                        <a:pt x="642" y="714"/>
                      </a:lnTo>
                      <a:lnTo>
                        <a:pt x="631" y="720"/>
                      </a:lnTo>
                      <a:lnTo>
                        <a:pt x="629" y="721"/>
                      </a:lnTo>
                      <a:lnTo>
                        <a:pt x="627" y="723"/>
                      </a:lnTo>
                      <a:lnTo>
                        <a:pt x="620" y="731"/>
                      </a:lnTo>
                      <a:lnTo>
                        <a:pt x="618" y="735"/>
                      </a:lnTo>
                      <a:lnTo>
                        <a:pt x="618" y="735"/>
                      </a:lnTo>
                      <a:lnTo>
                        <a:pt x="620" y="736"/>
                      </a:lnTo>
                      <a:lnTo>
                        <a:pt x="622" y="738"/>
                      </a:lnTo>
                      <a:lnTo>
                        <a:pt x="622" y="738"/>
                      </a:lnTo>
                      <a:lnTo>
                        <a:pt x="622" y="740"/>
                      </a:lnTo>
                      <a:lnTo>
                        <a:pt x="622" y="742"/>
                      </a:lnTo>
                      <a:lnTo>
                        <a:pt x="622" y="744"/>
                      </a:lnTo>
                      <a:lnTo>
                        <a:pt x="627" y="748"/>
                      </a:lnTo>
                      <a:lnTo>
                        <a:pt x="629" y="751"/>
                      </a:lnTo>
                      <a:lnTo>
                        <a:pt x="629" y="755"/>
                      </a:lnTo>
                      <a:lnTo>
                        <a:pt x="629" y="757"/>
                      </a:lnTo>
                      <a:lnTo>
                        <a:pt x="629" y="759"/>
                      </a:lnTo>
                      <a:lnTo>
                        <a:pt x="633" y="761"/>
                      </a:lnTo>
                      <a:lnTo>
                        <a:pt x="633" y="763"/>
                      </a:lnTo>
                      <a:lnTo>
                        <a:pt x="633" y="766"/>
                      </a:lnTo>
                      <a:lnTo>
                        <a:pt x="629" y="770"/>
                      </a:lnTo>
                      <a:lnTo>
                        <a:pt x="624" y="778"/>
                      </a:lnTo>
                      <a:lnTo>
                        <a:pt x="622" y="778"/>
                      </a:lnTo>
                      <a:lnTo>
                        <a:pt x="614" y="782"/>
                      </a:lnTo>
                      <a:lnTo>
                        <a:pt x="612" y="782"/>
                      </a:lnTo>
                      <a:lnTo>
                        <a:pt x="611" y="783"/>
                      </a:lnTo>
                      <a:lnTo>
                        <a:pt x="609" y="787"/>
                      </a:lnTo>
                      <a:lnTo>
                        <a:pt x="603" y="798"/>
                      </a:lnTo>
                      <a:lnTo>
                        <a:pt x="601" y="804"/>
                      </a:lnTo>
                      <a:lnTo>
                        <a:pt x="599" y="806"/>
                      </a:lnTo>
                      <a:lnTo>
                        <a:pt x="599" y="806"/>
                      </a:lnTo>
                      <a:lnTo>
                        <a:pt x="599" y="808"/>
                      </a:lnTo>
                      <a:lnTo>
                        <a:pt x="603" y="810"/>
                      </a:lnTo>
                      <a:lnTo>
                        <a:pt x="605" y="815"/>
                      </a:lnTo>
                      <a:lnTo>
                        <a:pt x="607" y="817"/>
                      </a:lnTo>
                      <a:lnTo>
                        <a:pt x="609" y="817"/>
                      </a:lnTo>
                      <a:lnTo>
                        <a:pt x="612" y="819"/>
                      </a:lnTo>
                      <a:lnTo>
                        <a:pt x="614" y="819"/>
                      </a:lnTo>
                      <a:lnTo>
                        <a:pt x="618" y="817"/>
                      </a:lnTo>
                      <a:lnTo>
                        <a:pt x="622" y="817"/>
                      </a:lnTo>
                      <a:lnTo>
                        <a:pt x="624" y="815"/>
                      </a:lnTo>
                      <a:lnTo>
                        <a:pt x="626" y="813"/>
                      </a:lnTo>
                      <a:lnTo>
                        <a:pt x="627" y="810"/>
                      </a:lnTo>
                      <a:lnTo>
                        <a:pt x="637" y="815"/>
                      </a:lnTo>
                      <a:lnTo>
                        <a:pt x="644" y="819"/>
                      </a:lnTo>
                      <a:lnTo>
                        <a:pt x="646" y="819"/>
                      </a:lnTo>
                      <a:lnTo>
                        <a:pt x="642" y="828"/>
                      </a:lnTo>
                      <a:lnTo>
                        <a:pt x="641" y="830"/>
                      </a:lnTo>
                      <a:lnTo>
                        <a:pt x="641" y="832"/>
                      </a:lnTo>
                      <a:lnTo>
                        <a:pt x="642" y="836"/>
                      </a:lnTo>
                      <a:lnTo>
                        <a:pt x="648" y="851"/>
                      </a:lnTo>
                      <a:lnTo>
                        <a:pt x="648" y="853"/>
                      </a:lnTo>
                      <a:lnTo>
                        <a:pt x="648" y="853"/>
                      </a:lnTo>
                      <a:lnTo>
                        <a:pt x="648" y="855"/>
                      </a:lnTo>
                      <a:lnTo>
                        <a:pt x="646" y="862"/>
                      </a:lnTo>
                      <a:lnTo>
                        <a:pt x="648" y="862"/>
                      </a:lnTo>
                      <a:lnTo>
                        <a:pt x="648" y="862"/>
                      </a:lnTo>
                      <a:lnTo>
                        <a:pt x="652" y="860"/>
                      </a:lnTo>
                      <a:lnTo>
                        <a:pt x="656" y="860"/>
                      </a:lnTo>
                      <a:lnTo>
                        <a:pt x="656" y="860"/>
                      </a:lnTo>
                      <a:lnTo>
                        <a:pt x="658" y="859"/>
                      </a:lnTo>
                      <a:lnTo>
                        <a:pt x="658" y="859"/>
                      </a:lnTo>
                      <a:lnTo>
                        <a:pt x="658" y="860"/>
                      </a:lnTo>
                      <a:lnTo>
                        <a:pt x="658" y="862"/>
                      </a:lnTo>
                      <a:lnTo>
                        <a:pt x="656" y="866"/>
                      </a:lnTo>
                      <a:lnTo>
                        <a:pt x="652" y="889"/>
                      </a:lnTo>
                      <a:lnTo>
                        <a:pt x="652" y="892"/>
                      </a:lnTo>
                      <a:lnTo>
                        <a:pt x="654" y="896"/>
                      </a:lnTo>
                      <a:lnTo>
                        <a:pt x="656" y="898"/>
                      </a:lnTo>
                      <a:lnTo>
                        <a:pt x="658" y="902"/>
                      </a:lnTo>
                      <a:lnTo>
                        <a:pt x="661" y="902"/>
                      </a:lnTo>
                      <a:lnTo>
                        <a:pt x="667" y="904"/>
                      </a:lnTo>
                      <a:lnTo>
                        <a:pt x="669" y="905"/>
                      </a:lnTo>
                      <a:lnTo>
                        <a:pt x="669" y="905"/>
                      </a:lnTo>
                      <a:lnTo>
                        <a:pt x="669" y="909"/>
                      </a:lnTo>
                      <a:lnTo>
                        <a:pt x="669" y="909"/>
                      </a:lnTo>
                      <a:lnTo>
                        <a:pt x="676" y="907"/>
                      </a:lnTo>
                      <a:lnTo>
                        <a:pt x="678" y="907"/>
                      </a:lnTo>
                      <a:lnTo>
                        <a:pt x="678" y="909"/>
                      </a:lnTo>
                      <a:lnTo>
                        <a:pt x="680" y="915"/>
                      </a:lnTo>
                      <a:lnTo>
                        <a:pt x="682" y="920"/>
                      </a:lnTo>
                      <a:lnTo>
                        <a:pt x="682" y="922"/>
                      </a:lnTo>
                      <a:lnTo>
                        <a:pt x="682" y="924"/>
                      </a:lnTo>
                      <a:lnTo>
                        <a:pt x="680" y="926"/>
                      </a:lnTo>
                      <a:lnTo>
                        <a:pt x="680" y="928"/>
                      </a:lnTo>
                      <a:lnTo>
                        <a:pt x="680" y="930"/>
                      </a:lnTo>
                      <a:lnTo>
                        <a:pt x="680" y="932"/>
                      </a:lnTo>
                      <a:lnTo>
                        <a:pt x="680" y="932"/>
                      </a:lnTo>
                      <a:lnTo>
                        <a:pt x="678" y="934"/>
                      </a:lnTo>
                      <a:lnTo>
                        <a:pt x="678" y="934"/>
                      </a:lnTo>
                      <a:lnTo>
                        <a:pt x="674" y="943"/>
                      </a:lnTo>
                      <a:lnTo>
                        <a:pt x="671" y="943"/>
                      </a:lnTo>
                      <a:lnTo>
                        <a:pt x="667" y="943"/>
                      </a:lnTo>
                      <a:lnTo>
                        <a:pt x="665" y="941"/>
                      </a:lnTo>
                      <a:lnTo>
                        <a:pt x="663" y="939"/>
                      </a:lnTo>
                      <a:lnTo>
                        <a:pt x="658" y="939"/>
                      </a:lnTo>
                      <a:lnTo>
                        <a:pt x="658" y="939"/>
                      </a:lnTo>
                      <a:lnTo>
                        <a:pt x="658" y="939"/>
                      </a:lnTo>
                      <a:lnTo>
                        <a:pt x="656" y="939"/>
                      </a:lnTo>
                      <a:lnTo>
                        <a:pt x="654" y="939"/>
                      </a:lnTo>
                      <a:lnTo>
                        <a:pt x="652" y="939"/>
                      </a:lnTo>
                      <a:lnTo>
                        <a:pt x="650" y="937"/>
                      </a:lnTo>
                      <a:lnTo>
                        <a:pt x="650" y="939"/>
                      </a:lnTo>
                      <a:lnTo>
                        <a:pt x="648" y="939"/>
                      </a:lnTo>
                      <a:lnTo>
                        <a:pt x="648" y="937"/>
                      </a:lnTo>
                      <a:lnTo>
                        <a:pt x="646" y="937"/>
                      </a:lnTo>
                      <a:lnTo>
                        <a:pt x="646" y="937"/>
                      </a:lnTo>
                      <a:lnTo>
                        <a:pt x="644" y="939"/>
                      </a:lnTo>
                      <a:lnTo>
                        <a:pt x="644" y="939"/>
                      </a:lnTo>
                      <a:lnTo>
                        <a:pt x="642" y="941"/>
                      </a:lnTo>
                      <a:lnTo>
                        <a:pt x="641" y="941"/>
                      </a:lnTo>
                      <a:lnTo>
                        <a:pt x="639" y="941"/>
                      </a:lnTo>
                      <a:lnTo>
                        <a:pt x="637" y="941"/>
                      </a:lnTo>
                      <a:lnTo>
                        <a:pt x="637" y="943"/>
                      </a:lnTo>
                      <a:lnTo>
                        <a:pt x="635" y="943"/>
                      </a:lnTo>
                      <a:lnTo>
                        <a:pt x="633" y="945"/>
                      </a:lnTo>
                      <a:lnTo>
                        <a:pt x="633" y="945"/>
                      </a:lnTo>
                      <a:lnTo>
                        <a:pt x="633" y="945"/>
                      </a:lnTo>
                      <a:lnTo>
                        <a:pt x="631" y="945"/>
                      </a:lnTo>
                      <a:lnTo>
                        <a:pt x="631" y="945"/>
                      </a:lnTo>
                      <a:lnTo>
                        <a:pt x="629" y="947"/>
                      </a:lnTo>
                      <a:lnTo>
                        <a:pt x="627" y="947"/>
                      </a:lnTo>
                      <a:lnTo>
                        <a:pt x="627" y="951"/>
                      </a:lnTo>
                      <a:lnTo>
                        <a:pt x="626" y="951"/>
                      </a:lnTo>
                      <a:lnTo>
                        <a:pt x="624" y="951"/>
                      </a:lnTo>
                      <a:lnTo>
                        <a:pt x="622" y="951"/>
                      </a:lnTo>
                      <a:lnTo>
                        <a:pt x="616" y="951"/>
                      </a:lnTo>
                      <a:lnTo>
                        <a:pt x="616" y="951"/>
                      </a:lnTo>
                      <a:lnTo>
                        <a:pt x="614" y="952"/>
                      </a:lnTo>
                      <a:lnTo>
                        <a:pt x="614" y="954"/>
                      </a:lnTo>
                      <a:lnTo>
                        <a:pt x="614" y="954"/>
                      </a:lnTo>
                      <a:lnTo>
                        <a:pt x="614" y="956"/>
                      </a:lnTo>
                      <a:lnTo>
                        <a:pt x="614" y="956"/>
                      </a:lnTo>
                      <a:lnTo>
                        <a:pt x="609" y="958"/>
                      </a:lnTo>
                      <a:lnTo>
                        <a:pt x="609" y="958"/>
                      </a:lnTo>
                      <a:lnTo>
                        <a:pt x="607" y="960"/>
                      </a:lnTo>
                      <a:lnTo>
                        <a:pt x="605" y="962"/>
                      </a:lnTo>
                      <a:lnTo>
                        <a:pt x="603" y="962"/>
                      </a:lnTo>
                      <a:lnTo>
                        <a:pt x="603" y="962"/>
                      </a:lnTo>
                      <a:lnTo>
                        <a:pt x="603" y="962"/>
                      </a:lnTo>
                      <a:lnTo>
                        <a:pt x="601" y="962"/>
                      </a:lnTo>
                      <a:lnTo>
                        <a:pt x="601" y="962"/>
                      </a:lnTo>
                      <a:lnTo>
                        <a:pt x="599" y="962"/>
                      </a:lnTo>
                      <a:lnTo>
                        <a:pt x="599" y="962"/>
                      </a:lnTo>
                      <a:lnTo>
                        <a:pt x="597" y="962"/>
                      </a:lnTo>
                      <a:lnTo>
                        <a:pt x="597" y="964"/>
                      </a:lnTo>
                      <a:lnTo>
                        <a:pt x="597" y="964"/>
                      </a:lnTo>
                      <a:lnTo>
                        <a:pt x="597" y="964"/>
                      </a:lnTo>
                      <a:lnTo>
                        <a:pt x="596" y="964"/>
                      </a:lnTo>
                      <a:lnTo>
                        <a:pt x="594" y="964"/>
                      </a:lnTo>
                      <a:lnTo>
                        <a:pt x="594" y="964"/>
                      </a:lnTo>
                      <a:lnTo>
                        <a:pt x="594" y="966"/>
                      </a:lnTo>
                      <a:lnTo>
                        <a:pt x="594" y="967"/>
                      </a:lnTo>
                      <a:lnTo>
                        <a:pt x="592" y="969"/>
                      </a:lnTo>
                      <a:lnTo>
                        <a:pt x="592" y="971"/>
                      </a:lnTo>
                      <a:lnTo>
                        <a:pt x="592" y="973"/>
                      </a:lnTo>
                      <a:lnTo>
                        <a:pt x="594" y="975"/>
                      </a:lnTo>
                      <a:lnTo>
                        <a:pt x="594" y="977"/>
                      </a:lnTo>
                      <a:lnTo>
                        <a:pt x="594" y="977"/>
                      </a:lnTo>
                      <a:lnTo>
                        <a:pt x="594" y="979"/>
                      </a:lnTo>
                      <a:lnTo>
                        <a:pt x="596" y="979"/>
                      </a:lnTo>
                      <a:lnTo>
                        <a:pt x="596" y="981"/>
                      </a:lnTo>
                      <a:lnTo>
                        <a:pt x="596" y="981"/>
                      </a:lnTo>
                      <a:lnTo>
                        <a:pt x="594" y="984"/>
                      </a:lnTo>
                      <a:lnTo>
                        <a:pt x="594" y="986"/>
                      </a:lnTo>
                      <a:lnTo>
                        <a:pt x="594" y="986"/>
                      </a:lnTo>
                      <a:lnTo>
                        <a:pt x="594" y="988"/>
                      </a:lnTo>
                      <a:lnTo>
                        <a:pt x="594" y="988"/>
                      </a:lnTo>
                      <a:lnTo>
                        <a:pt x="594" y="990"/>
                      </a:lnTo>
                      <a:lnTo>
                        <a:pt x="592" y="990"/>
                      </a:lnTo>
                      <a:lnTo>
                        <a:pt x="592" y="990"/>
                      </a:lnTo>
                      <a:lnTo>
                        <a:pt x="592" y="990"/>
                      </a:lnTo>
                      <a:lnTo>
                        <a:pt x="590" y="992"/>
                      </a:lnTo>
                      <a:lnTo>
                        <a:pt x="590" y="994"/>
                      </a:lnTo>
                      <a:lnTo>
                        <a:pt x="588" y="994"/>
                      </a:lnTo>
                      <a:lnTo>
                        <a:pt x="586" y="994"/>
                      </a:lnTo>
                      <a:lnTo>
                        <a:pt x="586" y="994"/>
                      </a:lnTo>
                      <a:lnTo>
                        <a:pt x="584" y="996"/>
                      </a:lnTo>
                      <a:lnTo>
                        <a:pt x="584" y="996"/>
                      </a:lnTo>
                      <a:lnTo>
                        <a:pt x="582" y="996"/>
                      </a:lnTo>
                      <a:lnTo>
                        <a:pt x="582" y="996"/>
                      </a:lnTo>
                      <a:lnTo>
                        <a:pt x="581" y="996"/>
                      </a:lnTo>
                      <a:lnTo>
                        <a:pt x="581" y="996"/>
                      </a:lnTo>
                      <a:lnTo>
                        <a:pt x="579" y="996"/>
                      </a:lnTo>
                      <a:lnTo>
                        <a:pt x="577" y="999"/>
                      </a:lnTo>
                      <a:lnTo>
                        <a:pt x="573" y="1007"/>
                      </a:lnTo>
                      <a:lnTo>
                        <a:pt x="571" y="1011"/>
                      </a:lnTo>
                      <a:lnTo>
                        <a:pt x="569" y="1012"/>
                      </a:lnTo>
                      <a:lnTo>
                        <a:pt x="565" y="1014"/>
                      </a:lnTo>
                      <a:lnTo>
                        <a:pt x="565" y="1014"/>
                      </a:lnTo>
                      <a:lnTo>
                        <a:pt x="562" y="1012"/>
                      </a:lnTo>
                      <a:lnTo>
                        <a:pt x="562" y="1012"/>
                      </a:lnTo>
                      <a:lnTo>
                        <a:pt x="560" y="1012"/>
                      </a:lnTo>
                      <a:lnTo>
                        <a:pt x="556" y="1016"/>
                      </a:lnTo>
                      <a:lnTo>
                        <a:pt x="556" y="1018"/>
                      </a:lnTo>
                      <a:lnTo>
                        <a:pt x="556" y="1020"/>
                      </a:lnTo>
                      <a:lnTo>
                        <a:pt x="556" y="1020"/>
                      </a:lnTo>
                      <a:lnTo>
                        <a:pt x="550" y="1022"/>
                      </a:lnTo>
                      <a:lnTo>
                        <a:pt x="550" y="1024"/>
                      </a:lnTo>
                      <a:lnTo>
                        <a:pt x="549" y="1026"/>
                      </a:lnTo>
                      <a:lnTo>
                        <a:pt x="549" y="1026"/>
                      </a:lnTo>
                      <a:lnTo>
                        <a:pt x="549" y="1028"/>
                      </a:lnTo>
                      <a:lnTo>
                        <a:pt x="549" y="1028"/>
                      </a:lnTo>
                      <a:lnTo>
                        <a:pt x="549" y="1028"/>
                      </a:lnTo>
                      <a:lnTo>
                        <a:pt x="547" y="1028"/>
                      </a:lnTo>
                      <a:lnTo>
                        <a:pt x="547" y="1029"/>
                      </a:lnTo>
                      <a:lnTo>
                        <a:pt x="547" y="1029"/>
                      </a:lnTo>
                      <a:lnTo>
                        <a:pt x="545" y="1028"/>
                      </a:lnTo>
                      <a:lnTo>
                        <a:pt x="545" y="1028"/>
                      </a:lnTo>
                      <a:lnTo>
                        <a:pt x="545" y="1028"/>
                      </a:lnTo>
                      <a:lnTo>
                        <a:pt x="545" y="1028"/>
                      </a:lnTo>
                      <a:lnTo>
                        <a:pt x="545" y="1029"/>
                      </a:lnTo>
                      <a:lnTo>
                        <a:pt x="543" y="1029"/>
                      </a:lnTo>
                      <a:lnTo>
                        <a:pt x="543" y="1029"/>
                      </a:lnTo>
                      <a:lnTo>
                        <a:pt x="543" y="1031"/>
                      </a:lnTo>
                      <a:lnTo>
                        <a:pt x="541" y="1033"/>
                      </a:lnTo>
                      <a:lnTo>
                        <a:pt x="541" y="1035"/>
                      </a:lnTo>
                      <a:lnTo>
                        <a:pt x="541" y="1037"/>
                      </a:lnTo>
                      <a:lnTo>
                        <a:pt x="541" y="1037"/>
                      </a:lnTo>
                      <a:lnTo>
                        <a:pt x="539" y="1039"/>
                      </a:lnTo>
                      <a:lnTo>
                        <a:pt x="539" y="1039"/>
                      </a:lnTo>
                      <a:lnTo>
                        <a:pt x="541" y="1039"/>
                      </a:lnTo>
                      <a:lnTo>
                        <a:pt x="541" y="1039"/>
                      </a:lnTo>
                      <a:lnTo>
                        <a:pt x="541" y="1041"/>
                      </a:lnTo>
                      <a:lnTo>
                        <a:pt x="539" y="1039"/>
                      </a:lnTo>
                      <a:lnTo>
                        <a:pt x="539" y="1039"/>
                      </a:lnTo>
                      <a:lnTo>
                        <a:pt x="539" y="1041"/>
                      </a:lnTo>
                      <a:lnTo>
                        <a:pt x="537" y="1043"/>
                      </a:lnTo>
                      <a:lnTo>
                        <a:pt x="535" y="1043"/>
                      </a:lnTo>
                      <a:lnTo>
                        <a:pt x="535" y="1043"/>
                      </a:lnTo>
                      <a:lnTo>
                        <a:pt x="535" y="1044"/>
                      </a:lnTo>
                      <a:lnTo>
                        <a:pt x="534" y="1048"/>
                      </a:lnTo>
                      <a:lnTo>
                        <a:pt x="532" y="1048"/>
                      </a:lnTo>
                      <a:lnTo>
                        <a:pt x="530" y="1048"/>
                      </a:lnTo>
                      <a:lnTo>
                        <a:pt x="530" y="1050"/>
                      </a:lnTo>
                      <a:lnTo>
                        <a:pt x="530" y="1052"/>
                      </a:lnTo>
                      <a:lnTo>
                        <a:pt x="530" y="1054"/>
                      </a:lnTo>
                      <a:lnTo>
                        <a:pt x="528" y="1054"/>
                      </a:lnTo>
                      <a:lnTo>
                        <a:pt x="528" y="1052"/>
                      </a:lnTo>
                      <a:lnTo>
                        <a:pt x="528" y="1052"/>
                      </a:lnTo>
                      <a:lnTo>
                        <a:pt x="526" y="1054"/>
                      </a:lnTo>
                      <a:lnTo>
                        <a:pt x="526" y="1054"/>
                      </a:lnTo>
                      <a:lnTo>
                        <a:pt x="526" y="1054"/>
                      </a:lnTo>
                      <a:lnTo>
                        <a:pt x="526" y="1056"/>
                      </a:lnTo>
                      <a:lnTo>
                        <a:pt x="524" y="1056"/>
                      </a:lnTo>
                      <a:lnTo>
                        <a:pt x="524" y="1056"/>
                      </a:lnTo>
                      <a:lnTo>
                        <a:pt x="524" y="1056"/>
                      </a:lnTo>
                      <a:lnTo>
                        <a:pt x="522" y="1056"/>
                      </a:lnTo>
                      <a:lnTo>
                        <a:pt x="520" y="1058"/>
                      </a:lnTo>
                      <a:lnTo>
                        <a:pt x="517" y="1059"/>
                      </a:lnTo>
                      <a:lnTo>
                        <a:pt x="519" y="1061"/>
                      </a:lnTo>
                      <a:lnTo>
                        <a:pt x="513" y="1061"/>
                      </a:lnTo>
                      <a:lnTo>
                        <a:pt x="513" y="1061"/>
                      </a:lnTo>
                      <a:lnTo>
                        <a:pt x="513" y="1061"/>
                      </a:lnTo>
                      <a:lnTo>
                        <a:pt x="511" y="1061"/>
                      </a:lnTo>
                      <a:lnTo>
                        <a:pt x="511" y="1061"/>
                      </a:lnTo>
                      <a:lnTo>
                        <a:pt x="509" y="1061"/>
                      </a:lnTo>
                      <a:lnTo>
                        <a:pt x="509" y="1061"/>
                      </a:lnTo>
                      <a:lnTo>
                        <a:pt x="509" y="1061"/>
                      </a:lnTo>
                      <a:lnTo>
                        <a:pt x="509" y="1061"/>
                      </a:lnTo>
                      <a:lnTo>
                        <a:pt x="509" y="1063"/>
                      </a:lnTo>
                      <a:lnTo>
                        <a:pt x="507" y="1063"/>
                      </a:lnTo>
                      <a:lnTo>
                        <a:pt x="507" y="1063"/>
                      </a:lnTo>
                      <a:lnTo>
                        <a:pt x="505" y="1063"/>
                      </a:lnTo>
                      <a:lnTo>
                        <a:pt x="505" y="1065"/>
                      </a:lnTo>
                      <a:lnTo>
                        <a:pt x="507" y="1067"/>
                      </a:lnTo>
                      <a:lnTo>
                        <a:pt x="505" y="1069"/>
                      </a:lnTo>
                      <a:lnTo>
                        <a:pt x="504" y="1069"/>
                      </a:lnTo>
                      <a:lnTo>
                        <a:pt x="504" y="1071"/>
                      </a:lnTo>
                      <a:lnTo>
                        <a:pt x="502" y="1073"/>
                      </a:lnTo>
                      <a:lnTo>
                        <a:pt x="502" y="1074"/>
                      </a:lnTo>
                      <a:lnTo>
                        <a:pt x="500" y="1073"/>
                      </a:lnTo>
                      <a:lnTo>
                        <a:pt x="500" y="1073"/>
                      </a:lnTo>
                      <a:lnTo>
                        <a:pt x="498" y="1074"/>
                      </a:lnTo>
                      <a:lnTo>
                        <a:pt x="498" y="1074"/>
                      </a:lnTo>
                      <a:lnTo>
                        <a:pt x="498" y="1074"/>
                      </a:lnTo>
                      <a:lnTo>
                        <a:pt x="496" y="1074"/>
                      </a:lnTo>
                      <a:lnTo>
                        <a:pt x="490" y="1074"/>
                      </a:lnTo>
                      <a:lnTo>
                        <a:pt x="488" y="1074"/>
                      </a:lnTo>
                      <a:lnTo>
                        <a:pt x="487" y="1074"/>
                      </a:lnTo>
                      <a:lnTo>
                        <a:pt x="487" y="1074"/>
                      </a:lnTo>
                      <a:lnTo>
                        <a:pt x="485" y="1073"/>
                      </a:lnTo>
                      <a:lnTo>
                        <a:pt x="485" y="1074"/>
                      </a:lnTo>
                      <a:lnTo>
                        <a:pt x="483" y="1074"/>
                      </a:lnTo>
                      <a:lnTo>
                        <a:pt x="481" y="1074"/>
                      </a:lnTo>
                      <a:lnTo>
                        <a:pt x="479" y="1074"/>
                      </a:lnTo>
                      <a:lnTo>
                        <a:pt x="479" y="1074"/>
                      </a:lnTo>
                      <a:lnTo>
                        <a:pt x="479" y="1073"/>
                      </a:lnTo>
                      <a:lnTo>
                        <a:pt x="477" y="1073"/>
                      </a:lnTo>
                      <a:lnTo>
                        <a:pt x="477" y="1073"/>
                      </a:lnTo>
                      <a:lnTo>
                        <a:pt x="477" y="1074"/>
                      </a:lnTo>
                      <a:lnTo>
                        <a:pt x="477" y="1074"/>
                      </a:lnTo>
                      <a:lnTo>
                        <a:pt x="477" y="1074"/>
                      </a:lnTo>
                      <a:lnTo>
                        <a:pt x="475" y="1074"/>
                      </a:lnTo>
                      <a:lnTo>
                        <a:pt x="475" y="1074"/>
                      </a:lnTo>
                      <a:lnTo>
                        <a:pt x="473" y="1074"/>
                      </a:lnTo>
                      <a:lnTo>
                        <a:pt x="472" y="1076"/>
                      </a:lnTo>
                      <a:lnTo>
                        <a:pt x="472" y="1076"/>
                      </a:lnTo>
                      <a:lnTo>
                        <a:pt x="472" y="1076"/>
                      </a:lnTo>
                      <a:lnTo>
                        <a:pt x="472" y="1076"/>
                      </a:lnTo>
                      <a:lnTo>
                        <a:pt x="472" y="1078"/>
                      </a:lnTo>
                      <a:lnTo>
                        <a:pt x="472" y="1076"/>
                      </a:lnTo>
                      <a:lnTo>
                        <a:pt x="472" y="1076"/>
                      </a:lnTo>
                      <a:lnTo>
                        <a:pt x="470" y="1076"/>
                      </a:lnTo>
                      <a:lnTo>
                        <a:pt x="470" y="1076"/>
                      </a:lnTo>
                      <a:lnTo>
                        <a:pt x="470" y="1076"/>
                      </a:lnTo>
                      <a:lnTo>
                        <a:pt x="470" y="1076"/>
                      </a:lnTo>
                      <a:lnTo>
                        <a:pt x="470" y="1076"/>
                      </a:lnTo>
                      <a:lnTo>
                        <a:pt x="470" y="1078"/>
                      </a:lnTo>
                      <a:lnTo>
                        <a:pt x="468" y="1078"/>
                      </a:lnTo>
                      <a:lnTo>
                        <a:pt x="468" y="1078"/>
                      </a:lnTo>
                      <a:lnTo>
                        <a:pt x="466" y="1078"/>
                      </a:lnTo>
                      <a:lnTo>
                        <a:pt x="464" y="1078"/>
                      </a:lnTo>
                      <a:lnTo>
                        <a:pt x="464" y="1078"/>
                      </a:lnTo>
                      <a:lnTo>
                        <a:pt x="462" y="1080"/>
                      </a:lnTo>
                      <a:lnTo>
                        <a:pt x="462" y="1080"/>
                      </a:lnTo>
                      <a:lnTo>
                        <a:pt x="457" y="1080"/>
                      </a:lnTo>
                      <a:lnTo>
                        <a:pt x="455" y="1080"/>
                      </a:lnTo>
                      <a:lnTo>
                        <a:pt x="453" y="1080"/>
                      </a:lnTo>
                      <a:lnTo>
                        <a:pt x="451" y="1080"/>
                      </a:lnTo>
                      <a:lnTo>
                        <a:pt x="451" y="1080"/>
                      </a:lnTo>
                      <a:lnTo>
                        <a:pt x="449" y="1082"/>
                      </a:lnTo>
                      <a:lnTo>
                        <a:pt x="445" y="1082"/>
                      </a:lnTo>
                      <a:lnTo>
                        <a:pt x="443" y="1082"/>
                      </a:lnTo>
                      <a:lnTo>
                        <a:pt x="442" y="1082"/>
                      </a:lnTo>
                      <a:lnTo>
                        <a:pt x="440" y="1082"/>
                      </a:lnTo>
                      <a:lnTo>
                        <a:pt x="438" y="1082"/>
                      </a:lnTo>
                      <a:lnTo>
                        <a:pt x="436" y="1082"/>
                      </a:lnTo>
                      <a:lnTo>
                        <a:pt x="436" y="1084"/>
                      </a:lnTo>
                      <a:lnTo>
                        <a:pt x="436" y="1084"/>
                      </a:lnTo>
                      <a:lnTo>
                        <a:pt x="434" y="1082"/>
                      </a:lnTo>
                      <a:lnTo>
                        <a:pt x="428" y="1082"/>
                      </a:lnTo>
                      <a:lnTo>
                        <a:pt x="428" y="1082"/>
                      </a:lnTo>
                      <a:lnTo>
                        <a:pt x="425" y="1084"/>
                      </a:lnTo>
                      <a:lnTo>
                        <a:pt x="425" y="1084"/>
                      </a:lnTo>
                      <a:lnTo>
                        <a:pt x="423" y="1084"/>
                      </a:lnTo>
                      <a:lnTo>
                        <a:pt x="423" y="1084"/>
                      </a:lnTo>
                      <a:lnTo>
                        <a:pt x="421" y="1082"/>
                      </a:lnTo>
                      <a:lnTo>
                        <a:pt x="421" y="1082"/>
                      </a:lnTo>
                      <a:lnTo>
                        <a:pt x="419" y="1084"/>
                      </a:lnTo>
                      <a:lnTo>
                        <a:pt x="419" y="1082"/>
                      </a:lnTo>
                      <a:lnTo>
                        <a:pt x="417" y="1082"/>
                      </a:lnTo>
                      <a:lnTo>
                        <a:pt x="417" y="1082"/>
                      </a:lnTo>
                      <a:lnTo>
                        <a:pt x="417" y="1082"/>
                      </a:lnTo>
                      <a:lnTo>
                        <a:pt x="415" y="1082"/>
                      </a:lnTo>
                      <a:lnTo>
                        <a:pt x="412" y="1082"/>
                      </a:lnTo>
                      <a:lnTo>
                        <a:pt x="412" y="1082"/>
                      </a:lnTo>
                      <a:lnTo>
                        <a:pt x="412" y="1084"/>
                      </a:lnTo>
                      <a:lnTo>
                        <a:pt x="410" y="1084"/>
                      </a:lnTo>
                      <a:lnTo>
                        <a:pt x="408" y="1084"/>
                      </a:lnTo>
                      <a:lnTo>
                        <a:pt x="408" y="1084"/>
                      </a:lnTo>
                      <a:lnTo>
                        <a:pt x="406" y="1082"/>
                      </a:lnTo>
                      <a:lnTo>
                        <a:pt x="402" y="1084"/>
                      </a:lnTo>
                      <a:lnTo>
                        <a:pt x="400" y="1086"/>
                      </a:lnTo>
                      <a:lnTo>
                        <a:pt x="398" y="1086"/>
                      </a:lnTo>
                      <a:lnTo>
                        <a:pt x="396" y="1088"/>
                      </a:lnTo>
                      <a:lnTo>
                        <a:pt x="396" y="1088"/>
                      </a:lnTo>
                      <a:lnTo>
                        <a:pt x="396" y="1088"/>
                      </a:lnTo>
                      <a:lnTo>
                        <a:pt x="393" y="1089"/>
                      </a:lnTo>
                      <a:lnTo>
                        <a:pt x="393" y="1089"/>
                      </a:lnTo>
                      <a:lnTo>
                        <a:pt x="393" y="1089"/>
                      </a:lnTo>
                      <a:lnTo>
                        <a:pt x="393" y="1091"/>
                      </a:lnTo>
                      <a:lnTo>
                        <a:pt x="391" y="1091"/>
                      </a:lnTo>
                      <a:lnTo>
                        <a:pt x="391" y="1091"/>
                      </a:lnTo>
                      <a:lnTo>
                        <a:pt x="391" y="1091"/>
                      </a:lnTo>
                      <a:lnTo>
                        <a:pt x="389" y="1093"/>
                      </a:lnTo>
                      <a:lnTo>
                        <a:pt x="389" y="1095"/>
                      </a:lnTo>
                      <a:lnTo>
                        <a:pt x="391" y="1095"/>
                      </a:lnTo>
                      <a:lnTo>
                        <a:pt x="391" y="1095"/>
                      </a:lnTo>
                      <a:lnTo>
                        <a:pt x="391" y="1095"/>
                      </a:lnTo>
                      <a:lnTo>
                        <a:pt x="393" y="1097"/>
                      </a:lnTo>
                      <a:lnTo>
                        <a:pt x="393" y="1097"/>
                      </a:lnTo>
                      <a:lnTo>
                        <a:pt x="393" y="1099"/>
                      </a:lnTo>
                      <a:lnTo>
                        <a:pt x="402" y="1103"/>
                      </a:lnTo>
                      <a:lnTo>
                        <a:pt x="402" y="1103"/>
                      </a:lnTo>
                      <a:lnTo>
                        <a:pt x="404" y="1105"/>
                      </a:lnTo>
                      <a:lnTo>
                        <a:pt x="406" y="1106"/>
                      </a:lnTo>
                      <a:lnTo>
                        <a:pt x="408" y="1108"/>
                      </a:lnTo>
                      <a:lnTo>
                        <a:pt x="404" y="1108"/>
                      </a:lnTo>
                      <a:lnTo>
                        <a:pt x="404" y="1110"/>
                      </a:lnTo>
                      <a:lnTo>
                        <a:pt x="402" y="1110"/>
                      </a:lnTo>
                      <a:lnTo>
                        <a:pt x="400" y="1118"/>
                      </a:lnTo>
                      <a:lnTo>
                        <a:pt x="393" y="1125"/>
                      </a:lnTo>
                      <a:lnTo>
                        <a:pt x="391" y="1127"/>
                      </a:lnTo>
                      <a:lnTo>
                        <a:pt x="391" y="1129"/>
                      </a:lnTo>
                      <a:lnTo>
                        <a:pt x="391" y="1129"/>
                      </a:lnTo>
                      <a:lnTo>
                        <a:pt x="387" y="1131"/>
                      </a:lnTo>
                      <a:lnTo>
                        <a:pt x="385" y="1136"/>
                      </a:lnTo>
                      <a:lnTo>
                        <a:pt x="383" y="1138"/>
                      </a:lnTo>
                      <a:lnTo>
                        <a:pt x="381" y="1138"/>
                      </a:lnTo>
                      <a:lnTo>
                        <a:pt x="378" y="1140"/>
                      </a:lnTo>
                      <a:lnTo>
                        <a:pt x="374" y="1142"/>
                      </a:lnTo>
                      <a:lnTo>
                        <a:pt x="372" y="1144"/>
                      </a:lnTo>
                      <a:lnTo>
                        <a:pt x="370" y="1146"/>
                      </a:lnTo>
                      <a:lnTo>
                        <a:pt x="370" y="1150"/>
                      </a:lnTo>
                      <a:lnTo>
                        <a:pt x="368" y="1153"/>
                      </a:lnTo>
                      <a:lnTo>
                        <a:pt x="363" y="1153"/>
                      </a:lnTo>
                      <a:lnTo>
                        <a:pt x="331" y="1155"/>
                      </a:lnTo>
                      <a:lnTo>
                        <a:pt x="325" y="1157"/>
                      </a:lnTo>
                      <a:lnTo>
                        <a:pt x="319" y="1159"/>
                      </a:lnTo>
                      <a:lnTo>
                        <a:pt x="316" y="1159"/>
                      </a:lnTo>
                      <a:lnTo>
                        <a:pt x="314" y="1159"/>
                      </a:lnTo>
                      <a:lnTo>
                        <a:pt x="303" y="1157"/>
                      </a:lnTo>
                      <a:lnTo>
                        <a:pt x="301" y="1157"/>
                      </a:lnTo>
                      <a:lnTo>
                        <a:pt x="299" y="1157"/>
                      </a:lnTo>
                      <a:lnTo>
                        <a:pt x="297" y="1159"/>
                      </a:lnTo>
                      <a:lnTo>
                        <a:pt x="297" y="1161"/>
                      </a:lnTo>
                      <a:lnTo>
                        <a:pt x="295" y="1161"/>
                      </a:lnTo>
                      <a:lnTo>
                        <a:pt x="293" y="1161"/>
                      </a:lnTo>
                      <a:lnTo>
                        <a:pt x="291" y="1161"/>
                      </a:lnTo>
                      <a:lnTo>
                        <a:pt x="289" y="1163"/>
                      </a:lnTo>
                      <a:lnTo>
                        <a:pt x="289" y="1165"/>
                      </a:lnTo>
                      <a:lnTo>
                        <a:pt x="288" y="1165"/>
                      </a:lnTo>
                      <a:lnTo>
                        <a:pt x="284" y="1163"/>
                      </a:lnTo>
                      <a:lnTo>
                        <a:pt x="284" y="1165"/>
                      </a:lnTo>
                      <a:lnTo>
                        <a:pt x="282" y="1166"/>
                      </a:lnTo>
                      <a:lnTo>
                        <a:pt x="273" y="1168"/>
                      </a:lnTo>
                      <a:lnTo>
                        <a:pt x="271" y="1170"/>
                      </a:lnTo>
                      <a:lnTo>
                        <a:pt x="271" y="1170"/>
                      </a:lnTo>
                      <a:lnTo>
                        <a:pt x="271" y="1172"/>
                      </a:lnTo>
                      <a:lnTo>
                        <a:pt x="271" y="1174"/>
                      </a:lnTo>
                      <a:lnTo>
                        <a:pt x="269" y="1174"/>
                      </a:lnTo>
                      <a:lnTo>
                        <a:pt x="269" y="1174"/>
                      </a:lnTo>
                      <a:lnTo>
                        <a:pt x="269" y="1174"/>
                      </a:lnTo>
                      <a:lnTo>
                        <a:pt x="267" y="1174"/>
                      </a:lnTo>
                      <a:lnTo>
                        <a:pt x="265" y="1178"/>
                      </a:lnTo>
                      <a:lnTo>
                        <a:pt x="263" y="1180"/>
                      </a:lnTo>
                      <a:lnTo>
                        <a:pt x="261" y="1180"/>
                      </a:lnTo>
                      <a:lnTo>
                        <a:pt x="261" y="1180"/>
                      </a:lnTo>
                      <a:lnTo>
                        <a:pt x="259" y="1180"/>
                      </a:lnTo>
                      <a:lnTo>
                        <a:pt x="259" y="1178"/>
                      </a:lnTo>
                      <a:lnTo>
                        <a:pt x="258" y="1180"/>
                      </a:lnTo>
                      <a:lnTo>
                        <a:pt x="258" y="1180"/>
                      </a:lnTo>
                      <a:lnTo>
                        <a:pt x="258" y="1180"/>
                      </a:lnTo>
                      <a:lnTo>
                        <a:pt x="258" y="1182"/>
                      </a:lnTo>
                      <a:lnTo>
                        <a:pt x="256" y="1180"/>
                      </a:lnTo>
                      <a:lnTo>
                        <a:pt x="254" y="1182"/>
                      </a:lnTo>
                      <a:lnTo>
                        <a:pt x="254" y="1182"/>
                      </a:lnTo>
                      <a:lnTo>
                        <a:pt x="252" y="1182"/>
                      </a:lnTo>
                      <a:lnTo>
                        <a:pt x="248" y="1182"/>
                      </a:lnTo>
                      <a:lnTo>
                        <a:pt x="246" y="1183"/>
                      </a:lnTo>
                      <a:lnTo>
                        <a:pt x="244" y="1183"/>
                      </a:lnTo>
                      <a:lnTo>
                        <a:pt x="244" y="1185"/>
                      </a:lnTo>
                      <a:lnTo>
                        <a:pt x="244" y="1185"/>
                      </a:lnTo>
                      <a:lnTo>
                        <a:pt x="244" y="1187"/>
                      </a:lnTo>
                      <a:lnTo>
                        <a:pt x="244" y="1187"/>
                      </a:lnTo>
                      <a:lnTo>
                        <a:pt x="244" y="1187"/>
                      </a:lnTo>
                      <a:lnTo>
                        <a:pt x="244" y="1187"/>
                      </a:lnTo>
                      <a:lnTo>
                        <a:pt x="242" y="1187"/>
                      </a:lnTo>
                      <a:lnTo>
                        <a:pt x="242" y="1187"/>
                      </a:lnTo>
                      <a:lnTo>
                        <a:pt x="241" y="1189"/>
                      </a:lnTo>
                      <a:lnTo>
                        <a:pt x="241" y="1189"/>
                      </a:lnTo>
                      <a:lnTo>
                        <a:pt x="239" y="1189"/>
                      </a:lnTo>
                      <a:lnTo>
                        <a:pt x="239" y="1189"/>
                      </a:lnTo>
                      <a:lnTo>
                        <a:pt x="237" y="1187"/>
                      </a:lnTo>
                      <a:lnTo>
                        <a:pt x="233" y="1183"/>
                      </a:lnTo>
                      <a:lnTo>
                        <a:pt x="231" y="1182"/>
                      </a:lnTo>
                      <a:lnTo>
                        <a:pt x="231" y="1182"/>
                      </a:lnTo>
                      <a:lnTo>
                        <a:pt x="227" y="1180"/>
                      </a:lnTo>
                      <a:lnTo>
                        <a:pt x="227" y="1180"/>
                      </a:lnTo>
                      <a:lnTo>
                        <a:pt x="227" y="1178"/>
                      </a:lnTo>
                      <a:lnTo>
                        <a:pt x="227" y="1178"/>
                      </a:lnTo>
                      <a:lnTo>
                        <a:pt x="227" y="1176"/>
                      </a:lnTo>
                      <a:lnTo>
                        <a:pt x="227" y="1174"/>
                      </a:lnTo>
                      <a:lnTo>
                        <a:pt x="226" y="1174"/>
                      </a:lnTo>
                      <a:lnTo>
                        <a:pt x="226" y="1174"/>
                      </a:lnTo>
                      <a:lnTo>
                        <a:pt x="224" y="1174"/>
                      </a:lnTo>
                      <a:lnTo>
                        <a:pt x="224" y="1172"/>
                      </a:lnTo>
                      <a:lnTo>
                        <a:pt x="222" y="1172"/>
                      </a:lnTo>
                      <a:lnTo>
                        <a:pt x="222" y="1170"/>
                      </a:lnTo>
                      <a:lnTo>
                        <a:pt x="222" y="1168"/>
                      </a:lnTo>
                      <a:lnTo>
                        <a:pt x="222" y="1166"/>
                      </a:lnTo>
                      <a:lnTo>
                        <a:pt x="222" y="1166"/>
                      </a:lnTo>
                      <a:lnTo>
                        <a:pt x="220" y="1166"/>
                      </a:lnTo>
                      <a:lnTo>
                        <a:pt x="218" y="1166"/>
                      </a:lnTo>
                      <a:lnTo>
                        <a:pt x="216" y="1168"/>
                      </a:lnTo>
                      <a:lnTo>
                        <a:pt x="216" y="1168"/>
                      </a:lnTo>
                      <a:lnTo>
                        <a:pt x="216" y="1170"/>
                      </a:lnTo>
                      <a:lnTo>
                        <a:pt x="214" y="1172"/>
                      </a:lnTo>
                      <a:lnTo>
                        <a:pt x="214" y="1172"/>
                      </a:lnTo>
                      <a:lnTo>
                        <a:pt x="212" y="1172"/>
                      </a:lnTo>
                      <a:lnTo>
                        <a:pt x="212" y="1172"/>
                      </a:lnTo>
                      <a:lnTo>
                        <a:pt x="211" y="1172"/>
                      </a:lnTo>
                      <a:lnTo>
                        <a:pt x="211" y="1174"/>
                      </a:lnTo>
                      <a:lnTo>
                        <a:pt x="211" y="1178"/>
                      </a:lnTo>
                      <a:lnTo>
                        <a:pt x="211" y="1180"/>
                      </a:lnTo>
                      <a:lnTo>
                        <a:pt x="209" y="1180"/>
                      </a:lnTo>
                      <a:lnTo>
                        <a:pt x="203" y="1182"/>
                      </a:lnTo>
                      <a:lnTo>
                        <a:pt x="201" y="1182"/>
                      </a:lnTo>
                      <a:lnTo>
                        <a:pt x="199" y="1183"/>
                      </a:lnTo>
                      <a:lnTo>
                        <a:pt x="197" y="1183"/>
                      </a:lnTo>
                      <a:lnTo>
                        <a:pt x="196" y="1185"/>
                      </a:lnTo>
                      <a:lnTo>
                        <a:pt x="194" y="1185"/>
                      </a:lnTo>
                      <a:lnTo>
                        <a:pt x="192" y="1185"/>
                      </a:lnTo>
                      <a:lnTo>
                        <a:pt x="188" y="1185"/>
                      </a:lnTo>
                      <a:lnTo>
                        <a:pt x="186" y="1187"/>
                      </a:lnTo>
                      <a:lnTo>
                        <a:pt x="184" y="1187"/>
                      </a:lnTo>
                      <a:lnTo>
                        <a:pt x="184" y="1189"/>
                      </a:lnTo>
                      <a:lnTo>
                        <a:pt x="182" y="1191"/>
                      </a:lnTo>
                      <a:lnTo>
                        <a:pt x="181" y="1191"/>
                      </a:lnTo>
                      <a:lnTo>
                        <a:pt x="179" y="1193"/>
                      </a:lnTo>
                      <a:lnTo>
                        <a:pt x="177" y="1193"/>
                      </a:lnTo>
                      <a:lnTo>
                        <a:pt x="167" y="1197"/>
                      </a:lnTo>
                      <a:lnTo>
                        <a:pt x="165" y="1197"/>
                      </a:lnTo>
                      <a:lnTo>
                        <a:pt x="162" y="1195"/>
                      </a:lnTo>
                      <a:lnTo>
                        <a:pt x="160" y="1191"/>
                      </a:lnTo>
                      <a:lnTo>
                        <a:pt x="156" y="1191"/>
                      </a:lnTo>
                      <a:lnTo>
                        <a:pt x="150" y="1193"/>
                      </a:lnTo>
                      <a:lnTo>
                        <a:pt x="149" y="1191"/>
                      </a:lnTo>
                      <a:lnTo>
                        <a:pt x="145" y="1191"/>
                      </a:lnTo>
                      <a:lnTo>
                        <a:pt x="149" y="1187"/>
                      </a:lnTo>
                      <a:lnTo>
                        <a:pt x="150" y="1183"/>
                      </a:lnTo>
                      <a:lnTo>
                        <a:pt x="152" y="1180"/>
                      </a:lnTo>
                      <a:lnTo>
                        <a:pt x="152" y="1172"/>
                      </a:lnTo>
                      <a:lnTo>
                        <a:pt x="150" y="1170"/>
                      </a:lnTo>
                      <a:lnTo>
                        <a:pt x="149" y="1170"/>
                      </a:lnTo>
                      <a:lnTo>
                        <a:pt x="147" y="1170"/>
                      </a:lnTo>
                      <a:lnTo>
                        <a:pt x="143" y="1168"/>
                      </a:lnTo>
                      <a:lnTo>
                        <a:pt x="139" y="1163"/>
                      </a:lnTo>
                      <a:lnTo>
                        <a:pt x="135" y="1146"/>
                      </a:lnTo>
                      <a:lnTo>
                        <a:pt x="124" y="1121"/>
                      </a:lnTo>
                      <a:lnTo>
                        <a:pt x="122" y="1120"/>
                      </a:lnTo>
                      <a:lnTo>
                        <a:pt x="119" y="1116"/>
                      </a:lnTo>
                      <a:lnTo>
                        <a:pt x="117" y="1112"/>
                      </a:lnTo>
                      <a:lnTo>
                        <a:pt x="115" y="1110"/>
                      </a:lnTo>
                      <a:lnTo>
                        <a:pt x="113" y="1108"/>
                      </a:lnTo>
                      <a:lnTo>
                        <a:pt x="111" y="1108"/>
                      </a:lnTo>
                      <a:lnTo>
                        <a:pt x="109" y="1108"/>
                      </a:lnTo>
                      <a:lnTo>
                        <a:pt x="107" y="1108"/>
                      </a:lnTo>
                      <a:lnTo>
                        <a:pt x="107" y="1106"/>
                      </a:lnTo>
                      <a:lnTo>
                        <a:pt x="107" y="1106"/>
                      </a:lnTo>
                      <a:lnTo>
                        <a:pt x="107" y="1105"/>
                      </a:lnTo>
                      <a:lnTo>
                        <a:pt x="107" y="1103"/>
                      </a:lnTo>
                      <a:lnTo>
                        <a:pt x="105" y="1103"/>
                      </a:lnTo>
                      <a:lnTo>
                        <a:pt x="105" y="1103"/>
                      </a:lnTo>
                      <a:lnTo>
                        <a:pt x="105" y="1101"/>
                      </a:lnTo>
                      <a:lnTo>
                        <a:pt x="104" y="1101"/>
                      </a:lnTo>
                      <a:lnTo>
                        <a:pt x="102" y="1099"/>
                      </a:lnTo>
                      <a:lnTo>
                        <a:pt x="100" y="1097"/>
                      </a:lnTo>
                      <a:lnTo>
                        <a:pt x="100" y="1097"/>
                      </a:lnTo>
                      <a:lnTo>
                        <a:pt x="98" y="1097"/>
                      </a:lnTo>
                      <a:lnTo>
                        <a:pt x="98" y="1097"/>
                      </a:lnTo>
                      <a:lnTo>
                        <a:pt x="98" y="1097"/>
                      </a:lnTo>
                      <a:lnTo>
                        <a:pt x="96" y="1097"/>
                      </a:lnTo>
                      <a:lnTo>
                        <a:pt x="64" y="1071"/>
                      </a:lnTo>
                      <a:lnTo>
                        <a:pt x="62" y="1069"/>
                      </a:lnTo>
                      <a:lnTo>
                        <a:pt x="62" y="1065"/>
                      </a:lnTo>
                      <a:lnTo>
                        <a:pt x="42" y="1043"/>
                      </a:lnTo>
                      <a:lnTo>
                        <a:pt x="36" y="1037"/>
                      </a:lnTo>
                      <a:lnTo>
                        <a:pt x="36" y="1037"/>
                      </a:lnTo>
                      <a:lnTo>
                        <a:pt x="40" y="1029"/>
                      </a:lnTo>
                      <a:lnTo>
                        <a:pt x="45" y="1026"/>
                      </a:lnTo>
                      <a:lnTo>
                        <a:pt x="47" y="1022"/>
                      </a:lnTo>
                      <a:lnTo>
                        <a:pt x="51" y="1014"/>
                      </a:lnTo>
                      <a:lnTo>
                        <a:pt x="51" y="1014"/>
                      </a:lnTo>
                      <a:lnTo>
                        <a:pt x="51" y="1012"/>
                      </a:lnTo>
                      <a:lnTo>
                        <a:pt x="51" y="1012"/>
                      </a:lnTo>
                      <a:lnTo>
                        <a:pt x="53" y="1012"/>
                      </a:lnTo>
                      <a:lnTo>
                        <a:pt x="72" y="1011"/>
                      </a:lnTo>
                      <a:lnTo>
                        <a:pt x="92" y="1016"/>
                      </a:lnTo>
                      <a:lnTo>
                        <a:pt x="94" y="1016"/>
                      </a:lnTo>
                      <a:lnTo>
                        <a:pt x="104" y="1014"/>
                      </a:lnTo>
                      <a:lnTo>
                        <a:pt x="107" y="1014"/>
                      </a:lnTo>
                      <a:lnTo>
                        <a:pt x="111" y="1014"/>
                      </a:lnTo>
                      <a:lnTo>
                        <a:pt x="113" y="1014"/>
                      </a:lnTo>
                      <a:lnTo>
                        <a:pt x="115" y="1014"/>
                      </a:lnTo>
                      <a:lnTo>
                        <a:pt x="117" y="1014"/>
                      </a:lnTo>
                      <a:lnTo>
                        <a:pt x="117" y="1012"/>
                      </a:lnTo>
                      <a:lnTo>
                        <a:pt x="119" y="1012"/>
                      </a:lnTo>
                      <a:lnTo>
                        <a:pt x="119" y="1012"/>
                      </a:lnTo>
                      <a:lnTo>
                        <a:pt x="122" y="1012"/>
                      </a:lnTo>
                      <a:lnTo>
                        <a:pt x="126" y="1012"/>
                      </a:lnTo>
                      <a:lnTo>
                        <a:pt x="139" y="1016"/>
                      </a:lnTo>
                      <a:lnTo>
                        <a:pt x="143" y="1016"/>
                      </a:lnTo>
                      <a:lnTo>
                        <a:pt x="158" y="1012"/>
                      </a:lnTo>
                      <a:lnTo>
                        <a:pt x="160" y="1012"/>
                      </a:lnTo>
                      <a:lnTo>
                        <a:pt x="156" y="1009"/>
                      </a:lnTo>
                      <a:lnTo>
                        <a:pt x="154" y="1009"/>
                      </a:lnTo>
                      <a:lnTo>
                        <a:pt x="149" y="1005"/>
                      </a:lnTo>
                      <a:lnTo>
                        <a:pt x="147" y="1003"/>
                      </a:lnTo>
                      <a:lnTo>
                        <a:pt x="147" y="1001"/>
                      </a:lnTo>
                      <a:lnTo>
                        <a:pt x="145" y="1001"/>
                      </a:lnTo>
                      <a:lnTo>
                        <a:pt x="143" y="997"/>
                      </a:lnTo>
                      <a:lnTo>
                        <a:pt x="132" y="988"/>
                      </a:lnTo>
                      <a:lnTo>
                        <a:pt x="132" y="986"/>
                      </a:lnTo>
                      <a:lnTo>
                        <a:pt x="132" y="986"/>
                      </a:lnTo>
                      <a:lnTo>
                        <a:pt x="132" y="984"/>
                      </a:lnTo>
                      <a:lnTo>
                        <a:pt x="132" y="982"/>
                      </a:lnTo>
                      <a:lnTo>
                        <a:pt x="128" y="979"/>
                      </a:lnTo>
                      <a:lnTo>
                        <a:pt x="128" y="977"/>
                      </a:lnTo>
                      <a:lnTo>
                        <a:pt x="126" y="975"/>
                      </a:lnTo>
                      <a:lnTo>
                        <a:pt x="126" y="975"/>
                      </a:lnTo>
                      <a:lnTo>
                        <a:pt x="124" y="975"/>
                      </a:lnTo>
                      <a:lnTo>
                        <a:pt x="124" y="975"/>
                      </a:lnTo>
                      <a:lnTo>
                        <a:pt x="124" y="973"/>
                      </a:lnTo>
                      <a:lnTo>
                        <a:pt x="122" y="973"/>
                      </a:lnTo>
                      <a:lnTo>
                        <a:pt x="122" y="973"/>
                      </a:lnTo>
                      <a:lnTo>
                        <a:pt x="122" y="973"/>
                      </a:lnTo>
                      <a:lnTo>
                        <a:pt x="120" y="973"/>
                      </a:lnTo>
                      <a:lnTo>
                        <a:pt x="120" y="971"/>
                      </a:lnTo>
                      <a:lnTo>
                        <a:pt x="120" y="969"/>
                      </a:lnTo>
                      <a:lnTo>
                        <a:pt x="120" y="967"/>
                      </a:lnTo>
                      <a:lnTo>
                        <a:pt x="122" y="967"/>
                      </a:lnTo>
                      <a:lnTo>
                        <a:pt x="122" y="966"/>
                      </a:lnTo>
                      <a:lnTo>
                        <a:pt x="120" y="964"/>
                      </a:lnTo>
                      <a:lnTo>
                        <a:pt x="115" y="952"/>
                      </a:lnTo>
                      <a:lnTo>
                        <a:pt x="115" y="951"/>
                      </a:lnTo>
                      <a:lnTo>
                        <a:pt x="117" y="947"/>
                      </a:lnTo>
                      <a:lnTo>
                        <a:pt x="117" y="945"/>
                      </a:lnTo>
                      <a:lnTo>
                        <a:pt x="117" y="945"/>
                      </a:lnTo>
                      <a:lnTo>
                        <a:pt x="115" y="943"/>
                      </a:lnTo>
                      <a:lnTo>
                        <a:pt x="113" y="937"/>
                      </a:lnTo>
                      <a:lnTo>
                        <a:pt x="113" y="924"/>
                      </a:lnTo>
                      <a:lnTo>
                        <a:pt x="113" y="920"/>
                      </a:lnTo>
                      <a:lnTo>
                        <a:pt x="113" y="919"/>
                      </a:lnTo>
                      <a:lnTo>
                        <a:pt x="115" y="917"/>
                      </a:lnTo>
                      <a:lnTo>
                        <a:pt x="115" y="915"/>
                      </a:lnTo>
                      <a:lnTo>
                        <a:pt x="115" y="915"/>
                      </a:lnTo>
                      <a:lnTo>
                        <a:pt x="115" y="915"/>
                      </a:lnTo>
                      <a:lnTo>
                        <a:pt x="115" y="913"/>
                      </a:lnTo>
                      <a:lnTo>
                        <a:pt x="115" y="913"/>
                      </a:lnTo>
                      <a:lnTo>
                        <a:pt x="115" y="913"/>
                      </a:lnTo>
                      <a:lnTo>
                        <a:pt x="115" y="911"/>
                      </a:lnTo>
                      <a:lnTo>
                        <a:pt x="115" y="907"/>
                      </a:lnTo>
                      <a:lnTo>
                        <a:pt x="117" y="905"/>
                      </a:lnTo>
                      <a:lnTo>
                        <a:pt x="117" y="905"/>
                      </a:lnTo>
                      <a:lnTo>
                        <a:pt x="120" y="902"/>
                      </a:lnTo>
                      <a:lnTo>
                        <a:pt x="120" y="900"/>
                      </a:lnTo>
                      <a:lnTo>
                        <a:pt x="120" y="896"/>
                      </a:lnTo>
                      <a:lnTo>
                        <a:pt x="119" y="894"/>
                      </a:lnTo>
                      <a:lnTo>
                        <a:pt x="117" y="892"/>
                      </a:lnTo>
                      <a:lnTo>
                        <a:pt x="117" y="890"/>
                      </a:lnTo>
                      <a:lnTo>
                        <a:pt x="117" y="887"/>
                      </a:lnTo>
                      <a:lnTo>
                        <a:pt x="117" y="885"/>
                      </a:lnTo>
                      <a:lnTo>
                        <a:pt x="119" y="885"/>
                      </a:lnTo>
                      <a:lnTo>
                        <a:pt x="119" y="885"/>
                      </a:lnTo>
                      <a:lnTo>
                        <a:pt x="119" y="885"/>
                      </a:lnTo>
                      <a:lnTo>
                        <a:pt x="117" y="883"/>
                      </a:lnTo>
                      <a:lnTo>
                        <a:pt x="117" y="883"/>
                      </a:lnTo>
                      <a:lnTo>
                        <a:pt x="119" y="881"/>
                      </a:lnTo>
                      <a:lnTo>
                        <a:pt x="119" y="881"/>
                      </a:lnTo>
                      <a:lnTo>
                        <a:pt x="117" y="877"/>
                      </a:lnTo>
                      <a:lnTo>
                        <a:pt x="117" y="875"/>
                      </a:lnTo>
                      <a:lnTo>
                        <a:pt x="115" y="875"/>
                      </a:lnTo>
                      <a:lnTo>
                        <a:pt x="115" y="875"/>
                      </a:lnTo>
                      <a:lnTo>
                        <a:pt x="115" y="874"/>
                      </a:lnTo>
                      <a:lnTo>
                        <a:pt x="115" y="872"/>
                      </a:lnTo>
                      <a:lnTo>
                        <a:pt x="115" y="872"/>
                      </a:lnTo>
                      <a:lnTo>
                        <a:pt x="115" y="870"/>
                      </a:lnTo>
                      <a:lnTo>
                        <a:pt x="115" y="870"/>
                      </a:lnTo>
                      <a:lnTo>
                        <a:pt x="115" y="870"/>
                      </a:lnTo>
                      <a:lnTo>
                        <a:pt x="115" y="868"/>
                      </a:lnTo>
                      <a:lnTo>
                        <a:pt x="115" y="868"/>
                      </a:lnTo>
                      <a:lnTo>
                        <a:pt x="117" y="866"/>
                      </a:lnTo>
                      <a:lnTo>
                        <a:pt x="117" y="866"/>
                      </a:lnTo>
                      <a:lnTo>
                        <a:pt x="115" y="864"/>
                      </a:lnTo>
                      <a:lnTo>
                        <a:pt x="115" y="864"/>
                      </a:lnTo>
                      <a:lnTo>
                        <a:pt x="115" y="862"/>
                      </a:lnTo>
                      <a:lnTo>
                        <a:pt x="115" y="862"/>
                      </a:lnTo>
                      <a:lnTo>
                        <a:pt x="115" y="862"/>
                      </a:lnTo>
                      <a:lnTo>
                        <a:pt x="115" y="862"/>
                      </a:lnTo>
                      <a:lnTo>
                        <a:pt x="115" y="860"/>
                      </a:lnTo>
                      <a:lnTo>
                        <a:pt x="115" y="860"/>
                      </a:lnTo>
                      <a:lnTo>
                        <a:pt x="115" y="859"/>
                      </a:lnTo>
                      <a:lnTo>
                        <a:pt x="115" y="859"/>
                      </a:lnTo>
                      <a:lnTo>
                        <a:pt x="113" y="857"/>
                      </a:lnTo>
                      <a:lnTo>
                        <a:pt x="111" y="857"/>
                      </a:lnTo>
                      <a:lnTo>
                        <a:pt x="111" y="857"/>
                      </a:lnTo>
                      <a:lnTo>
                        <a:pt x="109" y="859"/>
                      </a:lnTo>
                      <a:lnTo>
                        <a:pt x="109" y="859"/>
                      </a:lnTo>
                      <a:lnTo>
                        <a:pt x="105" y="855"/>
                      </a:lnTo>
                      <a:lnTo>
                        <a:pt x="104" y="855"/>
                      </a:lnTo>
                      <a:lnTo>
                        <a:pt x="104" y="853"/>
                      </a:lnTo>
                      <a:lnTo>
                        <a:pt x="104" y="853"/>
                      </a:lnTo>
                      <a:lnTo>
                        <a:pt x="104" y="853"/>
                      </a:lnTo>
                      <a:lnTo>
                        <a:pt x="104" y="853"/>
                      </a:lnTo>
                      <a:lnTo>
                        <a:pt x="105" y="851"/>
                      </a:lnTo>
                      <a:lnTo>
                        <a:pt x="105" y="851"/>
                      </a:lnTo>
                      <a:lnTo>
                        <a:pt x="104" y="849"/>
                      </a:lnTo>
                      <a:lnTo>
                        <a:pt x="104" y="849"/>
                      </a:lnTo>
                      <a:lnTo>
                        <a:pt x="104" y="847"/>
                      </a:lnTo>
                      <a:lnTo>
                        <a:pt x="104" y="847"/>
                      </a:lnTo>
                      <a:lnTo>
                        <a:pt x="104" y="842"/>
                      </a:lnTo>
                      <a:lnTo>
                        <a:pt x="105" y="842"/>
                      </a:lnTo>
                      <a:lnTo>
                        <a:pt x="104" y="836"/>
                      </a:lnTo>
                      <a:lnTo>
                        <a:pt x="102" y="834"/>
                      </a:lnTo>
                      <a:lnTo>
                        <a:pt x="102" y="832"/>
                      </a:lnTo>
                      <a:lnTo>
                        <a:pt x="102" y="832"/>
                      </a:lnTo>
                      <a:lnTo>
                        <a:pt x="102" y="832"/>
                      </a:lnTo>
                      <a:lnTo>
                        <a:pt x="102" y="832"/>
                      </a:lnTo>
                      <a:lnTo>
                        <a:pt x="102" y="832"/>
                      </a:lnTo>
                      <a:lnTo>
                        <a:pt x="100" y="832"/>
                      </a:lnTo>
                      <a:lnTo>
                        <a:pt x="100" y="830"/>
                      </a:lnTo>
                      <a:lnTo>
                        <a:pt x="102" y="828"/>
                      </a:lnTo>
                      <a:lnTo>
                        <a:pt x="100" y="819"/>
                      </a:lnTo>
                      <a:lnTo>
                        <a:pt x="98" y="817"/>
                      </a:lnTo>
                      <a:lnTo>
                        <a:pt x="96" y="819"/>
                      </a:lnTo>
                      <a:lnTo>
                        <a:pt x="94" y="819"/>
                      </a:lnTo>
                      <a:lnTo>
                        <a:pt x="94" y="817"/>
                      </a:lnTo>
                      <a:lnTo>
                        <a:pt x="94" y="817"/>
                      </a:lnTo>
                      <a:lnTo>
                        <a:pt x="92" y="815"/>
                      </a:lnTo>
                      <a:lnTo>
                        <a:pt x="92" y="815"/>
                      </a:lnTo>
                      <a:lnTo>
                        <a:pt x="92" y="815"/>
                      </a:lnTo>
                      <a:lnTo>
                        <a:pt x="90" y="817"/>
                      </a:lnTo>
                      <a:lnTo>
                        <a:pt x="90" y="815"/>
                      </a:lnTo>
                      <a:lnTo>
                        <a:pt x="90" y="813"/>
                      </a:lnTo>
                      <a:lnTo>
                        <a:pt x="90" y="812"/>
                      </a:lnTo>
                      <a:lnTo>
                        <a:pt x="88" y="812"/>
                      </a:lnTo>
                      <a:lnTo>
                        <a:pt x="87" y="812"/>
                      </a:lnTo>
                      <a:lnTo>
                        <a:pt x="87" y="812"/>
                      </a:lnTo>
                      <a:lnTo>
                        <a:pt x="85" y="812"/>
                      </a:lnTo>
                      <a:lnTo>
                        <a:pt x="85" y="810"/>
                      </a:lnTo>
                      <a:lnTo>
                        <a:pt x="85" y="810"/>
                      </a:lnTo>
                      <a:lnTo>
                        <a:pt x="85" y="810"/>
                      </a:lnTo>
                      <a:lnTo>
                        <a:pt x="83" y="810"/>
                      </a:lnTo>
                      <a:lnTo>
                        <a:pt x="83" y="808"/>
                      </a:lnTo>
                      <a:lnTo>
                        <a:pt x="83" y="810"/>
                      </a:lnTo>
                      <a:lnTo>
                        <a:pt x="81" y="810"/>
                      </a:lnTo>
                      <a:lnTo>
                        <a:pt x="81" y="810"/>
                      </a:lnTo>
                      <a:lnTo>
                        <a:pt x="81" y="810"/>
                      </a:lnTo>
                      <a:lnTo>
                        <a:pt x="81" y="810"/>
                      </a:lnTo>
                      <a:lnTo>
                        <a:pt x="81" y="808"/>
                      </a:lnTo>
                      <a:lnTo>
                        <a:pt x="79" y="808"/>
                      </a:lnTo>
                      <a:lnTo>
                        <a:pt x="79" y="808"/>
                      </a:lnTo>
                      <a:lnTo>
                        <a:pt x="79" y="808"/>
                      </a:lnTo>
                      <a:lnTo>
                        <a:pt x="79" y="808"/>
                      </a:lnTo>
                      <a:lnTo>
                        <a:pt x="79" y="804"/>
                      </a:lnTo>
                      <a:lnTo>
                        <a:pt x="77" y="804"/>
                      </a:lnTo>
                      <a:lnTo>
                        <a:pt x="75" y="802"/>
                      </a:lnTo>
                      <a:lnTo>
                        <a:pt x="75" y="800"/>
                      </a:lnTo>
                      <a:lnTo>
                        <a:pt x="75" y="800"/>
                      </a:lnTo>
                      <a:lnTo>
                        <a:pt x="75" y="797"/>
                      </a:lnTo>
                      <a:lnTo>
                        <a:pt x="75" y="795"/>
                      </a:lnTo>
                      <a:lnTo>
                        <a:pt x="75" y="793"/>
                      </a:lnTo>
                      <a:lnTo>
                        <a:pt x="75" y="793"/>
                      </a:lnTo>
                      <a:lnTo>
                        <a:pt x="73" y="791"/>
                      </a:lnTo>
                      <a:lnTo>
                        <a:pt x="70" y="787"/>
                      </a:lnTo>
                      <a:lnTo>
                        <a:pt x="70" y="785"/>
                      </a:lnTo>
                      <a:lnTo>
                        <a:pt x="43" y="785"/>
                      </a:lnTo>
                      <a:lnTo>
                        <a:pt x="12" y="740"/>
                      </a:lnTo>
                      <a:lnTo>
                        <a:pt x="10" y="736"/>
                      </a:lnTo>
                      <a:lnTo>
                        <a:pt x="10" y="735"/>
                      </a:lnTo>
                      <a:lnTo>
                        <a:pt x="10" y="733"/>
                      </a:lnTo>
                      <a:lnTo>
                        <a:pt x="8" y="727"/>
                      </a:lnTo>
                      <a:lnTo>
                        <a:pt x="8" y="725"/>
                      </a:lnTo>
                      <a:lnTo>
                        <a:pt x="8" y="721"/>
                      </a:lnTo>
                      <a:lnTo>
                        <a:pt x="6" y="718"/>
                      </a:lnTo>
                      <a:lnTo>
                        <a:pt x="6" y="714"/>
                      </a:lnTo>
                      <a:lnTo>
                        <a:pt x="4" y="710"/>
                      </a:lnTo>
                      <a:lnTo>
                        <a:pt x="4" y="706"/>
                      </a:lnTo>
                      <a:lnTo>
                        <a:pt x="4" y="705"/>
                      </a:lnTo>
                      <a:lnTo>
                        <a:pt x="2" y="701"/>
                      </a:lnTo>
                      <a:lnTo>
                        <a:pt x="2" y="699"/>
                      </a:lnTo>
                      <a:lnTo>
                        <a:pt x="0" y="695"/>
                      </a:lnTo>
                      <a:lnTo>
                        <a:pt x="0" y="689"/>
                      </a:lnTo>
                      <a:lnTo>
                        <a:pt x="0" y="686"/>
                      </a:lnTo>
                      <a:lnTo>
                        <a:pt x="2" y="682"/>
                      </a:lnTo>
                      <a:lnTo>
                        <a:pt x="4" y="680"/>
                      </a:lnTo>
                      <a:lnTo>
                        <a:pt x="6" y="680"/>
                      </a:lnTo>
                      <a:lnTo>
                        <a:pt x="10" y="680"/>
                      </a:lnTo>
                      <a:lnTo>
                        <a:pt x="12" y="678"/>
                      </a:lnTo>
                      <a:lnTo>
                        <a:pt x="15" y="676"/>
                      </a:lnTo>
                      <a:lnTo>
                        <a:pt x="15" y="674"/>
                      </a:lnTo>
                      <a:lnTo>
                        <a:pt x="15" y="674"/>
                      </a:lnTo>
                      <a:lnTo>
                        <a:pt x="15" y="671"/>
                      </a:lnTo>
                      <a:lnTo>
                        <a:pt x="13" y="671"/>
                      </a:lnTo>
                      <a:lnTo>
                        <a:pt x="13" y="669"/>
                      </a:lnTo>
                      <a:lnTo>
                        <a:pt x="13" y="669"/>
                      </a:lnTo>
                      <a:lnTo>
                        <a:pt x="15" y="669"/>
                      </a:lnTo>
                      <a:lnTo>
                        <a:pt x="17" y="665"/>
                      </a:lnTo>
                      <a:lnTo>
                        <a:pt x="19" y="665"/>
                      </a:lnTo>
                      <a:lnTo>
                        <a:pt x="19" y="665"/>
                      </a:lnTo>
                      <a:lnTo>
                        <a:pt x="21" y="665"/>
                      </a:lnTo>
                      <a:lnTo>
                        <a:pt x="23" y="663"/>
                      </a:lnTo>
                      <a:lnTo>
                        <a:pt x="23" y="663"/>
                      </a:lnTo>
                      <a:lnTo>
                        <a:pt x="23" y="661"/>
                      </a:lnTo>
                      <a:lnTo>
                        <a:pt x="21" y="658"/>
                      </a:lnTo>
                      <a:lnTo>
                        <a:pt x="21" y="656"/>
                      </a:lnTo>
                      <a:lnTo>
                        <a:pt x="23" y="654"/>
                      </a:lnTo>
                      <a:lnTo>
                        <a:pt x="23" y="650"/>
                      </a:lnTo>
                      <a:lnTo>
                        <a:pt x="25" y="646"/>
                      </a:lnTo>
                      <a:lnTo>
                        <a:pt x="27" y="643"/>
                      </a:lnTo>
                      <a:lnTo>
                        <a:pt x="30" y="639"/>
                      </a:lnTo>
                      <a:lnTo>
                        <a:pt x="32" y="635"/>
                      </a:lnTo>
                      <a:lnTo>
                        <a:pt x="34" y="633"/>
                      </a:lnTo>
                      <a:lnTo>
                        <a:pt x="36" y="629"/>
                      </a:lnTo>
                      <a:lnTo>
                        <a:pt x="38" y="628"/>
                      </a:lnTo>
                      <a:lnTo>
                        <a:pt x="40" y="624"/>
                      </a:lnTo>
                      <a:lnTo>
                        <a:pt x="42" y="620"/>
                      </a:lnTo>
                      <a:lnTo>
                        <a:pt x="45" y="618"/>
                      </a:lnTo>
                      <a:lnTo>
                        <a:pt x="47" y="614"/>
                      </a:lnTo>
                      <a:lnTo>
                        <a:pt x="49" y="613"/>
                      </a:lnTo>
                      <a:lnTo>
                        <a:pt x="51" y="609"/>
                      </a:lnTo>
                      <a:lnTo>
                        <a:pt x="53" y="605"/>
                      </a:lnTo>
                      <a:lnTo>
                        <a:pt x="55" y="603"/>
                      </a:lnTo>
                      <a:lnTo>
                        <a:pt x="57" y="599"/>
                      </a:lnTo>
                      <a:lnTo>
                        <a:pt x="60" y="596"/>
                      </a:lnTo>
                      <a:lnTo>
                        <a:pt x="62" y="594"/>
                      </a:lnTo>
                      <a:lnTo>
                        <a:pt x="64" y="590"/>
                      </a:lnTo>
                      <a:lnTo>
                        <a:pt x="66" y="588"/>
                      </a:lnTo>
                      <a:lnTo>
                        <a:pt x="70" y="582"/>
                      </a:lnTo>
                      <a:lnTo>
                        <a:pt x="73" y="579"/>
                      </a:lnTo>
                      <a:lnTo>
                        <a:pt x="77" y="575"/>
                      </a:lnTo>
                      <a:lnTo>
                        <a:pt x="81" y="571"/>
                      </a:lnTo>
                      <a:lnTo>
                        <a:pt x="85" y="567"/>
                      </a:lnTo>
                      <a:lnTo>
                        <a:pt x="96" y="554"/>
                      </a:lnTo>
                      <a:lnTo>
                        <a:pt x="102" y="549"/>
                      </a:lnTo>
                      <a:lnTo>
                        <a:pt x="109" y="541"/>
                      </a:lnTo>
                      <a:lnTo>
                        <a:pt x="113" y="536"/>
                      </a:lnTo>
                      <a:lnTo>
                        <a:pt x="120" y="528"/>
                      </a:lnTo>
                      <a:lnTo>
                        <a:pt x="124" y="524"/>
                      </a:lnTo>
                      <a:lnTo>
                        <a:pt x="134" y="515"/>
                      </a:lnTo>
                      <a:lnTo>
                        <a:pt x="137" y="511"/>
                      </a:lnTo>
                      <a:lnTo>
                        <a:pt x="141" y="505"/>
                      </a:lnTo>
                      <a:lnTo>
                        <a:pt x="143" y="504"/>
                      </a:lnTo>
                      <a:lnTo>
                        <a:pt x="145" y="502"/>
                      </a:lnTo>
                      <a:lnTo>
                        <a:pt x="145" y="500"/>
                      </a:lnTo>
                      <a:lnTo>
                        <a:pt x="145" y="498"/>
                      </a:lnTo>
                      <a:lnTo>
                        <a:pt x="145" y="494"/>
                      </a:lnTo>
                      <a:lnTo>
                        <a:pt x="147" y="489"/>
                      </a:lnTo>
                      <a:lnTo>
                        <a:pt x="147" y="485"/>
                      </a:lnTo>
                      <a:lnTo>
                        <a:pt x="147" y="481"/>
                      </a:lnTo>
                      <a:lnTo>
                        <a:pt x="147" y="477"/>
                      </a:lnTo>
                      <a:lnTo>
                        <a:pt x="147" y="474"/>
                      </a:lnTo>
                      <a:lnTo>
                        <a:pt x="147" y="472"/>
                      </a:lnTo>
                      <a:lnTo>
                        <a:pt x="149" y="468"/>
                      </a:lnTo>
                      <a:lnTo>
                        <a:pt x="149" y="464"/>
                      </a:lnTo>
                      <a:lnTo>
                        <a:pt x="149" y="460"/>
                      </a:lnTo>
                      <a:lnTo>
                        <a:pt x="149" y="453"/>
                      </a:lnTo>
                      <a:lnTo>
                        <a:pt x="149" y="451"/>
                      </a:lnTo>
                      <a:lnTo>
                        <a:pt x="149" y="447"/>
                      </a:lnTo>
                      <a:lnTo>
                        <a:pt x="150" y="443"/>
                      </a:lnTo>
                      <a:lnTo>
                        <a:pt x="150" y="436"/>
                      </a:lnTo>
                      <a:lnTo>
                        <a:pt x="150" y="434"/>
                      </a:lnTo>
                      <a:lnTo>
                        <a:pt x="150" y="430"/>
                      </a:lnTo>
                      <a:lnTo>
                        <a:pt x="150" y="427"/>
                      </a:lnTo>
                      <a:lnTo>
                        <a:pt x="152" y="423"/>
                      </a:lnTo>
                      <a:lnTo>
                        <a:pt x="152" y="419"/>
                      </a:lnTo>
                      <a:lnTo>
                        <a:pt x="152" y="415"/>
                      </a:lnTo>
                      <a:lnTo>
                        <a:pt x="152" y="410"/>
                      </a:lnTo>
                      <a:lnTo>
                        <a:pt x="152" y="406"/>
                      </a:lnTo>
                      <a:lnTo>
                        <a:pt x="154" y="398"/>
                      </a:lnTo>
                      <a:lnTo>
                        <a:pt x="154" y="395"/>
                      </a:lnTo>
                      <a:lnTo>
                        <a:pt x="154" y="389"/>
                      </a:lnTo>
                      <a:lnTo>
                        <a:pt x="154" y="385"/>
                      </a:lnTo>
                      <a:lnTo>
                        <a:pt x="154" y="382"/>
                      </a:lnTo>
                      <a:lnTo>
                        <a:pt x="156" y="378"/>
                      </a:lnTo>
                      <a:lnTo>
                        <a:pt x="156" y="374"/>
                      </a:lnTo>
                      <a:lnTo>
                        <a:pt x="156" y="365"/>
                      </a:lnTo>
                      <a:lnTo>
                        <a:pt x="156" y="361"/>
                      </a:lnTo>
                      <a:lnTo>
                        <a:pt x="158" y="357"/>
                      </a:lnTo>
                      <a:lnTo>
                        <a:pt x="158" y="353"/>
                      </a:lnTo>
                      <a:lnTo>
                        <a:pt x="158" y="350"/>
                      </a:lnTo>
                      <a:lnTo>
                        <a:pt x="158" y="340"/>
                      </a:lnTo>
                      <a:lnTo>
                        <a:pt x="158" y="336"/>
                      </a:lnTo>
                      <a:lnTo>
                        <a:pt x="160" y="333"/>
                      </a:lnTo>
                      <a:lnTo>
                        <a:pt x="160" y="325"/>
                      </a:lnTo>
                      <a:lnTo>
                        <a:pt x="160" y="323"/>
                      </a:lnTo>
                      <a:lnTo>
                        <a:pt x="160" y="316"/>
                      </a:lnTo>
                      <a:lnTo>
                        <a:pt x="162" y="312"/>
                      </a:lnTo>
                      <a:lnTo>
                        <a:pt x="162" y="308"/>
                      </a:lnTo>
                      <a:lnTo>
                        <a:pt x="162" y="299"/>
                      </a:lnTo>
                      <a:lnTo>
                        <a:pt x="162" y="295"/>
                      </a:lnTo>
                      <a:lnTo>
                        <a:pt x="162" y="291"/>
                      </a:lnTo>
                      <a:lnTo>
                        <a:pt x="164" y="288"/>
                      </a:lnTo>
                      <a:lnTo>
                        <a:pt x="164" y="284"/>
                      </a:lnTo>
                      <a:lnTo>
                        <a:pt x="164" y="282"/>
                      </a:lnTo>
                      <a:lnTo>
                        <a:pt x="164" y="278"/>
                      </a:lnTo>
                      <a:lnTo>
                        <a:pt x="164" y="274"/>
                      </a:lnTo>
                      <a:lnTo>
                        <a:pt x="165" y="269"/>
                      </a:lnTo>
                      <a:lnTo>
                        <a:pt x="167" y="267"/>
                      </a:lnTo>
                      <a:lnTo>
                        <a:pt x="169" y="261"/>
                      </a:lnTo>
                      <a:lnTo>
                        <a:pt x="175" y="250"/>
                      </a:lnTo>
                      <a:lnTo>
                        <a:pt x="179" y="244"/>
                      </a:lnTo>
                      <a:lnTo>
                        <a:pt x="181" y="243"/>
                      </a:lnTo>
                      <a:lnTo>
                        <a:pt x="181" y="241"/>
                      </a:lnTo>
                      <a:lnTo>
                        <a:pt x="181" y="241"/>
                      </a:lnTo>
                      <a:lnTo>
                        <a:pt x="179" y="239"/>
                      </a:lnTo>
                      <a:lnTo>
                        <a:pt x="179" y="237"/>
                      </a:lnTo>
                      <a:lnTo>
                        <a:pt x="173" y="231"/>
                      </a:lnTo>
                      <a:lnTo>
                        <a:pt x="169" y="228"/>
                      </a:lnTo>
                      <a:lnTo>
                        <a:pt x="165" y="222"/>
                      </a:lnTo>
                      <a:lnTo>
                        <a:pt x="162" y="218"/>
                      </a:lnTo>
                      <a:lnTo>
                        <a:pt x="160" y="216"/>
                      </a:lnTo>
                      <a:lnTo>
                        <a:pt x="152" y="211"/>
                      </a:lnTo>
                      <a:lnTo>
                        <a:pt x="152" y="209"/>
                      </a:lnTo>
                      <a:lnTo>
                        <a:pt x="150" y="207"/>
                      </a:lnTo>
                      <a:lnTo>
                        <a:pt x="150" y="205"/>
                      </a:lnTo>
                      <a:lnTo>
                        <a:pt x="149" y="203"/>
                      </a:lnTo>
                      <a:lnTo>
                        <a:pt x="150" y="199"/>
                      </a:lnTo>
                      <a:lnTo>
                        <a:pt x="152" y="196"/>
                      </a:lnTo>
                      <a:lnTo>
                        <a:pt x="154" y="194"/>
                      </a:lnTo>
                      <a:lnTo>
                        <a:pt x="154" y="192"/>
                      </a:lnTo>
                      <a:lnTo>
                        <a:pt x="152" y="190"/>
                      </a:lnTo>
                      <a:lnTo>
                        <a:pt x="150" y="186"/>
                      </a:lnTo>
                      <a:lnTo>
                        <a:pt x="149" y="184"/>
                      </a:lnTo>
                      <a:lnTo>
                        <a:pt x="147" y="182"/>
                      </a:lnTo>
                      <a:lnTo>
                        <a:pt x="147" y="181"/>
                      </a:lnTo>
                      <a:lnTo>
                        <a:pt x="145" y="179"/>
                      </a:lnTo>
                      <a:lnTo>
                        <a:pt x="145" y="177"/>
                      </a:lnTo>
                      <a:lnTo>
                        <a:pt x="143" y="175"/>
                      </a:lnTo>
                      <a:lnTo>
                        <a:pt x="141" y="173"/>
                      </a:lnTo>
                      <a:lnTo>
                        <a:pt x="141" y="171"/>
                      </a:lnTo>
                      <a:lnTo>
                        <a:pt x="139" y="169"/>
                      </a:lnTo>
                      <a:lnTo>
                        <a:pt x="137" y="167"/>
                      </a:lnTo>
                      <a:lnTo>
                        <a:pt x="137" y="166"/>
                      </a:lnTo>
                      <a:lnTo>
                        <a:pt x="135" y="164"/>
                      </a:lnTo>
                      <a:lnTo>
                        <a:pt x="134" y="162"/>
                      </a:lnTo>
                      <a:lnTo>
                        <a:pt x="132" y="160"/>
                      </a:lnTo>
                      <a:lnTo>
                        <a:pt x="130" y="156"/>
                      </a:lnTo>
                      <a:lnTo>
                        <a:pt x="128" y="156"/>
                      </a:lnTo>
                      <a:lnTo>
                        <a:pt x="126" y="154"/>
                      </a:lnTo>
                      <a:lnTo>
                        <a:pt x="124" y="152"/>
                      </a:lnTo>
                      <a:lnTo>
                        <a:pt x="124" y="151"/>
                      </a:lnTo>
                      <a:lnTo>
                        <a:pt x="124" y="143"/>
                      </a:lnTo>
                      <a:lnTo>
                        <a:pt x="124" y="137"/>
                      </a:lnTo>
                      <a:lnTo>
                        <a:pt x="124" y="132"/>
                      </a:lnTo>
                      <a:lnTo>
                        <a:pt x="124" y="124"/>
                      </a:lnTo>
                      <a:lnTo>
                        <a:pt x="124" y="113"/>
                      </a:lnTo>
                      <a:lnTo>
                        <a:pt x="122" y="111"/>
                      </a:lnTo>
                      <a:lnTo>
                        <a:pt x="122" y="104"/>
                      </a:lnTo>
                      <a:lnTo>
                        <a:pt x="120" y="100"/>
                      </a:lnTo>
                      <a:lnTo>
                        <a:pt x="120" y="94"/>
                      </a:lnTo>
                      <a:lnTo>
                        <a:pt x="119" y="89"/>
                      </a:lnTo>
                      <a:lnTo>
                        <a:pt x="119" y="85"/>
                      </a:lnTo>
                      <a:lnTo>
                        <a:pt x="117" y="79"/>
                      </a:lnTo>
                      <a:lnTo>
                        <a:pt x="117" y="75"/>
                      </a:lnTo>
                      <a:lnTo>
                        <a:pt x="115" y="70"/>
                      </a:lnTo>
                      <a:lnTo>
                        <a:pt x="115" y="66"/>
                      </a:lnTo>
                      <a:lnTo>
                        <a:pt x="115" y="60"/>
                      </a:lnTo>
                      <a:lnTo>
                        <a:pt x="113" y="55"/>
                      </a:lnTo>
                      <a:lnTo>
                        <a:pt x="113" y="51"/>
                      </a:lnTo>
                      <a:lnTo>
                        <a:pt x="111" y="45"/>
                      </a:lnTo>
                      <a:lnTo>
                        <a:pt x="111" y="40"/>
                      </a:lnTo>
                      <a:lnTo>
                        <a:pt x="109" y="36"/>
                      </a:lnTo>
                      <a:lnTo>
                        <a:pt x="109" y="36"/>
                      </a:lnTo>
                      <a:lnTo>
                        <a:pt x="109" y="36"/>
                      </a:lnTo>
                      <a:lnTo>
                        <a:pt x="111" y="36"/>
                      </a:lnTo>
                      <a:lnTo>
                        <a:pt x="115" y="32"/>
                      </a:lnTo>
                      <a:lnTo>
                        <a:pt x="119" y="30"/>
                      </a:lnTo>
                      <a:lnTo>
                        <a:pt x="122" y="28"/>
                      </a:lnTo>
                      <a:lnTo>
                        <a:pt x="128" y="27"/>
                      </a:lnTo>
                      <a:lnTo>
                        <a:pt x="135" y="23"/>
                      </a:lnTo>
                      <a:lnTo>
                        <a:pt x="139" y="21"/>
                      </a:lnTo>
                      <a:lnTo>
                        <a:pt x="145" y="19"/>
                      </a:lnTo>
                      <a:lnTo>
                        <a:pt x="149" y="17"/>
                      </a:lnTo>
                      <a:lnTo>
                        <a:pt x="156" y="13"/>
                      </a:lnTo>
                      <a:lnTo>
                        <a:pt x="160" y="12"/>
                      </a:lnTo>
                      <a:lnTo>
                        <a:pt x="165" y="8"/>
                      </a:lnTo>
                      <a:lnTo>
                        <a:pt x="169" y="6"/>
                      </a:lnTo>
                      <a:lnTo>
                        <a:pt x="177" y="2"/>
                      </a:lnTo>
                      <a:lnTo>
                        <a:pt x="181" y="0"/>
                      </a:lnTo>
                      <a:lnTo>
                        <a:pt x="182" y="0"/>
                      </a:lnTo>
                      <a:lnTo>
                        <a:pt x="188" y="4"/>
                      </a:lnTo>
                      <a:lnTo>
                        <a:pt x="214" y="19"/>
                      </a:lnTo>
                      <a:lnTo>
                        <a:pt x="224" y="23"/>
                      </a:lnTo>
                      <a:lnTo>
                        <a:pt x="233" y="28"/>
                      </a:lnTo>
                      <a:lnTo>
                        <a:pt x="241" y="32"/>
                      </a:lnTo>
                      <a:lnTo>
                        <a:pt x="276" y="53"/>
                      </a:lnTo>
                      <a:lnTo>
                        <a:pt x="286" y="57"/>
                      </a:lnTo>
                      <a:lnTo>
                        <a:pt x="295" y="62"/>
                      </a:lnTo>
                      <a:lnTo>
                        <a:pt x="304" y="66"/>
                      </a:lnTo>
                      <a:lnTo>
                        <a:pt x="321" y="75"/>
                      </a:lnTo>
                      <a:lnTo>
                        <a:pt x="331" y="81"/>
                      </a:lnTo>
                      <a:lnTo>
                        <a:pt x="357" y="94"/>
                      </a:lnTo>
                      <a:lnTo>
                        <a:pt x="365" y="100"/>
                      </a:lnTo>
                      <a:lnTo>
                        <a:pt x="374" y="104"/>
                      </a:lnTo>
                      <a:lnTo>
                        <a:pt x="383" y="109"/>
                      </a:lnTo>
                      <a:lnTo>
                        <a:pt x="393" y="113"/>
                      </a:lnTo>
                      <a:lnTo>
                        <a:pt x="419" y="128"/>
                      </a:lnTo>
                      <a:lnTo>
                        <a:pt x="428" y="132"/>
                      </a:lnTo>
                      <a:lnTo>
                        <a:pt x="436" y="137"/>
                      </a:lnTo>
                      <a:lnTo>
                        <a:pt x="445" y="141"/>
                      </a:lnTo>
                      <a:lnTo>
                        <a:pt x="455" y="147"/>
                      </a:lnTo>
                      <a:lnTo>
                        <a:pt x="472" y="156"/>
                      </a:lnTo>
                      <a:lnTo>
                        <a:pt x="481" y="160"/>
                      </a:lnTo>
                      <a:lnTo>
                        <a:pt x="490" y="166"/>
                      </a:lnTo>
                      <a:lnTo>
                        <a:pt x="498" y="169"/>
                      </a:lnTo>
                      <a:lnTo>
                        <a:pt x="507" y="175"/>
                      </a:lnTo>
                      <a:lnTo>
                        <a:pt x="517" y="179"/>
                      </a:lnTo>
                      <a:lnTo>
                        <a:pt x="526" y="184"/>
                      </a:lnTo>
                      <a:lnTo>
                        <a:pt x="534" y="188"/>
                      </a:lnTo>
                      <a:lnTo>
                        <a:pt x="543" y="194"/>
                      </a:lnTo>
                      <a:lnTo>
                        <a:pt x="560" y="203"/>
                      </a:lnTo>
                      <a:lnTo>
                        <a:pt x="569" y="207"/>
                      </a:lnTo>
                      <a:lnTo>
                        <a:pt x="579" y="213"/>
                      </a:lnTo>
                      <a:lnTo>
                        <a:pt x="588" y="216"/>
                      </a:lnTo>
                      <a:lnTo>
                        <a:pt x="596" y="222"/>
                      </a:lnTo>
                      <a:lnTo>
                        <a:pt x="605" y="226"/>
                      </a:lnTo>
                      <a:lnTo>
                        <a:pt x="614" y="231"/>
                      </a:lnTo>
                      <a:lnTo>
                        <a:pt x="622" y="235"/>
                      </a:lnTo>
                      <a:lnTo>
                        <a:pt x="631" y="241"/>
                      </a:lnTo>
                      <a:lnTo>
                        <a:pt x="641" y="244"/>
                      </a:lnTo>
                      <a:lnTo>
                        <a:pt x="650" y="250"/>
                      </a:lnTo>
                      <a:lnTo>
                        <a:pt x="658" y="254"/>
                      </a:lnTo>
                      <a:lnTo>
                        <a:pt x="667" y="259"/>
                      </a:lnTo>
                      <a:lnTo>
                        <a:pt x="676" y="263"/>
                      </a:lnTo>
                      <a:lnTo>
                        <a:pt x="684" y="269"/>
                      </a:lnTo>
                      <a:lnTo>
                        <a:pt x="693" y="273"/>
                      </a:lnTo>
                      <a:lnTo>
                        <a:pt x="703" y="278"/>
                      </a:lnTo>
                      <a:lnTo>
                        <a:pt x="712" y="282"/>
                      </a:lnTo>
                      <a:lnTo>
                        <a:pt x="719" y="288"/>
                      </a:lnTo>
                      <a:lnTo>
                        <a:pt x="738" y="295"/>
                      </a:lnTo>
                      <a:lnTo>
                        <a:pt x="746" y="301"/>
                      </a:lnTo>
                      <a:lnTo>
                        <a:pt x="755" y="305"/>
                      </a:lnTo>
                      <a:lnTo>
                        <a:pt x="755" y="340"/>
                      </a:lnTo>
                      <a:lnTo>
                        <a:pt x="755" y="359"/>
                      </a:lnTo>
                      <a:lnTo>
                        <a:pt x="755" y="58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25">
                  <a:extLst>
                    <a:ext uri="{FF2B5EF4-FFF2-40B4-BE49-F238E27FC236}">
                      <a16:creationId xmlns:a16="http://schemas.microsoft.com/office/drawing/2014/main" id="{A59C1B28-D49F-4CD0-8F23-D4D20433DACD}"/>
                    </a:ext>
                  </a:extLst>
                </p:cNvPr>
                <p:cNvSpPr>
                  <a:spLocks/>
                </p:cNvSpPr>
                <p:nvPr/>
              </p:nvSpPr>
              <p:spPr bwMode="auto">
                <a:xfrm>
                  <a:off x="1173163" y="1793875"/>
                  <a:ext cx="112712" cy="290513"/>
                </a:xfrm>
                <a:custGeom>
                  <a:avLst/>
                  <a:gdLst>
                    <a:gd name="T0" fmla="*/ 75 w 141"/>
                    <a:gd name="T1" fmla="*/ 23 h 366"/>
                    <a:gd name="T2" fmla="*/ 69 w 141"/>
                    <a:gd name="T3" fmla="*/ 39 h 366"/>
                    <a:gd name="T4" fmla="*/ 90 w 141"/>
                    <a:gd name="T5" fmla="*/ 71 h 366"/>
                    <a:gd name="T6" fmla="*/ 111 w 141"/>
                    <a:gd name="T7" fmla="*/ 109 h 366"/>
                    <a:gd name="T8" fmla="*/ 109 w 141"/>
                    <a:gd name="T9" fmla="*/ 120 h 366"/>
                    <a:gd name="T10" fmla="*/ 120 w 141"/>
                    <a:gd name="T11" fmla="*/ 141 h 366"/>
                    <a:gd name="T12" fmla="*/ 128 w 141"/>
                    <a:gd name="T13" fmla="*/ 177 h 366"/>
                    <a:gd name="T14" fmla="*/ 128 w 141"/>
                    <a:gd name="T15" fmla="*/ 197 h 366"/>
                    <a:gd name="T16" fmla="*/ 129 w 141"/>
                    <a:gd name="T17" fmla="*/ 218 h 366"/>
                    <a:gd name="T18" fmla="*/ 124 w 141"/>
                    <a:gd name="T19" fmla="*/ 306 h 366"/>
                    <a:gd name="T20" fmla="*/ 128 w 141"/>
                    <a:gd name="T21" fmla="*/ 315 h 366"/>
                    <a:gd name="T22" fmla="*/ 126 w 141"/>
                    <a:gd name="T23" fmla="*/ 325 h 366"/>
                    <a:gd name="T24" fmla="*/ 129 w 141"/>
                    <a:gd name="T25" fmla="*/ 331 h 366"/>
                    <a:gd name="T26" fmla="*/ 133 w 141"/>
                    <a:gd name="T27" fmla="*/ 334 h 366"/>
                    <a:gd name="T28" fmla="*/ 141 w 141"/>
                    <a:gd name="T29" fmla="*/ 353 h 366"/>
                    <a:gd name="T30" fmla="*/ 99 w 141"/>
                    <a:gd name="T31" fmla="*/ 366 h 366"/>
                    <a:gd name="T32" fmla="*/ 90 w 141"/>
                    <a:gd name="T33" fmla="*/ 361 h 366"/>
                    <a:gd name="T34" fmla="*/ 75 w 141"/>
                    <a:gd name="T35" fmla="*/ 349 h 366"/>
                    <a:gd name="T36" fmla="*/ 64 w 141"/>
                    <a:gd name="T37" fmla="*/ 334 h 366"/>
                    <a:gd name="T38" fmla="*/ 58 w 141"/>
                    <a:gd name="T39" fmla="*/ 329 h 366"/>
                    <a:gd name="T40" fmla="*/ 54 w 141"/>
                    <a:gd name="T41" fmla="*/ 319 h 366"/>
                    <a:gd name="T42" fmla="*/ 52 w 141"/>
                    <a:gd name="T43" fmla="*/ 308 h 366"/>
                    <a:gd name="T44" fmla="*/ 52 w 141"/>
                    <a:gd name="T45" fmla="*/ 302 h 366"/>
                    <a:gd name="T46" fmla="*/ 58 w 141"/>
                    <a:gd name="T47" fmla="*/ 282 h 366"/>
                    <a:gd name="T48" fmla="*/ 52 w 141"/>
                    <a:gd name="T49" fmla="*/ 272 h 366"/>
                    <a:gd name="T50" fmla="*/ 51 w 141"/>
                    <a:gd name="T51" fmla="*/ 257 h 366"/>
                    <a:gd name="T52" fmla="*/ 54 w 141"/>
                    <a:gd name="T53" fmla="*/ 250 h 366"/>
                    <a:gd name="T54" fmla="*/ 56 w 141"/>
                    <a:gd name="T55" fmla="*/ 227 h 366"/>
                    <a:gd name="T56" fmla="*/ 54 w 141"/>
                    <a:gd name="T57" fmla="*/ 216 h 366"/>
                    <a:gd name="T58" fmla="*/ 56 w 141"/>
                    <a:gd name="T59" fmla="*/ 212 h 366"/>
                    <a:gd name="T60" fmla="*/ 64 w 141"/>
                    <a:gd name="T61" fmla="*/ 205 h 366"/>
                    <a:gd name="T62" fmla="*/ 58 w 141"/>
                    <a:gd name="T63" fmla="*/ 195 h 366"/>
                    <a:gd name="T64" fmla="*/ 41 w 141"/>
                    <a:gd name="T65" fmla="*/ 180 h 366"/>
                    <a:gd name="T66" fmla="*/ 43 w 141"/>
                    <a:gd name="T67" fmla="*/ 173 h 366"/>
                    <a:gd name="T68" fmla="*/ 47 w 141"/>
                    <a:gd name="T69" fmla="*/ 169 h 366"/>
                    <a:gd name="T70" fmla="*/ 43 w 141"/>
                    <a:gd name="T71" fmla="*/ 154 h 366"/>
                    <a:gd name="T72" fmla="*/ 49 w 141"/>
                    <a:gd name="T73" fmla="*/ 143 h 366"/>
                    <a:gd name="T74" fmla="*/ 51 w 141"/>
                    <a:gd name="T75" fmla="*/ 133 h 366"/>
                    <a:gd name="T76" fmla="*/ 47 w 141"/>
                    <a:gd name="T77" fmla="*/ 124 h 366"/>
                    <a:gd name="T78" fmla="*/ 37 w 141"/>
                    <a:gd name="T79" fmla="*/ 120 h 366"/>
                    <a:gd name="T80" fmla="*/ 30 w 141"/>
                    <a:gd name="T81" fmla="*/ 126 h 366"/>
                    <a:gd name="T82" fmla="*/ 34 w 141"/>
                    <a:gd name="T83" fmla="*/ 118 h 366"/>
                    <a:gd name="T84" fmla="*/ 28 w 141"/>
                    <a:gd name="T85" fmla="*/ 116 h 366"/>
                    <a:gd name="T86" fmla="*/ 37 w 141"/>
                    <a:gd name="T87" fmla="*/ 115 h 366"/>
                    <a:gd name="T88" fmla="*/ 32 w 141"/>
                    <a:gd name="T89" fmla="*/ 111 h 366"/>
                    <a:gd name="T90" fmla="*/ 37 w 141"/>
                    <a:gd name="T91" fmla="*/ 107 h 366"/>
                    <a:gd name="T92" fmla="*/ 36 w 141"/>
                    <a:gd name="T93" fmla="*/ 100 h 366"/>
                    <a:gd name="T94" fmla="*/ 39 w 141"/>
                    <a:gd name="T95" fmla="*/ 88 h 366"/>
                    <a:gd name="T96" fmla="*/ 37 w 141"/>
                    <a:gd name="T97" fmla="*/ 83 h 366"/>
                    <a:gd name="T98" fmla="*/ 39 w 141"/>
                    <a:gd name="T99" fmla="*/ 77 h 366"/>
                    <a:gd name="T100" fmla="*/ 39 w 141"/>
                    <a:gd name="T101" fmla="*/ 64 h 366"/>
                    <a:gd name="T102" fmla="*/ 34 w 141"/>
                    <a:gd name="T103" fmla="*/ 58 h 366"/>
                    <a:gd name="T104" fmla="*/ 32 w 141"/>
                    <a:gd name="T105" fmla="*/ 53 h 366"/>
                    <a:gd name="T106" fmla="*/ 26 w 141"/>
                    <a:gd name="T107" fmla="*/ 54 h 366"/>
                    <a:gd name="T108" fmla="*/ 17 w 141"/>
                    <a:gd name="T109" fmla="*/ 43 h 366"/>
                    <a:gd name="T110" fmla="*/ 9 w 141"/>
                    <a:gd name="T111" fmla="*/ 38 h 366"/>
                    <a:gd name="T112" fmla="*/ 7 w 141"/>
                    <a:gd name="T113" fmla="*/ 28 h 366"/>
                    <a:gd name="T114" fmla="*/ 9 w 141"/>
                    <a:gd name="T115" fmla="*/ 21 h 366"/>
                    <a:gd name="T116" fmla="*/ 13 w 141"/>
                    <a:gd name="T117" fmla="*/ 6 h 366"/>
                    <a:gd name="T118" fmla="*/ 2 w 141"/>
                    <a:gd name="T119" fmla="*/ 2 h 366"/>
                    <a:gd name="T120" fmla="*/ 47 w 141"/>
                    <a:gd name="T121" fmla="*/ 9 h 366"/>
                    <a:gd name="T122" fmla="*/ 56 w 141"/>
                    <a:gd name="T123" fmla="*/ 1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366">
                      <a:moveTo>
                        <a:pt x="77" y="11"/>
                      </a:moveTo>
                      <a:lnTo>
                        <a:pt x="75" y="15"/>
                      </a:lnTo>
                      <a:lnTo>
                        <a:pt x="75" y="17"/>
                      </a:lnTo>
                      <a:lnTo>
                        <a:pt x="75" y="17"/>
                      </a:lnTo>
                      <a:lnTo>
                        <a:pt x="77" y="19"/>
                      </a:lnTo>
                      <a:lnTo>
                        <a:pt x="77" y="19"/>
                      </a:lnTo>
                      <a:lnTo>
                        <a:pt x="75" y="23"/>
                      </a:lnTo>
                      <a:lnTo>
                        <a:pt x="75" y="23"/>
                      </a:lnTo>
                      <a:lnTo>
                        <a:pt x="75" y="24"/>
                      </a:lnTo>
                      <a:lnTo>
                        <a:pt x="75" y="24"/>
                      </a:lnTo>
                      <a:lnTo>
                        <a:pt x="73" y="26"/>
                      </a:lnTo>
                      <a:lnTo>
                        <a:pt x="69" y="30"/>
                      </a:lnTo>
                      <a:lnTo>
                        <a:pt x="69" y="32"/>
                      </a:lnTo>
                      <a:lnTo>
                        <a:pt x="69" y="39"/>
                      </a:lnTo>
                      <a:lnTo>
                        <a:pt x="69" y="41"/>
                      </a:lnTo>
                      <a:lnTo>
                        <a:pt x="67" y="45"/>
                      </a:lnTo>
                      <a:lnTo>
                        <a:pt x="67" y="53"/>
                      </a:lnTo>
                      <a:lnTo>
                        <a:pt x="67" y="54"/>
                      </a:lnTo>
                      <a:lnTo>
                        <a:pt x="67" y="56"/>
                      </a:lnTo>
                      <a:lnTo>
                        <a:pt x="81" y="64"/>
                      </a:lnTo>
                      <a:lnTo>
                        <a:pt x="90" y="71"/>
                      </a:lnTo>
                      <a:lnTo>
                        <a:pt x="101" y="79"/>
                      </a:lnTo>
                      <a:lnTo>
                        <a:pt x="109" y="83"/>
                      </a:lnTo>
                      <a:lnTo>
                        <a:pt x="109" y="86"/>
                      </a:lnTo>
                      <a:lnTo>
                        <a:pt x="109" y="92"/>
                      </a:lnTo>
                      <a:lnTo>
                        <a:pt x="109" y="105"/>
                      </a:lnTo>
                      <a:lnTo>
                        <a:pt x="111" y="109"/>
                      </a:lnTo>
                      <a:lnTo>
                        <a:pt x="111" y="109"/>
                      </a:lnTo>
                      <a:lnTo>
                        <a:pt x="111" y="113"/>
                      </a:lnTo>
                      <a:lnTo>
                        <a:pt x="109" y="113"/>
                      </a:lnTo>
                      <a:lnTo>
                        <a:pt x="109" y="113"/>
                      </a:lnTo>
                      <a:lnTo>
                        <a:pt x="109" y="115"/>
                      </a:lnTo>
                      <a:lnTo>
                        <a:pt x="107" y="116"/>
                      </a:lnTo>
                      <a:lnTo>
                        <a:pt x="107" y="118"/>
                      </a:lnTo>
                      <a:lnTo>
                        <a:pt x="109" y="120"/>
                      </a:lnTo>
                      <a:lnTo>
                        <a:pt x="109" y="120"/>
                      </a:lnTo>
                      <a:lnTo>
                        <a:pt x="111" y="120"/>
                      </a:lnTo>
                      <a:lnTo>
                        <a:pt x="113" y="122"/>
                      </a:lnTo>
                      <a:lnTo>
                        <a:pt x="113" y="130"/>
                      </a:lnTo>
                      <a:lnTo>
                        <a:pt x="113" y="133"/>
                      </a:lnTo>
                      <a:lnTo>
                        <a:pt x="114" y="135"/>
                      </a:lnTo>
                      <a:lnTo>
                        <a:pt x="120" y="141"/>
                      </a:lnTo>
                      <a:lnTo>
                        <a:pt x="126" y="146"/>
                      </a:lnTo>
                      <a:lnTo>
                        <a:pt x="128" y="148"/>
                      </a:lnTo>
                      <a:lnTo>
                        <a:pt x="128" y="150"/>
                      </a:lnTo>
                      <a:lnTo>
                        <a:pt x="128" y="152"/>
                      </a:lnTo>
                      <a:lnTo>
                        <a:pt x="128" y="161"/>
                      </a:lnTo>
                      <a:lnTo>
                        <a:pt x="128" y="169"/>
                      </a:lnTo>
                      <a:lnTo>
                        <a:pt x="128" y="177"/>
                      </a:lnTo>
                      <a:lnTo>
                        <a:pt x="128" y="188"/>
                      </a:lnTo>
                      <a:lnTo>
                        <a:pt x="128" y="190"/>
                      </a:lnTo>
                      <a:lnTo>
                        <a:pt x="128" y="190"/>
                      </a:lnTo>
                      <a:lnTo>
                        <a:pt x="129" y="192"/>
                      </a:lnTo>
                      <a:lnTo>
                        <a:pt x="131" y="193"/>
                      </a:lnTo>
                      <a:lnTo>
                        <a:pt x="131" y="193"/>
                      </a:lnTo>
                      <a:lnTo>
                        <a:pt x="128" y="197"/>
                      </a:lnTo>
                      <a:lnTo>
                        <a:pt x="128" y="199"/>
                      </a:lnTo>
                      <a:lnTo>
                        <a:pt x="128" y="201"/>
                      </a:lnTo>
                      <a:lnTo>
                        <a:pt x="128" y="201"/>
                      </a:lnTo>
                      <a:lnTo>
                        <a:pt x="128" y="201"/>
                      </a:lnTo>
                      <a:lnTo>
                        <a:pt x="128" y="203"/>
                      </a:lnTo>
                      <a:lnTo>
                        <a:pt x="129" y="208"/>
                      </a:lnTo>
                      <a:lnTo>
                        <a:pt x="129" y="218"/>
                      </a:lnTo>
                      <a:lnTo>
                        <a:pt x="129" y="229"/>
                      </a:lnTo>
                      <a:lnTo>
                        <a:pt x="129" y="240"/>
                      </a:lnTo>
                      <a:lnTo>
                        <a:pt x="129" y="254"/>
                      </a:lnTo>
                      <a:lnTo>
                        <a:pt x="129" y="300"/>
                      </a:lnTo>
                      <a:lnTo>
                        <a:pt x="128" y="300"/>
                      </a:lnTo>
                      <a:lnTo>
                        <a:pt x="122" y="300"/>
                      </a:lnTo>
                      <a:lnTo>
                        <a:pt x="124" y="306"/>
                      </a:lnTo>
                      <a:lnTo>
                        <a:pt x="124" y="308"/>
                      </a:lnTo>
                      <a:lnTo>
                        <a:pt x="126" y="308"/>
                      </a:lnTo>
                      <a:lnTo>
                        <a:pt x="128" y="310"/>
                      </a:lnTo>
                      <a:lnTo>
                        <a:pt x="128" y="310"/>
                      </a:lnTo>
                      <a:lnTo>
                        <a:pt x="126" y="314"/>
                      </a:lnTo>
                      <a:lnTo>
                        <a:pt x="126" y="315"/>
                      </a:lnTo>
                      <a:lnTo>
                        <a:pt x="128" y="315"/>
                      </a:lnTo>
                      <a:lnTo>
                        <a:pt x="128" y="317"/>
                      </a:lnTo>
                      <a:lnTo>
                        <a:pt x="128" y="319"/>
                      </a:lnTo>
                      <a:lnTo>
                        <a:pt x="128" y="319"/>
                      </a:lnTo>
                      <a:lnTo>
                        <a:pt x="126" y="323"/>
                      </a:lnTo>
                      <a:lnTo>
                        <a:pt x="126" y="325"/>
                      </a:lnTo>
                      <a:lnTo>
                        <a:pt x="126" y="325"/>
                      </a:lnTo>
                      <a:lnTo>
                        <a:pt x="126" y="325"/>
                      </a:lnTo>
                      <a:lnTo>
                        <a:pt x="128" y="327"/>
                      </a:lnTo>
                      <a:lnTo>
                        <a:pt x="128" y="329"/>
                      </a:lnTo>
                      <a:lnTo>
                        <a:pt x="128" y="329"/>
                      </a:lnTo>
                      <a:lnTo>
                        <a:pt x="128" y="329"/>
                      </a:lnTo>
                      <a:lnTo>
                        <a:pt x="128" y="331"/>
                      </a:lnTo>
                      <a:lnTo>
                        <a:pt x="128" y="331"/>
                      </a:lnTo>
                      <a:lnTo>
                        <a:pt x="129" y="331"/>
                      </a:lnTo>
                      <a:lnTo>
                        <a:pt x="129" y="332"/>
                      </a:lnTo>
                      <a:lnTo>
                        <a:pt x="131" y="332"/>
                      </a:lnTo>
                      <a:lnTo>
                        <a:pt x="131" y="332"/>
                      </a:lnTo>
                      <a:lnTo>
                        <a:pt x="131" y="332"/>
                      </a:lnTo>
                      <a:lnTo>
                        <a:pt x="131" y="332"/>
                      </a:lnTo>
                      <a:lnTo>
                        <a:pt x="133" y="334"/>
                      </a:lnTo>
                      <a:lnTo>
                        <a:pt x="133" y="334"/>
                      </a:lnTo>
                      <a:lnTo>
                        <a:pt x="133" y="338"/>
                      </a:lnTo>
                      <a:lnTo>
                        <a:pt x="133" y="338"/>
                      </a:lnTo>
                      <a:lnTo>
                        <a:pt x="135" y="338"/>
                      </a:lnTo>
                      <a:lnTo>
                        <a:pt x="135" y="340"/>
                      </a:lnTo>
                      <a:lnTo>
                        <a:pt x="137" y="342"/>
                      </a:lnTo>
                      <a:lnTo>
                        <a:pt x="139" y="347"/>
                      </a:lnTo>
                      <a:lnTo>
                        <a:pt x="141" y="353"/>
                      </a:lnTo>
                      <a:lnTo>
                        <a:pt x="139" y="353"/>
                      </a:lnTo>
                      <a:lnTo>
                        <a:pt x="129" y="355"/>
                      </a:lnTo>
                      <a:lnTo>
                        <a:pt x="128" y="357"/>
                      </a:lnTo>
                      <a:lnTo>
                        <a:pt x="129" y="357"/>
                      </a:lnTo>
                      <a:lnTo>
                        <a:pt x="114" y="361"/>
                      </a:lnTo>
                      <a:lnTo>
                        <a:pt x="103" y="362"/>
                      </a:lnTo>
                      <a:lnTo>
                        <a:pt x="99" y="366"/>
                      </a:lnTo>
                      <a:lnTo>
                        <a:pt x="97" y="366"/>
                      </a:lnTo>
                      <a:lnTo>
                        <a:pt x="97" y="366"/>
                      </a:lnTo>
                      <a:lnTo>
                        <a:pt x="97" y="362"/>
                      </a:lnTo>
                      <a:lnTo>
                        <a:pt x="97" y="362"/>
                      </a:lnTo>
                      <a:lnTo>
                        <a:pt x="92" y="361"/>
                      </a:lnTo>
                      <a:lnTo>
                        <a:pt x="90" y="361"/>
                      </a:lnTo>
                      <a:lnTo>
                        <a:pt x="90" y="361"/>
                      </a:lnTo>
                      <a:lnTo>
                        <a:pt x="88" y="359"/>
                      </a:lnTo>
                      <a:lnTo>
                        <a:pt x="86" y="357"/>
                      </a:lnTo>
                      <a:lnTo>
                        <a:pt x="84" y="355"/>
                      </a:lnTo>
                      <a:lnTo>
                        <a:pt x="82" y="349"/>
                      </a:lnTo>
                      <a:lnTo>
                        <a:pt x="77" y="349"/>
                      </a:lnTo>
                      <a:lnTo>
                        <a:pt x="77" y="349"/>
                      </a:lnTo>
                      <a:lnTo>
                        <a:pt x="75" y="349"/>
                      </a:lnTo>
                      <a:lnTo>
                        <a:pt x="73" y="346"/>
                      </a:lnTo>
                      <a:lnTo>
                        <a:pt x="71" y="344"/>
                      </a:lnTo>
                      <a:lnTo>
                        <a:pt x="67" y="342"/>
                      </a:lnTo>
                      <a:lnTo>
                        <a:pt x="66" y="342"/>
                      </a:lnTo>
                      <a:lnTo>
                        <a:pt x="64" y="338"/>
                      </a:lnTo>
                      <a:lnTo>
                        <a:pt x="64" y="336"/>
                      </a:lnTo>
                      <a:lnTo>
                        <a:pt x="64" y="334"/>
                      </a:lnTo>
                      <a:lnTo>
                        <a:pt x="64" y="332"/>
                      </a:lnTo>
                      <a:lnTo>
                        <a:pt x="66" y="332"/>
                      </a:lnTo>
                      <a:lnTo>
                        <a:pt x="66" y="332"/>
                      </a:lnTo>
                      <a:lnTo>
                        <a:pt x="64" y="331"/>
                      </a:lnTo>
                      <a:lnTo>
                        <a:pt x="60" y="331"/>
                      </a:lnTo>
                      <a:lnTo>
                        <a:pt x="60" y="329"/>
                      </a:lnTo>
                      <a:lnTo>
                        <a:pt x="58" y="329"/>
                      </a:lnTo>
                      <a:lnTo>
                        <a:pt x="58" y="327"/>
                      </a:lnTo>
                      <a:lnTo>
                        <a:pt x="58" y="323"/>
                      </a:lnTo>
                      <a:lnTo>
                        <a:pt x="58" y="321"/>
                      </a:lnTo>
                      <a:lnTo>
                        <a:pt x="58" y="321"/>
                      </a:lnTo>
                      <a:lnTo>
                        <a:pt x="56" y="319"/>
                      </a:lnTo>
                      <a:lnTo>
                        <a:pt x="56" y="319"/>
                      </a:lnTo>
                      <a:lnTo>
                        <a:pt x="54" y="319"/>
                      </a:lnTo>
                      <a:lnTo>
                        <a:pt x="54" y="317"/>
                      </a:lnTo>
                      <a:lnTo>
                        <a:pt x="51" y="314"/>
                      </a:lnTo>
                      <a:lnTo>
                        <a:pt x="51" y="314"/>
                      </a:lnTo>
                      <a:lnTo>
                        <a:pt x="51" y="314"/>
                      </a:lnTo>
                      <a:lnTo>
                        <a:pt x="51" y="312"/>
                      </a:lnTo>
                      <a:lnTo>
                        <a:pt x="51" y="310"/>
                      </a:lnTo>
                      <a:lnTo>
                        <a:pt x="52" y="308"/>
                      </a:lnTo>
                      <a:lnTo>
                        <a:pt x="52" y="306"/>
                      </a:lnTo>
                      <a:lnTo>
                        <a:pt x="51" y="306"/>
                      </a:lnTo>
                      <a:lnTo>
                        <a:pt x="49" y="304"/>
                      </a:lnTo>
                      <a:lnTo>
                        <a:pt x="49" y="302"/>
                      </a:lnTo>
                      <a:lnTo>
                        <a:pt x="49" y="302"/>
                      </a:lnTo>
                      <a:lnTo>
                        <a:pt x="51" y="302"/>
                      </a:lnTo>
                      <a:lnTo>
                        <a:pt x="52" y="302"/>
                      </a:lnTo>
                      <a:lnTo>
                        <a:pt x="54" y="300"/>
                      </a:lnTo>
                      <a:lnTo>
                        <a:pt x="56" y="299"/>
                      </a:lnTo>
                      <a:lnTo>
                        <a:pt x="56" y="295"/>
                      </a:lnTo>
                      <a:lnTo>
                        <a:pt x="56" y="293"/>
                      </a:lnTo>
                      <a:lnTo>
                        <a:pt x="56" y="289"/>
                      </a:lnTo>
                      <a:lnTo>
                        <a:pt x="58" y="285"/>
                      </a:lnTo>
                      <a:lnTo>
                        <a:pt x="58" y="282"/>
                      </a:lnTo>
                      <a:lnTo>
                        <a:pt x="58" y="278"/>
                      </a:lnTo>
                      <a:lnTo>
                        <a:pt x="58" y="278"/>
                      </a:lnTo>
                      <a:lnTo>
                        <a:pt x="58" y="272"/>
                      </a:lnTo>
                      <a:lnTo>
                        <a:pt x="58" y="272"/>
                      </a:lnTo>
                      <a:lnTo>
                        <a:pt x="54" y="272"/>
                      </a:lnTo>
                      <a:lnTo>
                        <a:pt x="52" y="272"/>
                      </a:lnTo>
                      <a:lnTo>
                        <a:pt x="52" y="272"/>
                      </a:lnTo>
                      <a:lnTo>
                        <a:pt x="51" y="270"/>
                      </a:lnTo>
                      <a:lnTo>
                        <a:pt x="49" y="269"/>
                      </a:lnTo>
                      <a:lnTo>
                        <a:pt x="49" y="265"/>
                      </a:lnTo>
                      <a:lnTo>
                        <a:pt x="49" y="261"/>
                      </a:lnTo>
                      <a:lnTo>
                        <a:pt x="49" y="259"/>
                      </a:lnTo>
                      <a:lnTo>
                        <a:pt x="49" y="259"/>
                      </a:lnTo>
                      <a:lnTo>
                        <a:pt x="51" y="257"/>
                      </a:lnTo>
                      <a:lnTo>
                        <a:pt x="51" y="257"/>
                      </a:lnTo>
                      <a:lnTo>
                        <a:pt x="52" y="257"/>
                      </a:lnTo>
                      <a:lnTo>
                        <a:pt x="52" y="255"/>
                      </a:lnTo>
                      <a:lnTo>
                        <a:pt x="52" y="255"/>
                      </a:lnTo>
                      <a:lnTo>
                        <a:pt x="52" y="254"/>
                      </a:lnTo>
                      <a:lnTo>
                        <a:pt x="54" y="252"/>
                      </a:lnTo>
                      <a:lnTo>
                        <a:pt x="54" y="250"/>
                      </a:lnTo>
                      <a:lnTo>
                        <a:pt x="56" y="250"/>
                      </a:lnTo>
                      <a:lnTo>
                        <a:pt x="56" y="248"/>
                      </a:lnTo>
                      <a:lnTo>
                        <a:pt x="56" y="244"/>
                      </a:lnTo>
                      <a:lnTo>
                        <a:pt x="56" y="240"/>
                      </a:lnTo>
                      <a:lnTo>
                        <a:pt x="56" y="237"/>
                      </a:lnTo>
                      <a:lnTo>
                        <a:pt x="56" y="231"/>
                      </a:lnTo>
                      <a:lnTo>
                        <a:pt x="56" y="227"/>
                      </a:lnTo>
                      <a:lnTo>
                        <a:pt x="54" y="225"/>
                      </a:lnTo>
                      <a:lnTo>
                        <a:pt x="54" y="222"/>
                      </a:lnTo>
                      <a:lnTo>
                        <a:pt x="54" y="220"/>
                      </a:lnTo>
                      <a:lnTo>
                        <a:pt x="54" y="218"/>
                      </a:lnTo>
                      <a:lnTo>
                        <a:pt x="54" y="218"/>
                      </a:lnTo>
                      <a:lnTo>
                        <a:pt x="56" y="218"/>
                      </a:lnTo>
                      <a:lnTo>
                        <a:pt x="54" y="216"/>
                      </a:lnTo>
                      <a:lnTo>
                        <a:pt x="54" y="216"/>
                      </a:lnTo>
                      <a:lnTo>
                        <a:pt x="54" y="216"/>
                      </a:lnTo>
                      <a:lnTo>
                        <a:pt x="54" y="214"/>
                      </a:lnTo>
                      <a:lnTo>
                        <a:pt x="54" y="214"/>
                      </a:lnTo>
                      <a:lnTo>
                        <a:pt x="54" y="214"/>
                      </a:lnTo>
                      <a:lnTo>
                        <a:pt x="54" y="214"/>
                      </a:lnTo>
                      <a:lnTo>
                        <a:pt x="56" y="212"/>
                      </a:lnTo>
                      <a:lnTo>
                        <a:pt x="58" y="210"/>
                      </a:lnTo>
                      <a:lnTo>
                        <a:pt x="58" y="210"/>
                      </a:lnTo>
                      <a:lnTo>
                        <a:pt x="62" y="208"/>
                      </a:lnTo>
                      <a:lnTo>
                        <a:pt x="64" y="208"/>
                      </a:lnTo>
                      <a:lnTo>
                        <a:pt x="64" y="207"/>
                      </a:lnTo>
                      <a:lnTo>
                        <a:pt x="64" y="205"/>
                      </a:lnTo>
                      <a:lnTo>
                        <a:pt x="64" y="205"/>
                      </a:lnTo>
                      <a:lnTo>
                        <a:pt x="62" y="205"/>
                      </a:lnTo>
                      <a:lnTo>
                        <a:pt x="62" y="205"/>
                      </a:lnTo>
                      <a:lnTo>
                        <a:pt x="62" y="203"/>
                      </a:lnTo>
                      <a:lnTo>
                        <a:pt x="62" y="203"/>
                      </a:lnTo>
                      <a:lnTo>
                        <a:pt x="62" y="201"/>
                      </a:lnTo>
                      <a:lnTo>
                        <a:pt x="58" y="199"/>
                      </a:lnTo>
                      <a:lnTo>
                        <a:pt x="58" y="195"/>
                      </a:lnTo>
                      <a:lnTo>
                        <a:pt x="56" y="193"/>
                      </a:lnTo>
                      <a:lnTo>
                        <a:pt x="52" y="192"/>
                      </a:lnTo>
                      <a:lnTo>
                        <a:pt x="51" y="190"/>
                      </a:lnTo>
                      <a:lnTo>
                        <a:pt x="49" y="188"/>
                      </a:lnTo>
                      <a:lnTo>
                        <a:pt x="47" y="186"/>
                      </a:lnTo>
                      <a:lnTo>
                        <a:pt x="45" y="184"/>
                      </a:lnTo>
                      <a:lnTo>
                        <a:pt x="41" y="180"/>
                      </a:lnTo>
                      <a:lnTo>
                        <a:pt x="39" y="177"/>
                      </a:lnTo>
                      <a:lnTo>
                        <a:pt x="39" y="173"/>
                      </a:lnTo>
                      <a:lnTo>
                        <a:pt x="39" y="171"/>
                      </a:lnTo>
                      <a:lnTo>
                        <a:pt x="41" y="171"/>
                      </a:lnTo>
                      <a:lnTo>
                        <a:pt x="41" y="171"/>
                      </a:lnTo>
                      <a:lnTo>
                        <a:pt x="41" y="173"/>
                      </a:lnTo>
                      <a:lnTo>
                        <a:pt x="43" y="173"/>
                      </a:lnTo>
                      <a:lnTo>
                        <a:pt x="43" y="171"/>
                      </a:lnTo>
                      <a:lnTo>
                        <a:pt x="43" y="171"/>
                      </a:lnTo>
                      <a:lnTo>
                        <a:pt x="43" y="171"/>
                      </a:lnTo>
                      <a:lnTo>
                        <a:pt x="45" y="171"/>
                      </a:lnTo>
                      <a:lnTo>
                        <a:pt x="47" y="171"/>
                      </a:lnTo>
                      <a:lnTo>
                        <a:pt x="47" y="171"/>
                      </a:lnTo>
                      <a:lnTo>
                        <a:pt x="47" y="169"/>
                      </a:lnTo>
                      <a:lnTo>
                        <a:pt x="47" y="169"/>
                      </a:lnTo>
                      <a:lnTo>
                        <a:pt x="47" y="167"/>
                      </a:lnTo>
                      <a:lnTo>
                        <a:pt x="49" y="165"/>
                      </a:lnTo>
                      <a:lnTo>
                        <a:pt x="49" y="161"/>
                      </a:lnTo>
                      <a:lnTo>
                        <a:pt x="45" y="156"/>
                      </a:lnTo>
                      <a:lnTo>
                        <a:pt x="45" y="156"/>
                      </a:lnTo>
                      <a:lnTo>
                        <a:pt x="43" y="154"/>
                      </a:lnTo>
                      <a:lnTo>
                        <a:pt x="45" y="152"/>
                      </a:lnTo>
                      <a:lnTo>
                        <a:pt x="45" y="150"/>
                      </a:lnTo>
                      <a:lnTo>
                        <a:pt x="47" y="146"/>
                      </a:lnTo>
                      <a:lnTo>
                        <a:pt x="47" y="146"/>
                      </a:lnTo>
                      <a:lnTo>
                        <a:pt x="47" y="145"/>
                      </a:lnTo>
                      <a:lnTo>
                        <a:pt x="49" y="143"/>
                      </a:lnTo>
                      <a:lnTo>
                        <a:pt x="49" y="143"/>
                      </a:lnTo>
                      <a:lnTo>
                        <a:pt x="49" y="141"/>
                      </a:lnTo>
                      <a:lnTo>
                        <a:pt x="49" y="139"/>
                      </a:lnTo>
                      <a:lnTo>
                        <a:pt x="49" y="137"/>
                      </a:lnTo>
                      <a:lnTo>
                        <a:pt x="49" y="137"/>
                      </a:lnTo>
                      <a:lnTo>
                        <a:pt x="49" y="135"/>
                      </a:lnTo>
                      <a:lnTo>
                        <a:pt x="51" y="135"/>
                      </a:lnTo>
                      <a:lnTo>
                        <a:pt x="51" y="133"/>
                      </a:lnTo>
                      <a:lnTo>
                        <a:pt x="51" y="131"/>
                      </a:lnTo>
                      <a:lnTo>
                        <a:pt x="51" y="128"/>
                      </a:lnTo>
                      <a:lnTo>
                        <a:pt x="51" y="126"/>
                      </a:lnTo>
                      <a:lnTo>
                        <a:pt x="49" y="126"/>
                      </a:lnTo>
                      <a:lnTo>
                        <a:pt x="47" y="124"/>
                      </a:lnTo>
                      <a:lnTo>
                        <a:pt x="47" y="124"/>
                      </a:lnTo>
                      <a:lnTo>
                        <a:pt x="47" y="124"/>
                      </a:lnTo>
                      <a:lnTo>
                        <a:pt x="49" y="122"/>
                      </a:lnTo>
                      <a:lnTo>
                        <a:pt x="47" y="122"/>
                      </a:lnTo>
                      <a:lnTo>
                        <a:pt x="47" y="122"/>
                      </a:lnTo>
                      <a:lnTo>
                        <a:pt x="43" y="120"/>
                      </a:lnTo>
                      <a:lnTo>
                        <a:pt x="39" y="120"/>
                      </a:lnTo>
                      <a:lnTo>
                        <a:pt x="37" y="120"/>
                      </a:lnTo>
                      <a:lnTo>
                        <a:pt x="37" y="120"/>
                      </a:lnTo>
                      <a:lnTo>
                        <a:pt x="36" y="122"/>
                      </a:lnTo>
                      <a:lnTo>
                        <a:pt x="36" y="122"/>
                      </a:lnTo>
                      <a:lnTo>
                        <a:pt x="36" y="124"/>
                      </a:lnTo>
                      <a:lnTo>
                        <a:pt x="36" y="124"/>
                      </a:lnTo>
                      <a:lnTo>
                        <a:pt x="32" y="126"/>
                      </a:lnTo>
                      <a:lnTo>
                        <a:pt x="30" y="126"/>
                      </a:lnTo>
                      <a:lnTo>
                        <a:pt x="30" y="126"/>
                      </a:lnTo>
                      <a:lnTo>
                        <a:pt x="30" y="124"/>
                      </a:lnTo>
                      <a:lnTo>
                        <a:pt x="30" y="124"/>
                      </a:lnTo>
                      <a:lnTo>
                        <a:pt x="30" y="122"/>
                      </a:lnTo>
                      <a:lnTo>
                        <a:pt x="30" y="122"/>
                      </a:lnTo>
                      <a:lnTo>
                        <a:pt x="34" y="120"/>
                      </a:lnTo>
                      <a:lnTo>
                        <a:pt x="34" y="120"/>
                      </a:lnTo>
                      <a:lnTo>
                        <a:pt x="34" y="118"/>
                      </a:lnTo>
                      <a:lnTo>
                        <a:pt x="34" y="118"/>
                      </a:lnTo>
                      <a:lnTo>
                        <a:pt x="32" y="118"/>
                      </a:lnTo>
                      <a:lnTo>
                        <a:pt x="30" y="118"/>
                      </a:lnTo>
                      <a:lnTo>
                        <a:pt x="30" y="118"/>
                      </a:lnTo>
                      <a:lnTo>
                        <a:pt x="30" y="118"/>
                      </a:lnTo>
                      <a:lnTo>
                        <a:pt x="28" y="116"/>
                      </a:lnTo>
                      <a:lnTo>
                        <a:pt x="28" y="116"/>
                      </a:lnTo>
                      <a:lnTo>
                        <a:pt x="28" y="116"/>
                      </a:lnTo>
                      <a:lnTo>
                        <a:pt x="30" y="115"/>
                      </a:lnTo>
                      <a:lnTo>
                        <a:pt x="30" y="115"/>
                      </a:lnTo>
                      <a:lnTo>
                        <a:pt x="34" y="115"/>
                      </a:lnTo>
                      <a:lnTo>
                        <a:pt x="34" y="115"/>
                      </a:lnTo>
                      <a:lnTo>
                        <a:pt x="36" y="113"/>
                      </a:lnTo>
                      <a:lnTo>
                        <a:pt x="37" y="115"/>
                      </a:lnTo>
                      <a:lnTo>
                        <a:pt x="37" y="115"/>
                      </a:lnTo>
                      <a:lnTo>
                        <a:pt x="39" y="115"/>
                      </a:lnTo>
                      <a:lnTo>
                        <a:pt x="39" y="113"/>
                      </a:lnTo>
                      <a:lnTo>
                        <a:pt x="39" y="111"/>
                      </a:lnTo>
                      <a:lnTo>
                        <a:pt x="37" y="111"/>
                      </a:lnTo>
                      <a:lnTo>
                        <a:pt x="36" y="113"/>
                      </a:lnTo>
                      <a:lnTo>
                        <a:pt x="32" y="111"/>
                      </a:lnTo>
                      <a:lnTo>
                        <a:pt x="32" y="111"/>
                      </a:lnTo>
                      <a:lnTo>
                        <a:pt x="32" y="109"/>
                      </a:lnTo>
                      <a:lnTo>
                        <a:pt x="32" y="105"/>
                      </a:lnTo>
                      <a:lnTo>
                        <a:pt x="34" y="109"/>
                      </a:lnTo>
                      <a:lnTo>
                        <a:pt x="36" y="109"/>
                      </a:lnTo>
                      <a:lnTo>
                        <a:pt x="37" y="109"/>
                      </a:lnTo>
                      <a:lnTo>
                        <a:pt x="37" y="107"/>
                      </a:lnTo>
                      <a:lnTo>
                        <a:pt x="37" y="107"/>
                      </a:lnTo>
                      <a:lnTo>
                        <a:pt x="37" y="105"/>
                      </a:lnTo>
                      <a:lnTo>
                        <a:pt x="37" y="103"/>
                      </a:lnTo>
                      <a:lnTo>
                        <a:pt x="37" y="103"/>
                      </a:lnTo>
                      <a:lnTo>
                        <a:pt x="36" y="103"/>
                      </a:lnTo>
                      <a:lnTo>
                        <a:pt x="36" y="101"/>
                      </a:lnTo>
                      <a:lnTo>
                        <a:pt x="36" y="100"/>
                      </a:lnTo>
                      <a:lnTo>
                        <a:pt x="37" y="96"/>
                      </a:lnTo>
                      <a:lnTo>
                        <a:pt x="37" y="94"/>
                      </a:lnTo>
                      <a:lnTo>
                        <a:pt x="37" y="92"/>
                      </a:lnTo>
                      <a:lnTo>
                        <a:pt x="37" y="90"/>
                      </a:lnTo>
                      <a:lnTo>
                        <a:pt x="37" y="88"/>
                      </a:lnTo>
                      <a:lnTo>
                        <a:pt x="39" y="88"/>
                      </a:lnTo>
                      <a:lnTo>
                        <a:pt x="39" y="88"/>
                      </a:lnTo>
                      <a:lnTo>
                        <a:pt x="39" y="86"/>
                      </a:lnTo>
                      <a:lnTo>
                        <a:pt x="39" y="86"/>
                      </a:lnTo>
                      <a:lnTo>
                        <a:pt x="37" y="84"/>
                      </a:lnTo>
                      <a:lnTo>
                        <a:pt x="37" y="83"/>
                      </a:lnTo>
                      <a:lnTo>
                        <a:pt x="37" y="83"/>
                      </a:lnTo>
                      <a:lnTo>
                        <a:pt x="37" y="83"/>
                      </a:lnTo>
                      <a:lnTo>
                        <a:pt x="37" y="83"/>
                      </a:lnTo>
                      <a:lnTo>
                        <a:pt x="37" y="81"/>
                      </a:lnTo>
                      <a:lnTo>
                        <a:pt x="39" y="81"/>
                      </a:lnTo>
                      <a:lnTo>
                        <a:pt x="41" y="81"/>
                      </a:lnTo>
                      <a:lnTo>
                        <a:pt x="41" y="79"/>
                      </a:lnTo>
                      <a:lnTo>
                        <a:pt x="41" y="77"/>
                      </a:lnTo>
                      <a:lnTo>
                        <a:pt x="41" y="77"/>
                      </a:lnTo>
                      <a:lnTo>
                        <a:pt x="39" y="77"/>
                      </a:lnTo>
                      <a:lnTo>
                        <a:pt x="39" y="77"/>
                      </a:lnTo>
                      <a:lnTo>
                        <a:pt x="37" y="75"/>
                      </a:lnTo>
                      <a:lnTo>
                        <a:pt x="37" y="69"/>
                      </a:lnTo>
                      <a:lnTo>
                        <a:pt x="37" y="68"/>
                      </a:lnTo>
                      <a:lnTo>
                        <a:pt x="39" y="66"/>
                      </a:lnTo>
                      <a:lnTo>
                        <a:pt x="39" y="66"/>
                      </a:lnTo>
                      <a:lnTo>
                        <a:pt x="39" y="64"/>
                      </a:lnTo>
                      <a:lnTo>
                        <a:pt x="41" y="62"/>
                      </a:lnTo>
                      <a:lnTo>
                        <a:pt x="39" y="62"/>
                      </a:lnTo>
                      <a:lnTo>
                        <a:pt x="39" y="60"/>
                      </a:lnTo>
                      <a:lnTo>
                        <a:pt x="36" y="62"/>
                      </a:lnTo>
                      <a:lnTo>
                        <a:pt x="36" y="62"/>
                      </a:lnTo>
                      <a:lnTo>
                        <a:pt x="36" y="60"/>
                      </a:lnTo>
                      <a:lnTo>
                        <a:pt x="34" y="58"/>
                      </a:lnTo>
                      <a:lnTo>
                        <a:pt x="34" y="58"/>
                      </a:lnTo>
                      <a:lnTo>
                        <a:pt x="32" y="56"/>
                      </a:lnTo>
                      <a:lnTo>
                        <a:pt x="34" y="56"/>
                      </a:lnTo>
                      <a:lnTo>
                        <a:pt x="34" y="54"/>
                      </a:lnTo>
                      <a:lnTo>
                        <a:pt x="34" y="54"/>
                      </a:lnTo>
                      <a:lnTo>
                        <a:pt x="32" y="53"/>
                      </a:lnTo>
                      <a:lnTo>
                        <a:pt x="32" y="53"/>
                      </a:lnTo>
                      <a:lnTo>
                        <a:pt x="30" y="53"/>
                      </a:lnTo>
                      <a:lnTo>
                        <a:pt x="30" y="54"/>
                      </a:lnTo>
                      <a:lnTo>
                        <a:pt x="30" y="54"/>
                      </a:lnTo>
                      <a:lnTo>
                        <a:pt x="28" y="54"/>
                      </a:lnTo>
                      <a:lnTo>
                        <a:pt x="26" y="53"/>
                      </a:lnTo>
                      <a:lnTo>
                        <a:pt x="26" y="53"/>
                      </a:lnTo>
                      <a:lnTo>
                        <a:pt x="26" y="54"/>
                      </a:lnTo>
                      <a:lnTo>
                        <a:pt x="26" y="54"/>
                      </a:lnTo>
                      <a:lnTo>
                        <a:pt x="26" y="54"/>
                      </a:lnTo>
                      <a:lnTo>
                        <a:pt x="24" y="54"/>
                      </a:lnTo>
                      <a:lnTo>
                        <a:pt x="22" y="47"/>
                      </a:lnTo>
                      <a:lnTo>
                        <a:pt x="20" y="45"/>
                      </a:lnTo>
                      <a:lnTo>
                        <a:pt x="17" y="43"/>
                      </a:lnTo>
                      <a:lnTo>
                        <a:pt x="17" y="43"/>
                      </a:lnTo>
                      <a:lnTo>
                        <a:pt x="15" y="41"/>
                      </a:lnTo>
                      <a:lnTo>
                        <a:pt x="15" y="41"/>
                      </a:lnTo>
                      <a:lnTo>
                        <a:pt x="15" y="39"/>
                      </a:lnTo>
                      <a:lnTo>
                        <a:pt x="11" y="39"/>
                      </a:lnTo>
                      <a:lnTo>
                        <a:pt x="11" y="39"/>
                      </a:lnTo>
                      <a:lnTo>
                        <a:pt x="11" y="38"/>
                      </a:lnTo>
                      <a:lnTo>
                        <a:pt x="9" y="38"/>
                      </a:lnTo>
                      <a:lnTo>
                        <a:pt x="7" y="38"/>
                      </a:lnTo>
                      <a:lnTo>
                        <a:pt x="7" y="38"/>
                      </a:lnTo>
                      <a:lnTo>
                        <a:pt x="5" y="38"/>
                      </a:lnTo>
                      <a:lnTo>
                        <a:pt x="5" y="36"/>
                      </a:lnTo>
                      <a:lnTo>
                        <a:pt x="5" y="34"/>
                      </a:lnTo>
                      <a:lnTo>
                        <a:pt x="5" y="30"/>
                      </a:lnTo>
                      <a:lnTo>
                        <a:pt x="7" y="28"/>
                      </a:lnTo>
                      <a:lnTo>
                        <a:pt x="7" y="26"/>
                      </a:lnTo>
                      <a:lnTo>
                        <a:pt x="9" y="24"/>
                      </a:lnTo>
                      <a:lnTo>
                        <a:pt x="9" y="24"/>
                      </a:lnTo>
                      <a:lnTo>
                        <a:pt x="11" y="24"/>
                      </a:lnTo>
                      <a:lnTo>
                        <a:pt x="11" y="23"/>
                      </a:lnTo>
                      <a:lnTo>
                        <a:pt x="9" y="21"/>
                      </a:lnTo>
                      <a:lnTo>
                        <a:pt x="9" y="21"/>
                      </a:lnTo>
                      <a:lnTo>
                        <a:pt x="11" y="13"/>
                      </a:lnTo>
                      <a:lnTo>
                        <a:pt x="11" y="13"/>
                      </a:lnTo>
                      <a:lnTo>
                        <a:pt x="13" y="11"/>
                      </a:lnTo>
                      <a:lnTo>
                        <a:pt x="13" y="11"/>
                      </a:lnTo>
                      <a:lnTo>
                        <a:pt x="13" y="9"/>
                      </a:lnTo>
                      <a:lnTo>
                        <a:pt x="15" y="8"/>
                      </a:lnTo>
                      <a:lnTo>
                        <a:pt x="13" y="6"/>
                      </a:lnTo>
                      <a:lnTo>
                        <a:pt x="13" y="4"/>
                      </a:lnTo>
                      <a:lnTo>
                        <a:pt x="11" y="4"/>
                      </a:lnTo>
                      <a:lnTo>
                        <a:pt x="9" y="4"/>
                      </a:lnTo>
                      <a:lnTo>
                        <a:pt x="7" y="4"/>
                      </a:lnTo>
                      <a:lnTo>
                        <a:pt x="5" y="4"/>
                      </a:lnTo>
                      <a:lnTo>
                        <a:pt x="4" y="4"/>
                      </a:lnTo>
                      <a:lnTo>
                        <a:pt x="2" y="2"/>
                      </a:lnTo>
                      <a:lnTo>
                        <a:pt x="2" y="2"/>
                      </a:lnTo>
                      <a:lnTo>
                        <a:pt x="0" y="0"/>
                      </a:lnTo>
                      <a:lnTo>
                        <a:pt x="7" y="2"/>
                      </a:lnTo>
                      <a:lnTo>
                        <a:pt x="34" y="8"/>
                      </a:lnTo>
                      <a:lnTo>
                        <a:pt x="47" y="9"/>
                      </a:lnTo>
                      <a:lnTo>
                        <a:pt x="47" y="9"/>
                      </a:lnTo>
                      <a:lnTo>
                        <a:pt x="47" y="9"/>
                      </a:lnTo>
                      <a:lnTo>
                        <a:pt x="49" y="9"/>
                      </a:lnTo>
                      <a:lnTo>
                        <a:pt x="47" y="11"/>
                      </a:lnTo>
                      <a:lnTo>
                        <a:pt x="47" y="11"/>
                      </a:lnTo>
                      <a:lnTo>
                        <a:pt x="47" y="11"/>
                      </a:lnTo>
                      <a:lnTo>
                        <a:pt x="49" y="11"/>
                      </a:lnTo>
                      <a:lnTo>
                        <a:pt x="47" y="15"/>
                      </a:lnTo>
                      <a:lnTo>
                        <a:pt x="56" y="11"/>
                      </a:lnTo>
                      <a:lnTo>
                        <a:pt x="62" y="11"/>
                      </a:lnTo>
                      <a:lnTo>
                        <a:pt x="67" y="11"/>
                      </a:lnTo>
                      <a:lnTo>
                        <a:pt x="77"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27">
                  <a:extLst>
                    <a:ext uri="{FF2B5EF4-FFF2-40B4-BE49-F238E27FC236}">
                      <a16:creationId xmlns:a16="http://schemas.microsoft.com/office/drawing/2014/main" id="{01614788-4CC0-4318-A44D-E741E70FAC43}"/>
                    </a:ext>
                  </a:extLst>
                </p:cNvPr>
                <p:cNvSpPr>
                  <a:spLocks noEditPoints="1"/>
                </p:cNvSpPr>
                <p:nvPr/>
              </p:nvSpPr>
              <p:spPr bwMode="auto">
                <a:xfrm>
                  <a:off x="1611313" y="136525"/>
                  <a:ext cx="231775" cy="487363"/>
                </a:xfrm>
                <a:custGeom>
                  <a:avLst/>
                  <a:gdLst>
                    <a:gd name="T0" fmla="*/ 250 w 293"/>
                    <a:gd name="T1" fmla="*/ 319 h 614"/>
                    <a:gd name="T2" fmla="*/ 242 w 293"/>
                    <a:gd name="T3" fmla="*/ 321 h 614"/>
                    <a:gd name="T4" fmla="*/ 233 w 293"/>
                    <a:gd name="T5" fmla="*/ 308 h 614"/>
                    <a:gd name="T6" fmla="*/ 250 w 293"/>
                    <a:gd name="T7" fmla="*/ 236 h 614"/>
                    <a:gd name="T8" fmla="*/ 261 w 293"/>
                    <a:gd name="T9" fmla="*/ 236 h 614"/>
                    <a:gd name="T10" fmla="*/ 267 w 293"/>
                    <a:gd name="T11" fmla="*/ 225 h 614"/>
                    <a:gd name="T12" fmla="*/ 272 w 293"/>
                    <a:gd name="T13" fmla="*/ 229 h 614"/>
                    <a:gd name="T14" fmla="*/ 167 w 293"/>
                    <a:gd name="T15" fmla="*/ 17 h 614"/>
                    <a:gd name="T16" fmla="*/ 167 w 293"/>
                    <a:gd name="T17" fmla="*/ 11 h 614"/>
                    <a:gd name="T18" fmla="*/ 184 w 293"/>
                    <a:gd name="T19" fmla="*/ 7 h 614"/>
                    <a:gd name="T20" fmla="*/ 192 w 293"/>
                    <a:gd name="T21" fmla="*/ 15 h 614"/>
                    <a:gd name="T22" fmla="*/ 193 w 293"/>
                    <a:gd name="T23" fmla="*/ 28 h 614"/>
                    <a:gd name="T24" fmla="*/ 199 w 293"/>
                    <a:gd name="T25" fmla="*/ 47 h 614"/>
                    <a:gd name="T26" fmla="*/ 199 w 293"/>
                    <a:gd name="T27" fmla="*/ 49 h 614"/>
                    <a:gd name="T28" fmla="*/ 220 w 293"/>
                    <a:gd name="T29" fmla="*/ 47 h 614"/>
                    <a:gd name="T30" fmla="*/ 240 w 293"/>
                    <a:gd name="T31" fmla="*/ 34 h 614"/>
                    <a:gd name="T32" fmla="*/ 255 w 293"/>
                    <a:gd name="T33" fmla="*/ 22 h 614"/>
                    <a:gd name="T34" fmla="*/ 257 w 293"/>
                    <a:gd name="T35" fmla="*/ 34 h 614"/>
                    <a:gd name="T36" fmla="*/ 255 w 293"/>
                    <a:gd name="T37" fmla="*/ 47 h 614"/>
                    <a:gd name="T38" fmla="*/ 214 w 293"/>
                    <a:gd name="T39" fmla="*/ 94 h 614"/>
                    <a:gd name="T40" fmla="*/ 220 w 293"/>
                    <a:gd name="T41" fmla="*/ 124 h 614"/>
                    <a:gd name="T42" fmla="*/ 239 w 293"/>
                    <a:gd name="T43" fmla="*/ 141 h 614"/>
                    <a:gd name="T44" fmla="*/ 254 w 293"/>
                    <a:gd name="T45" fmla="*/ 159 h 614"/>
                    <a:gd name="T46" fmla="*/ 259 w 293"/>
                    <a:gd name="T47" fmla="*/ 184 h 614"/>
                    <a:gd name="T48" fmla="*/ 254 w 293"/>
                    <a:gd name="T49" fmla="*/ 201 h 614"/>
                    <a:gd name="T50" fmla="*/ 242 w 293"/>
                    <a:gd name="T51" fmla="*/ 221 h 614"/>
                    <a:gd name="T52" fmla="*/ 233 w 293"/>
                    <a:gd name="T53" fmla="*/ 234 h 614"/>
                    <a:gd name="T54" fmla="*/ 222 w 293"/>
                    <a:gd name="T55" fmla="*/ 246 h 614"/>
                    <a:gd name="T56" fmla="*/ 201 w 293"/>
                    <a:gd name="T57" fmla="*/ 259 h 614"/>
                    <a:gd name="T58" fmla="*/ 182 w 293"/>
                    <a:gd name="T59" fmla="*/ 278 h 614"/>
                    <a:gd name="T60" fmla="*/ 186 w 293"/>
                    <a:gd name="T61" fmla="*/ 300 h 614"/>
                    <a:gd name="T62" fmla="*/ 233 w 293"/>
                    <a:gd name="T63" fmla="*/ 321 h 614"/>
                    <a:gd name="T64" fmla="*/ 242 w 293"/>
                    <a:gd name="T65" fmla="*/ 336 h 614"/>
                    <a:gd name="T66" fmla="*/ 250 w 293"/>
                    <a:gd name="T67" fmla="*/ 327 h 614"/>
                    <a:gd name="T68" fmla="*/ 261 w 293"/>
                    <a:gd name="T69" fmla="*/ 349 h 614"/>
                    <a:gd name="T70" fmla="*/ 261 w 293"/>
                    <a:gd name="T71" fmla="*/ 355 h 614"/>
                    <a:gd name="T72" fmla="*/ 282 w 293"/>
                    <a:gd name="T73" fmla="*/ 366 h 614"/>
                    <a:gd name="T74" fmla="*/ 289 w 293"/>
                    <a:gd name="T75" fmla="*/ 370 h 614"/>
                    <a:gd name="T76" fmla="*/ 293 w 293"/>
                    <a:gd name="T77" fmla="*/ 426 h 614"/>
                    <a:gd name="T78" fmla="*/ 227 w 293"/>
                    <a:gd name="T79" fmla="*/ 469 h 614"/>
                    <a:gd name="T80" fmla="*/ 210 w 293"/>
                    <a:gd name="T81" fmla="*/ 490 h 614"/>
                    <a:gd name="T82" fmla="*/ 197 w 293"/>
                    <a:gd name="T83" fmla="*/ 546 h 614"/>
                    <a:gd name="T84" fmla="*/ 163 w 293"/>
                    <a:gd name="T85" fmla="*/ 606 h 614"/>
                    <a:gd name="T86" fmla="*/ 122 w 293"/>
                    <a:gd name="T87" fmla="*/ 505 h 614"/>
                    <a:gd name="T88" fmla="*/ 58 w 293"/>
                    <a:gd name="T89" fmla="*/ 409 h 614"/>
                    <a:gd name="T90" fmla="*/ 24 w 293"/>
                    <a:gd name="T91" fmla="*/ 364 h 614"/>
                    <a:gd name="T92" fmla="*/ 2 w 293"/>
                    <a:gd name="T93" fmla="*/ 313 h 614"/>
                    <a:gd name="T94" fmla="*/ 17 w 293"/>
                    <a:gd name="T95" fmla="*/ 276 h 614"/>
                    <a:gd name="T96" fmla="*/ 49 w 293"/>
                    <a:gd name="T97" fmla="*/ 244 h 614"/>
                    <a:gd name="T98" fmla="*/ 55 w 293"/>
                    <a:gd name="T99" fmla="*/ 219 h 614"/>
                    <a:gd name="T100" fmla="*/ 60 w 293"/>
                    <a:gd name="T101" fmla="*/ 182 h 614"/>
                    <a:gd name="T102" fmla="*/ 55 w 293"/>
                    <a:gd name="T103" fmla="*/ 135 h 614"/>
                    <a:gd name="T104" fmla="*/ 62 w 293"/>
                    <a:gd name="T105" fmla="*/ 86 h 614"/>
                    <a:gd name="T106" fmla="*/ 53 w 293"/>
                    <a:gd name="T107" fmla="*/ 69 h 614"/>
                    <a:gd name="T108" fmla="*/ 73 w 293"/>
                    <a:gd name="T109" fmla="*/ 49 h 614"/>
                    <a:gd name="T110" fmla="*/ 88 w 293"/>
                    <a:gd name="T111" fmla="*/ 34 h 614"/>
                    <a:gd name="T112" fmla="*/ 113 w 293"/>
                    <a:gd name="T113" fmla="*/ 17 h 614"/>
                    <a:gd name="T114" fmla="*/ 141 w 293"/>
                    <a:gd name="T115" fmla="*/ 5 h 614"/>
                    <a:gd name="T116" fmla="*/ 162 w 293"/>
                    <a:gd name="T11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614">
                      <a:moveTo>
                        <a:pt x="246" y="304"/>
                      </a:moveTo>
                      <a:lnTo>
                        <a:pt x="250" y="306"/>
                      </a:lnTo>
                      <a:lnTo>
                        <a:pt x="252" y="310"/>
                      </a:lnTo>
                      <a:lnTo>
                        <a:pt x="254" y="310"/>
                      </a:lnTo>
                      <a:lnTo>
                        <a:pt x="254" y="310"/>
                      </a:lnTo>
                      <a:lnTo>
                        <a:pt x="255" y="311"/>
                      </a:lnTo>
                      <a:lnTo>
                        <a:pt x="255" y="311"/>
                      </a:lnTo>
                      <a:lnTo>
                        <a:pt x="252" y="317"/>
                      </a:lnTo>
                      <a:lnTo>
                        <a:pt x="250" y="317"/>
                      </a:lnTo>
                      <a:lnTo>
                        <a:pt x="250" y="317"/>
                      </a:lnTo>
                      <a:lnTo>
                        <a:pt x="250" y="319"/>
                      </a:lnTo>
                      <a:lnTo>
                        <a:pt x="250" y="321"/>
                      </a:lnTo>
                      <a:lnTo>
                        <a:pt x="248" y="321"/>
                      </a:lnTo>
                      <a:lnTo>
                        <a:pt x="248" y="319"/>
                      </a:lnTo>
                      <a:lnTo>
                        <a:pt x="250" y="319"/>
                      </a:lnTo>
                      <a:lnTo>
                        <a:pt x="248" y="319"/>
                      </a:lnTo>
                      <a:lnTo>
                        <a:pt x="246" y="319"/>
                      </a:lnTo>
                      <a:lnTo>
                        <a:pt x="244" y="323"/>
                      </a:lnTo>
                      <a:lnTo>
                        <a:pt x="242" y="325"/>
                      </a:lnTo>
                      <a:lnTo>
                        <a:pt x="242" y="327"/>
                      </a:lnTo>
                      <a:lnTo>
                        <a:pt x="242" y="325"/>
                      </a:lnTo>
                      <a:lnTo>
                        <a:pt x="242" y="321"/>
                      </a:lnTo>
                      <a:lnTo>
                        <a:pt x="240" y="319"/>
                      </a:lnTo>
                      <a:lnTo>
                        <a:pt x="240" y="319"/>
                      </a:lnTo>
                      <a:lnTo>
                        <a:pt x="239" y="319"/>
                      </a:lnTo>
                      <a:lnTo>
                        <a:pt x="237" y="319"/>
                      </a:lnTo>
                      <a:lnTo>
                        <a:pt x="235" y="319"/>
                      </a:lnTo>
                      <a:lnTo>
                        <a:pt x="233" y="321"/>
                      </a:lnTo>
                      <a:lnTo>
                        <a:pt x="233" y="319"/>
                      </a:lnTo>
                      <a:lnTo>
                        <a:pt x="231" y="319"/>
                      </a:lnTo>
                      <a:lnTo>
                        <a:pt x="231" y="317"/>
                      </a:lnTo>
                      <a:lnTo>
                        <a:pt x="233" y="313"/>
                      </a:lnTo>
                      <a:lnTo>
                        <a:pt x="233" y="308"/>
                      </a:lnTo>
                      <a:lnTo>
                        <a:pt x="233" y="306"/>
                      </a:lnTo>
                      <a:lnTo>
                        <a:pt x="235" y="304"/>
                      </a:lnTo>
                      <a:lnTo>
                        <a:pt x="242" y="306"/>
                      </a:lnTo>
                      <a:lnTo>
                        <a:pt x="244" y="306"/>
                      </a:lnTo>
                      <a:lnTo>
                        <a:pt x="246" y="304"/>
                      </a:lnTo>
                      <a:close/>
                      <a:moveTo>
                        <a:pt x="255" y="240"/>
                      </a:moveTo>
                      <a:lnTo>
                        <a:pt x="254" y="240"/>
                      </a:lnTo>
                      <a:lnTo>
                        <a:pt x="254" y="240"/>
                      </a:lnTo>
                      <a:lnTo>
                        <a:pt x="250" y="238"/>
                      </a:lnTo>
                      <a:lnTo>
                        <a:pt x="250" y="238"/>
                      </a:lnTo>
                      <a:lnTo>
                        <a:pt x="250" y="236"/>
                      </a:lnTo>
                      <a:lnTo>
                        <a:pt x="252" y="236"/>
                      </a:lnTo>
                      <a:lnTo>
                        <a:pt x="259" y="236"/>
                      </a:lnTo>
                      <a:lnTo>
                        <a:pt x="259" y="238"/>
                      </a:lnTo>
                      <a:lnTo>
                        <a:pt x="259" y="238"/>
                      </a:lnTo>
                      <a:lnTo>
                        <a:pt x="255" y="240"/>
                      </a:lnTo>
                      <a:close/>
                      <a:moveTo>
                        <a:pt x="272" y="229"/>
                      </a:moveTo>
                      <a:lnTo>
                        <a:pt x="272" y="231"/>
                      </a:lnTo>
                      <a:lnTo>
                        <a:pt x="263" y="234"/>
                      </a:lnTo>
                      <a:lnTo>
                        <a:pt x="263" y="236"/>
                      </a:lnTo>
                      <a:lnTo>
                        <a:pt x="261" y="236"/>
                      </a:lnTo>
                      <a:lnTo>
                        <a:pt x="261" y="236"/>
                      </a:lnTo>
                      <a:lnTo>
                        <a:pt x="261" y="234"/>
                      </a:lnTo>
                      <a:lnTo>
                        <a:pt x="261" y="233"/>
                      </a:lnTo>
                      <a:lnTo>
                        <a:pt x="263" y="231"/>
                      </a:lnTo>
                      <a:lnTo>
                        <a:pt x="263" y="229"/>
                      </a:lnTo>
                      <a:lnTo>
                        <a:pt x="263" y="229"/>
                      </a:lnTo>
                      <a:lnTo>
                        <a:pt x="265" y="229"/>
                      </a:lnTo>
                      <a:lnTo>
                        <a:pt x="265" y="229"/>
                      </a:lnTo>
                      <a:lnTo>
                        <a:pt x="265" y="229"/>
                      </a:lnTo>
                      <a:lnTo>
                        <a:pt x="267" y="229"/>
                      </a:lnTo>
                      <a:lnTo>
                        <a:pt x="267" y="229"/>
                      </a:lnTo>
                      <a:lnTo>
                        <a:pt x="267" y="225"/>
                      </a:lnTo>
                      <a:lnTo>
                        <a:pt x="269" y="223"/>
                      </a:lnTo>
                      <a:lnTo>
                        <a:pt x="270" y="223"/>
                      </a:lnTo>
                      <a:lnTo>
                        <a:pt x="272" y="223"/>
                      </a:lnTo>
                      <a:lnTo>
                        <a:pt x="272" y="225"/>
                      </a:lnTo>
                      <a:lnTo>
                        <a:pt x="274" y="225"/>
                      </a:lnTo>
                      <a:lnTo>
                        <a:pt x="272" y="225"/>
                      </a:lnTo>
                      <a:lnTo>
                        <a:pt x="272" y="227"/>
                      </a:lnTo>
                      <a:lnTo>
                        <a:pt x="270" y="227"/>
                      </a:lnTo>
                      <a:lnTo>
                        <a:pt x="270" y="227"/>
                      </a:lnTo>
                      <a:lnTo>
                        <a:pt x="272" y="229"/>
                      </a:lnTo>
                      <a:lnTo>
                        <a:pt x="272" y="229"/>
                      </a:lnTo>
                      <a:lnTo>
                        <a:pt x="272" y="229"/>
                      </a:lnTo>
                      <a:close/>
                      <a:moveTo>
                        <a:pt x="171" y="2"/>
                      </a:moveTo>
                      <a:lnTo>
                        <a:pt x="171" y="5"/>
                      </a:lnTo>
                      <a:lnTo>
                        <a:pt x="167" y="7"/>
                      </a:lnTo>
                      <a:lnTo>
                        <a:pt x="165" y="9"/>
                      </a:lnTo>
                      <a:lnTo>
                        <a:pt x="163" y="11"/>
                      </a:lnTo>
                      <a:lnTo>
                        <a:pt x="163" y="13"/>
                      </a:lnTo>
                      <a:lnTo>
                        <a:pt x="165" y="15"/>
                      </a:lnTo>
                      <a:lnTo>
                        <a:pt x="165" y="15"/>
                      </a:lnTo>
                      <a:lnTo>
                        <a:pt x="165" y="15"/>
                      </a:lnTo>
                      <a:lnTo>
                        <a:pt x="167" y="17"/>
                      </a:lnTo>
                      <a:lnTo>
                        <a:pt x="167" y="17"/>
                      </a:lnTo>
                      <a:lnTo>
                        <a:pt x="171" y="17"/>
                      </a:lnTo>
                      <a:lnTo>
                        <a:pt x="171" y="17"/>
                      </a:lnTo>
                      <a:lnTo>
                        <a:pt x="173" y="15"/>
                      </a:lnTo>
                      <a:lnTo>
                        <a:pt x="175" y="15"/>
                      </a:lnTo>
                      <a:lnTo>
                        <a:pt x="175" y="13"/>
                      </a:lnTo>
                      <a:lnTo>
                        <a:pt x="175" y="11"/>
                      </a:lnTo>
                      <a:lnTo>
                        <a:pt x="171" y="9"/>
                      </a:lnTo>
                      <a:lnTo>
                        <a:pt x="169" y="9"/>
                      </a:lnTo>
                      <a:lnTo>
                        <a:pt x="169" y="11"/>
                      </a:lnTo>
                      <a:lnTo>
                        <a:pt x="167" y="11"/>
                      </a:lnTo>
                      <a:lnTo>
                        <a:pt x="167" y="9"/>
                      </a:lnTo>
                      <a:lnTo>
                        <a:pt x="169" y="9"/>
                      </a:lnTo>
                      <a:lnTo>
                        <a:pt x="169" y="7"/>
                      </a:lnTo>
                      <a:lnTo>
                        <a:pt x="171" y="7"/>
                      </a:lnTo>
                      <a:lnTo>
                        <a:pt x="171" y="7"/>
                      </a:lnTo>
                      <a:lnTo>
                        <a:pt x="171" y="7"/>
                      </a:lnTo>
                      <a:lnTo>
                        <a:pt x="171" y="7"/>
                      </a:lnTo>
                      <a:lnTo>
                        <a:pt x="178" y="9"/>
                      </a:lnTo>
                      <a:lnTo>
                        <a:pt x="180" y="9"/>
                      </a:lnTo>
                      <a:lnTo>
                        <a:pt x="184" y="7"/>
                      </a:lnTo>
                      <a:lnTo>
                        <a:pt x="184" y="7"/>
                      </a:lnTo>
                      <a:lnTo>
                        <a:pt x="186" y="9"/>
                      </a:lnTo>
                      <a:lnTo>
                        <a:pt x="192" y="9"/>
                      </a:lnTo>
                      <a:lnTo>
                        <a:pt x="193" y="11"/>
                      </a:lnTo>
                      <a:lnTo>
                        <a:pt x="199" y="13"/>
                      </a:lnTo>
                      <a:lnTo>
                        <a:pt x="199" y="15"/>
                      </a:lnTo>
                      <a:lnTo>
                        <a:pt x="197" y="15"/>
                      </a:lnTo>
                      <a:lnTo>
                        <a:pt x="197" y="15"/>
                      </a:lnTo>
                      <a:lnTo>
                        <a:pt x="195" y="17"/>
                      </a:lnTo>
                      <a:lnTo>
                        <a:pt x="195" y="15"/>
                      </a:lnTo>
                      <a:lnTo>
                        <a:pt x="193" y="15"/>
                      </a:lnTo>
                      <a:lnTo>
                        <a:pt x="192" y="15"/>
                      </a:lnTo>
                      <a:lnTo>
                        <a:pt x="190" y="17"/>
                      </a:lnTo>
                      <a:lnTo>
                        <a:pt x="190" y="19"/>
                      </a:lnTo>
                      <a:lnTo>
                        <a:pt x="192" y="19"/>
                      </a:lnTo>
                      <a:lnTo>
                        <a:pt x="193" y="19"/>
                      </a:lnTo>
                      <a:lnTo>
                        <a:pt x="195" y="19"/>
                      </a:lnTo>
                      <a:lnTo>
                        <a:pt x="197" y="20"/>
                      </a:lnTo>
                      <a:lnTo>
                        <a:pt x="197" y="20"/>
                      </a:lnTo>
                      <a:lnTo>
                        <a:pt x="195" y="22"/>
                      </a:lnTo>
                      <a:lnTo>
                        <a:pt x="195" y="20"/>
                      </a:lnTo>
                      <a:lnTo>
                        <a:pt x="193" y="24"/>
                      </a:lnTo>
                      <a:lnTo>
                        <a:pt x="193" y="28"/>
                      </a:lnTo>
                      <a:lnTo>
                        <a:pt x="195" y="34"/>
                      </a:lnTo>
                      <a:lnTo>
                        <a:pt x="199" y="35"/>
                      </a:lnTo>
                      <a:lnTo>
                        <a:pt x="203" y="37"/>
                      </a:lnTo>
                      <a:lnTo>
                        <a:pt x="203" y="37"/>
                      </a:lnTo>
                      <a:lnTo>
                        <a:pt x="205" y="41"/>
                      </a:lnTo>
                      <a:lnTo>
                        <a:pt x="205" y="43"/>
                      </a:lnTo>
                      <a:lnTo>
                        <a:pt x="203" y="45"/>
                      </a:lnTo>
                      <a:lnTo>
                        <a:pt x="203" y="47"/>
                      </a:lnTo>
                      <a:lnTo>
                        <a:pt x="201" y="47"/>
                      </a:lnTo>
                      <a:lnTo>
                        <a:pt x="201" y="47"/>
                      </a:lnTo>
                      <a:lnTo>
                        <a:pt x="199" y="47"/>
                      </a:lnTo>
                      <a:lnTo>
                        <a:pt x="201" y="45"/>
                      </a:lnTo>
                      <a:lnTo>
                        <a:pt x="199" y="45"/>
                      </a:lnTo>
                      <a:lnTo>
                        <a:pt x="199" y="45"/>
                      </a:lnTo>
                      <a:lnTo>
                        <a:pt x="195" y="45"/>
                      </a:lnTo>
                      <a:lnTo>
                        <a:pt x="195" y="45"/>
                      </a:lnTo>
                      <a:lnTo>
                        <a:pt x="193" y="47"/>
                      </a:lnTo>
                      <a:lnTo>
                        <a:pt x="193" y="49"/>
                      </a:lnTo>
                      <a:lnTo>
                        <a:pt x="195" y="49"/>
                      </a:lnTo>
                      <a:lnTo>
                        <a:pt x="197" y="49"/>
                      </a:lnTo>
                      <a:lnTo>
                        <a:pt x="197" y="50"/>
                      </a:lnTo>
                      <a:lnTo>
                        <a:pt x="199" y="49"/>
                      </a:lnTo>
                      <a:lnTo>
                        <a:pt x="199" y="47"/>
                      </a:lnTo>
                      <a:lnTo>
                        <a:pt x="201" y="50"/>
                      </a:lnTo>
                      <a:lnTo>
                        <a:pt x="203" y="52"/>
                      </a:lnTo>
                      <a:lnTo>
                        <a:pt x="207" y="54"/>
                      </a:lnTo>
                      <a:lnTo>
                        <a:pt x="209" y="54"/>
                      </a:lnTo>
                      <a:lnTo>
                        <a:pt x="212" y="54"/>
                      </a:lnTo>
                      <a:lnTo>
                        <a:pt x="214" y="52"/>
                      </a:lnTo>
                      <a:lnTo>
                        <a:pt x="218" y="50"/>
                      </a:lnTo>
                      <a:lnTo>
                        <a:pt x="218" y="49"/>
                      </a:lnTo>
                      <a:lnTo>
                        <a:pt x="218" y="49"/>
                      </a:lnTo>
                      <a:lnTo>
                        <a:pt x="220" y="47"/>
                      </a:lnTo>
                      <a:lnTo>
                        <a:pt x="222" y="43"/>
                      </a:lnTo>
                      <a:lnTo>
                        <a:pt x="222" y="41"/>
                      </a:lnTo>
                      <a:lnTo>
                        <a:pt x="224" y="41"/>
                      </a:lnTo>
                      <a:lnTo>
                        <a:pt x="227" y="41"/>
                      </a:lnTo>
                      <a:lnTo>
                        <a:pt x="229" y="41"/>
                      </a:lnTo>
                      <a:lnTo>
                        <a:pt x="233" y="39"/>
                      </a:lnTo>
                      <a:lnTo>
                        <a:pt x="237" y="35"/>
                      </a:lnTo>
                      <a:lnTo>
                        <a:pt x="239" y="35"/>
                      </a:lnTo>
                      <a:lnTo>
                        <a:pt x="239" y="35"/>
                      </a:lnTo>
                      <a:lnTo>
                        <a:pt x="239" y="35"/>
                      </a:lnTo>
                      <a:lnTo>
                        <a:pt x="240" y="34"/>
                      </a:lnTo>
                      <a:lnTo>
                        <a:pt x="240" y="34"/>
                      </a:lnTo>
                      <a:lnTo>
                        <a:pt x="244" y="30"/>
                      </a:lnTo>
                      <a:lnTo>
                        <a:pt x="244" y="30"/>
                      </a:lnTo>
                      <a:lnTo>
                        <a:pt x="244" y="28"/>
                      </a:lnTo>
                      <a:lnTo>
                        <a:pt x="244" y="28"/>
                      </a:lnTo>
                      <a:lnTo>
                        <a:pt x="244" y="28"/>
                      </a:lnTo>
                      <a:lnTo>
                        <a:pt x="244" y="26"/>
                      </a:lnTo>
                      <a:lnTo>
                        <a:pt x="246" y="26"/>
                      </a:lnTo>
                      <a:lnTo>
                        <a:pt x="250" y="24"/>
                      </a:lnTo>
                      <a:lnTo>
                        <a:pt x="254" y="22"/>
                      </a:lnTo>
                      <a:lnTo>
                        <a:pt x="255" y="22"/>
                      </a:lnTo>
                      <a:lnTo>
                        <a:pt x="255" y="24"/>
                      </a:lnTo>
                      <a:lnTo>
                        <a:pt x="255" y="24"/>
                      </a:lnTo>
                      <a:lnTo>
                        <a:pt x="255" y="26"/>
                      </a:lnTo>
                      <a:lnTo>
                        <a:pt x="255" y="26"/>
                      </a:lnTo>
                      <a:lnTo>
                        <a:pt x="255" y="28"/>
                      </a:lnTo>
                      <a:lnTo>
                        <a:pt x="255" y="28"/>
                      </a:lnTo>
                      <a:lnTo>
                        <a:pt x="255" y="30"/>
                      </a:lnTo>
                      <a:lnTo>
                        <a:pt x="255" y="32"/>
                      </a:lnTo>
                      <a:lnTo>
                        <a:pt x="257" y="32"/>
                      </a:lnTo>
                      <a:lnTo>
                        <a:pt x="257" y="34"/>
                      </a:lnTo>
                      <a:lnTo>
                        <a:pt x="257" y="34"/>
                      </a:lnTo>
                      <a:lnTo>
                        <a:pt x="259" y="35"/>
                      </a:lnTo>
                      <a:lnTo>
                        <a:pt x="259" y="37"/>
                      </a:lnTo>
                      <a:lnTo>
                        <a:pt x="259" y="39"/>
                      </a:lnTo>
                      <a:lnTo>
                        <a:pt x="259" y="39"/>
                      </a:lnTo>
                      <a:lnTo>
                        <a:pt x="261" y="41"/>
                      </a:lnTo>
                      <a:lnTo>
                        <a:pt x="261" y="41"/>
                      </a:lnTo>
                      <a:lnTo>
                        <a:pt x="261" y="41"/>
                      </a:lnTo>
                      <a:lnTo>
                        <a:pt x="259" y="43"/>
                      </a:lnTo>
                      <a:lnTo>
                        <a:pt x="259" y="43"/>
                      </a:lnTo>
                      <a:lnTo>
                        <a:pt x="259" y="45"/>
                      </a:lnTo>
                      <a:lnTo>
                        <a:pt x="255" y="47"/>
                      </a:lnTo>
                      <a:lnTo>
                        <a:pt x="252" y="52"/>
                      </a:lnTo>
                      <a:lnTo>
                        <a:pt x="250" y="52"/>
                      </a:lnTo>
                      <a:lnTo>
                        <a:pt x="248" y="58"/>
                      </a:lnTo>
                      <a:lnTo>
                        <a:pt x="242" y="65"/>
                      </a:lnTo>
                      <a:lnTo>
                        <a:pt x="239" y="77"/>
                      </a:lnTo>
                      <a:lnTo>
                        <a:pt x="237" y="79"/>
                      </a:lnTo>
                      <a:lnTo>
                        <a:pt x="231" y="81"/>
                      </a:lnTo>
                      <a:lnTo>
                        <a:pt x="220" y="86"/>
                      </a:lnTo>
                      <a:lnTo>
                        <a:pt x="218" y="86"/>
                      </a:lnTo>
                      <a:lnTo>
                        <a:pt x="216" y="90"/>
                      </a:lnTo>
                      <a:lnTo>
                        <a:pt x="214" y="94"/>
                      </a:lnTo>
                      <a:lnTo>
                        <a:pt x="214" y="97"/>
                      </a:lnTo>
                      <a:lnTo>
                        <a:pt x="212" y="105"/>
                      </a:lnTo>
                      <a:lnTo>
                        <a:pt x="214" y="112"/>
                      </a:lnTo>
                      <a:lnTo>
                        <a:pt x="214" y="114"/>
                      </a:lnTo>
                      <a:lnTo>
                        <a:pt x="214" y="116"/>
                      </a:lnTo>
                      <a:lnTo>
                        <a:pt x="216" y="118"/>
                      </a:lnTo>
                      <a:lnTo>
                        <a:pt x="216" y="118"/>
                      </a:lnTo>
                      <a:lnTo>
                        <a:pt x="216" y="118"/>
                      </a:lnTo>
                      <a:lnTo>
                        <a:pt x="218" y="120"/>
                      </a:lnTo>
                      <a:lnTo>
                        <a:pt x="218" y="122"/>
                      </a:lnTo>
                      <a:lnTo>
                        <a:pt x="220" y="124"/>
                      </a:lnTo>
                      <a:lnTo>
                        <a:pt x="220" y="126"/>
                      </a:lnTo>
                      <a:lnTo>
                        <a:pt x="222" y="126"/>
                      </a:lnTo>
                      <a:lnTo>
                        <a:pt x="222" y="127"/>
                      </a:lnTo>
                      <a:lnTo>
                        <a:pt x="224" y="133"/>
                      </a:lnTo>
                      <a:lnTo>
                        <a:pt x="229" y="139"/>
                      </a:lnTo>
                      <a:lnTo>
                        <a:pt x="231" y="139"/>
                      </a:lnTo>
                      <a:lnTo>
                        <a:pt x="233" y="139"/>
                      </a:lnTo>
                      <a:lnTo>
                        <a:pt x="239" y="139"/>
                      </a:lnTo>
                      <a:lnTo>
                        <a:pt x="239" y="139"/>
                      </a:lnTo>
                      <a:lnTo>
                        <a:pt x="240" y="141"/>
                      </a:lnTo>
                      <a:lnTo>
                        <a:pt x="239" y="141"/>
                      </a:lnTo>
                      <a:lnTo>
                        <a:pt x="239" y="141"/>
                      </a:lnTo>
                      <a:lnTo>
                        <a:pt x="239" y="142"/>
                      </a:lnTo>
                      <a:lnTo>
                        <a:pt x="240" y="146"/>
                      </a:lnTo>
                      <a:lnTo>
                        <a:pt x="240" y="146"/>
                      </a:lnTo>
                      <a:lnTo>
                        <a:pt x="244" y="148"/>
                      </a:lnTo>
                      <a:lnTo>
                        <a:pt x="250" y="148"/>
                      </a:lnTo>
                      <a:lnTo>
                        <a:pt x="254" y="150"/>
                      </a:lnTo>
                      <a:lnTo>
                        <a:pt x="254" y="152"/>
                      </a:lnTo>
                      <a:lnTo>
                        <a:pt x="254" y="154"/>
                      </a:lnTo>
                      <a:lnTo>
                        <a:pt x="254" y="158"/>
                      </a:lnTo>
                      <a:lnTo>
                        <a:pt x="254" y="159"/>
                      </a:lnTo>
                      <a:lnTo>
                        <a:pt x="254" y="161"/>
                      </a:lnTo>
                      <a:lnTo>
                        <a:pt x="255" y="163"/>
                      </a:lnTo>
                      <a:lnTo>
                        <a:pt x="255" y="163"/>
                      </a:lnTo>
                      <a:lnTo>
                        <a:pt x="255" y="165"/>
                      </a:lnTo>
                      <a:lnTo>
                        <a:pt x="255" y="167"/>
                      </a:lnTo>
                      <a:lnTo>
                        <a:pt x="254" y="171"/>
                      </a:lnTo>
                      <a:lnTo>
                        <a:pt x="254" y="173"/>
                      </a:lnTo>
                      <a:lnTo>
                        <a:pt x="254" y="174"/>
                      </a:lnTo>
                      <a:lnTo>
                        <a:pt x="254" y="178"/>
                      </a:lnTo>
                      <a:lnTo>
                        <a:pt x="255" y="180"/>
                      </a:lnTo>
                      <a:lnTo>
                        <a:pt x="259" y="184"/>
                      </a:lnTo>
                      <a:lnTo>
                        <a:pt x="261" y="186"/>
                      </a:lnTo>
                      <a:lnTo>
                        <a:pt x="261" y="186"/>
                      </a:lnTo>
                      <a:lnTo>
                        <a:pt x="263" y="186"/>
                      </a:lnTo>
                      <a:lnTo>
                        <a:pt x="263" y="188"/>
                      </a:lnTo>
                      <a:lnTo>
                        <a:pt x="261" y="188"/>
                      </a:lnTo>
                      <a:lnTo>
                        <a:pt x="259" y="188"/>
                      </a:lnTo>
                      <a:lnTo>
                        <a:pt x="257" y="191"/>
                      </a:lnTo>
                      <a:lnTo>
                        <a:pt x="255" y="193"/>
                      </a:lnTo>
                      <a:lnTo>
                        <a:pt x="254" y="195"/>
                      </a:lnTo>
                      <a:lnTo>
                        <a:pt x="254" y="197"/>
                      </a:lnTo>
                      <a:lnTo>
                        <a:pt x="254" y="201"/>
                      </a:lnTo>
                      <a:lnTo>
                        <a:pt x="252" y="204"/>
                      </a:lnTo>
                      <a:lnTo>
                        <a:pt x="250" y="206"/>
                      </a:lnTo>
                      <a:lnTo>
                        <a:pt x="248" y="208"/>
                      </a:lnTo>
                      <a:lnTo>
                        <a:pt x="246" y="212"/>
                      </a:lnTo>
                      <a:lnTo>
                        <a:pt x="246" y="214"/>
                      </a:lnTo>
                      <a:lnTo>
                        <a:pt x="246" y="214"/>
                      </a:lnTo>
                      <a:lnTo>
                        <a:pt x="246" y="216"/>
                      </a:lnTo>
                      <a:lnTo>
                        <a:pt x="246" y="218"/>
                      </a:lnTo>
                      <a:lnTo>
                        <a:pt x="242" y="221"/>
                      </a:lnTo>
                      <a:lnTo>
                        <a:pt x="242" y="221"/>
                      </a:lnTo>
                      <a:lnTo>
                        <a:pt x="242" y="221"/>
                      </a:lnTo>
                      <a:lnTo>
                        <a:pt x="242" y="223"/>
                      </a:lnTo>
                      <a:lnTo>
                        <a:pt x="242" y="223"/>
                      </a:lnTo>
                      <a:lnTo>
                        <a:pt x="242" y="225"/>
                      </a:lnTo>
                      <a:lnTo>
                        <a:pt x="240" y="225"/>
                      </a:lnTo>
                      <a:lnTo>
                        <a:pt x="240" y="225"/>
                      </a:lnTo>
                      <a:lnTo>
                        <a:pt x="239" y="225"/>
                      </a:lnTo>
                      <a:lnTo>
                        <a:pt x="239" y="227"/>
                      </a:lnTo>
                      <a:lnTo>
                        <a:pt x="237" y="229"/>
                      </a:lnTo>
                      <a:lnTo>
                        <a:pt x="235" y="229"/>
                      </a:lnTo>
                      <a:lnTo>
                        <a:pt x="235" y="231"/>
                      </a:lnTo>
                      <a:lnTo>
                        <a:pt x="233" y="234"/>
                      </a:lnTo>
                      <a:lnTo>
                        <a:pt x="233" y="236"/>
                      </a:lnTo>
                      <a:lnTo>
                        <a:pt x="231" y="238"/>
                      </a:lnTo>
                      <a:lnTo>
                        <a:pt x="231" y="238"/>
                      </a:lnTo>
                      <a:lnTo>
                        <a:pt x="225" y="240"/>
                      </a:lnTo>
                      <a:lnTo>
                        <a:pt x="225" y="240"/>
                      </a:lnTo>
                      <a:lnTo>
                        <a:pt x="225" y="240"/>
                      </a:lnTo>
                      <a:lnTo>
                        <a:pt x="225" y="242"/>
                      </a:lnTo>
                      <a:lnTo>
                        <a:pt x="225" y="242"/>
                      </a:lnTo>
                      <a:lnTo>
                        <a:pt x="224" y="244"/>
                      </a:lnTo>
                      <a:lnTo>
                        <a:pt x="222" y="244"/>
                      </a:lnTo>
                      <a:lnTo>
                        <a:pt x="222" y="246"/>
                      </a:lnTo>
                      <a:lnTo>
                        <a:pt x="222" y="248"/>
                      </a:lnTo>
                      <a:lnTo>
                        <a:pt x="222" y="248"/>
                      </a:lnTo>
                      <a:lnTo>
                        <a:pt x="220" y="248"/>
                      </a:lnTo>
                      <a:lnTo>
                        <a:pt x="214" y="251"/>
                      </a:lnTo>
                      <a:lnTo>
                        <a:pt x="210" y="251"/>
                      </a:lnTo>
                      <a:lnTo>
                        <a:pt x="205" y="259"/>
                      </a:lnTo>
                      <a:lnTo>
                        <a:pt x="205" y="259"/>
                      </a:lnTo>
                      <a:lnTo>
                        <a:pt x="203" y="259"/>
                      </a:lnTo>
                      <a:lnTo>
                        <a:pt x="203" y="259"/>
                      </a:lnTo>
                      <a:lnTo>
                        <a:pt x="201" y="259"/>
                      </a:lnTo>
                      <a:lnTo>
                        <a:pt x="201" y="259"/>
                      </a:lnTo>
                      <a:lnTo>
                        <a:pt x="201" y="259"/>
                      </a:lnTo>
                      <a:lnTo>
                        <a:pt x="201" y="261"/>
                      </a:lnTo>
                      <a:lnTo>
                        <a:pt x="199" y="263"/>
                      </a:lnTo>
                      <a:lnTo>
                        <a:pt x="197" y="263"/>
                      </a:lnTo>
                      <a:lnTo>
                        <a:pt x="197" y="263"/>
                      </a:lnTo>
                      <a:lnTo>
                        <a:pt x="193" y="265"/>
                      </a:lnTo>
                      <a:lnTo>
                        <a:pt x="192" y="266"/>
                      </a:lnTo>
                      <a:lnTo>
                        <a:pt x="190" y="266"/>
                      </a:lnTo>
                      <a:lnTo>
                        <a:pt x="188" y="268"/>
                      </a:lnTo>
                      <a:lnTo>
                        <a:pt x="186" y="270"/>
                      </a:lnTo>
                      <a:lnTo>
                        <a:pt x="182" y="278"/>
                      </a:lnTo>
                      <a:lnTo>
                        <a:pt x="182" y="280"/>
                      </a:lnTo>
                      <a:lnTo>
                        <a:pt x="180" y="280"/>
                      </a:lnTo>
                      <a:lnTo>
                        <a:pt x="180" y="280"/>
                      </a:lnTo>
                      <a:lnTo>
                        <a:pt x="182" y="281"/>
                      </a:lnTo>
                      <a:lnTo>
                        <a:pt x="182" y="283"/>
                      </a:lnTo>
                      <a:lnTo>
                        <a:pt x="182" y="287"/>
                      </a:lnTo>
                      <a:lnTo>
                        <a:pt x="182" y="289"/>
                      </a:lnTo>
                      <a:lnTo>
                        <a:pt x="182" y="293"/>
                      </a:lnTo>
                      <a:lnTo>
                        <a:pt x="182" y="295"/>
                      </a:lnTo>
                      <a:lnTo>
                        <a:pt x="184" y="296"/>
                      </a:lnTo>
                      <a:lnTo>
                        <a:pt x="186" y="300"/>
                      </a:lnTo>
                      <a:lnTo>
                        <a:pt x="192" y="310"/>
                      </a:lnTo>
                      <a:lnTo>
                        <a:pt x="193" y="310"/>
                      </a:lnTo>
                      <a:lnTo>
                        <a:pt x="193" y="311"/>
                      </a:lnTo>
                      <a:lnTo>
                        <a:pt x="205" y="321"/>
                      </a:lnTo>
                      <a:lnTo>
                        <a:pt x="207" y="323"/>
                      </a:lnTo>
                      <a:lnTo>
                        <a:pt x="212" y="325"/>
                      </a:lnTo>
                      <a:lnTo>
                        <a:pt x="216" y="325"/>
                      </a:lnTo>
                      <a:lnTo>
                        <a:pt x="218" y="325"/>
                      </a:lnTo>
                      <a:lnTo>
                        <a:pt x="231" y="319"/>
                      </a:lnTo>
                      <a:lnTo>
                        <a:pt x="231" y="321"/>
                      </a:lnTo>
                      <a:lnTo>
                        <a:pt x="233" y="321"/>
                      </a:lnTo>
                      <a:lnTo>
                        <a:pt x="231" y="330"/>
                      </a:lnTo>
                      <a:lnTo>
                        <a:pt x="231" y="332"/>
                      </a:lnTo>
                      <a:lnTo>
                        <a:pt x="229" y="332"/>
                      </a:lnTo>
                      <a:lnTo>
                        <a:pt x="229" y="332"/>
                      </a:lnTo>
                      <a:lnTo>
                        <a:pt x="229" y="334"/>
                      </a:lnTo>
                      <a:lnTo>
                        <a:pt x="229" y="336"/>
                      </a:lnTo>
                      <a:lnTo>
                        <a:pt x="231" y="338"/>
                      </a:lnTo>
                      <a:lnTo>
                        <a:pt x="231" y="340"/>
                      </a:lnTo>
                      <a:lnTo>
                        <a:pt x="233" y="340"/>
                      </a:lnTo>
                      <a:lnTo>
                        <a:pt x="237" y="340"/>
                      </a:lnTo>
                      <a:lnTo>
                        <a:pt x="242" y="336"/>
                      </a:lnTo>
                      <a:lnTo>
                        <a:pt x="244" y="336"/>
                      </a:lnTo>
                      <a:lnTo>
                        <a:pt x="246" y="334"/>
                      </a:lnTo>
                      <a:lnTo>
                        <a:pt x="246" y="334"/>
                      </a:lnTo>
                      <a:lnTo>
                        <a:pt x="248" y="332"/>
                      </a:lnTo>
                      <a:lnTo>
                        <a:pt x="246" y="330"/>
                      </a:lnTo>
                      <a:lnTo>
                        <a:pt x="246" y="328"/>
                      </a:lnTo>
                      <a:lnTo>
                        <a:pt x="246" y="328"/>
                      </a:lnTo>
                      <a:lnTo>
                        <a:pt x="248" y="327"/>
                      </a:lnTo>
                      <a:lnTo>
                        <a:pt x="248" y="327"/>
                      </a:lnTo>
                      <a:lnTo>
                        <a:pt x="250" y="327"/>
                      </a:lnTo>
                      <a:lnTo>
                        <a:pt x="250" y="327"/>
                      </a:lnTo>
                      <a:lnTo>
                        <a:pt x="250" y="327"/>
                      </a:lnTo>
                      <a:lnTo>
                        <a:pt x="252" y="327"/>
                      </a:lnTo>
                      <a:lnTo>
                        <a:pt x="252" y="327"/>
                      </a:lnTo>
                      <a:lnTo>
                        <a:pt x="255" y="328"/>
                      </a:lnTo>
                      <a:lnTo>
                        <a:pt x="255" y="328"/>
                      </a:lnTo>
                      <a:lnTo>
                        <a:pt x="257" y="330"/>
                      </a:lnTo>
                      <a:lnTo>
                        <a:pt x="259" y="334"/>
                      </a:lnTo>
                      <a:lnTo>
                        <a:pt x="259" y="334"/>
                      </a:lnTo>
                      <a:lnTo>
                        <a:pt x="259" y="338"/>
                      </a:lnTo>
                      <a:lnTo>
                        <a:pt x="259" y="349"/>
                      </a:lnTo>
                      <a:lnTo>
                        <a:pt x="261" y="349"/>
                      </a:lnTo>
                      <a:lnTo>
                        <a:pt x="263" y="351"/>
                      </a:lnTo>
                      <a:lnTo>
                        <a:pt x="265" y="353"/>
                      </a:lnTo>
                      <a:lnTo>
                        <a:pt x="267" y="353"/>
                      </a:lnTo>
                      <a:lnTo>
                        <a:pt x="267" y="355"/>
                      </a:lnTo>
                      <a:lnTo>
                        <a:pt x="272" y="357"/>
                      </a:lnTo>
                      <a:lnTo>
                        <a:pt x="272" y="357"/>
                      </a:lnTo>
                      <a:lnTo>
                        <a:pt x="272" y="357"/>
                      </a:lnTo>
                      <a:lnTo>
                        <a:pt x="272" y="357"/>
                      </a:lnTo>
                      <a:lnTo>
                        <a:pt x="272" y="357"/>
                      </a:lnTo>
                      <a:lnTo>
                        <a:pt x="265" y="355"/>
                      </a:lnTo>
                      <a:lnTo>
                        <a:pt x="261" y="355"/>
                      </a:lnTo>
                      <a:lnTo>
                        <a:pt x="261" y="357"/>
                      </a:lnTo>
                      <a:lnTo>
                        <a:pt x="261" y="358"/>
                      </a:lnTo>
                      <a:lnTo>
                        <a:pt x="263" y="358"/>
                      </a:lnTo>
                      <a:lnTo>
                        <a:pt x="263" y="360"/>
                      </a:lnTo>
                      <a:lnTo>
                        <a:pt x="265" y="362"/>
                      </a:lnTo>
                      <a:lnTo>
                        <a:pt x="265" y="362"/>
                      </a:lnTo>
                      <a:lnTo>
                        <a:pt x="267" y="362"/>
                      </a:lnTo>
                      <a:lnTo>
                        <a:pt x="270" y="362"/>
                      </a:lnTo>
                      <a:lnTo>
                        <a:pt x="272" y="362"/>
                      </a:lnTo>
                      <a:lnTo>
                        <a:pt x="278" y="366"/>
                      </a:lnTo>
                      <a:lnTo>
                        <a:pt x="282" y="366"/>
                      </a:lnTo>
                      <a:lnTo>
                        <a:pt x="284" y="364"/>
                      </a:lnTo>
                      <a:lnTo>
                        <a:pt x="284" y="364"/>
                      </a:lnTo>
                      <a:lnTo>
                        <a:pt x="282" y="362"/>
                      </a:lnTo>
                      <a:lnTo>
                        <a:pt x="280" y="362"/>
                      </a:lnTo>
                      <a:lnTo>
                        <a:pt x="280" y="362"/>
                      </a:lnTo>
                      <a:lnTo>
                        <a:pt x="278" y="360"/>
                      </a:lnTo>
                      <a:lnTo>
                        <a:pt x="278" y="358"/>
                      </a:lnTo>
                      <a:lnTo>
                        <a:pt x="284" y="364"/>
                      </a:lnTo>
                      <a:lnTo>
                        <a:pt x="287" y="366"/>
                      </a:lnTo>
                      <a:lnTo>
                        <a:pt x="289" y="366"/>
                      </a:lnTo>
                      <a:lnTo>
                        <a:pt x="289" y="370"/>
                      </a:lnTo>
                      <a:lnTo>
                        <a:pt x="286" y="377"/>
                      </a:lnTo>
                      <a:lnTo>
                        <a:pt x="286" y="379"/>
                      </a:lnTo>
                      <a:lnTo>
                        <a:pt x="286" y="383"/>
                      </a:lnTo>
                      <a:lnTo>
                        <a:pt x="286" y="390"/>
                      </a:lnTo>
                      <a:lnTo>
                        <a:pt x="286" y="398"/>
                      </a:lnTo>
                      <a:lnTo>
                        <a:pt x="284" y="407"/>
                      </a:lnTo>
                      <a:lnTo>
                        <a:pt x="284" y="413"/>
                      </a:lnTo>
                      <a:lnTo>
                        <a:pt x="286" y="415"/>
                      </a:lnTo>
                      <a:lnTo>
                        <a:pt x="291" y="420"/>
                      </a:lnTo>
                      <a:lnTo>
                        <a:pt x="293" y="422"/>
                      </a:lnTo>
                      <a:lnTo>
                        <a:pt x="293" y="426"/>
                      </a:lnTo>
                      <a:lnTo>
                        <a:pt x="291" y="430"/>
                      </a:lnTo>
                      <a:lnTo>
                        <a:pt x="289" y="432"/>
                      </a:lnTo>
                      <a:lnTo>
                        <a:pt x="284" y="435"/>
                      </a:lnTo>
                      <a:lnTo>
                        <a:pt x="242" y="454"/>
                      </a:lnTo>
                      <a:lnTo>
                        <a:pt x="240" y="456"/>
                      </a:lnTo>
                      <a:lnTo>
                        <a:pt x="239" y="464"/>
                      </a:lnTo>
                      <a:lnTo>
                        <a:pt x="235" y="465"/>
                      </a:lnTo>
                      <a:lnTo>
                        <a:pt x="233" y="467"/>
                      </a:lnTo>
                      <a:lnTo>
                        <a:pt x="231" y="469"/>
                      </a:lnTo>
                      <a:lnTo>
                        <a:pt x="229" y="469"/>
                      </a:lnTo>
                      <a:lnTo>
                        <a:pt x="227" y="469"/>
                      </a:lnTo>
                      <a:lnTo>
                        <a:pt x="227" y="469"/>
                      </a:lnTo>
                      <a:lnTo>
                        <a:pt x="225" y="469"/>
                      </a:lnTo>
                      <a:lnTo>
                        <a:pt x="224" y="469"/>
                      </a:lnTo>
                      <a:lnTo>
                        <a:pt x="224" y="477"/>
                      </a:lnTo>
                      <a:lnTo>
                        <a:pt x="222" y="481"/>
                      </a:lnTo>
                      <a:lnTo>
                        <a:pt x="220" y="482"/>
                      </a:lnTo>
                      <a:lnTo>
                        <a:pt x="218" y="486"/>
                      </a:lnTo>
                      <a:lnTo>
                        <a:pt x="218" y="486"/>
                      </a:lnTo>
                      <a:lnTo>
                        <a:pt x="216" y="488"/>
                      </a:lnTo>
                      <a:lnTo>
                        <a:pt x="214" y="488"/>
                      </a:lnTo>
                      <a:lnTo>
                        <a:pt x="210" y="490"/>
                      </a:lnTo>
                      <a:lnTo>
                        <a:pt x="203" y="490"/>
                      </a:lnTo>
                      <a:lnTo>
                        <a:pt x="199" y="494"/>
                      </a:lnTo>
                      <a:lnTo>
                        <a:pt x="193" y="501"/>
                      </a:lnTo>
                      <a:lnTo>
                        <a:pt x="190" y="507"/>
                      </a:lnTo>
                      <a:lnTo>
                        <a:pt x="188" y="509"/>
                      </a:lnTo>
                      <a:lnTo>
                        <a:pt x="188" y="514"/>
                      </a:lnTo>
                      <a:lnTo>
                        <a:pt x="188" y="516"/>
                      </a:lnTo>
                      <a:lnTo>
                        <a:pt x="193" y="531"/>
                      </a:lnTo>
                      <a:lnTo>
                        <a:pt x="195" y="539"/>
                      </a:lnTo>
                      <a:lnTo>
                        <a:pt x="197" y="544"/>
                      </a:lnTo>
                      <a:lnTo>
                        <a:pt x="197" y="546"/>
                      </a:lnTo>
                      <a:lnTo>
                        <a:pt x="197" y="548"/>
                      </a:lnTo>
                      <a:lnTo>
                        <a:pt x="197" y="552"/>
                      </a:lnTo>
                      <a:lnTo>
                        <a:pt x="199" y="557"/>
                      </a:lnTo>
                      <a:lnTo>
                        <a:pt x="199" y="561"/>
                      </a:lnTo>
                      <a:lnTo>
                        <a:pt x="199" y="563"/>
                      </a:lnTo>
                      <a:lnTo>
                        <a:pt x="193" y="573"/>
                      </a:lnTo>
                      <a:lnTo>
                        <a:pt x="188" y="580"/>
                      </a:lnTo>
                      <a:lnTo>
                        <a:pt x="180" y="593"/>
                      </a:lnTo>
                      <a:lnTo>
                        <a:pt x="171" y="604"/>
                      </a:lnTo>
                      <a:lnTo>
                        <a:pt x="169" y="604"/>
                      </a:lnTo>
                      <a:lnTo>
                        <a:pt x="163" y="606"/>
                      </a:lnTo>
                      <a:lnTo>
                        <a:pt x="162" y="606"/>
                      </a:lnTo>
                      <a:lnTo>
                        <a:pt x="147" y="614"/>
                      </a:lnTo>
                      <a:lnTo>
                        <a:pt x="139" y="588"/>
                      </a:lnTo>
                      <a:lnTo>
                        <a:pt x="137" y="578"/>
                      </a:lnTo>
                      <a:lnTo>
                        <a:pt x="135" y="569"/>
                      </a:lnTo>
                      <a:lnTo>
                        <a:pt x="133" y="559"/>
                      </a:lnTo>
                      <a:lnTo>
                        <a:pt x="132" y="550"/>
                      </a:lnTo>
                      <a:lnTo>
                        <a:pt x="130" y="541"/>
                      </a:lnTo>
                      <a:lnTo>
                        <a:pt x="128" y="531"/>
                      </a:lnTo>
                      <a:lnTo>
                        <a:pt x="124" y="514"/>
                      </a:lnTo>
                      <a:lnTo>
                        <a:pt x="122" y="505"/>
                      </a:lnTo>
                      <a:lnTo>
                        <a:pt x="113" y="467"/>
                      </a:lnTo>
                      <a:lnTo>
                        <a:pt x="111" y="460"/>
                      </a:lnTo>
                      <a:lnTo>
                        <a:pt x="111" y="458"/>
                      </a:lnTo>
                      <a:lnTo>
                        <a:pt x="111" y="458"/>
                      </a:lnTo>
                      <a:lnTo>
                        <a:pt x="98" y="449"/>
                      </a:lnTo>
                      <a:lnTo>
                        <a:pt x="83" y="437"/>
                      </a:lnTo>
                      <a:lnTo>
                        <a:pt x="71" y="430"/>
                      </a:lnTo>
                      <a:lnTo>
                        <a:pt x="62" y="424"/>
                      </a:lnTo>
                      <a:lnTo>
                        <a:pt x="60" y="422"/>
                      </a:lnTo>
                      <a:lnTo>
                        <a:pt x="60" y="419"/>
                      </a:lnTo>
                      <a:lnTo>
                        <a:pt x="58" y="409"/>
                      </a:lnTo>
                      <a:lnTo>
                        <a:pt x="58" y="398"/>
                      </a:lnTo>
                      <a:lnTo>
                        <a:pt x="56" y="396"/>
                      </a:lnTo>
                      <a:lnTo>
                        <a:pt x="49" y="383"/>
                      </a:lnTo>
                      <a:lnTo>
                        <a:pt x="43" y="373"/>
                      </a:lnTo>
                      <a:lnTo>
                        <a:pt x="41" y="372"/>
                      </a:lnTo>
                      <a:lnTo>
                        <a:pt x="40" y="372"/>
                      </a:lnTo>
                      <a:lnTo>
                        <a:pt x="38" y="372"/>
                      </a:lnTo>
                      <a:lnTo>
                        <a:pt x="38" y="372"/>
                      </a:lnTo>
                      <a:lnTo>
                        <a:pt x="36" y="372"/>
                      </a:lnTo>
                      <a:lnTo>
                        <a:pt x="28" y="366"/>
                      </a:lnTo>
                      <a:lnTo>
                        <a:pt x="24" y="364"/>
                      </a:lnTo>
                      <a:lnTo>
                        <a:pt x="21" y="364"/>
                      </a:lnTo>
                      <a:lnTo>
                        <a:pt x="19" y="364"/>
                      </a:lnTo>
                      <a:lnTo>
                        <a:pt x="17" y="362"/>
                      </a:lnTo>
                      <a:lnTo>
                        <a:pt x="15" y="357"/>
                      </a:lnTo>
                      <a:lnTo>
                        <a:pt x="15" y="345"/>
                      </a:lnTo>
                      <a:lnTo>
                        <a:pt x="15" y="342"/>
                      </a:lnTo>
                      <a:lnTo>
                        <a:pt x="9" y="332"/>
                      </a:lnTo>
                      <a:lnTo>
                        <a:pt x="4" y="325"/>
                      </a:lnTo>
                      <a:lnTo>
                        <a:pt x="4" y="323"/>
                      </a:lnTo>
                      <a:lnTo>
                        <a:pt x="4" y="317"/>
                      </a:lnTo>
                      <a:lnTo>
                        <a:pt x="2" y="313"/>
                      </a:lnTo>
                      <a:lnTo>
                        <a:pt x="0" y="311"/>
                      </a:lnTo>
                      <a:lnTo>
                        <a:pt x="0" y="308"/>
                      </a:lnTo>
                      <a:lnTo>
                        <a:pt x="0" y="304"/>
                      </a:lnTo>
                      <a:lnTo>
                        <a:pt x="0" y="296"/>
                      </a:lnTo>
                      <a:lnTo>
                        <a:pt x="0" y="289"/>
                      </a:lnTo>
                      <a:lnTo>
                        <a:pt x="2" y="287"/>
                      </a:lnTo>
                      <a:lnTo>
                        <a:pt x="6" y="281"/>
                      </a:lnTo>
                      <a:lnTo>
                        <a:pt x="8" y="280"/>
                      </a:lnTo>
                      <a:lnTo>
                        <a:pt x="9" y="278"/>
                      </a:lnTo>
                      <a:lnTo>
                        <a:pt x="13" y="276"/>
                      </a:lnTo>
                      <a:lnTo>
                        <a:pt x="17" y="276"/>
                      </a:lnTo>
                      <a:lnTo>
                        <a:pt x="19" y="276"/>
                      </a:lnTo>
                      <a:lnTo>
                        <a:pt x="21" y="274"/>
                      </a:lnTo>
                      <a:lnTo>
                        <a:pt x="21" y="272"/>
                      </a:lnTo>
                      <a:lnTo>
                        <a:pt x="23" y="263"/>
                      </a:lnTo>
                      <a:lnTo>
                        <a:pt x="24" y="259"/>
                      </a:lnTo>
                      <a:lnTo>
                        <a:pt x="28" y="257"/>
                      </a:lnTo>
                      <a:lnTo>
                        <a:pt x="34" y="255"/>
                      </a:lnTo>
                      <a:lnTo>
                        <a:pt x="36" y="251"/>
                      </a:lnTo>
                      <a:lnTo>
                        <a:pt x="43" y="250"/>
                      </a:lnTo>
                      <a:lnTo>
                        <a:pt x="47" y="246"/>
                      </a:lnTo>
                      <a:lnTo>
                        <a:pt x="49" y="244"/>
                      </a:lnTo>
                      <a:lnTo>
                        <a:pt x="49" y="244"/>
                      </a:lnTo>
                      <a:lnTo>
                        <a:pt x="51" y="242"/>
                      </a:lnTo>
                      <a:lnTo>
                        <a:pt x="53" y="240"/>
                      </a:lnTo>
                      <a:lnTo>
                        <a:pt x="55" y="238"/>
                      </a:lnTo>
                      <a:lnTo>
                        <a:pt x="51" y="236"/>
                      </a:lnTo>
                      <a:lnTo>
                        <a:pt x="53" y="234"/>
                      </a:lnTo>
                      <a:lnTo>
                        <a:pt x="53" y="233"/>
                      </a:lnTo>
                      <a:lnTo>
                        <a:pt x="55" y="231"/>
                      </a:lnTo>
                      <a:lnTo>
                        <a:pt x="56" y="231"/>
                      </a:lnTo>
                      <a:lnTo>
                        <a:pt x="56" y="229"/>
                      </a:lnTo>
                      <a:lnTo>
                        <a:pt x="55" y="219"/>
                      </a:lnTo>
                      <a:lnTo>
                        <a:pt x="55" y="216"/>
                      </a:lnTo>
                      <a:lnTo>
                        <a:pt x="55" y="214"/>
                      </a:lnTo>
                      <a:lnTo>
                        <a:pt x="56" y="208"/>
                      </a:lnTo>
                      <a:lnTo>
                        <a:pt x="58" y="203"/>
                      </a:lnTo>
                      <a:lnTo>
                        <a:pt x="60" y="199"/>
                      </a:lnTo>
                      <a:lnTo>
                        <a:pt x="62" y="195"/>
                      </a:lnTo>
                      <a:lnTo>
                        <a:pt x="68" y="188"/>
                      </a:lnTo>
                      <a:lnTo>
                        <a:pt x="68" y="188"/>
                      </a:lnTo>
                      <a:lnTo>
                        <a:pt x="66" y="186"/>
                      </a:lnTo>
                      <a:lnTo>
                        <a:pt x="62" y="184"/>
                      </a:lnTo>
                      <a:lnTo>
                        <a:pt x="60" y="182"/>
                      </a:lnTo>
                      <a:lnTo>
                        <a:pt x="58" y="180"/>
                      </a:lnTo>
                      <a:lnTo>
                        <a:pt x="56" y="176"/>
                      </a:lnTo>
                      <a:lnTo>
                        <a:pt x="58" y="173"/>
                      </a:lnTo>
                      <a:lnTo>
                        <a:pt x="58" y="169"/>
                      </a:lnTo>
                      <a:lnTo>
                        <a:pt x="60" y="163"/>
                      </a:lnTo>
                      <a:lnTo>
                        <a:pt x="60" y="161"/>
                      </a:lnTo>
                      <a:lnTo>
                        <a:pt x="60" y="150"/>
                      </a:lnTo>
                      <a:lnTo>
                        <a:pt x="58" y="148"/>
                      </a:lnTo>
                      <a:lnTo>
                        <a:pt x="55" y="142"/>
                      </a:lnTo>
                      <a:lnTo>
                        <a:pt x="55" y="139"/>
                      </a:lnTo>
                      <a:lnTo>
                        <a:pt x="55" y="135"/>
                      </a:lnTo>
                      <a:lnTo>
                        <a:pt x="55" y="127"/>
                      </a:lnTo>
                      <a:lnTo>
                        <a:pt x="56" y="122"/>
                      </a:lnTo>
                      <a:lnTo>
                        <a:pt x="56" y="116"/>
                      </a:lnTo>
                      <a:lnTo>
                        <a:pt x="58" y="111"/>
                      </a:lnTo>
                      <a:lnTo>
                        <a:pt x="60" y="107"/>
                      </a:lnTo>
                      <a:lnTo>
                        <a:pt x="60" y="105"/>
                      </a:lnTo>
                      <a:lnTo>
                        <a:pt x="58" y="103"/>
                      </a:lnTo>
                      <a:lnTo>
                        <a:pt x="58" y="101"/>
                      </a:lnTo>
                      <a:lnTo>
                        <a:pt x="58" y="97"/>
                      </a:lnTo>
                      <a:lnTo>
                        <a:pt x="62" y="88"/>
                      </a:lnTo>
                      <a:lnTo>
                        <a:pt x="62" y="86"/>
                      </a:lnTo>
                      <a:lnTo>
                        <a:pt x="62" y="82"/>
                      </a:lnTo>
                      <a:lnTo>
                        <a:pt x="62" y="82"/>
                      </a:lnTo>
                      <a:lnTo>
                        <a:pt x="62" y="81"/>
                      </a:lnTo>
                      <a:lnTo>
                        <a:pt x="60" y="79"/>
                      </a:lnTo>
                      <a:lnTo>
                        <a:pt x="60" y="79"/>
                      </a:lnTo>
                      <a:lnTo>
                        <a:pt x="58" y="79"/>
                      </a:lnTo>
                      <a:lnTo>
                        <a:pt x="51" y="77"/>
                      </a:lnTo>
                      <a:lnTo>
                        <a:pt x="49" y="77"/>
                      </a:lnTo>
                      <a:lnTo>
                        <a:pt x="49" y="73"/>
                      </a:lnTo>
                      <a:lnTo>
                        <a:pt x="51" y="71"/>
                      </a:lnTo>
                      <a:lnTo>
                        <a:pt x="53" y="69"/>
                      </a:lnTo>
                      <a:lnTo>
                        <a:pt x="56" y="67"/>
                      </a:lnTo>
                      <a:lnTo>
                        <a:pt x="66" y="62"/>
                      </a:lnTo>
                      <a:lnTo>
                        <a:pt x="68" y="62"/>
                      </a:lnTo>
                      <a:lnTo>
                        <a:pt x="70" y="58"/>
                      </a:lnTo>
                      <a:lnTo>
                        <a:pt x="70" y="54"/>
                      </a:lnTo>
                      <a:lnTo>
                        <a:pt x="68" y="52"/>
                      </a:lnTo>
                      <a:lnTo>
                        <a:pt x="66" y="52"/>
                      </a:lnTo>
                      <a:lnTo>
                        <a:pt x="66" y="50"/>
                      </a:lnTo>
                      <a:lnTo>
                        <a:pt x="68" y="49"/>
                      </a:lnTo>
                      <a:lnTo>
                        <a:pt x="71" y="49"/>
                      </a:lnTo>
                      <a:lnTo>
                        <a:pt x="73" y="49"/>
                      </a:lnTo>
                      <a:lnTo>
                        <a:pt x="77" y="49"/>
                      </a:lnTo>
                      <a:lnTo>
                        <a:pt x="81" y="47"/>
                      </a:lnTo>
                      <a:lnTo>
                        <a:pt x="83" y="45"/>
                      </a:lnTo>
                      <a:lnTo>
                        <a:pt x="83" y="45"/>
                      </a:lnTo>
                      <a:lnTo>
                        <a:pt x="81" y="41"/>
                      </a:lnTo>
                      <a:lnTo>
                        <a:pt x="81" y="39"/>
                      </a:lnTo>
                      <a:lnTo>
                        <a:pt x="81" y="39"/>
                      </a:lnTo>
                      <a:lnTo>
                        <a:pt x="81" y="35"/>
                      </a:lnTo>
                      <a:lnTo>
                        <a:pt x="81" y="35"/>
                      </a:lnTo>
                      <a:lnTo>
                        <a:pt x="86" y="34"/>
                      </a:lnTo>
                      <a:lnTo>
                        <a:pt x="88" y="34"/>
                      </a:lnTo>
                      <a:lnTo>
                        <a:pt x="94" y="34"/>
                      </a:lnTo>
                      <a:lnTo>
                        <a:pt x="96" y="32"/>
                      </a:lnTo>
                      <a:lnTo>
                        <a:pt x="100" y="30"/>
                      </a:lnTo>
                      <a:lnTo>
                        <a:pt x="101" y="28"/>
                      </a:lnTo>
                      <a:lnTo>
                        <a:pt x="103" y="28"/>
                      </a:lnTo>
                      <a:lnTo>
                        <a:pt x="105" y="24"/>
                      </a:lnTo>
                      <a:lnTo>
                        <a:pt x="107" y="20"/>
                      </a:lnTo>
                      <a:lnTo>
                        <a:pt x="109" y="19"/>
                      </a:lnTo>
                      <a:lnTo>
                        <a:pt x="109" y="19"/>
                      </a:lnTo>
                      <a:lnTo>
                        <a:pt x="111" y="17"/>
                      </a:lnTo>
                      <a:lnTo>
                        <a:pt x="113" y="17"/>
                      </a:lnTo>
                      <a:lnTo>
                        <a:pt x="120" y="13"/>
                      </a:lnTo>
                      <a:lnTo>
                        <a:pt x="120" y="13"/>
                      </a:lnTo>
                      <a:lnTo>
                        <a:pt x="122" y="11"/>
                      </a:lnTo>
                      <a:lnTo>
                        <a:pt x="124" y="9"/>
                      </a:lnTo>
                      <a:lnTo>
                        <a:pt x="133" y="9"/>
                      </a:lnTo>
                      <a:lnTo>
                        <a:pt x="135" y="9"/>
                      </a:lnTo>
                      <a:lnTo>
                        <a:pt x="137" y="5"/>
                      </a:lnTo>
                      <a:lnTo>
                        <a:pt x="139" y="5"/>
                      </a:lnTo>
                      <a:lnTo>
                        <a:pt x="139" y="5"/>
                      </a:lnTo>
                      <a:lnTo>
                        <a:pt x="141" y="7"/>
                      </a:lnTo>
                      <a:lnTo>
                        <a:pt x="141" y="5"/>
                      </a:lnTo>
                      <a:lnTo>
                        <a:pt x="145" y="5"/>
                      </a:lnTo>
                      <a:lnTo>
                        <a:pt x="145" y="5"/>
                      </a:lnTo>
                      <a:lnTo>
                        <a:pt x="147" y="4"/>
                      </a:lnTo>
                      <a:lnTo>
                        <a:pt x="148" y="4"/>
                      </a:lnTo>
                      <a:lnTo>
                        <a:pt x="150" y="4"/>
                      </a:lnTo>
                      <a:lnTo>
                        <a:pt x="150" y="4"/>
                      </a:lnTo>
                      <a:lnTo>
                        <a:pt x="154" y="2"/>
                      </a:lnTo>
                      <a:lnTo>
                        <a:pt x="156" y="2"/>
                      </a:lnTo>
                      <a:lnTo>
                        <a:pt x="156" y="0"/>
                      </a:lnTo>
                      <a:lnTo>
                        <a:pt x="160" y="0"/>
                      </a:lnTo>
                      <a:lnTo>
                        <a:pt x="162" y="0"/>
                      </a:lnTo>
                      <a:lnTo>
                        <a:pt x="162" y="0"/>
                      </a:lnTo>
                      <a:lnTo>
                        <a:pt x="163" y="0"/>
                      </a:lnTo>
                      <a:lnTo>
                        <a:pt x="163" y="0"/>
                      </a:lnTo>
                      <a:lnTo>
                        <a:pt x="163" y="2"/>
                      </a:lnTo>
                      <a:lnTo>
                        <a:pt x="171" y="2"/>
                      </a:lnTo>
                      <a:lnTo>
                        <a:pt x="171" y="2"/>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39">
                  <a:extLst>
                    <a:ext uri="{FF2B5EF4-FFF2-40B4-BE49-F238E27FC236}">
                      <a16:creationId xmlns:a16="http://schemas.microsoft.com/office/drawing/2014/main" id="{B9860EE2-4986-461D-BF87-3D238DA8DC63}"/>
                    </a:ext>
                  </a:extLst>
                </p:cNvPr>
                <p:cNvSpPr>
                  <a:spLocks/>
                </p:cNvSpPr>
                <p:nvPr/>
              </p:nvSpPr>
              <p:spPr bwMode="auto">
                <a:xfrm>
                  <a:off x="2867025" y="2192338"/>
                  <a:ext cx="311150" cy="323850"/>
                </a:xfrm>
                <a:custGeom>
                  <a:avLst/>
                  <a:gdLst>
                    <a:gd name="T0" fmla="*/ 331 w 393"/>
                    <a:gd name="T1" fmla="*/ 29 h 410"/>
                    <a:gd name="T2" fmla="*/ 334 w 393"/>
                    <a:gd name="T3" fmla="*/ 32 h 410"/>
                    <a:gd name="T4" fmla="*/ 342 w 393"/>
                    <a:gd name="T5" fmla="*/ 36 h 410"/>
                    <a:gd name="T6" fmla="*/ 351 w 393"/>
                    <a:gd name="T7" fmla="*/ 49 h 410"/>
                    <a:gd name="T8" fmla="*/ 348 w 393"/>
                    <a:gd name="T9" fmla="*/ 59 h 410"/>
                    <a:gd name="T10" fmla="*/ 353 w 393"/>
                    <a:gd name="T11" fmla="*/ 77 h 410"/>
                    <a:gd name="T12" fmla="*/ 366 w 393"/>
                    <a:gd name="T13" fmla="*/ 98 h 410"/>
                    <a:gd name="T14" fmla="*/ 370 w 393"/>
                    <a:gd name="T15" fmla="*/ 98 h 410"/>
                    <a:gd name="T16" fmla="*/ 380 w 393"/>
                    <a:gd name="T17" fmla="*/ 117 h 410"/>
                    <a:gd name="T18" fmla="*/ 385 w 393"/>
                    <a:gd name="T19" fmla="*/ 128 h 410"/>
                    <a:gd name="T20" fmla="*/ 389 w 393"/>
                    <a:gd name="T21" fmla="*/ 156 h 410"/>
                    <a:gd name="T22" fmla="*/ 391 w 393"/>
                    <a:gd name="T23" fmla="*/ 168 h 410"/>
                    <a:gd name="T24" fmla="*/ 381 w 393"/>
                    <a:gd name="T25" fmla="*/ 194 h 410"/>
                    <a:gd name="T26" fmla="*/ 366 w 393"/>
                    <a:gd name="T27" fmla="*/ 218 h 410"/>
                    <a:gd name="T28" fmla="*/ 355 w 393"/>
                    <a:gd name="T29" fmla="*/ 226 h 410"/>
                    <a:gd name="T30" fmla="*/ 346 w 393"/>
                    <a:gd name="T31" fmla="*/ 246 h 410"/>
                    <a:gd name="T32" fmla="*/ 329 w 393"/>
                    <a:gd name="T33" fmla="*/ 261 h 410"/>
                    <a:gd name="T34" fmla="*/ 325 w 393"/>
                    <a:gd name="T35" fmla="*/ 280 h 410"/>
                    <a:gd name="T36" fmla="*/ 314 w 393"/>
                    <a:gd name="T37" fmla="*/ 340 h 410"/>
                    <a:gd name="T38" fmla="*/ 83 w 393"/>
                    <a:gd name="T39" fmla="*/ 378 h 410"/>
                    <a:gd name="T40" fmla="*/ 68 w 393"/>
                    <a:gd name="T41" fmla="*/ 380 h 410"/>
                    <a:gd name="T42" fmla="*/ 57 w 393"/>
                    <a:gd name="T43" fmla="*/ 380 h 410"/>
                    <a:gd name="T44" fmla="*/ 53 w 393"/>
                    <a:gd name="T45" fmla="*/ 389 h 410"/>
                    <a:gd name="T46" fmla="*/ 43 w 393"/>
                    <a:gd name="T47" fmla="*/ 400 h 410"/>
                    <a:gd name="T48" fmla="*/ 26 w 393"/>
                    <a:gd name="T49" fmla="*/ 410 h 410"/>
                    <a:gd name="T50" fmla="*/ 19 w 393"/>
                    <a:gd name="T51" fmla="*/ 399 h 410"/>
                    <a:gd name="T52" fmla="*/ 10 w 393"/>
                    <a:gd name="T53" fmla="*/ 402 h 410"/>
                    <a:gd name="T54" fmla="*/ 2 w 393"/>
                    <a:gd name="T55" fmla="*/ 395 h 410"/>
                    <a:gd name="T56" fmla="*/ 2 w 393"/>
                    <a:gd name="T57" fmla="*/ 380 h 410"/>
                    <a:gd name="T58" fmla="*/ 4 w 393"/>
                    <a:gd name="T59" fmla="*/ 367 h 410"/>
                    <a:gd name="T60" fmla="*/ 6 w 393"/>
                    <a:gd name="T61" fmla="*/ 348 h 410"/>
                    <a:gd name="T62" fmla="*/ 8 w 393"/>
                    <a:gd name="T63" fmla="*/ 338 h 410"/>
                    <a:gd name="T64" fmla="*/ 11 w 393"/>
                    <a:gd name="T65" fmla="*/ 299 h 410"/>
                    <a:gd name="T66" fmla="*/ 19 w 393"/>
                    <a:gd name="T67" fmla="*/ 291 h 410"/>
                    <a:gd name="T68" fmla="*/ 28 w 393"/>
                    <a:gd name="T69" fmla="*/ 252 h 410"/>
                    <a:gd name="T70" fmla="*/ 43 w 393"/>
                    <a:gd name="T71" fmla="*/ 237 h 410"/>
                    <a:gd name="T72" fmla="*/ 49 w 393"/>
                    <a:gd name="T73" fmla="*/ 224 h 410"/>
                    <a:gd name="T74" fmla="*/ 57 w 393"/>
                    <a:gd name="T75" fmla="*/ 220 h 410"/>
                    <a:gd name="T76" fmla="*/ 75 w 393"/>
                    <a:gd name="T77" fmla="*/ 203 h 410"/>
                    <a:gd name="T78" fmla="*/ 124 w 393"/>
                    <a:gd name="T79" fmla="*/ 149 h 410"/>
                    <a:gd name="T80" fmla="*/ 111 w 393"/>
                    <a:gd name="T81" fmla="*/ 139 h 410"/>
                    <a:gd name="T82" fmla="*/ 103 w 393"/>
                    <a:gd name="T83" fmla="*/ 132 h 410"/>
                    <a:gd name="T84" fmla="*/ 90 w 393"/>
                    <a:gd name="T85" fmla="*/ 132 h 410"/>
                    <a:gd name="T86" fmla="*/ 85 w 393"/>
                    <a:gd name="T87" fmla="*/ 124 h 410"/>
                    <a:gd name="T88" fmla="*/ 90 w 393"/>
                    <a:gd name="T89" fmla="*/ 106 h 410"/>
                    <a:gd name="T90" fmla="*/ 92 w 393"/>
                    <a:gd name="T91" fmla="*/ 92 h 410"/>
                    <a:gd name="T92" fmla="*/ 92 w 393"/>
                    <a:gd name="T93" fmla="*/ 68 h 410"/>
                    <a:gd name="T94" fmla="*/ 98 w 393"/>
                    <a:gd name="T95" fmla="*/ 53 h 410"/>
                    <a:gd name="T96" fmla="*/ 100 w 393"/>
                    <a:gd name="T97" fmla="*/ 40 h 410"/>
                    <a:gd name="T98" fmla="*/ 109 w 393"/>
                    <a:gd name="T99" fmla="*/ 34 h 410"/>
                    <a:gd name="T100" fmla="*/ 143 w 393"/>
                    <a:gd name="T101" fmla="*/ 40 h 410"/>
                    <a:gd name="T102" fmla="*/ 162 w 393"/>
                    <a:gd name="T103" fmla="*/ 30 h 410"/>
                    <a:gd name="T104" fmla="*/ 179 w 393"/>
                    <a:gd name="T105" fmla="*/ 45 h 410"/>
                    <a:gd name="T106" fmla="*/ 188 w 393"/>
                    <a:gd name="T107" fmla="*/ 45 h 410"/>
                    <a:gd name="T108" fmla="*/ 246 w 393"/>
                    <a:gd name="T109" fmla="*/ 25 h 410"/>
                    <a:gd name="T110" fmla="*/ 286 w 393"/>
                    <a:gd name="T111" fmla="*/ 32 h 410"/>
                    <a:gd name="T112" fmla="*/ 323 w 393"/>
                    <a:gd name="T113" fmla="*/ 6 h 410"/>
                    <a:gd name="T114" fmla="*/ 325 w 393"/>
                    <a:gd name="T115" fmla="*/ 1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410">
                      <a:moveTo>
                        <a:pt x="325" y="25"/>
                      </a:moveTo>
                      <a:lnTo>
                        <a:pt x="327" y="25"/>
                      </a:lnTo>
                      <a:lnTo>
                        <a:pt x="329" y="25"/>
                      </a:lnTo>
                      <a:lnTo>
                        <a:pt x="331" y="25"/>
                      </a:lnTo>
                      <a:lnTo>
                        <a:pt x="333" y="25"/>
                      </a:lnTo>
                      <a:lnTo>
                        <a:pt x="334" y="25"/>
                      </a:lnTo>
                      <a:lnTo>
                        <a:pt x="334" y="27"/>
                      </a:lnTo>
                      <a:lnTo>
                        <a:pt x="334" y="27"/>
                      </a:lnTo>
                      <a:lnTo>
                        <a:pt x="331" y="29"/>
                      </a:lnTo>
                      <a:lnTo>
                        <a:pt x="331" y="29"/>
                      </a:lnTo>
                      <a:lnTo>
                        <a:pt x="331" y="30"/>
                      </a:lnTo>
                      <a:lnTo>
                        <a:pt x="333" y="30"/>
                      </a:lnTo>
                      <a:lnTo>
                        <a:pt x="331" y="32"/>
                      </a:lnTo>
                      <a:lnTo>
                        <a:pt x="331" y="32"/>
                      </a:lnTo>
                      <a:lnTo>
                        <a:pt x="331" y="32"/>
                      </a:lnTo>
                      <a:lnTo>
                        <a:pt x="333" y="32"/>
                      </a:lnTo>
                      <a:lnTo>
                        <a:pt x="333" y="32"/>
                      </a:lnTo>
                      <a:lnTo>
                        <a:pt x="334" y="32"/>
                      </a:lnTo>
                      <a:lnTo>
                        <a:pt x="336" y="32"/>
                      </a:lnTo>
                      <a:lnTo>
                        <a:pt x="336" y="32"/>
                      </a:lnTo>
                      <a:lnTo>
                        <a:pt x="336" y="32"/>
                      </a:lnTo>
                      <a:lnTo>
                        <a:pt x="338" y="34"/>
                      </a:lnTo>
                      <a:lnTo>
                        <a:pt x="340" y="36"/>
                      </a:lnTo>
                      <a:lnTo>
                        <a:pt x="340" y="38"/>
                      </a:lnTo>
                      <a:lnTo>
                        <a:pt x="340" y="38"/>
                      </a:lnTo>
                      <a:lnTo>
                        <a:pt x="340" y="36"/>
                      </a:lnTo>
                      <a:lnTo>
                        <a:pt x="342" y="36"/>
                      </a:lnTo>
                      <a:lnTo>
                        <a:pt x="344" y="34"/>
                      </a:lnTo>
                      <a:lnTo>
                        <a:pt x="346" y="36"/>
                      </a:lnTo>
                      <a:lnTo>
                        <a:pt x="348" y="38"/>
                      </a:lnTo>
                      <a:lnTo>
                        <a:pt x="349" y="38"/>
                      </a:lnTo>
                      <a:lnTo>
                        <a:pt x="349" y="40"/>
                      </a:lnTo>
                      <a:lnTo>
                        <a:pt x="351" y="40"/>
                      </a:lnTo>
                      <a:lnTo>
                        <a:pt x="351" y="42"/>
                      </a:lnTo>
                      <a:lnTo>
                        <a:pt x="351" y="47"/>
                      </a:lnTo>
                      <a:lnTo>
                        <a:pt x="351" y="49"/>
                      </a:lnTo>
                      <a:lnTo>
                        <a:pt x="349" y="53"/>
                      </a:lnTo>
                      <a:lnTo>
                        <a:pt x="349" y="53"/>
                      </a:lnTo>
                      <a:lnTo>
                        <a:pt x="348" y="53"/>
                      </a:lnTo>
                      <a:lnTo>
                        <a:pt x="348" y="53"/>
                      </a:lnTo>
                      <a:lnTo>
                        <a:pt x="348" y="55"/>
                      </a:lnTo>
                      <a:lnTo>
                        <a:pt x="348" y="57"/>
                      </a:lnTo>
                      <a:lnTo>
                        <a:pt x="348" y="57"/>
                      </a:lnTo>
                      <a:lnTo>
                        <a:pt x="348" y="57"/>
                      </a:lnTo>
                      <a:lnTo>
                        <a:pt x="348" y="59"/>
                      </a:lnTo>
                      <a:lnTo>
                        <a:pt x="348" y="60"/>
                      </a:lnTo>
                      <a:lnTo>
                        <a:pt x="348" y="60"/>
                      </a:lnTo>
                      <a:lnTo>
                        <a:pt x="348" y="62"/>
                      </a:lnTo>
                      <a:lnTo>
                        <a:pt x="349" y="62"/>
                      </a:lnTo>
                      <a:lnTo>
                        <a:pt x="349" y="62"/>
                      </a:lnTo>
                      <a:lnTo>
                        <a:pt x="349" y="66"/>
                      </a:lnTo>
                      <a:lnTo>
                        <a:pt x="351" y="76"/>
                      </a:lnTo>
                      <a:lnTo>
                        <a:pt x="351" y="77"/>
                      </a:lnTo>
                      <a:lnTo>
                        <a:pt x="353" y="77"/>
                      </a:lnTo>
                      <a:lnTo>
                        <a:pt x="357" y="79"/>
                      </a:lnTo>
                      <a:lnTo>
                        <a:pt x="359" y="79"/>
                      </a:lnTo>
                      <a:lnTo>
                        <a:pt x="359" y="81"/>
                      </a:lnTo>
                      <a:lnTo>
                        <a:pt x="361" y="92"/>
                      </a:lnTo>
                      <a:lnTo>
                        <a:pt x="361" y="92"/>
                      </a:lnTo>
                      <a:lnTo>
                        <a:pt x="364" y="96"/>
                      </a:lnTo>
                      <a:lnTo>
                        <a:pt x="364" y="98"/>
                      </a:lnTo>
                      <a:lnTo>
                        <a:pt x="366" y="98"/>
                      </a:lnTo>
                      <a:lnTo>
                        <a:pt x="366" y="98"/>
                      </a:lnTo>
                      <a:lnTo>
                        <a:pt x="366" y="98"/>
                      </a:lnTo>
                      <a:lnTo>
                        <a:pt x="368" y="98"/>
                      </a:lnTo>
                      <a:lnTo>
                        <a:pt x="368" y="98"/>
                      </a:lnTo>
                      <a:lnTo>
                        <a:pt x="368" y="96"/>
                      </a:lnTo>
                      <a:lnTo>
                        <a:pt x="368" y="96"/>
                      </a:lnTo>
                      <a:lnTo>
                        <a:pt x="370" y="96"/>
                      </a:lnTo>
                      <a:lnTo>
                        <a:pt x="370" y="98"/>
                      </a:lnTo>
                      <a:lnTo>
                        <a:pt x="370" y="98"/>
                      </a:lnTo>
                      <a:lnTo>
                        <a:pt x="370" y="98"/>
                      </a:lnTo>
                      <a:lnTo>
                        <a:pt x="372" y="98"/>
                      </a:lnTo>
                      <a:lnTo>
                        <a:pt x="372" y="98"/>
                      </a:lnTo>
                      <a:lnTo>
                        <a:pt x="372" y="100"/>
                      </a:lnTo>
                      <a:lnTo>
                        <a:pt x="372" y="100"/>
                      </a:lnTo>
                      <a:lnTo>
                        <a:pt x="374" y="104"/>
                      </a:lnTo>
                      <a:lnTo>
                        <a:pt x="376" y="111"/>
                      </a:lnTo>
                      <a:lnTo>
                        <a:pt x="378" y="117"/>
                      </a:lnTo>
                      <a:lnTo>
                        <a:pt x="380" y="117"/>
                      </a:lnTo>
                      <a:lnTo>
                        <a:pt x="380" y="117"/>
                      </a:lnTo>
                      <a:lnTo>
                        <a:pt x="381" y="117"/>
                      </a:lnTo>
                      <a:lnTo>
                        <a:pt x="381" y="117"/>
                      </a:lnTo>
                      <a:lnTo>
                        <a:pt x="381" y="117"/>
                      </a:lnTo>
                      <a:lnTo>
                        <a:pt x="383" y="117"/>
                      </a:lnTo>
                      <a:lnTo>
                        <a:pt x="383" y="121"/>
                      </a:lnTo>
                      <a:lnTo>
                        <a:pt x="383" y="122"/>
                      </a:lnTo>
                      <a:lnTo>
                        <a:pt x="385" y="124"/>
                      </a:lnTo>
                      <a:lnTo>
                        <a:pt x="385" y="126"/>
                      </a:lnTo>
                      <a:lnTo>
                        <a:pt x="385" y="128"/>
                      </a:lnTo>
                      <a:lnTo>
                        <a:pt x="385" y="128"/>
                      </a:lnTo>
                      <a:lnTo>
                        <a:pt x="383" y="130"/>
                      </a:lnTo>
                      <a:lnTo>
                        <a:pt x="381" y="130"/>
                      </a:lnTo>
                      <a:lnTo>
                        <a:pt x="381" y="132"/>
                      </a:lnTo>
                      <a:lnTo>
                        <a:pt x="381" y="136"/>
                      </a:lnTo>
                      <a:lnTo>
                        <a:pt x="385" y="145"/>
                      </a:lnTo>
                      <a:lnTo>
                        <a:pt x="389" y="153"/>
                      </a:lnTo>
                      <a:lnTo>
                        <a:pt x="389" y="154"/>
                      </a:lnTo>
                      <a:lnTo>
                        <a:pt x="389" y="156"/>
                      </a:lnTo>
                      <a:lnTo>
                        <a:pt x="389" y="158"/>
                      </a:lnTo>
                      <a:lnTo>
                        <a:pt x="389" y="160"/>
                      </a:lnTo>
                      <a:lnTo>
                        <a:pt x="389" y="162"/>
                      </a:lnTo>
                      <a:lnTo>
                        <a:pt x="389" y="162"/>
                      </a:lnTo>
                      <a:lnTo>
                        <a:pt x="389" y="164"/>
                      </a:lnTo>
                      <a:lnTo>
                        <a:pt x="391" y="166"/>
                      </a:lnTo>
                      <a:lnTo>
                        <a:pt x="393" y="166"/>
                      </a:lnTo>
                      <a:lnTo>
                        <a:pt x="391" y="166"/>
                      </a:lnTo>
                      <a:lnTo>
                        <a:pt x="391" y="168"/>
                      </a:lnTo>
                      <a:lnTo>
                        <a:pt x="391" y="169"/>
                      </a:lnTo>
                      <a:lnTo>
                        <a:pt x="389" y="183"/>
                      </a:lnTo>
                      <a:lnTo>
                        <a:pt x="389" y="184"/>
                      </a:lnTo>
                      <a:lnTo>
                        <a:pt x="387" y="190"/>
                      </a:lnTo>
                      <a:lnTo>
                        <a:pt x="387" y="190"/>
                      </a:lnTo>
                      <a:lnTo>
                        <a:pt x="385" y="192"/>
                      </a:lnTo>
                      <a:lnTo>
                        <a:pt x="383" y="192"/>
                      </a:lnTo>
                      <a:lnTo>
                        <a:pt x="383" y="192"/>
                      </a:lnTo>
                      <a:lnTo>
                        <a:pt x="381" y="194"/>
                      </a:lnTo>
                      <a:lnTo>
                        <a:pt x="380" y="199"/>
                      </a:lnTo>
                      <a:lnTo>
                        <a:pt x="376" y="203"/>
                      </a:lnTo>
                      <a:lnTo>
                        <a:pt x="376" y="207"/>
                      </a:lnTo>
                      <a:lnTo>
                        <a:pt x="378" y="209"/>
                      </a:lnTo>
                      <a:lnTo>
                        <a:pt x="378" y="213"/>
                      </a:lnTo>
                      <a:lnTo>
                        <a:pt x="378" y="214"/>
                      </a:lnTo>
                      <a:lnTo>
                        <a:pt x="374" y="216"/>
                      </a:lnTo>
                      <a:lnTo>
                        <a:pt x="368" y="216"/>
                      </a:lnTo>
                      <a:lnTo>
                        <a:pt x="366" y="218"/>
                      </a:lnTo>
                      <a:lnTo>
                        <a:pt x="364" y="220"/>
                      </a:lnTo>
                      <a:lnTo>
                        <a:pt x="361" y="220"/>
                      </a:lnTo>
                      <a:lnTo>
                        <a:pt x="361" y="222"/>
                      </a:lnTo>
                      <a:lnTo>
                        <a:pt x="361" y="224"/>
                      </a:lnTo>
                      <a:lnTo>
                        <a:pt x="361" y="226"/>
                      </a:lnTo>
                      <a:lnTo>
                        <a:pt x="359" y="226"/>
                      </a:lnTo>
                      <a:lnTo>
                        <a:pt x="357" y="224"/>
                      </a:lnTo>
                      <a:lnTo>
                        <a:pt x="355" y="224"/>
                      </a:lnTo>
                      <a:lnTo>
                        <a:pt x="355" y="226"/>
                      </a:lnTo>
                      <a:lnTo>
                        <a:pt x="353" y="228"/>
                      </a:lnTo>
                      <a:lnTo>
                        <a:pt x="353" y="228"/>
                      </a:lnTo>
                      <a:lnTo>
                        <a:pt x="353" y="229"/>
                      </a:lnTo>
                      <a:lnTo>
                        <a:pt x="353" y="233"/>
                      </a:lnTo>
                      <a:lnTo>
                        <a:pt x="353" y="235"/>
                      </a:lnTo>
                      <a:lnTo>
                        <a:pt x="351" y="239"/>
                      </a:lnTo>
                      <a:lnTo>
                        <a:pt x="349" y="243"/>
                      </a:lnTo>
                      <a:lnTo>
                        <a:pt x="348" y="245"/>
                      </a:lnTo>
                      <a:lnTo>
                        <a:pt x="346" y="246"/>
                      </a:lnTo>
                      <a:lnTo>
                        <a:pt x="342" y="248"/>
                      </a:lnTo>
                      <a:lnTo>
                        <a:pt x="340" y="248"/>
                      </a:lnTo>
                      <a:lnTo>
                        <a:pt x="340" y="252"/>
                      </a:lnTo>
                      <a:lnTo>
                        <a:pt x="340" y="254"/>
                      </a:lnTo>
                      <a:lnTo>
                        <a:pt x="338" y="256"/>
                      </a:lnTo>
                      <a:lnTo>
                        <a:pt x="336" y="258"/>
                      </a:lnTo>
                      <a:lnTo>
                        <a:pt x="333" y="260"/>
                      </a:lnTo>
                      <a:lnTo>
                        <a:pt x="331" y="260"/>
                      </a:lnTo>
                      <a:lnTo>
                        <a:pt x="329" y="261"/>
                      </a:lnTo>
                      <a:lnTo>
                        <a:pt x="327" y="269"/>
                      </a:lnTo>
                      <a:lnTo>
                        <a:pt x="327" y="271"/>
                      </a:lnTo>
                      <a:lnTo>
                        <a:pt x="327" y="271"/>
                      </a:lnTo>
                      <a:lnTo>
                        <a:pt x="325" y="273"/>
                      </a:lnTo>
                      <a:lnTo>
                        <a:pt x="325" y="273"/>
                      </a:lnTo>
                      <a:lnTo>
                        <a:pt x="325" y="275"/>
                      </a:lnTo>
                      <a:lnTo>
                        <a:pt x="325" y="276"/>
                      </a:lnTo>
                      <a:lnTo>
                        <a:pt x="325" y="278"/>
                      </a:lnTo>
                      <a:lnTo>
                        <a:pt x="325" y="280"/>
                      </a:lnTo>
                      <a:lnTo>
                        <a:pt x="323" y="282"/>
                      </a:lnTo>
                      <a:lnTo>
                        <a:pt x="316" y="290"/>
                      </a:lnTo>
                      <a:lnTo>
                        <a:pt x="312" y="295"/>
                      </a:lnTo>
                      <a:lnTo>
                        <a:pt x="312" y="297"/>
                      </a:lnTo>
                      <a:lnTo>
                        <a:pt x="314" y="305"/>
                      </a:lnTo>
                      <a:lnTo>
                        <a:pt x="316" y="312"/>
                      </a:lnTo>
                      <a:lnTo>
                        <a:pt x="316" y="314"/>
                      </a:lnTo>
                      <a:lnTo>
                        <a:pt x="316" y="325"/>
                      </a:lnTo>
                      <a:lnTo>
                        <a:pt x="314" y="340"/>
                      </a:lnTo>
                      <a:lnTo>
                        <a:pt x="312" y="352"/>
                      </a:lnTo>
                      <a:lnTo>
                        <a:pt x="312" y="361"/>
                      </a:lnTo>
                      <a:lnTo>
                        <a:pt x="312" y="376"/>
                      </a:lnTo>
                      <a:lnTo>
                        <a:pt x="92" y="376"/>
                      </a:lnTo>
                      <a:lnTo>
                        <a:pt x="90" y="374"/>
                      </a:lnTo>
                      <a:lnTo>
                        <a:pt x="88" y="374"/>
                      </a:lnTo>
                      <a:lnTo>
                        <a:pt x="87" y="376"/>
                      </a:lnTo>
                      <a:lnTo>
                        <a:pt x="83" y="376"/>
                      </a:lnTo>
                      <a:lnTo>
                        <a:pt x="83" y="378"/>
                      </a:lnTo>
                      <a:lnTo>
                        <a:pt x="79" y="380"/>
                      </a:lnTo>
                      <a:lnTo>
                        <a:pt x="79" y="380"/>
                      </a:lnTo>
                      <a:lnTo>
                        <a:pt x="77" y="380"/>
                      </a:lnTo>
                      <a:lnTo>
                        <a:pt x="75" y="380"/>
                      </a:lnTo>
                      <a:lnTo>
                        <a:pt x="72" y="380"/>
                      </a:lnTo>
                      <a:lnTo>
                        <a:pt x="70" y="380"/>
                      </a:lnTo>
                      <a:lnTo>
                        <a:pt x="70" y="380"/>
                      </a:lnTo>
                      <a:lnTo>
                        <a:pt x="68" y="380"/>
                      </a:lnTo>
                      <a:lnTo>
                        <a:pt x="68" y="380"/>
                      </a:lnTo>
                      <a:lnTo>
                        <a:pt x="68" y="380"/>
                      </a:lnTo>
                      <a:lnTo>
                        <a:pt x="66" y="380"/>
                      </a:lnTo>
                      <a:lnTo>
                        <a:pt x="66" y="380"/>
                      </a:lnTo>
                      <a:lnTo>
                        <a:pt x="64" y="380"/>
                      </a:lnTo>
                      <a:lnTo>
                        <a:pt x="62" y="380"/>
                      </a:lnTo>
                      <a:lnTo>
                        <a:pt x="60" y="380"/>
                      </a:lnTo>
                      <a:lnTo>
                        <a:pt x="58" y="380"/>
                      </a:lnTo>
                      <a:lnTo>
                        <a:pt x="58" y="380"/>
                      </a:lnTo>
                      <a:lnTo>
                        <a:pt x="57" y="380"/>
                      </a:lnTo>
                      <a:lnTo>
                        <a:pt x="57" y="382"/>
                      </a:lnTo>
                      <a:lnTo>
                        <a:pt x="57" y="383"/>
                      </a:lnTo>
                      <a:lnTo>
                        <a:pt x="55" y="385"/>
                      </a:lnTo>
                      <a:lnTo>
                        <a:pt x="55" y="385"/>
                      </a:lnTo>
                      <a:lnTo>
                        <a:pt x="53" y="385"/>
                      </a:lnTo>
                      <a:lnTo>
                        <a:pt x="53" y="387"/>
                      </a:lnTo>
                      <a:lnTo>
                        <a:pt x="53" y="387"/>
                      </a:lnTo>
                      <a:lnTo>
                        <a:pt x="53" y="387"/>
                      </a:lnTo>
                      <a:lnTo>
                        <a:pt x="53" y="389"/>
                      </a:lnTo>
                      <a:lnTo>
                        <a:pt x="51" y="391"/>
                      </a:lnTo>
                      <a:lnTo>
                        <a:pt x="47" y="393"/>
                      </a:lnTo>
                      <a:lnTo>
                        <a:pt x="47" y="395"/>
                      </a:lnTo>
                      <a:lnTo>
                        <a:pt x="45" y="395"/>
                      </a:lnTo>
                      <a:lnTo>
                        <a:pt x="45" y="395"/>
                      </a:lnTo>
                      <a:lnTo>
                        <a:pt x="43" y="395"/>
                      </a:lnTo>
                      <a:lnTo>
                        <a:pt x="43" y="397"/>
                      </a:lnTo>
                      <a:lnTo>
                        <a:pt x="43" y="399"/>
                      </a:lnTo>
                      <a:lnTo>
                        <a:pt x="43" y="400"/>
                      </a:lnTo>
                      <a:lnTo>
                        <a:pt x="41" y="400"/>
                      </a:lnTo>
                      <a:lnTo>
                        <a:pt x="40" y="402"/>
                      </a:lnTo>
                      <a:lnTo>
                        <a:pt x="38" y="402"/>
                      </a:lnTo>
                      <a:lnTo>
                        <a:pt x="36" y="404"/>
                      </a:lnTo>
                      <a:lnTo>
                        <a:pt x="36" y="406"/>
                      </a:lnTo>
                      <a:lnTo>
                        <a:pt x="34" y="406"/>
                      </a:lnTo>
                      <a:lnTo>
                        <a:pt x="30" y="408"/>
                      </a:lnTo>
                      <a:lnTo>
                        <a:pt x="28" y="410"/>
                      </a:lnTo>
                      <a:lnTo>
                        <a:pt x="26" y="410"/>
                      </a:lnTo>
                      <a:lnTo>
                        <a:pt x="25" y="408"/>
                      </a:lnTo>
                      <a:lnTo>
                        <a:pt x="25" y="408"/>
                      </a:lnTo>
                      <a:lnTo>
                        <a:pt x="23" y="406"/>
                      </a:lnTo>
                      <a:lnTo>
                        <a:pt x="23" y="402"/>
                      </a:lnTo>
                      <a:lnTo>
                        <a:pt x="23" y="402"/>
                      </a:lnTo>
                      <a:lnTo>
                        <a:pt x="21" y="399"/>
                      </a:lnTo>
                      <a:lnTo>
                        <a:pt x="19" y="399"/>
                      </a:lnTo>
                      <a:lnTo>
                        <a:pt x="19" y="399"/>
                      </a:lnTo>
                      <a:lnTo>
                        <a:pt x="19" y="399"/>
                      </a:lnTo>
                      <a:lnTo>
                        <a:pt x="17" y="400"/>
                      </a:lnTo>
                      <a:lnTo>
                        <a:pt x="17" y="400"/>
                      </a:lnTo>
                      <a:lnTo>
                        <a:pt x="17" y="402"/>
                      </a:lnTo>
                      <a:lnTo>
                        <a:pt x="15" y="400"/>
                      </a:lnTo>
                      <a:lnTo>
                        <a:pt x="15" y="400"/>
                      </a:lnTo>
                      <a:lnTo>
                        <a:pt x="13" y="400"/>
                      </a:lnTo>
                      <a:lnTo>
                        <a:pt x="11" y="400"/>
                      </a:lnTo>
                      <a:lnTo>
                        <a:pt x="11" y="400"/>
                      </a:lnTo>
                      <a:lnTo>
                        <a:pt x="10" y="402"/>
                      </a:lnTo>
                      <a:lnTo>
                        <a:pt x="8" y="402"/>
                      </a:lnTo>
                      <a:lnTo>
                        <a:pt x="6" y="402"/>
                      </a:lnTo>
                      <a:lnTo>
                        <a:pt x="6" y="402"/>
                      </a:lnTo>
                      <a:lnTo>
                        <a:pt x="2" y="402"/>
                      </a:lnTo>
                      <a:lnTo>
                        <a:pt x="2" y="399"/>
                      </a:lnTo>
                      <a:lnTo>
                        <a:pt x="2" y="397"/>
                      </a:lnTo>
                      <a:lnTo>
                        <a:pt x="2" y="397"/>
                      </a:lnTo>
                      <a:lnTo>
                        <a:pt x="2" y="395"/>
                      </a:lnTo>
                      <a:lnTo>
                        <a:pt x="2" y="395"/>
                      </a:lnTo>
                      <a:lnTo>
                        <a:pt x="2" y="393"/>
                      </a:lnTo>
                      <a:lnTo>
                        <a:pt x="2" y="391"/>
                      </a:lnTo>
                      <a:lnTo>
                        <a:pt x="2" y="391"/>
                      </a:lnTo>
                      <a:lnTo>
                        <a:pt x="2" y="389"/>
                      </a:lnTo>
                      <a:lnTo>
                        <a:pt x="0" y="387"/>
                      </a:lnTo>
                      <a:lnTo>
                        <a:pt x="0" y="387"/>
                      </a:lnTo>
                      <a:lnTo>
                        <a:pt x="2" y="382"/>
                      </a:lnTo>
                      <a:lnTo>
                        <a:pt x="2" y="382"/>
                      </a:lnTo>
                      <a:lnTo>
                        <a:pt x="2" y="380"/>
                      </a:lnTo>
                      <a:lnTo>
                        <a:pt x="0" y="376"/>
                      </a:lnTo>
                      <a:lnTo>
                        <a:pt x="0" y="376"/>
                      </a:lnTo>
                      <a:lnTo>
                        <a:pt x="0" y="372"/>
                      </a:lnTo>
                      <a:lnTo>
                        <a:pt x="0" y="372"/>
                      </a:lnTo>
                      <a:lnTo>
                        <a:pt x="0" y="370"/>
                      </a:lnTo>
                      <a:lnTo>
                        <a:pt x="0" y="368"/>
                      </a:lnTo>
                      <a:lnTo>
                        <a:pt x="2" y="368"/>
                      </a:lnTo>
                      <a:lnTo>
                        <a:pt x="4" y="367"/>
                      </a:lnTo>
                      <a:lnTo>
                        <a:pt x="4" y="367"/>
                      </a:lnTo>
                      <a:lnTo>
                        <a:pt x="4" y="365"/>
                      </a:lnTo>
                      <a:lnTo>
                        <a:pt x="4" y="359"/>
                      </a:lnTo>
                      <a:lnTo>
                        <a:pt x="4" y="357"/>
                      </a:lnTo>
                      <a:lnTo>
                        <a:pt x="4" y="355"/>
                      </a:lnTo>
                      <a:lnTo>
                        <a:pt x="6" y="350"/>
                      </a:lnTo>
                      <a:lnTo>
                        <a:pt x="6" y="350"/>
                      </a:lnTo>
                      <a:lnTo>
                        <a:pt x="6" y="350"/>
                      </a:lnTo>
                      <a:lnTo>
                        <a:pt x="6" y="348"/>
                      </a:lnTo>
                      <a:lnTo>
                        <a:pt x="6" y="348"/>
                      </a:lnTo>
                      <a:lnTo>
                        <a:pt x="6" y="346"/>
                      </a:lnTo>
                      <a:lnTo>
                        <a:pt x="6" y="346"/>
                      </a:lnTo>
                      <a:lnTo>
                        <a:pt x="6" y="346"/>
                      </a:lnTo>
                      <a:lnTo>
                        <a:pt x="6" y="346"/>
                      </a:lnTo>
                      <a:lnTo>
                        <a:pt x="8" y="346"/>
                      </a:lnTo>
                      <a:lnTo>
                        <a:pt x="8" y="344"/>
                      </a:lnTo>
                      <a:lnTo>
                        <a:pt x="8" y="344"/>
                      </a:lnTo>
                      <a:lnTo>
                        <a:pt x="8" y="340"/>
                      </a:lnTo>
                      <a:lnTo>
                        <a:pt x="8" y="338"/>
                      </a:lnTo>
                      <a:lnTo>
                        <a:pt x="6" y="337"/>
                      </a:lnTo>
                      <a:lnTo>
                        <a:pt x="6" y="335"/>
                      </a:lnTo>
                      <a:lnTo>
                        <a:pt x="8" y="325"/>
                      </a:lnTo>
                      <a:lnTo>
                        <a:pt x="10" y="316"/>
                      </a:lnTo>
                      <a:lnTo>
                        <a:pt x="11" y="308"/>
                      </a:lnTo>
                      <a:lnTo>
                        <a:pt x="11" y="305"/>
                      </a:lnTo>
                      <a:lnTo>
                        <a:pt x="11" y="305"/>
                      </a:lnTo>
                      <a:lnTo>
                        <a:pt x="11" y="303"/>
                      </a:lnTo>
                      <a:lnTo>
                        <a:pt x="11" y="299"/>
                      </a:lnTo>
                      <a:lnTo>
                        <a:pt x="11" y="297"/>
                      </a:lnTo>
                      <a:lnTo>
                        <a:pt x="11" y="297"/>
                      </a:lnTo>
                      <a:lnTo>
                        <a:pt x="15" y="291"/>
                      </a:lnTo>
                      <a:lnTo>
                        <a:pt x="15" y="291"/>
                      </a:lnTo>
                      <a:lnTo>
                        <a:pt x="17" y="291"/>
                      </a:lnTo>
                      <a:lnTo>
                        <a:pt x="17" y="291"/>
                      </a:lnTo>
                      <a:lnTo>
                        <a:pt x="17" y="291"/>
                      </a:lnTo>
                      <a:lnTo>
                        <a:pt x="19" y="291"/>
                      </a:lnTo>
                      <a:lnTo>
                        <a:pt x="19" y="291"/>
                      </a:lnTo>
                      <a:lnTo>
                        <a:pt x="21" y="278"/>
                      </a:lnTo>
                      <a:lnTo>
                        <a:pt x="21" y="278"/>
                      </a:lnTo>
                      <a:lnTo>
                        <a:pt x="23" y="276"/>
                      </a:lnTo>
                      <a:lnTo>
                        <a:pt x="26" y="271"/>
                      </a:lnTo>
                      <a:lnTo>
                        <a:pt x="28" y="267"/>
                      </a:lnTo>
                      <a:lnTo>
                        <a:pt x="28" y="265"/>
                      </a:lnTo>
                      <a:lnTo>
                        <a:pt x="26" y="260"/>
                      </a:lnTo>
                      <a:lnTo>
                        <a:pt x="26" y="258"/>
                      </a:lnTo>
                      <a:lnTo>
                        <a:pt x="28" y="252"/>
                      </a:lnTo>
                      <a:lnTo>
                        <a:pt x="26" y="248"/>
                      </a:lnTo>
                      <a:lnTo>
                        <a:pt x="26" y="246"/>
                      </a:lnTo>
                      <a:lnTo>
                        <a:pt x="28" y="245"/>
                      </a:lnTo>
                      <a:lnTo>
                        <a:pt x="30" y="243"/>
                      </a:lnTo>
                      <a:lnTo>
                        <a:pt x="32" y="241"/>
                      </a:lnTo>
                      <a:lnTo>
                        <a:pt x="36" y="241"/>
                      </a:lnTo>
                      <a:lnTo>
                        <a:pt x="43" y="239"/>
                      </a:lnTo>
                      <a:lnTo>
                        <a:pt x="43" y="239"/>
                      </a:lnTo>
                      <a:lnTo>
                        <a:pt x="43" y="237"/>
                      </a:lnTo>
                      <a:lnTo>
                        <a:pt x="45" y="235"/>
                      </a:lnTo>
                      <a:lnTo>
                        <a:pt x="45" y="235"/>
                      </a:lnTo>
                      <a:lnTo>
                        <a:pt x="47" y="233"/>
                      </a:lnTo>
                      <a:lnTo>
                        <a:pt x="47" y="231"/>
                      </a:lnTo>
                      <a:lnTo>
                        <a:pt x="49" y="229"/>
                      </a:lnTo>
                      <a:lnTo>
                        <a:pt x="49" y="228"/>
                      </a:lnTo>
                      <a:lnTo>
                        <a:pt x="49" y="226"/>
                      </a:lnTo>
                      <a:lnTo>
                        <a:pt x="49" y="226"/>
                      </a:lnTo>
                      <a:lnTo>
                        <a:pt x="49" y="224"/>
                      </a:lnTo>
                      <a:lnTo>
                        <a:pt x="49" y="224"/>
                      </a:lnTo>
                      <a:lnTo>
                        <a:pt x="49" y="222"/>
                      </a:lnTo>
                      <a:lnTo>
                        <a:pt x="49" y="222"/>
                      </a:lnTo>
                      <a:lnTo>
                        <a:pt x="53" y="220"/>
                      </a:lnTo>
                      <a:lnTo>
                        <a:pt x="53" y="220"/>
                      </a:lnTo>
                      <a:lnTo>
                        <a:pt x="53" y="218"/>
                      </a:lnTo>
                      <a:lnTo>
                        <a:pt x="53" y="218"/>
                      </a:lnTo>
                      <a:lnTo>
                        <a:pt x="55" y="220"/>
                      </a:lnTo>
                      <a:lnTo>
                        <a:pt x="57" y="220"/>
                      </a:lnTo>
                      <a:lnTo>
                        <a:pt x="57" y="220"/>
                      </a:lnTo>
                      <a:lnTo>
                        <a:pt x="58" y="218"/>
                      </a:lnTo>
                      <a:lnTo>
                        <a:pt x="58" y="216"/>
                      </a:lnTo>
                      <a:lnTo>
                        <a:pt x="62" y="216"/>
                      </a:lnTo>
                      <a:lnTo>
                        <a:pt x="64" y="216"/>
                      </a:lnTo>
                      <a:lnTo>
                        <a:pt x="64" y="216"/>
                      </a:lnTo>
                      <a:lnTo>
                        <a:pt x="66" y="216"/>
                      </a:lnTo>
                      <a:lnTo>
                        <a:pt x="66" y="214"/>
                      </a:lnTo>
                      <a:lnTo>
                        <a:pt x="75" y="203"/>
                      </a:lnTo>
                      <a:lnTo>
                        <a:pt x="81" y="196"/>
                      </a:lnTo>
                      <a:lnTo>
                        <a:pt x="92" y="188"/>
                      </a:lnTo>
                      <a:lnTo>
                        <a:pt x="102" y="179"/>
                      </a:lnTo>
                      <a:lnTo>
                        <a:pt x="105" y="175"/>
                      </a:lnTo>
                      <a:lnTo>
                        <a:pt x="113" y="168"/>
                      </a:lnTo>
                      <a:lnTo>
                        <a:pt x="117" y="162"/>
                      </a:lnTo>
                      <a:lnTo>
                        <a:pt x="122" y="156"/>
                      </a:lnTo>
                      <a:lnTo>
                        <a:pt x="124" y="153"/>
                      </a:lnTo>
                      <a:lnTo>
                        <a:pt x="124" y="149"/>
                      </a:lnTo>
                      <a:lnTo>
                        <a:pt x="124" y="147"/>
                      </a:lnTo>
                      <a:lnTo>
                        <a:pt x="120" y="145"/>
                      </a:lnTo>
                      <a:lnTo>
                        <a:pt x="118" y="143"/>
                      </a:lnTo>
                      <a:lnTo>
                        <a:pt x="117" y="143"/>
                      </a:lnTo>
                      <a:lnTo>
                        <a:pt x="117" y="141"/>
                      </a:lnTo>
                      <a:lnTo>
                        <a:pt x="117" y="137"/>
                      </a:lnTo>
                      <a:lnTo>
                        <a:pt x="113" y="139"/>
                      </a:lnTo>
                      <a:lnTo>
                        <a:pt x="113" y="139"/>
                      </a:lnTo>
                      <a:lnTo>
                        <a:pt x="111" y="139"/>
                      </a:lnTo>
                      <a:lnTo>
                        <a:pt x="107" y="139"/>
                      </a:lnTo>
                      <a:lnTo>
                        <a:pt x="107" y="137"/>
                      </a:lnTo>
                      <a:lnTo>
                        <a:pt x="107" y="137"/>
                      </a:lnTo>
                      <a:lnTo>
                        <a:pt x="107" y="137"/>
                      </a:lnTo>
                      <a:lnTo>
                        <a:pt x="107" y="137"/>
                      </a:lnTo>
                      <a:lnTo>
                        <a:pt x="107" y="137"/>
                      </a:lnTo>
                      <a:lnTo>
                        <a:pt x="107" y="136"/>
                      </a:lnTo>
                      <a:lnTo>
                        <a:pt x="107" y="136"/>
                      </a:lnTo>
                      <a:lnTo>
                        <a:pt x="103" y="132"/>
                      </a:lnTo>
                      <a:lnTo>
                        <a:pt x="102" y="130"/>
                      </a:lnTo>
                      <a:lnTo>
                        <a:pt x="100" y="130"/>
                      </a:lnTo>
                      <a:lnTo>
                        <a:pt x="98" y="132"/>
                      </a:lnTo>
                      <a:lnTo>
                        <a:pt x="98" y="136"/>
                      </a:lnTo>
                      <a:lnTo>
                        <a:pt x="96" y="136"/>
                      </a:lnTo>
                      <a:lnTo>
                        <a:pt x="94" y="136"/>
                      </a:lnTo>
                      <a:lnTo>
                        <a:pt x="92" y="134"/>
                      </a:lnTo>
                      <a:lnTo>
                        <a:pt x="92" y="134"/>
                      </a:lnTo>
                      <a:lnTo>
                        <a:pt x="90" y="132"/>
                      </a:lnTo>
                      <a:lnTo>
                        <a:pt x="90" y="130"/>
                      </a:lnTo>
                      <a:lnTo>
                        <a:pt x="90" y="130"/>
                      </a:lnTo>
                      <a:lnTo>
                        <a:pt x="90" y="128"/>
                      </a:lnTo>
                      <a:lnTo>
                        <a:pt x="90" y="128"/>
                      </a:lnTo>
                      <a:lnTo>
                        <a:pt x="85" y="128"/>
                      </a:lnTo>
                      <a:lnTo>
                        <a:pt x="83" y="128"/>
                      </a:lnTo>
                      <a:lnTo>
                        <a:pt x="83" y="126"/>
                      </a:lnTo>
                      <a:lnTo>
                        <a:pt x="85" y="124"/>
                      </a:lnTo>
                      <a:lnTo>
                        <a:pt x="85" y="124"/>
                      </a:lnTo>
                      <a:lnTo>
                        <a:pt x="85" y="122"/>
                      </a:lnTo>
                      <a:lnTo>
                        <a:pt x="85" y="121"/>
                      </a:lnTo>
                      <a:lnTo>
                        <a:pt x="85" y="119"/>
                      </a:lnTo>
                      <a:lnTo>
                        <a:pt x="85" y="117"/>
                      </a:lnTo>
                      <a:lnTo>
                        <a:pt x="87" y="117"/>
                      </a:lnTo>
                      <a:lnTo>
                        <a:pt x="87" y="115"/>
                      </a:lnTo>
                      <a:lnTo>
                        <a:pt x="87" y="113"/>
                      </a:lnTo>
                      <a:lnTo>
                        <a:pt x="87" y="113"/>
                      </a:lnTo>
                      <a:lnTo>
                        <a:pt x="90" y="106"/>
                      </a:lnTo>
                      <a:lnTo>
                        <a:pt x="90" y="106"/>
                      </a:lnTo>
                      <a:lnTo>
                        <a:pt x="90" y="104"/>
                      </a:lnTo>
                      <a:lnTo>
                        <a:pt x="90" y="104"/>
                      </a:lnTo>
                      <a:lnTo>
                        <a:pt x="92" y="104"/>
                      </a:lnTo>
                      <a:lnTo>
                        <a:pt x="92" y="104"/>
                      </a:lnTo>
                      <a:lnTo>
                        <a:pt x="92" y="104"/>
                      </a:lnTo>
                      <a:lnTo>
                        <a:pt x="94" y="98"/>
                      </a:lnTo>
                      <a:lnTo>
                        <a:pt x="94" y="96"/>
                      </a:lnTo>
                      <a:lnTo>
                        <a:pt x="92" y="92"/>
                      </a:lnTo>
                      <a:lnTo>
                        <a:pt x="92" y="91"/>
                      </a:lnTo>
                      <a:lnTo>
                        <a:pt x="90" y="89"/>
                      </a:lnTo>
                      <a:lnTo>
                        <a:pt x="87" y="87"/>
                      </a:lnTo>
                      <a:lnTo>
                        <a:pt x="87" y="85"/>
                      </a:lnTo>
                      <a:lnTo>
                        <a:pt x="87" y="83"/>
                      </a:lnTo>
                      <a:lnTo>
                        <a:pt x="87" y="83"/>
                      </a:lnTo>
                      <a:lnTo>
                        <a:pt x="90" y="70"/>
                      </a:lnTo>
                      <a:lnTo>
                        <a:pt x="92" y="68"/>
                      </a:lnTo>
                      <a:lnTo>
                        <a:pt x="92" y="68"/>
                      </a:lnTo>
                      <a:lnTo>
                        <a:pt x="92" y="68"/>
                      </a:lnTo>
                      <a:lnTo>
                        <a:pt x="94" y="66"/>
                      </a:lnTo>
                      <a:lnTo>
                        <a:pt x="94" y="66"/>
                      </a:lnTo>
                      <a:lnTo>
                        <a:pt x="94" y="62"/>
                      </a:lnTo>
                      <a:lnTo>
                        <a:pt x="98" y="60"/>
                      </a:lnTo>
                      <a:lnTo>
                        <a:pt x="98" y="60"/>
                      </a:lnTo>
                      <a:lnTo>
                        <a:pt x="98" y="59"/>
                      </a:lnTo>
                      <a:lnTo>
                        <a:pt x="98" y="55"/>
                      </a:lnTo>
                      <a:lnTo>
                        <a:pt x="98" y="53"/>
                      </a:lnTo>
                      <a:lnTo>
                        <a:pt x="98" y="53"/>
                      </a:lnTo>
                      <a:lnTo>
                        <a:pt x="96" y="51"/>
                      </a:lnTo>
                      <a:lnTo>
                        <a:pt x="96" y="51"/>
                      </a:lnTo>
                      <a:lnTo>
                        <a:pt x="94" y="53"/>
                      </a:lnTo>
                      <a:lnTo>
                        <a:pt x="92" y="53"/>
                      </a:lnTo>
                      <a:lnTo>
                        <a:pt x="92" y="51"/>
                      </a:lnTo>
                      <a:lnTo>
                        <a:pt x="94" y="49"/>
                      </a:lnTo>
                      <a:lnTo>
                        <a:pt x="100" y="42"/>
                      </a:lnTo>
                      <a:lnTo>
                        <a:pt x="100" y="40"/>
                      </a:lnTo>
                      <a:lnTo>
                        <a:pt x="100" y="40"/>
                      </a:lnTo>
                      <a:lnTo>
                        <a:pt x="102" y="38"/>
                      </a:lnTo>
                      <a:lnTo>
                        <a:pt x="102" y="38"/>
                      </a:lnTo>
                      <a:lnTo>
                        <a:pt x="103" y="38"/>
                      </a:lnTo>
                      <a:lnTo>
                        <a:pt x="105" y="38"/>
                      </a:lnTo>
                      <a:lnTo>
                        <a:pt x="107" y="36"/>
                      </a:lnTo>
                      <a:lnTo>
                        <a:pt x="107" y="36"/>
                      </a:lnTo>
                      <a:lnTo>
                        <a:pt x="109" y="36"/>
                      </a:lnTo>
                      <a:lnTo>
                        <a:pt x="109" y="34"/>
                      </a:lnTo>
                      <a:lnTo>
                        <a:pt x="115" y="32"/>
                      </a:lnTo>
                      <a:lnTo>
                        <a:pt x="117" y="30"/>
                      </a:lnTo>
                      <a:lnTo>
                        <a:pt x="120" y="30"/>
                      </a:lnTo>
                      <a:lnTo>
                        <a:pt x="122" y="30"/>
                      </a:lnTo>
                      <a:lnTo>
                        <a:pt x="126" y="32"/>
                      </a:lnTo>
                      <a:lnTo>
                        <a:pt x="132" y="36"/>
                      </a:lnTo>
                      <a:lnTo>
                        <a:pt x="141" y="40"/>
                      </a:lnTo>
                      <a:lnTo>
                        <a:pt x="141" y="40"/>
                      </a:lnTo>
                      <a:lnTo>
                        <a:pt x="143" y="40"/>
                      </a:lnTo>
                      <a:lnTo>
                        <a:pt x="143" y="38"/>
                      </a:lnTo>
                      <a:lnTo>
                        <a:pt x="145" y="38"/>
                      </a:lnTo>
                      <a:lnTo>
                        <a:pt x="152" y="38"/>
                      </a:lnTo>
                      <a:lnTo>
                        <a:pt x="154" y="36"/>
                      </a:lnTo>
                      <a:lnTo>
                        <a:pt x="154" y="36"/>
                      </a:lnTo>
                      <a:lnTo>
                        <a:pt x="160" y="30"/>
                      </a:lnTo>
                      <a:lnTo>
                        <a:pt x="160" y="29"/>
                      </a:lnTo>
                      <a:lnTo>
                        <a:pt x="160" y="29"/>
                      </a:lnTo>
                      <a:lnTo>
                        <a:pt x="162" y="30"/>
                      </a:lnTo>
                      <a:lnTo>
                        <a:pt x="164" y="32"/>
                      </a:lnTo>
                      <a:lnTo>
                        <a:pt x="169" y="38"/>
                      </a:lnTo>
                      <a:lnTo>
                        <a:pt x="169" y="38"/>
                      </a:lnTo>
                      <a:lnTo>
                        <a:pt x="171" y="40"/>
                      </a:lnTo>
                      <a:lnTo>
                        <a:pt x="171" y="44"/>
                      </a:lnTo>
                      <a:lnTo>
                        <a:pt x="171" y="45"/>
                      </a:lnTo>
                      <a:lnTo>
                        <a:pt x="171" y="45"/>
                      </a:lnTo>
                      <a:lnTo>
                        <a:pt x="179" y="45"/>
                      </a:lnTo>
                      <a:lnTo>
                        <a:pt x="179" y="45"/>
                      </a:lnTo>
                      <a:lnTo>
                        <a:pt x="180" y="49"/>
                      </a:lnTo>
                      <a:lnTo>
                        <a:pt x="182" y="49"/>
                      </a:lnTo>
                      <a:lnTo>
                        <a:pt x="182" y="51"/>
                      </a:lnTo>
                      <a:lnTo>
                        <a:pt x="188" y="51"/>
                      </a:lnTo>
                      <a:lnTo>
                        <a:pt x="188" y="51"/>
                      </a:lnTo>
                      <a:lnTo>
                        <a:pt x="188" y="51"/>
                      </a:lnTo>
                      <a:lnTo>
                        <a:pt x="188" y="49"/>
                      </a:lnTo>
                      <a:lnTo>
                        <a:pt x="188" y="47"/>
                      </a:lnTo>
                      <a:lnTo>
                        <a:pt x="188" y="45"/>
                      </a:lnTo>
                      <a:lnTo>
                        <a:pt x="188" y="44"/>
                      </a:lnTo>
                      <a:lnTo>
                        <a:pt x="190" y="44"/>
                      </a:lnTo>
                      <a:lnTo>
                        <a:pt x="203" y="36"/>
                      </a:lnTo>
                      <a:lnTo>
                        <a:pt x="205" y="34"/>
                      </a:lnTo>
                      <a:lnTo>
                        <a:pt x="220" y="34"/>
                      </a:lnTo>
                      <a:lnTo>
                        <a:pt x="231" y="32"/>
                      </a:lnTo>
                      <a:lnTo>
                        <a:pt x="237" y="30"/>
                      </a:lnTo>
                      <a:lnTo>
                        <a:pt x="242" y="29"/>
                      </a:lnTo>
                      <a:lnTo>
                        <a:pt x="246" y="25"/>
                      </a:lnTo>
                      <a:lnTo>
                        <a:pt x="248" y="25"/>
                      </a:lnTo>
                      <a:lnTo>
                        <a:pt x="250" y="25"/>
                      </a:lnTo>
                      <a:lnTo>
                        <a:pt x="257" y="32"/>
                      </a:lnTo>
                      <a:lnTo>
                        <a:pt x="259" y="32"/>
                      </a:lnTo>
                      <a:lnTo>
                        <a:pt x="261" y="34"/>
                      </a:lnTo>
                      <a:lnTo>
                        <a:pt x="269" y="34"/>
                      </a:lnTo>
                      <a:lnTo>
                        <a:pt x="280" y="34"/>
                      </a:lnTo>
                      <a:lnTo>
                        <a:pt x="284" y="34"/>
                      </a:lnTo>
                      <a:lnTo>
                        <a:pt x="286" y="32"/>
                      </a:lnTo>
                      <a:lnTo>
                        <a:pt x="291" y="27"/>
                      </a:lnTo>
                      <a:lnTo>
                        <a:pt x="299" y="19"/>
                      </a:lnTo>
                      <a:lnTo>
                        <a:pt x="306" y="12"/>
                      </a:lnTo>
                      <a:lnTo>
                        <a:pt x="312" y="6"/>
                      </a:lnTo>
                      <a:lnTo>
                        <a:pt x="318" y="0"/>
                      </a:lnTo>
                      <a:lnTo>
                        <a:pt x="319" y="2"/>
                      </a:lnTo>
                      <a:lnTo>
                        <a:pt x="321" y="2"/>
                      </a:lnTo>
                      <a:lnTo>
                        <a:pt x="323" y="4"/>
                      </a:lnTo>
                      <a:lnTo>
                        <a:pt x="323" y="6"/>
                      </a:lnTo>
                      <a:lnTo>
                        <a:pt x="323" y="8"/>
                      </a:lnTo>
                      <a:lnTo>
                        <a:pt x="323" y="8"/>
                      </a:lnTo>
                      <a:lnTo>
                        <a:pt x="325" y="10"/>
                      </a:lnTo>
                      <a:lnTo>
                        <a:pt x="325" y="10"/>
                      </a:lnTo>
                      <a:lnTo>
                        <a:pt x="325" y="12"/>
                      </a:lnTo>
                      <a:lnTo>
                        <a:pt x="325" y="14"/>
                      </a:lnTo>
                      <a:lnTo>
                        <a:pt x="325" y="14"/>
                      </a:lnTo>
                      <a:lnTo>
                        <a:pt x="323" y="15"/>
                      </a:lnTo>
                      <a:lnTo>
                        <a:pt x="325" y="17"/>
                      </a:lnTo>
                      <a:lnTo>
                        <a:pt x="325" y="17"/>
                      </a:lnTo>
                      <a:lnTo>
                        <a:pt x="327" y="19"/>
                      </a:lnTo>
                      <a:lnTo>
                        <a:pt x="327" y="19"/>
                      </a:lnTo>
                      <a:lnTo>
                        <a:pt x="327" y="23"/>
                      </a:lnTo>
                      <a:lnTo>
                        <a:pt x="325" y="23"/>
                      </a:lnTo>
                      <a:lnTo>
                        <a:pt x="325" y="2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65">
                  <a:extLst>
                    <a:ext uri="{FF2B5EF4-FFF2-40B4-BE49-F238E27FC236}">
                      <a16:creationId xmlns:a16="http://schemas.microsoft.com/office/drawing/2014/main" id="{2B3C1A29-0BF0-40E9-993E-034A5A539DF9}"/>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6">
                  <a:extLst>
                    <a:ext uri="{FF2B5EF4-FFF2-40B4-BE49-F238E27FC236}">
                      <a16:creationId xmlns:a16="http://schemas.microsoft.com/office/drawing/2014/main" id="{E4698080-270D-4B29-B3A5-0DCEB184D2BD}"/>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path>
                  </a:pathLst>
                </a:custGeom>
                <a:noFill/>
                <a:ln w="9525">
                  <a:solidFill>
                    <a:schemeClr val="bg1">
                      <a:lumMod val="95000"/>
                    </a:schemeClr>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101">
                  <a:extLst>
                    <a:ext uri="{FF2B5EF4-FFF2-40B4-BE49-F238E27FC236}">
                      <a16:creationId xmlns:a16="http://schemas.microsoft.com/office/drawing/2014/main" id="{487B26A4-DED3-4594-B6A0-B232CA4CA31B}"/>
                    </a:ext>
                  </a:extLst>
                </p:cNvPr>
                <p:cNvSpPr>
                  <a:spLocks/>
                </p:cNvSpPr>
                <p:nvPr/>
              </p:nvSpPr>
              <p:spPr bwMode="auto">
                <a:xfrm>
                  <a:off x="2828925" y="2492375"/>
                  <a:ext cx="114300" cy="100013"/>
                </a:xfrm>
                <a:custGeom>
                  <a:avLst/>
                  <a:gdLst>
                    <a:gd name="T0" fmla="*/ 115 w 145"/>
                    <a:gd name="T1" fmla="*/ 3 h 126"/>
                    <a:gd name="T2" fmla="*/ 115 w 145"/>
                    <a:gd name="T3" fmla="*/ 5 h 126"/>
                    <a:gd name="T4" fmla="*/ 117 w 145"/>
                    <a:gd name="T5" fmla="*/ 7 h 126"/>
                    <a:gd name="T6" fmla="*/ 121 w 145"/>
                    <a:gd name="T7" fmla="*/ 13 h 126"/>
                    <a:gd name="T8" fmla="*/ 121 w 145"/>
                    <a:gd name="T9" fmla="*/ 17 h 126"/>
                    <a:gd name="T10" fmla="*/ 124 w 145"/>
                    <a:gd name="T11" fmla="*/ 19 h 126"/>
                    <a:gd name="T12" fmla="*/ 134 w 145"/>
                    <a:gd name="T13" fmla="*/ 24 h 126"/>
                    <a:gd name="T14" fmla="*/ 134 w 145"/>
                    <a:gd name="T15" fmla="*/ 30 h 126"/>
                    <a:gd name="T16" fmla="*/ 137 w 145"/>
                    <a:gd name="T17" fmla="*/ 35 h 126"/>
                    <a:gd name="T18" fmla="*/ 141 w 145"/>
                    <a:gd name="T19" fmla="*/ 41 h 126"/>
                    <a:gd name="T20" fmla="*/ 141 w 145"/>
                    <a:gd name="T21" fmla="*/ 52 h 126"/>
                    <a:gd name="T22" fmla="*/ 141 w 145"/>
                    <a:gd name="T23" fmla="*/ 58 h 126"/>
                    <a:gd name="T24" fmla="*/ 141 w 145"/>
                    <a:gd name="T25" fmla="*/ 62 h 126"/>
                    <a:gd name="T26" fmla="*/ 143 w 145"/>
                    <a:gd name="T27" fmla="*/ 69 h 126"/>
                    <a:gd name="T28" fmla="*/ 143 w 145"/>
                    <a:gd name="T29" fmla="*/ 88 h 126"/>
                    <a:gd name="T30" fmla="*/ 137 w 145"/>
                    <a:gd name="T31" fmla="*/ 94 h 126"/>
                    <a:gd name="T32" fmla="*/ 132 w 145"/>
                    <a:gd name="T33" fmla="*/ 92 h 126"/>
                    <a:gd name="T34" fmla="*/ 126 w 145"/>
                    <a:gd name="T35" fmla="*/ 96 h 126"/>
                    <a:gd name="T36" fmla="*/ 113 w 145"/>
                    <a:gd name="T37" fmla="*/ 92 h 126"/>
                    <a:gd name="T38" fmla="*/ 109 w 145"/>
                    <a:gd name="T39" fmla="*/ 88 h 126"/>
                    <a:gd name="T40" fmla="*/ 104 w 145"/>
                    <a:gd name="T41" fmla="*/ 92 h 126"/>
                    <a:gd name="T42" fmla="*/ 96 w 145"/>
                    <a:gd name="T43" fmla="*/ 92 h 126"/>
                    <a:gd name="T44" fmla="*/ 90 w 145"/>
                    <a:gd name="T45" fmla="*/ 97 h 126"/>
                    <a:gd name="T46" fmla="*/ 83 w 145"/>
                    <a:gd name="T47" fmla="*/ 92 h 126"/>
                    <a:gd name="T48" fmla="*/ 77 w 145"/>
                    <a:gd name="T49" fmla="*/ 90 h 126"/>
                    <a:gd name="T50" fmla="*/ 75 w 145"/>
                    <a:gd name="T51" fmla="*/ 105 h 126"/>
                    <a:gd name="T52" fmla="*/ 70 w 145"/>
                    <a:gd name="T53" fmla="*/ 122 h 126"/>
                    <a:gd name="T54" fmla="*/ 64 w 145"/>
                    <a:gd name="T55" fmla="*/ 122 h 126"/>
                    <a:gd name="T56" fmla="*/ 60 w 145"/>
                    <a:gd name="T57" fmla="*/ 126 h 126"/>
                    <a:gd name="T58" fmla="*/ 51 w 145"/>
                    <a:gd name="T59" fmla="*/ 126 h 126"/>
                    <a:gd name="T60" fmla="*/ 44 w 145"/>
                    <a:gd name="T61" fmla="*/ 126 h 126"/>
                    <a:gd name="T62" fmla="*/ 34 w 145"/>
                    <a:gd name="T63" fmla="*/ 126 h 126"/>
                    <a:gd name="T64" fmla="*/ 34 w 145"/>
                    <a:gd name="T65" fmla="*/ 120 h 126"/>
                    <a:gd name="T66" fmla="*/ 32 w 145"/>
                    <a:gd name="T67" fmla="*/ 114 h 126"/>
                    <a:gd name="T68" fmla="*/ 19 w 145"/>
                    <a:gd name="T69" fmla="*/ 111 h 126"/>
                    <a:gd name="T70" fmla="*/ 10 w 145"/>
                    <a:gd name="T71" fmla="*/ 118 h 126"/>
                    <a:gd name="T72" fmla="*/ 2 w 145"/>
                    <a:gd name="T73" fmla="*/ 114 h 126"/>
                    <a:gd name="T74" fmla="*/ 0 w 145"/>
                    <a:gd name="T75" fmla="*/ 105 h 126"/>
                    <a:gd name="T76" fmla="*/ 0 w 145"/>
                    <a:gd name="T77" fmla="*/ 99 h 126"/>
                    <a:gd name="T78" fmla="*/ 4 w 145"/>
                    <a:gd name="T79" fmla="*/ 94 h 126"/>
                    <a:gd name="T80" fmla="*/ 8 w 145"/>
                    <a:gd name="T81" fmla="*/ 88 h 126"/>
                    <a:gd name="T82" fmla="*/ 12 w 145"/>
                    <a:gd name="T83" fmla="*/ 86 h 126"/>
                    <a:gd name="T84" fmla="*/ 21 w 145"/>
                    <a:gd name="T85" fmla="*/ 75 h 126"/>
                    <a:gd name="T86" fmla="*/ 21 w 145"/>
                    <a:gd name="T87" fmla="*/ 52 h 126"/>
                    <a:gd name="T88" fmla="*/ 32 w 145"/>
                    <a:gd name="T89" fmla="*/ 37 h 126"/>
                    <a:gd name="T90" fmla="*/ 42 w 145"/>
                    <a:gd name="T91" fmla="*/ 32 h 126"/>
                    <a:gd name="T92" fmla="*/ 49 w 145"/>
                    <a:gd name="T93" fmla="*/ 24 h 126"/>
                    <a:gd name="T94" fmla="*/ 59 w 145"/>
                    <a:gd name="T95" fmla="*/ 22 h 126"/>
                    <a:gd name="T96" fmla="*/ 64 w 145"/>
                    <a:gd name="T97" fmla="*/ 20 h 126"/>
                    <a:gd name="T98" fmla="*/ 68 w 145"/>
                    <a:gd name="T99" fmla="*/ 19 h 126"/>
                    <a:gd name="T100" fmla="*/ 72 w 145"/>
                    <a:gd name="T101" fmla="*/ 26 h 126"/>
                    <a:gd name="T102" fmla="*/ 79 w 145"/>
                    <a:gd name="T103" fmla="*/ 28 h 126"/>
                    <a:gd name="T104" fmla="*/ 89 w 145"/>
                    <a:gd name="T105" fmla="*/ 22 h 126"/>
                    <a:gd name="T106" fmla="*/ 92 w 145"/>
                    <a:gd name="T107" fmla="*/ 15 h 126"/>
                    <a:gd name="T108" fmla="*/ 100 w 145"/>
                    <a:gd name="T109" fmla="*/ 11 h 126"/>
                    <a:gd name="T110" fmla="*/ 102 w 145"/>
                    <a:gd name="T111" fmla="*/ 5 h 126"/>
                    <a:gd name="T112" fmla="*/ 106 w 145"/>
                    <a:gd name="T113" fmla="*/ 0 h 126"/>
                    <a:gd name="T114" fmla="*/ 113 w 145"/>
                    <a:gd name="T11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5" h="126">
                      <a:moveTo>
                        <a:pt x="115" y="0"/>
                      </a:moveTo>
                      <a:lnTo>
                        <a:pt x="115" y="0"/>
                      </a:lnTo>
                      <a:lnTo>
                        <a:pt x="115" y="2"/>
                      </a:lnTo>
                      <a:lnTo>
                        <a:pt x="115" y="2"/>
                      </a:lnTo>
                      <a:lnTo>
                        <a:pt x="115" y="3"/>
                      </a:lnTo>
                      <a:lnTo>
                        <a:pt x="115" y="3"/>
                      </a:lnTo>
                      <a:lnTo>
                        <a:pt x="115" y="5"/>
                      </a:lnTo>
                      <a:lnTo>
                        <a:pt x="115" y="5"/>
                      </a:lnTo>
                      <a:lnTo>
                        <a:pt x="115" y="5"/>
                      </a:lnTo>
                      <a:lnTo>
                        <a:pt x="115" y="5"/>
                      </a:lnTo>
                      <a:lnTo>
                        <a:pt x="115" y="7"/>
                      </a:lnTo>
                      <a:lnTo>
                        <a:pt x="115" y="7"/>
                      </a:lnTo>
                      <a:lnTo>
                        <a:pt x="117" y="7"/>
                      </a:lnTo>
                      <a:lnTo>
                        <a:pt x="117" y="7"/>
                      </a:lnTo>
                      <a:lnTo>
                        <a:pt x="117" y="7"/>
                      </a:lnTo>
                      <a:lnTo>
                        <a:pt x="119" y="7"/>
                      </a:lnTo>
                      <a:lnTo>
                        <a:pt x="119" y="7"/>
                      </a:lnTo>
                      <a:lnTo>
                        <a:pt x="119" y="9"/>
                      </a:lnTo>
                      <a:lnTo>
                        <a:pt x="119" y="11"/>
                      </a:lnTo>
                      <a:lnTo>
                        <a:pt x="121" y="13"/>
                      </a:lnTo>
                      <a:lnTo>
                        <a:pt x="121" y="15"/>
                      </a:lnTo>
                      <a:lnTo>
                        <a:pt x="121" y="15"/>
                      </a:lnTo>
                      <a:lnTo>
                        <a:pt x="122" y="15"/>
                      </a:lnTo>
                      <a:lnTo>
                        <a:pt x="121" y="15"/>
                      </a:lnTo>
                      <a:lnTo>
                        <a:pt x="121" y="17"/>
                      </a:lnTo>
                      <a:lnTo>
                        <a:pt x="121" y="17"/>
                      </a:lnTo>
                      <a:lnTo>
                        <a:pt x="121" y="17"/>
                      </a:lnTo>
                      <a:lnTo>
                        <a:pt x="121" y="19"/>
                      </a:lnTo>
                      <a:lnTo>
                        <a:pt x="122" y="19"/>
                      </a:lnTo>
                      <a:lnTo>
                        <a:pt x="124" y="19"/>
                      </a:lnTo>
                      <a:lnTo>
                        <a:pt x="124" y="20"/>
                      </a:lnTo>
                      <a:lnTo>
                        <a:pt x="126" y="20"/>
                      </a:lnTo>
                      <a:lnTo>
                        <a:pt x="126" y="22"/>
                      </a:lnTo>
                      <a:lnTo>
                        <a:pt x="132" y="22"/>
                      </a:lnTo>
                      <a:lnTo>
                        <a:pt x="134" y="24"/>
                      </a:lnTo>
                      <a:lnTo>
                        <a:pt x="134" y="24"/>
                      </a:lnTo>
                      <a:lnTo>
                        <a:pt x="136" y="26"/>
                      </a:lnTo>
                      <a:lnTo>
                        <a:pt x="136" y="28"/>
                      </a:lnTo>
                      <a:lnTo>
                        <a:pt x="134" y="28"/>
                      </a:lnTo>
                      <a:lnTo>
                        <a:pt x="134" y="30"/>
                      </a:lnTo>
                      <a:lnTo>
                        <a:pt x="136" y="30"/>
                      </a:lnTo>
                      <a:lnTo>
                        <a:pt x="136" y="32"/>
                      </a:lnTo>
                      <a:lnTo>
                        <a:pt x="137" y="34"/>
                      </a:lnTo>
                      <a:lnTo>
                        <a:pt x="137" y="34"/>
                      </a:lnTo>
                      <a:lnTo>
                        <a:pt x="137" y="35"/>
                      </a:lnTo>
                      <a:lnTo>
                        <a:pt x="137" y="37"/>
                      </a:lnTo>
                      <a:lnTo>
                        <a:pt x="139" y="39"/>
                      </a:lnTo>
                      <a:lnTo>
                        <a:pt x="141" y="37"/>
                      </a:lnTo>
                      <a:lnTo>
                        <a:pt x="141" y="39"/>
                      </a:lnTo>
                      <a:lnTo>
                        <a:pt x="141" y="41"/>
                      </a:lnTo>
                      <a:lnTo>
                        <a:pt x="141" y="47"/>
                      </a:lnTo>
                      <a:lnTo>
                        <a:pt x="141" y="49"/>
                      </a:lnTo>
                      <a:lnTo>
                        <a:pt x="141" y="49"/>
                      </a:lnTo>
                      <a:lnTo>
                        <a:pt x="141" y="49"/>
                      </a:lnTo>
                      <a:lnTo>
                        <a:pt x="141" y="52"/>
                      </a:lnTo>
                      <a:lnTo>
                        <a:pt x="141" y="52"/>
                      </a:lnTo>
                      <a:lnTo>
                        <a:pt x="141" y="56"/>
                      </a:lnTo>
                      <a:lnTo>
                        <a:pt x="141" y="56"/>
                      </a:lnTo>
                      <a:lnTo>
                        <a:pt x="141" y="58"/>
                      </a:lnTo>
                      <a:lnTo>
                        <a:pt x="141" y="58"/>
                      </a:lnTo>
                      <a:lnTo>
                        <a:pt x="141" y="60"/>
                      </a:lnTo>
                      <a:lnTo>
                        <a:pt x="139" y="62"/>
                      </a:lnTo>
                      <a:lnTo>
                        <a:pt x="139" y="62"/>
                      </a:lnTo>
                      <a:lnTo>
                        <a:pt x="139" y="62"/>
                      </a:lnTo>
                      <a:lnTo>
                        <a:pt x="141" y="62"/>
                      </a:lnTo>
                      <a:lnTo>
                        <a:pt x="141" y="64"/>
                      </a:lnTo>
                      <a:lnTo>
                        <a:pt x="141" y="67"/>
                      </a:lnTo>
                      <a:lnTo>
                        <a:pt x="141" y="67"/>
                      </a:lnTo>
                      <a:lnTo>
                        <a:pt x="143" y="69"/>
                      </a:lnTo>
                      <a:lnTo>
                        <a:pt x="143" y="69"/>
                      </a:lnTo>
                      <a:lnTo>
                        <a:pt x="145" y="71"/>
                      </a:lnTo>
                      <a:lnTo>
                        <a:pt x="145" y="73"/>
                      </a:lnTo>
                      <a:lnTo>
                        <a:pt x="143" y="80"/>
                      </a:lnTo>
                      <a:lnTo>
                        <a:pt x="143" y="84"/>
                      </a:lnTo>
                      <a:lnTo>
                        <a:pt x="143" y="88"/>
                      </a:lnTo>
                      <a:lnTo>
                        <a:pt x="143" y="90"/>
                      </a:lnTo>
                      <a:lnTo>
                        <a:pt x="141" y="92"/>
                      </a:lnTo>
                      <a:lnTo>
                        <a:pt x="141" y="92"/>
                      </a:lnTo>
                      <a:lnTo>
                        <a:pt x="139" y="94"/>
                      </a:lnTo>
                      <a:lnTo>
                        <a:pt x="137" y="94"/>
                      </a:lnTo>
                      <a:lnTo>
                        <a:pt x="137" y="94"/>
                      </a:lnTo>
                      <a:lnTo>
                        <a:pt x="137" y="94"/>
                      </a:lnTo>
                      <a:lnTo>
                        <a:pt x="136" y="94"/>
                      </a:lnTo>
                      <a:lnTo>
                        <a:pt x="132" y="92"/>
                      </a:lnTo>
                      <a:lnTo>
                        <a:pt x="132" y="92"/>
                      </a:lnTo>
                      <a:lnTo>
                        <a:pt x="130" y="92"/>
                      </a:lnTo>
                      <a:lnTo>
                        <a:pt x="130" y="94"/>
                      </a:lnTo>
                      <a:lnTo>
                        <a:pt x="128" y="96"/>
                      </a:lnTo>
                      <a:lnTo>
                        <a:pt x="128" y="96"/>
                      </a:lnTo>
                      <a:lnTo>
                        <a:pt x="126" y="96"/>
                      </a:lnTo>
                      <a:lnTo>
                        <a:pt x="122" y="96"/>
                      </a:lnTo>
                      <a:lnTo>
                        <a:pt x="121" y="96"/>
                      </a:lnTo>
                      <a:lnTo>
                        <a:pt x="119" y="96"/>
                      </a:lnTo>
                      <a:lnTo>
                        <a:pt x="117" y="94"/>
                      </a:lnTo>
                      <a:lnTo>
                        <a:pt x="113" y="92"/>
                      </a:lnTo>
                      <a:lnTo>
                        <a:pt x="113" y="90"/>
                      </a:lnTo>
                      <a:lnTo>
                        <a:pt x="111" y="90"/>
                      </a:lnTo>
                      <a:lnTo>
                        <a:pt x="111" y="90"/>
                      </a:lnTo>
                      <a:lnTo>
                        <a:pt x="111" y="90"/>
                      </a:lnTo>
                      <a:lnTo>
                        <a:pt x="109" y="88"/>
                      </a:lnTo>
                      <a:lnTo>
                        <a:pt x="109" y="88"/>
                      </a:lnTo>
                      <a:lnTo>
                        <a:pt x="107" y="90"/>
                      </a:lnTo>
                      <a:lnTo>
                        <a:pt x="106" y="90"/>
                      </a:lnTo>
                      <a:lnTo>
                        <a:pt x="106" y="92"/>
                      </a:lnTo>
                      <a:lnTo>
                        <a:pt x="104" y="92"/>
                      </a:lnTo>
                      <a:lnTo>
                        <a:pt x="102" y="92"/>
                      </a:lnTo>
                      <a:lnTo>
                        <a:pt x="100" y="92"/>
                      </a:lnTo>
                      <a:lnTo>
                        <a:pt x="100" y="92"/>
                      </a:lnTo>
                      <a:lnTo>
                        <a:pt x="98" y="92"/>
                      </a:lnTo>
                      <a:lnTo>
                        <a:pt x="96" y="92"/>
                      </a:lnTo>
                      <a:lnTo>
                        <a:pt x="96" y="92"/>
                      </a:lnTo>
                      <a:lnTo>
                        <a:pt x="96" y="94"/>
                      </a:lnTo>
                      <a:lnTo>
                        <a:pt x="92" y="97"/>
                      </a:lnTo>
                      <a:lnTo>
                        <a:pt x="92" y="97"/>
                      </a:lnTo>
                      <a:lnTo>
                        <a:pt x="90" y="97"/>
                      </a:lnTo>
                      <a:lnTo>
                        <a:pt x="89" y="97"/>
                      </a:lnTo>
                      <a:lnTo>
                        <a:pt x="87" y="96"/>
                      </a:lnTo>
                      <a:lnTo>
                        <a:pt x="85" y="96"/>
                      </a:lnTo>
                      <a:lnTo>
                        <a:pt x="83" y="92"/>
                      </a:lnTo>
                      <a:lnTo>
                        <a:pt x="83" y="92"/>
                      </a:lnTo>
                      <a:lnTo>
                        <a:pt x="81" y="92"/>
                      </a:lnTo>
                      <a:lnTo>
                        <a:pt x="79" y="92"/>
                      </a:lnTo>
                      <a:lnTo>
                        <a:pt x="77" y="90"/>
                      </a:lnTo>
                      <a:lnTo>
                        <a:pt x="77" y="90"/>
                      </a:lnTo>
                      <a:lnTo>
                        <a:pt x="77" y="90"/>
                      </a:lnTo>
                      <a:lnTo>
                        <a:pt x="75" y="90"/>
                      </a:lnTo>
                      <a:lnTo>
                        <a:pt x="75" y="90"/>
                      </a:lnTo>
                      <a:lnTo>
                        <a:pt x="75" y="94"/>
                      </a:lnTo>
                      <a:lnTo>
                        <a:pt x="75" y="99"/>
                      </a:lnTo>
                      <a:lnTo>
                        <a:pt x="75" y="105"/>
                      </a:lnTo>
                      <a:lnTo>
                        <a:pt x="75" y="114"/>
                      </a:lnTo>
                      <a:lnTo>
                        <a:pt x="74" y="116"/>
                      </a:lnTo>
                      <a:lnTo>
                        <a:pt x="72" y="118"/>
                      </a:lnTo>
                      <a:lnTo>
                        <a:pt x="72" y="120"/>
                      </a:lnTo>
                      <a:lnTo>
                        <a:pt x="70" y="122"/>
                      </a:lnTo>
                      <a:lnTo>
                        <a:pt x="68" y="122"/>
                      </a:lnTo>
                      <a:lnTo>
                        <a:pt x="68" y="122"/>
                      </a:lnTo>
                      <a:lnTo>
                        <a:pt x="66" y="122"/>
                      </a:lnTo>
                      <a:lnTo>
                        <a:pt x="64" y="122"/>
                      </a:lnTo>
                      <a:lnTo>
                        <a:pt x="64" y="122"/>
                      </a:lnTo>
                      <a:lnTo>
                        <a:pt x="62" y="122"/>
                      </a:lnTo>
                      <a:lnTo>
                        <a:pt x="62" y="124"/>
                      </a:lnTo>
                      <a:lnTo>
                        <a:pt x="62" y="124"/>
                      </a:lnTo>
                      <a:lnTo>
                        <a:pt x="62" y="126"/>
                      </a:lnTo>
                      <a:lnTo>
                        <a:pt x="60" y="126"/>
                      </a:lnTo>
                      <a:lnTo>
                        <a:pt x="59" y="126"/>
                      </a:lnTo>
                      <a:lnTo>
                        <a:pt x="55" y="124"/>
                      </a:lnTo>
                      <a:lnTo>
                        <a:pt x="55" y="124"/>
                      </a:lnTo>
                      <a:lnTo>
                        <a:pt x="53" y="124"/>
                      </a:lnTo>
                      <a:lnTo>
                        <a:pt x="51" y="126"/>
                      </a:lnTo>
                      <a:lnTo>
                        <a:pt x="51" y="126"/>
                      </a:lnTo>
                      <a:lnTo>
                        <a:pt x="49" y="126"/>
                      </a:lnTo>
                      <a:lnTo>
                        <a:pt x="47" y="126"/>
                      </a:lnTo>
                      <a:lnTo>
                        <a:pt x="45" y="126"/>
                      </a:lnTo>
                      <a:lnTo>
                        <a:pt x="44" y="126"/>
                      </a:lnTo>
                      <a:lnTo>
                        <a:pt x="40" y="126"/>
                      </a:lnTo>
                      <a:lnTo>
                        <a:pt x="40" y="126"/>
                      </a:lnTo>
                      <a:lnTo>
                        <a:pt x="36" y="126"/>
                      </a:lnTo>
                      <a:lnTo>
                        <a:pt x="34" y="126"/>
                      </a:lnTo>
                      <a:lnTo>
                        <a:pt x="34" y="126"/>
                      </a:lnTo>
                      <a:lnTo>
                        <a:pt x="34" y="124"/>
                      </a:lnTo>
                      <a:lnTo>
                        <a:pt x="32" y="122"/>
                      </a:lnTo>
                      <a:lnTo>
                        <a:pt x="32" y="122"/>
                      </a:lnTo>
                      <a:lnTo>
                        <a:pt x="32" y="122"/>
                      </a:lnTo>
                      <a:lnTo>
                        <a:pt x="34" y="120"/>
                      </a:lnTo>
                      <a:lnTo>
                        <a:pt x="34" y="118"/>
                      </a:lnTo>
                      <a:lnTo>
                        <a:pt x="34" y="118"/>
                      </a:lnTo>
                      <a:lnTo>
                        <a:pt x="32" y="116"/>
                      </a:lnTo>
                      <a:lnTo>
                        <a:pt x="32" y="116"/>
                      </a:lnTo>
                      <a:lnTo>
                        <a:pt x="32" y="114"/>
                      </a:lnTo>
                      <a:lnTo>
                        <a:pt x="30" y="114"/>
                      </a:lnTo>
                      <a:lnTo>
                        <a:pt x="30" y="112"/>
                      </a:lnTo>
                      <a:lnTo>
                        <a:pt x="25" y="112"/>
                      </a:lnTo>
                      <a:lnTo>
                        <a:pt x="23" y="112"/>
                      </a:lnTo>
                      <a:lnTo>
                        <a:pt x="19" y="111"/>
                      </a:lnTo>
                      <a:lnTo>
                        <a:pt x="17" y="109"/>
                      </a:lnTo>
                      <a:lnTo>
                        <a:pt x="13" y="111"/>
                      </a:lnTo>
                      <a:lnTo>
                        <a:pt x="12" y="112"/>
                      </a:lnTo>
                      <a:lnTo>
                        <a:pt x="12" y="118"/>
                      </a:lnTo>
                      <a:lnTo>
                        <a:pt x="10" y="118"/>
                      </a:lnTo>
                      <a:lnTo>
                        <a:pt x="8" y="116"/>
                      </a:lnTo>
                      <a:lnTo>
                        <a:pt x="6" y="116"/>
                      </a:lnTo>
                      <a:lnTo>
                        <a:pt x="6" y="116"/>
                      </a:lnTo>
                      <a:lnTo>
                        <a:pt x="2" y="114"/>
                      </a:lnTo>
                      <a:lnTo>
                        <a:pt x="2" y="114"/>
                      </a:lnTo>
                      <a:lnTo>
                        <a:pt x="2" y="109"/>
                      </a:lnTo>
                      <a:lnTo>
                        <a:pt x="2" y="107"/>
                      </a:lnTo>
                      <a:lnTo>
                        <a:pt x="0" y="105"/>
                      </a:lnTo>
                      <a:lnTo>
                        <a:pt x="0" y="105"/>
                      </a:lnTo>
                      <a:lnTo>
                        <a:pt x="0" y="105"/>
                      </a:lnTo>
                      <a:lnTo>
                        <a:pt x="0" y="105"/>
                      </a:lnTo>
                      <a:lnTo>
                        <a:pt x="0" y="103"/>
                      </a:lnTo>
                      <a:lnTo>
                        <a:pt x="0" y="101"/>
                      </a:lnTo>
                      <a:lnTo>
                        <a:pt x="0" y="101"/>
                      </a:lnTo>
                      <a:lnTo>
                        <a:pt x="0" y="99"/>
                      </a:lnTo>
                      <a:lnTo>
                        <a:pt x="0" y="99"/>
                      </a:lnTo>
                      <a:lnTo>
                        <a:pt x="0" y="97"/>
                      </a:lnTo>
                      <a:lnTo>
                        <a:pt x="0" y="96"/>
                      </a:lnTo>
                      <a:lnTo>
                        <a:pt x="0" y="94"/>
                      </a:lnTo>
                      <a:lnTo>
                        <a:pt x="4" y="94"/>
                      </a:lnTo>
                      <a:lnTo>
                        <a:pt x="4" y="94"/>
                      </a:lnTo>
                      <a:lnTo>
                        <a:pt x="6" y="92"/>
                      </a:lnTo>
                      <a:lnTo>
                        <a:pt x="6" y="92"/>
                      </a:lnTo>
                      <a:lnTo>
                        <a:pt x="8" y="90"/>
                      </a:lnTo>
                      <a:lnTo>
                        <a:pt x="8" y="88"/>
                      </a:lnTo>
                      <a:lnTo>
                        <a:pt x="8" y="88"/>
                      </a:lnTo>
                      <a:lnTo>
                        <a:pt x="8" y="88"/>
                      </a:lnTo>
                      <a:lnTo>
                        <a:pt x="10" y="86"/>
                      </a:lnTo>
                      <a:lnTo>
                        <a:pt x="10" y="86"/>
                      </a:lnTo>
                      <a:lnTo>
                        <a:pt x="12" y="86"/>
                      </a:lnTo>
                      <a:lnTo>
                        <a:pt x="15" y="86"/>
                      </a:lnTo>
                      <a:lnTo>
                        <a:pt x="17" y="84"/>
                      </a:lnTo>
                      <a:lnTo>
                        <a:pt x="19" y="80"/>
                      </a:lnTo>
                      <a:lnTo>
                        <a:pt x="21" y="79"/>
                      </a:lnTo>
                      <a:lnTo>
                        <a:pt x="21" y="75"/>
                      </a:lnTo>
                      <a:lnTo>
                        <a:pt x="21" y="73"/>
                      </a:lnTo>
                      <a:lnTo>
                        <a:pt x="19" y="62"/>
                      </a:lnTo>
                      <a:lnTo>
                        <a:pt x="19" y="58"/>
                      </a:lnTo>
                      <a:lnTo>
                        <a:pt x="19" y="56"/>
                      </a:lnTo>
                      <a:lnTo>
                        <a:pt x="21" y="52"/>
                      </a:lnTo>
                      <a:lnTo>
                        <a:pt x="25" y="45"/>
                      </a:lnTo>
                      <a:lnTo>
                        <a:pt x="27" y="43"/>
                      </a:lnTo>
                      <a:lnTo>
                        <a:pt x="27" y="41"/>
                      </a:lnTo>
                      <a:lnTo>
                        <a:pt x="30" y="37"/>
                      </a:lnTo>
                      <a:lnTo>
                        <a:pt x="32" y="37"/>
                      </a:lnTo>
                      <a:lnTo>
                        <a:pt x="34" y="34"/>
                      </a:lnTo>
                      <a:lnTo>
                        <a:pt x="34" y="32"/>
                      </a:lnTo>
                      <a:lnTo>
                        <a:pt x="36" y="32"/>
                      </a:lnTo>
                      <a:lnTo>
                        <a:pt x="42" y="32"/>
                      </a:lnTo>
                      <a:lnTo>
                        <a:pt x="42" y="32"/>
                      </a:lnTo>
                      <a:lnTo>
                        <a:pt x="42" y="32"/>
                      </a:lnTo>
                      <a:lnTo>
                        <a:pt x="42" y="32"/>
                      </a:lnTo>
                      <a:lnTo>
                        <a:pt x="44" y="28"/>
                      </a:lnTo>
                      <a:lnTo>
                        <a:pt x="45" y="26"/>
                      </a:lnTo>
                      <a:lnTo>
                        <a:pt x="49" y="24"/>
                      </a:lnTo>
                      <a:lnTo>
                        <a:pt x="51" y="22"/>
                      </a:lnTo>
                      <a:lnTo>
                        <a:pt x="55" y="22"/>
                      </a:lnTo>
                      <a:lnTo>
                        <a:pt x="55" y="22"/>
                      </a:lnTo>
                      <a:lnTo>
                        <a:pt x="57" y="22"/>
                      </a:lnTo>
                      <a:lnTo>
                        <a:pt x="59" y="22"/>
                      </a:lnTo>
                      <a:lnTo>
                        <a:pt x="60" y="20"/>
                      </a:lnTo>
                      <a:lnTo>
                        <a:pt x="60" y="20"/>
                      </a:lnTo>
                      <a:lnTo>
                        <a:pt x="62" y="20"/>
                      </a:lnTo>
                      <a:lnTo>
                        <a:pt x="64" y="20"/>
                      </a:lnTo>
                      <a:lnTo>
                        <a:pt x="64" y="20"/>
                      </a:lnTo>
                      <a:lnTo>
                        <a:pt x="66" y="22"/>
                      </a:lnTo>
                      <a:lnTo>
                        <a:pt x="66" y="20"/>
                      </a:lnTo>
                      <a:lnTo>
                        <a:pt x="66" y="20"/>
                      </a:lnTo>
                      <a:lnTo>
                        <a:pt x="68" y="19"/>
                      </a:lnTo>
                      <a:lnTo>
                        <a:pt x="68" y="19"/>
                      </a:lnTo>
                      <a:lnTo>
                        <a:pt x="68" y="19"/>
                      </a:lnTo>
                      <a:lnTo>
                        <a:pt x="70" y="19"/>
                      </a:lnTo>
                      <a:lnTo>
                        <a:pt x="72" y="22"/>
                      </a:lnTo>
                      <a:lnTo>
                        <a:pt x="72" y="22"/>
                      </a:lnTo>
                      <a:lnTo>
                        <a:pt x="72" y="26"/>
                      </a:lnTo>
                      <a:lnTo>
                        <a:pt x="74" y="28"/>
                      </a:lnTo>
                      <a:lnTo>
                        <a:pt x="74" y="28"/>
                      </a:lnTo>
                      <a:lnTo>
                        <a:pt x="75" y="30"/>
                      </a:lnTo>
                      <a:lnTo>
                        <a:pt x="77" y="30"/>
                      </a:lnTo>
                      <a:lnTo>
                        <a:pt x="79" y="28"/>
                      </a:lnTo>
                      <a:lnTo>
                        <a:pt x="83" y="26"/>
                      </a:lnTo>
                      <a:lnTo>
                        <a:pt x="85" y="26"/>
                      </a:lnTo>
                      <a:lnTo>
                        <a:pt x="85" y="24"/>
                      </a:lnTo>
                      <a:lnTo>
                        <a:pt x="87" y="22"/>
                      </a:lnTo>
                      <a:lnTo>
                        <a:pt x="89" y="22"/>
                      </a:lnTo>
                      <a:lnTo>
                        <a:pt x="90" y="20"/>
                      </a:lnTo>
                      <a:lnTo>
                        <a:pt x="92" y="20"/>
                      </a:lnTo>
                      <a:lnTo>
                        <a:pt x="92" y="19"/>
                      </a:lnTo>
                      <a:lnTo>
                        <a:pt x="92" y="17"/>
                      </a:lnTo>
                      <a:lnTo>
                        <a:pt x="92" y="15"/>
                      </a:lnTo>
                      <a:lnTo>
                        <a:pt x="94" y="15"/>
                      </a:lnTo>
                      <a:lnTo>
                        <a:pt x="94" y="15"/>
                      </a:lnTo>
                      <a:lnTo>
                        <a:pt x="96" y="15"/>
                      </a:lnTo>
                      <a:lnTo>
                        <a:pt x="96" y="13"/>
                      </a:lnTo>
                      <a:lnTo>
                        <a:pt x="100" y="11"/>
                      </a:lnTo>
                      <a:lnTo>
                        <a:pt x="102" y="9"/>
                      </a:lnTo>
                      <a:lnTo>
                        <a:pt x="102" y="7"/>
                      </a:lnTo>
                      <a:lnTo>
                        <a:pt x="102" y="7"/>
                      </a:lnTo>
                      <a:lnTo>
                        <a:pt x="102" y="7"/>
                      </a:lnTo>
                      <a:lnTo>
                        <a:pt x="102" y="5"/>
                      </a:lnTo>
                      <a:lnTo>
                        <a:pt x="104" y="5"/>
                      </a:lnTo>
                      <a:lnTo>
                        <a:pt x="104" y="5"/>
                      </a:lnTo>
                      <a:lnTo>
                        <a:pt x="106" y="3"/>
                      </a:lnTo>
                      <a:lnTo>
                        <a:pt x="106" y="2"/>
                      </a:lnTo>
                      <a:lnTo>
                        <a:pt x="106" y="0"/>
                      </a:lnTo>
                      <a:lnTo>
                        <a:pt x="107" y="0"/>
                      </a:lnTo>
                      <a:lnTo>
                        <a:pt x="107" y="0"/>
                      </a:lnTo>
                      <a:lnTo>
                        <a:pt x="109" y="0"/>
                      </a:lnTo>
                      <a:lnTo>
                        <a:pt x="111" y="0"/>
                      </a:lnTo>
                      <a:lnTo>
                        <a:pt x="113" y="0"/>
                      </a:lnTo>
                      <a:lnTo>
                        <a:pt x="115" y="0"/>
                      </a:lnTo>
                      <a:lnTo>
                        <a:pt x="115"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136BFA1D-A51A-440D-850D-5FE560016261}"/>
                    </a:ext>
                  </a:extLst>
                </p:cNvPr>
                <p:cNvSpPr>
                  <a:spLocks/>
                </p:cNvSpPr>
                <p:nvPr/>
              </p:nvSpPr>
              <p:spPr bwMode="auto">
                <a:xfrm>
                  <a:off x="2936875" y="3951288"/>
                  <a:ext cx="76200" cy="100013"/>
                </a:xfrm>
                <a:custGeom>
                  <a:avLst/>
                  <a:gdLst>
                    <a:gd name="T0" fmla="*/ 87 w 96"/>
                    <a:gd name="T1" fmla="*/ 19 h 126"/>
                    <a:gd name="T2" fmla="*/ 92 w 96"/>
                    <a:gd name="T3" fmla="*/ 21 h 126"/>
                    <a:gd name="T4" fmla="*/ 92 w 96"/>
                    <a:gd name="T5" fmla="*/ 27 h 126"/>
                    <a:gd name="T6" fmla="*/ 94 w 96"/>
                    <a:gd name="T7" fmla="*/ 32 h 126"/>
                    <a:gd name="T8" fmla="*/ 91 w 96"/>
                    <a:gd name="T9" fmla="*/ 42 h 126"/>
                    <a:gd name="T10" fmla="*/ 92 w 96"/>
                    <a:gd name="T11" fmla="*/ 51 h 126"/>
                    <a:gd name="T12" fmla="*/ 96 w 96"/>
                    <a:gd name="T13" fmla="*/ 60 h 126"/>
                    <a:gd name="T14" fmla="*/ 96 w 96"/>
                    <a:gd name="T15" fmla="*/ 89 h 126"/>
                    <a:gd name="T16" fmla="*/ 92 w 96"/>
                    <a:gd name="T17" fmla="*/ 85 h 126"/>
                    <a:gd name="T18" fmla="*/ 87 w 96"/>
                    <a:gd name="T19" fmla="*/ 85 h 126"/>
                    <a:gd name="T20" fmla="*/ 87 w 96"/>
                    <a:gd name="T21" fmla="*/ 94 h 126"/>
                    <a:gd name="T22" fmla="*/ 83 w 96"/>
                    <a:gd name="T23" fmla="*/ 109 h 126"/>
                    <a:gd name="T24" fmla="*/ 85 w 96"/>
                    <a:gd name="T25" fmla="*/ 122 h 126"/>
                    <a:gd name="T26" fmla="*/ 85 w 96"/>
                    <a:gd name="T27" fmla="*/ 124 h 126"/>
                    <a:gd name="T28" fmla="*/ 85 w 96"/>
                    <a:gd name="T29" fmla="*/ 126 h 126"/>
                    <a:gd name="T30" fmla="*/ 72 w 96"/>
                    <a:gd name="T31" fmla="*/ 126 h 126"/>
                    <a:gd name="T32" fmla="*/ 55 w 96"/>
                    <a:gd name="T33" fmla="*/ 126 h 126"/>
                    <a:gd name="T34" fmla="*/ 42 w 96"/>
                    <a:gd name="T35" fmla="*/ 122 h 126"/>
                    <a:gd name="T36" fmla="*/ 27 w 96"/>
                    <a:gd name="T37" fmla="*/ 117 h 126"/>
                    <a:gd name="T38" fmla="*/ 25 w 96"/>
                    <a:gd name="T39" fmla="*/ 115 h 126"/>
                    <a:gd name="T40" fmla="*/ 15 w 96"/>
                    <a:gd name="T41" fmla="*/ 104 h 126"/>
                    <a:gd name="T42" fmla="*/ 12 w 96"/>
                    <a:gd name="T43" fmla="*/ 98 h 126"/>
                    <a:gd name="T44" fmla="*/ 14 w 96"/>
                    <a:gd name="T45" fmla="*/ 94 h 126"/>
                    <a:gd name="T46" fmla="*/ 12 w 96"/>
                    <a:gd name="T47" fmla="*/ 90 h 126"/>
                    <a:gd name="T48" fmla="*/ 10 w 96"/>
                    <a:gd name="T49" fmla="*/ 87 h 126"/>
                    <a:gd name="T50" fmla="*/ 6 w 96"/>
                    <a:gd name="T51" fmla="*/ 83 h 126"/>
                    <a:gd name="T52" fmla="*/ 4 w 96"/>
                    <a:gd name="T53" fmla="*/ 85 h 126"/>
                    <a:gd name="T54" fmla="*/ 2 w 96"/>
                    <a:gd name="T55" fmla="*/ 85 h 126"/>
                    <a:gd name="T56" fmla="*/ 0 w 96"/>
                    <a:gd name="T57" fmla="*/ 77 h 126"/>
                    <a:gd name="T58" fmla="*/ 0 w 96"/>
                    <a:gd name="T59" fmla="*/ 59 h 126"/>
                    <a:gd name="T60" fmla="*/ 10 w 96"/>
                    <a:gd name="T61" fmla="*/ 44 h 126"/>
                    <a:gd name="T62" fmla="*/ 19 w 96"/>
                    <a:gd name="T63" fmla="*/ 28 h 126"/>
                    <a:gd name="T64" fmla="*/ 23 w 96"/>
                    <a:gd name="T65" fmla="*/ 15 h 126"/>
                    <a:gd name="T66" fmla="*/ 30 w 96"/>
                    <a:gd name="T67" fmla="*/ 8 h 126"/>
                    <a:gd name="T68" fmla="*/ 40 w 96"/>
                    <a:gd name="T69" fmla="*/ 0 h 126"/>
                    <a:gd name="T70" fmla="*/ 45 w 96"/>
                    <a:gd name="T71" fmla="*/ 0 h 126"/>
                    <a:gd name="T72" fmla="*/ 55 w 96"/>
                    <a:gd name="T73" fmla="*/ 6 h 126"/>
                    <a:gd name="T74" fmla="*/ 68 w 96"/>
                    <a:gd name="T75" fmla="*/ 13 h 126"/>
                    <a:gd name="T76" fmla="*/ 77 w 96"/>
                    <a:gd name="T77" fmla="*/ 19 h 126"/>
                    <a:gd name="T78" fmla="*/ 85 w 96"/>
                    <a:gd name="T79"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126">
                      <a:moveTo>
                        <a:pt x="85" y="17"/>
                      </a:moveTo>
                      <a:lnTo>
                        <a:pt x="87" y="19"/>
                      </a:lnTo>
                      <a:lnTo>
                        <a:pt x="89" y="21"/>
                      </a:lnTo>
                      <a:lnTo>
                        <a:pt x="92" y="21"/>
                      </a:lnTo>
                      <a:lnTo>
                        <a:pt x="92" y="25"/>
                      </a:lnTo>
                      <a:lnTo>
                        <a:pt x="92" y="27"/>
                      </a:lnTo>
                      <a:lnTo>
                        <a:pt x="92" y="30"/>
                      </a:lnTo>
                      <a:lnTo>
                        <a:pt x="94" y="32"/>
                      </a:lnTo>
                      <a:lnTo>
                        <a:pt x="94" y="34"/>
                      </a:lnTo>
                      <a:lnTo>
                        <a:pt x="91" y="42"/>
                      </a:lnTo>
                      <a:lnTo>
                        <a:pt x="91" y="44"/>
                      </a:lnTo>
                      <a:lnTo>
                        <a:pt x="92" y="51"/>
                      </a:lnTo>
                      <a:lnTo>
                        <a:pt x="92" y="55"/>
                      </a:lnTo>
                      <a:lnTo>
                        <a:pt x="96" y="60"/>
                      </a:lnTo>
                      <a:lnTo>
                        <a:pt x="96" y="68"/>
                      </a:lnTo>
                      <a:lnTo>
                        <a:pt x="96" y="89"/>
                      </a:lnTo>
                      <a:lnTo>
                        <a:pt x="94" y="87"/>
                      </a:lnTo>
                      <a:lnTo>
                        <a:pt x="92" y="85"/>
                      </a:lnTo>
                      <a:lnTo>
                        <a:pt x="92" y="85"/>
                      </a:lnTo>
                      <a:lnTo>
                        <a:pt x="87" y="85"/>
                      </a:lnTo>
                      <a:lnTo>
                        <a:pt x="87" y="89"/>
                      </a:lnTo>
                      <a:lnTo>
                        <a:pt x="87" y="94"/>
                      </a:lnTo>
                      <a:lnTo>
                        <a:pt x="85" y="102"/>
                      </a:lnTo>
                      <a:lnTo>
                        <a:pt x="83" y="109"/>
                      </a:lnTo>
                      <a:lnTo>
                        <a:pt x="85" y="115"/>
                      </a:lnTo>
                      <a:lnTo>
                        <a:pt x="85" y="122"/>
                      </a:lnTo>
                      <a:lnTo>
                        <a:pt x="85" y="124"/>
                      </a:lnTo>
                      <a:lnTo>
                        <a:pt x="85" y="124"/>
                      </a:lnTo>
                      <a:lnTo>
                        <a:pt x="85" y="126"/>
                      </a:lnTo>
                      <a:lnTo>
                        <a:pt x="85" y="126"/>
                      </a:lnTo>
                      <a:lnTo>
                        <a:pt x="79" y="126"/>
                      </a:lnTo>
                      <a:lnTo>
                        <a:pt x="72" y="126"/>
                      </a:lnTo>
                      <a:lnTo>
                        <a:pt x="62" y="126"/>
                      </a:lnTo>
                      <a:lnTo>
                        <a:pt x="55" y="126"/>
                      </a:lnTo>
                      <a:lnTo>
                        <a:pt x="49" y="124"/>
                      </a:lnTo>
                      <a:lnTo>
                        <a:pt x="42" y="122"/>
                      </a:lnTo>
                      <a:lnTo>
                        <a:pt x="36" y="121"/>
                      </a:lnTo>
                      <a:lnTo>
                        <a:pt x="27" y="117"/>
                      </a:lnTo>
                      <a:lnTo>
                        <a:pt x="27" y="117"/>
                      </a:lnTo>
                      <a:lnTo>
                        <a:pt x="25" y="115"/>
                      </a:lnTo>
                      <a:lnTo>
                        <a:pt x="21" y="111"/>
                      </a:lnTo>
                      <a:lnTo>
                        <a:pt x="15" y="104"/>
                      </a:lnTo>
                      <a:lnTo>
                        <a:pt x="14" y="102"/>
                      </a:lnTo>
                      <a:lnTo>
                        <a:pt x="12" y="98"/>
                      </a:lnTo>
                      <a:lnTo>
                        <a:pt x="14" y="96"/>
                      </a:lnTo>
                      <a:lnTo>
                        <a:pt x="14" y="94"/>
                      </a:lnTo>
                      <a:lnTo>
                        <a:pt x="14" y="92"/>
                      </a:lnTo>
                      <a:lnTo>
                        <a:pt x="12" y="90"/>
                      </a:lnTo>
                      <a:lnTo>
                        <a:pt x="10" y="89"/>
                      </a:lnTo>
                      <a:lnTo>
                        <a:pt x="10" y="87"/>
                      </a:lnTo>
                      <a:lnTo>
                        <a:pt x="8" y="83"/>
                      </a:lnTo>
                      <a:lnTo>
                        <a:pt x="6" y="83"/>
                      </a:lnTo>
                      <a:lnTo>
                        <a:pt x="6" y="85"/>
                      </a:lnTo>
                      <a:lnTo>
                        <a:pt x="4" y="85"/>
                      </a:lnTo>
                      <a:lnTo>
                        <a:pt x="4" y="85"/>
                      </a:lnTo>
                      <a:lnTo>
                        <a:pt x="2" y="85"/>
                      </a:lnTo>
                      <a:lnTo>
                        <a:pt x="2" y="83"/>
                      </a:lnTo>
                      <a:lnTo>
                        <a:pt x="0" y="77"/>
                      </a:lnTo>
                      <a:lnTo>
                        <a:pt x="0" y="68"/>
                      </a:lnTo>
                      <a:lnTo>
                        <a:pt x="0" y="59"/>
                      </a:lnTo>
                      <a:lnTo>
                        <a:pt x="2" y="53"/>
                      </a:lnTo>
                      <a:lnTo>
                        <a:pt x="10" y="44"/>
                      </a:lnTo>
                      <a:lnTo>
                        <a:pt x="14" y="38"/>
                      </a:lnTo>
                      <a:lnTo>
                        <a:pt x="19" y="28"/>
                      </a:lnTo>
                      <a:lnTo>
                        <a:pt x="23" y="19"/>
                      </a:lnTo>
                      <a:lnTo>
                        <a:pt x="23" y="15"/>
                      </a:lnTo>
                      <a:lnTo>
                        <a:pt x="25" y="13"/>
                      </a:lnTo>
                      <a:lnTo>
                        <a:pt x="30" y="8"/>
                      </a:lnTo>
                      <a:lnTo>
                        <a:pt x="38" y="2"/>
                      </a:lnTo>
                      <a:lnTo>
                        <a:pt x="40" y="0"/>
                      </a:lnTo>
                      <a:lnTo>
                        <a:pt x="44" y="0"/>
                      </a:lnTo>
                      <a:lnTo>
                        <a:pt x="45" y="0"/>
                      </a:lnTo>
                      <a:lnTo>
                        <a:pt x="47" y="0"/>
                      </a:lnTo>
                      <a:lnTo>
                        <a:pt x="55" y="6"/>
                      </a:lnTo>
                      <a:lnTo>
                        <a:pt x="62" y="10"/>
                      </a:lnTo>
                      <a:lnTo>
                        <a:pt x="68" y="13"/>
                      </a:lnTo>
                      <a:lnTo>
                        <a:pt x="76" y="19"/>
                      </a:lnTo>
                      <a:lnTo>
                        <a:pt x="77" y="19"/>
                      </a:lnTo>
                      <a:lnTo>
                        <a:pt x="79" y="19"/>
                      </a:lnTo>
                      <a:lnTo>
                        <a:pt x="85"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7">
                  <a:extLst>
                    <a:ext uri="{FF2B5EF4-FFF2-40B4-BE49-F238E27FC236}">
                      <a16:creationId xmlns:a16="http://schemas.microsoft.com/office/drawing/2014/main" id="{2A5914AD-1F07-487F-AB52-D817B2BAA61B}"/>
                    </a:ext>
                  </a:extLst>
                </p:cNvPr>
                <p:cNvSpPr>
                  <a:spLocks/>
                </p:cNvSpPr>
                <p:nvPr/>
              </p:nvSpPr>
              <p:spPr bwMode="auto">
                <a:xfrm>
                  <a:off x="2849562" y="2573874"/>
                  <a:ext cx="104776" cy="123825"/>
                </a:xfrm>
                <a:custGeom>
                  <a:avLst/>
                  <a:gdLst>
                    <a:gd name="T0" fmla="*/ 105 w 131"/>
                    <a:gd name="T1" fmla="*/ 21 h 156"/>
                    <a:gd name="T2" fmla="*/ 101 w 131"/>
                    <a:gd name="T3" fmla="*/ 26 h 156"/>
                    <a:gd name="T4" fmla="*/ 109 w 131"/>
                    <a:gd name="T5" fmla="*/ 26 h 156"/>
                    <a:gd name="T6" fmla="*/ 103 w 131"/>
                    <a:gd name="T7" fmla="*/ 36 h 156"/>
                    <a:gd name="T8" fmla="*/ 105 w 131"/>
                    <a:gd name="T9" fmla="*/ 43 h 156"/>
                    <a:gd name="T10" fmla="*/ 107 w 131"/>
                    <a:gd name="T11" fmla="*/ 47 h 156"/>
                    <a:gd name="T12" fmla="*/ 111 w 131"/>
                    <a:gd name="T13" fmla="*/ 43 h 156"/>
                    <a:gd name="T14" fmla="*/ 118 w 131"/>
                    <a:gd name="T15" fmla="*/ 49 h 156"/>
                    <a:gd name="T16" fmla="*/ 120 w 131"/>
                    <a:gd name="T17" fmla="*/ 49 h 156"/>
                    <a:gd name="T18" fmla="*/ 129 w 131"/>
                    <a:gd name="T19" fmla="*/ 49 h 156"/>
                    <a:gd name="T20" fmla="*/ 127 w 131"/>
                    <a:gd name="T21" fmla="*/ 54 h 156"/>
                    <a:gd name="T22" fmla="*/ 129 w 131"/>
                    <a:gd name="T23" fmla="*/ 60 h 156"/>
                    <a:gd name="T24" fmla="*/ 131 w 131"/>
                    <a:gd name="T25" fmla="*/ 64 h 156"/>
                    <a:gd name="T26" fmla="*/ 129 w 131"/>
                    <a:gd name="T27" fmla="*/ 68 h 156"/>
                    <a:gd name="T28" fmla="*/ 124 w 131"/>
                    <a:gd name="T29" fmla="*/ 71 h 156"/>
                    <a:gd name="T30" fmla="*/ 116 w 131"/>
                    <a:gd name="T31" fmla="*/ 75 h 156"/>
                    <a:gd name="T32" fmla="*/ 112 w 131"/>
                    <a:gd name="T33" fmla="*/ 84 h 156"/>
                    <a:gd name="T34" fmla="*/ 109 w 131"/>
                    <a:gd name="T35" fmla="*/ 86 h 156"/>
                    <a:gd name="T36" fmla="*/ 105 w 131"/>
                    <a:gd name="T37" fmla="*/ 88 h 156"/>
                    <a:gd name="T38" fmla="*/ 103 w 131"/>
                    <a:gd name="T39" fmla="*/ 92 h 156"/>
                    <a:gd name="T40" fmla="*/ 97 w 131"/>
                    <a:gd name="T41" fmla="*/ 103 h 156"/>
                    <a:gd name="T42" fmla="*/ 96 w 131"/>
                    <a:gd name="T43" fmla="*/ 107 h 156"/>
                    <a:gd name="T44" fmla="*/ 86 w 131"/>
                    <a:gd name="T45" fmla="*/ 122 h 156"/>
                    <a:gd name="T46" fmla="*/ 75 w 131"/>
                    <a:gd name="T47" fmla="*/ 137 h 156"/>
                    <a:gd name="T48" fmla="*/ 64 w 131"/>
                    <a:gd name="T49" fmla="*/ 148 h 156"/>
                    <a:gd name="T50" fmla="*/ 56 w 131"/>
                    <a:gd name="T51" fmla="*/ 150 h 156"/>
                    <a:gd name="T52" fmla="*/ 54 w 131"/>
                    <a:gd name="T53" fmla="*/ 152 h 156"/>
                    <a:gd name="T54" fmla="*/ 49 w 131"/>
                    <a:gd name="T55" fmla="*/ 156 h 156"/>
                    <a:gd name="T56" fmla="*/ 20 w 131"/>
                    <a:gd name="T57" fmla="*/ 122 h 156"/>
                    <a:gd name="T58" fmla="*/ 15 w 131"/>
                    <a:gd name="T59" fmla="*/ 100 h 156"/>
                    <a:gd name="T60" fmla="*/ 17 w 131"/>
                    <a:gd name="T61" fmla="*/ 69 h 156"/>
                    <a:gd name="T62" fmla="*/ 17 w 131"/>
                    <a:gd name="T63" fmla="*/ 60 h 156"/>
                    <a:gd name="T64" fmla="*/ 15 w 131"/>
                    <a:gd name="T65" fmla="*/ 53 h 156"/>
                    <a:gd name="T66" fmla="*/ 11 w 131"/>
                    <a:gd name="T67" fmla="*/ 49 h 156"/>
                    <a:gd name="T68" fmla="*/ 5 w 131"/>
                    <a:gd name="T69" fmla="*/ 43 h 156"/>
                    <a:gd name="T70" fmla="*/ 0 w 131"/>
                    <a:gd name="T71" fmla="*/ 38 h 156"/>
                    <a:gd name="T72" fmla="*/ 2 w 131"/>
                    <a:gd name="T73" fmla="*/ 32 h 156"/>
                    <a:gd name="T74" fmla="*/ 9 w 131"/>
                    <a:gd name="T75" fmla="*/ 23 h 156"/>
                    <a:gd name="T76" fmla="*/ 22 w 131"/>
                    <a:gd name="T77" fmla="*/ 26 h 156"/>
                    <a:gd name="T78" fmla="*/ 24 w 131"/>
                    <a:gd name="T79" fmla="*/ 32 h 156"/>
                    <a:gd name="T80" fmla="*/ 24 w 131"/>
                    <a:gd name="T81" fmla="*/ 38 h 156"/>
                    <a:gd name="T82" fmla="*/ 34 w 131"/>
                    <a:gd name="T83" fmla="*/ 38 h 156"/>
                    <a:gd name="T84" fmla="*/ 41 w 131"/>
                    <a:gd name="T85" fmla="*/ 38 h 156"/>
                    <a:gd name="T86" fmla="*/ 50 w 131"/>
                    <a:gd name="T87" fmla="*/ 38 h 156"/>
                    <a:gd name="T88" fmla="*/ 54 w 131"/>
                    <a:gd name="T89" fmla="*/ 34 h 156"/>
                    <a:gd name="T90" fmla="*/ 60 w 131"/>
                    <a:gd name="T91" fmla="*/ 34 h 156"/>
                    <a:gd name="T92" fmla="*/ 65 w 131"/>
                    <a:gd name="T93" fmla="*/ 17 h 156"/>
                    <a:gd name="T94" fmla="*/ 67 w 131"/>
                    <a:gd name="T95" fmla="*/ 2 h 156"/>
                    <a:gd name="T96" fmla="*/ 73 w 131"/>
                    <a:gd name="T97" fmla="*/ 4 h 156"/>
                    <a:gd name="T98" fmla="*/ 80 w 131"/>
                    <a:gd name="T99" fmla="*/ 9 h 156"/>
                    <a:gd name="T100" fmla="*/ 86 w 131"/>
                    <a:gd name="T101" fmla="*/ 4 h 156"/>
                    <a:gd name="T102" fmla="*/ 94 w 131"/>
                    <a:gd name="T103" fmla="*/ 4 h 156"/>
                    <a:gd name="T104" fmla="*/ 99 w 131"/>
                    <a:gd name="T105" fmla="*/ 0 h 156"/>
                    <a:gd name="T106" fmla="*/ 103 w 131"/>
                    <a:gd name="T107"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156">
                      <a:moveTo>
                        <a:pt x="111" y="8"/>
                      </a:moveTo>
                      <a:lnTo>
                        <a:pt x="109" y="11"/>
                      </a:lnTo>
                      <a:lnTo>
                        <a:pt x="109" y="11"/>
                      </a:lnTo>
                      <a:lnTo>
                        <a:pt x="105" y="19"/>
                      </a:lnTo>
                      <a:lnTo>
                        <a:pt x="105" y="21"/>
                      </a:lnTo>
                      <a:lnTo>
                        <a:pt x="105" y="23"/>
                      </a:lnTo>
                      <a:lnTo>
                        <a:pt x="103" y="23"/>
                      </a:lnTo>
                      <a:lnTo>
                        <a:pt x="101" y="24"/>
                      </a:lnTo>
                      <a:lnTo>
                        <a:pt x="101" y="24"/>
                      </a:lnTo>
                      <a:lnTo>
                        <a:pt x="101" y="26"/>
                      </a:lnTo>
                      <a:lnTo>
                        <a:pt x="101" y="28"/>
                      </a:lnTo>
                      <a:lnTo>
                        <a:pt x="103" y="28"/>
                      </a:lnTo>
                      <a:lnTo>
                        <a:pt x="105" y="28"/>
                      </a:lnTo>
                      <a:lnTo>
                        <a:pt x="107" y="26"/>
                      </a:lnTo>
                      <a:lnTo>
                        <a:pt x="109" y="26"/>
                      </a:lnTo>
                      <a:lnTo>
                        <a:pt x="109" y="26"/>
                      </a:lnTo>
                      <a:lnTo>
                        <a:pt x="105" y="32"/>
                      </a:lnTo>
                      <a:lnTo>
                        <a:pt x="103" y="32"/>
                      </a:lnTo>
                      <a:lnTo>
                        <a:pt x="103" y="34"/>
                      </a:lnTo>
                      <a:lnTo>
                        <a:pt x="103" y="36"/>
                      </a:lnTo>
                      <a:lnTo>
                        <a:pt x="101" y="38"/>
                      </a:lnTo>
                      <a:lnTo>
                        <a:pt x="101" y="39"/>
                      </a:lnTo>
                      <a:lnTo>
                        <a:pt x="101" y="39"/>
                      </a:lnTo>
                      <a:lnTo>
                        <a:pt x="103" y="43"/>
                      </a:lnTo>
                      <a:lnTo>
                        <a:pt x="105" y="43"/>
                      </a:lnTo>
                      <a:lnTo>
                        <a:pt x="105" y="43"/>
                      </a:lnTo>
                      <a:lnTo>
                        <a:pt x="105" y="45"/>
                      </a:lnTo>
                      <a:lnTo>
                        <a:pt x="105" y="45"/>
                      </a:lnTo>
                      <a:lnTo>
                        <a:pt x="107" y="45"/>
                      </a:lnTo>
                      <a:lnTo>
                        <a:pt x="107" y="47"/>
                      </a:lnTo>
                      <a:lnTo>
                        <a:pt x="107" y="47"/>
                      </a:lnTo>
                      <a:lnTo>
                        <a:pt x="109" y="45"/>
                      </a:lnTo>
                      <a:lnTo>
                        <a:pt x="109" y="43"/>
                      </a:lnTo>
                      <a:lnTo>
                        <a:pt x="111" y="43"/>
                      </a:lnTo>
                      <a:lnTo>
                        <a:pt x="111" y="43"/>
                      </a:lnTo>
                      <a:lnTo>
                        <a:pt x="116" y="47"/>
                      </a:lnTo>
                      <a:lnTo>
                        <a:pt x="116" y="47"/>
                      </a:lnTo>
                      <a:lnTo>
                        <a:pt x="116" y="47"/>
                      </a:lnTo>
                      <a:lnTo>
                        <a:pt x="116" y="47"/>
                      </a:lnTo>
                      <a:lnTo>
                        <a:pt x="118" y="49"/>
                      </a:lnTo>
                      <a:lnTo>
                        <a:pt x="118" y="49"/>
                      </a:lnTo>
                      <a:lnTo>
                        <a:pt x="118" y="49"/>
                      </a:lnTo>
                      <a:lnTo>
                        <a:pt x="118" y="49"/>
                      </a:lnTo>
                      <a:lnTo>
                        <a:pt x="120" y="49"/>
                      </a:lnTo>
                      <a:lnTo>
                        <a:pt x="120" y="49"/>
                      </a:lnTo>
                      <a:lnTo>
                        <a:pt x="122" y="49"/>
                      </a:lnTo>
                      <a:lnTo>
                        <a:pt x="124" y="51"/>
                      </a:lnTo>
                      <a:lnTo>
                        <a:pt x="124" y="51"/>
                      </a:lnTo>
                      <a:lnTo>
                        <a:pt x="126" y="51"/>
                      </a:lnTo>
                      <a:lnTo>
                        <a:pt x="129" y="49"/>
                      </a:lnTo>
                      <a:lnTo>
                        <a:pt x="131" y="49"/>
                      </a:lnTo>
                      <a:lnTo>
                        <a:pt x="129" y="51"/>
                      </a:lnTo>
                      <a:lnTo>
                        <a:pt x="127" y="53"/>
                      </a:lnTo>
                      <a:lnTo>
                        <a:pt x="127" y="54"/>
                      </a:lnTo>
                      <a:lnTo>
                        <a:pt x="127" y="54"/>
                      </a:lnTo>
                      <a:lnTo>
                        <a:pt x="129" y="56"/>
                      </a:lnTo>
                      <a:lnTo>
                        <a:pt x="131" y="58"/>
                      </a:lnTo>
                      <a:lnTo>
                        <a:pt x="131" y="58"/>
                      </a:lnTo>
                      <a:lnTo>
                        <a:pt x="129" y="58"/>
                      </a:lnTo>
                      <a:lnTo>
                        <a:pt x="129" y="60"/>
                      </a:lnTo>
                      <a:lnTo>
                        <a:pt x="129" y="60"/>
                      </a:lnTo>
                      <a:lnTo>
                        <a:pt x="131" y="60"/>
                      </a:lnTo>
                      <a:lnTo>
                        <a:pt x="131" y="62"/>
                      </a:lnTo>
                      <a:lnTo>
                        <a:pt x="131" y="62"/>
                      </a:lnTo>
                      <a:lnTo>
                        <a:pt x="131" y="64"/>
                      </a:lnTo>
                      <a:lnTo>
                        <a:pt x="131" y="66"/>
                      </a:lnTo>
                      <a:lnTo>
                        <a:pt x="129" y="66"/>
                      </a:lnTo>
                      <a:lnTo>
                        <a:pt x="129" y="68"/>
                      </a:lnTo>
                      <a:lnTo>
                        <a:pt x="129" y="68"/>
                      </a:lnTo>
                      <a:lnTo>
                        <a:pt x="129" y="68"/>
                      </a:lnTo>
                      <a:lnTo>
                        <a:pt x="129" y="71"/>
                      </a:lnTo>
                      <a:lnTo>
                        <a:pt x="127" y="71"/>
                      </a:lnTo>
                      <a:lnTo>
                        <a:pt x="126" y="71"/>
                      </a:lnTo>
                      <a:lnTo>
                        <a:pt x="124" y="71"/>
                      </a:lnTo>
                      <a:lnTo>
                        <a:pt x="124" y="71"/>
                      </a:lnTo>
                      <a:lnTo>
                        <a:pt x="122" y="73"/>
                      </a:lnTo>
                      <a:lnTo>
                        <a:pt x="122" y="73"/>
                      </a:lnTo>
                      <a:lnTo>
                        <a:pt x="120" y="73"/>
                      </a:lnTo>
                      <a:lnTo>
                        <a:pt x="118" y="75"/>
                      </a:lnTo>
                      <a:lnTo>
                        <a:pt x="116" y="75"/>
                      </a:lnTo>
                      <a:lnTo>
                        <a:pt x="114" y="77"/>
                      </a:lnTo>
                      <a:lnTo>
                        <a:pt x="118" y="79"/>
                      </a:lnTo>
                      <a:lnTo>
                        <a:pt x="118" y="81"/>
                      </a:lnTo>
                      <a:lnTo>
                        <a:pt x="116" y="83"/>
                      </a:lnTo>
                      <a:lnTo>
                        <a:pt x="112" y="84"/>
                      </a:lnTo>
                      <a:lnTo>
                        <a:pt x="111" y="84"/>
                      </a:lnTo>
                      <a:lnTo>
                        <a:pt x="111" y="86"/>
                      </a:lnTo>
                      <a:lnTo>
                        <a:pt x="111" y="86"/>
                      </a:lnTo>
                      <a:lnTo>
                        <a:pt x="109" y="86"/>
                      </a:lnTo>
                      <a:lnTo>
                        <a:pt x="109" y="86"/>
                      </a:lnTo>
                      <a:lnTo>
                        <a:pt x="109" y="88"/>
                      </a:lnTo>
                      <a:lnTo>
                        <a:pt x="107" y="88"/>
                      </a:lnTo>
                      <a:lnTo>
                        <a:pt x="107" y="88"/>
                      </a:lnTo>
                      <a:lnTo>
                        <a:pt x="107" y="88"/>
                      </a:lnTo>
                      <a:lnTo>
                        <a:pt x="105" y="88"/>
                      </a:lnTo>
                      <a:lnTo>
                        <a:pt x="105" y="88"/>
                      </a:lnTo>
                      <a:lnTo>
                        <a:pt x="105" y="88"/>
                      </a:lnTo>
                      <a:lnTo>
                        <a:pt x="105" y="88"/>
                      </a:lnTo>
                      <a:lnTo>
                        <a:pt x="103" y="90"/>
                      </a:lnTo>
                      <a:lnTo>
                        <a:pt x="103" y="92"/>
                      </a:lnTo>
                      <a:lnTo>
                        <a:pt x="103" y="94"/>
                      </a:lnTo>
                      <a:lnTo>
                        <a:pt x="101" y="96"/>
                      </a:lnTo>
                      <a:lnTo>
                        <a:pt x="99" y="100"/>
                      </a:lnTo>
                      <a:lnTo>
                        <a:pt x="97" y="101"/>
                      </a:lnTo>
                      <a:lnTo>
                        <a:pt x="97" y="103"/>
                      </a:lnTo>
                      <a:lnTo>
                        <a:pt x="99" y="103"/>
                      </a:lnTo>
                      <a:lnTo>
                        <a:pt x="99" y="105"/>
                      </a:lnTo>
                      <a:lnTo>
                        <a:pt x="99" y="105"/>
                      </a:lnTo>
                      <a:lnTo>
                        <a:pt x="99" y="107"/>
                      </a:lnTo>
                      <a:lnTo>
                        <a:pt x="96" y="107"/>
                      </a:lnTo>
                      <a:lnTo>
                        <a:pt x="94" y="107"/>
                      </a:lnTo>
                      <a:lnTo>
                        <a:pt x="92" y="113"/>
                      </a:lnTo>
                      <a:lnTo>
                        <a:pt x="88" y="116"/>
                      </a:lnTo>
                      <a:lnTo>
                        <a:pt x="86" y="118"/>
                      </a:lnTo>
                      <a:lnTo>
                        <a:pt x="86" y="122"/>
                      </a:lnTo>
                      <a:lnTo>
                        <a:pt x="84" y="126"/>
                      </a:lnTo>
                      <a:lnTo>
                        <a:pt x="82" y="130"/>
                      </a:lnTo>
                      <a:lnTo>
                        <a:pt x="80" y="131"/>
                      </a:lnTo>
                      <a:lnTo>
                        <a:pt x="75" y="135"/>
                      </a:lnTo>
                      <a:lnTo>
                        <a:pt x="75" y="137"/>
                      </a:lnTo>
                      <a:lnTo>
                        <a:pt x="73" y="141"/>
                      </a:lnTo>
                      <a:lnTo>
                        <a:pt x="71" y="143"/>
                      </a:lnTo>
                      <a:lnTo>
                        <a:pt x="69" y="143"/>
                      </a:lnTo>
                      <a:lnTo>
                        <a:pt x="67" y="145"/>
                      </a:lnTo>
                      <a:lnTo>
                        <a:pt x="64" y="148"/>
                      </a:lnTo>
                      <a:lnTo>
                        <a:pt x="60" y="148"/>
                      </a:lnTo>
                      <a:lnTo>
                        <a:pt x="60" y="150"/>
                      </a:lnTo>
                      <a:lnTo>
                        <a:pt x="58" y="148"/>
                      </a:lnTo>
                      <a:lnTo>
                        <a:pt x="58" y="148"/>
                      </a:lnTo>
                      <a:lnTo>
                        <a:pt x="56" y="150"/>
                      </a:lnTo>
                      <a:lnTo>
                        <a:pt x="56" y="150"/>
                      </a:lnTo>
                      <a:lnTo>
                        <a:pt x="56" y="150"/>
                      </a:lnTo>
                      <a:lnTo>
                        <a:pt x="56" y="152"/>
                      </a:lnTo>
                      <a:lnTo>
                        <a:pt x="54" y="152"/>
                      </a:lnTo>
                      <a:lnTo>
                        <a:pt x="54" y="152"/>
                      </a:lnTo>
                      <a:lnTo>
                        <a:pt x="54" y="154"/>
                      </a:lnTo>
                      <a:lnTo>
                        <a:pt x="54" y="156"/>
                      </a:lnTo>
                      <a:lnTo>
                        <a:pt x="52" y="156"/>
                      </a:lnTo>
                      <a:lnTo>
                        <a:pt x="52" y="156"/>
                      </a:lnTo>
                      <a:lnTo>
                        <a:pt x="49" y="156"/>
                      </a:lnTo>
                      <a:lnTo>
                        <a:pt x="45" y="154"/>
                      </a:lnTo>
                      <a:lnTo>
                        <a:pt x="30" y="156"/>
                      </a:lnTo>
                      <a:lnTo>
                        <a:pt x="26" y="137"/>
                      </a:lnTo>
                      <a:lnTo>
                        <a:pt x="24" y="130"/>
                      </a:lnTo>
                      <a:lnTo>
                        <a:pt x="20" y="122"/>
                      </a:lnTo>
                      <a:lnTo>
                        <a:pt x="17" y="118"/>
                      </a:lnTo>
                      <a:lnTo>
                        <a:pt x="17" y="118"/>
                      </a:lnTo>
                      <a:lnTo>
                        <a:pt x="15" y="115"/>
                      </a:lnTo>
                      <a:lnTo>
                        <a:pt x="15" y="107"/>
                      </a:lnTo>
                      <a:lnTo>
                        <a:pt x="15" y="100"/>
                      </a:lnTo>
                      <a:lnTo>
                        <a:pt x="17" y="92"/>
                      </a:lnTo>
                      <a:lnTo>
                        <a:pt x="15" y="75"/>
                      </a:lnTo>
                      <a:lnTo>
                        <a:pt x="15" y="73"/>
                      </a:lnTo>
                      <a:lnTo>
                        <a:pt x="15" y="71"/>
                      </a:lnTo>
                      <a:lnTo>
                        <a:pt x="17" y="69"/>
                      </a:lnTo>
                      <a:lnTo>
                        <a:pt x="17" y="69"/>
                      </a:lnTo>
                      <a:lnTo>
                        <a:pt x="15" y="68"/>
                      </a:lnTo>
                      <a:lnTo>
                        <a:pt x="15" y="62"/>
                      </a:lnTo>
                      <a:lnTo>
                        <a:pt x="15" y="62"/>
                      </a:lnTo>
                      <a:lnTo>
                        <a:pt x="17" y="60"/>
                      </a:lnTo>
                      <a:lnTo>
                        <a:pt x="17" y="60"/>
                      </a:lnTo>
                      <a:lnTo>
                        <a:pt x="17" y="58"/>
                      </a:lnTo>
                      <a:lnTo>
                        <a:pt x="17" y="54"/>
                      </a:lnTo>
                      <a:lnTo>
                        <a:pt x="17" y="53"/>
                      </a:lnTo>
                      <a:lnTo>
                        <a:pt x="15" y="53"/>
                      </a:lnTo>
                      <a:lnTo>
                        <a:pt x="13" y="53"/>
                      </a:lnTo>
                      <a:lnTo>
                        <a:pt x="13" y="51"/>
                      </a:lnTo>
                      <a:lnTo>
                        <a:pt x="11" y="51"/>
                      </a:lnTo>
                      <a:lnTo>
                        <a:pt x="11" y="49"/>
                      </a:lnTo>
                      <a:lnTo>
                        <a:pt x="11" y="49"/>
                      </a:lnTo>
                      <a:lnTo>
                        <a:pt x="9" y="47"/>
                      </a:lnTo>
                      <a:lnTo>
                        <a:pt x="9" y="47"/>
                      </a:lnTo>
                      <a:lnTo>
                        <a:pt x="5" y="45"/>
                      </a:lnTo>
                      <a:lnTo>
                        <a:pt x="5" y="43"/>
                      </a:lnTo>
                      <a:lnTo>
                        <a:pt x="5" y="43"/>
                      </a:lnTo>
                      <a:lnTo>
                        <a:pt x="3" y="41"/>
                      </a:lnTo>
                      <a:lnTo>
                        <a:pt x="3" y="39"/>
                      </a:lnTo>
                      <a:lnTo>
                        <a:pt x="3" y="38"/>
                      </a:lnTo>
                      <a:lnTo>
                        <a:pt x="2" y="38"/>
                      </a:lnTo>
                      <a:lnTo>
                        <a:pt x="0" y="38"/>
                      </a:lnTo>
                      <a:lnTo>
                        <a:pt x="0" y="36"/>
                      </a:lnTo>
                      <a:lnTo>
                        <a:pt x="0" y="34"/>
                      </a:lnTo>
                      <a:lnTo>
                        <a:pt x="0" y="34"/>
                      </a:lnTo>
                      <a:lnTo>
                        <a:pt x="0" y="32"/>
                      </a:lnTo>
                      <a:lnTo>
                        <a:pt x="2" y="32"/>
                      </a:lnTo>
                      <a:lnTo>
                        <a:pt x="2" y="30"/>
                      </a:lnTo>
                      <a:lnTo>
                        <a:pt x="2" y="24"/>
                      </a:lnTo>
                      <a:lnTo>
                        <a:pt x="3" y="23"/>
                      </a:lnTo>
                      <a:lnTo>
                        <a:pt x="7" y="21"/>
                      </a:lnTo>
                      <a:lnTo>
                        <a:pt x="9" y="23"/>
                      </a:lnTo>
                      <a:lnTo>
                        <a:pt x="13" y="24"/>
                      </a:lnTo>
                      <a:lnTo>
                        <a:pt x="15" y="24"/>
                      </a:lnTo>
                      <a:lnTo>
                        <a:pt x="20" y="24"/>
                      </a:lnTo>
                      <a:lnTo>
                        <a:pt x="20" y="26"/>
                      </a:lnTo>
                      <a:lnTo>
                        <a:pt x="22" y="26"/>
                      </a:lnTo>
                      <a:lnTo>
                        <a:pt x="22" y="28"/>
                      </a:lnTo>
                      <a:lnTo>
                        <a:pt x="22" y="28"/>
                      </a:lnTo>
                      <a:lnTo>
                        <a:pt x="24" y="30"/>
                      </a:lnTo>
                      <a:lnTo>
                        <a:pt x="24" y="30"/>
                      </a:lnTo>
                      <a:lnTo>
                        <a:pt x="24" y="32"/>
                      </a:lnTo>
                      <a:lnTo>
                        <a:pt x="22" y="34"/>
                      </a:lnTo>
                      <a:lnTo>
                        <a:pt x="22" y="34"/>
                      </a:lnTo>
                      <a:lnTo>
                        <a:pt x="22" y="34"/>
                      </a:lnTo>
                      <a:lnTo>
                        <a:pt x="24" y="36"/>
                      </a:lnTo>
                      <a:lnTo>
                        <a:pt x="24" y="38"/>
                      </a:lnTo>
                      <a:lnTo>
                        <a:pt x="24" y="38"/>
                      </a:lnTo>
                      <a:lnTo>
                        <a:pt x="26" y="38"/>
                      </a:lnTo>
                      <a:lnTo>
                        <a:pt x="30" y="38"/>
                      </a:lnTo>
                      <a:lnTo>
                        <a:pt x="30" y="38"/>
                      </a:lnTo>
                      <a:lnTo>
                        <a:pt x="34" y="38"/>
                      </a:lnTo>
                      <a:lnTo>
                        <a:pt x="35" y="38"/>
                      </a:lnTo>
                      <a:lnTo>
                        <a:pt x="37" y="38"/>
                      </a:lnTo>
                      <a:lnTo>
                        <a:pt x="39" y="38"/>
                      </a:lnTo>
                      <a:lnTo>
                        <a:pt x="41" y="38"/>
                      </a:lnTo>
                      <a:lnTo>
                        <a:pt x="41" y="38"/>
                      </a:lnTo>
                      <a:lnTo>
                        <a:pt x="43" y="36"/>
                      </a:lnTo>
                      <a:lnTo>
                        <a:pt x="45" y="36"/>
                      </a:lnTo>
                      <a:lnTo>
                        <a:pt x="45" y="36"/>
                      </a:lnTo>
                      <a:lnTo>
                        <a:pt x="49" y="38"/>
                      </a:lnTo>
                      <a:lnTo>
                        <a:pt x="50" y="38"/>
                      </a:lnTo>
                      <a:lnTo>
                        <a:pt x="52" y="38"/>
                      </a:lnTo>
                      <a:lnTo>
                        <a:pt x="52" y="36"/>
                      </a:lnTo>
                      <a:lnTo>
                        <a:pt x="52" y="36"/>
                      </a:lnTo>
                      <a:lnTo>
                        <a:pt x="52" y="34"/>
                      </a:lnTo>
                      <a:lnTo>
                        <a:pt x="54" y="34"/>
                      </a:lnTo>
                      <a:lnTo>
                        <a:pt x="54" y="34"/>
                      </a:lnTo>
                      <a:lnTo>
                        <a:pt x="56" y="34"/>
                      </a:lnTo>
                      <a:lnTo>
                        <a:pt x="58" y="34"/>
                      </a:lnTo>
                      <a:lnTo>
                        <a:pt x="58" y="34"/>
                      </a:lnTo>
                      <a:lnTo>
                        <a:pt x="60" y="34"/>
                      </a:lnTo>
                      <a:lnTo>
                        <a:pt x="62" y="32"/>
                      </a:lnTo>
                      <a:lnTo>
                        <a:pt x="62" y="30"/>
                      </a:lnTo>
                      <a:lnTo>
                        <a:pt x="64" y="28"/>
                      </a:lnTo>
                      <a:lnTo>
                        <a:pt x="65" y="26"/>
                      </a:lnTo>
                      <a:lnTo>
                        <a:pt x="65" y="17"/>
                      </a:lnTo>
                      <a:lnTo>
                        <a:pt x="65" y="11"/>
                      </a:lnTo>
                      <a:lnTo>
                        <a:pt x="65" y="6"/>
                      </a:lnTo>
                      <a:lnTo>
                        <a:pt x="65" y="2"/>
                      </a:lnTo>
                      <a:lnTo>
                        <a:pt x="65" y="2"/>
                      </a:lnTo>
                      <a:lnTo>
                        <a:pt x="67" y="2"/>
                      </a:lnTo>
                      <a:lnTo>
                        <a:pt x="67" y="2"/>
                      </a:lnTo>
                      <a:lnTo>
                        <a:pt x="67" y="2"/>
                      </a:lnTo>
                      <a:lnTo>
                        <a:pt x="69" y="4"/>
                      </a:lnTo>
                      <a:lnTo>
                        <a:pt x="71" y="4"/>
                      </a:lnTo>
                      <a:lnTo>
                        <a:pt x="73" y="4"/>
                      </a:lnTo>
                      <a:lnTo>
                        <a:pt x="73" y="4"/>
                      </a:lnTo>
                      <a:lnTo>
                        <a:pt x="75" y="8"/>
                      </a:lnTo>
                      <a:lnTo>
                        <a:pt x="77" y="8"/>
                      </a:lnTo>
                      <a:lnTo>
                        <a:pt x="79" y="9"/>
                      </a:lnTo>
                      <a:lnTo>
                        <a:pt x="80" y="9"/>
                      </a:lnTo>
                      <a:lnTo>
                        <a:pt x="82" y="9"/>
                      </a:lnTo>
                      <a:lnTo>
                        <a:pt x="82" y="9"/>
                      </a:lnTo>
                      <a:lnTo>
                        <a:pt x="86" y="6"/>
                      </a:lnTo>
                      <a:lnTo>
                        <a:pt x="86" y="4"/>
                      </a:lnTo>
                      <a:lnTo>
                        <a:pt x="86" y="4"/>
                      </a:lnTo>
                      <a:lnTo>
                        <a:pt x="88" y="4"/>
                      </a:lnTo>
                      <a:lnTo>
                        <a:pt x="90" y="4"/>
                      </a:lnTo>
                      <a:lnTo>
                        <a:pt x="90" y="4"/>
                      </a:lnTo>
                      <a:lnTo>
                        <a:pt x="92" y="4"/>
                      </a:lnTo>
                      <a:lnTo>
                        <a:pt x="94" y="4"/>
                      </a:lnTo>
                      <a:lnTo>
                        <a:pt x="96" y="4"/>
                      </a:lnTo>
                      <a:lnTo>
                        <a:pt x="96" y="2"/>
                      </a:lnTo>
                      <a:lnTo>
                        <a:pt x="97" y="2"/>
                      </a:lnTo>
                      <a:lnTo>
                        <a:pt x="99" y="0"/>
                      </a:lnTo>
                      <a:lnTo>
                        <a:pt x="99" y="0"/>
                      </a:lnTo>
                      <a:lnTo>
                        <a:pt x="101" y="2"/>
                      </a:lnTo>
                      <a:lnTo>
                        <a:pt x="101" y="2"/>
                      </a:lnTo>
                      <a:lnTo>
                        <a:pt x="101" y="2"/>
                      </a:lnTo>
                      <a:lnTo>
                        <a:pt x="103" y="2"/>
                      </a:lnTo>
                      <a:lnTo>
                        <a:pt x="103" y="4"/>
                      </a:lnTo>
                      <a:lnTo>
                        <a:pt x="107" y="6"/>
                      </a:lnTo>
                      <a:lnTo>
                        <a:pt x="109" y="8"/>
                      </a:lnTo>
                      <a:lnTo>
                        <a:pt x="111"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COUNTRIES">
                <a:extLst>
                  <a:ext uri="{FF2B5EF4-FFF2-40B4-BE49-F238E27FC236}">
                    <a16:creationId xmlns:a16="http://schemas.microsoft.com/office/drawing/2014/main" id="{F70E0452-5B7B-4AE2-97A7-53416330684A}"/>
                  </a:ext>
                </a:extLst>
              </p:cNvPr>
              <p:cNvGrpSpPr/>
              <p:nvPr/>
            </p:nvGrpSpPr>
            <p:grpSpPr>
              <a:xfrm>
                <a:off x="3822454" y="2045493"/>
                <a:ext cx="1455659" cy="2414588"/>
                <a:chOff x="2109788" y="2124868"/>
                <a:chExt cx="1455659" cy="2414588"/>
              </a:xfrm>
            </p:grpSpPr>
            <p:sp>
              <p:nvSpPr>
                <p:cNvPr id="45" name="Zimbabwe">
                  <a:extLst>
                    <a:ext uri="{FF2B5EF4-FFF2-40B4-BE49-F238E27FC236}">
                      <a16:creationId xmlns:a16="http://schemas.microsoft.com/office/drawing/2014/main" id="{5DB8CE2F-C3A8-4738-A4F5-90DC695C693F}"/>
                    </a:ext>
                  </a:extLst>
                </p:cNvPr>
                <p:cNvSpPr>
                  <a:spLocks/>
                </p:cNvSpPr>
                <p:nvPr/>
              </p:nvSpPr>
              <p:spPr bwMode="auto">
                <a:xfrm>
                  <a:off x="2620963" y="3333750"/>
                  <a:ext cx="446087" cy="407988"/>
                </a:xfrm>
                <a:custGeom>
                  <a:avLst/>
                  <a:gdLst>
                    <a:gd name="T0" fmla="*/ 412 w 562"/>
                    <a:gd name="T1" fmla="*/ 32 h 514"/>
                    <a:gd name="T2" fmla="*/ 432 w 562"/>
                    <a:gd name="T3" fmla="*/ 30 h 514"/>
                    <a:gd name="T4" fmla="*/ 443 w 562"/>
                    <a:gd name="T5" fmla="*/ 39 h 514"/>
                    <a:gd name="T6" fmla="*/ 468 w 562"/>
                    <a:gd name="T7" fmla="*/ 45 h 514"/>
                    <a:gd name="T8" fmla="*/ 515 w 562"/>
                    <a:gd name="T9" fmla="*/ 64 h 514"/>
                    <a:gd name="T10" fmla="*/ 549 w 562"/>
                    <a:gd name="T11" fmla="*/ 81 h 514"/>
                    <a:gd name="T12" fmla="*/ 549 w 562"/>
                    <a:gd name="T13" fmla="*/ 105 h 514"/>
                    <a:gd name="T14" fmla="*/ 558 w 562"/>
                    <a:gd name="T15" fmla="*/ 133 h 514"/>
                    <a:gd name="T16" fmla="*/ 560 w 562"/>
                    <a:gd name="T17" fmla="*/ 150 h 514"/>
                    <a:gd name="T18" fmla="*/ 554 w 562"/>
                    <a:gd name="T19" fmla="*/ 175 h 514"/>
                    <a:gd name="T20" fmla="*/ 556 w 562"/>
                    <a:gd name="T21" fmla="*/ 193 h 514"/>
                    <a:gd name="T22" fmla="*/ 556 w 562"/>
                    <a:gd name="T23" fmla="*/ 210 h 514"/>
                    <a:gd name="T24" fmla="*/ 549 w 562"/>
                    <a:gd name="T25" fmla="*/ 223 h 514"/>
                    <a:gd name="T26" fmla="*/ 536 w 562"/>
                    <a:gd name="T27" fmla="*/ 246 h 514"/>
                    <a:gd name="T28" fmla="*/ 537 w 562"/>
                    <a:gd name="T29" fmla="*/ 255 h 514"/>
                    <a:gd name="T30" fmla="*/ 545 w 562"/>
                    <a:gd name="T31" fmla="*/ 272 h 514"/>
                    <a:gd name="T32" fmla="*/ 545 w 562"/>
                    <a:gd name="T33" fmla="*/ 289 h 514"/>
                    <a:gd name="T34" fmla="*/ 545 w 562"/>
                    <a:gd name="T35" fmla="*/ 306 h 514"/>
                    <a:gd name="T36" fmla="*/ 560 w 562"/>
                    <a:gd name="T37" fmla="*/ 312 h 514"/>
                    <a:gd name="T38" fmla="*/ 552 w 562"/>
                    <a:gd name="T39" fmla="*/ 336 h 514"/>
                    <a:gd name="T40" fmla="*/ 547 w 562"/>
                    <a:gd name="T41" fmla="*/ 351 h 514"/>
                    <a:gd name="T42" fmla="*/ 520 w 562"/>
                    <a:gd name="T43" fmla="*/ 383 h 514"/>
                    <a:gd name="T44" fmla="*/ 513 w 562"/>
                    <a:gd name="T45" fmla="*/ 419 h 514"/>
                    <a:gd name="T46" fmla="*/ 483 w 562"/>
                    <a:gd name="T47" fmla="*/ 466 h 514"/>
                    <a:gd name="T48" fmla="*/ 432 w 562"/>
                    <a:gd name="T49" fmla="*/ 511 h 514"/>
                    <a:gd name="T50" fmla="*/ 419 w 562"/>
                    <a:gd name="T51" fmla="*/ 509 h 514"/>
                    <a:gd name="T52" fmla="*/ 383 w 562"/>
                    <a:gd name="T53" fmla="*/ 509 h 514"/>
                    <a:gd name="T54" fmla="*/ 359 w 562"/>
                    <a:gd name="T55" fmla="*/ 507 h 514"/>
                    <a:gd name="T56" fmla="*/ 338 w 562"/>
                    <a:gd name="T57" fmla="*/ 499 h 514"/>
                    <a:gd name="T58" fmla="*/ 312 w 562"/>
                    <a:gd name="T59" fmla="*/ 494 h 514"/>
                    <a:gd name="T60" fmla="*/ 291 w 562"/>
                    <a:gd name="T61" fmla="*/ 494 h 514"/>
                    <a:gd name="T62" fmla="*/ 273 w 562"/>
                    <a:gd name="T63" fmla="*/ 473 h 514"/>
                    <a:gd name="T64" fmla="*/ 244 w 562"/>
                    <a:gd name="T65" fmla="*/ 456 h 514"/>
                    <a:gd name="T66" fmla="*/ 211 w 562"/>
                    <a:gd name="T67" fmla="*/ 452 h 514"/>
                    <a:gd name="T68" fmla="*/ 196 w 562"/>
                    <a:gd name="T69" fmla="*/ 443 h 514"/>
                    <a:gd name="T70" fmla="*/ 190 w 562"/>
                    <a:gd name="T71" fmla="*/ 430 h 514"/>
                    <a:gd name="T72" fmla="*/ 175 w 562"/>
                    <a:gd name="T73" fmla="*/ 400 h 514"/>
                    <a:gd name="T74" fmla="*/ 177 w 562"/>
                    <a:gd name="T75" fmla="*/ 368 h 514"/>
                    <a:gd name="T76" fmla="*/ 143 w 562"/>
                    <a:gd name="T77" fmla="*/ 338 h 514"/>
                    <a:gd name="T78" fmla="*/ 124 w 562"/>
                    <a:gd name="T79" fmla="*/ 330 h 514"/>
                    <a:gd name="T80" fmla="*/ 98 w 562"/>
                    <a:gd name="T81" fmla="*/ 319 h 514"/>
                    <a:gd name="T82" fmla="*/ 79 w 562"/>
                    <a:gd name="T83" fmla="*/ 304 h 514"/>
                    <a:gd name="T84" fmla="*/ 70 w 562"/>
                    <a:gd name="T85" fmla="*/ 297 h 514"/>
                    <a:gd name="T86" fmla="*/ 51 w 562"/>
                    <a:gd name="T87" fmla="*/ 248 h 514"/>
                    <a:gd name="T88" fmla="*/ 19 w 562"/>
                    <a:gd name="T89" fmla="*/ 206 h 514"/>
                    <a:gd name="T90" fmla="*/ 0 w 562"/>
                    <a:gd name="T91" fmla="*/ 171 h 514"/>
                    <a:gd name="T92" fmla="*/ 21 w 562"/>
                    <a:gd name="T93" fmla="*/ 167 h 514"/>
                    <a:gd name="T94" fmla="*/ 42 w 562"/>
                    <a:gd name="T95" fmla="*/ 169 h 514"/>
                    <a:gd name="T96" fmla="*/ 60 w 562"/>
                    <a:gd name="T97" fmla="*/ 175 h 514"/>
                    <a:gd name="T98" fmla="*/ 72 w 562"/>
                    <a:gd name="T99" fmla="*/ 169 h 514"/>
                    <a:gd name="T100" fmla="*/ 96 w 562"/>
                    <a:gd name="T101" fmla="*/ 178 h 514"/>
                    <a:gd name="T102" fmla="*/ 124 w 562"/>
                    <a:gd name="T103" fmla="*/ 176 h 514"/>
                    <a:gd name="T104" fmla="*/ 166 w 562"/>
                    <a:gd name="T105" fmla="*/ 133 h 514"/>
                    <a:gd name="T106" fmla="*/ 248 w 562"/>
                    <a:gd name="T107" fmla="*/ 69 h 514"/>
                    <a:gd name="T108" fmla="*/ 259 w 562"/>
                    <a:gd name="T109" fmla="*/ 49 h 514"/>
                    <a:gd name="T110" fmla="*/ 263 w 562"/>
                    <a:gd name="T111" fmla="*/ 28 h 514"/>
                    <a:gd name="T112" fmla="*/ 282 w 562"/>
                    <a:gd name="T113" fmla="*/ 17 h 514"/>
                    <a:gd name="T114" fmla="*/ 323 w 562"/>
                    <a:gd name="T115" fmla="*/ 2 h 514"/>
                    <a:gd name="T116" fmla="*/ 357 w 562"/>
                    <a:gd name="T117" fmla="*/ 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4">
                      <a:moveTo>
                        <a:pt x="370" y="0"/>
                      </a:moveTo>
                      <a:lnTo>
                        <a:pt x="370" y="7"/>
                      </a:lnTo>
                      <a:lnTo>
                        <a:pt x="372" y="13"/>
                      </a:lnTo>
                      <a:lnTo>
                        <a:pt x="372" y="22"/>
                      </a:lnTo>
                      <a:lnTo>
                        <a:pt x="372" y="28"/>
                      </a:lnTo>
                      <a:lnTo>
                        <a:pt x="380" y="28"/>
                      </a:lnTo>
                      <a:lnTo>
                        <a:pt x="385" y="28"/>
                      </a:lnTo>
                      <a:lnTo>
                        <a:pt x="404" y="28"/>
                      </a:lnTo>
                      <a:lnTo>
                        <a:pt x="408" y="28"/>
                      </a:lnTo>
                      <a:lnTo>
                        <a:pt x="410" y="30"/>
                      </a:lnTo>
                      <a:lnTo>
                        <a:pt x="412" y="32"/>
                      </a:lnTo>
                      <a:lnTo>
                        <a:pt x="412" y="32"/>
                      </a:lnTo>
                      <a:lnTo>
                        <a:pt x="413" y="32"/>
                      </a:lnTo>
                      <a:lnTo>
                        <a:pt x="415" y="32"/>
                      </a:lnTo>
                      <a:lnTo>
                        <a:pt x="415" y="32"/>
                      </a:lnTo>
                      <a:lnTo>
                        <a:pt x="417" y="30"/>
                      </a:lnTo>
                      <a:lnTo>
                        <a:pt x="419" y="30"/>
                      </a:lnTo>
                      <a:lnTo>
                        <a:pt x="419" y="30"/>
                      </a:lnTo>
                      <a:lnTo>
                        <a:pt x="419" y="30"/>
                      </a:lnTo>
                      <a:lnTo>
                        <a:pt x="421" y="30"/>
                      </a:lnTo>
                      <a:lnTo>
                        <a:pt x="421" y="28"/>
                      </a:lnTo>
                      <a:lnTo>
                        <a:pt x="423" y="28"/>
                      </a:lnTo>
                      <a:lnTo>
                        <a:pt x="427" y="28"/>
                      </a:lnTo>
                      <a:lnTo>
                        <a:pt x="432" y="30"/>
                      </a:lnTo>
                      <a:lnTo>
                        <a:pt x="434" y="30"/>
                      </a:lnTo>
                      <a:lnTo>
                        <a:pt x="436" y="32"/>
                      </a:lnTo>
                      <a:lnTo>
                        <a:pt x="436" y="32"/>
                      </a:lnTo>
                      <a:lnTo>
                        <a:pt x="438" y="36"/>
                      </a:lnTo>
                      <a:lnTo>
                        <a:pt x="440" y="36"/>
                      </a:lnTo>
                      <a:lnTo>
                        <a:pt x="440" y="36"/>
                      </a:lnTo>
                      <a:lnTo>
                        <a:pt x="442" y="37"/>
                      </a:lnTo>
                      <a:lnTo>
                        <a:pt x="442" y="39"/>
                      </a:lnTo>
                      <a:lnTo>
                        <a:pt x="442" y="39"/>
                      </a:lnTo>
                      <a:lnTo>
                        <a:pt x="442" y="39"/>
                      </a:lnTo>
                      <a:lnTo>
                        <a:pt x="443" y="39"/>
                      </a:lnTo>
                      <a:lnTo>
                        <a:pt x="443" y="39"/>
                      </a:lnTo>
                      <a:lnTo>
                        <a:pt x="443" y="39"/>
                      </a:lnTo>
                      <a:lnTo>
                        <a:pt x="443" y="39"/>
                      </a:lnTo>
                      <a:lnTo>
                        <a:pt x="443" y="39"/>
                      </a:lnTo>
                      <a:lnTo>
                        <a:pt x="443" y="39"/>
                      </a:lnTo>
                      <a:lnTo>
                        <a:pt x="445" y="39"/>
                      </a:lnTo>
                      <a:lnTo>
                        <a:pt x="447" y="39"/>
                      </a:lnTo>
                      <a:lnTo>
                        <a:pt x="447" y="41"/>
                      </a:lnTo>
                      <a:lnTo>
                        <a:pt x="449" y="41"/>
                      </a:lnTo>
                      <a:lnTo>
                        <a:pt x="451" y="43"/>
                      </a:lnTo>
                      <a:lnTo>
                        <a:pt x="464" y="43"/>
                      </a:lnTo>
                      <a:lnTo>
                        <a:pt x="466" y="45"/>
                      </a:lnTo>
                      <a:lnTo>
                        <a:pt x="468" y="45"/>
                      </a:lnTo>
                      <a:lnTo>
                        <a:pt x="472" y="51"/>
                      </a:lnTo>
                      <a:lnTo>
                        <a:pt x="474" y="52"/>
                      </a:lnTo>
                      <a:lnTo>
                        <a:pt x="475" y="52"/>
                      </a:lnTo>
                      <a:lnTo>
                        <a:pt x="477" y="54"/>
                      </a:lnTo>
                      <a:lnTo>
                        <a:pt x="477" y="54"/>
                      </a:lnTo>
                      <a:lnTo>
                        <a:pt x="477" y="58"/>
                      </a:lnTo>
                      <a:lnTo>
                        <a:pt x="479" y="60"/>
                      </a:lnTo>
                      <a:lnTo>
                        <a:pt x="479" y="60"/>
                      </a:lnTo>
                      <a:lnTo>
                        <a:pt x="487" y="62"/>
                      </a:lnTo>
                      <a:lnTo>
                        <a:pt x="502" y="60"/>
                      </a:lnTo>
                      <a:lnTo>
                        <a:pt x="507" y="62"/>
                      </a:lnTo>
                      <a:lnTo>
                        <a:pt x="515" y="64"/>
                      </a:lnTo>
                      <a:lnTo>
                        <a:pt x="526" y="69"/>
                      </a:lnTo>
                      <a:lnTo>
                        <a:pt x="534" y="73"/>
                      </a:lnTo>
                      <a:lnTo>
                        <a:pt x="536" y="73"/>
                      </a:lnTo>
                      <a:lnTo>
                        <a:pt x="536" y="75"/>
                      </a:lnTo>
                      <a:lnTo>
                        <a:pt x="536" y="77"/>
                      </a:lnTo>
                      <a:lnTo>
                        <a:pt x="536" y="79"/>
                      </a:lnTo>
                      <a:lnTo>
                        <a:pt x="537" y="81"/>
                      </a:lnTo>
                      <a:lnTo>
                        <a:pt x="539" y="81"/>
                      </a:lnTo>
                      <a:lnTo>
                        <a:pt x="539" y="81"/>
                      </a:lnTo>
                      <a:lnTo>
                        <a:pt x="541" y="81"/>
                      </a:lnTo>
                      <a:lnTo>
                        <a:pt x="543" y="81"/>
                      </a:lnTo>
                      <a:lnTo>
                        <a:pt x="549" y="81"/>
                      </a:lnTo>
                      <a:lnTo>
                        <a:pt x="551" y="81"/>
                      </a:lnTo>
                      <a:lnTo>
                        <a:pt x="551" y="81"/>
                      </a:lnTo>
                      <a:lnTo>
                        <a:pt x="552" y="79"/>
                      </a:lnTo>
                      <a:lnTo>
                        <a:pt x="554" y="79"/>
                      </a:lnTo>
                      <a:lnTo>
                        <a:pt x="556" y="79"/>
                      </a:lnTo>
                      <a:lnTo>
                        <a:pt x="554" y="81"/>
                      </a:lnTo>
                      <a:lnTo>
                        <a:pt x="552" y="88"/>
                      </a:lnTo>
                      <a:lnTo>
                        <a:pt x="552" y="92"/>
                      </a:lnTo>
                      <a:lnTo>
                        <a:pt x="551" y="92"/>
                      </a:lnTo>
                      <a:lnTo>
                        <a:pt x="545" y="98"/>
                      </a:lnTo>
                      <a:lnTo>
                        <a:pt x="545" y="98"/>
                      </a:lnTo>
                      <a:lnTo>
                        <a:pt x="549" y="105"/>
                      </a:lnTo>
                      <a:lnTo>
                        <a:pt x="552" y="111"/>
                      </a:lnTo>
                      <a:lnTo>
                        <a:pt x="554" y="114"/>
                      </a:lnTo>
                      <a:lnTo>
                        <a:pt x="556" y="120"/>
                      </a:lnTo>
                      <a:lnTo>
                        <a:pt x="556" y="124"/>
                      </a:lnTo>
                      <a:lnTo>
                        <a:pt x="556" y="126"/>
                      </a:lnTo>
                      <a:lnTo>
                        <a:pt x="556" y="126"/>
                      </a:lnTo>
                      <a:lnTo>
                        <a:pt x="558" y="128"/>
                      </a:lnTo>
                      <a:lnTo>
                        <a:pt x="558" y="128"/>
                      </a:lnTo>
                      <a:lnTo>
                        <a:pt x="560" y="129"/>
                      </a:lnTo>
                      <a:lnTo>
                        <a:pt x="560" y="129"/>
                      </a:lnTo>
                      <a:lnTo>
                        <a:pt x="558" y="131"/>
                      </a:lnTo>
                      <a:lnTo>
                        <a:pt x="558" y="133"/>
                      </a:lnTo>
                      <a:lnTo>
                        <a:pt x="554" y="139"/>
                      </a:lnTo>
                      <a:lnTo>
                        <a:pt x="554" y="139"/>
                      </a:lnTo>
                      <a:lnTo>
                        <a:pt x="554" y="139"/>
                      </a:lnTo>
                      <a:lnTo>
                        <a:pt x="552" y="141"/>
                      </a:lnTo>
                      <a:lnTo>
                        <a:pt x="552" y="141"/>
                      </a:lnTo>
                      <a:lnTo>
                        <a:pt x="554" y="143"/>
                      </a:lnTo>
                      <a:lnTo>
                        <a:pt x="554" y="144"/>
                      </a:lnTo>
                      <a:lnTo>
                        <a:pt x="556" y="144"/>
                      </a:lnTo>
                      <a:lnTo>
                        <a:pt x="558" y="146"/>
                      </a:lnTo>
                      <a:lnTo>
                        <a:pt x="560" y="148"/>
                      </a:lnTo>
                      <a:lnTo>
                        <a:pt x="560" y="150"/>
                      </a:lnTo>
                      <a:lnTo>
                        <a:pt x="560" y="150"/>
                      </a:lnTo>
                      <a:lnTo>
                        <a:pt x="558" y="154"/>
                      </a:lnTo>
                      <a:lnTo>
                        <a:pt x="558" y="156"/>
                      </a:lnTo>
                      <a:lnTo>
                        <a:pt x="558" y="159"/>
                      </a:lnTo>
                      <a:lnTo>
                        <a:pt x="558" y="163"/>
                      </a:lnTo>
                      <a:lnTo>
                        <a:pt x="556" y="163"/>
                      </a:lnTo>
                      <a:lnTo>
                        <a:pt x="554" y="163"/>
                      </a:lnTo>
                      <a:lnTo>
                        <a:pt x="554" y="165"/>
                      </a:lnTo>
                      <a:lnTo>
                        <a:pt x="552" y="169"/>
                      </a:lnTo>
                      <a:lnTo>
                        <a:pt x="552" y="171"/>
                      </a:lnTo>
                      <a:lnTo>
                        <a:pt x="554" y="173"/>
                      </a:lnTo>
                      <a:lnTo>
                        <a:pt x="554" y="173"/>
                      </a:lnTo>
                      <a:lnTo>
                        <a:pt x="554" y="175"/>
                      </a:lnTo>
                      <a:lnTo>
                        <a:pt x="554" y="175"/>
                      </a:lnTo>
                      <a:lnTo>
                        <a:pt x="552" y="175"/>
                      </a:lnTo>
                      <a:lnTo>
                        <a:pt x="552" y="176"/>
                      </a:lnTo>
                      <a:lnTo>
                        <a:pt x="552" y="176"/>
                      </a:lnTo>
                      <a:lnTo>
                        <a:pt x="554" y="178"/>
                      </a:lnTo>
                      <a:lnTo>
                        <a:pt x="554" y="178"/>
                      </a:lnTo>
                      <a:lnTo>
                        <a:pt x="552" y="180"/>
                      </a:lnTo>
                      <a:lnTo>
                        <a:pt x="552" y="182"/>
                      </a:lnTo>
                      <a:lnTo>
                        <a:pt x="556" y="190"/>
                      </a:lnTo>
                      <a:lnTo>
                        <a:pt x="556" y="191"/>
                      </a:lnTo>
                      <a:lnTo>
                        <a:pt x="556" y="191"/>
                      </a:lnTo>
                      <a:lnTo>
                        <a:pt x="556" y="193"/>
                      </a:lnTo>
                      <a:lnTo>
                        <a:pt x="554" y="195"/>
                      </a:lnTo>
                      <a:lnTo>
                        <a:pt x="554" y="195"/>
                      </a:lnTo>
                      <a:lnTo>
                        <a:pt x="554" y="197"/>
                      </a:lnTo>
                      <a:lnTo>
                        <a:pt x="554" y="197"/>
                      </a:lnTo>
                      <a:lnTo>
                        <a:pt x="556" y="199"/>
                      </a:lnTo>
                      <a:lnTo>
                        <a:pt x="558" y="201"/>
                      </a:lnTo>
                      <a:lnTo>
                        <a:pt x="560" y="203"/>
                      </a:lnTo>
                      <a:lnTo>
                        <a:pt x="562" y="205"/>
                      </a:lnTo>
                      <a:lnTo>
                        <a:pt x="560" y="205"/>
                      </a:lnTo>
                      <a:lnTo>
                        <a:pt x="558" y="206"/>
                      </a:lnTo>
                      <a:lnTo>
                        <a:pt x="556" y="208"/>
                      </a:lnTo>
                      <a:lnTo>
                        <a:pt x="556" y="210"/>
                      </a:lnTo>
                      <a:lnTo>
                        <a:pt x="558" y="210"/>
                      </a:lnTo>
                      <a:lnTo>
                        <a:pt x="558" y="212"/>
                      </a:lnTo>
                      <a:lnTo>
                        <a:pt x="558" y="214"/>
                      </a:lnTo>
                      <a:lnTo>
                        <a:pt x="556" y="214"/>
                      </a:lnTo>
                      <a:lnTo>
                        <a:pt x="554" y="214"/>
                      </a:lnTo>
                      <a:lnTo>
                        <a:pt x="552" y="216"/>
                      </a:lnTo>
                      <a:lnTo>
                        <a:pt x="551" y="218"/>
                      </a:lnTo>
                      <a:lnTo>
                        <a:pt x="549" y="218"/>
                      </a:lnTo>
                      <a:lnTo>
                        <a:pt x="549" y="218"/>
                      </a:lnTo>
                      <a:lnTo>
                        <a:pt x="549" y="220"/>
                      </a:lnTo>
                      <a:lnTo>
                        <a:pt x="549" y="221"/>
                      </a:lnTo>
                      <a:lnTo>
                        <a:pt x="549" y="223"/>
                      </a:lnTo>
                      <a:lnTo>
                        <a:pt x="552" y="229"/>
                      </a:lnTo>
                      <a:lnTo>
                        <a:pt x="552" y="231"/>
                      </a:lnTo>
                      <a:lnTo>
                        <a:pt x="552" y="233"/>
                      </a:lnTo>
                      <a:lnTo>
                        <a:pt x="552" y="235"/>
                      </a:lnTo>
                      <a:lnTo>
                        <a:pt x="551" y="236"/>
                      </a:lnTo>
                      <a:lnTo>
                        <a:pt x="549" y="238"/>
                      </a:lnTo>
                      <a:lnTo>
                        <a:pt x="549" y="238"/>
                      </a:lnTo>
                      <a:lnTo>
                        <a:pt x="545" y="236"/>
                      </a:lnTo>
                      <a:lnTo>
                        <a:pt x="543" y="238"/>
                      </a:lnTo>
                      <a:lnTo>
                        <a:pt x="536" y="240"/>
                      </a:lnTo>
                      <a:lnTo>
                        <a:pt x="536" y="242"/>
                      </a:lnTo>
                      <a:lnTo>
                        <a:pt x="536" y="246"/>
                      </a:lnTo>
                      <a:lnTo>
                        <a:pt x="537" y="248"/>
                      </a:lnTo>
                      <a:lnTo>
                        <a:pt x="537" y="248"/>
                      </a:lnTo>
                      <a:lnTo>
                        <a:pt x="537" y="248"/>
                      </a:lnTo>
                      <a:lnTo>
                        <a:pt x="536" y="248"/>
                      </a:lnTo>
                      <a:lnTo>
                        <a:pt x="536" y="250"/>
                      </a:lnTo>
                      <a:lnTo>
                        <a:pt x="536" y="250"/>
                      </a:lnTo>
                      <a:lnTo>
                        <a:pt x="536" y="252"/>
                      </a:lnTo>
                      <a:lnTo>
                        <a:pt x="536" y="253"/>
                      </a:lnTo>
                      <a:lnTo>
                        <a:pt x="536" y="253"/>
                      </a:lnTo>
                      <a:lnTo>
                        <a:pt x="536" y="255"/>
                      </a:lnTo>
                      <a:lnTo>
                        <a:pt x="536" y="255"/>
                      </a:lnTo>
                      <a:lnTo>
                        <a:pt x="537" y="255"/>
                      </a:lnTo>
                      <a:lnTo>
                        <a:pt x="537" y="255"/>
                      </a:lnTo>
                      <a:lnTo>
                        <a:pt x="543" y="255"/>
                      </a:lnTo>
                      <a:lnTo>
                        <a:pt x="543" y="255"/>
                      </a:lnTo>
                      <a:lnTo>
                        <a:pt x="545" y="255"/>
                      </a:lnTo>
                      <a:lnTo>
                        <a:pt x="545" y="257"/>
                      </a:lnTo>
                      <a:lnTo>
                        <a:pt x="545" y="257"/>
                      </a:lnTo>
                      <a:lnTo>
                        <a:pt x="545" y="257"/>
                      </a:lnTo>
                      <a:lnTo>
                        <a:pt x="547" y="259"/>
                      </a:lnTo>
                      <a:lnTo>
                        <a:pt x="547" y="259"/>
                      </a:lnTo>
                      <a:lnTo>
                        <a:pt x="547" y="259"/>
                      </a:lnTo>
                      <a:lnTo>
                        <a:pt x="549" y="263"/>
                      </a:lnTo>
                      <a:lnTo>
                        <a:pt x="545" y="272"/>
                      </a:lnTo>
                      <a:lnTo>
                        <a:pt x="545" y="274"/>
                      </a:lnTo>
                      <a:lnTo>
                        <a:pt x="545" y="276"/>
                      </a:lnTo>
                      <a:lnTo>
                        <a:pt x="545" y="276"/>
                      </a:lnTo>
                      <a:lnTo>
                        <a:pt x="545" y="278"/>
                      </a:lnTo>
                      <a:lnTo>
                        <a:pt x="541" y="282"/>
                      </a:lnTo>
                      <a:lnTo>
                        <a:pt x="541" y="282"/>
                      </a:lnTo>
                      <a:lnTo>
                        <a:pt x="541" y="283"/>
                      </a:lnTo>
                      <a:lnTo>
                        <a:pt x="541" y="287"/>
                      </a:lnTo>
                      <a:lnTo>
                        <a:pt x="541" y="289"/>
                      </a:lnTo>
                      <a:lnTo>
                        <a:pt x="541" y="289"/>
                      </a:lnTo>
                      <a:lnTo>
                        <a:pt x="543" y="289"/>
                      </a:lnTo>
                      <a:lnTo>
                        <a:pt x="545" y="289"/>
                      </a:lnTo>
                      <a:lnTo>
                        <a:pt x="545" y="291"/>
                      </a:lnTo>
                      <a:lnTo>
                        <a:pt x="545" y="291"/>
                      </a:lnTo>
                      <a:lnTo>
                        <a:pt x="545" y="293"/>
                      </a:lnTo>
                      <a:lnTo>
                        <a:pt x="545" y="298"/>
                      </a:lnTo>
                      <a:lnTo>
                        <a:pt x="545" y="298"/>
                      </a:lnTo>
                      <a:lnTo>
                        <a:pt x="545" y="300"/>
                      </a:lnTo>
                      <a:lnTo>
                        <a:pt x="545" y="300"/>
                      </a:lnTo>
                      <a:lnTo>
                        <a:pt x="545" y="302"/>
                      </a:lnTo>
                      <a:lnTo>
                        <a:pt x="545" y="302"/>
                      </a:lnTo>
                      <a:lnTo>
                        <a:pt x="545" y="304"/>
                      </a:lnTo>
                      <a:lnTo>
                        <a:pt x="545" y="304"/>
                      </a:lnTo>
                      <a:lnTo>
                        <a:pt x="545" y="306"/>
                      </a:lnTo>
                      <a:lnTo>
                        <a:pt x="547" y="306"/>
                      </a:lnTo>
                      <a:lnTo>
                        <a:pt x="549" y="306"/>
                      </a:lnTo>
                      <a:lnTo>
                        <a:pt x="551" y="306"/>
                      </a:lnTo>
                      <a:lnTo>
                        <a:pt x="552" y="304"/>
                      </a:lnTo>
                      <a:lnTo>
                        <a:pt x="554" y="302"/>
                      </a:lnTo>
                      <a:lnTo>
                        <a:pt x="554" y="304"/>
                      </a:lnTo>
                      <a:lnTo>
                        <a:pt x="554" y="306"/>
                      </a:lnTo>
                      <a:lnTo>
                        <a:pt x="554" y="308"/>
                      </a:lnTo>
                      <a:lnTo>
                        <a:pt x="554" y="310"/>
                      </a:lnTo>
                      <a:lnTo>
                        <a:pt x="556" y="312"/>
                      </a:lnTo>
                      <a:lnTo>
                        <a:pt x="558" y="312"/>
                      </a:lnTo>
                      <a:lnTo>
                        <a:pt x="560" y="312"/>
                      </a:lnTo>
                      <a:lnTo>
                        <a:pt x="560" y="313"/>
                      </a:lnTo>
                      <a:lnTo>
                        <a:pt x="560" y="315"/>
                      </a:lnTo>
                      <a:lnTo>
                        <a:pt x="560" y="317"/>
                      </a:lnTo>
                      <a:lnTo>
                        <a:pt x="560" y="319"/>
                      </a:lnTo>
                      <a:lnTo>
                        <a:pt x="558" y="325"/>
                      </a:lnTo>
                      <a:lnTo>
                        <a:pt x="558" y="330"/>
                      </a:lnTo>
                      <a:lnTo>
                        <a:pt x="558" y="332"/>
                      </a:lnTo>
                      <a:lnTo>
                        <a:pt x="558" y="332"/>
                      </a:lnTo>
                      <a:lnTo>
                        <a:pt x="554" y="332"/>
                      </a:lnTo>
                      <a:lnTo>
                        <a:pt x="554" y="332"/>
                      </a:lnTo>
                      <a:lnTo>
                        <a:pt x="552" y="336"/>
                      </a:lnTo>
                      <a:lnTo>
                        <a:pt x="552" y="336"/>
                      </a:lnTo>
                      <a:lnTo>
                        <a:pt x="551" y="336"/>
                      </a:lnTo>
                      <a:lnTo>
                        <a:pt x="551" y="338"/>
                      </a:lnTo>
                      <a:lnTo>
                        <a:pt x="549" y="338"/>
                      </a:lnTo>
                      <a:lnTo>
                        <a:pt x="549" y="342"/>
                      </a:lnTo>
                      <a:lnTo>
                        <a:pt x="549" y="342"/>
                      </a:lnTo>
                      <a:lnTo>
                        <a:pt x="549" y="344"/>
                      </a:lnTo>
                      <a:lnTo>
                        <a:pt x="547" y="345"/>
                      </a:lnTo>
                      <a:lnTo>
                        <a:pt x="547" y="345"/>
                      </a:lnTo>
                      <a:lnTo>
                        <a:pt x="549" y="347"/>
                      </a:lnTo>
                      <a:lnTo>
                        <a:pt x="549" y="347"/>
                      </a:lnTo>
                      <a:lnTo>
                        <a:pt x="547" y="349"/>
                      </a:lnTo>
                      <a:lnTo>
                        <a:pt x="547" y="351"/>
                      </a:lnTo>
                      <a:lnTo>
                        <a:pt x="547" y="351"/>
                      </a:lnTo>
                      <a:lnTo>
                        <a:pt x="543" y="355"/>
                      </a:lnTo>
                      <a:lnTo>
                        <a:pt x="539" y="362"/>
                      </a:lnTo>
                      <a:lnTo>
                        <a:pt x="537" y="366"/>
                      </a:lnTo>
                      <a:lnTo>
                        <a:pt x="534" y="370"/>
                      </a:lnTo>
                      <a:lnTo>
                        <a:pt x="532" y="372"/>
                      </a:lnTo>
                      <a:lnTo>
                        <a:pt x="530" y="374"/>
                      </a:lnTo>
                      <a:lnTo>
                        <a:pt x="526" y="372"/>
                      </a:lnTo>
                      <a:lnTo>
                        <a:pt x="522" y="374"/>
                      </a:lnTo>
                      <a:lnTo>
                        <a:pt x="520" y="375"/>
                      </a:lnTo>
                      <a:lnTo>
                        <a:pt x="520" y="379"/>
                      </a:lnTo>
                      <a:lnTo>
                        <a:pt x="520" y="383"/>
                      </a:lnTo>
                      <a:lnTo>
                        <a:pt x="520" y="390"/>
                      </a:lnTo>
                      <a:lnTo>
                        <a:pt x="522" y="398"/>
                      </a:lnTo>
                      <a:lnTo>
                        <a:pt x="520" y="402"/>
                      </a:lnTo>
                      <a:lnTo>
                        <a:pt x="520" y="405"/>
                      </a:lnTo>
                      <a:lnTo>
                        <a:pt x="517" y="409"/>
                      </a:lnTo>
                      <a:lnTo>
                        <a:pt x="511" y="417"/>
                      </a:lnTo>
                      <a:lnTo>
                        <a:pt x="511" y="417"/>
                      </a:lnTo>
                      <a:lnTo>
                        <a:pt x="511" y="419"/>
                      </a:lnTo>
                      <a:lnTo>
                        <a:pt x="513" y="419"/>
                      </a:lnTo>
                      <a:lnTo>
                        <a:pt x="513" y="419"/>
                      </a:lnTo>
                      <a:lnTo>
                        <a:pt x="513" y="419"/>
                      </a:lnTo>
                      <a:lnTo>
                        <a:pt x="513" y="419"/>
                      </a:lnTo>
                      <a:lnTo>
                        <a:pt x="513" y="421"/>
                      </a:lnTo>
                      <a:lnTo>
                        <a:pt x="513" y="421"/>
                      </a:lnTo>
                      <a:lnTo>
                        <a:pt x="519" y="430"/>
                      </a:lnTo>
                      <a:lnTo>
                        <a:pt x="519" y="430"/>
                      </a:lnTo>
                      <a:lnTo>
                        <a:pt x="515" y="428"/>
                      </a:lnTo>
                      <a:lnTo>
                        <a:pt x="513" y="432"/>
                      </a:lnTo>
                      <a:lnTo>
                        <a:pt x="509" y="436"/>
                      </a:lnTo>
                      <a:lnTo>
                        <a:pt x="505" y="439"/>
                      </a:lnTo>
                      <a:lnTo>
                        <a:pt x="502" y="443"/>
                      </a:lnTo>
                      <a:lnTo>
                        <a:pt x="494" y="452"/>
                      </a:lnTo>
                      <a:lnTo>
                        <a:pt x="490" y="456"/>
                      </a:lnTo>
                      <a:lnTo>
                        <a:pt x="483" y="466"/>
                      </a:lnTo>
                      <a:lnTo>
                        <a:pt x="479" y="469"/>
                      </a:lnTo>
                      <a:lnTo>
                        <a:pt x="472" y="477"/>
                      </a:lnTo>
                      <a:lnTo>
                        <a:pt x="468" y="481"/>
                      </a:lnTo>
                      <a:lnTo>
                        <a:pt x="464" y="486"/>
                      </a:lnTo>
                      <a:lnTo>
                        <a:pt x="460" y="490"/>
                      </a:lnTo>
                      <a:lnTo>
                        <a:pt x="457" y="494"/>
                      </a:lnTo>
                      <a:lnTo>
                        <a:pt x="449" y="503"/>
                      </a:lnTo>
                      <a:lnTo>
                        <a:pt x="445" y="507"/>
                      </a:lnTo>
                      <a:lnTo>
                        <a:pt x="442" y="511"/>
                      </a:lnTo>
                      <a:lnTo>
                        <a:pt x="434" y="514"/>
                      </a:lnTo>
                      <a:lnTo>
                        <a:pt x="434" y="513"/>
                      </a:lnTo>
                      <a:lnTo>
                        <a:pt x="432" y="511"/>
                      </a:lnTo>
                      <a:lnTo>
                        <a:pt x="432" y="511"/>
                      </a:lnTo>
                      <a:lnTo>
                        <a:pt x="430" y="511"/>
                      </a:lnTo>
                      <a:lnTo>
                        <a:pt x="430" y="513"/>
                      </a:lnTo>
                      <a:lnTo>
                        <a:pt x="430" y="511"/>
                      </a:lnTo>
                      <a:lnTo>
                        <a:pt x="428" y="511"/>
                      </a:lnTo>
                      <a:lnTo>
                        <a:pt x="427" y="511"/>
                      </a:lnTo>
                      <a:lnTo>
                        <a:pt x="427" y="509"/>
                      </a:lnTo>
                      <a:lnTo>
                        <a:pt x="425" y="509"/>
                      </a:lnTo>
                      <a:lnTo>
                        <a:pt x="425" y="509"/>
                      </a:lnTo>
                      <a:lnTo>
                        <a:pt x="421" y="509"/>
                      </a:lnTo>
                      <a:lnTo>
                        <a:pt x="421" y="509"/>
                      </a:lnTo>
                      <a:lnTo>
                        <a:pt x="419" y="509"/>
                      </a:lnTo>
                      <a:lnTo>
                        <a:pt x="417" y="509"/>
                      </a:lnTo>
                      <a:lnTo>
                        <a:pt x="410" y="507"/>
                      </a:lnTo>
                      <a:lnTo>
                        <a:pt x="404" y="505"/>
                      </a:lnTo>
                      <a:lnTo>
                        <a:pt x="402" y="505"/>
                      </a:lnTo>
                      <a:lnTo>
                        <a:pt x="400" y="507"/>
                      </a:lnTo>
                      <a:lnTo>
                        <a:pt x="393" y="507"/>
                      </a:lnTo>
                      <a:lnTo>
                        <a:pt x="391" y="507"/>
                      </a:lnTo>
                      <a:lnTo>
                        <a:pt x="389" y="509"/>
                      </a:lnTo>
                      <a:lnTo>
                        <a:pt x="387" y="509"/>
                      </a:lnTo>
                      <a:lnTo>
                        <a:pt x="387" y="509"/>
                      </a:lnTo>
                      <a:lnTo>
                        <a:pt x="387" y="509"/>
                      </a:lnTo>
                      <a:lnTo>
                        <a:pt x="383" y="509"/>
                      </a:lnTo>
                      <a:lnTo>
                        <a:pt x="380" y="507"/>
                      </a:lnTo>
                      <a:lnTo>
                        <a:pt x="378" y="507"/>
                      </a:lnTo>
                      <a:lnTo>
                        <a:pt x="376" y="507"/>
                      </a:lnTo>
                      <a:lnTo>
                        <a:pt x="374" y="509"/>
                      </a:lnTo>
                      <a:lnTo>
                        <a:pt x="372" y="509"/>
                      </a:lnTo>
                      <a:lnTo>
                        <a:pt x="368" y="511"/>
                      </a:lnTo>
                      <a:lnTo>
                        <a:pt x="367" y="511"/>
                      </a:lnTo>
                      <a:lnTo>
                        <a:pt x="365" y="509"/>
                      </a:lnTo>
                      <a:lnTo>
                        <a:pt x="363" y="509"/>
                      </a:lnTo>
                      <a:lnTo>
                        <a:pt x="361" y="507"/>
                      </a:lnTo>
                      <a:lnTo>
                        <a:pt x="359" y="507"/>
                      </a:lnTo>
                      <a:lnTo>
                        <a:pt x="359" y="507"/>
                      </a:lnTo>
                      <a:lnTo>
                        <a:pt x="357" y="505"/>
                      </a:lnTo>
                      <a:lnTo>
                        <a:pt x="353" y="507"/>
                      </a:lnTo>
                      <a:lnTo>
                        <a:pt x="351" y="507"/>
                      </a:lnTo>
                      <a:lnTo>
                        <a:pt x="350" y="505"/>
                      </a:lnTo>
                      <a:lnTo>
                        <a:pt x="348" y="503"/>
                      </a:lnTo>
                      <a:lnTo>
                        <a:pt x="348" y="503"/>
                      </a:lnTo>
                      <a:lnTo>
                        <a:pt x="346" y="503"/>
                      </a:lnTo>
                      <a:lnTo>
                        <a:pt x="346" y="503"/>
                      </a:lnTo>
                      <a:lnTo>
                        <a:pt x="346" y="503"/>
                      </a:lnTo>
                      <a:lnTo>
                        <a:pt x="344" y="501"/>
                      </a:lnTo>
                      <a:lnTo>
                        <a:pt x="340" y="499"/>
                      </a:lnTo>
                      <a:lnTo>
                        <a:pt x="338" y="499"/>
                      </a:lnTo>
                      <a:lnTo>
                        <a:pt x="338" y="498"/>
                      </a:lnTo>
                      <a:lnTo>
                        <a:pt x="335" y="498"/>
                      </a:lnTo>
                      <a:lnTo>
                        <a:pt x="333" y="498"/>
                      </a:lnTo>
                      <a:lnTo>
                        <a:pt x="331" y="498"/>
                      </a:lnTo>
                      <a:lnTo>
                        <a:pt x="327" y="494"/>
                      </a:lnTo>
                      <a:lnTo>
                        <a:pt x="325" y="494"/>
                      </a:lnTo>
                      <a:lnTo>
                        <a:pt x="321" y="494"/>
                      </a:lnTo>
                      <a:lnTo>
                        <a:pt x="320" y="494"/>
                      </a:lnTo>
                      <a:lnTo>
                        <a:pt x="318" y="494"/>
                      </a:lnTo>
                      <a:lnTo>
                        <a:pt x="316" y="494"/>
                      </a:lnTo>
                      <a:lnTo>
                        <a:pt x="314" y="494"/>
                      </a:lnTo>
                      <a:lnTo>
                        <a:pt x="312" y="494"/>
                      </a:lnTo>
                      <a:lnTo>
                        <a:pt x="310" y="494"/>
                      </a:lnTo>
                      <a:lnTo>
                        <a:pt x="310" y="496"/>
                      </a:lnTo>
                      <a:lnTo>
                        <a:pt x="308" y="498"/>
                      </a:lnTo>
                      <a:lnTo>
                        <a:pt x="306" y="498"/>
                      </a:lnTo>
                      <a:lnTo>
                        <a:pt x="303" y="496"/>
                      </a:lnTo>
                      <a:lnTo>
                        <a:pt x="303" y="496"/>
                      </a:lnTo>
                      <a:lnTo>
                        <a:pt x="299" y="498"/>
                      </a:lnTo>
                      <a:lnTo>
                        <a:pt x="297" y="498"/>
                      </a:lnTo>
                      <a:lnTo>
                        <a:pt x="297" y="498"/>
                      </a:lnTo>
                      <a:lnTo>
                        <a:pt x="297" y="498"/>
                      </a:lnTo>
                      <a:lnTo>
                        <a:pt x="295" y="498"/>
                      </a:lnTo>
                      <a:lnTo>
                        <a:pt x="291" y="494"/>
                      </a:lnTo>
                      <a:lnTo>
                        <a:pt x="290" y="492"/>
                      </a:lnTo>
                      <a:lnTo>
                        <a:pt x="290" y="490"/>
                      </a:lnTo>
                      <a:lnTo>
                        <a:pt x="290" y="490"/>
                      </a:lnTo>
                      <a:lnTo>
                        <a:pt x="288" y="490"/>
                      </a:lnTo>
                      <a:lnTo>
                        <a:pt x="282" y="490"/>
                      </a:lnTo>
                      <a:lnTo>
                        <a:pt x="278" y="488"/>
                      </a:lnTo>
                      <a:lnTo>
                        <a:pt x="276" y="488"/>
                      </a:lnTo>
                      <a:lnTo>
                        <a:pt x="274" y="484"/>
                      </a:lnTo>
                      <a:lnTo>
                        <a:pt x="273" y="482"/>
                      </a:lnTo>
                      <a:lnTo>
                        <a:pt x="273" y="479"/>
                      </a:lnTo>
                      <a:lnTo>
                        <a:pt x="273" y="475"/>
                      </a:lnTo>
                      <a:lnTo>
                        <a:pt x="273" y="473"/>
                      </a:lnTo>
                      <a:lnTo>
                        <a:pt x="274" y="471"/>
                      </a:lnTo>
                      <a:lnTo>
                        <a:pt x="274" y="469"/>
                      </a:lnTo>
                      <a:lnTo>
                        <a:pt x="274" y="469"/>
                      </a:lnTo>
                      <a:lnTo>
                        <a:pt x="274" y="467"/>
                      </a:lnTo>
                      <a:lnTo>
                        <a:pt x="271" y="467"/>
                      </a:lnTo>
                      <a:lnTo>
                        <a:pt x="269" y="466"/>
                      </a:lnTo>
                      <a:lnTo>
                        <a:pt x="267" y="466"/>
                      </a:lnTo>
                      <a:lnTo>
                        <a:pt x="263" y="466"/>
                      </a:lnTo>
                      <a:lnTo>
                        <a:pt x="261" y="466"/>
                      </a:lnTo>
                      <a:lnTo>
                        <a:pt x="250" y="460"/>
                      </a:lnTo>
                      <a:lnTo>
                        <a:pt x="246" y="458"/>
                      </a:lnTo>
                      <a:lnTo>
                        <a:pt x="244" y="456"/>
                      </a:lnTo>
                      <a:lnTo>
                        <a:pt x="243" y="456"/>
                      </a:lnTo>
                      <a:lnTo>
                        <a:pt x="241" y="456"/>
                      </a:lnTo>
                      <a:lnTo>
                        <a:pt x="239" y="456"/>
                      </a:lnTo>
                      <a:lnTo>
                        <a:pt x="237" y="456"/>
                      </a:lnTo>
                      <a:lnTo>
                        <a:pt x="235" y="456"/>
                      </a:lnTo>
                      <a:lnTo>
                        <a:pt x="233" y="456"/>
                      </a:lnTo>
                      <a:lnTo>
                        <a:pt x="233" y="456"/>
                      </a:lnTo>
                      <a:lnTo>
                        <a:pt x="231" y="456"/>
                      </a:lnTo>
                      <a:lnTo>
                        <a:pt x="226" y="454"/>
                      </a:lnTo>
                      <a:lnTo>
                        <a:pt x="222" y="452"/>
                      </a:lnTo>
                      <a:lnTo>
                        <a:pt x="220" y="452"/>
                      </a:lnTo>
                      <a:lnTo>
                        <a:pt x="211" y="452"/>
                      </a:lnTo>
                      <a:lnTo>
                        <a:pt x="205" y="451"/>
                      </a:lnTo>
                      <a:lnTo>
                        <a:pt x="201" y="451"/>
                      </a:lnTo>
                      <a:lnTo>
                        <a:pt x="199" y="451"/>
                      </a:lnTo>
                      <a:lnTo>
                        <a:pt x="199" y="451"/>
                      </a:lnTo>
                      <a:lnTo>
                        <a:pt x="197" y="449"/>
                      </a:lnTo>
                      <a:lnTo>
                        <a:pt x="197" y="449"/>
                      </a:lnTo>
                      <a:lnTo>
                        <a:pt x="197" y="447"/>
                      </a:lnTo>
                      <a:lnTo>
                        <a:pt x="197" y="447"/>
                      </a:lnTo>
                      <a:lnTo>
                        <a:pt x="196" y="445"/>
                      </a:lnTo>
                      <a:lnTo>
                        <a:pt x="196" y="445"/>
                      </a:lnTo>
                      <a:lnTo>
                        <a:pt x="196" y="445"/>
                      </a:lnTo>
                      <a:lnTo>
                        <a:pt x="196" y="443"/>
                      </a:lnTo>
                      <a:lnTo>
                        <a:pt x="196" y="443"/>
                      </a:lnTo>
                      <a:lnTo>
                        <a:pt x="196" y="443"/>
                      </a:lnTo>
                      <a:lnTo>
                        <a:pt x="194" y="443"/>
                      </a:lnTo>
                      <a:lnTo>
                        <a:pt x="196" y="443"/>
                      </a:lnTo>
                      <a:lnTo>
                        <a:pt x="196" y="441"/>
                      </a:lnTo>
                      <a:lnTo>
                        <a:pt x="196" y="439"/>
                      </a:lnTo>
                      <a:lnTo>
                        <a:pt x="194" y="436"/>
                      </a:lnTo>
                      <a:lnTo>
                        <a:pt x="192" y="434"/>
                      </a:lnTo>
                      <a:lnTo>
                        <a:pt x="192" y="434"/>
                      </a:lnTo>
                      <a:lnTo>
                        <a:pt x="192" y="432"/>
                      </a:lnTo>
                      <a:lnTo>
                        <a:pt x="192" y="432"/>
                      </a:lnTo>
                      <a:lnTo>
                        <a:pt x="190" y="430"/>
                      </a:lnTo>
                      <a:lnTo>
                        <a:pt x="188" y="426"/>
                      </a:lnTo>
                      <a:lnTo>
                        <a:pt x="186" y="424"/>
                      </a:lnTo>
                      <a:lnTo>
                        <a:pt x="184" y="422"/>
                      </a:lnTo>
                      <a:lnTo>
                        <a:pt x="179" y="419"/>
                      </a:lnTo>
                      <a:lnTo>
                        <a:pt x="179" y="417"/>
                      </a:lnTo>
                      <a:lnTo>
                        <a:pt x="175" y="413"/>
                      </a:lnTo>
                      <a:lnTo>
                        <a:pt x="175" y="411"/>
                      </a:lnTo>
                      <a:lnTo>
                        <a:pt x="175" y="411"/>
                      </a:lnTo>
                      <a:lnTo>
                        <a:pt x="177" y="405"/>
                      </a:lnTo>
                      <a:lnTo>
                        <a:pt x="177" y="405"/>
                      </a:lnTo>
                      <a:lnTo>
                        <a:pt x="175" y="400"/>
                      </a:lnTo>
                      <a:lnTo>
                        <a:pt x="175" y="400"/>
                      </a:lnTo>
                      <a:lnTo>
                        <a:pt x="175" y="398"/>
                      </a:lnTo>
                      <a:lnTo>
                        <a:pt x="175" y="396"/>
                      </a:lnTo>
                      <a:lnTo>
                        <a:pt x="177" y="396"/>
                      </a:lnTo>
                      <a:lnTo>
                        <a:pt x="177" y="394"/>
                      </a:lnTo>
                      <a:lnTo>
                        <a:pt x="177" y="394"/>
                      </a:lnTo>
                      <a:lnTo>
                        <a:pt x="179" y="389"/>
                      </a:lnTo>
                      <a:lnTo>
                        <a:pt x="179" y="385"/>
                      </a:lnTo>
                      <a:lnTo>
                        <a:pt x="177" y="379"/>
                      </a:lnTo>
                      <a:lnTo>
                        <a:pt x="177" y="375"/>
                      </a:lnTo>
                      <a:lnTo>
                        <a:pt x="177" y="374"/>
                      </a:lnTo>
                      <a:lnTo>
                        <a:pt x="179" y="370"/>
                      </a:lnTo>
                      <a:lnTo>
                        <a:pt x="177" y="368"/>
                      </a:lnTo>
                      <a:lnTo>
                        <a:pt x="177" y="368"/>
                      </a:lnTo>
                      <a:lnTo>
                        <a:pt x="175" y="366"/>
                      </a:lnTo>
                      <a:lnTo>
                        <a:pt x="173" y="366"/>
                      </a:lnTo>
                      <a:lnTo>
                        <a:pt x="169" y="366"/>
                      </a:lnTo>
                      <a:lnTo>
                        <a:pt x="166" y="366"/>
                      </a:lnTo>
                      <a:lnTo>
                        <a:pt x="160" y="366"/>
                      </a:lnTo>
                      <a:lnTo>
                        <a:pt x="152" y="366"/>
                      </a:lnTo>
                      <a:lnTo>
                        <a:pt x="149" y="366"/>
                      </a:lnTo>
                      <a:lnTo>
                        <a:pt x="147" y="368"/>
                      </a:lnTo>
                      <a:lnTo>
                        <a:pt x="147" y="357"/>
                      </a:lnTo>
                      <a:lnTo>
                        <a:pt x="147" y="347"/>
                      </a:lnTo>
                      <a:lnTo>
                        <a:pt x="143" y="338"/>
                      </a:lnTo>
                      <a:lnTo>
                        <a:pt x="141" y="336"/>
                      </a:lnTo>
                      <a:lnTo>
                        <a:pt x="141" y="336"/>
                      </a:lnTo>
                      <a:lnTo>
                        <a:pt x="139" y="336"/>
                      </a:lnTo>
                      <a:lnTo>
                        <a:pt x="137" y="336"/>
                      </a:lnTo>
                      <a:lnTo>
                        <a:pt x="136" y="336"/>
                      </a:lnTo>
                      <a:lnTo>
                        <a:pt x="134" y="334"/>
                      </a:lnTo>
                      <a:lnTo>
                        <a:pt x="134" y="334"/>
                      </a:lnTo>
                      <a:lnTo>
                        <a:pt x="132" y="332"/>
                      </a:lnTo>
                      <a:lnTo>
                        <a:pt x="132" y="332"/>
                      </a:lnTo>
                      <a:lnTo>
                        <a:pt x="130" y="330"/>
                      </a:lnTo>
                      <a:lnTo>
                        <a:pt x="126" y="330"/>
                      </a:lnTo>
                      <a:lnTo>
                        <a:pt x="124" y="330"/>
                      </a:lnTo>
                      <a:lnTo>
                        <a:pt x="122" y="330"/>
                      </a:lnTo>
                      <a:lnTo>
                        <a:pt x="113" y="325"/>
                      </a:lnTo>
                      <a:lnTo>
                        <a:pt x="111" y="325"/>
                      </a:lnTo>
                      <a:lnTo>
                        <a:pt x="109" y="325"/>
                      </a:lnTo>
                      <a:lnTo>
                        <a:pt x="107" y="325"/>
                      </a:lnTo>
                      <a:lnTo>
                        <a:pt x="107" y="325"/>
                      </a:lnTo>
                      <a:lnTo>
                        <a:pt x="105" y="323"/>
                      </a:lnTo>
                      <a:lnTo>
                        <a:pt x="105" y="321"/>
                      </a:lnTo>
                      <a:lnTo>
                        <a:pt x="104" y="321"/>
                      </a:lnTo>
                      <a:lnTo>
                        <a:pt x="104" y="321"/>
                      </a:lnTo>
                      <a:lnTo>
                        <a:pt x="100" y="319"/>
                      </a:lnTo>
                      <a:lnTo>
                        <a:pt x="98" y="319"/>
                      </a:lnTo>
                      <a:lnTo>
                        <a:pt x="98" y="317"/>
                      </a:lnTo>
                      <a:lnTo>
                        <a:pt x="96" y="315"/>
                      </a:lnTo>
                      <a:lnTo>
                        <a:pt x="96" y="315"/>
                      </a:lnTo>
                      <a:lnTo>
                        <a:pt x="94" y="313"/>
                      </a:lnTo>
                      <a:lnTo>
                        <a:pt x="92" y="312"/>
                      </a:lnTo>
                      <a:lnTo>
                        <a:pt x="90" y="312"/>
                      </a:lnTo>
                      <a:lnTo>
                        <a:pt x="89" y="310"/>
                      </a:lnTo>
                      <a:lnTo>
                        <a:pt x="87" y="310"/>
                      </a:lnTo>
                      <a:lnTo>
                        <a:pt x="85" y="308"/>
                      </a:lnTo>
                      <a:lnTo>
                        <a:pt x="83" y="306"/>
                      </a:lnTo>
                      <a:lnTo>
                        <a:pt x="81" y="304"/>
                      </a:lnTo>
                      <a:lnTo>
                        <a:pt x="79" y="304"/>
                      </a:lnTo>
                      <a:lnTo>
                        <a:pt x="77" y="304"/>
                      </a:lnTo>
                      <a:lnTo>
                        <a:pt x="77" y="302"/>
                      </a:lnTo>
                      <a:lnTo>
                        <a:pt x="79" y="302"/>
                      </a:lnTo>
                      <a:lnTo>
                        <a:pt x="79" y="302"/>
                      </a:lnTo>
                      <a:lnTo>
                        <a:pt x="79" y="300"/>
                      </a:lnTo>
                      <a:lnTo>
                        <a:pt x="79" y="300"/>
                      </a:lnTo>
                      <a:lnTo>
                        <a:pt x="79" y="298"/>
                      </a:lnTo>
                      <a:lnTo>
                        <a:pt x="77" y="298"/>
                      </a:lnTo>
                      <a:lnTo>
                        <a:pt x="77" y="297"/>
                      </a:lnTo>
                      <a:lnTo>
                        <a:pt x="77" y="297"/>
                      </a:lnTo>
                      <a:lnTo>
                        <a:pt x="74" y="297"/>
                      </a:lnTo>
                      <a:lnTo>
                        <a:pt x="70" y="297"/>
                      </a:lnTo>
                      <a:lnTo>
                        <a:pt x="66" y="295"/>
                      </a:lnTo>
                      <a:lnTo>
                        <a:pt x="64" y="291"/>
                      </a:lnTo>
                      <a:lnTo>
                        <a:pt x="59" y="272"/>
                      </a:lnTo>
                      <a:lnTo>
                        <a:pt x="57" y="268"/>
                      </a:lnTo>
                      <a:lnTo>
                        <a:pt x="55" y="267"/>
                      </a:lnTo>
                      <a:lnTo>
                        <a:pt x="53" y="263"/>
                      </a:lnTo>
                      <a:lnTo>
                        <a:pt x="51" y="261"/>
                      </a:lnTo>
                      <a:lnTo>
                        <a:pt x="51" y="259"/>
                      </a:lnTo>
                      <a:lnTo>
                        <a:pt x="51" y="257"/>
                      </a:lnTo>
                      <a:lnTo>
                        <a:pt x="53" y="255"/>
                      </a:lnTo>
                      <a:lnTo>
                        <a:pt x="53" y="253"/>
                      </a:lnTo>
                      <a:lnTo>
                        <a:pt x="51" y="248"/>
                      </a:lnTo>
                      <a:lnTo>
                        <a:pt x="42" y="240"/>
                      </a:lnTo>
                      <a:lnTo>
                        <a:pt x="40" y="235"/>
                      </a:lnTo>
                      <a:lnTo>
                        <a:pt x="40" y="229"/>
                      </a:lnTo>
                      <a:lnTo>
                        <a:pt x="38" y="225"/>
                      </a:lnTo>
                      <a:lnTo>
                        <a:pt x="36" y="223"/>
                      </a:lnTo>
                      <a:lnTo>
                        <a:pt x="34" y="223"/>
                      </a:lnTo>
                      <a:lnTo>
                        <a:pt x="32" y="221"/>
                      </a:lnTo>
                      <a:lnTo>
                        <a:pt x="28" y="216"/>
                      </a:lnTo>
                      <a:lnTo>
                        <a:pt x="27" y="214"/>
                      </a:lnTo>
                      <a:lnTo>
                        <a:pt x="25" y="214"/>
                      </a:lnTo>
                      <a:lnTo>
                        <a:pt x="21" y="208"/>
                      </a:lnTo>
                      <a:lnTo>
                        <a:pt x="19" y="206"/>
                      </a:lnTo>
                      <a:lnTo>
                        <a:pt x="19" y="205"/>
                      </a:lnTo>
                      <a:lnTo>
                        <a:pt x="19" y="203"/>
                      </a:lnTo>
                      <a:lnTo>
                        <a:pt x="17" y="201"/>
                      </a:lnTo>
                      <a:lnTo>
                        <a:pt x="15" y="197"/>
                      </a:lnTo>
                      <a:lnTo>
                        <a:pt x="13" y="191"/>
                      </a:lnTo>
                      <a:lnTo>
                        <a:pt x="12" y="188"/>
                      </a:lnTo>
                      <a:lnTo>
                        <a:pt x="10" y="186"/>
                      </a:lnTo>
                      <a:lnTo>
                        <a:pt x="8" y="186"/>
                      </a:lnTo>
                      <a:lnTo>
                        <a:pt x="4" y="184"/>
                      </a:lnTo>
                      <a:lnTo>
                        <a:pt x="2" y="178"/>
                      </a:lnTo>
                      <a:lnTo>
                        <a:pt x="0" y="173"/>
                      </a:lnTo>
                      <a:lnTo>
                        <a:pt x="0" y="171"/>
                      </a:lnTo>
                      <a:lnTo>
                        <a:pt x="0" y="169"/>
                      </a:lnTo>
                      <a:lnTo>
                        <a:pt x="2" y="163"/>
                      </a:lnTo>
                      <a:lnTo>
                        <a:pt x="2" y="163"/>
                      </a:lnTo>
                      <a:lnTo>
                        <a:pt x="4" y="163"/>
                      </a:lnTo>
                      <a:lnTo>
                        <a:pt x="6" y="165"/>
                      </a:lnTo>
                      <a:lnTo>
                        <a:pt x="8" y="165"/>
                      </a:lnTo>
                      <a:lnTo>
                        <a:pt x="12" y="165"/>
                      </a:lnTo>
                      <a:lnTo>
                        <a:pt x="13" y="167"/>
                      </a:lnTo>
                      <a:lnTo>
                        <a:pt x="13" y="167"/>
                      </a:lnTo>
                      <a:lnTo>
                        <a:pt x="19" y="167"/>
                      </a:lnTo>
                      <a:lnTo>
                        <a:pt x="21" y="167"/>
                      </a:lnTo>
                      <a:lnTo>
                        <a:pt x="21" y="167"/>
                      </a:lnTo>
                      <a:lnTo>
                        <a:pt x="21" y="167"/>
                      </a:lnTo>
                      <a:lnTo>
                        <a:pt x="23" y="167"/>
                      </a:lnTo>
                      <a:lnTo>
                        <a:pt x="27" y="165"/>
                      </a:lnTo>
                      <a:lnTo>
                        <a:pt x="30" y="163"/>
                      </a:lnTo>
                      <a:lnTo>
                        <a:pt x="32" y="163"/>
                      </a:lnTo>
                      <a:lnTo>
                        <a:pt x="34" y="163"/>
                      </a:lnTo>
                      <a:lnTo>
                        <a:pt x="34" y="165"/>
                      </a:lnTo>
                      <a:lnTo>
                        <a:pt x="38" y="165"/>
                      </a:lnTo>
                      <a:lnTo>
                        <a:pt x="38" y="167"/>
                      </a:lnTo>
                      <a:lnTo>
                        <a:pt x="40" y="167"/>
                      </a:lnTo>
                      <a:lnTo>
                        <a:pt x="40" y="169"/>
                      </a:lnTo>
                      <a:lnTo>
                        <a:pt x="42" y="169"/>
                      </a:lnTo>
                      <a:lnTo>
                        <a:pt x="45" y="171"/>
                      </a:lnTo>
                      <a:lnTo>
                        <a:pt x="45" y="173"/>
                      </a:lnTo>
                      <a:lnTo>
                        <a:pt x="45" y="173"/>
                      </a:lnTo>
                      <a:lnTo>
                        <a:pt x="45" y="173"/>
                      </a:lnTo>
                      <a:lnTo>
                        <a:pt x="45" y="175"/>
                      </a:lnTo>
                      <a:lnTo>
                        <a:pt x="45" y="176"/>
                      </a:lnTo>
                      <a:lnTo>
                        <a:pt x="49" y="178"/>
                      </a:lnTo>
                      <a:lnTo>
                        <a:pt x="53" y="178"/>
                      </a:lnTo>
                      <a:lnTo>
                        <a:pt x="59" y="176"/>
                      </a:lnTo>
                      <a:lnTo>
                        <a:pt x="59" y="176"/>
                      </a:lnTo>
                      <a:lnTo>
                        <a:pt x="59" y="175"/>
                      </a:lnTo>
                      <a:lnTo>
                        <a:pt x="60" y="175"/>
                      </a:lnTo>
                      <a:lnTo>
                        <a:pt x="62" y="175"/>
                      </a:lnTo>
                      <a:lnTo>
                        <a:pt x="62" y="175"/>
                      </a:lnTo>
                      <a:lnTo>
                        <a:pt x="62" y="175"/>
                      </a:lnTo>
                      <a:lnTo>
                        <a:pt x="62" y="173"/>
                      </a:lnTo>
                      <a:lnTo>
                        <a:pt x="62" y="173"/>
                      </a:lnTo>
                      <a:lnTo>
                        <a:pt x="64" y="173"/>
                      </a:lnTo>
                      <a:lnTo>
                        <a:pt x="66" y="173"/>
                      </a:lnTo>
                      <a:lnTo>
                        <a:pt x="66" y="173"/>
                      </a:lnTo>
                      <a:lnTo>
                        <a:pt x="68" y="171"/>
                      </a:lnTo>
                      <a:lnTo>
                        <a:pt x="70" y="169"/>
                      </a:lnTo>
                      <a:lnTo>
                        <a:pt x="70" y="169"/>
                      </a:lnTo>
                      <a:lnTo>
                        <a:pt x="72" y="169"/>
                      </a:lnTo>
                      <a:lnTo>
                        <a:pt x="72" y="171"/>
                      </a:lnTo>
                      <a:lnTo>
                        <a:pt x="74" y="171"/>
                      </a:lnTo>
                      <a:lnTo>
                        <a:pt x="77" y="173"/>
                      </a:lnTo>
                      <a:lnTo>
                        <a:pt x="77" y="173"/>
                      </a:lnTo>
                      <a:lnTo>
                        <a:pt x="79" y="173"/>
                      </a:lnTo>
                      <a:lnTo>
                        <a:pt x="79" y="173"/>
                      </a:lnTo>
                      <a:lnTo>
                        <a:pt x="81" y="173"/>
                      </a:lnTo>
                      <a:lnTo>
                        <a:pt x="85" y="173"/>
                      </a:lnTo>
                      <a:lnTo>
                        <a:pt x="90" y="176"/>
                      </a:lnTo>
                      <a:lnTo>
                        <a:pt x="92" y="176"/>
                      </a:lnTo>
                      <a:lnTo>
                        <a:pt x="96" y="178"/>
                      </a:lnTo>
                      <a:lnTo>
                        <a:pt x="96" y="178"/>
                      </a:lnTo>
                      <a:lnTo>
                        <a:pt x="100" y="180"/>
                      </a:lnTo>
                      <a:lnTo>
                        <a:pt x="100" y="182"/>
                      </a:lnTo>
                      <a:lnTo>
                        <a:pt x="105" y="182"/>
                      </a:lnTo>
                      <a:lnTo>
                        <a:pt x="105" y="184"/>
                      </a:lnTo>
                      <a:lnTo>
                        <a:pt x="107" y="182"/>
                      </a:lnTo>
                      <a:lnTo>
                        <a:pt x="109" y="180"/>
                      </a:lnTo>
                      <a:lnTo>
                        <a:pt x="109" y="180"/>
                      </a:lnTo>
                      <a:lnTo>
                        <a:pt x="111" y="180"/>
                      </a:lnTo>
                      <a:lnTo>
                        <a:pt x="113" y="180"/>
                      </a:lnTo>
                      <a:lnTo>
                        <a:pt x="119" y="176"/>
                      </a:lnTo>
                      <a:lnTo>
                        <a:pt x="120" y="176"/>
                      </a:lnTo>
                      <a:lnTo>
                        <a:pt x="124" y="176"/>
                      </a:lnTo>
                      <a:lnTo>
                        <a:pt x="124" y="175"/>
                      </a:lnTo>
                      <a:lnTo>
                        <a:pt x="128" y="175"/>
                      </a:lnTo>
                      <a:lnTo>
                        <a:pt x="128" y="175"/>
                      </a:lnTo>
                      <a:lnTo>
                        <a:pt x="130" y="175"/>
                      </a:lnTo>
                      <a:lnTo>
                        <a:pt x="136" y="169"/>
                      </a:lnTo>
                      <a:lnTo>
                        <a:pt x="137" y="165"/>
                      </a:lnTo>
                      <a:lnTo>
                        <a:pt x="137" y="163"/>
                      </a:lnTo>
                      <a:lnTo>
                        <a:pt x="137" y="163"/>
                      </a:lnTo>
                      <a:lnTo>
                        <a:pt x="137" y="161"/>
                      </a:lnTo>
                      <a:lnTo>
                        <a:pt x="139" y="159"/>
                      </a:lnTo>
                      <a:lnTo>
                        <a:pt x="158" y="141"/>
                      </a:lnTo>
                      <a:lnTo>
                        <a:pt x="166" y="133"/>
                      </a:lnTo>
                      <a:lnTo>
                        <a:pt x="169" y="129"/>
                      </a:lnTo>
                      <a:lnTo>
                        <a:pt x="171" y="126"/>
                      </a:lnTo>
                      <a:lnTo>
                        <a:pt x="173" y="120"/>
                      </a:lnTo>
                      <a:lnTo>
                        <a:pt x="173" y="118"/>
                      </a:lnTo>
                      <a:lnTo>
                        <a:pt x="182" y="103"/>
                      </a:lnTo>
                      <a:lnTo>
                        <a:pt x="186" y="99"/>
                      </a:lnTo>
                      <a:lnTo>
                        <a:pt x="190" y="98"/>
                      </a:lnTo>
                      <a:lnTo>
                        <a:pt x="207" y="90"/>
                      </a:lnTo>
                      <a:lnTo>
                        <a:pt x="214" y="84"/>
                      </a:lnTo>
                      <a:lnTo>
                        <a:pt x="218" y="81"/>
                      </a:lnTo>
                      <a:lnTo>
                        <a:pt x="244" y="69"/>
                      </a:lnTo>
                      <a:lnTo>
                        <a:pt x="248" y="69"/>
                      </a:lnTo>
                      <a:lnTo>
                        <a:pt x="252" y="69"/>
                      </a:lnTo>
                      <a:lnTo>
                        <a:pt x="254" y="67"/>
                      </a:lnTo>
                      <a:lnTo>
                        <a:pt x="254" y="66"/>
                      </a:lnTo>
                      <a:lnTo>
                        <a:pt x="258" y="64"/>
                      </a:lnTo>
                      <a:lnTo>
                        <a:pt x="258" y="64"/>
                      </a:lnTo>
                      <a:lnTo>
                        <a:pt x="258" y="60"/>
                      </a:lnTo>
                      <a:lnTo>
                        <a:pt x="259" y="60"/>
                      </a:lnTo>
                      <a:lnTo>
                        <a:pt x="261" y="56"/>
                      </a:lnTo>
                      <a:lnTo>
                        <a:pt x="261" y="54"/>
                      </a:lnTo>
                      <a:lnTo>
                        <a:pt x="259" y="52"/>
                      </a:lnTo>
                      <a:lnTo>
                        <a:pt x="259" y="51"/>
                      </a:lnTo>
                      <a:lnTo>
                        <a:pt x="259" y="49"/>
                      </a:lnTo>
                      <a:lnTo>
                        <a:pt x="261" y="45"/>
                      </a:lnTo>
                      <a:lnTo>
                        <a:pt x="259" y="43"/>
                      </a:lnTo>
                      <a:lnTo>
                        <a:pt x="259" y="39"/>
                      </a:lnTo>
                      <a:lnTo>
                        <a:pt x="261" y="37"/>
                      </a:lnTo>
                      <a:lnTo>
                        <a:pt x="261" y="34"/>
                      </a:lnTo>
                      <a:lnTo>
                        <a:pt x="261" y="34"/>
                      </a:lnTo>
                      <a:lnTo>
                        <a:pt x="261" y="34"/>
                      </a:lnTo>
                      <a:lnTo>
                        <a:pt x="261" y="32"/>
                      </a:lnTo>
                      <a:lnTo>
                        <a:pt x="261" y="32"/>
                      </a:lnTo>
                      <a:lnTo>
                        <a:pt x="261" y="30"/>
                      </a:lnTo>
                      <a:lnTo>
                        <a:pt x="261" y="30"/>
                      </a:lnTo>
                      <a:lnTo>
                        <a:pt x="263" y="28"/>
                      </a:lnTo>
                      <a:lnTo>
                        <a:pt x="265" y="24"/>
                      </a:lnTo>
                      <a:lnTo>
                        <a:pt x="267" y="24"/>
                      </a:lnTo>
                      <a:lnTo>
                        <a:pt x="269" y="24"/>
                      </a:lnTo>
                      <a:lnTo>
                        <a:pt x="273" y="24"/>
                      </a:lnTo>
                      <a:lnTo>
                        <a:pt x="274" y="24"/>
                      </a:lnTo>
                      <a:lnTo>
                        <a:pt x="274" y="22"/>
                      </a:lnTo>
                      <a:lnTo>
                        <a:pt x="276" y="21"/>
                      </a:lnTo>
                      <a:lnTo>
                        <a:pt x="276" y="19"/>
                      </a:lnTo>
                      <a:lnTo>
                        <a:pt x="278" y="19"/>
                      </a:lnTo>
                      <a:lnTo>
                        <a:pt x="280" y="17"/>
                      </a:lnTo>
                      <a:lnTo>
                        <a:pt x="280" y="17"/>
                      </a:lnTo>
                      <a:lnTo>
                        <a:pt x="282" y="17"/>
                      </a:lnTo>
                      <a:lnTo>
                        <a:pt x="284" y="13"/>
                      </a:lnTo>
                      <a:lnTo>
                        <a:pt x="301" y="7"/>
                      </a:lnTo>
                      <a:lnTo>
                        <a:pt x="301" y="6"/>
                      </a:lnTo>
                      <a:lnTo>
                        <a:pt x="306" y="6"/>
                      </a:lnTo>
                      <a:lnTo>
                        <a:pt x="308" y="6"/>
                      </a:lnTo>
                      <a:lnTo>
                        <a:pt x="312" y="2"/>
                      </a:lnTo>
                      <a:lnTo>
                        <a:pt x="312" y="2"/>
                      </a:lnTo>
                      <a:lnTo>
                        <a:pt x="314" y="2"/>
                      </a:lnTo>
                      <a:lnTo>
                        <a:pt x="316" y="2"/>
                      </a:lnTo>
                      <a:lnTo>
                        <a:pt x="318" y="4"/>
                      </a:lnTo>
                      <a:lnTo>
                        <a:pt x="320" y="2"/>
                      </a:lnTo>
                      <a:lnTo>
                        <a:pt x="323" y="2"/>
                      </a:lnTo>
                      <a:lnTo>
                        <a:pt x="327" y="0"/>
                      </a:lnTo>
                      <a:lnTo>
                        <a:pt x="329" y="0"/>
                      </a:lnTo>
                      <a:lnTo>
                        <a:pt x="331" y="0"/>
                      </a:lnTo>
                      <a:lnTo>
                        <a:pt x="335" y="0"/>
                      </a:lnTo>
                      <a:lnTo>
                        <a:pt x="340" y="2"/>
                      </a:lnTo>
                      <a:lnTo>
                        <a:pt x="344" y="2"/>
                      </a:lnTo>
                      <a:lnTo>
                        <a:pt x="346" y="2"/>
                      </a:lnTo>
                      <a:lnTo>
                        <a:pt x="350" y="0"/>
                      </a:lnTo>
                      <a:lnTo>
                        <a:pt x="351" y="0"/>
                      </a:lnTo>
                      <a:lnTo>
                        <a:pt x="355" y="0"/>
                      </a:lnTo>
                      <a:lnTo>
                        <a:pt x="357" y="2"/>
                      </a:lnTo>
                      <a:lnTo>
                        <a:pt x="357" y="2"/>
                      </a:lnTo>
                      <a:lnTo>
                        <a:pt x="359" y="2"/>
                      </a:lnTo>
                      <a:lnTo>
                        <a:pt x="359" y="2"/>
                      </a:lnTo>
                      <a:lnTo>
                        <a:pt x="361" y="0"/>
                      </a:lnTo>
                      <a:lnTo>
                        <a:pt x="361" y="0"/>
                      </a:lnTo>
                      <a:lnTo>
                        <a:pt x="363" y="0"/>
                      </a:lnTo>
                      <a:lnTo>
                        <a:pt x="367" y="2"/>
                      </a:lnTo>
                      <a:lnTo>
                        <a:pt x="368" y="2"/>
                      </a:lnTo>
                      <a:lnTo>
                        <a:pt x="370"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6" name="Zambia">
                  <a:extLst>
                    <a:ext uri="{FF2B5EF4-FFF2-40B4-BE49-F238E27FC236}">
                      <a16:creationId xmlns:a16="http://schemas.microsoft.com/office/drawing/2014/main" id="{3C53BEC4-FB6C-4832-BBAA-897667B0127C}"/>
                    </a:ext>
                  </a:extLst>
                </p:cNvPr>
                <p:cNvSpPr>
                  <a:spLocks/>
                </p:cNvSpPr>
                <p:nvPr/>
              </p:nvSpPr>
              <p:spPr bwMode="auto">
                <a:xfrm>
                  <a:off x="2436813" y="2901950"/>
                  <a:ext cx="665162" cy="577850"/>
                </a:xfrm>
                <a:custGeom>
                  <a:avLst/>
                  <a:gdLst>
                    <a:gd name="T0" fmla="*/ 797 w 840"/>
                    <a:gd name="T1" fmla="*/ 104 h 729"/>
                    <a:gd name="T2" fmla="*/ 817 w 840"/>
                    <a:gd name="T3" fmla="*/ 124 h 729"/>
                    <a:gd name="T4" fmla="*/ 836 w 840"/>
                    <a:gd name="T5" fmla="*/ 167 h 729"/>
                    <a:gd name="T6" fmla="*/ 814 w 840"/>
                    <a:gd name="T7" fmla="*/ 190 h 729"/>
                    <a:gd name="T8" fmla="*/ 812 w 840"/>
                    <a:gd name="T9" fmla="*/ 228 h 729"/>
                    <a:gd name="T10" fmla="*/ 814 w 840"/>
                    <a:gd name="T11" fmla="*/ 263 h 729"/>
                    <a:gd name="T12" fmla="*/ 829 w 840"/>
                    <a:gd name="T13" fmla="*/ 304 h 729"/>
                    <a:gd name="T14" fmla="*/ 806 w 840"/>
                    <a:gd name="T15" fmla="*/ 320 h 729"/>
                    <a:gd name="T16" fmla="*/ 791 w 840"/>
                    <a:gd name="T17" fmla="*/ 327 h 729"/>
                    <a:gd name="T18" fmla="*/ 780 w 840"/>
                    <a:gd name="T19" fmla="*/ 383 h 729"/>
                    <a:gd name="T20" fmla="*/ 774 w 840"/>
                    <a:gd name="T21" fmla="*/ 406 h 729"/>
                    <a:gd name="T22" fmla="*/ 799 w 840"/>
                    <a:gd name="T23" fmla="*/ 421 h 729"/>
                    <a:gd name="T24" fmla="*/ 682 w 840"/>
                    <a:gd name="T25" fmla="*/ 468 h 729"/>
                    <a:gd name="T26" fmla="*/ 600 w 840"/>
                    <a:gd name="T27" fmla="*/ 520 h 729"/>
                    <a:gd name="T28" fmla="*/ 594 w 840"/>
                    <a:gd name="T29" fmla="*/ 545 h 729"/>
                    <a:gd name="T30" fmla="*/ 541 w 840"/>
                    <a:gd name="T31" fmla="*/ 551 h 729"/>
                    <a:gd name="T32" fmla="*/ 494 w 840"/>
                    <a:gd name="T33" fmla="*/ 579 h 729"/>
                    <a:gd name="T34" fmla="*/ 447 w 840"/>
                    <a:gd name="T35" fmla="*/ 629 h 729"/>
                    <a:gd name="T36" fmla="*/ 353 w 840"/>
                    <a:gd name="T37" fmla="*/ 721 h 729"/>
                    <a:gd name="T38" fmla="*/ 305 w 840"/>
                    <a:gd name="T39" fmla="*/ 716 h 729"/>
                    <a:gd name="T40" fmla="*/ 278 w 840"/>
                    <a:gd name="T41" fmla="*/ 718 h 729"/>
                    <a:gd name="T42" fmla="*/ 239 w 840"/>
                    <a:gd name="T43" fmla="*/ 710 h 729"/>
                    <a:gd name="T44" fmla="*/ 224 w 840"/>
                    <a:gd name="T45" fmla="*/ 699 h 729"/>
                    <a:gd name="T46" fmla="*/ 201 w 840"/>
                    <a:gd name="T47" fmla="*/ 686 h 729"/>
                    <a:gd name="T48" fmla="*/ 162 w 840"/>
                    <a:gd name="T49" fmla="*/ 684 h 729"/>
                    <a:gd name="T50" fmla="*/ 100 w 840"/>
                    <a:gd name="T51" fmla="*/ 695 h 729"/>
                    <a:gd name="T52" fmla="*/ 76 w 840"/>
                    <a:gd name="T53" fmla="*/ 673 h 729"/>
                    <a:gd name="T54" fmla="*/ 40 w 840"/>
                    <a:gd name="T55" fmla="*/ 641 h 729"/>
                    <a:gd name="T56" fmla="*/ 19 w 840"/>
                    <a:gd name="T57" fmla="*/ 622 h 729"/>
                    <a:gd name="T58" fmla="*/ 4 w 840"/>
                    <a:gd name="T59" fmla="*/ 597 h 729"/>
                    <a:gd name="T60" fmla="*/ 138 w 840"/>
                    <a:gd name="T61" fmla="*/ 329 h 729"/>
                    <a:gd name="T62" fmla="*/ 141 w 840"/>
                    <a:gd name="T63" fmla="*/ 252 h 729"/>
                    <a:gd name="T64" fmla="*/ 143 w 840"/>
                    <a:gd name="T65" fmla="*/ 197 h 729"/>
                    <a:gd name="T66" fmla="*/ 171 w 840"/>
                    <a:gd name="T67" fmla="*/ 211 h 729"/>
                    <a:gd name="T68" fmla="*/ 175 w 840"/>
                    <a:gd name="T69" fmla="*/ 237 h 729"/>
                    <a:gd name="T70" fmla="*/ 215 w 840"/>
                    <a:gd name="T71" fmla="*/ 224 h 729"/>
                    <a:gd name="T72" fmla="*/ 239 w 840"/>
                    <a:gd name="T73" fmla="*/ 241 h 729"/>
                    <a:gd name="T74" fmla="*/ 254 w 840"/>
                    <a:gd name="T75" fmla="*/ 259 h 729"/>
                    <a:gd name="T76" fmla="*/ 288 w 840"/>
                    <a:gd name="T77" fmla="*/ 271 h 729"/>
                    <a:gd name="T78" fmla="*/ 342 w 840"/>
                    <a:gd name="T79" fmla="*/ 276 h 729"/>
                    <a:gd name="T80" fmla="*/ 372 w 840"/>
                    <a:gd name="T81" fmla="*/ 246 h 729"/>
                    <a:gd name="T82" fmla="*/ 423 w 840"/>
                    <a:gd name="T83" fmla="*/ 297 h 729"/>
                    <a:gd name="T84" fmla="*/ 455 w 840"/>
                    <a:gd name="T85" fmla="*/ 310 h 729"/>
                    <a:gd name="T86" fmla="*/ 477 w 840"/>
                    <a:gd name="T87" fmla="*/ 338 h 729"/>
                    <a:gd name="T88" fmla="*/ 498 w 840"/>
                    <a:gd name="T89" fmla="*/ 374 h 729"/>
                    <a:gd name="T90" fmla="*/ 543 w 840"/>
                    <a:gd name="T91" fmla="*/ 366 h 729"/>
                    <a:gd name="T92" fmla="*/ 549 w 840"/>
                    <a:gd name="T93" fmla="*/ 381 h 729"/>
                    <a:gd name="T94" fmla="*/ 536 w 840"/>
                    <a:gd name="T95" fmla="*/ 299 h 729"/>
                    <a:gd name="T96" fmla="*/ 524 w 840"/>
                    <a:gd name="T97" fmla="*/ 306 h 729"/>
                    <a:gd name="T98" fmla="*/ 491 w 840"/>
                    <a:gd name="T99" fmla="*/ 282 h 729"/>
                    <a:gd name="T100" fmla="*/ 464 w 840"/>
                    <a:gd name="T101" fmla="*/ 261 h 729"/>
                    <a:gd name="T102" fmla="*/ 464 w 840"/>
                    <a:gd name="T103" fmla="*/ 224 h 729"/>
                    <a:gd name="T104" fmla="*/ 474 w 840"/>
                    <a:gd name="T105" fmla="*/ 186 h 729"/>
                    <a:gd name="T106" fmla="*/ 477 w 840"/>
                    <a:gd name="T107" fmla="*/ 164 h 729"/>
                    <a:gd name="T108" fmla="*/ 477 w 840"/>
                    <a:gd name="T109" fmla="*/ 128 h 729"/>
                    <a:gd name="T110" fmla="*/ 474 w 840"/>
                    <a:gd name="T111" fmla="*/ 98 h 729"/>
                    <a:gd name="T112" fmla="*/ 496 w 840"/>
                    <a:gd name="T113" fmla="*/ 42 h 729"/>
                    <a:gd name="T114" fmla="*/ 656 w 840"/>
                    <a:gd name="T115" fmla="*/ 30 h 729"/>
                    <a:gd name="T116" fmla="*/ 680 w 840"/>
                    <a:gd name="T117" fmla="*/ 34 h 729"/>
                    <a:gd name="T118" fmla="*/ 723 w 840"/>
                    <a:gd name="T119" fmla="*/ 62 h 729"/>
                    <a:gd name="T120" fmla="*/ 772 w 840"/>
                    <a:gd name="T121" fmla="*/ 81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0" h="729">
                      <a:moveTo>
                        <a:pt x="785" y="87"/>
                      </a:moveTo>
                      <a:lnTo>
                        <a:pt x="785" y="92"/>
                      </a:lnTo>
                      <a:lnTo>
                        <a:pt x="785" y="92"/>
                      </a:lnTo>
                      <a:lnTo>
                        <a:pt x="785" y="94"/>
                      </a:lnTo>
                      <a:lnTo>
                        <a:pt x="787" y="94"/>
                      </a:lnTo>
                      <a:lnTo>
                        <a:pt x="787" y="92"/>
                      </a:lnTo>
                      <a:lnTo>
                        <a:pt x="787" y="92"/>
                      </a:lnTo>
                      <a:lnTo>
                        <a:pt x="789" y="92"/>
                      </a:lnTo>
                      <a:lnTo>
                        <a:pt x="789" y="94"/>
                      </a:lnTo>
                      <a:lnTo>
                        <a:pt x="791" y="94"/>
                      </a:lnTo>
                      <a:lnTo>
                        <a:pt x="791" y="96"/>
                      </a:lnTo>
                      <a:lnTo>
                        <a:pt x="789" y="102"/>
                      </a:lnTo>
                      <a:lnTo>
                        <a:pt x="789" y="104"/>
                      </a:lnTo>
                      <a:lnTo>
                        <a:pt x="791" y="104"/>
                      </a:lnTo>
                      <a:lnTo>
                        <a:pt x="791" y="104"/>
                      </a:lnTo>
                      <a:lnTo>
                        <a:pt x="793" y="104"/>
                      </a:lnTo>
                      <a:lnTo>
                        <a:pt x="793" y="104"/>
                      </a:lnTo>
                      <a:lnTo>
                        <a:pt x="795" y="104"/>
                      </a:lnTo>
                      <a:lnTo>
                        <a:pt x="795" y="105"/>
                      </a:lnTo>
                      <a:lnTo>
                        <a:pt x="797" y="105"/>
                      </a:lnTo>
                      <a:lnTo>
                        <a:pt x="797" y="105"/>
                      </a:lnTo>
                      <a:lnTo>
                        <a:pt x="797" y="104"/>
                      </a:lnTo>
                      <a:lnTo>
                        <a:pt x="799" y="100"/>
                      </a:lnTo>
                      <a:lnTo>
                        <a:pt x="799" y="102"/>
                      </a:lnTo>
                      <a:lnTo>
                        <a:pt x="804" y="102"/>
                      </a:lnTo>
                      <a:lnTo>
                        <a:pt x="804" y="104"/>
                      </a:lnTo>
                      <a:lnTo>
                        <a:pt x="806" y="104"/>
                      </a:lnTo>
                      <a:lnTo>
                        <a:pt x="806" y="105"/>
                      </a:lnTo>
                      <a:lnTo>
                        <a:pt x="806" y="107"/>
                      </a:lnTo>
                      <a:lnTo>
                        <a:pt x="806" y="107"/>
                      </a:lnTo>
                      <a:lnTo>
                        <a:pt x="806" y="107"/>
                      </a:lnTo>
                      <a:lnTo>
                        <a:pt x="806" y="109"/>
                      </a:lnTo>
                      <a:lnTo>
                        <a:pt x="806" y="109"/>
                      </a:lnTo>
                      <a:lnTo>
                        <a:pt x="806" y="111"/>
                      </a:lnTo>
                      <a:lnTo>
                        <a:pt x="808" y="111"/>
                      </a:lnTo>
                      <a:lnTo>
                        <a:pt x="810" y="113"/>
                      </a:lnTo>
                      <a:lnTo>
                        <a:pt x="810" y="115"/>
                      </a:lnTo>
                      <a:lnTo>
                        <a:pt x="810" y="115"/>
                      </a:lnTo>
                      <a:lnTo>
                        <a:pt x="812" y="117"/>
                      </a:lnTo>
                      <a:lnTo>
                        <a:pt x="812" y="117"/>
                      </a:lnTo>
                      <a:lnTo>
                        <a:pt x="815" y="119"/>
                      </a:lnTo>
                      <a:lnTo>
                        <a:pt x="815" y="119"/>
                      </a:lnTo>
                      <a:lnTo>
                        <a:pt x="817" y="120"/>
                      </a:lnTo>
                      <a:lnTo>
                        <a:pt x="817" y="124"/>
                      </a:lnTo>
                      <a:lnTo>
                        <a:pt x="817" y="124"/>
                      </a:lnTo>
                      <a:lnTo>
                        <a:pt x="814" y="128"/>
                      </a:lnTo>
                      <a:lnTo>
                        <a:pt x="814" y="132"/>
                      </a:lnTo>
                      <a:lnTo>
                        <a:pt x="812" y="134"/>
                      </a:lnTo>
                      <a:lnTo>
                        <a:pt x="812" y="135"/>
                      </a:lnTo>
                      <a:lnTo>
                        <a:pt x="814" y="137"/>
                      </a:lnTo>
                      <a:lnTo>
                        <a:pt x="819" y="139"/>
                      </a:lnTo>
                      <a:lnTo>
                        <a:pt x="821" y="141"/>
                      </a:lnTo>
                      <a:lnTo>
                        <a:pt x="823" y="143"/>
                      </a:lnTo>
                      <a:lnTo>
                        <a:pt x="825" y="143"/>
                      </a:lnTo>
                      <a:lnTo>
                        <a:pt x="827" y="145"/>
                      </a:lnTo>
                      <a:lnTo>
                        <a:pt x="829" y="147"/>
                      </a:lnTo>
                      <a:lnTo>
                        <a:pt x="829" y="147"/>
                      </a:lnTo>
                      <a:lnTo>
                        <a:pt x="829" y="151"/>
                      </a:lnTo>
                      <a:lnTo>
                        <a:pt x="829" y="154"/>
                      </a:lnTo>
                      <a:lnTo>
                        <a:pt x="829" y="156"/>
                      </a:lnTo>
                      <a:lnTo>
                        <a:pt x="830" y="160"/>
                      </a:lnTo>
                      <a:lnTo>
                        <a:pt x="832" y="162"/>
                      </a:lnTo>
                      <a:lnTo>
                        <a:pt x="834" y="162"/>
                      </a:lnTo>
                      <a:lnTo>
                        <a:pt x="834" y="164"/>
                      </a:lnTo>
                      <a:lnTo>
                        <a:pt x="836" y="167"/>
                      </a:lnTo>
                      <a:lnTo>
                        <a:pt x="836" y="167"/>
                      </a:lnTo>
                      <a:lnTo>
                        <a:pt x="838" y="167"/>
                      </a:lnTo>
                      <a:lnTo>
                        <a:pt x="838" y="169"/>
                      </a:lnTo>
                      <a:lnTo>
                        <a:pt x="840" y="171"/>
                      </a:lnTo>
                      <a:lnTo>
                        <a:pt x="840" y="173"/>
                      </a:lnTo>
                      <a:lnTo>
                        <a:pt x="838" y="175"/>
                      </a:lnTo>
                      <a:lnTo>
                        <a:pt x="836" y="175"/>
                      </a:lnTo>
                      <a:lnTo>
                        <a:pt x="834" y="177"/>
                      </a:lnTo>
                      <a:lnTo>
                        <a:pt x="832" y="179"/>
                      </a:lnTo>
                      <a:lnTo>
                        <a:pt x="832" y="179"/>
                      </a:lnTo>
                      <a:lnTo>
                        <a:pt x="829" y="182"/>
                      </a:lnTo>
                      <a:lnTo>
                        <a:pt x="827" y="186"/>
                      </a:lnTo>
                      <a:lnTo>
                        <a:pt x="827" y="186"/>
                      </a:lnTo>
                      <a:lnTo>
                        <a:pt x="825" y="188"/>
                      </a:lnTo>
                      <a:lnTo>
                        <a:pt x="825" y="188"/>
                      </a:lnTo>
                      <a:lnTo>
                        <a:pt x="823" y="190"/>
                      </a:lnTo>
                      <a:lnTo>
                        <a:pt x="821" y="190"/>
                      </a:lnTo>
                      <a:lnTo>
                        <a:pt x="821" y="190"/>
                      </a:lnTo>
                      <a:lnTo>
                        <a:pt x="819" y="190"/>
                      </a:lnTo>
                      <a:lnTo>
                        <a:pt x="817" y="190"/>
                      </a:lnTo>
                      <a:lnTo>
                        <a:pt x="815" y="190"/>
                      </a:lnTo>
                      <a:lnTo>
                        <a:pt x="815" y="190"/>
                      </a:lnTo>
                      <a:lnTo>
                        <a:pt x="814" y="190"/>
                      </a:lnTo>
                      <a:lnTo>
                        <a:pt x="814" y="192"/>
                      </a:lnTo>
                      <a:lnTo>
                        <a:pt x="812" y="194"/>
                      </a:lnTo>
                      <a:lnTo>
                        <a:pt x="810" y="194"/>
                      </a:lnTo>
                      <a:lnTo>
                        <a:pt x="810" y="194"/>
                      </a:lnTo>
                      <a:lnTo>
                        <a:pt x="808" y="194"/>
                      </a:lnTo>
                      <a:lnTo>
                        <a:pt x="808" y="194"/>
                      </a:lnTo>
                      <a:lnTo>
                        <a:pt x="808" y="196"/>
                      </a:lnTo>
                      <a:lnTo>
                        <a:pt x="808" y="196"/>
                      </a:lnTo>
                      <a:lnTo>
                        <a:pt x="808" y="196"/>
                      </a:lnTo>
                      <a:lnTo>
                        <a:pt x="810" y="196"/>
                      </a:lnTo>
                      <a:lnTo>
                        <a:pt x="812" y="197"/>
                      </a:lnTo>
                      <a:lnTo>
                        <a:pt x="812" y="199"/>
                      </a:lnTo>
                      <a:lnTo>
                        <a:pt x="812" y="205"/>
                      </a:lnTo>
                      <a:lnTo>
                        <a:pt x="812" y="207"/>
                      </a:lnTo>
                      <a:lnTo>
                        <a:pt x="814" y="209"/>
                      </a:lnTo>
                      <a:lnTo>
                        <a:pt x="815" y="211"/>
                      </a:lnTo>
                      <a:lnTo>
                        <a:pt x="817" y="212"/>
                      </a:lnTo>
                      <a:lnTo>
                        <a:pt x="819" y="216"/>
                      </a:lnTo>
                      <a:lnTo>
                        <a:pt x="817" y="218"/>
                      </a:lnTo>
                      <a:lnTo>
                        <a:pt x="817" y="220"/>
                      </a:lnTo>
                      <a:lnTo>
                        <a:pt x="812" y="228"/>
                      </a:lnTo>
                      <a:lnTo>
                        <a:pt x="812" y="228"/>
                      </a:lnTo>
                      <a:lnTo>
                        <a:pt x="812" y="229"/>
                      </a:lnTo>
                      <a:lnTo>
                        <a:pt x="812" y="229"/>
                      </a:lnTo>
                      <a:lnTo>
                        <a:pt x="810" y="231"/>
                      </a:lnTo>
                      <a:lnTo>
                        <a:pt x="810" y="231"/>
                      </a:lnTo>
                      <a:lnTo>
                        <a:pt x="810" y="233"/>
                      </a:lnTo>
                      <a:lnTo>
                        <a:pt x="810" y="233"/>
                      </a:lnTo>
                      <a:lnTo>
                        <a:pt x="810" y="235"/>
                      </a:lnTo>
                      <a:lnTo>
                        <a:pt x="808" y="233"/>
                      </a:lnTo>
                      <a:lnTo>
                        <a:pt x="808" y="233"/>
                      </a:lnTo>
                      <a:lnTo>
                        <a:pt x="808" y="241"/>
                      </a:lnTo>
                      <a:lnTo>
                        <a:pt x="808" y="241"/>
                      </a:lnTo>
                      <a:lnTo>
                        <a:pt x="808" y="243"/>
                      </a:lnTo>
                      <a:lnTo>
                        <a:pt x="806" y="244"/>
                      </a:lnTo>
                      <a:lnTo>
                        <a:pt x="806" y="246"/>
                      </a:lnTo>
                      <a:lnTo>
                        <a:pt x="808" y="246"/>
                      </a:lnTo>
                      <a:lnTo>
                        <a:pt x="808" y="246"/>
                      </a:lnTo>
                      <a:lnTo>
                        <a:pt x="810" y="246"/>
                      </a:lnTo>
                      <a:lnTo>
                        <a:pt x="812" y="246"/>
                      </a:lnTo>
                      <a:lnTo>
                        <a:pt x="812" y="246"/>
                      </a:lnTo>
                      <a:lnTo>
                        <a:pt x="812" y="248"/>
                      </a:lnTo>
                      <a:lnTo>
                        <a:pt x="814" y="259"/>
                      </a:lnTo>
                      <a:lnTo>
                        <a:pt x="814" y="263"/>
                      </a:lnTo>
                      <a:lnTo>
                        <a:pt x="812" y="265"/>
                      </a:lnTo>
                      <a:lnTo>
                        <a:pt x="812" y="267"/>
                      </a:lnTo>
                      <a:lnTo>
                        <a:pt x="814" y="269"/>
                      </a:lnTo>
                      <a:lnTo>
                        <a:pt x="814" y="271"/>
                      </a:lnTo>
                      <a:lnTo>
                        <a:pt x="812" y="271"/>
                      </a:lnTo>
                      <a:lnTo>
                        <a:pt x="812" y="276"/>
                      </a:lnTo>
                      <a:lnTo>
                        <a:pt x="810" y="282"/>
                      </a:lnTo>
                      <a:lnTo>
                        <a:pt x="808" y="284"/>
                      </a:lnTo>
                      <a:lnTo>
                        <a:pt x="810" y="288"/>
                      </a:lnTo>
                      <a:lnTo>
                        <a:pt x="810" y="288"/>
                      </a:lnTo>
                      <a:lnTo>
                        <a:pt x="812" y="289"/>
                      </a:lnTo>
                      <a:lnTo>
                        <a:pt x="812" y="291"/>
                      </a:lnTo>
                      <a:lnTo>
                        <a:pt x="814" y="293"/>
                      </a:lnTo>
                      <a:lnTo>
                        <a:pt x="815" y="299"/>
                      </a:lnTo>
                      <a:lnTo>
                        <a:pt x="815" y="301"/>
                      </a:lnTo>
                      <a:lnTo>
                        <a:pt x="819" y="301"/>
                      </a:lnTo>
                      <a:lnTo>
                        <a:pt x="823" y="301"/>
                      </a:lnTo>
                      <a:lnTo>
                        <a:pt x="827" y="301"/>
                      </a:lnTo>
                      <a:lnTo>
                        <a:pt x="829" y="301"/>
                      </a:lnTo>
                      <a:lnTo>
                        <a:pt x="829" y="301"/>
                      </a:lnTo>
                      <a:lnTo>
                        <a:pt x="829" y="303"/>
                      </a:lnTo>
                      <a:lnTo>
                        <a:pt x="829" y="304"/>
                      </a:lnTo>
                      <a:lnTo>
                        <a:pt x="825" y="306"/>
                      </a:lnTo>
                      <a:lnTo>
                        <a:pt x="825" y="306"/>
                      </a:lnTo>
                      <a:lnTo>
                        <a:pt x="825" y="306"/>
                      </a:lnTo>
                      <a:lnTo>
                        <a:pt x="825" y="308"/>
                      </a:lnTo>
                      <a:lnTo>
                        <a:pt x="823" y="310"/>
                      </a:lnTo>
                      <a:lnTo>
                        <a:pt x="823" y="310"/>
                      </a:lnTo>
                      <a:lnTo>
                        <a:pt x="821" y="310"/>
                      </a:lnTo>
                      <a:lnTo>
                        <a:pt x="821" y="312"/>
                      </a:lnTo>
                      <a:lnTo>
                        <a:pt x="819" y="314"/>
                      </a:lnTo>
                      <a:lnTo>
                        <a:pt x="817" y="314"/>
                      </a:lnTo>
                      <a:lnTo>
                        <a:pt x="815" y="316"/>
                      </a:lnTo>
                      <a:lnTo>
                        <a:pt x="814" y="316"/>
                      </a:lnTo>
                      <a:lnTo>
                        <a:pt x="814" y="316"/>
                      </a:lnTo>
                      <a:lnTo>
                        <a:pt x="814" y="316"/>
                      </a:lnTo>
                      <a:lnTo>
                        <a:pt x="812" y="316"/>
                      </a:lnTo>
                      <a:lnTo>
                        <a:pt x="812" y="316"/>
                      </a:lnTo>
                      <a:lnTo>
                        <a:pt x="810" y="316"/>
                      </a:lnTo>
                      <a:lnTo>
                        <a:pt x="810" y="316"/>
                      </a:lnTo>
                      <a:lnTo>
                        <a:pt x="808" y="318"/>
                      </a:lnTo>
                      <a:lnTo>
                        <a:pt x="808" y="320"/>
                      </a:lnTo>
                      <a:lnTo>
                        <a:pt x="806" y="320"/>
                      </a:lnTo>
                      <a:lnTo>
                        <a:pt x="806" y="320"/>
                      </a:lnTo>
                      <a:lnTo>
                        <a:pt x="804" y="321"/>
                      </a:lnTo>
                      <a:lnTo>
                        <a:pt x="804" y="321"/>
                      </a:lnTo>
                      <a:lnTo>
                        <a:pt x="804" y="321"/>
                      </a:lnTo>
                      <a:lnTo>
                        <a:pt x="804" y="321"/>
                      </a:lnTo>
                      <a:lnTo>
                        <a:pt x="802" y="323"/>
                      </a:lnTo>
                      <a:lnTo>
                        <a:pt x="802" y="323"/>
                      </a:lnTo>
                      <a:lnTo>
                        <a:pt x="802" y="321"/>
                      </a:lnTo>
                      <a:lnTo>
                        <a:pt x="800" y="320"/>
                      </a:lnTo>
                      <a:lnTo>
                        <a:pt x="800" y="320"/>
                      </a:lnTo>
                      <a:lnTo>
                        <a:pt x="800" y="320"/>
                      </a:lnTo>
                      <a:lnTo>
                        <a:pt x="800" y="320"/>
                      </a:lnTo>
                      <a:lnTo>
                        <a:pt x="799" y="320"/>
                      </a:lnTo>
                      <a:lnTo>
                        <a:pt x="799" y="320"/>
                      </a:lnTo>
                      <a:lnTo>
                        <a:pt x="797" y="321"/>
                      </a:lnTo>
                      <a:lnTo>
                        <a:pt x="797" y="321"/>
                      </a:lnTo>
                      <a:lnTo>
                        <a:pt x="797" y="321"/>
                      </a:lnTo>
                      <a:lnTo>
                        <a:pt x="797" y="320"/>
                      </a:lnTo>
                      <a:lnTo>
                        <a:pt x="795" y="320"/>
                      </a:lnTo>
                      <a:lnTo>
                        <a:pt x="795" y="320"/>
                      </a:lnTo>
                      <a:lnTo>
                        <a:pt x="793" y="321"/>
                      </a:lnTo>
                      <a:lnTo>
                        <a:pt x="793" y="321"/>
                      </a:lnTo>
                      <a:lnTo>
                        <a:pt x="791" y="327"/>
                      </a:lnTo>
                      <a:lnTo>
                        <a:pt x="787" y="331"/>
                      </a:lnTo>
                      <a:lnTo>
                        <a:pt x="787" y="333"/>
                      </a:lnTo>
                      <a:lnTo>
                        <a:pt x="787" y="333"/>
                      </a:lnTo>
                      <a:lnTo>
                        <a:pt x="787" y="338"/>
                      </a:lnTo>
                      <a:lnTo>
                        <a:pt x="787" y="340"/>
                      </a:lnTo>
                      <a:lnTo>
                        <a:pt x="789" y="340"/>
                      </a:lnTo>
                      <a:lnTo>
                        <a:pt x="791" y="342"/>
                      </a:lnTo>
                      <a:lnTo>
                        <a:pt x="791" y="344"/>
                      </a:lnTo>
                      <a:lnTo>
                        <a:pt x="791" y="346"/>
                      </a:lnTo>
                      <a:lnTo>
                        <a:pt x="789" y="351"/>
                      </a:lnTo>
                      <a:lnTo>
                        <a:pt x="789" y="359"/>
                      </a:lnTo>
                      <a:lnTo>
                        <a:pt x="789" y="361"/>
                      </a:lnTo>
                      <a:lnTo>
                        <a:pt x="789" y="363"/>
                      </a:lnTo>
                      <a:lnTo>
                        <a:pt x="791" y="365"/>
                      </a:lnTo>
                      <a:lnTo>
                        <a:pt x="791" y="365"/>
                      </a:lnTo>
                      <a:lnTo>
                        <a:pt x="791" y="366"/>
                      </a:lnTo>
                      <a:lnTo>
                        <a:pt x="787" y="366"/>
                      </a:lnTo>
                      <a:lnTo>
                        <a:pt x="785" y="370"/>
                      </a:lnTo>
                      <a:lnTo>
                        <a:pt x="785" y="372"/>
                      </a:lnTo>
                      <a:lnTo>
                        <a:pt x="784" y="380"/>
                      </a:lnTo>
                      <a:lnTo>
                        <a:pt x="782" y="383"/>
                      </a:lnTo>
                      <a:lnTo>
                        <a:pt x="780" y="383"/>
                      </a:lnTo>
                      <a:lnTo>
                        <a:pt x="778" y="385"/>
                      </a:lnTo>
                      <a:lnTo>
                        <a:pt x="778" y="385"/>
                      </a:lnTo>
                      <a:lnTo>
                        <a:pt x="778" y="387"/>
                      </a:lnTo>
                      <a:lnTo>
                        <a:pt x="778" y="389"/>
                      </a:lnTo>
                      <a:lnTo>
                        <a:pt x="776" y="391"/>
                      </a:lnTo>
                      <a:lnTo>
                        <a:pt x="774" y="391"/>
                      </a:lnTo>
                      <a:lnTo>
                        <a:pt x="772" y="391"/>
                      </a:lnTo>
                      <a:lnTo>
                        <a:pt x="770" y="393"/>
                      </a:lnTo>
                      <a:lnTo>
                        <a:pt x="770" y="393"/>
                      </a:lnTo>
                      <a:lnTo>
                        <a:pt x="769" y="393"/>
                      </a:lnTo>
                      <a:lnTo>
                        <a:pt x="769" y="393"/>
                      </a:lnTo>
                      <a:lnTo>
                        <a:pt x="767" y="393"/>
                      </a:lnTo>
                      <a:lnTo>
                        <a:pt x="767" y="395"/>
                      </a:lnTo>
                      <a:lnTo>
                        <a:pt x="767" y="397"/>
                      </a:lnTo>
                      <a:lnTo>
                        <a:pt x="770" y="397"/>
                      </a:lnTo>
                      <a:lnTo>
                        <a:pt x="772" y="397"/>
                      </a:lnTo>
                      <a:lnTo>
                        <a:pt x="774" y="398"/>
                      </a:lnTo>
                      <a:lnTo>
                        <a:pt x="778" y="402"/>
                      </a:lnTo>
                      <a:lnTo>
                        <a:pt x="778" y="402"/>
                      </a:lnTo>
                      <a:lnTo>
                        <a:pt x="776" y="404"/>
                      </a:lnTo>
                      <a:lnTo>
                        <a:pt x="774" y="404"/>
                      </a:lnTo>
                      <a:lnTo>
                        <a:pt x="774" y="406"/>
                      </a:lnTo>
                      <a:lnTo>
                        <a:pt x="774" y="408"/>
                      </a:lnTo>
                      <a:lnTo>
                        <a:pt x="776" y="408"/>
                      </a:lnTo>
                      <a:lnTo>
                        <a:pt x="778" y="410"/>
                      </a:lnTo>
                      <a:lnTo>
                        <a:pt x="782" y="410"/>
                      </a:lnTo>
                      <a:lnTo>
                        <a:pt x="782" y="412"/>
                      </a:lnTo>
                      <a:lnTo>
                        <a:pt x="785" y="415"/>
                      </a:lnTo>
                      <a:lnTo>
                        <a:pt x="785" y="417"/>
                      </a:lnTo>
                      <a:lnTo>
                        <a:pt x="785" y="417"/>
                      </a:lnTo>
                      <a:lnTo>
                        <a:pt x="785" y="419"/>
                      </a:lnTo>
                      <a:lnTo>
                        <a:pt x="787" y="419"/>
                      </a:lnTo>
                      <a:lnTo>
                        <a:pt x="787" y="419"/>
                      </a:lnTo>
                      <a:lnTo>
                        <a:pt x="789" y="419"/>
                      </a:lnTo>
                      <a:lnTo>
                        <a:pt x="789" y="419"/>
                      </a:lnTo>
                      <a:lnTo>
                        <a:pt x="789" y="421"/>
                      </a:lnTo>
                      <a:lnTo>
                        <a:pt x="789" y="425"/>
                      </a:lnTo>
                      <a:lnTo>
                        <a:pt x="789" y="427"/>
                      </a:lnTo>
                      <a:lnTo>
                        <a:pt x="791" y="428"/>
                      </a:lnTo>
                      <a:lnTo>
                        <a:pt x="793" y="428"/>
                      </a:lnTo>
                      <a:lnTo>
                        <a:pt x="795" y="425"/>
                      </a:lnTo>
                      <a:lnTo>
                        <a:pt x="795" y="423"/>
                      </a:lnTo>
                      <a:lnTo>
                        <a:pt x="797" y="423"/>
                      </a:lnTo>
                      <a:lnTo>
                        <a:pt x="799" y="421"/>
                      </a:lnTo>
                      <a:lnTo>
                        <a:pt x="799" y="421"/>
                      </a:lnTo>
                      <a:lnTo>
                        <a:pt x="800" y="419"/>
                      </a:lnTo>
                      <a:lnTo>
                        <a:pt x="800" y="419"/>
                      </a:lnTo>
                      <a:lnTo>
                        <a:pt x="802" y="419"/>
                      </a:lnTo>
                      <a:lnTo>
                        <a:pt x="804" y="425"/>
                      </a:lnTo>
                      <a:lnTo>
                        <a:pt x="806" y="425"/>
                      </a:lnTo>
                      <a:lnTo>
                        <a:pt x="800" y="427"/>
                      </a:lnTo>
                      <a:lnTo>
                        <a:pt x="795" y="428"/>
                      </a:lnTo>
                      <a:lnTo>
                        <a:pt x="785" y="432"/>
                      </a:lnTo>
                      <a:lnTo>
                        <a:pt x="772" y="436"/>
                      </a:lnTo>
                      <a:lnTo>
                        <a:pt x="761" y="442"/>
                      </a:lnTo>
                      <a:lnTo>
                        <a:pt x="750" y="445"/>
                      </a:lnTo>
                      <a:lnTo>
                        <a:pt x="742" y="447"/>
                      </a:lnTo>
                      <a:lnTo>
                        <a:pt x="735" y="449"/>
                      </a:lnTo>
                      <a:lnTo>
                        <a:pt x="729" y="451"/>
                      </a:lnTo>
                      <a:lnTo>
                        <a:pt x="727" y="451"/>
                      </a:lnTo>
                      <a:lnTo>
                        <a:pt x="722" y="453"/>
                      </a:lnTo>
                      <a:lnTo>
                        <a:pt x="714" y="457"/>
                      </a:lnTo>
                      <a:lnTo>
                        <a:pt x="705" y="458"/>
                      </a:lnTo>
                      <a:lnTo>
                        <a:pt x="695" y="462"/>
                      </a:lnTo>
                      <a:lnTo>
                        <a:pt x="690" y="466"/>
                      </a:lnTo>
                      <a:lnTo>
                        <a:pt x="682" y="468"/>
                      </a:lnTo>
                      <a:lnTo>
                        <a:pt x="676" y="472"/>
                      </a:lnTo>
                      <a:lnTo>
                        <a:pt x="669" y="474"/>
                      </a:lnTo>
                      <a:lnTo>
                        <a:pt x="660" y="475"/>
                      </a:lnTo>
                      <a:lnTo>
                        <a:pt x="652" y="477"/>
                      </a:lnTo>
                      <a:lnTo>
                        <a:pt x="652" y="477"/>
                      </a:lnTo>
                      <a:lnTo>
                        <a:pt x="641" y="479"/>
                      </a:lnTo>
                      <a:lnTo>
                        <a:pt x="633" y="481"/>
                      </a:lnTo>
                      <a:lnTo>
                        <a:pt x="624" y="485"/>
                      </a:lnTo>
                      <a:lnTo>
                        <a:pt x="618" y="487"/>
                      </a:lnTo>
                      <a:lnTo>
                        <a:pt x="611" y="490"/>
                      </a:lnTo>
                      <a:lnTo>
                        <a:pt x="603" y="492"/>
                      </a:lnTo>
                      <a:lnTo>
                        <a:pt x="598" y="496"/>
                      </a:lnTo>
                      <a:lnTo>
                        <a:pt x="592" y="496"/>
                      </a:lnTo>
                      <a:lnTo>
                        <a:pt x="590" y="496"/>
                      </a:lnTo>
                      <a:lnTo>
                        <a:pt x="590" y="498"/>
                      </a:lnTo>
                      <a:lnTo>
                        <a:pt x="592" y="500"/>
                      </a:lnTo>
                      <a:lnTo>
                        <a:pt x="592" y="504"/>
                      </a:lnTo>
                      <a:lnTo>
                        <a:pt x="592" y="505"/>
                      </a:lnTo>
                      <a:lnTo>
                        <a:pt x="594" y="515"/>
                      </a:lnTo>
                      <a:lnTo>
                        <a:pt x="596" y="519"/>
                      </a:lnTo>
                      <a:lnTo>
                        <a:pt x="598" y="520"/>
                      </a:lnTo>
                      <a:lnTo>
                        <a:pt x="600" y="520"/>
                      </a:lnTo>
                      <a:lnTo>
                        <a:pt x="601" y="522"/>
                      </a:lnTo>
                      <a:lnTo>
                        <a:pt x="601" y="522"/>
                      </a:lnTo>
                      <a:lnTo>
                        <a:pt x="601" y="524"/>
                      </a:lnTo>
                      <a:lnTo>
                        <a:pt x="601" y="526"/>
                      </a:lnTo>
                      <a:lnTo>
                        <a:pt x="601" y="532"/>
                      </a:lnTo>
                      <a:lnTo>
                        <a:pt x="603" y="532"/>
                      </a:lnTo>
                      <a:lnTo>
                        <a:pt x="603" y="534"/>
                      </a:lnTo>
                      <a:lnTo>
                        <a:pt x="603" y="534"/>
                      </a:lnTo>
                      <a:lnTo>
                        <a:pt x="603" y="535"/>
                      </a:lnTo>
                      <a:lnTo>
                        <a:pt x="601" y="537"/>
                      </a:lnTo>
                      <a:lnTo>
                        <a:pt x="601" y="539"/>
                      </a:lnTo>
                      <a:lnTo>
                        <a:pt x="601" y="539"/>
                      </a:lnTo>
                      <a:lnTo>
                        <a:pt x="603" y="543"/>
                      </a:lnTo>
                      <a:lnTo>
                        <a:pt x="605" y="543"/>
                      </a:lnTo>
                      <a:lnTo>
                        <a:pt x="605" y="545"/>
                      </a:lnTo>
                      <a:lnTo>
                        <a:pt x="605" y="545"/>
                      </a:lnTo>
                      <a:lnTo>
                        <a:pt x="603" y="545"/>
                      </a:lnTo>
                      <a:lnTo>
                        <a:pt x="601" y="547"/>
                      </a:lnTo>
                      <a:lnTo>
                        <a:pt x="600" y="547"/>
                      </a:lnTo>
                      <a:lnTo>
                        <a:pt x="596" y="545"/>
                      </a:lnTo>
                      <a:lnTo>
                        <a:pt x="594" y="545"/>
                      </a:lnTo>
                      <a:lnTo>
                        <a:pt x="594" y="545"/>
                      </a:lnTo>
                      <a:lnTo>
                        <a:pt x="592" y="547"/>
                      </a:lnTo>
                      <a:lnTo>
                        <a:pt x="592" y="547"/>
                      </a:lnTo>
                      <a:lnTo>
                        <a:pt x="590" y="547"/>
                      </a:lnTo>
                      <a:lnTo>
                        <a:pt x="590" y="547"/>
                      </a:lnTo>
                      <a:lnTo>
                        <a:pt x="588" y="545"/>
                      </a:lnTo>
                      <a:lnTo>
                        <a:pt x="584" y="545"/>
                      </a:lnTo>
                      <a:lnTo>
                        <a:pt x="583" y="545"/>
                      </a:lnTo>
                      <a:lnTo>
                        <a:pt x="579" y="547"/>
                      </a:lnTo>
                      <a:lnTo>
                        <a:pt x="577" y="547"/>
                      </a:lnTo>
                      <a:lnTo>
                        <a:pt x="573" y="547"/>
                      </a:lnTo>
                      <a:lnTo>
                        <a:pt x="568" y="545"/>
                      </a:lnTo>
                      <a:lnTo>
                        <a:pt x="564" y="545"/>
                      </a:lnTo>
                      <a:lnTo>
                        <a:pt x="562" y="545"/>
                      </a:lnTo>
                      <a:lnTo>
                        <a:pt x="560" y="545"/>
                      </a:lnTo>
                      <a:lnTo>
                        <a:pt x="556" y="547"/>
                      </a:lnTo>
                      <a:lnTo>
                        <a:pt x="553" y="547"/>
                      </a:lnTo>
                      <a:lnTo>
                        <a:pt x="551" y="549"/>
                      </a:lnTo>
                      <a:lnTo>
                        <a:pt x="549" y="547"/>
                      </a:lnTo>
                      <a:lnTo>
                        <a:pt x="547" y="547"/>
                      </a:lnTo>
                      <a:lnTo>
                        <a:pt x="545" y="547"/>
                      </a:lnTo>
                      <a:lnTo>
                        <a:pt x="545" y="547"/>
                      </a:lnTo>
                      <a:lnTo>
                        <a:pt x="541" y="551"/>
                      </a:lnTo>
                      <a:lnTo>
                        <a:pt x="539" y="551"/>
                      </a:lnTo>
                      <a:lnTo>
                        <a:pt x="534" y="551"/>
                      </a:lnTo>
                      <a:lnTo>
                        <a:pt x="534" y="552"/>
                      </a:lnTo>
                      <a:lnTo>
                        <a:pt x="517" y="558"/>
                      </a:lnTo>
                      <a:lnTo>
                        <a:pt x="515" y="562"/>
                      </a:lnTo>
                      <a:lnTo>
                        <a:pt x="513" y="562"/>
                      </a:lnTo>
                      <a:lnTo>
                        <a:pt x="513" y="562"/>
                      </a:lnTo>
                      <a:lnTo>
                        <a:pt x="511" y="564"/>
                      </a:lnTo>
                      <a:lnTo>
                        <a:pt x="509" y="564"/>
                      </a:lnTo>
                      <a:lnTo>
                        <a:pt x="509" y="566"/>
                      </a:lnTo>
                      <a:lnTo>
                        <a:pt x="507" y="567"/>
                      </a:lnTo>
                      <a:lnTo>
                        <a:pt x="507" y="569"/>
                      </a:lnTo>
                      <a:lnTo>
                        <a:pt x="506" y="569"/>
                      </a:lnTo>
                      <a:lnTo>
                        <a:pt x="502" y="569"/>
                      </a:lnTo>
                      <a:lnTo>
                        <a:pt x="500" y="569"/>
                      </a:lnTo>
                      <a:lnTo>
                        <a:pt x="498" y="569"/>
                      </a:lnTo>
                      <a:lnTo>
                        <a:pt x="496" y="573"/>
                      </a:lnTo>
                      <a:lnTo>
                        <a:pt x="494" y="575"/>
                      </a:lnTo>
                      <a:lnTo>
                        <a:pt x="494" y="575"/>
                      </a:lnTo>
                      <a:lnTo>
                        <a:pt x="494" y="577"/>
                      </a:lnTo>
                      <a:lnTo>
                        <a:pt x="494" y="577"/>
                      </a:lnTo>
                      <a:lnTo>
                        <a:pt x="494" y="579"/>
                      </a:lnTo>
                      <a:lnTo>
                        <a:pt x="494" y="579"/>
                      </a:lnTo>
                      <a:lnTo>
                        <a:pt x="494" y="579"/>
                      </a:lnTo>
                      <a:lnTo>
                        <a:pt x="494" y="582"/>
                      </a:lnTo>
                      <a:lnTo>
                        <a:pt x="492" y="584"/>
                      </a:lnTo>
                      <a:lnTo>
                        <a:pt x="492" y="588"/>
                      </a:lnTo>
                      <a:lnTo>
                        <a:pt x="494" y="590"/>
                      </a:lnTo>
                      <a:lnTo>
                        <a:pt x="492" y="594"/>
                      </a:lnTo>
                      <a:lnTo>
                        <a:pt x="492" y="596"/>
                      </a:lnTo>
                      <a:lnTo>
                        <a:pt x="492" y="597"/>
                      </a:lnTo>
                      <a:lnTo>
                        <a:pt x="494" y="599"/>
                      </a:lnTo>
                      <a:lnTo>
                        <a:pt x="494" y="601"/>
                      </a:lnTo>
                      <a:lnTo>
                        <a:pt x="492" y="605"/>
                      </a:lnTo>
                      <a:lnTo>
                        <a:pt x="491" y="605"/>
                      </a:lnTo>
                      <a:lnTo>
                        <a:pt x="491" y="609"/>
                      </a:lnTo>
                      <a:lnTo>
                        <a:pt x="491" y="609"/>
                      </a:lnTo>
                      <a:lnTo>
                        <a:pt x="487" y="611"/>
                      </a:lnTo>
                      <a:lnTo>
                        <a:pt x="487" y="612"/>
                      </a:lnTo>
                      <a:lnTo>
                        <a:pt x="485" y="614"/>
                      </a:lnTo>
                      <a:lnTo>
                        <a:pt x="481" y="614"/>
                      </a:lnTo>
                      <a:lnTo>
                        <a:pt x="477" y="614"/>
                      </a:lnTo>
                      <a:lnTo>
                        <a:pt x="451" y="626"/>
                      </a:lnTo>
                      <a:lnTo>
                        <a:pt x="447" y="629"/>
                      </a:lnTo>
                      <a:lnTo>
                        <a:pt x="440" y="635"/>
                      </a:lnTo>
                      <a:lnTo>
                        <a:pt x="423" y="643"/>
                      </a:lnTo>
                      <a:lnTo>
                        <a:pt x="419" y="644"/>
                      </a:lnTo>
                      <a:lnTo>
                        <a:pt x="415" y="648"/>
                      </a:lnTo>
                      <a:lnTo>
                        <a:pt x="406" y="663"/>
                      </a:lnTo>
                      <a:lnTo>
                        <a:pt x="406" y="665"/>
                      </a:lnTo>
                      <a:lnTo>
                        <a:pt x="404" y="671"/>
                      </a:lnTo>
                      <a:lnTo>
                        <a:pt x="402" y="674"/>
                      </a:lnTo>
                      <a:lnTo>
                        <a:pt x="399" y="678"/>
                      </a:lnTo>
                      <a:lnTo>
                        <a:pt x="391" y="686"/>
                      </a:lnTo>
                      <a:lnTo>
                        <a:pt x="372" y="704"/>
                      </a:lnTo>
                      <a:lnTo>
                        <a:pt x="370" y="706"/>
                      </a:lnTo>
                      <a:lnTo>
                        <a:pt x="370" y="708"/>
                      </a:lnTo>
                      <a:lnTo>
                        <a:pt x="370" y="708"/>
                      </a:lnTo>
                      <a:lnTo>
                        <a:pt x="370" y="710"/>
                      </a:lnTo>
                      <a:lnTo>
                        <a:pt x="369" y="714"/>
                      </a:lnTo>
                      <a:lnTo>
                        <a:pt x="363" y="720"/>
                      </a:lnTo>
                      <a:lnTo>
                        <a:pt x="361" y="720"/>
                      </a:lnTo>
                      <a:lnTo>
                        <a:pt x="361" y="720"/>
                      </a:lnTo>
                      <a:lnTo>
                        <a:pt x="357" y="720"/>
                      </a:lnTo>
                      <a:lnTo>
                        <a:pt x="357" y="721"/>
                      </a:lnTo>
                      <a:lnTo>
                        <a:pt x="353" y="721"/>
                      </a:lnTo>
                      <a:lnTo>
                        <a:pt x="352" y="721"/>
                      </a:lnTo>
                      <a:lnTo>
                        <a:pt x="346" y="725"/>
                      </a:lnTo>
                      <a:lnTo>
                        <a:pt x="344" y="725"/>
                      </a:lnTo>
                      <a:lnTo>
                        <a:pt x="342" y="725"/>
                      </a:lnTo>
                      <a:lnTo>
                        <a:pt x="342" y="725"/>
                      </a:lnTo>
                      <a:lnTo>
                        <a:pt x="340" y="727"/>
                      </a:lnTo>
                      <a:lnTo>
                        <a:pt x="338" y="729"/>
                      </a:lnTo>
                      <a:lnTo>
                        <a:pt x="338" y="727"/>
                      </a:lnTo>
                      <a:lnTo>
                        <a:pt x="333" y="727"/>
                      </a:lnTo>
                      <a:lnTo>
                        <a:pt x="333" y="725"/>
                      </a:lnTo>
                      <a:lnTo>
                        <a:pt x="329" y="723"/>
                      </a:lnTo>
                      <a:lnTo>
                        <a:pt x="329" y="723"/>
                      </a:lnTo>
                      <a:lnTo>
                        <a:pt x="325" y="721"/>
                      </a:lnTo>
                      <a:lnTo>
                        <a:pt x="323" y="721"/>
                      </a:lnTo>
                      <a:lnTo>
                        <a:pt x="318" y="718"/>
                      </a:lnTo>
                      <a:lnTo>
                        <a:pt x="314" y="718"/>
                      </a:lnTo>
                      <a:lnTo>
                        <a:pt x="312" y="718"/>
                      </a:lnTo>
                      <a:lnTo>
                        <a:pt x="312" y="718"/>
                      </a:lnTo>
                      <a:lnTo>
                        <a:pt x="310" y="718"/>
                      </a:lnTo>
                      <a:lnTo>
                        <a:pt x="310" y="718"/>
                      </a:lnTo>
                      <a:lnTo>
                        <a:pt x="307" y="716"/>
                      </a:lnTo>
                      <a:lnTo>
                        <a:pt x="305" y="716"/>
                      </a:lnTo>
                      <a:lnTo>
                        <a:pt x="305" y="714"/>
                      </a:lnTo>
                      <a:lnTo>
                        <a:pt x="303" y="714"/>
                      </a:lnTo>
                      <a:lnTo>
                        <a:pt x="303" y="714"/>
                      </a:lnTo>
                      <a:lnTo>
                        <a:pt x="301" y="716"/>
                      </a:lnTo>
                      <a:lnTo>
                        <a:pt x="299" y="718"/>
                      </a:lnTo>
                      <a:lnTo>
                        <a:pt x="299" y="718"/>
                      </a:lnTo>
                      <a:lnTo>
                        <a:pt x="297" y="718"/>
                      </a:lnTo>
                      <a:lnTo>
                        <a:pt x="295" y="718"/>
                      </a:lnTo>
                      <a:lnTo>
                        <a:pt x="295" y="718"/>
                      </a:lnTo>
                      <a:lnTo>
                        <a:pt x="295" y="720"/>
                      </a:lnTo>
                      <a:lnTo>
                        <a:pt x="295" y="720"/>
                      </a:lnTo>
                      <a:lnTo>
                        <a:pt x="295" y="720"/>
                      </a:lnTo>
                      <a:lnTo>
                        <a:pt x="293" y="720"/>
                      </a:lnTo>
                      <a:lnTo>
                        <a:pt x="292" y="720"/>
                      </a:lnTo>
                      <a:lnTo>
                        <a:pt x="292" y="721"/>
                      </a:lnTo>
                      <a:lnTo>
                        <a:pt x="292" y="721"/>
                      </a:lnTo>
                      <a:lnTo>
                        <a:pt x="286" y="723"/>
                      </a:lnTo>
                      <a:lnTo>
                        <a:pt x="282" y="723"/>
                      </a:lnTo>
                      <a:lnTo>
                        <a:pt x="278" y="721"/>
                      </a:lnTo>
                      <a:lnTo>
                        <a:pt x="278" y="720"/>
                      </a:lnTo>
                      <a:lnTo>
                        <a:pt x="278" y="718"/>
                      </a:lnTo>
                      <a:lnTo>
                        <a:pt x="278" y="718"/>
                      </a:lnTo>
                      <a:lnTo>
                        <a:pt x="278" y="718"/>
                      </a:lnTo>
                      <a:lnTo>
                        <a:pt x="278" y="716"/>
                      </a:lnTo>
                      <a:lnTo>
                        <a:pt x="275" y="714"/>
                      </a:lnTo>
                      <a:lnTo>
                        <a:pt x="273" y="714"/>
                      </a:lnTo>
                      <a:lnTo>
                        <a:pt x="273" y="712"/>
                      </a:lnTo>
                      <a:lnTo>
                        <a:pt x="271" y="712"/>
                      </a:lnTo>
                      <a:lnTo>
                        <a:pt x="271" y="710"/>
                      </a:lnTo>
                      <a:lnTo>
                        <a:pt x="267" y="710"/>
                      </a:lnTo>
                      <a:lnTo>
                        <a:pt x="267" y="708"/>
                      </a:lnTo>
                      <a:lnTo>
                        <a:pt x="265" y="708"/>
                      </a:lnTo>
                      <a:lnTo>
                        <a:pt x="263" y="708"/>
                      </a:lnTo>
                      <a:lnTo>
                        <a:pt x="260" y="710"/>
                      </a:lnTo>
                      <a:lnTo>
                        <a:pt x="256" y="712"/>
                      </a:lnTo>
                      <a:lnTo>
                        <a:pt x="254" y="712"/>
                      </a:lnTo>
                      <a:lnTo>
                        <a:pt x="254" y="712"/>
                      </a:lnTo>
                      <a:lnTo>
                        <a:pt x="254" y="712"/>
                      </a:lnTo>
                      <a:lnTo>
                        <a:pt x="252" y="712"/>
                      </a:lnTo>
                      <a:lnTo>
                        <a:pt x="246" y="712"/>
                      </a:lnTo>
                      <a:lnTo>
                        <a:pt x="246" y="712"/>
                      </a:lnTo>
                      <a:lnTo>
                        <a:pt x="245" y="710"/>
                      </a:lnTo>
                      <a:lnTo>
                        <a:pt x="241" y="710"/>
                      </a:lnTo>
                      <a:lnTo>
                        <a:pt x="239" y="710"/>
                      </a:lnTo>
                      <a:lnTo>
                        <a:pt x="237" y="708"/>
                      </a:lnTo>
                      <a:lnTo>
                        <a:pt x="235" y="708"/>
                      </a:lnTo>
                      <a:lnTo>
                        <a:pt x="235" y="708"/>
                      </a:lnTo>
                      <a:lnTo>
                        <a:pt x="235" y="706"/>
                      </a:lnTo>
                      <a:lnTo>
                        <a:pt x="233" y="706"/>
                      </a:lnTo>
                      <a:lnTo>
                        <a:pt x="233" y="704"/>
                      </a:lnTo>
                      <a:lnTo>
                        <a:pt x="231" y="704"/>
                      </a:lnTo>
                      <a:lnTo>
                        <a:pt x="231" y="704"/>
                      </a:lnTo>
                      <a:lnTo>
                        <a:pt x="230" y="704"/>
                      </a:lnTo>
                      <a:lnTo>
                        <a:pt x="230" y="703"/>
                      </a:lnTo>
                      <a:lnTo>
                        <a:pt x="230" y="703"/>
                      </a:lnTo>
                      <a:lnTo>
                        <a:pt x="228" y="703"/>
                      </a:lnTo>
                      <a:lnTo>
                        <a:pt x="228" y="703"/>
                      </a:lnTo>
                      <a:lnTo>
                        <a:pt x="228" y="701"/>
                      </a:lnTo>
                      <a:lnTo>
                        <a:pt x="228" y="701"/>
                      </a:lnTo>
                      <a:lnTo>
                        <a:pt x="228" y="701"/>
                      </a:lnTo>
                      <a:lnTo>
                        <a:pt x="228" y="699"/>
                      </a:lnTo>
                      <a:lnTo>
                        <a:pt x="226" y="699"/>
                      </a:lnTo>
                      <a:lnTo>
                        <a:pt x="226" y="701"/>
                      </a:lnTo>
                      <a:lnTo>
                        <a:pt x="226" y="699"/>
                      </a:lnTo>
                      <a:lnTo>
                        <a:pt x="224" y="699"/>
                      </a:lnTo>
                      <a:lnTo>
                        <a:pt x="224" y="699"/>
                      </a:lnTo>
                      <a:lnTo>
                        <a:pt x="224" y="699"/>
                      </a:lnTo>
                      <a:lnTo>
                        <a:pt x="224" y="695"/>
                      </a:lnTo>
                      <a:lnTo>
                        <a:pt x="222" y="695"/>
                      </a:lnTo>
                      <a:lnTo>
                        <a:pt x="220" y="695"/>
                      </a:lnTo>
                      <a:lnTo>
                        <a:pt x="220" y="693"/>
                      </a:lnTo>
                      <a:lnTo>
                        <a:pt x="218" y="693"/>
                      </a:lnTo>
                      <a:lnTo>
                        <a:pt x="218" y="693"/>
                      </a:lnTo>
                      <a:lnTo>
                        <a:pt x="220" y="691"/>
                      </a:lnTo>
                      <a:lnTo>
                        <a:pt x="220" y="691"/>
                      </a:lnTo>
                      <a:lnTo>
                        <a:pt x="218" y="691"/>
                      </a:lnTo>
                      <a:lnTo>
                        <a:pt x="216" y="691"/>
                      </a:lnTo>
                      <a:lnTo>
                        <a:pt x="216" y="691"/>
                      </a:lnTo>
                      <a:lnTo>
                        <a:pt x="215" y="691"/>
                      </a:lnTo>
                      <a:lnTo>
                        <a:pt x="215" y="689"/>
                      </a:lnTo>
                      <a:lnTo>
                        <a:pt x="215" y="689"/>
                      </a:lnTo>
                      <a:lnTo>
                        <a:pt x="213" y="689"/>
                      </a:lnTo>
                      <a:lnTo>
                        <a:pt x="211" y="688"/>
                      </a:lnTo>
                      <a:lnTo>
                        <a:pt x="209" y="688"/>
                      </a:lnTo>
                      <a:lnTo>
                        <a:pt x="205" y="686"/>
                      </a:lnTo>
                      <a:lnTo>
                        <a:pt x="201" y="688"/>
                      </a:lnTo>
                      <a:lnTo>
                        <a:pt x="201" y="686"/>
                      </a:lnTo>
                      <a:lnTo>
                        <a:pt x="201" y="686"/>
                      </a:lnTo>
                      <a:lnTo>
                        <a:pt x="200" y="686"/>
                      </a:lnTo>
                      <a:lnTo>
                        <a:pt x="194" y="684"/>
                      </a:lnTo>
                      <a:lnTo>
                        <a:pt x="190" y="684"/>
                      </a:lnTo>
                      <a:lnTo>
                        <a:pt x="190" y="686"/>
                      </a:lnTo>
                      <a:lnTo>
                        <a:pt x="190" y="686"/>
                      </a:lnTo>
                      <a:lnTo>
                        <a:pt x="188" y="686"/>
                      </a:lnTo>
                      <a:lnTo>
                        <a:pt x="188" y="688"/>
                      </a:lnTo>
                      <a:lnTo>
                        <a:pt x="186" y="688"/>
                      </a:lnTo>
                      <a:lnTo>
                        <a:pt x="184" y="688"/>
                      </a:lnTo>
                      <a:lnTo>
                        <a:pt x="184" y="688"/>
                      </a:lnTo>
                      <a:lnTo>
                        <a:pt x="183" y="686"/>
                      </a:lnTo>
                      <a:lnTo>
                        <a:pt x="181" y="686"/>
                      </a:lnTo>
                      <a:lnTo>
                        <a:pt x="179" y="684"/>
                      </a:lnTo>
                      <a:lnTo>
                        <a:pt x="177" y="684"/>
                      </a:lnTo>
                      <a:lnTo>
                        <a:pt x="173" y="684"/>
                      </a:lnTo>
                      <a:lnTo>
                        <a:pt x="173" y="682"/>
                      </a:lnTo>
                      <a:lnTo>
                        <a:pt x="171" y="684"/>
                      </a:lnTo>
                      <a:lnTo>
                        <a:pt x="168" y="684"/>
                      </a:lnTo>
                      <a:lnTo>
                        <a:pt x="168" y="684"/>
                      </a:lnTo>
                      <a:lnTo>
                        <a:pt x="168" y="684"/>
                      </a:lnTo>
                      <a:lnTo>
                        <a:pt x="164" y="684"/>
                      </a:lnTo>
                      <a:lnTo>
                        <a:pt x="162" y="684"/>
                      </a:lnTo>
                      <a:lnTo>
                        <a:pt x="160" y="684"/>
                      </a:lnTo>
                      <a:lnTo>
                        <a:pt x="158" y="684"/>
                      </a:lnTo>
                      <a:lnTo>
                        <a:pt x="156" y="684"/>
                      </a:lnTo>
                      <a:lnTo>
                        <a:pt x="153" y="686"/>
                      </a:lnTo>
                      <a:lnTo>
                        <a:pt x="149" y="686"/>
                      </a:lnTo>
                      <a:lnTo>
                        <a:pt x="147" y="688"/>
                      </a:lnTo>
                      <a:lnTo>
                        <a:pt x="143" y="688"/>
                      </a:lnTo>
                      <a:lnTo>
                        <a:pt x="139" y="688"/>
                      </a:lnTo>
                      <a:lnTo>
                        <a:pt x="138" y="688"/>
                      </a:lnTo>
                      <a:lnTo>
                        <a:pt x="134" y="689"/>
                      </a:lnTo>
                      <a:lnTo>
                        <a:pt x="130" y="689"/>
                      </a:lnTo>
                      <a:lnTo>
                        <a:pt x="128" y="691"/>
                      </a:lnTo>
                      <a:lnTo>
                        <a:pt x="124" y="691"/>
                      </a:lnTo>
                      <a:lnTo>
                        <a:pt x="123" y="691"/>
                      </a:lnTo>
                      <a:lnTo>
                        <a:pt x="119" y="691"/>
                      </a:lnTo>
                      <a:lnTo>
                        <a:pt x="115" y="693"/>
                      </a:lnTo>
                      <a:lnTo>
                        <a:pt x="113" y="693"/>
                      </a:lnTo>
                      <a:lnTo>
                        <a:pt x="107" y="695"/>
                      </a:lnTo>
                      <a:lnTo>
                        <a:pt x="106" y="695"/>
                      </a:lnTo>
                      <a:lnTo>
                        <a:pt x="104" y="695"/>
                      </a:lnTo>
                      <a:lnTo>
                        <a:pt x="100" y="695"/>
                      </a:lnTo>
                      <a:lnTo>
                        <a:pt x="100" y="695"/>
                      </a:lnTo>
                      <a:lnTo>
                        <a:pt x="100" y="693"/>
                      </a:lnTo>
                      <a:lnTo>
                        <a:pt x="100" y="693"/>
                      </a:lnTo>
                      <a:lnTo>
                        <a:pt x="98" y="691"/>
                      </a:lnTo>
                      <a:lnTo>
                        <a:pt x="98" y="689"/>
                      </a:lnTo>
                      <a:lnTo>
                        <a:pt x="96" y="689"/>
                      </a:lnTo>
                      <a:lnTo>
                        <a:pt x="94" y="688"/>
                      </a:lnTo>
                      <a:lnTo>
                        <a:pt x="94" y="688"/>
                      </a:lnTo>
                      <a:lnTo>
                        <a:pt x="92" y="688"/>
                      </a:lnTo>
                      <a:lnTo>
                        <a:pt x="91" y="688"/>
                      </a:lnTo>
                      <a:lnTo>
                        <a:pt x="89" y="688"/>
                      </a:lnTo>
                      <a:lnTo>
                        <a:pt x="89" y="688"/>
                      </a:lnTo>
                      <a:lnTo>
                        <a:pt x="87" y="688"/>
                      </a:lnTo>
                      <a:lnTo>
                        <a:pt x="87" y="688"/>
                      </a:lnTo>
                      <a:lnTo>
                        <a:pt x="87" y="684"/>
                      </a:lnTo>
                      <a:lnTo>
                        <a:pt x="85" y="684"/>
                      </a:lnTo>
                      <a:lnTo>
                        <a:pt x="85" y="682"/>
                      </a:lnTo>
                      <a:lnTo>
                        <a:pt x="81" y="682"/>
                      </a:lnTo>
                      <a:lnTo>
                        <a:pt x="79" y="680"/>
                      </a:lnTo>
                      <a:lnTo>
                        <a:pt x="79" y="678"/>
                      </a:lnTo>
                      <a:lnTo>
                        <a:pt x="77" y="676"/>
                      </a:lnTo>
                      <a:lnTo>
                        <a:pt x="76" y="674"/>
                      </a:lnTo>
                      <a:lnTo>
                        <a:pt x="76" y="673"/>
                      </a:lnTo>
                      <a:lnTo>
                        <a:pt x="74" y="671"/>
                      </a:lnTo>
                      <a:lnTo>
                        <a:pt x="72" y="669"/>
                      </a:lnTo>
                      <a:lnTo>
                        <a:pt x="68" y="669"/>
                      </a:lnTo>
                      <a:lnTo>
                        <a:pt x="64" y="667"/>
                      </a:lnTo>
                      <a:lnTo>
                        <a:pt x="62" y="665"/>
                      </a:lnTo>
                      <a:lnTo>
                        <a:pt x="59" y="663"/>
                      </a:lnTo>
                      <a:lnTo>
                        <a:pt x="57" y="661"/>
                      </a:lnTo>
                      <a:lnTo>
                        <a:pt x="57" y="661"/>
                      </a:lnTo>
                      <a:lnTo>
                        <a:pt x="55" y="659"/>
                      </a:lnTo>
                      <a:lnTo>
                        <a:pt x="55" y="656"/>
                      </a:lnTo>
                      <a:lnTo>
                        <a:pt x="53" y="654"/>
                      </a:lnTo>
                      <a:lnTo>
                        <a:pt x="53" y="652"/>
                      </a:lnTo>
                      <a:lnTo>
                        <a:pt x="49" y="648"/>
                      </a:lnTo>
                      <a:lnTo>
                        <a:pt x="47" y="648"/>
                      </a:lnTo>
                      <a:lnTo>
                        <a:pt x="44" y="646"/>
                      </a:lnTo>
                      <a:lnTo>
                        <a:pt x="44" y="646"/>
                      </a:lnTo>
                      <a:lnTo>
                        <a:pt x="42" y="644"/>
                      </a:lnTo>
                      <a:lnTo>
                        <a:pt x="42" y="644"/>
                      </a:lnTo>
                      <a:lnTo>
                        <a:pt x="42" y="644"/>
                      </a:lnTo>
                      <a:lnTo>
                        <a:pt x="42" y="643"/>
                      </a:lnTo>
                      <a:lnTo>
                        <a:pt x="42" y="643"/>
                      </a:lnTo>
                      <a:lnTo>
                        <a:pt x="40" y="641"/>
                      </a:lnTo>
                      <a:lnTo>
                        <a:pt x="38" y="641"/>
                      </a:lnTo>
                      <a:lnTo>
                        <a:pt x="38" y="639"/>
                      </a:lnTo>
                      <a:lnTo>
                        <a:pt x="36" y="637"/>
                      </a:lnTo>
                      <a:lnTo>
                        <a:pt x="30" y="629"/>
                      </a:lnTo>
                      <a:lnTo>
                        <a:pt x="30" y="629"/>
                      </a:lnTo>
                      <a:lnTo>
                        <a:pt x="30" y="627"/>
                      </a:lnTo>
                      <a:lnTo>
                        <a:pt x="29" y="627"/>
                      </a:lnTo>
                      <a:lnTo>
                        <a:pt x="29" y="627"/>
                      </a:lnTo>
                      <a:lnTo>
                        <a:pt x="29" y="627"/>
                      </a:lnTo>
                      <a:lnTo>
                        <a:pt x="29" y="626"/>
                      </a:lnTo>
                      <a:lnTo>
                        <a:pt x="27" y="626"/>
                      </a:lnTo>
                      <a:lnTo>
                        <a:pt x="27" y="624"/>
                      </a:lnTo>
                      <a:lnTo>
                        <a:pt x="25" y="624"/>
                      </a:lnTo>
                      <a:lnTo>
                        <a:pt x="23" y="624"/>
                      </a:lnTo>
                      <a:lnTo>
                        <a:pt x="23" y="622"/>
                      </a:lnTo>
                      <a:lnTo>
                        <a:pt x="23" y="622"/>
                      </a:lnTo>
                      <a:lnTo>
                        <a:pt x="23" y="622"/>
                      </a:lnTo>
                      <a:lnTo>
                        <a:pt x="21" y="622"/>
                      </a:lnTo>
                      <a:lnTo>
                        <a:pt x="21" y="622"/>
                      </a:lnTo>
                      <a:lnTo>
                        <a:pt x="19" y="624"/>
                      </a:lnTo>
                      <a:lnTo>
                        <a:pt x="19" y="624"/>
                      </a:lnTo>
                      <a:lnTo>
                        <a:pt x="19" y="622"/>
                      </a:lnTo>
                      <a:lnTo>
                        <a:pt x="12" y="618"/>
                      </a:lnTo>
                      <a:lnTo>
                        <a:pt x="12" y="616"/>
                      </a:lnTo>
                      <a:lnTo>
                        <a:pt x="12" y="614"/>
                      </a:lnTo>
                      <a:lnTo>
                        <a:pt x="12" y="614"/>
                      </a:lnTo>
                      <a:lnTo>
                        <a:pt x="10" y="614"/>
                      </a:lnTo>
                      <a:lnTo>
                        <a:pt x="10" y="614"/>
                      </a:lnTo>
                      <a:lnTo>
                        <a:pt x="8" y="612"/>
                      </a:lnTo>
                      <a:lnTo>
                        <a:pt x="10" y="612"/>
                      </a:lnTo>
                      <a:lnTo>
                        <a:pt x="10" y="611"/>
                      </a:lnTo>
                      <a:lnTo>
                        <a:pt x="8" y="611"/>
                      </a:lnTo>
                      <a:lnTo>
                        <a:pt x="8" y="609"/>
                      </a:lnTo>
                      <a:lnTo>
                        <a:pt x="8" y="607"/>
                      </a:lnTo>
                      <a:lnTo>
                        <a:pt x="8" y="605"/>
                      </a:lnTo>
                      <a:lnTo>
                        <a:pt x="8" y="605"/>
                      </a:lnTo>
                      <a:lnTo>
                        <a:pt x="8" y="603"/>
                      </a:lnTo>
                      <a:lnTo>
                        <a:pt x="8" y="603"/>
                      </a:lnTo>
                      <a:lnTo>
                        <a:pt x="10" y="601"/>
                      </a:lnTo>
                      <a:lnTo>
                        <a:pt x="8" y="601"/>
                      </a:lnTo>
                      <a:lnTo>
                        <a:pt x="6" y="599"/>
                      </a:lnTo>
                      <a:lnTo>
                        <a:pt x="6" y="599"/>
                      </a:lnTo>
                      <a:lnTo>
                        <a:pt x="6" y="597"/>
                      </a:lnTo>
                      <a:lnTo>
                        <a:pt x="4" y="597"/>
                      </a:lnTo>
                      <a:lnTo>
                        <a:pt x="4" y="596"/>
                      </a:lnTo>
                      <a:lnTo>
                        <a:pt x="4" y="596"/>
                      </a:lnTo>
                      <a:lnTo>
                        <a:pt x="2" y="592"/>
                      </a:lnTo>
                      <a:lnTo>
                        <a:pt x="2" y="592"/>
                      </a:lnTo>
                      <a:lnTo>
                        <a:pt x="4" y="592"/>
                      </a:lnTo>
                      <a:lnTo>
                        <a:pt x="2" y="588"/>
                      </a:lnTo>
                      <a:lnTo>
                        <a:pt x="0" y="586"/>
                      </a:lnTo>
                      <a:lnTo>
                        <a:pt x="0" y="573"/>
                      </a:lnTo>
                      <a:lnTo>
                        <a:pt x="0" y="573"/>
                      </a:lnTo>
                      <a:lnTo>
                        <a:pt x="0" y="547"/>
                      </a:lnTo>
                      <a:lnTo>
                        <a:pt x="0" y="539"/>
                      </a:lnTo>
                      <a:lnTo>
                        <a:pt x="0" y="530"/>
                      </a:lnTo>
                      <a:lnTo>
                        <a:pt x="0" y="517"/>
                      </a:lnTo>
                      <a:lnTo>
                        <a:pt x="0" y="350"/>
                      </a:lnTo>
                      <a:lnTo>
                        <a:pt x="145" y="350"/>
                      </a:lnTo>
                      <a:lnTo>
                        <a:pt x="143" y="346"/>
                      </a:lnTo>
                      <a:lnTo>
                        <a:pt x="141" y="344"/>
                      </a:lnTo>
                      <a:lnTo>
                        <a:pt x="138" y="340"/>
                      </a:lnTo>
                      <a:lnTo>
                        <a:pt x="136" y="336"/>
                      </a:lnTo>
                      <a:lnTo>
                        <a:pt x="136" y="335"/>
                      </a:lnTo>
                      <a:lnTo>
                        <a:pt x="136" y="333"/>
                      </a:lnTo>
                      <a:lnTo>
                        <a:pt x="138" y="329"/>
                      </a:lnTo>
                      <a:lnTo>
                        <a:pt x="138" y="323"/>
                      </a:lnTo>
                      <a:lnTo>
                        <a:pt x="139" y="318"/>
                      </a:lnTo>
                      <a:lnTo>
                        <a:pt x="141" y="316"/>
                      </a:lnTo>
                      <a:lnTo>
                        <a:pt x="143" y="312"/>
                      </a:lnTo>
                      <a:lnTo>
                        <a:pt x="147" y="308"/>
                      </a:lnTo>
                      <a:lnTo>
                        <a:pt x="147" y="306"/>
                      </a:lnTo>
                      <a:lnTo>
                        <a:pt x="147" y="304"/>
                      </a:lnTo>
                      <a:lnTo>
                        <a:pt x="147" y="301"/>
                      </a:lnTo>
                      <a:lnTo>
                        <a:pt x="147" y="297"/>
                      </a:lnTo>
                      <a:lnTo>
                        <a:pt x="145" y="295"/>
                      </a:lnTo>
                      <a:lnTo>
                        <a:pt x="143" y="293"/>
                      </a:lnTo>
                      <a:lnTo>
                        <a:pt x="141" y="291"/>
                      </a:lnTo>
                      <a:lnTo>
                        <a:pt x="141" y="288"/>
                      </a:lnTo>
                      <a:lnTo>
                        <a:pt x="143" y="278"/>
                      </a:lnTo>
                      <a:lnTo>
                        <a:pt x="143" y="269"/>
                      </a:lnTo>
                      <a:lnTo>
                        <a:pt x="143" y="265"/>
                      </a:lnTo>
                      <a:lnTo>
                        <a:pt x="145" y="263"/>
                      </a:lnTo>
                      <a:lnTo>
                        <a:pt x="143" y="261"/>
                      </a:lnTo>
                      <a:lnTo>
                        <a:pt x="143" y="258"/>
                      </a:lnTo>
                      <a:lnTo>
                        <a:pt x="143" y="256"/>
                      </a:lnTo>
                      <a:lnTo>
                        <a:pt x="143" y="254"/>
                      </a:lnTo>
                      <a:lnTo>
                        <a:pt x="141" y="252"/>
                      </a:lnTo>
                      <a:lnTo>
                        <a:pt x="141" y="250"/>
                      </a:lnTo>
                      <a:lnTo>
                        <a:pt x="141" y="248"/>
                      </a:lnTo>
                      <a:lnTo>
                        <a:pt x="143" y="246"/>
                      </a:lnTo>
                      <a:lnTo>
                        <a:pt x="145" y="243"/>
                      </a:lnTo>
                      <a:lnTo>
                        <a:pt x="145" y="243"/>
                      </a:lnTo>
                      <a:lnTo>
                        <a:pt x="145" y="237"/>
                      </a:lnTo>
                      <a:lnTo>
                        <a:pt x="147" y="237"/>
                      </a:lnTo>
                      <a:lnTo>
                        <a:pt x="149" y="235"/>
                      </a:lnTo>
                      <a:lnTo>
                        <a:pt x="149" y="233"/>
                      </a:lnTo>
                      <a:lnTo>
                        <a:pt x="149" y="233"/>
                      </a:lnTo>
                      <a:lnTo>
                        <a:pt x="147" y="226"/>
                      </a:lnTo>
                      <a:lnTo>
                        <a:pt x="145" y="224"/>
                      </a:lnTo>
                      <a:lnTo>
                        <a:pt x="147" y="212"/>
                      </a:lnTo>
                      <a:lnTo>
                        <a:pt x="145" y="212"/>
                      </a:lnTo>
                      <a:lnTo>
                        <a:pt x="145" y="212"/>
                      </a:lnTo>
                      <a:lnTo>
                        <a:pt x="145" y="209"/>
                      </a:lnTo>
                      <a:lnTo>
                        <a:pt x="145" y="205"/>
                      </a:lnTo>
                      <a:lnTo>
                        <a:pt x="145" y="203"/>
                      </a:lnTo>
                      <a:lnTo>
                        <a:pt x="145" y="203"/>
                      </a:lnTo>
                      <a:lnTo>
                        <a:pt x="145" y="201"/>
                      </a:lnTo>
                      <a:lnTo>
                        <a:pt x="143" y="199"/>
                      </a:lnTo>
                      <a:lnTo>
                        <a:pt x="143" y="197"/>
                      </a:lnTo>
                      <a:lnTo>
                        <a:pt x="143" y="194"/>
                      </a:lnTo>
                      <a:lnTo>
                        <a:pt x="145" y="194"/>
                      </a:lnTo>
                      <a:lnTo>
                        <a:pt x="149" y="196"/>
                      </a:lnTo>
                      <a:lnTo>
                        <a:pt x="153" y="196"/>
                      </a:lnTo>
                      <a:lnTo>
                        <a:pt x="153" y="197"/>
                      </a:lnTo>
                      <a:lnTo>
                        <a:pt x="153" y="197"/>
                      </a:lnTo>
                      <a:lnTo>
                        <a:pt x="153" y="199"/>
                      </a:lnTo>
                      <a:lnTo>
                        <a:pt x="153" y="199"/>
                      </a:lnTo>
                      <a:lnTo>
                        <a:pt x="153" y="203"/>
                      </a:lnTo>
                      <a:lnTo>
                        <a:pt x="154" y="203"/>
                      </a:lnTo>
                      <a:lnTo>
                        <a:pt x="153" y="205"/>
                      </a:lnTo>
                      <a:lnTo>
                        <a:pt x="154" y="207"/>
                      </a:lnTo>
                      <a:lnTo>
                        <a:pt x="154" y="207"/>
                      </a:lnTo>
                      <a:lnTo>
                        <a:pt x="156" y="207"/>
                      </a:lnTo>
                      <a:lnTo>
                        <a:pt x="158" y="207"/>
                      </a:lnTo>
                      <a:lnTo>
                        <a:pt x="160" y="207"/>
                      </a:lnTo>
                      <a:lnTo>
                        <a:pt x="162" y="207"/>
                      </a:lnTo>
                      <a:lnTo>
                        <a:pt x="164" y="207"/>
                      </a:lnTo>
                      <a:lnTo>
                        <a:pt x="166" y="207"/>
                      </a:lnTo>
                      <a:lnTo>
                        <a:pt x="168" y="209"/>
                      </a:lnTo>
                      <a:lnTo>
                        <a:pt x="169" y="209"/>
                      </a:lnTo>
                      <a:lnTo>
                        <a:pt x="171" y="211"/>
                      </a:lnTo>
                      <a:lnTo>
                        <a:pt x="171" y="212"/>
                      </a:lnTo>
                      <a:lnTo>
                        <a:pt x="171" y="212"/>
                      </a:lnTo>
                      <a:lnTo>
                        <a:pt x="171" y="214"/>
                      </a:lnTo>
                      <a:lnTo>
                        <a:pt x="171" y="214"/>
                      </a:lnTo>
                      <a:lnTo>
                        <a:pt x="171" y="216"/>
                      </a:lnTo>
                      <a:lnTo>
                        <a:pt x="171" y="216"/>
                      </a:lnTo>
                      <a:lnTo>
                        <a:pt x="173" y="218"/>
                      </a:lnTo>
                      <a:lnTo>
                        <a:pt x="173" y="220"/>
                      </a:lnTo>
                      <a:lnTo>
                        <a:pt x="173" y="222"/>
                      </a:lnTo>
                      <a:lnTo>
                        <a:pt x="173" y="222"/>
                      </a:lnTo>
                      <a:lnTo>
                        <a:pt x="173" y="224"/>
                      </a:lnTo>
                      <a:lnTo>
                        <a:pt x="173" y="226"/>
                      </a:lnTo>
                      <a:lnTo>
                        <a:pt x="169" y="229"/>
                      </a:lnTo>
                      <a:lnTo>
                        <a:pt x="169" y="229"/>
                      </a:lnTo>
                      <a:lnTo>
                        <a:pt x="166" y="231"/>
                      </a:lnTo>
                      <a:lnTo>
                        <a:pt x="166" y="231"/>
                      </a:lnTo>
                      <a:lnTo>
                        <a:pt x="166" y="233"/>
                      </a:lnTo>
                      <a:lnTo>
                        <a:pt x="168" y="233"/>
                      </a:lnTo>
                      <a:lnTo>
                        <a:pt x="169" y="233"/>
                      </a:lnTo>
                      <a:lnTo>
                        <a:pt x="171" y="233"/>
                      </a:lnTo>
                      <a:lnTo>
                        <a:pt x="173" y="235"/>
                      </a:lnTo>
                      <a:lnTo>
                        <a:pt x="175" y="237"/>
                      </a:lnTo>
                      <a:lnTo>
                        <a:pt x="177" y="237"/>
                      </a:lnTo>
                      <a:lnTo>
                        <a:pt x="179" y="237"/>
                      </a:lnTo>
                      <a:lnTo>
                        <a:pt x="181" y="237"/>
                      </a:lnTo>
                      <a:lnTo>
                        <a:pt x="184" y="237"/>
                      </a:lnTo>
                      <a:lnTo>
                        <a:pt x="184" y="237"/>
                      </a:lnTo>
                      <a:lnTo>
                        <a:pt x="184" y="237"/>
                      </a:lnTo>
                      <a:lnTo>
                        <a:pt x="186" y="235"/>
                      </a:lnTo>
                      <a:lnTo>
                        <a:pt x="186" y="233"/>
                      </a:lnTo>
                      <a:lnTo>
                        <a:pt x="186" y="233"/>
                      </a:lnTo>
                      <a:lnTo>
                        <a:pt x="188" y="233"/>
                      </a:lnTo>
                      <a:lnTo>
                        <a:pt x="188" y="233"/>
                      </a:lnTo>
                      <a:lnTo>
                        <a:pt x="190" y="233"/>
                      </a:lnTo>
                      <a:lnTo>
                        <a:pt x="190" y="231"/>
                      </a:lnTo>
                      <a:lnTo>
                        <a:pt x="192" y="231"/>
                      </a:lnTo>
                      <a:lnTo>
                        <a:pt x="192" y="229"/>
                      </a:lnTo>
                      <a:lnTo>
                        <a:pt x="194" y="229"/>
                      </a:lnTo>
                      <a:lnTo>
                        <a:pt x="196" y="228"/>
                      </a:lnTo>
                      <a:lnTo>
                        <a:pt x="201" y="228"/>
                      </a:lnTo>
                      <a:lnTo>
                        <a:pt x="205" y="228"/>
                      </a:lnTo>
                      <a:lnTo>
                        <a:pt x="209" y="224"/>
                      </a:lnTo>
                      <a:lnTo>
                        <a:pt x="213" y="224"/>
                      </a:lnTo>
                      <a:lnTo>
                        <a:pt x="215" y="224"/>
                      </a:lnTo>
                      <a:lnTo>
                        <a:pt x="226" y="222"/>
                      </a:lnTo>
                      <a:lnTo>
                        <a:pt x="230" y="222"/>
                      </a:lnTo>
                      <a:lnTo>
                        <a:pt x="237" y="218"/>
                      </a:lnTo>
                      <a:lnTo>
                        <a:pt x="239" y="218"/>
                      </a:lnTo>
                      <a:lnTo>
                        <a:pt x="241" y="218"/>
                      </a:lnTo>
                      <a:lnTo>
                        <a:pt x="241" y="222"/>
                      </a:lnTo>
                      <a:lnTo>
                        <a:pt x="241" y="224"/>
                      </a:lnTo>
                      <a:lnTo>
                        <a:pt x="241" y="224"/>
                      </a:lnTo>
                      <a:lnTo>
                        <a:pt x="239" y="224"/>
                      </a:lnTo>
                      <a:lnTo>
                        <a:pt x="237" y="226"/>
                      </a:lnTo>
                      <a:lnTo>
                        <a:pt x="237" y="226"/>
                      </a:lnTo>
                      <a:lnTo>
                        <a:pt x="237" y="228"/>
                      </a:lnTo>
                      <a:lnTo>
                        <a:pt x="239" y="228"/>
                      </a:lnTo>
                      <a:lnTo>
                        <a:pt x="239" y="228"/>
                      </a:lnTo>
                      <a:lnTo>
                        <a:pt x="239" y="229"/>
                      </a:lnTo>
                      <a:lnTo>
                        <a:pt x="237" y="231"/>
                      </a:lnTo>
                      <a:lnTo>
                        <a:pt x="237" y="233"/>
                      </a:lnTo>
                      <a:lnTo>
                        <a:pt x="237" y="233"/>
                      </a:lnTo>
                      <a:lnTo>
                        <a:pt x="239" y="237"/>
                      </a:lnTo>
                      <a:lnTo>
                        <a:pt x="239" y="239"/>
                      </a:lnTo>
                      <a:lnTo>
                        <a:pt x="239" y="239"/>
                      </a:lnTo>
                      <a:lnTo>
                        <a:pt x="239" y="241"/>
                      </a:lnTo>
                      <a:lnTo>
                        <a:pt x="239" y="241"/>
                      </a:lnTo>
                      <a:lnTo>
                        <a:pt x="239" y="241"/>
                      </a:lnTo>
                      <a:lnTo>
                        <a:pt x="239" y="243"/>
                      </a:lnTo>
                      <a:lnTo>
                        <a:pt x="241" y="248"/>
                      </a:lnTo>
                      <a:lnTo>
                        <a:pt x="241" y="250"/>
                      </a:lnTo>
                      <a:lnTo>
                        <a:pt x="241" y="250"/>
                      </a:lnTo>
                      <a:lnTo>
                        <a:pt x="243" y="252"/>
                      </a:lnTo>
                      <a:lnTo>
                        <a:pt x="243" y="252"/>
                      </a:lnTo>
                      <a:lnTo>
                        <a:pt x="245" y="252"/>
                      </a:lnTo>
                      <a:lnTo>
                        <a:pt x="245" y="252"/>
                      </a:lnTo>
                      <a:lnTo>
                        <a:pt x="245" y="252"/>
                      </a:lnTo>
                      <a:lnTo>
                        <a:pt x="246" y="254"/>
                      </a:lnTo>
                      <a:lnTo>
                        <a:pt x="250" y="256"/>
                      </a:lnTo>
                      <a:lnTo>
                        <a:pt x="252" y="256"/>
                      </a:lnTo>
                      <a:lnTo>
                        <a:pt x="252" y="256"/>
                      </a:lnTo>
                      <a:lnTo>
                        <a:pt x="252" y="258"/>
                      </a:lnTo>
                      <a:lnTo>
                        <a:pt x="252" y="258"/>
                      </a:lnTo>
                      <a:lnTo>
                        <a:pt x="250" y="259"/>
                      </a:lnTo>
                      <a:lnTo>
                        <a:pt x="252" y="259"/>
                      </a:lnTo>
                      <a:lnTo>
                        <a:pt x="252" y="261"/>
                      </a:lnTo>
                      <a:lnTo>
                        <a:pt x="254" y="259"/>
                      </a:lnTo>
                      <a:lnTo>
                        <a:pt x="254" y="259"/>
                      </a:lnTo>
                      <a:lnTo>
                        <a:pt x="256" y="259"/>
                      </a:lnTo>
                      <a:lnTo>
                        <a:pt x="256" y="259"/>
                      </a:lnTo>
                      <a:lnTo>
                        <a:pt x="258" y="259"/>
                      </a:lnTo>
                      <a:lnTo>
                        <a:pt x="258" y="258"/>
                      </a:lnTo>
                      <a:lnTo>
                        <a:pt x="258" y="258"/>
                      </a:lnTo>
                      <a:lnTo>
                        <a:pt x="261" y="258"/>
                      </a:lnTo>
                      <a:lnTo>
                        <a:pt x="263" y="259"/>
                      </a:lnTo>
                      <a:lnTo>
                        <a:pt x="267" y="261"/>
                      </a:lnTo>
                      <a:lnTo>
                        <a:pt x="269" y="263"/>
                      </a:lnTo>
                      <a:lnTo>
                        <a:pt x="271" y="263"/>
                      </a:lnTo>
                      <a:lnTo>
                        <a:pt x="275" y="263"/>
                      </a:lnTo>
                      <a:lnTo>
                        <a:pt x="276" y="261"/>
                      </a:lnTo>
                      <a:lnTo>
                        <a:pt x="276" y="261"/>
                      </a:lnTo>
                      <a:lnTo>
                        <a:pt x="278" y="261"/>
                      </a:lnTo>
                      <a:lnTo>
                        <a:pt x="278" y="261"/>
                      </a:lnTo>
                      <a:lnTo>
                        <a:pt x="278" y="263"/>
                      </a:lnTo>
                      <a:lnTo>
                        <a:pt x="282" y="265"/>
                      </a:lnTo>
                      <a:lnTo>
                        <a:pt x="284" y="267"/>
                      </a:lnTo>
                      <a:lnTo>
                        <a:pt x="284" y="267"/>
                      </a:lnTo>
                      <a:lnTo>
                        <a:pt x="286" y="269"/>
                      </a:lnTo>
                      <a:lnTo>
                        <a:pt x="288" y="269"/>
                      </a:lnTo>
                      <a:lnTo>
                        <a:pt x="288" y="271"/>
                      </a:lnTo>
                      <a:lnTo>
                        <a:pt x="301" y="269"/>
                      </a:lnTo>
                      <a:lnTo>
                        <a:pt x="305" y="273"/>
                      </a:lnTo>
                      <a:lnTo>
                        <a:pt x="308" y="271"/>
                      </a:lnTo>
                      <a:lnTo>
                        <a:pt x="308" y="273"/>
                      </a:lnTo>
                      <a:lnTo>
                        <a:pt x="310" y="273"/>
                      </a:lnTo>
                      <a:lnTo>
                        <a:pt x="310" y="273"/>
                      </a:lnTo>
                      <a:lnTo>
                        <a:pt x="312" y="271"/>
                      </a:lnTo>
                      <a:lnTo>
                        <a:pt x="312" y="271"/>
                      </a:lnTo>
                      <a:lnTo>
                        <a:pt x="316" y="271"/>
                      </a:lnTo>
                      <a:lnTo>
                        <a:pt x="318" y="271"/>
                      </a:lnTo>
                      <a:lnTo>
                        <a:pt x="320" y="271"/>
                      </a:lnTo>
                      <a:lnTo>
                        <a:pt x="322" y="273"/>
                      </a:lnTo>
                      <a:lnTo>
                        <a:pt x="322" y="273"/>
                      </a:lnTo>
                      <a:lnTo>
                        <a:pt x="323" y="274"/>
                      </a:lnTo>
                      <a:lnTo>
                        <a:pt x="325" y="274"/>
                      </a:lnTo>
                      <a:lnTo>
                        <a:pt x="333" y="274"/>
                      </a:lnTo>
                      <a:lnTo>
                        <a:pt x="335" y="276"/>
                      </a:lnTo>
                      <a:lnTo>
                        <a:pt x="337" y="276"/>
                      </a:lnTo>
                      <a:lnTo>
                        <a:pt x="338" y="278"/>
                      </a:lnTo>
                      <a:lnTo>
                        <a:pt x="340" y="278"/>
                      </a:lnTo>
                      <a:lnTo>
                        <a:pt x="340" y="276"/>
                      </a:lnTo>
                      <a:lnTo>
                        <a:pt x="342" y="276"/>
                      </a:lnTo>
                      <a:lnTo>
                        <a:pt x="342" y="274"/>
                      </a:lnTo>
                      <a:lnTo>
                        <a:pt x="344" y="274"/>
                      </a:lnTo>
                      <a:lnTo>
                        <a:pt x="348" y="274"/>
                      </a:lnTo>
                      <a:lnTo>
                        <a:pt x="352" y="274"/>
                      </a:lnTo>
                      <a:lnTo>
                        <a:pt x="353" y="273"/>
                      </a:lnTo>
                      <a:lnTo>
                        <a:pt x="357" y="271"/>
                      </a:lnTo>
                      <a:lnTo>
                        <a:pt x="357" y="267"/>
                      </a:lnTo>
                      <a:lnTo>
                        <a:pt x="359" y="261"/>
                      </a:lnTo>
                      <a:lnTo>
                        <a:pt x="359" y="259"/>
                      </a:lnTo>
                      <a:lnTo>
                        <a:pt x="359" y="258"/>
                      </a:lnTo>
                      <a:lnTo>
                        <a:pt x="361" y="256"/>
                      </a:lnTo>
                      <a:lnTo>
                        <a:pt x="361" y="256"/>
                      </a:lnTo>
                      <a:lnTo>
                        <a:pt x="363" y="252"/>
                      </a:lnTo>
                      <a:lnTo>
                        <a:pt x="361" y="250"/>
                      </a:lnTo>
                      <a:lnTo>
                        <a:pt x="361" y="248"/>
                      </a:lnTo>
                      <a:lnTo>
                        <a:pt x="363" y="246"/>
                      </a:lnTo>
                      <a:lnTo>
                        <a:pt x="363" y="246"/>
                      </a:lnTo>
                      <a:lnTo>
                        <a:pt x="365" y="248"/>
                      </a:lnTo>
                      <a:lnTo>
                        <a:pt x="365" y="246"/>
                      </a:lnTo>
                      <a:lnTo>
                        <a:pt x="367" y="246"/>
                      </a:lnTo>
                      <a:lnTo>
                        <a:pt x="370" y="246"/>
                      </a:lnTo>
                      <a:lnTo>
                        <a:pt x="372" y="246"/>
                      </a:lnTo>
                      <a:lnTo>
                        <a:pt x="372" y="244"/>
                      </a:lnTo>
                      <a:lnTo>
                        <a:pt x="374" y="246"/>
                      </a:lnTo>
                      <a:lnTo>
                        <a:pt x="376" y="250"/>
                      </a:lnTo>
                      <a:lnTo>
                        <a:pt x="376" y="254"/>
                      </a:lnTo>
                      <a:lnTo>
                        <a:pt x="376" y="256"/>
                      </a:lnTo>
                      <a:lnTo>
                        <a:pt x="378" y="263"/>
                      </a:lnTo>
                      <a:lnTo>
                        <a:pt x="391" y="271"/>
                      </a:lnTo>
                      <a:lnTo>
                        <a:pt x="393" y="276"/>
                      </a:lnTo>
                      <a:lnTo>
                        <a:pt x="395" y="280"/>
                      </a:lnTo>
                      <a:lnTo>
                        <a:pt x="397" y="289"/>
                      </a:lnTo>
                      <a:lnTo>
                        <a:pt x="399" y="291"/>
                      </a:lnTo>
                      <a:lnTo>
                        <a:pt x="402" y="295"/>
                      </a:lnTo>
                      <a:lnTo>
                        <a:pt x="406" y="299"/>
                      </a:lnTo>
                      <a:lnTo>
                        <a:pt x="408" y="299"/>
                      </a:lnTo>
                      <a:lnTo>
                        <a:pt x="412" y="299"/>
                      </a:lnTo>
                      <a:lnTo>
                        <a:pt x="414" y="299"/>
                      </a:lnTo>
                      <a:lnTo>
                        <a:pt x="417" y="299"/>
                      </a:lnTo>
                      <a:lnTo>
                        <a:pt x="417" y="297"/>
                      </a:lnTo>
                      <a:lnTo>
                        <a:pt x="419" y="297"/>
                      </a:lnTo>
                      <a:lnTo>
                        <a:pt x="419" y="295"/>
                      </a:lnTo>
                      <a:lnTo>
                        <a:pt x="421" y="297"/>
                      </a:lnTo>
                      <a:lnTo>
                        <a:pt x="423" y="297"/>
                      </a:lnTo>
                      <a:lnTo>
                        <a:pt x="427" y="299"/>
                      </a:lnTo>
                      <a:lnTo>
                        <a:pt x="429" y="301"/>
                      </a:lnTo>
                      <a:lnTo>
                        <a:pt x="429" y="303"/>
                      </a:lnTo>
                      <a:lnTo>
                        <a:pt x="429" y="304"/>
                      </a:lnTo>
                      <a:lnTo>
                        <a:pt x="430" y="304"/>
                      </a:lnTo>
                      <a:lnTo>
                        <a:pt x="432" y="304"/>
                      </a:lnTo>
                      <a:lnTo>
                        <a:pt x="432" y="304"/>
                      </a:lnTo>
                      <a:lnTo>
                        <a:pt x="438" y="304"/>
                      </a:lnTo>
                      <a:lnTo>
                        <a:pt x="440" y="304"/>
                      </a:lnTo>
                      <a:lnTo>
                        <a:pt x="440" y="306"/>
                      </a:lnTo>
                      <a:lnTo>
                        <a:pt x="440" y="306"/>
                      </a:lnTo>
                      <a:lnTo>
                        <a:pt x="442" y="308"/>
                      </a:lnTo>
                      <a:lnTo>
                        <a:pt x="442" y="308"/>
                      </a:lnTo>
                      <a:lnTo>
                        <a:pt x="444" y="306"/>
                      </a:lnTo>
                      <a:lnTo>
                        <a:pt x="446" y="306"/>
                      </a:lnTo>
                      <a:lnTo>
                        <a:pt x="447" y="306"/>
                      </a:lnTo>
                      <a:lnTo>
                        <a:pt x="447" y="308"/>
                      </a:lnTo>
                      <a:lnTo>
                        <a:pt x="449" y="308"/>
                      </a:lnTo>
                      <a:lnTo>
                        <a:pt x="451" y="308"/>
                      </a:lnTo>
                      <a:lnTo>
                        <a:pt x="453" y="308"/>
                      </a:lnTo>
                      <a:lnTo>
                        <a:pt x="453" y="308"/>
                      </a:lnTo>
                      <a:lnTo>
                        <a:pt x="455" y="310"/>
                      </a:lnTo>
                      <a:lnTo>
                        <a:pt x="457" y="310"/>
                      </a:lnTo>
                      <a:lnTo>
                        <a:pt x="462" y="316"/>
                      </a:lnTo>
                      <a:lnTo>
                        <a:pt x="464" y="318"/>
                      </a:lnTo>
                      <a:lnTo>
                        <a:pt x="464" y="320"/>
                      </a:lnTo>
                      <a:lnTo>
                        <a:pt x="466" y="321"/>
                      </a:lnTo>
                      <a:lnTo>
                        <a:pt x="468" y="325"/>
                      </a:lnTo>
                      <a:lnTo>
                        <a:pt x="468" y="325"/>
                      </a:lnTo>
                      <a:lnTo>
                        <a:pt x="468" y="327"/>
                      </a:lnTo>
                      <a:lnTo>
                        <a:pt x="468" y="329"/>
                      </a:lnTo>
                      <a:lnTo>
                        <a:pt x="466" y="331"/>
                      </a:lnTo>
                      <a:lnTo>
                        <a:pt x="466" y="331"/>
                      </a:lnTo>
                      <a:lnTo>
                        <a:pt x="466" y="333"/>
                      </a:lnTo>
                      <a:lnTo>
                        <a:pt x="468" y="335"/>
                      </a:lnTo>
                      <a:lnTo>
                        <a:pt x="470" y="336"/>
                      </a:lnTo>
                      <a:lnTo>
                        <a:pt x="470" y="338"/>
                      </a:lnTo>
                      <a:lnTo>
                        <a:pt x="472" y="342"/>
                      </a:lnTo>
                      <a:lnTo>
                        <a:pt x="472" y="342"/>
                      </a:lnTo>
                      <a:lnTo>
                        <a:pt x="474" y="342"/>
                      </a:lnTo>
                      <a:lnTo>
                        <a:pt x="474" y="342"/>
                      </a:lnTo>
                      <a:lnTo>
                        <a:pt x="474" y="342"/>
                      </a:lnTo>
                      <a:lnTo>
                        <a:pt x="476" y="340"/>
                      </a:lnTo>
                      <a:lnTo>
                        <a:pt x="477" y="338"/>
                      </a:lnTo>
                      <a:lnTo>
                        <a:pt x="479" y="340"/>
                      </a:lnTo>
                      <a:lnTo>
                        <a:pt x="483" y="342"/>
                      </a:lnTo>
                      <a:lnTo>
                        <a:pt x="487" y="348"/>
                      </a:lnTo>
                      <a:lnTo>
                        <a:pt x="489" y="350"/>
                      </a:lnTo>
                      <a:lnTo>
                        <a:pt x="489" y="351"/>
                      </a:lnTo>
                      <a:lnTo>
                        <a:pt x="491" y="353"/>
                      </a:lnTo>
                      <a:lnTo>
                        <a:pt x="491" y="353"/>
                      </a:lnTo>
                      <a:lnTo>
                        <a:pt x="491" y="353"/>
                      </a:lnTo>
                      <a:lnTo>
                        <a:pt x="492" y="353"/>
                      </a:lnTo>
                      <a:lnTo>
                        <a:pt x="492" y="355"/>
                      </a:lnTo>
                      <a:lnTo>
                        <a:pt x="491" y="355"/>
                      </a:lnTo>
                      <a:lnTo>
                        <a:pt x="491" y="357"/>
                      </a:lnTo>
                      <a:lnTo>
                        <a:pt x="491" y="357"/>
                      </a:lnTo>
                      <a:lnTo>
                        <a:pt x="492" y="357"/>
                      </a:lnTo>
                      <a:lnTo>
                        <a:pt x="492" y="357"/>
                      </a:lnTo>
                      <a:lnTo>
                        <a:pt x="492" y="357"/>
                      </a:lnTo>
                      <a:lnTo>
                        <a:pt x="492" y="361"/>
                      </a:lnTo>
                      <a:lnTo>
                        <a:pt x="494" y="361"/>
                      </a:lnTo>
                      <a:lnTo>
                        <a:pt x="496" y="361"/>
                      </a:lnTo>
                      <a:lnTo>
                        <a:pt x="496" y="361"/>
                      </a:lnTo>
                      <a:lnTo>
                        <a:pt x="496" y="363"/>
                      </a:lnTo>
                      <a:lnTo>
                        <a:pt x="498" y="374"/>
                      </a:lnTo>
                      <a:lnTo>
                        <a:pt x="500" y="376"/>
                      </a:lnTo>
                      <a:lnTo>
                        <a:pt x="502" y="378"/>
                      </a:lnTo>
                      <a:lnTo>
                        <a:pt x="504" y="380"/>
                      </a:lnTo>
                      <a:lnTo>
                        <a:pt x="504" y="380"/>
                      </a:lnTo>
                      <a:lnTo>
                        <a:pt x="506" y="380"/>
                      </a:lnTo>
                      <a:lnTo>
                        <a:pt x="507" y="380"/>
                      </a:lnTo>
                      <a:lnTo>
                        <a:pt x="509" y="380"/>
                      </a:lnTo>
                      <a:lnTo>
                        <a:pt x="511" y="378"/>
                      </a:lnTo>
                      <a:lnTo>
                        <a:pt x="513" y="378"/>
                      </a:lnTo>
                      <a:lnTo>
                        <a:pt x="515" y="380"/>
                      </a:lnTo>
                      <a:lnTo>
                        <a:pt x="515" y="380"/>
                      </a:lnTo>
                      <a:lnTo>
                        <a:pt x="515" y="381"/>
                      </a:lnTo>
                      <a:lnTo>
                        <a:pt x="515" y="383"/>
                      </a:lnTo>
                      <a:lnTo>
                        <a:pt x="517" y="383"/>
                      </a:lnTo>
                      <a:lnTo>
                        <a:pt x="517" y="381"/>
                      </a:lnTo>
                      <a:lnTo>
                        <a:pt x="519" y="380"/>
                      </a:lnTo>
                      <a:lnTo>
                        <a:pt x="523" y="380"/>
                      </a:lnTo>
                      <a:lnTo>
                        <a:pt x="526" y="376"/>
                      </a:lnTo>
                      <a:lnTo>
                        <a:pt x="536" y="372"/>
                      </a:lnTo>
                      <a:lnTo>
                        <a:pt x="538" y="372"/>
                      </a:lnTo>
                      <a:lnTo>
                        <a:pt x="541" y="368"/>
                      </a:lnTo>
                      <a:lnTo>
                        <a:pt x="543" y="366"/>
                      </a:lnTo>
                      <a:lnTo>
                        <a:pt x="545" y="366"/>
                      </a:lnTo>
                      <a:lnTo>
                        <a:pt x="547" y="368"/>
                      </a:lnTo>
                      <a:lnTo>
                        <a:pt x="547" y="368"/>
                      </a:lnTo>
                      <a:lnTo>
                        <a:pt x="549" y="370"/>
                      </a:lnTo>
                      <a:lnTo>
                        <a:pt x="549" y="370"/>
                      </a:lnTo>
                      <a:lnTo>
                        <a:pt x="551" y="370"/>
                      </a:lnTo>
                      <a:lnTo>
                        <a:pt x="551" y="370"/>
                      </a:lnTo>
                      <a:lnTo>
                        <a:pt x="551" y="370"/>
                      </a:lnTo>
                      <a:lnTo>
                        <a:pt x="553" y="370"/>
                      </a:lnTo>
                      <a:lnTo>
                        <a:pt x="553" y="372"/>
                      </a:lnTo>
                      <a:lnTo>
                        <a:pt x="551" y="372"/>
                      </a:lnTo>
                      <a:lnTo>
                        <a:pt x="551" y="374"/>
                      </a:lnTo>
                      <a:lnTo>
                        <a:pt x="549" y="374"/>
                      </a:lnTo>
                      <a:lnTo>
                        <a:pt x="549" y="374"/>
                      </a:lnTo>
                      <a:lnTo>
                        <a:pt x="549" y="378"/>
                      </a:lnTo>
                      <a:lnTo>
                        <a:pt x="549" y="378"/>
                      </a:lnTo>
                      <a:lnTo>
                        <a:pt x="547" y="378"/>
                      </a:lnTo>
                      <a:lnTo>
                        <a:pt x="547" y="378"/>
                      </a:lnTo>
                      <a:lnTo>
                        <a:pt x="547" y="380"/>
                      </a:lnTo>
                      <a:lnTo>
                        <a:pt x="547" y="380"/>
                      </a:lnTo>
                      <a:lnTo>
                        <a:pt x="549" y="381"/>
                      </a:lnTo>
                      <a:lnTo>
                        <a:pt x="549" y="381"/>
                      </a:lnTo>
                      <a:lnTo>
                        <a:pt x="549" y="383"/>
                      </a:lnTo>
                      <a:lnTo>
                        <a:pt x="554" y="383"/>
                      </a:lnTo>
                      <a:lnTo>
                        <a:pt x="558" y="383"/>
                      </a:lnTo>
                      <a:lnTo>
                        <a:pt x="560" y="383"/>
                      </a:lnTo>
                      <a:lnTo>
                        <a:pt x="562" y="381"/>
                      </a:lnTo>
                      <a:lnTo>
                        <a:pt x="562" y="288"/>
                      </a:lnTo>
                      <a:lnTo>
                        <a:pt x="558" y="288"/>
                      </a:lnTo>
                      <a:lnTo>
                        <a:pt x="556" y="289"/>
                      </a:lnTo>
                      <a:lnTo>
                        <a:pt x="554" y="291"/>
                      </a:lnTo>
                      <a:lnTo>
                        <a:pt x="551" y="293"/>
                      </a:lnTo>
                      <a:lnTo>
                        <a:pt x="549" y="293"/>
                      </a:lnTo>
                      <a:lnTo>
                        <a:pt x="549" y="293"/>
                      </a:lnTo>
                      <a:lnTo>
                        <a:pt x="547" y="291"/>
                      </a:lnTo>
                      <a:lnTo>
                        <a:pt x="547" y="291"/>
                      </a:lnTo>
                      <a:lnTo>
                        <a:pt x="545" y="291"/>
                      </a:lnTo>
                      <a:lnTo>
                        <a:pt x="545" y="291"/>
                      </a:lnTo>
                      <a:lnTo>
                        <a:pt x="543" y="291"/>
                      </a:lnTo>
                      <a:lnTo>
                        <a:pt x="541" y="293"/>
                      </a:lnTo>
                      <a:lnTo>
                        <a:pt x="539" y="293"/>
                      </a:lnTo>
                      <a:lnTo>
                        <a:pt x="538" y="295"/>
                      </a:lnTo>
                      <a:lnTo>
                        <a:pt x="538" y="295"/>
                      </a:lnTo>
                      <a:lnTo>
                        <a:pt x="536" y="299"/>
                      </a:lnTo>
                      <a:lnTo>
                        <a:pt x="536" y="301"/>
                      </a:lnTo>
                      <a:lnTo>
                        <a:pt x="536" y="301"/>
                      </a:lnTo>
                      <a:lnTo>
                        <a:pt x="536" y="301"/>
                      </a:lnTo>
                      <a:lnTo>
                        <a:pt x="536" y="303"/>
                      </a:lnTo>
                      <a:lnTo>
                        <a:pt x="538" y="304"/>
                      </a:lnTo>
                      <a:lnTo>
                        <a:pt x="539" y="304"/>
                      </a:lnTo>
                      <a:lnTo>
                        <a:pt x="539" y="304"/>
                      </a:lnTo>
                      <a:lnTo>
                        <a:pt x="541" y="306"/>
                      </a:lnTo>
                      <a:lnTo>
                        <a:pt x="541" y="306"/>
                      </a:lnTo>
                      <a:lnTo>
                        <a:pt x="541" y="308"/>
                      </a:lnTo>
                      <a:lnTo>
                        <a:pt x="541" y="310"/>
                      </a:lnTo>
                      <a:lnTo>
                        <a:pt x="539" y="310"/>
                      </a:lnTo>
                      <a:lnTo>
                        <a:pt x="538" y="310"/>
                      </a:lnTo>
                      <a:lnTo>
                        <a:pt x="538" y="310"/>
                      </a:lnTo>
                      <a:lnTo>
                        <a:pt x="538" y="310"/>
                      </a:lnTo>
                      <a:lnTo>
                        <a:pt x="536" y="310"/>
                      </a:lnTo>
                      <a:lnTo>
                        <a:pt x="534" y="308"/>
                      </a:lnTo>
                      <a:lnTo>
                        <a:pt x="530" y="306"/>
                      </a:lnTo>
                      <a:lnTo>
                        <a:pt x="530" y="306"/>
                      </a:lnTo>
                      <a:lnTo>
                        <a:pt x="526" y="306"/>
                      </a:lnTo>
                      <a:lnTo>
                        <a:pt x="524" y="306"/>
                      </a:lnTo>
                      <a:lnTo>
                        <a:pt x="524" y="306"/>
                      </a:lnTo>
                      <a:lnTo>
                        <a:pt x="523" y="304"/>
                      </a:lnTo>
                      <a:lnTo>
                        <a:pt x="523" y="304"/>
                      </a:lnTo>
                      <a:lnTo>
                        <a:pt x="517" y="304"/>
                      </a:lnTo>
                      <a:lnTo>
                        <a:pt x="515" y="304"/>
                      </a:lnTo>
                      <a:lnTo>
                        <a:pt x="513" y="304"/>
                      </a:lnTo>
                      <a:lnTo>
                        <a:pt x="511" y="306"/>
                      </a:lnTo>
                      <a:lnTo>
                        <a:pt x="511" y="304"/>
                      </a:lnTo>
                      <a:lnTo>
                        <a:pt x="509" y="304"/>
                      </a:lnTo>
                      <a:lnTo>
                        <a:pt x="509" y="304"/>
                      </a:lnTo>
                      <a:lnTo>
                        <a:pt x="507" y="304"/>
                      </a:lnTo>
                      <a:lnTo>
                        <a:pt x="507" y="304"/>
                      </a:lnTo>
                      <a:lnTo>
                        <a:pt x="506" y="304"/>
                      </a:lnTo>
                      <a:lnTo>
                        <a:pt x="506" y="304"/>
                      </a:lnTo>
                      <a:lnTo>
                        <a:pt x="506" y="303"/>
                      </a:lnTo>
                      <a:lnTo>
                        <a:pt x="506" y="303"/>
                      </a:lnTo>
                      <a:lnTo>
                        <a:pt x="500" y="291"/>
                      </a:lnTo>
                      <a:lnTo>
                        <a:pt x="498" y="289"/>
                      </a:lnTo>
                      <a:lnTo>
                        <a:pt x="494" y="288"/>
                      </a:lnTo>
                      <a:lnTo>
                        <a:pt x="492" y="286"/>
                      </a:lnTo>
                      <a:lnTo>
                        <a:pt x="492" y="286"/>
                      </a:lnTo>
                      <a:lnTo>
                        <a:pt x="492" y="284"/>
                      </a:lnTo>
                      <a:lnTo>
                        <a:pt x="491" y="282"/>
                      </a:lnTo>
                      <a:lnTo>
                        <a:pt x="491" y="282"/>
                      </a:lnTo>
                      <a:lnTo>
                        <a:pt x="487" y="280"/>
                      </a:lnTo>
                      <a:lnTo>
                        <a:pt x="487" y="280"/>
                      </a:lnTo>
                      <a:lnTo>
                        <a:pt x="487" y="278"/>
                      </a:lnTo>
                      <a:lnTo>
                        <a:pt x="487" y="276"/>
                      </a:lnTo>
                      <a:lnTo>
                        <a:pt x="485" y="276"/>
                      </a:lnTo>
                      <a:lnTo>
                        <a:pt x="483" y="276"/>
                      </a:lnTo>
                      <a:lnTo>
                        <a:pt x="481" y="276"/>
                      </a:lnTo>
                      <a:lnTo>
                        <a:pt x="477" y="274"/>
                      </a:lnTo>
                      <a:lnTo>
                        <a:pt x="477" y="273"/>
                      </a:lnTo>
                      <a:lnTo>
                        <a:pt x="476" y="271"/>
                      </a:lnTo>
                      <a:lnTo>
                        <a:pt x="474" y="269"/>
                      </a:lnTo>
                      <a:lnTo>
                        <a:pt x="474" y="271"/>
                      </a:lnTo>
                      <a:lnTo>
                        <a:pt x="472" y="269"/>
                      </a:lnTo>
                      <a:lnTo>
                        <a:pt x="470" y="267"/>
                      </a:lnTo>
                      <a:lnTo>
                        <a:pt x="470" y="267"/>
                      </a:lnTo>
                      <a:lnTo>
                        <a:pt x="470" y="267"/>
                      </a:lnTo>
                      <a:lnTo>
                        <a:pt x="468" y="267"/>
                      </a:lnTo>
                      <a:lnTo>
                        <a:pt x="468" y="267"/>
                      </a:lnTo>
                      <a:lnTo>
                        <a:pt x="468" y="263"/>
                      </a:lnTo>
                      <a:lnTo>
                        <a:pt x="466" y="261"/>
                      </a:lnTo>
                      <a:lnTo>
                        <a:pt x="464" y="261"/>
                      </a:lnTo>
                      <a:lnTo>
                        <a:pt x="464" y="261"/>
                      </a:lnTo>
                      <a:lnTo>
                        <a:pt x="464" y="256"/>
                      </a:lnTo>
                      <a:lnTo>
                        <a:pt x="464" y="256"/>
                      </a:lnTo>
                      <a:lnTo>
                        <a:pt x="462" y="254"/>
                      </a:lnTo>
                      <a:lnTo>
                        <a:pt x="462" y="254"/>
                      </a:lnTo>
                      <a:lnTo>
                        <a:pt x="462" y="254"/>
                      </a:lnTo>
                      <a:lnTo>
                        <a:pt x="462" y="252"/>
                      </a:lnTo>
                      <a:lnTo>
                        <a:pt x="461" y="248"/>
                      </a:lnTo>
                      <a:lnTo>
                        <a:pt x="461" y="246"/>
                      </a:lnTo>
                      <a:lnTo>
                        <a:pt x="461" y="246"/>
                      </a:lnTo>
                      <a:lnTo>
                        <a:pt x="459" y="246"/>
                      </a:lnTo>
                      <a:lnTo>
                        <a:pt x="459" y="243"/>
                      </a:lnTo>
                      <a:lnTo>
                        <a:pt x="459" y="243"/>
                      </a:lnTo>
                      <a:lnTo>
                        <a:pt x="457" y="243"/>
                      </a:lnTo>
                      <a:lnTo>
                        <a:pt x="457" y="237"/>
                      </a:lnTo>
                      <a:lnTo>
                        <a:pt x="457" y="237"/>
                      </a:lnTo>
                      <a:lnTo>
                        <a:pt x="461" y="231"/>
                      </a:lnTo>
                      <a:lnTo>
                        <a:pt x="462" y="231"/>
                      </a:lnTo>
                      <a:lnTo>
                        <a:pt x="462" y="229"/>
                      </a:lnTo>
                      <a:lnTo>
                        <a:pt x="464" y="229"/>
                      </a:lnTo>
                      <a:lnTo>
                        <a:pt x="462" y="226"/>
                      </a:lnTo>
                      <a:lnTo>
                        <a:pt x="464" y="224"/>
                      </a:lnTo>
                      <a:lnTo>
                        <a:pt x="464" y="224"/>
                      </a:lnTo>
                      <a:lnTo>
                        <a:pt x="464" y="224"/>
                      </a:lnTo>
                      <a:lnTo>
                        <a:pt x="466" y="220"/>
                      </a:lnTo>
                      <a:lnTo>
                        <a:pt x="466" y="216"/>
                      </a:lnTo>
                      <a:lnTo>
                        <a:pt x="466" y="214"/>
                      </a:lnTo>
                      <a:lnTo>
                        <a:pt x="466" y="214"/>
                      </a:lnTo>
                      <a:lnTo>
                        <a:pt x="466" y="211"/>
                      </a:lnTo>
                      <a:lnTo>
                        <a:pt x="466" y="209"/>
                      </a:lnTo>
                      <a:lnTo>
                        <a:pt x="468" y="209"/>
                      </a:lnTo>
                      <a:lnTo>
                        <a:pt x="468" y="207"/>
                      </a:lnTo>
                      <a:lnTo>
                        <a:pt x="468" y="205"/>
                      </a:lnTo>
                      <a:lnTo>
                        <a:pt x="468" y="203"/>
                      </a:lnTo>
                      <a:lnTo>
                        <a:pt x="468" y="201"/>
                      </a:lnTo>
                      <a:lnTo>
                        <a:pt x="470" y="199"/>
                      </a:lnTo>
                      <a:lnTo>
                        <a:pt x="470" y="199"/>
                      </a:lnTo>
                      <a:lnTo>
                        <a:pt x="470" y="199"/>
                      </a:lnTo>
                      <a:lnTo>
                        <a:pt x="472" y="197"/>
                      </a:lnTo>
                      <a:lnTo>
                        <a:pt x="472" y="196"/>
                      </a:lnTo>
                      <a:lnTo>
                        <a:pt x="472" y="194"/>
                      </a:lnTo>
                      <a:lnTo>
                        <a:pt x="472" y="192"/>
                      </a:lnTo>
                      <a:lnTo>
                        <a:pt x="474" y="188"/>
                      </a:lnTo>
                      <a:lnTo>
                        <a:pt x="474" y="186"/>
                      </a:lnTo>
                      <a:lnTo>
                        <a:pt x="476" y="186"/>
                      </a:lnTo>
                      <a:lnTo>
                        <a:pt x="476" y="184"/>
                      </a:lnTo>
                      <a:lnTo>
                        <a:pt x="477" y="182"/>
                      </a:lnTo>
                      <a:lnTo>
                        <a:pt x="477" y="182"/>
                      </a:lnTo>
                      <a:lnTo>
                        <a:pt x="477" y="182"/>
                      </a:lnTo>
                      <a:lnTo>
                        <a:pt x="479" y="182"/>
                      </a:lnTo>
                      <a:lnTo>
                        <a:pt x="479" y="182"/>
                      </a:lnTo>
                      <a:lnTo>
                        <a:pt x="481" y="179"/>
                      </a:lnTo>
                      <a:lnTo>
                        <a:pt x="481" y="177"/>
                      </a:lnTo>
                      <a:lnTo>
                        <a:pt x="481" y="177"/>
                      </a:lnTo>
                      <a:lnTo>
                        <a:pt x="479" y="175"/>
                      </a:lnTo>
                      <a:lnTo>
                        <a:pt x="479" y="175"/>
                      </a:lnTo>
                      <a:lnTo>
                        <a:pt x="479" y="175"/>
                      </a:lnTo>
                      <a:lnTo>
                        <a:pt x="481" y="173"/>
                      </a:lnTo>
                      <a:lnTo>
                        <a:pt x="481" y="171"/>
                      </a:lnTo>
                      <a:lnTo>
                        <a:pt x="479" y="169"/>
                      </a:lnTo>
                      <a:lnTo>
                        <a:pt x="477" y="169"/>
                      </a:lnTo>
                      <a:lnTo>
                        <a:pt x="477" y="167"/>
                      </a:lnTo>
                      <a:lnTo>
                        <a:pt x="477" y="167"/>
                      </a:lnTo>
                      <a:lnTo>
                        <a:pt x="477" y="166"/>
                      </a:lnTo>
                      <a:lnTo>
                        <a:pt x="477" y="166"/>
                      </a:lnTo>
                      <a:lnTo>
                        <a:pt x="477" y="164"/>
                      </a:lnTo>
                      <a:lnTo>
                        <a:pt x="477" y="164"/>
                      </a:lnTo>
                      <a:lnTo>
                        <a:pt x="477" y="162"/>
                      </a:lnTo>
                      <a:lnTo>
                        <a:pt x="477" y="160"/>
                      </a:lnTo>
                      <a:lnTo>
                        <a:pt x="477" y="160"/>
                      </a:lnTo>
                      <a:lnTo>
                        <a:pt x="477" y="158"/>
                      </a:lnTo>
                      <a:lnTo>
                        <a:pt x="476" y="156"/>
                      </a:lnTo>
                      <a:lnTo>
                        <a:pt x="477" y="154"/>
                      </a:lnTo>
                      <a:lnTo>
                        <a:pt x="477" y="152"/>
                      </a:lnTo>
                      <a:lnTo>
                        <a:pt x="477" y="152"/>
                      </a:lnTo>
                      <a:lnTo>
                        <a:pt x="477" y="151"/>
                      </a:lnTo>
                      <a:lnTo>
                        <a:pt x="477" y="151"/>
                      </a:lnTo>
                      <a:lnTo>
                        <a:pt x="476" y="151"/>
                      </a:lnTo>
                      <a:lnTo>
                        <a:pt x="476" y="151"/>
                      </a:lnTo>
                      <a:lnTo>
                        <a:pt x="476" y="151"/>
                      </a:lnTo>
                      <a:lnTo>
                        <a:pt x="476" y="149"/>
                      </a:lnTo>
                      <a:lnTo>
                        <a:pt x="474" y="147"/>
                      </a:lnTo>
                      <a:lnTo>
                        <a:pt x="474" y="145"/>
                      </a:lnTo>
                      <a:lnTo>
                        <a:pt x="476" y="143"/>
                      </a:lnTo>
                      <a:lnTo>
                        <a:pt x="477" y="141"/>
                      </a:lnTo>
                      <a:lnTo>
                        <a:pt x="477" y="137"/>
                      </a:lnTo>
                      <a:lnTo>
                        <a:pt x="477" y="132"/>
                      </a:lnTo>
                      <a:lnTo>
                        <a:pt x="477" y="128"/>
                      </a:lnTo>
                      <a:lnTo>
                        <a:pt x="477" y="126"/>
                      </a:lnTo>
                      <a:lnTo>
                        <a:pt x="479" y="120"/>
                      </a:lnTo>
                      <a:lnTo>
                        <a:pt x="479" y="117"/>
                      </a:lnTo>
                      <a:lnTo>
                        <a:pt x="481" y="117"/>
                      </a:lnTo>
                      <a:lnTo>
                        <a:pt x="481" y="115"/>
                      </a:lnTo>
                      <a:lnTo>
                        <a:pt x="481" y="115"/>
                      </a:lnTo>
                      <a:lnTo>
                        <a:pt x="481" y="113"/>
                      </a:lnTo>
                      <a:lnTo>
                        <a:pt x="479" y="113"/>
                      </a:lnTo>
                      <a:lnTo>
                        <a:pt x="479" y="111"/>
                      </a:lnTo>
                      <a:lnTo>
                        <a:pt x="479" y="111"/>
                      </a:lnTo>
                      <a:lnTo>
                        <a:pt x="477" y="111"/>
                      </a:lnTo>
                      <a:lnTo>
                        <a:pt x="477" y="109"/>
                      </a:lnTo>
                      <a:lnTo>
                        <a:pt x="477" y="109"/>
                      </a:lnTo>
                      <a:lnTo>
                        <a:pt x="477" y="105"/>
                      </a:lnTo>
                      <a:lnTo>
                        <a:pt x="476" y="102"/>
                      </a:lnTo>
                      <a:lnTo>
                        <a:pt x="476" y="102"/>
                      </a:lnTo>
                      <a:lnTo>
                        <a:pt x="474" y="100"/>
                      </a:lnTo>
                      <a:lnTo>
                        <a:pt x="474" y="98"/>
                      </a:lnTo>
                      <a:lnTo>
                        <a:pt x="474" y="98"/>
                      </a:lnTo>
                      <a:lnTo>
                        <a:pt x="476" y="98"/>
                      </a:lnTo>
                      <a:lnTo>
                        <a:pt x="476" y="98"/>
                      </a:lnTo>
                      <a:lnTo>
                        <a:pt x="474" y="98"/>
                      </a:lnTo>
                      <a:lnTo>
                        <a:pt x="474" y="98"/>
                      </a:lnTo>
                      <a:lnTo>
                        <a:pt x="474" y="96"/>
                      </a:lnTo>
                      <a:lnTo>
                        <a:pt x="474" y="94"/>
                      </a:lnTo>
                      <a:lnTo>
                        <a:pt x="472" y="92"/>
                      </a:lnTo>
                      <a:lnTo>
                        <a:pt x="472" y="92"/>
                      </a:lnTo>
                      <a:lnTo>
                        <a:pt x="470" y="90"/>
                      </a:lnTo>
                      <a:lnTo>
                        <a:pt x="470" y="90"/>
                      </a:lnTo>
                      <a:lnTo>
                        <a:pt x="468" y="89"/>
                      </a:lnTo>
                      <a:lnTo>
                        <a:pt x="468" y="89"/>
                      </a:lnTo>
                      <a:lnTo>
                        <a:pt x="470" y="87"/>
                      </a:lnTo>
                      <a:lnTo>
                        <a:pt x="468" y="85"/>
                      </a:lnTo>
                      <a:lnTo>
                        <a:pt x="468" y="83"/>
                      </a:lnTo>
                      <a:lnTo>
                        <a:pt x="464" y="83"/>
                      </a:lnTo>
                      <a:lnTo>
                        <a:pt x="461" y="81"/>
                      </a:lnTo>
                      <a:lnTo>
                        <a:pt x="459" y="81"/>
                      </a:lnTo>
                      <a:lnTo>
                        <a:pt x="457" y="77"/>
                      </a:lnTo>
                      <a:lnTo>
                        <a:pt x="459" y="75"/>
                      </a:lnTo>
                      <a:lnTo>
                        <a:pt x="462" y="74"/>
                      </a:lnTo>
                      <a:lnTo>
                        <a:pt x="468" y="70"/>
                      </a:lnTo>
                      <a:lnTo>
                        <a:pt x="476" y="64"/>
                      </a:lnTo>
                      <a:lnTo>
                        <a:pt x="487" y="53"/>
                      </a:lnTo>
                      <a:lnTo>
                        <a:pt x="496" y="42"/>
                      </a:lnTo>
                      <a:lnTo>
                        <a:pt x="498" y="34"/>
                      </a:lnTo>
                      <a:lnTo>
                        <a:pt x="500" y="28"/>
                      </a:lnTo>
                      <a:lnTo>
                        <a:pt x="496" y="21"/>
                      </a:lnTo>
                      <a:lnTo>
                        <a:pt x="496" y="21"/>
                      </a:lnTo>
                      <a:lnTo>
                        <a:pt x="498" y="19"/>
                      </a:lnTo>
                      <a:lnTo>
                        <a:pt x="506" y="19"/>
                      </a:lnTo>
                      <a:lnTo>
                        <a:pt x="519" y="17"/>
                      </a:lnTo>
                      <a:lnTo>
                        <a:pt x="530" y="15"/>
                      </a:lnTo>
                      <a:lnTo>
                        <a:pt x="547" y="12"/>
                      </a:lnTo>
                      <a:lnTo>
                        <a:pt x="566" y="10"/>
                      </a:lnTo>
                      <a:lnTo>
                        <a:pt x="584" y="6"/>
                      </a:lnTo>
                      <a:lnTo>
                        <a:pt x="600" y="4"/>
                      </a:lnTo>
                      <a:lnTo>
                        <a:pt x="616" y="0"/>
                      </a:lnTo>
                      <a:lnTo>
                        <a:pt x="630" y="0"/>
                      </a:lnTo>
                      <a:lnTo>
                        <a:pt x="631" y="6"/>
                      </a:lnTo>
                      <a:lnTo>
                        <a:pt x="635" y="13"/>
                      </a:lnTo>
                      <a:lnTo>
                        <a:pt x="639" y="21"/>
                      </a:lnTo>
                      <a:lnTo>
                        <a:pt x="645" y="25"/>
                      </a:lnTo>
                      <a:lnTo>
                        <a:pt x="646" y="27"/>
                      </a:lnTo>
                      <a:lnTo>
                        <a:pt x="650" y="28"/>
                      </a:lnTo>
                      <a:lnTo>
                        <a:pt x="652" y="30"/>
                      </a:lnTo>
                      <a:lnTo>
                        <a:pt x="656" y="30"/>
                      </a:lnTo>
                      <a:lnTo>
                        <a:pt x="658" y="28"/>
                      </a:lnTo>
                      <a:lnTo>
                        <a:pt x="660" y="28"/>
                      </a:lnTo>
                      <a:lnTo>
                        <a:pt x="660" y="27"/>
                      </a:lnTo>
                      <a:lnTo>
                        <a:pt x="661" y="27"/>
                      </a:lnTo>
                      <a:lnTo>
                        <a:pt x="663" y="28"/>
                      </a:lnTo>
                      <a:lnTo>
                        <a:pt x="663" y="30"/>
                      </a:lnTo>
                      <a:lnTo>
                        <a:pt x="665" y="30"/>
                      </a:lnTo>
                      <a:lnTo>
                        <a:pt x="667" y="30"/>
                      </a:lnTo>
                      <a:lnTo>
                        <a:pt x="667" y="30"/>
                      </a:lnTo>
                      <a:lnTo>
                        <a:pt x="671" y="28"/>
                      </a:lnTo>
                      <a:lnTo>
                        <a:pt x="673" y="28"/>
                      </a:lnTo>
                      <a:lnTo>
                        <a:pt x="673" y="28"/>
                      </a:lnTo>
                      <a:lnTo>
                        <a:pt x="673" y="28"/>
                      </a:lnTo>
                      <a:lnTo>
                        <a:pt x="673" y="28"/>
                      </a:lnTo>
                      <a:lnTo>
                        <a:pt x="673" y="28"/>
                      </a:lnTo>
                      <a:lnTo>
                        <a:pt x="673" y="28"/>
                      </a:lnTo>
                      <a:lnTo>
                        <a:pt x="675" y="30"/>
                      </a:lnTo>
                      <a:lnTo>
                        <a:pt x="675" y="30"/>
                      </a:lnTo>
                      <a:lnTo>
                        <a:pt x="675" y="30"/>
                      </a:lnTo>
                      <a:lnTo>
                        <a:pt x="678" y="30"/>
                      </a:lnTo>
                      <a:lnTo>
                        <a:pt x="678" y="32"/>
                      </a:lnTo>
                      <a:lnTo>
                        <a:pt x="680" y="34"/>
                      </a:lnTo>
                      <a:lnTo>
                        <a:pt x="682" y="34"/>
                      </a:lnTo>
                      <a:lnTo>
                        <a:pt x="684" y="34"/>
                      </a:lnTo>
                      <a:lnTo>
                        <a:pt x="686" y="36"/>
                      </a:lnTo>
                      <a:lnTo>
                        <a:pt x="686" y="38"/>
                      </a:lnTo>
                      <a:lnTo>
                        <a:pt x="686" y="42"/>
                      </a:lnTo>
                      <a:lnTo>
                        <a:pt x="688" y="43"/>
                      </a:lnTo>
                      <a:lnTo>
                        <a:pt x="688" y="45"/>
                      </a:lnTo>
                      <a:lnTo>
                        <a:pt x="695" y="51"/>
                      </a:lnTo>
                      <a:lnTo>
                        <a:pt x="697" y="51"/>
                      </a:lnTo>
                      <a:lnTo>
                        <a:pt x="699" y="51"/>
                      </a:lnTo>
                      <a:lnTo>
                        <a:pt x="699" y="51"/>
                      </a:lnTo>
                      <a:lnTo>
                        <a:pt x="703" y="51"/>
                      </a:lnTo>
                      <a:lnTo>
                        <a:pt x="705" y="51"/>
                      </a:lnTo>
                      <a:lnTo>
                        <a:pt x="714" y="53"/>
                      </a:lnTo>
                      <a:lnTo>
                        <a:pt x="714" y="57"/>
                      </a:lnTo>
                      <a:lnTo>
                        <a:pt x="714" y="60"/>
                      </a:lnTo>
                      <a:lnTo>
                        <a:pt x="714" y="62"/>
                      </a:lnTo>
                      <a:lnTo>
                        <a:pt x="718" y="62"/>
                      </a:lnTo>
                      <a:lnTo>
                        <a:pt x="720" y="62"/>
                      </a:lnTo>
                      <a:lnTo>
                        <a:pt x="720" y="62"/>
                      </a:lnTo>
                      <a:lnTo>
                        <a:pt x="722" y="60"/>
                      </a:lnTo>
                      <a:lnTo>
                        <a:pt x="723" y="62"/>
                      </a:lnTo>
                      <a:lnTo>
                        <a:pt x="725" y="62"/>
                      </a:lnTo>
                      <a:lnTo>
                        <a:pt x="727" y="62"/>
                      </a:lnTo>
                      <a:lnTo>
                        <a:pt x="727" y="62"/>
                      </a:lnTo>
                      <a:lnTo>
                        <a:pt x="729" y="62"/>
                      </a:lnTo>
                      <a:lnTo>
                        <a:pt x="731" y="64"/>
                      </a:lnTo>
                      <a:lnTo>
                        <a:pt x="733" y="66"/>
                      </a:lnTo>
                      <a:lnTo>
                        <a:pt x="735" y="68"/>
                      </a:lnTo>
                      <a:lnTo>
                        <a:pt x="735" y="68"/>
                      </a:lnTo>
                      <a:lnTo>
                        <a:pt x="737" y="68"/>
                      </a:lnTo>
                      <a:lnTo>
                        <a:pt x="746" y="68"/>
                      </a:lnTo>
                      <a:lnTo>
                        <a:pt x="750" y="68"/>
                      </a:lnTo>
                      <a:lnTo>
                        <a:pt x="752" y="70"/>
                      </a:lnTo>
                      <a:lnTo>
                        <a:pt x="753" y="72"/>
                      </a:lnTo>
                      <a:lnTo>
                        <a:pt x="753" y="74"/>
                      </a:lnTo>
                      <a:lnTo>
                        <a:pt x="755" y="75"/>
                      </a:lnTo>
                      <a:lnTo>
                        <a:pt x="757" y="77"/>
                      </a:lnTo>
                      <a:lnTo>
                        <a:pt x="759" y="77"/>
                      </a:lnTo>
                      <a:lnTo>
                        <a:pt x="765" y="77"/>
                      </a:lnTo>
                      <a:lnTo>
                        <a:pt x="770" y="79"/>
                      </a:lnTo>
                      <a:lnTo>
                        <a:pt x="770" y="79"/>
                      </a:lnTo>
                      <a:lnTo>
                        <a:pt x="772" y="81"/>
                      </a:lnTo>
                      <a:lnTo>
                        <a:pt x="772" y="81"/>
                      </a:lnTo>
                      <a:lnTo>
                        <a:pt x="772" y="81"/>
                      </a:lnTo>
                      <a:lnTo>
                        <a:pt x="772" y="83"/>
                      </a:lnTo>
                      <a:lnTo>
                        <a:pt x="774" y="83"/>
                      </a:lnTo>
                      <a:lnTo>
                        <a:pt x="774" y="83"/>
                      </a:lnTo>
                      <a:lnTo>
                        <a:pt x="776" y="83"/>
                      </a:lnTo>
                      <a:lnTo>
                        <a:pt x="778" y="85"/>
                      </a:lnTo>
                      <a:lnTo>
                        <a:pt x="784" y="87"/>
                      </a:lnTo>
                      <a:lnTo>
                        <a:pt x="785" y="87"/>
                      </a:lnTo>
                      <a:close/>
                    </a:path>
                  </a:pathLst>
                </a:custGeom>
                <a:solidFill>
                  <a:srgbClr val="758E95"/>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7" name="Tanzania">
                  <a:extLst>
                    <a:ext uri="{FF2B5EF4-FFF2-40B4-BE49-F238E27FC236}">
                      <a16:creationId xmlns:a16="http://schemas.microsoft.com/office/drawing/2014/main" id="{A200998C-CC3E-4149-B363-D36AD6C89096}"/>
                    </a:ext>
                  </a:extLst>
                </p:cNvPr>
                <p:cNvSpPr>
                  <a:spLocks noEditPoints="1"/>
                </p:cNvSpPr>
                <p:nvPr/>
              </p:nvSpPr>
              <p:spPr bwMode="auto">
                <a:xfrm>
                  <a:off x="2854325" y="2489200"/>
                  <a:ext cx="635000" cy="615950"/>
                </a:xfrm>
                <a:custGeom>
                  <a:avLst/>
                  <a:gdLst>
                    <a:gd name="T0" fmla="*/ 740 w 800"/>
                    <a:gd name="T1" fmla="*/ 500 h 778"/>
                    <a:gd name="T2" fmla="*/ 759 w 800"/>
                    <a:gd name="T3" fmla="*/ 481 h 778"/>
                    <a:gd name="T4" fmla="*/ 729 w 800"/>
                    <a:gd name="T5" fmla="*/ 376 h 778"/>
                    <a:gd name="T6" fmla="*/ 723 w 800"/>
                    <a:gd name="T7" fmla="*/ 383 h 778"/>
                    <a:gd name="T8" fmla="*/ 708 w 800"/>
                    <a:gd name="T9" fmla="*/ 374 h 778"/>
                    <a:gd name="T10" fmla="*/ 746 w 800"/>
                    <a:gd name="T11" fmla="*/ 284 h 778"/>
                    <a:gd name="T12" fmla="*/ 759 w 800"/>
                    <a:gd name="T13" fmla="*/ 287 h 778"/>
                    <a:gd name="T14" fmla="*/ 753 w 800"/>
                    <a:gd name="T15" fmla="*/ 317 h 778"/>
                    <a:gd name="T16" fmla="*/ 742 w 800"/>
                    <a:gd name="T17" fmla="*/ 314 h 778"/>
                    <a:gd name="T18" fmla="*/ 742 w 800"/>
                    <a:gd name="T19" fmla="*/ 302 h 778"/>
                    <a:gd name="T20" fmla="*/ 748 w 800"/>
                    <a:gd name="T21" fmla="*/ 295 h 778"/>
                    <a:gd name="T22" fmla="*/ 746 w 800"/>
                    <a:gd name="T23" fmla="*/ 282 h 778"/>
                    <a:gd name="T24" fmla="*/ 599 w 800"/>
                    <a:gd name="T25" fmla="*/ 171 h 778"/>
                    <a:gd name="T26" fmla="*/ 624 w 800"/>
                    <a:gd name="T27" fmla="*/ 203 h 778"/>
                    <a:gd name="T28" fmla="*/ 710 w 800"/>
                    <a:gd name="T29" fmla="*/ 276 h 778"/>
                    <a:gd name="T30" fmla="*/ 704 w 800"/>
                    <a:gd name="T31" fmla="*/ 293 h 778"/>
                    <a:gd name="T32" fmla="*/ 688 w 800"/>
                    <a:gd name="T33" fmla="*/ 334 h 778"/>
                    <a:gd name="T34" fmla="*/ 684 w 800"/>
                    <a:gd name="T35" fmla="*/ 372 h 778"/>
                    <a:gd name="T36" fmla="*/ 695 w 800"/>
                    <a:gd name="T37" fmla="*/ 394 h 778"/>
                    <a:gd name="T38" fmla="*/ 716 w 800"/>
                    <a:gd name="T39" fmla="*/ 415 h 778"/>
                    <a:gd name="T40" fmla="*/ 735 w 800"/>
                    <a:gd name="T41" fmla="*/ 441 h 778"/>
                    <a:gd name="T42" fmla="*/ 720 w 800"/>
                    <a:gd name="T43" fmla="*/ 456 h 778"/>
                    <a:gd name="T44" fmla="*/ 720 w 800"/>
                    <a:gd name="T45" fmla="*/ 490 h 778"/>
                    <a:gd name="T46" fmla="*/ 720 w 800"/>
                    <a:gd name="T47" fmla="*/ 524 h 778"/>
                    <a:gd name="T48" fmla="*/ 727 w 800"/>
                    <a:gd name="T49" fmla="*/ 560 h 778"/>
                    <a:gd name="T50" fmla="*/ 725 w 800"/>
                    <a:gd name="T51" fmla="*/ 571 h 778"/>
                    <a:gd name="T52" fmla="*/ 735 w 800"/>
                    <a:gd name="T53" fmla="*/ 586 h 778"/>
                    <a:gd name="T54" fmla="*/ 736 w 800"/>
                    <a:gd name="T55" fmla="*/ 610 h 778"/>
                    <a:gd name="T56" fmla="*/ 750 w 800"/>
                    <a:gd name="T57" fmla="*/ 629 h 778"/>
                    <a:gd name="T58" fmla="*/ 748 w 800"/>
                    <a:gd name="T59" fmla="*/ 652 h 778"/>
                    <a:gd name="T60" fmla="*/ 774 w 800"/>
                    <a:gd name="T61" fmla="*/ 661 h 778"/>
                    <a:gd name="T62" fmla="*/ 783 w 800"/>
                    <a:gd name="T63" fmla="*/ 671 h 778"/>
                    <a:gd name="T64" fmla="*/ 797 w 800"/>
                    <a:gd name="T65" fmla="*/ 672 h 778"/>
                    <a:gd name="T66" fmla="*/ 780 w 800"/>
                    <a:gd name="T67" fmla="*/ 702 h 778"/>
                    <a:gd name="T68" fmla="*/ 680 w 800"/>
                    <a:gd name="T69" fmla="*/ 742 h 778"/>
                    <a:gd name="T70" fmla="*/ 631 w 800"/>
                    <a:gd name="T71" fmla="*/ 742 h 778"/>
                    <a:gd name="T72" fmla="*/ 599 w 800"/>
                    <a:gd name="T73" fmla="*/ 770 h 778"/>
                    <a:gd name="T74" fmla="*/ 558 w 800"/>
                    <a:gd name="T75" fmla="*/ 770 h 778"/>
                    <a:gd name="T76" fmla="*/ 517 w 800"/>
                    <a:gd name="T77" fmla="*/ 776 h 778"/>
                    <a:gd name="T78" fmla="*/ 487 w 800"/>
                    <a:gd name="T79" fmla="*/ 763 h 778"/>
                    <a:gd name="T80" fmla="*/ 451 w 800"/>
                    <a:gd name="T81" fmla="*/ 766 h 778"/>
                    <a:gd name="T82" fmla="*/ 402 w 800"/>
                    <a:gd name="T83" fmla="*/ 757 h 778"/>
                    <a:gd name="T84" fmla="*/ 381 w 800"/>
                    <a:gd name="T85" fmla="*/ 732 h 778"/>
                    <a:gd name="T86" fmla="*/ 381 w 800"/>
                    <a:gd name="T87" fmla="*/ 693 h 778"/>
                    <a:gd name="T88" fmla="*/ 365 w 800"/>
                    <a:gd name="T89" fmla="*/ 639 h 778"/>
                    <a:gd name="T90" fmla="*/ 333 w 800"/>
                    <a:gd name="T91" fmla="*/ 625 h 778"/>
                    <a:gd name="T92" fmla="*/ 293 w 800"/>
                    <a:gd name="T93" fmla="*/ 622 h 778"/>
                    <a:gd name="T94" fmla="*/ 258 w 800"/>
                    <a:gd name="T95" fmla="*/ 607 h 778"/>
                    <a:gd name="T96" fmla="*/ 203 w 800"/>
                    <a:gd name="T97" fmla="*/ 582 h 778"/>
                    <a:gd name="T98" fmla="*/ 156 w 800"/>
                    <a:gd name="T99" fmla="*/ 554 h 778"/>
                    <a:gd name="T100" fmla="*/ 124 w 800"/>
                    <a:gd name="T101" fmla="*/ 548 h 778"/>
                    <a:gd name="T102" fmla="*/ 13 w 800"/>
                    <a:gd name="T103" fmla="*/ 372 h 778"/>
                    <a:gd name="T104" fmla="*/ 32 w 800"/>
                    <a:gd name="T105" fmla="*/ 246 h 778"/>
                    <a:gd name="T106" fmla="*/ 74 w 800"/>
                    <a:gd name="T107" fmla="*/ 201 h 778"/>
                    <a:gd name="T108" fmla="*/ 90 w 800"/>
                    <a:gd name="T109" fmla="*/ 178 h 778"/>
                    <a:gd name="T110" fmla="*/ 107 w 800"/>
                    <a:gd name="T111" fmla="*/ 154 h 778"/>
                    <a:gd name="T112" fmla="*/ 89 w 800"/>
                    <a:gd name="T113" fmla="*/ 137 h 778"/>
                    <a:gd name="T114" fmla="*/ 79 w 800"/>
                    <a:gd name="T115" fmla="*/ 120 h 778"/>
                    <a:gd name="T116" fmla="*/ 111 w 800"/>
                    <a:gd name="T117" fmla="*/ 96 h 778"/>
                    <a:gd name="T118" fmla="*/ 109 w 800"/>
                    <a:gd name="T119" fmla="*/ 53 h 778"/>
                    <a:gd name="T120" fmla="*/ 89 w 800"/>
                    <a:gd name="T121" fmla="*/ 23 h 778"/>
                    <a:gd name="T122" fmla="*/ 85 w 800"/>
                    <a:gd name="T123" fmla="*/ 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778">
                      <a:moveTo>
                        <a:pt x="759" y="486"/>
                      </a:moveTo>
                      <a:lnTo>
                        <a:pt x="757" y="492"/>
                      </a:lnTo>
                      <a:lnTo>
                        <a:pt x="757" y="494"/>
                      </a:lnTo>
                      <a:lnTo>
                        <a:pt x="757" y="494"/>
                      </a:lnTo>
                      <a:lnTo>
                        <a:pt x="757" y="496"/>
                      </a:lnTo>
                      <a:lnTo>
                        <a:pt x="755" y="496"/>
                      </a:lnTo>
                      <a:lnTo>
                        <a:pt x="755" y="496"/>
                      </a:lnTo>
                      <a:lnTo>
                        <a:pt x="755" y="498"/>
                      </a:lnTo>
                      <a:lnTo>
                        <a:pt x="755" y="500"/>
                      </a:lnTo>
                      <a:lnTo>
                        <a:pt x="753" y="500"/>
                      </a:lnTo>
                      <a:lnTo>
                        <a:pt x="751" y="498"/>
                      </a:lnTo>
                      <a:lnTo>
                        <a:pt x="750" y="500"/>
                      </a:lnTo>
                      <a:lnTo>
                        <a:pt x="750" y="501"/>
                      </a:lnTo>
                      <a:lnTo>
                        <a:pt x="748" y="501"/>
                      </a:lnTo>
                      <a:lnTo>
                        <a:pt x="748" y="503"/>
                      </a:lnTo>
                      <a:lnTo>
                        <a:pt x="744" y="505"/>
                      </a:lnTo>
                      <a:lnTo>
                        <a:pt x="744" y="505"/>
                      </a:lnTo>
                      <a:lnTo>
                        <a:pt x="742" y="505"/>
                      </a:lnTo>
                      <a:lnTo>
                        <a:pt x="740" y="503"/>
                      </a:lnTo>
                      <a:lnTo>
                        <a:pt x="738" y="501"/>
                      </a:lnTo>
                      <a:lnTo>
                        <a:pt x="738" y="501"/>
                      </a:lnTo>
                      <a:lnTo>
                        <a:pt x="740" y="501"/>
                      </a:lnTo>
                      <a:lnTo>
                        <a:pt x="740" y="501"/>
                      </a:lnTo>
                      <a:lnTo>
                        <a:pt x="740" y="501"/>
                      </a:lnTo>
                      <a:lnTo>
                        <a:pt x="740" y="500"/>
                      </a:lnTo>
                      <a:lnTo>
                        <a:pt x="742" y="500"/>
                      </a:lnTo>
                      <a:lnTo>
                        <a:pt x="742" y="500"/>
                      </a:lnTo>
                      <a:lnTo>
                        <a:pt x="746" y="496"/>
                      </a:lnTo>
                      <a:lnTo>
                        <a:pt x="746" y="494"/>
                      </a:lnTo>
                      <a:lnTo>
                        <a:pt x="746" y="494"/>
                      </a:lnTo>
                      <a:lnTo>
                        <a:pt x="746" y="492"/>
                      </a:lnTo>
                      <a:lnTo>
                        <a:pt x="748" y="492"/>
                      </a:lnTo>
                      <a:lnTo>
                        <a:pt x="748" y="492"/>
                      </a:lnTo>
                      <a:lnTo>
                        <a:pt x="750" y="492"/>
                      </a:lnTo>
                      <a:lnTo>
                        <a:pt x="750" y="492"/>
                      </a:lnTo>
                      <a:lnTo>
                        <a:pt x="753" y="490"/>
                      </a:lnTo>
                      <a:lnTo>
                        <a:pt x="753" y="490"/>
                      </a:lnTo>
                      <a:lnTo>
                        <a:pt x="753" y="490"/>
                      </a:lnTo>
                      <a:lnTo>
                        <a:pt x="751" y="490"/>
                      </a:lnTo>
                      <a:lnTo>
                        <a:pt x="751" y="488"/>
                      </a:lnTo>
                      <a:lnTo>
                        <a:pt x="751" y="488"/>
                      </a:lnTo>
                      <a:lnTo>
                        <a:pt x="753" y="488"/>
                      </a:lnTo>
                      <a:lnTo>
                        <a:pt x="753" y="486"/>
                      </a:lnTo>
                      <a:lnTo>
                        <a:pt x="755" y="486"/>
                      </a:lnTo>
                      <a:lnTo>
                        <a:pt x="757" y="486"/>
                      </a:lnTo>
                      <a:lnTo>
                        <a:pt x="757" y="485"/>
                      </a:lnTo>
                      <a:lnTo>
                        <a:pt x="757" y="483"/>
                      </a:lnTo>
                      <a:lnTo>
                        <a:pt x="757" y="483"/>
                      </a:lnTo>
                      <a:lnTo>
                        <a:pt x="759" y="483"/>
                      </a:lnTo>
                      <a:lnTo>
                        <a:pt x="759" y="481"/>
                      </a:lnTo>
                      <a:lnTo>
                        <a:pt x="759" y="479"/>
                      </a:lnTo>
                      <a:lnTo>
                        <a:pt x="759" y="479"/>
                      </a:lnTo>
                      <a:lnTo>
                        <a:pt x="761" y="481"/>
                      </a:lnTo>
                      <a:lnTo>
                        <a:pt x="761" y="483"/>
                      </a:lnTo>
                      <a:lnTo>
                        <a:pt x="759" y="486"/>
                      </a:lnTo>
                      <a:close/>
                      <a:moveTo>
                        <a:pt x="721" y="355"/>
                      </a:moveTo>
                      <a:lnTo>
                        <a:pt x="721" y="357"/>
                      </a:lnTo>
                      <a:lnTo>
                        <a:pt x="721" y="357"/>
                      </a:lnTo>
                      <a:lnTo>
                        <a:pt x="721" y="359"/>
                      </a:lnTo>
                      <a:lnTo>
                        <a:pt x="723" y="361"/>
                      </a:lnTo>
                      <a:lnTo>
                        <a:pt x="725" y="364"/>
                      </a:lnTo>
                      <a:lnTo>
                        <a:pt x="725" y="364"/>
                      </a:lnTo>
                      <a:lnTo>
                        <a:pt x="727" y="364"/>
                      </a:lnTo>
                      <a:lnTo>
                        <a:pt x="727" y="366"/>
                      </a:lnTo>
                      <a:lnTo>
                        <a:pt x="727" y="368"/>
                      </a:lnTo>
                      <a:lnTo>
                        <a:pt x="725" y="368"/>
                      </a:lnTo>
                      <a:lnTo>
                        <a:pt x="725" y="370"/>
                      </a:lnTo>
                      <a:lnTo>
                        <a:pt x="727" y="372"/>
                      </a:lnTo>
                      <a:lnTo>
                        <a:pt x="727" y="372"/>
                      </a:lnTo>
                      <a:lnTo>
                        <a:pt x="725" y="374"/>
                      </a:lnTo>
                      <a:lnTo>
                        <a:pt x="725" y="374"/>
                      </a:lnTo>
                      <a:lnTo>
                        <a:pt x="727" y="374"/>
                      </a:lnTo>
                      <a:lnTo>
                        <a:pt x="727" y="374"/>
                      </a:lnTo>
                      <a:lnTo>
                        <a:pt x="727" y="376"/>
                      </a:lnTo>
                      <a:lnTo>
                        <a:pt x="729" y="376"/>
                      </a:lnTo>
                      <a:lnTo>
                        <a:pt x="729" y="376"/>
                      </a:lnTo>
                      <a:lnTo>
                        <a:pt x="729" y="374"/>
                      </a:lnTo>
                      <a:lnTo>
                        <a:pt x="729" y="374"/>
                      </a:lnTo>
                      <a:lnTo>
                        <a:pt x="729" y="376"/>
                      </a:lnTo>
                      <a:lnTo>
                        <a:pt x="731" y="376"/>
                      </a:lnTo>
                      <a:lnTo>
                        <a:pt x="731" y="374"/>
                      </a:lnTo>
                      <a:lnTo>
                        <a:pt x="731" y="376"/>
                      </a:lnTo>
                      <a:lnTo>
                        <a:pt x="731" y="374"/>
                      </a:lnTo>
                      <a:lnTo>
                        <a:pt x="731" y="372"/>
                      </a:lnTo>
                      <a:lnTo>
                        <a:pt x="731" y="370"/>
                      </a:lnTo>
                      <a:lnTo>
                        <a:pt x="733" y="372"/>
                      </a:lnTo>
                      <a:lnTo>
                        <a:pt x="733" y="374"/>
                      </a:lnTo>
                      <a:lnTo>
                        <a:pt x="735" y="383"/>
                      </a:lnTo>
                      <a:lnTo>
                        <a:pt x="735" y="385"/>
                      </a:lnTo>
                      <a:lnTo>
                        <a:pt x="736" y="389"/>
                      </a:lnTo>
                      <a:lnTo>
                        <a:pt x="736" y="391"/>
                      </a:lnTo>
                      <a:lnTo>
                        <a:pt x="735" y="393"/>
                      </a:lnTo>
                      <a:lnTo>
                        <a:pt x="733" y="394"/>
                      </a:lnTo>
                      <a:lnTo>
                        <a:pt x="729" y="393"/>
                      </a:lnTo>
                      <a:lnTo>
                        <a:pt x="729" y="393"/>
                      </a:lnTo>
                      <a:lnTo>
                        <a:pt x="727" y="389"/>
                      </a:lnTo>
                      <a:lnTo>
                        <a:pt x="725" y="383"/>
                      </a:lnTo>
                      <a:lnTo>
                        <a:pt x="725" y="383"/>
                      </a:lnTo>
                      <a:lnTo>
                        <a:pt x="723" y="383"/>
                      </a:lnTo>
                      <a:lnTo>
                        <a:pt x="723" y="383"/>
                      </a:lnTo>
                      <a:lnTo>
                        <a:pt x="725" y="385"/>
                      </a:lnTo>
                      <a:lnTo>
                        <a:pt x="725" y="387"/>
                      </a:lnTo>
                      <a:lnTo>
                        <a:pt x="725" y="387"/>
                      </a:lnTo>
                      <a:lnTo>
                        <a:pt x="723" y="387"/>
                      </a:lnTo>
                      <a:lnTo>
                        <a:pt x="723" y="385"/>
                      </a:lnTo>
                      <a:lnTo>
                        <a:pt x="723" y="385"/>
                      </a:lnTo>
                      <a:lnTo>
                        <a:pt x="721" y="383"/>
                      </a:lnTo>
                      <a:lnTo>
                        <a:pt x="718" y="379"/>
                      </a:lnTo>
                      <a:lnTo>
                        <a:pt x="718" y="378"/>
                      </a:lnTo>
                      <a:lnTo>
                        <a:pt x="716" y="378"/>
                      </a:lnTo>
                      <a:lnTo>
                        <a:pt x="716" y="379"/>
                      </a:lnTo>
                      <a:lnTo>
                        <a:pt x="716" y="379"/>
                      </a:lnTo>
                      <a:lnTo>
                        <a:pt x="716" y="379"/>
                      </a:lnTo>
                      <a:lnTo>
                        <a:pt x="716" y="379"/>
                      </a:lnTo>
                      <a:lnTo>
                        <a:pt x="716" y="381"/>
                      </a:lnTo>
                      <a:lnTo>
                        <a:pt x="716" y="381"/>
                      </a:lnTo>
                      <a:lnTo>
                        <a:pt x="716" y="383"/>
                      </a:lnTo>
                      <a:lnTo>
                        <a:pt x="716" y="383"/>
                      </a:lnTo>
                      <a:lnTo>
                        <a:pt x="716" y="383"/>
                      </a:lnTo>
                      <a:lnTo>
                        <a:pt x="716" y="383"/>
                      </a:lnTo>
                      <a:lnTo>
                        <a:pt x="716" y="383"/>
                      </a:lnTo>
                      <a:lnTo>
                        <a:pt x="714" y="381"/>
                      </a:lnTo>
                      <a:lnTo>
                        <a:pt x="710" y="378"/>
                      </a:lnTo>
                      <a:lnTo>
                        <a:pt x="710" y="376"/>
                      </a:lnTo>
                      <a:lnTo>
                        <a:pt x="708" y="374"/>
                      </a:lnTo>
                      <a:lnTo>
                        <a:pt x="708" y="372"/>
                      </a:lnTo>
                      <a:lnTo>
                        <a:pt x="710" y="368"/>
                      </a:lnTo>
                      <a:lnTo>
                        <a:pt x="710" y="364"/>
                      </a:lnTo>
                      <a:lnTo>
                        <a:pt x="708" y="361"/>
                      </a:lnTo>
                      <a:lnTo>
                        <a:pt x="710" y="357"/>
                      </a:lnTo>
                      <a:lnTo>
                        <a:pt x="708" y="355"/>
                      </a:lnTo>
                      <a:lnTo>
                        <a:pt x="710" y="355"/>
                      </a:lnTo>
                      <a:lnTo>
                        <a:pt x="710" y="353"/>
                      </a:lnTo>
                      <a:lnTo>
                        <a:pt x="710" y="353"/>
                      </a:lnTo>
                      <a:lnTo>
                        <a:pt x="710" y="353"/>
                      </a:lnTo>
                      <a:lnTo>
                        <a:pt x="710" y="355"/>
                      </a:lnTo>
                      <a:lnTo>
                        <a:pt x="712" y="353"/>
                      </a:lnTo>
                      <a:lnTo>
                        <a:pt x="714" y="351"/>
                      </a:lnTo>
                      <a:lnTo>
                        <a:pt x="716" y="349"/>
                      </a:lnTo>
                      <a:lnTo>
                        <a:pt x="716" y="348"/>
                      </a:lnTo>
                      <a:lnTo>
                        <a:pt x="716" y="342"/>
                      </a:lnTo>
                      <a:lnTo>
                        <a:pt x="718" y="340"/>
                      </a:lnTo>
                      <a:lnTo>
                        <a:pt x="720" y="342"/>
                      </a:lnTo>
                      <a:lnTo>
                        <a:pt x="721" y="348"/>
                      </a:lnTo>
                      <a:lnTo>
                        <a:pt x="721" y="349"/>
                      </a:lnTo>
                      <a:lnTo>
                        <a:pt x="721" y="351"/>
                      </a:lnTo>
                      <a:lnTo>
                        <a:pt x="721" y="353"/>
                      </a:lnTo>
                      <a:lnTo>
                        <a:pt x="721" y="355"/>
                      </a:lnTo>
                      <a:close/>
                      <a:moveTo>
                        <a:pt x="746" y="284"/>
                      </a:moveTo>
                      <a:lnTo>
                        <a:pt x="746" y="284"/>
                      </a:lnTo>
                      <a:lnTo>
                        <a:pt x="748" y="284"/>
                      </a:lnTo>
                      <a:lnTo>
                        <a:pt x="748" y="282"/>
                      </a:lnTo>
                      <a:lnTo>
                        <a:pt x="748" y="282"/>
                      </a:lnTo>
                      <a:lnTo>
                        <a:pt x="750" y="284"/>
                      </a:lnTo>
                      <a:lnTo>
                        <a:pt x="753" y="286"/>
                      </a:lnTo>
                      <a:lnTo>
                        <a:pt x="753" y="286"/>
                      </a:lnTo>
                      <a:lnTo>
                        <a:pt x="753" y="287"/>
                      </a:lnTo>
                      <a:lnTo>
                        <a:pt x="753" y="287"/>
                      </a:lnTo>
                      <a:lnTo>
                        <a:pt x="755" y="287"/>
                      </a:lnTo>
                      <a:lnTo>
                        <a:pt x="755" y="287"/>
                      </a:lnTo>
                      <a:lnTo>
                        <a:pt x="755" y="287"/>
                      </a:lnTo>
                      <a:lnTo>
                        <a:pt x="755" y="286"/>
                      </a:lnTo>
                      <a:lnTo>
                        <a:pt x="755" y="286"/>
                      </a:lnTo>
                      <a:lnTo>
                        <a:pt x="755" y="284"/>
                      </a:lnTo>
                      <a:lnTo>
                        <a:pt x="755" y="286"/>
                      </a:lnTo>
                      <a:lnTo>
                        <a:pt x="755" y="286"/>
                      </a:lnTo>
                      <a:lnTo>
                        <a:pt x="755" y="286"/>
                      </a:lnTo>
                      <a:lnTo>
                        <a:pt x="757" y="286"/>
                      </a:lnTo>
                      <a:lnTo>
                        <a:pt x="757" y="284"/>
                      </a:lnTo>
                      <a:lnTo>
                        <a:pt x="757" y="282"/>
                      </a:lnTo>
                      <a:lnTo>
                        <a:pt x="757" y="282"/>
                      </a:lnTo>
                      <a:lnTo>
                        <a:pt x="757" y="282"/>
                      </a:lnTo>
                      <a:lnTo>
                        <a:pt x="757" y="284"/>
                      </a:lnTo>
                      <a:lnTo>
                        <a:pt x="757" y="286"/>
                      </a:lnTo>
                      <a:lnTo>
                        <a:pt x="759" y="287"/>
                      </a:lnTo>
                      <a:lnTo>
                        <a:pt x="757" y="289"/>
                      </a:lnTo>
                      <a:lnTo>
                        <a:pt x="757" y="289"/>
                      </a:lnTo>
                      <a:lnTo>
                        <a:pt x="755" y="291"/>
                      </a:lnTo>
                      <a:lnTo>
                        <a:pt x="755" y="291"/>
                      </a:lnTo>
                      <a:lnTo>
                        <a:pt x="755" y="293"/>
                      </a:lnTo>
                      <a:lnTo>
                        <a:pt x="755" y="295"/>
                      </a:lnTo>
                      <a:lnTo>
                        <a:pt x="755" y="297"/>
                      </a:lnTo>
                      <a:lnTo>
                        <a:pt x="755" y="299"/>
                      </a:lnTo>
                      <a:lnTo>
                        <a:pt x="755" y="299"/>
                      </a:lnTo>
                      <a:lnTo>
                        <a:pt x="757" y="299"/>
                      </a:lnTo>
                      <a:lnTo>
                        <a:pt x="757" y="297"/>
                      </a:lnTo>
                      <a:lnTo>
                        <a:pt x="757" y="297"/>
                      </a:lnTo>
                      <a:lnTo>
                        <a:pt x="757" y="297"/>
                      </a:lnTo>
                      <a:lnTo>
                        <a:pt x="757" y="297"/>
                      </a:lnTo>
                      <a:lnTo>
                        <a:pt x="757" y="299"/>
                      </a:lnTo>
                      <a:lnTo>
                        <a:pt x="757" y="301"/>
                      </a:lnTo>
                      <a:lnTo>
                        <a:pt x="757" y="304"/>
                      </a:lnTo>
                      <a:lnTo>
                        <a:pt x="757" y="306"/>
                      </a:lnTo>
                      <a:lnTo>
                        <a:pt x="757" y="306"/>
                      </a:lnTo>
                      <a:lnTo>
                        <a:pt x="757" y="308"/>
                      </a:lnTo>
                      <a:lnTo>
                        <a:pt x="753" y="314"/>
                      </a:lnTo>
                      <a:lnTo>
                        <a:pt x="753" y="316"/>
                      </a:lnTo>
                      <a:lnTo>
                        <a:pt x="753" y="316"/>
                      </a:lnTo>
                      <a:lnTo>
                        <a:pt x="753" y="316"/>
                      </a:lnTo>
                      <a:lnTo>
                        <a:pt x="753" y="317"/>
                      </a:lnTo>
                      <a:lnTo>
                        <a:pt x="753" y="317"/>
                      </a:lnTo>
                      <a:lnTo>
                        <a:pt x="751" y="317"/>
                      </a:lnTo>
                      <a:lnTo>
                        <a:pt x="751" y="317"/>
                      </a:lnTo>
                      <a:lnTo>
                        <a:pt x="751" y="316"/>
                      </a:lnTo>
                      <a:lnTo>
                        <a:pt x="751" y="316"/>
                      </a:lnTo>
                      <a:lnTo>
                        <a:pt x="751" y="317"/>
                      </a:lnTo>
                      <a:lnTo>
                        <a:pt x="750" y="317"/>
                      </a:lnTo>
                      <a:lnTo>
                        <a:pt x="751" y="319"/>
                      </a:lnTo>
                      <a:lnTo>
                        <a:pt x="750" y="319"/>
                      </a:lnTo>
                      <a:lnTo>
                        <a:pt x="750" y="321"/>
                      </a:lnTo>
                      <a:lnTo>
                        <a:pt x="748" y="321"/>
                      </a:lnTo>
                      <a:lnTo>
                        <a:pt x="748" y="321"/>
                      </a:lnTo>
                      <a:lnTo>
                        <a:pt x="748" y="321"/>
                      </a:lnTo>
                      <a:lnTo>
                        <a:pt x="748" y="321"/>
                      </a:lnTo>
                      <a:lnTo>
                        <a:pt x="748" y="319"/>
                      </a:lnTo>
                      <a:lnTo>
                        <a:pt x="748" y="319"/>
                      </a:lnTo>
                      <a:lnTo>
                        <a:pt x="748" y="319"/>
                      </a:lnTo>
                      <a:lnTo>
                        <a:pt x="746" y="321"/>
                      </a:lnTo>
                      <a:lnTo>
                        <a:pt x="746" y="319"/>
                      </a:lnTo>
                      <a:lnTo>
                        <a:pt x="744" y="319"/>
                      </a:lnTo>
                      <a:lnTo>
                        <a:pt x="742" y="319"/>
                      </a:lnTo>
                      <a:lnTo>
                        <a:pt x="742" y="317"/>
                      </a:lnTo>
                      <a:lnTo>
                        <a:pt x="742" y="316"/>
                      </a:lnTo>
                      <a:lnTo>
                        <a:pt x="742" y="316"/>
                      </a:lnTo>
                      <a:lnTo>
                        <a:pt x="742" y="314"/>
                      </a:lnTo>
                      <a:lnTo>
                        <a:pt x="742" y="314"/>
                      </a:lnTo>
                      <a:lnTo>
                        <a:pt x="744" y="314"/>
                      </a:lnTo>
                      <a:lnTo>
                        <a:pt x="746" y="314"/>
                      </a:lnTo>
                      <a:lnTo>
                        <a:pt x="746" y="312"/>
                      </a:lnTo>
                      <a:lnTo>
                        <a:pt x="744" y="310"/>
                      </a:lnTo>
                      <a:lnTo>
                        <a:pt x="744" y="310"/>
                      </a:lnTo>
                      <a:lnTo>
                        <a:pt x="746" y="310"/>
                      </a:lnTo>
                      <a:lnTo>
                        <a:pt x="748" y="310"/>
                      </a:lnTo>
                      <a:lnTo>
                        <a:pt x="748" y="308"/>
                      </a:lnTo>
                      <a:lnTo>
                        <a:pt x="746" y="308"/>
                      </a:lnTo>
                      <a:lnTo>
                        <a:pt x="746" y="308"/>
                      </a:lnTo>
                      <a:lnTo>
                        <a:pt x="746" y="308"/>
                      </a:lnTo>
                      <a:lnTo>
                        <a:pt x="746" y="308"/>
                      </a:lnTo>
                      <a:lnTo>
                        <a:pt x="748" y="306"/>
                      </a:lnTo>
                      <a:lnTo>
                        <a:pt x="750" y="306"/>
                      </a:lnTo>
                      <a:lnTo>
                        <a:pt x="750" y="308"/>
                      </a:lnTo>
                      <a:lnTo>
                        <a:pt x="751" y="308"/>
                      </a:lnTo>
                      <a:lnTo>
                        <a:pt x="751" y="306"/>
                      </a:lnTo>
                      <a:lnTo>
                        <a:pt x="750" y="306"/>
                      </a:lnTo>
                      <a:lnTo>
                        <a:pt x="748" y="306"/>
                      </a:lnTo>
                      <a:lnTo>
                        <a:pt x="746" y="304"/>
                      </a:lnTo>
                      <a:lnTo>
                        <a:pt x="744" y="304"/>
                      </a:lnTo>
                      <a:lnTo>
                        <a:pt x="744" y="304"/>
                      </a:lnTo>
                      <a:lnTo>
                        <a:pt x="742" y="302"/>
                      </a:lnTo>
                      <a:lnTo>
                        <a:pt x="742" y="302"/>
                      </a:lnTo>
                      <a:lnTo>
                        <a:pt x="742" y="302"/>
                      </a:lnTo>
                      <a:lnTo>
                        <a:pt x="744" y="302"/>
                      </a:lnTo>
                      <a:lnTo>
                        <a:pt x="744" y="302"/>
                      </a:lnTo>
                      <a:lnTo>
                        <a:pt x="746" y="302"/>
                      </a:lnTo>
                      <a:lnTo>
                        <a:pt x="748" y="304"/>
                      </a:lnTo>
                      <a:lnTo>
                        <a:pt x="750" y="304"/>
                      </a:lnTo>
                      <a:lnTo>
                        <a:pt x="748" y="302"/>
                      </a:lnTo>
                      <a:lnTo>
                        <a:pt x="750" y="301"/>
                      </a:lnTo>
                      <a:lnTo>
                        <a:pt x="750" y="301"/>
                      </a:lnTo>
                      <a:lnTo>
                        <a:pt x="748" y="301"/>
                      </a:lnTo>
                      <a:lnTo>
                        <a:pt x="748" y="301"/>
                      </a:lnTo>
                      <a:lnTo>
                        <a:pt x="748" y="299"/>
                      </a:lnTo>
                      <a:lnTo>
                        <a:pt x="748" y="299"/>
                      </a:lnTo>
                      <a:lnTo>
                        <a:pt x="748" y="299"/>
                      </a:lnTo>
                      <a:lnTo>
                        <a:pt x="746" y="299"/>
                      </a:lnTo>
                      <a:lnTo>
                        <a:pt x="746" y="299"/>
                      </a:lnTo>
                      <a:lnTo>
                        <a:pt x="746" y="299"/>
                      </a:lnTo>
                      <a:lnTo>
                        <a:pt x="746" y="297"/>
                      </a:lnTo>
                      <a:lnTo>
                        <a:pt x="746" y="297"/>
                      </a:lnTo>
                      <a:lnTo>
                        <a:pt x="746" y="297"/>
                      </a:lnTo>
                      <a:lnTo>
                        <a:pt x="746" y="297"/>
                      </a:lnTo>
                      <a:lnTo>
                        <a:pt x="746" y="295"/>
                      </a:lnTo>
                      <a:lnTo>
                        <a:pt x="746" y="295"/>
                      </a:lnTo>
                      <a:lnTo>
                        <a:pt x="746" y="295"/>
                      </a:lnTo>
                      <a:lnTo>
                        <a:pt x="748" y="295"/>
                      </a:lnTo>
                      <a:lnTo>
                        <a:pt x="748" y="295"/>
                      </a:lnTo>
                      <a:lnTo>
                        <a:pt x="748" y="293"/>
                      </a:lnTo>
                      <a:lnTo>
                        <a:pt x="748" y="293"/>
                      </a:lnTo>
                      <a:lnTo>
                        <a:pt x="746" y="293"/>
                      </a:lnTo>
                      <a:lnTo>
                        <a:pt x="744" y="291"/>
                      </a:lnTo>
                      <a:lnTo>
                        <a:pt x="744" y="291"/>
                      </a:lnTo>
                      <a:lnTo>
                        <a:pt x="746" y="291"/>
                      </a:lnTo>
                      <a:lnTo>
                        <a:pt x="746" y="289"/>
                      </a:lnTo>
                      <a:lnTo>
                        <a:pt x="744" y="289"/>
                      </a:lnTo>
                      <a:lnTo>
                        <a:pt x="744" y="289"/>
                      </a:lnTo>
                      <a:lnTo>
                        <a:pt x="744" y="287"/>
                      </a:lnTo>
                      <a:lnTo>
                        <a:pt x="746" y="287"/>
                      </a:lnTo>
                      <a:lnTo>
                        <a:pt x="746" y="287"/>
                      </a:lnTo>
                      <a:lnTo>
                        <a:pt x="748" y="287"/>
                      </a:lnTo>
                      <a:lnTo>
                        <a:pt x="746" y="286"/>
                      </a:lnTo>
                      <a:lnTo>
                        <a:pt x="744" y="286"/>
                      </a:lnTo>
                      <a:lnTo>
                        <a:pt x="744" y="284"/>
                      </a:lnTo>
                      <a:lnTo>
                        <a:pt x="744" y="284"/>
                      </a:lnTo>
                      <a:lnTo>
                        <a:pt x="744" y="282"/>
                      </a:lnTo>
                      <a:lnTo>
                        <a:pt x="744" y="280"/>
                      </a:lnTo>
                      <a:lnTo>
                        <a:pt x="744" y="282"/>
                      </a:lnTo>
                      <a:lnTo>
                        <a:pt x="744" y="282"/>
                      </a:lnTo>
                      <a:lnTo>
                        <a:pt x="746" y="282"/>
                      </a:lnTo>
                      <a:lnTo>
                        <a:pt x="746" y="282"/>
                      </a:lnTo>
                      <a:lnTo>
                        <a:pt x="746" y="282"/>
                      </a:lnTo>
                      <a:lnTo>
                        <a:pt x="746" y="284"/>
                      </a:lnTo>
                      <a:lnTo>
                        <a:pt x="746" y="284"/>
                      </a:lnTo>
                      <a:close/>
                      <a:moveTo>
                        <a:pt x="107" y="0"/>
                      </a:moveTo>
                      <a:lnTo>
                        <a:pt x="109" y="2"/>
                      </a:lnTo>
                      <a:lnTo>
                        <a:pt x="336" y="2"/>
                      </a:lnTo>
                      <a:lnTo>
                        <a:pt x="336" y="4"/>
                      </a:lnTo>
                      <a:lnTo>
                        <a:pt x="338" y="4"/>
                      </a:lnTo>
                      <a:lnTo>
                        <a:pt x="340" y="4"/>
                      </a:lnTo>
                      <a:lnTo>
                        <a:pt x="346" y="8"/>
                      </a:lnTo>
                      <a:lnTo>
                        <a:pt x="361" y="15"/>
                      </a:lnTo>
                      <a:lnTo>
                        <a:pt x="376" y="25"/>
                      </a:lnTo>
                      <a:lnTo>
                        <a:pt x="438" y="58"/>
                      </a:lnTo>
                      <a:lnTo>
                        <a:pt x="453" y="68"/>
                      </a:lnTo>
                      <a:lnTo>
                        <a:pt x="562" y="128"/>
                      </a:lnTo>
                      <a:lnTo>
                        <a:pt x="577" y="135"/>
                      </a:lnTo>
                      <a:lnTo>
                        <a:pt x="592" y="145"/>
                      </a:lnTo>
                      <a:lnTo>
                        <a:pt x="597" y="148"/>
                      </a:lnTo>
                      <a:lnTo>
                        <a:pt x="599" y="150"/>
                      </a:lnTo>
                      <a:lnTo>
                        <a:pt x="601" y="158"/>
                      </a:lnTo>
                      <a:lnTo>
                        <a:pt x="603" y="167"/>
                      </a:lnTo>
                      <a:lnTo>
                        <a:pt x="601" y="167"/>
                      </a:lnTo>
                      <a:lnTo>
                        <a:pt x="599" y="167"/>
                      </a:lnTo>
                      <a:lnTo>
                        <a:pt x="599" y="169"/>
                      </a:lnTo>
                      <a:lnTo>
                        <a:pt x="599" y="171"/>
                      </a:lnTo>
                      <a:lnTo>
                        <a:pt x="599" y="171"/>
                      </a:lnTo>
                      <a:lnTo>
                        <a:pt x="597" y="171"/>
                      </a:lnTo>
                      <a:lnTo>
                        <a:pt x="596" y="173"/>
                      </a:lnTo>
                      <a:lnTo>
                        <a:pt x="594" y="173"/>
                      </a:lnTo>
                      <a:lnTo>
                        <a:pt x="594" y="175"/>
                      </a:lnTo>
                      <a:lnTo>
                        <a:pt x="594" y="175"/>
                      </a:lnTo>
                      <a:lnTo>
                        <a:pt x="594" y="177"/>
                      </a:lnTo>
                      <a:lnTo>
                        <a:pt x="594" y="177"/>
                      </a:lnTo>
                      <a:lnTo>
                        <a:pt x="594" y="177"/>
                      </a:lnTo>
                      <a:lnTo>
                        <a:pt x="596" y="178"/>
                      </a:lnTo>
                      <a:lnTo>
                        <a:pt x="596" y="178"/>
                      </a:lnTo>
                      <a:lnTo>
                        <a:pt x="596" y="178"/>
                      </a:lnTo>
                      <a:lnTo>
                        <a:pt x="596" y="180"/>
                      </a:lnTo>
                      <a:lnTo>
                        <a:pt x="596" y="182"/>
                      </a:lnTo>
                      <a:lnTo>
                        <a:pt x="597" y="182"/>
                      </a:lnTo>
                      <a:lnTo>
                        <a:pt x="599" y="182"/>
                      </a:lnTo>
                      <a:lnTo>
                        <a:pt x="601" y="182"/>
                      </a:lnTo>
                      <a:lnTo>
                        <a:pt x="603" y="182"/>
                      </a:lnTo>
                      <a:lnTo>
                        <a:pt x="603" y="184"/>
                      </a:lnTo>
                      <a:lnTo>
                        <a:pt x="605" y="184"/>
                      </a:lnTo>
                      <a:lnTo>
                        <a:pt x="605" y="190"/>
                      </a:lnTo>
                      <a:lnTo>
                        <a:pt x="607" y="190"/>
                      </a:lnTo>
                      <a:lnTo>
                        <a:pt x="607" y="192"/>
                      </a:lnTo>
                      <a:lnTo>
                        <a:pt x="611" y="195"/>
                      </a:lnTo>
                      <a:lnTo>
                        <a:pt x="618" y="199"/>
                      </a:lnTo>
                      <a:lnTo>
                        <a:pt x="624" y="203"/>
                      </a:lnTo>
                      <a:lnTo>
                        <a:pt x="629" y="209"/>
                      </a:lnTo>
                      <a:lnTo>
                        <a:pt x="635" y="212"/>
                      </a:lnTo>
                      <a:lnTo>
                        <a:pt x="643" y="216"/>
                      </a:lnTo>
                      <a:lnTo>
                        <a:pt x="648" y="222"/>
                      </a:lnTo>
                      <a:lnTo>
                        <a:pt x="654" y="225"/>
                      </a:lnTo>
                      <a:lnTo>
                        <a:pt x="659" y="229"/>
                      </a:lnTo>
                      <a:lnTo>
                        <a:pt x="667" y="235"/>
                      </a:lnTo>
                      <a:lnTo>
                        <a:pt x="673" y="239"/>
                      </a:lnTo>
                      <a:lnTo>
                        <a:pt x="678" y="242"/>
                      </a:lnTo>
                      <a:lnTo>
                        <a:pt x="684" y="248"/>
                      </a:lnTo>
                      <a:lnTo>
                        <a:pt x="691" y="252"/>
                      </a:lnTo>
                      <a:lnTo>
                        <a:pt x="697" y="257"/>
                      </a:lnTo>
                      <a:lnTo>
                        <a:pt x="703" y="261"/>
                      </a:lnTo>
                      <a:lnTo>
                        <a:pt x="710" y="265"/>
                      </a:lnTo>
                      <a:lnTo>
                        <a:pt x="710" y="267"/>
                      </a:lnTo>
                      <a:lnTo>
                        <a:pt x="710" y="267"/>
                      </a:lnTo>
                      <a:lnTo>
                        <a:pt x="712" y="269"/>
                      </a:lnTo>
                      <a:lnTo>
                        <a:pt x="710" y="271"/>
                      </a:lnTo>
                      <a:lnTo>
                        <a:pt x="710" y="272"/>
                      </a:lnTo>
                      <a:lnTo>
                        <a:pt x="708" y="272"/>
                      </a:lnTo>
                      <a:lnTo>
                        <a:pt x="710" y="274"/>
                      </a:lnTo>
                      <a:lnTo>
                        <a:pt x="710" y="274"/>
                      </a:lnTo>
                      <a:lnTo>
                        <a:pt x="710" y="274"/>
                      </a:lnTo>
                      <a:lnTo>
                        <a:pt x="712" y="276"/>
                      </a:lnTo>
                      <a:lnTo>
                        <a:pt x="710" y="276"/>
                      </a:lnTo>
                      <a:lnTo>
                        <a:pt x="710" y="278"/>
                      </a:lnTo>
                      <a:lnTo>
                        <a:pt x="710" y="280"/>
                      </a:lnTo>
                      <a:lnTo>
                        <a:pt x="708" y="284"/>
                      </a:lnTo>
                      <a:lnTo>
                        <a:pt x="706" y="284"/>
                      </a:lnTo>
                      <a:lnTo>
                        <a:pt x="706" y="284"/>
                      </a:lnTo>
                      <a:lnTo>
                        <a:pt x="706" y="282"/>
                      </a:lnTo>
                      <a:lnTo>
                        <a:pt x="708" y="280"/>
                      </a:lnTo>
                      <a:lnTo>
                        <a:pt x="708" y="280"/>
                      </a:lnTo>
                      <a:lnTo>
                        <a:pt x="706" y="278"/>
                      </a:lnTo>
                      <a:lnTo>
                        <a:pt x="706" y="282"/>
                      </a:lnTo>
                      <a:lnTo>
                        <a:pt x="704" y="284"/>
                      </a:lnTo>
                      <a:lnTo>
                        <a:pt x="703" y="282"/>
                      </a:lnTo>
                      <a:lnTo>
                        <a:pt x="704" y="284"/>
                      </a:lnTo>
                      <a:lnTo>
                        <a:pt x="704" y="286"/>
                      </a:lnTo>
                      <a:lnTo>
                        <a:pt x="704" y="289"/>
                      </a:lnTo>
                      <a:lnTo>
                        <a:pt x="704" y="289"/>
                      </a:lnTo>
                      <a:lnTo>
                        <a:pt x="704" y="291"/>
                      </a:lnTo>
                      <a:lnTo>
                        <a:pt x="703" y="289"/>
                      </a:lnTo>
                      <a:lnTo>
                        <a:pt x="703" y="291"/>
                      </a:lnTo>
                      <a:lnTo>
                        <a:pt x="703" y="291"/>
                      </a:lnTo>
                      <a:lnTo>
                        <a:pt x="701" y="291"/>
                      </a:lnTo>
                      <a:lnTo>
                        <a:pt x="701" y="293"/>
                      </a:lnTo>
                      <a:lnTo>
                        <a:pt x="703" y="293"/>
                      </a:lnTo>
                      <a:lnTo>
                        <a:pt x="704" y="291"/>
                      </a:lnTo>
                      <a:lnTo>
                        <a:pt x="704" y="293"/>
                      </a:lnTo>
                      <a:lnTo>
                        <a:pt x="706" y="295"/>
                      </a:lnTo>
                      <a:lnTo>
                        <a:pt x="706" y="295"/>
                      </a:lnTo>
                      <a:lnTo>
                        <a:pt x="706" y="297"/>
                      </a:lnTo>
                      <a:lnTo>
                        <a:pt x="703" y="299"/>
                      </a:lnTo>
                      <a:lnTo>
                        <a:pt x="703" y="299"/>
                      </a:lnTo>
                      <a:lnTo>
                        <a:pt x="701" y="302"/>
                      </a:lnTo>
                      <a:lnTo>
                        <a:pt x="699" y="304"/>
                      </a:lnTo>
                      <a:lnTo>
                        <a:pt x="699" y="306"/>
                      </a:lnTo>
                      <a:lnTo>
                        <a:pt x="699" y="306"/>
                      </a:lnTo>
                      <a:lnTo>
                        <a:pt x="699" y="306"/>
                      </a:lnTo>
                      <a:lnTo>
                        <a:pt x="701" y="304"/>
                      </a:lnTo>
                      <a:lnTo>
                        <a:pt x="701" y="304"/>
                      </a:lnTo>
                      <a:lnTo>
                        <a:pt x="699" y="314"/>
                      </a:lnTo>
                      <a:lnTo>
                        <a:pt x="697" y="316"/>
                      </a:lnTo>
                      <a:lnTo>
                        <a:pt x="697" y="317"/>
                      </a:lnTo>
                      <a:lnTo>
                        <a:pt x="693" y="319"/>
                      </a:lnTo>
                      <a:lnTo>
                        <a:pt x="693" y="319"/>
                      </a:lnTo>
                      <a:lnTo>
                        <a:pt x="693" y="321"/>
                      </a:lnTo>
                      <a:lnTo>
                        <a:pt x="695" y="321"/>
                      </a:lnTo>
                      <a:lnTo>
                        <a:pt x="695" y="321"/>
                      </a:lnTo>
                      <a:lnTo>
                        <a:pt x="695" y="321"/>
                      </a:lnTo>
                      <a:lnTo>
                        <a:pt x="695" y="325"/>
                      </a:lnTo>
                      <a:lnTo>
                        <a:pt x="691" y="329"/>
                      </a:lnTo>
                      <a:lnTo>
                        <a:pt x="689" y="332"/>
                      </a:lnTo>
                      <a:lnTo>
                        <a:pt x="688" y="334"/>
                      </a:lnTo>
                      <a:lnTo>
                        <a:pt x="688" y="334"/>
                      </a:lnTo>
                      <a:lnTo>
                        <a:pt x="688" y="336"/>
                      </a:lnTo>
                      <a:lnTo>
                        <a:pt x="688" y="340"/>
                      </a:lnTo>
                      <a:lnTo>
                        <a:pt x="688" y="342"/>
                      </a:lnTo>
                      <a:lnTo>
                        <a:pt x="686" y="342"/>
                      </a:lnTo>
                      <a:lnTo>
                        <a:pt x="686" y="346"/>
                      </a:lnTo>
                      <a:lnTo>
                        <a:pt x="684" y="348"/>
                      </a:lnTo>
                      <a:lnTo>
                        <a:pt x="684" y="349"/>
                      </a:lnTo>
                      <a:lnTo>
                        <a:pt x="682" y="351"/>
                      </a:lnTo>
                      <a:lnTo>
                        <a:pt x="682" y="355"/>
                      </a:lnTo>
                      <a:lnTo>
                        <a:pt x="682" y="355"/>
                      </a:lnTo>
                      <a:lnTo>
                        <a:pt x="682" y="357"/>
                      </a:lnTo>
                      <a:lnTo>
                        <a:pt x="682" y="357"/>
                      </a:lnTo>
                      <a:lnTo>
                        <a:pt x="682" y="357"/>
                      </a:lnTo>
                      <a:lnTo>
                        <a:pt x="680" y="361"/>
                      </a:lnTo>
                      <a:lnTo>
                        <a:pt x="680" y="361"/>
                      </a:lnTo>
                      <a:lnTo>
                        <a:pt x="680" y="363"/>
                      </a:lnTo>
                      <a:lnTo>
                        <a:pt x="680" y="364"/>
                      </a:lnTo>
                      <a:lnTo>
                        <a:pt x="680" y="364"/>
                      </a:lnTo>
                      <a:lnTo>
                        <a:pt x="680" y="366"/>
                      </a:lnTo>
                      <a:lnTo>
                        <a:pt x="680" y="366"/>
                      </a:lnTo>
                      <a:lnTo>
                        <a:pt x="682" y="370"/>
                      </a:lnTo>
                      <a:lnTo>
                        <a:pt x="682" y="370"/>
                      </a:lnTo>
                      <a:lnTo>
                        <a:pt x="682" y="370"/>
                      </a:lnTo>
                      <a:lnTo>
                        <a:pt x="684" y="372"/>
                      </a:lnTo>
                      <a:lnTo>
                        <a:pt x="686" y="372"/>
                      </a:lnTo>
                      <a:lnTo>
                        <a:pt x="686" y="374"/>
                      </a:lnTo>
                      <a:lnTo>
                        <a:pt x="686" y="376"/>
                      </a:lnTo>
                      <a:lnTo>
                        <a:pt x="686" y="378"/>
                      </a:lnTo>
                      <a:lnTo>
                        <a:pt x="686" y="379"/>
                      </a:lnTo>
                      <a:lnTo>
                        <a:pt x="684" y="379"/>
                      </a:lnTo>
                      <a:lnTo>
                        <a:pt x="684" y="381"/>
                      </a:lnTo>
                      <a:lnTo>
                        <a:pt x="684" y="385"/>
                      </a:lnTo>
                      <a:lnTo>
                        <a:pt x="686" y="387"/>
                      </a:lnTo>
                      <a:lnTo>
                        <a:pt x="686" y="389"/>
                      </a:lnTo>
                      <a:lnTo>
                        <a:pt x="688" y="389"/>
                      </a:lnTo>
                      <a:lnTo>
                        <a:pt x="688" y="389"/>
                      </a:lnTo>
                      <a:lnTo>
                        <a:pt x="688" y="391"/>
                      </a:lnTo>
                      <a:lnTo>
                        <a:pt x="688" y="391"/>
                      </a:lnTo>
                      <a:lnTo>
                        <a:pt x="689" y="391"/>
                      </a:lnTo>
                      <a:lnTo>
                        <a:pt x="689" y="393"/>
                      </a:lnTo>
                      <a:lnTo>
                        <a:pt x="689" y="393"/>
                      </a:lnTo>
                      <a:lnTo>
                        <a:pt x="689" y="393"/>
                      </a:lnTo>
                      <a:lnTo>
                        <a:pt x="691" y="393"/>
                      </a:lnTo>
                      <a:lnTo>
                        <a:pt x="691" y="393"/>
                      </a:lnTo>
                      <a:lnTo>
                        <a:pt x="691" y="394"/>
                      </a:lnTo>
                      <a:lnTo>
                        <a:pt x="693" y="394"/>
                      </a:lnTo>
                      <a:lnTo>
                        <a:pt x="693" y="394"/>
                      </a:lnTo>
                      <a:lnTo>
                        <a:pt x="693" y="394"/>
                      </a:lnTo>
                      <a:lnTo>
                        <a:pt x="695" y="394"/>
                      </a:lnTo>
                      <a:lnTo>
                        <a:pt x="697" y="396"/>
                      </a:lnTo>
                      <a:lnTo>
                        <a:pt x="697" y="396"/>
                      </a:lnTo>
                      <a:lnTo>
                        <a:pt x="699" y="396"/>
                      </a:lnTo>
                      <a:lnTo>
                        <a:pt x="699" y="394"/>
                      </a:lnTo>
                      <a:lnTo>
                        <a:pt x="697" y="394"/>
                      </a:lnTo>
                      <a:lnTo>
                        <a:pt x="697" y="394"/>
                      </a:lnTo>
                      <a:lnTo>
                        <a:pt x="695" y="393"/>
                      </a:lnTo>
                      <a:lnTo>
                        <a:pt x="697" y="394"/>
                      </a:lnTo>
                      <a:lnTo>
                        <a:pt x="699" y="394"/>
                      </a:lnTo>
                      <a:lnTo>
                        <a:pt x="703" y="398"/>
                      </a:lnTo>
                      <a:lnTo>
                        <a:pt x="704" y="402"/>
                      </a:lnTo>
                      <a:lnTo>
                        <a:pt x="706" y="402"/>
                      </a:lnTo>
                      <a:lnTo>
                        <a:pt x="706" y="404"/>
                      </a:lnTo>
                      <a:lnTo>
                        <a:pt x="708" y="406"/>
                      </a:lnTo>
                      <a:lnTo>
                        <a:pt x="708" y="406"/>
                      </a:lnTo>
                      <a:lnTo>
                        <a:pt x="710" y="406"/>
                      </a:lnTo>
                      <a:lnTo>
                        <a:pt x="710" y="408"/>
                      </a:lnTo>
                      <a:lnTo>
                        <a:pt x="712" y="408"/>
                      </a:lnTo>
                      <a:lnTo>
                        <a:pt x="712" y="409"/>
                      </a:lnTo>
                      <a:lnTo>
                        <a:pt x="712" y="409"/>
                      </a:lnTo>
                      <a:lnTo>
                        <a:pt x="712" y="411"/>
                      </a:lnTo>
                      <a:lnTo>
                        <a:pt x="714" y="413"/>
                      </a:lnTo>
                      <a:lnTo>
                        <a:pt x="714" y="415"/>
                      </a:lnTo>
                      <a:lnTo>
                        <a:pt x="716" y="413"/>
                      </a:lnTo>
                      <a:lnTo>
                        <a:pt x="716" y="415"/>
                      </a:lnTo>
                      <a:lnTo>
                        <a:pt x="716" y="419"/>
                      </a:lnTo>
                      <a:lnTo>
                        <a:pt x="716" y="421"/>
                      </a:lnTo>
                      <a:lnTo>
                        <a:pt x="718" y="423"/>
                      </a:lnTo>
                      <a:lnTo>
                        <a:pt x="718" y="421"/>
                      </a:lnTo>
                      <a:lnTo>
                        <a:pt x="718" y="421"/>
                      </a:lnTo>
                      <a:lnTo>
                        <a:pt x="716" y="419"/>
                      </a:lnTo>
                      <a:lnTo>
                        <a:pt x="718" y="419"/>
                      </a:lnTo>
                      <a:lnTo>
                        <a:pt x="720" y="421"/>
                      </a:lnTo>
                      <a:lnTo>
                        <a:pt x="721" y="421"/>
                      </a:lnTo>
                      <a:lnTo>
                        <a:pt x="721" y="421"/>
                      </a:lnTo>
                      <a:lnTo>
                        <a:pt x="723" y="423"/>
                      </a:lnTo>
                      <a:lnTo>
                        <a:pt x="725" y="423"/>
                      </a:lnTo>
                      <a:lnTo>
                        <a:pt x="727" y="423"/>
                      </a:lnTo>
                      <a:lnTo>
                        <a:pt x="729" y="423"/>
                      </a:lnTo>
                      <a:lnTo>
                        <a:pt x="729" y="423"/>
                      </a:lnTo>
                      <a:lnTo>
                        <a:pt x="729" y="425"/>
                      </a:lnTo>
                      <a:lnTo>
                        <a:pt x="731" y="426"/>
                      </a:lnTo>
                      <a:lnTo>
                        <a:pt x="731" y="428"/>
                      </a:lnTo>
                      <a:lnTo>
                        <a:pt x="735" y="432"/>
                      </a:lnTo>
                      <a:lnTo>
                        <a:pt x="735" y="432"/>
                      </a:lnTo>
                      <a:lnTo>
                        <a:pt x="735" y="434"/>
                      </a:lnTo>
                      <a:lnTo>
                        <a:pt x="735" y="434"/>
                      </a:lnTo>
                      <a:lnTo>
                        <a:pt x="735" y="436"/>
                      </a:lnTo>
                      <a:lnTo>
                        <a:pt x="735" y="440"/>
                      </a:lnTo>
                      <a:lnTo>
                        <a:pt x="735" y="441"/>
                      </a:lnTo>
                      <a:lnTo>
                        <a:pt x="735" y="441"/>
                      </a:lnTo>
                      <a:lnTo>
                        <a:pt x="733" y="441"/>
                      </a:lnTo>
                      <a:lnTo>
                        <a:pt x="733" y="445"/>
                      </a:lnTo>
                      <a:lnTo>
                        <a:pt x="733" y="445"/>
                      </a:lnTo>
                      <a:lnTo>
                        <a:pt x="731" y="445"/>
                      </a:lnTo>
                      <a:lnTo>
                        <a:pt x="731" y="445"/>
                      </a:lnTo>
                      <a:lnTo>
                        <a:pt x="731" y="445"/>
                      </a:lnTo>
                      <a:lnTo>
                        <a:pt x="729" y="443"/>
                      </a:lnTo>
                      <a:lnTo>
                        <a:pt x="727" y="445"/>
                      </a:lnTo>
                      <a:lnTo>
                        <a:pt x="727" y="447"/>
                      </a:lnTo>
                      <a:lnTo>
                        <a:pt x="725" y="449"/>
                      </a:lnTo>
                      <a:lnTo>
                        <a:pt x="725" y="449"/>
                      </a:lnTo>
                      <a:lnTo>
                        <a:pt x="725" y="451"/>
                      </a:lnTo>
                      <a:lnTo>
                        <a:pt x="725" y="451"/>
                      </a:lnTo>
                      <a:lnTo>
                        <a:pt x="723" y="453"/>
                      </a:lnTo>
                      <a:lnTo>
                        <a:pt x="723" y="453"/>
                      </a:lnTo>
                      <a:lnTo>
                        <a:pt x="723" y="453"/>
                      </a:lnTo>
                      <a:lnTo>
                        <a:pt x="721" y="453"/>
                      </a:lnTo>
                      <a:lnTo>
                        <a:pt x="721" y="453"/>
                      </a:lnTo>
                      <a:lnTo>
                        <a:pt x="723" y="455"/>
                      </a:lnTo>
                      <a:lnTo>
                        <a:pt x="723" y="455"/>
                      </a:lnTo>
                      <a:lnTo>
                        <a:pt x="721" y="455"/>
                      </a:lnTo>
                      <a:lnTo>
                        <a:pt x="721" y="455"/>
                      </a:lnTo>
                      <a:lnTo>
                        <a:pt x="720" y="455"/>
                      </a:lnTo>
                      <a:lnTo>
                        <a:pt x="720" y="456"/>
                      </a:lnTo>
                      <a:lnTo>
                        <a:pt x="720" y="456"/>
                      </a:lnTo>
                      <a:lnTo>
                        <a:pt x="721" y="458"/>
                      </a:lnTo>
                      <a:lnTo>
                        <a:pt x="721" y="460"/>
                      </a:lnTo>
                      <a:lnTo>
                        <a:pt x="721" y="460"/>
                      </a:lnTo>
                      <a:lnTo>
                        <a:pt x="720" y="462"/>
                      </a:lnTo>
                      <a:lnTo>
                        <a:pt x="720" y="464"/>
                      </a:lnTo>
                      <a:lnTo>
                        <a:pt x="718" y="466"/>
                      </a:lnTo>
                      <a:lnTo>
                        <a:pt x="716" y="468"/>
                      </a:lnTo>
                      <a:lnTo>
                        <a:pt x="716" y="475"/>
                      </a:lnTo>
                      <a:lnTo>
                        <a:pt x="716" y="477"/>
                      </a:lnTo>
                      <a:lnTo>
                        <a:pt x="716" y="479"/>
                      </a:lnTo>
                      <a:lnTo>
                        <a:pt x="716" y="481"/>
                      </a:lnTo>
                      <a:lnTo>
                        <a:pt x="718" y="483"/>
                      </a:lnTo>
                      <a:lnTo>
                        <a:pt x="716" y="485"/>
                      </a:lnTo>
                      <a:lnTo>
                        <a:pt x="716" y="485"/>
                      </a:lnTo>
                      <a:lnTo>
                        <a:pt x="718" y="486"/>
                      </a:lnTo>
                      <a:lnTo>
                        <a:pt x="718" y="488"/>
                      </a:lnTo>
                      <a:lnTo>
                        <a:pt x="714" y="492"/>
                      </a:lnTo>
                      <a:lnTo>
                        <a:pt x="716" y="492"/>
                      </a:lnTo>
                      <a:lnTo>
                        <a:pt x="718" y="490"/>
                      </a:lnTo>
                      <a:lnTo>
                        <a:pt x="718" y="488"/>
                      </a:lnTo>
                      <a:lnTo>
                        <a:pt x="720" y="485"/>
                      </a:lnTo>
                      <a:lnTo>
                        <a:pt x="721" y="486"/>
                      </a:lnTo>
                      <a:lnTo>
                        <a:pt x="721" y="488"/>
                      </a:lnTo>
                      <a:lnTo>
                        <a:pt x="720" y="490"/>
                      </a:lnTo>
                      <a:lnTo>
                        <a:pt x="723" y="488"/>
                      </a:lnTo>
                      <a:lnTo>
                        <a:pt x="723" y="490"/>
                      </a:lnTo>
                      <a:lnTo>
                        <a:pt x="725" y="490"/>
                      </a:lnTo>
                      <a:lnTo>
                        <a:pt x="727" y="492"/>
                      </a:lnTo>
                      <a:lnTo>
                        <a:pt x="727" y="494"/>
                      </a:lnTo>
                      <a:lnTo>
                        <a:pt x="727" y="496"/>
                      </a:lnTo>
                      <a:lnTo>
                        <a:pt x="725" y="498"/>
                      </a:lnTo>
                      <a:lnTo>
                        <a:pt x="725" y="498"/>
                      </a:lnTo>
                      <a:lnTo>
                        <a:pt x="727" y="501"/>
                      </a:lnTo>
                      <a:lnTo>
                        <a:pt x="727" y="503"/>
                      </a:lnTo>
                      <a:lnTo>
                        <a:pt x="727" y="505"/>
                      </a:lnTo>
                      <a:lnTo>
                        <a:pt x="727" y="503"/>
                      </a:lnTo>
                      <a:lnTo>
                        <a:pt x="729" y="503"/>
                      </a:lnTo>
                      <a:lnTo>
                        <a:pt x="729" y="505"/>
                      </a:lnTo>
                      <a:lnTo>
                        <a:pt x="727" y="509"/>
                      </a:lnTo>
                      <a:lnTo>
                        <a:pt x="725" y="513"/>
                      </a:lnTo>
                      <a:lnTo>
                        <a:pt x="723" y="518"/>
                      </a:lnTo>
                      <a:lnTo>
                        <a:pt x="721" y="520"/>
                      </a:lnTo>
                      <a:lnTo>
                        <a:pt x="721" y="520"/>
                      </a:lnTo>
                      <a:lnTo>
                        <a:pt x="721" y="520"/>
                      </a:lnTo>
                      <a:lnTo>
                        <a:pt x="720" y="520"/>
                      </a:lnTo>
                      <a:lnTo>
                        <a:pt x="720" y="522"/>
                      </a:lnTo>
                      <a:lnTo>
                        <a:pt x="720" y="524"/>
                      </a:lnTo>
                      <a:lnTo>
                        <a:pt x="721" y="526"/>
                      </a:lnTo>
                      <a:lnTo>
                        <a:pt x="720" y="524"/>
                      </a:lnTo>
                      <a:lnTo>
                        <a:pt x="720" y="526"/>
                      </a:lnTo>
                      <a:lnTo>
                        <a:pt x="720" y="526"/>
                      </a:lnTo>
                      <a:lnTo>
                        <a:pt x="718" y="524"/>
                      </a:lnTo>
                      <a:lnTo>
                        <a:pt x="716" y="524"/>
                      </a:lnTo>
                      <a:lnTo>
                        <a:pt x="718" y="526"/>
                      </a:lnTo>
                      <a:lnTo>
                        <a:pt x="718" y="526"/>
                      </a:lnTo>
                      <a:lnTo>
                        <a:pt x="716" y="528"/>
                      </a:lnTo>
                      <a:lnTo>
                        <a:pt x="716" y="528"/>
                      </a:lnTo>
                      <a:lnTo>
                        <a:pt x="716" y="530"/>
                      </a:lnTo>
                      <a:lnTo>
                        <a:pt x="718" y="532"/>
                      </a:lnTo>
                      <a:lnTo>
                        <a:pt x="718" y="533"/>
                      </a:lnTo>
                      <a:lnTo>
                        <a:pt x="718" y="535"/>
                      </a:lnTo>
                      <a:lnTo>
                        <a:pt x="718" y="539"/>
                      </a:lnTo>
                      <a:lnTo>
                        <a:pt x="718" y="543"/>
                      </a:lnTo>
                      <a:lnTo>
                        <a:pt x="720" y="545"/>
                      </a:lnTo>
                      <a:lnTo>
                        <a:pt x="721" y="547"/>
                      </a:lnTo>
                      <a:lnTo>
                        <a:pt x="721" y="548"/>
                      </a:lnTo>
                      <a:lnTo>
                        <a:pt x="721" y="550"/>
                      </a:lnTo>
                      <a:lnTo>
                        <a:pt x="721" y="556"/>
                      </a:lnTo>
                      <a:lnTo>
                        <a:pt x="721" y="558"/>
                      </a:lnTo>
                      <a:lnTo>
                        <a:pt x="723" y="558"/>
                      </a:lnTo>
                      <a:lnTo>
                        <a:pt x="723" y="558"/>
                      </a:lnTo>
                      <a:lnTo>
                        <a:pt x="725" y="560"/>
                      </a:lnTo>
                      <a:lnTo>
                        <a:pt x="725" y="560"/>
                      </a:lnTo>
                      <a:lnTo>
                        <a:pt x="727" y="560"/>
                      </a:lnTo>
                      <a:lnTo>
                        <a:pt x="727" y="560"/>
                      </a:lnTo>
                      <a:lnTo>
                        <a:pt x="727" y="562"/>
                      </a:lnTo>
                      <a:lnTo>
                        <a:pt x="727" y="563"/>
                      </a:lnTo>
                      <a:lnTo>
                        <a:pt x="727" y="563"/>
                      </a:lnTo>
                      <a:lnTo>
                        <a:pt x="729" y="563"/>
                      </a:lnTo>
                      <a:lnTo>
                        <a:pt x="729" y="565"/>
                      </a:lnTo>
                      <a:lnTo>
                        <a:pt x="731" y="565"/>
                      </a:lnTo>
                      <a:lnTo>
                        <a:pt x="731" y="567"/>
                      </a:lnTo>
                      <a:lnTo>
                        <a:pt x="733" y="569"/>
                      </a:lnTo>
                      <a:lnTo>
                        <a:pt x="733" y="571"/>
                      </a:lnTo>
                      <a:lnTo>
                        <a:pt x="735" y="571"/>
                      </a:lnTo>
                      <a:lnTo>
                        <a:pt x="735" y="573"/>
                      </a:lnTo>
                      <a:lnTo>
                        <a:pt x="735" y="573"/>
                      </a:lnTo>
                      <a:lnTo>
                        <a:pt x="733" y="573"/>
                      </a:lnTo>
                      <a:lnTo>
                        <a:pt x="733" y="573"/>
                      </a:lnTo>
                      <a:lnTo>
                        <a:pt x="731" y="571"/>
                      </a:lnTo>
                      <a:lnTo>
                        <a:pt x="731" y="571"/>
                      </a:lnTo>
                      <a:lnTo>
                        <a:pt x="729" y="567"/>
                      </a:lnTo>
                      <a:lnTo>
                        <a:pt x="727" y="567"/>
                      </a:lnTo>
                      <a:lnTo>
                        <a:pt x="727" y="567"/>
                      </a:lnTo>
                      <a:lnTo>
                        <a:pt x="725" y="567"/>
                      </a:lnTo>
                      <a:lnTo>
                        <a:pt x="725" y="567"/>
                      </a:lnTo>
                      <a:lnTo>
                        <a:pt x="725" y="569"/>
                      </a:lnTo>
                      <a:lnTo>
                        <a:pt x="723" y="571"/>
                      </a:lnTo>
                      <a:lnTo>
                        <a:pt x="725" y="571"/>
                      </a:lnTo>
                      <a:lnTo>
                        <a:pt x="729" y="571"/>
                      </a:lnTo>
                      <a:lnTo>
                        <a:pt x="727" y="571"/>
                      </a:lnTo>
                      <a:lnTo>
                        <a:pt x="727" y="573"/>
                      </a:lnTo>
                      <a:lnTo>
                        <a:pt x="729" y="573"/>
                      </a:lnTo>
                      <a:lnTo>
                        <a:pt x="729" y="573"/>
                      </a:lnTo>
                      <a:lnTo>
                        <a:pt x="731" y="573"/>
                      </a:lnTo>
                      <a:lnTo>
                        <a:pt x="731" y="575"/>
                      </a:lnTo>
                      <a:lnTo>
                        <a:pt x="731" y="577"/>
                      </a:lnTo>
                      <a:lnTo>
                        <a:pt x="731" y="578"/>
                      </a:lnTo>
                      <a:lnTo>
                        <a:pt x="731" y="578"/>
                      </a:lnTo>
                      <a:lnTo>
                        <a:pt x="731" y="580"/>
                      </a:lnTo>
                      <a:lnTo>
                        <a:pt x="731" y="580"/>
                      </a:lnTo>
                      <a:lnTo>
                        <a:pt x="731" y="580"/>
                      </a:lnTo>
                      <a:lnTo>
                        <a:pt x="731" y="580"/>
                      </a:lnTo>
                      <a:lnTo>
                        <a:pt x="731" y="582"/>
                      </a:lnTo>
                      <a:lnTo>
                        <a:pt x="731" y="582"/>
                      </a:lnTo>
                      <a:lnTo>
                        <a:pt x="731" y="582"/>
                      </a:lnTo>
                      <a:lnTo>
                        <a:pt x="731" y="584"/>
                      </a:lnTo>
                      <a:lnTo>
                        <a:pt x="731" y="584"/>
                      </a:lnTo>
                      <a:lnTo>
                        <a:pt x="731" y="586"/>
                      </a:lnTo>
                      <a:lnTo>
                        <a:pt x="731" y="586"/>
                      </a:lnTo>
                      <a:lnTo>
                        <a:pt x="731" y="586"/>
                      </a:lnTo>
                      <a:lnTo>
                        <a:pt x="733" y="586"/>
                      </a:lnTo>
                      <a:lnTo>
                        <a:pt x="733" y="586"/>
                      </a:lnTo>
                      <a:lnTo>
                        <a:pt x="735" y="586"/>
                      </a:lnTo>
                      <a:lnTo>
                        <a:pt x="735" y="584"/>
                      </a:lnTo>
                      <a:lnTo>
                        <a:pt x="736" y="584"/>
                      </a:lnTo>
                      <a:lnTo>
                        <a:pt x="736" y="586"/>
                      </a:lnTo>
                      <a:lnTo>
                        <a:pt x="740" y="590"/>
                      </a:lnTo>
                      <a:lnTo>
                        <a:pt x="742" y="592"/>
                      </a:lnTo>
                      <a:lnTo>
                        <a:pt x="742" y="594"/>
                      </a:lnTo>
                      <a:lnTo>
                        <a:pt x="740" y="595"/>
                      </a:lnTo>
                      <a:lnTo>
                        <a:pt x="740" y="597"/>
                      </a:lnTo>
                      <a:lnTo>
                        <a:pt x="742" y="597"/>
                      </a:lnTo>
                      <a:lnTo>
                        <a:pt x="742" y="597"/>
                      </a:lnTo>
                      <a:lnTo>
                        <a:pt x="742" y="599"/>
                      </a:lnTo>
                      <a:lnTo>
                        <a:pt x="742" y="599"/>
                      </a:lnTo>
                      <a:lnTo>
                        <a:pt x="742" y="601"/>
                      </a:lnTo>
                      <a:lnTo>
                        <a:pt x="742" y="601"/>
                      </a:lnTo>
                      <a:lnTo>
                        <a:pt x="742" y="603"/>
                      </a:lnTo>
                      <a:lnTo>
                        <a:pt x="742" y="605"/>
                      </a:lnTo>
                      <a:lnTo>
                        <a:pt x="740" y="607"/>
                      </a:lnTo>
                      <a:lnTo>
                        <a:pt x="740" y="607"/>
                      </a:lnTo>
                      <a:lnTo>
                        <a:pt x="738" y="607"/>
                      </a:lnTo>
                      <a:lnTo>
                        <a:pt x="738" y="607"/>
                      </a:lnTo>
                      <a:lnTo>
                        <a:pt x="736" y="607"/>
                      </a:lnTo>
                      <a:lnTo>
                        <a:pt x="736" y="609"/>
                      </a:lnTo>
                      <a:lnTo>
                        <a:pt x="736" y="609"/>
                      </a:lnTo>
                      <a:lnTo>
                        <a:pt x="736" y="610"/>
                      </a:lnTo>
                      <a:lnTo>
                        <a:pt x="736" y="610"/>
                      </a:lnTo>
                      <a:lnTo>
                        <a:pt x="738" y="610"/>
                      </a:lnTo>
                      <a:lnTo>
                        <a:pt x="738" y="610"/>
                      </a:lnTo>
                      <a:lnTo>
                        <a:pt x="738" y="609"/>
                      </a:lnTo>
                      <a:lnTo>
                        <a:pt x="740" y="609"/>
                      </a:lnTo>
                      <a:lnTo>
                        <a:pt x="740" y="609"/>
                      </a:lnTo>
                      <a:lnTo>
                        <a:pt x="740" y="610"/>
                      </a:lnTo>
                      <a:lnTo>
                        <a:pt x="742" y="610"/>
                      </a:lnTo>
                      <a:lnTo>
                        <a:pt x="742" y="610"/>
                      </a:lnTo>
                      <a:lnTo>
                        <a:pt x="742" y="610"/>
                      </a:lnTo>
                      <a:lnTo>
                        <a:pt x="742" y="612"/>
                      </a:lnTo>
                      <a:lnTo>
                        <a:pt x="742" y="612"/>
                      </a:lnTo>
                      <a:lnTo>
                        <a:pt x="742" y="612"/>
                      </a:lnTo>
                      <a:lnTo>
                        <a:pt x="744" y="614"/>
                      </a:lnTo>
                      <a:lnTo>
                        <a:pt x="744" y="616"/>
                      </a:lnTo>
                      <a:lnTo>
                        <a:pt x="746" y="620"/>
                      </a:lnTo>
                      <a:lnTo>
                        <a:pt x="746" y="622"/>
                      </a:lnTo>
                      <a:lnTo>
                        <a:pt x="748" y="622"/>
                      </a:lnTo>
                      <a:lnTo>
                        <a:pt x="748" y="622"/>
                      </a:lnTo>
                      <a:lnTo>
                        <a:pt x="748" y="624"/>
                      </a:lnTo>
                      <a:lnTo>
                        <a:pt x="746" y="624"/>
                      </a:lnTo>
                      <a:lnTo>
                        <a:pt x="748" y="624"/>
                      </a:lnTo>
                      <a:lnTo>
                        <a:pt x="748" y="625"/>
                      </a:lnTo>
                      <a:lnTo>
                        <a:pt x="748" y="627"/>
                      </a:lnTo>
                      <a:lnTo>
                        <a:pt x="748" y="627"/>
                      </a:lnTo>
                      <a:lnTo>
                        <a:pt x="750" y="629"/>
                      </a:lnTo>
                      <a:lnTo>
                        <a:pt x="748" y="629"/>
                      </a:lnTo>
                      <a:lnTo>
                        <a:pt x="748" y="631"/>
                      </a:lnTo>
                      <a:lnTo>
                        <a:pt x="746" y="631"/>
                      </a:lnTo>
                      <a:lnTo>
                        <a:pt x="746" y="631"/>
                      </a:lnTo>
                      <a:lnTo>
                        <a:pt x="746" y="633"/>
                      </a:lnTo>
                      <a:lnTo>
                        <a:pt x="750" y="633"/>
                      </a:lnTo>
                      <a:lnTo>
                        <a:pt x="750" y="633"/>
                      </a:lnTo>
                      <a:lnTo>
                        <a:pt x="750" y="635"/>
                      </a:lnTo>
                      <a:lnTo>
                        <a:pt x="751" y="635"/>
                      </a:lnTo>
                      <a:lnTo>
                        <a:pt x="751" y="637"/>
                      </a:lnTo>
                      <a:lnTo>
                        <a:pt x="753" y="637"/>
                      </a:lnTo>
                      <a:lnTo>
                        <a:pt x="753" y="639"/>
                      </a:lnTo>
                      <a:lnTo>
                        <a:pt x="753" y="640"/>
                      </a:lnTo>
                      <a:lnTo>
                        <a:pt x="753" y="640"/>
                      </a:lnTo>
                      <a:lnTo>
                        <a:pt x="751" y="642"/>
                      </a:lnTo>
                      <a:lnTo>
                        <a:pt x="750" y="642"/>
                      </a:lnTo>
                      <a:lnTo>
                        <a:pt x="750" y="642"/>
                      </a:lnTo>
                      <a:lnTo>
                        <a:pt x="751" y="644"/>
                      </a:lnTo>
                      <a:lnTo>
                        <a:pt x="751" y="644"/>
                      </a:lnTo>
                      <a:lnTo>
                        <a:pt x="751" y="646"/>
                      </a:lnTo>
                      <a:lnTo>
                        <a:pt x="750" y="646"/>
                      </a:lnTo>
                      <a:lnTo>
                        <a:pt x="748" y="648"/>
                      </a:lnTo>
                      <a:lnTo>
                        <a:pt x="748" y="648"/>
                      </a:lnTo>
                      <a:lnTo>
                        <a:pt x="748" y="650"/>
                      </a:lnTo>
                      <a:lnTo>
                        <a:pt x="748" y="652"/>
                      </a:lnTo>
                      <a:lnTo>
                        <a:pt x="748" y="652"/>
                      </a:lnTo>
                      <a:lnTo>
                        <a:pt x="746" y="654"/>
                      </a:lnTo>
                      <a:lnTo>
                        <a:pt x="746" y="654"/>
                      </a:lnTo>
                      <a:lnTo>
                        <a:pt x="748" y="654"/>
                      </a:lnTo>
                      <a:lnTo>
                        <a:pt x="750" y="650"/>
                      </a:lnTo>
                      <a:lnTo>
                        <a:pt x="751" y="650"/>
                      </a:lnTo>
                      <a:lnTo>
                        <a:pt x="753" y="650"/>
                      </a:lnTo>
                      <a:lnTo>
                        <a:pt x="755" y="650"/>
                      </a:lnTo>
                      <a:lnTo>
                        <a:pt x="757" y="652"/>
                      </a:lnTo>
                      <a:lnTo>
                        <a:pt x="757" y="652"/>
                      </a:lnTo>
                      <a:lnTo>
                        <a:pt x="759" y="652"/>
                      </a:lnTo>
                      <a:lnTo>
                        <a:pt x="761" y="654"/>
                      </a:lnTo>
                      <a:lnTo>
                        <a:pt x="765" y="661"/>
                      </a:lnTo>
                      <a:lnTo>
                        <a:pt x="765" y="665"/>
                      </a:lnTo>
                      <a:lnTo>
                        <a:pt x="766" y="667"/>
                      </a:lnTo>
                      <a:lnTo>
                        <a:pt x="766" y="665"/>
                      </a:lnTo>
                      <a:lnTo>
                        <a:pt x="766" y="665"/>
                      </a:lnTo>
                      <a:lnTo>
                        <a:pt x="766" y="663"/>
                      </a:lnTo>
                      <a:lnTo>
                        <a:pt x="766" y="663"/>
                      </a:lnTo>
                      <a:lnTo>
                        <a:pt x="766" y="661"/>
                      </a:lnTo>
                      <a:lnTo>
                        <a:pt x="766" y="661"/>
                      </a:lnTo>
                      <a:lnTo>
                        <a:pt x="768" y="661"/>
                      </a:lnTo>
                      <a:lnTo>
                        <a:pt x="770" y="661"/>
                      </a:lnTo>
                      <a:lnTo>
                        <a:pt x="772" y="661"/>
                      </a:lnTo>
                      <a:lnTo>
                        <a:pt x="774" y="661"/>
                      </a:lnTo>
                      <a:lnTo>
                        <a:pt x="776" y="663"/>
                      </a:lnTo>
                      <a:lnTo>
                        <a:pt x="778" y="663"/>
                      </a:lnTo>
                      <a:lnTo>
                        <a:pt x="778" y="663"/>
                      </a:lnTo>
                      <a:lnTo>
                        <a:pt x="778" y="665"/>
                      </a:lnTo>
                      <a:lnTo>
                        <a:pt x="776" y="665"/>
                      </a:lnTo>
                      <a:lnTo>
                        <a:pt x="776" y="667"/>
                      </a:lnTo>
                      <a:lnTo>
                        <a:pt x="778" y="669"/>
                      </a:lnTo>
                      <a:lnTo>
                        <a:pt x="778" y="669"/>
                      </a:lnTo>
                      <a:lnTo>
                        <a:pt x="776" y="669"/>
                      </a:lnTo>
                      <a:lnTo>
                        <a:pt x="776" y="671"/>
                      </a:lnTo>
                      <a:lnTo>
                        <a:pt x="776" y="671"/>
                      </a:lnTo>
                      <a:lnTo>
                        <a:pt x="776" y="671"/>
                      </a:lnTo>
                      <a:lnTo>
                        <a:pt x="776" y="671"/>
                      </a:lnTo>
                      <a:lnTo>
                        <a:pt x="778" y="671"/>
                      </a:lnTo>
                      <a:lnTo>
                        <a:pt x="778" y="671"/>
                      </a:lnTo>
                      <a:lnTo>
                        <a:pt x="780" y="671"/>
                      </a:lnTo>
                      <a:lnTo>
                        <a:pt x="780" y="671"/>
                      </a:lnTo>
                      <a:lnTo>
                        <a:pt x="780" y="671"/>
                      </a:lnTo>
                      <a:lnTo>
                        <a:pt x="780" y="669"/>
                      </a:lnTo>
                      <a:lnTo>
                        <a:pt x="780" y="669"/>
                      </a:lnTo>
                      <a:lnTo>
                        <a:pt x="780" y="669"/>
                      </a:lnTo>
                      <a:lnTo>
                        <a:pt x="781" y="671"/>
                      </a:lnTo>
                      <a:lnTo>
                        <a:pt x="783" y="672"/>
                      </a:lnTo>
                      <a:lnTo>
                        <a:pt x="783" y="672"/>
                      </a:lnTo>
                      <a:lnTo>
                        <a:pt x="783" y="671"/>
                      </a:lnTo>
                      <a:lnTo>
                        <a:pt x="783" y="671"/>
                      </a:lnTo>
                      <a:lnTo>
                        <a:pt x="785" y="671"/>
                      </a:lnTo>
                      <a:lnTo>
                        <a:pt x="785" y="671"/>
                      </a:lnTo>
                      <a:lnTo>
                        <a:pt x="787" y="671"/>
                      </a:lnTo>
                      <a:lnTo>
                        <a:pt x="781" y="669"/>
                      </a:lnTo>
                      <a:lnTo>
                        <a:pt x="783" y="665"/>
                      </a:lnTo>
                      <a:lnTo>
                        <a:pt x="785" y="665"/>
                      </a:lnTo>
                      <a:lnTo>
                        <a:pt x="785" y="667"/>
                      </a:lnTo>
                      <a:lnTo>
                        <a:pt x="785" y="667"/>
                      </a:lnTo>
                      <a:lnTo>
                        <a:pt x="785" y="669"/>
                      </a:lnTo>
                      <a:lnTo>
                        <a:pt x="787" y="669"/>
                      </a:lnTo>
                      <a:lnTo>
                        <a:pt x="789" y="669"/>
                      </a:lnTo>
                      <a:lnTo>
                        <a:pt x="789" y="671"/>
                      </a:lnTo>
                      <a:lnTo>
                        <a:pt x="789" y="671"/>
                      </a:lnTo>
                      <a:lnTo>
                        <a:pt x="791" y="676"/>
                      </a:lnTo>
                      <a:lnTo>
                        <a:pt x="793" y="676"/>
                      </a:lnTo>
                      <a:lnTo>
                        <a:pt x="793" y="676"/>
                      </a:lnTo>
                      <a:lnTo>
                        <a:pt x="795" y="676"/>
                      </a:lnTo>
                      <a:lnTo>
                        <a:pt x="795" y="678"/>
                      </a:lnTo>
                      <a:lnTo>
                        <a:pt x="798" y="676"/>
                      </a:lnTo>
                      <a:lnTo>
                        <a:pt x="798" y="674"/>
                      </a:lnTo>
                      <a:lnTo>
                        <a:pt x="797" y="674"/>
                      </a:lnTo>
                      <a:lnTo>
                        <a:pt x="797" y="674"/>
                      </a:lnTo>
                      <a:lnTo>
                        <a:pt x="795" y="672"/>
                      </a:lnTo>
                      <a:lnTo>
                        <a:pt x="797" y="672"/>
                      </a:lnTo>
                      <a:lnTo>
                        <a:pt x="797" y="672"/>
                      </a:lnTo>
                      <a:lnTo>
                        <a:pt x="797" y="672"/>
                      </a:lnTo>
                      <a:lnTo>
                        <a:pt x="798" y="672"/>
                      </a:lnTo>
                      <a:lnTo>
                        <a:pt x="798" y="672"/>
                      </a:lnTo>
                      <a:lnTo>
                        <a:pt x="798" y="674"/>
                      </a:lnTo>
                      <a:lnTo>
                        <a:pt x="800" y="676"/>
                      </a:lnTo>
                      <a:lnTo>
                        <a:pt x="798" y="676"/>
                      </a:lnTo>
                      <a:lnTo>
                        <a:pt x="798" y="678"/>
                      </a:lnTo>
                      <a:lnTo>
                        <a:pt x="797" y="680"/>
                      </a:lnTo>
                      <a:lnTo>
                        <a:pt x="797" y="680"/>
                      </a:lnTo>
                      <a:lnTo>
                        <a:pt x="798" y="680"/>
                      </a:lnTo>
                      <a:lnTo>
                        <a:pt x="798" y="680"/>
                      </a:lnTo>
                      <a:lnTo>
                        <a:pt x="798" y="682"/>
                      </a:lnTo>
                      <a:lnTo>
                        <a:pt x="798" y="684"/>
                      </a:lnTo>
                      <a:lnTo>
                        <a:pt x="798" y="684"/>
                      </a:lnTo>
                      <a:lnTo>
                        <a:pt x="798" y="684"/>
                      </a:lnTo>
                      <a:lnTo>
                        <a:pt x="798" y="686"/>
                      </a:lnTo>
                      <a:lnTo>
                        <a:pt x="798" y="687"/>
                      </a:lnTo>
                      <a:lnTo>
                        <a:pt x="795" y="689"/>
                      </a:lnTo>
                      <a:lnTo>
                        <a:pt x="793" y="691"/>
                      </a:lnTo>
                      <a:lnTo>
                        <a:pt x="787" y="693"/>
                      </a:lnTo>
                      <a:lnTo>
                        <a:pt x="785" y="695"/>
                      </a:lnTo>
                      <a:lnTo>
                        <a:pt x="781" y="699"/>
                      </a:lnTo>
                      <a:lnTo>
                        <a:pt x="780" y="701"/>
                      </a:lnTo>
                      <a:lnTo>
                        <a:pt x="780" y="702"/>
                      </a:lnTo>
                      <a:lnTo>
                        <a:pt x="778" y="702"/>
                      </a:lnTo>
                      <a:lnTo>
                        <a:pt x="768" y="710"/>
                      </a:lnTo>
                      <a:lnTo>
                        <a:pt x="766" y="710"/>
                      </a:lnTo>
                      <a:lnTo>
                        <a:pt x="759" y="714"/>
                      </a:lnTo>
                      <a:lnTo>
                        <a:pt x="751" y="719"/>
                      </a:lnTo>
                      <a:lnTo>
                        <a:pt x="750" y="719"/>
                      </a:lnTo>
                      <a:lnTo>
                        <a:pt x="738" y="721"/>
                      </a:lnTo>
                      <a:lnTo>
                        <a:pt x="733" y="723"/>
                      </a:lnTo>
                      <a:lnTo>
                        <a:pt x="731" y="723"/>
                      </a:lnTo>
                      <a:lnTo>
                        <a:pt x="731" y="723"/>
                      </a:lnTo>
                      <a:lnTo>
                        <a:pt x="716" y="734"/>
                      </a:lnTo>
                      <a:lnTo>
                        <a:pt x="714" y="736"/>
                      </a:lnTo>
                      <a:lnTo>
                        <a:pt x="712" y="736"/>
                      </a:lnTo>
                      <a:lnTo>
                        <a:pt x="710" y="736"/>
                      </a:lnTo>
                      <a:lnTo>
                        <a:pt x="706" y="734"/>
                      </a:lnTo>
                      <a:lnTo>
                        <a:pt x="704" y="734"/>
                      </a:lnTo>
                      <a:lnTo>
                        <a:pt x="703" y="734"/>
                      </a:lnTo>
                      <a:lnTo>
                        <a:pt x="701" y="736"/>
                      </a:lnTo>
                      <a:lnTo>
                        <a:pt x="689" y="736"/>
                      </a:lnTo>
                      <a:lnTo>
                        <a:pt x="688" y="736"/>
                      </a:lnTo>
                      <a:lnTo>
                        <a:pt x="686" y="738"/>
                      </a:lnTo>
                      <a:lnTo>
                        <a:pt x="684" y="738"/>
                      </a:lnTo>
                      <a:lnTo>
                        <a:pt x="684" y="738"/>
                      </a:lnTo>
                      <a:lnTo>
                        <a:pt x="682" y="740"/>
                      </a:lnTo>
                      <a:lnTo>
                        <a:pt x="680" y="742"/>
                      </a:lnTo>
                      <a:lnTo>
                        <a:pt x="678" y="744"/>
                      </a:lnTo>
                      <a:lnTo>
                        <a:pt x="678" y="742"/>
                      </a:lnTo>
                      <a:lnTo>
                        <a:pt x="676" y="742"/>
                      </a:lnTo>
                      <a:lnTo>
                        <a:pt x="674" y="742"/>
                      </a:lnTo>
                      <a:lnTo>
                        <a:pt x="673" y="744"/>
                      </a:lnTo>
                      <a:lnTo>
                        <a:pt x="671" y="744"/>
                      </a:lnTo>
                      <a:lnTo>
                        <a:pt x="669" y="744"/>
                      </a:lnTo>
                      <a:lnTo>
                        <a:pt x="667" y="748"/>
                      </a:lnTo>
                      <a:lnTo>
                        <a:pt x="661" y="751"/>
                      </a:lnTo>
                      <a:lnTo>
                        <a:pt x="659" y="753"/>
                      </a:lnTo>
                      <a:lnTo>
                        <a:pt x="658" y="753"/>
                      </a:lnTo>
                      <a:lnTo>
                        <a:pt x="652" y="751"/>
                      </a:lnTo>
                      <a:lnTo>
                        <a:pt x="648" y="749"/>
                      </a:lnTo>
                      <a:lnTo>
                        <a:pt x="644" y="746"/>
                      </a:lnTo>
                      <a:lnTo>
                        <a:pt x="643" y="744"/>
                      </a:lnTo>
                      <a:lnTo>
                        <a:pt x="639" y="744"/>
                      </a:lnTo>
                      <a:lnTo>
                        <a:pt x="639" y="744"/>
                      </a:lnTo>
                      <a:lnTo>
                        <a:pt x="637" y="744"/>
                      </a:lnTo>
                      <a:lnTo>
                        <a:pt x="635" y="744"/>
                      </a:lnTo>
                      <a:lnTo>
                        <a:pt x="635" y="744"/>
                      </a:lnTo>
                      <a:lnTo>
                        <a:pt x="633" y="744"/>
                      </a:lnTo>
                      <a:lnTo>
                        <a:pt x="633" y="744"/>
                      </a:lnTo>
                      <a:lnTo>
                        <a:pt x="633" y="742"/>
                      </a:lnTo>
                      <a:lnTo>
                        <a:pt x="631" y="742"/>
                      </a:lnTo>
                      <a:lnTo>
                        <a:pt x="631" y="742"/>
                      </a:lnTo>
                      <a:lnTo>
                        <a:pt x="631" y="742"/>
                      </a:lnTo>
                      <a:lnTo>
                        <a:pt x="631" y="742"/>
                      </a:lnTo>
                      <a:lnTo>
                        <a:pt x="629" y="742"/>
                      </a:lnTo>
                      <a:lnTo>
                        <a:pt x="626" y="744"/>
                      </a:lnTo>
                      <a:lnTo>
                        <a:pt x="624" y="744"/>
                      </a:lnTo>
                      <a:lnTo>
                        <a:pt x="624" y="744"/>
                      </a:lnTo>
                      <a:lnTo>
                        <a:pt x="620" y="744"/>
                      </a:lnTo>
                      <a:lnTo>
                        <a:pt x="620" y="744"/>
                      </a:lnTo>
                      <a:lnTo>
                        <a:pt x="614" y="748"/>
                      </a:lnTo>
                      <a:lnTo>
                        <a:pt x="614" y="748"/>
                      </a:lnTo>
                      <a:lnTo>
                        <a:pt x="614" y="749"/>
                      </a:lnTo>
                      <a:lnTo>
                        <a:pt x="612" y="751"/>
                      </a:lnTo>
                      <a:lnTo>
                        <a:pt x="612" y="753"/>
                      </a:lnTo>
                      <a:lnTo>
                        <a:pt x="612" y="753"/>
                      </a:lnTo>
                      <a:lnTo>
                        <a:pt x="611" y="757"/>
                      </a:lnTo>
                      <a:lnTo>
                        <a:pt x="611" y="759"/>
                      </a:lnTo>
                      <a:lnTo>
                        <a:pt x="611" y="761"/>
                      </a:lnTo>
                      <a:lnTo>
                        <a:pt x="611" y="761"/>
                      </a:lnTo>
                      <a:lnTo>
                        <a:pt x="611" y="763"/>
                      </a:lnTo>
                      <a:lnTo>
                        <a:pt x="611" y="763"/>
                      </a:lnTo>
                      <a:lnTo>
                        <a:pt x="609" y="763"/>
                      </a:lnTo>
                      <a:lnTo>
                        <a:pt x="609" y="764"/>
                      </a:lnTo>
                      <a:lnTo>
                        <a:pt x="603" y="766"/>
                      </a:lnTo>
                      <a:lnTo>
                        <a:pt x="599" y="770"/>
                      </a:lnTo>
                      <a:lnTo>
                        <a:pt x="599" y="770"/>
                      </a:lnTo>
                      <a:lnTo>
                        <a:pt x="597" y="770"/>
                      </a:lnTo>
                      <a:lnTo>
                        <a:pt x="596" y="770"/>
                      </a:lnTo>
                      <a:lnTo>
                        <a:pt x="594" y="770"/>
                      </a:lnTo>
                      <a:lnTo>
                        <a:pt x="590" y="772"/>
                      </a:lnTo>
                      <a:lnTo>
                        <a:pt x="588" y="772"/>
                      </a:lnTo>
                      <a:lnTo>
                        <a:pt x="588" y="772"/>
                      </a:lnTo>
                      <a:lnTo>
                        <a:pt x="586" y="776"/>
                      </a:lnTo>
                      <a:lnTo>
                        <a:pt x="586" y="776"/>
                      </a:lnTo>
                      <a:lnTo>
                        <a:pt x="586" y="776"/>
                      </a:lnTo>
                      <a:lnTo>
                        <a:pt x="586" y="776"/>
                      </a:lnTo>
                      <a:lnTo>
                        <a:pt x="584" y="776"/>
                      </a:lnTo>
                      <a:lnTo>
                        <a:pt x="582" y="776"/>
                      </a:lnTo>
                      <a:lnTo>
                        <a:pt x="579" y="776"/>
                      </a:lnTo>
                      <a:lnTo>
                        <a:pt x="579" y="776"/>
                      </a:lnTo>
                      <a:lnTo>
                        <a:pt x="577" y="774"/>
                      </a:lnTo>
                      <a:lnTo>
                        <a:pt x="577" y="774"/>
                      </a:lnTo>
                      <a:lnTo>
                        <a:pt x="575" y="774"/>
                      </a:lnTo>
                      <a:lnTo>
                        <a:pt x="575" y="774"/>
                      </a:lnTo>
                      <a:lnTo>
                        <a:pt x="575" y="774"/>
                      </a:lnTo>
                      <a:lnTo>
                        <a:pt x="573" y="774"/>
                      </a:lnTo>
                      <a:lnTo>
                        <a:pt x="571" y="776"/>
                      </a:lnTo>
                      <a:lnTo>
                        <a:pt x="567" y="774"/>
                      </a:lnTo>
                      <a:lnTo>
                        <a:pt x="562" y="774"/>
                      </a:lnTo>
                      <a:lnTo>
                        <a:pt x="560" y="772"/>
                      </a:lnTo>
                      <a:lnTo>
                        <a:pt x="558" y="770"/>
                      </a:lnTo>
                      <a:lnTo>
                        <a:pt x="554" y="766"/>
                      </a:lnTo>
                      <a:lnTo>
                        <a:pt x="554" y="764"/>
                      </a:lnTo>
                      <a:lnTo>
                        <a:pt x="552" y="766"/>
                      </a:lnTo>
                      <a:lnTo>
                        <a:pt x="552" y="766"/>
                      </a:lnTo>
                      <a:lnTo>
                        <a:pt x="552" y="766"/>
                      </a:lnTo>
                      <a:lnTo>
                        <a:pt x="545" y="766"/>
                      </a:lnTo>
                      <a:lnTo>
                        <a:pt x="545" y="766"/>
                      </a:lnTo>
                      <a:lnTo>
                        <a:pt x="543" y="766"/>
                      </a:lnTo>
                      <a:lnTo>
                        <a:pt x="541" y="766"/>
                      </a:lnTo>
                      <a:lnTo>
                        <a:pt x="539" y="764"/>
                      </a:lnTo>
                      <a:lnTo>
                        <a:pt x="539" y="766"/>
                      </a:lnTo>
                      <a:lnTo>
                        <a:pt x="535" y="770"/>
                      </a:lnTo>
                      <a:lnTo>
                        <a:pt x="534" y="772"/>
                      </a:lnTo>
                      <a:lnTo>
                        <a:pt x="534" y="774"/>
                      </a:lnTo>
                      <a:lnTo>
                        <a:pt x="532" y="774"/>
                      </a:lnTo>
                      <a:lnTo>
                        <a:pt x="530" y="774"/>
                      </a:lnTo>
                      <a:lnTo>
                        <a:pt x="528" y="776"/>
                      </a:lnTo>
                      <a:lnTo>
                        <a:pt x="528" y="776"/>
                      </a:lnTo>
                      <a:lnTo>
                        <a:pt x="528" y="776"/>
                      </a:lnTo>
                      <a:lnTo>
                        <a:pt x="526" y="776"/>
                      </a:lnTo>
                      <a:lnTo>
                        <a:pt x="524" y="776"/>
                      </a:lnTo>
                      <a:lnTo>
                        <a:pt x="520" y="778"/>
                      </a:lnTo>
                      <a:lnTo>
                        <a:pt x="519" y="778"/>
                      </a:lnTo>
                      <a:lnTo>
                        <a:pt x="517" y="776"/>
                      </a:lnTo>
                      <a:lnTo>
                        <a:pt x="517" y="776"/>
                      </a:lnTo>
                      <a:lnTo>
                        <a:pt x="517" y="776"/>
                      </a:lnTo>
                      <a:lnTo>
                        <a:pt x="517" y="774"/>
                      </a:lnTo>
                      <a:lnTo>
                        <a:pt x="515" y="774"/>
                      </a:lnTo>
                      <a:lnTo>
                        <a:pt x="507" y="774"/>
                      </a:lnTo>
                      <a:lnTo>
                        <a:pt x="507" y="774"/>
                      </a:lnTo>
                      <a:lnTo>
                        <a:pt x="505" y="774"/>
                      </a:lnTo>
                      <a:lnTo>
                        <a:pt x="504" y="776"/>
                      </a:lnTo>
                      <a:lnTo>
                        <a:pt x="502" y="776"/>
                      </a:lnTo>
                      <a:lnTo>
                        <a:pt x="500" y="776"/>
                      </a:lnTo>
                      <a:lnTo>
                        <a:pt x="500" y="776"/>
                      </a:lnTo>
                      <a:lnTo>
                        <a:pt x="498" y="774"/>
                      </a:lnTo>
                      <a:lnTo>
                        <a:pt x="498" y="774"/>
                      </a:lnTo>
                      <a:lnTo>
                        <a:pt x="494" y="776"/>
                      </a:lnTo>
                      <a:lnTo>
                        <a:pt x="494" y="774"/>
                      </a:lnTo>
                      <a:lnTo>
                        <a:pt x="492" y="774"/>
                      </a:lnTo>
                      <a:lnTo>
                        <a:pt x="492" y="772"/>
                      </a:lnTo>
                      <a:lnTo>
                        <a:pt x="494" y="770"/>
                      </a:lnTo>
                      <a:lnTo>
                        <a:pt x="492" y="768"/>
                      </a:lnTo>
                      <a:lnTo>
                        <a:pt x="492" y="766"/>
                      </a:lnTo>
                      <a:lnTo>
                        <a:pt x="490" y="766"/>
                      </a:lnTo>
                      <a:lnTo>
                        <a:pt x="490" y="764"/>
                      </a:lnTo>
                      <a:lnTo>
                        <a:pt x="490" y="764"/>
                      </a:lnTo>
                      <a:lnTo>
                        <a:pt x="489" y="764"/>
                      </a:lnTo>
                      <a:lnTo>
                        <a:pt x="489" y="764"/>
                      </a:lnTo>
                      <a:lnTo>
                        <a:pt x="487" y="763"/>
                      </a:lnTo>
                      <a:lnTo>
                        <a:pt x="487" y="763"/>
                      </a:lnTo>
                      <a:lnTo>
                        <a:pt x="483" y="761"/>
                      </a:lnTo>
                      <a:lnTo>
                        <a:pt x="481" y="761"/>
                      </a:lnTo>
                      <a:lnTo>
                        <a:pt x="481" y="761"/>
                      </a:lnTo>
                      <a:lnTo>
                        <a:pt x="479" y="761"/>
                      </a:lnTo>
                      <a:lnTo>
                        <a:pt x="477" y="761"/>
                      </a:lnTo>
                      <a:lnTo>
                        <a:pt x="477" y="759"/>
                      </a:lnTo>
                      <a:lnTo>
                        <a:pt x="477" y="757"/>
                      </a:lnTo>
                      <a:lnTo>
                        <a:pt x="477" y="755"/>
                      </a:lnTo>
                      <a:lnTo>
                        <a:pt x="475" y="755"/>
                      </a:lnTo>
                      <a:lnTo>
                        <a:pt x="472" y="755"/>
                      </a:lnTo>
                      <a:lnTo>
                        <a:pt x="470" y="755"/>
                      </a:lnTo>
                      <a:lnTo>
                        <a:pt x="468" y="753"/>
                      </a:lnTo>
                      <a:lnTo>
                        <a:pt x="466" y="755"/>
                      </a:lnTo>
                      <a:lnTo>
                        <a:pt x="464" y="757"/>
                      </a:lnTo>
                      <a:lnTo>
                        <a:pt x="464" y="759"/>
                      </a:lnTo>
                      <a:lnTo>
                        <a:pt x="460" y="759"/>
                      </a:lnTo>
                      <a:lnTo>
                        <a:pt x="458" y="761"/>
                      </a:lnTo>
                      <a:lnTo>
                        <a:pt x="458" y="761"/>
                      </a:lnTo>
                      <a:lnTo>
                        <a:pt x="458" y="763"/>
                      </a:lnTo>
                      <a:lnTo>
                        <a:pt x="457" y="763"/>
                      </a:lnTo>
                      <a:lnTo>
                        <a:pt x="457" y="764"/>
                      </a:lnTo>
                      <a:lnTo>
                        <a:pt x="457" y="766"/>
                      </a:lnTo>
                      <a:lnTo>
                        <a:pt x="455" y="766"/>
                      </a:lnTo>
                      <a:lnTo>
                        <a:pt x="451" y="766"/>
                      </a:lnTo>
                      <a:lnTo>
                        <a:pt x="449" y="768"/>
                      </a:lnTo>
                      <a:lnTo>
                        <a:pt x="449" y="768"/>
                      </a:lnTo>
                      <a:lnTo>
                        <a:pt x="447" y="766"/>
                      </a:lnTo>
                      <a:lnTo>
                        <a:pt x="447" y="766"/>
                      </a:lnTo>
                      <a:lnTo>
                        <a:pt x="447" y="768"/>
                      </a:lnTo>
                      <a:lnTo>
                        <a:pt x="445" y="768"/>
                      </a:lnTo>
                      <a:lnTo>
                        <a:pt x="445" y="768"/>
                      </a:lnTo>
                      <a:lnTo>
                        <a:pt x="445" y="766"/>
                      </a:lnTo>
                      <a:lnTo>
                        <a:pt x="443" y="766"/>
                      </a:lnTo>
                      <a:lnTo>
                        <a:pt x="443" y="766"/>
                      </a:lnTo>
                      <a:lnTo>
                        <a:pt x="443" y="766"/>
                      </a:lnTo>
                      <a:lnTo>
                        <a:pt x="443" y="766"/>
                      </a:lnTo>
                      <a:lnTo>
                        <a:pt x="443" y="766"/>
                      </a:lnTo>
                      <a:lnTo>
                        <a:pt x="442" y="766"/>
                      </a:lnTo>
                      <a:lnTo>
                        <a:pt x="440" y="766"/>
                      </a:lnTo>
                      <a:lnTo>
                        <a:pt x="440" y="766"/>
                      </a:lnTo>
                      <a:lnTo>
                        <a:pt x="440" y="766"/>
                      </a:lnTo>
                      <a:lnTo>
                        <a:pt x="438" y="766"/>
                      </a:lnTo>
                      <a:lnTo>
                        <a:pt x="436" y="766"/>
                      </a:lnTo>
                      <a:lnTo>
                        <a:pt x="406" y="766"/>
                      </a:lnTo>
                      <a:lnTo>
                        <a:pt x="406" y="761"/>
                      </a:lnTo>
                      <a:lnTo>
                        <a:pt x="406" y="759"/>
                      </a:lnTo>
                      <a:lnTo>
                        <a:pt x="404" y="757"/>
                      </a:lnTo>
                      <a:lnTo>
                        <a:pt x="404" y="757"/>
                      </a:lnTo>
                      <a:lnTo>
                        <a:pt x="402" y="757"/>
                      </a:lnTo>
                      <a:lnTo>
                        <a:pt x="402" y="755"/>
                      </a:lnTo>
                      <a:lnTo>
                        <a:pt x="400" y="753"/>
                      </a:lnTo>
                      <a:lnTo>
                        <a:pt x="400" y="751"/>
                      </a:lnTo>
                      <a:lnTo>
                        <a:pt x="398" y="749"/>
                      </a:lnTo>
                      <a:lnTo>
                        <a:pt x="397" y="749"/>
                      </a:lnTo>
                      <a:lnTo>
                        <a:pt x="393" y="748"/>
                      </a:lnTo>
                      <a:lnTo>
                        <a:pt x="393" y="748"/>
                      </a:lnTo>
                      <a:lnTo>
                        <a:pt x="393" y="749"/>
                      </a:lnTo>
                      <a:lnTo>
                        <a:pt x="391" y="749"/>
                      </a:lnTo>
                      <a:lnTo>
                        <a:pt x="391" y="748"/>
                      </a:lnTo>
                      <a:lnTo>
                        <a:pt x="389" y="746"/>
                      </a:lnTo>
                      <a:lnTo>
                        <a:pt x="389" y="746"/>
                      </a:lnTo>
                      <a:lnTo>
                        <a:pt x="391" y="744"/>
                      </a:lnTo>
                      <a:lnTo>
                        <a:pt x="391" y="744"/>
                      </a:lnTo>
                      <a:lnTo>
                        <a:pt x="391" y="744"/>
                      </a:lnTo>
                      <a:lnTo>
                        <a:pt x="389" y="744"/>
                      </a:lnTo>
                      <a:lnTo>
                        <a:pt x="389" y="742"/>
                      </a:lnTo>
                      <a:lnTo>
                        <a:pt x="389" y="740"/>
                      </a:lnTo>
                      <a:lnTo>
                        <a:pt x="387" y="740"/>
                      </a:lnTo>
                      <a:lnTo>
                        <a:pt x="387" y="738"/>
                      </a:lnTo>
                      <a:lnTo>
                        <a:pt x="387" y="738"/>
                      </a:lnTo>
                      <a:lnTo>
                        <a:pt x="385" y="738"/>
                      </a:lnTo>
                      <a:lnTo>
                        <a:pt x="385" y="736"/>
                      </a:lnTo>
                      <a:lnTo>
                        <a:pt x="385" y="736"/>
                      </a:lnTo>
                      <a:lnTo>
                        <a:pt x="381" y="732"/>
                      </a:lnTo>
                      <a:lnTo>
                        <a:pt x="381" y="731"/>
                      </a:lnTo>
                      <a:lnTo>
                        <a:pt x="380" y="729"/>
                      </a:lnTo>
                      <a:lnTo>
                        <a:pt x="380" y="727"/>
                      </a:lnTo>
                      <a:lnTo>
                        <a:pt x="380" y="725"/>
                      </a:lnTo>
                      <a:lnTo>
                        <a:pt x="380" y="723"/>
                      </a:lnTo>
                      <a:lnTo>
                        <a:pt x="381" y="719"/>
                      </a:lnTo>
                      <a:lnTo>
                        <a:pt x="383" y="717"/>
                      </a:lnTo>
                      <a:lnTo>
                        <a:pt x="383" y="714"/>
                      </a:lnTo>
                      <a:lnTo>
                        <a:pt x="383" y="708"/>
                      </a:lnTo>
                      <a:lnTo>
                        <a:pt x="383" y="706"/>
                      </a:lnTo>
                      <a:lnTo>
                        <a:pt x="383" y="706"/>
                      </a:lnTo>
                      <a:lnTo>
                        <a:pt x="385" y="706"/>
                      </a:lnTo>
                      <a:lnTo>
                        <a:pt x="385" y="704"/>
                      </a:lnTo>
                      <a:lnTo>
                        <a:pt x="385" y="704"/>
                      </a:lnTo>
                      <a:lnTo>
                        <a:pt x="383" y="702"/>
                      </a:lnTo>
                      <a:lnTo>
                        <a:pt x="383" y="702"/>
                      </a:lnTo>
                      <a:lnTo>
                        <a:pt x="383" y="702"/>
                      </a:lnTo>
                      <a:lnTo>
                        <a:pt x="383" y="701"/>
                      </a:lnTo>
                      <a:lnTo>
                        <a:pt x="383" y="699"/>
                      </a:lnTo>
                      <a:lnTo>
                        <a:pt x="383" y="699"/>
                      </a:lnTo>
                      <a:lnTo>
                        <a:pt x="381" y="695"/>
                      </a:lnTo>
                      <a:lnTo>
                        <a:pt x="381" y="695"/>
                      </a:lnTo>
                      <a:lnTo>
                        <a:pt x="381" y="695"/>
                      </a:lnTo>
                      <a:lnTo>
                        <a:pt x="381" y="693"/>
                      </a:lnTo>
                      <a:lnTo>
                        <a:pt x="381" y="693"/>
                      </a:lnTo>
                      <a:lnTo>
                        <a:pt x="380" y="693"/>
                      </a:lnTo>
                      <a:lnTo>
                        <a:pt x="380" y="693"/>
                      </a:lnTo>
                      <a:lnTo>
                        <a:pt x="380" y="691"/>
                      </a:lnTo>
                      <a:lnTo>
                        <a:pt x="378" y="689"/>
                      </a:lnTo>
                      <a:lnTo>
                        <a:pt x="378" y="689"/>
                      </a:lnTo>
                      <a:lnTo>
                        <a:pt x="378" y="687"/>
                      </a:lnTo>
                      <a:lnTo>
                        <a:pt x="380" y="686"/>
                      </a:lnTo>
                      <a:lnTo>
                        <a:pt x="380" y="684"/>
                      </a:lnTo>
                      <a:lnTo>
                        <a:pt x="378" y="682"/>
                      </a:lnTo>
                      <a:lnTo>
                        <a:pt x="378" y="680"/>
                      </a:lnTo>
                      <a:lnTo>
                        <a:pt x="378" y="672"/>
                      </a:lnTo>
                      <a:lnTo>
                        <a:pt x="378" y="672"/>
                      </a:lnTo>
                      <a:lnTo>
                        <a:pt x="378" y="671"/>
                      </a:lnTo>
                      <a:lnTo>
                        <a:pt x="378" y="669"/>
                      </a:lnTo>
                      <a:lnTo>
                        <a:pt x="378" y="665"/>
                      </a:lnTo>
                      <a:lnTo>
                        <a:pt x="376" y="659"/>
                      </a:lnTo>
                      <a:lnTo>
                        <a:pt x="374" y="657"/>
                      </a:lnTo>
                      <a:lnTo>
                        <a:pt x="374" y="657"/>
                      </a:lnTo>
                      <a:lnTo>
                        <a:pt x="376" y="655"/>
                      </a:lnTo>
                      <a:lnTo>
                        <a:pt x="376" y="655"/>
                      </a:lnTo>
                      <a:lnTo>
                        <a:pt x="376" y="654"/>
                      </a:lnTo>
                      <a:lnTo>
                        <a:pt x="374" y="652"/>
                      </a:lnTo>
                      <a:lnTo>
                        <a:pt x="372" y="648"/>
                      </a:lnTo>
                      <a:lnTo>
                        <a:pt x="372" y="646"/>
                      </a:lnTo>
                      <a:lnTo>
                        <a:pt x="365" y="639"/>
                      </a:lnTo>
                      <a:lnTo>
                        <a:pt x="365" y="637"/>
                      </a:lnTo>
                      <a:lnTo>
                        <a:pt x="363" y="637"/>
                      </a:lnTo>
                      <a:lnTo>
                        <a:pt x="363" y="637"/>
                      </a:lnTo>
                      <a:lnTo>
                        <a:pt x="361" y="635"/>
                      </a:lnTo>
                      <a:lnTo>
                        <a:pt x="361" y="633"/>
                      </a:lnTo>
                      <a:lnTo>
                        <a:pt x="359" y="631"/>
                      </a:lnTo>
                      <a:lnTo>
                        <a:pt x="359" y="631"/>
                      </a:lnTo>
                      <a:lnTo>
                        <a:pt x="357" y="629"/>
                      </a:lnTo>
                      <a:lnTo>
                        <a:pt x="350" y="622"/>
                      </a:lnTo>
                      <a:lnTo>
                        <a:pt x="348" y="622"/>
                      </a:lnTo>
                      <a:lnTo>
                        <a:pt x="348" y="620"/>
                      </a:lnTo>
                      <a:lnTo>
                        <a:pt x="346" y="620"/>
                      </a:lnTo>
                      <a:lnTo>
                        <a:pt x="344" y="616"/>
                      </a:lnTo>
                      <a:lnTo>
                        <a:pt x="344" y="616"/>
                      </a:lnTo>
                      <a:lnTo>
                        <a:pt x="342" y="614"/>
                      </a:lnTo>
                      <a:lnTo>
                        <a:pt x="340" y="614"/>
                      </a:lnTo>
                      <a:lnTo>
                        <a:pt x="338" y="612"/>
                      </a:lnTo>
                      <a:lnTo>
                        <a:pt x="336" y="614"/>
                      </a:lnTo>
                      <a:lnTo>
                        <a:pt x="336" y="614"/>
                      </a:lnTo>
                      <a:lnTo>
                        <a:pt x="335" y="616"/>
                      </a:lnTo>
                      <a:lnTo>
                        <a:pt x="333" y="618"/>
                      </a:lnTo>
                      <a:lnTo>
                        <a:pt x="335" y="622"/>
                      </a:lnTo>
                      <a:lnTo>
                        <a:pt x="335" y="622"/>
                      </a:lnTo>
                      <a:lnTo>
                        <a:pt x="333" y="625"/>
                      </a:lnTo>
                      <a:lnTo>
                        <a:pt x="333" y="625"/>
                      </a:lnTo>
                      <a:lnTo>
                        <a:pt x="333" y="627"/>
                      </a:lnTo>
                      <a:lnTo>
                        <a:pt x="333" y="627"/>
                      </a:lnTo>
                      <a:lnTo>
                        <a:pt x="331" y="627"/>
                      </a:lnTo>
                      <a:lnTo>
                        <a:pt x="331" y="629"/>
                      </a:lnTo>
                      <a:lnTo>
                        <a:pt x="331" y="631"/>
                      </a:lnTo>
                      <a:lnTo>
                        <a:pt x="329" y="629"/>
                      </a:lnTo>
                      <a:lnTo>
                        <a:pt x="329" y="627"/>
                      </a:lnTo>
                      <a:lnTo>
                        <a:pt x="327" y="627"/>
                      </a:lnTo>
                      <a:lnTo>
                        <a:pt x="325" y="625"/>
                      </a:lnTo>
                      <a:lnTo>
                        <a:pt x="323" y="625"/>
                      </a:lnTo>
                      <a:lnTo>
                        <a:pt x="321" y="624"/>
                      </a:lnTo>
                      <a:lnTo>
                        <a:pt x="320" y="622"/>
                      </a:lnTo>
                      <a:lnTo>
                        <a:pt x="318" y="620"/>
                      </a:lnTo>
                      <a:lnTo>
                        <a:pt x="316" y="622"/>
                      </a:lnTo>
                      <a:lnTo>
                        <a:pt x="314" y="622"/>
                      </a:lnTo>
                      <a:lnTo>
                        <a:pt x="312" y="622"/>
                      </a:lnTo>
                      <a:lnTo>
                        <a:pt x="310" y="622"/>
                      </a:lnTo>
                      <a:lnTo>
                        <a:pt x="306" y="622"/>
                      </a:lnTo>
                      <a:lnTo>
                        <a:pt x="304" y="622"/>
                      </a:lnTo>
                      <a:lnTo>
                        <a:pt x="303" y="622"/>
                      </a:lnTo>
                      <a:lnTo>
                        <a:pt x="301" y="624"/>
                      </a:lnTo>
                      <a:lnTo>
                        <a:pt x="299" y="624"/>
                      </a:lnTo>
                      <a:lnTo>
                        <a:pt x="297" y="624"/>
                      </a:lnTo>
                      <a:lnTo>
                        <a:pt x="295" y="624"/>
                      </a:lnTo>
                      <a:lnTo>
                        <a:pt x="293" y="622"/>
                      </a:lnTo>
                      <a:lnTo>
                        <a:pt x="293" y="620"/>
                      </a:lnTo>
                      <a:lnTo>
                        <a:pt x="291" y="618"/>
                      </a:lnTo>
                      <a:lnTo>
                        <a:pt x="289" y="616"/>
                      </a:lnTo>
                      <a:lnTo>
                        <a:pt x="286" y="614"/>
                      </a:lnTo>
                      <a:lnTo>
                        <a:pt x="286" y="614"/>
                      </a:lnTo>
                      <a:lnTo>
                        <a:pt x="284" y="614"/>
                      </a:lnTo>
                      <a:lnTo>
                        <a:pt x="284" y="614"/>
                      </a:lnTo>
                      <a:lnTo>
                        <a:pt x="282" y="614"/>
                      </a:lnTo>
                      <a:lnTo>
                        <a:pt x="282" y="614"/>
                      </a:lnTo>
                      <a:lnTo>
                        <a:pt x="280" y="614"/>
                      </a:lnTo>
                      <a:lnTo>
                        <a:pt x="280" y="614"/>
                      </a:lnTo>
                      <a:lnTo>
                        <a:pt x="278" y="614"/>
                      </a:lnTo>
                      <a:lnTo>
                        <a:pt x="278" y="614"/>
                      </a:lnTo>
                      <a:lnTo>
                        <a:pt x="276" y="614"/>
                      </a:lnTo>
                      <a:lnTo>
                        <a:pt x="276" y="614"/>
                      </a:lnTo>
                      <a:lnTo>
                        <a:pt x="274" y="614"/>
                      </a:lnTo>
                      <a:lnTo>
                        <a:pt x="273" y="614"/>
                      </a:lnTo>
                      <a:lnTo>
                        <a:pt x="273" y="614"/>
                      </a:lnTo>
                      <a:lnTo>
                        <a:pt x="269" y="610"/>
                      </a:lnTo>
                      <a:lnTo>
                        <a:pt x="265" y="607"/>
                      </a:lnTo>
                      <a:lnTo>
                        <a:pt x="263" y="605"/>
                      </a:lnTo>
                      <a:lnTo>
                        <a:pt x="261" y="605"/>
                      </a:lnTo>
                      <a:lnTo>
                        <a:pt x="259" y="607"/>
                      </a:lnTo>
                      <a:lnTo>
                        <a:pt x="259" y="607"/>
                      </a:lnTo>
                      <a:lnTo>
                        <a:pt x="258" y="607"/>
                      </a:lnTo>
                      <a:lnTo>
                        <a:pt x="252" y="605"/>
                      </a:lnTo>
                      <a:lnTo>
                        <a:pt x="250" y="603"/>
                      </a:lnTo>
                      <a:lnTo>
                        <a:pt x="248" y="603"/>
                      </a:lnTo>
                      <a:lnTo>
                        <a:pt x="248" y="603"/>
                      </a:lnTo>
                      <a:lnTo>
                        <a:pt x="246" y="603"/>
                      </a:lnTo>
                      <a:lnTo>
                        <a:pt x="246" y="601"/>
                      </a:lnTo>
                      <a:lnTo>
                        <a:pt x="246" y="601"/>
                      </a:lnTo>
                      <a:lnTo>
                        <a:pt x="246" y="601"/>
                      </a:lnTo>
                      <a:lnTo>
                        <a:pt x="244" y="599"/>
                      </a:lnTo>
                      <a:lnTo>
                        <a:pt x="244" y="599"/>
                      </a:lnTo>
                      <a:lnTo>
                        <a:pt x="239" y="597"/>
                      </a:lnTo>
                      <a:lnTo>
                        <a:pt x="233" y="597"/>
                      </a:lnTo>
                      <a:lnTo>
                        <a:pt x="231" y="597"/>
                      </a:lnTo>
                      <a:lnTo>
                        <a:pt x="229" y="595"/>
                      </a:lnTo>
                      <a:lnTo>
                        <a:pt x="227" y="594"/>
                      </a:lnTo>
                      <a:lnTo>
                        <a:pt x="227" y="592"/>
                      </a:lnTo>
                      <a:lnTo>
                        <a:pt x="226" y="590"/>
                      </a:lnTo>
                      <a:lnTo>
                        <a:pt x="224" y="588"/>
                      </a:lnTo>
                      <a:lnTo>
                        <a:pt x="220" y="588"/>
                      </a:lnTo>
                      <a:lnTo>
                        <a:pt x="211" y="588"/>
                      </a:lnTo>
                      <a:lnTo>
                        <a:pt x="209" y="588"/>
                      </a:lnTo>
                      <a:lnTo>
                        <a:pt x="209" y="588"/>
                      </a:lnTo>
                      <a:lnTo>
                        <a:pt x="207" y="586"/>
                      </a:lnTo>
                      <a:lnTo>
                        <a:pt x="205" y="584"/>
                      </a:lnTo>
                      <a:lnTo>
                        <a:pt x="203" y="582"/>
                      </a:lnTo>
                      <a:lnTo>
                        <a:pt x="201" y="582"/>
                      </a:lnTo>
                      <a:lnTo>
                        <a:pt x="201" y="582"/>
                      </a:lnTo>
                      <a:lnTo>
                        <a:pt x="199" y="582"/>
                      </a:lnTo>
                      <a:lnTo>
                        <a:pt x="197" y="582"/>
                      </a:lnTo>
                      <a:lnTo>
                        <a:pt x="196" y="580"/>
                      </a:lnTo>
                      <a:lnTo>
                        <a:pt x="194" y="582"/>
                      </a:lnTo>
                      <a:lnTo>
                        <a:pt x="194" y="582"/>
                      </a:lnTo>
                      <a:lnTo>
                        <a:pt x="192" y="582"/>
                      </a:lnTo>
                      <a:lnTo>
                        <a:pt x="188" y="582"/>
                      </a:lnTo>
                      <a:lnTo>
                        <a:pt x="188" y="580"/>
                      </a:lnTo>
                      <a:lnTo>
                        <a:pt x="188" y="577"/>
                      </a:lnTo>
                      <a:lnTo>
                        <a:pt x="188" y="573"/>
                      </a:lnTo>
                      <a:lnTo>
                        <a:pt x="179" y="571"/>
                      </a:lnTo>
                      <a:lnTo>
                        <a:pt x="177" y="571"/>
                      </a:lnTo>
                      <a:lnTo>
                        <a:pt x="173" y="571"/>
                      </a:lnTo>
                      <a:lnTo>
                        <a:pt x="173" y="571"/>
                      </a:lnTo>
                      <a:lnTo>
                        <a:pt x="171" y="571"/>
                      </a:lnTo>
                      <a:lnTo>
                        <a:pt x="169" y="571"/>
                      </a:lnTo>
                      <a:lnTo>
                        <a:pt x="162" y="565"/>
                      </a:lnTo>
                      <a:lnTo>
                        <a:pt x="162" y="563"/>
                      </a:lnTo>
                      <a:lnTo>
                        <a:pt x="160" y="562"/>
                      </a:lnTo>
                      <a:lnTo>
                        <a:pt x="160" y="558"/>
                      </a:lnTo>
                      <a:lnTo>
                        <a:pt x="160" y="556"/>
                      </a:lnTo>
                      <a:lnTo>
                        <a:pt x="158" y="554"/>
                      </a:lnTo>
                      <a:lnTo>
                        <a:pt x="156" y="554"/>
                      </a:lnTo>
                      <a:lnTo>
                        <a:pt x="154" y="554"/>
                      </a:lnTo>
                      <a:lnTo>
                        <a:pt x="152" y="552"/>
                      </a:lnTo>
                      <a:lnTo>
                        <a:pt x="152" y="550"/>
                      </a:lnTo>
                      <a:lnTo>
                        <a:pt x="149" y="550"/>
                      </a:lnTo>
                      <a:lnTo>
                        <a:pt x="149" y="550"/>
                      </a:lnTo>
                      <a:lnTo>
                        <a:pt x="149" y="550"/>
                      </a:lnTo>
                      <a:lnTo>
                        <a:pt x="147" y="548"/>
                      </a:lnTo>
                      <a:lnTo>
                        <a:pt x="147" y="548"/>
                      </a:lnTo>
                      <a:lnTo>
                        <a:pt x="147" y="548"/>
                      </a:lnTo>
                      <a:lnTo>
                        <a:pt x="147" y="548"/>
                      </a:lnTo>
                      <a:lnTo>
                        <a:pt x="147" y="548"/>
                      </a:lnTo>
                      <a:lnTo>
                        <a:pt x="147" y="548"/>
                      </a:lnTo>
                      <a:lnTo>
                        <a:pt x="145" y="548"/>
                      </a:lnTo>
                      <a:lnTo>
                        <a:pt x="141" y="550"/>
                      </a:lnTo>
                      <a:lnTo>
                        <a:pt x="141" y="550"/>
                      </a:lnTo>
                      <a:lnTo>
                        <a:pt x="139" y="550"/>
                      </a:lnTo>
                      <a:lnTo>
                        <a:pt x="137" y="550"/>
                      </a:lnTo>
                      <a:lnTo>
                        <a:pt x="137" y="548"/>
                      </a:lnTo>
                      <a:lnTo>
                        <a:pt x="135" y="547"/>
                      </a:lnTo>
                      <a:lnTo>
                        <a:pt x="134" y="547"/>
                      </a:lnTo>
                      <a:lnTo>
                        <a:pt x="134" y="548"/>
                      </a:lnTo>
                      <a:lnTo>
                        <a:pt x="132" y="548"/>
                      </a:lnTo>
                      <a:lnTo>
                        <a:pt x="130" y="550"/>
                      </a:lnTo>
                      <a:lnTo>
                        <a:pt x="126" y="550"/>
                      </a:lnTo>
                      <a:lnTo>
                        <a:pt x="124" y="548"/>
                      </a:lnTo>
                      <a:lnTo>
                        <a:pt x="120" y="547"/>
                      </a:lnTo>
                      <a:lnTo>
                        <a:pt x="119" y="545"/>
                      </a:lnTo>
                      <a:lnTo>
                        <a:pt x="113" y="541"/>
                      </a:lnTo>
                      <a:lnTo>
                        <a:pt x="109" y="533"/>
                      </a:lnTo>
                      <a:lnTo>
                        <a:pt x="105" y="526"/>
                      </a:lnTo>
                      <a:lnTo>
                        <a:pt x="104" y="520"/>
                      </a:lnTo>
                      <a:lnTo>
                        <a:pt x="102" y="513"/>
                      </a:lnTo>
                      <a:lnTo>
                        <a:pt x="96" y="500"/>
                      </a:lnTo>
                      <a:lnTo>
                        <a:pt x="81" y="475"/>
                      </a:lnTo>
                      <a:lnTo>
                        <a:pt x="79" y="470"/>
                      </a:lnTo>
                      <a:lnTo>
                        <a:pt x="79" y="464"/>
                      </a:lnTo>
                      <a:lnTo>
                        <a:pt x="75" y="455"/>
                      </a:lnTo>
                      <a:lnTo>
                        <a:pt x="70" y="443"/>
                      </a:lnTo>
                      <a:lnTo>
                        <a:pt x="66" y="438"/>
                      </a:lnTo>
                      <a:lnTo>
                        <a:pt x="57" y="425"/>
                      </a:lnTo>
                      <a:lnTo>
                        <a:pt x="51" y="421"/>
                      </a:lnTo>
                      <a:lnTo>
                        <a:pt x="40" y="415"/>
                      </a:lnTo>
                      <a:lnTo>
                        <a:pt x="30" y="408"/>
                      </a:lnTo>
                      <a:lnTo>
                        <a:pt x="28" y="406"/>
                      </a:lnTo>
                      <a:lnTo>
                        <a:pt x="27" y="402"/>
                      </a:lnTo>
                      <a:lnTo>
                        <a:pt x="23" y="393"/>
                      </a:lnTo>
                      <a:lnTo>
                        <a:pt x="19" y="387"/>
                      </a:lnTo>
                      <a:lnTo>
                        <a:pt x="17" y="383"/>
                      </a:lnTo>
                      <a:lnTo>
                        <a:pt x="15" y="381"/>
                      </a:lnTo>
                      <a:lnTo>
                        <a:pt x="13" y="372"/>
                      </a:lnTo>
                      <a:lnTo>
                        <a:pt x="12" y="364"/>
                      </a:lnTo>
                      <a:lnTo>
                        <a:pt x="12" y="361"/>
                      </a:lnTo>
                      <a:lnTo>
                        <a:pt x="13" y="357"/>
                      </a:lnTo>
                      <a:lnTo>
                        <a:pt x="19" y="349"/>
                      </a:lnTo>
                      <a:lnTo>
                        <a:pt x="21" y="346"/>
                      </a:lnTo>
                      <a:lnTo>
                        <a:pt x="21" y="340"/>
                      </a:lnTo>
                      <a:lnTo>
                        <a:pt x="21" y="332"/>
                      </a:lnTo>
                      <a:lnTo>
                        <a:pt x="13" y="317"/>
                      </a:lnTo>
                      <a:lnTo>
                        <a:pt x="10" y="304"/>
                      </a:lnTo>
                      <a:lnTo>
                        <a:pt x="4" y="295"/>
                      </a:lnTo>
                      <a:lnTo>
                        <a:pt x="2" y="289"/>
                      </a:lnTo>
                      <a:lnTo>
                        <a:pt x="0" y="284"/>
                      </a:lnTo>
                      <a:lnTo>
                        <a:pt x="0" y="276"/>
                      </a:lnTo>
                      <a:lnTo>
                        <a:pt x="2" y="271"/>
                      </a:lnTo>
                      <a:lnTo>
                        <a:pt x="6" y="259"/>
                      </a:lnTo>
                      <a:lnTo>
                        <a:pt x="8" y="254"/>
                      </a:lnTo>
                      <a:lnTo>
                        <a:pt x="8" y="250"/>
                      </a:lnTo>
                      <a:lnTo>
                        <a:pt x="8" y="250"/>
                      </a:lnTo>
                      <a:lnTo>
                        <a:pt x="23" y="248"/>
                      </a:lnTo>
                      <a:lnTo>
                        <a:pt x="27" y="250"/>
                      </a:lnTo>
                      <a:lnTo>
                        <a:pt x="30" y="250"/>
                      </a:lnTo>
                      <a:lnTo>
                        <a:pt x="30" y="250"/>
                      </a:lnTo>
                      <a:lnTo>
                        <a:pt x="32" y="250"/>
                      </a:lnTo>
                      <a:lnTo>
                        <a:pt x="32" y="248"/>
                      </a:lnTo>
                      <a:lnTo>
                        <a:pt x="32" y="246"/>
                      </a:lnTo>
                      <a:lnTo>
                        <a:pt x="32" y="246"/>
                      </a:lnTo>
                      <a:lnTo>
                        <a:pt x="34" y="246"/>
                      </a:lnTo>
                      <a:lnTo>
                        <a:pt x="34" y="244"/>
                      </a:lnTo>
                      <a:lnTo>
                        <a:pt x="34" y="244"/>
                      </a:lnTo>
                      <a:lnTo>
                        <a:pt x="34" y="244"/>
                      </a:lnTo>
                      <a:lnTo>
                        <a:pt x="36" y="242"/>
                      </a:lnTo>
                      <a:lnTo>
                        <a:pt x="36" y="242"/>
                      </a:lnTo>
                      <a:lnTo>
                        <a:pt x="38" y="244"/>
                      </a:lnTo>
                      <a:lnTo>
                        <a:pt x="38" y="242"/>
                      </a:lnTo>
                      <a:lnTo>
                        <a:pt x="42" y="242"/>
                      </a:lnTo>
                      <a:lnTo>
                        <a:pt x="45" y="239"/>
                      </a:lnTo>
                      <a:lnTo>
                        <a:pt x="47" y="237"/>
                      </a:lnTo>
                      <a:lnTo>
                        <a:pt x="49" y="237"/>
                      </a:lnTo>
                      <a:lnTo>
                        <a:pt x="51" y="235"/>
                      </a:lnTo>
                      <a:lnTo>
                        <a:pt x="53" y="231"/>
                      </a:lnTo>
                      <a:lnTo>
                        <a:pt x="53" y="229"/>
                      </a:lnTo>
                      <a:lnTo>
                        <a:pt x="58" y="225"/>
                      </a:lnTo>
                      <a:lnTo>
                        <a:pt x="60" y="224"/>
                      </a:lnTo>
                      <a:lnTo>
                        <a:pt x="62" y="220"/>
                      </a:lnTo>
                      <a:lnTo>
                        <a:pt x="64" y="216"/>
                      </a:lnTo>
                      <a:lnTo>
                        <a:pt x="64" y="212"/>
                      </a:lnTo>
                      <a:lnTo>
                        <a:pt x="66" y="210"/>
                      </a:lnTo>
                      <a:lnTo>
                        <a:pt x="70" y="207"/>
                      </a:lnTo>
                      <a:lnTo>
                        <a:pt x="72" y="201"/>
                      </a:lnTo>
                      <a:lnTo>
                        <a:pt x="74" y="201"/>
                      </a:lnTo>
                      <a:lnTo>
                        <a:pt x="77" y="201"/>
                      </a:lnTo>
                      <a:lnTo>
                        <a:pt x="77" y="199"/>
                      </a:lnTo>
                      <a:lnTo>
                        <a:pt x="77" y="199"/>
                      </a:lnTo>
                      <a:lnTo>
                        <a:pt x="77" y="197"/>
                      </a:lnTo>
                      <a:lnTo>
                        <a:pt x="75" y="197"/>
                      </a:lnTo>
                      <a:lnTo>
                        <a:pt x="75" y="195"/>
                      </a:lnTo>
                      <a:lnTo>
                        <a:pt x="77" y="194"/>
                      </a:lnTo>
                      <a:lnTo>
                        <a:pt x="79" y="190"/>
                      </a:lnTo>
                      <a:lnTo>
                        <a:pt x="81" y="188"/>
                      </a:lnTo>
                      <a:lnTo>
                        <a:pt x="81" y="186"/>
                      </a:lnTo>
                      <a:lnTo>
                        <a:pt x="81" y="184"/>
                      </a:lnTo>
                      <a:lnTo>
                        <a:pt x="83" y="182"/>
                      </a:lnTo>
                      <a:lnTo>
                        <a:pt x="83" y="182"/>
                      </a:lnTo>
                      <a:lnTo>
                        <a:pt x="83" y="182"/>
                      </a:lnTo>
                      <a:lnTo>
                        <a:pt x="83" y="182"/>
                      </a:lnTo>
                      <a:lnTo>
                        <a:pt x="85" y="182"/>
                      </a:lnTo>
                      <a:lnTo>
                        <a:pt x="85" y="182"/>
                      </a:lnTo>
                      <a:lnTo>
                        <a:pt x="85" y="182"/>
                      </a:lnTo>
                      <a:lnTo>
                        <a:pt x="87" y="182"/>
                      </a:lnTo>
                      <a:lnTo>
                        <a:pt x="87" y="180"/>
                      </a:lnTo>
                      <a:lnTo>
                        <a:pt x="87" y="180"/>
                      </a:lnTo>
                      <a:lnTo>
                        <a:pt x="89" y="180"/>
                      </a:lnTo>
                      <a:lnTo>
                        <a:pt x="89" y="180"/>
                      </a:lnTo>
                      <a:lnTo>
                        <a:pt x="89" y="178"/>
                      </a:lnTo>
                      <a:lnTo>
                        <a:pt x="90" y="178"/>
                      </a:lnTo>
                      <a:lnTo>
                        <a:pt x="94" y="177"/>
                      </a:lnTo>
                      <a:lnTo>
                        <a:pt x="96" y="175"/>
                      </a:lnTo>
                      <a:lnTo>
                        <a:pt x="96" y="173"/>
                      </a:lnTo>
                      <a:lnTo>
                        <a:pt x="92" y="171"/>
                      </a:lnTo>
                      <a:lnTo>
                        <a:pt x="94" y="169"/>
                      </a:lnTo>
                      <a:lnTo>
                        <a:pt x="96" y="169"/>
                      </a:lnTo>
                      <a:lnTo>
                        <a:pt x="98" y="167"/>
                      </a:lnTo>
                      <a:lnTo>
                        <a:pt x="100" y="167"/>
                      </a:lnTo>
                      <a:lnTo>
                        <a:pt x="100" y="167"/>
                      </a:lnTo>
                      <a:lnTo>
                        <a:pt x="102" y="165"/>
                      </a:lnTo>
                      <a:lnTo>
                        <a:pt x="102" y="165"/>
                      </a:lnTo>
                      <a:lnTo>
                        <a:pt x="104" y="165"/>
                      </a:lnTo>
                      <a:lnTo>
                        <a:pt x="105" y="165"/>
                      </a:lnTo>
                      <a:lnTo>
                        <a:pt x="107" y="165"/>
                      </a:lnTo>
                      <a:lnTo>
                        <a:pt x="107" y="162"/>
                      </a:lnTo>
                      <a:lnTo>
                        <a:pt x="107" y="162"/>
                      </a:lnTo>
                      <a:lnTo>
                        <a:pt x="107" y="162"/>
                      </a:lnTo>
                      <a:lnTo>
                        <a:pt x="107" y="160"/>
                      </a:lnTo>
                      <a:lnTo>
                        <a:pt x="109" y="160"/>
                      </a:lnTo>
                      <a:lnTo>
                        <a:pt x="109" y="158"/>
                      </a:lnTo>
                      <a:lnTo>
                        <a:pt x="109" y="156"/>
                      </a:lnTo>
                      <a:lnTo>
                        <a:pt x="109" y="156"/>
                      </a:lnTo>
                      <a:lnTo>
                        <a:pt x="109" y="154"/>
                      </a:lnTo>
                      <a:lnTo>
                        <a:pt x="107" y="154"/>
                      </a:lnTo>
                      <a:lnTo>
                        <a:pt x="107" y="154"/>
                      </a:lnTo>
                      <a:lnTo>
                        <a:pt x="107" y="152"/>
                      </a:lnTo>
                      <a:lnTo>
                        <a:pt x="109" y="152"/>
                      </a:lnTo>
                      <a:lnTo>
                        <a:pt x="109" y="152"/>
                      </a:lnTo>
                      <a:lnTo>
                        <a:pt x="107" y="150"/>
                      </a:lnTo>
                      <a:lnTo>
                        <a:pt x="105" y="148"/>
                      </a:lnTo>
                      <a:lnTo>
                        <a:pt x="105" y="148"/>
                      </a:lnTo>
                      <a:lnTo>
                        <a:pt x="105" y="147"/>
                      </a:lnTo>
                      <a:lnTo>
                        <a:pt x="107" y="145"/>
                      </a:lnTo>
                      <a:lnTo>
                        <a:pt x="109" y="143"/>
                      </a:lnTo>
                      <a:lnTo>
                        <a:pt x="107" y="143"/>
                      </a:lnTo>
                      <a:lnTo>
                        <a:pt x="104" y="145"/>
                      </a:lnTo>
                      <a:lnTo>
                        <a:pt x="102" y="145"/>
                      </a:lnTo>
                      <a:lnTo>
                        <a:pt x="102" y="145"/>
                      </a:lnTo>
                      <a:lnTo>
                        <a:pt x="100" y="143"/>
                      </a:lnTo>
                      <a:lnTo>
                        <a:pt x="98" y="143"/>
                      </a:lnTo>
                      <a:lnTo>
                        <a:pt x="98" y="143"/>
                      </a:lnTo>
                      <a:lnTo>
                        <a:pt x="96" y="143"/>
                      </a:lnTo>
                      <a:lnTo>
                        <a:pt x="96" y="143"/>
                      </a:lnTo>
                      <a:lnTo>
                        <a:pt x="96" y="143"/>
                      </a:lnTo>
                      <a:lnTo>
                        <a:pt x="96" y="143"/>
                      </a:lnTo>
                      <a:lnTo>
                        <a:pt x="94" y="141"/>
                      </a:lnTo>
                      <a:lnTo>
                        <a:pt x="94" y="141"/>
                      </a:lnTo>
                      <a:lnTo>
                        <a:pt x="94" y="141"/>
                      </a:lnTo>
                      <a:lnTo>
                        <a:pt x="94" y="141"/>
                      </a:lnTo>
                      <a:lnTo>
                        <a:pt x="89" y="137"/>
                      </a:lnTo>
                      <a:lnTo>
                        <a:pt x="89" y="137"/>
                      </a:lnTo>
                      <a:lnTo>
                        <a:pt x="87" y="137"/>
                      </a:lnTo>
                      <a:lnTo>
                        <a:pt x="87" y="139"/>
                      </a:lnTo>
                      <a:lnTo>
                        <a:pt x="85" y="141"/>
                      </a:lnTo>
                      <a:lnTo>
                        <a:pt x="85" y="141"/>
                      </a:lnTo>
                      <a:lnTo>
                        <a:pt x="85" y="139"/>
                      </a:lnTo>
                      <a:lnTo>
                        <a:pt x="83" y="139"/>
                      </a:lnTo>
                      <a:lnTo>
                        <a:pt x="83" y="139"/>
                      </a:lnTo>
                      <a:lnTo>
                        <a:pt x="83" y="137"/>
                      </a:lnTo>
                      <a:lnTo>
                        <a:pt x="83" y="137"/>
                      </a:lnTo>
                      <a:lnTo>
                        <a:pt x="81" y="137"/>
                      </a:lnTo>
                      <a:lnTo>
                        <a:pt x="79" y="133"/>
                      </a:lnTo>
                      <a:lnTo>
                        <a:pt x="79" y="133"/>
                      </a:lnTo>
                      <a:lnTo>
                        <a:pt x="79" y="132"/>
                      </a:lnTo>
                      <a:lnTo>
                        <a:pt x="81" y="130"/>
                      </a:lnTo>
                      <a:lnTo>
                        <a:pt x="81" y="128"/>
                      </a:lnTo>
                      <a:lnTo>
                        <a:pt x="81" y="126"/>
                      </a:lnTo>
                      <a:lnTo>
                        <a:pt x="83" y="126"/>
                      </a:lnTo>
                      <a:lnTo>
                        <a:pt x="87" y="120"/>
                      </a:lnTo>
                      <a:lnTo>
                        <a:pt x="87" y="120"/>
                      </a:lnTo>
                      <a:lnTo>
                        <a:pt x="85" y="120"/>
                      </a:lnTo>
                      <a:lnTo>
                        <a:pt x="83" y="122"/>
                      </a:lnTo>
                      <a:lnTo>
                        <a:pt x="81" y="122"/>
                      </a:lnTo>
                      <a:lnTo>
                        <a:pt x="79" y="122"/>
                      </a:lnTo>
                      <a:lnTo>
                        <a:pt x="79" y="120"/>
                      </a:lnTo>
                      <a:lnTo>
                        <a:pt x="79" y="118"/>
                      </a:lnTo>
                      <a:lnTo>
                        <a:pt x="79" y="118"/>
                      </a:lnTo>
                      <a:lnTo>
                        <a:pt x="81" y="117"/>
                      </a:lnTo>
                      <a:lnTo>
                        <a:pt x="83" y="117"/>
                      </a:lnTo>
                      <a:lnTo>
                        <a:pt x="83" y="115"/>
                      </a:lnTo>
                      <a:lnTo>
                        <a:pt x="83" y="113"/>
                      </a:lnTo>
                      <a:lnTo>
                        <a:pt x="87" y="105"/>
                      </a:lnTo>
                      <a:lnTo>
                        <a:pt x="87" y="105"/>
                      </a:lnTo>
                      <a:lnTo>
                        <a:pt x="89" y="102"/>
                      </a:lnTo>
                      <a:lnTo>
                        <a:pt x="90" y="102"/>
                      </a:lnTo>
                      <a:lnTo>
                        <a:pt x="94" y="102"/>
                      </a:lnTo>
                      <a:lnTo>
                        <a:pt x="96" y="102"/>
                      </a:lnTo>
                      <a:lnTo>
                        <a:pt x="96" y="102"/>
                      </a:lnTo>
                      <a:lnTo>
                        <a:pt x="98" y="100"/>
                      </a:lnTo>
                      <a:lnTo>
                        <a:pt x="98" y="98"/>
                      </a:lnTo>
                      <a:lnTo>
                        <a:pt x="100" y="98"/>
                      </a:lnTo>
                      <a:lnTo>
                        <a:pt x="100" y="98"/>
                      </a:lnTo>
                      <a:lnTo>
                        <a:pt x="104" y="100"/>
                      </a:lnTo>
                      <a:lnTo>
                        <a:pt x="105" y="100"/>
                      </a:lnTo>
                      <a:lnTo>
                        <a:pt x="105" y="100"/>
                      </a:lnTo>
                      <a:lnTo>
                        <a:pt x="105" y="100"/>
                      </a:lnTo>
                      <a:lnTo>
                        <a:pt x="107" y="100"/>
                      </a:lnTo>
                      <a:lnTo>
                        <a:pt x="109" y="98"/>
                      </a:lnTo>
                      <a:lnTo>
                        <a:pt x="109" y="98"/>
                      </a:lnTo>
                      <a:lnTo>
                        <a:pt x="111" y="96"/>
                      </a:lnTo>
                      <a:lnTo>
                        <a:pt x="111" y="94"/>
                      </a:lnTo>
                      <a:lnTo>
                        <a:pt x="111" y="90"/>
                      </a:lnTo>
                      <a:lnTo>
                        <a:pt x="111" y="86"/>
                      </a:lnTo>
                      <a:lnTo>
                        <a:pt x="113" y="79"/>
                      </a:lnTo>
                      <a:lnTo>
                        <a:pt x="113" y="77"/>
                      </a:lnTo>
                      <a:lnTo>
                        <a:pt x="111" y="75"/>
                      </a:lnTo>
                      <a:lnTo>
                        <a:pt x="111" y="75"/>
                      </a:lnTo>
                      <a:lnTo>
                        <a:pt x="109" y="73"/>
                      </a:lnTo>
                      <a:lnTo>
                        <a:pt x="109" y="73"/>
                      </a:lnTo>
                      <a:lnTo>
                        <a:pt x="109" y="70"/>
                      </a:lnTo>
                      <a:lnTo>
                        <a:pt x="109" y="68"/>
                      </a:lnTo>
                      <a:lnTo>
                        <a:pt x="107" y="68"/>
                      </a:lnTo>
                      <a:lnTo>
                        <a:pt x="107" y="68"/>
                      </a:lnTo>
                      <a:lnTo>
                        <a:pt x="107" y="68"/>
                      </a:lnTo>
                      <a:lnTo>
                        <a:pt x="109" y="66"/>
                      </a:lnTo>
                      <a:lnTo>
                        <a:pt x="109" y="64"/>
                      </a:lnTo>
                      <a:lnTo>
                        <a:pt x="109" y="64"/>
                      </a:lnTo>
                      <a:lnTo>
                        <a:pt x="109" y="62"/>
                      </a:lnTo>
                      <a:lnTo>
                        <a:pt x="109" y="62"/>
                      </a:lnTo>
                      <a:lnTo>
                        <a:pt x="109" y="58"/>
                      </a:lnTo>
                      <a:lnTo>
                        <a:pt x="109" y="58"/>
                      </a:lnTo>
                      <a:lnTo>
                        <a:pt x="109" y="55"/>
                      </a:lnTo>
                      <a:lnTo>
                        <a:pt x="109" y="55"/>
                      </a:lnTo>
                      <a:lnTo>
                        <a:pt x="109" y="55"/>
                      </a:lnTo>
                      <a:lnTo>
                        <a:pt x="109" y="53"/>
                      </a:lnTo>
                      <a:lnTo>
                        <a:pt x="109" y="47"/>
                      </a:lnTo>
                      <a:lnTo>
                        <a:pt x="109" y="45"/>
                      </a:lnTo>
                      <a:lnTo>
                        <a:pt x="109" y="43"/>
                      </a:lnTo>
                      <a:lnTo>
                        <a:pt x="107" y="45"/>
                      </a:lnTo>
                      <a:lnTo>
                        <a:pt x="105" y="43"/>
                      </a:lnTo>
                      <a:lnTo>
                        <a:pt x="105" y="41"/>
                      </a:lnTo>
                      <a:lnTo>
                        <a:pt x="105" y="40"/>
                      </a:lnTo>
                      <a:lnTo>
                        <a:pt x="105" y="40"/>
                      </a:lnTo>
                      <a:lnTo>
                        <a:pt x="104" y="38"/>
                      </a:lnTo>
                      <a:lnTo>
                        <a:pt x="104" y="36"/>
                      </a:lnTo>
                      <a:lnTo>
                        <a:pt x="102" y="36"/>
                      </a:lnTo>
                      <a:lnTo>
                        <a:pt x="102" y="34"/>
                      </a:lnTo>
                      <a:lnTo>
                        <a:pt x="104" y="34"/>
                      </a:lnTo>
                      <a:lnTo>
                        <a:pt x="104" y="32"/>
                      </a:lnTo>
                      <a:lnTo>
                        <a:pt x="102" y="30"/>
                      </a:lnTo>
                      <a:lnTo>
                        <a:pt x="102" y="30"/>
                      </a:lnTo>
                      <a:lnTo>
                        <a:pt x="100" y="28"/>
                      </a:lnTo>
                      <a:lnTo>
                        <a:pt x="94" y="28"/>
                      </a:lnTo>
                      <a:lnTo>
                        <a:pt x="94" y="26"/>
                      </a:lnTo>
                      <a:lnTo>
                        <a:pt x="92" y="26"/>
                      </a:lnTo>
                      <a:lnTo>
                        <a:pt x="92" y="25"/>
                      </a:lnTo>
                      <a:lnTo>
                        <a:pt x="90" y="25"/>
                      </a:lnTo>
                      <a:lnTo>
                        <a:pt x="89" y="25"/>
                      </a:lnTo>
                      <a:lnTo>
                        <a:pt x="89" y="23"/>
                      </a:lnTo>
                      <a:lnTo>
                        <a:pt x="89" y="23"/>
                      </a:lnTo>
                      <a:lnTo>
                        <a:pt x="89" y="23"/>
                      </a:lnTo>
                      <a:lnTo>
                        <a:pt x="89" y="21"/>
                      </a:lnTo>
                      <a:lnTo>
                        <a:pt x="90" y="21"/>
                      </a:lnTo>
                      <a:lnTo>
                        <a:pt x="89" y="21"/>
                      </a:lnTo>
                      <a:lnTo>
                        <a:pt x="89" y="21"/>
                      </a:lnTo>
                      <a:lnTo>
                        <a:pt x="89" y="19"/>
                      </a:lnTo>
                      <a:lnTo>
                        <a:pt x="87" y="17"/>
                      </a:lnTo>
                      <a:lnTo>
                        <a:pt x="87" y="15"/>
                      </a:lnTo>
                      <a:lnTo>
                        <a:pt x="87" y="13"/>
                      </a:lnTo>
                      <a:lnTo>
                        <a:pt x="87" y="13"/>
                      </a:lnTo>
                      <a:lnTo>
                        <a:pt x="85" y="13"/>
                      </a:lnTo>
                      <a:lnTo>
                        <a:pt x="85" y="13"/>
                      </a:lnTo>
                      <a:lnTo>
                        <a:pt x="85" y="13"/>
                      </a:lnTo>
                      <a:lnTo>
                        <a:pt x="83" y="13"/>
                      </a:lnTo>
                      <a:lnTo>
                        <a:pt x="83" y="13"/>
                      </a:lnTo>
                      <a:lnTo>
                        <a:pt x="83" y="11"/>
                      </a:lnTo>
                      <a:lnTo>
                        <a:pt x="83" y="11"/>
                      </a:lnTo>
                      <a:lnTo>
                        <a:pt x="83" y="11"/>
                      </a:lnTo>
                      <a:lnTo>
                        <a:pt x="83" y="11"/>
                      </a:lnTo>
                      <a:lnTo>
                        <a:pt x="83" y="9"/>
                      </a:lnTo>
                      <a:lnTo>
                        <a:pt x="83" y="9"/>
                      </a:lnTo>
                      <a:lnTo>
                        <a:pt x="83" y="8"/>
                      </a:lnTo>
                      <a:lnTo>
                        <a:pt x="83" y="8"/>
                      </a:lnTo>
                      <a:lnTo>
                        <a:pt x="83" y="6"/>
                      </a:lnTo>
                      <a:lnTo>
                        <a:pt x="85" y="6"/>
                      </a:lnTo>
                      <a:lnTo>
                        <a:pt x="85" y="6"/>
                      </a:lnTo>
                      <a:lnTo>
                        <a:pt x="85" y="6"/>
                      </a:lnTo>
                      <a:lnTo>
                        <a:pt x="87" y="6"/>
                      </a:lnTo>
                      <a:lnTo>
                        <a:pt x="87" y="6"/>
                      </a:lnTo>
                      <a:lnTo>
                        <a:pt x="89" y="6"/>
                      </a:lnTo>
                      <a:lnTo>
                        <a:pt x="92" y="6"/>
                      </a:lnTo>
                      <a:lnTo>
                        <a:pt x="94" y="6"/>
                      </a:lnTo>
                      <a:lnTo>
                        <a:pt x="96" y="6"/>
                      </a:lnTo>
                      <a:lnTo>
                        <a:pt x="96" y="6"/>
                      </a:lnTo>
                      <a:lnTo>
                        <a:pt x="100" y="4"/>
                      </a:lnTo>
                      <a:lnTo>
                        <a:pt x="100" y="2"/>
                      </a:lnTo>
                      <a:lnTo>
                        <a:pt x="104" y="2"/>
                      </a:lnTo>
                      <a:lnTo>
                        <a:pt x="105" y="0"/>
                      </a:lnTo>
                      <a:lnTo>
                        <a:pt x="107"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8" name="South Africa">
                  <a:extLst>
                    <a:ext uri="{FF2B5EF4-FFF2-40B4-BE49-F238E27FC236}">
                      <a16:creationId xmlns:a16="http://schemas.microsoft.com/office/drawing/2014/main" id="{9EFF129D-82A4-4636-8E0D-1A6191A195B4}"/>
                    </a:ext>
                  </a:extLst>
                </p:cNvPr>
                <p:cNvSpPr>
                  <a:spLocks noEditPoints="1"/>
                </p:cNvSpPr>
                <p:nvPr/>
              </p:nvSpPr>
              <p:spPr bwMode="auto">
                <a:xfrm>
                  <a:off x="2109788" y="3715542"/>
                  <a:ext cx="935038" cy="823914"/>
                </a:xfrm>
                <a:custGeom>
                  <a:avLst/>
                  <a:gdLst>
                    <a:gd name="T0" fmla="*/ 1007 w 1180"/>
                    <a:gd name="T1" fmla="*/ 13 h 1038"/>
                    <a:gd name="T2" fmla="*/ 1074 w 1180"/>
                    <a:gd name="T3" fmla="*/ 54 h 1038"/>
                    <a:gd name="T4" fmla="*/ 1116 w 1180"/>
                    <a:gd name="T5" fmla="*/ 276 h 1038"/>
                    <a:gd name="T6" fmla="*/ 1029 w 1180"/>
                    <a:gd name="T7" fmla="*/ 366 h 1038"/>
                    <a:gd name="T8" fmla="*/ 1112 w 1180"/>
                    <a:gd name="T9" fmla="*/ 398 h 1038"/>
                    <a:gd name="T10" fmla="*/ 1159 w 1180"/>
                    <a:gd name="T11" fmla="*/ 452 h 1038"/>
                    <a:gd name="T12" fmla="*/ 1116 w 1180"/>
                    <a:gd name="T13" fmla="*/ 533 h 1038"/>
                    <a:gd name="T14" fmla="*/ 1067 w 1180"/>
                    <a:gd name="T15" fmla="*/ 578 h 1038"/>
                    <a:gd name="T16" fmla="*/ 977 w 1180"/>
                    <a:gd name="T17" fmla="*/ 732 h 1038"/>
                    <a:gd name="T18" fmla="*/ 924 w 1180"/>
                    <a:gd name="T19" fmla="*/ 779 h 1038"/>
                    <a:gd name="T20" fmla="*/ 855 w 1180"/>
                    <a:gd name="T21" fmla="*/ 854 h 1038"/>
                    <a:gd name="T22" fmla="*/ 791 w 1180"/>
                    <a:gd name="T23" fmla="*/ 905 h 1038"/>
                    <a:gd name="T24" fmla="*/ 731 w 1180"/>
                    <a:gd name="T25" fmla="*/ 942 h 1038"/>
                    <a:gd name="T26" fmla="*/ 661 w 1180"/>
                    <a:gd name="T27" fmla="*/ 971 h 1038"/>
                    <a:gd name="T28" fmla="*/ 601 w 1180"/>
                    <a:gd name="T29" fmla="*/ 986 h 1038"/>
                    <a:gd name="T30" fmla="*/ 473 w 1180"/>
                    <a:gd name="T31" fmla="*/ 974 h 1038"/>
                    <a:gd name="T32" fmla="*/ 451 w 1180"/>
                    <a:gd name="T33" fmla="*/ 969 h 1038"/>
                    <a:gd name="T34" fmla="*/ 389 w 1180"/>
                    <a:gd name="T35" fmla="*/ 997 h 1038"/>
                    <a:gd name="T36" fmla="*/ 291 w 1180"/>
                    <a:gd name="T37" fmla="*/ 1006 h 1038"/>
                    <a:gd name="T38" fmla="*/ 231 w 1180"/>
                    <a:gd name="T39" fmla="*/ 1033 h 1038"/>
                    <a:gd name="T40" fmla="*/ 188 w 1180"/>
                    <a:gd name="T41" fmla="*/ 999 h 1038"/>
                    <a:gd name="T42" fmla="*/ 164 w 1180"/>
                    <a:gd name="T43" fmla="*/ 974 h 1038"/>
                    <a:gd name="T44" fmla="*/ 137 w 1180"/>
                    <a:gd name="T45" fmla="*/ 984 h 1038"/>
                    <a:gd name="T46" fmla="*/ 141 w 1180"/>
                    <a:gd name="T47" fmla="*/ 941 h 1038"/>
                    <a:gd name="T48" fmla="*/ 113 w 1180"/>
                    <a:gd name="T49" fmla="*/ 894 h 1038"/>
                    <a:gd name="T50" fmla="*/ 102 w 1180"/>
                    <a:gd name="T51" fmla="*/ 880 h 1038"/>
                    <a:gd name="T52" fmla="*/ 117 w 1180"/>
                    <a:gd name="T53" fmla="*/ 864 h 1038"/>
                    <a:gd name="T54" fmla="*/ 111 w 1180"/>
                    <a:gd name="T55" fmla="*/ 751 h 1038"/>
                    <a:gd name="T56" fmla="*/ 58 w 1180"/>
                    <a:gd name="T57" fmla="*/ 655 h 1038"/>
                    <a:gd name="T58" fmla="*/ 28 w 1180"/>
                    <a:gd name="T59" fmla="*/ 567 h 1038"/>
                    <a:gd name="T60" fmla="*/ 2 w 1180"/>
                    <a:gd name="T61" fmla="*/ 514 h 1038"/>
                    <a:gd name="T62" fmla="*/ 26 w 1180"/>
                    <a:gd name="T63" fmla="*/ 486 h 1038"/>
                    <a:gd name="T64" fmla="*/ 43 w 1180"/>
                    <a:gd name="T65" fmla="*/ 467 h 1038"/>
                    <a:gd name="T66" fmla="*/ 64 w 1180"/>
                    <a:gd name="T67" fmla="*/ 501 h 1038"/>
                    <a:gd name="T68" fmla="*/ 117 w 1180"/>
                    <a:gd name="T69" fmla="*/ 537 h 1038"/>
                    <a:gd name="T70" fmla="*/ 199 w 1180"/>
                    <a:gd name="T71" fmla="*/ 539 h 1038"/>
                    <a:gd name="T72" fmla="*/ 235 w 1180"/>
                    <a:gd name="T73" fmla="*/ 505 h 1038"/>
                    <a:gd name="T74" fmla="*/ 289 w 1180"/>
                    <a:gd name="T75" fmla="*/ 246 h 1038"/>
                    <a:gd name="T76" fmla="*/ 299 w 1180"/>
                    <a:gd name="T77" fmla="*/ 274 h 1038"/>
                    <a:gd name="T78" fmla="*/ 299 w 1180"/>
                    <a:gd name="T79" fmla="*/ 338 h 1038"/>
                    <a:gd name="T80" fmla="*/ 346 w 1180"/>
                    <a:gd name="T81" fmla="*/ 372 h 1038"/>
                    <a:gd name="T82" fmla="*/ 426 w 1180"/>
                    <a:gd name="T83" fmla="*/ 325 h 1038"/>
                    <a:gd name="T84" fmla="*/ 451 w 1180"/>
                    <a:gd name="T85" fmla="*/ 283 h 1038"/>
                    <a:gd name="T86" fmla="*/ 473 w 1180"/>
                    <a:gd name="T87" fmla="*/ 250 h 1038"/>
                    <a:gd name="T88" fmla="*/ 534 w 1180"/>
                    <a:gd name="T89" fmla="*/ 274 h 1038"/>
                    <a:gd name="T90" fmla="*/ 626 w 1180"/>
                    <a:gd name="T91" fmla="*/ 285 h 1038"/>
                    <a:gd name="T92" fmla="*/ 729 w 1180"/>
                    <a:gd name="T93" fmla="*/ 176 h 1038"/>
                    <a:gd name="T94" fmla="*/ 763 w 1180"/>
                    <a:gd name="T95" fmla="*/ 112 h 1038"/>
                    <a:gd name="T96" fmla="*/ 787 w 1180"/>
                    <a:gd name="T97" fmla="*/ 97 h 1038"/>
                    <a:gd name="T98" fmla="*/ 813 w 1180"/>
                    <a:gd name="T99" fmla="*/ 81 h 1038"/>
                    <a:gd name="T100" fmla="*/ 836 w 1180"/>
                    <a:gd name="T101" fmla="*/ 50 h 1038"/>
                    <a:gd name="T102" fmla="*/ 888 w 1180"/>
                    <a:gd name="T103" fmla="*/ 24 h 1038"/>
                    <a:gd name="T104" fmla="*/ 943 w 1180"/>
                    <a:gd name="T105" fmla="*/ 0 h 1038"/>
                    <a:gd name="T106" fmla="*/ 808 w 1180"/>
                    <a:gd name="T107" fmla="*/ 541 h 1038"/>
                    <a:gd name="T108" fmla="*/ 789 w 1180"/>
                    <a:gd name="T109" fmla="*/ 571 h 1038"/>
                    <a:gd name="T110" fmla="*/ 763 w 1180"/>
                    <a:gd name="T111" fmla="*/ 597 h 1038"/>
                    <a:gd name="T112" fmla="*/ 783 w 1180"/>
                    <a:gd name="T113" fmla="*/ 642 h 1038"/>
                    <a:gd name="T114" fmla="*/ 823 w 1180"/>
                    <a:gd name="T115" fmla="*/ 681 h 1038"/>
                    <a:gd name="T116" fmla="*/ 853 w 1180"/>
                    <a:gd name="T117" fmla="*/ 646 h 1038"/>
                    <a:gd name="T118" fmla="*/ 911 w 1180"/>
                    <a:gd name="T119" fmla="*/ 601 h 1038"/>
                    <a:gd name="T120" fmla="*/ 922 w 1180"/>
                    <a:gd name="T121" fmla="*/ 559 h 1038"/>
                    <a:gd name="T122" fmla="*/ 868 w 1180"/>
                    <a:gd name="T123" fmla="*/ 514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0" h="1038">
                      <a:moveTo>
                        <a:pt x="947" y="0"/>
                      </a:moveTo>
                      <a:lnTo>
                        <a:pt x="949" y="0"/>
                      </a:lnTo>
                      <a:lnTo>
                        <a:pt x="950" y="0"/>
                      </a:lnTo>
                      <a:lnTo>
                        <a:pt x="954" y="0"/>
                      </a:lnTo>
                      <a:lnTo>
                        <a:pt x="956" y="0"/>
                      </a:lnTo>
                      <a:lnTo>
                        <a:pt x="960" y="4"/>
                      </a:lnTo>
                      <a:lnTo>
                        <a:pt x="962" y="4"/>
                      </a:lnTo>
                      <a:lnTo>
                        <a:pt x="964" y="4"/>
                      </a:lnTo>
                      <a:lnTo>
                        <a:pt x="967" y="4"/>
                      </a:lnTo>
                      <a:lnTo>
                        <a:pt x="967" y="5"/>
                      </a:lnTo>
                      <a:lnTo>
                        <a:pt x="969" y="5"/>
                      </a:lnTo>
                      <a:lnTo>
                        <a:pt x="973" y="7"/>
                      </a:lnTo>
                      <a:lnTo>
                        <a:pt x="975" y="9"/>
                      </a:lnTo>
                      <a:lnTo>
                        <a:pt x="975" y="9"/>
                      </a:lnTo>
                      <a:lnTo>
                        <a:pt x="975" y="9"/>
                      </a:lnTo>
                      <a:lnTo>
                        <a:pt x="977" y="9"/>
                      </a:lnTo>
                      <a:lnTo>
                        <a:pt x="977" y="9"/>
                      </a:lnTo>
                      <a:lnTo>
                        <a:pt x="979" y="11"/>
                      </a:lnTo>
                      <a:lnTo>
                        <a:pt x="980" y="13"/>
                      </a:lnTo>
                      <a:lnTo>
                        <a:pt x="982" y="13"/>
                      </a:lnTo>
                      <a:lnTo>
                        <a:pt x="986" y="11"/>
                      </a:lnTo>
                      <a:lnTo>
                        <a:pt x="988" y="13"/>
                      </a:lnTo>
                      <a:lnTo>
                        <a:pt x="988" y="13"/>
                      </a:lnTo>
                      <a:lnTo>
                        <a:pt x="990" y="13"/>
                      </a:lnTo>
                      <a:lnTo>
                        <a:pt x="992" y="15"/>
                      </a:lnTo>
                      <a:lnTo>
                        <a:pt x="994" y="15"/>
                      </a:lnTo>
                      <a:lnTo>
                        <a:pt x="996" y="17"/>
                      </a:lnTo>
                      <a:lnTo>
                        <a:pt x="997" y="17"/>
                      </a:lnTo>
                      <a:lnTo>
                        <a:pt x="1001" y="15"/>
                      </a:lnTo>
                      <a:lnTo>
                        <a:pt x="1003" y="15"/>
                      </a:lnTo>
                      <a:lnTo>
                        <a:pt x="1005" y="13"/>
                      </a:lnTo>
                      <a:lnTo>
                        <a:pt x="1007" y="13"/>
                      </a:lnTo>
                      <a:lnTo>
                        <a:pt x="1009" y="13"/>
                      </a:lnTo>
                      <a:lnTo>
                        <a:pt x="1012" y="15"/>
                      </a:lnTo>
                      <a:lnTo>
                        <a:pt x="1016" y="15"/>
                      </a:lnTo>
                      <a:lnTo>
                        <a:pt x="1016" y="15"/>
                      </a:lnTo>
                      <a:lnTo>
                        <a:pt x="1016" y="15"/>
                      </a:lnTo>
                      <a:lnTo>
                        <a:pt x="1018" y="15"/>
                      </a:lnTo>
                      <a:lnTo>
                        <a:pt x="1020" y="13"/>
                      </a:lnTo>
                      <a:lnTo>
                        <a:pt x="1022" y="13"/>
                      </a:lnTo>
                      <a:lnTo>
                        <a:pt x="1029" y="13"/>
                      </a:lnTo>
                      <a:lnTo>
                        <a:pt x="1031" y="11"/>
                      </a:lnTo>
                      <a:lnTo>
                        <a:pt x="1033" y="11"/>
                      </a:lnTo>
                      <a:lnTo>
                        <a:pt x="1039" y="13"/>
                      </a:lnTo>
                      <a:lnTo>
                        <a:pt x="1046" y="15"/>
                      </a:lnTo>
                      <a:lnTo>
                        <a:pt x="1048" y="15"/>
                      </a:lnTo>
                      <a:lnTo>
                        <a:pt x="1050" y="15"/>
                      </a:lnTo>
                      <a:lnTo>
                        <a:pt x="1050" y="15"/>
                      </a:lnTo>
                      <a:lnTo>
                        <a:pt x="1054" y="15"/>
                      </a:lnTo>
                      <a:lnTo>
                        <a:pt x="1054" y="15"/>
                      </a:lnTo>
                      <a:lnTo>
                        <a:pt x="1056" y="15"/>
                      </a:lnTo>
                      <a:lnTo>
                        <a:pt x="1056" y="17"/>
                      </a:lnTo>
                      <a:lnTo>
                        <a:pt x="1057" y="17"/>
                      </a:lnTo>
                      <a:lnTo>
                        <a:pt x="1059" y="17"/>
                      </a:lnTo>
                      <a:lnTo>
                        <a:pt x="1059" y="19"/>
                      </a:lnTo>
                      <a:lnTo>
                        <a:pt x="1059" y="17"/>
                      </a:lnTo>
                      <a:lnTo>
                        <a:pt x="1061" y="17"/>
                      </a:lnTo>
                      <a:lnTo>
                        <a:pt x="1061" y="17"/>
                      </a:lnTo>
                      <a:lnTo>
                        <a:pt x="1063" y="19"/>
                      </a:lnTo>
                      <a:lnTo>
                        <a:pt x="1063" y="20"/>
                      </a:lnTo>
                      <a:lnTo>
                        <a:pt x="1063" y="22"/>
                      </a:lnTo>
                      <a:lnTo>
                        <a:pt x="1067" y="32"/>
                      </a:lnTo>
                      <a:lnTo>
                        <a:pt x="1071" y="43"/>
                      </a:lnTo>
                      <a:lnTo>
                        <a:pt x="1074" y="54"/>
                      </a:lnTo>
                      <a:lnTo>
                        <a:pt x="1076" y="64"/>
                      </a:lnTo>
                      <a:lnTo>
                        <a:pt x="1082" y="79"/>
                      </a:lnTo>
                      <a:lnTo>
                        <a:pt x="1082" y="82"/>
                      </a:lnTo>
                      <a:lnTo>
                        <a:pt x="1080" y="99"/>
                      </a:lnTo>
                      <a:lnTo>
                        <a:pt x="1082" y="103"/>
                      </a:lnTo>
                      <a:lnTo>
                        <a:pt x="1082" y="105"/>
                      </a:lnTo>
                      <a:lnTo>
                        <a:pt x="1089" y="112"/>
                      </a:lnTo>
                      <a:lnTo>
                        <a:pt x="1091" y="116"/>
                      </a:lnTo>
                      <a:lnTo>
                        <a:pt x="1093" y="126"/>
                      </a:lnTo>
                      <a:lnTo>
                        <a:pt x="1097" y="133"/>
                      </a:lnTo>
                      <a:lnTo>
                        <a:pt x="1097" y="135"/>
                      </a:lnTo>
                      <a:lnTo>
                        <a:pt x="1099" y="135"/>
                      </a:lnTo>
                      <a:lnTo>
                        <a:pt x="1103" y="139"/>
                      </a:lnTo>
                      <a:lnTo>
                        <a:pt x="1104" y="141"/>
                      </a:lnTo>
                      <a:lnTo>
                        <a:pt x="1104" y="141"/>
                      </a:lnTo>
                      <a:lnTo>
                        <a:pt x="1104" y="156"/>
                      </a:lnTo>
                      <a:lnTo>
                        <a:pt x="1106" y="158"/>
                      </a:lnTo>
                      <a:lnTo>
                        <a:pt x="1112" y="173"/>
                      </a:lnTo>
                      <a:lnTo>
                        <a:pt x="1114" y="178"/>
                      </a:lnTo>
                      <a:lnTo>
                        <a:pt x="1114" y="186"/>
                      </a:lnTo>
                      <a:lnTo>
                        <a:pt x="1114" y="189"/>
                      </a:lnTo>
                      <a:lnTo>
                        <a:pt x="1114" y="223"/>
                      </a:lnTo>
                      <a:lnTo>
                        <a:pt x="1114" y="236"/>
                      </a:lnTo>
                      <a:lnTo>
                        <a:pt x="1114" y="253"/>
                      </a:lnTo>
                      <a:lnTo>
                        <a:pt x="1114" y="257"/>
                      </a:lnTo>
                      <a:lnTo>
                        <a:pt x="1112" y="259"/>
                      </a:lnTo>
                      <a:lnTo>
                        <a:pt x="1112" y="263"/>
                      </a:lnTo>
                      <a:lnTo>
                        <a:pt x="1114" y="265"/>
                      </a:lnTo>
                      <a:lnTo>
                        <a:pt x="1114" y="266"/>
                      </a:lnTo>
                      <a:lnTo>
                        <a:pt x="1114" y="268"/>
                      </a:lnTo>
                      <a:lnTo>
                        <a:pt x="1116" y="274"/>
                      </a:lnTo>
                      <a:lnTo>
                        <a:pt x="1116" y="276"/>
                      </a:lnTo>
                      <a:lnTo>
                        <a:pt x="1114" y="276"/>
                      </a:lnTo>
                      <a:lnTo>
                        <a:pt x="1114" y="276"/>
                      </a:lnTo>
                      <a:lnTo>
                        <a:pt x="1114" y="276"/>
                      </a:lnTo>
                      <a:lnTo>
                        <a:pt x="1112" y="278"/>
                      </a:lnTo>
                      <a:lnTo>
                        <a:pt x="1112" y="280"/>
                      </a:lnTo>
                      <a:lnTo>
                        <a:pt x="1108" y="287"/>
                      </a:lnTo>
                      <a:lnTo>
                        <a:pt x="1108" y="289"/>
                      </a:lnTo>
                      <a:lnTo>
                        <a:pt x="1108" y="291"/>
                      </a:lnTo>
                      <a:lnTo>
                        <a:pt x="1112" y="300"/>
                      </a:lnTo>
                      <a:lnTo>
                        <a:pt x="1106" y="302"/>
                      </a:lnTo>
                      <a:lnTo>
                        <a:pt x="1104" y="302"/>
                      </a:lnTo>
                      <a:lnTo>
                        <a:pt x="1103" y="302"/>
                      </a:lnTo>
                      <a:lnTo>
                        <a:pt x="1095" y="296"/>
                      </a:lnTo>
                      <a:lnTo>
                        <a:pt x="1089" y="293"/>
                      </a:lnTo>
                      <a:lnTo>
                        <a:pt x="1082" y="289"/>
                      </a:lnTo>
                      <a:lnTo>
                        <a:pt x="1074" y="283"/>
                      </a:lnTo>
                      <a:lnTo>
                        <a:pt x="1072" y="283"/>
                      </a:lnTo>
                      <a:lnTo>
                        <a:pt x="1071" y="283"/>
                      </a:lnTo>
                      <a:lnTo>
                        <a:pt x="1067" y="283"/>
                      </a:lnTo>
                      <a:lnTo>
                        <a:pt x="1065" y="285"/>
                      </a:lnTo>
                      <a:lnTo>
                        <a:pt x="1057" y="291"/>
                      </a:lnTo>
                      <a:lnTo>
                        <a:pt x="1052" y="296"/>
                      </a:lnTo>
                      <a:lnTo>
                        <a:pt x="1050" y="298"/>
                      </a:lnTo>
                      <a:lnTo>
                        <a:pt x="1050" y="302"/>
                      </a:lnTo>
                      <a:lnTo>
                        <a:pt x="1046" y="311"/>
                      </a:lnTo>
                      <a:lnTo>
                        <a:pt x="1041" y="321"/>
                      </a:lnTo>
                      <a:lnTo>
                        <a:pt x="1037" y="327"/>
                      </a:lnTo>
                      <a:lnTo>
                        <a:pt x="1029" y="336"/>
                      </a:lnTo>
                      <a:lnTo>
                        <a:pt x="1027" y="342"/>
                      </a:lnTo>
                      <a:lnTo>
                        <a:pt x="1027" y="351"/>
                      </a:lnTo>
                      <a:lnTo>
                        <a:pt x="1027" y="360"/>
                      </a:lnTo>
                      <a:lnTo>
                        <a:pt x="1029" y="366"/>
                      </a:lnTo>
                      <a:lnTo>
                        <a:pt x="1029" y="368"/>
                      </a:lnTo>
                      <a:lnTo>
                        <a:pt x="1031" y="368"/>
                      </a:lnTo>
                      <a:lnTo>
                        <a:pt x="1031" y="368"/>
                      </a:lnTo>
                      <a:lnTo>
                        <a:pt x="1033" y="368"/>
                      </a:lnTo>
                      <a:lnTo>
                        <a:pt x="1033" y="366"/>
                      </a:lnTo>
                      <a:lnTo>
                        <a:pt x="1035" y="366"/>
                      </a:lnTo>
                      <a:lnTo>
                        <a:pt x="1037" y="370"/>
                      </a:lnTo>
                      <a:lnTo>
                        <a:pt x="1037" y="372"/>
                      </a:lnTo>
                      <a:lnTo>
                        <a:pt x="1039" y="373"/>
                      </a:lnTo>
                      <a:lnTo>
                        <a:pt x="1041" y="375"/>
                      </a:lnTo>
                      <a:lnTo>
                        <a:pt x="1041" y="377"/>
                      </a:lnTo>
                      <a:lnTo>
                        <a:pt x="1041" y="379"/>
                      </a:lnTo>
                      <a:lnTo>
                        <a:pt x="1039" y="381"/>
                      </a:lnTo>
                      <a:lnTo>
                        <a:pt x="1041" y="385"/>
                      </a:lnTo>
                      <a:lnTo>
                        <a:pt x="1042" y="387"/>
                      </a:lnTo>
                      <a:lnTo>
                        <a:pt x="1048" y="394"/>
                      </a:lnTo>
                      <a:lnTo>
                        <a:pt x="1052" y="398"/>
                      </a:lnTo>
                      <a:lnTo>
                        <a:pt x="1054" y="400"/>
                      </a:lnTo>
                      <a:lnTo>
                        <a:pt x="1054" y="400"/>
                      </a:lnTo>
                      <a:lnTo>
                        <a:pt x="1063" y="404"/>
                      </a:lnTo>
                      <a:lnTo>
                        <a:pt x="1069" y="405"/>
                      </a:lnTo>
                      <a:lnTo>
                        <a:pt x="1076" y="407"/>
                      </a:lnTo>
                      <a:lnTo>
                        <a:pt x="1082" y="409"/>
                      </a:lnTo>
                      <a:lnTo>
                        <a:pt x="1089" y="409"/>
                      </a:lnTo>
                      <a:lnTo>
                        <a:pt x="1099" y="409"/>
                      </a:lnTo>
                      <a:lnTo>
                        <a:pt x="1106" y="409"/>
                      </a:lnTo>
                      <a:lnTo>
                        <a:pt x="1112" y="409"/>
                      </a:lnTo>
                      <a:lnTo>
                        <a:pt x="1112" y="409"/>
                      </a:lnTo>
                      <a:lnTo>
                        <a:pt x="1112" y="407"/>
                      </a:lnTo>
                      <a:lnTo>
                        <a:pt x="1112" y="407"/>
                      </a:lnTo>
                      <a:lnTo>
                        <a:pt x="1112" y="405"/>
                      </a:lnTo>
                      <a:lnTo>
                        <a:pt x="1112" y="398"/>
                      </a:lnTo>
                      <a:lnTo>
                        <a:pt x="1110" y="392"/>
                      </a:lnTo>
                      <a:lnTo>
                        <a:pt x="1112" y="385"/>
                      </a:lnTo>
                      <a:lnTo>
                        <a:pt x="1114" y="377"/>
                      </a:lnTo>
                      <a:lnTo>
                        <a:pt x="1114" y="372"/>
                      </a:lnTo>
                      <a:lnTo>
                        <a:pt x="1114" y="368"/>
                      </a:lnTo>
                      <a:lnTo>
                        <a:pt x="1119" y="368"/>
                      </a:lnTo>
                      <a:lnTo>
                        <a:pt x="1119" y="368"/>
                      </a:lnTo>
                      <a:lnTo>
                        <a:pt x="1121" y="370"/>
                      </a:lnTo>
                      <a:lnTo>
                        <a:pt x="1123" y="372"/>
                      </a:lnTo>
                      <a:lnTo>
                        <a:pt x="1125" y="372"/>
                      </a:lnTo>
                      <a:lnTo>
                        <a:pt x="1129" y="372"/>
                      </a:lnTo>
                      <a:lnTo>
                        <a:pt x="1131" y="372"/>
                      </a:lnTo>
                      <a:lnTo>
                        <a:pt x="1136" y="372"/>
                      </a:lnTo>
                      <a:lnTo>
                        <a:pt x="1140" y="373"/>
                      </a:lnTo>
                      <a:lnTo>
                        <a:pt x="1149" y="373"/>
                      </a:lnTo>
                      <a:lnTo>
                        <a:pt x="1157" y="372"/>
                      </a:lnTo>
                      <a:lnTo>
                        <a:pt x="1168" y="372"/>
                      </a:lnTo>
                      <a:lnTo>
                        <a:pt x="1180" y="372"/>
                      </a:lnTo>
                      <a:lnTo>
                        <a:pt x="1178" y="375"/>
                      </a:lnTo>
                      <a:lnTo>
                        <a:pt x="1178" y="385"/>
                      </a:lnTo>
                      <a:lnTo>
                        <a:pt x="1176" y="390"/>
                      </a:lnTo>
                      <a:lnTo>
                        <a:pt x="1176" y="392"/>
                      </a:lnTo>
                      <a:lnTo>
                        <a:pt x="1176" y="394"/>
                      </a:lnTo>
                      <a:lnTo>
                        <a:pt x="1172" y="398"/>
                      </a:lnTo>
                      <a:lnTo>
                        <a:pt x="1172" y="398"/>
                      </a:lnTo>
                      <a:lnTo>
                        <a:pt x="1172" y="400"/>
                      </a:lnTo>
                      <a:lnTo>
                        <a:pt x="1172" y="402"/>
                      </a:lnTo>
                      <a:lnTo>
                        <a:pt x="1172" y="402"/>
                      </a:lnTo>
                      <a:lnTo>
                        <a:pt x="1172" y="405"/>
                      </a:lnTo>
                      <a:lnTo>
                        <a:pt x="1165" y="426"/>
                      </a:lnTo>
                      <a:lnTo>
                        <a:pt x="1159" y="450"/>
                      </a:lnTo>
                      <a:lnTo>
                        <a:pt x="1159" y="452"/>
                      </a:lnTo>
                      <a:lnTo>
                        <a:pt x="1159" y="452"/>
                      </a:lnTo>
                      <a:lnTo>
                        <a:pt x="1157" y="454"/>
                      </a:lnTo>
                      <a:lnTo>
                        <a:pt x="1157" y="456"/>
                      </a:lnTo>
                      <a:lnTo>
                        <a:pt x="1157" y="458"/>
                      </a:lnTo>
                      <a:lnTo>
                        <a:pt x="1159" y="458"/>
                      </a:lnTo>
                      <a:lnTo>
                        <a:pt x="1155" y="479"/>
                      </a:lnTo>
                      <a:lnTo>
                        <a:pt x="1153" y="481"/>
                      </a:lnTo>
                      <a:lnTo>
                        <a:pt x="1148" y="490"/>
                      </a:lnTo>
                      <a:lnTo>
                        <a:pt x="1148" y="492"/>
                      </a:lnTo>
                      <a:lnTo>
                        <a:pt x="1148" y="494"/>
                      </a:lnTo>
                      <a:lnTo>
                        <a:pt x="1146" y="496"/>
                      </a:lnTo>
                      <a:lnTo>
                        <a:pt x="1146" y="496"/>
                      </a:lnTo>
                      <a:lnTo>
                        <a:pt x="1144" y="496"/>
                      </a:lnTo>
                      <a:lnTo>
                        <a:pt x="1144" y="497"/>
                      </a:lnTo>
                      <a:lnTo>
                        <a:pt x="1144" y="497"/>
                      </a:lnTo>
                      <a:lnTo>
                        <a:pt x="1146" y="497"/>
                      </a:lnTo>
                      <a:lnTo>
                        <a:pt x="1146" y="499"/>
                      </a:lnTo>
                      <a:lnTo>
                        <a:pt x="1146" y="503"/>
                      </a:lnTo>
                      <a:lnTo>
                        <a:pt x="1144" y="505"/>
                      </a:lnTo>
                      <a:lnTo>
                        <a:pt x="1144" y="509"/>
                      </a:lnTo>
                      <a:lnTo>
                        <a:pt x="1142" y="511"/>
                      </a:lnTo>
                      <a:lnTo>
                        <a:pt x="1136" y="516"/>
                      </a:lnTo>
                      <a:lnTo>
                        <a:pt x="1134" y="516"/>
                      </a:lnTo>
                      <a:lnTo>
                        <a:pt x="1133" y="518"/>
                      </a:lnTo>
                      <a:lnTo>
                        <a:pt x="1133" y="518"/>
                      </a:lnTo>
                      <a:lnTo>
                        <a:pt x="1131" y="522"/>
                      </a:lnTo>
                      <a:lnTo>
                        <a:pt x="1129" y="524"/>
                      </a:lnTo>
                      <a:lnTo>
                        <a:pt x="1121" y="529"/>
                      </a:lnTo>
                      <a:lnTo>
                        <a:pt x="1119" y="529"/>
                      </a:lnTo>
                      <a:lnTo>
                        <a:pt x="1116" y="529"/>
                      </a:lnTo>
                      <a:lnTo>
                        <a:pt x="1116" y="531"/>
                      </a:lnTo>
                      <a:lnTo>
                        <a:pt x="1116" y="533"/>
                      </a:lnTo>
                      <a:lnTo>
                        <a:pt x="1118" y="531"/>
                      </a:lnTo>
                      <a:lnTo>
                        <a:pt x="1119" y="531"/>
                      </a:lnTo>
                      <a:lnTo>
                        <a:pt x="1119" y="531"/>
                      </a:lnTo>
                      <a:lnTo>
                        <a:pt x="1119" y="533"/>
                      </a:lnTo>
                      <a:lnTo>
                        <a:pt x="1116" y="535"/>
                      </a:lnTo>
                      <a:lnTo>
                        <a:pt x="1106" y="541"/>
                      </a:lnTo>
                      <a:lnTo>
                        <a:pt x="1104" y="541"/>
                      </a:lnTo>
                      <a:lnTo>
                        <a:pt x="1103" y="541"/>
                      </a:lnTo>
                      <a:lnTo>
                        <a:pt x="1099" y="541"/>
                      </a:lnTo>
                      <a:lnTo>
                        <a:pt x="1099" y="541"/>
                      </a:lnTo>
                      <a:lnTo>
                        <a:pt x="1099" y="541"/>
                      </a:lnTo>
                      <a:lnTo>
                        <a:pt x="1099" y="542"/>
                      </a:lnTo>
                      <a:lnTo>
                        <a:pt x="1099" y="542"/>
                      </a:lnTo>
                      <a:lnTo>
                        <a:pt x="1099" y="542"/>
                      </a:lnTo>
                      <a:lnTo>
                        <a:pt x="1097" y="544"/>
                      </a:lnTo>
                      <a:lnTo>
                        <a:pt x="1084" y="559"/>
                      </a:lnTo>
                      <a:lnTo>
                        <a:pt x="1080" y="563"/>
                      </a:lnTo>
                      <a:lnTo>
                        <a:pt x="1078" y="563"/>
                      </a:lnTo>
                      <a:lnTo>
                        <a:pt x="1078" y="563"/>
                      </a:lnTo>
                      <a:lnTo>
                        <a:pt x="1078" y="565"/>
                      </a:lnTo>
                      <a:lnTo>
                        <a:pt x="1078" y="565"/>
                      </a:lnTo>
                      <a:lnTo>
                        <a:pt x="1078" y="567"/>
                      </a:lnTo>
                      <a:lnTo>
                        <a:pt x="1076" y="567"/>
                      </a:lnTo>
                      <a:lnTo>
                        <a:pt x="1074" y="571"/>
                      </a:lnTo>
                      <a:lnTo>
                        <a:pt x="1072" y="571"/>
                      </a:lnTo>
                      <a:lnTo>
                        <a:pt x="1071" y="573"/>
                      </a:lnTo>
                      <a:lnTo>
                        <a:pt x="1069" y="574"/>
                      </a:lnTo>
                      <a:lnTo>
                        <a:pt x="1069" y="574"/>
                      </a:lnTo>
                      <a:lnTo>
                        <a:pt x="1069" y="576"/>
                      </a:lnTo>
                      <a:lnTo>
                        <a:pt x="1069" y="576"/>
                      </a:lnTo>
                      <a:lnTo>
                        <a:pt x="1067" y="578"/>
                      </a:lnTo>
                      <a:lnTo>
                        <a:pt x="1067" y="578"/>
                      </a:lnTo>
                      <a:lnTo>
                        <a:pt x="1067" y="580"/>
                      </a:lnTo>
                      <a:lnTo>
                        <a:pt x="1057" y="593"/>
                      </a:lnTo>
                      <a:lnTo>
                        <a:pt x="1048" y="612"/>
                      </a:lnTo>
                      <a:lnTo>
                        <a:pt x="1046" y="614"/>
                      </a:lnTo>
                      <a:lnTo>
                        <a:pt x="1048" y="618"/>
                      </a:lnTo>
                      <a:lnTo>
                        <a:pt x="1044" y="618"/>
                      </a:lnTo>
                      <a:lnTo>
                        <a:pt x="1044" y="619"/>
                      </a:lnTo>
                      <a:lnTo>
                        <a:pt x="1042" y="621"/>
                      </a:lnTo>
                      <a:lnTo>
                        <a:pt x="1044" y="619"/>
                      </a:lnTo>
                      <a:lnTo>
                        <a:pt x="1046" y="619"/>
                      </a:lnTo>
                      <a:lnTo>
                        <a:pt x="1048" y="619"/>
                      </a:lnTo>
                      <a:lnTo>
                        <a:pt x="1048" y="619"/>
                      </a:lnTo>
                      <a:lnTo>
                        <a:pt x="1046" y="621"/>
                      </a:lnTo>
                      <a:lnTo>
                        <a:pt x="1044" y="623"/>
                      </a:lnTo>
                      <a:lnTo>
                        <a:pt x="1037" y="631"/>
                      </a:lnTo>
                      <a:lnTo>
                        <a:pt x="1035" y="633"/>
                      </a:lnTo>
                      <a:lnTo>
                        <a:pt x="1031" y="640"/>
                      </a:lnTo>
                      <a:lnTo>
                        <a:pt x="1027" y="648"/>
                      </a:lnTo>
                      <a:lnTo>
                        <a:pt x="1018" y="666"/>
                      </a:lnTo>
                      <a:lnTo>
                        <a:pt x="1016" y="670"/>
                      </a:lnTo>
                      <a:lnTo>
                        <a:pt x="1016" y="672"/>
                      </a:lnTo>
                      <a:lnTo>
                        <a:pt x="1016" y="674"/>
                      </a:lnTo>
                      <a:lnTo>
                        <a:pt x="1012" y="676"/>
                      </a:lnTo>
                      <a:lnTo>
                        <a:pt x="999" y="700"/>
                      </a:lnTo>
                      <a:lnTo>
                        <a:pt x="997" y="702"/>
                      </a:lnTo>
                      <a:lnTo>
                        <a:pt x="997" y="704"/>
                      </a:lnTo>
                      <a:lnTo>
                        <a:pt x="996" y="704"/>
                      </a:lnTo>
                      <a:lnTo>
                        <a:pt x="996" y="704"/>
                      </a:lnTo>
                      <a:lnTo>
                        <a:pt x="992" y="710"/>
                      </a:lnTo>
                      <a:lnTo>
                        <a:pt x="980" y="727"/>
                      </a:lnTo>
                      <a:lnTo>
                        <a:pt x="979" y="727"/>
                      </a:lnTo>
                      <a:lnTo>
                        <a:pt x="977" y="732"/>
                      </a:lnTo>
                      <a:lnTo>
                        <a:pt x="973" y="738"/>
                      </a:lnTo>
                      <a:lnTo>
                        <a:pt x="962" y="747"/>
                      </a:lnTo>
                      <a:lnTo>
                        <a:pt x="960" y="747"/>
                      </a:lnTo>
                      <a:lnTo>
                        <a:pt x="956" y="749"/>
                      </a:lnTo>
                      <a:lnTo>
                        <a:pt x="954" y="749"/>
                      </a:lnTo>
                      <a:lnTo>
                        <a:pt x="952" y="751"/>
                      </a:lnTo>
                      <a:lnTo>
                        <a:pt x="952" y="753"/>
                      </a:lnTo>
                      <a:lnTo>
                        <a:pt x="949" y="758"/>
                      </a:lnTo>
                      <a:lnTo>
                        <a:pt x="947" y="758"/>
                      </a:lnTo>
                      <a:lnTo>
                        <a:pt x="945" y="758"/>
                      </a:lnTo>
                      <a:lnTo>
                        <a:pt x="945" y="760"/>
                      </a:lnTo>
                      <a:lnTo>
                        <a:pt x="945" y="760"/>
                      </a:lnTo>
                      <a:lnTo>
                        <a:pt x="945" y="762"/>
                      </a:lnTo>
                      <a:lnTo>
                        <a:pt x="945" y="762"/>
                      </a:lnTo>
                      <a:lnTo>
                        <a:pt x="943" y="762"/>
                      </a:lnTo>
                      <a:lnTo>
                        <a:pt x="941" y="762"/>
                      </a:lnTo>
                      <a:lnTo>
                        <a:pt x="939" y="766"/>
                      </a:lnTo>
                      <a:lnTo>
                        <a:pt x="937" y="766"/>
                      </a:lnTo>
                      <a:lnTo>
                        <a:pt x="935" y="768"/>
                      </a:lnTo>
                      <a:lnTo>
                        <a:pt x="934" y="768"/>
                      </a:lnTo>
                      <a:lnTo>
                        <a:pt x="932" y="770"/>
                      </a:lnTo>
                      <a:lnTo>
                        <a:pt x="932" y="770"/>
                      </a:lnTo>
                      <a:lnTo>
                        <a:pt x="932" y="770"/>
                      </a:lnTo>
                      <a:lnTo>
                        <a:pt x="930" y="770"/>
                      </a:lnTo>
                      <a:lnTo>
                        <a:pt x="930" y="770"/>
                      </a:lnTo>
                      <a:lnTo>
                        <a:pt x="930" y="770"/>
                      </a:lnTo>
                      <a:lnTo>
                        <a:pt x="930" y="772"/>
                      </a:lnTo>
                      <a:lnTo>
                        <a:pt x="928" y="773"/>
                      </a:lnTo>
                      <a:lnTo>
                        <a:pt x="926" y="775"/>
                      </a:lnTo>
                      <a:lnTo>
                        <a:pt x="926" y="775"/>
                      </a:lnTo>
                      <a:lnTo>
                        <a:pt x="924" y="777"/>
                      </a:lnTo>
                      <a:lnTo>
                        <a:pt x="924" y="779"/>
                      </a:lnTo>
                      <a:lnTo>
                        <a:pt x="922" y="781"/>
                      </a:lnTo>
                      <a:lnTo>
                        <a:pt x="920" y="783"/>
                      </a:lnTo>
                      <a:lnTo>
                        <a:pt x="919" y="785"/>
                      </a:lnTo>
                      <a:lnTo>
                        <a:pt x="919" y="787"/>
                      </a:lnTo>
                      <a:lnTo>
                        <a:pt x="919" y="787"/>
                      </a:lnTo>
                      <a:lnTo>
                        <a:pt x="917" y="788"/>
                      </a:lnTo>
                      <a:lnTo>
                        <a:pt x="917" y="790"/>
                      </a:lnTo>
                      <a:lnTo>
                        <a:pt x="915" y="790"/>
                      </a:lnTo>
                      <a:lnTo>
                        <a:pt x="915" y="792"/>
                      </a:lnTo>
                      <a:lnTo>
                        <a:pt x="915" y="792"/>
                      </a:lnTo>
                      <a:lnTo>
                        <a:pt x="911" y="794"/>
                      </a:lnTo>
                      <a:lnTo>
                        <a:pt x="909" y="794"/>
                      </a:lnTo>
                      <a:lnTo>
                        <a:pt x="909" y="796"/>
                      </a:lnTo>
                      <a:lnTo>
                        <a:pt x="909" y="798"/>
                      </a:lnTo>
                      <a:lnTo>
                        <a:pt x="907" y="802"/>
                      </a:lnTo>
                      <a:lnTo>
                        <a:pt x="898" y="811"/>
                      </a:lnTo>
                      <a:lnTo>
                        <a:pt x="890" y="820"/>
                      </a:lnTo>
                      <a:lnTo>
                        <a:pt x="887" y="822"/>
                      </a:lnTo>
                      <a:lnTo>
                        <a:pt x="887" y="824"/>
                      </a:lnTo>
                      <a:lnTo>
                        <a:pt x="877" y="834"/>
                      </a:lnTo>
                      <a:lnTo>
                        <a:pt x="875" y="835"/>
                      </a:lnTo>
                      <a:lnTo>
                        <a:pt x="873" y="835"/>
                      </a:lnTo>
                      <a:lnTo>
                        <a:pt x="873" y="837"/>
                      </a:lnTo>
                      <a:lnTo>
                        <a:pt x="872" y="837"/>
                      </a:lnTo>
                      <a:lnTo>
                        <a:pt x="870" y="839"/>
                      </a:lnTo>
                      <a:lnTo>
                        <a:pt x="868" y="841"/>
                      </a:lnTo>
                      <a:lnTo>
                        <a:pt x="868" y="843"/>
                      </a:lnTo>
                      <a:lnTo>
                        <a:pt x="868" y="845"/>
                      </a:lnTo>
                      <a:lnTo>
                        <a:pt x="860" y="850"/>
                      </a:lnTo>
                      <a:lnTo>
                        <a:pt x="858" y="850"/>
                      </a:lnTo>
                      <a:lnTo>
                        <a:pt x="855" y="854"/>
                      </a:lnTo>
                      <a:lnTo>
                        <a:pt x="855" y="854"/>
                      </a:lnTo>
                      <a:lnTo>
                        <a:pt x="855" y="856"/>
                      </a:lnTo>
                      <a:lnTo>
                        <a:pt x="853" y="856"/>
                      </a:lnTo>
                      <a:lnTo>
                        <a:pt x="849" y="858"/>
                      </a:lnTo>
                      <a:lnTo>
                        <a:pt x="845" y="862"/>
                      </a:lnTo>
                      <a:lnTo>
                        <a:pt x="843" y="862"/>
                      </a:lnTo>
                      <a:lnTo>
                        <a:pt x="840" y="864"/>
                      </a:lnTo>
                      <a:lnTo>
                        <a:pt x="838" y="865"/>
                      </a:lnTo>
                      <a:lnTo>
                        <a:pt x="836" y="867"/>
                      </a:lnTo>
                      <a:lnTo>
                        <a:pt x="836" y="869"/>
                      </a:lnTo>
                      <a:lnTo>
                        <a:pt x="834" y="871"/>
                      </a:lnTo>
                      <a:lnTo>
                        <a:pt x="834" y="873"/>
                      </a:lnTo>
                      <a:lnTo>
                        <a:pt x="826" y="880"/>
                      </a:lnTo>
                      <a:lnTo>
                        <a:pt x="823" y="880"/>
                      </a:lnTo>
                      <a:lnTo>
                        <a:pt x="823" y="880"/>
                      </a:lnTo>
                      <a:lnTo>
                        <a:pt x="823" y="882"/>
                      </a:lnTo>
                      <a:lnTo>
                        <a:pt x="821" y="882"/>
                      </a:lnTo>
                      <a:lnTo>
                        <a:pt x="821" y="884"/>
                      </a:lnTo>
                      <a:lnTo>
                        <a:pt x="821" y="884"/>
                      </a:lnTo>
                      <a:lnTo>
                        <a:pt x="817" y="886"/>
                      </a:lnTo>
                      <a:lnTo>
                        <a:pt x="815" y="888"/>
                      </a:lnTo>
                      <a:lnTo>
                        <a:pt x="815" y="888"/>
                      </a:lnTo>
                      <a:lnTo>
                        <a:pt x="813" y="888"/>
                      </a:lnTo>
                      <a:lnTo>
                        <a:pt x="810" y="890"/>
                      </a:lnTo>
                      <a:lnTo>
                        <a:pt x="810" y="890"/>
                      </a:lnTo>
                      <a:lnTo>
                        <a:pt x="802" y="897"/>
                      </a:lnTo>
                      <a:lnTo>
                        <a:pt x="800" y="899"/>
                      </a:lnTo>
                      <a:lnTo>
                        <a:pt x="795" y="901"/>
                      </a:lnTo>
                      <a:lnTo>
                        <a:pt x="795" y="903"/>
                      </a:lnTo>
                      <a:lnTo>
                        <a:pt x="795" y="903"/>
                      </a:lnTo>
                      <a:lnTo>
                        <a:pt x="793" y="905"/>
                      </a:lnTo>
                      <a:lnTo>
                        <a:pt x="791" y="905"/>
                      </a:lnTo>
                      <a:lnTo>
                        <a:pt x="791" y="905"/>
                      </a:lnTo>
                      <a:lnTo>
                        <a:pt x="789" y="905"/>
                      </a:lnTo>
                      <a:lnTo>
                        <a:pt x="789" y="907"/>
                      </a:lnTo>
                      <a:lnTo>
                        <a:pt x="787" y="909"/>
                      </a:lnTo>
                      <a:lnTo>
                        <a:pt x="783" y="912"/>
                      </a:lnTo>
                      <a:lnTo>
                        <a:pt x="781" y="912"/>
                      </a:lnTo>
                      <a:lnTo>
                        <a:pt x="781" y="912"/>
                      </a:lnTo>
                      <a:lnTo>
                        <a:pt x="781" y="912"/>
                      </a:lnTo>
                      <a:lnTo>
                        <a:pt x="781" y="912"/>
                      </a:lnTo>
                      <a:lnTo>
                        <a:pt x="781" y="912"/>
                      </a:lnTo>
                      <a:lnTo>
                        <a:pt x="780" y="914"/>
                      </a:lnTo>
                      <a:lnTo>
                        <a:pt x="772" y="920"/>
                      </a:lnTo>
                      <a:lnTo>
                        <a:pt x="772" y="920"/>
                      </a:lnTo>
                      <a:lnTo>
                        <a:pt x="766" y="922"/>
                      </a:lnTo>
                      <a:lnTo>
                        <a:pt x="765" y="924"/>
                      </a:lnTo>
                      <a:lnTo>
                        <a:pt x="765" y="924"/>
                      </a:lnTo>
                      <a:lnTo>
                        <a:pt x="765" y="926"/>
                      </a:lnTo>
                      <a:lnTo>
                        <a:pt x="765" y="926"/>
                      </a:lnTo>
                      <a:lnTo>
                        <a:pt x="765" y="926"/>
                      </a:lnTo>
                      <a:lnTo>
                        <a:pt x="763" y="927"/>
                      </a:lnTo>
                      <a:lnTo>
                        <a:pt x="763" y="927"/>
                      </a:lnTo>
                      <a:lnTo>
                        <a:pt x="761" y="927"/>
                      </a:lnTo>
                      <a:lnTo>
                        <a:pt x="755" y="931"/>
                      </a:lnTo>
                      <a:lnTo>
                        <a:pt x="753" y="931"/>
                      </a:lnTo>
                      <a:lnTo>
                        <a:pt x="751" y="931"/>
                      </a:lnTo>
                      <a:lnTo>
                        <a:pt x="749" y="931"/>
                      </a:lnTo>
                      <a:lnTo>
                        <a:pt x="746" y="935"/>
                      </a:lnTo>
                      <a:lnTo>
                        <a:pt x="746" y="935"/>
                      </a:lnTo>
                      <a:lnTo>
                        <a:pt x="742" y="937"/>
                      </a:lnTo>
                      <a:lnTo>
                        <a:pt x="738" y="937"/>
                      </a:lnTo>
                      <a:lnTo>
                        <a:pt x="733" y="941"/>
                      </a:lnTo>
                      <a:lnTo>
                        <a:pt x="731" y="941"/>
                      </a:lnTo>
                      <a:lnTo>
                        <a:pt x="731" y="942"/>
                      </a:lnTo>
                      <a:lnTo>
                        <a:pt x="731" y="942"/>
                      </a:lnTo>
                      <a:lnTo>
                        <a:pt x="729" y="942"/>
                      </a:lnTo>
                      <a:lnTo>
                        <a:pt x="721" y="946"/>
                      </a:lnTo>
                      <a:lnTo>
                        <a:pt x="719" y="948"/>
                      </a:lnTo>
                      <a:lnTo>
                        <a:pt x="716" y="948"/>
                      </a:lnTo>
                      <a:lnTo>
                        <a:pt x="710" y="946"/>
                      </a:lnTo>
                      <a:lnTo>
                        <a:pt x="708" y="946"/>
                      </a:lnTo>
                      <a:lnTo>
                        <a:pt x="706" y="946"/>
                      </a:lnTo>
                      <a:lnTo>
                        <a:pt x="704" y="948"/>
                      </a:lnTo>
                      <a:lnTo>
                        <a:pt x="704" y="946"/>
                      </a:lnTo>
                      <a:lnTo>
                        <a:pt x="701" y="944"/>
                      </a:lnTo>
                      <a:lnTo>
                        <a:pt x="691" y="942"/>
                      </a:lnTo>
                      <a:lnTo>
                        <a:pt x="682" y="942"/>
                      </a:lnTo>
                      <a:lnTo>
                        <a:pt x="674" y="944"/>
                      </a:lnTo>
                      <a:lnTo>
                        <a:pt x="669" y="946"/>
                      </a:lnTo>
                      <a:lnTo>
                        <a:pt x="663" y="948"/>
                      </a:lnTo>
                      <a:lnTo>
                        <a:pt x="661" y="950"/>
                      </a:lnTo>
                      <a:lnTo>
                        <a:pt x="659" y="952"/>
                      </a:lnTo>
                      <a:lnTo>
                        <a:pt x="657" y="956"/>
                      </a:lnTo>
                      <a:lnTo>
                        <a:pt x="657" y="959"/>
                      </a:lnTo>
                      <a:lnTo>
                        <a:pt x="657" y="961"/>
                      </a:lnTo>
                      <a:lnTo>
                        <a:pt x="657" y="963"/>
                      </a:lnTo>
                      <a:lnTo>
                        <a:pt x="659" y="963"/>
                      </a:lnTo>
                      <a:lnTo>
                        <a:pt x="659" y="965"/>
                      </a:lnTo>
                      <a:lnTo>
                        <a:pt x="659" y="965"/>
                      </a:lnTo>
                      <a:lnTo>
                        <a:pt x="661" y="967"/>
                      </a:lnTo>
                      <a:lnTo>
                        <a:pt x="663" y="969"/>
                      </a:lnTo>
                      <a:lnTo>
                        <a:pt x="663" y="969"/>
                      </a:lnTo>
                      <a:lnTo>
                        <a:pt x="663" y="971"/>
                      </a:lnTo>
                      <a:lnTo>
                        <a:pt x="663" y="971"/>
                      </a:lnTo>
                      <a:lnTo>
                        <a:pt x="663" y="971"/>
                      </a:lnTo>
                      <a:lnTo>
                        <a:pt x="661" y="971"/>
                      </a:lnTo>
                      <a:lnTo>
                        <a:pt x="659" y="971"/>
                      </a:lnTo>
                      <a:lnTo>
                        <a:pt x="657" y="971"/>
                      </a:lnTo>
                      <a:lnTo>
                        <a:pt x="656" y="973"/>
                      </a:lnTo>
                      <a:lnTo>
                        <a:pt x="654" y="971"/>
                      </a:lnTo>
                      <a:lnTo>
                        <a:pt x="650" y="971"/>
                      </a:lnTo>
                      <a:lnTo>
                        <a:pt x="648" y="971"/>
                      </a:lnTo>
                      <a:lnTo>
                        <a:pt x="644" y="971"/>
                      </a:lnTo>
                      <a:lnTo>
                        <a:pt x="642" y="971"/>
                      </a:lnTo>
                      <a:lnTo>
                        <a:pt x="641" y="969"/>
                      </a:lnTo>
                      <a:lnTo>
                        <a:pt x="637" y="969"/>
                      </a:lnTo>
                      <a:lnTo>
                        <a:pt x="635" y="967"/>
                      </a:lnTo>
                      <a:lnTo>
                        <a:pt x="633" y="965"/>
                      </a:lnTo>
                      <a:lnTo>
                        <a:pt x="627" y="965"/>
                      </a:lnTo>
                      <a:lnTo>
                        <a:pt x="620" y="965"/>
                      </a:lnTo>
                      <a:lnTo>
                        <a:pt x="614" y="965"/>
                      </a:lnTo>
                      <a:lnTo>
                        <a:pt x="609" y="967"/>
                      </a:lnTo>
                      <a:lnTo>
                        <a:pt x="607" y="967"/>
                      </a:lnTo>
                      <a:lnTo>
                        <a:pt x="607" y="969"/>
                      </a:lnTo>
                      <a:lnTo>
                        <a:pt x="607" y="973"/>
                      </a:lnTo>
                      <a:lnTo>
                        <a:pt x="607" y="974"/>
                      </a:lnTo>
                      <a:lnTo>
                        <a:pt x="605" y="974"/>
                      </a:lnTo>
                      <a:lnTo>
                        <a:pt x="605" y="976"/>
                      </a:lnTo>
                      <a:lnTo>
                        <a:pt x="601" y="978"/>
                      </a:lnTo>
                      <a:lnTo>
                        <a:pt x="601" y="980"/>
                      </a:lnTo>
                      <a:lnTo>
                        <a:pt x="601" y="982"/>
                      </a:lnTo>
                      <a:lnTo>
                        <a:pt x="601" y="982"/>
                      </a:lnTo>
                      <a:lnTo>
                        <a:pt x="603" y="982"/>
                      </a:lnTo>
                      <a:lnTo>
                        <a:pt x="603" y="984"/>
                      </a:lnTo>
                      <a:lnTo>
                        <a:pt x="603" y="984"/>
                      </a:lnTo>
                      <a:lnTo>
                        <a:pt x="601" y="984"/>
                      </a:lnTo>
                      <a:lnTo>
                        <a:pt x="601" y="986"/>
                      </a:lnTo>
                      <a:lnTo>
                        <a:pt x="601" y="986"/>
                      </a:lnTo>
                      <a:lnTo>
                        <a:pt x="599" y="984"/>
                      </a:lnTo>
                      <a:lnTo>
                        <a:pt x="597" y="984"/>
                      </a:lnTo>
                      <a:lnTo>
                        <a:pt x="594" y="984"/>
                      </a:lnTo>
                      <a:lnTo>
                        <a:pt x="590" y="982"/>
                      </a:lnTo>
                      <a:lnTo>
                        <a:pt x="588" y="982"/>
                      </a:lnTo>
                      <a:lnTo>
                        <a:pt x="582" y="984"/>
                      </a:lnTo>
                      <a:lnTo>
                        <a:pt x="582" y="984"/>
                      </a:lnTo>
                      <a:lnTo>
                        <a:pt x="575" y="982"/>
                      </a:lnTo>
                      <a:lnTo>
                        <a:pt x="573" y="980"/>
                      </a:lnTo>
                      <a:lnTo>
                        <a:pt x="569" y="978"/>
                      </a:lnTo>
                      <a:lnTo>
                        <a:pt x="567" y="976"/>
                      </a:lnTo>
                      <a:lnTo>
                        <a:pt x="560" y="976"/>
                      </a:lnTo>
                      <a:lnTo>
                        <a:pt x="558" y="974"/>
                      </a:lnTo>
                      <a:lnTo>
                        <a:pt x="558" y="974"/>
                      </a:lnTo>
                      <a:lnTo>
                        <a:pt x="552" y="973"/>
                      </a:lnTo>
                      <a:lnTo>
                        <a:pt x="539" y="971"/>
                      </a:lnTo>
                      <a:lnTo>
                        <a:pt x="539" y="971"/>
                      </a:lnTo>
                      <a:lnTo>
                        <a:pt x="535" y="969"/>
                      </a:lnTo>
                      <a:lnTo>
                        <a:pt x="528" y="969"/>
                      </a:lnTo>
                      <a:lnTo>
                        <a:pt x="515" y="965"/>
                      </a:lnTo>
                      <a:lnTo>
                        <a:pt x="511" y="965"/>
                      </a:lnTo>
                      <a:lnTo>
                        <a:pt x="500" y="969"/>
                      </a:lnTo>
                      <a:lnTo>
                        <a:pt x="498" y="969"/>
                      </a:lnTo>
                      <a:lnTo>
                        <a:pt x="496" y="971"/>
                      </a:lnTo>
                      <a:lnTo>
                        <a:pt x="496" y="971"/>
                      </a:lnTo>
                      <a:lnTo>
                        <a:pt x="496" y="973"/>
                      </a:lnTo>
                      <a:lnTo>
                        <a:pt x="496" y="974"/>
                      </a:lnTo>
                      <a:lnTo>
                        <a:pt x="496" y="976"/>
                      </a:lnTo>
                      <a:lnTo>
                        <a:pt x="498" y="976"/>
                      </a:lnTo>
                      <a:lnTo>
                        <a:pt x="498" y="976"/>
                      </a:lnTo>
                      <a:lnTo>
                        <a:pt x="473" y="974"/>
                      </a:lnTo>
                      <a:lnTo>
                        <a:pt x="473" y="974"/>
                      </a:lnTo>
                      <a:lnTo>
                        <a:pt x="473" y="973"/>
                      </a:lnTo>
                      <a:lnTo>
                        <a:pt x="473" y="971"/>
                      </a:lnTo>
                      <a:lnTo>
                        <a:pt x="472" y="971"/>
                      </a:lnTo>
                      <a:lnTo>
                        <a:pt x="470" y="971"/>
                      </a:lnTo>
                      <a:lnTo>
                        <a:pt x="470" y="971"/>
                      </a:lnTo>
                      <a:lnTo>
                        <a:pt x="470" y="971"/>
                      </a:lnTo>
                      <a:lnTo>
                        <a:pt x="470" y="973"/>
                      </a:lnTo>
                      <a:lnTo>
                        <a:pt x="472" y="973"/>
                      </a:lnTo>
                      <a:lnTo>
                        <a:pt x="472" y="973"/>
                      </a:lnTo>
                      <a:lnTo>
                        <a:pt x="472" y="974"/>
                      </a:lnTo>
                      <a:lnTo>
                        <a:pt x="472" y="974"/>
                      </a:lnTo>
                      <a:lnTo>
                        <a:pt x="472" y="974"/>
                      </a:lnTo>
                      <a:lnTo>
                        <a:pt x="472" y="974"/>
                      </a:lnTo>
                      <a:lnTo>
                        <a:pt x="470" y="974"/>
                      </a:lnTo>
                      <a:lnTo>
                        <a:pt x="468" y="974"/>
                      </a:lnTo>
                      <a:lnTo>
                        <a:pt x="468" y="974"/>
                      </a:lnTo>
                      <a:lnTo>
                        <a:pt x="466" y="974"/>
                      </a:lnTo>
                      <a:lnTo>
                        <a:pt x="466" y="974"/>
                      </a:lnTo>
                      <a:lnTo>
                        <a:pt x="464" y="974"/>
                      </a:lnTo>
                      <a:lnTo>
                        <a:pt x="458" y="973"/>
                      </a:lnTo>
                      <a:lnTo>
                        <a:pt x="457" y="971"/>
                      </a:lnTo>
                      <a:lnTo>
                        <a:pt x="457" y="971"/>
                      </a:lnTo>
                      <a:lnTo>
                        <a:pt x="455" y="971"/>
                      </a:lnTo>
                      <a:lnTo>
                        <a:pt x="455" y="969"/>
                      </a:lnTo>
                      <a:lnTo>
                        <a:pt x="455" y="969"/>
                      </a:lnTo>
                      <a:lnTo>
                        <a:pt x="455" y="967"/>
                      </a:lnTo>
                      <a:lnTo>
                        <a:pt x="457" y="967"/>
                      </a:lnTo>
                      <a:lnTo>
                        <a:pt x="455" y="967"/>
                      </a:lnTo>
                      <a:lnTo>
                        <a:pt x="453" y="967"/>
                      </a:lnTo>
                      <a:lnTo>
                        <a:pt x="449" y="965"/>
                      </a:lnTo>
                      <a:lnTo>
                        <a:pt x="451" y="967"/>
                      </a:lnTo>
                      <a:lnTo>
                        <a:pt x="451" y="969"/>
                      </a:lnTo>
                      <a:lnTo>
                        <a:pt x="453" y="969"/>
                      </a:lnTo>
                      <a:lnTo>
                        <a:pt x="453" y="971"/>
                      </a:lnTo>
                      <a:lnTo>
                        <a:pt x="453" y="971"/>
                      </a:lnTo>
                      <a:lnTo>
                        <a:pt x="451" y="971"/>
                      </a:lnTo>
                      <a:lnTo>
                        <a:pt x="443" y="967"/>
                      </a:lnTo>
                      <a:lnTo>
                        <a:pt x="442" y="967"/>
                      </a:lnTo>
                      <a:lnTo>
                        <a:pt x="440" y="967"/>
                      </a:lnTo>
                      <a:lnTo>
                        <a:pt x="438" y="967"/>
                      </a:lnTo>
                      <a:lnTo>
                        <a:pt x="436" y="969"/>
                      </a:lnTo>
                      <a:lnTo>
                        <a:pt x="432" y="971"/>
                      </a:lnTo>
                      <a:lnTo>
                        <a:pt x="430" y="973"/>
                      </a:lnTo>
                      <a:lnTo>
                        <a:pt x="426" y="973"/>
                      </a:lnTo>
                      <a:lnTo>
                        <a:pt x="421" y="973"/>
                      </a:lnTo>
                      <a:lnTo>
                        <a:pt x="417" y="973"/>
                      </a:lnTo>
                      <a:lnTo>
                        <a:pt x="411" y="974"/>
                      </a:lnTo>
                      <a:lnTo>
                        <a:pt x="410" y="974"/>
                      </a:lnTo>
                      <a:lnTo>
                        <a:pt x="408" y="976"/>
                      </a:lnTo>
                      <a:lnTo>
                        <a:pt x="406" y="978"/>
                      </a:lnTo>
                      <a:lnTo>
                        <a:pt x="406" y="980"/>
                      </a:lnTo>
                      <a:lnTo>
                        <a:pt x="406" y="982"/>
                      </a:lnTo>
                      <a:lnTo>
                        <a:pt x="406" y="982"/>
                      </a:lnTo>
                      <a:lnTo>
                        <a:pt x="408" y="984"/>
                      </a:lnTo>
                      <a:lnTo>
                        <a:pt x="408" y="984"/>
                      </a:lnTo>
                      <a:lnTo>
                        <a:pt x="406" y="984"/>
                      </a:lnTo>
                      <a:lnTo>
                        <a:pt x="396" y="986"/>
                      </a:lnTo>
                      <a:lnTo>
                        <a:pt x="395" y="988"/>
                      </a:lnTo>
                      <a:lnTo>
                        <a:pt x="393" y="989"/>
                      </a:lnTo>
                      <a:lnTo>
                        <a:pt x="391" y="989"/>
                      </a:lnTo>
                      <a:lnTo>
                        <a:pt x="393" y="993"/>
                      </a:lnTo>
                      <a:lnTo>
                        <a:pt x="391" y="995"/>
                      </a:lnTo>
                      <a:lnTo>
                        <a:pt x="391" y="997"/>
                      </a:lnTo>
                      <a:lnTo>
                        <a:pt x="389" y="997"/>
                      </a:lnTo>
                      <a:lnTo>
                        <a:pt x="385" y="999"/>
                      </a:lnTo>
                      <a:lnTo>
                        <a:pt x="381" y="1001"/>
                      </a:lnTo>
                      <a:lnTo>
                        <a:pt x="380" y="1001"/>
                      </a:lnTo>
                      <a:lnTo>
                        <a:pt x="376" y="1001"/>
                      </a:lnTo>
                      <a:lnTo>
                        <a:pt x="368" y="1001"/>
                      </a:lnTo>
                      <a:lnTo>
                        <a:pt x="366" y="999"/>
                      </a:lnTo>
                      <a:lnTo>
                        <a:pt x="365" y="997"/>
                      </a:lnTo>
                      <a:lnTo>
                        <a:pt x="363" y="999"/>
                      </a:lnTo>
                      <a:lnTo>
                        <a:pt x="359" y="999"/>
                      </a:lnTo>
                      <a:lnTo>
                        <a:pt x="357" y="1001"/>
                      </a:lnTo>
                      <a:lnTo>
                        <a:pt x="357" y="1001"/>
                      </a:lnTo>
                      <a:lnTo>
                        <a:pt x="357" y="1001"/>
                      </a:lnTo>
                      <a:lnTo>
                        <a:pt x="357" y="1001"/>
                      </a:lnTo>
                      <a:lnTo>
                        <a:pt x="355" y="1003"/>
                      </a:lnTo>
                      <a:lnTo>
                        <a:pt x="351" y="1004"/>
                      </a:lnTo>
                      <a:lnTo>
                        <a:pt x="348" y="1004"/>
                      </a:lnTo>
                      <a:lnTo>
                        <a:pt x="344" y="1004"/>
                      </a:lnTo>
                      <a:lnTo>
                        <a:pt x="333" y="1001"/>
                      </a:lnTo>
                      <a:lnTo>
                        <a:pt x="331" y="999"/>
                      </a:lnTo>
                      <a:lnTo>
                        <a:pt x="323" y="999"/>
                      </a:lnTo>
                      <a:lnTo>
                        <a:pt x="319" y="999"/>
                      </a:lnTo>
                      <a:lnTo>
                        <a:pt x="316" y="1001"/>
                      </a:lnTo>
                      <a:lnTo>
                        <a:pt x="318" y="1001"/>
                      </a:lnTo>
                      <a:lnTo>
                        <a:pt x="314" y="1001"/>
                      </a:lnTo>
                      <a:lnTo>
                        <a:pt x="312" y="1003"/>
                      </a:lnTo>
                      <a:lnTo>
                        <a:pt x="314" y="1003"/>
                      </a:lnTo>
                      <a:lnTo>
                        <a:pt x="316" y="1004"/>
                      </a:lnTo>
                      <a:lnTo>
                        <a:pt x="316" y="1006"/>
                      </a:lnTo>
                      <a:lnTo>
                        <a:pt x="316" y="1008"/>
                      </a:lnTo>
                      <a:lnTo>
                        <a:pt x="314" y="1008"/>
                      </a:lnTo>
                      <a:lnTo>
                        <a:pt x="301" y="1006"/>
                      </a:lnTo>
                      <a:lnTo>
                        <a:pt x="291" y="1006"/>
                      </a:lnTo>
                      <a:lnTo>
                        <a:pt x="288" y="1008"/>
                      </a:lnTo>
                      <a:lnTo>
                        <a:pt x="286" y="1010"/>
                      </a:lnTo>
                      <a:lnTo>
                        <a:pt x="282" y="1016"/>
                      </a:lnTo>
                      <a:lnTo>
                        <a:pt x="280" y="1018"/>
                      </a:lnTo>
                      <a:lnTo>
                        <a:pt x="280" y="1018"/>
                      </a:lnTo>
                      <a:lnTo>
                        <a:pt x="278" y="1018"/>
                      </a:lnTo>
                      <a:lnTo>
                        <a:pt x="278" y="1018"/>
                      </a:lnTo>
                      <a:lnTo>
                        <a:pt x="278" y="1019"/>
                      </a:lnTo>
                      <a:lnTo>
                        <a:pt x="276" y="1019"/>
                      </a:lnTo>
                      <a:lnTo>
                        <a:pt x="276" y="1021"/>
                      </a:lnTo>
                      <a:lnTo>
                        <a:pt x="274" y="1021"/>
                      </a:lnTo>
                      <a:lnTo>
                        <a:pt x="272" y="1021"/>
                      </a:lnTo>
                      <a:lnTo>
                        <a:pt x="271" y="1023"/>
                      </a:lnTo>
                      <a:lnTo>
                        <a:pt x="271" y="1025"/>
                      </a:lnTo>
                      <a:lnTo>
                        <a:pt x="271" y="1027"/>
                      </a:lnTo>
                      <a:lnTo>
                        <a:pt x="269" y="1025"/>
                      </a:lnTo>
                      <a:lnTo>
                        <a:pt x="267" y="1027"/>
                      </a:lnTo>
                      <a:lnTo>
                        <a:pt x="265" y="1027"/>
                      </a:lnTo>
                      <a:lnTo>
                        <a:pt x="259" y="1031"/>
                      </a:lnTo>
                      <a:lnTo>
                        <a:pt x="257" y="1034"/>
                      </a:lnTo>
                      <a:lnTo>
                        <a:pt x="257" y="1036"/>
                      </a:lnTo>
                      <a:lnTo>
                        <a:pt x="257" y="1036"/>
                      </a:lnTo>
                      <a:lnTo>
                        <a:pt x="257" y="1038"/>
                      </a:lnTo>
                      <a:lnTo>
                        <a:pt x="256" y="1038"/>
                      </a:lnTo>
                      <a:lnTo>
                        <a:pt x="254" y="1038"/>
                      </a:lnTo>
                      <a:lnTo>
                        <a:pt x="252" y="1038"/>
                      </a:lnTo>
                      <a:lnTo>
                        <a:pt x="250" y="1038"/>
                      </a:lnTo>
                      <a:lnTo>
                        <a:pt x="246" y="1034"/>
                      </a:lnTo>
                      <a:lnTo>
                        <a:pt x="244" y="1033"/>
                      </a:lnTo>
                      <a:lnTo>
                        <a:pt x="244" y="1033"/>
                      </a:lnTo>
                      <a:lnTo>
                        <a:pt x="233" y="1033"/>
                      </a:lnTo>
                      <a:lnTo>
                        <a:pt x="231" y="1033"/>
                      </a:lnTo>
                      <a:lnTo>
                        <a:pt x="229" y="1034"/>
                      </a:lnTo>
                      <a:lnTo>
                        <a:pt x="229" y="1034"/>
                      </a:lnTo>
                      <a:lnTo>
                        <a:pt x="227" y="1034"/>
                      </a:lnTo>
                      <a:lnTo>
                        <a:pt x="227" y="1034"/>
                      </a:lnTo>
                      <a:lnTo>
                        <a:pt x="227" y="1033"/>
                      </a:lnTo>
                      <a:lnTo>
                        <a:pt x="224" y="1031"/>
                      </a:lnTo>
                      <a:lnTo>
                        <a:pt x="218" y="1025"/>
                      </a:lnTo>
                      <a:lnTo>
                        <a:pt x="214" y="1023"/>
                      </a:lnTo>
                      <a:lnTo>
                        <a:pt x="212" y="1021"/>
                      </a:lnTo>
                      <a:lnTo>
                        <a:pt x="211" y="1019"/>
                      </a:lnTo>
                      <a:lnTo>
                        <a:pt x="209" y="1019"/>
                      </a:lnTo>
                      <a:lnTo>
                        <a:pt x="207" y="1019"/>
                      </a:lnTo>
                      <a:lnTo>
                        <a:pt x="207" y="1021"/>
                      </a:lnTo>
                      <a:lnTo>
                        <a:pt x="205" y="1021"/>
                      </a:lnTo>
                      <a:lnTo>
                        <a:pt x="205" y="1021"/>
                      </a:lnTo>
                      <a:lnTo>
                        <a:pt x="203" y="1021"/>
                      </a:lnTo>
                      <a:lnTo>
                        <a:pt x="203" y="1019"/>
                      </a:lnTo>
                      <a:lnTo>
                        <a:pt x="209" y="1014"/>
                      </a:lnTo>
                      <a:lnTo>
                        <a:pt x="209" y="1014"/>
                      </a:lnTo>
                      <a:lnTo>
                        <a:pt x="209" y="1012"/>
                      </a:lnTo>
                      <a:lnTo>
                        <a:pt x="207" y="1008"/>
                      </a:lnTo>
                      <a:lnTo>
                        <a:pt x="205" y="1006"/>
                      </a:lnTo>
                      <a:lnTo>
                        <a:pt x="205" y="1004"/>
                      </a:lnTo>
                      <a:lnTo>
                        <a:pt x="203" y="1003"/>
                      </a:lnTo>
                      <a:lnTo>
                        <a:pt x="203" y="1003"/>
                      </a:lnTo>
                      <a:lnTo>
                        <a:pt x="197" y="1004"/>
                      </a:lnTo>
                      <a:lnTo>
                        <a:pt x="192" y="1004"/>
                      </a:lnTo>
                      <a:lnTo>
                        <a:pt x="192" y="1003"/>
                      </a:lnTo>
                      <a:lnTo>
                        <a:pt x="192" y="1003"/>
                      </a:lnTo>
                      <a:lnTo>
                        <a:pt x="190" y="1001"/>
                      </a:lnTo>
                      <a:lnTo>
                        <a:pt x="188" y="999"/>
                      </a:lnTo>
                      <a:lnTo>
                        <a:pt x="188" y="999"/>
                      </a:lnTo>
                      <a:lnTo>
                        <a:pt x="190" y="999"/>
                      </a:lnTo>
                      <a:lnTo>
                        <a:pt x="192" y="997"/>
                      </a:lnTo>
                      <a:lnTo>
                        <a:pt x="192" y="995"/>
                      </a:lnTo>
                      <a:lnTo>
                        <a:pt x="192" y="993"/>
                      </a:lnTo>
                      <a:lnTo>
                        <a:pt x="192" y="993"/>
                      </a:lnTo>
                      <a:lnTo>
                        <a:pt x="190" y="997"/>
                      </a:lnTo>
                      <a:lnTo>
                        <a:pt x="188" y="997"/>
                      </a:lnTo>
                      <a:lnTo>
                        <a:pt x="182" y="997"/>
                      </a:lnTo>
                      <a:lnTo>
                        <a:pt x="182" y="997"/>
                      </a:lnTo>
                      <a:lnTo>
                        <a:pt x="180" y="997"/>
                      </a:lnTo>
                      <a:lnTo>
                        <a:pt x="173" y="999"/>
                      </a:lnTo>
                      <a:lnTo>
                        <a:pt x="171" y="1001"/>
                      </a:lnTo>
                      <a:lnTo>
                        <a:pt x="171" y="1001"/>
                      </a:lnTo>
                      <a:lnTo>
                        <a:pt x="169" y="1001"/>
                      </a:lnTo>
                      <a:lnTo>
                        <a:pt x="169" y="1001"/>
                      </a:lnTo>
                      <a:lnTo>
                        <a:pt x="169" y="999"/>
                      </a:lnTo>
                      <a:lnTo>
                        <a:pt x="169" y="999"/>
                      </a:lnTo>
                      <a:lnTo>
                        <a:pt x="169" y="997"/>
                      </a:lnTo>
                      <a:lnTo>
                        <a:pt x="169" y="995"/>
                      </a:lnTo>
                      <a:lnTo>
                        <a:pt x="169" y="993"/>
                      </a:lnTo>
                      <a:lnTo>
                        <a:pt x="169" y="993"/>
                      </a:lnTo>
                      <a:lnTo>
                        <a:pt x="169" y="991"/>
                      </a:lnTo>
                      <a:lnTo>
                        <a:pt x="171" y="989"/>
                      </a:lnTo>
                      <a:lnTo>
                        <a:pt x="171" y="988"/>
                      </a:lnTo>
                      <a:lnTo>
                        <a:pt x="169" y="986"/>
                      </a:lnTo>
                      <a:lnTo>
                        <a:pt x="169" y="984"/>
                      </a:lnTo>
                      <a:lnTo>
                        <a:pt x="169" y="984"/>
                      </a:lnTo>
                      <a:lnTo>
                        <a:pt x="171" y="982"/>
                      </a:lnTo>
                      <a:lnTo>
                        <a:pt x="171" y="980"/>
                      </a:lnTo>
                      <a:lnTo>
                        <a:pt x="169" y="976"/>
                      </a:lnTo>
                      <a:lnTo>
                        <a:pt x="167" y="974"/>
                      </a:lnTo>
                      <a:lnTo>
                        <a:pt x="164" y="974"/>
                      </a:lnTo>
                      <a:lnTo>
                        <a:pt x="156" y="974"/>
                      </a:lnTo>
                      <a:lnTo>
                        <a:pt x="150" y="974"/>
                      </a:lnTo>
                      <a:lnTo>
                        <a:pt x="149" y="974"/>
                      </a:lnTo>
                      <a:lnTo>
                        <a:pt x="149" y="974"/>
                      </a:lnTo>
                      <a:lnTo>
                        <a:pt x="147" y="976"/>
                      </a:lnTo>
                      <a:lnTo>
                        <a:pt x="145" y="976"/>
                      </a:lnTo>
                      <a:lnTo>
                        <a:pt x="145" y="978"/>
                      </a:lnTo>
                      <a:lnTo>
                        <a:pt x="143" y="978"/>
                      </a:lnTo>
                      <a:lnTo>
                        <a:pt x="143" y="980"/>
                      </a:lnTo>
                      <a:lnTo>
                        <a:pt x="143" y="980"/>
                      </a:lnTo>
                      <a:lnTo>
                        <a:pt x="141" y="982"/>
                      </a:lnTo>
                      <a:lnTo>
                        <a:pt x="143" y="982"/>
                      </a:lnTo>
                      <a:lnTo>
                        <a:pt x="143" y="982"/>
                      </a:lnTo>
                      <a:lnTo>
                        <a:pt x="143" y="984"/>
                      </a:lnTo>
                      <a:lnTo>
                        <a:pt x="143" y="984"/>
                      </a:lnTo>
                      <a:lnTo>
                        <a:pt x="145" y="988"/>
                      </a:lnTo>
                      <a:lnTo>
                        <a:pt x="145" y="988"/>
                      </a:lnTo>
                      <a:lnTo>
                        <a:pt x="145" y="989"/>
                      </a:lnTo>
                      <a:lnTo>
                        <a:pt x="145" y="995"/>
                      </a:lnTo>
                      <a:lnTo>
                        <a:pt x="145" y="997"/>
                      </a:lnTo>
                      <a:lnTo>
                        <a:pt x="145" y="997"/>
                      </a:lnTo>
                      <a:lnTo>
                        <a:pt x="145" y="997"/>
                      </a:lnTo>
                      <a:lnTo>
                        <a:pt x="143" y="997"/>
                      </a:lnTo>
                      <a:lnTo>
                        <a:pt x="141" y="995"/>
                      </a:lnTo>
                      <a:lnTo>
                        <a:pt x="139" y="993"/>
                      </a:lnTo>
                      <a:lnTo>
                        <a:pt x="137" y="989"/>
                      </a:lnTo>
                      <a:lnTo>
                        <a:pt x="137" y="989"/>
                      </a:lnTo>
                      <a:lnTo>
                        <a:pt x="137" y="989"/>
                      </a:lnTo>
                      <a:lnTo>
                        <a:pt x="137" y="988"/>
                      </a:lnTo>
                      <a:lnTo>
                        <a:pt x="137" y="988"/>
                      </a:lnTo>
                      <a:lnTo>
                        <a:pt x="137" y="986"/>
                      </a:lnTo>
                      <a:lnTo>
                        <a:pt x="137" y="984"/>
                      </a:lnTo>
                      <a:lnTo>
                        <a:pt x="135" y="984"/>
                      </a:lnTo>
                      <a:lnTo>
                        <a:pt x="134" y="982"/>
                      </a:lnTo>
                      <a:lnTo>
                        <a:pt x="134" y="982"/>
                      </a:lnTo>
                      <a:lnTo>
                        <a:pt x="134" y="980"/>
                      </a:lnTo>
                      <a:lnTo>
                        <a:pt x="134" y="978"/>
                      </a:lnTo>
                      <a:lnTo>
                        <a:pt x="134" y="978"/>
                      </a:lnTo>
                      <a:lnTo>
                        <a:pt x="134" y="978"/>
                      </a:lnTo>
                      <a:lnTo>
                        <a:pt x="135" y="978"/>
                      </a:lnTo>
                      <a:lnTo>
                        <a:pt x="135" y="976"/>
                      </a:lnTo>
                      <a:lnTo>
                        <a:pt x="135" y="974"/>
                      </a:lnTo>
                      <a:lnTo>
                        <a:pt x="135" y="974"/>
                      </a:lnTo>
                      <a:lnTo>
                        <a:pt x="135" y="973"/>
                      </a:lnTo>
                      <a:lnTo>
                        <a:pt x="135" y="973"/>
                      </a:lnTo>
                      <a:lnTo>
                        <a:pt x="135" y="973"/>
                      </a:lnTo>
                      <a:lnTo>
                        <a:pt x="135" y="973"/>
                      </a:lnTo>
                      <a:lnTo>
                        <a:pt x="134" y="973"/>
                      </a:lnTo>
                      <a:lnTo>
                        <a:pt x="134" y="971"/>
                      </a:lnTo>
                      <a:lnTo>
                        <a:pt x="134" y="971"/>
                      </a:lnTo>
                      <a:lnTo>
                        <a:pt x="134" y="969"/>
                      </a:lnTo>
                      <a:lnTo>
                        <a:pt x="135" y="967"/>
                      </a:lnTo>
                      <a:lnTo>
                        <a:pt x="135" y="965"/>
                      </a:lnTo>
                      <a:lnTo>
                        <a:pt x="137" y="963"/>
                      </a:lnTo>
                      <a:lnTo>
                        <a:pt x="137" y="961"/>
                      </a:lnTo>
                      <a:lnTo>
                        <a:pt x="139" y="959"/>
                      </a:lnTo>
                      <a:lnTo>
                        <a:pt x="143" y="959"/>
                      </a:lnTo>
                      <a:lnTo>
                        <a:pt x="145" y="959"/>
                      </a:lnTo>
                      <a:lnTo>
                        <a:pt x="145" y="956"/>
                      </a:lnTo>
                      <a:lnTo>
                        <a:pt x="145" y="954"/>
                      </a:lnTo>
                      <a:lnTo>
                        <a:pt x="143" y="952"/>
                      </a:lnTo>
                      <a:lnTo>
                        <a:pt x="143" y="950"/>
                      </a:lnTo>
                      <a:lnTo>
                        <a:pt x="143" y="948"/>
                      </a:lnTo>
                      <a:lnTo>
                        <a:pt x="141" y="941"/>
                      </a:lnTo>
                      <a:lnTo>
                        <a:pt x="139" y="937"/>
                      </a:lnTo>
                      <a:lnTo>
                        <a:pt x="139" y="937"/>
                      </a:lnTo>
                      <a:lnTo>
                        <a:pt x="139" y="935"/>
                      </a:lnTo>
                      <a:lnTo>
                        <a:pt x="135" y="931"/>
                      </a:lnTo>
                      <a:lnTo>
                        <a:pt x="134" y="931"/>
                      </a:lnTo>
                      <a:lnTo>
                        <a:pt x="134" y="929"/>
                      </a:lnTo>
                      <a:lnTo>
                        <a:pt x="134" y="929"/>
                      </a:lnTo>
                      <a:lnTo>
                        <a:pt x="134" y="924"/>
                      </a:lnTo>
                      <a:lnTo>
                        <a:pt x="132" y="922"/>
                      </a:lnTo>
                      <a:lnTo>
                        <a:pt x="132" y="920"/>
                      </a:lnTo>
                      <a:lnTo>
                        <a:pt x="128" y="918"/>
                      </a:lnTo>
                      <a:lnTo>
                        <a:pt x="120" y="912"/>
                      </a:lnTo>
                      <a:lnTo>
                        <a:pt x="122" y="911"/>
                      </a:lnTo>
                      <a:lnTo>
                        <a:pt x="120" y="909"/>
                      </a:lnTo>
                      <a:lnTo>
                        <a:pt x="119" y="905"/>
                      </a:lnTo>
                      <a:lnTo>
                        <a:pt x="119" y="903"/>
                      </a:lnTo>
                      <a:lnTo>
                        <a:pt x="117" y="901"/>
                      </a:lnTo>
                      <a:lnTo>
                        <a:pt x="117" y="899"/>
                      </a:lnTo>
                      <a:lnTo>
                        <a:pt x="117" y="899"/>
                      </a:lnTo>
                      <a:lnTo>
                        <a:pt x="113" y="896"/>
                      </a:lnTo>
                      <a:lnTo>
                        <a:pt x="109" y="894"/>
                      </a:lnTo>
                      <a:lnTo>
                        <a:pt x="109" y="894"/>
                      </a:lnTo>
                      <a:lnTo>
                        <a:pt x="107" y="892"/>
                      </a:lnTo>
                      <a:lnTo>
                        <a:pt x="107" y="890"/>
                      </a:lnTo>
                      <a:lnTo>
                        <a:pt x="109" y="890"/>
                      </a:lnTo>
                      <a:lnTo>
                        <a:pt x="111" y="890"/>
                      </a:lnTo>
                      <a:lnTo>
                        <a:pt x="111" y="890"/>
                      </a:lnTo>
                      <a:lnTo>
                        <a:pt x="111" y="892"/>
                      </a:lnTo>
                      <a:lnTo>
                        <a:pt x="113" y="892"/>
                      </a:lnTo>
                      <a:lnTo>
                        <a:pt x="113" y="892"/>
                      </a:lnTo>
                      <a:lnTo>
                        <a:pt x="113" y="894"/>
                      </a:lnTo>
                      <a:lnTo>
                        <a:pt x="113" y="894"/>
                      </a:lnTo>
                      <a:lnTo>
                        <a:pt x="115" y="896"/>
                      </a:lnTo>
                      <a:lnTo>
                        <a:pt x="117" y="899"/>
                      </a:lnTo>
                      <a:lnTo>
                        <a:pt x="119" y="899"/>
                      </a:lnTo>
                      <a:lnTo>
                        <a:pt x="119" y="897"/>
                      </a:lnTo>
                      <a:lnTo>
                        <a:pt x="119" y="897"/>
                      </a:lnTo>
                      <a:lnTo>
                        <a:pt x="119" y="896"/>
                      </a:lnTo>
                      <a:lnTo>
                        <a:pt x="117" y="896"/>
                      </a:lnTo>
                      <a:lnTo>
                        <a:pt x="117" y="894"/>
                      </a:lnTo>
                      <a:lnTo>
                        <a:pt x="117" y="894"/>
                      </a:lnTo>
                      <a:lnTo>
                        <a:pt x="117" y="894"/>
                      </a:lnTo>
                      <a:lnTo>
                        <a:pt x="117" y="894"/>
                      </a:lnTo>
                      <a:lnTo>
                        <a:pt x="115" y="892"/>
                      </a:lnTo>
                      <a:lnTo>
                        <a:pt x="115" y="892"/>
                      </a:lnTo>
                      <a:lnTo>
                        <a:pt x="113" y="890"/>
                      </a:lnTo>
                      <a:lnTo>
                        <a:pt x="113" y="890"/>
                      </a:lnTo>
                      <a:lnTo>
                        <a:pt x="113" y="886"/>
                      </a:lnTo>
                      <a:lnTo>
                        <a:pt x="113" y="884"/>
                      </a:lnTo>
                      <a:lnTo>
                        <a:pt x="113" y="882"/>
                      </a:lnTo>
                      <a:lnTo>
                        <a:pt x="111" y="882"/>
                      </a:lnTo>
                      <a:lnTo>
                        <a:pt x="109" y="882"/>
                      </a:lnTo>
                      <a:lnTo>
                        <a:pt x="105" y="882"/>
                      </a:lnTo>
                      <a:lnTo>
                        <a:pt x="107" y="884"/>
                      </a:lnTo>
                      <a:lnTo>
                        <a:pt x="107" y="884"/>
                      </a:lnTo>
                      <a:lnTo>
                        <a:pt x="107" y="884"/>
                      </a:lnTo>
                      <a:lnTo>
                        <a:pt x="103" y="886"/>
                      </a:lnTo>
                      <a:lnTo>
                        <a:pt x="103" y="884"/>
                      </a:lnTo>
                      <a:lnTo>
                        <a:pt x="103" y="884"/>
                      </a:lnTo>
                      <a:lnTo>
                        <a:pt x="103" y="882"/>
                      </a:lnTo>
                      <a:lnTo>
                        <a:pt x="103" y="882"/>
                      </a:lnTo>
                      <a:lnTo>
                        <a:pt x="102" y="882"/>
                      </a:lnTo>
                      <a:lnTo>
                        <a:pt x="102" y="880"/>
                      </a:lnTo>
                      <a:lnTo>
                        <a:pt x="102" y="880"/>
                      </a:lnTo>
                      <a:lnTo>
                        <a:pt x="102" y="879"/>
                      </a:lnTo>
                      <a:lnTo>
                        <a:pt x="102" y="879"/>
                      </a:lnTo>
                      <a:lnTo>
                        <a:pt x="102" y="875"/>
                      </a:lnTo>
                      <a:lnTo>
                        <a:pt x="100" y="873"/>
                      </a:lnTo>
                      <a:lnTo>
                        <a:pt x="100" y="873"/>
                      </a:lnTo>
                      <a:lnTo>
                        <a:pt x="102" y="871"/>
                      </a:lnTo>
                      <a:lnTo>
                        <a:pt x="102" y="871"/>
                      </a:lnTo>
                      <a:lnTo>
                        <a:pt x="102" y="869"/>
                      </a:lnTo>
                      <a:lnTo>
                        <a:pt x="102" y="869"/>
                      </a:lnTo>
                      <a:lnTo>
                        <a:pt x="100" y="867"/>
                      </a:lnTo>
                      <a:lnTo>
                        <a:pt x="100" y="867"/>
                      </a:lnTo>
                      <a:lnTo>
                        <a:pt x="100" y="865"/>
                      </a:lnTo>
                      <a:lnTo>
                        <a:pt x="100" y="865"/>
                      </a:lnTo>
                      <a:lnTo>
                        <a:pt x="100" y="865"/>
                      </a:lnTo>
                      <a:lnTo>
                        <a:pt x="100" y="865"/>
                      </a:lnTo>
                      <a:lnTo>
                        <a:pt x="100" y="865"/>
                      </a:lnTo>
                      <a:lnTo>
                        <a:pt x="102" y="865"/>
                      </a:lnTo>
                      <a:lnTo>
                        <a:pt x="102" y="864"/>
                      </a:lnTo>
                      <a:lnTo>
                        <a:pt x="102" y="864"/>
                      </a:lnTo>
                      <a:lnTo>
                        <a:pt x="103" y="864"/>
                      </a:lnTo>
                      <a:lnTo>
                        <a:pt x="103" y="864"/>
                      </a:lnTo>
                      <a:lnTo>
                        <a:pt x="103" y="862"/>
                      </a:lnTo>
                      <a:lnTo>
                        <a:pt x="103" y="862"/>
                      </a:lnTo>
                      <a:lnTo>
                        <a:pt x="103" y="860"/>
                      </a:lnTo>
                      <a:lnTo>
                        <a:pt x="103" y="858"/>
                      </a:lnTo>
                      <a:lnTo>
                        <a:pt x="105" y="858"/>
                      </a:lnTo>
                      <a:lnTo>
                        <a:pt x="107" y="856"/>
                      </a:lnTo>
                      <a:lnTo>
                        <a:pt x="109" y="856"/>
                      </a:lnTo>
                      <a:lnTo>
                        <a:pt x="109" y="856"/>
                      </a:lnTo>
                      <a:lnTo>
                        <a:pt x="109" y="858"/>
                      </a:lnTo>
                      <a:lnTo>
                        <a:pt x="113" y="862"/>
                      </a:lnTo>
                      <a:lnTo>
                        <a:pt x="117" y="864"/>
                      </a:lnTo>
                      <a:lnTo>
                        <a:pt x="119" y="862"/>
                      </a:lnTo>
                      <a:lnTo>
                        <a:pt x="120" y="860"/>
                      </a:lnTo>
                      <a:lnTo>
                        <a:pt x="130" y="850"/>
                      </a:lnTo>
                      <a:lnTo>
                        <a:pt x="132" y="849"/>
                      </a:lnTo>
                      <a:lnTo>
                        <a:pt x="134" y="845"/>
                      </a:lnTo>
                      <a:lnTo>
                        <a:pt x="134" y="837"/>
                      </a:lnTo>
                      <a:lnTo>
                        <a:pt x="135" y="835"/>
                      </a:lnTo>
                      <a:lnTo>
                        <a:pt x="134" y="828"/>
                      </a:lnTo>
                      <a:lnTo>
                        <a:pt x="134" y="828"/>
                      </a:lnTo>
                      <a:lnTo>
                        <a:pt x="134" y="826"/>
                      </a:lnTo>
                      <a:lnTo>
                        <a:pt x="134" y="824"/>
                      </a:lnTo>
                      <a:lnTo>
                        <a:pt x="135" y="822"/>
                      </a:lnTo>
                      <a:lnTo>
                        <a:pt x="135" y="819"/>
                      </a:lnTo>
                      <a:lnTo>
                        <a:pt x="134" y="807"/>
                      </a:lnTo>
                      <a:lnTo>
                        <a:pt x="132" y="798"/>
                      </a:lnTo>
                      <a:lnTo>
                        <a:pt x="130" y="794"/>
                      </a:lnTo>
                      <a:lnTo>
                        <a:pt x="130" y="792"/>
                      </a:lnTo>
                      <a:lnTo>
                        <a:pt x="130" y="787"/>
                      </a:lnTo>
                      <a:lnTo>
                        <a:pt x="130" y="785"/>
                      </a:lnTo>
                      <a:lnTo>
                        <a:pt x="128" y="785"/>
                      </a:lnTo>
                      <a:lnTo>
                        <a:pt x="128" y="783"/>
                      </a:lnTo>
                      <a:lnTo>
                        <a:pt x="128" y="781"/>
                      </a:lnTo>
                      <a:lnTo>
                        <a:pt x="128" y="779"/>
                      </a:lnTo>
                      <a:lnTo>
                        <a:pt x="126" y="773"/>
                      </a:lnTo>
                      <a:lnTo>
                        <a:pt x="124" y="772"/>
                      </a:lnTo>
                      <a:lnTo>
                        <a:pt x="122" y="768"/>
                      </a:lnTo>
                      <a:lnTo>
                        <a:pt x="119" y="764"/>
                      </a:lnTo>
                      <a:lnTo>
                        <a:pt x="119" y="762"/>
                      </a:lnTo>
                      <a:lnTo>
                        <a:pt x="119" y="762"/>
                      </a:lnTo>
                      <a:lnTo>
                        <a:pt x="115" y="757"/>
                      </a:lnTo>
                      <a:lnTo>
                        <a:pt x="113" y="753"/>
                      </a:lnTo>
                      <a:lnTo>
                        <a:pt x="111" y="751"/>
                      </a:lnTo>
                      <a:lnTo>
                        <a:pt x="109" y="749"/>
                      </a:lnTo>
                      <a:lnTo>
                        <a:pt x="107" y="747"/>
                      </a:lnTo>
                      <a:lnTo>
                        <a:pt x="105" y="743"/>
                      </a:lnTo>
                      <a:lnTo>
                        <a:pt x="103" y="742"/>
                      </a:lnTo>
                      <a:lnTo>
                        <a:pt x="102" y="740"/>
                      </a:lnTo>
                      <a:lnTo>
                        <a:pt x="102" y="736"/>
                      </a:lnTo>
                      <a:lnTo>
                        <a:pt x="100" y="734"/>
                      </a:lnTo>
                      <a:lnTo>
                        <a:pt x="98" y="732"/>
                      </a:lnTo>
                      <a:lnTo>
                        <a:pt x="96" y="730"/>
                      </a:lnTo>
                      <a:lnTo>
                        <a:pt x="96" y="730"/>
                      </a:lnTo>
                      <a:lnTo>
                        <a:pt x="92" y="723"/>
                      </a:lnTo>
                      <a:lnTo>
                        <a:pt x="92" y="723"/>
                      </a:lnTo>
                      <a:lnTo>
                        <a:pt x="92" y="721"/>
                      </a:lnTo>
                      <a:lnTo>
                        <a:pt x="90" y="721"/>
                      </a:lnTo>
                      <a:lnTo>
                        <a:pt x="90" y="719"/>
                      </a:lnTo>
                      <a:lnTo>
                        <a:pt x="88" y="715"/>
                      </a:lnTo>
                      <a:lnTo>
                        <a:pt x="88" y="713"/>
                      </a:lnTo>
                      <a:lnTo>
                        <a:pt x="83" y="708"/>
                      </a:lnTo>
                      <a:lnTo>
                        <a:pt x="79" y="698"/>
                      </a:lnTo>
                      <a:lnTo>
                        <a:pt x="79" y="698"/>
                      </a:lnTo>
                      <a:lnTo>
                        <a:pt x="77" y="695"/>
                      </a:lnTo>
                      <a:lnTo>
                        <a:pt x="77" y="691"/>
                      </a:lnTo>
                      <a:lnTo>
                        <a:pt x="73" y="685"/>
                      </a:lnTo>
                      <a:lnTo>
                        <a:pt x="72" y="681"/>
                      </a:lnTo>
                      <a:lnTo>
                        <a:pt x="72" y="680"/>
                      </a:lnTo>
                      <a:lnTo>
                        <a:pt x="70" y="678"/>
                      </a:lnTo>
                      <a:lnTo>
                        <a:pt x="66" y="670"/>
                      </a:lnTo>
                      <a:lnTo>
                        <a:pt x="64" y="668"/>
                      </a:lnTo>
                      <a:lnTo>
                        <a:pt x="64" y="666"/>
                      </a:lnTo>
                      <a:lnTo>
                        <a:pt x="58" y="657"/>
                      </a:lnTo>
                      <a:lnTo>
                        <a:pt x="58" y="657"/>
                      </a:lnTo>
                      <a:lnTo>
                        <a:pt x="58" y="655"/>
                      </a:lnTo>
                      <a:lnTo>
                        <a:pt x="58" y="651"/>
                      </a:lnTo>
                      <a:lnTo>
                        <a:pt x="57" y="651"/>
                      </a:lnTo>
                      <a:lnTo>
                        <a:pt x="57" y="650"/>
                      </a:lnTo>
                      <a:lnTo>
                        <a:pt x="53" y="642"/>
                      </a:lnTo>
                      <a:lnTo>
                        <a:pt x="53" y="640"/>
                      </a:lnTo>
                      <a:lnTo>
                        <a:pt x="53" y="636"/>
                      </a:lnTo>
                      <a:lnTo>
                        <a:pt x="51" y="631"/>
                      </a:lnTo>
                      <a:lnTo>
                        <a:pt x="45" y="619"/>
                      </a:lnTo>
                      <a:lnTo>
                        <a:pt x="45" y="616"/>
                      </a:lnTo>
                      <a:lnTo>
                        <a:pt x="45" y="616"/>
                      </a:lnTo>
                      <a:lnTo>
                        <a:pt x="45" y="616"/>
                      </a:lnTo>
                      <a:lnTo>
                        <a:pt x="45" y="616"/>
                      </a:lnTo>
                      <a:lnTo>
                        <a:pt x="45" y="614"/>
                      </a:lnTo>
                      <a:lnTo>
                        <a:pt x="45" y="614"/>
                      </a:lnTo>
                      <a:lnTo>
                        <a:pt x="43" y="606"/>
                      </a:lnTo>
                      <a:lnTo>
                        <a:pt x="43" y="606"/>
                      </a:lnTo>
                      <a:lnTo>
                        <a:pt x="43" y="606"/>
                      </a:lnTo>
                      <a:lnTo>
                        <a:pt x="43" y="603"/>
                      </a:lnTo>
                      <a:lnTo>
                        <a:pt x="42" y="597"/>
                      </a:lnTo>
                      <a:lnTo>
                        <a:pt x="42" y="597"/>
                      </a:lnTo>
                      <a:lnTo>
                        <a:pt x="40" y="595"/>
                      </a:lnTo>
                      <a:lnTo>
                        <a:pt x="40" y="593"/>
                      </a:lnTo>
                      <a:lnTo>
                        <a:pt x="40" y="591"/>
                      </a:lnTo>
                      <a:lnTo>
                        <a:pt x="38" y="586"/>
                      </a:lnTo>
                      <a:lnTo>
                        <a:pt x="36" y="584"/>
                      </a:lnTo>
                      <a:lnTo>
                        <a:pt x="34" y="576"/>
                      </a:lnTo>
                      <a:lnTo>
                        <a:pt x="34" y="576"/>
                      </a:lnTo>
                      <a:lnTo>
                        <a:pt x="32" y="574"/>
                      </a:lnTo>
                      <a:lnTo>
                        <a:pt x="32" y="573"/>
                      </a:lnTo>
                      <a:lnTo>
                        <a:pt x="32" y="573"/>
                      </a:lnTo>
                      <a:lnTo>
                        <a:pt x="30" y="571"/>
                      </a:lnTo>
                      <a:lnTo>
                        <a:pt x="28" y="567"/>
                      </a:lnTo>
                      <a:lnTo>
                        <a:pt x="28" y="565"/>
                      </a:lnTo>
                      <a:lnTo>
                        <a:pt x="28" y="565"/>
                      </a:lnTo>
                      <a:lnTo>
                        <a:pt x="26" y="563"/>
                      </a:lnTo>
                      <a:lnTo>
                        <a:pt x="26" y="561"/>
                      </a:lnTo>
                      <a:lnTo>
                        <a:pt x="26" y="561"/>
                      </a:lnTo>
                      <a:lnTo>
                        <a:pt x="26" y="559"/>
                      </a:lnTo>
                      <a:lnTo>
                        <a:pt x="26" y="557"/>
                      </a:lnTo>
                      <a:lnTo>
                        <a:pt x="25" y="556"/>
                      </a:lnTo>
                      <a:lnTo>
                        <a:pt x="26" y="554"/>
                      </a:lnTo>
                      <a:lnTo>
                        <a:pt x="25" y="554"/>
                      </a:lnTo>
                      <a:lnTo>
                        <a:pt x="21" y="548"/>
                      </a:lnTo>
                      <a:lnTo>
                        <a:pt x="19" y="548"/>
                      </a:lnTo>
                      <a:lnTo>
                        <a:pt x="19" y="544"/>
                      </a:lnTo>
                      <a:lnTo>
                        <a:pt x="17" y="544"/>
                      </a:lnTo>
                      <a:lnTo>
                        <a:pt x="15" y="539"/>
                      </a:lnTo>
                      <a:lnTo>
                        <a:pt x="10" y="535"/>
                      </a:lnTo>
                      <a:lnTo>
                        <a:pt x="10" y="533"/>
                      </a:lnTo>
                      <a:lnTo>
                        <a:pt x="8" y="529"/>
                      </a:lnTo>
                      <a:lnTo>
                        <a:pt x="8" y="527"/>
                      </a:lnTo>
                      <a:lnTo>
                        <a:pt x="8" y="526"/>
                      </a:lnTo>
                      <a:lnTo>
                        <a:pt x="8" y="526"/>
                      </a:lnTo>
                      <a:lnTo>
                        <a:pt x="8" y="524"/>
                      </a:lnTo>
                      <a:lnTo>
                        <a:pt x="8" y="524"/>
                      </a:lnTo>
                      <a:lnTo>
                        <a:pt x="8" y="522"/>
                      </a:lnTo>
                      <a:lnTo>
                        <a:pt x="6" y="522"/>
                      </a:lnTo>
                      <a:lnTo>
                        <a:pt x="6" y="522"/>
                      </a:lnTo>
                      <a:lnTo>
                        <a:pt x="6" y="522"/>
                      </a:lnTo>
                      <a:lnTo>
                        <a:pt x="4" y="518"/>
                      </a:lnTo>
                      <a:lnTo>
                        <a:pt x="2" y="518"/>
                      </a:lnTo>
                      <a:lnTo>
                        <a:pt x="0" y="516"/>
                      </a:lnTo>
                      <a:lnTo>
                        <a:pt x="0" y="516"/>
                      </a:lnTo>
                      <a:lnTo>
                        <a:pt x="2" y="514"/>
                      </a:lnTo>
                      <a:lnTo>
                        <a:pt x="2" y="514"/>
                      </a:lnTo>
                      <a:lnTo>
                        <a:pt x="2" y="512"/>
                      </a:lnTo>
                      <a:lnTo>
                        <a:pt x="4" y="511"/>
                      </a:lnTo>
                      <a:lnTo>
                        <a:pt x="4" y="509"/>
                      </a:lnTo>
                      <a:lnTo>
                        <a:pt x="8" y="509"/>
                      </a:lnTo>
                      <a:lnTo>
                        <a:pt x="10" y="507"/>
                      </a:lnTo>
                      <a:lnTo>
                        <a:pt x="15" y="503"/>
                      </a:lnTo>
                      <a:lnTo>
                        <a:pt x="15" y="501"/>
                      </a:lnTo>
                      <a:lnTo>
                        <a:pt x="17" y="503"/>
                      </a:lnTo>
                      <a:lnTo>
                        <a:pt x="17" y="503"/>
                      </a:lnTo>
                      <a:lnTo>
                        <a:pt x="17" y="505"/>
                      </a:lnTo>
                      <a:lnTo>
                        <a:pt x="17" y="505"/>
                      </a:lnTo>
                      <a:lnTo>
                        <a:pt x="19" y="505"/>
                      </a:lnTo>
                      <a:lnTo>
                        <a:pt x="21" y="503"/>
                      </a:lnTo>
                      <a:lnTo>
                        <a:pt x="21" y="503"/>
                      </a:lnTo>
                      <a:lnTo>
                        <a:pt x="23" y="501"/>
                      </a:lnTo>
                      <a:lnTo>
                        <a:pt x="23" y="499"/>
                      </a:lnTo>
                      <a:lnTo>
                        <a:pt x="23" y="497"/>
                      </a:lnTo>
                      <a:lnTo>
                        <a:pt x="23" y="496"/>
                      </a:lnTo>
                      <a:lnTo>
                        <a:pt x="25" y="496"/>
                      </a:lnTo>
                      <a:lnTo>
                        <a:pt x="25" y="496"/>
                      </a:lnTo>
                      <a:lnTo>
                        <a:pt x="25" y="494"/>
                      </a:lnTo>
                      <a:lnTo>
                        <a:pt x="23" y="492"/>
                      </a:lnTo>
                      <a:lnTo>
                        <a:pt x="23" y="490"/>
                      </a:lnTo>
                      <a:lnTo>
                        <a:pt x="23" y="488"/>
                      </a:lnTo>
                      <a:lnTo>
                        <a:pt x="23" y="486"/>
                      </a:lnTo>
                      <a:lnTo>
                        <a:pt x="23" y="486"/>
                      </a:lnTo>
                      <a:lnTo>
                        <a:pt x="25" y="486"/>
                      </a:lnTo>
                      <a:lnTo>
                        <a:pt x="25" y="486"/>
                      </a:lnTo>
                      <a:lnTo>
                        <a:pt x="25" y="486"/>
                      </a:lnTo>
                      <a:lnTo>
                        <a:pt x="26" y="486"/>
                      </a:lnTo>
                      <a:lnTo>
                        <a:pt x="26" y="486"/>
                      </a:lnTo>
                      <a:lnTo>
                        <a:pt x="26" y="484"/>
                      </a:lnTo>
                      <a:lnTo>
                        <a:pt x="25" y="484"/>
                      </a:lnTo>
                      <a:lnTo>
                        <a:pt x="25" y="482"/>
                      </a:lnTo>
                      <a:lnTo>
                        <a:pt x="25" y="482"/>
                      </a:lnTo>
                      <a:lnTo>
                        <a:pt x="25" y="482"/>
                      </a:lnTo>
                      <a:lnTo>
                        <a:pt x="26" y="482"/>
                      </a:lnTo>
                      <a:lnTo>
                        <a:pt x="28" y="482"/>
                      </a:lnTo>
                      <a:lnTo>
                        <a:pt x="28" y="481"/>
                      </a:lnTo>
                      <a:lnTo>
                        <a:pt x="26" y="479"/>
                      </a:lnTo>
                      <a:lnTo>
                        <a:pt x="26" y="479"/>
                      </a:lnTo>
                      <a:lnTo>
                        <a:pt x="26" y="479"/>
                      </a:lnTo>
                      <a:lnTo>
                        <a:pt x="26" y="479"/>
                      </a:lnTo>
                      <a:lnTo>
                        <a:pt x="28" y="479"/>
                      </a:lnTo>
                      <a:lnTo>
                        <a:pt x="28" y="479"/>
                      </a:lnTo>
                      <a:lnTo>
                        <a:pt x="28" y="479"/>
                      </a:lnTo>
                      <a:lnTo>
                        <a:pt x="30" y="479"/>
                      </a:lnTo>
                      <a:lnTo>
                        <a:pt x="30" y="479"/>
                      </a:lnTo>
                      <a:lnTo>
                        <a:pt x="30" y="479"/>
                      </a:lnTo>
                      <a:lnTo>
                        <a:pt x="30" y="471"/>
                      </a:lnTo>
                      <a:lnTo>
                        <a:pt x="30" y="471"/>
                      </a:lnTo>
                      <a:lnTo>
                        <a:pt x="32" y="469"/>
                      </a:lnTo>
                      <a:lnTo>
                        <a:pt x="32" y="469"/>
                      </a:lnTo>
                      <a:lnTo>
                        <a:pt x="34" y="469"/>
                      </a:lnTo>
                      <a:lnTo>
                        <a:pt x="34" y="471"/>
                      </a:lnTo>
                      <a:lnTo>
                        <a:pt x="34" y="471"/>
                      </a:lnTo>
                      <a:lnTo>
                        <a:pt x="36" y="471"/>
                      </a:lnTo>
                      <a:lnTo>
                        <a:pt x="36" y="469"/>
                      </a:lnTo>
                      <a:lnTo>
                        <a:pt x="38" y="469"/>
                      </a:lnTo>
                      <a:lnTo>
                        <a:pt x="40" y="469"/>
                      </a:lnTo>
                      <a:lnTo>
                        <a:pt x="42" y="467"/>
                      </a:lnTo>
                      <a:lnTo>
                        <a:pt x="43" y="467"/>
                      </a:lnTo>
                      <a:lnTo>
                        <a:pt x="43" y="467"/>
                      </a:lnTo>
                      <a:lnTo>
                        <a:pt x="45" y="467"/>
                      </a:lnTo>
                      <a:lnTo>
                        <a:pt x="45" y="467"/>
                      </a:lnTo>
                      <a:lnTo>
                        <a:pt x="47" y="469"/>
                      </a:lnTo>
                      <a:lnTo>
                        <a:pt x="47" y="471"/>
                      </a:lnTo>
                      <a:lnTo>
                        <a:pt x="49" y="471"/>
                      </a:lnTo>
                      <a:lnTo>
                        <a:pt x="49" y="473"/>
                      </a:lnTo>
                      <a:lnTo>
                        <a:pt x="51" y="473"/>
                      </a:lnTo>
                      <a:lnTo>
                        <a:pt x="53" y="475"/>
                      </a:lnTo>
                      <a:lnTo>
                        <a:pt x="53" y="477"/>
                      </a:lnTo>
                      <a:lnTo>
                        <a:pt x="53" y="479"/>
                      </a:lnTo>
                      <a:lnTo>
                        <a:pt x="53" y="482"/>
                      </a:lnTo>
                      <a:lnTo>
                        <a:pt x="55" y="484"/>
                      </a:lnTo>
                      <a:lnTo>
                        <a:pt x="57" y="484"/>
                      </a:lnTo>
                      <a:lnTo>
                        <a:pt x="60" y="482"/>
                      </a:lnTo>
                      <a:lnTo>
                        <a:pt x="62" y="482"/>
                      </a:lnTo>
                      <a:lnTo>
                        <a:pt x="64" y="482"/>
                      </a:lnTo>
                      <a:lnTo>
                        <a:pt x="64" y="484"/>
                      </a:lnTo>
                      <a:lnTo>
                        <a:pt x="64" y="486"/>
                      </a:lnTo>
                      <a:lnTo>
                        <a:pt x="64" y="486"/>
                      </a:lnTo>
                      <a:lnTo>
                        <a:pt x="64" y="488"/>
                      </a:lnTo>
                      <a:lnTo>
                        <a:pt x="64" y="488"/>
                      </a:lnTo>
                      <a:lnTo>
                        <a:pt x="64" y="488"/>
                      </a:lnTo>
                      <a:lnTo>
                        <a:pt x="66" y="490"/>
                      </a:lnTo>
                      <a:lnTo>
                        <a:pt x="66" y="490"/>
                      </a:lnTo>
                      <a:lnTo>
                        <a:pt x="68" y="492"/>
                      </a:lnTo>
                      <a:lnTo>
                        <a:pt x="68" y="494"/>
                      </a:lnTo>
                      <a:lnTo>
                        <a:pt x="68" y="496"/>
                      </a:lnTo>
                      <a:lnTo>
                        <a:pt x="68" y="497"/>
                      </a:lnTo>
                      <a:lnTo>
                        <a:pt x="66" y="499"/>
                      </a:lnTo>
                      <a:lnTo>
                        <a:pt x="66" y="499"/>
                      </a:lnTo>
                      <a:lnTo>
                        <a:pt x="64" y="499"/>
                      </a:lnTo>
                      <a:lnTo>
                        <a:pt x="64" y="501"/>
                      </a:lnTo>
                      <a:lnTo>
                        <a:pt x="62" y="501"/>
                      </a:lnTo>
                      <a:lnTo>
                        <a:pt x="62" y="503"/>
                      </a:lnTo>
                      <a:lnTo>
                        <a:pt x="62" y="505"/>
                      </a:lnTo>
                      <a:lnTo>
                        <a:pt x="64" y="507"/>
                      </a:lnTo>
                      <a:lnTo>
                        <a:pt x="64" y="509"/>
                      </a:lnTo>
                      <a:lnTo>
                        <a:pt x="66" y="511"/>
                      </a:lnTo>
                      <a:lnTo>
                        <a:pt x="68" y="511"/>
                      </a:lnTo>
                      <a:lnTo>
                        <a:pt x="68" y="512"/>
                      </a:lnTo>
                      <a:lnTo>
                        <a:pt x="68" y="516"/>
                      </a:lnTo>
                      <a:lnTo>
                        <a:pt x="68" y="520"/>
                      </a:lnTo>
                      <a:lnTo>
                        <a:pt x="68" y="522"/>
                      </a:lnTo>
                      <a:lnTo>
                        <a:pt x="70" y="522"/>
                      </a:lnTo>
                      <a:lnTo>
                        <a:pt x="73" y="522"/>
                      </a:lnTo>
                      <a:lnTo>
                        <a:pt x="77" y="522"/>
                      </a:lnTo>
                      <a:lnTo>
                        <a:pt x="79" y="520"/>
                      </a:lnTo>
                      <a:lnTo>
                        <a:pt x="81" y="520"/>
                      </a:lnTo>
                      <a:lnTo>
                        <a:pt x="81" y="522"/>
                      </a:lnTo>
                      <a:lnTo>
                        <a:pt x="81" y="524"/>
                      </a:lnTo>
                      <a:lnTo>
                        <a:pt x="81" y="526"/>
                      </a:lnTo>
                      <a:lnTo>
                        <a:pt x="83" y="526"/>
                      </a:lnTo>
                      <a:lnTo>
                        <a:pt x="83" y="527"/>
                      </a:lnTo>
                      <a:lnTo>
                        <a:pt x="87" y="527"/>
                      </a:lnTo>
                      <a:lnTo>
                        <a:pt x="87" y="527"/>
                      </a:lnTo>
                      <a:lnTo>
                        <a:pt x="88" y="527"/>
                      </a:lnTo>
                      <a:lnTo>
                        <a:pt x="88" y="526"/>
                      </a:lnTo>
                      <a:lnTo>
                        <a:pt x="90" y="526"/>
                      </a:lnTo>
                      <a:lnTo>
                        <a:pt x="92" y="526"/>
                      </a:lnTo>
                      <a:lnTo>
                        <a:pt x="103" y="529"/>
                      </a:lnTo>
                      <a:lnTo>
                        <a:pt x="107" y="529"/>
                      </a:lnTo>
                      <a:lnTo>
                        <a:pt x="109" y="531"/>
                      </a:lnTo>
                      <a:lnTo>
                        <a:pt x="113" y="535"/>
                      </a:lnTo>
                      <a:lnTo>
                        <a:pt x="117" y="537"/>
                      </a:lnTo>
                      <a:lnTo>
                        <a:pt x="122" y="539"/>
                      </a:lnTo>
                      <a:lnTo>
                        <a:pt x="124" y="539"/>
                      </a:lnTo>
                      <a:lnTo>
                        <a:pt x="126" y="537"/>
                      </a:lnTo>
                      <a:lnTo>
                        <a:pt x="132" y="537"/>
                      </a:lnTo>
                      <a:lnTo>
                        <a:pt x="134" y="537"/>
                      </a:lnTo>
                      <a:lnTo>
                        <a:pt x="137" y="537"/>
                      </a:lnTo>
                      <a:lnTo>
                        <a:pt x="139" y="539"/>
                      </a:lnTo>
                      <a:lnTo>
                        <a:pt x="141" y="537"/>
                      </a:lnTo>
                      <a:lnTo>
                        <a:pt x="141" y="537"/>
                      </a:lnTo>
                      <a:lnTo>
                        <a:pt x="143" y="537"/>
                      </a:lnTo>
                      <a:lnTo>
                        <a:pt x="143" y="537"/>
                      </a:lnTo>
                      <a:lnTo>
                        <a:pt x="145" y="537"/>
                      </a:lnTo>
                      <a:lnTo>
                        <a:pt x="145" y="537"/>
                      </a:lnTo>
                      <a:lnTo>
                        <a:pt x="145" y="537"/>
                      </a:lnTo>
                      <a:lnTo>
                        <a:pt x="147" y="537"/>
                      </a:lnTo>
                      <a:lnTo>
                        <a:pt x="147" y="537"/>
                      </a:lnTo>
                      <a:lnTo>
                        <a:pt x="150" y="535"/>
                      </a:lnTo>
                      <a:lnTo>
                        <a:pt x="164" y="533"/>
                      </a:lnTo>
                      <a:lnTo>
                        <a:pt x="179" y="535"/>
                      </a:lnTo>
                      <a:lnTo>
                        <a:pt x="180" y="537"/>
                      </a:lnTo>
                      <a:lnTo>
                        <a:pt x="182" y="539"/>
                      </a:lnTo>
                      <a:lnTo>
                        <a:pt x="182" y="541"/>
                      </a:lnTo>
                      <a:lnTo>
                        <a:pt x="182" y="541"/>
                      </a:lnTo>
                      <a:lnTo>
                        <a:pt x="186" y="541"/>
                      </a:lnTo>
                      <a:lnTo>
                        <a:pt x="186" y="541"/>
                      </a:lnTo>
                      <a:lnTo>
                        <a:pt x="186" y="542"/>
                      </a:lnTo>
                      <a:lnTo>
                        <a:pt x="188" y="542"/>
                      </a:lnTo>
                      <a:lnTo>
                        <a:pt x="192" y="542"/>
                      </a:lnTo>
                      <a:lnTo>
                        <a:pt x="194" y="542"/>
                      </a:lnTo>
                      <a:lnTo>
                        <a:pt x="197" y="541"/>
                      </a:lnTo>
                      <a:lnTo>
                        <a:pt x="199" y="539"/>
                      </a:lnTo>
                      <a:lnTo>
                        <a:pt x="199" y="539"/>
                      </a:lnTo>
                      <a:lnTo>
                        <a:pt x="199" y="537"/>
                      </a:lnTo>
                      <a:lnTo>
                        <a:pt x="201" y="537"/>
                      </a:lnTo>
                      <a:lnTo>
                        <a:pt x="203" y="537"/>
                      </a:lnTo>
                      <a:lnTo>
                        <a:pt x="203" y="537"/>
                      </a:lnTo>
                      <a:lnTo>
                        <a:pt x="199" y="531"/>
                      </a:lnTo>
                      <a:lnTo>
                        <a:pt x="199" y="529"/>
                      </a:lnTo>
                      <a:lnTo>
                        <a:pt x="199" y="527"/>
                      </a:lnTo>
                      <a:lnTo>
                        <a:pt x="201" y="526"/>
                      </a:lnTo>
                      <a:lnTo>
                        <a:pt x="201" y="524"/>
                      </a:lnTo>
                      <a:lnTo>
                        <a:pt x="203" y="524"/>
                      </a:lnTo>
                      <a:lnTo>
                        <a:pt x="205" y="524"/>
                      </a:lnTo>
                      <a:lnTo>
                        <a:pt x="205" y="526"/>
                      </a:lnTo>
                      <a:lnTo>
                        <a:pt x="207" y="526"/>
                      </a:lnTo>
                      <a:lnTo>
                        <a:pt x="207" y="524"/>
                      </a:lnTo>
                      <a:lnTo>
                        <a:pt x="212" y="524"/>
                      </a:lnTo>
                      <a:lnTo>
                        <a:pt x="214" y="522"/>
                      </a:lnTo>
                      <a:lnTo>
                        <a:pt x="216" y="522"/>
                      </a:lnTo>
                      <a:lnTo>
                        <a:pt x="216" y="520"/>
                      </a:lnTo>
                      <a:lnTo>
                        <a:pt x="218" y="514"/>
                      </a:lnTo>
                      <a:lnTo>
                        <a:pt x="220" y="512"/>
                      </a:lnTo>
                      <a:lnTo>
                        <a:pt x="220" y="512"/>
                      </a:lnTo>
                      <a:lnTo>
                        <a:pt x="222" y="511"/>
                      </a:lnTo>
                      <a:lnTo>
                        <a:pt x="222" y="511"/>
                      </a:lnTo>
                      <a:lnTo>
                        <a:pt x="222" y="509"/>
                      </a:lnTo>
                      <a:lnTo>
                        <a:pt x="222" y="509"/>
                      </a:lnTo>
                      <a:lnTo>
                        <a:pt x="224" y="509"/>
                      </a:lnTo>
                      <a:lnTo>
                        <a:pt x="224" y="507"/>
                      </a:lnTo>
                      <a:lnTo>
                        <a:pt x="224" y="507"/>
                      </a:lnTo>
                      <a:lnTo>
                        <a:pt x="231" y="507"/>
                      </a:lnTo>
                      <a:lnTo>
                        <a:pt x="233" y="507"/>
                      </a:lnTo>
                      <a:lnTo>
                        <a:pt x="235" y="505"/>
                      </a:lnTo>
                      <a:lnTo>
                        <a:pt x="235" y="505"/>
                      </a:lnTo>
                      <a:lnTo>
                        <a:pt x="239" y="505"/>
                      </a:lnTo>
                      <a:lnTo>
                        <a:pt x="241" y="503"/>
                      </a:lnTo>
                      <a:lnTo>
                        <a:pt x="244" y="501"/>
                      </a:lnTo>
                      <a:lnTo>
                        <a:pt x="246" y="499"/>
                      </a:lnTo>
                      <a:lnTo>
                        <a:pt x="248" y="499"/>
                      </a:lnTo>
                      <a:lnTo>
                        <a:pt x="250" y="499"/>
                      </a:lnTo>
                      <a:lnTo>
                        <a:pt x="250" y="499"/>
                      </a:lnTo>
                      <a:lnTo>
                        <a:pt x="252" y="499"/>
                      </a:lnTo>
                      <a:lnTo>
                        <a:pt x="252" y="204"/>
                      </a:lnTo>
                      <a:lnTo>
                        <a:pt x="254" y="206"/>
                      </a:lnTo>
                      <a:lnTo>
                        <a:pt x="254" y="206"/>
                      </a:lnTo>
                      <a:lnTo>
                        <a:pt x="256" y="208"/>
                      </a:lnTo>
                      <a:lnTo>
                        <a:pt x="256" y="210"/>
                      </a:lnTo>
                      <a:lnTo>
                        <a:pt x="259" y="212"/>
                      </a:lnTo>
                      <a:lnTo>
                        <a:pt x="261" y="216"/>
                      </a:lnTo>
                      <a:lnTo>
                        <a:pt x="263" y="216"/>
                      </a:lnTo>
                      <a:lnTo>
                        <a:pt x="263" y="216"/>
                      </a:lnTo>
                      <a:lnTo>
                        <a:pt x="265" y="216"/>
                      </a:lnTo>
                      <a:lnTo>
                        <a:pt x="265" y="216"/>
                      </a:lnTo>
                      <a:lnTo>
                        <a:pt x="271" y="219"/>
                      </a:lnTo>
                      <a:lnTo>
                        <a:pt x="280" y="227"/>
                      </a:lnTo>
                      <a:lnTo>
                        <a:pt x="280" y="229"/>
                      </a:lnTo>
                      <a:lnTo>
                        <a:pt x="284" y="233"/>
                      </a:lnTo>
                      <a:lnTo>
                        <a:pt x="286" y="236"/>
                      </a:lnTo>
                      <a:lnTo>
                        <a:pt x="286" y="238"/>
                      </a:lnTo>
                      <a:lnTo>
                        <a:pt x="286" y="238"/>
                      </a:lnTo>
                      <a:lnTo>
                        <a:pt x="286" y="240"/>
                      </a:lnTo>
                      <a:lnTo>
                        <a:pt x="286" y="240"/>
                      </a:lnTo>
                      <a:lnTo>
                        <a:pt x="288" y="242"/>
                      </a:lnTo>
                      <a:lnTo>
                        <a:pt x="288" y="242"/>
                      </a:lnTo>
                      <a:lnTo>
                        <a:pt x="288" y="244"/>
                      </a:lnTo>
                      <a:lnTo>
                        <a:pt x="289" y="246"/>
                      </a:lnTo>
                      <a:lnTo>
                        <a:pt x="289" y="246"/>
                      </a:lnTo>
                      <a:lnTo>
                        <a:pt x="291" y="246"/>
                      </a:lnTo>
                      <a:lnTo>
                        <a:pt x="291" y="246"/>
                      </a:lnTo>
                      <a:lnTo>
                        <a:pt x="291" y="248"/>
                      </a:lnTo>
                      <a:lnTo>
                        <a:pt x="291" y="248"/>
                      </a:lnTo>
                      <a:lnTo>
                        <a:pt x="291" y="250"/>
                      </a:lnTo>
                      <a:lnTo>
                        <a:pt x="291" y="250"/>
                      </a:lnTo>
                      <a:lnTo>
                        <a:pt x="291" y="251"/>
                      </a:lnTo>
                      <a:lnTo>
                        <a:pt x="291" y="251"/>
                      </a:lnTo>
                      <a:lnTo>
                        <a:pt x="293" y="253"/>
                      </a:lnTo>
                      <a:lnTo>
                        <a:pt x="293" y="255"/>
                      </a:lnTo>
                      <a:lnTo>
                        <a:pt x="293" y="255"/>
                      </a:lnTo>
                      <a:lnTo>
                        <a:pt x="297" y="257"/>
                      </a:lnTo>
                      <a:lnTo>
                        <a:pt x="297" y="257"/>
                      </a:lnTo>
                      <a:lnTo>
                        <a:pt x="297" y="259"/>
                      </a:lnTo>
                      <a:lnTo>
                        <a:pt x="297" y="259"/>
                      </a:lnTo>
                      <a:lnTo>
                        <a:pt x="297" y="259"/>
                      </a:lnTo>
                      <a:lnTo>
                        <a:pt x="297" y="261"/>
                      </a:lnTo>
                      <a:lnTo>
                        <a:pt x="297" y="261"/>
                      </a:lnTo>
                      <a:lnTo>
                        <a:pt x="299" y="261"/>
                      </a:lnTo>
                      <a:lnTo>
                        <a:pt x="299" y="261"/>
                      </a:lnTo>
                      <a:lnTo>
                        <a:pt x="299" y="261"/>
                      </a:lnTo>
                      <a:lnTo>
                        <a:pt x="301" y="261"/>
                      </a:lnTo>
                      <a:lnTo>
                        <a:pt x="301" y="261"/>
                      </a:lnTo>
                      <a:lnTo>
                        <a:pt x="299" y="263"/>
                      </a:lnTo>
                      <a:lnTo>
                        <a:pt x="299" y="265"/>
                      </a:lnTo>
                      <a:lnTo>
                        <a:pt x="299" y="266"/>
                      </a:lnTo>
                      <a:lnTo>
                        <a:pt x="301" y="268"/>
                      </a:lnTo>
                      <a:lnTo>
                        <a:pt x="303" y="270"/>
                      </a:lnTo>
                      <a:lnTo>
                        <a:pt x="301" y="272"/>
                      </a:lnTo>
                      <a:lnTo>
                        <a:pt x="301" y="272"/>
                      </a:lnTo>
                      <a:lnTo>
                        <a:pt x="299" y="274"/>
                      </a:lnTo>
                      <a:lnTo>
                        <a:pt x="301" y="274"/>
                      </a:lnTo>
                      <a:lnTo>
                        <a:pt x="301" y="274"/>
                      </a:lnTo>
                      <a:lnTo>
                        <a:pt x="301" y="274"/>
                      </a:lnTo>
                      <a:lnTo>
                        <a:pt x="303" y="276"/>
                      </a:lnTo>
                      <a:lnTo>
                        <a:pt x="303" y="276"/>
                      </a:lnTo>
                      <a:lnTo>
                        <a:pt x="301" y="278"/>
                      </a:lnTo>
                      <a:lnTo>
                        <a:pt x="301" y="280"/>
                      </a:lnTo>
                      <a:lnTo>
                        <a:pt x="303" y="280"/>
                      </a:lnTo>
                      <a:lnTo>
                        <a:pt x="304" y="280"/>
                      </a:lnTo>
                      <a:lnTo>
                        <a:pt x="304" y="281"/>
                      </a:lnTo>
                      <a:lnTo>
                        <a:pt x="306" y="283"/>
                      </a:lnTo>
                      <a:lnTo>
                        <a:pt x="306" y="287"/>
                      </a:lnTo>
                      <a:lnTo>
                        <a:pt x="306" y="289"/>
                      </a:lnTo>
                      <a:lnTo>
                        <a:pt x="306" y="291"/>
                      </a:lnTo>
                      <a:lnTo>
                        <a:pt x="306" y="289"/>
                      </a:lnTo>
                      <a:lnTo>
                        <a:pt x="308" y="289"/>
                      </a:lnTo>
                      <a:lnTo>
                        <a:pt x="308" y="289"/>
                      </a:lnTo>
                      <a:lnTo>
                        <a:pt x="308" y="291"/>
                      </a:lnTo>
                      <a:lnTo>
                        <a:pt x="308" y="291"/>
                      </a:lnTo>
                      <a:lnTo>
                        <a:pt x="310" y="295"/>
                      </a:lnTo>
                      <a:lnTo>
                        <a:pt x="312" y="302"/>
                      </a:lnTo>
                      <a:lnTo>
                        <a:pt x="312" y="308"/>
                      </a:lnTo>
                      <a:lnTo>
                        <a:pt x="312" y="310"/>
                      </a:lnTo>
                      <a:lnTo>
                        <a:pt x="314" y="313"/>
                      </a:lnTo>
                      <a:lnTo>
                        <a:pt x="314" y="315"/>
                      </a:lnTo>
                      <a:lnTo>
                        <a:pt x="310" y="319"/>
                      </a:lnTo>
                      <a:lnTo>
                        <a:pt x="310" y="323"/>
                      </a:lnTo>
                      <a:lnTo>
                        <a:pt x="308" y="327"/>
                      </a:lnTo>
                      <a:lnTo>
                        <a:pt x="304" y="330"/>
                      </a:lnTo>
                      <a:lnTo>
                        <a:pt x="301" y="334"/>
                      </a:lnTo>
                      <a:lnTo>
                        <a:pt x="301" y="336"/>
                      </a:lnTo>
                      <a:lnTo>
                        <a:pt x="299" y="338"/>
                      </a:lnTo>
                      <a:lnTo>
                        <a:pt x="299" y="340"/>
                      </a:lnTo>
                      <a:lnTo>
                        <a:pt x="297" y="343"/>
                      </a:lnTo>
                      <a:lnTo>
                        <a:pt x="297" y="345"/>
                      </a:lnTo>
                      <a:lnTo>
                        <a:pt x="297" y="347"/>
                      </a:lnTo>
                      <a:lnTo>
                        <a:pt x="297" y="349"/>
                      </a:lnTo>
                      <a:lnTo>
                        <a:pt x="299" y="351"/>
                      </a:lnTo>
                      <a:lnTo>
                        <a:pt x="299" y="351"/>
                      </a:lnTo>
                      <a:lnTo>
                        <a:pt x="299" y="353"/>
                      </a:lnTo>
                      <a:lnTo>
                        <a:pt x="297" y="358"/>
                      </a:lnTo>
                      <a:lnTo>
                        <a:pt x="297" y="360"/>
                      </a:lnTo>
                      <a:lnTo>
                        <a:pt x="299" y="364"/>
                      </a:lnTo>
                      <a:lnTo>
                        <a:pt x="299" y="368"/>
                      </a:lnTo>
                      <a:lnTo>
                        <a:pt x="301" y="370"/>
                      </a:lnTo>
                      <a:lnTo>
                        <a:pt x="301" y="370"/>
                      </a:lnTo>
                      <a:lnTo>
                        <a:pt x="301" y="370"/>
                      </a:lnTo>
                      <a:lnTo>
                        <a:pt x="301" y="372"/>
                      </a:lnTo>
                      <a:lnTo>
                        <a:pt x="303" y="372"/>
                      </a:lnTo>
                      <a:lnTo>
                        <a:pt x="303" y="373"/>
                      </a:lnTo>
                      <a:lnTo>
                        <a:pt x="303" y="375"/>
                      </a:lnTo>
                      <a:lnTo>
                        <a:pt x="304" y="375"/>
                      </a:lnTo>
                      <a:lnTo>
                        <a:pt x="304" y="373"/>
                      </a:lnTo>
                      <a:lnTo>
                        <a:pt x="310" y="372"/>
                      </a:lnTo>
                      <a:lnTo>
                        <a:pt x="314" y="370"/>
                      </a:lnTo>
                      <a:lnTo>
                        <a:pt x="316" y="368"/>
                      </a:lnTo>
                      <a:lnTo>
                        <a:pt x="319" y="368"/>
                      </a:lnTo>
                      <a:lnTo>
                        <a:pt x="321" y="370"/>
                      </a:lnTo>
                      <a:lnTo>
                        <a:pt x="325" y="372"/>
                      </a:lnTo>
                      <a:lnTo>
                        <a:pt x="334" y="373"/>
                      </a:lnTo>
                      <a:lnTo>
                        <a:pt x="336" y="373"/>
                      </a:lnTo>
                      <a:lnTo>
                        <a:pt x="344" y="372"/>
                      </a:lnTo>
                      <a:lnTo>
                        <a:pt x="344" y="372"/>
                      </a:lnTo>
                      <a:lnTo>
                        <a:pt x="346" y="372"/>
                      </a:lnTo>
                      <a:lnTo>
                        <a:pt x="353" y="370"/>
                      </a:lnTo>
                      <a:lnTo>
                        <a:pt x="357" y="370"/>
                      </a:lnTo>
                      <a:lnTo>
                        <a:pt x="357" y="370"/>
                      </a:lnTo>
                      <a:lnTo>
                        <a:pt x="361" y="372"/>
                      </a:lnTo>
                      <a:lnTo>
                        <a:pt x="368" y="372"/>
                      </a:lnTo>
                      <a:lnTo>
                        <a:pt x="372" y="373"/>
                      </a:lnTo>
                      <a:lnTo>
                        <a:pt x="374" y="373"/>
                      </a:lnTo>
                      <a:lnTo>
                        <a:pt x="376" y="372"/>
                      </a:lnTo>
                      <a:lnTo>
                        <a:pt x="380" y="370"/>
                      </a:lnTo>
                      <a:lnTo>
                        <a:pt x="380" y="368"/>
                      </a:lnTo>
                      <a:lnTo>
                        <a:pt x="381" y="366"/>
                      </a:lnTo>
                      <a:lnTo>
                        <a:pt x="381" y="366"/>
                      </a:lnTo>
                      <a:lnTo>
                        <a:pt x="381" y="364"/>
                      </a:lnTo>
                      <a:lnTo>
                        <a:pt x="381" y="360"/>
                      </a:lnTo>
                      <a:lnTo>
                        <a:pt x="381" y="358"/>
                      </a:lnTo>
                      <a:lnTo>
                        <a:pt x="381" y="358"/>
                      </a:lnTo>
                      <a:lnTo>
                        <a:pt x="383" y="357"/>
                      </a:lnTo>
                      <a:lnTo>
                        <a:pt x="385" y="357"/>
                      </a:lnTo>
                      <a:lnTo>
                        <a:pt x="393" y="357"/>
                      </a:lnTo>
                      <a:lnTo>
                        <a:pt x="396" y="357"/>
                      </a:lnTo>
                      <a:lnTo>
                        <a:pt x="402" y="353"/>
                      </a:lnTo>
                      <a:lnTo>
                        <a:pt x="406" y="349"/>
                      </a:lnTo>
                      <a:lnTo>
                        <a:pt x="408" y="345"/>
                      </a:lnTo>
                      <a:lnTo>
                        <a:pt x="410" y="340"/>
                      </a:lnTo>
                      <a:lnTo>
                        <a:pt x="411" y="336"/>
                      </a:lnTo>
                      <a:lnTo>
                        <a:pt x="415" y="334"/>
                      </a:lnTo>
                      <a:lnTo>
                        <a:pt x="415" y="332"/>
                      </a:lnTo>
                      <a:lnTo>
                        <a:pt x="415" y="330"/>
                      </a:lnTo>
                      <a:lnTo>
                        <a:pt x="419" y="330"/>
                      </a:lnTo>
                      <a:lnTo>
                        <a:pt x="421" y="330"/>
                      </a:lnTo>
                      <a:lnTo>
                        <a:pt x="423" y="328"/>
                      </a:lnTo>
                      <a:lnTo>
                        <a:pt x="426" y="325"/>
                      </a:lnTo>
                      <a:lnTo>
                        <a:pt x="428" y="321"/>
                      </a:lnTo>
                      <a:lnTo>
                        <a:pt x="430" y="321"/>
                      </a:lnTo>
                      <a:lnTo>
                        <a:pt x="432" y="321"/>
                      </a:lnTo>
                      <a:lnTo>
                        <a:pt x="436" y="321"/>
                      </a:lnTo>
                      <a:lnTo>
                        <a:pt x="436" y="321"/>
                      </a:lnTo>
                      <a:lnTo>
                        <a:pt x="438" y="319"/>
                      </a:lnTo>
                      <a:lnTo>
                        <a:pt x="440" y="315"/>
                      </a:lnTo>
                      <a:lnTo>
                        <a:pt x="440" y="313"/>
                      </a:lnTo>
                      <a:lnTo>
                        <a:pt x="442" y="313"/>
                      </a:lnTo>
                      <a:lnTo>
                        <a:pt x="442" y="313"/>
                      </a:lnTo>
                      <a:lnTo>
                        <a:pt x="445" y="308"/>
                      </a:lnTo>
                      <a:lnTo>
                        <a:pt x="445" y="308"/>
                      </a:lnTo>
                      <a:lnTo>
                        <a:pt x="445" y="306"/>
                      </a:lnTo>
                      <a:lnTo>
                        <a:pt x="445" y="306"/>
                      </a:lnTo>
                      <a:lnTo>
                        <a:pt x="445" y="304"/>
                      </a:lnTo>
                      <a:lnTo>
                        <a:pt x="447" y="304"/>
                      </a:lnTo>
                      <a:lnTo>
                        <a:pt x="449" y="304"/>
                      </a:lnTo>
                      <a:lnTo>
                        <a:pt x="449" y="302"/>
                      </a:lnTo>
                      <a:lnTo>
                        <a:pt x="449" y="300"/>
                      </a:lnTo>
                      <a:lnTo>
                        <a:pt x="449" y="300"/>
                      </a:lnTo>
                      <a:lnTo>
                        <a:pt x="449" y="296"/>
                      </a:lnTo>
                      <a:lnTo>
                        <a:pt x="449" y="296"/>
                      </a:lnTo>
                      <a:lnTo>
                        <a:pt x="449" y="295"/>
                      </a:lnTo>
                      <a:lnTo>
                        <a:pt x="449" y="293"/>
                      </a:lnTo>
                      <a:lnTo>
                        <a:pt x="451" y="293"/>
                      </a:lnTo>
                      <a:lnTo>
                        <a:pt x="451" y="291"/>
                      </a:lnTo>
                      <a:lnTo>
                        <a:pt x="453" y="289"/>
                      </a:lnTo>
                      <a:lnTo>
                        <a:pt x="451" y="289"/>
                      </a:lnTo>
                      <a:lnTo>
                        <a:pt x="451" y="287"/>
                      </a:lnTo>
                      <a:lnTo>
                        <a:pt x="451" y="287"/>
                      </a:lnTo>
                      <a:lnTo>
                        <a:pt x="451" y="285"/>
                      </a:lnTo>
                      <a:lnTo>
                        <a:pt x="451" y="283"/>
                      </a:lnTo>
                      <a:lnTo>
                        <a:pt x="453" y="283"/>
                      </a:lnTo>
                      <a:lnTo>
                        <a:pt x="455" y="280"/>
                      </a:lnTo>
                      <a:lnTo>
                        <a:pt x="457" y="278"/>
                      </a:lnTo>
                      <a:lnTo>
                        <a:pt x="457" y="276"/>
                      </a:lnTo>
                      <a:lnTo>
                        <a:pt x="457" y="276"/>
                      </a:lnTo>
                      <a:lnTo>
                        <a:pt x="455" y="274"/>
                      </a:lnTo>
                      <a:lnTo>
                        <a:pt x="455" y="274"/>
                      </a:lnTo>
                      <a:lnTo>
                        <a:pt x="457" y="274"/>
                      </a:lnTo>
                      <a:lnTo>
                        <a:pt x="457" y="272"/>
                      </a:lnTo>
                      <a:lnTo>
                        <a:pt x="457" y="272"/>
                      </a:lnTo>
                      <a:lnTo>
                        <a:pt x="457" y="270"/>
                      </a:lnTo>
                      <a:lnTo>
                        <a:pt x="457" y="270"/>
                      </a:lnTo>
                      <a:lnTo>
                        <a:pt x="457" y="268"/>
                      </a:lnTo>
                      <a:lnTo>
                        <a:pt x="457" y="268"/>
                      </a:lnTo>
                      <a:lnTo>
                        <a:pt x="457" y="266"/>
                      </a:lnTo>
                      <a:lnTo>
                        <a:pt x="458" y="263"/>
                      </a:lnTo>
                      <a:lnTo>
                        <a:pt x="458" y="261"/>
                      </a:lnTo>
                      <a:lnTo>
                        <a:pt x="460" y="261"/>
                      </a:lnTo>
                      <a:lnTo>
                        <a:pt x="460" y="261"/>
                      </a:lnTo>
                      <a:lnTo>
                        <a:pt x="462" y="257"/>
                      </a:lnTo>
                      <a:lnTo>
                        <a:pt x="462" y="255"/>
                      </a:lnTo>
                      <a:lnTo>
                        <a:pt x="464" y="255"/>
                      </a:lnTo>
                      <a:lnTo>
                        <a:pt x="464" y="255"/>
                      </a:lnTo>
                      <a:lnTo>
                        <a:pt x="466" y="253"/>
                      </a:lnTo>
                      <a:lnTo>
                        <a:pt x="466" y="253"/>
                      </a:lnTo>
                      <a:lnTo>
                        <a:pt x="466" y="253"/>
                      </a:lnTo>
                      <a:lnTo>
                        <a:pt x="468" y="251"/>
                      </a:lnTo>
                      <a:lnTo>
                        <a:pt x="470" y="250"/>
                      </a:lnTo>
                      <a:lnTo>
                        <a:pt x="472" y="248"/>
                      </a:lnTo>
                      <a:lnTo>
                        <a:pt x="473" y="248"/>
                      </a:lnTo>
                      <a:lnTo>
                        <a:pt x="473" y="250"/>
                      </a:lnTo>
                      <a:lnTo>
                        <a:pt x="473" y="250"/>
                      </a:lnTo>
                      <a:lnTo>
                        <a:pt x="475" y="250"/>
                      </a:lnTo>
                      <a:lnTo>
                        <a:pt x="475" y="250"/>
                      </a:lnTo>
                      <a:lnTo>
                        <a:pt x="475" y="250"/>
                      </a:lnTo>
                      <a:lnTo>
                        <a:pt x="481" y="246"/>
                      </a:lnTo>
                      <a:lnTo>
                        <a:pt x="485" y="246"/>
                      </a:lnTo>
                      <a:lnTo>
                        <a:pt x="488" y="246"/>
                      </a:lnTo>
                      <a:lnTo>
                        <a:pt x="492" y="246"/>
                      </a:lnTo>
                      <a:lnTo>
                        <a:pt x="496" y="248"/>
                      </a:lnTo>
                      <a:lnTo>
                        <a:pt x="496" y="248"/>
                      </a:lnTo>
                      <a:lnTo>
                        <a:pt x="498" y="248"/>
                      </a:lnTo>
                      <a:lnTo>
                        <a:pt x="500" y="246"/>
                      </a:lnTo>
                      <a:lnTo>
                        <a:pt x="502" y="246"/>
                      </a:lnTo>
                      <a:lnTo>
                        <a:pt x="502" y="246"/>
                      </a:lnTo>
                      <a:lnTo>
                        <a:pt x="503" y="248"/>
                      </a:lnTo>
                      <a:lnTo>
                        <a:pt x="503" y="250"/>
                      </a:lnTo>
                      <a:lnTo>
                        <a:pt x="505" y="250"/>
                      </a:lnTo>
                      <a:lnTo>
                        <a:pt x="505" y="250"/>
                      </a:lnTo>
                      <a:lnTo>
                        <a:pt x="507" y="251"/>
                      </a:lnTo>
                      <a:lnTo>
                        <a:pt x="509" y="253"/>
                      </a:lnTo>
                      <a:lnTo>
                        <a:pt x="517" y="259"/>
                      </a:lnTo>
                      <a:lnTo>
                        <a:pt x="519" y="259"/>
                      </a:lnTo>
                      <a:lnTo>
                        <a:pt x="519" y="261"/>
                      </a:lnTo>
                      <a:lnTo>
                        <a:pt x="522" y="261"/>
                      </a:lnTo>
                      <a:lnTo>
                        <a:pt x="522" y="263"/>
                      </a:lnTo>
                      <a:lnTo>
                        <a:pt x="524" y="265"/>
                      </a:lnTo>
                      <a:lnTo>
                        <a:pt x="524" y="265"/>
                      </a:lnTo>
                      <a:lnTo>
                        <a:pt x="526" y="265"/>
                      </a:lnTo>
                      <a:lnTo>
                        <a:pt x="526" y="265"/>
                      </a:lnTo>
                      <a:lnTo>
                        <a:pt x="528" y="266"/>
                      </a:lnTo>
                      <a:lnTo>
                        <a:pt x="530" y="270"/>
                      </a:lnTo>
                      <a:lnTo>
                        <a:pt x="534" y="272"/>
                      </a:lnTo>
                      <a:lnTo>
                        <a:pt x="534" y="274"/>
                      </a:lnTo>
                      <a:lnTo>
                        <a:pt x="535" y="274"/>
                      </a:lnTo>
                      <a:lnTo>
                        <a:pt x="539" y="274"/>
                      </a:lnTo>
                      <a:lnTo>
                        <a:pt x="539" y="274"/>
                      </a:lnTo>
                      <a:lnTo>
                        <a:pt x="541" y="274"/>
                      </a:lnTo>
                      <a:lnTo>
                        <a:pt x="541" y="276"/>
                      </a:lnTo>
                      <a:lnTo>
                        <a:pt x="541" y="276"/>
                      </a:lnTo>
                      <a:lnTo>
                        <a:pt x="541" y="276"/>
                      </a:lnTo>
                      <a:lnTo>
                        <a:pt x="543" y="276"/>
                      </a:lnTo>
                      <a:lnTo>
                        <a:pt x="550" y="274"/>
                      </a:lnTo>
                      <a:lnTo>
                        <a:pt x="554" y="274"/>
                      </a:lnTo>
                      <a:lnTo>
                        <a:pt x="558" y="276"/>
                      </a:lnTo>
                      <a:lnTo>
                        <a:pt x="562" y="281"/>
                      </a:lnTo>
                      <a:lnTo>
                        <a:pt x="565" y="283"/>
                      </a:lnTo>
                      <a:lnTo>
                        <a:pt x="569" y="285"/>
                      </a:lnTo>
                      <a:lnTo>
                        <a:pt x="571" y="283"/>
                      </a:lnTo>
                      <a:lnTo>
                        <a:pt x="573" y="283"/>
                      </a:lnTo>
                      <a:lnTo>
                        <a:pt x="573" y="283"/>
                      </a:lnTo>
                      <a:lnTo>
                        <a:pt x="582" y="287"/>
                      </a:lnTo>
                      <a:lnTo>
                        <a:pt x="586" y="289"/>
                      </a:lnTo>
                      <a:lnTo>
                        <a:pt x="588" y="289"/>
                      </a:lnTo>
                      <a:lnTo>
                        <a:pt x="594" y="289"/>
                      </a:lnTo>
                      <a:lnTo>
                        <a:pt x="596" y="289"/>
                      </a:lnTo>
                      <a:lnTo>
                        <a:pt x="597" y="291"/>
                      </a:lnTo>
                      <a:lnTo>
                        <a:pt x="601" y="289"/>
                      </a:lnTo>
                      <a:lnTo>
                        <a:pt x="605" y="289"/>
                      </a:lnTo>
                      <a:lnTo>
                        <a:pt x="607" y="287"/>
                      </a:lnTo>
                      <a:lnTo>
                        <a:pt x="611" y="285"/>
                      </a:lnTo>
                      <a:lnTo>
                        <a:pt x="614" y="283"/>
                      </a:lnTo>
                      <a:lnTo>
                        <a:pt x="616" y="283"/>
                      </a:lnTo>
                      <a:lnTo>
                        <a:pt x="620" y="283"/>
                      </a:lnTo>
                      <a:lnTo>
                        <a:pt x="622" y="283"/>
                      </a:lnTo>
                      <a:lnTo>
                        <a:pt x="626" y="285"/>
                      </a:lnTo>
                      <a:lnTo>
                        <a:pt x="641" y="283"/>
                      </a:lnTo>
                      <a:lnTo>
                        <a:pt x="646" y="281"/>
                      </a:lnTo>
                      <a:lnTo>
                        <a:pt x="656" y="274"/>
                      </a:lnTo>
                      <a:lnTo>
                        <a:pt x="656" y="268"/>
                      </a:lnTo>
                      <a:lnTo>
                        <a:pt x="661" y="259"/>
                      </a:lnTo>
                      <a:lnTo>
                        <a:pt x="663" y="250"/>
                      </a:lnTo>
                      <a:lnTo>
                        <a:pt x="669" y="234"/>
                      </a:lnTo>
                      <a:lnTo>
                        <a:pt x="671" y="229"/>
                      </a:lnTo>
                      <a:lnTo>
                        <a:pt x="672" y="225"/>
                      </a:lnTo>
                      <a:lnTo>
                        <a:pt x="672" y="223"/>
                      </a:lnTo>
                      <a:lnTo>
                        <a:pt x="674" y="218"/>
                      </a:lnTo>
                      <a:lnTo>
                        <a:pt x="676" y="216"/>
                      </a:lnTo>
                      <a:lnTo>
                        <a:pt x="676" y="212"/>
                      </a:lnTo>
                      <a:lnTo>
                        <a:pt x="674" y="206"/>
                      </a:lnTo>
                      <a:lnTo>
                        <a:pt x="674" y="204"/>
                      </a:lnTo>
                      <a:lnTo>
                        <a:pt x="676" y="204"/>
                      </a:lnTo>
                      <a:lnTo>
                        <a:pt x="678" y="203"/>
                      </a:lnTo>
                      <a:lnTo>
                        <a:pt x="682" y="203"/>
                      </a:lnTo>
                      <a:lnTo>
                        <a:pt x="684" y="203"/>
                      </a:lnTo>
                      <a:lnTo>
                        <a:pt x="686" y="201"/>
                      </a:lnTo>
                      <a:lnTo>
                        <a:pt x="704" y="195"/>
                      </a:lnTo>
                      <a:lnTo>
                        <a:pt x="708" y="195"/>
                      </a:lnTo>
                      <a:lnTo>
                        <a:pt x="710" y="195"/>
                      </a:lnTo>
                      <a:lnTo>
                        <a:pt x="710" y="195"/>
                      </a:lnTo>
                      <a:lnTo>
                        <a:pt x="712" y="195"/>
                      </a:lnTo>
                      <a:lnTo>
                        <a:pt x="714" y="195"/>
                      </a:lnTo>
                      <a:lnTo>
                        <a:pt x="718" y="191"/>
                      </a:lnTo>
                      <a:lnTo>
                        <a:pt x="719" y="189"/>
                      </a:lnTo>
                      <a:lnTo>
                        <a:pt x="721" y="184"/>
                      </a:lnTo>
                      <a:lnTo>
                        <a:pt x="723" y="182"/>
                      </a:lnTo>
                      <a:lnTo>
                        <a:pt x="725" y="180"/>
                      </a:lnTo>
                      <a:lnTo>
                        <a:pt x="729" y="176"/>
                      </a:lnTo>
                      <a:lnTo>
                        <a:pt x="734" y="173"/>
                      </a:lnTo>
                      <a:lnTo>
                        <a:pt x="734" y="171"/>
                      </a:lnTo>
                      <a:lnTo>
                        <a:pt x="736" y="171"/>
                      </a:lnTo>
                      <a:lnTo>
                        <a:pt x="742" y="169"/>
                      </a:lnTo>
                      <a:lnTo>
                        <a:pt x="744" y="167"/>
                      </a:lnTo>
                      <a:lnTo>
                        <a:pt x="744" y="167"/>
                      </a:lnTo>
                      <a:lnTo>
                        <a:pt x="746" y="165"/>
                      </a:lnTo>
                      <a:lnTo>
                        <a:pt x="748" y="158"/>
                      </a:lnTo>
                      <a:lnTo>
                        <a:pt x="748" y="154"/>
                      </a:lnTo>
                      <a:lnTo>
                        <a:pt x="751" y="133"/>
                      </a:lnTo>
                      <a:lnTo>
                        <a:pt x="751" y="131"/>
                      </a:lnTo>
                      <a:lnTo>
                        <a:pt x="751" y="129"/>
                      </a:lnTo>
                      <a:lnTo>
                        <a:pt x="753" y="126"/>
                      </a:lnTo>
                      <a:lnTo>
                        <a:pt x="753" y="126"/>
                      </a:lnTo>
                      <a:lnTo>
                        <a:pt x="753" y="124"/>
                      </a:lnTo>
                      <a:lnTo>
                        <a:pt x="755" y="120"/>
                      </a:lnTo>
                      <a:lnTo>
                        <a:pt x="757" y="118"/>
                      </a:lnTo>
                      <a:lnTo>
                        <a:pt x="757" y="116"/>
                      </a:lnTo>
                      <a:lnTo>
                        <a:pt x="759" y="118"/>
                      </a:lnTo>
                      <a:lnTo>
                        <a:pt x="759" y="118"/>
                      </a:lnTo>
                      <a:lnTo>
                        <a:pt x="759" y="120"/>
                      </a:lnTo>
                      <a:lnTo>
                        <a:pt x="761" y="120"/>
                      </a:lnTo>
                      <a:lnTo>
                        <a:pt x="761" y="118"/>
                      </a:lnTo>
                      <a:lnTo>
                        <a:pt x="761" y="118"/>
                      </a:lnTo>
                      <a:lnTo>
                        <a:pt x="761" y="116"/>
                      </a:lnTo>
                      <a:lnTo>
                        <a:pt x="761" y="114"/>
                      </a:lnTo>
                      <a:lnTo>
                        <a:pt x="761" y="114"/>
                      </a:lnTo>
                      <a:lnTo>
                        <a:pt x="761" y="114"/>
                      </a:lnTo>
                      <a:lnTo>
                        <a:pt x="763" y="114"/>
                      </a:lnTo>
                      <a:lnTo>
                        <a:pt x="763" y="114"/>
                      </a:lnTo>
                      <a:lnTo>
                        <a:pt x="763" y="112"/>
                      </a:lnTo>
                      <a:lnTo>
                        <a:pt x="763" y="112"/>
                      </a:lnTo>
                      <a:lnTo>
                        <a:pt x="765" y="112"/>
                      </a:lnTo>
                      <a:lnTo>
                        <a:pt x="765" y="111"/>
                      </a:lnTo>
                      <a:lnTo>
                        <a:pt x="765" y="111"/>
                      </a:lnTo>
                      <a:lnTo>
                        <a:pt x="766" y="112"/>
                      </a:lnTo>
                      <a:lnTo>
                        <a:pt x="766" y="111"/>
                      </a:lnTo>
                      <a:lnTo>
                        <a:pt x="766" y="111"/>
                      </a:lnTo>
                      <a:lnTo>
                        <a:pt x="765" y="111"/>
                      </a:lnTo>
                      <a:lnTo>
                        <a:pt x="765" y="109"/>
                      </a:lnTo>
                      <a:lnTo>
                        <a:pt x="765" y="109"/>
                      </a:lnTo>
                      <a:lnTo>
                        <a:pt x="766" y="109"/>
                      </a:lnTo>
                      <a:lnTo>
                        <a:pt x="766" y="109"/>
                      </a:lnTo>
                      <a:lnTo>
                        <a:pt x="768" y="109"/>
                      </a:lnTo>
                      <a:lnTo>
                        <a:pt x="768" y="109"/>
                      </a:lnTo>
                      <a:lnTo>
                        <a:pt x="768" y="109"/>
                      </a:lnTo>
                      <a:lnTo>
                        <a:pt x="768" y="107"/>
                      </a:lnTo>
                      <a:lnTo>
                        <a:pt x="770" y="109"/>
                      </a:lnTo>
                      <a:lnTo>
                        <a:pt x="770" y="109"/>
                      </a:lnTo>
                      <a:lnTo>
                        <a:pt x="770" y="109"/>
                      </a:lnTo>
                      <a:lnTo>
                        <a:pt x="770" y="107"/>
                      </a:lnTo>
                      <a:lnTo>
                        <a:pt x="770" y="105"/>
                      </a:lnTo>
                      <a:lnTo>
                        <a:pt x="774" y="105"/>
                      </a:lnTo>
                      <a:lnTo>
                        <a:pt x="776" y="103"/>
                      </a:lnTo>
                      <a:lnTo>
                        <a:pt x="780" y="101"/>
                      </a:lnTo>
                      <a:lnTo>
                        <a:pt x="780" y="99"/>
                      </a:lnTo>
                      <a:lnTo>
                        <a:pt x="781" y="97"/>
                      </a:lnTo>
                      <a:lnTo>
                        <a:pt x="781" y="99"/>
                      </a:lnTo>
                      <a:lnTo>
                        <a:pt x="783" y="99"/>
                      </a:lnTo>
                      <a:lnTo>
                        <a:pt x="783" y="99"/>
                      </a:lnTo>
                      <a:lnTo>
                        <a:pt x="783" y="97"/>
                      </a:lnTo>
                      <a:lnTo>
                        <a:pt x="785" y="97"/>
                      </a:lnTo>
                      <a:lnTo>
                        <a:pt x="785" y="97"/>
                      </a:lnTo>
                      <a:lnTo>
                        <a:pt x="787" y="97"/>
                      </a:lnTo>
                      <a:lnTo>
                        <a:pt x="785" y="99"/>
                      </a:lnTo>
                      <a:lnTo>
                        <a:pt x="787" y="99"/>
                      </a:lnTo>
                      <a:lnTo>
                        <a:pt x="787" y="99"/>
                      </a:lnTo>
                      <a:lnTo>
                        <a:pt x="789" y="97"/>
                      </a:lnTo>
                      <a:lnTo>
                        <a:pt x="789" y="97"/>
                      </a:lnTo>
                      <a:lnTo>
                        <a:pt x="789" y="97"/>
                      </a:lnTo>
                      <a:lnTo>
                        <a:pt x="793" y="97"/>
                      </a:lnTo>
                      <a:lnTo>
                        <a:pt x="795" y="96"/>
                      </a:lnTo>
                      <a:lnTo>
                        <a:pt x="796" y="96"/>
                      </a:lnTo>
                      <a:lnTo>
                        <a:pt x="796" y="94"/>
                      </a:lnTo>
                      <a:lnTo>
                        <a:pt x="796" y="92"/>
                      </a:lnTo>
                      <a:lnTo>
                        <a:pt x="796" y="92"/>
                      </a:lnTo>
                      <a:lnTo>
                        <a:pt x="796" y="92"/>
                      </a:lnTo>
                      <a:lnTo>
                        <a:pt x="796" y="90"/>
                      </a:lnTo>
                      <a:lnTo>
                        <a:pt x="796" y="90"/>
                      </a:lnTo>
                      <a:lnTo>
                        <a:pt x="796" y="90"/>
                      </a:lnTo>
                      <a:lnTo>
                        <a:pt x="798" y="90"/>
                      </a:lnTo>
                      <a:lnTo>
                        <a:pt x="798" y="90"/>
                      </a:lnTo>
                      <a:lnTo>
                        <a:pt x="798" y="88"/>
                      </a:lnTo>
                      <a:lnTo>
                        <a:pt x="798" y="86"/>
                      </a:lnTo>
                      <a:lnTo>
                        <a:pt x="800" y="84"/>
                      </a:lnTo>
                      <a:lnTo>
                        <a:pt x="800" y="84"/>
                      </a:lnTo>
                      <a:lnTo>
                        <a:pt x="802" y="84"/>
                      </a:lnTo>
                      <a:lnTo>
                        <a:pt x="804" y="84"/>
                      </a:lnTo>
                      <a:lnTo>
                        <a:pt x="806" y="82"/>
                      </a:lnTo>
                      <a:lnTo>
                        <a:pt x="808" y="84"/>
                      </a:lnTo>
                      <a:lnTo>
                        <a:pt x="810" y="84"/>
                      </a:lnTo>
                      <a:lnTo>
                        <a:pt x="810" y="84"/>
                      </a:lnTo>
                      <a:lnTo>
                        <a:pt x="811" y="84"/>
                      </a:lnTo>
                      <a:lnTo>
                        <a:pt x="811" y="81"/>
                      </a:lnTo>
                      <a:lnTo>
                        <a:pt x="811" y="81"/>
                      </a:lnTo>
                      <a:lnTo>
                        <a:pt x="813" y="81"/>
                      </a:lnTo>
                      <a:lnTo>
                        <a:pt x="813" y="81"/>
                      </a:lnTo>
                      <a:lnTo>
                        <a:pt x="813" y="81"/>
                      </a:lnTo>
                      <a:lnTo>
                        <a:pt x="813" y="79"/>
                      </a:lnTo>
                      <a:lnTo>
                        <a:pt x="811" y="79"/>
                      </a:lnTo>
                      <a:lnTo>
                        <a:pt x="811" y="79"/>
                      </a:lnTo>
                      <a:lnTo>
                        <a:pt x="811" y="79"/>
                      </a:lnTo>
                      <a:lnTo>
                        <a:pt x="811" y="77"/>
                      </a:lnTo>
                      <a:lnTo>
                        <a:pt x="813" y="77"/>
                      </a:lnTo>
                      <a:lnTo>
                        <a:pt x="813" y="77"/>
                      </a:lnTo>
                      <a:lnTo>
                        <a:pt x="815" y="77"/>
                      </a:lnTo>
                      <a:lnTo>
                        <a:pt x="815" y="75"/>
                      </a:lnTo>
                      <a:lnTo>
                        <a:pt x="817" y="75"/>
                      </a:lnTo>
                      <a:lnTo>
                        <a:pt x="821" y="73"/>
                      </a:lnTo>
                      <a:lnTo>
                        <a:pt x="823" y="71"/>
                      </a:lnTo>
                      <a:lnTo>
                        <a:pt x="825" y="69"/>
                      </a:lnTo>
                      <a:lnTo>
                        <a:pt x="823" y="65"/>
                      </a:lnTo>
                      <a:lnTo>
                        <a:pt x="823" y="64"/>
                      </a:lnTo>
                      <a:lnTo>
                        <a:pt x="825" y="64"/>
                      </a:lnTo>
                      <a:lnTo>
                        <a:pt x="826" y="64"/>
                      </a:lnTo>
                      <a:lnTo>
                        <a:pt x="826" y="64"/>
                      </a:lnTo>
                      <a:lnTo>
                        <a:pt x="830" y="62"/>
                      </a:lnTo>
                      <a:lnTo>
                        <a:pt x="830" y="60"/>
                      </a:lnTo>
                      <a:lnTo>
                        <a:pt x="832" y="58"/>
                      </a:lnTo>
                      <a:lnTo>
                        <a:pt x="832" y="56"/>
                      </a:lnTo>
                      <a:lnTo>
                        <a:pt x="830" y="54"/>
                      </a:lnTo>
                      <a:lnTo>
                        <a:pt x="832" y="54"/>
                      </a:lnTo>
                      <a:lnTo>
                        <a:pt x="832" y="54"/>
                      </a:lnTo>
                      <a:lnTo>
                        <a:pt x="834" y="54"/>
                      </a:lnTo>
                      <a:lnTo>
                        <a:pt x="836" y="52"/>
                      </a:lnTo>
                      <a:lnTo>
                        <a:pt x="836" y="52"/>
                      </a:lnTo>
                      <a:lnTo>
                        <a:pt x="836" y="50"/>
                      </a:lnTo>
                      <a:lnTo>
                        <a:pt x="836" y="50"/>
                      </a:lnTo>
                      <a:lnTo>
                        <a:pt x="838" y="50"/>
                      </a:lnTo>
                      <a:lnTo>
                        <a:pt x="838" y="50"/>
                      </a:lnTo>
                      <a:lnTo>
                        <a:pt x="840" y="49"/>
                      </a:lnTo>
                      <a:lnTo>
                        <a:pt x="840" y="49"/>
                      </a:lnTo>
                      <a:lnTo>
                        <a:pt x="840" y="47"/>
                      </a:lnTo>
                      <a:lnTo>
                        <a:pt x="840" y="47"/>
                      </a:lnTo>
                      <a:lnTo>
                        <a:pt x="840" y="47"/>
                      </a:lnTo>
                      <a:lnTo>
                        <a:pt x="840" y="45"/>
                      </a:lnTo>
                      <a:lnTo>
                        <a:pt x="840" y="45"/>
                      </a:lnTo>
                      <a:lnTo>
                        <a:pt x="842" y="41"/>
                      </a:lnTo>
                      <a:lnTo>
                        <a:pt x="843" y="41"/>
                      </a:lnTo>
                      <a:lnTo>
                        <a:pt x="843" y="41"/>
                      </a:lnTo>
                      <a:lnTo>
                        <a:pt x="845" y="41"/>
                      </a:lnTo>
                      <a:lnTo>
                        <a:pt x="845" y="41"/>
                      </a:lnTo>
                      <a:lnTo>
                        <a:pt x="849" y="37"/>
                      </a:lnTo>
                      <a:lnTo>
                        <a:pt x="849" y="35"/>
                      </a:lnTo>
                      <a:lnTo>
                        <a:pt x="853" y="35"/>
                      </a:lnTo>
                      <a:lnTo>
                        <a:pt x="855" y="34"/>
                      </a:lnTo>
                      <a:lnTo>
                        <a:pt x="860" y="34"/>
                      </a:lnTo>
                      <a:lnTo>
                        <a:pt x="866" y="35"/>
                      </a:lnTo>
                      <a:lnTo>
                        <a:pt x="866" y="34"/>
                      </a:lnTo>
                      <a:lnTo>
                        <a:pt x="868" y="34"/>
                      </a:lnTo>
                      <a:lnTo>
                        <a:pt x="870" y="34"/>
                      </a:lnTo>
                      <a:lnTo>
                        <a:pt x="873" y="34"/>
                      </a:lnTo>
                      <a:lnTo>
                        <a:pt x="875" y="32"/>
                      </a:lnTo>
                      <a:lnTo>
                        <a:pt x="881" y="30"/>
                      </a:lnTo>
                      <a:lnTo>
                        <a:pt x="883" y="28"/>
                      </a:lnTo>
                      <a:lnTo>
                        <a:pt x="885" y="28"/>
                      </a:lnTo>
                      <a:lnTo>
                        <a:pt x="887" y="28"/>
                      </a:lnTo>
                      <a:lnTo>
                        <a:pt x="888" y="26"/>
                      </a:lnTo>
                      <a:lnTo>
                        <a:pt x="888" y="26"/>
                      </a:lnTo>
                      <a:lnTo>
                        <a:pt x="888" y="24"/>
                      </a:lnTo>
                      <a:lnTo>
                        <a:pt x="890" y="24"/>
                      </a:lnTo>
                      <a:lnTo>
                        <a:pt x="894" y="24"/>
                      </a:lnTo>
                      <a:lnTo>
                        <a:pt x="894" y="24"/>
                      </a:lnTo>
                      <a:lnTo>
                        <a:pt x="896" y="20"/>
                      </a:lnTo>
                      <a:lnTo>
                        <a:pt x="898" y="20"/>
                      </a:lnTo>
                      <a:lnTo>
                        <a:pt x="898" y="19"/>
                      </a:lnTo>
                      <a:lnTo>
                        <a:pt x="898" y="13"/>
                      </a:lnTo>
                      <a:lnTo>
                        <a:pt x="898" y="11"/>
                      </a:lnTo>
                      <a:lnTo>
                        <a:pt x="900" y="9"/>
                      </a:lnTo>
                      <a:lnTo>
                        <a:pt x="902" y="9"/>
                      </a:lnTo>
                      <a:lnTo>
                        <a:pt x="902" y="9"/>
                      </a:lnTo>
                      <a:lnTo>
                        <a:pt x="903" y="7"/>
                      </a:lnTo>
                      <a:lnTo>
                        <a:pt x="903" y="7"/>
                      </a:lnTo>
                      <a:lnTo>
                        <a:pt x="911" y="5"/>
                      </a:lnTo>
                      <a:lnTo>
                        <a:pt x="913" y="5"/>
                      </a:lnTo>
                      <a:lnTo>
                        <a:pt x="915" y="4"/>
                      </a:lnTo>
                      <a:lnTo>
                        <a:pt x="917" y="4"/>
                      </a:lnTo>
                      <a:lnTo>
                        <a:pt x="922" y="4"/>
                      </a:lnTo>
                      <a:lnTo>
                        <a:pt x="924" y="4"/>
                      </a:lnTo>
                      <a:lnTo>
                        <a:pt x="924" y="4"/>
                      </a:lnTo>
                      <a:lnTo>
                        <a:pt x="926" y="4"/>
                      </a:lnTo>
                      <a:lnTo>
                        <a:pt x="926" y="4"/>
                      </a:lnTo>
                      <a:lnTo>
                        <a:pt x="926" y="4"/>
                      </a:lnTo>
                      <a:lnTo>
                        <a:pt x="928" y="4"/>
                      </a:lnTo>
                      <a:lnTo>
                        <a:pt x="932" y="2"/>
                      </a:lnTo>
                      <a:lnTo>
                        <a:pt x="932" y="2"/>
                      </a:lnTo>
                      <a:lnTo>
                        <a:pt x="935" y="4"/>
                      </a:lnTo>
                      <a:lnTo>
                        <a:pt x="937" y="4"/>
                      </a:lnTo>
                      <a:lnTo>
                        <a:pt x="939" y="2"/>
                      </a:lnTo>
                      <a:lnTo>
                        <a:pt x="939" y="0"/>
                      </a:lnTo>
                      <a:lnTo>
                        <a:pt x="941" y="0"/>
                      </a:lnTo>
                      <a:lnTo>
                        <a:pt x="943" y="0"/>
                      </a:lnTo>
                      <a:lnTo>
                        <a:pt x="945" y="0"/>
                      </a:lnTo>
                      <a:lnTo>
                        <a:pt x="947" y="0"/>
                      </a:lnTo>
                      <a:close/>
                      <a:moveTo>
                        <a:pt x="853" y="520"/>
                      </a:moveTo>
                      <a:lnTo>
                        <a:pt x="851" y="522"/>
                      </a:lnTo>
                      <a:lnTo>
                        <a:pt x="849" y="522"/>
                      </a:lnTo>
                      <a:lnTo>
                        <a:pt x="847" y="522"/>
                      </a:lnTo>
                      <a:lnTo>
                        <a:pt x="845" y="522"/>
                      </a:lnTo>
                      <a:lnTo>
                        <a:pt x="845" y="522"/>
                      </a:lnTo>
                      <a:lnTo>
                        <a:pt x="840" y="522"/>
                      </a:lnTo>
                      <a:lnTo>
                        <a:pt x="840" y="522"/>
                      </a:lnTo>
                      <a:lnTo>
                        <a:pt x="838" y="524"/>
                      </a:lnTo>
                      <a:lnTo>
                        <a:pt x="838" y="524"/>
                      </a:lnTo>
                      <a:lnTo>
                        <a:pt x="836" y="527"/>
                      </a:lnTo>
                      <a:lnTo>
                        <a:pt x="836" y="527"/>
                      </a:lnTo>
                      <a:lnTo>
                        <a:pt x="832" y="531"/>
                      </a:lnTo>
                      <a:lnTo>
                        <a:pt x="830" y="535"/>
                      </a:lnTo>
                      <a:lnTo>
                        <a:pt x="828" y="535"/>
                      </a:lnTo>
                      <a:lnTo>
                        <a:pt x="828" y="537"/>
                      </a:lnTo>
                      <a:lnTo>
                        <a:pt x="828" y="537"/>
                      </a:lnTo>
                      <a:lnTo>
                        <a:pt x="828" y="537"/>
                      </a:lnTo>
                      <a:lnTo>
                        <a:pt x="826" y="537"/>
                      </a:lnTo>
                      <a:lnTo>
                        <a:pt x="826" y="537"/>
                      </a:lnTo>
                      <a:lnTo>
                        <a:pt x="825" y="535"/>
                      </a:lnTo>
                      <a:lnTo>
                        <a:pt x="825" y="535"/>
                      </a:lnTo>
                      <a:lnTo>
                        <a:pt x="823" y="535"/>
                      </a:lnTo>
                      <a:lnTo>
                        <a:pt x="821" y="535"/>
                      </a:lnTo>
                      <a:lnTo>
                        <a:pt x="821" y="539"/>
                      </a:lnTo>
                      <a:lnTo>
                        <a:pt x="817" y="539"/>
                      </a:lnTo>
                      <a:lnTo>
                        <a:pt x="810" y="539"/>
                      </a:lnTo>
                      <a:lnTo>
                        <a:pt x="810" y="541"/>
                      </a:lnTo>
                      <a:lnTo>
                        <a:pt x="810" y="541"/>
                      </a:lnTo>
                      <a:lnTo>
                        <a:pt x="808" y="541"/>
                      </a:lnTo>
                      <a:lnTo>
                        <a:pt x="808" y="542"/>
                      </a:lnTo>
                      <a:lnTo>
                        <a:pt x="808" y="544"/>
                      </a:lnTo>
                      <a:lnTo>
                        <a:pt x="808" y="544"/>
                      </a:lnTo>
                      <a:lnTo>
                        <a:pt x="808" y="544"/>
                      </a:lnTo>
                      <a:lnTo>
                        <a:pt x="808" y="546"/>
                      </a:lnTo>
                      <a:lnTo>
                        <a:pt x="808" y="546"/>
                      </a:lnTo>
                      <a:lnTo>
                        <a:pt x="808" y="546"/>
                      </a:lnTo>
                      <a:lnTo>
                        <a:pt x="806" y="546"/>
                      </a:lnTo>
                      <a:lnTo>
                        <a:pt x="804" y="548"/>
                      </a:lnTo>
                      <a:lnTo>
                        <a:pt x="804" y="550"/>
                      </a:lnTo>
                      <a:lnTo>
                        <a:pt x="802" y="550"/>
                      </a:lnTo>
                      <a:lnTo>
                        <a:pt x="802" y="550"/>
                      </a:lnTo>
                      <a:lnTo>
                        <a:pt x="804" y="552"/>
                      </a:lnTo>
                      <a:lnTo>
                        <a:pt x="804" y="552"/>
                      </a:lnTo>
                      <a:lnTo>
                        <a:pt x="804" y="552"/>
                      </a:lnTo>
                      <a:lnTo>
                        <a:pt x="802" y="552"/>
                      </a:lnTo>
                      <a:lnTo>
                        <a:pt x="802" y="552"/>
                      </a:lnTo>
                      <a:lnTo>
                        <a:pt x="802" y="552"/>
                      </a:lnTo>
                      <a:lnTo>
                        <a:pt x="802" y="552"/>
                      </a:lnTo>
                      <a:lnTo>
                        <a:pt x="802" y="554"/>
                      </a:lnTo>
                      <a:lnTo>
                        <a:pt x="800" y="557"/>
                      </a:lnTo>
                      <a:lnTo>
                        <a:pt x="796" y="563"/>
                      </a:lnTo>
                      <a:lnTo>
                        <a:pt x="796" y="563"/>
                      </a:lnTo>
                      <a:lnTo>
                        <a:pt x="795" y="563"/>
                      </a:lnTo>
                      <a:lnTo>
                        <a:pt x="795" y="563"/>
                      </a:lnTo>
                      <a:lnTo>
                        <a:pt x="793" y="565"/>
                      </a:lnTo>
                      <a:lnTo>
                        <a:pt x="793" y="565"/>
                      </a:lnTo>
                      <a:lnTo>
                        <a:pt x="795" y="567"/>
                      </a:lnTo>
                      <a:lnTo>
                        <a:pt x="795" y="569"/>
                      </a:lnTo>
                      <a:lnTo>
                        <a:pt x="793" y="569"/>
                      </a:lnTo>
                      <a:lnTo>
                        <a:pt x="791" y="569"/>
                      </a:lnTo>
                      <a:lnTo>
                        <a:pt x="789" y="571"/>
                      </a:lnTo>
                      <a:lnTo>
                        <a:pt x="789" y="571"/>
                      </a:lnTo>
                      <a:lnTo>
                        <a:pt x="789" y="573"/>
                      </a:lnTo>
                      <a:lnTo>
                        <a:pt x="789" y="574"/>
                      </a:lnTo>
                      <a:lnTo>
                        <a:pt x="787" y="574"/>
                      </a:lnTo>
                      <a:lnTo>
                        <a:pt x="787" y="574"/>
                      </a:lnTo>
                      <a:lnTo>
                        <a:pt x="787" y="576"/>
                      </a:lnTo>
                      <a:lnTo>
                        <a:pt x="785" y="576"/>
                      </a:lnTo>
                      <a:lnTo>
                        <a:pt x="785" y="576"/>
                      </a:lnTo>
                      <a:lnTo>
                        <a:pt x="785" y="578"/>
                      </a:lnTo>
                      <a:lnTo>
                        <a:pt x="787" y="578"/>
                      </a:lnTo>
                      <a:lnTo>
                        <a:pt x="787" y="580"/>
                      </a:lnTo>
                      <a:lnTo>
                        <a:pt x="785" y="580"/>
                      </a:lnTo>
                      <a:lnTo>
                        <a:pt x="785" y="580"/>
                      </a:lnTo>
                      <a:lnTo>
                        <a:pt x="783" y="584"/>
                      </a:lnTo>
                      <a:lnTo>
                        <a:pt x="781" y="584"/>
                      </a:lnTo>
                      <a:lnTo>
                        <a:pt x="781" y="586"/>
                      </a:lnTo>
                      <a:lnTo>
                        <a:pt x="781" y="586"/>
                      </a:lnTo>
                      <a:lnTo>
                        <a:pt x="780" y="586"/>
                      </a:lnTo>
                      <a:lnTo>
                        <a:pt x="780" y="586"/>
                      </a:lnTo>
                      <a:lnTo>
                        <a:pt x="780" y="588"/>
                      </a:lnTo>
                      <a:lnTo>
                        <a:pt x="778" y="588"/>
                      </a:lnTo>
                      <a:lnTo>
                        <a:pt x="778" y="589"/>
                      </a:lnTo>
                      <a:lnTo>
                        <a:pt x="778" y="589"/>
                      </a:lnTo>
                      <a:lnTo>
                        <a:pt x="776" y="591"/>
                      </a:lnTo>
                      <a:lnTo>
                        <a:pt x="774" y="591"/>
                      </a:lnTo>
                      <a:lnTo>
                        <a:pt x="772" y="591"/>
                      </a:lnTo>
                      <a:lnTo>
                        <a:pt x="770" y="593"/>
                      </a:lnTo>
                      <a:lnTo>
                        <a:pt x="770" y="593"/>
                      </a:lnTo>
                      <a:lnTo>
                        <a:pt x="768" y="593"/>
                      </a:lnTo>
                      <a:lnTo>
                        <a:pt x="765" y="593"/>
                      </a:lnTo>
                      <a:lnTo>
                        <a:pt x="765" y="595"/>
                      </a:lnTo>
                      <a:lnTo>
                        <a:pt x="763" y="597"/>
                      </a:lnTo>
                      <a:lnTo>
                        <a:pt x="763" y="597"/>
                      </a:lnTo>
                      <a:lnTo>
                        <a:pt x="763" y="597"/>
                      </a:lnTo>
                      <a:lnTo>
                        <a:pt x="761" y="595"/>
                      </a:lnTo>
                      <a:lnTo>
                        <a:pt x="761" y="595"/>
                      </a:lnTo>
                      <a:lnTo>
                        <a:pt x="761" y="597"/>
                      </a:lnTo>
                      <a:lnTo>
                        <a:pt x="759" y="597"/>
                      </a:lnTo>
                      <a:lnTo>
                        <a:pt x="759" y="599"/>
                      </a:lnTo>
                      <a:lnTo>
                        <a:pt x="759" y="597"/>
                      </a:lnTo>
                      <a:lnTo>
                        <a:pt x="757" y="597"/>
                      </a:lnTo>
                      <a:lnTo>
                        <a:pt x="757" y="599"/>
                      </a:lnTo>
                      <a:lnTo>
                        <a:pt x="757" y="599"/>
                      </a:lnTo>
                      <a:lnTo>
                        <a:pt x="757" y="601"/>
                      </a:lnTo>
                      <a:lnTo>
                        <a:pt x="757" y="603"/>
                      </a:lnTo>
                      <a:lnTo>
                        <a:pt x="759" y="603"/>
                      </a:lnTo>
                      <a:lnTo>
                        <a:pt x="759" y="603"/>
                      </a:lnTo>
                      <a:lnTo>
                        <a:pt x="761" y="604"/>
                      </a:lnTo>
                      <a:lnTo>
                        <a:pt x="763" y="606"/>
                      </a:lnTo>
                      <a:lnTo>
                        <a:pt x="763" y="608"/>
                      </a:lnTo>
                      <a:lnTo>
                        <a:pt x="770" y="627"/>
                      </a:lnTo>
                      <a:lnTo>
                        <a:pt x="772" y="629"/>
                      </a:lnTo>
                      <a:lnTo>
                        <a:pt x="776" y="631"/>
                      </a:lnTo>
                      <a:lnTo>
                        <a:pt x="776" y="633"/>
                      </a:lnTo>
                      <a:lnTo>
                        <a:pt x="778" y="636"/>
                      </a:lnTo>
                      <a:lnTo>
                        <a:pt x="778" y="638"/>
                      </a:lnTo>
                      <a:lnTo>
                        <a:pt x="780" y="640"/>
                      </a:lnTo>
                      <a:lnTo>
                        <a:pt x="780" y="640"/>
                      </a:lnTo>
                      <a:lnTo>
                        <a:pt x="780" y="640"/>
                      </a:lnTo>
                      <a:lnTo>
                        <a:pt x="781" y="640"/>
                      </a:lnTo>
                      <a:lnTo>
                        <a:pt x="783" y="640"/>
                      </a:lnTo>
                      <a:lnTo>
                        <a:pt x="783" y="640"/>
                      </a:lnTo>
                      <a:lnTo>
                        <a:pt x="783" y="642"/>
                      </a:lnTo>
                      <a:lnTo>
                        <a:pt x="783" y="642"/>
                      </a:lnTo>
                      <a:lnTo>
                        <a:pt x="781" y="646"/>
                      </a:lnTo>
                      <a:lnTo>
                        <a:pt x="781" y="650"/>
                      </a:lnTo>
                      <a:lnTo>
                        <a:pt x="783" y="653"/>
                      </a:lnTo>
                      <a:lnTo>
                        <a:pt x="783" y="655"/>
                      </a:lnTo>
                      <a:lnTo>
                        <a:pt x="783" y="655"/>
                      </a:lnTo>
                      <a:lnTo>
                        <a:pt x="785" y="655"/>
                      </a:lnTo>
                      <a:lnTo>
                        <a:pt x="785" y="655"/>
                      </a:lnTo>
                      <a:lnTo>
                        <a:pt x="787" y="655"/>
                      </a:lnTo>
                      <a:lnTo>
                        <a:pt x="789" y="655"/>
                      </a:lnTo>
                      <a:lnTo>
                        <a:pt x="789" y="655"/>
                      </a:lnTo>
                      <a:lnTo>
                        <a:pt x="789" y="657"/>
                      </a:lnTo>
                      <a:lnTo>
                        <a:pt x="791" y="659"/>
                      </a:lnTo>
                      <a:lnTo>
                        <a:pt x="791" y="659"/>
                      </a:lnTo>
                      <a:lnTo>
                        <a:pt x="795" y="661"/>
                      </a:lnTo>
                      <a:lnTo>
                        <a:pt x="795" y="663"/>
                      </a:lnTo>
                      <a:lnTo>
                        <a:pt x="796" y="665"/>
                      </a:lnTo>
                      <a:lnTo>
                        <a:pt x="798" y="666"/>
                      </a:lnTo>
                      <a:lnTo>
                        <a:pt x="798" y="668"/>
                      </a:lnTo>
                      <a:lnTo>
                        <a:pt x="798" y="668"/>
                      </a:lnTo>
                      <a:lnTo>
                        <a:pt x="798" y="670"/>
                      </a:lnTo>
                      <a:lnTo>
                        <a:pt x="804" y="674"/>
                      </a:lnTo>
                      <a:lnTo>
                        <a:pt x="808" y="678"/>
                      </a:lnTo>
                      <a:lnTo>
                        <a:pt x="810" y="680"/>
                      </a:lnTo>
                      <a:lnTo>
                        <a:pt x="811" y="680"/>
                      </a:lnTo>
                      <a:lnTo>
                        <a:pt x="815" y="680"/>
                      </a:lnTo>
                      <a:lnTo>
                        <a:pt x="817" y="680"/>
                      </a:lnTo>
                      <a:lnTo>
                        <a:pt x="817" y="680"/>
                      </a:lnTo>
                      <a:lnTo>
                        <a:pt x="819" y="680"/>
                      </a:lnTo>
                      <a:lnTo>
                        <a:pt x="819" y="680"/>
                      </a:lnTo>
                      <a:lnTo>
                        <a:pt x="821" y="681"/>
                      </a:lnTo>
                      <a:lnTo>
                        <a:pt x="823" y="681"/>
                      </a:lnTo>
                      <a:lnTo>
                        <a:pt x="823" y="681"/>
                      </a:lnTo>
                      <a:lnTo>
                        <a:pt x="832" y="683"/>
                      </a:lnTo>
                      <a:lnTo>
                        <a:pt x="834" y="683"/>
                      </a:lnTo>
                      <a:lnTo>
                        <a:pt x="834" y="681"/>
                      </a:lnTo>
                      <a:lnTo>
                        <a:pt x="834" y="681"/>
                      </a:lnTo>
                      <a:lnTo>
                        <a:pt x="834" y="680"/>
                      </a:lnTo>
                      <a:lnTo>
                        <a:pt x="834" y="678"/>
                      </a:lnTo>
                      <a:lnTo>
                        <a:pt x="836" y="676"/>
                      </a:lnTo>
                      <a:lnTo>
                        <a:pt x="836" y="676"/>
                      </a:lnTo>
                      <a:lnTo>
                        <a:pt x="836" y="676"/>
                      </a:lnTo>
                      <a:lnTo>
                        <a:pt x="836" y="676"/>
                      </a:lnTo>
                      <a:lnTo>
                        <a:pt x="838" y="674"/>
                      </a:lnTo>
                      <a:lnTo>
                        <a:pt x="838" y="670"/>
                      </a:lnTo>
                      <a:lnTo>
                        <a:pt x="838" y="670"/>
                      </a:lnTo>
                      <a:lnTo>
                        <a:pt x="838" y="668"/>
                      </a:lnTo>
                      <a:lnTo>
                        <a:pt x="838" y="666"/>
                      </a:lnTo>
                      <a:lnTo>
                        <a:pt x="838" y="666"/>
                      </a:lnTo>
                      <a:lnTo>
                        <a:pt x="843" y="661"/>
                      </a:lnTo>
                      <a:lnTo>
                        <a:pt x="845" y="661"/>
                      </a:lnTo>
                      <a:lnTo>
                        <a:pt x="845" y="659"/>
                      </a:lnTo>
                      <a:lnTo>
                        <a:pt x="845" y="657"/>
                      </a:lnTo>
                      <a:lnTo>
                        <a:pt x="843" y="655"/>
                      </a:lnTo>
                      <a:lnTo>
                        <a:pt x="843" y="655"/>
                      </a:lnTo>
                      <a:lnTo>
                        <a:pt x="842" y="653"/>
                      </a:lnTo>
                      <a:lnTo>
                        <a:pt x="843" y="651"/>
                      </a:lnTo>
                      <a:lnTo>
                        <a:pt x="843" y="651"/>
                      </a:lnTo>
                      <a:lnTo>
                        <a:pt x="845" y="650"/>
                      </a:lnTo>
                      <a:lnTo>
                        <a:pt x="847" y="650"/>
                      </a:lnTo>
                      <a:lnTo>
                        <a:pt x="849" y="650"/>
                      </a:lnTo>
                      <a:lnTo>
                        <a:pt x="849" y="650"/>
                      </a:lnTo>
                      <a:lnTo>
                        <a:pt x="849" y="648"/>
                      </a:lnTo>
                      <a:lnTo>
                        <a:pt x="851" y="648"/>
                      </a:lnTo>
                      <a:lnTo>
                        <a:pt x="853" y="646"/>
                      </a:lnTo>
                      <a:lnTo>
                        <a:pt x="855" y="642"/>
                      </a:lnTo>
                      <a:lnTo>
                        <a:pt x="857" y="640"/>
                      </a:lnTo>
                      <a:lnTo>
                        <a:pt x="857" y="640"/>
                      </a:lnTo>
                      <a:lnTo>
                        <a:pt x="860" y="642"/>
                      </a:lnTo>
                      <a:lnTo>
                        <a:pt x="862" y="640"/>
                      </a:lnTo>
                      <a:lnTo>
                        <a:pt x="866" y="638"/>
                      </a:lnTo>
                      <a:lnTo>
                        <a:pt x="866" y="638"/>
                      </a:lnTo>
                      <a:lnTo>
                        <a:pt x="868" y="638"/>
                      </a:lnTo>
                      <a:lnTo>
                        <a:pt x="872" y="640"/>
                      </a:lnTo>
                      <a:lnTo>
                        <a:pt x="873" y="640"/>
                      </a:lnTo>
                      <a:lnTo>
                        <a:pt x="881" y="638"/>
                      </a:lnTo>
                      <a:lnTo>
                        <a:pt x="885" y="636"/>
                      </a:lnTo>
                      <a:lnTo>
                        <a:pt x="890" y="634"/>
                      </a:lnTo>
                      <a:lnTo>
                        <a:pt x="898" y="629"/>
                      </a:lnTo>
                      <a:lnTo>
                        <a:pt x="907" y="623"/>
                      </a:lnTo>
                      <a:lnTo>
                        <a:pt x="907" y="623"/>
                      </a:lnTo>
                      <a:lnTo>
                        <a:pt x="909" y="623"/>
                      </a:lnTo>
                      <a:lnTo>
                        <a:pt x="911" y="621"/>
                      </a:lnTo>
                      <a:lnTo>
                        <a:pt x="911" y="621"/>
                      </a:lnTo>
                      <a:lnTo>
                        <a:pt x="911" y="621"/>
                      </a:lnTo>
                      <a:lnTo>
                        <a:pt x="909" y="619"/>
                      </a:lnTo>
                      <a:lnTo>
                        <a:pt x="909" y="618"/>
                      </a:lnTo>
                      <a:lnTo>
                        <a:pt x="909" y="618"/>
                      </a:lnTo>
                      <a:lnTo>
                        <a:pt x="909" y="618"/>
                      </a:lnTo>
                      <a:lnTo>
                        <a:pt x="909" y="616"/>
                      </a:lnTo>
                      <a:lnTo>
                        <a:pt x="907" y="614"/>
                      </a:lnTo>
                      <a:lnTo>
                        <a:pt x="907" y="612"/>
                      </a:lnTo>
                      <a:lnTo>
                        <a:pt x="907" y="610"/>
                      </a:lnTo>
                      <a:lnTo>
                        <a:pt x="907" y="608"/>
                      </a:lnTo>
                      <a:lnTo>
                        <a:pt x="909" y="606"/>
                      </a:lnTo>
                      <a:lnTo>
                        <a:pt x="911" y="603"/>
                      </a:lnTo>
                      <a:lnTo>
                        <a:pt x="911" y="601"/>
                      </a:lnTo>
                      <a:lnTo>
                        <a:pt x="913" y="601"/>
                      </a:lnTo>
                      <a:lnTo>
                        <a:pt x="919" y="599"/>
                      </a:lnTo>
                      <a:lnTo>
                        <a:pt x="920" y="597"/>
                      </a:lnTo>
                      <a:lnTo>
                        <a:pt x="920" y="595"/>
                      </a:lnTo>
                      <a:lnTo>
                        <a:pt x="920" y="595"/>
                      </a:lnTo>
                      <a:lnTo>
                        <a:pt x="920" y="593"/>
                      </a:lnTo>
                      <a:lnTo>
                        <a:pt x="920" y="593"/>
                      </a:lnTo>
                      <a:lnTo>
                        <a:pt x="920" y="589"/>
                      </a:lnTo>
                      <a:lnTo>
                        <a:pt x="920" y="588"/>
                      </a:lnTo>
                      <a:lnTo>
                        <a:pt x="920" y="586"/>
                      </a:lnTo>
                      <a:lnTo>
                        <a:pt x="922" y="586"/>
                      </a:lnTo>
                      <a:lnTo>
                        <a:pt x="924" y="584"/>
                      </a:lnTo>
                      <a:lnTo>
                        <a:pt x="926" y="584"/>
                      </a:lnTo>
                      <a:lnTo>
                        <a:pt x="928" y="582"/>
                      </a:lnTo>
                      <a:lnTo>
                        <a:pt x="928" y="582"/>
                      </a:lnTo>
                      <a:lnTo>
                        <a:pt x="930" y="582"/>
                      </a:lnTo>
                      <a:lnTo>
                        <a:pt x="930" y="580"/>
                      </a:lnTo>
                      <a:lnTo>
                        <a:pt x="930" y="578"/>
                      </a:lnTo>
                      <a:lnTo>
                        <a:pt x="930" y="578"/>
                      </a:lnTo>
                      <a:lnTo>
                        <a:pt x="932" y="576"/>
                      </a:lnTo>
                      <a:lnTo>
                        <a:pt x="932" y="574"/>
                      </a:lnTo>
                      <a:lnTo>
                        <a:pt x="932" y="574"/>
                      </a:lnTo>
                      <a:lnTo>
                        <a:pt x="930" y="573"/>
                      </a:lnTo>
                      <a:lnTo>
                        <a:pt x="930" y="573"/>
                      </a:lnTo>
                      <a:lnTo>
                        <a:pt x="930" y="571"/>
                      </a:lnTo>
                      <a:lnTo>
                        <a:pt x="930" y="569"/>
                      </a:lnTo>
                      <a:lnTo>
                        <a:pt x="926" y="565"/>
                      </a:lnTo>
                      <a:lnTo>
                        <a:pt x="926" y="563"/>
                      </a:lnTo>
                      <a:lnTo>
                        <a:pt x="926" y="561"/>
                      </a:lnTo>
                      <a:lnTo>
                        <a:pt x="924" y="561"/>
                      </a:lnTo>
                      <a:lnTo>
                        <a:pt x="924" y="559"/>
                      </a:lnTo>
                      <a:lnTo>
                        <a:pt x="922" y="559"/>
                      </a:lnTo>
                      <a:lnTo>
                        <a:pt x="922" y="554"/>
                      </a:lnTo>
                      <a:lnTo>
                        <a:pt x="920" y="554"/>
                      </a:lnTo>
                      <a:lnTo>
                        <a:pt x="917" y="554"/>
                      </a:lnTo>
                      <a:lnTo>
                        <a:pt x="915" y="552"/>
                      </a:lnTo>
                      <a:lnTo>
                        <a:pt x="909" y="546"/>
                      </a:lnTo>
                      <a:lnTo>
                        <a:pt x="907" y="544"/>
                      </a:lnTo>
                      <a:lnTo>
                        <a:pt x="905" y="544"/>
                      </a:lnTo>
                      <a:lnTo>
                        <a:pt x="903" y="544"/>
                      </a:lnTo>
                      <a:lnTo>
                        <a:pt x="903" y="542"/>
                      </a:lnTo>
                      <a:lnTo>
                        <a:pt x="903" y="541"/>
                      </a:lnTo>
                      <a:lnTo>
                        <a:pt x="903" y="541"/>
                      </a:lnTo>
                      <a:lnTo>
                        <a:pt x="900" y="539"/>
                      </a:lnTo>
                      <a:lnTo>
                        <a:pt x="898" y="539"/>
                      </a:lnTo>
                      <a:lnTo>
                        <a:pt x="894" y="535"/>
                      </a:lnTo>
                      <a:lnTo>
                        <a:pt x="890" y="529"/>
                      </a:lnTo>
                      <a:lnTo>
                        <a:pt x="890" y="527"/>
                      </a:lnTo>
                      <a:lnTo>
                        <a:pt x="888" y="527"/>
                      </a:lnTo>
                      <a:lnTo>
                        <a:pt x="887" y="527"/>
                      </a:lnTo>
                      <a:lnTo>
                        <a:pt x="885" y="526"/>
                      </a:lnTo>
                      <a:lnTo>
                        <a:pt x="885" y="526"/>
                      </a:lnTo>
                      <a:lnTo>
                        <a:pt x="883" y="522"/>
                      </a:lnTo>
                      <a:lnTo>
                        <a:pt x="881" y="522"/>
                      </a:lnTo>
                      <a:lnTo>
                        <a:pt x="877" y="522"/>
                      </a:lnTo>
                      <a:lnTo>
                        <a:pt x="877" y="520"/>
                      </a:lnTo>
                      <a:lnTo>
                        <a:pt x="877" y="516"/>
                      </a:lnTo>
                      <a:lnTo>
                        <a:pt x="877" y="514"/>
                      </a:lnTo>
                      <a:lnTo>
                        <a:pt x="875" y="514"/>
                      </a:lnTo>
                      <a:lnTo>
                        <a:pt x="875" y="512"/>
                      </a:lnTo>
                      <a:lnTo>
                        <a:pt x="873" y="511"/>
                      </a:lnTo>
                      <a:lnTo>
                        <a:pt x="873" y="512"/>
                      </a:lnTo>
                      <a:lnTo>
                        <a:pt x="868" y="514"/>
                      </a:lnTo>
                      <a:lnTo>
                        <a:pt x="868" y="514"/>
                      </a:lnTo>
                      <a:lnTo>
                        <a:pt x="857" y="516"/>
                      </a:lnTo>
                      <a:lnTo>
                        <a:pt x="855" y="516"/>
                      </a:lnTo>
                      <a:lnTo>
                        <a:pt x="855" y="518"/>
                      </a:lnTo>
                      <a:lnTo>
                        <a:pt x="853" y="520"/>
                      </a:lnTo>
                      <a:close/>
                    </a:path>
                  </a:pathLst>
                </a:custGeom>
                <a:solidFill>
                  <a:srgbClr val="F59F87"/>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9" name="Mozambique">
                  <a:extLst>
                    <a:ext uri="{FF2B5EF4-FFF2-40B4-BE49-F238E27FC236}">
                      <a16:creationId xmlns:a16="http://schemas.microsoft.com/office/drawing/2014/main" id="{BE6340E6-E836-4B91-BD18-782F9D018714}"/>
                    </a:ext>
                  </a:extLst>
                </p:cNvPr>
                <p:cNvSpPr>
                  <a:spLocks noEditPoints="1"/>
                </p:cNvSpPr>
                <p:nvPr/>
              </p:nvSpPr>
              <p:spPr bwMode="auto">
                <a:xfrm>
                  <a:off x="2905125" y="3032125"/>
                  <a:ext cx="606425" cy="990600"/>
                </a:xfrm>
                <a:custGeom>
                  <a:avLst/>
                  <a:gdLst>
                    <a:gd name="T0" fmla="*/ 740 w 764"/>
                    <a:gd name="T1" fmla="*/ 0 h 1246"/>
                    <a:gd name="T2" fmla="*/ 738 w 764"/>
                    <a:gd name="T3" fmla="*/ 39 h 1246"/>
                    <a:gd name="T4" fmla="*/ 734 w 764"/>
                    <a:gd name="T5" fmla="*/ 77 h 1246"/>
                    <a:gd name="T6" fmla="*/ 740 w 764"/>
                    <a:gd name="T7" fmla="*/ 125 h 1246"/>
                    <a:gd name="T8" fmla="*/ 746 w 764"/>
                    <a:gd name="T9" fmla="*/ 157 h 1246"/>
                    <a:gd name="T10" fmla="*/ 740 w 764"/>
                    <a:gd name="T11" fmla="*/ 178 h 1246"/>
                    <a:gd name="T12" fmla="*/ 744 w 764"/>
                    <a:gd name="T13" fmla="*/ 197 h 1246"/>
                    <a:gd name="T14" fmla="*/ 749 w 764"/>
                    <a:gd name="T15" fmla="*/ 253 h 1246"/>
                    <a:gd name="T16" fmla="*/ 755 w 764"/>
                    <a:gd name="T17" fmla="*/ 274 h 1246"/>
                    <a:gd name="T18" fmla="*/ 763 w 764"/>
                    <a:gd name="T19" fmla="*/ 294 h 1246"/>
                    <a:gd name="T20" fmla="*/ 755 w 764"/>
                    <a:gd name="T21" fmla="*/ 324 h 1246"/>
                    <a:gd name="T22" fmla="*/ 740 w 764"/>
                    <a:gd name="T23" fmla="*/ 345 h 1246"/>
                    <a:gd name="T24" fmla="*/ 734 w 764"/>
                    <a:gd name="T25" fmla="*/ 377 h 1246"/>
                    <a:gd name="T26" fmla="*/ 689 w 764"/>
                    <a:gd name="T27" fmla="*/ 435 h 1246"/>
                    <a:gd name="T28" fmla="*/ 639 w 764"/>
                    <a:gd name="T29" fmla="*/ 475 h 1246"/>
                    <a:gd name="T30" fmla="*/ 573 w 764"/>
                    <a:gd name="T31" fmla="*/ 503 h 1246"/>
                    <a:gd name="T32" fmla="*/ 513 w 764"/>
                    <a:gd name="T33" fmla="*/ 533 h 1246"/>
                    <a:gd name="T34" fmla="*/ 481 w 764"/>
                    <a:gd name="T35" fmla="*/ 557 h 1246"/>
                    <a:gd name="T36" fmla="*/ 451 w 764"/>
                    <a:gd name="T37" fmla="*/ 599 h 1246"/>
                    <a:gd name="T38" fmla="*/ 434 w 764"/>
                    <a:gd name="T39" fmla="*/ 623 h 1246"/>
                    <a:gd name="T40" fmla="*/ 406 w 764"/>
                    <a:gd name="T41" fmla="*/ 629 h 1246"/>
                    <a:gd name="T42" fmla="*/ 346 w 764"/>
                    <a:gd name="T43" fmla="*/ 692 h 1246"/>
                    <a:gd name="T44" fmla="*/ 317 w 764"/>
                    <a:gd name="T45" fmla="*/ 679 h 1246"/>
                    <a:gd name="T46" fmla="*/ 327 w 764"/>
                    <a:gd name="T47" fmla="*/ 715 h 1246"/>
                    <a:gd name="T48" fmla="*/ 319 w 764"/>
                    <a:gd name="T49" fmla="*/ 741 h 1246"/>
                    <a:gd name="T50" fmla="*/ 344 w 764"/>
                    <a:gd name="T51" fmla="*/ 764 h 1246"/>
                    <a:gd name="T52" fmla="*/ 351 w 764"/>
                    <a:gd name="T53" fmla="*/ 790 h 1246"/>
                    <a:gd name="T54" fmla="*/ 351 w 764"/>
                    <a:gd name="T55" fmla="*/ 809 h 1246"/>
                    <a:gd name="T56" fmla="*/ 374 w 764"/>
                    <a:gd name="T57" fmla="*/ 880 h 1246"/>
                    <a:gd name="T58" fmla="*/ 383 w 764"/>
                    <a:gd name="T59" fmla="*/ 886 h 1246"/>
                    <a:gd name="T60" fmla="*/ 372 w 764"/>
                    <a:gd name="T61" fmla="*/ 995 h 1246"/>
                    <a:gd name="T62" fmla="*/ 379 w 764"/>
                    <a:gd name="T63" fmla="*/ 1000 h 1246"/>
                    <a:gd name="T64" fmla="*/ 222 w 764"/>
                    <a:gd name="T65" fmla="*/ 1121 h 1246"/>
                    <a:gd name="T66" fmla="*/ 179 w 764"/>
                    <a:gd name="T67" fmla="*/ 1166 h 1246"/>
                    <a:gd name="T68" fmla="*/ 177 w 764"/>
                    <a:gd name="T69" fmla="*/ 1186 h 1246"/>
                    <a:gd name="T70" fmla="*/ 194 w 764"/>
                    <a:gd name="T71" fmla="*/ 1245 h 1246"/>
                    <a:gd name="T72" fmla="*/ 130 w 764"/>
                    <a:gd name="T73" fmla="*/ 1149 h 1246"/>
                    <a:gd name="T74" fmla="*/ 81 w 764"/>
                    <a:gd name="T75" fmla="*/ 905 h 1246"/>
                    <a:gd name="T76" fmla="*/ 165 w 764"/>
                    <a:gd name="T77" fmla="*/ 777 h 1246"/>
                    <a:gd name="T78" fmla="*/ 203 w 764"/>
                    <a:gd name="T79" fmla="*/ 698 h 1246"/>
                    <a:gd name="T80" fmla="*/ 184 w 764"/>
                    <a:gd name="T81" fmla="*/ 661 h 1246"/>
                    <a:gd name="T82" fmla="*/ 188 w 764"/>
                    <a:gd name="T83" fmla="*/ 615 h 1246"/>
                    <a:gd name="T84" fmla="*/ 199 w 764"/>
                    <a:gd name="T85" fmla="*/ 570 h 1246"/>
                    <a:gd name="T86" fmla="*/ 201 w 764"/>
                    <a:gd name="T87" fmla="*/ 512 h 1246"/>
                    <a:gd name="T88" fmla="*/ 177 w 764"/>
                    <a:gd name="T89" fmla="*/ 452 h 1246"/>
                    <a:gd name="T90" fmla="*/ 81 w 764"/>
                    <a:gd name="T91" fmla="*/ 415 h 1246"/>
                    <a:gd name="T92" fmla="*/ 11 w 764"/>
                    <a:gd name="T93" fmla="*/ 371 h 1246"/>
                    <a:gd name="T94" fmla="*/ 105 w 764"/>
                    <a:gd name="T95" fmla="*/ 296 h 1246"/>
                    <a:gd name="T96" fmla="*/ 240 w 764"/>
                    <a:gd name="T97" fmla="*/ 294 h 1246"/>
                    <a:gd name="T98" fmla="*/ 304 w 764"/>
                    <a:gd name="T99" fmla="*/ 296 h 1246"/>
                    <a:gd name="T100" fmla="*/ 302 w 764"/>
                    <a:gd name="T101" fmla="*/ 368 h 1246"/>
                    <a:gd name="T102" fmla="*/ 319 w 764"/>
                    <a:gd name="T103" fmla="*/ 445 h 1246"/>
                    <a:gd name="T104" fmla="*/ 349 w 764"/>
                    <a:gd name="T105" fmla="*/ 492 h 1246"/>
                    <a:gd name="T106" fmla="*/ 359 w 764"/>
                    <a:gd name="T107" fmla="*/ 454 h 1246"/>
                    <a:gd name="T108" fmla="*/ 391 w 764"/>
                    <a:gd name="T109" fmla="*/ 415 h 1246"/>
                    <a:gd name="T110" fmla="*/ 344 w 764"/>
                    <a:gd name="T111" fmla="*/ 231 h 1246"/>
                    <a:gd name="T112" fmla="*/ 317 w 764"/>
                    <a:gd name="T113" fmla="*/ 80 h 1246"/>
                    <a:gd name="T114" fmla="*/ 404 w 764"/>
                    <a:gd name="T115" fmla="*/ 67 h 1246"/>
                    <a:gd name="T116" fmla="*/ 443 w 764"/>
                    <a:gd name="T117" fmla="*/ 88 h 1246"/>
                    <a:gd name="T118" fmla="*/ 509 w 764"/>
                    <a:gd name="T119" fmla="*/ 88 h 1246"/>
                    <a:gd name="T120" fmla="*/ 550 w 764"/>
                    <a:gd name="T121" fmla="*/ 63 h 1246"/>
                    <a:gd name="T122" fmla="*/ 614 w 764"/>
                    <a:gd name="T123" fmla="*/ 56 h 1246"/>
                    <a:gd name="T124" fmla="*/ 734 w 764"/>
                    <a:gd name="T125" fmla="*/ 1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1246">
                      <a:moveTo>
                        <a:pt x="199" y="1177"/>
                      </a:moveTo>
                      <a:lnTo>
                        <a:pt x="199" y="1179"/>
                      </a:lnTo>
                      <a:lnTo>
                        <a:pt x="197" y="1181"/>
                      </a:lnTo>
                      <a:lnTo>
                        <a:pt x="197" y="1181"/>
                      </a:lnTo>
                      <a:lnTo>
                        <a:pt x="197" y="1181"/>
                      </a:lnTo>
                      <a:lnTo>
                        <a:pt x="197" y="1181"/>
                      </a:lnTo>
                      <a:lnTo>
                        <a:pt x="195" y="1181"/>
                      </a:lnTo>
                      <a:lnTo>
                        <a:pt x="195" y="1181"/>
                      </a:lnTo>
                      <a:lnTo>
                        <a:pt x="195" y="1179"/>
                      </a:lnTo>
                      <a:lnTo>
                        <a:pt x="195" y="1179"/>
                      </a:lnTo>
                      <a:lnTo>
                        <a:pt x="195" y="1179"/>
                      </a:lnTo>
                      <a:lnTo>
                        <a:pt x="195" y="1179"/>
                      </a:lnTo>
                      <a:lnTo>
                        <a:pt x="194" y="1181"/>
                      </a:lnTo>
                      <a:lnTo>
                        <a:pt x="194" y="1179"/>
                      </a:lnTo>
                      <a:lnTo>
                        <a:pt x="195" y="1177"/>
                      </a:lnTo>
                      <a:lnTo>
                        <a:pt x="197" y="1175"/>
                      </a:lnTo>
                      <a:lnTo>
                        <a:pt x="199" y="1175"/>
                      </a:lnTo>
                      <a:lnTo>
                        <a:pt x="199" y="1175"/>
                      </a:lnTo>
                      <a:lnTo>
                        <a:pt x="199" y="1177"/>
                      </a:lnTo>
                      <a:close/>
                      <a:moveTo>
                        <a:pt x="378" y="845"/>
                      </a:moveTo>
                      <a:lnTo>
                        <a:pt x="376" y="846"/>
                      </a:lnTo>
                      <a:lnTo>
                        <a:pt x="376" y="845"/>
                      </a:lnTo>
                      <a:lnTo>
                        <a:pt x="376" y="843"/>
                      </a:lnTo>
                      <a:lnTo>
                        <a:pt x="376" y="837"/>
                      </a:lnTo>
                      <a:lnTo>
                        <a:pt x="378" y="828"/>
                      </a:lnTo>
                      <a:lnTo>
                        <a:pt x="379" y="826"/>
                      </a:lnTo>
                      <a:lnTo>
                        <a:pt x="379" y="826"/>
                      </a:lnTo>
                      <a:lnTo>
                        <a:pt x="379" y="828"/>
                      </a:lnTo>
                      <a:lnTo>
                        <a:pt x="379" y="830"/>
                      </a:lnTo>
                      <a:lnTo>
                        <a:pt x="379" y="835"/>
                      </a:lnTo>
                      <a:lnTo>
                        <a:pt x="378" y="845"/>
                      </a:lnTo>
                      <a:close/>
                      <a:moveTo>
                        <a:pt x="736" y="1"/>
                      </a:moveTo>
                      <a:lnTo>
                        <a:pt x="738" y="1"/>
                      </a:lnTo>
                      <a:lnTo>
                        <a:pt x="740" y="0"/>
                      </a:lnTo>
                      <a:lnTo>
                        <a:pt x="742" y="0"/>
                      </a:lnTo>
                      <a:lnTo>
                        <a:pt x="742" y="1"/>
                      </a:lnTo>
                      <a:lnTo>
                        <a:pt x="740" y="3"/>
                      </a:lnTo>
                      <a:lnTo>
                        <a:pt x="740" y="3"/>
                      </a:lnTo>
                      <a:lnTo>
                        <a:pt x="738" y="5"/>
                      </a:lnTo>
                      <a:lnTo>
                        <a:pt x="740" y="5"/>
                      </a:lnTo>
                      <a:lnTo>
                        <a:pt x="740" y="7"/>
                      </a:lnTo>
                      <a:lnTo>
                        <a:pt x="742" y="7"/>
                      </a:lnTo>
                      <a:lnTo>
                        <a:pt x="744" y="7"/>
                      </a:lnTo>
                      <a:lnTo>
                        <a:pt x="744" y="9"/>
                      </a:lnTo>
                      <a:lnTo>
                        <a:pt x="744" y="11"/>
                      </a:lnTo>
                      <a:lnTo>
                        <a:pt x="744" y="13"/>
                      </a:lnTo>
                      <a:lnTo>
                        <a:pt x="746" y="13"/>
                      </a:lnTo>
                      <a:lnTo>
                        <a:pt x="749" y="13"/>
                      </a:lnTo>
                      <a:lnTo>
                        <a:pt x="749" y="13"/>
                      </a:lnTo>
                      <a:lnTo>
                        <a:pt x="749" y="15"/>
                      </a:lnTo>
                      <a:lnTo>
                        <a:pt x="749" y="15"/>
                      </a:lnTo>
                      <a:lnTo>
                        <a:pt x="746" y="15"/>
                      </a:lnTo>
                      <a:lnTo>
                        <a:pt x="744" y="15"/>
                      </a:lnTo>
                      <a:lnTo>
                        <a:pt x="738" y="20"/>
                      </a:lnTo>
                      <a:lnTo>
                        <a:pt x="738" y="22"/>
                      </a:lnTo>
                      <a:lnTo>
                        <a:pt x="738" y="22"/>
                      </a:lnTo>
                      <a:lnTo>
                        <a:pt x="740" y="22"/>
                      </a:lnTo>
                      <a:lnTo>
                        <a:pt x="740" y="20"/>
                      </a:lnTo>
                      <a:lnTo>
                        <a:pt x="742" y="22"/>
                      </a:lnTo>
                      <a:lnTo>
                        <a:pt x="746" y="24"/>
                      </a:lnTo>
                      <a:lnTo>
                        <a:pt x="748" y="26"/>
                      </a:lnTo>
                      <a:lnTo>
                        <a:pt x="746" y="28"/>
                      </a:lnTo>
                      <a:lnTo>
                        <a:pt x="742" y="30"/>
                      </a:lnTo>
                      <a:lnTo>
                        <a:pt x="742" y="30"/>
                      </a:lnTo>
                      <a:lnTo>
                        <a:pt x="740" y="31"/>
                      </a:lnTo>
                      <a:lnTo>
                        <a:pt x="738" y="33"/>
                      </a:lnTo>
                      <a:lnTo>
                        <a:pt x="740" y="37"/>
                      </a:lnTo>
                      <a:lnTo>
                        <a:pt x="738" y="39"/>
                      </a:lnTo>
                      <a:lnTo>
                        <a:pt x="740" y="41"/>
                      </a:lnTo>
                      <a:lnTo>
                        <a:pt x="740" y="41"/>
                      </a:lnTo>
                      <a:lnTo>
                        <a:pt x="742" y="39"/>
                      </a:lnTo>
                      <a:lnTo>
                        <a:pt x="742" y="37"/>
                      </a:lnTo>
                      <a:lnTo>
                        <a:pt x="744" y="39"/>
                      </a:lnTo>
                      <a:lnTo>
                        <a:pt x="744" y="41"/>
                      </a:lnTo>
                      <a:lnTo>
                        <a:pt x="742" y="43"/>
                      </a:lnTo>
                      <a:lnTo>
                        <a:pt x="742" y="45"/>
                      </a:lnTo>
                      <a:lnTo>
                        <a:pt x="740" y="46"/>
                      </a:lnTo>
                      <a:lnTo>
                        <a:pt x="738" y="48"/>
                      </a:lnTo>
                      <a:lnTo>
                        <a:pt x="738" y="48"/>
                      </a:lnTo>
                      <a:lnTo>
                        <a:pt x="740" y="50"/>
                      </a:lnTo>
                      <a:lnTo>
                        <a:pt x="740" y="52"/>
                      </a:lnTo>
                      <a:lnTo>
                        <a:pt x="738" y="52"/>
                      </a:lnTo>
                      <a:lnTo>
                        <a:pt x="734" y="56"/>
                      </a:lnTo>
                      <a:lnTo>
                        <a:pt x="733" y="58"/>
                      </a:lnTo>
                      <a:lnTo>
                        <a:pt x="733" y="60"/>
                      </a:lnTo>
                      <a:lnTo>
                        <a:pt x="733" y="60"/>
                      </a:lnTo>
                      <a:lnTo>
                        <a:pt x="731" y="62"/>
                      </a:lnTo>
                      <a:lnTo>
                        <a:pt x="729" y="62"/>
                      </a:lnTo>
                      <a:lnTo>
                        <a:pt x="729" y="62"/>
                      </a:lnTo>
                      <a:lnTo>
                        <a:pt x="729" y="63"/>
                      </a:lnTo>
                      <a:lnTo>
                        <a:pt x="731" y="63"/>
                      </a:lnTo>
                      <a:lnTo>
                        <a:pt x="731" y="62"/>
                      </a:lnTo>
                      <a:lnTo>
                        <a:pt x="733" y="63"/>
                      </a:lnTo>
                      <a:lnTo>
                        <a:pt x="733" y="63"/>
                      </a:lnTo>
                      <a:lnTo>
                        <a:pt x="734" y="65"/>
                      </a:lnTo>
                      <a:lnTo>
                        <a:pt x="734" y="67"/>
                      </a:lnTo>
                      <a:lnTo>
                        <a:pt x="736" y="65"/>
                      </a:lnTo>
                      <a:lnTo>
                        <a:pt x="736" y="67"/>
                      </a:lnTo>
                      <a:lnTo>
                        <a:pt x="736" y="71"/>
                      </a:lnTo>
                      <a:lnTo>
                        <a:pt x="736" y="73"/>
                      </a:lnTo>
                      <a:lnTo>
                        <a:pt x="734" y="77"/>
                      </a:lnTo>
                      <a:lnTo>
                        <a:pt x="734" y="77"/>
                      </a:lnTo>
                      <a:lnTo>
                        <a:pt x="734" y="78"/>
                      </a:lnTo>
                      <a:lnTo>
                        <a:pt x="734" y="78"/>
                      </a:lnTo>
                      <a:lnTo>
                        <a:pt x="736" y="80"/>
                      </a:lnTo>
                      <a:lnTo>
                        <a:pt x="736" y="82"/>
                      </a:lnTo>
                      <a:lnTo>
                        <a:pt x="736" y="82"/>
                      </a:lnTo>
                      <a:lnTo>
                        <a:pt x="734" y="84"/>
                      </a:lnTo>
                      <a:lnTo>
                        <a:pt x="734" y="86"/>
                      </a:lnTo>
                      <a:lnTo>
                        <a:pt x="734" y="86"/>
                      </a:lnTo>
                      <a:lnTo>
                        <a:pt x="734" y="88"/>
                      </a:lnTo>
                      <a:lnTo>
                        <a:pt x="734" y="90"/>
                      </a:lnTo>
                      <a:lnTo>
                        <a:pt x="736" y="92"/>
                      </a:lnTo>
                      <a:lnTo>
                        <a:pt x="736" y="93"/>
                      </a:lnTo>
                      <a:lnTo>
                        <a:pt x="736" y="93"/>
                      </a:lnTo>
                      <a:lnTo>
                        <a:pt x="738" y="97"/>
                      </a:lnTo>
                      <a:lnTo>
                        <a:pt x="738" y="97"/>
                      </a:lnTo>
                      <a:lnTo>
                        <a:pt x="738" y="99"/>
                      </a:lnTo>
                      <a:lnTo>
                        <a:pt x="738" y="99"/>
                      </a:lnTo>
                      <a:lnTo>
                        <a:pt x="740" y="99"/>
                      </a:lnTo>
                      <a:lnTo>
                        <a:pt x="740" y="99"/>
                      </a:lnTo>
                      <a:lnTo>
                        <a:pt x="738" y="101"/>
                      </a:lnTo>
                      <a:lnTo>
                        <a:pt x="738" y="103"/>
                      </a:lnTo>
                      <a:lnTo>
                        <a:pt x="738" y="105"/>
                      </a:lnTo>
                      <a:lnTo>
                        <a:pt x="740" y="107"/>
                      </a:lnTo>
                      <a:lnTo>
                        <a:pt x="742" y="110"/>
                      </a:lnTo>
                      <a:lnTo>
                        <a:pt x="742" y="110"/>
                      </a:lnTo>
                      <a:lnTo>
                        <a:pt x="740" y="112"/>
                      </a:lnTo>
                      <a:lnTo>
                        <a:pt x="740" y="114"/>
                      </a:lnTo>
                      <a:lnTo>
                        <a:pt x="740" y="116"/>
                      </a:lnTo>
                      <a:lnTo>
                        <a:pt x="738" y="120"/>
                      </a:lnTo>
                      <a:lnTo>
                        <a:pt x="738" y="120"/>
                      </a:lnTo>
                      <a:lnTo>
                        <a:pt x="740" y="122"/>
                      </a:lnTo>
                      <a:lnTo>
                        <a:pt x="740" y="123"/>
                      </a:lnTo>
                      <a:lnTo>
                        <a:pt x="742" y="125"/>
                      </a:lnTo>
                      <a:lnTo>
                        <a:pt x="740" y="125"/>
                      </a:lnTo>
                      <a:lnTo>
                        <a:pt x="740" y="127"/>
                      </a:lnTo>
                      <a:lnTo>
                        <a:pt x="740" y="129"/>
                      </a:lnTo>
                      <a:lnTo>
                        <a:pt x="738" y="129"/>
                      </a:lnTo>
                      <a:lnTo>
                        <a:pt x="738" y="129"/>
                      </a:lnTo>
                      <a:lnTo>
                        <a:pt x="736" y="129"/>
                      </a:lnTo>
                      <a:lnTo>
                        <a:pt x="736" y="129"/>
                      </a:lnTo>
                      <a:lnTo>
                        <a:pt x="736" y="131"/>
                      </a:lnTo>
                      <a:lnTo>
                        <a:pt x="738" y="129"/>
                      </a:lnTo>
                      <a:lnTo>
                        <a:pt x="738" y="131"/>
                      </a:lnTo>
                      <a:lnTo>
                        <a:pt x="740" y="133"/>
                      </a:lnTo>
                      <a:lnTo>
                        <a:pt x="740" y="135"/>
                      </a:lnTo>
                      <a:lnTo>
                        <a:pt x="740" y="135"/>
                      </a:lnTo>
                      <a:lnTo>
                        <a:pt x="740" y="137"/>
                      </a:lnTo>
                      <a:lnTo>
                        <a:pt x="740" y="138"/>
                      </a:lnTo>
                      <a:lnTo>
                        <a:pt x="740" y="138"/>
                      </a:lnTo>
                      <a:lnTo>
                        <a:pt x="740" y="140"/>
                      </a:lnTo>
                      <a:lnTo>
                        <a:pt x="742" y="140"/>
                      </a:lnTo>
                      <a:lnTo>
                        <a:pt x="744" y="138"/>
                      </a:lnTo>
                      <a:lnTo>
                        <a:pt x="744" y="140"/>
                      </a:lnTo>
                      <a:lnTo>
                        <a:pt x="742" y="140"/>
                      </a:lnTo>
                      <a:lnTo>
                        <a:pt x="742" y="140"/>
                      </a:lnTo>
                      <a:lnTo>
                        <a:pt x="740" y="142"/>
                      </a:lnTo>
                      <a:lnTo>
                        <a:pt x="740" y="142"/>
                      </a:lnTo>
                      <a:lnTo>
                        <a:pt x="740" y="144"/>
                      </a:lnTo>
                      <a:lnTo>
                        <a:pt x="738" y="146"/>
                      </a:lnTo>
                      <a:lnTo>
                        <a:pt x="738" y="148"/>
                      </a:lnTo>
                      <a:lnTo>
                        <a:pt x="738" y="148"/>
                      </a:lnTo>
                      <a:lnTo>
                        <a:pt x="740" y="150"/>
                      </a:lnTo>
                      <a:lnTo>
                        <a:pt x="744" y="150"/>
                      </a:lnTo>
                      <a:lnTo>
                        <a:pt x="744" y="150"/>
                      </a:lnTo>
                      <a:lnTo>
                        <a:pt x="744" y="155"/>
                      </a:lnTo>
                      <a:lnTo>
                        <a:pt x="744" y="155"/>
                      </a:lnTo>
                      <a:lnTo>
                        <a:pt x="744" y="157"/>
                      </a:lnTo>
                      <a:lnTo>
                        <a:pt x="746" y="157"/>
                      </a:lnTo>
                      <a:lnTo>
                        <a:pt x="748" y="157"/>
                      </a:lnTo>
                      <a:lnTo>
                        <a:pt x="748" y="157"/>
                      </a:lnTo>
                      <a:lnTo>
                        <a:pt x="748" y="159"/>
                      </a:lnTo>
                      <a:lnTo>
                        <a:pt x="746" y="159"/>
                      </a:lnTo>
                      <a:lnTo>
                        <a:pt x="746" y="157"/>
                      </a:lnTo>
                      <a:lnTo>
                        <a:pt x="744" y="157"/>
                      </a:lnTo>
                      <a:lnTo>
                        <a:pt x="744" y="159"/>
                      </a:lnTo>
                      <a:lnTo>
                        <a:pt x="744" y="159"/>
                      </a:lnTo>
                      <a:lnTo>
                        <a:pt x="744" y="163"/>
                      </a:lnTo>
                      <a:lnTo>
                        <a:pt x="746" y="163"/>
                      </a:lnTo>
                      <a:lnTo>
                        <a:pt x="746" y="163"/>
                      </a:lnTo>
                      <a:lnTo>
                        <a:pt x="748" y="163"/>
                      </a:lnTo>
                      <a:lnTo>
                        <a:pt x="748" y="163"/>
                      </a:lnTo>
                      <a:lnTo>
                        <a:pt x="748" y="165"/>
                      </a:lnTo>
                      <a:lnTo>
                        <a:pt x="748" y="165"/>
                      </a:lnTo>
                      <a:lnTo>
                        <a:pt x="749" y="167"/>
                      </a:lnTo>
                      <a:lnTo>
                        <a:pt x="749" y="167"/>
                      </a:lnTo>
                      <a:lnTo>
                        <a:pt x="749" y="167"/>
                      </a:lnTo>
                      <a:lnTo>
                        <a:pt x="749" y="169"/>
                      </a:lnTo>
                      <a:lnTo>
                        <a:pt x="748" y="169"/>
                      </a:lnTo>
                      <a:lnTo>
                        <a:pt x="748" y="170"/>
                      </a:lnTo>
                      <a:lnTo>
                        <a:pt x="746" y="169"/>
                      </a:lnTo>
                      <a:lnTo>
                        <a:pt x="744" y="169"/>
                      </a:lnTo>
                      <a:lnTo>
                        <a:pt x="744" y="169"/>
                      </a:lnTo>
                      <a:lnTo>
                        <a:pt x="744" y="170"/>
                      </a:lnTo>
                      <a:lnTo>
                        <a:pt x="744" y="170"/>
                      </a:lnTo>
                      <a:lnTo>
                        <a:pt x="742" y="170"/>
                      </a:lnTo>
                      <a:lnTo>
                        <a:pt x="742" y="170"/>
                      </a:lnTo>
                      <a:lnTo>
                        <a:pt x="742" y="172"/>
                      </a:lnTo>
                      <a:lnTo>
                        <a:pt x="742" y="172"/>
                      </a:lnTo>
                      <a:lnTo>
                        <a:pt x="744" y="172"/>
                      </a:lnTo>
                      <a:lnTo>
                        <a:pt x="742" y="174"/>
                      </a:lnTo>
                      <a:lnTo>
                        <a:pt x="742" y="178"/>
                      </a:lnTo>
                      <a:lnTo>
                        <a:pt x="740" y="178"/>
                      </a:lnTo>
                      <a:lnTo>
                        <a:pt x="740" y="178"/>
                      </a:lnTo>
                      <a:lnTo>
                        <a:pt x="740" y="178"/>
                      </a:lnTo>
                      <a:lnTo>
                        <a:pt x="740" y="178"/>
                      </a:lnTo>
                      <a:lnTo>
                        <a:pt x="740" y="176"/>
                      </a:lnTo>
                      <a:lnTo>
                        <a:pt x="740" y="176"/>
                      </a:lnTo>
                      <a:lnTo>
                        <a:pt x="738" y="176"/>
                      </a:lnTo>
                      <a:lnTo>
                        <a:pt x="738" y="176"/>
                      </a:lnTo>
                      <a:lnTo>
                        <a:pt x="736" y="176"/>
                      </a:lnTo>
                      <a:lnTo>
                        <a:pt x="734" y="178"/>
                      </a:lnTo>
                      <a:lnTo>
                        <a:pt x="733" y="180"/>
                      </a:lnTo>
                      <a:lnTo>
                        <a:pt x="733" y="180"/>
                      </a:lnTo>
                      <a:lnTo>
                        <a:pt x="733" y="182"/>
                      </a:lnTo>
                      <a:lnTo>
                        <a:pt x="733" y="182"/>
                      </a:lnTo>
                      <a:lnTo>
                        <a:pt x="736" y="185"/>
                      </a:lnTo>
                      <a:lnTo>
                        <a:pt x="738" y="185"/>
                      </a:lnTo>
                      <a:lnTo>
                        <a:pt x="738" y="185"/>
                      </a:lnTo>
                      <a:lnTo>
                        <a:pt x="740" y="184"/>
                      </a:lnTo>
                      <a:lnTo>
                        <a:pt x="740" y="184"/>
                      </a:lnTo>
                      <a:lnTo>
                        <a:pt x="738" y="182"/>
                      </a:lnTo>
                      <a:lnTo>
                        <a:pt x="738" y="182"/>
                      </a:lnTo>
                      <a:lnTo>
                        <a:pt x="738" y="180"/>
                      </a:lnTo>
                      <a:lnTo>
                        <a:pt x="740" y="180"/>
                      </a:lnTo>
                      <a:lnTo>
                        <a:pt x="742" y="182"/>
                      </a:lnTo>
                      <a:lnTo>
                        <a:pt x="742" y="182"/>
                      </a:lnTo>
                      <a:lnTo>
                        <a:pt x="744" y="182"/>
                      </a:lnTo>
                      <a:lnTo>
                        <a:pt x="744" y="182"/>
                      </a:lnTo>
                      <a:lnTo>
                        <a:pt x="746" y="182"/>
                      </a:lnTo>
                      <a:lnTo>
                        <a:pt x="746" y="182"/>
                      </a:lnTo>
                      <a:lnTo>
                        <a:pt x="746" y="185"/>
                      </a:lnTo>
                      <a:lnTo>
                        <a:pt x="744" y="189"/>
                      </a:lnTo>
                      <a:lnTo>
                        <a:pt x="744" y="191"/>
                      </a:lnTo>
                      <a:lnTo>
                        <a:pt x="744" y="193"/>
                      </a:lnTo>
                      <a:lnTo>
                        <a:pt x="744" y="195"/>
                      </a:lnTo>
                      <a:lnTo>
                        <a:pt x="744" y="197"/>
                      </a:lnTo>
                      <a:lnTo>
                        <a:pt x="744" y="202"/>
                      </a:lnTo>
                      <a:lnTo>
                        <a:pt x="744" y="204"/>
                      </a:lnTo>
                      <a:lnTo>
                        <a:pt x="742" y="206"/>
                      </a:lnTo>
                      <a:lnTo>
                        <a:pt x="742" y="206"/>
                      </a:lnTo>
                      <a:lnTo>
                        <a:pt x="742" y="208"/>
                      </a:lnTo>
                      <a:lnTo>
                        <a:pt x="742" y="206"/>
                      </a:lnTo>
                      <a:lnTo>
                        <a:pt x="744" y="206"/>
                      </a:lnTo>
                      <a:lnTo>
                        <a:pt x="744" y="212"/>
                      </a:lnTo>
                      <a:lnTo>
                        <a:pt x="744" y="212"/>
                      </a:lnTo>
                      <a:lnTo>
                        <a:pt x="746" y="212"/>
                      </a:lnTo>
                      <a:lnTo>
                        <a:pt x="746" y="212"/>
                      </a:lnTo>
                      <a:lnTo>
                        <a:pt x="746" y="212"/>
                      </a:lnTo>
                      <a:lnTo>
                        <a:pt x="744" y="215"/>
                      </a:lnTo>
                      <a:lnTo>
                        <a:pt x="742" y="215"/>
                      </a:lnTo>
                      <a:lnTo>
                        <a:pt x="742" y="219"/>
                      </a:lnTo>
                      <a:lnTo>
                        <a:pt x="742" y="221"/>
                      </a:lnTo>
                      <a:lnTo>
                        <a:pt x="742" y="221"/>
                      </a:lnTo>
                      <a:lnTo>
                        <a:pt x="742" y="223"/>
                      </a:lnTo>
                      <a:lnTo>
                        <a:pt x="744" y="225"/>
                      </a:lnTo>
                      <a:lnTo>
                        <a:pt x="744" y="225"/>
                      </a:lnTo>
                      <a:lnTo>
                        <a:pt x="746" y="227"/>
                      </a:lnTo>
                      <a:lnTo>
                        <a:pt x="746" y="227"/>
                      </a:lnTo>
                      <a:lnTo>
                        <a:pt x="742" y="231"/>
                      </a:lnTo>
                      <a:lnTo>
                        <a:pt x="742" y="231"/>
                      </a:lnTo>
                      <a:lnTo>
                        <a:pt x="742" y="232"/>
                      </a:lnTo>
                      <a:lnTo>
                        <a:pt x="744" y="238"/>
                      </a:lnTo>
                      <a:lnTo>
                        <a:pt x="744" y="238"/>
                      </a:lnTo>
                      <a:lnTo>
                        <a:pt x="746" y="247"/>
                      </a:lnTo>
                      <a:lnTo>
                        <a:pt x="748" y="249"/>
                      </a:lnTo>
                      <a:lnTo>
                        <a:pt x="748" y="251"/>
                      </a:lnTo>
                      <a:lnTo>
                        <a:pt x="748" y="251"/>
                      </a:lnTo>
                      <a:lnTo>
                        <a:pt x="748" y="253"/>
                      </a:lnTo>
                      <a:lnTo>
                        <a:pt x="749" y="253"/>
                      </a:lnTo>
                      <a:lnTo>
                        <a:pt x="749" y="253"/>
                      </a:lnTo>
                      <a:lnTo>
                        <a:pt x="749" y="255"/>
                      </a:lnTo>
                      <a:lnTo>
                        <a:pt x="749" y="259"/>
                      </a:lnTo>
                      <a:lnTo>
                        <a:pt x="749" y="261"/>
                      </a:lnTo>
                      <a:lnTo>
                        <a:pt x="749" y="262"/>
                      </a:lnTo>
                      <a:lnTo>
                        <a:pt x="749" y="262"/>
                      </a:lnTo>
                      <a:lnTo>
                        <a:pt x="746" y="264"/>
                      </a:lnTo>
                      <a:lnTo>
                        <a:pt x="748" y="264"/>
                      </a:lnTo>
                      <a:lnTo>
                        <a:pt x="748" y="266"/>
                      </a:lnTo>
                      <a:lnTo>
                        <a:pt x="748" y="266"/>
                      </a:lnTo>
                      <a:lnTo>
                        <a:pt x="748" y="268"/>
                      </a:lnTo>
                      <a:lnTo>
                        <a:pt x="748" y="268"/>
                      </a:lnTo>
                      <a:lnTo>
                        <a:pt x="746" y="268"/>
                      </a:lnTo>
                      <a:lnTo>
                        <a:pt x="744" y="270"/>
                      </a:lnTo>
                      <a:lnTo>
                        <a:pt x="742" y="270"/>
                      </a:lnTo>
                      <a:lnTo>
                        <a:pt x="742" y="272"/>
                      </a:lnTo>
                      <a:lnTo>
                        <a:pt x="744" y="274"/>
                      </a:lnTo>
                      <a:lnTo>
                        <a:pt x="744" y="276"/>
                      </a:lnTo>
                      <a:lnTo>
                        <a:pt x="744" y="276"/>
                      </a:lnTo>
                      <a:lnTo>
                        <a:pt x="746" y="274"/>
                      </a:lnTo>
                      <a:lnTo>
                        <a:pt x="746" y="274"/>
                      </a:lnTo>
                      <a:lnTo>
                        <a:pt x="746" y="274"/>
                      </a:lnTo>
                      <a:lnTo>
                        <a:pt x="746" y="276"/>
                      </a:lnTo>
                      <a:lnTo>
                        <a:pt x="746" y="276"/>
                      </a:lnTo>
                      <a:lnTo>
                        <a:pt x="746" y="276"/>
                      </a:lnTo>
                      <a:lnTo>
                        <a:pt x="746" y="277"/>
                      </a:lnTo>
                      <a:lnTo>
                        <a:pt x="746" y="277"/>
                      </a:lnTo>
                      <a:lnTo>
                        <a:pt x="746" y="277"/>
                      </a:lnTo>
                      <a:lnTo>
                        <a:pt x="746" y="277"/>
                      </a:lnTo>
                      <a:lnTo>
                        <a:pt x="748" y="277"/>
                      </a:lnTo>
                      <a:lnTo>
                        <a:pt x="748" y="274"/>
                      </a:lnTo>
                      <a:lnTo>
                        <a:pt x="749" y="274"/>
                      </a:lnTo>
                      <a:lnTo>
                        <a:pt x="753" y="272"/>
                      </a:lnTo>
                      <a:lnTo>
                        <a:pt x="753" y="272"/>
                      </a:lnTo>
                      <a:lnTo>
                        <a:pt x="755" y="274"/>
                      </a:lnTo>
                      <a:lnTo>
                        <a:pt x="755" y="274"/>
                      </a:lnTo>
                      <a:lnTo>
                        <a:pt x="755" y="277"/>
                      </a:lnTo>
                      <a:lnTo>
                        <a:pt x="755" y="277"/>
                      </a:lnTo>
                      <a:lnTo>
                        <a:pt x="757" y="277"/>
                      </a:lnTo>
                      <a:lnTo>
                        <a:pt x="755" y="279"/>
                      </a:lnTo>
                      <a:lnTo>
                        <a:pt x="755" y="281"/>
                      </a:lnTo>
                      <a:lnTo>
                        <a:pt x="755" y="283"/>
                      </a:lnTo>
                      <a:lnTo>
                        <a:pt x="755" y="283"/>
                      </a:lnTo>
                      <a:lnTo>
                        <a:pt x="753" y="285"/>
                      </a:lnTo>
                      <a:lnTo>
                        <a:pt x="753" y="285"/>
                      </a:lnTo>
                      <a:lnTo>
                        <a:pt x="751" y="285"/>
                      </a:lnTo>
                      <a:lnTo>
                        <a:pt x="749" y="283"/>
                      </a:lnTo>
                      <a:lnTo>
                        <a:pt x="749" y="283"/>
                      </a:lnTo>
                      <a:lnTo>
                        <a:pt x="751" y="291"/>
                      </a:lnTo>
                      <a:lnTo>
                        <a:pt x="749" y="291"/>
                      </a:lnTo>
                      <a:lnTo>
                        <a:pt x="748" y="291"/>
                      </a:lnTo>
                      <a:lnTo>
                        <a:pt x="748" y="292"/>
                      </a:lnTo>
                      <a:lnTo>
                        <a:pt x="749" y="292"/>
                      </a:lnTo>
                      <a:lnTo>
                        <a:pt x="748" y="294"/>
                      </a:lnTo>
                      <a:lnTo>
                        <a:pt x="748" y="296"/>
                      </a:lnTo>
                      <a:lnTo>
                        <a:pt x="749" y="296"/>
                      </a:lnTo>
                      <a:lnTo>
                        <a:pt x="749" y="296"/>
                      </a:lnTo>
                      <a:lnTo>
                        <a:pt x="748" y="298"/>
                      </a:lnTo>
                      <a:lnTo>
                        <a:pt x="748" y="300"/>
                      </a:lnTo>
                      <a:lnTo>
                        <a:pt x="749" y="298"/>
                      </a:lnTo>
                      <a:lnTo>
                        <a:pt x="751" y="296"/>
                      </a:lnTo>
                      <a:lnTo>
                        <a:pt x="753" y="291"/>
                      </a:lnTo>
                      <a:lnTo>
                        <a:pt x="753" y="291"/>
                      </a:lnTo>
                      <a:lnTo>
                        <a:pt x="757" y="289"/>
                      </a:lnTo>
                      <a:lnTo>
                        <a:pt x="759" y="289"/>
                      </a:lnTo>
                      <a:lnTo>
                        <a:pt x="761" y="289"/>
                      </a:lnTo>
                      <a:lnTo>
                        <a:pt x="763" y="291"/>
                      </a:lnTo>
                      <a:lnTo>
                        <a:pt x="764" y="292"/>
                      </a:lnTo>
                      <a:lnTo>
                        <a:pt x="763" y="294"/>
                      </a:lnTo>
                      <a:lnTo>
                        <a:pt x="763" y="296"/>
                      </a:lnTo>
                      <a:lnTo>
                        <a:pt x="761" y="296"/>
                      </a:lnTo>
                      <a:lnTo>
                        <a:pt x="759" y="296"/>
                      </a:lnTo>
                      <a:lnTo>
                        <a:pt x="757" y="296"/>
                      </a:lnTo>
                      <a:lnTo>
                        <a:pt x="757" y="298"/>
                      </a:lnTo>
                      <a:lnTo>
                        <a:pt x="759" y="298"/>
                      </a:lnTo>
                      <a:lnTo>
                        <a:pt x="761" y="298"/>
                      </a:lnTo>
                      <a:lnTo>
                        <a:pt x="761" y="298"/>
                      </a:lnTo>
                      <a:lnTo>
                        <a:pt x="761" y="296"/>
                      </a:lnTo>
                      <a:lnTo>
                        <a:pt x="763" y="296"/>
                      </a:lnTo>
                      <a:lnTo>
                        <a:pt x="763" y="296"/>
                      </a:lnTo>
                      <a:lnTo>
                        <a:pt x="763" y="298"/>
                      </a:lnTo>
                      <a:lnTo>
                        <a:pt x="763" y="300"/>
                      </a:lnTo>
                      <a:lnTo>
                        <a:pt x="761" y="304"/>
                      </a:lnTo>
                      <a:lnTo>
                        <a:pt x="761" y="304"/>
                      </a:lnTo>
                      <a:lnTo>
                        <a:pt x="763" y="306"/>
                      </a:lnTo>
                      <a:lnTo>
                        <a:pt x="763" y="306"/>
                      </a:lnTo>
                      <a:lnTo>
                        <a:pt x="763" y="306"/>
                      </a:lnTo>
                      <a:lnTo>
                        <a:pt x="764" y="308"/>
                      </a:lnTo>
                      <a:lnTo>
                        <a:pt x="764" y="308"/>
                      </a:lnTo>
                      <a:lnTo>
                        <a:pt x="764" y="309"/>
                      </a:lnTo>
                      <a:lnTo>
                        <a:pt x="764" y="309"/>
                      </a:lnTo>
                      <a:lnTo>
                        <a:pt x="763" y="315"/>
                      </a:lnTo>
                      <a:lnTo>
                        <a:pt x="763" y="315"/>
                      </a:lnTo>
                      <a:lnTo>
                        <a:pt x="764" y="317"/>
                      </a:lnTo>
                      <a:lnTo>
                        <a:pt x="764" y="317"/>
                      </a:lnTo>
                      <a:lnTo>
                        <a:pt x="764" y="317"/>
                      </a:lnTo>
                      <a:lnTo>
                        <a:pt x="764" y="317"/>
                      </a:lnTo>
                      <a:lnTo>
                        <a:pt x="763" y="317"/>
                      </a:lnTo>
                      <a:lnTo>
                        <a:pt x="761" y="319"/>
                      </a:lnTo>
                      <a:lnTo>
                        <a:pt x="759" y="319"/>
                      </a:lnTo>
                      <a:lnTo>
                        <a:pt x="759" y="321"/>
                      </a:lnTo>
                      <a:lnTo>
                        <a:pt x="755" y="324"/>
                      </a:lnTo>
                      <a:lnTo>
                        <a:pt x="755" y="324"/>
                      </a:lnTo>
                      <a:lnTo>
                        <a:pt x="753" y="324"/>
                      </a:lnTo>
                      <a:lnTo>
                        <a:pt x="751" y="324"/>
                      </a:lnTo>
                      <a:lnTo>
                        <a:pt x="751" y="324"/>
                      </a:lnTo>
                      <a:lnTo>
                        <a:pt x="749" y="323"/>
                      </a:lnTo>
                      <a:lnTo>
                        <a:pt x="749" y="321"/>
                      </a:lnTo>
                      <a:lnTo>
                        <a:pt x="749" y="323"/>
                      </a:lnTo>
                      <a:lnTo>
                        <a:pt x="749" y="324"/>
                      </a:lnTo>
                      <a:lnTo>
                        <a:pt x="749" y="326"/>
                      </a:lnTo>
                      <a:lnTo>
                        <a:pt x="751" y="326"/>
                      </a:lnTo>
                      <a:lnTo>
                        <a:pt x="753" y="326"/>
                      </a:lnTo>
                      <a:lnTo>
                        <a:pt x="755" y="326"/>
                      </a:lnTo>
                      <a:lnTo>
                        <a:pt x="757" y="326"/>
                      </a:lnTo>
                      <a:lnTo>
                        <a:pt x="757" y="328"/>
                      </a:lnTo>
                      <a:lnTo>
                        <a:pt x="759" y="330"/>
                      </a:lnTo>
                      <a:lnTo>
                        <a:pt x="759" y="330"/>
                      </a:lnTo>
                      <a:lnTo>
                        <a:pt x="759" y="332"/>
                      </a:lnTo>
                      <a:lnTo>
                        <a:pt x="757" y="332"/>
                      </a:lnTo>
                      <a:lnTo>
                        <a:pt x="757" y="332"/>
                      </a:lnTo>
                      <a:lnTo>
                        <a:pt x="757" y="332"/>
                      </a:lnTo>
                      <a:lnTo>
                        <a:pt x="755" y="332"/>
                      </a:lnTo>
                      <a:lnTo>
                        <a:pt x="751" y="330"/>
                      </a:lnTo>
                      <a:lnTo>
                        <a:pt x="751" y="332"/>
                      </a:lnTo>
                      <a:lnTo>
                        <a:pt x="751" y="334"/>
                      </a:lnTo>
                      <a:lnTo>
                        <a:pt x="755" y="338"/>
                      </a:lnTo>
                      <a:lnTo>
                        <a:pt x="751" y="339"/>
                      </a:lnTo>
                      <a:lnTo>
                        <a:pt x="749" y="339"/>
                      </a:lnTo>
                      <a:lnTo>
                        <a:pt x="748" y="339"/>
                      </a:lnTo>
                      <a:lnTo>
                        <a:pt x="746" y="341"/>
                      </a:lnTo>
                      <a:lnTo>
                        <a:pt x="746" y="341"/>
                      </a:lnTo>
                      <a:lnTo>
                        <a:pt x="744" y="341"/>
                      </a:lnTo>
                      <a:lnTo>
                        <a:pt x="742" y="341"/>
                      </a:lnTo>
                      <a:lnTo>
                        <a:pt x="742" y="341"/>
                      </a:lnTo>
                      <a:lnTo>
                        <a:pt x="742" y="341"/>
                      </a:lnTo>
                      <a:lnTo>
                        <a:pt x="740" y="345"/>
                      </a:lnTo>
                      <a:lnTo>
                        <a:pt x="740" y="345"/>
                      </a:lnTo>
                      <a:lnTo>
                        <a:pt x="742" y="347"/>
                      </a:lnTo>
                      <a:lnTo>
                        <a:pt x="744" y="347"/>
                      </a:lnTo>
                      <a:lnTo>
                        <a:pt x="746" y="347"/>
                      </a:lnTo>
                      <a:lnTo>
                        <a:pt x="746" y="345"/>
                      </a:lnTo>
                      <a:lnTo>
                        <a:pt x="748" y="345"/>
                      </a:lnTo>
                      <a:lnTo>
                        <a:pt x="749" y="345"/>
                      </a:lnTo>
                      <a:lnTo>
                        <a:pt x="751" y="345"/>
                      </a:lnTo>
                      <a:lnTo>
                        <a:pt x="751" y="347"/>
                      </a:lnTo>
                      <a:lnTo>
                        <a:pt x="751" y="349"/>
                      </a:lnTo>
                      <a:lnTo>
                        <a:pt x="751" y="351"/>
                      </a:lnTo>
                      <a:lnTo>
                        <a:pt x="751" y="353"/>
                      </a:lnTo>
                      <a:lnTo>
                        <a:pt x="751" y="354"/>
                      </a:lnTo>
                      <a:lnTo>
                        <a:pt x="751" y="354"/>
                      </a:lnTo>
                      <a:lnTo>
                        <a:pt x="748" y="358"/>
                      </a:lnTo>
                      <a:lnTo>
                        <a:pt x="748" y="358"/>
                      </a:lnTo>
                      <a:lnTo>
                        <a:pt x="748" y="360"/>
                      </a:lnTo>
                      <a:lnTo>
                        <a:pt x="748" y="360"/>
                      </a:lnTo>
                      <a:lnTo>
                        <a:pt x="748" y="360"/>
                      </a:lnTo>
                      <a:lnTo>
                        <a:pt x="746" y="362"/>
                      </a:lnTo>
                      <a:lnTo>
                        <a:pt x="746" y="364"/>
                      </a:lnTo>
                      <a:lnTo>
                        <a:pt x="744" y="366"/>
                      </a:lnTo>
                      <a:lnTo>
                        <a:pt x="744" y="368"/>
                      </a:lnTo>
                      <a:lnTo>
                        <a:pt x="744" y="368"/>
                      </a:lnTo>
                      <a:lnTo>
                        <a:pt x="746" y="368"/>
                      </a:lnTo>
                      <a:lnTo>
                        <a:pt x="744" y="369"/>
                      </a:lnTo>
                      <a:lnTo>
                        <a:pt x="744" y="371"/>
                      </a:lnTo>
                      <a:lnTo>
                        <a:pt x="742" y="371"/>
                      </a:lnTo>
                      <a:lnTo>
                        <a:pt x="742" y="371"/>
                      </a:lnTo>
                      <a:lnTo>
                        <a:pt x="740" y="371"/>
                      </a:lnTo>
                      <a:lnTo>
                        <a:pt x="738" y="371"/>
                      </a:lnTo>
                      <a:lnTo>
                        <a:pt x="738" y="373"/>
                      </a:lnTo>
                      <a:lnTo>
                        <a:pt x="738" y="375"/>
                      </a:lnTo>
                      <a:lnTo>
                        <a:pt x="734" y="377"/>
                      </a:lnTo>
                      <a:lnTo>
                        <a:pt x="734" y="379"/>
                      </a:lnTo>
                      <a:lnTo>
                        <a:pt x="729" y="386"/>
                      </a:lnTo>
                      <a:lnTo>
                        <a:pt x="716" y="401"/>
                      </a:lnTo>
                      <a:lnTo>
                        <a:pt x="712" y="401"/>
                      </a:lnTo>
                      <a:lnTo>
                        <a:pt x="712" y="403"/>
                      </a:lnTo>
                      <a:lnTo>
                        <a:pt x="712" y="403"/>
                      </a:lnTo>
                      <a:lnTo>
                        <a:pt x="712" y="405"/>
                      </a:lnTo>
                      <a:lnTo>
                        <a:pt x="710" y="405"/>
                      </a:lnTo>
                      <a:lnTo>
                        <a:pt x="710" y="405"/>
                      </a:lnTo>
                      <a:lnTo>
                        <a:pt x="708" y="405"/>
                      </a:lnTo>
                      <a:lnTo>
                        <a:pt x="708" y="405"/>
                      </a:lnTo>
                      <a:lnTo>
                        <a:pt x="708" y="407"/>
                      </a:lnTo>
                      <a:lnTo>
                        <a:pt x="708" y="407"/>
                      </a:lnTo>
                      <a:lnTo>
                        <a:pt x="710" y="407"/>
                      </a:lnTo>
                      <a:lnTo>
                        <a:pt x="712" y="403"/>
                      </a:lnTo>
                      <a:lnTo>
                        <a:pt x="714" y="405"/>
                      </a:lnTo>
                      <a:lnTo>
                        <a:pt x="712" y="407"/>
                      </a:lnTo>
                      <a:lnTo>
                        <a:pt x="712" y="409"/>
                      </a:lnTo>
                      <a:lnTo>
                        <a:pt x="712" y="409"/>
                      </a:lnTo>
                      <a:lnTo>
                        <a:pt x="710" y="411"/>
                      </a:lnTo>
                      <a:lnTo>
                        <a:pt x="710" y="413"/>
                      </a:lnTo>
                      <a:lnTo>
                        <a:pt x="708" y="415"/>
                      </a:lnTo>
                      <a:lnTo>
                        <a:pt x="704" y="420"/>
                      </a:lnTo>
                      <a:lnTo>
                        <a:pt x="702" y="424"/>
                      </a:lnTo>
                      <a:lnTo>
                        <a:pt x="701" y="424"/>
                      </a:lnTo>
                      <a:lnTo>
                        <a:pt x="695" y="424"/>
                      </a:lnTo>
                      <a:lnTo>
                        <a:pt x="695" y="426"/>
                      </a:lnTo>
                      <a:lnTo>
                        <a:pt x="689" y="428"/>
                      </a:lnTo>
                      <a:lnTo>
                        <a:pt x="687" y="430"/>
                      </a:lnTo>
                      <a:lnTo>
                        <a:pt x="687" y="430"/>
                      </a:lnTo>
                      <a:lnTo>
                        <a:pt x="687" y="431"/>
                      </a:lnTo>
                      <a:lnTo>
                        <a:pt x="689" y="431"/>
                      </a:lnTo>
                      <a:lnTo>
                        <a:pt x="689" y="435"/>
                      </a:lnTo>
                      <a:lnTo>
                        <a:pt x="689" y="435"/>
                      </a:lnTo>
                      <a:lnTo>
                        <a:pt x="691" y="437"/>
                      </a:lnTo>
                      <a:lnTo>
                        <a:pt x="691" y="439"/>
                      </a:lnTo>
                      <a:lnTo>
                        <a:pt x="693" y="439"/>
                      </a:lnTo>
                      <a:lnTo>
                        <a:pt x="689" y="441"/>
                      </a:lnTo>
                      <a:lnTo>
                        <a:pt x="689" y="441"/>
                      </a:lnTo>
                      <a:lnTo>
                        <a:pt x="689" y="441"/>
                      </a:lnTo>
                      <a:lnTo>
                        <a:pt x="687" y="441"/>
                      </a:lnTo>
                      <a:lnTo>
                        <a:pt x="687" y="439"/>
                      </a:lnTo>
                      <a:lnTo>
                        <a:pt x="687" y="439"/>
                      </a:lnTo>
                      <a:lnTo>
                        <a:pt x="687" y="441"/>
                      </a:lnTo>
                      <a:lnTo>
                        <a:pt x="686" y="441"/>
                      </a:lnTo>
                      <a:lnTo>
                        <a:pt x="686" y="441"/>
                      </a:lnTo>
                      <a:lnTo>
                        <a:pt x="686" y="441"/>
                      </a:lnTo>
                      <a:lnTo>
                        <a:pt x="684" y="443"/>
                      </a:lnTo>
                      <a:lnTo>
                        <a:pt x="684" y="443"/>
                      </a:lnTo>
                      <a:lnTo>
                        <a:pt x="684" y="443"/>
                      </a:lnTo>
                      <a:lnTo>
                        <a:pt x="684" y="445"/>
                      </a:lnTo>
                      <a:lnTo>
                        <a:pt x="684" y="445"/>
                      </a:lnTo>
                      <a:lnTo>
                        <a:pt x="682" y="446"/>
                      </a:lnTo>
                      <a:lnTo>
                        <a:pt x="680" y="448"/>
                      </a:lnTo>
                      <a:lnTo>
                        <a:pt x="678" y="448"/>
                      </a:lnTo>
                      <a:lnTo>
                        <a:pt x="674" y="450"/>
                      </a:lnTo>
                      <a:lnTo>
                        <a:pt x="672" y="452"/>
                      </a:lnTo>
                      <a:lnTo>
                        <a:pt x="671" y="452"/>
                      </a:lnTo>
                      <a:lnTo>
                        <a:pt x="671" y="454"/>
                      </a:lnTo>
                      <a:lnTo>
                        <a:pt x="657" y="461"/>
                      </a:lnTo>
                      <a:lnTo>
                        <a:pt x="646" y="467"/>
                      </a:lnTo>
                      <a:lnTo>
                        <a:pt x="644" y="469"/>
                      </a:lnTo>
                      <a:lnTo>
                        <a:pt x="642" y="471"/>
                      </a:lnTo>
                      <a:lnTo>
                        <a:pt x="642" y="473"/>
                      </a:lnTo>
                      <a:lnTo>
                        <a:pt x="640" y="471"/>
                      </a:lnTo>
                      <a:lnTo>
                        <a:pt x="640" y="473"/>
                      </a:lnTo>
                      <a:lnTo>
                        <a:pt x="640" y="475"/>
                      </a:lnTo>
                      <a:lnTo>
                        <a:pt x="639" y="475"/>
                      </a:lnTo>
                      <a:lnTo>
                        <a:pt x="637" y="475"/>
                      </a:lnTo>
                      <a:lnTo>
                        <a:pt x="639" y="477"/>
                      </a:lnTo>
                      <a:lnTo>
                        <a:pt x="640" y="475"/>
                      </a:lnTo>
                      <a:lnTo>
                        <a:pt x="640" y="475"/>
                      </a:lnTo>
                      <a:lnTo>
                        <a:pt x="640" y="477"/>
                      </a:lnTo>
                      <a:lnTo>
                        <a:pt x="640" y="478"/>
                      </a:lnTo>
                      <a:lnTo>
                        <a:pt x="639" y="480"/>
                      </a:lnTo>
                      <a:lnTo>
                        <a:pt x="637" y="480"/>
                      </a:lnTo>
                      <a:lnTo>
                        <a:pt x="635" y="482"/>
                      </a:lnTo>
                      <a:lnTo>
                        <a:pt x="631" y="480"/>
                      </a:lnTo>
                      <a:lnTo>
                        <a:pt x="629" y="482"/>
                      </a:lnTo>
                      <a:lnTo>
                        <a:pt x="625" y="484"/>
                      </a:lnTo>
                      <a:lnTo>
                        <a:pt x="622" y="486"/>
                      </a:lnTo>
                      <a:lnTo>
                        <a:pt x="610" y="486"/>
                      </a:lnTo>
                      <a:lnTo>
                        <a:pt x="610" y="486"/>
                      </a:lnTo>
                      <a:lnTo>
                        <a:pt x="609" y="484"/>
                      </a:lnTo>
                      <a:lnTo>
                        <a:pt x="607" y="484"/>
                      </a:lnTo>
                      <a:lnTo>
                        <a:pt x="609" y="486"/>
                      </a:lnTo>
                      <a:lnTo>
                        <a:pt x="607" y="488"/>
                      </a:lnTo>
                      <a:lnTo>
                        <a:pt x="605" y="488"/>
                      </a:lnTo>
                      <a:lnTo>
                        <a:pt x="603" y="488"/>
                      </a:lnTo>
                      <a:lnTo>
                        <a:pt x="603" y="488"/>
                      </a:lnTo>
                      <a:lnTo>
                        <a:pt x="599" y="492"/>
                      </a:lnTo>
                      <a:lnTo>
                        <a:pt x="599" y="492"/>
                      </a:lnTo>
                      <a:lnTo>
                        <a:pt x="597" y="490"/>
                      </a:lnTo>
                      <a:lnTo>
                        <a:pt x="597" y="490"/>
                      </a:lnTo>
                      <a:lnTo>
                        <a:pt x="597" y="490"/>
                      </a:lnTo>
                      <a:lnTo>
                        <a:pt x="595" y="490"/>
                      </a:lnTo>
                      <a:lnTo>
                        <a:pt x="595" y="490"/>
                      </a:lnTo>
                      <a:lnTo>
                        <a:pt x="595" y="492"/>
                      </a:lnTo>
                      <a:lnTo>
                        <a:pt x="595" y="492"/>
                      </a:lnTo>
                      <a:lnTo>
                        <a:pt x="575" y="501"/>
                      </a:lnTo>
                      <a:lnTo>
                        <a:pt x="575" y="501"/>
                      </a:lnTo>
                      <a:lnTo>
                        <a:pt x="573" y="503"/>
                      </a:lnTo>
                      <a:lnTo>
                        <a:pt x="573" y="503"/>
                      </a:lnTo>
                      <a:lnTo>
                        <a:pt x="571" y="503"/>
                      </a:lnTo>
                      <a:lnTo>
                        <a:pt x="569" y="501"/>
                      </a:lnTo>
                      <a:lnTo>
                        <a:pt x="569" y="497"/>
                      </a:lnTo>
                      <a:lnTo>
                        <a:pt x="569" y="495"/>
                      </a:lnTo>
                      <a:lnTo>
                        <a:pt x="569" y="497"/>
                      </a:lnTo>
                      <a:lnTo>
                        <a:pt x="567" y="497"/>
                      </a:lnTo>
                      <a:lnTo>
                        <a:pt x="567" y="497"/>
                      </a:lnTo>
                      <a:lnTo>
                        <a:pt x="565" y="497"/>
                      </a:lnTo>
                      <a:lnTo>
                        <a:pt x="565" y="495"/>
                      </a:lnTo>
                      <a:lnTo>
                        <a:pt x="567" y="497"/>
                      </a:lnTo>
                      <a:lnTo>
                        <a:pt x="569" y="499"/>
                      </a:lnTo>
                      <a:lnTo>
                        <a:pt x="569" y="501"/>
                      </a:lnTo>
                      <a:lnTo>
                        <a:pt x="567" y="503"/>
                      </a:lnTo>
                      <a:lnTo>
                        <a:pt x="569" y="503"/>
                      </a:lnTo>
                      <a:lnTo>
                        <a:pt x="567" y="505"/>
                      </a:lnTo>
                      <a:lnTo>
                        <a:pt x="562" y="507"/>
                      </a:lnTo>
                      <a:lnTo>
                        <a:pt x="552" y="508"/>
                      </a:lnTo>
                      <a:lnTo>
                        <a:pt x="548" y="510"/>
                      </a:lnTo>
                      <a:lnTo>
                        <a:pt x="541" y="516"/>
                      </a:lnTo>
                      <a:lnTo>
                        <a:pt x="539" y="516"/>
                      </a:lnTo>
                      <a:lnTo>
                        <a:pt x="539" y="516"/>
                      </a:lnTo>
                      <a:lnTo>
                        <a:pt x="537" y="516"/>
                      </a:lnTo>
                      <a:lnTo>
                        <a:pt x="535" y="520"/>
                      </a:lnTo>
                      <a:lnTo>
                        <a:pt x="532" y="522"/>
                      </a:lnTo>
                      <a:lnTo>
                        <a:pt x="530" y="522"/>
                      </a:lnTo>
                      <a:lnTo>
                        <a:pt x="528" y="523"/>
                      </a:lnTo>
                      <a:lnTo>
                        <a:pt x="518" y="527"/>
                      </a:lnTo>
                      <a:lnTo>
                        <a:pt x="517" y="529"/>
                      </a:lnTo>
                      <a:lnTo>
                        <a:pt x="515" y="531"/>
                      </a:lnTo>
                      <a:lnTo>
                        <a:pt x="515" y="531"/>
                      </a:lnTo>
                      <a:lnTo>
                        <a:pt x="515" y="531"/>
                      </a:lnTo>
                      <a:lnTo>
                        <a:pt x="513" y="533"/>
                      </a:lnTo>
                      <a:lnTo>
                        <a:pt x="513" y="533"/>
                      </a:lnTo>
                      <a:lnTo>
                        <a:pt x="511" y="533"/>
                      </a:lnTo>
                      <a:lnTo>
                        <a:pt x="509" y="533"/>
                      </a:lnTo>
                      <a:lnTo>
                        <a:pt x="509" y="533"/>
                      </a:lnTo>
                      <a:lnTo>
                        <a:pt x="507" y="535"/>
                      </a:lnTo>
                      <a:lnTo>
                        <a:pt x="507" y="537"/>
                      </a:lnTo>
                      <a:lnTo>
                        <a:pt x="505" y="537"/>
                      </a:lnTo>
                      <a:lnTo>
                        <a:pt x="503" y="538"/>
                      </a:lnTo>
                      <a:lnTo>
                        <a:pt x="502" y="537"/>
                      </a:lnTo>
                      <a:lnTo>
                        <a:pt x="502" y="540"/>
                      </a:lnTo>
                      <a:lnTo>
                        <a:pt x="500" y="542"/>
                      </a:lnTo>
                      <a:lnTo>
                        <a:pt x="494" y="546"/>
                      </a:lnTo>
                      <a:lnTo>
                        <a:pt x="488" y="555"/>
                      </a:lnTo>
                      <a:lnTo>
                        <a:pt x="487" y="557"/>
                      </a:lnTo>
                      <a:lnTo>
                        <a:pt x="487" y="557"/>
                      </a:lnTo>
                      <a:lnTo>
                        <a:pt x="487" y="555"/>
                      </a:lnTo>
                      <a:lnTo>
                        <a:pt x="487" y="555"/>
                      </a:lnTo>
                      <a:lnTo>
                        <a:pt x="485" y="555"/>
                      </a:lnTo>
                      <a:lnTo>
                        <a:pt x="485" y="555"/>
                      </a:lnTo>
                      <a:lnTo>
                        <a:pt x="485" y="554"/>
                      </a:lnTo>
                      <a:lnTo>
                        <a:pt x="483" y="554"/>
                      </a:lnTo>
                      <a:lnTo>
                        <a:pt x="481" y="554"/>
                      </a:lnTo>
                      <a:lnTo>
                        <a:pt x="481" y="552"/>
                      </a:lnTo>
                      <a:lnTo>
                        <a:pt x="481" y="552"/>
                      </a:lnTo>
                      <a:lnTo>
                        <a:pt x="481" y="550"/>
                      </a:lnTo>
                      <a:lnTo>
                        <a:pt x="481" y="548"/>
                      </a:lnTo>
                      <a:lnTo>
                        <a:pt x="477" y="548"/>
                      </a:lnTo>
                      <a:lnTo>
                        <a:pt x="475" y="548"/>
                      </a:lnTo>
                      <a:lnTo>
                        <a:pt x="475" y="550"/>
                      </a:lnTo>
                      <a:lnTo>
                        <a:pt x="477" y="548"/>
                      </a:lnTo>
                      <a:lnTo>
                        <a:pt x="479" y="550"/>
                      </a:lnTo>
                      <a:lnTo>
                        <a:pt x="481" y="552"/>
                      </a:lnTo>
                      <a:lnTo>
                        <a:pt x="481" y="554"/>
                      </a:lnTo>
                      <a:lnTo>
                        <a:pt x="481" y="557"/>
                      </a:lnTo>
                      <a:lnTo>
                        <a:pt x="481" y="557"/>
                      </a:lnTo>
                      <a:lnTo>
                        <a:pt x="485" y="559"/>
                      </a:lnTo>
                      <a:lnTo>
                        <a:pt x="485" y="559"/>
                      </a:lnTo>
                      <a:lnTo>
                        <a:pt x="485" y="559"/>
                      </a:lnTo>
                      <a:lnTo>
                        <a:pt x="487" y="561"/>
                      </a:lnTo>
                      <a:lnTo>
                        <a:pt x="485" y="565"/>
                      </a:lnTo>
                      <a:lnTo>
                        <a:pt x="483" y="567"/>
                      </a:lnTo>
                      <a:lnTo>
                        <a:pt x="481" y="569"/>
                      </a:lnTo>
                      <a:lnTo>
                        <a:pt x="481" y="569"/>
                      </a:lnTo>
                      <a:lnTo>
                        <a:pt x="481" y="570"/>
                      </a:lnTo>
                      <a:lnTo>
                        <a:pt x="481" y="570"/>
                      </a:lnTo>
                      <a:lnTo>
                        <a:pt x="479" y="570"/>
                      </a:lnTo>
                      <a:lnTo>
                        <a:pt x="477" y="570"/>
                      </a:lnTo>
                      <a:lnTo>
                        <a:pt x="475" y="570"/>
                      </a:lnTo>
                      <a:lnTo>
                        <a:pt x="475" y="570"/>
                      </a:lnTo>
                      <a:lnTo>
                        <a:pt x="473" y="572"/>
                      </a:lnTo>
                      <a:lnTo>
                        <a:pt x="473" y="574"/>
                      </a:lnTo>
                      <a:lnTo>
                        <a:pt x="473" y="574"/>
                      </a:lnTo>
                      <a:lnTo>
                        <a:pt x="475" y="572"/>
                      </a:lnTo>
                      <a:lnTo>
                        <a:pt x="477" y="572"/>
                      </a:lnTo>
                      <a:lnTo>
                        <a:pt x="475" y="574"/>
                      </a:lnTo>
                      <a:lnTo>
                        <a:pt x="471" y="580"/>
                      </a:lnTo>
                      <a:lnTo>
                        <a:pt x="468" y="582"/>
                      </a:lnTo>
                      <a:lnTo>
                        <a:pt x="462" y="589"/>
                      </a:lnTo>
                      <a:lnTo>
                        <a:pt x="458" y="593"/>
                      </a:lnTo>
                      <a:lnTo>
                        <a:pt x="456" y="593"/>
                      </a:lnTo>
                      <a:lnTo>
                        <a:pt x="455" y="597"/>
                      </a:lnTo>
                      <a:lnTo>
                        <a:pt x="455" y="597"/>
                      </a:lnTo>
                      <a:lnTo>
                        <a:pt x="455" y="597"/>
                      </a:lnTo>
                      <a:lnTo>
                        <a:pt x="453" y="597"/>
                      </a:lnTo>
                      <a:lnTo>
                        <a:pt x="453" y="599"/>
                      </a:lnTo>
                      <a:lnTo>
                        <a:pt x="453" y="599"/>
                      </a:lnTo>
                      <a:lnTo>
                        <a:pt x="451" y="599"/>
                      </a:lnTo>
                      <a:lnTo>
                        <a:pt x="451" y="599"/>
                      </a:lnTo>
                      <a:lnTo>
                        <a:pt x="451" y="599"/>
                      </a:lnTo>
                      <a:lnTo>
                        <a:pt x="451" y="600"/>
                      </a:lnTo>
                      <a:lnTo>
                        <a:pt x="451" y="602"/>
                      </a:lnTo>
                      <a:lnTo>
                        <a:pt x="449" y="602"/>
                      </a:lnTo>
                      <a:lnTo>
                        <a:pt x="447" y="610"/>
                      </a:lnTo>
                      <a:lnTo>
                        <a:pt x="445" y="610"/>
                      </a:lnTo>
                      <a:lnTo>
                        <a:pt x="445" y="610"/>
                      </a:lnTo>
                      <a:lnTo>
                        <a:pt x="445" y="610"/>
                      </a:lnTo>
                      <a:lnTo>
                        <a:pt x="445" y="608"/>
                      </a:lnTo>
                      <a:lnTo>
                        <a:pt x="443" y="610"/>
                      </a:lnTo>
                      <a:lnTo>
                        <a:pt x="443" y="610"/>
                      </a:lnTo>
                      <a:lnTo>
                        <a:pt x="443" y="612"/>
                      </a:lnTo>
                      <a:lnTo>
                        <a:pt x="443" y="614"/>
                      </a:lnTo>
                      <a:lnTo>
                        <a:pt x="443" y="614"/>
                      </a:lnTo>
                      <a:lnTo>
                        <a:pt x="443" y="614"/>
                      </a:lnTo>
                      <a:lnTo>
                        <a:pt x="443" y="612"/>
                      </a:lnTo>
                      <a:lnTo>
                        <a:pt x="445" y="612"/>
                      </a:lnTo>
                      <a:lnTo>
                        <a:pt x="445" y="612"/>
                      </a:lnTo>
                      <a:lnTo>
                        <a:pt x="445" y="614"/>
                      </a:lnTo>
                      <a:lnTo>
                        <a:pt x="445" y="614"/>
                      </a:lnTo>
                      <a:lnTo>
                        <a:pt x="445" y="614"/>
                      </a:lnTo>
                      <a:lnTo>
                        <a:pt x="447" y="615"/>
                      </a:lnTo>
                      <a:lnTo>
                        <a:pt x="445" y="615"/>
                      </a:lnTo>
                      <a:lnTo>
                        <a:pt x="443" y="617"/>
                      </a:lnTo>
                      <a:lnTo>
                        <a:pt x="443" y="617"/>
                      </a:lnTo>
                      <a:lnTo>
                        <a:pt x="441" y="617"/>
                      </a:lnTo>
                      <a:lnTo>
                        <a:pt x="440" y="617"/>
                      </a:lnTo>
                      <a:lnTo>
                        <a:pt x="438" y="615"/>
                      </a:lnTo>
                      <a:lnTo>
                        <a:pt x="438" y="615"/>
                      </a:lnTo>
                      <a:lnTo>
                        <a:pt x="436" y="614"/>
                      </a:lnTo>
                      <a:lnTo>
                        <a:pt x="434" y="610"/>
                      </a:lnTo>
                      <a:lnTo>
                        <a:pt x="432" y="612"/>
                      </a:lnTo>
                      <a:lnTo>
                        <a:pt x="434" y="617"/>
                      </a:lnTo>
                      <a:lnTo>
                        <a:pt x="436" y="619"/>
                      </a:lnTo>
                      <a:lnTo>
                        <a:pt x="434" y="623"/>
                      </a:lnTo>
                      <a:lnTo>
                        <a:pt x="434" y="623"/>
                      </a:lnTo>
                      <a:lnTo>
                        <a:pt x="436" y="623"/>
                      </a:lnTo>
                      <a:lnTo>
                        <a:pt x="436" y="623"/>
                      </a:lnTo>
                      <a:lnTo>
                        <a:pt x="436" y="623"/>
                      </a:lnTo>
                      <a:lnTo>
                        <a:pt x="436" y="625"/>
                      </a:lnTo>
                      <a:lnTo>
                        <a:pt x="434" y="623"/>
                      </a:lnTo>
                      <a:lnTo>
                        <a:pt x="432" y="625"/>
                      </a:lnTo>
                      <a:lnTo>
                        <a:pt x="430" y="625"/>
                      </a:lnTo>
                      <a:lnTo>
                        <a:pt x="426" y="625"/>
                      </a:lnTo>
                      <a:lnTo>
                        <a:pt x="426" y="623"/>
                      </a:lnTo>
                      <a:lnTo>
                        <a:pt x="425" y="619"/>
                      </a:lnTo>
                      <a:lnTo>
                        <a:pt x="426" y="619"/>
                      </a:lnTo>
                      <a:lnTo>
                        <a:pt x="426" y="619"/>
                      </a:lnTo>
                      <a:lnTo>
                        <a:pt x="426" y="617"/>
                      </a:lnTo>
                      <a:lnTo>
                        <a:pt x="425" y="617"/>
                      </a:lnTo>
                      <a:lnTo>
                        <a:pt x="425" y="617"/>
                      </a:lnTo>
                      <a:lnTo>
                        <a:pt x="421" y="621"/>
                      </a:lnTo>
                      <a:lnTo>
                        <a:pt x="419" y="625"/>
                      </a:lnTo>
                      <a:lnTo>
                        <a:pt x="417" y="627"/>
                      </a:lnTo>
                      <a:lnTo>
                        <a:pt x="415" y="627"/>
                      </a:lnTo>
                      <a:lnTo>
                        <a:pt x="415" y="625"/>
                      </a:lnTo>
                      <a:lnTo>
                        <a:pt x="415" y="625"/>
                      </a:lnTo>
                      <a:lnTo>
                        <a:pt x="413" y="625"/>
                      </a:lnTo>
                      <a:lnTo>
                        <a:pt x="413" y="625"/>
                      </a:lnTo>
                      <a:lnTo>
                        <a:pt x="413" y="627"/>
                      </a:lnTo>
                      <a:lnTo>
                        <a:pt x="413" y="627"/>
                      </a:lnTo>
                      <a:lnTo>
                        <a:pt x="411" y="629"/>
                      </a:lnTo>
                      <a:lnTo>
                        <a:pt x="411" y="631"/>
                      </a:lnTo>
                      <a:lnTo>
                        <a:pt x="410" y="631"/>
                      </a:lnTo>
                      <a:lnTo>
                        <a:pt x="408" y="631"/>
                      </a:lnTo>
                      <a:lnTo>
                        <a:pt x="408" y="629"/>
                      </a:lnTo>
                      <a:lnTo>
                        <a:pt x="408" y="629"/>
                      </a:lnTo>
                      <a:lnTo>
                        <a:pt x="406" y="629"/>
                      </a:lnTo>
                      <a:lnTo>
                        <a:pt x="406" y="629"/>
                      </a:lnTo>
                      <a:lnTo>
                        <a:pt x="406" y="631"/>
                      </a:lnTo>
                      <a:lnTo>
                        <a:pt x="406" y="631"/>
                      </a:lnTo>
                      <a:lnTo>
                        <a:pt x="406" y="631"/>
                      </a:lnTo>
                      <a:lnTo>
                        <a:pt x="408" y="631"/>
                      </a:lnTo>
                      <a:lnTo>
                        <a:pt x="406" y="632"/>
                      </a:lnTo>
                      <a:lnTo>
                        <a:pt x="396" y="638"/>
                      </a:lnTo>
                      <a:lnTo>
                        <a:pt x="396" y="640"/>
                      </a:lnTo>
                      <a:lnTo>
                        <a:pt x="394" y="642"/>
                      </a:lnTo>
                      <a:lnTo>
                        <a:pt x="394" y="642"/>
                      </a:lnTo>
                      <a:lnTo>
                        <a:pt x="393" y="642"/>
                      </a:lnTo>
                      <a:lnTo>
                        <a:pt x="393" y="642"/>
                      </a:lnTo>
                      <a:lnTo>
                        <a:pt x="391" y="646"/>
                      </a:lnTo>
                      <a:lnTo>
                        <a:pt x="391" y="646"/>
                      </a:lnTo>
                      <a:lnTo>
                        <a:pt x="393" y="646"/>
                      </a:lnTo>
                      <a:lnTo>
                        <a:pt x="393" y="646"/>
                      </a:lnTo>
                      <a:lnTo>
                        <a:pt x="391" y="647"/>
                      </a:lnTo>
                      <a:lnTo>
                        <a:pt x="389" y="647"/>
                      </a:lnTo>
                      <a:lnTo>
                        <a:pt x="385" y="651"/>
                      </a:lnTo>
                      <a:lnTo>
                        <a:pt x="387" y="651"/>
                      </a:lnTo>
                      <a:lnTo>
                        <a:pt x="385" y="653"/>
                      </a:lnTo>
                      <a:lnTo>
                        <a:pt x="383" y="657"/>
                      </a:lnTo>
                      <a:lnTo>
                        <a:pt x="381" y="657"/>
                      </a:lnTo>
                      <a:lnTo>
                        <a:pt x="381" y="657"/>
                      </a:lnTo>
                      <a:lnTo>
                        <a:pt x="381" y="657"/>
                      </a:lnTo>
                      <a:lnTo>
                        <a:pt x="379" y="659"/>
                      </a:lnTo>
                      <a:lnTo>
                        <a:pt x="379" y="659"/>
                      </a:lnTo>
                      <a:lnTo>
                        <a:pt x="379" y="659"/>
                      </a:lnTo>
                      <a:lnTo>
                        <a:pt x="376" y="664"/>
                      </a:lnTo>
                      <a:lnTo>
                        <a:pt x="368" y="672"/>
                      </a:lnTo>
                      <a:lnTo>
                        <a:pt x="361" y="679"/>
                      </a:lnTo>
                      <a:lnTo>
                        <a:pt x="353" y="687"/>
                      </a:lnTo>
                      <a:lnTo>
                        <a:pt x="351" y="687"/>
                      </a:lnTo>
                      <a:lnTo>
                        <a:pt x="349" y="687"/>
                      </a:lnTo>
                      <a:lnTo>
                        <a:pt x="346" y="692"/>
                      </a:lnTo>
                      <a:lnTo>
                        <a:pt x="344" y="694"/>
                      </a:lnTo>
                      <a:lnTo>
                        <a:pt x="342" y="692"/>
                      </a:lnTo>
                      <a:lnTo>
                        <a:pt x="342" y="692"/>
                      </a:lnTo>
                      <a:lnTo>
                        <a:pt x="340" y="696"/>
                      </a:lnTo>
                      <a:lnTo>
                        <a:pt x="336" y="698"/>
                      </a:lnTo>
                      <a:lnTo>
                        <a:pt x="334" y="698"/>
                      </a:lnTo>
                      <a:lnTo>
                        <a:pt x="333" y="696"/>
                      </a:lnTo>
                      <a:lnTo>
                        <a:pt x="333" y="696"/>
                      </a:lnTo>
                      <a:lnTo>
                        <a:pt x="333" y="694"/>
                      </a:lnTo>
                      <a:lnTo>
                        <a:pt x="333" y="692"/>
                      </a:lnTo>
                      <a:lnTo>
                        <a:pt x="331" y="691"/>
                      </a:lnTo>
                      <a:lnTo>
                        <a:pt x="327" y="689"/>
                      </a:lnTo>
                      <a:lnTo>
                        <a:pt x="323" y="687"/>
                      </a:lnTo>
                      <a:lnTo>
                        <a:pt x="323" y="687"/>
                      </a:lnTo>
                      <a:lnTo>
                        <a:pt x="321" y="683"/>
                      </a:lnTo>
                      <a:lnTo>
                        <a:pt x="319" y="681"/>
                      </a:lnTo>
                      <a:lnTo>
                        <a:pt x="319" y="681"/>
                      </a:lnTo>
                      <a:lnTo>
                        <a:pt x="317" y="681"/>
                      </a:lnTo>
                      <a:lnTo>
                        <a:pt x="317" y="679"/>
                      </a:lnTo>
                      <a:lnTo>
                        <a:pt x="317" y="677"/>
                      </a:lnTo>
                      <a:lnTo>
                        <a:pt x="317" y="677"/>
                      </a:lnTo>
                      <a:lnTo>
                        <a:pt x="316" y="677"/>
                      </a:lnTo>
                      <a:lnTo>
                        <a:pt x="314" y="677"/>
                      </a:lnTo>
                      <a:lnTo>
                        <a:pt x="314" y="676"/>
                      </a:lnTo>
                      <a:lnTo>
                        <a:pt x="312" y="677"/>
                      </a:lnTo>
                      <a:lnTo>
                        <a:pt x="312" y="679"/>
                      </a:lnTo>
                      <a:lnTo>
                        <a:pt x="310" y="679"/>
                      </a:lnTo>
                      <a:lnTo>
                        <a:pt x="310" y="679"/>
                      </a:lnTo>
                      <a:lnTo>
                        <a:pt x="312" y="679"/>
                      </a:lnTo>
                      <a:lnTo>
                        <a:pt x="314" y="679"/>
                      </a:lnTo>
                      <a:lnTo>
                        <a:pt x="314" y="677"/>
                      </a:lnTo>
                      <a:lnTo>
                        <a:pt x="316" y="679"/>
                      </a:lnTo>
                      <a:lnTo>
                        <a:pt x="317" y="679"/>
                      </a:lnTo>
                      <a:lnTo>
                        <a:pt x="317" y="679"/>
                      </a:lnTo>
                      <a:lnTo>
                        <a:pt x="317" y="683"/>
                      </a:lnTo>
                      <a:lnTo>
                        <a:pt x="319" y="683"/>
                      </a:lnTo>
                      <a:lnTo>
                        <a:pt x="323" y="689"/>
                      </a:lnTo>
                      <a:lnTo>
                        <a:pt x="323" y="689"/>
                      </a:lnTo>
                      <a:lnTo>
                        <a:pt x="323" y="689"/>
                      </a:lnTo>
                      <a:lnTo>
                        <a:pt x="325" y="691"/>
                      </a:lnTo>
                      <a:lnTo>
                        <a:pt x="325" y="691"/>
                      </a:lnTo>
                      <a:lnTo>
                        <a:pt x="325" y="691"/>
                      </a:lnTo>
                      <a:lnTo>
                        <a:pt x="327" y="692"/>
                      </a:lnTo>
                      <a:lnTo>
                        <a:pt x="329" y="694"/>
                      </a:lnTo>
                      <a:lnTo>
                        <a:pt x="329" y="694"/>
                      </a:lnTo>
                      <a:lnTo>
                        <a:pt x="329" y="696"/>
                      </a:lnTo>
                      <a:lnTo>
                        <a:pt x="327" y="698"/>
                      </a:lnTo>
                      <a:lnTo>
                        <a:pt x="325" y="700"/>
                      </a:lnTo>
                      <a:lnTo>
                        <a:pt x="323" y="700"/>
                      </a:lnTo>
                      <a:lnTo>
                        <a:pt x="323" y="702"/>
                      </a:lnTo>
                      <a:lnTo>
                        <a:pt x="325" y="702"/>
                      </a:lnTo>
                      <a:lnTo>
                        <a:pt x="325" y="700"/>
                      </a:lnTo>
                      <a:lnTo>
                        <a:pt x="327" y="700"/>
                      </a:lnTo>
                      <a:lnTo>
                        <a:pt x="327" y="700"/>
                      </a:lnTo>
                      <a:lnTo>
                        <a:pt x="327" y="702"/>
                      </a:lnTo>
                      <a:lnTo>
                        <a:pt x="327" y="704"/>
                      </a:lnTo>
                      <a:lnTo>
                        <a:pt x="327" y="704"/>
                      </a:lnTo>
                      <a:lnTo>
                        <a:pt x="327" y="708"/>
                      </a:lnTo>
                      <a:lnTo>
                        <a:pt x="327" y="708"/>
                      </a:lnTo>
                      <a:lnTo>
                        <a:pt x="327" y="709"/>
                      </a:lnTo>
                      <a:lnTo>
                        <a:pt x="327" y="709"/>
                      </a:lnTo>
                      <a:lnTo>
                        <a:pt x="327" y="709"/>
                      </a:lnTo>
                      <a:lnTo>
                        <a:pt x="327" y="709"/>
                      </a:lnTo>
                      <a:lnTo>
                        <a:pt x="327" y="711"/>
                      </a:lnTo>
                      <a:lnTo>
                        <a:pt x="327" y="711"/>
                      </a:lnTo>
                      <a:lnTo>
                        <a:pt x="327" y="711"/>
                      </a:lnTo>
                      <a:lnTo>
                        <a:pt x="327" y="713"/>
                      </a:lnTo>
                      <a:lnTo>
                        <a:pt x="327" y="715"/>
                      </a:lnTo>
                      <a:lnTo>
                        <a:pt x="327" y="715"/>
                      </a:lnTo>
                      <a:lnTo>
                        <a:pt x="327" y="715"/>
                      </a:lnTo>
                      <a:lnTo>
                        <a:pt x="327" y="717"/>
                      </a:lnTo>
                      <a:lnTo>
                        <a:pt x="329" y="719"/>
                      </a:lnTo>
                      <a:lnTo>
                        <a:pt x="329" y="719"/>
                      </a:lnTo>
                      <a:lnTo>
                        <a:pt x="329" y="721"/>
                      </a:lnTo>
                      <a:lnTo>
                        <a:pt x="327" y="721"/>
                      </a:lnTo>
                      <a:lnTo>
                        <a:pt x="327" y="721"/>
                      </a:lnTo>
                      <a:lnTo>
                        <a:pt x="327" y="723"/>
                      </a:lnTo>
                      <a:lnTo>
                        <a:pt x="325" y="723"/>
                      </a:lnTo>
                      <a:lnTo>
                        <a:pt x="323" y="721"/>
                      </a:lnTo>
                      <a:lnTo>
                        <a:pt x="321" y="721"/>
                      </a:lnTo>
                      <a:lnTo>
                        <a:pt x="321" y="721"/>
                      </a:lnTo>
                      <a:lnTo>
                        <a:pt x="319" y="721"/>
                      </a:lnTo>
                      <a:lnTo>
                        <a:pt x="319" y="721"/>
                      </a:lnTo>
                      <a:lnTo>
                        <a:pt x="319" y="723"/>
                      </a:lnTo>
                      <a:lnTo>
                        <a:pt x="321" y="723"/>
                      </a:lnTo>
                      <a:lnTo>
                        <a:pt x="327" y="726"/>
                      </a:lnTo>
                      <a:lnTo>
                        <a:pt x="327" y="726"/>
                      </a:lnTo>
                      <a:lnTo>
                        <a:pt x="325" y="726"/>
                      </a:lnTo>
                      <a:lnTo>
                        <a:pt x="325" y="730"/>
                      </a:lnTo>
                      <a:lnTo>
                        <a:pt x="323" y="732"/>
                      </a:lnTo>
                      <a:lnTo>
                        <a:pt x="323" y="732"/>
                      </a:lnTo>
                      <a:lnTo>
                        <a:pt x="321" y="734"/>
                      </a:lnTo>
                      <a:lnTo>
                        <a:pt x="321" y="736"/>
                      </a:lnTo>
                      <a:lnTo>
                        <a:pt x="323" y="736"/>
                      </a:lnTo>
                      <a:lnTo>
                        <a:pt x="323" y="738"/>
                      </a:lnTo>
                      <a:lnTo>
                        <a:pt x="321" y="738"/>
                      </a:lnTo>
                      <a:lnTo>
                        <a:pt x="321" y="738"/>
                      </a:lnTo>
                      <a:lnTo>
                        <a:pt x="319" y="738"/>
                      </a:lnTo>
                      <a:lnTo>
                        <a:pt x="319" y="738"/>
                      </a:lnTo>
                      <a:lnTo>
                        <a:pt x="319" y="739"/>
                      </a:lnTo>
                      <a:lnTo>
                        <a:pt x="319" y="741"/>
                      </a:lnTo>
                      <a:lnTo>
                        <a:pt x="319" y="741"/>
                      </a:lnTo>
                      <a:lnTo>
                        <a:pt x="321" y="741"/>
                      </a:lnTo>
                      <a:lnTo>
                        <a:pt x="323" y="743"/>
                      </a:lnTo>
                      <a:lnTo>
                        <a:pt x="323" y="743"/>
                      </a:lnTo>
                      <a:lnTo>
                        <a:pt x="323" y="743"/>
                      </a:lnTo>
                      <a:lnTo>
                        <a:pt x="323" y="745"/>
                      </a:lnTo>
                      <a:lnTo>
                        <a:pt x="323" y="745"/>
                      </a:lnTo>
                      <a:lnTo>
                        <a:pt x="323" y="747"/>
                      </a:lnTo>
                      <a:lnTo>
                        <a:pt x="321" y="749"/>
                      </a:lnTo>
                      <a:lnTo>
                        <a:pt x="321" y="751"/>
                      </a:lnTo>
                      <a:lnTo>
                        <a:pt x="323" y="749"/>
                      </a:lnTo>
                      <a:lnTo>
                        <a:pt x="325" y="749"/>
                      </a:lnTo>
                      <a:lnTo>
                        <a:pt x="325" y="749"/>
                      </a:lnTo>
                      <a:lnTo>
                        <a:pt x="325" y="751"/>
                      </a:lnTo>
                      <a:lnTo>
                        <a:pt x="327" y="751"/>
                      </a:lnTo>
                      <a:lnTo>
                        <a:pt x="327" y="751"/>
                      </a:lnTo>
                      <a:lnTo>
                        <a:pt x="329" y="753"/>
                      </a:lnTo>
                      <a:lnTo>
                        <a:pt x="329" y="753"/>
                      </a:lnTo>
                      <a:lnTo>
                        <a:pt x="331" y="754"/>
                      </a:lnTo>
                      <a:lnTo>
                        <a:pt x="333" y="754"/>
                      </a:lnTo>
                      <a:lnTo>
                        <a:pt x="333" y="756"/>
                      </a:lnTo>
                      <a:lnTo>
                        <a:pt x="333" y="758"/>
                      </a:lnTo>
                      <a:lnTo>
                        <a:pt x="333" y="760"/>
                      </a:lnTo>
                      <a:lnTo>
                        <a:pt x="334" y="760"/>
                      </a:lnTo>
                      <a:lnTo>
                        <a:pt x="336" y="758"/>
                      </a:lnTo>
                      <a:lnTo>
                        <a:pt x="336" y="758"/>
                      </a:lnTo>
                      <a:lnTo>
                        <a:pt x="336" y="760"/>
                      </a:lnTo>
                      <a:lnTo>
                        <a:pt x="336" y="762"/>
                      </a:lnTo>
                      <a:lnTo>
                        <a:pt x="334" y="762"/>
                      </a:lnTo>
                      <a:lnTo>
                        <a:pt x="334" y="764"/>
                      </a:lnTo>
                      <a:lnTo>
                        <a:pt x="336" y="762"/>
                      </a:lnTo>
                      <a:lnTo>
                        <a:pt x="338" y="762"/>
                      </a:lnTo>
                      <a:lnTo>
                        <a:pt x="342" y="762"/>
                      </a:lnTo>
                      <a:lnTo>
                        <a:pt x="342" y="762"/>
                      </a:lnTo>
                      <a:lnTo>
                        <a:pt x="344" y="764"/>
                      </a:lnTo>
                      <a:lnTo>
                        <a:pt x="344" y="766"/>
                      </a:lnTo>
                      <a:lnTo>
                        <a:pt x="344" y="768"/>
                      </a:lnTo>
                      <a:lnTo>
                        <a:pt x="346" y="768"/>
                      </a:lnTo>
                      <a:lnTo>
                        <a:pt x="346" y="768"/>
                      </a:lnTo>
                      <a:lnTo>
                        <a:pt x="346" y="768"/>
                      </a:lnTo>
                      <a:lnTo>
                        <a:pt x="346" y="769"/>
                      </a:lnTo>
                      <a:lnTo>
                        <a:pt x="346" y="771"/>
                      </a:lnTo>
                      <a:lnTo>
                        <a:pt x="346" y="771"/>
                      </a:lnTo>
                      <a:lnTo>
                        <a:pt x="346" y="773"/>
                      </a:lnTo>
                      <a:lnTo>
                        <a:pt x="348" y="775"/>
                      </a:lnTo>
                      <a:lnTo>
                        <a:pt x="348" y="777"/>
                      </a:lnTo>
                      <a:lnTo>
                        <a:pt x="348" y="777"/>
                      </a:lnTo>
                      <a:lnTo>
                        <a:pt x="348" y="779"/>
                      </a:lnTo>
                      <a:lnTo>
                        <a:pt x="348" y="779"/>
                      </a:lnTo>
                      <a:lnTo>
                        <a:pt x="348" y="781"/>
                      </a:lnTo>
                      <a:lnTo>
                        <a:pt x="349" y="779"/>
                      </a:lnTo>
                      <a:lnTo>
                        <a:pt x="349" y="779"/>
                      </a:lnTo>
                      <a:lnTo>
                        <a:pt x="351" y="779"/>
                      </a:lnTo>
                      <a:lnTo>
                        <a:pt x="353" y="781"/>
                      </a:lnTo>
                      <a:lnTo>
                        <a:pt x="353" y="781"/>
                      </a:lnTo>
                      <a:lnTo>
                        <a:pt x="353" y="781"/>
                      </a:lnTo>
                      <a:lnTo>
                        <a:pt x="351" y="783"/>
                      </a:lnTo>
                      <a:lnTo>
                        <a:pt x="351" y="783"/>
                      </a:lnTo>
                      <a:lnTo>
                        <a:pt x="353" y="783"/>
                      </a:lnTo>
                      <a:lnTo>
                        <a:pt x="353" y="784"/>
                      </a:lnTo>
                      <a:lnTo>
                        <a:pt x="351" y="786"/>
                      </a:lnTo>
                      <a:lnTo>
                        <a:pt x="351" y="784"/>
                      </a:lnTo>
                      <a:lnTo>
                        <a:pt x="349" y="784"/>
                      </a:lnTo>
                      <a:lnTo>
                        <a:pt x="349" y="786"/>
                      </a:lnTo>
                      <a:lnTo>
                        <a:pt x="349" y="786"/>
                      </a:lnTo>
                      <a:lnTo>
                        <a:pt x="349" y="786"/>
                      </a:lnTo>
                      <a:lnTo>
                        <a:pt x="349" y="788"/>
                      </a:lnTo>
                      <a:lnTo>
                        <a:pt x="351" y="788"/>
                      </a:lnTo>
                      <a:lnTo>
                        <a:pt x="351" y="790"/>
                      </a:lnTo>
                      <a:lnTo>
                        <a:pt x="349" y="792"/>
                      </a:lnTo>
                      <a:lnTo>
                        <a:pt x="349" y="792"/>
                      </a:lnTo>
                      <a:lnTo>
                        <a:pt x="348" y="792"/>
                      </a:lnTo>
                      <a:lnTo>
                        <a:pt x="348" y="792"/>
                      </a:lnTo>
                      <a:lnTo>
                        <a:pt x="348" y="792"/>
                      </a:lnTo>
                      <a:lnTo>
                        <a:pt x="346" y="792"/>
                      </a:lnTo>
                      <a:lnTo>
                        <a:pt x="346" y="792"/>
                      </a:lnTo>
                      <a:lnTo>
                        <a:pt x="346" y="794"/>
                      </a:lnTo>
                      <a:lnTo>
                        <a:pt x="346" y="794"/>
                      </a:lnTo>
                      <a:lnTo>
                        <a:pt x="348" y="794"/>
                      </a:lnTo>
                      <a:lnTo>
                        <a:pt x="348" y="796"/>
                      </a:lnTo>
                      <a:lnTo>
                        <a:pt x="348" y="796"/>
                      </a:lnTo>
                      <a:lnTo>
                        <a:pt x="349" y="796"/>
                      </a:lnTo>
                      <a:lnTo>
                        <a:pt x="349" y="798"/>
                      </a:lnTo>
                      <a:lnTo>
                        <a:pt x="348" y="798"/>
                      </a:lnTo>
                      <a:lnTo>
                        <a:pt x="348" y="798"/>
                      </a:lnTo>
                      <a:lnTo>
                        <a:pt x="348" y="798"/>
                      </a:lnTo>
                      <a:lnTo>
                        <a:pt x="348" y="800"/>
                      </a:lnTo>
                      <a:lnTo>
                        <a:pt x="349" y="800"/>
                      </a:lnTo>
                      <a:lnTo>
                        <a:pt x="349" y="801"/>
                      </a:lnTo>
                      <a:lnTo>
                        <a:pt x="349" y="801"/>
                      </a:lnTo>
                      <a:lnTo>
                        <a:pt x="349" y="801"/>
                      </a:lnTo>
                      <a:lnTo>
                        <a:pt x="351" y="801"/>
                      </a:lnTo>
                      <a:lnTo>
                        <a:pt x="351" y="803"/>
                      </a:lnTo>
                      <a:lnTo>
                        <a:pt x="349" y="803"/>
                      </a:lnTo>
                      <a:lnTo>
                        <a:pt x="349" y="803"/>
                      </a:lnTo>
                      <a:lnTo>
                        <a:pt x="349" y="803"/>
                      </a:lnTo>
                      <a:lnTo>
                        <a:pt x="348" y="805"/>
                      </a:lnTo>
                      <a:lnTo>
                        <a:pt x="348" y="805"/>
                      </a:lnTo>
                      <a:lnTo>
                        <a:pt x="349" y="805"/>
                      </a:lnTo>
                      <a:lnTo>
                        <a:pt x="349" y="805"/>
                      </a:lnTo>
                      <a:lnTo>
                        <a:pt x="349" y="807"/>
                      </a:lnTo>
                      <a:lnTo>
                        <a:pt x="349" y="811"/>
                      </a:lnTo>
                      <a:lnTo>
                        <a:pt x="351" y="809"/>
                      </a:lnTo>
                      <a:lnTo>
                        <a:pt x="353" y="800"/>
                      </a:lnTo>
                      <a:lnTo>
                        <a:pt x="353" y="801"/>
                      </a:lnTo>
                      <a:lnTo>
                        <a:pt x="353" y="805"/>
                      </a:lnTo>
                      <a:lnTo>
                        <a:pt x="353" y="807"/>
                      </a:lnTo>
                      <a:lnTo>
                        <a:pt x="353" y="815"/>
                      </a:lnTo>
                      <a:lnTo>
                        <a:pt x="355" y="820"/>
                      </a:lnTo>
                      <a:lnTo>
                        <a:pt x="359" y="828"/>
                      </a:lnTo>
                      <a:lnTo>
                        <a:pt x="361" y="830"/>
                      </a:lnTo>
                      <a:lnTo>
                        <a:pt x="361" y="830"/>
                      </a:lnTo>
                      <a:lnTo>
                        <a:pt x="364" y="835"/>
                      </a:lnTo>
                      <a:lnTo>
                        <a:pt x="364" y="839"/>
                      </a:lnTo>
                      <a:lnTo>
                        <a:pt x="364" y="845"/>
                      </a:lnTo>
                      <a:lnTo>
                        <a:pt x="364" y="848"/>
                      </a:lnTo>
                      <a:lnTo>
                        <a:pt x="366" y="852"/>
                      </a:lnTo>
                      <a:lnTo>
                        <a:pt x="366" y="854"/>
                      </a:lnTo>
                      <a:lnTo>
                        <a:pt x="366" y="860"/>
                      </a:lnTo>
                      <a:lnTo>
                        <a:pt x="368" y="863"/>
                      </a:lnTo>
                      <a:lnTo>
                        <a:pt x="368" y="869"/>
                      </a:lnTo>
                      <a:lnTo>
                        <a:pt x="366" y="890"/>
                      </a:lnTo>
                      <a:lnTo>
                        <a:pt x="366" y="893"/>
                      </a:lnTo>
                      <a:lnTo>
                        <a:pt x="366" y="893"/>
                      </a:lnTo>
                      <a:lnTo>
                        <a:pt x="368" y="895"/>
                      </a:lnTo>
                      <a:lnTo>
                        <a:pt x="368" y="895"/>
                      </a:lnTo>
                      <a:lnTo>
                        <a:pt x="370" y="897"/>
                      </a:lnTo>
                      <a:lnTo>
                        <a:pt x="372" y="899"/>
                      </a:lnTo>
                      <a:lnTo>
                        <a:pt x="372" y="901"/>
                      </a:lnTo>
                      <a:lnTo>
                        <a:pt x="374" y="899"/>
                      </a:lnTo>
                      <a:lnTo>
                        <a:pt x="374" y="895"/>
                      </a:lnTo>
                      <a:lnTo>
                        <a:pt x="374" y="895"/>
                      </a:lnTo>
                      <a:lnTo>
                        <a:pt x="376" y="893"/>
                      </a:lnTo>
                      <a:lnTo>
                        <a:pt x="374" y="892"/>
                      </a:lnTo>
                      <a:lnTo>
                        <a:pt x="372" y="888"/>
                      </a:lnTo>
                      <a:lnTo>
                        <a:pt x="372" y="884"/>
                      </a:lnTo>
                      <a:lnTo>
                        <a:pt x="374" y="880"/>
                      </a:lnTo>
                      <a:lnTo>
                        <a:pt x="374" y="880"/>
                      </a:lnTo>
                      <a:lnTo>
                        <a:pt x="374" y="878"/>
                      </a:lnTo>
                      <a:lnTo>
                        <a:pt x="374" y="878"/>
                      </a:lnTo>
                      <a:lnTo>
                        <a:pt x="374" y="878"/>
                      </a:lnTo>
                      <a:lnTo>
                        <a:pt x="376" y="880"/>
                      </a:lnTo>
                      <a:lnTo>
                        <a:pt x="376" y="880"/>
                      </a:lnTo>
                      <a:lnTo>
                        <a:pt x="376" y="880"/>
                      </a:lnTo>
                      <a:lnTo>
                        <a:pt x="374" y="877"/>
                      </a:lnTo>
                      <a:lnTo>
                        <a:pt x="374" y="877"/>
                      </a:lnTo>
                      <a:lnTo>
                        <a:pt x="374" y="875"/>
                      </a:lnTo>
                      <a:lnTo>
                        <a:pt x="376" y="873"/>
                      </a:lnTo>
                      <a:lnTo>
                        <a:pt x="376" y="873"/>
                      </a:lnTo>
                      <a:lnTo>
                        <a:pt x="376" y="873"/>
                      </a:lnTo>
                      <a:lnTo>
                        <a:pt x="376" y="871"/>
                      </a:lnTo>
                      <a:lnTo>
                        <a:pt x="376" y="871"/>
                      </a:lnTo>
                      <a:lnTo>
                        <a:pt x="378" y="871"/>
                      </a:lnTo>
                      <a:lnTo>
                        <a:pt x="378" y="871"/>
                      </a:lnTo>
                      <a:lnTo>
                        <a:pt x="378" y="871"/>
                      </a:lnTo>
                      <a:lnTo>
                        <a:pt x="378" y="871"/>
                      </a:lnTo>
                      <a:lnTo>
                        <a:pt x="378" y="869"/>
                      </a:lnTo>
                      <a:lnTo>
                        <a:pt x="379" y="869"/>
                      </a:lnTo>
                      <a:lnTo>
                        <a:pt x="379" y="869"/>
                      </a:lnTo>
                      <a:lnTo>
                        <a:pt x="379" y="869"/>
                      </a:lnTo>
                      <a:lnTo>
                        <a:pt x="379" y="871"/>
                      </a:lnTo>
                      <a:lnTo>
                        <a:pt x="379" y="871"/>
                      </a:lnTo>
                      <a:lnTo>
                        <a:pt x="379" y="873"/>
                      </a:lnTo>
                      <a:lnTo>
                        <a:pt x="381" y="886"/>
                      </a:lnTo>
                      <a:lnTo>
                        <a:pt x="381" y="886"/>
                      </a:lnTo>
                      <a:lnTo>
                        <a:pt x="383" y="884"/>
                      </a:lnTo>
                      <a:lnTo>
                        <a:pt x="383" y="880"/>
                      </a:lnTo>
                      <a:lnTo>
                        <a:pt x="383" y="878"/>
                      </a:lnTo>
                      <a:lnTo>
                        <a:pt x="383" y="877"/>
                      </a:lnTo>
                      <a:lnTo>
                        <a:pt x="383" y="877"/>
                      </a:lnTo>
                      <a:lnTo>
                        <a:pt x="383" y="886"/>
                      </a:lnTo>
                      <a:lnTo>
                        <a:pt x="383" y="888"/>
                      </a:lnTo>
                      <a:lnTo>
                        <a:pt x="383" y="893"/>
                      </a:lnTo>
                      <a:lnTo>
                        <a:pt x="383" y="893"/>
                      </a:lnTo>
                      <a:lnTo>
                        <a:pt x="379" y="907"/>
                      </a:lnTo>
                      <a:lnTo>
                        <a:pt x="379" y="916"/>
                      </a:lnTo>
                      <a:lnTo>
                        <a:pt x="381" y="933"/>
                      </a:lnTo>
                      <a:lnTo>
                        <a:pt x="383" y="937"/>
                      </a:lnTo>
                      <a:lnTo>
                        <a:pt x="383" y="935"/>
                      </a:lnTo>
                      <a:lnTo>
                        <a:pt x="385" y="935"/>
                      </a:lnTo>
                      <a:lnTo>
                        <a:pt x="387" y="935"/>
                      </a:lnTo>
                      <a:lnTo>
                        <a:pt x="387" y="935"/>
                      </a:lnTo>
                      <a:lnTo>
                        <a:pt x="387" y="933"/>
                      </a:lnTo>
                      <a:lnTo>
                        <a:pt x="387" y="933"/>
                      </a:lnTo>
                      <a:lnTo>
                        <a:pt x="387" y="933"/>
                      </a:lnTo>
                      <a:lnTo>
                        <a:pt x="387" y="937"/>
                      </a:lnTo>
                      <a:lnTo>
                        <a:pt x="385" y="940"/>
                      </a:lnTo>
                      <a:lnTo>
                        <a:pt x="383" y="944"/>
                      </a:lnTo>
                      <a:lnTo>
                        <a:pt x="381" y="950"/>
                      </a:lnTo>
                      <a:lnTo>
                        <a:pt x="379" y="954"/>
                      </a:lnTo>
                      <a:lnTo>
                        <a:pt x="379" y="954"/>
                      </a:lnTo>
                      <a:lnTo>
                        <a:pt x="379" y="955"/>
                      </a:lnTo>
                      <a:lnTo>
                        <a:pt x="379" y="957"/>
                      </a:lnTo>
                      <a:lnTo>
                        <a:pt x="379" y="959"/>
                      </a:lnTo>
                      <a:lnTo>
                        <a:pt x="379" y="961"/>
                      </a:lnTo>
                      <a:lnTo>
                        <a:pt x="379" y="965"/>
                      </a:lnTo>
                      <a:lnTo>
                        <a:pt x="374" y="978"/>
                      </a:lnTo>
                      <a:lnTo>
                        <a:pt x="374" y="987"/>
                      </a:lnTo>
                      <a:lnTo>
                        <a:pt x="374" y="995"/>
                      </a:lnTo>
                      <a:lnTo>
                        <a:pt x="374" y="997"/>
                      </a:lnTo>
                      <a:lnTo>
                        <a:pt x="374" y="999"/>
                      </a:lnTo>
                      <a:lnTo>
                        <a:pt x="372" y="999"/>
                      </a:lnTo>
                      <a:lnTo>
                        <a:pt x="372" y="997"/>
                      </a:lnTo>
                      <a:lnTo>
                        <a:pt x="372" y="995"/>
                      </a:lnTo>
                      <a:lnTo>
                        <a:pt x="372" y="995"/>
                      </a:lnTo>
                      <a:lnTo>
                        <a:pt x="372" y="993"/>
                      </a:lnTo>
                      <a:lnTo>
                        <a:pt x="370" y="993"/>
                      </a:lnTo>
                      <a:lnTo>
                        <a:pt x="368" y="993"/>
                      </a:lnTo>
                      <a:lnTo>
                        <a:pt x="368" y="993"/>
                      </a:lnTo>
                      <a:lnTo>
                        <a:pt x="370" y="995"/>
                      </a:lnTo>
                      <a:lnTo>
                        <a:pt x="370" y="995"/>
                      </a:lnTo>
                      <a:lnTo>
                        <a:pt x="370" y="997"/>
                      </a:lnTo>
                      <a:lnTo>
                        <a:pt x="370" y="999"/>
                      </a:lnTo>
                      <a:lnTo>
                        <a:pt x="370" y="1002"/>
                      </a:lnTo>
                      <a:lnTo>
                        <a:pt x="370" y="1002"/>
                      </a:lnTo>
                      <a:lnTo>
                        <a:pt x="370" y="1006"/>
                      </a:lnTo>
                      <a:lnTo>
                        <a:pt x="370" y="1006"/>
                      </a:lnTo>
                      <a:lnTo>
                        <a:pt x="370" y="1008"/>
                      </a:lnTo>
                      <a:lnTo>
                        <a:pt x="368" y="1008"/>
                      </a:lnTo>
                      <a:lnTo>
                        <a:pt x="368" y="1010"/>
                      </a:lnTo>
                      <a:lnTo>
                        <a:pt x="368" y="1010"/>
                      </a:lnTo>
                      <a:lnTo>
                        <a:pt x="370" y="1012"/>
                      </a:lnTo>
                      <a:lnTo>
                        <a:pt x="370" y="1012"/>
                      </a:lnTo>
                      <a:lnTo>
                        <a:pt x="368" y="1015"/>
                      </a:lnTo>
                      <a:lnTo>
                        <a:pt x="368" y="1015"/>
                      </a:lnTo>
                      <a:lnTo>
                        <a:pt x="368" y="1015"/>
                      </a:lnTo>
                      <a:lnTo>
                        <a:pt x="372" y="1012"/>
                      </a:lnTo>
                      <a:lnTo>
                        <a:pt x="370" y="1008"/>
                      </a:lnTo>
                      <a:lnTo>
                        <a:pt x="370" y="1008"/>
                      </a:lnTo>
                      <a:lnTo>
                        <a:pt x="372" y="1006"/>
                      </a:lnTo>
                      <a:lnTo>
                        <a:pt x="372" y="1006"/>
                      </a:lnTo>
                      <a:lnTo>
                        <a:pt x="374" y="1006"/>
                      </a:lnTo>
                      <a:lnTo>
                        <a:pt x="376" y="1008"/>
                      </a:lnTo>
                      <a:lnTo>
                        <a:pt x="378" y="1008"/>
                      </a:lnTo>
                      <a:lnTo>
                        <a:pt x="378" y="1008"/>
                      </a:lnTo>
                      <a:lnTo>
                        <a:pt x="378" y="1008"/>
                      </a:lnTo>
                      <a:lnTo>
                        <a:pt x="379" y="1002"/>
                      </a:lnTo>
                      <a:lnTo>
                        <a:pt x="379" y="1002"/>
                      </a:lnTo>
                      <a:lnTo>
                        <a:pt x="379" y="1000"/>
                      </a:lnTo>
                      <a:lnTo>
                        <a:pt x="381" y="1002"/>
                      </a:lnTo>
                      <a:lnTo>
                        <a:pt x="383" y="1002"/>
                      </a:lnTo>
                      <a:lnTo>
                        <a:pt x="383" y="1006"/>
                      </a:lnTo>
                      <a:lnTo>
                        <a:pt x="383" y="1006"/>
                      </a:lnTo>
                      <a:lnTo>
                        <a:pt x="383" y="1008"/>
                      </a:lnTo>
                      <a:lnTo>
                        <a:pt x="383" y="1008"/>
                      </a:lnTo>
                      <a:lnTo>
                        <a:pt x="379" y="1021"/>
                      </a:lnTo>
                      <a:lnTo>
                        <a:pt x="379" y="1023"/>
                      </a:lnTo>
                      <a:lnTo>
                        <a:pt x="379" y="1023"/>
                      </a:lnTo>
                      <a:lnTo>
                        <a:pt x="379" y="1025"/>
                      </a:lnTo>
                      <a:lnTo>
                        <a:pt x="379" y="1027"/>
                      </a:lnTo>
                      <a:lnTo>
                        <a:pt x="379" y="1027"/>
                      </a:lnTo>
                      <a:lnTo>
                        <a:pt x="379" y="1029"/>
                      </a:lnTo>
                      <a:lnTo>
                        <a:pt x="378" y="1031"/>
                      </a:lnTo>
                      <a:lnTo>
                        <a:pt x="378" y="1031"/>
                      </a:lnTo>
                      <a:lnTo>
                        <a:pt x="366" y="1047"/>
                      </a:lnTo>
                      <a:lnTo>
                        <a:pt x="359" y="1057"/>
                      </a:lnTo>
                      <a:lnTo>
                        <a:pt x="357" y="1057"/>
                      </a:lnTo>
                      <a:lnTo>
                        <a:pt x="357" y="1059"/>
                      </a:lnTo>
                      <a:lnTo>
                        <a:pt x="357" y="1061"/>
                      </a:lnTo>
                      <a:lnTo>
                        <a:pt x="351" y="1066"/>
                      </a:lnTo>
                      <a:lnTo>
                        <a:pt x="331" y="1077"/>
                      </a:lnTo>
                      <a:lnTo>
                        <a:pt x="319" y="1083"/>
                      </a:lnTo>
                      <a:lnTo>
                        <a:pt x="308" y="1085"/>
                      </a:lnTo>
                      <a:lnTo>
                        <a:pt x="299" y="1089"/>
                      </a:lnTo>
                      <a:lnTo>
                        <a:pt x="295" y="1091"/>
                      </a:lnTo>
                      <a:lnTo>
                        <a:pt x="287" y="1092"/>
                      </a:lnTo>
                      <a:lnTo>
                        <a:pt x="284" y="1094"/>
                      </a:lnTo>
                      <a:lnTo>
                        <a:pt x="269" y="1100"/>
                      </a:lnTo>
                      <a:lnTo>
                        <a:pt x="254" y="1106"/>
                      </a:lnTo>
                      <a:lnTo>
                        <a:pt x="242" y="1111"/>
                      </a:lnTo>
                      <a:lnTo>
                        <a:pt x="235" y="1113"/>
                      </a:lnTo>
                      <a:lnTo>
                        <a:pt x="224" y="1121"/>
                      </a:lnTo>
                      <a:lnTo>
                        <a:pt x="222" y="1121"/>
                      </a:lnTo>
                      <a:lnTo>
                        <a:pt x="222" y="1121"/>
                      </a:lnTo>
                      <a:lnTo>
                        <a:pt x="222" y="1119"/>
                      </a:lnTo>
                      <a:lnTo>
                        <a:pt x="224" y="1119"/>
                      </a:lnTo>
                      <a:lnTo>
                        <a:pt x="224" y="1119"/>
                      </a:lnTo>
                      <a:lnTo>
                        <a:pt x="225" y="1117"/>
                      </a:lnTo>
                      <a:lnTo>
                        <a:pt x="224" y="1117"/>
                      </a:lnTo>
                      <a:lnTo>
                        <a:pt x="222" y="1119"/>
                      </a:lnTo>
                      <a:lnTo>
                        <a:pt x="220" y="1119"/>
                      </a:lnTo>
                      <a:lnTo>
                        <a:pt x="220" y="1121"/>
                      </a:lnTo>
                      <a:lnTo>
                        <a:pt x="218" y="1121"/>
                      </a:lnTo>
                      <a:lnTo>
                        <a:pt x="216" y="1121"/>
                      </a:lnTo>
                      <a:lnTo>
                        <a:pt x="216" y="1123"/>
                      </a:lnTo>
                      <a:lnTo>
                        <a:pt x="218" y="1123"/>
                      </a:lnTo>
                      <a:lnTo>
                        <a:pt x="218" y="1123"/>
                      </a:lnTo>
                      <a:lnTo>
                        <a:pt x="218" y="1123"/>
                      </a:lnTo>
                      <a:lnTo>
                        <a:pt x="216" y="1124"/>
                      </a:lnTo>
                      <a:lnTo>
                        <a:pt x="212" y="1126"/>
                      </a:lnTo>
                      <a:lnTo>
                        <a:pt x="192" y="1139"/>
                      </a:lnTo>
                      <a:lnTo>
                        <a:pt x="190" y="1143"/>
                      </a:lnTo>
                      <a:lnTo>
                        <a:pt x="186" y="1149"/>
                      </a:lnTo>
                      <a:lnTo>
                        <a:pt x="184" y="1151"/>
                      </a:lnTo>
                      <a:lnTo>
                        <a:pt x="182" y="1156"/>
                      </a:lnTo>
                      <a:lnTo>
                        <a:pt x="182" y="1158"/>
                      </a:lnTo>
                      <a:lnTo>
                        <a:pt x="182" y="1162"/>
                      </a:lnTo>
                      <a:lnTo>
                        <a:pt x="182" y="1162"/>
                      </a:lnTo>
                      <a:lnTo>
                        <a:pt x="182" y="1162"/>
                      </a:lnTo>
                      <a:lnTo>
                        <a:pt x="182" y="1160"/>
                      </a:lnTo>
                      <a:lnTo>
                        <a:pt x="182" y="1160"/>
                      </a:lnTo>
                      <a:lnTo>
                        <a:pt x="180" y="1162"/>
                      </a:lnTo>
                      <a:lnTo>
                        <a:pt x="180" y="1162"/>
                      </a:lnTo>
                      <a:lnTo>
                        <a:pt x="180" y="1162"/>
                      </a:lnTo>
                      <a:lnTo>
                        <a:pt x="180" y="1164"/>
                      </a:lnTo>
                      <a:lnTo>
                        <a:pt x="179" y="1166"/>
                      </a:lnTo>
                      <a:lnTo>
                        <a:pt x="179" y="1166"/>
                      </a:lnTo>
                      <a:lnTo>
                        <a:pt x="179" y="1168"/>
                      </a:lnTo>
                      <a:lnTo>
                        <a:pt x="179" y="1168"/>
                      </a:lnTo>
                      <a:lnTo>
                        <a:pt x="175" y="1171"/>
                      </a:lnTo>
                      <a:lnTo>
                        <a:pt x="175" y="1173"/>
                      </a:lnTo>
                      <a:lnTo>
                        <a:pt x="173" y="1173"/>
                      </a:lnTo>
                      <a:lnTo>
                        <a:pt x="171" y="1175"/>
                      </a:lnTo>
                      <a:lnTo>
                        <a:pt x="171" y="1175"/>
                      </a:lnTo>
                      <a:lnTo>
                        <a:pt x="171" y="1173"/>
                      </a:lnTo>
                      <a:lnTo>
                        <a:pt x="169" y="1173"/>
                      </a:lnTo>
                      <a:lnTo>
                        <a:pt x="165" y="1173"/>
                      </a:lnTo>
                      <a:lnTo>
                        <a:pt x="165" y="1173"/>
                      </a:lnTo>
                      <a:lnTo>
                        <a:pt x="163" y="1173"/>
                      </a:lnTo>
                      <a:lnTo>
                        <a:pt x="163" y="1175"/>
                      </a:lnTo>
                      <a:lnTo>
                        <a:pt x="163" y="1177"/>
                      </a:lnTo>
                      <a:lnTo>
                        <a:pt x="163" y="1179"/>
                      </a:lnTo>
                      <a:lnTo>
                        <a:pt x="165" y="1177"/>
                      </a:lnTo>
                      <a:lnTo>
                        <a:pt x="165" y="1175"/>
                      </a:lnTo>
                      <a:lnTo>
                        <a:pt x="165" y="1173"/>
                      </a:lnTo>
                      <a:lnTo>
                        <a:pt x="167" y="1175"/>
                      </a:lnTo>
                      <a:lnTo>
                        <a:pt x="167" y="1175"/>
                      </a:lnTo>
                      <a:lnTo>
                        <a:pt x="169" y="1175"/>
                      </a:lnTo>
                      <a:lnTo>
                        <a:pt x="169" y="1175"/>
                      </a:lnTo>
                      <a:lnTo>
                        <a:pt x="169" y="1177"/>
                      </a:lnTo>
                      <a:lnTo>
                        <a:pt x="169" y="1177"/>
                      </a:lnTo>
                      <a:lnTo>
                        <a:pt x="171" y="1179"/>
                      </a:lnTo>
                      <a:lnTo>
                        <a:pt x="171" y="1179"/>
                      </a:lnTo>
                      <a:lnTo>
                        <a:pt x="173" y="1179"/>
                      </a:lnTo>
                      <a:lnTo>
                        <a:pt x="173" y="1181"/>
                      </a:lnTo>
                      <a:lnTo>
                        <a:pt x="173" y="1183"/>
                      </a:lnTo>
                      <a:lnTo>
                        <a:pt x="175" y="1183"/>
                      </a:lnTo>
                      <a:lnTo>
                        <a:pt x="175" y="1183"/>
                      </a:lnTo>
                      <a:lnTo>
                        <a:pt x="175" y="1184"/>
                      </a:lnTo>
                      <a:lnTo>
                        <a:pt x="175" y="1184"/>
                      </a:lnTo>
                      <a:lnTo>
                        <a:pt x="177" y="1186"/>
                      </a:lnTo>
                      <a:lnTo>
                        <a:pt x="177" y="1190"/>
                      </a:lnTo>
                      <a:lnTo>
                        <a:pt x="179" y="1192"/>
                      </a:lnTo>
                      <a:lnTo>
                        <a:pt x="179" y="1190"/>
                      </a:lnTo>
                      <a:lnTo>
                        <a:pt x="180" y="1190"/>
                      </a:lnTo>
                      <a:lnTo>
                        <a:pt x="182" y="1192"/>
                      </a:lnTo>
                      <a:lnTo>
                        <a:pt x="184" y="1192"/>
                      </a:lnTo>
                      <a:lnTo>
                        <a:pt x="186" y="1194"/>
                      </a:lnTo>
                      <a:lnTo>
                        <a:pt x="186" y="1196"/>
                      </a:lnTo>
                      <a:lnTo>
                        <a:pt x="188" y="1198"/>
                      </a:lnTo>
                      <a:lnTo>
                        <a:pt x="188" y="1200"/>
                      </a:lnTo>
                      <a:lnTo>
                        <a:pt x="190" y="1200"/>
                      </a:lnTo>
                      <a:lnTo>
                        <a:pt x="190" y="1200"/>
                      </a:lnTo>
                      <a:lnTo>
                        <a:pt x="192" y="1200"/>
                      </a:lnTo>
                      <a:lnTo>
                        <a:pt x="192" y="1200"/>
                      </a:lnTo>
                      <a:lnTo>
                        <a:pt x="192" y="1196"/>
                      </a:lnTo>
                      <a:lnTo>
                        <a:pt x="192" y="1194"/>
                      </a:lnTo>
                      <a:lnTo>
                        <a:pt x="192" y="1192"/>
                      </a:lnTo>
                      <a:lnTo>
                        <a:pt x="192" y="1190"/>
                      </a:lnTo>
                      <a:lnTo>
                        <a:pt x="194" y="1186"/>
                      </a:lnTo>
                      <a:lnTo>
                        <a:pt x="194" y="1184"/>
                      </a:lnTo>
                      <a:lnTo>
                        <a:pt x="195" y="1184"/>
                      </a:lnTo>
                      <a:lnTo>
                        <a:pt x="197" y="1183"/>
                      </a:lnTo>
                      <a:lnTo>
                        <a:pt x="197" y="1184"/>
                      </a:lnTo>
                      <a:lnTo>
                        <a:pt x="195" y="1198"/>
                      </a:lnTo>
                      <a:lnTo>
                        <a:pt x="195" y="1220"/>
                      </a:lnTo>
                      <a:lnTo>
                        <a:pt x="194" y="1226"/>
                      </a:lnTo>
                      <a:lnTo>
                        <a:pt x="194" y="1228"/>
                      </a:lnTo>
                      <a:lnTo>
                        <a:pt x="194" y="1230"/>
                      </a:lnTo>
                      <a:lnTo>
                        <a:pt x="194" y="1233"/>
                      </a:lnTo>
                      <a:lnTo>
                        <a:pt x="194" y="1239"/>
                      </a:lnTo>
                      <a:lnTo>
                        <a:pt x="194" y="1239"/>
                      </a:lnTo>
                      <a:lnTo>
                        <a:pt x="192" y="1241"/>
                      </a:lnTo>
                      <a:lnTo>
                        <a:pt x="192" y="1243"/>
                      </a:lnTo>
                      <a:lnTo>
                        <a:pt x="194" y="1245"/>
                      </a:lnTo>
                      <a:lnTo>
                        <a:pt x="194" y="1245"/>
                      </a:lnTo>
                      <a:lnTo>
                        <a:pt x="182" y="1245"/>
                      </a:lnTo>
                      <a:lnTo>
                        <a:pt x="171" y="1245"/>
                      </a:lnTo>
                      <a:lnTo>
                        <a:pt x="163" y="1246"/>
                      </a:lnTo>
                      <a:lnTo>
                        <a:pt x="154" y="1246"/>
                      </a:lnTo>
                      <a:lnTo>
                        <a:pt x="150" y="1245"/>
                      </a:lnTo>
                      <a:lnTo>
                        <a:pt x="145" y="1245"/>
                      </a:lnTo>
                      <a:lnTo>
                        <a:pt x="143" y="1245"/>
                      </a:lnTo>
                      <a:lnTo>
                        <a:pt x="139" y="1245"/>
                      </a:lnTo>
                      <a:lnTo>
                        <a:pt x="137" y="1245"/>
                      </a:lnTo>
                      <a:lnTo>
                        <a:pt x="137" y="1224"/>
                      </a:lnTo>
                      <a:lnTo>
                        <a:pt x="137" y="1216"/>
                      </a:lnTo>
                      <a:lnTo>
                        <a:pt x="133" y="1211"/>
                      </a:lnTo>
                      <a:lnTo>
                        <a:pt x="133" y="1207"/>
                      </a:lnTo>
                      <a:lnTo>
                        <a:pt x="132" y="1200"/>
                      </a:lnTo>
                      <a:lnTo>
                        <a:pt x="132" y="1198"/>
                      </a:lnTo>
                      <a:lnTo>
                        <a:pt x="135" y="1190"/>
                      </a:lnTo>
                      <a:lnTo>
                        <a:pt x="135" y="1188"/>
                      </a:lnTo>
                      <a:lnTo>
                        <a:pt x="133" y="1186"/>
                      </a:lnTo>
                      <a:lnTo>
                        <a:pt x="133" y="1183"/>
                      </a:lnTo>
                      <a:lnTo>
                        <a:pt x="133" y="1181"/>
                      </a:lnTo>
                      <a:lnTo>
                        <a:pt x="133" y="1177"/>
                      </a:lnTo>
                      <a:lnTo>
                        <a:pt x="130" y="1177"/>
                      </a:lnTo>
                      <a:lnTo>
                        <a:pt x="128" y="1175"/>
                      </a:lnTo>
                      <a:lnTo>
                        <a:pt x="126" y="1173"/>
                      </a:lnTo>
                      <a:lnTo>
                        <a:pt x="122" y="1164"/>
                      </a:lnTo>
                      <a:lnTo>
                        <a:pt x="122" y="1162"/>
                      </a:lnTo>
                      <a:lnTo>
                        <a:pt x="122" y="1160"/>
                      </a:lnTo>
                      <a:lnTo>
                        <a:pt x="126" y="1153"/>
                      </a:lnTo>
                      <a:lnTo>
                        <a:pt x="126" y="1151"/>
                      </a:lnTo>
                      <a:lnTo>
                        <a:pt x="128" y="1149"/>
                      </a:lnTo>
                      <a:lnTo>
                        <a:pt x="128" y="1149"/>
                      </a:lnTo>
                      <a:lnTo>
                        <a:pt x="128" y="1149"/>
                      </a:lnTo>
                      <a:lnTo>
                        <a:pt x="130" y="1149"/>
                      </a:lnTo>
                      <a:lnTo>
                        <a:pt x="130" y="1147"/>
                      </a:lnTo>
                      <a:lnTo>
                        <a:pt x="128" y="1141"/>
                      </a:lnTo>
                      <a:lnTo>
                        <a:pt x="128" y="1139"/>
                      </a:lnTo>
                      <a:lnTo>
                        <a:pt x="128" y="1138"/>
                      </a:lnTo>
                      <a:lnTo>
                        <a:pt x="126" y="1136"/>
                      </a:lnTo>
                      <a:lnTo>
                        <a:pt x="126" y="1132"/>
                      </a:lnTo>
                      <a:lnTo>
                        <a:pt x="128" y="1130"/>
                      </a:lnTo>
                      <a:lnTo>
                        <a:pt x="128" y="1126"/>
                      </a:lnTo>
                      <a:lnTo>
                        <a:pt x="128" y="1109"/>
                      </a:lnTo>
                      <a:lnTo>
                        <a:pt x="128" y="1096"/>
                      </a:lnTo>
                      <a:lnTo>
                        <a:pt x="128" y="1062"/>
                      </a:lnTo>
                      <a:lnTo>
                        <a:pt x="128" y="1059"/>
                      </a:lnTo>
                      <a:lnTo>
                        <a:pt x="128" y="1051"/>
                      </a:lnTo>
                      <a:lnTo>
                        <a:pt x="126" y="1046"/>
                      </a:lnTo>
                      <a:lnTo>
                        <a:pt x="120" y="1031"/>
                      </a:lnTo>
                      <a:lnTo>
                        <a:pt x="118" y="1029"/>
                      </a:lnTo>
                      <a:lnTo>
                        <a:pt x="118" y="1014"/>
                      </a:lnTo>
                      <a:lnTo>
                        <a:pt x="118" y="1014"/>
                      </a:lnTo>
                      <a:lnTo>
                        <a:pt x="117" y="1012"/>
                      </a:lnTo>
                      <a:lnTo>
                        <a:pt x="113" y="1008"/>
                      </a:lnTo>
                      <a:lnTo>
                        <a:pt x="111" y="1008"/>
                      </a:lnTo>
                      <a:lnTo>
                        <a:pt x="111" y="1006"/>
                      </a:lnTo>
                      <a:lnTo>
                        <a:pt x="107" y="999"/>
                      </a:lnTo>
                      <a:lnTo>
                        <a:pt x="105" y="989"/>
                      </a:lnTo>
                      <a:lnTo>
                        <a:pt x="103" y="985"/>
                      </a:lnTo>
                      <a:lnTo>
                        <a:pt x="96" y="978"/>
                      </a:lnTo>
                      <a:lnTo>
                        <a:pt x="96" y="976"/>
                      </a:lnTo>
                      <a:lnTo>
                        <a:pt x="94" y="972"/>
                      </a:lnTo>
                      <a:lnTo>
                        <a:pt x="96" y="955"/>
                      </a:lnTo>
                      <a:lnTo>
                        <a:pt x="96" y="952"/>
                      </a:lnTo>
                      <a:lnTo>
                        <a:pt x="90" y="937"/>
                      </a:lnTo>
                      <a:lnTo>
                        <a:pt x="88" y="927"/>
                      </a:lnTo>
                      <a:lnTo>
                        <a:pt x="85" y="916"/>
                      </a:lnTo>
                      <a:lnTo>
                        <a:pt x="81" y="905"/>
                      </a:lnTo>
                      <a:lnTo>
                        <a:pt x="77" y="895"/>
                      </a:lnTo>
                      <a:lnTo>
                        <a:pt x="77" y="893"/>
                      </a:lnTo>
                      <a:lnTo>
                        <a:pt x="85" y="890"/>
                      </a:lnTo>
                      <a:lnTo>
                        <a:pt x="88" y="886"/>
                      </a:lnTo>
                      <a:lnTo>
                        <a:pt x="92" y="882"/>
                      </a:lnTo>
                      <a:lnTo>
                        <a:pt x="100" y="873"/>
                      </a:lnTo>
                      <a:lnTo>
                        <a:pt x="103" y="869"/>
                      </a:lnTo>
                      <a:lnTo>
                        <a:pt x="107" y="865"/>
                      </a:lnTo>
                      <a:lnTo>
                        <a:pt x="111" y="860"/>
                      </a:lnTo>
                      <a:lnTo>
                        <a:pt x="115" y="856"/>
                      </a:lnTo>
                      <a:lnTo>
                        <a:pt x="122" y="848"/>
                      </a:lnTo>
                      <a:lnTo>
                        <a:pt x="126" y="845"/>
                      </a:lnTo>
                      <a:lnTo>
                        <a:pt x="133" y="835"/>
                      </a:lnTo>
                      <a:lnTo>
                        <a:pt x="137" y="831"/>
                      </a:lnTo>
                      <a:lnTo>
                        <a:pt x="145" y="822"/>
                      </a:lnTo>
                      <a:lnTo>
                        <a:pt x="148" y="818"/>
                      </a:lnTo>
                      <a:lnTo>
                        <a:pt x="152" y="815"/>
                      </a:lnTo>
                      <a:lnTo>
                        <a:pt x="156" y="811"/>
                      </a:lnTo>
                      <a:lnTo>
                        <a:pt x="158" y="807"/>
                      </a:lnTo>
                      <a:lnTo>
                        <a:pt x="162" y="809"/>
                      </a:lnTo>
                      <a:lnTo>
                        <a:pt x="162" y="809"/>
                      </a:lnTo>
                      <a:lnTo>
                        <a:pt x="156" y="800"/>
                      </a:lnTo>
                      <a:lnTo>
                        <a:pt x="156" y="800"/>
                      </a:lnTo>
                      <a:lnTo>
                        <a:pt x="156" y="798"/>
                      </a:lnTo>
                      <a:lnTo>
                        <a:pt x="156" y="798"/>
                      </a:lnTo>
                      <a:lnTo>
                        <a:pt x="156" y="798"/>
                      </a:lnTo>
                      <a:lnTo>
                        <a:pt x="156" y="798"/>
                      </a:lnTo>
                      <a:lnTo>
                        <a:pt x="154" y="798"/>
                      </a:lnTo>
                      <a:lnTo>
                        <a:pt x="154" y="796"/>
                      </a:lnTo>
                      <a:lnTo>
                        <a:pt x="154" y="796"/>
                      </a:lnTo>
                      <a:lnTo>
                        <a:pt x="160" y="788"/>
                      </a:lnTo>
                      <a:lnTo>
                        <a:pt x="163" y="784"/>
                      </a:lnTo>
                      <a:lnTo>
                        <a:pt x="163" y="781"/>
                      </a:lnTo>
                      <a:lnTo>
                        <a:pt x="165" y="777"/>
                      </a:lnTo>
                      <a:lnTo>
                        <a:pt x="163" y="769"/>
                      </a:lnTo>
                      <a:lnTo>
                        <a:pt x="163" y="762"/>
                      </a:lnTo>
                      <a:lnTo>
                        <a:pt x="163" y="758"/>
                      </a:lnTo>
                      <a:lnTo>
                        <a:pt x="163" y="754"/>
                      </a:lnTo>
                      <a:lnTo>
                        <a:pt x="165" y="753"/>
                      </a:lnTo>
                      <a:lnTo>
                        <a:pt x="169" y="751"/>
                      </a:lnTo>
                      <a:lnTo>
                        <a:pt x="173" y="753"/>
                      </a:lnTo>
                      <a:lnTo>
                        <a:pt x="175" y="751"/>
                      </a:lnTo>
                      <a:lnTo>
                        <a:pt x="177" y="749"/>
                      </a:lnTo>
                      <a:lnTo>
                        <a:pt x="180" y="745"/>
                      </a:lnTo>
                      <a:lnTo>
                        <a:pt x="182" y="741"/>
                      </a:lnTo>
                      <a:lnTo>
                        <a:pt x="186" y="734"/>
                      </a:lnTo>
                      <a:lnTo>
                        <a:pt x="190" y="730"/>
                      </a:lnTo>
                      <a:lnTo>
                        <a:pt x="190" y="730"/>
                      </a:lnTo>
                      <a:lnTo>
                        <a:pt x="190" y="728"/>
                      </a:lnTo>
                      <a:lnTo>
                        <a:pt x="192" y="726"/>
                      </a:lnTo>
                      <a:lnTo>
                        <a:pt x="192" y="726"/>
                      </a:lnTo>
                      <a:lnTo>
                        <a:pt x="190" y="724"/>
                      </a:lnTo>
                      <a:lnTo>
                        <a:pt x="190" y="724"/>
                      </a:lnTo>
                      <a:lnTo>
                        <a:pt x="192" y="723"/>
                      </a:lnTo>
                      <a:lnTo>
                        <a:pt x="192" y="721"/>
                      </a:lnTo>
                      <a:lnTo>
                        <a:pt x="192" y="721"/>
                      </a:lnTo>
                      <a:lnTo>
                        <a:pt x="192" y="717"/>
                      </a:lnTo>
                      <a:lnTo>
                        <a:pt x="194" y="717"/>
                      </a:lnTo>
                      <a:lnTo>
                        <a:pt x="194" y="715"/>
                      </a:lnTo>
                      <a:lnTo>
                        <a:pt x="195" y="715"/>
                      </a:lnTo>
                      <a:lnTo>
                        <a:pt x="195" y="715"/>
                      </a:lnTo>
                      <a:lnTo>
                        <a:pt x="197" y="711"/>
                      </a:lnTo>
                      <a:lnTo>
                        <a:pt x="197" y="711"/>
                      </a:lnTo>
                      <a:lnTo>
                        <a:pt x="201" y="711"/>
                      </a:lnTo>
                      <a:lnTo>
                        <a:pt x="201" y="711"/>
                      </a:lnTo>
                      <a:lnTo>
                        <a:pt x="201" y="709"/>
                      </a:lnTo>
                      <a:lnTo>
                        <a:pt x="201" y="704"/>
                      </a:lnTo>
                      <a:lnTo>
                        <a:pt x="203" y="698"/>
                      </a:lnTo>
                      <a:lnTo>
                        <a:pt x="203" y="696"/>
                      </a:lnTo>
                      <a:lnTo>
                        <a:pt x="203" y="694"/>
                      </a:lnTo>
                      <a:lnTo>
                        <a:pt x="203" y="692"/>
                      </a:lnTo>
                      <a:lnTo>
                        <a:pt x="203" y="691"/>
                      </a:lnTo>
                      <a:lnTo>
                        <a:pt x="201" y="691"/>
                      </a:lnTo>
                      <a:lnTo>
                        <a:pt x="199" y="691"/>
                      </a:lnTo>
                      <a:lnTo>
                        <a:pt x="197" y="689"/>
                      </a:lnTo>
                      <a:lnTo>
                        <a:pt x="197" y="687"/>
                      </a:lnTo>
                      <a:lnTo>
                        <a:pt x="197" y="685"/>
                      </a:lnTo>
                      <a:lnTo>
                        <a:pt x="197" y="683"/>
                      </a:lnTo>
                      <a:lnTo>
                        <a:pt x="197" y="681"/>
                      </a:lnTo>
                      <a:lnTo>
                        <a:pt x="195" y="683"/>
                      </a:lnTo>
                      <a:lnTo>
                        <a:pt x="194" y="685"/>
                      </a:lnTo>
                      <a:lnTo>
                        <a:pt x="192" y="685"/>
                      </a:lnTo>
                      <a:lnTo>
                        <a:pt x="190" y="685"/>
                      </a:lnTo>
                      <a:lnTo>
                        <a:pt x="188" y="685"/>
                      </a:lnTo>
                      <a:lnTo>
                        <a:pt x="188" y="683"/>
                      </a:lnTo>
                      <a:lnTo>
                        <a:pt x="188" y="683"/>
                      </a:lnTo>
                      <a:lnTo>
                        <a:pt x="188" y="681"/>
                      </a:lnTo>
                      <a:lnTo>
                        <a:pt x="188" y="681"/>
                      </a:lnTo>
                      <a:lnTo>
                        <a:pt x="188" y="679"/>
                      </a:lnTo>
                      <a:lnTo>
                        <a:pt x="188" y="679"/>
                      </a:lnTo>
                      <a:lnTo>
                        <a:pt x="188" y="677"/>
                      </a:lnTo>
                      <a:lnTo>
                        <a:pt x="188" y="677"/>
                      </a:lnTo>
                      <a:lnTo>
                        <a:pt x="188" y="672"/>
                      </a:lnTo>
                      <a:lnTo>
                        <a:pt x="188" y="670"/>
                      </a:lnTo>
                      <a:lnTo>
                        <a:pt x="188" y="670"/>
                      </a:lnTo>
                      <a:lnTo>
                        <a:pt x="188" y="668"/>
                      </a:lnTo>
                      <a:lnTo>
                        <a:pt x="186" y="668"/>
                      </a:lnTo>
                      <a:lnTo>
                        <a:pt x="184" y="668"/>
                      </a:lnTo>
                      <a:lnTo>
                        <a:pt x="184" y="668"/>
                      </a:lnTo>
                      <a:lnTo>
                        <a:pt x="184" y="666"/>
                      </a:lnTo>
                      <a:lnTo>
                        <a:pt x="184" y="662"/>
                      </a:lnTo>
                      <a:lnTo>
                        <a:pt x="184" y="661"/>
                      </a:lnTo>
                      <a:lnTo>
                        <a:pt x="184" y="661"/>
                      </a:lnTo>
                      <a:lnTo>
                        <a:pt x="188" y="657"/>
                      </a:lnTo>
                      <a:lnTo>
                        <a:pt x="188" y="655"/>
                      </a:lnTo>
                      <a:lnTo>
                        <a:pt x="188" y="655"/>
                      </a:lnTo>
                      <a:lnTo>
                        <a:pt x="188" y="653"/>
                      </a:lnTo>
                      <a:lnTo>
                        <a:pt x="188" y="651"/>
                      </a:lnTo>
                      <a:lnTo>
                        <a:pt x="192" y="642"/>
                      </a:lnTo>
                      <a:lnTo>
                        <a:pt x="190" y="638"/>
                      </a:lnTo>
                      <a:lnTo>
                        <a:pt x="190" y="638"/>
                      </a:lnTo>
                      <a:lnTo>
                        <a:pt x="190" y="638"/>
                      </a:lnTo>
                      <a:lnTo>
                        <a:pt x="188" y="636"/>
                      </a:lnTo>
                      <a:lnTo>
                        <a:pt x="188" y="636"/>
                      </a:lnTo>
                      <a:lnTo>
                        <a:pt x="188" y="636"/>
                      </a:lnTo>
                      <a:lnTo>
                        <a:pt x="188" y="634"/>
                      </a:lnTo>
                      <a:lnTo>
                        <a:pt x="186" y="634"/>
                      </a:lnTo>
                      <a:lnTo>
                        <a:pt x="186" y="634"/>
                      </a:lnTo>
                      <a:lnTo>
                        <a:pt x="180" y="634"/>
                      </a:lnTo>
                      <a:lnTo>
                        <a:pt x="180" y="634"/>
                      </a:lnTo>
                      <a:lnTo>
                        <a:pt x="179" y="634"/>
                      </a:lnTo>
                      <a:lnTo>
                        <a:pt x="179" y="634"/>
                      </a:lnTo>
                      <a:lnTo>
                        <a:pt x="179" y="632"/>
                      </a:lnTo>
                      <a:lnTo>
                        <a:pt x="179" y="632"/>
                      </a:lnTo>
                      <a:lnTo>
                        <a:pt x="179" y="631"/>
                      </a:lnTo>
                      <a:lnTo>
                        <a:pt x="179" y="629"/>
                      </a:lnTo>
                      <a:lnTo>
                        <a:pt x="179" y="629"/>
                      </a:lnTo>
                      <a:lnTo>
                        <a:pt x="179" y="627"/>
                      </a:lnTo>
                      <a:lnTo>
                        <a:pt x="180" y="627"/>
                      </a:lnTo>
                      <a:lnTo>
                        <a:pt x="180" y="627"/>
                      </a:lnTo>
                      <a:lnTo>
                        <a:pt x="180" y="627"/>
                      </a:lnTo>
                      <a:lnTo>
                        <a:pt x="179" y="625"/>
                      </a:lnTo>
                      <a:lnTo>
                        <a:pt x="179" y="621"/>
                      </a:lnTo>
                      <a:lnTo>
                        <a:pt x="179" y="619"/>
                      </a:lnTo>
                      <a:lnTo>
                        <a:pt x="186" y="617"/>
                      </a:lnTo>
                      <a:lnTo>
                        <a:pt x="188" y="615"/>
                      </a:lnTo>
                      <a:lnTo>
                        <a:pt x="192" y="617"/>
                      </a:lnTo>
                      <a:lnTo>
                        <a:pt x="192" y="617"/>
                      </a:lnTo>
                      <a:lnTo>
                        <a:pt x="194" y="615"/>
                      </a:lnTo>
                      <a:lnTo>
                        <a:pt x="195" y="614"/>
                      </a:lnTo>
                      <a:lnTo>
                        <a:pt x="195" y="612"/>
                      </a:lnTo>
                      <a:lnTo>
                        <a:pt x="195" y="610"/>
                      </a:lnTo>
                      <a:lnTo>
                        <a:pt x="195" y="608"/>
                      </a:lnTo>
                      <a:lnTo>
                        <a:pt x="192" y="602"/>
                      </a:lnTo>
                      <a:lnTo>
                        <a:pt x="192" y="600"/>
                      </a:lnTo>
                      <a:lnTo>
                        <a:pt x="192" y="599"/>
                      </a:lnTo>
                      <a:lnTo>
                        <a:pt x="192" y="597"/>
                      </a:lnTo>
                      <a:lnTo>
                        <a:pt x="192" y="597"/>
                      </a:lnTo>
                      <a:lnTo>
                        <a:pt x="194" y="597"/>
                      </a:lnTo>
                      <a:lnTo>
                        <a:pt x="195" y="595"/>
                      </a:lnTo>
                      <a:lnTo>
                        <a:pt x="197" y="593"/>
                      </a:lnTo>
                      <a:lnTo>
                        <a:pt x="199" y="593"/>
                      </a:lnTo>
                      <a:lnTo>
                        <a:pt x="201" y="593"/>
                      </a:lnTo>
                      <a:lnTo>
                        <a:pt x="201" y="591"/>
                      </a:lnTo>
                      <a:lnTo>
                        <a:pt x="201" y="589"/>
                      </a:lnTo>
                      <a:lnTo>
                        <a:pt x="199" y="589"/>
                      </a:lnTo>
                      <a:lnTo>
                        <a:pt x="199" y="587"/>
                      </a:lnTo>
                      <a:lnTo>
                        <a:pt x="201" y="585"/>
                      </a:lnTo>
                      <a:lnTo>
                        <a:pt x="203" y="584"/>
                      </a:lnTo>
                      <a:lnTo>
                        <a:pt x="205" y="584"/>
                      </a:lnTo>
                      <a:lnTo>
                        <a:pt x="203" y="582"/>
                      </a:lnTo>
                      <a:lnTo>
                        <a:pt x="201" y="580"/>
                      </a:lnTo>
                      <a:lnTo>
                        <a:pt x="199" y="578"/>
                      </a:lnTo>
                      <a:lnTo>
                        <a:pt x="197" y="576"/>
                      </a:lnTo>
                      <a:lnTo>
                        <a:pt x="197" y="576"/>
                      </a:lnTo>
                      <a:lnTo>
                        <a:pt x="197" y="574"/>
                      </a:lnTo>
                      <a:lnTo>
                        <a:pt x="197" y="574"/>
                      </a:lnTo>
                      <a:lnTo>
                        <a:pt x="199" y="572"/>
                      </a:lnTo>
                      <a:lnTo>
                        <a:pt x="199" y="570"/>
                      </a:lnTo>
                      <a:lnTo>
                        <a:pt x="199" y="570"/>
                      </a:lnTo>
                      <a:lnTo>
                        <a:pt x="199" y="569"/>
                      </a:lnTo>
                      <a:lnTo>
                        <a:pt x="195" y="561"/>
                      </a:lnTo>
                      <a:lnTo>
                        <a:pt x="195" y="559"/>
                      </a:lnTo>
                      <a:lnTo>
                        <a:pt x="197" y="557"/>
                      </a:lnTo>
                      <a:lnTo>
                        <a:pt x="197" y="557"/>
                      </a:lnTo>
                      <a:lnTo>
                        <a:pt x="195" y="555"/>
                      </a:lnTo>
                      <a:lnTo>
                        <a:pt x="195" y="555"/>
                      </a:lnTo>
                      <a:lnTo>
                        <a:pt x="195" y="554"/>
                      </a:lnTo>
                      <a:lnTo>
                        <a:pt x="197" y="554"/>
                      </a:lnTo>
                      <a:lnTo>
                        <a:pt x="197" y="554"/>
                      </a:lnTo>
                      <a:lnTo>
                        <a:pt x="197" y="552"/>
                      </a:lnTo>
                      <a:lnTo>
                        <a:pt x="197" y="552"/>
                      </a:lnTo>
                      <a:lnTo>
                        <a:pt x="195" y="550"/>
                      </a:lnTo>
                      <a:lnTo>
                        <a:pt x="195" y="548"/>
                      </a:lnTo>
                      <a:lnTo>
                        <a:pt x="197" y="544"/>
                      </a:lnTo>
                      <a:lnTo>
                        <a:pt x="197" y="542"/>
                      </a:lnTo>
                      <a:lnTo>
                        <a:pt x="199" y="542"/>
                      </a:lnTo>
                      <a:lnTo>
                        <a:pt x="201" y="542"/>
                      </a:lnTo>
                      <a:lnTo>
                        <a:pt x="201" y="538"/>
                      </a:lnTo>
                      <a:lnTo>
                        <a:pt x="201" y="535"/>
                      </a:lnTo>
                      <a:lnTo>
                        <a:pt x="201" y="533"/>
                      </a:lnTo>
                      <a:lnTo>
                        <a:pt x="203" y="529"/>
                      </a:lnTo>
                      <a:lnTo>
                        <a:pt x="203" y="529"/>
                      </a:lnTo>
                      <a:lnTo>
                        <a:pt x="203" y="527"/>
                      </a:lnTo>
                      <a:lnTo>
                        <a:pt x="201" y="525"/>
                      </a:lnTo>
                      <a:lnTo>
                        <a:pt x="199" y="523"/>
                      </a:lnTo>
                      <a:lnTo>
                        <a:pt x="197" y="523"/>
                      </a:lnTo>
                      <a:lnTo>
                        <a:pt x="197" y="522"/>
                      </a:lnTo>
                      <a:lnTo>
                        <a:pt x="195" y="520"/>
                      </a:lnTo>
                      <a:lnTo>
                        <a:pt x="195" y="520"/>
                      </a:lnTo>
                      <a:lnTo>
                        <a:pt x="197" y="518"/>
                      </a:lnTo>
                      <a:lnTo>
                        <a:pt x="197" y="518"/>
                      </a:lnTo>
                      <a:lnTo>
                        <a:pt x="197" y="518"/>
                      </a:lnTo>
                      <a:lnTo>
                        <a:pt x="201" y="512"/>
                      </a:lnTo>
                      <a:lnTo>
                        <a:pt x="201" y="510"/>
                      </a:lnTo>
                      <a:lnTo>
                        <a:pt x="203" y="508"/>
                      </a:lnTo>
                      <a:lnTo>
                        <a:pt x="203" y="508"/>
                      </a:lnTo>
                      <a:lnTo>
                        <a:pt x="201" y="507"/>
                      </a:lnTo>
                      <a:lnTo>
                        <a:pt x="201" y="507"/>
                      </a:lnTo>
                      <a:lnTo>
                        <a:pt x="199" y="505"/>
                      </a:lnTo>
                      <a:lnTo>
                        <a:pt x="199" y="505"/>
                      </a:lnTo>
                      <a:lnTo>
                        <a:pt x="199" y="503"/>
                      </a:lnTo>
                      <a:lnTo>
                        <a:pt x="199" y="499"/>
                      </a:lnTo>
                      <a:lnTo>
                        <a:pt x="197" y="493"/>
                      </a:lnTo>
                      <a:lnTo>
                        <a:pt x="195" y="490"/>
                      </a:lnTo>
                      <a:lnTo>
                        <a:pt x="192" y="484"/>
                      </a:lnTo>
                      <a:lnTo>
                        <a:pt x="188" y="477"/>
                      </a:lnTo>
                      <a:lnTo>
                        <a:pt x="188" y="477"/>
                      </a:lnTo>
                      <a:lnTo>
                        <a:pt x="194" y="471"/>
                      </a:lnTo>
                      <a:lnTo>
                        <a:pt x="195" y="471"/>
                      </a:lnTo>
                      <a:lnTo>
                        <a:pt x="195" y="467"/>
                      </a:lnTo>
                      <a:lnTo>
                        <a:pt x="197" y="460"/>
                      </a:lnTo>
                      <a:lnTo>
                        <a:pt x="199" y="458"/>
                      </a:lnTo>
                      <a:lnTo>
                        <a:pt x="197" y="458"/>
                      </a:lnTo>
                      <a:lnTo>
                        <a:pt x="195" y="458"/>
                      </a:lnTo>
                      <a:lnTo>
                        <a:pt x="194" y="460"/>
                      </a:lnTo>
                      <a:lnTo>
                        <a:pt x="194" y="460"/>
                      </a:lnTo>
                      <a:lnTo>
                        <a:pt x="192" y="460"/>
                      </a:lnTo>
                      <a:lnTo>
                        <a:pt x="186" y="460"/>
                      </a:lnTo>
                      <a:lnTo>
                        <a:pt x="184" y="460"/>
                      </a:lnTo>
                      <a:lnTo>
                        <a:pt x="182" y="460"/>
                      </a:lnTo>
                      <a:lnTo>
                        <a:pt x="182" y="460"/>
                      </a:lnTo>
                      <a:lnTo>
                        <a:pt x="180" y="460"/>
                      </a:lnTo>
                      <a:lnTo>
                        <a:pt x="179" y="458"/>
                      </a:lnTo>
                      <a:lnTo>
                        <a:pt x="179" y="456"/>
                      </a:lnTo>
                      <a:lnTo>
                        <a:pt x="179" y="454"/>
                      </a:lnTo>
                      <a:lnTo>
                        <a:pt x="179" y="452"/>
                      </a:lnTo>
                      <a:lnTo>
                        <a:pt x="177" y="452"/>
                      </a:lnTo>
                      <a:lnTo>
                        <a:pt x="169" y="448"/>
                      </a:lnTo>
                      <a:lnTo>
                        <a:pt x="158" y="443"/>
                      </a:lnTo>
                      <a:lnTo>
                        <a:pt x="150" y="441"/>
                      </a:lnTo>
                      <a:lnTo>
                        <a:pt x="145" y="439"/>
                      </a:lnTo>
                      <a:lnTo>
                        <a:pt x="130" y="441"/>
                      </a:lnTo>
                      <a:lnTo>
                        <a:pt x="122" y="439"/>
                      </a:lnTo>
                      <a:lnTo>
                        <a:pt x="122" y="439"/>
                      </a:lnTo>
                      <a:lnTo>
                        <a:pt x="120" y="437"/>
                      </a:lnTo>
                      <a:lnTo>
                        <a:pt x="120" y="433"/>
                      </a:lnTo>
                      <a:lnTo>
                        <a:pt x="120" y="433"/>
                      </a:lnTo>
                      <a:lnTo>
                        <a:pt x="118" y="431"/>
                      </a:lnTo>
                      <a:lnTo>
                        <a:pt x="117" y="431"/>
                      </a:lnTo>
                      <a:lnTo>
                        <a:pt x="115" y="430"/>
                      </a:lnTo>
                      <a:lnTo>
                        <a:pt x="111" y="424"/>
                      </a:lnTo>
                      <a:lnTo>
                        <a:pt x="109" y="424"/>
                      </a:lnTo>
                      <a:lnTo>
                        <a:pt x="107" y="422"/>
                      </a:lnTo>
                      <a:lnTo>
                        <a:pt x="94" y="422"/>
                      </a:lnTo>
                      <a:lnTo>
                        <a:pt x="92" y="420"/>
                      </a:lnTo>
                      <a:lnTo>
                        <a:pt x="90" y="420"/>
                      </a:lnTo>
                      <a:lnTo>
                        <a:pt x="90" y="418"/>
                      </a:lnTo>
                      <a:lnTo>
                        <a:pt x="88" y="418"/>
                      </a:lnTo>
                      <a:lnTo>
                        <a:pt x="86" y="418"/>
                      </a:lnTo>
                      <a:lnTo>
                        <a:pt x="86" y="418"/>
                      </a:lnTo>
                      <a:lnTo>
                        <a:pt x="86" y="418"/>
                      </a:lnTo>
                      <a:lnTo>
                        <a:pt x="86" y="418"/>
                      </a:lnTo>
                      <a:lnTo>
                        <a:pt x="86" y="418"/>
                      </a:lnTo>
                      <a:lnTo>
                        <a:pt x="86" y="418"/>
                      </a:lnTo>
                      <a:lnTo>
                        <a:pt x="85" y="418"/>
                      </a:lnTo>
                      <a:lnTo>
                        <a:pt x="85" y="418"/>
                      </a:lnTo>
                      <a:lnTo>
                        <a:pt x="85" y="418"/>
                      </a:lnTo>
                      <a:lnTo>
                        <a:pt x="85" y="416"/>
                      </a:lnTo>
                      <a:lnTo>
                        <a:pt x="83" y="415"/>
                      </a:lnTo>
                      <a:lnTo>
                        <a:pt x="83" y="415"/>
                      </a:lnTo>
                      <a:lnTo>
                        <a:pt x="81" y="415"/>
                      </a:lnTo>
                      <a:lnTo>
                        <a:pt x="79" y="411"/>
                      </a:lnTo>
                      <a:lnTo>
                        <a:pt x="79" y="411"/>
                      </a:lnTo>
                      <a:lnTo>
                        <a:pt x="77" y="409"/>
                      </a:lnTo>
                      <a:lnTo>
                        <a:pt x="75" y="409"/>
                      </a:lnTo>
                      <a:lnTo>
                        <a:pt x="70" y="407"/>
                      </a:lnTo>
                      <a:lnTo>
                        <a:pt x="66" y="407"/>
                      </a:lnTo>
                      <a:lnTo>
                        <a:pt x="64" y="407"/>
                      </a:lnTo>
                      <a:lnTo>
                        <a:pt x="64" y="409"/>
                      </a:lnTo>
                      <a:lnTo>
                        <a:pt x="62" y="409"/>
                      </a:lnTo>
                      <a:lnTo>
                        <a:pt x="62" y="409"/>
                      </a:lnTo>
                      <a:lnTo>
                        <a:pt x="62" y="409"/>
                      </a:lnTo>
                      <a:lnTo>
                        <a:pt x="60" y="409"/>
                      </a:lnTo>
                      <a:lnTo>
                        <a:pt x="58" y="411"/>
                      </a:lnTo>
                      <a:lnTo>
                        <a:pt x="58" y="411"/>
                      </a:lnTo>
                      <a:lnTo>
                        <a:pt x="56" y="411"/>
                      </a:lnTo>
                      <a:lnTo>
                        <a:pt x="55" y="411"/>
                      </a:lnTo>
                      <a:lnTo>
                        <a:pt x="55" y="411"/>
                      </a:lnTo>
                      <a:lnTo>
                        <a:pt x="53" y="409"/>
                      </a:lnTo>
                      <a:lnTo>
                        <a:pt x="51" y="407"/>
                      </a:lnTo>
                      <a:lnTo>
                        <a:pt x="47" y="407"/>
                      </a:lnTo>
                      <a:lnTo>
                        <a:pt x="28" y="407"/>
                      </a:lnTo>
                      <a:lnTo>
                        <a:pt x="23" y="407"/>
                      </a:lnTo>
                      <a:lnTo>
                        <a:pt x="15" y="407"/>
                      </a:lnTo>
                      <a:lnTo>
                        <a:pt x="15" y="401"/>
                      </a:lnTo>
                      <a:lnTo>
                        <a:pt x="15" y="392"/>
                      </a:lnTo>
                      <a:lnTo>
                        <a:pt x="13" y="386"/>
                      </a:lnTo>
                      <a:lnTo>
                        <a:pt x="13" y="379"/>
                      </a:lnTo>
                      <a:lnTo>
                        <a:pt x="15" y="379"/>
                      </a:lnTo>
                      <a:lnTo>
                        <a:pt x="15" y="379"/>
                      </a:lnTo>
                      <a:lnTo>
                        <a:pt x="15" y="377"/>
                      </a:lnTo>
                      <a:lnTo>
                        <a:pt x="13" y="377"/>
                      </a:lnTo>
                      <a:lnTo>
                        <a:pt x="11" y="373"/>
                      </a:lnTo>
                      <a:lnTo>
                        <a:pt x="11" y="373"/>
                      </a:lnTo>
                      <a:lnTo>
                        <a:pt x="11" y="371"/>
                      </a:lnTo>
                      <a:lnTo>
                        <a:pt x="13" y="369"/>
                      </a:lnTo>
                      <a:lnTo>
                        <a:pt x="13" y="368"/>
                      </a:lnTo>
                      <a:lnTo>
                        <a:pt x="13" y="368"/>
                      </a:lnTo>
                      <a:lnTo>
                        <a:pt x="13" y="366"/>
                      </a:lnTo>
                      <a:lnTo>
                        <a:pt x="11" y="366"/>
                      </a:lnTo>
                      <a:lnTo>
                        <a:pt x="11" y="360"/>
                      </a:lnTo>
                      <a:lnTo>
                        <a:pt x="11" y="358"/>
                      </a:lnTo>
                      <a:lnTo>
                        <a:pt x="11" y="356"/>
                      </a:lnTo>
                      <a:lnTo>
                        <a:pt x="11" y="356"/>
                      </a:lnTo>
                      <a:lnTo>
                        <a:pt x="10" y="354"/>
                      </a:lnTo>
                      <a:lnTo>
                        <a:pt x="8" y="354"/>
                      </a:lnTo>
                      <a:lnTo>
                        <a:pt x="6" y="353"/>
                      </a:lnTo>
                      <a:lnTo>
                        <a:pt x="4" y="349"/>
                      </a:lnTo>
                      <a:lnTo>
                        <a:pt x="2" y="339"/>
                      </a:lnTo>
                      <a:lnTo>
                        <a:pt x="2" y="338"/>
                      </a:lnTo>
                      <a:lnTo>
                        <a:pt x="2" y="334"/>
                      </a:lnTo>
                      <a:lnTo>
                        <a:pt x="0" y="332"/>
                      </a:lnTo>
                      <a:lnTo>
                        <a:pt x="0" y="330"/>
                      </a:lnTo>
                      <a:lnTo>
                        <a:pt x="2" y="330"/>
                      </a:lnTo>
                      <a:lnTo>
                        <a:pt x="8" y="330"/>
                      </a:lnTo>
                      <a:lnTo>
                        <a:pt x="13" y="326"/>
                      </a:lnTo>
                      <a:lnTo>
                        <a:pt x="21" y="324"/>
                      </a:lnTo>
                      <a:lnTo>
                        <a:pt x="28" y="321"/>
                      </a:lnTo>
                      <a:lnTo>
                        <a:pt x="34" y="319"/>
                      </a:lnTo>
                      <a:lnTo>
                        <a:pt x="43" y="315"/>
                      </a:lnTo>
                      <a:lnTo>
                        <a:pt x="51" y="313"/>
                      </a:lnTo>
                      <a:lnTo>
                        <a:pt x="62" y="311"/>
                      </a:lnTo>
                      <a:lnTo>
                        <a:pt x="62" y="311"/>
                      </a:lnTo>
                      <a:lnTo>
                        <a:pt x="70" y="309"/>
                      </a:lnTo>
                      <a:lnTo>
                        <a:pt x="79" y="308"/>
                      </a:lnTo>
                      <a:lnTo>
                        <a:pt x="86" y="306"/>
                      </a:lnTo>
                      <a:lnTo>
                        <a:pt x="92" y="302"/>
                      </a:lnTo>
                      <a:lnTo>
                        <a:pt x="100" y="300"/>
                      </a:lnTo>
                      <a:lnTo>
                        <a:pt x="105" y="296"/>
                      </a:lnTo>
                      <a:lnTo>
                        <a:pt x="115" y="292"/>
                      </a:lnTo>
                      <a:lnTo>
                        <a:pt x="124" y="291"/>
                      </a:lnTo>
                      <a:lnTo>
                        <a:pt x="132" y="287"/>
                      </a:lnTo>
                      <a:lnTo>
                        <a:pt x="137" y="285"/>
                      </a:lnTo>
                      <a:lnTo>
                        <a:pt x="139" y="285"/>
                      </a:lnTo>
                      <a:lnTo>
                        <a:pt x="145" y="283"/>
                      </a:lnTo>
                      <a:lnTo>
                        <a:pt x="152" y="281"/>
                      </a:lnTo>
                      <a:lnTo>
                        <a:pt x="160" y="279"/>
                      </a:lnTo>
                      <a:lnTo>
                        <a:pt x="171" y="276"/>
                      </a:lnTo>
                      <a:lnTo>
                        <a:pt x="182" y="270"/>
                      </a:lnTo>
                      <a:lnTo>
                        <a:pt x="195" y="266"/>
                      </a:lnTo>
                      <a:lnTo>
                        <a:pt x="205" y="262"/>
                      </a:lnTo>
                      <a:lnTo>
                        <a:pt x="210" y="261"/>
                      </a:lnTo>
                      <a:lnTo>
                        <a:pt x="216" y="259"/>
                      </a:lnTo>
                      <a:lnTo>
                        <a:pt x="220" y="261"/>
                      </a:lnTo>
                      <a:lnTo>
                        <a:pt x="222" y="262"/>
                      </a:lnTo>
                      <a:lnTo>
                        <a:pt x="222" y="264"/>
                      </a:lnTo>
                      <a:lnTo>
                        <a:pt x="222" y="268"/>
                      </a:lnTo>
                      <a:lnTo>
                        <a:pt x="222" y="270"/>
                      </a:lnTo>
                      <a:lnTo>
                        <a:pt x="224" y="272"/>
                      </a:lnTo>
                      <a:lnTo>
                        <a:pt x="224" y="274"/>
                      </a:lnTo>
                      <a:lnTo>
                        <a:pt x="225" y="274"/>
                      </a:lnTo>
                      <a:lnTo>
                        <a:pt x="225" y="274"/>
                      </a:lnTo>
                      <a:lnTo>
                        <a:pt x="225" y="276"/>
                      </a:lnTo>
                      <a:lnTo>
                        <a:pt x="227" y="277"/>
                      </a:lnTo>
                      <a:lnTo>
                        <a:pt x="229" y="279"/>
                      </a:lnTo>
                      <a:lnTo>
                        <a:pt x="233" y="287"/>
                      </a:lnTo>
                      <a:lnTo>
                        <a:pt x="233" y="289"/>
                      </a:lnTo>
                      <a:lnTo>
                        <a:pt x="235" y="289"/>
                      </a:lnTo>
                      <a:lnTo>
                        <a:pt x="237" y="291"/>
                      </a:lnTo>
                      <a:lnTo>
                        <a:pt x="239" y="291"/>
                      </a:lnTo>
                      <a:lnTo>
                        <a:pt x="239" y="292"/>
                      </a:lnTo>
                      <a:lnTo>
                        <a:pt x="240" y="294"/>
                      </a:lnTo>
                      <a:lnTo>
                        <a:pt x="240" y="294"/>
                      </a:lnTo>
                      <a:lnTo>
                        <a:pt x="242" y="296"/>
                      </a:lnTo>
                      <a:lnTo>
                        <a:pt x="244" y="296"/>
                      </a:lnTo>
                      <a:lnTo>
                        <a:pt x="246" y="300"/>
                      </a:lnTo>
                      <a:lnTo>
                        <a:pt x="246" y="302"/>
                      </a:lnTo>
                      <a:lnTo>
                        <a:pt x="248" y="302"/>
                      </a:lnTo>
                      <a:lnTo>
                        <a:pt x="248" y="304"/>
                      </a:lnTo>
                      <a:lnTo>
                        <a:pt x="250" y="302"/>
                      </a:lnTo>
                      <a:lnTo>
                        <a:pt x="250" y="302"/>
                      </a:lnTo>
                      <a:lnTo>
                        <a:pt x="250" y="298"/>
                      </a:lnTo>
                      <a:lnTo>
                        <a:pt x="250" y="296"/>
                      </a:lnTo>
                      <a:lnTo>
                        <a:pt x="252" y="294"/>
                      </a:lnTo>
                      <a:lnTo>
                        <a:pt x="252" y="294"/>
                      </a:lnTo>
                      <a:lnTo>
                        <a:pt x="256" y="298"/>
                      </a:lnTo>
                      <a:lnTo>
                        <a:pt x="259" y="298"/>
                      </a:lnTo>
                      <a:lnTo>
                        <a:pt x="261" y="296"/>
                      </a:lnTo>
                      <a:lnTo>
                        <a:pt x="265" y="294"/>
                      </a:lnTo>
                      <a:lnTo>
                        <a:pt x="267" y="294"/>
                      </a:lnTo>
                      <a:lnTo>
                        <a:pt x="269" y="294"/>
                      </a:lnTo>
                      <a:lnTo>
                        <a:pt x="276" y="294"/>
                      </a:lnTo>
                      <a:lnTo>
                        <a:pt x="276" y="294"/>
                      </a:lnTo>
                      <a:lnTo>
                        <a:pt x="278" y="292"/>
                      </a:lnTo>
                      <a:lnTo>
                        <a:pt x="278" y="292"/>
                      </a:lnTo>
                      <a:lnTo>
                        <a:pt x="280" y="291"/>
                      </a:lnTo>
                      <a:lnTo>
                        <a:pt x="286" y="291"/>
                      </a:lnTo>
                      <a:lnTo>
                        <a:pt x="293" y="289"/>
                      </a:lnTo>
                      <a:lnTo>
                        <a:pt x="295" y="289"/>
                      </a:lnTo>
                      <a:lnTo>
                        <a:pt x="295" y="289"/>
                      </a:lnTo>
                      <a:lnTo>
                        <a:pt x="297" y="287"/>
                      </a:lnTo>
                      <a:lnTo>
                        <a:pt x="297" y="287"/>
                      </a:lnTo>
                      <a:lnTo>
                        <a:pt x="297" y="287"/>
                      </a:lnTo>
                      <a:lnTo>
                        <a:pt x="299" y="289"/>
                      </a:lnTo>
                      <a:lnTo>
                        <a:pt x="301" y="291"/>
                      </a:lnTo>
                      <a:lnTo>
                        <a:pt x="302" y="294"/>
                      </a:lnTo>
                      <a:lnTo>
                        <a:pt x="304" y="296"/>
                      </a:lnTo>
                      <a:lnTo>
                        <a:pt x="308" y="300"/>
                      </a:lnTo>
                      <a:lnTo>
                        <a:pt x="310" y="304"/>
                      </a:lnTo>
                      <a:lnTo>
                        <a:pt x="310" y="306"/>
                      </a:lnTo>
                      <a:lnTo>
                        <a:pt x="308" y="309"/>
                      </a:lnTo>
                      <a:lnTo>
                        <a:pt x="310" y="313"/>
                      </a:lnTo>
                      <a:lnTo>
                        <a:pt x="310" y="315"/>
                      </a:lnTo>
                      <a:lnTo>
                        <a:pt x="312" y="317"/>
                      </a:lnTo>
                      <a:lnTo>
                        <a:pt x="312" y="319"/>
                      </a:lnTo>
                      <a:lnTo>
                        <a:pt x="312" y="324"/>
                      </a:lnTo>
                      <a:lnTo>
                        <a:pt x="312" y="326"/>
                      </a:lnTo>
                      <a:lnTo>
                        <a:pt x="312" y="328"/>
                      </a:lnTo>
                      <a:lnTo>
                        <a:pt x="314" y="328"/>
                      </a:lnTo>
                      <a:lnTo>
                        <a:pt x="314" y="330"/>
                      </a:lnTo>
                      <a:lnTo>
                        <a:pt x="314" y="332"/>
                      </a:lnTo>
                      <a:lnTo>
                        <a:pt x="314" y="332"/>
                      </a:lnTo>
                      <a:lnTo>
                        <a:pt x="314" y="334"/>
                      </a:lnTo>
                      <a:lnTo>
                        <a:pt x="312" y="336"/>
                      </a:lnTo>
                      <a:lnTo>
                        <a:pt x="312" y="336"/>
                      </a:lnTo>
                      <a:lnTo>
                        <a:pt x="312" y="338"/>
                      </a:lnTo>
                      <a:lnTo>
                        <a:pt x="312" y="339"/>
                      </a:lnTo>
                      <a:lnTo>
                        <a:pt x="312" y="339"/>
                      </a:lnTo>
                      <a:lnTo>
                        <a:pt x="312" y="339"/>
                      </a:lnTo>
                      <a:lnTo>
                        <a:pt x="312" y="341"/>
                      </a:lnTo>
                      <a:lnTo>
                        <a:pt x="314" y="353"/>
                      </a:lnTo>
                      <a:lnTo>
                        <a:pt x="314" y="354"/>
                      </a:lnTo>
                      <a:lnTo>
                        <a:pt x="312" y="356"/>
                      </a:lnTo>
                      <a:lnTo>
                        <a:pt x="310" y="358"/>
                      </a:lnTo>
                      <a:lnTo>
                        <a:pt x="308" y="360"/>
                      </a:lnTo>
                      <a:lnTo>
                        <a:pt x="308" y="360"/>
                      </a:lnTo>
                      <a:lnTo>
                        <a:pt x="308" y="362"/>
                      </a:lnTo>
                      <a:lnTo>
                        <a:pt x="306" y="364"/>
                      </a:lnTo>
                      <a:lnTo>
                        <a:pt x="306" y="364"/>
                      </a:lnTo>
                      <a:lnTo>
                        <a:pt x="304" y="366"/>
                      </a:lnTo>
                      <a:lnTo>
                        <a:pt x="302" y="368"/>
                      </a:lnTo>
                      <a:lnTo>
                        <a:pt x="302" y="368"/>
                      </a:lnTo>
                      <a:lnTo>
                        <a:pt x="302" y="371"/>
                      </a:lnTo>
                      <a:lnTo>
                        <a:pt x="302" y="375"/>
                      </a:lnTo>
                      <a:lnTo>
                        <a:pt x="302" y="379"/>
                      </a:lnTo>
                      <a:lnTo>
                        <a:pt x="302" y="381"/>
                      </a:lnTo>
                      <a:lnTo>
                        <a:pt x="297" y="386"/>
                      </a:lnTo>
                      <a:lnTo>
                        <a:pt x="297" y="386"/>
                      </a:lnTo>
                      <a:lnTo>
                        <a:pt x="295" y="388"/>
                      </a:lnTo>
                      <a:lnTo>
                        <a:pt x="293" y="388"/>
                      </a:lnTo>
                      <a:lnTo>
                        <a:pt x="293" y="390"/>
                      </a:lnTo>
                      <a:lnTo>
                        <a:pt x="289" y="392"/>
                      </a:lnTo>
                      <a:lnTo>
                        <a:pt x="289" y="394"/>
                      </a:lnTo>
                      <a:lnTo>
                        <a:pt x="289" y="396"/>
                      </a:lnTo>
                      <a:lnTo>
                        <a:pt x="289" y="398"/>
                      </a:lnTo>
                      <a:lnTo>
                        <a:pt x="289" y="401"/>
                      </a:lnTo>
                      <a:lnTo>
                        <a:pt x="291" y="401"/>
                      </a:lnTo>
                      <a:lnTo>
                        <a:pt x="295" y="403"/>
                      </a:lnTo>
                      <a:lnTo>
                        <a:pt x="301" y="409"/>
                      </a:lnTo>
                      <a:lnTo>
                        <a:pt x="302" y="411"/>
                      </a:lnTo>
                      <a:lnTo>
                        <a:pt x="302" y="413"/>
                      </a:lnTo>
                      <a:lnTo>
                        <a:pt x="301" y="418"/>
                      </a:lnTo>
                      <a:lnTo>
                        <a:pt x="301" y="420"/>
                      </a:lnTo>
                      <a:lnTo>
                        <a:pt x="302" y="428"/>
                      </a:lnTo>
                      <a:lnTo>
                        <a:pt x="304" y="428"/>
                      </a:lnTo>
                      <a:lnTo>
                        <a:pt x="306" y="430"/>
                      </a:lnTo>
                      <a:lnTo>
                        <a:pt x="310" y="430"/>
                      </a:lnTo>
                      <a:lnTo>
                        <a:pt x="312" y="431"/>
                      </a:lnTo>
                      <a:lnTo>
                        <a:pt x="314" y="437"/>
                      </a:lnTo>
                      <a:lnTo>
                        <a:pt x="316" y="439"/>
                      </a:lnTo>
                      <a:lnTo>
                        <a:pt x="317" y="441"/>
                      </a:lnTo>
                      <a:lnTo>
                        <a:pt x="317" y="441"/>
                      </a:lnTo>
                      <a:lnTo>
                        <a:pt x="319" y="441"/>
                      </a:lnTo>
                      <a:lnTo>
                        <a:pt x="319" y="443"/>
                      </a:lnTo>
                      <a:lnTo>
                        <a:pt x="319" y="445"/>
                      </a:lnTo>
                      <a:lnTo>
                        <a:pt x="325" y="446"/>
                      </a:lnTo>
                      <a:lnTo>
                        <a:pt x="327" y="446"/>
                      </a:lnTo>
                      <a:lnTo>
                        <a:pt x="327" y="450"/>
                      </a:lnTo>
                      <a:lnTo>
                        <a:pt x="329" y="450"/>
                      </a:lnTo>
                      <a:lnTo>
                        <a:pt x="331" y="454"/>
                      </a:lnTo>
                      <a:lnTo>
                        <a:pt x="333" y="454"/>
                      </a:lnTo>
                      <a:lnTo>
                        <a:pt x="333" y="456"/>
                      </a:lnTo>
                      <a:lnTo>
                        <a:pt x="333" y="458"/>
                      </a:lnTo>
                      <a:lnTo>
                        <a:pt x="336" y="458"/>
                      </a:lnTo>
                      <a:lnTo>
                        <a:pt x="336" y="460"/>
                      </a:lnTo>
                      <a:lnTo>
                        <a:pt x="336" y="460"/>
                      </a:lnTo>
                      <a:lnTo>
                        <a:pt x="336" y="461"/>
                      </a:lnTo>
                      <a:lnTo>
                        <a:pt x="338" y="461"/>
                      </a:lnTo>
                      <a:lnTo>
                        <a:pt x="338" y="461"/>
                      </a:lnTo>
                      <a:lnTo>
                        <a:pt x="340" y="463"/>
                      </a:lnTo>
                      <a:lnTo>
                        <a:pt x="340" y="463"/>
                      </a:lnTo>
                      <a:lnTo>
                        <a:pt x="340" y="463"/>
                      </a:lnTo>
                      <a:lnTo>
                        <a:pt x="342" y="463"/>
                      </a:lnTo>
                      <a:lnTo>
                        <a:pt x="342" y="465"/>
                      </a:lnTo>
                      <a:lnTo>
                        <a:pt x="346" y="467"/>
                      </a:lnTo>
                      <a:lnTo>
                        <a:pt x="348" y="467"/>
                      </a:lnTo>
                      <a:lnTo>
                        <a:pt x="351" y="467"/>
                      </a:lnTo>
                      <a:lnTo>
                        <a:pt x="353" y="469"/>
                      </a:lnTo>
                      <a:lnTo>
                        <a:pt x="353" y="471"/>
                      </a:lnTo>
                      <a:lnTo>
                        <a:pt x="353" y="475"/>
                      </a:lnTo>
                      <a:lnTo>
                        <a:pt x="353" y="477"/>
                      </a:lnTo>
                      <a:lnTo>
                        <a:pt x="353" y="478"/>
                      </a:lnTo>
                      <a:lnTo>
                        <a:pt x="351" y="480"/>
                      </a:lnTo>
                      <a:lnTo>
                        <a:pt x="349" y="480"/>
                      </a:lnTo>
                      <a:lnTo>
                        <a:pt x="348" y="482"/>
                      </a:lnTo>
                      <a:lnTo>
                        <a:pt x="348" y="484"/>
                      </a:lnTo>
                      <a:lnTo>
                        <a:pt x="349" y="488"/>
                      </a:lnTo>
                      <a:lnTo>
                        <a:pt x="349" y="490"/>
                      </a:lnTo>
                      <a:lnTo>
                        <a:pt x="349" y="492"/>
                      </a:lnTo>
                      <a:lnTo>
                        <a:pt x="353" y="492"/>
                      </a:lnTo>
                      <a:lnTo>
                        <a:pt x="361" y="492"/>
                      </a:lnTo>
                      <a:lnTo>
                        <a:pt x="366" y="492"/>
                      </a:lnTo>
                      <a:lnTo>
                        <a:pt x="366" y="490"/>
                      </a:lnTo>
                      <a:lnTo>
                        <a:pt x="366" y="490"/>
                      </a:lnTo>
                      <a:lnTo>
                        <a:pt x="366" y="488"/>
                      </a:lnTo>
                      <a:lnTo>
                        <a:pt x="366" y="486"/>
                      </a:lnTo>
                      <a:lnTo>
                        <a:pt x="366" y="484"/>
                      </a:lnTo>
                      <a:lnTo>
                        <a:pt x="366" y="482"/>
                      </a:lnTo>
                      <a:lnTo>
                        <a:pt x="366" y="482"/>
                      </a:lnTo>
                      <a:lnTo>
                        <a:pt x="366" y="480"/>
                      </a:lnTo>
                      <a:lnTo>
                        <a:pt x="366" y="480"/>
                      </a:lnTo>
                      <a:lnTo>
                        <a:pt x="364" y="478"/>
                      </a:lnTo>
                      <a:lnTo>
                        <a:pt x="364" y="478"/>
                      </a:lnTo>
                      <a:lnTo>
                        <a:pt x="364" y="478"/>
                      </a:lnTo>
                      <a:lnTo>
                        <a:pt x="364" y="477"/>
                      </a:lnTo>
                      <a:lnTo>
                        <a:pt x="364" y="477"/>
                      </a:lnTo>
                      <a:lnTo>
                        <a:pt x="364" y="477"/>
                      </a:lnTo>
                      <a:lnTo>
                        <a:pt x="364" y="473"/>
                      </a:lnTo>
                      <a:lnTo>
                        <a:pt x="364" y="473"/>
                      </a:lnTo>
                      <a:lnTo>
                        <a:pt x="366" y="471"/>
                      </a:lnTo>
                      <a:lnTo>
                        <a:pt x="366" y="469"/>
                      </a:lnTo>
                      <a:lnTo>
                        <a:pt x="364" y="465"/>
                      </a:lnTo>
                      <a:lnTo>
                        <a:pt x="364" y="463"/>
                      </a:lnTo>
                      <a:lnTo>
                        <a:pt x="364" y="460"/>
                      </a:lnTo>
                      <a:lnTo>
                        <a:pt x="364" y="460"/>
                      </a:lnTo>
                      <a:lnTo>
                        <a:pt x="363" y="458"/>
                      </a:lnTo>
                      <a:lnTo>
                        <a:pt x="363" y="456"/>
                      </a:lnTo>
                      <a:lnTo>
                        <a:pt x="361" y="456"/>
                      </a:lnTo>
                      <a:lnTo>
                        <a:pt x="361" y="456"/>
                      </a:lnTo>
                      <a:lnTo>
                        <a:pt x="361" y="456"/>
                      </a:lnTo>
                      <a:lnTo>
                        <a:pt x="361" y="456"/>
                      </a:lnTo>
                      <a:lnTo>
                        <a:pt x="361" y="454"/>
                      </a:lnTo>
                      <a:lnTo>
                        <a:pt x="359" y="454"/>
                      </a:lnTo>
                      <a:lnTo>
                        <a:pt x="357" y="454"/>
                      </a:lnTo>
                      <a:lnTo>
                        <a:pt x="357" y="454"/>
                      </a:lnTo>
                      <a:lnTo>
                        <a:pt x="357" y="452"/>
                      </a:lnTo>
                      <a:lnTo>
                        <a:pt x="357" y="452"/>
                      </a:lnTo>
                      <a:lnTo>
                        <a:pt x="355" y="450"/>
                      </a:lnTo>
                      <a:lnTo>
                        <a:pt x="353" y="446"/>
                      </a:lnTo>
                      <a:lnTo>
                        <a:pt x="355" y="446"/>
                      </a:lnTo>
                      <a:lnTo>
                        <a:pt x="361" y="443"/>
                      </a:lnTo>
                      <a:lnTo>
                        <a:pt x="361" y="443"/>
                      </a:lnTo>
                      <a:lnTo>
                        <a:pt x="361" y="441"/>
                      </a:lnTo>
                      <a:lnTo>
                        <a:pt x="361" y="437"/>
                      </a:lnTo>
                      <a:lnTo>
                        <a:pt x="361" y="437"/>
                      </a:lnTo>
                      <a:lnTo>
                        <a:pt x="363" y="433"/>
                      </a:lnTo>
                      <a:lnTo>
                        <a:pt x="363" y="433"/>
                      </a:lnTo>
                      <a:lnTo>
                        <a:pt x="363" y="431"/>
                      </a:lnTo>
                      <a:lnTo>
                        <a:pt x="363" y="431"/>
                      </a:lnTo>
                      <a:lnTo>
                        <a:pt x="363" y="428"/>
                      </a:lnTo>
                      <a:lnTo>
                        <a:pt x="364" y="424"/>
                      </a:lnTo>
                      <a:lnTo>
                        <a:pt x="366" y="422"/>
                      </a:lnTo>
                      <a:lnTo>
                        <a:pt x="372" y="416"/>
                      </a:lnTo>
                      <a:lnTo>
                        <a:pt x="372" y="416"/>
                      </a:lnTo>
                      <a:lnTo>
                        <a:pt x="374" y="416"/>
                      </a:lnTo>
                      <a:lnTo>
                        <a:pt x="376" y="416"/>
                      </a:lnTo>
                      <a:lnTo>
                        <a:pt x="378" y="416"/>
                      </a:lnTo>
                      <a:lnTo>
                        <a:pt x="378" y="416"/>
                      </a:lnTo>
                      <a:lnTo>
                        <a:pt x="379" y="418"/>
                      </a:lnTo>
                      <a:lnTo>
                        <a:pt x="379" y="420"/>
                      </a:lnTo>
                      <a:lnTo>
                        <a:pt x="381" y="420"/>
                      </a:lnTo>
                      <a:lnTo>
                        <a:pt x="381" y="418"/>
                      </a:lnTo>
                      <a:lnTo>
                        <a:pt x="381" y="418"/>
                      </a:lnTo>
                      <a:lnTo>
                        <a:pt x="383" y="416"/>
                      </a:lnTo>
                      <a:lnTo>
                        <a:pt x="383" y="416"/>
                      </a:lnTo>
                      <a:lnTo>
                        <a:pt x="391" y="415"/>
                      </a:lnTo>
                      <a:lnTo>
                        <a:pt x="391" y="415"/>
                      </a:lnTo>
                      <a:lnTo>
                        <a:pt x="393" y="415"/>
                      </a:lnTo>
                      <a:lnTo>
                        <a:pt x="394" y="415"/>
                      </a:lnTo>
                      <a:lnTo>
                        <a:pt x="400" y="411"/>
                      </a:lnTo>
                      <a:lnTo>
                        <a:pt x="400" y="411"/>
                      </a:lnTo>
                      <a:lnTo>
                        <a:pt x="402" y="409"/>
                      </a:lnTo>
                      <a:lnTo>
                        <a:pt x="402" y="407"/>
                      </a:lnTo>
                      <a:lnTo>
                        <a:pt x="400" y="405"/>
                      </a:lnTo>
                      <a:lnTo>
                        <a:pt x="400" y="403"/>
                      </a:lnTo>
                      <a:lnTo>
                        <a:pt x="402" y="400"/>
                      </a:lnTo>
                      <a:lnTo>
                        <a:pt x="404" y="388"/>
                      </a:lnTo>
                      <a:lnTo>
                        <a:pt x="404" y="381"/>
                      </a:lnTo>
                      <a:lnTo>
                        <a:pt x="404" y="373"/>
                      </a:lnTo>
                      <a:lnTo>
                        <a:pt x="404" y="364"/>
                      </a:lnTo>
                      <a:lnTo>
                        <a:pt x="402" y="354"/>
                      </a:lnTo>
                      <a:lnTo>
                        <a:pt x="400" y="347"/>
                      </a:lnTo>
                      <a:lnTo>
                        <a:pt x="400" y="345"/>
                      </a:lnTo>
                      <a:lnTo>
                        <a:pt x="400" y="343"/>
                      </a:lnTo>
                      <a:lnTo>
                        <a:pt x="404" y="336"/>
                      </a:lnTo>
                      <a:lnTo>
                        <a:pt x="406" y="330"/>
                      </a:lnTo>
                      <a:lnTo>
                        <a:pt x="410" y="324"/>
                      </a:lnTo>
                      <a:lnTo>
                        <a:pt x="408" y="324"/>
                      </a:lnTo>
                      <a:lnTo>
                        <a:pt x="406" y="323"/>
                      </a:lnTo>
                      <a:lnTo>
                        <a:pt x="406" y="308"/>
                      </a:lnTo>
                      <a:lnTo>
                        <a:pt x="406" y="306"/>
                      </a:lnTo>
                      <a:lnTo>
                        <a:pt x="400" y="302"/>
                      </a:lnTo>
                      <a:lnTo>
                        <a:pt x="396" y="294"/>
                      </a:lnTo>
                      <a:lnTo>
                        <a:pt x="389" y="285"/>
                      </a:lnTo>
                      <a:lnTo>
                        <a:pt x="381" y="277"/>
                      </a:lnTo>
                      <a:lnTo>
                        <a:pt x="378" y="268"/>
                      </a:lnTo>
                      <a:lnTo>
                        <a:pt x="370" y="261"/>
                      </a:lnTo>
                      <a:lnTo>
                        <a:pt x="364" y="253"/>
                      </a:lnTo>
                      <a:lnTo>
                        <a:pt x="357" y="244"/>
                      </a:lnTo>
                      <a:lnTo>
                        <a:pt x="349" y="236"/>
                      </a:lnTo>
                      <a:lnTo>
                        <a:pt x="344" y="231"/>
                      </a:lnTo>
                      <a:lnTo>
                        <a:pt x="336" y="223"/>
                      </a:lnTo>
                      <a:lnTo>
                        <a:pt x="334" y="223"/>
                      </a:lnTo>
                      <a:lnTo>
                        <a:pt x="333" y="221"/>
                      </a:lnTo>
                      <a:lnTo>
                        <a:pt x="329" y="221"/>
                      </a:lnTo>
                      <a:lnTo>
                        <a:pt x="321" y="221"/>
                      </a:lnTo>
                      <a:lnTo>
                        <a:pt x="319" y="221"/>
                      </a:lnTo>
                      <a:lnTo>
                        <a:pt x="319" y="221"/>
                      </a:lnTo>
                      <a:lnTo>
                        <a:pt x="317" y="221"/>
                      </a:lnTo>
                      <a:lnTo>
                        <a:pt x="317" y="219"/>
                      </a:lnTo>
                      <a:lnTo>
                        <a:pt x="317" y="219"/>
                      </a:lnTo>
                      <a:lnTo>
                        <a:pt x="316" y="217"/>
                      </a:lnTo>
                      <a:lnTo>
                        <a:pt x="316" y="215"/>
                      </a:lnTo>
                      <a:lnTo>
                        <a:pt x="314" y="214"/>
                      </a:lnTo>
                      <a:lnTo>
                        <a:pt x="314" y="214"/>
                      </a:lnTo>
                      <a:lnTo>
                        <a:pt x="312" y="208"/>
                      </a:lnTo>
                      <a:lnTo>
                        <a:pt x="312" y="202"/>
                      </a:lnTo>
                      <a:lnTo>
                        <a:pt x="312" y="197"/>
                      </a:lnTo>
                      <a:lnTo>
                        <a:pt x="312" y="189"/>
                      </a:lnTo>
                      <a:lnTo>
                        <a:pt x="310" y="180"/>
                      </a:lnTo>
                      <a:lnTo>
                        <a:pt x="308" y="170"/>
                      </a:lnTo>
                      <a:lnTo>
                        <a:pt x="308" y="161"/>
                      </a:lnTo>
                      <a:lnTo>
                        <a:pt x="304" y="148"/>
                      </a:lnTo>
                      <a:lnTo>
                        <a:pt x="301" y="133"/>
                      </a:lnTo>
                      <a:lnTo>
                        <a:pt x="299" y="125"/>
                      </a:lnTo>
                      <a:lnTo>
                        <a:pt x="299" y="122"/>
                      </a:lnTo>
                      <a:lnTo>
                        <a:pt x="301" y="118"/>
                      </a:lnTo>
                      <a:lnTo>
                        <a:pt x="308" y="107"/>
                      </a:lnTo>
                      <a:lnTo>
                        <a:pt x="314" y="99"/>
                      </a:lnTo>
                      <a:lnTo>
                        <a:pt x="316" y="92"/>
                      </a:lnTo>
                      <a:lnTo>
                        <a:pt x="316" y="88"/>
                      </a:lnTo>
                      <a:lnTo>
                        <a:pt x="317" y="86"/>
                      </a:lnTo>
                      <a:lnTo>
                        <a:pt x="316" y="82"/>
                      </a:lnTo>
                      <a:lnTo>
                        <a:pt x="316" y="80"/>
                      </a:lnTo>
                      <a:lnTo>
                        <a:pt x="317" y="80"/>
                      </a:lnTo>
                      <a:lnTo>
                        <a:pt x="319" y="80"/>
                      </a:lnTo>
                      <a:lnTo>
                        <a:pt x="342" y="80"/>
                      </a:lnTo>
                      <a:lnTo>
                        <a:pt x="372" y="80"/>
                      </a:lnTo>
                      <a:lnTo>
                        <a:pt x="374" y="80"/>
                      </a:lnTo>
                      <a:lnTo>
                        <a:pt x="376" y="80"/>
                      </a:lnTo>
                      <a:lnTo>
                        <a:pt x="376" y="80"/>
                      </a:lnTo>
                      <a:lnTo>
                        <a:pt x="376" y="80"/>
                      </a:lnTo>
                      <a:lnTo>
                        <a:pt x="378" y="80"/>
                      </a:lnTo>
                      <a:lnTo>
                        <a:pt x="379" y="80"/>
                      </a:lnTo>
                      <a:lnTo>
                        <a:pt x="379" y="80"/>
                      </a:lnTo>
                      <a:lnTo>
                        <a:pt x="379" y="80"/>
                      </a:lnTo>
                      <a:lnTo>
                        <a:pt x="379" y="80"/>
                      </a:lnTo>
                      <a:lnTo>
                        <a:pt x="379" y="80"/>
                      </a:lnTo>
                      <a:lnTo>
                        <a:pt x="381" y="80"/>
                      </a:lnTo>
                      <a:lnTo>
                        <a:pt x="381" y="82"/>
                      </a:lnTo>
                      <a:lnTo>
                        <a:pt x="381" y="82"/>
                      </a:lnTo>
                      <a:lnTo>
                        <a:pt x="383" y="82"/>
                      </a:lnTo>
                      <a:lnTo>
                        <a:pt x="383" y="80"/>
                      </a:lnTo>
                      <a:lnTo>
                        <a:pt x="383" y="80"/>
                      </a:lnTo>
                      <a:lnTo>
                        <a:pt x="385" y="82"/>
                      </a:lnTo>
                      <a:lnTo>
                        <a:pt x="385" y="82"/>
                      </a:lnTo>
                      <a:lnTo>
                        <a:pt x="387" y="80"/>
                      </a:lnTo>
                      <a:lnTo>
                        <a:pt x="391" y="80"/>
                      </a:lnTo>
                      <a:lnTo>
                        <a:pt x="393" y="80"/>
                      </a:lnTo>
                      <a:lnTo>
                        <a:pt x="393" y="78"/>
                      </a:lnTo>
                      <a:lnTo>
                        <a:pt x="393" y="77"/>
                      </a:lnTo>
                      <a:lnTo>
                        <a:pt x="394" y="77"/>
                      </a:lnTo>
                      <a:lnTo>
                        <a:pt x="394" y="75"/>
                      </a:lnTo>
                      <a:lnTo>
                        <a:pt x="394" y="75"/>
                      </a:lnTo>
                      <a:lnTo>
                        <a:pt x="396" y="73"/>
                      </a:lnTo>
                      <a:lnTo>
                        <a:pt x="400" y="73"/>
                      </a:lnTo>
                      <a:lnTo>
                        <a:pt x="400" y="71"/>
                      </a:lnTo>
                      <a:lnTo>
                        <a:pt x="402" y="69"/>
                      </a:lnTo>
                      <a:lnTo>
                        <a:pt x="404" y="67"/>
                      </a:lnTo>
                      <a:lnTo>
                        <a:pt x="406" y="69"/>
                      </a:lnTo>
                      <a:lnTo>
                        <a:pt x="408" y="69"/>
                      </a:lnTo>
                      <a:lnTo>
                        <a:pt x="411" y="69"/>
                      </a:lnTo>
                      <a:lnTo>
                        <a:pt x="413" y="69"/>
                      </a:lnTo>
                      <a:lnTo>
                        <a:pt x="413" y="71"/>
                      </a:lnTo>
                      <a:lnTo>
                        <a:pt x="413" y="73"/>
                      </a:lnTo>
                      <a:lnTo>
                        <a:pt x="413" y="75"/>
                      </a:lnTo>
                      <a:lnTo>
                        <a:pt x="415" y="75"/>
                      </a:lnTo>
                      <a:lnTo>
                        <a:pt x="417" y="75"/>
                      </a:lnTo>
                      <a:lnTo>
                        <a:pt x="417" y="75"/>
                      </a:lnTo>
                      <a:lnTo>
                        <a:pt x="419" y="75"/>
                      </a:lnTo>
                      <a:lnTo>
                        <a:pt x="423" y="77"/>
                      </a:lnTo>
                      <a:lnTo>
                        <a:pt x="423" y="77"/>
                      </a:lnTo>
                      <a:lnTo>
                        <a:pt x="425" y="78"/>
                      </a:lnTo>
                      <a:lnTo>
                        <a:pt x="425" y="78"/>
                      </a:lnTo>
                      <a:lnTo>
                        <a:pt x="426" y="78"/>
                      </a:lnTo>
                      <a:lnTo>
                        <a:pt x="426" y="78"/>
                      </a:lnTo>
                      <a:lnTo>
                        <a:pt x="426" y="80"/>
                      </a:lnTo>
                      <a:lnTo>
                        <a:pt x="428" y="80"/>
                      </a:lnTo>
                      <a:lnTo>
                        <a:pt x="428" y="82"/>
                      </a:lnTo>
                      <a:lnTo>
                        <a:pt x="430" y="84"/>
                      </a:lnTo>
                      <a:lnTo>
                        <a:pt x="428" y="86"/>
                      </a:lnTo>
                      <a:lnTo>
                        <a:pt x="428" y="88"/>
                      </a:lnTo>
                      <a:lnTo>
                        <a:pt x="430" y="88"/>
                      </a:lnTo>
                      <a:lnTo>
                        <a:pt x="430" y="90"/>
                      </a:lnTo>
                      <a:lnTo>
                        <a:pt x="434" y="88"/>
                      </a:lnTo>
                      <a:lnTo>
                        <a:pt x="434" y="88"/>
                      </a:lnTo>
                      <a:lnTo>
                        <a:pt x="436" y="90"/>
                      </a:lnTo>
                      <a:lnTo>
                        <a:pt x="436" y="90"/>
                      </a:lnTo>
                      <a:lnTo>
                        <a:pt x="438" y="90"/>
                      </a:lnTo>
                      <a:lnTo>
                        <a:pt x="440" y="90"/>
                      </a:lnTo>
                      <a:lnTo>
                        <a:pt x="441" y="88"/>
                      </a:lnTo>
                      <a:lnTo>
                        <a:pt x="443" y="88"/>
                      </a:lnTo>
                      <a:lnTo>
                        <a:pt x="443" y="88"/>
                      </a:lnTo>
                      <a:lnTo>
                        <a:pt x="451" y="88"/>
                      </a:lnTo>
                      <a:lnTo>
                        <a:pt x="453" y="88"/>
                      </a:lnTo>
                      <a:lnTo>
                        <a:pt x="453" y="90"/>
                      </a:lnTo>
                      <a:lnTo>
                        <a:pt x="453" y="90"/>
                      </a:lnTo>
                      <a:lnTo>
                        <a:pt x="453" y="90"/>
                      </a:lnTo>
                      <a:lnTo>
                        <a:pt x="455" y="92"/>
                      </a:lnTo>
                      <a:lnTo>
                        <a:pt x="456" y="92"/>
                      </a:lnTo>
                      <a:lnTo>
                        <a:pt x="460" y="90"/>
                      </a:lnTo>
                      <a:lnTo>
                        <a:pt x="462" y="90"/>
                      </a:lnTo>
                      <a:lnTo>
                        <a:pt x="464" y="90"/>
                      </a:lnTo>
                      <a:lnTo>
                        <a:pt x="464" y="90"/>
                      </a:lnTo>
                      <a:lnTo>
                        <a:pt x="464" y="90"/>
                      </a:lnTo>
                      <a:lnTo>
                        <a:pt x="466" y="88"/>
                      </a:lnTo>
                      <a:lnTo>
                        <a:pt x="468" y="88"/>
                      </a:lnTo>
                      <a:lnTo>
                        <a:pt x="470" y="88"/>
                      </a:lnTo>
                      <a:lnTo>
                        <a:pt x="470" y="86"/>
                      </a:lnTo>
                      <a:lnTo>
                        <a:pt x="471" y="84"/>
                      </a:lnTo>
                      <a:lnTo>
                        <a:pt x="475" y="80"/>
                      </a:lnTo>
                      <a:lnTo>
                        <a:pt x="475" y="78"/>
                      </a:lnTo>
                      <a:lnTo>
                        <a:pt x="477" y="80"/>
                      </a:lnTo>
                      <a:lnTo>
                        <a:pt x="479" y="80"/>
                      </a:lnTo>
                      <a:lnTo>
                        <a:pt x="481" y="80"/>
                      </a:lnTo>
                      <a:lnTo>
                        <a:pt x="481" y="80"/>
                      </a:lnTo>
                      <a:lnTo>
                        <a:pt x="488" y="80"/>
                      </a:lnTo>
                      <a:lnTo>
                        <a:pt x="488" y="80"/>
                      </a:lnTo>
                      <a:lnTo>
                        <a:pt x="488" y="80"/>
                      </a:lnTo>
                      <a:lnTo>
                        <a:pt x="490" y="78"/>
                      </a:lnTo>
                      <a:lnTo>
                        <a:pt x="490" y="80"/>
                      </a:lnTo>
                      <a:lnTo>
                        <a:pt x="494" y="84"/>
                      </a:lnTo>
                      <a:lnTo>
                        <a:pt x="496" y="86"/>
                      </a:lnTo>
                      <a:lnTo>
                        <a:pt x="498" y="88"/>
                      </a:lnTo>
                      <a:lnTo>
                        <a:pt x="503" y="88"/>
                      </a:lnTo>
                      <a:lnTo>
                        <a:pt x="507" y="90"/>
                      </a:lnTo>
                      <a:lnTo>
                        <a:pt x="509" y="88"/>
                      </a:lnTo>
                      <a:lnTo>
                        <a:pt x="511" y="88"/>
                      </a:lnTo>
                      <a:lnTo>
                        <a:pt x="511" y="88"/>
                      </a:lnTo>
                      <a:lnTo>
                        <a:pt x="511" y="88"/>
                      </a:lnTo>
                      <a:lnTo>
                        <a:pt x="513" y="88"/>
                      </a:lnTo>
                      <a:lnTo>
                        <a:pt x="513" y="88"/>
                      </a:lnTo>
                      <a:lnTo>
                        <a:pt x="515" y="90"/>
                      </a:lnTo>
                      <a:lnTo>
                        <a:pt x="515" y="90"/>
                      </a:lnTo>
                      <a:lnTo>
                        <a:pt x="518" y="90"/>
                      </a:lnTo>
                      <a:lnTo>
                        <a:pt x="520" y="90"/>
                      </a:lnTo>
                      <a:lnTo>
                        <a:pt x="522" y="90"/>
                      </a:lnTo>
                      <a:lnTo>
                        <a:pt x="522" y="90"/>
                      </a:lnTo>
                      <a:lnTo>
                        <a:pt x="522" y="90"/>
                      </a:lnTo>
                      <a:lnTo>
                        <a:pt x="522" y="90"/>
                      </a:lnTo>
                      <a:lnTo>
                        <a:pt x="524" y="86"/>
                      </a:lnTo>
                      <a:lnTo>
                        <a:pt x="524" y="86"/>
                      </a:lnTo>
                      <a:lnTo>
                        <a:pt x="526" y="86"/>
                      </a:lnTo>
                      <a:lnTo>
                        <a:pt x="530" y="84"/>
                      </a:lnTo>
                      <a:lnTo>
                        <a:pt x="532" y="84"/>
                      </a:lnTo>
                      <a:lnTo>
                        <a:pt x="533" y="84"/>
                      </a:lnTo>
                      <a:lnTo>
                        <a:pt x="535" y="84"/>
                      </a:lnTo>
                      <a:lnTo>
                        <a:pt x="535" y="84"/>
                      </a:lnTo>
                      <a:lnTo>
                        <a:pt x="539" y="80"/>
                      </a:lnTo>
                      <a:lnTo>
                        <a:pt x="545" y="78"/>
                      </a:lnTo>
                      <a:lnTo>
                        <a:pt x="545" y="77"/>
                      </a:lnTo>
                      <a:lnTo>
                        <a:pt x="547" y="77"/>
                      </a:lnTo>
                      <a:lnTo>
                        <a:pt x="547" y="77"/>
                      </a:lnTo>
                      <a:lnTo>
                        <a:pt x="547" y="75"/>
                      </a:lnTo>
                      <a:lnTo>
                        <a:pt x="547" y="75"/>
                      </a:lnTo>
                      <a:lnTo>
                        <a:pt x="547" y="73"/>
                      </a:lnTo>
                      <a:lnTo>
                        <a:pt x="547" y="71"/>
                      </a:lnTo>
                      <a:lnTo>
                        <a:pt x="548" y="67"/>
                      </a:lnTo>
                      <a:lnTo>
                        <a:pt x="548" y="67"/>
                      </a:lnTo>
                      <a:lnTo>
                        <a:pt x="548" y="65"/>
                      </a:lnTo>
                      <a:lnTo>
                        <a:pt x="550" y="63"/>
                      </a:lnTo>
                      <a:lnTo>
                        <a:pt x="550" y="62"/>
                      </a:lnTo>
                      <a:lnTo>
                        <a:pt x="550" y="62"/>
                      </a:lnTo>
                      <a:lnTo>
                        <a:pt x="556" y="58"/>
                      </a:lnTo>
                      <a:lnTo>
                        <a:pt x="556" y="58"/>
                      </a:lnTo>
                      <a:lnTo>
                        <a:pt x="560" y="58"/>
                      </a:lnTo>
                      <a:lnTo>
                        <a:pt x="560" y="58"/>
                      </a:lnTo>
                      <a:lnTo>
                        <a:pt x="562" y="58"/>
                      </a:lnTo>
                      <a:lnTo>
                        <a:pt x="565" y="56"/>
                      </a:lnTo>
                      <a:lnTo>
                        <a:pt x="567" y="56"/>
                      </a:lnTo>
                      <a:lnTo>
                        <a:pt x="567" y="56"/>
                      </a:lnTo>
                      <a:lnTo>
                        <a:pt x="567" y="56"/>
                      </a:lnTo>
                      <a:lnTo>
                        <a:pt x="567" y="56"/>
                      </a:lnTo>
                      <a:lnTo>
                        <a:pt x="569" y="56"/>
                      </a:lnTo>
                      <a:lnTo>
                        <a:pt x="569" y="58"/>
                      </a:lnTo>
                      <a:lnTo>
                        <a:pt x="569" y="58"/>
                      </a:lnTo>
                      <a:lnTo>
                        <a:pt x="571" y="58"/>
                      </a:lnTo>
                      <a:lnTo>
                        <a:pt x="571" y="58"/>
                      </a:lnTo>
                      <a:lnTo>
                        <a:pt x="573" y="58"/>
                      </a:lnTo>
                      <a:lnTo>
                        <a:pt x="575" y="58"/>
                      </a:lnTo>
                      <a:lnTo>
                        <a:pt x="575" y="58"/>
                      </a:lnTo>
                      <a:lnTo>
                        <a:pt x="579" y="58"/>
                      </a:lnTo>
                      <a:lnTo>
                        <a:pt x="580" y="60"/>
                      </a:lnTo>
                      <a:lnTo>
                        <a:pt x="584" y="63"/>
                      </a:lnTo>
                      <a:lnTo>
                        <a:pt x="588" y="65"/>
                      </a:lnTo>
                      <a:lnTo>
                        <a:pt x="594" y="67"/>
                      </a:lnTo>
                      <a:lnTo>
                        <a:pt x="595" y="67"/>
                      </a:lnTo>
                      <a:lnTo>
                        <a:pt x="597" y="65"/>
                      </a:lnTo>
                      <a:lnTo>
                        <a:pt x="603" y="62"/>
                      </a:lnTo>
                      <a:lnTo>
                        <a:pt x="605" y="58"/>
                      </a:lnTo>
                      <a:lnTo>
                        <a:pt x="607" y="58"/>
                      </a:lnTo>
                      <a:lnTo>
                        <a:pt x="609" y="58"/>
                      </a:lnTo>
                      <a:lnTo>
                        <a:pt x="610" y="56"/>
                      </a:lnTo>
                      <a:lnTo>
                        <a:pt x="612" y="56"/>
                      </a:lnTo>
                      <a:lnTo>
                        <a:pt x="614" y="56"/>
                      </a:lnTo>
                      <a:lnTo>
                        <a:pt x="614" y="58"/>
                      </a:lnTo>
                      <a:lnTo>
                        <a:pt x="616" y="56"/>
                      </a:lnTo>
                      <a:lnTo>
                        <a:pt x="618" y="54"/>
                      </a:lnTo>
                      <a:lnTo>
                        <a:pt x="620" y="52"/>
                      </a:lnTo>
                      <a:lnTo>
                        <a:pt x="620" y="52"/>
                      </a:lnTo>
                      <a:lnTo>
                        <a:pt x="622" y="52"/>
                      </a:lnTo>
                      <a:lnTo>
                        <a:pt x="624" y="50"/>
                      </a:lnTo>
                      <a:lnTo>
                        <a:pt x="625" y="50"/>
                      </a:lnTo>
                      <a:lnTo>
                        <a:pt x="637" y="50"/>
                      </a:lnTo>
                      <a:lnTo>
                        <a:pt x="639" y="48"/>
                      </a:lnTo>
                      <a:lnTo>
                        <a:pt x="640" y="48"/>
                      </a:lnTo>
                      <a:lnTo>
                        <a:pt x="642" y="48"/>
                      </a:lnTo>
                      <a:lnTo>
                        <a:pt x="646" y="50"/>
                      </a:lnTo>
                      <a:lnTo>
                        <a:pt x="648" y="50"/>
                      </a:lnTo>
                      <a:lnTo>
                        <a:pt x="650" y="50"/>
                      </a:lnTo>
                      <a:lnTo>
                        <a:pt x="652" y="48"/>
                      </a:lnTo>
                      <a:lnTo>
                        <a:pt x="667" y="37"/>
                      </a:lnTo>
                      <a:lnTo>
                        <a:pt x="667" y="37"/>
                      </a:lnTo>
                      <a:lnTo>
                        <a:pt x="669" y="37"/>
                      </a:lnTo>
                      <a:lnTo>
                        <a:pt x="674" y="35"/>
                      </a:lnTo>
                      <a:lnTo>
                        <a:pt x="686" y="33"/>
                      </a:lnTo>
                      <a:lnTo>
                        <a:pt x="687" y="33"/>
                      </a:lnTo>
                      <a:lnTo>
                        <a:pt x="695" y="28"/>
                      </a:lnTo>
                      <a:lnTo>
                        <a:pt x="702" y="24"/>
                      </a:lnTo>
                      <a:lnTo>
                        <a:pt x="704" y="24"/>
                      </a:lnTo>
                      <a:lnTo>
                        <a:pt x="714" y="16"/>
                      </a:lnTo>
                      <a:lnTo>
                        <a:pt x="716" y="16"/>
                      </a:lnTo>
                      <a:lnTo>
                        <a:pt x="716" y="15"/>
                      </a:lnTo>
                      <a:lnTo>
                        <a:pt x="717" y="13"/>
                      </a:lnTo>
                      <a:lnTo>
                        <a:pt x="721" y="9"/>
                      </a:lnTo>
                      <a:lnTo>
                        <a:pt x="723" y="7"/>
                      </a:lnTo>
                      <a:lnTo>
                        <a:pt x="729" y="5"/>
                      </a:lnTo>
                      <a:lnTo>
                        <a:pt x="731" y="3"/>
                      </a:lnTo>
                      <a:lnTo>
                        <a:pt x="734" y="1"/>
                      </a:lnTo>
                      <a:lnTo>
                        <a:pt x="734" y="0"/>
                      </a:lnTo>
                      <a:lnTo>
                        <a:pt x="736" y="0"/>
                      </a:lnTo>
                      <a:lnTo>
                        <a:pt x="736" y="0"/>
                      </a:lnTo>
                      <a:lnTo>
                        <a:pt x="738" y="0"/>
                      </a:lnTo>
                      <a:lnTo>
                        <a:pt x="736" y="1"/>
                      </a:lnTo>
                      <a:close/>
                      <a:moveTo>
                        <a:pt x="316" y="116"/>
                      </a:moveTo>
                      <a:lnTo>
                        <a:pt x="316" y="116"/>
                      </a:lnTo>
                      <a:lnTo>
                        <a:pt x="317" y="114"/>
                      </a:lnTo>
                      <a:lnTo>
                        <a:pt x="319" y="112"/>
                      </a:lnTo>
                      <a:lnTo>
                        <a:pt x="317" y="110"/>
                      </a:lnTo>
                      <a:lnTo>
                        <a:pt x="316" y="108"/>
                      </a:lnTo>
                      <a:lnTo>
                        <a:pt x="314" y="108"/>
                      </a:lnTo>
                      <a:lnTo>
                        <a:pt x="312" y="110"/>
                      </a:lnTo>
                      <a:lnTo>
                        <a:pt x="312" y="112"/>
                      </a:lnTo>
                      <a:lnTo>
                        <a:pt x="314" y="114"/>
                      </a:lnTo>
                      <a:lnTo>
                        <a:pt x="314" y="116"/>
                      </a:lnTo>
                      <a:lnTo>
                        <a:pt x="316" y="116"/>
                      </a:lnTo>
                      <a:close/>
                      <a:moveTo>
                        <a:pt x="319" y="114"/>
                      </a:moveTo>
                      <a:lnTo>
                        <a:pt x="319" y="116"/>
                      </a:lnTo>
                      <a:lnTo>
                        <a:pt x="319" y="118"/>
                      </a:lnTo>
                      <a:lnTo>
                        <a:pt x="321" y="120"/>
                      </a:lnTo>
                      <a:lnTo>
                        <a:pt x="321" y="120"/>
                      </a:lnTo>
                      <a:lnTo>
                        <a:pt x="323" y="120"/>
                      </a:lnTo>
                      <a:lnTo>
                        <a:pt x="325" y="120"/>
                      </a:lnTo>
                      <a:lnTo>
                        <a:pt x="327" y="118"/>
                      </a:lnTo>
                      <a:lnTo>
                        <a:pt x="327" y="116"/>
                      </a:lnTo>
                      <a:lnTo>
                        <a:pt x="327" y="114"/>
                      </a:lnTo>
                      <a:lnTo>
                        <a:pt x="327" y="112"/>
                      </a:lnTo>
                      <a:lnTo>
                        <a:pt x="325" y="112"/>
                      </a:lnTo>
                      <a:lnTo>
                        <a:pt x="323" y="110"/>
                      </a:lnTo>
                      <a:lnTo>
                        <a:pt x="323" y="110"/>
                      </a:lnTo>
                      <a:lnTo>
                        <a:pt x="321" y="112"/>
                      </a:lnTo>
                      <a:lnTo>
                        <a:pt x="319" y="114"/>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0" name="Malawi">
                  <a:extLst>
                    <a:ext uri="{FF2B5EF4-FFF2-40B4-BE49-F238E27FC236}">
                      <a16:creationId xmlns:a16="http://schemas.microsoft.com/office/drawing/2014/main" id="{433777F0-3EB4-4CAA-8F42-E1CE60429750}"/>
                    </a:ext>
                  </a:extLst>
                </p:cNvPr>
                <p:cNvSpPr>
                  <a:spLocks noEditPoints="1"/>
                </p:cNvSpPr>
                <p:nvPr/>
              </p:nvSpPr>
              <p:spPr bwMode="auto">
                <a:xfrm>
                  <a:off x="3044825" y="2968625"/>
                  <a:ext cx="184150" cy="454025"/>
                </a:xfrm>
                <a:custGeom>
                  <a:avLst/>
                  <a:gdLst>
                    <a:gd name="T0" fmla="*/ 150 w 233"/>
                    <a:gd name="T1" fmla="*/ 195 h 573"/>
                    <a:gd name="T2" fmla="*/ 137 w 233"/>
                    <a:gd name="T3" fmla="*/ 189 h 573"/>
                    <a:gd name="T4" fmla="*/ 37 w 233"/>
                    <a:gd name="T5" fmla="*/ 9 h 573"/>
                    <a:gd name="T6" fmla="*/ 52 w 233"/>
                    <a:gd name="T7" fmla="*/ 17 h 573"/>
                    <a:gd name="T8" fmla="*/ 77 w 233"/>
                    <a:gd name="T9" fmla="*/ 15 h 573"/>
                    <a:gd name="T10" fmla="*/ 92 w 233"/>
                    <a:gd name="T11" fmla="*/ 22 h 573"/>
                    <a:gd name="T12" fmla="*/ 103 w 233"/>
                    <a:gd name="T13" fmla="*/ 11 h 573"/>
                    <a:gd name="T14" fmla="*/ 122 w 233"/>
                    <a:gd name="T15" fmla="*/ 32 h 573"/>
                    <a:gd name="T16" fmla="*/ 137 w 233"/>
                    <a:gd name="T17" fmla="*/ 60 h 573"/>
                    <a:gd name="T18" fmla="*/ 139 w 233"/>
                    <a:gd name="T19" fmla="*/ 86 h 573"/>
                    <a:gd name="T20" fmla="*/ 142 w 233"/>
                    <a:gd name="T21" fmla="*/ 97 h 573"/>
                    <a:gd name="T22" fmla="*/ 139 w 233"/>
                    <a:gd name="T23" fmla="*/ 120 h 573"/>
                    <a:gd name="T24" fmla="*/ 148 w 233"/>
                    <a:gd name="T25" fmla="*/ 137 h 573"/>
                    <a:gd name="T26" fmla="*/ 156 w 233"/>
                    <a:gd name="T27" fmla="*/ 144 h 573"/>
                    <a:gd name="T28" fmla="*/ 140 w 233"/>
                    <a:gd name="T29" fmla="*/ 161 h 573"/>
                    <a:gd name="T30" fmla="*/ 127 w 233"/>
                    <a:gd name="T31" fmla="*/ 229 h 573"/>
                    <a:gd name="T32" fmla="*/ 140 w 233"/>
                    <a:gd name="T33" fmla="*/ 300 h 573"/>
                    <a:gd name="T34" fmla="*/ 180 w 233"/>
                    <a:gd name="T35" fmla="*/ 325 h 573"/>
                    <a:gd name="T36" fmla="*/ 233 w 233"/>
                    <a:gd name="T37" fmla="*/ 405 h 573"/>
                    <a:gd name="T38" fmla="*/ 223 w 233"/>
                    <a:gd name="T39" fmla="*/ 484 h 573"/>
                    <a:gd name="T40" fmla="*/ 204 w 233"/>
                    <a:gd name="T41" fmla="*/ 499 h 573"/>
                    <a:gd name="T42" fmla="*/ 187 w 233"/>
                    <a:gd name="T43" fmla="*/ 505 h 573"/>
                    <a:gd name="T44" fmla="*/ 176 w 233"/>
                    <a:gd name="T45" fmla="*/ 527 h 573"/>
                    <a:gd name="T46" fmla="*/ 186 w 233"/>
                    <a:gd name="T47" fmla="*/ 537 h 573"/>
                    <a:gd name="T48" fmla="*/ 187 w 233"/>
                    <a:gd name="T49" fmla="*/ 558 h 573"/>
                    <a:gd name="T50" fmla="*/ 189 w 233"/>
                    <a:gd name="T51" fmla="*/ 571 h 573"/>
                    <a:gd name="T52" fmla="*/ 176 w 233"/>
                    <a:gd name="T53" fmla="*/ 558 h 573"/>
                    <a:gd name="T54" fmla="*/ 161 w 233"/>
                    <a:gd name="T55" fmla="*/ 542 h 573"/>
                    <a:gd name="T56" fmla="*/ 150 w 233"/>
                    <a:gd name="T57" fmla="*/ 527 h 573"/>
                    <a:gd name="T58" fmla="*/ 127 w 233"/>
                    <a:gd name="T59" fmla="*/ 509 h 573"/>
                    <a:gd name="T60" fmla="*/ 112 w 233"/>
                    <a:gd name="T61" fmla="*/ 475 h 573"/>
                    <a:gd name="T62" fmla="*/ 125 w 233"/>
                    <a:gd name="T63" fmla="*/ 449 h 573"/>
                    <a:gd name="T64" fmla="*/ 135 w 233"/>
                    <a:gd name="T65" fmla="*/ 420 h 573"/>
                    <a:gd name="T66" fmla="*/ 135 w 233"/>
                    <a:gd name="T67" fmla="*/ 407 h 573"/>
                    <a:gd name="T68" fmla="*/ 124 w 233"/>
                    <a:gd name="T69" fmla="*/ 372 h 573"/>
                    <a:gd name="T70" fmla="*/ 99 w 233"/>
                    <a:gd name="T71" fmla="*/ 375 h 573"/>
                    <a:gd name="T72" fmla="*/ 73 w 233"/>
                    <a:gd name="T73" fmla="*/ 383 h 573"/>
                    <a:gd name="T74" fmla="*/ 60 w 233"/>
                    <a:gd name="T75" fmla="*/ 372 h 573"/>
                    <a:gd name="T76" fmla="*/ 45 w 233"/>
                    <a:gd name="T77" fmla="*/ 349 h 573"/>
                    <a:gd name="T78" fmla="*/ 28 w 233"/>
                    <a:gd name="T79" fmla="*/ 338 h 573"/>
                    <a:gd name="T80" fmla="*/ 18 w 233"/>
                    <a:gd name="T81" fmla="*/ 332 h 573"/>
                    <a:gd name="T82" fmla="*/ 11 w 233"/>
                    <a:gd name="T83" fmla="*/ 317 h 573"/>
                    <a:gd name="T84" fmla="*/ 7 w 233"/>
                    <a:gd name="T85" fmla="*/ 306 h 573"/>
                    <a:gd name="T86" fmla="*/ 24 w 233"/>
                    <a:gd name="T87" fmla="*/ 281 h 573"/>
                    <a:gd name="T88" fmla="*/ 20 w 233"/>
                    <a:gd name="T89" fmla="*/ 253 h 573"/>
                    <a:gd name="T90" fmla="*/ 30 w 233"/>
                    <a:gd name="T91" fmla="*/ 236 h 573"/>
                    <a:gd name="T92" fmla="*/ 37 w 233"/>
                    <a:gd name="T93" fmla="*/ 236 h 573"/>
                    <a:gd name="T94" fmla="*/ 47 w 233"/>
                    <a:gd name="T95" fmla="*/ 231 h 573"/>
                    <a:gd name="T96" fmla="*/ 62 w 233"/>
                    <a:gd name="T97" fmla="*/ 219 h 573"/>
                    <a:gd name="T98" fmla="*/ 43 w 233"/>
                    <a:gd name="T99" fmla="*/ 203 h 573"/>
                    <a:gd name="T100" fmla="*/ 45 w 233"/>
                    <a:gd name="T101" fmla="*/ 163 h 573"/>
                    <a:gd name="T102" fmla="*/ 41 w 233"/>
                    <a:gd name="T103" fmla="*/ 148 h 573"/>
                    <a:gd name="T104" fmla="*/ 52 w 233"/>
                    <a:gd name="T105" fmla="*/ 131 h 573"/>
                    <a:gd name="T106" fmla="*/ 41 w 233"/>
                    <a:gd name="T107" fmla="*/ 109 h 573"/>
                    <a:gd name="T108" fmla="*/ 54 w 233"/>
                    <a:gd name="T109" fmla="*/ 105 h 573"/>
                    <a:gd name="T110" fmla="*/ 73 w 233"/>
                    <a:gd name="T111" fmla="*/ 88 h 573"/>
                    <a:gd name="T112" fmla="*/ 62 w 233"/>
                    <a:gd name="T113" fmla="*/ 66 h 573"/>
                    <a:gd name="T114" fmla="*/ 47 w 233"/>
                    <a:gd name="T115" fmla="*/ 43 h 573"/>
                    <a:gd name="T116" fmla="*/ 39 w 233"/>
                    <a:gd name="T117" fmla="*/ 26 h 573"/>
                    <a:gd name="T118" fmla="*/ 30 w 233"/>
                    <a:gd name="T119" fmla="*/ 19 h 573"/>
                    <a:gd name="T120" fmla="*/ 24 w 233"/>
                    <a:gd name="T121" fmla="*/ 9 h 573"/>
                    <a:gd name="T122" fmla="*/ 22 w 233"/>
                    <a:gd name="T123"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573">
                      <a:moveTo>
                        <a:pt x="146" y="201"/>
                      </a:moveTo>
                      <a:lnTo>
                        <a:pt x="144" y="201"/>
                      </a:lnTo>
                      <a:lnTo>
                        <a:pt x="144" y="201"/>
                      </a:lnTo>
                      <a:lnTo>
                        <a:pt x="142" y="199"/>
                      </a:lnTo>
                      <a:lnTo>
                        <a:pt x="142" y="197"/>
                      </a:lnTo>
                      <a:lnTo>
                        <a:pt x="142" y="195"/>
                      </a:lnTo>
                      <a:lnTo>
                        <a:pt x="144" y="193"/>
                      </a:lnTo>
                      <a:lnTo>
                        <a:pt x="146" y="191"/>
                      </a:lnTo>
                      <a:lnTo>
                        <a:pt x="146" y="191"/>
                      </a:lnTo>
                      <a:lnTo>
                        <a:pt x="148" y="193"/>
                      </a:lnTo>
                      <a:lnTo>
                        <a:pt x="150" y="193"/>
                      </a:lnTo>
                      <a:lnTo>
                        <a:pt x="150" y="195"/>
                      </a:lnTo>
                      <a:lnTo>
                        <a:pt x="150" y="197"/>
                      </a:lnTo>
                      <a:lnTo>
                        <a:pt x="150" y="199"/>
                      </a:lnTo>
                      <a:lnTo>
                        <a:pt x="148" y="201"/>
                      </a:lnTo>
                      <a:lnTo>
                        <a:pt x="146" y="201"/>
                      </a:lnTo>
                      <a:close/>
                      <a:moveTo>
                        <a:pt x="140" y="195"/>
                      </a:moveTo>
                      <a:lnTo>
                        <a:pt x="139" y="197"/>
                      </a:lnTo>
                      <a:lnTo>
                        <a:pt x="139" y="197"/>
                      </a:lnTo>
                      <a:lnTo>
                        <a:pt x="137" y="197"/>
                      </a:lnTo>
                      <a:lnTo>
                        <a:pt x="137" y="195"/>
                      </a:lnTo>
                      <a:lnTo>
                        <a:pt x="135" y="193"/>
                      </a:lnTo>
                      <a:lnTo>
                        <a:pt x="135" y="191"/>
                      </a:lnTo>
                      <a:lnTo>
                        <a:pt x="137" y="189"/>
                      </a:lnTo>
                      <a:lnTo>
                        <a:pt x="139" y="189"/>
                      </a:lnTo>
                      <a:lnTo>
                        <a:pt x="140" y="191"/>
                      </a:lnTo>
                      <a:lnTo>
                        <a:pt x="142" y="193"/>
                      </a:lnTo>
                      <a:lnTo>
                        <a:pt x="140" y="195"/>
                      </a:lnTo>
                      <a:close/>
                      <a:moveTo>
                        <a:pt x="28" y="5"/>
                      </a:moveTo>
                      <a:lnTo>
                        <a:pt x="32" y="9"/>
                      </a:lnTo>
                      <a:lnTo>
                        <a:pt x="32" y="9"/>
                      </a:lnTo>
                      <a:lnTo>
                        <a:pt x="33" y="9"/>
                      </a:lnTo>
                      <a:lnTo>
                        <a:pt x="35" y="9"/>
                      </a:lnTo>
                      <a:lnTo>
                        <a:pt x="35" y="9"/>
                      </a:lnTo>
                      <a:lnTo>
                        <a:pt x="37" y="9"/>
                      </a:lnTo>
                      <a:lnTo>
                        <a:pt x="37" y="9"/>
                      </a:lnTo>
                      <a:lnTo>
                        <a:pt x="39" y="9"/>
                      </a:lnTo>
                      <a:lnTo>
                        <a:pt x="39" y="9"/>
                      </a:lnTo>
                      <a:lnTo>
                        <a:pt x="41" y="9"/>
                      </a:lnTo>
                      <a:lnTo>
                        <a:pt x="41" y="9"/>
                      </a:lnTo>
                      <a:lnTo>
                        <a:pt x="43" y="9"/>
                      </a:lnTo>
                      <a:lnTo>
                        <a:pt x="43" y="9"/>
                      </a:lnTo>
                      <a:lnTo>
                        <a:pt x="45" y="9"/>
                      </a:lnTo>
                      <a:lnTo>
                        <a:pt x="45" y="9"/>
                      </a:lnTo>
                      <a:lnTo>
                        <a:pt x="48" y="11"/>
                      </a:lnTo>
                      <a:lnTo>
                        <a:pt x="50" y="13"/>
                      </a:lnTo>
                      <a:lnTo>
                        <a:pt x="52" y="15"/>
                      </a:lnTo>
                      <a:lnTo>
                        <a:pt x="52" y="17"/>
                      </a:lnTo>
                      <a:lnTo>
                        <a:pt x="54" y="19"/>
                      </a:lnTo>
                      <a:lnTo>
                        <a:pt x="56" y="19"/>
                      </a:lnTo>
                      <a:lnTo>
                        <a:pt x="58" y="19"/>
                      </a:lnTo>
                      <a:lnTo>
                        <a:pt x="60" y="19"/>
                      </a:lnTo>
                      <a:lnTo>
                        <a:pt x="62" y="17"/>
                      </a:lnTo>
                      <a:lnTo>
                        <a:pt x="63" y="17"/>
                      </a:lnTo>
                      <a:lnTo>
                        <a:pt x="65" y="17"/>
                      </a:lnTo>
                      <a:lnTo>
                        <a:pt x="69" y="17"/>
                      </a:lnTo>
                      <a:lnTo>
                        <a:pt x="71" y="17"/>
                      </a:lnTo>
                      <a:lnTo>
                        <a:pt x="73" y="17"/>
                      </a:lnTo>
                      <a:lnTo>
                        <a:pt x="75" y="17"/>
                      </a:lnTo>
                      <a:lnTo>
                        <a:pt x="77" y="15"/>
                      </a:lnTo>
                      <a:lnTo>
                        <a:pt x="79" y="17"/>
                      </a:lnTo>
                      <a:lnTo>
                        <a:pt x="80" y="19"/>
                      </a:lnTo>
                      <a:lnTo>
                        <a:pt x="82" y="20"/>
                      </a:lnTo>
                      <a:lnTo>
                        <a:pt x="84" y="20"/>
                      </a:lnTo>
                      <a:lnTo>
                        <a:pt x="86" y="22"/>
                      </a:lnTo>
                      <a:lnTo>
                        <a:pt x="88" y="22"/>
                      </a:lnTo>
                      <a:lnTo>
                        <a:pt x="88" y="24"/>
                      </a:lnTo>
                      <a:lnTo>
                        <a:pt x="90" y="26"/>
                      </a:lnTo>
                      <a:lnTo>
                        <a:pt x="90" y="24"/>
                      </a:lnTo>
                      <a:lnTo>
                        <a:pt x="90" y="22"/>
                      </a:lnTo>
                      <a:lnTo>
                        <a:pt x="92" y="22"/>
                      </a:lnTo>
                      <a:lnTo>
                        <a:pt x="92" y="22"/>
                      </a:lnTo>
                      <a:lnTo>
                        <a:pt x="92" y="20"/>
                      </a:lnTo>
                      <a:lnTo>
                        <a:pt x="92" y="20"/>
                      </a:lnTo>
                      <a:lnTo>
                        <a:pt x="94" y="17"/>
                      </a:lnTo>
                      <a:lnTo>
                        <a:pt x="94" y="17"/>
                      </a:lnTo>
                      <a:lnTo>
                        <a:pt x="92" y="13"/>
                      </a:lnTo>
                      <a:lnTo>
                        <a:pt x="94" y="11"/>
                      </a:lnTo>
                      <a:lnTo>
                        <a:pt x="95" y="9"/>
                      </a:lnTo>
                      <a:lnTo>
                        <a:pt x="95" y="9"/>
                      </a:lnTo>
                      <a:lnTo>
                        <a:pt x="97" y="7"/>
                      </a:lnTo>
                      <a:lnTo>
                        <a:pt x="99" y="9"/>
                      </a:lnTo>
                      <a:lnTo>
                        <a:pt x="101" y="9"/>
                      </a:lnTo>
                      <a:lnTo>
                        <a:pt x="103" y="11"/>
                      </a:lnTo>
                      <a:lnTo>
                        <a:pt x="103" y="11"/>
                      </a:lnTo>
                      <a:lnTo>
                        <a:pt x="105" y="15"/>
                      </a:lnTo>
                      <a:lnTo>
                        <a:pt x="107" y="15"/>
                      </a:lnTo>
                      <a:lnTo>
                        <a:pt x="107" y="17"/>
                      </a:lnTo>
                      <a:lnTo>
                        <a:pt x="109" y="17"/>
                      </a:lnTo>
                      <a:lnTo>
                        <a:pt x="116" y="24"/>
                      </a:lnTo>
                      <a:lnTo>
                        <a:pt x="118" y="26"/>
                      </a:lnTo>
                      <a:lnTo>
                        <a:pt x="118" y="26"/>
                      </a:lnTo>
                      <a:lnTo>
                        <a:pt x="120" y="28"/>
                      </a:lnTo>
                      <a:lnTo>
                        <a:pt x="120" y="30"/>
                      </a:lnTo>
                      <a:lnTo>
                        <a:pt x="122" y="32"/>
                      </a:lnTo>
                      <a:lnTo>
                        <a:pt x="122" y="32"/>
                      </a:lnTo>
                      <a:lnTo>
                        <a:pt x="124" y="32"/>
                      </a:lnTo>
                      <a:lnTo>
                        <a:pt x="124" y="34"/>
                      </a:lnTo>
                      <a:lnTo>
                        <a:pt x="131" y="41"/>
                      </a:lnTo>
                      <a:lnTo>
                        <a:pt x="131" y="43"/>
                      </a:lnTo>
                      <a:lnTo>
                        <a:pt x="133" y="47"/>
                      </a:lnTo>
                      <a:lnTo>
                        <a:pt x="135" y="49"/>
                      </a:lnTo>
                      <a:lnTo>
                        <a:pt x="135" y="50"/>
                      </a:lnTo>
                      <a:lnTo>
                        <a:pt x="135" y="50"/>
                      </a:lnTo>
                      <a:lnTo>
                        <a:pt x="133" y="52"/>
                      </a:lnTo>
                      <a:lnTo>
                        <a:pt x="133" y="52"/>
                      </a:lnTo>
                      <a:lnTo>
                        <a:pt x="135" y="54"/>
                      </a:lnTo>
                      <a:lnTo>
                        <a:pt x="137" y="60"/>
                      </a:lnTo>
                      <a:lnTo>
                        <a:pt x="137" y="64"/>
                      </a:lnTo>
                      <a:lnTo>
                        <a:pt x="137" y="66"/>
                      </a:lnTo>
                      <a:lnTo>
                        <a:pt x="137" y="67"/>
                      </a:lnTo>
                      <a:lnTo>
                        <a:pt x="137" y="67"/>
                      </a:lnTo>
                      <a:lnTo>
                        <a:pt x="137" y="75"/>
                      </a:lnTo>
                      <a:lnTo>
                        <a:pt x="137" y="77"/>
                      </a:lnTo>
                      <a:lnTo>
                        <a:pt x="139" y="79"/>
                      </a:lnTo>
                      <a:lnTo>
                        <a:pt x="139" y="81"/>
                      </a:lnTo>
                      <a:lnTo>
                        <a:pt x="137" y="82"/>
                      </a:lnTo>
                      <a:lnTo>
                        <a:pt x="137" y="84"/>
                      </a:lnTo>
                      <a:lnTo>
                        <a:pt x="137" y="84"/>
                      </a:lnTo>
                      <a:lnTo>
                        <a:pt x="139" y="86"/>
                      </a:lnTo>
                      <a:lnTo>
                        <a:pt x="139" y="88"/>
                      </a:lnTo>
                      <a:lnTo>
                        <a:pt x="139" y="88"/>
                      </a:lnTo>
                      <a:lnTo>
                        <a:pt x="140" y="88"/>
                      </a:lnTo>
                      <a:lnTo>
                        <a:pt x="140" y="88"/>
                      </a:lnTo>
                      <a:lnTo>
                        <a:pt x="140" y="90"/>
                      </a:lnTo>
                      <a:lnTo>
                        <a:pt x="140" y="90"/>
                      </a:lnTo>
                      <a:lnTo>
                        <a:pt x="140" y="90"/>
                      </a:lnTo>
                      <a:lnTo>
                        <a:pt x="142" y="94"/>
                      </a:lnTo>
                      <a:lnTo>
                        <a:pt x="142" y="94"/>
                      </a:lnTo>
                      <a:lnTo>
                        <a:pt x="142" y="96"/>
                      </a:lnTo>
                      <a:lnTo>
                        <a:pt x="142" y="97"/>
                      </a:lnTo>
                      <a:lnTo>
                        <a:pt x="142" y="97"/>
                      </a:lnTo>
                      <a:lnTo>
                        <a:pt x="142" y="97"/>
                      </a:lnTo>
                      <a:lnTo>
                        <a:pt x="144" y="99"/>
                      </a:lnTo>
                      <a:lnTo>
                        <a:pt x="144" y="99"/>
                      </a:lnTo>
                      <a:lnTo>
                        <a:pt x="144" y="101"/>
                      </a:lnTo>
                      <a:lnTo>
                        <a:pt x="142" y="101"/>
                      </a:lnTo>
                      <a:lnTo>
                        <a:pt x="142" y="101"/>
                      </a:lnTo>
                      <a:lnTo>
                        <a:pt x="142" y="103"/>
                      </a:lnTo>
                      <a:lnTo>
                        <a:pt x="142" y="109"/>
                      </a:lnTo>
                      <a:lnTo>
                        <a:pt x="142" y="112"/>
                      </a:lnTo>
                      <a:lnTo>
                        <a:pt x="140" y="114"/>
                      </a:lnTo>
                      <a:lnTo>
                        <a:pt x="139" y="118"/>
                      </a:lnTo>
                      <a:lnTo>
                        <a:pt x="139" y="120"/>
                      </a:lnTo>
                      <a:lnTo>
                        <a:pt x="139" y="122"/>
                      </a:lnTo>
                      <a:lnTo>
                        <a:pt x="139" y="124"/>
                      </a:lnTo>
                      <a:lnTo>
                        <a:pt x="140" y="126"/>
                      </a:lnTo>
                      <a:lnTo>
                        <a:pt x="140" y="127"/>
                      </a:lnTo>
                      <a:lnTo>
                        <a:pt x="144" y="131"/>
                      </a:lnTo>
                      <a:lnTo>
                        <a:pt x="144" y="131"/>
                      </a:lnTo>
                      <a:lnTo>
                        <a:pt x="144" y="133"/>
                      </a:lnTo>
                      <a:lnTo>
                        <a:pt x="146" y="133"/>
                      </a:lnTo>
                      <a:lnTo>
                        <a:pt x="146" y="133"/>
                      </a:lnTo>
                      <a:lnTo>
                        <a:pt x="146" y="135"/>
                      </a:lnTo>
                      <a:lnTo>
                        <a:pt x="148" y="135"/>
                      </a:lnTo>
                      <a:lnTo>
                        <a:pt x="148" y="137"/>
                      </a:lnTo>
                      <a:lnTo>
                        <a:pt x="148" y="139"/>
                      </a:lnTo>
                      <a:lnTo>
                        <a:pt x="150" y="139"/>
                      </a:lnTo>
                      <a:lnTo>
                        <a:pt x="150" y="139"/>
                      </a:lnTo>
                      <a:lnTo>
                        <a:pt x="150" y="139"/>
                      </a:lnTo>
                      <a:lnTo>
                        <a:pt x="148" y="141"/>
                      </a:lnTo>
                      <a:lnTo>
                        <a:pt x="148" y="141"/>
                      </a:lnTo>
                      <a:lnTo>
                        <a:pt x="150" y="143"/>
                      </a:lnTo>
                      <a:lnTo>
                        <a:pt x="150" y="144"/>
                      </a:lnTo>
                      <a:lnTo>
                        <a:pt x="152" y="144"/>
                      </a:lnTo>
                      <a:lnTo>
                        <a:pt x="152" y="143"/>
                      </a:lnTo>
                      <a:lnTo>
                        <a:pt x="152" y="143"/>
                      </a:lnTo>
                      <a:lnTo>
                        <a:pt x="156" y="144"/>
                      </a:lnTo>
                      <a:lnTo>
                        <a:pt x="157" y="144"/>
                      </a:lnTo>
                      <a:lnTo>
                        <a:pt x="159" y="146"/>
                      </a:lnTo>
                      <a:lnTo>
                        <a:pt x="159" y="148"/>
                      </a:lnTo>
                      <a:lnTo>
                        <a:pt x="161" y="150"/>
                      </a:lnTo>
                      <a:lnTo>
                        <a:pt x="161" y="152"/>
                      </a:lnTo>
                      <a:lnTo>
                        <a:pt x="163" y="152"/>
                      </a:lnTo>
                      <a:lnTo>
                        <a:pt x="163" y="152"/>
                      </a:lnTo>
                      <a:lnTo>
                        <a:pt x="165" y="154"/>
                      </a:lnTo>
                      <a:lnTo>
                        <a:pt x="165" y="156"/>
                      </a:lnTo>
                      <a:lnTo>
                        <a:pt x="165" y="161"/>
                      </a:lnTo>
                      <a:lnTo>
                        <a:pt x="142" y="161"/>
                      </a:lnTo>
                      <a:lnTo>
                        <a:pt x="140" y="161"/>
                      </a:lnTo>
                      <a:lnTo>
                        <a:pt x="139" y="161"/>
                      </a:lnTo>
                      <a:lnTo>
                        <a:pt x="139" y="163"/>
                      </a:lnTo>
                      <a:lnTo>
                        <a:pt x="140" y="167"/>
                      </a:lnTo>
                      <a:lnTo>
                        <a:pt x="139" y="169"/>
                      </a:lnTo>
                      <a:lnTo>
                        <a:pt x="139" y="173"/>
                      </a:lnTo>
                      <a:lnTo>
                        <a:pt x="137" y="180"/>
                      </a:lnTo>
                      <a:lnTo>
                        <a:pt x="131" y="188"/>
                      </a:lnTo>
                      <a:lnTo>
                        <a:pt x="124" y="199"/>
                      </a:lnTo>
                      <a:lnTo>
                        <a:pt x="122" y="203"/>
                      </a:lnTo>
                      <a:lnTo>
                        <a:pt x="122" y="206"/>
                      </a:lnTo>
                      <a:lnTo>
                        <a:pt x="124" y="214"/>
                      </a:lnTo>
                      <a:lnTo>
                        <a:pt x="127" y="229"/>
                      </a:lnTo>
                      <a:lnTo>
                        <a:pt x="131" y="242"/>
                      </a:lnTo>
                      <a:lnTo>
                        <a:pt x="131" y="251"/>
                      </a:lnTo>
                      <a:lnTo>
                        <a:pt x="133" y="261"/>
                      </a:lnTo>
                      <a:lnTo>
                        <a:pt x="135" y="270"/>
                      </a:lnTo>
                      <a:lnTo>
                        <a:pt x="135" y="278"/>
                      </a:lnTo>
                      <a:lnTo>
                        <a:pt x="135" y="283"/>
                      </a:lnTo>
                      <a:lnTo>
                        <a:pt x="135" y="289"/>
                      </a:lnTo>
                      <a:lnTo>
                        <a:pt x="137" y="295"/>
                      </a:lnTo>
                      <a:lnTo>
                        <a:pt x="137" y="295"/>
                      </a:lnTo>
                      <a:lnTo>
                        <a:pt x="139" y="296"/>
                      </a:lnTo>
                      <a:lnTo>
                        <a:pt x="139" y="298"/>
                      </a:lnTo>
                      <a:lnTo>
                        <a:pt x="140" y="300"/>
                      </a:lnTo>
                      <a:lnTo>
                        <a:pt x="140" y="300"/>
                      </a:lnTo>
                      <a:lnTo>
                        <a:pt x="140" y="302"/>
                      </a:lnTo>
                      <a:lnTo>
                        <a:pt x="142" y="302"/>
                      </a:lnTo>
                      <a:lnTo>
                        <a:pt x="142" y="302"/>
                      </a:lnTo>
                      <a:lnTo>
                        <a:pt x="144" y="302"/>
                      </a:lnTo>
                      <a:lnTo>
                        <a:pt x="152" y="302"/>
                      </a:lnTo>
                      <a:lnTo>
                        <a:pt x="156" y="302"/>
                      </a:lnTo>
                      <a:lnTo>
                        <a:pt x="157" y="304"/>
                      </a:lnTo>
                      <a:lnTo>
                        <a:pt x="159" y="304"/>
                      </a:lnTo>
                      <a:lnTo>
                        <a:pt x="167" y="312"/>
                      </a:lnTo>
                      <a:lnTo>
                        <a:pt x="172" y="317"/>
                      </a:lnTo>
                      <a:lnTo>
                        <a:pt x="180" y="325"/>
                      </a:lnTo>
                      <a:lnTo>
                        <a:pt x="187" y="334"/>
                      </a:lnTo>
                      <a:lnTo>
                        <a:pt x="193" y="342"/>
                      </a:lnTo>
                      <a:lnTo>
                        <a:pt x="201" y="349"/>
                      </a:lnTo>
                      <a:lnTo>
                        <a:pt x="204" y="358"/>
                      </a:lnTo>
                      <a:lnTo>
                        <a:pt x="212" y="366"/>
                      </a:lnTo>
                      <a:lnTo>
                        <a:pt x="219" y="375"/>
                      </a:lnTo>
                      <a:lnTo>
                        <a:pt x="223" y="383"/>
                      </a:lnTo>
                      <a:lnTo>
                        <a:pt x="229" y="387"/>
                      </a:lnTo>
                      <a:lnTo>
                        <a:pt x="229" y="389"/>
                      </a:lnTo>
                      <a:lnTo>
                        <a:pt x="229" y="404"/>
                      </a:lnTo>
                      <a:lnTo>
                        <a:pt x="231" y="405"/>
                      </a:lnTo>
                      <a:lnTo>
                        <a:pt x="233" y="405"/>
                      </a:lnTo>
                      <a:lnTo>
                        <a:pt x="229" y="411"/>
                      </a:lnTo>
                      <a:lnTo>
                        <a:pt x="227" y="417"/>
                      </a:lnTo>
                      <a:lnTo>
                        <a:pt x="223" y="424"/>
                      </a:lnTo>
                      <a:lnTo>
                        <a:pt x="223" y="426"/>
                      </a:lnTo>
                      <a:lnTo>
                        <a:pt x="223" y="428"/>
                      </a:lnTo>
                      <a:lnTo>
                        <a:pt x="225" y="435"/>
                      </a:lnTo>
                      <a:lnTo>
                        <a:pt x="227" y="445"/>
                      </a:lnTo>
                      <a:lnTo>
                        <a:pt x="227" y="454"/>
                      </a:lnTo>
                      <a:lnTo>
                        <a:pt x="227" y="462"/>
                      </a:lnTo>
                      <a:lnTo>
                        <a:pt x="227" y="469"/>
                      </a:lnTo>
                      <a:lnTo>
                        <a:pt x="225" y="481"/>
                      </a:lnTo>
                      <a:lnTo>
                        <a:pt x="223" y="484"/>
                      </a:lnTo>
                      <a:lnTo>
                        <a:pt x="223" y="486"/>
                      </a:lnTo>
                      <a:lnTo>
                        <a:pt x="225" y="488"/>
                      </a:lnTo>
                      <a:lnTo>
                        <a:pt x="225" y="490"/>
                      </a:lnTo>
                      <a:lnTo>
                        <a:pt x="223" y="492"/>
                      </a:lnTo>
                      <a:lnTo>
                        <a:pt x="223" y="492"/>
                      </a:lnTo>
                      <a:lnTo>
                        <a:pt x="217" y="496"/>
                      </a:lnTo>
                      <a:lnTo>
                        <a:pt x="216" y="496"/>
                      </a:lnTo>
                      <a:lnTo>
                        <a:pt x="214" y="496"/>
                      </a:lnTo>
                      <a:lnTo>
                        <a:pt x="214" y="496"/>
                      </a:lnTo>
                      <a:lnTo>
                        <a:pt x="206" y="497"/>
                      </a:lnTo>
                      <a:lnTo>
                        <a:pt x="206" y="497"/>
                      </a:lnTo>
                      <a:lnTo>
                        <a:pt x="204" y="499"/>
                      </a:lnTo>
                      <a:lnTo>
                        <a:pt x="204" y="499"/>
                      </a:lnTo>
                      <a:lnTo>
                        <a:pt x="204" y="501"/>
                      </a:lnTo>
                      <a:lnTo>
                        <a:pt x="202" y="501"/>
                      </a:lnTo>
                      <a:lnTo>
                        <a:pt x="202" y="499"/>
                      </a:lnTo>
                      <a:lnTo>
                        <a:pt x="201" y="497"/>
                      </a:lnTo>
                      <a:lnTo>
                        <a:pt x="201" y="497"/>
                      </a:lnTo>
                      <a:lnTo>
                        <a:pt x="199" y="497"/>
                      </a:lnTo>
                      <a:lnTo>
                        <a:pt x="197" y="497"/>
                      </a:lnTo>
                      <a:lnTo>
                        <a:pt x="195" y="497"/>
                      </a:lnTo>
                      <a:lnTo>
                        <a:pt x="195" y="497"/>
                      </a:lnTo>
                      <a:lnTo>
                        <a:pt x="189" y="503"/>
                      </a:lnTo>
                      <a:lnTo>
                        <a:pt x="187" y="505"/>
                      </a:lnTo>
                      <a:lnTo>
                        <a:pt x="186" y="509"/>
                      </a:lnTo>
                      <a:lnTo>
                        <a:pt x="186" y="512"/>
                      </a:lnTo>
                      <a:lnTo>
                        <a:pt x="186" y="512"/>
                      </a:lnTo>
                      <a:lnTo>
                        <a:pt x="186" y="514"/>
                      </a:lnTo>
                      <a:lnTo>
                        <a:pt x="186" y="514"/>
                      </a:lnTo>
                      <a:lnTo>
                        <a:pt x="184" y="518"/>
                      </a:lnTo>
                      <a:lnTo>
                        <a:pt x="184" y="518"/>
                      </a:lnTo>
                      <a:lnTo>
                        <a:pt x="184" y="522"/>
                      </a:lnTo>
                      <a:lnTo>
                        <a:pt x="184" y="524"/>
                      </a:lnTo>
                      <a:lnTo>
                        <a:pt x="184" y="524"/>
                      </a:lnTo>
                      <a:lnTo>
                        <a:pt x="178" y="527"/>
                      </a:lnTo>
                      <a:lnTo>
                        <a:pt x="176" y="527"/>
                      </a:lnTo>
                      <a:lnTo>
                        <a:pt x="178" y="531"/>
                      </a:lnTo>
                      <a:lnTo>
                        <a:pt x="180" y="533"/>
                      </a:lnTo>
                      <a:lnTo>
                        <a:pt x="180" y="533"/>
                      </a:lnTo>
                      <a:lnTo>
                        <a:pt x="180" y="535"/>
                      </a:lnTo>
                      <a:lnTo>
                        <a:pt x="180" y="535"/>
                      </a:lnTo>
                      <a:lnTo>
                        <a:pt x="182" y="535"/>
                      </a:lnTo>
                      <a:lnTo>
                        <a:pt x="184" y="535"/>
                      </a:lnTo>
                      <a:lnTo>
                        <a:pt x="184" y="537"/>
                      </a:lnTo>
                      <a:lnTo>
                        <a:pt x="184" y="537"/>
                      </a:lnTo>
                      <a:lnTo>
                        <a:pt x="184" y="537"/>
                      </a:lnTo>
                      <a:lnTo>
                        <a:pt x="184" y="537"/>
                      </a:lnTo>
                      <a:lnTo>
                        <a:pt x="186" y="537"/>
                      </a:lnTo>
                      <a:lnTo>
                        <a:pt x="186" y="539"/>
                      </a:lnTo>
                      <a:lnTo>
                        <a:pt x="187" y="541"/>
                      </a:lnTo>
                      <a:lnTo>
                        <a:pt x="187" y="541"/>
                      </a:lnTo>
                      <a:lnTo>
                        <a:pt x="187" y="544"/>
                      </a:lnTo>
                      <a:lnTo>
                        <a:pt x="187" y="546"/>
                      </a:lnTo>
                      <a:lnTo>
                        <a:pt x="189" y="550"/>
                      </a:lnTo>
                      <a:lnTo>
                        <a:pt x="189" y="552"/>
                      </a:lnTo>
                      <a:lnTo>
                        <a:pt x="187" y="554"/>
                      </a:lnTo>
                      <a:lnTo>
                        <a:pt x="187" y="554"/>
                      </a:lnTo>
                      <a:lnTo>
                        <a:pt x="187" y="558"/>
                      </a:lnTo>
                      <a:lnTo>
                        <a:pt x="187" y="558"/>
                      </a:lnTo>
                      <a:lnTo>
                        <a:pt x="187" y="558"/>
                      </a:lnTo>
                      <a:lnTo>
                        <a:pt x="187" y="559"/>
                      </a:lnTo>
                      <a:lnTo>
                        <a:pt x="187" y="559"/>
                      </a:lnTo>
                      <a:lnTo>
                        <a:pt x="187" y="559"/>
                      </a:lnTo>
                      <a:lnTo>
                        <a:pt x="189" y="561"/>
                      </a:lnTo>
                      <a:lnTo>
                        <a:pt x="189" y="561"/>
                      </a:lnTo>
                      <a:lnTo>
                        <a:pt x="189" y="563"/>
                      </a:lnTo>
                      <a:lnTo>
                        <a:pt x="189" y="563"/>
                      </a:lnTo>
                      <a:lnTo>
                        <a:pt x="189" y="565"/>
                      </a:lnTo>
                      <a:lnTo>
                        <a:pt x="189" y="567"/>
                      </a:lnTo>
                      <a:lnTo>
                        <a:pt x="189" y="569"/>
                      </a:lnTo>
                      <a:lnTo>
                        <a:pt x="189" y="571"/>
                      </a:lnTo>
                      <a:lnTo>
                        <a:pt x="189" y="571"/>
                      </a:lnTo>
                      <a:lnTo>
                        <a:pt x="189" y="573"/>
                      </a:lnTo>
                      <a:lnTo>
                        <a:pt x="184" y="573"/>
                      </a:lnTo>
                      <a:lnTo>
                        <a:pt x="176" y="573"/>
                      </a:lnTo>
                      <a:lnTo>
                        <a:pt x="172" y="573"/>
                      </a:lnTo>
                      <a:lnTo>
                        <a:pt x="172" y="571"/>
                      </a:lnTo>
                      <a:lnTo>
                        <a:pt x="172" y="569"/>
                      </a:lnTo>
                      <a:lnTo>
                        <a:pt x="171" y="565"/>
                      </a:lnTo>
                      <a:lnTo>
                        <a:pt x="171" y="563"/>
                      </a:lnTo>
                      <a:lnTo>
                        <a:pt x="172" y="561"/>
                      </a:lnTo>
                      <a:lnTo>
                        <a:pt x="174" y="561"/>
                      </a:lnTo>
                      <a:lnTo>
                        <a:pt x="176" y="559"/>
                      </a:lnTo>
                      <a:lnTo>
                        <a:pt x="176" y="558"/>
                      </a:lnTo>
                      <a:lnTo>
                        <a:pt x="176" y="556"/>
                      </a:lnTo>
                      <a:lnTo>
                        <a:pt x="176" y="552"/>
                      </a:lnTo>
                      <a:lnTo>
                        <a:pt x="176" y="550"/>
                      </a:lnTo>
                      <a:lnTo>
                        <a:pt x="174" y="548"/>
                      </a:lnTo>
                      <a:lnTo>
                        <a:pt x="171" y="548"/>
                      </a:lnTo>
                      <a:lnTo>
                        <a:pt x="169" y="548"/>
                      </a:lnTo>
                      <a:lnTo>
                        <a:pt x="165" y="546"/>
                      </a:lnTo>
                      <a:lnTo>
                        <a:pt x="165" y="544"/>
                      </a:lnTo>
                      <a:lnTo>
                        <a:pt x="163" y="544"/>
                      </a:lnTo>
                      <a:lnTo>
                        <a:pt x="163" y="544"/>
                      </a:lnTo>
                      <a:lnTo>
                        <a:pt x="163" y="544"/>
                      </a:lnTo>
                      <a:lnTo>
                        <a:pt x="161" y="542"/>
                      </a:lnTo>
                      <a:lnTo>
                        <a:pt x="161" y="542"/>
                      </a:lnTo>
                      <a:lnTo>
                        <a:pt x="159" y="542"/>
                      </a:lnTo>
                      <a:lnTo>
                        <a:pt x="159" y="541"/>
                      </a:lnTo>
                      <a:lnTo>
                        <a:pt x="159" y="541"/>
                      </a:lnTo>
                      <a:lnTo>
                        <a:pt x="159" y="539"/>
                      </a:lnTo>
                      <a:lnTo>
                        <a:pt x="156" y="539"/>
                      </a:lnTo>
                      <a:lnTo>
                        <a:pt x="156" y="537"/>
                      </a:lnTo>
                      <a:lnTo>
                        <a:pt x="156" y="535"/>
                      </a:lnTo>
                      <a:lnTo>
                        <a:pt x="154" y="535"/>
                      </a:lnTo>
                      <a:lnTo>
                        <a:pt x="152" y="531"/>
                      </a:lnTo>
                      <a:lnTo>
                        <a:pt x="150" y="531"/>
                      </a:lnTo>
                      <a:lnTo>
                        <a:pt x="150" y="527"/>
                      </a:lnTo>
                      <a:lnTo>
                        <a:pt x="148" y="527"/>
                      </a:lnTo>
                      <a:lnTo>
                        <a:pt x="142" y="526"/>
                      </a:lnTo>
                      <a:lnTo>
                        <a:pt x="142" y="524"/>
                      </a:lnTo>
                      <a:lnTo>
                        <a:pt x="142" y="522"/>
                      </a:lnTo>
                      <a:lnTo>
                        <a:pt x="140" y="522"/>
                      </a:lnTo>
                      <a:lnTo>
                        <a:pt x="140" y="522"/>
                      </a:lnTo>
                      <a:lnTo>
                        <a:pt x="139" y="520"/>
                      </a:lnTo>
                      <a:lnTo>
                        <a:pt x="137" y="518"/>
                      </a:lnTo>
                      <a:lnTo>
                        <a:pt x="135" y="512"/>
                      </a:lnTo>
                      <a:lnTo>
                        <a:pt x="133" y="511"/>
                      </a:lnTo>
                      <a:lnTo>
                        <a:pt x="129" y="511"/>
                      </a:lnTo>
                      <a:lnTo>
                        <a:pt x="127" y="509"/>
                      </a:lnTo>
                      <a:lnTo>
                        <a:pt x="125" y="509"/>
                      </a:lnTo>
                      <a:lnTo>
                        <a:pt x="124" y="501"/>
                      </a:lnTo>
                      <a:lnTo>
                        <a:pt x="124" y="499"/>
                      </a:lnTo>
                      <a:lnTo>
                        <a:pt x="125" y="494"/>
                      </a:lnTo>
                      <a:lnTo>
                        <a:pt x="125" y="492"/>
                      </a:lnTo>
                      <a:lnTo>
                        <a:pt x="124" y="490"/>
                      </a:lnTo>
                      <a:lnTo>
                        <a:pt x="118" y="484"/>
                      </a:lnTo>
                      <a:lnTo>
                        <a:pt x="114" y="482"/>
                      </a:lnTo>
                      <a:lnTo>
                        <a:pt x="112" y="482"/>
                      </a:lnTo>
                      <a:lnTo>
                        <a:pt x="112" y="479"/>
                      </a:lnTo>
                      <a:lnTo>
                        <a:pt x="112" y="477"/>
                      </a:lnTo>
                      <a:lnTo>
                        <a:pt x="112" y="475"/>
                      </a:lnTo>
                      <a:lnTo>
                        <a:pt x="112" y="473"/>
                      </a:lnTo>
                      <a:lnTo>
                        <a:pt x="116" y="471"/>
                      </a:lnTo>
                      <a:lnTo>
                        <a:pt x="116" y="469"/>
                      </a:lnTo>
                      <a:lnTo>
                        <a:pt x="118" y="469"/>
                      </a:lnTo>
                      <a:lnTo>
                        <a:pt x="120" y="467"/>
                      </a:lnTo>
                      <a:lnTo>
                        <a:pt x="120" y="467"/>
                      </a:lnTo>
                      <a:lnTo>
                        <a:pt x="125" y="462"/>
                      </a:lnTo>
                      <a:lnTo>
                        <a:pt x="125" y="460"/>
                      </a:lnTo>
                      <a:lnTo>
                        <a:pt x="125" y="456"/>
                      </a:lnTo>
                      <a:lnTo>
                        <a:pt x="125" y="452"/>
                      </a:lnTo>
                      <a:lnTo>
                        <a:pt x="125" y="449"/>
                      </a:lnTo>
                      <a:lnTo>
                        <a:pt x="125" y="449"/>
                      </a:lnTo>
                      <a:lnTo>
                        <a:pt x="127" y="447"/>
                      </a:lnTo>
                      <a:lnTo>
                        <a:pt x="129" y="445"/>
                      </a:lnTo>
                      <a:lnTo>
                        <a:pt x="129" y="445"/>
                      </a:lnTo>
                      <a:lnTo>
                        <a:pt x="131" y="443"/>
                      </a:lnTo>
                      <a:lnTo>
                        <a:pt x="131" y="441"/>
                      </a:lnTo>
                      <a:lnTo>
                        <a:pt x="131" y="441"/>
                      </a:lnTo>
                      <a:lnTo>
                        <a:pt x="133" y="439"/>
                      </a:lnTo>
                      <a:lnTo>
                        <a:pt x="135" y="437"/>
                      </a:lnTo>
                      <a:lnTo>
                        <a:pt x="137" y="435"/>
                      </a:lnTo>
                      <a:lnTo>
                        <a:pt x="137" y="434"/>
                      </a:lnTo>
                      <a:lnTo>
                        <a:pt x="135" y="422"/>
                      </a:lnTo>
                      <a:lnTo>
                        <a:pt x="135" y="420"/>
                      </a:lnTo>
                      <a:lnTo>
                        <a:pt x="135" y="420"/>
                      </a:lnTo>
                      <a:lnTo>
                        <a:pt x="135" y="420"/>
                      </a:lnTo>
                      <a:lnTo>
                        <a:pt x="135" y="419"/>
                      </a:lnTo>
                      <a:lnTo>
                        <a:pt x="135" y="417"/>
                      </a:lnTo>
                      <a:lnTo>
                        <a:pt x="135" y="417"/>
                      </a:lnTo>
                      <a:lnTo>
                        <a:pt x="137" y="415"/>
                      </a:lnTo>
                      <a:lnTo>
                        <a:pt x="137" y="413"/>
                      </a:lnTo>
                      <a:lnTo>
                        <a:pt x="137" y="413"/>
                      </a:lnTo>
                      <a:lnTo>
                        <a:pt x="137" y="411"/>
                      </a:lnTo>
                      <a:lnTo>
                        <a:pt x="137" y="409"/>
                      </a:lnTo>
                      <a:lnTo>
                        <a:pt x="135" y="409"/>
                      </a:lnTo>
                      <a:lnTo>
                        <a:pt x="135" y="407"/>
                      </a:lnTo>
                      <a:lnTo>
                        <a:pt x="135" y="405"/>
                      </a:lnTo>
                      <a:lnTo>
                        <a:pt x="135" y="400"/>
                      </a:lnTo>
                      <a:lnTo>
                        <a:pt x="135" y="398"/>
                      </a:lnTo>
                      <a:lnTo>
                        <a:pt x="133" y="396"/>
                      </a:lnTo>
                      <a:lnTo>
                        <a:pt x="133" y="394"/>
                      </a:lnTo>
                      <a:lnTo>
                        <a:pt x="131" y="390"/>
                      </a:lnTo>
                      <a:lnTo>
                        <a:pt x="133" y="387"/>
                      </a:lnTo>
                      <a:lnTo>
                        <a:pt x="133" y="385"/>
                      </a:lnTo>
                      <a:lnTo>
                        <a:pt x="131" y="381"/>
                      </a:lnTo>
                      <a:lnTo>
                        <a:pt x="127" y="377"/>
                      </a:lnTo>
                      <a:lnTo>
                        <a:pt x="125" y="375"/>
                      </a:lnTo>
                      <a:lnTo>
                        <a:pt x="124" y="372"/>
                      </a:lnTo>
                      <a:lnTo>
                        <a:pt x="122" y="370"/>
                      </a:lnTo>
                      <a:lnTo>
                        <a:pt x="120" y="368"/>
                      </a:lnTo>
                      <a:lnTo>
                        <a:pt x="120" y="368"/>
                      </a:lnTo>
                      <a:lnTo>
                        <a:pt x="120" y="368"/>
                      </a:lnTo>
                      <a:lnTo>
                        <a:pt x="118" y="370"/>
                      </a:lnTo>
                      <a:lnTo>
                        <a:pt x="118" y="370"/>
                      </a:lnTo>
                      <a:lnTo>
                        <a:pt x="116" y="370"/>
                      </a:lnTo>
                      <a:lnTo>
                        <a:pt x="109" y="372"/>
                      </a:lnTo>
                      <a:lnTo>
                        <a:pt x="103" y="372"/>
                      </a:lnTo>
                      <a:lnTo>
                        <a:pt x="101" y="373"/>
                      </a:lnTo>
                      <a:lnTo>
                        <a:pt x="101" y="373"/>
                      </a:lnTo>
                      <a:lnTo>
                        <a:pt x="99" y="375"/>
                      </a:lnTo>
                      <a:lnTo>
                        <a:pt x="99" y="375"/>
                      </a:lnTo>
                      <a:lnTo>
                        <a:pt x="92" y="375"/>
                      </a:lnTo>
                      <a:lnTo>
                        <a:pt x="90" y="375"/>
                      </a:lnTo>
                      <a:lnTo>
                        <a:pt x="88" y="375"/>
                      </a:lnTo>
                      <a:lnTo>
                        <a:pt x="84" y="377"/>
                      </a:lnTo>
                      <a:lnTo>
                        <a:pt x="82" y="379"/>
                      </a:lnTo>
                      <a:lnTo>
                        <a:pt x="79" y="379"/>
                      </a:lnTo>
                      <a:lnTo>
                        <a:pt x="75" y="375"/>
                      </a:lnTo>
                      <a:lnTo>
                        <a:pt x="75" y="375"/>
                      </a:lnTo>
                      <a:lnTo>
                        <a:pt x="73" y="377"/>
                      </a:lnTo>
                      <a:lnTo>
                        <a:pt x="73" y="379"/>
                      </a:lnTo>
                      <a:lnTo>
                        <a:pt x="73" y="383"/>
                      </a:lnTo>
                      <a:lnTo>
                        <a:pt x="73" y="383"/>
                      </a:lnTo>
                      <a:lnTo>
                        <a:pt x="71" y="385"/>
                      </a:lnTo>
                      <a:lnTo>
                        <a:pt x="71" y="383"/>
                      </a:lnTo>
                      <a:lnTo>
                        <a:pt x="69" y="383"/>
                      </a:lnTo>
                      <a:lnTo>
                        <a:pt x="69" y="381"/>
                      </a:lnTo>
                      <a:lnTo>
                        <a:pt x="67" y="377"/>
                      </a:lnTo>
                      <a:lnTo>
                        <a:pt x="65" y="377"/>
                      </a:lnTo>
                      <a:lnTo>
                        <a:pt x="63" y="375"/>
                      </a:lnTo>
                      <a:lnTo>
                        <a:pt x="63" y="375"/>
                      </a:lnTo>
                      <a:lnTo>
                        <a:pt x="62" y="373"/>
                      </a:lnTo>
                      <a:lnTo>
                        <a:pt x="62" y="372"/>
                      </a:lnTo>
                      <a:lnTo>
                        <a:pt x="60" y="372"/>
                      </a:lnTo>
                      <a:lnTo>
                        <a:pt x="58" y="370"/>
                      </a:lnTo>
                      <a:lnTo>
                        <a:pt x="56" y="370"/>
                      </a:lnTo>
                      <a:lnTo>
                        <a:pt x="56" y="368"/>
                      </a:lnTo>
                      <a:lnTo>
                        <a:pt x="52" y="360"/>
                      </a:lnTo>
                      <a:lnTo>
                        <a:pt x="50" y="358"/>
                      </a:lnTo>
                      <a:lnTo>
                        <a:pt x="48" y="357"/>
                      </a:lnTo>
                      <a:lnTo>
                        <a:pt x="48" y="355"/>
                      </a:lnTo>
                      <a:lnTo>
                        <a:pt x="48" y="355"/>
                      </a:lnTo>
                      <a:lnTo>
                        <a:pt x="47" y="355"/>
                      </a:lnTo>
                      <a:lnTo>
                        <a:pt x="47" y="353"/>
                      </a:lnTo>
                      <a:lnTo>
                        <a:pt x="45" y="351"/>
                      </a:lnTo>
                      <a:lnTo>
                        <a:pt x="45" y="349"/>
                      </a:lnTo>
                      <a:lnTo>
                        <a:pt x="45" y="345"/>
                      </a:lnTo>
                      <a:lnTo>
                        <a:pt x="45" y="343"/>
                      </a:lnTo>
                      <a:lnTo>
                        <a:pt x="43" y="342"/>
                      </a:lnTo>
                      <a:lnTo>
                        <a:pt x="39" y="340"/>
                      </a:lnTo>
                      <a:lnTo>
                        <a:pt x="37" y="340"/>
                      </a:lnTo>
                      <a:lnTo>
                        <a:pt x="35" y="334"/>
                      </a:lnTo>
                      <a:lnTo>
                        <a:pt x="33" y="334"/>
                      </a:lnTo>
                      <a:lnTo>
                        <a:pt x="33" y="334"/>
                      </a:lnTo>
                      <a:lnTo>
                        <a:pt x="32" y="336"/>
                      </a:lnTo>
                      <a:lnTo>
                        <a:pt x="32" y="336"/>
                      </a:lnTo>
                      <a:lnTo>
                        <a:pt x="30" y="338"/>
                      </a:lnTo>
                      <a:lnTo>
                        <a:pt x="28" y="338"/>
                      </a:lnTo>
                      <a:lnTo>
                        <a:pt x="28" y="340"/>
                      </a:lnTo>
                      <a:lnTo>
                        <a:pt x="26" y="343"/>
                      </a:lnTo>
                      <a:lnTo>
                        <a:pt x="24" y="343"/>
                      </a:lnTo>
                      <a:lnTo>
                        <a:pt x="22" y="342"/>
                      </a:lnTo>
                      <a:lnTo>
                        <a:pt x="22" y="340"/>
                      </a:lnTo>
                      <a:lnTo>
                        <a:pt x="22" y="336"/>
                      </a:lnTo>
                      <a:lnTo>
                        <a:pt x="22" y="334"/>
                      </a:lnTo>
                      <a:lnTo>
                        <a:pt x="22" y="334"/>
                      </a:lnTo>
                      <a:lnTo>
                        <a:pt x="20" y="334"/>
                      </a:lnTo>
                      <a:lnTo>
                        <a:pt x="20" y="334"/>
                      </a:lnTo>
                      <a:lnTo>
                        <a:pt x="18" y="334"/>
                      </a:lnTo>
                      <a:lnTo>
                        <a:pt x="18" y="332"/>
                      </a:lnTo>
                      <a:lnTo>
                        <a:pt x="18" y="332"/>
                      </a:lnTo>
                      <a:lnTo>
                        <a:pt x="18" y="330"/>
                      </a:lnTo>
                      <a:lnTo>
                        <a:pt x="15" y="327"/>
                      </a:lnTo>
                      <a:lnTo>
                        <a:pt x="15" y="325"/>
                      </a:lnTo>
                      <a:lnTo>
                        <a:pt x="11" y="325"/>
                      </a:lnTo>
                      <a:lnTo>
                        <a:pt x="9" y="323"/>
                      </a:lnTo>
                      <a:lnTo>
                        <a:pt x="7" y="323"/>
                      </a:lnTo>
                      <a:lnTo>
                        <a:pt x="7" y="321"/>
                      </a:lnTo>
                      <a:lnTo>
                        <a:pt x="7" y="319"/>
                      </a:lnTo>
                      <a:lnTo>
                        <a:pt x="9" y="319"/>
                      </a:lnTo>
                      <a:lnTo>
                        <a:pt x="11" y="317"/>
                      </a:lnTo>
                      <a:lnTo>
                        <a:pt x="11" y="317"/>
                      </a:lnTo>
                      <a:lnTo>
                        <a:pt x="7" y="313"/>
                      </a:lnTo>
                      <a:lnTo>
                        <a:pt x="5" y="312"/>
                      </a:lnTo>
                      <a:lnTo>
                        <a:pt x="3" y="312"/>
                      </a:lnTo>
                      <a:lnTo>
                        <a:pt x="0" y="312"/>
                      </a:lnTo>
                      <a:lnTo>
                        <a:pt x="0" y="310"/>
                      </a:lnTo>
                      <a:lnTo>
                        <a:pt x="0" y="308"/>
                      </a:lnTo>
                      <a:lnTo>
                        <a:pt x="2" y="308"/>
                      </a:lnTo>
                      <a:lnTo>
                        <a:pt x="2" y="308"/>
                      </a:lnTo>
                      <a:lnTo>
                        <a:pt x="3" y="308"/>
                      </a:lnTo>
                      <a:lnTo>
                        <a:pt x="3" y="308"/>
                      </a:lnTo>
                      <a:lnTo>
                        <a:pt x="5" y="306"/>
                      </a:lnTo>
                      <a:lnTo>
                        <a:pt x="7" y="306"/>
                      </a:lnTo>
                      <a:lnTo>
                        <a:pt x="9" y="306"/>
                      </a:lnTo>
                      <a:lnTo>
                        <a:pt x="11" y="304"/>
                      </a:lnTo>
                      <a:lnTo>
                        <a:pt x="11" y="302"/>
                      </a:lnTo>
                      <a:lnTo>
                        <a:pt x="11" y="300"/>
                      </a:lnTo>
                      <a:lnTo>
                        <a:pt x="11" y="300"/>
                      </a:lnTo>
                      <a:lnTo>
                        <a:pt x="13" y="298"/>
                      </a:lnTo>
                      <a:lnTo>
                        <a:pt x="15" y="298"/>
                      </a:lnTo>
                      <a:lnTo>
                        <a:pt x="17" y="295"/>
                      </a:lnTo>
                      <a:lnTo>
                        <a:pt x="18" y="287"/>
                      </a:lnTo>
                      <a:lnTo>
                        <a:pt x="18" y="285"/>
                      </a:lnTo>
                      <a:lnTo>
                        <a:pt x="20" y="281"/>
                      </a:lnTo>
                      <a:lnTo>
                        <a:pt x="24" y="281"/>
                      </a:lnTo>
                      <a:lnTo>
                        <a:pt x="24" y="280"/>
                      </a:lnTo>
                      <a:lnTo>
                        <a:pt x="24" y="280"/>
                      </a:lnTo>
                      <a:lnTo>
                        <a:pt x="22" y="278"/>
                      </a:lnTo>
                      <a:lnTo>
                        <a:pt x="22" y="276"/>
                      </a:lnTo>
                      <a:lnTo>
                        <a:pt x="22" y="274"/>
                      </a:lnTo>
                      <a:lnTo>
                        <a:pt x="22" y="266"/>
                      </a:lnTo>
                      <a:lnTo>
                        <a:pt x="24" y="261"/>
                      </a:lnTo>
                      <a:lnTo>
                        <a:pt x="24" y="259"/>
                      </a:lnTo>
                      <a:lnTo>
                        <a:pt x="24" y="257"/>
                      </a:lnTo>
                      <a:lnTo>
                        <a:pt x="22" y="255"/>
                      </a:lnTo>
                      <a:lnTo>
                        <a:pt x="20" y="255"/>
                      </a:lnTo>
                      <a:lnTo>
                        <a:pt x="20" y="253"/>
                      </a:lnTo>
                      <a:lnTo>
                        <a:pt x="20" y="248"/>
                      </a:lnTo>
                      <a:lnTo>
                        <a:pt x="20" y="248"/>
                      </a:lnTo>
                      <a:lnTo>
                        <a:pt x="20" y="246"/>
                      </a:lnTo>
                      <a:lnTo>
                        <a:pt x="24" y="242"/>
                      </a:lnTo>
                      <a:lnTo>
                        <a:pt x="26" y="236"/>
                      </a:lnTo>
                      <a:lnTo>
                        <a:pt x="26" y="236"/>
                      </a:lnTo>
                      <a:lnTo>
                        <a:pt x="28" y="235"/>
                      </a:lnTo>
                      <a:lnTo>
                        <a:pt x="28" y="235"/>
                      </a:lnTo>
                      <a:lnTo>
                        <a:pt x="30" y="235"/>
                      </a:lnTo>
                      <a:lnTo>
                        <a:pt x="30" y="236"/>
                      </a:lnTo>
                      <a:lnTo>
                        <a:pt x="30" y="236"/>
                      </a:lnTo>
                      <a:lnTo>
                        <a:pt x="30" y="236"/>
                      </a:lnTo>
                      <a:lnTo>
                        <a:pt x="32" y="235"/>
                      </a:lnTo>
                      <a:lnTo>
                        <a:pt x="32" y="235"/>
                      </a:lnTo>
                      <a:lnTo>
                        <a:pt x="33" y="235"/>
                      </a:lnTo>
                      <a:lnTo>
                        <a:pt x="33" y="235"/>
                      </a:lnTo>
                      <a:lnTo>
                        <a:pt x="33" y="235"/>
                      </a:lnTo>
                      <a:lnTo>
                        <a:pt x="33" y="235"/>
                      </a:lnTo>
                      <a:lnTo>
                        <a:pt x="35" y="236"/>
                      </a:lnTo>
                      <a:lnTo>
                        <a:pt x="35" y="238"/>
                      </a:lnTo>
                      <a:lnTo>
                        <a:pt x="35" y="238"/>
                      </a:lnTo>
                      <a:lnTo>
                        <a:pt x="37" y="236"/>
                      </a:lnTo>
                      <a:lnTo>
                        <a:pt x="37" y="236"/>
                      </a:lnTo>
                      <a:lnTo>
                        <a:pt x="37" y="236"/>
                      </a:lnTo>
                      <a:lnTo>
                        <a:pt x="37" y="236"/>
                      </a:lnTo>
                      <a:lnTo>
                        <a:pt x="39" y="235"/>
                      </a:lnTo>
                      <a:lnTo>
                        <a:pt x="39" y="235"/>
                      </a:lnTo>
                      <a:lnTo>
                        <a:pt x="41" y="235"/>
                      </a:lnTo>
                      <a:lnTo>
                        <a:pt x="41" y="233"/>
                      </a:lnTo>
                      <a:lnTo>
                        <a:pt x="43" y="231"/>
                      </a:lnTo>
                      <a:lnTo>
                        <a:pt x="43" y="231"/>
                      </a:lnTo>
                      <a:lnTo>
                        <a:pt x="45" y="231"/>
                      </a:lnTo>
                      <a:lnTo>
                        <a:pt x="45" y="231"/>
                      </a:lnTo>
                      <a:lnTo>
                        <a:pt x="47" y="231"/>
                      </a:lnTo>
                      <a:lnTo>
                        <a:pt x="47" y="231"/>
                      </a:lnTo>
                      <a:lnTo>
                        <a:pt x="47" y="231"/>
                      </a:lnTo>
                      <a:lnTo>
                        <a:pt x="48" y="231"/>
                      </a:lnTo>
                      <a:lnTo>
                        <a:pt x="50" y="229"/>
                      </a:lnTo>
                      <a:lnTo>
                        <a:pt x="52" y="229"/>
                      </a:lnTo>
                      <a:lnTo>
                        <a:pt x="54" y="227"/>
                      </a:lnTo>
                      <a:lnTo>
                        <a:pt x="54" y="225"/>
                      </a:lnTo>
                      <a:lnTo>
                        <a:pt x="56" y="225"/>
                      </a:lnTo>
                      <a:lnTo>
                        <a:pt x="56" y="225"/>
                      </a:lnTo>
                      <a:lnTo>
                        <a:pt x="58" y="223"/>
                      </a:lnTo>
                      <a:lnTo>
                        <a:pt x="58" y="221"/>
                      </a:lnTo>
                      <a:lnTo>
                        <a:pt x="58" y="221"/>
                      </a:lnTo>
                      <a:lnTo>
                        <a:pt x="58" y="221"/>
                      </a:lnTo>
                      <a:lnTo>
                        <a:pt x="62" y="219"/>
                      </a:lnTo>
                      <a:lnTo>
                        <a:pt x="62" y="218"/>
                      </a:lnTo>
                      <a:lnTo>
                        <a:pt x="62" y="216"/>
                      </a:lnTo>
                      <a:lnTo>
                        <a:pt x="62" y="216"/>
                      </a:lnTo>
                      <a:lnTo>
                        <a:pt x="60" y="216"/>
                      </a:lnTo>
                      <a:lnTo>
                        <a:pt x="56" y="216"/>
                      </a:lnTo>
                      <a:lnTo>
                        <a:pt x="52" y="216"/>
                      </a:lnTo>
                      <a:lnTo>
                        <a:pt x="48" y="216"/>
                      </a:lnTo>
                      <a:lnTo>
                        <a:pt x="48" y="214"/>
                      </a:lnTo>
                      <a:lnTo>
                        <a:pt x="47" y="208"/>
                      </a:lnTo>
                      <a:lnTo>
                        <a:pt x="45" y="206"/>
                      </a:lnTo>
                      <a:lnTo>
                        <a:pt x="45" y="204"/>
                      </a:lnTo>
                      <a:lnTo>
                        <a:pt x="43" y="203"/>
                      </a:lnTo>
                      <a:lnTo>
                        <a:pt x="43" y="203"/>
                      </a:lnTo>
                      <a:lnTo>
                        <a:pt x="41" y="199"/>
                      </a:lnTo>
                      <a:lnTo>
                        <a:pt x="43" y="197"/>
                      </a:lnTo>
                      <a:lnTo>
                        <a:pt x="45" y="191"/>
                      </a:lnTo>
                      <a:lnTo>
                        <a:pt x="45" y="186"/>
                      </a:lnTo>
                      <a:lnTo>
                        <a:pt x="47" y="186"/>
                      </a:lnTo>
                      <a:lnTo>
                        <a:pt x="47" y="184"/>
                      </a:lnTo>
                      <a:lnTo>
                        <a:pt x="45" y="182"/>
                      </a:lnTo>
                      <a:lnTo>
                        <a:pt x="45" y="180"/>
                      </a:lnTo>
                      <a:lnTo>
                        <a:pt x="47" y="178"/>
                      </a:lnTo>
                      <a:lnTo>
                        <a:pt x="47" y="174"/>
                      </a:lnTo>
                      <a:lnTo>
                        <a:pt x="45" y="163"/>
                      </a:lnTo>
                      <a:lnTo>
                        <a:pt x="45" y="161"/>
                      </a:lnTo>
                      <a:lnTo>
                        <a:pt x="45" y="161"/>
                      </a:lnTo>
                      <a:lnTo>
                        <a:pt x="43" y="161"/>
                      </a:lnTo>
                      <a:lnTo>
                        <a:pt x="41" y="161"/>
                      </a:lnTo>
                      <a:lnTo>
                        <a:pt x="41" y="161"/>
                      </a:lnTo>
                      <a:lnTo>
                        <a:pt x="39" y="161"/>
                      </a:lnTo>
                      <a:lnTo>
                        <a:pt x="39" y="159"/>
                      </a:lnTo>
                      <a:lnTo>
                        <a:pt x="41" y="158"/>
                      </a:lnTo>
                      <a:lnTo>
                        <a:pt x="41" y="156"/>
                      </a:lnTo>
                      <a:lnTo>
                        <a:pt x="41" y="156"/>
                      </a:lnTo>
                      <a:lnTo>
                        <a:pt x="41" y="148"/>
                      </a:lnTo>
                      <a:lnTo>
                        <a:pt x="41" y="148"/>
                      </a:lnTo>
                      <a:lnTo>
                        <a:pt x="43" y="150"/>
                      </a:lnTo>
                      <a:lnTo>
                        <a:pt x="43" y="148"/>
                      </a:lnTo>
                      <a:lnTo>
                        <a:pt x="43" y="148"/>
                      </a:lnTo>
                      <a:lnTo>
                        <a:pt x="43" y="146"/>
                      </a:lnTo>
                      <a:lnTo>
                        <a:pt x="43" y="146"/>
                      </a:lnTo>
                      <a:lnTo>
                        <a:pt x="45" y="144"/>
                      </a:lnTo>
                      <a:lnTo>
                        <a:pt x="45" y="144"/>
                      </a:lnTo>
                      <a:lnTo>
                        <a:pt x="45" y="143"/>
                      </a:lnTo>
                      <a:lnTo>
                        <a:pt x="45" y="143"/>
                      </a:lnTo>
                      <a:lnTo>
                        <a:pt x="50" y="135"/>
                      </a:lnTo>
                      <a:lnTo>
                        <a:pt x="50" y="133"/>
                      </a:lnTo>
                      <a:lnTo>
                        <a:pt x="52" y="131"/>
                      </a:lnTo>
                      <a:lnTo>
                        <a:pt x="50" y="127"/>
                      </a:lnTo>
                      <a:lnTo>
                        <a:pt x="48" y="126"/>
                      </a:lnTo>
                      <a:lnTo>
                        <a:pt x="47" y="124"/>
                      </a:lnTo>
                      <a:lnTo>
                        <a:pt x="45" y="122"/>
                      </a:lnTo>
                      <a:lnTo>
                        <a:pt x="45" y="120"/>
                      </a:lnTo>
                      <a:lnTo>
                        <a:pt x="45" y="114"/>
                      </a:lnTo>
                      <a:lnTo>
                        <a:pt x="45" y="112"/>
                      </a:lnTo>
                      <a:lnTo>
                        <a:pt x="43" y="111"/>
                      </a:lnTo>
                      <a:lnTo>
                        <a:pt x="41" y="111"/>
                      </a:lnTo>
                      <a:lnTo>
                        <a:pt x="41" y="111"/>
                      </a:lnTo>
                      <a:lnTo>
                        <a:pt x="41" y="111"/>
                      </a:lnTo>
                      <a:lnTo>
                        <a:pt x="41" y="109"/>
                      </a:lnTo>
                      <a:lnTo>
                        <a:pt x="41" y="109"/>
                      </a:lnTo>
                      <a:lnTo>
                        <a:pt x="43" y="109"/>
                      </a:lnTo>
                      <a:lnTo>
                        <a:pt x="43" y="109"/>
                      </a:lnTo>
                      <a:lnTo>
                        <a:pt x="45" y="109"/>
                      </a:lnTo>
                      <a:lnTo>
                        <a:pt x="47" y="107"/>
                      </a:lnTo>
                      <a:lnTo>
                        <a:pt x="47" y="105"/>
                      </a:lnTo>
                      <a:lnTo>
                        <a:pt x="48" y="105"/>
                      </a:lnTo>
                      <a:lnTo>
                        <a:pt x="48" y="105"/>
                      </a:lnTo>
                      <a:lnTo>
                        <a:pt x="50" y="105"/>
                      </a:lnTo>
                      <a:lnTo>
                        <a:pt x="52" y="105"/>
                      </a:lnTo>
                      <a:lnTo>
                        <a:pt x="54" y="105"/>
                      </a:lnTo>
                      <a:lnTo>
                        <a:pt x="54" y="105"/>
                      </a:lnTo>
                      <a:lnTo>
                        <a:pt x="56" y="105"/>
                      </a:lnTo>
                      <a:lnTo>
                        <a:pt x="58" y="103"/>
                      </a:lnTo>
                      <a:lnTo>
                        <a:pt x="58" y="103"/>
                      </a:lnTo>
                      <a:lnTo>
                        <a:pt x="60" y="101"/>
                      </a:lnTo>
                      <a:lnTo>
                        <a:pt x="60" y="101"/>
                      </a:lnTo>
                      <a:lnTo>
                        <a:pt x="62" y="97"/>
                      </a:lnTo>
                      <a:lnTo>
                        <a:pt x="65" y="94"/>
                      </a:lnTo>
                      <a:lnTo>
                        <a:pt x="65" y="94"/>
                      </a:lnTo>
                      <a:lnTo>
                        <a:pt x="67" y="92"/>
                      </a:lnTo>
                      <a:lnTo>
                        <a:pt x="69" y="90"/>
                      </a:lnTo>
                      <a:lnTo>
                        <a:pt x="71" y="90"/>
                      </a:lnTo>
                      <a:lnTo>
                        <a:pt x="73" y="88"/>
                      </a:lnTo>
                      <a:lnTo>
                        <a:pt x="73" y="86"/>
                      </a:lnTo>
                      <a:lnTo>
                        <a:pt x="71" y="84"/>
                      </a:lnTo>
                      <a:lnTo>
                        <a:pt x="71" y="82"/>
                      </a:lnTo>
                      <a:lnTo>
                        <a:pt x="69" y="82"/>
                      </a:lnTo>
                      <a:lnTo>
                        <a:pt x="69" y="82"/>
                      </a:lnTo>
                      <a:lnTo>
                        <a:pt x="67" y="79"/>
                      </a:lnTo>
                      <a:lnTo>
                        <a:pt x="67" y="77"/>
                      </a:lnTo>
                      <a:lnTo>
                        <a:pt x="65" y="77"/>
                      </a:lnTo>
                      <a:lnTo>
                        <a:pt x="63" y="75"/>
                      </a:lnTo>
                      <a:lnTo>
                        <a:pt x="62" y="71"/>
                      </a:lnTo>
                      <a:lnTo>
                        <a:pt x="62" y="69"/>
                      </a:lnTo>
                      <a:lnTo>
                        <a:pt x="62" y="66"/>
                      </a:lnTo>
                      <a:lnTo>
                        <a:pt x="62" y="62"/>
                      </a:lnTo>
                      <a:lnTo>
                        <a:pt x="62" y="62"/>
                      </a:lnTo>
                      <a:lnTo>
                        <a:pt x="60" y="60"/>
                      </a:lnTo>
                      <a:lnTo>
                        <a:pt x="58" y="58"/>
                      </a:lnTo>
                      <a:lnTo>
                        <a:pt x="56" y="58"/>
                      </a:lnTo>
                      <a:lnTo>
                        <a:pt x="54" y="56"/>
                      </a:lnTo>
                      <a:lnTo>
                        <a:pt x="52" y="54"/>
                      </a:lnTo>
                      <a:lnTo>
                        <a:pt x="47" y="52"/>
                      </a:lnTo>
                      <a:lnTo>
                        <a:pt x="45" y="50"/>
                      </a:lnTo>
                      <a:lnTo>
                        <a:pt x="45" y="49"/>
                      </a:lnTo>
                      <a:lnTo>
                        <a:pt x="47" y="47"/>
                      </a:lnTo>
                      <a:lnTo>
                        <a:pt x="47" y="43"/>
                      </a:lnTo>
                      <a:lnTo>
                        <a:pt x="50" y="39"/>
                      </a:lnTo>
                      <a:lnTo>
                        <a:pt x="50" y="39"/>
                      </a:lnTo>
                      <a:lnTo>
                        <a:pt x="50" y="35"/>
                      </a:lnTo>
                      <a:lnTo>
                        <a:pt x="48" y="34"/>
                      </a:lnTo>
                      <a:lnTo>
                        <a:pt x="48" y="34"/>
                      </a:lnTo>
                      <a:lnTo>
                        <a:pt x="45" y="32"/>
                      </a:lnTo>
                      <a:lnTo>
                        <a:pt x="45" y="32"/>
                      </a:lnTo>
                      <a:lnTo>
                        <a:pt x="43" y="30"/>
                      </a:lnTo>
                      <a:lnTo>
                        <a:pt x="43" y="30"/>
                      </a:lnTo>
                      <a:lnTo>
                        <a:pt x="43" y="28"/>
                      </a:lnTo>
                      <a:lnTo>
                        <a:pt x="41" y="26"/>
                      </a:lnTo>
                      <a:lnTo>
                        <a:pt x="39" y="26"/>
                      </a:lnTo>
                      <a:lnTo>
                        <a:pt x="39" y="24"/>
                      </a:lnTo>
                      <a:lnTo>
                        <a:pt x="39" y="24"/>
                      </a:lnTo>
                      <a:lnTo>
                        <a:pt x="39" y="22"/>
                      </a:lnTo>
                      <a:lnTo>
                        <a:pt x="39" y="22"/>
                      </a:lnTo>
                      <a:lnTo>
                        <a:pt x="39" y="22"/>
                      </a:lnTo>
                      <a:lnTo>
                        <a:pt x="39" y="20"/>
                      </a:lnTo>
                      <a:lnTo>
                        <a:pt x="39" y="19"/>
                      </a:lnTo>
                      <a:lnTo>
                        <a:pt x="37" y="19"/>
                      </a:lnTo>
                      <a:lnTo>
                        <a:pt x="37" y="17"/>
                      </a:lnTo>
                      <a:lnTo>
                        <a:pt x="32" y="17"/>
                      </a:lnTo>
                      <a:lnTo>
                        <a:pt x="32" y="15"/>
                      </a:lnTo>
                      <a:lnTo>
                        <a:pt x="30" y="19"/>
                      </a:lnTo>
                      <a:lnTo>
                        <a:pt x="30" y="20"/>
                      </a:lnTo>
                      <a:lnTo>
                        <a:pt x="30" y="20"/>
                      </a:lnTo>
                      <a:lnTo>
                        <a:pt x="28" y="20"/>
                      </a:lnTo>
                      <a:lnTo>
                        <a:pt x="28" y="19"/>
                      </a:lnTo>
                      <a:lnTo>
                        <a:pt x="26" y="19"/>
                      </a:lnTo>
                      <a:lnTo>
                        <a:pt x="26" y="19"/>
                      </a:lnTo>
                      <a:lnTo>
                        <a:pt x="24" y="19"/>
                      </a:lnTo>
                      <a:lnTo>
                        <a:pt x="24" y="19"/>
                      </a:lnTo>
                      <a:lnTo>
                        <a:pt x="22" y="19"/>
                      </a:lnTo>
                      <a:lnTo>
                        <a:pt x="22" y="17"/>
                      </a:lnTo>
                      <a:lnTo>
                        <a:pt x="24" y="11"/>
                      </a:lnTo>
                      <a:lnTo>
                        <a:pt x="24" y="9"/>
                      </a:lnTo>
                      <a:lnTo>
                        <a:pt x="22" y="9"/>
                      </a:lnTo>
                      <a:lnTo>
                        <a:pt x="22" y="7"/>
                      </a:lnTo>
                      <a:lnTo>
                        <a:pt x="20" y="7"/>
                      </a:lnTo>
                      <a:lnTo>
                        <a:pt x="20" y="7"/>
                      </a:lnTo>
                      <a:lnTo>
                        <a:pt x="20" y="9"/>
                      </a:lnTo>
                      <a:lnTo>
                        <a:pt x="18" y="9"/>
                      </a:lnTo>
                      <a:lnTo>
                        <a:pt x="18" y="7"/>
                      </a:lnTo>
                      <a:lnTo>
                        <a:pt x="18" y="7"/>
                      </a:lnTo>
                      <a:lnTo>
                        <a:pt x="18" y="2"/>
                      </a:lnTo>
                      <a:lnTo>
                        <a:pt x="18" y="2"/>
                      </a:lnTo>
                      <a:lnTo>
                        <a:pt x="20" y="0"/>
                      </a:lnTo>
                      <a:lnTo>
                        <a:pt x="22" y="0"/>
                      </a:lnTo>
                      <a:lnTo>
                        <a:pt x="24" y="2"/>
                      </a:lnTo>
                      <a:lnTo>
                        <a:pt x="28" y="5"/>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1" name="Kenya">
                  <a:extLst>
                    <a:ext uri="{FF2B5EF4-FFF2-40B4-BE49-F238E27FC236}">
                      <a16:creationId xmlns:a16="http://schemas.microsoft.com/office/drawing/2014/main" id="{ADCD0727-1E97-4438-8962-59EE252A1205}"/>
                    </a:ext>
                  </a:extLst>
                </p:cNvPr>
                <p:cNvSpPr>
                  <a:spLocks noEditPoints="1"/>
                </p:cNvSpPr>
                <p:nvPr/>
              </p:nvSpPr>
              <p:spPr bwMode="auto">
                <a:xfrm>
                  <a:off x="3111422" y="2124868"/>
                  <a:ext cx="454025" cy="579438"/>
                </a:xfrm>
                <a:custGeom>
                  <a:avLst/>
                  <a:gdLst>
                    <a:gd name="T0" fmla="*/ 516 w 573"/>
                    <a:gd name="T1" fmla="*/ 549 h 731"/>
                    <a:gd name="T2" fmla="*/ 509 w 573"/>
                    <a:gd name="T3" fmla="*/ 552 h 731"/>
                    <a:gd name="T4" fmla="*/ 516 w 573"/>
                    <a:gd name="T5" fmla="*/ 541 h 731"/>
                    <a:gd name="T6" fmla="*/ 116 w 573"/>
                    <a:gd name="T7" fmla="*/ 6 h 731"/>
                    <a:gd name="T8" fmla="*/ 137 w 573"/>
                    <a:gd name="T9" fmla="*/ 23 h 731"/>
                    <a:gd name="T10" fmla="*/ 146 w 573"/>
                    <a:gd name="T11" fmla="*/ 68 h 731"/>
                    <a:gd name="T12" fmla="*/ 171 w 573"/>
                    <a:gd name="T13" fmla="*/ 77 h 731"/>
                    <a:gd name="T14" fmla="*/ 229 w 573"/>
                    <a:gd name="T15" fmla="*/ 85 h 731"/>
                    <a:gd name="T16" fmla="*/ 276 w 573"/>
                    <a:gd name="T17" fmla="*/ 117 h 731"/>
                    <a:gd name="T18" fmla="*/ 315 w 573"/>
                    <a:gd name="T19" fmla="*/ 136 h 731"/>
                    <a:gd name="T20" fmla="*/ 334 w 573"/>
                    <a:gd name="T21" fmla="*/ 136 h 731"/>
                    <a:gd name="T22" fmla="*/ 364 w 573"/>
                    <a:gd name="T23" fmla="*/ 143 h 731"/>
                    <a:gd name="T24" fmla="*/ 398 w 573"/>
                    <a:gd name="T25" fmla="*/ 147 h 731"/>
                    <a:gd name="T26" fmla="*/ 422 w 573"/>
                    <a:gd name="T27" fmla="*/ 128 h 731"/>
                    <a:gd name="T28" fmla="*/ 458 w 573"/>
                    <a:gd name="T29" fmla="*/ 104 h 731"/>
                    <a:gd name="T30" fmla="*/ 503 w 573"/>
                    <a:gd name="T31" fmla="*/ 98 h 731"/>
                    <a:gd name="T32" fmla="*/ 552 w 573"/>
                    <a:gd name="T33" fmla="*/ 109 h 731"/>
                    <a:gd name="T34" fmla="*/ 535 w 573"/>
                    <a:gd name="T35" fmla="*/ 166 h 731"/>
                    <a:gd name="T36" fmla="*/ 511 w 573"/>
                    <a:gd name="T37" fmla="*/ 460 h 731"/>
                    <a:gd name="T38" fmla="*/ 548 w 573"/>
                    <a:gd name="T39" fmla="*/ 509 h 731"/>
                    <a:gd name="T40" fmla="*/ 526 w 573"/>
                    <a:gd name="T41" fmla="*/ 536 h 731"/>
                    <a:gd name="T42" fmla="*/ 511 w 573"/>
                    <a:gd name="T43" fmla="*/ 541 h 731"/>
                    <a:gd name="T44" fmla="*/ 505 w 573"/>
                    <a:gd name="T45" fmla="*/ 543 h 731"/>
                    <a:gd name="T46" fmla="*/ 503 w 573"/>
                    <a:gd name="T47" fmla="*/ 541 h 731"/>
                    <a:gd name="T48" fmla="*/ 507 w 573"/>
                    <a:gd name="T49" fmla="*/ 554 h 731"/>
                    <a:gd name="T50" fmla="*/ 501 w 573"/>
                    <a:gd name="T51" fmla="*/ 554 h 731"/>
                    <a:gd name="T52" fmla="*/ 496 w 573"/>
                    <a:gd name="T53" fmla="*/ 562 h 731"/>
                    <a:gd name="T54" fmla="*/ 475 w 573"/>
                    <a:gd name="T55" fmla="*/ 577 h 731"/>
                    <a:gd name="T56" fmla="*/ 452 w 573"/>
                    <a:gd name="T57" fmla="*/ 598 h 731"/>
                    <a:gd name="T58" fmla="*/ 452 w 573"/>
                    <a:gd name="T59" fmla="*/ 613 h 731"/>
                    <a:gd name="T60" fmla="*/ 439 w 573"/>
                    <a:gd name="T61" fmla="*/ 637 h 731"/>
                    <a:gd name="T62" fmla="*/ 434 w 573"/>
                    <a:gd name="T63" fmla="*/ 641 h 731"/>
                    <a:gd name="T64" fmla="*/ 422 w 573"/>
                    <a:gd name="T65" fmla="*/ 652 h 731"/>
                    <a:gd name="T66" fmla="*/ 422 w 573"/>
                    <a:gd name="T67" fmla="*/ 676 h 731"/>
                    <a:gd name="T68" fmla="*/ 421 w 573"/>
                    <a:gd name="T69" fmla="*/ 680 h 731"/>
                    <a:gd name="T70" fmla="*/ 413 w 573"/>
                    <a:gd name="T71" fmla="*/ 680 h 731"/>
                    <a:gd name="T72" fmla="*/ 407 w 573"/>
                    <a:gd name="T73" fmla="*/ 688 h 731"/>
                    <a:gd name="T74" fmla="*/ 404 w 573"/>
                    <a:gd name="T75" fmla="*/ 714 h 731"/>
                    <a:gd name="T76" fmla="*/ 394 w 573"/>
                    <a:gd name="T77" fmla="*/ 723 h 731"/>
                    <a:gd name="T78" fmla="*/ 381 w 573"/>
                    <a:gd name="T79" fmla="*/ 731 h 731"/>
                    <a:gd name="T80" fmla="*/ 314 w 573"/>
                    <a:gd name="T81" fmla="*/ 682 h 731"/>
                    <a:gd name="T82" fmla="*/ 270 w 573"/>
                    <a:gd name="T83" fmla="*/ 648 h 731"/>
                    <a:gd name="T84" fmla="*/ 267 w 573"/>
                    <a:gd name="T85" fmla="*/ 639 h 731"/>
                    <a:gd name="T86" fmla="*/ 233 w 573"/>
                    <a:gd name="T87" fmla="*/ 594 h 731"/>
                    <a:gd name="T88" fmla="*/ 2 w 573"/>
                    <a:gd name="T89" fmla="*/ 432 h 731"/>
                    <a:gd name="T90" fmla="*/ 13 w 573"/>
                    <a:gd name="T91" fmla="*/ 365 h 731"/>
                    <a:gd name="T92" fmla="*/ 30 w 573"/>
                    <a:gd name="T93" fmla="*/ 340 h 731"/>
                    <a:gd name="T94" fmla="*/ 47 w 573"/>
                    <a:gd name="T95" fmla="*/ 318 h 731"/>
                    <a:gd name="T96" fmla="*/ 64 w 573"/>
                    <a:gd name="T97" fmla="*/ 295 h 731"/>
                    <a:gd name="T98" fmla="*/ 81 w 573"/>
                    <a:gd name="T99" fmla="*/ 258 h 731"/>
                    <a:gd name="T100" fmla="*/ 69 w 573"/>
                    <a:gd name="T101" fmla="*/ 222 h 731"/>
                    <a:gd name="T102" fmla="*/ 68 w 573"/>
                    <a:gd name="T103" fmla="*/ 209 h 731"/>
                    <a:gd name="T104" fmla="*/ 56 w 573"/>
                    <a:gd name="T105" fmla="*/ 188 h 731"/>
                    <a:gd name="T106" fmla="*/ 41 w 573"/>
                    <a:gd name="T107" fmla="*/ 169 h 731"/>
                    <a:gd name="T108" fmla="*/ 36 w 573"/>
                    <a:gd name="T109" fmla="*/ 147 h 731"/>
                    <a:gd name="T110" fmla="*/ 32 w 573"/>
                    <a:gd name="T111" fmla="*/ 126 h 731"/>
                    <a:gd name="T112" fmla="*/ 19 w 573"/>
                    <a:gd name="T113" fmla="*/ 124 h 731"/>
                    <a:gd name="T114" fmla="*/ 15 w 573"/>
                    <a:gd name="T115" fmla="*/ 117 h 731"/>
                    <a:gd name="T116" fmla="*/ 13 w 573"/>
                    <a:gd name="T117" fmla="*/ 102 h 731"/>
                    <a:gd name="T118" fmla="*/ 54 w 573"/>
                    <a:gd name="T119" fmla="*/ 44 h 731"/>
                    <a:gd name="T120" fmla="*/ 98 w 573"/>
                    <a:gd name="T121" fmla="*/ 4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 h="731">
                      <a:moveTo>
                        <a:pt x="522" y="545"/>
                      </a:moveTo>
                      <a:lnTo>
                        <a:pt x="522" y="547"/>
                      </a:lnTo>
                      <a:lnTo>
                        <a:pt x="520" y="547"/>
                      </a:lnTo>
                      <a:lnTo>
                        <a:pt x="518" y="545"/>
                      </a:lnTo>
                      <a:lnTo>
                        <a:pt x="518" y="547"/>
                      </a:lnTo>
                      <a:lnTo>
                        <a:pt x="518" y="547"/>
                      </a:lnTo>
                      <a:lnTo>
                        <a:pt x="518" y="547"/>
                      </a:lnTo>
                      <a:lnTo>
                        <a:pt x="518" y="549"/>
                      </a:lnTo>
                      <a:lnTo>
                        <a:pt x="518" y="549"/>
                      </a:lnTo>
                      <a:lnTo>
                        <a:pt x="518" y="549"/>
                      </a:lnTo>
                      <a:lnTo>
                        <a:pt x="516" y="549"/>
                      </a:lnTo>
                      <a:lnTo>
                        <a:pt x="516" y="549"/>
                      </a:lnTo>
                      <a:lnTo>
                        <a:pt x="516" y="549"/>
                      </a:lnTo>
                      <a:lnTo>
                        <a:pt x="516" y="547"/>
                      </a:lnTo>
                      <a:lnTo>
                        <a:pt x="514" y="547"/>
                      </a:lnTo>
                      <a:lnTo>
                        <a:pt x="514" y="549"/>
                      </a:lnTo>
                      <a:lnTo>
                        <a:pt x="511" y="549"/>
                      </a:lnTo>
                      <a:lnTo>
                        <a:pt x="511" y="549"/>
                      </a:lnTo>
                      <a:lnTo>
                        <a:pt x="509" y="549"/>
                      </a:lnTo>
                      <a:lnTo>
                        <a:pt x="509" y="551"/>
                      </a:lnTo>
                      <a:lnTo>
                        <a:pt x="509" y="551"/>
                      </a:lnTo>
                      <a:lnTo>
                        <a:pt x="509" y="551"/>
                      </a:lnTo>
                      <a:lnTo>
                        <a:pt x="511" y="552"/>
                      </a:lnTo>
                      <a:lnTo>
                        <a:pt x="511" y="552"/>
                      </a:lnTo>
                      <a:lnTo>
                        <a:pt x="511" y="552"/>
                      </a:lnTo>
                      <a:lnTo>
                        <a:pt x="509" y="552"/>
                      </a:lnTo>
                      <a:lnTo>
                        <a:pt x="509" y="552"/>
                      </a:lnTo>
                      <a:lnTo>
                        <a:pt x="509" y="552"/>
                      </a:lnTo>
                      <a:lnTo>
                        <a:pt x="509" y="551"/>
                      </a:lnTo>
                      <a:lnTo>
                        <a:pt x="507" y="551"/>
                      </a:lnTo>
                      <a:lnTo>
                        <a:pt x="507" y="551"/>
                      </a:lnTo>
                      <a:lnTo>
                        <a:pt x="507" y="547"/>
                      </a:lnTo>
                      <a:lnTo>
                        <a:pt x="509" y="547"/>
                      </a:lnTo>
                      <a:lnTo>
                        <a:pt x="511" y="545"/>
                      </a:lnTo>
                      <a:lnTo>
                        <a:pt x="513" y="545"/>
                      </a:lnTo>
                      <a:lnTo>
                        <a:pt x="513" y="543"/>
                      </a:lnTo>
                      <a:lnTo>
                        <a:pt x="514" y="543"/>
                      </a:lnTo>
                      <a:lnTo>
                        <a:pt x="514" y="541"/>
                      </a:lnTo>
                      <a:lnTo>
                        <a:pt x="516" y="541"/>
                      </a:lnTo>
                      <a:lnTo>
                        <a:pt x="518" y="543"/>
                      </a:lnTo>
                      <a:lnTo>
                        <a:pt x="520" y="543"/>
                      </a:lnTo>
                      <a:lnTo>
                        <a:pt x="522" y="545"/>
                      </a:lnTo>
                      <a:close/>
                      <a:moveTo>
                        <a:pt x="101" y="10"/>
                      </a:moveTo>
                      <a:lnTo>
                        <a:pt x="103" y="12"/>
                      </a:lnTo>
                      <a:lnTo>
                        <a:pt x="105" y="10"/>
                      </a:lnTo>
                      <a:lnTo>
                        <a:pt x="105" y="10"/>
                      </a:lnTo>
                      <a:lnTo>
                        <a:pt x="109" y="6"/>
                      </a:lnTo>
                      <a:lnTo>
                        <a:pt x="111" y="6"/>
                      </a:lnTo>
                      <a:lnTo>
                        <a:pt x="111" y="4"/>
                      </a:lnTo>
                      <a:lnTo>
                        <a:pt x="113" y="4"/>
                      </a:lnTo>
                      <a:lnTo>
                        <a:pt x="114" y="6"/>
                      </a:lnTo>
                      <a:lnTo>
                        <a:pt x="116" y="6"/>
                      </a:lnTo>
                      <a:lnTo>
                        <a:pt x="118" y="6"/>
                      </a:lnTo>
                      <a:lnTo>
                        <a:pt x="120" y="10"/>
                      </a:lnTo>
                      <a:lnTo>
                        <a:pt x="122" y="10"/>
                      </a:lnTo>
                      <a:lnTo>
                        <a:pt x="126" y="8"/>
                      </a:lnTo>
                      <a:lnTo>
                        <a:pt x="126" y="8"/>
                      </a:lnTo>
                      <a:lnTo>
                        <a:pt x="128" y="8"/>
                      </a:lnTo>
                      <a:lnTo>
                        <a:pt x="133" y="12"/>
                      </a:lnTo>
                      <a:lnTo>
                        <a:pt x="137" y="14"/>
                      </a:lnTo>
                      <a:lnTo>
                        <a:pt x="137" y="14"/>
                      </a:lnTo>
                      <a:lnTo>
                        <a:pt x="135" y="17"/>
                      </a:lnTo>
                      <a:lnTo>
                        <a:pt x="135" y="19"/>
                      </a:lnTo>
                      <a:lnTo>
                        <a:pt x="135" y="19"/>
                      </a:lnTo>
                      <a:lnTo>
                        <a:pt x="137" y="23"/>
                      </a:lnTo>
                      <a:lnTo>
                        <a:pt x="137" y="25"/>
                      </a:lnTo>
                      <a:lnTo>
                        <a:pt x="137" y="25"/>
                      </a:lnTo>
                      <a:lnTo>
                        <a:pt x="137" y="27"/>
                      </a:lnTo>
                      <a:lnTo>
                        <a:pt x="133" y="30"/>
                      </a:lnTo>
                      <a:lnTo>
                        <a:pt x="133" y="32"/>
                      </a:lnTo>
                      <a:lnTo>
                        <a:pt x="133" y="47"/>
                      </a:lnTo>
                      <a:lnTo>
                        <a:pt x="133" y="49"/>
                      </a:lnTo>
                      <a:lnTo>
                        <a:pt x="135" y="53"/>
                      </a:lnTo>
                      <a:lnTo>
                        <a:pt x="139" y="57"/>
                      </a:lnTo>
                      <a:lnTo>
                        <a:pt x="145" y="64"/>
                      </a:lnTo>
                      <a:lnTo>
                        <a:pt x="146" y="64"/>
                      </a:lnTo>
                      <a:lnTo>
                        <a:pt x="146" y="66"/>
                      </a:lnTo>
                      <a:lnTo>
                        <a:pt x="146" y="68"/>
                      </a:lnTo>
                      <a:lnTo>
                        <a:pt x="146" y="70"/>
                      </a:lnTo>
                      <a:lnTo>
                        <a:pt x="146" y="70"/>
                      </a:lnTo>
                      <a:lnTo>
                        <a:pt x="146" y="72"/>
                      </a:lnTo>
                      <a:lnTo>
                        <a:pt x="148" y="72"/>
                      </a:lnTo>
                      <a:lnTo>
                        <a:pt x="150" y="75"/>
                      </a:lnTo>
                      <a:lnTo>
                        <a:pt x="152" y="75"/>
                      </a:lnTo>
                      <a:lnTo>
                        <a:pt x="154" y="75"/>
                      </a:lnTo>
                      <a:lnTo>
                        <a:pt x="165" y="75"/>
                      </a:lnTo>
                      <a:lnTo>
                        <a:pt x="167" y="75"/>
                      </a:lnTo>
                      <a:lnTo>
                        <a:pt x="167" y="75"/>
                      </a:lnTo>
                      <a:lnTo>
                        <a:pt x="169" y="75"/>
                      </a:lnTo>
                      <a:lnTo>
                        <a:pt x="171" y="77"/>
                      </a:lnTo>
                      <a:lnTo>
                        <a:pt x="171" y="77"/>
                      </a:lnTo>
                      <a:lnTo>
                        <a:pt x="184" y="77"/>
                      </a:lnTo>
                      <a:lnTo>
                        <a:pt x="195" y="75"/>
                      </a:lnTo>
                      <a:lnTo>
                        <a:pt x="197" y="75"/>
                      </a:lnTo>
                      <a:lnTo>
                        <a:pt x="197" y="77"/>
                      </a:lnTo>
                      <a:lnTo>
                        <a:pt x="212" y="77"/>
                      </a:lnTo>
                      <a:lnTo>
                        <a:pt x="216" y="77"/>
                      </a:lnTo>
                      <a:lnTo>
                        <a:pt x="222" y="81"/>
                      </a:lnTo>
                      <a:lnTo>
                        <a:pt x="223" y="81"/>
                      </a:lnTo>
                      <a:lnTo>
                        <a:pt x="225" y="81"/>
                      </a:lnTo>
                      <a:lnTo>
                        <a:pt x="225" y="83"/>
                      </a:lnTo>
                      <a:lnTo>
                        <a:pt x="227" y="85"/>
                      </a:lnTo>
                      <a:lnTo>
                        <a:pt x="227" y="83"/>
                      </a:lnTo>
                      <a:lnTo>
                        <a:pt x="229" y="85"/>
                      </a:lnTo>
                      <a:lnTo>
                        <a:pt x="229" y="85"/>
                      </a:lnTo>
                      <a:lnTo>
                        <a:pt x="229" y="85"/>
                      </a:lnTo>
                      <a:lnTo>
                        <a:pt x="229" y="87"/>
                      </a:lnTo>
                      <a:lnTo>
                        <a:pt x="229" y="87"/>
                      </a:lnTo>
                      <a:lnTo>
                        <a:pt x="231" y="87"/>
                      </a:lnTo>
                      <a:lnTo>
                        <a:pt x="231" y="89"/>
                      </a:lnTo>
                      <a:lnTo>
                        <a:pt x="235" y="91"/>
                      </a:lnTo>
                      <a:lnTo>
                        <a:pt x="242" y="94"/>
                      </a:lnTo>
                      <a:lnTo>
                        <a:pt x="250" y="100"/>
                      </a:lnTo>
                      <a:lnTo>
                        <a:pt x="257" y="104"/>
                      </a:lnTo>
                      <a:lnTo>
                        <a:pt x="263" y="107"/>
                      </a:lnTo>
                      <a:lnTo>
                        <a:pt x="270" y="113"/>
                      </a:lnTo>
                      <a:lnTo>
                        <a:pt x="276" y="117"/>
                      </a:lnTo>
                      <a:lnTo>
                        <a:pt x="283" y="122"/>
                      </a:lnTo>
                      <a:lnTo>
                        <a:pt x="291" y="126"/>
                      </a:lnTo>
                      <a:lnTo>
                        <a:pt x="293" y="128"/>
                      </a:lnTo>
                      <a:lnTo>
                        <a:pt x="295" y="130"/>
                      </a:lnTo>
                      <a:lnTo>
                        <a:pt x="297" y="132"/>
                      </a:lnTo>
                      <a:lnTo>
                        <a:pt x="297" y="134"/>
                      </a:lnTo>
                      <a:lnTo>
                        <a:pt x="298" y="134"/>
                      </a:lnTo>
                      <a:lnTo>
                        <a:pt x="300" y="134"/>
                      </a:lnTo>
                      <a:lnTo>
                        <a:pt x="302" y="136"/>
                      </a:lnTo>
                      <a:lnTo>
                        <a:pt x="302" y="136"/>
                      </a:lnTo>
                      <a:lnTo>
                        <a:pt x="304" y="136"/>
                      </a:lnTo>
                      <a:lnTo>
                        <a:pt x="308" y="136"/>
                      </a:lnTo>
                      <a:lnTo>
                        <a:pt x="315" y="136"/>
                      </a:lnTo>
                      <a:lnTo>
                        <a:pt x="323" y="137"/>
                      </a:lnTo>
                      <a:lnTo>
                        <a:pt x="327" y="137"/>
                      </a:lnTo>
                      <a:lnTo>
                        <a:pt x="330" y="136"/>
                      </a:lnTo>
                      <a:lnTo>
                        <a:pt x="330" y="136"/>
                      </a:lnTo>
                      <a:lnTo>
                        <a:pt x="330" y="134"/>
                      </a:lnTo>
                      <a:lnTo>
                        <a:pt x="330" y="134"/>
                      </a:lnTo>
                      <a:lnTo>
                        <a:pt x="330" y="134"/>
                      </a:lnTo>
                      <a:lnTo>
                        <a:pt x="332" y="134"/>
                      </a:lnTo>
                      <a:lnTo>
                        <a:pt x="332" y="134"/>
                      </a:lnTo>
                      <a:lnTo>
                        <a:pt x="334" y="136"/>
                      </a:lnTo>
                      <a:lnTo>
                        <a:pt x="334" y="136"/>
                      </a:lnTo>
                      <a:lnTo>
                        <a:pt x="334" y="136"/>
                      </a:lnTo>
                      <a:lnTo>
                        <a:pt x="334" y="136"/>
                      </a:lnTo>
                      <a:lnTo>
                        <a:pt x="336" y="136"/>
                      </a:lnTo>
                      <a:lnTo>
                        <a:pt x="338" y="136"/>
                      </a:lnTo>
                      <a:lnTo>
                        <a:pt x="338" y="136"/>
                      </a:lnTo>
                      <a:lnTo>
                        <a:pt x="338" y="137"/>
                      </a:lnTo>
                      <a:lnTo>
                        <a:pt x="338" y="137"/>
                      </a:lnTo>
                      <a:lnTo>
                        <a:pt x="342" y="137"/>
                      </a:lnTo>
                      <a:lnTo>
                        <a:pt x="342" y="136"/>
                      </a:lnTo>
                      <a:lnTo>
                        <a:pt x="345" y="139"/>
                      </a:lnTo>
                      <a:lnTo>
                        <a:pt x="347" y="139"/>
                      </a:lnTo>
                      <a:lnTo>
                        <a:pt x="353" y="141"/>
                      </a:lnTo>
                      <a:lnTo>
                        <a:pt x="359" y="143"/>
                      </a:lnTo>
                      <a:lnTo>
                        <a:pt x="360" y="143"/>
                      </a:lnTo>
                      <a:lnTo>
                        <a:pt x="364" y="143"/>
                      </a:lnTo>
                      <a:lnTo>
                        <a:pt x="364" y="143"/>
                      </a:lnTo>
                      <a:lnTo>
                        <a:pt x="366" y="143"/>
                      </a:lnTo>
                      <a:lnTo>
                        <a:pt x="368" y="143"/>
                      </a:lnTo>
                      <a:lnTo>
                        <a:pt x="372" y="141"/>
                      </a:lnTo>
                      <a:lnTo>
                        <a:pt x="372" y="143"/>
                      </a:lnTo>
                      <a:lnTo>
                        <a:pt x="379" y="145"/>
                      </a:lnTo>
                      <a:lnTo>
                        <a:pt x="383" y="147"/>
                      </a:lnTo>
                      <a:lnTo>
                        <a:pt x="385" y="147"/>
                      </a:lnTo>
                      <a:lnTo>
                        <a:pt x="389" y="145"/>
                      </a:lnTo>
                      <a:lnTo>
                        <a:pt x="389" y="145"/>
                      </a:lnTo>
                      <a:lnTo>
                        <a:pt x="389" y="145"/>
                      </a:lnTo>
                      <a:lnTo>
                        <a:pt x="389" y="147"/>
                      </a:lnTo>
                      <a:lnTo>
                        <a:pt x="398" y="147"/>
                      </a:lnTo>
                      <a:lnTo>
                        <a:pt x="400" y="147"/>
                      </a:lnTo>
                      <a:lnTo>
                        <a:pt x="400" y="149"/>
                      </a:lnTo>
                      <a:lnTo>
                        <a:pt x="402" y="149"/>
                      </a:lnTo>
                      <a:lnTo>
                        <a:pt x="402" y="151"/>
                      </a:lnTo>
                      <a:lnTo>
                        <a:pt x="402" y="151"/>
                      </a:lnTo>
                      <a:lnTo>
                        <a:pt x="406" y="151"/>
                      </a:lnTo>
                      <a:lnTo>
                        <a:pt x="406" y="149"/>
                      </a:lnTo>
                      <a:lnTo>
                        <a:pt x="407" y="145"/>
                      </a:lnTo>
                      <a:lnTo>
                        <a:pt x="409" y="141"/>
                      </a:lnTo>
                      <a:lnTo>
                        <a:pt x="415" y="137"/>
                      </a:lnTo>
                      <a:lnTo>
                        <a:pt x="421" y="132"/>
                      </a:lnTo>
                      <a:lnTo>
                        <a:pt x="421" y="130"/>
                      </a:lnTo>
                      <a:lnTo>
                        <a:pt x="422" y="128"/>
                      </a:lnTo>
                      <a:lnTo>
                        <a:pt x="424" y="122"/>
                      </a:lnTo>
                      <a:lnTo>
                        <a:pt x="426" y="119"/>
                      </a:lnTo>
                      <a:lnTo>
                        <a:pt x="428" y="117"/>
                      </a:lnTo>
                      <a:lnTo>
                        <a:pt x="434" y="115"/>
                      </a:lnTo>
                      <a:lnTo>
                        <a:pt x="439" y="111"/>
                      </a:lnTo>
                      <a:lnTo>
                        <a:pt x="447" y="107"/>
                      </a:lnTo>
                      <a:lnTo>
                        <a:pt x="451" y="107"/>
                      </a:lnTo>
                      <a:lnTo>
                        <a:pt x="451" y="106"/>
                      </a:lnTo>
                      <a:lnTo>
                        <a:pt x="451" y="106"/>
                      </a:lnTo>
                      <a:lnTo>
                        <a:pt x="451" y="106"/>
                      </a:lnTo>
                      <a:lnTo>
                        <a:pt x="451" y="106"/>
                      </a:lnTo>
                      <a:lnTo>
                        <a:pt x="452" y="106"/>
                      </a:lnTo>
                      <a:lnTo>
                        <a:pt x="458" y="104"/>
                      </a:lnTo>
                      <a:lnTo>
                        <a:pt x="464" y="102"/>
                      </a:lnTo>
                      <a:lnTo>
                        <a:pt x="466" y="102"/>
                      </a:lnTo>
                      <a:lnTo>
                        <a:pt x="466" y="100"/>
                      </a:lnTo>
                      <a:lnTo>
                        <a:pt x="466" y="100"/>
                      </a:lnTo>
                      <a:lnTo>
                        <a:pt x="475" y="96"/>
                      </a:lnTo>
                      <a:lnTo>
                        <a:pt x="483" y="92"/>
                      </a:lnTo>
                      <a:lnTo>
                        <a:pt x="488" y="91"/>
                      </a:lnTo>
                      <a:lnTo>
                        <a:pt x="494" y="87"/>
                      </a:lnTo>
                      <a:lnTo>
                        <a:pt x="494" y="89"/>
                      </a:lnTo>
                      <a:lnTo>
                        <a:pt x="499" y="92"/>
                      </a:lnTo>
                      <a:lnTo>
                        <a:pt x="501" y="94"/>
                      </a:lnTo>
                      <a:lnTo>
                        <a:pt x="501" y="96"/>
                      </a:lnTo>
                      <a:lnTo>
                        <a:pt x="503" y="98"/>
                      </a:lnTo>
                      <a:lnTo>
                        <a:pt x="503" y="98"/>
                      </a:lnTo>
                      <a:lnTo>
                        <a:pt x="507" y="100"/>
                      </a:lnTo>
                      <a:lnTo>
                        <a:pt x="509" y="100"/>
                      </a:lnTo>
                      <a:lnTo>
                        <a:pt x="511" y="102"/>
                      </a:lnTo>
                      <a:lnTo>
                        <a:pt x="514" y="107"/>
                      </a:lnTo>
                      <a:lnTo>
                        <a:pt x="518" y="111"/>
                      </a:lnTo>
                      <a:lnTo>
                        <a:pt x="522" y="113"/>
                      </a:lnTo>
                      <a:lnTo>
                        <a:pt x="526" y="113"/>
                      </a:lnTo>
                      <a:lnTo>
                        <a:pt x="533" y="113"/>
                      </a:lnTo>
                      <a:lnTo>
                        <a:pt x="541" y="111"/>
                      </a:lnTo>
                      <a:lnTo>
                        <a:pt x="545" y="111"/>
                      </a:lnTo>
                      <a:lnTo>
                        <a:pt x="546" y="111"/>
                      </a:lnTo>
                      <a:lnTo>
                        <a:pt x="552" y="109"/>
                      </a:lnTo>
                      <a:lnTo>
                        <a:pt x="554" y="109"/>
                      </a:lnTo>
                      <a:lnTo>
                        <a:pt x="556" y="109"/>
                      </a:lnTo>
                      <a:lnTo>
                        <a:pt x="556" y="109"/>
                      </a:lnTo>
                      <a:lnTo>
                        <a:pt x="558" y="109"/>
                      </a:lnTo>
                      <a:lnTo>
                        <a:pt x="560" y="107"/>
                      </a:lnTo>
                      <a:lnTo>
                        <a:pt x="563" y="109"/>
                      </a:lnTo>
                      <a:lnTo>
                        <a:pt x="567" y="111"/>
                      </a:lnTo>
                      <a:lnTo>
                        <a:pt x="571" y="111"/>
                      </a:lnTo>
                      <a:lnTo>
                        <a:pt x="573" y="109"/>
                      </a:lnTo>
                      <a:lnTo>
                        <a:pt x="556" y="136"/>
                      </a:lnTo>
                      <a:lnTo>
                        <a:pt x="550" y="145"/>
                      </a:lnTo>
                      <a:lnTo>
                        <a:pt x="539" y="160"/>
                      </a:lnTo>
                      <a:lnTo>
                        <a:pt x="535" y="166"/>
                      </a:lnTo>
                      <a:lnTo>
                        <a:pt x="529" y="171"/>
                      </a:lnTo>
                      <a:lnTo>
                        <a:pt x="511" y="188"/>
                      </a:lnTo>
                      <a:lnTo>
                        <a:pt x="509" y="192"/>
                      </a:lnTo>
                      <a:lnTo>
                        <a:pt x="507" y="194"/>
                      </a:lnTo>
                      <a:lnTo>
                        <a:pt x="507" y="198"/>
                      </a:lnTo>
                      <a:lnTo>
                        <a:pt x="507" y="395"/>
                      </a:lnTo>
                      <a:lnTo>
                        <a:pt x="507" y="402"/>
                      </a:lnTo>
                      <a:lnTo>
                        <a:pt x="507" y="419"/>
                      </a:lnTo>
                      <a:lnTo>
                        <a:pt x="509" y="427"/>
                      </a:lnTo>
                      <a:lnTo>
                        <a:pt x="509" y="434"/>
                      </a:lnTo>
                      <a:lnTo>
                        <a:pt x="509" y="442"/>
                      </a:lnTo>
                      <a:lnTo>
                        <a:pt x="509" y="459"/>
                      </a:lnTo>
                      <a:lnTo>
                        <a:pt x="511" y="460"/>
                      </a:lnTo>
                      <a:lnTo>
                        <a:pt x="513" y="462"/>
                      </a:lnTo>
                      <a:lnTo>
                        <a:pt x="514" y="464"/>
                      </a:lnTo>
                      <a:lnTo>
                        <a:pt x="516" y="468"/>
                      </a:lnTo>
                      <a:lnTo>
                        <a:pt x="520" y="472"/>
                      </a:lnTo>
                      <a:lnTo>
                        <a:pt x="524" y="477"/>
                      </a:lnTo>
                      <a:lnTo>
                        <a:pt x="528" y="481"/>
                      </a:lnTo>
                      <a:lnTo>
                        <a:pt x="529" y="487"/>
                      </a:lnTo>
                      <a:lnTo>
                        <a:pt x="533" y="491"/>
                      </a:lnTo>
                      <a:lnTo>
                        <a:pt x="537" y="494"/>
                      </a:lnTo>
                      <a:lnTo>
                        <a:pt x="541" y="500"/>
                      </a:lnTo>
                      <a:lnTo>
                        <a:pt x="545" y="504"/>
                      </a:lnTo>
                      <a:lnTo>
                        <a:pt x="548" y="507"/>
                      </a:lnTo>
                      <a:lnTo>
                        <a:pt x="548" y="509"/>
                      </a:lnTo>
                      <a:lnTo>
                        <a:pt x="548" y="511"/>
                      </a:lnTo>
                      <a:lnTo>
                        <a:pt x="548" y="517"/>
                      </a:lnTo>
                      <a:lnTo>
                        <a:pt x="543" y="522"/>
                      </a:lnTo>
                      <a:lnTo>
                        <a:pt x="541" y="526"/>
                      </a:lnTo>
                      <a:lnTo>
                        <a:pt x="541" y="528"/>
                      </a:lnTo>
                      <a:lnTo>
                        <a:pt x="539" y="528"/>
                      </a:lnTo>
                      <a:lnTo>
                        <a:pt x="535" y="532"/>
                      </a:lnTo>
                      <a:lnTo>
                        <a:pt x="531" y="536"/>
                      </a:lnTo>
                      <a:lnTo>
                        <a:pt x="529" y="537"/>
                      </a:lnTo>
                      <a:lnTo>
                        <a:pt x="529" y="536"/>
                      </a:lnTo>
                      <a:lnTo>
                        <a:pt x="528" y="536"/>
                      </a:lnTo>
                      <a:lnTo>
                        <a:pt x="526" y="536"/>
                      </a:lnTo>
                      <a:lnTo>
                        <a:pt x="526" y="536"/>
                      </a:lnTo>
                      <a:lnTo>
                        <a:pt x="526" y="534"/>
                      </a:lnTo>
                      <a:lnTo>
                        <a:pt x="524" y="536"/>
                      </a:lnTo>
                      <a:lnTo>
                        <a:pt x="524" y="537"/>
                      </a:lnTo>
                      <a:lnTo>
                        <a:pt x="524" y="537"/>
                      </a:lnTo>
                      <a:lnTo>
                        <a:pt x="522" y="537"/>
                      </a:lnTo>
                      <a:lnTo>
                        <a:pt x="518" y="537"/>
                      </a:lnTo>
                      <a:lnTo>
                        <a:pt x="518" y="537"/>
                      </a:lnTo>
                      <a:lnTo>
                        <a:pt x="516" y="537"/>
                      </a:lnTo>
                      <a:lnTo>
                        <a:pt x="516" y="539"/>
                      </a:lnTo>
                      <a:lnTo>
                        <a:pt x="514" y="539"/>
                      </a:lnTo>
                      <a:lnTo>
                        <a:pt x="513" y="541"/>
                      </a:lnTo>
                      <a:lnTo>
                        <a:pt x="513" y="541"/>
                      </a:lnTo>
                      <a:lnTo>
                        <a:pt x="511" y="541"/>
                      </a:lnTo>
                      <a:lnTo>
                        <a:pt x="511" y="541"/>
                      </a:lnTo>
                      <a:lnTo>
                        <a:pt x="509" y="541"/>
                      </a:lnTo>
                      <a:lnTo>
                        <a:pt x="509" y="539"/>
                      </a:lnTo>
                      <a:lnTo>
                        <a:pt x="509" y="537"/>
                      </a:lnTo>
                      <a:lnTo>
                        <a:pt x="509" y="536"/>
                      </a:lnTo>
                      <a:lnTo>
                        <a:pt x="509" y="536"/>
                      </a:lnTo>
                      <a:lnTo>
                        <a:pt x="509" y="534"/>
                      </a:lnTo>
                      <a:lnTo>
                        <a:pt x="509" y="534"/>
                      </a:lnTo>
                      <a:lnTo>
                        <a:pt x="511" y="532"/>
                      </a:lnTo>
                      <a:lnTo>
                        <a:pt x="507" y="534"/>
                      </a:lnTo>
                      <a:lnTo>
                        <a:pt x="507" y="541"/>
                      </a:lnTo>
                      <a:lnTo>
                        <a:pt x="507" y="545"/>
                      </a:lnTo>
                      <a:lnTo>
                        <a:pt x="505" y="543"/>
                      </a:lnTo>
                      <a:lnTo>
                        <a:pt x="503" y="539"/>
                      </a:lnTo>
                      <a:lnTo>
                        <a:pt x="501" y="537"/>
                      </a:lnTo>
                      <a:lnTo>
                        <a:pt x="501" y="537"/>
                      </a:lnTo>
                      <a:lnTo>
                        <a:pt x="501" y="537"/>
                      </a:lnTo>
                      <a:lnTo>
                        <a:pt x="499" y="536"/>
                      </a:lnTo>
                      <a:lnTo>
                        <a:pt x="499" y="537"/>
                      </a:lnTo>
                      <a:lnTo>
                        <a:pt x="499" y="537"/>
                      </a:lnTo>
                      <a:lnTo>
                        <a:pt x="499" y="539"/>
                      </a:lnTo>
                      <a:lnTo>
                        <a:pt x="499" y="539"/>
                      </a:lnTo>
                      <a:lnTo>
                        <a:pt x="501" y="539"/>
                      </a:lnTo>
                      <a:lnTo>
                        <a:pt x="501" y="539"/>
                      </a:lnTo>
                      <a:lnTo>
                        <a:pt x="503" y="541"/>
                      </a:lnTo>
                      <a:lnTo>
                        <a:pt x="503" y="541"/>
                      </a:lnTo>
                      <a:lnTo>
                        <a:pt x="503" y="543"/>
                      </a:lnTo>
                      <a:lnTo>
                        <a:pt x="501" y="543"/>
                      </a:lnTo>
                      <a:lnTo>
                        <a:pt x="501" y="543"/>
                      </a:lnTo>
                      <a:lnTo>
                        <a:pt x="503" y="545"/>
                      </a:lnTo>
                      <a:lnTo>
                        <a:pt x="503" y="545"/>
                      </a:lnTo>
                      <a:lnTo>
                        <a:pt x="503" y="545"/>
                      </a:lnTo>
                      <a:lnTo>
                        <a:pt x="503" y="551"/>
                      </a:lnTo>
                      <a:lnTo>
                        <a:pt x="503" y="552"/>
                      </a:lnTo>
                      <a:lnTo>
                        <a:pt x="505" y="554"/>
                      </a:lnTo>
                      <a:lnTo>
                        <a:pt x="505" y="554"/>
                      </a:lnTo>
                      <a:lnTo>
                        <a:pt x="507" y="554"/>
                      </a:lnTo>
                      <a:lnTo>
                        <a:pt x="507" y="554"/>
                      </a:lnTo>
                      <a:lnTo>
                        <a:pt x="507" y="554"/>
                      </a:lnTo>
                      <a:lnTo>
                        <a:pt x="509" y="556"/>
                      </a:lnTo>
                      <a:lnTo>
                        <a:pt x="509" y="556"/>
                      </a:lnTo>
                      <a:lnTo>
                        <a:pt x="507" y="558"/>
                      </a:lnTo>
                      <a:lnTo>
                        <a:pt x="507" y="562"/>
                      </a:lnTo>
                      <a:lnTo>
                        <a:pt x="505" y="562"/>
                      </a:lnTo>
                      <a:lnTo>
                        <a:pt x="503" y="560"/>
                      </a:lnTo>
                      <a:lnTo>
                        <a:pt x="507" y="560"/>
                      </a:lnTo>
                      <a:lnTo>
                        <a:pt x="505" y="560"/>
                      </a:lnTo>
                      <a:lnTo>
                        <a:pt x="505" y="558"/>
                      </a:lnTo>
                      <a:lnTo>
                        <a:pt x="503" y="556"/>
                      </a:lnTo>
                      <a:lnTo>
                        <a:pt x="503" y="556"/>
                      </a:lnTo>
                      <a:lnTo>
                        <a:pt x="503" y="554"/>
                      </a:lnTo>
                      <a:lnTo>
                        <a:pt x="501" y="554"/>
                      </a:lnTo>
                      <a:lnTo>
                        <a:pt x="501" y="554"/>
                      </a:lnTo>
                      <a:lnTo>
                        <a:pt x="501" y="554"/>
                      </a:lnTo>
                      <a:lnTo>
                        <a:pt x="499" y="556"/>
                      </a:lnTo>
                      <a:lnTo>
                        <a:pt x="498" y="556"/>
                      </a:lnTo>
                      <a:lnTo>
                        <a:pt x="498" y="558"/>
                      </a:lnTo>
                      <a:lnTo>
                        <a:pt x="496" y="560"/>
                      </a:lnTo>
                      <a:lnTo>
                        <a:pt x="494" y="560"/>
                      </a:lnTo>
                      <a:lnTo>
                        <a:pt x="494" y="560"/>
                      </a:lnTo>
                      <a:lnTo>
                        <a:pt x="494" y="560"/>
                      </a:lnTo>
                      <a:lnTo>
                        <a:pt x="494" y="560"/>
                      </a:lnTo>
                      <a:lnTo>
                        <a:pt x="496" y="560"/>
                      </a:lnTo>
                      <a:lnTo>
                        <a:pt x="496" y="562"/>
                      </a:lnTo>
                      <a:lnTo>
                        <a:pt x="496" y="562"/>
                      </a:lnTo>
                      <a:lnTo>
                        <a:pt x="496" y="562"/>
                      </a:lnTo>
                      <a:lnTo>
                        <a:pt x="496" y="564"/>
                      </a:lnTo>
                      <a:lnTo>
                        <a:pt x="498" y="566"/>
                      </a:lnTo>
                      <a:lnTo>
                        <a:pt x="498" y="566"/>
                      </a:lnTo>
                      <a:lnTo>
                        <a:pt x="498" y="568"/>
                      </a:lnTo>
                      <a:lnTo>
                        <a:pt x="496" y="569"/>
                      </a:lnTo>
                      <a:lnTo>
                        <a:pt x="492" y="571"/>
                      </a:lnTo>
                      <a:lnTo>
                        <a:pt x="490" y="573"/>
                      </a:lnTo>
                      <a:lnTo>
                        <a:pt x="484" y="577"/>
                      </a:lnTo>
                      <a:lnTo>
                        <a:pt x="483" y="579"/>
                      </a:lnTo>
                      <a:lnTo>
                        <a:pt x="481" y="579"/>
                      </a:lnTo>
                      <a:lnTo>
                        <a:pt x="479" y="577"/>
                      </a:lnTo>
                      <a:lnTo>
                        <a:pt x="475" y="577"/>
                      </a:lnTo>
                      <a:lnTo>
                        <a:pt x="473" y="577"/>
                      </a:lnTo>
                      <a:lnTo>
                        <a:pt x="466" y="579"/>
                      </a:lnTo>
                      <a:lnTo>
                        <a:pt x="464" y="581"/>
                      </a:lnTo>
                      <a:lnTo>
                        <a:pt x="462" y="583"/>
                      </a:lnTo>
                      <a:lnTo>
                        <a:pt x="460" y="583"/>
                      </a:lnTo>
                      <a:lnTo>
                        <a:pt x="456" y="586"/>
                      </a:lnTo>
                      <a:lnTo>
                        <a:pt x="454" y="586"/>
                      </a:lnTo>
                      <a:lnTo>
                        <a:pt x="454" y="588"/>
                      </a:lnTo>
                      <a:lnTo>
                        <a:pt x="452" y="590"/>
                      </a:lnTo>
                      <a:lnTo>
                        <a:pt x="451" y="594"/>
                      </a:lnTo>
                      <a:lnTo>
                        <a:pt x="451" y="596"/>
                      </a:lnTo>
                      <a:lnTo>
                        <a:pt x="451" y="596"/>
                      </a:lnTo>
                      <a:lnTo>
                        <a:pt x="452" y="598"/>
                      </a:lnTo>
                      <a:lnTo>
                        <a:pt x="452" y="598"/>
                      </a:lnTo>
                      <a:lnTo>
                        <a:pt x="452" y="598"/>
                      </a:lnTo>
                      <a:lnTo>
                        <a:pt x="451" y="599"/>
                      </a:lnTo>
                      <a:lnTo>
                        <a:pt x="451" y="603"/>
                      </a:lnTo>
                      <a:lnTo>
                        <a:pt x="451" y="607"/>
                      </a:lnTo>
                      <a:lnTo>
                        <a:pt x="451" y="607"/>
                      </a:lnTo>
                      <a:lnTo>
                        <a:pt x="451" y="609"/>
                      </a:lnTo>
                      <a:lnTo>
                        <a:pt x="452" y="609"/>
                      </a:lnTo>
                      <a:lnTo>
                        <a:pt x="452" y="609"/>
                      </a:lnTo>
                      <a:lnTo>
                        <a:pt x="454" y="609"/>
                      </a:lnTo>
                      <a:lnTo>
                        <a:pt x="454" y="609"/>
                      </a:lnTo>
                      <a:lnTo>
                        <a:pt x="454" y="611"/>
                      </a:lnTo>
                      <a:lnTo>
                        <a:pt x="452" y="613"/>
                      </a:lnTo>
                      <a:lnTo>
                        <a:pt x="451" y="614"/>
                      </a:lnTo>
                      <a:lnTo>
                        <a:pt x="451" y="616"/>
                      </a:lnTo>
                      <a:lnTo>
                        <a:pt x="449" y="618"/>
                      </a:lnTo>
                      <a:lnTo>
                        <a:pt x="449" y="620"/>
                      </a:lnTo>
                      <a:lnTo>
                        <a:pt x="447" y="624"/>
                      </a:lnTo>
                      <a:lnTo>
                        <a:pt x="447" y="626"/>
                      </a:lnTo>
                      <a:lnTo>
                        <a:pt x="447" y="628"/>
                      </a:lnTo>
                      <a:lnTo>
                        <a:pt x="447" y="629"/>
                      </a:lnTo>
                      <a:lnTo>
                        <a:pt x="447" y="629"/>
                      </a:lnTo>
                      <a:lnTo>
                        <a:pt x="445" y="631"/>
                      </a:lnTo>
                      <a:lnTo>
                        <a:pt x="441" y="635"/>
                      </a:lnTo>
                      <a:lnTo>
                        <a:pt x="439" y="635"/>
                      </a:lnTo>
                      <a:lnTo>
                        <a:pt x="439" y="637"/>
                      </a:lnTo>
                      <a:lnTo>
                        <a:pt x="437" y="637"/>
                      </a:lnTo>
                      <a:lnTo>
                        <a:pt x="436" y="637"/>
                      </a:lnTo>
                      <a:lnTo>
                        <a:pt x="437" y="637"/>
                      </a:lnTo>
                      <a:lnTo>
                        <a:pt x="437" y="633"/>
                      </a:lnTo>
                      <a:lnTo>
                        <a:pt x="437" y="633"/>
                      </a:lnTo>
                      <a:lnTo>
                        <a:pt x="436" y="633"/>
                      </a:lnTo>
                      <a:lnTo>
                        <a:pt x="436" y="633"/>
                      </a:lnTo>
                      <a:lnTo>
                        <a:pt x="436" y="637"/>
                      </a:lnTo>
                      <a:lnTo>
                        <a:pt x="436" y="639"/>
                      </a:lnTo>
                      <a:lnTo>
                        <a:pt x="436" y="639"/>
                      </a:lnTo>
                      <a:lnTo>
                        <a:pt x="436" y="639"/>
                      </a:lnTo>
                      <a:lnTo>
                        <a:pt x="436" y="639"/>
                      </a:lnTo>
                      <a:lnTo>
                        <a:pt x="434" y="641"/>
                      </a:lnTo>
                      <a:lnTo>
                        <a:pt x="434" y="644"/>
                      </a:lnTo>
                      <a:lnTo>
                        <a:pt x="432" y="648"/>
                      </a:lnTo>
                      <a:lnTo>
                        <a:pt x="430" y="652"/>
                      </a:lnTo>
                      <a:lnTo>
                        <a:pt x="430" y="654"/>
                      </a:lnTo>
                      <a:lnTo>
                        <a:pt x="428" y="656"/>
                      </a:lnTo>
                      <a:lnTo>
                        <a:pt x="428" y="656"/>
                      </a:lnTo>
                      <a:lnTo>
                        <a:pt x="426" y="654"/>
                      </a:lnTo>
                      <a:lnTo>
                        <a:pt x="424" y="654"/>
                      </a:lnTo>
                      <a:lnTo>
                        <a:pt x="424" y="654"/>
                      </a:lnTo>
                      <a:lnTo>
                        <a:pt x="422" y="652"/>
                      </a:lnTo>
                      <a:lnTo>
                        <a:pt x="422" y="652"/>
                      </a:lnTo>
                      <a:lnTo>
                        <a:pt x="424" y="652"/>
                      </a:lnTo>
                      <a:lnTo>
                        <a:pt x="422" y="652"/>
                      </a:lnTo>
                      <a:lnTo>
                        <a:pt x="422" y="652"/>
                      </a:lnTo>
                      <a:lnTo>
                        <a:pt x="422" y="654"/>
                      </a:lnTo>
                      <a:lnTo>
                        <a:pt x="422" y="654"/>
                      </a:lnTo>
                      <a:lnTo>
                        <a:pt x="424" y="654"/>
                      </a:lnTo>
                      <a:lnTo>
                        <a:pt x="424" y="656"/>
                      </a:lnTo>
                      <a:lnTo>
                        <a:pt x="424" y="656"/>
                      </a:lnTo>
                      <a:lnTo>
                        <a:pt x="424" y="656"/>
                      </a:lnTo>
                      <a:lnTo>
                        <a:pt x="428" y="656"/>
                      </a:lnTo>
                      <a:lnTo>
                        <a:pt x="428" y="656"/>
                      </a:lnTo>
                      <a:lnTo>
                        <a:pt x="428" y="658"/>
                      </a:lnTo>
                      <a:lnTo>
                        <a:pt x="428" y="658"/>
                      </a:lnTo>
                      <a:lnTo>
                        <a:pt x="428" y="661"/>
                      </a:lnTo>
                      <a:lnTo>
                        <a:pt x="422" y="676"/>
                      </a:lnTo>
                      <a:lnTo>
                        <a:pt x="421" y="678"/>
                      </a:lnTo>
                      <a:lnTo>
                        <a:pt x="419" y="678"/>
                      </a:lnTo>
                      <a:lnTo>
                        <a:pt x="417" y="678"/>
                      </a:lnTo>
                      <a:lnTo>
                        <a:pt x="417" y="675"/>
                      </a:lnTo>
                      <a:lnTo>
                        <a:pt x="417" y="676"/>
                      </a:lnTo>
                      <a:lnTo>
                        <a:pt x="415" y="676"/>
                      </a:lnTo>
                      <a:lnTo>
                        <a:pt x="415" y="678"/>
                      </a:lnTo>
                      <a:lnTo>
                        <a:pt x="417" y="678"/>
                      </a:lnTo>
                      <a:lnTo>
                        <a:pt x="417" y="678"/>
                      </a:lnTo>
                      <a:lnTo>
                        <a:pt x="417" y="680"/>
                      </a:lnTo>
                      <a:lnTo>
                        <a:pt x="417" y="680"/>
                      </a:lnTo>
                      <a:lnTo>
                        <a:pt x="419" y="680"/>
                      </a:lnTo>
                      <a:lnTo>
                        <a:pt x="421" y="680"/>
                      </a:lnTo>
                      <a:lnTo>
                        <a:pt x="421" y="682"/>
                      </a:lnTo>
                      <a:lnTo>
                        <a:pt x="419" y="684"/>
                      </a:lnTo>
                      <a:lnTo>
                        <a:pt x="419" y="684"/>
                      </a:lnTo>
                      <a:lnTo>
                        <a:pt x="419" y="684"/>
                      </a:lnTo>
                      <a:lnTo>
                        <a:pt x="417" y="686"/>
                      </a:lnTo>
                      <a:lnTo>
                        <a:pt x="417" y="686"/>
                      </a:lnTo>
                      <a:lnTo>
                        <a:pt x="417" y="686"/>
                      </a:lnTo>
                      <a:lnTo>
                        <a:pt x="415" y="686"/>
                      </a:lnTo>
                      <a:lnTo>
                        <a:pt x="415" y="684"/>
                      </a:lnTo>
                      <a:lnTo>
                        <a:pt x="415" y="684"/>
                      </a:lnTo>
                      <a:lnTo>
                        <a:pt x="413" y="684"/>
                      </a:lnTo>
                      <a:lnTo>
                        <a:pt x="415" y="682"/>
                      </a:lnTo>
                      <a:lnTo>
                        <a:pt x="413" y="680"/>
                      </a:lnTo>
                      <a:lnTo>
                        <a:pt x="413" y="682"/>
                      </a:lnTo>
                      <a:lnTo>
                        <a:pt x="411" y="680"/>
                      </a:lnTo>
                      <a:lnTo>
                        <a:pt x="409" y="680"/>
                      </a:lnTo>
                      <a:lnTo>
                        <a:pt x="409" y="682"/>
                      </a:lnTo>
                      <a:lnTo>
                        <a:pt x="409" y="682"/>
                      </a:lnTo>
                      <a:lnTo>
                        <a:pt x="411" y="682"/>
                      </a:lnTo>
                      <a:lnTo>
                        <a:pt x="413" y="682"/>
                      </a:lnTo>
                      <a:lnTo>
                        <a:pt x="411" y="684"/>
                      </a:lnTo>
                      <a:lnTo>
                        <a:pt x="411" y="684"/>
                      </a:lnTo>
                      <a:lnTo>
                        <a:pt x="409" y="686"/>
                      </a:lnTo>
                      <a:lnTo>
                        <a:pt x="407" y="686"/>
                      </a:lnTo>
                      <a:lnTo>
                        <a:pt x="407" y="686"/>
                      </a:lnTo>
                      <a:lnTo>
                        <a:pt x="407" y="688"/>
                      </a:lnTo>
                      <a:lnTo>
                        <a:pt x="407" y="688"/>
                      </a:lnTo>
                      <a:lnTo>
                        <a:pt x="407" y="688"/>
                      </a:lnTo>
                      <a:lnTo>
                        <a:pt x="411" y="688"/>
                      </a:lnTo>
                      <a:lnTo>
                        <a:pt x="413" y="688"/>
                      </a:lnTo>
                      <a:lnTo>
                        <a:pt x="415" y="690"/>
                      </a:lnTo>
                      <a:lnTo>
                        <a:pt x="415" y="691"/>
                      </a:lnTo>
                      <a:lnTo>
                        <a:pt x="411" y="697"/>
                      </a:lnTo>
                      <a:lnTo>
                        <a:pt x="409" y="703"/>
                      </a:lnTo>
                      <a:lnTo>
                        <a:pt x="406" y="712"/>
                      </a:lnTo>
                      <a:lnTo>
                        <a:pt x="406" y="714"/>
                      </a:lnTo>
                      <a:lnTo>
                        <a:pt x="406" y="712"/>
                      </a:lnTo>
                      <a:lnTo>
                        <a:pt x="404" y="712"/>
                      </a:lnTo>
                      <a:lnTo>
                        <a:pt x="404" y="714"/>
                      </a:lnTo>
                      <a:lnTo>
                        <a:pt x="402" y="714"/>
                      </a:lnTo>
                      <a:lnTo>
                        <a:pt x="402" y="716"/>
                      </a:lnTo>
                      <a:lnTo>
                        <a:pt x="402" y="718"/>
                      </a:lnTo>
                      <a:lnTo>
                        <a:pt x="398" y="725"/>
                      </a:lnTo>
                      <a:lnTo>
                        <a:pt x="398" y="723"/>
                      </a:lnTo>
                      <a:lnTo>
                        <a:pt x="398" y="721"/>
                      </a:lnTo>
                      <a:lnTo>
                        <a:pt x="398" y="720"/>
                      </a:lnTo>
                      <a:lnTo>
                        <a:pt x="398" y="721"/>
                      </a:lnTo>
                      <a:lnTo>
                        <a:pt x="396" y="723"/>
                      </a:lnTo>
                      <a:lnTo>
                        <a:pt x="396" y="723"/>
                      </a:lnTo>
                      <a:lnTo>
                        <a:pt x="396" y="723"/>
                      </a:lnTo>
                      <a:lnTo>
                        <a:pt x="394" y="723"/>
                      </a:lnTo>
                      <a:lnTo>
                        <a:pt x="394" y="723"/>
                      </a:lnTo>
                      <a:lnTo>
                        <a:pt x="394" y="725"/>
                      </a:lnTo>
                      <a:lnTo>
                        <a:pt x="394" y="725"/>
                      </a:lnTo>
                      <a:lnTo>
                        <a:pt x="396" y="727"/>
                      </a:lnTo>
                      <a:lnTo>
                        <a:pt x="394" y="727"/>
                      </a:lnTo>
                      <a:lnTo>
                        <a:pt x="392" y="729"/>
                      </a:lnTo>
                      <a:lnTo>
                        <a:pt x="391" y="727"/>
                      </a:lnTo>
                      <a:lnTo>
                        <a:pt x="389" y="725"/>
                      </a:lnTo>
                      <a:lnTo>
                        <a:pt x="389" y="725"/>
                      </a:lnTo>
                      <a:lnTo>
                        <a:pt x="387" y="727"/>
                      </a:lnTo>
                      <a:lnTo>
                        <a:pt x="385" y="727"/>
                      </a:lnTo>
                      <a:lnTo>
                        <a:pt x="385" y="727"/>
                      </a:lnTo>
                      <a:lnTo>
                        <a:pt x="383" y="729"/>
                      </a:lnTo>
                      <a:lnTo>
                        <a:pt x="381" y="731"/>
                      </a:lnTo>
                      <a:lnTo>
                        <a:pt x="381" y="731"/>
                      </a:lnTo>
                      <a:lnTo>
                        <a:pt x="381" y="731"/>
                      </a:lnTo>
                      <a:lnTo>
                        <a:pt x="374" y="727"/>
                      </a:lnTo>
                      <a:lnTo>
                        <a:pt x="368" y="723"/>
                      </a:lnTo>
                      <a:lnTo>
                        <a:pt x="362" y="718"/>
                      </a:lnTo>
                      <a:lnTo>
                        <a:pt x="355" y="714"/>
                      </a:lnTo>
                      <a:lnTo>
                        <a:pt x="349" y="708"/>
                      </a:lnTo>
                      <a:lnTo>
                        <a:pt x="344" y="705"/>
                      </a:lnTo>
                      <a:lnTo>
                        <a:pt x="338" y="701"/>
                      </a:lnTo>
                      <a:lnTo>
                        <a:pt x="330" y="695"/>
                      </a:lnTo>
                      <a:lnTo>
                        <a:pt x="325" y="691"/>
                      </a:lnTo>
                      <a:lnTo>
                        <a:pt x="319" y="688"/>
                      </a:lnTo>
                      <a:lnTo>
                        <a:pt x="314" y="682"/>
                      </a:lnTo>
                      <a:lnTo>
                        <a:pt x="306" y="678"/>
                      </a:lnTo>
                      <a:lnTo>
                        <a:pt x="300" y="675"/>
                      </a:lnTo>
                      <a:lnTo>
                        <a:pt x="295" y="669"/>
                      </a:lnTo>
                      <a:lnTo>
                        <a:pt x="289" y="665"/>
                      </a:lnTo>
                      <a:lnTo>
                        <a:pt x="282" y="661"/>
                      </a:lnTo>
                      <a:lnTo>
                        <a:pt x="278" y="658"/>
                      </a:lnTo>
                      <a:lnTo>
                        <a:pt x="278" y="656"/>
                      </a:lnTo>
                      <a:lnTo>
                        <a:pt x="276" y="656"/>
                      </a:lnTo>
                      <a:lnTo>
                        <a:pt x="276" y="650"/>
                      </a:lnTo>
                      <a:lnTo>
                        <a:pt x="274" y="650"/>
                      </a:lnTo>
                      <a:lnTo>
                        <a:pt x="274" y="648"/>
                      </a:lnTo>
                      <a:lnTo>
                        <a:pt x="272" y="648"/>
                      </a:lnTo>
                      <a:lnTo>
                        <a:pt x="270" y="648"/>
                      </a:lnTo>
                      <a:lnTo>
                        <a:pt x="268" y="648"/>
                      </a:lnTo>
                      <a:lnTo>
                        <a:pt x="267" y="648"/>
                      </a:lnTo>
                      <a:lnTo>
                        <a:pt x="267" y="646"/>
                      </a:lnTo>
                      <a:lnTo>
                        <a:pt x="267" y="644"/>
                      </a:lnTo>
                      <a:lnTo>
                        <a:pt x="267" y="644"/>
                      </a:lnTo>
                      <a:lnTo>
                        <a:pt x="267" y="644"/>
                      </a:lnTo>
                      <a:lnTo>
                        <a:pt x="265" y="643"/>
                      </a:lnTo>
                      <a:lnTo>
                        <a:pt x="265" y="643"/>
                      </a:lnTo>
                      <a:lnTo>
                        <a:pt x="265" y="643"/>
                      </a:lnTo>
                      <a:lnTo>
                        <a:pt x="265" y="641"/>
                      </a:lnTo>
                      <a:lnTo>
                        <a:pt x="265" y="641"/>
                      </a:lnTo>
                      <a:lnTo>
                        <a:pt x="265" y="639"/>
                      </a:lnTo>
                      <a:lnTo>
                        <a:pt x="267" y="639"/>
                      </a:lnTo>
                      <a:lnTo>
                        <a:pt x="268" y="637"/>
                      </a:lnTo>
                      <a:lnTo>
                        <a:pt x="270" y="637"/>
                      </a:lnTo>
                      <a:lnTo>
                        <a:pt x="270" y="637"/>
                      </a:lnTo>
                      <a:lnTo>
                        <a:pt x="270" y="635"/>
                      </a:lnTo>
                      <a:lnTo>
                        <a:pt x="270" y="633"/>
                      </a:lnTo>
                      <a:lnTo>
                        <a:pt x="272" y="633"/>
                      </a:lnTo>
                      <a:lnTo>
                        <a:pt x="274" y="633"/>
                      </a:lnTo>
                      <a:lnTo>
                        <a:pt x="272" y="624"/>
                      </a:lnTo>
                      <a:lnTo>
                        <a:pt x="270" y="616"/>
                      </a:lnTo>
                      <a:lnTo>
                        <a:pt x="268" y="614"/>
                      </a:lnTo>
                      <a:lnTo>
                        <a:pt x="263" y="611"/>
                      </a:lnTo>
                      <a:lnTo>
                        <a:pt x="248" y="601"/>
                      </a:lnTo>
                      <a:lnTo>
                        <a:pt x="233" y="594"/>
                      </a:lnTo>
                      <a:lnTo>
                        <a:pt x="124" y="534"/>
                      </a:lnTo>
                      <a:lnTo>
                        <a:pt x="109" y="524"/>
                      </a:lnTo>
                      <a:lnTo>
                        <a:pt x="47" y="491"/>
                      </a:lnTo>
                      <a:lnTo>
                        <a:pt x="32" y="481"/>
                      </a:lnTo>
                      <a:lnTo>
                        <a:pt x="17" y="474"/>
                      </a:lnTo>
                      <a:lnTo>
                        <a:pt x="11" y="470"/>
                      </a:lnTo>
                      <a:lnTo>
                        <a:pt x="9" y="470"/>
                      </a:lnTo>
                      <a:lnTo>
                        <a:pt x="7" y="470"/>
                      </a:lnTo>
                      <a:lnTo>
                        <a:pt x="7" y="468"/>
                      </a:lnTo>
                      <a:lnTo>
                        <a:pt x="0" y="468"/>
                      </a:lnTo>
                      <a:lnTo>
                        <a:pt x="0" y="453"/>
                      </a:lnTo>
                      <a:lnTo>
                        <a:pt x="0" y="444"/>
                      </a:lnTo>
                      <a:lnTo>
                        <a:pt x="2" y="432"/>
                      </a:lnTo>
                      <a:lnTo>
                        <a:pt x="4" y="417"/>
                      </a:lnTo>
                      <a:lnTo>
                        <a:pt x="4" y="406"/>
                      </a:lnTo>
                      <a:lnTo>
                        <a:pt x="4" y="404"/>
                      </a:lnTo>
                      <a:lnTo>
                        <a:pt x="2" y="397"/>
                      </a:lnTo>
                      <a:lnTo>
                        <a:pt x="0" y="389"/>
                      </a:lnTo>
                      <a:lnTo>
                        <a:pt x="0" y="387"/>
                      </a:lnTo>
                      <a:lnTo>
                        <a:pt x="4" y="382"/>
                      </a:lnTo>
                      <a:lnTo>
                        <a:pt x="11" y="374"/>
                      </a:lnTo>
                      <a:lnTo>
                        <a:pt x="13" y="372"/>
                      </a:lnTo>
                      <a:lnTo>
                        <a:pt x="13" y="370"/>
                      </a:lnTo>
                      <a:lnTo>
                        <a:pt x="13" y="368"/>
                      </a:lnTo>
                      <a:lnTo>
                        <a:pt x="13" y="367"/>
                      </a:lnTo>
                      <a:lnTo>
                        <a:pt x="13" y="365"/>
                      </a:lnTo>
                      <a:lnTo>
                        <a:pt x="13" y="365"/>
                      </a:lnTo>
                      <a:lnTo>
                        <a:pt x="15" y="363"/>
                      </a:lnTo>
                      <a:lnTo>
                        <a:pt x="15" y="363"/>
                      </a:lnTo>
                      <a:lnTo>
                        <a:pt x="15" y="361"/>
                      </a:lnTo>
                      <a:lnTo>
                        <a:pt x="17" y="353"/>
                      </a:lnTo>
                      <a:lnTo>
                        <a:pt x="19" y="352"/>
                      </a:lnTo>
                      <a:lnTo>
                        <a:pt x="21" y="352"/>
                      </a:lnTo>
                      <a:lnTo>
                        <a:pt x="24" y="350"/>
                      </a:lnTo>
                      <a:lnTo>
                        <a:pt x="26" y="348"/>
                      </a:lnTo>
                      <a:lnTo>
                        <a:pt x="28" y="346"/>
                      </a:lnTo>
                      <a:lnTo>
                        <a:pt x="28" y="344"/>
                      </a:lnTo>
                      <a:lnTo>
                        <a:pt x="28" y="340"/>
                      </a:lnTo>
                      <a:lnTo>
                        <a:pt x="30" y="340"/>
                      </a:lnTo>
                      <a:lnTo>
                        <a:pt x="34" y="338"/>
                      </a:lnTo>
                      <a:lnTo>
                        <a:pt x="36" y="337"/>
                      </a:lnTo>
                      <a:lnTo>
                        <a:pt x="37" y="335"/>
                      </a:lnTo>
                      <a:lnTo>
                        <a:pt x="39" y="331"/>
                      </a:lnTo>
                      <a:lnTo>
                        <a:pt x="41" y="327"/>
                      </a:lnTo>
                      <a:lnTo>
                        <a:pt x="41" y="325"/>
                      </a:lnTo>
                      <a:lnTo>
                        <a:pt x="41" y="321"/>
                      </a:lnTo>
                      <a:lnTo>
                        <a:pt x="41" y="320"/>
                      </a:lnTo>
                      <a:lnTo>
                        <a:pt x="41" y="320"/>
                      </a:lnTo>
                      <a:lnTo>
                        <a:pt x="43" y="318"/>
                      </a:lnTo>
                      <a:lnTo>
                        <a:pt x="43" y="316"/>
                      </a:lnTo>
                      <a:lnTo>
                        <a:pt x="45" y="316"/>
                      </a:lnTo>
                      <a:lnTo>
                        <a:pt x="47" y="318"/>
                      </a:lnTo>
                      <a:lnTo>
                        <a:pt x="49" y="318"/>
                      </a:lnTo>
                      <a:lnTo>
                        <a:pt x="49" y="316"/>
                      </a:lnTo>
                      <a:lnTo>
                        <a:pt x="49" y="314"/>
                      </a:lnTo>
                      <a:lnTo>
                        <a:pt x="49" y="312"/>
                      </a:lnTo>
                      <a:lnTo>
                        <a:pt x="52" y="312"/>
                      </a:lnTo>
                      <a:lnTo>
                        <a:pt x="54" y="310"/>
                      </a:lnTo>
                      <a:lnTo>
                        <a:pt x="56" y="308"/>
                      </a:lnTo>
                      <a:lnTo>
                        <a:pt x="62" y="308"/>
                      </a:lnTo>
                      <a:lnTo>
                        <a:pt x="66" y="306"/>
                      </a:lnTo>
                      <a:lnTo>
                        <a:pt x="66" y="305"/>
                      </a:lnTo>
                      <a:lnTo>
                        <a:pt x="66" y="301"/>
                      </a:lnTo>
                      <a:lnTo>
                        <a:pt x="64" y="299"/>
                      </a:lnTo>
                      <a:lnTo>
                        <a:pt x="64" y="295"/>
                      </a:lnTo>
                      <a:lnTo>
                        <a:pt x="68" y="291"/>
                      </a:lnTo>
                      <a:lnTo>
                        <a:pt x="69" y="286"/>
                      </a:lnTo>
                      <a:lnTo>
                        <a:pt x="71" y="284"/>
                      </a:lnTo>
                      <a:lnTo>
                        <a:pt x="71" y="284"/>
                      </a:lnTo>
                      <a:lnTo>
                        <a:pt x="73" y="284"/>
                      </a:lnTo>
                      <a:lnTo>
                        <a:pt x="75" y="282"/>
                      </a:lnTo>
                      <a:lnTo>
                        <a:pt x="75" y="282"/>
                      </a:lnTo>
                      <a:lnTo>
                        <a:pt x="77" y="276"/>
                      </a:lnTo>
                      <a:lnTo>
                        <a:pt x="77" y="275"/>
                      </a:lnTo>
                      <a:lnTo>
                        <a:pt x="79" y="261"/>
                      </a:lnTo>
                      <a:lnTo>
                        <a:pt x="79" y="260"/>
                      </a:lnTo>
                      <a:lnTo>
                        <a:pt x="79" y="258"/>
                      </a:lnTo>
                      <a:lnTo>
                        <a:pt x="81" y="258"/>
                      </a:lnTo>
                      <a:lnTo>
                        <a:pt x="79" y="258"/>
                      </a:lnTo>
                      <a:lnTo>
                        <a:pt x="77" y="256"/>
                      </a:lnTo>
                      <a:lnTo>
                        <a:pt x="77" y="254"/>
                      </a:lnTo>
                      <a:lnTo>
                        <a:pt x="77" y="254"/>
                      </a:lnTo>
                      <a:lnTo>
                        <a:pt x="77" y="252"/>
                      </a:lnTo>
                      <a:lnTo>
                        <a:pt x="77" y="250"/>
                      </a:lnTo>
                      <a:lnTo>
                        <a:pt x="77" y="248"/>
                      </a:lnTo>
                      <a:lnTo>
                        <a:pt x="77" y="246"/>
                      </a:lnTo>
                      <a:lnTo>
                        <a:pt x="77" y="245"/>
                      </a:lnTo>
                      <a:lnTo>
                        <a:pt x="73" y="237"/>
                      </a:lnTo>
                      <a:lnTo>
                        <a:pt x="69" y="228"/>
                      </a:lnTo>
                      <a:lnTo>
                        <a:pt x="69" y="224"/>
                      </a:lnTo>
                      <a:lnTo>
                        <a:pt x="69" y="222"/>
                      </a:lnTo>
                      <a:lnTo>
                        <a:pt x="71" y="222"/>
                      </a:lnTo>
                      <a:lnTo>
                        <a:pt x="73" y="220"/>
                      </a:lnTo>
                      <a:lnTo>
                        <a:pt x="73" y="220"/>
                      </a:lnTo>
                      <a:lnTo>
                        <a:pt x="73" y="218"/>
                      </a:lnTo>
                      <a:lnTo>
                        <a:pt x="73" y="216"/>
                      </a:lnTo>
                      <a:lnTo>
                        <a:pt x="71" y="214"/>
                      </a:lnTo>
                      <a:lnTo>
                        <a:pt x="71" y="213"/>
                      </a:lnTo>
                      <a:lnTo>
                        <a:pt x="71" y="209"/>
                      </a:lnTo>
                      <a:lnTo>
                        <a:pt x="69" y="209"/>
                      </a:lnTo>
                      <a:lnTo>
                        <a:pt x="69" y="209"/>
                      </a:lnTo>
                      <a:lnTo>
                        <a:pt x="69" y="209"/>
                      </a:lnTo>
                      <a:lnTo>
                        <a:pt x="68" y="209"/>
                      </a:lnTo>
                      <a:lnTo>
                        <a:pt x="68" y="209"/>
                      </a:lnTo>
                      <a:lnTo>
                        <a:pt x="66" y="209"/>
                      </a:lnTo>
                      <a:lnTo>
                        <a:pt x="64" y="203"/>
                      </a:lnTo>
                      <a:lnTo>
                        <a:pt x="62" y="196"/>
                      </a:lnTo>
                      <a:lnTo>
                        <a:pt x="60" y="192"/>
                      </a:lnTo>
                      <a:lnTo>
                        <a:pt x="60" y="192"/>
                      </a:lnTo>
                      <a:lnTo>
                        <a:pt x="60" y="190"/>
                      </a:lnTo>
                      <a:lnTo>
                        <a:pt x="60" y="190"/>
                      </a:lnTo>
                      <a:lnTo>
                        <a:pt x="58" y="190"/>
                      </a:lnTo>
                      <a:lnTo>
                        <a:pt x="58" y="190"/>
                      </a:lnTo>
                      <a:lnTo>
                        <a:pt x="58" y="190"/>
                      </a:lnTo>
                      <a:lnTo>
                        <a:pt x="58" y="188"/>
                      </a:lnTo>
                      <a:lnTo>
                        <a:pt x="56" y="188"/>
                      </a:lnTo>
                      <a:lnTo>
                        <a:pt x="56" y="188"/>
                      </a:lnTo>
                      <a:lnTo>
                        <a:pt x="56" y="190"/>
                      </a:lnTo>
                      <a:lnTo>
                        <a:pt x="56" y="190"/>
                      </a:lnTo>
                      <a:lnTo>
                        <a:pt x="54" y="190"/>
                      </a:lnTo>
                      <a:lnTo>
                        <a:pt x="54" y="190"/>
                      </a:lnTo>
                      <a:lnTo>
                        <a:pt x="54" y="190"/>
                      </a:lnTo>
                      <a:lnTo>
                        <a:pt x="52" y="190"/>
                      </a:lnTo>
                      <a:lnTo>
                        <a:pt x="52" y="188"/>
                      </a:lnTo>
                      <a:lnTo>
                        <a:pt x="49" y="184"/>
                      </a:lnTo>
                      <a:lnTo>
                        <a:pt x="49" y="184"/>
                      </a:lnTo>
                      <a:lnTo>
                        <a:pt x="47" y="173"/>
                      </a:lnTo>
                      <a:lnTo>
                        <a:pt x="47" y="171"/>
                      </a:lnTo>
                      <a:lnTo>
                        <a:pt x="45" y="171"/>
                      </a:lnTo>
                      <a:lnTo>
                        <a:pt x="41" y="169"/>
                      </a:lnTo>
                      <a:lnTo>
                        <a:pt x="39" y="169"/>
                      </a:lnTo>
                      <a:lnTo>
                        <a:pt x="39" y="168"/>
                      </a:lnTo>
                      <a:lnTo>
                        <a:pt x="37" y="158"/>
                      </a:lnTo>
                      <a:lnTo>
                        <a:pt x="37" y="154"/>
                      </a:lnTo>
                      <a:lnTo>
                        <a:pt x="37" y="154"/>
                      </a:lnTo>
                      <a:lnTo>
                        <a:pt x="36" y="154"/>
                      </a:lnTo>
                      <a:lnTo>
                        <a:pt x="36" y="152"/>
                      </a:lnTo>
                      <a:lnTo>
                        <a:pt x="36" y="152"/>
                      </a:lnTo>
                      <a:lnTo>
                        <a:pt x="36" y="151"/>
                      </a:lnTo>
                      <a:lnTo>
                        <a:pt x="36" y="149"/>
                      </a:lnTo>
                      <a:lnTo>
                        <a:pt x="36" y="149"/>
                      </a:lnTo>
                      <a:lnTo>
                        <a:pt x="36" y="149"/>
                      </a:lnTo>
                      <a:lnTo>
                        <a:pt x="36" y="147"/>
                      </a:lnTo>
                      <a:lnTo>
                        <a:pt x="36" y="145"/>
                      </a:lnTo>
                      <a:lnTo>
                        <a:pt x="36" y="145"/>
                      </a:lnTo>
                      <a:lnTo>
                        <a:pt x="37" y="145"/>
                      </a:lnTo>
                      <a:lnTo>
                        <a:pt x="37" y="145"/>
                      </a:lnTo>
                      <a:lnTo>
                        <a:pt x="39" y="141"/>
                      </a:lnTo>
                      <a:lnTo>
                        <a:pt x="39" y="139"/>
                      </a:lnTo>
                      <a:lnTo>
                        <a:pt x="39" y="134"/>
                      </a:lnTo>
                      <a:lnTo>
                        <a:pt x="39" y="132"/>
                      </a:lnTo>
                      <a:lnTo>
                        <a:pt x="37" y="132"/>
                      </a:lnTo>
                      <a:lnTo>
                        <a:pt x="37" y="130"/>
                      </a:lnTo>
                      <a:lnTo>
                        <a:pt x="36" y="130"/>
                      </a:lnTo>
                      <a:lnTo>
                        <a:pt x="34" y="128"/>
                      </a:lnTo>
                      <a:lnTo>
                        <a:pt x="32" y="126"/>
                      </a:lnTo>
                      <a:lnTo>
                        <a:pt x="30" y="128"/>
                      </a:lnTo>
                      <a:lnTo>
                        <a:pt x="28" y="128"/>
                      </a:lnTo>
                      <a:lnTo>
                        <a:pt x="28" y="130"/>
                      </a:lnTo>
                      <a:lnTo>
                        <a:pt x="28" y="130"/>
                      </a:lnTo>
                      <a:lnTo>
                        <a:pt x="28" y="128"/>
                      </a:lnTo>
                      <a:lnTo>
                        <a:pt x="26" y="126"/>
                      </a:lnTo>
                      <a:lnTo>
                        <a:pt x="24" y="124"/>
                      </a:lnTo>
                      <a:lnTo>
                        <a:pt x="24" y="124"/>
                      </a:lnTo>
                      <a:lnTo>
                        <a:pt x="24" y="124"/>
                      </a:lnTo>
                      <a:lnTo>
                        <a:pt x="22" y="124"/>
                      </a:lnTo>
                      <a:lnTo>
                        <a:pt x="21" y="124"/>
                      </a:lnTo>
                      <a:lnTo>
                        <a:pt x="21" y="124"/>
                      </a:lnTo>
                      <a:lnTo>
                        <a:pt x="19" y="124"/>
                      </a:lnTo>
                      <a:lnTo>
                        <a:pt x="19" y="124"/>
                      </a:lnTo>
                      <a:lnTo>
                        <a:pt x="19" y="124"/>
                      </a:lnTo>
                      <a:lnTo>
                        <a:pt x="21" y="122"/>
                      </a:lnTo>
                      <a:lnTo>
                        <a:pt x="19" y="122"/>
                      </a:lnTo>
                      <a:lnTo>
                        <a:pt x="19" y="121"/>
                      </a:lnTo>
                      <a:lnTo>
                        <a:pt x="19" y="121"/>
                      </a:lnTo>
                      <a:lnTo>
                        <a:pt x="22" y="119"/>
                      </a:lnTo>
                      <a:lnTo>
                        <a:pt x="22" y="119"/>
                      </a:lnTo>
                      <a:lnTo>
                        <a:pt x="22" y="117"/>
                      </a:lnTo>
                      <a:lnTo>
                        <a:pt x="21" y="117"/>
                      </a:lnTo>
                      <a:lnTo>
                        <a:pt x="19" y="117"/>
                      </a:lnTo>
                      <a:lnTo>
                        <a:pt x="17" y="117"/>
                      </a:lnTo>
                      <a:lnTo>
                        <a:pt x="15" y="117"/>
                      </a:lnTo>
                      <a:lnTo>
                        <a:pt x="13" y="117"/>
                      </a:lnTo>
                      <a:lnTo>
                        <a:pt x="13" y="115"/>
                      </a:lnTo>
                      <a:lnTo>
                        <a:pt x="15" y="115"/>
                      </a:lnTo>
                      <a:lnTo>
                        <a:pt x="15" y="111"/>
                      </a:lnTo>
                      <a:lnTo>
                        <a:pt x="15" y="111"/>
                      </a:lnTo>
                      <a:lnTo>
                        <a:pt x="13" y="109"/>
                      </a:lnTo>
                      <a:lnTo>
                        <a:pt x="13" y="109"/>
                      </a:lnTo>
                      <a:lnTo>
                        <a:pt x="11" y="107"/>
                      </a:lnTo>
                      <a:lnTo>
                        <a:pt x="13" y="106"/>
                      </a:lnTo>
                      <a:lnTo>
                        <a:pt x="13" y="106"/>
                      </a:lnTo>
                      <a:lnTo>
                        <a:pt x="13" y="104"/>
                      </a:lnTo>
                      <a:lnTo>
                        <a:pt x="13" y="102"/>
                      </a:lnTo>
                      <a:lnTo>
                        <a:pt x="13" y="102"/>
                      </a:lnTo>
                      <a:lnTo>
                        <a:pt x="11" y="100"/>
                      </a:lnTo>
                      <a:lnTo>
                        <a:pt x="11" y="100"/>
                      </a:lnTo>
                      <a:lnTo>
                        <a:pt x="11" y="98"/>
                      </a:lnTo>
                      <a:lnTo>
                        <a:pt x="11" y="96"/>
                      </a:lnTo>
                      <a:lnTo>
                        <a:pt x="9" y="94"/>
                      </a:lnTo>
                      <a:lnTo>
                        <a:pt x="7" y="94"/>
                      </a:lnTo>
                      <a:lnTo>
                        <a:pt x="6" y="92"/>
                      </a:lnTo>
                      <a:lnTo>
                        <a:pt x="13" y="85"/>
                      </a:lnTo>
                      <a:lnTo>
                        <a:pt x="21" y="77"/>
                      </a:lnTo>
                      <a:lnTo>
                        <a:pt x="43" y="55"/>
                      </a:lnTo>
                      <a:lnTo>
                        <a:pt x="47" y="51"/>
                      </a:lnTo>
                      <a:lnTo>
                        <a:pt x="51" y="47"/>
                      </a:lnTo>
                      <a:lnTo>
                        <a:pt x="54" y="44"/>
                      </a:lnTo>
                      <a:lnTo>
                        <a:pt x="58" y="40"/>
                      </a:lnTo>
                      <a:lnTo>
                        <a:pt x="62" y="36"/>
                      </a:lnTo>
                      <a:lnTo>
                        <a:pt x="79" y="21"/>
                      </a:lnTo>
                      <a:lnTo>
                        <a:pt x="83" y="17"/>
                      </a:lnTo>
                      <a:lnTo>
                        <a:pt x="86" y="12"/>
                      </a:lnTo>
                      <a:lnTo>
                        <a:pt x="90" y="8"/>
                      </a:lnTo>
                      <a:lnTo>
                        <a:pt x="94" y="4"/>
                      </a:lnTo>
                      <a:lnTo>
                        <a:pt x="99" y="0"/>
                      </a:lnTo>
                      <a:lnTo>
                        <a:pt x="99" y="2"/>
                      </a:lnTo>
                      <a:lnTo>
                        <a:pt x="99" y="2"/>
                      </a:lnTo>
                      <a:lnTo>
                        <a:pt x="98" y="2"/>
                      </a:lnTo>
                      <a:lnTo>
                        <a:pt x="98" y="4"/>
                      </a:lnTo>
                      <a:lnTo>
                        <a:pt x="98" y="4"/>
                      </a:lnTo>
                      <a:lnTo>
                        <a:pt x="98" y="6"/>
                      </a:lnTo>
                      <a:lnTo>
                        <a:pt x="99" y="10"/>
                      </a:lnTo>
                      <a:lnTo>
                        <a:pt x="101" y="10"/>
                      </a:lnTo>
                      <a:close/>
                    </a:path>
                  </a:pathLst>
                </a:custGeom>
                <a:solidFill>
                  <a:srgbClr val="3589A5"/>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2" name="Botswana">
                  <a:extLst>
                    <a:ext uri="{FF2B5EF4-FFF2-40B4-BE49-F238E27FC236}">
                      <a16:creationId xmlns:a16="http://schemas.microsoft.com/office/drawing/2014/main" id="{DBB0E812-B0DE-4682-A38B-3E8D6348C478}"/>
                    </a:ext>
                  </a:extLst>
                </p:cNvPr>
                <p:cNvSpPr>
                  <a:spLocks/>
                </p:cNvSpPr>
                <p:nvPr/>
              </p:nvSpPr>
              <p:spPr bwMode="auto">
                <a:xfrm>
                  <a:off x="2320925" y="3462338"/>
                  <a:ext cx="534987" cy="561975"/>
                </a:xfrm>
                <a:custGeom>
                  <a:avLst/>
                  <a:gdLst>
                    <a:gd name="T0" fmla="*/ 396 w 672"/>
                    <a:gd name="T1" fmla="*/ 45 h 708"/>
                    <a:gd name="T2" fmla="*/ 430 w 672"/>
                    <a:gd name="T3" fmla="*/ 92 h 708"/>
                    <a:gd name="T4" fmla="*/ 454 w 672"/>
                    <a:gd name="T5" fmla="*/ 136 h 708"/>
                    <a:gd name="T6" fmla="*/ 466 w 672"/>
                    <a:gd name="T7" fmla="*/ 149 h 708"/>
                    <a:gd name="T8" fmla="*/ 484 w 672"/>
                    <a:gd name="T9" fmla="*/ 164 h 708"/>
                    <a:gd name="T10" fmla="*/ 516 w 672"/>
                    <a:gd name="T11" fmla="*/ 175 h 708"/>
                    <a:gd name="T12" fmla="*/ 554 w 672"/>
                    <a:gd name="T13" fmla="*/ 207 h 708"/>
                    <a:gd name="T14" fmla="*/ 552 w 672"/>
                    <a:gd name="T15" fmla="*/ 239 h 708"/>
                    <a:gd name="T16" fmla="*/ 569 w 672"/>
                    <a:gd name="T17" fmla="*/ 273 h 708"/>
                    <a:gd name="T18" fmla="*/ 574 w 672"/>
                    <a:gd name="T19" fmla="*/ 286 h 708"/>
                    <a:gd name="T20" fmla="*/ 612 w 672"/>
                    <a:gd name="T21" fmla="*/ 295 h 708"/>
                    <a:gd name="T22" fmla="*/ 651 w 672"/>
                    <a:gd name="T23" fmla="*/ 308 h 708"/>
                    <a:gd name="T24" fmla="*/ 667 w 672"/>
                    <a:gd name="T25" fmla="*/ 331 h 708"/>
                    <a:gd name="T26" fmla="*/ 646 w 672"/>
                    <a:gd name="T27" fmla="*/ 344 h 708"/>
                    <a:gd name="T28" fmla="*/ 629 w 672"/>
                    <a:gd name="T29" fmla="*/ 363 h 708"/>
                    <a:gd name="T30" fmla="*/ 591 w 672"/>
                    <a:gd name="T31" fmla="*/ 374 h 708"/>
                    <a:gd name="T32" fmla="*/ 584 w 672"/>
                    <a:gd name="T33" fmla="*/ 385 h 708"/>
                    <a:gd name="T34" fmla="*/ 571 w 672"/>
                    <a:gd name="T35" fmla="*/ 398 h 708"/>
                    <a:gd name="T36" fmla="*/ 561 w 672"/>
                    <a:gd name="T37" fmla="*/ 414 h 708"/>
                    <a:gd name="T38" fmla="*/ 546 w 672"/>
                    <a:gd name="T39" fmla="*/ 419 h 708"/>
                    <a:gd name="T40" fmla="*/ 537 w 672"/>
                    <a:gd name="T41" fmla="*/ 430 h 708"/>
                    <a:gd name="T42" fmla="*/ 528 w 672"/>
                    <a:gd name="T43" fmla="*/ 432 h 708"/>
                    <a:gd name="T44" fmla="*/ 514 w 672"/>
                    <a:gd name="T45" fmla="*/ 442 h 708"/>
                    <a:gd name="T46" fmla="*/ 509 w 672"/>
                    <a:gd name="T47" fmla="*/ 447 h 708"/>
                    <a:gd name="T48" fmla="*/ 501 w 672"/>
                    <a:gd name="T49" fmla="*/ 459 h 708"/>
                    <a:gd name="T50" fmla="*/ 477 w 672"/>
                    <a:gd name="T51" fmla="*/ 509 h 708"/>
                    <a:gd name="T52" fmla="*/ 430 w 672"/>
                    <a:gd name="T53" fmla="*/ 536 h 708"/>
                    <a:gd name="T54" fmla="*/ 404 w 672"/>
                    <a:gd name="T55" fmla="*/ 601 h 708"/>
                    <a:gd name="T56" fmla="*/ 344 w 672"/>
                    <a:gd name="T57" fmla="*/ 622 h 708"/>
                    <a:gd name="T58" fmla="*/ 291 w 672"/>
                    <a:gd name="T59" fmla="*/ 609 h 708"/>
                    <a:gd name="T60" fmla="*/ 272 w 672"/>
                    <a:gd name="T61" fmla="*/ 598 h 708"/>
                    <a:gd name="T62" fmla="*/ 250 w 672"/>
                    <a:gd name="T63" fmla="*/ 579 h 708"/>
                    <a:gd name="T64" fmla="*/ 221 w 672"/>
                    <a:gd name="T65" fmla="*/ 581 h 708"/>
                    <a:gd name="T66" fmla="*/ 206 w 672"/>
                    <a:gd name="T67" fmla="*/ 596 h 708"/>
                    <a:gd name="T68" fmla="*/ 203 w 672"/>
                    <a:gd name="T69" fmla="*/ 613 h 708"/>
                    <a:gd name="T70" fmla="*/ 197 w 672"/>
                    <a:gd name="T71" fmla="*/ 633 h 708"/>
                    <a:gd name="T72" fmla="*/ 186 w 672"/>
                    <a:gd name="T73" fmla="*/ 652 h 708"/>
                    <a:gd name="T74" fmla="*/ 158 w 672"/>
                    <a:gd name="T75" fmla="*/ 673 h 708"/>
                    <a:gd name="T76" fmla="*/ 128 w 672"/>
                    <a:gd name="T77" fmla="*/ 701 h 708"/>
                    <a:gd name="T78" fmla="*/ 82 w 672"/>
                    <a:gd name="T79" fmla="*/ 706 h 708"/>
                    <a:gd name="T80" fmla="*/ 49 w 672"/>
                    <a:gd name="T81" fmla="*/ 703 h 708"/>
                    <a:gd name="T82" fmla="*/ 47 w 672"/>
                    <a:gd name="T83" fmla="*/ 671 h 708"/>
                    <a:gd name="T84" fmla="*/ 56 w 672"/>
                    <a:gd name="T85" fmla="*/ 624 h 708"/>
                    <a:gd name="T86" fmla="*/ 51 w 672"/>
                    <a:gd name="T87" fmla="*/ 609 h 708"/>
                    <a:gd name="T88" fmla="*/ 47 w 672"/>
                    <a:gd name="T89" fmla="*/ 594 h 708"/>
                    <a:gd name="T90" fmla="*/ 39 w 672"/>
                    <a:gd name="T91" fmla="*/ 584 h 708"/>
                    <a:gd name="T92" fmla="*/ 34 w 672"/>
                    <a:gd name="T93" fmla="*/ 571 h 708"/>
                    <a:gd name="T94" fmla="*/ 4 w 672"/>
                    <a:gd name="T95" fmla="*/ 541 h 708"/>
                    <a:gd name="T96" fmla="*/ 71 w 672"/>
                    <a:gd name="T97" fmla="*/ 111 h 708"/>
                    <a:gd name="T98" fmla="*/ 118 w 672"/>
                    <a:gd name="T99" fmla="*/ 38 h 708"/>
                    <a:gd name="T100" fmla="*/ 238 w 672"/>
                    <a:gd name="T101" fmla="*/ 17 h 708"/>
                    <a:gd name="T102" fmla="*/ 246 w 672"/>
                    <a:gd name="T103" fmla="*/ 30 h 708"/>
                    <a:gd name="T104" fmla="*/ 255 w 672"/>
                    <a:gd name="T105" fmla="*/ 38 h 708"/>
                    <a:gd name="T106" fmla="*/ 268 w 672"/>
                    <a:gd name="T107" fmla="*/ 49 h 708"/>
                    <a:gd name="T108" fmla="*/ 289 w 672"/>
                    <a:gd name="T109" fmla="*/ 29 h 708"/>
                    <a:gd name="T110" fmla="*/ 312 w 672"/>
                    <a:gd name="T111" fmla="*/ 19 h 708"/>
                    <a:gd name="T112" fmla="*/ 328 w 672"/>
                    <a:gd name="T113" fmla="*/ 21 h 708"/>
                    <a:gd name="T114" fmla="*/ 345 w 672"/>
                    <a:gd name="T115" fmla="*/ 6 h 708"/>
                    <a:gd name="T116" fmla="*/ 360 w 672"/>
                    <a:gd name="T117" fmla="*/ 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2" h="708">
                      <a:moveTo>
                        <a:pt x="379" y="2"/>
                      </a:moveTo>
                      <a:lnTo>
                        <a:pt x="377" y="8"/>
                      </a:lnTo>
                      <a:lnTo>
                        <a:pt x="377" y="10"/>
                      </a:lnTo>
                      <a:lnTo>
                        <a:pt x="377" y="12"/>
                      </a:lnTo>
                      <a:lnTo>
                        <a:pt x="379" y="17"/>
                      </a:lnTo>
                      <a:lnTo>
                        <a:pt x="381" y="23"/>
                      </a:lnTo>
                      <a:lnTo>
                        <a:pt x="385" y="25"/>
                      </a:lnTo>
                      <a:lnTo>
                        <a:pt x="387" y="25"/>
                      </a:lnTo>
                      <a:lnTo>
                        <a:pt x="389" y="27"/>
                      </a:lnTo>
                      <a:lnTo>
                        <a:pt x="390" y="30"/>
                      </a:lnTo>
                      <a:lnTo>
                        <a:pt x="392" y="36"/>
                      </a:lnTo>
                      <a:lnTo>
                        <a:pt x="394" y="40"/>
                      </a:lnTo>
                      <a:lnTo>
                        <a:pt x="396" y="42"/>
                      </a:lnTo>
                      <a:lnTo>
                        <a:pt x="396" y="45"/>
                      </a:lnTo>
                      <a:lnTo>
                        <a:pt x="396" y="45"/>
                      </a:lnTo>
                      <a:lnTo>
                        <a:pt x="398" y="47"/>
                      </a:lnTo>
                      <a:lnTo>
                        <a:pt x="402" y="53"/>
                      </a:lnTo>
                      <a:lnTo>
                        <a:pt x="404" y="53"/>
                      </a:lnTo>
                      <a:lnTo>
                        <a:pt x="405" y="55"/>
                      </a:lnTo>
                      <a:lnTo>
                        <a:pt x="409" y="60"/>
                      </a:lnTo>
                      <a:lnTo>
                        <a:pt x="411" y="62"/>
                      </a:lnTo>
                      <a:lnTo>
                        <a:pt x="413" y="62"/>
                      </a:lnTo>
                      <a:lnTo>
                        <a:pt x="415" y="64"/>
                      </a:lnTo>
                      <a:lnTo>
                        <a:pt x="417" y="68"/>
                      </a:lnTo>
                      <a:lnTo>
                        <a:pt x="417" y="74"/>
                      </a:lnTo>
                      <a:lnTo>
                        <a:pt x="419" y="79"/>
                      </a:lnTo>
                      <a:lnTo>
                        <a:pt x="428" y="87"/>
                      </a:lnTo>
                      <a:lnTo>
                        <a:pt x="430" y="92"/>
                      </a:lnTo>
                      <a:lnTo>
                        <a:pt x="430" y="94"/>
                      </a:lnTo>
                      <a:lnTo>
                        <a:pt x="428" y="96"/>
                      </a:lnTo>
                      <a:lnTo>
                        <a:pt x="428" y="98"/>
                      </a:lnTo>
                      <a:lnTo>
                        <a:pt x="428" y="100"/>
                      </a:lnTo>
                      <a:lnTo>
                        <a:pt x="430" y="102"/>
                      </a:lnTo>
                      <a:lnTo>
                        <a:pt x="432" y="106"/>
                      </a:lnTo>
                      <a:lnTo>
                        <a:pt x="434" y="107"/>
                      </a:lnTo>
                      <a:lnTo>
                        <a:pt x="436" y="111"/>
                      </a:lnTo>
                      <a:lnTo>
                        <a:pt x="441" y="130"/>
                      </a:lnTo>
                      <a:lnTo>
                        <a:pt x="443" y="134"/>
                      </a:lnTo>
                      <a:lnTo>
                        <a:pt x="447" y="136"/>
                      </a:lnTo>
                      <a:lnTo>
                        <a:pt x="451" y="136"/>
                      </a:lnTo>
                      <a:lnTo>
                        <a:pt x="454" y="136"/>
                      </a:lnTo>
                      <a:lnTo>
                        <a:pt x="454" y="136"/>
                      </a:lnTo>
                      <a:lnTo>
                        <a:pt x="454" y="137"/>
                      </a:lnTo>
                      <a:lnTo>
                        <a:pt x="456" y="137"/>
                      </a:lnTo>
                      <a:lnTo>
                        <a:pt x="456" y="139"/>
                      </a:lnTo>
                      <a:lnTo>
                        <a:pt x="456" y="139"/>
                      </a:lnTo>
                      <a:lnTo>
                        <a:pt x="456" y="141"/>
                      </a:lnTo>
                      <a:lnTo>
                        <a:pt x="456" y="141"/>
                      </a:lnTo>
                      <a:lnTo>
                        <a:pt x="454" y="141"/>
                      </a:lnTo>
                      <a:lnTo>
                        <a:pt x="454" y="143"/>
                      </a:lnTo>
                      <a:lnTo>
                        <a:pt x="456" y="143"/>
                      </a:lnTo>
                      <a:lnTo>
                        <a:pt x="458" y="143"/>
                      </a:lnTo>
                      <a:lnTo>
                        <a:pt x="460" y="145"/>
                      </a:lnTo>
                      <a:lnTo>
                        <a:pt x="462" y="147"/>
                      </a:lnTo>
                      <a:lnTo>
                        <a:pt x="464" y="149"/>
                      </a:lnTo>
                      <a:lnTo>
                        <a:pt x="466" y="149"/>
                      </a:lnTo>
                      <a:lnTo>
                        <a:pt x="467" y="151"/>
                      </a:lnTo>
                      <a:lnTo>
                        <a:pt x="469" y="151"/>
                      </a:lnTo>
                      <a:lnTo>
                        <a:pt x="471" y="152"/>
                      </a:lnTo>
                      <a:lnTo>
                        <a:pt x="473" y="154"/>
                      </a:lnTo>
                      <a:lnTo>
                        <a:pt x="473" y="154"/>
                      </a:lnTo>
                      <a:lnTo>
                        <a:pt x="475" y="156"/>
                      </a:lnTo>
                      <a:lnTo>
                        <a:pt x="475" y="158"/>
                      </a:lnTo>
                      <a:lnTo>
                        <a:pt x="477" y="158"/>
                      </a:lnTo>
                      <a:lnTo>
                        <a:pt x="481" y="160"/>
                      </a:lnTo>
                      <a:lnTo>
                        <a:pt x="481" y="160"/>
                      </a:lnTo>
                      <a:lnTo>
                        <a:pt x="482" y="160"/>
                      </a:lnTo>
                      <a:lnTo>
                        <a:pt x="482" y="162"/>
                      </a:lnTo>
                      <a:lnTo>
                        <a:pt x="484" y="164"/>
                      </a:lnTo>
                      <a:lnTo>
                        <a:pt x="484" y="164"/>
                      </a:lnTo>
                      <a:lnTo>
                        <a:pt x="486" y="164"/>
                      </a:lnTo>
                      <a:lnTo>
                        <a:pt x="488" y="164"/>
                      </a:lnTo>
                      <a:lnTo>
                        <a:pt x="490" y="164"/>
                      </a:lnTo>
                      <a:lnTo>
                        <a:pt x="499" y="169"/>
                      </a:lnTo>
                      <a:lnTo>
                        <a:pt x="501" y="169"/>
                      </a:lnTo>
                      <a:lnTo>
                        <a:pt x="503" y="169"/>
                      </a:lnTo>
                      <a:lnTo>
                        <a:pt x="507" y="169"/>
                      </a:lnTo>
                      <a:lnTo>
                        <a:pt x="509" y="171"/>
                      </a:lnTo>
                      <a:lnTo>
                        <a:pt x="509" y="171"/>
                      </a:lnTo>
                      <a:lnTo>
                        <a:pt x="511" y="173"/>
                      </a:lnTo>
                      <a:lnTo>
                        <a:pt x="511" y="173"/>
                      </a:lnTo>
                      <a:lnTo>
                        <a:pt x="513" y="175"/>
                      </a:lnTo>
                      <a:lnTo>
                        <a:pt x="514" y="175"/>
                      </a:lnTo>
                      <a:lnTo>
                        <a:pt x="516" y="175"/>
                      </a:lnTo>
                      <a:lnTo>
                        <a:pt x="518" y="175"/>
                      </a:lnTo>
                      <a:lnTo>
                        <a:pt x="518" y="175"/>
                      </a:lnTo>
                      <a:lnTo>
                        <a:pt x="520" y="177"/>
                      </a:lnTo>
                      <a:lnTo>
                        <a:pt x="524" y="186"/>
                      </a:lnTo>
                      <a:lnTo>
                        <a:pt x="524" y="196"/>
                      </a:lnTo>
                      <a:lnTo>
                        <a:pt x="524" y="207"/>
                      </a:lnTo>
                      <a:lnTo>
                        <a:pt x="526" y="205"/>
                      </a:lnTo>
                      <a:lnTo>
                        <a:pt x="529" y="205"/>
                      </a:lnTo>
                      <a:lnTo>
                        <a:pt x="537" y="205"/>
                      </a:lnTo>
                      <a:lnTo>
                        <a:pt x="543" y="205"/>
                      </a:lnTo>
                      <a:lnTo>
                        <a:pt x="546" y="205"/>
                      </a:lnTo>
                      <a:lnTo>
                        <a:pt x="550" y="205"/>
                      </a:lnTo>
                      <a:lnTo>
                        <a:pt x="552" y="205"/>
                      </a:lnTo>
                      <a:lnTo>
                        <a:pt x="554" y="207"/>
                      </a:lnTo>
                      <a:lnTo>
                        <a:pt x="554" y="207"/>
                      </a:lnTo>
                      <a:lnTo>
                        <a:pt x="556" y="209"/>
                      </a:lnTo>
                      <a:lnTo>
                        <a:pt x="554" y="213"/>
                      </a:lnTo>
                      <a:lnTo>
                        <a:pt x="554" y="214"/>
                      </a:lnTo>
                      <a:lnTo>
                        <a:pt x="554" y="218"/>
                      </a:lnTo>
                      <a:lnTo>
                        <a:pt x="556" y="224"/>
                      </a:lnTo>
                      <a:lnTo>
                        <a:pt x="556" y="228"/>
                      </a:lnTo>
                      <a:lnTo>
                        <a:pt x="554" y="233"/>
                      </a:lnTo>
                      <a:lnTo>
                        <a:pt x="554" y="233"/>
                      </a:lnTo>
                      <a:lnTo>
                        <a:pt x="554" y="235"/>
                      </a:lnTo>
                      <a:lnTo>
                        <a:pt x="552" y="235"/>
                      </a:lnTo>
                      <a:lnTo>
                        <a:pt x="552" y="237"/>
                      </a:lnTo>
                      <a:lnTo>
                        <a:pt x="552" y="239"/>
                      </a:lnTo>
                      <a:lnTo>
                        <a:pt x="552" y="239"/>
                      </a:lnTo>
                      <a:lnTo>
                        <a:pt x="554" y="244"/>
                      </a:lnTo>
                      <a:lnTo>
                        <a:pt x="554" y="244"/>
                      </a:lnTo>
                      <a:lnTo>
                        <a:pt x="552" y="250"/>
                      </a:lnTo>
                      <a:lnTo>
                        <a:pt x="552" y="250"/>
                      </a:lnTo>
                      <a:lnTo>
                        <a:pt x="552" y="252"/>
                      </a:lnTo>
                      <a:lnTo>
                        <a:pt x="556" y="256"/>
                      </a:lnTo>
                      <a:lnTo>
                        <a:pt x="556" y="258"/>
                      </a:lnTo>
                      <a:lnTo>
                        <a:pt x="561" y="261"/>
                      </a:lnTo>
                      <a:lnTo>
                        <a:pt x="563" y="263"/>
                      </a:lnTo>
                      <a:lnTo>
                        <a:pt x="565" y="265"/>
                      </a:lnTo>
                      <a:lnTo>
                        <a:pt x="567" y="269"/>
                      </a:lnTo>
                      <a:lnTo>
                        <a:pt x="569" y="271"/>
                      </a:lnTo>
                      <a:lnTo>
                        <a:pt x="569" y="271"/>
                      </a:lnTo>
                      <a:lnTo>
                        <a:pt x="569" y="273"/>
                      </a:lnTo>
                      <a:lnTo>
                        <a:pt x="569" y="273"/>
                      </a:lnTo>
                      <a:lnTo>
                        <a:pt x="571" y="275"/>
                      </a:lnTo>
                      <a:lnTo>
                        <a:pt x="573" y="278"/>
                      </a:lnTo>
                      <a:lnTo>
                        <a:pt x="573" y="280"/>
                      </a:lnTo>
                      <a:lnTo>
                        <a:pt x="573" y="282"/>
                      </a:lnTo>
                      <a:lnTo>
                        <a:pt x="571" y="282"/>
                      </a:lnTo>
                      <a:lnTo>
                        <a:pt x="573" y="282"/>
                      </a:lnTo>
                      <a:lnTo>
                        <a:pt x="573" y="282"/>
                      </a:lnTo>
                      <a:lnTo>
                        <a:pt x="573" y="282"/>
                      </a:lnTo>
                      <a:lnTo>
                        <a:pt x="573" y="284"/>
                      </a:lnTo>
                      <a:lnTo>
                        <a:pt x="573" y="284"/>
                      </a:lnTo>
                      <a:lnTo>
                        <a:pt x="573" y="284"/>
                      </a:lnTo>
                      <a:lnTo>
                        <a:pt x="574" y="286"/>
                      </a:lnTo>
                      <a:lnTo>
                        <a:pt x="574" y="286"/>
                      </a:lnTo>
                      <a:lnTo>
                        <a:pt x="574" y="288"/>
                      </a:lnTo>
                      <a:lnTo>
                        <a:pt x="574" y="288"/>
                      </a:lnTo>
                      <a:lnTo>
                        <a:pt x="576" y="290"/>
                      </a:lnTo>
                      <a:lnTo>
                        <a:pt x="576" y="290"/>
                      </a:lnTo>
                      <a:lnTo>
                        <a:pt x="578" y="290"/>
                      </a:lnTo>
                      <a:lnTo>
                        <a:pt x="582" y="290"/>
                      </a:lnTo>
                      <a:lnTo>
                        <a:pt x="588" y="291"/>
                      </a:lnTo>
                      <a:lnTo>
                        <a:pt x="597" y="291"/>
                      </a:lnTo>
                      <a:lnTo>
                        <a:pt x="599" y="291"/>
                      </a:lnTo>
                      <a:lnTo>
                        <a:pt x="603" y="293"/>
                      </a:lnTo>
                      <a:lnTo>
                        <a:pt x="608" y="295"/>
                      </a:lnTo>
                      <a:lnTo>
                        <a:pt x="610" y="295"/>
                      </a:lnTo>
                      <a:lnTo>
                        <a:pt x="610" y="295"/>
                      </a:lnTo>
                      <a:lnTo>
                        <a:pt x="612" y="295"/>
                      </a:lnTo>
                      <a:lnTo>
                        <a:pt x="614" y="295"/>
                      </a:lnTo>
                      <a:lnTo>
                        <a:pt x="616" y="295"/>
                      </a:lnTo>
                      <a:lnTo>
                        <a:pt x="618" y="295"/>
                      </a:lnTo>
                      <a:lnTo>
                        <a:pt x="620" y="295"/>
                      </a:lnTo>
                      <a:lnTo>
                        <a:pt x="621" y="295"/>
                      </a:lnTo>
                      <a:lnTo>
                        <a:pt x="623" y="297"/>
                      </a:lnTo>
                      <a:lnTo>
                        <a:pt x="627" y="299"/>
                      </a:lnTo>
                      <a:lnTo>
                        <a:pt x="638" y="305"/>
                      </a:lnTo>
                      <a:lnTo>
                        <a:pt x="640" y="305"/>
                      </a:lnTo>
                      <a:lnTo>
                        <a:pt x="644" y="305"/>
                      </a:lnTo>
                      <a:lnTo>
                        <a:pt x="646" y="305"/>
                      </a:lnTo>
                      <a:lnTo>
                        <a:pt x="648" y="306"/>
                      </a:lnTo>
                      <a:lnTo>
                        <a:pt x="651" y="306"/>
                      </a:lnTo>
                      <a:lnTo>
                        <a:pt x="651" y="308"/>
                      </a:lnTo>
                      <a:lnTo>
                        <a:pt x="651" y="308"/>
                      </a:lnTo>
                      <a:lnTo>
                        <a:pt x="651" y="310"/>
                      </a:lnTo>
                      <a:lnTo>
                        <a:pt x="650" y="312"/>
                      </a:lnTo>
                      <a:lnTo>
                        <a:pt x="650" y="314"/>
                      </a:lnTo>
                      <a:lnTo>
                        <a:pt x="650" y="318"/>
                      </a:lnTo>
                      <a:lnTo>
                        <a:pt x="650" y="321"/>
                      </a:lnTo>
                      <a:lnTo>
                        <a:pt x="651" y="323"/>
                      </a:lnTo>
                      <a:lnTo>
                        <a:pt x="653" y="327"/>
                      </a:lnTo>
                      <a:lnTo>
                        <a:pt x="655" y="327"/>
                      </a:lnTo>
                      <a:lnTo>
                        <a:pt x="659" y="329"/>
                      </a:lnTo>
                      <a:lnTo>
                        <a:pt x="665" y="329"/>
                      </a:lnTo>
                      <a:lnTo>
                        <a:pt x="667" y="329"/>
                      </a:lnTo>
                      <a:lnTo>
                        <a:pt x="667" y="329"/>
                      </a:lnTo>
                      <a:lnTo>
                        <a:pt x="667" y="331"/>
                      </a:lnTo>
                      <a:lnTo>
                        <a:pt x="668" y="333"/>
                      </a:lnTo>
                      <a:lnTo>
                        <a:pt x="672" y="337"/>
                      </a:lnTo>
                      <a:lnTo>
                        <a:pt x="672" y="337"/>
                      </a:lnTo>
                      <a:lnTo>
                        <a:pt x="670" y="337"/>
                      </a:lnTo>
                      <a:lnTo>
                        <a:pt x="665" y="337"/>
                      </a:lnTo>
                      <a:lnTo>
                        <a:pt x="665" y="337"/>
                      </a:lnTo>
                      <a:lnTo>
                        <a:pt x="661" y="338"/>
                      </a:lnTo>
                      <a:lnTo>
                        <a:pt x="659" y="338"/>
                      </a:lnTo>
                      <a:lnTo>
                        <a:pt x="651" y="340"/>
                      </a:lnTo>
                      <a:lnTo>
                        <a:pt x="651" y="340"/>
                      </a:lnTo>
                      <a:lnTo>
                        <a:pt x="650" y="342"/>
                      </a:lnTo>
                      <a:lnTo>
                        <a:pt x="650" y="342"/>
                      </a:lnTo>
                      <a:lnTo>
                        <a:pt x="648" y="342"/>
                      </a:lnTo>
                      <a:lnTo>
                        <a:pt x="646" y="344"/>
                      </a:lnTo>
                      <a:lnTo>
                        <a:pt x="646" y="346"/>
                      </a:lnTo>
                      <a:lnTo>
                        <a:pt x="646" y="352"/>
                      </a:lnTo>
                      <a:lnTo>
                        <a:pt x="646" y="353"/>
                      </a:lnTo>
                      <a:lnTo>
                        <a:pt x="644" y="353"/>
                      </a:lnTo>
                      <a:lnTo>
                        <a:pt x="642" y="357"/>
                      </a:lnTo>
                      <a:lnTo>
                        <a:pt x="642" y="357"/>
                      </a:lnTo>
                      <a:lnTo>
                        <a:pt x="638" y="357"/>
                      </a:lnTo>
                      <a:lnTo>
                        <a:pt x="636" y="357"/>
                      </a:lnTo>
                      <a:lnTo>
                        <a:pt x="636" y="359"/>
                      </a:lnTo>
                      <a:lnTo>
                        <a:pt x="636" y="359"/>
                      </a:lnTo>
                      <a:lnTo>
                        <a:pt x="635" y="361"/>
                      </a:lnTo>
                      <a:lnTo>
                        <a:pt x="633" y="361"/>
                      </a:lnTo>
                      <a:lnTo>
                        <a:pt x="631" y="361"/>
                      </a:lnTo>
                      <a:lnTo>
                        <a:pt x="629" y="363"/>
                      </a:lnTo>
                      <a:lnTo>
                        <a:pt x="623" y="365"/>
                      </a:lnTo>
                      <a:lnTo>
                        <a:pt x="621" y="367"/>
                      </a:lnTo>
                      <a:lnTo>
                        <a:pt x="618" y="367"/>
                      </a:lnTo>
                      <a:lnTo>
                        <a:pt x="616" y="367"/>
                      </a:lnTo>
                      <a:lnTo>
                        <a:pt x="614" y="367"/>
                      </a:lnTo>
                      <a:lnTo>
                        <a:pt x="614" y="368"/>
                      </a:lnTo>
                      <a:lnTo>
                        <a:pt x="608" y="367"/>
                      </a:lnTo>
                      <a:lnTo>
                        <a:pt x="603" y="367"/>
                      </a:lnTo>
                      <a:lnTo>
                        <a:pt x="601" y="368"/>
                      </a:lnTo>
                      <a:lnTo>
                        <a:pt x="597" y="368"/>
                      </a:lnTo>
                      <a:lnTo>
                        <a:pt x="597" y="370"/>
                      </a:lnTo>
                      <a:lnTo>
                        <a:pt x="593" y="374"/>
                      </a:lnTo>
                      <a:lnTo>
                        <a:pt x="593" y="374"/>
                      </a:lnTo>
                      <a:lnTo>
                        <a:pt x="591" y="374"/>
                      </a:lnTo>
                      <a:lnTo>
                        <a:pt x="591" y="374"/>
                      </a:lnTo>
                      <a:lnTo>
                        <a:pt x="590" y="374"/>
                      </a:lnTo>
                      <a:lnTo>
                        <a:pt x="588" y="378"/>
                      </a:lnTo>
                      <a:lnTo>
                        <a:pt x="588" y="378"/>
                      </a:lnTo>
                      <a:lnTo>
                        <a:pt x="588" y="380"/>
                      </a:lnTo>
                      <a:lnTo>
                        <a:pt x="588" y="380"/>
                      </a:lnTo>
                      <a:lnTo>
                        <a:pt x="588" y="380"/>
                      </a:lnTo>
                      <a:lnTo>
                        <a:pt x="588" y="382"/>
                      </a:lnTo>
                      <a:lnTo>
                        <a:pt x="588" y="382"/>
                      </a:lnTo>
                      <a:lnTo>
                        <a:pt x="586" y="383"/>
                      </a:lnTo>
                      <a:lnTo>
                        <a:pt x="586" y="383"/>
                      </a:lnTo>
                      <a:lnTo>
                        <a:pt x="584" y="383"/>
                      </a:lnTo>
                      <a:lnTo>
                        <a:pt x="584" y="383"/>
                      </a:lnTo>
                      <a:lnTo>
                        <a:pt x="584" y="385"/>
                      </a:lnTo>
                      <a:lnTo>
                        <a:pt x="584" y="385"/>
                      </a:lnTo>
                      <a:lnTo>
                        <a:pt x="582" y="387"/>
                      </a:lnTo>
                      <a:lnTo>
                        <a:pt x="580" y="387"/>
                      </a:lnTo>
                      <a:lnTo>
                        <a:pt x="580" y="387"/>
                      </a:lnTo>
                      <a:lnTo>
                        <a:pt x="578" y="387"/>
                      </a:lnTo>
                      <a:lnTo>
                        <a:pt x="580" y="389"/>
                      </a:lnTo>
                      <a:lnTo>
                        <a:pt x="580" y="391"/>
                      </a:lnTo>
                      <a:lnTo>
                        <a:pt x="578" y="393"/>
                      </a:lnTo>
                      <a:lnTo>
                        <a:pt x="578" y="395"/>
                      </a:lnTo>
                      <a:lnTo>
                        <a:pt x="574" y="397"/>
                      </a:lnTo>
                      <a:lnTo>
                        <a:pt x="574" y="397"/>
                      </a:lnTo>
                      <a:lnTo>
                        <a:pt x="573" y="397"/>
                      </a:lnTo>
                      <a:lnTo>
                        <a:pt x="571" y="397"/>
                      </a:lnTo>
                      <a:lnTo>
                        <a:pt x="571" y="398"/>
                      </a:lnTo>
                      <a:lnTo>
                        <a:pt x="573" y="402"/>
                      </a:lnTo>
                      <a:lnTo>
                        <a:pt x="571" y="404"/>
                      </a:lnTo>
                      <a:lnTo>
                        <a:pt x="569" y="406"/>
                      </a:lnTo>
                      <a:lnTo>
                        <a:pt x="565" y="408"/>
                      </a:lnTo>
                      <a:lnTo>
                        <a:pt x="563" y="408"/>
                      </a:lnTo>
                      <a:lnTo>
                        <a:pt x="563" y="410"/>
                      </a:lnTo>
                      <a:lnTo>
                        <a:pt x="561" y="410"/>
                      </a:lnTo>
                      <a:lnTo>
                        <a:pt x="561" y="410"/>
                      </a:lnTo>
                      <a:lnTo>
                        <a:pt x="559" y="410"/>
                      </a:lnTo>
                      <a:lnTo>
                        <a:pt x="559" y="412"/>
                      </a:lnTo>
                      <a:lnTo>
                        <a:pt x="559" y="412"/>
                      </a:lnTo>
                      <a:lnTo>
                        <a:pt x="559" y="412"/>
                      </a:lnTo>
                      <a:lnTo>
                        <a:pt x="561" y="412"/>
                      </a:lnTo>
                      <a:lnTo>
                        <a:pt x="561" y="414"/>
                      </a:lnTo>
                      <a:lnTo>
                        <a:pt x="561" y="414"/>
                      </a:lnTo>
                      <a:lnTo>
                        <a:pt x="561" y="414"/>
                      </a:lnTo>
                      <a:lnTo>
                        <a:pt x="559" y="414"/>
                      </a:lnTo>
                      <a:lnTo>
                        <a:pt x="559" y="414"/>
                      </a:lnTo>
                      <a:lnTo>
                        <a:pt x="559" y="417"/>
                      </a:lnTo>
                      <a:lnTo>
                        <a:pt x="558" y="417"/>
                      </a:lnTo>
                      <a:lnTo>
                        <a:pt x="558" y="417"/>
                      </a:lnTo>
                      <a:lnTo>
                        <a:pt x="556" y="417"/>
                      </a:lnTo>
                      <a:lnTo>
                        <a:pt x="554" y="415"/>
                      </a:lnTo>
                      <a:lnTo>
                        <a:pt x="552" y="417"/>
                      </a:lnTo>
                      <a:lnTo>
                        <a:pt x="550" y="417"/>
                      </a:lnTo>
                      <a:lnTo>
                        <a:pt x="548" y="417"/>
                      </a:lnTo>
                      <a:lnTo>
                        <a:pt x="548" y="417"/>
                      </a:lnTo>
                      <a:lnTo>
                        <a:pt x="546" y="419"/>
                      </a:lnTo>
                      <a:lnTo>
                        <a:pt x="546" y="421"/>
                      </a:lnTo>
                      <a:lnTo>
                        <a:pt x="546" y="423"/>
                      </a:lnTo>
                      <a:lnTo>
                        <a:pt x="546" y="423"/>
                      </a:lnTo>
                      <a:lnTo>
                        <a:pt x="544" y="423"/>
                      </a:lnTo>
                      <a:lnTo>
                        <a:pt x="544" y="423"/>
                      </a:lnTo>
                      <a:lnTo>
                        <a:pt x="544" y="423"/>
                      </a:lnTo>
                      <a:lnTo>
                        <a:pt x="544" y="425"/>
                      </a:lnTo>
                      <a:lnTo>
                        <a:pt x="544" y="425"/>
                      </a:lnTo>
                      <a:lnTo>
                        <a:pt x="544" y="425"/>
                      </a:lnTo>
                      <a:lnTo>
                        <a:pt x="544" y="427"/>
                      </a:lnTo>
                      <a:lnTo>
                        <a:pt x="544" y="429"/>
                      </a:lnTo>
                      <a:lnTo>
                        <a:pt x="543" y="429"/>
                      </a:lnTo>
                      <a:lnTo>
                        <a:pt x="541" y="430"/>
                      </a:lnTo>
                      <a:lnTo>
                        <a:pt x="537" y="430"/>
                      </a:lnTo>
                      <a:lnTo>
                        <a:pt x="537" y="430"/>
                      </a:lnTo>
                      <a:lnTo>
                        <a:pt x="537" y="430"/>
                      </a:lnTo>
                      <a:lnTo>
                        <a:pt x="535" y="432"/>
                      </a:lnTo>
                      <a:lnTo>
                        <a:pt x="535" y="432"/>
                      </a:lnTo>
                      <a:lnTo>
                        <a:pt x="533" y="432"/>
                      </a:lnTo>
                      <a:lnTo>
                        <a:pt x="535" y="430"/>
                      </a:lnTo>
                      <a:lnTo>
                        <a:pt x="533" y="430"/>
                      </a:lnTo>
                      <a:lnTo>
                        <a:pt x="533" y="430"/>
                      </a:lnTo>
                      <a:lnTo>
                        <a:pt x="531" y="430"/>
                      </a:lnTo>
                      <a:lnTo>
                        <a:pt x="531" y="432"/>
                      </a:lnTo>
                      <a:lnTo>
                        <a:pt x="531" y="432"/>
                      </a:lnTo>
                      <a:lnTo>
                        <a:pt x="529" y="432"/>
                      </a:lnTo>
                      <a:lnTo>
                        <a:pt x="529" y="430"/>
                      </a:lnTo>
                      <a:lnTo>
                        <a:pt x="528" y="432"/>
                      </a:lnTo>
                      <a:lnTo>
                        <a:pt x="528" y="434"/>
                      </a:lnTo>
                      <a:lnTo>
                        <a:pt x="524" y="436"/>
                      </a:lnTo>
                      <a:lnTo>
                        <a:pt x="522" y="438"/>
                      </a:lnTo>
                      <a:lnTo>
                        <a:pt x="518" y="438"/>
                      </a:lnTo>
                      <a:lnTo>
                        <a:pt x="518" y="440"/>
                      </a:lnTo>
                      <a:lnTo>
                        <a:pt x="518" y="442"/>
                      </a:lnTo>
                      <a:lnTo>
                        <a:pt x="518" y="442"/>
                      </a:lnTo>
                      <a:lnTo>
                        <a:pt x="518" y="442"/>
                      </a:lnTo>
                      <a:lnTo>
                        <a:pt x="516" y="440"/>
                      </a:lnTo>
                      <a:lnTo>
                        <a:pt x="516" y="442"/>
                      </a:lnTo>
                      <a:lnTo>
                        <a:pt x="516" y="442"/>
                      </a:lnTo>
                      <a:lnTo>
                        <a:pt x="516" y="442"/>
                      </a:lnTo>
                      <a:lnTo>
                        <a:pt x="514" y="442"/>
                      </a:lnTo>
                      <a:lnTo>
                        <a:pt x="514" y="442"/>
                      </a:lnTo>
                      <a:lnTo>
                        <a:pt x="513" y="442"/>
                      </a:lnTo>
                      <a:lnTo>
                        <a:pt x="513" y="442"/>
                      </a:lnTo>
                      <a:lnTo>
                        <a:pt x="513" y="444"/>
                      </a:lnTo>
                      <a:lnTo>
                        <a:pt x="514" y="444"/>
                      </a:lnTo>
                      <a:lnTo>
                        <a:pt x="514" y="444"/>
                      </a:lnTo>
                      <a:lnTo>
                        <a:pt x="514" y="445"/>
                      </a:lnTo>
                      <a:lnTo>
                        <a:pt x="513" y="444"/>
                      </a:lnTo>
                      <a:lnTo>
                        <a:pt x="513" y="444"/>
                      </a:lnTo>
                      <a:lnTo>
                        <a:pt x="513" y="445"/>
                      </a:lnTo>
                      <a:lnTo>
                        <a:pt x="511" y="445"/>
                      </a:lnTo>
                      <a:lnTo>
                        <a:pt x="511" y="445"/>
                      </a:lnTo>
                      <a:lnTo>
                        <a:pt x="511" y="447"/>
                      </a:lnTo>
                      <a:lnTo>
                        <a:pt x="511" y="447"/>
                      </a:lnTo>
                      <a:lnTo>
                        <a:pt x="509" y="447"/>
                      </a:lnTo>
                      <a:lnTo>
                        <a:pt x="509" y="447"/>
                      </a:lnTo>
                      <a:lnTo>
                        <a:pt x="509" y="447"/>
                      </a:lnTo>
                      <a:lnTo>
                        <a:pt x="509" y="449"/>
                      </a:lnTo>
                      <a:lnTo>
                        <a:pt x="509" y="451"/>
                      </a:lnTo>
                      <a:lnTo>
                        <a:pt x="509" y="451"/>
                      </a:lnTo>
                      <a:lnTo>
                        <a:pt x="509" y="453"/>
                      </a:lnTo>
                      <a:lnTo>
                        <a:pt x="507" y="453"/>
                      </a:lnTo>
                      <a:lnTo>
                        <a:pt x="507" y="451"/>
                      </a:lnTo>
                      <a:lnTo>
                        <a:pt x="507" y="451"/>
                      </a:lnTo>
                      <a:lnTo>
                        <a:pt x="505" y="449"/>
                      </a:lnTo>
                      <a:lnTo>
                        <a:pt x="505" y="451"/>
                      </a:lnTo>
                      <a:lnTo>
                        <a:pt x="503" y="453"/>
                      </a:lnTo>
                      <a:lnTo>
                        <a:pt x="501" y="457"/>
                      </a:lnTo>
                      <a:lnTo>
                        <a:pt x="501" y="459"/>
                      </a:lnTo>
                      <a:lnTo>
                        <a:pt x="501" y="459"/>
                      </a:lnTo>
                      <a:lnTo>
                        <a:pt x="499" y="462"/>
                      </a:lnTo>
                      <a:lnTo>
                        <a:pt x="499" y="464"/>
                      </a:lnTo>
                      <a:lnTo>
                        <a:pt x="499" y="466"/>
                      </a:lnTo>
                      <a:lnTo>
                        <a:pt x="496" y="487"/>
                      </a:lnTo>
                      <a:lnTo>
                        <a:pt x="496" y="491"/>
                      </a:lnTo>
                      <a:lnTo>
                        <a:pt x="494" y="498"/>
                      </a:lnTo>
                      <a:lnTo>
                        <a:pt x="492" y="500"/>
                      </a:lnTo>
                      <a:lnTo>
                        <a:pt x="492" y="500"/>
                      </a:lnTo>
                      <a:lnTo>
                        <a:pt x="490" y="502"/>
                      </a:lnTo>
                      <a:lnTo>
                        <a:pt x="484" y="504"/>
                      </a:lnTo>
                      <a:lnTo>
                        <a:pt x="482" y="504"/>
                      </a:lnTo>
                      <a:lnTo>
                        <a:pt x="482" y="506"/>
                      </a:lnTo>
                      <a:lnTo>
                        <a:pt x="477" y="509"/>
                      </a:lnTo>
                      <a:lnTo>
                        <a:pt x="473" y="513"/>
                      </a:lnTo>
                      <a:lnTo>
                        <a:pt x="471" y="515"/>
                      </a:lnTo>
                      <a:lnTo>
                        <a:pt x="469" y="517"/>
                      </a:lnTo>
                      <a:lnTo>
                        <a:pt x="467" y="522"/>
                      </a:lnTo>
                      <a:lnTo>
                        <a:pt x="466" y="524"/>
                      </a:lnTo>
                      <a:lnTo>
                        <a:pt x="462" y="528"/>
                      </a:lnTo>
                      <a:lnTo>
                        <a:pt x="460" y="528"/>
                      </a:lnTo>
                      <a:lnTo>
                        <a:pt x="458" y="528"/>
                      </a:lnTo>
                      <a:lnTo>
                        <a:pt x="458" y="528"/>
                      </a:lnTo>
                      <a:lnTo>
                        <a:pt x="456" y="528"/>
                      </a:lnTo>
                      <a:lnTo>
                        <a:pt x="452" y="528"/>
                      </a:lnTo>
                      <a:lnTo>
                        <a:pt x="434" y="534"/>
                      </a:lnTo>
                      <a:lnTo>
                        <a:pt x="432" y="536"/>
                      </a:lnTo>
                      <a:lnTo>
                        <a:pt x="430" y="536"/>
                      </a:lnTo>
                      <a:lnTo>
                        <a:pt x="426" y="536"/>
                      </a:lnTo>
                      <a:lnTo>
                        <a:pt x="424" y="537"/>
                      </a:lnTo>
                      <a:lnTo>
                        <a:pt x="422" y="537"/>
                      </a:lnTo>
                      <a:lnTo>
                        <a:pt x="422" y="539"/>
                      </a:lnTo>
                      <a:lnTo>
                        <a:pt x="424" y="545"/>
                      </a:lnTo>
                      <a:lnTo>
                        <a:pt x="424" y="549"/>
                      </a:lnTo>
                      <a:lnTo>
                        <a:pt x="422" y="551"/>
                      </a:lnTo>
                      <a:lnTo>
                        <a:pt x="420" y="556"/>
                      </a:lnTo>
                      <a:lnTo>
                        <a:pt x="420" y="558"/>
                      </a:lnTo>
                      <a:lnTo>
                        <a:pt x="419" y="562"/>
                      </a:lnTo>
                      <a:lnTo>
                        <a:pt x="417" y="567"/>
                      </a:lnTo>
                      <a:lnTo>
                        <a:pt x="411" y="583"/>
                      </a:lnTo>
                      <a:lnTo>
                        <a:pt x="409" y="592"/>
                      </a:lnTo>
                      <a:lnTo>
                        <a:pt x="404" y="601"/>
                      </a:lnTo>
                      <a:lnTo>
                        <a:pt x="404" y="607"/>
                      </a:lnTo>
                      <a:lnTo>
                        <a:pt x="394" y="614"/>
                      </a:lnTo>
                      <a:lnTo>
                        <a:pt x="389" y="616"/>
                      </a:lnTo>
                      <a:lnTo>
                        <a:pt x="374" y="618"/>
                      </a:lnTo>
                      <a:lnTo>
                        <a:pt x="370" y="616"/>
                      </a:lnTo>
                      <a:lnTo>
                        <a:pt x="368" y="616"/>
                      </a:lnTo>
                      <a:lnTo>
                        <a:pt x="364" y="616"/>
                      </a:lnTo>
                      <a:lnTo>
                        <a:pt x="362" y="616"/>
                      </a:lnTo>
                      <a:lnTo>
                        <a:pt x="359" y="618"/>
                      </a:lnTo>
                      <a:lnTo>
                        <a:pt x="355" y="620"/>
                      </a:lnTo>
                      <a:lnTo>
                        <a:pt x="353" y="622"/>
                      </a:lnTo>
                      <a:lnTo>
                        <a:pt x="349" y="622"/>
                      </a:lnTo>
                      <a:lnTo>
                        <a:pt x="345" y="624"/>
                      </a:lnTo>
                      <a:lnTo>
                        <a:pt x="344" y="622"/>
                      </a:lnTo>
                      <a:lnTo>
                        <a:pt x="342" y="622"/>
                      </a:lnTo>
                      <a:lnTo>
                        <a:pt x="336" y="622"/>
                      </a:lnTo>
                      <a:lnTo>
                        <a:pt x="334" y="622"/>
                      </a:lnTo>
                      <a:lnTo>
                        <a:pt x="330" y="620"/>
                      </a:lnTo>
                      <a:lnTo>
                        <a:pt x="321" y="616"/>
                      </a:lnTo>
                      <a:lnTo>
                        <a:pt x="321" y="616"/>
                      </a:lnTo>
                      <a:lnTo>
                        <a:pt x="319" y="616"/>
                      </a:lnTo>
                      <a:lnTo>
                        <a:pt x="317" y="618"/>
                      </a:lnTo>
                      <a:lnTo>
                        <a:pt x="313" y="616"/>
                      </a:lnTo>
                      <a:lnTo>
                        <a:pt x="310" y="614"/>
                      </a:lnTo>
                      <a:lnTo>
                        <a:pt x="306" y="609"/>
                      </a:lnTo>
                      <a:lnTo>
                        <a:pt x="302" y="607"/>
                      </a:lnTo>
                      <a:lnTo>
                        <a:pt x="298" y="607"/>
                      </a:lnTo>
                      <a:lnTo>
                        <a:pt x="291" y="609"/>
                      </a:lnTo>
                      <a:lnTo>
                        <a:pt x="289" y="609"/>
                      </a:lnTo>
                      <a:lnTo>
                        <a:pt x="289" y="609"/>
                      </a:lnTo>
                      <a:lnTo>
                        <a:pt x="289" y="609"/>
                      </a:lnTo>
                      <a:lnTo>
                        <a:pt x="289" y="607"/>
                      </a:lnTo>
                      <a:lnTo>
                        <a:pt x="287" y="607"/>
                      </a:lnTo>
                      <a:lnTo>
                        <a:pt x="287" y="607"/>
                      </a:lnTo>
                      <a:lnTo>
                        <a:pt x="283" y="607"/>
                      </a:lnTo>
                      <a:lnTo>
                        <a:pt x="282" y="607"/>
                      </a:lnTo>
                      <a:lnTo>
                        <a:pt x="282" y="605"/>
                      </a:lnTo>
                      <a:lnTo>
                        <a:pt x="278" y="603"/>
                      </a:lnTo>
                      <a:lnTo>
                        <a:pt x="276" y="599"/>
                      </a:lnTo>
                      <a:lnTo>
                        <a:pt x="274" y="598"/>
                      </a:lnTo>
                      <a:lnTo>
                        <a:pt x="274" y="598"/>
                      </a:lnTo>
                      <a:lnTo>
                        <a:pt x="272" y="598"/>
                      </a:lnTo>
                      <a:lnTo>
                        <a:pt x="272" y="598"/>
                      </a:lnTo>
                      <a:lnTo>
                        <a:pt x="270" y="596"/>
                      </a:lnTo>
                      <a:lnTo>
                        <a:pt x="270" y="594"/>
                      </a:lnTo>
                      <a:lnTo>
                        <a:pt x="267" y="594"/>
                      </a:lnTo>
                      <a:lnTo>
                        <a:pt x="267" y="592"/>
                      </a:lnTo>
                      <a:lnTo>
                        <a:pt x="265" y="592"/>
                      </a:lnTo>
                      <a:lnTo>
                        <a:pt x="257" y="586"/>
                      </a:lnTo>
                      <a:lnTo>
                        <a:pt x="255" y="584"/>
                      </a:lnTo>
                      <a:lnTo>
                        <a:pt x="253" y="583"/>
                      </a:lnTo>
                      <a:lnTo>
                        <a:pt x="253" y="583"/>
                      </a:lnTo>
                      <a:lnTo>
                        <a:pt x="251" y="583"/>
                      </a:lnTo>
                      <a:lnTo>
                        <a:pt x="251" y="581"/>
                      </a:lnTo>
                      <a:lnTo>
                        <a:pt x="250" y="579"/>
                      </a:lnTo>
                      <a:lnTo>
                        <a:pt x="250" y="579"/>
                      </a:lnTo>
                      <a:lnTo>
                        <a:pt x="248" y="579"/>
                      </a:lnTo>
                      <a:lnTo>
                        <a:pt x="246" y="581"/>
                      </a:lnTo>
                      <a:lnTo>
                        <a:pt x="244" y="581"/>
                      </a:lnTo>
                      <a:lnTo>
                        <a:pt x="244" y="581"/>
                      </a:lnTo>
                      <a:lnTo>
                        <a:pt x="240" y="579"/>
                      </a:lnTo>
                      <a:lnTo>
                        <a:pt x="236" y="579"/>
                      </a:lnTo>
                      <a:lnTo>
                        <a:pt x="233" y="579"/>
                      </a:lnTo>
                      <a:lnTo>
                        <a:pt x="229" y="579"/>
                      </a:lnTo>
                      <a:lnTo>
                        <a:pt x="223" y="583"/>
                      </a:lnTo>
                      <a:lnTo>
                        <a:pt x="223" y="583"/>
                      </a:lnTo>
                      <a:lnTo>
                        <a:pt x="223" y="583"/>
                      </a:lnTo>
                      <a:lnTo>
                        <a:pt x="221" y="583"/>
                      </a:lnTo>
                      <a:lnTo>
                        <a:pt x="221" y="583"/>
                      </a:lnTo>
                      <a:lnTo>
                        <a:pt x="221" y="581"/>
                      </a:lnTo>
                      <a:lnTo>
                        <a:pt x="220" y="581"/>
                      </a:lnTo>
                      <a:lnTo>
                        <a:pt x="218" y="583"/>
                      </a:lnTo>
                      <a:lnTo>
                        <a:pt x="216" y="584"/>
                      </a:lnTo>
                      <a:lnTo>
                        <a:pt x="214" y="586"/>
                      </a:lnTo>
                      <a:lnTo>
                        <a:pt x="214" y="586"/>
                      </a:lnTo>
                      <a:lnTo>
                        <a:pt x="214" y="586"/>
                      </a:lnTo>
                      <a:lnTo>
                        <a:pt x="212" y="588"/>
                      </a:lnTo>
                      <a:lnTo>
                        <a:pt x="212" y="588"/>
                      </a:lnTo>
                      <a:lnTo>
                        <a:pt x="210" y="588"/>
                      </a:lnTo>
                      <a:lnTo>
                        <a:pt x="210" y="590"/>
                      </a:lnTo>
                      <a:lnTo>
                        <a:pt x="208" y="594"/>
                      </a:lnTo>
                      <a:lnTo>
                        <a:pt x="208" y="594"/>
                      </a:lnTo>
                      <a:lnTo>
                        <a:pt x="206" y="594"/>
                      </a:lnTo>
                      <a:lnTo>
                        <a:pt x="206" y="596"/>
                      </a:lnTo>
                      <a:lnTo>
                        <a:pt x="205" y="599"/>
                      </a:lnTo>
                      <a:lnTo>
                        <a:pt x="205" y="601"/>
                      </a:lnTo>
                      <a:lnTo>
                        <a:pt x="205" y="601"/>
                      </a:lnTo>
                      <a:lnTo>
                        <a:pt x="205" y="603"/>
                      </a:lnTo>
                      <a:lnTo>
                        <a:pt x="205" y="603"/>
                      </a:lnTo>
                      <a:lnTo>
                        <a:pt x="205" y="605"/>
                      </a:lnTo>
                      <a:lnTo>
                        <a:pt x="205" y="605"/>
                      </a:lnTo>
                      <a:lnTo>
                        <a:pt x="205" y="607"/>
                      </a:lnTo>
                      <a:lnTo>
                        <a:pt x="203" y="607"/>
                      </a:lnTo>
                      <a:lnTo>
                        <a:pt x="203" y="607"/>
                      </a:lnTo>
                      <a:lnTo>
                        <a:pt x="205" y="609"/>
                      </a:lnTo>
                      <a:lnTo>
                        <a:pt x="205" y="609"/>
                      </a:lnTo>
                      <a:lnTo>
                        <a:pt x="205" y="611"/>
                      </a:lnTo>
                      <a:lnTo>
                        <a:pt x="203" y="613"/>
                      </a:lnTo>
                      <a:lnTo>
                        <a:pt x="201" y="616"/>
                      </a:lnTo>
                      <a:lnTo>
                        <a:pt x="199" y="616"/>
                      </a:lnTo>
                      <a:lnTo>
                        <a:pt x="199" y="618"/>
                      </a:lnTo>
                      <a:lnTo>
                        <a:pt x="199" y="620"/>
                      </a:lnTo>
                      <a:lnTo>
                        <a:pt x="199" y="620"/>
                      </a:lnTo>
                      <a:lnTo>
                        <a:pt x="199" y="622"/>
                      </a:lnTo>
                      <a:lnTo>
                        <a:pt x="201" y="622"/>
                      </a:lnTo>
                      <a:lnTo>
                        <a:pt x="199" y="624"/>
                      </a:lnTo>
                      <a:lnTo>
                        <a:pt x="199" y="626"/>
                      </a:lnTo>
                      <a:lnTo>
                        <a:pt x="197" y="626"/>
                      </a:lnTo>
                      <a:lnTo>
                        <a:pt x="197" y="628"/>
                      </a:lnTo>
                      <a:lnTo>
                        <a:pt x="197" y="629"/>
                      </a:lnTo>
                      <a:lnTo>
                        <a:pt x="197" y="629"/>
                      </a:lnTo>
                      <a:lnTo>
                        <a:pt x="197" y="633"/>
                      </a:lnTo>
                      <a:lnTo>
                        <a:pt x="197" y="633"/>
                      </a:lnTo>
                      <a:lnTo>
                        <a:pt x="197" y="635"/>
                      </a:lnTo>
                      <a:lnTo>
                        <a:pt x="197" y="637"/>
                      </a:lnTo>
                      <a:lnTo>
                        <a:pt x="195" y="637"/>
                      </a:lnTo>
                      <a:lnTo>
                        <a:pt x="193" y="637"/>
                      </a:lnTo>
                      <a:lnTo>
                        <a:pt x="193" y="639"/>
                      </a:lnTo>
                      <a:lnTo>
                        <a:pt x="193" y="639"/>
                      </a:lnTo>
                      <a:lnTo>
                        <a:pt x="193" y="641"/>
                      </a:lnTo>
                      <a:lnTo>
                        <a:pt x="193" y="641"/>
                      </a:lnTo>
                      <a:lnTo>
                        <a:pt x="190" y="646"/>
                      </a:lnTo>
                      <a:lnTo>
                        <a:pt x="190" y="646"/>
                      </a:lnTo>
                      <a:lnTo>
                        <a:pt x="188" y="646"/>
                      </a:lnTo>
                      <a:lnTo>
                        <a:pt x="188" y="648"/>
                      </a:lnTo>
                      <a:lnTo>
                        <a:pt x="186" y="652"/>
                      </a:lnTo>
                      <a:lnTo>
                        <a:pt x="184" y="654"/>
                      </a:lnTo>
                      <a:lnTo>
                        <a:pt x="184" y="654"/>
                      </a:lnTo>
                      <a:lnTo>
                        <a:pt x="180" y="654"/>
                      </a:lnTo>
                      <a:lnTo>
                        <a:pt x="178" y="654"/>
                      </a:lnTo>
                      <a:lnTo>
                        <a:pt x="176" y="654"/>
                      </a:lnTo>
                      <a:lnTo>
                        <a:pt x="174" y="658"/>
                      </a:lnTo>
                      <a:lnTo>
                        <a:pt x="171" y="661"/>
                      </a:lnTo>
                      <a:lnTo>
                        <a:pt x="169" y="663"/>
                      </a:lnTo>
                      <a:lnTo>
                        <a:pt x="167" y="663"/>
                      </a:lnTo>
                      <a:lnTo>
                        <a:pt x="163" y="663"/>
                      </a:lnTo>
                      <a:lnTo>
                        <a:pt x="163" y="665"/>
                      </a:lnTo>
                      <a:lnTo>
                        <a:pt x="163" y="667"/>
                      </a:lnTo>
                      <a:lnTo>
                        <a:pt x="159" y="669"/>
                      </a:lnTo>
                      <a:lnTo>
                        <a:pt x="158" y="673"/>
                      </a:lnTo>
                      <a:lnTo>
                        <a:pt x="156" y="678"/>
                      </a:lnTo>
                      <a:lnTo>
                        <a:pt x="154" y="682"/>
                      </a:lnTo>
                      <a:lnTo>
                        <a:pt x="150" y="686"/>
                      </a:lnTo>
                      <a:lnTo>
                        <a:pt x="144" y="690"/>
                      </a:lnTo>
                      <a:lnTo>
                        <a:pt x="141" y="690"/>
                      </a:lnTo>
                      <a:lnTo>
                        <a:pt x="133" y="690"/>
                      </a:lnTo>
                      <a:lnTo>
                        <a:pt x="131" y="690"/>
                      </a:lnTo>
                      <a:lnTo>
                        <a:pt x="129" y="691"/>
                      </a:lnTo>
                      <a:lnTo>
                        <a:pt x="129" y="691"/>
                      </a:lnTo>
                      <a:lnTo>
                        <a:pt x="129" y="693"/>
                      </a:lnTo>
                      <a:lnTo>
                        <a:pt x="129" y="697"/>
                      </a:lnTo>
                      <a:lnTo>
                        <a:pt x="129" y="699"/>
                      </a:lnTo>
                      <a:lnTo>
                        <a:pt x="129" y="699"/>
                      </a:lnTo>
                      <a:lnTo>
                        <a:pt x="128" y="701"/>
                      </a:lnTo>
                      <a:lnTo>
                        <a:pt x="128" y="703"/>
                      </a:lnTo>
                      <a:lnTo>
                        <a:pt x="124" y="705"/>
                      </a:lnTo>
                      <a:lnTo>
                        <a:pt x="122" y="706"/>
                      </a:lnTo>
                      <a:lnTo>
                        <a:pt x="120" y="706"/>
                      </a:lnTo>
                      <a:lnTo>
                        <a:pt x="116" y="705"/>
                      </a:lnTo>
                      <a:lnTo>
                        <a:pt x="109" y="705"/>
                      </a:lnTo>
                      <a:lnTo>
                        <a:pt x="105" y="703"/>
                      </a:lnTo>
                      <a:lnTo>
                        <a:pt x="105" y="703"/>
                      </a:lnTo>
                      <a:lnTo>
                        <a:pt x="101" y="703"/>
                      </a:lnTo>
                      <a:lnTo>
                        <a:pt x="94" y="705"/>
                      </a:lnTo>
                      <a:lnTo>
                        <a:pt x="92" y="705"/>
                      </a:lnTo>
                      <a:lnTo>
                        <a:pt x="92" y="705"/>
                      </a:lnTo>
                      <a:lnTo>
                        <a:pt x="84" y="706"/>
                      </a:lnTo>
                      <a:lnTo>
                        <a:pt x="82" y="706"/>
                      </a:lnTo>
                      <a:lnTo>
                        <a:pt x="73" y="705"/>
                      </a:lnTo>
                      <a:lnTo>
                        <a:pt x="69" y="703"/>
                      </a:lnTo>
                      <a:lnTo>
                        <a:pt x="67" y="701"/>
                      </a:lnTo>
                      <a:lnTo>
                        <a:pt x="64" y="701"/>
                      </a:lnTo>
                      <a:lnTo>
                        <a:pt x="62" y="703"/>
                      </a:lnTo>
                      <a:lnTo>
                        <a:pt x="58" y="705"/>
                      </a:lnTo>
                      <a:lnTo>
                        <a:pt x="52" y="706"/>
                      </a:lnTo>
                      <a:lnTo>
                        <a:pt x="52" y="708"/>
                      </a:lnTo>
                      <a:lnTo>
                        <a:pt x="51" y="708"/>
                      </a:lnTo>
                      <a:lnTo>
                        <a:pt x="51" y="706"/>
                      </a:lnTo>
                      <a:lnTo>
                        <a:pt x="51" y="705"/>
                      </a:lnTo>
                      <a:lnTo>
                        <a:pt x="49" y="705"/>
                      </a:lnTo>
                      <a:lnTo>
                        <a:pt x="49" y="703"/>
                      </a:lnTo>
                      <a:lnTo>
                        <a:pt x="49" y="703"/>
                      </a:lnTo>
                      <a:lnTo>
                        <a:pt x="49" y="703"/>
                      </a:lnTo>
                      <a:lnTo>
                        <a:pt x="47" y="701"/>
                      </a:lnTo>
                      <a:lnTo>
                        <a:pt x="47" y="697"/>
                      </a:lnTo>
                      <a:lnTo>
                        <a:pt x="45" y="693"/>
                      </a:lnTo>
                      <a:lnTo>
                        <a:pt x="45" y="691"/>
                      </a:lnTo>
                      <a:lnTo>
                        <a:pt x="47" y="686"/>
                      </a:lnTo>
                      <a:lnTo>
                        <a:pt x="47" y="684"/>
                      </a:lnTo>
                      <a:lnTo>
                        <a:pt x="47" y="684"/>
                      </a:lnTo>
                      <a:lnTo>
                        <a:pt x="45" y="682"/>
                      </a:lnTo>
                      <a:lnTo>
                        <a:pt x="45" y="680"/>
                      </a:lnTo>
                      <a:lnTo>
                        <a:pt x="45" y="678"/>
                      </a:lnTo>
                      <a:lnTo>
                        <a:pt x="45" y="676"/>
                      </a:lnTo>
                      <a:lnTo>
                        <a:pt x="47" y="673"/>
                      </a:lnTo>
                      <a:lnTo>
                        <a:pt x="47" y="671"/>
                      </a:lnTo>
                      <a:lnTo>
                        <a:pt x="49" y="669"/>
                      </a:lnTo>
                      <a:lnTo>
                        <a:pt x="49" y="667"/>
                      </a:lnTo>
                      <a:lnTo>
                        <a:pt x="52" y="663"/>
                      </a:lnTo>
                      <a:lnTo>
                        <a:pt x="56" y="660"/>
                      </a:lnTo>
                      <a:lnTo>
                        <a:pt x="58" y="656"/>
                      </a:lnTo>
                      <a:lnTo>
                        <a:pt x="58" y="652"/>
                      </a:lnTo>
                      <a:lnTo>
                        <a:pt x="62" y="648"/>
                      </a:lnTo>
                      <a:lnTo>
                        <a:pt x="62" y="646"/>
                      </a:lnTo>
                      <a:lnTo>
                        <a:pt x="60" y="643"/>
                      </a:lnTo>
                      <a:lnTo>
                        <a:pt x="60" y="641"/>
                      </a:lnTo>
                      <a:lnTo>
                        <a:pt x="60" y="635"/>
                      </a:lnTo>
                      <a:lnTo>
                        <a:pt x="58" y="628"/>
                      </a:lnTo>
                      <a:lnTo>
                        <a:pt x="56" y="624"/>
                      </a:lnTo>
                      <a:lnTo>
                        <a:pt x="56" y="624"/>
                      </a:lnTo>
                      <a:lnTo>
                        <a:pt x="56" y="622"/>
                      </a:lnTo>
                      <a:lnTo>
                        <a:pt x="56" y="622"/>
                      </a:lnTo>
                      <a:lnTo>
                        <a:pt x="54" y="622"/>
                      </a:lnTo>
                      <a:lnTo>
                        <a:pt x="54" y="624"/>
                      </a:lnTo>
                      <a:lnTo>
                        <a:pt x="54" y="622"/>
                      </a:lnTo>
                      <a:lnTo>
                        <a:pt x="54" y="620"/>
                      </a:lnTo>
                      <a:lnTo>
                        <a:pt x="54" y="616"/>
                      </a:lnTo>
                      <a:lnTo>
                        <a:pt x="52" y="614"/>
                      </a:lnTo>
                      <a:lnTo>
                        <a:pt x="52" y="613"/>
                      </a:lnTo>
                      <a:lnTo>
                        <a:pt x="51" y="613"/>
                      </a:lnTo>
                      <a:lnTo>
                        <a:pt x="49" y="613"/>
                      </a:lnTo>
                      <a:lnTo>
                        <a:pt x="49" y="611"/>
                      </a:lnTo>
                      <a:lnTo>
                        <a:pt x="51" y="609"/>
                      </a:lnTo>
                      <a:lnTo>
                        <a:pt x="51" y="609"/>
                      </a:lnTo>
                      <a:lnTo>
                        <a:pt x="49" y="607"/>
                      </a:lnTo>
                      <a:lnTo>
                        <a:pt x="49" y="607"/>
                      </a:lnTo>
                      <a:lnTo>
                        <a:pt x="49" y="607"/>
                      </a:lnTo>
                      <a:lnTo>
                        <a:pt x="47" y="607"/>
                      </a:lnTo>
                      <a:lnTo>
                        <a:pt x="49" y="605"/>
                      </a:lnTo>
                      <a:lnTo>
                        <a:pt x="49" y="605"/>
                      </a:lnTo>
                      <a:lnTo>
                        <a:pt x="51" y="603"/>
                      </a:lnTo>
                      <a:lnTo>
                        <a:pt x="49" y="601"/>
                      </a:lnTo>
                      <a:lnTo>
                        <a:pt x="47" y="599"/>
                      </a:lnTo>
                      <a:lnTo>
                        <a:pt x="47" y="598"/>
                      </a:lnTo>
                      <a:lnTo>
                        <a:pt x="47" y="596"/>
                      </a:lnTo>
                      <a:lnTo>
                        <a:pt x="49" y="594"/>
                      </a:lnTo>
                      <a:lnTo>
                        <a:pt x="49" y="594"/>
                      </a:lnTo>
                      <a:lnTo>
                        <a:pt x="47" y="594"/>
                      </a:lnTo>
                      <a:lnTo>
                        <a:pt x="47" y="594"/>
                      </a:lnTo>
                      <a:lnTo>
                        <a:pt x="47" y="594"/>
                      </a:lnTo>
                      <a:lnTo>
                        <a:pt x="45" y="594"/>
                      </a:lnTo>
                      <a:lnTo>
                        <a:pt x="45" y="594"/>
                      </a:lnTo>
                      <a:lnTo>
                        <a:pt x="45" y="592"/>
                      </a:lnTo>
                      <a:lnTo>
                        <a:pt x="45" y="592"/>
                      </a:lnTo>
                      <a:lnTo>
                        <a:pt x="45" y="592"/>
                      </a:lnTo>
                      <a:lnTo>
                        <a:pt x="45" y="590"/>
                      </a:lnTo>
                      <a:lnTo>
                        <a:pt x="45" y="590"/>
                      </a:lnTo>
                      <a:lnTo>
                        <a:pt x="41" y="588"/>
                      </a:lnTo>
                      <a:lnTo>
                        <a:pt x="41" y="588"/>
                      </a:lnTo>
                      <a:lnTo>
                        <a:pt x="41" y="586"/>
                      </a:lnTo>
                      <a:lnTo>
                        <a:pt x="39" y="584"/>
                      </a:lnTo>
                      <a:lnTo>
                        <a:pt x="39" y="584"/>
                      </a:lnTo>
                      <a:lnTo>
                        <a:pt x="39" y="583"/>
                      </a:lnTo>
                      <a:lnTo>
                        <a:pt x="39" y="583"/>
                      </a:lnTo>
                      <a:lnTo>
                        <a:pt x="39" y="581"/>
                      </a:lnTo>
                      <a:lnTo>
                        <a:pt x="39" y="581"/>
                      </a:lnTo>
                      <a:lnTo>
                        <a:pt x="39" y="579"/>
                      </a:lnTo>
                      <a:lnTo>
                        <a:pt x="39" y="579"/>
                      </a:lnTo>
                      <a:lnTo>
                        <a:pt x="37" y="579"/>
                      </a:lnTo>
                      <a:lnTo>
                        <a:pt x="37" y="579"/>
                      </a:lnTo>
                      <a:lnTo>
                        <a:pt x="36" y="577"/>
                      </a:lnTo>
                      <a:lnTo>
                        <a:pt x="36" y="575"/>
                      </a:lnTo>
                      <a:lnTo>
                        <a:pt x="36" y="575"/>
                      </a:lnTo>
                      <a:lnTo>
                        <a:pt x="34" y="573"/>
                      </a:lnTo>
                      <a:lnTo>
                        <a:pt x="34" y="573"/>
                      </a:lnTo>
                      <a:lnTo>
                        <a:pt x="34" y="571"/>
                      </a:lnTo>
                      <a:lnTo>
                        <a:pt x="34" y="571"/>
                      </a:lnTo>
                      <a:lnTo>
                        <a:pt x="34" y="569"/>
                      </a:lnTo>
                      <a:lnTo>
                        <a:pt x="32" y="566"/>
                      </a:lnTo>
                      <a:lnTo>
                        <a:pt x="28" y="562"/>
                      </a:lnTo>
                      <a:lnTo>
                        <a:pt x="28" y="560"/>
                      </a:lnTo>
                      <a:lnTo>
                        <a:pt x="19" y="552"/>
                      </a:lnTo>
                      <a:lnTo>
                        <a:pt x="13" y="549"/>
                      </a:lnTo>
                      <a:lnTo>
                        <a:pt x="13" y="549"/>
                      </a:lnTo>
                      <a:lnTo>
                        <a:pt x="11" y="549"/>
                      </a:lnTo>
                      <a:lnTo>
                        <a:pt x="11" y="549"/>
                      </a:lnTo>
                      <a:lnTo>
                        <a:pt x="9" y="549"/>
                      </a:lnTo>
                      <a:lnTo>
                        <a:pt x="7" y="545"/>
                      </a:lnTo>
                      <a:lnTo>
                        <a:pt x="4" y="543"/>
                      </a:lnTo>
                      <a:lnTo>
                        <a:pt x="4" y="541"/>
                      </a:lnTo>
                      <a:lnTo>
                        <a:pt x="2" y="539"/>
                      </a:lnTo>
                      <a:lnTo>
                        <a:pt x="2" y="539"/>
                      </a:lnTo>
                      <a:lnTo>
                        <a:pt x="0" y="537"/>
                      </a:lnTo>
                      <a:lnTo>
                        <a:pt x="0" y="511"/>
                      </a:lnTo>
                      <a:lnTo>
                        <a:pt x="0" y="496"/>
                      </a:lnTo>
                      <a:lnTo>
                        <a:pt x="0" y="323"/>
                      </a:lnTo>
                      <a:lnTo>
                        <a:pt x="71" y="323"/>
                      </a:lnTo>
                      <a:lnTo>
                        <a:pt x="73" y="320"/>
                      </a:lnTo>
                      <a:lnTo>
                        <a:pt x="73" y="280"/>
                      </a:lnTo>
                      <a:lnTo>
                        <a:pt x="73" y="276"/>
                      </a:lnTo>
                      <a:lnTo>
                        <a:pt x="73" y="207"/>
                      </a:lnTo>
                      <a:lnTo>
                        <a:pt x="71" y="198"/>
                      </a:lnTo>
                      <a:lnTo>
                        <a:pt x="71" y="121"/>
                      </a:lnTo>
                      <a:lnTo>
                        <a:pt x="71" y="111"/>
                      </a:lnTo>
                      <a:lnTo>
                        <a:pt x="71" y="42"/>
                      </a:lnTo>
                      <a:lnTo>
                        <a:pt x="75" y="42"/>
                      </a:lnTo>
                      <a:lnTo>
                        <a:pt x="79" y="42"/>
                      </a:lnTo>
                      <a:lnTo>
                        <a:pt x="88" y="40"/>
                      </a:lnTo>
                      <a:lnTo>
                        <a:pt x="92" y="40"/>
                      </a:lnTo>
                      <a:lnTo>
                        <a:pt x="96" y="40"/>
                      </a:lnTo>
                      <a:lnTo>
                        <a:pt x="97" y="40"/>
                      </a:lnTo>
                      <a:lnTo>
                        <a:pt x="101" y="40"/>
                      </a:lnTo>
                      <a:lnTo>
                        <a:pt x="105" y="40"/>
                      </a:lnTo>
                      <a:lnTo>
                        <a:pt x="109" y="40"/>
                      </a:lnTo>
                      <a:lnTo>
                        <a:pt x="109" y="40"/>
                      </a:lnTo>
                      <a:lnTo>
                        <a:pt x="111" y="40"/>
                      </a:lnTo>
                      <a:lnTo>
                        <a:pt x="113" y="38"/>
                      </a:lnTo>
                      <a:lnTo>
                        <a:pt x="118" y="38"/>
                      </a:lnTo>
                      <a:lnTo>
                        <a:pt x="137" y="34"/>
                      </a:lnTo>
                      <a:lnTo>
                        <a:pt x="143" y="32"/>
                      </a:lnTo>
                      <a:lnTo>
                        <a:pt x="156" y="30"/>
                      </a:lnTo>
                      <a:lnTo>
                        <a:pt x="161" y="29"/>
                      </a:lnTo>
                      <a:lnTo>
                        <a:pt x="173" y="27"/>
                      </a:lnTo>
                      <a:lnTo>
                        <a:pt x="180" y="25"/>
                      </a:lnTo>
                      <a:lnTo>
                        <a:pt x="191" y="23"/>
                      </a:lnTo>
                      <a:lnTo>
                        <a:pt x="197" y="23"/>
                      </a:lnTo>
                      <a:lnTo>
                        <a:pt x="210" y="19"/>
                      </a:lnTo>
                      <a:lnTo>
                        <a:pt x="216" y="19"/>
                      </a:lnTo>
                      <a:lnTo>
                        <a:pt x="225" y="17"/>
                      </a:lnTo>
                      <a:lnTo>
                        <a:pt x="231" y="17"/>
                      </a:lnTo>
                      <a:lnTo>
                        <a:pt x="236" y="17"/>
                      </a:lnTo>
                      <a:lnTo>
                        <a:pt x="238" y="17"/>
                      </a:lnTo>
                      <a:lnTo>
                        <a:pt x="240" y="17"/>
                      </a:lnTo>
                      <a:lnTo>
                        <a:pt x="240" y="19"/>
                      </a:lnTo>
                      <a:lnTo>
                        <a:pt x="240" y="19"/>
                      </a:lnTo>
                      <a:lnTo>
                        <a:pt x="240" y="19"/>
                      </a:lnTo>
                      <a:lnTo>
                        <a:pt x="240" y="19"/>
                      </a:lnTo>
                      <a:lnTo>
                        <a:pt x="240" y="19"/>
                      </a:lnTo>
                      <a:lnTo>
                        <a:pt x="240" y="23"/>
                      </a:lnTo>
                      <a:lnTo>
                        <a:pt x="242" y="23"/>
                      </a:lnTo>
                      <a:lnTo>
                        <a:pt x="242" y="25"/>
                      </a:lnTo>
                      <a:lnTo>
                        <a:pt x="242" y="27"/>
                      </a:lnTo>
                      <a:lnTo>
                        <a:pt x="246" y="29"/>
                      </a:lnTo>
                      <a:lnTo>
                        <a:pt x="246" y="29"/>
                      </a:lnTo>
                      <a:lnTo>
                        <a:pt x="246" y="30"/>
                      </a:lnTo>
                      <a:lnTo>
                        <a:pt x="246" y="30"/>
                      </a:lnTo>
                      <a:lnTo>
                        <a:pt x="246" y="32"/>
                      </a:lnTo>
                      <a:lnTo>
                        <a:pt x="246" y="32"/>
                      </a:lnTo>
                      <a:lnTo>
                        <a:pt x="246" y="32"/>
                      </a:lnTo>
                      <a:lnTo>
                        <a:pt x="248" y="32"/>
                      </a:lnTo>
                      <a:lnTo>
                        <a:pt x="248" y="30"/>
                      </a:lnTo>
                      <a:lnTo>
                        <a:pt x="250" y="32"/>
                      </a:lnTo>
                      <a:lnTo>
                        <a:pt x="250" y="32"/>
                      </a:lnTo>
                      <a:lnTo>
                        <a:pt x="250" y="34"/>
                      </a:lnTo>
                      <a:lnTo>
                        <a:pt x="253" y="34"/>
                      </a:lnTo>
                      <a:lnTo>
                        <a:pt x="253" y="34"/>
                      </a:lnTo>
                      <a:lnTo>
                        <a:pt x="253" y="36"/>
                      </a:lnTo>
                      <a:lnTo>
                        <a:pt x="253" y="36"/>
                      </a:lnTo>
                      <a:lnTo>
                        <a:pt x="255" y="38"/>
                      </a:lnTo>
                      <a:lnTo>
                        <a:pt x="255" y="38"/>
                      </a:lnTo>
                      <a:lnTo>
                        <a:pt x="255" y="40"/>
                      </a:lnTo>
                      <a:lnTo>
                        <a:pt x="257" y="42"/>
                      </a:lnTo>
                      <a:lnTo>
                        <a:pt x="257" y="44"/>
                      </a:lnTo>
                      <a:lnTo>
                        <a:pt x="257" y="45"/>
                      </a:lnTo>
                      <a:lnTo>
                        <a:pt x="257" y="45"/>
                      </a:lnTo>
                      <a:lnTo>
                        <a:pt x="259" y="49"/>
                      </a:lnTo>
                      <a:lnTo>
                        <a:pt x="259" y="53"/>
                      </a:lnTo>
                      <a:lnTo>
                        <a:pt x="259" y="53"/>
                      </a:lnTo>
                      <a:lnTo>
                        <a:pt x="261" y="53"/>
                      </a:lnTo>
                      <a:lnTo>
                        <a:pt x="263" y="53"/>
                      </a:lnTo>
                      <a:lnTo>
                        <a:pt x="265" y="51"/>
                      </a:lnTo>
                      <a:lnTo>
                        <a:pt x="265" y="51"/>
                      </a:lnTo>
                      <a:lnTo>
                        <a:pt x="267" y="49"/>
                      </a:lnTo>
                      <a:lnTo>
                        <a:pt x="268" y="49"/>
                      </a:lnTo>
                      <a:lnTo>
                        <a:pt x="268" y="49"/>
                      </a:lnTo>
                      <a:lnTo>
                        <a:pt x="276" y="42"/>
                      </a:lnTo>
                      <a:lnTo>
                        <a:pt x="276" y="42"/>
                      </a:lnTo>
                      <a:lnTo>
                        <a:pt x="278" y="40"/>
                      </a:lnTo>
                      <a:lnTo>
                        <a:pt x="278" y="38"/>
                      </a:lnTo>
                      <a:lnTo>
                        <a:pt x="282" y="36"/>
                      </a:lnTo>
                      <a:lnTo>
                        <a:pt x="283" y="34"/>
                      </a:lnTo>
                      <a:lnTo>
                        <a:pt x="283" y="32"/>
                      </a:lnTo>
                      <a:lnTo>
                        <a:pt x="285" y="30"/>
                      </a:lnTo>
                      <a:lnTo>
                        <a:pt x="285" y="30"/>
                      </a:lnTo>
                      <a:lnTo>
                        <a:pt x="287" y="30"/>
                      </a:lnTo>
                      <a:lnTo>
                        <a:pt x="287" y="30"/>
                      </a:lnTo>
                      <a:lnTo>
                        <a:pt x="287" y="30"/>
                      </a:lnTo>
                      <a:lnTo>
                        <a:pt x="289" y="29"/>
                      </a:lnTo>
                      <a:lnTo>
                        <a:pt x="291" y="29"/>
                      </a:lnTo>
                      <a:lnTo>
                        <a:pt x="291" y="29"/>
                      </a:lnTo>
                      <a:lnTo>
                        <a:pt x="293" y="27"/>
                      </a:lnTo>
                      <a:lnTo>
                        <a:pt x="293" y="25"/>
                      </a:lnTo>
                      <a:lnTo>
                        <a:pt x="297" y="25"/>
                      </a:lnTo>
                      <a:lnTo>
                        <a:pt x="298" y="23"/>
                      </a:lnTo>
                      <a:lnTo>
                        <a:pt x="302" y="19"/>
                      </a:lnTo>
                      <a:lnTo>
                        <a:pt x="304" y="17"/>
                      </a:lnTo>
                      <a:lnTo>
                        <a:pt x="306" y="17"/>
                      </a:lnTo>
                      <a:lnTo>
                        <a:pt x="308" y="17"/>
                      </a:lnTo>
                      <a:lnTo>
                        <a:pt x="308" y="17"/>
                      </a:lnTo>
                      <a:lnTo>
                        <a:pt x="310" y="19"/>
                      </a:lnTo>
                      <a:lnTo>
                        <a:pt x="310" y="19"/>
                      </a:lnTo>
                      <a:lnTo>
                        <a:pt x="312" y="19"/>
                      </a:lnTo>
                      <a:lnTo>
                        <a:pt x="313" y="15"/>
                      </a:lnTo>
                      <a:lnTo>
                        <a:pt x="313" y="14"/>
                      </a:lnTo>
                      <a:lnTo>
                        <a:pt x="315" y="14"/>
                      </a:lnTo>
                      <a:lnTo>
                        <a:pt x="317" y="14"/>
                      </a:lnTo>
                      <a:lnTo>
                        <a:pt x="319" y="14"/>
                      </a:lnTo>
                      <a:lnTo>
                        <a:pt x="321" y="15"/>
                      </a:lnTo>
                      <a:lnTo>
                        <a:pt x="321" y="17"/>
                      </a:lnTo>
                      <a:lnTo>
                        <a:pt x="321" y="17"/>
                      </a:lnTo>
                      <a:lnTo>
                        <a:pt x="323" y="17"/>
                      </a:lnTo>
                      <a:lnTo>
                        <a:pt x="323" y="17"/>
                      </a:lnTo>
                      <a:lnTo>
                        <a:pt x="323" y="19"/>
                      </a:lnTo>
                      <a:lnTo>
                        <a:pt x="325" y="21"/>
                      </a:lnTo>
                      <a:lnTo>
                        <a:pt x="327" y="21"/>
                      </a:lnTo>
                      <a:lnTo>
                        <a:pt x="328" y="21"/>
                      </a:lnTo>
                      <a:lnTo>
                        <a:pt x="330" y="21"/>
                      </a:lnTo>
                      <a:lnTo>
                        <a:pt x="330" y="21"/>
                      </a:lnTo>
                      <a:lnTo>
                        <a:pt x="332" y="19"/>
                      </a:lnTo>
                      <a:lnTo>
                        <a:pt x="332" y="19"/>
                      </a:lnTo>
                      <a:lnTo>
                        <a:pt x="332" y="19"/>
                      </a:lnTo>
                      <a:lnTo>
                        <a:pt x="336" y="14"/>
                      </a:lnTo>
                      <a:lnTo>
                        <a:pt x="336" y="14"/>
                      </a:lnTo>
                      <a:lnTo>
                        <a:pt x="340" y="12"/>
                      </a:lnTo>
                      <a:lnTo>
                        <a:pt x="342" y="10"/>
                      </a:lnTo>
                      <a:lnTo>
                        <a:pt x="342" y="8"/>
                      </a:lnTo>
                      <a:lnTo>
                        <a:pt x="344" y="8"/>
                      </a:lnTo>
                      <a:lnTo>
                        <a:pt x="344" y="8"/>
                      </a:lnTo>
                      <a:lnTo>
                        <a:pt x="344" y="6"/>
                      </a:lnTo>
                      <a:lnTo>
                        <a:pt x="345" y="6"/>
                      </a:lnTo>
                      <a:lnTo>
                        <a:pt x="345" y="6"/>
                      </a:lnTo>
                      <a:lnTo>
                        <a:pt x="347" y="4"/>
                      </a:lnTo>
                      <a:lnTo>
                        <a:pt x="349" y="4"/>
                      </a:lnTo>
                      <a:lnTo>
                        <a:pt x="351" y="4"/>
                      </a:lnTo>
                      <a:lnTo>
                        <a:pt x="357" y="2"/>
                      </a:lnTo>
                      <a:lnTo>
                        <a:pt x="357" y="2"/>
                      </a:lnTo>
                      <a:lnTo>
                        <a:pt x="357" y="2"/>
                      </a:lnTo>
                      <a:lnTo>
                        <a:pt x="357" y="2"/>
                      </a:lnTo>
                      <a:lnTo>
                        <a:pt x="357" y="0"/>
                      </a:lnTo>
                      <a:lnTo>
                        <a:pt x="359" y="0"/>
                      </a:lnTo>
                      <a:lnTo>
                        <a:pt x="359" y="2"/>
                      </a:lnTo>
                      <a:lnTo>
                        <a:pt x="359" y="2"/>
                      </a:lnTo>
                      <a:lnTo>
                        <a:pt x="359" y="4"/>
                      </a:lnTo>
                      <a:lnTo>
                        <a:pt x="360" y="2"/>
                      </a:lnTo>
                      <a:lnTo>
                        <a:pt x="360" y="4"/>
                      </a:lnTo>
                      <a:lnTo>
                        <a:pt x="362" y="4"/>
                      </a:lnTo>
                      <a:lnTo>
                        <a:pt x="364" y="2"/>
                      </a:lnTo>
                      <a:lnTo>
                        <a:pt x="364" y="4"/>
                      </a:lnTo>
                      <a:lnTo>
                        <a:pt x="368" y="4"/>
                      </a:lnTo>
                      <a:lnTo>
                        <a:pt x="370" y="2"/>
                      </a:lnTo>
                      <a:lnTo>
                        <a:pt x="372" y="0"/>
                      </a:lnTo>
                      <a:lnTo>
                        <a:pt x="375" y="0"/>
                      </a:lnTo>
                      <a:lnTo>
                        <a:pt x="379" y="2"/>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14" name="MARKERS - SS AFRICA HVTN SITES">
                <a:extLst>
                  <a:ext uri="{FF2B5EF4-FFF2-40B4-BE49-F238E27FC236}">
                    <a16:creationId xmlns:a16="http://schemas.microsoft.com/office/drawing/2014/main" id="{DF1A6418-B206-40F8-8E33-8FDA295AF8FF}"/>
                  </a:ext>
                </a:extLst>
              </p:cNvPr>
              <p:cNvGrpSpPr/>
              <p:nvPr/>
            </p:nvGrpSpPr>
            <p:grpSpPr>
              <a:xfrm>
                <a:off x="3919806" y="2822017"/>
                <a:ext cx="991673" cy="1648186"/>
                <a:chOff x="3919806" y="2822017"/>
                <a:chExt cx="991673" cy="1648186"/>
              </a:xfrm>
            </p:grpSpPr>
            <p:sp>
              <p:nvSpPr>
                <p:cNvPr id="15" name="Tembisa" hidden="1">
                  <a:extLst>
                    <a:ext uri="{FF2B5EF4-FFF2-40B4-BE49-F238E27FC236}">
                      <a16:creationId xmlns:a16="http://schemas.microsoft.com/office/drawing/2014/main" id="{B3AE2BE4-8DD7-4333-B254-BA8C7658978A}"/>
                    </a:ext>
                  </a:extLst>
                </p:cNvPr>
                <p:cNvSpPr/>
                <p:nvPr/>
              </p:nvSpPr>
              <p:spPr>
                <a:xfrm>
                  <a:off x="4433083" y="37991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Soweto - Kliptown" hidden="1">
                  <a:extLst>
                    <a:ext uri="{FF2B5EF4-FFF2-40B4-BE49-F238E27FC236}">
                      <a16:creationId xmlns:a16="http://schemas.microsoft.com/office/drawing/2014/main" id="{7BA7C46B-75EA-4A18-91F3-C516202F24A6}"/>
                    </a:ext>
                  </a:extLst>
                </p:cNvPr>
                <p:cNvSpPr/>
                <p:nvPr/>
              </p:nvSpPr>
              <p:spPr>
                <a:xfrm>
                  <a:off x="4418795" y="392112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Soweto - Bara" hidden="1">
                  <a:extLst>
                    <a:ext uri="{FF2B5EF4-FFF2-40B4-BE49-F238E27FC236}">
                      <a16:creationId xmlns:a16="http://schemas.microsoft.com/office/drawing/2014/main" id="{7BA0AA2C-C4DD-4D6A-A6A7-D031C54169F1}"/>
                    </a:ext>
                  </a:extLst>
                </p:cNvPr>
                <p:cNvSpPr/>
                <p:nvPr/>
              </p:nvSpPr>
              <p:spPr>
                <a:xfrm>
                  <a:off x="4475151" y="3804679"/>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Soshanguve" hidden="1">
                  <a:extLst>
                    <a:ext uri="{FF2B5EF4-FFF2-40B4-BE49-F238E27FC236}">
                      <a16:creationId xmlns:a16="http://schemas.microsoft.com/office/drawing/2014/main" id="{48D7B062-03D1-443E-853D-5679F325B422}"/>
                    </a:ext>
                  </a:extLst>
                </p:cNvPr>
                <p:cNvSpPr/>
                <p:nvPr/>
              </p:nvSpPr>
              <p:spPr>
                <a:xfrm>
                  <a:off x="4464318" y="3803886"/>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Rustenburg" hidden="1">
                  <a:extLst>
                    <a:ext uri="{FF2B5EF4-FFF2-40B4-BE49-F238E27FC236}">
                      <a16:creationId xmlns:a16="http://schemas.microsoft.com/office/drawing/2014/main" id="{26C1F050-418F-47A2-94F6-C5C5BC138509}"/>
                    </a:ext>
                  </a:extLst>
                </p:cNvPr>
                <p:cNvSpPr/>
                <p:nvPr/>
              </p:nvSpPr>
              <p:spPr>
                <a:xfrm>
                  <a:off x="4380695" y="38205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Mthatha" hidden="1">
                  <a:extLst>
                    <a:ext uri="{FF2B5EF4-FFF2-40B4-BE49-F238E27FC236}">
                      <a16:creationId xmlns:a16="http://schemas.microsoft.com/office/drawing/2014/main" id="{87B5D8B0-6417-447F-BCC7-A14246BB21C8}"/>
                    </a:ext>
                  </a:extLst>
                </p:cNvPr>
                <p:cNvSpPr/>
                <p:nvPr/>
              </p:nvSpPr>
              <p:spPr>
                <a:xfrm>
                  <a:off x="4468566" y="418250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Medunsa" hidden="1">
                  <a:extLst>
                    <a:ext uri="{FF2B5EF4-FFF2-40B4-BE49-F238E27FC236}">
                      <a16:creationId xmlns:a16="http://schemas.microsoft.com/office/drawing/2014/main" id="{FFC23354-8705-479E-840F-4453190DC555}"/>
                    </a:ext>
                  </a:extLst>
                </p:cNvPr>
                <p:cNvSpPr/>
                <p:nvPr/>
              </p:nvSpPr>
              <p:spPr>
                <a:xfrm>
                  <a:off x="4469595" y="382071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Mbeya" hidden="1">
                  <a:extLst>
                    <a:ext uri="{FF2B5EF4-FFF2-40B4-BE49-F238E27FC236}">
                      <a16:creationId xmlns:a16="http://schemas.microsoft.com/office/drawing/2014/main" id="{A460AEC5-D581-4B15-9A60-E605278FA2C5}"/>
                    </a:ext>
                  </a:extLst>
                </p:cNvPr>
                <p:cNvSpPr/>
                <p:nvPr/>
              </p:nvSpPr>
              <p:spPr>
                <a:xfrm>
                  <a:off x="4763562" y="282201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Maputo" hidden="1">
                  <a:extLst>
                    <a:ext uri="{FF2B5EF4-FFF2-40B4-BE49-F238E27FC236}">
                      <a16:creationId xmlns:a16="http://schemas.microsoft.com/office/drawing/2014/main" id="{126EAE59-3EC4-44BA-86E0-3BB7BF86FDD5}"/>
                    </a:ext>
                  </a:extLst>
                </p:cNvPr>
                <p:cNvSpPr/>
                <p:nvPr/>
              </p:nvSpPr>
              <p:spPr>
                <a:xfrm>
                  <a:off x="4713834" y="3799123"/>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Mamelodi" hidden="1">
                  <a:extLst>
                    <a:ext uri="{FF2B5EF4-FFF2-40B4-BE49-F238E27FC236}">
                      <a16:creationId xmlns:a16="http://schemas.microsoft.com/office/drawing/2014/main" id="{6746FFF4-0402-4329-A706-2436E408673A}"/>
                    </a:ext>
                  </a:extLst>
                </p:cNvPr>
                <p:cNvSpPr/>
                <p:nvPr/>
              </p:nvSpPr>
              <p:spPr>
                <a:xfrm>
                  <a:off x="4527818" y="3809939"/>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Ndola" hidden="1">
                  <a:extLst>
                    <a:ext uri="{FF2B5EF4-FFF2-40B4-BE49-F238E27FC236}">
                      <a16:creationId xmlns:a16="http://schemas.microsoft.com/office/drawing/2014/main" id="{622AAAE5-0822-407D-8573-E9B2381CED4D}"/>
                    </a:ext>
                  </a:extLst>
                </p:cNvPr>
                <p:cNvSpPr/>
                <p:nvPr/>
              </p:nvSpPr>
              <p:spPr>
                <a:xfrm>
                  <a:off x="4502418" y="306723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6" name="Lusaka - ZEHRP" hidden="1">
                  <a:extLst>
                    <a:ext uri="{FF2B5EF4-FFF2-40B4-BE49-F238E27FC236}">
                      <a16:creationId xmlns:a16="http://schemas.microsoft.com/office/drawing/2014/main" id="{69AF46B1-64D3-4389-A8F7-71A72C4B1A20}"/>
                    </a:ext>
                  </a:extLst>
                </p:cNvPr>
                <p:cNvSpPr/>
                <p:nvPr/>
              </p:nvSpPr>
              <p:spPr>
                <a:xfrm>
                  <a:off x="4492651" y="319586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Lusaka - Matero" hidden="1">
                  <a:extLst>
                    <a:ext uri="{FF2B5EF4-FFF2-40B4-BE49-F238E27FC236}">
                      <a16:creationId xmlns:a16="http://schemas.microsoft.com/office/drawing/2014/main" id="{38660E20-7E4E-432D-930E-EB5762C5C5FF}"/>
                    </a:ext>
                  </a:extLst>
                </p:cNvPr>
                <p:cNvSpPr/>
                <p:nvPr/>
              </p:nvSpPr>
              <p:spPr>
                <a:xfrm>
                  <a:off x="4477981" y="318001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Lilongwe" hidden="1">
                  <a:extLst>
                    <a:ext uri="{FF2B5EF4-FFF2-40B4-BE49-F238E27FC236}">
                      <a16:creationId xmlns:a16="http://schemas.microsoft.com/office/drawing/2014/main" id="{8495CE7E-22FB-4F69-8FE6-40EBE482E4C4}"/>
                    </a:ext>
                  </a:extLst>
                </p:cNvPr>
                <p:cNvSpPr/>
                <p:nvPr/>
              </p:nvSpPr>
              <p:spPr>
                <a:xfrm>
                  <a:off x="4833133" y="31347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Ladysmith" hidden="1">
                  <a:extLst>
                    <a:ext uri="{FF2B5EF4-FFF2-40B4-BE49-F238E27FC236}">
                      <a16:creationId xmlns:a16="http://schemas.microsoft.com/office/drawing/2014/main" id="{E39CB2F6-09F1-4E4F-80A3-E2D7A9E6E3A0}"/>
                    </a:ext>
                  </a:extLst>
                </p:cNvPr>
                <p:cNvSpPr/>
                <p:nvPr/>
              </p:nvSpPr>
              <p:spPr>
                <a:xfrm>
                  <a:off x="4573341" y="394414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Klerksdorp" hidden="1">
                  <a:extLst>
                    <a:ext uri="{FF2B5EF4-FFF2-40B4-BE49-F238E27FC236}">
                      <a16:creationId xmlns:a16="http://schemas.microsoft.com/office/drawing/2014/main" id="{4BD65A08-C008-438A-9AFA-EA1A36CCECD0}"/>
                    </a:ext>
                  </a:extLst>
                </p:cNvPr>
                <p:cNvSpPr/>
                <p:nvPr/>
              </p:nvSpPr>
              <p:spPr>
                <a:xfrm>
                  <a:off x="4392601" y="390417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Harare - St. Mary's" hidden="1">
                  <a:extLst>
                    <a:ext uri="{FF2B5EF4-FFF2-40B4-BE49-F238E27FC236}">
                      <a16:creationId xmlns:a16="http://schemas.microsoft.com/office/drawing/2014/main" id="{18947F31-6193-45C9-A4A1-0D1791AFAD6D}"/>
                    </a:ext>
                  </a:extLst>
                </p:cNvPr>
                <p:cNvSpPr/>
                <p:nvPr/>
              </p:nvSpPr>
              <p:spPr>
                <a:xfrm>
                  <a:off x="4653344" y="3346634"/>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Harare - Seke South" hidden="1">
                  <a:extLst>
                    <a:ext uri="{FF2B5EF4-FFF2-40B4-BE49-F238E27FC236}">
                      <a16:creationId xmlns:a16="http://schemas.microsoft.com/office/drawing/2014/main" id="{F5D7EA58-6954-4574-97D7-EFF171368C40}"/>
                    </a:ext>
                  </a:extLst>
                </p:cNvPr>
                <p:cNvSpPr/>
                <p:nvPr/>
              </p:nvSpPr>
              <p:spPr>
                <a:xfrm>
                  <a:off x="4649775" y="336573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Elandsdoorn" hidden="1">
                  <a:extLst>
                    <a:ext uri="{FF2B5EF4-FFF2-40B4-BE49-F238E27FC236}">
                      <a16:creationId xmlns:a16="http://schemas.microsoft.com/office/drawing/2014/main" id="{556FCCB9-1D19-4F98-A0A2-67E90A412A55}"/>
                    </a:ext>
                  </a:extLst>
                </p:cNvPr>
                <p:cNvSpPr/>
                <p:nvPr/>
              </p:nvSpPr>
              <p:spPr>
                <a:xfrm>
                  <a:off x="4538651" y="376328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Durban - Verulam" hidden="1">
                  <a:extLst>
                    <a:ext uri="{FF2B5EF4-FFF2-40B4-BE49-F238E27FC236}">
                      <a16:creationId xmlns:a16="http://schemas.microsoft.com/office/drawing/2014/main" id="{FA413370-849C-4D40-8E30-283BD84E99E0}"/>
                    </a:ext>
                  </a:extLst>
                </p:cNvPr>
                <p:cNvSpPr/>
                <p:nvPr/>
              </p:nvSpPr>
              <p:spPr>
                <a:xfrm>
                  <a:off x="4675970" y="40658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Durban - Tongaat" hidden="1">
                  <a:extLst>
                    <a:ext uri="{FF2B5EF4-FFF2-40B4-BE49-F238E27FC236}">
                      <a16:creationId xmlns:a16="http://schemas.microsoft.com/office/drawing/2014/main" id="{91CBF455-659F-4562-9F81-26C40449B7B4}"/>
                    </a:ext>
                  </a:extLst>
                </p:cNvPr>
                <p:cNvSpPr/>
                <p:nvPr/>
              </p:nvSpPr>
              <p:spPr>
                <a:xfrm>
                  <a:off x="4681230" y="401927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Durban - Isipingo" hidden="1">
                  <a:extLst>
                    <a:ext uri="{FF2B5EF4-FFF2-40B4-BE49-F238E27FC236}">
                      <a16:creationId xmlns:a16="http://schemas.microsoft.com/office/drawing/2014/main" id="{19A4760F-AE33-456E-A606-70AAB4FB6FC3}"/>
                    </a:ext>
                  </a:extLst>
                </p:cNvPr>
                <p:cNvSpPr/>
                <p:nvPr/>
              </p:nvSpPr>
              <p:spPr>
                <a:xfrm>
                  <a:off x="4592347" y="4120592"/>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Durban - eThekwini" hidden="1">
                  <a:extLst>
                    <a:ext uri="{FF2B5EF4-FFF2-40B4-BE49-F238E27FC236}">
                      <a16:creationId xmlns:a16="http://schemas.microsoft.com/office/drawing/2014/main" id="{5DF24EF3-1E6B-45C3-9CA1-E739D28A089D}"/>
                    </a:ext>
                  </a:extLst>
                </p:cNvPr>
                <p:cNvSpPr/>
                <p:nvPr/>
              </p:nvSpPr>
              <p:spPr>
                <a:xfrm>
                  <a:off x="4633107" y="4089636"/>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Durban - Chatsworth" hidden="1">
                  <a:extLst>
                    <a:ext uri="{FF2B5EF4-FFF2-40B4-BE49-F238E27FC236}">
                      <a16:creationId xmlns:a16="http://schemas.microsoft.com/office/drawing/2014/main" id="{22679DBC-73DA-449B-938C-834E1BC66F65}"/>
                    </a:ext>
                  </a:extLst>
                </p:cNvPr>
                <p:cNvSpPr/>
                <p:nvPr/>
              </p:nvSpPr>
              <p:spPr>
                <a:xfrm>
                  <a:off x="4561155" y="416700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9" name="Durban - Botha's Hill" hidden="1">
                  <a:extLst>
                    <a:ext uri="{FF2B5EF4-FFF2-40B4-BE49-F238E27FC236}">
                      <a16:creationId xmlns:a16="http://schemas.microsoft.com/office/drawing/2014/main" id="{51E5F385-4EC1-4CB5-BC25-DB6259776901}"/>
                    </a:ext>
                  </a:extLst>
                </p:cNvPr>
                <p:cNvSpPr/>
                <p:nvPr/>
              </p:nvSpPr>
              <p:spPr>
                <a:xfrm>
                  <a:off x="4623028" y="404821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Cape Town - Masiphumelele" hidden="1">
                  <a:extLst>
                    <a:ext uri="{FF2B5EF4-FFF2-40B4-BE49-F238E27FC236}">
                      <a16:creationId xmlns:a16="http://schemas.microsoft.com/office/drawing/2014/main" id="{3C6D92CE-E963-45A8-9B9A-89CF178FA139}"/>
                    </a:ext>
                  </a:extLst>
                </p:cNvPr>
                <p:cNvSpPr/>
                <p:nvPr/>
              </p:nvSpPr>
              <p:spPr>
                <a:xfrm>
                  <a:off x="3962947" y="439185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1" name="Cape Town - Khayelitsha" hidden="1">
                  <a:extLst>
                    <a:ext uri="{FF2B5EF4-FFF2-40B4-BE49-F238E27FC236}">
                      <a16:creationId xmlns:a16="http://schemas.microsoft.com/office/drawing/2014/main" id="{0968FF08-AC80-466F-A594-6B92F59C1C0D}"/>
                    </a:ext>
                  </a:extLst>
                </p:cNvPr>
                <p:cNvSpPr/>
                <p:nvPr/>
              </p:nvSpPr>
              <p:spPr>
                <a:xfrm>
                  <a:off x="3944611" y="434602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2" name="Cape Town - Groote Schuur" hidden="1">
                  <a:extLst>
                    <a:ext uri="{FF2B5EF4-FFF2-40B4-BE49-F238E27FC236}">
                      <a16:creationId xmlns:a16="http://schemas.microsoft.com/office/drawing/2014/main" id="{DA464DD4-F9F1-42DA-B298-24E8ED34A940}"/>
                    </a:ext>
                  </a:extLst>
                </p:cNvPr>
                <p:cNvSpPr/>
                <p:nvPr/>
              </p:nvSpPr>
              <p:spPr>
                <a:xfrm>
                  <a:off x="3919806" y="428825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3" name="Cape Town - Emavundleni" hidden="1">
                  <a:extLst>
                    <a:ext uri="{FF2B5EF4-FFF2-40B4-BE49-F238E27FC236}">
                      <a16:creationId xmlns:a16="http://schemas.microsoft.com/office/drawing/2014/main" id="{2C8B00C0-DCBC-4170-812E-81A84CF84CB0}"/>
                    </a:ext>
                  </a:extLst>
                </p:cNvPr>
                <p:cNvSpPr/>
                <p:nvPr/>
              </p:nvSpPr>
              <p:spPr>
                <a:xfrm>
                  <a:off x="3919806" y="436403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4" name="Bloemfontein" hidden="1">
                  <a:extLst>
                    <a:ext uri="{FF2B5EF4-FFF2-40B4-BE49-F238E27FC236}">
                      <a16:creationId xmlns:a16="http://schemas.microsoft.com/office/drawing/2014/main" id="{4AAE981D-6722-4348-9216-7F5E5A8830A6}"/>
                    </a:ext>
                  </a:extLst>
                </p:cNvPr>
                <p:cNvSpPr/>
                <p:nvPr/>
              </p:nvSpPr>
              <p:spPr>
                <a:xfrm>
                  <a:off x="4354955" y="407374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15DCDC47-379A-41A9-B617-A009BF6D101B}"/>
                </a:ext>
              </a:extLst>
            </p:cNvPr>
            <p:cNvSpPr txBox="1"/>
            <p:nvPr/>
          </p:nvSpPr>
          <p:spPr>
            <a:xfrm>
              <a:off x="6627096" y="1613165"/>
              <a:ext cx="914400" cy="381323"/>
            </a:xfrm>
            <a:prstGeom prst="rect">
              <a:avLst/>
            </a:prstGeom>
          </p:spPr>
          <p:txBody>
            <a:bodyPr vert="horz" wrap="none" lIns="91440" tIns="45720" rIns="91440" bIns="45720" rtlCol="0">
              <a:normAutofit fontScale="62500" lnSpcReduction="20000"/>
            </a:bodyPr>
            <a:lstStyle/>
            <a:p>
              <a:r>
                <a:rPr lang="en-US" sz="1600" dirty="0"/>
                <a:t>Kenya</a:t>
              </a:r>
            </a:p>
          </p:txBody>
        </p:sp>
        <p:sp>
          <p:nvSpPr>
            <p:cNvPr id="7" name="TextBox 6">
              <a:extLst>
                <a:ext uri="{FF2B5EF4-FFF2-40B4-BE49-F238E27FC236}">
                  <a16:creationId xmlns:a16="http://schemas.microsoft.com/office/drawing/2014/main" id="{30665970-A333-44AF-BB63-6C6FEF6C757A}"/>
                </a:ext>
              </a:extLst>
            </p:cNvPr>
            <p:cNvSpPr txBox="1"/>
            <p:nvPr/>
          </p:nvSpPr>
          <p:spPr>
            <a:xfrm>
              <a:off x="6659626" y="2392550"/>
              <a:ext cx="914400" cy="381323"/>
            </a:xfrm>
            <a:prstGeom prst="rect">
              <a:avLst/>
            </a:prstGeom>
          </p:spPr>
          <p:txBody>
            <a:bodyPr vert="horz" wrap="none" lIns="91440" tIns="45720" rIns="91440" bIns="45720" rtlCol="0">
              <a:normAutofit fontScale="62500" lnSpcReduction="20000"/>
            </a:bodyPr>
            <a:lstStyle/>
            <a:p>
              <a:r>
                <a:rPr lang="en-US" sz="1600" dirty="0"/>
                <a:t>Zambia</a:t>
              </a:r>
            </a:p>
          </p:txBody>
        </p:sp>
        <p:sp>
          <p:nvSpPr>
            <p:cNvPr id="8" name="TextBox 7">
              <a:extLst>
                <a:ext uri="{FF2B5EF4-FFF2-40B4-BE49-F238E27FC236}">
                  <a16:creationId xmlns:a16="http://schemas.microsoft.com/office/drawing/2014/main" id="{56DC04E5-4AEB-4FA2-9651-3F61B05A56FE}"/>
                </a:ext>
              </a:extLst>
            </p:cNvPr>
            <p:cNvSpPr txBox="1"/>
            <p:nvPr/>
          </p:nvSpPr>
          <p:spPr>
            <a:xfrm>
              <a:off x="6511251" y="2973437"/>
              <a:ext cx="914400" cy="381323"/>
            </a:xfrm>
            <a:prstGeom prst="rect">
              <a:avLst/>
            </a:prstGeom>
          </p:spPr>
          <p:txBody>
            <a:bodyPr vert="horz" wrap="none" lIns="91440" tIns="45720" rIns="91440" bIns="45720" rtlCol="0">
              <a:normAutofit fontScale="62500" lnSpcReduction="20000"/>
            </a:bodyPr>
            <a:lstStyle/>
            <a:p>
              <a:r>
                <a:rPr lang="en-US" sz="1600" dirty="0"/>
                <a:t>South Africa</a:t>
              </a:r>
            </a:p>
          </p:txBody>
        </p:sp>
        <p:cxnSp>
          <p:nvCxnSpPr>
            <p:cNvPr id="9" name="Straight Connector 8">
              <a:extLst>
                <a:ext uri="{FF2B5EF4-FFF2-40B4-BE49-F238E27FC236}">
                  <a16:creationId xmlns:a16="http://schemas.microsoft.com/office/drawing/2014/main" id="{AAED6066-57AC-48D6-B06D-C6053C5844B2}"/>
                </a:ext>
              </a:extLst>
            </p:cNvPr>
            <p:cNvCxnSpPr>
              <a:cxnSpLocks/>
              <a:endCxn id="51" idx="9"/>
            </p:cNvCxnSpPr>
            <p:nvPr/>
          </p:nvCxnSpPr>
          <p:spPr>
            <a:xfrm flipH="1">
              <a:off x="6589278" y="1872288"/>
              <a:ext cx="196094" cy="307437"/>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4CE50252-72E4-4AAE-8A36-0A18F6F41B3D}"/>
                </a:ext>
              </a:extLst>
            </p:cNvPr>
            <p:cNvCxnSpPr>
              <a:endCxn id="46" idx="8"/>
            </p:cNvCxnSpPr>
            <p:nvPr/>
          </p:nvCxnSpPr>
          <p:spPr>
            <a:xfrm flipH="1">
              <a:off x="6450089" y="2571750"/>
              <a:ext cx="277789" cy="41874"/>
            </a:xfrm>
            <a:prstGeom prst="line">
              <a:avLst/>
            </a:prstGeom>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443AFD54-FE5A-46E3-92A2-F6AED593CAF1}"/>
                </a:ext>
              </a:extLst>
            </p:cNvPr>
            <p:cNvCxnSpPr>
              <a:cxnSpLocks/>
              <a:endCxn id="48" idx="15"/>
            </p:cNvCxnSpPr>
            <p:nvPr/>
          </p:nvCxnSpPr>
          <p:spPr>
            <a:xfrm flipH="1">
              <a:off x="6179707" y="3164099"/>
              <a:ext cx="419828" cy="6989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DABEBEA0-26A3-4F60-80A6-FF70264AD92E}"/>
              </a:ext>
            </a:extLst>
          </p:cNvPr>
          <p:cNvGrpSpPr/>
          <p:nvPr/>
        </p:nvGrpSpPr>
        <p:grpSpPr>
          <a:xfrm>
            <a:off x="1224952" y="1106429"/>
            <a:ext cx="1621051" cy="2371746"/>
            <a:chOff x="3625858" y="380119"/>
            <a:chExt cx="2654863" cy="3884306"/>
          </a:xfrm>
        </p:grpSpPr>
        <p:pic>
          <p:nvPicPr>
            <p:cNvPr id="99" name="Picture 98" descr="A picture containing text, vector graphics&#10;&#10;Description automatically generated">
              <a:extLst>
                <a:ext uri="{FF2B5EF4-FFF2-40B4-BE49-F238E27FC236}">
                  <a16:creationId xmlns:a16="http://schemas.microsoft.com/office/drawing/2014/main" id="{E4E38589-30A6-4731-B3F5-471475A52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858" y="1969280"/>
              <a:ext cx="2174912" cy="2295145"/>
            </a:xfrm>
            <a:prstGeom prst="rect">
              <a:avLst/>
            </a:prstGeom>
          </p:spPr>
        </p:pic>
        <p:sp>
          <p:nvSpPr>
            <p:cNvPr id="100" name="Text Placeholder 3">
              <a:extLst>
                <a:ext uri="{FF2B5EF4-FFF2-40B4-BE49-F238E27FC236}">
                  <a16:creationId xmlns:a16="http://schemas.microsoft.com/office/drawing/2014/main" id="{71B20723-944A-4703-B56D-17369B4ED3A7}"/>
                </a:ext>
              </a:extLst>
            </p:cNvPr>
            <p:cNvSpPr txBox="1">
              <a:spLocks/>
            </p:cNvSpPr>
            <p:nvPr/>
          </p:nvSpPr>
          <p:spPr bwMode="auto">
            <a:xfrm>
              <a:off x="3656446" y="380119"/>
              <a:ext cx="2624275" cy="10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679C82"/>
                  </a:solidFill>
                </a:rPr>
                <a:t>39 Adults with Latent TB</a:t>
              </a:r>
            </a:p>
          </p:txBody>
        </p:sp>
      </p:grpSp>
      <p:sp>
        <p:nvSpPr>
          <p:cNvPr id="101" name="Text Placeholder 3">
            <a:extLst>
              <a:ext uri="{FF2B5EF4-FFF2-40B4-BE49-F238E27FC236}">
                <a16:creationId xmlns:a16="http://schemas.microsoft.com/office/drawing/2014/main" id="{9AD5CA4C-FFD5-479F-B349-FFA8538128EB}"/>
              </a:ext>
            </a:extLst>
          </p:cNvPr>
          <p:cNvSpPr txBox="1">
            <a:spLocks/>
          </p:cNvSpPr>
          <p:nvPr/>
        </p:nvSpPr>
        <p:spPr bwMode="auto">
          <a:xfrm>
            <a:off x="5089217" y="1011650"/>
            <a:ext cx="1883429" cy="66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F59F87"/>
                </a:solidFill>
              </a:rPr>
              <a:t>Active disease</a:t>
            </a:r>
            <a:r>
              <a:rPr lang="en-US" sz="1800" dirty="0">
                <a:solidFill>
                  <a:srgbClr val="F59F87"/>
                </a:solidFill>
              </a:rPr>
              <a:t>                   </a:t>
            </a:r>
          </a:p>
        </p:txBody>
      </p:sp>
      <p:pic>
        <p:nvPicPr>
          <p:cNvPr id="102" name="Picture 101" descr="Shape&#10;&#10;Description automatically generated with medium confidence">
            <a:extLst>
              <a:ext uri="{FF2B5EF4-FFF2-40B4-BE49-F238E27FC236}">
                <a16:creationId xmlns:a16="http://schemas.microsoft.com/office/drawing/2014/main" id="{B1D9F164-D1A6-447E-A697-F9348E28BA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91598">
            <a:off x="2019458" y="1729585"/>
            <a:ext cx="1280163" cy="688849"/>
          </a:xfrm>
          <a:prstGeom prst="rect">
            <a:avLst/>
          </a:prstGeom>
        </p:spPr>
      </p:pic>
      <p:sp>
        <p:nvSpPr>
          <p:cNvPr id="103" name="TextBox 102">
            <a:extLst>
              <a:ext uri="{FF2B5EF4-FFF2-40B4-BE49-F238E27FC236}">
                <a16:creationId xmlns:a16="http://schemas.microsoft.com/office/drawing/2014/main" id="{075E5C73-A53E-4F45-B9CD-458844BC5A3A}"/>
              </a:ext>
            </a:extLst>
          </p:cNvPr>
          <p:cNvSpPr txBox="1"/>
          <p:nvPr/>
        </p:nvSpPr>
        <p:spPr>
          <a:xfrm rot="21422430">
            <a:off x="3365174" y="2038350"/>
            <a:ext cx="914400" cy="914400"/>
          </a:xfrm>
          <a:prstGeom prst="rect">
            <a:avLst/>
          </a:prstGeom>
        </p:spPr>
        <p:txBody>
          <a:bodyPr vert="horz" wrap="none" lIns="91440" tIns="45720" rIns="91440" bIns="45720" rtlCol="0">
            <a:normAutofit/>
          </a:bodyPr>
          <a:lstStyle/>
          <a:p>
            <a:r>
              <a:rPr lang="en-US" sz="1600" dirty="0">
                <a:solidFill>
                  <a:schemeClr val="accent2"/>
                </a:solidFill>
              </a:rPr>
              <a:t>placebo</a:t>
            </a:r>
          </a:p>
        </p:txBody>
      </p:sp>
      <p:sp>
        <p:nvSpPr>
          <p:cNvPr id="104" name="TextBox 103">
            <a:extLst>
              <a:ext uri="{FF2B5EF4-FFF2-40B4-BE49-F238E27FC236}">
                <a16:creationId xmlns:a16="http://schemas.microsoft.com/office/drawing/2014/main" id="{1CD03490-4522-4524-AD3A-A23EAD35E5BC}"/>
              </a:ext>
            </a:extLst>
          </p:cNvPr>
          <p:cNvSpPr txBox="1"/>
          <p:nvPr/>
        </p:nvSpPr>
        <p:spPr>
          <a:xfrm rot="1101443">
            <a:off x="3428808" y="3365424"/>
            <a:ext cx="914400" cy="914400"/>
          </a:xfrm>
          <a:prstGeom prst="rect">
            <a:avLst/>
          </a:prstGeom>
        </p:spPr>
        <p:txBody>
          <a:bodyPr vert="horz" wrap="none" lIns="91440" tIns="45720" rIns="91440" bIns="45720" rtlCol="0">
            <a:normAutofit/>
          </a:bodyPr>
          <a:lstStyle/>
          <a:p>
            <a:r>
              <a:rPr lang="en-US" sz="1600" dirty="0">
                <a:solidFill>
                  <a:schemeClr val="accent2"/>
                </a:solidFill>
              </a:rPr>
              <a:t>vaccine</a:t>
            </a:r>
          </a:p>
        </p:txBody>
      </p:sp>
      <p:pic>
        <p:nvPicPr>
          <p:cNvPr id="105" name="Picture 104" descr="A picture containing bubble chart&#10;&#10;Description automatically generated">
            <a:extLst>
              <a:ext uri="{FF2B5EF4-FFF2-40B4-BE49-F238E27FC236}">
                <a16:creationId xmlns:a16="http://schemas.microsoft.com/office/drawing/2014/main" id="{A51D4B13-4445-43DF-8CE4-8B2B5ECC29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3653387"/>
            <a:ext cx="1114387" cy="1002049"/>
          </a:xfrm>
          <a:prstGeom prst="rect">
            <a:avLst/>
          </a:prstGeom>
        </p:spPr>
      </p:pic>
      <p:pic>
        <p:nvPicPr>
          <p:cNvPr id="106" name="Picture 105" descr="Chart, bubble chart&#10;&#10;Description automatically generated">
            <a:extLst>
              <a:ext uri="{FF2B5EF4-FFF2-40B4-BE49-F238E27FC236}">
                <a16:creationId xmlns:a16="http://schemas.microsoft.com/office/drawing/2014/main" id="{DBF11279-C3AE-45C2-B0EA-1A1177C88D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4924" y="1765560"/>
            <a:ext cx="1125353" cy="1011910"/>
          </a:xfrm>
          <a:prstGeom prst="rect">
            <a:avLst/>
          </a:prstGeom>
        </p:spPr>
      </p:pic>
      <p:sp>
        <p:nvSpPr>
          <p:cNvPr id="107" name="TextBox 106">
            <a:extLst>
              <a:ext uri="{FF2B5EF4-FFF2-40B4-BE49-F238E27FC236}">
                <a16:creationId xmlns:a16="http://schemas.microsoft.com/office/drawing/2014/main" id="{98440D5C-2009-41CB-9798-6943A3B9C6DA}"/>
              </a:ext>
            </a:extLst>
          </p:cNvPr>
          <p:cNvSpPr txBox="1"/>
          <p:nvPr/>
        </p:nvSpPr>
        <p:spPr>
          <a:xfrm>
            <a:off x="6297716" y="4242720"/>
            <a:ext cx="914400" cy="353904"/>
          </a:xfrm>
          <a:prstGeom prst="rect">
            <a:avLst/>
          </a:prstGeom>
        </p:spPr>
        <p:txBody>
          <a:bodyPr vert="horz" wrap="none" lIns="91440" tIns="45720" rIns="91440" bIns="45720" rtlCol="0">
            <a:normAutofit/>
          </a:bodyPr>
          <a:lstStyle/>
          <a:p>
            <a:r>
              <a:rPr lang="en-US" sz="1100" dirty="0">
                <a:solidFill>
                  <a:srgbClr val="F59F87"/>
                </a:solidFill>
                <a:latin typeface="Franklin Gothic Demi" panose="020B0703020102020204" pitchFamily="34" charset="0"/>
              </a:rPr>
              <a:t>13 participants</a:t>
            </a:r>
          </a:p>
        </p:txBody>
      </p:sp>
      <p:sp>
        <p:nvSpPr>
          <p:cNvPr id="108" name="TextBox 107">
            <a:extLst>
              <a:ext uri="{FF2B5EF4-FFF2-40B4-BE49-F238E27FC236}">
                <a16:creationId xmlns:a16="http://schemas.microsoft.com/office/drawing/2014/main" id="{E5D8D34D-9E4B-4EBE-8ABF-CFEEAE77A72A}"/>
              </a:ext>
            </a:extLst>
          </p:cNvPr>
          <p:cNvSpPr txBox="1"/>
          <p:nvPr/>
        </p:nvSpPr>
        <p:spPr>
          <a:xfrm>
            <a:off x="6345726" y="2320270"/>
            <a:ext cx="914400" cy="914400"/>
          </a:xfrm>
          <a:prstGeom prst="rect">
            <a:avLst/>
          </a:prstGeom>
        </p:spPr>
        <p:txBody>
          <a:bodyPr vert="horz" wrap="none" lIns="91440" tIns="45720" rIns="91440" bIns="45720" rtlCol="0">
            <a:normAutofit/>
          </a:bodyPr>
          <a:lstStyle/>
          <a:p>
            <a:r>
              <a:rPr lang="en-US" sz="1100" dirty="0">
                <a:solidFill>
                  <a:srgbClr val="F59F87"/>
                </a:solidFill>
                <a:latin typeface="Franklin Gothic Demi" panose="020B0703020102020204" pitchFamily="34" charset="0"/>
              </a:rPr>
              <a:t>26 participants</a:t>
            </a:r>
          </a:p>
        </p:txBody>
      </p:sp>
      <p:sp>
        <p:nvSpPr>
          <p:cNvPr id="109" name="Text Placeholder 3">
            <a:extLst>
              <a:ext uri="{FF2B5EF4-FFF2-40B4-BE49-F238E27FC236}">
                <a16:creationId xmlns:a16="http://schemas.microsoft.com/office/drawing/2014/main" id="{DA693899-21D1-4BFC-8DEC-89B428BE1E5B}"/>
              </a:ext>
            </a:extLst>
          </p:cNvPr>
          <p:cNvSpPr txBox="1">
            <a:spLocks/>
          </p:cNvSpPr>
          <p:nvPr/>
        </p:nvSpPr>
        <p:spPr bwMode="auto">
          <a:xfrm>
            <a:off x="7134453" y="3078193"/>
            <a:ext cx="1508801" cy="664998"/>
          </a:xfrm>
          <a:prstGeom prst="rect">
            <a:avLst/>
          </a:prstGeom>
          <a:noFill/>
          <a:ln w="38100">
            <a:solidFill>
              <a:schemeClr val="accent5">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Study result: 50% efficacy</a:t>
            </a:r>
          </a:p>
        </p:txBody>
      </p:sp>
      <p:cxnSp>
        <p:nvCxnSpPr>
          <p:cNvPr id="110" name="Straight Arrow Connector 109">
            <a:extLst>
              <a:ext uri="{FF2B5EF4-FFF2-40B4-BE49-F238E27FC236}">
                <a16:creationId xmlns:a16="http://schemas.microsoft.com/office/drawing/2014/main" id="{55A9EAE6-2BD7-44AD-AFB8-75DEFE727F35}"/>
              </a:ext>
            </a:extLst>
          </p:cNvPr>
          <p:cNvCxnSpPr/>
          <p:nvPr/>
        </p:nvCxnSpPr>
        <p:spPr>
          <a:xfrm flipV="1">
            <a:off x="3005975" y="2320270"/>
            <a:ext cx="1794625" cy="1752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2D3293FF-F3C9-43B3-A7FA-800F1E1EFE68}"/>
              </a:ext>
            </a:extLst>
          </p:cNvPr>
          <p:cNvCxnSpPr>
            <a:cxnSpLocks/>
          </p:cNvCxnSpPr>
          <p:nvPr/>
        </p:nvCxnSpPr>
        <p:spPr>
          <a:xfrm>
            <a:off x="3005974" y="3437372"/>
            <a:ext cx="1760069" cy="540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0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3" grpId="0"/>
      <p:bldP spid="104" grpId="0"/>
      <p:bldP spid="107" grpId="0"/>
      <p:bldP spid="108" grpId="0"/>
      <p:bldP spid="1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8C7A-61E6-46F6-9D0D-030DF04E7826}"/>
              </a:ext>
            </a:extLst>
          </p:cNvPr>
          <p:cNvSpPr>
            <a:spLocks noGrp="1"/>
          </p:cNvSpPr>
          <p:nvPr>
            <p:ph type="title"/>
          </p:nvPr>
        </p:nvSpPr>
        <p:spPr>
          <a:xfrm>
            <a:off x="152400" y="110843"/>
            <a:ext cx="8915400" cy="646126"/>
          </a:xfrm>
        </p:spPr>
        <p:txBody>
          <a:bodyPr>
            <a:normAutofit fontScale="90000"/>
          </a:bodyPr>
          <a:lstStyle/>
          <a:p>
            <a:r>
              <a:rPr lang="en-US" dirty="0"/>
              <a:t>Trial #2: H4:IC31 or BCG to prevent infection</a:t>
            </a:r>
          </a:p>
        </p:txBody>
      </p:sp>
      <p:grpSp>
        <p:nvGrpSpPr>
          <p:cNvPr id="91" name="Group 90">
            <a:extLst>
              <a:ext uri="{FF2B5EF4-FFF2-40B4-BE49-F238E27FC236}">
                <a16:creationId xmlns:a16="http://schemas.microsoft.com/office/drawing/2014/main" id="{1FE973E6-7D14-420D-A9E9-FC4A6178A5EF}"/>
              </a:ext>
            </a:extLst>
          </p:cNvPr>
          <p:cNvGrpSpPr/>
          <p:nvPr/>
        </p:nvGrpSpPr>
        <p:grpSpPr>
          <a:xfrm>
            <a:off x="7696200" y="971550"/>
            <a:ext cx="1067732" cy="840715"/>
            <a:chOff x="4623355" y="3341431"/>
            <a:chExt cx="2083177" cy="1640260"/>
          </a:xfrm>
        </p:grpSpPr>
        <p:grpSp>
          <p:nvGrpSpPr>
            <p:cNvPr id="92" name="Group 91">
              <a:extLst>
                <a:ext uri="{FF2B5EF4-FFF2-40B4-BE49-F238E27FC236}">
                  <a16:creationId xmlns:a16="http://schemas.microsoft.com/office/drawing/2014/main" id="{56613F32-A583-4735-A818-53C4A9965EC9}"/>
                </a:ext>
              </a:extLst>
            </p:cNvPr>
            <p:cNvGrpSpPr/>
            <p:nvPr/>
          </p:nvGrpSpPr>
          <p:grpSpPr>
            <a:xfrm>
              <a:off x="4623355" y="3341431"/>
              <a:ext cx="1459779" cy="1640260"/>
              <a:chOff x="1898404" y="57150"/>
              <a:chExt cx="3927475" cy="4413053"/>
            </a:xfrm>
          </p:grpSpPr>
          <p:grpSp>
            <p:nvGrpSpPr>
              <p:cNvPr id="95" name="Other Countries">
                <a:extLst>
                  <a:ext uri="{FF2B5EF4-FFF2-40B4-BE49-F238E27FC236}">
                    <a16:creationId xmlns:a16="http://schemas.microsoft.com/office/drawing/2014/main" id="{3FF48136-AFAA-48F9-A638-3EBBA3615401}"/>
                  </a:ext>
                </a:extLst>
              </p:cNvPr>
              <p:cNvGrpSpPr/>
              <p:nvPr/>
            </p:nvGrpSpPr>
            <p:grpSpPr>
              <a:xfrm>
                <a:off x="1898404" y="57150"/>
                <a:ext cx="3927475" cy="4132263"/>
                <a:chOff x="185738" y="136525"/>
                <a:chExt cx="3927475" cy="4132263"/>
              </a:xfrm>
            </p:grpSpPr>
            <p:sp>
              <p:nvSpPr>
                <p:cNvPr id="136" name="Freeform 5">
                  <a:extLst>
                    <a:ext uri="{FF2B5EF4-FFF2-40B4-BE49-F238E27FC236}">
                      <a16:creationId xmlns:a16="http://schemas.microsoft.com/office/drawing/2014/main" id="{D21CB707-7D25-4F6F-875D-438C13B57F4F}"/>
                    </a:ext>
                  </a:extLst>
                </p:cNvPr>
                <p:cNvSpPr>
                  <a:spLocks noEditPoints="1"/>
                </p:cNvSpPr>
                <p:nvPr/>
              </p:nvSpPr>
              <p:spPr bwMode="auto">
                <a:xfrm>
                  <a:off x="1849438" y="2682875"/>
                  <a:ext cx="704850" cy="793750"/>
                </a:xfrm>
                <a:custGeom>
                  <a:avLst/>
                  <a:gdLst>
                    <a:gd name="T0" fmla="*/ 182 w 888"/>
                    <a:gd name="T1" fmla="*/ 109 h 1001"/>
                    <a:gd name="T2" fmla="*/ 332 w 888"/>
                    <a:gd name="T3" fmla="*/ 105 h 1001"/>
                    <a:gd name="T4" fmla="*/ 354 w 888"/>
                    <a:gd name="T5" fmla="*/ 120 h 1001"/>
                    <a:gd name="T6" fmla="*/ 360 w 888"/>
                    <a:gd name="T7" fmla="*/ 145 h 1001"/>
                    <a:gd name="T8" fmla="*/ 369 w 888"/>
                    <a:gd name="T9" fmla="*/ 175 h 1001"/>
                    <a:gd name="T10" fmla="*/ 379 w 888"/>
                    <a:gd name="T11" fmla="*/ 205 h 1001"/>
                    <a:gd name="T12" fmla="*/ 392 w 888"/>
                    <a:gd name="T13" fmla="*/ 224 h 1001"/>
                    <a:gd name="T14" fmla="*/ 407 w 888"/>
                    <a:gd name="T15" fmla="*/ 246 h 1001"/>
                    <a:gd name="T16" fmla="*/ 415 w 888"/>
                    <a:gd name="T17" fmla="*/ 257 h 1001"/>
                    <a:gd name="T18" fmla="*/ 460 w 888"/>
                    <a:gd name="T19" fmla="*/ 269 h 1001"/>
                    <a:gd name="T20" fmla="*/ 508 w 888"/>
                    <a:gd name="T21" fmla="*/ 261 h 1001"/>
                    <a:gd name="T22" fmla="*/ 559 w 888"/>
                    <a:gd name="T23" fmla="*/ 199 h 1001"/>
                    <a:gd name="T24" fmla="*/ 694 w 888"/>
                    <a:gd name="T25" fmla="*/ 209 h 1001"/>
                    <a:gd name="T26" fmla="*/ 730 w 888"/>
                    <a:gd name="T27" fmla="*/ 227 h 1001"/>
                    <a:gd name="T28" fmla="*/ 726 w 888"/>
                    <a:gd name="T29" fmla="*/ 267 h 1001"/>
                    <a:gd name="T30" fmla="*/ 734 w 888"/>
                    <a:gd name="T31" fmla="*/ 308 h 1001"/>
                    <a:gd name="T32" fmla="*/ 736 w 888"/>
                    <a:gd name="T33" fmla="*/ 387 h 1001"/>
                    <a:gd name="T34" fmla="*/ 760 w 888"/>
                    <a:gd name="T35" fmla="*/ 427 h 1001"/>
                    <a:gd name="T36" fmla="*/ 756 w 888"/>
                    <a:gd name="T37" fmla="*/ 464 h 1001"/>
                    <a:gd name="T38" fmla="*/ 779 w 888"/>
                    <a:gd name="T39" fmla="*/ 483 h 1001"/>
                    <a:gd name="T40" fmla="*/ 858 w 888"/>
                    <a:gd name="T41" fmla="*/ 481 h 1001"/>
                    <a:gd name="T42" fmla="*/ 884 w 888"/>
                    <a:gd name="T43" fmla="*/ 485 h 1001"/>
                    <a:gd name="T44" fmla="*/ 882 w 888"/>
                    <a:gd name="T45" fmla="*/ 545 h 1001"/>
                    <a:gd name="T46" fmla="*/ 739 w 888"/>
                    <a:gd name="T47" fmla="*/ 626 h 1001"/>
                    <a:gd name="T48" fmla="*/ 747 w 888"/>
                    <a:gd name="T49" fmla="*/ 881 h 1001"/>
                    <a:gd name="T50" fmla="*/ 766 w 888"/>
                    <a:gd name="T51" fmla="*/ 900 h 1001"/>
                    <a:gd name="T52" fmla="*/ 792 w 888"/>
                    <a:gd name="T53" fmla="*/ 930 h 1001"/>
                    <a:gd name="T54" fmla="*/ 828 w 888"/>
                    <a:gd name="T55" fmla="*/ 964 h 1001"/>
                    <a:gd name="T56" fmla="*/ 696 w 888"/>
                    <a:gd name="T57" fmla="*/ 999 h 1001"/>
                    <a:gd name="T58" fmla="*/ 646 w 888"/>
                    <a:gd name="T59" fmla="*/ 999 h 1001"/>
                    <a:gd name="T60" fmla="*/ 608 w 888"/>
                    <a:gd name="T61" fmla="*/ 990 h 1001"/>
                    <a:gd name="T62" fmla="*/ 540 w 888"/>
                    <a:gd name="T63" fmla="*/ 984 h 1001"/>
                    <a:gd name="T64" fmla="*/ 488 w 888"/>
                    <a:gd name="T65" fmla="*/ 958 h 1001"/>
                    <a:gd name="T66" fmla="*/ 159 w 888"/>
                    <a:gd name="T67" fmla="*/ 950 h 1001"/>
                    <a:gd name="T68" fmla="*/ 112 w 888"/>
                    <a:gd name="T69" fmla="*/ 922 h 1001"/>
                    <a:gd name="T70" fmla="*/ 78 w 888"/>
                    <a:gd name="T71" fmla="*/ 932 h 1001"/>
                    <a:gd name="T72" fmla="*/ 37 w 888"/>
                    <a:gd name="T73" fmla="*/ 937 h 1001"/>
                    <a:gd name="T74" fmla="*/ 11 w 888"/>
                    <a:gd name="T75" fmla="*/ 943 h 1001"/>
                    <a:gd name="T76" fmla="*/ 9 w 888"/>
                    <a:gd name="T77" fmla="*/ 845 h 1001"/>
                    <a:gd name="T78" fmla="*/ 26 w 888"/>
                    <a:gd name="T79" fmla="*/ 800 h 1001"/>
                    <a:gd name="T80" fmla="*/ 37 w 888"/>
                    <a:gd name="T81" fmla="*/ 763 h 1001"/>
                    <a:gd name="T82" fmla="*/ 46 w 888"/>
                    <a:gd name="T83" fmla="*/ 718 h 1001"/>
                    <a:gd name="T84" fmla="*/ 52 w 888"/>
                    <a:gd name="T85" fmla="*/ 695 h 1001"/>
                    <a:gd name="T86" fmla="*/ 60 w 888"/>
                    <a:gd name="T87" fmla="*/ 659 h 1001"/>
                    <a:gd name="T88" fmla="*/ 73 w 888"/>
                    <a:gd name="T89" fmla="*/ 642 h 1001"/>
                    <a:gd name="T90" fmla="*/ 105 w 888"/>
                    <a:gd name="T91" fmla="*/ 599 h 1001"/>
                    <a:gd name="T92" fmla="*/ 137 w 888"/>
                    <a:gd name="T93" fmla="*/ 575 h 1001"/>
                    <a:gd name="T94" fmla="*/ 152 w 888"/>
                    <a:gd name="T95" fmla="*/ 513 h 1001"/>
                    <a:gd name="T96" fmla="*/ 146 w 888"/>
                    <a:gd name="T97" fmla="*/ 451 h 1001"/>
                    <a:gd name="T98" fmla="*/ 108 w 888"/>
                    <a:gd name="T99" fmla="*/ 383 h 1001"/>
                    <a:gd name="T100" fmla="*/ 97 w 888"/>
                    <a:gd name="T101" fmla="*/ 331 h 1001"/>
                    <a:gd name="T102" fmla="*/ 108 w 888"/>
                    <a:gd name="T103" fmla="*/ 321 h 1001"/>
                    <a:gd name="T104" fmla="*/ 122 w 888"/>
                    <a:gd name="T105" fmla="*/ 288 h 1001"/>
                    <a:gd name="T106" fmla="*/ 82 w 888"/>
                    <a:gd name="T107" fmla="*/ 184 h 1001"/>
                    <a:gd name="T108" fmla="*/ 45 w 888"/>
                    <a:gd name="T109" fmla="*/ 120 h 1001"/>
                    <a:gd name="T110" fmla="*/ 71 w 888"/>
                    <a:gd name="T111" fmla="*/ 117 h 1001"/>
                    <a:gd name="T112" fmla="*/ 116 w 888"/>
                    <a:gd name="T113" fmla="*/ 107 h 1001"/>
                    <a:gd name="T114" fmla="*/ 97 w 888"/>
                    <a:gd name="T115" fmla="*/ 17 h 1001"/>
                    <a:gd name="T116" fmla="*/ 56 w 888"/>
                    <a:gd name="T117" fmla="*/ 49 h 1001"/>
                    <a:gd name="T118" fmla="*/ 37 w 888"/>
                    <a:gd name="T119" fmla="*/ 83 h 1001"/>
                    <a:gd name="T120" fmla="*/ 30 w 888"/>
                    <a:gd name="T121" fmla="*/ 43 h 1001"/>
                    <a:gd name="T122" fmla="*/ 50 w 888"/>
                    <a:gd name="T123" fmla="*/ 2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1001">
                      <a:moveTo>
                        <a:pt x="5" y="903"/>
                      </a:moveTo>
                      <a:lnTo>
                        <a:pt x="7" y="909"/>
                      </a:lnTo>
                      <a:lnTo>
                        <a:pt x="7" y="909"/>
                      </a:lnTo>
                      <a:lnTo>
                        <a:pt x="5" y="909"/>
                      </a:lnTo>
                      <a:lnTo>
                        <a:pt x="5" y="909"/>
                      </a:lnTo>
                      <a:lnTo>
                        <a:pt x="3" y="905"/>
                      </a:lnTo>
                      <a:lnTo>
                        <a:pt x="0" y="892"/>
                      </a:lnTo>
                      <a:lnTo>
                        <a:pt x="0" y="890"/>
                      </a:lnTo>
                      <a:lnTo>
                        <a:pt x="0" y="890"/>
                      </a:lnTo>
                      <a:lnTo>
                        <a:pt x="0" y="888"/>
                      </a:lnTo>
                      <a:lnTo>
                        <a:pt x="1" y="888"/>
                      </a:lnTo>
                      <a:lnTo>
                        <a:pt x="1" y="888"/>
                      </a:lnTo>
                      <a:lnTo>
                        <a:pt x="3" y="890"/>
                      </a:lnTo>
                      <a:lnTo>
                        <a:pt x="3" y="892"/>
                      </a:lnTo>
                      <a:lnTo>
                        <a:pt x="3" y="896"/>
                      </a:lnTo>
                      <a:lnTo>
                        <a:pt x="3" y="900"/>
                      </a:lnTo>
                      <a:lnTo>
                        <a:pt x="5" y="903"/>
                      </a:lnTo>
                      <a:close/>
                      <a:moveTo>
                        <a:pt x="165" y="105"/>
                      </a:moveTo>
                      <a:lnTo>
                        <a:pt x="167" y="107"/>
                      </a:lnTo>
                      <a:lnTo>
                        <a:pt x="169" y="107"/>
                      </a:lnTo>
                      <a:lnTo>
                        <a:pt x="176" y="107"/>
                      </a:lnTo>
                      <a:lnTo>
                        <a:pt x="178" y="107"/>
                      </a:lnTo>
                      <a:lnTo>
                        <a:pt x="182" y="109"/>
                      </a:lnTo>
                      <a:lnTo>
                        <a:pt x="184" y="109"/>
                      </a:lnTo>
                      <a:lnTo>
                        <a:pt x="191" y="109"/>
                      </a:lnTo>
                      <a:lnTo>
                        <a:pt x="197" y="109"/>
                      </a:lnTo>
                      <a:lnTo>
                        <a:pt x="200" y="109"/>
                      </a:lnTo>
                      <a:lnTo>
                        <a:pt x="206" y="109"/>
                      </a:lnTo>
                      <a:lnTo>
                        <a:pt x="208" y="109"/>
                      </a:lnTo>
                      <a:lnTo>
                        <a:pt x="217" y="107"/>
                      </a:lnTo>
                      <a:lnTo>
                        <a:pt x="223" y="107"/>
                      </a:lnTo>
                      <a:lnTo>
                        <a:pt x="236" y="107"/>
                      </a:lnTo>
                      <a:lnTo>
                        <a:pt x="244" y="107"/>
                      </a:lnTo>
                      <a:lnTo>
                        <a:pt x="249" y="107"/>
                      </a:lnTo>
                      <a:lnTo>
                        <a:pt x="257" y="107"/>
                      </a:lnTo>
                      <a:lnTo>
                        <a:pt x="262" y="107"/>
                      </a:lnTo>
                      <a:lnTo>
                        <a:pt x="270" y="107"/>
                      </a:lnTo>
                      <a:lnTo>
                        <a:pt x="283" y="107"/>
                      </a:lnTo>
                      <a:lnTo>
                        <a:pt x="289" y="107"/>
                      </a:lnTo>
                      <a:lnTo>
                        <a:pt x="296" y="107"/>
                      </a:lnTo>
                      <a:lnTo>
                        <a:pt x="302" y="107"/>
                      </a:lnTo>
                      <a:lnTo>
                        <a:pt x="309" y="107"/>
                      </a:lnTo>
                      <a:lnTo>
                        <a:pt x="315" y="107"/>
                      </a:lnTo>
                      <a:lnTo>
                        <a:pt x="323" y="107"/>
                      </a:lnTo>
                      <a:lnTo>
                        <a:pt x="328" y="105"/>
                      </a:lnTo>
                      <a:lnTo>
                        <a:pt x="332" y="105"/>
                      </a:lnTo>
                      <a:lnTo>
                        <a:pt x="334" y="107"/>
                      </a:lnTo>
                      <a:lnTo>
                        <a:pt x="338" y="107"/>
                      </a:lnTo>
                      <a:lnTo>
                        <a:pt x="338" y="109"/>
                      </a:lnTo>
                      <a:lnTo>
                        <a:pt x="339" y="109"/>
                      </a:lnTo>
                      <a:lnTo>
                        <a:pt x="341" y="109"/>
                      </a:lnTo>
                      <a:lnTo>
                        <a:pt x="343" y="109"/>
                      </a:lnTo>
                      <a:lnTo>
                        <a:pt x="343" y="107"/>
                      </a:lnTo>
                      <a:lnTo>
                        <a:pt x="345" y="107"/>
                      </a:lnTo>
                      <a:lnTo>
                        <a:pt x="347" y="109"/>
                      </a:lnTo>
                      <a:lnTo>
                        <a:pt x="351" y="109"/>
                      </a:lnTo>
                      <a:lnTo>
                        <a:pt x="353" y="111"/>
                      </a:lnTo>
                      <a:lnTo>
                        <a:pt x="353" y="111"/>
                      </a:lnTo>
                      <a:lnTo>
                        <a:pt x="351" y="113"/>
                      </a:lnTo>
                      <a:lnTo>
                        <a:pt x="351" y="113"/>
                      </a:lnTo>
                      <a:lnTo>
                        <a:pt x="353" y="115"/>
                      </a:lnTo>
                      <a:lnTo>
                        <a:pt x="353" y="115"/>
                      </a:lnTo>
                      <a:lnTo>
                        <a:pt x="353" y="117"/>
                      </a:lnTo>
                      <a:lnTo>
                        <a:pt x="353" y="120"/>
                      </a:lnTo>
                      <a:lnTo>
                        <a:pt x="353" y="120"/>
                      </a:lnTo>
                      <a:lnTo>
                        <a:pt x="354" y="120"/>
                      </a:lnTo>
                      <a:lnTo>
                        <a:pt x="354" y="120"/>
                      </a:lnTo>
                      <a:lnTo>
                        <a:pt x="354" y="120"/>
                      </a:lnTo>
                      <a:lnTo>
                        <a:pt x="354" y="120"/>
                      </a:lnTo>
                      <a:lnTo>
                        <a:pt x="354" y="122"/>
                      </a:lnTo>
                      <a:lnTo>
                        <a:pt x="354" y="124"/>
                      </a:lnTo>
                      <a:lnTo>
                        <a:pt x="356" y="124"/>
                      </a:lnTo>
                      <a:lnTo>
                        <a:pt x="356" y="126"/>
                      </a:lnTo>
                      <a:lnTo>
                        <a:pt x="358" y="126"/>
                      </a:lnTo>
                      <a:lnTo>
                        <a:pt x="358" y="126"/>
                      </a:lnTo>
                      <a:lnTo>
                        <a:pt x="360" y="126"/>
                      </a:lnTo>
                      <a:lnTo>
                        <a:pt x="360" y="128"/>
                      </a:lnTo>
                      <a:lnTo>
                        <a:pt x="362" y="130"/>
                      </a:lnTo>
                      <a:lnTo>
                        <a:pt x="362" y="130"/>
                      </a:lnTo>
                      <a:lnTo>
                        <a:pt x="362" y="132"/>
                      </a:lnTo>
                      <a:lnTo>
                        <a:pt x="362" y="132"/>
                      </a:lnTo>
                      <a:lnTo>
                        <a:pt x="360" y="134"/>
                      </a:lnTo>
                      <a:lnTo>
                        <a:pt x="362" y="139"/>
                      </a:lnTo>
                      <a:lnTo>
                        <a:pt x="362" y="139"/>
                      </a:lnTo>
                      <a:lnTo>
                        <a:pt x="362" y="141"/>
                      </a:lnTo>
                      <a:lnTo>
                        <a:pt x="362" y="141"/>
                      </a:lnTo>
                      <a:lnTo>
                        <a:pt x="362" y="141"/>
                      </a:lnTo>
                      <a:lnTo>
                        <a:pt x="360" y="141"/>
                      </a:lnTo>
                      <a:lnTo>
                        <a:pt x="360" y="141"/>
                      </a:lnTo>
                      <a:lnTo>
                        <a:pt x="360" y="143"/>
                      </a:lnTo>
                      <a:lnTo>
                        <a:pt x="360" y="145"/>
                      </a:lnTo>
                      <a:lnTo>
                        <a:pt x="360" y="145"/>
                      </a:lnTo>
                      <a:lnTo>
                        <a:pt x="360" y="147"/>
                      </a:lnTo>
                      <a:lnTo>
                        <a:pt x="360" y="147"/>
                      </a:lnTo>
                      <a:lnTo>
                        <a:pt x="360" y="147"/>
                      </a:lnTo>
                      <a:lnTo>
                        <a:pt x="362" y="147"/>
                      </a:lnTo>
                      <a:lnTo>
                        <a:pt x="362" y="147"/>
                      </a:lnTo>
                      <a:lnTo>
                        <a:pt x="362" y="149"/>
                      </a:lnTo>
                      <a:lnTo>
                        <a:pt x="360" y="150"/>
                      </a:lnTo>
                      <a:lnTo>
                        <a:pt x="360" y="150"/>
                      </a:lnTo>
                      <a:lnTo>
                        <a:pt x="362" y="150"/>
                      </a:lnTo>
                      <a:lnTo>
                        <a:pt x="362" y="150"/>
                      </a:lnTo>
                      <a:lnTo>
                        <a:pt x="362" y="152"/>
                      </a:lnTo>
                      <a:lnTo>
                        <a:pt x="364" y="154"/>
                      </a:lnTo>
                      <a:lnTo>
                        <a:pt x="364" y="154"/>
                      </a:lnTo>
                      <a:lnTo>
                        <a:pt x="362" y="156"/>
                      </a:lnTo>
                      <a:lnTo>
                        <a:pt x="362" y="158"/>
                      </a:lnTo>
                      <a:lnTo>
                        <a:pt x="362" y="160"/>
                      </a:lnTo>
                      <a:lnTo>
                        <a:pt x="364" y="162"/>
                      </a:lnTo>
                      <a:lnTo>
                        <a:pt x="364" y="162"/>
                      </a:lnTo>
                      <a:lnTo>
                        <a:pt x="364" y="165"/>
                      </a:lnTo>
                      <a:lnTo>
                        <a:pt x="364" y="167"/>
                      </a:lnTo>
                      <a:lnTo>
                        <a:pt x="366" y="167"/>
                      </a:lnTo>
                      <a:lnTo>
                        <a:pt x="369" y="173"/>
                      </a:lnTo>
                      <a:lnTo>
                        <a:pt x="369" y="175"/>
                      </a:lnTo>
                      <a:lnTo>
                        <a:pt x="369" y="177"/>
                      </a:lnTo>
                      <a:lnTo>
                        <a:pt x="369" y="177"/>
                      </a:lnTo>
                      <a:lnTo>
                        <a:pt x="371" y="177"/>
                      </a:lnTo>
                      <a:lnTo>
                        <a:pt x="373" y="179"/>
                      </a:lnTo>
                      <a:lnTo>
                        <a:pt x="373" y="179"/>
                      </a:lnTo>
                      <a:lnTo>
                        <a:pt x="375" y="179"/>
                      </a:lnTo>
                      <a:lnTo>
                        <a:pt x="377" y="181"/>
                      </a:lnTo>
                      <a:lnTo>
                        <a:pt x="377" y="184"/>
                      </a:lnTo>
                      <a:lnTo>
                        <a:pt x="377" y="186"/>
                      </a:lnTo>
                      <a:lnTo>
                        <a:pt x="377" y="186"/>
                      </a:lnTo>
                      <a:lnTo>
                        <a:pt x="377" y="186"/>
                      </a:lnTo>
                      <a:lnTo>
                        <a:pt x="377" y="188"/>
                      </a:lnTo>
                      <a:lnTo>
                        <a:pt x="379" y="188"/>
                      </a:lnTo>
                      <a:lnTo>
                        <a:pt x="379" y="188"/>
                      </a:lnTo>
                      <a:lnTo>
                        <a:pt x="379" y="190"/>
                      </a:lnTo>
                      <a:lnTo>
                        <a:pt x="379" y="192"/>
                      </a:lnTo>
                      <a:lnTo>
                        <a:pt x="379" y="192"/>
                      </a:lnTo>
                      <a:lnTo>
                        <a:pt x="379" y="194"/>
                      </a:lnTo>
                      <a:lnTo>
                        <a:pt x="377" y="194"/>
                      </a:lnTo>
                      <a:lnTo>
                        <a:pt x="377" y="196"/>
                      </a:lnTo>
                      <a:lnTo>
                        <a:pt x="377" y="199"/>
                      </a:lnTo>
                      <a:lnTo>
                        <a:pt x="377" y="203"/>
                      </a:lnTo>
                      <a:lnTo>
                        <a:pt x="379" y="205"/>
                      </a:lnTo>
                      <a:lnTo>
                        <a:pt x="381" y="207"/>
                      </a:lnTo>
                      <a:lnTo>
                        <a:pt x="381" y="209"/>
                      </a:lnTo>
                      <a:lnTo>
                        <a:pt x="381" y="209"/>
                      </a:lnTo>
                      <a:lnTo>
                        <a:pt x="381" y="211"/>
                      </a:lnTo>
                      <a:lnTo>
                        <a:pt x="383" y="211"/>
                      </a:lnTo>
                      <a:lnTo>
                        <a:pt x="386" y="212"/>
                      </a:lnTo>
                      <a:lnTo>
                        <a:pt x="388" y="214"/>
                      </a:lnTo>
                      <a:lnTo>
                        <a:pt x="388" y="214"/>
                      </a:lnTo>
                      <a:lnTo>
                        <a:pt x="388" y="216"/>
                      </a:lnTo>
                      <a:lnTo>
                        <a:pt x="388" y="218"/>
                      </a:lnTo>
                      <a:lnTo>
                        <a:pt x="388" y="218"/>
                      </a:lnTo>
                      <a:lnTo>
                        <a:pt x="390" y="220"/>
                      </a:lnTo>
                      <a:lnTo>
                        <a:pt x="390" y="218"/>
                      </a:lnTo>
                      <a:lnTo>
                        <a:pt x="390" y="218"/>
                      </a:lnTo>
                      <a:lnTo>
                        <a:pt x="392" y="218"/>
                      </a:lnTo>
                      <a:lnTo>
                        <a:pt x="392" y="220"/>
                      </a:lnTo>
                      <a:lnTo>
                        <a:pt x="394" y="220"/>
                      </a:lnTo>
                      <a:lnTo>
                        <a:pt x="394" y="220"/>
                      </a:lnTo>
                      <a:lnTo>
                        <a:pt x="394" y="220"/>
                      </a:lnTo>
                      <a:lnTo>
                        <a:pt x="394" y="222"/>
                      </a:lnTo>
                      <a:lnTo>
                        <a:pt x="392" y="222"/>
                      </a:lnTo>
                      <a:lnTo>
                        <a:pt x="392" y="222"/>
                      </a:lnTo>
                      <a:lnTo>
                        <a:pt x="392" y="224"/>
                      </a:lnTo>
                      <a:lnTo>
                        <a:pt x="392" y="224"/>
                      </a:lnTo>
                      <a:lnTo>
                        <a:pt x="394" y="226"/>
                      </a:lnTo>
                      <a:lnTo>
                        <a:pt x="396" y="226"/>
                      </a:lnTo>
                      <a:lnTo>
                        <a:pt x="396" y="229"/>
                      </a:lnTo>
                      <a:lnTo>
                        <a:pt x="398" y="231"/>
                      </a:lnTo>
                      <a:lnTo>
                        <a:pt x="401" y="233"/>
                      </a:lnTo>
                      <a:lnTo>
                        <a:pt x="401" y="235"/>
                      </a:lnTo>
                      <a:lnTo>
                        <a:pt x="401" y="235"/>
                      </a:lnTo>
                      <a:lnTo>
                        <a:pt x="401" y="237"/>
                      </a:lnTo>
                      <a:lnTo>
                        <a:pt x="401" y="239"/>
                      </a:lnTo>
                      <a:lnTo>
                        <a:pt x="403" y="239"/>
                      </a:lnTo>
                      <a:lnTo>
                        <a:pt x="403" y="239"/>
                      </a:lnTo>
                      <a:lnTo>
                        <a:pt x="403" y="239"/>
                      </a:lnTo>
                      <a:lnTo>
                        <a:pt x="403" y="241"/>
                      </a:lnTo>
                      <a:lnTo>
                        <a:pt x="403" y="241"/>
                      </a:lnTo>
                      <a:lnTo>
                        <a:pt x="405" y="241"/>
                      </a:lnTo>
                      <a:lnTo>
                        <a:pt x="405" y="241"/>
                      </a:lnTo>
                      <a:lnTo>
                        <a:pt x="403" y="242"/>
                      </a:lnTo>
                      <a:lnTo>
                        <a:pt x="403" y="242"/>
                      </a:lnTo>
                      <a:lnTo>
                        <a:pt x="403" y="242"/>
                      </a:lnTo>
                      <a:lnTo>
                        <a:pt x="405" y="244"/>
                      </a:lnTo>
                      <a:lnTo>
                        <a:pt x="407" y="246"/>
                      </a:lnTo>
                      <a:lnTo>
                        <a:pt x="407" y="246"/>
                      </a:lnTo>
                      <a:lnTo>
                        <a:pt x="409" y="246"/>
                      </a:lnTo>
                      <a:lnTo>
                        <a:pt x="409" y="246"/>
                      </a:lnTo>
                      <a:lnTo>
                        <a:pt x="409" y="248"/>
                      </a:lnTo>
                      <a:lnTo>
                        <a:pt x="409" y="248"/>
                      </a:lnTo>
                      <a:lnTo>
                        <a:pt x="411" y="248"/>
                      </a:lnTo>
                      <a:lnTo>
                        <a:pt x="411" y="248"/>
                      </a:lnTo>
                      <a:lnTo>
                        <a:pt x="409" y="250"/>
                      </a:lnTo>
                      <a:lnTo>
                        <a:pt x="411" y="250"/>
                      </a:lnTo>
                      <a:lnTo>
                        <a:pt x="411" y="250"/>
                      </a:lnTo>
                      <a:lnTo>
                        <a:pt x="413" y="250"/>
                      </a:lnTo>
                      <a:lnTo>
                        <a:pt x="413" y="252"/>
                      </a:lnTo>
                      <a:lnTo>
                        <a:pt x="413" y="252"/>
                      </a:lnTo>
                      <a:lnTo>
                        <a:pt x="413" y="252"/>
                      </a:lnTo>
                      <a:lnTo>
                        <a:pt x="415" y="254"/>
                      </a:lnTo>
                      <a:lnTo>
                        <a:pt x="415" y="254"/>
                      </a:lnTo>
                      <a:lnTo>
                        <a:pt x="413" y="254"/>
                      </a:lnTo>
                      <a:lnTo>
                        <a:pt x="413" y="256"/>
                      </a:lnTo>
                      <a:lnTo>
                        <a:pt x="413" y="256"/>
                      </a:lnTo>
                      <a:lnTo>
                        <a:pt x="415" y="256"/>
                      </a:lnTo>
                      <a:lnTo>
                        <a:pt x="415" y="257"/>
                      </a:lnTo>
                      <a:lnTo>
                        <a:pt x="415" y="257"/>
                      </a:lnTo>
                      <a:lnTo>
                        <a:pt x="415" y="257"/>
                      </a:lnTo>
                      <a:lnTo>
                        <a:pt x="415" y="257"/>
                      </a:lnTo>
                      <a:lnTo>
                        <a:pt x="415" y="257"/>
                      </a:lnTo>
                      <a:lnTo>
                        <a:pt x="416" y="257"/>
                      </a:lnTo>
                      <a:lnTo>
                        <a:pt x="416" y="259"/>
                      </a:lnTo>
                      <a:lnTo>
                        <a:pt x="418" y="261"/>
                      </a:lnTo>
                      <a:lnTo>
                        <a:pt x="420" y="261"/>
                      </a:lnTo>
                      <a:lnTo>
                        <a:pt x="420" y="263"/>
                      </a:lnTo>
                      <a:lnTo>
                        <a:pt x="420" y="263"/>
                      </a:lnTo>
                      <a:lnTo>
                        <a:pt x="420" y="265"/>
                      </a:lnTo>
                      <a:lnTo>
                        <a:pt x="420" y="267"/>
                      </a:lnTo>
                      <a:lnTo>
                        <a:pt x="420" y="267"/>
                      </a:lnTo>
                      <a:lnTo>
                        <a:pt x="424" y="269"/>
                      </a:lnTo>
                      <a:lnTo>
                        <a:pt x="426" y="269"/>
                      </a:lnTo>
                      <a:lnTo>
                        <a:pt x="433" y="267"/>
                      </a:lnTo>
                      <a:lnTo>
                        <a:pt x="435" y="267"/>
                      </a:lnTo>
                      <a:lnTo>
                        <a:pt x="437" y="267"/>
                      </a:lnTo>
                      <a:lnTo>
                        <a:pt x="439" y="267"/>
                      </a:lnTo>
                      <a:lnTo>
                        <a:pt x="443" y="265"/>
                      </a:lnTo>
                      <a:lnTo>
                        <a:pt x="445" y="265"/>
                      </a:lnTo>
                      <a:lnTo>
                        <a:pt x="446" y="265"/>
                      </a:lnTo>
                      <a:lnTo>
                        <a:pt x="448" y="265"/>
                      </a:lnTo>
                      <a:lnTo>
                        <a:pt x="452" y="269"/>
                      </a:lnTo>
                      <a:lnTo>
                        <a:pt x="454" y="269"/>
                      </a:lnTo>
                      <a:lnTo>
                        <a:pt x="460" y="269"/>
                      </a:lnTo>
                      <a:lnTo>
                        <a:pt x="460" y="267"/>
                      </a:lnTo>
                      <a:lnTo>
                        <a:pt x="460" y="265"/>
                      </a:lnTo>
                      <a:lnTo>
                        <a:pt x="462" y="263"/>
                      </a:lnTo>
                      <a:lnTo>
                        <a:pt x="462" y="263"/>
                      </a:lnTo>
                      <a:lnTo>
                        <a:pt x="463" y="263"/>
                      </a:lnTo>
                      <a:lnTo>
                        <a:pt x="465" y="261"/>
                      </a:lnTo>
                      <a:lnTo>
                        <a:pt x="467" y="261"/>
                      </a:lnTo>
                      <a:lnTo>
                        <a:pt x="473" y="261"/>
                      </a:lnTo>
                      <a:lnTo>
                        <a:pt x="477" y="261"/>
                      </a:lnTo>
                      <a:lnTo>
                        <a:pt x="478" y="263"/>
                      </a:lnTo>
                      <a:lnTo>
                        <a:pt x="480" y="263"/>
                      </a:lnTo>
                      <a:lnTo>
                        <a:pt x="480" y="263"/>
                      </a:lnTo>
                      <a:lnTo>
                        <a:pt x="482" y="261"/>
                      </a:lnTo>
                      <a:lnTo>
                        <a:pt x="484" y="261"/>
                      </a:lnTo>
                      <a:lnTo>
                        <a:pt x="490" y="261"/>
                      </a:lnTo>
                      <a:lnTo>
                        <a:pt x="490" y="259"/>
                      </a:lnTo>
                      <a:lnTo>
                        <a:pt x="490" y="257"/>
                      </a:lnTo>
                      <a:lnTo>
                        <a:pt x="490" y="256"/>
                      </a:lnTo>
                      <a:lnTo>
                        <a:pt x="507" y="256"/>
                      </a:lnTo>
                      <a:lnTo>
                        <a:pt x="507" y="257"/>
                      </a:lnTo>
                      <a:lnTo>
                        <a:pt x="507" y="259"/>
                      </a:lnTo>
                      <a:lnTo>
                        <a:pt x="508" y="259"/>
                      </a:lnTo>
                      <a:lnTo>
                        <a:pt x="508" y="261"/>
                      </a:lnTo>
                      <a:lnTo>
                        <a:pt x="552" y="261"/>
                      </a:lnTo>
                      <a:lnTo>
                        <a:pt x="550" y="256"/>
                      </a:lnTo>
                      <a:lnTo>
                        <a:pt x="550" y="252"/>
                      </a:lnTo>
                      <a:lnTo>
                        <a:pt x="550" y="248"/>
                      </a:lnTo>
                      <a:lnTo>
                        <a:pt x="552" y="246"/>
                      </a:lnTo>
                      <a:lnTo>
                        <a:pt x="552" y="242"/>
                      </a:lnTo>
                      <a:lnTo>
                        <a:pt x="552" y="241"/>
                      </a:lnTo>
                      <a:lnTo>
                        <a:pt x="552" y="239"/>
                      </a:lnTo>
                      <a:lnTo>
                        <a:pt x="552" y="237"/>
                      </a:lnTo>
                      <a:lnTo>
                        <a:pt x="552" y="235"/>
                      </a:lnTo>
                      <a:lnTo>
                        <a:pt x="550" y="233"/>
                      </a:lnTo>
                      <a:lnTo>
                        <a:pt x="552" y="231"/>
                      </a:lnTo>
                      <a:lnTo>
                        <a:pt x="555" y="231"/>
                      </a:lnTo>
                      <a:lnTo>
                        <a:pt x="557" y="231"/>
                      </a:lnTo>
                      <a:lnTo>
                        <a:pt x="557" y="229"/>
                      </a:lnTo>
                      <a:lnTo>
                        <a:pt x="559" y="226"/>
                      </a:lnTo>
                      <a:lnTo>
                        <a:pt x="559" y="226"/>
                      </a:lnTo>
                      <a:lnTo>
                        <a:pt x="561" y="224"/>
                      </a:lnTo>
                      <a:lnTo>
                        <a:pt x="563" y="222"/>
                      </a:lnTo>
                      <a:lnTo>
                        <a:pt x="559" y="216"/>
                      </a:lnTo>
                      <a:lnTo>
                        <a:pt x="559" y="214"/>
                      </a:lnTo>
                      <a:lnTo>
                        <a:pt x="559" y="212"/>
                      </a:lnTo>
                      <a:lnTo>
                        <a:pt x="559" y="199"/>
                      </a:lnTo>
                      <a:lnTo>
                        <a:pt x="561" y="197"/>
                      </a:lnTo>
                      <a:lnTo>
                        <a:pt x="561" y="196"/>
                      </a:lnTo>
                      <a:lnTo>
                        <a:pt x="563" y="194"/>
                      </a:lnTo>
                      <a:lnTo>
                        <a:pt x="565" y="192"/>
                      </a:lnTo>
                      <a:lnTo>
                        <a:pt x="563" y="192"/>
                      </a:lnTo>
                      <a:lnTo>
                        <a:pt x="563" y="190"/>
                      </a:lnTo>
                      <a:lnTo>
                        <a:pt x="617" y="190"/>
                      </a:lnTo>
                      <a:lnTo>
                        <a:pt x="617" y="188"/>
                      </a:lnTo>
                      <a:lnTo>
                        <a:pt x="619" y="186"/>
                      </a:lnTo>
                      <a:lnTo>
                        <a:pt x="619" y="184"/>
                      </a:lnTo>
                      <a:lnTo>
                        <a:pt x="619" y="184"/>
                      </a:lnTo>
                      <a:lnTo>
                        <a:pt x="619" y="182"/>
                      </a:lnTo>
                      <a:lnTo>
                        <a:pt x="621" y="182"/>
                      </a:lnTo>
                      <a:lnTo>
                        <a:pt x="640" y="182"/>
                      </a:lnTo>
                      <a:lnTo>
                        <a:pt x="640" y="188"/>
                      </a:lnTo>
                      <a:lnTo>
                        <a:pt x="636" y="192"/>
                      </a:lnTo>
                      <a:lnTo>
                        <a:pt x="636" y="196"/>
                      </a:lnTo>
                      <a:lnTo>
                        <a:pt x="634" y="199"/>
                      </a:lnTo>
                      <a:lnTo>
                        <a:pt x="634" y="203"/>
                      </a:lnTo>
                      <a:lnTo>
                        <a:pt x="634" y="207"/>
                      </a:lnTo>
                      <a:lnTo>
                        <a:pt x="634" y="209"/>
                      </a:lnTo>
                      <a:lnTo>
                        <a:pt x="691" y="209"/>
                      </a:lnTo>
                      <a:lnTo>
                        <a:pt x="694" y="209"/>
                      </a:lnTo>
                      <a:lnTo>
                        <a:pt x="724" y="209"/>
                      </a:lnTo>
                      <a:lnTo>
                        <a:pt x="724" y="209"/>
                      </a:lnTo>
                      <a:lnTo>
                        <a:pt x="724" y="211"/>
                      </a:lnTo>
                      <a:lnTo>
                        <a:pt x="726" y="211"/>
                      </a:lnTo>
                      <a:lnTo>
                        <a:pt x="726" y="211"/>
                      </a:lnTo>
                      <a:lnTo>
                        <a:pt x="728" y="214"/>
                      </a:lnTo>
                      <a:lnTo>
                        <a:pt x="728" y="214"/>
                      </a:lnTo>
                      <a:lnTo>
                        <a:pt x="730" y="216"/>
                      </a:lnTo>
                      <a:lnTo>
                        <a:pt x="728" y="216"/>
                      </a:lnTo>
                      <a:lnTo>
                        <a:pt x="728" y="216"/>
                      </a:lnTo>
                      <a:lnTo>
                        <a:pt x="728" y="218"/>
                      </a:lnTo>
                      <a:lnTo>
                        <a:pt x="728" y="218"/>
                      </a:lnTo>
                      <a:lnTo>
                        <a:pt x="730" y="218"/>
                      </a:lnTo>
                      <a:lnTo>
                        <a:pt x="730" y="220"/>
                      </a:lnTo>
                      <a:lnTo>
                        <a:pt x="730" y="222"/>
                      </a:lnTo>
                      <a:lnTo>
                        <a:pt x="730" y="222"/>
                      </a:lnTo>
                      <a:lnTo>
                        <a:pt x="730" y="222"/>
                      </a:lnTo>
                      <a:lnTo>
                        <a:pt x="730" y="224"/>
                      </a:lnTo>
                      <a:lnTo>
                        <a:pt x="730" y="226"/>
                      </a:lnTo>
                      <a:lnTo>
                        <a:pt x="730" y="226"/>
                      </a:lnTo>
                      <a:lnTo>
                        <a:pt x="730" y="227"/>
                      </a:lnTo>
                      <a:lnTo>
                        <a:pt x="730" y="227"/>
                      </a:lnTo>
                      <a:lnTo>
                        <a:pt x="730" y="227"/>
                      </a:lnTo>
                      <a:lnTo>
                        <a:pt x="730" y="231"/>
                      </a:lnTo>
                      <a:lnTo>
                        <a:pt x="730" y="231"/>
                      </a:lnTo>
                      <a:lnTo>
                        <a:pt x="728" y="233"/>
                      </a:lnTo>
                      <a:lnTo>
                        <a:pt x="728" y="233"/>
                      </a:lnTo>
                      <a:lnTo>
                        <a:pt x="728" y="235"/>
                      </a:lnTo>
                      <a:lnTo>
                        <a:pt x="728" y="237"/>
                      </a:lnTo>
                      <a:lnTo>
                        <a:pt x="726" y="239"/>
                      </a:lnTo>
                      <a:lnTo>
                        <a:pt x="726" y="242"/>
                      </a:lnTo>
                      <a:lnTo>
                        <a:pt x="724" y="244"/>
                      </a:lnTo>
                      <a:lnTo>
                        <a:pt x="724" y="246"/>
                      </a:lnTo>
                      <a:lnTo>
                        <a:pt x="724" y="248"/>
                      </a:lnTo>
                      <a:lnTo>
                        <a:pt x="724" y="250"/>
                      </a:lnTo>
                      <a:lnTo>
                        <a:pt x="724" y="252"/>
                      </a:lnTo>
                      <a:lnTo>
                        <a:pt x="724" y="254"/>
                      </a:lnTo>
                      <a:lnTo>
                        <a:pt x="724" y="254"/>
                      </a:lnTo>
                      <a:lnTo>
                        <a:pt x="723" y="256"/>
                      </a:lnTo>
                      <a:lnTo>
                        <a:pt x="723" y="256"/>
                      </a:lnTo>
                      <a:lnTo>
                        <a:pt x="723" y="261"/>
                      </a:lnTo>
                      <a:lnTo>
                        <a:pt x="723" y="263"/>
                      </a:lnTo>
                      <a:lnTo>
                        <a:pt x="724" y="263"/>
                      </a:lnTo>
                      <a:lnTo>
                        <a:pt x="726" y="265"/>
                      </a:lnTo>
                      <a:lnTo>
                        <a:pt x="726" y="265"/>
                      </a:lnTo>
                      <a:lnTo>
                        <a:pt x="726" y="267"/>
                      </a:lnTo>
                      <a:lnTo>
                        <a:pt x="726" y="269"/>
                      </a:lnTo>
                      <a:lnTo>
                        <a:pt x="728" y="269"/>
                      </a:lnTo>
                      <a:lnTo>
                        <a:pt x="730" y="273"/>
                      </a:lnTo>
                      <a:lnTo>
                        <a:pt x="730" y="273"/>
                      </a:lnTo>
                      <a:lnTo>
                        <a:pt x="730" y="274"/>
                      </a:lnTo>
                      <a:lnTo>
                        <a:pt x="730" y="276"/>
                      </a:lnTo>
                      <a:lnTo>
                        <a:pt x="732" y="280"/>
                      </a:lnTo>
                      <a:lnTo>
                        <a:pt x="732" y="282"/>
                      </a:lnTo>
                      <a:lnTo>
                        <a:pt x="734" y="284"/>
                      </a:lnTo>
                      <a:lnTo>
                        <a:pt x="734" y="286"/>
                      </a:lnTo>
                      <a:lnTo>
                        <a:pt x="734" y="286"/>
                      </a:lnTo>
                      <a:lnTo>
                        <a:pt x="734" y="286"/>
                      </a:lnTo>
                      <a:lnTo>
                        <a:pt x="734" y="289"/>
                      </a:lnTo>
                      <a:lnTo>
                        <a:pt x="736" y="291"/>
                      </a:lnTo>
                      <a:lnTo>
                        <a:pt x="736" y="295"/>
                      </a:lnTo>
                      <a:lnTo>
                        <a:pt x="736" y="297"/>
                      </a:lnTo>
                      <a:lnTo>
                        <a:pt x="734" y="303"/>
                      </a:lnTo>
                      <a:lnTo>
                        <a:pt x="734" y="303"/>
                      </a:lnTo>
                      <a:lnTo>
                        <a:pt x="736" y="303"/>
                      </a:lnTo>
                      <a:lnTo>
                        <a:pt x="736" y="303"/>
                      </a:lnTo>
                      <a:lnTo>
                        <a:pt x="736" y="304"/>
                      </a:lnTo>
                      <a:lnTo>
                        <a:pt x="734" y="306"/>
                      </a:lnTo>
                      <a:lnTo>
                        <a:pt x="734" y="308"/>
                      </a:lnTo>
                      <a:lnTo>
                        <a:pt x="734" y="314"/>
                      </a:lnTo>
                      <a:lnTo>
                        <a:pt x="732" y="318"/>
                      </a:lnTo>
                      <a:lnTo>
                        <a:pt x="732" y="319"/>
                      </a:lnTo>
                      <a:lnTo>
                        <a:pt x="732" y="321"/>
                      </a:lnTo>
                      <a:lnTo>
                        <a:pt x="730" y="323"/>
                      </a:lnTo>
                      <a:lnTo>
                        <a:pt x="730" y="329"/>
                      </a:lnTo>
                      <a:lnTo>
                        <a:pt x="730" y="333"/>
                      </a:lnTo>
                      <a:lnTo>
                        <a:pt x="728" y="340"/>
                      </a:lnTo>
                      <a:lnTo>
                        <a:pt x="730" y="348"/>
                      </a:lnTo>
                      <a:lnTo>
                        <a:pt x="730" y="351"/>
                      </a:lnTo>
                      <a:lnTo>
                        <a:pt x="730" y="353"/>
                      </a:lnTo>
                      <a:lnTo>
                        <a:pt x="726" y="359"/>
                      </a:lnTo>
                      <a:lnTo>
                        <a:pt x="726" y="361"/>
                      </a:lnTo>
                      <a:lnTo>
                        <a:pt x="726" y="363"/>
                      </a:lnTo>
                      <a:lnTo>
                        <a:pt x="726" y="363"/>
                      </a:lnTo>
                      <a:lnTo>
                        <a:pt x="726" y="365"/>
                      </a:lnTo>
                      <a:lnTo>
                        <a:pt x="726" y="366"/>
                      </a:lnTo>
                      <a:lnTo>
                        <a:pt x="728" y="366"/>
                      </a:lnTo>
                      <a:lnTo>
                        <a:pt x="728" y="370"/>
                      </a:lnTo>
                      <a:lnTo>
                        <a:pt x="730" y="376"/>
                      </a:lnTo>
                      <a:lnTo>
                        <a:pt x="730" y="380"/>
                      </a:lnTo>
                      <a:lnTo>
                        <a:pt x="732" y="381"/>
                      </a:lnTo>
                      <a:lnTo>
                        <a:pt x="736" y="387"/>
                      </a:lnTo>
                      <a:lnTo>
                        <a:pt x="738" y="389"/>
                      </a:lnTo>
                      <a:lnTo>
                        <a:pt x="738" y="389"/>
                      </a:lnTo>
                      <a:lnTo>
                        <a:pt x="739" y="389"/>
                      </a:lnTo>
                      <a:lnTo>
                        <a:pt x="739" y="389"/>
                      </a:lnTo>
                      <a:lnTo>
                        <a:pt x="739" y="391"/>
                      </a:lnTo>
                      <a:lnTo>
                        <a:pt x="739" y="393"/>
                      </a:lnTo>
                      <a:lnTo>
                        <a:pt x="745" y="398"/>
                      </a:lnTo>
                      <a:lnTo>
                        <a:pt x="745" y="398"/>
                      </a:lnTo>
                      <a:lnTo>
                        <a:pt x="745" y="398"/>
                      </a:lnTo>
                      <a:lnTo>
                        <a:pt x="747" y="396"/>
                      </a:lnTo>
                      <a:lnTo>
                        <a:pt x="747" y="398"/>
                      </a:lnTo>
                      <a:lnTo>
                        <a:pt x="749" y="398"/>
                      </a:lnTo>
                      <a:lnTo>
                        <a:pt x="751" y="400"/>
                      </a:lnTo>
                      <a:lnTo>
                        <a:pt x="753" y="402"/>
                      </a:lnTo>
                      <a:lnTo>
                        <a:pt x="753" y="404"/>
                      </a:lnTo>
                      <a:lnTo>
                        <a:pt x="753" y="406"/>
                      </a:lnTo>
                      <a:lnTo>
                        <a:pt x="754" y="410"/>
                      </a:lnTo>
                      <a:lnTo>
                        <a:pt x="754" y="413"/>
                      </a:lnTo>
                      <a:lnTo>
                        <a:pt x="754" y="413"/>
                      </a:lnTo>
                      <a:lnTo>
                        <a:pt x="754" y="417"/>
                      </a:lnTo>
                      <a:lnTo>
                        <a:pt x="756" y="419"/>
                      </a:lnTo>
                      <a:lnTo>
                        <a:pt x="758" y="423"/>
                      </a:lnTo>
                      <a:lnTo>
                        <a:pt x="760" y="427"/>
                      </a:lnTo>
                      <a:lnTo>
                        <a:pt x="760" y="428"/>
                      </a:lnTo>
                      <a:lnTo>
                        <a:pt x="762" y="432"/>
                      </a:lnTo>
                      <a:lnTo>
                        <a:pt x="762" y="432"/>
                      </a:lnTo>
                      <a:lnTo>
                        <a:pt x="764" y="434"/>
                      </a:lnTo>
                      <a:lnTo>
                        <a:pt x="764" y="434"/>
                      </a:lnTo>
                      <a:lnTo>
                        <a:pt x="762" y="436"/>
                      </a:lnTo>
                      <a:lnTo>
                        <a:pt x="762" y="436"/>
                      </a:lnTo>
                      <a:lnTo>
                        <a:pt x="762" y="438"/>
                      </a:lnTo>
                      <a:lnTo>
                        <a:pt x="760" y="440"/>
                      </a:lnTo>
                      <a:lnTo>
                        <a:pt x="760" y="442"/>
                      </a:lnTo>
                      <a:lnTo>
                        <a:pt x="760" y="443"/>
                      </a:lnTo>
                      <a:lnTo>
                        <a:pt x="762" y="445"/>
                      </a:lnTo>
                      <a:lnTo>
                        <a:pt x="762" y="447"/>
                      </a:lnTo>
                      <a:lnTo>
                        <a:pt x="762" y="449"/>
                      </a:lnTo>
                      <a:lnTo>
                        <a:pt x="762" y="453"/>
                      </a:lnTo>
                      <a:lnTo>
                        <a:pt x="762" y="455"/>
                      </a:lnTo>
                      <a:lnTo>
                        <a:pt x="764" y="457"/>
                      </a:lnTo>
                      <a:lnTo>
                        <a:pt x="764" y="458"/>
                      </a:lnTo>
                      <a:lnTo>
                        <a:pt x="764" y="462"/>
                      </a:lnTo>
                      <a:lnTo>
                        <a:pt x="762" y="462"/>
                      </a:lnTo>
                      <a:lnTo>
                        <a:pt x="762" y="462"/>
                      </a:lnTo>
                      <a:lnTo>
                        <a:pt x="760" y="464"/>
                      </a:lnTo>
                      <a:lnTo>
                        <a:pt x="756" y="464"/>
                      </a:lnTo>
                      <a:lnTo>
                        <a:pt x="754" y="466"/>
                      </a:lnTo>
                      <a:lnTo>
                        <a:pt x="754" y="468"/>
                      </a:lnTo>
                      <a:lnTo>
                        <a:pt x="753" y="470"/>
                      </a:lnTo>
                      <a:lnTo>
                        <a:pt x="753" y="470"/>
                      </a:lnTo>
                      <a:lnTo>
                        <a:pt x="753" y="472"/>
                      </a:lnTo>
                      <a:lnTo>
                        <a:pt x="754" y="475"/>
                      </a:lnTo>
                      <a:lnTo>
                        <a:pt x="754" y="479"/>
                      </a:lnTo>
                      <a:lnTo>
                        <a:pt x="756" y="481"/>
                      </a:lnTo>
                      <a:lnTo>
                        <a:pt x="756" y="481"/>
                      </a:lnTo>
                      <a:lnTo>
                        <a:pt x="756" y="481"/>
                      </a:lnTo>
                      <a:lnTo>
                        <a:pt x="758" y="485"/>
                      </a:lnTo>
                      <a:lnTo>
                        <a:pt x="758" y="485"/>
                      </a:lnTo>
                      <a:lnTo>
                        <a:pt x="758" y="492"/>
                      </a:lnTo>
                      <a:lnTo>
                        <a:pt x="758" y="494"/>
                      </a:lnTo>
                      <a:lnTo>
                        <a:pt x="758" y="498"/>
                      </a:lnTo>
                      <a:lnTo>
                        <a:pt x="760" y="498"/>
                      </a:lnTo>
                      <a:lnTo>
                        <a:pt x="760" y="498"/>
                      </a:lnTo>
                      <a:lnTo>
                        <a:pt x="764" y="494"/>
                      </a:lnTo>
                      <a:lnTo>
                        <a:pt x="766" y="492"/>
                      </a:lnTo>
                      <a:lnTo>
                        <a:pt x="771" y="490"/>
                      </a:lnTo>
                      <a:lnTo>
                        <a:pt x="773" y="488"/>
                      </a:lnTo>
                      <a:lnTo>
                        <a:pt x="777" y="483"/>
                      </a:lnTo>
                      <a:lnTo>
                        <a:pt x="779" y="483"/>
                      </a:lnTo>
                      <a:lnTo>
                        <a:pt x="785" y="485"/>
                      </a:lnTo>
                      <a:lnTo>
                        <a:pt x="786" y="485"/>
                      </a:lnTo>
                      <a:lnTo>
                        <a:pt x="790" y="487"/>
                      </a:lnTo>
                      <a:lnTo>
                        <a:pt x="792" y="487"/>
                      </a:lnTo>
                      <a:lnTo>
                        <a:pt x="796" y="487"/>
                      </a:lnTo>
                      <a:lnTo>
                        <a:pt x="796" y="485"/>
                      </a:lnTo>
                      <a:lnTo>
                        <a:pt x="798" y="485"/>
                      </a:lnTo>
                      <a:lnTo>
                        <a:pt x="800" y="483"/>
                      </a:lnTo>
                      <a:lnTo>
                        <a:pt x="801" y="483"/>
                      </a:lnTo>
                      <a:lnTo>
                        <a:pt x="803" y="485"/>
                      </a:lnTo>
                      <a:lnTo>
                        <a:pt x="805" y="487"/>
                      </a:lnTo>
                      <a:lnTo>
                        <a:pt x="807" y="487"/>
                      </a:lnTo>
                      <a:lnTo>
                        <a:pt x="811" y="487"/>
                      </a:lnTo>
                      <a:lnTo>
                        <a:pt x="813" y="487"/>
                      </a:lnTo>
                      <a:lnTo>
                        <a:pt x="820" y="487"/>
                      </a:lnTo>
                      <a:lnTo>
                        <a:pt x="826" y="485"/>
                      </a:lnTo>
                      <a:lnTo>
                        <a:pt x="833" y="481"/>
                      </a:lnTo>
                      <a:lnTo>
                        <a:pt x="839" y="477"/>
                      </a:lnTo>
                      <a:lnTo>
                        <a:pt x="843" y="477"/>
                      </a:lnTo>
                      <a:lnTo>
                        <a:pt x="845" y="477"/>
                      </a:lnTo>
                      <a:lnTo>
                        <a:pt x="848" y="477"/>
                      </a:lnTo>
                      <a:lnTo>
                        <a:pt x="852" y="479"/>
                      </a:lnTo>
                      <a:lnTo>
                        <a:pt x="858" y="481"/>
                      </a:lnTo>
                      <a:lnTo>
                        <a:pt x="862" y="481"/>
                      </a:lnTo>
                      <a:lnTo>
                        <a:pt x="863" y="479"/>
                      </a:lnTo>
                      <a:lnTo>
                        <a:pt x="865" y="481"/>
                      </a:lnTo>
                      <a:lnTo>
                        <a:pt x="869" y="481"/>
                      </a:lnTo>
                      <a:lnTo>
                        <a:pt x="873" y="481"/>
                      </a:lnTo>
                      <a:lnTo>
                        <a:pt x="875" y="481"/>
                      </a:lnTo>
                      <a:lnTo>
                        <a:pt x="875" y="481"/>
                      </a:lnTo>
                      <a:lnTo>
                        <a:pt x="875" y="479"/>
                      </a:lnTo>
                      <a:lnTo>
                        <a:pt x="877" y="477"/>
                      </a:lnTo>
                      <a:lnTo>
                        <a:pt x="877" y="477"/>
                      </a:lnTo>
                      <a:lnTo>
                        <a:pt x="878" y="475"/>
                      </a:lnTo>
                      <a:lnTo>
                        <a:pt x="878" y="475"/>
                      </a:lnTo>
                      <a:lnTo>
                        <a:pt x="880" y="473"/>
                      </a:lnTo>
                      <a:lnTo>
                        <a:pt x="880" y="472"/>
                      </a:lnTo>
                      <a:lnTo>
                        <a:pt x="880" y="472"/>
                      </a:lnTo>
                      <a:lnTo>
                        <a:pt x="882" y="470"/>
                      </a:lnTo>
                      <a:lnTo>
                        <a:pt x="882" y="473"/>
                      </a:lnTo>
                      <a:lnTo>
                        <a:pt x="882" y="475"/>
                      </a:lnTo>
                      <a:lnTo>
                        <a:pt x="884" y="477"/>
                      </a:lnTo>
                      <a:lnTo>
                        <a:pt x="884" y="479"/>
                      </a:lnTo>
                      <a:lnTo>
                        <a:pt x="884" y="479"/>
                      </a:lnTo>
                      <a:lnTo>
                        <a:pt x="884" y="481"/>
                      </a:lnTo>
                      <a:lnTo>
                        <a:pt x="884" y="485"/>
                      </a:lnTo>
                      <a:lnTo>
                        <a:pt x="884" y="488"/>
                      </a:lnTo>
                      <a:lnTo>
                        <a:pt x="884" y="488"/>
                      </a:lnTo>
                      <a:lnTo>
                        <a:pt x="886" y="488"/>
                      </a:lnTo>
                      <a:lnTo>
                        <a:pt x="884" y="500"/>
                      </a:lnTo>
                      <a:lnTo>
                        <a:pt x="886" y="502"/>
                      </a:lnTo>
                      <a:lnTo>
                        <a:pt x="888" y="509"/>
                      </a:lnTo>
                      <a:lnTo>
                        <a:pt x="888" y="509"/>
                      </a:lnTo>
                      <a:lnTo>
                        <a:pt x="888" y="511"/>
                      </a:lnTo>
                      <a:lnTo>
                        <a:pt x="886" y="513"/>
                      </a:lnTo>
                      <a:lnTo>
                        <a:pt x="884" y="513"/>
                      </a:lnTo>
                      <a:lnTo>
                        <a:pt x="884" y="519"/>
                      </a:lnTo>
                      <a:lnTo>
                        <a:pt x="884" y="519"/>
                      </a:lnTo>
                      <a:lnTo>
                        <a:pt x="882" y="522"/>
                      </a:lnTo>
                      <a:lnTo>
                        <a:pt x="880" y="524"/>
                      </a:lnTo>
                      <a:lnTo>
                        <a:pt x="880" y="526"/>
                      </a:lnTo>
                      <a:lnTo>
                        <a:pt x="880" y="528"/>
                      </a:lnTo>
                      <a:lnTo>
                        <a:pt x="882" y="530"/>
                      </a:lnTo>
                      <a:lnTo>
                        <a:pt x="882" y="532"/>
                      </a:lnTo>
                      <a:lnTo>
                        <a:pt x="882" y="534"/>
                      </a:lnTo>
                      <a:lnTo>
                        <a:pt x="882" y="537"/>
                      </a:lnTo>
                      <a:lnTo>
                        <a:pt x="884" y="539"/>
                      </a:lnTo>
                      <a:lnTo>
                        <a:pt x="882" y="541"/>
                      </a:lnTo>
                      <a:lnTo>
                        <a:pt x="882" y="545"/>
                      </a:lnTo>
                      <a:lnTo>
                        <a:pt x="882" y="554"/>
                      </a:lnTo>
                      <a:lnTo>
                        <a:pt x="880" y="564"/>
                      </a:lnTo>
                      <a:lnTo>
                        <a:pt x="880" y="567"/>
                      </a:lnTo>
                      <a:lnTo>
                        <a:pt x="882" y="569"/>
                      </a:lnTo>
                      <a:lnTo>
                        <a:pt x="884" y="571"/>
                      </a:lnTo>
                      <a:lnTo>
                        <a:pt x="886" y="573"/>
                      </a:lnTo>
                      <a:lnTo>
                        <a:pt x="886" y="577"/>
                      </a:lnTo>
                      <a:lnTo>
                        <a:pt x="886" y="580"/>
                      </a:lnTo>
                      <a:lnTo>
                        <a:pt x="886" y="582"/>
                      </a:lnTo>
                      <a:lnTo>
                        <a:pt x="886" y="584"/>
                      </a:lnTo>
                      <a:lnTo>
                        <a:pt x="882" y="588"/>
                      </a:lnTo>
                      <a:lnTo>
                        <a:pt x="880" y="592"/>
                      </a:lnTo>
                      <a:lnTo>
                        <a:pt x="878" y="594"/>
                      </a:lnTo>
                      <a:lnTo>
                        <a:pt x="877" y="599"/>
                      </a:lnTo>
                      <a:lnTo>
                        <a:pt x="877" y="605"/>
                      </a:lnTo>
                      <a:lnTo>
                        <a:pt x="875" y="609"/>
                      </a:lnTo>
                      <a:lnTo>
                        <a:pt x="875" y="611"/>
                      </a:lnTo>
                      <a:lnTo>
                        <a:pt x="875" y="612"/>
                      </a:lnTo>
                      <a:lnTo>
                        <a:pt x="877" y="616"/>
                      </a:lnTo>
                      <a:lnTo>
                        <a:pt x="880" y="620"/>
                      </a:lnTo>
                      <a:lnTo>
                        <a:pt x="882" y="622"/>
                      </a:lnTo>
                      <a:lnTo>
                        <a:pt x="884" y="626"/>
                      </a:lnTo>
                      <a:lnTo>
                        <a:pt x="739" y="626"/>
                      </a:lnTo>
                      <a:lnTo>
                        <a:pt x="739" y="793"/>
                      </a:lnTo>
                      <a:lnTo>
                        <a:pt x="739" y="806"/>
                      </a:lnTo>
                      <a:lnTo>
                        <a:pt x="739" y="815"/>
                      </a:lnTo>
                      <a:lnTo>
                        <a:pt x="739" y="823"/>
                      </a:lnTo>
                      <a:lnTo>
                        <a:pt x="739" y="849"/>
                      </a:lnTo>
                      <a:lnTo>
                        <a:pt x="739" y="849"/>
                      </a:lnTo>
                      <a:lnTo>
                        <a:pt x="739" y="862"/>
                      </a:lnTo>
                      <a:lnTo>
                        <a:pt x="741" y="864"/>
                      </a:lnTo>
                      <a:lnTo>
                        <a:pt x="743" y="868"/>
                      </a:lnTo>
                      <a:lnTo>
                        <a:pt x="741" y="868"/>
                      </a:lnTo>
                      <a:lnTo>
                        <a:pt x="741" y="868"/>
                      </a:lnTo>
                      <a:lnTo>
                        <a:pt x="743" y="872"/>
                      </a:lnTo>
                      <a:lnTo>
                        <a:pt x="743" y="872"/>
                      </a:lnTo>
                      <a:lnTo>
                        <a:pt x="743" y="873"/>
                      </a:lnTo>
                      <a:lnTo>
                        <a:pt x="745" y="873"/>
                      </a:lnTo>
                      <a:lnTo>
                        <a:pt x="745" y="875"/>
                      </a:lnTo>
                      <a:lnTo>
                        <a:pt x="745" y="875"/>
                      </a:lnTo>
                      <a:lnTo>
                        <a:pt x="747" y="877"/>
                      </a:lnTo>
                      <a:lnTo>
                        <a:pt x="749" y="877"/>
                      </a:lnTo>
                      <a:lnTo>
                        <a:pt x="747" y="879"/>
                      </a:lnTo>
                      <a:lnTo>
                        <a:pt x="747" y="879"/>
                      </a:lnTo>
                      <a:lnTo>
                        <a:pt x="747" y="881"/>
                      </a:lnTo>
                      <a:lnTo>
                        <a:pt x="747" y="881"/>
                      </a:lnTo>
                      <a:lnTo>
                        <a:pt x="747" y="883"/>
                      </a:lnTo>
                      <a:lnTo>
                        <a:pt x="747" y="885"/>
                      </a:lnTo>
                      <a:lnTo>
                        <a:pt x="747" y="887"/>
                      </a:lnTo>
                      <a:lnTo>
                        <a:pt x="749" y="887"/>
                      </a:lnTo>
                      <a:lnTo>
                        <a:pt x="749" y="888"/>
                      </a:lnTo>
                      <a:lnTo>
                        <a:pt x="747" y="888"/>
                      </a:lnTo>
                      <a:lnTo>
                        <a:pt x="749" y="890"/>
                      </a:lnTo>
                      <a:lnTo>
                        <a:pt x="749" y="890"/>
                      </a:lnTo>
                      <a:lnTo>
                        <a:pt x="751" y="890"/>
                      </a:lnTo>
                      <a:lnTo>
                        <a:pt x="751" y="890"/>
                      </a:lnTo>
                      <a:lnTo>
                        <a:pt x="751" y="892"/>
                      </a:lnTo>
                      <a:lnTo>
                        <a:pt x="751" y="894"/>
                      </a:lnTo>
                      <a:lnTo>
                        <a:pt x="758" y="898"/>
                      </a:lnTo>
                      <a:lnTo>
                        <a:pt x="758" y="900"/>
                      </a:lnTo>
                      <a:lnTo>
                        <a:pt x="758" y="900"/>
                      </a:lnTo>
                      <a:lnTo>
                        <a:pt x="760" y="898"/>
                      </a:lnTo>
                      <a:lnTo>
                        <a:pt x="760" y="898"/>
                      </a:lnTo>
                      <a:lnTo>
                        <a:pt x="762" y="898"/>
                      </a:lnTo>
                      <a:lnTo>
                        <a:pt x="762" y="898"/>
                      </a:lnTo>
                      <a:lnTo>
                        <a:pt x="762" y="898"/>
                      </a:lnTo>
                      <a:lnTo>
                        <a:pt x="762" y="900"/>
                      </a:lnTo>
                      <a:lnTo>
                        <a:pt x="764" y="900"/>
                      </a:lnTo>
                      <a:lnTo>
                        <a:pt x="766" y="900"/>
                      </a:lnTo>
                      <a:lnTo>
                        <a:pt x="766" y="902"/>
                      </a:lnTo>
                      <a:lnTo>
                        <a:pt x="768" y="902"/>
                      </a:lnTo>
                      <a:lnTo>
                        <a:pt x="768" y="903"/>
                      </a:lnTo>
                      <a:lnTo>
                        <a:pt x="768" y="903"/>
                      </a:lnTo>
                      <a:lnTo>
                        <a:pt x="768" y="903"/>
                      </a:lnTo>
                      <a:lnTo>
                        <a:pt x="769" y="903"/>
                      </a:lnTo>
                      <a:lnTo>
                        <a:pt x="769" y="905"/>
                      </a:lnTo>
                      <a:lnTo>
                        <a:pt x="769" y="905"/>
                      </a:lnTo>
                      <a:lnTo>
                        <a:pt x="775" y="913"/>
                      </a:lnTo>
                      <a:lnTo>
                        <a:pt x="777" y="915"/>
                      </a:lnTo>
                      <a:lnTo>
                        <a:pt x="777" y="917"/>
                      </a:lnTo>
                      <a:lnTo>
                        <a:pt x="779" y="917"/>
                      </a:lnTo>
                      <a:lnTo>
                        <a:pt x="781" y="919"/>
                      </a:lnTo>
                      <a:lnTo>
                        <a:pt x="781" y="919"/>
                      </a:lnTo>
                      <a:lnTo>
                        <a:pt x="781" y="920"/>
                      </a:lnTo>
                      <a:lnTo>
                        <a:pt x="781" y="920"/>
                      </a:lnTo>
                      <a:lnTo>
                        <a:pt x="781" y="920"/>
                      </a:lnTo>
                      <a:lnTo>
                        <a:pt x="783" y="922"/>
                      </a:lnTo>
                      <a:lnTo>
                        <a:pt x="783" y="922"/>
                      </a:lnTo>
                      <a:lnTo>
                        <a:pt x="786" y="924"/>
                      </a:lnTo>
                      <a:lnTo>
                        <a:pt x="788" y="924"/>
                      </a:lnTo>
                      <a:lnTo>
                        <a:pt x="792" y="928"/>
                      </a:lnTo>
                      <a:lnTo>
                        <a:pt x="792" y="930"/>
                      </a:lnTo>
                      <a:lnTo>
                        <a:pt x="794" y="932"/>
                      </a:lnTo>
                      <a:lnTo>
                        <a:pt x="794" y="935"/>
                      </a:lnTo>
                      <a:lnTo>
                        <a:pt x="796" y="937"/>
                      </a:lnTo>
                      <a:lnTo>
                        <a:pt x="796" y="937"/>
                      </a:lnTo>
                      <a:lnTo>
                        <a:pt x="798" y="939"/>
                      </a:lnTo>
                      <a:lnTo>
                        <a:pt x="801" y="941"/>
                      </a:lnTo>
                      <a:lnTo>
                        <a:pt x="803" y="943"/>
                      </a:lnTo>
                      <a:lnTo>
                        <a:pt x="807" y="945"/>
                      </a:lnTo>
                      <a:lnTo>
                        <a:pt x="811" y="945"/>
                      </a:lnTo>
                      <a:lnTo>
                        <a:pt x="813" y="947"/>
                      </a:lnTo>
                      <a:lnTo>
                        <a:pt x="815" y="949"/>
                      </a:lnTo>
                      <a:lnTo>
                        <a:pt x="815" y="950"/>
                      </a:lnTo>
                      <a:lnTo>
                        <a:pt x="816" y="952"/>
                      </a:lnTo>
                      <a:lnTo>
                        <a:pt x="818" y="954"/>
                      </a:lnTo>
                      <a:lnTo>
                        <a:pt x="818" y="956"/>
                      </a:lnTo>
                      <a:lnTo>
                        <a:pt x="820" y="958"/>
                      </a:lnTo>
                      <a:lnTo>
                        <a:pt x="824" y="958"/>
                      </a:lnTo>
                      <a:lnTo>
                        <a:pt x="824" y="960"/>
                      </a:lnTo>
                      <a:lnTo>
                        <a:pt x="826" y="960"/>
                      </a:lnTo>
                      <a:lnTo>
                        <a:pt x="826" y="964"/>
                      </a:lnTo>
                      <a:lnTo>
                        <a:pt x="826" y="964"/>
                      </a:lnTo>
                      <a:lnTo>
                        <a:pt x="828" y="964"/>
                      </a:lnTo>
                      <a:lnTo>
                        <a:pt x="828" y="964"/>
                      </a:lnTo>
                      <a:lnTo>
                        <a:pt x="830" y="964"/>
                      </a:lnTo>
                      <a:lnTo>
                        <a:pt x="831" y="964"/>
                      </a:lnTo>
                      <a:lnTo>
                        <a:pt x="833" y="964"/>
                      </a:lnTo>
                      <a:lnTo>
                        <a:pt x="833" y="964"/>
                      </a:lnTo>
                      <a:lnTo>
                        <a:pt x="835" y="965"/>
                      </a:lnTo>
                      <a:lnTo>
                        <a:pt x="837" y="965"/>
                      </a:lnTo>
                      <a:lnTo>
                        <a:pt x="837" y="967"/>
                      </a:lnTo>
                      <a:lnTo>
                        <a:pt x="839" y="969"/>
                      </a:lnTo>
                      <a:lnTo>
                        <a:pt x="839" y="969"/>
                      </a:lnTo>
                      <a:lnTo>
                        <a:pt x="839" y="971"/>
                      </a:lnTo>
                      <a:lnTo>
                        <a:pt x="839" y="971"/>
                      </a:lnTo>
                      <a:lnTo>
                        <a:pt x="833" y="973"/>
                      </a:lnTo>
                      <a:lnTo>
                        <a:pt x="818" y="977"/>
                      </a:lnTo>
                      <a:lnTo>
                        <a:pt x="805" y="979"/>
                      </a:lnTo>
                      <a:lnTo>
                        <a:pt x="790" y="982"/>
                      </a:lnTo>
                      <a:lnTo>
                        <a:pt x="775" y="984"/>
                      </a:lnTo>
                      <a:lnTo>
                        <a:pt x="756" y="988"/>
                      </a:lnTo>
                      <a:lnTo>
                        <a:pt x="739" y="992"/>
                      </a:lnTo>
                      <a:lnTo>
                        <a:pt x="721" y="996"/>
                      </a:lnTo>
                      <a:lnTo>
                        <a:pt x="704" y="999"/>
                      </a:lnTo>
                      <a:lnTo>
                        <a:pt x="698" y="999"/>
                      </a:lnTo>
                      <a:lnTo>
                        <a:pt x="696" y="999"/>
                      </a:lnTo>
                      <a:lnTo>
                        <a:pt x="696" y="999"/>
                      </a:lnTo>
                      <a:lnTo>
                        <a:pt x="694" y="997"/>
                      </a:lnTo>
                      <a:lnTo>
                        <a:pt x="692" y="997"/>
                      </a:lnTo>
                      <a:lnTo>
                        <a:pt x="689" y="996"/>
                      </a:lnTo>
                      <a:lnTo>
                        <a:pt x="685" y="994"/>
                      </a:lnTo>
                      <a:lnTo>
                        <a:pt x="685" y="994"/>
                      </a:lnTo>
                      <a:lnTo>
                        <a:pt x="679" y="994"/>
                      </a:lnTo>
                      <a:lnTo>
                        <a:pt x="679" y="994"/>
                      </a:lnTo>
                      <a:lnTo>
                        <a:pt x="677" y="994"/>
                      </a:lnTo>
                      <a:lnTo>
                        <a:pt x="676" y="996"/>
                      </a:lnTo>
                      <a:lnTo>
                        <a:pt x="676" y="994"/>
                      </a:lnTo>
                      <a:lnTo>
                        <a:pt x="668" y="996"/>
                      </a:lnTo>
                      <a:lnTo>
                        <a:pt x="662" y="997"/>
                      </a:lnTo>
                      <a:lnTo>
                        <a:pt x="661" y="999"/>
                      </a:lnTo>
                      <a:lnTo>
                        <a:pt x="659" y="1001"/>
                      </a:lnTo>
                      <a:lnTo>
                        <a:pt x="657" y="1001"/>
                      </a:lnTo>
                      <a:lnTo>
                        <a:pt x="655" y="1001"/>
                      </a:lnTo>
                      <a:lnTo>
                        <a:pt x="653" y="999"/>
                      </a:lnTo>
                      <a:lnTo>
                        <a:pt x="651" y="999"/>
                      </a:lnTo>
                      <a:lnTo>
                        <a:pt x="649" y="997"/>
                      </a:lnTo>
                      <a:lnTo>
                        <a:pt x="649" y="999"/>
                      </a:lnTo>
                      <a:lnTo>
                        <a:pt x="649" y="999"/>
                      </a:lnTo>
                      <a:lnTo>
                        <a:pt x="647" y="999"/>
                      </a:lnTo>
                      <a:lnTo>
                        <a:pt x="646" y="999"/>
                      </a:lnTo>
                      <a:lnTo>
                        <a:pt x="646" y="997"/>
                      </a:lnTo>
                      <a:lnTo>
                        <a:pt x="644" y="997"/>
                      </a:lnTo>
                      <a:lnTo>
                        <a:pt x="642" y="997"/>
                      </a:lnTo>
                      <a:lnTo>
                        <a:pt x="640" y="997"/>
                      </a:lnTo>
                      <a:lnTo>
                        <a:pt x="638" y="997"/>
                      </a:lnTo>
                      <a:lnTo>
                        <a:pt x="636" y="997"/>
                      </a:lnTo>
                      <a:lnTo>
                        <a:pt x="634" y="996"/>
                      </a:lnTo>
                      <a:lnTo>
                        <a:pt x="632" y="994"/>
                      </a:lnTo>
                      <a:lnTo>
                        <a:pt x="631" y="994"/>
                      </a:lnTo>
                      <a:lnTo>
                        <a:pt x="631" y="992"/>
                      </a:lnTo>
                      <a:lnTo>
                        <a:pt x="629" y="992"/>
                      </a:lnTo>
                      <a:lnTo>
                        <a:pt x="627" y="990"/>
                      </a:lnTo>
                      <a:lnTo>
                        <a:pt x="625" y="990"/>
                      </a:lnTo>
                      <a:lnTo>
                        <a:pt x="621" y="988"/>
                      </a:lnTo>
                      <a:lnTo>
                        <a:pt x="621" y="988"/>
                      </a:lnTo>
                      <a:lnTo>
                        <a:pt x="619" y="988"/>
                      </a:lnTo>
                      <a:lnTo>
                        <a:pt x="617" y="988"/>
                      </a:lnTo>
                      <a:lnTo>
                        <a:pt x="617" y="988"/>
                      </a:lnTo>
                      <a:lnTo>
                        <a:pt x="614" y="990"/>
                      </a:lnTo>
                      <a:lnTo>
                        <a:pt x="612" y="990"/>
                      </a:lnTo>
                      <a:lnTo>
                        <a:pt x="610" y="990"/>
                      </a:lnTo>
                      <a:lnTo>
                        <a:pt x="610" y="990"/>
                      </a:lnTo>
                      <a:lnTo>
                        <a:pt x="608" y="990"/>
                      </a:lnTo>
                      <a:lnTo>
                        <a:pt x="608" y="990"/>
                      </a:lnTo>
                      <a:lnTo>
                        <a:pt x="606" y="990"/>
                      </a:lnTo>
                      <a:lnTo>
                        <a:pt x="606" y="990"/>
                      </a:lnTo>
                      <a:lnTo>
                        <a:pt x="604" y="990"/>
                      </a:lnTo>
                      <a:lnTo>
                        <a:pt x="599" y="992"/>
                      </a:lnTo>
                      <a:lnTo>
                        <a:pt x="599" y="992"/>
                      </a:lnTo>
                      <a:lnTo>
                        <a:pt x="597" y="990"/>
                      </a:lnTo>
                      <a:lnTo>
                        <a:pt x="593" y="988"/>
                      </a:lnTo>
                      <a:lnTo>
                        <a:pt x="582" y="988"/>
                      </a:lnTo>
                      <a:lnTo>
                        <a:pt x="582" y="988"/>
                      </a:lnTo>
                      <a:lnTo>
                        <a:pt x="580" y="990"/>
                      </a:lnTo>
                      <a:lnTo>
                        <a:pt x="580" y="990"/>
                      </a:lnTo>
                      <a:lnTo>
                        <a:pt x="578" y="990"/>
                      </a:lnTo>
                      <a:lnTo>
                        <a:pt x="576" y="990"/>
                      </a:lnTo>
                      <a:lnTo>
                        <a:pt x="576" y="988"/>
                      </a:lnTo>
                      <a:lnTo>
                        <a:pt x="574" y="988"/>
                      </a:lnTo>
                      <a:lnTo>
                        <a:pt x="574" y="986"/>
                      </a:lnTo>
                      <a:lnTo>
                        <a:pt x="572" y="988"/>
                      </a:lnTo>
                      <a:lnTo>
                        <a:pt x="569" y="988"/>
                      </a:lnTo>
                      <a:lnTo>
                        <a:pt x="555" y="988"/>
                      </a:lnTo>
                      <a:lnTo>
                        <a:pt x="544" y="984"/>
                      </a:lnTo>
                      <a:lnTo>
                        <a:pt x="542" y="984"/>
                      </a:lnTo>
                      <a:lnTo>
                        <a:pt x="540" y="984"/>
                      </a:lnTo>
                      <a:lnTo>
                        <a:pt x="537" y="984"/>
                      </a:lnTo>
                      <a:lnTo>
                        <a:pt x="537" y="984"/>
                      </a:lnTo>
                      <a:lnTo>
                        <a:pt x="535" y="984"/>
                      </a:lnTo>
                      <a:lnTo>
                        <a:pt x="533" y="984"/>
                      </a:lnTo>
                      <a:lnTo>
                        <a:pt x="527" y="986"/>
                      </a:lnTo>
                      <a:lnTo>
                        <a:pt x="518" y="984"/>
                      </a:lnTo>
                      <a:lnTo>
                        <a:pt x="510" y="980"/>
                      </a:lnTo>
                      <a:lnTo>
                        <a:pt x="508" y="980"/>
                      </a:lnTo>
                      <a:lnTo>
                        <a:pt x="507" y="979"/>
                      </a:lnTo>
                      <a:lnTo>
                        <a:pt x="505" y="977"/>
                      </a:lnTo>
                      <a:lnTo>
                        <a:pt x="501" y="973"/>
                      </a:lnTo>
                      <a:lnTo>
                        <a:pt x="501" y="973"/>
                      </a:lnTo>
                      <a:lnTo>
                        <a:pt x="499" y="971"/>
                      </a:lnTo>
                      <a:lnTo>
                        <a:pt x="499" y="971"/>
                      </a:lnTo>
                      <a:lnTo>
                        <a:pt x="499" y="971"/>
                      </a:lnTo>
                      <a:lnTo>
                        <a:pt x="497" y="969"/>
                      </a:lnTo>
                      <a:lnTo>
                        <a:pt x="497" y="967"/>
                      </a:lnTo>
                      <a:lnTo>
                        <a:pt x="493" y="965"/>
                      </a:lnTo>
                      <a:lnTo>
                        <a:pt x="493" y="965"/>
                      </a:lnTo>
                      <a:lnTo>
                        <a:pt x="493" y="964"/>
                      </a:lnTo>
                      <a:lnTo>
                        <a:pt x="490" y="958"/>
                      </a:lnTo>
                      <a:lnTo>
                        <a:pt x="488" y="958"/>
                      </a:lnTo>
                      <a:lnTo>
                        <a:pt x="488" y="958"/>
                      </a:lnTo>
                      <a:lnTo>
                        <a:pt x="488" y="958"/>
                      </a:lnTo>
                      <a:lnTo>
                        <a:pt x="488" y="954"/>
                      </a:lnTo>
                      <a:lnTo>
                        <a:pt x="486" y="954"/>
                      </a:lnTo>
                      <a:lnTo>
                        <a:pt x="486" y="954"/>
                      </a:lnTo>
                      <a:lnTo>
                        <a:pt x="486" y="952"/>
                      </a:lnTo>
                      <a:lnTo>
                        <a:pt x="182" y="952"/>
                      </a:lnTo>
                      <a:lnTo>
                        <a:pt x="182" y="952"/>
                      </a:lnTo>
                      <a:lnTo>
                        <a:pt x="180" y="954"/>
                      </a:lnTo>
                      <a:lnTo>
                        <a:pt x="178" y="954"/>
                      </a:lnTo>
                      <a:lnTo>
                        <a:pt x="176" y="954"/>
                      </a:lnTo>
                      <a:lnTo>
                        <a:pt x="174" y="954"/>
                      </a:lnTo>
                      <a:lnTo>
                        <a:pt x="174" y="956"/>
                      </a:lnTo>
                      <a:lnTo>
                        <a:pt x="172" y="956"/>
                      </a:lnTo>
                      <a:lnTo>
                        <a:pt x="170" y="954"/>
                      </a:lnTo>
                      <a:lnTo>
                        <a:pt x="170" y="954"/>
                      </a:lnTo>
                      <a:lnTo>
                        <a:pt x="169" y="954"/>
                      </a:lnTo>
                      <a:lnTo>
                        <a:pt x="167" y="954"/>
                      </a:lnTo>
                      <a:lnTo>
                        <a:pt x="167" y="954"/>
                      </a:lnTo>
                      <a:lnTo>
                        <a:pt x="167" y="956"/>
                      </a:lnTo>
                      <a:lnTo>
                        <a:pt x="165" y="956"/>
                      </a:lnTo>
                      <a:lnTo>
                        <a:pt x="163" y="954"/>
                      </a:lnTo>
                      <a:lnTo>
                        <a:pt x="163" y="954"/>
                      </a:lnTo>
                      <a:lnTo>
                        <a:pt x="159" y="950"/>
                      </a:lnTo>
                      <a:lnTo>
                        <a:pt x="157" y="949"/>
                      </a:lnTo>
                      <a:lnTo>
                        <a:pt x="152" y="945"/>
                      </a:lnTo>
                      <a:lnTo>
                        <a:pt x="144" y="941"/>
                      </a:lnTo>
                      <a:lnTo>
                        <a:pt x="139" y="935"/>
                      </a:lnTo>
                      <a:lnTo>
                        <a:pt x="131" y="934"/>
                      </a:lnTo>
                      <a:lnTo>
                        <a:pt x="133" y="930"/>
                      </a:lnTo>
                      <a:lnTo>
                        <a:pt x="131" y="930"/>
                      </a:lnTo>
                      <a:lnTo>
                        <a:pt x="131" y="928"/>
                      </a:lnTo>
                      <a:lnTo>
                        <a:pt x="129" y="926"/>
                      </a:lnTo>
                      <a:lnTo>
                        <a:pt x="129" y="924"/>
                      </a:lnTo>
                      <a:lnTo>
                        <a:pt x="127" y="924"/>
                      </a:lnTo>
                      <a:lnTo>
                        <a:pt x="125" y="924"/>
                      </a:lnTo>
                      <a:lnTo>
                        <a:pt x="123" y="922"/>
                      </a:lnTo>
                      <a:lnTo>
                        <a:pt x="122" y="920"/>
                      </a:lnTo>
                      <a:lnTo>
                        <a:pt x="120" y="920"/>
                      </a:lnTo>
                      <a:lnTo>
                        <a:pt x="118" y="922"/>
                      </a:lnTo>
                      <a:lnTo>
                        <a:pt x="118" y="922"/>
                      </a:lnTo>
                      <a:lnTo>
                        <a:pt x="116" y="920"/>
                      </a:lnTo>
                      <a:lnTo>
                        <a:pt x="116" y="922"/>
                      </a:lnTo>
                      <a:lnTo>
                        <a:pt x="114" y="922"/>
                      </a:lnTo>
                      <a:lnTo>
                        <a:pt x="114" y="922"/>
                      </a:lnTo>
                      <a:lnTo>
                        <a:pt x="112" y="922"/>
                      </a:lnTo>
                      <a:lnTo>
                        <a:pt x="112" y="922"/>
                      </a:lnTo>
                      <a:lnTo>
                        <a:pt x="110" y="922"/>
                      </a:lnTo>
                      <a:lnTo>
                        <a:pt x="110" y="922"/>
                      </a:lnTo>
                      <a:lnTo>
                        <a:pt x="108" y="920"/>
                      </a:lnTo>
                      <a:lnTo>
                        <a:pt x="108" y="920"/>
                      </a:lnTo>
                      <a:lnTo>
                        <a:pt x="108" y="920"/>
                      </a:lnTo>
                      <a:lnTo>
                        <a:pt x="107" y="920"/>
                      </a:lnTo>
                      <a:lnTo>
                        <a:pt x="105" y="920"/>
                      </a:lnTo>
                      <a:lnTo>
                        <a:pt x="103" y="920"/>
                      </a:lnTo>
                      <a:lnTo>
                        <a:pt x="95" y="922"/>
                      </a:lnTo>
                      <a:lnTo>
                        <a:pt x="92" y="924"/>
                      </a:lnTo>
                      <a:lnTo>
                        <a:pt x="90" y="924"/>
                      </a:lnTo>
                      <a:lnTo>
                        <a:pt x="88" y="926"/>
                      </a:lnTo>
                      <a:lnTo>
                        <a:pt x="86" y="926"/>
                      </a:lnTo>
                      <a:lnTo>
                        <a:pt x="86" y="926"/>
                      </a:lnTo>
                      <a:lnTo>
                        <a:pt x="86" y="928"/>
                      </a:lnTo>
                      <a:lnTo>
                        <a:pt x="86" y="928"/>
                      </a:lnTo>
                      <a:lnTo>
                        <a:pt x="86" y="928"/>
                      </a:lnTo>
                      <a:lnTo>
                        <a:pt x="84" y="930"/>
                      </a:lnTo>
                      <a:lnTo>
                        <a:pt x="84" y="930"/>
                      </a:lnTo>
                      <a:lnTo>
                        <a:pt x="82" y="930"/>
                      </a:lnTo>
                      <a:lnTo>
                        <a:pt x="82" y="932"/>
                      </a:lnTo>
                      <a:lnTo>
                        <a:pt x="82" y="932"/>
                      </a:lnTo>
                      <a:lnTo>
                        <a:pt x="78" y="932"/>
                      </a:lnTo>
                      <a:lnTo>
                        <a:pt x="77" y="934"/>
                      </a:lnTo>
                      <a:lnTo>
                        <a:pt x="73" y="935"/>
                      </a:lnTo>
                      <a:lnTo>
                        <a:pt x="73" y="937"/>
                      </a:lnTo>
                      <a:lnTo>
                        <a:pt x="71" y="937"/>
                      </a:lnTo>
                      <a:lnTo>
                        <a:pt x="69" y="937"/>
                      </a:lnTo>
                      <a:lnTo>
                        <a:pt x="65" y="941"/>
                      </a:lnTo>
                      <a:lnTo>
                        <a:pt x="63" y="941"/>
                      </a:lnTo>
                      <a:lnTo>
                        <a:pt x="63" y="941"/>
                      </a:lnTo>
                      <a:lnTo>
                        <a:pt x="60" y="941"/>
                      </a:lnTo>
                      <a:lnTo>
                        <a:pt x="56" y="941"/>
                      </a:lnTo>
                      <a:lnTo>
                        <a:pt x="54" y="939"/>
                      </a:lnTo>
                      <a:lnTo>
                        <a:pt x="52" y="939"/>
                      </a:lnTo>
                      <a:lnTo>
                        <a:pt x="52" y="939"/>
                      </a:lnTo>
                      <a:lnTo>
                        <a:pt x="50" y="939"/>
                      </a:lnTo>
                      <a:lnTo>
                        <a:pt x="50" y="941"/>
                      </a:lnTo>
                      <a:lnTo>
                        <a:pt x="45" y="939"/>
                      </a:lnTo>
                      <a:lnTo>
                        <a:pt x="41" y="941"/>
                      </a:lnTo>
                      <a:lnTo>
                        <a:pt x="39" y="941"/>
                      </a:lnTo>
                      <a:lnTo>
                        <a:pt x="39" y="939"/>
                      </a:lnTo>
                      <a:lnTo>
                        <a:pt x="39" y="939"/>
                      </a:lnTo>
                      <a:lnTo>
                        <a:pt x="39" y="939"/>
                      </a:lnTo>
                      <a:lnTo>
                        <a:pt x="39" y="937"/>
                      </a:lnTo>
                      <a:lnTo>
                        <a:pt x="37" y="937"/>
                      </a:lnTo>
                      <a:lnTo>
                        <a:pt x="37" y="937"/>
                      </a:lnTo>
                      <a:lnTo>
                        <a:pt x="35" y="937"/>
                      </a:lnTo>
                      <a:lnTo>
                        <a:pt x="35" y="935"/>
                      </a:lnTo>
                      <a:lnTo>
                        <a:pt x="35" y="935"/>
                      </a:lnTo>
                      <a:lnTo>
                        <a:pt x="35" y="935"/>
                      </a:lnTo>
                      <a:lnTo>
                        <a:pt x="35" y="935"/>
                      </a:lnTo>
                      <a:lnTo>
                        <a:pt x="33" y="935"/>
                      </a:lnTo>
                      <a:lnTo>
                        <a:pt x="33" y="935"/>
                      </a:lnTo>
                      <a:lnTo>
                        <a:pt x="33" y="935"/>
                      </a:lnTo>
                      <a:lnTo>
                        <a:pt x="30" y="935"/>
                      </a:lnTo>
                      <a:lnTo>
                        <a:pt x="30" y="934"/>
                      </a:lnTo>
                      <a:lnTo>
                        <a:pt x="30" y="934"/>
                      </a:lnTo>
                      <a:lnTo>
                        <a:pt x="30" y="934"/>
                      </a:lnTo>
                      <a:lnTo>
                        <a:pt x="28" y="934"/>
                      </a:lnTo>
                      <a:lnTo>
                        <a:pt x="26" y="935"/>
                      </a:lnTo>
                      <a:lnTo>
                        <a:pt x="22" y="935"/>
                      </a:lnTo>
                      <a:lnTo>
                        <a:pt x="18" y="937"/>
                      </a:lnTo>
                      <a:lnTo>
                        <a:pt x="15" y="939"/>
                      </a:lnTo>
                      <a:lnTo>
                        <a:pt x="13" y="941"/>
                      </a:lnTo>
                      <a:lnTo>
                        <a:pt x="11" y="943"/>
                      </a:lnTo>
                      <a:lnTo>
                        <a:pt x="11" y="943"/>
                      </a:lnTo>
                      <a:lnTo>
                        <a:pt x="11" y="943"/>
                      </a:lnTo>
                      <a:lnTo>
                        <a:pt x="11" y="943"/>
                      </a:lnTo>
                      <a:lnTo>
                        <a:pt x="9" y="943"/>
                      </a:lnTo>
                      <a:lnTo>
                        <a:pt x="7" y="943"/>
                      </a:lnTo>
                      <a:lnTo>
                        <a:pt x="5" y="943"/>
                      </a:lnTo>
                      <a:lnTo>
                        <a:pt x="5" y="943"/>
                      </a:lnTo>
                      <a:lnTo>
                        <a:pt x="5" y="941"/>
                      </a:lnTo>
                      <a:lnTo>
                        <a:pt x="5" y="941"/>
                      </a:lnTo>
                      <a:lnTo>
                        <a:pt x="5" y="939"/>
                      </a:lnTo>
                      <a:lnTo>
                        <a:pt x="5" y="935"/>
                      </a:lnTo>
                      <a:lnTo>
                        <a:pt x="5" y="926"/>
                      </a:lnTo>
                      <a:lnTo>
                        <a:pt x="7" y="919"/>
                      </a:lnTo>
                      <a:lnTo>
                        <a:pt x="7" y="917"/>
                      </a:lnTo>
                      <a:lnTo>
                        <a:pt x="7" y="909"/>
                      </a:lnTo>
                      <a:lnTo>
                        <a:pt x="9" y="911"/>
                      </a:lnTo>
                      <a:lnTo>
                        <a:pt x="9" y="907"/>
                      </a:lnTo>
                      <a:lnTo>
                        <a:pt x="9" y="902"/>
                      </a:lnTo>
                      <a:lnTo>
                        <a:pt x="11" y="900"/>
                      </a:lnTo>
                      <a:lnTo>
                        <a:pt x="9" y="892"/>
                      </a:lnTo>
                      <a:lnTo>
                        <a:pt x="11" y="885"/>
                      </a:lnTo>
                      <a:lnTo>
                        <a:pt x="7" y="857"/>
                      </a:lnTo>
                      <a:lnTo>
                        <a:pt x="7" y="855"/>
                      </a:lnTo>
                      <a:lnTo>
                        <a:pt x="7" y="853"/>
                      </a:lnTo>
                      <a:lnTo>
                        <a:pt x="9" y="851"/>
                      </a:lnTo>
                      <a:lnTo>
                        <a:pt x="9" y="845"/>
                      </a:lnTo>
                      <a:lnTo>
                        <a:pt x="5" y="842"/>
                      </a:lnTo>
                      <a:lnTo>
                        <a:pt x="3" y="838"/>
                      </a:lnTo>
                      <a:lnTo>
                        <a:pt x="5" y="834"/>
                      </a:lnTo>
                      <a:lnTo>
                        <a:pt x="5" y="832"/>
                      </a:lnTo>
                      <a:lnTo>
                        <a:pt x="9" y="832"/>
                      </a:lnTo>
                      <a:lnTo>
                        <a:pt x="9" y="832"/>
                      </a:lnTo>
                      <a:lnTo>
                        <a:pt x="9" y="834"/>
                      </a:lnTo>
                      <a:lnTo>
                        <a:pt x="11" y="834"/>
                      </a:lnTo>
                      <a:lnTo>
                        <a:pt x="11" y="834"/>
                      </a:lnTo>
                      <a:lnTo>
                        <a:pt x="15" y="830"/>
                      </a:lnTo>
                      <a:lnTo>
                        <a:pt x="16" y="828"/>
                      </a:lnTo>
                      <a:lnTo>
                        <a:pt x="16" y="828"/>
                      </a:lnTo>
                      <a:lnTo>
                        <a:pt x="16" y="827"/>
                      </a:lnTo>
                      <a:lnTo>
                        <a:pt x="16" y="825"/>
                      </a:lnTo>
                      <a:lnTo>
                        <a:pt x="18" y="823"/>
                      </a:lnTo>
                      <a:lnTo>
                        <a:pt x="22" y="821"/>
                      </a:lnTo>
                      <a:lnTo>
                        <a:pt x="24" y="819"/>
                      </a:lnTo>
                      <a:lnTo>
                        <a:pt x="24" y="817"/>
                      </a:lnTo>
                      <a:lnTo>
                        <a:pt x="26" y="811"/>
                      </a:lnTo>
                      <a:lnTo>
                        <a:pt x="26" y="810"/>
                      </a:lnTo>
                      <a:lnTo>
                        <a:pt x="26" y="806"/>
                      </a:lnTo>
                      <a:lnTo>
                        <a:pt x="26" y="804"/>
                      </a:lnTo>
                      <a:lnTo>
                        <a:pt x="26" y="800"/>
                      </a:lnTo>
                      <a:lnTo>
                        <a:pt x="28" y="791"/>
                      </a:lnTo>
                      <a:lnTo>
                        <a:pt x="28" y="791"/>
                      </a:lnTo>
                      <a:lnTo>
                        <a:pt x="28" y="789"/>
                      </a:lnTo>
                      <a:lnTo>
                        <a:pt x="30" y="787"/>
                      </a:lnTo>
                      <a:lnTo>
                        <a:pt x="31" y="787"/>
                      </a:lnTo>
                      <a:lnTo>
                        <a:pt x="31" y="787"/>
                      </a:lnTo>
                      <a:lnTo>
                        <a:pt x="33" y="787"/>
                      </a:lnTo>
                      <a:lnTo>
                        <a:pt x="33" y="787"/>
                      </a:lnTo>
                      <a:lnTo>
                        <a:pt x="33" y="785"/>
                      </a:lnTo>
                      <a:lnTo>
                        <a:pt x="33" y="785"/>
                      </a:lnTo>
                      <a:lnTo>
                        <a:pt x="33" y="783"/>
                      </a:lnTo>
                      <a:lnTo>
                        <a:pt x="31" y="783"/>
                      </a:lnTo>
                      <a:lnTo>
                        <a:pt x="31" y="783"/>
                      </a:lnTo>
                      <a:lnTo>
                        <a:pt x="31" y="783"/>
                      </a:lnTo>
                      <a:lnTo>
                        <a:pt x="31" y="781"/>
                      </a:lnTo>
                      <a:lnTo>
                        <a:pt x="31" y="780"/>
                      </a:lnTo>
                      <a:lnTo>
                        <a:pt x="33" y="774"/>
                      </a:lnTo>
                      <a:lnTo>
                        <a:pt x="33" y="772"/>
                      </a:lnTo>
                      <a:lnTo>
                        <a:pt x="33" y="770"/>
                      </a:lnTo>
                      <a:lnTo>
                        <a:pt x="35" y="770"/>
                      </a:lnTo>
                      <a:lnTo>
                        <a:pt x="37" y="768"/>
                      </a:lnTo>
                      <a:lnTo>
                        <a:pt x="37" y="768"/>
                      </a:lnTo>
                      <a:lnTo>
                        <a:pt x="37" y="763"/>
                      </a:lnTo>
                      <a:lnTo>
                        <a:pt x="37" y="763"/>
                      </a:lnTo>
                      <a:lnTo>
                        <a:pt x="37" y="763"/>
                      </a:lnTo>
                      <a:lnTo>
                        <a:pt x="39" y="761"/>
                      </a:lnTo>
                      <a:lnTo>
                        <a:pt x="39" y="761"/>
                      </a:lnTo>
                      <a:lnTo>
                        <a:pt x="39" y="761"/>
                      </a:lnTo>
                      <a:lnTo>
                        <a:pt x="39" y="761"/>
                      </a:lnTo>
                      <a:lnTo>
                        <a:pt x="41" y="761"/>
                      </a:lnTo>
                      <a:lnTo>
                        <a:pt x="41" y="759"/>
                      </a:lnTo>
                      <a:lnTo>
                        <a:pt x="43" y="755"/>
                      </a:lnTo>
                      <a:lnTo>
                        <a:pt x="43" y="755"/>
                      </a:lnTo>
                      <a:lnTo>
                        <a:pt x="43" y="753"/>
                      </a:lnTo>
                      <a:lnTo>
                        <a:pt x="43" y="751"/>
                      </a:lnTo>
                      <a:lnTo>
                        <a:pt x="43" y="751"/>
                      </a:lnTo>
                      <a:lnTo>
                        <a:pt x="43" y="750"/>
                      </a:lnTo>
                      <a:lnTo>
                        <a:pt x="45" y="744"/>
                      </a:lnTo>
                      <a:lnTo>
                        <a:pt x="45" y="738"/>
                      </a:lnTo>
                      <a:lnTo>
                        <a:pt x="45" y="736"/>
                      </a:lnTo>
                      <a:lnTo>
                        <a:pt x="46" y="734"/>
                      </a:lnTo>
                      <a:lnTo>
                        <a:pt x="46" y="733"/>
                      </a:lnTo>
                      <a:lnTo>
                        <a:pt x="46" y="727"/>
                      </a:lnTo>
                      <a:lnTo>
                        <a:pt x="48" y="723"/>
                      </a:lnTo>
                      <a:lnTo>
                        <a:pt x="46" y="719"/>
                      </a:lnTo>
                      <a:lnTo>
                        <a:pt x="46" y="718"/>
                      </a:lnTo>
                      <a:lnTo>
                        <a:pt x="46" y="716"/>
                      </a:lnTo>
                      <a:lnTo>
                        <a:pt x="46" y="716"/>
                      </a:lnTo>
                      <a:lnTo>
                        <a:pt x="46" y="716"/>
                      </a:lnTo>
                      <a:lnTo>
                        <a:pt x="45" y="714"/>
                      </a:lnTo>
                      <a:lnTo>
                        <a:pt x="45" y="714"/>
                      </a:lnTo>
                      <a:lnTo>
                        <a:pt x="46" y="714"/>
                      </a:lnTo>
                      <a:lnTo>
                        <a:pt x="46" y="714"/>
                      </a:lnTo>
                      <a:lnTo>
                        <a:pt x="46" y="714"/>
                      </a:lnTo>
                      <a:lnTo>
                        <a:pt x="46" y="714"/>
                      </a:lnTo>
                      <a:lnTo>
                        <a:pt x="48" y="712"/>
                      </a:lnTo>
                      <a:lnTo>
                        <a:pt x="48" y="712"/>
                      </a:lnTo>
                      <a:lnTo>
                        <a:pt x="48" y="712"/>
                      </a:lnTo>
                      <a:lnTo>
                        <a:pt x="48" y="710"/>
                      </a:lnTo>
                      <a:lnTo>
                        <a:pt x="46" y="708"/>
                      </a:lnTo>
                      <a:lnTo>
                        <a:pt x="46" y="706"/>
                      </a:lnTo>
                      <a:lnTo>
                        <a:pt x="48" y="704"/>
                      </a:lnTo>
                      <a:lnTo>
                        <a:pt x="48" y="704"/>
                      </a:lnTo>
                      <a:lnTo>
                        <a:pt x="50" y="703"/>
                      </a:lnTo>
                      <a:lnTo>
                        <a:pt x="50" y="701"/>
                      </a:lnTo>
                      <a:lnTo>
                        <a:pt x="50" y="699"/>
                      </a:lnTo>
                      <a:lnTo>
                        <a:pt x="50" y="699"/>
                      </a:lnTo>
                      <a:lnTo>
                        <a:pt x="52" y="697"/>
                      </a:lnTo>
                      <a:lnTo>
                        <a:pt x="52" y="695"/>
                      </a:lnTo>
                      <a:lnTo>
                        <a:pt x="52" y="693"/>
                      </a:lnTo>
                      <a:lnTo>
                        <a:pt x="52" y="691"/>
                      </a:lnTo>
                      <a:lnTo>
                        <a:pt x="52" y="691"/>
                      </a:lnTo>
                      <a:lnTo>
                        <a:pt x="54" y="691"/>
                      </a:lnTo>
                      <a:lnTo>
                        <a:pt x="54" y="689"/>
                      </a:lnTo>
                      <a:lnTo>
                        <a:pt x="56" y="689"/>
                      </a:lnTo>
                      <a:lnTo>
                        <a:pt x="56" y="689"/>
                      </a:lnTo>
                      <a:lnTo>
                        <a:pt x="56" y="691"/>
                      </a:lnTo>
                      <a:lnTo>
                        <a:pt x="58" y="691"/>
                      </a:lnTo>
                      <a:lnTo>
                        <a:pt x="58" y="691"/>
                      </a:lnTo>
                      <a:lnTo>
                        <a:pt x="60" y="689"/>
                      </a:lnTo>
                      <a:lnTo>
                        <a:pt x="60" y="688"/>
                      </a:lnTo>
                      <a:lnTo>
                        <a:pt x="60" y="680"/>
                      </a:lnTo>
                      <a:lnTo>
                        <a:pt x="60" y="673"/>
                      </a:lnTo>
                      <a:lnTo>
                        <a:pt x="60" y="671"/>
                      </a:lnTo>
                      <a:lnTo>
                        <a:pt x="62" y="669"/>
                      </a:lnTo>
                      <a:lnTo>
                        <a:pt x="62" y="669"/>
                      </a:lnTo>
                      <a:lnTo>
                        <a:pt x="60" y="667"/>
                      </a:lnTo>
                      <a:lnTo>
                        <a:pt x="60" y="667"/>
                      </a:lnTo>
                      <a:lnTo>
                        <a:pt x="60" y="667"/>
                      </a:lnTo>
                      <a:lnTo>
                        <a:pt x="60" y="663"/>
                      </a:lnTo>
                      <a:lnTo>
                        <a:pt x="60" y="659"/>
                      </a:lnTo>
                      <a:lnTo>
                        <a:pt x="60" y="659"/>
                      </a:lnTo>
                      <a:lnTo>
                        <a:pt x="60" y="657"/>
                      </a:lnTo>
                      <a:lnTo>
                        <a:pt x="60" y="657"/>
                      </a:lnTo>
                      <a:lnTo>
                        <a:pt x="62" y="656"/>
                      </a:lnTo>
                      <a:lnTo>
                        <a:pt x="62" y="656"/>
                      </a:lnTo>
                      <a:lnTo>
                        <a:pt x="63" y="656"/>
                      </a:lnTo>
                      <a:lnTo>
                        <a:pt x="63" y="656"/>
                      </a:lnTo>
                      <a:lnTo>
                        <a:pt x="65" y="654"/>
                      </a:lnTo>
                      <a:lnTo>
                        <a:pt x="65" y="654"/>
                      </a:lnTo>
                      <a:lnTo>
                        <a:pt x="67" y="652"/>
                      </a:lnTo>
                      <a:lnTo>
                        <a:pt x="67" y="652"/>
                      </a:lnTo>
                      <a:lnTo>
                        <a:pt x="69" y="652"/>
                      </a:lnTo>
                      <a:lnTo>
                        <a:pt x="69" y="650"/>
                      </a:lnTo>
                      <a:lnTo>
                        <a:pt x="69" y="650"/>
                      </a:lnTo>
                      <a:lnTo>
                        <a:pt x="69" y="648"/>
                      </a:lnTo>
                      <a:lnTo>
                        <a:pt x="69" y="648"/>
                      </a:lnTo>
                      <a:lnTo>
                        <a:pt x="69" y="646"/>
                      </a:lnTo>
                      <a:lnTo>
                        <a:pt x="69" y="646"/>
                      </a:lnTo>
                      <a:lnTo>
                        <a:pt x="69" y="646"/>
                      </a:lnTo>
                      <a:lnTo>
                        <a:pt x="73" y="644"/>
                      </a:lnTo>
                      <a:lnTo>
                        <a:pt x="73" y="642"/>
                      </a:lnTo>
                      <a:lnTo>
                        <a:pt x="73" y="642"/>
                      </a:lnTo>
                      <a:lnTo>
                        <a:pt x="73" y="642"/>
                      </a:lnTo>
                      <a:lnTo>
                        <a:pt x="73" y="642"/>
                      </a:lnTo>
                      <a:lnTo>
                        <a:pt x="75" y="642"/>
                      </a:lnTo>
                      <a:lnTo>
                        <a:pt x="75" y="642"/>
                      </a:lnTo>
                      <a:lnTo>
                        <a:pt x="75" y="642"/>
                      </a:lnTo>
                      <a:lnTo>
                        <a:pt x="77" y="641"/>
                      </a:lnTo>
                      <a:lnTo>
                        <a:pt x="77" y="641"/>
                      </a:lnTo>
                      <a:lnTo>
                        <a:pt x="82" y="635"/>
                      </a:lnTo>
                      <a:lnTo>
                        <a:pt x="84" y="633"/>
                      </a:lnTo>
                      <a:lnTo>
                        <a:pt x="86" y="633"/>
                      </a:lnTo>
                      <a:lnTo>
                        <a:pt x="86" y="629"/>
                      </a:lnTo>
                      <a:lnTo>
                        <a:pt x="90" y="626"/>
                      </a:lnTo>
                      <a:lnTo>
                        <a:pt x="92" y="624"/>
                      </a:lnTo>
                      <a:lnTo>
                        <a:pt x="92" y="622"/>
                      </a:lnTo>
                      <a:lnTo>
                        <a:pt x="92" y="620"/>
                      </a:lnTo>
                      <a:lnTo>
                        <a:pt x="90" y="616"/>
                      </a:lnTo>
                      <a:lnTo>
                        <a:pt x="90" y="614"/>
                      </a:lnTo>
                      <a:lnTo>
                        <a:pt x="90" y="612"/>
                      </a:lnTo>
                      <a:lnTo>
                        <a:pt x="93" y="609"/>
                      </a:lnTo>
                      <a:lnTo>
                        <a:pt x="95" y="609"/>
                      </a:lnTo>
                      <a:lnTo>
                        <a:pt x="99" y="603"/>
                      </a:lnTo>
                      <a:lnTo>
                        <a:pt x="101" y="603"/>
                      </a:lnTo>
                      <a:lnTo>
                        <a:pt x="103" y="603"/>
                      </a:lnTo>
                      <a:lnTo>
                        <a:pt x="103" y="599"/>
                      </a:lnTo>
                      <a:lnTo>
                        <a:pt x="105" y="599"/>
                      </a:lnTo>
                      <a:lnTo>
                        <a:pt x="107" y="597"/>
                      </a:lnTo>
                      <a:lnTo>
                        <a:pt x="107" y="597"/>
                      </a:lnTo>
                      <a:lnTo>
                        <a:pt x="108" y="597"/>
                      </a:lnTo>
                      <a:lnTo>
                        <a:pt x="108" y="597"/>
                      </a:lnTo>
                      <a:lnTo>
                        <a:pt x="110" y="597"/>
                      </a:lnTo>
                      <a:lnTo>
                        <a:pt x="110" y="597"/>
                      </a:lnTo>
                      <a:lnTo>
                        <a:pt x="114" y="596"/>
                      </a:lnTo>
                      <a:lnTo>
                        <a:pt x="114" y="596"/>
                      </a:lnTo>
                      <a:lnTo>
                        <a:pt x="116" y="596"/>
                      </a:lnTo>
                      <a:lnTo>
                        <a:pt x="118" y="597"/>
                      </a:lnTo>
                      <a:lnTo>
                        <a:pt x="118" y="597"/>
                      </a:lnTo>
                      <a:lnTo>
                        <a:pt x="120" y="596"/>
                      </a:lnTo>
                      <a:lnTo>
                        <a:pt x="123" y="596"/>
                      </a:lnTo>
                      <a:lnTo>
                        <a:pt x="125" y="592"/>
                      </a:lnTo>
                      <a:lnTo>
                        <a:pt x="127" y="590"/>
                      </a:lnTo>
                      <a:lnTo>
                        <a:pt x="127" y="590"/>
                      </a:lnTo>
                      <a:lnTo>
                        <a:pt x="129" y="588"/>
                      </a:lnTo>
                      <a:lnTo>
                        <a:pt x="129" y="584"/>
                      </a:lnTo>
                      <a:lnTo>
                        <a:pt x="129" y="584"/>
                      </a:lnTo>
                      <a:lnTo>
                        <a:pt x="129" y="582"/>
                      </a:lnTo>
                      <a:lnTo>
                        <a:pt x="131" y="580"/>
                      </a:lnTo>
                      <a:lnTo>
                        <a:pt x="135" y="575"/>
                      </a:lnTo>
                      <a:lnTo>
                        <a:pt x="137" y="575"/>
                      </a:lnTo>
                      <a:lnTo>
                        <a:pt x="137" y="577"/>
                      </a:lnTo>
                      <a:lnTo>
                        <a:pt x="135" y="577"/>
                      </a:lnTo>
                      <a:lnTo>
                        <a:pt x="135" y="577"/>
                      </a:lnTo>
                      <a:lnTo>
                        <a:pt x="135" y="577"/>
                      </a:lnTo>
                      <a:lnTo>
                        <a:pt x="135" y="579"/>
                      </a:lnTo>
                      <a:lnTo>
                        <a:pt x="137" y="577"/>
                      </a:lnTo>
                      <a:lnTo>
                        <a:pt x="137" y="575"/>
                      </a:lnTo>
                      <a:lnTo>
                        <a:pt x="140" y="573"/>
                      </a:lnTo>
                      <a:lnTo>
                        <a:pt x="140" y="571"/>
                      </a:lnTo>
                      <a:lnTo>
                        <a:pt x="142" y="565"/>
                      </a:lnTo>
                      <a:lnTo>
                        <a:pt x="144" y="562"/>
                      </a:lnTo>
                      <a:lnTo>
                        <a:pt x="144" y="558"/>
                      </a:lnTo>
                      <a:lnTo>
                        <a:pt x="146" y="554"/>
                      </a:lnTo>
                      <a:lnTo>
                        <a:pt x="146" y="552"/>
                      </a:lnTo>
                      <a:lnTo>
                        <a:pt x="148" y="550"/>
                      </a:lnTo>
                      <a:lnTo>
                        <a:pt x="150" y="549"/>
                      </a:lnTo>
                      <a:lnTo>
                        <a:pt x="150" y="547"/>
                      </a:lnTo>
                      <a:lnTo>
                        <a:pt x="150" y="539"/>
                      </a:lnTo>
                      <a:lnTo>
                        <a:pt x="152" y="537"/>
                      </a:lnTo>
                      <a:lnTo>
                        <a:pt x="152" y="535"/>
                      </a:lnTo>
                      <a:lnTo>
                        <a:pt x="150" y="522"/>
                      </a:lnTo>
                      <a:lnTo>
                        <a:pt x="150" y="515"/>
                      </a:lnTo>
                      <a:lnTo>
                        <a:pt x="152" y="513"/>
                      </a:lnTo>
                      <a:lnTo>
                        <a:pt x="152" y="511"/>
                      </a:lnTo>
                      <a:lnTo>
                        <a:pt x="152" y="511"/>
                      </a:lnTo>
                      <a:lnTo>
                        <a:pt x="152" y="511"/>
                      </a:lnTo>
                      <a:lnTo>
                        <a:pt x="152" y="509"/>
                      </a:lnTo>
                      <a:lnTo>
                        <a:pt x="152" y="509"/>
                      </a:lnTo>
                      <a:lnTo>
                        <a:pt x="152" y="504"/>
                      </a:lnTo>
                      <a:lnTo>
                        <a:pt x="152" y="504"/>
                      </a:lnTo>
                      <a:lnTo>
                        <a:pt x="154" y="502"/>
                      </a:lnTo>
                      <a:lnTo>
                        <a:pt x="154" y="500"/>
                      </a:lnTo>
                      <a:lnTo>
                        <a:pt x="154" y="498"/>
                      </a:lnTo>
                      <a:lnTo>
                        <a:pt x="155" y="488"/>
                      </a:lnTo>
                      <a:lnTo>
                        <a:pt x="155" y="479"/>
                      </a:lnTo>
                      <a:lnTo>
                        <a:pt x="155" y="475"/>
                      </a:lnTo>
                      <a:lnTo>
                        <a:pt x="154" y="473"/>
                      </a:lnTo>
                      <a:lnTo>
                        <a:pt x="148" y="464"/>
                      </a:lnTo>
                      <a:lnTo>
                        <a:pt x="148" y="462"/>
                      </a:lnTo>
                      <a:lnTo>
                        <a:pt x="148" y="460"/>
                      </a:lnTo>
                      <a:lnTo>
                        <a:pt x="148" y="460"/>
                      </a:lnTo>
                      <a:lnTo>
                        <a:pt x="150" y="457"/>
                      </a:lnTo>
                      <a:lnTo>
                        <a:pt x="150" y="457"/>
                      </a:lnTo>
                      <a:lnTo>
                        <a:pt x="150" y="455"/>
                      </a:lnTo>
                      <a:lnTo>
                        <a:pt x="148" y="455"/>
                      </a:lnTo>
                      <a:lnTo>
                        <a:pt x="146" y="451"/>
                      </a:lnTo>
                      <a:lnTo>
                        <a:pt x="144" y="451"/>
                      </a:lnTo>
                      <a:lnTo>
                        <a:pt x="144" y="449"/>
                      </a:lnTo>
                      <a:lnTo>
                        <a:pt x="139" y="442"/>
                      </a:lnTo>
                      <a:lnTo>
                        <a:pt x="133" y="438"/>
                      </a:lnTo>
                      <a:lnTo>
                        <a:pt x="133" y="436"/>
                      </a:lnTo>
                      <a:lnTo>
                        <a:pt x="133" y="434"/>
                      </a:lnTo>
                      <a:lnTo>
                        <a:pt x="131" y="430"/>
                      </a:lnTo>
                      <a:lnTo>
                        <a:pt x="131" y="428"/>
                      </a:lnTo>
                      <a:lnTo>
                        <a:pt x="131" y="427"/>
                      </a:lnTo>
                      <a:lnTo>
                        <a:pt x="127" y="421"/>
                      </a:lnTo>
                      <a:lnTo>
                        <a:pt x="127" y="419"/>
                      </a:lnTo>
                      <a:lnTo>
                        <a:pt x="125" y="417"/>
                      </a:lnTo>
                      <a:lnTo>
                        <a:pt x="123" y="415"/>
                      </a:lnTo>
                      <a:lnTo>
                        <a:pt x="122" y="411"/>
                      </a:lnTo>
                      <a:lnTo>
                        <a:pt x="118" y="404"/>
                      </a:lnTo>
                      <a:lnTo>
                        <a:pt x="118" y="404"/>
                      </a:lnTo>
                      <a:lnTo>
                        <a:pt x="118" y="402"/>
                      </a:lnTo>
                      <a:lnTo>
                        <a:pt x="118" y="402"/>
                      </a:lnTo>
                      <a:lnTo>
                        <a:pt x="118" y="398"/>
                      </a:lnTo>
                      <a:lnTo>
                        <a:pt x="116" y="395"/>
                      </a:lnTo>
                      <a:lnTo>
                        <a:pt x="114" y="393"/>
                      </a:lnTo>
                      <a:lnTo>
                        <a:pt x="108" y="385"/>
                      </a:lnTo>
                      <a:lnTo>
                        <a:pt x="108" y="383"/>
                      </a:lnTo>
                      <a:lnTo>
                        <a:pt x="108" y="383"/>
                      </a:lnTo>
                      <a:lnTo>
                        <a:pt x="110" y="381"/>
                      </a:lnTo>
                      <a:lnTo>
                        <a:pt x="110" y="380"/>
                      </a:lnTo>
                      <a:lnTo>
                        <a:pt x="110" y="380"/>
                      </a:lnTo>
                      <a:lnTo>
                        <a:pt x="110" y="378"/>
                      </a:lnTo>
                      <a:lnTo>
                        <a:pt x="110" y="376"/>
                      </a:lnTo>
                      <a:lnTo>
                        <a:pt x="108" y="376"/>
                      </a:lnTo>
                      <a:lnTo>
                        <a:pt x="108" y="374"/>
                      </a:lnTo>
                      <a:lnTo>
                        <a:pt x="107" y="368"/>
                      </a:lnTo>
                      <a:lnTo>
                        <a:pt x="107" y="363"/>
                      </a:lnTo>
                      <a:lnTo>
                        <a:pt x="107" y="363"/>
                      </a:lnTo>
                      <a:lnTo>
                        <a:pt x="105" y="359"/>
                      </a:lnTo>
                      <a:lnTo>
                        <a:pt x="105" y="357"/>
                      </a:lnTo>
                      <a:lnTo>
                        <a:pt x="103" y="357"/>
                      </a:lnTo>
                      <a:lnTo>
                        <a:pt x="97" y="348"/>
                      </a:lnTo>
                      <a:lnTo>
                        <a:pt x="95" y="342"/>
                      </a:lnTo>
                      <a:lnTo>
                        <a:pt x="93" y="340"/>
                      </a:lnTo>
                      <a:lnTo>
                        <a:pt x="93" y="336"/>
                      </a:lnTo>
                      <a:lnTo>
                        <a:pt x="97" y="331"/>
                      </a:lnTo>
                      <a:lnTo>
                        <a:pt x="101" y="327"/>
                      </a:lnTo>
                      <a:lnTo>
                        <a:pt x="105" y="325"/>
                      </a:lnTo>
                      <a:lnTo>
                        <a:pt x="103" y="327"/>
                      </a:lnTo>
                      <a:lnTo>
                        <a:pt x="97" y="331"/>
                      </a:lnTo>
                      <a:lnTo>
                        <a:pt x="95" y="336"/>
                      </a:lnTo>
                      <a:lnTo>
                        <a:pt x="95" y="338"/>
                      </a:lnTo>
                      <a:lnTo>
                        <a:pt x="95" y="340"/>
                      </a:lnTo>
                      <a:lnTo>
                        <a:pt x="97" y="340"/>
                      </a:lnTo>
                      <a:lnTo>
                        <a:pt x="101" y="333"/>
                      </a:lnTo>
                      <a:lnTo>
                        <a:pt x="101" y="333"/>
                      </a:lnTo>
                      <a:lnTo>
                        <a:pt x="101" y="331"/>
                      </a:lnTo>
                      <a:lnTo>
                        <a:pt x="101" y="331"/>
                      </a:lnTo>
                      <a:lnTo>
                        <a:pt x="103" y="331"/>
                      </a:lnTo>
                      <a:lnTo>
                        <a:pt x="103" y="331"/>
                      </a:lnTo>
                      <a:lnTo>
                        <a:pt x="105" y="329"/>
                      </a:lnTo>
                      <a:lnTo>
                        <a:pt x="105" y="327"/>
                      </a:lnTo>
                      <a:lnTo>
                        <a:pt x="107" y="325"/>
                      </a:lnTo>
                      <a:lnTo>
                        <a:pt x="108" y="323"/>
                      </a:lnTo>
                      <a:lnTo>
                        <a:pt x="108" y="323"/>
                      </a:lnTo>
                      <a:lnTo>
                        <a:pt x="108" y="321"/>
                      </a:lnTo>
                      <a:lnTo>
                        <a:pt x="108" y="321"/>
                      </a:lnTo>
                      <a:lnTo>
                        <a:pt x="108" y="319"/>
                      </a:lnTo>
                      <a:lnTo>
                        <a:pt x="110" y="318"/>
                      </a:lnTo>
                      <a:lnTo>
                        <a:pt x="112" y="316"/>
                      </a:lnTo>
                      <a:lnTo>
                        <a:pt x="114" y="316"/>
                      </a:lnTo>
                      <a:lnTo>
                        <a:pt x="110" y="319"/>
                      </a:lnTo>
                      <a:lnTo>
                        <a:pt x="108" y="321"/>
                      </a:lnTo>
                      <a:lnTo>
                        <a:pt x="110" y="319"/>
                      </a:lnTo>
                      <a:lnTo>
                        <a:pt x="112" y="319"/>
                      </a:lnTo>
                      <a:lnTo>
                        <a:pt x="114" y="319"/>
                      </a:lnTo>
                      <a:lnTo>
                        <a:pt x="114" y="318"/>
                      </a:lnTo>
                      <a:lnTo>
                        <a:pt x="114" y="318"/>
                      </a:lnTo>
                      <a:lnTo>
                        <a:pt x="114" y="316"/>
                      </a:lnTo>
                      <a:lnTo>
                        <a:pt x="116" y="316"/>
                      </a:lnTo>
                      <a:lnTo>
                        <a:pt x="116" y="316"/>
                      </a:lnTo>
                      <a:lnTo>
                        <a:pt x="120" y="318"/>
                      </a:lnTo>
                      <a:lnTo>
                        <a:pt x="122" y="316"/>
                      </a:lnTo>
                      <a:lnTo>
                        <a:pt x="123" y="312"/>
                      </a:lnTo>
                      <a:lnTo>
                        <a:pt x="123" y="310"/>
                      </a:lnTo>
                      <a:lnTo>
                        <a:pt x="123" y="308"/>
                      </a:lnTo>
                      <a:lnTo>
                        <a:pt x="123" y="308"/>
                      </a:lnTo>
                      <a:lnTo>
                        <a:pt x="122" y="304"/>
                      </a:lnTo>
                      <a:lnTo>
                        <a:pt x="122" y="303"/>
                      </a:lnTo>
                      <a:lnTo>
                        <a:pt x="120" y="297"/>
                      </a:lnTo>
                      <a:lnTo>
                        <a:pt x="120" y="295"/>
                      </a:lnTo>
                      <a:lnTo>
                        <a:pt x="122" y="295"/>
                      </a:lnTo>
                      <a:lnTo>
                        <a:pt x="122" y="295"/>
                      </a:lnTo>
                      <a:lnTo>
                        <a:pt x="122" y="293"/>
                      </a:lnTo>
                      <a:lnTo>
                        <a:pt x="122" y="293"/>
                      </a:lnTo>
                      <a:lnTo>
                        <a:pt x="122" y="288"/>
                      </a:lnTo>
                      <a:lnTo>
                        <a:pt x="122" y="286"/>
                      </a:lnTo>
                      <a:lnTo>
                        <a:pt x="122" y="286"/>
                      </a:lnTo>
                      <a:lnTo>
                        <a:pt x="114" y="274"/>
                      </a:lnTo>
                      <a:lnTo>
                        <a:pt x="114" y="274"/>
                      </a:lnTo>
                      <a:lnTo>
                        <a:pt x="112" y="271"/>
                      </a:lnTo>
                      <a:lnTo>
                        <a:pt x="112" y="269"/>
                      </a:lnTo>
                      <a:lnTo>
                        <a:pt x="112" y="269"/>
                      </a:lnTo>
                      <a:lnTo>
                        <a:pt x="110" y="267"/>
                      </a:lnTo>
                      <a:lnTo>
                        <a:pt x="110" y="265"/>
                      </a:lnTo>
                      <a:lnTo>
                        <a:pt x="108" y="263"/>
                      </a:lnTo>
                      <a:lnTo>
                        <a:pt x="108" y="259"/>
                      </a:lnTo>
                      <a:lnTo>
                        <a:pt x="103" y="252"/>
                      </a:lnTo>
                      <a:lnTo>
                        <a:pt x="93" y="229"/>
                      </a:lnTo>
                      <a:lnTo>
                        <a:pt x="88" y="212"/>
                      </a:lnTo>
                      <a:lnTo>
                        <a:pt x="86" y="209"/>
                      </a:lnTo>
                      <a:lnTo>
                        <a:pt x="84" y="205"/>
                      </a:lnTo>
                      <a:lnTo>
                        <a:pt x="84" y="203"/>
                      </a:lnTo>
                      <a:lnTo>
                        <a:pt x="82" y="190"/>
                      </a:lnTo>
                      <a:lnTo>
                        <a:pt x="82" y="188"/>
                      </a:lnTo>
                      <a:lnTo>
                        <a:pt x="82" y="186"/>
                      </a:lnTo>
                      <a:lnTo>
                        <a:pt x="82" y="186"/>
                      </a:lnTo>
                      <a:lnTo>
                        <a:pt x="80" y="184"/>
                      </a:lnTo>
                      <a:lnTo>
                        <a:pt x="82" y="184"/>
                      </a:lnTo>
                      <a:lnTo>
                        <a:pt x="82" y="184"/>
                      </a:lnTo>
                      <a:lnTo>
                        <a:pt x="82" y="184"/>
                      </a:lnTo>
                      <a:lnTo>
                        <a:pt x="82" y="182"/>
                      </a:lnTo>
                      <a:lnTo>
                        <a:pt x="82" y="182"/>
                      </a:lnTo>
                      <a:lnTo>
                        <a:pt x="82" y="182"/>
                      </a:lnTo>
                      <a:lnTo>
                        <a:pt x="82" y="182"/>
                      </a:lnTo>
                      <a:lnTo>
                        <a:pt x="80" y="184"/>
                      </a:lnTo>
                      <a:lnTo>
                        <a:pt x="78" y="182"/>
                      </a:lnTo>
                      <a:lnTo>
                        <a:pt x="73" y="175"/>
                      </a:lnTo>
                      <a:lnTo>
                        <a:pt x="67" y="167"/>
                      </a:lnTo>
                      <a:lnTo>
                        <a:pt x="62" y="162"/>
                      </a:lnTo>
                      <a:lnTo>
                        <a:pt x="56" y="150"/>
                      </a:lnTo>
                      <a:lnTo>
                        <a:pt x="52" y="145"/>
                      </a:lnTo>
                      <a:lnTo>
                        <a:pt x="50" y="141"/>
                      </a:lnTo>
                      <a:lnTo>
                        <a:pt x="48" y="137"/>
                      </a:lnTo>
                      <a:lnTo>
                        <a:pt x="48" y="134"/>
                      </a:lnTo>
                      <a:lnTo>
                        <a:pt x="48" y="134"/>
                      </a:lnTo>
                      <a:lnTo>
                        <a:pt x="43" y="126"/>
                      </a:lnTo>
                      <a:lnTo>
                        <a:pt x="41" y="124"/>
                      </a:lnTo>
                      <a:lnTo>
                        <a:pt x="41" y="122"/>
                      </a:lnTo>
                      <a:lnTo>
                        <a:pt x="43" y="120"/>
                      </a:lnTo>
                      <a:lnTo>
                        <a:pt x="45" y="120"/>
                      </a:lnTo>
                      <a:lnTo>
                        <a:pt x="45" y="120"/>
                      </a:lnTo>
                      <a:lnTo>
                        <a:pt x="43" y="122"/>
                      </a:lnTo>
                      <a:lnTo>
                        <a:pt x="43" y="122"/>
                      </a:lnTo>
                      <a:lnTo>
                        <a:pt x="43" y="122"/>
                      </a:lnTo>
                      <a:lnTo>
                        <a:pt x="43" y="124"/>
                      </a:lnTo>
                      <a:lnTo>
                        <a:pt x="45" y="124"/>
                      </a:lnTo>
                      <a:lnTo>
                        <a:pt x="43" y="124"/>
                      </a:lnTo>
                      <a:lnTo>
                        <a:pt x="43" y="124"/>
                      </a:lnTo>
                      <a:lnTo>
                        <a:pt x="43" y="124"/>
                      </a:lnTo>
                      <a:lnTo>
                        <a:pt x="45" y="124"/>
                      </a:lnTo>
                      <a:lnTo>
                        <a:pt x="46" y="122"/>
                      </a:lnTo>
                      <a:lnTo>
                        <a:pt x="46" y="122"/>
                      </a:lnTo>
                      <a:lnTo>
                        <a:pt x="50" y="122"/>
                      </a:lnTo>
                      <a:lnTo>
                        <a:pt x="54" y="122"/>
                      </a:lnTo>
                      <a:lnTo>
                        <a:pt x="60" y="120"/>
                      </a:lnTo>
                      <a:lnTo>
                        <a:pt x="62" y="120"/>
                      </a:lnTo>
                      <a:lnTo>
                        <a:pt x="62" y="120"/>
                      </a:lnTo>
                      <a:lnTo>
                        <a:pt x="62" y="120"/>
                      </a:lnTo>
                      <a:lnTo>
                        <a:pt x="63" y="120"/>
                      </a:lnTo>
                      <a:lnTo>
                        <a:pt x="63" y="119"/>
                      </a:lnTo>
                      <a:lnTo>
                        <a:pt x="69" y="119"/>
                      </a:lnTo>
                      <a:lnTo>
                        <a:pt x="69" y="119"/>
                      </a:lnTo>
                      <a:lnTo>
                        <a:pt x="71" y="117"/>
                      </a:lnTo>
                      <a:lnTo>
                        <a:pt x="71" y="117"/>
                      </a:lnTo>
                      <a:lnTo>
                        <a:pt x="73" y="117"/>
                      </a:lnTo>
                      <a:lnTo>
                        <a:pt x="75" y="119"/>
                      </a:lnTo>
                      <a:lnTo>
                        <a:pt x="77" y="117"/>
                      </a:lnTo>
                      <a:lnTo>
                        <a:pt x="80" y="117"/>
                      </a:lnTo>
                      <a:lnTo>
                        <a:pt x="82" y="117"/>
                      </a:lnTo>
                      <a:lnTo>
                        <a:pt x="88" y="113"/>
                      </a:lnTo>
                      <a:lnTo>
                        <a:pt x="90" y="113"/>
                      </a:lnTo>
                      <a:lnTo>
                        <a:pt x="90" y="111"/>
                      </a:lnTo>
                      <a:lnTo>
                        <a:pt x="90" y="109"/>
                      </a:lnTo>
                      <a:lnTo>
                        <a:pt x="92" y="109"/>
                      </a:lnTo>
                      <a:lnTo>
                        <a:pt x="93" y="109"/>
                      </a:lnTo>
                      <a:lnTo>
                        <a:pt x="93" y="107"/>
                      </a:lnTo>
                      <a:lnTo>
                        <a:pt x="95" y="109"/>
                      </a:lnTo>
                      <a:lnTo>
                        <a:pt x="95" y="109"/>
                      </a:lnTo>
                      <a:lnTo>
                        <a:pt x="97" y="107"/>
                      </a:lnTo>
                      <a:lnTo>
                        <a:pt x="99" y="107"/>
                      </a:lnTo>
                      <a:lnTo>
                        <a:pt x="101" y="109"/>
                      </a:lnTo>
                      <a:lnTo>
                        <a:pt x="103" y="109"/>
                      </a:lnTo>
                      <a:lnTo>
                        <a:pt x="105" y="109"/>
                      </a:lnTo>
                      <a:lnTo>
                        <a:pt x="107" y="107"/>
                      </a:lnTo>
                      <a:lnTo>
                        <a:pt x="108" y="107"/>
                      </a:lnTo>
                      <a:lnTo>
                        <a:pt x="114" y="107"/>
                      </a:lnTo>
                      <a:lnTo>
                        <a:pt x="116" y="107"/>
                      </a:lnTo>
                      <a:lnTo>
                        <a:pt x="120" y="109"/>
                      </a:lnTo>
                      <a:lnTo>
                        <a:pt x="120" y="107"/>
                      </a:lnTo>
                      <a:lnTo>
                        <a:pt x="122" y="107"/>
                      </a:lnTo>
                      <a:lnTo>
                        <a:pt x="122" y="107"/>
                      </a:lnTo>
                      <a:lnTo>
                        <a:pt x="129" y="107"/>
                      </a:lnTo>
                      <a:lnTo>
                        <a:pt x="131" y="107"/>
                      </a:lnTo>
                      <a:lnTo>
                        <a:pt x="133" y="107"/>
                      </a:lnTo>
                      <a:lnTo>
                        <a:pt x="135" y="107"/>
                      </a:lnTo>
                      <a:lnTo>
                        <a:pt x="135" y="107"/>
                      </a:lnTo>
                      <a:lnTo>
                        <a:pt x="140" y="107"/>
                      </a:lnTo>
                      <a:lnTo>
                        <a:pt x="152" y="105"/>
                      </a:lnTo>
                      <a:lnTo>
                        <a:pt x="163" y="105"/>
                      </a:lnTo>
                      <a:lnTo>
                        <a:pt x="165" y="105"/>
                      </a:lnTo>
                      <a:close/>
                      <a:moveTo>
                        <a:pt x="80" y="2"/>
                      </a:moveTo>
                      <a:lnTo>
                        <a:pt x="82" y="2"/>
                      </a:lnTo>
                      <a:lnTo>
                        <a:pt x="84" y="2"/>
                      </a:lnTo>
                      <a:lnTo>
                        <a:pt x="84" y="2"/>
                      </a:lnTo>
                      <a:lnTo>
                        <a:pt x="86" y="2"/>
                      </a:lnTo>
                      <a:lnTo>
                        <a:pt x="86" y="4"/>
                      </a:lnTo>
                      <a:lnTo>
                        <a:pt x="88" y="8"/>
                      </a:lnTo>
                      <a:lnTo>
                        <a:pt x="90" y="10"/>
                      </a:lnTo>
                      <a:lnTo>
                        <a:pt x="92" y="11"/>
                      </a:lnTo>
                      <a:lnTo>
                        <a:pt x="97" y="17"/>
                      </a:lnTo>
                      <a:lnTo>
                        <a:pt x="99" y="19"/>
                      </a:lnTo>
                      <a:lnTo>
                        <a:pt x="99" y="21"/>
                      </a:lnTo>
                      <a:lnTo>
                        <a:pt x="97" y="21"/>
                      </a:lnTo>
                      <a:lnTo>
                        <a:pt x="82" y="25"/>
                      </a:lnTo>
                      <a:lnTo>
                        <a:pt x="80" y="27"/>
                      </a:lnTo>
                      <a:lnTo>
                        <a:pt x="78" y="27"/>
                      </a:lnTo>
                      <a:lnTo>
                        <a:pt x="78" y="28"/>
                      </a:lnTo>
                      <a:lnTo>
                        <a:pt x="78" y="30"/>
                      </a:lnTo>
                      <a:lnTo>
                        <a:pt x="78" y="32"/>
                      </a:lnTo>
                      <a:lnTo>
                        <a:pt x="77" y="32"/>
                      </a:lnTo>
                      <a:lnTo>
                        <a:pt x="75" y="34"/>
                      </a:lnTo>
                      <a:lnTo>
                        <a:pt x="73" y="36"/>
                      </a:lnTo>
                      <a:lnTo>
                        <a:pt x="73" y="38"/>
                      </a:lnTo>
                      <a:lnTo>
                        <a:pt x="73" y="38"/>
                      </a:lnTo>
                      <a:lnTo>
                        <a:pt x="71" y="40"/>
                      </a:lnTo>
                      <a:lnTo>
                        <a:pt x="69" y="40"/>
                      </a:lnTo>
                      <a:lnTo>
                        <a:pt x="67" y="40"/>
                      </a:lnTo>
                      <a:lnTo>
                        <a:pt x="67" y="40"/>
                      </a:lnTo>
                      <a:lnTo>
                        <a:pt x="65" y="42"/>
                      </a:lnTo>
                      <a:lnTo>
                        <a:pt x="65" y="45"/>
                      </a:lnTo>
                      <a:lnTo>
                        <a:pt x="62" y="47"/>
                      </a:lnTo>
                      <a:lnTo>
                        <a:pt x="56" y="49"/>
                      </a:lnTo>
                      <a:lnTo>
                        <a:pt x="56" y="49"/>
                      </a:lnTo>
                      <a:lnTo>
                        <a:pt x="54" y="49"/>
                      </a:lnTo>
                      <a:lnTo>
                        <a:pt x="54" y="49"/>
                      </a:lnTo>
                      <a:lnTo>
                        <a:pt x="54" y="49"/>
                      </a:lnTo>
                      <a:lnTo>
                        <a:pt x="54" y="51"/>
                      </a:lnTo>
                      <a:lnTo>
                        <a:pt x="56" y="51"/>
                      </a:lnTo>
                      <a:lnTo>
                        <a:pt x="60" y="53"/>
                      </a:lnTo>
                      <a:lnTo>
                        <a:pt x="60" y="55"/>
                      </a:lnTo>
                      <a:lnTo>
                        <a:pt x="62" y="57"/>
                      </a:lnTo>
                      <a:lnTo>
                        <a:pt x="60" y="62"/>
                      </a:lnTo>
                      <a:lnTo>
                        <a:pt x="60" y="68"/>
                      </a:lnTo>
                      <a:lnTo>
                        <a:pt x="60" y="77"/>
                      </a:lnTo>
                      <a:lnTo>
                        <a:pt x="60" y="85"/>
                      </a:lnTo>
                      <a:lnTo>
                        <a:pt x="60" y="90"/>
                      </a:lnTo>
                      <a:lnTo>
                        <a:pt x="60" y="98"/>
                      </a:lnTo>
                      <a:lnTo>
                        <a:pt x="54" y="96"/>
                      </a:lnTo>
                      <a:lnTo>
                        <a:pt x="46" y="96"/>
                      </a:lnTo>
                      <a:lnTo>
                        <a:pt x="41" y="98"/>
                      </a:lnTo>
                      <a:lnTo>
                        <a:pt x="37" y="100"/>
                      </a:lnTo>
                      <a:lnTo>
                        <a:pt x="35" y="94"/>
                      </a:lnTo>
                      <a:lnTo>
                        <a:pt x="33" y="88"/>
                      </a:lnTo>
                      <a:lnTo>
                        <a:pt x="35" y="85"/>
                      </a:lnTo>
                      <a:lnTo>
                        <a:pt x="35" y="83"/>
                      </a:lnTo>
                      <a:lnTo>
                        <a:pt x="37" y="83"/>
                      </a:lnTo>
                      <a:lnTo>
                        <a:pt x="37" y="83"/>
                      </a:lnTo>
                      <a:lnTo>
                        <a:pt x="39" y="83"/>
                      </a:lnTo>
                      <a:lnTo>
                        <a:pt x="39" y="83"/>
                      </a:lnTo>
                      <a:lnTo>
                        <a:pt x="39" y="81"/>
                      </a:lnTo>
                      <a:lnTo>
                        <a:pt x="39" y="79"/>
                      </a:lnTo>
                      <a:lnTo>
                        <a:pt x="39" y="77"/>
                      </a:lnTo>
                      <a:lnTo>
                        <a:pt x="39" y="75"/>
                      </a:lnTo>
                      <a:lnTo>
                        <a:pt x="37" y="73"/>
                      </a:lnTo>
                      <a:lnTo>
                        <a:pt x="37" y="72"/>
                      </a:lnTo>
                      <a:lnTo>
                        <a:pt x="35" y="66"/>
                      </a:lnTo>
                      <a:lnTo>
                        <a:pt x="31" y="58"/>
                      </a:lnTo>
                      <a:lnTo>
                        <a:pt x="28" y="53"/>
                      </a:lnTo>
                      <a:lnTo>
                        <a:pt x="24" y="47"/>
                      </a:lnTo>
                      <a:lnTo>
                        <a:pt x="24" y="47"/>
                      </a:lnTo>
                      <a:lnTo>
                        <a:pt x="26" y="47"/>
                      </a:lnTo>
                      <a:lnTo>
                        <a:pt x="26" y="47"/>
                      </a:lnTo>
                      <a:lnTo>
                        <a:pt x="28" y="47"/>
                      </a:lnTo>
                      <a:lnTo>
                        <a:pt x="30" y="47"/>
                      </a:lnTo>
                      <a:lnTo>
                        <a:pt x="31" y="45"/>
                      </a:lnTo>
                      <a:lnTo>
                        <a:pt x="31" y="45"/>
                      </a:lnTo>
                      <a:lnTo>
                        <a:pt x="31" y="45"/>
                      </a:lnTo>
                      <a:lnTo>
                        <a:pt x="31" y="43"/>
                      </a:lnTo>
                      <a:lnTo>
                        <a:pt x="30" y="43"/>
                      </a:lnTo>
                      <a:lnTo>
                        <a:pt x="30" y="43"/>
                      </a:lnTo>
                      <a:lnTo>
                        <a:pt x="30" y="43"/>
                      </a:lnTo>
                      <a:lnTo>
                        <a:pt x="28" y="45"/>
                      </a:lnTo>
                      <a:lnTo>
                        <a:pt x="28" y="45"/>
                      </a:lnTo>
                      <a:lnTo>
                        <a:pt x="28" y="45"/>
                      </a:lnTo>
                      <a:lnTo>
                        <a:pt x="26" y="45"/>
                      </a:lnTo>
                      <a:lnTo>
                        <a:pt x="26" y="45"/>
                      </a:lnTo>
                      <a:lnTo>
                        <a:pt x="24" y="45"/>
                      </a:lnTo>
                      <a:lnTo>
                        <a:pt x="31" y="38"/>
                      </a:lnTo>
                      <a:lnTo>
                        <a:pt x="33" y="36"/>
                      </a:lnTo>
                      <a:lnTo>
                        <a:pt x="37" y="28"/>
                      </a:lnTo>
                      <a:lnTo>
                        <a:pt x="37" y="27"/>
                      </a:lnTo>
                      <a:lnTo>
                        <a:pt x="37" y="27"/>
                      </a:lnTo>
                      <a:lnTo>
                        <a:pt x="39" y="28"/>
                      </a:lnTo>
                      <a:lnTo>
                        <a:pt x="39" y="28"/>
                      </a:lnTo>
                      <a:lnTo>
                        <a:pt x="39" y="30"/>
                      </a:lnTo>
                      <a:lnTo>
                        <a:pt x="41" y="30"/>
                      </a:lnTo>
                      <a:lnTo>
                        <a:pt x="41" y="30"/>
                      </a:lnTo>
                      <a:lnTo>
                        <a:pt x="43" y="28"/>
                      </a:lnTo>
                      <a:lnTo>
                        <a:pt x="45" y="28"/>
                      </a:lnTo>
                      <a:lnTo>
                        <a:pt x="46" y="28"/>
                      </a:lnTo>
                      <a:lnTo>
                        <a:pt x="46" y="28"/>
                      </a:lnTo>
                      <a:lnTo>
                        <a:pt x="50" y="23"/>
                      </a:lnTo>
                      <a:lnTo>
                        <a:pt x="50" y="21"/>
                      </a:lnTo>
                      <a:lnTo>
                        <a:pt x="50" y="17"/>
                      </a:lnTo>
                      <a:lnTo>
                        <a:pt x="50" y="15"/>
                      </a:lnTo>
                      <a:lnTo>
                        <a:pt x="52" y="17"/>
                      </a:lnTo>
                      <a:lnTo>
                        <a:pt x="54" y="17"/>
                      </a:lnTo>
                      <a:lnTo>
                        <a:pt x="58" y="15"/>
                      </a:lnTo>
                      <a:lnTo>
                        <a:pt x="67" y="13"/>
                      </a:lnTo>
                      <a:lnTo>
                        <a:pt x="67" y="13"/>
                      </a:lnTo>
                      <a:lnTo>
                        <a:pt x="69" y="11"/>
                      </a:lnTo>
                      <a:lnTo>
                        <a:pt x="69" y="10"/>
                      </a:lnTo>
                      <a:lnTo>
                        <a:pt x="71" y="8"/>
                      </a:lnTo>
                      <a:lnTo>
                        <a:pt x="73" y="8"/>
                      </a:lnTo>
                      <a:lnTo>
                        <a:pt x="73" y="6"/>
                      </a:lnTo>
                      <a:lnTo>
                        <a:pt x="75" y="6"/>
                      </a:lnTo>
                      <a:lnTo>
                        <a:pt x="75" y="4"/>
                      </a:lnTo>
                      <a:lnTo>
                        <a:pt x="77" y="2"/>
                      </a:lnTo>
                      <a:lnTo>
                        <a:pt x="77" y="0"/>
                      </a:lnTo>
                      <a:lnTo>
                        <a:pt x="78" y="2"/>
                      </a:lnTo>
                      <a:lnTo>
                        <a:pt x="80"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1">
                  <a:extLst>
                    <a:ext uri="{FF2B5EF4-FFF2-40B4-BE49-F238E27FC236}">
                      <a16:creationId xmlns:a16="http://schemas.microsoft.com/office/drawing/2014/main" id="{FEDD82E4-FB2E-49AF-B648-F4FC16E96DA8}"/>
                    </a:ext>
                  </a:extLst>
                </p:cNvPr>
                <p:cNvSpPr>
                  <a:spLocks/>
                </p:cNvSpPr>
                <p:nvPr/>
              </p:nvSpPr>
              <p:spPr bwMode="auto">
                <a:xfrm>
                  <a:off x="1227138" y="1720850"/>
                  <a:ext cx="174625" cy="355600"/>
                </a:xfrm>
                <a:custGeom>
                  <a:avLst/>
                  <a:gdLst>
                    <a:gd name="T0" fmla="*/ 162 w 220"/>
                    <a:gd name="T1" fmla="*/ 9 h 449"/>
                    <a:gd name="T2" fmla="*/ 179 w 220"/>
                    <a:gd name="T3" fmla="*/ 30 h 449"/>
                    <a:gd name="T4" fmla="*/ 188 w 220"/>
                    <a:gd name="T5" fmla="*/ 36 h 449"/>
                    <a:gd name="T6" fmla="*/ 201 w 220"/>
                    <a:gd name="T7" fmla="*/ 45 h 449"/>
                    <a:gd name="T8" fmla="*/ 201 w 220"/>
                    <a:gd name="T9" fmla="*/ 53 h 449"/>
                    <a:gd name="T10" fmla="*/ 213 w 220"/>
                    <a:gd name="T11" fmla="*/ 94 h 449"/>
                    <a:gd name="T12" fmla="*/ 213 w 220"/>
                    <a:gd name="T13" fmla="*/ 116 h 449"/>
                    <a:gd name="T14" fmla="*/ 220 w 220"/>
                    <a:gd name="T15" fmla="*/ 126 h 449"/>
                    <a:gd name="T16" fmla="*/ 215 w 220"/>
                    <a:gd name="T17" fmla="*/ 145 h 449"/>
                    <a:gd name="T18" fmla="*/ 201 w 220"/>
                    <a:gd name="T19" fmla="*/ 154 h 449"/>
                    <a:gd name="T20" fmla="*/ 205 w 220"/>
                    <a:gd name="T21" fmla="*/ 171 h 449"/>
                    <a:gd name="T22" fmla="*/ 186 w 220"/>
                    <a:gd name="T23" fmla="*/ 188 h 449"/>
                    <a:gd name="T24" fmla="*/ 179 w 220"/>
                    <a:gd name="T25" fmla="*/ 201 h 449"/>
                    <a:gd name="T26" fmla="*/ 169 w 220"/>
                    <a:gd name="T27" fmla="*/ 214 h 449"/>
                    <a:gd name="T28" fmla="*/ 166 w 220"/>
                    <a:gd name="T29" fmla="*/ 240 h 449"/>
                    <a:gd name="T30" fmla="*/ 151 w 220"/>
                    <a:gd name="T31" fmla="*/ 244 h 449"/>
                    <a:gd name="T32" fmla="*/ 143 w 220"/>
                    <a:gd name="T33" fmla="*/ 255 h 449"/>
                    <a:gd name="T34" fmla="*/ 143 w 220"/>
                    <a:gd name="T35" fmla="*/ 263 h 449"/>
                    <a:gd name="T36" fmla="*/ 139 w 220"/>
                    <a:gd name="T37" fmla="*/ 291 h 449"/>
                    <a:gd name="T38" fmla="*/ 141 w 220"/>
                    <a:gd name="T39" fmla="*/ 308 h 449"/>
                    <a:gd name="T40" fmla="*/ 138 w 220"/>
                    <a:gd name="T41" fmla="*/ 329 h 449"/>
                    <a:gd name="T42" fmla="*/ 145 w 220"/>
                    <a:gd name="T43" fmla="*/ 359 h 449"/>
                    <a:gd name="T44" fmla="*/ 143 w 220"/>
                    <a:gd name="T45" fmla="*/ 381 h 449"/>
                    <a:gd name="T46" fmla="*/ 145 w 220"/>
                    <a:gd name="T47" fmla="*/ 391 h 449"/>
                    <a:gd name="T48" fmla="*/ 141 w 220"/>
                    <a:gd name="T49" fmla="*/ 406 h 449"/>
                    <a:gd name="T50" fmla="*/ 145 w 220"/>
                    <a:gd name="T51" fmla="*/ 415 h 449"/>
                    <a:gd name="T52" fmla="*/ 139 w 220"/>
                    <a:gd name="T53" fmla="*/ 434 h 449"/>
                    <a:gd name="T54" fmla="*/ 74 w 220"/>
                    <a:gd name="T55" fmla="*/ 445 h 449"/>
                    <a:gd name="T56" fmla="*/ 64 w 220"/>
                    <a:gd name="T57" fmla="*/ 424 h 449"/>
                    <a:gd name="T58" fmla="*/ 61 w 220"/>
                    <a:gd name="T59" fmla="*/ 421 h 449"/>
                    <a:gd name="T60" fmla="*/ 61 w 220"/>
                    <a:gd name="T61" fmla="*/ 409 h 449"/>
                    <a:gd name="T62" fmla="*/ 55 w 220"/>
                    <a:gd name="T63" fmla="*/ 392 h 449"/>
                    <a:gd name="T64" fmla="*/ 61 w 220"/>
                    <a:gd name="T65" fmla="*/ 293 h 449"/>
                    <a:gd name="T66" fmla="*/ 61 w 220"/>
                    <a:gd name="T67" fmla="*/ 282 h 449"/>
                    <a:gd name="T68" fmla="*/ 53 w 220"/>
                    <a:gd name="T69" fmla="*/ 233 h 449"/>
                    <a:gd name="T70" fmla="*/ 40 w 220"/>
                    <a:gd name="T71" fmla="*/ 208 h 449"/>
                    <a:gd name="T72" fmla="*/ 42 w 220"/>
                    <a:gd name="T73" fmla="*/ 178 h 449"/>
                    <a:gd name="T74" fmla="*/ 2 w 220"/>
                    <a:gd name="T75" fmla="*/ 133 h 449"/>
                    <a:gd name="T76" fmla="*/ 10 w 220"/>
                    <a:gd name="T77" fmla="*/ 111 h 449"/>
                    <a:gd name="T78" fmla="*/ 15 w 220"/>
                    <a:gd name="T79" fmla="*/ 103 h 449"/>
                    <a:gd name="T80" fmla="*/ 15 w 220"/>
                    <a:gd name="T81" fmla="*/ 96 h 449"/>
                    <a:gd name="T82" fmla="*/ 21 w 220"/>
                    <a:gd name="T83" fmla="*/ 98 h 449"/>
                    <a:gd name="T84" fmla="*/ 25 w 220"/>
                    <a:gd name="T85" fmla="*/ 98 h 449"/>
                    <a:gd name="T86" fmla="*/ 21 w 220"/>
                    <a:gd name="T87" fmla="*/ 92 h 449"/>
                    <a:gd name="T88" fmla="*/ 29 w 220"/>
                    <a:gd name="T89" fmla="*/ 90 h 449"/>
                    <a:gd name="T90" fmla="*/ 30 w 220"/>
                    <a:gd name="T91" fmla="*/ 83 h 449"/>
                    <a:gd name="T92" fmla="*/ 38 w 220"/>
                    <a:gd name="T93" fmla="*/ 81 h 449"/>
                    <a:gd name="T94" fmla="*/ 40 w 220"/>
                    <a:gd name="T95" fmla="*/ 81 h 449"/>
                    <a:gd name="T96" fmla="*/ 46 w 220"/>
                    <a:gd name="T97" fmla="*/ 73 h 449"/>
                    <a:gd name="T98" fmla="*/ 59 w 220"/>
                    <a:gd name="T99" fmla="*/ 69 h 449"/>
                    <a:gd name="T100" fmla="*/ 68 w 220"/>
                    <a:gd name="T101" fmla="*/ 71 h 449"/>
                    <a:gd name="T102" fmla="*/ 83 w 220"/>
                    <a:gd name="T103" fmla="*/ 69 h 449"/>
                    <a:gd name="T104" fmla="*/ 109 w 220"/>
                    <a:gd name="T105" fmla="*/ 53 h 449"/>
                    <a:gd name="T106" fmla="*/ 117 w 220"/>
                    <a:gd name="T107" fmla="*/ 32 h 449"/>
                    <a:gd name="T108" fmla="*/ 123 w 220"/>
                    <a:gd name="T109" fmla="*/ 30 h 449"/>
                    <a:gd name="T110" fmla="*/ 115 w 220"/>
                    <a:gd name="T111" fmla="*/ 13 h 449"/>
                    <a:gd name="T112" fmla="*/ 124 w 220"/>
                    <a:gd name="T113" fmla="*/ 9 h 449"/>
                    <a:gd name="T114" fmla="*/ 128 w 220"/>
                    <a:gd name="T115" fmla="*/ 9 h 449"/>
                    <a:gd name="T116" fmla="*/ 134 w 220"/>
                    <a:gd name="T117" fmla="*/ 7 h 449"/>
                    <a:gd name="T118" fmla="*/ 141 w 220"/>
                    <a:gd name="T119"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0" h="449">
                      <a:moveTo>
                        <a:pt x="149" y="0"/>
                      </a:moveTo>
                      <a:lnTo>
                        <a:pt x="153" y="2"/>
                      </a:lnTo>
                      <a:lnTo>
                        <a:pt x="154" y="4"/>
                      </a:lnTo>
                      <a:lnTo>
                        <a:pt x="156" y="6"/>
                      </a:lnTo>
                      <a:lnTo>
                        <a:pt x="156" y="7"/>
                      </a:lnTo>
                      <a:lnTo>
                        <a:pt x="158" y="7"/>
                      </a:lnTo>
                      <a:lnTo>
                        <a:pt x="158" y="7"/>
                      </a:lnTo>
                      <a:lnTo>
                        <a:pt x="162" y="7"/>
                      </a:lnTo>
                      <a:lnTo>
                        <a:pt x="162" y="9"/>
                      </a:lnTo>
                      <a:lnTo>
                        <a:pt x="162" y="9"/>
                      </a:lnTo>
                      <a:lnTo>
                        <a:pt x="162" y="9"/>
                      </a:lnTo>
                      <a:lnTo>
                        <a:pt x="166" y="15"/>
                      </a:lnTo>
                      <a:lnTo>
                        <a:pt x="177" y="26"/>
                      </a:lnTo>
                      <a:lnTo>
                        <a:pt x="179" y="26"/>
                      </a:lnTo>
                      <a:lnTo>
                        <a:pt x="179" y="26"/>
                      </a:lnTo>
                      <a:lnTo>
                        <a:pt x="179" y="28"/>
                      </a:lnTo>
                      <a:lnTo>
                        <a:pt x="179" y="28"/>
                      </a:lnTo>
                      <a:lnTo>
                        <a:pt x="179" y="30"/>
                      </a:lnTo>
                      <a:lnTo>
                        <a:pt x="181" y="32"/>
                      </a:lnTo>
                      <a:lnTo>
                        <a:pt x="183" y="34"/>
                      </a:lnTo>
                      <a:lnTo>
                        <a:pt x="183" y="36"/>
                      </a:lnTo>
                      <a:lnTo>
                        <a:pt x="183" y="36"/>
                      </a:lnTo>
                      <a:lnTo>
                        <a:pt x="184" y="38"/>
                      </a:lnTo>
                      <a:lnTo>
                        <a:pt x="186" y="38"/>
                      </a:lnTo>
                      <a:lnTo>
                        <a:pt x="186" y="38"/>
                      </a:lnTo>
                      <a:lnTo>
                        <a:pt x="186" y="36"/>
                      </a:lnTo>
                      <a:lnTo>
                        <a:pt x="188" y="36"/>
                      </a:lnTo>
                      <a:lnTo>
                        <a:pt x="188" y="38"/>
                      </a:lnTo>
                      <a:lnTo>
                        <a:pt x="190" y="38"/>
                      </a:lnTo>
                      <a:lnTo>
                        <a:pt x="194" y="39"/>
                      </a:lnTo>
                      <a:lnTo>
                        <a:pt x="196" y="39"/>
                      </a:lnTo>
                      <a:lnTo>
                        <a:pt x="196" y="41"/>
                      </a:lnTo>
                      <a:lnTo>
                        <a:pt x="198" y="41"/>
                      </a:lnTo>
                      <a:lnTo>
                        <a:pt x="199" y="45"/>
                      </a:lnTo>
                      <a:lnTo>
                        <a:pt x="199" y="45"/>
                      </a:lnTo>
                      <a:lnTo>
                        <a:pt x="201" y="45"/>
                      </a:lnTo>
                      <a:lnTo>
                        <a:pt x="201" y="47"/>
                      </a:lnTo>
                      <a:lnTo>
                        <a:pt x="201" y="47"/>
                      </a:lnTo>
                      <a:lnTo>
                        <a:pt x="201" y="49"/>
                      </a:lnTo>
                      <a:lnTo>
                        <a:pt x="201" y="49"/>
                      </a:lnTo>
                      <a:lnTo>
                        <a:pt x="201" y="49"/>
                      </a:lnTo>
                      <a:lnTo>
                        <a:pt x="203" y="49"/>
                      </a:lnTo>
                      <a:lnTo>
                        <a:pt x="203" y="51"/>
                      </a:lnTo>
                      <a:lnTo>
                        <a:pt x="203" y="51"/>
                      </a:lnTo>
                      <a:lnTo>
                        <a:pt x="201" y="53"/>
                      </a:lnTo>
                      <a:lnTo>
                        <a:pt x="198" y="62"/>
                      </a:lnTo>
                      <a:lnTo>
                        <a:pt x="196" y="64"/>
                      </a:lnTo>
                      <a:lnTo>
                        <a:pt x="194" y="69"/>
                      </a:lnTo>
                      <a:lnTo>
                        <a:pt x="194" y="71"/>
                      </a:lnTo>
                      <a:lnTo>
                        <a:pt x="196" y="73"/>
                      </a:lnTo>
                      <a:lnTo>
                        <a:pt x="209" y="92"/>
                      </a:lnTo>
                      <a:lnTo>
                        <a:pt x="211" y="94"/>
                      </a:lnTo>
                      <a:lnTo>
                        <a:pt x="213" y="94"/>
                      </a:lnTo>
                      <a:lnTo>
                        <a:pt x="213" y="94"/>
                      </a:lnTo>
                      <a:lnTo>
                        <a:pt x="213" y="96"/>
                      </a:lnTo>
                      <a:lnTo>
                        <a:pt x="213" y="98"/>
                      </a:lnTo>
                      <a:lnTo>
                        <a:pt x="213" y="100"/>
                      </a:lnTo>
                      <a:lnTo>
                        <a:pt x="213" y="101"/>
                      </a:lnTo>
                      <a:lnTo>
                        <a:pt x="213" y="101"/>
                      </a:lnTo>
                      <a:lnTo>
                        <a:pt x="215" y="109"/>
                      </a:lnTo>
                      <a:lnTo>
                        <a:pt x="215" y="111"/>
                      </a:lnTo>
                      <a:lnTo>
                        <a:pt x="213" y="115"/>
                      </a:lnTo>
                      <a:lnTo>
                        <a:pt x="213" y="116"/>
                      </a:lnTo>
                      <a:lnTo>
                        <a:pt x="213" y="116"/>
                      </a:lnTo>
                      <a:lnTo>
                        <a:pt x="215" y="118"/>
                      </a:lnTo>
                      <a:lnTo>
                        <a:pt x="215" y="118"/>
                      </a:lnTo>
                      <a:lnTo>
                        <a:pt x="216" y="120"/>
                      </a:lnTo>
                      <a:lnTo>
                        <a:pt x="216" y="122"/>
                      </a:lnTo>
                      <a:lnTo>
                        <a:pt x="216" y="122"/>
                      </a:lnTo>
                      <a:lnTo>
                        <a:pt x="218" y="124"/>
                      </a:lnTo>
                      <a:lnTo>
                        <a:pt x="220" y="124"/>
                      </a:lnTo>
                      <a:lnTo>
                        <a:pt x="220" y="126"/>
                      </a:lnTo>
                      <a:lnTo>
                        <a:pt x="220" y="128"/>
                      </a:lnTo>
                      <a:lnTo>
                        <a:pt x="220" y="131"/>
                      </a:lnTo>
                      <a:lnTo>
                        <a:pt x="220" y="133"/>
                      </a:lnTo>
                      <a:lnTo>
                        <a:pt x="218" y="137"/>
                      </a:lnTo>
                      <a:lnTo>
                        <a:pt x="218" y="139"/>
                      </a:lnTo>
                      <a:lnTo>
                        <a:pt x="218" y="143"/>
                      </a:lnTo>
                      <a:lnTo>
                        <a:pt x="216" y="145"/>
                      </a:lnTo>
                      <a:lnTo>
                        <a:pt x="216" y="145"/>
                      </a:lnTo>
                      <a:lnTo>
                        <a:pt x="215" y="145"/>
                      </a:lnTo>
                      <a:lnTo>
                        <a:pt x="211" y="143"/>
                      </a:lnTo>
                      <a:lnTo>
                        <a:pt x="209" y="143"/>
                      </a:lnTo>
                      <a:lnTo>
                        <a:pt x="207" y="143"/>
                      </a:lnTo>
                      <a:lnTo>
                        <a:pt x="205" y="145"/>
                      </a:lnTo>
                      <a:lnTo>
                        <a:pt x="205" y="146"/>
                      </a:lnTo>
                      <a:lnTo>
                        <a:pt x="205" y="146"/>
                      </a:lnTo>
                      <a:lnTo>
                        <a:pt x="205" y="148"/>
                      </a:lnTo>
                      <a:lnTo>
                        <a:pt x="203" y="150"/>
                      </a:lnTo>
                      <a:lnTo>
                        <a:pt x="201" y="154"/>
                      </a:lnTo>
                      <a:lnTo>
                        <a:pt x="201" y="156"/>
                      </a:lnTo>
                      <a:lnTo>
                        <a:pt x="203" y="158"/>
                      </a:lnTo>
                      <a:lnTo>
                        <a:pt x="209" y="161"/>
                      </a:lnTo>
                      <a:lnTo>
                        <a:pt x="209" y="163"/>
                      </a:lnTo>
                      <a:lnTo>
                        <a:pt x="209" y="165"/>
                      </a:lnTo>
                      <a:lnTo>
                        <a:pt x="209" y="165"/>
                      </a:lnTo>
                      <a:lnTo>
                        <a:pt x="209" y="167"/>
                      </a:lnTo>
                      <a:lnTo>
                        <a:pt x="205" y="169"/>
                      </a:lnTo>
                      <a:lnTo>
                        <a:pt x="205" y="171"/>
                      </a:lnTo>
                      <a:lnTo>
                        <a:pt x="205" y="171"/>
                      </a:lnTo>
                      <a:lnTo>
                        <a:pt x="203" y="176"/>
                      </a:lnTo>
                      <a:lnTo>
                        <a:pt x="203" y="178"/>
                      </a:lnTo>
                      <a:lnTo>
                        <a:pt x="201" y="182"/>
                      </a:lnTo>
                      <a:lnTo>
                        <a:pt x="199" y="186"/>
                      </a:lnTo>
                      <a:lnTo>
                        <a:pt x="198" y="186"/>
                      </a:lnTo>
                      <a:lnTo>
                        <a:pt x="194" y="186"/>
                      </a:lnTo>
                      <a:lnTo>
                        <a:pt x="190" y="186"/>
                      </a:lnTo>
                      <a:lnTo>
                        <a:pt x="186" y="188"/>
                      </a:lnTo>
                      <a:lnTo>
                        <a:pt x="184" y="190"/>
                      </a:lnTo>
                      <a:lnTo>
                        <a:pt x="184" y="192"/>
                      </a:lnTo>
                      <a:lnTo>
                        <a:pt x="183" y="193"/>
                      </a:lnTo>
                      <a:lnTo>
                        <a:pt x="184" y="193"/>
                      </a:lnTo>
                      <a:lnTo>
                        <a:pt x="184" y="199"/>
                      </a:lnTo>
                      <a:lnTo>
                        <a:pt x="184" y="201"/>
                      </a:lnTo>
                      <a:lnTo>
                        <a:pt x="183" y="201"/>
                      </a:lnTo>
                      <a:lnTo>
                        <a:pt x="179" y="201"/>
                      </a:lnTo>
                      <a:lnTo>
                        <a:pt x="179" y="201"/>
                      </a:lnTo>
                      <a:lnTo>
                        <a:pt x="179" y="203"/>
                      </a:lnTo>
                      <a:lnTo>
                        <a:pt x="179" y="205"/>
                      </a:lnTo>
                      <a:lnTo>
                        <a:pt x="179" y="205"/>
                      </a:lnTo>
                      <a:lnTo>
                        <a:pt x="179" y="205"/>
                      </a:lnTo>
                      <a:lnTo>
                        <a:pt x="173" y="210"/>
                      </a:lnTo>
                      <a:lnTo>
                        <a:pt x="173" y="212"/>
                      </a:lnTo>
                      <a:lnTo>
                        <a:pt x="173" y="212"/>
                      </a:lnTo>
                      <a:lnTo>
                        <a:pt x="171" y="212"/>
                      </a:lnTo>
                      <a:lnTo>
                        <a:pt x="169" y="214"/>
                      </a:lnTo>
                      <a:lnTo>
                        <a:pt x="169" y="216"/>
                      </a:lnTo>
                      <a:lnTo>
                        <a:pt x="171" y="218"/>
                      </a:lnTo>
                      <a:lnTo>
                        <a:pt x="171" y="222"/>
                      </a:lnTo>
                      <a:lnTo>
                        <a:pt x="171" y="222"/>
                      </a:lnTo>
                      <a:lnTo>
                        <a:pt x="171" y="227"/>
                      </a:lnTo>
                      <a:lnTo>
                        <a:pt x="171" y="229"/>
                      </a:lnTo>
                      <a:lnTo>
                        <a:pt x="169" y="231"/>
                      </a:lnTo>
                      <a:lnTo>
                        <a:pt x="168" y="238"/>
                      </a:lnTo>
                      <a:lnTo>
                        <a:pt x="166" y="240"/>
                      </a:lnTo>
                      <a:lnTo>
                        <a:pt x="164" y="242"/>
                      </a:lnTo>
                      <a:lnTo>
                        <a:pt x="160" y="244"/>
                      </a:lnTo>
                      <a:lnTo>
                        <a:pt x="158" y="244"/>
                      </a:lnTo>
                      <a:lnTo>
                        <a:pt x="158" y="242"/>
                      </a:lnTo>
                      <a:lnTo>
                        <a:pt x="158" y="242"/>
                      </a:lnTo>
                      <a:lnTo>
                        <a:pt x="156" y="242"/>
                      </a:lnTo>
                      <a:lnTo>
                        <a:pt x="154" y="242"/>
                      </a:lnTo>
                      <a:lnTo>
                        <a:pt x="153" y="242"/>
                      </a:lnTo>
                      <a:lnTo>
                        <a:pt x="151" y="244"/>
                      </a:lnTo>
                      <a:lnTo>
                        <a:pt x="151" y="244"/>
                      </a:lnTo>
                      <a:lnTo>
                        <a:pt x="145" y="244"/>
                      </a:lnTo>
                      <a:lnTo>
                        <a:pt x="145" y="246"/>
                      </a:lnTo>
                      <a:lnTo>
                        <a:pt x="145" y="250"/>
                      </a:lnTo>
                      <a:lnTo>
                        <a:pt x="143" y="252"/>
                      </a:lnTo>
                      <a:lnTo>
                        <a:pt x="143" y="252"/>
                      </a:lnTo>
                      <a:lnTo>
                        <a:pt x="143" y="253"/>
                      </a:lnTo>
                      <a:lnTo>
                        <a:pt x="143" y="255"/>
                      </a:lnTo>
                      <a:lnTo>
                        <a:pt x="143" y="255"/>
                      </a:lnTo>
                      <a:lnTo>
                        <a:pt x="143" y="255"/>
                      </a:lnTo>
                      <a:lnTo>
                        <a:pt x="143" y="255"/>
                      </a:lnTo>
                      <a:lnTo>
                        <a:pt x="143" y="257"/>
                      </a:lnTo>
                      <a:lnTo>
                        <a:pt x="143" y="259"/>
                      </a:lnTo>
                      <a:lnTo>
                        <a:pt x="143" y="259"/>
                      </a:lnTo>
                      <a:lnTo>
                        <a:pt x="143" y="261"/>
                      </a:lnTo>
                      <a:lnTo>
                        <a:pt x="143" y="261"/>
                      </a:lnTo>
                      <a:lnTo>
                        <a:pt x="143" y="263"/>
                      </a:lnTo>
                      <a:lnTo>
                        <a:pt x="143" y="263"/>
                      </a:lnTo>
                      <a:lnTo>
                        <a:pt x="141" y="263"/>
                      </a:lnTo>
                      <a:lnTo>
                        <a:pt x="141" y="263"/>
                      </a:lnTo>
                      <a:lnTo>
                        <a:pt x="141" y="265"/>
                      </a:lnTo>
                      <a:lnTo>
                        <a:pt x="143" y="284"/>
                      </a:lnTo>
                      <a:lnTo>
                        <a:pt x="141" y="287"/>
                      </a:lnTo>
                      <a:lnTo>
                        <a:pt x="141" y="287"/>
                      </a:lnTo>
                      <a:lnTo>
                        <a:pt x="139" y="289"/>
                      </a:lnTo>
                      <a:lnTo>
                        <a:pt x="139" y="289"/>
                      </a:lnTo>
                      <a:lnTo>
                        <a:pt x="139" y="291"/>
                      </a:lnTo>
                      <a:lnTo>
                        <a:pt x="139" y="293"/>
                      </a:lnTo>
                      <a:lnTo>
                        <a:pt x="139" y="293"/>
                      </a:lnTo>
                      <a:lnTo>
                        <a:pt x="139" y="297"/>
                      </a:lnTo>
                      <a:lnTo>
                        <a:pt x="139" y="299"/>
                      </a:lnTo>
                      <a:lnTo>
                        <a:pt x="139" y="300"/>
                      </a:lnTo>
                      <a:lnTo>
                        <a:pt x="141" y="304"/>
                      </a:lnTo>
                      <a:lnTo>
                        <a:pt x="141" y="304"/>
                      </a:lnTo>
                      <a:lnTo>
                        <a:pt x="141" y="306"/>
                      </a:lnTo>
                      <a:lnTo>
                        <a:pt x="141" y="308"/>
                      </a:lnTo>
                      <a:lnTo>
                        <a:pt x="141" y="310"/>
                      </a:lnTo>
                      <a:lnTo>
                        <a:pt x="139" y="310"/>
                      </a:lnTo>
                      <a:lnTo>
                        <a:pt x="139" y="312"/>
                      </a:lnTo>
                      <a:lnTo>
                        <a:pt x="139" y="315"/>
                      </a:lnTo>
                      <a:lnTo>
                        <a:pt x="139" y="321"/>
                      </a:lnTo>
                      <a:lnTo>
                        <a:pt x="138" y="325"/>
                      </a:lnTo>
                      <a:lnTo>
                        <a:pt x="138" y="327"/>
                      </a:lnTo>
                      <a:lnTo>
                        <a:pt x="138" y="327"/>
                      </a:lnTo>
                      <a:lnTo>
                        <a:pt x="138" y="329"/>
                      </a:lnTo>
                      <a:lnTo>
                        <a:pt x="138" y="329"/>
                      </a:lnTo>
                      <a:lnTo>
                        <a:pt x="139" y="330"/>
                      </a:lnTo>
                      <a:lnTo>
                        <a:pt x="141" y="334"/>
                      </a:lnTo>
                      <a:lnTo>
                        <a:pt x="141" y="336"/>
                      </a:lnTo>
                      <a:lnTo>
                        <a:pt x="139" y="347"/>
                      </a:lnTo>
                      <a:lnTo>
                        <a:pt x="141" y="351"/>
                      </a:lnTo>
                      <a:lnTo>
                        <a:pt x="143" y="353"/>
                      </a:lnTo>
                      <a:lnTo>
                        <a:pt x="145" y="355"/>
                      </a:lnTo>
                      <a:lnTo>
                        <a:pt x="145" y="359"/>
                      </a:lnTo>
                      <a:lnTo>
                        <a:pt x="145" y="361"/>
                      </a:lnTo>
                      <a:lnTo>
                        <a:pt x="145" y="362"/>
                      </a:lnTo>
                      <a:lnTo>
                        <a:pt x="145" y="362"/>
                      </a:lnTo>
                      <a:lnTo>
                        <a:pt x="143" y="362"/>
                      </a:lnTo>
                      <a:lnTo>
                        <a:pt x="143" y="362"/>
                      </a:lnTo>
                      <a:lnTo>
                        <a:pt x="143" y="362"/>
                      </a:lnTo>
                      <a:lnTo>
                        <a:pt x="143" y="362"/>
                      </a:lnTo>
                      <a:lnTo>
                        <a:pt x="143" y="381"/>
                      </a:lnTo>
                      <a:lnTo>
                        <a:pt x="143" y="381"/>
                      </a:lnTo>
                      <a:lnTo>
                        <a:pt x="143" y="383"/>
                      </a:lnTo>
                      <a:lnTo>
                        <a:pt x="143" y="383"/>
                      </a:lnTo>
                      <a:lnTo>
                        <a:pt x="143" y="385"/>
                      </a:lnTo>
                      <a:lnTo>
                        <a:pt x="141" y="385"/>
                      </a:lnTo>
                      <a:lnTo>
                        <a:pt x="141" y="385"/>
                      </a:lnTo>
                      <a:lnTo>
                        <a:pt x="141" y="387"/>
                      </a:lnTo>
                      <a:lnTo>
                        <a:pt x="143" y="387"/>
                      </a:lnTo>
                      <a:lnTo>
                        <a:pt x="145" y="389"/>
                      </a:lnTo>
                      <a:lnTo>
                        <a:pt x="145" y="391"/>
                      </a:lnTo>
                      <a:lnTo>
                        <a:pt x="145" y="391"/>
                      </a:lnTo>
                      <a:lnTo>
                        <a:pt x="145" y="391"/>
                      </a:lnTo>
                      <a:lnTo>
                        <a:pt x="143" y="391"/>
                      </a:lnTo>
                      <a:lnTo>
                        <a:pt x="143" y="391"/>
                      </a:lnTo>
                      <a:lnTo>
                        <a:pt x="139" y="394"/>
                      </a:lnTo>
                      <a:lnTo>
                        <a:pt x="141" y="396"/>
                      </a:lnTo>
                      <a:lnTo>
                        <a:pt x="141" y="400"/>
                      </a:lnTo>
                      <a:lnTo>
                        <a:pt x="141" y="402"/>
                      </a:lnTo>
                      <a:lnTo>
                        <a:pt x="141" y="406"/>
                      </a:lnTo>
                      <a:lnTo>
                        <a:pt x="141" y="407"/>
                      </a:lnTo>
                      <a:lnTo>
                        <a:pt x="141" y="409"/>
                      </a:lnTo>
                      <a:lnTo>
                        <a:pt x="141" y="409"/>
                      </a:lnTo>
                      <a:lnTo>
                        <a:pt x="143" y="409"/>
                      </a:lnTo>
                      <a:lnTo>
                        <a:pt x="143" y="409"/>
                      </a:lnTo>
                      <a:lnTo>
                        <a:pt x="145" y="409"/>
                      </a:lnTo>
                      <a:lnTo>
                        <a:pt x="145" y="411"/>
                      </a:lnTo>
                      <a:lnTo>
                        <a:pt x="145" y="411"/>
                      </a:lnTo>
                      <a:lnTo>
                        <a:pt x="145" y="415"/>
                      </a:lnTo>
                      <a:lnTo>
                        <a:pt x="145" y="415"/>
                      </a:lnTo>
                      <a:lnTo>
                        <a:pt x="143" y="417"/>
                      </a:lnTo>
                      <a:lnTo>
                        <a:pt x="143" y="417"/>
                      </a:lnTo>
                      <a:lnTo>
                        <a:pt x="141" y="419"/>
                      </a:lnTo>
                      <a:lnTo>
                        <a:pt x="141" y="421"/>
                      </a:lnTo>
                      <a:lnTo>
                        <a:pt x="141" y="423"/>
                      </a:lnTo>
                      <a:lnTo>
                        <a:pt x="141" y="424"/>
                      </a:lnTo>
                      <a:lnTo>
                        <a:pt x="139" y="430"/>
                      </a:lnTo>
                      <a:lnTo>
                        <a:pt x="139" y="434"/>
                      </a:lnTo>
                      <a:lnTo>
                        <a:pt x="139" y="438"/>
                      </a:lnTo>
                      <a:lnTo>
                        <a:pt x="111" y="441"/>
                      </a:lnTo>
                      <a:lnTo>
                        <a:pt x="106" y="443"/>
                      </a:lnTo>
                      <a:lnTo>
                        <a:pt x="81" y="445"/>
                      </a:lnTo>
                      <a:lnTo>
                        <a:pt x="62" y="449"/>
                      </a:lnTo>
                      <a:lnTo>
                        <a:pt x="61" y="449"/>
                      </a:lnTo>
                      <a:lnTo>
                        <a:pt x="62" y="447"/>
                      </a:lnTo>
                      <a:lnTo>
                        <a:pt x="72" y="445"/>
                      </a:lnTo>
                      <a:lnTo>
                        <a:pt x="74" y="445"/>
                      </a:lnTo>
                      <a:lnTo>
                        <a:pt x="72" y="439"/>
                      </a:lnTo>
                      <a:lnTo>
                        <a:pt x="70" y="434"/>
                      </a:lnTo>
                      <a:lnTo>
                        <a:pt x="68" y="432"/>
                      </a:lnTo>
                      <a:lnTo>
                        <a:pt x="68" y="430"/>
                      </a:lnTo>
                      <a:lnTo>
                        <a:pt x="66" y="430"/>
                      </a:lnTo>
                      <a:lnTo>
                        <a:pt x="66" y="430"/>
                      </a:lnTo>
                      <a:lnTo>
                        <a:pt x="66" y="426"/>
                      </a:lnTo>
                      <a:lnTo>
                        <a:pt x="66" y="426"/>
                      </a:lnTo>
                      <a:lnTo>
                        <a:pt x="64" y="424"/>
                      </a:lnTo>
                      <a:lnTo>
                        <a:pt x="64" y="424"/>
                      </a:lnTo>
                      <a:lnTo>
                        <a:pt x="64" y="424"/>
                      </a:lnTo>
                      <a:lnTo>
                        <a:pt x="64" y="424"/>
                      </a:lnTo>
                      <a:lnTo>
                        <a:pt x="62" y="424"/>
                      </a:lnTo>
                      <a:lnTo>
                        <a:pt x="62" y="423"/>
                      </a:lnTo>
                      <a:lnTo>
                        <a:pt x="61" y="423"/>
                      </a:lnTo>
                      <a:lnTo>
                        <a:pt x="61" y="423"/>
                      </a:lnTo>
                      <a:lnTo>
                        <a:pt x="61" y="421"/>
                      </a:lnTo>
                      <a:lnTo>
                        <a:pt x="61" y="421"/>
                      </a:lnTo>
                      <a:lnTo>
                        <a:pt x="61" y="421"/>
                      </a:lnTo>
                      <a:lnTo>
                        <a:pt x="61" y="419"/>
                      </a:lnTo>
                      <a:lnTo>
                        <a:pt x="59" y="417"/>
                      </a:lnTo>
                      <a:lnTo>
                        <a:pt x="59" y="417"/>
                      </a:lnTo>
                      <a:lnTo>
                        <a:pt x="59" y="417"/>
                      </a:lnTo>
                      <a:lnTo>
                        <a:pt x="59" y="415"/>
                      </a:lnTo>
                      <a:lnTo>
                        <a:pt x="61" y="411"/>
                      </a:lnTo>
                      <a:lnTo>
                        <a:pt x="61" y="411"/>
                      </a:lnTo>
                      <a:lnTo>
                        <a:pt x="61" y="409"/>
                      </a:lnTo>
                      <a:lnTo>
                        <a:pt x="61" y="407"/>
                      </a:lnTo>
                      <a:lnTo>
                        <a:pt x="59" y="407"/>
                      </a:lnTo>
                      <a:lnTo>
                        <a:pt x="59" y="406"/>
                      </a:lnTo>
                      <a:lnTo>
                        <a:pt x="61" y="402"/>
                      </a:lnTo>
                      <a:lnTo>
                        <a:pt x="61" y="402"/>
                      </a:lnTo>
                      <a:lnTo>
                        <a:pt x="59" y="400"/>
                      </a:lnTo>
                      <a:lnTo>
                        <a:pt x="57" y="400"/>
                      </a:lnTo>
                      <a:lnTo>
                        <a:pt x="57" y="398"/>
                      </a:lnTo>
                      <a:lnTo>
                        <a:pt x="55" y="392"/>
                      </a:lnTo>
                      <a:lnTo>
                        <a:pt x="61" y="392"/>
                      </a:lnTo>
                      <a:lnTo>
                        <a:pt x="62" y="392"/>
                      </a:lnTo>
                      <a:lnTo>
                        <a:pt x="62" y="346"/>
                      </a:lnTo>
                      <a:lnTo>
                        <a:pt x="62" y="332"/>
                      </a:lnTo>
                      <a:lnTo>
                        <a:pt x="62" y="321"/>
                      </a:lnTo>
                      <a:lnTo>
                        <a:pt x="62" y="310"/>
                      </a:lnTo>
                      <a:lnTo>
                        <a:pt x="62" y="300"/>
                      </a:lnTo>
                      <a:lnTo>
                        <a:pt x="61" y="295"/>
                      </a:lnTo>
                      <a:lnTo>
                        <a:pt x="61" y="293"/>
                      </a:lnTo>
                      <a:lnTo>
                        <a:pt x="61" y="293"/>
                      </a:lnTo>
                      <a:lnTo>
                        <a:pt x="61" y="293"/>
                      </a:lnTo>
                      <a:lnTo>
                        <a:pt x="61" y="291"/>
                      </a:lnTo>
                      <a:lnTo>
                        <a:pt x="61" y="289"/>
                      </a:lnTo>
                      <a:lnTo>
                        <a:pt x="64" y="285"/>
                      </a:lnTo>
                      <a:lnTo>
                        <a:pt x="64" y="285"/>
                      </a:lnTo>
                      <a:lnTo>
                        <a:pt x="62" y="284"/>
                      </a:lnTo>
                      <a:lnTo>
                        <a:pt x="61" y="282"/>
                      </a:lnTo>
                      <a:lnTo>
                        <a:pt x="61" y="282"/>
                      </a:lnTo>
                      <a:lnTo>
                        <a:pt x="61" y="280"/>
                      </a:lnTo>
                      <a:lnTo>
                        <a:pt x="61" y="269"/>
                      </a:lnTo>
                      <a:lnTo>
                        <a:pt x="61" y="261"/>
                      </a:lnTo>
                      <a:lnTo>
                        <a:pt x="61" y="253"/>
                      </a:lnTo>
                      <a:lnTo>
                        <a:pt x="61" y="244"/>
                      </a:lnTo>
                      <a:lnTo>
                        <a:pt x="61" y="242"/>
                      </a:lnTo>
                      <a:lnTo>
                        <a:pt x="61" y="240"/>
                      </a:lnTo>
                      <a:lnTo>
                        <a:pt x="59" y="238"/>
                      </a:lnTo>
                      <a:lnTo>
                        <a:pt x="53" y="233"/>
                      </a:lnTo>
                      <a:lnTo>
                        <a:pt x="47" y="227"/>
                      </a:lnTo>
                      <a:lnTo>
                        <a:pt x="46" y="225"/>
                      </a:lnTo>
                      <a:lnTo>
                        <a:pt x="46" y="222"/>
                      </a:lnTo>
                      <a:lnTo>
                        <a:pt x="46" y="214"/>
                      </a:lnTo>
                      <a:lnTo>
                        <a:pt x="44" y="212"/>
                      </a:lnTo>
                      <a:lnTo>
                        <a:pt x="42" y="212"/>
                      </a:lnTo>
                      <a:lnTo>
                        <a:pt x="42" y="212"/>
                      </a:lnTo>
                      <a:lnTo>
                        <a:pt x="40" y="210"/>
                      </a:lnTo>
                      <a:lnTo>
                        <a:pt x="40" y="208"/>
                      </a:lnTo>
                      <a:lnTo>
                        <a:pt x="42" y="207"/>
                      </a:lnTo>
                      <a:lnTo>
                        <a:pt x="42" y="205"/>
                      </a:lnTo>
                      <a:lnTo>
                        <a:pt x="42" y="205"/>
                      </a:lnTo>
                      <a:lnTo>
                        <a:pt x="44" y="205"/>
                      </a:lnTo>
                      <a:lnTo>
                        <a:pt x="44" y="201"/>
                      </a:lnTo>
                      <a:lnTo>
                        <a:pt x="44" y="201"/>
                      </a:lnTo>
                      <a:lnTo>
                        <a:pt x="42" y="197"/>
                      </a:lnTo>
                      <a:lnTo>
                        <a:pt x="42" y="184"/>
                      </a:lnTo>
                      <a:lnTo>
                        <a:pt x="42" y="178"/>
                      </a:lnTo>
                      <a:lnTo>
                        <a:pt x="42" y="175"/>
                      </a:lnTo>
                      <a:lnTo>
                        <a:pt x="34" y="171"/>
                      </a:lnTo>
                      <a:lnTo>
                        <a:pt x="23" y="163"/>
                      </a:lnTo>
                      <a:lnTo>
                        <a:pt x="14" y="156"/>
                      </a:lnTo>
                      <a:lnTo>
                        <a:pt x="0" y="148"/>
                      </a:lnTo>
                      <a:lnTo>
                        <a:pt x="0" y="146"/>
                      </a:lnTo>
                      <a:lnTo>
                        <a:pt x="0" y="145"/>
                      </a:lnTo>
                      <a:lnTo>
                        <a:pt x="0" y="137"/>
                      </a:lnTo>
                      <a:lnTo>
                        <a:pt x="2" y="133"/>
                      </a:lnTo>
                      <a:lnTo>
                        <a:pt x="2" y="131"/>
                      </a:lnTo>
                      <a:lnTo>
                        <a:pt x="2" y="124"/>
                      </a:lnTo>
                      <a:lnTo>
                        <a:pt x="2" y="122"/>
                      </a:lnTo>
                      <a:lnTo>
                        <a:pt x="6" y="118"/>
                      </a:lnTo>
                      <a:lnTo>
                        <a:pt x="8" y="116"/>
                      </a:lnTo>
                      <a:lnTo>
                        <a:pt x="8" y="116"/>
                      </a:lnTo>
                      <a:lnTo>
                        <a:pt x="8" y="115"/>
                      </a:lnTo>
                      <a:lnTo>
                        <a:pt x="8" y="115"/>
                      </a:lnTo>
                      <a:lnTo>
                        <a:pt x="10" y="111"/>
                      </a:lnTo>
                      <a:lnTo>
                        <a:pt x="10" y="111"/>
                      </a:lnTo>
                      <a:lnTo>
                        <a:pt x="8" y="109"/>
                      </a:lnTo>
                      <a:lnTo>
                        <a:pt x="8" y="109"/>
                      </a:lnTo>
                      <a:lnTo>
                        <a:pt x="8" y="107"/>
                      </a:lnTo>
                      <a:lnTo>
                        <a:pt x="10" y="103"/>
                      </a:lnTo>
                      <a:lnTo>
                        <a:pt x="12" y="103"/>
                      </a:lnTo>
                      <a:lnTo>
                        <a:pt x="15" y="103"/>
                      </a:lnTo>
                      <a:lnTo>
                        <a:pt x="15" y="103"/>
                      </a:lnTo>
                      <a:lnTo>
                        <a:pt x="15" y="103"/>
                      </a:lnTo>
                      <a:lnTo>
                        <a:pt x="15" y="101"/>
                      </a:lnTo>
                      <a:lnTo>
                        <a:pt x="15" y="101"/>
                      </a:lnTo>
                      <a:lnTo>
                        <a:pt x="14" y="101"/>
                      </a:lnTo>
                      <a:lnTo>
                        <a:pt x="14" y="101"/>
                      </a:lnTo>
                      <a:lnTo>
                        <a:pt x="14" y="100"/>
                      </a:lnTo>
                      <a:lnTo>
                        <a:pt x="14" y="100"/>
                      </a:lnTo>
                      <a:lnTo>
                        <a:pt x="15" y="98"/>
                      </a:lnTo>
                      <a:lnTo>
                        <a:pt x="15" y="96"/>
                      </a:lnTo>
                      <a:lnTo>
                        <a:pt x="15" y="96"/>
                      </a:lnTo>
                      <a:lnTo>
                        <a:pt x="15" y="96"/>
                      </a:lnTo>
                      <a:lnTo>
                        <a:pt x="17" y="96"/>
                      </a:lnTo>
                      <a:lnTo>
                        <a:pt x="19" y="98"/>
                      </a:lnTo>
                      <a:lnTo>
                        <a:pt x="19" y="98"/>
                      </a:lnTo>
                      <a:lnTo>
                        <a:pt x="19" y="98"/>
                      </a:lnTo>
                      <a:lnTo>
                        <a:pt x="19" y="98"/>
                      </a:lnTo>
                      <a:lnTo>
                        <a:pt x="19" y="98"/>
                      </a:lnTo>
                      <a:lnTo>
                        <a:pt x="21" y="98"/>
                      </a:lnTo>
                      <a:lnTo>
                        <a:pt x="21" y="98"/>
                      </a:lnTo>
                      <a:lnTo>
                        <a:pt x="21" y="98"/>
                      </a:lnTo>
                      <a:lnTo>
                        <a:pt x="23" y="98"/>
                      </a:lnTo>
                      <a:lnTo>
                        <a:pt x="25" y="98"/>
                      </a:lnTo>
                      <a:lnTo>
                        <a:pt x="25" y="100"/>
                      </a:lnTo>
                      <a:lnTo>
                        <a:pt x="25" y="100"/>
                      </a:lnTo>
                      <a:lnTo>
                        <a:pt x="25" y="100"/>
                      </a:lnTo>
                      <a:lnTo>
                        <a:pt x="27" y="100"/>
                      </a:lnTo>
                      <a:lnTo>
                        <a:pt x="27" y="98"/>
                      </a:lnTo>
                      <a:lnTo>
                        <a:pt x="25" y="98"/>
                      </a:lnTo>
                      <a:lnTo>
                        <a:pt x="25" y="98"/>
                      </a:lnTo>
                      <a:lnTo>
                        <a:pt x="25" y="96"/>
                      </a:lnTo>
                      <a:lnTo>
                        <a:pt x="25" y="94"/>
                      </a:lnTo>
                      <a:lnTo>
                        <a:pt x="23" y="94"/>
                      </a:lnTo>
                      <a:lnTo>
                        <a:pt x="23" y="94"/>
                      </a:lnTo>
                      <a:lnTo>
                        <a:pt x="23" y="92"/>
                      </a:lnTo>
                      <a:lnTo>
                        <a:pt x="23" y="92"/>
                      </a:lnTo>
                      <a:lnTo>
                        <a:pt x="23" y="92"/>
                      </a:lnTo>
                      <a:lnTo>
                        <a:pt x="21" y="92"/>
                      </a:lnTo>
                      <a:lnTo>
                        <a:pt x="21" y="92"/>
                      </a:lnTo>
                      <a:lnTo>
                        <a:pt x="23" y="92"/>
                      </a:lnTo>
                      <a:lnTo>
                        <a:pt x="25" y="90"/>
                      </a:lnTo>
                      <a:lnTo>
                        <a:pt x="25" y="90"/>
                      </a:lnTo>
                      <a:lnTo>
                        <a:pt x="25" y="90"/>
                      </a:lnTo>
                      <a:lnTo>
                        <a:pt x="27" y="88"/>
                      </a:lnTo>
                      <a:lnTo>
                        <a:pt x="27" y="88"/>
                      </a:lnTo>
                      <a:lnTo>
                        <a:pt x="29" y="90"/>
                      </a:lnTo>
                      <a:lnTo>
                        <a:pt x="29" y="90"/>
                      </a:lnTo>
                      <a:lnTo>
                        <a:pt x="29" y="88"/>
                      </a:lnTo>
                      <a:lnTo>
                        <a:pt x="29" y="86"/>
                      </a:lnTo>
                      <a:lnTo>
                        <a:pt x="27" y="84"/>
                      </a:lnTo>
                      <a:lnTo>
                        <a:pt x="27" y="83"/>
                      </a:lnTo>
                      <a:lnTo>
                        <a:pt x="29" y="83"/>
                      </a:lnTo>
                      <a:lnTo>
                        <a:pt x="29" y="81"/>
                      </a:lnTo>
                      <a:lnTo>
                        <a:pt x="29" y="81"/>
                      </a:lnTo>
                      <a:lnTo>
                        <a:pt x="30" y="83"/>
                      </a:lnTo>
                      <a:lnTo>
                        <a:pt x="30" y="83"/>
                      </a:lnTo>
                      <a:lnTo>
                        <a:pt x="30" y="83"/>
                      </a:lnTo>
                      <a:lnTo>
                        <a:pt x="30" y="83"/>
                      </a:lnTo>
                      <a:lnTo>
                        <a:pt x="30" y="83"/>
                      </a:lnTo>
                      <a:lnTo>
                        <a:pt x="32" y="83"/>
                      </a:lnTo>
                      <a:lnTo>
                        <a:pt x="34" y="83"/>
                      </a:lnTo>
                      <a:lnTo>
                        <a:pt x="36" y="84"/>
                      </a:lnTo>
                      <a:lnTo>
                        <a:pt x="38" y="83"/>
                      </a:lnTo>
                      <a:lnTo>
                        <a:pt x="38" y="81"/>
                      </a:lnTo>
                      <a:lnTo>
                        <a:pt x="38" y="81"/>
                      </a:lnTo>
                      <a:lnTo>
                        <a:pt x="36" y="81"/>
                      </a:lnTo>
                      <a:lnTo>
                        <a:pt x="36" y="79"/>
                      </a:lnTo>
                      <a:lnTo>
                        <a:pt x="36" y="79"/>
                      </a:lnTo>
                      <a:lnTo>
                        <a:pt x="38" y="79"/>
                      </a:lnTo>
                      <a:lnTo>
                        <a:pt x="38" y="81"/>
                      </a:lnTo>
                      <a:lnTo>
                        <a:pt x="38" y="81"/>
                      </a:lnTo>
                      <a:lnTo>
                        <a:pt x="40" y="81"/>
                      </a:lnTo>
                      <a:lnTo>
                        <a:pt x="40" y="81"/>
                      </a:lnTo>
                      <a:lnTo>
                        <a:pt x="40" y="81"/>
                      </a:lnTo>
                      <a:lnTo>
                        <a:pt x="42" y="81"/>
                      </a:lnTo>
                      <a:lnTo>
                        <a:pt x="42" y="81"/>
                      </a:lnTo>
                      <a:lnTo>
                        <a:pt x="42" y="79"/>
                      </a:lnTo>
                      <a:lnTo>
                        <a:pt x="42" y="77"/>
                      </a:lnTo>
                      <a:lnTo>
                        <a:pt x="42" y="77"/>
                      </a:lnTo>
                      <a:lnTo>
                        <a:pt x="42" y="75"/>
                      </a:lnTo>
                      <a:lnTo>
                        <a:pt x="44" y="75"/>
                      </a:lnTo>
                      <a:lnTo>
                        <a:pt x="46" y="73"/>
                      </a:lnTo>
                      <a:lnTo>
                        <a:pt x="46" y="73"/>
                      </a:lnTo>
                      <a:lnTo>
                        <a:pt x="46" y="71"/>
                      </a:lnTo>
                      <a:lnTo>
                        <a:pt x="46" y="71"/>
                      </a:lnTo>
                      <a:lnTo>
                        <a:pt x="47" y="69"/>
                      </a:lnTo>
                      <a:lnTo>
                        <a:pt x="47" y="69"/>
                      </a:lnTo>
                      <a:lnTo>
                        <a:pt x="49" y="68"/>
                      </a:lnTo>
                      <a:lnTo>
                        <a:pt x="49" y="68"/>
                      </a:lnTo>
                      <a:lnTo>
                        <a:pt x="49" y="68"/>
                      </a:lnTo>
                      <a:lnTo>
                        <a:pt x="51" y="68"/>
                      </a:lnTo>
                      <a:lnTo>
                        <a:pt x="59" y="69"/>
                      </a:lnTo>
                      <a:lnTo>
                        <a:pt x="59" y="69"/>
                      </a:lnTo>
                      <a:lnTo>
                        <a:pt x="59" y="69"/>
                      </a:lnTo>
                      <a:lnTo>
                        <a:pt x="59" y="71"/>
                      </a:lnTo>
                      <a:lnTo>
                        <a:pt x="59" y="71"/>
                      </a:lnTo>
                      <a:lnTo>
                        <a:pt x="61" y="73"/>
                      </a:lnTo>
                      <a:lnTo>
                        <a:pt x="62" y="73"/>
                      </a:lnTo>
                      <a:lnTo>
                        <a:pt x="62" y="73"/>
                      </a:lnTo>
                      <a:lnTo>
                        <a:pt x="66" y="71"/>
                      </a:lnTo>
                      <a:lnTo>
                        <a:pt x="68" y="71"/>
                      </a:lnTo>
                      <a:lnTo>
                        <a:pt x="68" y="71"/>
                      </a:lnTo>
                      <a:lnTo>
                        <a:pt x="72" y="71"/>
                      </a:lnTo>
                      <a:lnTo>
                        <a:pt x="74" y="71"/>
                      </a:lnTo>
                      <a:lnTo>
                        <a:pt x="76" y="69"/>
                      </a:lnTo>
                      <a:lnTo>
                        <a:pt x="77" y="69"/>
                      </a:lnTo>
                      <a:lnTo>
                        <a:pt x="79" y="69"/>
                      </a:lnTo>
                      <a:lnTo>
                        <a:pt x="79" y="69"/>
                      </a:lnTo>
                      <a:lnTo>
                        <a:pt x="81" y="69"/>
                      </a:lnTo>
                      <a:lnTo>
                        <a:pt x="83" y="69"/>
                      </a:lnTo>
                      <a:lnTo>
                        <a:pt x="85" y="71"/>
                      </a:lnTo>
                      <a:lnTo>
                        <a:pt x="89" y="71"/>
                      </a:lnTo>
                      <a:lnTo>
                        <a:pt x="91" y="71"/>
                      </a:lnTo>
                      <a:lnTo>
                        <a:pt x="100" y="60"/>
                      </a:lnTo>
                      <a:lnTo>
                        <a:pt x="106" y="56"/>
                      </a:lnTo>
                      <a:lnTo>
                        <a:pt x="109" y="54"/>
                      </a:lnTo>
                      <a:lnTo>
                        <a:pt x="109" y="53"/>
                      </a:lnTo>
                      <a:lnTo>
                        <a:pt x="109" y="53"/>
                      </a:lnTo>
                      <a:lnTo>
                        <a:pt x="109" y="53"/>
                      </a:lnTo>
                      <a:lnTo>
                        <a:pt x="109" y="51"/>
                      </a:lnTo>
                      <a:lnTo>
                        <a:pt x="111" y="49"/>
                      </a:lnTo>
                      <a:lnTo>
                        <a:pt x="113" y="45"/>
                      </a:lnTo>
                      <a:lnTo>
                        <a:pt x="115" y="43"/>
                      </a:lnTo>
                      <a:lnTo>
                        <a:pt x="117" y="38"/>
                      </a:lnTo>
                      <a:lnTo>
                        <a:pt x="117" y="36"/>
                      </a:lnTo>
                      <a:lnTo>
                        <a:pt x="117" y="34"/>
                      </a:lnTo>
                      <a:lnTo>
                        <a:pt x="117" y="34"/>
                      </a:lnTo>
                      <a:lnTo>
                        <a:pt x="117" y="32"/>
                      </a:lnTo>
                      <a:lnTo>
                        <a:pt x="117" y="32"/>
                      </a:lnTo>
                      <a:lnTo>
                        <a:pt x="119" y="32"/>
                      </a:lnTo>
                      <a:lnTo>
                        <a:pt x="119" y="32"/>
                      </a:lnTo>
                      <a:lnTo>
                        <a:pt x="119" y="30"/>
                      </a:lnTo>
                      <a:lnTo>
                        <a:pt x="121" y="30"/>
                      </a:lnTo>
                      <a:lnTo>
                        <a:pt x="121" y="30"/>
                      </a:lnTo>
                      <a:lnTo>
                        <a:pt x="121" y="30"/>
                      </a:lnTo>
                      <a:lnTo>
                        <a:pt x="123" y="30"/>
                      </a:lnTo>
                      <a:lnTo>
                        <a:pt x="123" y="30"/>
                      </a:lnTo>
                      <a:lnTo>
                        <a:pt x="123" y="28"/>
                      </a:lnTo>
                      <a:lnTo>
                        <a:pt x="121" y="28"/>
                      </a:lnTo>
                      <a:lnTo>
                        <a:pt x="121" y="28"/>
                      </a:lnTo>
                      <a:lnTo>
                        <a:pt x="119" y="26"/>
                      </a:lnTo>
                      <a:lnTo>
                        <a:pt x="119" y="26"/>
                      </a:lnTo>
                      <a:lnTo>
                        <a:pt x="119" y="26"/>
                      </a:lnTo>
                      <a:lnTo>
                        <a:pt x="115" y="19"/>
                      </a:lnTo>
                      <a:lnTo>
                        <a:pt x="115" y="15"/>
                      </a:lnTo>
                      <a:lnTo>
                        <a:pt x="115" y="13"/>
                      </a:lnTo>
                      <a:lnTo>
                        <a:pt x="115" y="11"/>
                      </a:lnTo>
                      <a:lnTo>
                        <a:pt x="117" y="11"/>
                      </a:lnTo>
                      <a:lnTo>
                        <a:pt x="121" y="11"/>
                      </a:lnTo>
                      <a:lnTo>
                        <a:pt x="121" y="9"/>
                      </a:lnTo>
                      <a:lnTo>
                        <a:pt x="123" y="9"/>
                      </a:lnTo>
                      <a:lnTo>
                        <a:pt x="123" y="9"/>
                      </a:lnTo>
                      <a:lnTo>
                        <a:pt x="123" y="9"/>
                      </a:lnTo>
                      <a:lnTo>
                        <a:pt x="123" y="9"/>
                      </a:lnTo>
                      <a:lnTo>
                        <a:pt x="124" y="9"/>
                      </a:lnTo>
                      <a:lnTo>
                        <a:pt x="124" y="9"/>
                      </a:lnTo>
                      <a:lnTo>
                        <a:pt x="124" y="7"/>
                      </a:lnTo>
                      <a:lnTo>
                        <a:pt x="124" y="7"/>
                      </a:lnTo>
                      <a:lnTo>
                        <a:pt x="124" y="7"/>
                      </a:lnTo>
                      <a:lnTo>
                        <a:pt x="126" y="7"/>
                      </a:lnTo>
                      <a:lnTo>
                        <a:pt x="126" y="7"/>
                      </a:lnTo>
                      <a:lnTo>
                        <a:pt x="126" y="9"/>
                      </a:lnTo>
                      <a:lnTo>
                        <a:pt x="126" y="9"/>
                      </a:lnTo>
                      <a:lnTo>
                        <a:pt x="128" y="9"/>
                      </a:lnTo>
                      <a:lnTo>
                        <a:pt x="128" y="9"/>
                      </a:lnTo>
                      <a:lnTo>
                        <a:pt x="128" y="7"/>
                      </a:lnTo>
                      <a:lnTo>
                        <a:pt x="128" y="7"/>
                      </a:lnTo>
                      <a:lnTo>
                        <a:pt x="132" y="7"/>
                      </a:lnTo>
                      <a:lnTo>
                        <a:pt x="132" y="7"/>
                      </a:lnTo>
                      <a:lnTo>
                        <a:pt x="132" y="7"/>
                      </a:lnTo>
                      <a:lnTo>
                        <a:pt x="132" y="7"/>
                      </a:lnTo>
                      <a:lnTo>
                        <a:pt x="132" y="7"/>
                      </a:lnTo>
                      <a:lnTo>
                        <a:pt x="134" y="7"/>
                      </a:lnTo>
                      <a:lnTo>
                        <a:pt x="134" y="7"/>
                      </a:lnTo>
                      <a:lnTo>
                        <a:pt x="138" y="7"/>
                      </a:lnTo>
                      <a:lnTo>
                        <a:pt x="138" y="7"/>
                      </a:lnTo>
                      <a:lnTo>
                        <a:pt x="138" y="6"/>
                      </a:lnTo>
                      <a:lnTo>
                        <a:pt x="139" y="6"/>
                      </a:lnTo>
                      <a:lnTo>
                        <a:pt x="139" y="4"/>
                      </a:lnTo>
                      <a:lnTo>
                        <a:pt x="139" y="4"/>
                      </a:lnTo>
                      <a:lnTo>
                        <a:pt x="139" y="4"/>
                      </a:lnTo>
                      <a:lnTo>
                        <a:pt x="141" y="4"/>
                      </a:lnTo>
                      <a:lnTo>
                        <a:pt x="141" y="4"/>
                      </a:lnTo>
                      <a:lnTo>
                        <a:pt x="143" y="2"/>
                      </a:lnTo>
                      <a:lnTo>
                        <a:pt x="143" y="2"/>
                      </a:lnTo>
                      <a:lnTo>
                        <a:pt x="145" y="0"/>
                      </a:lnTo>
                      <a:lnTo>
                        <a:pt x="145" y="0"/>
                      </a:lnTo>
                      <a:lnTo>
                        <a:pt x="149" y="0"/>
                      </a:lnTo>
                      <a:lnTo>
                        <a:pt x="149"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3">
                  <a:extLst>
                    <a:ext uri="{FF2B5EF4-FFF2-40B4-BE49-F238E27FC236}">
                      <a16:creationId xmlns:a16="http://schemas.microsoft.com/office/drawing/2014/main" id="{088C3DC9-D876-4E8D-B377-483E4AC33940}"/>
                    </a:ext>
                  </a:extLst>
                </p:cNvPr>
                <p:cNvSpPr>
                  <a:spLocks/>
                </p:cNvSpPr>
                <p:nvPr/>
              </p:nvSpPr>
              <p:spPr bwMode="auto">
                <a:xfrm>
                  <a:off x="869950" y="1562100"/>
                  <a:ext cx="449262" cy="333375"/>
                </a:xfrm>
                <a:custGeom>
                  <a:avLst/>
                  <a:gdLst>
                    <a:gd name="T0" fmla="*/ 411 w 567"/>
                    <a:gd name="T1" fmla="*/ 26 h 419"/>
                    <a:gd name="T2" fmla="*/ 422 w 567"/>
                    <a:gd name="T3" fmla="*/ 75 h 419"/>
                    <a:gd name="T4" fmla="*/ 432 w 567"/>
                    <a:gd name="T5" fmla="*/ 90 h 419"/>
                    <a:gd name="T6" fmla="*/ 450 w 567"/>
                    <a:gd name="T7" fmla="*/ 107 h 419"/>
                    <a:gd name="T8" fmla="*/ 484 w 567"/>
                    <a:gd name="T9" fmla="*/ 128 h 419"/>
                    <a:gd name="T10" fmla="*/ 465 w 567"/>
                    <a:gd name="T11" fmla="*/ 150 h 419"/>
                    <a:gd name="T12" fmla="*/ 529 w 567"/>
                    <a:gd name="T13" fmla="*/ 182 h 419"/>
                    <a:gd name="T14" fmla="*/ 550 w 567"/>
                    <a:gd name="T15" fmla="*/ 180 h 419"/>
                    <a:gd name="T16" fmla="*/ 556 w 567"/>
                    <a:gd name="T17" fmla="*/ 197 h 419"/>
                    <a:gd name="T18" fmla="*/ 567 w 567"/>
                    <a:gd name="T19" fmla="*/ 235 h 419"/>
                    <a:gd name="T20" fmla="*/ 531 w 567"/>
                    <a:gd name="T21" fmla="*/ 268 h 419"/>
                    <a:gd name="T22" fmla="*/ 509 w 567"/>
                    <a:gd name="T23" fmla="*/ 268 h 419"/>
                    <a:gd name="T24" fmla="*/ 492 w 567"/>
                    <a:gd name="T25" fmla="*/ 278 h 419"/>
                    <a:gd name="T26" fmla="*/ 484 w 567"/>
                    <a:gd name="T27" fmla="*/ 282 h 419"/>
                    <a:gd name="T28" fmla="*/ 477 w 567"/>
                    <a:gd name="T29" fmla="*/ 287 h 419"/>
                    <a:gd name="T30" fmla="*/ 475 w 567"/>
                    <a:gd name="T31" fmla="*/ 297 h 419"/>
                    <a:gd name="T32" fmla="*/ 467 w 567"/>
                    <a:gd name="T33" fmla="*/ 295 h 419"/>
                    <a:gd name="T34" fmla="*/ 450 w 567"/>
                    <a:gd name="T35" fmla="*/ 302 h 419"/>
                    <a:gd name="T36" fmla="*/ 373 w 567"/>
                    <a:gd name="T37" fmla="*/ 291 h 419"/>
                    <a:gd name="T38" fmla="*/ 358 w 567"/>
                    <a:gd name="T39" fmla="*/ 302 h 419"/>
                    <a:gd name="T40" fmla="*/ 345 w 567"/>
                    <a:gd name="T41" fmla="*/ 302 h 419"/>
                    <a:gd name="T42" fmla="*/ 317 w 567"/>
                    <a:gd name="T43" fmla="*/ 300 h 419"/>
                    <a:gd name="T44" fmla="*/ 191 w 567"/>
                    <a:gd name="T45" fmla="*/ 300 h 419"/>
                    <a:gd name="T46" fmla="*/ 188 w 567"/>
                    <a:gd name="T47" fmla="*/ 323 h 419"/>
                    <a:gd name="T48" fmla="*/ 193 w 567"/>
                    <a:gd name="T49" fmla="*/ 342 h 419"/>
                    <a:gd name="T50" fmla="*/ 193 w 567"/>
                    <a:gd name="T51" fmla="*/ 353 h 419"/>
                    <a:gd name="T52" fmla="*/ 195 w 567"/>
                    <a:gd name="T53" fmla="*/ 364 h 419"/>
                    <a:gd name="T54" fmla="*/ 197 w 567"/>
                    <a:gd name="T55" fmla="*/ 396 h 419"/>
                    <a:gd name="T56" fmla="*/ 197 w 567"/>
                    <a:gd name="T57" fmla="*/ 419 h 419"/>
                    <a:gd name="T58" fmla="*/ 167 w 567"/>
                    <a:gd name="T59" fmla="*/ 387 h 419"/>
                    <a:gd name="T60" fmla="*/ 154 w 567"/>
                    <a:gd name="T61" fmla="*/ 381 h 419"/>
                    <a:gd name="T62" fmla="*/ 124 w 567"/>
                    <a:gd name="T63" fmla="*/ 381 h 419"/>
                    <a:gd name="T64" fmla="*/ 103 w 567"/>
                    <a:gd name="T65" fmla="*/ 389 h 419"/>
                    <a:gd name="T66" fmla="*/ 86 w 567"/>
                    <a:gd name="T67" fmla="*/ 400 h 419"/>
                    <a:gd name="T68" fmla="*/ 73 w 567"/>
                    <a:gd name="T69" fmla="*/ 394 h 419"/>
                    <a:gd name="T70" fmla="*/ 64 w 567"/>
                    <a:gd name="T71" fmla="*/ 394 h 419"/>
                    <a:gd name="T72" fmla="*/ 54 w 567"/>
                    <a:gd name="T73" fmla="*/ 392 h 419"/>
                    <a:gd name="T74" fmla="*/ 49 w 567"/>
                    <a:gd name="T75" fmla="*/ 383 h 419"/>
                    <a:gd name="T76" fmla="*/ 39 w 567"/>
                    <a:gd name="T77" fmla="*/ 374 h 419"/>
                    <a:gd name="T78" fmla="*/ 32 w 567"/>
                    <a:gd name="T79" fmla="*/ 366 h 419"/>
                    <a:gd name="T80" fmla="*/ 28 w 567"/>
                    <a:gd name="T81" fmla="*/ 357 h 419"/>
                    <a:gd name="T82" fmla="*/ 13 w 567"/>
                    <a:gd name="T83" fmla="*/ 351 h 419"/>
                    <a:gd name="T84" fmla="*/ 3 w 567"/>
                    <a:gd name="T85" fmla="*/ 347 h 419"/>
                    <a:gd name="T86" fmla="*/ 2 w 567"/>
                    <a:gd name="T87" fmla="*/ 325 h 419"/>
                    <a:gd name="T88" fmla="*/ 2 w 567"/>
                    <a:gd name="T89" fmla="*/ 295 h 419"/>
                    <a:gd name="T90" fmla="*/ 20 w 567"/>
                    <a:gd name="T91" fmla="*/ 268 h 419"/>
                    <a:gd name="T92" fmla="*/ 13 w 567"/>
                    <a:gd name="T93" fmla="*/ 242 h 419"/>
                    <a:gd name="T94" fmla="*/ 15 w 567"/>
                    <a:gd name="T95" fmla="*/ 238 h 419"/>
                    <a:gd name="T96" fmla="*/ 43 w 567"/>
                    <a:gd name="T97" fmla="*/ 227 h 419"/>
                    <a:gd name="T98" fmla="*/ 65 w 567"/>
                    <a:gd name="T99" fmla="*/ 218 h 419"/>
                    <a:gd name="T100" fmla="*/ 77 w 567"/>
                    <a:gd name="T101" fmla="*/ 193 h 419"/>
                    <a:gd name="T102" fmla="*/ 84 w 567"/>
                    <a:gd name="T103" fmla="*/ 175 h 419"/>
                    <a:gd name="T104" fmla="*/ 84 w 567"/>
                    <a:gd name="T105" fmla="*/ 146 h 419"/>
                    <a:gd name="T106" fmla="*/ 94 w 567"/>
                    <a:gd name="T107" fmla="*/ 133 h 419"/>
                    <a:gd name="T108" fmla="*/ 111 w 567"/>
                    <a:gd name="T109" fmla="*/ 120 h 419"/>
                    <a:gd name="T110" fmla="*/ 114 w 567"/>
                    <a:gd name="T111" fmla="*/ 122 h 419"/>
                    <a:gd name="T112" fmla="*/ 137 w 567"/>
                    <a:gd name="T113" fmla="*/ 139 h 419"/>
                    <a:gd name="T114" fmla="*/ 161 w 567"/>
                    <a:gd name="T115" fmla="*/ 111 h 419"/>
                    <a:gd name="T116" fmla="*/ 176 w 567"/>
                    <a:gd name="T117" fmla="*/ 109 h 419"/>
                    <a:gd name="T118" fmla="*/ 189 w 567"/>
                    <a:gd name="T119" fmla="*/ 81 h 419"/>
                    <a:gd name="T120" fmla="*/ 255 w 567"/>
                    <a:gd name="T121" fmla="*/ 45 h 419"/>
                    <a:gd name="T122" fmla="*/ 364 w 567"/>
                    <a:gd name="T123" fmla="*/ 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419">
                      <a:moveTo>
                        <a:pt x="366" y="6"/>
                      </a:moveTo>
                      <a:lnTo>
                        <a:pt x="368" y="6"/>
                      </a:lnTo>
                      <a:lnTo>
                        <a:pt x="370" y="6"/>
                      </a:lnTo>
                      <a:lnTo>
                        <a:pt x="373" y="2"/>
                      </a:lnTo>
                      <a:lnTo>
                        <a:pt x="379" y="2"/>
                      </a:lnTo>
                      <a:lnTo>
                        <a:pt x="383" y="2"/>
                      </a:lnTo>
                      <a:lnTo>
                        <a:pt x="392" y="7"/>
                      </a:lnTo>
                      <a:lnTo>
                        <a:pt x="394" y="7"/>
                      </a:lnTo>
                      <a:lnTo>
                        <a:pt x="411" y="13"/>
                      </a:lnTo>
                      <a:lnTo>
                        <a:pt x="411" y="15"/>
                      </a:lnTo>
                      <a:lnTo>
                        <a:pt x="411" y="15"/>
                      </a:lnTo>
                      <a:lnTo>
                        <a:pt x="409" y="17"/>
                      </a:lnTo>
                      <a:lnTo>
                        <a:pt x="409" y="17"/>
                      </a:lnTo>
                      <a:lnTo>
                        <a:pt x="409" y="21"/>
                      </a:lnTo>
                      <a:lnTo>
                        <a:pt x="411" y="24"/>
                      </a:lnTo>
                      <a:lnTo>
                        <a:pt x="411" y="26"/>
                      </a:lnTo>
                      <a:lnTo>
                        <a:pt x="407" y="39"/>
                      </a:lnTo>
                      <a:lnTo>
                        <a:pt x="407" y="43"/>
                      </a:lnTo>
                      <a:lnTo>
                        <a:pt x="409" y="47"/>
                      </a:lnTo>
                      <a:lnTo>
                        <a:pt x="420" y="58"/>
                      </a:lnTo>
                      <a:lnTo>
                        <a:pt x="424" y="62"/>
                      </a:lnTo>
                      <a:lnTo>
                        <a:pt x="424" y="64"/>
                      </a:lnTo>
                      <a:lnTo>
                        <a:pt x="422" y="64"/>
                      </a:lnTo>
                      <a:lnTo>
                        <a:pt x="422" y="64"/>
                      </a:lnTo>
                      <a:lnTo>
                        <a:pt x="422" y="68"/>
                      </a:lnTo>
                      <a:lnTo>
                        <a:pt x="422" y="68"/>
                      </a:lnTo>
                      <a:lnTo>
                        <a:pt x="420" y="69"/>
                      </a:lnTo>
                      <a:lnTo>
                        <a:pt x="420" y="71"/>
                      </a:lnTo>
                      <a:lnTo>
                        <a:pt x="420" y="71"/>
                      </a:lnTo>
                      <a:lnTo>
                        <a:pt x="420" y="73"/>
                      </a:lnTo>
                      <a:lnTo>
                        <a:pt x="422" y="75"/>
                      </a:lnTo>
                      <a:lnTo>
                        <a:pt x="422" y="75"/>
                      </a:lnTo>
                      <a:lnTo>
                        <a:pt x="422" y="75"/>
                      </a:lnTo>
                      <a:lnTo>
                        <a:pt x="422" y="77"/>
                      </a:lnTo>
                      <a:lnTo>
                        <a:pt x="422" y="77"/>
                      </a:lnTo>
                      <a:lnTo>
                        <a:pt x="422" y="79"/>
                      </a:lnTo>
                      <a:lnTo>
                        <a:pt x="424" y="79"/>
                      </a:lnTo>
                      <a:lnTo>
                        <a:pt x="424" y="81"/>
                      </a:lnTo>
                      <a:lnTo>
                        <a:pt x="426" y="83"/>
                      </a:lnTo>
                      <a:lnTo>
                        <a:pt x="428" y="84"/>
                      </a:lnTo>
                      <a:lnTo>
                        <a:pt x="428" y="84"/>
                      </a:lnTo>
                      <a:lnTo>
                        <a:pt x="428" y="84"/>
                      </a:lnTo>
                      <a:lnTo>
                        <a:pt x="428" y="86"/>
                      </a:lnTo>
                      <a:lnTo>
                        <a:pt x="428" y="86"/>
                      </a:lnTo>
                      <a:lnTo>
                        <a:pt x="428" y="88"/>
                      </a:lnTo>
                      <a:lnTo>
                        <a:pt x="430" y="88"/>
                      </a:lnTo>
                      <a:lnTo>
                        <a:pt x="430" y="90"/>
                      </a:lnTo>
                      <a:lnTo>
                        <a:pt x="432" y="90"/>
                      </a:lnTo>
                      <a:lnTo>
                        <a:pt x="432" y="92"/>
                      </a:lnTo>
                      <a:lnTo>
                        <a:pt x="434" y="94"/>
                      </a:lnTo>
                      <a:lnTo>
                        <a:pt x="435" y="94"/>
                      </a:lnTo>
                      <a:lnTo>
                        <a:pt x="437" y="96"/>
                      </a:lnTo>
                      <a:lnTo>
                        <a:pt x="439" y="98"/>
                      </a:lnTo>
                      <a:lnTo>
                        <a:pt x="439" y="98"/>
                      </a:lnTo>
                      <a:lnTo>
                        <a:pt x="439" y="99"/>
                      </a:lnTo>
                      <a:lnTo>
                        <a:pt x="437" y="101"/>
                      </a:lnTo>
                      <a:lnTo>
                        <a:pt x="437" y="101"/>
                      </a:lnTo>
                      <a:lnTo>
                        <a:pt x="439" y="103"/>
                      </a:lnTo>
                      <a:lnTo>
                        <a:pt x="441" y="103"/>
                      </a:lnTo>
                      <a:lnTo>
                        <a:pt x="450" y="103"/>
                      </a:lnTo>
                      <a:lnTo>
                        <a:pt x="450" y="103"/>
                      </a:lnTo>
                      <a:lnTo>
                        <a:pt x="450" y="105"/>
                      </a:lnTo>
                      <a:lnTo>
                        <a:pt x="450" y="105"/>
                      </a:lnTo>
                      <a:lnTo>
                        <a:pt x="450" y="107"/>
                      </a:lnTo>
                      <a:lnTo>
                        <a:pt x="450" y="107"/>
                      </a:lnTo>
                      <a:lnTo>
                        <a:pt x="450" y="107"/>
                      </a:lnTo>
                      <a:lnTo>
                        <a:pt x="452" y="109"/>
                      </a:lnTo>
                      <a:lnTo>
                        <a:pt x="454" y="109"/>
                      </a:lnTo>
                      <a:lnTo>
                        <a:pt x="456" y="107"/>
                      </a:lnTo>
                      <a:lnTo>
                        <a:pt x="460" y="109"/>
                      </a:lnTo>
                      <a:lnTo>
                        <a:pt x="464" y="111"/>
                      </a:lnTo>
                      <a:lnTo>
                        <a:pt x="467" y="114"/>
                      </a:lnTo>
                      <a:lnTo>
                        <a:pt x="467" y="118"/>
                      </a:lnTo>
                      <a:lnTo>
                        <a:pt x="469" y="120"/>
                      </a:lnTo>
                      <a:lnTo>
                        <a:pt x="471" y="122"/>
                      </a:lnTo>
                      <a:lnTo>
                        <a:pt x="479" y="126"/>
                      </a:lnTo>
                      <a:lnTo>
                        <a:pt x="480" y="126"/>
                      </a:lnTo>
                      <a:lnTo>
                        <a:pt x="482" y="126"/>
                      </a:lnTo>
                      <a:lnTo>
                        <a:pt x="484" y="126"/>
                      </a:lnTo>
                      <a:lnTo>
                        <a:pt x="484" y="128"/>
                      </a:lnTo>
                      <a:lnTo>
                        <a:pt x="486" y="129"/>
                      </a:lnTo>
                      <a:lnTo>
                        <a:pt x="484" y="129"/>
                      </a:lnTo>
                      <a:lnTo>
                        <a:pt x="484" y="129"/>
                      </a:lnTo>
                      <a:lnTo>
                        <a:pt x="482" y="128"/>
                      </a:lnTo>
                      <a:lnTo>
                        <a:pt x="480" y="128"/>
                      </a:lnTo>
                      <a:lnTo>
                        <a:pt x="480" y="128"/>
                      </a:lnTo>
                      <a:lnTo>
                        <a:pt x="480" y="129"/>
                      </a:lnTo>
                      <a:lnTo>
                        <a:pt x="479" y="131"/>
                      </a:lnTo>
                      <a:lnTo>
                        <a:pt x="479" y="131"/>
                      </a:lnTo>
                      <a:lnTo>
                        <a:pt x="477" y="131"/>
                      </a:lnTo>
                      <a:lnTo>
                        <a:pt x="473" y="129"/>
                      </a:lnTo>
                      <a:lnTo>
                        <a:pt x="467" y="128"/>
                      </a:lnTo>
                      <a:lnTo>
                        <a:pt x="465" y="128"/>
                      </a:lnTo>
                      <a:lnTo>
                        <a:pt x="465" y="129"/>
                      </a:lnTo>
                      <a:lnTo>
                        <a:pt x="465" y="150"/>
                      </a:lnTo>
                      <a:lnTo>
                        <a:pt x="465" y="150"/>
                      </a:lnTo>
                      <a:lnTo>
                        <a:pt x="465" y="152"/>
                      </a:lnTo>
                      <a:lnTo>
                        <a:pt x="467" y="152"/>
                      </a:lnTo>
                      <a:lnTo>
                        <a:pt x="473" y="154"/>
                      </a:lnTo>
                      <a:lnTo>
                        <a:pt x="475" y="154"/>
                      </a:lnTo>
                      <a:lnTo>
                        <a:pt x="480" y="158"/>
                      </a:lnTo>
                      <a:lnTo>
                        <a:pt x="484" y="161"/>
                      </a:lnTo>
                      <a:lnTo>
                        <a:pt x="492" y="167"/>
                      </a:lnTo>
                      <a:lnTo>
                        <a:pt x="497" y="173"/>
                      </a:lnTo>
                      <a:lnTo>
                        <a:pt x="501" y="176"/>
                      </a:lnTo>
                      <a:lnTo>
                        <a:pt x="507" y="180"/>
                      </a:lnTo>
                      <a:lnTo>
                        <a:pt x="509" y="182"/>
                      </a:lnTo>
                      <a:lnTo>
                        <a:pt x="511" y="182"/>
                      </a:lnTo>
                      <a:lnTo>
                        <a:pt x="518" y="182"/>
                      </a:lnTo>
                      <a:lnTo>
                        <a:pt x="527" y="184"/>
                      </a:lnTo>
                      <a:lnTo>
                        <a:pt x="527" y="184"/>
                      </a:lnTo>
                      <a:lnTo>
                        <a:pt x="529" y="182"/>
                      </a:lnTo>
                      <a:lnTo>
                        <a:pt x="529" y="182"/>
                      </a:lnTo>
                      <a:lnTo>
                        <a:pt x="531" y="180"/>
                      </a:lnTo>
                      <a:lnTo>
                        <a:pt x="531" y="178"/>
                      </a:lnTo>
                      <a:lnTo>
                        <a:pt x="533" y="176"/>
                      </a:lnTo>
                      <a:lnTo>
                        <a:pt x="533" y="176"/>
                      </a:lnTo>
                      <a:lnTo>
                        <a:pt x="533" y="176"/>
                      </a:lnTo>
                      <a:lnTo>
                        <a:pt x="535" y="176"/>
                      </a:lnTo>
                      <a:lnTo>
                        <a:pt x="535" y="176"/>
                      </a:lnTo>
                      <a:lnTo>
                        <a:pt x="537" y="175"/>
                      </a:lnTo>
                      <a:lnTo>
                        <a:pt x="537" y="175"/>
                      </a:lnTo>
                      <a:lnTo>
                        <a:pt x="544" y="175"/>
                      </a:lnTo>
                      <a:lnTo>
                        <a:pt x="546" y="176"/>
                      </a:lnTo>
                      <a:lnTo>
                        <a:pt x="548" y="178"/>
                      </a:lnTo>
                      <a:lnTo>
                        <a:pt x="550" y="180"/>
                      </a:lnTo>
                      <a:lnTo>
                        <a:pt x="550" y="180"/>
                      </a:lnTo>
                      <a:lnTo>
                        <a:pt x="550" y="180"/>
                      </a:lnTo>
                      <a:lnTo>
                        <a:pt x="552" y="182"/>
                      </a:lnTo>
                      <a:lnTo>
                        <a:pt x="552" y="182"/>
                      </a:lnTo>
                      <a:lnTo>
                        <a:pt x="554" y="182"/>
                      </a:lnTo>
                      <a:lnTo>
                        <a:pt x="554" y="184"/>
                      </a:lnTo>
                      <a:lnTo>
                        <a:pt x="554" y="186"/>
                      </a:lnTo>
                      <a:lnTo>
                        <a:pt x="554" y="190"/>
                      </a:lnTo>
                      <a:lnTo>
                        <a:pt x="554" y="190"/>
                      </a:lnTo>
                      <a:lnTo>
                        <a:pt x="556" y="191"/>
                      </a:lnTo>
                      <a:lnTo>
                        <a:pt x="556" y="191"/>
                      </a:lnTo>
                      <a:lnTo>
                        <a:pt x="557" y="193"/>
                      </a:lnTo>
                      <a:lnTo>
                        <a:pt x="557" y="193"/>
                      </a:lnTo>
                      <a:lnTo>
                        <a:pt x="557" y="193"/>
                      </a:lnTo>
                      <a:lnTo>
                        <a:pt x="557" y="195"/>
                      </a:lnTo>
                      <a:lnTo>
                        <a:pt x="557" y="195"/>
                      </a:lnTo>
                      <a:lnTo>
                        <a:pt x="557" y="197"/>
                      </a:lnTo>
                      <a:lnTo>
                        <a:pt x="556" y="197"/>
                      </a:lnTo>
                      <a:lnTo>
                        <a:pt x="556" y="197"/>
                      </a:lnTo>
                      <a:lnTo>
                        <a:pt x="550" y="199"/>
                      </a:lnTo>
                      <a:lnTo>
                        <a:pt x="550" y="197"/>
                      </a:lnTo>
                      <a:lnTo>
                        <a:pt x="550" y="197"/>
                      </a:lnTo>
                      <a:lnTo>
                        <a:pt x="550" y="197"/>
                      </a:lnTo>
                      <a:lnTo>
                        <a:pt x="548" y="197"/>
                      </a:lnTo>
                      <a:lnTo>
                        <a:pt x="548" y="199"/>
                      </a:lnTo>
                      <a:lnTo>
                        <a:pt x="544" y="199"/>
                      </a:lnTo>
                      <a:lnTo>
                        <a:pt x="542" y="201"/>
                      </a:lnTo>
                      <a:lnTo>
                        <a:pt x="542" y="203"/>
                      </a:lnTo>
                      <a:lnTo>
                        <a:pt x="544" y="205"/>
                      </a:lnTo>
                      <a:lnTo>
                        <a:pt x="548" y="210"/>
                      </a:lnTo>
                      <a:lnTo>
                        <a:pt x="552" y="218"/>
                      </a:lnTo>
                      <a:lnTo>
                        <a:pt x="557" y="223"/>
                      </a:lnTo>
                      <a:lnTo>
                        <a:pt x="563" y="233"/>
                      </a:lnTo>
                      <a:lnTo>
                        <a:pt x="567" y="235"/>
                      </a:lnTo>
                      <a:lnTo>
                        <a:pt x="567" y="237"/>
                      </a:lnTo>
                      <a:lnTo>
                        <a:pt x="565" y="242"/>
                      </a:lnTo>
                      <a:lnTo>
                        <a:pt x="563" y="244"/>
                      </a:lnTo>
                      <a:lnTo>
                        <a:pt x="561" y="248"/>
                      </a:lnTo>
                      <a:lnTo>
                        <a:pt x="559" y="250"/>
                      </a:lnTo>
                      <a:lnTo>
                        <a:pt x="559" y="252"/>
                      </a:lnTo>
                      <a:lnTo>
                        <a:pt x="559" y="252"/>
                      </a:lnTo>
                      <a:lnTo>
                        <a:pt x="559" y="252"/>
                      </a:lnTo>
                      <a:lnTo>
                        <a:pt x="559" y="253"/>
                      </a:lnTo>
                      <a:lnTo>
                        <a:pt x="556" y="255"/>
                      </a:lnTo>
                      <a:lnTo>
                        <a:pt x="550" y="259"/>
                      </a:lnTo>
                      <a:lnTo>
                        <a:pt x="541" y="270"/>
                      </a:lnTo>
                      <a:lnTo>
                        <a:pt x="539" y="270"/>
                      </a:lnTo>
                      <a:lnTo>
                        <a:pt x="535" y="270"/>
                      </a:lnTo>
                      <a:lnTo>
                        <a:pt x="533" y="268"/>
                      </a:lnTo>
                      <a:lnTo>
                        <a:pt x="531" y="268"/>
                      </a:lnTo>
                      <a:lnTo>
                        <a:pt x="529" y="268"/>
                      </a:lnTo>
                      <a:lnTo>
                        <a:pt x="529" y="268"/>
                      </a:lnTo>
                      <a:lnTo>
                        <a:pt x="527" y="268"/>
                      </a:lnTo>
                      <a:lnTo>
                        <a:pt x="526" y="268"/>
                      </a:lnTo>
                      <a:lnTo>
                        <a:pt x="524" y="270"/>
                      </a:lnTo>
                      <a:lnTo>
                        <a:pt x="522" y="270"/>
                      </a:lnTo>
                      <a:lnTo>
                        <a:pt x="518" y="270"/>
                      </a:lnTo>
                      <a:lnTo>
                        <a:pt x="518" y="270"/>
                      </a:lnTo>
                      <a:lnTo>
                        <a:pt x="516" y="270"/>
                      </a:lnTo>
                      <a:lnTo>
                        <a:pt x="512" y="272"/>
                      </a:lnTo>
                      <a:lnTo>
                        <a:pt x="512" y="272"/>
                      </a:lnTo>
                      <a:lnTo>
                        <a:pt x="511" y="272"/>
                      </a:lnTo>
                      <a:lnTo>
                        <a:pt x="509" y="270"/>
                      </a:lnTo>
                      <a:lnTo>
                        <a:pt x="509" y="270"/>
                      </a:lnTo>
                      <a:lnTo>
                        <a:pt x="509" y="268"/>
                      </a:lnTo>
                      <a:lnTo>
                        <a:pt x="509" y="268"/>
                      </a:lnTo>
                      <a:lnTo>
                        <a:pt x="509" y="268"/>
                      </a:lnTo>
                      <a:lnTo>
                        <a:pt x="501" y="267"/>
                      </a:lnTo>
                      <a:lnTo>
                        <a:pt x="499" y="267"/>
                      </a:lnTo>
                      <a:lnTo>
                        <a:pt x="499" y="267"/>
                      </a:lnTo>
                      <a:lnTo>
                        <a:pt x="499" y="267"/>
                      </a:lnTo>
                      <a:lnTo>
                        <a:pt x="497" y="268"/>
                      </a:lnTo>
                      <a:lnTo>
                        <a:pt x="497" y="268"/>
                      </a:lnTo>
                      <a:lnTo>
                        <a:pt x="496" y="270"/>
                      </a:lnTo>
                      <a:lnTo>
                        <a:pt x="496" y="270"/>
                      </a:lnTo>
                      <a:lnTo>
                        <a:pt x="496" y="272"/>
                      </a:lnTo>
                      <a:lnTo>
                        <a:pt x="496" y="272"/>
                      </a:lnTo>
                      <a:lnTo>
                        <a:pt x="494" y="274"/>
                      </a:lnTo>
                      <a:lnTo>
                        <a:pt x="492" y="274"/>
                      </a:lnTo>
                      <a:lnTo>
                        <a:pt x="492" y="276"/>
                      </a:lnTo>
                      <a:lnTo>
                        <a:pt x="492" y="276"/>
                      </a:lnTo>
                      <a:lnTo>
                        <a:pt x="492" y="278"/>
                      </a:lnTo>
                      <a:lnTo>
                        <a:pt x="492" y="280"/>
                      </a:lnTo>
                      <a:lnTo>
                        <a:pt x="492" y="280"/>
                      </a:lnTo>
                      <a:lnTo>
                        <a:pt x="490" y="280"/>
                      </a:lnTo>
                      <a:lnTo>
                        <a:pt x="490" y="280"/>
                      </a:lnTo>
                      <a:lnTo>
                        <a:pt x="490" y="280"/>
                      </a:lnTo>
                      <a:lnTo>
                        <a:pt x="488" y="280"/>
                      </a:lnTo>
                      <a:lnTo>
                        <a:pt x="488" y="280"/>
                      </a:lnTo>
                      <a:lnTo>
                        <a:pt x="488" y="278"/>
                      </a:lnTo>
                      <a:lnTo>
                        <a:pt x="486" y="278"/>
                      </a:lnTo>
                      <a:lnTo>
                        <a:pt x="486" y="278"/>
                      </a:lnTo>
                      <a:lnTo>
                        <a:pt x="486" y="280"/>
                      </a:lnTo>
                      <a:lnTo>
                        <a:pt x="488" y="280"/>
                      </a:lnTo>
                      <a:lnTo>
                        <a:pt x="488" y="280"/>
                      </a:lnTo>
                      <a:lnTo>
                        <a:pt x="488" y="282"/>
                      </a:lnTo>
                      <a:lnTo>
                        <a:pt x="486" y="283"/>
                      </a:lnTo>
                      <a:lnTo>
                        <a:pt x="484" y="282"/>
                      </a:lnTo>
                      <a:lnTo>
                        <a:pt x="482" y="282"/>
                      </a:lnTo>
                      <a:lnTo>
                        <a:pt x="480" y="282"/>
                      </a:lnTo>
                      <a:lnTo>
                        <a:pt x="480" y="282"/>
                      </a:lnTo>
                      <a:lnTo>
                        <a:pt x="480" y="282"/>
                      </a:lnTo>
                      <a:lnTo>
                        <a:pt x="480" y="282"/>
                      </a:lnTo>
                      <a:lnTo>
                        <a:pt x="480" y="282"/>
                      </a:lnTo>
                      <a:lnTo>
                        <a:pt x="479" y="280"/>
                      </a:lnTo>
                      <a:lnTo>
                        <a:pt x="479" y="280"/>
                      </a:lnTo>
                      <a:lnTo>
                        <a:pt x="479" y="282"/>
                      </a:lnTo>
                      <a:lnTo>
                        <a:pt x="477" y="282"/>
                      </a:lnTo>
                      <a:lnTo>
                        <a:pt x="477" y="283"/>
                      </a:lnTo>
                      <a:lnTo>
                        <a:pt x="479" y="285"/>
                      </a:lnTo>
                      <a:lnTo>
                        <a:pt x="479" y="287"/>
                      </a:lnTo>
                      <a:lnTo>
                        <a:pt x="479" y="289"/>
                      </a:lnTo>
                      <a:lnTo>
                        <a:pt x="479" y="289"/>
                      </a:lnTo>
                      <a:lnTo>
                        <a:pt x="477" y="287"/>
                      </a:lnTo>
                      <a:lnTo>
                        <a:pt x="477" y="287"/>
                      </a:lnTo>
                      <a:lnTo>
                        <a:pt x="475" y="289"/>
                      </a:lnTo>
                      <a:lnTo>
                        <a:pt x="475" y="289"/>
                      </a:lnTo>
                      <a:lnTo>
                        <a:pt x="475" y="289"/>
                      </a:lnTo>
                      <a:lnTo>
                        <a:pt x="473" y="291"/>
                      </a:lnTo>
                      <a:lnTo>
                        <a:pt x="471" y="291"/>
                      </a:lnTo>
                      <a:lnTo>
                        <a:pt x="471" y="291"/>
                      </a:lnTo>
                      <a:lnTo>
                        <a:pt x="473" y="291"/>
                      </a:lnTo>
                      <a:lnTo>
                        <a:pt x="473" y="291"/>
                      </a:lnTo>
                      <a:lnTo>
                        <a:pt x="473" y="291"/>
                      </a:lnTo>
                      <a:lnTo>
                        <a:pt x="473" y="293"/>
                      </a:lnTo>
                      <a:lnTo>
                        <a:pt x="473" y="293"/>
                      </a:lnTo>
                      <a:lnTo>
                        <a:pt x="475" y="293"/>
                      </a:lnTo>
                      <a:lnTo>
                        <a:pt x="475" y="295"/>
                      </a:lnTo>
                      <a:lnTo>
                        <a:pt x="475" y="297"/>
                      </a:lnTo>
                      <a:lnTo>
                        <a:pt x="475" y="297"/>
                      </a:lnTo>
                      <a:lnTo>
                        <a:pt x="477" y="297"/>
                      </a:lnTo>
                      <a:lnTo>
                        <a:pt x="477" y="299"/>
                      </a:lnTo>
                      <a:lnTo>
                        <a:pt x="475" y="299"/>
                      </a:lnTo>
                      <a:lnTo>
                        <a:pt x="475" y="299"/>
                      </a:lnTo>
                      <a:lnTo>
                        <a:pt x="475" y="299"/>
                      </a:lnTo>
                      <a:lnTo>
                        <a:pt x="475" y="297"/>
                      </a:lnTo>
                      <a:lnTo>
                        <a:pt x="473" y="297"/>
                      </a:lnTo>
                      <a:lnTo>
                        <a:pt x="471" y="297"/>
                      </a:lnTo>
                      <a:lnTo>
                        <a:pt x="471" y="297"/>
                      </a:lnTo>
                      <a:lnTo>
                        <a:pt x="471" y="297"/>
                      </a:lnTo>
                      <a:lnTo>
                        <a:pt x="469" y="297"/>
                      </a:lnTo>
                      <a:lnTo>
                        <a:pt x="469" y="297"/>
                      </a:lnTo>
                      <a:lnTo>
                        <a:pt x="469" y="297"/>
                      </a:lnTo>
                      <a:lnTo>
                        <a:pt x="469" y="297"/>
                      </a:lnTo>
                      <a:lnTo>
                        <a:pt x="469" y="297"/>
                      </a:lnTo>
                      <a:lnTo>
                        <a:pt x="467" y="295"/>
                      </a:lnTo>
                      <a:lnTo>
                        <a:pt x="465" y="295"/>
                      </a:lnTo>
                      <a:lnTo>
                        <a:pt x="465" y="295"/>
                      </a:lnTo>
                      <a:lnTo>
                        <a:pt x="465" y="295"/>
                      </a:lnTo>
                      <a:lnTo>
                        <a:pt x="465" y="297"/>
                      </a:lnTo>
                      <a:lnTo>
                        <a:pt x="464" y="299"/>
                      </a:lnTo>
                      <a:lnTo>
                        <a:pt x="464" y="299"/>
                      </a:lnTo>
                      <a:lnTo>
                        <a:pt x="464" y="300"/>
                      </a:lnTo>
                      <a:lnTo>
                        <a:pt x="464" y="300"/>
                      </a:lnTo>
                      <a:lnTo>
                        <a:pt x="465" y="300"/>
                      </a:lnTo>
                      <a:lnTo>
                        <a:pt x="465" y="300"/>
                      </a:lnTo>
                      <a:lnTo>
                        <a:pt x="465" y="302"/>
                      </a:lnTo>
                      <a:lnTo>
                        <a:pt x="465" y="302"/>
                      </a:lnTo>
                      <a:lnTo>
                        <a:pt x="465" y="302"/>
                      </a:lnTo>
                      <a:lnTo>
                        <a:pt x="462" y="302"/>
                      </a:lnTo>
                      <a:lnTo>
                        <a:pt x="460" y="302"/>
                      </a:lnTo>
                      <a:lnTo>
                        <a:pt x="450" y="302"/>
                      </a:lnTo>
                      <a:lnTo>
                        <a:pt x="445" y="302"/>
                      </a:lnTo>
                      <a:lnTo>
                        <a:pt x="439" y="302"/>
                      </a:lnTo>
                      <a:lnTo>
                        <a:pt x="430" y="306"/>
                      </a:lnTo>
                      <a:lnTo>
                        <a:pt x="432" y="302"/>
                      </a:lnTo>
                      <a:lnTo>
                        <a:pt x="430" y="302"/>
                      </a:lnTo>
                      <a:lnTo>
                        <a:pt x="430" y="302"/>
                      </a:lnTo>
                      <a:lnTo>
                        <a:pt x="430" y="302"/>
                      </a:lnTo>
                      <a:lnTo>
                        <a:pt x="432" y="300"/>
                      </a:lnTo>
                      <a:lnTo>
                        <a:pt x="430" y="300"/>
                      </a:lnTo>
                      <a:lnTo>
                        <a:pt x="430" y="300"/>
                      </a:lnTo>
                      <a:lnTo>
                        <a:pt x="430" y="300"/>
                      </a:lnTo>
                      <a:lnTo>
                        <a:pt x="417" y="299"/>
                      </a:lnTo>
                      <a:lnTo>
                        <a:pt x="390" y="293"/>
                      </a:lnTo>
                      <a:lnTo>
                        <a:pt x="383" y="291"/>
                      </a:lnTo>
                      <a:lnTo>
                        <a:pt x="373" y="289"/>
                      </a:lnTo>
                      <a:lnTo>
                        <a:pt x="373" y="291"/>
                      </a:lnTo>
                      <a:lnTo>
                        <a:pt x="373" y="291"/>
                      </a:lnTo>
                      <a:lnTo>
                        <a:pt x="373" y="291"/>
                      </a:lnTo>
                      <a:lnTo>
                        <a:pt x="373" y="293"/>
                      </a:lnTo>
                      <a:lnTo>
                        <a:pt x="373" y="293"/>
                      </a:lnTo>
                      <a:lnTo>
                        <a:pt x="370" y="297"/>
                      </a:lnTo>
                      <a:lnTo>
                        <a:pt x="368" y="295"/>
                      </a:lnTo>
                      <a:lnTo>
                        <a:pt x="366" y="293"/>
                      </a:lnTo>
                      <a:lnTo>
                        <a:pt x="366" y="293"/>
                      </a:lnTo>
                      <a:lnTo>
                        <a:pt x="364" y="295"/>
                      </a:lnTo>
                      <a:lnTo>
                        <a:pt x="364" y="297"/>
                      </a:lnTo>
                      <a:lnTo>
                        <a:pt x="364" y="299"/>
                      </a:lnTo>
                      <a:lnTo>
                        <a:pt x="362" y="299"/>
                      </a:lnTo>
                      <a:lnTo>
                        <a:pt x="362" y="300"/>
                      </a:lnTo>
                      <a:lnTo>
                        <a:pt x="360" y="300"/>
                      </a:lnTo>
                      <a:lnTo>
                        <a:pt x="360" y="300"/>
                      </a:lnTo>
                      <a:lnTo>
                        <a:pt x="358" y="302"/>
                      </a:lnTo>
                      <a:lnTo>
                        <a:pt x="358" y="302"/>
                      </a:lnTo>
                      <a:lnTo>
                        <a:pt x="358" y="302"/>
                      </a:lnTo>
                      <a:lnTo>
                        <a:pt x="355" y="302"/>
                      </a:lnTo>
                      <a:lnTo>
                        <a:pt x="353" y="302"/>
                      </a:lnTo>
                      <a:lnTo>
                        <a:pt x="353" y="304"/>
                      </a:lnTo>
                      <a:lnTo>
                        <a:pt x="353" y="306"/>
                      </a:lnTo>
                      <a:lnTo>
                        <a:pt x="351" y="306"/>
                      </a:lnTo>
                      <a:lnTo>
                        <a:pt x="349" y="308"/>
                      </a:lnTo>
                      <a:lnTo>
                        <a:pt x="347" y="304"/>
                      </a:lnTo>
                      <a:lnTo>
                        <a:pt x="347" y="304"/>
                      </a:lnTo>
                      <a:lnTo>
                        <a:pt x="347" y="304"/>
                      </a:lnTo>
                      <a:lnTo>
                        <a:pt x="347" y="302"/>
                      </a:lnTo>
                      <a:lnTo>
                        <a:pt x="347" y="302"/>
                      </a:lnTo>
                      <a:lnTo>
                        <a:pt x="347" y="302"/>
                      </a:lnTo>
                      <a:lnTo>
                        <a:pt x="345" y="302"/>
                      </a:lnTo>
                      <a:lnTo>
                        <a:pt x="345" y="302"/>
                      </a:lnTo>
                      <a:lnTo>
                        <a:pt x="345" y="300"/>
                      </a:lnTo>
                      <a:lnTo>
                        <a:pt x="338" y="300"/>
                      </a:lnTo>
                      <a:lnTo>
                        <a:pt x="336" y="300"/>
                      </a:lnTo>
                      <a:lnTo>
                        <a:pt x="336" y="300"/>
                      </a:lnTo>
                      <a:lnTo>
                        <a:pt x="336" y="300"/>
                      </a:lnTo>
                      <a:lnTo>
                        <a:pt x="334" y="302"/>
                      </a:lnTo>
                      <a:lnTo>
                        <a:pt x="332" y="304"/>
                      </a:lnTo>
                      <a:lnTo>
                        <a:pt x="330" y="304"/>
                      </a:lnTo>
                      <a:lnTo>
                        <a:pt x="332" y="302"/>
                      </a:lnTo>
                      <a:lnTo>
                        <a:pt x="330" y="302"/>
                      </a:lnTo>
                      <a:lnTo>
                        <a:pt x="330" y="302"/>
                      </a:lnTo>
                      <a:lnTo>
                        <a:pt x="330" y="300"/>
                      </a:lnTo>
                      <a:lnTo>
                        <a:pt x="328" y="300"/>
                      </a:lnTo>
                      <a:lnTo>
                        <a:pt x="328" y="300"/>
                      </a:lnTo>
                      <a:lnTo>
                        <a:pt x="319" y="300"/>
                      </a:lnTo>
                      <a:lnTo>
                        <a:pt x="317" y="300"/>
                      </a:lnTo>
                      <a:lnTo>
                        <a:pt x="315" y="300"/>
                      </a:lnTo>
                      <a:lnTo>
                        <a:pt x="298" y="300"/>
                      </a:lnTo>
                      <a:lnTo>
                        <a:pt x="296" y="300"/>
                      </a:lnTo>
                      <a:lnTo>
                        <a:pt x="293" y="299"/>
                      </a:lnTo>
                      <a:lnTo>
                        <a:pt x="283" y="299"/>
                      </a:lnTo>
                      <a:lnTo>
                        <a:pt x="281" y="300"/>
                      </a:lnTo>
                      <a:lnTo>
                        <a:pt x="281" y="300"/>
                      </a:lnTo>
                      <a:lnTo>
                        <a:pt x="281" y="300"/>
                      </a:lnTo>
                      <a:lnTo>
                        <a:pt x="270" y="300"/>
                      </a:lnTo>
                      <a:lnTo>
                        <a:pt x="253" y="302"/>
                      </a:lnTo>
                      <a:lnTo>
                        <a:pt x="238" y="302"/>
                      </a:lnTo>
                      <a:lnTo>
                        <a:pt x="221" y="302"/>
                      </a:lnTo>
                      <a:lnTo>
                        <a:pt x="206" y="302"/>
                      </a:lnTo>
                      <a:lnTo>
                        <a:pt x="199" y="302"/>
                      </a:lnTo>
                      <a:lnTo>
                        <a:pt x="199" y="300"/>
                      </a:lnTo>
                      <a:lnTo>
                        <a:pt x="191" y="300"/>
                      </a:lnTo>
                      <a:lnTo>
                        <a:pt x="191" y="302"/>
                      </a:lnTo>
                      <a:lnTo>
                        <a:pt x="191" y="304"/>
                      </a:lnTo>
                      <a:lnTo>
                        <a:pt x="193" y="304"/>
                      </a:lnTo>
                      <a:lnTo>
                        <a:pt x="193" y="306"/>
                      </a:lnTo>
                      <a:lnTo>
                        <a:pt x="193" y="308"/>
                      </a:lnTo>
                      <a:lnTo>
                        <a:pt x="191" y="310"/>
                      </a:lnTo>
                      <a:lnTo>
                        <a:pt x="191" y="310"/>
                      </a:lnTo>
                      <a:lnTo>
                        <a:pt x="189" y="312"/>
                      </a:lnTo>
                      <a:lnTo>
                        <a:pt x="189" y="312"/>
                      </a:lnTo>
                      <a:lnTo>
                        <a:pt x="189" y="315"/>
                      </a:lnTo>
                      <a:lnTo>
                        <a:pt x="188" y="317"/>
                      </a:lnTo>
                      <a:lnTo>
                        <a:pt x="188" y="319"/>
                      </a:lnTo>
                      <a:lnTo>
                        <a:pt x="188" y="321"/>
                      </a:lnTo>
                      <a:lnTo>
                        <a:pt x="186" y="321"/>
                      </a:lnTo>
                      <a:lnTo>
                        <a:pt x="186" y="323"/>
                      </a:lnTo>
                      <a:lnTo>
                        <a:pt x="188" y="323"/>
                      </a:lnTo>
                      <a:lnTo>
                        <a:pt x="188" y="323"/>
                      </a:lnTo>
                      <a:lnTo>
                        <a:pt x="188" y="323"/>
                      </a:lnTo>
                      <a:lnTo>
                        <a:pt x="188" y="325"/>
                      </a:lnTo>
                      <a:lnTo>
                        <a:pt x="186" y="325"/>
                      </a:lnTo>
                      <a:lnTo>
                        <a:pt x="186" y="327"/>
                      </a:lnTo>
                      <a:lnTo>
                        <a:pt x="186" y="329"/>
                      </a:lnTo>
                      <a:lnTo>
                        <a:pt x="186" y="329"/>
                      </a:lnTo>
                      <a:lnTo>
                        <a:pt x="188" y="332"/>
                      </a:lnTo>
                      <a:lnTo>
                        <a:pt x="188" y="334"/>
                      </a:lnTo>
                      <a:lnTo>
                        <a:pt x="188" y="336"/>
                      </a:lnTo>
                      <a:lnTo>
                        <a:pt x="188" y="336"/>
                      </a:lnTo>
                      <a:lnTo>
                        <a:pt x="188" y="336"/>
                      </a:lnTo>
                      <a:lnTo>
                        <a:pt x="189" y="338"/>
                      </a:lnTo>
                      <a:lnTo>
                        <a:pt x="189" y="340"/>
                      </a:lnTo>
                      <a:lnTo>
                        <a:pt x="191" y="340"/>
                      </a:lnTo>
                      <a:lnTo>
                        <a:pt x="193" y="342"/>
                      </a:lnTo>
                      <a:lnTo>
                        <a:pt x="193" y="344"/>
                      </a:lnTo>
                      <a:lnTo>
                        <a:pt x="195" y="344"/>
                      </a:lnTo>
                      <a:lnTo>
                        <a:pt x="197" y="344"/>
                      </a:lnTo>
                      <a:lnTo>
                        <a:pt x="197" y="344"/>
                      </a:lnTo>
                      <a:lnTo>
                        <a:pt x="197" y="344"/>
                      </a:lnTo>
                      <a:lnTo>
                        <a:pt x="197" y="345"/>
                      </a:lnTo>
                      <a:lnTo>
                        <a:pt x="195" y="345"/>
                      </a:lnTo>
                      <a:lnTo>
                        <a:pt x="195" y="345"/>
                      </a:lnTo>
                      <a:lnTo>
                        <a:pt x="193" y="345"/>
                      </a:lnTo>
                      <a:lnTo>
                        <a:pt x="193" y="345"/>
                      </a:lnTo>
                      <a:lnTo>
                        <a:pt x="193" y="347"/>
                      </a:lnTo>
                      <a:lnTo>
                        <a:pt x="191" y="347"/>
                      </a:lnTo>
                      <a:lnTo>
                        <a:pt x="191" y="349"/>
                      </a:lnTo>
                      <a:lnTo>
                        <a:pt x="191" y="351"/>
                      </a:lnTo>
                      <a:lnTo>
                        <a:pt x="191" y="351"/>
                      </a:lnTo>
                      <a:lnTo>
                        <a:pt x="193" y="353"/>
                      </a:lnTo>
                      <a:lnTo>
                        <a:pt x="193" y="353"/>
                      </a:lnTo>
                      <a:lnTo>
                        <a:pt x="195" y="353"/>
                      </a:lnTo>
                      <a:lnTo>
                        <a:pt x="195" y="353"/>
                      </a:lnTo>
                      <a:lnTo>
                        <a:pt x="195" y="353"/>
                      </a:lnTo>
                      <a:lnTo>
                        <a:pt x="195" y="353"/>
                      </a:lnTo>
                      <a:lnTo>
                        <a:pt x="197" y="353"/>
                      </a:lnTo>
                      <a:lnTo>
                        <a:pt x="197" y="355"/>
                      </a:lnTo>
                      <a:lnTo>
                        <a:pt x="197" y="355"/>
                      </a:lnTo>
                      <a:lnTo>
                        <a:pt x="197" y="355"/>
                      </a:lnTo>
                      <a:lnTo>
                        <a:pt x="199" y="357"/>
                      </a:lnTo>
                      <a:lnTo>
                        <a:pt x="197" y="357"/>
                      </a:lnTo>
                      <a:lnTo>
                        <a:pt x="197" y="357"/>
                      </a:lnTo>
                      <a:lnTo>
                        <a:pt x="195" y="359"/>
                      </a:lnTo>
                      <a:lnTo>
                        <a:pt x="195" y="360"/>
                      </a:lnTo>
                      <a:lnTo>
                        <a:pt x="195" y="362"/>
                      </a:lnTo>
                      <a:lnTo>
                        <a:pt x="195" y="364"/>
                      </a:lnTo>
                      <a:lnTo>
                        <a:pt x="195" y="372"/>
                      </a:lnTo>
                      <a:lnTo>
                        <a:pt x="195" y="374"/>
                      </a:lnTo>
                      <a:lnTo>
                        <a:pt x="197" y="375"/>
                      </a:lnTo>
                      <a:lnTo>
                        <a:pt x="199" y="377"/>
                      </a:lnTo>
                      <a:lnTo>
                        <a:pt x="197" y="377"/>
                      </a:lnTo>
                      <a:lnTo>
                        <a:pt x="197" y="381"/>
                      </a:lnTo>
                      <a:lnTo>
                        <a:pt x="197" y="383"/>
                      </a:lnTo>
                      <a:lnTo>
                        <a:pt x="199" y="387"/>
                      </a:lnTo>
                      <a:lnTo>
                        <a:pt x="199" y="387"/>
                      </a:lnTo>
                      <a:lnTo>
                        <a:pt x="199" y="387"/>
                      </a:lnTo>
                      <a:lnTo>
                        <a:pt x="197" y="391"/>
                      </a:lnTo>
                      <a:lnTo>
                        <a:pt x="195" y="392"/>
                      </a:lnTo>
                      <a:lnTo>
                        <a:pt x="195" y="394"/>
                      </a:lnTo>
                      <a:lnTo>
                        <a:pt x="195" y="396"/>
                      </a:lnTo>
                      <a:lnTo>
                        <a:pt x="197" y="396"/>
                      </a:lnTo>
                      <a:lnTo>
                        <a:pt x="197" y="396"/>
                      </a:lnTo>
                      <a:lnTo>
                        <a:pt x="197" y="396"/>
                      </a:lnTo>
                      <a:lnTo>
                        <a:pt x="197" y="396"/>
                      </a:lnTo>
                      <a:lnTo>
                        <a:pt x="197" y="398"/>
                      </a:lnTo>
                      <a:lnTo>
                        <a:pt x="199" y="398"/>
                      </a:lnTo>
                      <a:lnTo>
                        <a:pt x="199" y="398"/>
                      </a:lnTo>
                      <a:lnTo>
                        <a:pt x="199" y="400"/>
                      </a:lnTo>
                      <a:lnTo>
                        <a:pt x="199" y="400"/>
                      </a:lnTo>
                      <a:lnTo>
                        <a:pt x="197" y="402"/>
                      </a:lnTo>
                      <a:lnTo>
                        <a:pt x="197" y="402"/>
                      </a:lnTo>
                      <a:lnTo>
                        <a:pt x="197" y="406"/>
                      </a:lnTo>
                      <a:lnTo>
                        <a:pt x="197" y="406"/>
                      </a:lnTo>
                      <a:lnTo>
                        <a:pt x="201" y="407"/>
                      </a:lnTo>
                      <a:lnTo>
                        <a:pt x="203" y="411"/>
                      </a:lnTo>
                      <a:lnTo>
                        <a:pt x="201" y="413"/>
                      </a:lnTo>
                      <a:lnTo>
                        <a:pt x="199" y="417"/>
                      </a:lnTo>
                      <a:lnTo>
                        <a:pt x="197" y="419"/>
                      </a:lnTo>
                      <a:lnTo>
                        <a:pt x="195" y="419"/>
                      </a:lnTo>
                      <a:lnTo>
                        <a:pt x="193" y="417"/>
                      </a:lnTo>
                      <a:lnTo>
                        <a:pt x="188" y="407"/>
                      </a:lnTo>
                      <a:lnTo>
                        <a:pt x="184" y="400"/>
                      </a:lnTo>
                      <a:lnTo>
                        <a:pt x="182" y="396"/>
                      </a:lnTo>
                      <a:lnTo>
                        <a:pt x="182" y="394"/>
                      </a:lnTo>
                      <a:lnTo>
                        <a:pt x="180" y="394"/>
                      </a:lnTo>
                      <a:lnTo>
                        <a:pt x="178" y="394"/>
                      </a:lnTo>
                      <a:lnTo>
                        <a:pt x="176" y="394"/>
                      </a:lnTo>
                      <a:lnTo>
                        <a:pt x="174" y="394"/>
                      </a:lnTo>
                      <a:lnTo>
                        <a:pt x="174" y="394"/>
                      </a:lnTo>
                      <a:lnTo>
                        <a:pt x="172" y="392"/>
                      </a:lnTo>
                      <a:lnTo>
                        <a:pt x="172" y="389"/>
                      </a:lnTo>
                      <a:lnTo>
                        <a:pt x="171" y="387"/>
                      </a:lnTo>
                      <a:lnTo>
                        <a:pt x="169" y="387"/>
                      </a:lnTo>
                      <a:lnTo>
                        <a:pt x="167" y="387"/>
                      </a:lnTo>
                      <a:lnTo>
                        <a:pt x="167" y="385"/>
                      </a:lnTo>
                      <a:lnTo>
                        <a:pt x="165" y="383"/>
                      </a:lnTo>
                      <a:lnTo>
                        <a:pt x="165" y="381"/>
                      </a:lnTo>
                      <a:lnTo>
                        <a:pt x="165" y="379"/>
                      </a:lnTo>
                      <a:lnTo>
                        <a:pt x="163" y="381"/>
                      </a:lnTo>
                      <a:lnTo>
                        <a:pt x="161" y="385"/>
                      </a:lnTo>
                      <a:lnTo>
                        <a:pt x="161" y="385"/>
                      </a:lnTo>
                      <a:lnTo>
                        <a:pt x="159" y="385"/>
                      </a:lnTo>
                      <a:lnTo>
                        <a:pt x="157" y="385"/>
                      </a:lnTo>
                      <a:lnTo>
                        <a:pt x="157" y="383"/>
                      </a:lnTo>
                      <a:lnTo>
                        <a:pt x="157" y="381"/>
                      </a:lnTo>
                      <a:lnTo>
                        <a:pt x="157" y="381"/>
                      </a:lnTo>
                      <a:lnTo>
                        <a:pt x="157" y="381"/>
                      </a:lnTo>
                      <a:lnTo>
                        <a:pt x="156" y="383"/>
                      </a:lnTo>
                      <a:lnTo>
                        <a:pt x="154" y="381"/>
                      </a:lnTo>
                      <a:lnTo>
                        <a:pt x="154" y="381"/>
                      </a:lnTo>
                      <a:lnTo>
                        <a:pt x="152" y="381"/>
                      </a:lnTo>
                      <a:lnTo>
                        <a:pt x="141" y="379"/>
                      </a:lnTo>
                      <a:lnTo>
                        <a:pt x="137" y="379"/>
                      </a:lnTo>
                      <a:lnTo>
                        <a:pt x="135" y="379"/>
                      </a:lnTo>
                      <a:lnTo>
                        <a:pt x="133" y="377"/>
                      </a:lnTo>
                      <a:lnTo>
                        <a:pt x="133" y="377"/>
                      </a:lnTo>
                      <a:lnTo>
                        <a:pt x="133" y="377"/>
                      </a:lnTo>
                      <a:lnTo>
                        <a:pt x="131" y="379"/>
                      </a:lnTo>
                      <a:lnTo>
                        <a:pt x="131" y="379"/>
                      </a:lnTo>
                      <a:lnTo>
                        <a:pt x="131" y="379"/>
                      </a:lnTo>
                      <a:lnTo>
                        <a:pt x="129" y="377"/>
                      </a:lnTo>
                      <a:lnTo>
                        <a:pt x="129" y="377"/>
                      </a:lnTo>
                      <a:lnTo>
                        <a:pt x="126" y="379"/>
                      </a:lnTo>
                      <a:lnTo>
                        <a:pt x="126" y="379"/>
                      </a:lnTo>
                      <a:lnTo>
                        <a:pt x="124" y="379"/>
                      </a:lnTo>
                      <a:lnTo>
                        <a:pt x="124" y="381"/>
                      </a:lnTo>
                      <a:lnTo>
                        <a:pt x="122" y="381"/>
                      </a:lnTo>
                      <a:lnTo>
                        <a:pt x="122" y="381"/>
                      </a:lnTo>
                      <a:lnTo>
                        <a:pt x="116" y="381"/>
                      </a:lnTo>
                      <a:lnTo>
                        <a:pt x="114" y="383"/>
                      </a:lnTo>
                      <a:lnTo>
                        <a:pt x="112" y="383"/>
                      </a:lnTo>
                      <a:lnTo>
                        <a:pt x="111" y="385"/>
                      </a:lnTo>
                      <a:lnTo>
                        <a:pt x="111" y="385"/>
                      </a:lnTo>
                      <a:lnTo>
                        <a:pt x="109" y="387"/>
                      </a:lnTo>
                      <a:lnTo>
                        <a:pt x="109" y="387"/>
                      </a:lnTo>
                      <a:lnTo>
                        <a:pt x="107" y="387"/>
                      </a:lnTo>
                      <a:lnTo>
                        <a:pt x="107" y="387"/>
                      </a:lnTo>
                      <a:lnTo>
                        <a:pt x="105" y="389"/>
                      </a:lnTo>
                      <a:lnTo>
                        <a:pt x="105" y="389"/>
                      </a:lnTo>
                      <a:lnTo>
                        <a:pt x="105" y="389"/>
                      </a:lnTo>
                      <a:lnTo>
                        <a:pt x="105" y="389"/>
                      </a:lnTo>
                      <a:lnTo>
                        <a:pt x="103" y="389"/>
                      </a:lnTo>
                      <a:lnTo>
                        <a:pt x="103" y="389"/>
                      </a:lnTo>
                      <a:lnTo>
                        <a:pt x="99" y="387"/>
                      </a:lnTo>
                      <a:lnTo>
                        <a:pt x="97" y="387"/>
                      </a:lnTo>
                      <a:lnTo>
                        <a:pt x="96" y="389"/>
                      </a:lnTo>
                      <a:lnTo>
                        <a:pt x="94" y="391"/>
                      </a:lnTo>
                      <a:lnTo>
                        <a:pt x="94" y="392"/>
                      </a:lnTo>
                      <a:lnTo>
                        <a:pt x="90" y="392"/>
                      </a:lnTo>
                      <a:lnTo>
                        <a:pt x="90" y="392"/>
                      </a:lnTo>
                      <a:lnTo>
                        <a:pt x="88" y="394"/>
                      </a:lnTo>
                      <a:lnTo>
                        <a:pt x="88" y="394"/>
                      </a:lnTo>
                      <a:lnTo>
                        <a:pt x="90" y="394"/>
                      </a:lnTo>
                      <a:lnTo>
                        <a:pt x="88" y="396"/>
                      </a:lnTo>
                      <a:lnTo>
                        <a:pt x="86" y="396"/>
                      </a:lnTo>
                      <a:lnTo>
                        <a:pt x="86" y="398"/>
                      </a:lnTo>
                      <a:lnTo>
                        <a:pt x="86" y="400"/>
                      </a:lnTo>
                      <a:lnTo>
                        <a:pt x="86" y="400"/>
                      </a:lnTo>
                      <a:lnTo>
                        <a:pt x="86" y="402"/>
                      </a:lnTo>
                      <a:lnTo>
                        <a:pt x="86" y="402"/>
                      </a:lnTo>
                      <a:lnTo>
                        <a:pt x="84" y="402"/>
                      </a:lnTo>
                      <a:lnTo>
                        <a:pt x="82" y="402"/>
                      </a:lnTo>
                      <a:lnTo>
                        <a:pt x="82" y="404"/>
                      </a:lnTo>
                      <a:lnTo>
                        <a:pt x="82" y="404"/>
                      </a:lnTo>
                      <a:lnTo>
                        <a:pt x="80" y="404"/>
                      </a:lnTo>
                      <a:lnTo>
                        <a:pt x="80" y="404"/>
                      </a:lnTo>
                      <a:lnTo>
                        <a:pt x="80" y="400"/>
                      </a:lnTo>
                      <a:lnTo>
                        <a:pt x="79" y="400"/>
                      </a:lnTo>
                      <a:lnTo>
                        <a:pt x="77" y="400"/>
                      </a:lnTo>
                      <a:lnTo>
                        <a:pt x="75" y="400"/>
                      </a:lnTo>
                      <a:lnTo>
                        <a:pt x="73" y="400"/>
                      </a:lnTo>
                      <a:lnTo>
                        <a:pt x="71" y="398"/>
                      </a:lnTo>
                      <a:lnTo>
                        <a:pt x="71" y="396"/>
                      </a:lnTo>
                      <a:lnTo>
                        <a:pt x="73" y="394"/>
                      </a:lnTo>
                      <a:lnTo>
                        <a:pt x="73" y="392"/>
                      </a:lnTo>
                      <a:lnTo>
                        <a:pt x="73" y="392"/>
                      </a:lnTo>
                      <a:lnTo>
                        <a:pt x="71" y="392"/>
                      </a:lnTo>
                      <a:lnTo>
                        <a:pt x="71" y="392"/>
                      </a:lnTo>
                      <a:lnTo>
                        <a:pt x="69" y="392"/>
                      </a:lnTo>
                      <a:lnTo>
                        <a:pt x="69" y="392"/>
                      </a:lnTo>
                      <a:lnTo>
                        <a:pt x="69" y="392"/>
                      </a:lnTo>
                      <a:lnTo>
                        <a:pt x="69" y="394"/>
                      </a:lnTo>
                      <a:lnTo>
                        <a:pt x="69" y="396"/>
                      </a:lnTo>
                      <a:lnTo>
                        <a:pt x="69" y="396"/>
                      </a:lnTo>
                      <a:lnTo>
                        <a:pt x="67" y="396"/>
                      </a:lnTo>
                      <a:lnTo>
                        <a:pt x="67" y="396"/>
                      </a:lnTo>
                      <a:lnTo>
                        <a:pt x="65" y="394"/>
                      </a:lnTo>
                      <a:lnTo>
                        <a:pt x="65" y="394"/>
                      </a:lnTo>
                      <a:lnTo>
                        <a:pt x="64" y="394"/>
                      </a:lnTo>
                      <a:lnTo>
                        <a:pt x="64" y="394"/>
                      </a:lnTo>
                      <a:lnTo>
                        <a:pt x="62" y="396"/>
                      </a:lnTo>
                      <a:lnTo>
                        <a:pt x="62" y="396"/>
                      </a:lnTo>
                      <a:lnTo>
                        <a:pt x="62" y="396"/>
                      </a:lnTo>
                      <a:lnTo>
                        <a:pt x="60" y="396"/>
                      </a:lnTo>
                      <a:lnTo>
                        <a:pt x="60" y="398"/>
                      </a:lnTo>
                      <a:lnTo>
                        <a:pt x="60" y="396"/>
                      </a:lnTo>
                      <a:lnTo>
                        <a:pt x="60" y="396"/>
                      </a:lnTo>
                      <a:lnTo>
                        <a:pt x="58" y="396"/>
                      </a:lnTo>
                      <a:lnTo>
                        <a:pt x="58" y="396"/>
                      </a:lnTo>
                      <a:lnTo>
                        <a:pt x="58" y="394"/>
                      </a:lnTo>
                      <a:lnTo>
                        <a:pt x="58" y="394"/>
                      </a:lnTo>
                      <a:lnTo>
                        <a:pt x="56" y="392"/>
                      </a:lnTo>
                      <a:lnTo>
                        <a:pt x="56" y="392"/>
                      </a:lnTo>
                      <a:lnTo>
                        <a:pt x="56" y="392"/>
                      </a:lnTo>
                      <a:lnTo>
                        <a:pt x="54" y="392"/>
                      </a:lnTo>
                      <a:lnTo>
                        <a:pt x="54" y="392"/>
                      </a:lnTo>
                      <a:lnTo>
                        <a:pt x="54" y="392"/>
                      </a:lnTo>
                      <a:lnTo>
                        <a:pt x="54" y="392"/>
                      </a:lnTo>
                      <a:lnTo>
                        <a:pt x="52" y="392"/>
                      </a:lnTo>
                      <a:lnTo>
                        <a:pt x="52" y="392"/>
                      </a:lnTo>
                      <a:lnTo>
                        <a:pt x="52" y="392"/>
                      </a:lnTo>
                      <a:lnTo>
                        <a:pt x="50" y="391"/>
                      </a:lnTo>
                      <a:lnTo>
                        <a:pt x="50" y="391"/>
                      </a:lnTo>
                      <a:lnTo>
                        <a:pt x="50" y="391"/>
                      </a:lnTo>
                      <a:lnTo>
                        <a:pt x="52" y="391"/>
                      </a:lnTo>
                      <a:lnTo>
                        <a:pt x="52" y="389"/>
                      </a:lnTo>
                      <a:lnTo>
                        <a:pt x="52" y="389"/>
                      </a:lnTo>
                      <a:lnTo>
                        <a:pt x="52" y="387"/>
                      </a:lnTo>
                      <a:lnTo>
                        <a:pt x="50" y="385"/>
                      </a:lnTo>
                      <a:lnTo>
                        <a:pt x="50" y="387"/>
                      </a:lnTo>
                      <a:lnTo>
                        <a:pt x="49" y="385"/>
                      </a:lnTo>
                      <a:lnTo>
                        <a:pt x="49" y="383"/>
                      </a:lnTo>
                      <a:lnTo>
                        <a:pt x="47" y="383"/>
                      </a:lnTo>
                      <a:lnTo>
                        <a:pt x="45" y="383"/>
                      </a:lnTo>
                      <a:lnTo>
                        <a:pt x="45" y="383"/>
                      </a:lnTo>
                      <a:lnTo>
                        <a:pt x="45" y="383"/>
                      </a:lnTo>
                      <a:lnTo>
                        <a:pt x="45" y="383"/>
                      </a:lnTo>
                      <a:lnTo>
                        <a:pt x="43" y="381"/>
                      </a:lnTo>
                      <a:lnTo>
                        <a:pt x="43" y="383"/>
                      </a:lnTo>
                      <a:lnTo>
                        <a:pt x="43" y="383"/>
                      </a:lnTo>
                      <a:lnTo>
                        <a:pt x="41" y="383"/>
                      </a:lnTo>
                      <a:lnTo>
                        <a:pt x="41" y="383"/>
                      </a:lnTo>
                      <a:lnTo>
                        <a:pt x="39" y="381"/>
                      </a:lnTo>
                      <a:lnTo>
                        <a:pt x="39" y="381"/>
                      </a:lnTo>
                      <a:lnTo>
                        <a:pt x="39" y="377"/>
                      </a:lnTo>
                      <a:lnTo>
                        <a:pt x="39" y="377"/>
                      </a:lnTo>
                      <a:lnTo>
                        <a:pt x="39" y="375"/>
                      </a:lnTo>
                      <a:lnTo>
                        <a:pt x="39" y="374"/>
                      </a:lnTo>
                      <a:lnTo>
                        <a:pt x="37" y="374"/>
                      </a:lnTo>
                      <a:lnTo>
                        <a:pt x="39" y="374"/>
                      </a:lnTo>
                      <a:lnTo>
                        <a:pt x="39" y="372"/>
                      </a:lnTo>
                      <a:lnTo>
                        <a:pt x="39" y="372"/>
                      </a:lnTo>
                      <a:lnTo>
                        <a:pt x="39" y="370"/>
                      </a:lnTo>
                      <a:lnTo>
                        <a:pt x="37" y="370"/>
                      </a:lnTo>
                      <a:lnTo>
                        <a:pt x="37" y="370"/>
                      </a:lnTo>
                      <a:lnTo>
                        <a:pt x="35" y="368"/>
                      </a:lnTo>
                      <a:lnTo>
                        <a:pt x="35" y="366"/>
                      </a:lnTo>
                      <a:lnTo>
                        <a:pt x="35" y="368"/>
                      </a:lnTo>
                      <a:lnTo>
                        <a:pt x="34" y="368"/>
                      </a:lnTo>
                      <a:lnTo>
                        <a:pt x="34" y="368"/>
                      </a:lnTo>
                      <a:lnTo>
                        <a:pt x="34" y="366"/>
                      </a:lnTo>
                      <a:lnTo>
                        <a:pt x="34" y="366"/>
                      </a:lnTo>
                      <a:lnTo>
                        <a:pt x="34" y="366"/>
                      </a:lnTo>
                      <a:lnTo>
                        <a:pt x="32" y="366"/>
                      </a:lnTo>
                      <a:lnTo>
                        <a:pt x="32" y="366"/>
                      </a:lnTo>
                      <a:lnTo>
                        <a:pt x="32" y="366"/>
                      </a:lnTo>
                      <a:lnTo>
                        <a:pt x="34" y="364"/>
                      </a:lnTo>
                      <a:lnTo>
                        <a:pt x="34" y="364"/>
                      </a:lnTo>
                      <a:lnTo>
                        <a:pt x="32" y="362"/>
                      </a:lnTo>
                      <a:lnTo>
                        <a:pt x="32" y="362"/>
                      </a:lnTo>
                      <a:lnTo>
                        <a:pt x="32" y="360"/>
                      </a:lnTo>
                      <a:lnTo>
                        <a:pt x="30" y="360"/>
                      </a:lnTo>
                      <a:lnTo>
                        <a:pt x="30" y="360"/>
                      </a:lnTo>
                      <a:lnTo>
                        <a:pt x="32" y="359"/>
                      </a:lnTo>
                      <a:lnTo>
                        <a:pt x="32" y="357"/>
                      </a:lnTo>
                      <a:lnTo>
                        <a:pt x="30" y="359"/>
                      </a:lnTo>
                      <a:lnTo>
                        <a:pt x="30" y="359"/>
                      </a:lnTo>
                      <a:lnTo>
                        <a:pt x="28" y="359"/>
                      </a:lnTo>
                      <a:lnTo>
                        <a:pt x="28" y="359"/>
                      </a:lnTo>
                      <a:lnTo>
                        <a:pt x="28" y="357"/>
                      </a:lnTo>
                      <a:lnTo>
                        <a:pt x="28" y="353"/>
                      </a:lnTo>
                      <a:lnTo>
                        <a:pt x="28" y="353"/>
                      </a:lnTo>
                      <a:lnTo>
                        <a:pt x="28" y="351"/>
                      </a:lnTo>
                      <a:lnTo>
                        <a:pt x="26" y="351"/>
                      </a:lnTo>
                      <a:lnTo>
                        <a:pt x="26" y="353"/>
                      </a:lnTo>
                      <a:lnTo>
                        <a:pt x="24" y="353"/>
                      </a:lnTo>
                      <a:lnTo>
                        <a:pt x="20" y="351"/>
                      </a:lnTo>
                      <a:lnTo>
                        <a:pt x="20" y="351"/>
                      </a:lnTo>
                      <a:lnTo>
                        <a:pt x="17" y="351"/>
                      </a:lnTo>
                      <a:lnTo>
                        <a:pt x="15" y="351"/>
                      </a:lnTo>
                      <a:lnTo>
                        <a:pt x="15" y="351"/>
                      </a:lnTo>
                      <a:lnTo>
                        <a:pt x="15" y="351"/>
                      </a:lnTo>
                      <a:lnTo>
                        <a:pt x="15" y="351"/>
                      </a:lnTo>
                      <a:lnTo>
                        <a:pt x="13" y="353"/>
                      </a:lnTo>
                      <a:lnTo>
                        <a:pt x="13" y="353"/>
                      </a:lnTo>
                      <a:lnTo>
                        <a:pt x="13" y="351"/>
                      </a:lnTo>
                      <a:lnTo>
                        <a:pt x="11" y="351"/>
                      </a:lnTo>
                      <a:lnTo>
                        <a:pt x="11" y="351"/>
                      </a:lnTo>
                      <a:lnTo>
                        <a:pt x="11" y="351"/>
                      </a:lnTo>
                      <a:lnTo>
                        <a:pt x="11" y="353"/>
                      </a:lnTo>
                      <a:lnTo>
                        <a:pt x="11" y="353"/>
                      </a:lnTo>
                      <a:lnTo>
                        <a:pt x="9" y="353"/>
                      </a:lnTo>
                      <a:lnTo>
                        <a:pt x="7" y="353"/>
                      </a:lnTo>
                      <a:lnTo>
                        <a:pt x="7" y="351"/>
                      </a:lnTo>
                      <a:lnTo>
                        <a:pt x="5" y="351"/>
                      </a:lnTo>
                      <a:lnTo>
                        <a:pt x="5" y="349"/>
                      </a:lnTo>
                      <a:lnTo>
                        <a:pt x="5" y="349"/>
                      </a:lnTo>
                      <a:lnTo>
                        <a:pt x="5" y="349"/>
                      </a:lnTo>
                      <a:lnTo>
                        <a:pt x="3" y="349"/>
                      </a:lnTo>
                      <a:lnTo>
                        <a:pt x="3" y="349"/>
                      </a:lnTo>
                      <a:lnTo>
                        <a:pt x="3" y="349"/>
                      </a:lnTo>
                      <a:lnTo>
                        <a:pt x="3" y="347"/>
                      </a:lnTo>
                      <a:lnTo>
                        <a:pt x="2" y="345"/>
                      </a:lnTo>
                      <a:lnTo>
                        <a:pt x="0" y="344"/>
                      </a:lnTo>
                      <a:lnTo>
                        <a:pt x="0" y="344"/>
                      </a:lnTo>
                      <a:lnTo>
                        <a:pt x="0" y="342"/>
                      </a:lnTo>
                      <a:lnTo>
                        <a:pt x="0" y="338"/>
                      </a:lnTo>
                      <a:lnTo>
                        <a:pt x="0" y="338"/>
                      </a:lnTo>
                      <a:lnTo>
                        <a:pt x="2" y="334"/>
                      </a:lnTo>
                      <a:lnTo>
                        <a:pt x="3" y="330"/>
                      </a:lnTo>
                      <a:lnTo>
                        <a:pt x="3" y="330"/>
                      </a:lnTo>
                      <a:lnTo>
                        <a:pt x="2" y="330"/>
                      </a:lnTo>
                      <a:lnTo>
                        <a:pt x="2" y="329"/>
                      </a:lnTo>
                      <a:lnTo>
                        <a:pt x="3" y="327"/>
                      </a:lnTo>
                      <a:lnTo>
                        <a:pt x="3" y="327"/>
                      </a:lnTo>
                      <a:lnTo>
                        <a:pt x="2" y="327"/>
                      </a:lnTo>
                      <a:lnTo>
                        <a:pt x="2" y="327"/>
                      </a:lnTo>
                      <a:lnTo>
                        <a:pt x="2" y="325"/>
                      </a:lnTo>
                      <a:lnTo>
                        <a:pt x="2" y="325"/>
                      </a:lnTo>
                      <a:lnTo>
                        <a:pt x="3" y="321"/>
                      </a:lnTo>
                      <a:lnTo>
                        <a:pt x="3" y="319"/>
                      </a:lnTo>
                      <a:lnTo>
                        <a:pt x="3" y="319"/>
                      </a:lnTo>
                      <a:lnTo>
                        <a:pt x="5" y="317"/>
                      </a:lnTo>
                      <a:lnTo>
                        <a:pt x="5" y="317"/>
                      </a:lnTo>
                      <a:lnTo>
                        <a:pt x="5" y="312"/>
                      </a:lnTo>
                      <a:lnTo>
                        <a:pt x="5" y="312"/>
                      </a:lnTo>
                      <a:lnTo>
                        <a:pt x="5" y="310"/>
                      </a:lnTo>
                      <a:lnTo>
                        <a:pt x="3" y="304"/>
                      </a:lnTo>
                      <a:lnTo>
                        <a:pt x="2" y="302"/>
                      </a:lnTo>
                      <a:lnTo>
                        <a:pt x="2" y="302"/>
                      </a:lnTo>
                      <a:lnTo>
                        <a:pt x="2" y="300"/>
                      </a:lnTo>
                      <a:lnTo>
                        <a:pt x="0" y="297"/>
                      </a:lnTo>
                      <a:lnTo>
                        <a:pt x="0" y="297"/>
                      </a:lnTo>
                      <a:lnTo>
                        <a:pt x="2" y="295"/>
                      </a:lnTo>
                      <a:lnTo>
                        <a:pt x="9" y="295"/>
                      </a:lnTo>
                      <a:lnTo>
                        <a:pt x="11" y="295"/>
                      </a:lnTo>
                      <a:lnTo>
                        <a:pt x="11" y="293"/>
                      </a:lnTo>
                      <a:lnTo>
                        <a:pt x="13" y="293"/>
                      </a:lnTo>
                      <a:lnTo>
                        <a:pt x="13" y="291"/>
                      </a:lnTo>
                      <a:lnTo>
                        <a:pt x="15" y="289"/>
                      </a:lnTo>
                      <a:lnTo>
                        <a:pt x="15" y="287"/>
                      </a:lnTo>
                      <a:lnTo>
                        <a:pt x="17" y="283"/>
                      </a:lnTo>
                      <a:lnTo>
                        <a:pt x="19" y="283"/>
                      </a:lnTo>
                      <a:lnTo>
                        <a:pt x="19" y="282"/>
                      </a:lnTo>
                      <a:lnTo>
                        <a:pt x="19" y="274"/>
                      </a:lnTo>
                      <a:lnTo>
                        <a:pt x="19" y="272"/>
                      </a:lnTo>
                      <a:lnTo>
                        <a:pt x="19" y="272"/>
                      </a:lnTo>
                      <a:lnTo>
                        <a:pt x="20" y="270"/>
                      </a:lnTo>
                      <a:lnTo>
                        <a:pt x="20" y="270"/>
                      </a:lnTo>
                      <a:lnTo>
                        <a:pt x="20" y="268"/>
                      </a:lnTo>
                      <a:lnTo>
                        <a:pt x="20" y="268"/>
                      </a:lnTo>
                      <a:lnTo>
                        <a:pt x="20" y="261"/>
                      </a:lnTo>
                      <a:lnTo>
                        <a:pt x="20" y="259"/>
                      </a:lnTo>
                      <a:lnTo>
                        <a:pt x="17" y="257"/>
                      </a:lnTo>
                      <a:lnTo>
                        <a:pt x="15" y="257"/>
                      </a:lnTo>
                      <a:lnTo>
                        <a:pt x="15" y="255"/>
                      </a:lnTo>
                      <a:lnTo>
                        <a:pt x="15" y="255"/>
                      </a:lnTo>
                      <a:lnTo>
                        <a:pt x="15" y="253"/>
                      </a:lnTo>
                      <a:lnTo>
                        <a:pt x="17" y="253"/>
                      </a:lnTo>
                      <a:lnTo>
                        <a:pt x="17" y="250"/>
                      </a:lnTo>
                      <a:lnTo>
                        <a:pt x="17" y="248"/>
                      </a:lnTo>
                      <a:lnTo>
                        <a:pt x="17" y="248"/>
                      </a:lnTo>
                      <a:lnTo>
                        <a:pt x="17" y="246"/>
                      </a:lnTo>
                      <a:lnTo>
                        <a:pt x="15" y="244"/>
                      </a:lnTo>
                      <a:lnTo>
                        <a:pt x="15" y="244"/>
                      </a:lnTo>
                      <a:lnTo>
                        <a:pt x="13" y="242"/>
                      </a:lnTo>
                      <a:lnTo>
                        <a:pt x="13" y="242"/>
                      </a:lnTo>
                      <a:lnTo>
                        <a:pt x="11" y="242"/>
                      </a:lnTo>
                      <a:lnTo>
                        <a:pt x="11" y="242"/>
                      </a:lnTo>
                      <a:lnTo>
                        <a:pt x="9" y="242"/>
                      </a:lnTo>
                      <a:lnTo>
                        <a:pt x="7" y="242"/>
                      </a:lnTo>
                      <a:lnTo>
                        <a:pt x="7" y="242"/>
                      </a:lnTo>
                      <a:lnTo>
                        <a:pt x="7" y="240"/>
                      </a:lnTo>
                      <a:lnTo>
                        <a:pt x="7" y="240"/>
                      </a:lnTo>
                      <a:lnTo>
                        <a:pt x="7" y="240"/>
                      </a:lnTo>
                      <a:lnTo>
                        <a:pt x="9" y="240"/>
                      </a:lnTo>
                      <a:lnTo>
                        <a:pt x="9" y="240"/>
                      </a:lnTo>
                      <a:lnTo>
                        <a:pt x="11" y="240"/>
                      </a:lnTo>
                      <a:lnTo>
                        <a:pt x="11" y="240"/>
                      </a:lnTo>
                      <a:lnTo>
                        <a:pt x="15" y="240"/>
                      </a:lnTo>
                      <a:lnTo>
                        <a:pt x="15" y="238"/>
                      </a:lnTo>
                      <a:lnTo>
                        <a:pt x="15" y="238"/>
                      </a:lnTo>
                      <a:lnTo>
                        <a:pt x="15" y="238"/>
                      </a:lnTo>
                      <a:lnTo>
                        <a:pt x="17" y="240"/>
                      </a:lnTo>
                      <a:lnTo>
                        <a:pt x="17" y="240"/>
                      </a:lnTo>
                      <a:lnTo>
                        <a:pt x="17" y="240"/>
                      </a:lnTo>
                      <a:lnTo>
                        <a:pt x="17" y="238"/>
                      </a:lnTo>
                      <a:lnTo>
                        <a:pt x="19" y="237"/>
                      </a:lnTo>
                      <a:lnTo>
                        <a:pt x="22" y="235"/>
                      </a:lnTo>
                      <a:lnTo>
                        <a:pt x="24" y="233"/>
                      </a:lnTo>
                      <a:lnTo>
                        <a:pt x="28" y="231"/>
                      </a:lnTo>
                      <a:lnTo>
                        <a:pt x="30" y="229"/>
                      </a:lnTo>
                      <a:lnTo>
                        <a:pt x="30" y="229"/>
                      </a:lnTo>
                      <a:lnTo>
                        <a:pt x="35" y="229"/>
                      </a:lnTo>
                      <a:lnTo>
                        <a:pt x="37" y="229"/>
                      </a:lnTo>
                      <a:lnTo>
                        <a:pt x="39" y="229"/>
                      </a:lnTo>
                      <a:lnTo>
                        <a:pt x="39" y="227"/>
                      </a:lnTo>
                      <a:lnTo>
                        <a:pt x="43" y="227"/>
                      </a:lnTo>
                      <a:lnTo>
                        <a:pt x="45" y="227"/>
                      </a:lnTo>
                      <a:lnTo>
                        <a:pt x="49" y="227"/>
                      </a:lnTo>
                      <a:lnTo>
                        <a:pt x="49" y="227"/>
                      </a:lnTo>
                      <a:lnTo>
                        <a:pt x="50" y="229"/>
                      </a:lnTo>
                      <a:lnTo>
                        <a:pt x="52" y="227"/>
                      </a:lnTo>
                      <a:lnTo>
                        <a:pt x="54" y="227"/>
                      </a:lnTo>
                      <a:lnTo>
                        <a:pt x="54" y="227"/>
                      </a:lnTo>
                      <a:lnTo>
                        <a:pt x="56" y="225"/>
                      </a:lnTo>
                      <a:lnTo>
                        <a:pt x="56" y="223"/>
                      </a:lnTo>
                      <a:lnTo>
                        <a:pt x="58" y="223"/>
                      </a:lnTo>
                      <a:lnTo>
                        <a:pt x="60" y="223"/>
                      </a:lnTo>
                      <a:lnTo>
                        <a:pt x="62" y="223"/>
                      </a:lnTo>
                      <a:lnTo>
                        <a:pt x="62" y="222"/>
                      </a:lnTo>
                      <a:lnTo>
                        <a:pt x="62" y="222"/>
                      </a:lnTo>
                      <a:lnTo>
                        <a:pt x="64" y="220"/>
                      </a:lnTo>
                      <a:lnTo>
                        <a:pt x="65" y="218"/>
                      </a:lnTo>
                      <a:lnTo>
                        <a:pt x="67" y="218"/>
                      </a:lnTo>
                      <a:lnTo>
                        <a:pt x="69" y="218"/>
                      </a:lnTo>
                      <a:lnTo>
                        <a:pt x="67" y="214"/>
                      </a:lnTo>
                      <a:lnTo>
                        <a:pt x="73" y="208"/>
                      </a:lnTo>
                      <a:lnTo>
                        <a:pt x="73" y="208"/>
                      </a:lnTo>
                      <a:lnTo>
                        <a:pt x="73" y="206"/>
                      </a:lnTo>
                      <a:lnTo>
                        <a:pt x="73" y="205"/>
                      </a:lnTo>
                      <a:lnTo>
                        <a:pt x="73" y="205"/>
                      </a:lnTo>
                      <a:lnTo>
                        <a:pt x="75" y="205"/>
                      </a:lnTo>
                      <a:lnTo>
                        <a:pt x="75" y="205"/>
                      </a:lnTo>
                      <a:lnTo>
                        <a:pt x="77" y="205"/>
                      </a:lnTo>
                      <a:lnTo>
                        <a:pt x="77" y="206"/>
                      </a:lnTo>
                      <a:lnTo>
                        <a:pt x="79" y="205"/>
                      </a:lnTo>
                      <a:lnTo>
                        <a:pt x="79" y="203"/>
                      </a:lnTo>
                      <a:lnTo>
                        <a:pt x="77" y="195"/>
                      </a:lnTo>
                      <a:lnTo>
                        <a:pt x="77" y="193"/>
                      </a:lnTo>
                      <a:lnTo>
                        <a:pt x="79" y="191"/>
                      </a:lnTo>
                      <a:lnTo>
                        <a:pt x="80" y="190"/>
                      </a:lnTo>
                      <a:lnTo>
                        <a:pt x="80" y="190"/>
                      </a:lnTo>
                      <a:lnTo>
                        <a:pt x="80" y="188"/>
                      </a:lnTo>
                      <a:lnTo>
                        <a:pt x="80" y="188"/>
                      </a:lnTo>
                      <a:lnTo>
                        <a:pt x="80" y="188"/>
                      </a:lnTo>
                      <a:lnTo>
                        <a:pt x="79" y="184"/>
                      </a:lnTo>
                      <a:lnTo>
                        <a:pt x="77" y="182"/>
                      </a:lnTo>
                      <a:lnTo>
                        <a:pt x="73" y="180"/>
                      </a:lnTo>
                      <a:lnTo>
                        <a:pt x="73" y="178"/>
                      </a:lnTo>
                      <a:lnTo>
                        <a:pt x="73" y="175"/>
                      </a:lnTo>
                      <a:lnTo>
                        <a:pt x="75" y="175"/>
                      </a:lnTo>
                      <a:lnTo>
                        <a:pt x="77" y="175"/>
                      </a:lnTo>
                      <a:lnTo>
                        <a:pt x="80" y="175"/>
                      </a:lnTo>
                      <a:lnTo>
                        <a:pt x="82" y="173"/>
                      </a:lnTo>
                      <a:lnTo>
                        <a:pt x="84" y="175"/>
                      </a:lnTo>
                      <a:lnTo>
                        <a:pt x="86" y="175"/>
                      </a:lnTo>
                      <a:lnTo>
                        <a:pt x="88" y="175"/>
                      </a:lnTo>
                      <a:lnTo>
                        <a:pt x="88" y="175"/>
                      </a:lnTo>
                      <a:lnTo>
                        <a:pt x="90" y="175"/>
                      </a:lnTo>
                      <a:lnTo>
                        <a:pt x="92" y="175"/>
                      </a:lnTo>
                      <a:lnTo>
                        <a:pt x="92" y="173"/>
                      </a:lnTo>
                      <a:lnTo>
                        <a:pt x="94" y="169"/>
                      </a:lnTo>
                      <a:lnTo>
                        <a:pt x="94" y="167"/>
                      </a:lnTo>
                      <a:lnTo>
                        <a:pt x="92" y="165"/>
                      </a:lnTo>
                      <a:lnTo>
                        <a:pt x="92" y="160"/>
                      </a:lnTo>
                      <a:lnTo>
                        <a:pt x="92" y="158"/>
                      </a:lnTo>
                      <a:lnTo>
                        <a:pt x="92" y="156"/>
                      </a:lnTo>
                      <a:lnTo>
                        <a:pt x="88" y="154"/>
                      </a:lnTo>
                      <a:lnTo>
                        <a:pt x="88" y="154"/>
                      </a:lnTo>
                      <a:lnTo>
                        <a:pt x="86" y="148"/>
                      </a:lnTo>
                      <a:lnTo>
                        <a:pt x="84" y="146"/>
                      </a:lnTo>
                      <a:lnTo>
                        <a:pt x="82" y="146"/>
                      </a:lnTo>
                      <a:lnTo>
                        <a:pt x="82" y="146"/>
                      </a:lnTo>
                      <a:lnTo>
                        <a:pt x="84" y="145"/>
                      </a:lnTo>
                      <a:lnTo>
                        <a:pt x="84" y="145"/>
                      </a:lnTo>
                      <a:lnTo>
                        <a:pt x="84" y="143"/>
                      </a:lnTo>
                      <a:lnTo>
                        <a:pt x="86" y="141"/>
                      </a:lnTo>
                      <a:lnTo>
                        <a:pt x="92" y="141"/>
                      </a:lnTo>
                      <a:lnTo>
                        <a:pt x="92" y="141"/>
                      </a:lnTo>
                      <a:lnTo>
                        <a:pt x="92" y="141"/>
                      </a:lnTo>
                      <a:lnTo>
                        <a:pt x="92" y="141"/>
                      </a:lnTo>
                      <a:lnTo>
                        <a:pt x="90" y="139"/>
                      </a:lnTo>
                      <a:lnTo>
                        <a:pt x="90" y="139"/>
                      </a:lnTo>
                      <a:lnTo>
                        <a:pt x="90" y="137"/>
                      </a:lnTo>
                      <a:lnTo>
                        <a:pt x="92" y="137"/>
                      </a:lnTo>
                      <a:lnTo>
                        <a:pt x="92" y="135"/>
                      </a:lnTo>
                      <a:lnTo>
                        <a:pt x="94" y="133"/>
                      </a:lnTo>
                      <a:lnTo>
                        <a:pt x="96" y="133"/>
                      </a:lnTo>
                      <a:lnTo>
                        <a:pt x="96" y="135"/>
                      </a:lnTo>
                      <a:lnTo>
                        <a:pt x="97" y="133"/>
                      </a:lnTo>
                      <a:lnTo>
                        <a:pt x="97" y="133"/>
                      </a:lnTo>
                      <a:lnTo>
                        <a:pt x="99" y="129"/>
                      </a:lnTo>
                      <a:lnTo>
                        <a:pt x="101" y="128"/>
                      </a:lnTo>
                      <a:lnTo>
                        <a:pt x="101" y="126"/>
                      </a:lnTo>
                      <a:lnTo>
                        <a:pt x="103" y="126"/>
                      </a:lnTo>
                      <a:lnTo>
                        <a:pt x="103" y="124"/>
                      </a:lnTo>
                      <a:lnTo>
                        <a:pt x="105" y="124"/>
                      </a:lnTo>
                      <a:lnTo>
                        <a:pt x="105" y="124"/>
                      </a:lnTo>
                      <a:lnTo>
                        <a:pt x="107" y="122"/>
                      </a:lnTo>
                      <a:lnTo>
                        <a:pt x="107" y="122"/>
                      </a:lnTo>
                      <a:lnTo>
                        <a:pt x="109" y="122"/>
                      </a:lnTo>
                      <a:lnTo>
                        <a:pt x="109" y="122"/>
                      </a:lnTo>
                      <a:lnTo>
                        <a:pt x="111" y="120"/>
                      </a:lnTo>
                      <a:lnTo>
                        <a:pt x="111" y="120"/>
                      </a:lnTo>
                      <a:lnTo>
                        <a:pt x="111" y="120"/>
                      </a:lnTo>
                      <a:lnTo>
                        <a:pt x="109" y="120"/>
                      </a:lnTo>
                      <a:lnTo>
                        <a:pt x="109" y="118"/>
                      </a:lnTo>
                      <a:lnTo>
                        <a:pt x="111" y="118"/>
                      </a:lnTo>
                      <a:lnTo>
                        <a:pt x="111" y="118"/>
                      </a:lnTo>
                      <a:lnTo>
                        <a:pt x="111" y="118"/>
                      </a:lnTo>
                      <a:lnTo>
                        <a:pt x="111" y="118"/>
                      </a:lnTo>
                      <a:lnTo>
                        <a:pt x="111" y="118"/>
                      </a:lnTo>
                      <a:lnTo>
                        <a:pt x="112" y="120"/>
                      </a:lnTo>
                      <a:lnTo>
                        <a:pt x="112" y="120"/>
                      </a:lnTo>
                      <a:lnTo>
                        <a:pt x="112" y="120"/>
                      </a:lnTo>
                      <a:lnTo>
                        <a:pt x="114" y="120"/>
                      </a:lnTo>
                      <a:lnTo>
                        <a:pt x="114" y="120"/>
                      </a:lnTo>
                      <a:lnTo>
                        <a:pt x="114" y="122"/>
                      </a:lnTo>
                      <a:lnTo>
                        <a:pt x="114" y="122"/>
                      </a:lnTo>
                      <a:lnTo>
                        <a:pt x="112" y="122"/>
                      </a:lnTo>
                      <a:lnTo>
                        <a:pt x="112" y="122"/>
                      </a:lnTo>
                      <a:lnTo>
                        <a:pt x="111" y="124"/>
                      </a:lnTo>
                      <a:lnTo>
                        <a:pt x="111" y="124"/>
                      </a:lnTo>
                      <a:lnTo>
                        <a:pt x="111" y="126"/>
                      </a:lnTo>
                      <a:lnTo>
                        <a:pt x="111" y="126"/>
                      </a:lnTo>
                      <a:lnTo>
                        <a:pt x="112" y="126"/>
                      </a:lnTo>
                      <a:lnTo>
                        <a:pt x="114" y="126"/>
                      </a:lnTo>
                      <a:lnTo>
                        <a:pt x="114" y="126"/>
                      </a:lnTo>
                      <a:lnTo>
                        <a:pt x="116" y="126"/>
                      </a:lnTo>
                      <a:lnTo>
                        <a:pt x="118" y="128"/>
                      </a:lnTo>
                      <a:lnTo>
                        <a:pt x="122" y="128"/>
                      </a:lnTo>
                      <a:lnTo>
                        <a:pt x="124" y="129"/>
                      </a:lnTo>
                      <a:lnTo>
                        <a:pt x="129" y="133"/>
                      </a:lnTo>
                      <a:lnTo>
                        <a:pt x="131" y="135"/>
                      </a:lnTo>
                      <a:lnTo>
                        <a:pt x="137" y="139"/>
                      </a:lnTo>
                      <a:lnTo>
                        <a:pt x="139" y="139"/>
                      </a:lnTo>
                      <a:lnTo>
                        <a:pt x="139" y="141"/>
                      </a:lnTo>
                      <a:lnTo>
                        <a:pt x="141" y="141"/>
                      </a:lnTo>
                      <a:lnTo>
                        <a:pt x="141" y="141"/>
                      </a:lnTo>
                      <a:lnTo>
                        <a:pt x="142" y="141"/>
                      </a:lnTo>
                      <a:lnTo>
                        <a:pt x="146" y="143"/>
                      </a:lnTo>
                      <a:lnTo>
                        <a:pt x="148" y="143"/>
                      </a:lnTo>
                      <a:lnTo>
                        <a:pt x="148" y="141"/>
                      </a:lnTo>
                      <a:lnTo>
                        <a:pt x="148" y="139"/>
                      </a:lnTo>
                      <a:lnTo>
                        <a:pt x="148" y="137"/>
                      </a:lnTo>
                      <a:lnTo>
                        <a:pt x="148" y="135"/>
                      </a:lnTo>
                      <a:lnTo>
                        <a:pt x="150" y="133"/>
                      </a:lnTo>
                      <a:lnTo>
                        <a:pt x="161" y="133"/>
                      </a:lnTo>
                      <a:lnTo>
                        <a:pt x="163" y="133"/>
                      </a:lnTo>
                      <a:lnTo>
                        <a:pt x="159" y="114"/>
                      </a:lnTo>
                      <a:lnTo>
                        <a:pt x="161" y="111"/>
                      </a:lnTo>
                      <a:lnTo>
                        <a:pt x="161" y="111"/>
                      </a:lnTo>
                      <a:lnTo>
                        <a:pt x="161" y="105"/>
                      </a:lnTo>
                      <a:lnTo>
                        <a:pt x="161" y="103"/>
                      </a:lnTo>
                      <a:lnTo>
                        <a:pt x="159" y="103"/>
                      </a:lnTo>
                      <a:lnTo>
                        <a:pt x="161" y="101"/>
                      </a:lnTo>
                      <a:lnTo>
                        <a:pt x="163" y="101"/>
                      </a:lnTo>
                      <a:lnTo>
                        <a:pt x="167" y="105"/>
                      </a:lnTo>
                      <a:lnTo>
                        <a:pt x="169" y="105"/>
                      </a:lnTo>
                      <a:lnTo>
                        <a:pt x="171" y="105"/>
                      </a:lnTo>
                      <a:lnTo>
                        <a:pt x="171" y="105"/>
                      </a:lnTo>
                      <a:lnTo>
                        <a:pt x="172" y="105"/>
                      </a:lnTo>
                      <a:lnTo>
                        <a:pt x="174" y="107"/>
                      </a:lnTo>
                      <a:lnTo>
                        <a:pt x="174" y="107"/>
                      </a:lnTo>
                      <a:lnTo>
                        <a:pt x="174" y="109"/>
                      </a:lnTo>
                      <a:lnTo>
                        <a:pt x="176" y="109"/>
                      </a:lnTo>
                      <a:lnTo>
                        <a:pt x="176" y="109"/>
                      </a:lnTo>
                      <a:lnTo>
                        <a:pt x="178" y="107"/>
                      </a:lnTo>
                      <a:lnTo>
                        <a:pt x="178" y="107"/>
                      </a:lnTo>
                      <a:lnTo>
                        <a:pt x="180" y="107"/>
                      </a:lnTo>
                      <a:lnTo>
                        <a:pt x="182" y="107"/>
                      </a:lnTo>
                      <a:lnTo>
                        <a:pt x="182" y="109"/>
                      </a:lnTo>
                      <a:lnTo>
                        <a:pt x="182" y="109"/>
                      </a:lnTo>
                      <a:lnTo>
                        <a:pt x="184" y="109"/>
                      </a:lnTo>
                      <a:lnTo>
                        <a:pt x="188" y="107"/>
                      </a:lnTo>
                      <a:lnTo>
                        <a:pt x="186" y="99"/>
                      </a:lnTo>
                      <a:lnTo>
                        <a:pt x="186" y="96"/>
                      </a:lnTo>
                      <a:lnTo>
                        <a:pt x="188" y="92"/>
                      </a:lnTo>
                      <a:lnTo>
                        <a:pt x="188" y="90"/>
                      </a:lnTo>
                      <a:lnTo>
                        <a:pt x="191" y="81"/>
                      </a:lnTo>
                      <a:lnTo>
                        <a:pt x="191" y="81"/>
                      </a:lnTo>
                      <a:lnTo>
                        <a:pt x="191" y="81"/>
                      </a:lnTo>
                      <a:lnTo>
                        <a:pt x="189" y="81"/>
                      </a:lnTo>
                      <a:lnTo>
                        <a:pt x="191" y="77"/>
                      </a:lnTo>
                      <a:lnTo>
                        <a:pt x="203" y="71"/>
                      </a:lnTo>
                      <a:lnTo>
                        <a:pt x="208" y="66"/>
                      </a:lnTo>
                      <a:lnTo>
                        <a:pt x="210" y="64"/>
                      </a:lnTo>
                      <a:lnTo>
                        <a:pt x="216" y="60"/>
                      </a:lnTo>
                      <a:lnTo>
                        <a:pt x="219" y="60"/>
                      </a:lnTo>
                      <a:lnTo>
                        <a:pt x="225" y="60"/>
                      </a:lnTo>
                      <a:lnTo>
                        <a:pt x="242" y="69"/>
                      </a:lnTo>
                      <a:lnTo>
                        <a:pt x="244" y="69"/>
                      </a:lnTo>
                      <a:lnTo>
                        <a:pt x="244" y="69"/>
                      </a:lnTo>
                      <a:lnTo>
                        <a:pt x="249" y="68"/>
                      </a:lnTo>
                      <a:lnTo>
                        <a:pt x="249" y="66"/>
                      </a:lnTo>
                      <a:lnTo>
                        <a:pt x="249" y="66"/>
                      </a:lnTo>
                      <a:lnTo>
                        <a:pt x="251" y="47"/>
                      </a:lnTo>
                      <a:lnTo>
                        <a:pt x="251" y="45"/>
                      </a:lnTo>
                      <a:lnTo>
                        <a:pt x="255" y="45"/>
                      </a:lnTo>
                      <a:lnTo>
                        <a:pt x="257" y="45"/>
                      </a:lnTo>
                      <a:lnTo>
                        <a:pt x="265" y="45"/>
                      </a:lnTo>
                      <a:lnTo>
                        <a:pt x="268" y="45"/>
                      </a:lnTo>
                      <a:lnTo>
                        <a:pt x="274" y="43"/>
                      </a:lnTo>
                      <a:lnTo>
                        <a:pt x="298" y="28"/>
                      </a:lnTo>
                      <a:lnTo>
                        <a:pt x="302" y="26"/>
                      </a:lnTo>
                      <a:lnTo>
                        <a:pt x="315" y="22"/>
                      </a:lnTo>
                      <a:lnTo>
                        <a:pt x="319" y="22"/>
                      </a:lnTo>
                      <a:lnTo>
                        <a:pt x="321" y="21"/>
                      </a:lnTo>
                      <a:lnTo>
                        <a:pt x="336" y="7"/>
                      </a:lnTo>
                      <a:lnTo>
                        <a:pt x="340" y="2"/>
                      </a:lnTo>
                      <a:lnTo>
                        <a:pt x="342" y="2"/>
                      </a:lnTo>
                      <a:lnTo>
                        <a:pt x="343" y="0"/>
                      </a:lnTo>
                      <a:lnTo>
                        <a:pt x="362" y="0"/>
                      </a:lnTo>
                      <a:lnTo>
                        <a:pt x="362" y="0"/>
                      </a:lnTo>
                      <a:lnTo>
                        <a:pt x="364" y="6"/>
                      </a:lnTo>
                      <a:lnTo>
                        <a:pt x="366" y="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7">
                  <a:extLst>
                    <a:ext uri="{FF2B5EF4-FFF2-40B4-BE49-F238E27FC236}">
                      <a16:creationId xmlns:a16="http://schemas.microsoft.com/office/drawing/2014/main" id="{4F83F69E-55C1-47B7-B043-9308030B9DFA}"/>
                    </a:ext>
                  </a:extLst>
                </p:cNvPr>
                <p:cNvSpPr>
                  <a:spLocks/>
                </p:cNvSpPr>
                <p:nvPr/>
              </p:nvSpPr>
              <p:spPr bwMode="auto">
                <a:xfrm>
                  <a:off x="2003425" y="1801813"/>
                  <a:ext cx="744537" cy="503238"/>
                </a:xfrm>
                <a:custGeom>
                  <a:avLst/>
                  <a:gdLst>
                    <a:gd name="T0" fmla="*/ 661 w 937"/>
                    <a:gd name="T1" fmla="*/ 113 h 635"/>
                    <a:gd name="T2" fmla="*/ 657 w 937"/>
                    <a:gd name="T3" fmla="*/ 149 h 635"/>
                    <a:gd name="T4" fmla="*/ 687 w 937"/>
                    <a:gd name="T5" fmla="*/ 169 h 635"/>
                    <a:gd name="T6" fmla="*/ 712 w 937"/>
                    <a:gd name="T7" fmla="*/ 201 h 635"/>
                    <a:gd name="T8" fmla="*/ 764 w 937"/>
                    <a:gd name="T9" fmla="*/ 228 h 635"/>
                    <a:gd name="T10" fmla="*/ 779 w 937"/>
                    <a:gd name="T11" fmla="*/ 258 h 635"/>
                    <a:gd name="T12" fmla="*/ 815 w 937"/>
                    <a:gd name="T13" fmla="*/ 282 h 635"/>
                    <a:gd name="T14" fmla="*/ 837 w 937"/>
                    <a:gd name="T15" fmla="*/ 299 h 635"/>
                    <a:gd name="T16" fmla="*/ 852 w 937"/>
                    <a:gd name="T17" fmla="*/ 337 h 635"/>
                    <a:gd name="T18" fmla="*/ 867 w 937"/>
                    <a:gd name="T19" fmla="*/ 357 h 635"/>
                    <a:gd name="T20" fmla="*/ 907 w 937"/>
                    <a:gd name="T21" fmla="*/ 380 h 635"/>
                    <a:gd name="T22" fmla="*/ 922 w 937"/>
                    <a:gd name="T23" fmla="*/ 393 h 635"/>
                    <a:gd name="T24" fmla="*/ 928 w 937"/>
                    <a:gd name="T25" fmla="*/ 427 h 635"/>
                    <a:gd name="T26" fmla="*/ 886 w 937"/>
                    <a:gd name="T27" fmla="*/ 430 h 635"/>
                    <a:gd name="T28" fmla="*/ 858 w 937"/>
                    <a:gd name="T29" fmla="*/ 427 h 635"/>
                    <a:gd name="T30" fmla="*/ 839 w 937"/>
                    <a:gd name="T31" fmla="*/ 419 h 635"/>
                    <a:gd name="T32" fmla="*/ 820 w 937"/>
                    <a:gd name="T33" fmla="*/ 421 h 635"/>
                    <a:gd name="T34" fmla="*/ 805 w 937"/>
                    <a:gd name="T35" fmla="*/ 414 h 635"/>
                    <a:gd name="T36" fmla="*/ 789 w 937"/>
                    <a:gd name="T37" fmla="*/ 415 h 635"/>
                    <a:gd name="T38" fmla="*/ 772 w 937"/>
                    <a:gd name="T39" fmla="*/ 436 h 635"/>
                    <a:gd name="T40" fmla="*/ 744 w 937"/>
                    <a:gd name="T41" fmla="*/ 442 h 635"/>
                    <a:gd name="T42" fmla="*/ 719 w 937"/>
                    <a:gd name="T43" fmla="*/ 430 h 635"/>
                    <a:gd name="T44" fmla="*/ 698 w 937"/>
                    <a:gd name="T45" fmla="*/ 442 h 635"/>
                    <a:gd name="T46" fmla="*/ 667 w 937"/>
                    <a:gd name="T47" fmla="*/ 453 h 635"/>
                    <a:gd name="T48" fmla="*/ 633 w 937"/>
                    <a:gd name="T49" fmla="*/ 459 h 635"/>
                    <a:gd name="T50" fmla="*/ 608 w 937"/>
                    <a:gd name="T51" fmla="*/ 451 h 635"/>
                    <a:gd name="T52" fmla="*/ 593 w 937"/>
                    <a:gd name="T53" fmla="*/ 474 h 635"/>
                    <a:gd name="T54" fmla="*/ 567 w 937"/>
                    <a:gd name="T55" fmla="*/ 498 h 635"/>
                    <a:gd name="T56" fmla="*/ 520 w 937"/>
                    <a:gd name="T57" fmla="*/ 487 h 635"/>
                    <a:gd name="T58" fmla="*/ 481 w 937"/>
                    <a:gd name="T59" fmla="*/ 483 h 635"/>
                    <a:gd name="T60" fmla="*/ 424 w 937"/>
                    <a:gd name="T61" fmla="*/ 451 h 635"/>
                    <a:gd name="T62" fmla="*/ 366 w 937"/>
                    <a:gd name="T63" fmla="*/ 427 h 635"/>
                    <a:gd name="T64" fmla="*/ 325 w 937"/>
                    <a:gd name="T65" fmla="*/ 460 h 635"/>
                    <a:gd name="T66" fmla="*/ 302 w 937"/>
                    <a:gd name="T67" fmla="*/ 515 h 635"/>
                    <a:gd name="T68" fmla="*/ 276 w 937"/>
                    <a:gd name="T69" fmla="*/ 541 h 635"/>
                    <a:gd name="T70" fmla="*/ 242 w 937"/>
                    <a:gd name="T71" fmla="*/ 536 h 635"/>
                    <a:gd name="T72" fmla="*/ 205 w 937"/>
                    <a:gd name="T73" fmla="*/ 536 h 635"/>
                    <a:gd name="T74" fmla="*/ 176 w 937"/>
                    <a:gd name="T75" fmla="*/ 541 h 635"/>
                    <a:gd name="T76" fmla="*/ 146 w 937"/>
                    <a:gd name="T77" fmla="*/ 596 h 635"/>
                    <a:gd name="T78" fmla="*/ 122 w 937"/>
                    <a:gd name="T79" fmla="*/ 611 h 635"/>
                    <a:gd name="T80" fmla="*/ 114 w 937"/>
                    <a:gd name="T81" fmla="*/ 581 h 635"/>
                    <a:gd name="T82" fmla="*/ 49 w 937"/>
                    <a:gd name="T83" fmla="*/ 517 h 635"/>
                    <a:gd name="T84" fmla="*/ 43 w 937"/>
                    <a:gd name="T85" fmla="*/ 479 h 635"/>
                    <a:gd name="T86" fmla="*/ 19 w 937"/>
                    <a:gd name="T87" fmla="*/ 423 h 635"/>
                    <a:gd name="T88" fmla="*/ 13 w 937"/>
                    <a:gd name="T89" fmla="*/ 393 h 635"/>
                    <a:gd name="T90" fmla="*/ 2 w 937"/>
                    <a:gd name="T91" fmla="*/ 361 h 635"/>
                    <a:gd name="T92" fmla="*/ 47 w 937"/>
                    <a:gd name="T93" fmla="*/ 306 h 635"/>
                    <a:gd name="T94" fmla="*/ 73 w 937"/>
                    <a:gd name="T95" fmla="*/ 260 h 635"/>
                    <a:gd name="T96" fmla="*/ 143 w 937"/>
                    <a:gd name="T97" fmla="*/ 243 h 635"/>
                    <a:gd name="T98" fmla="*/ 159 w 937"/>
                    <a:gd name="T99" fmla="*/ 243 h 635"/>
                    <a:gd name="T100" fmla="*/ 190 w 937"/>
                    <a:gd name="T101" fmla="*/ 243 h 635"/>
                    <a:gd name="T102" fmla="*/ 227 w 937"/>
                    <a:gd name="T103" fmla="*/ 224 h 635"/>
                    <a:gd name="T104" fmla="*/ 332 w 937"/>
                    <a:gd name="T105" fmla="*/ 181 h 635"/>
                    <a:gd name="T106" fmla="*/ 328 w 937"/>
                    <a:gd name="T107" fmla="*/ 151 h 635"/>
                    <a:gd name="T108" fmla="*/ 368 w 937"/>
                    <a:gd name="T109" fmla="*/ 147 h 635"/>
                    <a:gd name="T110" fmla="*/ 402 w 937"/>
                    <a:gd name="T111" fmla="*/ 139 h 635"/>
                    <a:gd name="T112" fmla="*/ 422 w 937"/>
                    <a:gd name="T113" fmla="*/ 137 h 635"/>
                    <a:gd name="T114" fmla="*/ 445 w 937"/>
                    <a:gd name="T115" fmla="*/ 124 h 635"/>
                    <a:gd name="T116" fmla="*/ 471 w 937"/>
                    <a:gd name="T117" fmla="*/ 102 h 635"/>
                    <a:gd name="T118" fmla="*/ 481 w 937"/>
                    <a:gd name="T119" fmla="*/ 89 h 635"/>
                    <a:gd name="T120" fmla="*/ 522 w 937"/>
                    <a:gd name="T121" fmla="*/ 57 h 635"/>
                    <a:gd name="T122" fmla="*/ 529 w 937"/>
                    <a:gd name="T123" fmla="*/ 27 h 635"/>
                    <a:gd name="T124" fmla="*/ 559 w 937"/>
                    <a:gd name="T125" fmla="*/ 1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7" h="635">
                      <a:moveTo>
                        <a:pt x="582" y="0"/>
                      </a:moveTo>
                      <a:lnTo>
                        <a:pt x="584" y="2"/>
                      </a:lnTo>
                      <a:lnTo>
                        <a:pt x="586" y="2"/>
                      </a:lnTo>
                      <a:lnTo>
                        <a:pt x="588" y="2"/>
                      </a:lnTo>
                      <a:lnTo>
                        <a:pt x="590" y="2"/>
                      </a:lnTo>
                      <a:lnTo>
                        <a:pt x="590" y="2"/>
                      </a:lnTo>
                      <a:lnTo>
                        <a:pt x="590" y="2"/>
                      </a:lnTo>
                      <a:lnTo>
                        <a:pt x="595" y="2"/>
                      </a:lnTo>
                      <a:lnTo>
                        <a:pt x="597" y="4"/>
                      </a:lnTo>
                      <a:lnTo>
                        <a:pt x="599" y="6"/>
                      </a:lnTo>
                      <a:lnTo>
                        <a:pt x="603" y="6"/>
                      </a:lnTo>
                      <a:lnTo>
                        <a:pt x="606" y="6"/>
                      </a:lnTo>
                      <a:lnTo>
                        <a:pt x="606" y="10"/>
                      </a:lnTo>
                      <a:lnTo>
                        <a:pt x="618" y="23"/>
                      </a:lnTo>
                      <a:lnTo>
                        <a:pt x="625" y="29"/>
                      </a:lnTo>
                      <a:lnTo>
                        <a:pt x="638" y="42"/>
                      </a:lnTo>
                      <a:lnTo>
                        <a:pt x="663" y="81"/>
                      </a:lnTo>
                      <a:lnTo>
                        <a:pt x="663" y="85"/>
                      </a:lnTo>
                      <a:lnTo>
                        <a:pt x="667" y="96"/>
                      </a:lnTo>
                      <a:lnTo>
                        <a:pt x="665" y="100"/>
                      </a:lnTo>
                      <a:lnTo>
                        <a:pt x="665" y="102"/>
                      </a:lnTo>
                      <a:lnTo>
                        <a:pt x="661" y="106"/>
                      </a:lnTo>
                      <a:lnTo>
                        <a:pt x="661" y="107"/>
                      </a:lnTo>
                      <a:lnTo>
                        <a:pt x="661" y="109"/>
                      </a:lnTo>
                      <a:lnTo>
                        <a:pt x="661" y="111"/>
                      </a:lnTo>
                      <a:lnTo>
                        <a:pt x="661" y="113"/>
                      </a:lnTo>
                      <a:lnTo>
                        <a:pt x="663" y="115"/>
                      </a:lnTo>
                      <a:lnTo>
                        <a:pt x="663" y="115"/>
                      </a:lnTo>
                      <a:lnTo>
                        <a:pt x="663" y="115"/>
                      </a:lnTo>
                      <a:lnTo>
                        <a:pt x="663" y="115"/>
                      </a:lnTo>
                      <a:lnTo>
                        <a:pt x="663" y="117"/>
                      </a:lnTo>
                      <a:lnTo>
                        <a:pt x="661" y="122"/>
                      </a:lnTo>
                      <a:lnTo>
                        <a:pt x="661" y="122"/>
                      </a:lnTo>
                      <a:lnTo>
                        <a:pt x="663" y="126"/>
                      </a:lnTo>
                      <a:lnTo>
                        <a:pt x="663" y="126"/>
                      </a:lnTo>
                      <a:lnTo>
                        <a:pt x="663" y="128"/>
                      </a:lnTo>
                      <a:lnTo>
                        <a:pt x="661" y="128"/>
                      </a:lnTo>
                      <a:lnTo>
                        <a:pt x="659" y="132"/>
                      </a:lnTo>
                      <a:lnTo>
                        <a:pt x="657" y="134"/>
                      </a:lnTo>
                      <a:lnTo>
                        <a:pt x="655" y="134"/>
                      </a:lnTo>
                      <a:lnTo>
                        <a:pt x="655" y="134"/>
                      </a:lnTo>
                      <a:lnTo>
                        <a:pt x="651" y="134"/>
                      </a:lnTo>
                      <a:lnTo>
                        <a:pt x="651" y="134"/>
                      </a:lnTo>
                      <a:lnTo>
                        <a:pt x="650" y="136"/>
                      </a:lnTo>
                      <a:lnTo>
                        <a:pt x="648" y="145"/>
                      </a:lnTo>
                      <a:lnTo>
                        <a:pt x="650" y="147"/>
                      </a:lnTo>
                      <a:lnTo>
                        <a:pt x="650" y="149"/>
                      </a:lnTo>
                      <a:lnTo>
                        <a:pt x="651" y="149"/>
                      </a:lnTo>
                      <a:lnTo>
                        <a:pt x="653" y="149"/>
                      </a:lnTo>
                      <a:lnTo>
                        <a:pt x="657" y="147"/>
                      </a:lnTo>
                      <a:lnTo>
                        <a:pt x="657" y="147"/>
                      </a:lnTo>
                      <a:lnTo>
                        <a:pt x="657" y="149"/>
                      </a:lnTo>
                      <a:lnTo>
                        <a:pt x="657" y="151"/>
                      </a:lnTo>
                      <a:lnTo>
                        <a:pt x="657" y="154"/>
                      </a:lnTo>
                      <a:lnTo>
                        <a:pt x="655" y="158"/>
                      </a:lnTo>
                      <a:lnTo>
                        <a:pt x="653" y="160"/>
                      </a:lnTo>
                      <a:lnTo>
                        <a:pt x="651" y="162"/>
                      </a:lnTo>
                      <a:lnTo>
                        <a:pt x="651" y="164"/>
                      </a:lnTo>
                      <a:lnTo>
                        <a:pt x="653" y="166"/>
                      </a:lnTo>
                      <a:lnTo>
                        <a:pt x="653" y="168"/>
                      </a:lnTo>
                      <a:lnTo>
                        <a:pt x="655" y="168"/>
                      </a:lnTo>
                      <a:lnTo>
                        <a:pt x="655" y="168"/>
                      </a:lnTo>
                      <a:lnTo>
                        <a:pt x="657" y="168"/>
                      </a:lnTo>
                      <a:lnTo>
                        <a:pt x="659" y="166"/>
                      </a:lnTo>
                      <a:lnTo>
                        <a:pt x="661" y="166"/>
                      </a:lnTo>
                      <a:lnTo>
                        <a:pt x="661" y="166"/>
                      </a:lnTo>
                      <a:lnTo>
                        <a:pt x="663" y="168"/>
                      </a:lnTo>
                      <a:lnTo>
                        <a:pt x="663" y="168"/>
                      </a:lnTo>
                      <a:lnTo>
                        <a:pt x="665" y="168"/>
                      </a:lnTo>
                      <a:lnTo>
                        <a:pt x="667" y="168"/>
                      </a:lnTo>
                      <a:lnTo>
                        <a:pt x="668" y="168"/>
                      </a:lnTo>
                      <a:lnTo>
                        <a:pt x="670" y="168"/>
                      </a:lnTo>
                      <a:lnTo>
                        <a:pt x="672" y="168"/>
                      </a:lnTo>
                      <a:lnTo>
                        <a:pt x="674" y="168"/>
                      </a:lnTo>
                      <a:lnTo>
                        <a:pt x="680" y="168"/>
                      </a:lnTo>
                      <a:lnTo>
                        <a:pt x="683" y="168"/>
                      </a:lnTo>
                      <a:lnTo>
                        <a:pt x="687" y="169"/>
                      </a:lnTo>
                      <a:lnTo>
                        <a:pt x="687" y="169"/>
                      </a:lnTo>
                      <a:lnTo>
                        <a:pt x="689" y="169"/>
                      </a:lnTo>
                      <a:lnTo>
                        <a:pt x="697" y="169"/>
                      </a:lnTo>
                      <a:lnTo>
                        <a:pt x="702" y="169"/>
                      </a:lnTo>
                      <a:lnTo>
                        <a:pt x="704" y="169"/>
                      </a:lnTo>
                      <a:lnTo>
                        <a:pt x="706" y="169"/>
                      </a:lnTo>
                      <a:lnTo>
                        <a:pt x="706" y="171"/>
                      </a:lnTo>
                      <a:lnTo>
                        <a:pt x="704" y="173"/>
                      </a:lnTo>
                      <a:lnTo>
                        <a:pt x="704" y="173"/>
                      </a:lnTo>
                      <a:lnTo>
                        <a:pt x="704" y="175"/>
                      </a:lnTo>
                      <a:lnTo>
                        <a:pt x="706" y="177"/>
                      </a:lnTo>
                      <a:lnTo>
                        <a:pt x="708" y="177"/>
                      </a:lnTo>
                      <a:lnTo>
                        <a:pt x="706" y="179"/>
                      </a:lnTo>
                      <a:lnTo>
                        <a:pt x="704" y="181"/>
                      </a:lnTo>
                      <a:lnTo>
                        <a:pt x="702" y="181"/>
                      </a:lnTo>
                      <a:lnTo>
                        <a:pt x="698" y="188"/>
                      </a:lnTo>
                      <a:lnTo>
                        <a:pt x="698" y="190"/>
                      </a:lnTo>
                      <a:lnTo>
                        <a:pt x="698" y="192"/>
                      </a:lnTo>
                      <a:lnTo>
                        <a:pt x="698" y="194"/>
                      </a:lnTo>
                      <a:lnTo>
                        <a:pt x="700" y="196"/>
                      </a:lnTo>
                      <a:lnTo>
                        <a:pt x="702" y="198"/>
                      </a:lnTo>
                      <a:lnTo>
                        <a:pt x="704" y="199"/>
                      </a:lnTo>
                      <a:lnTo>
                        <a:pt x="704" y="199"/>
                      </a:lnTo>
                      <a:lnTo>
                        <a:pt x="708" y="199"/>
                      </a:lnTo>
                      <a:lnTo>
                        <a:pt x="710" y="199"/>
                      </a:lnTo>
                      <a:lnTo>
                        <a:pt x="712" y="201"/>
                      </a:lnTo>
                      <a:lnTo>
                        <a:pt x="712" y="201"/>
                      </a:lnTo>
                      <a:lnTo>
                        <a:pt x="713" y="201"/>
                      </a:lnTo>
                      <a:lnTo>
                        <a:pt x="717" y="199"/>
                      </a:lnTo>
                      <a:lnTo>
                        <a:pt x="719" y="199"/>
                      </a:lnTo>
                      <a:lnTo>
                        <a:pt x="721" y="201"/>
                      </a:lnTo>
                      <a:lnTo>
                        <a:pt x="721" y="201"/>
                      </a:lnTo>
                      <a:lnTo>
                        <a:pt x="723" y="203"/>
                      </a:lnTo>
                      <a:lnTo>
                        <a:pt x="723" y="203"/>
                      </a:lnTo>
                      <a:lnTo>
                        <a:pt x="723" y="203"/>
                      </a:lnTo>
                      <a:lnTo>
                        <a:pt x="727" y="205"/>
                      </a:lnTo>
                      <a:lnTo>
                        <a:pt x="728" y="205"/>
                      </a:lnTo>
                      <a:lnTo>
                        <a:pt x="734" y="203"/>
                      </a:lnTo>
                      <a:lnTo>
                        <a:pt x="738" y="205"/>
                      </a:lnTo>
                      <a:lnTo>
                        <a:pt x="740" y="205"/>
                      </a:lnTo>
                      <a:lnTo>
                        <a:pt x="742" y="205"/>
                      </a:lnTo>
                      <a:lnTo>
                        <a:pt x="745" y="207"/>
                      </a:lnTo>
                      <a:lnTo>
                        <a:pt x="749" y="207"/>
                      </a:lnTo>
                      <a:lnTo>
                        <a:pt x="755" y="213"/>
                      </a:lnTo>
                      <a:lnTo>
                        <a:pt x="755" y="214"/>
                      </a:lnTo>
                      <a:lnTo>
                        <a:pt x="755" y="216"/>
                      </a:lnTo>
                      <a:lnTo>
                        <a:pt x="757" y="218"/>
                      </a:lnTo>
                      <a:lnTo>
                        <a:pt x="757" y="220"/>
                      </a:lnTo>
                      <a:lnTo>
                        <a:pt x="759" y="220"/>
                      </a:lnTo>
                      <a:lnTo>
                        <a:pt x="759" y="222"/>
                      </a:lnTo>
                      <a:lnTo>
                        <a:pt x="759" y="222"/>
                      </a:lnTo>
                      <a:lnTo>
                        <a:pt x="762" y="226"/>
                      </a:lnTo>
                      <a:lnTo>
                        <a:pt x="764" y="228"/>
                      </a:lnTo>
                      <a:lnTo>
                        <a:pt x="768" y="228"/>
                      </a:lnTo>
                      <a:lnTo>
                        <a:pt x="768" y="228"/>
                      </a:lnTo>
                      <a:lnTo>
                        <a:pt x="770" y="228"/>
                      </a:lnTo>
                      <a:lnTo>
                        <a:pt x="772" y="228"/>
                      </a:lnTo>
                      <a:lnTo>
                        <a:pt x="774" y="228"/>
                      </a:lnTo>
                      <a:lnTo>
                        <a:pt x="774" y="228"/>
                      </a:lnTo>
                      <a:lnTo>
                        <a:pt x="775" y="229"/>
                      </a:lnTo>
                      <a:lnTo>
                        <a:pt x="775" y="229"/>
                      </a:lnTo>
                      <a:lnTo>
                        <a:pt x="777" y="231"/>
                      </a:lnTo>
                      <a:lnTo>
                        <a:pt x="779" y="233"/>
                      </a:lnTo>
                      <a:lnTo>
                        <a:pt x="779" y="235"/>
                      </a:lnTo>
                      <a:lnTo>
                        <a:pt x="779" y="237"/>
                      </a:lnTo>
                      <a:lnTo>
                        <a:pt x="779" y="237"/>
                      </a:lnTo>
                      <a:lnTo>
                        <a:pt x="779" y="241"/>
                      </a:lnTo>
                      <a:lnTo>
                        <a:pt x="779" y="243"/>
                      </a:lnTo>
                      <a:lnTo>
                        <a:pt x="781" y="243"/>
                      </a:lnTo>
                      <a:lnTo>
                        <a:pt x="781" y="245"/>
                      </a:lnTo>
                      <a:lnTo>
                        <a:pt x="781" y="245"/>
                      </a:lnTo>
                      <a:lnTo>
                        <a:pt x="779" y="246"/>
                      </a:lnTo>
                      <a:lnTo>
                        <a:pt x="774" y="248"/>
                      </a:lnTo>
                      <a:lnTo>
                        <a:pt x="772" y="250"/>
                      </a:lnTo>
                      <a:lnTo>
                        <a:pt x="772" y="250"/>
                      </a:lnTo>
                      <a:lnTo>
                        <a:pt x="774" y="252"/>
                      </a:lnTo>
                      <a:lnTo>
                        <a:pt x="774" y="256"/>
                      </a:lnTo>
                      <a:lnTo>
                        <a:pt x="779" y="258"/>
                      </a:lnTo>
                      <a:lnTo>
                        <a:pt x="779" y="258"/>
                      </a:lnTo>
                      <a:lnTo>
                        <a:pt x="779" y="260"/>
                      </a:lnTo>
                      <a:lnTo>
                        <a:pt x="781" y="260"/>
                      </a:lnTo>
                      <a:lnTo>
                        <a:pt x="781" y="260"/>
                      </a:lnTo>
                      <a:lnTo>
                        <a:pt x="781" y="261"/>
                      </a:lnTo>
                      <a:lnTo>
                        <a:pt x="783" y="261"/>
                      </a:lnTo>
                      <a:lnTo>
                        <a:pt x="783" y="261"/>
                      </a:lnTo>
                      <a:lnTo>
                        <a:pt x="785" y="263"/>
                      </a:lnTo>
                      <a:lnTo>
                        <a:pt x="785" y="265"/>
                      </a:lnTo>
                      <a:lnTo>
                        <a:pt x="785" y="265"/>
                      </a:lnTo>
                      <a:lnTo>
                        <a:pt x="785" y="267"/>
                      </a:lnTo>
                      <a:lnTo>
                        <a:pt x="787" y="267"/>
                      </a:lnTo>
                      <a:lnTo>
                        <a:pt x="790" y="269"/>
                      </a:lnTo>
                      <a:lnTo>
                        <a:pt x="794" y="271"/>
                      </a:lnTo>
                      <a:lnTo>
                        <a:pt x="796" y="273"/>
                      </a:lnTo>
                      <a:lnTo>
                        <a:pt x="796" y="273"/>
                      </a:lnTo>
                      <a:lnTo>
                        <a:pt x="798" y="273"/>
                      </a:lnTo>
                      <a:lnTo>
                        <a:pt x="798" y="273"/>
                      </a:lnTo>
                      <a:lnTo>
                        <a:pt x="802" y="276"/>
                      </a:lnTo>
                      <a:lnTo>
                        <a:pt x="804" y="276"/>
                      </a:lnTo>
                      <a:lnTo>
                        <a:pt x="807" y="278"/>
                      </a:lnTo>
                      <a:lnTo>
                        <a:pt x="809" y="278"/>
                      </a:lnTo>
                      <a:lnTo>
                        <a:pt x="811" y="280"/>
                      </a:lnTo>
                      <a:lnTo>
                        <a:pt x="813" y="280"/>
                      </a:lnTo>
                      <a:lnTo>
                        <a:pt x="813" y="280"/>
                      </a:lnTo>
                      <a:lnTo>
                        <a:pt x="815" y="282"/>
                      </a:lnTo>
                      <a:lnTo>
                        <a:pt x="815" y="282"/>
                      </a:lnTo>
                      <a:lnTo>
                        <a:pt x="817" y="282"/>
                      </a:lnTo>
                      <a:lnTo>
                        <a:pt x="817" y="282"/>
                      </a:lnTo>
                      <a:lnTo>
                        <a:pt x="817" y="282"/>
                      </a:lnTo>
                      <a:lnTo>
                        <a:pt x="819" y="284"/>
                      </a:lnTo>
                      <a:lnTo>
                        <a:pt x="819" y="284"/>
                      </a:lnTo>
                      <a:lnTo>
                        <a:pt x="822" y="286"/>
                      </a:lnTo>
                      <a:lnTo>
                        <a:pt x="824" y="286"/>
                      </a:lnTo>
                      <a:lnTo>
                        <a:pt x="824" y="286"/>
                      </a:lnTo>
                      <a:lnTo>
                        <a:pt x="824" y="288"/>
                      </a:lnTo>
                      <a:lnTo>
                        <a:pt x="824" y="288"/>
                      </a:lnTo>
                      <a:lnTo>
                        <a:pt x="826" y="290"/>
                      </a:lnTo>
                      <a:lnTo>
                        <a:pt x="828" y="290"/>
                      </a:lnTo>
                      <a:lnTo>
                        <a:pt x="828" y="290"/>
                      </a:lnTo>
                      <a:lnTo>
                        <a:pt x="830" y="290"/>
                      </a:lnTo>
                      <a:lnTo>
                        <a:pt x="830" y="290"/>
                      </a:lnTo>
                      <a:lnTo>
                        <a:pt x="830" y="291"/>
                      </a:lnTo>
                      <a:lnTo>
                        <a:pt x="830" y="291"/>
                      </a:lnTo>
                      <a:lnTo>
                        <a:pt x="832" y="291"/>
                      </a:lnTo>
                      <a:lnTo>
                        <a:pt x="834" y="291"/>
                      </a:lnTo>
                      <a:lnTo>
                        <a:pt x="836" y="293"/>
                      </a:lnTo>
                      <a:lnTo>
                        <a:pt x="836" y="297"/>
                      </a:lnTo>
                      <a:lnTo>
                        <a:pt x="836" y="299"/>
                      </a:lnTo>
                      <a:lnTo>
                        <a:pt x="836" y="299"/>
                      </a:lnTo>
                      <a:lnTo>
                        <a:pt x="837" y="299"/>
                      </a:lnTo>
                      <a:lnTo>
                        <a:pt x="837" y="299"/>
                      </a:lnTo>
                      <a:lnTo>
                        <a:pt x="837" y="299"/>
                      </a:lnTo>
                      <a:lnTo>
                        <a:pt x="837" y="299"/>
                      </a:lnTo>
                      <a:lnTo>
                        <a:pt x="837" y="301"/>
                      </a:lnTo>
                      <a:lnTo>
                        <a:pt x="837" y="301"/>
                      </a:lnTo>
                      <a:lnTo>
                        <a:pt x="839" y="303"/>
                      </a:lnTo>
                      <a:lnTo>
                        <a:pt x="839" y="305"/>
                      </a:lnTo>
                      <a:lnTo>
                        <a:pt x="841" y="305"/>
                      </a:lnTo>
                      <a:lnTo>
                        <a:pt x="843" y="306"/>
                      </a:lnTo>
                      <a:lnTo>
                        <a:pt x="845" y="308"/>
                      </a:lnTo>
                      <a:lnTo>
                        <a:pt x="849" y="310"/>
                      </a:lnTo>
                      <a:lnTo>
                        <a:pt x="849" y="312"/>
                      </a:lnTo>
                      <a:lnTo>
                        <a:pt x="852" y="314"/>
                      </a:lnTo>
                      <a:lnTo>
                        <a:pt x="856" y="314"/>
                      </a:lnTo>
                      <a:lnTo>
                        <a:pt x="860" y="316"/>
                      </a:lnTo>
                      <a:lnTo>
                        <a:pt x="860" y="320"/>
                      </a:lnTo>
                      <a:lnTo>
                        <a:pt x="860" y="320"/>
                      </a:lnTo>
                      <a:lnTo>
                        <a:pt x="858" y="322"/>
                      </a:lnTo>
                      <a:lnTo>
                        <a:pt x="856" y="323"/>
                      </a:lnTo>
                      <a:lnTo>
                        <a:pt x="856" y="325"/>
                      </a:lnTo>
                      <a:lnTo>
                        <a:pt x="854" y="329"/>
                      </a:lnTo>
                      <a:lnTo>
                        <a:pt x="854" y="329"/>
                      </a:lnTo>
                      <a:lnTo>
                        <a:pt x="852" y="329"/>
                      </a:lnTo>
                      <a:lnTo>
                        <a:pt x="852" y="331"/>
                      </a:lnTo>
                      <a:lnTo>
                        <a:pt x="852" y="331"/>
                      </a:lnTo>
                      <a:lnTo>
                        <a:pt x="852" y="333"/>
                      </a:lnTo>
                      <a:lnTo>
                        <a:pt x="852" y="335"/>
                      </a:lnTo>
                      <a:lnTo>
                        <a:pt x="852" y="337"/>
                      </a:lnTo>
                      <a:lnTo>
                        <a:pt x="854" y="337"/>
                      </a:lnTo>
                      <a:lnTo>
                        <a:pt x="856" y="338"/>
                      </a:lnTo>
                      <a:lnTo>
                        <a:pt x="858" y="338"/>
                      </a:lnTo>
                      <a:lnTo>
                        <a:pt x="860" y="342"/>
                      </a:lnTo>
                      <a:lnTo>
                        <a:pt x="860" y="342"/>
                      </a:lnTo>
                      <a:lnTo>
                        <a:pt x="864" y="342"/>
                      </a:lnTo>
                      <a:lnTo>
                        <a:pt x="866" y="344"/>
                      </a:lnTo>
                      <a:lnTo>
                        <a:pt x="866" y="346"/>
                      </a:lnTo>
                      <a:lnTo>
                        <a:pt x="866" y="348"/>
                      </a:lnTo>
                      <a:lnTo>
                        <a:pt x="866" y="348"/>
                      </a:lnTo>
                      <a:lnTo>
                        <a:pt x="867" y="348"/>
                      </a:lnTo>
                      <a:lnTo>
                        <a:pt x="867" y="348"/>
                      </a:lnTo>
                      <a:lnTo>
                        <a:pt x="869" y="350"/>
                      </a:lnTo>
                      <a:lnTo>
                        <a:pt x="869" y="350"/>
                      </a:lnTo>
                      <a:lnTo>
                        <a:pt x="869" y="352"/>
                      </a:lnTo>
                      <a:lnTo>
                        <a:pt x="869" y="352"/>
                      </a:lnTo>
                      <a:lnTo>
                        <a:pt x="867" y="353"/>
                      </a:lnTo>
                      <a:lnTo>
                        <a:pt x="867" y="353"/>
                      </a:lnTo>
                      <a:lnTo>
                        <a:pt x="864" y="355"/>
                      </a:lnTo>
                      <a:lnTo>
                        <a:pt x="864" y="355"/>
                      </a:lnTo>
                      <a:lnTo>
                        <a:pt x="862" y="357"/>
                      </a:lnTo>
                      <a:lnTo>
                        <a:pt x="864" y="357"/>
                      </a:lnTo>
                      <a:lnTo>
                        <a:pt x="864" y="359"/>
                      </a:lnTo>
                      <a:lnTo>
                        <a:pt x="864" y="359"/>
                      </a:lnTo>
                      <a:lnTo>
                        <a:pt x="867" y="357"/>
                      </a:lnTo>
                      <a:lnTo>
                        <a:pt x="867" y="357"/>
                      </a:lnTo>
                      <a:lnTo>
                        <a:pt x="869" y="357"/>
                      </a:lnTo>
                      <a:lnTo>
                        <a:pt x="869" y="359"/>
                      </a:lnTo>
                      <a:lnTo>
                        <a:pt x="871" y="361"/>
                      </a:lnTo>
                      <a:lnTo>
                        <a:pt x="871" y="361"/>
                      </a:lnTo>
                      <a:lnTo>
                        <a:pt x="875" y="363"/>
                      </a:lnTo>
                      <a:lnTo>
                        <a:pt x="879" y="363"/>
                      </a:lnTo>
                      <a:lnTo>
                        <a:pt x="882" y="363"/>
                      </a:lnTo>
                      <a:lnTo>
                        <a:pt x="888" y="365"/>
                      </a:lnTo>
                      <a:lnTo>
                        <a:pt x="890" y="367"/>
                      </a:lnTo>
                      <a:lnTo>
                        <a:pt x="890" y="367"/>
                      </a:lnTo>
                      <a:lnTo>
                        <a:pt x="890" y="370"/>
                      </a:lnTo>
                      <a:lnTo>
                        <a:pt x="892" y="372"/>
                      </a:lnTo>
                      <a:lnTo>
                        <a:pt x="894" y="372"/>
                      </a:lnTo>
                      <a:lnTo>
                        <a:pt x="894" y="372"/>
                      </a:lnTo>
                      <a:lnTo>
                        <a:pt x="896" y="372"/>
                      </a:lnTo>
                      <a:lnTo>
                        <a:pt x="897" y="372"/>
                      </a:lnTo>
                      <a:lnTo>
                        <a:pt x="897" y="374"/>
                      </a:lnTo>
                      <a:lnTo>
                        <a:pt x="897" y="374"/>
                      </a:lnTo>
                      <a:lnTo>
                        <a:pt x="899" y="376"/>
                      </a:lnTo>
                      <a:lnTo>
                        <a:pt x="903" y="374"/>
                      </a:lnTo>
                      <a:lnTo>
                        <a:pt x="903" y="376"/>
                      </a:lnTo>
                      <a:lnTo>
                        <a:pt x="905" y="378"/>
                      </a:lnTo>
                      <a:lnTo>
                        <a:pt x="905" y="378"/>
                      </a:lnTo>
                      <a:lnTo>
                        <a:pt x="907" y="380"/>
                      </a:lnTo>
                      <a:lnTo>
                        <a:pt x="907" y="380"/>
                      </a:lnTo>
                      <a:lnTo>
                        <a:pt x="907" y="380"/>
                      </a:lnTo>
                      <a:lnTo>
                        <a:pt x="909" y="380"/>
                      </a:lnTo>
                      <a:lnTo>
                        <a:pt x="909" y="380"/>
                      </a:lnTo>
                      <a:lnTo>
                        <a:pt x="913" y="380"/>
                      </a:lnTo>
                      <a:lnTo>
                        <a:pt x="913" y="380"/>
                      </a:lnTo>
                      <a:lnTo>
                        <a:pt x="914" y="382"/>
                      </a:lnTo>
                      <a:lnTo>
                        <a:pt x="914" y="383"/>
                      </a:lnTo>
                      <a:lnTo>
                        <a:pt x="914" y="383"/>
                      </a:lnTo>
                      <a:lnTo>
                        <a:pt x="916" y="383"/>
                      </a:lnTo>
                      <a:lnTo>
                        <a:pt x="916" y="383"/>
                      </a:lnTo>
                      <a:lnTo>
                        <a:pt x="918" y="385"/>
                      </a:lnTo>
                      <a:lnTo>
                        <a:pt x="918" y="385"/>
                      </a:lnTo>
                      <a:lnTo>
                        <a:pt x="918" y="387"/>
                      </a:lnTo>
                      <a:lnTo>
                        <a:pt x="918" y="387"/>
                      </a:lnTo>
                      <a:lnTo>
                        <a:pt x="918" y="389"/>
                      </a:lnTo>
                      <a:lnTo>
                        <a:pt x="918" y="389"/>
                      </a:lnTo>
                      <a:lnTo>
                        <a:pt x="920" y="389"/>
                      </a:lnTo>
                      <a:lnTo>
                        <a:pt x="920" y="391"/>
                      </a:lnTo>
                      <a:lnTo>
                        <a:pt x="920" y="391"/>
                      </a:lnTo>
                      <a:lnTo>
                        <a:pt x="920" y="393"/>
                      </a:lnTo>
                      <a:lnTo>
                        <a:pt x="920" y="393"/>
                      </a:lnTo>
                      <a:lnTo>
                        <a:pt x="920" y="395"/>
                      </a:lnTo>
                      <a:lnTo>
                        <a:pt x="920" y="395"/>
                      </a:lnTo>
                      <a:lnTo>
                        <a:pt x="920" y="393"/>
                      </a:lnTo>
                      <a:lnTo>
                        <a:pt x="922" y="393"/>
                      </a:lnTo>
                      <a:lnTo>
                        <a:pt x="922" y="393"/>
                      </a:lnTo>
                      <a:lnTo>
                        <a:pt x="922" y="393"/>
                      </a:lnTo>
                      <a:lnTo>
                        <a:pt x="922" y="395"/>
                      </a:lnTo>
                      <a:lnTo>
                        <a:pt x="924" y="395"/>
                      </a:lnTo>
                      <a:lnTo>
                        <a:pt x="924" y="397"/>
                      </a:lnTo>
                      <a:lnTo>
                        <a:pt x="920" y="404"/>
                      </a:lnTo>
                      <a:lnTo>
                        <a:pt x="920" y="406"/>
                      </a:lnTo>
                      <a:lnTo>
                        <a:pt x="920" y="406"/>
                      </a:lnTo>
                      <a:lnTo>
                        <a:pt x="920" y="408"/>
                      </a:lnTo>
                      <a:lnTo>
                        <a:pt x="920" y="412"/>
                      </a:lnTo>
                      <a:lnTo>
                        <a:pt x="922" y="414"/>
                      </a:lnTo>
                      <a:lnTo>
                        <a:pt x="924" y="417"/>
                      </a:lnTo>
                      <a:lnTo>
                        <a:pt x="924" y="419"/>
                      </a:lnTo>
                      <a:lnTo>
                        <a:pt x="926" y="421"/>
                      </a:lnTo>
                      <a:lnTo>
                        <a:pt x="929" y="425"/>
                      </a:lnTo>
                      <a:lnTo>
                        <a:pt x="931" y="425"/>
                      </a:lnTo>
                      <a:lnTo>
                        <a:pt x="933" y="429"/>
                      </a:lnTo>
                      <a:lnTo>
                        <a:pt x="935" y="429"/>
                      </a:lnTo>
                      <a:lnTo>
                        <a:pt x="935" y="430"/>
                      </a:lnTo>
                      <a:lnTo>
                        <a:pt x="937" y="430"/>
                      </a:lnTo>
                      <a:lnTo>
                        <a:pt x="933" y="430"/>
                      </a:lnTo>
                      <a:lnTo>
                        <a:pt x="933" y="430"/>
                      </a:lnTo>
                      <a:lnTo>
                        <a:pt x="933" y="430"/>
                      </a:lnTo>
                      <a:lnTo>
                        <a:pt x="931" y="429"/>
                      </a:lnTo>
                      <a:lnTo>
                        <a:pt x="929" y="429"/>
                      </a:lnTo>
                      <a:lnTo>
                        <a:pt x="929" y="429"/>
                      </a:lnTo>
                      <a:lnTo>
                        <a:pt x="928" y="429"/>
                      </a:lnTo>
                      <a:lnTo>
                        <a:pt x="928" y="427"/>
                      </a:lnTo>
                      <a:lnTo>
                        <a:pt x="926" y="427"/>
                      </a:lnTo>
                      <a:lnTo>
                        <a:pt x="924" y="427"/>
                      </a:lnTo>
                      <a:lnTo>
                        <a:pt x="924" y="427"/>
                      </a:lnTo>
                      <a:lnTo>
                        <a:pt x="922" y="425"/>
                      </a:lnTo>
                      <a:lnTo>
                        <a:pt x="916" y="423"/>
                      </a:lnTo>
                      <a:lnTo>
                        <a:pt x="913" y="421"/>
                      </a:lnTo>
                      <a:lnTo>
                        <a:pt x="909" y="421"/>
                      </a:lnTo>
                      <a:lnTo>
                        <a:pt x="907" y="423"/>
                      </a:lnTo>
                      <a:lnTo>
                        <a:pt x="903" y="423"/>
                      </a:lnTo>
                      <a:lnTo>
                        <a:pt x="901" y="425"/>
                      </a:lnTo>
                      <a:lnTo>
                        <a:pt x="899" y="427"/>
                      </a:lnTo>
                      <a:lnTo>
                        <a:pt x="897" y="429"/>
                      </a:lnTo>
                      <a:lnTo>
                        <a:pt x="897" y="430"/>
                      </a:lnTo>
                      <a:lnTo>
                        <a:pt x="896" y="432"/>
                      </a:lnTo>
                      <a:lnTo>
                        <a:pt x="896" y="432"/>
                      </a:lnTo>
                      <a:lnTo>
                        <a:pt x="896" y="432"/>
                      </a:lnTo>
                      <a:lnTo>
                        <a:pt x="894" y="434"/>
                      </a:lnTo>
                      <a:lnTo>
                        <a:pt x="894" y="434"/>
                      </a:lnTo>
                      <a:lnTo>
                        <a:pt x="894" y="432"/>
                      </a:lnTo>
                      <a:lnTo>
                        <a:pt x="892" y="432"/>
                      </a:lnTo>
                      <a:lnTo>
                        <a:pt x="892" y="432"/>
                      </a:lnTo>
                      <a:lnTo>
                        <a:pt x="892" y="432"/>
                      </a:lnTo>
                      <a:lnTo>
                        <a:pt x="890" y="434"/>
                      </a:lnTo>
                      <a:lnTo>
                        <a:pt x="890" y="432"/>
                      </a:lnTo>
                      <a:lnTo>
                        <a:pt x="886" y="430"/>
                      </a:lnTo>
                      <a:lnTo>
                        <a:pt x="886" y="430"/>
                      </a:lnTo>
                      <a:lnTo>
                        <a:pt x="886" y="429"/>
                      </a:lnTo>
                      <a:lnTo>
                        <a:pt x="882" y="429"/>
                      </a:lnTo>
                      <a:lnTo>
                        <a:pt x="881" y="430"/>
                      </a:lnTo>
                      <a:lnTo>
                        <a:pt x="881" y="430"/>
                      </a:lnTo>
                      <a:lnTo>
                        <a:pt x="881" y="430"/>
                      </a:lnTo>
                      <a:lnTo>
                        <a:pt x="879" y="430"/>
                      </a:lnTo>
                      <a:lnTo>
                        <a:pt x="879" y="430"/>
                      </a:lnTo>
                      <a:lnTo>
                        <a:pt x="877" y="430"/>
                      </a:lnTo>
                      <a:lnTo>
                        <a:pt x="877" y="430"/>
                      </a:lnTo>
                      <a:lnTo>
                        <a:pt x="877" y="430"/>
                      </a:lnTo>
                      <a:lnTo>
                        <a:pt x="875" y="430"/>
                      </a:lnTo>
                      <a:lnTo>
                        <a:pt x="873" y="430"/>
                      </a:lnTo>
                      <a:lnTo>
                        <a:pt x="873" y="432"/>
                      </a:lnTo>
                      <a:lnTo>
                        <a:pt x="873" y="430"/>
                      </a:lnTo>
                      <a:lnTo>
                        <a:pt x="873" y="432"/>
                      </a:lnTo>
                      <a:lnTo>
                        <a:pt x="871" y="432"/>
                      </a:lnTo>
                      <a:lnTo>
                        <a:pt x="871" y="432"/>
                      </a:lnTo>
                      <a:lnTo>
                        <a:pt x="869" y="432"/>
                      </a:lnTo>
                      <a:lnTo>
                        <a:pt x="866" y="432"/>
                      </a:lnTo>
                      <a:lnTo>
                        <a:pt x="866" y="430"/>
                      </a:lnTo>
                      <a:lnTo>
                        <a:pt x="864" y="429"/>
                      </a:lnTo>
                      <a:lnTo>
                        <a:pt x="864" y="429"/>
                      </a:lnTo>
                      <a:lnTo>
                        <a:pt x="862" y="427"/>
                      </a:lnTo>
                      <a:lnTo>
                        <a:pt x="862" y="427"/>
                      </a:lnTo>
                      <a:lnTo>
                        <a:pt x="860" y="425"/>
                      </a:lnTo>
                      <a:lnTo>
                        <a:pt x="858" y="427"/>
                      </a:lnTo>
                      <a:lnTo>
                        <a:pt x="858" y="425"/>
                      </a:lnTo>
                      <a:lnTo>
                        <a:pt x="856" y="425"/>
                      </a:lnTo>
                      <a:lnTo>
                        <a:pt x="854" y="425"/>
                      </a:lnTo>
                      <a:lnTo>
                        <a:pt x="852" y="425"/>
                      </a:lnTo>
                      <a:lnTo>
                        <a:pt x="851" y="423"/>
                      </a:lnTo>
                      <a:lnTo>
                        <a:pt x="851" y="423"/>
                      </a:lnTo>
                      <a:lnTo>
                        <a:pt x="851" y="423"/>
                      </a:lnTo>
                      <a:lnTo>
                        <a:pt x="849" y="423"/>
                      </a:lnTo>
                      <a:lnTo>
                        <a:pt x="849" y="423"/>
                      </a:lnTo>
                      <a:lnTo>
                        <a:pt x="849" y="421"/>
                      </a:lnTo>
                      <a:lnTo>
                        <a:pt x="847" y="421"/>
                      </a:lnTo>
                      <a:lnTo>
                        <a:pt x="847" y="421"/>
                      </a:lnTo>
                      <a:lnTo>
                        <a:pt x="847" y="419"/>
                      </a:lnTo>
                      <a:lnTo>
                        <a:pt x="845" y="419"/>
                      </a:lnTo>
                      <a:lnTo>
                        <a:pt x="845" y="419"/>
                      </a:lnTo>
                      <a:lnTo>
                        <a:pt x="845" y="419"/>
                      </a:lnTo>
                      <a:lnTo>
                        <a:pt x="845" y="419"/>
                      </a:lnTo>
                      <a:lnTo>
                        <a:pt x="843" y="419"/>
                      </a:lnTo>
                      <a:lnTo>
                        <a:pt x="843" y="419"/>
                      </a:lnTo>
                      <a:lnTo>
                        <a:pt x="843" y="417"/>
                      </a:lnTo>
                      <a:lnTo>
                        <a:pt x="841" y="417"/>
                      </a:lnTo>
                      <a:lnTo>
                        <a:pt x="841" y="417"/>
                      </a:lnTo>
                      <a:lnTo>
                        <a:pt x="841" y="419"/>
                      </a:lnTo>
                      <a:lnTo>
                        <a:pt x="841" y="419"/>
                      </a:lnTo>
                      <a:lnTo>
                        <a:pt x="839" y="419"/>
                      </a:lnTo>
                      <a:lnTo>
                        <a:pt x="839" y="419"/>
                      </a:lnTo>
                      <a:lnTo>
                        <a:pt x="839" y="419"/>
                      </a:lnTo>
                      <a:lnTo>
                        <a:pt x="839" y="421"/>
                      </a:lnTo>
                      <a:lnTo>
                        <a:pt x="839" y="421"/>
                      </a:lnTo>
                      <a:lnTo>
                        <a:pt x="839" y="421"/>
                      </a:lnTo>
                      <a:lnTo>
                        <a:pt x="837" y="421"/>
                      </a:lnTo>
                      <a:lnTo>
                        <a:pt x="837" y="421"/>
                      </a:lnTo>
                      <a:lnTo>
                        <a:pt x="837" y="421"/>
                      </a:lnTo>
                      <a:lnTo>
                        <a:pt x="836" y="421"/>
                      </a:lnTo>
                      <a:lnTo>
                        <a:pt x="834" y="423"/>
                      </a:lnTo>
                      <a:lnTo>
                        <a:pt x="834" y="421"/>
                      </a:lnTo>
                      <a:lnTo>
                        <a:pt x="832" y="421"/>
                      </a:lnTo>
                      <a:lnTo>
                        <a:pt x="832" y="419"/>
                      </a:lnTo>
                      <a:lnTo>
                        <a:pt x="830" y="419"/>
                      </a:lnTo>
                      <a:lnTo>
                        <a:pt x="830" y="419"/>
                      </a:lnTo>
                      <a:lnTo>
                        <a:pt x="830" y="421"/>
                      </a:lnTo>
                      <a:lnTo>
                        <a:pt x="830" y="421"/>
                      </a:lnTo>
                      <a:lnTo>
                        <a:pt x="828" y="421"/>
                      </a:lnTo>
                      <a:lnTo>
                        <a:pt x="826" y="421"/>
                      </a:lnTo>
                      <a:lnTo>
                        <a:pt x="826" y="423"/>
                      </a:lnTo>
                      <a:lnTo>
                        <a:pt x="826" y="423"/>
                      </a:lnTo>
                      <a:lnTo>
                        <a:pt x="824" y="423"/>
                      </a:lnTo>
                      <a:lnTo>
                        <a:pt x="824" y="421"/>
                      </a:lnTo>
                      <a:lnTo>
                        <a:pt x="822" y="421"/>
                      </a:lnTo>
                      <a:lnTo>
                        <a:pt x="822" y="421"/>
                      </a:lnTo>
                      <a:lnTo>
                        <a:pt x="822" y="421"/>
                      </a:lnTo>
                      <a:lnTo>
                        <a:pt x="820" y="421"/>
                      </a:lnTo>
                      <a:lnTo>
                        <a:pt x="820" y="421"/>
                      </a:lnTo>
                      <a:lnTo>
                        <a:pt x="819" y="421"/>
                      </a:lnTo>
                      <a:lnTo>
                        <a:pt x="819" y="421"/>
                      </a:lnTo>
                      <a:lnTo>
                        <a:pt x="819" y="419"/>
                      </a:lnTo>
                      <a:lnTo>
                        <a:pt x="819" y="419"/>
                      </a:lnTo>
                      <a:lnTo>
                        <a:pt x="819" y="419"/>
                      </a:lnTo>
                      <a:lnTo>
                        <a:pt x="819" y="419"/>
                      </a:lnTo>
                      <a:lnTo>
                        <a:pt x="817" y="419"/>
                      </a:lnTo>
                      <a:lnTo>
                        <a:pt x="817" y="417"/>
                      </a:lnTo>
                      <a:lnTo>
                        <a:pt x="817" y="417"/>
                      </a:lnTo>
                      <a:lnTo>
                        <a:pt x="817" y="417"/>
                      </a:lnTo>
                      <a:lnTo>
                        <a:pt x="817" y="417"/>
                      </a:lnTo>
                      <a:lnTo>
                        <a:pt x="817" y="419"/>
                      </a:lnTo>
                      <a:lnTo>
                        <a:pt x="815" y="419"/>
                      </a:lnTo>
                      <a:lnTo>
                        <a:pt x="815" y="417"/>
                      </a:lnTo>
                      <a:lnTo>
                        <a:pt x="813" y="417"/>
                      </a:lnTo>
                      <a:lnTo>
                        <a:pt x="811" y="415"/>
                      </a:lnTo>
                      <a:lnTo>
                        <a:pt x="811" y="414"/>
                      </a:lnTo>
                      <a:lnTo>
                        <a:pt x="809" y="414"/>
                      </a:lnTo>
                      <a:lnTo>
                        <a:pt x="809" y="414"/>
                      </a:lnTo>
                      <a:lnTo>
                        <a:pt x="809" y="414"/>
                      </a:lnTo>
                      <a:lnTo>
                        <a:pt x="807" y="414"/>
                      </a:lnTo>
                      <a:lnTo>
                        <a:pt x="807" y="414"/>
                      </a:lnTo>
                      <a:lnTo>
                        <a:pt x="807" y="414"/>
                      </a:lnTo>
                      <a:lnTo>
                        <a:pt x="805" y="414"/>
                      </a:lnTo>
                      <a:lnTo>
                        <a:pt x="805" y="414"/>
                      </a:lnTo>
                      <a:lnTo>
                        <a:pt x="804" y="414"/>
                      </a:lnTo>
                      <a:lnTo>
                        <a:pt x="804" y="412"/>
                      </a:lnTo>
                      <a:lnTo>
                        <a:pt x="805" y="412"/>
                      </a:lnTo>
                      <a:lnTo>
                        <a:pt x="805" y="412"/>
                      </a:lnTo>
                      <a:lnTo>
                        <a:pt x="805" y="412"/>
                      </a:lnTo>
                      <a:lnTo>
                        <a:pt x="805" y="412"/>
                      </a:lnTo>
                      <a:lnTo>
                        <a:pt x="804" y="412"/>
                      </a:lnTo>
                      <a:lnTo>
                        <a:pt x="804" y="412"/>
                      </a:lnTo>
                      <a:lnTo>
                        <a:pt x="804" y="410"/>
                      </a:lnTo>
                      <a:lnTo>
                        <a:pt x="802" y="410"/>
                      </a:lnTo>
                      <a:lnTo>
                        <a:pt x="800" y="410"/>
                      </a:lnTo>
                      <a:lnTo>
                        <a:pt x="800" y="410"/>
                      </a:lnTo>
                      <a:lnTo>
                        <a:pt x="800" y="410"/>
                      </a:lnTo>
                      <a:lnTo>
                        <a:pt x="798" y="410"/>
                      </a:lnTo>
                      <a:lnTo>
                        <a:pt x="796" y="412"/>
                      </a:lnTo>
                      <a:lnTo>
                        <a:pt x="796" y="412"/>
                      </a:lnTo>
                      <a:lnTo>
                        <a:pt x="796" y="410"/>
                      </a:lnTo>
                      <a:lnTo>
                        <a:pt x="796" y="410"/>
                      </a:lnTo>
                      <a:lnTo>
                        <a:pt x="796" y="410"/>
                      </a:lnTo>
                      <a:lnTo>
                        <a:pt x="792" y="412"/>
                      </a:lnTo>
                      <a:lnTo>
                        <a:pt x="790" y="414"/>
                      </a:lnTo>
                      <a:lnTo>
                        <a:pt x="789" y="412"/>
                      </a:lnTo>
                      <a:lnTo>
                        <a:pt x="789" y="414"/>
                      </a:lnTo>
                      <a:lnTo>
                        <a:pt x="787" y="414"/>
                      </a:lnTo>
                      <a:lnTo>
                        <a:pt x="787" y="414"/>
                      </a:lnTo>
                      <a:lnTo>
                        <a:pt x="789" y="415"/>
                      </a:lnTo>
                      <a:lnTo>
                        <a:pt x="787" y="415"/>
                      </a:lnTo>
                      <a:lnTo>
                        <a:pt x="785" y="417"/>
                      </a:lnTo>
                      <a:lnTo>
                        <a:pt x="785" y="417"/>
                      </a:lnTo>
                      <a:lnTo>
                        <a:pt x="785" y="419"/>
                      </a:lnTo>
                      <a:lnTo>
                        <a:pt x="785" y="421"/>
                      </a:lnTo>
                      <a:lnTo>
                        <a:pt x="783" y="421"/>
                      </a:lnTo>
                      <a:lnTo>
                        <a:pt x="783" y="423"/>
                      </a:lnTo>
                      <a:lnTo>
                        <a:pt x="783" y="425"/>
                      </a:lnTo>
                      <a:lnTo>
                        <a:pt x="785" y="425"/>
                      </a:lnTo>
                      <a:lnTo>
                        <a:pt x="785" y="425"/>
                      </a:lnTo>
                      <a:lnTo>
                        <a:pt x="785" y="425"/>
                      </a:lnTo>
                      <a:lnTo>
                        <a:pt x="785" y="425"/>
                      </a:lnTo>
                      <a:lnTo>
                        <a:pt x="785" y="427"/>
                      </a:lnTo>
                      <a:lnTo>
                        <a:pt x="785" y="429"/>
                      </a:lnTo>
                      <a:lnTo>
                        <a:pt x="785" y="429"/>
                      </a:lnTo>
                      <a:lnTo>
                        <a:pt x="785" y="430"/>
                      </a:lnTo>
                      <a:lnTo>
                        <a:pt x="785" y="430"/>
                      </a:lnTo>
                      <a:lnTo>
                        <a:pt x="783" y="432"/>
                      </a:lnTo>
                      <a:lnTo>
                        <a:pt x="783" y="432"/>
                      </a:lnTo>
                      <a:lnTo>
                        <a:pt x="783" y="434"/>
                      </a:lnTo>
                      <a:lnTo>
                        <a:pt x="781" y="434"/>
                      </a:lnTo>
                      <a:lnTo>
                        <a:pt x="779" y="434"/>
                      </a:lnTo>
                      <a:lnTo>
                        <a:pt x="777" y="434"/>
                      </a:lnTo>
                      <a:lnTo>
                        <a:pt x="777" y="436"/>
                      </a:lnTo>
                      <a:lnTo>
                        <a:pt x="772" y="436"/>
                      </a:lnTo>
                      <a:lnTo>
                        <a:pt x="772" y="436"/>
                      </a:lnTo>
                      <a:lnTo>
                        <a:pt x="772" y="434"/>
                      </a:lnTo>
                      <a:lnTo>
                        <a:pt x="770" y="434"/>
                      </a:lnTo>
                      <a:lnTo>
                        <a:pt x="770" y="436"/>
                      </a:lnTo>
                      <a:lnTo>
                        <a:pt x="768" y="436"/>
                      </a:lnTo>
                      <a:lnTo>
                        <a:pt x="768" y="436"/>
                      </a:lnTo>
                      <a:lnTo>
                        <a:pt x="768" y="438"/>
                      </a:lnTo>
                      <a:lnTo>
                        <a:pt x="766" y="440"/>
                      </a:lnTo>
                      <a:lnTo>
                        <a:pt x="766" y="440"/>
                      </a:lnTo>
                      <a:lnTo>
                        <a:pt x="764" y="438"/>
                      </a:lnTo>
                      <a:lnTo>
                        <a:pt x="760" y="438"/>
                      </a:lnTo>
                      <a:lnTo>
                        <a:pt x="759" y="436"/>
                      </a:lnTo>
                      <a:lnTo>
                        <a:pt x="759" y="436"/>
                      </a:lnTo>
                      <a:lnTo>
                        <a:pt x="757" y="436"/>
                      </a:lnTo>
                      <a:lnTo>
                        <a:pt x="757" y="438"/>
                      </a:lnTo>
                      <a:lnTo>
                        <a:pt x="755" y="438"/>
                      </a:lnTo>
                      <a:lnTo>
                        <a:pt x="755" y="438"/>
                      </a:lnTo>
                      <a:lnTo>
                        <a:pt x="751" y="440"/>
                      </a:lnTo>
                      <a:lnTo>
                        <a:pt x="749" y="440"/>
                      </a:lnTo>
                      <a:lnTo>
                        <a:pt x="749" y="440"/>
                      </a:lnTo>
                      <a:lnTo>
                        <a:pt x="749" y="440"/>
                      </a:lnTo>
                      <a:lnTo>
                        <a:pt x="747" y="440"/>
                      </a:lnTo>
                      <a:lnTo>
                        <a:pt x="747" y="440"/>
                      </a:lnTo>
                      <a:lnTo>
                        <a:pt x="745" y="442"/>
                      </a:lnTo>
                      <a:lnTo>
                        <a:pt x="745" y="442"/>
                      </a:lnTo>
                      <a:lnTo>
                        <a:pt x="744" y="442"/>
                      </a:lnTo>
                      <a:lnTo>
                        <a:pt x="744" y="442"/>
                      </a:lnTo>
                      <a:lnTo>
                        <a:pt x="742" y="442"/>
                      </a:lnTo>
                      <a:lnTo>
                        <a:pt x="736" y="442"/>
                      </a:lnTo>
                      <a:lnTo>
                        <a:pt x="736" y="442"/>
                      </a:lnTo>
                      <a:lnTo>
                        <a:pt x="736" y="440"/>
                      </a:lnTo>
                      <a:lnTo>
                        <a:pt x="738" y="440"/>
                      </a:lnTo>
                      <a:lnTo>
                        <a:pt x="736" y="438"/>
                      </a:lnTo>
                      <a:lnTo>
                        <a:pt x="734" y="438"/>
                      </a:lnTo>
                      <a:lnTo>
                        <a:pt x="734" y="438"/>
                      </a:lnTo>
                      <a:lnTo>
                        <a:pt x="732" y="436"/>
                      </a:lnTo>
                      <a:lnTo>
                        <a:pt x="732" y="434"/>
                      </a:lnTo>
                      <a:lnTo>
                        <a:pt x="732" y="434"/>
                      </a:lnTo>
                      <a:lnTo>
                        <a:pt x="730" y="434"/>
                      </a:lnTo>
                      <a:lnTo>
                        <a:pt x="728" y="434"/>
                      </a:lnTo>
                      <a:lnTo>
                        <a:pt x="728" y="434"/>
                      </a:lnTo>
                      <a:lnTo>
                        <a:pt x="728" y="432"/>
                      </a:lnTo>
                      <a:lnTo>
                        <a:pt x="728" y="430"/>
                      </a:lnTo>
                      <a:lnTo>
                        <a:pt x="727" y="430"/>
                      </a:lnTo>
                      <a:lnTo>
                        <a:pt x="727" y="430"/>
                      </a:lnTo>
                      <a:lnTo>
                        <a:pt x="725" y="429"/>
                      </a:lnTo>
                      <a:lnTo>
                        <a:pt x="721" y="429"/>
                      </a:lnTo>
                      <a:lnTo>
                        <a:pt x="721" y="429"/>
                      </a:lnTo>
                      <a:lnTo>
                        <a:pt x="721" y="430"/>
                      </a:lnTo>
                      <a:lnTo>
                        <a:pt x="721" y="430"/>
                      </a:lnTo>
                      <a:lnTo>
                        <a:pt x="719" y="430"/>
                      </a:lnTo>
                      <a:lnTo>
                        <a:pt x="719" y="430"/>
                      </a:lnTo>
                      <a:lnTo>
                        <a:pt x="719" y="430"/>
                      </a:lnTo>
                      <a:lnTo>
                        <a:pt x="717" y="429"/>
                      </a:lnTo>
                      <a:lnTo>
                        <a:pt x="717" y="427"/>
                      </a:lnTo>
                      <a:lnTo>
                        <a:pt x="715" y="429"/>
                      </a:lnTo>
                      <a:lnTo>
                        <a:pt x="715" y="430"/>
                      </a:lnTo>
                      <a:lnTo>
                        <a:pt x="715" y="432"/>
                      </a:lnTo>
                      <a:lnTo>
                        <a:pt x="715" y="432"/>
                      </a:lnTo>
                      <a:lnTo>
                        <a:pt x="717" y="432"/>
                      </a:lnTo>
                      <a:lnTo>
                        <a:pt x="717" y="434"/>
                      </a:lnTo>
                      <a:lnTo>
                        <a:pt x="717" y="434"/>
                      </a:lnTo>
                      <a:lnTo>
                        <a:pt x="715" y="434"/>
                      </a:lnTo>
                      <a:lnTo>
                        <a:pt x="710" y="436"/>
                      </a:lnTo>
                      <a:lnTo>
                        <a:pt x="710" y="436"/>
                      </a:lnTo>
                      <a:lnTo>
                        <a:pt x="710" y="436"/>
                      </a:lnTo>
                      <a:lnTo>
                        <a:pt x="708" y="438"/>
                      </a:lnTo>
                      <a:lnTo>
                        <a:pt x="708" y="440"/>
                      </a:lnTo>
                      <a:lnTo>
                        <a:pt x="708" y="440"/>
                      </a:lnTo>
                      <a:lnTo>
                        <a:pt x="708" y="442"/>
                      </a:lnTo>
                      <a:lnTo>
                        <a:pt x="708" y="442"/>
                      </a:lnTo>
                      <a:lnTo>
                        <a:pt x="706" y="440"/>
                      </a:lnTo>
                      <a:lnTo>
                        <a:pt x="706" y="438"/>
                      </a:lnTo>
                      <a:lnTo>
                        <a:pt x="704" y="440"/>
                      </a:lnTo>
                      <a:lnTo>
                        <a:pt x="702" y="440"/>
                      </a:lnTo>
                      <a:lnTo>
                        <a:pt x="700" y="442"/>
                      </a:lnTo>
                      <a:lnTo>
                        <a:pt x="700" y="444"/>
                      </a:lnTo>
                      <a:lnTo>
                        <a:pt x="698" y="444"/>
                      </a:lnTo>
                      <a:lnTo>
                        <a:pt x="698" y="442"/>
                      </a:lnTo>
                      <a:lnTo>
                        <a:pt x="697" y="442"/>
                      </a:lnTo>
                      <a:lnTo>
                        <a:pt x="695" y="442"/>
                      </a:lnTo>
                      <a:lnTo>
                        <a:pt x="695" y="442"/>
                      </a:lnTo>
                      <a:lnTo>
                        <a:pt x="693" y="444"/>
                      </a:lnTo>
                      <a:lnTo>
                        <a:pt x="689" y="445"/>
                      </a:lnTo>
                      <a:lnTo>
                        <a:pt x="687" y="447"/>
                      </a:lnTo>
                      <a:lnTo>
                        <a:pt x="687" y="445"/>
                      </a:lnTo>
                      <a:lnTo>
                        <a:pt x="685" y="445"/>
                      </a:lnTo>
                      <a:lnTo>
                        <a:pt x="685" y="445"/>
                      </a:lnTo>
                      <a:lnTo>
                        <a:pt x="685" y="445"/>
                      </a:lnTo>
                      <a:lnTo>
                        <a:pt x="685" y="447"/>
                      </a:lnTo>
                      <a:lnTo>
                        <a:pt x="685" y="447"/>
                      </a:lnTo>
                      <a:lnTo>
                        <a:pt x="685" y="447"/>
                      </a:lnTo>
                      <a:lnTo>
                        <a:pt x="685" y="449"/>
                      </a:lnTo>
                      <a:lnTo>
                        <a:pt x="683" y="449"/>
                      </a:lnTo>
                      <a:lnTo>
                        <a:pt x="680" y="449"/>
                      </a:lnTo>
                      <a:lnTo>
                        <a:pt x="680" y="449"/>
                      </a:lnTo>
                      <a:lnTo>
                        <a:pt x="680" y="449"/>
                      </a:lnTo>
                      <a:lnTo>
                        <a:pt x="678" y="449"/>
                      </a:lnTo>
                      <a:lnTo>
                        <a:pt x="678" y="449"/>
                      </a:lnTo>
                      <a:lnTo>
                        <a:pt x="676" y="449"/>
                      </a:lnTo>
                      <a:lnTo>
                        <a:pt x="676" y="449"/>
                      </a:lnTo>
                      <a:lnTo>
                        <a:pt x="674" y="449"/>
                      </a:lnTo>
                      <a:lnTo>
                        <a:pt x="672" y="451"/>
                      </a:lnTo>
                      <a:lnTo>
                        <a:pt x="670" y="451"/>
                      </a:lnTo>
                      <a:lnTo>
                        <a:pt x="667" y="453"/>
                      </a:lnTo>
                      <a:lnTo>
                        <a:pt x="667" y="453"/>
                      </a:lnTo>
                      <a:lnTo>
                        <a:pt x="663" y="455"/>
                      </a:lnTo>
                      <a:lnTo>
                        <a:pt x="659" y="455"/>
                      </a:lnTo>
                      <a:lnTo>
                        <a:pt x="657" y="457"/>
                      </a:lnTo>
                      <a:lnTo>
                        <a:pt x="653" y="459"/>
                      </a:lnTo>
                      <a:lnTo>
                        <a:pt x="651" y="460"/>
                      </a:lnTo>
                      <a:lnTo>
                        <a:pt x="651" y="460"/>
                      </a:lnTo>
                      <a:lnTo>
                        <a:pt x="650" y="460"/>
                      </a:lnTo>
                      <a:lnTo>
                        <a:pt x="650" y="462"/>
                      </a:lnTo>
                      <a:lnTo>
                        <a:pt x="648" y="462"/>
                      </a:lnTo>
                      <a:lnTo>
                        <a:pt x="648" y="464"/>
                      </a:lnTo>
                      <a:lnTo>
                        <a:pt x="648" y="464"/>
                      </a:lnTo>
                      <a:lnTo>
                        <a:pt x="648" y="466"/>
                      </a:lnTo>
                      <a:lnTo>
                        <a:pt x="648" y="466"/>
                      </a:lnTo>
                      <a:lnTo>
                        <a:pt x="646" y="466"/>
                      </a:lnTo>
                      <a:lnTo>
                        <a:pt x="646" y="466"/>
                      </a:lnTo>
                      <a:lnTo>
                        <a:pt x="644" y="464"/>
                      </a:lnTo>
                      <a:lnTo>
                        <a:pt x="642" y="464"/>
                      </a:lnTo>
                      <a:lnTo>
                        <a:pt x="642" y="464"/>
                      </a:lnTo>
                      <a:lnTo>
                        <a:pt x="640" y="464"/>
                      </a:lnTo>
                      <a:lnTo>
                        <a:pt x="638" y="462"/>
                      </a:lnTo>
                      <a:lnTo>
                        <a:pt x="636" y="462"/>
                      </a:lnTo>
                      <a:lnTo>
                        <a:pt x="636" y="462"/>
                      </a:lnTo>
                      <a:lnTo>
                        <a:pt x="635" y="460"/>
                      </a:lnTo>
                      <a:lnTo>
                        <a:pt x="633" y="459"/>
                      </a:lnTo>
                      <a:lnTo>
                        <a:pt x="633" y="459"/>
                      </a:lnTo>
                      <a:lnTo>
                        <a:pt x="633" y="459"/>
                      </a:lnTo>
                      <a:lnTo>
                        <a:pt x="631" y="455"/>
                      </a:lnTo>
                      <a:lnTo>
                        <a:pt x="629" y="455"/>
                      </a:lnTo>
                      <a:lnTo>
                        <a:pt x="625" y="457"/>
                      </a:lnTo>
                      <a:lnTo>
                        <a:pt x="623" y="457"/>
                      </a:lnTo>
                      <a:lnTo>
                        <a:pt x="623" y="457"/>
                      </a:lnTo>
                      <a:lnTo>
                        <a:pt x="621" y="455"/>
                      </a:lnTo>
                      <a:lnTo>
                        <a:pt x="621" y="455"/>
                      </a:lnTo>
                      <a:lnTo>
                        <a:pt x="620" y="455"/>
                      </a:lnTo>
                      <a:lnTo>
                        <a:pt x="620" y="455"/>
                      </a:lnTo>
                      <a:lnTo>
                        <a:pt x="618" y="455"/>
                      </a:lnTo>
                      <a:lnTo>
                        <a:pt x="618" y="453"/>
                      </a:lnTo>
                      <a:lnTo>
                        <a:pt x="618" y="451"/>
                      </a:lnTo>
                      <a:lnTo>
                        <a:pt x="618" y="451"/>
                      </a:lnTo>
                      <a:lnTo>
                        <a:pt x="616" y="449"/>
                      </a:lnTo>
                      <a:lnTo>
                        <a:pt x="616" y="447"/>
                      </a:lnTo>
                      <a:lnTo>
                        <a:pt x="614" y="447"/>
                      </a:lnTo>
                      <a:lnTo>
                        <a:pt x="614" y="447"/>
                      </a:lnTo>
                      <a:lnTo>
                        <a:pt x="614" y="449"/>
                      </a:lnTo>
                      <a:lnTo>
                        <a:pt x="612" y="449"/>
                      </a:lnTo>
                      <a:lnTo>
                        <a:pt x="610" y="449"/>
                      </a:lnTo>
                      <a:lnTo>
                        <a:pt x="610" y="449"/>
                      </a:lnTo>
                      <a:lnTo>
                        <a:pt x="610" y="449"/>
                      </a:lnTo>
                      <a:lnTo>
                        <a:pt x="610" y="449"/>
                      </a:lnTo>
                      <a:lnTo>
                        <a:pt x="608" y="451"/>
                      </a:lnTo>
                      <a:lnTo>
                        <a:pt x="608" y="451"/>
                      </a:lnTo>
                      <a:lnTo>
                        <a:pt x="608" y="453"/>
                      </a:lnTo>
                      <a:lnTo>
                        <a:pt x="610" y="453"/>
                      </a:lnTo>
                      <a:lnTo>
                        <a:pt x="608" y="453"/>
                      </a:lnTo>
                      <a:lnTo>
                        <a:pt x="608" y="455"/>
                      </a:lnTo>
                      <a:lnTo>
                        <a:pt x="606" y="457"/>
                      </a:lnTo>
                      <a:lnTo>
                        <a:pt x="606" y="457"/>
                      </a:lnTo>
                      <a:lnTo>
                        <a:pt x="603" y="455"/>
                      </a:lnTo>
                      <a:lnTo>
                        <a:pt x="601" y="457"/>
                      </a:lnTo>
                      <a:lnTo>
                        <a:pt x="601" y="457"/>
                      </a:lnTo>
                      <a:lnTo>
                        <a:pt x="601" y="459"/>
                      </a:lnTo>
                      <a:lnTo>
                        <a:pt x="599" y="460"/>
                      </a:lnTo>
                      <a:lnTo>
                        <a:pt x="599" y="460"/>
                      </a:lnTo>
                      <a:lnTo>
                        <a:pt x="599" y="462"/>
                      </a:lnTo>
                      <a:lnTo>
                        <a:pt x="597" y="462"/>
                      </a:lnTo>
                      <a:lnTo>
                        <a:pt x="597" y="464"/>
                      </a:lnTo>
                      <a:lnTo>
                        <a:pt x="597" y="464"/>
                      </a:lnTo>
                      <a:lnTo>
                        <a:pt x="597" y="466"/>
                      </a:lnTo>
                      <a:lnTo>
                        <a:pt x="597" y="466"/>
                      </a:lnTo>
                      <a:lnTo>
                        <a:pt x="597" y="468"/>
                      </a:lnTo>
                      <a:lnTo>
                        <a:pt x="597" y="468"/>
                      </a:lnTo>
                      <a:lnTo>
                        <a:pt x="597" y="468"/>
                      </a:lnTo>
                      <a:lnTo>
                        <a:pt x="595" y="470"/>
                      </a:lnTo>
                      <a:lnTo>
                        <a:pt x="595" y="470"/>
                      </a:lnTo>
                      <a:lnTo>
                        <a:pt x="595" y="472"/>
                      </a:lnTo>
                      <a:lnTo>
                        <a:pt x="595" y="472"/>
                      </a:lnTo>
                      <a:lnTo>
                        <a:pt x="593" y="474"/>
                      </a:lnTo>
                      <a:lnTo>
                        <a:pt x="593" y="474"/>
                      </a:lnTo>
                      <a:lnTo>
                        <a:pt x="590" y="474"/>
                      </a:lnTo>
                      <a:lnTo>
                        <a:pt x="588" y="474"/>
                      </a:lnTo>
                      <a:lnTo>
                        <a:pt x="588" y="475"/>
                      </a:lnTo>
                      <a:lnTo>
                        <a:pt x="588" y="477"/>
                      </a:lnTo>
                      <a:lnTo>
                        <a:pt x="588" y="479"/>
                      </a:lnTo>
                      <a:lnTo>
                        <a:pt x="590" y="481"/>
                      </a:lnTo>
                      <a:lnTo>
                        <a:pt x="590" y="481"/>
                      </a:lnTo>
                      <a:lnTo>
                        <a:pt x="590" y="481"/>
                      </a:lnTo>
                      <a:lnTo>
                        <a:pt x="588" y="483"/>
                      </a:lnTo>
                      <a:lnTo>
                        <a:pt x="588" y="483"/>
                      </a:lnTo>
                      <a:lnTo>
                        <a:pt x="588" y="483"/>
                      </a:lnTo>
                      <a:lnTo>
                        <a:pt x="586" y="485"/>
                      </a:lnTo>
                      <a:lnTo>
                        <a:pt x="584" y="489"/>
                      </a:lnTo>
                      <a:lnTo>
                        <a:pt x="584" y="489"/>
                      </a:lnTo>
                      <a:lnTo>
                        <a:pt x="584" y="491"/>
                      </a:lnTo>
                      <a:lnTo>
                        <a:pt x="584" y="491"/>
                      </a:lnTo>
                      <a:lnTo>
                        <a:pt x="584" y="492"/>
                      </a:lnTo>
                      <a:lnTo>
                        <a:pt x="582" y="492"/>
                      </a:lnTo>
                      <a:lnTo>
                        <a:pt x="582" y="492"/>
                      </a:lnTo>
                      <a:lnTo>
                        <a:pt x="582" y="494"/>
                      </a:lnTo>
                      <a:lnTo>
                        <a:pt x="580" y="496"/>
                      </a:lnTo>
                      <a:lnTo>
                        <a:pt x="578" y="498"/>
                      </a:lnTo>
                      <a:lnTo>
                        <a:pt x="576" y="498"/>
                      </a:lnTo>
                      <a:lnTo>
                        <a:pt x="576" y="498"/>
                      </a:lnTo>
                      <a:lnTo>
                        <a:pt x="567" y="498"/>
                      </a:lnTo>
                      <a:lnTo>
                        <a:pt x="559" y="496"/>
                      </a:lnTo>
                      <a:lnTo>
                        <a:pt x="559" y="496"/>
                      </a:lnTo>
                      <a:lnTo>
                        <a:pt x="558" y="496"/>
                      </a:lnTo>
                      <a:lnTo>
                        <a:pt x="556" y="494"/>
                      </a:lnTo>
                      <a:lnTo>
                        <a:pt x="554" y="494"/>
                      </a:lnTo>
                      <a:lnTo>
                        <a:pt x="554" y="492"/>
                      </a:lnTo>
                      <a:lnTo>
                        <a:pt x="550" y="492"/>
                      </a:lnTo>
                      <a:lnTo>
                        <a:pt x="546" y="491"/>
                      </a:lnTo>
                      <a:lnTo>
                        <a:pt x="544" y="491"/>
                      </a:lnTo>
                      <a:lnTo>
                        <a:pt x="544" y="491"/>
                      </a:lnTo>
                      <a:lnTo>
                        <a:pt x="543" y="491"/>
                      </a:lnTo>
                      <a:lnTo>
                        <a:pt x="543" y="491"/>
                      </a:lnTo>
                      <a:lnTo>
                        <a:pt x="537" y="491"/>
                      </a:lnTo>
                      <a:lnTo>
                        <a:pt x="535" y="491"/>
                      </a:lnTo>
                      <a:lnTo>
                        <a:pt x="535" y="491"/>
                      </a:lnTo>
                      <a:lnTo>
                        <a:pt x="533" y="489"/>
                      </a:lnTo>
                      <a:lnTo>
                        <a:pt x="533" y="489"/>
                      </a:lnTo>
                      <a:lnTo>
                        <a:pt x="531" y="489"/>
                      </a:lnTo>
                      <a:lnTo>
                        <a:pt x="529" y="489"/>
                      </a:lnTo>
                      <a:lnTo>
                        <a:pt x="529" y="489"/>
                      </a:lnTo>
                      <a:lnTo>
                        <a:pt x="529" y="489"/>
                      </a:lnTo>
                      <a:lnTo>
                        <a:pt x="528" y="487"/>
                      </a:lnTo>
                      <a:lnTo>
                        <a:pt x="526" y="487"/>
                      </a:lnTo>
                      <a:lnTo>
                        <a:pt x="526" y="487"/>
                      </a:lnTo>
                      <a:lnTo>
                        <a:pt x="524" y="487"/>
                      </a:lnTo>
                      <a:lnTo>
                        <a:pt x="520" y="487"/>
                      </a:lnTo>
                      <a:lnTo>
                        <a:pt x="520" y="487"/>
                      </a:lnTo>
                      <a:lnTo>
                        <a:pt x="513" y="491"/>
                      </a:lnTo>
                      <a:lnTo>
                        <a:pt x="511" y="491"/>
                      </a:lnTo>
                      <a:lnTo>
                        <a:pt x="509" y="491"/>
                      </a:lnTo>
                      <a:lnTo>
                        <a:pt x="509" y="489"/>
                      </a:lnTo>
                      <a:lnTo>
                        <a:pt x="507" y="489"/>
                      </a:lnTo>
                      <a:lnTo>
                        <a:pt x="501" y="489"/>
                      </a:lnTo>
                      <a:lnTo>
                        <a:pt x="501" y="489"/>
                      </a:lnTo>
                      <a:lnTo>
                        <a:pt x="499" y="487"/>
                      </a:lnTo>
                      <a:lnTo>
                        <a:pt x="496" y="485"/>
                      </a:lnTo>
                      <a:lnTo>
                        <a:pt x="496" y="485"/>
                      </a:lnTo>
                      <a:lnTo>
                        <a:pt x="494" y="483"/>
                      </a:lnTo>
                      <a:lnTo>
                        <a:pt x="494" y="483"/>
                      </a:lnTo>
                      <a:lnTo>
                        <a:pt x="492" y="485"/>
                      </a:lnTo>
                      <a:lnTo>
                        <a:pt x="492" y="485"/>
                      </a:lnTo>
                      <a:lnTo>
                        <a:pt x="490" y="487"/>
                      </a:lnTo>
                      <a:lnTo>
                        <a:pt x="488" y="487"/>
                      </a:lnTo>
                      <a:lnTo>
                        <a:pt x="488" y="487"/>
                      </a:lnTo>
                      <a:lnTo>
                        <a:pt x="488" y="487"/>
                      </a:lnTo>
                      <a:lnTo>
                        <a:pt x="486" y="487"/>
                      </a:lnTo>
                      <a:lnTo>
                        <a:pt x="486" y="487"/>
                      </a:lnTo>
                      <a:lnTo>
                        <a:pt x="484" y="485"/>
                      </a:lnTo>
                      <a:lnTo>
                        <a:pt x="484" y="485"/>
                      </a:lnTo>
                      <a:lnTo>
                        <a:pt x="484" y="483"/>
                      </a:lnTo>
                      <a:lnTo>
                        <a:pt x="482" y="483"/>
                      </a:lnTo>
                      <a:lnTo>
                        <a:pt x="481" y="483"/>
                      </a:lnTo>
                      <a:lnTo>
                        <a:pt x="479" y="481"/>
                      </a:lnTo>
                      <a:lnTo>
                        <a:pt x="479" y="479"/>
                      </a:lnTo>
                      <a:lnTo>
                        <a:pt x="479" y="479"/>
                      </a:lnTo>
                      <a:lnTo>
                        <a:pt x="471" y="477"/>
                      </a:lnTo>
                      <a:lnTo>
                        <a:pt x="464" y="475"/>
                      </a:lnTo>
                      <a:lnTo>
                        <a:pt x="462" y="475"/>
                      </a:lnTo>
                      <a:lnTo>
                        <a:pt x="460" y="477"/>
                      </a:lnTo>
                      <a:lnTo>
                        <a:pt x="458" y="477"/>
                      </a:lnTo>
                      <a:lnTo>
                        <a:pt x="456" y="477"/>
                      </a:lnTo>
                      <a:lnTo>
                        <a:pt x="451" y="477"/>
                      </a:lnTo>
                      <a:lnTo>
                        <a:pt x="445" y="479"/>
                      </a:lnTo>
                      <a:lnTo>
                        <a:pt x="443" y="477"/>
                      </a:lnTo>
                      <a:lnTo>
                        <a:pt x="441" y="477"/>
                      </a:lnTo>
                      <a:lnTo>
                        <a:pt x="434" y="470"/>
                      </a:lnTo>
                      <a:lnTo>
                        <a:pt x="434" y="468"/>
                      </a:lnTo>
                      <a:lnTo>
                        <a:pt x="434" y="468"/>
                      </a:lnTo>
                      <a:lnTo>
                        <a:pt x="436" y="466"/>
                      </a:lnTo>
                      <a:lnTo>
                        <a:pt x="436" y="464"/>
                      </a:lnTo>
                      <a:lnTo>
                        <a:pt x="436" y="464"/>
                      </a:lnTo>
                      <a:lnTo>
                        <a:pt x="432" y="460"/>
                      </a:lnTo>
                      <a:lnTo>
                        <a:pt x="432" y="460"/>
                      </a:lnTo>
                      <a:lnTo>
                        <a:pt x="430" y="459"/>
                      </a:lnTo>
                      <a:lnTo>
                        <a:pt x="428" y="457"/>
                      </a:lnTo>
                      <a:lnTo>
                        <a:pt x="428" y="453"/>
                      </a:lnTo>
                      <a:lnTo>
                        <a:pt x="426" y="453"/>
                      </a:lnTo>
                      <a:lnTo>
                        <a:pt x="424" y="451"/>
                      </a:lnTo>
                      <a:lnTo>
                        <a:pt x="424" y="451"/>
                      </a:lnTo>
                      <a:lnTo>
                        <a:pt x="420" y="451"/>
                      </a:lnTo>
                      <a:lnTo>
                        <a:pt x="419" y="449"/>
                      </a:lnTo>
                      <a:lnTo>
                        <a:pt x="417" y="449"/>
                      </a:lnTo>
                      <a:lnTo>
                        <a:pt x="415" y="445"/>
                      </a:lnTo>
                      <a:lnTo>
                        <a:pt x="413" y="444"/>
                      </a:lnTo>
                      <a:lnTo>
                        <a:pt x="407" y="442"/>
                      </a:lnTo>
                      <a:lnTo>
                        <a:pt x="405" y="440"/>
                      </a:lnTo>
                      <a:lnTo>
                        <a:pt x="404" y="440"/>
                      </a:lnTo>
                      <a:lnTo>
                        <a:pt x="402" y="438"/>
                      </a:lnTo>
                      <a:lnTo>
                        <a:pt x="396" y="436"/>
                      </a:lnTo>
                      <a:lnTo>
                        <a:pt x="394" y="436"/>
                      </a:lnTo>
                      <a:lnTo>
                        <a:pt x="394" y="434"/>
                      </a:lnTo>
                      <a:lnTo>
                        <a:pt x="392" y="434"/>
                      </a:lnTo>
                      <a:lnTo>
                        <a:pt x="390" y="430"/>
                      </a:lnTo>
                      <a:lnTo>
                        <a:pt x="390" y="430"/>
                      </a:lnTo>
                      <a:lnTo>
                        <a:pt x="389" y="429"/>
                      </a:lnTo>
                      <a:lnTo>
                        <a:pt x="387" y="427"/>
                      </a:lnTo>
                      <a:lnTo>
                        <a:pt x="383" y="427"/>
                      </a:lnTo>
                      <a:lnTo>
                        <a:pt x="383" y="427"/>
                      </a:lnTo>
                      <a:lnTo>
                        <a:pt x="381" y="427"/>
                      </a:lnTo>
                      <a:lnTo>
                        <a:pt x="374" y="427"/>
                      </a:lnTo>
                      <a:lnTo>
                        <a:pt x="372" y="425"/>
                      </a:lnTo>
                      <a:lnTo>
                        <a:pt x="370" y="425"/>
                      </a:lnTo>
                      <a:lnTo>
                        <a:pt x="368" y="427"/>
                      </a:lnTo>
                      <a:lnTo>
                        <a:pt x="366" y="427"/>
                      </a:lnTo>
                      <a:lnTo>
                        <a:pt x="360" y="427"/>
                      </a:lnTo>
                      <a:lnTo>
                        <a:pt x="360" y="427"/>
                      </a:lnTo>
                      <a:lnTo>
                        <a:pt x="359" y="429"/>
                      </a:lnTo>
                      <a:lnTo>
                        <a:pt x="357" y="430"/>
                      </a:lnTo>
                      <a:lnTo>
                        <a:pt x="351" y="434"/>
                      </a:lnTo>
                      <a:lnTo>
                        <a:pt x="347" y="436"/>
                      </a:lnTo>
                      <a:lnTo>
                        <a:pt x="347" y="436"/>
                      </a:lnTo>
                      <a:lnTo>
                        <a:pt x="345" y="438"/>
                      </a:lnTo>
                      <a:lnTo>
                        <a:pt x="344" y="440"/>
                      </a:lnTo>
                      <a:lnTo>
                        <a:pt x="344" y="440"/>
                      </a:lnTo>
                      <a:lnTo>
                        <a:pt x="340" y="440"/>
                      </a:lnTo>
                      <a:lnTo>
                        <a:pt x="338" y="440"/>
                      </a:lnTo>
                      <a:lnTo>
                        <a:pt x="336" y="442"/>
                      </a:lnTo>
                      <a:lnTo>
                        <a:pt x="334" y="444"/>
                      </a:lnTo>
                      <a:lnTo>
                        <a:pt x="334" y="445"/>
                      </a:lnTo>
                      <a:lnTo>
                        <a:pt x="334" y="447"/>
                      </a:lnTo>
                      <a:lnTo>
                        <a:pt x="334" y="449"/>
                      </a:lnTo>
                      <a:lnTo>
                        <a:pt x="332" y="449"/>
                      </a:lnTo>
                      <a:lnTo>
                        <a:pt x="332" y="449"/>
                      </a:lnTo>
                      <a:lnTo>
                        <a:pt x="332" y="451"/>
                      </a:lnTo>
                      <a:lnTo>
                        <a:pt x="330" y="453"/>
                      </a:lnTo>
                      <a:lnTo>
                        <a:pt x="330" y="455"/>
                      </a:lnTo>
                      <a:lnTo>
                        <a:pt x="328" y="455"/>
                      </a:lnTo>
                      <a:lnTo>
                        <a:pt x="327" y="457"/>
                      </a:lnTo>
                      <a:lnTo>
                        <a:pt x="325" y="460"/>
                      </a:lnTo>
                      <a:lnTo>
                        <a:pt x="325" y="460"/>
                      </a:lnTo>
                      <a:lnTo>
                        <a:pt x="323" y="460"/>
                      </a:lnTo>
                      <a:lnTo>
                        <a:pt x="323" y="460"/>
                      </a:lnTo>
                      <a:lnTo>
                        <a:pt x="323" y="464"/>
                      </a:lnTo>
                      <a:lnTo>
                        <a:pt x="319" y="466"/>
                      </a:lnTo>
                      <a:lnTo>
                        <a:pt x="317" y="468"/>
                      </a:lnTo>
                      <a:lnTo>
                        <a:pt x="313" y="477"/>
                      </a:lnTo>
                      <a:lnTo>
                        <a:pt x="312" y="479"/>
                      </a:lnTo>
                      <a:lnTo>
                        <a:pt x="310" y="481"/>
                      </a:lnTo>
                      <a:lnTo>
                        <a:pt x="306" y="481"/>
                      </a:lnTo>
                      <a:lnTo>
                        <a:pt x="304" y="483"/>
                      </a:lnTo>
                      <a:lnTo>
                        <a:pt x="302" y="483"/>
                      </a:lnTo>
                      <a:lnTo>
                        <a:pt x="300" y="481"/>
                      </a:lnTo>
                      <a:lnTo>
                        <a:pt x="300" y="481"/>
                      </a:lnTo>
                      <a:lnTo>
                        <a:pt x="298" y="483"/>
                      </a:lnTo>
                      <a:lnTo>
                        <a:pt x="297" y="485"/>
                      </a:lnTo>
                      <a:lnTo>
                        <a:pt x="297" y="487"/>
                      </a:lnTo>
                      <a:lnTo>
                        <a:pt x="297" y="487"/>
                      </a:lnTo>
                      <a:lnTo>
                        <a:pt x="300" y="489"/>
                      </a:lnTo>
                      <a:lnTo>
                        <a:pt x="300" y="491"/>
                      </a:lnTo>
                      <a:lnTo>
                        <a:pt x="300" y="491"/>
                      </a:lnTo>
                      <a:lnTo>
                        <a:pt x="302" y="496"/>
                      </a:lnTo>
                      <a:lnTo>
                        <a:pt x="304" y="498"/>
                      </a:lnTo>
                      <a:lnTo>
                        <a:pt x="304" y="506"/>
                      </a:lnTo>
                      <a:lnTo>
                        <a:pt x="304" y="509"/>
                      </a:lnTo>
                      <a:lnTo>
                        <a:pt x="304" y="513"/>
                      </a:lnTo>
                      <a:lnTo>
                        <a:pt x="302" y="515"/>
                      </a:lnTo>
                      <a:lnTo>
                        <a:pt x="302" y="517"/>
                      </a:lnTo>
                      <a:lnTo>
                        <a:pt x="302" y="521"/>
                      </a:lnTo>
                      <a:lnTo>
                        <a:pt x="300" y="528"/>
                      </a:lnTo>
                      <a:lnTo>
                        <a:pt x="304" y="545"/>
                      </a:lnTo>
                      <a:lnTo>
                        <a:pt x="300" y="545"/>
                      </a:lnTo>
                      <a:lnTo>
                        <a:pt x="298" y="545"/>
                      </a:lnTo>
                      <a:lnTo>
                        <a:pt x="298" y="541"/>
                      </a:lnTo>
                      <a:lnTo>
                        <a:pt x="295" y="537"/>
                      </a:lnTo>
                      <a:lnTo>
                        <a:pt x="295" y="536"/>
                      </a:lnTo>
                      <a:lnTo>
                        <a:pt x="293" y="534"/>
                      </a:lnTo>
                      <a:lnTo>
                        <a:pt x="291" y="534"/>
                      </a:lnTo>
                      <a:lnTo>
                        <a:pt x="289" y="537"/>
                      </a:lnTo>
                      <a:lnTo>
                        <a:pt x="289" y="537"/>
                      </a:lnTo>
                      <a:lnTo>
                        <a:pt x="287" y="537"/>
                      </a:lnTo>
                      <a:lnTo>
                        <a:pt x="285" y="537"/>
                      </a:lnTo>
                      <a:lnTo>
                        <a:pt x="285" y="539"/>
                      </a:lnTo>
                      <a:lnTo>
                        <a:pt x="285" y="539"/>
                      </a:lnTo>
                      <a:lnTo>
                        <a:pt x="285" y="539"/>
                      </a:lnTo>
                      <a:lnTo>
                        <a:pt x="285" y="537"/>
                      </a:lnTo>
                      <a:lnTo>
                        <a:pt x="283" y="537"/>
                      </a:lnTo>
                      <a:lnTo>
                        <a:pt x="278" y="539"/>
                      </a:lnTo>
                      <a:lnTo>
                        <a:pt x="278" y="539"/>
                      </a:lnTo>
                      <a:lnTo>
                        <a:pt x="276" y="539"/>
                      </a:lnTo>
                      <a:lnTo>
                        <a:pt x="276" y="539"/>
                      </a:lnTo>
                      <a:lnTo>
                        <a:pt x="276" y="539"/>
                      </a:lnTo>
                      <a:lnTo>
                        <a:pt x="276" y="541"/>
                      </a:lnTo>
                      <a:lnTo>
                        <a:pt x="276" y="543"/>
                      </a:lnTo>
                      <a:lnTo>
                        <a:pt x="274" y="543"/>
                      </a:lnTo>
                      <a:lnTo>
                        <a:pt x="272" y="545"/>
                      </a:lnTo>
                      <a:lnTo>
                        <a:pt x="272" y="545"/>
                      </a:lnTo>
                      <a:lnTo>
                        <a:pt x="270" y="545"/>
                      </a:lnTo>
                      <a:lnTo>
                        <a:pt x="268" y="545"/>
                      </a:lnTo>
                      <a:lnTo>
                        <a:pt x="268" y="541"/>
                      </a:lnTo>
                      <a:lnTo>
                        <a:pt x="267" y="539"/>
                      </a:lnTo>
                      <a:lnTo>
                        <a:pt x="265" y="539"/>
                      </a:lnTo>
                      <a:lnTo>
                        <a:pt x="261" y="539"/>
                      </a:lnTo>
                      <a:lnTo>
                        <a:pt x="259" y="539"/>
                      </a:lnTo>
                      <a:lnTo>
                        <a:pt x="257" y="541"/>
                      </a:lnTo>
                      <a:lnTo>
                        <a:pt x="255" y="541"/>
                      </a:lnTo>
                      <a:lnTo>
                        <a:pt x="255" y="541"/>
                      </a:lnTo>
                      <a:lnTo>
                        <a:pt x="253" y="539"/>
                      </a:lnTo>
                      <a:lnTo>
                        <a:pt x="253" y="539"/>
                      </a:lnTo>
                      <a:lnTo>
                        <a:pt x="251" y="539"/>
                      </a:lnTo>
                      <a:lnTo>
                        <a:pt x="250" y="541"/>
                      </a:lnTo>
                      <a:lnTo>
                        <a:pt x="248" y="541"/>
                      </a:lnTo>
                      <a:lnTo>
                        <a:pt x="248" y="541"/>
                      </a:lnTo>
                      <a:lnTo>
                        <a:pt x="246" y="539"/>
                      </a:lnTo>
                      <a:lnTo>
                        <a:pt x="246" y="539"/>
                      </a:lnTo>
                      <a:lnTo>
                        <a:pt x="246" y="537"/>
                      </a:lnTo>
                      <a:lnTo>
                        <a:pt x="244" y="536"/>
                      </a:lnTo>
                      <a:lnTo>
                        <a:pt x="244" y="536"/>
                      </a:lnTo>
                      <a:lnTo>
                        <a:pt x="242" y="536"/>
                      </a:lnTo>
                      <a:lnTo>
                        <a:pt x="242" y="536"/>
                      </a:lnTo>
                      <a:lnTo>
                        <a:pt x="240" y="536"/>
                      </a:lnTo>
                      <a:lnTo>
                        <a:pt x="240" y="536"/>
                      </a:lnTo>
                      <a:lnTo>
                        <a:pt x="240" y="536"/>
                      </a:lnTo>
                      <a:lnTo>
                        <a:pt x="238" y="534"/>
                      </a:lnTo>
                      <a:lnTo>
                        <a:pt x="238" y="534"/>
                      </a:lnTo>
                      <a:lnTo>
                        <a:pt x="238" y="536"/>
                      </a:lnTo>
                      <a:lnTo>
                        <a:pt x="238" y="536"/>
                      </a:lnTo>
                      <a:lnTo>
                        <a:pt x="231" y="536"/>
                      </a:lnTo>
                      <a:lnTo>
                        <a:pt x="229" y="534"/>
                      </a:lnTo>
                      <a:lnTo>
                        <a:pt x="225" y="534"/>
                      </a:lnTo>
                      <a:lnTo>
                        <a:pt x="223" y="532"/>
                      </a:lnTo>
                      <a:lnTo>
                        <a:pt x="223" y="530"/>
                      </a:lnTo>
                      <a:lnTo>
                        <a:pt x="221" y="530"/>
                      </a:lnTo>
                      <a:lnTo>
                        <a:pt x="221" y="530"/>
                      </a:lnTo>
                      <a:lnTo>
                        <a:pt x="221" y="530"/>
                      </a:lnTo>
                      <a:lnTo>
                        <a:pt x="221" y="530"/>
                      </a:lnTo>
                      <a:lnTo>
                        <a:pt x="220" y="528"/>
                      </a:lnTo>
                      <a:lnTo>
                        <a:pt x="218" y="530"/>
                      </a:lnTo>
                      <a:lnTo>
                        <a:pt x="218" y="530"/>
                      </a:lnTo>
                      <a:lnTo>
                        <a:pt x="214" y="532"/>
                      </a:lnTo>
                      <a:lnTo>
                        <a:pt x="212" y="534"/>
                      </a:lnTo>
                      <a:lnTo>
                        <a:pt x="210" y="536"/>
                      </a:lnTo>
                      <a:lnTo>
                        <a:pt x="208" y="536"/>
                      </a:lnTo>
                      <a:lnTo>
                        <a:pt x="206" y="536"/>
                      </a:lnTo>
                      <a:lnTo>
                        <a:pt x="205" y="536"/>
                      </a:lnTo>
                      <a:lnTo>
                        <a:pt x="205" y="536"/>
                      </a:lnTo>
                      <a:lnTo>
                        <a:pt x="203" y="536"/>
                      </a:lnTo>
                      <a:lnTo>
                        <a:pt x="203" y="537"/>
                      </a:lnTo>
                      <a:lnTo>
                        <a:pt x="203" y="537"/>
                      </a:lnTo>
                      <a:lnTo>
                        <a:pt x="201" y="537"/>
                      </a:lnTo>
                      <a:lnTo>
                        <a:pt x="197" y="537"/>
                      </a:lnTo>
                      <a:lnTo>
                        <a:pt x="195" y="539"/>
                      </a:lnTo>
                      <a:lnTo>
                        <a:pt x="193" y="539"/>
                      </a:lnTo>
                      <a:lnTo>
                        <a:pt x="191" y="539"/>
                      </a:lnTo>
                      <a:lnTo>
                        <a:pt x="190" y="539"/>
                      </a:lnTo>
                      <a:lnTo>
                        <a:pt x="190" y="539"/>
                      </a:lnTo>
                      <a:lnTo>
                        <a:pt x="188" y="541"/>
                      </a:lnTo>
                      <a:lnTo>
                        <a:pt x="188" y="541"/>
                      </a:lnTo>
                      <a:lnTo>
                        <a:pt x="186" y="541"/>
                      </a:lnTo>
                      <a:lnTo>
                        <a:pt x="184" y="541"/>
                      </a:lnTo>
                      <a:lnTo>
                        <a:pt x="184" y="541"/>
                      </a:lnTo>
                      <a:lnTo>
                        <a:pt x="184" y="541"/>
                      </a:lnTo>
                      <a:lnTo>
                        <a:pt x="182" y="539"/>
                      </a:lnTo>
                      <a:lnTo>
                        <a:pt x="180" y="539"/>
                      </a:lnTo>
                      <a:lnTo>
                        <a:pt x="178" y="539"/>
                      </a:lnTo>
                      <a:lnTo>
                        <a:pt x="178" y="539"/>
                      </a:lnTo>
                      <a:lnTo>
                        <a:pt x="176" y="539"/>
                      </a:lnTo>
                      <a:lnTo>
                        <a:pt x="176" y="539"/>
                      </a:lnTo>
                      <a:lnTo>
                        <a:pt x="176" y="539"/>
                      </a:lnTo>
                      <a:lnTo>
                        <a:pt x="176" y="541"/>
                      </a:lnTo>
                      <a:lnTo>
                        <a:pt x="176" y="541"/>
                      </a:lnTo>
                      <a:lnTo>
                        <a:pt x="174" y="543"/>
                      </a:lnTo>
                      <a:lnTo>
                        <a:pt x="173" y="543"/>
                      </a:lnTo>
                      <a:lnTo>
                        <a:pt x="167" y="541"/>
                      </a:lnTo>
                      <a:lnTo>
                        <a:pt x="165" y="541"/>
                      </a:lnTo>
                      <a:lnTo>
                        <a:pt x="163" y="541"/>
                      </a:lnTo>
                      <a:lnTo>
                        <a:pt x="161" y="541"/>
                      </a:lnTo>
                      <a:lnTo>
                        <a:pt x="158" y="543"/>
                      </a:lnTo>
                      <a:lnTo>
                        <a:pt x="156" y="547"/>
                      </a:lnTo>
                      <a:lnTo>
                        <a:pt x="154" y="551"/>
                      </a:lnTo>
                      <a:lnTo>
                        <a:pt x="154" y="556"/>
                      </a:lnTo>
                      <a:lnTo>
                        <a:pt x="152" y="560"/>
                      </a:lnTo>
                      <a:lnTo>
                        <a:pt x="152" y="562"/>
                      </a:lnTo>
                      <a:lnTo>
                        <a:pt x="152" y="564"/>
                      </a:lnTo>
                      <a:lnTo>
                        <a:pt x="148" y="568"/>
                      </a:lnTo>
                      <a:lnTo>
                        <a:pt x="148" y="569"/>
                      </a:lnTo>
                      <a:lnTo>
                        <a:pt x="148" y="571"/>
                      </a:lnTo>
                      <a:lnTo>
                        <a:pt x="150" y="573"/>
                      </a:lnTo>
                      <a:lnTo>
                        <a:pt x="150" y="575"/>
                      </a:lnTo>
                      <a:lnTo>
                        <a:pt x="150" y="577"/>
                      </a:lnTo>
                      <a:lnTo>
                        <a:pt x="146" y="583"/>
                      </a:lnTo>
                      <a:lnTo>
                        <a:pt x="146" y="586"/>
                      </a:lnTo>
                      <a:lnTo>
                        <a:pt x="148" y="588"/>
                      </a:lnTo>
                      <a:lnTo>
                        <a:pt x="148" y="588"/>
                      </a:lnTo>
                      <a:lnTo>
                        <a:pt x="150" y="590"/>
                      </a:lnTo>
                      <a:lnTo>
                        <a:pt x="148" y="592"/>
                      </a:lnTo>
                      <a:lnTo>
                        <a:pt x="146" y="596"/>
                      </a:lnTo>
                      <a:lnTo>
                        <a:pt x="144" y="601"/>
                      </a:lnTo>
                      <a:lnTo>
                        <a:pt x="141" y="609"/>
                      </a:lnTo>
                      <a:lnTo>
                        <a:pt x="139" y="614"/>
                      </a:lnTo>
                      <a:lnTo>
                        <a:pt x="137" y="620"/>
                      </a:lnTo>
                      <a:lnTo>
                        <a:pt x="133" y="628"/>
                      </a:lnTo>
                      <a:lnTo>
                        <a:pt x="129" y="635"/>
                      </a:lnTo>
                      <a:lnTo>
                        <a:pt x="128" y="633"/>
                      </a:lnTo>
                      <a:lnTo>
                        <a:pt x="128" y="633"/>
                      </a:lnTo>
                      <a:lnTo>
                        <a:pt x="128" y="633"/>
                      </a:lnTo>
                      <a:lnTo>
                        <a:pt x="128" y="631"/>
                      </a:lnTo>
                      <a:lnTo>
                        <a:pt x="128" y="631"/>
                      </a:lnTo>
                      <a:lnTo>
                        <a:pt x="128" y="631"/>
                      </a:lnTo>
                      <a:lnTo>
                        <a:pt x="128" y="631"/>
                      </a:lnTo>
                      <a:lnTo>
                        <a:pt x="128" y="629"/>
                      </a:lnTo>
                      <a:lnTo>
                        <a:pt x="126" y="628"/>
                      </a:lnTo>
                      <a:lnTo>
                        <a:pt x="126" y="628"/>
                      </a:lnTo>
                      <a:lnTo>
                        <a:pt x="126" y="628"/>
                      </a:lnTo>
                      <a:lnTo>
                        <a:pt x="124" y="626"/>
                      </a:lnTo>
                      <a:lnTo>
                        <a:pt x="124" y="624"/>
                      </a:lnTo>
                      <a:lnTo>
                        <a:pt x="124" y="622"/>
                      </a:lnTo>
                      <a:lnTo>
                        <a:pt x="124" y="618"/>
                      </a:lnTo>
                      <a:lnTo>
                        <a:pt x="122" y="618"/>
                      </a:lnTo>
                      <a:lnTo>
                        <a:pt x="122" y="616"/>
                      </a:lnTo>
                      <a:lnTo>
                        <a:pt x="122" y="614"/>
                      </a:lnTo>
                      <a:lnTo>
                        <a:pt x="122" y="613"/>
                      </a:lnTo>
                      <a:lnTo>
                        <a:pt x="122" y="611"/>
                      </a:lnTo>
                      <a:lnTo>
                        <a:pt x="124" y="609"/>
                      </a:lnTo>
                      <a:lnTo>
                        <a:pt x="122" y="609"/>
                      </a:lnTo>
                      <a:lnTo>
                        <a:pt x="122" y="605"/>
                      </a:lnTo>
                      <a:lnTo>
                        <a:pt x="122" y="605"/>
                      </a:lnTo>
                      <a:lnTo>
                        <a:pt x="122" y="603"/>
                      </a:lnTo>
                      <a:lnTo>
                        <a:pt x="122" y="603"/>
                      </a:lnTo>
                      <a:lnTo>
                        <a:pt x="124" y="601"/>
                      </a:lnTo>
                      <a:lnTo>
                        <a:pt x="122" y="601"/>
                      </a:lnTo>
                      <a:lnTo>
                        <a:pt x="122" y="601"/>
                      </a:lnTo>
                      <a:lnTo>
                        <a:pt x="120" y="601"/>
                      </a:lnTo>
                      <a:lnTo>
                        <a:pt x="120" y="601"/>
                      </a:lnTo>
                      <a:lnTo>
                        <a:pt x="118" y="601"/>
                      </a:lnTo>
                      <a:lnTo>
                        <a:pt x="118" y="599"/>
                      </a:lnTo>
                      <a:lnTo>
                        <a:pt x="118" y="598"/>
                      </a:lnTo>
                      <a:lnTo>
                        <a:pt x="118" y="596"/>
                      </a:lnTo>
                      <a:lnTo>
                        <a:pt x="122" y="594"/>
                      </a:lnTo>
                      <a:lnTo>
                        <a:pt x="122" y="592"/>
                      </a:lnTo>
                      <a:lnTo>
                        <a:pt x="122" y="590"/>
                      </a:lnTo>
                      <a:lnTo>
                        <a:pt x="120" y="588"/>
                      </a:lnTo>
                      <a:lnTo>
                        <a:pt x="120" y="586"/>
                      </a:lnTo>
                      <a:lnTo>
                        <a:pt x="118" y="584"/>
                      </a:lnTo>
                      <a:lnTo>
                        <a:pt x="118" y="583"/>
                      </a:lnTo>
                      <a:lnTo>
                        <a:pt x="116" y="581"/>
                      </a:lnTo>
                      <a:lnTo>
                        <a:pt x="116" y="581"/>
                      </a:lnTo>
                      <a:lnTo>
                        <a:pt x="114" y="581"/>
                      </a:lnTo>
                      <a:lnTo>
                        <a:pt x="114" y="581"/>
                      </a:lnTo>
                      <a:lnTo>
                        <a:pt x="114" y="583"/>
                      </a:lnTo>
                      <a:lnTo>
                        <a:pt x="113" y="581"/>
                      </a:lnTo>
                      <a:lnTo>
                        <a:pt x="113" y="581"/>
                      </a:lnTo>
                      <a:lnTo>
                        <a:pt x="113" y="581"/>
                      </a:lnTo>
                      <a:lnTo>
                        <a:pt x="113" y="577"/>
                      </a:lnTo>
                      <a:lnTo>
                        <a:pt x="111" y="575"/>
                      </a:lnTo>
                      <a:lnTo>
                        <a:pt x="111" y="573"/>
                      </a:lnTo>
                      <a:lnTo>
                        <a:pt x="109" y="573"/>
                      </a:lnTo>
                      <a:lnTo>
                        <a:pt x="107" y="573"/>
                      </a:lnTo>
                      <a:lnTo>
                        <a:pt x="105" y="573"/>
                      </a:lnTo>
                      <a:lnTo>
                        <a:pt x="105" y="573"/>
                      </a:lnTo>
                      <a:lnTo>
                        <a:pt x="103" y="573"/>
                      </a:lnTo>
                      <a:lnTo>
                        <a:pt x="103" y="571"/>
                      </a:lnTo>
                      <a:lnTo>
                        <a:pt x="103" y="573"/>
                      </a:lnTo>
                      <a:lnTo>
                        <a:pt x="101" y="573"/>
                      </a:lnTo>
                      <a:lnTo>
                        <a:pt x="101" y="573"/>
                      </a:lnTo>
                      <a:lnTo>
                        <a:pt x="99" y="573"/>
                      </a:lnTo>
                      <a:lnTo>
                        <a:pt x="99" y="573"/>
                      </a:lnTo>
                      <a:lnTo>
                        <a:pt x="94" y="566"/>
                      </a:lnTo>
                      <a:lnTo>
                        <a:pt x="88" y="560"/>
                      </a:lnTo>
                      <a:lnTo>
                        <a:pt x="81" y="552"/>
                      </a:lnTo>
                      <a:lnTo>
                        <a:pt x="73" y="543"/>
                      </a:lnTo>
                      <a:lnTo>
                        <a:pt x="67" y="537"/>
                      </a:lnTo>
                      <a:lnTo>
                        <a:pt x="62" y="532"/>
                      </a:lnTo>
                      <a:lnTo>
                        <a:pt x="54" y="526"/>
                      </a:lnTo>
                      <a:lnTo>
                        <a:pt x="49" y="517"/>
                      </a:lnTo>
                      <a:lnTo>
                        <a:pt x="45" y="506"/>
                      </a:lnTo>
                      <a:lnTo>
                        <a:pt x="47" y="506"/>
                      </a:lnTo>
                      <a:lnTo>
                        <a:pt x="49" y="507"/>
                      </a:lnTo>
                      <a:lnTo>
                        <a:pt x="51" y="507"/>
                      </a:lnTo>
                      <a:lnTo>
                        <a:pt x="51" y="507"/>
                      </a:lnTo>
                      <a:lnTo>
                        <a:pt x="54" y="506"/>
                      </a:lnTo>
                      <a:lnTo>
                        <a:pt x="56" y="506"/>
                      </a:lnTo>
                      <a:lnTo>
                        <a:pt x="56" y="504"/>
                      </a:lnTo>
                      <a:lnTo>
                        <a:pt x="56" y="504"/>
                      </a:lnTo>
                      <a:lnTo>
                        <a:pt x="56" y="504"/>
                      </a:lnTo>
                      <a:lnTo>
                        <a:pt x="54" y="502"/>
                      </a:lnTo>
                      <a:lnTo>
                        <a:pt x="54" y="502"/>
                      </a:lnTo>
                      <a:lnTo>
                        <a:pt x="52" y="502"/>
                      </a:lnTo>
                      <a:lnTo>
                        <a:pt x="52" y="502"/>
                      </a:lnTo>
                      <a:lnTo>
                        <a:pt x="52" y="500"/>
                      </a:lnTo>
                      <a:lnTo>
                        <a:pt x="51" y="500"/>
                      </a:lnTo>
                      <a:lnTo>
                        <a:pt x="51" y="500"/>
                      </a:lnTo>
                      <a:lnTo>
                        <a:pt x="51" y="500"/>
                      </a:lnTo>
                      <a:lnTo>
                        <a:pt x="49" y="498"/>
                      </a:lnTo>
                      <a:lnTo>
                        <a:pt x="49" y="494"/>
                      </a:lnTo>
                      <a:lnTo>
                        <a:pt x="49" y="489"/>
                      </a:lnTo>
                      <a:lnTo>
                        <a:pt x="47" y="487"/>
                      </a:lnTo>
                      <a:lnTo>
                        <a:pt x="47" y="485"/>
                      </a:lnTo>
                      <a:lnTo>
                        <a:pt x="45" y="481"/>
                      </a:lnTo>
                      <a:lnTo>
                        <a:pt x="43" y="481"/>
                      </a:lnTo>
                      <a:lnTo>
                        <a:pt x="43" y="479"/>
                      </a:lnTo>
                      <a:lnTo>
                        <a:pt x="43" y="477"/>
                      </a:lnTo>
                      <a:lnTo>
                        <a:pt x="41" y="477"/>
                      </a:lnTo>
                      <a:lnTo>
                        <a:pt x="39" y="477"/>
                      </a:lnTo>
                      <a:lnTo>
                        <a:pt x="28" y="468"/>
                      </a:lnTo>
                      <a:lnTo>
                        <a:pt x="24" y="466"/>
                      </a:lnTo>
                      <a:lnTo>
                        <a:pt x="22" y="464"/>
                      </a:lnTo>
                      <a:lnTo>
                        <a:pt x="22" y="460"/>
                      </a:lnTo>
                      <a:lnTo>
                        <a:pt x="22" y="455"/>
                      </a:lnTo>
                      <a:lnTo>
                        <a:pt x="20" y="453"/>
                      </a:lnTo>
                      <a:lnTo>
                        <a:pt x="20" y="453"/>
                      </a:lnTo>
                      <a:lnTo>
                        <a:pt x="20" y="451"/>
                      </a:lnTo>
                      <a:lnTo>
                        <a:pt x="22" y="451"/>
                      </a:lnTo>
                      <a:lnTo>
                        <a:pt x="22" y="449"/>
                      </a:lnTo>
                      <a:lnTo>
                        <a:pt x="20" y="442"/>
                      </a:lnTo>
                      <a:lnTo>
                        <a:pt x="20" y="442"/>
                      </a:lnTo>
                      <a:lnTo>
                        <a:pt x="19" y="440"/>
                      </a:lnTo>
                      <a:lnTo>
                        <a:pt x="20" y="438"/>
                      </a:lnTo>
                      <a:lnTo>
                        <a:pt x="19" y="438"/>
                      </a:lnTo>
                      <a:lnTo>
                        <a:pt x="19" y="438"/>
                      </a:lnTo>
                      <a:lnTo>
                        <a:pt x="19" y="436"/>
                      </a:lnTo>
                      <a:lnTo>
                        <a:pt x="19" y="434"/>
                      </a:lnTo>
                      <a:lnTo>
                        <a:pt x="19" y="432"/>
                      </a:lnTo>
                      <a:lnTo>
                        <a:pt x="19" y="430"/>
                      </a:lnTo>
                      <a:lnTo>
                        <a:pt x="19" y="425"/>
                      </a:lnTo>
                      <a:lnTo>
                        <a:pt x="19" y="425"/>
                      </a:lnTo>
                      <a:lnTo>
                        <a:pt x="19" y="423"/>
                      </a:lnTo>
                      <a:lnTo>
                        <a:pt x="17" y="421"/>
                      </a:lnTo>
                      <a:lnTo>
                        <a:pt x="17" y="419"/>
                      </a:lnTo>
                      <a:lnTo>
                        <a:pt x="15" y="419"/>
                      </a:lnTo>
                      <a:lnTo>
                        <a:pt x="11" y="417"/>
                      </a:lnTo>
                      <a:lnTo>
                        <a:pt x="9" y="417"/>
                      </a:lnTo>
                      <a:lnTo>
                        <a:pt x="9" y="415"/>
                      </a:lnTo>
                      <a:lnTo>
                        <a:pt x="9" y="415"/>
                      </a:lnTo>
                      <a:lnTo>
                        <a:pt x="9" y="415"/>
                      </a:lnTo>
                      <a:lnTo>
                        <a:pt x="9" y="414"/>
                      </a:lnTo>
                      <a:lnTo>
                        <a:pt x="11" y="412"/>
                      </a:lnTo>
                      <a:lnTo>
                        <a:pt x="11" y="412"/>
                      </a:lnTo>
                      <a:lnTo>
                        <a:pt x="11" y="410"/>
                      </a:lnTo>
                      <a:lnTo>
                        <a:pt x="13" y="410"/>
                      </a:lnTo>
                      <a:lnTo>
                        <a:pt x="13" y="408"/>
                      </a:lnTo>
                      <a:lnTo>
                        <a:pt x="13" y="408"/>
                      </a:lnTo>
                      <a:lnTo>
                        <a:pt x="13" y="408"/>
                      </a:lnTo>
                      <a:lnTo>
                        <a:pt x="15" y="406"/>
                      </a:lnTo>
                      <a:lnTo>
                        <a:pt x="15" y="404"/>
                      </a:lnTo>
                      <a:lnTo>
                        <a:pt x="15" y="404"/>
                      </a:lnTo>
                      <a:lnTo>
                        <a:pt x="15" y="400"/>
                      </a:lnTo>
                      <a:lnTo>
                        <a:pt x="15" y="400"/>
                      </a:lnTo>
                      <a:lnTo>
                        <a:pt x="15" y="397"/>
                      </a:lnTo>
                      <a:lnTo>
                        <a:pt x="15" y="397"/>
                      </a:lnTo>
                      <a:lnTo>
                        <a:pt x="15" y="395"/>
                      </a:lnTo>
                      <a:lnTo>
                        <a:pt x="13" y="393"/>
                      </a:lnTo>
                      <a:lnTo>
                        <a:pt x="13" y="393"/>
                      </a:lnTo>
                      <a:lnTo>
                        <a:pt x="13" y="391"/>
                      </a:lnTo>
                      <a:lnTo>
                        <a:pt x="15" y="387"/>
                      </a:lnTo>
                      <a:lnTo>
                        <a:pt x="17" y="383"/>
                      </a:lnTo>
                      <a:lnTo>
                        <a:pt x="17" y="383"/>
                      </a:lnTo>
                      <a:lnTo>
                        <a:pt x="17" y="382"/>
                      </a:lnTo>
                      <a:lnTo>
                        <a:pt x="15" y="374"/>
                      </a:lnTo>
                      <a:lnTo>
                        <a:pt x="15" y="372"/>
                      </a:lnTo>
                      <a:lnTo>
                        <a:pt x="15" y="370"/>
                      </a:lnTo>
                      <a:lnTo>
                        <a:pt x="13" y="370"/>
                      </a:lnTo>
                      <a:lnTo>
                        <a:pt x="13" y="370"/>
                      </a:lnTo>
                      <a:lnTo>
                        <a:pt x="11" y="370"/>
                      </a:lnTo>
                      <a:lnTo>
                        <a:pt x="9" y="370"/>
                      </a:lnTo>
                      <a:lnTo>
                        <a:pt x="7" y="370"/>
                      </a:lnTo>
                      <a:lnTo>
                        <a:pt x="5" y="370"/>
                      </a:lnTo>
                      <a:lnTo>
                        <a:pt x="5" y="370"/>
                      </a:lnTo>
                      <a:lnTo>
                        <a:pt x="4" y="367"/>
                      </a:lnTo>
                      <a:lnTo>
                        <a:pt x="4" y="367"/>
                      </a:lnTo>
                      <a:lnTo>
                        <a:pt x="2" y="365"/>
                      </a:lnTo>
                      <a:lnTo>
                        <a:pt x="2" y="365"/>
                      </a:lnTo>
                      <a:lnTo>
                        <a:pt x="0" y="363"/>
                      </a:lnTo>
                      <a:lnTo>
                        <a:pt x="0" y="363"/>
                      </a:lnTo>
                      <a:lnTo>
                        <a:pt x="0" y="361"/>
                      </a:lnTo>
                      <a:lnTo>
                        <a:pt x="0" y="361"/>
                      </a:lnTo>
                      <a:lnTo>
                        <a:pt x="0" y="361"/>
                      </a:lnTo>
                      <a:lnTo>
                        <a:pt x="0" y="359"/>
                      </a:lnTo>
                      <a:lnTo>
                        <a:pt x="2" y="361"/>
                      </a:lnTo>
                      <a:lnTo>
                        <a:pt x="2" y="361"/>
                      </a:lnTo>
                      <a:lnTo>
                        <a:pt x="2" y="359"/>
                      </a:lnTo>
                      <a:lnTo>
                        <a:pt x="2" y="359"/>
                      </a:lnTo>
                      <a:lnTo>
                        <a:pt x="2" y="359"/>
                      </a:lnTo>
                      <a:lnTo>
                        <a:pt x="2" y="357"/>
                      </a:lnTo>
                      <a:lnTo>
                        <a:pt x="2" y="357"/>
                      </a:lnTo>
                      <a:lnTo>
                        <a:pt x="5" y="355"/>
                      </a:lnTo>
                      <a:lnTo>
                        <a:pt x="5" y="355"/>
                      </a:lnTo>
                      <a:lnTo>
                        <a:pt x="7" y="353"/>
                      </a:lnTo>
                      <a:lnTo>
                        <a:pt x="9" y="352"/>
                      </a:lnTo>
                      <a:lnTo>
                        <a:pt x="9" y="350"/>
                      </a:lnTo>
                      <a:lnTo>
                        <a:pt x="13" y="350"/>
                      </a:lnTo>
                      <a:lnTo>
                        <a:pt x="22" y="346"/>
                      </a:lnTo>
                      <a:lnTo>
                        <a:pt x="24" y="344"/>
                      </a:lnTo>
                      <a:lnTo>
                        <a:pt x="26" y="340"/>
                      </a:lnTo>
                      <a:lnTo>
                        <a:pt x="28" y="340"/>
                      </a:lnTo>
                      <a:lnTo>
                        <a:pt x="28" y="338"/>
                      </a:lnTo>
                      <a:lnTo>
                        <a:pt x="28" y="337"/>
                      </a:lnTo>
                      <a:lnTo>
                        <a:pt x="28" y="337"/>
                      </a:lnTo>
                      <a:lnTo>
                        <a:pt x="30" y="333"/>
                      </a:lnTo>
                      <a:lnTo>
                        <a:pt x="37" y="312"/>
                      </a:lnTo>
                      <a:lnTo>
                        <a:pt x="39" y="312"/>
                      </a:lnTo>
                      <a:lnTo>
                        <a:pt x="41" y="310"/>
                      </a:lnTo>
                      <a:lnTo>
                        <a:pt x="45" y="308"/>
                      </a:lnTo>
                      <a:lnTo>
                        <a:pt x="45" y="308"/>
                      </a:lnTo>
                      <a:lnTo>
                        <a:pt x="47" y="306"/>
                      </a:lnTo>
                      <a:lnTo>
                        <a:pt x="47" y="303"/>
                      </a:lnTo>
                      <a:lnTo>
                        <a:pt x="49" y="301"/>
                      </a:lnTo>
                      <a:lnTo>
                        <a:pt x="51" y="293"/>
                      </a:lnTo>
                      <a:lnTo>
                        <a:pt x="52" y="290"/>
                      </a:lnTo>
                      <a:lnTo>
                        <a:pt x="52" y="288"/>
                      </a:lnTo>
                      <a:lnTo>
                        <a:pt x="54" y="288"/>
                      </a:lnTo>
                      <a:lnTo>
                        <a:pt x="54" y="286"/>
                      </a:lnTo>
                      <a:lnTo>
                        <a:pt x="56" y="286"/>
                      </a:lnTo>
                      <a:lnTo>
                        <a:pt x="56" y="286"/>
                      </a:lnTo>
                      <a:lnTo>
                        <a:pt x="56" y="284"/>
                      </a:lnTo>
                      <a:lnTo>
                        <a:pt x="56" y="280"/>
                      </a:lnTo>
                      <a:lnTo>
                        <a:pt x="56" y="278"/>
                      </a:lnTo>
                      <a:lnTo>
                        <a:pt x="58" y="276"/>
                      </a:lnTo>
                      <a:lnTo>
                        <a:pt x="60" y="275"/>
                      </a:lnTo>
                      <a:lnTo>
                        <a:pt x="62" y="271"/>
                      </a:lnTo>
                      <a:lnTo>
                        <a:pt x="67" y="269"/>
                      </a:lnTo>
                      <a:lnTo>
                        <a:pt x="71" y="265"/>
                      </a:lnTo>
                      <a:lnTo>
                        <a:pt x="71" y="265"/>
                      </a:lnTo>
                      <a:lnTo>
                        <a:pt x="71" y="263"/>
                      </a:lnTo>
                      <a:lnTo>
                        <a:pt x="71" y="263"/>
                      </a:lnTo>
                      <a:lnTo>
                        <a:pt x="73" y="263"/>
                      </a:lnTo>
                      <a:lnTo>
                        <a:pt x="73" y="263"/>
                      </a:lnTo>
                      <a:lnTo>
                        <a:pt x="75" y="263"/>
                      </a:lnTo>
                      <a:lnTo>
                        <a:pt x="75" y="263"/>
                      </a:lnTo>
                      <a:lnTo>
                        <a:pt x="73" y="261"/>
                      </a:lnTo>
                      <a:lnTo>
                        <a:pt x="73" y="260"/>
                      </a:lnTo>
                      <a:lnTo>
                        <a:pt x="77" y="256"/>
                      </a:lnTo>
                      <a:lnTo>
                        <a:pt x="77" y="254"/>
                      </a:lnTo>
                      <a:lnTo>
                        <a:pt x="81" y="254"/>
                      </a:lnTo>
                      <a:lnTo>
                        <a:pt x="82" y="256"/>
                      </a:lnTo>
                      <a:lnTo>
                        <a:pt x="88" y="254"/>
                      </a:lnTo>
                      <a:lnTo>
                        <a:pt x="92" y="254"/>
                      </a:lnTo>
                      <a:lnTo>
                        <a:pt x="94" y="258"/>
                      </a:lnTo>
                      <a:lnTo>
                        <a:pt x="97" y="260"/>
                      </a:lnTo>
                      <a:lnTo>
                        <a:pt x="99" y="260"/>
                      </a:lnTo>
                      <a:lnTo>
                        <a:pt x="109" y="256"/>
                      </a:lnTo>
                      <a:lnTo>
                        <a:pt x="111" y="256"/>
                      </a:lnTo>
                      <a:lnTo>
                        <a:pt x="113" y="254"/>
                      </a:lnTo>
                      <a:lnTo>
                        <a:pt x="114" y="254"/>
                      </a:lnTo>
                      <a:lnTo>
                        <a:pt x="116" y="252"/>
                      </a:lnTo>
                      <a:lnTo>
                        <a:pt x="116" y="250"/>
                      </a:lnTo>
                      <a:lnTo>
                        <a:pt x="118" y="250"/>
                      </a:lnTo>
                      <a:lnTo>
                        <a:pt x="120" y="248"/>
                      </a:lnTo>
                      <a:lnTo>
                        <a:pt x="124" y="248"/>
                      </a:lnTo>
                      <a:lnTo>
                        <a:pt x="126" y="248"/>
                      </a:lnTo>
                      <a:lnTo>
                        <a:pt x="128" y="248"/>
                      </a:lnTo>
                      <a:lnTo>
                        <a:pt x="129" y="246"/>
                      </a:lnTo>
                      <a:lnTo>
                        <a:pt x="131" y="246"/>
                      </a:lnTo>
                      <a:lnTo>
                        <a:pt x="133" y="245"/>
                      </a:lnTo>
                      <a:lnTo>
                        <a:pt x="135" y="245"/>
                      </a:lnTo>
                      <a:lnTo>
                        <a:pt x="141" y="243"/>
                      </a:lnTo>
                      <a:lnTo>
                        <a:pt x="143" y="243"/>
                      </a:lnTo>
                      <a:lnTo>
                        <a:pt x="143" y="241"/>
                      </a:lnTo>
                      <a:lnTo>
                        <a:pt x="143" y="237"/>
                      </a:lnTo>
                      <a:lnTo>
                        <a:pt x="143" y="235"/>
                      </a:lnTo>
                      <a:lnTo>
                        <a:pt x="144" y="235"/>
                      </a:lnTo>
                      <a:lnTo>
                        <a:pt x="144" y="235"/>
                      </a:lnTo>
                      <a:lnTo>
                        <a:pt x="146" y="235"/>
                      </a:lnTo>
                      <a:lnTo>
                        <a:pt x="146" y="235"/>
                      </a:lnTo>
                      <a:lnTo>
                        <a:pt x="148" y="233"/>
                      </a:lnTo>
                      <a:lnTo>
                        <a:pt x="148" y="231"/>
                      </a:lnTo>
                      <a:lnTo>
                        <a:pt x="148" y="231"/>
                      </a:lnTo>
                      <a:lnTo>
                        <a:pt x="150" y="229"/>
                      </a:lnTo>
                      <a:lnTo>
                        <a:pt x="152" y="229"/>
                      </a:lnTo>
                      <a:lnTo>
                        <a:pt x="154" y="229"/>
                      </a:lnTo>
                      <a:lnTo>
                        <a:pt x="154" y="229"/>
                      </a:lnTo>
                      <a:lnTo>
                        <a:pt x="154" y="231"/>
                      </a:lnTo>
                      <a:lnTo>
                        <a:pt x="154" y="233"/>
                      </a:lnTo>
                      <a:lnTo>
                        <a:pt x="154" y="235"/>
                      </a:lnTo>
                      <a:lnTo>
                        <a:pt x="156" y="235"/>
                      </a:lnTo>
                      <a:lnTo>
                        <a:pt x="156" y="237"/>
                      </a:lnTo>
                      <a:lnTo>
                        <a:pt x="158" y="237"/>
                      </a:lnTo>
                      <a:lnTo>
                        <a:pt x="158" y="237"/>
                      </a:lnTo>
                      <a:lnTo>
                        <a:pt x="159" y="237"/>
                      </a:lnTo>
                      <a:lnTo>
                        <a:pt x="159" y="239"/>
                      </a:lnTo>
                      <a:lnTo>
                        <a:pt x="159" y="241"/>
                      </a:lnTo>
                      <a:lnTo>
                        <a:pt x="159" y="241"/>
                      </a:lnTo>
                      <a:lnTo>
                        <a:pt x="159" y="243"/>
                      </a:lnTo>
                      <a:lnTo>
                        <a:pt x="159" y="243"/>
                      </a:lnTo>
                      <a:lnTo>
                        <a:pt x="163" y="245"/>
                      </a:lnTo>
                      <a:lnTo>
                        <a:pt x="163" y="245"/>
                      </a:lnTo>
                      <a:lnTo>
                        <a:pt x="165" y="246"/>
                      </a:lnTo>
                      <a:lnTo>
                        <a:pt x="169" y="250"/>
                      </a:lnTo>
                      <a:lnTo>
                        <a:pt x="171" y="252"/>
                      </a:lnTo>
                      <a:lnTo>
                        <a:pt x="171" y="252"/>
                      </a:lnTo>
                      <a:lnTo>
                        <a:pt x="173" y="252"/>
                      </a:lnTo>
                      <a:lnTo>
                        <a:pt x="173" y="252"/>
                      </a:lnTo>
                      <a:lnTo>
                        <a:pt x="174" y="250"/>
                      </a:lnTo>
                      <a:lnTo>
                        <a:pt x="174" y="250"/>
                      </a:lnTo>
                      <a:lnTo>
                        <a:pt x="176" y="250"/>
                      </a:lnTo>
                      <a:lnTo>
                        <a:pt x="176" y="250"/>
                      </a:lnTo>
                      <a:lnTo>
                        <a:pt x="176" y="250"/>
                      </a:lnTo>
                      <a:lnTo>
                        <a:pt x="176" y="250"/>
                      </a:lnTo>
                      <a:lnTo>
                        <a:pt x="176" y="248"/>
                      </a:lnTo>
                      <a:lnTo>
                        <a:pt x="176" y="248"/>
                      </a:lnTo>
                      <a:lnTo>
                        <a:pt x="176" y="246"/>
                      </a:lnTo>
                      <a:lnTo>
                        <a:pt x="178" y="246"/>
                      </a:lnTo>
                      <a:lnTo>
                        <a:pt x="180" y="245"/>
                      </a:lnTo>
                      <a:lnTo>
                        <a:pt x="184" y="245"/>
                      </a:lnTo>
                      <a:lnTo>
                        <a:pt x="186" y="245"/>
                      </a:lnTo>
                      <a:lnTo>
                        <a:pt x="186" y="245"/>
                      </a:lnTo>
                      <a:lnTo>
                        <a:pt x="188" y="243"/>
                      </a:lnTo>
                      <a:lnTo>
                        <a:pt x="190" y="245"/>
                      </a:lnTo>
                      <a:lnTo>
                        <a:pt x="190" y="243"/>
                      </a:lnTo>
                      <a:lnTo>
                        <a:pt x="190" y="243"/>
                      </a:lnTo>
                      <a:lnTo>
                        <a:pt x="190" y="243"/>
                      </a:lnTo>
                      <a:lnTo>
                        <a:pt x="191" y="241"/>
                      </a:lnTo>
                      <a:lnTo>
                        <a:pt x="191" y="243"/>
                      </a:lnTo>
                      <a:lnTo>
                        <a:pt x="193" y="243"/>
                      </a:lnTo>
                      <a:lnTo>
                        <a:pt x="193" y="243"/>
                      </a:lnTo>
                      <a:lnTo>
                        <a:pt x="195" y="243"/>
                      </a:lnTo>
                      <a:lnTo>
                        <a:pt x="197" y="241"/>
                      </a:lnTo>
                      <a:lnTo>
                        <a:pt x="199" y="237"/>
                      </a:lnTo>
                      <a:lnTo>
                        <a:pt x="201" y="237"/>
                      </a:lnTo>
                      <a:lnTo>
                        <a:pt x="201" y="237"/>
                      </a:lnTo>
                      <a:lnTo>
                        <a:pt x="201" y="237"/>
                      </a:lnTo>
                      <a:lnTo>
                        <a:pt x="203" y="237"/>
                      </a:lnTo>
                      <a:lnTo>
                        <a:pt x="203" y="235"/>
                      </a:lnTo>
                      <a:lnTo>
                        <a:pt x="203" y="233"/>
                      </a:lnTo>
                      <a:lnTo>
                        <a:pt x="203" y="233"/>
                      </a:lnTo>
                      <a:lnTo>
                        <a:pt x="205" y="231"/>
                      </a:lnTo>
                      <a:lnTo>
                        <a:pt x="214" y="229"/>
                      </a:lnTo>
                      <a:lnTo>
                        <a:pt x="216" y="228"/>
                      </a:lnTo>
                      <a:lnTo>
                        <a:pt x="216" y="226"/>
                      </a:lnTo>
                      <a:lnTo>
                        <a:pt x="220" y="228"/>
                      </a:lnTo>
                      <a:lnTo>
                        <a:pt x="221" y="228"/>
                      </a:lnTo>
                      <a:lnTo>
                        <a:pt x="221" y="226"/>
                      </a:lnTo>
                      <a:lnTo>
                        <a:pt x="223" y="224"/>
                      </a:lnTo>
                      <a:lnTo>
                        <a:pt x="225" y="224"/>
                      </a:lnTo>
                      <a:lnTo>
                        <a:pt x="227" y="224"/>
                      </a:lnTo>
                      <a:lnTo>
                        <a:pt x="229" y="224"/>
                      </a:lnTo>
                      <a:lnTo>
                        <a:pt x="229" y="222"/>
                      </a:lnTo>
                      <a:lnTo>
                        <a:pt x="231" y="220"/>
                      </a:lnTo>
                      <a:lnTo>
                        <a:pt x="233" y="220"/>
                      </a:lnTo>
                      <a:lnTo>
                        <a:pt x="235" y="220"/>
                      </a:lnTo>
                      <a:lnTo>
                        <a:pt x="246" y="222"/>
                      </a:lnTo>
                      <a:lnTo>
                        <a:pt x="248" y="222"/>
                      </a:lnTo>
                      <a:lnTo>
                        <a:pt x="251" y="222"/>
                      </a:lnTo>
                      <a:lnTo>
                        <a:pt x="257" y="220"/>
                      </a:lnTo>
                      <a:lnTo>
                        <a:pt x="263" y="218"/>
                      </a:lnTo>
                      <a:lnTo>
                        <a:pt x="295" y="216"/>
                      </a:lnTo>
                      <a:lnTo>
                        <a:pt x="300" y="216"/>
                      </a:lnTo>
                      <a:lnTo>
                        <a:pt x="302" y="213"/>
                      </a:lnTo>
                      <a:lnTo>
                        <a:pt x="302" y="209"/>
                      </a:lnTo>
                      <a:lnTo>
                        <a:pt x="304" y="207"/>
                      </a:lnTo>
                      <a:lnTo>
                        <a:pt x="306" y="205"/>
                      </a:lnTo>
                      <a:lnTo>
                        <a:pt x="310" y="203"/>
                      </a:lnTo>
                      <a:lnTo>
                        <a:pt x="313" y="201"/>
                      </a:lnTo>
                      <a:lnTo>
                        <a:pt x="315" y="201"/>
                      </a:lnTo>
                      <a:lnTo>
                        <a:pt x="317" y="199"/>
                      </a:lnTo>
                      <a:lnTo>
                        <a:pt x="319" y="194"/>
                      </a:lnTo>
                      <a:lnTo>
                        <a:pt x="323" y="192"/>
                      </a:lnTo>
                      <a:lnTo>
                        <a:pt x="323" y="192"/>
                      </a:lnTo>
                      <a:lnTo>
                        <a:pt x="323" y="190"/>
                      </a:lnTo>
                      <a:lnTo>
                        <a:pt x="325" y="188"/>
                      </a:lnTo>
                      <a:lnTo>
                        <a:pt x="332" y="181"/>
                      </a:lnTo>
                      <a:lnTo>
                        <a:pt x="334" y="173"/>
                      </a:lnTo>
                      <a:lnTo>
                        <a:pt x="336" y="173"/>
                      </a:lnTo>
                      <a:lnTo>
                        <a:pt x="336" y="171"/>
                      </a:lnTo>
                      <a:lnTo>
                        <a:pt x="340" y="171"/>
                      </a:lnTo>
                      <a:lnTo>
                        <a:pt x="338" y="169"/>
                      </a:lnTo>
                      <a:lnTo>
                        <a:pt x="336" y="168"/>
                      </a:lnTo>
                      <a:lnTo>
                        <a:pt x="334" y="166"/>
                      </a:lnTo>
                      <a:lnTo>
                        <a:pt x="334" y="166"/>
                      </a:lnTo>
                      <a:lnTo>
                        <a:pt x="325" y="162"/>
                      </a:lnTo>
                      <a:lnTo>
                        <a:pt x="325" y="160"/>
                      </a:lnTo>
                      <a:lnTo>
                        <a:pt x="325" y="160"/>
                      </a:lnTo>
                      <a:lnTo>
                        <a:pt x="323" y="158"/>
                      </a:lnTo>
                      <a:lnTo>
                        <a:pt x="323" y="158"/>
                      </a:lnTo>
                      <a:lnTo>
                        <a:pt x="323" y="158"/>
                      </a:lnTo>
                      <a:lnTo>
                        <a:pt x="321" y="158"/>
                      </a:lnTo>
                      <a:lnTo>
                        <a:pt x="321" y="156"/>
                      </a:lnTo>
                      <a:lnTo>
                        <a:pt x="323" y="154"/>
                      </a:lnTo>
                      <a:lnTo>
                        <a:pt x="323" y="154"/>
                      </a:lnTo>
                      <a:lnTo>
                        <a:pt x="323" y="154"/>
                      </a:lnTo>
                      <a:lnTo>
                        <a:pt x="325" y="154"/>
                      </a:lnTo>
                      <a:lnTo>
                        <a:pt x="325" y="152"/>
                      </a:lnTo>
                      <a:lnTo>
                        <a:pt x="325" y="152"/>
                      </a:lnTo>
                      <a:lnTo>
                        <a:pt x="325" y="152"/>
                      </a:lnTo>
                      <a:lnTo>
                        <a:pt x="328" y="151"/>
                      </a:lnTo>
                      <a:lnTo>
                        <a:pt x="328" y="151"/>
                      </a:lnTo>
                      <a:lnTo>
                        <a:pt x="328" y="151"/>
                      </a:lnTo>
                      <a:lnTo>
                        <a:pt x="330" y="149"/>
                      </a:lnTo>
                      <a:lnTo>
                        <a:pt x="332" y="149"/>
                      </a:lnTo>
                      <a:lnTo>
                        <a:pt x="334" y="147"/>
                      </a:lnTo>
                      <a:lnTo>
                        <a:pt x="338" y="145"/>
                      </a:lnTo>
                      <a:lnTo>
                        <a:pt x="340" y="147"/>
                      </a:lnTo>
                      <a:lnTo>
                        <a:pt x="340" y="147"/>
                      </a:lnTo>
                      <a:lnTo>
                        <a:pt x="342" y="147"/>
                      </a:lnTo>
                      <a:lnTo>
                        <a:pt x="344" y="147"/>
                      </a:lnTo>
                      <a:lnTo>
                        <a:pt x="344" y="145"/>
                      </a:lnTo>
                      <a:lnTo>
                        <a:pt x="344" y="145"/>
                      </a:lnTo>
                      <a:lnTo>
                        <a:pt x="347" y="145"/>
                      </a:lnTo>
                      <a:lnTo>
                        <a:pt x="349" y="145"/>
                      </a:lnTo>
                      <a:lnTo>
                        <a:pt x="349" y="145"/>
                      </a:lnTo>
                      <a:lnTo>
                        <a:pt x="349" y="145"/>
                      </a:lnTo>
                      <a:lnTo>
                        <a:pt x="351" y="145"/>
                      </a:lnTo>
                      <a:lnTo>
                        <a:pt x="351" y="147"/>
                      </a:lnTo>
                      <a:lnTo>
                        <a:pt x="353" y="145"/>
                      </a:lnTo>
                      <a:lnTo>
                        <a:pt x="353" y="145"/>
                      </a:lnTo>
                      <a:lnTo>
                        <a:pt x="355" y="147"/>
                      </a:lnTo>
                      <a:lnTo>
                        <a:pt x="355" y="147"/>
                      </a:lnTo>
                      <a:lnTo>
                        <a:pt x="357" y="147"/>
                      </a:lnTo>
                      <a:lnTo>
                        <a:pt x="357" y="147"/>
                      </a:lnTo>
                      <a:lnTo>
                        <a:pt x="360" y="145"/>
                      </a:lnTo>
                      <a:lnTo>
                        <a:pt x="360" y="145"/>
                      </a:lnTo>
                      <a:lnTo>
                        <a:pt x="366" y="145"/>
                      </a:lnTo>
                      <a:lnTo>
                        <a:pt x="368" y="147"/>
                      </a:lnTo>
                      <a:lnTo>
                        <a:pt x="368" y="147"/>
                      </a:lnTo>
                      <a:lnTo>
                        <a:pt x="368" y="145"/>
                      </a:lnTo>
                      <a:lnTo>
                        <a:pt x="370" y="145"/>
                      </a:lnTo>
                      <a:lnTo>
                        <a:pt x="372" y="145"/>
                      </a:lnTo>
                      <a:lnTo>
                        <a:pt x="374" y="145"/>
                      </a:lnTo>
                      <a:lnTo>
                        <a:pt x="375" y="145"/>
                      </a:lnTo>
                      <a:lnTo>
                        <a:pt x="377" y="145"/>
                      </a:lnTo>
                      <a:lnTo>
                        <a:pt x="381" y="145"/>
                      </a:lnTo>
                      <a:lnTo>
                        <a:pt x="383" y="143"/>
                      </a:lnTo>
                      <a:lnTo>
                        <a:pt x="383" y="143"/>
                      </a:lnTo>
                      <a:lnTo>
                        <a:pt x="385" y="143"/>
                      </a:lnTo>
                      <a:lnTo>
                        <a:pt x="387" y="143"/>
                      </a:lnTo>
                      <a:lnTo>
                        <a:pt x="389" y="143"/>
                      </a:lnTo>
                      <a:lnTo>
                        <a:pt x="394" y="143"/>
                      </a:lnTo>
                      <a:lnTo>
                        <a:pt x="394" y="143"/>
                      </a:lnTo>
                      <a:lnTo>
                        <a:pt x="396" y="141"/>
                      </a:lnTo>
                      <a:lnTo>
                        <a:pt x="396" y="141"/>
                      </a:lnTo>
                      <a:lnTo>
                        <a:pt x="398" y="141"/>
                      </a:lnTo>
                      <a:lnTo>
                        <a:pt x="400" y="141"/>
                      </a:lnTo>
                      <a:lnTo>
                        <a:pt x="400" y="141"/>
                      </a:lnTo>
                      <a:lnTo>
                        <a:pt x="402" y="141"/>
                      </a:lnTo>
                      <a:lnTo>
                        <a:pt x="402" y="139"/>
                      </a:lnTo>
                      <a:lnTo>
                        <a:pt x="402" y="139"/>
                      </a:lnTo>
                      <a:lnTo>
                        <a:pt x="402" y="139"/>
                      </a:lnTo>
                      <a:lnTo>
                        <a:pt x="402" y="139"/>
                      </a:lnTo>
                      <a:lnTo>
                        <a:pt x="402" y="139"/>
                      </a:lnTo>
                      <a:lnTo>
                        <a:pt x="404" y="139"/>
                      </a:lnTo>
                      <a:lnTo>
                        <a:pt x="404" y="139"/>
                      </a:lnTo>
                      <a:lnTo>
                        <a:pt x="404" y="141"/>
                      </a:lnTo>
                      <a:lnTo>
                        <a:pt x="404" y="139"/>
                      </a:lnTo>
                      <a:lnTo>
                        <a:pt x="404" y="139"/>
                      </a:lnTo>
                      <a:lnTo>
                        <a:pt x="404" y="139"/>
                      </a:lnTo>
                      <a:lnTo>
                        <a:pt x="404" y="139"/>
                      </a:lnTo>
                      <a:lnTo>
                        <a:pt x="405" y="137"/>
                      </a:lnTo>
                      <a:lnTo>
                        <a:pt x="407" y="137"/>
                      </a:lnTo>
                      <a:lnTo>
                        <a:pt x="407" y="137"/>
                      </a:lnTo>
                      <a:lnTo>
                        <a:pt x="409" y="137"/>
                      </a:lnTo>
                      <a:lnTo>
                        <a:pt x="409" y="137"/>
                      </a:lnTo>
                      <a:lnTo>
                        <a:pt x="409" y="137"/>
                      </a:lnTo>
                      <a:lnTo>
                        <a:pt x="409" y="136"/>
                      </a:lnTo>
                      <a:lnTo>
                        <a:pt x="409" y="136"/>
                      </a:lnTo>
                      <a:lnTo>
                        <a:pt x="411" y="136"/>
                      </a:lnTo>
                      <a:lnTo>
                        <a:pt x="411" y="137"/>
                      </a:lnTo>
                      <a:lnTo>
                        <a:pt x="411" y="137"/>
                      </a:lnTo>
                      <a:lnTo>
                        <a:pt x="413" y="137"/>
                      </a:lnTo>
                      <a:lnTo>
                        <a:pt x="415" y="137"/>
                      </a:lnTo>
                      <a:lnTo>
                        <a:pt x="417" y="137"/>
                      </a:lnTo>
                      <a:lnTo>
                        <a:pt x="417" y="136"/>
                      </a:lnTo>
                      <a:lnTo>
                        <a:pt x="419" y="137"/>
                      </a:lnTo>
                      <a:lnTo>
                        <a:pt x="419" y="137"/>
                      </a:lnTo>
                      <a:lnTo>
                        <a:pt x="420" y="137"/>
                      </a:lnTo>
                      <a:lnTo>
                        <a:pt x="422" y="137"/>
                      </a:lnTo>
                      <a:lnTo>
                        <a:pt x="428" y="137"/>
                      </a:lnTo>
                      <a:lnTo>
                        <a:pt x="430" y="137"/>
                      </a:lnTo>
                      <a:lnTo>
                        <a:pt x="430" y="137"/>
                      </a:lnTo>
                      <a:lnTo>
                        <a:pt x="430" y="137"/>
                      </a:lnTo>
                      <a:lnTo>
                        <a:pt x="432" y="136"/>
                      </a:lnTo>
                      <a:lnTo>
                        <a:pt x="432" y="136"/>
                      </a:lnTo>
                      <a:lnTo>
                        <a:pt x="434" y="137"/>
                      </a:lnTo>
                      <a:lnTo>
                        <a:pt x="434" y="136"/>
                      </a:lnTo>
                      <a:lnTo>
                        <a:pt x="436" y="134"/>
                      </a:lnTo>
                      <a:lnTo>
                        <a:pt x="436" y="132"/>
                      </a:lnTo>
                      <a:lnTo>
                        <a:pt x="437" y="132"/>
                      </a:lnTo>
                      <a:lnTo>
                        <a:pt x="439" y="130"/>
                      </a:lnTo>
                      <a:lnTo>
                        <a:pt x="437" y="128"/>
                      </a:lnTo>
                      <a:lnTo>
                        <a:pt x="437" y="126"/>
                      </a:lnTo>
                      <a:lnTo>
                        <a:pt x="439" y="126"/>
                      </a:lnTo>
                      <a:lnTo>
                        <a:pt x="439" y="126"/>
                      </a:lnTo>
                      <a:lnTo>
                        <a:pt x="441" y="126"/>
                      </a:lnTo>
                      <a:lnTo>
                        <a:pt x="441" y="124"/>
                      </a:lnTo>
                      <a:lnTo>
                        <a:pt x="441" y="124"/>
                      </a:lnTo>
                      <a:lnTo>
                        <a:pt x="441" y="124"/>
                      </a:lnTo>
                      <a:lnTo>
                        <a:pt x="441" y="124"/>
                      </a:lnTo>
                      <a:lnTo>
                        <a:pt x="443" y="124"/>
                      </a:lnTo>
                      <a:lnTo>
                        <a:pt x="443" y="124"/>
                      </a:lnTo>
                      <a:lnTo>
                        <a:pt x="445" y="124"/>
                      </a:lnTo>
                      <a:lnTo>
                        <a:pt x="445" y="124"/>
                      </a:lnTo>
                      <a:lnTo>
                        <a:pt x="445" y="124"/>
                      </a:lnTo>
                      <a:lnTo>
                        <a:pt x="451" y="124"/>
                      </a:lnTo>
                      <a:lnTo>
                        <a:pt x="449" y="122"/>
                      </a:lnTo>
                      <a:lnTo>
                        <a:pt x="452" y="121"/>
                      </a:lnTo>
                      <a:lnTo>
                        <a:pt x="454" y="119"/>
                      </a:lnTo>
                      <a:lnTo>
                        <a:pt x="456" y="119"/>
                      </a:lnTo>
                      <a:lnTo>
                        <a:pt x="456" y="119"/>
                      </a:lnTo>
                      <a:lnTo>
                        <a:pt x="456" y="119"/>
                      </a:lnTo>
                      <a:lnTo>
                        <a:pt x="458" y="119"/>
                      </a:lnTo>
                      <a:lnTo>
                        <a:pt x="458" y="117"/>
                      </a:lnTo>
                      <a:lnTo>
                        <a:pt x="458" y="117"/>
                      </a:lnTo>
                      <a:lnTo>
                        <a:pt x="458" y="117"/>
                      </a:lnTo>
                      <a:lnTo>
                        <a:pt x="460" y="115"/>
                      </a:lnTo>
                      <a:lnTo>
                        <a:pt x="460" y="115"/>
                      </a:lnTo>
                      <a:lnTo>
                        <a:pt x="460" y="117"/>
                      </a:lnTo>
                      <a:lnTo>
                        <a:pt x="462" y="117"/>
                      </a:lnTo>
                      <a:lnTo>
                        <a:pt x="462" y="115"/>
                      </a:lnTo>
                      <a:lnTo>
                        <a:pt x="462" y="113"/>
                      </a:lnTo>
                      <a:lnTo>
                        <a:pt x="462" y="111"/>
                      </a:lnTo>
                      <a:lnTo>
                        <a:pt x="464" y="111"/>
                      </a:lnTo>
                      <a:lnTo>
                        <a:pt x="466" y="111"/>
                      </a:lnTo>
                      <a:lnTo>
                        <a:pt x="467" y="107"/>
                      </a:lnTo>
                      <a:lnTo>
                        <a:pt x="467" y="106"/>
                      </a:lnTo>
                      <a:lnTo>
                        <a:pt x="467" y="106"/>
                      </a:lnTo>
                      <a:lnTo>
                        <a:pt x="469" y="106"/>
                      </a:lnTo>
                      <a:lnTo>
                        <a:pt x="471" y="104"/>
                      </a:lnTo>
                      <a:lnTo>
                        <a:pt x="471" y="102"/>
                      </a:lnTo>
                      <a:lnTo>
                        <a:pt x="471" y="102"/>
                      </a:lnTo>
                      <a:lnTo>
                        <a:pt x="473" y="104"/>
                      </a:lnTo>
                      <a:lnTo>
                        <a:pt x="473" y="102"/>
                      </a:lnTo>
                      <a:lnTo>
                        <a:pt x="473" y="102"/>
                      </a:lnTo>
                      <a:lnTo>
                        <a:pt x="471" y="102"/>
                      </a:lnTo>
                      <a:lnTo>
                        <a:pt x="471" y="102"/>
                      </a:lnTo>
                      <a:lnTo>
                        <a:pt x="473" y="100"/>
                      </a:lnTo>
                      <a:lnTo>
                        <a:pt x="473" y="100"/>
                      </a:lnTo>
                      <a:lnTo>
                        <a:pt x="473" y="98"/>
                      </a:lnTo>
                      <a:lnTo>
                        <a:pt x="473" y="96"/>
                      </a:lnTo>
                      <a:lnTo>
                        <a:pt x="475" y="94"/>
                      </a:lnTo>
                      <a:lnTo>
                        <a:pt x="475" y="92"/>
                      </a:lnTo>
                      <a:lnTo>
                        <a:pt x="475" y="92"/>
                      </a:lnTo>
                      <a:lnTo>
                        <a:pt x="477" y="92"/>
                      </a:lnTo>
                      <a:lnTo>
                        <a:pt x="477" y="91"/>
                      </a:lnTo>
                      <a:lnTo>
                        <a:pt x="477" y="91"/>
                      </a:lnTo>
                      <a:lnTo>
                        <a:pt x="477" y="91"/>
                      </a:lnTo>
                      <a:lnTo>
                        <a:pt x="477" y="91"/>
                      </a:lnTo>
                      <a:lnTo>
                        <a:pt x="479" y="92"/>
                      </a:lnTo>
                      <a:lnTo>
                        <a:pt x="479" y="92"/>
                      </a:lnTo>
                      <a:lnTo>
                        <a:pt x="479" y="91"/>
                      </a:lnTo>
                      <a:lnTo>
                        <a:pt x="481" y="91"/>
                      </a:lnTo>
                      <a:lnTo>
                        <a:pt x="481" y="91"/>
                      </a:lnTo>
                      <a:lnTo>
                        <a:pt x="481" y="91"/>
                      </a:lnTo>
                      <a:lnTo>
                        <a:pt x="481" y="89"/>
                      </a:lnTo>
                      <a:lnTo>
                        <a:pt x="481" y="89"/>
                      </a:lnTo>
                      <a:lnTo>
                        <a:pt x="482" y="87"/>
                      </a:lnTo>
                      <a:lnTo>
                        <a:pt x="482" y="85"/>
                      </a:lnTo>
                      <a:lnTo>
                        <a:pt x="488" y="83"/>
                      </a:lnTo>
                      <a:lnTo>
                        <a:pt x="488" y="83"/>
                      </a:lnTo>
                      <a:lnTo>
                        <a:pt x="488" y="81"/>
                      </a:lnTo>
                      <a:lnTo>
                        <a:pt x="488" y="79"/>
                      </a:lnTo>
                      <a:lnTo>
                        <a:pt x="492" y="75"/>
                      </a:lnTo>
                      <a:lnTo>
                        <a:pt x="494" y="75"/>
                      </a:lnTo>
                      <a:lnTo>
                        <a:pt x="494" y="75"/>
                      </a:lnTo>
                      <a:lnTo>
                        <a:pt x="497" y="77"/>
                      </a:lnTo>
                      <a:lnTo>
                        <a:pt x="497" y="77"/>
                      </a:lnTo>
                      <a:lnTo>
                        <a:pt x="501" y="75"/>
                      </a:lnTo>
                      <a:lnTo>
                        <a:pt x="503" y="74"/>
                      </a:lnTo>
                      <a:lnTo>
                        <a:pt x="505" y="70"/>
                      </a:lnTo>
                      <a:lnTo>
                        <a:pt x="509" y="62"/>
                      </a:lnTo>
                      <a:lnTo>
                        <a:pt x="511" y="59"/>
                      </a:lnTo>
                      <a:lnTo>
                        <a:pt x="513" y="59"/>
                      </a:lnTo>
                      <a:lnTo>
                        <a:pt x="513" y="59"/>
                      </a:lnTo>
                      <a:lnTo>
                        <a:pt x="514" y="59"/>
                      </a:lnTo>
                      <a:lnTo>
                        <a:pt x="514" y="59"/>
                      </a:lnTo>
                      <a:lnTo>
                        <a:pt x="516" y="59"/>
                      </a:lnTo>
                      <a:lnTo>
                        <a:pt x="516" y="59"/>
                      </a:lnTo>
                      <a:lnTo>
                        <a:pt x="518" y="57"/>
                      </a:lnTo>
                      <a:lnTo>
                        <a:pt x="518" y="57"/>
                      </a:lnTo>
                      <a:lnTo>
                        <a:pt x="520" y="57"/>
                      </a:lnTo>
                      <a:lnTo>
                        <a:pt x="522" y="57"/>
                      </a:lnTo>
                      <a:lnTo>
                        <a:pt x="522" y="55"/>
                      </a:lnTo>
                      <a:lnTo>
                        <a:pt x="524" y="53"/>
                      </a:lnTo>
                      <a:lnTo>
                        <a:pt x="524" y="53"/>
                      </a:lnTo>
                      <a:lnTo>
                        <a:pt x="524" y="53"/>
                      </a:lnTo>
                      <a:lnTo>
                        <a:pt x="526" y="53"/>
                      </a:lnTo>
                      <a:lnTo>
                        <a:pt x="526" y="51"/>
                      </a:lnTo>
                      <a:lnTo>
                        <a:pt x="526" y="51"/>
                      </a:lnTo>
                      <a:lnTo>
                        <a:pt x="526" y="49"/>
                      </a:lnTo>
                      <a:lnTo>
                        <a:pt x="526" y="49"/>
                      </a:lnTo>
                      <a:lnTo>
                        <a:pt x="526" y="47"/>
                      </a:lnTo>
                      <a:lnTo>
                        <a:pt x="528" y="44"/>
                      </a:lnTo>
                      <a:lnTo>
                        <a:pt x="528" y="44"/>
                      </a:lnTo>
                      <a:lnTo>
                        <a:pt x="528" y="42"/>
                      </a:lnTo>
                      <a:lnTo>
                        <a:pt x="526" y="42"/>
                      </a:lnTo>
                      <a:lnTo>
                        <a:pt x="526" y="40"/>
                      </a:lnTo>
                      <a:lnTo>
                        <a:pt x="526" y="40"/>
                      </a:lnTo>
                      <a:lnTo>
                        <a:pt x="526" y="38"/>
                      </a:lnTo>
                      <a:lnTo>
                        <a:pt x="524" y="36"/>
                      </a:lnTo>
                      <a:lnTo>
                        <a:pt x="524" y="34"/>
                      </a:lnTo>
                      <a:lnTo>
                        <a:pt x="524" y="32"/>
                      </a:lnTo>
                      <a:lnTo>
                        <a:pt x="526" y="30"/>
                      </a:lnTo>
                      <a:lnTo>
                        <a:pt x="526" y="29"/>
                      </a:lnTo>
                      <a:lnTo>
                        <a:pt x="526" y="27"/>
                      </a:lnTo>
                      <a:lnTo>
                        <a:pt x="526" y="27"/>
                      </a:lnTo>
                      <a:lnTo>
                        <a:pt x="528" y="27"/>
                      </a:lnTo>
                      <a:lnTo>
                        <a:pt x="529" y="27"/>
                      </a:lnTo>
                      <a:lnTo>
                        <a:pt x="529" y="27"/>
                      </a:lnTo>
                      <a:lnTo>
                        <a:pt x="529" y="27"/>
                      </a:lnTo>
                      <a:lnTo>
                        <a:pt x="529" y="25"/>
                      </a:lnTo>
                      <a:lnTo>
                        <a:pt x="531" y="25"/>
                      </a:lnTo>
                      <a:lnTo>
                        <a:pt x="531" y="25"/>
                      </a:lnTo>
                      <a:lnTo>
                        <a:pt x="533" y="25"/>
                      </a:lnTo>
                      <a:lnTo>
                        <a:pt x="533" y="25"/>
                      </a:lnTo>
                      <a:lnTo>
                        <a:pt x="535" y="25"/>
                      </a:lnTo>
                      <a:lnTo>
                        <a:pt x="535" y="25"/>
                      </a:lnTo>
                      <a:lnTo>
                        <a:pt x="535" y="25"/>
                      </a:lnTo>
                      <a:lnTo>
                        <a:pt x="537" y="25"/>
                      </a:lnTo>
                      <a:lnTo>
                        <a:pt x="539" y="23"/>
                      </a:lnTo>
                      <a:lnTo>
                        <a:pt x="541" y="21"/>
                      </a:lnTo>
                      <a:lnTo>
                        <a:pt x="541" y="21"/>
                      </a:lnTo>
                      <a:lnTo>
                        <a:pt x="546" y="19"/>
                      </a:lnTo>
                      <a:lnTo>
                        <a:pt x="546" y="19"/>
                      </a:lnTo>
                      <a:lnTo>
                        <a:pt x="546" y="17"/>
                      </a:lnTo>
                      <a:lnTo>
                        <a:pt x="546" y="17"/>
                      </a:lnTo>
                      <a:lnTo>
                        <a:pt x="546" y="15"/>
                      </a:lnTo>
                      <a:lnTo>
                        <a:pt x="548" y="14"/>
                      </a:lnTo>
                      <a:lnTo>
                        <a:pt x="548" y="14"/>
                      </a:lnTo>
                      <a:lnTo>
                        <a:pt x="554" y="14"/>
                      </a:lnTo>
                      <a:lnTo>
                        <a:pt x="556" y="14"/>
                      </a:lnTo>
                      <a:lnTo>
                        <a:pt x="558" y="14"/>
                      </a:lnTo>
                      <a:lnTo>
                        <a:pt x="559" y="14"/>
                      </a:lnTo>
                      <a:lnTo>
                        <a:pt x="559" y="10"/>
                      </a:lnTo>
                      <a:lnTo>
                        <a:pt x="561" y="10"/>
                      </a:lnTo>
                      <a:lnTo>
                        <a:pt x="563" y="8"/>
                      </a:lnTo>
                      <a:lnTo>
                        <a:pt x="563" y="8"/>
                      </a:lnTo>
                      <a:lnTo>
                        <a:pt x="565" y="8"/>
                      </a:lnTo>
                      <a:lnTo>
                        <a:pt x="565" y="8"/>
                      </a:lnTo>
                      <a:lnTo>
                        <a:pt x="565" y="8"/>
                      </a:lnTo>
                      <a:lnTo>
                        <a:pt x="567" y="6"/>
                      </a:lnTo>
                      <a:lnTo>
                        <a:pt x="569" y="6"/>
                      </a:lnTo>
                      <a:lnTo>
                        <a:pt x="569" y="4"/>
                      </a:lnTo>
                      <a:lnTo>
                        <a:pt x="571" y="4"/>
                      </a:lnTo>
                      <a:lnTo>
                        <a:pt x="573" y="4"/>
                      </a:lnTo>
                      <a:lnTo>
                        <a:pt x="574" y="4"/>
                      </a:lnTo>
                      <a:lnTo>
                        <a:pt x="576" y="2"/>
                      </a:lnTo>
                      <a:lnTo>
                        <a:pt x="576" y="2"/>
                      </a:lnTo>
                      <a:lnTo>
                        <a:pt x="578" y="0"/>
                      </a:lnTo>
                      <a:lnTo>
                        <a:pt x="578" y="0"/>
                      </a:lnTo>
                      <a:lnTo>
                        <a:pt x="580" y="0"/>
                      </a:lnTo>
                      <a:lnTo>
                        <a:pt x="580" y="2"/>
                      </a:lnTo>
                      <a:lnTo>
                        <a:pt x="582" y="2"/>
                      </a:lnTo>
                      <a:lnTo>
                        <a:pt x="582"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9">
                  <a:extLst>
                    <a:ext uri="{FF2B5EF4-FFF2-40B4-BE49-F238E27FC236}">
                      <a16:creationId xmlns:a16="http://schemas.microsoft.com/office/drawing/2014/main" id="{BF0315A7-D7C3-4D18-AE4A-18C87E2C5D51}"/>
                    </a:ext>
                  </a:extLst>
                </p:cNvPr>
                <p:cNvSpPr>
                  <a:spLocks noEditPoints="1"/>
                </p:cNvSpPr>
                <p:nvPr/>
              </p:nvSpPr>
              <p:spPr bwMode="auto">
                <a:xfrm>
                  <a:off x="692150" y="1817688"/>
                  <a:ext cx="349250" cy="366713"/>
                </a:xfrm>
                <a:custGeom>
                  <a:avLst/>
                  <a:gdLst>
                    <a:gd name="T0" fmla="*/ 175 w 440"/>
                    <a:gd name="T1" fmla="*/ 6 h 462"/>
                    <a:gd name="T2" fmla="*/ 175 w 440"/>
                    <a:gd name="T3" fmla="*/ 21 h 462"/>
                    <a:gd name="T4" fmla="*/ 190 w 440"/>
                    <a:gd name="T5" fmla="*/ 38 h 462"/>
                    <a:gd name="T6" fmla="*/ 227 w 440"/>
                    <a:gd name="T7" fmla="*/ 28 h 462"/>
                    <a:gd name="T8" fmla="*/ 244 w 440"/>
                    <a:gd name="T9" fmla="*/ 30 h 462"/>
                    <a:gd name="T10" fmla="*/ 256 w 440"/>
                    <a:gd name="T11" fmla="*/ 45 h 462"/>
                    <a:gd name="T12" fmla="*/ 265 w 440"/>
                    <a:gd name="T13" fmla="*/ 62 h 462"/>
                    <a:gd name="T14" fmla="*/ 278 w 440"/>
                    <a:gd name="T15" fmla="*/ 71 h 462"/>
                    <a:gd name="T16" fmla="*/ 291 w 440"/>
                    <a:gd name="T17" fmla="*/ 75 h 462"/>
                    <a:gd name="T18" fmla="*/ 306 w 440"/>
                    <a:gd name="T19" fmla="*/ 81 h 462"/>
                    <a:gd name="T20" fmla="*/ 329 w 440"/>
                    <a:gd name="T21" fmla="*/ 68 h 462"/>
                    <a:gd name="T22" fmla="*/ 357 w 440"/>
                    <a:gd name="T23" fmla="*/ 56 h 462"/>
                    <a:gd name="T24" fmla="*/ 393 w 440"/>
                    <a:gd name="T25" fmla="*/ 66 h 462"/>
                    <a:gd name="T26" fmla="*/ 428 w 440"/>
                    <a:gd name="T27" fmla="*/ 96 h 462"/>
                    <a:gd name="T28" fmla="*/ 423 w 440"/>
                    <a:gd name="T29" fmla="*/ 124 h 462"/>
                    <a:gd name="T30" fmla="*/ 436 w 440"/>
                    <a:gd name="T31" fmla="*/ 186 h 462"/>
                    <a:gd name="T32" fmla="*/ 419 w 440"/>
                    <a:gd name="T33" fmla="*/ 208 h 462"/>
                    <a:gd name="T34" fmla="*/ 396 w 440"/>
                    <a:gd name="T35" fmla="*/ 267 h 462"/>
                    <a:gd name="T36" fmla="*/ 408 w 440"/>
                    <a:gd name="T37" fmla="*/ 364 h 462"/>
                    <a:gd name="T38" fmla="*/ 421 w 440"/>
                    <a:gd name="T39" fmla="*/ 398 h 462"/>
                    <a:gd name="T40" fmla="*/ 395 w 440"/>
                    <a:gd name="T41" fmla="*/ 404 h 462"/>
                    <a:gd name="T42" fmla="*/ 389 w 440"/>
                    <a:gd name="T43" fmla="*/ 389 h 462"/>
                    <a:gd name="T44" fmla="*/ 383 w 440"/>
                    <a:gd name="T45" fmla="*/ 402 h 462"/>
                    <a:gd name="T46" fmla="*/ 351 w 440"/>
                    <a:gd name="T47" fmla="*/ 402 h 462"/>
                    <a:gd name="T48" fmla="*/ 344 w 440"/>
                    <a:gd name="T49" fmla="*/ 396 h 462"/>
                    <a:gd name="T50" fmla="*/ 350 w 440"/>
                    <a:gd name="T51" fmla="*/ 393 h 462"/>
                    <a:gd name="T52" fmla="*/ 338 w 440"/>
                    <a:gd name="T53" fmla="*/ 393 h 462"/>
                    <a:gd name="T54" fmla="*/ 323 w 440"/>
                    <a:gd name="T55" fmla="*/ 393 h 462"/>
                    <a:gd name="T56" fmla="*/ 306 w 440"/>
                    <a:gd name="T57" fmla="*/ 394 h 462"/>
                    <a:gd name="T58" fmla="*/ 291 w 440"/>
                    <a:gd name="T59" fmla="*/ 394 h 462"/>
                    <a:gd name="T60" fmla="*/ 284 w 440"/>
                    <a:gd name="T61" fmla="*/ 394 h 462"/>
                    <a:gd name="T62" fmla="*/ 282 w 440"/>
                    <a:gd name="T63" fmla="*/ 400 h 462"/>
                    <a:gd name="T64" fmla="*/ 306 w 440"/>
                    <a:gd name="T65" fmla="*/ 398 h 462"/>
                    <a:gd name="T66" fmla="*/ 263 w 440"/>
                    <a:gd name="T67" fmla="*/ 404 h 462"/>
                    <a:gd name="T68" fmla="*/ 237 w 440"/>
                    <a:gd name="T69" fmla="*/ 398 h 462"/>
                    <a:gd name="T70" fmla="*/ 231 w 440"/>
                    <a:gd name="T71" fmla="*/ 402 h 462"/>
                    <a:gd name="T72" fmla="*/ 246 w 440"/>
                    <a:gd name="T73" fmla="*/ 402 h 462"/>
                    <a:gd name="T74" fmla="*/ 216 w 440"/>
                    <a:gd name="T75" fmla="*/ 411 h 462"/>
                    <a:gd name="T76" fmla="*/ 117 w 440"/>
                    <a:gd name="T77" fmla="*/ 445 h 462"/>
                    <a:gd name="T78" fmla="*/ 75 w 440"/>
                    <a:gd name="T79" fmla="*/ 451 h 462"/>
                    <a:gd name="T80" fmla="*/ 75 w 440"/>
                    <a:gd name="T81" fmla="*/ 411 h 462"/>
                    <a:gd name="T82" fmla="*/ 89 w 440"/>
                    <a:gd name="T83" fmla="*/ 394 h 462"/>
                    <a:gd name="T84" fmla="*/ 90 w 440"/>
                    <a:gd name="T85" fmla="*/ 374 h 462"/>
                    <a:gd name="T86" fmla="*/ 73 w 440"/>
                    <a:gd name="T87" fmla="*/ 351 h 462"/>
                    <a:gd name="T88" fmla="*/ 58 w 440"/>
                    <a:gd name="T89" fmla="*/ 336 h 462"/>
                    <a:gd name="T90" fmla="*/ 36 w 440"/>
                    <a:gd name="T91" fmla="*/ 323 h 462"/>
                    <a:gd name="T92" fmla="*/ 15 w 440"/>
                    <a:gd name="T93" fmla="*/ 317 h 462"/>
                    <a:gd name="T94" fmla="*/ 0 w 440"/>
                    <a:gd name="T95" fmla="*/ 308 h 462"/>
                    <a:gd name="T96" fmla="*/ 25 w 440"/>
                    <a:gd name="T97" fmla="*/ 270 h 462"/>
                    <a:gd name="T98" fmla="*/ 15 w 440"/>
                    <a:gd name="T99" fmla="*/ 225 h 462"/>
                    <a:gd name="T100" fmla="*/ 38 w 440"/>
                    <a:gd name="T101" fmla="*/ 214 h 462"/>
                    <a:gd name="T102" fmla="*/ 45 w 440"/>
                    <a:gd name="T103" fmla="*/ 186 h 462"/>
                    <a:gd name="T104" fmla="*/ 40 w 440"/>
                    <a:gd name="T105" fmla="*/ 162 h 462"/>
                    <a:gd name="T106" fmla="*/ 66 w 440"/>
                    <a:gd name="T107" fmla="*/ 171 h 462"/>
                    <a:gd name="T108" fmla="*/ 49 w 440"/>
                    <a:gd name="T109" fmla="*/ 141 h 462"/>
                    <a:gd name="T110" fmla="*/ 55 w 440"/>
                    <a:gd name="T111" fmla="*/ 96 h 462"/>
                    <a:gd name="T112" fmla="*/ 34 w 440"/>
                    <a:gd name="T113" fmla="*/ 60 h 462"/>
                    <a:gd name="T114" fmla="*/ 55 w 440"/>
                    <a:gd name="T115" fmla="*/ 39 h 462"/>
                    <a:gd name="T116" fmla="*/ 68 w 440"/>
                    <a:gd name="T117" fmla="*/ 23 h 462"/>
                    <a:gd name="T118" fmla="*/ 85 w 440"/>
                    <a:gd name="T119" fmla="*/ 28 h 462"/>
                    <a:gd name="T120" fmla="*/ 119 w 440"/>
                    <a:gd name="T121" fmla="*/ 38 h 462"/>
                    <a:gd name="T122" fmla="*/ 139 w 440"/>
                    <a:gd name="T123" fmla="*/ 21 h 462"/>
                    <a:gd name="T124" fmla="*/ 158 w 440"/>
                    <a:gd name="T125" fmla="*/ 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462">
                      <a:moveTo>
                        <a:pt x="391" y="406"/>
                      </a:moveTo>
                      <a:lnTo>
                        <a:pt x="393" y="406"/>
                      </a:lnTo>
                      <a:lnTo>
                        <a:pt x="393" y="406"/>
                      </a:lnTo>
                      <a:lnTo>
                        <a:pt x="393" y="406"/>
                      </a:lnTo>
                      <a:lnTo>
                        <a:pt x="395" y="408"/>
                      </a:lnTo>
                      <a:lnTo>
                        <a:pt x="396" y="408"/>
                      </a:lnTo>
                      <a:lnTo>
                        <a:pt x="396" y="409"/>
                      </a:lnTo>
                      <a:lnTo>
                        <a:pt x="393" y="408"/>
                      </a:lnTo>
                      <a:lnTo>
                        <a:pt x="385" y="408"/>
                      </a:lnTo>
                      <a:lnTo>
                        <a:pt x="385" y="406"/>
                      </a:lnTo>
                      <a:lnTo>
                        <a:pt x="385" y="406"/>
                      </a:lnTo>
                      <a:lnTo>
                        <a:pt x="387" y="404"/>
                      </a:lnTo>
                      <a:lnTo>
                        <a:pt x="387" y="404"/>
                      </a:lnTo>
                      <a:lnTo>
                        <a:pt x="389" y="404"/>
                      </a:lnTo>
                      <a:lnTo>
                        <a:pt x="391" y="404"/>
                      </a:lnTo>
                      <a:lnTo>
                        <a:pt x="391" y="406"/>
                      </a:lnTo>
                      <a:lnTo>
                        <a:pt x="391" y="406"/>
                      </a:lnTo>
                      <a:lnTo>
                        <a:pt x="391" y="406"/>
                      </a:lnTo>
                      <a:close/>
                      <a:moveTo>
                        <a:pt x="171" y="2"/>
                      </a:moveTo>
                      <a:lnTo>
                        <a:pt x="171" y="4"/>
                      </a:lnTo>
                      <a:lnTo>
                        <a:pt x="171" y="6"/>
                      </a:lnTo>
                      <a:lnTo>
                        <a:pt x="173" y="6"/>
                      </a:lnTo>
                      <a:lnTo>
                        <a:pt x="175" y="6"/>
                      </a:lnTo>
                      <a:lnTo>
                        <a:pt x="175" y="8"/>
                      </a:lnTo>
                      <a:lnTo>
                        <a:pt x="175" y="8"/>
                      </a:lnTo>
                      <a:lnTo>
                        <a:pt x="171" y="9"/>
                      </a:lnTo>
                      <a:lnTo>
                        <a:pt x="173" y="9"/>
                      </a:lnTo>
                      <a:lnTo>
                        <a:pt x="173" y="11"/>
                      </a:lnTo>
                      <a:lnTo>
                        <a:pt x="173" y="11"/>
                      </a:lnTo>
                      <a:lnTo>
                        <a:pt x="171" y="13"/>
                      </a:lnTo>
                      <a:lnTo>
                        <a:pt x="171" y="13"/>
                      </a:lnTo>
                      <a:lnTo>
                        <a:pt x="171" y="15"/>
                      </a:lnTo>
                      <a:lnTo>
                        <a:pt x="171" y="15"/>
                      </a:lnTo>
                      <a:lnTo>
                        <a:pt x="171" y="15"/>
                      </a:lnTo>
                      <a:lnTo>
                        <a:pt x="171" y="15"/>
                      </a:lnTo>
                      <a:lnTo>
                        <a:pt x="173" y="15"/>
                      </a:lnTo>
                      <a:lnTo>
                        <a:pt x="173" y="17"/>
                      </a:lnTo>
                      <a:lnTo>
                        <a:pt x="173" y="17"/>
                      </a:lnTo>
                      <a:lnTo>
                        <a:pt x="173" y="17"/>
                      </a:lnTo>
                      <a:lnTo>
                        <a:pt x="175" y="17"/>
                      </a:lnTo>
                      <a:lnTo>
                        <a:pt x="175" y="17"/>
                      </a:lnTo>
                      <a:lnTo>
                        <a:pt x="175" y="17"/>
                      </a:lnTo>
                      <a:lnTo>
                        <a:pt x="175" y="19"/>
                      </a:lnTo>
                      <a:lnTo>
                        <a:pt x="175" y="19"/>
                      </a:lnTo>
                      <a:lnTo>
                        <a:pt x="175" y="19"/>
                      </a:lnTo>
                      <a:lnTo>
                        <a:pt x="175" y="21"/>
                      </a:lnTo>
                      <a:lnTo>
                        <a:pt x="175" y="21"/>
                      </a:lnTo>
                      <a:lnTo>
                        <a:pt x="177" y="23"/>
                      </a:lnTo>
                      <a:lnTo>
                        <a:pt x="175" y="24"/>
                      </a:lnTo>
                      <a:lnTo>
                        <a:pt x="175" y="26"/>
                      </a:lnTo>
                      <a:lnTo>
                        <a:pt x="175" y="26"/>
                      </a:lnTo>
                      <a:lnTo>
                        <a:pt x="175" y="28"/>
                      </a:lnTo>
                      <a:lnTo>
                        <a:pt x="175" y="28"/>
                      </a:lnTo>
                      <a:lnTo>
                        <a:pt x="175" y="30"/>
                      </a:lnTo>
                      <a:lnTo>
                        <a:pt x="175" y="30"/>
                      </a:lnTo>
                      <a:lnTo>
                        <a:pt x="173" y="30"/>
                      </a:lnTo>
                      <a:lnTo>
                        <a:pt x="173" y="30"/>
                      </a:lnTo>
                      <a:lnTo>
                        <a:pt x="173" y="30"/>
                      </a:lnTo>
                      <a:lnTo>
                        <a:pt x="173" y="30"/>
                      </a:lnTo>
                      <a:lnTo>
                        <a:pt x="171" y="32"/>
                      </a:lnTo>
                      <a:lnTo>
                        <a:pt x="171" y="32"/>
                      </a:lnTo>
                      <a:lnTo>
                        <a:pt x="171" y="34"/>
                      </a:lnTo>
                      <a:lnTo>
                        <a:pt x="173" y="34"/>
                      </a:lnTo>
                      <a:lnTo>
                        <a:pt x="173" y="36"/>
                      </a:lnTo>
                      <a:lnTo>
                        <a:pt x="175" y="36"/>
                      </a:lnTo>
                      <a:lnTo>
                        <a:pt x="177" y="38"/>
                      </a:lnTo>
                      <a:lnTo>
                        <a:pt x="181" y="39"/>
                      </a:lnTo>
                      <a:lnTo>
                        <a:pt x="188" y="39"/>
                      </a:lnTo>
                      <a:lnTo>
                        <a:pt x="190" y="38"/>
                      </a:lnTo>
                      <a:lnTo>
                        <a:pt x="190" y="36"/>
                      </a:lnTo>
                      <a:lnTo>
                        <a:pt x="190" y="36"/>
                      </a:lnTo>
                      <a:lnTo>
                        <a:pt x="192" y="34"/>
                      </a:lnTo>
                      <a:lnTo>
                        <a:pt x="192" y="32"/>
                      </a:lnTo>
                      <a:lnTo>
                        <a:pt x="196" y="34"/>
                      </a:lnTo>
                      <a:lnTo>
                        <a:pt x="196" y="32"/>
                      </a:lnTo>
                      <a:lnTo>
                        <a:pt x="196" y="28"/>
                      </a:lnTo>
                      <a:lnTo>
                        <a:pt x="196" y="28"/>
                      </a:lnTo>
                      <a:lnTo>
                        <a:pt x="197" y="26"/>
                      </a:lnTo>
                      <a:lnTo>
                        <a:pt x="197" y="26"/>
                      </a:lnTo>
                      <a:lnTo>
                        <a:pt x="203" y="23"/>
                      </a:lnTo>
                      <a:lnTo>
                        <a:pt x="212" y="21"/>
                      </a:lnTo>
                      <a:lnTo>
                        <a:pt x="216" y="21"/>
                      </a:lnTo>
                      <a:lnTo>
                        <a:pt x="218" y="21"/>
                      </a:lnTo>
                      <a:lnTo>
                        <a:pt x="218" y="21"/>
                      </a:lnTo>
                      <a:lnTo>
                        <a:pt x="220" y="21"/>
                      </a:lnTo>
                      <a:lnTo>
                        <a:pt x="222" y="21"/>
                      </a:lnTo>
                      <a:lnTo>
                        <a:pt x="224" y="23"/>
                      </a:lnTo>
                      <a:lnTo>
                        <a:pt x="224" y="23"/>
                      </a:lnTo>
                      <a:lnTo>
                        <a:pt x="226" y="24"/>
                      </a:lnTo>
                      <a:lnTo>
                        <a:pt x="227" y="26"/>
                      </a:lnTo>
                      <a:lnTo>
                        <a:pt x="227" y="28"/>
                      </a:lnTo>
                      <a:lnTo>
                        <a:pt x="227" y="28"/>
                      </a:lnTo>
                      <a:lnTo>
                        <a:pt x="227" y="28"/>
                      </a:lnTo>
                      <a:lnTo>
                        <a:pt x="229" y="28"/>
                      </a:lnTo>
                      <a:lnTo>
                        <a:pt x="229" y="28"/>
                      </a:lnTo>
                      <a:lnTo>
                        <a:pt x="229" y="28"/>
                      </a:lnTo>
                      <a:lnTo>
                        <a:pt x="229" y="30"/>
                      </a:lnTo>
                      <a:lnTo>
                        <a:pt x="231" y="30"/>
                      </a:lnTo>
                      <a:lnTo>
                        <a:pt x="231" y="32"/>
                      </a:lnTo>
                      <a:lnTo>
                        <a:pt x="233" y="32"/>
                      </a:lnTo>
                      <a:lnTo>
                        <a:pt x="235" y="32"/>
                      </a:lnTo>
                      <a:lnTo>
                        <a:pt x="235" y="32"/>
                      </a:lnTo>
                      <a:lnTo>
                        <a:pt x="235" y="30"/>
                      </a:lnTo>
                      <a:lnTo>
                        <a:pt x="235" y="30"/>
                      </a:lnTo>
                      <a:lnTo>
                        <a:pt x="235" y="30"/>
                      </a:lnTo>
                      <a:lnTo>
                        <a:pt x="237" y="30"/>
                      </a:lnTo>
                      <a:lnTo>
                        <a:pt x="237" y="32"/>
                      </a:lnTo>
                      <a:lnTo>
                        <a:pt x="237" y="32"/>
                      </a:lnTo>
                      <a:lnTo>
                        <a:pt x="239" y="30"/>
                      </a:lnTo>
                      <a:lnTo>
                        <a:pt x="239" y="30"/>
                      </a:lnTo>
                      <a:lnTo>
                        <a:pt x="239" y="30"/>
                      </a:lnTo>
                      <a:lnTo>
                        <a:pt x="239" y="30"/>
                      </a:lnTo>
                      <a:lnTo>
                        <a:pt x="241" y="30"/>
                      </a:lnTo>
                      <a:lnTo>
                        <a:pt x="244" y="30"/>
                      </a:lnTo>
                      <a:lnTo>
                        <a:pt x="244" y="30"/>
                      </a:lnTo>
                      <a:lnTo>
                        <a:pt x="248" y="32"/>
                      </a:lnTo>
                      <a:lnTo>
                        <a:pt x="250" y="32"/>
                      </a:lnTo>
                      <a:lnTo>
                        <a:pt x="250" y="30"/>
                      </a:lnTo>
                      <a:lnTo>
                        <a:pt x="252" y="30"/>
                      </a:lnTo>
                      <a:lnTo>
                        <a:pt x="252" y="32"/>
                      </a:lnTo>
                      <a:lnTo>
                        <a:pt x="252" y="32"/>
                      </a:lnTo>
                      <a:lnTo>
                        <a:pt x="252" y="36"/>
                      </a:lnTo>
                      <a:lnTo>
                        <a:pt x="252" y="38"/>
                      </a:lnTo>
                      <a:lnTo>
                        <a:pt x="252" y="38"/>
                      </a:lnTo>
                      <a:lnTo>
                        <a:pt x="254" y="38"/>
                      </a:lnTo>
                      <a:lnTo>
                        <a:pt x="254" y="38"/>
                      </a:lnTo>
                      <a:lnTo>
                        <a:pt x="256" y="36"/>
                      </a:lnTo>
                      <a:lnTo>
                        <a:pt x="256" y="38"/>
                      </a:lnTo>
                      <a:lnTo>
                        <a:pt x="254" y="39"/>
                      </a:lnTo>
                      <a:lnTo>
                        <a:pt x="254" y="39"/>
                      </a:lnTo>
                      <a:lnTo>
                        <a:pt x="256" y="39"/>
                      </a:lnTo>
                      <a:lnTo>
                        <a:pt x="256" y="41"/>
                      </a:lnTo>
                      <a:lnTo>
                        <a:pt x="256" y="41"/>
                      </a:lnTo>
                      <a:lnTo>
                        <a:pt x="258" y="43"/>
                      </a:lnTo>
                      <a:lnTo>
                        <a:pt x="258" y="43"/>
                      </a:lnTo>
                      <a:lnTo>
                        <a:pt x="256" y="45"/>
                      </a:lnTo>
                      <a:lnTo>
                        <a:pt x="256" y="45"/>
                      </a:lnTo>
                      <a:lnTo>
                        <a:pt x="256" y="45"/>
                      </a:lnTo>
                      <a:lnTo>
                        <a:pt x="258" y="45"/>
                      </a:lnTo>
                      <a:lnTo>
                        <a:pt x="258" y="45"/>
                      </a:lnTo>
                      <a:lnTo>
                        <a:pt x="258" y="45"/>
                      </a:lnTo>
                      <a:lnTo>
                        <a:pt x="258" y="47"/>
                      </a:lnTo>
                      <a:lnTo>
                        <a:pt x="258" y="47"/>
                      </a:lnTo>
                      <a:lnTo>
                        <a:pt x="259" y="47"/>
                      </a:lnTo>
                      <a:lnTo>
                        <a:pt x="259" y="45"/>
                      </a:lnTo>
                      <a:lnTo>
                        <a:pt x="259" y="47"/>
                      </a:lnTo>
                      <a:lnTo>
                        <a:pt x="261" y="49"/>
                      </a:lnTo>
                      <a:lnTo>
                        <a:pt x="261" y="49"/>
                      </a:lnTo>
                      <a:lnTo>
                        <a:pt x="263" y="49"/>
                      </a:lnTo>
                      <a:lnTo>
                        <a:pt x="263" y="51"/>
                      </a:lnTo>
                      <a:lnTo>
                        <a:pt x="263" y="51"/>
                      </a:lnTo>
                      <a:lnTo>
                        <a:pt x="263" y="53"/>
                      </a:lnTo>
                      <a:lnTo>
                        <a:pt x="261" y="53"/>
                      </a:lnTo>
                      <a:lnTo>
                        <a:pt x="263" y="53"/>
                      </a:lnTo>
                      <a:lnTo>
                        <a:pt x="263" y="54"/>
                      </a:lnTo>
                      <a:lnTo>
                        <a:pt x="263" y="56"/>
                      </a:lnTo>
                      <a:lnTo>
                        <a:pt x="263" y="56"/>
                      </a:lnTo>
                      <a:lnTo>
                        <a:pt x="263" y="60"/>
                      </a:lnTo>
                      <a:lnTo>
                        <a:pt x="263" y="60"/>
                      </a:lnTo>
                      <a:lnTo>
                        <a:pt x="265" y="62"/>
                      </a:lnTo>
                      <a:lnTo>
                        <a:pt x="265" y="62"/>
                      </a:lnTo>
                      <a:lnTo>
                        <a:pt x="267" y="62"/>
                      </a:lnTo>
                      <a:lnTo>
                        <a:pt x="267" y="62"/>
                      </a:lnTo>
                      <a:lnTo>
                        <a:pt x="267" y="60"/>
                      </a:lnTo>
                      <a:lnTo>
                        <a:pt x="269" y="62"/>
                      </a:lnTo>
                      <a:lnTo>
                        <a:pt x="269" y="62"/>
                      </a:lnTo>
                      <a:lnTo>
                        <a:pt x="269" y="62"/>
                      </a:lnTo>
                      <a:lnTo>
                        <a:pt x="269" y="62"/>
                      </a:lnTo>
                      <a:lnTo>
                        <a:pt x="271" y="62"/>
                      </a:lnTo>
                      <a:lnTo>
                        <a:pt x="273" y="62"/>
                      </a:lnTo>
                      <a:lnTo>
                        <a:pt x="273" y="64"/>
                      </a:lnTo>
                      <a:lnTo>
                        <a:pt x="274" y="66"/>
                      </a:lnTo>
                      <a:lnTo>
                        <a:pt x="274" y="64"/>
                      </a:lnTo>
                      <a:lnTo>
                        <a:pt x="276" y="66"/>
                      </a:lnTo>
                      <a:lnTo>
                        <a:pt x="276" y="68"/>
                      </a:lnTo>
                      <a:lnTo>
                        <a:pt x="276" y="68"/>
                      </a:lnTo>
                      <a:lnTo>
                        <a:pt x="276" y="70"/>
                      </a:lnTo>
                      <a:lnTo>
                        <a:pt x="274" y="70"/>
                      </a:lnTo>
                      <a:lnTo>
                        <a:pt x="274" y="70"/>
                      </a:lnTo>
                      <a:lnTo>
                        <a:pt x="274" y="70"/>
                      </a:lnTo>
                      <a:lnTo>
                        <a:pt x="276" y="71"/>
                      </a:lnTo>
                      <a:lnTo>
                        <a:pt x="276" y="71"/>
                      </a:lnTo>
                      <a:lnTo>
                        <a:pt x="276" y="71"/>
                      </a:lnTo>
                      <a:lnTo>
                        <a:pt x="278" y="71"/>
                      </a:lnTo>
                      <a:lnTo>
                        <a:pt x="278" y="71"/>
                      </a:lnTo>
                      <a:lnTo>
                        <a:pt x="278" y="71"/>
                      </a:lnTo>
                      <a:lnTo>
                        <a:pt x="278" y="71"/>
                      </a:lnTo>
                      <a:lnTo>
                        <a:pt x="280" y="71"/>
                      </a:lnTo>
                      <a:lnTo>
                        <a:pt x="280" y="71"/>
                      </a:lnTo>
                      <a:lnTo>
                        <a:pt x="280" y="71"/>
                      </a:lnTo>
                      <a:lnTo>
                        <a:pt x="282" y="73"/>
                      </a:lnTo>
                      <a:lnTo>
                        <a:pt x="282" y="73"/>
                      </a:lnTo>
                      <a:lnTo>
                        <a:pt x="282" y="75"/>
                      </a:lnTo>
                      <a:lnTo>
                        <a:pt x="282" y="75"/>
                      </a:lnTo>
                      <a:lnTo>
                        <a:pt x="284" y="75"/>
                      </a:lnTo>
                      <a:lnTo>
                        <a:pt x="284" y="75"/>
                      </a:lnTo>
                      <a:lnTo>
                        <a:pt x="284" y="77"/>
                      </a:lnTo>
                      <a:lnTo>
                        <a:pt x="284" y="75"/>
                      </a:lnTo>
                      <a:lnTo>
                        <a:pt x="286" y="75"/>
                      </a:lnTo>
                      <a:lnTo>
                        <a:pt x="286" y="75"/>
                      </a:lnTo>
                      <a:lnTo>
                        <a:pt x="286" y="75"/>
                      </a:lnTo>
                      <a:lnTo>
                        <a:pt x="288" y="73"/>
                      </a:lnTo>
                      <a:lnTo>
                        <a:pt x="288" y="73"/>
                      </a:lnTo>
                      <a:lnTo>
                        <a:pt x="289" y="73"/>
                      </a:lnTo>
                      <a:lnTo>
                        <a:pt x="289" y="73"/>
                      </a:lnTo>
                      <a:lnTo>
                        <a:pt x="291" y="75"/>
                      </a:lnTo>
                      <a:lnTo>
                        <a:pt x="291" y="75"/>
                      </a:lnTo>
                      <a:lnTo>
                        <a:pt x="293" y="75"/>
                      </a:lnTo>
                      <a:lnTo>
                        <a:pt x="293" y="75"/>
                      </a:lnTo>
                      <a:lnTo>
                        <a:pt x="293" y="73"/>
                      </a:lnTo>
                      <a:lnTo>
                        <a:pt x="293" y="71"/>
                      </a:lnTo>
                      <a:lnTo>
                        <a:pt x="293" y="71"/>
                      </a:lnTo>
                      <a:lnTo>
                        <a:pt x="293" y="71"/>
                      </a:lnTo>
                      <a:lnTo>
                        <a:pt x="295" y="71"/>
                      </a:lnTo>
                      <a:lnTo>
                        <a:pt x="295" y="71"/>
                      </a:lnTo>
                      <a:lnTo>
                        <a:pt x="297" y="71"/>
                      </a:lnTo>
                      <a:lnTo>
                        <a:pt x="297" y="71"/>
                      </a:lnTo>
                      <a:lnTo>
                        <a:pt x="297" y="73"/>
                      </a:lnTo>
                      <a:lnTo>
                        <a:pt x="295" y="75"/>
                      </a:lnTo>
                      <a:lnTo>
                        <a:pt x="295" y="77"/>
                      </a:lnTo>
                      <a:lnTo>
                        <a:pt x="297" y="79"/>
                      </a:lnTo>
                      <a:lnTo>
                        <a:pt x="299" y="79"/>
                      </a:lnTo>
                      <a:lnTo>
                        <a:pt x="301" y="79"/>
                      </a:lnTo>
                      <a:lnTo>
                        <a:pt x="303" y="79"/>
                      </a:lnTo>
                      <a:lnTo>
                        <a:pt x="304" y="79"/>
                      </a:lnTo>
                      <a:lnTo>
                        <a:pt x="304" y="83"/>
                      </a:lnTo>
                      <a:lnTo>
                        <a:pt x="304" y="83"/>
                      </a:lnTo>
                      <a:lnTo>
                        <a:pt x="306" y="83"/>
                      </a:lnTo>
                      <a:lnTo>
                        <a:pt x="306" y="83"/>
                      </a:lnTo>
                      <a:lnTo>
                        <a:pt x="306" y="81"/>
                      </a:lnTo>
                      <a:lnTo>
                        <a:pt x="308" y="81"/>
                      </a:lnTo>
                      <a:lnTo>
                        <a:pt x="310" y="81"/>
                      </a:lnTo>
                      <a:lnTo>
                        <a:pt x="310" y="81"/>
                      </a:lnTo>
                      <a:lnTo>
                        <a:pt x="310" y="79"/>
                      </a:lnTo>
                      <a:lnTo>
                        <a:pt x="310" y="79"/>
                      </a:lnTo>
                      <a:lnTo>
                        <a:pt x="310" y="77"/>
                      </a:lnTo>
                      <a:lnTo>
                        <a:pt x="310" y="75"/>
                      </a:lnTo>
                      <a:lnTo>
                        <a:pt x="312" y="75"/>
                      </a:lnTo>
                      <a:lnTo>
                        <a:pt x="314" y="73"/>
                      </a:lnTo>
                      <a:lnTo>
                        <a:pt x="312" y="73"/>
                      </a:lnTo>
                      <a:lnTo>
                        <a:pt x="312" y="73"/>
                      </a:lnTo>
                      <a:lnTo>
                        <a:pt x="314" y="71"/>
                      </a:lnTo>
                      <a:lnTo>
                        <a:pt x="314" y="71"/>
                      </a:lnTo>
                      <a:lnTo>
                        <a:pt x="318" y="71"/>
                      </a:lnTo>
                      <a:lnTo>
                        <a:pt x="318" y="70"/>
                      </a:lnTo>
                      <a:lnTo>
                        <a:pt x="320" y="68"/>
                      </a:lnTo>
                      <a:lnTo>
                        <a:pt x="321" y="66"/>
                      </a:lnTo>
                      <a:lnTo>
                        <a:pt x="323" y="66"/>
                      </a:lnTo>
                      <a:lnTo>
                        <a:pt x="327" y="68"/>
                      </a:lnTo>
                      <a:lnTo>
                        <a:pt x="327" y="68"/>
                      </a:lnTo>
                      <a:lnTo>
                        <a:pt x="329" y="68"/>
                      </a:lnTo>
                      <a:lnTo>
                        <a:pt x="329" y="68"/>
                      </a:lnTo>
                      <a:lnTo>
                        <a:pt x="329" y="68"/>
                      </a:lnTo>
                      <a:lnTo>
                        <a:pt x="329" y="68"/>
                      </a:lnTo>
                      <a:lnTo>
                        <a:pt x="331" y="66"/>
                      </a:lnTo>
                      <a:lnTo>
                        <a:pt x="331" y="66"/>
                      </a:lnTo>
                      <a:lnTo>
                        <a:pt x="333" y="66"/>
                      </a:lnTo>
                      <a:lnTo>
                        <a:pt x="333" y="66"/>
                      </a:lnTo>
                      <a:lnTo>
                        <a:pt x="335" y="64"/>
                      </a:lnTo>
                      <a:lnTo>
                        <a:pt x="335" y="64"/>
                      </a:lnTo>
                      <a:lnTo>
                        <a:pt x="336" y="62"/>
                      </a:lnTo>
                      <a:lnTo>
                        <a:pt x="338" y="62"/>
                      </a:lnTo>
                      <a:lnTo>
                        <a:pt x="340" y="60"/>
                      </a:lnTo>
                      <a:lnTo>
                        <a:pt x="346" y="60"/>
                      </a:lnTo>
                      <a:lnTo>
                        <a:pt x="346" y="60"/>
                      </a:lnTo>
                      <a:lnTo>
                        <a:pt x="348" y="60"/>
                      </a:lnTo>
                      <a:lnTo>
                        <a:pt x="348" y="58"/>
                      </a:lnTo>
                      <a:lnTo>
                        <a:pt x="350" y="58"/>
                      </a:lnTo>
                      <a:lnTo>
                        <a:pt x="350" y="58"/>
                      </a:lnTo>
                      <a:lnTo>
                        <a:pt x="353" y="56"/>
                      </a:lnTo>
                      <a:lnTo>
                        <a:pt x="353" y="56"/>
                      </a:lnTo>
                      <a:lnTo>
                        <a:pt x="355" y="58"/>
                      </a:lnTo>
                      <a:lnTo>
                        <a:pt x="355" y="58"/>
                      </a:lnTo>
                      <a:lnTo>
                        <a:pt x="355" y="58"/>
                      </a:lnTo>
                      <a:lnTo>
                        <a:pt x="357" y="56"/>
                      </a:lnTo>
                      <a:lnTo>
                        <a:pt x="357" y="56"/>
                      </a:lnTo>
                      <a:lnTo>
                        <a:pt x="357" y="56"/>
                      </a:lnTo>
                      <a:lnTo>
                        <a:pt x="359" y="58"/>
                      </a:lnTo>
                      <a:lnTo>
                        <a:pt x="361" y="58"/>
                      </a:lnTo>
                      <a:lnTo>
                        <a:pt x="365" y="58"/>
                      </a:lnTo>
                      <a:lnTo>
                        <a:pt x="376" y="60"/>
                      </a:lnTo>
                      <a:lnTo>
                        <a:pt x="378" y="60"/>
                      </a:lnTo>
                      <a:lnTo>
                        <a:pt x="378" y="60"/>
                      </a:lnTo>
                      <a:lnTo>
                        <a:pt x="380" y="62"/>
                      </a:lnTo>
                      <a:lnTo>
                        <a:pt x="381" y="60"/>
                      </a:lnTo>
                      <a:lnTo>
                        <a:pt x="381" y="60"/>
                      </a:lnTo>
                      <a:lnTo>
                        <a:pt x="381" y="60"/>
                      </a:lnTo>
                      <a:lnTo>
                        <a:pt x="381" y="62"/>
                      </a:lnTo>
                      <a:lnTo>
                        <a:pt x="381" y="64"/>
                      </a:lnTo>
                      <a:lnTo>
                        <a:pt x="383" y="64"/>
                      </a:lnTo>
                      <a:lnTo>
                        <a:pt x="385" y="64"/>
                      </a:lnTo>
                      <a:lnTo>
                        <a:pt x="385" y="64"/>
                      </a:lnTo>
                      <a:lnTo>
                        <a:pt x="387" y="60"/>
                      </a:lnTo>
                      <a:lnTo>
                        <a:pt x="389" y="58"/>
                      </a:lnTo>
                      <a:lnTo>
                        <a:pt x="389" y="60"/>
                      </a:lnTo>
                      <a:lnTo>
                        <a:pt x="389" y="62"/>
                      </a:lnTo>
                      <a:lnTo>
                        <a:pt x="391" y="64"/>
                      </a:lnTo>
                      <a:lnTo>
                        <a:pt x="391" y="66"/>
                      </a:lnTo>
                      <a:lnTo>
                        <a:pt x="393" y="66"/>
                      </a:lnTo>
                      <a:lnTo>
                        <a:pt x="395" y="66"/>
                      </a:lnTo>
                      <a:lnTo>
                        <a:pt x="396" y="68"/>
                      </a:lnTo>
                      <a:lnTo>
                        <a:pt x="396" y="71"/>
                      </a:lnTo>
                      <a:lnTo>
                        <a:pt x="398" y="73"/>
                      </a:lnTo>
                      <a:lnTo>
                        <a:pt x="398" y="73"/>
                      </a:lnTo>
                      <a:lnTo>
                        <a:pt x="400" y="73"/>
                      </a:lnTo>
                      <a:lnTo>
                        <a:pt x="402" y="73"/>
                      </a:lnTo>
                      <a:lnTo>
                        <a:pt x="404" y="73"/>
                      </a:lnTo>
                      <a:lnTo>
                        <a:pt x="406" y="73"/>
                      </a:lnTo>
                      <a:lnTo>
                        <a:pt x="406" y="75"/>
                      </a:lnTo>
                      <a:lnTo>
                        <a:pt x="408" y="79"/>
                      </a:lnTo>
                      <a:lnTo>
                        <a:pt x="412" y="86"/>
                      </a:lnTo>
                      <a:lnTo>
                        <a:pt x="417" y="96"/>
                      </a:lnTo>
                      <a:lnTo>
                        <a:pt x="419" y="98"/>
                      </a:lnTo>
                      <a:lnTo>
                        <a:pt x="421" y="98"/>
                      </a:lnTo>
                      <a:lnTo>
                        <a:pt x="423" y="96"/>
                      </a:lnTo>
                      <a:lnTo>
                        <a:pt x="425" y="92"/>
                      </a:lnTo>
                      <a:lnTo>
                        <a:pt x="427" y="90"/>
                      </a:lnTo>
                      <a:lnTo>
                        <a:pt x="428" y="92"/>
                      </a:lnTo>
                      <a:lnTo>
                        <a:pt x="428" y="92"/>
                      </a:lnTo>
                      <a:lnTo>
                        <a:pt x="427" y="94"/>
                      </a:lnTo>
                      <a:lnTo>
                        <a:pt x="427" y="96"/>
                      </a:lnTo>
                      <a:lnTo>
                        <a:pt x="428" y="96"/>
                      </a:lnTo>
                      <a:lnTo>
                        <a:pt x="428" y="100"/>
                      </a:lnTo>
                      <a:lnTo>
                        <a:pt x="427" y="100"/>
                      </a:lnTo>
                      <a:lnTo>
                        <a:pt x="427" y="100"/>
                      </a:lnTo>
                      <a:lnTo>
                        <a:pt x="425" y="101"/>
                      </a:lnTo>
                      <a:lnTo>
                        <a:pt x="425" y="101"/>
                      </a:lnTo>
                      <a:lnTo>
                        <a:pt x="425" y="103"/>
                      </a:lnTo>
                      <a:lnTo>
                        <a:pt x="425" y="103"/>
                      </a:lnTo>
                      <a:lnTo>
                        <a:pt x="427" y="105"/>
                      </a:lnTo>
                      <a:lnTo>
                        <a:pt x="428" y="105"/>
                      </a:lnTo>
                      <a:lnTo>
                        <a:pt x="428" y="105"/>
                      </a:lnTo>
                      <a:lnTo>
                        <a:pt x="428" y="107"/>
                      </a:lnTo>
                      <a:lnTo>
                        <a:pt x="428" y="109"/>
                      </a:lnTo>
                      <a:lnTo>
                        <a:pt x="425" y="109"/>
                      </a:lnTo>
                      <a:lnTo>
                        <a:pt x="425" y="111"/>
                      </a:lnTo>
                      <a:lnTo>
                        <a:pt x="423" y="115"/>
                      </a:lnTo>
                      <a:lnTo>
                        <a:pt x="421" y="115"/>
                      </a:lnTo>
                      <a:lnTo>
                        <a:pt x="421" y="116"/>
                      </a:lnTo>
                      <a:lnTo>
                        <a:pt x="421" y="120"/>
                      </a:lnTo>
                      <a:lnTo>
                        <a:pt x="421" y="120"/>
                      </a:lnTo>
                      <a:lnTo>
                        <a:pt x="421" y="122"/>
                      </a:lnTo>
                      <a:lnTo>
                        <a:pt x="421" y="122"/>
                      </a:lnTo>
                      <a:lnTo>
                        <a:pt x="421" y="122"/>
                      </a:lnTo>
                      <a:lnTo>
                        <a:pt x="423" y="124"/>
                      </a:lnTo>
                      <a:lnTo>
                        <a:pt x="423" y="124"/>
                      </a:lnTo>
                      <a:lnTo>
                        <a:pt x="425" y="124"/>
                      </a:lnTo>
                      <a:lnTo>
                        <a:pt x="427" y="124"/>
                      </a:lnTo>
                      <a:lnTo>
                        <a:pt x="428" y="124"/>
                      </a:lnTo>
                      <a:lnTo>
                        <a:pt x="428" y="126"/>
                      </a:lnTo>
                      <a:lnTo>
                        <a:pt x="428" y="128"/>
                      </a:lnTo>
                      <a:lnTo>
                        <a:pt x="430" y="131"/>
                      </a:lnTo>
                      <a:lnTo>
                        <a:pt x="430" y="131"/>
                      </a:lnTo>
                      <a:lnTo>
                        <a:pt x="430" y="131"/>
                      </a:lnTo>
                      <a:lnTo>
                        <a:pt x="432" y="131"/>
                      </a:lnTo>
                      <a:lnTo>
                        <a:pt x="432" y="131"/>
                      </a:lnTo>
                      <a:lnTo>
                        <a:pt x="432" y="133"/>
                      </a:lnTo>
                      <a:lnTo>
                        <a:pt x="434" y="139"/>
                      </a:lnTo>
                      <a:lnTo>
                        <a:pt x="434" y="139"/>
                      </a:lnTo>
                      <a:lnTo>
                        <a:pt x="432" y="139"/>
                      </a:lnTo>
                      <a:lnTo>
                        <a:pt x="432" y="141"/>
                      </a:lnTo>
                      <a:lnTo>
                        <a:pt x="432" y="141"/>
                      </a:lnTo>
                      <a:lnTo>
                        <a:pt x="432" y="141"/>
                      </a:lnTo>
                      <a:lnTo>
                        <a:pt x="432" y="141"/>
                      </a:lnTo>
                      <a:lnTo>
                        <a:pt x="434" y="143"/>
                      </a:lnTo>
                      <a:lnTo>
                        <a:pt x="440" y="184"/>
                      </a:lnTo>
                      <a:lnTo>
                        <a:pt x="440" y="184"/>
                      </a:lnTo>
                      <a:lnTo>
                        <a:pt x="436" y="186"/>
                      </a:lnTo>
                      <a:lnTo>
                        <a:pt x="434" y="186"/>
                      </a:lnTo>
                      <a:lnTo>
                        <a:pt x="434" y="186"/>
                      </a:lnTo>
                      <a:lnTo>
                        <a:pt x="434" y="186"/>
                      </a:lnTo>
                      <a:lnTo>
                        <a:pt x="432" y="186"/>
                      </a:lnTo>
                      <a:lnTo>
                        <a:pt x="432" y="186"/>
                      </a:lnTo>
                      <a:lnTo>
                        <a:pt x="432" y="188"/>
                      </a:lnTo>
                      <a:lnTo>
                        <a:pt x="432" y="188"/>
                      </a:lnTo>
                      <a:lnTo>
                        <a:pt x="432" y="190"/>
                      </a:lnTo>
                      <a:lnTo>
                        <a:pt x="432" y="192"/>
                      </a:lnTo>
                      <a:lnTo>
                        <a:pt x="434" y="193"/>
                      </a:lnTo>
                      <a:lnTo>
                        <a:pt x="432" y="195"/>
                      </a:lnTo>
                      <a:lnTo>
                        <a:pt x="432" y="195"/>
                      </a:lnTo>
                      <a:lnTo>
                        <a:pt x="430" y="195"/>
                      </a:lnTo>
                      <a:lnTo>
                        <a:pt x="427" y="197"/>
                      </a:lnTo>
                      <a:lnTo>
                        <a:pt x="425" y="199"/>
                      </a:lnTo>
                      <a:lnTo>
                        <a:pt x="421" y="203"/>
                      </a:lnTo>
                      <a:lnTo>
                        <a:pt x="421" y="203"/>
                      </a:lnTo>
                      <a:lnTo>
                        <a:pt x="421" y="203"/>
                      </a:lnTo>
                      <a:lnTo>
                        <a:pt x="421" y="203"/>
                      </a:lnTo>
                      <a:lnTo>
                        <a:pt x="419" y="203"/>
                      </a:lnTo>
                      <a:lnTo>
                        <a:pt x="419" y="203"/>
                      </a:lnTo>
                      <a:lnTo>
                        <a:pt x="419" y="203"/>
                      </a:lnTo>
                      <a:lnTo>
                        <a:pt x="419" y="208"/>
                      </a:lnTo>
                      <a:lnTo>
                        <a:pt x="419" y="208"/>
                      </a:lnTo>
                      <a:lnTo>
                        <a:pt x="417" y="210"/>
                      </a:lnTo>
                      <a:lnTo>
                        <a:pt x="417" y="210"/>
                      </a:lnTo>
                      <a:lnTo>
                        <a:pt x="415" y="212"/>
                      </a:lnTo>
                      <a:lnTo>
                        <a:pt x="415" y="212"/>
                      </a:lnTo>
                      <a:lnTo>
                        <a:pt x="415" y="212"/>
                      </a:lnTo>
                      <a:lnTo>
                        <a:pt x="415" y="212"/>
                      </a:lnTo>
                      <a:lnTo>
                        <a:pt x="415" y="214"/>
                      </a:lnTo>
                      <a:lnTo>
                        <a:pt x="415" y="214"/>
                      </a:lnTo>
                      <a:lnTo>
                        <a:pt x="415" y="214"/>
                      </a:lnTo>
                      <a:lnTo>
                        <a:pt x="410" y="225"/>
                      </a:lnTo>
                      <a:lnTo>
                        <a:pt x="408" y="229"/>
                      </a:lnTo>
                      <a:lnTo>
                        <a:pt x="404" y="252"/>
                      </a:lnTo>
                      <a:lnTo>
                        <a:pt x="406" y="254"/>
                      </a:lnTo>
                      <a:lnTo>
                        <a:pt x="406" y="254"/>
                      </a:lnTo>
                      <a:lnTo>
                        <a:pt x="406" y="255"/>
                      </a:lnTo>
                      <a:lnTo>
                        <a:pt x="406" y="257"/>
                      </a:lnTo>
                      <a:lnTo>
                        <a:pt x="402" y="261"/>
                      </a:lnTo>
                      <a:lnTo>
                        <a:pt x="402" y="261"/>
                      </a:lnTo>
                      <a:lnTo>
                        <a:pt x="402" y="265"/>
                      </a:lnTo>
                      <a:lnTo>
                        <a:pt x="400" y="265"/>
                      </a:lnTo>
                      <a:lnTo>
                        <a:pt x="398" y="267"/>
                      </a:lnTo>
                      <a:lnTo>
                        <a:pt x="396" y="267"/>
                      </a:lnTo>
                      <a:lnTo>
                        <a:pt x="389" y="282"/>
                      </a:lnTo>
                      <a:lnTo>
                        <a:pt x="387" y="284"/>
                      </a:lnTo>
                      <a:lnTo>
                        <a:pt x="387" y="287"/>
                      </a:lnTo>
                      <a:lnTo>
                        <a:pt x="387" y="287"/>
                      </a:lnTo>
                      <a:lnTo>
                        <a:pt x="387" y="289"/>
                      </a:lnTo>
                      <a:lnTo>
                        <a:pt x="389" y="291"/>
                      </a:lnTo>
                      <a:lnTo>
                        <a:pt x="389" y="291"/>
                      </a:lnTo>
                      <a:lnTo>
                        <a:pt x="387" y="295"/>
                      </a:lnTo>
                      <a:lnTo>
                        <a:pt x="387" y="295"/>
                      </a:lnTo>
                      <a:lnTo>
                        <a:pt x="385" y="297"/>
                      </a:lnTo>
                      <a:lnTo>
                        <a:pt x="385" y="297"/>
                      </a:lnTo>
                      <a:lnTo>
                        <a:pt x="385" y="299"/>
                      </a:lnTo>
                      <a:lnTo>
                        <a:pt x="391" y="323"/>
                      </a:lnTo>
                      <a:lnTo>
                        <a:pt x="393" y="325"/>
                      </a:lnTo>
                      <a:lnTo>
                        <a:pt x="395" y="327"/>
                      </a:lnTo>
                      <a:lnTo>
                        <a:pt x="396" y="331"/>
                      </a:lnTo>
                      <a:lnTo>
                        <a:pt x="398" y="344"/>
                      </a:lnTo>
                      <a:lnTo>
                        <a:pt x="398" y="346"/>
                      </a:lnTo>
                      <a:lnTo>
                        <a:pt x="402" y="351"/>
                      </a:lnTo>
                      <a:lnTo>
                        <a:pt x="402" y="353"/>
                      </a:lnTo>
                      <a:lnTo>
                        <a:pt x="402" y="357"/>
                      </a:lnTo>
                      <a:lnTo>
                        <a:pt x="402" y="364"/>
                      </a:lnTo>
                      <a:lnTo>
                        <a:pt x="408" y="364"/>
                      </a:lnTo>
                      <a:lnTo>
                        <a:pt x="406" y="368"/>
                      </a:lnTo>
                      <a:lnTo>
                        <a:pt x="406" y="370"/>
                      </a:lnTo>
                      <a:lnTo>
                        <a:pt x="408" y="372"/>
                      </a:lnTo>
                      <a:lnTo>
                        <a:pt x="410" y="370"/>
                      </a:lnTo>
                      <a:lnTo>
                        <a:pt x="412" y="370"/>
                      </a:lnTo>
                      <a:lnTo>
                        <a:pt x="413" y="370"/>
                      </a:lnTo>
                      <a:lnTo>
                        <a:pt x="419" y="370"/>
                      </a:lnTo>
                      <a:lnTo>
                        <a:pt x="419" y="372"/>
                      </a:lnTo>
                      <a:lnTo>
                        <a:pt x="419" y="372"/>
                      </a:lnTo>
                      <a:lnTo>
                        <a:pt x="421" y="374"/>
                      </a:lnTo>
                      <a:lnTo>
                        <a:pt x="421" y="377"/>
                      </a:lnTo>
                      <a:lnTo>
                        <a:pt x="421" y="383"/>
                      </a:lnTo>
                      <a:lnTo>
                        <a:pt x="423" y="387"/>
                      </a:lnTo>
                      <a:lnTo>
                        <a:pt x="423" y="389"/>
                      </a:lnTo>
                      <a:lnTo>
                        <a:pt x="423" y="389"/>
                      </a:lnTo>
                      <a:lnTo>
                        <a:pt x="423" y="391"/>
                      </a:lnTo>
                      <a:lnTo>
                        <a:pt x="421" y="391"/>
                      </a:lnTo>
                      <a:lnTo>
                        <a:pt x="419" y="391"/>
                      </a:lnTo>
                      <a:lnTo>
                        <a:pt x="419" y="394"/>
                      </a:lnTo>
                      <a:lnTo>
                        <a:pt x="419" y="396"/>
                      </a:lnTo>
                      <a:lnTo>
                        <a:pt x="421" y="396"/>
                      </a:lnTo>
                      <a:lnTo>
                        <a:pt x="421" y="398"/>
                      </a:lnTo>
                      <a:lnTo>
                        <a:pt x="421" y="398"/>
                      </a:lnTo>
                      <a:lnTo>
                        <a:pt x="421" y="400"/>
                      </a:lnTo>
                      <a:lnTo>
                        <a:pt x="421" y="400"/>
                      </a:lnTo>
                      <a:lnTo>
                        <a:pt x="421" y="400"/>
                      </a:lnTo>
                      <a:lnTo>
                        <a:pt x="421" y="402"/>
                      </a:lnTo>
                      <a:lnTo>
                        <a:pt x="421" y="402"/>
                      </a:lnTo>
                      <a:lnTo>
                        <a:pt x="421" y="404"/>
                      </a:lnTo>
                      <a:lnTo>
                        <a:pt x="421" y="404"/>
                      </a:lnTo>
                      <a:lnTo>
                        <a:pt x="419" y="404"/>
                      </a:lnTo>
                      <a:lnTo>
                        <a:pt x="415" y="404"/>
                      </a:lnTo>
                      <a:lnTo>
                        <a:pt x="415" y="402"/>
                      </a:lnTo>
                      <a:lnTo>
                        <a:pt x="413" y="402"/>
                      </a:lnTo>
                      <a:lnTo>
                        <a:pt x="410" y="402"/>
                      </a:lnTo>
                      <a:lnTo>
                        <a:pt x="408" y="402"/>
                      </a:lnTo>
                      <a:lnTo>
                        <a:pt x="408" y="404"/>
                      </a:lnTo>
                      <a:lnTo>
                        <a:pt x="408" y="406"/>
                      </a:lnTo>
                      <a:lnTo>
                        <a:pt x="408" y="406"/>
                      </a:lnTo>
                      <a:lnTo>
                        <a:pt x="406" y="408"/>
                      </a:lnTo>
                      <a:lnTo>
                        <a:pt x="404" y="406"/>
                      </a:lnTo>
                      <a:lnTo>
                        <a:pt x="400" y="404"/>
                      </a:lnTo>
                      <a:lnTo>
                        <a:pt x="400" y="404"/>
                      </a:lnTo>
                      <a:lnTo>
                        <a:pt x="398" y="404"/>
                      </a:lnTo>
                      <a:lnTo>
                        <a:pt x="395" y="404"/>
                      </a:lnTo>
                      <a:lnTo>
                        <a:pt x="395" y="404"/>
                      </a:lnTo>
                      <a:lnTo>
                        <a:pt x="395" y="404"/>
                      </a:lnTo>
                      <a:lnTo>
                        <a:pt x="393" y="402"/>
                      </a:lnTo>
                      <a:lnTo>
                        <a:pt x="391" y="400"/>
                      </a:lnTo>
                      <a:lnTo>
                        <a:pt x="391" y="400"/>
                      </a:lnTo>
                      <a:lnTo>
                        <a:pt x="389" y="400"/>
                      </a:lnTo>
                      <a:lnTo>
                        <a:pt x="391" y="398"/>
                      </a:lnTo>
                      <a:lnTo>
                        <a:pt x="391" y="396"/>
                      </a:lnTo>
                      <a:lnTo>
                        <a:pt x="393" y="396"/>
                      </a:lnTo>
                      <a:lnTo>
                        <a:pt x="393" y="396"/>
                      </a:lnTo>
                      <a:lnTo>
                        <a:pt x="393" y="394"/>
                      </a:lnTo>
                      <a:lnTo>
                        <a:pt x="393" y="393"/>
                      </a:lnTo>
                      <a:lnTo>
                        <a:pt x="395" y="393"/>
                      </a:lnTo>
                      <a:lnTo>
                        <a:pt x="395" y="393"/>
                      </a:lnTo>
                      <a:lnTo>
                        <a:pt x="395" y="391"/>
                      </a:lnTo>
                      <a:lnTo>
                        <a:pt x="395" y="391"/>
                      </a:lnTo>
                      <a:lnTo>
                        <a:pt x="395" y="389"/>
                      </a:lnTo>
                      <a:lnTo>
                        <a:pt x="395" y="389"/>
                      </a:lnTo>
                      <a:lnTo>
                        <a:pt x="393" y="389"/>
                      </a:lnTo>
                      <a:lnTo>
                        <a:pt x="393" y="389"/>
                      </a:lnTo>
                      <a:lnTo>
                        <a:pt x="391" y="389"/>
                      </a:lnTo>
                      <a:lnTo>
                        <a:pt x="391" y="389"/>
                      </a:lnTo>
                      <a:lnTo>
                        <a:pt x="389" y="389"/>
                      </a:lnTo>
                      <a:lnTo>
                        <a:pt x="389" y="389"/>
                      </a:lnTo>
                      <a:lnTo>
                        <a:pt x="387" y="389"/>
                      </a:lnTo>
                      <a:lnTo>
                        <a:pt x="387" y="391"/>
                      </a:lnTo>
                      <a:lnTo>
                        <a:pt x="385" y="391"/>
                      </a:lnTo>
                      <a:lnTo>
                        <a:pt x="387" y="393"/>
                      </a:lnTo>
                      <a:lnTo>
                        <a:pt x="387" y="394"/>
                      </a:lnTo>
                      <a:lnTo>
                        <a:pt x="385" y="394"/>
                      </a:lnTo>
                      <a:lnTo>
                        <a:pt x="383" y="394"/>
                      </a:lnTo>
                      <a:lnTo>
                        <a:pt x="385" y="396"/>
                      </a:lnTo>
                      <a:lnTo>
                        <a:pt x="385" y="396"/>
                      </a:lnTo>
                      <a:lnTo>
                        <a:pt x="383" y="396"/>
                      </a:lnTo>
                      <a:lnTo>
                        <a:pt x="383" y="396"/>
                      </a:lnTo>
                      <a:lnTo>
                        <a:pt x="383" y="398"/>
                      </a:lnTo>
                      <a:lnTo>
                        <a:pt x="385" y="398"/>
                      </a:lnTo>
                      <a:lnTo>
                        <a:pt x="383" y="398"/>
                      </a:lnTo>
                      <a:lnTo>
                        <a:pt x="385" y="398"/>
                      </a:lnTo>
                      <a:lnTo>
                        <a:pt x="387" y="398"/>
                      </a:lnTo>
                      <a:lnTo>
                        <a:pt x="387" y="398"/>
                      </a:lnTo>
                      <a:lnTo>
                        <a:pt x="387" y="398"/>
                      </a:lnTo>
                      <a:lnTo>
                        <a:pt x="385" y="398"/>
                      </a:lnTo>
                      <a:lnTo>
                        <a:pt x="385" y="398"/>
                      </a:lnTo>
                      <a:lnTo>
                        <a:pt x="383" y="400"/>
                      </a:lnTo>
                      <a:lnTo>
                        <a:pt x="383" y="400"/>
                      </a:lnTo>
                      <a:lnTo>
                        <a:pt x="383" y="402"/>
                      </a:lnTo>
                      <a:lnTo>
                        <a:pt x="381" y="400"/>
                      </a:lnTo>
                      <a:lnTo>
                        <a:pt x="381" y="402"/>
                      </a:lnTo>
                      <a:lnTo>
                        <a:pt x="381" y="402"/>
                      </a:lnTo>
                      <a:lnTo>
                        <a:pt x="383" y="402"/>
                      </a:lnTo>
                      <a:lnTo>
                        <a:pt x="381" y="404"/>
                      </a:lnTo>
                      <a:lnTo>
                        <a:pt x="383" y="404"/>
                      </a:lnTo>
                      <a:lnTo>
                        <a:pt x="383" y="404"/>
                      </a:lnTo>
                      <a:lnTo>
                        <a:pt x="385" y="404"/>
                      </a:lnTo>
                      <a:lnTo>
                        <a:pt x="381" y="406"/>
                      </a:lnTo>
                      <a:lnTo>
                        <a:pt x="378" y="406"/>
                      </a:lnTo>
                      <a:lnTo>
                        <a:pt x="359" y="402"/>
                      </a:lnTo>
                      <a:lnTo>
                        <a:pt x="355" y="402"/>
                      </a:lnTo>
                      <a:lnTo>
                        <a:pt x="353" y="402"/>
                      </a:lnTo>
                      <a:lnTo>
                        <a:pt x="353" y="402"/>
                      </a:lnTo>
                      <a:lnTo>
                        <a:pt x="353" y="402"/>
                      </a:lnTo>
                      <a:lnTo>
                        <a:pt x="353" y="400"/>
                      </a:lnTo>
                      <a:lnTo>
                        <a:pt x="353" y="400"/>
                      </a:lnTo>
                      <a:lnTo>
                        <a:pt x="353" y="400"/>
                      </a:lnTo>
                      <a:lnTo>
                        <a:pt x="351" y="398"/>
                      </a:lnTo>
                      <a:lnTo>
                        <a:pt x="353" y="398"/>
                      </a:lnTo>
                      <a:lnTo>
                        <a:pt x="351" y="398"/>
                      </a:lnTo>
                      <a:lnTo>
                        <a:pt x="351" y="400"/>
                      </a:lnTo>
                      <a:lnTo>
                        <a:pt x="351" y="402"/>
                      </a:lnTo>
                      <a:lnTo>
                        <a:pt x="350" y="402"/>
                      </a:lnTo>
                      <a:lnTo>
                        <a:pt x="350" y="400"/>
                      </a:lnTo>
                      <a:lnTo>
                        <a:pt x="348" y="400"/>
                      </a:lnTo>
                      <a:lnTo>
                        <a:pt x="344" y="400"/>
                      </a:lnTo>
                      <a:lnTo>
                        <a:pt x="344" y="400"/>
                      </a:lnTo>
                      <a:lnTo>
                        <a:pt x="340" y="398"/>
                      </a:lnTo>
                      <a:lnTo>
                        <a:pt x="336" y="398"/>
                      </a:lnTo>
                      <a:lnTo>
                        <a:pt x="333" y="398"/>
                      </a:lnTo>
                      <a:lnTo>
                        <a:pt x="333" y="396"/>
                      </a:lnTo>
                      <a:lnTo>
                        <a:pt x="335" y="396"/>
                      </a:lnTo>
                      <a:lnTo>
                        <a:pt x="335" y="396"/>
                      </a:lnTo>
                      <a:lnTo>
                        <a:pt x="336" y="396"/>
                      </a:lnTo>
                      <a:lnTo>
                        <a:pt x="336" y="394"/>
                      </a:lnTo>
                      <a:lnTo>
                        <a:pt x="338" y="396"/>
                      </a:lnTo>
                      <a:lnTo>
                        <a:pt x="340" y="396"/>
                      </a:lnTo>
                      <a:lnTo>
                        <a:pt x="340" y="396"/>
                      </a:lnTo>
                      <a:lnTo>
                        <a:pt x="340" y="396"/>
                      </a:lnTo>
                      <a:lnTo>
                        <a:pt x="340" y="394"/>
                      </a:lnTo>
                      <a:lnTo>
                        <a:pt x="340" y="394"/>
                      </a:lnTo>
                      <a:lnTo>
                        <a:pt x="340" y="394"/>
                      </a:lnTo>
                      <a:lnTo>
                        <a:pt x="344" y="396"/>
                      </a:lnTo>
                      <a:lnTo>
                        <a:pt x="344" y="396"/>
                      </a:lnTo>
                      <a:lnTo>
                        <a:pt x="344" y="396"/>
                      </a:lnTo>
                      <a:lnTo>
                        <a:pt x="350" y="398"/>
                      </a:lnTo>
                      <a:lnTo>
                        <a:pt x="350" y="396"/>
                      </a:lnTo>
                      <a:lnTo>
                        <a:pt x="348" y="396"/>
                      </a:lnTo>
                      <a:lnTo>
                        <a:pt x="348" y="396"/>
                      </a:lnTo>
                      <a:lnTo>
                        <a:pt x="350" y="396"/>
                      </a:lnTo>
                      <a:lnTo>
                        <a:pt x="351" y="396"/>
                      </a:lnTo>
                      <a:lnTo>
                        <a:pt x="351" y="396"/>
                      </a:lnTo>
                      <a:lnTo>
                        <a:pt x="353" y="394"/>
                      </a:lnTo>
                      <a:lnTo>
                        <a:pt x="353" y="394"/>
                      </a:lnTo>
                      <a:lnTo>
                        <a:pt x="351" y="394"/>
                      </a:lnTo>
                      <a:lnTo>
                        <a:pt x="351" y="393"/>
                      </a:lnTo>
                      <a:lnTo>
                        <a:pt x="350" y="391"/>
                      </a:lnTo>
                      <a:lnTo>
                        <a:pt x="350" y="389"/>
                      </a:lnTo>
                      <a:lnTo>
                        <a:pt x="350" y="389"/>
                      </a:lnTo>
                      <a:lnTo>
                        <a:pt x="350" y="389"/>
                      </a:lnTo>
                      <a:lnTo>
                        <a:pt x="348" y="389"/>
                      </a:lnTo>
                      <a:lnTo>
                        <a:pt x="348" y="389"/>
                      </a:lnTo>
                      <a:lnTo>
                        <a:pt x="348" y="389"/>
                      </a:lnTo>
                      <a:lnTo>
                        <a:pt x="346" y="389"/>
                      </a:lnTo>
                      <a:lnTo>
                        <a:pt x="346" y="389"/>
                      </a:lnTo>
                      <a:lnTo>
                        <a:pt x="346" y="389"/>
                      </a:lnTo>
                      <a:lnTo>
                        <a:pt x="348" y="391"/>
                      </a:lnTo>
                      <a:lnTo>
                        <a:pt x="350" y="393"/>
                      </a:lnTo>
                      <a:lnTo>
                        <a:pt x="350" y="394"/>
                      </a:lnTo>
                      <a:lnTo>
                        <a:pt x="351" y="394"/>
                      </a:lnTo>
                      <a:lnTo>
                        <a:pt x="351" y="396"/>
                      </a:lnTo>
                      <a:lnTo>
                        <a:pt x="350" y="394"/>
                      </a:lnTo>
                      <a:lnTo>
                        <a:pt x="350" y="394"/>
                      </a:lnTo>
                      <a:lnTo>
                        <a:pt x="348" y="396"/>
                      </a:lnTo>
                      <a:lnTo>
                        <a:pt x="348" y="396"/>
                      </a:lnTo>
                      <a:lnTo>
                        <a:pt x="346" y="394"/>
                      </a:lnTo>
                      <a:lnTo>
                        <a:pt x="346" y="394"/>
                      </a:lnTo>
                      <a:lnTo>
                        <a:pt x="344" y="394"/>
                      </a:lnTo>
                      <a:lnTo>
                        <a:pt x="344" y="394"/>
                      </a:lnTo>
                      <a:lnTo>
                        <a:pt x="344" y="394"/>
                      </a:lnTo>
                      <a:lnTo>
                        <a:pt x="342" y="393"/>
                      </a:lnTo>
                      <a:lnTo>
                        <a:pt x="342" y="393"/>
                      </a:lnTo>
                      <a:lnTo>
                        <a:pt x="342" y="391"/>
                      </a:lnTo>
                      <a:lnTo>
                        <a:pt x="340" y="393"/>
                      </a:lnTo>
                      <a:lnTo>
                        <a:pt x="340" y="393"/>
                      </a:lnTo>
                      <a:lnTo>
                        <a:pt x="340" y="393"/>
                      </a:lnTo>
                      <a:lnTo>
                        <a:pt x="340" y="391"/>
                      </a:lnTo>
                      <a:lnTo>
                        <a:pt x="340" y="391"/>
                      </a:lnTo>
                      <a:lnTo>
                        <a:pt x="340" y="391"/>
                      </a:lnTo>
                      <a:lnTo>
                        <a:pt x="340" y="391"/>
                      </a:lnTo>
                      <a:lnTo>
                        <a:pt x="338" y="393"/>
                      </a:lnTo>
                      <a:lnTo>
                        <a:pt x="338" y="393"/>
                      </a:lnTo>
                      <a:lnTo>
                        <a:pt x="336" y="393"/>
                      </a:lnTo>
                      <a:lnTo>
                        <a:pt x="336" y="393"/>
                      </a:lnTo>
                      <a:lnTo>
                        <a:pt x="336" y="393"/>
                      </a:lnTo>
                      <a:lnTo>
                        <a:pt x="335" y="393"/>
                      </a:lnTo>
                      <a:lnTo>
                        <a:pt x="335" y="393"/>
                      </a:lnTo>
                      <a:lnTo>
                        <a:pt x="333" y="393"/>
                      </a:lnTo>
                      <a:lnTo>
                        <a:pt x="333" y="393"/>
                      </a:lnTo>
                      <a:lnTo>
                        <a:pt x="333" y="393"/>
                      </a:lnTo>
                      <a:lnTo>
                        <a:pt x="335" y="393"/>
                      </a:lnTo>
                      <a:lnTo>
                        <a:pt x="335" y="393"/>
                      </a:lnTo>
                      <a:lnTo>
                        <a:pt x="336" y="393"/>
                      </a:lnTo>
                      <a:lnTo>
                        <a:pt x="336" y="394"/>
                      </a:lnTo>
                      <a:lnTo>
                        <a:pt x="336" y="394"/>
                      </a:lnTo>
                      <a:lnTo>
                        <a:pt x="335" y="396"/>
                      </a:lnTo>
                      <a:lnTo>
                        <a:pt x="333" y="396"/>
                      </a:lnTo>
                      <a:lnTo>
                        <a:pt x="329" y="394"/>
                      </a:lnTo>
                      <a:lnTo>
                        <a:pt x="329" y="393"/>
                      </a:lnTo>
                      <a:lnTo>
                        <a:pt x="327" y="394"/>
                      </a:lnTo>
                      <a:lnTo>
                        <a:pt x="327" y="394"/>
                      </a:lnTo>
                      <a:lnTo>
                        <a:pt x="325" y="394"/>
                      </a:lnTo>
                      <a:lnTo>
                        <a:pt x="323" y="393"/>
                      </a:lnTo>
                      <a:lnTo>
                        <a:pt x="323" y="393"/>
                      </a:lnTo>
                      <a:lnTo>
                        <a:pt x="321" y="394"/>
                      </a:lnTo>
                      <a:lnTo>
                        <a:pt x="321" y="394"/>
                      </a:lnTo>
                      <a:lnTo>
                        <a:pt x="320" y="393"/>
                      </a:lnTo>
                      <a:lnTo>
                        <a:pt x="320" y="394"/>
                      </a:lnTo>
                      <a:lnTo>
                        <a:pt x="320" y="394"/>
                      </a:lnTo>
                      <a:lnTo>
                        <a:pt x="320" y="394"/>
                      </a:lnTo>
                      <a:lnTo>
                        <a:pt x="318" y="393"/>
                      </a:lnTo>
                      <a:lnTo>
                        <a:pt x="316" y="394"/>
                      </a:lnTo>
                      <a:lnTo>
                        <a:pt x="316" y="394"/>
                      </a:lnTo>
                      <a:lnTo>
                        <a:pt x="314" y="394"/>
                      </a:lnTo>
                      <a:lnTo>
                        <a:pt x="314" y="394"/>
                      </a:lnTo>
                      <a:lnTo>
                        <a:pt x="314" y="393"/>
                      </a:lnTo>
                      <a:lnTo>
                        <a:pt x="316" y="393"/>
                      </a:lnTo>
                      <a:lnTo>
                        <a:pt x="312" y="393"/>
                      </a:lnTo>
                      <a:lnTo>
                        <a:pt x="312" y="393"/>
                      </a:lnTo>
                      <a:lnTo>
                        <a:pt x="312" y="393"/>
                      </a:lnTo>
                      <a:lnTo>
                        <a:pt x="310" y="393"/>
                      </a:lnTo>
                      <a:lnTo>
                        <a:pt x="310" y="393"/>
                      </a:lnTo>
                      <a:lnTo>
                        <a:pt x="310" y="393"/>
                      </a:lnTo>
                      <a:lnTo>
                        <a:pt x="308" y="394"/>
                      </a:lnTo>
                      <a:lnTo>
                        <a:pt x="308" y="394"/>
                      </a:lnTo>
                      <a:lnTo>
                        <a:pt x="306" y="396"/>
                      </a:lnTo>
                      <a:lnTo>
                        <a:pt x="306" y="394"/>
                      </a:lnTo>
                      <a:lnTo>
                        <a:pt x="304" y="393"/>
                      </a:lnTo>
                      <a:lnTo>
                        <a:pt x="304" y="394"/>
                      </a:lnTo>
                      <a:lnTo>
                        <a:pt x="303" y="394"/>
                      </a:lnTo>
                      <a:lnTo>
                        <a:pt x="303" y="394"/>
                      </a:lnTo>
                      <a:lnTo>
                        <a:pt x="301" y="394"/>
                      </a:lnTo>
                      <a:lnTo>
                        <a:pt x="301" y="394"/>
                      </a:lnTo>
                      <a:lnTo>
                        <a:pt x="301" y="394"/>
                      </a:lnTo>
                      <a:lnTo>
                        <a:pt x="303" y="393"/>
                      </a:lnTo>
                      <a:lnTo>
                        <a:pt x="299" y="394"/>
                      </a:lnTo>
                      <a:lnTo>
                        <a:pt x="299" y="394"/>
                      </a:lnTo>
                      <a:lnTo>
                        <a:pt x="297" y="396"/>
                      </a:lnTo>
                      <a:lnTo>
                        <a:pt x="299" y="394"/>
                      </a:lnTo>
                      <a:lnTo>
                        <a:pt x="299" y="394"/>
                      </a:lnTo>
                      <a:lnTo>
                        <a:pt x="299" y="396"/>
                      </a:lnTo>
                      <a:lnTo>
                        <a:pt x="301" y="396"/>
                      </a:lnTo>
                      <a:lnTo>
                        <a:pt x="299" y="396"/>
                      </a:lnTo>
                      <a:lnTo>
                        <a:pt x="293" y="396"/>
                      </a:lnTo>
                      <a:lnTo>
                        <a:pt x="293" y="394"/>
                      </a:lnTo>
                      <a:lnTo>
                        <a:pt x="293" y="394"/>
                      </a:lnTo>
                      <a:lnTo>
                        <a:pt x="291" y="393"/>
                      </a:lnTo>
                      <a:lnTo>
                        <a:pt x="291" y="394"/>
                      </a:lnTo>
                      <a:lnTo>
                        <a:pt x="291" y="394"/>
                      </a:lnTo>
                      <a:lnTo>
                        <a:pt x="291" y="394"/>
                      </a:lnTo>
                      <a:lnTo>
                        <a:pt x="293" y="396"/>
                      </a:lnTo>
                      <a:lnTo>
                        <a:pt x="293" y="396"/>
                      </a:lnTo>
                      <a:lnTo>
                        <a:pt x="291" y="396"/>
                      </a:lnTo>
                      <a:lnTo>
                        <a:pt x="289" y="396"/>
                      </a:lnTo>
                      <a:lnTo>
                        <a:pt x="289" y="398"/>
                      </a:lnTo>
                      <a:lnTo>
                        <a:pt x="288" y="396"/>
                      </a:lnTo>
                      <a:lnTo>
                        <a:pt x="286" y="396"/>
                      </a:lnTo>
                      <a:lnTo>
                        <a:pt x="284" y="398"/>
                      </a:lnTo>
                      <a:lnTo>
                        <a:pt x="284" y="398"/>
                      </a:lnTo>
                      <a:lnTo>
                        <a:pt x="284" y="398"/>
                      </a:lnTo>
                      <a:lnTo>
                        <a:pt x="282" y="398"/>
                      </a:lnTo>
                      <a:lnTo>
                        <a:pt x="282" y="398"/>
                      </a:lnTo>
                      <a:lnTo>
                        <a:pt x="282" y="398"/>
                      </a:lnTo>
                      <a:lnTo>
                        <a:pt x="282" y="396"/>
                      </a:lnTo>
                      <a:lnTo>
                        <a:pt x="282" y="396"/>
                      </a:lnTo>
                      <a:lnTo>
                        <a:pt x="284" y="396"/>
                      </a:lnTo>
                      <a:lnTo>
                        <a:pt x="284" y="396"/>
                      </a:lnTo>
                      <a:lnTo>
                        <a:pt x="284" y="396"/>
                      </a:lnTo>
                      <a:lnTo>
                        <a:pt x="284" y="396"/>
                      </a:lnTo>
                      <a:lnTo>
                        <a:pt x="284" y="396"/>
                      </a:lnTo>
                      <a:lnTo>
                        <a:pt x="284" y="396"/>
                      </a:lnTo>
                      <a:lnTo>
                        <a:pt x="284" y="394"/>
                      </a:lnTo>
                      <a:lnTo>
                        <a:pt x="284" y="394"/>
                      </a:lnTo>
                      <a:lnTo>
                        <a:pt x="284" y="394"/>
                      </a:lnTo>
                      <a:lnTo>
                        <a:pt x="284" y="393"/>
                      </a:lnTo>
                      <a:lnTo>
                        <a:pt x="284" y="393"/>
                      </a:lnTo>
                      <a:lnTo>
                        <a:pt x="284" y="393"/>
                      </a:lnTo>
                      <a:lnTo>
                        <a:pt x="284" y="394"/>
                      </a:lnTo>
                      <a:lnTo>
                        <a:pt x="282" y="394"/>
                      </a:lnTo>
                      <a:lnTo>
                        <a:pt x="280" y="396"/>
                      </a:lnTo>
                      <a:lnTo>
                        <a:pt x="278" y="396"/>
                      </a:lnTo>
                      <a:lnTo>
                        <a:pt x="280" y="396"/>
                      </a:lnTo>
                      <a:lnTo>
                        <a:pt x="280" y="398"/>
                      </a:lnTo>
                      <a:lnTo>
                        <a:pt x="276" y="400"/>
                      </a:lnTo>
                      <a:lnTo>
                        <a:pt x="274" y="400"/>
                      </a:lnTo>
                      <a:lnTo>
                        <a:pt x="274" y="402"/>
                      </a:lnTo>
                      <a:lnTo>
                        <a:pt x="274" y="402"/>
                      </a:lnTo>
                      <a:lnTo>
                        <a:pt x="274" y="402"/>
                      </a:lnTo>
                      <a:lnTo>
                        <a:pt x="278" y="404"/>
                      </a:lnTo>
                      <a:lnTo>
                        <a:pt x="278" y="402"/>
                      </a:lnTo>
                      <a:lnTo>
                        <a:pt x="280" y="402"/>
                      </a:lnTo>
                      <a:lnTo>
                        <a:pt x="280" y="402"/>
                      </a:lnTo>
                      <a:lnTo>
                        <a:pt x="280" y="400"/>
                      </a:lnTo>
                      <a:lnTo>
                        <a:pt x="282" y="400"/>
                      </a:lnTo>
                      <a:lnTo>
                        <a:pt x="282" y="400"/>
                      </a:lnTo>
                      <a:lnTo>
                        <a:pt x="282" y="400"/>
                      </a:lnTo>
                      <a:lnTo>
                        <a:pt x="284" y="400"/>
                      </a:lnTo>
                      <a:lnTo>
                        <a:pt x="284" y="400"/>
                      </a:lnTo>
                      <a:lnTo>
                        <a:pt x="286" y="400"/>
                      </a:lnTo>
                      <a:lnTo>
                        <a:pt x="289" y="400"/>
                      </a:lnTo>
                      <a:lnTo>
                        <a:pt x="291" y="400"/>
                      </a:lnTo>
                      <a:lnTo>
                        <a:pt x="293" y="400"/>
                      </a:lnTo>
                      <a:lnTo>
                        <a:pt x="293" y="400"/>
                      </a:lnTo>
                      <a:lnTo>
                        <a:pt x="293" y="400"/>
                      </a:lnTo>
                      <a:lnTo>
                        <a:pt x="291" y="400"/>
                      </a:lnTo>
                      <a:lnTo>
                        <a:pt x="291" y="400"/>
                      </a:lnTo>
                      <a:lnTo>
                        <a:pt x="291" y="398"/>
                      </a:lnTo>
                      <a:lnTo>
                        <a:pt x="295" y="398"/>
                      </a:lnTo>
                      <a:lnTo>
                        <a:pt x="295" y="400"/>
                      </a:lnTo>
                      <a:lnTo>
                        <a:pt x="295" y="400"/>
                      </a:lnTo>
                      <a:lnTo>
                        <a:pt x="297" y="398"/>
                      </a:lnTo>
                      <a:lnTo>
                        <a:pt x="301" y="398"/>
                      </a:lnTo>
                      <a:lnTo>
                        <a:pt x="303" y="398"/>
                      </a:lnTo>
                      <a:lnTo>
                        <a:pt x="303" y="398"/>
                      </a:lnTo>
                      <a:lnTo>
                        <a:pt x="304" y="398"/>
                      </a:lnTo>
                      <a:lnTo>
                        <a:pt x="304" y="398"/>
                      </a:lnTo>
                      <a:lnTo>
                        <a:pt x="304" y="396"/>
                      </a:lnTo>
                      <a:lnTo>
                        <a:pt x="306" y="396"/>
                      </a:lnTo>
                      <a:lnTo>
                        <a:pt x="306" y="398"/>
                      </a:lnTo>
                      <a:lnTo>
                        <a:pt x="308" y="398"/>
                      </a:lnTo>
                      <a:lnTo>
                        <a:pt x="310" y="396"/>
                      </a:lnTo>
                      <a:lnTo>
                        <a:pt x="310" y="398"/>
                      </a:lnTo>
                      <a:lnTo>
                        <a:pt x="312" y="396"/>
                      </a:lnTo>
                      <a:lnTo>
                        <a:pt x="314" y="396"/>
                      </a:lnTo>
                      <a:lnTo>
                        <a:pt x="316" y="396"/>
                      </a:lnTo>
                      <a:lnTo>
                        <a:pt x="318" y="394"/>
                      </a:lnTo>
                      <a:lnTo>
                        <a:pt x="320" y="394"/>
                      </a:lnTo>
                      <a:lnTo>
                        <a:pt x="329" y="394"/>
                      </a:lnTo>
                      <a:lnTo>
                        <a:pt x="331" y="396"/>
                      </a:lnTo>
                      <a:lnTo>
                        <a:pt x="329" y="396"/>
                      </a:lnTo>
                      <a:lnTo>
                        <a:pt x="329" y="396"/>
                      </a:lnTo>
                      <a:lnTo>
                        <a:pt x="327" y="396"/>
                      </a:lnTo>
                      <a:lnTo>
                        <a:pt x="333" y="398"/>
                      </a:lnTo>
                      <a:lnTo>
                        <a:pt x="288" y="402"/>
                      </a:lnTo>
                      <a:lnTo>
                        <a:pt x="276" y="404"/>
                      </a:lnTo>
                      <a:lnTo>
                        <a:pt x="269" y="406"/>
                      </a:lnTo>
                      <a:lnTo>
                        <a:pt x="269" y="406"/>
                      </a:lnTo>
                      <a:lnTo>
                        <a:pt x="267" y="406"/>
                      </a:lnTo>
                      <a:lnTo>
                        <a:pt x="261" y="406"/>
                      </a:lnTo>
                      <a:lnTo>
                        <a:pt x="261" y="404"/>
                      </a:lnTo>
                      <a:lnTo>
                        <a:pt x="263" y="404"/>
                      </a:lnTo>
                      <a:lnTo>
                        <a:pt x="263" y="404"/>
                      </a:lnTo>
                      <a:lnTo>
                        <a:pt x="261" y="404"/>
                      </a:lnTo>
                      <a:lnTo>
                        <a:pt x="261" y="404"/>
                      </a:lnTo>
                      <a:lnTo>
                        <a:pt x="261" y="402"/>
                      </a:lnTo>
                      <a:lnTo>
                        <a:pt x="259" y="400"/>
                      </a:lnTo>
                      <a:lnTo>
                        <a:pt x="261" y="400"/>
                      </a:lnTo>
                      <a:lnTo>
                        <a:pt x="259" y="400"/>
                      </a:lnTo>
                      <a:lnTo>
                        <a:pt x="256" y="400"/>
                      </a:lnTo>
                      <a:lnTo>
                        <a:pt x="254" y="400"/>
                      </a:lnTo>
                      <a:lnTo>
                        <a:pt x="252" y="402"/>
                      </a:lnTo>
                      <a:lnTo>
                        <a:pt x="252" y="400"/>
                      </a:lnTo>
                      <a:lnTo>
                        <a:pt x="250" y="400"/>
                      </a:lnTo>
                      <a:lnTo>
                        <a:pt x="246" y="400"/>
                      </a:lnTo>
                      <a:lnTo>
                        <a:pt x="244" y="400"/>
                      </a:lnTo>
                      <a:lnTo>
                        <a:pt x="244" y="400"/>
                      </a:lnTo>
                      <a:lnTo>
                        <a:pt x="244" y="400"/>
                      </a:lnTo>
                      <a:lnTo>
                        <a:pt x="244" y="398"/>
                      </a:lnTo>
                      <a:lnTo>
                        <a:pt x="243" y="398"/>
                      </a:lnTo>
                      <a:lnTo>
                        <a:pt x="243" y="400"/>
                      </a:lnTo>
                      <a:lnTo>
                        <a:pt x="241" y="400"/>
                      </a:lnTo>
                      <a:lnTo>
                        <a:pt x="241" y="398"/>
                      </a:lnTo>
                      <a:lnTo>
                        <a:pt x="239" y="398"/>
                      </a:lnTo>
                      <a:lnTo>
                        <a:pt x="239" y="398"/>
                      </a:lnTo>
                      <a:lnTo>
                        <a:pt x="237" y="398"/>
                      </a:lnTo>
                      <a:lnTo>
                        <a:pt x="237" y="398"/>
                      </a:lnTo>
                      <a:lnTo>
                        <a:pt x="237" y="400"/>
                      </a:lnTo>
                      <a:lnTo>
                        <a:pt x="237" y="400"/>
                      </a:lnTo>
                      <a:lnTo>
                        <a:pt x="237" y="400"/>
                      </a:lnTo>
                      <a:lnTo>
                        <a:pt x="237" y="400"/>
                      </a:lnTo>
                      <a:lnTo>
                        <a:pt x="237" y="400"/>
                      </a:lnTo>
                      <a:lnTo>
                        <a:pt x="237" y="400"/>
                      </a:lnTo>
                      <a:lnTo>
                        <a:pt x="237" y="400"/>
                      </a:lnTo>
                      <a:lnTo>
                        <a:pt x="237" y="402"/>
                      </a:lnTo>
                      <a:lnTo>
                        <a:pt x="239" y="402"/>
                      </a:lnTo>
                      <a:lnTo>
                        <a:pt x="239" y="400"/>
                      </a:lnTo>
                      <a:lnTo>
                        <a:pt x="239" y="400"/>
                      </a:lnTo>
                      <a:lnTo>
                        <a:pt x="239" y="402"/>
                      </a:lnTo>
                      <a:lnTo>
                        <a:pt x="239" y="402"/>
                      </a:lnTo>
                      <a:lnTo>
                        <a:pt x="237" y="402"/>
                      </a:lnTo>
                      <a:lnTo>
                        <a:pt x="237" y="404"/>
                      </a:lnTo>
                      <a:lnTo>
                        <a:pt x="237" y="402"/>
                      </a:lnTo>
                      <a:lnTo>
                        <a:pt x="235" y="404"/>
                      </a:lnTo>
                      <a:lnTo>
                        <a:pt x="235" y="406"/>
                      </a:lnTo>
                      <a:lnTo>
                        <a:pt x="233" y="402"/>
                      </a:lnTo>
                      <a:lnTo>
                        <a:pt x="231" y="402"/>
                      </a:lnTo>
                      <a:lnTo>
                        <a:pt x="231" y="404"/>
                      </a:lnTo>
                      <a:lnTo>
                        <a:pt x="231" y="402"/>
                      </a:lnTo>
                      <a:lnTo>
                        <a:pt x="231" y="404"/>
                      </a:lnTo>
                      <a:lnTo>
                        <a:pt x="235" y="406"/>
                      </a:lnTo>
                      <a:lnTo>
                        <a:pt x="239" y="406"/>
                      </a:lnTo>
                      <a:lnTo>
                        <a:pt x="241" y="406"/>
                      </a:lnTo>
                      <a:lnTo>
                        <a:pt x="241" y="406"/>
                      </a:lnTo>
                      <a:lnTo>
                        <a:pt x="239" y="406"/>
                      </a:lnTo>
                      <a:lnTo>
                        <a:pt x="239" y="406"/>
                      </a:lnTo>
                      <a:lnTo>
                        <a:pt x="237" y="404"/>
                      </a:lnTo>
                      <a:lnTo>
                        <a:pt x="237" y="404"/>
                      </a:lnTo>
                      <a:lnTo>
                        <a:pt x="237" y="404"/>
                      </a:lnTo>
                      <a:lnTo>
                        <a:pt x="239" y="404"/>
                      </a:lnTo>
                      <a:lnTo>
                        <a:pt x="241" y="402"/>
                      </a:lnTo>
                      <a:lnTo>
                        <a:pt x="241" y="402"/>
                      </a:lnTo>
                      <a:lnTo>
                        <a:pt x="243" y="402"/>
                      </a:lnTo>
                      <a:lnTo>
                        <a:pt x="243" y="404"/>
                      </a:lnTo>
                      <a:lnTo>
                        <a:pt x="244" y="404"/>
                      </a:lnTo>
                      <a:lnTo>
                        <a:pt x="244" y="402"/>
                      </a:lnTo>
                      <a:lnTo>
                        <a:pt x="246" y="404"/>
                      </a:lnTo>
                      <a:lnTo>
                        <a:pt x="246" y="404"/>
                      </a:lnTo>
                      <a:lnTo>
                        <a:pt x="248" y="404"/>
                      </a:lnTo>
                      <a:lnTo>
                        <a:pt x="248" y="402"/>
                      </a:lnTo>
                      <a:lnTo>
                        <a:pt x="246" y="402"/>
                      </a:lnTo>
                      <a:lnTo>
                        <a:pt x="246" y="402"/>
                      </a:lnTo>
                      <a:lnTo>
                        <a:pt x="246" y="402"/>
                      </a:lnTo>
                      <a:lnTo>
                        <a:pt x="244" y="400"/>
                      </a:lnTo>
                      <a:lnTo>
                        <a:pt x="244" y="400"/>
                      </a:lnTo>
                      <a:lnTo>
                        <a:pt x="246" y="400"/>
                      </a:lnTo>
                      <a:lnTo>
                        <a:pt x="248" y="400"/>
                      </a:lnTo>
                      <a:lnTo>
                        <a:pt x="252" y="404"/>
                      </a:lnTo>
                      <a:lnTo>
                        <a:pt x="254" y="402"/>
                      </a:lnTo>
                      <a:lnTo>
                        <a:pt x="256" y="402"/>
                      </a:lnTo>
                      <a:lnTo>
                        <a:pt x="256" y="402"/>
                      </a:lnTo>
                      <a:lnTo>
                        <a:pt x="259" y="402"/>
                      </a:lnTo>
                      <a:lnTo>
                        <a:pt x="259" y="402"/>
                      </a:lnTo>
                      <a:lnTo>
                        <a:pt x="259" y="404"/>
                      </a:lnTo>
                      <a:lnTo>
                        <a:pt x="259" y="406"/>
                      </a:lnTo>
                      <a:lnTo>
                        <a:pt x="261" y="406"/>
                      </a:lnTo>
                      <a:lnTo>
                        <a:pt x="243" y="406"/>
                      </a:lnTo>
                      <a:lnTo>
                        <a:pt x="239" y="408"/>
                      </a:lnTo>
                      <a:lnTo>
                        <a:pt x="226" y="408"/>
                      </a:lnTo>
                      <a:lnTo>
                        <a:pt x="224" y="408"/>
                      </a:lnTo>
                      <a:lnTo>
                        <a:pt x="222" y="408"/>
                      </a:lnTo>
                      <a:lnTo>
                        <a:pt x="220" y="408"/>
                      </a:lnTo>
                      <a:lnTo>
                        <a:pt x="220" y="409"/>
                      </a:lnTo>
                      <a:lnTo>
                        <a:pt x="222" y="409"/>
                      </a:lnTo>
                      <a:lnTo>
                        <a:pt x="216" y="411"/>
                      </a:lnTo>
                      <a:lnTo>
                        <a:pt x="199" y="413"/>
                      </a:lnTo>
                      <a:lnTo>
                        <a:pt x="192" y="415"/>
                      </a:lnTo>
                      <a:lnTo>
                        <a:pt x="190" y="417"/>
                      </a:lnTo>
                      <a:lnTo>
                        <a:pt x="190" y="417"/>
                      </a:lnTo>
                      <a:lnTo>
                        <a:pt x="188" y="417"/>
                      </a:lnTo>
                      <a:lnTo>
                        <a:pt x="184" y="419"/>
                      </a:lnTo>
                      <a:lnTo>
                        <a:pt x="179" y="421"/>
                      </a:lnTo>
                      <a:lnTo>
                        <a:pt x="160" y="428"/>
                      </a:lnTo>
                      <a:lnTo>
                        <a:pt x="158" y="428"/>
                      </a:lnTo>
                      <a:lnTo>
                        <a:pt x="158" y="430"/>
                      </a:lnTo>
                      <a:lnTo>
                        <a:pt x="158" y="430"/>
                      </a:lnTo>
                      <a:lnTo>
                        <a:pt x="150" y="432"/>
                      </a:lnTo>
                      <a:lnTo>
                        <a:pt x="149" y="432"/>
                      </a:lnTo>
                      <a:lnTo>
                        <a:pt x="147" y="432"/>
                      </a:lnTo>
                      <a:lnTo>
                        <a:pt x="145" y="434"/>
                      </a:lnTo>
                      <a:lnTo>
                        <a:pt x="145" y="436"/>
                      </a:lnTo>
                      <a:lnTo>
                        <a:pt x="135" y="438"/>
                      </a:lnTo>
                      <a:lnTo>
                        <a:pt x="128" y="438"/>
                      </a:lnTo>
                      <a:lnTo>
                        <a:pt x="126" y="439"/>
                      </a:lnTo>
                      <a:lnTo>
                        <a:pt x="124" y="439"/>
                      </a:lnTo>
                      <a:lnTo>
                        <a:pt x="124" y="439"/>
                      </a:lnTo>
                      <a:lnTo>
                        <a:pt x="122" y="443"/>
                      </a:lnTo>
                      <a:lnTo>
                        <a:pt x="117" y="445"/>
                      </a:lnTo>
                      <a:lnTo>
                        <a:pt x="113" y="449"/>
                      </a:lnTo>
                      <a:lnTo>
                        <a:pt x="111" y="449"/>
                      </a:lnTo>
                      <a:lnTo>
                        <a:pt x="105" y="449"/>
                      </a:lnTo>
                      <a:lnTo>
                        <a:pt x="100" y="451"/>
                      </a:lnTo>
                      <a:lnTo>
                        <a:pt x="100" y="453"/>
                      </a:lnTo>
                      <a:lnTo>
                        <a:pt x="100" y="454"/>
                      </a:lnTo>
                      <a:lnTo>
                        <a:pt x="98" y="454"/>
                      </a:lnTo>
                      <a:lnTo>
                        <a:pt x="96" y="454"/>
                      </a:lnTo>
                      <a:lnTo>
                        <a:pt x="96" y="454"/>
                      </a:lnTo>
                      <a:lnTo>
                        <a:pt x="92" y="456"/>
                      </a:lnTo>
                      <a:lnTo>
                        <a:pt x="87" y="462"/>
                      </a:lnTo>
                      <a:lnTo>
                        <a:pt x="85" y="462"/>
                      </a:lnTo>
                      <a:lnTo>
                        <a:pt x="83" y="462"/>
                      </a:lnTo>
                      <a:lnTo>
                        <a:pt x="79" y="462"/>
                      </a:lnTo>
                      <a:lnTo>
                        <a:pt x="79" y="462"/>
                      </a:lnTo>
                      <a:lnTo>
                        <a:pt x="75" y="460"/>
                      </a:lnTo>
                      <a:lnTo>
                        <a:pt x="75" y="460"/>
                      </a:lnTo>
                      <a:lnTo>
                        <a:pt x="75" y="458"/>
                      </a:lnTo>
                      <a:lnTo>
                        <a:pt x="77" y="456"/>
                      </a:lnTo>
                      <a:lnTo>
                        <a:pt x="77" y="456"/>
                      </a:lnTo>
                      <a:lnTo>
                        <a:pt x="77" y="456"/>
                      </a:lnTo>
                      <a:lnTo>
                        <a:pt x="75" y="454"/>
                      </a:lnTo>
                      <a:lnTo>
                        <a:pt x="75" y="451"/>
                      </a:lnTo>
                      <a:lnTo>
                        <a:pt x="75" y="451"/>
                      </a:lnTo>
                      <a:lnTo>
                        <a:pt x="75" y="451"/>
                      </a:lnTo>
                      <a:lnTo>
                        <a:pt x="75" y="436"/>
                      </a:lnTo>
                      <a:lnTo>
                        <a:pt x="75" y="432"/>
                      </a:lnTo>
                      <a:lnTo>
                        <a:pt x="75" y="430"/>
                      </a:lnTo>
                      <a:lnTo>
                        <a:pt x="75" y="430"/>
                      </a:lnTo>
                      <a:lnTo>
                        <a:pt x="75" y="430"/>
                      </a:lnTo>
                      <a:lnTo>
                        <a:pt x="73" y="430"/>
                      </a:lnTo>
                      <a:lnTo>
                        <a:pt x="73" y="428"/>
                      </a:lnTo>
                      <a:lnTo>
                        <a:pt x="73" y="428"/>
                      </a:lnTo>
                      <a:lnTo>
                        <a:pt x="73" y="426"/>
                      </a:lnTo>
                      <a:lnTo>
                        <a:pt x="73" y="426"/>
                      </a:lnTo>
                      <a:lnTo>
                        <a:pt x="73" y="423"/>
                      </a:lnTo>
                      <a:lnTo>
                        <a:pt x="73" y="423"/>
                      </a:lnTo>
                      <a:lnTo>
                        <a:pt x="75" y="421"/>
                      </a:lnTo>
                      <a:lnTo>
                        <a:pt x="77" y="421"/>
                      </a:lnTo>
                      <a:lnTo>
                        <a:pt x="77" y="421"/>
                      </a:lnTo>
                      <a:lnTo>
                        <a:pt x="77" y="421"/>
                      </a:lnTo>
                      <a:lnTo>
                        <a:pt x="77" y="419"/>
                      </a:lnTo>
                      <a:lnTo>
                        <a:pt x="77" y="417"/>
                      </a:lnTo>
                      <a:lnTo>
                        <a:pt x="75" y="417"/>
                      </a:lnTo>
                      <a:lnTo>
                        <a:pt x="77" y="415"/>
                      </a:lnTo>
                      <a:lnTo>
                        <a:pt x="75" y="411"/>
                      </a:lnTo>
                      <a:lnTo>
                        <a:pt x="75" y="409"/>
                      </a:lnTo>
                      <a:lnTo>
                        <a:pt x="77" y="409"/>
                      </a:lnTo>
                      <a:lnTo>
                        <a:pt x="77" y="408"/>
                      </a:lnTo>
                      <a:lnTo>
                        <a:pt x="79" y="408"/>
                      </a:lnTo>
                      <a:lnTo>
                        <a:pt x="81" y="409"/>
                      </a:lnTo>
                      <a:lnTo>
                        <a:pt x="83" y="406"/>
                      </a:lnTo>
                      <a:lnTo>
                        <a:pt x="83" y="402"/>
                      </a:lnTo>
                      <a:lnTo>
                        <a:pt x="81" y="398"/>
                      </a:lnTo>
                      <a:lnTo>
                        <a:pt x="83" y="396"/>
                      </a:lnTo>
                      <a:lnTo>
                        <a:pt x="83" y="396"/>
                      </a:lnTo>
                      <a:lnTo>
                        <a:pt x="83" y="396"/>
                      </a:lnTo>
                      <a:lnTo>
                        <a:pt x="85" y="394"/>
                      </a:lnTo>
                      <a:lnTo>
                        <a:pt x="87" y="394"/>
                      </a:lnTo>
                      <a:lnTo>
                        <a:pt x="87" y="394"/>
                      </a:lnTo>
                      <a:lnTo>
                        <a:pt x="87" y="394"/>
                      </a:lnTo>
                      <a:lnTo>
                        <a:pt x="87" y="394"/>
                      </a:lnTo>
                      <a:lnTo>
                        <a:pt x="87" y="396"/>
                      </a:lnTo>
                      <a:lnTo>
                        <a:pt x="87" y="396"/>
                      </a:lnTo>
                      <a:lnTo>
                        <a:pt x="87" y="396"/>
                      </a:lnTo>
                      <a:lnTo>
                        <a:pt x="87" y="396"/>
                      </a:lnTo>
                      <a:lnTo>
                        <a:pt x="87" y="396"/>
                      </a:lnTo>
                      <a:lnTo>
                        <a:pt x="87" y="396"/>
                      </a:lnTo>
                      <a:lnTo>
                        <a:pt x="89" y="394"/>
                      </a:lnTo>
                      <a:lnTo>
                        <a:pt x="89" y="394"/>
                      </a:lnTo>
                      <a:lnTo>
                        <a:pt x="89" y="393"/>
                      </a:lnTo>
                      <a:lnTo>
                        <a:pt x="89" y="393"/>
                      </a:lnTo>
                      <a:lnTo>
                        <a:pt x="89" y="391"/>
                      </a:lnTo>
                      <a:lnTo>
                        <a:pt x="89" y="389"/>
                      </a:lnTo>
                      <a:lnTo>
                        <a:pt x="87" y="389"/>
                      </a:lnTo>
                      <a:lnTo>
                        <a:pt x="87" y="389"/>
                      </a:lnTo>
                      <a:lnTo>
                        <a:pt x="87" y="387"/>
                      </a:lnTo>
                      <a:lnTo>
                        <a:pt x="85" y="385"/>
                      </a:lnTo>
                      <a:lnTo>
                        <a:pt x="85" y="385"/>
                      </a:lnTo>
                      <a:lnTo>
                        <a:pt x="85" y="383"/>
                      </a:lnTo>
                      <a:lnTo>
                        <a:pt x="87" y="383"/>
                      </a:lnTo>
                      <a:lnTo>
                        <a:pt x="87" y="383"/>
                      </a:lnTo>
                      <a:lnTo>
                        <a:pt x="87" y="381"/>
                      </a:lnTo>
                      <a:lnTo>
                        <a:pt x="87" y="379"/>
                      </a:lnTo>
                      <a:lnTo>
                        <a:pt x="89" y="377"/>
                      </a:lnTo>
                      <a:lnTo>
                        <a:pt x="87" y="377"/>
                      </a:lnTo>
                      <a:lnTo>
                        <a:pt x="87" y="377"/>
                      </a:lnTo>
                      <a:lnTo>
                        <a:pt x="89" y="377"/>
                      </a:lnTo>
                      <a:lnTo>
                        <a:pt x="89" y="376"/>
                      </a:lnTo>
                      <a:lnTo>
                        <a:pt x="89" y="376"/>
                      </a:lnTo>
                      <a:lnTo>
                        <a:pt x="89" y="374"/>
                      </a:lnTo>
                      <a:lnTo>
                        <a:pt x="90" y="374"/>
                      </a:lnTo>
                      <a:lnTo>
                        <a:pt x="89" y="374"/>
                      </a:lnTo>
                      <a:lnTo>
                        <a:pt x="87" y="368"/>
                      </a:lnTo>
                      <a:lnTo>
                        <a:pt x="85" y="362"/>
                      </a:lnTo>
                      <a:lnTo>
                        <a:pt x="85" y="359"/>
                      </a:lnTo>
                      <a:lnTo>
                        <a:pt x="85" y="357"/>
                      </a:lnTo>
                      <a:lnTo>
                        <a:pt x="85" y="355"/>
                      </a:lnTo>
                      <a:lnTo>
                        <a:pt x="83" y="353"/>
                      </a:lnTo>
                      <a:lnTo>
                        <a:pt x="83" y="355"/>
                      </a:lnTo>
                      <a:lnTo>
                        <a:pt x="83" y="357"/>
                      </a:lnTo>
                      <a:lnTo>
                        <a:pt x="81" y="357"/>
                      </a:lnTo>
                      <a:lnTo>
                        <a:pt x="81" y="357"/>
                      </a:lnTo>
                      <a:lnTo>
                        <a:pt x="81" y="355"/>
                      </a:lnTo>
                      <a:lnTo>
                        <a:pt x="79" y="355"/>
                      </a:lnTo>
                      <a:lnTo>
                        <a:pt x="79" y="353"/>
                      </a:lnTo>
                      <a:lnTo>
                        <a:pt x="79" y="353"/>
                      </a:lnTo>
                      <a:lnTo>
                        <a:pt x="77" y="355"/>
                      </a:lnTo>
                      <a:lnTo>
                        <a:pt x="77" y="355"/>
                      </a:lnTo>
                      <a:lnTo>
                        <a:pt x="77" y="355"/>
                      </a:lnTo>
                      <a:lnTo>
                        <a:pt x="75" y="353"/>
                      </a:lnTo>
                      <a:lnTo>
                        <a:pt x="75" y="353"/>
                      </a:lnTo>
                      <a:lnTo>
                        <a:pt x="75" y="351"/>
                      </a:lnTo>
                      <a:lnTo>
                        <a:pt x="75" y="351"/>
                      </a:lnTo>
                      <a:lnTo>
                        <a:pt x="73" y="351"/>
                      </a:lnTo>
                      <a:lnTo>
                        <a:pt x="73" y="351"/>
                      </a:lnTo>
                      <a:lnTo>
                        <a:pt x="72" y="349"/>
                      </a:lnTo>
                      <a:lnTo>
                        <a:pt x="72" y="349"/>
                      </a:lnTo>
                      <a:lnTo>
                        <a:pt x="70" y="349"/>
                      </a:lnTo>
                      <a:lnTo>
                        <a:pt x="68" y="347"/>
                      </a:lnTo>
                      <a:lnTo>
                        <a:pt x="68" y="347"/>
                      </a:lnTo>
                      <a:lnTo>
                        <a:pt x="66" y="349"/>
                      </a:lnTo>
                      <a:lnTo>
                        <a:pt x="66" y="349"/>
                      </a:lnTo>
                      <a:lnTo>
                        <a:pt x="64" y="347"/>
                      </a:lnTo>
                      <a:lnTo>
                        <a:pt x="64" y="347"/>
                      </a:lnTo>
                      <a:lnTo>
                        <a:pt x="60" y="346"/>
                      </a:lnTo>
                      <a:lnTo>
                        <a:pt x="60" y="344"/>
                      </a:lnTo>
                      <a:lnTo>
                        <a:pt x="60" y="342"/>
                      </a:lnTo>
                      <a:lnTo>
                        <a:pt x="60" y="342"/>
                      </a:lnTo>
                      <a:lnTo>
                        <a:pt x="60" y="342"/>
                      </a:lnTo>
                      <a:lnTo>
                        <a:pt x="60" y="340"/>
                      </a:lnTo>
                      <a:lnTo>
                        <a:pt x="60" y="340"/>
                      </a:lnTo>
                      <a:lnTo>
                        <a:pt x="60" y="340"/>
                      </a:lnTo>
                      <a:lnTo>
                        <a:pt x="60" y="340"/>
                      </a:lnTo>
                      <a:lnTo>
                        <a:pt x="60" y="338"/>
                      </a:lnTo>
                      <a:lnTo>
                        <a:pt x="58" y="338"/>
                      </a:lnTo>
                      <a:lnTo>
                        <a:pt x="58" y="336"/>
                      </a:lnTo>
                      <a:lnTo>
                        <a:pt x="58" y="336"/>
                      </a:lnTo>
                      <a:lnTo>
                        <a:pt x="57" y="338"/>
                      </a:lnTo>
                      <a:lnTo>
                        <a:pt x="57" y="338"/>
                      </a:lnTo>
                      <a:lnTo>
                        <a:pt x="57" y="338"/>
                      </a:lnTo>
                      <a:lnTo>
                        <a:pt x="55" y="336"/>
                      </a:lnTo>
                      <a:lnTo>
                        <a:pt x="55" y="336"/>
                      </a:lnTo>
                      <a:lnTo>
                        <a:pt x="57" y="332"/>
                      </a:lnTo>
                      <a:lnTo>
                        <a:pt x="57" y="331"/>
                      </a:lnTo>
                      <a:lnTo>
                        <a:pt x="57" y="329"/>
                      </a:lnTo>
                      <a:lnTo>
                        <a:pt x="55" y="327"/>
                      </a:lnTo>
                      <a:lnTo>
                        <a:pt x="53" y="325"/>
                      </a:lnTo>
                      <a:lnTo>
                        <a:pt x="53" y="325"/>
                      </a:lnTo>
                      <a:lnTo>
                        <a:pt x="51" y="323"/>
                      </a:lnTo>
                      <a:lnTo>
                        <a:pt x="51" y="323"/>
                      </a:lnTo>
                      <a:lnTo>
                        <a:pt x="51" y="323"/>
                      </a:lnTo>
                      <a:lnTo>
                        <a:pt x="51" y="323"/>
                      </a:lnTo>
                      <a:lnTo>
                        <a:pt x="51" y="323"/>
                      </a:lnTo>
                      <a:lnTo>
                        <a:pt x="45" y="323"/>
                      </a:lnTo>
                      <a:lnTo>
                        <a:pt x="43" y="321"/>
                      </a:lnTo>
                      <a:lnTo>
                        <a:pt x="43" y="321"/>
                      </a:lnTo>
                      <a:lnTo>
                        <a:pt x="42" y="321"/>
                      </a:lnTo>
                      <a:lnTo>
                        <a:pt x="38" y="321"/>
                      </a:lnTo>
                      <a:lnTo>
                        <a:pt x="38" y="321"/>
                      </a:lnTo>
                      <a:lnTo>
                        <a:pt x="36" y="323"/>
                      </a:lnTo>
                      <a:lnTo>
                        <a:pt x="34" y="323"/>
                      </a:lnTo>
                      <a:lnTo>
                        <a:pt x="34" y="323"/>
                      </a:lnTo>
                      <a:lnTo>
                        <a:pt x="32" y="323"/>
                      </a:lnTo>
                      <a:lnTo>
                        <a:pt x="32" y="323"/>
                      </a:lnTo>
                      <a:lnTo>
                        <a:pt x="30" y="321"/>
                      </a:lnTo>
                      <a:lnTo>
                        <a:pt x="25" y="321"/>
                      </a:lnTo>
                      <a:lnTo>
                        <a:pt x="25" y="321"/>
                      </a:lnTo>
                      <a:lnTo>
                        <a:pt x="25" y="319"/>
                      </a:lnTo>
                      <a:lnTo>
                        <a:pt x="25" y="319"/>
                      </a:lnTo>
                      <a:lnTo>
                        <a:pt x="23" y="319"/>
                      </a:lnTo>
                      <a:lnTo>
                        <a:pt x="23" y="317"/>
                      </a:lnTo>
                      <a:lnTo>
                        <a:pt x="23" y="317"/>
                      </a:lnTo>
                      <a:lnTo>
                        <a:pt x="23" y="319"/>
                      </a:lnTo>
                      <a:lnTo>
                        <a:pt x="23" y="319"/>
                      </a:lnTo>
                      <a:lnTo>
                        <a:pt x="21" y="317"/>
                      </a:lnTo>
                      <a:lnTo>
                        <a:pt x="21" y="317"/>
                      </a:lnTo>
                      <a:lnTo>
                        <a:pt x="19" y="317"/>
                      </a:lnTo>
                      <a:lnTo>
                        <a:pt x="19" y="317"/>
                      </a:lnTo>
                      <a:lnTo>
                        <a:pt x="17" y="317"/>
                      </a:lnTo>
                      <a:lnTo>
                        <a:pt x="17" y="317"/>
                      </a:lnTo>
                      <a:lnTo>
                        <a:pt x="15" y="319"/>
                      </a:lnTo>
                      <a:lnTo>
                        <a:pt x="15" y="317"/>
                      </a:lnTo>
                      <a:lnTo>
                        <a:pt x="15" y="317"/>
                      </a:lnTo>
                      <a:lnTo>
                        <a:pt x="15" y="317"/>
                      </a:lnTo>
                      <a:lnTo>
                        <a:pt x="17" y="316"/>
                      </a:lnTo>
                      <a:lnTo>
                        <a:pt x="15" y="316"/>
                      </a:lnTo>
                      <a:lnTo>
                        <a:pt x="15" y="314"/>
                      </a:lnTo>
                      <a:lnTo>
                        <a:pt x="15" y="314"/>
                      </a:lnTo>
                      <a:lnTo>
                        <a:pt x="15" y="312"/>
                      </a:lnTo>
                      <a:lnTo>
                        <a:pt x="17" y="312"/>
                      </a:lnTo>
                      <a:lnTo>
                        <a:pt x="17" y="312"/>
                      </a:lnTo>
                      <a:lnTo>
                        <a:pt x="15" y="310"/>
                      </a:lnTo>
                      <a:lnTo>
                        <a:pt x="13" y="310"/>
                      </a:lnTo>
                      <a:lnTo>
                        <a:pt x="12" y="308"/>
                      </a:lnTo>
                      <a:lnTo>
                        <a:pt x="12" y="308"/>
                      </a:lnTo>
                      <a:lnTo>
                        <a:pt x="12" y="308"/>
                      </a:lnTo>
                      <a:lnTo>
                        <a:pt x="12" y="310"/>
                      </a:lnTo>
                      <a:lnTo>
                        <a:pt x="12" y="312"/>
                      </a:lnTo>
                      <a:lnTo>
                        <a:pt x="10" y="312"/>
                      </a:lnTo>
                      <a:lnTo>
                        <a:pt x="8" y="312"/>
                      </a:lnTo>
                      <a:lnTo>
                        <a:pt x="6" y="308"/>
                      </a:lnTo>
                      <a:lnTo>
                        <a:pt x="6" y="308"/>
                      </a:lnTo>
                      <a:lnTo>
                        <a:pt x="4" y="308"/>
                      </a:lnTo>
                      <a:lnTo>
                        <a:pt x="2" y="308"/>
                      </a:lnTo>
                      <a:lnTo>
                        <a:pt x="2" y="308"/>
                      </a:lnTo>
                      <a:lnTo>
                        <a:pt x="0" y="308"/>
                      </a:lnTo>
                      <a:lnTo>
                        <a:pt x="2" y="304"/>
                      </a:lnTo>
                      <a:lnTo>
                        <a:pt x="4" y="304"/>
                      </a:lnTo>
                      <a:lnTo>
                        <a:pt x="4" y="304"/>
                      </a:lnTo>
                      <a:lnTo>
                        <a:pt x="4" y="304"/>
                      </a:lnTo>
                      <a:lnTo>
                        <a:pt x="4" y="304"/>
                      </a:lnTo>
                      <a:lnTo>
                        <a:pt x="4" y="302"/>
                      </a:lnTo>
                      <a:lnTo>
                        <a:pt x="6" y="302"/>
                      </a:lnTo>
                      <a:lnTo>
                        <a:pt x="6" y="302"/>
                      </a:lnTo>
                      <a:lnTo>
                        <a:pt x="8" y="301"/>
                      </a:lnTo>
                      <a:lnTo>
                        <a:pt x="12" y="297"/>
                      </a:lnTo>
                      <a:lnTo>
                        <a:pt x="21" y="289"/>
                      </a:lnTo>
                      <a:lnTo>
                        <a:pt x="21" y="287"/>
                      </a:lnTo>
                      <a:lnTo>
                        <a:pt x="23" y="285"/>
                      </a:lnTo>
                      <a:lnTo>
                        <a:pt x="23" y="282"/>
                      </a:lnTo>
                      <a:lnTo>
                        <a:pt x="23" y="280"/>
                      </a:lnTo>
                      <a:lnTo>
                        <a:pt x="23" y="280"/>
                      </a:lnTo>
                      <a:lnTo>
                        <a:pt x="23" y="280"/>
                      </a:lnTo>
                      <a:lnTo>
                        <a:pt x="21" y="280"/>
                      </a:lnTo>
                      <a:lnTo>
                        <a:pt x="23" y="278"/>
                      </a:lnTo>
                      <a:lnTo>
                        <a:pt x="23" y="274"/>
                      </a:lnTo>
                      <a:lnTo>
                        <a:pt x="23" y="272"/>
                      </a:lnTo>
                      <a:lnTo>
                        <a:pt x="25" y="272"/>
                      </a:lnTo>
                      <a:lnTo>
                        <a:pt x="25" y="270"/>
                      </a:lnTo>
                      <a:lnTo>
                        <a:pt x="25" y="269"/>
                      </a:lnTo>
                      <a:lnTo>
                        <a:pt x="25" y="263"/>
                      </a:lnTo>
                      <a:lnTo>
                        <a:pt x="23" y="261"/>
                      </a:lnTo>
                      <a:lnTo>
                        <a:pt x="23" y="261"/>
                      </a:lnTo>
                      <a:lnTo>
                        <a:pt x="23" y="259"/>
                      </a:lnTo>
                      <a:lnTo>
                        <a:pt x="23" y="259"/>
                      </a:lnTo>
                      <a:lnTo>
                        <a:pt x="21" y="257"/>
                      </a:lnTo>
                      <a:lnTo>
                        <a:pt x="23" y="255"/>
                      </a:lnTo>
                      <a:lnTo>
                        <a:pt x="23" y="255"/>
                      </a:lnTo>
                      <a:lnTo>
                        <a:pt x="21" y="255"/>
                      </a:lnTo>
                      <a:lnTo>
                        <a:pt x="21" y="254"/>
                      </a:lnTo>
                      <a:lnTo>
                        <a:pt x="21" y="254"/>
                      </a:lnTo>
                      <a:lnTo>
                        <a:pt x="19" y="252"/>
                      </a:lnTo>
                      <a:lnTo>
                        <a:pt x="19" y="250"/>
                      </a:lnTo>
                      <a:lnTo>
                        <a:pt x="19" y="248"/>
                      </a:lnTo>
                      <a:lnTo>
                        <a:pt x="17" y="248"/>
                      </a:lnTo>
                      <a:lnTo>
                        <a:pt x="17" y="246"/>
                      </a:lnTo>
                      <a:lnTo>
                        <a:pt x="17" y="239"/>
                      </a:lnTo>
                      <a:lnTo>
                        <a:pt x="15" y="235"/>
                      </a:lnTo>
                      <a:lnTo>
                        <a:pt x="13" y="231"/>
                      </a:lnTo>
                      <a:lnTo>
                        <a:pt x="10" y="231"/>
                      </a:lnTo>
                      <a:lnTo>
                        <a:pt x="13" y="227"/>
                      </a:lnTo>
                      <a:lnTo>
                        <a:pt x="15" y="225"/>
                      </a:lnTo>
                      <a:lnTo>
                        <a:pt x="17" y="229"/>
                      </a:lnTo>
                      <a:lnTo>
                        <a:pt x="19" y="227"/>
                      </a:lnTo>
                      <a:lnTo>
                        <a:pt x="21" y="227"/>
                      </a:lnTo>
                      <a:lnTo>
                        <a:pt x="23" y="227"/>
                      </a:lnTo>
                      <a:lnTo>
                        <a:pt x="27" y="231"/>
                      </a:lnTo>
                      <a:lnTo>
                        <a:pt x="28" y="231"/>
                      </a:lnTo>
                      <a:lnTo>
                        <a:pt x="30" y="229"/>
                      </a:lnTo>
                      <a:lnTo>
                        <a:pt x="30" y="229"/>
                      </a:lnTo>
                      <a:lnTo>
                        <a:pt x="30" y="227"/>
                      </a:lnTo>
                      <a:lnTo>
                        <a:pt x="30" y="227"/>
                      </a:lnTo>
                      <a:lnTo>
                        <a:pt x="30" y="225"/>
                      </a:lnTo>
                      <a:lnTo>
                        <a:pt x="32" y="224"/>
                      </a:lnTo>
                      <a:lnTo>
                        <a:pt x="32" y="224"/>
                      </a:lnTo>
                      <a:lnTo>
                        <a:pt x="34" y="224"/>
                      </a:lnTo>
                      <a:lnTo>
                        <a:pt x="34" y="224"/>
                      </a:lnTo>
                      <a:lnTo>
                        <a:pt x="34" y="222"/>
                      </a:lnTo>
                      <a:lnTo>
                        <a:pt x="34" y="222"/>
                      </a:lnTo>
                      <a:lnTo>
                        <a:pt x="36" y="220"/>
                      </a:lnTo>
                      <a:lnTo>
                        <a:pt x="36" y="218"/>
                      </a:lnTo>
                      <a:lnTo>
                        <a:pt x="38" y="216"/>
                      </a:lnTo>
                      <a:lnTo>
                        <a:pt x="38" y="214"/>
                      </a:lnTo>
                      <a:lnTo>
                        <a:pt x="38" y="214"/>
                      </a:lnTo>
                      <a:lnTo>
                        <a:pt x="38" y="214"/>
                      </a:lnTo>
                      <a:lnTo>
                        <a:pt x="38" y="214"/>
                      </a:lnTo>
                      <a:lnTo>
                        <a:pt x="38" y="212"/>
                      </a:lnTo>
                      <a:lnTo>
                        <a:pt x="38" y="212"/>
                      </a:lnTo>
                      <a:lnTo>
                        <a:pt x="36" y="210"/>
                      </a:lnTo>
                      <a:lnTo>
                        <a:pt x="36" y="210"/>
                      </a:lnTo>
                      <a:lnTo>
                        <a:pt x="36" y="207"/>
                      </a:lnTo>
                      <a:lnTo>
                        <a:pt x="40" y="201"/>
                      </a:lnTo>
                      <a:lnTo>
                        <a:pt x="40" y="199"/>
                      </a:lnTo>
                      <a:lnTo>
                        <a:pt x="40" y="197"/>
                      </a:lnTo>
                      <a:lnTo>
                        <a:pt x="42" y="197"/>
                      </a:lnTo>
                      <a:lnTo>
                        <a:pt x="45" y="195"/>
                      </a:lnTo>
                      <a:lnTo>
                        <a:pt x="45" y="195"/>
                      </a:lnTo>
                      <a:lnTo>
                        <a:pt x="47" y="197"/>
                      </a:lnTo>
                      <a:lnTo>
                        <a:pt x="47" y="197"/>
                      </a:lnTo>
                      <a:lnTo>
                        <a:pt x="47" y="195"/>
                      </a:lnTo>
                      <a:lnTo>
                        <a:pt x="47" y="193"/>
                      </a:lnTo>
                      <a:lnTo>
                        <a:pt x="45" y="193"/>
                      </a:lnTo>
                      <a:lnTo>
                        <a:pt x="43" y="192"/>
                      </a:lnTo>
                      <a:lnTo>
                        <a:pt x="43" y="192"/>
                      </a:lnTo>
                      <a:lnTo>
                        <a:pt x="43" y="190"/>
                      </a:lnTo>
                      <a:lnTo>
                        <a:pt x="43" y="188"/>
                      </a:lnTo>
                      <a:lnTo>
                        <a:pt x="45" y="186"/>
                      </a:lnTo>
                      <a:lnTo>
                        <a:pt x="45" y="186"/>
                      </a:lnTo>
                      <a:lnTo>
                        <a:pt x="45" y="184"/>
                      </a:lnTo>
                      <a:lnTo>
                        <a:pt x="43" y="184"/>
                      </a:lnTo>
                      <a:lnTo>
                        <a:pt x="40" y="186"/>
                      </a:lnTo>
                      <a:lnTo>
                        <a:pt x="40" y="186"/>
                      </a:lnTo>
                      <a:lnTo>
                        <a:pt x="32" y="184"/>
                      </a:lnTo>
                      <a:lnTo>
                        <a:pt x="27" y="180"/>
                      </a:lnTo>
                      <a:lnTo>
                        <a:pt x="27" y="180"/>
                      </a:lnTo>
                      <a:lnTo>
                        <a:pt x="28" y="178"/>
                      </a:lnTo>
                      <a:lnTo>
                        <a:pt x="28" y="178"/>
                      </a:lnTo>
                      <a:lnTo>
                        <a:pt x="28" y="177"/>
                      </a:lnTo>
                      <a:lnTo>
                        <a:pt x="28" y="175"/>
                      </a:lnTo>
                      <a:lnTo>
                        <a:pt x="28" y="171"/>
                      </a:lnTo>
                      <a:lnTo>
                        <a:pt x="28" y="169"/>
                      </a:lnTo>
                      <a:lnTo>
                        <a:pt x="28" y="169"/>
                      </a:lnTo>
                      <a:lnTo>
                        <a:pt x="27" y="167"/>
                      </a:lnTo>
                      <a:lnTo>
                        <a:pt x="27" y="165"/>
                      </a:lnTo>
                      <a:lnTo>
                        <a:pt x="28" y="165"/>
                      </a:lnTo>
                      <a:lnTo>
                        <a:pt x="30" y="163"/>
                      </a:lnTo>
                      <a:lnTo>
                        <a:pt x="32" y="163"/>
                      </a:lnTo>
                      <a:lnTo>
                        <a:pt x="34" y="163"/>
                      </a:lnTo>
                      <a:lnTo>
                        <a:pt x="36" y="163"/>
                      </a:lnTo>
                      <a:lnTo>
                        <a:pt x="38" y="162"/>
                      </a:lnTo>
                      <a:lnTo>
                        <a:pt x="40" y="162"/>
                      </a:lnTo>
                      <a:lnTo>
                        <a:pt x="40" y="162"/>
                      </a:lnTo>
                      <a:lnTo>
                        <a:pt x="42" y="163"/>
                      </a:lnTo>
                      <a:lnTo>
                        <a:pt x="42" y="163"/>
                      </a:lnTo>
                      <a:lnTo>
                        <a:pt x="43" y="163"/>
                      </a:lnTo>
                      <a:lnTo>
                        <a:pt x="47" y="163"/>
                      </a:lnTo>
                      <a:lnTo>
                        <a:pt x="47" y="162"/>
                      </a:lnTo>
                      <a:lnTo>
                        <a:pt x="49" y="163"/>
                      </a:lnTo>
                      <a:lnTo>
                        <a:pt x="49" y="163"/>
                      </a:lnTo>
                      <a:lnTo>
                        <a:pt x="51" y="165"/>
                      </a:lnTo>
                      <a:lnTo>
                        <a:pt x="51" y="165"/>
                      </a:lnTo>
                      <a:lnTo>
                        <a:pt x="51" y="167"/>
                      </a:lnTo>
                      <a:lnTo>
                        <a:pt x="53" y="167"/>
                      </a:lnTo>
                      <a:lnTo>
                        <a:pt x="55" y="167"/>
                      </a:lnTo>
                      <a:lnTo>
                        <a:pt x="55" y="167"/>
                      </a:lnTo>
                      <a:lnTo>
                        <a:pt x="57" y="167"/>
                      </a:lnTo>
                      <a:lnTo>
                        <a:pt x="57" y="167"/>
                      </a:lnTo>
                      <a:lnTo>
                        <a:pt x="57" y="165"/>
                      </a:lnTo>
                      <a:lnTo>
                        <a:pt x="57" y="163"/>
                      </a:lnTo>
                      <a:lnTo>
                        <a:pt x="58" y="163"/>
                      </a:lnTo>
                      <a:lnTo>
                        <a:pt x="60" y="165"/>
                      </a:lnTo>
                      <a:lnTo>
                        <a:pt x="62" y="171"/>
                      </a:lnTo>
                      <a:lnTo>
                        <a:pt x="64" y="171"/>
                      </a:lnTo>
                      <a:lnTo>
                        <a:pt x="66" y="171"/>
                      </a:lnTo>
                      <a:lnTo>
                        <a:pt x="70" y="171"/>
                      </a:lnTo>
                      <a:lnTo>
                        <a:pt x="68" y="167"/>
                      </a:lnTo>
                      <a:lnTo>
                        <a:pt x="68" y="167"/>
                      </a:lnTo>
                      <a:lnTo>
                        <a:pt x="68" y="165"/>
                      </a:lnTo>
                      <a:lnTo>
                        <a:pt x="68" y="163"/>
                      </a:lnTo>
                      <a:lnTo>
                        <a:pt x="68" y="162"/>
                      </a:lnTo>
                      <a:lnTo>
                        <a:pt x="68" y="160"/>
                      </a:lnTo>
                      <a:lnTo>
                        <a:pt x="68" y="158"/>
                      </a:lnTo>
                      <a:lnTo>
                        <a:pt x="68" y="154"/>
                      </a:lnTo>
                      <a:lnTo>
                        <a:pt x="68" y="152"/>
                      </a:lnTo>
                      <a:lnTo>
                        <a:pt x="66" y="152"/>
                      </a:lnTo>
                      <a:lnTo>
                        <a:pt x="64" y="150"/>
                      </a:lnTo>
                      <a:lnTo>
                        <a:pt x="64" y="150"/>
                      </a:lnTo>
                      <a:lnTo>
                        <a:pt x="62" y="147"/>
                      </a:lnTo>
                      <a:lnTo>
                        <a:pt x="60" y="145"/>
                      </a:lnTo>
                      <a:lnTo>
                        <a:pt x="60" y="145"/>
                      </a:lnTo>
                      <a:lnTo>
                        <a:pt x="58" y="143"/>
                      </a:lnTo>
                      <a:lnTo>
                        <a:pt x="58" y="143"/>
                      </a:lnTo>
                      <a:lnTo>
                        <a:pt x="58" y="145"/>
                      </a:lnTo>
                      <a:lnTo>
                        <a:pt x="58" y="145"/>
                      </a:lnTo>
                      <a:lnTo>
                        <a:pt x="53" y="143"/>
                      </a:lnTo>
                      <a:lnTo>
                        <a:pt x="51" y="143"/>
                      </a:lnTo>
                      <a:lnTo>
                        <a:pt x="49" y="141"/>
                      </a:lnTo>
                      <a:lnTo>
                        <a:pt x="47" y="139"/>
                      </a:lnTo>
                      <a:lnTo>
                        <a:pt x="49" y="133"/>
                      </a:lnTo>
                      <a:lnTo>
                        <a:pt x="49" y="128"/>
                      </a:lnTo>
                      <a:lnTo>
                        <a:pt x="51" y="126"/>
                      </a:lnTo>
                      <a:lnTo>
                        <a:pt x="51" y="124"/>
                      </a:lnTo>
                      <a:lnTo>
                        <a:pt x="58" y="122"/>
                      </a:lnTo>
                      <a:lnTo>
                        <a:pt x="58" y="122"/>
                      </a:lnTo>
                      <a:lnTo>
                        <a:pt x="60" y="122"/>
                      </a:lnTo>
                      <a:lnTo>
                        <a:pt x="62" y="120"/>
                      </a:lnTo>
                      <a:lnTo>
                        <a:pt x="64" y="120"/>
                      </a:lnTo>
                      <a:lnTo>
                        <a:pt x="62" y="118"/>
                      </a:lnTo>
                      <a:lnTo>
                        <a:pt x="60" y="116"/>
                      </a:lnTo>
                      <a:lnTo>
                        <a:pt x="58" y="116"/>
                      </a:lnTo>
                      <a:lnTo>
                        <a:pt x="57" y="115"/>
                      </a:lnTo>
                      <a:lnTo>
                        <a:pt x="57" y="113"/>
                      </a:lnTo>
                      <a:lnTo>
                        <a:pt x="57" y="113"/>
                      </a:lnTo>
                      <a:lnTo>
                        <a:pt x="55" y="115"/>
                      </a:lnTo>
                      <a:lnTo>
                        <a:pt x="55" y="115"/>
                      </a:lnTo>
                      <a:lnTo>
                        <a:pt x="51" y="113"/>
                      </a:lnTo>
                      <a:lnTo>
                        <a:pt x="51" y="109"/>
                      </a:lnTo>
                      <a:lnTo>
                        <a:pt x="53" y="103"/>
                      </a:lnTo>
                      <a:lnTo>
                        <a:pt x="53" y="101"/>
                      </a:lnTo>
                      <a:lnTo>
                        <a:pt x="55" y="96"/>
                      </a:lnTo>
                      <a:lnTo>
                        <a:pt x="55" y="96"/>
                      </a:lnTo>
                      <a:lnTo>
                        <a:pt x="53" y="96"/>
                      </a:lnTo>
                      <a:lnTo>
                        <a:pt x="51" y="96"/>
                      </a:lnTo>
                      <a:lnTo>
                        <a:pt x="47" y="98"/>
                      </a:lnTo>
                      <a:lnTo>
                        <a:pt x="45" y="98"/>
                      </a:lnTo>
                      <a:lnTo>
                        <a:pt x="45" y="98"/>
                      </a:lnTo>
                      <a:lnTo>
                        <a:pt x="43" y="98"/>
                      </a:lnTo>
                      <a:lnTo>
                        <a:pt x="42" y="98"/>
                      </a:lnTo>
                      <a:lnTo>
                        <a:pt x="40" y="98"/>
                      </a:lnTo>
                      <a:lnTo>
                        <a:pt x="40" y="96"/>
                      </a:lnTo>
                      <a:lnTo>
                        <a:pt x="34" y="90"/>
                      </a:lnTo>
                      <a:lnTo>
                        <a:pt x="34" y="88"/>
                      </a:lnTo>
                      <a:lnTo>
                        <a:pt x="34" y="86"/>
                      </a:lnTo>
                      <a:lnTo>
                        <a:pt x="34" y="85"/>
                      </a:lnTo>
                      <a:lnTo>
                        <a:pt x="36" y="64"/>
                      </a:lnTo>
                      <a:lnTo>
                        <a:pt x="36" y="62"/>
                      </a:lnTo>
                      <a:lnTo>
                        <a:pt x="34" y="62"/>
                      </a:lnTo>
                      <a:lnTo>
                        <a:pt x="34" y="62"/>
                      </a:lnTo>
                      <a:lnTo>
                        <a:pt x="34" y="62"/>
                      </a:lnTo>
                      <a:lnTo>
                        <a:pt x="34" y="62"/>
                      </a:lnTo>
                      <a:lnTo>
                        <a:pt x="34" y="62"/>
                      </a:lnTo>
                      <a:lnTo>
                        <a:pt x="34" y="60"/>
                      </a:lnTo>
                      <a:lnTo>
                        <a:pt x="34" y="60"/>
                      </a:lnTo>
                      <a:lnTo>
                        <a:pt x="34" y="60"/>
                      </a:lnTo>
                      <a:lnTo>
                        <a:pt x="34" y="60"/>
                      </a:lnTo>
                      <a:lnTo>
                        <a:pt x="32" y="58"/>
                      </a:lnTo>
                      <a:lnTo>
                        <a:pt x="32" y="56"/>
                      </a:lnTo>
                      <a:lnTo>
                        <a:pt x="36" y="56"/>
                      </a:lnTo>
                      <a:lnTo>
                        <a:pt x="36" y="54"/>
                      </a:lnTo>
                      <a:lnTo>
                        <a:pt x="34" y="54"/>
                      </a:lnTo>
                      <a:lnTo>
                        <a:pt x="34" y="54"/>
                      </a:lnTo>
                      <a:lnTo>
                        <a:pt x="34" y="53"/>
                      </a:lnTo>
                      <a:lnTo>
                        <a:pt x="36" y="51"/>
                      </a:lnTo>
                      <a:lnTo>
                        <a:pt x="38" y="49"/>
                      </a:lnTo>
                      <a:lnTo>
                        <a:pt x="42" y="47"/>
                      </a:lnTo>
                      <a:lnTo>
                        <a:pt x="43" y="47"/>
                      </a:lnTo>
                      <a:lnTo>
                        <a:pt x="43" y="45"/>
                      </a:lnTo>
                      <a:lnTo>
                        <a:pt x="45" y="43"/>
                      </a:lnTo>
                      <a:lnTo>
                        <a:pt x="45" y="41"/>
                      </a:lnTo>
                      <a:lnTo>
                        <a:pt x="45" y="41"/>
                      </a:lnTo>
                      <a:lnTo>
                        <a:pt x="47" y="41"/>
                      </a:lnTo>
                      <a:lnTo>
                        <a:pt x="49" y="41"/>
                      </a:lnTo>
                      <a:lnTo>
                        <a:pt x="51" y="41"/>
                      </a:lnTo>
                      <a:lnTo>
                        <a:pt x="53" y="41"/>
                      </a:lnTo>
                      <a:lnTo>
                        <a:pt x="53" y="39"/>
                      </a:lnTo>
                      <a:lnTo>
                        <a:pt x="55" y="39"/>
                      </a:lnTo>
                      <a:lnTo>
                        <a:pt x="57" y="39"/>
                      </a:lnTo>
                      <a:lnTo>
                        <a:pt x="57" y="39"/>
                      </a:lnTo>
                      <a:lnTo>
                        <a:pt x="57" y="38"/>
                      </a:lnTo>
                      <a:lnTo>
                        <a:pt x="58" y="38"/>
                      </a:lnTo>
                      <a:lnTo>
                        <a:pt x="60" y="36"/>
                      </a:lnTo>
                      <a:lnTo>
                        <a:pt x="60" y="36"/>
                      </a:lnTo>
                      <a:lnTo>
                        <a:pt x="60" y="34"/>
                      </a:lnTo>
                      <a:lnTo>
                        <a:pt x="60" y="34"/>
                      </a:lnTo>
                      <a:lnTo>
                        <a:pt x="60" y="34"/>
                      </a:lnTo>
                      <a:lnTo>
                        <a:pt x="62" y="32"/>
                      </a:lnTo>
                      <a:lnTo>
                        <a:pt x="62" y="32"/>
                      </a:lnTo>
                      <a:lnTo>
                        <a:pt x="62" y="30"/>
                      </a:lnTo>
                      <a:lnTo>
                        <a:pt x="62" y="28"/>
                      </a:lnTo>
                      <a:lnTo>
                        <a:pt x="62" y="28"/>
                      </a:lnTo>
                      <a:lnTo>
                        <a:pt x="64" y="28"/>
                      </a:lnTo>
                      <a:lnTo>
                        <a:pt x="66" y="26"/>
                      </a:lnTo>
                      <a:lnTo>
                        <a:pt x="64" y="26"/>
                      </a:lnTo>
                      <a:lnTo>
                        <a:pt x="64" y="24"/>
                      </a:lnTo>
                      <a:lnTo>
                        <a:pt x="66" y="24"/>
                      </a:lnTo>
                      <a:lnTo>
                        <a:pt x="66" y="24"/>
                      </a:lnTo>
                      <a:lnTo>
                        <a:pt x="66" y="24"/>
                      </a:lnTo>
                      <a:lnTo>
                        <a:pt x="68" y="23"/>
                      </a:lnTo>
                      <a:lnTo>
                        <a:pt x="68" y="23"/>
                      </a:lnTo>
                      <a:lnTo>
                        <a:pt x="68" y="23"/>
                      </a:lnTo>
                      <a:lnTo>
                        <a:pt x="70" y="23"/>
                      </a:lnTo>
                      <a:lnTo>
                        <a:pt x="70" y="21"/>
                      </a:lnTo>
                      <a:lnTo>
                        <a:pt x="72" y="21"/>
                      </a:lnTo>
                      <a:lnTo>
                        <a:pt x="73" y="23"/>
                      </a:lnTo>
                      <a:lnTo>
                        <a:pt x="75" y="23"/>
                      </a:lnTo>
                      <a:lnTo>
                        <a:pt x="75" y="23"/>
                      </a:lnTo>
                      <a:lnTo>
                        <a:pt x="77" y="23"/>
                      </a:lnTo>
                      <a:lnTo>
                        <a:pt x="77" y="23"/>
                      </a:lnTo>
                      <a:lnTo>
                        <a:pt x="79" y="23"/>
                      </a:lnTo>
                      <a:lnTo>
                        <a:pt x="81" y="19"/>
                      </a:lnTo>
                      <a:lnTo>
                        <a:pt x="81" y="19"/>
                      </a:lnTo>
                      <a:lnTo>
                        <a:pt x="83" y="19"/>
                      </a:lnTo>
                      <a:lnTo>
                        <a:pt x="83" y="21"/>
                      </a:lnTo>
                      <a:lnTo>
                        <a:pt x="83" y="21"/>
                      </a:lnTo>
                      <a:lnTo>
                        <a:pt x="83" y="23"/>
                      </a:lnTo>
                      <a:lnTo>
                        <a:pt x="85" y="23"/>
                      </a:lnTo>
                      <a:lnTo>
                        <a:pt x="83" y="23"/>
                      </a:lnTo>
                      <a:lnTo>
                        <a:pt x="83" y="24"/>
                      </a:lnTo>
                      <a:lnTo>
                        <a:pt x="85" y="24"/>
                      </a:lnTo>
                      <a:lnTo>
                        <a:pt x="85" y="26"/>
                      </a:lnTo>
                      <a:lnTo>
                        <a:pt x="85" y="28"/>
                      </a:lnTo>
                      <a:lnTo>
                        <a:pt x="85" y="28"/>
                      </a:lnTo>
                      <a:lnTo>
                        <a:pt x="85" y="28"/>
                      </a:lnTo>
                      <a:lnTo>
                        <a:pt x="87" y="28"/>
                      </a:lnTo>
                      <a:lnTo>
                        <a:pt x="87" y="28"/>
                      </a:lnTo>
                      <a:lnTo>
                        <a:pt x="89" y="28"/>
                      </a:lnTo>
                      <a:lnTo>
                        <a:pt x="90" y="28"/>
                      </a:lnTo>
                      <a:lnTo>
                        <a:pt x="90" y="28"/>
                      </a:lnTo>
                      <a:lnTo>
                        <a:pt x="90" y="32"/>
                      </a:lnTo>
                      <a:lnTo>
                        <a:pt x="90" y="34"/>
                      </a:lnTo>
                      <a:lnTo>
                        <a:pt x="90" y="34"/>
                      </a:lnTo>
                      <a:lnTo>
                        <a:pt x="92" y="36"/>
                      </a:lnTo>
                      <a:lnTo>
                        <a:pt x="96" y="36"/>
                      </a:lnTo>
                      <a:lnTo>
                        <a:pt x="102" y="36"/>
                      </a:lnTo>
                      <a:lnTo>
                        <a:pt x="109" y="38"/>
                      </a:lnTo>
                      <a:lnTo>
                        <a:pt x="111" y="39"/>
                      </a:lnTo>
                      <a:lnTo>
                        <a:pt x="111" y="39"/>
                      </a:lnTo>
                      <a:lnTo>
                        <a:pt x="113" y="41"/>
                      </a:lnTo>
                      <a:lnTo>
                        <a:pt x="115" y="43"/>
                      </a:lnTo>
                      <a:lnTo>
                        <a:pt x="117" y="43"/>
                      </a:lnTo>
                      <a:lnTo>
                        <a:pt x="119" y="41"/>
                      </a:lnTo>
                      <a:lnTo>
                        <a:pt x="119" y="41"/>
                      </a:lnTo>
                      <a:lnTo>
                        <a:pt x="120" y="39"/>
                      </a:lnTo>
                      <a:lnTo>
                        <a:pt x="120" y="38"/>
                      </a:lnTo>
                      <a:lnTo>
                        <a:pt x="119" y="38"/>
                      </a:lnTo>
                      <a:lnTo>
                        <a:pt x="119" y="36"/>
                      </a:lnTo>
                      <a:lnTo>
                        <a:pt x="117" y="36"/>
                      </a:lnTo>
                      <a:lnTo>
                        <a:pt x="117" y="34"/>
                      </a:lnTo>
                      <a:lnTo>
                        <a:pt x="119" y="28"/>
                      </a:lnTo>
                      <a:lnTo>
                        <a:pt x="120" y="28"/>
                      </a:lnTo>
                      <a:lnTo>
                        <a:pt x="122" y="28"/>
                      </a:lnTo>
                      <a:lnTo>
                        <a:pt x="126" y="28"/>
                      </a:lnTo>
                      <a:lnTo>
                        <a:pt x="128" y="28"/>
                      </a:lnTo>
                      <a:lnTo>
                        <a:pt x="132" y="26"/>
                      </a:lnTo>
                      <a:lnTo>
                        <a:pt x="134" y="26"/>
                      </a:lnTo>
                      <a:lnTo>
                        <a:pt x="134" y="26"/>
                      </a:lnTo>
                      <a:lnTo>
                        <a:pt x="137" y="28"/>
                      </a:lnTo>
                      <a:lnTo>
                        <a:pt x="139" y="28"/>
                      </a:lnTo>
                      <a:lnTo>
                        <a:pt x="141" y="28"/>
                      </a:lnTo>
                      <a:lnTo>
                        <a:pt x="141" y="26"/>
                      </a:lnTo>
                      <a:lnTo>
                        <a:pt x="141" y="24"/>
                      </a:lnTo>
                      <a:lnTo>
                        <a:pt x="143" y="23"/>
                      </a:lnTo>
                      <a:lnTo>
                        <a:pt x="143" y="23"/>
                      </a:lnTo>
                      <a:lnTo>
                        <a:pt x="143" y="21"/>
                      </a:lnTo>
                      <a:lnTo>
                        <a:pt x="141" y="21"/>
                      </a:lnTo>
                      <a:lnTo>
                        <a:pt x="141" y="21"/>
                      </a:lnTo>
                      <a:lnTo>
                        <a:pt x="141" y="21"/>
                      </a:lnTo>
                      <a:lnTo>
                        <a:pt x="139" y="21"/>
                      </a:lnTo>
                      <a:lnTo>
                        <a:pt x="139" y="19"/>
                      </a:lnTo>
                      <a:lnTo>
                        <a:pt x="139" y="17"/>
                      </a:lnTo>
                      <a:lnTo>
                        <a:pt x="139" y="15"/>
                      </a:lnTo>
                      <a:lnTo>
                        <a:pt x="139" y="11"/>
                      </a:lnTo>
                      <a:lnTo>
                        <a:pt x="139" y="11"/>
                      </a:lnTo>
                      <a:lnTo>
                        <a:pt x="139" y="9"/>
                      </a:lnTo>
                      <a:lnTo>
                        <a:pt x="139" y="8"/>
                      </a:lnTo>
                      <a:lnTo>
                        <a:pt x="141" y="6"/>
                      </a:lnTo>
                      <a:lnTo>
                        <a:pt x="141" y="6"/>
                      </a:lnTo>
                      <a:lnTo>
                        <a:pt x="143" y="6"/>
                      </a:lnTo>
                      <a:lnTo>
                        <a:pt x="143" y="6"/>
                      </a:lnTo>
                      <a:lnTo>
                        <a:pt x="145" y="8"/>
                      </a:lnTo>
                      <a:lnTo>
                        <a:pt x="147" y="9"/>
                      </a:lnTo>
                      <a:lnTo>
                        <a:pt x="147" y="9"/>
                      </a:lnTo>
                      <a:lnTo>
                        <a:pt x="150" y="11"/>
                      </a:lnTo>
                      <a:lnTo>
                        <a:pt x="152" y="11"/>
                      </a:lnTo>
                      <a:lnTo>
                        <a:pt x="156" y="13"/>
                      </a:lnTo>
                      <a:lnTo>
                        <a:pt x="156" y="13"/>
                      </a:lnTo>
                      <a:lnTo>
                        <a:pt x="158" y="13"/>
                      </a:lnTo>
                      <a:lnTo>
                        <a:pt x="160" y="11"/>
                      </a:lnTo>
                      <a:lnTo>
                        <a:pt x="160" y="9"/>
                      </a:lnTo>
                      <a:lnTo>
                        <a:pt x="160" y="9"/>
                      </a:lnTo>
                      <a:lnTo>
                        <a:pt x="158" y="9"/>
                      </a:lnTo>
                      <a:lnTo>
                        <a:pt x="158" y="8"/>
                      </a:lnTo>
                      <a:lnTo>
                        <a:pt x="158" y="8"/>
                      </a:lnTo>
                      <a:lnTo>
                        <a:pt x="158" y="4"/>
                      </a:lnTo>
                      <a:lnTo>
                        <a:pt x="158" y="4"/>
                      </a:lnTo>
                      <a:lnTo>
                        <a:pt x="160" y="2"/>
                      </a:lnTo>
                      <a:lnTo>
                        <a:pt x="162" y="2"/>
                      </a:lnTo>
                      <a:lnTo>
                        <a:pt x="162" y="2"/>
                      </a:lnTo>
                      <a:lnTo>
                        <a:pt x="164" y="2"/>
                      </a:lnTo>
                      <a:lnTo>
                        <a:pt x="166" y="2"/>
                      </a:lnTo>
                      <a:lnTo>
                        <a:pt x="167" y="2"/>
                      </a:lnTo>
                      <a:lnTo>
                        <a:pt x="169" y="0"/>
                      </a:lnTo>
                      <a:lnTo>
                        <a:pt x="171" y="0"/>
                      </a:lnTo>
                      <a:lnTo>
                        <a:pt x="171" y="0"/>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1">
                  <a:extLst>
                    <a:ext uri="{FF2B5EF4-FFF2-40B4-BE49-F238E27FC236}">
                      <a16:creationId xmlns:a16="http://schemas.microsoft.com/office/drawing/2014/main" id="{E209A21F-4969-4A64-ABAD-493D63C09820}"/>
                    </a:ext>
                  </a:extLst>
                </p:cNvPr>
                <p:cNvSpPr>
                  <a:spLocks/>
                </p:cNvSpPr>
                <p:nvPr/>
              </p:nvSpPr>
              <p:spPr bwMode="auto">
                <a:xfrm>
                  <a:off x="1668463" y="1681163"/>
                  <a:ext cx="438150" cy="657225"/>
                </a:xfrm>
                <a:custGeom>
                  <a:avLst/>
                  <a:gdLst>
                    <a:gd name="T0" fmla="*/ 447 w 552"/>
                    <a:gd name="T1" fmla="*/ 30 h 828"/>
                    <a:gd name="T2" fmla="*/ 459 w 552"/>
                    <a:gd name="T3" fmla="*/ 62 h 828"/>
                    <a:gd name="T4" fmla="*/ 470 w 552"/>
                    <a:gd name="T5" fmla="*/ 77 h 828"/>
                    <a:gd name="T6" fmla="*/ 474 w 552"/>
                    <a:gd name="T7" fmla="*/ 100 h 828"/>
                    <a:gd name="T8" fmla="*/ 468 w 552"/>
                    <a:gd name="T9" fmla="*/ 134 h 828"/>
                    <a:gd name="T10" fmla="*/ 479 w 552"/>
                    <a:gd name="T11" fmla="*/ 190 h 828"/>
                    <a:gd name="T12" fmla="*/ 477 w 552"/>
                    <a:gd name="T13" fmla="*/ 227 h 828"/>
                    <a:gd name="T14" fmla="*/ 391 w 552"/>
                    <a:gd name="T15" fmla="*/ 252 h 828"/>
                    <a:gd name="T16" fmla="*/ 466 w 552"/>
                    <a:gd name="T17" fmla="*/ 323 h 828"/>
                    <a:gd name="T18" fmla="*/ 498 w 552"/>
                    <a:gd name="T19" fmla="*/ 415 h 828"/>
                    <a:gd name="T20" fmla="*/ 470 w 552"/>
                    <a:gd name="T21" fmla="*/ 455 h 828"/>
                    <a:gd name="T22" fmla="*/ 425 w 552"/>
                    <a:gd name="T23" fmla="*/ 509 h 828"/>
                    <a:gd name="T24" fmla="*/ 436 w 552"/>
                    <a:gd name="T25" fmla="*/ 522 h 828"/>
                    <a:gd name="T26" fmla="*/ 436 w 552"/>
                    <a:gd name="T27" fmla="*/ 562 h 828"/>
                    <a:gd name="T28" fmla="*/ 443 w 552"/>
                    <a:gd name="T29" fmla="*/ 590 h 828"/>
                    <a:gd name="T30" fmla="*/ 472 w 552"/>
                    <a:gd name="T31" fmla="*/ 641 h 828"/>
                    <a:gd name="T32" fmla="*/ 477 w 552"/>
                    <a:gd name="T33" fmla="*/ 678 h 828"/>
                    <a:gd name="T34" fmla="*/ 536 w 552"/>
                    <a:gd name="T35" fmla="*/ 733 h 828"/>
                    <a:gd name="T36" fmla="*/ 547 w 552"/>
                    <a:gd name="T37" fmla="*/ 753 h 828"/>
                    <a:gd name="T38" fmla="*/ 551 w 552"/>
                    <a:gd name="T39" fmla="*/ 783 h 828"/>
                    <a:gd name="T40" fmla="*/ 543 w 552"/>
                    <a:gd name="T41" fmla="*/ 798 h 828"/>
                    <a:gd name="T42" fmla="*/ 537 w 552"/>
                    <a:gd name="T43" fmla="*/ 819 h 828"/>
                    <a:gd name="T44" fmla="*/ 509 w 552"/>
                    <a:gd name="T45" fmla="*/ 808 h 828"/>
                    <a:gd name="T46" fmla="*/ 481 w 552"/>
                    <a:gd name="T47" fmla="*/ 800 h 828"/>
                    <a:gd name="T48" fmla="*/ 459 w 552"/>
                    <a:gd name="T49" fmla="*/ 798 h 828"/>
                    <a:gd name="T50" fmla="*/ 442 w 552"/>
                    <a:gd name="T51" fmla="*/ 795 h 828"/>
                    <a:gd name="T52" fmla="*/ 382 w 552"/>
                    <a:gd name="T53" fmla="*/ 793 h 828"/>
                    <a:gd name="T54" fmla="*/ 323 w 552"/>
                    <a:gd name="T55" fmla="*/ 785 h 828"/>
                    <a:gd name="T56" fmla="*/ 290 w 552"/>
                    <a:gd name="T57" fmla="*/ 783 h 828"/>
                    <a:gd name="T58" fmla="*/ 229 w 552"/>
                    <a:gd name="T59" fmla="*/ 781 h 828"/>
                    <a:gd name="T60" fmla="*/ 96 w 552"/>
                    <a:gd name="T61" fmla="*/ 787 h 828"/>
                    <a:gd name="T62" fmla="*/ 100 w 552"/>
                    <a:gd name="T63" fmla="*/ 714 h 828"/>
                    <a:gd name="T64" fmla="*/ 81 w 552"/>
                    <a:gd name="T65" fmla="*/ 689 h 828"/>
                    <a:gd name="T66" fmla="*/ 77 w 552"/>
                    <a:gd name="T67" fmla="*/ 673 h 828"/>
                    <a:gd name="T68" fmla="*/ 90 w 552"/>
                    <a:gd name="T69" fmla="*/ 663 h 828"/>
                    <a:gd name="T70" fmla="*/ 81 w 552"/>
                    <a:gd name="T71" fmla="*/ 656 h 828"/>
                    <a:gd name="T72" fmla="*/ 74 w 552"/>
                    <a:gd name="T73" fmla="*/ 661 h 828"/>
                    <a:gd name="T74" fmla="*/ 70 w 552"/>
                    <a:gd name="T75" fmla="*/ 667 h 828"/>
                    <a:gd name="T76" fmla="*/ 49 w 552"/>
                    <a:gd name="T77" fmla="*/ 658 h 828"/>
                    <a:gd name="T78" fmla="*/ 28 w 552"/>
                    <a:gd name="T79" fmla="*/ 618 h 828"/>
                    <a:gd name="T80" fmla="*/ 19 w 552"/>
                    <a:gd name="T81" fmla="*/ 620 h 828"/>
                    <a:gd name="T82" fmla="*/ 6 w 552"/>
                    <a:gd name="T83" fmla="*/ 622 h 828"/>
                    <a:gd name="T84" fmla="*/ 4 w 552"/>
                    <a:gd name="T85" fmla="*/ 609 h 828"/>
                    <a:gd name="T86" fmla="*/ 19 w 552"/>
                    <a:gd name="T87" fmla="*/ 579 h 828"/>
                    <a:gd name="T88" fmla="*/ 23 w 552"/>
                    <a:gd name="T89" fmla="*/ 537 h 828"/>
                    <a:gd name="T90" fmla="*/ 55 w 552"/>
                    <a:gd name="T91" fmla="*/ 502 h 828"/>
                    <a:gd name="T92" fmla="*/ 98 w 552"/>
                    <a:gd name="T93" fmla="*/ 458 h 828"/>
                    <a:gd name="T94" fmla="*/ 151 w 552"/>
                    <a:gd name="T95" fmla="*/ 440 h 828"/>
                    <a:gd name="T96" fmla="*/ 197 w 552"/>
                    <a:gd name="T97" fmla="*/ 485 h 828"/>
                    <a:gd name="T98" fmla="*/ 218 w 552"/>
                    <a:gd name="T99" fmla="*/ 458 h 828"/>
                    <a:gd name="T100" fmla="*/ 241 w 552"/>
                    <a:gd name="T101" fmla="*/ 438 h 828"/>
                    <a:gd name="T102" fmla="*/ 261 w 552"/>
                    <a:gd name="T103" fmla="*/ 378 h 828"/>
                    <a:gd name="T104" fmla="*/ 280 w 552"/>
                    <a:gd name="T105" fmla="*/ 335 h 828"/>
                    <a:gd name="T106" fmla="*/ 306 w 552"/>
                    <a:gd name="T107" fmla="*/ 316 h 828"/>
                    <a:gd name="T108" fmla="*/ 333 w 552"/>
                    <a:gd name="T109" fmla="*/ 261 h 828"/>
                    <a:gd name="T110" fmla="*/ 351 w 552"/>
                    <a:gd name="T111" fmla="*/ 218 h 828"/>
                    <a:gd name="T112" fmla="*/ 391 w 552"/>
                    <a:gd name="T113" fmla="*/ 135 h 828"/>
                    <a:gd name="T114" fmla="*/ 438 w 552"/>
                    <a:gd name="T115" fmla="*/ 113 h 828"/>
                    <a:gd name="T116" fmla="*/ 440 w 552"/>
                    <a:gd name="T117" fmla="*/ 77 h 828"/>
                    <a:gd name="T118" fmla="*/ 432 w 552"/>
                    <a:gd name="T119" fmla="*/ 58 h 828"/>
                    <a:gd name="T120" fmla="*/ 430 w 552"/>
                    <a:gd name="T121" fmla="*/ 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2" h="828">
                      <a:moveTo>
                        <a:pt x="434" y="23"/>
                      </a:moveTo>
                      <a:lnTo>
                        <a:pt x="434" y="23"/>
                      </a:lnTo>
                      <a:lnTo>
                        <a:pt x="436" y="23"/>
                      </a:lnTo>
                      <a:lnTo>
                        <a:pt x="436" y="25"/>
                      </a:lnTo>
                      <a:lnTo>
                        <a:pt x="436" y="25"/>
                      </a:lnTo>
                      <a:lnTo>
                        <a:pt x="436" y="25"/>
                      </a:lnTo>
                      <a:lnTo>
                        <a:pt x="436" y="25"/>
                      </a:lnTo>
                      <a:lnTo>
                        <a:pt x="438" y="25"/>
                      </a:lnTo>
                      <a:lnTo>
                        <a:pt x="438" y="23"/>
                      </a:lnTo>
                      <a:lnTo>
                        <a:pt x="438" y="25"/>
                      </a:lnTo>
                      <a:lnTo>
                        <a:pt x="440" y="25"/>
                      </a:lnTo>
                      <a:lnTo>
                        <a:pt x="440" y="25"/>
                      </a:lnTo>
                      <a:lnTo>
                        <a:pt x="440" y="25"/>
                      </a:lnTo>
                      <a:lnTo>
                        <a:pt x="440" y="27"/>
                      </a:lnTo>
                      <a:lnTo>
                        <a:pt x="442" y="27"/>
                      </a:lnTo>
                      <a:lnTo>
                        <a:pt x="442" y="27"/>
                      </a:lnTo>
                      <a:lnTo>
                        <a:pt x="443" y="27"/>
                      </a:lnTo>
                      <a:lnTo>
                        <a:pt x="445" y="27"/>
                      </a:lnTo>
                      <a:lnTo>
                        <a:pt x="445" y="28"/>
                      </a:lnTo>
                      <a:lnTo>
                        <a:pt x="445" y="30"/>
                      </a:lnTo>
                      <a:lnTo>
                        <a:pt x="445" y="32"/>
                      </a:lnTo>
                      <a:lnTo>
                        <a:pt x="447" y="30"/>
                      </a:lnTo>
                      <a:lnTo>
                        <a:pt x="447" y="30"/>
                      </a:lnTo>
                      <a:lnTo>
                        <a:pt x="447" y="30"/>
                      </a:lnTo>
                      <a:lnTo>
                        <a:pt x="449" y="32"/>
                      </a:lnTo>
                      <a:lnTo>
                        <a:pt x="449" y="32"/>
                      </a:lnTo>
                      <a:lnTo>
                        <a:pt x="449" y="34"/>
                      </a:lnTo>
                      <a:lnTo>
                        <a:pt x="451" y="34"/>
                      </a:lnTo>
                      <a:lnTo>
                        <a:pt x="453" y="32"/>
                      </a:lnTo>
                      <a:lnTo>
                        <a:pt x="455" y="34"/>
                      </a:lnTo>
                      <a:lnTo>
                        <a:pt x="457" y="43"/>
                      </a:lnTo>
                      <a:lnTo>
                        <a:pt x="455" y="45"/>
                      </a:lnTo>
                      <a:lnTo>
                        <a:pt x="455" y="47"/>
                      </a:lnTo>
                      <a:lnTo>
                        <a:pt x="457" y="47"/>
                      </a:lnTo>
                      <a:lnTo>
                        <a:pt x="457" y="47"/>
                      </a:lnTo>
                      <a:lnTo>
                        <a:pt x="457" y="47"/>
                      </a:lnTo>
                      <a:lnTo>
                        <a:pt x="457" y="47"/>
                      </a:lnTo>
                      <a:lnTo>
                        <a:pt x="457" y="47"/>
                      </a:lnTo>
                      <a:lnTo>
                        <a:pt x="457" y="49"/>
                      </a:lnTo>
                      <a:lnTo>
                        <a:pt x="459" y="51"/>
                      </a:lnTo>
                      <a:lnTo>
                        <a:pt x="460" y="57"/>
                      </a:lnTo>
                      <a:lnTo>
                        <a:pt x="459" y="57"/>
                      </a:lnTo>
                      <a:lnTo>
                        <a:pt x="459" y="62"/>
                      </a:lnTo>
                      <a:lnTo>
                        <a:pt x="459" y="62"/>
                      </a:lnTo>
                      <a:lnTo>
                        <a:pt x="459" y="64"/>
                      </a:lnTo>
                      <a:lnTo>
                        <a:pt x="459" y="64"/>
                      </a:lnTo>
                      <a:lnTo>
                        <a:pt x="460" y="66"/>
                      </a:lnTo>
                      <a:lnTo>
                        <a:pt x="460" y="66"/>
                      </a:lnTo>
                      <a:lnTo>
                        <a:pt x="459" y="68"/>
                      </a:lnTo>
                      <a:lnTo>
                        <a:pt x="459" y="68"/>
                      </a:lnTo>
                      <a:lnTo>
                        <a:pt x="459" y="68"/>
                      </a:lnTo>
                      <a:lnTo>
                        <a:pt x="459" y="68"/>
                      </a:lnTo>
                      <a:lnTo>
                        <a:pt x="459" y="70"/>
                      </a:lnTo>
                      <a:lnTo>
                        <a:pt x="460" y="70"/>
                      </a:lnTo>
                      <a:lnTo>
                        <a:pt x="464" y="74"/>
                      </a:lnTo>
                      <a:lnTo>
                        <a:pt x="464" y="74"/>
                      </a:lnTo>
                      <a:lnTo>
                        <a:pt x="466" y="72"/>
                      </a:lnTo>
                      <a:lnTo>
                        <a:pt x="466" y="72"/>
                      </a:lnTo>
                      <a:lnTo>
                        <a:pt x="468" y="72"/>
                      </a:lnTo>
                      <a:lnTo>
                        <a:pt x="470" y="74"/>
                      </a:lnTo>
                      <a:lnTo>
                        <a:pt x="470" y="74"/>
                      </a:lnTo>
                      <a:lnTo>
                        <a:pt x="470" y="75"/>
                      </a:lnTo>
                      <a:lnTo>
                        <a:pt x="470" y="75"/>
                      </a:lnTo>
                      <a:lnTo>
                        <a:pt x="470" y="77"/>
                      </a:lnTo>
                      <a:lnTo>
                        <a:pt x="470" y="77"/>
                      </a:lnTo>
                      <a:lnTo>
                        <a:pt x="470" y="77"/>
                      </a:lnTo>
                      <a:lnTo>
                        <a:pt x="470" y="77"/>
                      </a:lnTo>
                      <a:lnTo>
                        <a:pt x="470" y="79"/>
                      </a:lnTo>
                      <a:lnTo>
                        <a:pt x="470" y="79"/>
                      </a:lnTo>
                      <a:lnTo>
                        <a:pt x="472" y="81"/>
                      </a:lnTo>
                      <a:lnTo>
                        <a:pt x="472" y="81"/>
                      </a:lnTo>
                      <a:lnTo>
                        <a:pt x="470" y="83"/>
                      </a:lnTo>
                      <a:lnTo>
                        <a:pt x="470" y="83"/>
                      </a:lnTo>
                      <a:lnTo>
                        <a:pt x="470" y="85"/>
                      </a:lnTo>
                      <a:lnTo>
                        <a:pt x="470" y="85"/>
                      </a:lnTo>
                      <a:lnTo>
                        <a:pt x="470" y="85"/>
                      </a:lnTo>
                      <a:lnTo>
                        <a:pt x="470" y="87"/>
                      </a:lnTo>
                      <a:lnTo>
                        <a:pt x="470" y="87"/>
                      </a:lnTo>
                      <a:lnTo>
                        <a:pt x="470" y="89"/>
                      </a:lnTo>
                      <a:lnTo>
                        <a:pt x="470" y="90"/>
                      </a:lnTo>
                      <a:lnTo>
                        <a:pt x="470" y="90"/>
                      </a:lnTo>
                      <a:lnTo>
                        <a:pt x="472" y="90"/>
                      </a:lnTo>
                      <a:lnTo>
                        <a:pt x="472" y="92"/>
                      </a:lnTo>
                      <a:lnTo>
                        <a:pt x="474" y="96"/>
                      </a:lnTo>
                      <a:lnTo>
                        <a:pt x="474" y="96"/>
                      </a:lnTo>
                      <a:lnTo>
                        <a:pt x="472" y="98"/>
                      </a:lnTo>
                      <a:lnTo>
                        <a:pt x="472" y="98"/>
                      </a:lnTo>
                      <a:lnTo>
                        <a:pt x="474" y="100"/>
                      </a:lnTo>
                      <a:lnTo>
                        <a:pt x="474" y="100"/>
                      </a:lnTo>
                      <a:lnTo>
                        <a:pt x="474" y="100"/>
                      </a:lnTo>
                      <a:lnTo>
                        <a:pt x="472" y="100"/>
                      </a:lnTo>
                      <a:lnTo>
                        <a:pt x="472" y="102"/>
                      </a:lnTo>
                      <a:lnTo>
                        <a:pt x="472" y="105"/>
                      </a:lnTo>
                      <a:lnTo>
                        <a:pt x="472" y="107"/>
                      </a:lnTo>
                      <a:lnTo>
                        <a:pt x="474" y="109"/>
                      </a:lnTo>
                      <a:lnTo>
                        <a:pt x="475" y="111"/>
                      </a:lnTo>
                      <a:lnTo>
                        <a:pt x="475" y="115"/>
                      </a:lnTo>
                      <a:lnTo>
                        <a:pt x="475" y="117"/>
                      </a:lnTo>
                      <a:lnTo>
                        <a:pt x="472" y="120"/>
                      </a:lnTo>
                      <a:lnTo>
                        <a:pt x="472" y="120"/>
                      </a:lnTo>
                      <a:lnTo>
                        <a:pt x="470" y="122"/>
                      </a:lnTo>
                      <a:lnTo>
                        <a:pt x="470" y="126"/>
                      </a:lnTo>
                      <a:lnTo>
                        <a:pt x="470" y="128"/>
                      </a:lnTo>
                      <a:lnTo>
                        <a:pt x="470" y="128"/>
                      </a:lnTo>
                      <a:lnTo>
                        <a:pt x="470" y="128"/>
                      </a:lnTo>
                      <a:lnTo>
                        <a:pt x="470" y="130"/>
                      </a:lnTo>
                      <a:lnTo>
                        <a:pt x="470" y="130"/>
                      </a:lnTo>
                      <a:lnTo>
                        <a:pt x="470" y="130"/>
                      </a:lnTo>
                      <a:lnTo>
                        <a:pt x="470" y="132"/>
                      </a:lnTo>
                      <a:lnTo>
                        <a:pt x="468" y="134"/>
                      </a:lnTo>
                      <a:lnTo>
                        <a:pt x="468" y="135"/>
                      </a:lnTo>
                      <a:lnTo>
                        <a:pt x="468" y="139"/>
                      </a:lnTo>
                      <a:lnTo>
                        <a:pt x="468" y="152"/>
                      </a:lnTo>
                      <a:lnTo>
                        <a:pt x="470" y="158"/>
                      </a:lnTo>
                      <a:lnTo>
                        <a:pt x="472" y="160"/>
                      </a:lnTo>
                      <a:lnTo>
                        <a:pt x="472" y="160"/>
                      </a:lnTo>
                      <a:lnTo>
                        <a:pt x="472" y="162"/>
                      </a:lnTo>
                      <a:lnTo>
                        <a:pt x="470" y="166"/>
                      </a:lnTo>
                      <a:lnTo>
                        <a:pt x="470" y="167"/>
                      </a:lnTo>
                      <a:lnTo>
                        <a:pt x="475" y="179"/>
                      </a:lnTo>
                      <a:lnTo>
                        <a:pt x="477" y="181"/>
                      </a:lnTo>
                      <a:lnTo>
                        <a:pt x="477" y="182"/>
                      </a:lnTo>
                      <a:lnTo>
                        <a:pt x="475" y="182"/>
                      </a:lnTo>
                      <a:lnTo>
                        <a:pt x="475" y="184"/>
                      </a:lnTo>
                      <a:lnTo>
                        <a:pt x="475" y="186"/>
                      </a:lnTo>
                      <a:lnTo>
                        <a:pt x="475" y="188"/>
                      </a:lnTo>
                      <a:lnTo>
                        <a:pt x="477" y="188"/>
                      </a:lnTo>
                      <a:lnTo>
                        <a:pt x="477" y="188"/>
                      </a:lnTo>
                      <a:lnTo>
                        <a:pt x="477" y="188"/>
                      </a:lnTo>
                      <a:lnTo>
                        <a:pt x="479" y="188"/>
                      </a:lnTo>
                      <a:lnTo>
                        <a:pt x="479" y="190"/>
                      </a:lnTo>
                      <a:lnTo>
                        <a:pt x="479" y="190"/>
                      </a:lnTo>
                      <a:lnTo>
                        <a:pt x="481" y="190"/>
                      </a:lnTo>
                      <a:lnTo>
                        <a:pt x="481" y="190"/>
                      </a:lnTo>
                      <a:lnTo>
                        <a:pt x="483" y="192"/>
                      </a:lnTo>
                      <a:lnTo>
                        <a:pt x="483" y="194"/>
                      </a:lnTo>
                      <a:lnTo>
                        <a:pt x="487" y="197"/>
                      </a:lnTo>
                      <a:lnTo>
                        <a:pt x="487" y="199"/>
                      </a:lnTo>
                      <a:lnTo>
                        <a:pt x="487" y="201"/>
                      </a:lnTo>
                      <a:lnTo>
                        <a:pt x="487" y="201"/>
                      </a:lnTo>
                      <a:lnTo>
                        <a:pt x="487" y="203"/>
                      </a:lnTo>
                      <a:lnTo>
                        <a:pt x="498" y="212"/>
                      </a:lnTo>
                      <a:lnTo>
                        <a:pt x="500" y="216"/>
                      </a:lnTo>
                      <a:lnTo>
                        <a:pt x="502" y="216"/>
                      </a:lnTo>
                      <a:lnTo>
                        <a:pt x="502" y="218"/>
                      </a:lnTo>
                      <a:lnTo>
                        <a:pt x="504" y="220"/>
                      </a:lnTo>
                      <a:lnTo>
                        <a:pt x="509" y="224"/>
                      </a:lnTo>
                      <a:lnTo>
                        <a:pt x="511" y="224"/>
                      </a:lnTo>
                      <a:lnTo>
                        <a:pt x="515" y="227"/>
                      </a:lnTo>
                      <a:lnTo>
                        <a:pt x="513" y="227"/>
                      </a:lnTo>
                      <a:lnTo>
                        <a:pt x="498" y="231"/>
                      </a:lnTo>
                      <a:lnTo>
                        <a:pt x="494" y="231"/>
                      </a:lnTo>
                      <a:lnTo>
                        <a:pt x="481" y="227"/>
                      </a:lnTo>
                      <a:lnTo>
                        <a:pt x="477" y="227"/>
                      </a:lnTo>
                      <a:lnTo>
                        <a:pt x="474" y="227"/>
                      </a:lnTo>
                      <a:lnTo>
                        <a:pt x="474" y="227"/>
                      </a:lnTo>
                      <a:lnTo>
                        <a:pt x="472" y="227"/>
                      </a:lnTo>
                      <a:lnTo>
                        <a:pt x="472" y="229"/>
                      </a:lnTo>
                      <a:lnTo>
                        <a:pt x="470" y="229"/>
                      </a:lnTo>
                      <a:lnTo>
                        <a:pt x="468" y="229"/>
                      </a:lnTo>
                      <a:lnTo>
                        <a:pt x="466" y="229"/>
                      </a:lnTo>
                      <a:lnTo>
                        <a:pt x="462" y="229"/>
                      </a:lnTo>
                      <a:lnTo>
                        <a:pt x="459" y="229"/>
                      </a:lnTo>
                      <a:lnTo>
                        <a:pt x="449" y="231"/>
                      </a:lnTo>
                      <a:lnTo>
                        <a:pt x="447" y="231"/>
                      </a:lnTo>
                      <a:lnTo>
                        <a:pt x="427" y="226"/>
                      </a:lnTo>
                      <a:lnTo>
                        <a:pt x="408" y="227"/>
                      </a:lnTo>
                      <a:lnTo>
                        <a:pt x="406" y="227"/>
                      </a:lnTo>
                      <a:lnTo>
                        <a:pt x="406" y="227"/>
                      </a:lnTo>
                      <a:lnTo>
                        <a:pt x="406" y="229"/>
                      </a:lnTo>
                      <a:lnTo>
                        <a:pt x="406" y="229"/>
                      </a:lnTo>
                      <a:lnTo>
                        <a:pt x="402" y="237"/>
                      </a:lnTo>
                      <a:lnTo>
                        <a:pt x="400" y="241"/>
                      </a:lnTo>
                      <a:lnTo>
                        <a:pt x="395" y="244"/>
                      </a:lnTo>
                      <a:lnTo>
                        <a:pt x="391" y="252"/>
                      </a:lnTo>
                      <a:lnTo>
                        <a:pt x="391" y="252"/>
                      </a:lnTo>
                      <a:lnTo>
                        <a:pt x="397" y="258"/>
                      </a:lnTo>
                      <a:lnTo>
                        <a:pt x="417" y="280"/>
                      </a:lnTo>
                      <a:lnTo>
                        <a:pt x="417" y="284"/>
                      </a:lnTo>
                      <a:lnTo>
                        <a:pt x="419" y="286"/>
                      </a:lnTo>
                      <a:lnTo>
                        <a:pt x="451" y="312"/>
                      </a:lnTo>
                      <a:lnTo>
                        <a:pt x="453" y="312"/>
                      </a:lnTo>
                      <a:lnTo>
                        <a:pt x="453" y="312"/>
                      </a:lnTo>
                      <a:lnTo>
                        <a:pt x="453" y="312"/>
                      </a:lnTo>
                      <a:lnTo>
                        <a:pt x="455" y="312"/>
                      </a:lnTo>
                      <a:lnTo>
                        <a:pt x="455" y="312"/>
                      </a:lnTo>
                      <a:lnTo>
                        <a:pt x="457" y="314"/>
                      </a:lnTo>
                      <a:lnTo>
                        <a:pt x="459" y="316"/>
                      </a:lnTo>
                      <a:lnTo>
                        <a:pt x="460" y="316"/>
                      </a:lnTo>
                      <a:lnTo>
                        <a:pt x="460" y="318"/>
                      </a:lnTo>
                      <a:lnTo>
                        <a:pt x="460" y="318"/>
                      </a:lnTo>
                      <a:lnTo>
                        <a:pt x="462" y="318"/>
                      </a:lnTo>
                      <a:lnTo>
                        <a:pt x="462" y="320"/>
                      </a:lnTo>
                      <a:lnTo>
                        <a:pt x="462" y="321"/>
                      </a:lnTo>
                      <a:lnTo>
                        <a:pt x="462" y="321"/>
                      </a:lnTo>
                      <a:lnTo>
                        <a:pt x="462" y="323"/>
                      </a:lnTo>
                      <a:lnTo>
                        <a:pt x="464" y="323"/>
                      </a:lnTo>
                      <a:lnTo>
                        <a:pt x="466" y="323"/>
                      </a:lnTo>
                      <a:lnTo>
                        <a:pt x="468" y="323"/>
                      </a:lnTo>
                      <a:lnTo>
                        <a:pt x="470" y="325"/>
                      </a:lnTo>
                      <a:lnTo>
                        <a:pt x="472" y="327"/>
                      </a:lnTo>
                      <a:lnTo>
                        <a:pt x="474" y="331"/>
                      </a:lnTo>
                      <a:lnTo>
                        <a:pt x="477" y="335"/>
                      </a:lnTo>
                      <a:lnTo>
                        <a:pt x="479" y="336"/>
                      </a:lnTo>
                      <a:lnTo>
                        <a:pt x="490" y="361"/>
                      </a:lnTo>
                      <a:lnTo>
                        <a:pt x="494" y="378"/>
                      </a:lnTo>
                      <a:lnTo>
                        <a:pt x="498" y="383"/>
                      </a:lnTo>
                      <a:lnTo>
                        <a:pt x="502" y="385"/>
                      </a:lnTo>
                      <a:lnTo>
                        <a:pt x="504" y="385"/>
                      </a:lnTo>
                      <a:lnTo>
                        <a:pt x="505" y="385"/>
                      </a:lnTo>
                      <a:lnTo>
                        <a:pt x="507" y="387"/>
                      </a:lnTo>
                      <a:lnTo>
                        <a:pt x="507" y="395"/>
                      </a:lnTo>
                      <a:lnTo>
                        <a:pt x="505" y="398"/>
                      </a:lnTo>
                      <a:lnTo>
                        <a:pt x="504" y="402"/>
                      </a:lnTo>
                      <a:lnTo>
                        <a:pt x="500" y="406"/>
                      </a:lnTo>
                      <a:lnTo>
                        <a:pt x="500" y="408"/>
                      </a:lnTo>
                      <a:lnTo>
                        <a:pt x="496" y="412"/>
                      </a:lnTo>
                      <a:lnTo>
                        <a:pt x="496" y="413"/>
                      </a:lnTo>
                      <a:lnTo>
                        <a:pt x="498" y="415"/>
                      </a:lnTo>
                      <a:lnTo>
                        <a:pt x="498" y="415"/>
                      </a:lnTo>
                      <a:lnTo>
                        <a:pt x="496" y="415"/>
                      </a:lnTo>
                      <a:lnTo>
                        <a:pt x="496" y="415"/>
                      </a:lnTo>
                      <a:lnTo>
                        <a:pt x="494" y="415"/>
                      </a:lnTo>
                      <a:lnTo>
                        <a:pt x="494" y="415"/>
                      </a:lnTo>
                      <a:lnTo>
                        <a:pt x="494" y="417"/>
                      </a:lnTo>
                      <a:lnTo>
                        <a:pt x="494" y="417"/>
                      </a:lnTo>
                      <a:lnTo>
                        <a:pt x="490" y="421"/>
                      </a:lnTo>
                      <a:lnTo>
                        <a:pt x="485" y="423"/>
                      </a:lnTo>
                      <a:lnTo>
                        <a:pt x="483" y="427"/>
                      </a:lnTo>
                      <a:lnTo>
                        <a:pt x="481" y="428"/>
                      </a:lnTo>
                      <a:lnTo>
                        <a:pt x="479" y="430"/>
                      </a:lnTo>
                      <a:lnTo>
                        <a:pt x="479" y="432"/>
                      </a:lnTo>
                      <a:lnTo>
                        <a:pt x="479" y="436"/>
                      </a:lnTo>
                      <a:lnTo>
                        <a:pt x="479" y="438"/>
                      </a:lnTo>
                      <a:lnTo>
                        <a:pt x="479" y="438"/>
                      </a:lnTo>
                      <a:lnTo>
                        <a:pt x="477" y="438"/>
                      </a:lnTo>
                      <a:lnTo>
                        <a:pt x="477" y="440"/>
                      </a:lnTo>
                      <a:lnTo>
                        <a:pt x="475" y="440"/>
                      </a:lnTo>
                      <a:lnTo>
                        <a:pt x="475" y="442"/>
                      </a:lnTo>
                      <a:lnTo>
                        <a:pt x="474" y="445"/>
                      </a:lnTo>
                      <a:lnTo>
                        <a:pt x="472" y="453"/>
                      </a:lnTo>
                      <a:lnTo>
                        <a:pt x="470" y="455"/>
                      </a:lnTo>
                      <a:lnTo>
                        <a:pt x="470" y="458"/>
                      </a:lnTo>
                      <a:lnTo>
                        <a:pt x="468" y="460"/>
                      </a:lnTo>
                      <a:lnTo>
                        <a:pt x="468" y="460"/>
                      </a:lnTo>
                      <a:lnTo>
                        <a:pt x="464" y="462"/>
                      </a:lnTo>
                      <a:lnTo>
                        <a:pt x="462" y="464"/>
                      </a:lnTo>
                      <a:lnTo>
                        <a:pt x="460" y="464"/>
                      </a:lnTo>
                      <a:lnTo>
                        <a:pt x="453" y="485"/>
                      </a:lnTo>
                      <a:lnTo>
                        <a:pt x="451" y="489"/>
                      </a:lnTo>
                      <a:lnTo>
                        <a:pt x="451" y="489"/>
                      </a:lnTo>
                      <a:lnTo>
                        <a:pt x="451" y="490"/>
                      </a:lnTo>
                      <a:lnTo>
                        <a:pt x="451" y="492"/>
                      </a:lnTo>
                      <a:lnTo>
                        <a:pt x="449" y="492"/>
                      </a:lnTo>
                      <a:lnTo>
                        <a:pt x="447" y="496"/>
                      </a:lnTo>
                      <a:lnTo>
                        <a:pt x="445" y="498"/>
                      </a:lnTo>
                      <a:lnTo>
                        <a:pt x="436" y="502"/>
                      </a:lnTo>
                      <a:lnTo>
                        <a:pt x="432" y="502"/>
                      </a:lnTo>
                      <a:lnTo>
                        <a:pt x="432" y="504"/>
                      </a:lnTo>
                      <a:lnTo>
                        <a:pt x="430" y="505"/>
                      </a:lnTo>
                      <a:lnTo>
                        <a:pt x="428" y="507"/>
                      </a:lnTo>
                      <a:lnTo>
                        <a:pt x="428" y="507"/>
                      </a:lnTo>
                      <a:lnTo>
                        <a:pt x="425" y="509"/>
                      </a:lnTo>
                      <a:lnTo>
                        <a:pt x="425" y="509"/>
                      </a:lnTo>
                      <a:lnTo>
                        <a:pt x="425" y="511"/>
                      </a:lnTo>
                      <a:lnTo>
                        <a:pt x="425" y="511"/>
                      </a:lnTo>
                      <a:lnTo>
                        <a:pt x="425" y="511"/>
                      </a:lnTo>
                      <a:lnTo>
                        <a:pt x="425" y="513"/>
                      </a:lnTo>
                      <a:lnTo>
                        <a:pt x="425" y="513"/>
                      </a:lnTo>
                      <a:lnTo>
                        <a:pt x="423" y="511"/>
                      </a:lnTo>
                      <a:lnTo>
                        <a:pt x="423" y="513"/>
                      </a:lnTo>
                      <a:lnTo>
                        <a:pt x="423" y="513"/>
                      </a:lnTo>
                      <a:lnTo>
                        <a:pt x="423" y="513"/>
                      </a:lnTo>
                      <a:lnTo>
                        <a:pt x="423" y="515"/>
                      </a:lnTo>
                      <a:lnTo>
                        <a:pt x="423" y="515"/>
                      </a:lnTo>
                      <a:lnTo>
                        <a:pt x="425" y="517"/>
                      </a:lnTo>
                      <a:lnTo>
                        <a:pt x="425" y="517"/>
                      </a:lnTo>
                      <a:lnTo>
                        <a:pt x="427" y="519"/>
                      </a:lnTo>
                      <a:lnTo>
                        <a:pt x="427" y="519"/>
                      </a:lnTo>
                      <a:lnTo>
                        <a:pt x="428" y="522"/>
                      </a:lnTo>
                      <a:lnTo>
                        <a:pt x="428" y="522"/>
                      </a:lnTo>
                      <a:lnTo>
                        <a:pt x="430" y="522"/>
                      </a:lnTo>
                      <a:lnTo>
                        <a:pt x="432" y="522"/>
                      </a:lnTo>
                      <a:lnTo>
                        <a:pt x="434" y="522"/>
                      </a:lnTo>
                      <a:lnTo>
                        <a:pt x="436" y="522"/>
                      </a:lnTo>
                      <a:lnTo>
                        <a:pt x="436" y="522"/>
                      </a:lnTo>
                      <a:lnTo>
                        <a:pt x="438" y="522"/>
                      </a:lnTo>
                      <a:lnTo>
                        <a:pt x="438" y="524"/>
                      </a:lnTo>
                      <a:lnTo>
                        <a:pt x="438" y="526"/>
                      </a:lnTo>
                      <a:lnTo>
                        <a:pt x="440" y="534"/>
                      </a:lnTo>
                      <a:lnTo>
                        <a:pt x="440" y="535"/>
                      </a:lnTo>
                      <a:lnTo>
                        <a:pt x="440" y="535"/>
                      </a:lnTo>
                      <a:lnTo>
                        <a:pt x="438" y="539"/>
                      </a:lnTo>
                      <a:lnTo>
                        <a:pt x="436" y="543"/>
                      </a:lnTo>
                      <a:lnTo>
                        <a:pt x="436" y="545"/>
                      </a:lnTo>
                      <a:lnTo>
                        <a:pt x="436" y="545"/>
                      </a:lnTo>
                      <a:lnTo>
                        <a:pt x="438" y="547"/>
                      </a:lnTo>
                      <a:lnTo>
                        <a:pt x="438" y="549"/>
                      </a:lnTo>
                      <a:lnTo>
                        <a:pt x="438" y="549"/>
                      </a:lnTo>
                      <a:lnTo>
                        <a:pt x="438" y="552"/>
                      </a:lnTo>
                      <a:lnTo>
                        <a:pt x="438" y="552"/>
                      </a:lnTo>
                      <a:lnTo>
                        <a:pt x="438" y="556"/>
                      </a:lnTo>
                      <a:lnTo>
                        <a:pt x="438" y="556"/>
                      </a:lnTo>
                      <a:lnTo>
                        <a:pt x="438" y="558"/>
                      </a:lnTo>
                      <a:lnTo>
                        <a:pt x="436" y="560"/>
                      </a:lnTo>
                      <a:lnTo>
                        <a:pt x="436" y="560"/>
                      </a:lnTo>
                      <a:lnTo>
                        <a:pt x="436" y="560"/>
                      </a:lnTo>
                      <a:lnTo>
                        <a:pt x="436" y="562"/>
                      </a:lnTo>
                      <a:lnTo>
                        <a:pt x="434" y="562"/>
                      </a:lnTo>
                      <a:lnTo>
                        <a:pt x="434" y="564"/>
                      </a:lnTo>
                      <a:lnTo>
                        <a:pt x="434" y="564"/>
                      </a:lnTo>
                      <a:lnTo>
                        <a:pt x="432" y="566"/>
                      </a:lnTo>
                      <a:lnTo>
                        <a:pt x="432" y="567"/>
                      </a:lnTo>
                      <a:lnTo>
                        <a:pt x="432" y="567"/>
                      </a:lnTo>
                      <a:lnTo>
                        <a:pt x="432" y="567"/>
                      </a:lnTo>
                      <a:lnTo>
                        <a:pt x="432" y="569"/>
                      </a:lnTo>
                      <a:lnTo>
                        <a:pt x="434" y="569"/>
                      </a:lnTo>
                      <a:lnTo>
                        <a:pt x="438" y="571"/>
                      </a:lnTo>
                      <a:lnTo>
                        <a:pt x="440" y="571"/>
                      </a:lnTo>
                      <a:lnTo>
                        <a:pt x="440" y="573"/>
                      </a:lnTo>
                      <a:lnTo>
                        <a:pt x="442" y="575"/>
                      </a:lnTo>
                      <a:lnTo>
                        <a:pt x="442" y="577"/>
                      </a:lnTo>
                      <a:lnTo>
                        <a:pt x="442" y="577"/>
                      </a:lnTo>
                      <a:lnTo>
                        <a:pt x="442" y="582"/>
                      </a:lnTo>
                      <a:lnTo>
                        <a:pt x="442" y="584"/>
                      </a:lnTo>
                      <a:lnTo>
                        <a:pt x="442" y="586"/>
                      </a:lnTo>
                      <a:lnTo>
                        <a:pt x="442" y="588"/>
                      </a:lnTo>
                      <a:lnTo>
                        <a:pt x="442" y="590"/>
                      </a:lnTo>
                      <a:lnTo>
                        <a:pt x="442" y="590"/>
                      </a:lnTo>
                      <a:lnTo>
                        <a:pt x="443" y="590"/>
                      </a:lnTo>
                      <a:lnTo>
                        <a:pt x="442" y="592"/>
                      </a:lnTo>
                      <a:lnTo>
                        <a:pt x="443" y="594"/>
                      </a:lnTo>
                      <a:lnTo>
                        <a:pt x="443" y="594"/>
                      </a:lnTo>
                      <a:lnTo>
                        <a:pt x="445" y="601"/>
                      </a:lnTo>
                      <a:lnTo>
                        <a:pt x="445" y="603"/>
                      </a:lnTo>
                      <a:lnTo>
                        <a:pt x="443" y="603"/>
                      </a:lnTo>
                      <a:lnTo>
                        <a:pt x="443" y="605"/>
                      </a:lnTo>
                      <a:lnTo>
                        <a:pt x="443" y="605"/>
                      </a:lnTo>
                      <a:lnTo>
                        <a:pt x="445" y="607"/>
                      </a:lnTo>
                      <a:lnTo>
                        <a:pt x="445" y="612"/>
                      </a:lnTo>
                      <a:lnTo>
                        <a:pt x="445" y="616"/>
                      </a:lnTo>
                      <a:lnTo>
                        <a:pt x="447" y="618"/>
                      </a:lnTo>
                      <a:lnTo>
                        <a:pt x="451" y="620"/>
                      </a:lnTo>
                      <a:lnTo>
                        <a:pt x="462" y="629"/>
                      </a:lnTo>
                      <a:lnTo>
                        <a:pt x="464" y="629"/>
                      </a:lnTo>
                      <a:lnTo>
                        <a:pt x="466" y="629"/>
                      </a:lnTo>
                      <a:lnTo>
                        <a:pt x="466" y="631"/>
                      </a:lnTo>
                      <a:lnTo>
                        <a:pt x="466" y="633"/>
                      </a:lnTo>
                      <a:lnTo>
                        <a:pt x="468" y="633"/>
                      </a:lnTo>
                      <a:lnTo>
                        <a:pt x="470" y="637"/>
                      </a:lnTo>
                      <a:lnTo>
                        <a:pt x="470" y="639"/>
                      </a:lnTo>
                      <a:lnTo>
                        <a:pt x="472" y="641"/>
                      </a:lnTo>
                      <a:lnTo>
                        <a:pt x="472" y="646"/>
                      </a:lnTo>
                      <a:lnTo>
                        <a:pt x="472" y="650"/>
                      </a:lnTo>
                      <a:lnTo>
                        <a:pt x="474" y="652"/>
                      </a:lnTo>
                      <a:lnTo>
                        <a:pt x="474" y="652"/>
                      </a:lnTo>
                      <a:lnTo>
                        <a:pt x="474" y="652"/>
                      </a:lnTo>
                      <a:lnTo>
                        <a:pt x="475" y="652"/>
                      </a:lnTo>
                      <a:lnTo>
                        <a:pt x="475" y="654"/>
                      </a:lnTo>
                      <a:lnTo>
                        <a:pt x="475" y="654"/>
                      </a:lnTo>
                      <a:lnTo>
                        <a:pt x="477" y="654"/>
                      </a:lnTo>
                      <a:lnTo>
                        <a:pt x="477" y="654"/>
                      </a:lnTo>
                      <a:lnTo>
                        <a:pt x="479" y="656"/>
                      </a:lnTo>
                      <a:lnTo>
                        <a:pt x="479" y="656"/>
                      </a:lnTo>
                      <a:lnTo>
                        <a:pt x="479" y="656"/>
                      </a:lnTo>
                      <a:lnTo>
                        <a:pt x="479" y="658"/>
                      </a:lnTo>
                      <a:lnTo>
                        <a:pt x="477" y="658"/>
                      </a:lnTo>
                      <a:lnTo>
                        <a:pt x="474" y="659"/>
                      </a:lnTo>
                      <a:lnTo>
                        <a:pt x="474" y="659"/>
                      </a:lnTo>
                      <a:lnTo>
                        <a:pt x="472" y="659"/>
                      </a:lnTo>
                      <a:lnTo>
                        <a:pt x="470" y="658"/>
                      </a:lnTo>
                      <a:lnTo>
                        <a:pt x="468" y="658"/>
                      </a:lnTo>
                      <a:lnTo>
                        <a:pt x="472" y="669"/>
                      </a:lnTo>
                      <a:lnTo>
                        <a:pt x="477" y="678"/>
                      </a:lnTo>
                      <a:lnTo>
                        <a:pt x="485" y="684"/>
                      </a:lnTo>
                      <a:lnTo>
                        <a:pt x="490" y="689"/>
                      </a:lnTo>
                      <a:lnTo>
                        <a:pt x="496" y="695"/>
                      </a:lnTo>
                      <a:lnTo>
                        <a:pt x="504" y="704"/>
                      </a:lnTo>
                      <a:lnTo>
                        <a:pt x="511" y="712"/>
                      </a:lnTo>
                      <a:lnTo>
                        <a:pt x="517" y="718"/>
                      </a:lnTo>
                      <a:lnTo>
                        <a:pt x="522" y="725"/>
                      </a:lnTo>
                      <a:lnTo>
                        <a:pt x="522" y="725"/>
                      </a:lnTo>
                      <a:lnTo>
                        <a:pt x="524" y="725"/>
                      </a:lnTo>
                      <a:lnTo>
                        <a:pt x="524" y="725"/>
                      </a:lnTo>
                      <a:lnTo>
                        <a:pt x="526" y="725"/>
                      </a:lnTo>
                      <a:lnTo>
                        <a:pt x="526" y="723"/>
                      </a:lnTo>
                      <a:lnTo>
                        <a:pt x="526" y="725"/>
                      </a:lnTo>
                      <a:lnTo>
                        <a:pt x="528" y="725"/>
                      </a:lnTo>
                      <a:lnTo>
                        <a:pt x="528" y="725"/>
                      </a:lnTo>
                      <a:lnTo>
                        <a:pt x="530" y="725"/>
                      </a:lnTo>
                      <a:lnTo>
                        <a:pt x="532" y="725"/>
                      </a:lnTo>
                      <a:lnTo>
                        <a:pt x="534" y="725"/>
                      </a:lnTo>
                      <a:lnTo>
                        <a:pt x="534" y="727"/>
                      </a:lnTo>
                      <a:lnTo>
                        <a:pt x="536" y="729"/>
                      </a:lnTo>
                      <a:lnTo>
                        <a:pt x="536" y="733"/>
                      </a:lnTo>
                      <a:lnTo>
                        <a:pt x="536" y="733"/>
                      </a:lnTo>
                      <a:lnTo>
                        <a:pt x="536" y="733"/>
                      </a:lnTo>
                      <a:lnTo>
                        <a:pt x="537" y="735"/>
                      </a:lnTo>
                      <a:lnTo>
                        <a:pt x="537" y="733"/>
                      </a:lnTo>
                      <a:lnTo>
                        <a:pt x="537" y="733"/>
                      </a:lnTo>
                      <a:lnTo>
                        <a:pt x="539" y="733"/>
                      </a:lnTo>
                      <a:lnTo>
                        <a:pt x="539" y="733"/>
                      </a:lnTo>
                      <a:lnTo>
                        <a:pt x="541" y="735"/>
                      </a:lnTo>
                      <a:lnTo>
                        <a:pt x="541" y="736"/>
                      </a:lnTo>
                      <a:lnTo>
                        <a:pt x="543" y="738"/>
                      </a:lnTo>
                      <a:lnTo>
                        <a:pt x="543" y="740"/>
                      </a:lnTo>
                      <a:lnTo>
                        <a:pt x="545" y="742"/>
                      </a:lnTo>
                      <a:lnTo>
                        <a:pt x="545" y="744"/>
                      </a:lnTo>
                      <a:lnTo>
                        <a:pt x="545" y="746"/>
                      </a:lnTo>
                      <a:lnTo>
                        <a:pt x="541" y="748"/>
                      </a:lnTo>
                      <a:lnTo>
                        <a:pt x="541" y="750"/>
                      </a:lnTo>
                      <a:lnTo>
                        <a:pt x="541" y="751"/>
                      </a:lnTo>
                      <a:lnTo>
                        <a:pt x="541" y="753"/>
                      </a:lnTo>
                      <a:lnTo>
                        <a:pt x="543" y="753"/>
                      </a:lnTo>
                      <a:lnTo>
                        <a:pt x="543" y="753"/>
                      </a:lnTo>
                      <a:lnTo>
                        <a:pt x="545" y="753"/>
                      </a:lnTo>
                      <a:lnTo>
                        <a:pt x="545" y="753"/>
                      </a:lnTo>
                      <a:lnTo>
                        <a:pt x="547" y="753"/>
                      </a:lnTo>
                      <a:lnTo>
                        <a:pt x="545" y="755"/>
                      </a:lnTo>
                      <a:lnTo>
                        <a:pt x="545" y="755"/>
                      </a:lnTo>
                      <a:lnTo>
                        <a:pt x="545" y="757"/>
                      </a:lnTo>
                      <a:lnTo>
                        <a:pt x="545" y="757"/>
                      </a:lnTo>
                      <a:lnTo>
                        <a:pt x="545" y="761"/>
                      </a:lnTo>
                      <a:lnTo>
                        <a:pt x="547" y="761"/>
                      </a:lnTo>
                      <a:lnTo>
                        <a:pt x="545" y="763"/>
                      </a:lnTo>
                      <a:lnTo>
                        <a:pt x="545" y="765"/>
                      </a:lnTo>
                      <a:lnTo>
                        <a:pt x="545" y="766"/>
                      </a:lnTo>
                      <a:lnTo>
                        <a:pt x="545" y="768"/>
                      </a:lnTo>
                      <a:lnTo>
                        <a:pt x="545" y="770"/>
                      </a:lnTo>
                      <a:lnTo>
                        <a:pt x="547" y="770"/>
                      </a:lnTo>
                      <a:lnTo>
                        <a:pt x="547" y="774"/>
                      </a:lnTo>
                      <a:lnTo>
                        <a:pt x="547" y="776"/>
                      </a:lnTo>
                      <a:lnTo>
                        <a:pt x="547" y="778"/>
                      </a:lnTo>
                      <a:lnTo>
                        <a:pt x="549" y="780"/>
                      </a:lnTo>
                      <a:lnTo>
                        <a:pt x="549" y="780"/>
                      </a:lnTo>
                      <a:lnTo>
                        <a:pt x="549" y="780"/>
                      </a:lnTo>
                      <a:lnTo>
                        <a:pt x="551" y="781"/>
                      </a:lnTo>
                      <a:lnTo>
                        <a:pt x="551" y="783"/>
                      </a:lnTo>
                      <a:lnTo>
                        <a:pt x="551" y="783"/>
                      </a:lnTo>
                      <a:lnTo>
                        <a:pt x="551" y="783"/>
                      </a:lnTo>
                      <a:lnTo>
                        <a:pt x="551" y="783"/>
                      </a:lnTo>
                      <a:lnTo>
                        <a:pt x="551" y="785"/>
                      </a:lnTo>
                      <a:lnTo>
                        <a:pt x="551" y="785"/>
                      </a:lnTo>
                      <a:lnTo>
                        <a:pt x="551" y="785"/>
                      </a:lnTo>
                      <a:lnTo>
                        <a:pt x="552" y="787"/>
                      </a:lnTo>
                      <a:lnTo>
                        <a:pt x="552" y="787"/>
                      </a:lnTo>
                      <a:lnTo>
                        <a:pt x="552" y="787"/>
                      </a:lnTo>
                      <a:lnTo>
                        <a:pt x="552" y="787"/>
                      </a:lnTo>
                      <a:lnTo>
                        <a:pt x="552" y="789"/>
                      </a:lnTo>
                      <a:lnTo>
                        <a:pt x="549" y="791"/>
                      </a:lnTo>
                      <a:lnTo>
                        <a:pt x="549" y="789"/>
                      </a:lnTo>
                      <a:lnTo>
                        <a:pt x="547" y="789"/>
                      </a:lnTo>
                      <a:lnTo>
                        <a:pt x="545" y="789"/>
                      </a:lnTo>
                      <a:lnTo>
                        <a:pt x="545" y="791"/>
                      </a:lnTo>
                      <a:lnTo>
                        <a:pt x="545" y="793"/>
                      </a:lnTo>
                      <a:lnTo>
                        <a:pt x="543" y="795"/>
                      </a:lnTo>
                      <a:lnTo>
                        <a:pt x="543" y="795"/>
                      </a:lnTo>
                      <a:lnTo>
                        <a:pt x="545" y="795"/>
                      </a:lnTo>
                      <a:lnTo>
                        <a:pt x="545" y="797"/>
                      </a:lnTo>
                      <a:lnTo>
                        <a:pt x="543" y="797"/>
                      </a:lnTo>
                      <a:lnTo>
                        <a:pt x="543" y="798"/>
                      </a:lnTo>
                      <a:lnTo>
                        <a:pt x="543" y="798"/>
                      </a:lnTo>
                      <a:lnTo>
                        <a:pt x="543" y="800"/>
                      </a:lnTo>
                      <a:lnTo>
                        <a:pt x="543" y="800"/>
                      </a:lnTo>
                      <a:lnTo>
                        <a:pt x="543" y="802"/>
                      </a:lnTo>
                      <a:lnTo>
                        <a:pt x="543" y="802"/>
                      </a:lnTo>
                      <a:lnTo>
                        <a:pt x="543" y="806"/>
                      </a:lnTo>
                      <a:lnTo>
                        <a:pt x="543" y="806"/>
                      </a:lnTo>
                      <a:lnTo>
                        <a:pt x="545" y="808"/>
                      </a:lnTo>
                      <a:lnTo>
                        <a:pt x="547" y="815"/>
                      </a:lnTo>
                      <a:lnTo>
                        <a:pt x="549" y="823"/>
                      </a:lnTo>
                      <a:lnTo>
                        <a:pt x="549" y="825"/>
                      </a:lnTo>
                      <a:lnTo>
                        <a:pt x="549" y="825"/>
                      </a:lnTo>
                      <a:lnTo>
                        <a:pt x="547" y="823"/>
                      </a:lnTo>
                      <a:lnTo>
                        <a:pt x="547" y="825"/>
                      </a:lnTo>
                      <a:lnTo>
                        <a:pt x="543" y="828"/>
                      </a:lnTo>
                      <a:lnTo>
                        <a:pt x="539" y="825"/>
                      </a:lnTo>
                      <a:lnTo>
                        <a:pt x="539" y="823"/>
                      </a:lnTo>
                      <a:lnTo>
                        <a:pt x="539" y="823"/>
                      </a:lnTo>
                      <a:lnTo>
                        <a:pt x="539" y="821"/>
                      </a:lnTo>
                      <a:lnTo>
                        <a:pt x="539" y="821"/>
                      </a:lnTo>
                      <a:lnTo>
                        <a:pt x="539" y="821"/>
                      </a:lnTo>
                      <a:lnTo>
                        <a:pt x="537" y="819"/>
                      </a:lnTo>
                      <a:lnTo>
                        <a:pt x="537" y="819"/>
                      </a:lnTo>
                      <a:lnTo>
                        <a:pt x="537" y="821"/>
                      </a:lnTo>
                      <a:lnTo>
                        <a:pt x="536" y="819"/>
                      </a:lnTo>
                      <a:lnTo>
                        <a:pt x="534" y="819"/>
                      </a:lnTo>
                      <a:lnTo>
                        <a:pt x="534" y="819"/>
                      </a:lnTo>
                      <a:lnTo>
                        <a:pt x="532" y="817"/>
                      </a:lnTo>
                      <a:lnTo>
                        <a:pt x="532" y="819"/>
                      </a:lnTo>
                      <a:lnTo>
                        <a:pt x="530" y="819"/>
                      </a:lnTo>
                      <a:lnTo>
                        <a:pt x="530" y="819"/>
                      </a:lnTo>
                      <a:lnTo>
                        <a:pt x="530" y="817"/>
                      </a:lnTo>
                      <a:lnTo>
                        <a:pt x="530" y="817"/>
                      </a:lnTo>
                      <a:lnTo>
                        <a:pt x="530" y="817"/>
                      </a:lnTo>
                      <a:lnTo>
                        <a:pt x="528" y="815"/>
                      </a:lnTo>
                      <a:lnTo>
                        <a:pt x="526" y="815"/>
                      </a:lnTo>
                      <a:lnTo>
                        <a:pt x="524" y="815"/>
                      </a:lnTo>
                      <a:lnTo>
                        <a:pt x="524" y="813"/>
                      </a:lnTo>
                      <a:lnTo>
                        <a:pt x="520" y="810"/>
                      </a:lnTo>
                      <a:lnTo>
                        <a:pt x="520" y="810"/>
                      </a:lnTo>
                      <a:lnTo>
                        <a:pt x="519" y="810"/>
                      </a:lnTo>
                      <a:lnTo>
                        <a:pt x="519" y="810"/>
                      </a:lnTo>
                      <a:lnTo>
                        <a:pt x="517" y="810"/>
                      </a:lnTo>
                      <a:lnTo>
                        <a:pt x="517" y="808"/>
                      </a:lnTo>
                      <a:lnTo>
                        <a:pt x="509" y="808"/>
                      </a:lnTo>
                      <a:lnTo>
                        <a:pt x="504" y="806"/>
                      </a:lnTo>
                      <a:lnTo>
                        <a:pt x="500" y="806"/>
                      </a:lnTo>
                      <a:lnTo>
                        <a:pt x="498" y="806"/>
                      </a:lnTo>
                      <a:lnTo>
                        <a:pt x="494" y="808"/>
                      </a:lnTo>
                      <a:lnTo>
                        <a:pt x="492" y="808"/>
                      </a:lnTo>
                      <a:lnTo>
                        <a:pt x="490" y="810"/>
                      </a:lnTo>
                      <a:lnTo>
                        <a:pt x="490" y="810"/>
                      </a:lnTo>
                      <a:lnTo>
                        <a:pt x="489" y="808"/>
                      </a:lnTo>
                      <a:lnTo>
                        <a:pt x="489" y="808"/>
                      </a:lnTo>
                      <a:lnTo>
                        <a:pt x="487" y="808"/>
                      </a:lnTo>
                      <a:lnTo>
                        <a:pt x="487" y="808"/>
                      </a:lnTo>
                      <a:lnTo>
                        <a:pt x="489" y="808"/>
                      </a:lnTo>
                      <a:lnTo>
                        <a:pt x="489" y="806"/>
                      </a:lnTo>
                      <a:lnTo>
                        <a:pt x="487" y="806"/>
                      </a:lnTo>
                      <a:lnTo>
                        <a:pt x="487" y="806"/>
                      </a:lnTo>
                      <a:lnTo>
                        <a:pt x="487" y="804"/>
                      </a:lnTo>
                      <a:lnTo>
                        <a:pt x="485" y="804"/>
                      </a:lnTo>
                      <a:lnTo>
                        <a:pt x="483" y="804"/>
                      </a:lnTo>
                      <a:lnTo>
                        <a:pt x="483" y="802"/>
                      </a:lnTo>
                      <a:lnTo>
                        <a:pt x="483" y="802"/>
                      </a:lnTo>
                      <a:lnTo>
                        <a:pt x="483" y="802"/>
                      </a:lnTo>
                      <a:lnTo>
                        <a:pt x="481" y="800"/>
                      </a:lnTo>
                      <a:lnTo>
                        <a:pt x="481" y="802"/>
                      </a:lnTo>
                      <a:lnTo>
                        <a:pt x="479" y="802"/>
                      </a:lnTo>
                      <a:lnTo>
                        <a:pt x="477" y="800"/>
                      </a:lnTo>
                      <a:lnTo>
                        <a:pt x="475" y="802"/>
                      </a:lnTo>
                      <a:lnTo>
                        <a:pt x="475" y="802"/>
                      </a:lnTo>
                      <a:lnTo>
                        <a:pt x="474" y="802"/>
                      </a:lnTo>
                      <a:lnTo>
                        <a:pt x="474" y="804"/>
                      </a:lnTo>
                      <a:lnTo>
                        <a:pt x="474" y="804"/>
                      </a:lnTo>
                      <a:lnTo>
                        <a:pt x="472" y="806"/>
                      </a:lnTo>
                      <a:lnTo>
                        <a:pt x="470" y="804"/>
                      </a:lnTo>
                      <a:lnTo>
                        <a:pt x="470" y="804"/>
                      </a:lnTo>
                      <a:lnTo>
                        <a:pt x="468" y="804"/>
                      </a:lnTo>
                      <a:lnTo>
                        <a:pt x="464" y="802"/>
                      </a:lnTo>
                      <a:lnTo>
                        <a:pt x="464" y="802"/>
                      </a:lnTo>
                      <a:lnTo>
                        <a:pt x="464" y="802"/>
                      </a:lnTo>
                      <a:lnTo>
                        <a:pt x="462" y="804"/>
                      </a:lnTo>
                      <a:lnTo>
                        <a:pt x="460" y="804"/>
                      </a:lnTo>
                      <a:lnTo>
                        <a:pt x="459" y="804"/>
                      </a:lnTo>
                      <a:lnTo>
                        <a:pt x="459" y="802"/>
                      </a:lnTo>
                      <a:lnTo>
                        <a:pt x="459" y="800"/>
                      </a:lnTo>
                      <a:lnTo>
                        <a:pt x="459" y="798"/>
                      </a:lnTo>
                      <a:lnTo>
                        <a:pt x="459" y="798"/>
                      </a:lnTo>
                      <a:lnTo>
                        <a:pt x="457" y="797"/>
                      </a:lnTo>
                      <a:lnTo>
                        <a:pt x="457" y="795"/>
                      </a:lnTo>
                      <a:lnTo>
                        <a:pt x="455" y="797"/>
                      </a:lnTo>
                      <a:lnTo>
                        <a:pt x="455" y="797"/>
                      </a:lnTo>
                      <a:lnTo>
                        <a:pt x="455" y="798"/>
                      </a:lnTo>
                      <a:lnTo>
                        <a:pt x="455" y="798"/>
                      </a:lnTo>
                      <a:lnTo>
                        <a:pt x="453" y="798"/>
                      </a:lnTo>
                      <a:lnTo>
                        <a:pt x="449" y="798"/>
                      </a:lnTo>
                      <a:lnTo>
                        <a:pt x="449" y="798"/>
                      </a:lnTo>
                      <a:lnTo>
                        <a:pt x="449" y="797"/>
                      </a:lnTo>
                      <a:lnTo>
                        <a:pt x="447" y="797"/>
                      </a:lnTo>
                      <a:lnTo>
                        <a:pt x="447" y="797"/>
                      </a:lnTo>
                      <a:lnTo>
                        <a:pt x="447" y="797"/>
                      </a:lnTo>
                      <a:lnTo>
                        <a:pt x="447" y="797"/>
                      </a:lnTo>
                      <a:lnTo>
                        <a:pt x="447" y="797"/>
                      </a:lnTo>
                      <a:lnTo>
                        <a:pt x="445" y="795"/>
                      </a:lnTo>
                      <a:lnTo>
                        <a:pt x="445" y="795"/>
                      </a:lnTo>
                      <a:lnTo>
                        <a:pt x="445" y="797"/>
                      </a:lnTo>
                      <a:lnTo>
                        <a:pt x="445" y="797"/>
                      </a:lnTo>
                      <a:lnTo>
                        <a:pt x="443" y="795"/>
                      </a:lnTo>
                      <a:lnTo>
                        <a:pt x="442" y="795"/>
                      </a:lnTo>
                      <a:lnTo>
                        <a:pt x="442" y="795"/>
                      </a:lnTo>
                      <a:lnTo>
                        <a:pt x="440" y="795"/>
                      </a:lnTo>
                      <a:lnTo>
                        <a:pt x="442" y="793"/>
                      </a:lnTo>
                      <a:lnTo>
                        <a:pt x="440" y="793"/>
                      </a:lnTo>
                      <a:lnTo>
                        <a:pt x="436" y="789"/>
                      </a:lnTo>
                      <a:lnTo>
                        <a:pt x="434" y="789"/>
                      </a:lnTo>
                      <a:lnTo>
                        <a:pt x="434" y="789"/>
                      </a:lnTo>
                      <a:lnTo>
                        <a:pt x="434" y="791"/>
                      </a:lnTo>
                      <a:lnTo>
                        <a:pt x="434" y="791"/>
                      </a:lnTo>
                      <a:lnTo>
                        <a:pt x="434" y="793"/>
                      </a:lnTo>
                      <a:lnTo>
                        <a:pt x="432" y="793"/>
                      </a:lnTo>
                      <a:lnTo>
                        <a:pt x="427" y="793"/>
                      </a:lnTo>
                      <a:lnTo>
                        <a:pt x="427" y="795"/>
                      </a:lnTo>
                      <a:lnTo>
                        <a:pt x="425" y="795"/>
                      </a:lnTo>
                      <a:lnTo>
                        <a:pt x="425" y="795"/>
                      </a:lnTo>
                      <a:lnTo>
                        <a:pt x="423" y="793"/>
                      </a:lnTo>
                      <a:lnTo>
                        <a:pt x="421" y="793"/>
                      </a:lnTo>
                      <a:lnTo>
                        <a:pt x="417" y="791"/>
                      </a:lnTo>
                      <a:lnTo>
                        <a:pt x="413" y="793"/>
                      </a:lnTo>
                      <a:lnTo>
                        <a:pt x="413" y="793"/>
                      </a:lnTo>
                      <a:lnTo>
                        <a:pt x="406" y="793"/>
                      </a:lnTo>
                      <a:lnTo>
                        <a:pt x="395" y="793"/>
                      </a:lnTo>
                      <a:lnTo>
                        <a:pt x="382" y="793"/>
                      </a:lnTo>
                      <a:lnTo>
                        <a:pt x="355" y="793"/>
                      </a:lnTo>
                      <a:lnTo>
                        <a:pt x="344" y="793"/>
                      </a:lnTo>
                      <a:lnTo>
                        <a:pt x="344" y="791"/>
                      </a:lnTo>
                      <a:lnTo>
                        <a:pt x="344" y="789"/>
                      </a:lnTo>
                      <a:lnTo>
                        <a:pt x="344" y="787"/>
                      </a:lnTo>
                      <a:lnTo>
                        <a:pt x="342" y="787"/>
                      </a:lnTo>
                      <a:lnTo>
                        <a:pt x="342" y="785"/>
                      </a:lnTo>
                      <a:lnTo>
                        <a:pt x="340" y="785"/>
                      </a:lnTo>
                      <a:lnTo>
                        <a:pt x="340" y="785"/>
                      </a:lnTo>
                      <a:lnTo>
                        <a:pt x="340" y="785"/>
                      </a:lnTo>
                      <a:lnTo>
                        <a:pt x="338" y="785"/>
                      </a:lnTo>
                      <a:lnTo>
                        <a:pt x="338" y="785"/>
                      </a:lnTo>
                      <a:lnTo>
                        <a:pt x="336" y="785"/>
                      </a:lnTo>
                      <a:lnTo>
                        <a:pt x="336" y="783"/>
                      </a:lnTo>
                      <a:lnTo>
                        <a:pt x="335" y="783"/>
                      </a:lnTo>
                      <a:lnTo>
                        <a:pt x="333" y="783"/>
                      </a:lnTo>
                      <a:lnTo>
                        <a:pt x="331" y="783"/>
                      </a:lnTo>
                      <a:lnTo>
                        <a:pt x="331" y="783"/>
                      </a:lnTo>
                      <a:lnTo>
                        <a:pt x="329" y="785"/>
                      </a:lnTo>
                      <a:lnTo>
                        <a:pt x="329" y="785"/>
                      </a:lnTo>
                      <a:lnTo>
                        <a:pt x="325" y="785"/>
                      </a:lnTo>
                      <a:lnTo>
                        <a:pt x="323" y="785"/>
                      </a:lnTo>
                      <a:lnTo>
                        <a:pt x="321" y="785"/>
                      </a:lnTo>
                      <a:lnTo>
                        <a:pt x="321" y="785"/>
                      </a:lnTo>
                      <a:lnTo>
                        <a:pt x="321" y="785"/>
                      </a:lnTo>
                      <a:lnTo>
                        <a:pt x="320" y="785"/>
                      </a:lnTo>
                      <a:lnTo>
                        <a:pt x="318" y="785"/>
                      </a:lnTo>
                      <a:lnTo>
                        <a:pt x="316" y="785"/>
                      </a:lnTo>
                      <a:lnTo>
                        <a:pt x="316" y="785"/>
                      </a:lnTo>
                      <a:lnTo>
                        <a:pt x="314" y="785"/>
                      </a:lnTo>
                      <a:lnTo>
                        <a:pt x="314" y="785"/>
                      </a:lnTo>
                      <a:lnTo>
                        <a:pt x="314" y="785"/>
                      </a:lnTo>
                      <a:lnTo>
                        <a:pt x="312" y="785"/>
                      </a:lnTo>
                      <a:lnTo>
                        <a:pt x="310" y="785"/>
                      </a:lnTo>
                      <a:lnTo>
                        <a:pt x="308" y="785"/>
                      </a:lnTo>
                      <a:lnTo>
                        <a:pt x="308" y="785"/>
                      </a:lnTo>
                      <a:lnTo>
                        <a:pt x="306" y="785"/>
                      </a:lnTo>
                      <a:lnTo>
                        <a:pt x="306" y="787"/>
                      </a:lnTo>
                      <a:lnTo>
                        <a:pt x="305" y="787"/>
                      </a:lnTo>
                      <a:lnTo>
                        <a:pt x="295" y="785"/>
                      </a:lnTo>
                      <a:lnTo>
                        <a:pt x="293" y="785"/>
                      </a:lnTo>
                      <a:lnTo>
                        <a:pt x="291" y="783"/>
                      </a:lnTo>
                      <a:lnTo>
                        <a:pt x="290" y="783"/>
                      </a:lnTo>
                      <a:lnTo>
                        <a:pt x="290" y="783"/>
                      </a:lnTo>
                      <a:lnTo>
                        <a:pt x="286" y="783"/>
                      </a:lnTo>
                      <a:lnTo>
                        <a:pt x="282" y="781"/>
                      </a:lnTo>
                      <a:lnTo>
                        <a:pt x="278" y="783"/>
                      </a:lnTo>
                      <a:lnTo>
                        <a:pt x="276" y="783"/>
                      </a:lnTo>
                      <a:lnTo>
                        <a:pt x="274" y="781"/>
                      </a:lnTo>
                      <a:lnTo>
                        <a:pt x="274" y="781"/>
                      </a:lnTo>
                      <a:lnTo>
                        <a:pt x="273" y="781"/>
                      </a:lnTo>
                      <a:lnTo>
                        <a:pt x="271" y="781"/>
                      </a:lnTo>
                      <a:lnTo>
                        <a:pt x="271" y="781"/>
                      </a:lnTo>
                      <a:lnTo>
                        <a:pt x="269" y="783"/>
                      </a:lnTo>
                      <a:lnTo>
                        <a:pt x="267" y="783"/>
                      </a:lnTo>
                      <a:lnTo>
                        <a:pt x="265" y="783"/>
                      </a:lnTo>
                      <a:lnTo>
                        <a:pt x="261" y="783"/>
                      </a:lnTo>
                      <a:lnTo>
                        <a:pt x="259" y="783"/>
                      </a:lnTo>
                      <a:lnTo>
                        <a:pt x="258" y="783"/>
                      </a:lnTo>
                      <a:lnTo>
                        <a:pt x="254" y="783"/>
                      </a:lnTo>
                      <a:lnTo>
                        <a:pt x="248" y="783"/>
                      </a:lnTo>
                      <a:lnTo>
                        <a:pt x="243" y="783"/>
                      </a:lnTo>
                      <a:lnTo>
                        <a:pt x="237" y="783"/>
                      </a:lnTo>
                      <a:lnTo>
                        <a:pt x="233" y="783"/>
                      </a:lnTo>
                      <a:lnTo>
                        <a:pt x="233" y="783"/>
                      </a:lnTo>
                      <a:lnTo>
                        <a:pt x="229" y="781"/>
                      </a:lnTo>
                      <a:lnTo>
                        <a:pt x="228" y="781"/>
                      </a:lnTo>
                      <a:lnTo>
                        <a:pt x="228" y="781"/>
                      </a:lnTo>
                      <a:lnTo>
                        <a:pt x="226" y="780"/>
                      </a:lnTo>
                      <a:lnTo>
                        <a:pt x="226" y="781"/>
                      </a:lnTo>
                      <a:lnTo>
                        <a:pt x="224" y="781"/>
                      </a:lnTo>
                      <a:lnTo>
                        <a:pt x="205" y="781"/>
                      </a:lnTo>
                      <a:lnTo>
                        <a:pt x="203" y="783"/>
                      </a:lnTo>
                      <a:lnTo>
                        <a:pt x="205" y="783"/>
                      </a:lnTo>
                      <a:lnTo>
                        <a:pt x="205" y="785"/>
                      </a:lnTo>
                      <a:lnTo>
                        <a:pt x="203" y="785"/>
                      </a:lnTo>
                      <a:lnTo>
                        <a:pt x="203" y="787"/>
                      </a:lnTo>
                      <a:lnTo>
                        <a:pt x="203" y="787"/>
                      </a:lnTo>
                      <a:lnTo>
                        <a:pt x="203" y="789"/>
                      </a:lnTo>
                      <a:lnTo>
                        <a:pt x="203" y="791"/>
                      </a:lnTo>
                      <a:lnTo>
                        <a:pt x="203" y="791"/>
                      </a:lnTo>
                      <a:lnTo>
                        <a:pt x="203" y="793"/>
                      </a:lnTo>
                      <a:lnTo>
                        <a:pt x="107" y="793"/>
                      </a:lnTo>
                      <a:lnTo>
                        <a:pt x="105" y="791"/>
                      </a:lnTo>
                      <a:lnTo>
                        <a:pt x="100" y="789"/>
                      </a:lnTo>
                      <a:lnTo>
                        <a:pt x="100" y="789"/>
                      </a:lnTo>
                      <a:lnTo>
                        <a:pt x="98" y="789"/>
                      </a:lnTo>
                      <a:lnTo>
                        <a:pt x="96" y="787"/>
                      </a:lnTo>
                      <a:lnTo>
                        <a:pt x="94" y="785"/>
                      </a:lnTo>
                      <a:lnTo>
                        <a:pt x="94" y="785"/>
                      </a:lnTo>
                      <a:lnTo>
                        <a:pt x="94" y="783"/>
                      </a:lnTo>
                      <a:lnTo>
                        <a:pt x="94" y="781"/>
                      </a:lnTo>
                      <a:lnTo>
                        <a:pt x="94" y="780"/>
                      </a:lnTo>
                      <a:lnTo>
                        <a:pt x="92" y="780"/>
                      </a:lnTo>
                      <a:lnTo>
                        <a:pt x="94" y="778"/>
                      </a:lnTo>
                      <a:lnTo>
                        <a:pt x="94" y="778"/>
                      </a:lnTo>
                      <a:lnTo>
                        <a:pt x="94" y="778"/>
                      </a:lnTo>
                      <a:lnTo>
                        <a:pt x="94" y="763"/>
                      </a:lnTo>
                      <a:lnTo>
                        <a:pt x="96" y="753"/>
                      </a:lnTo>
                      <a:lnTo>
                        <a:pt x="98" y="751"/>
                      </a:lnTo>
                      <a:lnTo>
                        <a:pt x="98" y="750"/>
                      </a:lnTo>
                      <a:lnTo>
                        <a:pt x="98" y="740"/>
                      </a:lnTo>
                      <a:lnTo>
                        <a:pt x="100" y="736"/>
                      </a:lnTo>
                      <a:lnTo>
                        <a:pt x="100" y="735"/>
                      </a:lnTo>
                      <a:lnTo>
                        <a:pt x="102" y="733"/>
                      </a:lnTo>
                      <a:lnTo>
                        <a:pt x="104" y="731"/>
                      </a:lnTo>
                      <a:lnTo>
                        <a:pt x="104" y="729"/>
                      </a:lnTo>
                      <a:lnTo>
                        <a:pt x="104" y="725"/>
                      </a:lnTo>
                      <a:lnTo>
                        <a:pt x="102" y="716"/>
                      </a:lnTo>
                      <a:lnTo>
                        <a:pt x="100" y="714"/>
                      </a:lnTo>
                      <a:lnTo>
                        <a:pt x="100" y="714"/>
                      </a:lnTo>
                      <a:lnTo>
                        <a:pt x="102" y="714"/>
                      </a:lnTo>
                      <a:lnTo>
                        <a:pt x="102" y="714"/>
                      </a:lnTo>
                      <a:lnTo>
                        <a:pt x="102" y="712"/>
                      </a:lnTo>
                      <a:lnTo>
                        <a:pt x="102" y="712"/>
                      </a:lnTo>
                      <a:lnTo>
                        <a:pt x="100" y="712"/>
                      </a:lnTo>
                      <a:lnTo>
                        <a:pt x="100" y="712"/>
                      </a:lnTo>
                      <a:lnTo>
                        <a:pt x="98" y="710"/>
                      </a:lnTo>
                      <a:lnTo>
                        <a:pt x="96" y="706"/>
                      </a:lnTo>
                      <a:lnTo>
                        <a:pt x="92" y="701"/>
                      </a:lnTo>
                      <a:lnTo>
                        <a:pt x="89" y="699"/>
                      </a:lnTo>
                      <a:lnTo>
                        <a:pt x="81" y="693"/>
                      </a:lnTo>
                      <a:lnTo>
                        <a:pt x="83" y="693"/>
                      </a:lnTo>
                      <a:lnTo>
                        <a:pt x="85" y="691"/>
                      </a:lnTo>
                      <a:lnTo>
                        <a:pt x="90" y="688"/>
                      </a:lnTo>
                      <a:lnTo>
                        <a:pt x="92" y="688"/>
                      </a:lnTo>
                      <a:lnTo>
                        <a:pt x="94" y="688"/>
                      </a:lnTo>
                      <a:lnTo>
                        <a:pt x="92" y="686"/>
                      </a:lnTo>
                      <a:lnTo>
                        <a:pt x="90" y="688"/>
                      </a:lnTo>
                      <a:lnTo>
                        <a:pt x="89" y="688"/>
                      </a:lnTo>
                      <a:lnTo>
                        <a:pt x="87" y="689"/>
                      </a:lnTo>
                      <a:lnTo>
                        <a:pt x="81" y="689"/>
                      </a:lnTo>
                      <a:lnTo>
                        <a:pt x="81" y="689"/>
                      </a:lnTo>
                      <a:lnTo>
                        <a:pt x="79" y="688"/>
                      </a:lnTo>
                      <a:lnTo>
                        <a:pt x="81" y="688"/>
                      </a:lnTo>
                      <a:lnTo>
                        <a:pt x="81" y="686"/>
                      </a:lnTo>
                      <a:lnTo>
                        <a:pt x="79" y="682"/>
                      </a:lnTo>
                      <a:lnTo>
                        <a:pt x="75" y="676"/>
                      </a:lnTo>
                      <a:lnTo>
                        <a:pt x="75" y="674"/>
                      </a:lnTo>
                      <a:lnTo>
                        <a:pt x="75" y="673"/>
                      </a:lnTo>
                      <a:lnTo>
                        <a:pt x="77" y="674"/>
                      </a:lnTo>
                      <a:lnTo>
                        <a:pt x="77" y="674"/>
                      </a:lnTo>
                      <a:lnTo>
                        <a:pt x="77" y="674"/>
                      </a:lnTo>
                      <a:lnTo>
                        <a:pt x="77" y="676"/>
                      </a:lnTo>
                      <a:lnTo>
                        <a:pt x="77" y="678"/>
                      </a:lnTo>
                      <a:lnTo>
                        <a:pt x="79" y="678"/>
                      </a:lnTo>
                      <a:lnTo>
                        <a:pt x="81" y="678"/>
                      </a:lnTo>
                      <a:lnTo>
                        <a:pt x="83" y="678"/>
                      </a:lnTo>
                      <a:lnTo>
                        <a:pt x="79" y="676"/>
                      </a:lnTo>
                      <a:lnTo>
                        <a:pt x="79" y="676"/>
                      </a:lnTo>
                      <a:lnTo>
                        <a:pt x="79" y="676"/>
                      </a:lnTo>
                      <a:lnTo>
                        <a:pt x="79" y="674"/>
                      </a:lnTo>
                      <a:lnTo>
                        <a:pt x="77" y="674"/>
                      </a:lnTo>
                      <a:lnTo>
                        <a:pt x="77" y="673"/>
                      </a:lnTo>
                      <a:lnTo>
                        <a:pt x="79" y="671"/>
                      </a:lnTo>
                      <a:lnTo>
                        <a:pt x="79" y="669"/>
                      </a:lnTo>
                      <a:lnTo>
                        <a:pt x="83" y="671"/>
                      </a:lnTo>
                      <a:lnTo>
                        <a:pt x="85" y="673"/>
                      </a:lnTo>
                      <a:lnTo>
                        <a:pt x="85" y="671"/>
                      </a:lnTo>
                      <a:lnTo>
                        <a:pt x="87" y="671"/>
                      </a:lnTo>
                      <a:lnTo>
                        <a:pt x="89" y="673"/>
                      </a:lnTo>
                      <a:lnTo>
                        <a:pt x="89" y="673"/>
                      </a:lnTo>
                      <a:lnTo>
                        <a:pt x="89" y="673"/>
                      </a:lnTo>
                      <a:lnTo>
                        <a:pt x="89" y="671"/>
                      </a:lnTo>
                      <a:lnTo>
                        <a:pt x="89" y="671"/>
                      </a:lnTo>
                      <a:lnTo>
                        <a:pt x="89" y="671"/>
                      </a:lnTo>
                      <a:lnTo>
                        <a:pt x="87" y="669"/>
                      </a:lnTo>
                      <a:lnTo>
                        <a:pt x="85" y="669"/>
                      </a:lnTo>
                      <a:lnTo>
                        <a:pt x="85" y="667"/>
                      </a:lnTo>
                      <a:lnTo>
                        <a:pt x="85" y="665"/>
                      </a:lnTo>
                      <a:lnTo>
                        <a:pt x="87" y="665"/>
                      </a:lnTo>
                      <a:lnTo>
                        <a:pt x="89" y="665"/>
                      </a:lnTo>
                      <a:lnTo>
                        <a:pt x="90" y="665"/>
                      </a:lnTo>
                      <a:lnTo>
                        <a:pt x="90" y="665"/>
                      </a:lnTo>
                      <a:lnTo>
                        <a:pt x="90" y="663"/>
                      </a:lnTo>
                      <a:lnTo>
                        <a:pt x="90" y="663"/>
                      </a:lnTo>
                      <a:lnTo>
                        <a:pt x="90" y="663"/>
                      </a:lnTo>
                      <a:lnTo>
                        <a:pt x="90" y="663"/>
                      </a:lnTo>
                      <a:lnTo>
                        <a:pt x="83" y="665"/>
                      </a:lnTo>
                      <a:lnTo>
                        <a:pt x="81" y="665"/>
                      </a:lnTo>
                      <a:lnTo>
                        <a:pt x="79" y="663"/>
                      </a:lnTo>
                      <a:lnTo>
                        <a:pt x="81" y="661"/>
                      </a:lnTo>
                      <a:lnTo>
                        <a:pt x="81" y="659"/>
                      </a:lnTo>
                      <a:lnTo>
                        <a:pt x="83" y="659"/>
                      </a:lnTo>
                      <a:lnTo>
                        <a:pt x="85" y="658"/>
                      </a:lnTo>
                      <a:lnTo>
                        <a:pt x="87" y="654"/>
                      </a:lnTo>
                      <a:lnTo>
                        <a:pt x="89" y="652"/>
                      </a:lnTo>
                      <a:lnTo>
                        <a:pt x="89" y="652"/>
                      </a:lnTo>
                      <a:lnTo>
                        <a:pt x="90" y="650"/>
                      </a:lnTo>
                      <a:lnTo>
                        <a:pt x="90" y="650"/>
                      </a:lnTo>
                      <a:lnTo>
                        <a:pt x="89" y="650"/>
                      </a:lnTo>
                      <a:lnTo>
                        <a:pt x="87" y="652"/>
                      </a:lnTo>
                      <a:lnTo>
                        <a:pt x="87" y="652"/>
                      </a:lnTo>
                      <a:lnTo>
                        <a:pt x="87" y="654"/>
                      </a:lnTo>
                      <a:lnTo>
                        <a:pt x="85" y="654"/>
                      </a:lnTo>
                      <a:lnTo>
                        <a:pt x="85" y="652"/>
                      </a:lnTo>
                      <a:lnTo>
                        <a:pt x="85" y="654"/>
                      </a:lnTo>
                      <a:lnTo>
                        <a:pt x="81" y="656"/>
                      </a:lnTo>
                      <a:lnTo>
                        <a:pt x="81" y="658"/>
                      </a:lnTo>
                      <a:lnTo>
                        <a:pt x="79" y="658"/>
                      </a:lnTo>
                      <a:lnTo>
                        <a:pt x="77" y="659"/>
                      </a:lnTo>
                      <a:lnTo>
                        <a:pt x="75" y="659"/>
                      </a:lnTo>
                      <a:lnTo>
                        <a:pt x="75" y="658"/>
                      </a:lnTo>
                      <a:lnTo>
                        <a:pt x="75" y="658"/>
                      </a:lnTo>
                      <a:lnTo>
                        <a:pt x="74" y="658"/>
                      </a:lnTo>
                      <a:lnTo>
                        <a:pt x="72" y="656"/>
                      </a:lnTo>
                      <a:lnTo>
                        <a:pt x="72" y="654"/>
                      </a:lnTo>
                      <a:lnTo>
                        <a:pt x="72" y="654"/>
                      </a:lnTo>
                      <a:lnTo>
                        <a:pt x="72" y="652"/>
                      </a:lnTo>
                      <a:lnTo>
                        <a:pt x="70" y="652"/>
                      </a:lnTo>
                      <a:lnTo>
                        <a:pt x="68" y="654"/>
                      </a:lnTo>
                      <a:lnTo>
                        <a:pt x="68" y="656"/>
                      </a:lnTo>
                      <a:lnTo>
                        <a:pt x="68" y="656"/>
                      </a:lnTo>
                      <a:lnTo>
                        <a:pt x="70" y="656"/>
                      </a:lnTo>
                      <a:lnTo>
                        <a:pt x="70" y="656"/>
                      </a:lnTo>
                      <a:lnTo>
                        <a:pt x="70" y="656"/>
                      </a:lnTo>
                      <a:lnTo>
                        <a:pt x="72" y="658"/>
                      </a:lnTo>
                      <a:lnTo>
                        <a:pt x="72" y="659"/>
                      </a:lnTo>
                      <a:lnTo>
                        <a:pt x="74" y="659"/>
                      </a:lnTo>
                      <a:lnTo>
                        <a:pt x="74" y="661"/>
                      </a:lnTo>
                      <a:lnTo>
                        <a:pt x="74" y="661"/>
                      </a:lnTo>
                      <a:lnTo>
                        <a:pt x="72" y="661"/>
                      </a:lnTo>
                      <a:lnTo>
                        <a:pt x="72" y="661"/>
                      </a:lnTo>
                      <a:lnTo>
                        <a:pt x="72" y="661"/>
                      </a:lnTo>
                      <a:lnTo>
                        <a:pt x="70" y="661"/>
                      </a:lnTo>
                      <a:lnTo>
                        <a:pt x="68" y="659"/>
                      </a:lnTo>
                      <a:lnTo>
                        <a:pt x="68" y="659"/>
                      </a:lnTo>
                      <a:lnTo>
                        <a:pt x="68" y="659"/>
                      </a:lnTo>
                      <a:lnTo>
                        <a:pt x="68" y="658"/>
                      </a:lnTo>
                      <a:lnTo>
                        <a:pt x="68" y="658"/>
                      </a:lnTo>
                      <a:lnTo>
                        <a:pt x="66" y="658"/>
                      </a:lnTo>
                      <a:lnTo>
                        <a:pt x="66" y="659"/>
                      </a:lnTo>
                      <a:lnTo>
                        <a:pt x="66" y="659"/>
                      </a:lnTo>
                      <a:lnTo>
                        <a:pt x="68" y="661"/>
                      </a:lnTo>
                      <a:lnTo>
                        <a:pt x="68" y="661"/>
                      </a:lnTo>
                      <a:lnTo>
                        <a:pt x="68" y="661"/>
                      </a:lnTo>
                      <a:lnTo>
                        <a:pt x="68" y="663"/>
                      </a:lnTo>
                      <a:lnTo>
                        <a:pt x="68" y="663"/>
                      </a:lnTo>
                      <a:lnTo>
                        <a:pt x="68" y="665"/>
                      </a:lnTo>
                      <a:lnTo>
                        <a:pt x="68" y="665"/>
                      </a:lnTo>
                      <a:lnTo>
                        <a:pt x="70" y="665"/>
                      </a:lnTo>
                      <a:lnTo>
                        <a:pt x="70" y="667"/>
                      </a:lnTo>
                      <a:lnTo>
                        <a:pt x="68" y="667"/>
                      </a:lnTo>
                      <a:lnTo>
                        <a:pt x="68" y="667"/>
                      </a:lnTo>
                      <a:lnTo>
                        <a:pt x="64" y="667"/>
                      </a:lnTo>
                      <a:lnTo>
                        <a:pt x="64" y="667"/>
                      </a:lnTo>
                      <a:lnTo>
                        <a:pt x="60" y="667"/>
                      </a:lnTo>
                      <a:lnTo>
                        <a:pt x="60" y="667"/>
                      </a:lnTo>
                      <a:lnTo>
                        <a:pt x="59" y="665"/>
                      </a:lnTo>
                      <a:lnTo>
                        <a:pt x="57" y="663"/>
                      </a:lnTo>
                      <a:lnTo>
                        <a:pt x="59" y="659"/>
                      </a:lnTo>
                      <a:lnTo>
                        <a:pt x="59" y="658"/>
                      </a:lnTo>
                      <a:lnTo>
                        <a:pt x="59" y="658"/>
                      </a:lnTo>
                      <a:lnTo>
                        <a:pt x="57" y="658"/>
                      </a:lnTo>
                      <a:lnTo>
                        <a:pt x="57" y="659"/>
                      </a:lnTo>
                      <a:lnTo>
                        <a:pt x="57" y="661"/>
                      </a:lnTo>
                      <a:lnTo>
                        <a:pt x="53" y="663"/>
                      </a:lnTo>
                      <a:lnTo>
                        <a:pt x="51" y="663"/>
                      </a:lnTo>
                      <a:lnTo>
                        <a:pt x="51" y="663"/>
                      </a:lnTo>
                      <a:lnTo>
                        <a:pt x="51" y="661"/>
                      </a:lnTo>
                      <a:lnTo>
                        <a:pt x="51" y="659"/>
                      </a:lnTo>
                      <a:lnTo>
                        <a:pt x="51" y="659"/>
                      </a:lnTo>
                      <a:lnTo>
                        <a:pt x="49" y="659"/>
                      </a:lnTo>
                      <a:lnTo>
                        <a:pt x="49" y="658"/>
                      </a:lnTo>
                      <a:lnTo>
                        <a:pt x="47" y="658"/>
                      </a:lnTo>
                      <a:lnTo>
                        <a:pt x="45" y="659"/>
                      </a:lnTo>
                      <a:lnTo>
                        <a:pt x="45" y="659"/>
                      </a:lnTo>
                      <a:lnTo>
                        <a:pt x="43" y="659"/>
                      </a:lnTo>
                      <a:lnTo>
                        <a:pt x="40" y="656"/>
                      </a:lnTo>
                      <a:lnTo>
                        <a:pt x="34" y="654"/>
                      </a:lnTo>
                      <a:lnTo>
                        <a:pt x="34" y="654"/>
                      </a:lnTo>
                      <a:lnTo>
                        <a:pt x="34" y="650"/>
                      </a:lnTo>
                      <a:lnTo>
                        <a:pt x="34" y="646"/>
                      </a:lnTo>
                      <a:lnTo>
                        <a:pt x="34" y="644"/>
                      </a:lnTo>
                      <a:lnTo>
                        <a:pt x="32" y="643"/>
                      </a:lnTo>
                      <a:lnTo>
                        <a:pt x="30" y="641"/>
                      </a:lnTo>
                      <a:lnTo>
                        <a:pt x="30" y="637"/>
                      </a:lnTo>
                      <a:lnTo>
                        <a:pt x="28" y="627"/>
                      </a:lnTo>
                      <a:lnTo>
                        <a:pt x="28" y="626"/>
                      </a:lnTo>
                      <a:lnTo>
                        <a:pt x="30" y="622"/>
                      </a:lnTo>
                      <a:lnTo>
                        <a:pt x="30" y="620"/>
                      </a:lnTo>
                      <a:lnTo>
                        <a:pt x="30" y="622"/>
                      </a:lnTo>
                      <a:lnTo>
                        <a:pt x="28" y="622"/>
                      </a:lnTo>
                      <a:lnTo>
                        <a:pt x="28" y="622"/>
                      </a:lnTo>
                      <a:lnTo>
                        <a:pt x="28" y="620"/>
                      </a:lnTo>
                      <a:lnTo>
                        <a:pt x="28" y="618"/>
                      </a:lnTo>
                      <a:lnTo>
                        <a:pt x="28" y="618"/>
                      </a:lnTo>
                      <a:lnTo>
                        <a:pt x="28" y="618"/>
                      </a:lnTo>
                      <a:lnTo>
                        <a:pt x="27" y="616"/>
                      </a:lnTo>
                      <a:lnTo>
                        <a:pt x="27" y="616"/>
                      </a:lnTo>
                      <a:lnTo>
                        <a:pt x="25" y="614"/>
                      </a:lnTo>
                      <a:lnTo>
                        <a:pt x="25" y="614"/>
                      </a:lnTo>
                      <a:lnTo>
                        <a:pt x="25" y="614"/>
                      </a:lnTo>
                      <a:lnTo>
                        <a:pt x="23" y="614"/>
                      </a:lnTo>
                      <a:lnTo>
                        <a:pt x="27" y="618"/>
                      </a:lnTo>
                      <a:lnTo>
                        <a:pt x="27" y="620"/>
                      </a:lnTo>
                      <a:lnTo>
                        <a:pt x="27" y="620"/>
                      </a:lnTo>
                      <a:lnTo>
                        <a:pt x="25" y="622"/>
                      </a:lnTo>
                      <a:lnTo>
                        <a:pt x="25" y="620"/>
                      </a:lnTo>
                      <a:lnTo>
                        <a:pt x="25" y="620"/>
                      </a:lnTo>
                      <a:lnTo>
                        <a:pt x="21" y="616"/>
                      </a:lnTo>
                      <a:lnTo>
                        <a:pt x="21" y="618"/>
                      </a:lnTo>
                      <a:lnTo>
                        <a:pt x="21" y="620"/>
                      </a:lnTo>
                      <a:lnTo>
                        <a:pt x="23" y="620"/>
                      </a:lnTo>
                      <a:lnTo>
                        <a:pt x="21" y="622"/>
                      </a:lnTo>
                      <a:lnTo>
                        <a:pt x="21" y="622"/>
                      </a:lnTo>
                      <a:lnTo>
                        <a:pt x="19" y="620"/>
                      </a:lnTo>
                      <a:lnTo>
                        <a:pt x="19" y="620"/>
                      </a:lnTo>
                      <a:lnTo>
                        <a:pt x="17" y="620"/>
                      </a:lnTo>
                      <a:lnTo>
                        <a:pt x="17" y="618"/>
                      </a:lnTo>
                      <a:lnTo>
                        <a:pt x="15" y="618"/>
                      </a:lnTo>
                      <a:lnTo>
                        <a:pt x="15" y="616"/>
                      </a:lnTo>
                      <a:lnTo>
                        <a:pt x="15" y="614"/>
                      </a:lnTo>
                      <a:lnTo>
                        <a:pt x="12" y="611"/>
                      </a:lnTo>
                      <a:lnTo>
                        <a:pt x="12" y="607"/>
                      </a:lnTo>
                      <a:lnTo>
                        <a:pt x="10" y="609"/>
                      </a:lnTo>
                      <a:lnTo>
                        <a:pt x="10" y="611"/>
                      </a:lnTo>
                      <a:lnTo>
                        <a:pt x="12" y="612"/>
                      </a:lnTo>
                      <a:lnTo>
                        <a:pt x="13" y="620"/>
                      </a:lnTo>
                      <a:lnTo>
                        <a:pt x="13" y="620"/>
                      </a:lnTo>
                      <a:lnTo>
                        <a:pt x="15" y="620"/>
                      </a:lnTo>
                      <a:lnTo>
                        <a:pt x="15" y="622"/>
                      </a:lnTo>
                      <a:lnTo>
                        <a:pt x="15" y="624"/>
                      </a:lnTo>
                      <a:lnTo>
                        <a:pt x="13" y="624"/>
                      </a:lnTo>
                      <a:lnTo>
                        <a:pt x="6" y="624"/>
                      </a:lnTo>
                      <a:lnTo>
                        <a:pt x="4" y="624"/>
                      </a:lnTo>
                      <a:lnTo>
                        <a:pt x="4" y="624"/>
                      </a:lnTo>
                      <a:lnTo>
                        <a:pt x="6" y="622"/>
                      </a:lnTo>
                      <a:lnTo>
                        <a:pt x="6" y="622"/>
                      </a:lnTo>
                      <a:lnTo>
                        <a:pt x="6" y="622"/>
                      </a:lnTo>
                      <a:lnTo>
                        <a:pt x="4" y="622"/>
                      </a:lnTo>
                      <a:lnTo>
                        <a:pt x="4" y="622"/>
                      </a:lnTo>
                      <a:lnTo>
                        <a:pt x="4" y="624"/>
                      </a:lnTo>
                      <a:lnTo>
                        <a:pt x="4" y="624"/>
                      </a:lnTo>
                      <a:lnTo>
                        <a:pt x="2" y="624"/>
                      </a:lnTo>
                      <a:lnTo>
                        <a:pt x="2" y="624"/>
                      </a:lnTo>
                      <a:lnTo>
                        <a:pt x="0" y="622"/>
                      </a:lnTo>
                      <a:lnTo>
                        <a:pt x="0" y="620"/>
                      </a:lnTo>
                      <a:lnTo>
                        <a:pt x="0" y="620"/>
                      </a:lnTo>
                      <a:lnTo>
                        <a:pt x="2" y="620"/>
                      </a:lnTo>
                      <a:lnTo>
                        <a:pt x="2" y="618"/>
                      </a:lnTo>
                      <a:lnTo>
                        <a:pt x="4" y="616"/>
                      </a:lnTo>
                      <a:lnTo>
                        <a:pt x="2" y="616"/>
                      </a:lnTo>
                      <a:lnTo>
                        <a:pt x="2" y="616"/>
                      </a:lnTo>
                      <a:lnTo>
                        <a:pt x="0" y="616"/>
                      </a:lnTo>
                      <a:lnTo>
                        <a:pt x="0" y="614"/>
                      </a:lnTo>
                      <a:lnTo>
                        <a:pt x="0" y="614"/>
                      </a:lnTo>
                      <a:lnTo>
                        <a:pt x="0" y="612"/>
                      </a:lnTo>
                      <a:lnTo>
                        <a:pt x="2" y="611"/>
                      </a:lnTo>
                      <a:lnTo>
                        <a:pt x="4" y="611"/>
                      </a:lnTo>
                      <a:lnTo>
                        <a:pt x="4" y="609"/>
                      </a:lnTo>
                      <a:lnTo>
                        <a:pt x="4" y="609"/>
                      </a:lnTo>
                      <a:lnTo>
                        <a:pt x="4" y="607"/>
                      </a:lnTo>
                      <a:lnTo>
                        <a:pt x="4" y="607"/>
                      </a:lnTo>
                      <a:lnTo>
                        <a:pt x="4" y="607"/>
                      </a:lnTo>
                      <a:lnTo>
                        <a:pt x="6" y="607"/>
                      </a:lnTo>
                      <a:lnTo>
                        <a:pt x="6" y="603"/>
                      </a:lnTo>
                      <a:lnTo>
                        <a:pt x="6" y="603"/>
                      </a:lnTo>
                      <a:lnTo>
                        <a:pt x="6" y="601"/>
                      </a:lnTo>
                      <a:lnTo>
                        <a:pt x="6" y="601"/>
                      </a:lnTo>
                      <a:lnTo>
                        <a:pt x="8" y="599"/>
                      </a:lnTo>
                      <a:lnTo>
                        <a:pt x="8" y="597"/>
                      </a:lnTo>
                      <a:lnTo>
                        <a:pt x="8" y="597"/>
                      </a:lnTo>
                      <a:lnTo>
                        <a:pt x="8" y="596"/>
                      </a:lnTo>
                      <a:lnTo>
                        <a:pt x="10" y="594"/>
                      </a:lnTo>
                      <a:lnTo>
                        <a:pt x="10" y="594"/>
                      </a:lnTo>
                      <a:lnTo>
                        <a:pt x="13" y="588"/>
                      </a:lnTo>
                      <a:lnTo>
                        <a:pt x="13" y="586"/>
                      </a:lnTo>
                      <a:lnTo>
                        <a:pt x="15" y="586"/>
                      </a:lnTo>
                      <a:lnTo>
                        <a:pt x="15" y="582"/>
                      </a:lnTo>
                      <a:lnTo>
                        <a:pt x="15" y="581"/>
                      </a:lnTo>
                      <a:lnTo>
                        <a:pt x="17" y="579"/>
                      </a:lnTo>
                      <a:lnTo>
                        <a:pt x="17" y="579"/>
                      </a:lnTo>
                      <a:lnTo>
                        <a:pt x="19" y="579"/>
                      </a:lnTo>
                      <a:lnTo>
                        <a:pt x="19" y="577"/>
                      </a:lnTo>
                      <a:lnTo>
                        <a:pt x="21" y="577"/>
                      </a:lnTo>
                      <a:lnTo>
                        <a:pt x="21" y="577"/>
                      </a:lnTo>
                      <a:lnTo>
                        <a:pt x="23" y="567"/>
                      </a:lnTo>
                      <a:lnTo>
                        <a:pt x="23" y="566"/>
                      </a:lnTo>
                      <a:lnTo>
                        <a:pt x="23" y="564"/>
                      </a:lnTo>
                      <a:lnTo>
                        <a:pt x="23" y="564"/>
                      </a:lnTo>
                      <a:lnTo>
                        <a:pt x="23" y="562"/>
                      </a:lnTo>
                      <a:lnTo>
                        <a:pt x="25" y="558"/>
                      </a:lnTo>
                      <a:lnTo>
                        <a:pt x="25" y="556"/>
                      </a:lnTo>
                      <a:lnTo>
                        <a:pt x="25" y="556"/>
                      </a:lnTo>
                      <a:lnTo>
                        <a:pt x="25" y="554"/>
                      </a:lnTo>
                      <a:lnTo>
                        <a:pt x="25" y="552"/>
                      </a:lnTo>
                      <a:lnTo>
                        <a:pt x="25" y="550"/>
                      </a:lnTo>
                      <a:lnTo>
                        <a:pt x="27" y="550"/>
                      </a:lnTo>
                      <a:lnTo>
                        <a:pt x="27" y="549"/>
                      </a:lnTo>
                      <a:lnTo>
                        <a:pt x="28" y="547"/>
                      </a:lnTo>
                      <a:lnTo>
                        <a:pt x="28" y="545"/>
                      </a:lnTo>
                      <a:lnTo>
                        <a:pt x="28" y="543"/>
                      </a:lnTo>
                      <a:lnTo>
                        <a:pt x="25" y="541"/>
                      </a:lnTo>
                      <a:lnTo>
                        <a:pt x="23" y="539"/>
                      </a:lnTo>
                      <a:lnTo>
                        <a:pt x="23" y="537"/>
                      </a:lnTo>
                      <a:lnTo>
                        <a:pt x="23" y="535"/>
                      </a:lnTo>
                      <a:lnTo>
                        <a:pt x="25" y="535"/>
                      </a:lnTo>
                      <a:lnTo>
                        <a:pt x="25" y="534"/>
                      </a:lnTo>
                      <a:lnTo>
                        <a:pt x="27" y="532"/>
                      </a:lnTo>
                      <a:lnTo>
                        <a:pt x="25" y="530"/>
                      </a:lnTo>
                      <a:lnTo>
                        <a:pt x="25" y="530"/>
                      </a:lnTo>
                      <a:lnTo>
                        <a:pt x="25" y="528"/>
                      </a:lnTo>
                      <a:lnTo>
                        <a:pt x="25" y="528"/>
                      </a:lnTo>
                      <a:lnTo>
                        <a:pt x="28" y="526"/>
                      </a:lnTo>
                      <a:lnTo>
                        <a:pt x="28" y="524"/>
                      </a:lnTo>
                      <a:lnTo>
                        <a:pt x="30" y="522"/>
                      </a:lnTo>
                      <a:lnTo>
                        <a:pt x="32" y="522"/>
                      </a:lnTo>
                      <a:lnTo>
                        <a:pt x="32" y="524"/>
                      </a:lnTo>
                      <a:lnTo>
                        <a:pt x="34" y="524"/>
                      </a:lnTo>
                      <a:lnTo>
                        <a:pt x="34" y="522"/>
                      </a:lnTo>
                      <a:lnTo>
                        <a:pt x="34" y="520"/>
                      </a:lnTo>
                      <a:lnTo>
                        <a:pt x="34" y="520"/>
                      </a:lnTo>
                      <a:lnTo>
                        <a:pt x="36" y="519"/>
                      </a:lnTo>
                      <a:lnTo>
                        <a:pt x="38" y="519"/>
                      </a:lnTo>
                      <a:lnTo>
                        <a:pt x="38" y="517"/>
                      </a:lnTo>
                      <a:lnTo>
                        <a:pt x="45" y="509"/>
                      </a:lnTo>
                      <a:lnTo>
                        <a:pt x="55" y="502"/>
                      </a:lnTo>
                      <a:lnTo>
                        <a:pt x="57" y="498"/>
                      </a:lnTo>
                      <a:lnTo>
                        <a:pt x="59" y="494"/>
                      </a:lnTo>
                      <a:lnTo>
                        <a:pt x="60" y="492"/>
                      </a:lnTo>
                      <a:lnTo>
                        <a:pt x="60" y="492"/>
                      </a:lnTo>
                      <a:lnTo>
                        <a:pt x="64" y="492"/>
                      </a:lnTo>
                      <a:lnTo>
                        <a:pt x="66" y="492"/>
                      </a:lnTo>
                      <a:lnTo>
                        <a:pt x="68" y="487"/>
                      </a:lnTo>
                      <a:lnTo>
                        <a:pt x="70" y="487"/>
                      </a:lnTo>
                      <a:lnTo>
                        <a:pt x="74" y="485"/>
                      </a:lnTo>
                      <a:lnTo>
                        <a:pt x="75" y="485"/>
                      </a:lnTo>
                      <a:lnTo>
                        <a:pt x="75" y="483"/>
                      </a:lnTo>
                      <a:lnTo>
                        <a:pt x="77" y="479"/>
                      </a:lnTo>
                      <a:lnTo>
                        <a:pt x="79" y="479"/>
                      </a:lnTo>
                      <a:lnTo>
                        <a:pt x="81" y="479"/>
                      </a:lnTo>
                      <a:lnTo>
                        <a:pt x="85" y="479"/>
                      </a:lnTo>
                      <a:lnTo>
                        <a:pt x="85" y="477"/>
                      </a:lnTo>
                      <a:lnTo>
                        <a:pt x="90" y="460"/>
                      </a:lnTo>
                      <a:lnTo>
                        <a:pt x="92" y="458"/>
                      </a:lnTo>
                      <a:lnTo>
                        <a:pt x="94" y="458"/>
                      </a:lnTo>
                      <a:lnTo>
                        <a:pt x="96" y="458"/>
                      </a:lnTo>
                      <a:lnTo>
                        <a:pt x="96" y="460"/>
                      </a:lnTo>
                      <a:lnTo>
                        <a:pt x="98" y="458"/>
                      </a:lnTo>
                      <a:lnTo>
                        <a:pt x="115" y="443"/>
                      </a:lnTo>
                      <a:lnTo>
                        <a:pt x="117" y="443"/>
                      </a:lnTo>
                      <a:lnTo>
                        <a:pt x="119" y="443"/>
                      </a:lnTo>
                      <a:lnTo>
                        <a:pt x="119" y="445"/>
                      </a:lnTo>
                      <a:lnTo>
                        <a:pt x="120" y="449"/>
                      </a:lnTo>
                      <a:lnTo>
                        <a:pt x="120" y="451"/>
                      </a:lnTo>
                      <a:lnTo>
                        <a:pt x="122" y="453"/>
                      </a:lnTo>
                      <a:lnTo>
                        <a:pt x="124" y="453"/>
                      </a:lnTo>
                      <a:lnTo>
                        <a:pt x="143" y="453"/>
                      </a:lnTo>
                      <a:lnTo>
                        <a:pt x="143" y="451"/>
                      </a:lnTo>
                      <a:lnTo>
                        <a:pt x="143" y="451"/>
                      </a:lnTo>
                      <a:lnTo>
                        <a:pt x="143" y="449"/>
                      </a:lnTo>
                      <a:lnTo>
                        <a:pt x="145" y="447"/>
                      </a:lnTo>
                      <a:lnTo>
                        <a:pt x="145" y="447"/>
                      </a:lnTo>
                      <a:lnTo>
                        <a:pt x="145" y="447"/>
                      </a:lnTo>
                      <a:lnTo>
                        <a:pt x="145" y="447"/>
                      </a:lnTo>
                      <a:lnTo>
                        <a:pt x="147" y="442"/>
                      </a:lnTo>
                      <a:lnTo>
                        <a:pt x="147" y="440"/>
                      </a:lnTo>
                      <a:lnTo>
                        <a:pt x="149" y="436"/>
                      </a:lnTo>
                      <a:lnTo>
                        <a:pt x="149" y="434"/>
                      </a:lnTo>
                      <a:lnTo>
                        <a:pt x="151" y="436"/>
                      </a:lnTo>
                      <a:lnTo>
                        <a:pt x="151" y="440"/>
                      </a:lnTo>
                      <a:lnTo>
                        <a:pt x="152" y="440"/>
                      </a:lnTo>
                      <a:lnTo>
                        <a:pt x="154" y="442"/>
                      </a:lnTo>
                      <a:lnTo>
                        <a:pt x="158" y="443"/>
                      </a:lnTo>
                      <a:lnTo>
                        <a:pt x="166" y="445"/>
                      </a:lnTo>
                      <a:lnTo>
                        <a:pt x="167" y="447"/>
                      </a:lnTo>
                      <a:lnTo>
                        <a:pt x="167" y="451"/>
                      </a:lnTo>
                      <a:lnTo>
                        <a:pt x="169" y="455"/>
                      </a:lnTo>
                      <a:lnTo>
                        <a:pt x="169" y="457"/>
                      </a:lnTo>
                      <a:lnTo>
                        <a:pt x="173" y="458"/>
                      </a:lnTo>
                      <a:lnTo>
                        <a:pt x="179" y="460"/>
                      </a:lnTo>
                      <a:lnTo>
                        <a:pt x="182" y="462"/>
                      </a:lnTo>
                      <a:lnTo>
                        <a:pt x="182" y="466"/>
                      </a:lnTo>
                      <a:lnTo>
                        <a:pt x="182" y="468"/>
                      </a:lnTo>
                      <a:lnTo>
                        <a:pt x="182" y="472"/>
                      </a:lnTo>
                      <a:lnTo>
                        <a:pt x="182" y="475"/>
                      </a:lnTo>
                      <a:lnTo>
                        <a:pt x="184" y="481"/>
                      </a:lnTo>
                      <a:lnTo>
                        <a:pt x="186" y="483"/>
                      </a:lnTo>
                      <a:lnTo>
                        <a:pt x="186" y="485"/>
                      </a:lnTo>
                      <a:lnTo>
                        <a:pt x="190" y="485"/>
                      </a:lnTo>
                      <a:lnTo>
                        <a:pt x="196" y="485"/>
                      </a:lnTo>
                      <a:lnTo>
                        <a:pt x="196" y="485"/>
                      </a:lnTo>
                      <a:lnTo>
                        <a:pt x="197" y="485"/>
                      </a:lnTo>
                      <a:lnTo>
                        <a:pt x="197" y="485"/>
                      </a:lnTo>
                      <a:lnTo>
                        <a:pt x="197" y="485"/>
                      </a:lnTo>
                      <a:lnTo>
                        <a:pt x="199" y="485"/>
                      </a:lnTo>
                      <a:lnTo>
                        <a:pt x="199" y="485"/>
                      </a:lnTo>
                      <a:lnTo>
                        <a:pt x="199" y="485"/>
                      </a:lnTo>
                      <a:lnTo>
                        <a:pt x="201" y="485"/>
                      </a:lnTo>
                      <a:lnTo>
                        <a:pt x="201" y="485"/>
                      </a:lnTo>
                      <a:lnTo>
                        <a:pt x="203" y="485"/>
                      </a:lnTo>
                      <a:lnTo>
                        <a:pt x="205" y="483"/>
                      </a:lnTo>
                      <a:lnTo>
                        <a:pt x="207" y="481"/>
                      </a:lnTo>
                      <a:lnTo>
                        <a:pt x="207" y="481"/>
                      </a:lnTo>
                      <a:lnTo>
                        <a:pt x="207" y="477"/>
                      </a:lnTo>
                      <a:lnTo>
                        <a:pt x="209" y="475"/>
                      </a:lnTo>
                      <a:lnTo>
                        <a:pt x="211" y="474"/>
                      </a:lnTo>
                      <a:lnTo>
                        <a:pt x="214" y="474"/>
                      </a:lnTo>
                      <a:lnTo>
                        <a:pt x="216" y="472"/>
                      </a:lnTo>
                      <a:lnTo>
                        <a:pt x="218" y="470"/>
                      </a:lnTo>
                      <a:lnTo>
                        <a:pt x="220" y="464"/>
                      </a:lnTo>
                      <a:lnTo>
                        <a:pt x="220" y="462"/>
                      </a:lnTo>
                      <a:lnTo>
                        <a:pt x="220" y="460"/>
                      </a:lnTo>
                      <a:lnTo>
                        <a:pt x="220" y="458"/>
                      </a:lnTo>
                      <a:lnTo>
                        <a:pt x="218" y="458"/>
                      </a:lnTo>
                      <a:lnTo>
                        <a:pt x="218" y="457"/>
                      </a:lnTo>
                      <a:lnTo>
                        <a:pt x="218" y="455"/>
                      </a:lnTo>
                      <a:lnTo>
                        <a:pt x="220" y="453"/>
                      </a:lnTo>
                      <a:lnTo>
                        <a:pt x="224" y="449"/>
                      </a:lnTo>
                      <a:lnTo>
                        <a:pt x="228" y="445"/>
                      </a:lnTo>
                      <a:lnTo>
                        <a:pt x="228" y="445"/>
                      </a:lnTo>
                      <a:lnTo>
                        <a:pt x="228" y="445"/>
                      </a:lnTo>
                      <a:lnTo>
                        <a:pt x="229" y="443"/>
                      </a:lnTo>
                      <a:lnTo>
                        <a:pt x="229" y="443"/>
                      </a:lnTo>
                      <a:lnTo>
                        <a:pt x="231" y="443"/>
                      </a:lnTo>
                      <a:lnTo>
                        <a:pt x="233" y="443"/>
                      </a:lnTo>
                      <a:lnTo>
                        <a:pt x="233" y="443"/>
                      </a:lnTo>
                      <a:lnTo>
                        <a:pt x="233" y="443"/>
                      </a:lnTo>
                      <a:lnTo>
                        <a:pt x="233" y="442"/>
                      </a:lnTo>
                      <a:lnTo>
                        <a:pt x="233" y="442"/>
                      </a:lnTo>
                      <a:lnTo>
                        <a:pt x="237" y="438"/>
                      </a:lnTo>
                      <a:lnTo>
                        <a:pt x="237" y="438"/>
                      </a:lnTo>
                      <a:lnTo>
                        <a:pt x="239" y="438"/>
                      </a:lnTo>
                      <a:lnTo>
                        <a:pt x="239" y="438"/>
                      </a:lnTo>
                      <a:lnTo>
                        <a:pt x="241" y="438"/>
                      </a:lnTo>
                      <a:lnTo>
                        <a:pt x="241" y="438"/>
                      </a:lnTo>
                      <a:lnTo>
                        <a:pt x="241" y="438"/>
                      </a:lnTo>
                      <a:lnTo>
                        <a:pt x="243" y="436"/>
                      </a:lnTo>
                      <a:lnTo>
                        <a:pt x="241" y="434"/>
                      </a:lnTo>
                      <a:lnTo>
                        <a:pt x="239" y="432"/>
                      </a:lnTo>
                      <a:lnTo>
                        <a:pt x="235" y="427"/>
                      </a:lnTo>
                      <a:lnTo>
                        <a:pt x="233" y="425"/>
                      </a:lnTo>
                      <a:lnTo>
                        <a:pt x="233" y="425"/>
                      </a:lnTo>
                      <a:lnTo>
                        <a:pt x="231" y="425"/>
                      </a:lnTo>
                      <a:lnTo>
                        <a:pt x="233" y="425"/>
                      </a:lnTo>
                      <a:lnTo>
                        <a:pt x="233" y="423"/>
                      </a:lnTo>
                      <a:lnTo>
                        <a:pt x="235" y="421"/>
                      </a:lnTo>
                      <a:lnTo>
                        <a:pt x="239" y="415"/>
                      </a:lnTo>
                      <a:lnTo>
                        <a:pt x="248" y="406"/>
                      </a:lnTo>
                      <a:lnTo>
                        <a:pt x="250" y="404"/>
                      </a:lnTo>
                      <a:lnTo>
                        <a:pt x="252" y="402"/>
                      </a:lnTo>
                      <a:lnTo>
                        <a:pt x="252" y="402"/>
                      </a:lnTo>
                      <a:lnTo>
                        <a:pt x="252" y="400"/>
                      </a:lnTo>
                      <a:lnTo>
                        <a:pt x="252" y="397"/>
                      </a:lnTo>
                      <a:lnTo>
                        <a:pt x="252" y="395"/>
                      </a:lnTo>
                      <a:lnTo>
                        <a:pt x="252" y="393"/>
                      </a:lnTo>
                      <a:lnTo>
                        <a:pt x="252" y="391"/>
                      </a:lnTo>
                      <a:lnTo>
                        <a:pt x="254" y="387"/>
                      </a:lnTo>
                      <a:lnTo>
                        <a:pt x="261" y="378"/>
                      </a:lnTo>
                      <a:lnTo>
                        <a:pt x="265" y="374"/>
                      </a:lnTo>
                      <a:lnTo>
                        <a:pt x="265" y="374"/>
                      </a:lnTo>
                      <a:lnTo>
                        <a:pt x="265" y="372"/>
                      </a:lnTo>
                      <a:lnTo>
                        <a:pt x="265" y="370"/>
                      </a:lnTo>
                      <a:lnTo>
                        <a:pt x="263" y="366"/>
                      </a:lnTo>
                      <a:lnTo>
                        <a:pt x="263" y="365"/>
                      </a:lnTo>
                      <a:lnTo>
                        <a:pt x="265" y="363"/>
                      </a:lnTo>
                      <a:lnTo>
                        <a:pt x="267" y="359"/>
                      </a:lnTo>
                      <a:lnTo>
                        <a:pt x="267" y="357"/>
                      </a:lnTo>
                      <a:lnTo>
                        <a:pt x="267" y="355"/>
                      </a:lnTo>
                      <a:lnTo>
                        <a:pt x="267" y="350"/>
                      </a:lnTo>
                      <a:lnTo>
                        <a:pt x="267" y="346"/>
                      </a:lnTo>
                      <a:lnTo>
                        <a:pt x="267" y="344"/>
                      </a:lnTo>
                      <a:lnTo>
                        <a:pt x="269" y="340"/>
                      </a:lnTo>
                      <a:lnTo>
                        <a:pt x="271" y="340"/>
                      </a:lnTo>
                      <a:lnTo>
                        <a:pt x="273" y="340"/>
                      </a:lnTo>
                      <a:lnTo>
                        <a:pt x="274" y="340"/>
                      </a:lnTo>
                      <a:lnTo>
                        <a:pt x="274" y="340"/>
                      </a:lnTo>
                      <a:lnTo>
                        <a:pt x="276" y="338"/>
                      </a:lnTo>
                      <a:lnTo>
                        <a:pt x="276" y="338"/>
                      </a:lnTo>
                      <a:lnTo>
                        <a:pt x="280" y="336"/>
                      </a:lnTo>
                      <a:lnTo>
                        <a:pt x="280" y="335"/>
                      </a:lnTo>
                      <a:lnTo>
                        <a:pt x="280" y="333"/>
                      </a:lnTo>
                      <a:lnTo>
                        <a:pt x="280" y="333"/>
                      </a:lnTo>
                      <a:lnTo>
                        <a:pt x="278" y="329"/>
                      </a:lnTo>
                      <a:lnTo>
                        <a:pt x="276" y="327"/>
                      </a:lnTo>
                      <a:lnTo>
                        <a:pt x="280" y="327"/>
                      </a:lnTo>
                      <a:lnTo>
                        <a:pt x="282" y="327"/>
                      </a:lnTo>
                      <a:lnTo>
                        <a:pt x="282" y="327"/>
                      </a:lnTo>
                      <a:lnTo>
                        <a:pt x="284" y="327"/>
                      </a:lnTo>
                      <a:lnTo>
                        <a:pt x="284" y="327"/>
                      </a:lnTo>
                      <a:lnTo>
                        <a:pt x="286" y="327"/>
                      </a:lnTo>
                      <a:lnTo>
                        <a:pt x="286" y="327"/>
                      </a:lnTo>
                      <a:lnTo>
                        <a:pt x="288" y="327"/>
                      </a:lnTo>
                      <a:lnTo>
                        <a:pt x="290" y="327"/>
                      </a:lnTo>
                      <a:lnTo>
                        <a:pt x="291" y="327"/>
                      </a:lnTo>
                      <a:lnTo>
                        <a:pt x="299" y="323"/>
                      </a:lnTo>
                      <a:lnTo>
                        <a:pt x="299" y="321"/>
                      </a:lnTo>
                      <a:lnTo>
                        <a:pt x="301" y="320"/>
                      </a:lnTo>
                      <a:lnTo>
                        <a:pt x="301" y="318"/>
                      </a:lnTo>
                      <a:lnTo>
                        <a:pt x="301" y="318"/>
                      </a:lnTo>
                      <a:lnTo>
                        <a:pt x="303" y="316"/>
                      </a:lnTo>
                      <a:lnTo>
                        <a:pt x="305" y="316"/>
                      </a:lnTo>
                      <a:lnTo>
                        <a:pt x="306" y="316"/>
                      </a:lnTo>
                      <a:lnTo>
                        <a:pt x="308" y="314"/>
                      </a:lnTo>
                      <a:lnTo>
                        <a:pt x="308" y="310"/>
                      </a:lnTo>
                      <a:lnTo>
                        <a:pt x="310" y="297"/>
                      </a:lnTo>
                      <a:lnTo>
                        <a:pt x="310" y="295"/>
                      </a:lnTo>
                      <a:lnTo>
                        <a:pt x="310" y="291"/>
                      </a:lnTo>
                      <a:lnTo>
                        <a:pt x="312" y="288"/>
                      </a:lnTo>
                      <a:lnTo>
                        <a:pt x="314" y="282"/>
                      </a:lnTo>
                      <a:lnTo>
                        <a:pt x="316" y="280"/>
                      </a:lnTo>
                      <a:lnTo>
                        <a:pt x="316" y="280"/>
                      </a:lnTo>
                      <a:lnTo>
                        <a:pt x="316" y="276"/>
                      </a:lnTo>
                      <a:lnTo>
                        <a:pt x="314" y="274"/>
                      </a:lnTo>
                      <a:lnTo>
                        <a:pt x="314" y="273"/>
                      </a:lnTo>
                      <a:lnTo>
                        <a:pt x="312" y="273"/>
                      </a:lnTo>
                      <a:lnTo>
                        <a:pt x="312" y="273"/>
                      </a:lnTo>
                      <a:lnTo>
                        <a:pt x="312" y="271"/>
                      </a:lnTo>
                      <a:lnTo>
                        <a:pt x="318" y="269"/>
                      </a:lnTo>
                      <a:lnTo>
                        <a:pt x="318" y="269"/>
                      </a:lnTo>
                      <a:lnTo>
                        <a:pt x="318" y="267"/>
                      </a:lnTo>
                      <a:lnTo>
                        <a:pt x="320" y="265"/>
                      </a:lnTo>
                      <a:lnTo>
                        <a:pt x="321" y="265"/>
                      </a:lnTo>
                      <a:lnTo>
                        <a:pt x="327" y="261"/>
                      </a:lnTo>
                      <a:lnTo>
                        <a:pt x="333" y="261"/>
                      </a:lnTo>
                      <a:lnTo>
                        <a:pt x="336" y="259"/>
                      </a:lnTo>
                      <a:lnTo>
                        <a:pt x="338" y="254"/>
                      </a:lnTo>
                      <a:lnTo>
                        <a:pt x="338" y="250"/>
                      </a:lnTo>
                      <a:lnTo>
                        <a:pt x="340" y="244"/>
                      </a:lnTo>
                      <a:lnTo>
                        <a:pt x="340" y="243"/>
                      </a:lnTo>
                      <a:lnTo>
                        <a:pt x="342" y="243"/>
                      </a:lnTo>
                      <a:lnTo>
                        <a:pt x="342" y="241"/>
                      </a:lnTo>
                      <a:lnTo>
                        <a:pt x="340" y="239"/>
                      </a:lnTo>
                      <a:lnTo>
                        <a:pt x="338" y="237"/>
                      </a:lnTo>
                      <a:lnTo>
                        <a:pt x="338" y="235"/>
                      </a:lnTo>
                      <a:lnTo>
                        <a:pt x="338" y="233"/>
                      </a:lnTo>
                      <a:lnTo>
                        <a:pt x="338" y="233"/>
                      </a:lnTo>
                      <a:lnTo>
                        <a:pt x="340" y="229"/>
                      </a:lnTo>
                      <a:lnTo>
                        <a:pt x="340" y="227"/>
                      </a:lnTo>
                      <a:lnTo>
                        <a:pt x="340" y="226"/>
                      </a:lnTo>
                      <a:lnTo>
                        <a:pt x="338" y="224"/>
                      </a:lnTo>
                      <a:lnTo>
                        <a:pt x="338" y="222"/>
                      </a:lnTo>
                      <a:lnTo>
                        <a:pt x="340" y="220"/>
                      </a:lnTo>
                      <a:lnTo>
                        <a:pt x="342" y="220"/>
                      </a:lnTo>
                      <a:lnTo>
                        <a:pt x="348" y="218"/>
                      </a:lnTo>
                      <a:lnTo>
                        <a:pt x="350" y="218"/>
                      </a:lnTo>
                      <a:lnTo>
                        <a:pt x="351" y="218"/>
                      </a:lnTo>
                      <a:lnTo>
                        <a:pt x="353" y="216"/>
                      </a:lnTo>
                      <a:lnTo>
                        <a:pt x="353" y="214"/>
                      </a:lnTo>
                      <a:lnTo>
                        <a:pt x="355" y="212"/>
                      </a:lnTo>
                      <a:lnTo>
                        <a:pt x="355" y="211"/>
                      </a:lnTo>
                      <a:lnTo>
                        <a:pt x="355" y="209"/>
                      </a:lnTo>
                      <a:lnTo>
                        <a:pt x="355" y="209"/>
                      </a:lnTo>
                      <a:lnTo>
                        <a:pt x="355" y="203"/>
                      </a:lnTo>
                      <a:lnTo>
                        <a:pt x="359" y="190"/>
                      </a:lnTo>
                      <a:lnTo>
                        <a:pt x="361" y="181"/>
                      </a:lnTo>
                      <a:lnTo>
                        <a:pt x="363" y="177"/>
                      </a:lnTo>
                      <a:lnTo>
                        <a:pt x="376" y="158"/>
                      </a:lnTo>
                      <a:lnTo>
                        <a:pt x="376" y="156"/>
                      </a:lnTo>
                      <a:lnTo>
                        <a:pt x="376" y="152"/>
                      </a:lnTo>
                      <a:lnTo>
                        <a:pt x="376" y="152"/>
                      </a:lnTo>
                      <a:lnTo>
                        <a:pt x="378" y="151"/>
                      </a:lnTo>
                      <a:lnTo>
                        <a:pt x="378" y="149"/>
                      </a:lnTo>
                      <a:lnTo>
                        <a:pt x="382" y="149"/>
                      </a:lnTo>
                      <a:lnTo>
                        <a:pt x="382" y="147"/>
                      </a:lnTo>
                      <a:lnTo>
                        <a:pt x="383" y="145"/>
                      </a:lnTo>
                      <a:lnTo>
                        <a:pt x="385" y="141"/>
                      </a:lnTo>
                      <a:lnTo>
                        <a:pt x="387" y="137"/>
                      </a:lnTo>
                      <a:lnTo>
                        <a:pt x="391" y="135"/>
                      </a:lnTo>
                      <a:lnTo>
                        <a:pt x="393" y="134"/>
                      </a:lnTo>
                      <a:lnTo>
                        <a:pt x="395" y="134"/>
                      </a:lnTo>
                      <a:lnTo>
                        <a:pt x="398" y="134"/>
                      </a:lnTo>
                      <a:lnTo>
                        <a:pt x="402" y="135"/>
                      </a:lnTo>
                      <a:lnTo>
                        <a:pt x="404" y="135"/>
                      </a:lnTo>
                      <a:lnTo>
                        <a:pt x="406" y="135"/>
                      </a:lnTo>
                      <a:lnTo>
                        <a:pt x="408" y="135"/>
                      </a:lnTo>
                      <a:lnTo>
                        <a:pt x="410" y="134"/>
                      </a:lnTo>
                      <a:lnTo>
                        <a:pt x="412" y="132"/>
                      </a:lnTo>
                      <a:lnTo>
                        <a:pt x="412" y="132"/>
                      </a:lnTo>
                      <a:lnTo>
                        <a:pt x="413" y="132"/>
                      </a:lnTo>
                      <a:lnTo>
                        <a:pt x="415" y="132"/>
                      </a:lnTo>
                      <a:lnTo>
                        <a:pt x="421" y="124"/>
                      </a:lnTo>
                      <a:lnTo>
                        <a:pt x="423" y="124"/>
                      </a:lnTo>
                      <a:lnTo>
                        <a:pt x="427" y="122"/>
                      </a:lnTo>
                      <a:lnTo>
                        <a:pt x="428" y="122"/>
                      </a:lnTo>
                      <a:lnTo>
                        <a:pt x="430" y="120"/>
                      </a:lnTo>
                      <a:lnTo>
                        <a:pt x="432" y="119"/>
                      </a:lnTo>
                      <a:lnTo>
                        <a:pt x="436" y="117"/>
                      </a:lnTo>
                      <a:lnTo>
                        <a:pt x="436" y="117"/>
                      </a:lnTo>
                      <a:lnTo>
                        <a:pt x="438" y="115"/>
                      </a:lnTo>
                      <a:lnTo>
                        <a:pt x="438" y="113"/>
                      </a:lnTo>
                      <a:lnTo>
                        <a:pt x="440" y="111"/>
                      </a:lnTo>
                      <a:lnTo>
                        <a:pt x="440" y="111"/>
                      </a:lnTo>
                      <a:lnTo>
                        <a:pt x="440" y="109"/>
                      </a:lnTo>
                      <a:lnTo>
                        <a:pt x="440" y="107"/>
                      </a:lnTo>
                      <a:lnTo>
                        <a:pt x="438" y="105"/>
                      </a:lnTo>
                      <a:lnTo>
                        <a:pt x="436" y="104"/>
                      </a:lnTo>
                      <a:lnTo>
                        <a:pt x="436" y="104"/>
                      </a:lnTo>
                      <a:lnTo>
                        <a:pt x="436" y="104"/>
                      </a:lnTo>
                      <a:lnTo>
                        <a:pt x="436" y="104"/>
                      </a:lnTo>
                      <a:lnTo>
                        <a:pt x="434" y="104"/>
                      </a:lnTo>
                      <a:lnTo>
                        <a:pt x="432" y="102"/>
                      </a:lnTo>
                      <a:lnTo>
                        <a:pt x="434" y="100"/>
                      </a:lnTo>
                      <a:lnTo>
                        <a:pt x="436" y="96"/>
                      </a:lnTo>
                      <a:lnTo>
                        <a:pt x="436" y="96"/>
                      </a:lnTo>
                      <a:lnTo>
                        <a:pt x="438" y="89"/>
                      </a:lnTo>
                      <a:lnTo>
                        <a:pt x="440" y="87"/>
                      </a:lnTo>
                      <a:lnTo>
                        <a:pt x="440" y="83"/>
                      </a:lnTo>
                      <a:lnTo>
                        <a:pt x="440" y="83"/>
                      </a:lnTo>
                      <a:lnTo>
                        <a:pt x="440" y="83"/>
                      </a:lnTo>
                      <a:lnTo>
                        <a:pt x="438" y="79"/>
                      </a:lnTo>
                      <a:lnTo>
                        <a:pt x="438" y="77"/>
                      </a:lnTo>
                      <a:lnTo>
                        <a:pt x="440" y="77"/>
                      </a:lnTo>
                      <a:lnTo>
                        <a:pt x="440" y="75"/>
                      </a:lnTo>
                      <a:lnTo>
                        <a:pt x="440" y="70"/>
                      </a:lnTo>
                      <a:lnTo>
                        <a:pt x="440" y="70"/>
                      </a:lnTo>
                      <a:lnTo>
                        <a:pt x="442" y="70"/>
                      </a:lnTo>
                      <a:lnTo>
                        <a:pt x="442" y="70"/>
                      </a:lnTo>
                      <a:lnTo>
                        <a:pt x="442" y="68"/>
                      </a:lnTo>
                      <a:lnTo>
                        <a:pt x="442" y="66"/>
                      </a:lnTo>
                      <a:lnTo>
                        <a:pt x="442" y="66"/>
                      </a:lnTo>
                      <a:lnTo>
                        <a:pt x="440" y="66"/>
                      </a:lnTo>
                      <a:lnTo>
                        <a:pt x="440" y="66"/>
                      </a:lnTo>
                      <a:lnTo>
                        <a:pt x="438" y="66"/>
                      </a:lnTo>
                      <a:lnTo>
                        <a:pt x="438" y="66"/>
                      </a:lnTo>
                      <a:lnTo>
                        <a:pt x="438" y="64"/>
                      </a:lnTo>
                      <a:lnTo>
                        <a:pt x="436" y="64"/>
                      </a:lnTo>
                      <a:lnTo>
                        <a:pt x="436" y="62"/>
                      </a:lnTo>
                      <a:lnTo>
                        <a:pt x="434" y="62"/>
                      </a:lnTo>
                      <a:lnTo>
                        <a:pt x="434" y="62"/>
                      </a:lnTo>
                      <a:lnTo>
                        <a:pt x="434" y="62"/>
                      </a:lnTo>
                      <a:lnTo>
                        <a:pt x="434" y="60"/>
                      </a:lnTo>
                      <a:lnTo>
                        <a:pt x="434" y="60"/>
                      </a:lnTo>
                      <a:lnTo>
                        <a:pt x="432" y="58"/>
                      </a:lnTo>
                      <a:lnTo>
                        <a:pt x="432" y="58"/>
                      </a:lnTo>
                      <a:lnTo>
                        <a:pt x="430" y="58"/>
                      </a:lnTo>
                      <a:lnTo>
                        <a:pt x="432" y="57"/>
                      </a:lnTo>
                      <a:lnTo>
                        <a:pt x="432" y="57"/>
                      </a:lnTo>
                      <a:lnTo>
                        <a:pt x="428" y="55"/>
                      </a:lnTo>
                      <a:lnTo>
                        <a:pt x="425" y="55"/>
                      </a:lnTo>
                      <a:lnTo>
                        <a:pt x="410" y="53"/>
                      </a:lnTo>
                      <a:lnTo>
                        <a:pt x="410" y="53"/>
                      </a:lnTo>
                      <a:lnTo>
                        <a:pt x="408" y="53"/>
                      </a:lnTo>
                      <a:lnTo>
                        <a:pt x="408" y="51"/>
                      </a:lnTo>
                      <a:lnTo>
                        <a:pt x="408" y="51"/>
                      </a:lnTo>
                      <a:lnTo>
                        <a:pt x="408" y="49"/>
                      </a:lnTo>
                      <a:lnTo>
                        <a:pt x="408" y="47"/>
                      </a:lnTo>
                      <a:lnTo>
                        <a:pt x="408" y="45"/>
                      </a:lnTo>
                      <a:lnTo>
                        <a:pt x="408" y="40"/>
                      </a:lnTo>
                      <a:lnTo>
                        <a:pt x="398" y="0"/>
                      </a:lnTo>
                      <a:lnTo>
                        <a:pt x="425" y="0"/>
                      </a:lnTo>
                      <a:lnTo>
                        <a:pt x="425" y="2"/>
                      </a:lnTo>
                      <a:lnTo>
                        <a:pt x="428" y="6"/>
                      </a:lnTo>
                      <a:lnTo>
                        <a:pt x="430" y="8"/>
                      </a:lnTo>
                      <a:lnTo>
                        <a:pt x="430" y="8"/>
                      </a:lnTo>
                      <a:lnTo>
                        <a:pt x="430" y="10"/>
                      </a:lnTo>
                      <a:lnTo>
                        <a:pt x="430" y="12"/>
                      </a:lnTo>
                      <a:lnTo>
                        <a:pt x="430" y="15"/>
                      </a:lnTo>
                      <a:lnTo>
                        <a:pt x="430" y="15"/>
                      </a:lnTo>
                      <a:lnTo>
                        <a:pt x="430" y="17"/>
                      </a:lnTo>
                      <a:lnTo>
                        <a:pt x="432" y="19"/>
                      </a:lnTo>
                      <a:lnTo>
                        <a:pt x="434" y="19"/>
                      </a:lnTo>
                      <a:lnTo>
                        <a:pt x="434" y="23"/>
                      </a:lnTo>
                      <a:lnTo>
                        <a:pt x="434" y="23"/>
                      </a:lnTo>
                      <a:lnTo>
                        <a:pt x="434" y="2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3">
                  <a:extLst>
                    <a:ext uri="{FF2B5EF4-FFF2-40B4-BE49-F238E27FC236}">
                      <a16:creationId xmlns:a16="http://schemas.microsoft.com/office/drawing/2014/main" id="{5E3E2D99-1AA9-4C52-A306-CF2E0F905A57}"/>
                    </a:ext>
                  </a:extLst>
                </p:cNvPr>
                <p:cNvSpPr>
                  <a:spLocks noEditPoints="1"/>
                </p:cNvSpPr>
                <p:nvPr/>
              </p:nvSpPr>
              <p:spPr bwMode="auto">
                <a:xfrm>
                  <a:off x="1879600" y="2125663"/>
                  <a:ext cx="1085850" cy="1079500"/>
                </a:xfrm>
                <a:custGeom>
                  <a:avLst/>
                  <a:gdLst>
                    <a:gd name="T0" fmla="*/ 971 w 1369"/>
                    <a:gd name="T1" fmla="*/ 7 h 1359"/>
                    <a:gd name="T2" fmla="*/ 997 w 1369"/>
                    <a:gd name="T3" fmla="*/ 9 h 1359"/>
                    <a:gd name="T4" fmla="*/ 1031 w 1369"/>
                    <a:gd name="T5" fmla="*/ 20 h 1359"/>
                    <a:gd name="T6" fmla="*/ 1087 w 1369"/>
                    <a:gd name="T7" fmla="*/ 19 h 1359"/>
                    <a:gd name="T8" fmla="*/ 1123 w 1369"/>
                    <a:gd name="T9" fmla="*/ 58 h 1359"/>
                    <a:gd name="T10" fmla="*/ 1164 w 1369"/>
                    <a:gd name="T11" fmla="*/ 77 h 1359"/>
                    <a:gd name="T12" fmla="*/ 1225 w 1369"/>
                    <a:gd name="T13" fmla="*/ 71 h 1359"/>
                    <a:gd name="T14" fmla="*/ 1262 w 1369"/>
                    <a:gd name="T15" fmla="*/ 65 h 1359"/>
                    <a:gd name="T16" fmla="*/ 1317 w 1369"/>
                    <a:gd name="T17" fmla="*/ 109 h 1359"/>
                    <a:gd name="T18" fmla="*/ 1337 w 1369"/>
                    <a:gd name="T19" fmla="*/ 150 h 1359"/>
                    <a:gd name="T20" fmla="*/ 1341 w 1369"/>
                    <a:gd name="T21" fmla="*/ 218 h 1359"/>
                    <a:gd name="T22" fmla="*/ 1302 w 1369"/>
                    <a:gd name="T23" fmla="*/ 302 h 1359"/>
                    <a:gd name="T24" fmla="*/ 1260 w 1369"/>
                    <a:gd name="T25" fmla="*/ 373 h 1359"/>
                    <a:gd name="T26" fmla="*/ 1247 w 1369"/>
                    <a:gd name="T27" fmla="*/ 464 h 1359"/>
                    <a:gd name="T28" fmla="*/ 1206 w 1369"/>
                    <a:gd name="T29" fmla="*/ 548 h 1359"/>
                    <a:gd name="T30" fmla="*/ 1211 w 1369"/>
                    <a:gd name="T31" fmla="*/ 593 h 1359"/>
                    <a:gd name="T32" fmla="*/ 1238 w 1369"/>
                    <a:gd name="T33" fmla="*/ 760 h 1359"/>
                    <a:gd name="T34" fmla="*/ 1200 w 1369"/>
                    <a:gd name="T35" fmla="*/ 1010 h 1359"/>
                    <a:gd name="T36" fmla="*/ 1183 w 1369"/>
                    <a:gd name="T37" fmla="*/ 1093 h 1359"/>
                    <a:gd name="T38" fmla="*/ 1181 w 1369"/>
                    <a:gd name="T39" fmla="*/ 1158 h 1359"/>
                    <a:gd name="T40" fmla="*/ 1163 w 1369"/>
                    <a:gd name="T41" fmla="*/ 1222 h 1359"/>
                    <a:gd name="T42" fmla="*/ 1208 w 1369"/>
                    <a:gd name="T43" fmla="*/ 1280 h 1359"/>
                    <a:gd name="T44" fmla="*/ 1247 w 1369"/>
                    <a:gd name="T45" fmla="*/ 1267 h 1359"/>
                    <a:gd name="T46" fmla="*/ 1238 w 1369"/>
                    <a:gd name="T47" fmla="*/ 1348 h 1359"/>
                    <a:gd name="T48" fmla="*/ 1179 w 1369"/>
                    <a:gd name="T49" fmla="*/ 1314 h 1359"/>
                    <a:gd name="T50" fmla="*/ 1131 w 1369"/>
                    <a:gd name="T51" fmla="*/ 1279 h 1359"/>
                    <a:gd name="T52" fmla="*/ 1059 w 1369"/>
                    <a:gd name="T53" fmla="*/ 1247 h 1359"/>
                    <a:gd name="T54" fmla="*/ 971 w 1369"/>
                    <a:gd name="T55" fmla="*/ 1239 h 1359"/>
                    <a:gd name="T56" fmla="*/ 939 w 1369"/>
                    <a:gd name="T57" fmla="*/ 1204 h 1359"/>
                    <a:gd name="T58" fmla="*/ 868 w 1369"/>
                    <a:gd name="T59" fmla="*/ 1207 h 1359"/>
                    <a:gd name="T60" fmla="*/ 841 w 1369"/>
                    <a:gd name="T61" fmla="*/ 1175 h 1359"/>
                    <a:gd name="T62" fmla="*/ 723 w 1369"/>
                    <a:gd name="T63" fmla="*/ 1198 h 1359"/>
                    <a:gd name="T64" fmla="*/ 719 w 1369"/>
                    <a:gd name="T65" fmla="*/ 1119 h 1359"/>
                    <a:gd name="T66" fmla="*/ 695 w 1369"/>
                    <a:gd name="T67" fmla="*/ 1019 h 1359"/>
                    <a:gd name="T68" fmla="*/ 689 w 1369"/>
                    <a:gd name="T69" fmla="*/ 942 h 1359"/>
                    <a:gd name="T70" fmla="*/ 584 w 1369"/>
                    <a:gd name="T71" fmla="*/ 882 h 1359"/>
                    <a:gd name="T72" fmla="*/ 453 w 1369"/>
                    <a:gd name="T73" fmla="*/ 956 h 1359"/>
                    <a:gd name="T74" fmla="*/ 378 w 1369"/>
                    <a:gd name="T75" fmla="*/ 957 h 1359"/>
                    <a:gd name="T76" fmla="*/ 361 w 1369"/>
                    <a:gd name="T77" fmla="*/ 931 h 1359"/>
                    <a:gd name="T78" fmla="*/ 340 w 1369"/>
                    <a:gd name="T79" fmla="*/ 886 h 1359"/>
                    <a:gd name="T80" fmla="*/ 325 w 1369"/>
                    <a:gd name="T81" fmla="*/ 839 h 1359"/>
                    <a:gd name="T82" fmla="*/ 278 w 1369"/>
                    <a:gd name="T83" fmla="*/ 807 h 1359"/>
                    <a:gd name="T84" fmla="*/ 70 w 1369"/>
                    <a:gd name="T85" fmla="*/ 805 h 1359"/>
                    <a:gd name="T86" fmla="*/ 13 w 1369"/>
                    <a:gd name="T87" fmla="*/ 817 h 1359"/>
                    <a:gd name="T88" fmla="*/ 40 w 1369"/>
                    <a:gd name="T89" fmla="*/ 732 h 1359"/>
                    <a:gd name="T90" fmla="*/ 103 w 1369"/>
                    <a:gd name="T91" fmla="*/ 725 h 1359"/>
                    <a:gd name="T92" fmla="*/ 156 w 1369"/>
                    <a:gd name="T93" fmla="*/ 693 h 1359"/>
                    <a:gd name="T94" fmla="*/ 167 w 1369"/>
                    <a:gd name="T95" fmla="*/ 734 h 1359"/>
                    <a:gd name="T96" fmla="*/ 265 w 1369"/>
                    <a:gd name="T97" fmla="*/ 668 h 1359"/>
                    <a:gd name="T98" fmla="*/ 286 w 1369"/>
                    <a:gd name="T99" fmla="*/ 544 h 1359"/>
                    <a:gd name="T100" fmla="*/ 348 w 1369"/>
                    <a:gd name="T101" fmla="*/ 464 h 1359"/>
                    <a:gd name="T102" fmla="*/ 409 w 1369"/>
                    <a:gd name="T103" fmla="*/ 332 h 1359"/>
                    <a:gd name="T104" fmla="*/ 447 w 1369"/>
                    <a:gd name="T105" fmla="*/ 186 h 1359"/>
                    <a:gd name="T106" fmla="*/ 468 w 1369"/>
                    <a:gd name="T107" fmla="*/ 71 h 1359"/>
                    <a:gd name="T108" fmla="*/ 541 w 1369"/>
                    <a:gd name="T109" fmla="*/ 17 h 1359"/>
                    <a:gd name="T110" fmla="*/ 629 w 1369"/>
                    <a:gd name="T111" fmla="*/ 67 h 1359"/>
                    <a:gd name="T112" fmla="*/ 693 w 1369"/>
                    <a:gd name="T113" fmla="*/ 81 h 1359"/>
                    <a:gd name="T114" fmla="*/ 751 w 1369"/>
                    <a:gd name="T115" fmla="*/ 64 h 1359"/>
                    <a:gd name="T116" fmla="*/ 776 w 1369"/>
                    <a:gd name="T117" fmla="*/ 45 h 1359"/>
                    <a:gd name="T118" fmla="*/ 834 w 1369"/>
                    <a:gd name="T119" fmla="*/ 39 h 1359"/>
                    <a:gd name="T120" fmla="*/ 875 w 1369"/>
                    <a:gd name="T121" fmla="*/ 22 h 1359"/>
                    <a:gd name="T122" fmla="*/ 907 w 1369"/>
                    <a:gd name="T123" fmla="*/ 30 h 1359"/>
                    <a:gd name="T124" fmla="*/ 943 w 1369"/>
                    <a:gd name="T125" fmla="*/ 7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9" h="1359">
                      <a:moveTo>
                        <a:pt x="47" y="805"/>
                      </a:moveTo>
                      <a:lnTo>
                        <a:pt x="51" y="807"/>
                      </a:lnTo>
                      <a:lnTo>
                        <a:pt x="55" y="805"/>
                      </a:lnTo>
                      <a:lnTo>
                        <a:pt x="55" y="805"/>
                      </a:lnTo>
                      <a:lnTo>
                        <a:pt x="56" y="807"/>
                      </a:lnTo>
                      <a:lnTo>
                        <a:pt x="55" y="807"/>
                      </a:lnTo>
                      <a:lnTo>
                        <a:pt x="53" y="807"/>
                      </a:lnTo>
                      <a:lnTo>
                        <a:pt x="49" y="807"/>
                      </a:lnTo>
                      <a:lnTo>
                        <a:pt x="47" y="809"/>
                      </a:lnTo>
                      <a:lnTo>
                        <a:pt x="45" y="809"/>
                      </a:lnTo>
                      <a:lnTo>
                        <a:pt x="43" y="813"/>
                      </a:lnTo>
                      <a:lnTo>
                        <a:pt x="41" y="813"/>
                      </a:lnTo>
                      <a:lnTo>
                        <a:pt x="40" y="813"/>
                      </a:lnTo>
                      <a:lnTo>
                        <a:pt x="40" y="813"/>
                      </a:lnTo>
                      <a:lnTo>
                        <a:pt x="40" y="811"/>
                      </a:lnTo>
                      <a:lnTo>
                        <a:pt x="40" y="809"/>
                      </a:lnTo>
                      <a:lnTo>
                        <a:pt x="41" y="807"/>
                      </a:lnTo>
                      <a:lnTo>
                        <a:pt x="45" y="807"/>
                      </a:lnTo>
                      <a:lnTo>
                        <a:pt x="47" y="805"/>
                      </a:lnTo>
                      <a:close/>
                      <a:moveTo>
                        <a:pt x="958" y="0"/>
                      </a:moveTo>
                      <a:lnTo>
                        <a:pt x="960" y="0"/>
                      </a:lnTo>
                      <a:lnTo>
                        <a:pt x="962" y="0"/>
                      </a:lnTo>
                      <a:lnTo>
                        <a:pt x="962" y="2"/>
                      </a:lnTo>
                      <a:lnTo>
                        <a:pt x="962" y="2"/>
                      </a:lnTo>
                      <a:lnTo>
                        <a:pt x="963" y="2"/>
                      </a:lnTo>
                      <a:lnTo>
                        <a:pt x="963" y="2"/>
                      </a:lnTo>
                      <a:lnTo>
                        <a:pt x="963" y="2"/>
                      </a:lnTo>
                      <a:lnTo>
                        <a:pt x="963" y="2"/>
                      </a:lnTo>
                      <a:lnTo>
                        <a:pt x="962" y="2"/>
                      </a:lnTo>
                      <a:lnTo>
                        <a:pt x="962" y="4"/>
                      </a:lnTo>
                      <a:lnTo>
                        <a:pt x="963" y="4"/>
                      </a:lnTo>
                      <a:lnTo>
                        <a:pt x="963" y="4"/>
                      </a:lnTo>
                      <a:lnTo>
                        <a:pt x="965" y="4"/>
                      </a:lnTo>
                      <a:lnTo>
                        <a:pt x="965" y="4"/>
                      </a:lnTo>
                      <a:lnTo>
                        <a:pt x="965" y="4"/>
                      </a:lnTo>
                      <a:lnTo>
                        <a:pt x="967" y="4"/>
                      </a:lnTo>
                      <a:lnTo>
                        <a:pt x="967" y="4"/>
                      </a:lnTo>
                      <a:lnTo>
                        <a:pt x="967" y="4"/>
                      </a:lnTo>
                      <a:lnTo>
                        <a:pt x="969" y="4"/>
                      </a:lnTo>
                      <a:lnTo>
                        <a:pt x="969" y="5"/>
                      </a:lnTo>
                      <a:lnTo>
                        <a:pt x="971" y="7"/>
                      </a:lnTo>
                      <a:lnTo>
                        <a:pt x="973" y="7"/>
                      </a:lnTo>
                      <a:lnTo>
                        <a:pt x="973" y="9"/>
                      </a:lnTo>
                      <a:lnTo>
                        <a:pt x="975" y="9"/>
                      </a:lnTo>
                      <a:lnTo>
                        <a:pt x="975" y="7"/>
                      </a:lnTo>
                      <a:lnTo>
                        <a:pt x="975" y="7"/>
                      </a:lnTo>
                      <a:lnTo>
                        <a:pt x="975" y="7"/>
                      </a:lnTo>
                      <a:lnTo>
                        <a:pt x="975" y="7"/>
                      </a:lnTo>
                      <a:lnTo>
                        <a:pt x="975" y="9"/>
                      </a:lnTo>
                      <a:lnTo>
                        <a:pt x="977" y="9"/>
                      </a:lnTo>
                      <a:lnTo>
                        <a:pt x="977" y="9"/>
                      </a:lnTo>
                      <a:lnTo>
                        <a:pt x="977" y="9"/>
                      </a:lnTo>
                      <a:lnTo>
                        <a:pt x="977" y="9"/>
                      </a:lnTo>
                      <a:lnTo>
                        <a:pt x="977" y="11"/>
                      </a:lnTo>
                      <a:lnTo>
                        <a:pt x="977" y="11"/>
                      </a:lnTo>
                      <a:lnTo>
                        <a:pt x="978" y="11"/>
                      </a:lnTo>
                      <a:lnTo>
                        <a:pt x="978" y="11"/>
                      </a:lnTo>
                      <a:lnTo>
                        <a:pt x="980" y="11"/>
                      </a:lnTo>
                      <a:lnTo>
                        <a:pt x="980" y="11"/>
                      </a:lnTo>
                      <a:lnTo>
                        <a:pt x="980" y="11"/>
                      </a:lnTo>
                      <a:lnTo>
                        <a:pt x="982" y="11"/>
                      </a:lnTo>
                      <a:lnTo>
                        <a:pt x="982" y="13"/>
                      </a:lnTo>
                      <a:lnTo>
                        <a:pt x="984" y="13"/>
                      </a:lnTo>
                      <a:lnTo>
                        <a:pt x="984" y="13"/>
                      </a:lnTo>
                      <a:lnTo>
                        <a:pt x="984" y="11"/>
                      </a:lnTo>
                      <a:lnTo>
                        <a:pt x="986" y="11"/>
                      </a:lnTo>
                      <a:lnTo>
                        <a:pt x="988" y="11"/>
                      </a:lnTo>
                      <a:lnTo>
                        <a:pt x="988" y="11"/>
                      </a:lnTo>
                      <a:lnTo>
                        <a:pt x="988" y="9"/>
                      </a:lnTo>
                      <a:lnTo>
                        <a:pt x="988" y="9"/>
                      </a:lnTo>
                      <a:lnTo>
                        <a:pt x="990" y="9"/>
                      </a:lnTo>
                      <a:lnTo>
                        <a:pt x="990" y="11"/>
                      </a:lnTo>
                      <a:lnTo>
                        <a:pt x="992" y="11"/>
                      </a:lnTo>
                      <a:lnTo>
                        <a:pt x="992" y="13"/>
                      </a:lnTo>
                      <a:lnTo>
                        <a:pt x="994" y="11"/>
                      </a:lnTo>
                      <a:lnTo>
                        <a:pt x="995" y="11"/>
                      </a:lnTo>
                      <a:lnTo>
                        <a:pt x="995" y="11"/>
                      </a:lnTo>
                      <a:lnTo>
                        <a:pt x="995" y="11"/>
                      </a:lnTo>
                      <a:lnTo>
                        <a:pt x="997" y="11"/>
                      </a:lnTo>
                      <a:lnTo>
                        <a:pt x="997" y="11"/>
                      </a:lnTo>
                      <a:lnTo>
                        <a:pt x="997" y="11"/>
                      </a:lnTo>
                      <a:lnTo>
                        <a:pt x="997" y="9"/>
                      </a:lnTo>
                      <a:lnTo>
                        <a:pt x="997" y="9"/>
                      </a:lnTo>
                      <a:lnTo>
                        <a:pt x="997" y="9"/>
                      </a:lnTo>
                      <a:lnTo>
                        <a:pt x="999" y="9"/>
                      </a:lnTo>
                      <a:lnTo>
                        <a:pt x="999" y="9"/>
                      </a:lnTo>
                      <a:lnTo>
                        <a:pt x="999" y="7"/>
                      </a:lnTo>
                      <a:lnTo>
                        <a:pt x="999" y="7"/>
                      </a:lnTo>
                      <a:lnTo>
                        <a:pt x="1001" y="7"/>
                      </a:lnTo>
                      <a:lnTo>
                        <a:pt x="1001" y="9"/>
                      </a:lnTo>
                      <a:lnTo>
                        <a:pt x="1001" y="9"/>
                      </a:lnTo>
                      <a:lnTo>
                        <a:pt x="1003" y="9"/>
                      </a:lnTo>
                      <a:lnTo>
                        <a:pt x="1003" y="9"/>
                      </a:lnTo>
                      <a:lnTo>
                        <a:pt x="1003" y="9"/>
                      </a:lnTo>
                      <a:lnTo>
                        <a:pt x="1003" y="9"/>
                      </a:lnTo>
                      <a:lnTo>
                        <a:pt x="1005" y="9"/>
                      </a:lnTo>
                      <a:lnTo>
                        <a:pt x="1005" y="11"/>
                      </a:lnTo>
                      <a:lnTo>
                        <a:pt x="1005" y="11"/>
                      </a:lnTo>
                      <a:lnTo>
                        <a:pt x="1007" y="11"/>
                      </a:lnTo>
                      <a:lnTo>
                        <a:pt x="1007" y="13"/>
                      </a:lnTo>
                      <a:lnTo>
                        <a:pt x="1007" y="13"/>
                      </a:lnTo>
                      <a:lnTo>
                        <a:pt x="1009" y="13"/>
                      </a:lnTo>
                      <a:lnTo>
                        <a:pt x="1009" y="13"/>
                      </a:lnTo>
                      <a:lnTo>
                        <a:pt x="1009" y="13"/>
                      </a:lnTo>
                      <a:lnTo>
                        <a:pt x="1010" y="15"/>
                      </a:lnTo>
                      <a:lnTo>
                        <a:pt x="1012" y="15"/>
                      </a:lnTo>
                      <a:lnTo>
                        <a:pt x="1014" y="15"/>
                      </a:lnTo>
                      <a:lnTo>
                        <a:pt x="1016" y="15"/>
                      </a:lnTo>
                      <a:lnTo>
                        <a:pt x="1016" y="17"/>
                      </a:lnTo>
                      <a:lnTo>
                        <a:pt x="1018" y="15"/>
                      </a:lnTo>
                      <a:lnTo>
                        <a:pt x="1020" y="17"/>
                      </a:lnTo>
                      <a:lnTo>
                        <a:pt x="1020" y="17"/>
                      </a:lnTo>
                      <a:lnTo>
                        <a:pt x="1022" y="19"/>
                      </a:lnTo>
                      <a:lnTo>
                        <a:pt x="1022" y="19"/>
                      </a:lnTo>
                      <a:lnTo>
                        <a:pt x="1024" y="20"/>
                      </a:lnTo>
                      <a:lnTo>
                        <a:pt x="1024" y="22"/>
                      </a:lnTo>
                      <a:lnTo>
                        <a:pt x="1027" y="22"/>
                      </a:lnTo>
                      <a:lnTo>
                        <a:pt x="1029" y="22"/>
                      </a:lnTo>
                      <a:lnTo>
                        <a:pt x="1029" y="22"/>
                      </a:lnTo>
                      <a:lnTo>
                        <a:pt x="1031" y="22"/>
                      </a:lnTo>
                      <a:lnTo>
                        <a:pt x="1031" y="20"/>
                      </a:lnTo>
                      <a:lnTo>
                        <a:pt x="1031" y="22"/>
                      </a:lnTo>
                      <a:lnTo>
                        <a:pt x="1031" y="20"/>
                      </a:lnTo>
                      <a:lnTo>
                        <a:pt x="1033" y="20"/>
                      </a:lnTo>
                      <a:lnTo>
                        <a:pt x="1035" y="20"/>
                      </a:lnTo>
                      <a:lnTo>
                        <a:pt x="1035" y="20"/>
                      </a:lnTo>
                      <a:lnTo>
                        <a:pt x="1035" y="20"/>
                      </a:lnTo>
                      <a:lnTo>
                        <a:pt x="1037" y="20"/>
                      </a:lnTo>
                      <a:lnTo>
                        <a:pt x="1037" y="20"/>
                      </a:lnTo>
                      <a:lnTo>
                        <a:pt x="1039" y="20"/>
                      </a:lnTo>
                      <a:lnTo>
                        <a:pt x="1039" y="20"/>
                      </a:lnTo>
                      <a:lnTo>
                        <a:pt x="1039" y="20"/>
                      </a:lnTo>
                      <a:lnTo>
                        <a:pt x="1040" y="19"/>
                      </a:lnTo>
                      <a:lnTo>
                        <a:pt x="1044" y="19"/>
                      </a:lnTo>
                      <a:lnTo>
                        <a:pt x="1044" y="20"/>
                      </a:lnTo>
                      <a:lnTo>
                        <a:pt x="1044" y="20"/>
                      </a:lnTo>
                      <a:lnTo>
                        <a:pt x="1048" y="22"/>
                      </a:lnTo>
                      <a:lnTo>
                        <a:pt x="1048" y="24"/>
                      </a:lnTo>
                      <a:lnTo>
                        <a:pt x="1050" y="22"/>
                      </a:lnTo>
                      <a:lnTo>
                        <a:pt x="1050" y="22"/>
                      </a:lnTo>
                      <a:lnTo>
                        <a:pt x="1050" y="22"/>
                      </a:lnTo>
                      <a:lnTo>
                        <a:pt x="1052" y="22"/>
                      </a:lnTo>
                      <a:lnTo>
                        <a:pt x="1052" y="24"/>
                      </a:lnTo>
                      <a:lnTo>
                        <a:pt x="1052" y="24"/>
                      </a:lnTo>
                      <a:lnTo>
                        <a:pt x="1054" y="22"/>
                      </a:lnTo>
                      <a:lnTo>
                        <a:pt x="1054" y="22"/>
                      </a:lnTo>
                      <a:lnTo>
                        <a:pt x="1054" y="22"/>
                      </a:lnTo>
                      <a:lnTo>
                        <a:pt x="1055" y="20"/>
                      </a:lnTo>
                      <a:lnTo>
                        <a:pt x="1055" y="19"/>
                      </a:lnTo>
                      <a:lnTo>
                        <a:pt x="1057" y="17"/>
                      </a:lnTo>
                      <a:lnTo>
                        <a:pt x="1059" y="15"/>
                      </a:lnTo>
                      <a:lnTo>
                        <a:pt x="1061" y="13"/>
                      </a:lnTo>
                      <a:lnTo>
                        <a:pt x="1065" y="13"/>
                      </a:lnTo>
                      <a:lnTo>
                        <a:pt x="1067" y="11"/>
                      </a:lnTo>
                      <a:lnTo>
                        <a:pt x="1071" y="11"/>
                      </a:lnTo>
                      <a:lnTo>
                        <a:pt x="1074" y="13"/>
                      </a:lnTo>
                      <a:lnTo>
                        <a:pt x="1080" y="15"/>
                      </a:lnTo>
                      <a:lnTo>
                        <a:pt x="1082" y="17"/>
                      </a:lnTo>
                      <a:lnTo>
                        <a:pt x="1082" y="17"/>
                      </a:lnTo>
                      <a:lnTo>
                        <a:pt x="1084" y="17"/>
                      </a:lnTo>
                      <a:lnTo>
                        <a:pt x="1086" y="17"/>
                      </a:lnTo>
                      <a:lnTo>
                        <a:pt x="1086" y="19"/>
                      </a:lnTo>
                      <a:lnTo>
                        <a:pt x="1087" y="19"/>
                      </a:lnTo>
                      <a:lnTo>
                        <a:pt x="1087" y="19"/>
                      </a:lnTo>
                      <a:lnTo>
                        <a:pt x="1089" y="19"/>
                      </a:lnTo>
                      <a:lnTo>
                        <a:pt x="1091" y="20"/>
                      </a:lnTo>
                      <a:lnTo>
                        <a:pt x="1091" y="20"/>
                      </a:lnTo>
                      <a:lnTo>
                        <a:pt x="1091" y="20"/>
                      </a:lnTo>
                      <a:lnTo>
                        <a:pt x="1095" y="20"/>
                      </a:lnTo>
                      <a:lnTo>
                        <a:pt x="1095" y="22"/>
                      </a:lnTo>
                      <a:lnTo>
                        <a:pt x="1093" y="24"/>
                      </a:lnTo>
                      <a:lnTo>
                        <a:pt x="1095" y="26"/>
                      </a:lnTo>
                      <a:lnTo>
                        <a:pt x="1095" y="26"/>
                      </a:lnTo>
                      <a:lnTo>
                        <a:pt x="1097" y="28"/>
                      </a:lnTo>
                      <a:lnTo>
                        <a:pt x="1099" y="28"/>
                      </a:lnTo>
                      <a:lnTo>
                        <a:pt x="1099" y="30"/>
                      </a:lnTo>
                      <a:lnTo>
                        <a:pt x="1099" y="32"/>
                      </a:lnTo>
                      <a:lnTo>
                        <a:pt x="1099" y="32"/>
                      </a:lnTo>
                      <a:lnTo>
                        <a:pt x="1101" y="32"/>
                      </a:lnTo>
                      <a:lnTo>
                        <a:pt x="1101" y="34"/>
                      </a:lnTo>
                      <a:lnTo>
                        <a:pt x="1102" y="34"/>
                      </a:lnTo>
                      <a:lnTo>
                        <a:pt x="1108" y="34"/>
                      </a:lnTo>
                      <a:lnTo>
                        <a:pt x="1110" y="35"/>
                      </a:lnTo>
                      <a:lnTo>
                        <a:pt x="1110" y="37"/>
                      </a:lnTo>
                      <a:lnTo>
                        <a:pt x="1112" y="39"/>
                      </a:lnTo>
                      <a:lnTo>
                        <a:pt x="1112" y="41"/>
                      </a:lnTo>
                      <a:lnTo>
                        <a:pt x="1112" y="41"/>
                      </a:lnTo>
                      <a:lnTo>
                        <a:pt x="1114" y="41"/>
                      </a:lnTo>
                      <a:lnTo>
                        <a:pt x="1114" y="41"/>
                      </a:lnTo>
                      <a:lnTo>
                        <a:pt x="1116" y="41"/>
                      </a:lnTo>
                      <a:lnTo>
                        <a:pt x="1116" y="41"/>
                      </a:lnTo>
                      <a:lnTo>
                        <a:pt x="1116" y="41"/>
                      </a:lnTo>
                      <a:lnTo>
                        <a:pt x="1117" y="43"/>
                      </a:lnTo>
                      <a:lnTo>
                        <a:pt x="1117" y="45"/>
                      </a:lnTo>
                      <a:lnTo>
                        <a:pt x="1117" y="49"/>
                      </a:lnTo>
                      <a:lnTo>
                        <a:pt x="1117" y="52"/>
                      </a:lnTo>
                      <a:lnTo>
                        <a:pt x="1117" y="54"/>
                      </a:lnTo>
                      <a:lnTo>
                        <a:pt x="1117" y="54"/>
                      </a:lnTo>
                      <a:lnTo>
                        <a:pt x="1117" y="54"/>
                      </a:lnTo>
                      <a:lnTo>
                        <a:pt x="1119" y="56"/>
                      </a:lnTo>
                      <a:lnTo>
                        <a:pt x="1119" y="56"/>
                      </a:lnTo>
                      <a:lnTo>
                        <a:pt x="1119" y="56"/>
                      </a:lnTo>
                      <a:lnTo>
                        <a:pt x="1121" y="56"/>
                      </a:lnTo>
                      <a:lnTo>
                        <a:pt x="1123" y="58"/>
                      </a:lnTo>
                      <a:lnTo>
                        <a:pt x="1123" y="58"/>
                      </a:lnTo>
                      <a:lnTo>
                        <a:pt x="1123" y="58"/>
                      </a:lnTo>
                      <a:lnTo>
                        <a:pt x="1125" y="58"/>
                      </a:lnTo>
                      <a:lnTo>
                        <a:pt x="1127" y="58"/>
                      </a:lnTo>
                      <a:lnTo>
                        <a:pt x="1127" y="58"/>
                      </a:lnTo>
                      <a:lnTo>
                        <a:pt x="1129" y="58"/>
                      </a:lnTo>
                      <a:lnTo>
                        <a:pt x="1129" y="58"/>
                      </a:lnTo>
                      <a:lnTo>
                        <a:pt x="1129" y="58"/>
                      </a:lnTo>
                      <a:lnTo>
                        <a:pt x="1129" y="58"/>
                      </a:lnTo>
                      <a:lnTo>
                        <a:pt x="1129" y="58"/>
                      </a:lnTo>
                      <a:lnTo>
                        <a:pt x="1129" y="58"/>
                      </a:lnTo>
                      <a:lnTo>
                        <a:pt x="1131" y="58"/>
                      </a:lnTo>
                      <a:lnTo>
                        <a:pt x="1131" y="58"/>
                      </a:lnTo>
                      <a:lnTo>
                        <a:pt x="1131" y="58"/>
                      </a:lnTo>
                      <a:lnTo>
                        <a:pt x="1134" y="58"/>
                      </a:lnTo>
                      <a:lnTo>
                        <a:pt x="1134" y="60"/>
                      </a:lnTo>
                      <a:lnTo>
                        <a:pt x="1134" y="60"/>
                      </a:lnTo>
                      <a:lnTo>
                        <a:pt x="1134" y="62"/>
                      </a:lnTo>
                      <a:lnTo>
                        <a:pt x="1134" y="64"/>
                      </a:lnTo>
                      <a:lnTo>
                        <a:pt x="1134" y="64"/>
                      </a:lnTo>
                      <a:lnTo>
                        <a:pt x="1134" y="64"/>
                      </a:lnTo>
                      <a:lnTo>
                        <a:pt x="1136" y="65"/>
                      </a:lnTo>
                      <a:lnTo>
                        <a:pt x="1138" y="67"/>
                      </a:lnTo>
                      <a:lnTo>
                        <a:pt x="1138" y="67"/>
                      </a:lnTo>
                      <a:lnTo>
                        <a:pt x="1140" y="67"/>
                      </a:lnTo>
                      <a:lnTo>
                        <a:pt x="1140" y="65"/>
                      </a:lnTo>
                      <a:lnTo>
                        <a:pt x="1142" y="65"/>
                      </a:lnTo>
                      <a:lnTo>
                        <a:pt x="1142" y="67"/>
                      </a:lnTo>
                      <a:lnTo>
                        <a:pt x="1142" y="67"/>
                      </a:lnTo>
                      <a:lnTo>
                        <a:pt x="1144" y="71"/>
                      </a:lnTo>
                      <a:lnTo>
                        <a:pt x="1146" y="71"/>
                      </a:lnTo>
                      <a:lnTo>
                        <a:pt x="1148" y="73"/>
                      </a:lnTo>
                      <a:lnTo>
                        <a:pt x="1149" y="73"/>
                      </a:lnTo>
                      <a:lnTo>
                        <a:pt x="1153" y="73"/>
                      </a:lnTo>
                      <a:lnTo>
                        <a:pt x="1155" y="73"/>
                      </a:lnTo>
                      <a:lnTo>
                        <a:pt x="1159" y="75"/>
                      </a:lnTo>
                      <a:lnTo>
                        <a:pt x="1159" y="77"/>
                      </a:lnTo>
                      <a:lnTo>
                        <a:pt x="1159" y="77"/>
                      </a:lnTo>
                      <a:lnTo>
                        <a:pt x="1159" y="79"/>
                      </a:lnTo>
                      <a:lnTo>
                        <a:pt x="1161" y="79"/>
                      </a:lnTo>
                      <a:lnTo>
                        <a:pt x="1163" y="79"/>
                      </a:lnTo>
                      <a:lnTo>
                        <a:pt x="1164" y="77"/>
                      </a:lnTo>
                      <a:lnTo>
                        <a:pt x="1166" y="75"/>
                      </a:lnTo>
                      <a:lnTo>
                        <a:pt x="1168" y="73"/>
                      </a:lnTo>
                      <a:lnTo>
                        <a:pt x="1170" y="71"/>
                      </a:lnTo>
                      <a:lnTo>
                        <a:pt x="1172" y="71"/>
                      </a:lnTo>
                      <a:lnTo>
                        <a:pt x="1172" y="71"/>
                      </a:lnTo>
                      <a:lnTo>
                        <a:pt x="1172" y="71"/>
                      </a:lnTo>
                      <a:lnTo>
                        <a:pt x="1174" y="71"/>
                      </a:lnTo>
                      <a:lnTo>
                        <a:pt x="1174" y="71"/>
                      </a:lnTo>
                      <a:lnTo>
                        <a:pt x="1174" y="71"/>
                      </a:lnTo>
                      <a:lnTo>
                        <a:pt x="1176" y="69"/>
                      </a:lnTo>
                      <a:lnTo>
                        <a:pt x="1176" y="69"/>
                      </a:lnTo>
                      <a:lnTo>
                        <a:pt x="1179" y="67"/>
                      </a:lnTo>
                      <a:lnTo>
                        <a:pt x="1179" y="67"/>
                      </a:lnTo>
                      <a:lnTo>
                        <a:pt x="1181" y="65"/>
                      </a:lnTo>
                      <a:lnTo>
                        <a:pt x="1183" y="60"/>
                      </a:lnTo>
                      <a:lnTo>
                        <a:pt x="1187" y="60"/>
                      </a:lnTo>
                      <a:lnTo>
                        <a:pt x="1187" y="58"/>
                      </a:lnTo>
                      <a:lnTo>
                        <a:pt x="1189" y="58"/>
                      </a:lnTo>
                      <a:lnTo>
                        <a:pt x="1189" y="58"/>
                      </a:lnTo>
                      <a:lnTo>
                        <a:pt x="1189" y="58"/>
                      </a:lnTo>
                      <a:lnTo>
                        <a:pt x="1191" y="60"/>
                      </a:lnTo>
                      <a:lnTo>
                        <a:pt x="1191" y="64"/>
                      </a:lnTo>
                      <a:lnTo>
                        <a:pt x="1193" y="64"/>
                      </a:lnTo>
                      <a:lnTo>
                        <a:pt x="1193" y="64"/>
                      </a:lnTo>
                      <a:lnTo>
                        <a:pt x="1196" y="64"/>
                      </a:lnTo>
                      <a:lnTo>
                        <a:pt x="1198" y="64"/>
                      </a:lnTo>
                      <a:lnTo>
                        <a:pt x="1200" y="64"/>
                      </a:lnTo>
                      <a:lnTo>
                        <a:pt x="1206" y="62"/>
                      </a:lnTo>
                      <a:lnTo>
                        <a:pt x="1206" y="64"/>
                      </a:lnTo>
                      <a:lnTo>
                        <a:pt x="1209" y="65"/>
                      </a:lnTo>
                      <a:lnTo>
                        <a:pt x="1209" y="65"/>
                      </a:lnTo>
                      <a:lnTo>
                        <a:pt x="1209" y="67"/>
                      </a:lnTo>
                      <a:lnTo>
                        <a:pt x="1209" y="67"/>
                      </a:lnTo>
                      <a:lnTo>
                        <a:pt x="1213" y="67"/>
                      </a:lnTo>
                      <a:lnTo>
                        <a:pt x="1219" y="73"/>
                      </a:lnTo>
                      <a:lnTo>
                        <a:pt x="1221" y="73"/>
                      </a:lnTo>
                      <a:lnTo>
                        <a:pt x="1223" y="73"/>
                      </a:lnTo>
                      <a:lnTo>
                        <a:pt x="1223" y="73"/>
                      </a:lnTo>
                      <a:lnTo>
                        <a:pt x="1223" y="71"/>
                      </a:lnTo>
                      <a:lnTo>
                        <a:pt x="1223" y="71"/>
                      </a:lnTo>
                      <a:lnTo>
                        <a:pt x="1225" y="71"/>
                      </a:lnTo>
                      <a:lnTo>
                        <a:pt x="1226" y="71"/>
                      </a:lnTo>
                      <a:lnTo>
                        <a:pt x="1228" y="71"/>
                      </a:lnTo>
                      <a:lnTo>
                        <a:pt x="1228" y="69"/>
                      </a:lnTo>
                      <a:lnTo>
                        <a:pt x="1230" y="67"/>
                      </a:lnTo>
                      <a:lnTo>
                        <a:pt x="1230" y="65"/>
                      </a:lnTo>
                      <a:lnTo>
                        <a:pt x="1234" y="62"/>
                      </a:lnTo>
                      <a:lnTo>
                        <a:pt x="1234" y="62"/>
                      </a:lnTo>
                      <a:lnTo>
                        <a:pt x="1236" y="60"/>
                      </a:lnTo>
                      <a:lnTo>
                        <a:pt x="1236" y="58"/>
                      </a:lnTo>
                      <a:lnTo>
                        <a:pt x="1238" y="56"/>
                      </a:lnTo>
                      <a:lnTo>
                        <a:pt x="1238" y="54"/>
                      </a:lnTo>
                      <a:lnTo>
                        <a:pt x="1238" y="54"/>
                      </a:lnTo>
                      <a:lnTo>
                        <a:pt x="1238" y="50"/>
                      </a:lnTo>
                      <a:lnTo>
                        <a:pt x="1238" y="50"/>
                      </a:lnTo>
                      <a:lnTo>
                        <a:pt x="1240" y="50"/>
                      </a:lnTo>
                      <a:lnTo>
                        <a:pt x="1241" y="50"/>
                      </a:lnTo>
                      <a:lnTo>
                        <a:pt x="1241" y="50"/>
                      </a:lnTo>
                      <a:lnTo>
                        <a:pt x="1243" y="50"/>
                      </a:lnTo>
                      <a:lnTo>
                        <a:pt x="1243" y="50"/>
                      </a:lnTo>
                      <a:lnTo>
                        <a:pt x="1245" y="50"/>
                      </a:lnTo>
                      <a:lnTo>
                        <a:pt x="1245" y="50"/>
                      </a:lnTo>
                      <a:lnTo>
                        <a:pt x="1247" y="52"/>
                      </a:lnTo>
                      <a:lnTo>
                        <a:pt x="1249" y="52"/>
                      </a:lnTo>
                      <a:lnTo>
                        <a:pt x="1251" y="52"/>
                      </a:lnTo>
                      <a:lnTo>
                        <a:pt x="1253" y="54"/>
                      </a:lnTo>
                      <a:lnTo>
                        <a:pt x="1255" y="54"/>
                      </a:lnTo>
                      <a:lnTo>
                        <a:pt x="1256" y="56"/>
                      </a:lnTo>
                      <a:lnTo>
                        <a:pt x="1256" y="56"/>
                      </a:lnTo>
                      <a:lnTo>
                        <a:pt x="1258" y="56"/>
                      </a:lnTo>
                      <a:lnTo>
                        <a:pt x="1260" y="56"/>
                      </a:lnTo>
                      <a:lnTo>
                        <a:pt x="1260" y="56"/>
                      </a:lnTo>
                      <a:lnTo>
                        <a:pt x="1262" y="58"/>
                      </a:lnTo>
                      <a:lnTo>
                        <a:pt x="1264" y="58"/>
                      </a:lnTo>
                      <a:lnTo>
                        <a:pt x="1262" y="58"/>
                      </a:lnTo>
                      <a:lnTo>
                        <a:pt x="1262" y="60"/>
                      </a:lnTo>
                      <a:lnTo>
                        <a:pt x="1262" y="60"/>
                      </a:lnTo>
                      <a:lnTo>
                        <a:pt x="1262" y="62"/>
                      </a:lnTo>
                      <a:lnTo>
                        <a:pt x="1262" y="62"/>
                      </a:lnTo>
                      <a:lnTo>
                        <a:pt x="1262" y="64"/>
                      </a:lnTo>
                      <a:lnTo>
                        <a:pt x="1262" y="64"/>
                      </a:lnTo>
                      <a:lnTo>
                        <a:pt x="1262" y="65"/>
                      </a:lnTo>
                      <a:lnTo>
                        <a:pt x="1262" y="69"/>
                      </a:lnTo>
                      <a:lnTo>
                        <a:pt x="1262" y="71"/>
                      </a:lnTo>
                      <a:lnTo>
                        <a:pt x="1264" y="73"/>
                      </a:lnTo>
                      <a:lnTo>
                        <a:pt x="1268" y="73"/>
                      </a:lnTo>
                      <a:lnTo>
                        <a:pt x="1270" y="73"/>
                      </a:lnTo>
                      <a:lnTo>
                        <a:pt x="1271" y="75"/>
                      </a:lnTo>
                      <a:lnTo>
                        <a:pt x="1273" y="75"/>
                      </a:lnTo>
                      <a:lnTo>
                        <a:pt x="1273" y="77"/>
                      </a:lnTo>
                      <a:lnTo>
                        <a:pt x="1273" y="79"/>
                      </a:lnTo>
                      <a:lnTo>
                        <a:pt x="1271" y="79"/>
                      </a:lnTo>
                      <a:lnTo>
                        <a:pt x="1271" y="81"/>
                      </a:lnTo>
                      <a:lnTo>
                        <a:pt x="1273" y="81"/>
                      </a:lnTo>
                      <a:lnTo>
                        <a:pt x="1273" y="81"/>
                      </a:lnTo>
                      <a:lnTo>
                        <a:pt x="1275" y="81"/>
                      </a:lnTo>
                      <a:lnTo>
                        <a:pt x="1277" y="82"/>
                      </a:lnTo>
                      <a:lnTo>
                        <a:pt x="1277" y="84"/>
                      </a:lnTo>
                      <a:lnTo>
                        <a:pt x="1279" y="86"/>
                      </a:lnTo>
                      <a:lnTo>
                        <a:pt x="1281" y="88"/>
                      </a:lnTo>
                      <a:lnTo>
                        <a:pt x="1281" y="90"/>
                      </a:lnTo>
                      <a:lnTo>
                        <a:pt x="1285" y="90"/>
                      </a:lnTo>
                      <a:lnTo>
                        <a:pt x="1286" y="90"/>
                      </a:lnTo>
                      <a:lnTo>
                        <a:pt x="1286" y="92"/>
                      </a:lnTo>
                      <a:lnTo>
                        <a:pt x="1288" y="94"/>
                      </a:lnTo>
                      <a:lnTo>
                        <a:pt x="1288" y="96"/>
                      </a:lnTo>
                      <a:lnTo>
                        <a:pt x="1290" y="97"/>
                      </a:lnTo>
                      <a:lnTo>
                        <a:pt x="1290" y="97"/>
                      </a:lnTo>
                      <a:lnTo>
                        <a:pt x="1290" y="99"/>
                      </a:lnTo>
                      <a:lnTo>
                        <a:pt x="1290" y="101"/>
                      </a:lnTo>
                      <a:lnTo>
                        <a:pt x="1290" y="101"/>
                      </a:lnTo>
                      <a:lnTo>
                        <a:pt x="1292" y="101"/>
                      </a:lnTo>
                      <a:lnTo>
                        <a:pt x="1298" y="101"/>
                      </a:lnTo>
                      <a:lnTo>
                        <a:pt x="1302" y="103"/>
                      </a:lnTo>
                      <a:lnTo>
                        <a:pt x="1307" y="107"/>
                      </a:lnTo>
                      <a:lnTo>
                        <a:pt x="1311" y="107"/>
                      </a:lnTo>
                      <a:lnTo>
                        <a:pt x="1311" y="107"/>
                      </a:lnTo>
                      <a:lnTo>
                        <a:pt x="1313" y="109"/>
                      </a:lnTo>
                      <a:lnTo>
                        <a:pt x="1313" y="107"/>
                      </a:lnTo>
                      <a:lnTo>
                        <a:pt x="1315" y="107"/>
                      </a:lnTo>
                      <a:lnTo>
                        <a:pt x="1315" y="107"/>
                      </a:lnTo>
                      <a:lnTo>
                        <a:pt x="1315" y="107"/>
                      </a:lnTo>
                      <a:lnTo>
                        <a:pt x="1317" y="109"/>
                      </a:lnTo>
                      <a:lnTo>
                        <a:pt x="1317" y="109"/>
                      </a:lnTo>
                      <a:lnTo>
                        <a:pt x="1318" y="120"/>
                      </a:lnTo>
                      <a:lnTo>
                        <a:pt x="1318" y="122"/>
                      </a:lnTo>
                      <a:lnTo>
                        <a:pt x="1317" y="124"/>
                      </a:lnTo>
                      <a:lnTo>
                        <a:pt x="1317" y="126"/>
                      </a:lnTo>
                      <a:lnTo>
                        <a:pt x="1317" y="126"/>
                      </a:lnTo>
                      <a:lnTo>
                        <a:pt x="1317" y="126"/>
                      </a:lnTo>
                      <a:lnTo>
                        <a:pt x="1317" y="126"/>
                      </a:lnTo>
                      <a:lnTo>
                        <a:pt x="1318" y="127"/>
                      </a:lnTo>
                      <a:lnTo>
                        <a:pt x="1318" y="127"/>
                      </a:lnTo>
                      <a:lnTo>
                        <a:pt x="1320" y="126"/>
                      </a:lnTo>
                      <a:lnTo>
                        <a:pt x="1320" y="126"/>
                      </a:lnTo>
                      <a:lnTo>
                        <a:pt x="1324" y="126"/>
                      </a:lnTo>
                      <a:lnTo>
                        <a:pt x="1324" y="126"/>
                      </a:lnTo>
                      <a:lnTo>
                        <a:pt x="1326" y="124"/>
                      </a:lnTo>
                      <a:lnTo>
                        <a:pt x="1328" y="124"/>
                      </a:lnTo>
                      <a:lnTo>
                        <a:pt x="1330" y="124"/>
                      </a:lnTo>
                      <a:lnTo>
                        <a:pt x="1330" y="122"/>
                      </a:lnTo>
                      <a:lnTo>
                        <a:pt x="1332" y="122"/>
                      </a:lnTo>
                      <a:lnTo>
                        <a:pt x="1332" y="122"/>
                      </a:lnTo>
                      <a:lnTo>
                        <a:pt x="1333" y="122"/>
                      </a:lnTo>
                      <a:lnTo>
                        <a:pt x="1333" y="124"/>
                      </a:lnTo>
                      <a:lnTo>
                        <a:pt x="1333" y="126"/>
                      </a:lnTo>
                      <a:lnTo>
                        <a:pt x="1333" y="127"/>
                      </a:lnTo>
                      <a:lnTo>
                        <a:pt x="1337" y="127"/>
                      </a:lnTo>
                      <a:lnTo>
                        <a:pt x="1337" y="129"/>
                      </a:lnTo>
                      <a:lnTo>
                        <a:pt x="1337" y="133"/>
                      </a:lnTo>
                      <a:lnTo>
                        <a:pt x="1337" y="135"/>
                      </a:lnTo>
                      <a:lnTo>
                        <a:pt x="1339" y="135"/>
                      </a:lnTo>
                      <a:lnTo>
                        <a:pt x="1341" y="133"/>
                      </a:lnTo>
                      <a:lnTo>
                        <a:pt x="1341" y="133"/>
                      </a:lnTo>
                      <a:lnTo>
                        <a:pt x="1343" y="135"/>
                      </a:lnTo>
                      <a:lnTo>
                        <a:pt x="1343" y="135"/>
                      </a:lnTo>
                      <a:lnTo>
                        <a:pt x="1343" y="137"/>
                      </a:lnTo>
                      <a:lnTo>
                        <a:pt x="1343" y="141"/>
                      </a:lnTo>
                      <a:lnTo>
                        <a:pt x="1343" y="142"/>
                      </a:lnTo>
                      <a:lnTo>
                        <a:pt x="1343" y="142"/>
                      </a:lnTo>
                      <a:lnTo>
                        <a:pt x="1339" y="144"/>
                      </a:lnTo>
                      <a:lnTo>
                        <a:pt x="1339" y="148"/>
                      </a:lnTo>
                      <a:lnTo>
                        <a:pt x="1339" y="148"/>
                      </a:lnTo>
                      <a:lnTo>
                        <a:pt x="1337" y="150"/>
                      </a:lnTo>
                      <a:lnTo>
                        <a:pt x="1337" y="150"/>
                      </a:lnTo>
                      <a:lnTo>
                        <a:pt x="1337" y="150"/>
                      </a:lnTo>
                      <a:lnTo>
                        <a:pt x="1335" y="152"/>
                      </a:lnTo>
                      <a:lnTo>
                        <a:pt x="1332" y="165"/>
                      </a:lnTo>
                      <a:lnTo>
                        <a:pt x="1332" y="165"/>
                      </a:lnTo>
                      <a:lnTo>
                        <a:pt x="1332" y="167"/>
                      </a:lnTo>
                      <a:lnTo>
                        <a:pt x="1332" y="169"/>
                      </a:lnTo>
                      <a:lnTo>
                        <a:pt x="1335" y="171"/>
                      </a:lnTo>
                      <a:lnTo>
                        <a:pt x="1337" y="173"/>
                      </a:lnTo>
                      <a:lnTo>
                        <a:pt x="1337" y="174"/>
                      </a:lnTo>
                      <a:lnTo>
                        <a:pt x="1339" y="178"/>
                      </a:lnTo>
                      <a:lnTo>
                        <a:pt x="1339" y="180"/>
                      </a:lnTo>
                      <a:lnTo>
                        <a:pt x="1337" y="186"/>
                      </a:lnTo>
                      <a:lnTo>
                        <a:pt x="1337" y="186"/>
                      </a:lnTo>
                      <a:lnTo>
                        <a:pt x="1337" y="186"/>
                      </a:lnTo>
                      <a:lnTo>
                        <a:pt x="1335" y="186"/>
                      </a:lnTo>
                      <a:lnTo>
                        <a:pt x="1335" y="186"/>
                      </a:lnTo>
                      <a:lnTo>
                        <a:pt x="1335" y="188"/>
                      </a:lnTo>
                      <a:lnTo>
                        <a:pt x="1335" y="188"/>
                      </a:lnTo>
                      <a:lnTo>
                        <a:pt x="1332" y="195"/>
                      </a:lnTo>
                      <a:lnTo>
                        <a:pt x="1332" y="195"/>
                      </a:lnTo>
                      <a:lnTo>
                        <a:pt x="1332" y="197"/>
                      </a:lnTo>
                      <a:lnTo>
                        <a:pt x="1332" y="199"/>
                      </a:lnTo>
                      <a:lnTo>
                        <a:pt x="1330" y="199"/>
                      </a:lnTo>
                      <a:lnTo>
                        <a:pt x="1330" y="201"/>
                      </a:lnTo>
                      <a:lnTo>
                        <a:pt x="1330" y="203"/>
                      </a:lnTo>
                      <a:lnTo>
                        <a:pt x="1330" y="204"/>
                      </a:lnTo>
                      <a:lnTo>
                        <a:pt x="1330" y="206"/>
                      </a:lnTo>
                      <a:lnTo>
                        <a:pt x="1330" y="206"/>
                      </a:lnTo>
                      <a:lnTo>
                        <a:pt x="1328" y="208"/>
                      </a:lnTo>
                      <a:lnTo>
                        <a:pt x="1328" y="210"/>
                      </a:lnTo>
                      <a:lnTo>
                        <a:pt x="1330" y="210"/>
                      </a:lnTo>
                      <a:lnTo>
                        <a:pt x="1335" y="210"/>
                      </a:lnTo>
                      <a:lnTo>
                        <a:pt x="1335" y="210"/>
                      </a:lnTo>
                      <a:lnTo>
                        <a:pt x="1335" y="212"/>
                      </a:lnTo>
                      <a:lnTo>
                        <a:pt x="1335" y="212"/>
                      </a:lnTo>
                      <a:lnTo>
                        <a:pt x="1335" y="214"/>
                      </a:lnTo>
                      <a:lnTo>
                        <a:pt x="1337" y="216"/>
                      </a:lnTo>
                      <a:lnTo>
                        <a:pt x="1337" y="216"/>
                      </a:lnTo>
                      <a:lnTo>
                        <a:pt x="1339" y="218"/>
                      </a:lnTo>
                      <a:lnTo>
                        <a:pt x="1341" y="218"/>
                      </a:lnTo>
                      <a:lnTo>
                        <a:pt x="1343" y="218"/>
                      </a:lnTo>
                      <a:lnTo>
                        <a:pt x="1343" y="214"/>
                      </a:lnTo>
                      <a:lnTo>
                        <a:pt x="1345" y="212"/>
                      </a:lnTo>
                      <a:lnTo>
                        <a:pt x="1347" y="212"/>
                      </a:lnTo>
                      <a:lnTo>
                        <a:pt x="1348" y="214"/>
                      </a:lnTo>
                      <a:lnTo>
                        <a:pt x="1352" y="218"/>
                      </a:lnTo>
                      <a:lnTo>
                        <a:pt x="1352" y="218"/>
                      </a:lnTo>
                      <a:lnTo>
                        <a:pt x="1352" y="219"/>
                      </a:lnTo>
                      <a:lnTo>
                        <a:pt x="1352" y="219"/>
                      </a:lnTo>
                      <a:lnTo>
                        <a:pt x="1352" y="219"/>
                      </a:lnTo>
                      <a:lnTo>
                        <a:pt x="1352" y="219"/>
                      </a:lnTo>
                      <a:lnTo>
                        <a:pt x="1352" y="219"/>
                      </a:lnTo>
                      <a:lnTo>
                        <a:pt x="1354" y="221"/>
                      </a:lnTo>
                      <a:lnTo>
                        <a:pt x="1356" y="221"/>
                      </a:lnTo>
                      <a:lnTo>
                        <a:pt x="1358" y="221"/>
                      </a:lnTo>
                      <a:lnTo>
                        <a:pt x="1358" y="221"/>
                      </a:lnTo>
                      <a:lnTo>
                        <a:pt x="1362" y="219"/>
                      </a:lnTo>
                      <a:lnTo>
                        <a:pt x="1362" y="223"/>
                      </a:lnTo>
                      <a:lnTo>
                        <a:pt x="1362" y="225"/>
                      </a:lnTo>
                      <a:lnTo>
                        <a:pt x="1363" y="225"/>
                      </a:lnTo>
                      <a:lnTo>
                        <a:pt x="1365" y="227"/>
                      </a:lnTo>
                      <a:lnTo>
                        <a:pt x="1369" y="229"/>
                      </a:lnTo>
                      <a:lnTo>
                        <a:pt x="1369" y="231"/>
                      </a:lnTo>
                      <a:lnTo>
                        <a:pt x="1369" y="235"/>
                      </a:lnTo>
                      <a:lnTo>
                        <a:pt x="1367" y="238"/>
                      </a:lnTo>
                      <a:lnTo>
                        <a:pt x="1362" y="244"/>
                      </a:lnTo>
                      <a:lnTo>
                        <a:pt x="1358" y="250"/>
                      </a:lnTo>
                      <a:lnTo>
                        <a:pt x="1350" y="257"/>
                      </a:lnTo>
                      <a:lnTo>
                        <a:pt x="1347" y="261"/>
                      </a:lnTo>
                      <a:lnTo>
                        <a:pt x="1337" y="270"/>
                      </a:lnTo>
                      <a:lnTo>
                        <a:pt x="1326" y="278"/>
                      </a:lnTo>
                      <a:lnTo>
                        <a:pt x="1320" y="285"/>
                      </a:lnTo>
                      <a:lnTo>
                        <a:pt x="1311" y="296"/>
                      </a:lnTo>
                      <a:lnTo>
                        <a:pt x="1311" y="298"/>
                      </a:lnTo>
                      <a:lnTo>
                        <a:pt x="1309" y="298"/>
                      </a:lnTo>
                      <a:lnTo>
                        <a:pt x="1309" y="298"/>
                      </a:lnTo>
                      <a:lnTo>
                        <a:pt x="1307" y="298"/>
                      </a:lnTo>
                      <a:lnTo>
                        <a:pt x="1303" y="298"/>
                      </a:lnTo>
                      <a:lnTo>
                        <a:pt x="1303" y="300"/>
                      </a:lnTo>
                      <a:lnTo>
                        <a:pt x="1302" y="302"/>
                      </a:lnTo>
                      <a:lnTo>
                        <a:pt x="1302" y="302"/>
                      </a:lnTo>
                      <a:lnTo>
                        <a:pt x="1300" y="302"/>
                      </a:lnTo>
                      <a:lnTo>
                        <a:pt x="1298" y="300"/>
                      </a:lnTo>
                      <a:lnTo>
                        <a:pt x="1298" y="300"/>
                      </a:lnTo>
                      <a:lnTo>
                        <a:pt x="1298" y="302"/>
                      </a:lnTo>
                      <a:lnTo>
                        <a:pt x="1298" y="302"/>
                      </a:lnTo>
                      <a:lnTo>
                        <a:pt x="1294" y="304"/>
                      </a:lnTo>
                      <a:lnTo>
                        <a:pt x="1294" y="304"/>
                      </a:lnTo>
                      <a:lnTo>
                        <a:pt x="1294" y="306"/>
                      </a:lnTo>
                      <a:lnTo>
                        <a:pt x="1294" y="306"/>
                      </a:lnTo>
                      <a:lnTo>
                        <a:pt x="1294" y="308"/>
                      </a:lnTo>
                      <a:lnTo>
                        <a:pt x="1294" y="308"/>
                      </a:lnTo>
                      <a:lnTo>
                        <a:pt x="1294" y="310"/>
                      </a:lnTo>
                      <a:lnTo>
                        <a:pt x="1294" y="311"/>
                      </a:lnTo>
                      <a:lnTo>
                        <a:pt x="1292" y="313"/>
                      </a:lnTo>
                      <a:lnTo>
                        <a:pt x="1292" y="315"/>
                      </a:lnTo>
                      <a:lnTo>
                        <a:pt x="1290" y="317"/>
                      </a:lnTo>
                      <a:lnTo>
                        <a:pt x="1290" y="317"/>
                      </a:lnTo>
                      <a:lnTo>
                        <a:pt x="1288" y="319"/>
                      </a:lnTo>
                      <a:lnTo>
                        <a:pt x="1288" y="321"/>
                      </a:lnTo>
                      <a:lnTo>
                        <a:pt x="1288" y="321"/>
                      </a:lnTo>
                      <a:lnTo>
                        <a:pt x="1281" y="323"/>
                      </a:lnTo>
                      <a:lnTo>
                        <a:pt x="1277" y="323"/>
                      </a:lnTo>
                      <a:lnTo>
                        <a:pt x="1275" y="325"/>
                      </a:lnTo>
                      <a:lnTo>
                        <a:pt x="1273" y="327"/>
                      </a:lnTo>
                      <a:lnTo>
                        <a:pt x="1271" y="328"/>
                      </a:lnTo>
                      <a:lnTo>
                        <a:pt x="1271" y="330"/>
                      </a:lnTo>
                      <a:lnTo>
                        <a:pt x="1273" y="334"/>
                      </a:lnTo>
                      <a:lnTo>
                        <a:pt x="1271" y="340"/>
                      </a:lnTo>
                      <a:lnTo>
                        <a:pt x="1271" y="342"/>
                      </a:lnTo>
                      <a:lnTo>
                        <a:pt x="1273" y="347"/>
                      </a:lnTo>
                      <a:lnTo>
                        <a:pt x="1273" y="349"/>
                      </a:lnTo>
                      <a:lnTo>
                        <a:pt x="1271" y="353"/>
                      </a:lnTo>
                      <a:lnTo>
                        <a:pt x="1268" y="358"/>
                      </a:lnTo>
                      <a:lnTo>
                        <a:pt x="1266" y="360"/>
                      </a:lnTo>
                      <a:lnTo>
                        <a:pt x="1266" y="360"/>
                      </a:lnTo>
                      <a:lnTo>
                        <a:pt x="1264" y="373"/>
                      </a:lnTo>
                      <a:lnTo>
                        <a:pt x="1264" y="373"/>
                      </a:lnTo>
                      <a:lnTo>
                        <a:pt x="1262" y="373"/>
                      </a:lnTo>
                      <a:lnTo>
                        <a:pt x="1262" y="373"/>
                      </a:lnTo>
                      <a:lnTo>
                        <a:pt x="1262" y="373"/>
                      </a:lnTo>
                      <a:lnTo>
                        <a:pt x="1260" y="373"/>
                      </a:lnTo>
                      <a:lnTo>
                        <a:pt x="1260" y="373"/>
                      </a:lnTo>
                      <a:lnTo>
                        <a:pt x="1256" y="379"/>
                      </a:lnTo>
                      <a:lnTo>
                        <a:pt x="1256" y="379"/>
                      </a:lnTo>
                      <a:lnTo>
                        <a:pt x="1256" y="381"/>
                      </a:lnTo>
                      <a:lnTo>
                        <a:pt x="1256" y="385"/>
                      </a:lnTo>
                      <a:lnTo>
                        <a:pt x="1256" y="387"/>
                      </a:lnTo>
                      <a:lnTo>
                        <a:pt x="1256" y="387"/>
                      </a:lnTo>
                      <a:lnTo>
                        <a:pt x="1256" y="390"/>
                      </a:lnTo>
                      <a:lnTo>
                        <a:pt x="1255" y="398"/>
                      </a:lnTo>
                      <a:lnTo>
                        <a:pt x="1253" y="407"/>
                      </a:lnTo>
                      <a:lnTo>
                        <a:pt x="1251" y="417"/>
                      </a:lnTo>
                      <a:lnTo>
                        <a:pt x="1251" y="419"/>
                      </a:lnTo>
                      <a:lnTo>
                        <a:pt x="1253" y="420"/>
                      </a:lnTo>
                      <a:lnTo>
                        <a:pt x="1253" y="422"/>
                      </a:lnTo>
                      <a:lnTo>
                        <a:pt x="1253" y="426"/>
                      </a:lnTo>
                      <a:lnTo>
                        <a:pt x="1253" y="426"/>
                      </a:lnTo>
                      <a:lnTo>
                        <a:pt x="1253" y="428"/>
                      </a:lnTo>
                      <a:lnTo>
                        <a:pt x="1251" y="428"/>
                      </a:lnTo>
                      <a:lnTo>
                        <a:pt x="1251" y="428"/>
                      </a:lnTo>
                      <a:lnTo>
                        <a:pt x="1251" y="428"/>
                      </a:lnTo>
                      <a:lnTo>
                        <a:pt x="1251" y="428"/>
                      </a:lnTo>
                      <a:lnTo>
                        <a:pt x="1251" y="430"/>
                      </a:lnTo>
                      <a:lnTo>
                        <a:pt x="1251" y="430"/>
                      </a:lnTo>
                      <a:lnTo>
                        <a:pt x="1251" y="432"/>
                      </a:lnTo>
                      <a:lnTo>
                        <a:pt x="1251" y="432"/>
                      </a:lnTo>
                      <a:lnTo>
                        <a:pt x="1251" y="432"/>
                      </a:lnTo>
                      <a:lnTo>
                        <a:pt x="1249" y="437"/>
                      </a:lnTo>
                      <a:lnTo>
                        <a:pt x="1249" y="439"/>
                      </a:lnTo>
                      <a:lnTo>
                        <a:pt x="1249" y="441"/>
                      </a:lnTo>
                      <a:lnTo>
                        <a:pt x="1249" y="447"/>
                      </a:lnTo>
                      <a:lnTo>
                        <a:pt x="1249" y="449"/>
                      </a:lnTo>
                      <a:lnTo>
                        <a:pt x="1249" y="449"/>
                      </a:lnTo>
                      <a:lnTo>
                        <a:pt x="1247" y="450"/>
                      </a:lnTo>
                      <a:lnTo>
                        <a:pt x="1245" y="452"/>
                      </a:lnTo>
                      <a:lnTo>
                        <a:pt x="1245" y="452"/>
                      </a:lnTo>
                      <a:lnTo>
                        <a:pt x="1245" y="454"/>
                      </a:lnTo>
                      <a:lnTo>
                        <a:pt x="1245" y="454"/>
                      </a:lnTo>
                      <a:lnTo>
                        <a:pt x="1245" y="458"/>
                      </a:lnTo>
                      <a:lnTo>
                        <a:pt x="1245" y="458"/>
                      </a:lnTo>
                      <a:lnTo>
                        <a:pt x="1247" y="462"/>
                      </a:lnTo>
                      <a:lnTo>
                        <a:pt x="1247" y="464"/>
                      </a:lnTo>
                      <a:lnTo>
                        <a:pt x="1247" y="464"/>
                      </a:lnTo>
                      <a:lnTo>
                        <a:pt x="1245" y="469"/>
                      </a:lnTo>
                      <a:lnTo>
                        <a:pt x="1245" y="469"/>
                      </a:lnTo>
                      <a:lnTo>
                        <a:pt x="1247" y="471"/>
                      </a:lnTo>
                      <a:lnTo>
                        <a:pt x="1247" y="473"/>
                      </a:lnTo>
                      <a:lnTo>
                        <a:pt x="1247" y="473"/>
                      </a:lnTo>
                      <a:lnTo>
                        <a:pt x="1247" y="475"/>
                      </a:lnTo>
                      <a:lnTo>
                        <a:pt x="1247" y="477"/>
                      </a:lnTo>
                      <a:lnTo>
                        <a:pt x="1247" y="477"/>
                      </a:lnTo>
                      <a:lnTo>
                        <a:pt x="1247" y="479"/>
                      </a:lnTo>
                      <a:lnTo>
                        <a:pt x="1247" y="479"/>
                      </a:lnTo>
                      <a:lnTo>
                        <a:pt x="1247" y="481"/>
                      </a:lnTo>
                      <a:lnTo>
                        <a:pt x="1247" y="484"/>
                      </a:lnTo>
                      <a:lnTo>
                        <a:pt x="1245" y="486"/>
                      </a:lnTo>
                      <a:lnTo>
                        <a:pt x="1241" y="488"/>
                      </a:lnTo>
                      <a:lnTo>
                        <a:pt x="1240" y="490"/>
                      </a:lnTo>
                      <a:lnTo>
                        <a:pt x="1238" y="494"/>
                      </a:lnTo>
                      <a:lnTo>
                        <a:pt x="1238" y="494"/>
                      </a:lnTo>
                      <a:lnTo>
                        <a:pt x="1238" y="494"/>
                      </a:lnTo>
                      <a:lnTo>
                        <a:pt x="1238" y="494"/>
                      </a:lnTo>
                      <a:lnTo>
                        <a:pt x="1232" y="494"/>
                      </a:lnTo>
                      <a:lnTo>
                        <a:pt x="1230" y="494"/>
                      </a:lnTo>
                      <a:lnTo>
                        <a:pt x="1230" y="496"/>
                      </a:lnTo>
                      <a:lnTo>
                        <a:pt x="1228" y="499"/>
                      </a:lnTo>
                      <a:lnTo>
                        <a:pt x="1226" y="499"/>
                      </a:lnTo>
                      <a:lnTo>
                        <a:pt x="1223" y="503"/>
                      </a:lnTo>
                      <a:lnTo>
                        <a:pt x="1223" y="505"/>
                      </a:lnTo>
                      <a:lnTo>
                        <a:pt x="1221" y="507"/>
                      </a:lnTo>
                      <a:lnTo>
                        <a:pt x="1217" y="514"/>
                      </a:lnTo>
                      <a:lnTo>
                        <a:pt x="1215" y="518"/>
                      </a:lnTo>
                      <a:lnTo>
                        <a:pt x="1215" y="520"/>
                      </a:lnTo>
                      <a:lnTo>
                        <a:pt x="1215" y="524"/>
                      </a:lnTo>
                      <a:lnTo>
                        <a:pt x="1217" y="535"/>
                      </a:lnTo>
                      <a:lnTo>
                        <a:pt x="1217" y="537"/>
                      </a:lnTo>
                      <a:lnTo>
                        <a:pt x="1217" y="541"/>
                      </a:lnTo>
                      <a:lnTo>
                        <a:pt x="1215" y="542"/>
                      </a:lnTo>
                      <a:lnTo>
                        <a:pt x="1213" y="546"/>
                      </a:lnTo>
                      <a:lnTo>
                        <a:pt x="1211" y="548"/>
                      </a:lnTo>
                      <a:lnTo>
                        <a:pt x="1208" y="548"/>
                      </a:lnTo>
                      <a:lnTo>
                        <a:pt x="1206" y="548"/>
                      </a:lnTo>
                      <a:lnTo>
                        <a:pt x="1206" y="548"/>
                      </a:lnTo>
                      <a:lnTo>
                        <a:pt x="1204" y="550"/>
                      </a:lnTo>
                      <a:lnTo>
                        <a:pt x="1204" y="550"/>
                      </a:lnTo>
                      <a:lnTo>
                        <a:pt x="1204" y="550"/>
                      </a:lnTo>
                      <a:lnTo>
                        <a:pt x="1204" y="552"/>
                      </a:lnTo>
                      <a:lnTo>
                        <a:pt x="1202" y="554"/>
                      </a:lnTo>
                      <a:lnTo>
                        <a:pt x="1202" y="554"/>
                      </a:lnTo>
                      <a:lnTo>
                        <a:pt x="1200" y="556"/>
                      </a:lnTo>
                      <a:lnTo>
                        <a:pt x="1200" y="556"/>
                      </a:lnTo>
                      <a:lnTo>
                        <a:pt x="1196" y="556"/>
                      </a:lnTo>
                      <a:lnTo>
                        <a:pt x="1196" y="558"/>
                      </a:lnTo>
                      <a:lnTo>
                        <a:pt x="1196" y="559"/>
                      </a:lnTo>
                      <a:lnTo>
                        <a:pt x="1196" y="561"/>
                      </a:lnTo>
                      <a:lnTo>
                        <a:pt x="1196" y="561"/>
                      </a:lnTo>
                      <a:lnTo>
                        <a:pt x="1196" y="563"/>
                      </a:lnTo>
                      <a:lnTo>
                        <a:pt x="1196" y="563"/>
                      </a:lnTo>
                      <a:lnTo>
                        <a:pt x="1196" y="565"/>
                      </a:lnTo>
                      <a:lnTo>
                        <a:pt x="1196" y="567"/>
                      </a:lnTo>
                      <a:lnTo>
                        <a:pt x="1196" y="567"/>
                      </a:lnTo>
                      <a:lnTo>
                        <a:pt x="1196" y="567"/>
                      </a:lnTo>
                      <a:lnTo>
                        <a:pt x="1196" y="567"/>
                      </a:lnTo>
                      <a:lnTo>
                        <a:pt x="1198" y="569"/>
                      </a:lnTo>
                      <a:lnTo>
                        <a:pt x="1198" y="571"/>
                      </a:lnTo>
                      <a:lnTo>
                        <a:pt x="1198" y="576"/>
                      </a:lnTo>
                      <a:lnTo>
                        <a:pt x="1198" y="576"/>
                      </a:lnTo>
                      <a:lnTo>
                        <a:pt x="1202" y="578"/>
                      </a:lnTo>
                      <a:lnTo>
                        <a:pt x="1202" y="578"/>
                      </a:lnTo>
                      <a:lnTo>
                        <a:pt x="1204" y="578"/>
                      </a:lnTo>
                      <a:lnTo>
                        <a:pt x="1206" y="580"/>
                      </a:lnTo>
                      <a:lnTo>
                        <a:pt x="1208" y="580"/>
                      </a:lnTo>
                      <a:lnTo>
                        <a:pt x="1208" y="582"/>
                      </a:lnTo>
                      <a:lnTo>
                        <a:pt x="1206" y="582"/>
                      </a:lnTo>
                      <a:lnTo>
                        <a:pt x="1206" y="584"/>
                      </a:lnTo>
                      <a:lnTo>
                        <a:pt x="1206" y="584"/>
                      </a:lnTo>
                      <a:lnTo>
                        <a:pt x="1206" y="586"/>
                      </a:lnTo>
                      <a:lnTo>
                        <a:pt x="1206" y="588"/>
                      </a:lnTo>
                      <a:lnTo>
                        <a:pt x="1208" y="588"/>
                      </a:lnTo>
                      <a:lnTo>
                        <a:pt x="1209" y="588"/>
                      </a:lnTo>
                      <a:lnTo>
                        <a:pt x="1209" y="589"/>
                      </a:lnTo>
                      <a:lnTo>
                        <a:pt x="1209" y="591"/>
                      </a:lnTo>
                      <a:lnTo>
                        <a:pt x="1211" y="593"/>
                      </a:lnTo>
                      <a:lnTo>
                        <a:pt x="1211" y="593"/>
                      </a:lnTo>
                      <a:lnTo>
                        <a:pt x="1211" y="595"/>
                      </a:lnTo>
                      <a:lnTo>
                        <a:pt x="1215" y="597"/>
                      </a:lnTo>
                      <a:lnTo>
                        <a:pt x="1215" y="597"/>
                      </a:lnTo>
                      <a:lnTo>
                        <a:pt x="1217" y="599"/>
                      </a:lnTo>
                      <a:lnTo>
                        <a:pt x="1217" y="599"/>
                      </a:lnTo>
                      <a:lnTo>
                        <a:pt x="1217" y="601"/>
                      </a:lnTo>
                      <a:lnTo>
                        <a:pt x="1219" y="601"/>
                      </a:lnTo>
                      <a:lnTo>
                        <a:pt x="1219" y="603"/>
                      </a:lnTo>
                      <a:lnTo>
                        <a:pt x="1221" y="603"/>
                      </a:lnTo>
                      <a:lnTo>
                        <a:pt x="1223" y="603"/>
                      </a:lnTo>
                      <a:lnTo>
                        <a:pt x="1223" y="604"/>
                      </a:lnTo>
                      <a:lnTo>
                        <a:pt x="1223" y="608"/>
                      </a:lnTo>
                      <a:lnTo>
                        <a:pt x="1223" y="610"/>
                      </a:lnTo>
                      <a:lnTo>
                        <a:pt x="1223" y="610"/>
                      </a:lnTo>
                      <a:lnTo>
                        <a:pt x="1221" y="612"/>
                      </a:lnTo>
                      <a:lnTo>
                        <a:pt x="1221" y="612"/>
                      </a:lnTo>
                      <a:lnTo>
                        <a:pt x="1221" y="618"/>
                      </a:lnTo>
                      <a:lnTo>
                        <a:pt x="1223" y="619"/>
                      </a:lnTo>
                      <a:lnTo>
                        <a:pt x="1223" y="619"/>
                      </a:lnTo>
                      <a:lnTo>
                        <a:pt x="1221" y="621"/>
                      </a:lnTo>
                      <a:lnTo>
                        <a:pt x="1221" y="623"/>
                      </a:lnTo>
                      <a:lnTo>
                        <a:pt x="1221" y="625"/>
                      </a:lnTo>
                      <a:lnTo>
                        <a:pt x="1223" y="642"/>
                      </a:lnTo>
                      <a:lnTo>
                        <a:pt x="1223" y="650"/>
                      </a:lnTo>
                      <a:lnTo>
                        <a:pt x="1221" y="657"/>
                      </a:lnTo>
                      <a:lnTo>
                        <a:pt x="1221" y="665"/>
                      </a:lnTo>
                      <a:lnTo>
                        <a:pt x="1223" y="668"/>
                      </a:lnTo>
                      <a:lnTo>
                        <a:pt x="1223" y="668"/>
                      </a:lnTo>
                      <a:lnTo>
                        <a:pt x="1226" y="672"/>
                      </a:lnTo>
                      <a:lnTo>
                        <a:pt x="1230" y="680"/>
                      </a:lnTo>
                      <a:lnTo>
                        <a:pt x="1232" y="687"/>
                      </a:lnTo>
                      <a:lnTo>
                        <a:pt x="1236" y="706"/>
                      </a:lnTo>
                      <a:lnTo>
                        <a:pt x="1236" y="706"/>
                      </a:lnTo>
                      <a:lnTo>
                        <a:pt x="1236" y="710"/>
                      </a:lnTo>
                      <a:lnTo>
                        <a:pt x="1234" y="715"/>
                      </a:lnTo>
                      <a:lnTo>
                        <a:pt x="1230" y="727"/>
                      </a:lnTo>
                      <a:lnTo>
                        <a:pt x="1228" y="732"/>
                      </a:lnTo>
                      <a:lnTo>
                        <a:pt x="1228" y="740"/>
                      </a:lnTo>
                      <a:lnTo>
                        <a:pt x="1230" y="745"/>
                      </a:lnTo>
                      <a:lnTo>
                        <a:pt x="1232" y="751"/>
                      </a:lnTo>
                      <a:lnTo>
                        <a:pt x="1238" y="760"/>
                      </a:lnTo>
                      <a:lnTo>
                        <a:pt x="1241" y="773"/>
                      </a:lnTo>
                      <a:lnTo>
                        <a:pt x="1249" y="788"/>
                      </a:lnTo>
                      <a:lnTo>
                        <a:pt x="1249" y="796"/>
                      </a:lnTo>
                      <a:lnTo>
                        <a:pt x="1249" y="802"/>
                      </a:lnTo>
                      <a:lnTo>
                        <a:pt x="1247" y="805"/>
                      </a:lnTo>
                      <a:lnTo>
                        <a:pt x="1241" y="813"/>
                      </a:lnTo>
                      <a:lnTo>
                        <a:pt x="1240" y="817"/>
                      </a:lnTo>
                      <a:lnTo>
                        <a:pt x="1240" y="820"/>
                      </a:lnTo>
                      <a:lnTo>
                        <a:pt x="1241" y="828"/>
                      </a:lnTo>
                      <a:lnTo>
                        <a:pt x="1243" y="837"/>
                      </a:lnTo>
                      <a:lnTo>
                        <a:pt x="1245" y="839"/>
                      </a:lnTo>
                      <a:lnTo>
                        <a:pt x="1247" y="843"/>
                      </a:lnTo>
                      <a:lnTo>
                        <a:pt x="1251" y="849"/>
                      </a:lnTo>
                      <a:lnTo>
                        <a:pt x="1255" y="858"/>
                      </a:lnTo>
                      <a:lnTo>
                        <a:pt x="1256" y="862"/>
                      </a:lnTo>
                      <a:lnTo>
                        <a:pt x="1258" y="864"/>
                      </a:lnTo>
                      <a:lnTo>
                        <a:pt x="1268" y="871"/>
                      </a:lnTo>
                      <a:lnTo>
                        <a:pt x="1279" y="877"/>
                      </a:lnTo>
                      <a:lnTo>
                        <a:pt x="1285" y="881"/>
                      </a:lnTo>
                      <a:lnTo>
                        <a:pt x="1294" y="894"/>
                      </a:lnTo>
                      <a:lnTo>
                        <a:pt x="1298" y="899"/>
                      </a:lnTo>
                      <a:lnTo>
                        <a:pt x="1303" y="911"/>
                      </a:lnTo>
                      <a:lnTo>
                        <a:pt x="1307" y="920"/>
                      </a:lnTo>
                      <a:lnTo>
                        <a:pt x="1307" y="926"/>
                      </a:lnTo>
                      <a:lnTo>
                        <a:pt x="1309" y="931"/>
                      </a:lnTo>
                      <a:lnTo>
                        <a:pt x="1324" y="956"/>
                      </a:lnTo>
                      <a:lnTo>
                        <a:pt x="1330" y="969"/>
                      </a:lnTo>
                      <a:lnTo>
                        <a:pt x="1332" y="976"/>
                      </a:lnTo>
                      <a:lnTo>
                        <a:pt x="1318" y="978"/>
                      </a:lnTo>
                      <a:lnTo>
                        <a:pt x="1302" y="980"/>
                      </a:lnTo>
                      <a:lnTo>
                        <a:pt x="1286" y="982"/>
                      </a:lnTo>
                      <a:lnTo>
                        <a:pt x="1268" y="986"/>
                      </a:lnTo>
                      <a:lnTo>
                        <a:pt x="1249" y="988"/>
                      </a:lnTo>
                      <a:lnTo>
                        <a:pt x="1232" y="991"/>
                      </a:lnTo>
                      <a:lnTo>
                        <a:pt x="1221" y="993"/>
                      </a:lnTo>
                      <a:lnTo>
                        <a:pt x="1208" y="995"/>
                      </a:lnTo>
                      <a:lnTo>
                        <a:pt x="1200" y="995"/>
                      </a:lnTo>
                      <a:lnTo>
                        <a:pt x="1198" y="997"/>
                      </a:lnTo>
                      <a:lnTo>
                        <a:pt x="1198" y="997"/>
                      </a:lnTo>
                      <a:lnTo>
                        <a:pt x="1202" y="1004"/>
                      </a:lnTo>
                      <a:lnTo>
                        <a:pt x="1200" y="1010"/>
                      </a:lnTo>
                      <a:lnTo>
                        <a:pt x="1198" y="1018"/>
                      </a:lnTo>
                      <a:lnTo>
                        <a:pt x="1189" y="1029"/>
                      </a:lnTo>
                      <a:lnTo>
                        <a:pt x="1178" y="1040"/>
                      </a:lnTo>
                      <a:lnTo>
                        <a:pt x="1170" y="1046"/>
                      </a:lnTo>
                      <a:lnTo>
                        <a:pt x="1164" y="1050"/>
                      </a:lnTo>
                      <a:lnTo>
                        <a:pt x="1161" y="1051"/>
                      </a:lnTo>
                      <a:lnTo>
                        <a:pt x="1159" y="1053"/>
                      </a:lnTo>
                      <a:lnTo>
                        <a:pt x="1161" y="1057"/>
                      </a:lnTo>
                      <a:lnTo>
                        <a:pt x="1163" y="1057"/>
                      </a:lnTo>
                      <a:lnTo>
                        <a:pt x="1166" y="1059"/>
                      </a:lnTo>
                      <a:lnTo>
                        <a:pt x="1170" y="1059"/>
                      </a:lnTo>
                      <a:lnTo>
                        <a:pt x="1170" y="1061"/>
                      </a:lnTo>
                      <a:lnTo>
                        <a:pt x="1172" y="1063"/>
                      </a:lnTo>
                      <a:lnTo>
                        <a:pt x="1170" y="1065"/>
                      </a:lnTo>
                      <a:lnTo>
                        <a:pt x="1170" y="1065"/>
                      </a:lnTo>
                      <a:lnTo>
                        <a:pt x="1172" y="1066"/>
                      </a:lnTo>
                      <a:lnTo>
                        <a:pt x="1172" y="1066"/>
                      </a:lnTo>
                      <a:lnTo>
                        <a:pt x="1174" y="1068"/>
                      </a:lnTo>
                      <a:lnTo>
                        <a:pt x="1174" y="1068"/>
                      </a:lnTo>
                      <a:lnTo>
                        <a:pt x="1176" y="1070"/>
                      </a:lnTo>
                      <a:lnTo>
                        <a:pt x="1176" y="1072"/>
                      </a:lnTo>
                      <a:lnTo>
                        <a:pt x="1176" y="1074"/>
                      </a:lnTo>
                      <a:lnTo>
                        <a:pt x="1176" y="1074"/>
                      </a:lnTo>
                      <a:lnTo>
                        <a:pt x="1178" y="1074"/>
                      </a:lnTo>
                      <a:lnTo>
                        <a:pt x="1178" y="1074"/>
                      </a:lnTo>
                      <a:lnTo>
                        <a:pt x="1176" y="1074"/>
                      </a:lnTo>
                      <a:lnTo>
                        <a:pt x="1176" y="1074"/>
                      </a:lnTo>
                      <a:lnTo>
                        <a:pt x="1176" y="1076"/>
                      </a:lnTo>
                      <a:lnTo>
                        <a:pt x="1178" y="1078"/>
                      </a:lnTo>
                      <a:lnTo>
                        <a:pt x="1178" y="1078"/>
                      </a:lnTo>
                      <a:lnTo>
                        <a:pt x="1179" y="1081"/>
                      </a:lnTo>
                      <a:lnTo>
                        <a:pt x="1179" y="1085"/>
                      </a:lnTo>
                      <a:lnTo>
                        <a:pt x="1179" y="1085"/>
                      </a:lnTo>
                      <a:lnTo>
                        <a:pt x="1179" y="1087"/>
                      </a:lnTo>
                      <a:lnTo>
                        <a:pt x="1181" y="1087"/>
                      </a:lnTo>
                      <a:lnTo>
                        <a:pt x="1181" y="1087"/>
                      </a:lnTo>
                      <a:lnTo>
                        <a:pt x="1181" y="1089"/>
                      </a:lnTo>
                      <a:lnTo>
                        <a:pt x="1183" y="1089"/>
                      </a:lnTo>
                      <a:lnTo>
                        <a:pt x="1183" y="1091"/>
                      </a:lnTo>
                      <a:lnTo>
                        <a:pt x="1183" y="1091"/>
                      </a:lnTo>
                      <a:lnTo>
                        <a:pt x="1183" y="1093"/>
                      </a:lnTo>
                      <a:lnTo>
                        <a:pt x="1181" y="1093"/>
                      </a:lnTo>
                      <a:lnTo>
                        <a:pt x="1181" y="1096"/>
                      </a:lnTo>
                      <a:lnTo>
                        <a:pt x="1179" y="1102"/>
                      </a:lnTo>
                      <a:lnTo>
                        <a:pt x="1179" y="1104"/>
                      </a:lnTo>
                      <a:lnTo>
                        <a:pt x="1179" y="1108"/>
                      </a:lnTo>
                      <a:lnTo>
                        <a:pt x="1179" y="1113"/>
                      </a:lnTo>
                      <a:lnTo>
                        <a:pt x="1179" y="1117"/>
                      </a:lnTo>
                      <a:lnTo>
                        <a:pt x="1178" y="1119"/>
                      </a:lnTo>
                      <a:lnTo>
                        <a:pt x="1176" y="1121"/>
                      </a:lnTo>
                      <a:lnTo>
                        <a:pt x="1176" y="1123"/>
                      </a:lnTo>
                      <a:lnTo>
                        <a:pt x="1178" y="1125"/>
                      </a:lnTo>
                      <a:lnTo>
                        <a:pt x="1178" y="1127"/>
                      </a:lnTo>
                      <a:lnTo>
                        <a:pt x="1178" y="1127"/>
                      </a:lnTo>
                      <a:lnTo>
                        <a:pt x="1178" y="1127"/>
                      </a:lnTo>
                      <a:lnTo>
                        <a:pt x="1179" y="1127"/>
                      </a:lnTo>
                      <a:lnTo>
                        <a:pt x="1179" y="1127"/>
                      </a:lnTo>
                      <a:lnTo>
                        <a:pt x="1179" y="1128"/>
                      </a:lnTo>
                      <a:lnTo>
                        <a:pt x="1179" y="1128"/>
                      </a:lnTo>
                      <a:lnTo>
                        <a:pt x="1179" y="1130"/>
                      </a:lnTo>
                      <a:lnTo>
                        <a:pt x="1178" y="1132"/>
                      </a:lnTo>
                      <a:lnTo>
                        <a:pt x="1179" y="1134"/>
                      </a:lnTo>
                      <a:lnTo>
                        <a:pt x="1179" y="1136"/>
                      </a:lnTo>
                      <a:lnTo>
                        <a:pt x="1179" y="1136"/>
                      </a:lnTo>
                      <a:lnTo>
                        <a:pt x="1179" y="1138"/>
                      </a:lnTo>
                      <a:lnTo>
                        <a:pt x="1179" y="1140"/>
                      </a:lnTo>
                      <a:lnTo>
                        <a:pt x="1179" y="1140"/>
                      </a:lnTo>
                      <a:lnTo>
                        <a:pt x="1179" y="1142"/>
                      </a:lnTo>
                      <a:lnTo>
                        <a:pt x="1179" y="1142"/>
                      </a:lnTo>
                      <a:lnTo>
                        <a:pt x="1179" y="1143"/>
                      </a:lnTo>
                      <a:lnTo>
                        <a:pt x="1179" y="1143"/>
                      </a:lnTo>
                      <a:lnTo>
                        <a:pt x="1179" y="1145"/>
                      </a:lnTo>
                      <a:lnTo>
                        <a:pt x="1181" y="1145"/>
                      </a:lnTo>
                      <a:lnTo>
                        <a:pt x="1183" y="1147"/>
                      </a:lnTo>
                      <a:lnTo>
                        <a:pt x="1183" y="1149"/>
                      </a:lnTo>
                      <a:lnTo>
                        <a:pt x="1181" y="1151"/>
                      </a:lnTo>
                      <a:lnTo>
                        <a:pt x="1181" y="1151"/>
                      </a:lnTo>
                      <a:lnTo>
                        <a:pt x="1181" y="1151"/>
                      </a:lnTo>
                      <a:lnTo>
                        <a:pt x="1183" y="1153"/>
                      </a:lnTo>
                      <a:lnTo>
                        <a:pt x="1183" y="1153"/>
                      </a:lnTo>
                      <a:lnTo>
                        <a:pt x="1183" y="1155"/>
                      </a:lnTo>
                      <a:lnTo>
                        <a:pt x="1181" y="1158"/>
                      </a:lnTo>
                      <a:lnTo>
                        <a:pt x="1181" y="1158"/>
                      </a:lnTo>
                      <a:lnTo>
                        <a:pt x="1179" y="1158"/>
                      </a:lnTo>
                      <a:lnTo>
                        <a:pt x="1179" y="1158"/>
                      </a:lnTo>
                      <a:lnTo>
                        <a:pt x="1179" y="1158"/>
                      </a:lnTo>
                      <a:lnTo>
                        <a:pt x="1178" y="1160"/>
                      </a:lnTo>
                      <a:lnTo>
                        <a:pt x="1178" y="1162"/>
                      </a:lnTo>
                      <a:lnTo>
                        <a:pt x="1176" y="1162"/>
                      </a:lnTo>
                      <a:lnTo>
                        <a:pt x="1176" y="1164"/>
                      </a:lnTo>
                      <a:lnTo>
                        <a:pt x="1174" y="1168"/>
                      </a:lnTo>
                      <a:lnTo>
                        <a:pt x="1174" y="1170"/>
                      </a:lnTo>
                      <a:lnTo>
                        <a:pt x="1174" y="1172"/>
                      </a:lnTo>
                      <a:lnTo>
                        <a:pt x="1174" y="1173"/>
                      </a:lnTo>
                      <a:lnTo>
                        <a:pt x="1172" y="1175"/>
                      </a:lnTo>
                      <a:lnTo>
                        <a:pt x="1172" y="1175"/>
                      </a:lnTo>
                      <a:lnTo>
                        <a:pt x="1172" y="1175"/>
                      </a:lnTo>
                      <a:lnTo>
                        <a:pt x="1170" y="1177"/>
                      </a:lnTo>
                      <a:lnTo>
                        <a:pt x="1170" y="1179"/>
                      </a:lnTo>
                      <a:lnTo>
                        <a:pt x="1170" y="1181"/>
                      </a:lnTo>
                      <a:lnTo>
                        <a:pt x="1170" y="1183"/>
                      </a:lnTo>
                      <a:lnTo>
                        <a:pt x="1170" y="1185"/>
                      </a:lnTo>
                      <a:lnTo>
                        <a:pt x="1168" y="1185"/>
                      </a:lnTo>
                      <a:lnTo>
                        <a:pt x="1168" y="1187"/>
                      </a:lnTo>
                      <a:lnTo>
                        <a:pt x="1168" y="1190"/>
                      </a:lnTo>
                      <a:lnTo>
                        <a:pt x="1168" y="1190"/>
                      </a:lnTo>
                      <a:lnTo>
                        <a:pt x="1168" y="1192"/>
                      </a:lnTo>
                      <a:lnTo>
                        <a:pt x="1168" y="1196"/>
                      </a:lnTo>
                      <a:lnTo>
                        <a:pt x="1166" y="1200"/>
                      </a:lnTo>
                      <a:lnTo>
                        <a:pt x="1166" y="1200"/>
                      </a:lnTo>
                      <a:lnTo>
                        <a:pt x="1166" y="1202"/>
                      </a:lnTo>
                      <a:lnTo>
                        <a:pt x="1164" y="1202"/>
                      </a:lnTo>
                      <a:lnTo>
                        <a:pt x="1166" y="1205"/>
                      </a:lnTo>
                      <a:lnTo>
                        <a:pt x="1164" y="1205"/>
                      </a:lnTo>
                      <a:lnTo>
                        <a:pt x="1164" y="1207"/>
                      </a:lnTo>
                      <a:lnTo>
                        <a:pt x="1163" y="1207"/>
                      </a:lnTo>
                      <a:lnTo>
                        <a:pt x="1159" y="1213"/>
                      </a:lnTo>
                      <a:lnTo>
                        <a:pt x="1159" y="1213"/>
                      </a:lnTo>
                      <a:lnTo>
                        <a:pt x="1159" y="1219"/>
                      </a:lnTo>
                      <a:lnTo>
                        <a:pt x="1161" y="1219"/>
                      </a:lnTo>
                      <a:lnTo>
                        <a:pt x="1161" y="1219"/>
                      </a:lnTo>
                      <a:lnTo>
                        <a:pt x="1161" y="1222"/>
                      </a:lnTo>
                      <a:lnTo>
                        <a:pt x="1163" y="1222"/>
                      </a:lnTo>
                      <a:lnTo>
                        <a:pt x="1163" y="1222"/>
                      </a:lnTo>
                      <a:lnTo>
                        <a:pt x="1163" y="1224"/>
                      </a:lnTo>
                      <a:lnTo>
                        <a:pt x="1164" y="1228"/>
                      </a:lnTo>
                      <a:lnTo>
                        <a:pt x="1164" y="1230"/>
                      </a:lnTo>
                      <a:lnTo>
                        <a:pt x="1164" y="1230"/>
                      </a:lnTo>
                      <a:lnTo>
                        <a:pt x="1164" y="1230"/>
                      </a:lnTo>
                      <a:lnTo>
                        <a:pt x="1166" y="1232"/>
                      </a:lnTo>
                      <a:lnTo>
                        <a:pt x="1166" y="1232"/>
                      </a:lnTo>
                      <a:lnTo>
                        <a:pt x="1166" y="1237"/>
                      </a:lnTo>
                      <a:lnTo>
                        <a:pt x="1166" y="1237"/>
                      </a:lnTo>
                      <a:lnTo>
                        <a:pt x="1168" y="1237"/>
                      </a:lnTo>
                      <a:lnTo>
                        <a:pt x="1170" y="1239"/>
                      </a:lnTo>
                      <a:lnTo>
                        <a:pt x="1170" y="1243"/>
                      </a:lnTo>
                      <a:lnTo>
                        <a:pt x="1170" y="1243"/>
                      </a:lnTo>
                      <a:lnTo>
                        <a:pt x="1172" y="1243"/>
                      </a:lnTo>
                      <a:lnTo>
                        <a:pt x="1172" y="1243"/>
                      </a:lnTo>
                      <a:lnTo>
                        <a:pt x="1172" y="1243"/>
                      </a:lnTo>
                      <a:lnTo>
                        <a:pt x="1174" y="1245"/>
                      </a:lnTo>
                      <a:lnTo>
                        <a:pt x="1176" y="1247"/>
                      </a:lnTo>
                      <a:lnTo>
                        <a:pt x="1176" y="1245"/>
                      </a:lnTo>
                      <a:lnTo>
                        <a:pt x="1178" y="1247"/>
                      </a:lnTo>
                      <a:lnTo>
                        <a:pt x="1179" y="1249"/>
                      </a:lnTo>
                      <a:lnTo>
                        <a:pt x="1179" y="1250"/>
                      </a:lnTo>
                      <a:lnTo>
                        <a:pt x="1183" y="1252"/>
                      </a:lnTo>
                      <a:lnTo>
                        <a:pt x="1185" y="1252"/>
                      </a:lnTo>
                      <a:lnTo>
                        <a:pt x="1187" y="1252"/>
                      </a:lnTo>
                      <a:lnTo>
                        <a:pt x="1189" y="1252"/>
                      </a:lnTo>
                      <a:lnTo>
                        <a:pt x="1189" y="1254"/>
                      </a:lnTo>
                      <a:lnTo>
                        <a:pt x="1189" y="1256"/>
                      </a:lnTo>
                      <a:lnTo>
                        <a:pt x="1189" y="1256"/>
                      </a:lnTo>
                      <a:lnTo>
                        <a:pt x="1193" y="1258"/>
                      </a:lnTo>
                      <a:lnTo>
                        <a:pt x="1193" y="1258"/>
                      </a:lnTo>
                      <a:lnTo>
                        <a:pt x="1194" y="1260"/>
                      </a:lnTo>
                      <a:lnTo>
                        <a:pt x="1194" y="1262"/>
                      </a:lnTo>
                      <a:lnTo>
                        <a:pt x="1194" y="1262"/>
                      </a:lnTo>
                      <a:lnTo>
                        <a:pt x="1196" y="1264"/>
                      </a:lnTo>
                      <a:lnTo>
                        <a:pt x="1200" y="1265"/>
                      </a:lnTo>
                      <a:lnTo>
                        <a:pt x="1202" y="1267"/>
                      </a:lnTo>
                      <a:lnTo>
                        <a:pt x="1208" y="1279"/>
                      </a:lnTo>
                      <a:lnTo>
                        <a:pt x="1208" y="1279"/>
                      </a:lnTo>
                      <a:lnTo>
                        <a:pt x="1208" y="1280"/>
                      </a:lnTo>
                      <a:lnTo>
                        <a:pt x="1208" y="1280"/>
                      </a:lnTo>
                      <a:lnTo>
                        <a:pt x="1209" y="1280"/>
                      </a:lnTo>
                      <a:lnTo>
                        <a:pt x="1209" y="1280"/>
                      </a:lnTo>
                      <a:lnTo>
                        <a:pt x="1211" y="1280"/>
                      </a:lnTo>
                      <a:lnTo>
                        <a:pt x="1211" y="1280"/>
                      </a:lnTo>
                      <a:lnTo>
                        <a:pt x="1213" y="1280"/>
                      </a:lnTo>
                      <a:lnTo>
                        <a:pt x="1213" y="1282"/>
                      </a:lnTo>
                      <a:lnTo>
                        <a:pt x="1215" y="1280"/>
                      </a:lnTo>
                      <a:lnTo>
                        <a:pt x="1217" y="1280"/>
                      </a:lnTo>
                      <a:lnTo>
                        <a:pt x="1219" y="1280"/>
                      </a:lnTo>
                      <a:lnTo>
                        <a:pt x="1225" y="1280"/>
                      </a:lnTo>
                      <a:lnTo>
                        <a:pt x="1225" y="1280"/>
                      </a:lnTo>
                      <a:lnTo>
                        <a:pt x="1226" y="1282"/>
                      </a:lnTo>
                      <a:lnTo>
                        <a:pt x="1226" y="1282"/>
                      </a:lnTo>
                      <a:lnTo>
                        <a:pt x="1228" y="1282"/>
                      </a:lnTo>
                      <a:lnTo>
                        <a:pt x="1232" y="1282"/>
                      </a:lnTo>
                      <a:lnTo>
                        <a:pt x="1232" y="1282"/>
                      </a:lnTo>
                      <a:lnTo>
                        <a:pt x="1236" y="1284"/>
                      </a:lnTo>
                      <a:lnTo>
                        <a:pt x="1238" y="1286"/>
                      </a:lnTo>
                      <a:lnTo>
                        <a:pt x="1240" y="1286"/>
                      </a:lnTo>
                      <a:lnTo>
                        <a:pt x="1240" y="1286"/>
                      </a:lnTo>
                      <a:lnTo>
                        <a:pt x="1240" y="1286"/>
                      </a:lnTo>
                      <a:lnTo>
                        <a:pt x="1241" y="1286"/>
                      </a:lnTo>
                      <a:lnTo>
                        <a:pt x="1243" y="1286"/>
                      </a:lnTo>
                      <a:lnTo>
                        <a:pt x="1243" y="1284"/>
                      </a:lnTo>
                      <a:lnTo>
                        <a:pt x="1243" y="1282"/>
                      </a:lnTo>
                      <a:lnTo>
                        <a:pt x="1243" y="1282"/>
                      </a:lnTo>
                      <a:lnTo>
                        <a:pt x="1241" y="1280"/>
                      </a:lnTo>
                      <a:lnTo>
                        <a:pt x="1241" y="1280"/>
                      </a:lnTo>
                      <a:lnTo>
                        <a:pt x="1240" y="1280"/>
                      </a:lnTo>
                      <a:lnTo>
                        <a:pt x="1238" y="1279"/>
                      </a:lnTo>
                      <a:lnTo>
                        <a:pt x="1238" y="1277"/>
                      </a:lnTo>
                      <a:lnTo>
                        <a:pt x="1238" y="1277"/>
                      </a:lnTo>
                      <a:lnTo>
                        <a:pt x="1238" y="1277"/>
                      </a:lnTo>
                      <a:lnTo>
                        <a:pt x="1238" y="1275"/>
                      </a:lnTo>
                      <a:lnTo>
                        <a:pt x="1240" y="1271"/>
                      </a:lnTo>
                      <a:lnTo>
                        <a:pt x="1240" y="1271"/>
                      </a:lnTo>
                      <a:lnTo>
                        <a:pt x="1241" y="1269"/>
                      </a:lnTo>
                      <a:lnTo>
                        <a:pt x="1243" y="1269"/>
                      </a:lnTo>
                      <a:lnTo>
                        <a:pt x="1245" y="1267"/>
                      </a:lnTo>
                      <a:lnTo>
                        <a:pt x="1247" y="1267"/>
                      </a:lnTo>
                      <a:lnTo>
                        <a:pt x="1247" y="1267"/>
                      </a:lnTo>
                      <a:lnTo>
                        <a:pt x="1249" y="1267"/>
                      </a:lnTo>
                      <a:lnTo>
                        <a:pt x="1249" y="1267"/>
                      </a:lnTo>
                      <a:lnTo>
                        <a:pt x="1251" y="1269"/>
                      </a:lnTo>
                      <a:lnTo>
                        <a:pt x="1251" y="1269"/>
                      </a:lnTo>
                      <a:lnTo>
                        <a:pt x="1253" y="1269"/>
                      </a:lnTo>
                      <a:lnTo>
                        <a:pt x="1256" y="1267"/>
                      </a:lnTo>
                      <a:lnTo>
                        <a:pt x="1258" y="1265"/>
                      </a:lnTo>
                      <a:lnTo>
                        <a:pt x="1260" y="1264"/>
                      </a:lnTo>
                      <a:lnTo>
                        <a:pt x="1264" y="1264"/>
                      </a:lnTo>
                      <a:lnTo>
                        <a:pt x="1264" y="1357"/>
                      </a:lnTo>
                      <a:lnTo>
                        <a:pt x="1262" y="1359"/>
                      </a:lnTo>
                      <a:lnTo>
                        <a:pt x="1260" y="1359"/>
                      </a:lnTo>
                      <a:lnTo>
                        <a:pt x="1256" y="1359"/>
                      </a:lnTo>
                      <a:lnTo>
                        <a:pt x="1251" y="1359"/>
                      </a:lnTo>
                      <a:lnTo>
                        <a:pt x="1251" y="1357"/>
                      </a:lnTo>
                      <a:lnTo>
                        <a:pt x="1251" y="1357"/>
                      </a:lnTo>
                      <a:lnTo>
                        <a:pt x="1249" y="1356"/>
                      </a:lnTo>
                      <a:lnTo>
                        <a:pt x="1249" y="1356"/>
                      </a:lnTo>
                      <a:lnTo>
                        <a:pt x="1249" y="1354"/>
                      </a:lnTo>
                      <a:lnTo>
                        <a:pt x="1249" y="1354"/>
                      </a:lnTo>
                      <a:lnTo>
                        <a:pt x="1251" y="1354"/>
                      </a:lnTo>
                      <a:lnTo>
                        <a:pt x="1251" y="1354"/>
                      </a:lnTo>
                      <a:lnTo>
                        <a:pt x="1251" y="1350"/>
                      </a:lnTo>
                      <a:lnTo>
                        <a:pt x="1251" y="1350"/>
                      </a:lnTo>
                      <a:lnTo>
                        <a:pt x="1253" y="1350"/>
                      </a:lnTo>
                      <a:lnTo>
                        <a:pt x="1253" y="1348"/>
                      </a:lnTo>
                      <a:lnTo>
                        <a:pt x="1255" y="1348"/>
                      </a:lnTo>
                      <a:lnTo>
                        <a:pt x="1255" y="1346"/>
                      </a:lnTo>
                      <a:lnTo>
                        <a:pt x="1253" y="1346"/>
                      </a:lnTo>
                      <a:lnTo>
                        <a:pt x="1253" y="1346"/>
                      </a:lnTo>
                      <a:lnTo>
                        <a:pt x="1253" y="1346"/>
                      </a:lnTo>
                      <a:lnTo>
                        <a:pt x="1251" y="1346"/>
                      </a:lnTo>
                      <a:lnTo>
                        <a:pt x="1251" y="1346"/>
                      </a:lnTo>
                      <a:lnTo>
                        <a:pt x="1249" y="1344"/>
                      </a:lnTo>
                      <a:lnTo>
                        <a:pt x="1249" y="1344"/>
                      </a:lnTo>
                      <a:lnTo>
                        <a:pt x="1247" y="1342"/>
                      </a:lnTo>
                      <a:lnTo>
                        <a:pt x="1245" y="1342"/>
                      </a:lnTo>
                      <a:lnTo>
                        <a:pt x="1243" y="1344"/>
                      </a:lnTo>
                      <a:lnTo>
                        <a:pt x="1240" y="1348"/>
                      </a:lnTo>
                      <a:lnTo>
                        <a:pt x="1238" y="1348"/>
                      </a:lnTo>
                      <a:lnTo>
                        <a:pt x="1228" y="1352"/>
                      </a:lnTo>
                      <a:lnTo>
                        <a:pt x="1225" y="1356"/>
                      </a:lnTo>
                      <a:lnTo>
                        <a:pt x="1221" y="1356"/>
                      </a:lnTo>
                      <a:lnTo>
                        <a:pt x="1219" y="1357"/>
                      </a:lnTo>
                      <a:lnTo>
                        <a:pt x="1219" y="1359"/>
                      </a:lnTo>
                      <a:lnTo>
                        <a:pt x="1217" y="1359"/>
                      </a:lnTo>
                      <a:lnTo>
                        <a:pt x="1217" y="1357"/>
                      </a:lnTo>
                      <a:lnTo>
                        <a:pt x="1217" y="1356"/>
                      </a:lnTo>
                      <a:lnTo>
                        <a:pt x="1217" y="1356"/>
                      </a:lnTo>
                      <a:lnTo>
                        <a:pt x="1215" y="1354"/>
                      </a:lnTo>
                      <a:lnTo>
                        <a:pt x="1213" y="1354"/>
                      </a:lnTo>
                      <a:lnTo>
                        <a:pt x="1211" y="1356"/>
                      </a:lnTo>
                      <a:lnTo>
                        <a:pt x="1209" y="1356"/>
                      </a:lnTo>
                      <a:lnTo>
                        <a:pt x="1208" y="1356"/>
                      </a:lnTo>
                      <a:lnTo>
                        <a:pt x="1206" y="1356"/>
                      </a:lnTo>
                      <a:lnTo>
                        <a:pt x="1206" y="1356"/>
                      </a:lnTo>
                      <a:lnTo>
                        <a:pt x="1204" y="1354"/>
                      </a:lnTo>
                      <a:lnTo>
                        <a:pt x="1202" y="1352"/>
                      </a:lnTo>
                      <a:lnTo>
                        <a:pt x="1200" y="1350"/>
                      </a:lnTo>
                      <a:lnTo>
                        <a:pt x="1198" y="1339"/>
                      </a:lnTo>
                      <a:lnTo>
                        <a:pt x="1198" y="1337"/>
                      </a:lnTo>
                      <a:lnTo>
                        <a:pt x="1198" y="1337"/>
                      </a:lnTo>
                      <a:lnTo>
                        <a:pt x="1196" y="1337"/>
                      </a:lnTo>
                      <a:lnTo>
                        <a:pt x="1194" y="1337"/>
                      </a:lnTo>
                      <a:lnTo>
                        <a:pt x="1194" y="1333"/>
                      </a:lnTo>
                      <a:lnTo>
                        <a:pt x="1194" y="1333"/>
                      </a:lnTo>
                      <a:lnTo>
                        <a:pt x="1194" y="1333"/>
                      </a:lnTo>
                      <a:lnTo>
                        <a:pt x="1193" y="1333"/>
                      </a:lnTo>
                      <a:lnTo>
                        <a:pt x="1193" y="1333"/>
                      </a:lnTo>
                      <a:lnTo>
                        <a:pt x="1193" y="1331"/>
                      </a:lnTo>
                      <a:lnTo>
                        <a:pt x="1194" y="1331"/>
                      </a:lnTo>
                      <a:lnTo>
                        <a:pt x="1194" y="1329"/>
                      </a:lnTo>
                      <a:lnTo>
                        <a:pt x="1193" y="1329"/>
                      </a:lnTo>
                      <a:lnTo>
                        <a:pt x="1193" y="1329"/>
                      </a:lnTo>
                      <a:lnTo>
                        <a:pt x="1193" y="1329"/>
                      </a:lnTo>
                      <a:lnTo>
                        <a:pt x="1191" y="1327"/>
                      </a:lnTo>
                      <a:lnTo>
                        <a:pt x="1191" y="1326"/>
                      </a:lnTo>
                      <a:lnTo>
                        <a:pt x="1189" y="1324"/>
                      </a:lnTo>
                      <a:lnTo>
                        <a:pt x="1185" y="1318"/>
                      </a:lnTo>
                      <a:lnTo>
                        <a:pt x="1181" y="1316"/>
                      </a:lnTo>
                      <a:lnTo>
                        <a:pt x="1179" y="1314"/>
                      </a:lnTo>
                      <a:lnTo>
                        <a:pt x="1178" y="1316"/>
                      </a:lnTo>
                      <a:lnTo>
                        <a:pt x="1176" y="1318"/>
                      </a:lnTo>
                      <a:lnTo>
                        <a:pt x="1176" y="1318"/>
                      </a:lnTo>
                      <a:lnTo>
                        <a:pt x="1176" y="1318"/>
                      </a:lnTo>
                      <a:lnTo>
                        <a:pt x="1174" y="1318"/>
                      </a:lnTo>
                      <a:lnTo>
                        <a:pt x="1174" y="1318"/>
                      </a:lnTo>
                      <a:lnTo>
                        <a:pt x="1172" y="1314"/>
                      </a:lnTo>
                      <a:lnTo>
                        <a:pt x="1172" y="1312"/>
                      </a:lnTo>
                      <a:lnTo>
                        <a:pt x="1170" y="1311"/>
                      </a:lnTo>
                      <a:lnTo>
                        <a:pt x="1168" y="1309"/>
                      </a:lnTo>
                      <a:lnTo>
                        <a:pt x="1168" y="1307"/>
                      </a:lnTo>
                      <a:lnTo>
                        <a:pt x="1168" y="1307"/>
                      </a:lnTo>
                      <a:lnTo>
                        <a:pt x="1170" y="1305"/>
                      </a:lnTo>
                      <a:lnTo>
                        <a:pt x="1170" y="1303"/>
                      </a:lnTo>
                      <a:lnTo>
                        <a:pt x="1170" y="1301"/>
                      </a:lnTo>
                      <a:lnTo>
                        <a:pt x="1170" y="1301"/>
                      </a:lnTo>
                      <a:lnTo>
                        <a:pt x="1168" y="1297"/>
                      </a:lnTo>
                      <a:lnTo>
                        <a:pt x="1166" y="1296"/>
                      </a:lnTo>
                      <a:lnTo>
                        <a:pt x="1166" y="1294"/>
                      </a:lnTo>
                      <a:lnTo>
                        <a:pt x="1164" y="1292"/>
                      </a:lnTo>
                      <a:lnTo>
                        <a:pt x="1159" y="1286"/>
                      </a:lnTo>
                      <a:lnTo>
                        <a:pt x="1157" y="1286"/>
                      </a:lnTo>
                      <a:lnTo>
                        <a:pt x="1155" y="1284"/>
                      </a:lnTo>
                      <a:lnTo>
                        <a:pt x="1155" y="1284"/>
                      </a:lnTo>
                      <a:lnTo>
                        <a:pt x="1153" y="1284"/>
                      </a:lnTo>
                      <a:lnTo>
                        <a:pt x="1151" y="1284"/>
                      </a:lnTo>
                      <a:lnTo>
                        <a:pt x="1149" y="1284"/>
                      </a:lnTo>
                      <a:lnTo>
                        <a:pt x="1149" y="1282"/>
                      </a:lnTo>
                      <a:lnTo>
                        <a:pt x="1148" y="1282"/>
                      </a:lnTo>
                      <a:lnTo>
                        <a:pt x="1146" y="1282"/>
                      </a:lnTo>
                      <a:lnTo>
                        <a:pt x="1144" y="1284"/>
                      </a:lnTo>
                      <a:lnTo>
                        <a:pt x="1144" y="1284"/>
                      </a:lnTo>
                      <a:lnTo>
                        <a:pt x="1142" y="1282"/>
                      </a:lnTo>
                      <a:lnTo>
                        <a:pt x="1142" y="1282"/>
                      </a:lnTo>
                      <a:lnTo>
                        <a:pt x="1142" y="1280"/>
                      </a:lnTo>
                      <a:lnTo>
                        <a:pt x="1140" y="1280"/>
                      </a:lnTo>
                      <a:lnTo>
                        <a:pt x="1134" y="1280"/>
                      </a:lnTo>
                      <a:lnTo>
                        <a:pt x="1134" y="1280"/>
                      </a:lnTo>
                      <a:lnTo>
                        <a:pt x="1132" y="1280"/>
                      </a:lnTo>
                      <a:lnTo>
                        <a:pt x="1131" y="1280"/>
                      </a:lnTo>
                      <a:lnTo>
                        <a:pt x="1131" y="1279"/>
                      </a:lnTo>
                      <a:lnTo>
                        <a:pt x="1131" y="1277"/>
                      </a:lnTo>
                      <a:lnTo>
                        <a:pt x="1129" y="1275"/>
                      </a:lnTo>
                      <a:lnTo>
                        <a:pt x="1125" y="1273"/>
                      </a:lnTo>
                      <a:lnTo>
                        <a:pt x="1123" y="1273"/>
                      </a:lnTo>
                      <a:lnTo>
                        <a:pt x="1121" y="1271"/>
                      </a:lnTo>
                      <a:lnTo>
                        <a:pt x="1121" y="1273"/>
                      </a:lnTo>
                      <a:lnTo>
                        <a:pt x="1119" y="1273"/>
                      </a:lnTo>
                      <a:lnTo>
                        <a:pt x="1119" y="1275"/>
                      </a:lnTo>
                      <a:lnTo>
                        <a:pt x="1116" y="1275"/>
                      </a:lnTo>
                      <a:lnTo>
                        <a:pt x="1114" y="1275"/>
                      </a:lnTo>
                      <a:lnTo>
                        <a:pt x="1110" y="1275"/>
                      </a:lnTo>
                      <a:lnTo>
                        <a:pt x="1108" y="1275"/>
                      </a:lnTo>
                      <a:lnTo>
                        <a:pt x="1104" y="1271"/>
                      </a:lnTo>
                      <a:lnTo>
                        <a:pt x="1101" y="1267"/>
                      </a:lnTo>
                      <a:lnTo>
                        <a:pt x="1099" y="1265"/>
                      </a:lnTo>
                      <a:lnTo>
                        <a:pt x="1097" y="1256"/>
                      </a:lnTo>
                      <a:lnTo>
                        <a:pt x="1095" y="1252"/>
                      </a:lnTo>
                      <a:lnTo>
                        <a:pt x="1093" y="1247"/>
                      </a:lnTo>
                      <a:lnTo>
                        <a:pt x="1080" y="1239"/>
                      </a:lnTo>
                      <a:lnTo>
                        <a:pt x="1078" y="1232"/>
                      </a:lnTo>
                      <a:lnTo>
                        <a:pt x="1078" y="1230"/>
                      </a:lnTo>
                      <a:lnTo>
                        <a:pt x="1078" y="1226"/>
                      </a:lnTo>
                      <a:lnTo>
                        <a:pt x="1076" y="1222"/>
                      </a:lnTo>
                      <a:lnTo>
                        <a:pt x="1074" y="1220"/>
                      </a:lnTo>
                      <a:lnTo>
                        <a:pt x="1074" y="1222"/>
                      </a:lnTo>
                      <a:lnTo>
                        <a:pt x="1072" y="1222"/>
                      </a:lnTo>
                      <a:lnTo>
                        <a:pt x="1069" y="1222"/>
                      </a:lnTo>
                      <a:lnTo>
                        <a:pt x="1067" y="1222"/>
                      </a:lnTo>
                      <a:lnTo>
                        <a:pt x="1067" y="1224"/>
                      </a:lnTo>
                      <a:lnTo>
                        <a:pt x="1065" y="1222"/>
                      </a:lnTo>
                      <a:lnTo>
                        <a:pt x="1065" y="1222"/>
                      </a:lnTo>
                      <a:lnTo>
                        <a:pt x="1063" y="1224"/>
                      </a:lnTo>
                      <a:lnTo>
                        <a:pt x="1063" y="1226"/>
                      </a:lnTo>
                      <a:lnTo>
                        <a:pt x="1065" y="1228"/>
                      </a:lnTo>
                      <a:lnTo>
                        <a:pt x="1063" y="1232"/>
                      </a:lnTo>
                      <a:lnTo>
                        <a:pt x="1063" y="1232"/>
                      </a:lnTo>
                      <a:lnTo>
                        <a:pt x="1061" y="1234"/>
                      </a:lnTo>
                      <a:lnTo>
                        <a:pt x="1061" y="1235"/>
                      </a:lnTo>
                      <a:lnTo>
                        <a:pt x="1061" y="1237"/>
                      </a:lnTo>
                      <a:lnTo>
                        <a:pt x="1059" y="1243"/>
                      </a:lnTo>
                      <a:lnTo>
                        <a:pt x="1059" y="1247"/>
                      </a:lnTo>
                      <a:lnTo>
                        <a:pt x="1055" y="1249"/>
                      </a:lnTo>
                      <a:lnTo>
                        <a:pt x="1054" y="1250"/>
                      </a:lnTo>
                      <a:lnTo>
                        <a:pt x="1050" y="1250"/>
                      </a:lnTo>
                      <a:lnTo>
                        <a:pt x="1046" y="1250"/>
                      </a:lnTo>
                      <a:lnTo>
                        <a:pt x="1044" y="1250"/>
                      </a:lnTo>
                      <a:lnTo>
                        <a:pt x="1044" y="1252"/>
                      </a:lnTo>
                      <a:lnTo>
                        <a:pt x="1042" y="1252"/>
                      </a:lnTo>
                      <a:lnTo>
                        <a:pt x="1042" y="1254"/>
                      </a:lnTo>
                      <a:lnTo>
                        <a:pt x="1040" y="1254"/>
                      </a:lnTo>
                      <a:lnTo>
                        <a:pt x="1039" y="1252"/>
                      </a:lnTo>
                      <a:lnTo>
                        <a:pt x="1037" y="1252"/>
                      </a:lnTo>
                      <a:lnTo>
                        <a:pt x="1035" y="1250"/>
                      </a:lnTo>
                      <a:lnTo>
                        <a:pt x="1027" y="1250"/>
                      </a:lnTo>
                      <a:lnTo>
                        <a:pt x="1025" y="1250"/>
                      </a:lnTo>
                      <a:lnTo>
                        <a:pt x="1024" y="1249"/>
                      </a:lnTo>
                      <a:lnTo>
                        <a:pt x="1024" y="1249"/>
                      </a:lnTo>
                      <a:lnTo>
                        <a:pt x="1022" y="1247"/>
                      </a:lnTo>
                      <a:lnTo>
                        <a:pt x="1020" y="1247"/>
                      </a:lnTo>
                      <a:lnTo>
                        <a:pt x="1018" y="1247"/>
                      </a:lnTo>
                      <a:lnTo>
                        <a:pt x="1014" y="1247"/>
                      </a:lnTo>
                      <a:lnTo>
                        <a:pt x="1014" y="1247"/>
                      </a:lnTo>
                      <a:lnTo>
                        <a:pt x="1012" y="1249"/>
                      </a:lnTo>
                      <a:lnTo>
                        <a:pt x="1012" y="1249"/>
                      </a:lnTo>
                      <a:lnTo>
                        <a:pt x="1010" y="1249"/>
                      </a:lnTo>
                      <a:lnTo>
                        <a:pt x="1010" y="1247"/>
                      </a:lnTo>
                      <a:lnTo>
                        <a:pt x="1007" y="1249"/>
                      </a:lnTo>
                      <a:lnTo>
                        <a:pt x="1003" y="1245"/>
                      </a:lnTo>
                      <a:lnTo>
                        <a:pt x="990" y="1247"/>
                      </a:lnTo>
                      <a:lnTo>
                        <a:pt x="990" y="1245"/>
                      </a:lnTo>
                      <a:lnTo>
                        <a:pt x="988" y="1245"/>
                      </a:lnTo>
                      <a:lnTo>
                        <a:pt x="986" y="1243"/>
                      </a:lnTo>
                      <a:lnTo>
                        <a:pt x="986" y="1243"/>
                      </a:lnTo>
                      <a:lnTo>
                        <a:pt x="984" y="1241"/>
                      </a:lnTo>
                      <a:lnTo>
                        <a:pt x="980" y="1239"/>
                      </a:lnTo>
                      <a:lnTo>
                        <a:pt x="980" y="1237"/>
                      </a:lnTo>
                      <a:lnTo>
                        <a:pt x="980" y="1237"/>
                      </a:lnTo>
                      <a:lnTo>
                        <a:pt x="978" y="1237"/>
                      </a:lnTo>
                      <a:lnTo>
                        <a:pt x="978" y="1237"/>
                      </a:lnTo>
                      <a:lnTo>
                        <a:pt x="977" y="1239"/>
                      </a:lnTo>
                      <a:lnTo>
                        <a:pt x="973" y="1239"/>
                      </a:lnTo>
                      <a:lnTo>
                        <a:pt x="971" y="1239"/>
                      </a:lnTo>
                      <a:lnTo>
                        <a:pt x="969" y="1237"/>
                      </a:lnTo>
                      <a:lnTo>
                        <a:pt x="965" y="1235"/>
                      </a:lnTo>
                      <a:lnTo>
                        <a:pt x="963" y="1234"/>
                      </a:lnTo>
                      <a:lnTo>
                        <a:pt x="960" y="1234"/>
                      </a:lnTo>
                      <a:lnTo>
                        <a:pt x="960" y="1234"/>
                      </a:lnTo>
                      <a:lnTo>
                        <a:pt x="960" y="1235"/>
                      </a:lnTo>
                      <a:lnTo>
                        <a:pt x="958" y="1235"/>
                      </a:lnTo>
                      <a:lnTo>
                        <a:pt x="958" y="1235"/>
                      </a:lnTo>
                      <a:lnTo>
                        <a:pt x="956" y="1235"/>
                      </a:lnTo>
                      <a:lnTo>
                        <a:pt x="956" y="1235"/>
                      </a:lnTo>
                      <a:lnTo>
                        <a:pt x="954" y="1237"/>
                      </a:lnTo>
                      <a:lnTo>
                        <a:pt x="954" y="1235"/>
                      </a:lnTo>
                      <a:lnTo>
                        <a:pt x="952" y="1235"/>
                      </a:lnTo>
                      <a:lnTo>
                        <a:pt x="954" y="1234"/>
                      </a:lnTo>
                      <a:lnTo>
                        <a:pt x="954" y="1234"/>
                      </a:lnTo>
                      <a:lnTo>
                        <a:pt x="954" y="1232"/>
                      </a:lnTo>
                      <a:lnTo>
                        <a:pt x="954" y="1232"/>
                      </a:lnTo>
                      <a:lnTo>
                        <a:pt x="952" y="1232"/>
                      </a:lnTo>
                      <a:lnTo>
                        <a:pt x="948" y="1230"/>
                      </a:lnTo>
                      <a:lnTo>
                        <a:pt x="947" y="1228"/>
                      </a:lnTo>
                      <a:lnTo>
                        <a:pt x="947" y="1228"/>
                      </a:lnTo>
                      <a:lnTo>
                        <a:pt x="947" y="1228"/>
                      </a:lnTo>
                      <a:lnTo>
                        <a:pt x="945" y="1228"/>
                      </a:lnTo>
                      <a:lnTo>
                        <a:pt x="945" y="1228"/>
                      </a:lnTo>
                      <a:lnTo>
                        <a:pt x="943" y="1226"/>
                      </a:lnTo>
                      <a:lnTo>
                        <a:pt x="943" y="1226"/>
                      </a:lnTo>
                      <a:lnTo>
                        <a:pt x="943" y="1224"/>
                      </a:lnTo>
                      <a:lnTo>
                        <a:pt x="941" y="1219"/>
                      </a:lnTo>
                      <a:lnTo>
                        <a:pt x="941" y="1217"/>
                      </a:lnTo>
                      <a:lnTo>
                        <a:pt x="941" y="1217"/>
                      </a:lnTo>
                      <a:lnTo>
                        <a:pt x="941" y="1217"/>
                      </a:lnTo>
                      <a:lnTo>
                        <a:pt x="941" y="1215"/>
                      </a:lnTo>
                      <a:lnTo>
                        <a:pt x="941" y="1215"/>
                      </a:lnTo>
                      <a:lnTo>
                        <a:pt x="941" y="1213"/>
                      </a:lnTo>
                      <a:lnTo>
                        <a:pt x="939" y="1209"/>
                      </a:lnTo>
                      <a:lnTo>
                        <a:pt x="939" y="1209"/>
                      </a:lnTo>
                      <a:lnTo>
                        <a:pt x="939" y="1207"/>
                      </a:lnTo>
                      <a:lnTo>
                        <a:pt x="941" y="1205"/>
                      </a:lnTo>
                      <a:lnTo>
                        <a:pt x="941" y="1204"/>
                      </a:lnTo>
                      <a:lnTo>
                        <a:pt x="941" y="1204"/>
                      </a:lnTo>
                      <a:lnTo>
                        <a:pt x="939" y="1204"/>
                      </a:lnTo>
                      <a:lnTo>
                        <a:pt x="939" y="1202"/>
                      </a:lnTo>
                      <a:lnTo>
                        <a:pt x="939" y="1202"/>
                      </a:lnTo>
                      <a:lnTo>
                        <a:pt x="941" y="1202"/>
                      </a:lnTo>
                      <a:lnTo>
                        <a:pt x="943" y="1200"/>
                      </a:lnTo>
                      <a:lnTo>
                        <a:pt x="943" y="1200"/>
                      </a:lnTo>
                      <a:lnTo>
                        <a:pt x="943" y="1198"/>
                      </a:lnTo>
                      <a:lnTo>
                        <a:pt x="943" y="1194"/>
                      </a:lnTo>
                      <a:lnTo>
                        <a:pt x="941" y="1194"/>
                      </a:lnTo>
                      <a:lnTo>
                        <a:pt x="939" y="1194"/>
                      </a:lnTo>
                      <a:lnTo>
                        <a:pt x="932" y="1198"/>
                      </a:lnTo>
                      <a:lnTo>
                        <a:pt x="928" y="1198"/>
                      </a:lnTo>
                      <a:lnTo>
                        <a:pt x="917" y="1200"/>
                      </a:lnTo>
                      <a:lnTo>
                        <a:pt x="915" y="1200"/>
                      </a:lnTo>
                      <a:lnTo>
                        <a:pt x="911" y="1200"/>
                      </a:lnTo>
                      <a:lnTo>
                        <a:pt x="907" y="1204"/>
                      </a:lnTo>
                      <a:lnTo>
                        <a:pt x="903" y="1204"/>
                      </a:lnTo>
                      <a:lnTo>
                        <a:pt x="898" y="1204"/>
                      </a:lnTo>
                      <a:lnTo>
                        <a:pt x="896" y="1205"/>
                      </a:lnTo>
                      <a:lnTo>
                        <a:pt x="894" y="1205"/>
                      </a:lnTo>
                      <a:lnTo>
                        <a:pt x="894" y="1207"/>
                      </a:lnTo>
                      <a:lnTo>
                        <a:pt x="892" y="1207"/>
                      </a:lnTo>
                      <a:lnTo>
                        <a:pt x="892" y="1209"/>
                      </a:lnTo>
                      <a:lnTo>
                        <a:pt x="890" y="1209"/>
                      </a:lnTo>
                      <a:lnTo>
                        <a:pt x="890" y="1209"/>
                      </a:lnTo>
                      <a:lnTo>
                        <a:pt x="888" y="1209"/>
                      </a:lnTo>
                      <a:lnTo>
                        <a:pt x="888" y="1209"/>
                      </a:lnTo>
                      <a:lnTo>
                        <a:pt x="888" y="1211"/>
                      </a:lnTo>
                      <a:lnTo>
                        <a:pt x="886" y="1213"/>
                      </a:lnTo>
                      <a:lnTo>
                        <a:pt x="886" y="1213"/>
                      </a:lnTo>
                      <a:lnTo>
                        <a:pt x="886" y="1213"/>
                      </a:lnTo>
                      <a:lnTo>
                        <a:pt x="883" y="1213"/>
                      </a:lnTo>
                      <a:lnTo>
                        <a:pt x="881" y="1213"/>
                      </a:lnTo>
                      <a:lnTo>
                        <a:pt x="879" y="1213"/>
                      </a:lnTo>
                      <a:lnTo>
                        <a:pt x="877" y="1213"/>
                      </a:lnTo>
                      <a:lnTo>
                        <a:pt x="875" y="1211"/>
                      </a:lnTo>
                      <a:lnTo>
                        <a:pt x="873" y="1209"/>
                      </a:lnTo>
                      <a:lnTo>
                        <a:pt x="871" y="1209"/>
                      </a:lnTo>
                      <a:lnTo>
                        <a:pt x="870" y="1209"/>
                      </a:lnTo>
                      <a:lnTo>
                        <a:pt x="868" y="1209"/>
                      </a:lnTo>
                      <a:lnTo>
                        <a:pt x="868" y="1207"/>
                      </a:lnTo>
                      <a:lnTo>
                        <a:pt x="868" y="1207"/>
                      </a:lnTo>
                      <a:lnTo>
                        <a:pt x="871" y="1205"/>
                      </a:lnTo>
                      <a:lnTo>
                        <a:pt x="871" y="1205"/>
                      </a:lnTo>
                      <a:lnTo>
                        <a:pt x="875" y="1202"/>
                      </a:lnTo>
                      <a:lnTo>
                        <a:pt x="875" y="1200"/>
                      </a:lnTo>
                      <a:lnTo>
                        <a:pt x="875" y="1198"/>
                      </a:lnTo>
                      <a:lnTo>
                        <a:pt x="875" y="1198"/>
                      </a:lnTo>
                      <a:lnTo>
                        <a:pt x="875" y="1196"/>
                      </a:lnTo>
                      <a:lnTo>
                        <a:pt x="875" y="1194"/>
                      </a:lnTo>
                      <a:lnTo>
                        <a:pt x="873" y="1192"/>
                      </a:lnTo>
                      <a:lnTo>
                        <a:pt x="873" y="1192"/>
                      </a:lnTo>
                      <a:lnTo>
                        <a:pt x="873" y="1190"/>
                      </a:lnTo>
                      <a:lnTo>
                        <a:pt x="873" y="1190"/>
                      </a:lnTo>
                      <a:lnTo>
                        <a:pt x="873" y="1188"/>
                      </a:lnTo>
                      <a:lnTo>
                        <a:pt x="873" y="1188"/>
                      </a:lnTo>
                      <a:lnTo>
                        <a:pt x="873" y="1187"/>
                      </a:lnTo>
                      <a:lnTo>
                        <a:pt x="871" y="1185"/>
                      </a:lnTo>
                      <a:lnTo>
                        <a:pt x="870" y="1185"/>
                      </a:lnTo>
                      <a:lnTo>
                        <a:pt x="868" y="1183"/>
                      </a:lnTo>
                      <a:lnTo>
                        <a:pt x="866" y="1183"/>
                      </a:lnTo>
                      <a:lnTo>
                        <a:pt x="864" y="1183"/>
                      </a:lnTo>
                      <a:lnTo>
                        <a:pt x="862" y="1183"/>
                      </a:lnTo>
                      <a:lnTo>
                        <a:pt x="860" y="1183"/>
                      </a:lnTo>
                      <a:lnTo>
                        <a:pt x="858" y="1183"/>
                      </a:lnTo>
                      <a:lnTo>
                        <a:pt x="856" y="1183"/>
                      </a:lnTo>
                      <a:lnTo>
                        <a:pt x="856" y="1183"/>
                      </a:lnTo>
                      <a:lnTo>
                        <a:pt x="855" y="1181"/>
                      </a:lnTo>
                      <a:lnTo>
                        <a:pt x="856" y="1179"/>
                      </a:lnTo>
                      <a:lnTo>
                        <a:pt x="855" y="1179"/>
                      </a:lnTo>
                      <a:lnTo>
                        <a:pt x="855" y="1175"/>
                      </a:lnTo>
                      <a:lnTo>
                        <a:pt x="855" y="1175"/>
                      </a:lnTo>
                      <a:lnTo>
                        <a:pt x="855" y="1173"/>
                      </a:lnTo>
                      <a:lnTo>
                        <a:pt x="855" y="1173"/>
                      </a:lnTo>
                      <a:lnTo>
                        <a:pt x="855" y="1172"/>
                      </a:lnTo>
                      <a:lnTo>
                        <a:pt x="851" y="1172"/>
                      </a:lnTo>
                      <a:lnTo>
                        <a:pt x="847" y="1170"/>
                      </a:lnTo>
                      <a:lnTo>
                        <a:pt x="845" y="1170"/>
                      </a:lnTo>
                      <a:lnTo>
                        <a:pt x="843" y="1172"/>
                      </a:lnTo>
                      <a:lnTo>
                        <a:pt x="843" y="1172"/>
                      </a:lnTo>
                      <a:lnTo>
                        <a:pt x="843" y="1173"/>
                      </a:lnTo>
                      <a:lnTo>
                        <a:pt x="841" y="1175"/>
                      </a:lnTo>
                      <a:lnTo>
                        <a:pt x="841" y="1175"/>
                      </a:lnTo>
                      <a:lnTo>
                        <a:pt x="840" y="1177"/>
                      </a:lnTo>
                      <a:lnTo>
                        <a:pt x="840" y="1177"/>
                      </a:lnTo>
                      <a:lnTo>
                        <a:pt x="838" y="1179"/>
                      </a:lnTo>
                      <a:lnTo>
                        <a:pt x="838" y="1181"/>
                      </a:lnTo>
                      <a:lnTo>
                        <a:pt x="838" y="1181"/>
                      </a:lnTo>
                      <a:lnTo>
                        <a:pt x="836" y="1181"/>
                      </a:lnTo>
                      <a:lnTo>
                        <a:pt x="832" y="1181"/>
                      </a:lnTo>
                      <a:lnTo>
                        <a:pt x="828" y="1181"/>
                      </a:lnTo>
                      <a:lnTo>
                        <a:pt x="826" y="1179"/>
                      </a:lnTo>
                      <a:lnTo>
                        <a:pt x="825" y="1181"/>
                      </a:lnTo>
                      <a:lnTo>
                        <a:pt x="821" y="1181"/>
                      </a:lnTo>
                      <a:lnTo>
                        <a:pt x="815" y="1179"/>
                      </a:lnTo>
                      <a:lnTo>
                        <a:pt x="811" y="1177"/>
                      </a:lnTo>
                      <a:lnTo>
                        <a:pt x="808" y="1177"/>
                      </a:lnTo>
                      <a:lnTo>
                        <a:pt x="806" y="1177"/>
                      </a:lnTo>
                      <a:lnTo>
                        <a:pt x="802" y="1177"/>
                      </a:lnTo>
                      <a:lnTo>
                        <a:pt x="796" y="1181"/>
                      </a:lnTo>
                      <a:lnTo>
                        <a:pt x="789" y="1185"/>
                      </a:lnTo>
                      <a:lnTo>
                        <a:pt x="783" y="1187"/>
                      </a:lnTo>
                      <a:lnTo>
                        <a:pt x="776" y="1187"/>
                      </a:lnTo>
                      <a:lnTo>
                        <a:pt x="774" y="1187"/>
                      </a:lnTo>
                      <a:lnTo>
                        <a:pt x="770" y="1187"/>
                      </a:lnTo>
                      <a:lnTo>
                        <a:pt x="768" y="1187"/>
                      </a:lnTo>
                      <a:lnTo>
                        <a:pt x="766" y="1185"/>
                      </a:lnTo>
                      <a:lnTo>
                        <a:pt x="764" y="1183"/>
                      </a:lnTo>
                      <a:lnTo>
                        <a:pt x="763" y="1183"/>
                      </a:lnTo>
                      <a:lnTo>
                        <a:pt x="761" y="1185"/>
                      </a:lnTo>
                      <a:lnTo>
                        <a:pt x="759" y="1185"/>
                      </a:lnTo>
                      <a:lnTo>
                        <a:pt x="759" y="1187"/>
                      </a:lnTo>
                      <a:lnTo>
                        <a:pt x="755" y="1187"/>
                      </a:lnTo>
                      <a:lnTo>
                        <a:pt x="753" y="1187"/>
                      </a:lnTo>
                      <a:lnTo>
                        <a:pt x="749" y="1185"/>
                      </a:lnTo>
                      <a:lnTo>
                        <a:pt x="748" y="1185"/>
                      </a:lnTo>
                      <a:lnTo>
                        <a:pt x="742" y="1183"/>
                      </a:lnTo>
                      <a:lnTo>
                        <a:pt x="740" y="1183"/>
                      </a:lnTo>
                      <a:lnTo>
                        <a:pt x="736" y="1188"/>
                      </a:lnTo>
                      <a:lnTo>
                        <a:pt x="734" y="1190"/>
                      </a:lnTo>
                      <a:lnTo>
                        <a:pt x="729" y="1192"/>
                      </a:lnTo>
                      <a:lnTo>
                        <a:pt x="727" y="1194"/>
                      </a:lnTo>
                      <a:lnTo>
                        <a:pt x="723" y="1198"/>
                      </a:lnTo>
                      <a:lnTo>
                        <a:pt x="723" y="1198"/>
                      </a:lnTo>
                      <a:lnTo>
                        <a:pt x="721" y="1198"/>
                      </a:lnTo>
                      <a:lnTo>
                        <a:pt x="721" y="1194"/>
                      </a:lnTo>
                      <a:lnTo>
                        <a:pt x="721" y="1192"/>
                      </a:lnTo>
                      <a:lnTo>
                        <a:pt x="721" y="1185"/>
                      </a:lnTo>
                      <a:lnTo>
                        <a:pt x="721" y="1185"/>
                      </a:lnTo>
                      <a:lnTo>
                        <a:pt x="719" y="1181"/>
                      </a:lnTo>
                      <a:lnTo>
                        <a:pt x="719" y="1181"/>
                      </a:lnTo>
                      <a:lnTo>
                        <a:pt x="719" y="1181"/>
                      </a:lnTo>
                      <a:lnTo>
                        <a:pt x="717" y="1179"/>
                      </a:lnTo>
                      <a:lnTo>
                        <a:pt x="717" y="1175"/>
                      </a:lnTo>
                      <a:lnTo>
                        <a:pt x="716" y="1172"/>
                      </a:lnTo>
                      <a:lnTo>
                        <a:pt x="716" y="1170"/>
                      </a:lnTo>
                      <a:lnTo>
                        <a:pt x="716" y="1170"/>
                      </a:lnTo>
                      <a:lnTo>
                        <a:pt x="717" y="1168"/>
                      </a:lnTo>
                      <a:lnTo>
                        <a:pt x="717" y="1166"/>
                      </a:lnTo>
                      <a:lnTo>
                        <a:pt x="719" y="1164"/>
                      </a:lnTo>
                      <a:lnTo>
                        <a:pt x="723" y="1164"/>
                      </a:lnTo>
                      <a:lnTo>
                        <a:pt x="725" y="1162"/>
                      </a:lnTo>
                      <a:lnTo>
                        <a:pt x="725" y="1162"/>
                      </a:lnTo>
                      <a:lnTo>
                        <a:pt x="727" y="1162"/>
                      </a:lnTo>
                      <a:lnTo>
                        <a:pt x="727" y="1158"/>
                      </a:lnTo>
                      <a:lnTo>
                        <a:pt x="727" y="1157"/>
                      </a:lnTo>
                      <a:lnTo>
                        <a:pt x="725" y="1155"/>
                      </a:lnTo>
                      <a:lnTo>
                        <a:pt x="725" y="1153"/>
                      </a:lnTo>
                      <a:lnTo>
                        <a:pt x="725" y="1149"/>
                      </a:lnTo>
                      <a:lnTo>
                        <a:pt x="725" y="1147"/>
                      </a:lnTo>
                      <a:lnTo>
                        <a:pt x="725" y="1145"/>
                      </a:lnTo>
                      <a:lnTo>
                        <a:pt x="723" y="1143"/>
                      </a:lnTo>
                      <a:lnTo>
                        <a:pt x="723" y="1142"/>
                      </a:lnTo>
                      <a:lnTo>
                        <a:pt x="723" y="1140"/>
                      </a:lnTo>
                      <a:lnTo>
                        <a:pt x="725" y="1138"/>
                      </a:lnTo>
                      <a:lnTo>
                        <a:pt x="725" y="1136"/>
                      </a:lnTo>
                      <a:lnTo>
                        <a:pt x="725" y="1136"/>
                      </a:lnTo>
                      <a:lnTo>
                        <a:pt x="727" y="1134"/>
                      </a:lnTo>
                      <a:lnTo>
                        <a:pt x="727" y="1134"/>
                      </a:lnTo>
                      <a:lnTo>
                        <a:pt x="725" y="1132"/>
                      </a:lnTo>
                      <a:lnTo>
                        <a:pt x="725" y="1132"/>
                      </a:lnTo>
                      <a:lnTo>
                        <a:pt x="723" y="1128"/>
                      </a:lnTo>
                      <a:lnTo>
                        <a:pt x="723" y="1127"/>
                      </a:lnTo>
                      <a:lnTo>
                        <a:pt x="721" y="1123"/>
                      </a:lnTo>
                      <a:lnTo>
                        <a:pt x="719" y="1119"/>
                      </a:lnTo>
                      <a:lnTo>
                        <a:pt x="717" y="1117"/>
                      </a:lnTo>
                      <a:lnTo>
                        <a:pt x="717" y="1113"/>
                      </a:lnTo>
                      <a:lnTo>
                        <a:pt x="717" y="1113"/>
                      </a:lnTo>
                      <a:lnTo>
                        <a:pt x="717" y="1110"/>
                      </a:lnTo>
                      <a:lnTo>
                        <a:pt x="716" y="1106"/>
                      </a:lnTo>
                      <a:lnTo>
                        <a:pt x="716" y="1104"/>
                      </a:lnTo>
                      <a:lnTo>
                        <a:pt x="716" y="1102"/>
                      </a:lnTo>
                      <a:lnTo>
                        <a:pt x="714" y="1100"/>
                      </a:lnTo>
                      <a:lnTo>
                        <a:pt x="712" y="1098"/>
                      </a:lnTo>
                      <a:lnTo>
                        <a:pt x="710" y="1098"/>
                      </a:lnTo>
                      <a:lnTo>
                        <a:pt x="710" y="1096"/>
                      </a:lnTo>
                      <a:lnTo>
                        <a:pt x="708" y="1098"/>
                      </a:lnTo>
                      <a:lnTo>
                        <a:pt x="708" y="1098"/>
                      </a:lnTo>
                      <a:lnTo>
                        <a:pt x="708" y="1098"/>
                      </a:lnTo>
                      <a:lnTo>
                        <a:pt x="702" y="1093"/>
                      </a:lnTo>
                      <a:lnTo>
                        <a:pt x="702" y="1091"/>
                      </a:lnTo>
                      <a:lnTo>
                        <a:pt x="702" y="1089"/>
                      </a:lnTo>
                      <a:lnTo>
                        <a:pt x="702" y="1089"/>
                      </a:lnTo>
                      <a:lnTo>
                        <a:pt x="701" y="1089"/>
                      </a:lnTo>
                      <a:lnTo>
                        <a:pt x="701" y="1089"/>
                      </a:lnTo>
                      <a:lnTo>
                        <a:pt x="699" y="1087"/>
                      </a:lnTo>
                      <a:lnTo>
                        <a:pt x="695" y="1081"/>
                      </a:lnTo>
                      <a:lnTo>
                        <a:pt x="693" y="1080"/>
                      </a:lnTo>
                      <a:lnTo>
                        <a:pt x="693" y="1076"/>
                      </a:lnTo>
                      <a:lnTo>
                        <a:pt x="691" y="1070"/>
                      </a:lnTo>
                      <a:lnTo>
                        <a:pt x="691" y="1066"/>
                      </a:lnTo>
                      <a:lnTo>
                        <a:pt x="689" y="1066"/>
                      </a:lnTo>
                      <a:lnTo>
                        <a:pt x="689" y="1065"/>
                      </a:lnTo>
                      <a:lnTo>
                        <a:pt x="689" y="1063"/>
                      </a:lnTo>
                      <a:lnTo>
                        <a:pt x="689" y="1063"/>
                      </a:lnTo>
                      <a:lnTo>
                        <a:pt x="689" y="1061"/>
                      </a:lnTo>
                      <a:lnTo>
                        <a:pt x="689" y="1059"/>
                      </a:lnTo>
                      <a:lnTo>
                        <a:pt x="693" y="1053"/>
                      </a:lnTo>
                      <a:lnTo>
                        <a:pt x="693" y="1051"/>
                      </a:lnTo>
                      <a:lnTo>
                        <a:pt x="693" y="1048"/>
                      </a:lnTo>
                      <a:lnTo>
                        <a:pt x="691" y="1040"/>
                      </a:lnTo>
                      <a:lnTo>
                        <a:pt x="693" y="1033"/>
                      </a:lnTo>
                      <a:lnTo>
                        <a:pt x="693" y="1029"/>
                      </a:lnTo>
                      <a:lnTo>
                        <a:pt x="693" y="1023"/>
                      </a:lnTo>
                      <a:lnTo>
                        <a:pt x="695" y="1021"/>
                      </a:lnTo>
                      <a:lnTo>
                        <a:pt x="695" y="1019"/>
                      </a:lnTo>
                      <a:lnTo>
                        <a:pt x="695" y="1018"/>
                      </a:lnTo>
                      <a:lnTo>
                        <a:pt x="697" y="1014"/>
                      </a:lnTo>
                      <a:lnTo>
                        <a:pt x="697" y="1008"/>
                      </a:lnTo>
                      <a:lnTo>
                        <a:pt x="697" y="1006"/>
                      </a:lnTo>
                      <a:lnTo>
                        <a:pt x="699" y="1004"/>
                      </a:lnTo>
                      <a:lnTo>
                        <a:pt x="699" y="1003"/>
                      </a:lnTo>
                      <a:lnTo>
                        <a:pt x="699" y="1003"/>
                      </a:lnTo>
                      <a:lnTo>
                        <a:pt x="697" y="1003"/>
                      </a:lnTo>
                      <a:lnTo>
                        <a:pt x="697" y="1003"/>
                      </a:lnTo>
                      <a:lnTo>
                        <a:pt x="699" y="997"/>
                      </a:lnTo>
                      <a:lnTo>
                        <a:pt x="699" y="995"/>
                      </a:lnTo>
                      <a:lnTo>
                        <a:pt x="699" y="991"/>
                      </a:lnTo>
                      <a:lnTo>
                        <a:pt x="697" y="989"/>
                      </a:lnTo>
                      <a:lnTo>
                        <a:pt x="697" y="986"/>
                      </a:lnTo>
                      <a:lnTo>
                        <a:pt x="697" y="986"/>
                      </a:lnTo>
                      <a:lnTo>
                        <a:pt x="697" y="986"/>
                      </a:lnTo>
                      <a:lnTo>
                        <a:pt x="697" y="984"/>
                      </a:lnTo>
                      <a:lnTo>
                        <a:pt x="695" y="982"/>
                      </a:lnTo>
                      <a:lnTo>
                        <a:pt x="695" y="980"/>
                      </a:lnTo>
                      <a:lnTo>
                        <a:pt x="693" y="976"/>
                      </a:lnTo>
                      <a:lnTo>
                        <a:pt x="693" y="974"/>
                      </a:lnTo>
                      <a:lnTo>
                        <a:pt x="693" y="973"/>
                      </a:lnTo>
                      <a:lnTo>
                        <a:pt x="693" y="973"/>
                      </a:lnTo>
                      <a:lnTo>
                        <a:pt x="691" y="969"/>
                      </a:lnTo>
                      <a:lnTo>
                        <a:pt x="689" y="969"/>
                      </a:lnTo>
                      <a:lnTo>
                        <a:pt x="689" y="967"/>
                      </a:lnTo>
                      <a:lnTo>
                        <a:pt x="689" y="965"/>
                      </a:lnTo>
                      <a:lnTo>
                        <a:pt x="689" y="965"/>
                      </a:lnTo>
                      <a:lnTo>
                        <a:pt x="687" y="963"/>
                      </a:lnTo>
                      <a:lnTo>
                        <a:pt x="686" y="963"/>
                      </a:lnTo>
                      <a:lnTo>
                        <a:pt x="686" y="961"/>
                      </a:lnTo>
                      <a:lnTo>
                        <a:pt x="686" y="956"/>
                      </a:lnTo>
                      <a:lnTo>
                        <a:pt x="686" y="956"/>
                      </a:lnTo>
                      <a:lnTo>
                        <a:pt x="687" y="954"/>
                      </a:lnTo>
                      <a:lnTo>
                        <a:pt x="687" y="954"/>
                      </a:lnTo>
                      <a:lnTo>
                        <a:pt x="687" y="952"/>
                      </a:lnTo>
                      <a:lnTo>
                        <a:pt x="687" y="950"/>
                      </a:lnTo>
                      <a:lnTo>
                        <a:pt x="687" y="948"/>
                      </a:lnTo>
                      <a:lnTo>
                        <a:pt x="687" y="946"/>
                      </a:lnTo>
                      <a:lnTo>
                        <a:pt x="687" y="944"/>
                      </a:lnTo>
                      <a:lnTo>
                        <a:pt x="689" y="942"/>
                      </a:lnTo>
                      <a:lnTo>
                        <a:pt x="689" y="939"/>
                      </a:lnTo>
                      <a:lnTo>
                        <a:pt x="691" y="937"/>
                      </a:lnTo>
                      <a:lnTo>
                        <a:pt x="691" y="935"/>
                      </a:lnTo>
                      <a:lnTo>
                        <a:pt x="691" y="933"/>
                      </a:lnTo>
                      <a:lnTo>
                        <a:pt x="691" y="933"/>
                      </a:lnTo>
                      <a:lnTo>
                        <a:pt x="693" y="931"/>
                      </a:lnTo>
                      <a:lnTo>
                        <a:pt x="693" y="931"/>
                      </a:lnTo>
                      <a:lnTo>
                        <a:pt x="693" y="927"/>
                      </a:lnTo>
                      <a:lnTo>
                        <a:pt x="693" y="927"/>
                      </a:lnTo>
                      <a:lnTo>
                        <a:pt x="693" y="927"/>
                      </a:lnTo>
                      <a:lnTo>
                        <a:pt x="693" y="926"/>
                      </a:lnTo>
                      <a:lnTo>
                        <a:pt x="693" y="926"/>
                      </a:lnTo>
                      <a:lnTo>
                        <a:pt x="693" y="924"/>
                      </a:lnTo>
                      <a:lnTo>
                        <a:pt x="693" y="922"/>
                      </a:lnTo>
                      <a:lnTo>
                        <a:pt x="693" y="922"/>
                      </a:lnTo>
                      <a:lnTo>
                        <a:pt x="693" y="922"/>
                      </a:lnTo>
                      <a:lnTo>
                        <a:pt x="693" y="920"/>
                      </a:lnTo>
                      <a:lnTo>
                        <a:pt x="693" y="918"/>
                      </a:lnTo>
                      <a:lnTo>
                        <a:pt x="691" y="918"/>
                      </a:lnTo>
                      <a:lnTo>
                        <a:pt x="691" y="918"/>
                      </a:lnTo>
                      <a:lnTo>
                        <a:pt x="691" y="916"/>
                      </a:lnTo>
                      <a:lnTo>
                        <a:pt x="691" y="916"/>
                      </a:lnTo>
                      <a:lnTo>
                        <a:pt x="693" y="916"/>
                      </a:lnTo>
                      <a:lnTo>
                        <a:pt x="691" y="914"/>
                      </a:lnTo>
                      <a:lnTo>
                        <a:pt x="691" y="914"/>
                      </a:lnTo>
                      <a:lnTo>
                        <a:pt x="689" y="911"/>
                      </a:lnTo>
                      <a:lnTo>
                        <a:pt x="689" y="911"/>
                      </a:lnTo>
                      <a:lnTo>
                        <a:pt x="687" y="911"/>
                      </a:lnTo>
                      <a:lnTo>
                        <a:pt x="687" y="909"/>
                      </a:lnTo>
                      <a:lnTo>
                        <a:pt x="687" y="909"/>
                      </a:lnTo>
                      <a:lnTo>
                        <a:pt x="657" y="909"/>
                      </a:lnTo>
                      <a:lnTo>
                        <a:pt x="654" y="909"/>
                      </a:lnTo>
                      <a:lnTo>
                        <a:pt x="597" y="909"/>
                      </a:lnTo>
                      <a:lnTo>
                        <a:pt x="597" y="907"/>
                      </a:lnTo>
                      <a:lnTo>
                        <a:pt x="597" y="903"/>
                      </a:lnTo>
                      <a:lnTo>
                        <a:pt x="597" y="899"/>
                      </a:lnTo>
                      <a:lnTo>
                        <a:pt x="599" y="896"/>
                      </a:lnTo>
                      <a:lnTo>
                        <a:pt x="599" y="892"/>
                      </a:lnTo>
                      <a:lnTo>
                        <a:pt x="603" y="888"/>
                      </a:lnTo>
                      <a:lnTo>
                        <a:pt x="603" y="882"/>
                      </a:lnTo>
                      <a:lnTo>
                        <a:pt x="584" y="882"/>
                      </a:lnTo>
                      <a:lnTo>
                        <a:pt x="582" y="882"/>
                      </a:lnTo>
                      <a:lnTo>
                        <a:pt x="582" y="884"/>
                      </a:lnTo>
                      <a:lnTo>
                        <a:pt x="582" y="884"/>
                      </a:lnTo>
                      <a:lnTo>
                        <a:pt x="582" y="886"/>
                      </a:lnTo>
                      <a:lnTo>
                        <a:pt x="580" y="888"/>
                      </a:lnTo>
                      <a:lnTo>
                        <a:pt x="580" y="890"/>
                      </a:lnTo>
                      <a:lnTo>
                        <a:pt x="526" y="890"/>
                      </a:lnTo>
                      <a:lnTo>
                        <a:pt x="526" y="892"/>
                      </a:lnTo>
                      <a:lnTo>
                        <a:pt x="528" y="892"/>
                      </a:lnTo>
                      <a:lnTo>
                        <a:pt x="526" y="894"/>
                      </a:lnTo>
                      <a:lnTo>
                        <a:pt x="524" y="896"/>
                      </a:lnTo>
                      <a:lnTo>
                        <a:pt x="524" y="897"/>
                      </a:lnTo>
                      <a:lnTo>
                        <a:pt x="522" y="899"/>
                      </a:lnTo>
                      <a:lnTo>
                        <a:pt x="522" y="912"/>
                      </a:lnTo>
                      <a:lnTo>
                        <a:pt x="522" y="914"/>
                      </a:lnTo>
                      <a:lnTo>
                        <a:pt x="522" y="916"/>
                      </a:lnTo>
                      <a:lnTo>
                        <a:pt x="526" y="922"/>
                      </a:lnTo>
                      <a:lnTo>
                        <a:pt x="524" y="924"/>
                      </a:lnTo>
                      <a:lnTo>
                        <a:pt x="522" y="926"/>
                      </a:lnTo>
                      <a:lnTo>
                        <a:pt x="522" y="926"/>
                      </a:lnTo>
                      <a:lnTo>
                        <a:pt x="520" y="929"/>
                      </a:lnTo>
                      <a:lnTo>
                        <a:pt x="520" y="931"/>
                      </a:lnTo>
                      <a:lnTo>
                        <a:pt x="518" y="931"/>
                      </a:lnTo>
                      <a:lnTo>
                        <a:pt x="515" y="931"/>
                      </a:lnTo>
                      <a:lnTo>
                        <a:pt x="513" y="933"/>
                      </a:lnTo>
                      <a:lnTo>
                        <a:pt x="515" y="935"/>
                      </a:lnTo>
                      <a:lnTo>
                        <a:pt x="515" y="937"/>
                      </a:lnTo>
                      <a:lnTo>
                        <a:pt x="515" y="939"/>
                      </a:lnTo>
                      <a:lnTo>
                        <a:pt x="515" y="941"/>
                      </a:lnTo>
                      <a:lnTo>
                        <a:pt x="515" y="942"/>
                      </a:lnTo>
                      <a:lnTo>
                        <a:pt x="515" y="946"/>
                      </a:lnTo>
                      <a:lnTo>
                        <a:pt x="513" y="948"/>
                      </a:lnTo>
                      <a:lnTo>
                        <a:pt x="513" y="952"/>
                      </a:lnTo>
                      <a:lnTo>
                        <a:pt x="513" y="956"/>
                      </a:lnTo>
                      <a:lnTo>
                        <a:pt x="515" y="961"/>
                      </a:lnTo>
                      <a:lnTo>
                        <a:pt x="471" y="961"/>
                      </a:lnTo>
                      <a:lnTo>
                        <a:pt x="471" y="959"/>
                      </a:lnTo>
                      <a:lnTo>
                        <a:pt x="470" y="959"/>
                      </a:lnTo>
                      <a:lnTo>
                        <a:pt x="470" y="957"/>
                      </a:lnTo>
                      <a:lnTo>
                        <a:pt x="470" y="956"/>
                      </a:lnTo>
                      <a:lnTo>
                        <a:pt x="453" y="956"/>
                      </a:lnTo>
                      <a:lnTo>
                        <a:pt x="453" y="957"/>
                      </a:lnTo>
                      <a:lnTo>
                        <a:pt x="453" y="959"/>
                      </a:lnTo>
                      <a:lnTo>
                        <a:pt x="453" y="961"/>
                      </a:lnTo>
                      <a:lnTo>
                        <a:pt x="447" y="961"/>
                      </a:lnTo>
                      <a:lnTo>
                        <a:pt x="445" y="961"/>
                      </a:lnTo>
                      <a:lnTo>
                        <a:pt x="443" y="963"/>
                      </a:lnTo>
                      <a:lnTo>
                        <a:pt x="443" y="963"/>
                      </a:lnTo>
                      <a:lnTo>
                        <a:pt x="441" y="963"/>
                      </a:lnTo>
                      <a:lnTo>
                        <a:pt x="440" y="961"/>
                      </a:lnTo>
                      <a:lnTo>
                        <a:pt x="436" y="961"/>
                      </a:lnTo>
                      <a:lnTo>
                        <a:pt x="430" y="961"/>
                      </a:lnTo>
                      <a:lnTo>
                        <a:pt x="428" y="961"/>
                      </a:lnTo>
                      <a:lnTo>
                        <a:pt x="426" y="963"/>
                      </a:lnTo>
                      <a:lnTo>
                        <a:pt x="425" y="963"/>
                      </a:lnTo>
                      <a:lnTo>
                        <a:pt x="425" y="963"/>
                      </a:lnTo>
                      <a:lnTo>
                        <a:pt x="423" y="965"/>
                      </a:lnTo>
                      <a:lnTo>
                        <a:pt x="423" y="967"/>
                      </a:lnTo>
                      <a:lnTo>
                        <a:pt x="423" y="969"/>
                      </a:lnTo>
                      <a:lnTo>
                        <a:pt x="417" y="969"/>
                      </a:lnTo>
                      <a:lnTo>
                        <a:pt x="415" y="969"/>
                      </a:lnTo>
                      <a:lnTo>
                        <a:pt x="411" y="965"/>
                      </a:lnTo>
                      <a:lnTo>
                        <a:pt x="409" y="965"/>
                      </a:lnTo>
                      <a:lnTo>
                        <a:pt x="408" y="965"/>
                      </a:lnTo>
                      <a:lnTo>
                        <a:pt x="406" y="965"/>
                      </a:lnTo>
                      <a:lnTo>
                        <a:pt x="402" y="967"/>
                      </a:lnTo>
                      <a:lnTo>
                        <a:pt x="400" y="967"/>
                      </a:lnTo>
                      <a:lnTo>
                        <a:pt x="398" y="967"/>
                      </a:lnTo>
                      <a:lnTo>
                        <a:pt x="396" y="967"/>
                      </a:lnTo>
                      <a:lnTo>
                        <a:pt x="389" y="969"/>
                      </a:lnTo>
                      <a:lnTo>
                        <a:pt x="387" y="969"/>
                      </a:lnTo>
                      <a:lnTo>
                        <a:pt x="383" y="967"/>
                      </a:lnTo>
                      <a:lnTo>
                        <a:pt x="383" y="967"/>
                      </a:lnTo>
                      <a:lnTo>
                        <a:pt x="383" y="965"/>
                      </a:lnTo>
                      <a:lnTo>
                        <a:pt x="383" y="963"/>
                      </a:lnTo>
                      <a:lnTo>
                        <a:pt x="383" y="963"/>
                      </a:lnTo>
                      <a:lnTo>
                        <a:pt x="383" y="961"/>
                      </a:lnTo>
                      <a:lnTo>
                        <a:pt x="381" y="961"/>
                      </a:lnTo>
                      <a:lnTo>
                        <a:pt x="379" y="959"/>
                      </a:lnTo>
                      <a:lnTo>
                        <a:pt x="379" y="957"/>
                      </a:lnTo>
                      <a:lnTo>
                        <a:pt x="378" y="957"/>
                      </a:lnTo>
                      <a:lnTo>
                        <a:pt x="378" y="957"/>
                      </a:lnTo>
                      <a:lnTo>
                        <a:pt x="378" y="957"/>
                      </a:lnTo>
                      <a:lnTo>
                        <a:pt x="378" y="957"/>
                      </a:lnTo>
                      <a:lnTo>
                        <a:pt x="378" y="957"/>
                      </a:lnTo>
                      <a:lnTo>
                        <a:pt x="378" y="956"/>
                      </a:lnTo>
                      <a:lnTo>
                        <a:pt x="376" y="956"/>
                      </a:lnTo>
                      <a:lnTo>
                        <a:pt x="376" y="956"/>
                      </a:lnTo>
                      <a:lnTo>
                        <a:pt x="376" y="954"/>
                      </a:lnTo>
                      <a:lnTo>
                        <a:pt x="378" y="954"/>
                      </a:lnTo>
                      <a:lnTo>
                        <a:pt x="378" y="954"/>
                      </a:lnTo>
                      <a:lnTo>
                        <a:pt x="376" y="952"/>
                      </a:lnTo>
                      <a:lnTo>
                        <a:pt x="376" y="952"/>
                      </a:lnTo>
                      <a:lnTo>
                        <a:pt x="376" y="952"/>
                      </a:lnTo>
                      <a:lnTo>
                        <a:pt x="376" y="950"/>
                      </a:lnTo>
                      <a:lnTo>
                        <a:pt x="374" y="950"/>
                      </a:lnTo>
                      <a:lnTo>
                        <a:pt x="374" y="950"/>
                      </a:lnTo>
                      <a:lnTo>
                        <a:pt x="372" y="950"/>
                      </a:lnTo>
                      <a:lnTo>
                        <a:pt x="374" y="948"/>
                      </a:lnTo>
                      <a:lnTo>
                        <a:pt x="374" y="948"/>
                      </a:lnTo>
                      <a:lnTo>
                        <a:pt x="372" y="948"/>
                      </a:lnTo>
                      <a:lnTo>
                        <a:pt x="372" y="948"/>
                      </a:lnTo>
                      <a:lnTo>
                        <a:pt x="372" y="946"/>
                      </a:lnTo>
                      <a:lnTo>
                        <a:pt x="372" y="946"/>
                      </a:lnTo>
                      <a:lnTo>
                        <a:pt x="370" y="946"/>
                      </a:lnTo>
                      <a:lnTo>
                        <a:pt x="370" y="946"/>
                      </a:lnTo>
                      <a:lnTo>
                        <a:pt x="368" y="944"/>
                      </a:lnTo>
                      <a:lnTo>
                        <a:pt x="366" y="942"/>
                      </a:lnTo>
                      <a:lnTo>
                        <a:pt x="366" y="942"/>
                      </a:lnTo>
                      <a:lnTo>
                        <a:pt x="366" y="942"/>
                      </a:lnTo>
                      <a:lnTo>
                        <a:pt x="368" y="941"/>
                      </a:lnTo>
                      <a:lnTo>
                        <a:pt x="368" y="941"/>
                      </a:lnTo>
                      <a:lnTo>
                        <a:pt x="366" y="941"/>
                      </a:lnTo>
                      <a:lnTo>
                        <a:pt x="366" y="941"/>
                      </a:lnTo>
                      <a:lnTo>
                        <a:pt x="366" y="939"/>
                      </a:lnTo>
                      <a:lnTo>
                        <a:pt x="366" y="939"/>
                      </a:lnTo>
                      <a:lnTo>
                        <a:pt x="366" y="939"/>
                      </a:lnTo>
                      <a:lnTo>
                        <a:pt x="364" y="939"/>
                      </a:lnTo>
                      <a:lnTo>
                        <a:pt x="364" y="937"/>
                      </a:lnTo>
                      <a:lnTo>
                        <a:pt x="364" y="935"/>
                      </a:lnTo>
                      <a:lnTo>
                        <a:pt x="364" y="935"/>
                      </a:lnTo>
                      <a:lnTo>
                        <a:pt x="364" y="933"/>
                      </a:lnTo>
                      <a:lnTo>
                        <a:pt x="361" y="931"/>
                      </a:lnTo>
                      <a:lnTo>
                        <a:pt x="359" y="929"/>
                      </a:lnTo>
                      <a:lnTo>
                        <a:pt x="359" y="926"/>
                      </a:lnTo>
                      <a:lnTo>
                        <a:pt x="357" y="926"/>
                      </a:lnTo>
                      <a:lnTo>
                        <a:pt x="355" y="924"/>
                      </a:lnTo>
                      <a:lnTo>
                        <a:pt x="355" y="924"/>
                      </a:lnTo>
                      <a:lnTo>
                        <a:pt x="355" y="922"/>
                      </a:lnTo>
                      <a:lnTo>
                        <a:pt x="355" y="922"/>
                      </a:lnTo>
                      <a:lnTo>
                        <a:pt x="357" y="922"/>
                      </a:lnTo>
                      <a:lnTo>
                        <a:pt x="357" y="920"/>
                      </a:lnTo>
                      <a:lnTo>
                        <a:pt x="357" y="920"/>
                      </a:lnTo>
                      <a:lnTo>
                        <a:pt x="357" y="920"/>
                      </a:lnTo>
                      <a:lnTo>
                        <a:pt x="355" y="920"/>
                      </a:lnTo>
                      <a:lnTo>
                        <a:pt x="355" y="918"/>
                      </a:lnTo>
                      <a:lnTo>
                        <a:pt x="353" y="918"/>
                      </a:lnTo>
                      <a:lnTo>
                        <a:pt x="353" y="918"/>
                      </a:lnTo>
                      <a:lnTo>
                        <a:pt x="353" y="920"/>
                      </a:lnTo>
                      <a:lnTo>
                        <a:pt x="351" y="918"/>
                      </a:lnTo>
                      <a:lnTo>
                        <a:pt x="351" y="918"/>
                      </a:lnTo>
                      <a:lnTo>
                        <a:pt x="351" y="916"/>
                      </a:lnTo>
                      <a:lnTo>
                        <a:pt x="351" y="914"/>
                      </a:lnTo>
                      <a:lnTo>
                        <a:pt x="351" y="914"/>
                      </a:lnTo>
                      <a:lnTo>
                        <a:pt x="349" y="912"/>
                      </a:lnTo>
                      <a:lnTo>
                        <a:pt x="346" y="911"/>
                      </a:lnTo>
                      <a:lnTo>
                        <a:pt x="344" y="911"/>
                      </a:lnTo>
                      <a:lnTo>
                        <a:pt x="344" y="909"/>
                      </a:lnTo>
                      <a:lnTo>
                        <a:pt x="344" y="909"/>
                      </a:lnTo>
                      <a:lnTo>
                        <a:pt x="344" y="907"/>
                      </a:lnTo>
                      <a:lnTo>
                        <a:pt x="342" y="905"/>
                      </a:lnTo>
                      <a:lnTo>
                        <a:pt x="340" y="903"/>
                      </a:lnTo>
                      <a:lnTo>
                        <a:pt x="340" y="899"/>
                      </a:lnTo>
                      <a:lnTo>
                        <a:pt x="340" y="896"/>
                      </a:lnTo>
                      <a:lnTo>
                        <a:pt x="340" y="894"/>
                      </a:lnTo>
                      <a:lnTo>
                        <a:pt x="342" y="894"/>
                      </a:lnTo>
                      <a:lnTo>
                        <a:pt x="342" y="892"/>
                      </a:lnTo>
                      <a:lnTo>
                        <a:pt x="342" y="892"/>
                      </a:lnTo>
                      <a:lnTo>
                        <a:pt x="342" y="890"/>
                      </a:lnTo>
                      <a:lnTo>
                        <a:pt x="342" y="888"/>
                      </a:lnTo>
                      <a:lnTo>
                        <a:pt x="342" y="888"/>
                      </a:lnTo>
                      <a:lnTo>
                        <a:pt x="340" y="888"/>
                      </a:lnTo>
                      <a:lnTo>
                        <a:pt x="340" y="886"/>
                      </a:lnTo>
                      <a:lnTo>
                        <a:pt x="340" y="886"/>
                      </a:lnTo>
                      <a:lnTo>
                        <a:pt x="340" y="886"/>
                      </a:lnTo>
                      <a:lnTo>
                        <a:pt x="340" y="884"/>
                      </a:lnTo>
                      <a:lnTo>
                        <a:pt x="340" y="881"/>
                      </a:lnTo>
                      <a:lnTo>
                        <a:pt x="338" y="879"/>
                      </a:lnTo>
                      <a:lnTo>
                        <a:pt x="336" y="879"/>
                      </a:lnTo>
                      <a:lnTo>
                        <a:pt x="336" y="879"/>
                      </a:lnTo>
                      <a:lnTo>
                        <a:pt x="334" y="877"/>
                      </a:lnTo>
                      <a:lnTo>
                        <a:pt x="332" y="877"/>
                      </a:lnTo>
                      <a:lnTo>
                        <a:pt x="332" y="877"/>
                      </a:lnTo>
                      <a:lnTo>
                        <a:pt x="332" y="875"/>
                      </a:lnTo>
                      <a:lnTo>
                        <a:pt x="332" y="873"/>
                      </a:lnTo>
                      <a:lnTo>
                        <a:pt x="329" y="867"/>
                      </a:lnTo>
                      <a:lnTo>
                        <a:pt x="327" y="867"/>
                      </a:lnTo>
                      <a:lnTo>
                        <a:pt x="327" y="865"/>
                      </a:lnTo>
                      <a:lnTo>
                        <a:pt x="327" y="862"/>
                      </a:lnTo>
                      <a:lnTo>
                        <a:pt x="327" y="862"/>
                      </a:lnTo>
                      <a:lnTo>
                        <a:pt x="325" y="860"/>
                      </a:lnTo>
                      <a:lnTo>
                        <a:pt x="325" y="858"/>
                      </a:lnTo>
                      <a:lnTo>
                        <a:pt x="325" y="856"/>
                      </a:lnTo>
                      <a:lnTo>
                        <a:pt x="327" y="854"/>
                      </a:lnTo>
                      <a:lnTo>
                        <a:pt x="327" y="854"/>
                      </a:lnTo>
                      <a:lnTo>
                        <a:pt x="325" y="852"/>
                      </a:lnTo>
                      <a:lnTo>
                        <a:pt x="325" y="850"/>
                      </a:lnTo>
                      <a:lnTo>
                        <a:pt x="325" y="850"/>
                      </a:lnTo>
                      <a:lnTo>
                        <a:pt x="323" y="850"/>
                      </a:lnTo>
                      <a:lnTo>
                        <a:pt x="323" y="850"/>
                      </a:lnTo>
                      <a:lnTo>
                        <a:pt x="325" y="849"/>
                      </a:lnTo>
                      <a:lnTo>
                        <a:pt x="325" y="847"/>
                      </a:lnTo>
                      <a:lnTo>
                        <a:pt x="325" y="847"/>
                      </a:lnTo>
                      <a:lnTo>
                        <a:pt x="323" y="847"/>
                      </a:lnTo>
                      <a:lnTo>
                        <a:pt x="323" y="847"/>
                      </a:lnTo>
                      <a:lnTo>
                        <a:pt x="323" y="847"/>
                      </a:lnTo>
                      <a:lnTo>
                        <a:pt x="323" y="845"/>
                      </a:lnTo>
                      <a:lnTo>
                        <a:pt x="323" y="845"/>
                      </a:lnTo>
                      <a:lnTo>
                        <a:pt x="323" y="843"/>
                      </a:lnTo>
                      <a:lnTo>
                        <a:pt x="323" y="841"/>
                      </a:lnTo>
                      <a:lnTo>
                        <a:pt x="323" y="841"/>
                      </a:lnTo>
                      <a:lnTo>
                        <a:pt x="325" y="841"/>
                      </a:lnTo>
                      <a:lnTo>
                        <a:pt x="325" y="841"/>
                      </a:lnTo>
                      <a:lnTo>
                        <a:pt x="325" y="841"/>
                      </a:lnTo>
                      <a:lnTo>
                        <a:pt x="325" y="839"/>
                      </a:lnTo>
                      <a:lnTo>
                        <a:pt x="325" y="839"/>
                      </a:lnTo>
                      <a:lnTo>
                        <a:pt x="323" y="834"/>
                      </a:lnTo>
                      <a:lnTo>
                        <a:pt x="325" y="832"/>
                      </a:lnTo>
                      <a:lnTo>
                        <a:pt x="325" y="832"/>
                      </a:lnTo>
                      <a:lnTo>
                        <a:pt x="325" y="830"/>
                      </a:lnTo>
                      <a:lnTo>
                        <a:pt x="325" y="830"/>
                      </a:lnTo>
                      <a:lnTo>
                        <a:pt x="323" y="828"/>
                      </a:lnTo>
                      <a:lnTo>
                        <a:pt x="323" y="826"/>
                      </a:lnTo>
                      <a:lnTo>
                        <a:pt x="321" y="826"/>
                      </a:lnTo>
                      <a:lnTo>
                        <a:pt x="321" y="826"/>
                      </a:lnTo>
                      <a:lnTo>
                        <a:pt x="319" y="826"/>
                      </a:lnTo>
                      <a:lnTo>
                        <a:pt x="319" y="824"/>
                      </a:lnTo>
                      <a:lnTo>
                        <a:pt x="317" y="824"/>
                      </a:lnTo>
                      <a:lnTo>
                        <a:pt x="317" y="822"/>
                      </a:lnTo>
                      <a:lnTo>
                        <a:pt x="317" y="820"/>
                      </a:lnTo>
                      <a:lnTo>
                        <a:pt x="317" y="820"/>
                      </a:lnTo>
                      <a:lnTo>
                        <a:pt x="317" y="820"/>
                      </a:lnTo>
                      <a:lnTo>
                        <a:pt x="317" y="820"/>
                      </a:lnTo>
                      <a:lnTo>
                        <a:pt x="316" y="820"/>
                      </a:lnTo>
                      <a:lnTo>
                        <a:pt x="316" y="820"/>
                      </a:lnTo>
                      <a:lnTo>
                        <a:pt x="316" y="817"/>
                      </a:lnTo>
                      <a:lnTo>
                        <a:pt x="316" y="815"/>
                      </a:lnTo>
                      <a:lnTo>
                        <a:pt x="316" y="815"/>
                      </a:lnTo>
                      <a:lnTo>
                        <a:pt x="314" y="813"/>
                      </a:lnTo>
                      <a:lnTo>
                        <a:pt x="314" y="813"/>
                      </a:lnTo>
                      <a:lnTo>
                        <a:pt x="316" y="811"/>
                      </a:lnTo>
                      <a:lnTo>
                        <a:pt x="316" y="811"/>
                      </a:lnTo>
                      <a:lnTo>
                        <a:pt x="314" y="809"/>
                      </a:lnTo>
                      <a:lnTo>
                        <a:pt x="310" y="809"/>
                      </a:lnTo>
                      <a:lnTo>
                        <a:pt x="308" y="807"/>
                      </a:lnTo>
                      <a:lnTo>
                        <a:pt x="306" y="807"/>
                      </a:lnTo>
                      <a:lnTo>
                        <a:pt x="306" y="809"/>
                      </a:lnTo>
                      <a:lnTo>
                        <a:pt x="304" y="809"/>
                      </a:lnTo>
                      <a:lnTo>
                        <a:pt x="302" y="809"/>
                      </a:lnTo>
                      <a:lnTo>
                        <a:pt x="301" y="809"/>
                      </a:lnTo>
                      <a:lnTo>
                        <a:pt x="301" y="807"/>
                      </a:lnTo>
                      <a:lnTo>
                        <a:pt x="297" y="807"/>
                      </a:lnTo>
                      <a:lnTo>
                        <a:pt x="295" y="805"/>
                      </a:lnTo>
                      <a:lnTo>
                        <a:pt x="291" y="805"/>
                      </a:lnTo>
                      <a:lnTo>
                        <a:pt x="286" y="807"/>
                      </a:lnTo>
                      <a:lnTo>
                        <a:pt x="278" y="807"/>
                      </a:lnTo>
                      <a:lnTo>
                        <a:pt x="272" y="807"/>
                      </a:lnTo>
                      <a:lnTo>
                        <a:pt x="265" y="807"/>
                      </a:lnTo>
                      <a:lnTo>
                        <a:pt x="259" y="807"/>
                      </a:lnTo>
                      <a:lnTo>
                        <a:pt x="252" y="807"/>
                      </a:lnTo>
                      <a:lnTo>
                        <a:pt x="246" y="807"/>
                      </a:lnTo>
                      <a:lnTo>
                        <a:pt x="233" y="807"/>
                      </a:lnTo>
                      <a:lnTo>
                        <a:pt x="225" y="807"/>
                      </a:lnTo>
                      <a:lnTo>
                        <a:pt x="220" y="807"/>
                      </a:lnTo>
                      <a:lnTo>
                        <a:pt x="212" y="807"/>
                      </a:lnTo>
                      <a:lnTo>
                        <a:pt x="207" y="807"/>
                      </a:lnTo>
                      <a:lnTo>
                        <a:pt x="199" y="807"/>
                      </a:lnTo>
                      <a:lnTo>
                        <a:pt x="186" y="807"/>
                      </a:lnTo>
                      <a:lnTo>
                        <a:pt x="180" y="807"/>
                      </a:lnTo>
                      <a:lnTo>
                        <a:pt x="171" y="809"/>
                      </a:lnTo>
                      <a:lnTo>
                        <a:pt x="169" y="809"/>
                      </a:lnTo>
                      <a:lnTo>
                        <a:pt x="163" y="809"/>
                      </a:lnTo>
                      <a:lnTo>
                        <a:pt x="160" y="809"/>
                      </a:lnTo>
                      <a:lnTo>
                        <a:pt x="154" y="809"/>
                      </a:lnTo>
                      <a:lnTo>
                        <a:pt x="147" y="809"/>
                      </a:lnTo>
                      <a:lnTo>
                        <a:pt x="145" y="809"/>
                      </a:lnTo>
                      <a:lnTo>
                        <a:pt x="141" y="807"/>
                      </a:lnTo>
                      <a:lnTo>
                        <a:pt x="139" y="807"/>
                      </a:lnTo>
                      <a:lnTo>
                        <a:pt x="132" y="807"/>
                      </a:lnTo>
                      <a:lnTo>
                        <a:pt x="130" y="807"/>
                      </a:lnTo>
                      <a:lnTo>
                        <a:pt x="128" y="805"/>
                      </a:lnTo>
                      <a:lnTo>
                        <a:pt x="126" y="805"/>
                      </a:lnTo>
                      <a:lnTo>
                        <a:pt x="115" y="805"/>
                      </a:lnTo>
                      <a:lnTo>
                        <a:pt x="103" y="807"/>
                      </a:lnTo>
                      <a:lnTo>
                        <a:pt x="98" y="807"/>
                      </a:lnTo>
                      <a:lnTo>
                        <a:pt x="98" y="807"/>
                      </a:lnTo>
                      <a:lnTo>
                        <a:pt x="96" y="807"/>
                      </a:lnTo>
                      <a:lnTo>
                        <a:pt x="94" y="807"/>
                      </a:lnTo>
                      <a:lnTo>
                        <a:pt x="92" y="807"/>
                      </a:lnTo>
                      <a:lnTo>
                        <a:pt x="85" y="807"/>
                      </a:lnTo>
                      <a:lnTo>
                        <a:pt x="85" y="807"/>
                      </a:lnTo>
                      <a:lnTo>
                        <a:pt x="83" y="807"/>
                      </a:lnTo>
                      <a:lnTo>
                        <a:pt x="83" y="809"/>
                      </a:lnTo>
                      <a:lnTo>
                        <a:pt x="79" y="807"/>
                      </a:lnTo>
                      <a:lnTo>
                        <a:pt x="77" y="807"/>
                      </a:lnTo>
                      <a:lnTo>
                        <a:pt x="71" y="807"/>
                      </a:lnTo>
                      <a:lnTo>
                        <a:pt x="70" y="805"/>
                      </a:lnTo>
                      <a:lnTo>
                        <a:pt x="70" y="805"/>
                      </a:lnTo>
                      <a:lnTo>
                        <a:pt x="66" y="807"/>
                      </a:lnTo>
                      <a:lnTo>
                        <a:pt x="66" y="807"/>
                      </a:lnTo>
                      <a:lnTo>
                        <a:pt x="64" y="807"/>
                      </a:lnTo>
                      <a:lnTo>
                        <a:pt x="62" y="805"/>
                      </a:lnTo>
                      <a:lnTo>
                        <a:pt x="60" y="805"/>
                      </a:lnTo>
                      <a:lnTo>
                        <a:pt x="56" y="805"/>
                      </a:lnTo>
                      <a:lnTo>
                        <a:pt x="56" y="805"/>
                      </a:lnTo>
                      <a:lnTo>
                        <a:pt x="53" y="804"/>
                      </a:lnTo>
                      <a:lnTo>
                        <a:pt x="53" y="804"/>
                      </a:lnTo>
                      <a:lnTo>
                        <a:pt x="51" y="804"/>
                      </a:lnTo>
                      <a:lnTo>
                        <a:pt x="47" y="804"/>
                      </a:lnTo>
                      <a:lnTo>
                        <a:pt x="45" y="804"/>
                      </a:lnTo>
                      <a:lnTo>
                        <a:pt x="43" y="805"/>
                      </a:lnTo>
                      <a:lnTo>
                        <a:pt x="43" y="805"/>
                      </a:lnTo>
                      <a:lnTo>
                        <a:pt x="41" y="805"/>
                      </a:lnTo>
                      <a:lnTo>
                        <a:pt x="40" y="805"/>
                      </a:lnTo>
                      <a:lnTo>
                        <a:pt x="40" y="807"/>
                      </a:lnTo>
                      <a:lnTo>
                        <a:pt x="40" y="809"/>
                      </a:lnTo>
                      <a:lnTo>
                        <a:pt x="38" y="811"/>
                      </a:lnTo>
                      <a:lnTo>
                        <a:pt x="36" y="815"/>
                      </a:lnTo>
                      <a:lnTo>
                        <a:pt x="34" y="815"/>
                      </a:lnTo>
                      <a:lnTo>
                        <a:pt x="28" y="815"/>
                      </a:lnTo>
                      <a:lnTo>
                        <a:pt x="26" y="815"/>
                      </a:lnTo>
                      <a:lnTo>
                        <a:pt x="19" y="819"/>
                      </a:lnTo>
                      <a:lnTo>
                        <a:pt x="17" y="819"/>
                      </a:lnTo>
                      <a:lnTo>
                        <a:pt x="17" y="819"/>
                      </a:lnTo>
                      <a:lnTo>
                        <a:pt x="15" y="819"/>
                      </a:lnTo>
                      <a:lnTo>
                        <a:pt x="17" y="819"/>
                      </a:lnTo>
                      <a:lnTo>
                        <a:pt x="19" y="817"/>
                      </a:lnTo>
                      <a:lnTo>
                        <a:pt x="19" y="817"/>
                      </a:lnTo>
                      <a:lnTo>
                        <a:pt x="19" y="815"/>
                      </a:lnTo>
                      <a:lnTo>
                        <a:pt x="19" y="815"/>
                      </a:lnTo>
                      <a:lnTo>
                        <a:pt x="17" y="813"/>
                      </a:lnTo>
                      <a:lnTo>
                        <a:pt x="17" y="813"/>
                      </a:lnTo>
                      <a:lnTo>
                        <a:pt x="15" y="813"/>
                      </a:lnTo>
                      <a:lnTo>
                        <a:pt x="15" y="813"/>
                      </a:lnTo>
                      <a:lnTo>
                        <a:pt x="13" y="813"/>
                      </a:lnTo>
                      <a:lnTo>
                        <a:pt x="13" y="815"/>
                      </a:lnTo>
                      <a:lnTo>
                        <a:pt x="13" y="815"/>
                      </a:lnTo>
                      <a:lnTo>
                        <a:pt x="13" y="817"/>
                      </a:lnTo>
                      <a:lnTo>
                        <a:pt x="13" y="815"/>
                      </a:lnTo>
                      <a:lnTo>
                        <a:pt x="13" y="815"/>
                      </a:lnTo>
                      <a:lnTo>
                        <a:pt x="13" y="813"/>
                      </a:lnTo>
                      <a:lnTo>
                        <a:pt x="13" y="813"/>
                      </a:lnTo>
                      <a:lnTo>
                        <a:pt x="11" y="813"/>
                      </a:lnTo>
                      <a:lnTo>
                        <a:pt x="11" y="813"/>
                      </a:lnTo>
                      <a:lnTo>
                        <a:pt x="9" y="811"/>
                      </a:lnTo>
                      <a:lnTo>
                        <a:pt x="6" y="805"/>
                      </a:lnTo>
                      <a:lnTo>
                        <a:pt x="4" y="804"/>
                      </a:lnTo>
                      <a:lnTo>
                        <a:pt x="0" y="800"/>
                      </a:lnTo>
                      <a:lnTo>
                        <a:pt x="4" y="798"/>
                      </a:lnTo>
                      <a:lnTo>
                        <a:pt x="9" y="796"/>
                      </a:lnTo>
                      <a:lnTo>
                        <a:pt x="17" y="796"/>
                      </a:lnTo>
                      <a:lnTo>
                        <a:pt x="23" y="798"/>
                      </a:lnTo>
                      <a:lnTo>
                        <a:pt x="23" y="790"/>
                      </a:lnTo>
                      <a:lnTo>
                        <a:pt x="23" y="785"/>
                      </a:lnTo>
                      <a:lnTo>
                        <a:pt x="23" y="777"/>
                      </a:lnTo>
                      <a:lnTo>
                        <a:pt x="23" y="768"/>
                      </a:lnTo>
                      <a:lnTo>
                        <a:pt x="23" y="762"/>
                      </a:lnTo>
                      <a:lnTo>
                        <a:pt x="25" y="757"/>
                      </a:lnTo>
                      <a:lnTo>
                        <a:pt x="23" y="755"/>
                      </a:lnTo>
                      <a:lnTo>
                        <a:pt x="23" y="753"/>
                      </a:lnTo>
                      <a:lnTo>
                        <a:pt x="19" y="751"/>
                      </a:lnTo>
                      <a:lnTo>
                        <a:pt x="17" y="751"/>
                      </a:lnTo>
                      <a:lnTo>
                        <a:pt x="17" y="749"/>
                      </a:lnTo>
                      <a:lnTo>
                        <a:pt x="17" y="749"/>
                      </a:lnTo>
                      <a:lnTo>
                        <a:pt x="17" y="749"/>
                      </a:lnTo>
                      <a:lnTo>
                        <a:pt x="19" y="749"/>
                      </a:lnTo>
                      <a:lnTo>
                        <a:pt x="19" y="749"/>
                      </a:lnTo>
                      <a:lnTo>
                        <a:pt x="25" y="747"/>
                      </a:lnTo>
                      <a:lnTo>
                        <a:pt x="28" y="745"/>
                      </a:lnTo>
                      <a:lnTo>
                        <a:pt x="28" y="742"/>
                      </a:lnTo>
                      <a:lnTo>
                        <a:pt x="30" y="740"/>
                      </a:lnTo>
                      <a:lnTo>
                        <a:pt x="30" y="740"/>
                      </a:lnTo>
                      <a:lnTo>
                        <a:pt x="32" y="740"/>
                      </a:lnTo>
                      <a:lnTo>
                        <a:pt x="34" y="740"/>
                      </a:lnTo>
                      <a:lnTo>
                        <a:pt x="36" y="738"/>
                      </a:lnTo>
                      <a:lnTo>
                        <a:pt x="36" y="738"/>
                      </a:lnTo>
                      <a:lnTo>
                        <a:pt x="36" y="736"/>
                      </a:lnTo>
                      <a:lnTo>
                        <a:pt x="38" y="734"/>
                      </a:lnTo>
                      <a:lnTo>
                        <a:pt x="40" y="732"/>
                      </a:lnTo>
                      <a:lnTo>
                        <a:pt x="41" y="732"/>
                      </a:lnTo>
                      <a:lnTo>
                        <a:pt x="41" y="730"/>
                      </a:lnTo>
                      <a:lnTo>
                        <a:pt x="41" y="728"/>
                      </a:lnTo>
                      <a:lnTo>
                        <a:pt x="41" y="727"/>
                      </a:lnTo>
                      <a:lnTo>
                        <a:pt x="43" y="727"/>
                      </a:lnTo>
                      <a:lnTo>
                        <a:pt x="45" y="725"/>
                      </a:lnTo>
                      <a:lnTo>
                        <a:pt x="60" y="721"/>
                      </a:lnTo>
                      <a:lnTo>
                        <a:pt x="62" y="721"/>
                      </a:lnTo>
                      <a:lnTo>
                        <a:pt x="62" y="719"/>
                      </a:lnTo>
                      <a:lnTo>
                        <a:pt x="62" y="715"/>
                      </a:lnTo>
                      <a:lnTo>
                        <a:pt x="64" y="715"/>
                      </a:lnTo>
                      <a:lnTo>
                        <a:pt x="66" y="713"/>
                      </a:lnTo>
                      <a:lnTo>
                        <a:pt x="68" y="715"/>
                      </a:lnTo>
                      <a:lnTo>
                        <a:pt x="68" y="717"/>
                      </a:lnTo>
                      <a:lnTo>
                        <a:pt x="70" y="719"/>
                      </a:lnTo>
                      <a:lnTo>
                        <a:pt x="70" y="721"/>
                      </a:lnTo>
                      <a:lnTo>
                        <a:pt x="71" y="723"/>
                      </a:lnTo>
                      <a:lnTo>
                        <a:pt x="73" y="723"/>
                      </a:lnTo>
                      <a:lnTo>
                        <a:pt x="75" y="727"/>
                      </a:lnTo>
                      <a:lnTo>
                        <a:pt x="77" y="727"/>
                      </a:lnTo>
                      <a:lnTo>
                        <a:pt x="81" y="728"/>
                      </a:lnTo>
                      <a:lnTo>
                        <a:pt x="83" y="728"/>
                      </a:lnTo>
                      <a:lnTo>
                        <a:pt x="83" y="730"/>
                      </a:lnTo>
                      <a:lnTo>
                        <a:pt x="83" y="730"/>
                      </a:lnTo>
                      <a:lnTo>
                        <a:pt x="85" y="734"/>
                      </a:lnTo>
                      <a:lnTo>
                        <a:pt x="86" y="736"/>
                      </a:lnTo>
                      <a:lnTo>
                        <a:pt x="86" y="736"/>
                      </a:lnTo>
                      <a:lnTo>
                        <a:pt x="88" y="734"/>
                      </a:lnTo>
                      <a:lnTo>
                        <a:pt x="92" y="730"/>
                      </a:lnTo>
                      <a:lnTo>
                        <a:pt x="92" y="730"/>
                      </a:lnTo>
                      <a:lnTo>
                        <a:pt x="94" y="730"/>
                      </a:lnTo>
                      <a:lnTo>
                        <a:pt x="92" y="728"/>
                      </a:lnTo>
                      <a:lnTo>
                        <a:pt x="92" y="728"/>
                      </a:lnTo>
                      <a:lnTo>
                        <a:pt x="94" y="727"/>
                      </a:lnTo>
                      <a:lnTo>
                        <a:pt x="96" y="727"/>
                      </a:lnTo>
                      <a:lnTo>
                        <a:pt x="96" y="727"/>
                      </a:lnTo>
                      <a:lnTo>
                        <a:pt x="98" y="728"/>
                      </a:lnTo>
                      <a:lnTo>
                        <a:pt x="98" y="728"/>
                      </a:lnTo>
                      <a:lnTo>
                        <a:pt x="100" y="728"/>
                      </a:lnTo>
                      <a:lnTo>
                        <a:pt x="102" y="727"/>
                      </a:lnTo>
                      <a:lnTo>
                        <a:pt x="103" y="725"/>
                      </a:lnTo>
                      <a:lnTo>
                        <a:pt x="103" y="725"/>
                      </a:lnTo>
                      <a:lnTo>
                        <a:pt x="105" y="725"/>
                      </a:lnTo>
                      <a:lnTo>
                        <a:pt x="105" y="725"/>
                      </a:lnTo>
                      <a:lnTo>
                        <a:pt x="107" y="725"/>
                      </a:lnTo>
                      <a:lnTo>
                        <a:pt x="107" y="723"/>
                      </a:lnTo>
                      <a:lnTo>
                        <a:pt x="107" y="723"/>
                      </a:lnTo>
                      <a:lnTo>
                        <a:pt x="107" y="723"/>
                      </a:lnTo>
                      <a:lnTo>
                        <a:pt x="107" y="723"/>
                      </a:lnTo>
                      <a:lnTo>
                        <a:pt x="109" y="723"/>
                      </a:lnTo>
                      <a:lnTo>
                        <a:pt x="109" y="723"/>
                      </a:lnTo>
                      <a:lnTo>
                        <a:pt x="107" y="719"/>
                      </a:lnTo>
                      <a:lnTo>
                        <a:pt x="107" y="717"/>
                      </a:lnTo>
                      <a:lnTo>
                        <a:pt x="109" y="715"/>
                      </a:lnTo>
                      <a:lnTo>
                        <a:pt x="109" y="713"/>
                      </a:lnTo>
                      <a:lnTo>
                        <a:pt x="109" y="706"/>
                      </a:lnTo>
                      <a:lnTo>
                        <a:pt x="109" y="706"/>
                      </a:lnTo>
                      <a:lnTo>
                        <a:pt x="109" y="704"/>
                      </a:lnTo>
                      <a:lnTo>
                        <a:pt x="115" y="704"/>
                      </a:lnTo>
                      <a:lnTo>
                        <a:pt x="115" y="704"/>
                      </a:lnTo>
                      <a:lnTo>
                        <a:pt x="117" y="704"/>
                      </a:lnTo>
                      <a:lnTo>
                        <a:pt x="118" y="706"/>
                      </a:lnTo>
                      <a:lnTo>
                        <a:pt x="118" y="708"/>
                      </a:lnTo>
                      <a:lnTo>
                        <a:pt x="120" y="708"/>
                      </a:lnTo>
                      <a:lnTo>
                        <a:pt x="120" y="708"/>
                      </a:lnTo>
                      <a:lnTo>
                        <a:pt x="122" y="708"/>
                      </a:lnTo>
                      <a:lnTo>
                        <a:pt x="124" y="708"/>
                      </a:lnTo>
                      <a:lnTo>
                        <a:pt x="126" y="708"/>
                      </a:lnTo>
                      <a:lnTo>
                        <a:pt x="126" y="708"/>
                      </a:lnTo>
                      <a:lnTo>
                        <a:pt x="128" y="706"/>
                      </a:lnTo>
                      <a:lnTo>
                        <a:pt x="128" y="706"/>
                      </a:lnTo>
                      <a:lnTo>
                        <a:pt x="128" y="706"/>
                      </a:lnTo>
                      <a:lnTo>
                        <a:pt x="130" y="706"/>
                      </a:lnTo>
                      <a:lnTo>
                        <a:pt x="132" y="702"/>
                      </a:lnTo>
                      <a:lnTo>
                        <a:pt x="133" y="702"/>
                      </a:lnTo>
                      <a:lnTo>
                        <a:pt x="139" y="700"/>
                      </a:lnTo>
                      <a:lnTo>
                        <a:pt x="143" y="700"/>
                      </a:lnTo>
                      <a:lnTo>
                        <a:pt x="145" y="698"/>
                      </a:lnTo>
                      <a:lnTo>
                        <a:pt x="148" y="696"/>
                      </a:lnTo>
                      <a:lnTo>
                        <a:pt x="150" y="695"/>
                      </a:lnTo>
                      <a:lnTo>
                        <a:pt x="152" y="695"/>
                      </a:lnTo>
                      <a:lnTo>
                        <a:pt x="156" y="693"/>
                      </a:lnTo>
                      <a:lnTo>
                        <a:pt x="158" y="693"/>
                      </a:lnTo>
                      <a:lnTo>
                        <a:pt x="158" y="693"/>
                      </a:lnTo>
                      <a:lnTo>
                        <a:pt x="158" y="693"/>
                      </a:lnTo>
                      <a:lnTo>
                        <a:pt x="158" y="695"/>
                      </a:lnTo>
                      <a:lnTo>
                        <a:pt x="158" y="696"/>
                      </a:lnTo>
                      <a:lnTo>
                        <a:pt x="158" y="696"/>
                      </a:lnTo>
                      <a:lnTo>
                        <a:pt x="158" y="696"/>
                      </a:lnTo>
                      <a:lnTo>
                        <a:pt x="158" y="698"/>
                      </a:lnTo>
                      <a:lnTo>
                        <a:pt x="160" y="702"/>
                      </a:lnTo>
                      <a:lnTo>
                        <a:pt x="162" y="702"/>
                      </a:lnTo>
                      <a:lnTo>
                        <a:pt x="163" y="704"/>
                      </a:lnTo>
                      <a:lnTo>
                        <a:pt x="163" y="704"/>
                      </a:lnTo>
                      <a:lnTo>
                        <a:pt x="162" y="706"/>
                      </a:lnTo>
                      <a:lnTo>
                        <a:pt x="160" y="708"/>
                      </a:lnTo>
                      <a:lnTo>
                        <a:pt x="160" y="710"/>
                      </a:lnTo>
                      <a:lnTo>
                        <a:pt x="160" y="710"/>
                      </a:lnTo>
                      <a:lnTo>
                        <a:pt x="156" y="711"/>
                      </a:lnTo>
                      <a:lnTo>
                        <a:pt x="154" y="711"/>
                      </a:lnTo>
                      <a:lnTo>
                        <a:pt x="154" y="713"/>
                      </a:lnTo>
                      <a:lnTo>
                        <a:pt x="154" y="713"/>
                      </a:lnTo>
                      <a:lnTo>
                        <a:pt x="154" y="715"/>
                      </a:lnTo>
                      <a:lnTo>
                        <a:pt x="156" y="717"/>
                      </a:lnTo>
                      <a:lnTo>
                        <a:pt x="158" y="721"/>
                      </a:lnTo>
                      <a:lnTo>
                        <a:pt x="158" y="721"/>
                      </a:lnTo>
                      <a:lnTo>
                        <a:pt x="158" y="723"/>
                      </a:lnTo>
                      <a:lnTo>
                        <a:pt x="158" y="723"/>
                      </a:lnTo>
                      <a:lnTo>
                        <a:pt x="158" y="725"/>
                      </a:lnTo>
                      <a:lnTo>
                        <a:pt x="158" y="727"/>
                      </a:lnTo>
                      <a:lnTo>
                        <a:pt x="158" y="728"/>
                      </a:lnTo>
                      <a:lnTo>
                        <a:pt x="160" y="728"/>
                      </a:lnTo>
                      <a:lnTo>
                        <a:pt x="158" y="734"/>
                      </a:lnTo>
                      <a:lnTo>
                        <a:pt x="158" y="736"/>
                      </a:lnTo>
                      <a:lnTo>
                        <a:pt x="160" y="736"/>
                      </a:lnTo>
                      <a:lnTo>
                        <a:pt x="162" y="736"/>
                      </a:lnTo>
                      <a:lnTo>
                        <a:pt x="162" y="736"/>
                      </a:lnTo>
                      <a:lnTo>
                        <a:pt x="163" y="734"/>
                      </a:lnTo>
                      <a:lnTo>
                        <a:pt x="163" y="734"/>
                      </a:lnTo>
                      <a:lnTo>
                        <a:pt x="165" y="734"/>
                      </a:lnTo>
                      <a:lnTo>
                        <a:pt x="167" y="734"/>
                      </a:lnTo>
                      <a:lnTo>
                        <a:pt x="167" y="734"/>
                      </a:lnTo>
                      <a:lnTo>
                        <a:pt x="167" y="734"/>
                      </a:lnTo>
                      <a:lnTo>
                        <a:pt x="169" y="734"/>
                      </a:lnTo>
                      <a:lnTo>
                        <a:pt x="169" y="734"/>
                      </a:lnTo>
                      <a:lnTo>
                        <a:pt x="171" y="736"/>
                      </a:lnTo>
                      <a:lnTo>
                        <a:pt x="171" y="736"/>
                      </a:lnTo>
                      <a:lnTo>
                        <a:pt x="171" y="736"/>
                      </a:lnTo>
                      <a:lnTo>
                        <a:pt x="175" y="738"/>
                      </a:lnTo>
                      <a:lnTo>
                        <a:pt x="175" y="738"/>
                      </a:lnTo>
                      <a:lnTo>
                        <a:pt x="178" y="738"/>
                      </a:lnTo>
                      <a:lnTo>
                        <a:pt x="180" y="736"/>
                      </a:lnTo>
                      <a:lnTo>
                        <a:pt x="184" y="734"/>
                      </a:lnTo>
                      <a:lnTo>
                        <a:pt x="188" y="732"/>
                      </a:lnTo>
                      <a:lnTo>
                        <a:pt x="190" y="730"/>
                      </a:lnTo>
                      <a:lnTo>
                        <a:pt x="190" y="730"/>
                      </a:lnTo>
                      <a:lnTo>
                        <a:pt x="190" y="728"/>
                      </a:lnTo>
                      <a:lnTo>
                        <a:pt x="195" y="719"/>
                      </a:lnTo>
                      <a:lnTo>
                        <a:pt x="201" y="713"/>
                      </a:lnTo>
                      <a:lnTo>
                        <a:pt x="203" y="713"/>
                      </a:lnTo>
                      <a:lnTo>
                        <a:pt x="203" y="711"/>
                      </a:lnTo>
                      <a:lnTo>
                        <a:pt x="207" y="710"/>
                      </a:lnTo>
                      <a:lnTo>
                        <a:pt x="209" y="708"/>
                      </a:lnTo>
                      <a:lnTo>
                        <a:pt x="214" y="700"/>
                      </a:lnTo>
                      <a:lnTo>
                        <a:pt x="216" y="696"/>
                      </a:lnTo>
                      <a:lnTo>
                        <a:pt x="218" y="696"/>
                      </a:lnTo>
                      <a:lnTo>
                        <a:pt x="220" y="695"/>
                      </a:lnTo>
                      <a:lnTo>
                        <a:pt x="222" y="695"/>
                      </a:lnTo>
                      <a:lnTo>
                        <a:pt x="229" y="691"/>
                      </a:lnTo>
                      <a:lnTo>
                        <a:pt x="231" y="689"/>
                      </a:lnTo>
                      <a:lnTo>
                        <a:pt x="233" y="689"/>
                      </a:lnTo>
                      <a:lnTo>
                        <a:pt x="235" y="689"/>
                      </a:lnTo>
                      <a:lnTo>
                        <a:pt x="235" y="687"/>
                      </a:lnTo>
                      <a:lnTo>
                        <a:pt x="237" y="685"/>
                      </a:lnTo>
                      <a:lnTo>
                        <a:pt x="237" y="685"/>
                      </a:lnTo>
                      <a:lnTo>
                        <a:pt x="239" y="678"/>
                      </a:lnTo>
                      <a:lnTo>
                        <a:pt x="239" y="676"/>
                      </a:lnTo>
                      <a:lnTo>
                        <a:pt x="240" y="676"/>
                      </a:lnTo>
                      <a:lnTo>
                        <a:pt x="242" y="676"/>
                      </a:lnTo>
                      <a:lnTo>
                        <a:pt x="252" y="672"/>
                      </a:lnTo>
                      <a:lnTo>
                        <a:pt x="255" y="672"/>
                      </a:lnTo>
                      <a:lnTo>
                        <a:pt x="259" y="672"/>
                      </a:lnTo>
                      <a:lnTo>
                        <a:pt x="261" y="670"/>
                      </a:lnTo>
                      <a:lnTo>
                        <a:pt x="265" y="668"/>
                      </a:lnTo>
                      <a:lnTo>
                        <a:pt x="267" y="666"/>
                      </a:lnTo>
                      <a:lnTo>
                        <a:pt x="269" y="663"/>
                      </a:lnTo>
                      <a:lnTo>
                        <a:pt x="269" y="661"/>
                      </a:lnTo>
                      <a:lnTo>
                        <a:pt x="269" y="661"/>
                      </a:lnTo>
                      <a:lnTo>
                        <a:pt x="271" y="657"/>
                      </a:lnTo>
                      <a:lnTo>
                        <a:pt x="272" y="653"/>
                      </a:lnTo>
                      <a:lnTo>
                        <a:pt x="272" y="653"/>
                      </a:lnTo>
                      <a:lnTo>
                        <a:pt x="274" y="651"/>
                      </a:lnTo>
                      <a:lnTo>
                        <a:pt x="276" y="646"/>
                      </a:lnTo>
                      <a:lnTo>
                        <a:pt x="282" y="640"/>
                      </a:lnTo>
                      <a:lnTo>
                        <a:pt x="282" y="636"/>
                      </a:lnTo>
                      <a:lnTo>
                        <a:pt x="284" y="633"/>
                      </a:lnTo>
                      <a:lnTo>
                        <a:pt x="287" y="627"/>
                      </a:lnTo>
                      <a:lnTo>
                        <a:pt x="289" y="625"/>
                      </a:lnTo>
                      <a:lnTo>
                        <a:pt x="289" y="623"/>
                      </a:lnTo>
                      <a:lnTo>
                        <a:pt x="289" y="621"/>
                      </a:lnTo>
                      <a:lnTo>
                        <a:pt x="289" y="621"/>
                      </a:lnTo>
                      <a:lnTo>
                        <a:pt x="287" y="619"/>
                      </a:lnTo>
                      <a:lnTo>
                        <a:pt x="287" y="619"/>
                      </a:lnTo>
                      <a:lnTo>
                        <a:pt x="287" y="618"/>
                      </a:lnTo>
                      <a:lnTo>
                        <a:pt x="287" y="614"/>
                      </a:lnTo>
                      <a:lnTo>
                        <a:pt x="287" y="614"/>
                      </a:lnTo>
                      <a:lnTo>
                        <a:pt x="286" y="612"/>
                      </a:lnTo>
                      <a:lnTo>
                        <a:pt x="286" y="610"/>
                      </a:lnTo>
                      <a:lnTo>
                        <a:pt x="286" y="606"/>
                      </a:lnTo>
                      <a:lnTo>
                        <a:pt x="286" y="603"/>
                      </a:lnTo>
                      <a:lnTo>
                        <a:pt x="286" y="599"/>
                      </a:lnTo>
                      <a:lnTo>
                        <a:pt x="286" y="591"/>
                      </a:lnTo>
                      <a:lnTo>
                        <a:pt x="286" y="589"/>
                      </a:lnTo>
                      <a:lnTo>
                        <a:pt x="287" y="586"/>
                      </a:lnTo>
                      <a:lnTo>
                        <a:pt x="289" y="574"/>
                      </a:lnTo>
                      <a:lnTo>
                        <a:pt x="287" y="558"/>
                      </a:lnTo>
                      <a:lnTo>
                        <a:pt x="287" y="554"/>
                      </a:lnTo>
                      <a:lnTo>
                        <a:pt x="286" y="554"/>
                      </a:lnTo>
                      <a:lnTo>
                        <a:pt x="286" y="554"/>
                      </a:lnTo>
                      <a:lnTo>
                        <a:pt x="286" y="552"/>
                      </a:lnTo>
                      <a:lnTo>
                        <a:pt x="286" y="550"/>
                      </a:lnTo>
                      <a:lnTo>
                        <a:pt x="286" y="550"/>
                      </a:lnTo>
                      <a:lnTo>
                        <a:pt x="286" y="546"/>
                      </a:lnTo>
                      <a:lnTo>
                        <a:pt x="286" y="544"/>
                      </a:lnTo>
                      <a:lnTo>
                        <a:pt x="286" y="544"/>
                      </a:lnTo>
                      <a:lnTo>
                        <a:pt x="287" y="542"/>
                      </a:lnTo>
                      <a:lnTo>
                        <a:pt x="287" y="541"/>
                      </a:lnTo>
                      <a:lnTo>
                        <a:pt x="289" y="539"/>
                      </a:lnTo>
                      <a:lnTo>
                        <a:pt x="291" y="537"/>
                      </a:lnTo>
                      <a:lnTo>
                        <a:pt x="293" y="535"/>
                      </a:lnTo>
                      <a:lnTo>
                        <a:pt x="297" y="531"/>
                      </a:lnTo>
                      <a:lnTo>
                        <a:pt x="301" y="529"/>
                      </a:lnTo>
                      <a:lnTo>
                        <a:pt x="304" y="524"/>
                      </a:lnTo>
                      <a:lnTo>
                        <a:pt x="306" y="524"/>
                      </a:lnTo>
                      <a:lnTo>
                        <a:pt x="306" y="522"/>
                      </a:lnTo>
                      <a:lnTo>
                        <a:pt x="306" y="522"/>
                      </a:lnTo>
                      <a:lnTo>
                        <a:pt x="308" y="522"/>
                      </a:lnTo>
                      <a:lnTo>
                        <a:pt x="310" y="522"/>
                      </a:lnTo>
                      <a:lnTo>
                        <a:pt x="310" y="520"/>
                      </a:lnTo>
                      <a:lnTo>
                        <a:pt x="310" y="520"/>
                      </a:lnTo>
                      <a:lnTo>
                        <a:pt x="310" y="520"/>
                      </a:lnTo>
                      <a:lnTo>
                        <a:pt x="316" y="511"/>
                      </a:lnTo>
                      <a:lnTo>
                        <a:pt x="317" y="509"/>
                      </a:lnTo>
                      <a:lnTo>
                        <a:pt x="317" y="507"/>
                      </a:lnTo>
                      <a:lnTo>
                        <a:pt x="317" y="505"/>
                      </a:lnTo>
                      <a:lnTo>
                        <a:pt x="317" y="503"/>
                      </a:lnTo>
                      <a:lnTo>
                        <a:pt x="319" y="501"/>
                      </a:lnTo>
                      <a:lnTo>
                        <a:pt x="321" y="497"/>
                      </a:lnTo>
                      <a:lnTo>
                        <a:pt x="323" y="494"/>
                      </a:lnTo>
                      <a:lnTo>
                        <a:pt x="325" y="492"/>
                      </a:lnTo>
                      <a:lnTo>
                        <a:pt x="327" y="486"/>
                      </a:lnTo>
                      <a:lnTo>
                        <a:pt x="329" y="484"/>
                      </a:lnTo>
                      <a:lnTo>
                        <a:pt x="331" y="482"/>
                      </a:lnTo>
                      <a:lnTo>
                        <a:pt x="331" y="479"/>
                      </a:lnTo>
                      <a:lnTo>
                        <a:pt x="332" y="477"/>
                      </a:lnTo>
                      <a:lnTo>
                        <a:pt x="332" y="477"/>
                      </a:lnTo>
                      <a:lnTo>
                        <a:pt x="332" y="477"/>
                      </a:lnTo>
                      <a:lnTo>
                        <a:pt x="334" y="475"/>
                      </a:lnTo>
                      <a:lnTo>
                        <a:pt x="338" y="473"/>
                      </a:lnTo>
                      <a:lnTo>
                        <a:pt x="340" y="469"/>
                      </a:lnTo>
                      <a:lnTo>
                        <a:pt x="344" y="467"/>
                      </a:lnTo>
                      <a:lnTo>
                        <a:pt x="344" y="465"/>
                      </a:lnTo>
                      <a:lnTo>
                        <a:pt x="346" y="465"/>
                      </a:lnTo>
                      <a:lnTo>
                        <a:pt x="346" y="464"/>
                      </a:lnTo>
                      <a:lnTo>
                        <a:pt x="346" y="464"/>
                      </a:lnTo>
                      <a:lnTo>
                        <a:pt x="348" y="464"/>
                      </a:lnTo>
                      <a:lnTo>
                        <a:pt x="349" y="464"/>
                      </a:lnTo>
                      <a:lnTo>
                        <a:pt x="353" y="462"/>
                      </a:lnTo>
                      <a:lnTo>
                        <a:pt x="357" y="460"/>
                      </a:lnTo>
                      <a:lnTo>
                        <a:pt x="359" y="460"/>
                      </a:lnTo>
                      <a:lnTo>
                        <a:pt x="363" y="460"/>
                      </a:lnTo>
                      <a:lnTo>
                        <a:pt x="366" y="458"/>
                      </a:lnTo>
                      <a:lnTo>
                        <a:pt x="368" y="456"/>
                      </a:lnTo>
                      <a:lnTo>
                        <a:pt x="368" y="456"/>
                      </a:lnTo>
                      <a:lnTo>
                        <a:pt x="370" y="456"/>
                      </a:lnTo>
                      <a:lnTo>
                        <a:pt x="370" y="454"/>
                      </a:lnTo>
                      <a:lnTo>
                        <a:pt x="372" y="452"/>
                      </a:lnTo>
                      <a:lnTo>
                        <a:pt x="374" y="450"/>
                      </a:lnTo>
                      <a:lnTo>
                        <a:pt x="387" y="435"/>
                      </a:lnTo>
                      <a:lnTo>
                        <a:pt x="389" y="434"/>
                      </a:lnTo>
                      <a:lnTo>
                        <a:pt x="391" y="432"/>
                      </a:lnTo>
                      <a:lnTo>
                        <a:pt x="391" y="432"/>
                      </a:lnTo>
                      <a:lnTo>
                        <a:pt x="391" y="432"/>
                      </a:lnTo>
                      <a:lnTo>
                        <a:pt x="391" y="432"/>
                      </a:lnTo>
                      <a:lnTo>
                        <a:pt x="391" y="430"/>
                      </a:lnTo>
                      <a:lnTo>
                        <a:pt x="393" y="430"/>
                      </a:lnTo>
                      <a:lnTo>
                        <a:pt x="396" y="424"/>
                      </a:lnTo>
                      <a:lnTo>
                        <a:pt x="398" y="424"/>
                      </a:lnTo>
                      <a:lnTo>
                        <a:pt x="398" y="422"/>
                      </a:lnTo>
                      <a:lnTo>
                        <a:pt x="398" y="409"/>
                      </a:lnTo>
                      <a:lnTo>
                        <a:pt x="396" y="404"/>
                      </a:lnTo>
                      <a:lnTo>
                        <a:pt x="396" y="400"/>
                      </a:lnTo>
                      <a:lnTo>
                        <a:pt x="398" y="387"/>
                      </a:lnTo>
                      <a:lnTo>
                        <a:pt x="400" y="383"/>
                      </a:lnTo>
                      <a:lnTo>
                        <a:pt x="406" y="368"/>
                      </a:lnTo>
                      <a:lnTo>
                        <a:pt x="411" y="358"/>
                      </a:lnTo>
                      <a:lnTo>
                        <a:pt x="413" y="358"/>
                      </a:lnTo>
                      <a:lnTo>
                        <a:pt x="413" y="351"/>
                      </a:lnTo>
                      <a:lnTo>
                        <a:pt x="413" y="349"/>
                      </a:lnTo>
                      <a:lnTo>
                        <a:pt x="413" y="349"/>
                      </a:lnTo>
                      <a:lnTo>
                        <a:pt x="411" y="347"/>
                      </a:lnTo>
                      <a:lnTo>
                        <a:pt x="411" y="347"/>
                      </a:lnTo>
                      <a:lnTo>
                        <a:pt x="409" y="343"/>
                      </a:lnTo>
                      <a:lnTo>
                        <a:pt x="409" y="342"/>
                      </a:lnTo>
                      <a:lnTo>
                        <a:pt x="408" y="340"/>
                      </a:lnTo>
                      <a:lnTo>
                        <a:pt x="409" y="334"/>
                      </a:lnTo>
                      <a:lnTo>
                        <a:pt x="409" y="332"/>
                      </a:lnTo>
                      <a:lnTo>
                        <a:pt x="408" y="323"/>
                      </a:lnTo>
                      <a:lnTo>
                        <a:pt x="408" y="317"/>
                      </a:lnTo>
                      <a:lnTo>
                        <a:pt x="408" y="311"/>
                      </a:lnTo>
                      <a:lnTo>
                        <a:pt x="408" y="311"/>
                      </a:lnTo>
                      <a:lnTo>
                        <a:pt x="408" y="308"/>
                      </a:lnTo>
                      <a:lnTo>
                        <a:pt x="409" y="306"/>
                      </a:lnTo>
                      <a:lnTo>
                        <a:pt x="413" y="302"/>
                      </a:lnTo>
                      <a:lnTo>
                        <a:pt x="413" y="300"/>
                      </a:lnTo>
                      <a:lnTo>
                        <a:pt x="413" y="295"/>
                      </a:lnTo>
                      <a:lnTo>
                        <a:pt x="417" y="287"/>
                      </a:lnTo>
                      <a:lnTo>
                        <a:pt x="417" y="285"/>
                      </a:lnTo>
                      <a:lnTo>
                        <a:pt x="417" y="283"/>
                      </a:lnTo>
                      <a:lnTo>
                        <a:pt x="421" y="274"/>
                      </a:lnTo>
                      <a:lnTo>
                        <a:pt x="421" y="272"/>
                      </a:lnTo>
                      <a:lnTo>
                        <a:pt x="421" y="251"/>
                      </a:lnTo>
                      <a:lnTo>
                        <a:pt x="421" y="251"/>
                      </a:lnTo>
                      <a:lnTo>
                        <a:pt x="423" y="248"/>
                      </a:lnTo>
                      <a:lnTo>
                        <a:pt x="423" y="248"/>
                      </a:lnTo>
                      <a:lnTo>
                        <a:pt x="423" y="246"/>
                      </a:lnTo>
                      <a:lnTo>
                        <a:pt x="423" y="242"/>
                      </a:lnTo>
                      <a:lnTo>
                        <a:pt x="423" y="236"/>
                      </a:lnTo>
                      <a:lnTo>
                        <a:pt x="423" y="233"/>
                      </a:lnTo>
                      <a:lnTo>
                        <a:pt x="421" y="231"/>
                      </a:lnTo>
                      <a:lnTo>
                        <a:pt x="421" y="231"/>
                      </a:lnTo>
                      <a:lnTo>
                        <a:pt x="425" y="223"/>
                      </a:lnTo>
                      <a:lnTo>
                        <a:pt x="425" y="221"/>
                      </a:lnTo>
                      <a:lnTo>
                        <a:pt x="426" y="219"/>
                      </a:lnTo>
                      <a:lnTo>
                        <a:pt x="426" y="219"/>
                      </a:lnTo>
                      <a:lnTo>
                        <a:pt x="428" y="219"/>
                      </a:lnTo>
                      <a:lnTo>
                        <a:pt x="430" y="216"/>
                      </a:lnTo>
                      <a:lnTo>
                        <a:pt x="430" y="214"/>
                      </a:lnTo>
                      <a:lnTo>
                        <a:pt x="432" y="212"/>
                      </a:lnTo>
                      <a:lnTo>
                        <a:pt x="432" y="210"/>
                      </a:lnTo>
                      <a:lnTo>
                        <a:pt x="432" y="206"/>
                      </a:lnTo>
                      <a:lnTo>
                        <a:pt x="434" y="206"/>
                      </a:lnTo>
                      <a:lnTo>
                        <a:pt x="434" y="204"/>
                      </a:lnTo>
                      <a:lnTo>
                        <a:pt x="438" y="201"/>
                      </a:lnTo>
                      <a:lnTo>
                        <a:pt x="440" y="201"/>
                      </a:lnTo>
                      <a:lnTo>
                        <a:pt x="440" y="201"/>
                      </a:lnTo>
                      <a:lnTo>
                        <a:pt x="445" y="191"/>
                      </a:lnTo>
                      <a:lnTo>
                        <a:pt x="447" y="186"/>
                      </a:lnTo>
                      <a:lnTo>
                        <a:pt x="447" y="184"/>
                      </a:lnTo>
                      <a:lnTo>
                        <a:pt x="447" y="182"/>
                      </a:lnTo>
                      <a:lnTo>
                        <a:pt x="449" y="178"/>
                      </a:lnTo>
                      <a:lnTo>
                        <a:pt x="451" y="176"/>
                      </a:lnTo>
                      <a:lnTo>
                        <a:pt x="451" y="176"/>
                      </a:lnTo>
                      <a:lnTo>
                        <a:pt x="451" y="174"/>
                      </a:lnTo>
                      <a:lnTo>
                        <a:pt x="451" y="174"/>
                      </a:lnTo>
                      <a:lnTo>
                        <a:pt x="453" y="173"/>
                      </a:lnTo>
                      <a:lnTo>
                        <a:pt x="455" y="165"/>
                      </a:lnTo>
                      <a:lnTo>
                        <a:pt x="455" y="163"/>
                      </a:lnTo>
                      <a:lnTo>
                        <a:pt x="456" y="163"/>
                      </a:lnTo>
                      <a:lnTo>
                        <a:pt x="458" y="161"/>
                      </a:lnTo>
                      <a:lnTo>
                        <a:pt x="460" y="161"/>
                      </a:lnTo>
                      <a:lnTo>
                        <a:pt x="460" y="159"/>
                      </a:lnTo>
                      <a:lnTo>
                        <a:pt x="460" y="159"/>
                      </a:lnTo>
                      <a:lnTo>
                        <a:pt x="462" y="158"/>
                      </a:lnTo>
                      <a:lnTo>
                        <a:pt x="462" y="146"/>
                      </a:lnTo>
                      <a:lnTo>
                        <a:pt x="462" y="137"/>
                      </a:lnTo>
                      <a:lnTo>
                        <a:pt x="462" y="135"/>
                      </a:lnTo>
                      <a:lnTo>
                        <a:pt x="458" y="118"/>
                      </a:lnTo>
                      <a:lnTo>
                        <a:pt x="460" y="111"/>
                      </a:lnTo>
                      <a:lnTo>
                        <a:pt x="460" y="107"/>
                      </a:lnTo>
                      <a:lnTo>
                        <a:pt x="460" y="105"/>
                      </a:lnTo>
                      <a:lnTo>
                        <a:pt x="462" y="103"/>
                      </a:lnTo>
                      <a:lnTo>
                        <a:pt x="462" y="99"/>
                      </a:lnTo>
                      <a:lnTo>
                        <a:pt x="462" y="96"/>
                      </a:lnTo>
                      <a:lnTo>
                        <a:pt x="462" y="88"/>
                      </a:lnTo>
                      <a:lnTo>
                        <a:pt x="460" y="86"/>
                      </a:lnTo>
                      <a:lnTo>
                        <a:pt x="458" y="81"/>
                      </a:lnTo>
                      <a:lnTo>
                        <a:pt x="458" y="81"/>
                      </a:lnTo>
                      <a:lnTo>
                        <a:pt x="458" y="79"/>
                      </a:lnTo>
                      <a:lnTo>
                        <a:pt x="455" y="77"/>
                      </a:lnTo>
                      <a:lnTo>
                        <a:pt x="455" y="77"/>
                      </a:lnTo>
                      <a:lnTo>
                        <a:pt x="455" y="75"/>
                      </a:lnTo>
                      <a:lnTo>
                        <a:pt x="456" y="73"/>
                      </a:lnTo>
                      <a:lnTo>
                        <a:pt x="458" y="71"/>
                      </a:lnTo>
                      <a:lnTo>
                        <a:pt x="458" y="71"/>
                      </a:lnTo>
                      <a:lnTo>
                        <a:pt x="460" y="73"/>
                      </a:lnTo>
                      <a:lnTo>
                        <a:pt x="462" y="73"/>
                      </a:lnTo>
                      <a:lnTo>
                        <a:pt x="464" y="71"/>
                      </a:lnTo>
                      <a:lnTo>
                        <a:pt x="468" y="71"/>
                      </a:lnTo>
                      <a:lnTo>
                        <a:pt x="470" y="69"/>
                      </a:lnTo>
                      <a:lnTo>
                        <a:pt x="471" y="67"/>
                      </a:lnTo>
                      <a:lnTo>
                        <a:pt x="475" y="58"/>
                      </a:lnTo>
                      <a:lnTo>
                        <a:pt x="477" y="56"/>
                      </a:lnTo>
                      <a:lnTo>
                        <a:pt x="481" y="54"/>
                      </a:lnTo>
                      <a:lnTo>
                        <a:pt x="481" y="50"/>
                      </a:lnTo>
                      <a:lnTo>
                        <a:pt x="481" y="50"/>
                      </a:lnTo>
                      <a:lnTo>
                        <a:pt x="483" y="50"/>
                      </a:lnTo>
                      <a:lnTo>
                        <a:pt x="483" y="50"/>
                      </a:lnTo>
                      <a:lnTo>
                        <a:pt x="485" y="47"/>
                      </a:lnTo>
                      <a:lnTo>
                        <a:pt x="486" y="45"/>
                      </a:lnTo>
                      <a:lnTo>
                        <a:pt x="488" y="45"/>
                      </a:lnTo>
                      <a:lnTo>
                        <a:pt x="488" y="43"/>
                      </a:lnTo>
                      <a:lnTo>
                        <a:pt x="490" y="41"/>
                      </a:lnTo>
                      <a:lnTo>
                        <a:pt x="490" y="39"/>
                      </a:lnTo>
                      <a:lnTo>
                        <a:pt x="490" y="39"/>
                      </a:lnTo>
                      <a:lnTo>
                        <a:pt x="492" y="39"/>
                      </a:lnTo>
                      <a:lnTo>
                        <a:pt x="492" y="37"/>
                      </a:lnTo>
                      <a:lnTo>
                        <a:pt x="492" y="35"/>
                      </a:lnTo>
                      <a:lnTo>
                        <a:pt x="492" y="34"/>
                      </a:lnTo>
                      <a:lnTo>
                        <a:pt x="494" y="32"/>
                      </a:lnTo>
                      <a:lnTo>
                        <a:pt x="496" y="30"/>
                      </a:lnTo>
                      <a:lnTo>
                        <a:pt x="498" y="30"/>
                      </a:lnTo>
                      <a:lnTo>
                        <a:pt x="502" y="30"/>
                      </a:lnTo>
                      <a:lnTo>
                        <a:pt x="502" y="30"/>
                      </a:lnTo>
                      <a:lnTo>
                        <a:pt x="503" y="28"/>
                      </a:lnTo>
                      <a:lnTo>
                        <a:pt x="505" y="26"/>
                      </a:lnTo>
                      <a:lnTo>
                        <a:pt x="505" y="26"/>
                      </a:lnTo>
                      <a:lnTo>
                        <a:pt x="509" y="24"/>
                      </a:lnTo>
                      <a:lnTo>
                        <a:pt x="515" y="20"/>
                      </a:lnTo>
                      <a:lnTo>
                        <a:pt x="517" y="19"/>
                      </a:lnTo>
                      <a:lnTo>
                        <a:pt x="518" y="17"/>
                      </a:lnTo>
                      <a:lnTo>
                        <a:pt x="518" y="17"/>
                      </a:lnTo>
                      <a:lnTo>
                        <a:pt x="524" y="17"/>
                      </a:lnTo>
                      <a:lnTo>
                        <a:pt x="526" y="17"/>
                      </a:lnTo>
                      <a:lnTo>
                        <a:pt x="528" y="15"/>
                      </a:lnTo>
                      <a:lnTo>
                        <a:pt x="530" y="15"/>
                      </a:lnTo>
                      <a:lnTo>
                        <a:pt x="532" y="17"/>
                      </a:lnTo>
                      <a:lnTo>
                        <a:pt x="539" y="17"/>
                      </a:lnTo>
                      <a:lnTo>
                        <a:pt x="541" y="17"/>
                      </a:lnTo>
                      <a:lnTo>
                        <a:pt x="541" y="17"/>
                      </a:lnTo>
                      <a:lnTo>
                        <a:pt x="545" y="17"/>
                      </a:lnTo>
                      <a:lnTo>
                        <a:pt x="547" y="19"/>
                      </a:lnTo>
                      <a:lnTo>
                        <a:pt x="548" y="20"/>
                      </a:lnTo>
                      <a:lnTo>
                        <a:pt x="548" y="20"/>
                      </a:lnTo>
                      <a:lnTo>
                        <a:pt x="550" y="24"/>
                      </a:lnTo>
                      <a:lnTo>
                        <a:pt x="552" y="24"/>
                      </a:lnTo>
                      <a:lnTo>
                        <a:pt x="552" y="26"/>
                      </a:lnTo>
                      <a:lnTo>
                        <a:pt x="554" y="26"/>
                      </a:lnTo>
                      <a:lnTo>
                        <a:pt x="560" y="28"/>
                      </a:lnTo>
                      <a:lnTo>
                        <a:pt x="562" y="30"/>
                      </a:lnTo>
                      <a:lnTo>
                        <a:pt x="563" y="30"/>
                      </a:lnTo>
                      <a:lnTo>
                        <a:pt x="565" y="32"/>
                      </a:lnTo>
                      <a:lnTo>
                        <a:pt x="571" y="34"/>
                      </a:lnTo>
                      <a:lnTo>
                        <a:pt x="573" y="35"/>
                      </a:lnTo>
                      <a:lnTo>
                        <a:pt x="575" y="39"/>
                      </a:lnTo>
                      <a:lnTo>
                        <a:pt x="577" y="39"/>
                      </a:lnTo>
                      <a:lnTo>
                        <a:pt x="578" y="41"/>
                      </a:lnTo>
                      <a:lnTo>
                        <a:pt x="582" y="41"/>
                      </a:lnTo>
                      <a:lnTo>
                        <a:pt x="582" y="41"/>
                      </a:lnTo>
                      <a:lnTo>
                        <a:pt x="584" y="43"/>
                      </a:lnTo>
                      <a:lnTo>
                        <a:pt x="586" y="43"/>
                      </a:lnTo>
                      <a:lnTo>
                        <a:pt x="586" y="47"/>
                      </a:lnTo>
                      <a:lnTo>
                        <a:pt x="588" y="49"/>
                      </a:lnTo>
                      <a:lnTo>
                        <a:pt x="590" y="50"/>
                      </a:lnTo>
                      <a:lnTo>
                        <a:pt x="590" y="50"/>
                      </a:lnTo>
                      <a:lnTo>
                        <a:pt x="594" y="54"/>
                      </a:lnTo>
                      <a:lnTo>
                        <a:pt x="594" y="54"/>
                      </a:lnTo>
                      <a:lnTo>
                        <a:pt x="594" y="56"/>
                      </a:lnTo>
                      <a:lnTo>
                        <a:pt x="592" y="58"/>
                      </a:lnTo>
                      <a:lnTo>
                        <a:pt x="592" y="58"/>
                      </a:lnTo>
                      <a:lnTo>
                        <a:pt x="592" y="60"/>
                      </a:lnTo>
                      <a:lnTo>
                        <a:pt x="599" y="67"/>
                      </a:lnTo>
                      <a:lnTo>
                        <a:pt x="601" y="67"/>
                      </a:lnTo>
                      <a:lnTo>
                        <a:pt x="603" y="69"/>
                      </a:lnTo>
                      <a:lnTo>
                        <a:pt x="609" y="67"/>
                      </a:lnTo>
                      <a:lnTo>
                        <a:pt x="614" y="67"/>
                      </a:lnTo>
                      <a:lnTo>
                        <a:pt x="616" y="67"/>
                      </a:lnTo>
                      <a:lnTo>
                        <a:pt x="618" y="67"/>
                      </a:lnTo>
                      <a:lnTo>
                        <a:pt x="620" y="65"/>
                      </a:lnTo>
                      <a:lnTo>
                        <a:pt x="622" y="65"/>
                      </a:lnTo>
                      <a:lnTo>
                        <a:pt x="629" y="67"/>
                      </a:lnTo>
                      <a:lnTo>
                        <a:pt x="637" y="69"/>
                      </a:lnTo>
                      <a:lnTo>
                        <a:pt x="637" y="69"/>
                      </a:lnTo>
                      <a:lnTo>
                        <a:pt x="637" y="71"/>
                      </a:lnTo>
                      <a:lnTo>
                        <a:pt x="639" y="73"/>
                      </a:lnTo>
                      <a:lnTo>
                        <a:pt x="640" y="73"/>
                      </a:lnTo>
                      <a:lnTo>
                        <a:pt x="642" y="73"/>
                      </a:lnTo>
                      <a:lnTo>
                        <a:pt x="642" y="75"/>
                      </a:lnTo>
                      <a:lnTo>
                        <a:pt x="642" y="75"/>
                      </a:lnTo>
                      <a:lnTo>
                        <a:pt x="644" y="77"/>
                      </a:lnTo>
                      <a:lnTo>
                        <a:pt x="644" y="77"/>
                      </a:lnTo>
                      <a:lnTo>
                        <a:pt x="646" y="77"/>
                      </a:lnTo>
                      <a:lnTo>
                        <a:pt x="646" y="77"/>
                      </a:lnTo>
                      <a:lnTo>
                        <a:pt x="646" y="77"/>
                      </a:lnTo>
                      <a:lnTo>
                        <a:pt x="648" y="77"/>
                      </a:lnTo>
                      <a:lnTo>
                        <a:pt x="650" y="75"/>
                      </a:lnTo>
                      <a:lnTo>
                        <a:pt x="650" y="75"/>
                      </a:lnTo>
                      <a:lnTo>
                        <a:pt x="652" y="73"/>
                      </a:lnTo>
                      <a:lnTo>
                        <a:pt x="652" y="73"/>
                      </a:lnTo>
                      <a:lnTo>
                        <a:pt x="654" y="75"/>
                      </a:lnTo>
                      <a:lnTo>
                        <a:pt x="654" y="75"/>
                      </a:lnTo>
                      <a:lnTo>
                        <a:pt x="657" y="77"/>
                      </a:lnTo>
                      <a:lnTo>
                        <a:pt x="659" y="79"/>
                      </a:lnTo>
                      <a:lnTo>
                        <a:pt x="659" y="79"/>
                      </a:lnTo>
                      <a:lnTo>
                        <a:pt x="665" y="79"/>
                      </a:lnTo>
                      <a:lnTo>
                        <a:pt x="667" y="79"/>
                      </a:lnTo>
                      <a:lnTo>
                        <a:pt x="667" y="81"/>
                      </a:lnTo>
                      <a:lnTo>
                        <a:pt x="669" y="81"/>
                      </a:lnTo>
                      <a:lnTo>
                        <a:pt x="671" y="81"/>
                      </a:lnTo>
                      <a:lnTo>
                        <a:pt x="678" y="77"/>
                      </a:lnTo>
                      <a:lnTo>
                        <a:pt x="678" y="77"/>
                      </a:lnTo>
                      <a:lnTo>
                        <a:pt x="682" y="77"/>
                      </a:lnTo>
                      <a:lnTo>
                        <a:pt x="684" y="77"/>
                      </a:lnTo>
                      <a:lnTo>
                        <a:pt x="684" y="77"/>
                      </a:lnTo>
                      <a:lnTo>
                        <a:pt x="686" y="77"/>
                      </a:lnTo>
                      <a:lnTo>
                        <a:pt x="687" y="79"/>
                      </a:lnTo>
                      <a:lnTo>
                        <a:pt x="687" y="79"/>
                      </a:lnTo>
                      <a:lnTo>
                        <a:pt x="687" y="79"/>
                      </a:lnTo>
                      <a:lnTo>
                        <a:pt x="689" y="79"/>
                      </a:lnTo>
                      <a:lnTo>
                        <a:pt x="691" y="79"/>
                      </a:lnTo>
                      <a:lnTo>
                        <a:pt x="691" y="79"/>
                      </a:lnTo>
                      <a:lnTo>
                        <a:pt x="693" y="81"/>
                      </a:lnTo>
                      <a:lnTo>
                        <a:pt x="693" y="81"/>
                      </a:lnTo>
                      <a:lnTo>
                        <a:pt x="695" y="81"/>
                      </a:lnTo>
                      <a:lnTo>
                        <a:pt x="701" y="81"/>
                      </a:lnTo>
                      <a:lnTo>
                        <a:pt x="701" y="81"/>
                      </a:lnTo>
                      <a:lnTo>
                        <a:pt x="702" y="81"/>
                      </a:lnTo>
                      <a:lnTo>
                        <a:pt x="702" y="81"/>
                      </a:lnTo>
                      <a:lnTo>
                        <a:pt x="704" y="81"/>
                      </a:lnTo>
                      <a:lnTo>
                        <a:pt x="708" y="82"/>
                      </a:lnTo>
                      <a:lnTo>
                        <a:pt x="712" y="82"/>
                      </a:lnTo>
                      <a:lnTo>
                        <a:pt x="712" y="84"/>
                      </a:lnTo>
                      <a:lnTo>
                        <a:pt x="714" y="84"/>
                      </a:lnTo>
                      <a:lnTo>
                        <a:pt x="716" y="86"/>
                      </a:lnTo>
                      <a:lnTo>
                        <a:pt x="717" y="86"/>
                      </a:lnTo>
                      <a:lnTo>
                        <a:pt x="717" y="86"/>
                      </a:lnTo>
                      <a:lnTo>
                        <a:pt x="725" y="88"/>
                      </a:lnTo>
                      <a:lnTo>
                        <a:pt x="734" y="88"/>
                      </a:lnTo>
                      <a:lnTo>
                        <a:pt x="734" y="88"/>
                      </a:lnTo>
                      <a:lnTo>
                        <a:pt x="736" y="88"/>
                      </a:lnTo>
                      <a:lnTo>
                        <a:pt x="738" y="86"/>
                      </a:lnTo>
                      <a:lnTo>
                        <a:pt x="740" y="84"/>
                      </a:lnTo>
                      <a:lnTo>
                        <a:pt x="740" y="82"/>
                      </a:lnTo>
                      <a:lnTo>
                        <a:pt x="740" y="82"/>
                      </a:lnTo>
                      <a:lnTo>
                        <a:pt x="742" y="82"/>
                      </a:lnTo>
                      <a:lnTo>
                        <a:pt x="742" y="81"/>
                      </a:lnTo>
                      <a:lnTo>
                        <a:pt x="742" y="81"/>
                      </a:lnTo>
                      <a:lnTo>
                        <a:pt x="742" y="79"/>
                      </a:lnTo>
                      <a:lnTo>
                        <a:pt x="742" y="79"/>
                      </a:lnTo>
                      <a:lnTo>
                        <a:pt x="744" y="75"/>
                      </a:lnTo>
                      <a:lnTo>
                        <a:pt x="746" y="73"/>
                      </a:lnTo>
                      <a:lnTo>
                        <a:pt x="746" y="73"/>
                      </a:lnTo>
                      <a:lnTo>
                        <a:pt x="746" y="73"/>
                      </a:lnTo>
                      <a:lnTo>
                        <a:pt x="748" y="71"/>
                      </a:lnTo>
                      <a:lnTo>
                        <a:pt x="748" y="71"/>
                      </a:lnTo>
                      <a:lnTo>
                        <a:pt x="748" y="71"/>
                      </a:lnTo>
                      <a:lnTo>
                        <a:pt x="746" y="69"/>
                      </a:lnTo>
                      <a:lnTo>
                        <a:pt x="746" y="67"/>
                      </a:lnTo>
                      <a:lnTo>
                        <a:pt x="746" y="65"/>
                      </a:lnTo>
                      <a:lnTo>
                        <a:pt x="746" y="64"/>
                      </a:lnTo>
                      <a:lnTo>
                        <a:pt x="748" y="64"/>
                      </a:lnTo>
                      <a:lnTo>
                        <a:pt x="751" y="64"/>
                      </a:lnTo>
                      <a:lnTo>
                        <a:pt x="751" y="64"/>
                      </a:lnTo>
                      <a:lnTo>
                        <a:pt x="753" y="62"/>
                      </a:lnTo>
                      <a:lnTo>
                        <a:pt x="753" y="62"/>
                      </a:lnTo>
                      <a:lnTo>
                        <a:pt x="753" y="60"/>
                      </a:lnTo>
                      <a:lnTo>
                        <a:pt x="753" y="60"/>
                      </a:lnTo>
                      <a:lnTo>
                        <a:pt x="755" y="58"/>
                      </a:lnTo>
                      <a:lnTo>
                        <a:pt x="755" y="58"/>
                      </a:lnTo>
                      <a:lnTo>
                        <a:pt x="755" y="58"/>
                      </a:lnTo>
                      <a:lnTo>
                        <a:pt x="755" y="56"/>
                      </a:lnTo>
                      <a:lnTo>
                        <a:pt x="755" y="56"/>
                      </a:lnTo>
                      <a:lnTo>
                        <a:pt x="755" y="54"/>
                      </a:lnTo>
                      <a:lnTo>
                        <a:pt x="755" y="54"/>
                      </a:lnTo>
                      <a:lnTo>
                        <a:pt x="755" y="52"/>
                      </a:lnTo>
                      <a:lnTo>
                        <a:pt x="757" y="52"/>
                      </a:lnTo>
                      <a:lnTo>
                        <a:pt x="757" y="50"/>
                      </a:lnTo>
                      <a:lnTo>
                        <a:pt x="757" y="50"/>
                      </a:lnTo>
                      <a:lnTo>
                        <a:pt x="759" y="49"/>
                      </a:lnTo>
                      <a:lnTo>
                        <a:pt x="759" y="47"/>
                      </a:lnTo>
                      <a:lnTo>
                        <a:pt x="759" y="47"/>
                      </a:lnTo>
                      <a:lnTo>
                        <a:pt x="761" y="45"/>
                      </a:lnTo>
                      <a:lnTo>
                        <a:pt x="764" y="47"/>
                      </a:lnTo>
                      <a:lnTo>
                        <a:pt x="764" y="47"/>
                      </a:lnTo>
                      <a:lnTo>
                        <a:pt x="766" y="45"/>
                      </a:lnTo>
                      <a:lnTo>
                        <a:pt x="766" y="43"/>
                      </a:lnTo>
                      <a:lnTo>
                        <a:pt x="768" y="43"/>
                      </a:lnTo>
                      <a:lnTo>
                        <a:pt x="766" y="43"/>
                      </a:lnTo>
                      <a:lnTo>
                        <a:pt x="766" y="41"/>
                      </a:lnTo>
                      <a:lnTo>
                        <a:pt x="766" y="41"/>
                      </a:lnTo>
                      <a:lnTo>
                        <a:pt x="768" y="39"/>
                      </a:lnTo>
                      <a:lnTo>
                        <a:pt x="768" y="39"/>
                      </a:lnTo>
                      <a:lnTo>
                        <a:pt x="768" y="39"/>
                      </a:lnTo>
                      <a:lnTo>
                        <a:pt x="768" y="39"/>
                      </a:lnTo>
                      <a:lnTo>
                        <a:pt x="770" y="39"/>
                      </a:lnTo>
                      <a:lnTo>
                        <a:pt x="772" y="39"/>
                      </a:lnTo>
                      <a:lnTo>
                        <a:pt x="772" y="37"/>
                      </a:lnTo>
                      <a:lnTo>
                        <a:pt x="772" y="37"/>
                      </a:lnTo>
                      <a:lnTo>
                        <a:pt x="774" y="37"/>
                      </a:lnTo>
                      <a:lnTo>
                        <a:pt x="774" y="39"/>
                      </a:lnTo>
                      <a:lnTo>
                        <a:pt x="776" y="41"/>
                      </a:lnTo>
                      <a:lnTo>
                        <a:pt x="776" y="41"/>
                      </a:lnTo>
                      <a:lnTo>
                        <a:pt x="776" y="43"/>
                      </a:lnTo>
                      <a:lnTo>
                        <a:pt x="776" y="45"/>
                      </a:lnTo>
                      <a:lnTo>
                        <a:pt x="778" y="45"/>
                      </a:lnTo>
                      <a:lnTo>
                        <a:pt x="778" y="45"/>
                      </a:lnTo>
                      <a:lnTo>
                        <a:pt x="779" y="45"/>
                      </a:lnTo>
                      <a:lnTo>
                        <a:pt x="779" y="45"/>
                      </a:lnTo>
                      <a:lnTo>
                        <a:pt x="781" y="47"/>
                      </a:lnTo>
                      <a:lnTo>
                        <a:pt x="781" y="47"/>
                      </a:lnTo>
                      <a:lnTo>
                        <a:pt x="783" y="47"/>
                      </a:lnTo>
                      <a:lnTo>
                        <a:pt x="787" y="45"/>
                      </a:lnTo>
                      <a:lnTo>
                        <a:pt x="789" y="45"/>
                      </a:lnTo>
                      <a:lnTo>
                        <a:pt x="791" y="49"/>
                      </a:lnTo>
                      <a:lnTo>
                        <a:pt x="791" y="49"/>
                      </a:lnTo>
                      <a:lnTo>
                        <a:pt x="791" y="49"/>
                      </a:lnTo>
                      <a:lnTo>
                        <a:pt x="793" y="50"/>
                      </a:lnTo>
                      <a:lnTo>
                        <a:pt x="794" y="52"/>
                      </a:lnTo>
                      <a:lnTo>
                        <a:pt x="794" y="52"/>
                      </a:lnTo>
                      <a:lnTo>
                        <a:pt x="796" y="52"/>
                      </a:lnTo>
                      <a:lnTo>
                        <a:pt x="798" y="54"/>
                      </a:lnTo>
                      <a:lnTo>
                        <a:pt x="800" y="54"/>
                      </a:lnTo>
                      <a:lnTo>
                        <a:pt x="800" y="54"/>
                      </a:lnTo>
                      <a:lnTo>
                        <a:pt x="802" y="54"/>
                      </a:lnTo>
                      <a:lnTo>
                        <a:pt x="804" y="56"/>
                      </a:lnTo>
                      <a:lnTo>
                        <a:pt x="804" y="56"/>
                      </a:lnTo>
                      <a:lnTo>
                        <a:pt x="806" y="56"/>
                      </a:lnTo>
                      <a:lnTo>
                        <a:pt x="806" y="56"/>
                      </a:lnTo>
                      <a:lnTo>
                        <a:pt x="806" y="54"/>
                      </a:lnTo>
                      <a:lnTo>
                        <a:pt x="806" y="54"/>
                      </a:lnTo>
                      <a:lnTo>
                        <a:pt x="806" y="52"/>
                      </a:lnTo>
                      <a:lnTo>
                        <a:pt x="808" y="52"/>
                      </a:lnTo>
                      <a:lnTo>
                        <a:pt x="808" y="50"/>
                      </a:lnTo>
                      <a:lnTo>
                        <a:pt x="809" y="50"/>
                      </a:lnTo>
                      <a:lnTo>
                        <a:pt x="809" y="50"/>
                      </a:lnTo>
                      <a:lnTo>
                        <a:pt x="811" y="49"/>
                      </a:lnTo>
                      <a:lnTo>
                        <a:pt x="815" y="47"/>
                      </a:lnTo>
                      <a:lnTo>
                        <a:pt x="817" y="45"/>
                      </a:lnTo>
                      <a:lnTo>
                        <a:pt x="821" y="45"/>
                      </a:lnTo>
                      <a:lnTo>
                        <a:pt x="825" y="43"/>
                      </a:lnTo>
                      <a:lnTo>
                        <a:pt x="825" y="43"/>
                      </a:lnTo>
                      <a:lnTo>
                        <a:pt x="828" y="41"/>
                      </a:lnTo>
                      <a:lnTo>
                        <a:pt x="830" y="41"/>
                      </a:lnTo>
                      <a:lnTo>
                        <a:pt x="832" y="39"/>
                      </a:lnTo>
                      <a:lnTo>
                        <a:pt x="834" y="39"/>
                      </a:lnTo>
                      <a:lnTo>
                        <a:pt x="834" y="39"/>
                      </a:lnTo>
                      <a:lnTo>
                        <a:pt x="836" y="39"/>
                      </a:lnTo>
                      <a:lnTo>
                        <a:pt x="836" y="39"/>
                      </a:lnTo>
                      <a:lnTo>
                        <a:pt x="838" y="39"/>
                      </a:lnTo>
                      <a:lnTo>
                        <a:pt x="838" y="39"/>
                      </a:lnTo>
                      <a:lnTo>
                        <a:pt x="838" y="39"/>
                      </a:lnTo>
                      <a:lnTo>
                        <a:pt x="841" y="39"/>
                      </a:lnTo>
                      <a:lnTo>
                        <a:pt x="843" y="39"/>
                      </a:lnTo>
                      <a:lnTo>
                        <a:pt x="843" y="37"/>
                      </a:lnTo>
                      <a:lnTo>
                        <a:pt x="843" y="37"/>
                      </a:lnTo>
                      <a:lnTo>
                        <a:pt x="843" y="37"/>
                      </a:lnTo>
                      <a:lnTo>
                        <a:pt x="843" y="35"/>
                      </a:lnTo>
                      <a:lnTo>
                        <a:pt x="843" y="35"/>
                      </a:lnTo>
                      <a:lnTo>
                        <a:pt x="843" y="35"/>
                      </a:lnTo>
                      <a:lnTo>
                        <a:pt x="845" y="35"/>
                      </a:lnTo>
                      <a:lnTo>
                        <a:pt x="845" y="37"/>
                      </a:lnTo>
                      <a:lnTo>
                        <a:pt x="847" y="35"/>
                      </a:lnTo>
                      <a:lnTo>
                        <a:pt x="851" y="34"/>
                      </a:lnTo>
                      <a:lnTo>
                        <a:pt x="853" y="32"/>
                      </a:lnTo>
                      <a:lnTo>
                        <a:pt x="853" y="32"/>
                      </a:lnTo>
                      <a:lnTo>
                        <a:pt x="855" y="32"/>
                      </a:lnTo>
                      <a:lnTo>
                        <a:pt x="856" y="32"/>
                      </a:lnTo>
                      <a:lnTo>
                        <a:pt x="856" y="34"/>
                      </a:lnTo>
                      <a:lnTo>
                        <a:pt x="858" y="34"/>
                      </a:lnTo>
                      <a:lnTo>
                        <a:pt x="858" y="32"/>
                      </a:lnTo>
                      <a:lnTo>
                        <a:pt x="860" y="30"/>
                      </a:lnTo>
                      <a:lnTo>
                        <a:pt x="862" y="30"/>
                      </a:lnTo>
                      <a:lnTo>
                        <a:pt x="864" y="28"/>
                      </a:lnTo>
                      <a:lnTo>
                        <a:pt x="864" y="30"/>
                      </a:lnTo>
                      <a:lnTo>
                        <a:pt x="866" y="32"/>
                      </a:lnTo>
                      <a:lnTo>
                        <a:pt x="866" y="32"/>
                      </a:lnTo>
                      <a:lnTo>
                        <a:pt x="866" y="30"/>
                      </a:lnTo>
                      <a:lnTo>
                        <a:pt x="866" y="30"/>
                      </a:lnTo>
                      <a:lnTo>
                        <a:pt x="866" y="28"/>
                      </a:lnTo>
                      <a:lnTo>
                        <a:pt x="868" y="26"/>
                      </a:lnTo>
                      <a:lnTo>
                        <a:pt x="868" y="26"/>
                      </a:lnTo>
                      <a:lnTo>
                        <a:pt x="868" y="26"/>
                      </a:lnTo>
                      <a:lnTo>
                        <a:pt x="873" y="24"/>
                      </a:lnTo>
                      <a:lnTo>
                        <a:pt x="875" y="24"/>
                      </a:lnTo>
                      <a:lnTo>
                        <a:pt x="875" y="24"/>
                      </a:lnTo>
                      <a:lnTo>
                        <a:pt x="875" y="22"/>
                      </a:lnTo>
                      <a:lnTo>
                        <a:pt x="873" y="22"/>
                      </a:lnTo>
                      <a:lnTo>
                        <a:pt x="873" y="22"/>
                      </a:lnTo>
                      <a:lnTo>
                        <a:pt x="873" y="20"/>
                      </a:lnTo>
                      <a:lnTo>
                        <a:pt x="873" y="19"/>
                      </a:lnTo>
                      <a:lnTo>
                        <a:pt x="875" y="17"/>
                      </a:lnTo>
                      <a:lnTo>
                        <a:pt x="875" y="19"/>
                      </a:lnTo>
                      <a:lnTo>
                        <a:pt x="877" y="20"/>
                      </a:lnTo>
                      <a:lnTo>
                        <a:pt x="877" y="20"/>
                      </a:lnTo>
                      <a:lnTo>
                        <a:pt x="877" y="20"/>
                      </a:lnTo>
                      <a:lnTo>
                        <a:pt x="879" y="20"/>
                      </a:lnTo>
                      <a:lnTo>
                        <a:pt x="879" y="20"/>
                      </a:lnTo>
                      <a:lnTo>
                        <a:pt x="879" y="19"/>
                      </a:lnTo>
                      <a:lnTo>
                        <a:pt x="879" y="19"/>
                      </a:lnTo>
                      <a:lnTo>
                        <a:pt x="883" y="19"/>
                      </a:lnTo>
                      <a:lnTo>
                        <a:pt x="885" y="20"/>
                      </a:lnTo>
                      <a:lnTo>
                        <a:pt x="885" y="20"/>
                      </a:lnTo>
                      <a:lnTo>
                        <a:pt x="886" y="20"/>
                      </a:lnTo>
                      <a:lnTo>
                        <a:pt x="886" y="22"/>
                      </a:lnTo>
                      <a:lnTo>
                        <a:pt x="886" y="24"/>
                      </a:lnTo>
                      <a:lnTo>
                        <a:pt x="886" y="24"/>
                      </a:lnTo>
                      <a:lnTo>
                        <a:pt x="888" y="24"/>
                      </a:lnTo>
                      <a:lnTo>
                        <a:pt x="890" y="24"/>
                      </a:lnTo>
                      <a:lnTo>
                        <a:pt x="890" y="24"/>
                      </a:lnTo>
                      <a:lnTo>
                        <a:pt x="890" y="26"/>
                      </a:lnTo>
                      <a:lnTo>
                        <a:pt x="892" y="28"/>
                      </a:lnTo>
                      <a:lnTo>
                        <a:pt x="892" y="28"/>
                      </a:lnTo>
                      <a:lnTo>
                        <a:pt x="894" y="28"/>
                      </a:lnTo>
                      <a:lnTo>
                        <a:pt x="896" y="30"/>
                      </a:lnTo>
                      <a:lnTo>
                        <a:pt x="894" y="30"/>
                      </a:lnTo>
                      <a:lnTo>
                        <a:pt x="894" y="32"/>
                      </a:lnTo>
                      <a:lnTo>
                        <a:pt x="894" y="32"/>
                      </a:lnTo>
                      <a:lnTo>
                        <a:pt x="900" y="32"/>
                      </a:lnTo>
                      <a:lnTo>
                        <a:pt x="902" y="32"/>
                      </a:lnTo>
                      <a:lnTo>
                        <a:pt x="902" y="32"/>
                      </a:lnTo>
                      <a:lnTo>
                        <a:pt x="903" y="32"/>
                      </a:lnTo>
                      <a:lnTo>
                        <a:pt x="903" y="32"/>
                      </a:lnTo>
                      <a:lnTo>
                        <a:pt x="905" y="30"/>
                      </a:lnTo>
                      <a:lnTo>
                        <a:pt x="905" y="30"/>
                      </a:lnTo>
                      <a:lnTo>
                        <a:pt x="907" y="30"/>
                      </a:lnTo>
                      <a:lnTo>
                        <a:pt x="907" y="30"/>
                      </a:lnTo>
                      <a:lnTo>
                        <a:pt x="907" y="30"/>
                      </a:lnTo>
                      <a:lnTo>
                        <a:pt x="909" y="30"/>
                      </a:lnTo>
                      <a:lnTo>
                        <a:pt x="913" y="28"/>
                      </a:lnTo>
                      <a:lnTo>
                        <a:pt x="913" y="28"/>
                      </a:lnTo>
                      <a:lnTo>
                        <a:pt x="915" y="28"/>
                      </a:lnTo>
                      <a:lnTo>
                        <a:pt x="915" y="26"/>
                      </a:lnTo>
                      <a:lnTo>
                        <a:pt x="917" y="26"/>
                      </a:lnTo>
                      <a:lnTo>
                        <a:pt x="917" y="26"/>
                      </a:lnTo>
                      <a:lnTo>
                        <a:pt x="918" y="28"/>
                      </a:lnTo>
                      <a:lnTo>
                        <a:pt x="922" y="28"/>
                      </a:lnTo>
                      <a:lnTo>
                        <a:pt x="924" y="30"/>
                      </a:lnTo>
                      <a:lnTo>
                        <a:pt x="924" y="30"/>
                      </a:lnTo>
                      <a:lnTo>
                        <a:pt x="926" y="28"/>
                      </a:lnTo>
                      <a:lnTo>
                        <a:pt x="926" y="26"/>
                      </a:lnTo>
                      <a:lnTo>
                        <a:pt x="926" y="26"/>
                      </a:lnTo>
                      <a:lnTo>
                        <a:pt x="928" y="26"/>
                      </a:lnTo>
                      <a:lnTo>
                        <a:pt x="928" y="24"/>
                      </a:lnTo>
                      <a:lnTo>
                        <a:pt x="930" y="24"/>
                      </a:lnTo>
                      <a:lnTo>
                        <a:pt x="930" y="26"/>
                      </a:lnTo>
                      <a:lnTo>
                        <a:pt x="930" y="26"/>
                      </a:lnTo>
                      <a:lnTo>
                        <a:pt x="935" y="26"/>
                      </a:lnTo>
                      <a:lnTo>
                        <a:pt x="935" y="24"/>
                      </a:lnTo>
                      <a:lnTo>
                        <a:pt x="937" y="24"/>
                      </a:lnTo>
                      <a:lnTo>
                        <a:pt x="939" y="24"/>
                      </a:lnTo>
                      <a:lnTo>
                        <a:pt x="941" y="24"/>
                      </a:lnTo>
                      <a:lnTo>
                        <a:pt x="941" y="22"/>
                      </a:lnTo>
                      <a:lnTo>
                        <a:pt x="941" y="22"/>
                      </a:lnTo>
                      <a:lnTo>
                        <a:pt x="943" y="20"/>
                      </a:lnTo>
                      <a:lnTo>
                        <a:pt x="943" y="20"/>
                      </a:lnTo>
                      <a:lnTo>
                        <a:pt x="943" y="19"/>
                      </a:lnTo>
                      <a:lnTo>
                        <a:pt x="943" y="19"/>
                      </a:lnTo>
                      <a:lnTo>
                        <a:pt x="943" y="17"/>
                      </a:lnTo>
                      <a:lnTo>
                        <a:pt x="943" y="15"/>
                      </a:lnTo>
                      <a:lnTo>
                        <a:pt x="943" y="15"/>
                      </a:lnTo>
                      <a:lnTo>
                        <a:pt x="943" y="15"/>
                      </a:lnTo>
                      <a:lnTo>
                        <a:pt x="943" y="15"/>
                      </a:lnTo>
                      <a:lnTo>
                        <a:pt x="941" y="15"/>
                      </a:lnTo>
                      <a:lnTo>
                        <a:pt x="941" y="13"/>
                      </a:lnTo>
                      <a:lnTo>
                        <a:pt x="941" y="11"/>
                      </a:lnTo>
                      <a:lnTo>
                        <a:pt x="943" y="11"/>
                      </a:lnTo>
                      <a:lnTo>
                        <a:pt x="943" y="9"/>
                      </a:lnTo>
                      <a:lnTo>
                        <a:pt x="943" y="7"/>
                      </a:lnTo>
                      <a:lnTo>
                        <a:pt x="943" y="7"/>
                      </a:lnTo>
                      <a:lnTo>
                        <a:pt x="945" y="5"/>
                      </a:lnTo>
                      <a:lnTo>
                        <a:pt x="947" y="5"/>
                      </a:lnTo>
                      <a:lnTo>
                        <a:pt x="945" y="4"/>
                      </a:lnTo>
                      <a:lnTo>
                        <a:pt x="945" y="4"/>
                      </a:lnTo>
                      <a:lnTo>
                        <a:pt x="947" y="4"/>
                      </a:lnTo>
                      <a:lnTo>
                        <a:pt x="947" y="2"/>
                      </a:lnTo>
                      <a:lnTo>
                        <a:pt x="948" y="4"/>
                      </a:lnTo>
                      <a:lnTo>
                        <a:pt x="950" y="2"/>
                      </a:lnTo>
                      <a:lnTo>
                        <a:pt x="954" y="0"/>
                      </a:lnTo>
                      <a:lnTo>
                        <a:pt x="954" y="0"/>
                      </a:lnTo>
                      <a:lnTo>
                        <a:pt x="954" y="0"/>
                      </a:lnTo>
                      <a:lnTo>
                        <a:pt x="954" y="2"/>
                      </a:lnTo>
                      <a:lnTo>
                        <a:pt x="954" y="2"/>
                      </a:lnTo>
                      <a:lnTo>
                        <a:pt x="956" y="0"/>
                      </a:lnTo>
                      <a:lnTo>
                        <a:pt x="958" y="0"/>
                      </a:lnTo>
                      <a:lnTo>
                        <a:pt x="958" y="0"/>
                      </a:lnTo>
                      <a:lnTo>
                        <a:pt x="958"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7">
                  <a:extLst>
                    <a:ext uri="{FF2B5EF4-FFF2-40B4-BE49-F238E27FC236}">
                      <a16:creationId xmlns:a16="http://schemas.microsoft.com/office/drawing/2014/main" id="{802F8DF2-466C-4A18-A1D2-0AF402D67AAC}"/>
                    </a:ext>
                  </a:extLst>
                </p:cNvPr>
                <p:cNvSpPr>
                  <a:spLocks/>
                </p:cNvSpPr>
                <p:nvPr/>
              </p:nvSpPr>
              <p:spPr bwMode="auto">
                <a:xfrm>
                  <a:off x="1817688" y="2220913"/>
                  <a:ext cx="428625" cy="496888"/>
                </a:xfrm>
                <a:custGeom>
                  <a:avLst/>
                  <a:gdLst>
                    <a:gd name="T0" fmla="*/ 524 w 539"/>
                    <a:gd name="T1" fmla="*/ 68 h 627"/>
                    <a:gd name="T2" fmla="*/ 500 w 539"/>
                    <a:gd name="T3" fmla="*/ 118 h 627"/>
                    <a:gd name="T4" fmla="*/ 485 w 539"/>
                    <a:gd name="T5" fmla="*/ 205 h 627"/>
                    <a:gd name="T6" fmla="*/ 475 w 539"/>
                    <a:gd name="T7" fmla="*/ 306 h 627"/>
                    <a:gd name="T8" fmla="*/ 430 w 539"/>
                    <a:gd name="T9" fmla="*/ 344 h 627"/>
                    <a:gd name="T10" fmla="*/ 398 w 539"/>
                    <a:gd name="T11" fmla="*/ 379 h 627"/>
                    <a:gd name="T12" fmla="*/ 366 w 539"/>
                    <a:gd name="T13" fmla="*/ 421 h 627"/>
                    <a:gd name="T14" fmla="*/ 363 w 539"/>
                    <a:gd name="T15" fmla="*/ 492 h 627"/>
                    <a:gd name="T16" fmla="*/ 346 w 539"/>
                    <a:gd name="T17" fmla="*/ 543 h 627"/>
                    <a:gd name="T18" fmla="*/ 299 w 539"/>
                    <a:gd name="T19" fmla="*/ 577 h 627"/>
                    <a:gd name="T20" fmla="*/ 248 w 539"/>
                    <a:gd name="T21" fmla="*/ 618 h 627"/>
                    <a:gd name="T22" fmla="*/ 235 w 539"/>
                    <a:gd name="T23" fmla="*/ 605 h 627"/>
                    <a:gd name="T24" fmla="*/ 235 w 539"/>
                    <a:gd name="T25" fmla="*/ 578 h 627"/>
                    <a:gd name="T26" fmla="*/ 203 w 539"/>
                    <a:gd name="T27" fmla="*/ 590 h 627"/>
                    <a:gd name="T28" fmla="*/ 184 w 539"/>
                    <a:gd name="T29" fmla="*/ 605 h 627"/>
                    <a:gd name="T30" fmla="*/ 165 w 539"/>
                    <a:gd name="T31" fmla="*/ 616 h 627"/>
                    <a:gd name="T32" fmla="*/ 137 w 539"/>
                    <a:gd name="T33" fmla="*/ 599 h 627"/>
                    <a:gd name="T34" fmla="*/ 107 w 539"/>
                    <a:gd name="T35" fmla="*/ 595 h 627"/>
                    <a:gd name="T36" fmla="*/ 77 w 539"/>
                    <a:gd name="T37" fmla="*/ 610 h 627"/>
                    <a:gd name="T38" fmla="*/ 47 w 539"/>
                    <a:gd name="T39" fmla="*/ 599 h 627"/>
                    <a:gd name="T40" fmla="*/ 6 w 539"/>
                    <a:gd name="T41" fmla="*/ 533 h 627"/>
                    <a:gd name="T42" fmla="*/ 55 w 539"/>
                    <a:gd name="T43" fmla="*/ 532 h 627"/>
                    <a:gd name="T44" fmla="*/ 40 w 539"/>
                    <a:gd name="T45" fmla="*/ 494 h 627"/>
                    <a:gd name="T46" fmla="*/ 36 w 539"/>
                    <a:gd name="T47" fmla="*/ 458 h 627"/>
                    <a:gd name="T48" fmla="*/ 45 w 539"/>
                    <a:gd name="T49" fmla="*/ 441 h 627"/>
                    <a:gd name="T50" fmla="*/ 98 w 539"/>
                    <a:gd name="T51" fmla="*/ 419 h 627"/>
                    <a:gd name="T52" fmla="*/ 117 w 539"/>
                    <a:gd name="T53" fmla="*/ 404 h 627"/>
                    <a:gd name="T54" fmla="*/ 130 w 539"/>
                    <a:gd name="T55" fmla="*/ 424 h 627"/>
                    <a:gd name="T56" fmla="*/ 137 w 539"/>
                    <a:gd name="T57" fmla="*/ 436 h 627"/>
                    <a:gd name="T58" fmla="*/ 173 w 539"/>
                    <a:gd name="T59" fmla="*/ 438 h 627"/>
                    <a:gd name="T60" fmla="*/ 190 w 539"/>
                    <a:gd name="T61" fmla="*/ 421 h 627"/>
                    <a:gd name="T62" fmla="*/ 197 w 539"/>
                    <a:gd name="T63" fmla="*/ 445 h 627"/>
                    <a:gd name="T64" fmla="*/ 216 w 539"/>
                    <a:gd name="T65" fmla="*/ 441 h 627"/>
                    <a:gd name="T66" fmla="*/ 224 w 539"/>
                    <a:gd name="T67" fmla="*/ 421 h 627"/>
                    <a:gd name="T68" fmla="*/ 237 w 539"/>
                    <a:gd name="T69" fmla="*/ 389 h 627"/>
                    <a:gd name="T70" fmla="*/ 239 w 539"/>
                    <a:gd name="T71" fmla="*/ 372 h 627"/>
                    <a:gd name="T72" fmla="*/ 237 w 539"/>
                    <a:gd name="T73" fmla="*/ 351 h 627"/>
                    <a:gd name="T74" fmla="*/ 240 w 539"/>
                    <a:gd name="T75" fmla="*/ 306 h 627"/>
                    <a:gd name="T76" fmla="*/ 210 w 539"/>
                    <a:gd name="T77" fmla="*/ 286 h 627"/>
                    <a:gd name="T78" fmla="*/ 201 w 539"/>
                    <a:gd name="T79" fmla="*/ 269 h 627"/>
                    <a:gd name="T80" fmla="*/ 216 w 539"/>
                    <a:gd name="T81" fmla="*/ 227 h 627"/>
                    <a:gd name="T82" fmla="*/ 235 w 539"/>
                    <a:gd name="T83" fmla="*/ 197 h 627"/>
                    <a:gd name="T84" fmla="*/ 216 w 539"/>
                    <a:gd name="T85" fmla="*/ 167 h 627"/>
                    <a:gd name="T86" fmla="*/ 182 w 539"/>
                    <a:gd name="T87" fmla="*/ 169 h 627"/>
                    <a:gd name="T88" fmla="*/ 150 w 539"/>
                    <a:gd name="T89" fmla="*/ 180 h 627"/>
                    <a:gd name="T90" fmla="*/ 150 w 539"/>
                    <a:gd name="T91" fmla="*/ 163 h 627"/>
                    <a:gd name="T92" fmla="*/ 148 w 539"/>
                    <a:gd name="T93" fmla="*/ 135 h 627"/>
                    <a:gd name="T94" fmla="*/ 167 w 539"/>
                    <a:gd name="T95" fmla="*/ 113 h 627"/>
                    <a:gd name="T96" fmla="*/ 252 w 539"/>
                    <a:gd name="T97" fmla="*/ 113 h 627"/>
                    <a:gd name="T98" fmla="*/ 267 w 539"/>
                    <a:gd name="T99" fmla="*/ 118 h 627"/>
                    <a:gd name="T100" fmla="*/ 286 w 539"/>
                    <a:gd name="T101" fmla="*/ 124 h 627"/>
                    <a:gd name="T102" fmla="*/ 301 w 539"/>
                    <a:gd name="T103" fmla="*/ 128 h 627"/>
                    <a:gd name="T104" fmla="*/ 342 w 539"/>
                    <a:gd name="T105" fmla="*/ 137 h 627"/>
                    <a:gd name="T106" fmla="*/ 359 w 539"/>
                    <a:gd name="T107" fmla="*/ 145 h 627"/>
                    <a:gd name="T108" fmla="*/ 357 w 539"/>
                    <a:gd name="T109" fmla="*/ 113 h 627"/>
                    <a:gd name="T110" fmla="*/ 381 w 539"/>
                    <a:gd name="T111" fmla="*/ 58 h 627"/>
                    <a:gd name="T112" fmla="*/ 409 w 539"/>
                    <a:gd name="T113" fmla="*/ 15 h 627"/>
                    <a:gd name="T114" fmla="*/ 430 w 539"/>
                    <a:gd name="T115" fmla="*/ 11 h 627"/>
                    <a:gd name="T116" fmla="*/ 458 w 539"/>
                    <a:gd name="T117" fmla="*/ 2 h 627"/>
                    <a:gd name="T118" fmla="*/ 483 w 539"/>
                    <a:gd name="T119" fmla="*/ 13 h 627"/>
                    <a:gd name="T120" fmla="*/ 511 w 539"/>
                    <a:gd name="T121" fmla="*/ 11 h 627"/>
                    <a:gd name="T122" fmla="*/ 535 w 539"/>
                    <a:gd name="T123" fmla="*/ 1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9" h="627">
                      <a:moveTo>
                        <a:pt x="539" y="17"/>
                      </a:moveTo>
                      <a:lnTo>
                        <a:pt x="539" y="19"/>
                      </a:lnTo>
                      <a:lnTo>
                        <a:pt x="539" y="28"/>
                      </a:lnTo>
                      <a:lnTo>
                        <a:pt x="539" y="40"/>
                      </a:lnTo>
                      <a:lnTo>
                        <a:pt x="537" y="41"/>
                      </a:lnTo>
                      <a:lnTo>
                        <a:pt x="537" y="41"/>
                      </a:lnTo>
                      <a:lnTo>
                        <a:pt x="537" y="43"/>
                      </a:lnTo>
                      <a:lnTo>
                        <a:pt x="535" y="43"/>
                      </a:lnTo>
                      <a:lnTo>
                        <a:pt x="533" y="45"/>
                      </a:lnTo>
                      <a:lnTo>
                        <a:pt x="532" y="45"/>
                      </a:lnTo>
                      <a:lnTo>
                        <a:pt x="532" y="47"/>
                      </a:lnTo>
                      <a:lnTo>
                        <a:pt x="530" y="55"/>
                      </a:lnTo>
                      <a:lnTo>
                        <a:pt x="528" y="56"/>
                      </a:lnTo>
                      <a:lnTo>
                        <a:pt x="528" y="56"/>
                      </a:lnTo>
                      <a:lnTo>
                        <a:pt x="528" y="58"/>
                      </a:lnTo>
                      <a:lnTo>
                        <a:pt x="528" y="58"/>
                      </a:lnTo>
                      <a:lnTo>
                        <a:pt x="526" y="60"/>
                      </a:lnTo>
                      <a:lnTo>
                        <a:pt x="524" y="64"/>
                      </a:lnTo>
                      <a:lnTo>
                        <a:pt x="524" y="66"/>
                      </a:lnTo>
                      <a:lnTo>
                        <a:pt x="524" y="68"/>
                      </a:lnTo>
                      <a:lnTo>
                        <a:pt x="522" y="73"/>
                      </a:lnTo>
                      <a:lnTo>
                        <a:pt x="517" y="83"/>
                      </a:lnTo>
                      <a:lnTo>
                        <a:pt x="517" y="83"/>
                      </a:lnTo>
                      <a:lnTo>
                        <a:pt x="515" y="83"/>
                      </a:lnTo>
                      <a:lnTo>
                        <a:pt x="511" y="86"/>
                      </a:lnTo>
                      <a:lnTo>
                        <a:pt x="511" y="88"/>
                      </a:lnTo>
                      <a:lnTo>
                        <a:pt x="509" y="88"/>
                      </a:lnTo>
                      <a:lnTo>
                        <a:pt x="509" y="92"/>
                      </a:lnTo>
                      <a:lnTo>
                        <a:pt x="509" y="94"/>
                      </a:lnTo>
                      <a:lnTo>
                        <a:pt x="507" y="96"/>
                      </a:lnTo>
                      <a:lnTo>
                        <a:pt x="507" y="98"/>
                      </a:lnTo>
                      <a:lnTo>
                        <a:pt x="505" y="101"/>
                      </a:lnTo>
                      <a:lnTo>
                        <a:pt x="503" y="101"/>
                      </a:lnTo>
                      <a:lnTo>
                        <a:pt x="503" y="101"/>
                      </a:lnTo>
                      <a:lnTo>
                        <a:pt x="502" y="103"/>
                      </a:lnTo>
                      <a:lnTo>
                        <a:pt x="502" y="105"/>
                      </a:lnTo>
                      <a:lnTo>
                        <a:pt x="498" y="113"/>
                      </a:lnTo>
                      <a:lnTo>
                        <a:pt x="498" y="113"/>
                      </a:lnTo>
                      <a:lnTo>
                        <a:pt x="500" y="115"/>
                      </a:lnTo>
                      <a:lnTo>
                        <a:pt x="500" y="118"/>
                      </a:lnTo>
                      <a:lnTo>
                        <a:pt x="500" y="124"/>
                      </a:lnTo>
                      <a:lnTo>
                        <a:pt x="500" y="128"/>
                      </a:lnTo>
                      <a:lnTo>
                        <a:pt x="500" y="130"/>
                      </a:lnTo>
                      <a:lnTo>
                        <a:pt x="500" y="130"/>
                      </a:lnTo>
                      <a:lnTo>
                        <a:pt x="498" y="133"/>
                      </a:lnTo>
                      <a:lnTo>
                        <a:pt x="498" y="133"/>
                      </a:lnTo>
                      <a:lnTo>
                        <a:pt x="498" y="154"/>
                      </a:lnTo>
                      <a:lnTo>
                        <a:pt x="498" y="156"/>
                      </a:lnTo>
                      <a:lnTo>
                        <a:pt x="494" y="165"/>
                      </a:lnTo>
                      <a:lnTo>
                        <a:pt x="494" y="167"/>
                      </a:lnTo>
                      <a:lnTo>
                        <a:pt x="494" y="169"/>
                      </a:lnTo>
                      <a:lnTo>
                        <a:pt x="490" y="177"/>
                      </a:lnTo>
                      <a:lnTo>
                        <a:pt x="490" y="182"/>
                      </a:lnTo>
                      <a:lnTo>
                        <a:pt x="490" y="184"/>
                      </a:lnTo>
                      <a:lnTo>
                        <a:pt x="486" y="188"/>
                      </a:lnTo>
                      <a:lnTo>
                        <a:pt x="485" y="190"/>
                      </a:lnTo>
                      <a:lnTo>
                        <a:pt x="485" y="193"/>
                      </a:lnTo>
                      <a:lnTo>
                        <a:pt x="485" y="193"/>
                      </a:lnTo>
                      <a:lnTo>
                        <a:pt x="485" y="199"/>
                      </a:lnTo>
                      <a:lnTo>
                        <a:pt x="485" y="205"/>
                      </a:lnTo>
                      <a:lnTo>
                        <a:pt x="486" y="214"/>
                      </a:lnTo>
                      <a:lnTo>
                        <a:pt x="486" y="216"/>
                      </a:lnTo>
                      <a:lnTo>
                        <a:pt x="485" y="222"/>
                      </a:lnTo>
                      <a:lnTo>
                        <a:pt x="486" y="224"/>
                      </a:lnTo>
                      <a:lnTo>
                        <a:pt x="486" y="225"/>
                      </a:lnTo>
                      <a:lnTo>
                        <a:pt x="488" y="229"/>
                      </a:lnTo>
                      <a:lnTo>
                        <a:pt x="488" y="229"/>
                      </a:lnTo>
                      <a:lnTo>
                        <a:pt x="490" y="231"/>
                      </a:lnTo>
                      <a:lnTo>
                        <a:pt x="490" y="231"/>
                      </a:lnTo>
                      <a:lnTo>
                        <a:pt x="490" y="233"/>
                      </a:lnTo>
                      <a:lnTo>
                        <a:pt x="490" y="240"/>
                      </a:lnTo>
                      <a:lnTo>
                        <a:pt x="488" y="240"/>
                      </a:lnTo>
                      <a:lnTo>
                        <a:pt x="483" y="250"/>
                      </a:lnTo>
                      <a:lnTo>
                        <a:pt x="477" y="265"/>
                      </a:lnTo>
                      <a:lnTo>
                        <a:pt x="475" y="269"/>
                      </a:lnTo>
                      <a:lnTo>
                        <a:pt x="473" y="282"/>
                      </a:lnTo>
                      <a:lnTo>
                        <a:pt x="473" y="286"/>
                      </a:lnTo>
                      <a:lnTo>
                        <a:pt x="475" y="291"/>
                      </a:lnTo>
                      <a:lnTo>
                        <a:pt x="475" y="304"/>
                      </a:lnTo>
                      <a:lnTo>
                        <a:pt x="475" y="306"/>
                      </a:lnTo>
                      <a:lnTo>
                        <a:pt x="473" y="306"/>
                      </a:lnTo>
                      <a:lnTo>
                        <a:pt x="470" y="312"/>
                      </a:lnTo>
                      <a:lnTo>
                        <a:pt x="468" y="312"/>
                      </a:lnTo>
                      <a:lnTo>
                        <a:pt x="468" y="314"/>
                      </a:lnTo>
                      <a:lnTo>
                        <a:pt x="468" y="314"/>
                      </a:lnTo>
                      <a:lnTo>
                        <a:pt x="468" y="314"/>
                      </a:lnTo>
                      <a:lnTo>
                        <a:pt x="468" y="314"/>
                      </a:lnTo>
                      <a:lnTo>
                        <a:pt x="466" y="316"/>
                      </a:lnTo>
                      <a:lnTo>
                        <a:pt x="464" y="317"/>
                      </a:lnTo>
                      <a:lnTo>
                        <a:pt x="451" y="332"/>
                      </a:lnTo>
                      <a:lnTo>
                        <a:pt x="449" y="334"/>
                      </a:lnTo>
                      <a:lnTo>
                        <a:pt x="447" y="336"/>
                      </a:lnTo>
                      <a:lnTo>
                        <a:pt x="447" y="338"/>
                      </a:lnTo>
                      <a:lnTo>
                        <a:pt x="445" y="338"/>
                      </a:lnTo>
                      <a:lnTo>
                        <a:pt x="445" y="338"/>
                      </a:lnTo>
                      <a:lnTo>
                        <a:pt x="443" y="340"/>
                      </a:lnTo>
                      <a:lnTo>
                        <a:pt x="440" y="342"/>
                      </a:lnTo>
                      <a:lnTo>
                        <a:pt x="436" y="342"/>
                      </a:lnTo>
                      <a:lnTo>
                        <a:pt x="434" y="342"/>
                      </a:lnTo>
                      <a:lnTo>
                        <a:pt x="430" y="344"/>
                      </a:lnTo>
                      <a:lnTo>
                        <a:pt x="426" y="346"/>
                      </a:lnTo>
                      <a:lnTo>
                        <a:pt x="425" y="346"/>
                      </a:lnTo>
                      <a:lnTo>
                        <a:pt x="423" y="346"/>
                      </a:lnTo>
                      <a:lnTo>
                        <a:pt x="423" y="346"/>
                      </a:lnTo>
                      <a:lnTo>
                        <a:pt x="423" y="347"/>
                      </a:lnTo>
                      <a:lnTo>
                        <a:pt x="421" y="347"/>
                      </a:lnTo>
                      <a:lnTo>
                        <a:pt x="421" y="349"/>
                      </a:lnTo>
                      <a:lnTo>
                        <a:pt x="417" y="351"/>
                      </a:lnTo>
                      <a:lnTo>
                        <a:pt x="415" y="355"/>
                      </a:lnTo>
                      <a:lnTo>
                        <a:pt x="411" y="357"/>
                      </a:lnTo>
                      <a:lnTo>
                        <a:pt x="409" y="359"/>
                      </a:lnTo>
                      <a:lnTo>
                        <a:pt x="409" y="359"/>
                      </a:lnTo>
                      <a:lnTo>
                        <a:pt x="409" y="359"/>
                      </a:lnTo>
                      <a:lnTo>
                        <a:pt x="408" y="361"/>
                      </a:lnTo>
                      <a:lnTo>
                        <a:pt x="408" y="364"/>
                      </a:lnTo>
                      <a:lnTo>
                        <a:pt x="406" y="366"/>
                      </a:lnTo>
                      <a:lnTo>
                        <a:pt x="404" y="368"/>
                      </a:lnTo>
                      <a:lnTo>
                        <a:pt x="402" y="374"/>
                      </a:lnTo>
                      <a:lnTo>
                        <a:pt x="400" y="376"/>
                      </a:lnTo>
                      <a:lnTo>
                        <a:pt x="398" y="379"/>
                      </a:lnTo>
                      <a:lnTo>
                        <a:pt x="396" y="383"/>
                      </a:lnTo>
                      <a:lnTo>
                        <a:pt x="394" y="385"/>
                      </a:lnTo>
                      <a:lnTo>
                        <a:pt x="394" y="387"/>
                      </a:lnTo>
                      <a:lnTo>
                        <a:pt x="394" y="389"/>
                      </a:lnTo>
                      <a:lnTo>
                        <a:pt x="394" y="391"/>
                      </a:lnTo>
                      <a:lnTo>
                        <a:pt x="393" y="393"/>
                      </a:lnTo>
                      <a:lnTo>
                        <a:pt x="387" y="402"/>
                      </a:lnTo>
                      <a:lnTo>
                        <a:pt x="387" y="402"/>
                      </a:lnTo>
                      <a:lnTo>
                        <a:pt x="387" y="402"/>
                      </a:lnTo>
                      <a:lnTo>
                        <a:pt x="387" y="404"/>
                      </a:lnTo>
                      <a:lnTo>
                        <a:pt x="385" y="404"/>
                      </a:lnTo>
                      <a:lnTo>
                        <a:pt x="383" y="404"/>
                      </a:lnTo>
                      <a:lnTo>
                        <a:pt x="383" y="404"/>
                      </a:lnTo>
                      <a:lnTo>
                        <a:pt x="383" y="406"/>
                      </a:lnTo>
                      <a:lnTo>
                        <a:pt x="381" y="406"/>
                      </a:lnTo>
                      <a:lnTo>
                        <a:pt x="378" y="411"/>
                      </a:lnTo>
                      <a:lnTo>
                        <a:pt x="374" y="413"/>
                      </a:lnTo>
                      <a:lnTo>
                        <a:pt x="370" y="417"/>
                      </a:lnTo>
                      <a:lnTo>
                        <a:pt x="368" y="419"/>
                      </a:lnTo>
                      <a:lnTo>
                        <a:pt x="366" y="421"/>
                      </a:lnTo>
                      <a:lnTo>
                        <a:pt x="364" y="423"/>
                      </a:lnTo>
                      <a:lnTo>
                        <a:pt x="364" y="424"/>
                      </a:lnTo>
                      <a:lnTo>
                        <a:pt x="363" y="426"/>
                      </a:lnTo>
                      <a:lnTo>
                        <a:pt x="363" y="426"/>
                      </a:lnTo>
                      <a:lnTo>
                        <a:pt x="363" y="428"/>
                      </a:lnTo>
                      <a:lnTo>
                        <a:pt x="363" y="432"/>
                      </a:lnTo>
                      <a:lnTo>
                        <a:pt x="363" y="432"/>
                      </a:lnTo>
                      <a:lnTo>
                        <a:pt x="363" y="434"/>
                      </a:lnTo>
                      <a:lnTo>
                        <a:pt x="363" y="436"/>
                      </a:lnTo>
                      <a:lnTo>
                        <a:pt x="363" y="436"/>
                      </a:lnTo>
                      <a:lnTo>
                        <a:pt x="364" y="436"/>
                      </a:lnTo>
                      <a:lnTo>
                        <a:pt x="364" y="440"/>
                      </a:lnTo>
                      <a:lnTo>
                        <a:pt x="366" y="456"/>
                      </a:lnTo>
                      <a:lnTo>
                        <a:pt x="364" y="468"/>
                      </a:lnTo>
                      <a:lnTo>
                        <a:pt x="363" y="471"/>
                      </a:lnTo>
                      <a:lnTo>
                        <a:pt x="363" y="473"/>
                      </a:lnTo>
                      <a:lnTo>
                        <a:pt x="363" y="481"/>
                      </a:lnTo>
                      <a:lnTo>
                        <a:pt x="363" y="485"/>
                      </a:lnTo>
                      <a:lnTo>
                        <a:pt x="363" y="488"/>
                      </a:lnTo>
                      <a:lnTo>
                        <a:pt x="363" y="492"/>
                      </a:lnTo>
                      <a:lnTo>
                        <a:pt x="363" y="494"/>
                      </a:lnTo>
                      <a:lnTo>
                        <a:pt x="364" y="496"/>
                      </a:lnTo>
                      <a:lnTo>
                        <a:pt x="364" y="496"/>
                      </a:lnTo>
                      <a:lnTo>
                        <a:pt x="364" y="500"/>
                      </a:lnTo>
                      <a:lnTo>
                        <a:pt x="364" y="501"/>
                      </a:lnTo>
                      <a:lnTo>
                        <a:pt x="364" y="501"/>
                      </a:lnTo>
                      <a:lnTo>
                        <a:pt x="366" y="503"/>
                      </a:lnTo>
                      <a:lnTo>
                        <a:pt x="366" y="503"/>
                      </a:lnTo>
                      <a:lnTo>
                        <a:pt x="366" y="505"/>
                      </a:lnTo>
                      <a:lnTo>
                        <a:pt x="366" y="507"/>
                      </a:lnTo>
                      <a:lnTo>
                        <a:pt x="364" y="509"/>
                      </a:lnTo>
                      <a:lnTo>
                        <a:pt x="361" y="515"/>
                      </a:lnTo>
                      <a:lnTo>
                        <a:pt x="359" y="518"/>
                      </a:lnTo>
                      <a:lnTo>
                        <a:pt x="359" y="522"/>
                      </a:lnTo>
                      <a:lnTo>
                        <a:pt x="353" y="528"/>
                      </a:lnTo>
                      <a:lnTo>
                        <a:pt x="351" y="533"/>
                      </a:lnTo>
                      <a:lnTo>
                        <a:pt x="349" y="535"/>
                      </a:lnTo>
                      <a:lnTo>
                        <a:pt x="349" y="535"/>
                      </a:lnTo>
                      <a:lnTo>
                        <a:pt x="348" y="539"/>
                      </a:lnTo>
                      <a:lnTo>
                        <a:pt x="346" y="543"/>
                      </a:lnTo>
                      <a:lnTo>
                        <a:pt x="346" y="543"/>
                      </a:lnTo>
                      <a:lnTo>
                        <a:pt x="346" y="545"/>
                      </a:lnTo>
                      <a:lnTo>
                        <a:pt x="344" y="548"/>
                      </a:lnTo>
                      <a:lnTo>
                        <a:pt x="342" y="550"/>
                      </a:lnTo>
                      <a:lnTo>
                        <a:pt x="338" y="552"/>
                      </a:lnTo>
                      <a:lnTo>
                        <a:pt x="336" y="554"/>
                      </a:lnTo>
                      <a:lnTo>
                        <a:pt x="332" y="554"/>
                      </a:lnTo>
                      <a:lnTo>
                        <a:pt x="329" y="554"/>
                      </a:lnTo>
                      <a:lnTo>
                        <a:pt x="319" y="558"/>
                      </a:lnTo>
                      <a:lnTo>
                        <a:pt x="317" y="558"/>
                      </a:lnTo>
                      <a:lnTo>
                        <a:pt x="316" y="558"/>
                      </a:lnTo>
                      <a:lnTo>
                        <a:pt x="316" y="560"/>
                      </a:lnTo>
                      <a:lnTo>
                        <a:pt x="314" y="567"/>
                      </a:lnTo>
                      <a:lnTo>
                        <a:pt x="314" y="567"/>
                      </a:lnTo>
                      <a:lnTo>
                        <a:pt x="312" y="569"/>
                      </a:lnTo>
                      <a:lnTo>
                        <a:pt x="312" y="571"/>
                      </a:lnTo>
                      <a:lnTo>
                        <a:pt x="310" y="571"/>
                      </a:lnTo>
                      <a:lnTo>
                        <a:pt x="308" y="571"/>
                      </a:lnTo>
                      <a:lnTo>
                        <a:pt x="306" y="573"/>
                      </a:lnTo>
                      <a:lnTo>
                        <a:pt x="299" y="577"/>
                      </a:lnTo>
                      <a:lnTo>
                        <a:pt x="297" y="577"/>
                      </a:lnTo>
                      <a:lnTo>
                        <a:pt x="295" y="578"/>
                      </a:lnTo>
                      <a:lnTo>
                        <a:pt x="293" y="578"/>
                      </a:lnTo>
                      <a:lnTo>
                        <a:pt x="291" y="582"/>
                      </a:lnTo>
                      <a:lnTo>
                        <a:pt x="286" y="590"/>
                      </a:lnTo>
                      <a:lnTo>
                        <a:pt x="284" y="592"/>
                      </a:lnTo>
                      <a:lnTo>
                        <a:pt x="280" y="593"/>
                      </a:lnTo>
                      <a:lnTo>
                        <a:pt x="280" y="595"/>
                      </a:lnTo>
                      <a:lnTo>
                        <a:pt x="278" y="595"/>
                      </a:lnTo>
                      <a:lnTo>
                        <a:pt x="272" y="601"/>
                      </a:lnTo>
                      <a:lnTo>
                        <a:pt x="267" y="610"/>
                      </a:lnTo>
                      <a:lnTo>
                        <a:pt x="267" y="612"/>
                      </a:lnTo>
                      <a:lnTo>
                        <a:pt x="267" y="612"/>
                      </a:lnTo>
                      <a:lnTo>
                        <a:pt x="265" y="614"/>
                      </a:lnTo>
                      <a:lnTo>
                        <a:pt x="261" y="616"/>
                      </a:lnTo>
                      <a:lnTo>
                        <a:pt x="257" y="618"/>
                      </a:lnTo>
                      <a:lnTo>
                        <a:pt x="255" y="620"/>
                      </a:lnTo>
                      <a:lnTo>
                        <a:pt x="252" y="620"/>
                      </a:lnTo>
                      <a:lnTo>
                        <a:pt x="252" y="620"/>
                      </a:lnTo>
                      <a:lnTo>
                        <a:pt x="248" y="618"/>
                      </a:lnTo>
                      <a:lnTo>
                        <a:pt x="248" y="618"/>
                      </a:lnTo>
                      <a:lnTo>
                        <a:pt x="248" y="618"/>
                      </a:lnTo>
                      <a:lnTo>
                        <a:pt x="246" y="616"/>
                      </a:lnTo>
                      <a:lnTo>
                        <a:pt x="246" y="616"/>
                      </a:lnTo>
                      <a:lnTo>
                        <a:pt x="244" y="616"/>
                      </a:lnTo>
                      <a:lnTo>
                        <a:pt x="244" y="616"/>
                      </a:lnTo>
                      <a:lnTo>
                        <a:pt x="244" y="616"/>
                      </a:lnTo>
                      <a:lnTo>
                        <a:pt x="242" y="616"/>
                      </a:lnTo>
                      <a:lnTo>
                        <a:pt x="240" y="616"/>
                      </a:lnTo>
                      <a:lnTo>
                        <a:pt x="240" y="616"/>
                      </a:lnTo>
                      <a:lnTo>
                        <a:pt x="239" y="618"/>
                      </a:lnTo>
                      <a:lnTo>
                        <a:pt x="239" y="618"/>
                      </a:lnTo>
                      <a:lnTo>
                        <a:pt x="237" y="618"/>
                      </a:lnTo>
                      <a:lnTo>
                        <a:pt x="235" y="618"/>
                      </a:lnTo>
                      <a:lnTo>
                        <a:pt x="235" y="616"/>
                      </a:lnTo>
                      <a:lnTo>
                        <a:pt x="237" y="610"/>
                      </a:lnTo>
                      <a:lnTo>
                        <a:pt x="235" y="610"/>
                      </a:lnTo>
                      <a:lnTo>
                        <a:pt x="235" y="609"/>
                      </a:lnTo>
                      <a:lnTo>
                        <a:pt x="235" y="607"/>
                      </a:lnTo>
                      <a:lnTo>
                        <a:pt x="235" y="605"/>
                      </a:lnTo>
                      <a:lnTo>
                        <a:pt x="235" y="605"/>
                      </a:lnTo>
                      <a:lnTo>
                        <a:pt x="235" y="603"/>
                      </a:lnTo>
                      <a:lnTo>
                        <a:pt x="235" y="603"/>
                      </a:lnTo>
                      <a:lnTo>
                        <a:pt x="233" y="599"/>
                      </a:lnTo>
                      <a:lnTo>
                        <a:pt x="231" y="597"/>
                      </a:lnTo>
                      <a:lnTo>
                        <a:pt x="231" y="595"/>
                      </a:lnTo>
                      <a:lnTo>
                        <a:pt x="231" y="595"/>
                      </a:lnTo>
                      <a:lnTo>
                        <a:pt x="231" y="593"/>
                      </a:lnTo>
                      <a:lnTo>
                        <a:pt x="233" y="593"/>
                      </a:lnTo>
                      <a:lnTo>
                        <a:pt x="237" y="592"/>
                      </a:lnTo>
                      <a:lnTo>
                        <a:pt x="237" y="592"/>
                      </a:lnTo>
                      <a:lnTo>
                        <a:pt x="237" y="590"/>
                      </a:lnTo>
                      <a:lnTo>
                        <a:pt x="239" y="588"/>
                      </a:lnTo>
                      <a:lnTo>
                        <a:pt x="240" y="586"/>
                      </a:lnTo>
                      <a:lnTo>
                        <a:pt x="240" y="586"/>
                      </a:lnTo>
                      <a:lnTo>
                        <a:pt x="239" y="584"/>
                      </a:lnTo>
                      <a:lnTo>
                        <a:pt x="237" y="584"/>
                      </a:lnTo>
                      <a:lnTo>
                        <a:pt x="235" y="580"/>
                      </a:lnTo>
                      <a:lnTo>
                        <a:pt x="235" y="578"/>
                      </a:lnTo>
                      <a:lnTo>
                        <a:pt x="235" y="578"/>
                      </a:lnTo>
                      <a:lnTo>
                        <a:pt x="235" y="578"/>
                      </a:lnTo>
                      <a:lnTo>
                        <a:pt x="235" y="577"/>
                      </a:lnTo>
                      <a:lnTo>
                        <a:pt x="235" y="575"/>
                      </a:lnTo>
                      <a:lnTo>
                        <a:pt x="235" y="575"/>
                      </a:lnTo>
                      <a:lnTo>
                        <a:pt x="235" y="575"/>
                      </a:lnTo>
                      <a:lnTo>
                        <a:pt x="233" y="575"/>
                      </a:lnTo>
                      <a:lnTo>
                        <a:pt x="229" y="577"/>
                      </a:lnTo>
                      <a:lnTo>
                        <a:pt x="227" y="577"/>
                      </a:lnTo>
                      <a:lnTo>
                        <a:pt x="225" y="578"/>
                      </a:lnTo>
                      <a:lnTo>
                        <a:pt x="222" y="580"/>
                      </a:lnTo>
                      <a:lnTo>
                        <a:pt x="220" y="582"/>
                      </a:lnTo>
                      <a:lnTo>
                        <a:pt x="216" y="582"/>
                      </a:lnTo>
                      <a:lnTo>
                        <a:pt x="210" y="584"/>
                      </a:lnTo>
                      <a:lnTo>
                        <a:pt x="209" y="584"/>
                      </a:lnTo>
                      <a:lnTo>
                        <a:pt x="207" y="588"/>
                      </a:lnTo>
                      <a:lnTo>
                        <a:pt x="205" y="588"/>
                      </a:lnTo>
                      <a:lnTo>
                        <a:pt x="205" y="588"/>
                      </a:lnTo>
                      <a:lnTo>
                        <a:pt x="205" y="588"/>
                      </a:lnTo>
                      <a:lnTo>
                        <a:pt x="203" y="590"/>
                      </a:lnTo>
                      <a:lnTo>
                        <a:pt x="203" y="590"/>
                      </a:lnTo>
                      <a:lnTo>
                        <a:pt x="201" y="590"/>
                      </a:lnTo>
                      <a:lnTo>
                        <a:pt x="199" y="590"/>
                      </a:lnTo>
                      <a:lnTo>
                        <a:pt x="197" y="590"/>
                      </a:lnTo>
                      <a:lnTo>
                        <a:pt x="197" y="590"/>
                      </a:lnTo>
                      <a:lnTo>
                        <a:pt x="195" y="590"/>
                      </a:lnTo>
                      <a:lnTo>
                        <a:pt x="195" y="588"/>
                      </a:lnTo>
                      <a:lnTo>
                        <a:pt x="194" y="586"/>
                      </a:lnTo>
                      <a:lnTo>
                        <a:pt x="192" y="586"/>
                      </a:lnTo>
                      <a:lnTo>
                        <a:pt x="192" y="586"/>
                      </a:lnTo>
                      <a:lnTo>
                        <a:pt x="186" y="586"/>
                      </a:lnTo>
                      <a:lnTo>
                        <a:pt x="186" y="588"/>
                      </a:lnTo>
                      <a:lnTo>
                        <a:pt x="186" y="588"/>
                      </a:lnTo>
                      <a:lnTo>
                        <a:pt x="186" y="595"/>
                      </a:lnTo>
                      <a:lnTo>
                        <a:pt x="186" y="597"/>
                      </a:lnTo>
                      <a:lnTo>
                        <a:pt x="184" y="599"/>
                      </a:lnTo>
                      <a:lnTo>
                        <a:pt x="184" y="601"/>
                      </a:lnTo>
                      <a:lnTo>
                        <a:pt x="186" y="605"/>
                      </a:lnTo>
                      <a:lnTo>
                        <a:pt x="186" y="605"/>
                      </a:lnTo>
                      <a:lnTo>
                        <a:pt x="184" y="605"/>
                      </a:lnTo>
                      <a:lnTo>
                        <a:pt x="184" y="605"/>
                      </a:lnTo>
                      <a:lnTo>
                        <a:pt x="184" y="605"/>
                      </a:lnTo>
                      <a:lnTo>
                        <a:pt x="184" y="605"/>
                      </a:lnTo>
                      <a:lnTo>
                        <a:pt x="184" y="607"/>
                      </a:lnTo>
                      <a:lnTo>
                        <a:pt x="182" y="607"/>
                      </a:lnTo>
                      <a:lnTo>
                        <a:pt x="182" y="607"/>
                      </a:lnTo>
                      <a:lnTo>
                        <a:pt x="180" y="607"/>
                      </a:lnTo>
                      <a:lnTo>
                        <a:pt x="180" y="607"/>
                      </a:lnTo>
                      <a:lnTo>
                        <a:pt x="179" y="609"/>
                      </a:lnTo>
                      <a:lnTo>
                        <a:pt x="177" y="610"/>
                      </a:lnTo>
                      <a:lnTo>
                        <a:pt x="175" y="610"/>
                      </a:lnTo>
                      <a:lnTo>
                        <a:pt x="175" y="610"/>
                      </a:lnTo>
                      <a:lnTo>
                        <a:pt x="173" y="609"/>
                      </a:lnTo>
                      <a:lnTo>
                        <a:pt x="173" y="609"/>
                      </a:lnTo>
                      <a:lnTo>
                        <a:pt x="171" y="609"/>
                      </a:lnTo>
                      <a:lnTo>
                        <a:pt x="169" y="610"/>
                      </a:lnTo>
                      <a:lnTo>
                        <a:pt x="169" y="610"/>
                      </a:lnTo>
                      <a:lnTo>
                        <a:pt x="171" y="612"/>
                      </a:lnTo>
                      <a:lnTo>
                        <a:pt x="169" y="612"/>
                      </a:lnTo>
                      <a:lnTo>
                        <a:pt x="169" y="612"/>
                      </a:lnTo>
                      <a:lnTo>
                        <a:pt x="165" y="616"/>
                      </a:lnTo>
                      <a:lnTo>
                        <a:pt x="163" y="618"/>
                      </a:lnTo>
                      <a:lnTo>
                        <a:pt x="163" y="618"/>
                      </a:lnTo>
                      <a:lnTo>
                        <a:pt x="162" y="616"/>
                      </a:lnTo>
                      <a:lnTo>
                        <a:pt x="160" y="612"/>
                      </a:lnTo>
                      <a:lnTo>
                        <a:pt x="160" y="612"/>
                      </a:lnTo>
                      <a:lnTo>
                        <a:pt x="160" y="610"/>
                      </a:lnTo>
                      <a:lnTo>
                        <a:pt x="158" y="610"/>
                      </a:lnTo>
                      <a:lnTo>
                        <a:pt x="154" y="609"/>
                      </a:lnTo>
                      <a:lnTo>
                        <a:pt x="152" y="609"/>
                      </a:lnTo>
                      <a:lnTo>
                        <a:pt x="150" y="605"/>
                      </a:lnTo>
                      <a:lnTo>
                        <a:pt x="148" y="605"/>
                      </a:lnTo>
                      <a:lnTo>
                        <a:pt x="147" y="603"/>
                      </a:lnTo>
                      <a:lnTo>
                        <a:pt x="147" y="601"/>
                      </a:lnTo>
                      <a:lnTo>
                        <a:pt x="145" y="599"/>
                      </a:lnTo>
                      <a:lnTo>
                        <a:pt x="145" y="597"/>
                      </a:lnTo>
                      <a:lnTo>
                        <a:pt x="143" y="595"/>
                      </a:lnTo>
                      <a:lnTo>
                        <a:pt x="141" y="597"/>
                      </a:lnTo>
                      <a:lnTo>
                        <a:pt x="139" y="597"/>
                      </a:lnTo>
                      <a:lnTo>
                        <a:pt x="139" y="601"/>
                      </a:lnTo>
                      <a:lnTo>
                        <a:pt x="137" y="599"/>
                      </a:lnTo>
                      <a:lnTo>
                        <a:pt x="132" y="593"/>
                      </a:lnTo>
                      <a:lnTo>
                        <a:pt x="130" y="592"/>
                      </a:lnTo>
                      <a:lnTo>
                        <a:pt x="128" y="590"/>
                      </a:lnTo>
                      <a:lnTo>
                        <a:pt x="126" y="586"/>
                      </a:lnTo>
                      <a:lnTo>
                        <a:pt x="126" y="584"/>
                      </a:lnTo>
                      <a:lnTo>
                        <a:pt x="124" y="584"/>
                      </a:lnTo>
                      <a:lnTo>
                        <a:pt x="124" y="584"/>
                      </a:lnTo>
                      <a:lnTo>
                        <a:pt x="122" y="584"/>
                      </a:lnTo>
                      <a:lnTo>
                        <a:pt x="120" y="584"/>
                      </a:lnTo>
                      <a:lnTo>
                        <a:pt x="118" y="584"/>
                      </a:lnTo>
                      <a:lnTo>
                        <a:pt x="117" y="582"/>
                      </a:lnTo>
                      <a:lnTo>
                        <a:pt x="117" y="584"/>
                      </a:lnTo>
                      <a:lnTo>
                        <a:pt x="115" y="586"/>
                      </a:lnTo>
                      <a:lnTo>
                        <a:pt x="115" y="588"/>
                      </a:lnTo>
                      <a:lnTo>
                        <a:pt x="113" y="588"/>
                      </a:lnTo>
                      <a:lnTo>
                        <a:pt x="113" y="590"/>
                      </a:lnTo>
                      <a:lnTo>
                        <a:pt x="111" y="590"/>
                      </a:lnTo>
                      <a:lnTo>
                        <a:pt x="109" y="592"/>
                      </a:lnTo>
                      <a:lnTo>
                        <a:pt x="109" y="593"/>
                      </a:lnTo>
                      <a:lnTo>
                        <a:pt x="107" y="595"/>
                      </a:lnTo>
                      <a:lnTo>
                        <a:pt x="107" y="595"/>
                      </a:lnTo>
                      <a:lnTo>
                        <a:pt x="98" y="597"/>
                      </a:lnTo>
                      <a:lnTo>
                        <a:pt x="94" y="599"/>
                      </a:lnTo>
                      <a:lnTo>
                        <a:pt x="92" y="599"/>
                      </a:lnTo>
                      <a:lnTo>
                        <a:pt x="90" y="597"/>
                      </a:lnTo>
                      <a:lnTo>
                        <a:pt x="90" y="599"/>
                      </a:lnTo>
                      <a:lnTo>
                        <a:pt x="90" y="603"/>
                      </a:lnTo>
                      <a:lnTo>
                        <a:pt x="90" y="605"/>
                      </a:lnTo>
                      <a:lnTo>
                        <a:pt x="86" y="610"/>
                      </a:lnTo>
                      <a:lnTo>
                        <a:pt x="86" y="610"/>
                      </a:lnTo>
                      <a:lnTo>
                        <a:pt x="85" y="610"/>
                      </a:lnTo>
                      <a:lnTo>
                        <a:pt x="83" y="610"/>
                      </a:lnTo>
                      <a:lnTo>
                        <a:pt x="81" y="612"/>
                      </a:lnTo>
                      <a:lnTo>
                        <a:pt x="81" y="612"/>
                      </a:lnTo>
                      <a:lnTo>
                        <a:pt x="79" y="612"/>
                      </a:lnTo>
                      <a:lnTo>
                        <a:pt x="79" y="610"/>
                      </a:lnTo>
                      <a:lnTo>
                        <a:pt x="79" y="610"/>
                      </a:lnTo>
                      <a:lnTo>
                        <a:pt x="77" y="609"/>
                      </a:lnTo>
                      <a:lnTo>
                        <a:pt x="77" y="609"/>
                      </a:lnTo>
                      <a:lnTo>
                        <a:pt x="77" y="610"/>
                      </a:lnTo>
                      <a:lnTo>
                        <a:pt x="73" y="618"/>
                      </a:lnTo>
                      <a:lnTo>
                        <a:pt x="71" y="620"/>
                      </a:lnTo>
                      <a:lnTo>
                        <a:pt x="64" y="627"/>
                      </a:lnTo>
                      <a:lnTo>
                        <a:pt x="62" y="627"/>
                      </a:lnTo>
                      <a:lnTo>
                        <a:pt x="62" y="625"/>
                      </a:lnTo>
                      <a:lnTo>
                        <a:pt x="60" y="624"/>
                      </a:lnTo>
                      <a:lnTo>
                        <a:pt x="56" y="620"/>
                      </a:lnTo>
                      <a:lnTo>
                        <a:pt x="56" y="618"/>
                      </a:lnTo>
                      <a:lnTo>
                        <a:pt x="55" y="616"/>
                      </a:lnTo>
                      <a:lnTo>
                        <a:pt x="49" y="612"/>
                      </a:lnTo>
                      <a:lnTo>
                        <a:pt x="49" y="610"/>
                      </a:lnTo>
                      <a:lnTo>
                        <a:pt x="49" y="609"/>
                      </a:lnTo>
                      <a:lnTo>
                        <a:pt x="49" y="609"/>
                      </a:lnTo>
                      <a:lnTo>
                        <a:pt x="49" y="610"/>
                      </a:lnTo>
                      <a:lnTo>
                        <a:pt x="49" y="609"/>
                      </a:lnTo>
                      <a:lnTo>
                        <a:pt x="51" y="607"/>
                      </a:lnTo>
                      <a:lnTo>
                        <a:pt x="45" y="603"/>
                      </a:lnTo>
                      <a:lnTo>
                        <a:pt x="45" y="601"/>
                      </a:lnTo>
                      <a:lnTo>
                        <a:pt x="47" y="601"/>
                      </a:lnTo>
                      <a:lnTo>
                        <a:pt x="47" y="599"/>
                      </a:lnTo>
                      <a:lnTo>
                        <a:pt x="49" y="597"/>
                      </a:lnTo>
                      <a:lnTo>
                        <a:pt x="49" y="595"/>
                      </a:lnTo>
                      <a:lnTo>
                        <a:pt x="41" y="588"/>
                      </a:lnTo>
                      <a:lnTo>
                        <a:pt x="34" y="582"/>
                      </a:lnTo>
                      <a:lnTo>
                        <a:pt x="26" y="577"/>
                      </a:lnTo>
                      <a:lnTo>
                        <a:pt x="23" y="573"/>
                      </a:lnTo>
                      <a:lnTo>
                        <a:pt x="23" y="571"/>
                      </a:lnTo>
                      <a:lnTo>
                        <a:pt x="19" y="569"/>
                      </a:lnTo>
                      <a:lnTo>
                        <a:pt x="19" y="567"/>
                      </a:lnTo>
                      <a:lnTo>
                        <a:pt x="17" y="567"/>
                      </a:lnTo>
                      <a:lnTo>
                        <a:pt x="17" y="565"/>
                      </a:lnTo>
                      <a:lnTo>
                        <a:pt x="17" y="563"/>
                      </a:lnTo>
                      <a:lnTo>
                        <a:pt x="17" y="563"/>
                      </a:lnTo>
                      <a:lnTo>
                        <a:pt x="9" y="556"/>
                      </a:lnTo>
                      <a:lnTo>
                        <a:pt x="2" y="550"/>
                      </a:lnTo>
                      <a:lnTo>
                        <a:pt x="2" y="550"/>
                      </a:lnTo>
                      <a:lnTo>
                        <a:pt x="2" y="550"/>
                      </a:lnTo>
                      <a:lnTo>
                        <a:pt x="0" y="548"/>
                      </a:lnTo>
                      <a:lnTo>
                        <a:pt x="6" y="535"/>
                      </a:lnTo>
                      <a:lnTo>
                        <a:pt x="6" y="533"/>
                      </a:lnTo>
                      <a:lnTo>
                        <a:pt x="8" y="532"/>
                      </a:lnTo>
                      <a:lnTo>
                        <a:pt x="11" y="530"/>
                      </a:lnTo>
                      <a:lnTo>
                        <a:pt x="13" y="528"/>
                      </a:lnTo>
                      <a:lnTo>
                        <a:pt x="15" y="526"/>
                      </a:lnTo>
                      <a:lnTo>
                        <a:pt x="19" y="526"/>
                      </a:lnTo>
                      <a:lnTo>
                        <a:pt x="21" y="524"/>
                      </a:lnTo>
                      <a:lnTo>
                        <a:pt x="23" y="522"/>
                      </a:lnTo>
                      <a:lnTo>
                        <a:pt x="23" y="520"/>
                      </a:lnTo>
                      <a:lnTo>
                        <a:pt x="26" y="520"/>
                      </a:lnTo>
                      <a:lnTo>
                        <a:pt x="28" y="520"/>
                      </a:lnTo>
                      <a:lnTo>
                        <a:pt x="32" y="522"/>
                      </a:lnTo>
                      <a:lnTo>
                        <a:pt x="38" y="532"/>
                      </a:lnTo>
                      <a:lnTo>
                        <a:pt x="40" y="532"/>
                      </a:lnTo>
                      <a:lnTo>
                        <a:pt x="40" y="533"/>
                      </a:lnTo>
                      <a:lnTo>
                        <a:pt x="45" y="532"/>
                      </a:lnTo>
                      <a:lnTo>
                        <a:pt x="45" y="532"/>
                      </a:lnTo>
                      <a:lnTo>
                        <a:pt x="49" y="533"/>
                      </a:lnTo>
                      <a:lnTo>
                        <a:pt x="51" y="533"/>
                      </a:lnTo>
                      <a:lnTo>
                        <a:pt x="53" y="533"/>
                      </a:lnTo>
                      <a:lnTo>
                        <a:pt x="55" y="532"/>
                      </a:lnTo>
                      <a:lnTo>
                        <a:pt x="55" y="530"/>
                      </a:lnTo>
                      <a:lnTo>
                        <a:pt x="56" y="530"/>
                      </a:lnTo>
                      <a:lnTo>
                        <a:pt x="55" y="528"/>
                      </a:lnTo>
                      <a:lnTo>
                        <a:pt x="55" y="526"/>
                      </a:lnTo>
                      <a:lnTo>
                        <a:pt x="53" y="526"/>
                      </a:lnTo>
                      <a:lnTo>
                        <a:pt x="51" y="526"/>
                      </a:lnTo>
                      <a:lnTo>
                        <a:pt x="51" y="524"/>
                      </a:lnTo>
                      <a:lnTo>
                        <a:pt x="51" y="522"/>
                      </a:lnTo>
                      <a:lnTo>
                        <a:pt x="55" y="513"/>
                      </a:lnTo>
                      <a:lnTo>
                        <a:pt x="55" y="511"/>
                      </a:lnTo>
                      <a:lnTo>
                        <a:pt x="58" y="509"/>
                      </a:lnTo>
                      <a:lnTo>
                        <a:pt x="60" y="507"/>
                      </a:lnTo>
                      <a:lnTo>
                        <a:pt x="58" y="505"/>
                      </a:lnTo>
                      <a:lnTo>
                        <a:pt x="56" y="503"/>
                      </a:lnTo>
                      <a:lnTo>
                        <a:pt x="53" y="501"/>
                      </a:lnTo>
                      <a:lnTo>
                        <a:pt x="51" y="501"/>
                      </a:lnTo>
                      <a:lnTo>
                        <a:pt x="47" y="500"/>
                      </a:lnTo>
                      <a:lnTo>
                        <a:pt x="45" y="498"/>
                      </a:lnTo>
                      <a:lnTo>
                        <a:pt x="41" y="496"/>
                      </a:lnTo>
                      <a:lnTo>
                        <a:pt x="40" y="494"/>
                      </a:lnTo>
                      <a:lnTo>
                        <a:pt x="40" y="494"/>
                      </a:lnTo>
                      <a:lnTo>
                        <a:pt x="40" y="490"/>
                      </a:lnTo>
                      <a:lnTo>
                        <a:pt x="41" y="488"/>
                      </a:lnTo>
                      <a:lnTo>
                        <a:pt x="41" y="486"/>
                      </a:lnTo>
                      <a:lnTo>
                        <a:pt x="43" y="486"/>
                      </a:lnTo>
                      <a:lnTo>
                        <a:pt x="45" y="486"/>
                      </a:lnTo>
                      <a:lnTo>
                        <a:pt x="47" y="485"/>
                      </a:lnTo>
                      <a:lnTo>
                        <a:pt x="47" y="483"/>
                      </a:lnTo>
                      <a:lnTo>
                        <a:pt x="45" y="481"/>
                      </a:lnTo>
                      <a:lnTo>
                        <a:pt x="40" y="475"/>
                      </a:lnTo>
                      <a:lnTo>
                        <a:pt x="38" y="471"/>
                      </a:lnTo>
                      <a:lnTo>
                        <a:pt x="36" y="471"/>
                      </a:lnTo>
                      <a:lnTo>
                        <a:pt x="36" y="470"/>
                      </a:lnTo>
                      <a:lnTo>
                        <a:pt x="34" y="471"/>
                      </a:lnTo>
                      <a:lnTo>
                        <a:pt x="30" y="473"/>
                      </a:lnTo>
                      <a:lnTo>
                        <a:pt x="28" y="473"/>
                      </a:lnTo>
                      <a:lnTo>
                        <a:pt x="28" y="471"/>
                      </a:lnTo>
                      <a:lnTo>
                        <a:pt x="30" y="468"/>
                      </a:lnTo>
                      <a:lnTo>
                        <a:pt x="34" y="460"/>
                      </a:lnTo>
                      <a:lnTo>
                        <a:pt x="36" y="458"/>
                      </a:lnTo>
                      <a:lnTo>
                        <a:pt x="36" y="456"/>
                      </a:lnTo>
                      <a:lnTo>
                        <a:pt x="36" y="455"/>
                      </a:lnTo>
                      <a:lnTo>
                        <a:pt x="36" y="453"/>
                      </a:lnTo>
                      <a:lnTo>
                        <a:pt x="34" y="451"/>
                      </a:lnTo>
                      <a:lnTo>
                        <a:pt x="32" y="449"/>
                      </a:lnTo>
                      <a:lnTo>
                        <a:pt x="32" y="447"/>
                      </a:lnTo>
                      <a:lnTo>
                        <a:pt x="32" y="445"/>
                      </a:lnTo>
                      <a:lnTo>
                        <a:pt x="32" y="441"/>
                      </a:lnTo>
                      <a:lnTo>
                        <a:pt x="32" y="440"/>
                      </a:lnTo>
                      <a:lnTo>
                        <a:pt x="32" y="436"/>
                      </a:lnTo>
                      <a:lnTo>
                        <a:pt x="32" y="434"/>
                      </a:lnTo>
                      <a:lnTo>
                        <a:pt x="34" y="434"/>
                      </a:lnTo>
                      <a:lnTo>
                        <a:pt x="38" y="436"/>
                      </a:lnTo>
                      <a:lnTo>
                        <a:pt x="40" y="436"/>
                      </a:lnTo>
                      <a:lnTo>
                        <a:pt x="40" y="438"/>
                      </a:lnTo>
                      <a:lnTo>
                        <a:pt x="40" y="438"/>
                      </a:lnTo>
                      <a:lnTo>
                        <a:pt x="40" y="438"/>
                      </a:lnTo>
                      <a:lnTo>
                        <a:pt x="43" y="440"/>
                      </a:lnTo>
                      <a:lnTo>
                        <a:pt x="43" y="441"/>
                      </a:lnTo>
                      <a:lnTo>
                        <a:pt x="45" y="441"/>
                      </a:lnTo>
                      <a:lnTo>
                        <a:pt x="47" y="440"/>
                      </a:lnTo>
                      <a:lnTo>
                        <a:pt x="49" y="438"/>
                      </a:lnTo>
                      <a:lnTo>
                        <a:pt x="51" y="438"/>
                      </a:lnTo>
                      <a:lnTo>
                        <a:pt x="53" y="436"/>
                      </a:lnTo>
                      <a:lnTo>
                        <a:pt x="56" y="436"/>
                      </a:lnTo>
                      <a:lnTo>
                        <a:pt x="58" y="434"/>
                      </a:lnTo>
                      <a:lnTo>
                        <a:pt x="58" y="436"/>
                      </a:lnTo>
                      <a:lnTo>
                        <a:pt x="60" y="436"/>
                      </a:lnTo>
                      <a:lnTo>
                        <a:pt x="62" y="440"/>
                      </a:lnTo>
                      <a:lnTo>
                        <a:pt x="66" y="440"/>
                      </a:lnTo>
                      <a:lnTo>
                        <a:pt x="68" y="441"/>
                      </a:lnTo>
                      <a:lnTo>
                        <a:pt x="96" y="434"/>
                      </a:lnTo>
                      <a:lnTo>
                        <a:pt x="96" y="434"/>
                      </a:lnTo>
                      <a:lnTo>
                        <a:pt x="96" y="430"/>
                      </a:lnTo>
                      <a:lnTo>
                        <a:pt x="96" y="428"/>
                      </a:lnTo>
                      <a:lnTo>
                        <a:pt x="98" y="426"/>
                      </a:lnTo>
                      <a:lnTo>
                        <a:pt x="96" y="423"/>
                      </a:lnTo>
                      <a:lnTo>
                        <a:pt x="96" y="423"/>
                      </a:lnTo>
                      <a:lnTo>
                        <a:pt x="98" y="421"/>
                      </a:lnTo>
                      <a:lnTo>
                        <a:pt x="98" y="419"/>
                      </a:lnTo>
                      <a:lnTo>
                        <a:pt x="98" y="417"/>
                      </a:lnTo>
                      <a:lnTo>
                        <a:pt x="96" y="417"/>
                      </a:lnTo>
                      <a:lnTo>
                        <a:pt x="94" y="413"/>
                      </a:lnTo>
                      <a:lnTo>
                        <a:pt x="94" y="411"/>
                      </a:lnTo>
                      <a:lnTo>
                        <a:pt x="94" y="404"/>
                      </a:lnTo>
                      <a:lnTo>
                        <a:pt x="94" y="402"/>
                      </a:lnTo>
                      <a:lnTo>
                        <a:pt x="94" y="402"/>
                      </a:lnTo>
                      <a:lnTo>
                        <a:pt x="96" y="406"/>
                      </a:lnTo>
                      <a:lnTo>
                        <a:pt x="98" y="406"/>
                      </a:lnTo>
                      <a:lnTo>
                        <a:pt x="98" y="406"/>
                      </a:lnTo>
                      <a:lnTo>
                        <a:pt x="100" y="404"/>
                      </a:lnTo>
                      <a:lnTo>
                        <a:pt x="100" y="402"/>
                      </a:lnTo>
                      <a:lnTo>
                        <a:pt x="100" y="402"/>
                      </a:lnTo>
                      <a:lnTo>
                        <a:pt x="100" y="402"/>
                      </a:lnTo>
                      <a:lnTo>
                        <a:pt x="100" y="402"/>
                      </a:lnTo>
                      <a:lnTo>
                        <a:pt x="103" y="398"/>
                      </a:lnTo>
                      <a:lnTo>
                        <a:pt x="105" y="398"/>
                      </a:lnTo>
                      <a:lnTo>
                        <a:pt x="109" y="398"/>
                      </a:lnTo>
                      <a:lnTo>
                        <a:pt x="111" y="400"/>
                      </a:lnTo>
                      <a:lnTo>
                        <a:pt x="117" y="404"/>
                      </a:lnTo>
                      <a:lnTo>
                        <a:pt x="118" y="404"/>
                      </a:lnTo>
                      <a:lnTo>
                        <a:pt x="120" y="406"/>
                      </a:lnTo>
                      <a:lnTo>
                        <a:pt x="120" y="408"/>
                      </a:lnTo>
                      <a:lnTo>
                        <a:pt x="124" y="413"/>
                      </a:lnTo>
                      <a:lnTo>
                        <a:pt x="126" y="415"/>
                      </a:lnTo>
                      <a:lnTo>
                        <a:pt x="126" y="417"/>
                      </a:lnTo>
                      <a:lnTo>
                        <a:pt x="126" y="417"/>
                      </a:lnTo>
                      <a:lnTo>
                        <a:pt x="126" y="419"/>
                      </a:lnTo>
                      <a:lnTo>
                        <a:pt x="126" y="419"/>
                      </a:lnTo>
                      <a:lnTo>
                        <a:pt x="128" y="419"/>
                      </a:lnTo>
                      <a:lnTo>
                        <a:pt x="128" y="419"/>
                      </a:lnTo>
                      <a:lnTo>
                        <a:pt x="126" y="419"/>
                      </a:lnTo>
                      <a:lnTo>
                        <a:pt x="126" y="421"/>
                      </a:lnTo>
                      <a:lnTo>
                        <a:pt x="126" y="421"/>
                      </a:lnTo>
                      <a:lnTo>
                        <a:pt x="126" y="421"/>
                      </a:lnTo>
                      <a:lnTo>
                        <a:pt x="128" y="423"/>
                      </a:lnTo>
                      <a:lnTo>
                        <a:pt x="128" y="423"/>
                      </a:lnTo>
                      <a:lnTo>
                        <a:pt x="128" y="424"/>
                      </a:lnTo>
                      <a:lnTo>
                        <a:pt x="128" y="424"/>
                      </a:lnTo>
                      <a:lnTo>
                        <a:pt x="130" y="424"/>
                      </a:lnTo>
                      <a:lnTo>
                        <a:pt x="130" y="424"/>
                      </a:lnTo>
                      <a:lnTo>
                        <a:pt x="132" y="424"/>
                      </a:lnTo>
                      <a:lnTo>
                        <a:pt x="133" y="426"/>
                      </a:lnTo>
                      <a:lnTo>
                        <a:pt x="133" y="428"/>
                      </a:lnTo>
                      <a:lnTo>
                        <a:pt x="133" y="430"/>
                      </a:lnTo>
                      <a:lnTo>
                        <a:pt x="133" y="430"/>
                      </a:lnTo>
                      <a:lnTo>
                        <a:pt x="133" y="430"/>
                      </a:lnTo>
                      <a:lnTo>
                        <a:pt x="135" y="430"/>
                      </a:lnTo>
                      <a:lnTo>
                        <a:pt x="135" y="430"/>
                      </a:lnTo>
                      <a:lnTo>
                        <a:pt x="135" y="432"/>
                      </a:lnTo>
                      <a:lnTo>
                        <a:pt x="135" y="432"/>
                      </a:lnTo>
                      <a:lnTo>
                        <a:pt x="133" y="434"/>
                      </a:lnTo>
                      <a:lnTo>
                        <a:pt x="133" y="434"/>
                      </a:lnTo>
                      <a:lnTo>
                        <a:pt x="133" y="436"/>
                      </a:lnTo>
                      <a:lnTo>
                        <a:pt x="133" y="436"/>
                      </a:lnTo>
                      <a:lnTo>
                        <a:pt x="132" y="438"/>
                      </a:lnTo>
                      <a:lnTo>
                        <a:pt x="132" y="438"/>
                      </a:lnTo>
                      <a:lnTo>
                        <a:pt x="133" y="438"/>
                      </a:lnTo>
                      <a:lnTo>
                        <a:pt x="135" y="436"/>
                      </a:lnTo>
                      <a:lnTo>
                        <a:pt x="137" y="436"/>
                      </a:lnTo>
                      <a:lnTo>
                        <a:pt x="139" y="436"/>
                      </a:lnTo>
                      <a:lnTo>
                        <a:pt x="143" y="438"/>
                      </a:lnTo>
                      <a:lnTo>
                        <a:pt x="145" y="438"/>
                      </a:lnTo>
                      <a:lnTo>
                        <a:pt x="145" y="438"/>
                      </a:lnTo>
                      <a:lnTo>
                        <a:pt x="147" y="438"/>
                      </a:lnTo>
                      <a:lnTo>
                        <a:pt x="147" y="438"/>
                      </a:lnTo>
                      <a:lnTo>
                        <a:pt x="148" y="438"/>
                      </a:lnTo>
                      <a:lnTo>
                        <a:pt x="160" y="441"/>
                      </a:lnTo>
                      <a:lnTo>
                        <a:pt x="162" y="441"/>
                      </a:lnTo>
                      <a:lnTo>
                        <a:pt x="163" y="441"/>
                      </a:lnTo>
                      <a:lnTo>
                        <a:pt x="165" y="441"/>
                      </a:lnTo>
                      <a:lnTo>
                        <a:pt x="165" y="441"/>
                      </a:lnTo>
                      <a:lnTo>
                        <a:pt x="165" y="441"/>
                      </a:lnTo>
                      <a:lnTo>
                        <a:pt x="167" y="443"/>
                      </a:lnTo>
                      <a:lnTo>
                        <a:pt x="167" y="441"/>
                      </a:lnTo>
                      <a:lnTo>
                        <a:pt x="169" y="441"/>
                      </a:lnTo>
                      <a:lnTo>
                        <a:pt x="169" y="441"/>
                      </a:lnTo>
                      <a:lnTo>
                        <a:pt x="169" y="440"/>
                      </a:lnTo>
                      <a:lnTo>
                        <a:pt x="169" y="440"/>
                      </a:lnTo>
                      <a:lnTo>
                        <a:pt x="173" y="438"/>
                      </a:lnTo>
                      <a:lnTo>
                        <a:pt x="173" y="438"/>
                      </a:lnTo>
                      <a:lnTo>
                        <a:pt x="175" y="436"/>
                      </a:lnTo>
                      <a:lnTo>
                        <a:pt x="175" y="436"/>
                      </a:lnTo>
                      <a:lnTo>
                        <a:pt x="175" y="436"/>
                      </a:lnTo>
                      <a:lnTo>
                        <a:pt x="177" y="434"/>
                      </a:lnTo>
                      <a:lnTo>
                        <a:pt x="179" y="434"/>
                      </a:lnTo>
                      <a:lnTo>
                        <a:pt x="179" y="432"/>
                      </a:lnTo>
                      <a:lnTo>
                        <a:pt x="179" y="432"/>
                      </a:lnTo>
                      <a:lnTo>
                        <a:pt x="184" y="426"/>
                      </a:lnTo>
                      <a:lnTo>
                        <a:pt x="184" y="424"/>
                      </a:lnTo>
                      <a:lnTo>
                        <a:pt x="184" y="424"/>
                      </a:lnTo>
                      <a:lnTo>
                        <a:pt x="186" y="423"/>
                      </a:lnTo>
                      <a:lnTo>
                        <a:pt x="186" y="423"/>
                      </a:lnTo>
                      <a:lnTo>
                        <a:pt x="186" y="421"/>
                      </a:lnTo>
                      <a:lnTo>
                        <a:pt x="188" y="419"/>
                      </a:lnTo>
                      <a:lnTo>
                        <a:pt x="188" y="419"/>
                      </a:lnTo>
                      <a:lnTo>
                        <a:pt x="188" y="419"/>
                      </a:lnTo>
                      <a:lnTo>
                        <a:pt x="188" y="419"/>
                      </a:lnTo>
                      <a:lnTo>
                        <a:pt x="190" y="419"/>
                      </a:lnTo>
                      <a:lnTo>
                        <a:pt x="190" y="421"/>
                      </a:lnTo>
                      <a:lnTo>
                        <a:pt x="192" y="423"/>
                      </a:lnTo>
                      <a:lnTo>
                        <a:pt x="192" y="424"/>
                      </a:lnTo>
                      <a:lnTo>
                        <a:pt x="194" y="428"/>
                      </a:lnTo>
                      <a:lnTo>
                        <a:pt x="194" y="430"/>
                      </a:lnTo>
                      <a:lnTo>
                        <a:pt x="195" y="432"/>
                      </a:lnTo>
                      <a:lnTo>
                        <a:pt x="197" y="432"/>
                      </a:lnTo>
                      <a:lnTo>
                        <a:pt x="197" y="434"/>
                      </a:lnTo>
                      <a:lnTo>
                        <a:pt x="197" y="434"/>
                      </a:lnTo>
                      <a:lnTo>
                        <a:pt x="197" y="436"/>
                      </a:lnTo>
                      <a:lnTo>
                        <a:pt x="199" y="436"/>
                      </a:lnTo>
                      <a:lnTo>
                        <a:pt x="199" y="436"/>
                      </a:lnTo>
                      <a:lnTo>
                        <a:pt x="199" y="438"/>
                      </a:lnTo>
                      <a:lnTo>
                        <a:pt x="199" y="438"/>
                      </a:lnTo>
                      <a:lnTo>
                        <a:pt x="197" y="440"/>
                      </a:lnTo>
                      <a:lnTo>
                        <a:pt x="195" y="441"/>
                      </a:lnTo>
                      <a:lnTo>
                        <a:pt x="195" y="441"/>
                      </a:lnTo>
                      <a:lnTo>
                        <a:pt x="195" y="443"/>
                      </a:lnTo>
                      <a:lnTo>
                        <a:pt x="195" y="445"/>
                      </a:lnTo>
                      <a:lnTo>
                        <a:pt x="197" y="445"/>
                      </a:lnTo>
                      <a:lnTo>
                        <a:pt x="197" y="445"/>
                      </a:lnTo>
                      <a:lnTo>
                        <a:pt x="199" y="445"/>
                      </a:lnTo>
                      <a:lnTo>
                        <a:pt x="201" y="445"/>
                      </a:lnTo>
                      <a:lnTo>
                        <a:pt x="203" y="445"/>
                      </a:lnTo>
                      <a:lnTo>
                        <a:pt x="203" y="445"/>
                      </a:lnTo>
                      <a:lnTo>
                        <a:pt x="205" y="445"/>
                      </a:lnTo>
                      <a:lnTo>
                        <a:pt x="205" y="445"/>
                      </a:lnTo>
                      <a:lnTo>
                        <a:pt x="205" y="447"/>
                      </a:lnTo>
                      <a:lnTo>
                        <a:pt x="205" y="447"/>
                      </a:lnTo>
                      <a:lnTo>
                        <a:pt x="207" y="447"/>
                      </a:lnTo>
                      <a:lnTo>
                        <a:pt x="209" y="445"/>
                      </a:lnTo>
                      <a:lnTo>
                        <a:pt x="210" y="445"/>
                      </a:lnTo>
                      <a:lnTo>
                        <a:pt x="210" y="445"/>
                      </a:lnTo>
                      <a:lnTo>
                        <a:pt x="210" y="447"/>
                      </a:lnTo>
                      <a:lnTo>
                        <a:pt x="212" y="447"/>
                      </a:lnTo>
                      <a:lnTo>
                        <a:pt x="212" y="447"/>
                      </a:lnTo>
                      <a:lnTo>
                        <a:pt x="214" y="447"/>
                      </a:lnTo>
                      <a:lnTo>
                        <a:pt x="214" y="443"/>
                      </a:lnTo>
                      <a:lnTo>
                        <a:pt x="214" y="443"/>
                      </a:lnTo>
                      <a:lnTo>
                        <a:pt x="216" y="443"/>
                      </a:lnTo>
                      <a:lnTo>
                        <a:pt x="216" y="441"/>
                      </a:lnTo>
                      <a:lnTo>
                        <a:pt x="216" y="440"/>
                      </a:lnTo>
                      <a:lnTo>
                        <a:pt x="216" y="440"/>
                      </a:lnTo>
                      <a:lnTo>
                        <a:pt x="216" y="440"/>
                      </a:lnTo>
                      <a:lnTo>
                        <a:pt x="218" y="438"/>
                      </a:lnTo>
                      <a:lnTo>
                        <a:pt x="218" y="438"/>
                      </a:lnTo>
                      <a:lnTo>
                        <a:pt x="220" y="438"/>
                      </a:lnTo>
                      <a:lnTo>
                        <a:pt x="224" y="436"/>
                      </a:lnTo>
                      <a:lnTo>
                        <a:pt x="224" y="436"/>
                      </a:lnTo>
                      <a:lnTo>
                        <a:pt x="224" y="434"/>
                      </a:lnTo>
                      <a:lnTo>
                        <a:pt x="218" y="430"/>
                      </a:lnTo>
                      <a:lnTo>
                        <a:pt x="216" y="426"/>
                      </a:lnTo>
                      <a:lnTo>
                        <a:pt x="218" y="426"/>
                      </a:lnTo>
                      <a:lnTo>
                        <a:pt x="220" y="424"/>
                      </a:lnTo>
                      <a:lnTo>
                        <a:pt x="222" y="424"/>
                      </a:lnTo>
                      <a:lnTo>
                        <a:pt x="222" y="424"/>
                      </a:lnTo>
                      <a:lnTo>
                        <a:pt x="222" y="423"/>
                      </a:lnTo>
                      <a:lnTo>
                        <a:pt x="222" y="423"/>
                      </a:lnTo>
                      <a:lnTo>
                        <a:pt x="222" y="421"/>
                      </a:lnTo>
                      <a:lnTo>
                        <a:pt x="224" y="421"/>
                      </a:lnTo>
                      <a:lnTo>
                        <a:pt x="224" y="421"/>
                      </a:lnTo>
                      <a:lnTo>
                        <a:pt x="224" y="419"/>
                      </a:lnTo>
                      <a:lnTo>
                        <a:pt x="224" y="415"/>
                      </a:lnTo>
                      <a:lnTo>
                        <a:pt x="224" y="415"/>
                      </a:lnTo>
                      <a:lnTo>
                        <a:pt x="224" y="413"/>
                      </a:lnTo>
                      <a:lnTo>
                        <a:pt x="224" y="413"/>
                      </a:lnTo>
                      <a:lnTo>
                        <a:pt x="224" y="413"/>
                      </a:lnTo>
                      <a:lnTo>
                        <a:pt x="224" y="411"/>
                      </a:lnTo>
                      <a:lnTo>
                        <a:pt x="224" y="411"/>
                      </a:lnTo>
                      <a:lnTo>
                        <a:pt x="224" y="409"/>
                      </a:lnTo>
                      <a:lnTo>
                        <a:pt x="224" y="409"/>
                      </a:lnTo>
                      <a:lnTo>
                        <a:pt x="224" y="409"/>
                      </a:lnTo>
                      <a:lnTo>
                        <a:pt x="233" y="406"/>
                      </a:lnTo>
                      <a:lnTo>
                        <a:pt x="235" y="404"/>
                      </a:lnTo>
                      <a:lnTo>
                        <a:pt x="235" y="404"/>
                      </a:lnTo>
                      <a:lnTo>
                        <a:pt x="235" y="400"/>
                      </a:lnTo>
                      <a:lnTo>
                        <a:pt x="235" y="400"/>
                      </a:lnTo>
                      <a:lnTo>
                        <a:pt x="235" y="398"/>
                      </a:lnTo>
                      <a:lnTo>
                        <a:pt x="235" y="393"/>
                      </a:lnTo>
                      <a:lnTo>
                        <a:pt x="237" y="391"/>
                      </a:lnTo>
                      <a:lnTo>
                        <a:pt x="237" y="389"/>
                      </a:lnTo>
                      <a:lnTo>
                        <a:pt x="239" y="389"/>
                      </a:lnTo>
                      <a:lnTo>
                        <a:pt x="239" y="389"/>
                      </a:lnTo>
                      <a:lnTo>
                        <a:pt x="237" y="387"/>
                      </a:lnTo>
                      <a:lnTo>
                        <a:pt x="235" y="387"/>
                      </a:lnTo>
                      <a:lnTo>
                        <a:pt x="235" y="385"/>
                      </a:lnTo>
                      <a:lnTo>
                        <a:pt x="233" y="383"/>
                      </a:lnTo>
                      <a:lnTo>
                        <a:pt x="233" y="383"/>
                      </a:lnTo>
                      <a:lnTo>
                        <a:pt x="233" y="383"/>
                      </a:lnTo>
                      <a:lnTo>
                        <a:pt x="235" y="381"/>
                      </a:lnTo>
                      <a:lnTo>
                        <a:pt x="235" y="381"/>
                      </a:lnTo>
                      <a:lnTo>
                        <a:pt x="237" y="381"/>
                      </a:lnTo>
                      <a:lnTo>
                        <a:pt x="237" y="379"/>
                      </a:lnTo>
                      <a:lnTo>
                        <a:pt x="237" y="379"/>
                      </a:lnTo>
                      <a:lnTo>
                        <a:pt x="237" y="379"/>
                      </a:lnTo>
                      <a:lnTo>
                        <a:pt x="239" y="379"/>
                      </a:lnTo>
                      <a:lnTo>
                        <a:pt x="239" y="378"/>
                      </a:lnTo>
                      <a:lnTo>
                        <a:pt x="239" y="376"/>
                      </a:lnTo>
                      <a:lnTo>
                        <a:pt x="239" y="376"/>
                      </a:lnTo>
                      <a:lnTo>
                        <a:pt x="239" y="374"/>
                      </a:lnTo>
                      <a:lnTo>
                        <a:pt x="239" y="372"/>
                      </a:lnTo>
                      <a:lnTo>
                        <a:pt x="239" y="370"/>
                      </a:lnTo>
                      <a:lnTo>
                        <a:pt x="240" y="370"/>
                      </a:lnTo>
                      <a:lnTo>
                        <a:pt x="240" y="370"/>
                      </a:lnTo>
                      <a:lnTo>
                        <a:pt x="240" y="368"/>
                      </a:lnTo>
                      <a:lnTo>
                        <a:pt x="240" y="366"/>
                      </a:lnTo>
                      <a:lnTo>
                        <a:pt x="239" y="364"/>
                      </a:lnTo>
                      <a:lnTo>
                        <a:pt x="237" y="364"/>
                      </a:lnTo>
                      <a:lnTo>
                        <a:pt x="237" y="363"/>
                      </a:lnTo>
                      <a:lnTo>
                        <a:pt x="237" y="363"/>
                      </a:lnTo>
                      <a:lnTo>
                        <a:pt x="237" y="361"/>
                      </a:lnTo>
                      <a:lnTo>
                        <a:pt x="239" y="361"/>
                      </a:lnTo>
                      <a:lnTo>
                        <a:pt x="239" y="361"/>
                      </a:lnTo>
                      <a:lnTo>
                        <a:pt x="239" y="359"/>
                      </a:lnTo>
                      <a:lnTo>
                        <a:pt x="239" y="359"/>
                      </a:lnTo>
                      <a:lnTo>
                        <a:pt x="239" y="357"/>
                      </a:lnTo>
                      <a:lnTo>
                        <a:pt x="240" y="355"/>
                      </a:lnTo>
                      <a:lnTo>
                        <a:pt x="239" y="353"/>
                      </a:lnTo>
                      <a:lnTo>
                        <a:pt x="237" y="351"/>
                      </a:lnTo>
                      <a:lnTo>
                        <a:pt x="237" y="351"/>
                      </a:lnTo>
                      <a:lnTo>
                        <a:pt x="237" y="351"/>
                      </a:lnTo>
                      <a:lnTo>
                        <a:pt x="237" y="349"/>
                      </a:lnTo>
                      <a:lnTo>
                        <a:pt x="237" y="349"/>
                      </a:lnTo>
                      <a:lnTo>
                        <a:pt x="237" y="347"/>
                      </a:lnTo>
                      <a:lnTo>
                        <a:pt x="237" y="346"/>
                      </a:lnTo>
                      <a:lnTo>
                        <a:pt x="235" y="340"/>
                      </a:lnTo>
                      <a:lnTo>
                        <a:pt x="235" y="340"/>
                      </a:lnTo>
                      <a:lnTo>
                        <a:pt x="235" y="338"/>
                      </a:lnTo>
                      <a:lnTo>
                        <a:pt x="235" y="334"/>
                      </a:lnTo>
                      <a:lnTo>
                        <a:pt x="237" y="334"/>
                      </a:lnTo>
                      <a:lnTo>
                        <a:pt x="237" y="332"/>
                      </a:lnTo>
                      <a:lnTo>
                        <a:pt x="239" y="331"/>
                      </a:lnTo>
                      <a:lnTo>
                        <a:pt x="239" y="329"/>
                      </a:lnTo>
                      <a:lnTo>
                        <a:pt x="239" y="327"/>
                      </a:lnTo>
                      <a:lnTo>
                        <a:pt x="239" y="325"/>
                      </a:lnTo>
                      <a:lnTo>
                        <a:pt x="239" y="323"/>
                      </a:lnTo>
                      <a:lnTo>
                        <a:pt x="239" y="321"/>
                      </a:lnTo>
                      <a:lnTo>
                        <a:pt x="242" y="316"/>
                      </a:lnTo>
                      <a:lnTo>
                        <a:pt x="242" y="312"/>
                      </a:lnTo>
                      <a:lnTo>
                        <a:pt x="242" y="310"/>
                      </a:lnTo>
                      <a:lnTo>
                        <a:pt x="240" y="306"/>
                      </a:lnTo>
                      <a:lnTo>
                        <a:pt x="239" y="306"/>
                      </a:lnTo>
                      <a:lnTo>
                        <a:pt x="237" y="304"/>
                      </a:lnTo>
                      <a:lnTo>
                        <a:pt x="235" y="302"/>
                      </a:lnTo>
                      <a:lnTo>
                        <a:pt x="231" y="301"/>
                      </a:lnTo>
                      <a:lnTo>
                        <a:pt x="229" y="299"/>
                      </a:lnTo>
                      <a:lnTo>
                        <a:pt x="227" y="299"/>
                      </a:lnTo>
                      <a:lnTo>
                        <a:pt x="225" y="299"/>
                      </a:lnTo>
                      <a:lnTo>
                        <a:pt x="225" y="299"/>
                      </a:lnTo>
                      <a:lnTo>
                        <a:pt x="224" y="301"/>
                      </a:lnTo>
                      <a:lnTo>
                        <a:pt x="224" y="299"/>
                      </a:lnTo>
                      <a:lnTo>
                        <a:pt x="222" y="299"/>
                      </a:lnTo>
                      <a:lnTo>
                        <a:pt x="220" y="299"/>
                      </a:lnTo>
                      <a:lnTo>
                        <a:pt x="218" y="299"/>
                      </a:lnTo>
                      <a:lnTo>
                        <a:pt x="218" y="301"/>
                      </a:lnTo>
                      <a:lnTo>
                        <a:pt x="218" y="297"/>
                      </a:lnTo>
                      <a:lnTo>
                        <a:pt x="218" y="295"/>
                      </a:lnTo>
                      <a:lnTo>
                        <a:pt x="216" y="291"/>
                      </a:lnTo>
                      <a:lnTo>
                        <a:pt x="214" y="289"/>
                      </a:lnTo>
                      <a:lnTo>
                        <a:pt x="212" y="287"/>
                      </a:lnTo>
                      <a:lnTo>
                        <a:pt x="210" y="286"/>
                      </a:lnTo>
                      <a:lnTo>
                        <a:pt x="209" y="286"/>
                      </a:lnTo>
                      <a:lnTo>
                        <a:pt x="205" y="286"/>
                      </a:lnTo>
                      <a:lnTo>
                        <a:pt x="205" y="286"/>
                      </a:lnTo>
                      <a:lnTo>
                        <a:pt x="205" y="286"/>
                      </a:lnTo>
                      <a:lnTo>
                        <a:pt x="203" y="286"/>
                      </a:lnTo>
                      <a:lnTo>
                        <a:pt x="201" y="284"/>
                      </a:lnTo>
                      <a:lnTo>
                        <a:pt x="201" y="284"/>
                      </a:lnTo>
                      <a:lnTo>
                        <a:pt x="199" y="286"/>
                      </a:lnTo>
                      <a:lnTo>
                        <a:pt x="199" y="286"/>
                      </a:lnTo>
                      <a:lnTo>
                        <a:pt x="197" y="286"/>
                      </a:lnTo>
                      <a:lnTo>
                        <a:pt x="197" y="286"/>
                      </a:lnTo>
                      <a:lnTo>
                        <a:pt x="194" y="282"/>
                      </a:lnTo>
                      <a:lnTo>
                        <a:pt x="194" y="280"/>
                      </a:lnTo>
                      <a:lnTo>
                        <a:pt x="195" y="278"/>
                      </a:lnTo>
                      <a:lnTo>
                        <a:pt x="199" y="272"/>
                      </a:lnTo>
                      <a:lnTo>
                        <a:pt x="199" y="272"/>
                      </a:lnTo>
                      <a:lnTo>
                        <a:pt x="201" y="270"/>
                      </a:lnTo>
                      <a:lnTo>
                        <a:pt x="201" y="270"/>
                      </a:lnTo>
                      <a:lnTo>
                        <a:pt x="199" y="269"/>
                      </a:lnTo>
                      <a:lnTo>
                        <a:pt x="201" y="269"/>
                      </a:lnTo>
                      <a:lnTo>
                        <a:pt x="201" y="267"/>
                      </a:lnTo>
                      <a:lnTo>
                        <a:pt x="201" y="265"/>
                      </a:lnTo>
                      <a:lnTo>
                        <a:pt x="201" y="265"/>
                      </a:lnTo>
                      <a:lnTo>
                        <a:pt x="199" y="265"/>
                      </a:lnTo>
                      <a:lnTo>
                        <a:pt x="199" y="265"/>
                      </a:lnTo>
                      <a:lnTo>
                        <a:pt x="199" y="259"/>
                      </a:lnTo>
                      <a:lnTo>
                        <a:pt x="197" y="257"/>
                      </a:lnTo>
                      <a:lnTo>
                        <a:pt x="197" y="255"/>
                      </a:lnTo>
                      <a:lnTo>
                        <a:pt x="197" y="254"/>
                      </a:lnTo>
                      <a:lnTo>
                        <a:pt x="197" y="252"/>
                      </a:lnTo>
                      <a:lnTo>
                        <a:pt x="199" y="248"/>
                      </a:lnTo>
                      <a:lnTo>
                        <a:pt x="203" y="242"/>
                      </a:lnTo>
                      <a:lnTo>
                        <a:pt x="205" y="240"/>
                      </a:lnTo>
                      <a:lnTo>
                        <a:pt x="209" y="237"/>
                      </a:lnTo>
                      <a:lnTo>
                        <a:pt x="210" y="237"/>
                      </a:lnTo>
                      <a:lnTo>
                        <a:pt x="210" y="235"/>
                      </a:lnTo>
                      <a:lnTo>
                        <a:pt x="210" y="233"/>
                      </a:lnTo>
                      <a:lnTo>
                        <a:pt x="210" y="231"/>
                      </a:lnTo>
                      <a:lnTo>
                        <a:pt x="212" y="229"/>
                      </a:lnTo>
                      <a:lnTo>
                        <a:pt x="216" y="227"/>
                      </a:lnTo>
                      <a:lnTo>
                        <a:pt x="220" y="229"/>
                      </a:lnTo>
                      <a:lnTo>
                        <a:pt x="224" y="229"/>
                      </a:lnTo>
                      <a:lnTo>
                        <a:pt x="224" y="227"/>
                      </a:lnTo>
                      <a:lnTo>
                        <a:pt x="225" y="227"/>
                      </a:lnTo>
                      <a:lnTo>
                        <a:pt x="229" y="224"/>
                      </a:lnTo>
                      <a:lnTo>
                        <a:pt x="231" y="222"/>
                      </a:lnTo>
                      <a:lnTo>
                        <a:pt x="231" y="218"/>
                      </a:lnTo>
                      <a:lnTo>
                        <a:pt x="233" y="214"/>
                      </a:lnTo>
                      <a:lnTo>
                        <a:pt x="237" y="212"/>
                      </a:lnTo>
                      <a:lnTo>
                        <a:pt x="239" y="209"/>
                      </a:lnTo>
                      <a:lnTo>
                        <a:pt x="239" y="205"/>
                      </a:lnTo>
                      <a:lnTo>
                        <a:pt x="239" y="205"/>
                      </a:lnTo>
                      <a:lnTo>
                        <a:pt x="239" y="205"/>
                      </a:lnTo>
                      <a:lnTo>
                        <a:pt x="239" y="203"/>
                      </a:lnTo>
                      <a:lnTo>
                        <a:pt x="240" y="203"/>
                      </a:lnTo>
                      <a:lnTo>
                        <a:pt x="240" y="201"/>
                      </a:lnTo>
                      <a:lnTo>
                        <a:pt x="239" y="201"/>
                      </a:lnTo>
                      <a:lnTo>
                        <a:pt x="237" y="201"/>
                      </a:lnTo>
                      <a:lnTo>
                        <a:pt x="237" y="199"/>
                      </a:lnTo>
                      <a:lnTo>
                        <a:pt x="235" y="197"/>
                      </a:lnTo>
                      <a:lnTo>
                        <a:pt x="235" y="195"/>
                      </a:lnTo>
                      <a:lnTo>
                        <a:pt x="233" y="193"/>
                      </a:lnTo>
                      <a:lnTo>
                        <a:pt x="233" y="192"/>
                      </a:lnTo>
                      <a:lnTo>
                        <a:pt x="231" y="190"/>
                      </a:lnTo>
                      <a:lnTo>
                        <a:pt x="227" y="188"/>
                      </a:lnTo>
                      <a:lnTo>
                        <a:pt x="227" y="186"/>
                      </a:lnTo>
                      <a:lnTo>
                        <a:pt x="225" y="184"/>
                      </a:lnTo>
                      <a:lnTo>
                        <a:pt x="225" y="178"/>
                      </a:lnTo>
                      <a:lnTo>
                        <a:pt x="225" y="177"/>
                      </a:lnTo>
                      <a:lnTo>
                        <a:pt x="225" y="173"/>
                      </a:lnTo>
                      <a:lnTo>
                        <a:pt x="224" y="171"/>
                      </a:lnTo>
                      <a:lnTo>
                        <a:pt x="224" y="171"/>
                      </a:lnTo>
                      <a:lnTo>
                        <a:pt x="224" y="171"/>
                      </a:lnTo>
                      <a:lnTo>
                        <a:pt x="222" y="171"/>
                      </a:lnTo>
                      <a:lnTo>
                        <a:pt x="222" y="169"/>
                      </a:lnTo>
                      <a:lnTo>
                        <a:pt x="222" y="169"/>
                      </a:lnTo>
                      <a:lnTo>
                        <a:pt x="220" y="169"/>
                      </a:lnTo>
                      <a:lnTo>
                        <a:pt x="220" y="169"/>
                      </a:lnTo>
                      <a:lnTo>
                        <a:pt x="216" y="167"/>
                      </a:lnTo>
                      <a:lnTo>
                        <a:pt x="216" y="167"/>
                      </a:lnTo>
                      <a:lnTo>
                        <a:pt x="214" y="167"/>
                      </a:lnTo>
                      <a:lnTo>
                        <a:pt x="210" y="169"/>
                      </a:lnTo>
                      <a:lnTo>
                        <a:pt x="210" y="169"/>
                      </a:lnTo>
                      <a:lnTo>
                        <a:pt x="209" y="167"/>
                      </a:lnTo>
                      <a:lnTo>
                        <a:pt x="209" y="167"/>
                      </a:lnTo>
                      <a:lnTo>
                        <a:pt x="207" y="165"/>
                      </a:lnTo>
                      <a:lnTo>
                        <a:pt x="205" y="165"/>
                      </a:lnTo>
                      <a:lnTo>
                        <a:pt x="192" y="163"/>
                      </a:lnTo>
                      <a:lnTo>
                        <a:pt x="190" y="165"/>
                      </a:lnTo>
                      <a:lnTo>
                        <a:pt x="190" y="165"/>
                      </a:lnTo>
                      <a:lnTo>
                        <a:pt x="190" y="167"/>
                      </a:lnTo>
                      <a:lnTo>
                        <a:pt x="188" y="169"/>
                      </a:lnTo>
                      <a:lnTo>
                        <a:pt x="188" y="169"/>
                      </a:lnTo>
                      <a:lnTo>
                        <a:pt x="188" y="169"/>
                      </a:lnTo>
                      <a:lnTo>
                        <a:pt x="186" y="169"/>
                      </a:lnTo>
                      <a:lnTo>
                        <a:pt x="186" y="169"/>
                      </a:lnTo>
                      <a:lnTo>
                        <a:pt x="184" y="169"/>
                      </a:lnTo>
                      <a:lnTo>
                        <a:pt x="184" y="169"/>
                      </a:lnTo>
                      <a:lnTo>
                        <a:pt x="184" y="169"/>
                      </a:lnTo>
                      <a:lnTo>
                        <a:pt x="182" y="169"/>
                      </a:lnTo>
                      <a:lnTo>
                        <a:pt x="180" y="169"/>
                      </a:lnTo>
                      <a:lnTo>
                        <a:pt x="180" y="171"/>
                      </a:lnTo>
                      <a:lnTo>
                        <a:pt x="179" y="171"/>
                      </a:lnTo>
                      <a:lnTo>
                        <a:pt x="177" y="173"/>
                      </a:lnTo>
                      <a:lnTo>
                        <a:pt x="175" y="175"/>
                      </a:lnTo>
                      <a:lnTo>
                        <a:pt x="173" y="175"/>
                      </a:lnTo>
                      <a:lnTo>
                        <a:pt x="171" y="177"/>
                      </a:lnTo>
                      <a:lnTo>
                        <a:pt x="169" y="177"/>
                      </a:lnTo>
                      <a:lnTo>
                        <a:pt x="167" y="175"/>
                      </a:lnTo>
                      <a:lnTo>
                        <a:pt x="163" y="175"/>
                      </a:lnTo>
                      <a:lnTo>
                        <a:pt x="163" y="175"/>
                      </a:lnTo>
                      <a:lnTo>
                        <a:pt x="160" y="175"/>
                      </a:lnTo>
                      <a:lnTo>
                        <a:pt x="160" y="175"/>
                      </a:lnTo>
                      <a:lnTo>
                        <a:pt x="160" y="177"/>
                      </a:lnTo>
                      <a:lnTo>
                        <a:pt x="158" y="177"/>
                      </a:lnTo>
                      <a:lnTo>
                        <a:pt x="156" y="177"/>
                      </a:lnTo>
                      <a:lnTo>
                        <a:pt x="156" y="178"/>
                      </a:lnTo>
                      <a:lnTo>
                        <a:pt x="154" y="178"/>
                      </a:lnTo>
                      <a:lnTo>
                        <a:pt x="152" y="180"/>
                      </a:lnTo>
                      <a:lnTo>
                        <a:pt x="150" y="180"/>
                      </a:lnTo>
                      <a:lnTo>
                        <a:pt x="148" y="180"/>
                      </a:lnTo>
                      <a:lnTo>
                        <a:pt x="148" y="180"/>
                      </a:lnTo>
                      <a:lnTo>
                        <a:pt x="147" y="178"/>
                      </a:lnTo>
                      <a:lnTo>
                        <a:pt x="147" y="178"/>
                      </a:lnTo>
                      <a:lnTo>
                        <a:pt x="147" y="178"/>
                      </a:lnTo>
                      <a:lnTo>
                        <a:pt x="145" y="177"/>
                      </a:lnTo>
                      <a:lnTo>
                        <a:pt x="147" y="177"/>
                      </a:lnTo>
                      <a:lnTo>
                        <a:pt x="147" y="177"/>
                      </a:lnTo>
                      <a:lnTo>
                        <a:pt x="147" y="175"/>
                      </a:lnTo>
                      <a:lnTo>
                        <a:pt x="148" y="175"/>
                      </a:lnTo>
                      <a:lnTo>
                        <a:pt x="148" y="175"/>
                      </a:lnTo>
                      <a:lnTo>
                        <a:pt x="150" y="175"/>
                      </a:lnTo>
                      <a:lnTo>
                        <a:pt x="150" y="173"/>
                      </a:lnTo>
                      <a:lnTo>
                        <a:pt x="152" y="173"/>
                      </a:lnTo>
                      <a:lnTo>
                        <a:pt x="152" y="171"/>
                      </a:lnTo>
                      <a:lnTo>
                        <a:pt x="152" y="171"/>
                      </a:lnTo>
                      <a:lnTo>
                        <a:pt x="152" y="171"/>
                      </a:lnTo>
                      <a:lnTo>
                        <a:pt x="152" y="169"/>
                      </a:lnTo>
                      <a:lnTo>
                        <a:pt x="152" y="165"/>
                      </a:lnTo>
                      <a:lnTo>
                        <a:pt x="150" y="163"/>
                      </a:lnTo>
                      <a:lnTo>
                        <a:pt x="148" y="160"/>
                      </a:lnTo>
                      <a:lnTo>
                        <a:pt x="148" y="160"/>
                      </a:lnTo>
                      <a:lnTo>
                        <a:pt x="148" y="160"/>
                      </a:lnTo>
                      <a:lnTo>
                        <a:pt x="148" y="158"/>
                      </a:lnTo>
                      <a:lnTo>
                        <a:pt x="148" y="158"/>
                      </a:lnTo>
                      <a:lnTo>
                        <a:pt x="147" y="156"/>
                      </a:lnTo>
                      <a:lnTo>
                        <a:pt x="147" y="156"/>
                      </a:lnTo>
                      <a:lnTo>
                        <a:pt x="145" y="156"/>
                      </a:lnTo>
                      <a:lnTo>
                        <a:pt x="145" y="152"/>
                      </a:lnTo>
                      <a:lnTo>
                        <a:pt x="145" y="152"/>
                      </a:lnTo>
                      <a:lnTo>
                        <a:pt x="145" y="150"/>
                      </a:lnTo>
                      <a:lnTo>
                        <a:pt x="145" y="147"/>
                      </a:lnTo>
                      <a:lnTo>
                        <a:pt x="145" y="145"/>
                      </a:lnTo>
                      <a:lnTo>
                        <a:pt x="147" y="143"/>
                      </a:lnTo>
                      <a:lnTo>
                        <a:pt x="147" y="143"/>
                      </a:lnTo>
                      <a:lnTo>
                        <a:pt x="145" y="141"/>
                      </a:lnTo>
                      <a:lnTo>
                        <a:pt x="147" y="141"/>
                      </a:lnTo>
                      <a:lnTo>
                        <a:pt x="147" y="139"/>
                      </a:lnTo>
                      <a:lnTo>
                        <a:pt x="147" y="139"/>
                      </a:lnTo>
                      <a:lnTo>
                        <a:pt x="148" y="135"/>
                      </a:lnTo>
                      <a:lnTo>
                        <a:pt x="148" y="135"/>
                      </a:lnTo>
                      <a:lnTo>
                        <a:pt x="148" y="133"/>
                      </a:lnTo>
                      <a:lnTo>
                        <a:pt x="148" y="133"/>
                      </a:lnTo>
                      <a:lnTo>
                        <a:pt x="147" y="132"/>
                      </a:lnTo>
                      <a:lnTo>
                        <a:pt x="147" y="132"/>
                      </a:lnTo>
                      <a:lnTo>
                        <a:pt x="147" y="130"/>
                      </a:lnTo>
                      <a:lnTo>
                        <a:pt x="147" y="130"/>
                      </a:lnTo>
                      <a:lnTo>
                        <a:pt x="148" y="128"/>
                      </a:lnTo>
                      <a:lnTo>
                        <a:pt x="150" y="126"/>
                      </a:lnTo>
                      <a:lnTo>
                        <a:pt x="150" y="126"/>
                      </a:lnTo>
                      <a:lnTo>
                        <a:pt x="150" y="124"/>
                      </a:lnTo>
                      <a:lnTo>
                        <a:pt x="150" y="124"/>
                      </a:lnTo>
                      <a:lnTo>
                        <a:pt x="150" y="124"/>
                      </a:lnTo>
                      <a:lnTo>
                        <a:pt x="152" y="122"/>
                      </a:lnTo>
                      <a:lnTo>
                        <a:pt x="152" y="122"/>
                      </a:lnTo>
                      <a:lnTo>
                        <a:pt x="154" y="120"/>
                      </a:lnTo>
                      <a:lnTo>
                        <a:pt x="156" y="118"/>
                      </a:lnTo>
                      <a:lnTo>
                        <a:pt x="156" y="117"/>
                      </a:lnTo>
                      <a:lnTo>
                        <a:pt x="156" y="113"/>
                      </a:lnTo>
                      <a:lnTo>
                        <a:pt x="167" y="113"/>
                      </a:lnTo>
                      <a:lnTo>
                        <a:pt x="194" y="113"/>
                      </a:lnTo>
                      <a:lnTo>
                        <a:pt x="207" y="113"/>
                      </a:lnTo>
                      <a:lnTo>
                        <a:pt x="218" y="113"/>
                      </a:lnTo>
                      <a:lnTo>
                        <a:pt x="225" y="113"/>
                      </a:lnTo>
                      <a:lnTo>
                        <a:pt x="225" y="113"/>
                      </a:lnTo>
                      <a:lnTo>
                        <a:pt x="229" y="111"/>
                      </a:lnTo>
                      <a:lnTo>
                        <a:pt x="233" y="113"/>
                      </a:lnTo>
                      <a:lnTo>
                        <a:pt x="235" y="113"/>
                      </a:lnTo>
                      <a:lnTo>
                        <a:pt x="237" y="115"/>
                      </a:lnTo>
                      <a:lnTo>
                        <a:pt x="237" y="115"/>
                      </a:lnTo>
                      <a:lnTo>
                        <a:pt x="239" y="115"/>
                      </a:lnTo>
                      <a:lnTo>
                        <a:pt x="239" y="113"/>
                      </a:lnTo>
                      <a:lnTo>
                        <a:pt x="244" y="113"/>
                      </a:lnTo>
                      <a:lnTo>
                        <a:pt x="246" y="113"/>
                      </a:lnTo>
                      <a:lnTo>
                        <a:pt x="246" y="111"/>
                      </a:lnTo>
                      <a:lnTo>
                        <a:pt x="246" y="111"/>
                      </a:lnTo>
                      <a:lnTo>
                        <a:pt x="246" y="109"/>
                      </a:lnTo>
                      <a:lnTo>
                        <a:pt x="246" y="109"/>
                      </a:lnTo>
                      <a:lnTo>
                        <a:pt x="248" y="109"/>
                      </a:lnTo>
                      <a:lnTo>
                        <a:pt x="252" y="113"/>
                      </a:lnTo>
                      <a:lnTo>
                        <a:pt x="254" y="113"/>
                      </a:lnTo>
                      <a:lnTo>
                        <a:pt x="252" y="115"/>
                      </a:lnTo>
                      <a:lnTo>
                        <a:pt x="254" y="115"/>
                      </a:lnTo>
                      <a:lnTo>
                        <a:pt x="254" y="115"/>
                      </a:lnTo>
                      <a:lnTo>
                        <a:pt x="255" y="115"/>
                      </a:lnTo>
                      <a:lnTo>
                        <a:pt x="257" y="117"/>
                      </a:lnTo>
                      <a:lnTo>
                        <a:pt x="257" y="117"/>
                      </a:lnTo>
                      <a:lnTo>
                        <a:pt x="257" y="115"/>
                      </a:lnTo>
                      <a:lnTo>
                        <a:pt x="257" y="115"/>
                      </a:lnTo>
                      <a:lnTo>
                        <a:pt x="259" y="117"/>
                      </a:lnTo>
                      <a:lnTo>
                        <a:pt x="259" y="117"/>
                      </a:lnTo>
                      <a:lnTo>
                        <a:pt x="259" y="117"/>
                      </a:lnTo>
                      <a:lnTo>
                        <a:pt x="259" y="117"/>
                      </a:lnTo>
                      <a:lnTo>
                        <a:pt x="259" y="117"/>
                      </a:lnTo>
                      <a:lnTo>
                        <a:pt x="261" y="117"/>
                      </a:lnTo>
                      <a:lnTo>
                        <a:pt x="261" y="118"/>
                      </a:lnTo>
                      <a:lnTo>
                        <a:pt x="261" y="118"/>
                      </a:lnTo>
                      <a:lnTo>
                        <a:pt x="265" y="118"/>
                      </a:lnTo>
                      <a:lnTo>
                        <a:pt x="267" y="118"/>
                      </a:lnTo>
                      <a:lnTo>
                        <a:pt x="267" y="118"/>
                      </a:lnTo>
                      <a:lnTo>
                        <a:pt x="267" y="117"/>
                      </a:lnTo>
                      <a:lnTo>
                        <a:pt x="267" y="117"/>
                      </a:lnTo>
                      <a:lnTo>
                        <a:pt x="269" y="115"/>
                      </a:lnTo>
                      <a:lnTo>
                        <a:pt x="269" y="117"/>
                      </a:lnTo>
                      <a:lnTo>
                        <a:pt x="271" y="118"/>
                      </a:lnTo>
                      <a:lnTo>
                        <a:pt x="271" y="118"/>
                      </a:lnTo>
                      <a:lnTo>
                        <a:pt x="271" y="120"/>
                      </a:lnTo>
                      <a:lnTo>
                        <a:pt x="271" y="122"/>
                      </a:lnTo>
                      <a:lnTo>
                        <a:pt x="271" y="124"/>
                      </a:lnTo>
                      <a:lnTo>
                        <a:pt x="272" y="124"/>
                      </a:lnTo>
                      <a:lnTo>
                        <a:pt x="274" y="124"/>
                      </a:lnTo>
                      <a:lnTo>
                        <a:pt x="276" y="122"/>
                      </a:lnTo>
                      <a:lnTo>
                        <a:pt x="276" y="122"/>
                      </a:lnTo>
                      <a:lnTo>
                        <a:pt x="276" y="122"/>
                      </a:lnTo>
                      <a:lnTo>
                        <a:pt x="280" y="124"/>
                      </a:lnTo>
                      <a:lnTo>
                        <a:pt x="282" y="124"/>
                      </a:lnTo>
                      <a:lnTo>
                        <a:pt x="282" y="124"/>
                      </a:lnTo>
                      <a:lnTo>
                        <a:pt x="284" y="126"/>
                      </a:lnTo>
                      <a:lnTo>
                        <a:pt x="286" y="124"/>
                      </a:lnTo>
                      <a:lnTo>
                        <a:pt x="286" y="124"/>
                      </a:lnTo>
                      <a:lnTo>
                        <a:pt x="286" y="122"/>
                      </a:lnTo>
                      <a:lnTo>
                        <a:pt x="287" y="122"/>
                      </a:lnTo>
                      <a:lnTo>
                        <a:pt x="287" y="122"/>
                      </a:lnTo>
                      <a:lnTo>
                        <a:pt x="289" y="120"/>
                      </a:lnTo>
                      <a:lnTo>
                        <a:pt x="291" y="122"/>
                      </a:lnTo>
                      <a:lnTo>
                        <a:pt x="293" y="122"/>
                      </a:lnTo>
                      <a:lnTo>
                        <a:pt x="293" y="120"/>
                      </a:lnTo>
                      <a:lnTo>
                        <a:pt x="295" y="122"/>
                      </a:lnTo>
                      <a:lnTo>
                        <a:pt x="295" y="122"/>
                      </a:lnTo>
                      <a:lnTo>
                        <a:pt x="295" y="122"/>
                      </a:lnTo>
                      <a:lnTo>
                        <a:pt x="295" y="124"/>
                      </a:lnTo>
                      <a:lnTo>
                        <a:pt x="297" y="124"/>
                      </a:lnTo>
                      <a:lnTo>
                        <a:pt x="299" y="124"/>
                      </a:lnTo>
                      <a:lnTo>
                        <a:pt x="299" y="126"/>
                      </a:lnTo>
                      <a:lnTo>
                        <a:pt x="299" y="126"/>
                      </a:lnTo>
                      <a:lnTo>
                        <a:pt x="301" y="126"/>
                      </a:lnTo>
                      <a:lnTo>
                        <a:pt x="301" y="128"/>
                      </a:lnTo>
                      <a:lnTo>
                        <a:pt x="299" y="128"/>
                      </a:lnTo>
                      <a:lnTo>
                        <a:pt x="299" y="128"/>
                      </a:lnTo>
                      <a:lnTo>
                        <a:pt x="301" y="128"/>
                      </a:lnTo>
                      <a:lnTo>
                        <a:pt x="301" y="128"/>
                      </a:lnTo>
                      <a:lnTo>
                        <a:pt x="302" y="130"/>
                      </a:lnTo>
                      <a:lnTo>
                        <a:pt x="302" y="130"/>
                      </a:lnTo>
                      <a:lnTo>
                        <a:pt x="304" y="128"/>
                      </a:lnTo>
                      <a:lnTo>
                        <a:pt x="306" y="128"/>
                      </a:lnTo>
                      <a:lnTo>
                        <a:pt x="310" y="126"/>
                      </a:lnTo>
                      <a:lnTo>
                        <a:pt x="312" y="126"/>
                      </a:lnTo>
                      <a:lnTo>
                        <a:pt x="316" y="126"/>
                      </a:lnTo>
                      <a:lnTo>
                        <a:pt x="321" y="128"/>
                      </a:lnTo>
                      <a:lnTo>
                        <a:pt x="329" y="128"/>
                      </a:lnTo>
                      <a:lnTo>
                        <a:pt x="329" y="130"/>
                      </a:lnTo>
                      <a:lnTo>
                        <a:pt x="331" y="130"/>
                      </a:lnTo>
                      <a:lnTo>
                        <a:pt x="331" y="130"/>
                      </a:lnTo>
                      <a:lnTo>
                        <a:pt x="332" y="130"/>
                      </a:lnTo>
                      <a:lnTo>
                        <a:pt x="332" y="130"/>
                      </a:lnTo>
                      <a:lnTo>
                        <a:pt x="336" y="133"/>
                      </a:lnTo>
                      <a:lnTo>
                        <a:pt x="336" y="135"/>
                      </a:lnTo>
                      <a:lnTo>
                        <a:pt x="338" y="135"/>
                      </a:lnTo>
                      <a:lnTo>
                        <a:pt x="340" y="135"/>
                      </a:lnTo>
                      <a:lnTo>
                        <a:pt x="342" y="137"/>
                      </a:lnTo>
                      <a:lnTo>
                        <a:pt x="342" y="137"/>
                      </a:lnTo>
                      <a:lnTo>
                        <a:pt x="342" y="137"/>
                      </a:lnTo>
                      <a:lnTo>
                        <a:pt x="342" y="139"/>
                      </a:lnTo>
                      <a:lnTo>
                        <a:pt x="342" y="139"/>
                      </a:lnTo>
                      <a:lnTo>
                        <a:pt x="344" y="139"/>
                      </a:lnTo>
                      <a:lnTo>
                        <a:pt x="344" y="137"/>
                      </a:lnTo>
                      <a:lnTo>
                        <a:pt x="346" y="139"/>
                      </a:lnTo>
                      <a:lnTo>
                        <a:pt x="346" y="139"/>
                      </a:lnTo>
                      <a:lnTo>
                        <a:pt x="348" y="139"/>
                      </a:lnTo>
                      <a:lnTo>
                        <a:pt x="349" y="141"/>
                      </a:lnTo>
                      <a:lnTo>
                        <a:pt x="349" y="139"/>
                      </a:lnTo>
                      <a:lnTo>
                        <a:pt x="349" y="139"/>
                      </a:lnTo>
                      <a:lnTo>
                        <a:pt x="351" y="141"/>
                      </a:lnTo>
                      <a:lnTo>
                        <a:pt x="351" y="141"/>
                      </a:lnTo>
                      <a:lnTo>
                        <a:pt x="351" y="141"/>
                      </a:lnTo>
                      <a:lnTo>
                        <a:pt x="351" y="143"/>
                      </a:lnTo>
                      <a:lnTo>
                        <a:pt x="351" y="143"/>
                      </a:lnTo>
                      <a:lnTo>
                        <a:pt x="351" y="145"/>
                      </a:lnTo>
                      <a:lnTo>
                        <a:pt x="355" y="148"/>
                      </a:lnTo>
                      <a:lnTo>
                        <a:pt x="359" y="145"/>
                      </a:lnTo>
                      <a:lnTo>
                        <a:pt x="359" y="143"/>
                      </a:lnTo>
                      <a:lnTo>
                        <a:pt x="361" y="145"/>
                      </a:lnTo>
                      <a:lnTo>
                        <a:pt x="361" y="145"/>
                      </a:lnTo>
                      <a:lnTo>
                        <a:pt x="361" y="143"/>
                      </a:lnTo>
                      <a:lnTo>
                        <a:pt x="359" y="135"/>
                      </a:lnTo>
                      <a:lnTo>
                        <a:pt x="357" y="128"/>
                      </a:lnTo>
                      <a:lnTo>
                        <a:pt x="355" y="126"/>
                      </a:lnTo>
                      <a:lnTo>
                        <a:pt x="355" y="126"/>
                      </a:lnTo>
                      <a:lnTo>
                        <a:pt x="355" y="122"/>
                      </a:lnTo>
                      <a:lnTo>
                        <a:pt x="355" y="122"/>
                      </a:lnTo>
                      <a:lnTo>
                        <a:pt x="355" y="120"/>
                      </a:lnTo>
                      <a:lnTo>
                        <a:pt x="355" y="120"/>
                      </a:lnTo>
                      <a:lnTo>
                        <a:pt x="355" y="118"/>
                      </a:lnTo>
                      <a:lnTo>
                        <a:pt x="355" y="118"/>
                      </a:lnTo>
                      <a:lnTo>
                        <a:pt x="355" y="117"/>
                      </a:lnTo>
                      <a:lnTo>
                        <a:pt x="357" y="117"/>
                      </a:lnTo>
                      <a:lnTo>
                        <a:pt x="357" y="115"/>
                      </a:lnTo>
                      <a:lnTo>
                        <a:pt x="355" y="115"/>
                      </a:lnTo>
                      <a:lnTo>
                        <a:pt x="355" y="115"/>
                      </a:lnTo>
                      <a:lnTo>
                        <a:pt x="357" y="113"/>
                      </a:lnTo>
                      <a:lnTo>
                        <a:pt x="357" y="111"/>
                      </a:lnTo>
                      <a:lnTo>
                        <a:pt x="357" y="109"/>
                      </a:lnTo>
                      <a:lnTo>
                        <a:pt x="359" y="109"/>
                      </a:lnTo>
                      <a:lnTo>
                        <a:pt x="361" y="109"/>
                      </a:lnTo>
                      <a:lnTo>
                        <a:pt x="361" y="111"/>
                      </a:lnTo>
                      <a:lnTo>
                        <a:pt x="364" y="109"/>
                      </a:lnTo>
                      <a:lnTo>
                        <a:pt x="364" y="107"/>
                      </a:lnTo>
                      <a:lnTo>
                        <a:pt x="364" y="107"/>
                      </a:lnTo>
                      <a:lnTo>
                        <a:pt x="364" y="107"/>
                      </a:lnTo>
                      <a:lnTo>
                        <a:pt x="368" y="100"/>
                      </a:lnTo>
                      <a:lnTo>
                        <a:pt x="372" y="92"/>
                      </a:lnTo>
                      <a:lnTo>
                        <a:pt x="374" y="86"/>
                      </a:lnTo>
                      <a:lnTo>
                        <a:pt x="376" y="81"/>
                      </a:lnTo>
                      <a:lnTo>
                        <a:pt x="379" y="73"/>
                      </a:lnTo>
                      <a:lnTo>
                        <a:pt x="381" y="68"/>
                      </a:lnTo>
                      <a:lnTo>
                        <a:pt x="383" y="64"/>
                      </a:lnTo>
                      <a:lnTo>
                        <a:pt x="385" y="62"/>
                      </a:lnTo>
                      <a:lnTo>
                        <a:pt x="383" y="60"/>
                      </a:lnTo>
                      <a:lnTo>
                        <a:pt x="383" y="60"/>
                      </a:lnTo>
                      <a:lnTo>
                        <a:pt x="381" y="58"/>
                      </a:lnTo>
                      <a:lnTo>
                        <a:pt x="381" y="55"/>
                      </a:lnTo>
                      <a:lnTo>
                        <a:pt x="385" y="49"/>
                      </a:lnTo>
                      <a:lnTo>
                        <a:pt x="385" y="47"/>
                      </a:lnTo>
                      <a:lnTo>
                        <a:pt x="385" y="45"/>
                      </a:lnTo>
                      <a:lnTo>
                        <a:pt x="383" y="43"/>
                      </a:lnTo>
                      <a:lnTo>
                        <a:pt x="383" y="41"/>
                      </a:lnTo>
                      <a:lnTo>
                        <a:pt x="383" y="40"/>
                      </a:lnTo>
                      <a:lnTo>
                        <a:pt x="387" y="36"/>
                      </a:lnTo>
                      <a:lnTo>
                        <a:pt x="387" y="34"/>
                      </a:lnTo>
                      <a:lnTo>
                        <a:pt x="387" y="32"/>
                      </a:lnTo>
                      <a:lnTo>
                        <a:pt x="389" y="28"/>
                      </a:lnTo>
                      <a:lnTo>
                        <a:pt x="389" y="23"/>
                      </a:lnTo>
                      <a:lnTo>
                        <a:pt x="391" y="19"/>
                      </a:lnTo>
                      <a:lnTo>
                        <a:pt x="393" y="15"/>
                      </a:lnTo>
                      <a:lnTo>
                        <a:pt x="396" y="13"/>
                      </a:lnTo>
                      <a:lnTo>
                        <a:pt x="398" y="13"/>
                      </a:lnTo>
                      <a:lnTo>
                        <a:pt x="400" y="13"/>
                      </a:lnTo>
                      <a:lnTo>
                        <a:pt x="402" y="13"/>
                      </a:lnTo>
                      <a:lnTo>
                        <a:pt x="408" y="15"/>
                      </a:lnTo>
                      <a:lnTo>
                        <a:pt x="409" y="15"/>
                      </a:lnTo>
                      <a:lnTo>
                        <a:pt x="411" y="13"/>
                      </a:lnTo>
                      <a:lnTo>
                        <a:pt x="411" y="13"/>
                      </a:lnTo>
                      <a:lnTo>
                        <a:pt x="411" y="11"/>
                      </a:lnTo>
                      <a:lnTo>
                        <a:pt x="411" y="11"/>
                      </a:lnTo>
                      <a:lnTo>
                        <a:pt x="411" y="11"/>
                      </a:lnTo>
                      <a:lnTo>
                        <a:pt x="413" y="11"/>
                      </a:lnTo>
                      <a:lnTo>
                        <a:pt x="413" y="11"/>
                      </a:lnTo>
                      <a:lnTo>
                        <a:pt x="415" y="11"/>
                      </a:lnTo>
                      <a:lnTo>
                        <a:pt x="417" y="11"/>
                      </a:lnTo>
                      <a:lnTo>
                        <a:pt x="419" y="13"/>
                      </a:lnTo>
                      <a:lnTo>
                        <a:pt x="419" y="13"/>
                      </a:lnTo>
                      <a:lnTo>
                        <a:pt x="419" y="13"/>
                      </a:lnTo>
                      <a:lnTo>
                        <a:pt x="421" y="13"/>
                      </a:lnTo>
                      <a:lnTo>
                        <a:pt x="423" y="13"/>
                      </a:lnTo>
                      <a:lnTo>
                        <a:pt x="423" y="13"/>
                      </a:lnTo>
                      <a:lnTo>
                        <a:pt x="425" y="11"/>
                      </a:lnTo>
                      <a:lnTo>
                        <a:pt x="425" y="11"/>
                      </a:lnTo>
                      <a:lnTo>
                        <a:pt x="426" y="11"/>
                      </a:lnTo>
                      <a:lnTo>
                        <a:pt x="428" y="11"/>
                      </a:lnTo>
                      <a:lnTo>
                        <a:pt x="430" y="11"/>
                      </a:lnTo>
                      <a:lnTo>
                        <a:pt x="432" y="9"/>
                      </a:lnTo>
                      <a:lnTo>
                        <a:pt x="436" y="9"/>
                      </a:lnTo>
                      <a:lnTo>
                        <a:pt x="438" y="9"/>
                      </a:lnTo>
                      <a:lnTo>
                        <a:pt x="438" y="9"/>
                      </a:lnTo>
                      <a:lnTo>
                        <a:pt x="438" y="8"/>
                      </a:lnTo>
                      <a:lnTo>
                        <a:pt x="440" y="8"/>
                      </a:lnTo>
                      <a:lnTo>
                        <a:pt x="440" y="8"/>
                      </a:lnTo>
                      <a:lnTo>
                        <a:pt x="441" y="8"/>
                      </a:lnTo>
                      <a:lnTo>
                        <a:pt x="443" y="8"/>
                      </a:lnTo>
                      <a:lnTo>
                        <a:pt x="445" y="8"/>
                      </a:lnTo>
                      <a:lnTo>
                        <a:pt x="447" y="6"/>
                      </a:lnTo>
                      <a:lnTo>
                        <a:pt x="449" y="4"/>
                      </a:lnTo>
                      <a:lnTo>
                        <a:pt x="453" y="2"/>
                      </a:lnTo>
                      <a:lnTo>
                        <a:pt x="453" y="2"/>
                      </a:lnTo>
                      <a:lnTo>
                        <a:pt x="455" y="0"/>
                      </a:lnTo>
                      <a:lnTo>
                        <a:pt x="456" y="2"/>
                      </a:lnTo>
                      <a:lnTo>
                        <a:pt x="456" y="2"/>
                      </a:lnTo>
                      <a:lnTo>
                        <a:pt x="456" y="2"/>
                      </a:lnTo>
                      <a:lnTo>
                        <a:pt x="456" y="2"/>
                      </a:lnTo>
                      <a:lnTo>
                        <a:pt x="458" y="2"/>
                      </a:lnTo>
                      <a:lnTo>
                        <a:pt x="458" y="4"/>
                      </a:lnTo>
                      <a:lnTo>
                        <a:pt x="460" y="6"/>
                      </a:lnTo>
                      <a:lnTo>
                        <a:pt x="464" y="6"/>
                      </a:lnTo>
                      <a:lnTo>
                        <a:pt x="466" y="8"/>
                      </a:lnTo>
                      <a:lnTo>
                        <a:pt x="473" y="8"/>
                      </a:lnTo>
                      <a:lnTo>
                        <a:pt x="473" y="8"/>
                      </a:lnTo>
                      <a:lnTo>
                        <a:pt x="473" y="6"/>
                      </a:lnTo>
                      <a:lnTo>
                        <a:pt x="473" y="6"/>
                      </a:lnTo>
                      <a:lnTo>
                        <a:pt x="475" y="8"/>
                      </a:lnTo>
                      <a:lnTo>
                        <a:pt x="475" y="8"/>
                      </a:lnTo>
                      <a:lnTo>
                        <a:pt x="475" y="8"/>
                      </a:lnTo>
                      <a:lnTo>
                        <a:pt x="477" y="8"/>
                      </a:lnTo>
                      <a:lnTo>
                        <a:pt x="477" y="8"/>
                      </a:lnTo>
                      <a:lnTo>
                        <a:pt x="479" y="8"/>
                      </a:lnTo>
                      <a:lnTo>
                        <a:pt x="479" y="8"/>
                      </a:lnTo>
                      <a:lnTo>
                        <a:pt x="481" y="9"/>
                      </a:lnTo>
                      <a:lnTo>
                        <a:pt x="481" y="11"/>
                      </a:lnTo>
                      <a:lnTo>
                        <a:pt x="481" y="11"/>
                      </a:lnTo>
                      <a:lnTo>
                        <a:pt x="483" y="13"/>
                      </a:lnTo>
                      <a:lnTo>
                        <a:pt x="483" y="13"/>
                      </a:lnTo>
                      <a:lnTo>
                        <a:pt x="485" y="13"/>
                      </a:lnTo>
                      <a:lnTo>
                        <a:pt x="486" y="11"/>
                      </a:lnTo>
                      <a:lnTo>
                        <a:pt x="488" y="11"/>
                      </a:lnTo>
                      <a:lnTo>
                        <a:pt x="488" y="11"/>
                      </a:lnTo>
                      <a:lnTo>
                        <a:pt x="490" y="13"/>
                      </a:lnTo>
                      <a:lnTo>
                        <a:pt x="490" y="13"/>
                      </a:lnTo>
                      <a:lnTo>
                        <a:pt x="492" y="13"/>
                      </a:lnTo>
                      <a:lnTo>
                        <a:pt x="494" y="11"/>
                      </a:lnTo>
                      <a:lnTo>
                        <a:pt x="496" y="11"/>
                      </a:lnTo>
                      <a:lnTo>
                        <a:pt x="500" y="11"/>
                      </a:lnTo>
                      <a:lnTo>
                        <a:pt x="502" y="11"/>
                      </a:lnTo>
                      <a:lnTo>
                        <a:pt x="503" y="13"/>
                      </a:lnTo>
                      <a:lnTo>
                        <a:pt x="503" y="17"/>
                      </a:lnTo>
                      <a:lnTo>
                        <a:pt x="505" y="17"/>
                      </a:lnTo>
                      <a:lnTo>
                        <a:pt x="507" y="17"/>
                      </a:lnTo>
                      <a:lnTo>
                        <a:pt x="507" y="17"/>
                      </a:lnTo>
                      <a:lnTo>
                        <a:pt x="509" y="15"/>
                      </a:lnTo>
                      <a:lnTo>
                        <a:pt x="511" y="15"/>
                      </a:lnTo>
                      <a:lnTo>
                        <a:pt x="511" y="13"/>
                      </a:lnTo>
                      <a:lnTo>
                        <a:pt x="511" y="11"/>
                      </a:lnTo>
                      <a:lnTo>
                        <a:pt x="511" y="11"/>
                      </a:lnTo>
                      <a:lnTo>
                        <a:pt x="511" y="11"/>
                      </a:lnTo>
                      <a:lnTo>
                        <a:pt x="513" y="11"/>
                      </a:lnTo>
                      <a:lnTo>
                        <a:pt x="513" y="11"/>
                      </a:lnTo>
                      <a:lnTo>
                        <a:pt x="518" y="9"/>
                      </a:lnTo>
                      <a:lnTo>
                        <a:pt x="520" y="9"/>
                      </a:lnTo>
                      <a:lnTo>
                        <a:pt x="520" y="11"/>
                      </a:lnTo>
                      <a:lnTo>
                        <a:pt x="520" y="11"/>
                      </a:lnTo>
                      <a:lnTo>
                        <a:pt x="520" y="11"/>
                      </a:lnTo>
                      <a:lnTo>
                        <a:pt x="520" y="9"/>
                      </a:lnTo>
                      <a:lnTo>
                        <a:pt x="522" y="9"/>
                      </a:lnTo>
                      <a:lnTo>
                        <a:pt x="524" y="9"/>
                      </a:lnTo>
                      <a:lnTo>
                        <a:pt x="524" y="9"/>
                      </a:lnTo>
                      <a:lnTo>
                        <a:pt x="526" y="6"/>
                      </a:lnTo>
                      <a:lnTo>
                        <a:pt x="528" y="6"/>
                      </a:lnTo>
                      <a:lnTo>
                        <a:pt x="530" y="8"/>
                      </a:lnTo>
                      <a:lnTo>
                        <a:pt x="530" y="9"/>
                      </a:lnTo>
                      <a:lnTo>
                        <a:pt x="533" y="13"/>
                      </a:lnTo>
                      <a:lnTo>
                        <a:pt x="533" y="17"/>
                      </a:lnTo>
                      <a:lnTo>
                        <a:pt x="535" y="17"/>
                      </a:lnTo>
                      <a:lnTo>
                        <a:pt x="539"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9">
                  <a:extLst>
                    <a:ext uri="{FF2B5EF4-FFF2-40B4-BE49-F238E27FC236}">
                      <a16:creationId xmlns:a16="http://schemas.microsoft.com/office/drawing/2014/main" id="{D80F6EFA-F476-4C96-BCEE-F1DE08482571}"/>
                    </a:ext>
                  </a:extLst>
                </p:cNvPr>
                <p:cNvSpPr>
                  <a:spLocks/>
                </p:cNvSpPr>
                <p:nvPr/>
              </p:nvSpPr>
              <p:spPr bwMode="auto">
                <a:xfrm>
                  <a:off x="3562350" y="1703388"/>
                  <a:ext cx="95250" cy="103188"/>
                </a:xfrm>
                <a:custGeom>
                  <a:avLst/>
                  <a:gdLst>
                    <a:gd name="T0" fmla="*/ 85 w 120"/>
                    <a:gd name="T1" fmla="*/ 124 h 130"/>
                    <a:gd name="T2" fmla="*/ 81 w 120"/>
                    <a:gd name="T3" fmla="*/ 126 h 130"/>
                    <a:gd name="T4" fmla="*/ 74 w 120"/>
                    <a:gd name="T5" fmla="*/ 124 h 130"/>
                    <a:gd name="T6" fmla="*/ 70 w 120"/>
                    <a:gd name="T7" fmla="*/ 121 h 130"/>
                    <a:gd name="T8" fmla="*/ 60 w 120"/>
                    <a:gd name="T9" fmla="*/ 119 h 130"/>
                    <a:gd name="T10" fmla="*/ 47 w 120"/>
                    <a:gd name="T11" fmla="*/ 124 h 130"/>
                    <a:gd name="T12" fmla="*/ 43 w 120"/>
                    <a:gd name="T13" fmla="*/ 124 h 130"/>
                    <a:gd name="T14" fmla="*/ 38 w 120"/>
                    <a:gd name="T15" fmla="*/ 124 h 130"/>
                    <a:gd name="T16" fmla="*/ 34 w 120"/>
                    <a:gd name="T17" fmla="*/ 126 h 130"/>
                    <a:gd name="T18" fmla="*/ 23 w 120"/>
                    <a:gd name="T19" fmla="*/ 126 h 130"/>
                    <a:gd name="T20" fmla="*/ 15 w 120"/>
                    <a:gd name="T21" fmla="*/ 130 h 130"/>
                    <a:gd name="T22" fmla="*/ 13 w 120"/>
                    <a:gd name="T23" fmla="*/ 130 h 130"/>
                    <a:gd name="T24" fmla="*/ 13 w 120"/>
                    <a:gd name="T25" fmla="*/ 128 h 130"/>
                    <a:gd name="T26" fmla="*/ 2 w 120"/>
                    <a:gd name="T27" fmla="*/ 124 h 130"/>
                    <a:gd name="T28" fmla="*/ 4 w 120"/>
                    <a:gd name="T29" fmla="*/ 106 h 130"/>
                    <a:gd name="T30" fmla="*/ 0 w 120"/>
                    <a:gd name="T31" fmla="*/ 85 h 130"/>
                    <a:gd name="T32" fmla="*/ 4 w 120"/>
                    <a:gd name="T33" fmla="*/ 72 h 130"/>
                    <a:gd name="T34" fmla="*/ 10 w 120"/>
                    <a:gd name="T35" fmla="*/ 68 h 130"/>
                    <a:gd name="T36" fmla="*/ 12 w 120"/>
                    <a:gd name="T37" fmla="*/ 66 h 130"/>
                    <a:gd name="T38" fmla="*/ 23 w 120"/>
                    <a:gd name="T39" fmla="*/ 53 h 130"/>
                    <a:gd name="T40" fmla="*/ 28 w 120"/>
                    <a:gd name="T41" fmla="*/ 46 h 130"/>
                    <a:gd name="T42" fmla="*/ 40 w 120"/>
                    <a:gd name="T43" fmla="*/ 29 h 130"/>
                    <a:gd name="T44" fmla="*/ 49 w 120"/>
                    <a:gd name="T45" fmla="*/ 14 h 130"/>
                    <a:gd name="T46" fmla="*/ 57 w 120"/>
                    <a:gd name="T47" fmla="*/ 15 h 130"/>
                    <a:gd name="T48" fmla="*/ 72 w 120"/>
                    <a:gd name="T49" fmla="*/ 23 h 130"/>
                    <a:gd name="T50" fmla="*/ 75 w 120"/>
                    <a:gd name="T51" fmla="*/ 21 h 130"/>
                    <a:gd name="T52" fmla="*/ 75 w 120"/>
                    <a:gd name="T53" fmla="*/ 14 h 130"/>
                    <a:gd name="T54" fmla="*/ 81 w 120"/>
                    <a:gd name="T55" fmla="*/ 6 h 130"/>
                    <a:gd name="T56" fmla="*/ 83 w 120"/>
                    <a:gd name="T57" fmla="*/ 6 h 130"/>
                    <a:gd name="T58" fmla="*/ 102 w 120"/>
                    <a:gd name="T59" fmla="*/ 2 h 130"/>
                    <a:gd name="T60" fmla="*/ 109 w 120"/>
                    <a:gd name="T61" fmla="*/ 12 h 130"/>
                    <a:gd name="T62" fmla="*/ 113 w 120"/>
                    <a:gd name="T63" fmla="*/ 17 h 130"/>
                    <a:gd name="T64" fmla="*/ 115 w 120"/>
                    <a:gd name="T65" fmla="*/ 21 h 130"/>
                    <a:gd name="T66" fmla="*/ 117 w 120"/>
                    <a:gd name="T67" fmla="*/ 23 h 130"/>
                    <a:gd name="T68" fmla="*/ 117 w 120"/>
                    <a:gd name="T69" fmla="*/ 29 h 130"/>
                    <a:gd name="T70" fmla="*/ 120 w 120"/>
                    <a:gd name="T71" fmla="*/ 36 h 130"/>
                    <a:gd name="T72" fmla="*/ 120 w 120"/>
                    <a:gd name="T73" fmla="*/ 47 h 130"/>
                    <a:gd name="T74" fmla="*/ 115 w 120"/>
                    <a:gd name="T75" fmla="*/ 53 h 130"/>
                    <a:gd name="T76" fmla="*/ 111 w 120"/>
                    <a:gd name="T77" fmla="*/ 55 h 130"/>
                    <a:gd name="T78" fmla="*/ 105 w 120"/>
                    <a:gd name="T79" fmla="*/ 55 h 130"/>
                    <a:gd name="T80" fmla="*/ 96 w 120"/>
                    <a:gd name="T81" fmla="*/ 64 h 130"/>
                    <a:gd name="T82" fmla="*/ 94 w 120"/>
                    <a:gd name="T83" fmla="*/ 66 h 130"/>
                    <a:gd name="T84" fmla="*/ 89 w 120"/>
                    <a:gd name="T85" fmla="*/ 66 h 130"/>
                    <a:gd name="T86" fmla="*/ 85 w 120"/>
                    <a:gd name="T87" fmla="*/ 68 h 130"/>
                    <a:gd name="T88" fmla="*/ 75 w 120"/>
                    <a:gd name="T89" fmla="*/ 72 h 130"/>
                    <a:gd name="T90" fmla="*/ 68 w 120"/>
                    <a:gd name="T91" fmla="*/ 83 h 130"/>
                    <a:gd name="T92" fmla="*/ 64 w 120"/>
                    <a:gd name="T93" fmla="*/ 85 h 130"/>
                    <a:gd name="T94" fmla="*/ 59 w 120"/>
                    <a:gd name="T95" fmla="*/ 83 h 130"/>
                    <a:gd name="T96" fmla="*/ 57 w 120"/>
                    <a:gd name="T97" fmla="*/ 83 h 130"/>
                    <a:gd name="T98" fmla="*/ 57 w 120"/>
                    <a:gd name="T99" fmla="*/ 83 h 130"/>
                    <a:gd name="T100" fmla="*/ 57 w 120"/>
                    <a:gd name="T101" fmla="*/ 89 h 130"/>
                    <a:gd name="T102" fmla="*/ 62 w 120"/>
                    <a:gd name="T103" fmla="*/ 91 h 130"/>
                    <a:gd name="T104" fmla="*/ 64 w 120"/>
                    <a:gd name="T105" fmla="*/ 89 h 130"/>
                    <a:gd name="T106" fmla="*/ 68 w 120"/>
                    <a:gd name="T107" fmla="*/ 91 h 130"/>
                    <a:gd name="T108" fmla="*/ 68 w 120"/>
                    <a:gd name="T109" fmla="*/ 89 h 130"/>
                    <a:gd name="T110" fmla="*/ 68 w 120"/>
                    <a:gd name="T111" fmla="*/ 87 h 130"/>
                    <a:gd name="T112" fmla="*/ 77 w 120"/>
                    <a:gd name="T113" fmla="*/ 83 h 130"/>
                    <a:gd name="T114" fmla="*/ 79 w 120"/>
                    <a:gd name="T115" fmla="*/ 81 h 130"/>
                    <a:gd name="T116" fmla="*/ 81 w 120"/>
                    <a:gd name="T117" fmla="*/ 83 h 130"/>
                    <a:gd name="T118" fmla="*/ 96 w 120"/>
                    <a:gd name="T119" fmla="*/ 81 h 130"/>
                    <a:gd name="T120" fmla="*/ 100 w 120"/>
                    <a:gd name="T121" fmla="*/ 81 h 130"/>
                    <a:gd name="T122" fmla="*/ 102 w 120"/>
                    <a:gd name="T123" fmla="*/ 81 h 130"/>
                    <a:gd name="T124" fmla="*/ 105 w 120"/>
                    <a:gd name="T125"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30">
                      <a:moveTo>
                        <a:pt x="107" y="89"/>
                      </a:moveTo>
                      <a:lnTo>
                        <a:pt x="85" y="124"/>
                      </a:lnTo>
                      <a:lnTo>
                        <a:pt x="85" y="124"/>
                      </a:lnTo>
                      <a:lnTo>
                        <a:pt x="83" y="126"/>
                      </a:lnTo>
                      <a:lnTo>
                        <a:pt x="81" y="126"/>
                      </a:lnTo>
                      <a:lnTo>
                        <a:pt x="81" y="126"/>
                      </a:lnTo>
                      <a:lnTo>
                        <a:pt x="79" y="126"/>
                      </a:lnTo>
                      <a:lnTo>
                        <a:pt x="75" y="126"/>
                      </a:lnTo>
                      <a:lnTo>
                        <a:pt x="74" y="124"/>
                      </a:lnTo>
                      <a:lnTo>
                        <a:pt x="74" y="124"/>
                      </a:lnTo>
                      <a:lnTo>
                        <a:pt x="72" y="121"/>
                      </a:lnTo>
                      <a:lnTo>
                        <a:pt x="70" y="121"/>
                      </a:lnTo>
                      <a:lnTo>
                        <a:pt x="68" y="121"/>
                      </a:lnTo>
                      <a:lnTo>
                        <a:pt x="62" y="119"/>
                      </a:lnTo>
                      <a:lnTo>
                        <a:pt x="60" y="119"/>
                      </a:lnTo>
                      <a:lnTo>
                        <a:pt x="53" y="121"/>
                      </a:lnTo>
                      <a:lnTo>
                        <a:pt x="49" y="124"/>
                      </a:lnTo>
                      <a:lnTo>
                        <a:pt x="47" y="124"/>
                      </a:lnTo>
                      <a:lnTo>
                        <a:pt x="45" y="124"/>
                      </a:lnTo>
                      <a:lnTo>
                        <a:pt x="45" y="124"/>
                      </a:lnTo>
                      <a:lnTo>
                        <a:pt x="43" y="124"/>
                      </a:lnTo>
                      <a:lnTo>
                        <a:pt x="40" y="124"/>
                      </a:lnTo>
                      <a:lnTo>
                        <a:pt x="38" y="124"/>
                      </a:lnTo>
                      <a:lnTo>
                        <a:pt x="38" y="124"/>
                      </a:lnTo>
                      <a:lnTo>
                        <a:pt x="36" y="126"/>
                      </a:lnTo>
                      <a:lnTo>
                        <a:pt x="34" y="126"/>
                      </a:lnTo>
                      <a:lnTo>
                        <a:pt x="34" y="126"/>
                      </a:lnTo>
                      <a:lnTo>
                        <a:pt x="30" y="124"/>
                      </a:lnTo>
                      <a:lnTo>
                        <a:pt x="25" y="126"/>
                      </a:lnTo>
                      <a:lnTo>
                        <a:pt x="23" y="126"/>
                      </a:lnTo>
                      <a:lnTo>
                        <a:pt x="21" y="128"/>
                      </a:lnTo>
                      <a:lnTo>
                        <a:pt x="19" y="130"/>
                      </a:lnTo>
                      <a:lnTo>
                        <a:pt x="15" y="130"/>
                      </a:lnTo>
                      <a:lnTo>
                        <a:pt x="15" y="130"/>
                      </a:lnTo>
                      <a:lnTo>
                        <a:pt x="13" y="130"/>
                      </a:lnTo>
                      <a:lnTo>
                        <a:pt x="13" y="130"/>
                      </a:lnTo>
                      <a:lnTo>
                        <a:pt x="13" y="130"/>
                      </a:lnTo>
                      <a:lnTo>
                        <a:pt x="13" y="130"/>
                      </a:lnTo>
                      <a:lnTo>
                        <a:pt x="13" y="128"/>
                      </a:lnTo>
                      <a:lnTo>
                        <a:pt x="4" y="126"/>
                      </a:lnTo>
                      <a:lnTo>
                        <a:pt x="2" y="126"/>
                      </a:lnTo>
                      <a:lnTo>
                        <a:pt x="2" y="124"/>
                      </a:lnTo>
                      <a:lnTo>
                        <a:pt x="2" y="123"/>
                      </a:lnTo>
                      <a:lnTo>
                        <a:pt x="4" y="121"/>
                      </a:lnTo>
                      <a:lnTo>
                        <a:pt x="4" y="106"/>
                      </a:lnTo>
                      <a:lnTo>
                        <a:pt x="2" y="98"/>
                      </a:lnTo>
                      <a:lnTo>
                        <a:pt x="0" y="91"/>
                      </a:lnTo>
                      <a:lnTo>
                        <a:pt x="0" y="85"/>
                      </a:lnTo>
                      <a:lnTo>
                        <a:pt x="2" y="79"/>
                      </a:lnTo>
                      <a:lnTo>
                        <a:pt x="4" y="74"/>
                      </a:lnTo>
                      <a:lnTo>
                        <a:pt x="4" y="72"/>
                      </a:lnTo>
                      <a:lnTo>
                        <a:pt x="6" y="70"/>
                      </a:lnTo>
                      <a:lnTo>
                        <a:pt x="8" y="70"/>
                      </a:lnTo>
                      <a:lnTo>
                        <a:pt x="10" y="68"/>
                      </a:lnTo>
                      <a:lnTo>
                        <a:pt x="10" y="66"/>
                      </a:lnTo>
                      <a:lnTo>
                        <a:pt x="10" y="66"/>
                      </a:lnTo>
                      <a:lnTo>
                        <a:pt x="12" y="66"/>
                      </a:lnTo>
                      <a:lnTo>
                        <a:pt x="12" y="66"/>
                      </a:lnTo>
                      <a:lnTo>
                        <a:pt x="13" y="64"/>
                      </a:lnTo>
                      <a:lnTo>
                        <a:pt x="23" y="53"/>
                      </a:lnTo>
                      <a:lnTo>
                        <a:pt x="25" y="47"/>
                      </a:lnTo>
                      <a:lnTo>
                        <a:pt x="27" y="46"/>
                      </a:lnTo>
                      <a:lnTo>
                        <a:pt x="28" y="46"/>
                      </a:lnTo>
                      <a:lnTo>
                        <a:pt x="28" y="44"/>
                      </a:lnTo>
                      <a:lnTo>
                        <a:pt x="30" y="42"/>
                      </a:lnTo>
                      <a:lnTo>
                        <a:pt x="40" y="29"/>
                      </a:lnTo>
                      <a:lnTo>
                        <a:pt x="42" y="23"/>
                      </a:lnTo>
                      <a:lnTo>
                        <a:pt x="45" y="17"/>
                      </a:lnTo>
                      <a:lnTo>
                        <a:pt x="49" y="14"/>
                      </a:lnTo>
                      <a:lnTo>
                        <a:pt x="51" y="14"/>
                      </a:lnTo>
                      <a:lnTo>
                        <a:pt x="53" y="14"/>
                      </a:lnTo>
                      <a:lnTo>
                        <a:pt x="57" y="15"/>
                      </a:lnTo>
                      <a:lnTo>
                        <a:pt x="68" y="25"/>
                      </a:lnTo>
                      <a:lnTo>
                        <a:pt x="68" y="23"/>
                      </a:lnTo>
                      <a:lnTo>
                        <a:pt x="72" y="23"/>
                      </a:lnTo>
                      <a:lnTo>
                        <a:pt x="72" y="21"/>
                      </a:lnTo>
                      <a:lnTo>
                        <a:pt x="72" y="21"/>
                      </a:lnTo>
                      <a:lnTo>
                        <a:pt x="75" y="21"/>
                      </a:lnTo>
                      <a:lnTo>
                        <a:pt x="75" y="19"/>
                      </a:lnTo>
                      <a:lnTo>
                        <a:pt x="75" y="15"/>
                      </a:lnTo>
                      <a:lnTo>
                        <a:pt x="75" y="14"/>
                      </a:lnTo>
                      <a:lnTo>
                        <a:pt x="77" y="12"/>
                      </a:lnTo>
                      <a:lnTo>
                        <a:pt x="79" y="6"/>
                      </a:lnTo>
                      <a:lnTo>
                        <a:pt x="81" y="6"/>
                      </a:lnTo>
                      <a:lnTo>
                        <a:pt x="81" y="6"/>
                      </a:lnTo>
                      <a:lnTo>
                        <a:pt x="83" y="6"/>
                      </a:lnTo>
                      <a:lnTo>
                        <a:pt x="83" y="6"/>
                      </a:lnTo>
                      <a:lnTo>
                        <a:pt x="100" y="0"/>
                      </a:lnTo>
                      <a:lnTo>
                        <a:pt x="100" y="0"/>
                      </a:lnTo>
                      <a:lnTo>
                        <a:pt x="102" y="2"/>
                      </a:lnTo>
                      <a:lnTo>
                        <a:pt x="102" y="2"/>
                      </a:lnTo>
                      <a:lnTo>
                        <a:pt x="102" y="4"/>
                      </a:lnTo>
                      <a:lnTo>
                        <a:pt x="109" y="12"/>
                      </a:lnTo>
                      <a:lnTo>
                        <a:pt x="111" y="15"/>
                      </a:lnTo>
                      <a:lnTo>
                        <a:pt x="111" y="15"/>
                      </a:lnTo>
                      <a:lnTo>
                        <a:pt x="113" y="17"/>
                      </a:lnTo>
                      <a:lnTo>
                        <a:pt x="115" y="15"/>
                      </a:lnTo>
                      <a:lnTo>
                        <a:pt x="115" y="19"/>
                      </a:lnTo>
                      <a:lnTo>
                        <a:pt x="115" y="21"/>
                      </a:lnTo>
                      <a:lnTo>
                        <a:pt x="115" y="21"/>
                      </a:lnTo>
                      <a:lnTo>
                        <a:pt x="117" y="23"/>
                      </a:lnTo>
                      <a:lnTo>
                        <a:pt x="117" y="23"/>
                      </a:lnTo>
                      <a:lnTo>
                        <a:pt x="117" y="25"/>
                      </a:lnTo>
                      <a:lnTo>
                        <a:pt x="117" y="29"/>
                      </a:lnTo>
                      <a:lnTo>
                        <a:pt x="117" y="29"/>
                      </a:lnTo>
                      <a:lnTo>
                        <a:pt x="117" y="30"/>
                      </a:lnTo>
                      <a:lnTo>
                        <a:pt x="120" y="34"/>
                      </a:lnTo>
                      <a:lnTo>
                        <a:pt x="120" y="36"/>
                      </a:lnTo>
                      <a:lnTo>
                        <a:pt x="120" y="40"/>
                      </a:lnTo>
                      <a:lnTo>
                        <a:pt x="120" y="46"/>
                      </a:lnTo>
                      <a:lnTo>
                        <a:pt x="120" y="47"/>
                      </a:lnTo>
                      <a:lnTo>
                        <a:pt x="119" y="49"/>
                      </a:lnTo>
                      <a:lnTo>
                        <a:pt x="119" y="51"/>
                      </a:lnTo>
                      <a:lnTo>
                        <a:pt x="115" y="53"/>
                      </a:lnTo>
                      <a:lnTo>
                        <a:pt x="115" y="53"/>
                      </a:lnTo>
                      <a:lnTo>
                        <a:pt x="113" y="53"/>
                      </a:lnTo>
                      <a:lnTo>
                        <a:pt x="111" y="55"/>
                      </a:lnTo>
                      <a:lnTo>
                        <a:pt x="109" y="55"/>
                      </a:lnTo>
                      <a:lnTo>
                        <a:pt x="107" y="55"/>
                      </a:lnTo>
                      <a:lnTo>
                        <a:pt x="105" y="55"/>
                      </a:lnTo>
                      <a:lnTo>
                        <a:pt x="104" y="57"/>
                      </a:lnTo>
                      <a:lnTo>
                        <a:pt x="98" y="62"/>
                      </a:lnTo>
                      <a:lnTo>
                        <a:pt x="96" y="64"/>
                      </a:lnTo>
                      <a:lnTo>
                        <a:pt x="96" y="64"/>
                      </a:lnTo>
                      <a:lnTo>
                        <a:pt x="94" y="66"/>
                      </a:lnTo>
                      <a:lnTo>
                        <a:pt x="94" y="66"/>
                      </a:lnTo>
                      <a:lnTo>
                        <a:pt x="94" y="66"/>
                      </a:lnTo>
                      <a:lnTo>
                        <a:pt x="89" y="66"/>
                      </a:lnTo>
                      <a:lnTo>
                        <a:pt x="89" y="66"/>
                      </a:lnTo>
                      <a:lnTo>
                        <a:pt x="87" y="68"/>
                      </a:lnTo>
                      <a:lnTo>
                        <a:pt x="87" y="68"/>
                      </a:lnTo>
                      <a:lnTo>
                        <a:pt x="85" y="68"/>
                      </a:lnTo>
                      <a:lnTo>
                        <a:pt x="83" y="68"/>
                      </a:lnTo>
                      <a:lnTo>
                        <a:pt x="75" y="70"/>
                      </a:lnTo>
                      <a:lnTo>
                        <a:pt x="75" y="72"/>
                      </a:lnTo>
                      <a:lnTo>
                        <a:pt x="74" y="74"/>
                      </a:lnTo>
                      <a:lnTo>
                        <a:pt x="68" y="83"/>
                      </a:lnTo>
                      <a:lnTo>
                        <a:pt x="68" y="83"/>
                      </a:lnTo>
                      <a:lnTo>
                        <a:pt x="66" y="83"/>
                      </a:lnTo>
                      <a:lnTo>
                        <a:pt x="64" y="83"/>
                      </a:lnTo>
                      <a:lnTo>
                        <a:pt x="64" y="85"/>
                      </a:lnTo>
                      <a:lnTo>
                        <a:pt x="62" y="83"/>
                      </a:lnTo>
                      <a:lnTo>
                        <a:pt x="60" y="83"/>
                      </a:lnTo>
                      <a:lnTo>
                        <a:pt x="59" y="83"/>
                      </a:lnTo>
                      <a:lnTo>
                        <a:pt x="59" y="83"/>
                      </a:lnTo>
                      <a:lnTo>
                        <a:pt x="59" y="83"/>
                      </a:lnTo>
                      <a:lnTo>
                        <a:pt x="57" y="83"/>
                      </a:lnTo>
                      <a:lnTo>
                        <a:pt x="55" y="83"/>
                      </a:lnTo>
                      <a:lnTo>
                        <a:pt x="55" y="83"/>
                      </a:lnTo>
                      <a:lnTo>
                        <a:pt x="57" y="83"/>
                      </a:lnTo>
                      <a:lnTo>
                        <a:pt x="57" y="85"/>
                      </a:lnTo>
                      <a:lnTo>
                        <a:pt x="57" y="87"/>
                      </a:lnTo>
                      <a:lnTo>
                        <a:pt x="57" y="89"/>
                      </a:lnTo>
                      <a:lnTo>
                        <a:pt x="60" y="89"/>
                      </a:lnTo>
                      <a:lnTo>
                        <a:pt x="60" y="91"/>
                      </a:lnTo>
                      <a:lnTo>
                        <a:pt x="62" y="91"/>
                      </a:lnTo>
                      <a:lnTo>
                        <a:pt x="62" y="91"/>
                      </a:lnTo>
                      <a:lnTo>
                        <a:pt x="64" y="89"/>
                      </a:lnTo>
                      <a:lnTo>
                        <a:pt x="64" y="89"/>
                      </a:lnTo>
                      <a:lnTo>
                        <a:pt x="66" y="89"/>
                      </a:lnTo>
                      <a:lnTo>
                        <a:pt x="66" y="91"/>
                      </a:lnTo>
                      <a:lnTo>
                        <a:pt x="68" y="91"/>
                      </a:lnTo>
                      <a:lnTo>
                        <a:pt x="68" y="89"/>
                      </a:lnTo>
                      <a:lnTo>
                        <a:pt x="68" y="89"/>
                      </a:lnTo>
                      <a:lnTo>
                        <a:pt x="68" y="89"/>
                      </a:lnTo>
                      <a:lnTo>
                        <a:pt x="68" y="89"/>
                      </a:lnTo>
                      <a:lnTo>
                        <a:pt x="66" y="87"/>
                      </a:lnTo>
                      <a:lnTo>
                        <a:pt x="68" y="87"/>
                      </a:lnTo>
                      <a:lnTo>
                        <a:pt x="68" y="85"/>
                      </a:lnTo>
                      <a:lnTo>
                        <a:pt x="72" y="83"/>
                      </a:lnTo>
                      <a:lnTo>
                        <a:pt x="77" y="83"/>
                      </a:lnTo>
                      <a:lnTo>
                        <a:pt x="79" y="83"/>
                      </a:lnTo>
                      <a:lnTo>
                        <a:pt x="79" y="83"/>
                      </a:lnTo>
                      <a:lnTo>
                        <a:pt x="79" y="81"/>
                      </a:lnTo>
                      <a:lnTo>
                        <a:pt x="81" y="81"/>
                      </a:lnTo>
                      <a:lnTo>
                        <a:pt x="81" y="81"/>
                      </a:lnTo>
                      <a:lnTo>
                        <a:pt x="81" y="83"/>
                      </a:lnTo>
                      <a:lnTo>
                        <a:pt x="94" y="83"/>
                      </a:lnTo>
                      <a:lnTo>
                        <a:pt x="94" y="81"/>
                      </a:lnTo>
                      <a:lnTo>
                        <a:pt x="96" y="81"/>
                      </a:lnTo>
                      <a:lnTo>
                        <a:pt x="98" y="83"/>
                      </a:lnTo>
                      <a:lnTo>
                        <a:pt x="100" y="83"/>
                      </a:lnTo>
                      <a:lnTo>
                        <a:pt x="100" y="81"/>
                      </a:lnTo>
                      <a:lnTo>
                        <a:pt x="100" y="81"/>
                      </a:lnTo>
                      <a:lnTo>
                        <a:pt x="102" y="79"/>
                      </a:lnTo>
                      <a:lnTo>
                        <a:pt x="102" y="81"/>
                      </a:lnTo>
                      <a:lnTo>
                        <a:pt x="104" y="85"/>
                      </a:lnTo>
                      <a:lnTo>
                        <a:pt x="104" y="87"/>
                      </a:lnTo>
                      <a:lnTo>
                        <a:pt x="105" y="87"/>
                      </a:lnTo>
                      <a:lnTo>
                        <a:pt x="107" y="89"/>
                      </a:lnTo>
                      <a:lnTo>
                        <a:pt x="107" y="8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1">
                  <a:extLst>
                    <a:ext uri="{FF2B5EF4-FFF2-40B4-BE49-F238E27FC236}">
                      <a16:creationId xmlns:a16="http://schemas.microsoft.com/office/drawing/2014/main" id="{B3A61F61-1E5F-4885-9998-40164CD3D4D5}"/>
                    </a:ext>
                  </a:extLst>
                </p:cNvPr>
                <p:cNvSpPr>
                  <a:spLocks/>
                </p:cNvSpPr>
                <p:nvPr/>
              </p:nvSpPr>
              <p:spPr bwMode="auto">
                <a:xfrm>
                  <a:off x="688975" y="153988"/>
                  <a:ext cx="1176337" cy="1177925"/>
                </a:xfrm>
                <a:custGeom>
                  <a:avLst/>
                  <a:gdLst>
                    <a:gd name="T0" fmla="*/ 1227 w 1482"/>
                    <a:gd name="T1" fmla="*/ 40 h 1484"/>
                    <a:gd name="T2" fmla="*/ 1221 w 1482"/>
                    <a:gd name="T3" fmla="*/ 83 h 1484"/>
                    <a:gd name="T4" fmla="*/ 1223 w 1482"/>
                    <a:gd name="T5" fmla="*/ 162 h 1484"/>
                    <a:gd name="T6" fmla="*/ 1214 w 1482"/>
                    <a:gd name="T7" fmla="*/ 218 h 1484"/>
                    <a:gd name="T8" fmla="*/ 1167 w 1482"/>
                    <a:gd name="T9" fmla="*/ 259 h 1484"/>
                    <a:gd name="T10" fmla="*/ 1185 w 1482"/>
                    <a:gd name="T11" fmla="*/ 342 h 1484"/>
                    <a:gd name="T12" fmla="*/ 1272 w 1482"/>
                    <a:gd name="T13" fmla="*/ 436 h 1484"/>
                    <a:gd name="T14" fmla="*/ 1317 w 1482"/>
                    <a:gd name="T15" fmla="*/ 644 h 1484"/>
                    <a:gd name="T16" fmla="*/ 1323 w 1482"/>
                    <a:gd name="T17" fmla="*/ 827 h 1484"/>
                    <a:gd name="T18" fmla="*/ 1304 w 1482"/>
                    <a:gd name="T19" fmla="*/ 911 h 1484"/>
                    <a:gd name="T20" fmla="*/ 1356 w 1482"/>
                    <a:gd name="T21" fmla="*/ 1039 h 1484"/>
                    <a:gd name="T22" fmla="*/ 1477 w 1482"/>
                    <a:gd name="T23" fmla="*/ 1121 h 1484"/>
                    <a:gd name="T24" fmla="*/ 1394 w 1482"/>
                    <a:gd name="T25" fmla="*/ 1189 h 1484"/>
                    <a:gd name="T26" fmla="*/ 1296 w 1482"/>
                    <a:gd name="T27" fmla="*/ 1251 h 1484"/>
                    <a:gd name="T28" fmla="*/ 1199 w 1482"/>
                    <a:gd name="T29" fmla="*/ 1313 h 1484"/>
                    <a:gd name="T30" fmla="*/ 1107 w 1482"/>
                    <a:gd name="T31" fmla="*/ 1386 h 1484"/>
                    <a:gd name="T32" fmla="*/ 981 w 1482"/>
                    <a:gd name="T33" fmla="*/ 1459 h 1484"/>
                    <a:gd name="T34" fmla="*/ 847 w 1482"/>
                    <a:gd name="T35" fmla="*/ 1473 h 1484"/>
                    <a:gd name="T36" fmla="*/ 855 w 1482"/>
                    <a:gd name="T37" fmla="*/ 1448 h 1484"/>
                    <a:gd name="T38" fmla="*/ 834 w 1482"/>
                    <a:gd name="T39" fmla="*/ 1409 h 1484"/>
                    <a:gd name="T40" fmla="*/ 776 w 1482"/>
                    <a:gd name="T41" fmla="*/ 1384 h 1484"/>
                    <a:gd name="T42" fmla="*/ 754 w 1482"/>
                    <a:gd name="T43" fmla="*/ 1382 h 1484"/>
                    <a:gd name="T44" fmla="*/ 714 w 1482"/>
                    <a:gd name="T45" fmla="*/ 1349 h 1484"/>
                    <a:gd name="T46" fmla="*/ 667 w 1482"/>
                    <a:gd name="T47" fmla="*/ 1292 h 1484"/>
                    <a:gd name="T48" fmla="*/ 530 w 1482"/>
                    <a:gd name="T49" fmla="*/ 1197 h 1484"/>
                    <a:gd name="T50" fmla="*/ 417 w 1482"/>
                    <a:gd name="T51" fmla="*/ 1116 h 1484"/>
                    <a:gd name="T52" fmla="*/ 293 w 1482"/>
                    <a:gd name="T53" fmla="*/ 1028 h 1484"/>
                    <a:gd name="T54" fmla="*/ 16 w 1482"/>
                    <a:gd name="T55" fmla="*/ 843 h 1484"/>
                    <a:gd name="T56" fmla="*/ 53 w 1482"/>
                    <a:gd name="T57" fmla="*/ 680 h 1484"/>
                    <a:gd name="T58" fmla="*/ 132 w 1482"/>
                    <a:gd name="T59" fmla="*/ 644 h 1484"/>
                    <a:gd name="T60" fmla="*/ 170 w 1482"/>
                    <a:gd name="T61" fmla="*/ 628 h 1484"/>
                    <a:gd name="T62" fmla="*/ 263 w 1482"/>
                    <a:gd name="T63" fmla="*/ 581 h 1484"/>
                    <a:gd name="T64" fmla="*/ 365 w 1482"/>
                    <a:gd name="T65" fmla="*/ 526 h 1484"/>
                    <a:gd name="T66" fmla="*/ 350 w 1482"/>
                    <a:gd name="T67" fmla="*/ 502 h 1484"/>
                    <a:gd name="T68" fmla="*/ 359 w 1482"/>
                    <a:gd name="T69" fmla="*/ 470 h 1484"/>
                    <a:gd name="T70" fmla="*/ 468 w 1482"/>
                    <a:gd name="T71" fmla="*/ 434 h 1484"/>
                    <a:gd name="T72" fmla="*/ 530 w 1482"/>
                    <a:gd name="T73" fmla="*/ 432 h 1484"/>
                    <a:gd name="T74" fmla="*/ 524 w 1482"/>
                    <a:gd name="T75" fmla="*/ 383 h 1484"/>
                    <a:gd name="T76" fmla="*/ 502 w 1482"/>
                    <a:gd name="T77" fmla="*/ 336 h 1484"/>
                    <a:gd name="T78" fmla="*/ 502 w 1482"/>
                    <a:gd name="T79" fmla="*/ 293 h 1484"/>
                    <a:gd name="T80" fmla="*/ 496 w 1482"/>
                    <a:gd name="T81" fmla="*/ 209 h 1484"/>
                    <a:gd name="T82" fmla="*/ 466 w 1482"/>
                    <a:gd name="T83" fmla="*/ 177 h 1484"/>
                    <a:gd name="T84" fmla="*/ 506 w 1482"/>
                    <a:gd name="T85" fmla="*/ 169 h 1484"/>
                    <a:gd name="T86" fmla="*/ 539 w 1482"/>
                    <a:gd name="T87" fmla="*/ 136 h 1484"/>
                    <a:gd name="T88" fmla="*/ 564 w 1482"/>
                    <a:gd name="T89" fmla="*/ 119 h 1484"/>
                    <a:gd name="T90" fmla="*/ 585 w 1482"/>
                    <a:gd name="T91" fmla="*/ 119 h 1484"/>
                    <a:gd name="T92" fmla="*/ 601 w 1482"/>
                    <a:gd name="T93" fmla="*/ 109 h 1484"/>
                    <a:gd name="T94" fmla="*/ 631 w 1482"/>
                    <a:gd name="T95" fmla="*/ 94 h 1484"/>
                    <a:gd name="T96" fmla="*/ 658 w 1482"/>
                    <a:gd name="T97" fmla="*/ 77 h 1484"/>
                    <a:gd name="T98" fmla="*/ 692 w 1482"/>
                    <a:gd name="T99" fmla="*/ 59 h 1484"/>
                    <a:gd name="T100" fmla="*/ 746 w 1482"/>
                    <a:gd name="T101" fmla="*/ 49 h 1484"/>
                    <a:gd name="T102" fmla="*/ 797 w 1482"/>
                    <a:gd name="T103" fmla="*/ 45 h 1484"/>
                    <a:gd name="T104" fmla="*/ 849 w 1482"/>
                    <a:gd name="T105" fmla="*/ 32 h 1484"/>
                    <a:gd name="T106" fmla="*/ 893 w 1482"/>
                    <a:gd name="T107" fmla="*/ 19 h 1484"/>
                    <a:gd name="T108" fmla="*/ 930 w 1482"/>
                    <a:gd name="T109" fmla="*/ 17 h 1484"/>
                    <a:gd name="T110" fmla="*/ 983 w 1482"/>
                    <a:gd name="T111" fmla="*/ 25 h 1484"/>
                    <a:gd name="T112" fmla="*/ 1016 w 1482"/>
                    <a:gd name="T113" fmla="*/ 38 h 1484"/>
                    <a:gd name="T114" fmla="*/ 1073 w 1482"/>
                    <a:gd name="T115" fmla="*/ 13 h 1484"/>
                    <a:gd name="T116" fmla="*/ 1097 w 1482"/>
                    <a:gd name="T117" fmla="*/ 12 h 1484"/>
                    <a:gd name="T118" fmla="*/ 1139 w 1482"/>
                    <a:gd name="T119" fmla="*/ 15 h 1484"/>
                    <a:gd name="T120" fmla="*/ 1148 w 1482"/>
                    <a:gd name="T121" fmla="*/ 0 h 1484"/>
                    <a:gd name="T122" fmla="*/ 1174 w 1482"/>
                    <a:gd name="T123" fmla="*/ 10 h 1484"/>
                    <a:gd name="T124" fmla="*/ 1204 w 1482"/>
                    <a:gd name="T125" fmla="*/ 17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2" h="1484">
                      <a:moveTo>
                        <a:pt x="1242" y="13"/>
                      </a:moveTo>
                      <a:lnTo>
                        <a:pt x="1242" y="17"/>
                      </a:lnTo>
                      <a:lnTo>
                        <a:pt x="1242" y="17"/>
                      </a:lnTo>
                      <a:lnTo>
                        <a:pt x="1242" y="19"/>
                      </a:lnTo>
                      <a:lnTo>
                        <a:pt x="1244" y="23"/>
                      </a:lnTo>
                      <a:lnTo>
                        <a:pt x="1244" y="23"/>
                      </a:lnTo>
                      <a:lnTo>
                        <a:pt x="1242" y="25"/>
                      </a:lnTo>
                      <a:lnTo>
                        <a:pt x="1238" y="27"/>
                      </a:lnTo>
                      <a:lnTo>
                        <a:pt x="1234" y="27"/>
                      </a:lnTo>
                      <a:lnTo>
                        <a:pt x="1232" y="27"/>
                      </a:lnTo>
                      <a:lnTo>
                        <a:pt x="1229" y="27"/>
                      </a:lnTo>
                      <a:lnTo>
                        <a:pt x="1227" y="28"/>
                      </a:lnTo>
                      <a:lnTo>
                        <a:pt x="1227" y="30"/>
                      </a:lnTo>
                      <a:lnTo>
                        <a:pt x="1229" y="30"/>
                      </a:lnTo>
                      <a:lnTo>
                        <a:pt x="1231" y="32"/>
                      </a:lnTo>
                      <a:lnTo>
                        <a:pt x="1231" y="36"/>
                      </a:lnTo>
                      <a:lnTo>
                        <a:pt x="1229" y="40"/>
                      </a:lnTo>
                      <a:lnTo>
                        <a:pt x="1227" y="40"/>
                      </a:lnTo>
                      <a:lnTo>
                        <a:pt x="1217" y="45"/>
                      </a:lnTo>
                      <a:lnTo>
                        <a:pt x="1214" y="47"/>
                      </a:lnTo>
                      <a:lnTo>
                        <a:pt x="1212" y="49"/>
                      </a:lnTo>
                      <a:lnTo>
                        <a:pt x="1210" y="51"/>
                      </a:lnTo>
                      <a:lnTo>
                        <a:pt x="1210" y="55"/>
                      </a:lnTo>
                      <a:lnTo>
                        <a:pt x="1212" y="55"/>
                      </a:lnTo>
                      <a:lnTo>
                        <a:pt x="1219" y="57"/>
                      </a:lnTo>
                      <a:lnTo>
                        <a:pt x="1221" y="57"/>
                      </a:lnTo>
                      <a:lnTo>
                        <a:pt x="1221" y="57"/>
                      </a:lnTo>
                      <a:lnTo>
                        <a:pt x="1223" y="59"/>
                      </a:lnTo>
                      <a:lnTo>
                        <a:pt x="1223" y="60"/>
                      </a:lnTo>
                      <a:lnTo>
                        <a:pt x="1223" y="60"/>
                      </a:lnTo>
                      <a:lnTo>
                        <a:pt x="1223" y="64"/>
                      </a:lnTo>
                      <a:lnTo>
                        <a:pt x="1223" y="66"/>
                      </a:lnTo>
                      <a:lnTo>
                        <a:pt x="1219" y="75"/>
                      </a:lnTo>
                      <a:lnTo>
                        <a:pt x="1219" y="79"/>
                      </a:lnTo>
                      <a:lnTo>
                        <a:pt x="1219" y="81"/>
                      </a:lnTo>
                      <a:lnTo>
                        <a:pt x="1221" y="83"/>
                      </a:lnTo>
                      <a:lnTo>
                        <a:pt x="1221" y="85"/>
                      </a:lnTo>
                      <a:lnTo>
                        <a:pt x="1219" y="89"/>
                      </a:lnTo>
                      <a:lnTo>
                        <a:pt x="1217" y="94"/>
                      </a:lnTo>
                      <a:lnTo>
                        <a:pt x="1217" y="100"/>
                      </a:lnTo>
                      <a:lnTo>
                        <a:pt x="1216" y="105"/>
                      </a:lnTo>
                      <a:lnTo>
                        <a:pt x="1216" y="113"/>
                      </a:lnTo>
                      <a:lnTo>
                        <a:pt x="1216" y="117"/>
                      </a:lnTo>
                      <a:lnTo>
                        <a:pt x="1216" y="120"/>
                      </a:lnTo>
                      <a:lnTo>
                        <a:pt x="1219" y="126"/>
                      </a:lnTo>
                      <a:lnTo>
                        <a:pt x="1221" y="128"/>
                      </a:lnTo>
                      <a:lnTo>
                        <a:pt x="1221" y="139"/>
                      </a:lnTo>
                      <a:lnTo>
                        <a:pt x="1221" y="141"/>
                      </a:lnTo>
                      <a:lnTo>
                        <a:pt x="1219" y="147"/>
                      </a:lnTo>
                      <a:lnTo>
                        <a:pt x="1219" y="151"/>
                      </a:lnTo>
                      <a:lnTo>
                        <a:pt x="1217" y="154"/>
                      </a:lnTo>
                      <a:lnTo>
                        <a:pt x="1219" y="158"/>
                      </a:lnTo>
                      <a:lnTo>
                        <a:pt x="1221" y="160"/>
                      </a:lnTo>
                      <a:lnTo>
                        <a:pt x="1223" y="162"/>
                      </a:lnTo>
                      <a:lnTo>
                        <a:pt x="1227" y="164"/>
                      </a:lnTo>
                      <a:lnTo>
                        <a:pt x="1229" y="166"/>
                      </a:lnTo>
                      <a:lnTo>
                        <a:pt x="1229" y="166"/>
                      </a:lnTo>
                      <a:lnTo>
                        <a:pt x="1223" y="173"/>
                      </a:lnTo>
                      <a:lnTo>
                        <a:pt x="1221" y="177"/>
                      </a:lnTo>
                      <a:lnTo>
                        <a:pt x="1219" y="181"/>
                      </a:lnTo>
                      <a:lnTo>
                        <a:pt x="1217" y="186"/>
                      </a:lnTo>
                      <a:lnTo>
                        <a:pt x="1216" y="192"/>
                      </a:lnTo>
                      <a:lnTo>
                        <a:pt x="1216" y="194"/>
                      </a:lnTo>
                      <a:lnTo>
                        <a:pt x="1216" y="197"/>
                      </a:lnTo>
                      <a:lnTo>
                        <a:pt x="1217" y="207"/>
                      </a:lnTo>
                      <a:lnTo>
                        <a:pt x="1217" y="209"/>
                      </a:lnTo>
                      <a:lnTo>
                        <a:pt x="1216" y="209"/>
                      </a:lnTo>
                      <a:lnTo>
                        <a:pt x="1214" y="211"/>
                      </a:lnTo>
                      <a:lnTo>
                        <a:pt x="1214" y="212"/>
                      </a:lnTo>
                      <a:lnTo>
                        <a:pt x="1212" y="214"/>
                      </a:lnTo>
                      <a:lnTo>
                        <a:pt x="1216" y="216"/>
                      </a:lnTo>
                      <a:lnTo>
                        <a:pt x="1214" y="218"/>
                      </a:lnTo>
                      <a:lnTo>
                        <a:pt x="1212" y="220"/>
                      </a:lnTo>
                      <a:lnTo>
                        <a:pt x="1210" y="222"/>
                      </a:lnTo>
                      <a:lnTo>
                        <a:pt x="1210" y="222"/>
                      </a:lnTo>
                      <a:lnTo>
                        <a:pt x="1208" y="224"/>
                      </a:lnTo>
                      <a:lnTo>
                        <a:pt x="1204" y="228"/>
                      </a:lnTo>
                      <a:lnTo>
                        <a:pt x="1197" y="229"/>
                      </a:lnTo>
                      <a:lnTo>
                        <a:pt x="1195" y="233"/>
                      </a:lnTo>
                      <a:lnTo>
                        <a:pt x="1189" y="235"/>
                      </a:lnTo>
                      <a:lnTo>
                        <a:pt x="1185" y="237"/>
                      </a:lnTo>
                      <a:lnTo>
                        <a:pt x="1184" y="241"/>
                      </a:lnTo>
                      <a:lnTo>
                        <a:pt x="1182" y="250"/>
                      </a:lnTo>
                      <a:lnTo>
                        <a:pt x="1182" y="252"/>
                      </a:lnTo>
                      <a:lnTo>
                        <a:pt x="1180" y="254"/>
                      </a:lnTo>
                      <a:lnTo>
                        <a:pt x="1178" y="254"/>
                      </a:lnTo>
                      <a:lnTo>
                        <a:pt x="1174" y="254"/>
                      </a:lnTo>
                      <a:lnTo>
                        <a:pt x="1170" y="256"/>
                      </a:lnTo>
                      <a:lnTo>
                        <a:pt x="1169" y="258"/>
                      </a:lnTo>
                      <a:lnTo>
                        <a:pt x="1167" y="259"/>
                      </a:lnTo>
                      <a:lnTo>
                        <a:pt x="1163" y="265"/>
                      </a:lnTo>
                      <a:lnTo>
                        <a:pt x="1161" y="267"/>
                      </a:lnTo>
                      <a:lnTo>
                        <a:pt x="1161" y="274"/>
                      </a:lnTo>
                      <a:lnTo>
                        <a:pt x="1161" y="282"/>
                      </a:lnTo>
                      <a:lnTo>
                        <a:pt x="1161" y="286"/>
                      </a:lnTo>
                      <a:lnTo>
                        <a:pt x="1161" y="289"/>
                      </a:lnTo>
                      <a:lnTo>
                        <a:pt x="1163" y="291"/>
                      </a:lnTo>
                      <a:lnTo>
                        <a:pt x="1165" y="295"/>
                      </a:lnTo>
                      <a:lnTo>
                        <a:pt x="1165" y="301"/>
                      </a:lnTo>
                      <a:lnTo>
                        <a:pt x="1165" y="303"/>
                      </a:lnTo>
                      <a:lnTo>
                        <a:pt x="1170" y="310"/>
                      </a:lnTo>
                      <a:lnTo>
                        <a:pt x="1176" y="320"/>
                      </a:lnTo>
                      <a:lnTo>
                        <a:pt x="1176" y="323"/>
                      </a:lnTo>
                      <a:lnTo>
                        <a:pt x="1176" y="335"/>
                      </a:lnTo>
                      <a:lnTo>
                        <a:pt x="1178" y="340"/>
                      </a:lnTo>
                      <a:lnTo>
                        <a:pt x="1180" y="342"/>
                      </a:lnTo>
                      <a:lnTo>
                        <a:pt x="1182" y="342"/>
                      </a:lnTo>
                      <a:lnTo>
                        <a:pt x="1185" y="342"/>
                      </a:lnTo>
                      <a:lnTo>
                        <a:pt x="1189" y="344"/>
                      </a:lnTo>
                      <a:lnTo>
                        <a:pt x="1197" y="350"/>
                      </a:lnTo>
                      <a:lnTo>
                        <a:pt x="1199" y="350"/>
                      </a:lnTo>
                      <a:lnTo>
                        <a:pt x="1199" y="350"/>
                      </a:lnTo>
                      <a:lnTo>
                        <a:pt x="1201" y="350"/>
                      </a:lnTo>
                      <a:lnTo>
                        <a:pt x="1202" y="350"/>
                      </a:lnTo>
                      <a:lnTo>
                        <a:pt x="1204" y="351"/>
                      </a:lnTo>
                      <a:lnTo>
                        <a:pt x="1210" y="361"/>
                      </a:lnTo>
                      <a:lnTo>
                        <a:pt x="1217" y="374"/>
                      </a:lnTo>
                      <a:lnTo>
                        <a:pt x="1219" y="376"/>
                      </a:lnTo>
                      <a:lnTo>
                        <a:pt x="1219" y="387"/>
                      </a:lnTo>
                      <a:lnTo>
                        <a:pt x="1221" y="397"/>
                      </a:lnTo>
                      <a:lnTo>
                        <a:pt x="1221" y="400"/>
                      </a:lnTo>
                      <a:lnTo>
                        <a:pt x="1223" y="402"/>
                      </a:lnTo>
                      <a:lnTo>
                        <a:pt x="1232" y="408"/>
                      </a:lnTo>
                      <a:lnTo>
                        <a:pt x="1244" y="415"/>
                      </a:lnTo>
                      <a:lnTo>
                        <a:pt x="1259" y="427"/>
                      </a:lnTo>
                      <a:lnTo>
                        <a:pt x="1272" y="436"/>
                      </a:lnTo>
                      <a:lnTo>
                        <a:pt x="1272" y="436"/>
                      </a:lnTo>
                      <a:lnTo>
                        <a:pt x="1272" y="438"/>
                      </a:lnTo>
                      <a:lnTo>
                        <a:pt x="1274" y="445"/>
                      </a:lnTo>
                      <a:lnTo>
                        <a:pt x="1283" y="483"/>
                      </a:lnTo>
                      <a:lnTo>
                        <a:pt x="1285" y="492"/>
                      </a:lnTo>
                      <a:lnTo>
                        <a:pt x="1289" y="509"/>
                      </a:lnTo>
                      <a:lnTo>
                        <a:pt x="1291" y="519"/>
                      </a:lnTo>
                      <a:lnTo>
                        <a:pt x="1293" y="528"/>
                      </a:lnTo>
                      <a:lnTo>
                        <a:pt x="1294" y="537"/>
                      </a:lnTo>
                      <a:lnTo>
                        <a:pt x="1296" y="547"/>
                      </a:lnTo>
                      <a:lnTo>
                        <a:pt x="1298" y="556"/>
                      </a:lnTo>
                      <a:lnTo>
                        <a:pt x="1300" y="566"/>
                      </a:lnTo>
                      <a:lnTo>
                        <a:pt x="1308" y="592"/>
                      </a:lnTo>
                      <a:lnTo>
                        <a:pt x="1291" y="601"/>
                      </a:lnTo>
                      <a:lnTo>
                        <a:pt x="1293" y="605"/>
                      </a:lnTo>
                      <a:lnTo>
                        <a:pt x="1300" y="614"/>
                      </a:lnTo>
                      <a:lnTo>
                        <a:pt x="1309" y="628"/>
                      </a:lnTo>
                      <a:lnTo>
                        <a:pt x="1317" y="644"/>
                      </a:lnTo>
                      <a:lnTo>
                        <a:pt x="1328" y="684"/>
                      </a:lnTo>
                      <a:lnTo>
                        <a:pt x="1330" y="695"/>
                      </a:lnTo>
                      <a:lnTo>
                        <a:pt x="1330" y="712"/>
                      </a:lnTo>
                      <a:lnTo>
                        <a:pt x="1324" y="753"/>
                      </a:lnTo>
                      <a:lnTo>
                        <a:pt x="1326" y="759"/>
                      </a:lnTo>
                      <a:lnTo>
                        <a:pt x="1336" y="787"/>
                      </a:lnTo>
                      <a:lnTo>
                        <a:pt x="1336" y="789"/>
                      </a:lnTo>
                      <a:lnTo>
                        <a:pt x="1332" y="806"/>
                      </a:lnTo>
                      <a:lnTo>
                        <a:pt x="1330" y="808"/>
                      </a:lnTo>
                      <a:lnTo>
                        <a:pt x="1328" y="810"/>
                      </a:lnTo>
                      <a:lnTo>
                        <a:pt x="1326" y="812"/>
                      </a:lnTo>
                      <a:lnTo>
                        <a:pt x="1326" y="812"/>
                      </a:lnTo>
                      <a:lnTo>
                        <a:pt x="1328" y="813"/>
                      </a:lnTo>
                      <a:lnTo>
                        <a:pt x="1328" y="815"/>
                      </a:lnTo>
                      <a:lnTo>
                        <a:pt x="1328" y="817"/>
                      </a:lnTo>
                      <a:lnTo>
                        <a:pt x="1324" y="821"/>
                      </a:lnTo>
                      <a:lnTo>
                        <a:pt x="1324" y="823"/>
                      </a:lnTo>
                      <a:lnTo>
                        <a:pt x="1323" y="827"/>
                      </a:lnTo>
                      <a:lnTo>
                        <a:pt x="1323" y="830"/>
                      </a:lnTo>
                      <a:lnTo>
                        <a:pt x="1321" y="832"/>
                      </a:lnTo>
                      <a:lnTo>
                        <a:pt x="1321" y="834"/>
                      </a:lnTo>
                      <a:lnTo>
                        <a:pt x="1326" y="855"/>
                      </a:lnTo>
                      <a:lnTo>
                        <a:pt x="1328" y="862"/>
                      </a:lnTo>
                      <a:lnTo>
                        <a:pt x="1330" y="864"/>
                      </a:lnTo>
                      <a:lnTo>
                        <a:pt x="1330" y="866"/>
                      </a:lnTo>
                      <a:lnTo>
                        <a:pt x="1334" y="868"/>
                      </a:lnTo>
                      <a:lnTo>
                        <a:pt x="1334" y="868"/>
                      </a:lnTo>
                      <a:lnTo>
                        <a:pt x="1336" y="870"/>
                      </a:lnTo>
                      <a:lnTo>
                        <a:pt x="1334" y="877"/>
                      </a:lnTo>
                      <a:lnTo>
                        <a:pt x="1332" y="881"/>
                      </a:lnTo>
                      <a:lnTo>
                        <a:pt x="1334" y="883"/>
                      </a:lnTo>
                      <a:lnTo>
                        <a:pt x="1334" y="885"/>
                      </a:lnTo>
                      <a:lnTo>
                        <a:pt x="1330" y="894"/>
                      </a:lnTo>
                      <a:lnTo>
                        <a:pt x="1330" y="896"/>
                      </a:lnTo>
                      <a:lnTo>
                        <a:pt x="1304" y="909"/>
                      </a:lnTo>
                      <a:lnTo>
                        <a:pt x="1304" y="911"/>
                      </a:lnTo>
                      <a:lnTo>
                        <a:pt x="1304" y="911"/>
                      </a:lnTo>
                      <a:lnTo>
                        <a:pt x="1304" y="913"/>
                      </a:lnTo>
                      <a:lnTo>
                        <a:pt x="1300" y="915"/>
                      </a:lnTo>
                      <a:lnTo>
                        <a:pt x="1300" y="919"/>
                      </a:lnTo>
                      <a:lnTo>
                        <a:pt x="1298" y="920"/>
                      </a:lnTo>
                      <a:lnTo>
                        <a:pt x="1296" y="924"/>
                      </a:lnTo>
                      <a:lnTo>
                        <a:pt x="1298" y="928"/>
                      </a:lnTo>
                      <a:lnTo>
                        <a:pt x="1308" y="941"/>
                      </a:lnTo>
                      <a:lnTo>
                        <a:pt x="1319" y="958"/>
                      </a:lnTo>
                      <a:lnTo>
                        <a:pt x="1328" y="969"/>
                      </a:lnTo>
                      <a:lnTo>
                        <a:pt x="1339" y="984"/>
                      </a:lnTo>
                      <a:lnTo>
                        <a:pt x="1341" y="990"/>
                      </a:lnTo>
                      <a:lnTo>
                        <a:pt x="1343" y="996"/>
                      </a:lnTo>
                      <a:lnTo>
                        <a:pt x="1343" y="1005"/>
                      </a:lnTo>
                      <a:lnTo>
                        <a:pt x="1343" y="1028"/>
                      </a:lnTo>
                      <a:lnTo>
                        <a:pt x="1345" y="1029"/>
                      </a:lnTo>
                      <a:lnTo>
                        <a:pt x="1354" y="1037"/>
                      </a:lnTo>
                      <a:lnTo>
                        <a:pt x="1356" y="1039"/>
                      </a:lnTo>
                      <a:lnTo>
                        <a:pt x="1358" y="1046"/>
                      </a:lnTo>
                      <a:lnTo>
                        <a:pt x="1358" y="1048"/>
                      </a:lnTo>
                      <a:lnTo>
                        <a:pt x="1360" y="1050"/>
                      </a:lnTo>
                      <a:lnTo>
                        <a:pt x="1370" y="1058"/>
                      </a:lnTo>
                      <a:lnTo>
                        <a:pt x="1371" y="1058"/>
                      </a:lnTo>
                      <a:lnTo>
                        <a:pt x="1373" y="1058"/>
                      </a:lnTo>
                      <a:lnTo>
                        <a:pt x="1383" y="1054"/>
                      </a:lnTo>
                      <a:lnTo>
                        <a:pt x="1390" y="1052"/>
                      </a:lnTo>
                      <a:lnTo>
                        <a:pt x="1392" y="1052"/>
                      </a:lnTo>
                      <a:lnTo>
                        <a:pt x="1392" y="1052"/>
                      </a:lnTo>
                      <a:lnTo>
                        <a:pt x="1407" y="1056"/>
                      </a:lnTo>
                      <a:lnTo>
                        <a:pt x="1424" y="1061"/>
                      </a:lnTo>
                      <a:lnTo>
                        <a:pt x="1450" y="1071"/>
                      </a:lnTo>
                      <a:lnTo>
                        <a:pt x="1452" y="1073"/>
                      </a:lnTo>
                      <a:lnTo>
                        <a:pt x="1454" y="1074"/>
                      </a:lnTo>
                      <a:lnTo>
                        <a:pt x="1458" y="1084"/>
                      </a:lnTo>
                      <a:lnTo>
                        <a:pt x="1463" y="1095"/>
                      </a:lnTo>
                      <a:lnTo>
                        <a:pt x="1477" y="1121"/>
                      </a:lnTo>
                      <a:lnTo>
                        <a:pt x="1482" y="1133"/>
                      </a:lnTo>
                      <a:lnTo>
                        <a:pt x="1478" y="1136"/>
                      </a:lnTo>
                      <a:lnTo>
                        <a:pt x="1473" y="1140"/>
                      </a:lnTo>
                      <a:lnTo>
                        <a:pt x="1467" y="1142"/>
                      </a:lnTo>
                      <a:lnTo>
                        <a:pt x="1463" y="1146"/>
                      </a:lnTo>
                      <a:lnTo>
                        <a:pt x="1458" y="1150"/>
                      </a:lnTo>
                      <a:lnTo>
                        <a:pt x="1454" y="1151"/>
                      </a:lnTo>
                      <a:lnTo>
                        <a:pt x="1448" y="1155"/>
                      </a:lnTo>
                      <a:lnTo>
                        <a:pt x="1443" y="1159"/>
                      </a:lnTo>
                      <a:lnTo>
                        <a:pt x="1439" y="1161"/>
                      </a:lnTo>
                      <a:lnTo>
                        <a:pt x="1433" y="1165"/>
                      </a:lnTo>
                      <a:lnTo>
                        <a:pt x="1430" y="1168"/>
                      </a:lnTo>
                      <a:lnTo>
                        <a:pt x="1424" y="1170"/>
                      </a:lnTo>
                      <a:lnTo>
                        <a:pt x="1415" y="1178"/>
                      </a:lnTo>
                      <a:lnTo>
                        <a:pt x="1409" y="1180"/>
                      </a:lnTo>
                      <a:lnTo>
                        <a:pt x="1405" y="1183"/>
                      </a:lnTo>
                      <a:lnTo>
                        <a:pt x="1400" y="1187"/>
                      </a:lnTo>
                      <a:lnTo>
                        <a:pt x="1394" y="1189"/>
                      </a:lnTo>
                      <a:lnTo>
                        <a:pt x="1390" y="1193"/>
                      </a:lnTo>
                      <a:lnTo>
                        <a:pt x="1385" y="1197"/>
                      </a:lnTo>
                      <a:lnTo>
                        <a:pt x="1375" y="1202"/>
                      </a:lnTo>
                      <a:lnTo>
                        <a:pt x="1370" y="1206"/>
                      </a:lnTo>
                      <a:lnTo>
                        <a:pt x="1360" y="1212"/>
                      </a:lnTo>
                      <a:lnTo>
                        <a:pt x="1356" y="1215"/>
                      </a:lnTo>
                      <a:lnTo>
                        <a:pt x="1351" y="1217"/>
                      </a:lnTo>
                      <a:lnTo>
                        <a:pt x="1345" y="1221"/>
                      </a:lnTo>
                      <a:lnTo>
                        <a:pt x="1341" y="1225"/>
                      </a:lnTo>
                      <a:lnTo>
                        <a:pt x="1336" y="1227"/>
                      </a:lnTo>
                      <a:lnTo>
                        <a:pt x="1332" y="1230"/>
                      </a:lnTo>
                      <a:lnTo>
                        <a:pt x="1326" y="1234"/>
                      </a:lnTo>
                      <a:lnTo>
                        <a:pt x="1321" y="1236"/>
                      </a:lnTo>
                      <a:lnTo>
                        <a:pt x="1317" y="1240"/>
                      </a:lnTo>
                      <a:lnTo>
                        <a:pt x="1311" y="1242"/>
                      </a:lnTo>
                      <a:lnTo>
                        <a:pt x="1308" y="1245"/>
                      </a:lnTo>
                      <a:lnTo>
                        <a:pt x="1302" y="1249"/>
                      </a:lnTo>
                      <a:lnTo>
                        <a:pt x="1296" y="1251"/>
                      </a:lnTo>
                      <a:lnTo>
                        <a:pt x="1293" y="1255"/>
                      </a:lnTo>
                      <a:lnTo>
                        <a:pt x="1287" y="1258"/>
                      </a:lnTo>
                      <a:lnTo>
                        <a:pt x="1283" y="1260"/>
                      </a:lnTo>
                      <a:lnTo>
                        <a:pt x="1277" y="1264"/>
                      </a:lnTo>
                      <a:lnTo>
                        <a:pt x="1272" y="1268"/>
                      </a:lnTo>
                      <a:lnTo>
                        <a:pt x="1268" y="1270"/>
                      </a:lnTo>
                      <a:lnTo>
                        <a:pt x="1262" y="1274"/>
                      </a:lnTo>
                      <a:lnTo>
                        <a:pt x="1253" y="1279"/>
                      </a:lnTo>
                      <a:lnTo>
                        <a:pt x="1247" y="1283"/>
                      </a:lnTo>
                      <a:lnTo>
                        <a:pt x="1238" y="1289"/>
                      </a:lnTo>
                      <a:lnTo>
                        <a:pt x="1232" y="1292"/>
                      </a:lnTo>
                      <a:lnTo>
                        <a:pt x="1229" y="1296"/>
                      </a:lnTo>
                      <a:lnTo>
                        <a:pt x="1223" y="1298"/>
                      </a:lnTo>
                      <a:lnTo>
                        <a:pt x="1219" y="1302"/>
                      </a:lnTo>
                      <a:lnTo>
                        <a:pt x="1214" y="1304"/>
                      </a:lnTo>
                      <a:lnTo>
                        <a:pt x="1210" y="1307"/>
                      </a:lnTo>
                      <a:lnTo>
                        <a:pt x="1204" y="1311"/>
                      </a:lnTo>
                      <a:lnTo>
                        <a:pt x="1199" y="1313"/>
                      </a:lnTo>
                      <a:lnTo>
                        <a:pt x="1195" y="1317"/>
                      </a:lnTo>
                      <a:lnTo>
                        <a:pt x="1189" y="1320"/>
                      </a:lnTo>
                      <a:lnTo>
                        <a:pt x="1185" y="1322"/>
                      </a:lnTo>
                      <a:lnTo>
                        <a:pt x="1180" y="1326"/>
                      </a:lnTo>
                      <a:lnTo>
                        <a:pt x="1174" y="1330"/>
                      </a:lnTo>
                      <a:lnTo>
                        <a:pt x="1170" y="1332"/>
                      </a:lnTo>
                      <a:lnTo>
                        <a:pt x="1161" y="1337"/>
                      </a:lnTo>
                      <a:lnTo>
                        <a:pt x="1154" y="1345"/>
                      </a:lnTo>
                      <a:lnTo>
                        <a:pt x="1148" y="1349"/>
                      </a:lnTo>
                      <a:lnTo>
                        <a:pt x="1144" y="1352"/>
                      </a:lnTo>
                      <a:lnTo>
                        <a:pt x="1139" y="1358"/>
                      </a:lnTo>
                      <a:lnTo>
                        <a:pt x="1133" y="1362"/>
                      </a:lnTo>
                      <a:lnTo>
                        <a:pt x="1127" y="1367"/>
                      </a:lnTo>
                      <a:lnTo>
                        <a:pt x="1125" y="1369"/>
                      </a:lnTo>
                      <a:lnTo>
                        <a:pt x="1120" y="1373"/>
                      </a:lnTo>
                      <a:lnTo>
                        <a:pt x="1116" y="1377"/>
                      </a:lnTo>
                      <a:lnTo>
                        <a:pt x="1112" y="1382"/>
                      </a:lnTo>
                      <a:lnTo>
                        <a:pt x="1107" y="1386"/>
                      </a:lnTo>
                      <a:lnTo>
                        <a:pt x="1103" y="1390"/>
                      </a:lnTo>
                      <a:lnTo>
                        <a:pt x="1097" y="1394"/>
                      </a:lnTo>
                      <a:lnTo>
                        <a:pt x="1093" y="1397"/>
                      </a:lnTo>
                      <a:lnTo>
                        <a:pt x="1090" y="1403"/>
                      </a:lnTo>
                      <a:lnTo>
                        <a:pt x="1080" y="1411"/>
                      </a:lnTo>
                      <a:lnTo>
                        <a:pt x="1075" y="1414"/>
                      </a:lnTo>
                      <a:lnTo>
                        <a:pt x="1071" y="1418"/>
                      </a:lnTo>
                      <a:lnTo>
                        <a:pt x="1067" y="1424"/>
                      </a:lnTo>
                      <a:lnTo>
                        <a:pt x="1058" y="1431"/>
                      </a:lnTo>
                      <a:lnTo>
                        <a:pt x="1052" y="1435"/>
                      </a:lnTo>
                      <a:lnTo>
                        <a:pt x="1048" y="1439"/>
                      </a:lnTo>
                      <a:lnTo>
                        <a:pt x="1043" y="1444"/>
                      </a:lnTo>
                      <a:lnTo>
                        <a:pt x="1039" y="1446"/>
                      </a:lnTo>
                      <a:lnTo>
                        <a:pt x="1035" y="1448"/>
                      </a:lnTo>
                      <a:lnTo>
                        <a:pt x="1028" y="1450"/>
                      </a:lnTo>
                      <a:lnTo>
                        <a:pt x="1020" y="1452"/>
                      </a:lnTo>
                      <a:lnTo>
                        <a:pt x="988" y="1458"/>
                      </a:lnTo>
                      <a:lnTo>
                        <a:pt x="981" y="1459"/>
                      </a:lnTo>
                      <a:lnTo>
                        <a:pt x="968" y="1461"/>
                      </a:lnTo>
                      <a:lnTo>
                        <a:pt x="941" y="1467"/>
                      </a:lnTo>
                      <a:lnTo>
                        <a:pt x="926" y="1471"/>
                      </a:lnTo>
                      <a:lnTo>
                        <a:pt x="915" y="1473"/>
                      </a:lnTo>
                      <a:lnTo>
                        <a:pt x="902" y="1474"/>
                      </a:lnTo>
                      <a:lnTo>
                        <a:pt x="891" y="1478"/>
                      </a:lnTo>
                      <a:lnTo>
                        <a:pt x="877" y="1480"/>
                      </a:lnTo>
                      <a:lnTo>
                        <a:pt x="870" y="1482"/>
                      </a:lnTo>
                      <a:lnTo>
                        <a:pt x="864" y="1484"/>
                      </a:lnTo>
                      <a:lnTo>
                        <a:pt x="862" y="1484"/>
                      </a:lnTo>
                      <a:lnTo>
                        <a:pt x="862" y="1482"/>
                      </a:lnTo>
                      <a:lnTo>
                        <a:pt x="861" y="1482"/>
                      </a:lnTo>
                      <a:lnTo>
                        <a:pt x="859" y="1482"/>
                      </a:lnTo>
                      <a:lnTo>
                        <a:pt x="855" y="1476"/>
                      </a:lnTo>
                      <a:lnTo>
                        <a:pt x="851" y="1476"/>
                      </a:lnTo>
                      <a:lnTo>
                        <a:pt x="849" y="1474"/>
                      </a:lnTo>
                      <a:lnTo>
                        <a:pt x="849" y="1474"/>
                      </a:lnTo>
                      <a:lnTo>
                        <a:pt x="847" y="1473"/>
                      </a:lnTo>
                      <a:lnTo>
                        <a:pt x="846" y="1471"/>
                      </a:lnTo>
                      <a:lnTo>
                        <a:pt x="846" y="1469"/>
                      </a:lnTo>
                      <a:lnTo>
                        <a:pt x="847" y="1469"/>
                      </a:lnTo>
                      <a:lnTo>
                        <a:pt x="847" y="1467"/>
                      </a:lnTo>
                      <a:lnTo>
                        <a:pt x="849" y="1465"/>
                      </a:lnTo>
                      <a:lnTo>
                        <a:pt x="849" y="1465"/>
                      </a:lnTo>
                      <a:lnTo>
                        <a:pt x="849" y="1463"/>
                      </a:lnTo>
                      <a:lnTo>
                        <a:pt x="851" y="1461"/>
                      </a:lnTo>
                      <a:lnTo>
                        <a:pt x="851" y="1461"/>
                      </a:lnTo>
                      <a:lnTo>
                        <a:pt x="853" y="1458"/>
                      </a:lnTo>
                      <a:lnTo>
                        <a:pt x="853" y="1456"/>
                      </a:lnTo>
                      <a:lnTo>
                        <a:pt x="853" y="1456"/>
                      </a:lnTo>
                      <a:lnTo>
                        <a:pt x="855" y="1454"/>
                      </a:lnTo>
                      <a:lnTo>
                        <a:pt x="857" y="1454"/>
                      </a:lnTo>
                      <a:lnTo>
                        <a:pt x="857" y="1452"/>
                      </a:lnTo>
                      <a:lnTo>
                        <a:pt x="857" y="1450"/>
                      </a:lnTo>
                      <a:lnTo>
                        <a:pt x="857" y="1448"/>
                      </a:lnTo>
                      <a:lnTo>
                        <a:pt x="855" y="1448"/>
                      </a:lnTo>
                      <a:lnTo>
                        <a:pt x="855" y="1446"/>
                      </a:lnTo>
                      <a:lnTo>
                        <a:pt x="855" y="1446"/>
                      </a:lnTo>
                      <a:lnTo>
                        <a:pt x="855" y="1444"/>
                      </a:lnTo>
                      <a:lnTo>
                        <a:pt x="855" y="1443"/>
                      </a:lnTo>
                      <a:lnTo>
                        <a:pt x="855" y="1443"/>
                      </a:lnTo>
                      <a:lnTo>
                        <a:pt x="855" y="1443"/>
                      </a:lnTo>
                      <a:lnTo>
                        <a:pt x="855" y="1443"/>
                      </a:lnTo>
                      <a:lnTo>
                        <a:pt x="855" y="1443"/>
                      </a:lnTo>
                      <a:lnTo>
                        <a:pt x="853" y="1439"/>
                      </a:lnTo>
                      <a:lnTo>
                        <a:pt x="853" y="1437"/>
                      </a:lnTo>
                      <a:lnTo>
                        <a:pt x="855" y="1420"/>
                      </a:lnTo>
                      <a:lnTo>
                        <a:pt x="855" y="1420"/>
                      </a:lnTo>
                      <a:lnTo>
                        <a:pt x="853" y="1418"/>
                      </a:lnTo>
                      <a:lnTo>
                        <a:pt x="851" y="1418"/>
                      </a:lnTo>
                      <a:lnTo>
                        <a:pt x="849" y="1418"/>
                      </a:lnTo>
                      <a:lnTo>
                        <a:pt x="847" y="1416"/>
                      </a:lnTo>
                      <a:lnTo>
                        <a:pt x="844" y="1414"/>
                      </a:lnTo>
                      <a:lnTo>
                        <a:pt x="834" y="1409"/>
                      </a:lnTo>
                      <a:lnTo>
                        <a:pt x="816" y="1405"/>
                      </a:lnTo>
                      <a:lnTo>
                        <a:pt x="812" y="1405"/>
                      </a:lnTo>
                      <a:lnTo>
                        <a:pt x="804" y="1403"/>
                      </a:lnTo>
                      <a:lnTo>
                        <a:pt x="804" y="1403"/>
                      </a:lnTo>
                      <a:lnTo>
                        <a:pt x="802" y="1403"/>
                      </a:lnTo>
                      <a:lnTo>
                        <a:pt x="801" y="1401"/>
                      </a:lnTo>
                      <a:lnTo>
                        <a:pt x="799" y="1401"/>
                      </a:lnTo>
                      <a:lnTo>
                        <a:pt x="797" y="1401"/>
                      </a:lnTo>
                      <a:lnTo>
                        <a:pt x="797" y="1401"/>
                      </a:lnTo>
                      <a:lnTo>
                        <a:pt x="795" y="1399"/>
                      </a:lnTo>
                      <a:lnTo>
                        <a:pt x="793" y="1394"/>
                      </a:lnTo>
                      <a:lnTo>
                        <a:pt x="789" y="1392"/>
                      </a:lnTo>
                      <a:lnTo>
                        <a:pt x="787" y="1388"/>
                      </a:lnTo>
                      <a:lnTo>
                        <a:pt x="784" y="1384"/>
                      </a:lnTo>
                      <a:lnTo>
                        <a:pt x="782" y="1384"/>
                      </a:lnTo>
                      <a:lnTo>
                        <a:pt x="780" y="1384"/>
                      </a:lnTo>
                      <a:lnTo>
                        <a:pt x="778" y="1384"/>
                      </a:lnTo>
                      <a:lnTo>
                        <a:pt x="776" y="1384"/>
                      </a:lnTo>
                      <a:lnTo>
                        <a:pt x="774" y="1388"/>
                      </a:lnTo>
                      <a:lnTo>
                        <a:pt x="772" y="1388"/>
                      </a:lnTo>
                      <a:lnTo>
                        <a:pt x="770" y="1388"/>
                      </a:lnTo>
                      <a:lnTo>
                        <a:pt x="767" y="1386"/>
                      </a:lnTo>
                      <a:lnTo>
                        <a:pt x="767" y="1386"/>
                      </a:lnTo>
                      <a:lnTo>
                        <a:pt x="765" y="1386"/>
                      </a:lnTo>
                      <a:lnTo>
                        <a:pt x="763" y="1386"/>
                      </a:lnTo>
                      <a:lnTo>
                        <a:pt x="763" y="1386"/>
                      </a:lnTo>
                      <a:lnTo>
                        <a:pt x="761" y="1386"/>
                      </a:lnTo>
                      <a:lnTo>
                        <a:pt x="761" y="1388"/>
                      </a:lnTo>
                      <a:lnTo>
                        <a:pt x="759" y="1388"/>
                      </a:lnTo>
                      <a:lnTo>
                        <a:pt x="759" y="1386"/>
                      </a:lnTo>
                      <a:lnTo>
                        <a:pt x="759" y="1384"/>
                      </a:lnTo>
                      <a:lnTo>
                        <a:pt x="757" y="1382"/>
                      </a:lnTo>
                      <a:lnTo>
                        <a:pt x="757" y="1382"/>
                      </a:lnTo>
                      <a:lnTo>
                        <a:pt x="755" y="1382"/>
                      </a:lnTo>
                      <a:lnTo>
                        <a:pt x="754" y="1382"/>
                      </a:lnTo>
                      <a:lnTo>
                        <a:pt x="754" y="1382"/>
                      </a:lnTo>
                      <a:lnTo>
                        <a:pt x="752" y="1382"/>
                      </a:lnTo>
                      <a:lnTo>
                        <a:pt x="742" y="1375"/>
                      </a:lnTo>
                      <a:lnTo>
                        <a:pt x="742" y="1373"/>
                      </a:lnTo>
                      <a:lnTo>
                        <a:pt x="742" y="1367"/>
                      </a:lnTo>
                      <a:lnTo>
                        <a:pt x="742" y="1366"/>
                      </a:lnTo>
                      <a:lnTo>
                        <a:pt x="740" y="1364"/>
                      </a:lnTo>
                      <a:lnTo>
                        <a:pt x="735" y="1360"/>
                      </a:lnTo>
                      <a:lnTo>
                        <a:pt x="733" y="1358"/>
                      </a:lnTo>
                      <a:lnTo>
                        <a:pt x="729" y="1358"/>
                      </a:lnTo>
                      <a:lnTo>
                        <a:pt x="729" y="1356"/>
                      </a:lnTo>
                      <a:lnTo>
                        <a:pt x="727" y="1356"/>
                      </a:lnTo>
                      <a:lnTo>
                        <a:pt x="725" y="1356"/>
                      </a:lnTo>
                      <a:lnTo>
                        <a:pt x="722" y="1354"/>
                      </a:lnTo>
                      <a:lnTo>
                        <a:pt x="720" y="1354"/>
                      </a:lnTo>
                      <a:lnTo>
                        <a:pt x="720" y="1352"/>
                      </a:lnTo>
                      <a:lnTo>
                        <a:pt x="718" y="1351"/>
                      </a:lnTo>
                      <a:lnTo>
                        <a:pt x="716" y="1349"/>
                      </a:lnTo>
                      <a:lnTo>
                        <a:pt x="714" y="1349"/>
                      </a:lnTo>
                      <a:lnTo>
                        <a:pt x="714" y="1349"/>
                      </a:lnTo>
                      <a:lnTo>
                        <a:pt x="710" y="1349"/>
                      </a:lnTo>
                      <a:lnTo>
                        <a:pt x="708" y="1349"/>
                      </a:lnTo>
                      <a:lnTo>
                        <a:pt x="707" y="1349"/>
                      </a:lnTo>
                      <a:lnTo>
                        <a:pt x="707" y="1349"/>
                      </a:lnTo>
                      <a:lnTo>
                        <a:pt x="707" y="1347"/>
                      </a:lnTo>
                      <a:lnTo>
                        <a:pt x="707" y="1343"/>
                      </a:lnTo>
                      <a:lnTo>
                        <a:pt x="707" y="1337"/>
                      </a:lnTo>
                      <a:lnTo>
                        <a:pt x="708" y="1328"/>
                      </a:lnTo>
                      <a:lnTo>
                        <a:pt x="708" y="1326"/>
                      </a:lnTo>
                      <a:lnTo>
                        <a:pt x="707" y="1322"/>
                      </a:lnTo>
                      <a:lnTo>
                        <a:pt x="707" y="1320"/>
                      </a:lnTo>
                      <a:lnTo>
                        <a:pt x="697" y="1315"/>
                      </a:lnTo>
                      <a:lnTo>
                        <a:pt x="692" y="1311"/>
                      </a:lnTo>
                      <a:lnTo>
                        <a:pt x="684" y="1305"/>
                      </a:lnTo>
                      <a:lnTo>
                        <a:pt x="678" y="1302"/>
                      </a:lnTo>
                      <a:lnTo>
                        <a:pt x="673" y="1298"/>
                      </a:lnTo>
                      <a:lnTo>
                        <a:pt x="667" y="1292"/>
                      </a:lnTo>
                      <a:lnTo>
                        <a:pt x="654" y="1285"/>
                      </a:lnTo>
                      <a:lnTo>
                        <a:pt x="648" y="1279"/>
                      </a:lnTo>
                      <a:lnTo>
                        <a:pt x="635" y="1272"/>
                      </a:lnTo>
                      <a:lnTo>
                        <a:pt x="630" y="1266"/>
                      </a:lnTo>
                      <a:lnTo>
                        <a:pt x="616" y="1258"/>
                      </a:lnTo>
                      <a:lnTo>
                        <a:pt x="611" y="1253"/>
                      </a:lnTo>
                      <a:lnTo>
                        <a:pt x="598" y="1245"/>
                      </a:lnTo>
                      <a:lnTo>
                        <a:pt x="592" y="1240"/>
                      </a:lnTo>
                      <a:lnTo>
                        <a:pt x="586" y="1236"/>
                      </a:lnTo>
                      <a:lnTo>
                        <a:pt x="579" y="1232"/>
                      </a:lnTo>
                      <a:lnTo>
                        <a:pt x="573" y="1227"/>
                      </a:lnTo>
                      <a:lnTo>
                        <a:pt x="568" y="1223"/>
                      </a:lnTo>
                      <a:lnTo>
                        <a:pt x="560" y="1219"/>
                      </a:lnTo>
                      <a:lnTo>
                        <a:pt x="554" y="1213"/>
                      </a:lnTo>
                      <a:lnTo>
                        <a:pt x="549" y="1210"/>
                      </a:lnTo>
                      <a:lnTo>
                        <a:pt x="541" y="1206"/>
                      </a:lnTo>
                      <a:lnTo>
                        <a:pt x="536" y="1200"/>
                      </a:lnTo>
                      <a:lnTo>
                        <a:pt x="530" y="1197"/>
                      </a:lnTo>
                      <a:lnTo>
                        <a:pt x="523" y="1191"/>
                      </a:lnTo>
                      <a:lnTo>
                        <a:pt x="517" y="1187"/>
                      </a:lnTo>
                      <a:lnTo>
                        <a:pt x="511" y="1183"/>
                      </a:lnTo>
                      <a:lnTo>
                        <a:pt x="506" y="1178"/>
                      </a:lnTo>
                      <a:lnTo>
                        <a:pt x="498" y="1174"/>
                      </a:lnTo>
                      <a:lnTo>
                        <a:pt x="493" y="1170"/>
                      </a:lnTo>
                      <a:lnTo>
                        <a:pt x="487" y="1165"/>
                      </a:lnTo>
                      <a:lnTo>
                        <a:pt x="479" y="1161"/>
                      </a:lnTo>
                      <a:lnTo>
                        <a:pt x="474" y="1157"/>
                      </a:lnTo>
                      <a:lnTo>
                        <a:pt x="468" y="1151"/>
                      </a:lnTo>
                      <a:lnTo>
                        <a:pt x="461" y="1148"/>
                      </a:lnTo>
                      <a:lnTo>
                        <a:pt x="455" y="1144"/>
                      </a:lnTo>
                      <a:lnTo>
                        <a:pt x="449" y="1138"/>
                      </a:lnTo>
                      <a:lnTo>
                        <a:pt x="442" y="1135"/>
                      </a:lnTo>
                      <a:lnTo>
                        <a:pt x="436" y="1131"/>
                      </a:lnTo>
                      <a:lnTo>
                        <a:pt x="431" y="1125"/>
                      </a:lnTo>
                      <a:lnTo>
                        <a:pt x="423" y="1121"/>
                      </a:lnTo>
                      <a:lnTo>
                        <a:pt x="417" y="1116"/>
                      </a:lnTo>
                      <a:lnTo>
                        <a:pt x="412" y="1112"/>
                      </a:lnTo>
                      <a:lnTo>
                        <a:pt x="404" y="1108"/>
                      </a:lnTo>
                      <a:lnTo>
                        <a:pt x="399" y="1103"/>
                      </a:lnTo>
                      <a:lnTo>
                        <a:pt x="387" y="1095"/>
                      </a:lnTo>
                      <a:lnTo>
                        <a:pt x="382" y="1091"/>
                      </a:lnTo>
                      <a:lnTo>
                        <a:pt x="376" y="1088"/>
                      </a:lnTo>
                      <a:lnTo>
                        <a:pt x="370" y="1082"/>
                      </a:lnTo>
                      <a:lnTo>
                        <a:pt x="365" y="1078"/>
                      </a:lnTo>
                      <a:lnTo>
                        <a:pt x="359" y="1074"/>
                      </a:lnTo>
                      <a:lnTo>
                        <a:pt x="354" y="1071"/>
                      </a:lnTo>
                      <a:lnTo>
                        <a:pt x="348" y="1067"/>
                      </a:lnTo>
                      <a:lnTo>
                        <a:pt x="337" y="1058"/>
                      </a:lnTo>
                      <a:lnTo>
                        <a:pt x="331" y="1054"/>
                      </a:lnTo>
                      <a:lnTo>
                        <a:pt x="320" y="1046"/>
                      </a:lnTo>
                      <a:lnTo>
                        <a:pt x="314" y="1043"/>
                      </a:lnTo>
                      <a:lnTo>
                        <a:pt x="307" y="1037"/>
                      </a:lnTo>
                      <a:lnTo>
                        <a:pt x="299" y="1031"/>
                      </a:lnTo>
                      <a:lnTo>
                        <a:pt x="293" y="1028"/>
                      </a:lnTo>
                      <a:lnTo>
                        <a:pt x="282" y="1020"/>
                      </a:lnTo>
                      <a:lnTo>
                        <a:pt x="278" y="1016"/>
                      </a:lnTo>
                      <a:lnTo>
                        <a:pt x="278" y="1016"/>
                      </a:lnTo>
                      <a:lnTo>
                        <a:pt x="265" y="1009"/>
                      </a:lnTo>
                      <a:lnTo>
                        <a:pt x="252" y="999"/>
                      </a:lnTo>
                      <a:lnTo>
                        <a:pt x="241" y="992"/>
                      </a:lnTo>
                      <a:lnTo>
                        <a:pt x="228" y="982"/>
                      </a:lnTo>
                      <a:lnTo>
                        <a:pt x="218" y="977"/>
                      </a:lnTo>
                      <a:lnTo>
                        <a:pt x="196" y="962"/>
                      </a:lnTo>
                      <a:lnTo>
                        <a:pt x="183" y="954"/>
                      </a:lnTo>
                      <a:lnTo>
                        <a:pt x="171" y="945"/>
                      </a:lnTo>
                      <a:lnTo>
                        <a:pt x="156" y="937"/>
                      </a:lnTo>
                      <a:lnTo>
                        <a:pt x="143" y="928"/>
                      </a:lnTo>
                      <a:lnTo>
                        <a:pt x="115" y="909"/>
                      </a:lnTo>
                      <a:lnTo>
                        <a:pt x="100" y="900"/>
                      </a:lnTo>
                      <a:lnTo>
                        <a:pt x="57" y="872"/>
                      </a:lnTo>
                      <a:lnTo>
                        <a:pt x="44" y="862"/>
                      </a:lnTo>
                      <a:lnTo>
                        <a:pt x="16" y="843"/>
                      </a:lnTo>
                      <a:lnTo>
                        <a:pt x="0" y="834"/>
                      </a:lnTo>
                      <a:lnTo>
                        <a:pt x="0" y="721"/>
                      </a:lnTo>
                      <a:lnTo>
                        <a:pt x="0" y="720"/>
                      </a:lnTo>
                      <a:lnTo>
                        <a:pt x="2" y="718"/>
                      </a:lnTo>
                      <a:lnTo>
                        <a:pt x="2" y="718"/>
                      </a:lnTo>
                      <a:lnTo>
                        <a:pt x="12" y="712"/>
                      </a:lnTo>
                      <a:lnTo>
                        <a:pt x="16" y="708"/>
                      </a:lnTo>
                      <a:lnTo>
                        <a:pt x="19" y="706"/>
                      </a:lnTo>
                      <a:lnTo>
                        <a:pt x="19" y="706"/>
                      </a:lnTo>
                      <a:lnTo>
                        <a:pt x="21" y="703"/>
                      </a:lnTo>
                      <a:lnTo>
                        <a:pt x="23" y="701"/>
                      </a:lnTo>
                      <a:lnTo>
                        <a:pt x="25" y="699"/>
                      </a:lnTo>
                      <a:lnTo>
                        <a:pt x="27" y="699"/>
                      </a:lnTo>
                      <a:lnTo>
                        <a:pt x="31" y="695"/>
                      </a:lnTo>
                      <a:lnTo>
                        <a:pt x="36" y="691"/>
                      </a:lnTo>
                      <a:lnTo>
                        <a:pt x="44" y="688"/>
                      </a:lnTo>
                      <a:lnTo>
                        <a:pt x="47" y="686"/>
                      </a:lnTo>
                      <a:lnTo>
                        <a:pt x="53" y="680"/>
                      </a:lnTo>
                      <a:lnTo>
                        <a:pt x="61" y="674"/>
                      </a:lnTo>
                      <a:lnTo>
                        <a:pt x="66" y="671"/>
                      </a:lnTo>
                      <a:lnTo>
                        <a:pt x="68" y="669"/>
                      </a:lnTo>
                      <a:lnTo>
                        <a:pt x="70" y="667"/>
                      </a:lnTo>
                      <a:lnTo>
                        <a:pt x="74" y="663"/>
                      </a:lnTo>
                      <a:lnTo>
                        <a:pt x="77" y="661"/>
                      </a:lnTo>
                      <a:lnTo>
                        <a:pt x="79" y="661"/>
                      </a:lnTo>
                      <a:lnTo>
                        <a:pt x="83" y="663"/>
                      </a:lnTo>
                      <a:lnTo>
                        <a:pt x="85" y="663"/>
                      </a:lnTo>
                      <a:lnTo>
                        <a:pt x="87" y="663"/>
                      </a:lnTo>
                      <a:lnTo>
                        <a:pt x="89" y="661"/>
                      </a:lnTo>
                      <a:lnTo>
                        <a:pt x="93" y="658"/>
                      </a:lnTo>
                      <a:lnTo>
                        <a:pt x="98" y="650"/>
                      </a:lnTo>
                      <a:lnTo>
                        <a:pt x="100" y="650"/>
                      </a:lnTo>
                      <a:lnTo>
                        <a:pt x="111" y="643"/>
                      </a:lnTo>
                      <a:lnTo>
                        <a:pt x="113" y="643"/>
                      </a:lnTo>
                      <a:lnTo>
                        <a:pt x="123" y="644"/>
                      </a:lnTo>
                      <a:lnTo>
                        <a:pt x="132" y="644"/>
                      </a:lnTo>
                      <a:lnTo>
                        <a:pt x="143" y="648"/>
                      </a:lnTo>
                      <a:lnTo>
                        <a:pt x="149" y="648"/>
                      </a:lnTo>
                      <a:lnTo>
                        <a:pt x="154" y="644"/>
                      </a:lnTo>
                      <a:lnTo>
                        <a:pt x="154" y="643"/>
                      </a:lnTo>
                      <a:lnTo>
                        <a:pt x="156" y="641"/>
                      </a:lnTo>
                      <a:lnTo>
                        <a:pt x="156" y="639"/>
                      </a:lnTo>
                      <a:lnTo>
                        <a:pt x="156" y="637"/>
                      </a:lnTo>
                      <a:lnTo>
                        <a:pt x="156" y="633"/>
                      </a:lnTo>
                      <a:lnTo>
                        <a:pt x="156" y="633"/>
                      </a:lnTo>
                      <a:lnTo>
                        <a:pt x="156" y="629"/>
                      </a:lnTo>
                      <a:lnTo>
                        <a:pt x="156" y="628"/>
                      </a:lnTo>
                      <a:lnTo>
                        <a:pt x="158" y="628"/>
                      </a:lnTo>
                      <a:lnTo>
                        <a:pt x="158" y="626"/>
                      </a:lnTo>
                      <a:lnTo>
                        <a:pt x="160" y="628"/>
                      </a:lnTo>
                      <a:lnTo>
                        <a:pt x="162" y="628"/>
                      </a:lnTo>
                      <a:lnTo>
                        <a:pt x="164" y="628"/>
                      </a:lnTo>
                      <a:lnTo>
                        <a:pt x="168" y="628"/>
                      </a:lnTo>
                      <a:lnTo>
                        <a:pt x="170" y="628"/>
                      </a:lnTo>
                      <a:lnTo>
                        <a:pt x="173" y="629"/>
                      </a:lnTo>
                      <a:lnTo>
                        <a:pt x="175" y="629"/>
                      </a:lnTo>
                      <a:lnTo>
                        <a:pt x="177" y="628"/>
                      </a:lnTo>
                      <a:lnTo>
                        <a:pt x="177" y="628"/>
                      </a:lnTo>
                      <a:lnTo>
                        <a:pt x="179" y="626"/>
                      </a:lnTo>
                      <a:lnTo>
                        <a:pt x="183" y="624"/>
                      </a:lnTo>
                      <a:lnTo>
                        <a:pt x="186" y="626"/>
                      </a:lnTo>
                      <a:lnTo>
                        <a:pt x="188" y="626"/>
                      </a:lnTo>
                      <a:lnTo>
                        <a:pt x="192" y="626"/>
                      </a:lnTo>
                      <a:lnTo>
                        <a:pt x="209" y="622"/>
                      </a:lnTo>
                      <a:lnTo>
                        <a:pt x="224" y="620"/>
                      </a:lnTo>
                      <a:lnTo>
                        <a:pt x="228" y="618"/>
                      </a:lnTo>
                      <a:lnTo>
                        <a:pt x="230" y="616"/>
                      </a:lnTo>
                      <a:lnTo>
                        <a:pt x="237" y="612"/>
                      </a:lnTo>
                      <a:lnTo>
                        <a:pt x="243" y="609"/>
                      </a:lnTo>
                      <a:lnTo>
                        <a:pt x="254" y="596"/>
                      </a:lnTo>
                      <a:lnTo>
                        <a:pt x="258" y="590"/>
                      </a:lnTo>
                      <a:lnTo>
                        <a:pt x="263" y="581"/>
                      </a:lnTo>
                      <a:lnTo>
                        <a:pt x="267" y="573"/>
                      </a:lnTo>
                      <a:lnTo>
                        <a:pt x="269" y="571"/>
                      </a:lnTo>
                      <a:lnTo>
                        <a:pt x="271" y="569"/>
                      </a:lnTo>
                      <a:lnTo>
                        <a:pt x="295" y="560"/>
                      </a:lnTo>
                      <a:lnTo>
                        <a:pt x="299" y="560"/>
                      </a:lnTo>
                      <a:lnTo>
                        <a:pt x="305" y="558"/>
                      </a:lnTo>
                      <a:lnTo>
                        <a:pt x="314" y="552"/>
                      </a:lnTo>
                      <a:lnTo>
                        <a:pt x="320" y="551"/>
                      </a:lnTo>
                      <a:lnTo>
                        <a:pt x="324" y="549"/>
                      </a:lnTo>
                      <a:lnTo>
                        <a:pt x="333" y="537"/>
                      </a:lnTo>
                      <a:lnTo>
                        <a:pt x="335" y="535"/>
                      </a:lnTo>
                      <a:lnTo>
                        <a:pt x="346" y="534"/>
                      </a:lnTo>
                      <a:lnTo>
                        <a:pt x="354" y="534"/>
                      </a:lnTo>
                      <a:lnTo>
                        <a:pt x="357" y="534"/>
                      </a:lnTo>
                      <a:lnTo>
                        <a:pt x="361" y="532"/>
                      </a:lnTo>
                      <a:lnTo>
                        <a:pt x="365" y="528"/>
                      </a:lnTo>
                      <a:lnTo>
                        <a:pt x="365" y="528"/>
                      </a:lnTo>
                      <a:lnTo>
                        <a:pt x="365" y="526"/>
                      </a:lnTo>
                      <a:lnTo>
                        <a:pt x="365" y="522"/>
                      </a:lnTo>
                      <a:lnTo>
                        <a:pt x="363" y="520"/>
                      </a:lnTo>
                      <a:lnTo>
                        <a:pt x="363" y="520"/>
                      </a:lnTo>
                      <a:lnTo>
                        <a:pt x="361" y="519"/>
                      </a:lnTo>
                      <a:lnTo>
                        <a:pt x="359" y="519"/>
                      </a:lnTo>
                      <a:lnTo>
                        <a:pt x="357" y="515"/>
                      </a:lnTo>
                      <a:lnTo>
                        <a:pt x="355" y="513"/>
                      </a:lnTo>
                      <a:lnTo>
                        <a:pt x="355" y="513"/>
                      </a:lnTo>
                      <a:lnTo>
                        <a:pt x="354" y="513"/>
                      </a:lnTo>
                      <a:lnTo>
                        <a:pt x="352" y="517"/>
                      </a:lnTo>
                      <a:lnTo>
                        <a:pt x="350" y="517"/>
                      </a:lnTo>
                      <a:lnTo>
                        <a:pt x="348" y="517"/>
                      </a:lnTo>
                      <a:lnTo>
                        <a:pt x="348" y="515"/>
                      </a:lnTo>
                      <a:lnTo>
                        <a:pt x="348" y="515"/>
                      </a:lnTo>
                      <a:lnTo>
                        <a:pt x="348" y="513"/>
                      </a:lnTo>
                      <a:lnTo>
                        <a:pt x="350" y="509"/>
                      </a:lnTo>
                      <a:lnTo>
                        <a:pt x="350" y="507"/>
                      </a:lnTo>
                      <a:lnTo>
                        <a:pt x="350" y="502"/>
                      </a:lnTo>
                      <a:lnTo>
                        <a:pt x="350" y="500"/>
                      </a:lnTo>
                      <a:lnTo>
                        <a:pt x="350" y="500"/>
                      </a:lnTo>
                      <a:lnTo>
                        <a:pt x="355" y="496"/>
                      </a:lnTo>
                      <a:lnTo>
                        <a:pt x="355" y="496"/>
                      </a:lnTo>
                      <a:lnTo>
                        <a:pt x="354" y="494"/>
                      </a:lnTo>
                      <a:lnTo>
                        <a:pt x="354" y="494"/>
                      </a:lnTo>
                      <a:lnTo>
                        <a:pt x="354" y="494"/>
                      </a:lnTo>
                      <a:lnTo>
                        <a:pt x="350" y="492"/>
                      </a:lnTo>
                      <a:lnTo>
                        <a:pt x="348" y="490"/>
                      </a:lnTo>
                      <a:lnTo>
                        <a:pt x="346" y="489"/>
                      </a:lnTo>
                      <a:lnTo>
                        <a:pt x="346" y="487"/>
                      </a:lnTo>
                      <a:lnTo>
                        <a:pt x="348" y="483"/>
                      </a:lnTo>
                      <a:lnTo>
                        <a:pt x="348" y="474"/>
                      </a:lnTo>
                      <a:lnTo>
                        <a:pt x="348" y="472"/>
                      </a:lnTo>
                      <a:lnTo>
                        <a:pt x="352" y="470"/>
                      </a:lnTo>
                      <a:lnTo>
                        <a:pt x="354" y="468"/>
                      </a:lnTo>
                      <a:lnTo>
                        <a:pt x="357" y="468"/>
                      </a:lnTo>
                      <a:lnTo>
                        <a:pt x="359" y="470"/>
                      </a:lnTo>
                      <a:lnTo>
                        <a:pt x="365" y="472"/>
                      </a:lnTo>
                      <a:lnTo>
                        <a:pt x="369" y="472"/>
                      </a:lnTo>
                      <a:lnTo>
                        <a:pt x="372" y="472"/>
                      </a:lnTo>
                      <a:lnTo>
                        <a:pt x="378" y="468"/>
                      </a:lnTo>
                      <a:lnTo>
                        <a:pt x="387" y="466"/>
                      </a:lnTo>
                      <a:lnTo>
                        <a:pt x="400" y="460"/>
                      </a:lnTo>
                      <a:lnTo>
                        <a:pt x="406" y="459"/>
                      </a:lnTo>
                      <a:lnTo>
                        <a:pt x="410" y="457"/>
                      </a:lnTo>
                      <a:lnTo>
                        <a:pt x="410" y="453"/>
                      </a:lnTo>
                      <a:lnTo>
                        <a:pt x="412" y="445"/>
                      </a:lnTo>
                      <a:lnTo>
                        <a:pt x="412" y="440"/>
                      </a:lnTo>
                      <a:lnTo>
                        <a:pt x="417" y="438"/>
                      </a:lnTo>
                      <a:lnTo>
                        <a:pt x="431" y="436"/>
                      </a:lnTo>
                      <a:lnTo>
                        <a:pt x="444" y="434"/>
                      </a:lnTo>
                      <a:lnTo>
                        <a:pt x="453" y="434"/>
                      </a:lnTo>
                      <a:lnTo>
                        <a:pt x="457" y="434"/>
                      </a:lnTo>
                      <a:lnTo>
                        <a:pt x="462" y="434"/>
                      </a:lnTo>
                      <a:lnTo>
                        <a:pt x="468" y="434"/>
                      </a:lnTo>
                      <a:lnTo>
                        <a:pt x="474" y="434"/>
                      </a:lnTo>
                      <a:lnTo>
                        <a:pt x="479" y="434"/>
                      </a:lnTo>
                      <a:lnTo>
                        <a:pt x="500" y="436"/>
                      </a:lnTo>
                      <a:lnTo>
                        <a:pt x="506" y="436"/>
                      </a:lnTo>
                      <a:lnTo>
                        <a:pt x="511" y="436"/>
                      </a:lnTo>
                      <a:lnTo>
                        <a:pt x="515" y="436"/>
                      </a:lnTo>
                      <a:lnTo>
                        <a:pt x="521" y="436"/>
                      </a:lnTo>
                      <a:lnTo>
                        <a:pt x="523" y="438"/>
                      </a:lnTo>
                      <a:lnTo>
                        <a:pt x="528" y="438"/>
                      </a:lnTo>
                      <a:lnTo>
                        <a:pt x="528" y="438"/>
                      </a:lnTo>
                      <a:lnTo>
                        <a:pt x="534" y="438"/>
                      </a:lnTo>
                      <a:lnTo>
                        <a:pt x="538" y="436"/>
                      </a:lnTo>
                      <a:lnTo>
                        <a:pt x="538" y="434"/>
                      </a:lnTo>
                      <a:lnTo>
                        <a:pt x="538" y="432"/>
                      </a:lnTo>
                      <a:lnTo>
                        <a:pt x="536" y="430"/>
                      </a:lnTo>
                      <a:lnTo>
                        <a:pt x="536" y="430"/>
                      </a:lnTo>
                      <a:lnTo>
                        <a:pt x="534" y="430"/>
                      </a:lnTo>
                      <a:lnTo>
                        <a:pt x="530" y="432"/>
                      </a:lnTo>
                      <a:lnTo>
                        <a:pt x="530" y="432"/>
                      </a:lnTo>
                      <a:lnTo>
                        <a:pt x="530" y="430"/>
                      </a:lnTo>
                      <a:lnTo>
                        <a:pt x="530" y="430"/>
                      </a:lnTo>
                      <a:lnTo>
                        <a:pt x="532" y="428"/>
                      </a:lnTo>
                      <a:lnTo>
                        <a:pt x="532" y="427"/>
                      </a:lnTo>
                      <a:lnTo>
                        <a:pt x="532" y="427"/>
                      </a:lnTo>
                      <a:lnTo>
                        <a:pt x="534" y="417"/>
                      </a:lnTo>
                      <a:lnTo>
                        <a:pt x="534" y="413"/>
                      </a:lnTo>
                      <a:lnTo>
                        <a:pt x="536" y="412"/>
                      </a:lnTo>
                      <a:lnTo>
                        <a:pt x="536" y="412"/>
                      </a:lnTo>
                      <a:lnTo>
                        <a:pt x="538" y="410"/>
                      </a:lnTo>
                      <a:lnTo>
                        <a:pt x="539" y="410"/>
                      </a:lnTo>
                      <a:lnTo>
                        <a:pt x="543" y="408"/>
                      </a:lnTo>
                      <a:lnTo>
                        <a:pt x="545" y="408"/>
                      </a:lnTo>
                      <a:lnTo>
                        <a:pt x="549" y="402"/>
                      </a:lnTo>
                      <a:lnTo>
                        <a:pt x="549" y="400"/>
                      </a:lnTo>
                      <a:lnTo>
                        <a:pt x="528" y="385"/>
                      </a:lnTo>
                      <a:lnTo>
                        <a:pt x="524" y="383"/>
                      </a:lnTo>
                      <a:lnTo>
                        <a:pt x="521" y="382"/>
                      </a:lnTo>
                      <a:lnTo>
                        <a:pt x="511" y="365"/>
                      </a:lnTo>
                      <a:lnTo>
                        <a:pt x="515" y="363"/>
                      </a:lnTo>
                      <a:lnTo>
                        <a:pt x="515" y="363"/>
                      </a:lnTo>
                      <a:lnTo>
                        <a:pt x="515" y="361"/>
                      </a:lnTo>
                      <a:lnTo>
                        <a:pt x="517" y="361"/>
                      </a:lnTo>
                      <a:lnTo>
                        <a:pt x="517" y="359"/>
                      </a:lnTo>
                      <a:lnTo>
                        <a:pt x="517" y="357"/>
                      </a:lnTo>
                      <a:lnTo>
                        <a:pt x="517" y="355"/>
                      </a:lnTo>
                      <a:lnTo>
                        <a:pt x="515" y="353"/>
                      </a:lnTo>
                      <a:lnTo>
                        <a:pt x="515" y="353"/>
                      </a:lnTo>
                      <a:lnTo>
                        <a:pt x="513" y="351"/>
                      </a:lnTo>
                      <a:lnTo>
                        <a:pt x="511" y="350"/>
                      </a:lnTo>
                      <a:lnTo>
                        <a:pt x="509" y="348"/>
                      </a:lnTo>
                      <a:lnTo>
                        <a:pt x="508" y="344"/>
                      </a:lnTo>
                      <a:lnTo>
                        <a:pt x="508" y="342"/>
                      </a:lnTo>
                      <a:lnTo>
                        <a:pt x="504" y="338"/>
                      </a:lnTo>
                      <a:lnTo>
                        <a:pt x="502" y="336"/>
                      </a:lnTo>
                      <a:lnTo>
                        <a:pt x="502" y="327"/>
                      </a:lnTo>
                      <a:lnTo>
                        <a:pt x="504" y="325"/>
                      </a:lnTo>
                      <a:lnTo>
                        <a:pt x="504" y="323"/>
                      </a:lnTo>
                      <a:lnTo>
                        <a:pt x="506" y="318"/>
                      </a:lnTo>
                      <a:lnTo>
                        <a:pt x="508" y="318"/>
                      </a:lnTo>
                      <a:lnTo>
                        <a:pt x="508" y="314"/>
                      </a:lnTo>
                      <a:lnTo>
                        <a:pt x="508" y="312"/>
                      </a:lnTo>
                      <a:lnTo>
                        <a:pt x="504" y="305"/>
                      </a:lnTo>
                      <a:lnTo>
                        <a:pt x="504" y="303"/>
                      </a:lnTo>
                      <a:lnTo>
                        <a:pt x="502" y="303"/>
                      </a:lnTo>
                      <a:lnTo>
                        <a:pt x="500" y="301"/>
                      </a:lnTo>
                      <a:lnTo>
                        <a:pt x="498" y="301"/>
                      </a:lnTo>
                      <a:lnTo>
                        <a:pt x="498" y="299"/>
                      </a:lnTo>
                      <a:lnTo>
                        <a:pt x="498" y="297"/>
                      </a:lnTo>
                      <a:lnTo>
                        <a:pt x="500" y="295"/>
                      </a:lnTo>
                      <a:lnTo>
                        <a:pt x="500" y="295"/>
                      </a:lnTo>
                      <a:lnTo>
                        <a:pt x="502" y="293"/>
                      </a:lnTo>
                      <a:lnTo>
                        <a:pt x="502" y="293"/>
                      </a:lnTo>
                      <a:lnTo>
                        <a:pt x="500" y="289"/>
                      </a:lnTo>
                      <a:lnTo>
                        <a:pt x="500" y="286"/>
                      </a:lnTo>
                      <a:lnTo>
                        <a:pt x="500" y="282"/>
                      </a:lnTo>
                      <a:lnTo>
                        <a:pt x="504" y="269"/>
                      </a:lnTo>
                      <a:lnTo>
                        <a:pt x="504" y="267"/>
                      </a:lnTo>
                      <a:lnTo>
                        <a:pt x="504" y="263"/>
                      </a:lnTo>
                      <a:lnTo>
                        <a:pt x="498" y="248"/>
                      </a:lnTo>
                      <a:lnTo>
                        <a:pt x="496" y="244"/>
                      </a:lnTo>
                      <a:lnTo>
                        <a:pt x="494" y="241"/>
                      </a:lnTo>
                      <a:lnTo>
                        <a:pt x="502" y="231"/>
                      </a:lnTo>
                      <a:lnTo>
                        <a:pt x="500" y="231"/>
                      </a:lnTo>
                      <a:lnTo>
                        <a:pt x="498" y="229"/>
                      </a:lnTo>
                      <a:lnTo>
                        <a:pt x="489" y="222"/>
                      </a:lnTo>
                      <a:lnTo>
                        <a:pt x="491" y="220"/>
                      </a:lnTo>
                      <a:lnTo>
                        <a:pt x="494" y="214"/>
                      </a:lnTo>
                      <a:lnTo>
                        <a:pt x="496" y="211"/>
                      </a:lnTo>
                      <a:lnTo>
                        <a:pt x="496" y="209"/>
                      </a:lnTo>
                      <a:lnTo>
                        <a:pt x="496" y="209"/>
                      </a:lnTo>
                      <a:lnTo>
                        <a:pt x="494" y="207"/>
                      </a:lnTo>
                      <a:lnTo>
                        <a:pt x="487" y="203"/>
                      </a:lnTo>
                      <a:lnTo>
                        <a:pt x="485" y="199"/>
                      </a:lnTo>
                      <a:lnTo>
                        <a:pt x="481" y="197"/>
                      </a:lnTo>
                      <a:lnTo>
                        <a:pt x="481" y="196"/>
                      </a:lnTo>
                      <a:lnTo>
                        <a:pt x="479" y="196"/>
                      </a:lnTo>
                      <a:lnTo>
                        <a:pt x="479" y="194"/>
                      </a:lnTo>
                      <a:lnTo>
                        <a:pt x="479" y="194"/>
                      </a:lnTo>
                      <a:lnTo>
                        <a:pt x="479" y="192"/>
                      </a:lnTo>
                      <a:lnTo>
                        <a:pt x="476" y="192"/>
                      </a:lnTo>
                      <a:lnTo>
                        <a:pt x="474" y="190"/>
                      </a:lnTo>
                      <a:lnTo>
                        <a:pt x="472" y="188"/>
                      </a:lnTo>
                      <a:lnTo>
                        <a:pt x="468" y="186"/>
                      </a:lnTo>
                      <a:lnTo>
                        <a:pt x="466" y="186"/>
                      </a:lnTo>
                      <a:lnTo>
                        <a:pt x="464" y="184"/>
                      </a:lnTo>
                      <a:lnTo>
                        <a:pt x="464" y="182"/>
                      </a:lnTo>
                      <a:lnTo>
                        <a:pt x="464" y="179"/>
                      </a:lnTo>
                      <a:lnTo>
                        <a:pt x="466" y="177"/>
                      </a:lnTo>
                      <a:lnTo>
                        <a:pt x="466" y="179"/>
                      </a:lnTo>
                      <a:lnTo>
                        <a:pt x="466" y="179"/>
                      </a:lnTo>
                      <a:lnTo>
                        <a:pt x="466" y="179"/>
                      </a:lnTo>
                      <a:lnTo>
                        <a:pt x="468" y="177"/>
                      </a:lnTo>
                      <a:lnTo>
                        <a:pt x="472" y="179"/>
                      </a:lnTo>
                      <a:lnTo>
                        <a:pt x="474" y="179"/>
                      </a:lnTo>
                      <a:lnTo>
                        <a:pt x="476" y="179"/>
                      </a:lnTo>
                      <a:lnTo>
                        <a:pt x="481" y="179"/>
                      </a:lnTo>
                      <a:lnTo>
                        <a:pt x="483" y="179"/>
                      </a:lnTo>
                      <a:lnTo>
                        <a:pt x="483" y="179"/>
                      </a:lnTo>
                      <a:lnTo>
                        <a:pt x="485" y="179"/>
                      </a:lnTo>
                      <a:lnTo>
                        <a:pt x="493" y="177"/>
                      </a:lnTo>
                      <a:lnTo>
                        <a:pt x="494" y="175"/>
                      </a:lnTo>
                      <a:lnTo>
                        <a:pt x="496" y="175"/>
                      </a:lnTo>
                      <a:lnTo>
                        <a:pt x="496" y="175"/>
                      </a:lnTo>
                      <a:lnTo>
                        <a:pt x="498" y="173"/>
                      </a:lnTo>
                      <a:lnTo>
                        <a:pt x="500" y="171"/>
                      </a:lnTo>
                      <a:lnTo>
                        <a:pt x="506" y="169"/>
                      </a:lnTo>
                      <a:lnTo>
                        <a:pt x="506" y="169"/>
                      </a:lnTo>
                      <a:lnTo>
                        <a:pt x="508" y="167"/>
                      </a:lnTo>
                      <a:lnTo>
                        <a:pt x="515" y="160"/>
                      </a:lnTo>
                      <a:lnTo>
                        <a:pt x="517" y="160"/>
                      </a:lnTo>
                      <a:lnTo>
                        <a:pt x="523" y="158"/>
                      </a:lnTo>
                      <a:lnTo>
                        <a:pt x="526" y="158"/>
                      </a:lnTo>
                      <a:lnTo>
                        <a:pt x="526" y="158"/>
                      </a:lnTo>
                      <a:lnTo>
                        <a:pt x="528" y="156"/>
                      </a:lnTo>
                      <a:lnTo>
                        <a:pt x="530" y="154"/>
                      </a:lnTo>
                      <a:lnTo>
                        <a:pt x="530" y="154"/>
                      </a:lnTo>
                      <a:lnTo>
                        <a:pt x="532" y="152"/>
                      </a:lnTo>
                      <a:lnTo>
                        <a:pt x="532" y="152"/>
                      </a:lnTo>
                      <a:lnTo>
                        <a:pt x="534" y="151"/>
                      </a:lnTo>
                      <a:lnTo>
                        <a:pt x="534" y="145"/>
                      </a:lnTo>
                      <a:lnTo>
                        <a:pt x="534" y="145"/>
                      </a:lnTo>
                      <a:lnTo>
                        <a:pt x="536" y="143"/>
                      </a:lnTo>
                      <a:lnTo>
                        <a:pt x="538" y="136"/>
                      </a:lnTo>
                      <a:lnTo>
                        <a:pt x="539" y="136"/>
                      </a:lnTo>
                      <a:lnTo>
                        <a:pt x="539" y="136"/>
                      </a:lnTo>
                      <a:lnTo>
                        <a:pt x="541" y="136"/>
                      </a:lnTo>
                      <a:lnTo>
                        <a:pt x="541" y="134"/>
                      </a:lnTo>
                      <a:lnTo>
                        <a:pt x="543" y="132"/>
                      </a:lnTo>
                      <a:lnTo>
                        <a:pt x="545" y="130"/>
                      </a:lnTo>
                      <a:lnTo>
                        <a:pt x="549" y="128"/>
                      </a:lnTo>
                      <a:lnTo>
                        <a:pt x="549" y="126"/>
                      </a:lnTo>
                      <a:lnTo>
                        <a:pt x="549" y="126"/>
                      </a:lnTo>
                      <a:lnTo>
                        <a:pt x="553" y="126"/>
                      </a:lnTo>
                      <a:lnTo>
                        <a:pt x="554" y="124"/>
                      </a:lnTo>
                      <a:lnTo>
                        <a:pt x="556" y="122"/>
                      </a:lnTo>
                      <a:lnTo>
                        <a:pt x="558" y="122"/>
                      </a:lnTo>
                      <a:lnTo>
                        <a:pt x="558" y="122"/>
                      </a:lnTo>
                      <a:lnTo>
                        <a:pt x="558" y="122"/>
                      </a:lnTo>
                      <a:lnTo>
                        <a:pt x="558" y="124"/>
                      </a:lnTo>
                      <a:lnTo>
                        <a:pt x="560" y="122"/>
                      </a:lnTo>
                      <a:lnTo>
                        <a:pt x="562" y="120"/>
                      </a:lnTo>
                      <a:lnTo>
                        <a:pt x="564" y="119"/>
                      </a:lnTo>
                      <a:lnTo>
                        <a:pt x="566" y="119"/>
                      </a:lnTo>
                      <a:lnTo>
                        <a:pt x="566" y="119"/>
                      </a:lnTo>
                      <a:lnTo>
                        <a:pt x="568" y="119"/>
                      </a:lnTo>
                      <a:lnTo>
                        <a:pt x="568" y="120"/>
                      </a:lnTo>
                      <a:lnTo>
                        <a:pt x="570" y="120"/>
                      </a:lnTo>
                      <a:lnTo>
                        <a:pt x="570" y="120"/>
                      </a:lnTo>
                      <a:lnTo>
                        <a:pt x="571" y="120"/>
                      </a:lnTo>
                      <a:lnTo>
                        <a:pt x="571" y="120"/>
                      </a:lnTo>
                      <a:lnTo>
                        <a:pt x="573" y="120"/>
                      </a:lnTo>
                      <a:lnTo>
                        <a:pt x="573" y="120"/>
                      </a:lnTo>
                      <a:lnTo>
                        <a:pt x="573" y="122"/>
                      </a:lnTo>
                      <a:lnTo>
                        <a:pt x="577" y="122"/>
                      </a:lnTo>
                      <a:lnTo>
                        <a:pt x="579" y="122"/>
                      </a:lnTo>
                      <a:lnTo>
                        <a:pt x="581" y="122"/>
                      </a:lnTo>
                      <a:lnTo>
                        <a:pt x="581" y="120"/>
                      </a:lnTo>
                      <a:lnTo>
                        <a:pt x="583" y="119"/>
                      </a:lnTo>
                      <a:lnTo>
                        <a:pt x="583" y="119"/>
                      </a:lnTo>
                      <a:lnTo>
                        <a:pt x="585" y="119"/>
                      </a:lnTo>
                      <a:lnTo>
                        <a:pt x="585" y="119"/>
                      </a:lnTo>
                      <a:lnTo>
                        <a:pt x="586" y="119"/>
                      </a:lnTo>
                      <a:lnTo>
                        <a:pt x="586" y="117"/>
                      </a:lnTo>
                      <a:lnTo>
                        <a:pt x="590" y="111"/>
                      </a:lnTo>
                      <a:lnTo>
                        <a:pt x="590" y="109"/>
                      </a:lnTo>
                      <a:lnTo>
                        <a:pt x="590" y="109"/>
                      </a:lnTo>
                      <a:lnTo>
                        <a:pt x="590" y="109"/>
                      </a:lnTo>
                      <a:lnTo>
                        <a:pt x="588" y="107"/>
                      </a:lnTo>
                      <a:lnTo>
                        <a:pt x="590" y="107"/>
                      </a:lnTo>
                      <a:lnTo>
                        <a:pt x="590" y="107"/>
                      </a:lnTo>
                      <a:lnTo>
                        <a:pt x="590" y="107"/>
                      </a:lnTo>
                      <a:lnTo>
                        <a:pt x="594" y="107"/>
                      </a:lnTo>
                      <a:lnTo>
                        <a:pt x="596" y="107"/>
                      </a:lnTo>
                      <a:lnTo>
                        <a:pt x="598" y="105"/>
                      </a:lnTo>
                      <a:lnTo>
                        <a:pt x="600" y="107"/>
                      </a:lnTo>
                      <a:lnTo>
                        <a:pt x="600" y="107"/>
                      </a:lnTo>
                      <a:lnTo>
                        <a:pt x="601" y="107"/>
                      </a:lnTo>
                      <a:lnTo>
                        <a:pt x="601" y="109"/>
                      </a:lnTo>
                      <a:lnTo>
                        <a:pt x="601" y="109"/>
                      </a:lnTo>
                      <a:lnTo>
                        <a:pt x="601" y="109"/>
                      </a:lnTo>
                      <a:lnTo>
                        <a:pt x="601" y="111"/>
                      </a:lnTo>
                      <a:lnTo>
                        <a:pt x="601" y="111"/>
                      </a:lnTo>
                      <a:lnTo>
                        <a:pt x="603" y="113"/>
                      </a:lnTo>
                      <a:lnTo>
                        <a:pt x="605" y="115"/>
                      </a:lnTo>
                      <a:lnTo>
                        <a:pt x="611" y="115"/>
                      </a:lnTo>
                      <a:lnTo>
                        <a:pt x="613" y="117"/>
                      </a:lnTo>
                      <a:lnTo>
                        <a:pt x="615" y="117"/>
                      </a:lnTo>
                      <a:lnTo>
                        <a:pt x="618" y="117"/>
                      </a:lnTo>
                      <a:lnTo>
                        <a:pt x="620" y="115"/>
                      </a:lnTo>
                      <a:lnTo>
                        <a:pt x="624" y="113"/>
                      </a:lnTo>
                      <a:lnTo>
                        <a:pt x="626" y="109"/>
                      </a:lnTo>
                      <a:lnTo>
                        <a:pt x="628" y="105"/>
                      </a:lnTo>
                      <a:lnTo>
                        <a:pt x="630" y="102"/>
                      </a:lnTo>
                      <a:lnTo>
                        <a:pt x="631" y="98"/>
                      </a:lnTo>
                      <a:lnTo>
                        <a:pt x="631" y="94"/>
                      </a:lnTo>
                      <a:lnTo>
                        <a:pt x="631" y="94"/>
                      </a:lnTo>
                      <a:lnTo>
                        <a:pt x="633" y="94"/>
                      </a:lnTo>
                      <a:lnTo>
                        <a:pt x="633" y="92"/>
                      </a:lnTo>
                      <a:lnTo>
                        <a:pt x="633" y="92"/>
                      </a:lnTo>
                      <a:lnTo>
                        <a:pt x="639" y="89"/>
                      </a:lnTo>
                      <a:lnTo>
                        <a:pt x="639" y="87"/>
                      </a:lnTo>
                      <a:lnTo>
                        <a:pt x="645" y="87"/>
                      </a:lnTo>
                      <a:lnTo>
                        <a:pt x="645" y="85"/>
                      </a:lnTo>
                      <a:lnTo>
                        <a:pt x="645" y="85"/>
                      </a:lnTo>
                      <a:lnTo>
                        <a:pt x="647" y="83"/>
                      </a:lnTo>
                      <a:lnTo>
                        <a:pt x="647" y="83"/>
                      </a:lnTo>
                      <a:lnTo>
                        <a:pt x="648" y="83"/>
                      </a:lnTo>
                      <a:lnTo>
                        <a:pt x="648" y="81"/>
                      </a:lnTo>
                      <a:lnTo>
                        <a:pt x="648" y="79"/>
                      </a:lnTo>
                      <a:lnTo>
                        <a:pt x="650" y="79"/>
                      </a:lnTo>
                      <a:lnTo>
                        <a:pt x="652" y="79"/>
                      </a:lnTo>
                      <a:lnTo>
                        <a:pt x="654" y="79"/>
                      </a:lnTo>
                      <a:lnTo>
                        <a:pt x="656" y="77"/>
                      </a:lnTo>
                      <a:lnTo>
                        <a:pt x="658" y="77"/>
                      </a:lnTo>
                      <a:lnTo>
                        <a:pt x="658" y="75"/>
                      </a:lnTo>
                      <a:lnTo>
                        <a:pt x="663" y="74"/>
                      </a:lnTo>
                      <a:lnTo>
                        <a:pt x="667" y="72"/>
                      </a:lnTo>
                      <a:lnTo>
                        <a:pt x="667" y="70"/>
                      </a:lnTo>
                      <a:lnTo>
                        <a:pt x="669" y="70"/>
                      </a:lnTo>
                      <a:lnTo>
                        <a:pt x="669" y="68"/>
                      </a:lnTo>
                      <a:lnTo>
                        <a:pt x="671" y="68"/>
                      </a:lnTo>
                      <a:lnTo>
                        <a:pt x="678" y="68"/>
                      </a:lnTo>
                      <a:lnTo>
                        <a:pt x="678" y="68"/>
                      </a:lnTo>
                      <a:lnTo>
                        <a:pt x="680" y="66"/>
                      </a:lnTo>
                      <a:lnTo>
                        <a:pt x="686" y="64"/>
                      </a:lnTo>
                      <a:lnTo>
                        <a:pt x="688" y="64"/>
                      </a:lnTo>
                      <a:lnTo>
                        <a:pt x="688" y="62"/>
                      </a:lnTo>
                      <a:lnTo>
                        <a:pt x="690" y="62"/>
                      </a:lnTo>
                      <a:lnTo>
                        <a:pt x="690" y="60"/>
                      </a:lnTo>
                      <a:lnTo>
                        <a:pt x="690" y="60"/>
                      </a:lnTo>
                      <a:lnTo>
                        <a:pt x="690" y="59"/>
                      </a:lnTo>
                      <a:lnTo>
                        <a:pt x="692" y="59"/>
                      </a:lnTo>
                      <a:lnTo>
                        <a:pt x="693" y="57"/>
                      </a:lnTo>
                      <a:lnTo>
                        <a:pt x="695" y="57"/>
                      </a:lnTo>
                      <a:lnTo>
                        <a:pt x="699" y="55"/>
                      </a:lnTo>
                      <a:lnTo>
                        <a:pt x="705" y="55"/>
                      </a:lnTo>
                      <a:lnTo>
                        <a:pt x="705" y="55"/>
                      </a:lnTo>
                      <a:lnTo>
                        <a:pt x="708" y="53"/>
                      </a:lnTo>
                      <a:lnTo>
                        <a:pt x="710" y="53"/>
                      </a:lnTo>
                      <a:lnTo>
                        <a:pt x="712" y="53"/>
                      </a:lnTo>
                      <a:lnTo>
                        <a:pt x="714" y="51"/>
                      </a:lnTo>
                      <a:lnTo>
                        <a:pt x="716" y="51"/>
                      </a:lnTo>
                      <a:lnTo>
                        <a:pt x="720" y="49"/>
                      </a:lnTo>
                      <a:lnTo>
                        <a:pt x="722" y="49"/>
                      </a:lnTo>
                      <a:lnTo>
                        <a:pt x="724" y="49"/>
                      </a:lnTo>
                      <a:lnTo>
                        <a:pt x="725" y="51"/>
                      </a:lnTo>
                      <a:lnTo>
                        <a:pt x="727" y="51"/>
                      </a:lnTo>
                      <a:lnTo>
                        <a:pt x="729" y="51"/>
                      </a:lnTo>
                      <a:lnTo>
                        <a:pt x="733" y="49"/>
                      </a:lnTo>
                      <a:lnTo>
                        <a:pt x="746" y="49"/>
                      </a:lnTo>
                      <a:lnTo>
                        <a:pt x="748" y="49"/>
                      </a:lnTo>
                      <a:lnTo>
                        <a:pt x="750" y="47"/>
                      </a:lnTo>
                      <a:lnTo>
                        <a:pt x="750" y="47"/>
                      </a:lnTo>
                      <a:lnTo>
                        <a:pt x="750" y="47"/>
                      </a:lnTo>
                      <a:lnTo>
                        <a:pt x="752" y="49"/>
                      </a:lnTo>
                      <a:lnTo>
                        <a:pt x="754" y="49"/>
                      </a:lnTo>
                      <a:lnTo>
                        <a:pt x="757" y="47"/>
                      </a:lnTo>
                      <a:lnTo>
                        <a:pt x="761" y="47"/>
                      </a:lnTo>
                      <a:lnTo>
                        <a:pt x="765" y="47"/>
                      </a:lnTo>
                      <a:lnTo>
                        <a:pt x="765" y="47"/>
                      </a:lnTo>
                      <a:lnTo>
                        <a:pt x="772" y="47"/>
                      </a:lnTo>
                      <a:lnTo>
                        <a:pt x="789" y="42"/>
                      </a:lnTo>
                      <a:lnTo>
                        <a:pt x="791" y="42"/>
                      </a:lnTo>
                      <a:lnTo>
                        <a:pt x="793" y="42"/>
                      </a:lnTo>
                      <a:lnTo>
                        <a:pt x="793" y="42"/>
                      </a:lnTo>
                      <a:lnTo>
                        <a:pt x="795" y="42"/>
                      </a:lnTo>
                      <a:lnTo>
                        <a:pt x="797" y="45"/>
                      </a:lnTo>
                      <a:lnTo>
                        <a:pt x="797" y="45"/>
                      </a:lnTo>
                      <a:lnTo>
                        <a:pt x="797" y="45"/>
                      </a:lnTo>
                      <a:lnTo>
                        <a:pt x="799" y="45"/>
                      </a:lnTo>
                      <a:lnTo>
                        <a:pt x="801" y="45"/>
                      </a:lnTo>
                      <a:lnTo>
                        <a:pt x="810" y="45"/>
                      </a:lnTo>
                      <a:lnTo>
                        <a:pt x="812" y="43"/>
                      </a:lnTo>
                      <a:lnTo>
                        <a:pt x="819" y="38"/>
                      </a:lnTo>
                      <a:lnTo>
                        <a:pt x="825" y="36"/>
                      </a:lnTo>
                      <a:lnTo>
                        <a:pt x="827" y="34"/>
                      </a:lnTo>
                      <a:lnTo>
                        <a:pt x="827" y="32"/>
                      </a:lnTo>
                      <a:lnTo>
                        <a:pt x="829" y="30"/>
                      </a:lnTo>
                      <a:lnTo>
                        <a:pt x="831" y="28"/>
                      </a:lnTo>
                      <a:lnTo>
                        <a:pt x="834" y="27"/>
                      </a:lnTo>
                      <a:lnTo>
                        <a:pt x="838" y="25"/>
                      </a:lnTo>
                      <a:lnTo>
                        <a:pt x="840" y="25"/>
                      </a:lnTo>
                      <a:lnTo>
                        <a:pt x="842" y="27"/>
                      </a:lnTo>
                      <a:lnTo>
                        <a:pt x="844" y="28"/>
                      </a:lnTo>
                      <a:lnTo>
                        <a:pt x="846" y="30"/>
                      </a:lnTo>
                      <a:lnTo>
                        <a:pt x="849" y="32"/>
                      </a:lnTo>
                      <a:lnTo>
                        <a:pt x="851" y="32"/>
                      </a:lnTo>
                      <a:lnTo>
                        <a:pt x="853" y="30"/>
                      </a:lnTo>
                      <a:lnTo>
                        <a:pt x="855" y="28"/>
                      </a:lnTo>
                      <a:lnTo>
                        <a:pt x="855" y="28"/>
                      </a:lnTo>
                      <a:lnTo>
                        <a:pt x="855" y="25"/>
                      </a:lnTo>
                      <a:lnTo>
                        <a:pt x="857" y="25"/>
                      </a:lnTo>
                      <a:lnTo>
                        <a:pt x="861" y="27"/>
                      </a:lnTo>
                      <a:lnTo>
                        <a:pt x="862" y="28"/>
                      </a:lnTo>
                      <a:lnTo>
                        <a:pt x="872" y="28"/>
                      </a:lnTo>
                      <a:lnTo>
                        <a:pt x="874" y="28"/>
                      </a:lnTo>
                      <a:lnTo>
                        <a:pt x="876" y="28"/>
                      </a:lnTo>
                      <a:lnTo>
                        <a:pt x="877" y="27"/>
                      </a:lnTo>
                      <a:lnTo>
                        <a:pt x="877" y="27"/>
                      </a:lnTo>
                      <a:lnTo>
                        <a:pt x="879" y="27"/>
                      </a:lnTo>
                      <a:lnTo>
                        <a:pt x="883" y="27"/>
                      </a:lnTo>
                      <a:lnTo>
                        <a:pt x="885" y="25"/>
                      </a:lnTo>
                      <a:lnTo>
                        <a:pt x="891" y="19"/>
                      </a:lnTo>
                      <a:lnTo>
                        <a:pt x="893" y="19"/>
                      </a:lnTo>
                      <a:lnTo>
                        <a:pt x="898" y="17"/>
                      </a:lnTo>
                      <a:lnTo>
                        <a:pt x="902" y="15"/>
                      </a:lnTo>
                      <a:lnTo>
                        <a:pt x="904" y="17"/>
                      </a:lnTo>
                      <a:lnTo>
                        <a:pt x="908" y="17"/>
                      </a:lnTo>
                      <a:lnTo>
                        <a:pt x="908" y="19"/>
                      </a:lnTo>
                      <a:lnTo>
                        <a:pt x="909" y="19"/>
                      </a:lnTo>
                      <a:lnTo>
                        <a:pt x="911" y="17"/>
                      </a:lnTo>
                      <a:lnTo>
                        <a:pt x="913" y="17"/>
                      </a:lnTo>
                      <a:lnTo>
                        <a:pt x="917" y="19"/>
                      </a:lnTo>
                      <a:lnTo>
                        <a:pt x="919" y="19"/>
                      </a:lnTo>
                      <a:lnTo>
                        <a:pt x="921" y="17"/>
                      </a:lnTo>
                      <a:lnTo>
                        <a:pt x="923" y="17"/>
                      </a:lnTo>
                      <a:lnTo>
                        <a:pt x="923" y="17"/>
                      </a:lnTo>
                      <a:lnTo>
                        <a:pt x="924" y="17"/>
                      </a:lnTo>
                      <a:lnTo>
                        <a:pt x="926" y="19"/>
                      </a:lnTo>
                      <a:lnTo>
                        <a:pt x="926" y="17"/>
                      </a:lnTo>
                      <a:lnTo>
                        <a:pt x="928" y="17"/>
                      </a:lnTo>
                      <a:lnTo>
                        <a:pt x="930" y="17"/>
                      </a:lnTo>
                      <a:lnTo>
                        <a:pt x="930" y="17"/>
                      </a:lnTo>
                      <a:lnTo>
                        <a:pt x="932" y="17"/>
                      </a:lnTo>
                      <a:lnTo>
                        <a:pt x="934" y="17"/>
                      </a:lnTo>
                      <a:lnTo>
                        <a:pt x="941" y="17"/>
                      </a:lnTo>
                      <a:lnTo>
                        <a:pt x="943" y="17"/>
                      </a:lnTo>
                      <a:lnTo>
                        <a:pt x="945" y="17"/>
                      </a:lnTo>
                      <a:lnTo>
                        <a:pt x="947" y="19"/>
                      </a:lnTo>
                      <a:lnTo>
                        <a:pt x="949" y="19"/>
                      </a:lnTo>
                      <a:lnTo>
                        <a:pt x="951" y="19"/>
                      </a:lnTo>
                      <a:lnTo>
                        <a:pt x="953" y="17"/>
                      </a:lnTo>
                      <a:lnTo>
                        <a:pt x="954" y="17"/>
                      </a:lnTo>
                      <a:lnTo>
                        <a:pt x="960" y="19"/>
                      </a:lnTo>
                      <a:lnTo>
                        <a:pt x="966" y="17"/>
                      </a:lnTo>
                      <a:lnTo>
                        <a:pt x="968" y="17"/>
                      </a:lnTo>
                      <a:lnTo>
                        <a:pt x="979" y="23"/>
                      </a:lnTo>
                      <a:lnTo>
                        <a:pt x="981" y="25"/>
                      </a:lnTo>
                      <a:lnTo>
                        <a:pt x="981" y="25"/>
                      </a:lnTo>
                      <a:lnTo>
                        <a:pt x="983" y="25"/>
                      </a:lnTo>
                      <a:lnTo>
                        <a:pt x="983" y="25"/>
                      </a:lnTo>
                      <a:lnTo>
                        <a:pt x="983" y="25"/>
                      </a:lnTo>
                      <a:lnTo>
                        <a:pt x="985" y="27"/>
                      </a:lnTo>
                      <a:lnTo>
                        <a:pt x="985" y="27"/>
                      </a:lnTo>
                      <a:lnTo>
                        <a:pt x="986" y="27"/>
                      </a:lnTo>
                      <a:lnTo>
                        <a:pt x="986" y="28"/>
                      </a:lnTo>
                      <a:lnTo>
                        <a:pt x="988" y="28"/>
                      </a:lnTo>
                      <a:lnTo>
                        <a:pt x="990" y="28"/>
                      </a:lnTo>
                      <a:lnTo>
                        <a:pt x="988" y="32"/>
                      </a:lnTo>
                      <a:lnTo>
                        <a:pt x="988" y="34"/>
                      </a:lnTo>
                      <a:lnTo>
                        <a:pt x="990" y="36"/>
                      </a:lnTo>
                      <a:lnTo>
                        <a:pt x="1000" y="40"/>
                      </a:lnTo>
                      <a:lnTo>
                        <a:pt x="1001" y="40"/>
                      </a:lnTo>
                      <a:lnTo>
                        <a:pt x="1005" y="40"/>
                      </a:lnTo>
                      <a:lnTo>
                        <a:pt x="1009" y="40"/>
                      </a:lnTo>
                      <a:lnTo>
                        <a:pt x="1013" y="38"/>
                      </a:lnTo>
                      <a:lnTo>
                        <a:pt x="1016" y="38"/>
                      </a:lnTo>
                      <a:lnTo>
                        <a:pt x="1016" y="38"/>
                      </a:lnTo>
                      <a:lnTo>
                        <a:pt x="1016" y="36"/>
                      </a:lnTo>
                      <a:lnTo>
                        <a:pt x="1020" y="36"/>
                      </a:lnTo>
                      <a:lnTo>
                        <a:pt x="1022" y="34"/>
                      </a:lnTo>
                      <a:lnTo>
                        <a:pt x="1022" y="32"/>
                      </a:lnTo>
                      <a:lnTo>
                        <a:pt x="1024" y="30"/>
                      </a:lnTo>
                      <a:lnTo>
                        <a:pt x="1026" y="28"/>
                      </a:lnTo>
                      <a:lnTo>
                        <a:pt x="1026" y="28"/>
                      </a:lnTo>
                      <a:lnTo>
                        <a:pt x="1030" y="27"/>
                      </a:lnTo>
                      <a:lnTo>
                        <a:pt x="1031" y="27"/>
                      </a:lnTo>
                      <a:lnTo>
                        <a:pt x="1033" y="25"/>
                      </a:lnTo>
                      <a:lnTo>
                        <a:pt x="1035" y="23"/>
                      </a:lnTo>
                      <a:lnTo>
                        <a:pt x="1037" y="23"/>
                      </a:lnTo>
                      <a:lnTo>
                        <a:pt x="1043" y="25"/>
                      </a:lnTo>
                      <a:lnTo>
                        <a:pt x="1045" y="25"/>
                      </a:lnTo>
                      <a:lnTo>
                        <a:pt x="1056" y="21"/>
                      </a:lnTo>
                      <a:lnTo>
                        <a:pt x="1069" y="17"/>
                      </a:lnTo>
                      <a:lnTo>
                        <a:pt x="1071" y="15"/>
                      </a:lnTo>
                      <a:lnTo>
                        <a:pt x="1073" y="13"/>
                      </a:lnTo>
                      <a:lnTo>
                        <a:pt x="1073" y="12"/>
                      </a:lnTo>
                      <a:lnTo>
                        <a:pt x="1073" y="10"/>
                      </a:lnTo>
                      <a:lnTo>
                        <a:pt x="1073" y="10"/>
                      </a:lnTo>
                      <a:lnTo>
                        <a:pt x="1073" y="8"/>
                      </a:lnTo>
                      <a:lnTo>
                        <a:pt x="1075" y="6"/>
                      </a:lnTo>
                      <a:lnTo>
                        <a:pt x="1077" y="4"/>
                      </a:lnTo>
                      <a:lnTo>
                        <a:pt x="1078" y="2"/>
                      </a:lnTo>
                      <a:lnTo>
                        <a:pt x="1078" y="2"/>
                      </a:lnTo>
                      <a:lnTo>
                        <a:pt x="1080" y="0"/>
                      </a:lnTo>
                      <a:lnTo>
                        <a:pt x="1084" y="0"/>
                      </a:lnTo>
                      <a:lnTo>
                        <a:pt x="1088" y="0"/>
                      </a:lnTo>
                      <a:lnTo>
                        <a:pt x="1090" y="0"/>
                      </a:lnTo>
                      <a:lnTo>
                        <a:pt x="1093" y="4"/>
                      </a:lnTo>
                      <a:lnTo>
                        <a:pt x="1093" y="4"/>
                      </a:lnTo>
                      <a:lnTo>
                        <a:pt x="1093" y="6"/>
                      </a:lnTo>
                      <a:lnTo>
                        <a:pt x="1095" y="6"/>
                      </a:lnTo>
                      <a:lnTo>
                        <a:pt x="1095" y="10"/>
                      </a:lnTo>
                      <a:lnTo>
                        <a:pt x="1097" y="12"/>
                      </a:lnTo>
                      <a:lnTo>
                        <a:pt x="1099" y="10"/>
                      </a:lnTo>
                      <a:lnTo>
                        <a:pt x="1099" y="12"/>
                      </a:lnTo>
                      <a:lnTo>
                        <a:pt x="1101" y="12"/>
                      </a:lnTo>
                      <a:lnTo>
                        <a:pt x="1103" y="12"/>
                      </a:lnTo>
                      <a:lnTo>
                        <a:pt x="1114" y="13"/>
                      </a:lnTo>
                      <a:lnTo>
                        <a:pt x="1114" y="13"/>
                      </a:lnTo>
                      <a:lnTo>
                        <a:pt x="1116" y="13"/>
                      </a:lnTo>
                      <a:lnTo>
                        <a:pt x="1116" y="15"/>
                      </a:lnTo>
                      <a:lnTo>
                        <a:pt x="1118" y="15"/>
                      </a:lnTo>
                      <a:lnTo>
                        <a:pt x="1118" y="17"/>
                      </a:lnTo>
                      <a:lnTo>
                        <a:pt x="1120" y="17"/>
                      </a:lnTo>
                      <a:lnTo>
                        <a:pt x="1122" y="19"/>
                      </a:lnTo>
                      <a:lnTo>
                        <a:pt x="1124" y="19"/>
                      </a:lnTo>
                      <a:lnTo>
                        <a:pt x="1131" y="17"/>
                      </a:lnTo>
                      <a:lnTo>
                        <a:pt x="1133" y="15"/>
                      </a:lnTo>
                      <a:lnTo>
                        <a:pt x="1133" y="15"/>
                      </a:lnTo>
                      <a:lnTo>
                        <a:pt x="1137" y="17"/>
                      </a:lnTo>
                      <a:lnTo>
                        <a:pt x="1139" y="15"/>
                      </a:lnTo>
                      <a:lnTo>
                        <a:pt x="1139" y="15"/>
                      </a:lnTo>
                      <a:lnTo>
                        <a:pt x="1142" y="12"/>
                      </a:lnTo>
                      <a:lnTo>
                        <a:pt x="1142" y="12"/>
                      </a:lnTo>
                      <a:lnTo>
                        <a:pt x="1142" y="12"/>
                      </a:lnTo>
                      <a:lnTo>
                        <a:pt x="1144" y="10"/>
                      </a:lnTo>
                      <a:lnTo>
                        <a:pt x="1144" y="10"/>
                      </a:lnTo>
                      <a:lnTo>
                        <a:pt x="1144" y="8"/>
                      </a:lnTo>
                      <a:lnTo>
                        <a:pt x="1144" y="8"/>
                      </a:lnTo>
                      <a:lnTo>
                        <a:pt x="1144" y="6"/>
                      </a:lnTo>
                      <a:lnTo>
                        <a:pt x="1140" y="4"/>
                      </a:lnTo>
                      <a:lnTo>
                        <a:pt x="1139" y="2"/>
                      </a:lnTo>
                      <a:lnTo>
                        <a:pt x="1139" y="0"/>
                      </a:lnTo>
                      <a:lnTo>
                        <a:pt x="1140" y="0"/>
                      </a:lnTo>
                      <a:lnTo>
                        <a:pt x="1142" y="0"/>
                      </a:lnTo>
                      <a:lnTo>
                        <a:pt x="1144" y="2"/>
                      </a:lnTo>
                      <a:lnTo>
                        <a:pt x="1146" y="2"/>
                      </a:lnTo>
                      <a:lnTo>
                        <a:pt x="1146" y="0"/>
                      </a:lnTo>
                      <a:lnTo>
                        <a:pt x="1148" y="0"/>
                      </a:lnTo>
                      <a:lnTo>
                        <a:pt x="1148" y="2"/>
                      </a:lnTo>
                      <a:lnTo>
                        <a:pt x="1150" y="2"/>
                      </a:lnTo>
                      <a:lnTo>
                        <a:pt x="1150" y="2"/>
                      </a:lnTo>
                      <a:lnTo>
                        <a:pt x="1154" y="0"/>
                      </a:lnTo>
                      <a:lnTo>
                        <a:pt x="1154" y="0"/>
                      </a:lnTo>
                      <a:lnTo>
                        <a:pt x="1154" y="2"/>
                      </a:lnTo>
                      <a:lnTo>
                        <a:pt x="1155" y="4"/>
                      </a:lnTo>
                      <a:lnTo>
                        <a:pt x="1155" y="4"/>
                      </a:lnTo>
                      <a:lnTo>
                        <a:pt x="1157" y="4"/>
                      </a:lnTo>
                      <a:lnTo>
                        <a:pt x="1157" y="4"/>
                      </a:lnTo>
                      <a:lnTo>
                        <a:pt x="1159" y="4"/>
                      </a:lnTo>
                      <a:lnTo>
                        <a:pt x="1159" y="4"/>
                      </a:lnTo>
                      <a:lnTo>
                        <a:pt x="1161" y="4"/>
                      </a:lnTo>
                      <a:lnTo>
                        <a:pt x="1163" y="6"/>
                      </a:lnTo>
                      <a:lnTo>
                        <a:pt x="1167" y="8"/>
                      </a:lnTo>
                      <a:lnTo>
                        <a:pt x="1169" y="10"/>
                      </a:lnTo>
                      <a:lnTo>
                        <a:pt x="1170" y="10"/>
                      </a:lnTo>
                      <a:lnTo>
                        <a:pt x="1174" y="10"/>
                      </a:lnTo>
                      <a:lnTo>
                        <a:pt x="1174" y="10"/>
                      </a:lnTo>
                      <a:lnTo>
                        <a:pt x="1176" y="10"/>
                      </a:lnTo>
                      <a:lnTo>
                        <a:pt x="1178" y="12"/>
                      </a:lnTo>
                      <a:lnTo>
                        <a:pt x="1180" y="12"/>
                      </a:lnTo>
                      <a:lnTo>
                        <a:pt x="1182" y="12"/>
                      </a:lnTo>
                      <a:lnTo>
                        <a:pt x="1182" y="10"/>
                      </a:lnTo>
                      <a:lnTo>
                        <a:pt x="1184" y="10"/>
                      </a:lnTo>
                      <a:lnTo>
                        <a:pt x="1182" y="12"/>
                      </a:lnTo>
                      <a:lnTo>
                        <a:pt x="1182" y="13"/>
                      </a:lnTo>
                      <a:lnTo>
                        <a:pt x="1182" y="15"/>
                      </a:lnTo>
                      <a:lnTo>
                        <a:pt x="1182" y="15"/>
                      </a:lnTo>
                      <a:lnTo>
                        <a:pt x="1182" y="19"/>
                      </a:lnTo>
                      <a:lnTo>
                        <a:pt x="1184" y="21"/>
                      </a:lnTo>
                      <a:lnTo>
                        <a:pt x="1187" y="21"/>
                      </a:lnTo>
                      <a:lnTo>
                        <a:pt x="1191" y="23"/>
                      </a:lnTo>
                      <a:lnTo>
                        <a:pt x="1201" y="19"/>
                      </a:lnTo>
                      <a:lnTo>
                        <a:pt x="1202" y="19"/>
                      </a:lnTo>
                      <a:lnTo>
                        <a:pt x="1204" y="17"/>
                      </a:lnTo>
                      <a:lnTo>
                        <a:pt x="1214" y="12"/>
                      </a:lnTo>
                      <a:lnTo>
                        <a:pt x="1216" y="13"/>
                      </a:lnTo>
                      <a:lnTo>
                        <a:pt x="1217" y="15"/>
                      </a:lnTo>
                      <a:lnTo>
                        <a:pt x="1219" y="15"/>
                      </a:lnTo>
                      <a:lnTo>
                        <a:pt x="1221" y="15"/>
                      </a:lnTo>
                      <a:lnTo>
                        <a:pt x="1223" y="15"/>
                      </a:lnTo>
                      <a:lnTo>
                        <a:pt x="1225" y="15"/>
                      </a:lnTo>
                      <a:lnTo>
                        <a:pt x="1225" y="15"/>
                      </a:lnTo>
                      <a:lnTo>
                        <a:pt x="1227" y="15"/>
                      </a:lnTo>
                      <a:lnTo>
                        <a:pt x="1227" y="17"/>
                      </a:lnTo>
                      <a:lnTo>
                        <a:pt x="1229" y="17"/>
                      </a:lnTo>
                      <a:lnTo>
                        <a:pt x="1231" y="17"/>
                      </a:lnTo>
                      <a:lnTo>
                        <a:pt x="1232" y="17"/>
                      </a:lnTo>
                      <a:lnTo>
                        <a:pt x="1242"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a:extLst>
                    <a:ext uri="{FF2B5EF4-FFF2-40B4-BE49-F238E27FC236}">
                      <a16:creationId xmlns:a16="http://schemas.microsoft.com/office/drawing/2014/main" id="{0D24EC11-42E8-40BC-B13D-703153D146AE}"/>
                    </a:ext>
                  </a:extLst>
                </p:cNvPr>
                <p:cNvSpPr>
                  <a:spLocks noEditPoints="1"/>
                </p:cNvSpPr>
                <p:nvPr/>
              </p:nvSpPr>
              <p:spPr bwMode="auto">
                <a:xfrm>
                  <a:off x="2589213" y="530225"/>
                  <a:ext cx="696912" cy="615950"/>
                </a:xfrm>
                <a:custGeom>
                  <a:avLst/>
                  <a:gdLst>
                    <a:gd name="T0" fmla="*/ 47 w 877"/>
                    <a:gd name="T1" fmla="*/ 13 h 777"/>
                    <a:gd name="T2" fmla="*/ 167 w 877"/>
                    <a:gd name="T3" fmla="*/ 18 h 777"/>
                    <a:gd name="T4" fmla="*/ 201 w 877"/>
                    <a:gd name="T5" fmla="*/ 37 h 777"/>
                    <a:gd name="T6" fmla="*/ 261 w 877"/>
                    <a:gd name="T7" fmla="*/ 50 h 777"/>
                    <a:gd name="T8" fmla="*/ 336 w 877"/>
                    <a:gd name="T9" fmla="*/ 63 h 777"/>
                    <a:gd name="T10" fmla="*/ 383 w 877"/>
                    <a:gd name="T11" fmla="*/ 30 h 777"/>
                    <a:gd name="T12" fmla="*/ 398 w 877"/>
                    <a:gd name="T13" fmla="*/ 35 h 777"/>
                    <a:gd name="T14" fmla="*/ 398 w 877"/>
                    <a:gd name="T15" fmla="*/ 30 h 777"/>
                    <a:gd name="T16" fmla="*/ 437 w 877"/>
                    <a:gd name="T17" fmla="*/ 11 h 777"/>
                    <a:gd name="T18" fmla="*/ 434 w 877"/>
                    <a:gd name="T19" fmla="*/ 22 h 777"/>
                    <a:gd name="T20" fmla="*/ 452 w 877"/>
                    <a:gd name="T21" fmla="*/ 16 h 777"/>
                    <a:gd name="T22" fmla="*/ 454 w 877"/>
                    <a:gd name="T23" fmla="*/ 5 h 777"/>
                    <a:gd name="T24" fmla="*/ 535 w 877"/>
                    <a:gd name="T25" fmla="*/ 28 h 777"/>
                    <a:gd name="T26" fmla="*/ 518 w 877"/>
                    <a:gd name="T27" fmla="*/ 11 h 777"/>
                    <a:gd name="T28" fmla="*/ 513 w 877"/>
                    <a:gd name="T29" fmla="*/ 16 h 777"/>
                    <a:gd name="T30" fmla="*/ 513 w 877"/>
                    <a:gd name="T31" fmla="*/ 24 h 777"/>
                    <a:gd name="T32" fmla="*/ 511 w 877"/>
                    <a:gd name="T33" fmla="*/ 31 h 777"/>
                    <a:gd name="T34" fmla="*/ 518 w 877"/>
                    <a:gd name="T35" fmla="*/ 37 h 777"/>
                    <a:gd name="T36" fmla="*/ 528 w 877"/>
                    <a:gd name="T37" fmla="*/ 39 h 777"/>
                    <a:gd name="T38" fmla="*/ 529 w 877"/>
                    <a:gd name="T39" fmla="*/ 48 h 777"/>
                    <a:gd name="T40" fmla="*/ 537 w 877"/>
                    <a:gd name="T41" fmla="*/ 45 h 777"/>
                    <a:gd name="T42" fmla="*/ 541 w 877"/>
                    <a:gd name="T43" fmla="*/ 30 h 777"/>
                    <a:gd name="T44" fmla="*/ 591 w 877"/>
                    <a:gd name="T45" fmla="*/ 43 h 777"/>
                    <a:gd name="T46" fmla="*/ 591 w 877"/>
                    <a:gd name="T47" fmla="*/ 48 h 777"/>
                    <a:gd name="T48" fmla="*/ 601 w 877"/>
                    <a:gd name="T49" fmla="*/ 43 h 777"/>
                    <a:gd name="T50" fmla="*/ 608 w 877"/>
                    <a:gd name="T51" fmla="*/ 43 h 777"/>
                    <a:gd name="T52" fmla="*/ 614 w 877"/>
                    <a:gd name="T53" fmla="*/ 46 h 777"/>
                    <a:gd name="T54" fmla="*/ 631 w 877"/>
                    <a:gd name="T55" fmla="*/ 43 h 777"/>
                    <a:gd name="T56" fmla="*/ 706 w 877"/>
                    <a:gd name="T57" fmla="*/ 101 h 777"/>
                    <a:gd name="T58" fmla="*/ 729 w 877"/>
                    <a:gd name="T59" fmla="*/ 185 h 777"/>
                    <a:gd name="T60" fmla="*/ 719 w 877"/>
                    <a:gd name="T61" fmla="*/ 206 h 777"/>
                    <a:gd name="T62" fmla="*/ 713 w 877"/>
                    <a:gd name="T63" fmla="*/ 238 h 777"/>
                    <a:gd name="T64" fmla="*/ 700 w 877"/>
                    <a:gd name="T65" fmla="*/ 270 h 777"/>
                    <a:gd name="T66" fmla="*/ 698 w 877"/>
                    <a:gd name="T67" fmla="*/ 304 h 777"/>
                    <a:gd name="T68" fmla="*/ 683 w 877"/>
                    <a:gd name="T69" fmla="*/ 319 h 777"/>
                    <a:gd name="T70" fmla="*/ 668 w 877"/>
                    <a:gd name="T71" fmla="*/ 311 h 777"/>
                    <a:gd name="T72" fmla="*/ 644 w 877"/>
                    <a:gd name="T73" fmla="*/ 289 h 777"/>
                    <a:gd name="T74" fmla="*/ 618 w 877"/>
                    <a:gd name="T75" fmla="*/ 259 h 777"/>
                    <a:gd name="T76" fmla="*/ 608 w 877"/>
                    <a:gd name="T77" fmla="*/ 231 h 777"/>
                    <a:gd name="T78" fmla="*/ 597 w 877"/>
                    <a:gd name="T79" fmla="*/ 208 h 777"/>
                    <a:gd name="T80" fmla="*/ 578 w 877"/>
                    <a:gd name="T81" fmla="*/ 182 h 777"/>
                    <a:gd name="T82" fmla="*/ 571 w 877"/>
                    <a:gd name="T83" fmla="*/ 155 h 777"/>
                    <a:gd name="T84" fmla="*/ 563 w 877"/>
                    <a:gd name="T85" fmla="*/ 140 h 777"/>
                    <a:gd name="T86" fmla="*/ 561 w 877"/>
                    <a:gd name="T87" fmla="*/ 184 h 777"/>
                    <a:gd name="T88" fmla="*/ 575 w 877"/>
                    <a:gd name="T89" fmla="*/ 229 h 777"/>
                    <a:gd name="T90" fmla="*/ 605 w 877"/>
                    <a:gd name="T91" fmla="*/ 276 h 777"/>
                    <a:gd name="T92" fmla="*/ 629 w 877"/>
                    <a:gd name="T93" fmla="*/ 300 h 777"/>
                    <a:gd name="T94" fmla="*/ 636 w 877"/>
                    <a:gd name="T95" fmla="*/ 321 h 777"/>
                    <a:gd name="T96" fmla="*/ 636 w 877"/>
                    <a:gd name="T97" fmla="*/ 338 h 777"/>
                    <a:gd name="T98" fmla="*/ 655 w 877"/>
                    <a:gd name="T99" fmla="*/ 368 h 777"/>
                    <a:gd name="T100" fmla="*/ 665 w 877"/>
                    <a:gd name="T101" fmla="*/ 396 h 777"/>
                    <a:gd name="T102" fmla="*/ 704 w 877"/>
                    <a:gd name="T103" fmla="*/ 480 h 777"/>
                    <a:gd name="T104" fmla="*/ 742 w 877"/>
                    <a:gd name="T105" fmla="*/ 559 h 777"/>
                    <a:gd name="T106" fmla="*/ 783 w 877"/>
                    <a:gd name="T107" fmla="*/ 614 h 777"/>
                    <a:gd name="T108" fmla="*/ 783 w 877"/>
                    <a:gd name="T109" fmla="*/ 625 h 777"/>
                    <a:gd name="T110" fmla="*/ 777 w 877"/>
                    <a:gd name="T111" fmla="*/ 662 h 777"/>
                    <a:gd name="T112" fmla="*/ 798 w 877"/>
                    <a:gd name="T113" fmla="*/ 713 h 777"/>
                    <a:gd name="T114" fmla="*/ 839 w 877"/>
                    <a:gd name="T115" fmla="*/ 743 h 777"/>
                    <a:gd name="T116" fmla="*/ 484 w 877"/>
                    <a:gd name="T117" fmla="*/ 777 h 777"/>
                    <a:gd name="T118" fmla="*/ 7 w 877"/>
                    <a:gd name="T119" fmla="*/ 154 h 777"/>
                    <a:gd name="T120" fmla="*/ 17 w 877"/>
                    <a:gd name="T121" fmla="*/ 5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7" h="777">
                      <a:moveTo>
                        <a:pt x="668" y="341"/>
                      </a:moveTo>
                      <a:lnTo>
                        <a:pt x="670" y="341"/>
                      </a:lnTo>
                      <a:lnTo>
                        <a:pt x="670" y="343"/>
                      </a:lnTo>
                      <a:lnTo>
                        <a:pt x="672" y="345"/>
                      </a:lnTo>
                      <a:lnTo>
                        <a:pt x="672" y="345"/>
                      </a:lnTo>
                      <a:lnTo>
                        <a:pt x="672" y="347"/>
                      </a:lnTo>
                      <a:lnTo>
                        <a:pt x="670" y="347"/>
                      </a:lnTo>
                      <a:lnTo>
                        <a:pt x="668" y="345"/>
                      </a:lnTo>
                      <a:lnTo>
                        <a:pt x="668" y="343"/>
                      </a:lnTo>
                      <a:lnTo>
                        <a:pt x="667" y="343"/>
                      </a:lnTo>
                      <a:lnTo>
                        <a:pt x="667" y="343"/>
                      </a:lnTo>
                      <a:lnTo>
                        <a:pt x="665" y="341"/>
                      </a:lnTo>
                      <a:lnTo>
                        <a:pt x="665" y="343"/>
                      </a:lnTo>
                      <a:lnTo>
                        <a:pt x="663" y="343"/>
                      </a:lnTo>
                      <a:lnTo>
                        <a:pt x="663" y="341"/>
                      </a:lnTo>
                      <a:lnTo>
                        <a:pt x="663" y="339"/>
                      </a:lnTo>
                      <a:lnTo>
                        <a:pt x="663" y="339"/>
                      </a:lnTo>
                      <a:lnTo>
                        <a:pt x="665" y="339"/>
                      </a:lnTo>
                      <a:lnTo>
                        <a:pt x="665" y="339"/>
                      </a:lnTo>
                      <a:lnTo>
                        <a:pt x="667" y="339"/>
                      </a:lnTo>
                      <a:lnTo>
                        <a:pt x="667" y="339"/>
                      </a:lnTo>
                      <a:lnTo>
                        <a:pt x="668" y="341"/>
                      </a:lnTo>
                      <a:lnTo>
                        <a:pt x="668" y="341"/>
                      </a:lnTo>
                      <a:close/>
                      <a:moveTo>
                        <a:pt x="45" y="13"/>
                      </a:moveTo>
                      <a:lnTo>
                        <a:pt x="47" y="13"/>
                      </a:lnTo>
                      <a:lnTo>
                        <a:pt x="49" y="11"/>
                      </a:lnTo>
                      <a:lnTo>
                        <a:pt x="51" y="11"/>
                      </a:lnTo>
                      <a:lnTo>
                        <a:pt x="51" y="13"/>
                      </a:lnTo>
                      <a:lnTo>
                        <a:pt x="52" y="13"/>
                      </a:lnTo>
                      <a:lnTo>
                        <a:pt x="52" y="11"/>
                      </a:lnTo>
                      <a:lnTo>
                        <a:pt x="54" y="11"/>
                      </a:lnTo>
                      <a:lnTo>
                        <a:pt x="56" y="11"/>
                      </a:lnTo>
                      <a:lnTo>
                        <a:pt x="67" y="7"/>
                      </a:lnTo>
                      <a:lnTo>
                        <a:pt x="82" y="3"/>
                      </a:lnTo>
                      <a:lnTo>
                        <a:pt x="84" y="1"/>
                      </a:lnTo>
                      <a:lnTo>
                        <a:pt x="92" y="3"/>
                      </a:lnTo>
                      <a:lnTo>
                        <a:pt x="120" y="11"/>
                      </a:lnTo>
                      <a:lnTo>
                        <a:pt x="141" y="13"/>
                      </a:lnTo>
                      <a:lnTo>
                        <a:pt x="143" y="15"/>
                      </a:lnTo>
                      <a:lnTo>
                        <a:pt x="144" y="15"/>
                      </a:lnTo>
                      <a:lnTo>
                        <a:pt x="146" y="15"/>
                      </a:lnTo>
                      <a:lnTo>
                        <a:pt x="148" y="15"/>
                      </a:lnTo>
                      <a:lnTo>
                        <a:pt x="154" y="16"/>
                      </a:lnTo>
                      <a:lnTo>
                        <a:pt x="156" y="18"/>
                      </a:lnTo>
                      <a:lnTo>
                        <a:pt x="159" y="18"/>
                      </a:lnTo>
                      <a:lnTo>
                        <a:pt x="163" y="16"/>
                      </a:lnTo>
                      <a:lnTo>
                        <a:pt x="163" y="16"/>
                      </a:lnTo>
                      <a:lnTo>
                        <a:pt x="165" y="18"/>
                      </a:lnTo>
                      <a:lnTo>
                        <a:pt x="165" y="18"/>
                      </a:lnTo>
                      <a:lnTo>
                        <a:pt x="167" y="18"/>
                      </a:lnTo>
                      <a:lnTo>
                        <a:pt x="167" y="18"/>
                      </a:lnTo>
                      <a:lnTo>
                        <a:pt x="169" y="18"/>
                      </a:lnTo>
                      <a:lnTo>
                        <a:pt x="171" y="20"/>
                      </a:lnTo>
                      <a:lnTo>
                        <a:pt x="175" y="22"/>
                      </a:lnTo>
                      <a:lnTo>
                        <a:pt x="180" y="22"/>
                      </a:lnTo>
                      <a:lnTo>
                        <a:pt x="182" y="22"/>
                      </a:lnTo>
                      <a:lnTo>
                        <a:pt x="182" y="24"/>
                      </a:lnTo>
                      <a:lnTo>
                        <a:pt x="182" y="24"/>
                      </a:lnTo>
                      <a:lnTo>
                        <a:pt x="184" y="22"/>
                      </a:lnTo>
                      <a:lnTo>
                        <a:pt x="184" y="22"/>
                      </a:lnTo>
                      <a:lnTo>
                        <a:pt x="190" y="22"/>
                      </a:lnTo>
                      <a:lnTo>
                        <a:pt x="190" y="22"/>
                      </a:lnTo>
                      <a:lnTo>
                        <a:pt x="191" y="24"/>
                      </a:lnTo>
                      <a:lnTo>
                        <a:pt x="191" y="24"/>
                      </a:lnTo>
                      <a:lnTo>
                        <a:pt x="191" y="26"/>
                      </a:lnTo>
                      <a:lnTo>
                        <a:pt x="191" y="26"/>
                      </a:lnTo>
                      <a:lnTo>
                        <a:pt x="191" y="26"/>
                      </a:lnTo>
                      <a:lnTo>
                        <a:pt x="193" y="28"/>
                      </a:lnTo>
                      <a:lnTo>
                        <a:pt x="193" y="28"/>
                      </a:lnTo>
                      <a:lnTo>
                        <a:pt x="193" y="30"/>
                      </a:lnTo>
                      <a:lnTo>
                        <a:pt x="193" y="31"/>
                      </a:lnTo>
                      <a:lnTo>
                        <a:pt x="195" y="33"/>
                      </a:lnTo>
                      <a:lnTo>
                        <a:pt x="197" y="35"/>
                      </a:lnTo>
                      <a:lnTo>
                        <a:pt x="199" y="35"/>
                      </a:lnTo>
                      <a:lnTo>
                        <a:pt x="201" y="37"/>
                      </a:lnTo>
                      <a:lnTo>
                        <a:pt x="205" y="37"/>
                      </a:lnTo>
                      <a:lnTo>
                        <a:pt x="206" y="37"/>
                      </a:lnTo>
                      <a:lnTo>
                        <a:pt x="208" y="39"/>
                      </a:lnTo>
                      <a:lnTo>
                        <a:pt x="210" y="37"/>
                      </a:lnTo>
                      <a:lnTo>
                        <a:pt x="214" y="39"/>
                      </a:lnTo>
                      <a:lnTo>
                        <a:pt x="218" y="39"/>
                      </a:lnTo>
                      <a:lnTo>
                        <a:pt x="227" y="35"/>
                      </a:lnTo>
                      <a:lnTo>
                        <a:pt x="227" y="35"/>
                      </a:lnTo>
                      <a:lnTo>
                        <a:pt x="229" y="35"/>
                      </a:lnTo>
                      <a:lnTo>
                        <a:pt x="229" y="35"/>
                      </a:lnTo>
                      <a:lnTo>
                        <a:pt x="229" y="37"/>
                      </a:lnTo>
                      <a:lnTo>
                        <a:pt x="229" y="39"/>
                      </a:lnTo>
                      <a:lnTo>
                        <a:pt x="231" y="41"/>
                      </a:lnTo>
                      <a:lnTo>
                        <a:pt x="231" y="45"/>
                      </a:lnTo>
                      <a:lnTo>
                        <a:pt x="231" y="45"/>
                      </a:lnTo>
                      <a:lnTo>
                        <a:pt x="233" y="46"/>
                      </a:lnTo>
                      <a:lnTo>
                        <a:pt x="236" y="46"/>
                      </a:lnTo>
                      <a:lnTo>
                        <a:pt x="250" y="46"/>
                      </a:lnTo>
                      <a:lnTo>
                        <a:pt x="252" y="48"/>
                      </a:lnTo>
                      <a:lnTo>
                        <a:pt x="252" y="48"/>
                      </a:lnTo>
                      <a:lnTo>
                        <a:pt x="253" y="48"/>
                      </a:lnTo>
                      <a:lnTo>
                        <a:pt x="255" y="48"/>
                      </a:lnTo>
                      <a:lnTo>
                        <a:pt x="257" y="48"/>
                      </a:lnTo>
                      <a:lnTo>
                        <a:pt x="259" y="48"/>
                      </a:lnTo>
                      <a:lnTo>
                        <a:pt x="261" y="50"/>
                      </a:lnTo>
                      <a:lnTo>
                        <a:pt x="263" y="48"/>
                      </a:lnTo>
                      <a:lnTo>
                        <a:pt x="265" y="48"/>
                      </a:lnTo>
                      <a:lnTo>
                        <a:pt x="267" y="46"/>
                      </a:lnTo>
                      <a:lnTo>
                        <a:pt x="268" y="48"/>
                      </a:lnTo>
                      <a:lnTo>
                        <a:pt x="270" y="48"/>
                      </a:lnTo>
                      <a:lnTo>
                        <a:pt x="270" y="48"/>
                      </a:lnTo>
                      <a:lnTo>
                        <a:pt x="272" y="50"/>
                      </a:lnTo>
                      <a:lnTo>
                        <a:pt x="272" y="50"/>
                      </a:lnTo>
                      <a:lnTo>
                        <a:pt x="274" y="50"/>
                      </a:lnTo>
                      <a:lnTo>
                        <a:pt x="276" y="50"/>
                      </a:lnTo>
                      <a:lnTo>
                        <a:pt x="276" y="50"/>
                      </a:lnTo>
                      <a:lnTo>
                        <a:pt x="278" y="52"/>
                      </a:lnTo>
                      <a:lnTo>
                        <a:pt x="291" y="56"/>
                      </a:lnTo>
                      <a:lnTo>
                        <a:pt x="293" y="58"/>
                      </a:lnTo>
                      <a:lnTo>
                        <a:pt x="295" y="58"/>
                      </a:lnTo>
                      <a:lnTo>
                        <a:pt x="297" y="58"/>
                      </a:lnTo>
                      <a:lnTo>
                        <a:pt x="297" y="58"/>
                      </a:lnTo>
                      <a:lnTo>
                        <a:pt x="297" y="61"/>
                      </a:lnTo>
                      <a:lnTo>
                        <a:pt x="297" y="61"/>
                      </a:lnTo>
                      <a:lnTo>
                        <a:pt x="298" y="61"/>
                      </a:lnTo>
                      <a:lnTo>
                        <a:pt x="300" y="61"/>
                      </a:lnTo>
                      <a:lnTo>
                        <a:pt x="312" y="69"/>
                      </a:lnTo>
                      <a:lnTo>
                        <a:pt x="323" y="69"/>
                      </a:lnTo>
                      <a:lnTo>
                        <a:pt x="325" y="67"/>
                      </a:lnTo>
                      <a:lnTo>
                        <a:pt x="336" y="63"/>
                      </a:lnTo>
                      <a:lnTo>
                        <a:pt x="345" y="58"/>
                      </a:lnTo>
                      <a:lnTo>
                        <a:pt x="349" y="56"/>
                      </a:lnTo>
                      <a:lnTo>
                        <a:pt x="353" y="54"/>
                      </a:lnTo>
                      <a:lnTo>
                        <a:pt x="353" y="52"/>
                      </a:lnTo>
                      <a:lnTo>
                        <a:pt x="355" y="52"/>
                      </a:lnTo>
                      <a:lnTo>
                        <a:pt x="364" y="45"/>
                      </a:lnTo>
                      <a:lnTo>
                        <a:pt x="366" y="43"/>
                      </a:lnTo>
                      <a:lnTo>
                        <a:pt x="368" y="43"/>
                      </a:lnTo>
                      <a:lnTo>
                        <a:pt x="370" y="41"/>
                      </a:lnTo>
                      <a:lnTo>
                        <a:pt x="374" y="39"/>
                      </a:lnTo>
                      <a:lnTo>
                        <a:pt x="372" y="37"/>
                      </a:lnTo>
                      <a:lnTo>
                        <a:pt x="372" y="37"/>
                      </a:lnTo>
                      <a:lnTo>
                        <a:pt x="372" y="37"/>
                      </a:lnTo>
                      <a:lnTo>
                        <a:pt x="372" y="37"/>
                      </a:lnTo>
                      <a:lnTo>
                        <a:pt x="372" y="37"/>
                      </a:lnTo>
                      <a:lnTo>
                        <a:pt x="374" y="37"/>
                      </a:lnTo>
                      <a:lnTo>
                        <a:pt x="374" y="37"/>
                      </a:lnTo>
                      <a:lnTo>
                        <a:pt x="374" y="37"/>
                      </a:lnTo>
                      <a:lnTo>
                        <a:pt x="375" y="37"/>
                      </a:lnTo>
                      <a:lnTo>
                        <a:pt x="379" y="33"/>
                      </a:lnTo>
                      <a:lnTo>
                        <a:pt x="379" y="33"/>
                      </a:lnTo>
                      <a:lnTo>
                        <a:pt x="381" y="31"/>
                      </a:lnTo>
                      <a:lnTo>
                        <a:pt x="381" y="30"/>
                      </a:lnTo>
                      <a:lnTo>
                        <a:pt x="383" y="30"/>
                      </a:lnTo>
                      <a:lnTo>
                        <a:pt x="383" y="30"/>
                      </a:lnTo>
                      <a:lnTo>
                        <a:pt x="385" y="28"/>
                      </a:lnTo>
                      <a:lnTo>
                        <a:pt x="385" y="28"/>
                      </a:lnTo>
                      <a:lnTo>
                        <a:pt x="385" y="28"/>
                      </a:lnTo>
                      <a:lnTo>
                        <a:pt x="385" y="28"/>
                      </a:lnTo>
                      <a:lnTo>
                        <a:pt x="387" y="26"/>
                      </a:lnTo>
                      <a:lnTo>
                        <a:pt x="387" y="30"/>
                      </a:lnTo>
                      <a:lnTo>
                        <a:pt x="389" y="31"/>
                      </a:lnTo>
                      <a:lnTo>
                        <a:pt x="390" y="31"/>
                      </a:lnTo>
                      <a:lnTo>
                        <a:pt x="394" y="31"/>
                      </a:lnTo>
                      <a:lnTo>
                        <a:pt x="392" y="31"/>
                      </a:lnTo>
                      <a:lnTo>
                        <a:pt x="392" y="33"/>
                      </a:lnTo>
                      <a:lnTo>
                        <a:pt x="392" y="33"/>
                      </a:lnTo>
                      <a:lnTo>
                        <a:pt x="392" y="33"/>
                      </a:lnTo>
                      <a:lnTo>
                        <a:pt x="392" y="33"/>
                      </a:lnTo>
                      <a:lnTo>
                        <a:pt x="392" y="33"/>
                      </a:lnTo>
                      <a:lnTo>
                        <a:pt x="392" y="35"/>
                      </a:lnTo>
                      <a:lnTo>
                        <a:pt x="392" y="35"/>
                      </a:lnTo>
                      <a:lnTo>
                        <a:pt x="392" y="35"/>
                      </a:lnTo>
                      <a:lnTo>
                        <a:pt x="392" y="37"/>
                      </a:lnTo>
                      <a:lnTo>
                        <a:pt x="396" y="35"/>
                      </a:lnTo>
                      <a:lnTo>
                        <a:pt x="396" y="35"/>
                      </a:lnTo>
                      <a:lnTo>
                        <a:pt x="396" y="35"/>
                      </a:lnTo>
                      <a:lnTo>
                        <a:pt x="398" y="35"/>
                      </a:lnTo>
                      <a:lnTo>
                        <a:pt x="398" y="35"/>
                      </a:lnTo>
                      <a:lnTo>
                        <a:pt x="398" y="35"/>
                      </a:lnTo>
                      <a:lnTo>
                        <a:pt x="400" y="33"/>
                      </a:lnTo>
                      <a:lnTo>
                        <a:pt x="400" y="33"/>
                      </a:lnTo>
                      <a:lnTo>
                        <a:pt x="400" y="33"/>
                      </a:lnTo>
                      <a:lnTo>
                        <a:pt x="400" y="33"/>
                      </a:lnTo>
                      <a:lnTo>
                        <a:pt x="400" y="33"/>
                      </a:lnTo>
                      <a:lnTo>
                        <a:pt x="402" y="33"/>
                      </a:lnTo>
                      <a:lnTo>
                        <a:pt x="402" y="31"/>
                      </a:lnTo>
                      <a:lnTo>
                        <a:pt x="402" y="31"/>
                      </a:lnTo>
                      <a:lnTo>
                        <a:pt x="402" y="33"/>
                      </a:lnTo>
                      <a:lnTo>
                        <a:pt x="402" y="35"/>
                      </a:lnTo>
                      <a:lnTo>
                        <a:pt x="402" y="35"/>
                      </a:lnTo>
                      <a:lnTo>
                        <a:pt x="404" y="31"/>
                      </a:lnTo>
                      <a:lnTo>
                        <a:pt x="402" y="31"/>
                      </a:lnTo>
                      <a:lnTo>
                        <a:pt x="402" y="31"/>
                      </a:lnTo>
                      <a:lnTo>
                        <a:pt x="400" y="31"/>
                      </a:lnTo>
                      <a:lnTo>
                        <a:pt x="398" y="31"/>
                      </a:lnTo>
                      <a:lnTo>
                        <a:pt x="398" y="31"/>
                      </a:lnTo>
                      <a:lnTo>
                        <a:pt x="400" y="31"/>
                      </a:lnTo>
                      <a:lnTo>
                        <a:pt x="400" y="31"/>
                      </a:lnTo>
                      <a:lnTo>
                        <a:pt x="400" y="31"/>
                      </a:lnTo>
                      <a:lnTo>
                        <a:pt x="400" y="31"/>
                      </a:lnTo>
                      <a:lnTo>
                        <a:pt x="398" y="31"/>
                      </a:lnTo>
                      <a:lnTo>
                        <a:pt x="394" y="31"/>
                      </a:lnTo>
                      <a:lnTo>
                        <a:pt x="394" y="31"/>
                      </a:lnTo>
                      <a:lnTo>
                        <a:pt x="398" y="30"/>
                      </a:lnTo>
                      <a:lnTo>
                        <a:pt x="400" y="30"/>
                      </a:lnTo>
                      <a:lnTo>
                        <a:pt x="404" y="26"/>
                      </a:lnTo>
                      <a:lnTo>
                        <a:pt x="406" y="22"/>
                      </a:lnTo>
                      <a:lnTo>
                        <a:pt x="407" y="18"/>
                      </a:lnTo>
                      <a:lnTo>
                        <a:pt x="407" y="16"/>
                      </a:lnTo>
                      <a:lnTo>
                        <a:pt x="406" y="13"/>
                      </a:lnTo>
                      <a:lnTo>
                        <a:pt x="407" y="13"/>
                      </a:lnTo>
                      <a:lnTo>
                        <a:pt x="407" y="15"/>
                      </a:lnTo>
                      <a:lnTo>
                        <a:pt x="407" y="16"/>
                      </a:lnTo>
                      <a:lnTo>
                        <a:pt x="409" y="16"/>
                      </a:lnTo>
                      <a:lnTo>
                        <a:pt x="411" y="16"/>
                      </a:lnTo>
                      <a:lnTo>
                        <a:pt x="407" y="16"/>
                      </a:lnTo>
                      <a:lnTo>
                        <a:pt x="407" y="13"/>
                      </a:lnTo>
                      <a:lnTo>
                        <a:pt x="407" y="11"/>
                      </a:lnTo>
                      <a:lnTo>
                        <a:pt x="411" y="13"/>
                      </a:lnTo>
                      <a:lnTo>
                        <a:pt x="413" y="15"/>
                      </a:lnTo>
                      <a:lnTo>
                        <a:pt x="415" y="16"/>
                      </a:lnTo>
                      <a:lnTo>
                        <a:pt x="417" y="16"/>
                      </a:lnTo>
                      <a:lnTo>
                        <a:pt x="421" y="15"/>
                      </a:lnTo>
                      <a:lnTo>
                        <a:pt x="430" y="13"/>
                      </a:lnTo>
                      <a:lnTo>
                        <a:pt x="452" y="5"/>
                      </a:lnTo>
                      <a:lnTo>
                        <a:pt x="452" y="5"/>
                      </a:lnTo>
                      <a:lnTo>
                        <a:pt x="451" y="5"/>
                      </a:lnTo>
                      <a:lnTo>
                        <a:pt x="443" y="9"/>
                      </a:lnTo>
                      <a:lnTo>
                        <a:pt x="437" y="11"/>
                      </a:lnTo>
                      <a:lnTo>
                        <a:pt x="434" y="13"/>
                      </a:lnTo>
                      <a:lnTo>
                        <a:pt x="432" y="15"/>
                      </a:lnTo>
                      <a:lnTo>
                        <a:pt x="432" y="16"/>
                      </a:lnTo>
                      <a:lnTo>
                        <a:pt x="430" y="16"/>
                      </a:lnTo>
                      <a:lnTo>
                        <a:pt x="430" y="16"/>
                      </a:lnTo>
                      <a:lnTo>
                        <a:pt x="426" y="18"/>
                      </a:lnTo>
                      <a:lnTo>
                        <a:pt x="426" y="18"/>
                      </a:lnTo>
                      <a:lnTo>
                        <a:pt x="422" y="18"/>
                      </a:lnTo>
                      <a:lnTo>
                        <a:pt x="422" y="18"/>
                      </a:lnTo>
                      <a:lnTo>
                        <a:pt x="422" y="18"/>
                      </a:lnTo>
                      <a:lnTo>
                        <a:pt x="421" y="20"/>
                      </a:lnTo>
                      <a:lnTo>
                        <a:pt x="421" y="22"/>
                      </a:lnTo>
                      <a:lnTo>
                        <a:pt x="422" y="22"/>
                      </a:lnTo>
                      <a:lnTo>
                        <a:pt x="422" y="22"/>
                      </a:lnTo>
                      <a:lnTo>
                        <a:pt x="422" y="22"/>
                      </a:lnTo>
                      <a:lnTo>
                        <a:pt x="422" y="22"/>
                      </a:lnTo>
                      <a:lnTo>
                        <a:pt x="424" y="22"/>
                      </a:lnTo>
                      <a:lnTo>
                        <a:pt x="426" y="22"/>
                      </a:lnTo>
                      <a:lnTo>
                        <a:pt x="428" y="22"/>
                      </a:lnTo>
                      <a:lnTo>
                        <a:pt x="430" y="20"/>
                      </a:lnTo>
                      <a:lnTo>
                        <a:pt x="430" y="18"/>
                      </a:lnTo>
                      <a:lnTo>
                        <a:pt x="432" y="20"/>
                      </a:lnTo>
                      <a:lnTo>
                        <a:pt x="434" y="20"/>
                      </a:lnTo>
                      <a:lnTo>
                        <a:pt x="434" y="22"/>
                      </a:lnTo>
                      <a:lnTo>
                        <a:pt x="434" y="22"/>
                      </a:lnTo>
                      <a:lnTo>
                        <a:pt x="436" y="20"/>
                      </a:lnTo>
                      <a:lnTo>
                        <a:pt x="436" y="18"/>
                      </a:lnTo>
                      <a:lnTo>
                        <a:pt x="437" y="18"/>
                      </a:lnTo>
                      <a:lnTo>
                        <a:pt x="437" y="16"/>
                      </a:lnTo>
                      <a:lnTo>
                        <a:pt x="439" y="16"/>
                      </a:lnTo>
                      <a:lnTo>
                        <a:pt x="441" y="18"/>
                      </a:lnTo>
                      <a:lnTo>
                        <a:pt x="441" y="18"/>
                      </a:lnTo>
                      <a:lnTo>
                        <a:pt x="443" y="18"/>
                      </a:lnTo>
                      <a:lnTo>
                        <a:pt x="443" y="18"/>
                      </a:lnTo>
                      <a:lnTo>
                        <a:pt x="445" y="18"/>
                      </a:lnTo>
                      <a:lnTo>
                        <a:pt x="445" y="18"/>
                      </a:lnTo>
                      <a:lnTo>
                        <a:pt x="445" y="18"/>
                      </a:lnTo>
                      <a:lnTo>
                        <a:pt x="445" y="18"/>
                      </a:lnTo>
                      <a:lnTo>
                        <a:pt x="445" y="18"/>
                      </a:lnTo>
                      <a:lnTo>
                        <a:pt x="445" y="18"/>
                      </a:lnTo>
                      <a:lnTo>
                        <a:pt x="447" y="18"/>
                      </a:lnTo>
                      <a:lnTo>
                        <a:pt x="449" y="18"/>
                      </a:lnTo>
                      <a:lnTo>
                        <a:pt x="449" y="16"/>
                      </a:lnTo>
                      <a:lnTo>
                        <a:pt x="449" y="16"/>
                      </a:lnTo>
                      <a:lnTo>
                        <a:pt x="449" y="16"/>
                      </a:lnTo>
                      <a:lnTo>
                        <a:pt x="449" y="16"/>
                      </a:lnTo>
                      <a:lnTo>
                        <a:pt x="452" y="16"/>
                      </a:lnTo>
                      <a:lnTo>
                        <a:pt x="452" y="18"/>
                      </a:lnTo>
                      <a:lnTo>
                        <a:pt x="452" y="16"/>
                      </a:lnTo>
                      <a:lnTo>
                        <a:pt x="452" y="16"/>
                      </a:lnTo>
                      <a:lnTo>
                        <a:pt x="454" y="15"/>
                      </a:lnTo>
                      <a:lnTo>
                        <a:pt x="454" y="15"/>
                      </a:lnTo>
                      <a:lnTo>
                        <a:pt x="454" y="15"/>
                      </a:lnTo>
                      <a:lnTo>
                        <a:pt x="454" y="13"/>
                      </a:lnTo>
                      <a:lnTo>
                        <a:pt x="454" y="13"/>
                      </a:lnTo>
                      <a:lnTo>
                        <a:pt x="454" y="11"/>
                      </a:lnTo>
                      <a:lnTo>
                        <a:pt x="456" y="11"/>
                      </a:lnTo>
                      <a:lnTo>
                        <a:pt x="458" y="11"/>
                      </a:lnTo>
                      <a:lnTo>
                        <a:pt x="460" y="11"/>
                      </a:lnTo>
                      <a:lnTo>
                        <a:pt x="460" y="13"/>
                      </a:lnTo>
                      <a:lnTo>
                        <a:pt x="460" y="13"/>
                      </a:lnTo>
                      <a:lnTo>
                        <a:pt x="460" y="13"/>
                      </a:lnTo>
                      <a:lnTo>
                        <a:pt x="462" y="13"/>
                      </a:lnTo>
                      <a:lnTo>
                        <a:pt x="462" y="13"/>
                      </a:lnTo>
                      <a:lnTo>
                        <a:pt x="462" y="13"/>
                      </a:lnTo>
                      <a:lnTo>
                        <a:pt x="462" y="11"/>
                      </a:lnTo>
                      <a:lnTo>
                        <a:pt x="462" y="11"/>
                      </a:lnTo>
                      <a:lnTo>
                        <a:pt x="462" y="11"/>
                      </a:lnTo>
                      <a:lnTo>
                        <a:pt x="462" y="11"/>
                      </a:lnTo>
                      <a:lnTo>
                        <a:pt x="462" y="9"/>
                      </a:lnTo>
                      <a:lnTo>
                        <a:pt x="458" y="7"/>
                      </a:lnTo>
                      <a:lnTo>
                        <a:pt x="454" y="5"/>
                      </a:lnTo>
                      <a:lnTo>
                        <a:pt x="452" y="5"/>
                      </a:lnTo>
                      <a:lnTo>
                        <a:pt x="452" y="5"/>
                      </a:lnTo>
                      <a:lnTo>
                        <a:pt x="454" y="5"/>
                      </a:lnTo>
                      <a:lnTo>
                        <a:pt x="460" y="3"/>
                      </a:lnTo>
                      <a:lnTo>
                        <a:pt x="462" y="3"/>
                      </a:lnTo>
                      <a:lnTo>
                        <a:pt x="469" y="5"/>
                      </a:lnTo>
                      <a:lnTo>
                        <a:pt x="481" y="11"/>
                      </a:lnTo>
                      <a:lnTo>
                        <a:pt x="482" y="13"/>
                      </a:lnTo>
                      <a:lnTo>
                        <a:pt x="490" y="16"/>
                      </a:lnTo>
                      <a:lnTo>
                        <a:pt x="494" y="16"/>
                      </a:lnTo>
                      <a:lnTo>
                        <a:pt x="496" y="16"/>
                      </a:lnTo>
                      <a:lnTo>
                        <a:pt x="507" y="15"/>
                      </a:lnTo>
                      <a:lnTo>
                        <a:pt x="513" y="11"/>
                      </a:lnTo>
                      <a:lnTo>
                        <a:pt x="516" y="9"/>
                      </a:lnTo>
                      <a:lnTo>
                        <a:pt x="518" y="9"/>
                      </a:lnTo>
                      <a:lnTo>
                        <a:pt x="522" y="11"/>
                      </a:lnTo>
                      <a:lnTo>
                        <a:pt x="522" y="13"/>
                      </a:lnTo>
                      <a:lnTo>
                        <a:pt x="522" y="15"/>
                      </a:lnTo>
                      <a:lnTo>
                        <a:pt x="526" y="16"/>
                      </a:lnTo>
                      <a:lnTo>
                        <a:pt x="526" y="20"/>
                      </a:lnTo>
                      <a:lnTo>
                        <a:pt x="528" y="20"/>
                      </a:lnTo>
                      <a:lnTo>
                        <a:pt x="529" y="22"/>
                      </a:lnTo>
                      <a:lnTo>
                        <a:pt x="529" y="24"/>
                      </a:lnTo>
                      <a:lnTo>
                        <a:pt x="531" y="24"/>
                      </a:lnTo>
                      <a:lnTo>
                        <a:pt x="533" y="24"/>
                      </a:lnTo>
                      <a:lnTo>
                        <a:pt x="535" y="26"/>
                      </a:lnTo>
                      <a:lnTo>
                        <a:pt x="535" y="26"/>
                      </a:lnTo>
                      <a:lnTo>
                        <a:pt x="535" y="28"/>
                      </a:lnTo>
                      <a:lnTo>
                        <a:pt x="539" y="30"/>
                      </a:lnTo>
                      <a:lnTo>
                        <a:pt x="539" y="30"/>
                      </a:lnTo>
                      <a:lnTo>
                        <a:pt x="537" y="30"/>
                      </a:lnTo>
                      <a:lnTo>
                        <a:pt x="529" y="24"/>
                      </a:lnTo>
                      <a:lnTo>
                        <a:pt x="531" y="24"/>
                      </a:lnTo>
                      <a:lnTo>
                        <a:pt x="531" y="26"/>
                      </a:lnTo>
                      <a:lnTo>
                        <a:pt x="531" y="24"/>
                      </a:lnTo>
                      <a:lnTo>
                        <a:pt x="531" y="24"/>
                      </a:lnTo>
                      <a:lnTo>
                        <a:pt x="529" y="24"/>
                      </a:lnTo>
                      <a:lnTo>
                        <a:pt x="529" y="24"/>
                      </a:lnTo>
                      <a:lnTo>
                        <a:pt x="529" y="24"/>
                      </a:lnTo>
                      <a:lnTo>
                        <a:pt x="528" y="22"/>
                      </a:lnTo>
                      <a:lnTo>
                        <a:pt x="526" y="22"/>
                      </a:lnTo>
                      <a:lnTo>
                        <a:pt x="526" y="22"/>
                      </a:lnTo>
                      <a:lnTo>
                        <a:pt x="526" y="22"/>
                      </a:lnTo>
                      <a:lnTo>
                        <a:pt x="524" y="20"/>
                      </a:lnTo>
                      <a:lnTo>
                        <a:pt x="524" y="18"/>
                      </a:lnTo>
                      <a:lnTo>
                        <a:pt x="524" y="18"/>
                      </a:lnTo>
                      <a:lnTo>
                        <a:pt x="522" y="18"/>
                      </a:lnTo>
                      <a:lnTo>
                        <a:pt x="526" y="18"/>
                      </a:lnTo>
                      <a:lnTo>
                        <a:pt x="520" y="13"/>
                      </a:lnTo>
                      <a:lnTo>
                        <a:pt x="520" y="13"/>
                      </a:lnTo>
                      <a:lnTo>
                        <a:pt x="520" y="11"/>
                      </a:lnTo>
                      <a:lnTo>
                        <a:pt x="518" y="9"/>
                      </a:lnTo>
                      <a:lnTo>
                        <a:pt x="518" y="11"/>
                      </a:lnTo>
                      <a:lnTo>
                        <a:pt x="516" y="9"/>
                      </a:lnTo>
                      <a:lnTo>
                        <a:pt x="516" y="11"/>
                      </a:lnTo>
                      <a:lnTo>
                        <a:pt x="516" y="11"/>
                      </a:lnTo>
                      <a:lnTo>
                        <a:pt x="516" y="11"/>
                      </a:lnTo>
                      <a:lnTo>
                        <a:pt x="516" y="11"/>
                      </a:lnTo>
                      <a:lnTo>
                        <a:pt x="514" y="11"/>
                      </a:lnTo>
                      <a:lnTo>
                        <a:pt x="514" y="11"/>
                      </a:lnTo>
                      <a:lnTo>
                        <a:pt x="514" y="11"/>
                      </a:lnTo>
                      <a:lnTo>
                        <a:pt x="514" y="13"/>
                      </a:lnTo>
                      <a:lnTo>
                        <a:pt x="514" y="13"/>
                      </a:lnTo>
                      <a:lnTo>
                        <a:pt x="516" y="13"/>
                      </a:lnTo>
                      <a:lnTo>
                        <a:pt x="514" y="15"/>
                      </a:lnTo>
                      <a:lnTo>
                        <a:pt x="516" y="15"/>
                      </a:lnTo>
                      <a:lnTo>
                        <a:pt x="516" y="16"/>
                      </a:lnTo>
                      <a:lnTo>
                        <a:pt x="516" y="16"/>
                      </a:lnTo>
                      <a:lnTo>
                        <a:pt x="516" y="16"/>
                      </a:lnTo>
                      <a:lnTo>
                        <a:pt x="516" y="16"/>
                      </a:lnTo>
                      <a:lnTo>
                        <a:pt x="516" y="18"/>
                      </a:lnTo>
                      <a:lnTo>
                        <a:pt x="516" y="18"/>
                      </a:lnTo>
                      <a:lnTo>
                        <a:pt x="516" y="18"/>
                      </a:lnTo>
                      <a:lnTo>
                        <a:pt x="516" y="18"/>
                      </a:lnTo>
                      <a:lnTo>
                        <a:pt x="516" y="18"/>
                      </a:lnTo>
                      <a:lnTo>
                        <a:pt x="514" y="16"/>
                      </a:lnTo>
                      <a:lnTo>
                        <a:pt x="514" y="16"/>
                      </a:lnTo>
                      <a:lnTo>
                        <a:pt x="513" y="16"/>
                      </a:lnTo>
                      <a:lnTo>
                        <a:pt x="514" y="15"/>
                      </a:lnTo>
                      <a:lnTo>
                        <a:pt x="513" y="15"/>
                      </a:lnTo>
                      <a:lnTo>
                        <a:pt x="513" y="16"/>
                      </a:lnTo>
                      <a:lnTo>
                        <a:pt x="513" y="16"/>
                      </a:lnTo>
                      <a:lnTo>
                        <a:pt x="513" y="16"/>
                      </a:lnTo>
                      <a:lnTo>
                        <a:pt x="513" y="16"/>
                      </a:lnTo>
                      <a:lnTo>
                        <a:pt x="514" y="16"/>
                      </a:lnTo>
                      <a:lnTo>
                        <a:pt x="514" y="16"/>
                      </a:lnTo>
                      <a:lnTo>
                        <a:pt x="514" y="18"/>
                      </a:lnTo>
                      <a:lnTo>
                        <a:pt x="514" y="18"/>
                      </a:lnTo>
                      <a:lnTo>
                        <a:pt x="514" y="18"/>
                      </a:lnTo>
                      <a:lnTo>
                        <a:pt x="514" y="18"/>
                      </a:lnTo>
                      <a:lnTo>
                        <a:pt x="516" y="20"/>
                      </a:lnTo>
                      <a:lnTo>
                        <a:pt x="516" y="20"/>
                      </a:lnTo>
                      <a:lnTo>
                        <a:pt x="516" y="20"/>
                      </a:lnTo>
                      <a:lnTo>
                        <a:pt x="514" y="20"/>
                      </a:lnTo>
                      <a:lnTo>
                        <a:pt x="514" y="20"/>
                      </a:lnTo>
                      <a:lnTo>
                        <a:pt x="514" y="20"/>
                      </a:lnTo>
                      <a:lnTo>
                        <a:pt x="513" y="20"/>
                      </a:lnTo>
                      <a:lnTo>
                        <a:pt x="513" y="20"/>
                      </a:lnTo>
                      <a:lnTo>
                        <a:pt x="513" y="20"/>
                      </a:lnTo>
                      <a:lnTo>
                        <a:pt x="513" y="20"/>
                      </a:lnTo>
                      <a:lnTo>
                        <a:pt x="514" y="22"/>
                      </a:lnTo>
                      <a:lnTo>
                        <a:pt x="513" y="22"/>
                      </a:lnTo>
                      <a:lnTo>
                        <a:pt x="513" y="24"/>
                      </a:lnTo>
                      <a:lnTo>
                        <a:pt x="513" y="24"/>
                      </a:lnTo>
                      <a:lnTo>
                        <a:pt x="514" y="24"/>
                      </a:lnTo>
                      <a:lnTo>
                        <a:pt x="514" y="24"/>
                      </a:lnTo>
                      <a:lnTo>
                        <a:pt x="514" y="24"/>
                      </a:lnTo>
                      <a:lnTo>
                        <a:pt x="513" y="24"/>
                      </a:lnTo>
                      <a:lnTo>
                        <a:pt x="513" y="24"/>
                      </a:lnTo>
                      <a:lnTo>
                        <a:pt x="513" y="24"/>
                      </a:lnTo>
                      <a:lnTo>
                        <a:pt x="513" y="24"/>
                      </a:lnTo>
                      <a:lnTo>
                        <a:pt x="511" y="24"/>
                      </a:lnTo>
                      <a:lnTo>
                        <a:pt x="511" y="24"/>
                      </a:lnTo>
                      <a:lnTo>
                        <a:pt x="511" y="24"/>
                      </a:lnTo>
                      <a:lnTo>
                        <a:pt x="511" y="26"/>
                      </a:lnTo>
                      <a:lnTo>
                        <a:pt x="511" y="26"/>
                      </a:lnTo>
                      <a:lnTo>
                        <a:pt x="511" y="26"/>
                      </a:lnTo>
                      <a:lnTo>
                        <a:pt x="511" y="26"/>
                      </a:lnTo>
                      <a:lnTo>
                        <a:pt x="511" y="28"/>
                      </a:lnTo>
                      <a:lnTo>
                        <a:pt x="511" y="28"/>
                      </a:lnTo>
                      <a:lnTo>
                        <a:pt x="511" y="28"/>
                      </a:lnTo>
                      <a:lnTo>
                        <a:pt x="511" y="28"/>
                      </a:lnTo>
                      <a:lnTo>
                        <a:pt x="509" y="30"/>
                      </a:lnTo>
                      <a:lnTo>
                        <a:pt x="509" y="30"/>
                      </a:lnTo>
                      <a:lnTo>
                        <a:pt x="509" y="31"/>
                      </a:lnTo>
                      <a:lnTo>
                        <a:pt x="509" y="31"/>
                      </a:lnTo>
                      <a:lnTo>
                        <a:pt x="509" y="31"/>
                      </a:lnTo>
                      <a:lnTo>
                        <a:pt x="511" y="31"/>
                      </a:lnTo>
                      <a:lnTo>
                        <a:pt x="511" y="31"/>
                      </a:lnTo>
                      <a:lnTo>
                        <a:pt x="511" y="31"/>
                      </a:lnTo>
                      <a:lnTo>
                        <a:pt x="511" y="31"/>
                      </a:lnTo>
                      <a:lnTo>
                        <a:pt x="511" y="31"/>
                      </a:lnTo>
                      <a:lnTo>
                        <a:pt x="513" y="31"/>
                      </a:lnTo>
                      <a:lnTo>
                        <a:pt x="513" y="31"/>
                      </a:lnTo>
                      <a:lnTo>
                        <a:pt x="513" y="33"/>
                      </a:lnTo>
                      <a:lnTo>
                        <a:pt x="513" y="33"/>
                      </a:lnTo>
                      <a:lnTo>
                        <a:pt x="514" y="33"/>
                      </a:lnTo>
                      <a:lnTo>
                        <a:pt x="514" y="33"/>
                      </a:lnTo>
                      <a:lnTo>
                        <a:pt x="516" y="35"/>
                      </a:lnTo>
                      <a:lnTo>
                        <a:pt x="516" y="35"/>
                      </a:lnTo>
                      <a:lnTo>
                        <a:pt x="518" y="35"/>
                      </a:lnTo>
                      <a:lnTo>
                        <a:pt x="518" y="33"/>
                      </a:lnTo>
                      <a:lnTo>
                        <a:pt x="518" y="33"/>
                      </a:lnTo>
                      <a:lnTo>
                        <a:pt x="518" y="35"/>
                      </a:lnTo>
                      <a:lnTo>
                        <a:pt x="518" y="35"/>
                      </a:lnTo>
                      <a:lnTo>
                        <a:pt x="518" y="35"/>
                      </a:lnTo>
                      <a:lnTo>
                        <a:pt x="518" y="35"/>
                      </a:lnTo>
                      <a:lnTo>
                        <a:pt x="518" y="37"/>
                      </a:lnTo>
                      <a:lnTo>
                        <a:pt x="518" y="37"/>
                      </a:lnTo>
                      <a:lnTo>
                        <a:pt x="518" y="37"/>
                      </a:lnTo>
                      <a:lnTo>
                        <a:pt x="518" y="37"/>
                      </a:lnTo>
                      <a:lnTo>
                        <a:pt x="518" y="37"/>
                      </a:lnTo>
                      <a:lnTo>
                        <a:pt x="518" y="37"/>
                      </a:lnTo>
                      <a:lnTo>
                        <a:pt x="518" y="37"/>
                      </a:lnTo>
                      <a:lnTo>
                        <a:pt x="518" y="37"/>
                      </a:lnTo>
                      <a:lnTo>
                        <a:pt x="518" y="37"/>
                      </a:lnTo>
                      <a:lnTo>
                        <a:pt x="520" y="37"/>
                      </a:lnTo>
                      <a:lnTo>
                        <a:pt x="520" y="37"/>
                      </a:lnTo>
                      <a:lnTo>
                        <a:pt x="520" y="37"/>
                      </a:lnTo>
                      <a:lnTo>
                        <a:pt x="520" y="37"/>
                      </a:lnTo>
                      <a:lnTo>
                        <a:pt x="520" y="39"/>
                      </a:lnTo>
                      <a:lnTo>
                        <a:pt x="520" y="39"/>
                      </a:lnTo>
                      <a:lnTo>
                        <a:pt x="520" y="37"/>
                      </a:lnTo>
                      <a:lnTo>
                        <a:pt x="522" y="37"/>
                      </a:lnTo>
                      <a:lnTo>
                        <a:pt x="522" y="35"/>
                      </a:lnTo>
                      <a:lnTo>
                        <a:pt x="524" y="35"/>
                      </a:lnTo>
                      <a:lnTo>
                        <a:pt x="526" y="35"/>
                      </a:lnTo>
                      <a:lnTo>
                        <a:pt x="526" y="35"/>
                      </a:lnTo>
                      <a:lnTo>
                        <a:pt x="526" y="37"/>
                      </a:lnTo>
                      <a:lnTo>
                        <a:pt x="526" y="37"/>
                      </a:lnTo>
                      <a:lnTo>
                        <a:pt x="526" y="37"/>
                      </a:lnTo>
                      <a:lnTo>
                        <a:pt x="526" y="35"/>
                      </a:lnTo>
                      <a:lnTo>
                        <a:pt x="528" y="35"/>
                      </a:lnTo>
                      <a:lnTo>
                        <a:pt x="528" y="37"/>
                      </a:lnTo>
                      <a:lnTo>
                        <a:pt x="528" y="37"/>
                      </a:lnTo>
                      <a:lnTo>
                        <a:pt x="528" y="37"/>
                      </a:lnTo>
                      <a:lnTo>
                        <a:pt x="528" y="39"/>
                      </a:lnTo>
                      <a:lnTo>
                        <a:pt x="528" y="39"/>
                      </a:lnTo>
                      <a:lnTo>
                        <a:pt x="528" y="37"/>
                      </a:lnTo>
                      <a:lnTo>
                        <a:pt x="528" y="39"/>
                      </a:lnTo>
                      <a:lnTo>
                        <a:pt x="528" y="39"/>
                      </a:lnTo>
                      <a:lnTo>
                        <a:pt x="528" y="39"/>
                      </a:lnTo>
                      <a:lnTo>
                        <a:pt x="528" y="39"/>
                      </a:lnTo>
                      <a:lnTo>
                        <a:pt x="528" y="41"/>
                      </a:lnTo>
                      <a:lnTo>
                        <a:pt x="528" y="41"/>
                      </a:lnTo>
                      <a:lnTo>
                        <a:pt x="528" y="43"/>
                      </a:lnTo>
                      <a:lnTo>
                        <a:pt x="526" y="43"/>
                      </a:lnTo>
                      <a:lnTo>
                        <a:pt x="526" y="45"/>
                      </a:lnTo>
                      <a:lnTo>
                        <a:pt x="528" y="45"/>
                      </a:lnTo>
                      <a:lnTo>
                        <a:pt x="528" y="43"/>
                      </a:lnTo>
                      <a:lnTo>
                        <a:pt x="528" y="43"/>
                      </a:lnTo>
                      <a:lnTo>
                        <a:pt x="529" y="43"/>
                      </a:lnTo>
                      <a:lnTo>
                        <a:pt x="529" y="43"/>
                      </a:lnTo>
                      <a:lnTo>
                        <a:pt x="529" y="45"/>
                      </a:lnTo>
                      <a:lnTo>
                        <a:pt x="529" y="45"/>
                      </a:lnTo>
                      <a:lnTo>
                        <a:pt x="529" y="45"/>
                      </a:lnTo>
                      <a:lnTo>
                        <a:pt x="529" y="45"/>
                      </a:lnTo>
                      <a:lnTo>
                        <a:pt x="529" y="46"/>
                      </a:lnTo>
                      <a:lnTo>
                        <a:pt x="529" y="46"/>
                      </a:lnTo>
                      <a:lnTo>
                        <a:pt x="529" y="46"/>
                      </a:lnTo>
                      <a:lnTo>
                        <a:pt x="528" y="46"/>
                      </a:lnTo>
                      <a:lnTo>
                        <a:pt x="529" y="48"/>
                      </a:lnTo>
                      <a:lnTo>
                        <a:pt x="529" y="48"/>
                      </a:lnTo>
                      <a:lnTo>
                        <a:pt x="529" y="46"/>
                      </a:lnTo>
                      <a:lnTo>
                        <a:pt x="531" y="46"/>
                      </a:lnTo>
                      <a:lnTo>
                        <a:pt x="531" y="48"/>
                      </a:lnTo>
                      <a:lnTo>
                        <a:pt x="531" y="48"/>
                      </a:lnTo>
                      <a:lnTo>
                        <a:pt x="531" y="48"/>
                      </a:lnTo>
                      <a:lnTo>
                        <a:pt x="531" y="48"/>
                      </a:lnTo>
                      <a:lnTo>
                        <a:pt x="531" y="50"/>
                      </a:lnTo>
                      <a:lnTo>
                        <a:pt x="533" y="50"/>
                      </a:lnTo>
                      <a:lnTo>
                        <a:pt x="533" y="50"/>
                      </a:lnTo>
                      <a:lnTo>
                        <a:pt x="535" y="50"/>
                      </a:lnTo>
                      <a:lnTo>
                        <a:pt x="535" y="48"/>
                      </a:lnTo>
                      <a:lnTo>
                        <a:pt x="533" y="48"/>
                      </a:lnTo>
                      <a:lnTo>
                        <a:pt x="533" y="48"/>
                      </a:lnTo>
                      <a:lnTo>
                        <a:pt x="533" y="48"/>
                      </a:lnTo>
                      <a:lnTo>
                        <a:pt x="531" y="46"/>
                      </a:lnTo>
                      <a:lnTo>
                        <a:pt x="533" y="46"/>
                      </a:lnTo>
                      <a:lnTo>
                        <a:pt x="535" y="48"/>
                      </a:lnTo>
                      <a:lnTo>
                        <a:pt x="535" y="48"/>
                      </a:lnTo>
                      <a:lnTo>
                        <a:pt x="535" y="46"/>
                      </a:lnTo>
                      <a:lnTo>
                        <a:pt x="537" y="46"/>
                      </a:lnTo>
                      <a:lnTo>
                        <a:pt x="537" y="46"/>
                      </a:lnTo>
                      <a:lnTo>
                        <a:pt x="537" y="46"/>
                      </a:lnTo>
                      <a:lnTo>
                        <a:pt x="537" y="46"/>
                      </a:lnTo>
                      <a:lnTo>
                        <a:pt x="537" y="45"/>
                      </a:lnTo>
                      <a:lnTo>
                        <a:pt x="537" y="45"/>
                      </a:lnTo>
                      <a:lnTo>
                        <a:pt x="537" y="45"/>
                      </a:lnTo>
                      <a:lnTo>
                        <a:pt x="539" y="45"/>
                      </a:lnTo>
                      <a:lnTo>
                        <a:pt x="537" y="45"/>
                      </a:lnTo>
                      <a:lnTo>
                        <a:pt x="539" y="45"/>
                      </a:lnTo>
                      <a:lnTo>
                        <a:pt x="539" y="45"/>
                      </a:lnTo>
                      <a:lnTo>
                        <a:pt x="541" y="45"/>
                      </a:lnTo>
                      <a:lnTo>
                        <a:pt x="541" y="46"/>
                      </a:lnTo>
                      <a:lnTo>
                        <a:pt x="543" y="46"/>
                      </a:lnTo>
                      <a:lnTo>
                        <a:pt x="543" y="45"/>
                      </a:lnTo>
                      <a:lnTo>
                        <a:pt x="544" y="45"/>
                      </a:lnTo>
                      <a:lnTo>
                        <a:pt x="546" y="43"/>
                      </a:lnTo>
                      <a:lnTo>
                        <a:pt x="544" y="41"/>
                      </a:lnTo>
                      <a:lnTo>
                        <a:pt x="544" y="41"/>
                      </a:lnTo>
                      <a:lnTo>
                        <a:pt x="546" y="41"/>
                      </a:lnTo>
                      <a:lnTo>
                        <a:pt x="546" y="37"/>
                      </a:lnTo>
                      <a:lnTo>
                        <a:pt x="546" y="37"/>
                      </a:lnTo>
                      <a:lnTo>
                        <a:pt x="546" y="35"/>
                      </a:lnTo>
                      <a:lnTo>
                        <a:pt x="544" y="33"/>
                      </a:lnTo>
                      <a:lnTo>
                        <a:pt x="544" y="33"/>
                      </a:lnTo>
                      <a:lnTo>
                        <a:pt x="546" y="31"/>
                      </a:lnTo>
                      <a:lnTo>
                        <a:pt x="544" y="31"/>
                      </a:lnTo>
                      <a:lnTo>
                        <a:pt x="543" y="31"/>
                      </a:lnTo>
                      <a:lnTo>
                        <a:pt x="541" y="31"/>
                      </a:lnTo>
                      <a:lnTo>
                        <a:pt x="541" y="31"/>
                      </a:lnTo>
                      <a:lnTo>
                        <a:pt x="541" y="30"/>
                      </a:lnTo>
                      <a:lnTo>
                        <a:pt x="543" y="30"/>
                      </a:lnTo>
                      <a:lnTo>
                        <a:pt x="546" y="31"/>
                      </a:lnTo>
                      <a:lnTo>
                        <a:pt x="548" y="31"/>
                      </a:lnTo>
                      <a:lnTo>
                        <a:pt x="548" y="31"/>
                      </a:lnTo>
                      <a:lnTo>
                        <a:pt x="548" y="33"/>
                      </a:lnTo>
                      <a:lnTo>
                        <a:pt x="550" y="33"/>
                      </a:lnTo>
                      <a:lnTo>
                        <a:pt x="550" y="35"/>
                      </a:lnTo>
                      <a:lnTo>
                        <a:pt x="554" y="35"/>
                      </a:lnTo>
                      <a:lnTo>
                        <a:pt x="554" y="35"/>
                      </a:lnTo>
                      <a:lnTo>
                        <a:pt x="556" y="37"/>
                      </a:lnTo>
                      <a:lnTo>
                        <a:pt x="558" y="41"/>
                      </a:lnTo>
                      <a:lnTo>
                        <a:pt x="559" y="43"/>
                      </a:lnTo>
                      <a:lnTo>
                        <a:pt x="561" y="45"/>
                      </a:lnTo>
                      <a:lnTo>
                        <a:pt x="563" y="46"/>
                      </a:lnTo>
                      <a:lnTo>
                        <a:pt x="565" y="48"/>
                      </a:lnTo>
                      <a:lnTo>
                        <a:pt x="569" y="48"/>
                      </a:lnTo>
                      <a:lnTo>
                        <a:pt x="571" y="50"/>
                      </a:lnTo>
                      <a:lnTo>
                        <a:pt x="575" y="48"/>
                      </a:lnTo>
                      <a:lnTo>
                        <a:pt x="580" y="48"/>
                      </a:lnTo>
                      <a:lnTo>
                        <a:pt x="586" y="45"/>
                      </a:lnTo>
                      <a:lnTo>
                        <a:pt x="588" y="43"/>
                      </a:lnTo>
                      <a:lnTo>
                        <a:pt x="590" y="43"/>
                      </a:lnTo>
                      <a:lnTo>
                        <a:pt x="591" y="41"/>
                      </a:lnTo>
                      <a:lnTo>
                        <a:pt x="591" y="41"/>
                      </a:lnTo>
                      <a:lnTo>
                        <a:pt x="591" y="43"/>
                      </a:lnTo>
                      <a:lnTo>
                        <a:pt x="590" y="43"/>
                      </a:lnTo>
                      <a:lnTo>
                        <a:pt x="586" y="46"/>
                      </a:lnTo>
                      <a:lnTo>
                        <a:pt x="584" y="46"/>
                      </a:lnTo>
                      <a:lnTo>
                        <a:pt x="578" y="48"/>
                      </a:lnTo>
                      <a:lnTo>
                        <a:pt x="573" y="50"/>
                      </a:lnTo>
                      <a:lnTo>
                        <a:pt x="576" y="50"/>
                      </a:lnTo>
                      <a:lnTo>
                        <a:pt x="576" y="50"/>
                      </a:lnTo>
                      <a:lnTo>
                        <a:pt x="576" y="52"/>
                      </a:lnTo>
                      <a:lnTo>
                        <a:pt x="578" y="52"/>
                      </a:lnTo>
                      <a:lnTo>
                        <a:pt x="578" y="50"/>
                      </a:lnTo>
                      <a:lnTo>
                        <a:pt x="578" y="50"/>
                      </a:lnTo>
                      <a:lnTo>
                        <a:pt x="580" y="50"/>
                      </a:lnTo>
                      <a:lnTo>
                        <a:pt x="580" y="50"/>
                      </a:lnTo>
                      <a:lnTo>
                        <a:pt x="580" y="50"/>
                      </a:lnTo>
                      <a:lnTo>
                        <a:pt x="580" y="50"/>
                      </a:lnTo>
                      <a:lnTo>
                        <a:pt x="584" y="48"/>
                      </a:lnTo>
                      <a:lnTo>
                        <a:pt x="588" y="46"/>
                      </a:lnTo>
                      <a:lnTo>
                        <a:pt x="590" y="46"/>
                      </a:lnTo>
                      <a:lnTo>
                        <a:pt x="590" y="46"/>
                      </a:lnTo>
                      <a:lnTo>
                        <a:pt x="590" y="46"/>
                      </a:lnTo>
                      <a:lnTo>
                        <a:pt x="591" y="46"/>
                      </a:lnTo>
                      <a:lnTo>
                        <a:pt x="591" y="46"/>
                      </a:lnTo>
                      <a:lnTo>
                        <a:pt x="590" y="46"/>
                      </a:lnTo>
                      <a:lnTo>
                        <a:pt x="590" y="48"/>
                      </a:lnTo>
                      <a:lnTo>
                        <a:pt x="591" y="48"/>
                      </a:lnTo>
                      <a:lnTo>
                        <a:pt x="593" y="46"/>
                      </a:lnTo>
                      <a:lnTo>
                        <a:pt x="593" y="46"/>
                      </a:lnTo>
                      <a:lnTo>
                        <a:pt x="591" y="46"/>
                      </a:lnTo>
                      <a:lnTo>
                        <a:pt x="591" y="45"/>
                      </a:lnTo>
                      <a:lnTo>
                        <a:pt x="591" y="45"/>
                      </a:lnTo>
                      <a:lnTo>
                        <a:pt x="593" y="45"/>
                      </a:lnTo>
                      <a:lnTo>
                        <a:pt x="593" y="46"/>
                      </a:lnTo>
                      <a:lnTo>
                        <a:pt x="595" y="46"/>
                      </a:lnTo>
                      <a:lnTo>
                        <a:pt x="595" y="48"/>
                      </a:lnTo>
                      <a:lnTo>
                        <a:pt x="595" y="48"/>
                      </a:lnTo>
                      <a:lnTo>
                        <a:pt x="595" y="48"/>
                      </a:lnTo>
                      <a:lnTo>
                        <a:pt x="593" y="48"/>
                      </a:lnTo>
                      <a:lnTo>
                        <a:pt x="597" y="50"/>
                      </a:lnTo>
                      <a:lnTo>
                        <a:pt x="597" y="50"/>
                      </a:lnTo>
                      <a:lnTo>
                        <a:pt x="599" y="48"/>
                      </a:lnTo>
                      <a:lnTo>
                        <a:pt x="599" y="48"/>
                      </a:lnTo>
                      <a:lnTo>
                        <a:pt x="597" y="48"/>
                      </a:lnTo>
                      <a:lnTo>
                        <a:pt x="597" y="46"/>
                      </a:lnTo>
                      <a:lnTo>
                        <a:pt x="601" y="46"/>
                      </a:lnTo>
                      <a:lnTo>
                        <a:pt x="601" y="46"/>
                      </a:lnTo>
                      <a:lnTo>
                        <a:pt x="601" y="45"/>
                      </a:lnTo>
                      <a:lnTo>
                        <a:pt x="601" y="45"/>
                      </a:lnTo>
                      <a:lnTo>
                        <a:pt x="601" y="45"/>
                      </a:lnTo>
                      <a:lnTo>
                        <a:pt x="601" y="43"/>
                      </a:lnTo>
                      <a:lnTo>
                        <a:pt x="601" y="43"/>
                      </a:lnTo>
                      <a:lnTo>
                        <a:pt x="601" y="45"/>
                      </a:lnTo>
                      <a:lnTo>
                        <a:pt x="599" y="45"/>
                      </a:lnTo>
                      <a:lnTo>
                        <a:pt x="599" y="45"/>
                      </a:lnTo>
                      <a:lnTo>
                        <a:pt x="599" y="45"/>
                      </a:lnTo>
                      <a:lnTo>
                        <a:pt x="599" y="46"/>
                      </a:lnTo>
                      <a:lnTo>
                        <a:pt x="599" y="46"/>
                      </a:lnTo>
                      <a:lnTo>
                        <a:pt x="599" y="46"/>
                      </a:lnTo>
                      <a:lnTo>
                        <a:pt x="597" y="46"/>
                      </a:lnTo>
                      <a:lnTo>
                        <a:pt x="595" y="46"/>
                      </a:lnTo>
                      <a:lnTo>
                        <a:pt x="593" y="45"/>
                      </a:lnTo>
                      <a:lnTo>
                        <a:pt x="595" y="45"/>
                      </a:lnTo>
                      <a:lnTo>
                        <a:pt x="597" y="45"/>
                      </a:lnTo>
                      <a:lnTo>
                        <a:pt x="597" y="43"/>
                      </a:lnTo>
                      <a:lnTo>
                        <a:pt x="599" y="41"/>
                      </a:lnTo>
                      <a:lnTo>
                        <a:pt x="601" y="41"/>
                      </a:lnTo>
                      <a:lnTo>
                        <a:pt x="603" y="41"/>
                      </a:lnTo>
                      <a:lnTo>
                        <a:pt x="603" y="39"/>
                      </a:lnTo>
                      <a:lnTo>
                        <a:pt x="605" y="39"/>
                      </a:lnTo>
                      <a:lnTo>
                        <a:pt x="605" y="37"/>
                      </a:lnTo>
                      <a:lnTo>
                        <a:pt x="606" y="37"/>
                      </a:lnTo>
                      <a:lnTo>
                        <a:pt x="606" y="39"/>
                      </a:lnTo>
                      <a:lnTo>
                        <a:pt x="605" y="39"/>
                      </a:lnTo>
                      <a:lnTo>
                        <a:pt x="605" y="39"/>
                      </a:lnTo>
                      <a:lnTo>
                        <a:pt x="605" y="39"/>
                      </a:lnTo>
                      <a:lnTo>
                        <a:pt x="608" y="43"/>
                      </a:lnTo>
                      <a:lnTo>
                        <a:pt x="608" y="45"/>
                      </a:lnTo>
                      <a:lnTo>
                        <a:pt x="608" y="45"/>
                      </a:lnTo>
                      <a:lnTo>
                        <a:pt x="606" y="45"/>
                      </a:lnTo>
                      <a:lnTo>
                        <a:pt x="606" y="46"/>
                      </a:lnTo>
                      <a:lnTo>
                        <a:pt x="606" y="46"/>
                      </a:lnTo>
                      <a:lnTo>
                        <a:pt x="606" y="45"/>
                      </a:lnTo>
                      <a:lnTo>
                        <a:pt x="605" y="45"/>
                      </a:lnTo>
                      <a:lnTo>
                        <a:pt x="605" y="46"/>
                      </a:lnTo>
                      <a:lnTo>
                        <a:pt x="606" y="46"/>
                      </a:lnTo>
                      <a:lnTo>
                        <a:pt x="606" y="48"/>
                      </a:lnTo>
                      <a:lnTo>
                        <a:pt x="606" y="48"/>
                      </a:lnTo>
                      <a:lnTo>
                        <a:pt x="606" y="50"/>
                      </a:lnTo>
                      <a:lnTo>
                        <a:pt x="608" y="50"/>
                      </a:lnTo>
                      <a:lnTo>
                        <a:pt x="610" y="48"/>
                      </a:lnTo>
                      <a:lnTo>
                        <a:pt x="612" y="50"/>
                      </a:lnTo>
                      <a:lnTo>
                        <a:pt x="612" y="48"/>
                      </a:lnTo>
                      <a:lnTo>
                        <a:pt x="612" y="48"/>
                      </a:lnTo>
                      <a:lnTo>
                        <a:pt x="612" y="50"/>
                      </a:lnTo>
                      <a:lnTo>
                        <a:pt x="612" y="48"/>
                      </a:lnTo>
                      <a:lnTo>
                        <a:pt x="612" y="48"/>
                      </a:lnTo>
                      <a:lnTo>
                        <a:pt x="612" y="48"/>
                      </a:lnTo>
                      <a:lnTo>
                        <a:pt x="612" y="48"/>
                      </a:lnTo>
                      <a:lnTo>
                        <a:pt x="610" y="48"/>
                      </a:lnTo>
                      <a:lnTo>
                        <a:pt x="610" y="48"/>
                      </a:lnTo>
                      <a:lnTo>
                        <a:pt x="614" y="46"/>
                      </a:lnTo>
                      <a:lnTo>
                        <a:pt x="616" y="46"/>
                      </a:lnTo>
                      <a:lnTo>
                        <a:pt x="616" y="46"/>
                      </a:lnTo>
                      <a:lnTo>
                        <a:pt x="616" y="46"/>
                      </a:lnTo>
                      <a:lnTo>
                        <a:pt x="616" y="46"/>
                      </a:lnTo>
                      <a:lnTo>
                        <a:pt x="618" y="46"/>
                      </a:lnTo>
                      <a:lnTo>
                        <a:pt x="618" y="46"/>
                      </a:lnTo>
                      <a:lnTo>
                        <a:pt x="618" y="46"/>
                      </a:lnTo>
                      <a:lnTo>
                        <a:pt x="618" y="48"/>
                      </a:lnTo>
                      <a:lnTo>
                        <a:pt x="618" y="48"/>
                      </a:lnTo>
                      <a:lnTo>
                        <a:pt x="620" y="46"/>
                      </a:lnTo>
                      <a:lnTo>
                        <a:pt x="618" y="46"/>
                      </a:lnTo>
                      <a:lnTo>
                        <a:pt x="618" y="46"/>
                      </a:lnTo>
                      <a:lnTo>
                        <a:pt x="620" y="46"/>
                      </a:lnTo>
                      <a:lnTo>
                        <a:pt x="620" y="46"/>
                      </a:lnTo>
                      <a:lnTo>
                        <a:pt x="618" y="46"/>
                      </a:lnTo>
                      <a:lnTo>
                        <a:pt x="618" y="45"/>
                      </a:lnTo>
                      <a:lnTo>
                        <a:pt x="625" y="45"/>
                      </a:lnTo>
                      <a:lnTo>
                        <a:pt x="623" y="43"/>
                      </a:lnTo>
                      <a:lnTo>
                        <a:pt x="625" y="43"/>
                      </a:lnTo>
                      <a:lnTo>
                        <a:pt x="625" y="43"/>
                      </a:lnTo>
                      <a:lnTo>
                        <a:pt x="625" y="41"/>
                      </a:lnTo>
                      <a:lnTo>
                        <a:pt x="627" y="43"/>
                      </a:lnTo>
                      <a:lnTo>
                        <a:pt x="627" y="43"/>
                      </a:lnTo>
                      <a:lnTo>
                        <a:pt x="629" y="41"/>
                      </a:lnTo>
                      <a:lnTo>
                        <a:pt x="631" y="43"/>
                      </a:lnTo>
                      <a:lnTo>
                        <a:pt x="633" y="45"/>
                      </a:lnTo>
                      <a:lnTo>
                        <a:pt x="638" y="45"/>
                      </a:lnTo>
                      <a:lnTo>
                        <a:pt x="638" y="45"/>
                      </a:lnTo>
                      <a:lnTo>
                        <a:pt x="638" y="45"/>
                      </a:lnTo>
                      <a:lnTo>
                        <a:pt x="640" y="45"/>
                      </a:lnTo>
                      <a:lnTo>
                        <a:pt x="644" y="45"/>
                      </a:lnTo>
                      <a:lnTo>
                        <a:pt x="659" y="41"/>
                      </a:lnTo>
                      <a:lnTo>
                        <a:pt x="672" y="35"/>
                      </a:lnTo>
                      <a:lnTo>
                        <a:pt x="683" y="28"/>
                      </a:lnTo>
                      <a:lnTo>
                        <a:pt x="685" y="31"/>
                      </a:lnTo>
                      <a:lnTo>
                        <a:pt x="685" y="33"/>
                      </a:lnTo>
                      <a:lnTo>
                        <a:pt x="687" y="37"/>
                      </a:lnTo>
                      <a:lnTo>
                        <a:pt x="687" y="39"/>
                      </a:lnTo>
                      <a:lnTo>
                        <a:pt x="689" y="48"/>
                      </a:lnTo>
                      <a:lnTo>
                        <a:pt x="693" y="54"/>
                      </a:lnTo>
                      <a:lnTo>
                        <a:pt x="695" y="61"/>
                      </a:lnTo>
                      <a:lnTo>
                        <a:pt x="698" y="73"/>
                      </a:lnTo>
                      <a:lnTo>
                        <a:pt x="702" y="84"/>
                      </a:lnTo>
                      <a:lnTo>
                        <a:pt x="704" y="90"/>
                      </a:lnTo>
                      <a:lnTo>
                        <a:pt x="704" y="93"/>
                      </a:lnTo>
                      <a:lnTo>
                        <a:pt x="706" y="95"/>
                      </a:lnTo>
                      <a:lnTo>
                        <a:pt x="706" y="97"/>
                      </a:lnTo>
                      <a:lnTo>
                        <a:pt x="708" y="97"/>
                      </a:lnTo>
                      <a:lnTo>
                        <a:pt x="708" y="99"/>
                      </a:lnTo>
                      <a:lnTo>
                        <a:pt x="706" y="101"/>
                      </a:lnTo>
                      <a:lnTo>
                        <a:pt x="706" y="103"/>
                      </a:lnTo>
                      <a:lnTo>
                        <a:pt x="706" y="103"/>
                      </a:lnTo>
                      <a:lnTo>
                        <a:pt x="708" y="105"/>
                      </a:lnTo>
                      <a:lnTo>
                        <a:pt x="710" y="108"/>
                      </a:lnTo>
                      <a:lnTo>
                        <a:pt x="712" y="108"/>
                      </a:lnTo>
                      <a:lnTo>
                        <a:pt x="713" y="116"/>
                      </a:lnTo>
                      <a:lnTo>
                        <a:pt x="719" y="129"/>
                      </a:lnTo>
                      <a:lnTo>
                        <a:pt x="721" y="137"/>
                      </a:lnTo>
                      <a:lnTo>
                        <a:pt x="721" y="137"/>
                      </a:lnTo>
                      <a:lnTo>
                        <a:pt x="721" y="138"/>
                      </a:lnTo>
                      <a:lnTo>
                        <a:pt x="721" y="142"/>
                      </a:lnTo>
                      <a:lnTo>
                        <a:pt x="725" y="152"/>
                      </a:lnTo>
                      <a:lnTo>
                        <a:pt x="729" y="159"/>
                      </a:lnTo>
                      <a:lnTo>
                        <a:pt x="730" y="167"/>
                      </a:lnTo>
                      <a:lnTo>
                        <a:pt x="729" y="174"/>
                      </a:lnTo>
                      <a:lnTo>
                        <a:pt x="730" y="176"/>
                      </a:lnTo>
                      <a:lnTo>
                        <a:pt x="732" y="178"/>
                      </a:lnTo>
                      <a:lnTo>
                        <a:pt x="732" y="180"/>
                      </a:lnTo>
                      <a:lnTo>
                        <a:pt x="732" y="180"/>
                      </a:lnTo>
                      <a:lnTo>
                        <a:pt x="730" y="180"/>
                      </a:lnTo>
                      <a:lnTo>
                        <a:pt x="730" y="182"/>
                      </a:lnTo>
                      <a:lnTo>
                        <a:pt x="729" y="184"/>
                      </a:lnTo>
                      <a:lnTo>
                        <a:pt x="729" y="184"/>
                      </a:lnTo>
                      <a:lnTo>
                        <a:pt x="729" y="184"/>
                      </a:lnTo>
                      <a:lnTo>
                        <a:pt x="729" y="185"/>
                      </a:lnTo>
                      <a:lnTo>
                        <a:pt x="729" y="185"/>
                      </a:lnTo>
                      <a:lnTo>
                        <a:pt x="729" y="185"/>
                      </a:lnTo>
                      <a:lnTo>
                        <a:pt x="729" y="185"/>
                      </a:lnTo>
                      <a:lnTo>
                        <a:pt x="727" y="185"/>
                      </a:lnTo>
                      <a:lnTo>
                        <a:pt x="727" y="187"/>
                      </a:lnTo>
                      <a:lnTo>
                        <a:pt x="727" y="187"/>
                      </a:lnTo>
                      <a:lnTo>
                        <a:pt x="727" y="187"/>
                      </a:lnTo>
                      <a:lnTo>
                        <a:pt x="727" y="187"/>
                      </a:lnTo>
                      <a:lnTo>
                        <a:pt x="727" y="187"/>
                      </a:lnTo>
                      <a:lnTo>
                        <a:pt x="727" y="187"/>
                      </a:lnTo>
                      <a:lnTo>
                        <a:pt x="727" y="189"/>
                      </a:lnTo>
                      <a:lnTo>
                        <a:pt x="725" y="191"/>
                      </a:lnTo>
                      <a:lnTo>
                        <a:pt x="725" y="191"/>
                      </a:lnTo>
                      <a:lnTo>
                        <a:pt x="723" y="193"/>
                      </a:lnTo>
                      <a:lnTo>
                        <a:pt x="723" y="193"/>
                      </a:lnTo>
                      <a:lnTo>
                        <a:pt x="723" y="195"/>
                      </a:lnTo>
                      <a:lnTo>
                        <a:pt x="721" y="195"/>
                      </a:lnTo>
                      <a:lnTo>
                        <a:pt x="721" y="195"/>
                      </a:lnTo>
                      <a:lnTo>
                        <a:pt x="723" y="197"/>
                      </a:lnTo>
                      <a:lnTo>
                        <a:pt x="721" y="197"/>
                      </a:lnTo>
                      <a:lnTo>
                        <a:pt x="721" y="199"/>
                      </a:lnTo>
                      <a:lnTo>
                        <a:pt x="721" y="200"/>
                      </a:lnTo>
                      <a:lnTo>
                        <a:pt x="721" y="204"/>
                      </a:lnTo>
                      <a:lnTo>
                        <a:pt x="721" y="204"/>
                      </a:lnTo>
                      <a:lnTo>
                        <a:pt x="719" y="206"/>
                      </a:lnTo>
                      <a:lnTo>
                        <a:pt x="719" y="206"/>
                      </a:lnTo>
                      <a:lnTo>
                        <a:pt x="719" y="206"/>
                      </a:lnTo>
                      <a:lnTo>
                        <a:pt x="719" y="208"/>
                      </a:lnTo>
                      <a:lnTo>
                        <a:pt x="719" y="210"/>
                      </a:lnTo>
                      <a:lnTo>
                        <a:pt x="717" y="210"/>
                      </a:lnTo>
                      <a:lnTo>
                        <a:pt x="717" y="212"/>
                      </a:lnTo>
                      <a:lnTo>
                        <a:pt x="717" y="212"/>
                      </a:lnTo>
                      <a:lnTo>
                        <a:pt x="717" y="217"/>
                      </a:lnTo>
                      <a:lnTo>
                        <a:pt x="717" y="217"/>
                      </a:lnTo>
                      <a:lnTo>
                        <a:pt x="717" y="219"/>
                      </a:lnTo>
                      <a:lnTo>
                        <a:pt x="717" y="219"/>
                      </a:lnTo>
                      <a:lnTo>
                        <a:pt x="717" y="221"/>
                      </a:lnTo>
                      <a:lnTo>
                        <a:pt x="717" y="221"/>
                      </a:lnTo>
                      <a:lnTo>
                        <a:pt x="717" y="221"/>
                      </a:lnTo>
                      <a:lnTo>
                        <a:pt x="715" y="223"/>
                      </a:lnTo>
                      <a:lnTo>
                        <a:pt x="715" y="223"/>
                      </a:lnTo>
                      <a:lnTo>
                        <a:pt x="715" y="225"/>
                      </a:lnTo>
                      <a:lnTo>
                        <a:pt x="715" y="225"/>
                      </a:lnTo>
                      <a:lnTo>
                        <a:pt x="715" y="227"/>
                      </a:lnTo>
                      <a:lnTo>
                        <a:pt x="715" y="231"/>
                      </a:lnTo>
                      <a:lnTo>
                        <a:pt x="713" y="232"/>
                      </a:lnTo>
                      <a:lnTo>
                        <a:pt x="713" y="234"/>
                      </a:lnTo>
                      <a:lnTo>
                        <a:pt x="713" y="234"/>
                      </a:lnTo>
                      <a:lnTo>
                        <a:pt x="713" y="236"/>
                      </a:lnTo>
                      <a:lnTo>
                        <a:pt x="713" y="238"/>
                      </a:lnTo>
                      <a:lnTo>
                        <a:pt x="713" y="238"/>
                      </a:lnTo>
                      <a:lnTo>
                        <a:pt x="713" y="238"/>
                      </a:lnTo>
                      <a:lnTo>
                        <a:pt x="713" y="240"/>
                      </a:lnTo>
                      <a:lnTo>
                        <a:pt x="713" y="240"/>
                      </a:lnTo>
                      <a:lnTo>
                        <a:pt x="713" y="242"/>
                      </a:lnTo>
                      <a:lnTo>
                        <a:pt x="713" y="242"/>
                      </a:lnTo>
                      <a:lnTo>
                        <a:pt x="713" y="244"/>
                      </a:lnTo>
                      <a:lnTo>
                        <a:pt x="713" y="244"/>
                      </a:lnTo>
                      <a:lnTo>
                        <a:pt x="712" y="246"/>
                      </a:lnTo>
                      <a:lnTo>
                        <a:pt x="710" y="247"/>
                      </a:lnTo>
                      <a:lnTo>
                        <a:pt x="710" y="251"/>
                      </a:lnTo>
                      <a:lnTo>
                        <a:pt x="706" y="255"/>
                      </a:lnTo>
                      <a:lnTo>
                        <a:pt x="706" y="257"/>
                      </a:lnTo>
                      <a:lnTo>
                        <a:pt x="706" y="259"/>
                      </a:lnTo>
                      <a:lnTo>
                        <a:pt x="706" y="259"/>
                      </a:lnTo>
                      <a:lnTo>
                        <a:pt x="706" y="261"/>
                      </a:lnTo>
                      <a:lnTo>
                        <a:pt x="706" y="262"/>
                      </a:lnTo>
                      <a:lnTo>
                        <a:pt x="704" y="264"/>
                      </a:lnTo>
                      <a:lnTo>
                        <a:pt x="702" y="264"/>
                      </a:lnTo>
                      <a:lnTo>
                        <a:pt x="702" y="264"/>
                      </a:lnTo>
                      <a:lnTo>
                        <a:pt x="702" y="264"/>
                      </a:lnTo>
                      <a:lnTo>
                        <a:pt x="702" y="266"/>
                      </a:lnTo>
                      <a:lnTo>
                        <a:pt x="702" y="266"/>
                      </a:lnTo>
                      <a:lnTo>
                        <a:pt x="700" y="266"/>
                      </a:lnTo>
                      <a:lnTo>
                        <a:pt x="700" y="270"/>
                      </a:lnTo>
                      <a:lnTo>
                        <a:pt x="700" y="272"/>
                      </a:lnTo>
                      <a:lnTo>
                        <a:pt x="698" y="272"/>
                      </a:lnTo>
                      <a:lnTo>
                        <a:pt x="698" y="274"/>
                      </a:lnTo>
                      <a:lnTo>
                        <a:pt x="698" y="276"/>
                      </a:lnTo>
                      <a:lnTo>
                        <a:pt x="698" y="277"/>
                      </a:lnTo>
                      <a:lnTo>
                        <a:pt x="698" y="277"/>
                      </a:lnTo>
                      <a:lnTo>
                        <a:pt x="698" y="279"/>
                      </a:lnTo>
                      <a:lnTo>
                        <a:pt x="698" y="279"/>
                      </a:lnTo>
                      <a:lnTo>
                        <a:pt x="698" y="281"/>
                      </a:lnTo>
                      <a:lnTo>
                        <a:pt x="698" y="281"/>
                      </a:lnTo>
                      <a:lnTo>
                        <a:pt x="698" y="283"/>
                      </a:lnTo>
                      <a:lnTo>
                        <a:pt x="698" y="285"/>
                      </a:lnTo>
                      <a:lnTo>
                        <a:pt x="700" y="285"/>
                      </a:lnTo>
                      <a:lnTo>
                        <a:pt x="700" y="287"/>
                      </a:lnTo>
                      <a:lnTo>
                        <a:pt x="700" y="287"/>
                      </a:lnTo>
                      <a:lnTo>
                        <a:pt x="702" y="287"/>
                      </a:lnTo>
                      <a:lnTo>
                        <a:pt x="702" y="289"/>
                      </a:lnTo>
                      <a:lnTo>
                        <a:pt x="700" y="289"/>
                      </a:lnTo>
                      <a:lnTo>
                        <a:pt x="700" y="289"/>
                      </a:lnTo>
                      <a:lnTo>
                        <a:pt x="700" y="291"/>
                      </a:lnTo>
                      <a:lnTo>
                        <a:pt x="700" y="292"/>
                      </a:lnTo>
                      <a:lnTo>
                        <a:pt x="700" y="302"/>
                      </a:lnTo>
                      <a:lnTo>
                        <a:pt x="698" y="304"/>
                      </a:lnTo>
                      <a:lnTo>
                        <a:pt x="700" y="304"/>
                      </a:lnTo>
                      <a:lnTo>
                        <a:pt x="698" y="304"/>
                      </a:lnTo>
                      <a:lnTo>
                        <a:pt x="697" y="304"/>
                      </a:lnTo>
                      <a:lnTo>
                        <a:pt x="697" y="306"/>
                      </a:lnTo>
                      <a:lnTo>
                        <a:pt x="697" y="306"/>
                      </a:lnTo>
                      <a:lnTo>
                        <a:pt x="695" y="308"/>
                      </a:lnTo>
                      <a:lnTo>
                        <a:pt x="695" y="308"/>
                      </a:lnTo>
                      <a:lnTo>
                        <a:pt x="695" y="308"/>
                      </a:lnTo>
                      <a:lnTo>
                        <a:pt x="695" y="308"/>
                      </a:lnTo>
                      <a:lnTo>
                        <a:pt x="693" y="309"/>
                      </a:lnTo>
                      <a:lnTo>
                        <a:pt x="693" y="309"/>
                      </a:lnTo>
                      <a:lnTo>
                        <a:pt x="693" y="309"/>
                      </a:lnTo>
                      <a:lnTo>
                        <a:pt x="693" y="309"/>
                      </a:lnTo>
                      <a:lnTo>
                        <a:pt x="693" y="309"/>
                      </a:lnTo>
                      <a:lnTo>
                        <a:pt x="693" y="311"/>
                      </a:lnTo>
                      <a:lnTo>
                        <a:pt x="691" y="313"/>
                      </a:lnTo>
                      <a:lnTo>
                        <a:pt x="691" y="313"/>
                      </a:lnTo>
                      <a:lnTo>
                        <a:pt x="691" y="313"/>
                      </a:lnTo>
                      <a:lnTo>
                        <a:pt x="691" y="313"/>
                      </a:lnTo>
                      <a:lnTo>
                        <a:pt x="689" y="313"/>
                      </a:lnTo>
                      <a:lnTo>
                        <a:pt x="689" y="313"/>
                      </a:lnTo>
                      <a:lnTo>
                        <a:pt x="689" y="315"/>
                      </a:lnTo>
                      <a:lnTo>
                        <a:pt x="687" y="317"/>
                      </a:lnTo>
                      <a:lnTo>
                        <a:pt x="689" y="317"/>
                      </a:lnTo>
                      <a:lnTo>
                        <a:pt x="687" y="319"/>
                      </a:lnTo>
                      <a:lnTo>
                        <a:pt x="685" y="319"/>
                      </a:lnTo>
                      <a:lnTo>
                        <a:pt x="683" y="319"/>
                      </a:lnTo>
                      <a:lnTo>
                        <a:pt x="683" y="321"/>
                      </a:lnTo>
                      <a:lnTo>
                        <a:pt x="685" y="321"/>
                      </a:lnTo>
                      <a:lnTo>
                        <a:pt x="687" y="321"/>
                      </a:lnTo>
                      <a:lnTo>
                        <a:pt x="687" y="321"/>
                      </a:lnTo>
                      <a:lnTo>
                        <a:pt x="687" y="321"/>
                      </a:lnTo>
                      <a:lnTo>
                        <a:pt x="687" y="323"/>
                      </a:lnTo>
                      <a:lnTo>
                        <a:pt x="687" y="323"/>
                      </a:lnTo>
                      <a:lnTo>
                        <a:pt x="687" y="323"/>
                      </a:lnTo>
                      <a:lnTo>
                        <a:pt x="687" y="323"/>
                      </a:lnTo>
                      <a:lnTo>
                        <a:pt x="687" y="323"/>
                      </a:lnTo>
                      <a:lnTo>
                        <a:pt x="687" y="323"/>
                      </a:lnTo>
                      <a:lnTo>
                        <a:pt x="687" y="323"/>
                      </a:lnTo>
                      <a:lnTo>
                        <a:pt x="687" y="323"/>
                      </a:lnTo>
                      <a:lnTo>
                        <a:pt x="687" y="323"/>
                      </a:lnTo>
                      <a:lnTo>
                        <a:pt x="687" y="324"/>
                      </a:lnTo>
                      <a:lnTo>
                        <a:pt x="687" y="324"/>
                      </a:lnTo>
                      <a:lnTo>
                        <a:pt x="685" y="323"/>
                      </a:lnTo>
                      <a:lnTo>
                        <a:pt x="685" y="321"/>
                      </a:lnTo>
                      <a:lnTo>
                        <a:pt x="683" y="321"/>
                      </a:lnTo>
                      <a:lnTo>
                        <a:pt x="683" y="319"/>
                      </a:lnTo>
                      <a:lnTo>
                        <a:pt x="682" y="319"/>
                      </a:lnTo>
                      <a:lnTo>
                        <a:pt x="682" y="319"/>
                      </a:lnTo>
                      <a:lnTo>
                        <a:pt x="674" y="319"/>
                      </a:lnTo>
                      <a:lnTo>
                        <a:pt x="672" y="317"/>
                      </a:lnTo>
                      <a:lnTo>
                        <a:pt x="668" y="311"/>
                      </a:lnTo>
                      <a:lnTo>
                        <a:pt x="667" y="311"/>
                      </a:lnTo>
                      <a:lnTo>
                        <a:pt x="667" y="311"/>
                      </a:lnTo>
                      <a:lnTo>
                        <a:pt x="663" y="308"/>
                      </a:lnTo>
                      <a:lnTo>
                        <a:pt x="661" y="308"/>
                      </a:lnTo>
                      <a:lnTo>
                        <a:pt x="661" y="308"/>
                      </a:lnTo>
                      <a:lnTo>
                        <a:pt x="661" y="308"/>
                      </a:lnTo>
                      <a:lnTo>
                        <a:pt x="659" y="306"/>
                      </a:lnTo>
                      <a:lnTo>
                        <a:pt x="659" y="306"/>
                      </a:lnTo>
                      <a:lnTo>
                        <a:pt x="657" y="306"/>
                      </a:lnTo>
                      <a:lnTo>
                        <a:pt x="655" y="302"/>
                      </a:lnTo>
                      <a:lnTo>
                        <a:pt x="655" y="302"/>
                      </a:lnTo>
                      <a:lnTo>
                        <a:pt x="653" y="302"/>
                      </a:lnTo>
                      <a:lnTo>
                        <a:pt x="653" y="302"/>
                      </a:lnTo>
                      <a:lnTo>
                        <a:pt x="653" y="300"/>
                      </a:lnTo>
                      <a:lnTo>
                        <a:pt x="653" y="300"/>
                      </a:lnTo>
                      <a:lnTo>
                        <a:pt x="653" y="300"/>
                      </a:lnTo>
                      <a:lnTo>
                        <a:pt x="652" y="300"/>
                      </a:lnTo>
                      <a:lnTo>
                        <a:pt x="652" y="298"/>
                      </a:lnTo>
                      <a:lnTo>
                        <a:pt x="648" y="296"/>
                      </a:lnTo>
                      <a:lnTo>
                        <a:pt x="648" y="294"/>
                      </a:lnTo>
                      <a:lnTo>
                        <a:pt x="648" y="294"/>
                      </a:lnTo>
                      <a:lnTo>
                        <a:pt x="646" y="292"/>
                      </a:lnTo>
                      <a:lnTo>
                        <a:pt x="646" y="291"/>
                      </a:lnTo>
                      <a:lnTo>
                        <a:pt x="646" y="289"/>
                      </a:lnTo>
                      <a:lnTo>
                        <a:pt x="644" y="289"/>
                      </a:lnTo>
                      <a:lnTo>
                        <a:pt x="644" y="289"/>
                      </a:lnTo>
                      <a:lnTo>
                        <a:pt x="644" y="289"/>
                      </a:lnTo>
                      <a:lnTo>
                        <a:pt x="644" y="287"/>
                      </a:lnTo>
                      <a:lnTo>
                        <a:pt x="644" y="287"/>
                      </a:lnTo>
                      <a:lnTo>
                        <a:pt x="644" y="289"/>
                      </a:lnTo>
                      <a:lnTo>
                        <a:pt x="644" y="289"/>
                      </a:lnTo>
                      <a:lnTo>
                        <a:pt x="642" y="287"/>
                      </a:lnTo>
                      <a:lnTo>
                        <a:pt x="642" y="287"/>
                      </a:lnTo>
                      <a:lnTo>
                        <a:pt x="642" y="283"/>
                      </a:lnTo>
                      <a:lnTo>
                        <a:pt x="640" y="283"/>
                      </a:lnTo>
                      <a:lnTo>
                        <a:pt x="640" y="283"/>
                      </a:lnTo>
                      <a:lnTo>
                        <a:pt x="640" y="281"/>
                      </a:lnTo>
                      <a:lnTo>
                        <a:pt x="638" y="279"/>
                      </a:lnTo>
                      <a:lnTo>
                        <a:pt x="636" y="277"/>
                      </a:lnTo>
                      <a:lnTo>
                        <a:pt x="627" y="272"/>
                      </a:lnTo>
                      <a:lnTo>
                        <a:pt x="627" y="272"/>
                      </a:lnTo>
                      <a:lnTo>
                        <a:pt x="627" y="272"/>
                      </a:lnTo>
                      <a:lnTo>
                        <a:pt x="625" y="268"/>
                      </a:lnTo>
                      <a:lnTo>
                        <a:pt x="623" y="266"/>
                      </a:lnTo>
                      <a:lnTo>
                        <a:pt x="623" y="266"/>
                      </a:lnTo>
                      <a:lnTo>
                        <a:pt x="623" y="266"/>
                      </a:lnTo>
                      <a:lnTo>
                        <a:pt x="620" y="262"/>
                      </a:lnTo>
                      <a:lnTo>
                        <a:pt x="618" y="261"/>
                      </a:lnTo>
                      <a:lnTo>
                        <a:pt x="618" y="261"/>
                      </a:lnTo>
                      <a:lnTo>
                        <a:pt x="618" y="259"/>
                      </a:lnTo>
                      <a:lnTo>
                        <a:pt x="616" y="259"/>
                      </a:lnTo>
                      <a:lnTo>
                        <a:pt x="616" y="257"/>
                      </a:lnTo>
                      <a:lnTo>
                        <a:pt x="616" y="257"/>
                      </a:lnTo>
                      <a:lnTo>
                        <a:pt x="616" y="257"/>
                      </a:lnTo>
                      <a:lnTo>
                        <a:pt x="616" y="257"/>
                      </a:lnTo>
                      <a:lnTo>
                        <a:pt x="616" y="255"/>
                      </a:lnTo>
                      <a:lnTo>
                        <a:pt x="614" y="255"/>
                      </a:lnTo>
                      <a:lnTo>
                        <a:pt x="614" y="255"/>
                      </a:lnTo>
                      <a:lnTo>
                        <a:pt x="616" y="257"/>
                      </a:lnTo>
                      <a:lnTo>
                        <a:pt x="614" y="257"/>
                      </a:lnTo>
                      <a:lnTo>
                        <a:pt x="614" y="255"/>
                      </a:lnTo>
                      <a:lnTo>
                        <a:pt x="612" y="253"/>
                      </a:lnTo>
                      <a:lnTo>
                        <a:pt x="612" y="251"/>
                      </a:lnTo>
                      <a:lnTo>
                        <a:pt x="612" y="249"/>
                      </a:lnTo>
                      <a:lnTo>
                        <a:pt x="610" y="247"/>
                      </a:lnTo>
                      <a:lnTo>
                        <a:pt x="612" y="246"/>
                      </a:lnTo>
                      <a:lnTo>
                        <a:pt x="612" y="242"/>
                      </a:lnTo>
                      <a:lnTo>
                        <a:pt x="614" y="240"/>
                      </a:lnTo>
                      <a:lnTo>
                        <a:pt x="612" y="238"/>
                      </a:lnTo>
                      <a:lnTo>
                        <a:pt x="612" y="236"/>
                      </a:lnTo>
                      <a:lnTo>
                        <a:pt x="610" y="236"/>
                      </a:lnTo>
                      <a:lnTo>
                        <a:pt x="610" y="236"/>
                      </a:lnTo>
                      <a:lnTo>
                        <a:pt x="610" y="234"/>
                      </a:lnTo>
                      <a:lnTo>
                        <a:pt x="608" y="234"/>
                      </a:lnTo>
                      <a:lnTo>
                        <a:pt x="608" y="231"/>
                      </a:lnTo>
                      <a:lnTo>
                        <a:pt x="608" y="229"/>
                      </a:lnTo>
                      <a:lnTo>
                        <a:pt x="608" y="229"/>
                      </a:lnTo>
                      <a:lnTo>
                        <a:pt x="610" y="227"/>
                      </a:lnTo>
                      <a:lnTo>
                        <a:pt x="610" y="227"/>
                      </a:lnTo>
                      <a:lnTo>
                        <a:pt x="608" y="225"/>
                      </a:lnTo>
                      <a:lnTo>
                        <a:pt x="608" y="225"/>
                      </a:lnTo>
                      <a:lnTo>
                        <a:pt x="608" y="221"/>
                      </a:lnTo>
                      <a:lnTo>
                        <a:pt x="608" y="221"/>
                      </a:lnTo>
                      <a:lnTo>
                        <a:pt x="610" y="221"/>
                      </a:lnTo>
                      <a:lnTo>
                        <a:pt x="608" y="219"/>
                      </a:lnTo>
                      <a:lnTo>
                        <a:pt x="608" y="219"/>
                      </a:lnTo>
                      <a:lnTo>
                        <a:pt x="608" y="219"/>
                      </a:lnTo>
                      <a:lnTo>
                        <a:pt x="608" y="217"/>
                      </a:lnTo>
                      <a:lnTo>
                        <a:pt x="606" y="217"/>
                      </a:lnTo>
                      <a:lnTo>
                        <a:pt x="606" y="217"/>
                      </a:lnTo>
                      <a:lnTo>
                        <a:pt x="606" y="217"/>
                      </a:lnTo>
                      <a:lnTo>
                        <a:pt x="605" y="217"/>
                      </a:lnTo>
                      <a:lnTo>
                        <a:pt x="603" y="215"/>
                      </a:lnTo>
                      <a:lnTo>
                        <a:pt x="603" y="215"/>
                      </a:lnTo>
                      <a:lnTo>
                        <a:pt x="603" y="214"/>
                      </a:lnTo>
                      <a:lnTo>
                        <a:pt x="601" y="212"/>
                      </a:lnTo>
                      <a:lnTo>
                        <a:pt x="599" y="210"/>
                      </a:lnTo>
                      <a:lnTo>
                        <a:pt x="599" y="208"/>
                      </a:lnTo>
                      <a:lnTo>
                        <a:pt x="599" y="208"/>
                      </a:lnTo>
                      <a:lnTo>
                        <a:pt x="597" y="208"/>
                      </a:lnTo>
                      <a:lnTo>
                        <a:pt x="597" y="208"/>
                      </a:lnTo>
                      <a:lnTo>
                        <a:pt x="597" y="208"/>
                      </a:lnTo>
                      <a:lnTo>
                        <a:pt x="597" y="208"/>
                      </a:lnTo>
                      <a:lnTo>
                        <a:pt x="597" y="206"/>
                      </a:lnTo>
                      <a:lnTo>
                        <a:pt x="593" y="204"/>
                      </a:lnTo>
                      <a:lnTo>
                        <a:pt x="593" y="202"/>
                      </a:lnTo>
                      <a:lnTo>
                        <a:pt x="591" y="202"/>
                      </a:lnTo>
                      <a:lnTo>
                        <a:pt x="590" y="200"/>
                      </a:lnTo>
                      <a:lnTo>
                        <a:pt x="588" y="200"/>
                      </a:lnTo>
                      <a:lnTo>
                        <a:pt x="588" y="199"/>
                      </a:lnTo>
                      <a:lnTo>
                        <a:pt x="588" y="197"/>
                      </a:lnTo>
                      <a:lnTo>
                        <a:pt x="586" y="195"/>
                      </a:lnTo>
                      <a:lnTo>
                        <a:pt x="586" y="195"/>
                      </a:lnTo>
                      <a:lnTo>
                        <a:pt x="586" y="195"/>
                      </a:lnTo>
                      <a:lnTo>
                        <a:pt x="584" y="191"/>
                      </a:lnTo>
                      <a:lnTo>
                        <a:pt x="584" y="191"/>
                      </a:lnTo>
                      <a:lnTo>
                        <a:pt x="584" y="187"/>
                      </a:lnTo>
                      <a:lnTo>
                        <a:pt x="584" y="185"/>
                      </a:lnTo>
                      <a:lnTo>
                        <a:pt x="582" y="185"/>
                      </a:lnTo>
                      <a:lnTo>
                        <a:pt x="578" y="184"/>
                      </a:lnTo>
                      <a:lnTo>
                        <a:pt x="578" y="184"/>
                      </a:lnTo>
                      <a:lnTo>
                        <a:pt x="578" y="182"/>
                      </a:lnTo>
                      <a:lnTo>
                        <a:pt x="578" y="182"/>
                      </a:lnTo>
                      <a:lnTo>
                        <a:pt x="578" y="182"/>
                      </a:lnTo>
                      <a:lnTo>
                        <a:pt x="578" y="182"/>
                      </a:lnTo>
                      <a:lnTo>
                        <a:pt x="578" y="180"/>
                      </a:lnTo>
                      <a:lnTo>
                        <a:pt x="578" y="180"/>
                      </a:lnTo>
                      <a:lnTo>
                        <a:pt x="576" y="182"/>
                      </a:lnTo>
                      <a:lnTo>
                        <a:pt x="576" y="182"/>
                      </a:lnTo>
                      <a:lnTo>
                        <a:pt x="578" y="184"/>
                      </a:lnTo>
                      <a:lnTo>
                        <a:pt x="576" y="184"/>
                      </a:lnTo>
                      <a:lnTo>
                        <a:pt x="576" y="180"/>
                      </a:lnTo>
                      <a:lnTo>
                        <a:pt x="576" y="176"/>
                      </a:lnTo>
                      <a:lnTo>
                        <a:pt x="576" y="172"/>
                      </a:lnTo>
                      <a:lnTo>
                        <a:pt x="575" y="170"/>
                      </a:lnTo>
                      <a:lnTo>
                        <a:pt x="575" y="170"/>
                      </a:lnTo>
                      <a:lnTo>
                        <a:pt x="575" y="169"/>
                      </a:lnTo>
                      <a:lnTo>
                        <a:pt x="575" y="169"/>
                      </a:lnTo>
                      <a:lnTo>
                        <a:pt x="575" y="167"/>
                      </a:lnTo>
                      <a:lnTo>
                        <a:pt x="575" y="167"/>
                      </a:lnTo>
                      <a:lnTo>
                        <a:pt x="575" y="165"/>
                      </a:lnTo>
                      <a:lnTo>
                        <a:pt x="575" y="163"/>
                      </a:lnTo>
                      <a:lnTo>
                        <a:pt x="575" y="163"/>
                      </a:lnTo>
                      <a:lnTo>
                        <a:pt x="575" y="161"/>
                      </a:lnTo>
                      <a:lnTo>
                        <a:pt x="575" y="159"/>
                      </a:lnTo>
                      <a:lnTo>
                        <a:pt x="575" y="159"/>
                      </a:lnTo>
                      <a:lnTo>
                        <a:pt x="575" y="159"/>
                      </a:lnTo>
                      <a:lnTo>
                        <a:pt x="573" y="155"/>
                      </a:lnTo>
                      <a:lnTo>
                        <a:pt x="573" y="155"/>
                      </a:lnTo>
                      <a:lnTo>
                        <a:pt x="571" y="155"/>
                      </a:lnTo>
                      <a:lnTo>
                        <a:pt x="571" y="154"/>
                      </a:lnTo>
                      <a:lnTo>
                        <a:pt x="569" y="152"/>
                      </a:lnTo>
                      <a:lnTo>
                        <a:pt x="569" y="152"/>
                      </a:lnTo>
                      <a:lnTo>
                        <a:pt x="571" y="150"/>
                      </a:lnTo>
                      <a:lnTo>
                        <a:pt x="571" y="148"/>
                      </a:lnTo>
                      <a:lnTo>
                        <a:pt x="569" y="146"/>
                      </a:lnTo>
                      <a:lnTo>
                        <a:pt x="567" y="144"/>
                      </a:lnTo>
                      <a:lnTo>
                        <a:pt x="567" y="142"/>
                      </a:lnTo>
                      <a:lnTo>
                        <a:pt x="567" y="142"/>
                      </a:lnTo>
                      <a:lnTo>
                        <a:pt x="567" y="142"/>
                      </a:lnTo>
                      <a:lnTo>
                        <a:pt x="567" y="142"/>
                      </a:lnTo>
                      <a:lnTo>
                        <a:pt x="567" y="142"/>
                      </a:lnTo>
                      <a:lnTo>
                        <a:pt x="567" y="142"/>
                      </a:lnTo>
                      <a:lnTo>
                        <a:pt x="567" y="140"/>
                      </a:lnTo>
                      <a:lnTo>
                        <a:pt x="567" y="140"/>
                      </a:lnTo>
                      <a:lnTo>
                        <a:pt x="565" y="140"/>
                      </a:lnTo>
                      <a:lnTo>
                        <a:pt x="565" y="140"/>
                      </a:lnTo>
                      <a:lnTo>
                        <a:pt x="565" y="140"/>
                      </a:lnTo>
                      <a:lnTo>
                        <a:pt x="567" y="140"/>
                      </a:lnTo>
                      <a:lnTo>
                        <a:pt x="567" y="142"/>
                      </a:lnTo>
                      <a:lnTo>
                        <a:pt x="565" y="142"/>
                      </a:lnTo>
                      <a:lnTo>
                        <a:pt x="565" y="140"/>
                      </a:lnTo>
                      <a:lnTo>
                        <a:pt x="565" y="140"/>
                      </a:lnTo>
                      <a:lnTo>
                        <a:pt x="563" y="140"/>
                      </a:lnTo>
                      <a:lnTo>
                        <a:pt x="563" y="140"/>
                      </a:lnTo>
                      <a:lnTo>
                        <a:pt x="561" y="140"/>
                      </a:lnTo>
                      <a:lnTo>
                        <a:pt x="561" y="142"/>
                      </a:lnTo>
                      <a:lnTo>
                        <a:pt x="559" y="144"/>
                      </a:lnTo>
                      <a:lnTo>
                        <a:pt x="559" y="144"/>
                      </a:lnTo>
                      <a:lnTo>
                        <a:pt x="559" y="146"/>
                      </a:lnTo>
                      <a:lnTo>
                        <a:pt x="559" y="148"/>
                      </a:lnTo>
                      <a:lnTo>
                        <a:pt x="559" y="148"/>
                      </a:lnTo>
                      <a:lnTo>
                        <a:pt x="561" y="148"/>
                      </a:lnTo>
                      <a:lnTo>
                        <a:pt x="559" y="150"/>
                      </a:lnTo>
                      <a:lnTo>
                        <a:pt x="554" y="157"/>
                      </a:lnTo>
                      <a:lnTo>
                        <a:pt x="554" y="159"/>
                      </a:lnTo>
                      <a:lnTo>
                        <a:pt x="554" y="159"/>
                      </a:lnTo>
                      <a:lnTo>
                        <a:pt x="552" y="163"/>
                      </a:lnTo>
                      <a:lnTo>
                        <a:pt x="550" y="165"/>
                      </a:lnTo>
                      <a:lnTo>
                        <a:pt x="550" y="169"/>
                      </a:lnTo>
                      <a:lnTo>
                        <a:pt x="550" y="170"/>
                      </a:lnTo>
                      <a:lnTo>
                        <a:pt x="550" y="170"/>
                      </a:lnTo>
                      <a:lnTo>
                        <a:pt x="550" y="170"/>
                      </a:lnTo>
                      <a:lnTo>
                        <a:pt x="550" y="172"/>
                      </a:lnTo>
                      <a:lnTo>
                        <a:pt x="552" y="174"/>
                      </a:lnTo>
                      <a:lnTo>
                        <a:pt x="552" y="176"/>
                      </a:lnTo>
                      <a:lnTo>
                        <a:pt x="554" y="176"/>
                      </a:lnTo>
                      <a:lnTo>
                        <a:pt x="556" y="180"/>
                      </a:lnTo>
                      <a:lnTo>
                        <a:pt x="558" y="180"/>
                      </a:lnTo>
                      <a:lnTo>
                        <a:pt x="561" y="184"/>
                      </a:lnTo>
                      <a:lnTo>
                        <a:pt x="563" y="185"/>
                      </a:lnTo>
                      <a:lnTo>
                        <a:pt x="565" y="187"/>
                      </a:lnTo>
                      <a:lnTo>
                        <a:pt x="567" y="189"/>
                      </a:lnTo>
                      <a:lnTo>
                        <a:pt x="567" y="191"/>
                      </a:lnTo>
                      <a:lnTo>
                        <a:pt x="567" y="193"/>
                      </a:lnTo>
                      <a:lnTo>
                        <a:pt x="569" y="197"/>
                      </a:lnTo>
                      <a:lnTo>
                        <a:pt x="569" y="199"/>
                      </a:lnTo>
                      <a:lnTo>
                        <a:pt x="571" y="200"/>
                      </a:lnTo>
                      <a:lnTo>
                        <a:pt x="571" y="200"/>
                      </a:lnTo>
                      <a:lnTo>
                        <a:pt x="571" y="202"/>
                      </a:lnTo>
                      <a:lnTo>
                        <a:pt x="573" y="212"/>
                      </a:lnTo>
                      <a:lnTo>
                        <a:pt x="573" y="214"/>
                      </a:lnTo>
                      <a:lnTo>
                        <a:pt x="573" y="214"/>
                      </a:lnTo>
                      <a:lnTo>
                        <a:pt x="571" y="214"/>
                      </a:lnTo>
                      <a:lnTo>
                        <a:pt x="571" y="215"/>
                      </a:lnTo>
                      <a:lnTo>
                        <a:pt x="571" y="215"/>
                      </a:lnTo>
                      <a:lnTo>
                        <a:pt x="571" y="215"/>
                      </a:lnTo>
                      <a:lnTo>
                        <a:pt x="571" y="217"/>
                      </a:lnTo>
                      <a:lnTo>
                        <a:pt x="571" y="219"/>
                      </a:lnTo>
                      <a:lnTo>
                        <a:pt x="571" y="223"/>
                      </a:lnTo>
                      <a:lnTo>
                        <a:pt x="571" y="223"/>
                      </a:lnTo>
                      <a:lnTo>
                        <a:pt x="573" y="225"/>
                      </a:lnTo>
                      <a:lnTo>
                        <a:pt x="573" y="227"/>
                      </a:lnTo>
                      <a:lnTo>
                        <a:pt x="575" y="227"/>
                      </a:lnTo>
                      <a:lnTo>
                        <a:pt x="575" y="229"/>
                      </a:lnTo>
                      <a:lnTo>
                        <a:pt x="575" y="231"/>
                      </a:lnTo>
                      <a:lnTo>
                        <a:pt x="576" y="232"/>
                      </a:lnTo>
                      <a:lnTo>
                        <a:pt x="576" y="232"/>
                      </a:lnTo>
                      <a:lnTo>
                        <a:pt x="578" y="236"/>
                      </a:lnTo>
                      <a:lnTo>
                        <a:pt x="582" y="236"/>
                      </a:lnTo>
                      <a:lnTo>
                        <a:pt x="584" y="238"/>
                      </a:lnTo>
                      <a:lnTo>
                        <a:pt x="584" y="240"/>
                      </a:lnTo>
                      <a:lnTo>
                        <a:pt x="588" y="253"/>
                      </a:lnTo>
                      <a:lnTo>
                        <a:pt x="588" y="255"/>
                      </a:lnTo>
                      <a:lnTo>
                        <a:pt x="588" y="255"/>
                      </a:lnTo>
                      <a:lnTo>
                        <a:pt x="591" y="257"/>
                      </a:lnTo>
                      <a:lnTo>
                        <a:pt x="593" y="259"/>
                      </a:lnTo>
                      <a:lnTo>
                        <a:pt x="593" y="261"/>
                      </a:lnTo>
                      <a:lnTo>
                        <a:pt x="595" y="261"/>
                      </a:lnTo>
                      <a:lnTo>
                        <a:pt x="597" y="262"/>
                      </a:lnTo>
                      <a:lnTo>
                        <a:pt x="597" y="262"/>
                      </a:lnTo>
                      <a:lnTo>
                        <a:pt x="597" y="264"/>
                      </a:lnTo>
                      <a:lnTo>
                        <a:pt x="601" y="268"/>
                      </a:lnTo>
                      <a:lnTo>
                        <a:pt x="601" y="268"/>
                      </a:lnTo>
                      <a:lnTo>
                        <a:pt x="601" y="270"/>
                      </a:lnTo>
                      <a:lnTo>
                        <a:pt x="601" y="270"/>
                      </a:lnTo>
                      <a:lnTo>
                        <a:pt x="603" y="272"/>
                      </a:lnTo>
                      <a:lnTo>
                        <a:pt x="605" y="274"/>
                      </a:lnTo>
                      <a:lnTo>
                        <a:pt x="605" y="276"/>
                      </a:lnTo>
                      <a:lnTo>
                        <a:pt x="605" y="276"/>
                      </a:lnTo>
                      <a:lnTo>
                        <a:pt x="605" y="277"/>
                      </a:lnTo>
                      <a:lnTo>
                        <a:pt x="606" y="277"/>
                      </a:lnTo>
                      <a:lnTo>
                        <a:pt x="606" y="279"/>
                      </a:lnTo>
                      <a:lnTo>
                        <a:pt x="606" y="279"/>
                      </a:lnTo>
                      <a:lnTo>
                        <a:pt x="608" y="281"/>
                      </a:lnTo>
                      <a:lnTo>
                        <a:pt x="612" y="285"/>
                      </a:lnTo>
                      <a:lnTo>
                        <a:pt x="612" y="287"/>
                      </a:lnTo>
                      <a:lnTo>
                        <a:pt x="612" y="287"/>
                      </a:lnTo>
                      <a:lnTo>
                        <a:pt x="614" y="287"/>
                      </a:lnTo>
                      <a:lnTo>
                        <a:pt x="614" y="287"/>
                      </a:lnTo>
                      <a:lnTo>
                        <a:pt x="614" y="289"/>
                      </a:lnTo>
                      <a:lnTo>
                        <a:pt x="614" y="291"/>
                      </a:lnTo>
                      <a:lnTo>
                        <a:pt x="614" y="291"/>
                      </a:lnTo>
                      <a:lnTo>
                        <a:pt x="616" y="291"/>
                      </a:lnTo>
                      <a:lnTo>
                        <a:pt x="618" y="291"/>
                      </a:lnTo>
                      <a:lnTo>
                        <a:pt x="620" y="294"/>
                      </a:lnTo>
                      <a:lnTo>
                        <a:pt x="621" y="294"/>
                      </a:lnTo>
                      <a:lnTo>
                        <a:pt x="621" y="296"/>
                      </a:lnTo>
                      <a:lnTo>
                        <a:pt x="621" y="298"/>
                      </a:lnTo>
                      <a:lnTo>
                        <a:pt x="621" y="298"/>
                      </a:lnTo>
                      <a:lnTo>
                        <a:pt x="621" y="298"/>
                      </a:lnTo>
                      <a:lnTo>
                        <a:pt x="623" y="298"/>
                      </a:lnTo>
                      <a:lnTo>
                        <a:pt x="623" y="298"/>
                      </a:lnTo>
                      <a:lnTo>
                        <a:pt x="625" y="300"/>
                      </a:lnTo>
                      <a:lnTo>
                        <a:pt x="629" y="300"/>
                      </a:lnTo>
                      <a:lnTo>
                        <a:pt x="635" y="306"/>
                      </a:lnTo>
                      <a:lnTo>
                        <a:pt x="635" y="309"/>
                      </a:lnTo>
                      <a:lnTo>
                        <a:pt x="636" y="309"/>
                      </a:lnTo>
                      <a:lnTo>
                        <a:pt x="638" y="313"/>
                      </a:lnTo>
                      <a:lnTo>
                        <a:pt x="638" y="315"/>
                      </a:lnTo>
                      <a:lnTo>
                        <a:pt x="638" y="317"/>
                      </a:lnTo>
                      <a:lnTo>
                        <a:pt x="638" y="317"/>
                      </a:lnTo>
                      <a:lnTo>
                        <a:pt x="638" y="319"/>
                      </a:lnTo>
                      <a:lnTo>
                        <a:pt x="638" y="319"/>
                      </a:lnTo>
                      <a:lnTo>
                        <a:pt x="638" y="319"/>
                      </a:lnTo>
                      <a:lnTo>
                        <a:pt x="636" y="317"/>
                      </a:lnTo>
                      <a:lnTo>
                        <a:pt x="635" y="315"/>
                      </a:lnTo>
                      <a:lnTo>
                        <a:pt x="633" y="315"/>
                      </a:lnTo>
                      <a:lnTo>
                        <a:pt x="633" y="315"/>
                      </a:lnTo>
                      <a:lnTo>
                        <a:pt x="631" y="315"/>
                      </a:lnTo>
                      <a:lnTo>
                        <a:pt x="631" y="315"/>
                      </a:lnTo>
                      <a:lnTo>
                        <a:pt x="631" y="317"/>
                      </a:lnTo>
                      <a:lnTo>
                        <a:pt x="631" y="317"/>
                      </a:lnTo>
                      <a:lnTo>
                        <a:pt x="633" y="319"/>
                      </a:lnTo>
                      <a:lnTo>
                        <a:pt x="633" y="321"/>
                      </a:lnTo>
                      <a:lnTo>
                        <a:pt x="635" y="321"/>
                      </a:lnTo>
                      <a:lnTo>
                        <a:pt x="635" y="323"/>
                      </a:lnTo>
                      <a:lnTo>
                        <a:pt x="635" y="323"/>
                      </a:lnTo>
                      <a:lnTo>
                        <a:pt x="636" y="321"/>
                      </a:lnTo>
                      <a:lnTo>
                        <a:pt x="636" y="321"/>
                      </a:lnTo>
                      <a:lnTo>
                        <a:pt x="636" y="323"/>
                      </a:lnTo>
                      <a:lnTo>
                        <a:pt x="636" y="324"/>
                      </a:lnTo>
                      <a:lnTo>
                        <a:pt x="636" y="324"/>
                      </a:lnTo>
                      <a:lnTo>
                        <a:pt x="635" y="326"/>
                      </a:lnTo>
                      <a:lnTo>
                        <a:pt x="636" y="326"/>
                      </a:lnTo>
                      <a:lnTo>
                        <a:pt x="636" y="326"/>
                      </a:lnTo>
                      <a:lnTo>
                        <a:pt x="636" y="326"/>
                      </a:lnTo>
                      <a:lnTo>
                        <a:pt x="638" y="328"/>
                      </a:lnTo>
                      <a:lnTo>
                        <a:pt x="638" y="328"/>
                      </a:lnTo>
                      <a:lnTo>
                        <a:pt x="638" y="330"/>
                      </a:lnTo>
                      <a:lnTo>
                        <a:pt x="638" y="330"/>
                      </a:lnTo>
                      <a:lnTo>
                        <a:pt x="638" y="330"/>
                      </a:lnTo>
                      <a:lnTo>
                        <a:pt x="636" y="328"/>
                      </a:lnTo>
                      <a:lnTo>
                        <a:pt x="636" y="328"/>
                      </a:lnTo>
                      <a:lnTo>
                        <a:pt x="636" y="328"/>
                      </a:lnTo>
                      <a:lnTo>
                        <a:pt x="636" y="328"/>
                      </a:lnTo>
                      <a:lnTo>
                        <a:pt x="636" y="330"/>
                      </a:lnTo>
                      <a:lnTo>
                        <a:pt x="636" y="330"/>
                      </a:lnTo>
                      <a:lnTo>
                        <a:pt x="636" y="328"/>
                      </a:lnTo>
                      <a:lnTo>
                        <a:pt x="635" y="328"/>
                      </a:lnTo>
                      <a:lnTo>
                        <a:pt x="633" y="328"/>
                      </a:lnTo>
                      <a:lnTo>
                        <a:pt x="633" y="330"/>
                      </a:lnTo>
                      <a:lnTo>
                        <a:pt x="635" y="332"/>
                      </a:lnTo>
                      <a:lnTo>
                        <a:pt x="636" y="336"/>
                      </a:lnTo>
                      <a:lnTo>
                        <a:pt x="636" y="338"/>
                      </a:lnTo>
                      <a:lnTo>
                        <a:pt x="636" y="338"/>
                      </a:lnTo>
                      <a:lnTo>
                        <a:pt x="636" y="339"/>
                      </a:lnTo>
                      <a:lnTo>
                        <a:pt x="636" y="339"/>
                      </a:lnTo>
                      <a:lnTo>
                        <a:pt x="638" y="339"/>
                      </a:lnTo>
                      <a:lnTo>
                        <a:pt x="642" y="341"/>
                      </a:lnTo>
                      <a:lnTo>
                        <a:pt x="642" y="343"/>
                      </a:lnTo>
                      <a:lnTo>
                        <a:pt x="642" y="343"/>
                      </a:lnTo>
                      <a:lnTo>
                        <a:pt x="642" y="345"/>
                      </a:lnTo>
                      <a:lnTo>
                        <a:pt x="642" y="345"/>
                      </a:lnTo>
                      <a:lnTo>
                        <a:pt x="644" y="347"/>
                      </a:lnTo>
                      <a:lnTo>
                        <a:pt x="644" y="349"/>
                      </a:lnTo>
                      <a:lnTo>
                        <a:pt x="646" y="349"/>
                      </a:lnTo>
                      <a:lnTo>
                        <a:pt x="646" y="351"/>
                      </a:lnTo>
                      <a:lnTo>
                        <a:pt x="646" y="354"/>
                      </a:lnTo>
                      <a:lnTo>
                        <a:pt x="646" y="354"/>
                      </a:lnTo>
                      <a:lnTo>
                        <a:pt x="650" y="358"/>
                      </a:lnTo>
                      <a:lnTo>
                        <a:pt x="652" y="360"/>
                      </a:lnTo>
                      <a:lnTo>
                        <a:pt x="655" y="360"/>
                      </a:lnTo>
                      <a:lnTo>
                        <a:pt x="655" y="362"/>
                      </a:lnTo>
                      <a:lnTo>
                        <a:pt x="657" y="364"/>
                      </a:lnTo>
                      <a:lnTo>
                        <a:pt x="657" y="364"/>
                      </a:lnTo>
                      <a:lnTo>
                        <a:pt x="657" y="368"/>
                      </a:lnTo>
                      <a:lnTo>
                        <a:pt x="657" y="368"/>
                      </a:lnTo>
                      <a:lnTo>
                        <a:pt x="655" y="368"/>
                      </a:lnTo>
                      <a:lnTo>
                        <a:pt x="655" y="368"/>
                      </a:lnTo>
                      <a:lnTo>
                        <a:pt x="655" y="369"/>
                      </a:lnTo>
                      <a:lnTo>
                        <a:pt x="657" y="369"/>
                      </a:lnTo>
                      <a:lnTo>
                        <a:pt x="657" y="369"/>
                      </a:lnTo>
                      <a:lnTo>
                        <a:pt x="657" y="371"/>
                      </a:lnTo>
                      <a:lnTo>
                        <a:pt x="657" y="373"/>
                      </a:lnTo>
                      <a:lnTo>
                        <a:pt x="657" y="375"/>
                      </a:lnTo>
                      <a:lnTo>
                        <a:pt x="661" y="377"/>
                      </a:lnTo>
                      <a:lnTo>
                        <a:pt x="661" y="379"/>
                      </a:lnTo>
                      <a:lnTo>
                        <a:pt x="663" y="379"/>
                      </a:lnTo>
                      <a:lnTo>
                        <a:pt x="661" y="379"/>
                      </a:lnTo>
                      <a:lnTo>
                        <a:pt x="661" y="381"/>
                      </a:lnTo>
                      <a:lnTo>
                        <a:pt x="661" y="381"/>
                      </a:lnTo>
                      <a:lnTo>
                        <a:pt x="663" y="383"/>
                      </a:lnTo>
                      <a:lnTo>
                        <a:pt x="665" y="386"/>
                      </a:lnTo>
                      <a:lnTo>
                        <a:pt x="665" y="388"/>
                      </a:lnTo>
                      <a:lnTo>
                        <a:pt x="667" y="388"/>
                      </a:lnTo>
                      <a:lnTo>
                        <a:pt x="668" y="390"/>
                      </a:lnTo>
                      <a:lnTo>
                        <a:pt x="668" y="392"/>
                      </a:lnTo>
                      <a:lnTo>
                        <a:pt x="668" y="394"/>
                      </a:lnTo>
                      <a:lnTo>
                        <a:pt x="668" y="396"/>
                      </a:lnTo>
                      <a:lnTo>
                        <a:pt x="668" y="396"/>
                      </a:lnTo>
                      <a:lnTo>
                        <a:pt x="667" y="396"/>
                      </a:lnTo>
                      <a:lnTo>
                        <a:pt x="667" y="396"/>
                      </a:lnTo>
                      <a:lnTo>
                        <a:pt x="667" y="396"/>
                      </a:lnTo>
                      <a:lnTo>
                        <a:pt x="665" y="396"/>
                      </a:lnTo>
                      <a:lnTo>
                        <a:pt x="665" y="398"/>
                      </a:lnTo>
                      <a:lnTo>
                        <a:pt x="665" y="400"/>
                      </a:lnTo>
                      <a:lnTo>
                        <a:pt x="665" y="401"/>
                      </a:lnTo>
                      <a:lnTo>
                        <a:pt x="665" y="403"/>
                      </a:lnTo>
                      <a:lnTo>
                        <a:pt x="665" y="409"/>
                      </a:lnTo>
                      <a:lnTo>
                        <a:pt x="665" y="411"/>
                      </a:lnTo>
                      <a:lnTo>
                        <a:pt x="665" y="411"/>
                      </a:lnTo>
                      <a:lnTo>
                        <a:pt x="668" y="413"/>
                      </a:lnTo>
                      <a:lnTo>
                        <a:pt x="668" y="413"/>
                      </a:lnTo>
                      <a:lnTo>
                        <a:pt x="670" y="415"/>
                      </a:lnTo>
                      <a:lnTo>
                        <a:pt x="670" y="416"/>
                      </a:lnTo>
                      <a:lnTo>
                        <a:pt x="672" y="420"/>
                      </a:lnTo>
                      <a:lnTo>
                        <a:pt x="674" y="422"/>
                      </a:lnTo>
                      <a:lnTo>
                        <a:pt x="676" y="430"/>
                      </a:lnTo>
                      <a:lnTo>
                        <a:pt x="678" y="431"/>
                      </a:lnTo>
                      <a:lnTo>
                        <a:pt x="678" y="433"/>
                      </a:lnTo>
                      <a:lnTo>
                        <a:pt x="680" y="435"/>
                      </a:lnTo>
                      <a:lnTo>
                        <a:pt x="682" y="437"/>
                      </a:lnTo>
                      <a:lnTo>
                        <a:pt x="687" y="452"/>
                      </a:lnTo>
                      <a:lnTo>
                        <a:pt x="691" y="456"/>
                      </a:lnTo>
                      <a:lnTo>
                        <a:pt x="693" y="463"/>
                      </a:lnTo>
                      <a:lnTo>
                        <a:pt x="698" y="471"/>
                      </a:lnTo>
                      <a:lnTo>
                        <a:pt x="698" y="471"/>
                      </a:lnTo>
                      <a:lnTo>
                        <a:pt x="700" y="475"/>
                      </a:lnTo>
                      <a:lnTo>
                        <a:pt x="704" y="480"/>
                      </a:lnTo>
                      <a:lnTo>
                        <a:pt x="708" y="484"/>
                      </a:lnTo>
                      <a:lnTo>
                        <a:pt x="708" y="484"/>
                      </a:lnTo>
                      <a:lnTo>
                        <a:pt x="713" y="497"/>
                      </a:lnTo>
                      <a:lnTo>
                        <a:pt x="715" y="501"/>
                      </a:lnTo>
                      <a:lnTo>
                        <a:pt x="717" y="505"/>
                      </a:lnTo>
                      <a:lnTo>
                        <a:pt x="717" y="508"/>
                      </a:lnTo>
                      <a:lnTo>
                        <a:pt x="719" y="510"/>
                      </a:lnTo>
                      <a:lnTo>
                        <a:pt x="723" y="514"/>
                      </a:lnTo>
                      <a:lnTo>
                        <a:pt x="723" y="516"/>
                      </a:lnTo>
                      <a:lnTo>
                        <a:pt x="723" y="518"/>
                      </a:lnTo>
                      <a:lnTo>
                        <a:pt x="723" y="520"/>
                      </a:lnTo>
                      <a:lnTo>
                        <a:pt x="725" y="522"/>
                      </a:lnTo>
                      <a:lnTo>
                        <a:pt x="727" y="525"/>
                      </a:lnTo>
                      <a:lnTo>
                        <a:pt x="730" y="531"/>
                      </a:lnTo>
                      <a:lnTo>
                        <a:pt x="736" y="542"/>
                      </a:lnTo>
                      <a:lnTo>
                        <a:pt x="736" y="544"/>
                      </a:lnTo>
                      <a:lnTo>
                        <a:pt x="736" y="546"/>
                      </a:lnTo>
                      <a:lnTo>
                        <a:pt x="738" y="548"/>
                      </a:lnTo>
                      <a:lnTo>
                        <a:pt x="740" y="548"/>
                      </a:lnTo>
                      <a:lnTo>
                        <a:pt x="740" y="550"/>
                      </a:lnTo>
                      <a:lnTo>
                        <a:pt x="740" y="552"/>
                      </a:lnTo>
                      <a:lnTo>
                        <a:pt x="740" y="554"/>
                      </a:lnTo>
                      <a:lnTo>
                        <a:pt x="740" y="555"/>
                      </a:lnTo>
                      <a:lnTo>
                        <a:pt x="740" y="557"/>
                      </a:lnTo>
                      <a:lnTo>
                        <a:pt x="742" y="559"/>
                      </a:lnTo>
                      <a:lnTo>
                        <a:pt x="744" y="559"/>
                      </a:lnTo>
                      <a:lnTo>
                        <a:pt x="745" y="561"/>
                      </a:lnTo>
                      <a:lnTo>
                        <a:pt x="745" y="563"/>
                      </a:lnTo>
                      <a:lnTo>
                        <a:pt x="747" y="570"/>
                      </a:lnTo>
                      <a:lnTo>
                        <a:pt x="749" y="570"/>
                      </a:lnTo>
                      <a:lnTo>
                        <a:pt x="749" y="572"/>
                      </a:lnTo>
                      <a:lnTo>
                        <a:pt x="753" y="576"/>
                      </a:lnTo>
                      <a:lnTo>
                        <a:pt x="753" y="576"/>
                      </a:lnTo>
                      <a:lnTo>
                        <a:pt x="751" y="578"/>
                      </a:lnTo>
                      <a:lnTo>
                        <a:pt x="751" y="578"/>
                      </a:lnTo>
                      <a:lnTo>
                        <a:pt x="751" y="580"/>
                      </a:lnTo>
                      <a:lnTo>
                        <a:pt x="751" y="582"/>
                      </a:lnTo>
                      <a:lnTo>
                        <a:pt x="753" y="584"/>
                      </a:lnTo>
                      <a:lnTo>
                        <a:pt x="760" y="591"/>
                      </a:lnTo>
                      <a:lnTo>
                        <a:pt x="766" y="597"/>
                      </a:lnTo>
                      <a:lnTo>
                        <a:pt x="768" y="599"/>
                      </a:lnTo>
                      <a:lnTo>
                        <a:pt x="772" y="606"/>
                      </a:lnTo>
                      <a:lnTo>
                        <a:pt x="775" y="608"/>
                      </a:lnTo>
                      <a:lnTo>
                        <a:pt x="775" y="612"/>
                      </a:lnTo>
                      <a:lnTo>
                        <a:pt x="777" y="612"/>
                      </a:lnTo>
                      <a:lnTo>
                        <a:pt x="777" y="612"/>
                      </a:lnTo>
                      <a:lnTo>
                        <a:pt x="775" y="610"/>
                      </a:lnTo>
                      <a:lnTo>
                        <a:pt x="777" y="610"/>
                      </a:lnTo>
                      <a:lnTo>
                        <a:pt x="779" y="612"/>
                      </a:lnTo>
                      <a:lnTo>
                        <a:pt x="783" y="614"/>
                      </a:lnTo>
                      <a:lnTo>
                        <a:pt x="783" y="615"/>
                      </a:lnTo>
                      <a:lnTo>
                        <a:pt x="785" y="617"/>
                      </a:lnTo>
                      <a:lnTo>
                        <a:pt x="785" y="619"/>
                      </a:lnTo>
                      <a:lnTo>
                        <a:pt x="787" y="619"/>
                      </a:lnTo>
                      <a:lnTo>
                        <a:pt x="789" y="619"/>
                      </a:lnTo>
                      <a:lnTo>
                        <a:pt x="790" y="619"/>
                      </a:lnTo>
                      <a:lnTo>
                        <a:pt x="790" y="619"/>
                      </a:lnTo>
                      <a:lnTo>
                        <a:pt x="792" y="621"/>
                      </a:lnTo>
                      <a:lnTo>
                        <a:pt x="794" y="621"/>
                      </a:lnTo>
                      <a:lnTo>
                        <a:pt x="794" y="623"/>
                      </a:lnTo>
                      <a:lnTo>
                        <a:pt x="796" y="623"/>
                      </a:lnTo>
                      <a:lnTo>
                        <a:pt x="800" y="629"/>
                      </a:lnTo>
                      <a:lnTo>
                        <a:pt x="798" y="629"/>
                      </a:lnTo>
                      <a:lnTo>
                        <a:pt x="798" y="629"/>
                      </a:lnTo>
                      <a:lnTo>
                        <a:pt x="796" y="625"/>
                      </a:lnTo>
                      <a:lnTo>
                        <a:pt x="794" y="625"/>
                      </a:lnTo>
                      <a:lnTo>
                        <a:pt x="790" y="627"/>
                      </a:lnTo>
                      <a:lnTo>
                        <a:pt x="790" y="627"/>
                      </a:lnTo>
                      <a:lnTo>
                        <a:pt x="789" y="627"/>
                      </a:lnTo>
                      <a:lnTo>
                        <a:pt x="789" y="627"/>
                      </a:lnTo>
                      <a:lnTo>
                        <a:pt x="785" y="627"/>
                      </a:lnTo>
                      <a:lnTo>
                        <a:pt x="785" y="627"/>
                      </a:lnTo>
                      <a:lnTo>
                        <a:pt x="785" y="627"/>
                      </a:lnTo>
                      <a:lnTo>
                        <a:pt x="783" y="625"/>
                      </a:lnTo>
                      <a:lnTo>
                        <a:pt x="783" y="625"/>
                      </a:lnTo>
                      <a:lnTo>
                        <a:pt x="781" y="625"/>
                      </a:lnTo>
                      <a:lnTo>
                        <a:pt x="779" y="625"/>
                      </a:lnTo>
                      <a:lnTo>
                        <a:pt x="779" y="625"/>
                      </a:lnTo>
                      <a:lnTo>
                        <a:pt x="781" y="623"/>
                      </a:lnTo>
                      <a:lnTo>
                        <a:pt x="779" y="623"/>
                      </a:lnTo>
                      <a:lnTo>
                        <a:pt x="779" y="623"/>
                      </a:lnTo>
                      <a:lnTo>
                        <a:pt x="777" y="623"/>
                      </a:lnTo>
                      <a:lnTo>
                        <a:pt x="775" y="625"/>
                      </a:lnTo>
                      <a:lnTo>
                        <a:pt x="775" y="625"/>
                      </a:lnTo>
                      <a:lnTo>
                        <a:pt x="775" y="634"/>
                      </a:lnTo>
                      <a:lnTo>
                        <a:pt x="775" y="638"/>
                      </a:lnTo>
                      <a:lnTo>
                        <a:pt x="777" y="638"/>
                      </a:lnTo>
                      <a:lnTo>
                        <a:pt x="777" y="638"/>
                      </a:lnTo>
                      <a:lnTo>
                        <a:pt x="777" y="640"/>
                      </a:lnTo>
                      <a:lnTo>
                        <a:pt x="777" y="642"/>
                      </a:lnTo>
                      <a:lnTo>
                        <a:pt x="777" y="644"/>
                      </a:lnTo>
                      <a:lnTo>
                        <a:pt x="777" y="644"/>
                      </a:lnTo>
                      <a:lnTo>
                        <a:pt x="777" y="646"/>
                      </a:lnTo>
                      <a:lnTo>
                        <a:pt x="777" y="649"/>
                      </a:lnTo>
                      <a:lnTo>
                        <a:pt x="777" y="657"/>
                      </a:lnTo>
                      <a:lnTo>
                        <a:pt x="775" y="657"/>
                      </a:lnTo>
                      <a:lnTo>
                        <a:pt x="775" y="659"/>
                      </a:lnTo>
                      <a:lnTo>
                        <a:pt x="775" y="661"/>
                      </a:lnTo>
                      <a:lnTo>
                        <a:pt x="775" y="662"/>
                      </a:lnTo>
                      <a:lnTo>
                        <a:pt x="777" y="662"/>
                      </a:lnTo>
                      <a:lnTo>
                        <a:pt x="777" y="666"/>
                      </a:lnTo>
                      <a:lnTo>
                        <a:pt x="779" y="668"/>
                      </a:lnTo>
                      <a:lnTo>
                        <a:pt x="779" y="668"/>
                      </a:lnTo>
                      <a:lnTo>
                        <a:pt x="779" y="670"/>
                      </a:lnTo>
                      <a:lnTo>
                        <a:pt x="779" y="674"/>
                      </a:lnTo>
                      <a:lnTo>
                        <a:pt x="781" y="676"/>
                      </a:lnTo>
                      <a:lnTo>
                        <a:pt x="781" y="681"/>
                      </a:lnTo>
                      <a:lnTo>
                        <a:pt x="781" y="681"/>
                      </a:lnTo>
                      <a:lnTo>
                        <a:pt x="785" y="689"/>
                      </a:lnTo>
                      <a:lnTo>
                        <a:pt x="787" y="691"/>
                      </a:lnTo>
                      <a:lnTo>
                        <a:pt x="787" y="692"/>
                      </a:lnTo>
                      <a:lnTo>
                        <a:pt x="789" y="702"/>
                      </a:lnTo>
                      <a:lnTo>
                        <a:pt x="789" y="702"/>
                      </a:lnTo>
                      <a:lnTo>
                        <a:pt x="790" y="704"/>
                      </a:lnTo>
                      <a:lnTo>
                        <a:pt x="792" y="709"/>
                      </a:lnTo>
                      <a:lnTo>
                        <a:pt x="796" y="709"/>
                      </a:lnTo>
                      <a:lnTo>
                        <a:pt x="794" y="709"/>
                      </a:lnTo>
                      <a:lnTo>
                        <a:pt x="792" y="706"/>
                      </a:lnTo>
                      <a:lnTo>
                        <a:pt x="794" y="706"/>
                      </a:lnTo>
                      <a:lnTo>
                        <a:pt x="794" y="706"/>
                      </a:lnTo>
                      <a:lnTo>
                        <a:pt x="796" y="707"/>
                      </a:lnTo>
                      <a:lnTo>
                        <a:pt x="796" y="707"/>
                      </a:lnTo>
                      <a:lnTo>
                        <a:pt x="796" y="711"/>
                      </a:lnTo>
                      <a:lnTo>
                        <a:pt x="796" y="713"/>
                      </a:lnTo>
                      <a:lnTo>
                        <a:pt x="798" y="713"/>
                      </a:lnTo>
                      <a:lnTo>
                        <a:pt x="800" y="715"/>
                      </a:lnTo>
                      <a:lnTo>
                        <a:pt x="800" y="717"/>
                      </a:lnTo>
                      <a:lnTo>
                        <a:pt x="802" y="719"/>
                      </a:lnTo>
                      <a:lnTo>
                        <a:pt x="807" y="721"/>
                      </a:lnTo>
                      <a:lnTo>
                        <a:pt x="807" y="721"/>
                      </a:lnTo>
                      <a:lnTo>
                        <a:pt x="807" y="721"/>
                      </a:lnTo>
                      <a:lnTo>
                        <a:pt x="807" y="721"/>
                      </a:lnTo>
                      <a:lnTo>
                        <a:pt x="807" y="723"/>
                      </a:lnTo>
                      <a:lnTo>
                        <a:pt x="809" y="723"/>
                      </a:lnTo>
                      <a:lnTo>
                        <a:pt x="809" y="723"/>
                      </a:lnTo>
                      <a:lnTo>
                        <a:pt x="811" y="723"/>
                      </a:lnTo>
                      <a:lnTo>
                        <a:pt x="815" y="724"/>
                      </a:lnTo>
                      <a:lnTo>
                        <a:pt x="821" y="724"/>
                      </a:lnTo>
                      <a:lnTo>
                        <a:pt x="826" y="726"/>
                      </a:lnTo>
                      <a:lnTo>
                        <a:pt x="828" y="728"/>
                      </a:lnTo>
                      <a:lnTo>
                        <a:pt x="832" y="732"/>
                      </a:lnTo>
                      <a:lnTo>
                        <a:pt x="834" y="734"/>
                      </a:lnTo>
                      <a:lnTo>
                        <a:pt x="834" y="738"/>
                      </a:lnTo>
                      <a:lnTo>
                        <a:pt x="836" y="739"/>
                      </a:lnTo>
                      <a:lnTo>
                        <a:pt x="837" y="741"/>
                      </a:lnTo>
                      <a:lnTo>
                        <a:pt x="839" y="741"/>
                      </a:lnTo>
                      <a:lnTo>
                        <a:pt x="839" y="743"/>
                      </a:lnTo>
                      <a:lnTo>
                        <a:pt x="839" y="743"/>
                      </a:lnTo>
                      <a:lnTo>
                        <a:pt x="839" y="743"/>
                      </a:lnTo>
                      <a:lnTo>
                        <a:pt x="839" y="743"/>
                      </a:lnTo>
                      <a:lnTo>
                        <a:pt x="839" y="745"/>
                      </a:lnTo>
                      <a:lnTo>
                        <a:pt x="847" y="753"/>
                      </a:lnTo>
                      <a:lnTo>
                        <a:pt x="849" y="753"/>
                      </a:lnTo>
                      <a:lnTo>
                        <a:pt x="851" y="754"/>
                      </a:lnTo>
                      <a:lnTo>
                        <a:pt x="852" y="754"/>
                      </a:lnTo>
                      <a:lnTo>
                        <a:pt x="852" y="754"/>
                      </a:lnTo>
                      <a:lnTo>
                        <a:pt x="864" y="764"/>
                      </a:lnTo>
                      <a:lnTo>
                        <a:pt x="866" y="766"/>
                      </a:lnTo>
                      <a:lnTo>
                        <a:pt x="866" y="764"/>
                      </a:lnTo>
                      <a:lnTo>
                        <a:pt x="866" y="764"/>
                      </a:lnTo>
                      <a:lnTo>
                        <a:pt x="866" y="764"/>
                      </a:lnTo>
                      <a:lnTo>
                        <a:pt x="866" y="764"/>
                      </a:lnTo>
                      <a:lnTo>
                        <a:pt x="867" y="764"/>
                      </a:lnTo>
                      <a:lnTo>
                        <a:pt x="867" y="764"/>
                      </a:lnTo>
                      <a:lnTo>
                        <a:pt x="869" y="766"/>
                      </a:lnTo>
                      <a:lnTo>
                        <a:pt x="869" y="766"/>
                      </a:lnTo>
                      <a:lnTo>
                        <a:pt x="869" y="768"/>
                      </a:lnTo>
                      <a:lnTo>
                        <a:pt x="871" y="769"/>
                      </a:lnTo>
                      <a:lnTo>
                        <a:pt x="875" y="773"/>
                      </a:lnTo>
                      <a:lnTo>
                        <a:pt x="877" y="773"/>
                      </a:lnTo>
                      <a:lnTo>
                        <a:pt x="877" y="775"/>
                      </a:lnTo>
                      <a:lnTo>
                        <a:pt x="877" y="775"/>
                      </a:lnTo>
                      <a:lnTo>
                        <a:pt x="877" y="777"/>
                      </a:lnTo>
                      <a:lnTo>
                        <a:pt x="875" y="777"/>
                      </a:lnTo>
                      <a:lnTo>
                        <a:pt x="484" y="777"/>
                      </a:lnTo>
                      <a:lnTo>
                        <a:pt x="486" y="771"/>
                      </a:lnTo>
                      <a:lnTo>
                        <a:pt x="488" y="766"/>
                      </a:lnTo>
                      <a:lnTo>
                        <a:pt x="488" y="764"/>
                      </a:lnTo>
                      <a:lnTo>
                        <a:pt x="488" y="762"/>
                      </a:lnTo>
                      <a:lnTo>
                        <a:pt x="486" y="760"/>
                      </a:lnTo>
                      <a:lnTo>
                        <a:pt x="484" y="760"/>
                      </a:lnTo>
                      <a:lnTo>
                        <a:pt x="484" y="760"/>
                      </a:lnTo>
                      <a:lnTo>
                        <a:pt x="482" y="760"/>
                      </a:lnTo>
                      <a:lnTo>
                        <a:pt x="481" y="760"/>
                      </a:lnTo>
                      <a:lnTo>
                        <a:pt x="479" y="762"/>
                      </a:lnTo>
                      <a:lnTo>
                        <a:pt x="475" y="769"/>
                      </a:lnTo>
                      <a:lnTo>
                        <a:pt x="471" y="777"/>
                      </a:lnTo>
                      <a:lnTo>
                        <a:pt x="471" y="777"/>
                      </a:lnTo>
                      <a:lnTo>
                        <a:pt x="21" y="777"/>
                      </a:lnTo>
                      <a:lnTo>
                        <a:pt x="21" y="204"/>
                      </a:lnTo>
                      <a:lnTo>
                        <a:pt x="21" y="200"/>
                      </a:lnTo>
                      <a:lnTo>
                        <a:pt x="21" y="197"/>
                      </a:lnTo>
                      <a:lnTo>
                        <a:pt x="13" y="182"/>
                      </a:lnTo>
                      <a:lnTo>
                        <a:pt x="13" y="180"/>
                      </a:lnTo>
                      <a:lnTo>
                        <a:pt x="13" y="176"/>
                      </a:lnTo>
                      <a:lnTo>
                        <a:pt x="13" y="170"/>
                      </a:lnTo>
                      <a:lnTo>
                        <a:pt x="13" y="167"/>
                      </a:lnTo>
                      <a:lnTo>
                        <a:pt x="13" y="165"/>
                      </a:lnTo>
                      <a:lnTo>
                        <a:pt x="9" y="157"/>
                      </a:lnTo>
                      <a:lnTo>
                        <a:pt x="7" y="154"/>
                      </a:lnTo>
                      <a:lnTo>
                        <a:pt x="9" y="150"/>
                      </a:lnTo>
                      <a:lnTo>
                        <a:pt x="9" y="148"/>
                      </a:lnTo>
                      <a:lnTo>
                        <a:pt x="9" y="146"/>
                      </a:lnTo>
                      <a:lnTo>
                        <a:pt x="4" y="131"/>
                      </a:lnTo>
                      <a:lnTo>
                        <a:pt x="2" y="127"/>
                      </a:lnTo>
                      <a:lnTo>
                        <a:pt x="0" y="125"/>
                      </a:lnTo>
                      <a:lnTo>
                        <a:pt x="0" y="123"/>
                      </a:lnTo>
                      <a:lnTo>
                        <a:pt x="2" y="120"/>
                      </a:lnTo>
                      <a:lnTo>
                        <a:pt x="4" y="114"/>
                      </a:lnTo>
                      <a:lnTo>
                        <a:pt x="6" y="112"/>
                      </a:lnTo>
                      <a:lnTo>
                        <a:pt x="6" y="110"/>
                      </a:lnTo>
                      <a:lnTo>
                        <a:pt x="7" y="108"/>
                      </a:lnTo>
                      <a:lnTo>
                        <a:pt x="11" y="105"/>
                      </a:lnTo>
                      <a:lnTo>
                        <a:pt x="15" y="99"/>
                      </a:lnTo>
                      <a:lnTo>
                        <a:pt x="17" y="95"/>
                      </a:lnTo>
                      <a:lnTo>
                        <a:pt x="17" y="93"/>
                      </a:lnTo>
                      <a:lnTo>
                        <a:pt x="17" y="92"/>
                      </a:lnTo>
                      <a:lnTo>
                        <a:pt x="19" y="86"/>
                      </a:lnTo>
                      <a:lnTo>
                        <a:pt x="21" y="82"/>
                      </a:lnTo>
                      <a:lnTo>
                        <a:pt x="21" y="78"/>
                      </a:lnTo>
                      <a:lnTo>
                        <a:pt x="22" y="75"/>
                      </a:lnTo>
                      <a:lnTo>
                        <a:pt x="22" y="73"/>
                      </a:lnTo>
                      <a:lnTo>
                        <a:pt x="21" y="69"/>
                      </a:lnTo>
                      <a:lnTo>
                        <a:pt x="19" y="61"/>
                      </a:lnTo>
                      <a:lnTo>
                        <a:pt x="17" y="58"/>
                      </a:lnTo>
                      <a:lnTo>
                        <a:pt x="15" y="52"/>
                      </a:lnTo>
                      <a:lnTo>
                        <a:pt x="15" y="52"/>
                      </a:lnTo>
                      <a:lnTo>
                        <a:pt x="13" y="43"/>
                      </a:lnTo>
                      <a:lnTo>
                        <a:pt x="13" y="35"/>
                      </a:lnTo>
                      <a:lnTo>
                        <a:pt x="11" y="28"/>
                      </a:lnTo>
                      <a:lnTo>
                        <a:pt x="11" y="26"/>
                      </a:lnTo>
                      <a:lnTo>
                        <a:pt x="13" y="22"/>
                      </a:lnTo>
                      <a:lnTo>
                        <a:pt x="24" y="13"/>
                      </a:lnTo>
                      <a:lnTo>
                        <a:pt x="26" y="5"/>
                      </a:lnTo>
                      <a:lnTo>
                        <a:pt x="30" y="3"/>
                      </a:lnTo>
                      <a:lnTo>
                        <a:pt x="34" y="0"/>
                      </a:lnTo>
                      <a:lnTo>
                        <a:pt x="34" y="0"/>
                      </a:lnTo>
                      <a:lnTo>
                        <a:pt x="34" y="5"/>
                      </a:lnTo>
                      <a:lnTo>
                        <a:pt x="36" y="9"/>
                      </a:lnTo>
                      <a:lnTo>
                        <a:pt x="37" y="9"/>
                      </a:lnTo>
                      <a:lnTo>
                        <a:pt x="37" y="11"/>
                      </a:lnTo>
                      <a:lnTo>
                        <a:pt x="41" y="11"/>
                      </a:lnTo>
                      <a:lnTo>
                        <a:pt x="4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5">
                  <a:extLst>
                    <a:ext uri="{FF2B5EF4-FFF2-40B4-BE49-F238E27FC236}">
                      <a16:creationId xmlns:a16="http://schemas.microsoft.com/office/drawing/2014/main" id="{F95153E4-9A30-49C0-8ADA-AE44D28C5EE8}"/>
                    </a:ext>
                  </a:extLst>
                </p:cNvPr>
                <p:cNvSpPr>
                  <a:spLocks noEditPoints="1"/>
                </p:cNvSpPr>
                <p:nvPr/>
              </p:nvSpPr>
              <p:spPr bwMode="auto">
                <a:xfrm>
                  <a:off x="3259138" y="1390650"/>
                  <a:ext cx="381000" cy="331788"/>
                </a:xfrm>
                <a:custGeom>
                  <a:avLst/>
                  <a:gdLst>
                    <a:gd name="T0" fmla="*/ 265 w 481"/>
                    <a:gd name="T1" fmla="*/ 163 h 419"/>
                    <a:gd name="T2" fmla="*/ 272 w 481"/>
                    <a:gd name="T3" fmla="*/ 173 h 419"/>
                    <a:gd name="T4" fmla="*/ 286 w 481"/>
                    <a:gd name="T5" fmla="*/ 177 h 419"/>
                    <a:gd name="T6" fmla="*/ 265 w 481"/>
                    <a:gd name="T7" fmla="*/ 178 h 419"/>
                    <a:gd name="T8" fmla="*/ 254 w 481"/>
                    <a:gd name="T9" fmla="*/ 175 h 419"/>
                    <a:gd name="T10" fmla="*/ 252 w 481"/>
                    <a:gd name="T11" fmla="*/ 169 h 419"/>
                    <a:gd name="T12" fmla="*/ 254 w 481"/>
                    <a:gd name="T13" fmla="*/ 160 h 419"/>
                    <a:gd name="T14" fmla="*/ 259 w 481"/>
                    <a:gd name="T15" fmla="*/ 145 h 419"/>
                    <a:gd name="T16" fmla="*/ 263 w 481"/>
                    <a:gd name="T17" fmla="*/ 150 h 419"/>
                    <a:gd name="T18" fmla="*/ 190 w 481"/>
                    <a:gd name="T19" fmla="*/ 73 h 419"/>
                    <a:gd name="T20" fmla="*/ 195 w 481"/>
                    <a:gd name="T21" fmla="*/ 109 h 419"/>
                    <a:gd name="T22" fmla="*/ 199 w 481"/>
                    <a:gd name="T23" fmla="*/ 126 h 419"/>
                    <a:gd name="T24" fmla="*/ 214 w 481"/>
                    <a:gd name="T25" fmla="*/ 167 h 419"/>
                    <a:gd name="T26" fmla="*/ 220 w 481"/>
                    <a:gd name="T27" fmla="*/ 178 h 419"/>
                    <a:gd name="T28" fmla="*/ 227 w 481"/>
                    <a:gd name="T29" fmla="*/ 184 h 419"/>
                    <a:gd name="T30" fmla="*/ 237 w 481"/>
                    <a:gd name="T31" fmla="*/ 218 h 419"/>
                    <a:gd name="T32" fmla="*/ 244 w 481"/>
                    <a:gd name="T33" fmla="*/ 207 h 419"/>
                    <a:gd name="T34" fmla="*/ 242 w 481"/>
                    <a:gd name="T35" fmla="*/ 192 h 419"/>
                    <a:gd name="T36" fmla="*/ 259 w 481"/>
                    <a:gd name="T37" fmla="*/ 197 h 419"/>
                    <a:gd name="T38" fmla="*/ 259 w 481"/>
                    <a:gd name="T39" fmla="*/ 209 h 419"/>
                    <a:gd name="T40" fmla="*/ 265 w 481"/>
                    <a:gd name="T41" fmla="*/ 220 h 419"/>
                    <a:gd name="T42" fmla="*/ 276 w 481"/>
                    <a:gd name="T43" fmla="*/ 231 h 419"/>
                    <a:gd name="T44" fmla="*/ 289 w 481"/>
                    <a:gd name="T45" fmla="*/ 225 h 419"/>
                    <a:gd name="T46" fmla="*/ 293 w 481"/>
                    <a:gd name="T47" fmla="*/ 224 h 419"/>
                    <a:gd name="T48" fmla="*/ 304 w 481"/>
                    <a:gd name="T49" fmla="*/ 233 h 419"/>
                    <a:gd name="T50" fmla="*/ 308 w 481"/>
                    <a:gd name="T51" fmla="*/ 242 h 419"/>
                    <a:gd name="T52" fmla="*/ 331 w 481"/>
                    <a:gd name="T53" fmla="*/ 250 h 419"/>
                    <a:gd name="T54" fmla="*/ 357 w 481"/>
                    <a:gd name="T55" fmla="*/ 272 h 419"/>
                    <a:gd name="T56" fmla="*/ 376 w 481"/>
                    <a:gd name="T57" fmla="*/ 302 h 419"/>
                    <a:gd name="T58" fmla="*/ 396 w 481"/>
                    <a:gd name="T59" fmla="*/ 310 h 419"/>
                    <a:gd name="T60" fmla="*/ 408 w 481"/>
                    <a:gd name="T61" fmla="*/ 325 h 419"/>
                    <a:gd name="T62" fmla="*/ 417 w 481"/>
                    <a:gd name="T63" fmla="*/ 331 h 419"/>
                    <a:gd name="T64" fmla="*/ 411 w 481"/>
                    <a:gd name="T65" fmla="*/ 323 h 419"/>
                    <a:gd name="T66" fmla="*/ 426 w 481"/>
                    <a:gd name="T67" fmla="*/ 355 h 419"/>
                    <a:gd name="T68" fmla="*/ 440 w 481"/>
                    <a:gd name="T69" fmla="*/ 357 h 419"/>
                    <a:gd name="T70" fmla="*/ 455 w 481"/>
                    <a:gd name="T71" fmla="*/ 381 h 419"/>
                    <a:gd name="T72" fmla="*/ 468 w 481"/>
                    <a:gd name="T73" fmla="*/ 387 h 419"/>
                    <a:gd name="T74" fmla="*/ 477 w 481"/>
                    <a:gd name="T75" fmla="*/ 385 h 419"/>
                    <a:gd name="T76" fmla="*/ 456 w 481"/>
                    <a:gd name="T77" fmla="*/ 413 h 419"/>
                    <a:gd name="T78" fmla="*/ 409 w 481"/>
                    <a:gd name="T79" fmla="*/ 389 h 419"/>
                    <a:gd name="T80" fmla="*/ 331 w 481"/>
                    <a:gd name="T81" fmla="*/ 308 h 419"/>
                    <a:gd name="T82" fmla="*/ 257 w 481"/>
                    <a:gd name="T83" fmla="*/ 265 h 419"/>
                    <a:gd name="T84" fmla="*/ 227 w 481"/>
                    <a:gd name="T85" fmla="*/ 259 h 419"/>
                    <a:gd name="T86" fmla="*/ 197 w 481"/>
                    <a:gd name="T87" fmla="*/ 263 h 419"/>
                    <a:gd name="T88" fmla="*/ 175 w 481"/>
                    <a:gd name="T89" fmla="*/ 261 h 419"/>
                    <a:gd name="T90" fmla="*/ 137 w 481"/>
                    <a:gd name="T91" fmla="*/ 261 h 419"/>
                    <a:gd name="T92" fmla="*/ 120 w 481"/>
                    <a:gd name="T93" fmla="*/ 248 h 419"/>
                    <a:gd name="T94" fmla="*/ 105 w 481"/>
                    <a:gd name="T95" fmla="*/ 233 h 419"/>
                    <a:gd name="T96" fmla="*/ 75 w 481"/>
                    <a:gd name="T97" fmla="*/ 284 h 419"/>
                    <a:gd name="T98" fmla="*/ 55 w 481"/>
                    <a:gd name="T99" fmla="*/ 265 h 419"/>
                    <a:gd name="T100" fmla="*/ 41 w 481"/>
                    <a:gd name="T101" fmla="*/ 278 h 419"/>
                    <a:gd name="T102" fmla="*/ 13 w 481"/>
                    <a:gd name="T103" fmla="*/ 276 h 419"/>
                    <a:gd name="T104" fmla="*/ 8 w 481"/>
                    <a:gd name="T105" fmla="*/ 207 h 419"/>
                    <a:gd name="T106" fmla="*/ 38 w 481"/>
                    <a:gd name="T107" fmla="*/ 130 h 419"/>
                    <a:gd name="T108" fmla="*/ 36 w 481"/>
                    <a:gd name="T109" fmla="*/ 100 h 419"/>
                    <a:gd name="T110" fmla="*/ 41 w 481"/>
                    <a:gd name="T111" fmla="*/ 73 h 419"/>
                    <a:gd name="T112" fmla="*/ 58 w 481"/>
                    <a:gd name="T113" fmla="*/ 73 h 419"/>
                    <a:gd name="T114" fmla="*/ 90 w 481"/>
                    <a:gd name="T115" fmla="*/ 47 h 419"/>
                    <a:gd name="T116" fmla="*/ 118 w 481"/>
                    <a:gd name="T117" fmla="*/ 40 h 419"/>
                    <a:gd name="T118" fmla="*/ 132 w 481"/>
                    <a:gd name="T119" fmla="*/ 32 h 419"/>
                    <a:gd name="T120" fmla="*/ 160 w 481"/>
                    <a:gd name="T121" fmla="*/ 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419">
                      <a:moveTo>
                        <a:pt x="257" y="158"/>
                      </a:moveTo>
                      <a:lnTo>
                        <a:pt x="261" y="160"/>
                      </a:lnTo>
                      <a:lnTo>
                        <a:pt x="263" y="162"/>
                      </a:lnTo>
                      <a:lnTo>
                        <a:pt x="263" y="163"/>
                      </a:lnTo>
                      <a:lnTo>
                        <a:pt x="263" y="163"/>
                      </a:lnTo>
                      <a:lnTo>
                        <a:pt x="263" y="165"/>
                      </a:lnTo>
                      <a:lnTo>
                        <a:pt x="263" y="165"/>
                      </a:lnTo>
                      <a:lnTo>
                        <a:pt x="263" y="165"/>
                      </a:lnTo>
                      <a:lnTo>
                        <a:pt x="263" y="165"/>
                      </a:lnTo>
                      <a:lnTo>
                        <a:pt x="265" y="165"/>
                      </a:lnTo>
                      <a:lnTo>
                        <a:pt x="265" y="165"/>
                      </a:lnTo>
                      <a:lnTo>
                        <a:pt x="265" y="165"/>
                      </a:lnTo>
                      <a:lnTo>
                        <a:pt x="265" y="165"/>
                      </a:lnTo>
                      <a:lnTo>
                        <a:pt x="265" y="163"/>
                      </a:lnTo>
                      <a:lnTo>
                        <a:pt x="265" y="163"/>
                      </a:lnTo>
                      <a:lnTo>
                        <a:pt x="267" y="163"/>
                      </a:lnTo>
                      <a:lnTo>
                        <a:pt x="267" y="165"/>
                      </a:lnTo>
                      <a:lnTo>
                        <a:pt x="267" y="171"/>
                      </a:lnTo>
                      <a:lnTo>
                        <a:pt x="267" y="173"/>
                      </a:lnTo>
                      <a:lnTo>
                        <a:pt x="267" y="173"/>
                      </a:lnTo>
                      <a:lnTo>
                        <a:pt x="267" y="177"/>
                      </a:lnTo>
                      <a:lnTo>
                        <a:pt x="269" y="177"/>
                      </a:lnTo>
                      <a:lnTo>
                        <a:pt x="269" y="177"/>
                      </a:lnTo>
                      <a:lnTo>
                        <a:pt x="272" y="178"/>
                      </a:lnTo>
                      <a:lnTo>
                        <a:pt x="274" y="177"/>
                      </a:lnTo>
                      <a:lnTo>
                        <a:pt x="274" y="175"/>
                      </a:lnTo>
                      <a:lnTo>
                        <a:pt x="274" y="175"/>
                      </a:lnTo>
                      <a:lnTo>
                        <a:pt x="274" y="175"/>
                      </a:lnTo>
                      <a:lnTo>
                        <a:pt x="272" y="175"/>
                      </a:lnTo>
                      <a:lnTo>
                        <a:pt x="272" y="173"/>
                      </a:lnTo>
                      <a:lnTo>
                        <a:pt x="272" y="173"/>
                      </a:lnTo>
                      <a:lnTo>
                        <a:pt x="274" y="173"/>
                      </a:lnTo>
                      <a:lnTo>
                        <a:pt x="276" y="173"/>
                      </a:lnTo>
                      <a:lnTo>
                        <a:pt x="276" y="173"/>
                      </a:lnTo>
                      <a:lnTo>
                        <a:pt x="278" y="173"/>
                      </a:lnTo>
                      <a:lnTo>
                        <a:pt x="278" y="173"/>
                      </a:lnTo>
                      <a:lnTo>
                        <a:pt x="278" y="173"/>
                      </a:lnTo>
                      <a:lnTo>
                        <a:pt x="280" y="173"/>
                      </a:lnTo>
                      <a:lnTo>
                        <a:pt x="280" y="175"/>
                      </a:lnTo>
                      <a:lnTo>
                        <a:pt x="280" y="175"/>
                      </a:lnTo>
                      <a:lnTo>
                        <a:pt x="280" y="175"/>
                      </a:lnTo>
                      <a:lnTo>
                        <a:pt x="282" y="175"/>
                      </a:lnTo>
                      <a:lnTo>
                        <a:pt x="284" y="177"/>
                      </a:lnTo>
                      <a:lnTo>
                        <a:pt x="284" y="177"/>
                      </a:lnTo>
                      <a:lnTo>
                        <a:pt x="286" y="177"/>
                      </a:lnTo>
                      <a:lnTo>
                        <a:pt x="286" y="177"/>
                      </a:lnTo>
                      <a:lnTo>
                        <a:pt x="286" y="180"/>
                      </a:lnTo>
                      <a:lnTo>
                        <a:pt x="286" y="180"/>
                      </a:lnTo>
                      <a:lnTo>
                        <a:pt x="284" y="182"/>
                      </a:lnTo>
                      <a:lnTo>
                        <a:pt x="284" y="180"/>
                      </a:lnTo>
                      <a:lnTo>
                        <a:pt x="282" y="180"/>
                      </a:lnTo>
                      <a:lnTo>
                        <a:pt x="278" y="182"/>
                      </a:lnTo>
                      <a:lnTo>
                        <a:pt x="276" y="182"/>
                      </a:lnTo>
                      <a:lnTo>
                        <a:pt x="276" y="180"/>
                      </a:lnTo>
                      <a:lnTo>
                        <a:pt x="272" y="180"/>
                      </a:lnTo>
                      <a:lnTo>
                        <a:pt x="270" y="180"/>
                      </a:lnTo>
                      <a:lnTo>
                        <a:pt x="267" y="180"/>
                      </a:lnTo>
                      <a:lnTo>
                        <a:pt x="267" y="180"/>
                      </a:lnTo>
                      <a:lnTo>
                        <a:pt x="267" y="180"/>
                      </a:lnTo>
                      <a:lnTo>
                        <a:pt x="265" y="178"/>
                      </a:lnTo>
                      <a:lnTo>
                        <a:pt x="265" y="178"/>
                      </a:lnTo>
                      <a:lnTo>
                        <a:pt x="265" y="180"/>
                      </a:lnTo>
                      <a:lnTo>
                        <a:pt x="263" y="180"/>
                      </a:lnTo>
                      <a:lnTo>
                        <a:pt x="263" y="180"/>
                      </a:lnTo>
                      <a:lnTo>
                        <a:pt x="261" y="180"/>
                      </a:lnTo>
                      <a:lnTo>
                        <a:pt x="257" y="178"/>
                      </a:lnTo>
                      <a:lnTo>
                        <a:pt x="255" y="178"/>
                      </a:lnTo>
                      <a:lnTo>
                        <a:pt x="255" y="178"/>
                      </a:lnTo>
                      <a:lnTo>
                        <a:pt x="254" y="178"/>
                      </a:lnTo>
                      <a:lnTo>
                        <a:pt x="252" y="173"/>
                      </a:lnTo>
                      <a:lnTo>
                        <a:pt x="254" y="173"/>
                      </a:lnTo>
                      <a:lnTo>
                        <a:pt x="254" y="173"/>
                      </a:lnTo>
                      <a:lnTo>
                        <a:pt x="254" y="173"/>
                      </a:lnTo>
                      <a:lnTo>
                        <a:pt x="254" y="173"/>
                      </a:lnTo>
                      <a:lnTo>
                        <a:pt x="254" y="175"/>
                      </a:lnTo>
                      <a:lnTo>
                        <a:pt x="254" y="175"/>
                      </a:lnTo>
                      <a:lnTo>
                        <a:pt x="254" y="175"/>
                      </a:lnTo>
                      <a:lnTo>
                        <a:pt x="255" y="175"/>
                      </a:lnTo>
                      <a:lnTo>
                        <a:pt x="255" y="175"/>
                      </a:lnTo>
                      <a:lnTo>
                        <a:pt x="255" y="175"/>
                      </a:lnTo>
                      <a:lnTo>
                        <a:pt x="257" y="177"/>
                      </a:lnTo>
                      <a:lnTo>
                        <a:pt x="257" y="177"/>
                      </a:lnTo>
                      <a:lnTo>
                        <a:pt x="259" y="177"/>
                      </a:lnTo>
                      <a:lnTo>
                        <a:pt x="261" y="175"/>
                      </a:lnTo>
                      <a:lnTo>
                        <a:pt x="261" y="173"/>
                      </a:lnTo>
                      <a:lnTo>
                        <a:pt x="259" y="171"/>
                      </a:lnTo>
                      <a:lnTo>
                        <a:pt x="257" y="169"/>
                      </a:lnTo>
                      <a:lnTo>
                        <a:pt x="254" y="169"/>
                      </a:lnTo>
                      <a:lnTo>
                        <a:pt x="252" y="169"/>
                      </a:lnTo>
                      <a:lnTo>
                        <a:pt x="252" y="169"/>
                      </a:lnTo>
                      <a:lnTo>
                        <a:pt x="250" y="167"/>
                      </a:lnTo>
                      <a:lnTo>
                        <a:pt x="252" y="167"/>
                      </a:lnTo>
                      <a:lnTo>
                        <a:pt x="252" y="165"/>
                      </a:lnTo>
                      <a:lnTo>
                        <a:pt x="252" y="165"/>
                      </a:lnTo>
                      <a:lnTo>
                        <a:pt x="254" y="167"/>
                      </a:lnTo>
                      <a:lnTo>
                        <a:pt x="255" y="167"/>
                      </a:lnTo>
                      <a:lnTo>
                        <a:pt x="255" y="167"/>
                      </a:lnTo>
                      <a:lnTo>
                        <a:pt x="255" y="165"/>
                      </a:lnTo>
                      <a:lnTo>
                        <a:pt x="254" y="163"/>
                      </a:lnTo>
                      <a:lnTo>
                        <a:pt x="255" y="163"/>
                      </a:lnTo>
                      <a:lnTo>
                        <a:pt x="259" y="163"/>
                      </a:lnTo>
                      <a:lnTo>
                        <a:pt x="259" y="162"/>
                      </a:lnTo>
                      <a:lnTo>
                        <a:pt x="259" y="162"/>
                      </a:lnTo>
                      <a:lnTo>
                        <a:pt x="257" y="160"/>
                      </a:lnTo>
                      <a:lnTo>
                        <a:pt x="254" y="160"/>
                      </a:lnTo>
                      <a:lnTo>
                        <a:pt x="254" y="160"/>
                      </a:lnTo>
                      <a:lnTo>
                        <a:pt x="254" y="158"/>
                      </a:lnTo>
                      <a:lnTo>
                        <a:pt x="255" y="158"/>
                      </a:lnTo>
                      <a:lnTo>
                        <a:pt x="257" y="158"/>
                      </a:lnTo>
                      <a:close/>
                      <a:moveTo>
                        <a:pt x="265" y="150"/>
                      </a:moveTo>
                      <a:lnTo>
                        <a:pt x="263" y="150"/>
                      </a:lnTo>
                      <a:lnTo>
                        <a:pt x="261" y="150"/>
                      </a:lnTo>
                      <a:lnTo>
                        <a:pt x="259" y="150"/>
                      </a:lnTo>
                      <a:lnTo>
                        <a:pt x="255" y="148"/>
                      </a:lnTo>
                      <a:lnTo>
                        <a:pt x="255" y="148"/>
                      </a:lnTo>
                      <a:lnTo>
                        <a:pt x="255" y="147"/>
                      </a:lnTo>
                      <a:lnTo>
                        <a:pt x="255" y="147"/>
                      </a:lnTo>
                      <a:lnTo>
                        <a:pt x="257" y="147"/>
                      </a:lnTo>
                      <a:lnTo>
                        <a:pt x="259" y="145"/>
                      </a:lnTo>
                      <a:lnTo>
                        <a:pt x="259" y="145"/>
                      </a:lnTo>
                      <a:lnTo>
                        <a:pt x="259" y="145"/>
                      </a:lnTo>
                      <a:lnTo>
                        <a:pt x="259" y="143"/>
                      </a:lnTo>
                      <a:lnTo>
                        <a:pt x="259" y="143"/>
                      </a:lnTo>
                      <a:lnTo>
                        <a:pt x="261" y="143"/>
                      </a:lnTo>
                      <a:lnTo>
                        <a:pt x="261" y="143"/>
                      </a:lnTo>
                      <a:lnTo>
                        <a:pt x="263" y="143"/>
                      </a:lnTo>
                      <a:lnTo>
                        <a:pt x="265" y="145"/>
                      </a:lnTo>
                      <a:lnTo>
                        <a:pt x="265" y="145"/>
                      </a:lnTo>
                      <a:lnTo>
                        <a:pt x="265" y="147"/>
                      </a:lnTo>
                      <a:lnTo>
                        <a:pt x="263" y="147"/>
                      </a:lnTo>
                      <a:lnTo>
                        <a:pt x="261" y="147"/>
                      </a:lnTo>
                      <a:lnTo>
                        <a:pt x="261" y="148"/>
                      </a:lnTo>
                      <a:lnTo>
                        <a:pt x="263" y="148"/>
                      </a:lnTo>
                      <a:lnTo>
                        <a:pt x="263" y="148"/>
                      </a:lnTo>
                      <a:lnTo>
                        <a:pt x="263" y="150"/>
                      </a:lnTo>
                      <a:lnTo>
                        <a:pt x="265" y="150"/>
                      </a:lnTo>
                      <a:lnTo>
                        <a:pt x="265" y="150"/>
                      </a:lnTo>
                      <a:close/>
                      <a:moveTo>
                        <a:pt x="169" y="24"/>
                      </a:moveTo>
                      <a:lnTo>
                        <a:pt x="175" y="36"/>
                      </a:lnTo>
                      <a:lnTo>
                        <a:pt x="178" y="45"/>
                      </a:lnTo>
                      <a:lnTo>
                        <a:pt x="180" y="51"/>
                      </a:lnTo>
                      <a:lnTo>
                        <a:pt x="182" y="53"/>
                      </a:lnTo>
                      <a:lnTo>
                        <a:pt x="180" y="56"/>
                      </a:lnTo>
                      <a:lnTo>
                        <a:pt x="182" y="58"/>
                      </a:lnTo>
                      <a:lnTo>
                        <a:pt x="184" y="60"/>
                      </a:lnTo>
                      <a:lnTo>
                        <a:pt x="186" y="62"/>
                      </a:lnTo>
                      <a:lnTo>
                        <a:pt x="186" y="66"/>
                      </a:lnTo>
                      <a:lnTo>
                        <a:pt x="186" y="68"/>
                      </a:lnTo>
                      <a:lnTo>
                        <a:pt x="188" y="73"/>
                      </a:lnTo>
                      <a:lnTo>
                        <a:pt x="190" y="73"/>
                      </a:lnTo>
                      <a:lnTo>
                        <a:pt x="190" y="77"/>
                      </a:lnTo>
                      <a:lnTo>
                        <a:pt x="190" y="79"/>
                      </a:lnTo>
                      <a:lnTo>
                        <a:pt x="190" y="81"/>
                      </a:lnTo>
                      <a:lnTo>
                        <a:pt x="192" y="83"/>
                      </a:lnTo>
                      <a:lnTo>
                        <a:pt x="192" y="85"/>
                      </a:lnTo>
                      <a:lnTo>
                        <a:pt x="193" y="90"/>
                      </a:lnTo>
                      <a:lnTo>
                        <a:pt x="195" y="96"/>
                      </a:lnTo>
                      <a:lnTo>
                        <a:pt x="193" y="96"/>
                      </a:lnTo>
                      <a:lnTo>
                        <a:pt x="195" y="100"/>
                      </a:lnTo>
                      <a:lnTo>
                        <a:pt x="195" y="101"/>
                      </a:lnTo>
                      <a:lnTo>
                        <a:pt x="195" y="103"/>
                      </a:lnTo>
                      <a:lnTo>
                        <a:pt x="195" y="105"/>
                      </a:lnTo>
                      <a:lnTo>
                        <a:pt x="195" y="107"/>
                      </a:lnTo>
                      <a:lnTo>
                        <a:pt x="195" y="109"/>
                      </a:lnTo>
                      <a:lnTo>
                        <a:pt x="195" y="109"/>
                      </a:lnTo>
                      <a:lnTo>
                        <a:pt x="195" y="111"/>
                      </a:lnTo>
                      <a:lnTo>
                        <a:pt x="195" y="111"/>
                      </a:lnTo>
                      <a:lnTo>
                        <a:pt x="197" y="111"/>
                      </a:lnTo>
                      <a:lnTo>
                        <a:pt x="197" y="111"/>
                      </a:lnTo>
                      <a:lnTo>
                        <a:pt x="197" y="113"/>
                      </a:lnTo>
                      <a:lnTo>
                        <a:pt x="197" y="115"/>
                      </a:lnTo>
                      <a:lnTo>
                        <a:pt x="197" y="115"/>
                      </a:lnTo>
                      <a:lnTo>
                        <a:pt x="199" y="117"/>
                      </a:lnTo>
                      <a:lnTo>
                        <a:pt x="197" y="120"/>
                      </a:lnTo>
                      <a:lnTo>
                        <a:pt x="199" y="120"/>
                      </a:lnTo>
                      <a:lnTo>
                        <a:pt x="199" y="122"/>
                      </a:lnTo>
                      <a:lnTo>
                        <a:pt x="199" y="122"/>
                      </a:lnTo>
                      <a:lnTo>
                        <a:pt x="199" y="124"/>
                      </a:lnTo>
                      <a:lnTo>
                        <a:pt x="199" y="124"/>
                      </a:lnTo>
                      <a:lnTo>
                        <a:pt x="199" y="126"/>
                      </a:lnTo>
                      <a:lnTo>
                        <a:pt x="199" y="128"/>
                      </a:lnTo>
                      <a:lnTo>
                        <a:pt x="201" y="137"/>
                      </a:lnTo>
                      <a:lnTo>
                        <a:pt x="201" y="141"/>
                      </a:lnTo>
                      <a:lnTo>
                        <a:pt x="201" y="141"/>
                      </a:lnTo>
                      <a:lnTo>
                        <a:pt x="203" y="145"/>
                      </a:lnTo>
                      <a:lnTo>
                        <a:pt x="205" y="156"/>
                      </a:lnTo>
                      <a:lnTo>
                        <a:pt x="207" y="158"/>
                      </a:lnTo>
                      <a:lnTo>
                        <a:pt x="212" y="160"/>
                      </a:lnTo>
                      <a:lnTo>
                        <a:pt x="212" y="162"/>
                      </a:lnTo>
                      <a:lnTo>
                        <a:pt x="212" y="162"/>
                      </a:lnTo>
                      <a:lnTo>
                        <a:pt x="216" y="163"/>
                      </a:lnTo>
                      <a:lnTo>
                        <a:pt x="216" y="163"/>
                      </a:lnTo>
                      <a:lnTo>
                        <a:pt x="216" y="165"/>
                      </a:lnTo>
                      <a:lnTo>
                        <a:pt x="216" y="165"/>
                      </a:lnTo>
                      <a:lnTo>
                        <a:pt x="214" y="167"/>
                      </a:lnTo>
                      <a:lnTo>
                        <a:pt x="216" y="169"/>
                      </a:lnTo>
                      <a:lnTo>
                        <a:pt x="216" y="169"/>
                      </a:lnTo>
                      <a:lnTo>
                        <a:pt x="216" y="169"/>
                      </a:lnTo>
                      <a:lnTo>
                        <a:pt x="216" y="171"/>
                      </a:lnTo>
                      <a:lnTo>
                        <a:pt x="216" y="173"/>
                      </a:lnTo>
                      <a:lnTo>
                        <a:pt x="218" y="175"/>
                      </a:lnTo>
                      <a:lnTo>
                        <a:pt x="218" y="175"/>
                      </a:lnTo>
                      <a:lnTo>
                        <a:pt x="216" y="177"/>
                      </a:lnTo>
                      <a:lnTo>
                        <a:pt x="216" y="177"/>
                      </a:lnTo>
                      <a:lnTo>
                        <a:pt x="216" y="178"/>
                      </a:lnTo>
                      <a:lnTo>
                        <a:pt x="218" y="178"/>
                      </a:lnTo>
                      <a:lnTo>
                        <a:pt x="218" y="177"/>
                      </a:lnTo>
                      <a:lnTo>
                        <a:pt x="218" y="177"/>
                      </a:lnTo>
                      <a:lnTo>
                        <a:pt x="220" y="177"/>
                      </a:lnTo>
                      <a:lnTo>
                        <a:pt x="220" y="178"/>
                      </a:lnTo>
                      <a:lnTo>
                        <a:pt x="218" y="178"/>
                      </a:lnTo>
                      <a:lnTo>
                        <a:pt x="216" y="180"/>
                      </a:lnTo>
                      <a:lnTo>
                        <a:pt x="216" y="180"/>
                      </a:lnTo>
                      <a:lnTo>
                        <a:pt x="216" y="180"/>
                      </a:lnTo>
                      <a:lnTo>
                        <a:pt x="216" y="182"/>
                      </a:lnTo>
                      <a:lnTo>
                        <a:pt x="218" y="184"/>
                      </a:lnTo>
                      <a:lnTo>
                        <a:pt x="218" y="186"/>
                      </a:lnTo>
                      <a:lnTo>
                        <a:pt x="218" y="186"/>
                      </a:lnTo>
                      <a:lnTo>
                        <a:pt x="220" y="186"/>
                      </a:lnTo>
                      <a:lnTo>
                        <a:pt x="222" y="186"/>
                      </a:lnTo>
                      <a:lnTo>
                        <a:pt x="222" y="184"/>
                      </a:lnTo>
                      <a:lnTo>
                        <a:pt x="224" y="184"/>
                      </a:lnTo>
                      <a:lnTo>
                        <a:pt x="224" y="184"/>
                      </a:lnTo>
                      <a:lnTo>
                        <a:pt x="225" y="184"/>
                      </a:lnTo>
                      <a:lnTo>
                        <a:pt x="227" y="184"/>
                      </a:lnTo>
                      <a:lnTo>
                        <a:pt x="227" y="188"/>
                      </a:lnTo>
                      <a:lnTo>
                        <a:pt x="233" y="199"/>
                      </a:lnTo>
                      <a:lnTo>
                        <a:pt x="233" y="199"/>
                      </a:lnTo>
                      <a:lnTo>
                        <a:pt x="233" y="201"/>
                      </a:lnTo>
                      <a:lnTo>
                        <a:pt x="235" y="201"/>
                      </a:lnTo>
                      <a:lnTo>
                        <a:pt x="235" y="203"/>
                      </a:lnTo>
                      <a:lnTo>
                        <a:pt x="235" y="205"/>
                      </a:lnTo>
                      <a:lnTo>
                        <a:pt x="237" y="205"/>
                      </a:lnTo>
                      <a:lnTo>
                        <a:pt x="235" y="209"/>
                      </a:lnTo>
                      <a:lnTo>
                        <a:pt x="235" y="214"/>
                      </a:lnTo>
                      <a:lnTo>
                        <a:pt x="235" y="216"/>
                      </a:lnTo>
                      <a:lnTo>
                        <a:pt x="235" y="216"/>
                      </a:lnTo>
                      <a:lnTo>
                        <a:pt x="235" y="216"/>
                      </a:lnTo>
                      <a:lnTo>
                        <a:pt x="237" y="218"/>
                      </a:lnTo>
                      <a:lnTo>
                        <a:pt x="237" y="218"/>
                      </a:lnTo>
                      <a:lnTo>
                        <a:pt x="237" y="218"/>
                      </a:lnTo>
                      <a:lnTo>
                        <a:pt x="239" y="218"/>
                      </a:lnTo>
                      <a:lnTo>
                        <a:pt x="239" y="220"/>
                      </a:lnTo>
                      <a:lnTo>
                        <a:pt x="240" y="220"/>
                      </a:lnTo>
                      <a:lnTo>
                        <a:pt x="240" y="220"/>
                      </a:lnTo>
                      <a:lnTo>
                        <a:pt x="242" y="218"/>
                      </a:lnTo>
                      <a:lnTo>
                        <a:pt x="242" y="218"/>
                      </a:lnTo>
                      <a:lnTo>
                        <a:pt x="244" y="218"/>
                      </a:lnTo>
                      <a:lnTo>
                        <a:pt x="244" y="216"/>
                      </a:lnTo>
                      <a:lnTo>
                        <a:pt x="244" y="214"/>
                      </a:lnTo>
                      <a:lnTo>
                        <a:pt x="244" y="214"/>
                      </a:lnTo>
                      <a:lnTo>
                        <a:pt x="244" y="214"/>
                      </a:lnTo>
                      <a:lnTo>
                        <a:pt x="246" y="212"/>
                      </a:lnTo>
                      <a:lnTo>
                        <a:pt x="246" y="210"/>
                      </a:lnTo>
                      <a:lnTo>
                        <a:pt x="244" y="207"/>
                      </a:lnTo>
                      <a:lnTo>
                        <a:pt x="244" y="205"/>
                      </a:lnTo>
                      <a:lnTo>
                        <a:pt x="242" y="203"/>
                      </a:lnTo>
                      <a:lnTo>
                        <a:pt x="242" y="203"/>
                      </a:lnTo>
                      <a:lnTo>
                        <a:pt x="242" y="205"/>
                      </a:lnTo>
                      <a:lnTo>
                        <a:pt x="240" y="205"/>
                      </a:lnTo>
                      <a:lnTo>
                        <a:pt x="240" y="203"/>
                      </a:lnTo>
                      <a:lnTo>
                        <a:pt x="240" y="203"/>
                      </a:lnTo>
                      <a:lnTo>
                        <a:pt x="240" y="199"/>
                      </a:lnTo>
                      <a:lnTo>
                        <a:pt x="240" y="197"/>
                      </a:lnTo>
                      <a:lnTo>
                        <a:pt x="240" y="195"/>
                      </a:lnTo>
                      <a:lnTo>
                        <a:pt x="240" y="195"/>
                      </a:lnTo>
                      <a:lnTo>
                        <a:pt x="240" y="194"/>
                      </a:lnTo>
                      <a:lnTo>
                        <a:pt x="240" y="194"/>
                      </a:lnTo>
                      <a:lnTo>
                        <a:pt x="242" y="194"/>
                      </a:lnTo>
                      <a:lnTo>
                        <a:pt x="242" y="192"/>
                      </a:lnTo>
                      <a:lnTo>
                        <a:pt x="242" y="190"/>
                      </a:lnTo>
                      <a:lnTo>
                        <a:pt x="244" y="192"/>
                      </a:lnTo>
                      <a:lnTo>
                        <a:pt x="244" y="192"/>
                      </a:lnTo>
                      <a:lnTo>
                        <a:pt x="244" y="190"/>
                      </a:lnTo>
                      <a:lnTo>
                        <a:pt x="244" y="190"/>
                      </a:lnTo>
                      <a:lnTo>
                        <a:pt x="244" y="190"/>
                      </a:lnTo>
                      <a:lnTo>
                        <a:pt x="244" y="190"/>
                      </a:lnTo>
                      <a:lnTo>
                        <a:pt x="246" y="190"/>
                      </a:lnTo>
                      <a:lnTo>
                        <a:pt x="246" y="188"/>
                      </a:lnTo>
                      <a:lnTo>
                        <a:pt x="248" y="186"/>
                      </a:lnTo>
                      <a:lnTo>
                        <a:pt x="248" y="190"/>
                      </a:lnTo>
                      <a:lnTo>
                        <a:pt x="250" y="190"/>
                      </a:lnTo>
                      <a:lnTo>
                        <a:pt x="257" y="195"/>
                      </a:lnTo>
                      <a:lnTo>
                        <a:pt x="257" y="197"/>
                      </a:lnTo>
                      <a:lnTo>
                        <a:pt x="259" y="197"/>
                      </a:lnTo>
                      <a:lnTo>
                        <a:pt x="259" y="197"/>
                      </a:lnTo>
                      <a:lnTo>
                        <a:pt x="261" y="197"/>
                      </a:lnTo>
                      <a:lnTo>
                        <a:pt x="261" y="197"/>
                      </a:lnTo>
                      <a:lnTo>
                        <a:pt x="261" y="199"/>
                      </a:lnTo>
                      <a:lnTo>
                        <a:pt x="263" y="199"/>
                      </a:lnTo>
                      <a:lnTo>
                        <a:pt x="261" y="201"/>
                      </a:lnTo>
                      <a:lnTo>
                        <a:pt x="261" y="201"/>
                      </a:lnTo>
                      <a:lnTo>
                        <a:pt x="261" y="203"/>
                      </a:lnTo>
                      <a:lnTo>
                        <a:pt x="259" y="203"/>
                      </a:lnTo>
                      <a:lnTo>
                        <a:pt x="259" y="205"/>
                      </a:lnTo>
                      <a:lnTo>
                        <a:pt x="257" y="207"/>
                      </a:lnTo>
                      <a:lnTo>
                        <a:pt x="259" y="207"/>
                      </a:lnTo>
                      <a:lnTo>
                        <a:pt x="259" y="207"/>
                      </a:lnTo>
                      <a:lnTo>
                        <a:pt x="259" y="209"/>
                      </a:lnTo>
                      <a:lnTo>
                        <a:pt x="259" y="209"/>
                      </a:lnTo>
                      <a:lnTo>
                        <a:pt x="259" y="209"/>
                      </a:lnTo>
                      <a:lnTo>
                        <a:pt x="259" y="209"/>
                      </a:lnTo>
                      <a:lnTo>
                        <a:pt x="259" y="210"/>
                      </a:lnTo>
                      <a:lnTo>
                        <a:pt x="259" y="210"/>
                      </a:lnTo>
                      <a:lnTo>
                        <a:pt x="261" y="212"/>
                      </a:lnTo>
                      <a:lnTo>
                        <a:pt x="261" y="212"/>
                      </a:lnTo>
                      <a:lnTo>
                        <a:pt x="263" y="212"/>
                      </a:lnTo>
                      <a:lnTo>
                        <a:pt x="263" y="214"/>
                      </a:lnTo>
                      <a:lnTo>
                        <a:pt x="263" y="216"/>
                      </a:lnTo>
                      <a:lnTo>
                        <a:pt x="263" y="216"/>
                      </a:lnTo>
                      <a:lnTo>
                        <a:pt x="263" y="218"/>
                      </a:lnTo>
                      <a:lnTo>
                        <a:pt x="263" y="218"/>
                      </a:lnTo>
                      <a:lnTo>
                        <a:pt x="263" y="220"/>
                      </a:lnTo>
                      <a:lnTo>
                        <a:pt x="265" y="220"/>
                      </a:lnTo>
                      <a:lnTo>
                        <a:pt x="265" y="220"/>
                      </a:lnTo>
                      <a:lnTo>
                        <a:pt x="267" y="220"/>
                      </a:lnTo>
                      <a:lnTo>
                        <a:pt x="267" y="220"/>
                      </a:lnTo>
                      <a:lnTo>
                        <a:pt x="267" y="222"/>
                      </a:lnTo>
                      <a:lnTo>
                        <a:pt x="267" y="222"/>
                      </a:lnTo>
                      <a:lnTo>
                        <a:pt x="267" y="222"/>
                      </a:lnTo>
                      <a:lnTo>
                        <a:pt x="267" y="222"/>
                      </a:lnTo>
                      <a:lnTo>
                        <a:pt x="267" y="224"/>
                      </a:lnTo>
                      <a:lnTo>
                        <a:pt x="267" y="224"/>
                      </a:lnTo>
                      <a:lnTo>
                        <a:pt x="267" y="224"/>
                      </a:lnTo>
                      <a:lnTo>
                        <a:pt x="267" y="225"/>
                      </a:lnTo>
                      <a:lnTo>
                        <a:pt x="269" y="227"/>
                      </a:lnTo>
                      <a:lnTo>
                        <a:pt x="274" y="229"/>
                      </a:lnTo>
                      <a:lnTo>
                        <a:pt x="276" y="229"/>
                      </a:lnTo>
                      <a:lnTo>
                        <a:pt x="276" y="229"/>
                      </a:lnTo>
                      <a:lnTo>
                        <a:pt x="276" y="231"/>
                      </a:lnTo>
                      <a:lnTo>
                        <a:pt x="278" y="231"/>
                      </a:lnTo>
                      <a:lnTo>
                        <a:pt x="280" y="229"/>
                      </a:lnTo>
                      <a:lnTo>
                        <a:pt x="282" y="229"/>
                      </a:lnTo>
                      <a:lnTo>
                        <a:pt x="284" y="225"/>
                      </a:lnTo>
                      <a:lnTo>
                        <a:pt x="284" y="224"/>
                      </a:lnTo>
                      <a:lnTo>
                        <a:pt x="284" y="225"/>
                      </a:lnTo>
                      <a:lnTo>
                        <a:pt x="284" y="227"/>
                      </a:lnTo>
                      <a:lnTo>
                        <a:pt x="286" y="227"/>
                      </a:lnTo>
                      <a:lnTo>
                        <a:pt x="286" y="227"/>
                      </a:lnTo>
                      <a:lnTo>
                        <a:pt x="287" y="225"/>
                      </a:lnTo>
                      <a:lnTo>
                        <a:pt x="287" y="224"/>
                      </a:lnTo>
                      <a:lnTo>
                        <a:pt x="287" y="224"/>
                      </a:lnTo>
                      <a:lnTo>
                        <a:pt x="289" y="224"/>
                      </a:lnTo>
                      <a:lnTo>
                        <a:pt x="289" y="224"/>
                      </a:lnTo>
                      <a:lnTo>
                        <a:pt x="289" y="225"/>
                      </a:lnTo>
                      <a:lnTo>
                        <a:pt x="289" y="225"/>
                      </a:lnTo>
                      <a:lnTo>
                        <a:pt x="289" y="225"/>
                      </a:lnTo>
                      <a:lnTo>
                        <a:pt x="289" y="225"/>
                      </a:lnTo>
                      <a:lnTo>
                        <a:pt x="291" y="225"/>
                      </a:lnTo>
                      <a:lnTo>
                        <a:pt x="291" y="227"/>
                      </a:lnTo>
                      <a:lnTo>
                        <a:pt x="291" y="227"/>
                      </a:lnTo>
                      <a:lnTo>
                        <a:pt x="291" y="227"/>
                      </a:lnTo>
                      <a:lnTo>
                        <a:pt x="291" y="227"/>
                      </a:lnTo>
                      <a:lnTo>
                        <a:pt x="293" y="227"/>
                      </a:lnTo>
                      <a:lnTo>
                        <a:pt x="293" y="227"/>
                      </a:lnTo>
                      <a:lnTo>
                        <a:pt x="293" y="225"/>
                      </a:lnTo>
                      <a:lnTo>
                        <a:pt x="293" y="225"/>
                      </a:lnTo>
                      <a:lnTo>
                        <a:pt x="293" y="225"/>
                      </a:lnTo>
                      <a:lnTo>
                        <a:pt x="293" y="224"/>
                      </a:lnTo>
                      <a:lnTo>
                        <a:pt x="293" y="224"/>
                      </a:lnTo>
                      <a:lnTo>
                        <a:pt x="293" y="224"/>
                      </a:lnTo>
                      <a:lnTo>
                        <a:pt x="295" y="225"/>
                      </a:lnTo>
                      <a:lnTo>
                        <a:pt x="297" y="225"/>
                      </a:lnTo>
                      <a:lnTo>
                        <a:pt x="297" y="227"/>
                      </a:lnTo>
                      <a:lnTo>
                        <a:pt x="297" y="227"/>
                      </a:lnTo>
                      <a:lnTo>
                        <a:pt x="297" y="227"/>
                      </a:lnTo>
                      <a:lnTo>
                        <a:pt x="297" y="227"/>
                      </a:lnTo>
                      <a:lnTo>
                        <a:pt x="299" y="227"/>
                      </a:lnTo>
                      <a:lnTo>
                        <a:pt x="299" y="227"/>
                      </a:lnTo>
                      <a:lnTo>
                        <a:pt x="301" y="227"/>
                      </a:lnTo>
                      <a:lnTo>
                        <a:pt x="301" y="227"/>
                      </a:lnTo>
                      <a:lnTo>
                        <a:pt x="301" y="229"/>
                      </a:lnTo>
                      <a:lnTo>
                        <a:pt x="301" y="231"/>
                      </a:lnTo>
                      <a:lnTo>
                        <a:pt x="301" y="233"/>
                      </a:lnTo>
                      <a:lnTo>
                        <a:pt x="304" y="233"/>
                      </a:lnTo>
                      <a:lnTo>
                        <a:pt x="302" y="231"/>
                      </a:lnTo>
                      <a:lnTo>
                        <a:pt x="304" y="231"/>
                      </a:lnTo>
                      <a:lnTo>
                        <a:pt x="306" y="231"/>
                      </a:lnTo>
                      <a:lnTo>
                        <a:pt x="306" y="231"/>
                      </a:lnTo>
                      <a:lnTo>
                        <a:pt x="306" y="233"/>
                      </a:lnTo>
                      <a:lnTo>
                        <a:pt x="306" y="233"/>
                      </a:lnTo>
                      <a:lnTo>
                        <a:pt x="304" y="233"/>
                      </a:lnTo>
                      <a:lnTo>
                        <a:pt x="304" y="233"/>
                      </a:lnTo>
                      <a:lnTo>
                        <a:pt x="308" y="237"/>
                      </a:lnTo>
                      <a:lnTo>
                        <a:pt x="308" y="237"/>
                      </a:lnTo>
                      <a:lnTo>
                        <a:pt x="308" y="237"/>
                      </a:lnTo>
                      <a:lnTo>
                        <a:pt x="308" y="239"/>
                      </a:lnTo>
                      <a:lnTo>
                        <a:pt x="308" y="240"/>
                      </a:lnTo>
                      <a:lnTo>
                        <a:pt x="308" y="242"/>
                      </a:lnTo>
                      <a:lnTo>
                        <a:pt x="308" y="242"/>
                      </a:lnTo>
                      <a:lnTo>
                        <a:pt x="308" y="244"/>
                      </a:lnTo>
                      <a:lnTo>
                        <a:pt x="310" y="244"/>
                      </a:lnTo>
                      <a:lnTo>
                        <a:pt x="312" y="246"/>
                      </a:lnTo>
                      <a:lnTo>
                        <a:pt x="312" y="246"/>
                      </a:lnTo>
                      <a:lnTo>
                        <a:pt x="312" y="246"/>
                      </a:lnTo>
                      <a:lnTo>
                        <a:pt x="314" y="246"/>
                      </a:lnTo>
                      <a:lnTo>
                        <a:pt x="314" y="246"/>
                      </a:lnTo>
                      <a:lnTo>
                        <a:pt x="314" y="246"/>
                      </a:lnTo>
                      <a:lnTo>
                        <a:pt x="314" y="244"/>
                      </a:lnTo>
                      <a:lnTo>
                        <a:pt x="316" y="246"/>
                      </a:lnTo>
                      <a:lnTo>
                        <a:pt x="319" y="246"/>
                      </a:lnTo>
                      <a:lnTo>
                        <a:pt x="321" y="246"/>
                      </a:lnTo>
                      <a:lnTo>
                        <a:pt x="325" y="248"/>
                      </a:lnTo>
                      <a:lnTo>
                        <a:pt x="327" y="250"/>
                      </a:lnTo>
                      <a:lnTo>
                        <a:pt x="331" y="250"/>
                      </a:lnTo>
                      <a:lnTo>
                        <a:pt x="340" y="252"/>
                      </a:lnTo>
                      <a:lnTo>
                        <a:pt x="340" y="252"/>
                      </a:lnTo>
                      <a:lnTo>
                        <a:pt x="340" y="252"/>
                      </a:lnTo>
                      <a:lnTo>
                        <a:pt x="342" y="255"/>
                      </a:lnTo>
                      <a:lnTo>
                        <a:pt x="344" y="255"/>
                      </a:lnTo>
                      <a:lnTo>
                        <a:pt x="346" y="259"/>
                      </a:lnTo>
                      <a:lnTo>
                        <a:pt x="347" y="261"/>
                      </a:lnTo>
                      <a:lnTo>
                        <a:pt x="349" y="263"/>
                      </a:lnTo>
                      <a:lnTo>
                        <a:pt x="351" y="265"/>
                      </a:lnTo>
                      <a:lnTo>
                        <a:pt x="351" y="267"/>
                      </a:lnTo>
                      <a:lnTo>
                        <a:pt x="351" y="269"/>
                      </a:lnTo>
                      <a:lnTo>
                        <a:pt x="353" y="270"/>
                      </a:lnTo>
                      <a:lnTo>
                        <a:pt x="355" y="270"/>
                      </a:lnTo>
                      <a:lnTo>
                        <a:pt x="355" y="270"/>
                      </a:lnTo>
                      <a:lnTo>
                        <a:pt x="357" y="272"/>
                      </a:lnTo>
                      <a:lnTo>
                        <a:pt x="357" y="276"/>
                      </a:lnTo>
                      <a:lnTo>
                        <a:pt x="359" y="278"/>
                      </a:lnTo>
                      <a:lnTo>
                        <a:pt x="363" y="280"/>
                      </a:lnTo>
                      <a:lnTo>
                        <a:pt x="364" y="282"/>
                      </a:lnTo>
                      <a:lnTo>
                        <a:pt x="364" y="284"/>
                      </a:lnTo>
                      <a:lnTo>
                        <a:pt x="366" y="286"/>
                      </a:lnTo>
                      <a:lnTo>
                        <a:pt x="366" y="287"/>
                      </a:lnTo>
                      <a:lnTo>
                        <a:pt x="366" y="287"/>
                      </a:lnTo>
                      <a:lnTo>
                        <a:pt x="366" y="289"/>
                      </a:lnTo>
                      <a:lnTo>
                        <a:pt x="368" y="289"/>
                      </a:lnTo>
                      <a:lnTo>
                        <a:pt x="370" y="291"/>
                      </a:lnTo>
                      <a:lnTo>
                        <a:pt x="372" y="293"/>
                      </a:lnTo>
                      <a:lnTo>
                        <a:pt x="372" y="293"/>
                      </a:lnTo>
                      <a:lnTo>
                        <a:pt x="376" y="299"/>
                      </a:lnTo>
                      <a:lnTo>
                        <a:pt x="376" y="302"/>
                      </a:lnTo>
                      <a:lnTo>
                        <a:pt x="376" y="302"/>
                      </a:lnTo>
                      <a:lnTo>
                        <a:pt x="381" y="304"/>
                      </a:lnTo>
                      <a:lnTo>
                        <a:pt x="381" y="304"/>
                      </a:lnTo>
                      <a:lnTo>
                        <a:pt x="385" y="304"/>
                      </a:lnTo>
                      <a:lnTo>
                        <a:pt x="385" y="304"/>
                      </a:lnTo>
                      <a:lnTo>
                        <a:pt x="385" y="304"/>
                      </a:lnTo>
                      <a:lnTo>
                        <a:pt x="387" y="306"/>
                      </a:lnTo>
                      <a:lnTo>
                        <a:pt x="389" y="308"/>
                      </a:lnTo>
                      <a:lnTo>
                        <a:pt x="389" y="308"/>
                      </a:lnTo>
                      <a:lnTo>
                        <a:pt x="391" y="308"/>
                      </a:lnTo>
                      <a:lnTo>
                        <a:pt x="391" y="308"/>
                      </a:lnTo>
                      <a:lnTo>
                        <a:pt x="393" y="308"/>
                      </a:lnTo>
                      <a:lnTo>
                        <a:pt x="393" y="308"/>
                      </a:lnTo>
                      <a:lnTo>
                        <a:pt x="394" y="308"/>
                      </a:lnTo>
                      <a:lnTo>
                        <a:pt x="396" y="310"/>
                      </a:lnTo>
                      <a:lnTo>
                        <a:pt x="398" y="310"/>
                      </a:lnTo>
                      <a:lnTo>
                        <a:pt x="398" y="312"/>
                      </a:lnTo>
                      <a:lnTo>
                        <a:pt x="398" y="314"/>
                      </a:lnTo>
                      <a:lnTo>
                        <a:pt x="400" y="314"/>
                      </a:lnTo>
                      <a:lnTo>
                        <a:pt x="402" y="317"/>
                      </a:lnTo>
                      <a:lnTo>
                        <a:pt x="402" y="317"/>
                      </a:lnTo>
                      <a:lnTo>
                        <a:pt x="404" y="317"/>
                      </a:lnTo>
                      <a:lnTo>
                        <a:pt x="404" y="319"/>
                      </a:lnTo>
                      <a:lnTo>
                        <a:pt x="406" y="321"/>
                      </a:lnTo>
                      <a:lnTo>
                        <a:pt x="406" y="321"/>
                      </a:lnTo>
                      <a:lnTo>
                        <a:pt x="406" y="321"/>
                      </a:lnTo>
                      <a:lnTo>
                        <a:pt x="406" y="321"/>
                      </a:lnTo>
                      <a:lnTo>
                        <a:pt x="406" y="323"/>
                      </a:lnTo>
                      <a:lnTo>
                        <a:pt x="408" y="325"/>
                      </a:lnTo>
                      <a:lnTo>
                        <a:pt x="408" y="325"/>
                      </a:lnTo>
                      <a:lnTo>
                        <a:pt x="408" y="325"/>
                      </a:lnTo>
                      <a:lnTo>
                        <a:pt x="409" y="325"/>
                      </a:lnTo>
                      <a:lnTo>
                        <a:pt x="409" y="325"/>
                      </a:lnTo>
                      <a:lnTo>
                        <a:pt x="409" y="325"/>
                      </a:lnTo>
                      <a:lnTo>
                        <a:pt x="409" y="325"/>
                      </a:lnTo>
                      <a:lnTo>
                        <a:pt x="411" y="325"/>
                      </a:lnTo>
                      <a:lnTo>
                        <a:pt x="411" y="327"/>
                      </a:lnTo>
                      <a:lnTo>
                        <a:pt x="413" y="327"/>
                      </a:lnTo>
                      <a:lnTo>
                        <a:pt x="413" y="329"/>
                      </a:lnTo>
                      <a:lnTo>
                        <a:pt x="413" y="329"/>
                      </a:lnTo>
                      <a:lnTo>
                        <a:pt x="415" y="331"/>
                      </a:lnTo>
                      <a:lnTo>
                        <a:pt x="415" y="331"/>
                      </a:lnTo>
                      <a:lnTo>
                        <a:pt x="415" y="331"/>
                      </a:lnTo>
                      <a:lnTo>
                        <a:pt x="415" y="331"/>
                      </a:lnTo>
                      <a:lnTo>
                        <a:pt x="417" y="331"/>
                      </a:lnTo>
                      <a:lnTo>
                        <a:pt x="417" y="331"/>
                      </a:lnTo>
                      <a:lnTo>
                        <a:pt x="415" y="331"/>
                      </a:lnTo>
                      <a:lnTo>
                        <a:pt x="415" y="329"/>
                      </a:lnTo>
                      <a:lnTo>
                        <a:pt x="415" y="329"/>
                      </a:lnTo>
                      <a:lnTo>
                        <a:pt x="415" y="329"/>
                      </a:lnTo>
                      <a:lnTo>
                        <a:pt x="413" y="329"/>
                      </a:lnTo>
                      <a:lnTo>
                        <a:pt x="413" y="327"/>
                      </a:lnTo>
                      <a:lnTo>
                        <a:pt x="415" y="327"/>
                      </a:lnTo>
                      <a:lnTo>
                        <a:pt x="415" y="325"/>
                      </a:lnTo>
                      <a:lnTo>
                        <a:pt x="415" y="325"/>
                      </a:lnTo>
                      <a:lnTo>
                        <a:pt x="413" y="325"/>
                      </a:lnTo>
                      <a:lnTo>
                        <a:pt x="411" y="325"/>
                      </a:lnTo>
                      <a:lnTo>
                        <a:pt x="411" y="323"/>
                      </a:lnTo>
                      <a:lnTo>
                        <a:pt x="411" y="323"/>
                      </a:lnTo>
                      <a:lnTo>
                        <a:pt x="411" y="323"/>
                      </a:lnTo>
                      <a:lnTo>
                        <a:pt x="413" y="323"/>
                      </a:lnTo>
                      <a:lnTo>
                        <a:pt x="415" y="325"/>
                      </a:lnTo>
                      <a:lnTo>
                        <a:pt x="419" y="329"/>
                      </a:lnTo>
                      <a:lnTo>
                        <a:pt x="419" y="329"/>
                      </a:lnTo>
                      <a:lnTo>
                        <a:pt x="421" y="331"/>
                      </a:lnTo>
                      <a:lnTo>
                        <a:pt x="421" y="332"/>
                      </a:lnTo>
                      <a:lnTo>
                        <a:pt x="421" y="334"/>
                      </a:lnTo>
                      <a:lnTo>
                        <a:pt x="423" y="338"/>
                      </a:lnTo>
                      <a:lnTo>
                        <a:pt x="423" y="338"/>
                      </a:lnTo>
                      <a:lnTo>
                        <a:pt x="423" y="338"/>
                      </a:lnTo>
                      <a:lnTo>
                        <a:pt x="424" y="340"/>
                      </a:lnTo>
                      <a:lnTo>
                        <a:pt x="424" y="342"/>
                      </a:lnTo>
                      <a:lnTo>
                        <a:pt x="426" y="349"/>
                      </a:lnTo>
                      <a:lnTo>
                        <a:pt x="426" y="351"/>
                      </a:lnTo>
                      <a:lnTo>
                        <a:pt x="426" y="355"/>
                      </a:lnTo>
                      <a:lnTo>
                        <a:pt x="426" y="355"/>
                      </a:lnTo>
                      <a:lnTo>
                        <a:pt x="426" y="355"/>
                      </a:lnTo>
                      <a:lnTo>
                        <a:pt x="428" y="357"/>
                      </a:lnTo>
                      <a:lnTo>
                        <a:pt x="430" y="357"/>
                      </a:lnTo>
                      <a:lnTo>
                        <a:pt x="434" y="359"/>
                      </a:lnTo>
                      <a:lnTo>
                        <a:pt x="436" y="357"/>
                      </a:lnTo>
                      <a:lnTo>
                        <a:pt x="436" y="357"/>
                      </a:lnTo>
                      <a:lnTo>
                        <a:pt x="436" y="357"/>
                      </a:lnTo>
                      <a:lnTo>
                        <a:pt x="438" y="355"/>
                      </a:lnTo>
                      <a:lnTo>
                        <a:pt x="438" y="355"/>
                      </a:lnTo>
                      <a:lnTo>
                        <a:pt x="438" y="355"/>
                      </a:lnTo>
                      <a:lnTo>
                        <a:pt x="438" y="357"/>
                      </a:lnTo>
                      <a:lnTo>
                        <a:pt x="440" y="357"/>
                      </a:lnTo>
                      <a:lnTo>
                        <a:pt x="440" y="357"/>
                      </a:lnTo>
                      <a:lnTo>
                        <a:pt x="440" y="357"/>
                      </a:lnTo>
                      <a:lnTo>
                        <a:pt x="440" y="359"/>
                      </a:lnTo>
                      <a:lnTo>
                        <a:pt x="440" y="359"/>
                      </a:lnTo>
                      <a:lnTo>
                        <a:pt x="441" y="359"/>
                      </a:lnTo>
                      <a:lnTo>
                        <a:pt x="443" y="363"/>
                      </a:lnTo>
                      <a:lnTo>
                        <a:pt x="447" y="366"/>
                      </a:lnTo>
                      <a:lnTo>
                        <a:pt x="447" y="368"/>
                      </a:lnTo>
                      <a:lnTo>
                        <a:pt x="449" y="368"/>
                      </a:lnTo>
                      <a:lnTo>
                        <a:pt x="451" y="368"/>
                      </a:lnTo>
                      <a:lnTo>
                        <a:pt x="451" y="368"/>
                      </a:lnTo>
                      <a:lnTo>
                        <a:pt x="453" y="370"/>
                      </a:lnTo>
                      <a:lnTo>
                        <a:pt x="453" y="370"/>
                      </a:lnTo>
                      <a:lnTo>
                        <a:pt x="453" y="376"/>
                      </a:lnTo>
                      <a:lnTo>
                        <a:pt x="455" y="378"/>
                      </a:lnTo>
                      <a:lnTo>
                        <a:pt x="455" y="379"/>
                      </a:lnTo>
                      <a:lnTo>
                        <a:pt x="455" y="381"/>
                      </a:lnTo>
                      <a:lnTo>
                        <a:pt x="455" y="383"/>
                      </a:lnTo>
                      <a:lnTo>
                        <a:pt x="456" y="383"/>
                      </a:lnTo>
                      <a:lnTo>
                        <a:pt x="456" y="383"/>
                      </a:lnTo>
                      <a:lnTo>
                        <a:pt x="458" y="383"/>
                      </a:lnTo>
                      <a:lnTo>
                        <a:pt x="458" y="383"/>
                      </a:lnTo>
                      <a:lnTo>
                        <a:pt x="460" y="383"/>
                      </a:lnTo>
                      <a:lnTo>
                        <a:pt x="460" y="385"/>
                      </a:lnTo>
                      <a:lnTo>
                        <a:pt x="462" y="385"/>
                      </a:lnTo>
                      <a:lnTo>
                        <a:pt x="464" y="387"/>
                      </a:lnTo>
                      <a:lnTo>
                        <a:pt x="466" y="387"/>
                      </a:lnTo>
                      <a:lnTo>
                        <a:pt x="466" y="387"/>
                      </a:lnTo>
                      <a:lnTo>
                        <a:pt x="466" y="387"/>
                      </a:lnTo>
                      <a:lnTo>
                        <a:pt x="468" y="387"/>
                      </a:lnTo>
                      <a:lnTo>
                        <a:pt x="468" y="387"/>
                      </a:lnTo>
                      <a:lnTo>
                        <a:pt x="468" y="387"/>
                      </a:lnTo>
                      <a:lnTo>
                        <a:pt x="470" y="387"/>
                      </a:lnTo>
                      <a:lnTo>
                        <a:pt x="470" y="387"/>
                      </a:lnTo>
                      <a:lnTo>
                        <a:pt x="471" y="385"/>
                      </a:lnTo>
                      <a:lnTo>
                        <a:pt x="471" y="383"/>
                      </a:lnTo>
                      <a:lnTo>
                        <a:pt x="471" y="383"/>
                      </a:lnTo>
                      <a:lnTo>
                        <a:pt x="471" y="383"/>
                      </a:lnTo>
                      <a:lnTo>
                        <a:pt x="471" y="381"/>
                      </a:lnTo>
                      <a:lnTo>
                        <a:pt x="471" y="381"/>
                      </a:lnTo>
                      <a:lnTo>
                        <a:pt x="471" y="379"/>
                      </a:lnTo>
                      <a:lnTo>
                        <a:pt x="471" y="379"/>
                      </a:lnTo>
                      <a:lnTo>
                        <a:pt x="473" y="381"/>
                      </a:lnTo>
                      <a:lnTo>
                        <a:pt x="475" y="381"/>
                      </a:lnTo>
                      <a:lnTo>
                        <a:pt x="475" y="383"/>
                      </a:lnTo>
                      <a:lnTo>
                        <a:pt x="475" y="385"/>
                      </a:lnTo>
                      <a:lnTo>
                        <a:pt x="477" y="385"/>
                      </a:lnTo>
                      <a:lnTo>
                        <a:pt x="477" y="385"/>
                      </a:lnTo>
                      <a:lnTo>
                        <a:pt x="479" y="387"/>
                      </a:lnTo>
                      <a:lnTo>
                        <a:pt x="479" y="389"/>
                      </a:lnTo>
                      <a:lnTo>
                        <a:pt x="479" y="389"/>
                      </a:lnTo>
                      <a:lnTo>
                        <a:pt x="481" y="393"/>
                      </a:lnTo>
                      <a:lnTo>
                        <a:pt x="481" y="394"/>
                      </a:lnTo>
                      <a:lnTo>
                        <a:pt x="464" y="400"/>
                      </a:lnTo>
                      <a:lnTo>
                        <a:pt x="464" y="400"/>
                      </a:lnTo>
                      <a:lnTo>
                        <a:pt x="462" y="400"/>
                      </a:lnTo>
                      <a:lnTo>
                        <a:pt x="462" y="400"/>
                      </a:lnTo>
                      <a:lnTo>
                        <a:pt x="460" y="400"/>
                      </a:lnTo>
                      <a:lnTo>
                        <a:pt x="458" y="406"/>
                      </a:lnTo>
                      <a:lnTo>
                        <a:pt x="456" y="408"/>
                      </a:lnTo>
                      <a:lnTo>
                        <a:pt x="456" y="409"/>
                      </a:lnTo>
                      <a:lnTo>
                        <a:pt x="456" y="413"/>
                      </a:lnTo>
                      <a:lnTo>
                        <a:pt x="456" y="415"/>
                      </a:lnTo>
                      <a:lnTo>
                        <a:pt x="453" y="415"/>
                      </a:lnTo>
                      <a:lnTo>
                        <a:pt x="453" y="415"/>
                      </a:lnTo>
                      <a:lnTo>
                        <a:pt x="453" y="417"/>
                      </a:lnTo>
                      <a:lnTo>
                        <a:pt x="449" y="417"/>
                      </a:lnTo>
                      <a:lnTo>
                        <a:pt x="449" y="419"/>
                      </a:lnTo>
                      <a:lnTo>
                        <a:pt x="438" y="409"/>
                      </a:lnTo>
                      <a:lnTo>
                        <a:pt x="434" y="408"/>
                      </a:lnTo>
                      <a:lnTo>
                        <a:pt x="432" y="408"/>
                      </a:lnTo>
                      <a:lnTo>
                        <a:pt x="430" y="408"/>
                      </a:lnTo>
                      <a:lnTo>
                        <a:pt x="426" y="411"/>
                      </a:lnTo>
                      <a:lnTo>
                        <a:pt x="423" y="408"/>
                      </a:lnTo>
                      <a:lnTo>
                        <a:pt x="417" y="400"/>
                      </a:lnTo>
                      <a:lnTo>
                        <a:pt x="413" y="393"/>
                      </a:lnTo>
                      <a:lnTo>
                        <a:pt x="409" y="389"/>
                      </a:lnTo>
                      <a:lnTo>
                        <a:pt x="406" y="387"/>
                      </a:lnTo>
                      <a:lnTo>
                        <a:pt x="402" y="385"/>
                      </a:lnTo>
                      <a:lnTo>
                        <a:pt x="396" y="381"/>
                      </a:lnTo>
                      <a:lnTo>
                        <a:pt x="393" y="376"/>
                      </a:lnTo>
                      <a:lnTo>
                        <a:pt x="387" y="364"/>
                      </a:lnTo>
                      <a:lnTo>
                        <a:pt x="385" y="361"/>
                      </a:lnTo>
                      <a:lnTo>
                        <a:pt x="381" y="357"/>
                      </a:lnTo>
                      <a:lnTo>
                        <a:pt x="379" y="355"/>
                      </a:lnTo>
                      <a:lnTo>
                        <a:pt x="374" y="349"/>
                      </a:lnTo>
                      <a:lnTo>
                        <a:pt x="366" y="344"/>
                      </a:lnTo>
                      <a:lnTo>
                        <a:pt x="353" y="334"/>
                      </a:lnTo>
                      <a:lnTo>
                        <a:pt x="344" y="329"/>
                      </a:lnTo>
                      <a:lnTo>
                        <a:pt x="342" y="327"/>
                      </a:lnTo>
                      <a:lnTo>
                        <a:pt x="336" y="317"/>
                      </a:lnTo>
                      <a:lnTo>
                        <a:pt x="331" y="308"/>
                      </a:lnTo>
                      <a:lnTo>
                        <a:pt x="323" y="299"/>
                      </a:lnTo>
                      <a:lnTo>
                        <a:pt x="316" y="291"/>
                      </a:lnTo>
                      <a:lnTo>
                        <a:pt x="312" y="287"/>
                      </a:lnTo>
                      <a:lnTo>
                        <a:pt x="306" y="286"/>
                      </a:lnTo>
                      <a:lnTo>
                        <a:pt x="301" y="286"/>
                      </a:lnTo>
                      <a:lnTo>
                        <a:pt x="299" y="284"/>
                      </a:lnTo>
                      <a:lnTo>
                        <a:pt x="291" y="280"/>
                      </a:lnTo>
                      <a:lnTo>
                        <a:pt x="287" y="278"/>
                      </a:lnTo>
                      <a:lnTo>
                        <a:pt x="276" y="269"/>
                      </a:lnTo>
                      <a:lnTo>
                        <a:pt x="272" y="267"/>
                      </a:lnTo>
                      <a:lnTo>
                        <a:pt x="270" y="265"/>
                      </a:lnTo>
                      <a:lnTo>
                        <a:pt x="263" y="265"/>
                      </a:lnTo>
                      <a:lnTo>
                        <a:pt x="263" y="265"/>
                      </a:lnTo>
                      <a:lnTo>
                        <a:pt x="259" y="265"/>
                      </a:lnTo>
                      <a:lnTo>
                        <a:pt x="257" y="265"/>
                      </a:lnTo>
                      <a:lnTo>
                        <a:pt x="255" y="265"/>
                      </a:lnTo>
                      <a:lnTo>
                        <a:pt x="254" y="265"/>
                      </a:lnTo>
                      <a:lnTo>
                        <a:pt x="252" y="267"/>
                      </a:lnTo>
                      <a:lnTo>
                        <a:pt x="250" y="267"/>
                      </a:lnTo>
                      <a:lnTo>
                        <a:pt x="248" y="267"/>
                      </a:lnTo>
                      <a:lnTo>
                        <a:pt x="248" y="267"/>
                      </a:lnTo>
                      <a:lnTo>
                        <a:pt x="244" y="263"/>
                      </a:lnTo>
                      <a:lnTo>
                        <a:pt x="242" y="261"/>
                      </a:lnTo>
                      <a:lnTo>
                        <a:pt x="239" y="261"/>
                      </a:lnTo>
                      <a:lnTo>
                        <a:pt x="237" y="261"/>
                      </a:lnTo>
                      <a:lnTo>
                        <a:pt x="233" y="261"/>
                      </a:lnTo>
                      <a:lnTo>
                        <a:pt x="231" y="261"/>
                      </a:lnTo>
                      <a:lnTo>
                        <a:pt x="227" y="261"/>
                      </a:lnTo>
                      <a:lnTo>
                        <a:pt x="227" y="261"/>
                      </a:lnTo>
                      <a:lnTo>
                        <a:pt x="227" y="259"/>
                      </a:lnTo>
                      <a:lnTo>
                        <a:pt x="225" y="257"/>
                      </a:lnTo>
                      <a:lnTo>
                        <a:pt x="224" y="257"/>
                      </a:lnTo>
                      <a:lnTo>
                        <a:pt x="224" y="255"/>
                      </a:lnTo>
                      <a:lnTo>
                        <a:pt x="222" y="255"/>
                      </a:lnTo>
                      <a:lnTo>
                        <a:pt x="222" y="257"/>
                      </a:lnTo>
                      <a:lnTo>
                        <a:pt x="220" y="259"/>
                      </a:lnTo>
                      <a:lnTo>
                        <a:pt x="216" y="261"/>
                      </a:lnTo>
                      <a:lnTo>
                        <a:pt x="210" y="263"/>
                      </a:lnTo>
                      <a:lnTo>
                        <a:pt x="209" y="263"/>
                      </a:lnTo>
                      <a:lnTo>
                        <a:pt x="205" y="263"/>
                      </a:lnTo>
                      <a:lnTo>
                        <a:pt x="203" y="263"/>
                      </a:lnTo>
                      <a:lnTo>
                        <a:pt x="203" y="263"/>
                      </a:lnTo>
                      <a:lnTo>
                        <a:pt x="201" y="265"/>
                      </a:lnTo>
                      <a:lnTo>
                        <a:pt x="199" y="265"/>
                      </a:lnTo>
                      <a:lnTo>
                        <a:pt x="197" y="263"/>
                      </a:lnTo>
                      <a:lnTo>
                        <a:pt x="195" y="257"/>
                      </a:lnTo>
                      <a:lnTo>
                        <a:pt x="193" y="254"/>
                      </a:lnTo>
                      <a:lnTo>
                        <a:pt x="192" y="252"/>
                      </a:lnTo>
                      <a:lnTo>
                        <a:pt x="190" y="252"/>
                      </a:lnTo>
                      <a:lnTo>
                        <a:pt x="190" y="252"/>
                      </a:lnTo>
                      <a:lnTo>
                        <a:pt x="188" y="252"/>
                      </a:lnTo>
                      <a:lnTo>
                        <a:pt x="186" y="250"/>
                      </a:lnTo>
                      <a:lnTo>
                        <a:pt x="186" y="250"/>
                      </a:lnTo>
                      <a:lnTo>
                        <a:pt x="184" y="252"/>
                      </a:lnTo>
                      <a:lnTo>
                        <a:pt x="184" y="255"/>
                      </a:lnTo>
                      <a:lnTo>
                        <a:pt x="182" y="255"/>
                      </a:lnTo>
                      <a:lnTo>
                        <a:pt x="182" y="257"/>
                      </a:lnTo>
                      <a:lnTo>
                        <a:pt x="178" y="259"/>
                      </a:lnTo>
                      <a:lnTo>
                        <a:pt x="177" y="261"/>
                      </a:lnTo>
                      <a:lnTo>
                        <a:pt x="175" y="261"/>
                      </a:lnTo>
                      <a:lnTo>
                        <a:pt x="171" y="263"/>
                      </a:lnTo>
                      <a:lnTo>
                        <a:pt x="167" y="265"/>
                      </a:lnTo>
                      <a:lnTo>
                        <a:pt x="165" y="265"/>
                      </a:lnTo>
                      <a:lnTo>
                        <a:pt x="165" y="265"/>
                      </a:lnTo>
                      <a:lnTo>
                        <a:pt x="163" y="265"/>
                      </a:lnTo>
                      <a:lnTo>
                        <a:pt x="162" y="263"/>
                      </a:lnTo>
                      <a:lnTo>
                        <a:pt x="160" y="263"/>
                      </a:lnTo>
                      <a:lnTo>
                        <a:pt x="156" y="267"/>
                      </a:lnTo>
                      <a:lnTo>
                        <a:pt x="154" y="267"/>
                      </a:lnTo>
                      <a:lnTo>
                        <a:pt x="148" y="267"/>
                      </a:lnTo>
                      <a:lnTo>
                        <a:pt x="143" y="267"/>
                      </a:lnTo>
                      <a:lnTo>
                        <a:pt x="143" y="267"/>
                      </a:lnTo>
                      <a:lnTo>
                        <a:pt x="141" y="265"/>
                      </a:lnTo>
                      <a:lnTo>
                        <a:pt x="141" y="265"/>
                      </a:lnTo>
                      <a:lnTo>
                        <a:pt x="137" y="261"/>
                      </a:lnTo>
                      <a:lnTo>
                        <a:pt x="135" y="261"/>
                      </a:lnTo>
                      <a:lnTo>
                        <a:pt x="135" y="259"/>
                      </a:lnTo>
                      <a:lnTo>
                        <a:pt x="135" y="259"/>
                      </a:lnTo>
                      <a:lnTo>
                        <a:pt x="133" y="255"/>
                      </a:lnTo>
                      <a:lnTo>
                        <a:pt x="133" y="255"/>
                      </a:lnTo>
                      <a:lnTo>
                        <a:pt x="132" y="254"/>
                      </a:lnTo>
                      <a:lnTo>
                        <a:pt x="132" y="254"/>
                      </a:lnTo>
                      <a:lnTo>
                        <a:pt x="132" y="252"/>
                      </a:lnTo>
                      <a:lnTo>
                        <a:pt x="130" y="250"/>
                      </a:lnTo>
                      <a:lnTo>
                        <a:pt x="130" y="250"/>
                      </a:lnTo>
                      <a:lnTo>
                        <a:pt x="130" y="248"/>
                      </a:lnTo>
                      <a:lnTo>
                        <a:pt x="128" y="248"/>
                      </a:lnTo>
                      <a:lnTo>
                        <a:pt x="126" y="248"/>
                      </a:lnTo>
                      <a:lnTo>
                        <a:pt x="122" y="248"/>
                      </a:lnTo>
                      <a:lnTo>
                        <a:pt x="120" y="248"/>
                      </a:lnTo>
                      <a:lnTo>
                        <a:pt x="113" y="244"/>
                      </a:lnTo>
                      <a:lnTo>
                        <a:pt x="113" y="244"/>
                      </a:lnTo>
                      <a:lnTo>
                        <a:pt x="113" y="244"/>
                      </a:lnTo>
                      <a:lnTo>
                        <a:pt x="113" y="242"/>
                      </a:lnTo>
                      <a:lnTo>
                        <a:pt x="113" y="242"/>
                      </a:lnTo>
                      <a:lnTo>
                        <a:pt x="111" y="242"/>
                      </a:lnTo>
                      <a:lnTo>
                        <a:pt x="111" y="242"/>
                      </a:lnTo>
                      <a:lnTo>
                        <a:pt x="111" y="240"/>
                      </a:lnTo>
                      <a:lnTo>
                        <a:pt x="109" y="240"/>
                      </a:lnTo>
                      <a:lnTo>
                        <a:pt x="109" y="239"/>
                      </a:lnTo>
                      <a:lnTo>
                        <a:pt x="109" y="239"/>
                      </a:lnTo>
                      <a:lnTo>
                        <a:pt x="109" y="239"/>
                      </a:lnTo>
                      <a:lnTo>
                        <a:pt x="109" y="239"/>
                      </a:lnTo>
                      <a:lnTo>
                        <a:pt x="105" y="235"/>
                      </a:lnTo>
                      <a:lnTo>
                        <a:pt x="105" y="233"/>
                      </a:lnTo>
                      <a:lnTo>
                        <a:pt x="101" y="240"/>
                      </a:lnTo>
                      <a:lnTo>
                        <a:pt x="98" y="252"/>
                      </a:lnTo>
                      <a:lnTo>
                        <a:pt x="92" y="263"/>
                      </a:lnTo>
                      <a:lnTo>
                        <a:pt x="88" y="274"/>
                      </a:lnTo>
                      <a:lnTo>
                        <a:pt x="85" y="284"/>
                      </a:lnTo>
                      <a:lnTo>
                        <a:pt x="81" y="289"/>
                      </a:lnTo>
                      <a:lnTo>
                        <a:pt x="81" y="291"/>
                      </a:lnTo>
                      <a:lnTo>
                        <a:pt x="79" y="289"/>
                      </a:lnTo>
                      <a:lnTo>
                        <a:pt x="79" y="289"/>
                      </a:lnTo>
                      <a:lnTo>
                        <a:pt x="79" y="287"/>
                      </a:lnTo>
                      <a:lnTo>
                        <a:pt x="79" y="286"/>
                      </a:lnTo>
                      <a:lnTo>
                        <a:pt x="77" y="286"/>
                      </a:lnTo>
                      <a:lnTo>
                        <a:pt x="77" y="284"/>
                      </a:lnTo>
                      <a:lnTo>
                        <a:pt x="75" y="284"/>
                      </a:lnTo>
                      <a:lnTo>
                        <a:pt x="75" y="284"/>
                      </a:lnTo>
                      <a:lnTo>
                        <a:pt x="75" y="282"/>
                      </a:lnTo>
                      <a:lnTo>
                        <a:pt x="73" y="280"/>
                      </a:lnTo>
                      <a:lnTo>
                        <a:pt x="73" y="280"/>
                      </a:lnTo>
                      <a:lnTo>
                        <a:pt x="71" y="276"/>
                      </a:lnTo>
                      <a:lnTo>
                        <a:pt x="70" y="276"/>
                      </a:lnTo>
                      <a:lnTo>
                        <a:pt x="70" y="276"/>
                      </a:lnTo>
                      <a:lnTo>
                        <a:pt x="70" y="272"/>
                      </a:lnTo>
                      <a:lnTo>
                        <a:pt x="70" y="272"/>
                      </a:lnTo>
                      <a:lnTo>
                        <a:pt x="68" y="270"/>
                      </a:lnTo>
                      <a:lnTo>
                        <a:pt x="66" y="267"/>
                      </a:lnTo>
                      <a:lnTo>
                        <a:pt x="64" y="267"/>
                      </a:lnTo>
                      <a:lnTo>
                        <a:pt x="62" y="265"/>
                      </a:lnTo>
                      <a:lnTo>
                        <a:pt x="60" y="265"/>
                      </a:lnTo>
                      <a:lnTo>
                        <a:pt x="60" y="265"/>
                      </a:lnTo>
                      <a:lnTo>
                        <a:pt x="55" y="265"/>
                      </a:lnTo>
                      <a:lnTo>
                        <a:pt x="51" y="265"/>
                      </a:lnTo>
                      <a:lnTo>
                        <a:pt x="49" y="267"/>
                      </a:lnTo>
                      <a:lnTo>
                        <a:pt x="49" y="269"/>
                      </a:lnTo>
                      <a:lnTo>
                        <a:pt x="47" y="270"/>
                      </a:lnTo>
                      <a:lnTo>
                        <a:pt x="47" y="272"/>
                      </a:lnTo>
                      <a:lnTo>
                        <a:pt x="47" y="274"/>
                      </a:lnTo>
                      <a:lnTo>
                        <a:pt x="47" y="274"/>
                      </a:lnTo>
                      <a:lnTo>
                        <a:pt x="47" y="276"/>
                      </a:lnTo>
                      <a:lnTo>
                        <a:pt x="47" y="278"/>
                      </a:lnTo>
                      <a:lnTo>
                        <a:pt x="45" y="278"/>
                      </a:lnTo>
                      <a:lnTo>
                        <a:pt x="45" y="278"/>
                      </a:lnTo>
                      <a:lnTo>
                        <a:pt x="43" y="278"/>
                      </a:lnTo>
                      <a:lnTo>
                        <a:pt x="43" y="278"/>
                      </a:lnTo>
                      <a:lnTo>
                        <a:pt x="41" y="278"/>
                      </a:lnTo>
                      <a:lnTo>
                        <a:pt x="41" y="278"/>
                      </a:lnTo>
                      <a:lnTo>
                        <a:pt x="40" y="278"/>
                      </a:lnTo>
                      <a:lnTo>
                        <a:pt x="40" y="278"/>
                      </a:lnTo>
                      <a:lnTo>
                        <a:pt x="40" y="278"/>
                      </a:lnTo>
                      <a:lnTo>
                        <a:pt x="38" y="276"/>
                      </a:lnTo>
                      <a:lnTo>
                        <a:pt x="38" y="276"/>
                      </a:lnTo>
                      <a:lnTo>
                        <a:pt x="34" y="276"/>
                      </a:lnTo>
                      <a:lnTo>
                        <a:pt x="30" y="274"/>
                      </a:lnTo>
                      <a:lnTo>
                        <a:pt x="28" y="274"/>
                      </a:lnTo>
                      <a:lnTo>
                        <a:pt x="23" y="274"/>
                      </a:lnTo>
                      <a:lnTo>
                        <a:pt x="23" y="274"/>
                      </a:lnTo>
                      <a:lnTo>
                        <a:pt x="21" y="274"/>
                      </a:lnTo>
                      <a:lnTo>
                        <a:pt x="17" y="274"/>
                      </a:lnTo>
                      <a:lnTo>
                        <a:pt x="15" y="274"/>
                      </a:lnTo>
                      <a:lnTo>
                        <a:pt x="13" y="276"/>
                      </a:lnTo>
                      <a:lnTo>
                        <a:pt x="13" y="276"/>
                      </a:lnTo>
                      <a:lnTo>
                        <a:pt x="11" y="276"/>
                      </a:lnTo>
                      <a:lnTo>
                        <a:pt x="9" y="276"/>
                      </a:lnTo>
                      <a:lnTo>
                        <a:pt x="9" y="278"/>
                      </a:lnTo>
                      <a:lnTo>
                        <a:pt x="8" y="278"/>
                      </a:lnTo>
                      <a:lnTo>
                        <a:pt x="8" y="278"/>
                      </a:lnTo>
                      <a:lnTo>
                        <a:pt x="6" y="265"/>
                      </a:lnTo>
                      <a:lnTo>
                        <a:pt x="4" y="255"/>
                      </a:lnTo>
                      <a:lnTo>
                        <a:pt x="4" y="246"/>
                      </a:lnTo>
                      <a:lnTo>
                        <a:pt x="2" y="235"/>
                      </a:lnTo>
                      <a:lnTo>
                        <a:pt x="0" y="224"/>
                      </a:lnTo>
                      <a:lnTo>
                        <a:pt x="0" y="216"/>
                      </a:lnTo>
                      <a:lnTo>
                        <a:pt x="0" y="214"/>
                      </a:lnTo>
                      <a:lnTo>
                        <a:pt x="0" y="212"/>
                      </a:lnTo>
                      <a:lnTo>
                        <a:pt x="6" y="209"/>
                      </a:lnTo>
                      <a:lnTo>
                        <a:pt x="8" y="207"/>
                      </a:lnTo>
                      <a:lnTo>
                        <a:pt x="11" y="195"/>
                      </a:lnTo>
                      <a:lnTo>
                        <a:pt x="11" y="194"/>
                      </a:lnTo>
                      <a:lnTo>
                        <a:pt x="15" y="192"/>
                      </a:lnTo>
                      <a:lnTo>
                        <a:pt x="13" y="188"/>
                      </a:lnTo>
                      <a:lnTo>
                        <a:pt x="13" y="184"/>
                      </a:lnTo>
                      <a:lnTo>
                        <a:pt x="17" y="171"/>
                      </a:lnTo>
                      <a:lnTo>
                        <a:pt x="19" y="169"/>
                      </a:lnTo>
                      <a:lnTo>
                        <a:pt x="21" y="165"/>
                      </a:lnTo>
                      <a:lnTo>
                        <a:pt x="24" y="162"/>
                      </a:lnTo>
                      <a:lnTo>
                        <a:pt x="26" y="152"/>
                      </a:lnTo>
                      <a:lnTo>
                        <a:pt x="30" y="143"/>
                      </a:lnTo>
                      <a:lnTo>
                        <a:pt x="32" y="135"/>
                      </a:lnTo>
                      <a:lnTo>
                        <a:pt x="34" y="133"/>
                      </a:lnTo>
                      <a:lnTo>
                        <a:pt x="38" y="132"/>
                      </a:lnTo>
                      <a:lnTo>
                        <a:pt x="38" y="130"/>
                      </a:lnTo>
                      <a:lnTo>
                        <a:pt x="38" y="128"/>
                      </a:lnTo>
                      <a:lnTo>
                        <a:pt x="36" y="124"/>
                      </a:lnTo>
                      <a:lnTo>
                        <a:pt x="36" y="122"/>
                      </a:lnTo>
                      <a:lnTo>
                        <a:pt x="36" y="122"/>
                      </a:lnTo>
                      <a:lnTo>
                        <a:pt x="36" y="118"/>
                      </a:lnTo>
                      <a:lnTo>
                        <a:pt x="36" y="117"/>
                      </a:lnTo>
                      <a:lnTo>
                        <a:pt x="34" y="117"/>
                      </a:lnTo>
                      <a:lnTo>
                        <a:pt x="32" y="113"/>
                      </a:lnTo>
                      <a:lnTo>
                        <a:pt x="32" y="111"/>
                      </a:lnTo>
                      <a:lnTo>
                        <a:pt x="34" y="107"/>
                      </a:lnTo>
                      <a:lnTo>
                        <a:pt x="34" y="105"/>
                      </a:lnTo>
                      <a:lnTo>
                        <a:pt x="34" y="103"/>
                      </a:lnTo>
                      <a:lnTo>
                        <a:pt x="34" y="101"/>
                      </a:lnTo>
                      <a:lnTo>
                        <a:pt x="34" y="101"/>
                      </a:lnTo>
                      <a:lnTo>
                        <a:pt x="36" y="100"/>
                      </a:lnTo>
                      <a:lnTo>
                        <a:pt x="38" y="98"/>
                      </a:lnTo>
                      <a:lnTo>
                        <a:pt x="38" y="98"/>
                      </a:lnTo>
                      <a:lnTo>
                        <a:pt x="40" y="92"/>
                      </a:lnTo>
                      <a:lnTo>
                        <a:pt x="40" y="88"/>
                      </a:lnTo>
                      <a:lnTo>
                        <a:pt x="40" y="88"/>
                      </a:lnTo>
                      <a:lnTo>
                        <a:pt x="41" y="86"/>
                      </a:lnTo>
                      <a:lnTo>
                        <a:pt x="41" y="86"/>
                      </a:lnTo>
                      <a:lnTo>
                        <a:pt x="40" y="86"/>
                      </a:lnTo>
                      <a:lnTo>
                        <a:pt x="40" y="81"/>
                      </a:lnTo>
                      <a:lnTo>
                        <a:pt x="40" y="81"/>
                      </a:lnTo>
                      <a:lnTo>
                        <a:pt x="40" y="79"/>
                      </a:lnTo>
                      <a:lnTo>
                        <a:pt x="38" y="79"/>
                      </a:lnTo>
                      <a:lnTo>
                        <a:pt x="40" y="77"/>
                      </a:lnTo>
                      <a:lnTo>
                        <a:pt x="41" y="75"/>
                      </a:lnTo>
                      <a:lnTo>
                        <a:pt x="41" y="73"/>
                      </a:lnTo>
                      <a:lnTo>
                        <a:pt x="40" y="71"/>
                      </a:lnTo>
                      <a:lnTo>
                        <a:pt x="40" y="71"/>
                      </a:lnTo>
                      <a:lnTo>
                        <a:pt x="40" y="70"/>
                      </a:lnTo>
                      <a:lnTo>
                        <a:pt x="40" y="70"/>
                      </a:lnTo>
                      <a:lnTo>
                        <a:pt x="41" y="70"/>
                      </a:lnTo>
                      <a:lnTo>
                        <a:pt x="41" y="70"/>
                      </a:lnTo>
                      <a:lnTo>
                        <a:pt x="43" y="71"/>
                      </a:lnTo>
                      <a:lnTo>
                        <a:pt x="45" y="71"/>
                      </a:lnTo>
                      <a:lnTo>
                        <a:pt x="47" y="71"/>
                      </a:lnTo>
                      <a:lnTo>
                        <a:pt x="47" y="71"/>
                      </a:lnTo>
                      <a:lnTo>
                        <a:pt x="51" y="73"/>
                      </a:lnTo>
                      <a:lnTo>
                        <a:pt x="51" y="73"/>
                      </a:lnTo>
                      <a:lnTo>
                        <a:pt x="55" y="73"/>
                      </a:lnTo>
                      <a:lnTo>
                        <a:pt x="55" y="73"/>
                      </a:lnTo>
                      <a:lnTo>
                        <a:pt x="58" y="73"/>
                      </a:lnTo>
                      <a:lnTo>
                        <a:pt x="60" y="71"/>
                      </a:lnTo>
                      <a:lnTo>
                        <a:pt x="64" y="71"/>
                      </a:lnTo>
                      <a:lnTo>
                        <a:pt x="70" y="73"/>
                      </a:lnTo>
                      <a:lnTo>
                        <a:pt x="73" y="68"/>
                      </a:lnTo>
                      <a:lnTo>
                        <a:pt x="75" y="66"/>
                      </a:lnTo>
                      <a:lnTo>
                        <a:pt x="75" y="64"/>
                      </a:lnTo>
                      <a:lnTo>
                        <a:pt x="77" y="62"/>
                      </a:lnTo>
                      <a:lnTo>
                        <a:pt x="77" y="60"/>
                      </a:lnTo>
                      <a:lnTo>
                        <a:pt x="77" y="56"/>
                      </a:lnTo>
                      <a:lnTo>
                        <a:pt x="77" y="56"/>
                      </a:lnTo>
                      <a:lnTo>
                        <a:pt x="77" y="53"/>
                      </a:lnTo>
                      <a:lnTo>
                        <a:pt x="77" y="51"/>
                      </a:lnTo>
                      <a:lnTo>
                        <a:pt x="77" y="51"/>
                      </a:lnTo>
                      <a:lnTo>
                        <a:pt x="86" y="49"/>
                      </a:lnTo>
                      <a:lnTo>
                        <a:pt x="90" y="47"/>
                      </a:lnTo>
                      <a:lnTo>
                        <a:pt x="92" y="47"/>
                      </a:lnTo>
                      <a:lnTo>
                        <a:pt x="96" y="41"/>
                      </a:lnTo>
                      <a:lnTo>
                        <a:pt x="98" y="40"/>
                      </a:lnTo>
                      <a:lnTo>
                        <a:pt x="100" y="40"/>
                      </a:lnTo>
                      <a:lnTo>
                        <a:pt x="101" y="41"/>
                      </a:lnTo>
                      <a:lnTo>
                        <a:pt x="103" y="41"/>
                      </a:lnTo>
                      <a:lnTo>
                        <a:pt x="105" y="41"/>
                      </a:lnTo>
                      <a:lnTo>
                        <a:pt x="107" y="41"/>
                      </a:lnTo>
                      <a:lnTo>
                        <a:pt x="109" y="38"/>
                      </a:lnTo>
                      <a:lnTo>
                        <a:pt x="115" y="34"/>
                      </a:lnTo>
                      <a:lnTo>
                        <a:pt x="115" y="34"/>
                      </a:lnTo>
                      <a:lnTo>
                        <a:pt x="116" y="34"/>
                      </a:lnTo>
                      <a:lnTo>
                        <a:pt x="118" y="34"/>
                      </a:lnTo>
                      <a:lnTo>
                        <a:pt x="118" y="38"/>
                      </a:lnTo>
                      <a:lnTo>
                        <a:pt x="118" y="40"/>
                      </a:lnTo>
                      <a:lnTo>
                        <a:pt x="118" y="40"/>
                      </a:lnTo>
                      <a:lnTo>
                        <a:pt x="120" y="38"/>
                      </a:lnTo>
                      <a:lnTo>
                        <a:pt x="122" y="36"/>
                      </a:lnTo>
                      <a:lnTo>
                        <a:pt x="122" y="36"/>
                      </a:lnTo>
                      <a:lnTo>
                        <a:pt x="120" y="36"/>
                      </a:lnTo>
                      <a:lnTo>
                        <a:pt x="120" y="34"/>
                      </a:lnTo>
                      <a:lnTo>
                        <a:pt x="122" y="34"/>
                      </a:lnTo>
                      <a:lnTo>
                        <a:pt x="122" y="34"/>
                      </a:lnTo>
                      <a:lnTo>
                        <a:pt x="124" y="34"/>
                      </a:lnTo>
                      <a:lnTo>
                        <a:pt x="126" y="34"/>
                      </a:lnTo>
                      <a:lnTo>
                        <a:pt x="126" y="36"/>
                      </a:lnTo>
                      <a:lnTo>
                        <a:pt x="128" y="36"/>
                      </a:lnTo>
                      <a:lnTo>
                        <a:pt x="130" y="36"/>
                      </a:lnTo>
                      <a:lnTo>
                        <a:pt x="130" y="34"/>
                      </a:lnTo>
                      <a:lnTo>
                        <a:pt x="132" y="32"/>
                      </a:lnTo>
                      <a:lnTo>
                        <a:pt x="130" y="32"/>
                      </a:lnTo>
                      <a:lnTo>
                        <a:pt x="132" y="30"/>
                      </a:lnTo>
                      <a:lnTo>
                        <a:pt x="132" y="28"/>
                      </a:lnTo>
                      <a:lnTo>
                        <a:pt x="135" y="26"/>
                      </a:lnTo>
                      <a:lnTo>
                        <a:pt x="137" y="26"/>
                      </a:lnTo>
                      <a:lnTo>
                        <a:pt x="139" y="23"/>
                      </a:lnTo>
                      <a:lnTo>
                        <a:pt x="143" y="11"/>
                      </a:lnTo>
                      <a:lnTo>
                        <a:pt x="147" y="8"/>
                      </a:lnTo>
                      <a:lnTo>
                        <a:pt x="156" y="0"/>
                      </a:lnTo>
                      <a:lnTo>
                        <a:pt x="156" y="0"/>
                      </a:lnTo>
                      <a:lnTo>
                        <a:pt x="156" y="2"/>
                      </a:lnTo>
                      <a:lnTo>
                        <a:pt x="158" y="4"/>
                      </a:lnTo>
                      <a:lnTo>
                        <a:pt x="160" y="8"/>
                      </a:lnTo>
                      <a:lnTo>
                        <a:pt x="160" y="8"/>
                      </a:lnTo>
                      <a:lnTo>
                        <a:pt x="160" y="9"/>
                      </a:lnTo>
                      <a:lnTo>
                        <a:pt x="162" y="11"/>
                      </a:lnTo>
                      <a:lnTo>
                        <a:pt x="162" y="13"/>
                      </a:lnTo>
                      <a:lnTo>
                        <a:pt x="162" y="13"/>
                      </a:lnTo>
                      <a:lnTo>
                        <a:pt x="163" y="15"/>
                      </a:lnTo>
                      <a:lnTo>
                        <a:pt x="169" y="24"/>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6">
                  <a:extLst>
                    <a:ext uri="{FF2B5EF4-FFF2-40B4-BE49-F238E27FC236}">
                      <a16:creationId xmlns:a16="http://schemas.microsoft.com/office/drawing/2014/main" id="{7E110E38-7C71-40C0-A1A6-727261BCC202}"/>
                    </a:ext>
                  </a:extLst>
                </p:cNvPr>
                <p:cNvSpPr>
                  <a:spLocks noEditPoints="1"/>
                </p:cNvSpPr>
                <p:nvPr/>
              </p:nvSpPr>
              <p:spPr bwMode="auto">
                <a:xfrm>
                  <a:off x="3255963" y="1387475"/>
                  <a:ext cx="385762" cy="338138"/>
                </a:xfrm>
                <a:custGeom>
                  <a:avLst/>
                  <a:gdLst>
                    <a:gd name="T0" fmla="*/ 278 w 487"/>
                    <a:gd name="T1" fmla="*/ 179 h 427"/>
                    <a:gd name="T2" fmla="*/ 280 w 487"/>
                    <a:gd name="T3" fmla="*/ 182 h 427"/>
                    <a:gd name="T4" fmla="*/ 261 w 487"/>
                    <a:gd name="T5" fmla="*/ 182 h 427"/>
                    <a:gd name="T6" fmla="*/ 258 w 487"/>
                    <a:gd name="T7" fmla="*/ 162 h 427"/>
                    <a:gd name="T8" fmla="*/ 261 w 487"/>
                    <a:gd name="T9" fmla="*/ 179 h 427"/>
                    <a:gd name="T10" fmla="*/ 267 w 487"/>
                    <a:gd name="T11" fmla="*/ 184 h 427"/>
                    <a:gd name="T12" fmla="*/ 276 w 487"/>
                    <a:gd name="T13" fmla="*/ 182 h 427"/>
                    <a:gd name="T14" fmla="*/ 261 w 487"/>
                    <a:gd name="T15" fmla="*/ 162 h 427"/>
                    <a:gd name="T16" fmla="*/ 265 w 487"/>
                    <a:gd name="T17" fmla="*/ 156 h 427"/>
                    <a:gd name="T18" fmla="*/ 263 w 487"/>
                    <a:gd name="T19" fmla="*/ 158 h 427"/>
                    <a:gd name="T20" fmla="*/ 201 w 487"/>
                    <a:gd name="T21" fmla="*/ 111 h 427"/>
                    <a:gd name="T22" fmla="*/ 216 w 487"/>
                    <a:gd name="T23" fmla="*/ 169 h 427"/>
                    <a:gd name="T24" fmla="*/ 224 w 487"/>
                    <a:gd name="T25" fmla="*/ 194 h 427"/>
                    <a:gd name="T26" fmla="*/ 248 w 487"/>
                    <a:gd name="T27" fmla="*/ 226 h 427"/>
                    <a:gd name="T28" fmla="*/ 252 w 487"/>
                    <a:gd name="T29" fmla="*/ 194 h 427"/>
                    <a:gd name="T30" fmla="*/ 261 w 487"/>
                    <a:gd name="T31" fmla="*/ 214 h 427"/>
                    <a:gd name="T32" fmla="*/ 269 w 487"/>
                    <a:gd name="T33" fmla="*/ 226 h 427"/>
                    <a:gd name="T34" fmla="*/ 291 w 487"/>
                    <a:gd name="T35" fmla="*/ 231 h 427"/>
                    <a:gd name="T36" fmla="*/ 306 w 487"/>
                    <a:gd name="T37" fmla="*/ 241 h 427"/>
                    <a:gd name="T38" fmla="*/ 318 w 487"/>
                    <a:gd name="T39" fmla="*/ 250 h 427"/>
                    <a:gd name="T40" fmla="*/ 374 w 487"/>
                    <a:gd name="T41" fmla="*/ 299 h 427"/>
                    <a:gd name="T42" fmla="*/ 410 w 487"/>
                    <a:gd name="T43" fmla="*/ 325 h 427"/>
                    <a:gd name="T44" fmla="*/ 417 w 487"/>
                    <a:gd name="T45" fmla="*/ 335 h 427"/>
                    <a:gd name="T46" fmla="*/ 442 w 487"/>
                    <a:gd name="T47" fmla="*/ 359 h 427"/>
                    <a:gd name="T48" fmla="*/ 468 w 487"/>
                    <a:gd name="T49" fmla="*/ 389 h 427"/>
                    <a:gd name="T50" fmla="*/ 479 w 487"/>
                    <a:gd name="T51" fmla="*/ 395 h 427"/>
                    <a:gd name="T52" fmla="*/ 393 w 487"/>
                    <a:gd name="T53" fmla="*/ 367 h 427"/>
                    <a:gd name="T54" fmla="*/ 241 w 487"/>
                    <a:gd name="T55" fmla="*/ 261 h 427"/>
                    <a:gd name="T56" fmla="*/ 184 w 487"/>
                    <a:gd name="T57" fmla="*/ 258 h 427"/>
                    <a:gd name="T58" fmla="*/ 117 w 487"/>
                    <a:gd name="T59" fmla="*/ 243 h 427"/>
                    <a:gd name="T60" fmla="*/ 77 w 487"/>
                    <a:gd name="T61" fmla="*/ 278 h 427"/>
                    <a:gd name="T62" fmla="*/ 40 w 487"/>
                    <a:gd name="T63" fmla="*/ 276 h 427"/>
                    <a:gd name="T64" fmla="*/ 38 w 487"/>
                    <a:gd name="T65" fmla="*/ 149 h 427"/>
                    <a:gd name="T66" fmla="*/ 45 w 487"/>
                    <a:gd name="T67" fmla="*/ 85 h 427"/>
                    <a:gd name="T68" fmla="*/ 90 w 487"/>
                    <a:gd name="T69" fmla="*/ 55 h 427"/>
                    <a:gd name="T70" fmla="*/ 134 w 487"/>
                    <a:gd name="T71" fmla="*/ 44 h 427"/>
                    <a:gd name="T72" fmla="*/ 167 w 487"/>
                    <a:gd name="T73" fmla="*/ 10 h 427"/>
                    <a:gd name="T74" fmla="*/ 124 w 487"/>
                    <a:gd name="T75" fmla="*/ 38 h 427"/>
                    <a:gd name="T76" fmla="*/ 49 w 487"/>
                    <a:gd name="T77" fmla="*/ 72 h 427"/>
                    <a:gd name="T78" fmla="*/ 36 w 487"/>
                    <a:gd name="T79" fmla="*/ 122 h 427"/>
                    <a:gd name="T80" fmla="*/ 15 w 487"/>
                    <a:gd name="T81" fmla="*/ 284 h 427"/>
                    <a:gd name="T82" fmla="*/ 64 w 487"/>
                    <a:gd name="T83" fmla="*/ 271 h 427"/>
                    <a:gd name="T84" fmla="*/ 107 w 487"/>
                    <a:gd name="T85" fmla="*/ 239 h 427"/>
                    <a:gd name="T86" fmla="*/ 143 w 487"/>
                    <a:gd name="T87" fmla="*/ 271 h 427"/>
                    <a:gd name="T88" fmla="*/ 209 w 487"/>
                    <a:gd name="T89" fmla="*/ 269 h 427"/>
                    <a:gd name="T90" fmla="*/ 293 w 487"/>
                    <a:gd name="T91" fmla="*/ 288 h 427"/>
                    <a:gd name="T92" fmla="*/ 460 w 487"/>
                    <a:gd name="T93" fmla="*/ 423 h 427"/>
                    <a:gd name="T94" fmla="*/ 474 w 487"/>
                    <a:gd name="T95" fmla="*/ 383 h 427"/>
                    <a:gd name="T96" fmla="*/ 459 w 487"/>
                    <a:gd name="T97" fmla="*/ 372 h 427"/>
                    <a:gd name="T98" fmla="*/ 430 w 487"/>
                    <a:gd name="T99" fmla="*/ 340 h 427"/>
                    <a:gd name="T100" fmla="*/ 417 w 487"/>
                    <a:gd name="T101" fmla="*/ 335 h 427"/>
                    <a:gd name="T102" fmla="*/ 406 w 487"/>
                    <a:gd name="T103" fmla="*/ 321 h 427"/>
                    <a:gd name="T104" fmla="*/ 370 w 487"/>
                    <a:gd name="T105" fmla="*/ 284 h 427"/>
                    <a:gd name="T106" fmla="*/ 316 w 487"/>
                    <a:gd name="T107" fmla="*/ 244 h 427"/>
                    <a:gd name="T108" fmla="*/ 301 w 487"/>
                    <a:gd name="T109" fmla="*/ 231 h 427"/>
                    <a:gd name="T110" fmla="*/ 297 w 487"/>
                    <a:gd name="T111" fmla="*/ 231 h 427"/>
                    <a:gd name="T112" fmla="*/ 274 w 487"/>
                    <a:gd name="T113" fmla="*/ 229 h 427"/>
                    <a:gd name="T114" fmla="*/ 261 w 487"/>
                    <a:gd name="T115" fmla="*/ 211 h 427"/>
                    <a:gd name="T116" fmla="*/ 244 w 487"/>
                    <a:gd name="T117" fmla="*/ 196 h 427"/>
                    <a:gd name="T118" fmla="*/ 241 w 487"/>
                    <a:gd name="T119" fmla="*/ 220 h 427"/>
                    <a:gd name="T120" fmla="*/ 220 w 487"/>
                    <a:gd name="T121" fmla="*/ 186 h 427"/>
                    <a:gd name="T122" fmla="*/ 211 w 487"/>
                    <a:gd name="T123" fmla="*/ 149 h 427"/>
                    <a:gd name="T124" fmla="*/ 197 w 487"/>
                    <a:gd name="T125" fmla="*/ 8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7" h="427">
                      <a:moveTo>
                        <a:pt x="261" y="162"/>
                      </a:moveTo>
                      <a:lnTo>
                        <a:pt x="261" y="166"/>
                      </a:lnTo>
                      <a:lnTo>
                        <a:pt x="263" y="166"/>
                      </a:lnTo>
                      <a:lnTo>
                        <a:pt x="265" y="167"/>
                      </a:lnTo>
                      <a:lnTo>
                        <a:pt x="265" y="167"/>
                      </a:lnTo>
                      <a:lnTo>
                        <a:pt x="267" y="167"/>
                      </a:lnTo>
                      <a:lnTo>
                        <a:pt x="265" y="166"/>
                      </a:lnTo>
                      <a:lnTo>
                        <a:pt x="265" y="166"/>
                      </a:lnTo>
                      <a:lnTo>
                        <a:pt x="265" y="166"/>
                      </a:lnTo>
                      <a:lnTo>
                        <a:pt x="263" y="167"/>
                      </a:lnTo>
                      <a:lnTo>
                        <a:pt x="263" y="167"/>
                      </a:lnTo>
                      <a:lnTo>
                        <a:pt x="263" y="167"/>
                      </a:lnTo>
                      <a:lnTo>
                        <a:pt x="265" y="171"/>
                      </a:lnTo>
                      <a:lnTo>
                        <a:pt x="265" y="173"/>
                      </a:lnTo>
                      <a:lnTo>
                        <a:pt x="265" y="173"/>
                      </a:lnTo>
                      <a:lnTo>
                        <a:pt x="267" y="173"/>
                      </a:lnTo>
                      <a:lnTo>
                        <a:pt x="267" y="173"/>
                      </a:lnTo>
                      <a:lnTo>
                        <a:pt x="269" y="173"/>
                      </a:lnTo>
                      <a:lnTo>
                        <a:pt x="269" y="173"/>
                      </a:lnTo>
                      <a:lnTo>
                        <a:pt x="271" y="173"/>
                      </a:lnTo>
                      <a:lnTo>
                        <a:pt x="271" y="173"/>
                      </a:lnTo>
                      <a:lnTo>
                        <a:pt x="271" y="173"/>
                      </a:lnTo>
                      <a:lnTo>
                        <a:pt x="273" y="169"/>
                      </a:lnTo>
                      <a:lnTo>
                        <a:pt x="273" y="169"/>
                      </a:lnTo>
                      <a:lnTo>
                        <a:pt x="271" y="167"/>
                      </a:lnTo>
                      <a:lnTo>
                        <a:pt x="271" y="166"/>
                      </a:lnTo>
                      <a:lnTo>
                        <a:pt x="269" y="169"/>
                      </a:lnTo>
                      <a:lnTo>
                        <a:pt x="273" y="167"/>
                      </a:lnTo>
                      <a:lnTo>
                        <a:pt x="271" y="167"/>
                      </a:lnTo>
                      <a:lnTo>
                        <a:pt x="269" y="169"/>
                      </a:lnTo>
                      <a:lnTo>
                        <a:pt x="273" y="169"/>
                      </a:lnTo>
                      <a:lnTo>
                        <a:pt x="273" y="167"/>
                      </a:lnTo>
                      <a:lnTo>
                        <a:pt x="269" y="167"/>
                      </a:lnTo>
                      <a:lnTo>
                        <a:pt x="271" y="171"/>
                      </a:lnTo>
                      <a:lnTo>
                        <a:pt x="271" y="171"/>
                      </a:lnTo>
                      <a:lnTo>
                        <a:pt x="269" y="167"/>
                      </a:lnTo>
                      <a:lnTo>
                        <a:pt x="267" y="171"/>
                      </a:lnTo>
                      <a:lnTo>
                        <a:pt x="269" y="171"/>
                      </a:lnTo>
                      <a:lnTo>
                        <a:pt x="271" y="167"/>
                      </a:lnTo>
                      <a:lnTo>
                        <a:pt x="267" y="167"/>
                      </a:lnTo>
                      <a:lnTo>
                        <a:pt x="267" y="169"/>
                      </a:lnTo>
                      <a:lnTo>
                        <a:pt x="271" y="169"/>
                      </a:lnTo>
                      <a:lnTo>
                        <a:pt x="267" y="169"/>
                      </a:lnTo>
                      <a:lnTo>
                        <a:pt x="267" y="175"/>
                      </a:lnTo>
                      <a:lnTo>
                        <a:pt x="267" y="177"/>
                      </a:lnTo>
                      <a:lnTo>
                        <a:pt x="267" y="177"/>
                      </a:lnTo>
                      <a:lnTo>
                        <a:pt x="267" y="177"/>
                      </a:lnTo>
                      <a:lnTo>
                        <a:pt x="267" y="179"/>
                      </a:lnTo>
                      <a:lnTo>
                        <a:pt x="267" y="179"/>
                      </a:lnTo>
                      <a:lnTo>
                        <a:pt x="269" y="181"/>
                      </a:lnTo>
                      <a:lnTo>
                        <a:pt x="269" y="182"/>
                      </a:lnTo>
                      <a:lnTo>
                        <a:pt x="269" y="182"/>
                      </a:lnTo>
                      <a:lnTo>
                        <a:pt x="273" y="184"/>
                      </a:lnTo>
                      <a:lnTo>
                        <a:pt x="273" y="184"/>
                      </a:lnTo>
                      <a:lnTo>
                        <a:pt x="276" y="184"/>
                      </a:lnTo>
                      <a:lnTo>
                        <a:pt x="276" y="184"/>
                      </a:lnTo>
                      <a:lnTo>
                        <a:pt x="278" y="184"/>
                      </a:lnTo>
                      <a:lnTo>
                        <a:pt x="280" y="182"/>
                      </a:lnTo>
                      <a:lnTo>
                        <a:pt x="280" y="182"/>
                      </a:lnTo>
                      <a:lnTo>
                        <a:pt x="280" y="182"/>
                      </a:lnTo>
                      <a:lnTo>
                        <a:pt x="278" y="179"/>
                      </a:lnTo>
                      <a:lnTo>
                        <a:pt x="280" y="182"/>
                      </a:lnTo>
                      <a:lnTo>
                        <a:pt x="280" y="182"/>
                      </a:lnTo>
                      <a:lnTo>
                        <a:pt x="280" y="182"/>
                      </a:lnTo>
                      <a:lnTo>
                        <a:pt x="282" y="181"/>
                      </a:lnTo>
                      <a:lnTo>
                        <a:pt x="282" y="179"/>
                      </a:lnTo>
                      <a:lnTo>
                        <a:pt x="282" y="179"/>
                      </a:lnTo>
                      <a:lnTo>
                        <a:pt x="282" y="177"/>
                      </a:lnTo>
                      <a:lnTo>
                        <a:pt x="280" y="175"/>
                      </a:lnTo>
                      <a:lnTo>
                        <a:pt x="278" y="175"/>
                      </a:lnTo>
                      <a:lnTo>
                        <a:pt x="278" y="175"/>
                      </a:lnTo>
                      <a:lnTo>
                        <a:pt x="278" y="175"/>
                      </a:lnTo>
                      <a:lnTo>
                        <a:pt x="276" y="177"/>
                      </a:lnTo>
                      <a:lnTo>
                        <a:pt x="278" y="179"/>
                      </a:lnTo>
                      <a:lnTo>
                        <a:pt x="280" y="179"/>
                      </a:lnTo>
                      <a:lnTo>
                        <a:pt x="276" y="177"/>
                      </a:lnTo>
                      <a:lnTo>
                        <a:pt x="276" y="181"/>
                      </a:lnTo>
                      <a:lnTo>
                        <a:pt x="278" y="179"/>
                      </a:lnTo>
                      <a:lnTo>
                        <a:pt x="280" y="179"/>
                      </a:lnTo>
                      <a:lnTo>
                        <a:pt x="280" y="179"/>
                      </a:lnTo>
                      <a:lnTo>
                        <a:pt x="280" y="179"/>
                      </a:lnTo>
                      <a:lnTo>
                        <a:pt x="282" y="179"/>
                      </a:lnTo>
                      <a:lnTo>
                        <a:pt x="282" y="177"/>
                      </a:lnTo>
                      <a:lnTo>
                        <a:pt x="280" y="179"/>
                      </a:lnTo>
                      <a:lnTo>
                        <a:pt x="280" y="179"/>
                      </a:lnTo>
                      <a:lnTo>
                        <a:pt x="282" y="179"/>
                      </a:lnTo>
                      <a:lnTo>
                        <a:pt x="282" y="181"/>
                      </a:lnTo>
                      <a:lnTo>
                        <a:pt x="282" y="177"/>
                      </a:lnTo>
                      <a:lnTo>
                        <a:pt x="280" y="179"/>
                      </a:lnTo>
                      <a:lnTo>
                        <a:pt x="280" y="179"/>
                      </a:lnTo>
                      <a:lnTo>
                        <a:pt x="280" y="179"/>
                      </a:lnTo>
                      <a:lnTo>
                        <a:pt x="280" y="181"/>
                      </a:lnTo>
                      <a:lnTo>
                        <a:pt x="280" y="181"/>
                      </a:lnTo>
                      <a:lnTo>
                        <a:pt x="282" y="182"/>
                      </a:lnTo>
                      <a:lnTo>
                        <a:pt x="282" y="182"/>
                      </a:lnTo>
                      <a:lnTo>
                        <a:pt x="284" y="182"/>
                      </a:lnTo>
                      <a:lnTo>
                        <a:pt x="284" y="182"/>
                      </a:lnTo>
                      <a:lnTo>
                        <a:pt x="286" y="182"/>
                      </a:lnTo>
                      <a:lnTo>
                        <a:pt x="286" y="184"/>
                      </a:lnTo>
                      <a:lnTo>
                        <a:pt x="288" y="184"/>
                      </a:lnTo>
                      <a:lnTo>
                        <a:pt x="288" y="184"/>
                      </a:lnTo>
                      <a:lnTo>
                        <a:pt x="290" y="184"/>
                      </a:lnTo>
                      <a:lnTo>
                        <a:pt x="290" y="181"/>
                      </a:lnTo>
                      <a:lnTo>
                        <a:pt x="286" y="182"/>
                      </a:lnTo>
                      <a:lnTo>
                        <a:pt x="288" y="182"/>
                      </a:lnTo>
                      <a:lnTo>
                        <a:pt x="290" y="181"/>
                      </a:lnTo>
                      <a:lnTo>
                        <a:pt x="286" y="182"/>
                      </a:lnTo>
                      <a:lnTo>
                        <a:pt x="286" y="184"/>
                      </a:lnTo>
                      <a:lnTo>
                        <a:pt x="286" y="184"/>
                      </a:lnTo>
                      <a:lnTo>
                        <a:pt x="290" y="184"/>
                      </a:lnTo>
                      <a:lnTo>
                        <a:pt x="288" y="182"/>
                      </a:lnTo>
                      <a:lnTo>
                        <a:pt x="288" y="182"/>
                      </a:lnTo>
                      <a:lnTo>
                        <a:pt x="288" y="186"/>
                      </a:lnTo>
                      <a:lnTo>
                        <a:pt x="290" y="182"/>
                      </a:lnTo>
                      <a:lnTo>
                        <a:pt x="288" y="182"/>
                      </a:lnTo>
                      <a:lnTo>
                        <a:pt x="288" y="182"/>
                      </a:lnTo>
                      <a:lnTo>
                        <a:pt x="286" y="181"/>
                      </a:lnTo>
                      <a:lnTo>
                        <a:pt x="286" y="182"/>
                      </a:lnTo>
                      <a:lnTo>
                        <a:pt x="282" y="182"/>
                      </a:lnTo>
                      <a:lnTo>
                        <a:pt x="282" y="182"/>
                      </a:lnTo>
                      <a:lnTo>
                        <a:pt x="282" y="182"/>
                      </a:lnTo>
                      <a:lnTo>
                        <a:pt x="280" y="182"/>
                      </a:lnTo>
                      <a:lnTo>
                        <a:pt x="278" y="181"/>
                      </a:lnTo>
                      <a:lnTo>
                        <a:pt x="278" y="181"/>
                      </a:lnTo>
                      <a:lnTo>
                        <a:pt x="276" y="181"/>
                      </a:lnTo>
                      <a:lnTo>
                        <a:pt x="274" y="181"/>
                      </a:lnTo>
                      <a:lnTo>
                        <a:pt x="273" y="181"/>
                      </a:lnTo>
                      <a:lnTo>
                        <a:pt x="271" y="181"/>
                      </a:lnTo>
                      <a:lnTo>
                        <a:pt x="271" y="184"/>
                      </a:lnTo>
                      <a:lnTo>
                        <a:pt x="273" y="182"/>
                      </a:lnTo>
                      <a:lnTo>
                        <a:pt x="273" y="182"/>
                      </a:lnTo>
                      <a:lnTo>
                        <a:pt x="273" y="181"/>
                      </a:lnTo>
                      <a:lnTo>
                        <a:pt x="271" y="181"/>
                      </a:lnTo>
                      <a:lnTo>
                        <a:pt x="271" y="181"/>
                      </a:lnTo>
                      <a:lnTo>
                        <a:pt x="271" y="181"/>
                      </a:lnTo>
                      <a:lnTo>
                        <a:pt x="269" y="179"/>
                      </a:lnTo>
                      <a:lnTo>
                        <a:pt x="267" y="181"/>
                      </a:lnTo>
                      <a:lnTo>
                        <a:pt x="265" y="182"/>
                      </a:lnTo>
                      <a:lnTo>
                        <a:pt x="265" y="182"/>
                      </a:lnTo>
                      <a:lnTo>
                        <a:pt x="267" y="184"/>
                      </a:lnTo>
                      <a:lnTo>
                        <a:pt x="267" y="181"/>
                      </a:lnTo>
                      <a:lnTo>
                        <a:pt x="267" y="181"/>
                      </a:lnTo>
                      <a:lnTo>
                        <a:pt x="265" y="181"/>
                      </a:lnTo>
                      <a:lnTo>
                        <a:pt x="263" y="181"/>
                      </a:lnTo>
                      <a:lnTo>
                        <a:pt x="261" y="181"/>
                      </a:lnTo>
                      <a:lnTo>
                        <a:pt x="261" y="181"/>
                      </a:lnTo>
                      <a:lnTo>
                        <a:pt x="259" y="181"/>
                      </a:lnTo>
                      <a:lnTo>
                        <a:pt x="258" y="181"/>
                      </a:lnTo>
                      <a:lnTo>
                        <a:pt x="259" y="182"/>
                      </a:lnTo>
                      <a:lnTo>
                        <a:pt x="261" y="181"/>
                      </a:lnTo>
                      <a:lnTo>
                        <a:pt x="261" y="181"/>
                      </a:lnTo>
                      <a:lnTo>
                        <a:pt x="259" y="175"/>
                      </a:lnTo>
                      <a:lnTo>
                        <a:pt x="256" y="177"/>
                      </a:lnTo>
                      <a:lnTo>
                        <a:pt x="256" y="179"/>
                      </a:lnTo>
                      <a:lnTo>
                        <a:pt x="258" y="179"/>
                      </a:lnTo>
                      <a:lnTo>
                        <a:pt x="258" y="177"/>
                      </a:lnTo>
                      <a:lnTo>
                        <a:pt x="254" y="179"/>
                      </a:lnTo>
                      <a:lnTo>
                        <a:pt x="254" y="179"/>
                      </a:lnTo>
                      <a:lnTo>
                        <a:pt x="258" y="177"/>
                      </a:lnTo>
                      <a:lnTo>
                        <a:pt x="256" y="175"/>
                      </a:lnTo>
                      <a:lnTo>
                        <a:pt x="254" y="175"/>
                      </a:lnTo>
                      <a:lnTo>
                        <a:pt x="254" y="175"/>
                      </a:lnTo>
                      <a:lnTo>
                        <a:pt x="254" y="177"/>
                      </a:lnTo>
                      <a:lnTo>
                        <a:pt x="254" y="177"/>
                      </a:lnTo>
                      <a:lnTo>
                        <a:pt x="256" y="181"/>
                      </a:lnTo>
                      <a:lnTo>
                        <a:pt x="256" y="181"/>
                      </a:lnTo>
                      <a:lnTo>
                        <a:pt x="256" y="181"/>
                      </a:lnTo>
                      <a:lnTo>
                        <a:pt x="258" y="179"/>
                      </a:lnTo>
                      <a:lnTo>
                        <a:pt x="256" y="179"/>
                      </a:lnTo>
                      <a:lnTo>
                        <a:pt x="256" y="181"/>
                      </a:lnTo>
                      <a:lnTo>
                        <a:pt x="256" y="181"/>
                      </a:lnTo>
                      <a:lnTo>
                        <a:pt x="256" y="181"/>
                      </a:lnTo>
                      <a:lnTo>
                        <a:pt x="256" y="182"/>
                      </a:lnTo>
                      <a:lnTo>
                        <a:pt x="258" y="182"/>
                      </a:lnTo>
                      <a:lnTo>
                        <a:pt x="259" y="182"/>
                      </a:lnTo>
                      <a:lnTo>
                        <a:pt x="259" y="182"/>
                      </a:lnTo>
                      <a:lnTo>
                        <a:pt x="261" y="182"/>
                      </a:lnTo>
                      <a:lnTo>
                        <a:pt x="259" y="179"/>
                      </a:lnTo>
                      <a:lnTo>
                        <a:pt x="258" y="182"/>
                      </a:lnTo>
                      <a:lnTo>
                        <a:pt x="259" y="182"/>
                      </a:lnTo>
                      <a:lnTo>
                        <a:pt x="259" y="182"/>
                      </a:lnTo>
                      <a:lnTo>
                        <a:pt x="261" y="182"/>
                      </a:lnTo>
                      <a:lnTo>
                        <a:pt x="261" y="182"/>
                      </a:lnTo>
                      <a:lnTo>
                        <a:pt x="261" y="184"/>
                      </a:lnTo>
                      <a:lnTo>
                        <a:pt x="263" y="184"/>
                      </a:lnTo>
                      <a:lnTo>
                        <a:pt x="263" y="182"/>
                      </a:lnTo>
                      <a:lnTo>
                        <a:pt x="267" y="182"/>
                      </a:lnTo>
                      <a:lnTo>
                        <a:pt x="267" y="182"/>
                      </a:lnTo>
                      <a:lnTo>
                        <a:pt x="269" y="181"/>
                      </a:lnTo>
                      <a:lnTo>
                        <a:pt x="269" y="181"/>
                      </a:lnTo>
                      <a:lnTo>
                        <a:pt x="269" y="177"/>
                      </a:lnTo>
                      <a:lnTo>
                        <a:pt x="267" y="175"/>
                      </a:lnTo>
                      <a:lnTo>
                        <a:pt x="267" y="175"/>
                      </a:lnTo>
                      <a:lnTo>
                        <a:pt x="265" y="173"/>
                      </a:lnTo>
                      <a:lnTo>
                        <a:pt x="265" y="171"/>
                      </a:lnTo>
                      <a:lnTo>
                        <a:pt x="261" y="171"/>
                      </a:lnTo>
                      <a:lnTo>
                        <a:pt x="261" y="171"/>
                      </a:lnTo>
                      <a:lnTo>
                        <a:pt x="259" y="169"/>
                      </a:lnTo>
                      <a:lnTo>
                        <a:pt x="258" y="169"/>
                      </a:lnTo>
                      <a:lnTo>
                        <a:pt x="256" y="171"/>
                      </a:lnTo>
                      <a:lnTo>
                        <a:pt x="256" y="173"/>
                      </a:lnTo>
                      <a:lnTo>
                        <a:pt x="258" y="171"/>
                      </a:lnTo>
                      <a:lnTo>
                        <a:pt x="256" y="169"/>
                      </a:lnTo>
                      <a:lnTo>
                        <a:pt x="256" y="173"/>
                      </a:lnTo>
                      <a:lnTo>
                        <a:pt x="258" y="173"/>
                      </a:lnTo>
                      <a:lnTo>
                        <a:pt x="258" y="171"/>
                      </a:lnTo>
                      <a:lnTo>
                        <a:pt x="258" y="171"/>
                      </a:lnTo>
                      <a:lnTo>
                        <a:pt x="256" y="171"/>
                      </a:lnTo>
                      <a:lnTo>
                        <a:pt x="258" y="171"/>
                      </a:lnTo>
                      <a:lnTo>
                        <a:pt x="258" y="171"/>
                      </a:lnTo>
                      <a:lnTo>
                        <a:pt x="256" y="169"/>
                      </a:lnTo>
                      <a:lnTo>
                        <a:pt x="256" y="173"/>
                      </a:lnTo>
                      <a:lnTo>
                        <a:pt x="256" y="173"/>
                      </a:lnTo>
                      <a:lnTo>
                        <a:pt x="258" y="173"/>
                      </a:lnTo>
                      <a:lnTo>
                        <a:pt x="258" y="175"/>
                      </a:lnTo>
                      <a:lnTo>
                        <a:pt x="259" y="175"/>
                      </a:lnTo>
                      <a:lnTo>
                        <a:pt x="259" y="175"/>
                      </a:lnTo>
                      <a:lnTo>
                        <a:pt x="261" y="175"/>
                      </a:lnTo>
                      <a:lnTo>
                        <a:pt x="263" y="173"/>
                      </a:lnTo>
                      <a:lnTo>
                        <a:pt x="263" y="171"/>
                      </a:lnTo>
                      <a:lnTo>
                        <a:pt x="263" y="171"/>
                      </a:lnTo>
                      <a:lnTo>
                        <a:pt x="263" y="169"/>
                      </a:lnTo>
                      <a:lnTo>
                        <a:pt x="261" y="167"/>
                      </a:lnTo>
                      <a:lnTo>
                        <a:pt x="261" y="167"/>
                      </a:lnTo>
                      <a:lnTo>
                        <a:pt x="258" y="167"/>
                      </a:lnTo>
                      <a:lnTo>
                        <a:pt x="259" y="171"/>
                      </a:lnTo>
                      <a:lnTo>
                        <a:pt x="261" y="169"/>
                      </a:lnTo>
                      <a:lnTo>
                        <a:pt x="263" y="169"/>
                      </a:lnTo>
                      <a:lnTo>
                        <a:pt x="263" y="169"/>
                      </a:lnTo>
                      <a:lnTo>
                        <a:pt x="265" y="167"/>
                      </a:lnTo>
                      <a:lnTo>
                        <a:pt x="265" y="167"/>
                      </a:lnTo>
                      <a:lnTo>
                        <a:pt x="265" y="167"/>
                      </a:lnTo>
                      <a:lnTo>
                        <a:pt x="265" y="164"/>
                      </a:lnTo>
                      <a:lnTo>
                        <a:pt x="265" y="164"/>
                      </a:lnTo>
                      <a:lnTo>
                        <a:pt x="265" y="162"/>
                      </a:lnTo>
                      <a:lnTo>
                        <a:pt x="263" y="162"/>
                      </a:lnTo>
                      <a:lnTo>
                        <a:pt x="263" y="162"/>
                      </a:lnTo>
                      <a:lnTo>
                        <a:pt x="261" y="160"/>
                      </a:lnTo>
                      <a:lnTo>
                        <a:pt x="259" y="160"/>
                      </a:lnTo>
                      <a:lnTo>
                        <a:pt x="259" y="160"/>
                      </a:lnTo>
                      <a:lnTo>
                        <a:pt x="258" y="164"/>
                      </a:lnTo>
                      <a:lnTo>
                        <a:pt x="259" y="162"/>
                      </a:lnTo>
                      <a:lnTo>
                        <a:pt x="259" y="160"/>
                      </a:lnTo>
                      <a:lnTo>
                        <a:pt x="258" y="162"/>
                      </a:lnTo>
                      <a:lnTo>
                        <a:pt x="256" y="166"/>
                      </a:lnTo>
                      <a:lnTo>
                        <a:pt x="259" y="166"/>
                      </a:lnTo>
                      <a:lnTo>
                        <a:pt x="261" y="166"/>
                      </a:lnTo>
                      <a:lnTo>
                        <a:pt x="261" y="162"/>
                      </a:lnTo>
                      <a:lnTo>
                        <a:pt x="261" y="166"/>
                      </a:lnTo>
                      <a:lnTo>
                        <a:pt x="261" y="162"/>
                      </a:lnTo>
                      <a:lnTo>
                        <a:pt x="263" y="160"/>
                      </a:lnTo>
                      <a:lnTo>
                        <a:pt x="259" y="158"/>
                      </a:lnTo>
                      <a:lnTo>
                        <a:pt x="259" y="158"/>
                      </a:lnTo>
                      <a:lnTo>
                        <a:pt x="258" y="158"/>
                      </a:lnTo>
                      <a:lnTo>
                        <a:pt x="258" y="158"/>
                      </a:lnTo>
                      <a:lnTo>
                        <a:pt x="254" y="160"/>
                      </a:lnTo>
                      <a:lnTo>
                        <a:pt x="254" y="160"/>
                      </a:lnTo>
                      <a:lnTo>
                        <a:pt x="254" y="164"/>
                      </a:lnTo>
                      <a:lnTo>
                        <a:pt x="254" y="166"/>
                      </a:lnTo>
                      <a:lnTo>
                        <a:pt x="256" y="166"/>
                      </a:lnTo>
                      <a:lnTo>
                        <a:pt x="258" y="166"/>
                      </a:lnTo>
                      <a:lnTo>
                        <a:pt x="259" y="167"/>
                      </a:lnTo>
                      <a:lnTo>
                        <a:pt x="259" y="167"/>
                      </a:lnTo>
                      <a:lnTo>
                        <a:pt x="259" y="167"/>
                      </a:lnTo>
                      <a:lnTo>
                        <a:pt x="263" y="166"/>
                      </a:lnTo>
                      <a:lnTo>
                        <a:pt x="259" y="166"/>
                      </a:lnTo>
                      <a:lnTo>
                        <a:pt x="259" y="167"/>
                      </a:lnTo>
                      <a:lnTo>
                        <a:pt x="263" y="166"/>
                      </a:lnTo>
                      <a:lnTo>
                        <a:pt x="259" y="164"/>
                      </a:lnTo>
                      <a:lnTo>
                        <a:pt x="259" y="166"/>
                      </a:lnTo>
                      <a:lnTo>
                        <a:pt x="263" y="167"/>
                      </a:lnTo>
                      <a:lnTo>
                        <a:pt x="263" y="164"/>
                      </a:lnTo>
                      <a:lnTo>
                        <a:pt x="259" y="164"/>
                      </a:lnTo>
                      <a:lnTo>
                        <a:pt x="258" y="164"/>
                      </a:lnTo>
                      <a:lnTo>
                        <a:pt x="258" y="166"/>
                      </a:lnTo>
                      <a:lnTo>
                        <a:pt x="258" y="166"/>
                      </a:lnTo>
                      <a:lnTo>
                        <a:pt x="256" y="166"/>
                      </a:lnTo>
                      <a:lnTo>
                        <a:pt x="256" y="169"/>
                      </a:lnTo>
                      <a:lnTo>
                        <a:pt x="256" y="169"/>
                      </a:lnTo>
                      <a:lnTo>
                        <a:pt x="256" y="171"/>
                      </a:lnTo>
                      <a:lnTo>
                        <a:pt x="258" y="171"/>
                      </a:lnTo>
                      <a:lnTo>
                        <a:pt x="259" y="171"/>
                      </a:lnTo>
                      <a:lnTo>
                        <a:pt x="258" y="169"/>
                      </a:lnTo>
                      <a:lnTo>
                        <a:pt x="256" y="169"/>
                      </a:lnTo>
                      <a:lnTo>
                        <a:pt x="259" y="171"/>
                      </a:lnTo>
                      <a:lnTo>
                        <a:pt x="259" y="167"/>
                      </a:lnTo>
                      <a:lnTo>
                        <a:pt x="259" y="167"/>
                      </a:lnTo>
                      <a:lnTo>
                        <a:pt x="258" y="167"/>
                      </a:lnTo>
                      <a:lnTo>
                        <a:pt x="256" y="166"/>
                      </a:lnTo>
                      <a:lnTo>
                        <a:pt x="256" y="166"/>
                      </a:lnTo>
                      <a:lnTo>
                        <a:pt x="256" y="166"/>
                      </a:lnTo>
                      <a:lnTo>
                        <a:pt x="252" y="167"/>
                      </a:lnTo>
                      <a:lnTo>
                        <a:pt x="252" y="169"/>
                      </a:lnTo>
                      <a:lnTo>
                        <a:pt x="252" y="169"/>
                      </a:lnTo>
                      <a:lnTo>
                        <a:pt x="252" y="171"/>
                      </a:lnTo>
                      <a:lnTo>
                        <a:pt x="252" y="173"/>
                      </a:lnTo>
                      <a:lnTo>
                        <a:pt x="252" y="175"/>
                      </a:lnTo>
                      <a:lnTo>
                        <a:pt x="252" y="175"/>
                      </a:lnTo>
                      <a:lnTo>
                        <a:pt x="254" y="177"/>
                      </a:lnTo>
                      <a:lnTo>
                        <a:pt x="256" y="177"/>
                      </a:lnTo>
                      <a:lnTo>
                        <a:pt x="256" y="177"/>
                      </a:lnTo>
                      <a:lnTo>
                        <a:pt x="258" y="177"/>
                      </a:lnTo>
                      <a:lnTo>
                        <a:pt x="259" y="177"/>
                      </a:lnTo>
                      <a:lnTo>
                        <a:pt x="261" y="177"/>
                      </a:lnTo>
                      <a:lnTo>
                        <a:pt x="261" y="179"/>
                      </a:lnTo>
                      <a:lnTo>
                        <a:pt x="263" y="181"/>
                      </a:lnTo>
                      <a:lnTo>
                        <a:pt x="265" y="179"/>
                      </a:lnTo>
                      <a:lnTo>
                        <a:pt x="265" y="177"/>
                      </a:lnTo>
                      <a:lnTo>
                        <a:pt x="263" y="177"/>
                      </a:lnTo>
                      <a:lnTo>
                        <a:pt x="261" y="177"/>
                      </a:lnTo>
                      <a:lnTo>
                        <a:pt x="261" y="181"/>
                      </a:lnTo>
                      <a:lnTo>
                        <a:pt x="263" y="177"/>
                      </a:lnTo>
                      <a:lnTo>
                        <a:pt x="263" y="177"/>
                      </a:lnTo>
                      <a:lnTo>
                        <a:pt x="263" y="177"/>
                      </a:lnTo>
                      <a:lnTo>
                        <a:pt x="261" y="177"/>
                      </a:lnTo>
                      <a:lnTo>
                        <a:pt x="261" y="175"/>
                      </a:lnTo>
                      <a:lnTo>
                        <a:pt x="261" y="175"/>
                      </a:lnTo>
                      <a:lnTo>
                        <a:pt x="258" y="175"/>
                      </a:lnTo>
                      <a:lnTo>
                        <a:pt x="258" y="177"/>
                      </a:lnTo>
                      <a:lnTo>
                        <a:pt x="259" y="179"/>
                      </a:lnTo>
                      <a:lnTo>
                        <a:pt x="259" y="177"/>
                      </a:lnTo>
                      <a:lnTo>
                        <a:pt x="258" y="177"/>
                      </a:lnTo>
                      <a:lnTo>
                        <a:pt x="258" y="179"/>
                      </a:lnTo>
                      <a:lnTo>
                        <a:pt x="261" y="179"/>
                      </a:lnTo>
                      <a:lnTo>
                        <a:pt x="261" y="177"/>
                      </a:lnTo>
                      <a:lnTo>
                        <a:pt x="261" y="177"/>
                      </a:lnTo>
                      <a:lnTo>
                        <a:pt x="261" y="177"/>
                      </a:lnTo>
                      <a:lnTo>
                        <a:pt x="259" y="175"/>
                      </a:lnTo>
                      <a:lnTo>
                        <a:pt x="259" y="175"/>
                      </a:lnTo>
                      <a:lnTo>
                        <a:pt x="259" y="175"/>
                      </a:lnTo>
                      <a:lnTo>
                        <a:pt x="258" y="175"/>
                      </a:lnTo>
                      <a:lnTo>
                        <a:pt x="258" y="177"/>
                      </a:lnTo>
                      <a:lnTo>
                        <a:pt x="259" y="179"/>
                      </a:lnTo>
                      <a:lnTo>
                        <a:pt x="259" y="179"/>
                      </a:lnTo>
                      <a:lnTo>
                        <a:pt x="259" y="179"/>
                      </a:lnTo>
                      <a:lnTo>
                        <a:pt x="261" y="177"/>
                      </a:lnTo>
                      <a:lnTo>
                        <a:pt x="259" y="175"/>
                      </a:lnTo>
                      <a:lnTo>
                        <a:pt x="259" y="175"/>
                      </a:lnTo>
                      <a:lnTo>
                        <a:pt x="259" y="175"/>
                      </a:lnTo>
                      <a:lnTo>
                        <a:pt x="258" y="173"/>
                      </a:lnTo>
                      <a:lnTo>
                        <a:pt x="256" y="173"/>
                      </a:lnTo>
                      <a:lnTo>
                        <a:pt x="256" y="173"/>
                      </a:lnTo>
                      <a:lnTo>
                        <a:pt x="254" y="175"/>
                      </a:lnTo>
                      <a:lnTo>
                        <a:pt x="254" y="175"/>
                      </a:lnTo>
                      <a:lnTo>
                        <a:pt x="252" y="177"/>
                      </a:lnTo>
                      <a:lnTo>
                        <a:pt x="254" y="182"/>
                      </a:lnTo>
                      <a:lnTo>
                        <a:pt x="256" y="184"/>
                      </a:lnTo>
                      <a:lnTo>
                        <a:pt x="256" y="184"/>
                      </a:lnTo>
                      <a:lnTo>
                        <a:pt x="256" y="184"/>
                      </a:lnTo>
                      <a:lnTo>
                        <a:pt x="259" y="186"/>
                      </a:lnTo>
                      <a:lnTo>
                        <a:pt x="259" y="186"/>
                      </a:lnTo>
                      <a:lnTo>
                        <a:pt x="261" y="186"/>
                      </a:lnTo>
                      <a:lnTo>
                        <a:pt x="263" y="188"/>
                      </a:lnTo>
                      <a:lnTo>
                        <a:pt x="263" y="188"/>
                      </a:lnTo>
                      <a:lnTo>
                        <a:pt x="265" y="188"/>
                      </a:lnTo>
                      <a:lnTo>
                        <a:pt x="267" y="188"/>
                      </a:lnTo>
                      <a:lnTo>
                        <a:pt x="269" y="188"/>
                      </a:lnTo>
                      <a:lnTo>
                        <a:pt x="269" y="188"/>
                      </a:lnTo>
                      <a:lnTo>
                        <a:pt x="271" y="186"/>
                      </a:lnTo>
                      <a:lnTo>
                        <a:pt x="271" y="186"/>
                      </a:lnTo>
                      <a:lnTo>
                        <a:pt x="273" y="184"/>
                      </a:lnTo>
                      <a:lnTo>
                        <a:pt x="269" y="182"/>
                      </a:lnTo>
                      <a:lnTo>
                        <a:pt x="267" y="186"/>
                      </a:lnTo>
                      <a:lnTo>
                        <a:pt x="269" y="186"/>
                      </a:lnTo>
                      <a:lnTo>
                        <a:pt x="269" y="182"/>
                      </a:lnTo>
                      <a:lnTo>
                        <a:pt x="267" y="184"/>
                      </a:lnTo>
                      <a:lnTo>
                        <a:pt x="267" y="186"/>
                      </a:lnTo>
                      <a:lnTo>
                        <a:pt x="269" y="186"/>
                      </a:lnTo>
                      <a:lnTo>
                        <a:pt x="269" y="186"/>
                      </a:lnTo>
                      <a:lnTo>
                        <a:pt x="269" y="188"/>
                      </a:lnTo>
                      <a:lnTo>
                        <a:pt x="271" y="188"/>
                      </a:lnTo>
                      <a:lnTo>
                        <a:pt x="273" y="188"/>
                      </a:lnTo>
                      <a:lnTo>
                        <a:pt x="274" y="186"/>
                      </a:lnTo>
                      <a:lnTo>
                        <a:pt x="276" y="188"/>
                      </a:lnTo>
                      <a:lnTo>
                        <a:pt x="278" y="188"/>
                      </a:lnTo>
                      <a:lnTo>
                        <a:pt x="278" y="188"/>
                      </a:lnTo>
                      <a:lnTo>
                        <a:pt x="280" y="188"/>
                      </a:lnTo>
                      <a:lnTo>
                        <a:pt x="282" y="188"/>
                      </a:lnTo>
                      <a:lnTo>
                        <a:pt x="284" y="188"/>
                      </a:lnTo>
                      <a:lnTo>
                        <a:pt x="284" y="188"/>
                      </a:lnTo>
                      <a:lnTo>
                        <a:pt x="286" y="188"/>
                      </a:lnTo>
                      <a:lnTo>
                        <a:pt x="286" y="188"/>
                      </a:lnTo>
                      <a:lnTo>
                        <a:pt x="288" y="188"/>
                      </a:lnTo>
                      <a:lnTo>
                        <a:pt x="288" y="188"/>
                      </a:lnTo>
                      <a:lnTo>
                        <a:pt x="290" y="188"/>
                      </a:lnTo>
                      <a:lnTo>
                        <a:pt x="291" y="188"/>
                      </a:lnTo>
                      <a:lnTo>
                        <a:pt x="291" y="188"/>
                      </a:lnTo>
                      <a:lnTo>
                        <a:pt x="293" y="186"/>
                      </a:lnTo>
                      <a:lnTo>
                        <a:pt x="293" y="184"/>
                      </a:lnTo>
                      <a:lnTo>
                        <a:pt x="293" y="182"/>
                      </a:lnTo>
                      <a:lnTo>
                        <a:pt x="293" y="181"/>
                      </a:lnTo>
                      <a:lnTo>
                        <a:pt x="291" y="179"/>
                      </a:lnTo>
                      <a:lnTo>
                        <a:pt x="291" y="179"/>
                      </a:lnTo>
                      <a:lnTo>
                        <a:pt x="291" y="179"/>
                      </a:lnTo>
                      <a:lnTo>
                        <a:pt x="290" y="177"/>
                      </a:lnTo>
                      <a:lnTo>
                        <a:pt x="288" y="177"/>
                      </a:lnTo>
                      <a:lnTo>
                        <a:pt x="288" y="177"/>
                      </a:lnTo>
                      <a:lnTo>
                        <a:pt x="288" y="177"/>
                      </a:lnTo>
                      <a:lnTo>
                        <a:pt x="286" y="177"/>
                      </a:lnTo>
                      <a:lnTo>
                        <a:pt x="286" y="177"/>
                      </a:lnTo>
                      <a:lnTo>
                        <a:pt x="286" y="177"/>
                      </a:lnTo>
                      <a:lnTo>
                        <a:pt x="284" y="179"/>
                      </a:lnTo>
                      <a:lnTo>
                        <a:pt x="288" y="177"/>
                      </a:lnTo>
                      <a:lnTo>
                        <a:pt x="288" y="177"/>
                      </a:lnTo>
                      <a:lnTo>
                        <a:pt x="286" y="177"/>
                      </a:lnTo>
                      <a:lnTo>
                        <a:pt x="286" y="177"/>
                      </a:lnTo>
                      <a:lnTo>
                        <a:pt x="286" y="175"/>
                      </a:lnTo>
                      <a:lnTo>
                        <a:pt x="286" y="175"/>
                      </a:lnTo>
                      <a:lnTo>
                        <a:pt x="284" y="173"/>
                      </a:lnTo>
                      <a:lnTo>
                        <a:pt x="284" y="173"/>
                      </a:lnTo>
                      <a:lnTo>
                        <a:pt x="284" y="173"/>
                      </a:lnTo>
                      <a:lnTo>
                        <a:pt x="282" y="173"/>
                      </a:lnTo>
                      <a:lnTo>
                        <a:pt x="282" y="173"/>
                      </a:lnTo>
                      <a:lnTo>
                        <a:pt x="280" y="173"/>
                      </a:lnTo>
                      <a:lnTo>
                        <a:pt x="278" y="173"/>
                      </a:lnTo>
                      <a:lnTo>
                        <a:pt x="276" y="173"/>
                      </a:lnTo>
                      <a:lnTo>
                        <a:pt x="276" y="173"/>
                      </a:lnTo>
                      <a:lnTo>
                        <a:pt x="276" y="173"/>
                      </a:lnTo>
                      <a:lnTo>
                        <a:pt x="276" y="173"/>
                      </a:lnTo>
                      <a:lnTo>
                        <a:pt x="273" y="175"/>
                      </a:lnTo>
                      <a:lnTo>
                        <a:pt x="273" y="177"/>
                      </a:lnTo>
                      <a:lnTo>
                        <a:pt x="273" y="177"/>
                      </a:lnTo>
                      <a:lnTo>
                        <a:pt x="273" y="179"/>
                      </a:lnTo>
                      <a:lnTo>
                        <a:pt x="274" y="181"/>
                      </a:lnTo>
                      <a:lnTo>
                        <a:pt x="274" y="181"/>
                      </a:lnTo>
                      <a:lnTo>
                        <a:pt x="274" y="181"/>
                      </a:lnTo>
                      <a:lnTo>
                        <a:pt x="276" y="182"/>
                      </a:lnTo>
                      <a:lnTo>
                        <a:pt x="276" y="182"/>
                      </a:lnTo>
                      <a:lnTo>
                        <a:pt x="278" y="182"/>
                      </a:lnTo>
                      <a:lnTo>
                        <a:pt x="278" y="179"/>
                      </a:lnTo>
                      <a:lnTo>
                        <a:pt x="278" y="177"/>
                      </a:lnTo>
                      <a:lnTo>
                        <a:pt x="276" y="177"/>
                      </a:lnTo>
                      <a:lnTo>
                        <a:pt x="276" y="177"/>
                      </a:lnTo>
                      <a:lnTo>
                        <a:pt x="276" y="177"/>
                      </a:lnTo>
                      <a:lnTo>
                        <a:pt x="274" y="179"/>
                      </a:lnTo>
                      <a:lnTo>
                        <a:pt x="274" y="181"/>
                      </a:lnTo>
                      <a:lnTo>
                        <a:pt x="276" y="182"/>
                      </a:lnTo>
                      <a:lnTo>
                        <a:pt x="278" y="179"/>
                      </a:lnTo>
                      <a:lnTo>
                        <a:pt x="273" y="177"/>
                      </a:lnTo>
                      <a:lnTo>
                        <a:pt x="273" y="177"/>
                      </a:lnTo>
                      <a:lnTo>
                        <a:pt x="273" y="177"/>
                      </a:lnTo>
                      <a:lnTo>
                        <a:pt x="273" y="181"/>
                      </a:lnTo>
                      <a:lnTo>
                        <a:pt x="274" y="179"/>
                      </a:lnTo>
                      <a:lnTo>
                        <a:pt x="274" y="179"/>
                      </a:lnTo>
                      <a:lnTo>
                        <a:pt x="273" y="177"/>
                      </a:lnTo>
                      <a:lnTo>
                        <a:pt x="273" y="175"/>
                      </a:lnTo>
                      <a:lnTo>
                        <a:pt x="271" y="177"/>
                      </a:lnTo>
                      <a:lnTo>
                        <a:pt x="273" y="177"/>
                      </a:lnTo>
                      <a:lnTo>
                        <a:pt x="273" y="175"/>
                      </a:lnTo>
                      <a:lnTo>
                        <a:pt x="273" y="169"/>
                      </a:lnTo>
                      <a:lnTo>
                        <a:pt x="273" y="169"/>
                      </a:lnTo>
                      <a:lnTo>
                        <a:pt x="273" y="167"/>
                      </a:lnTo>
                      <a:lnTo>
                        <a:pt x="273" y="167"/>
                      </a:lnTo>
                      <a:lnTo>
                        <a:pt x="273" y="166"/>
                      </a:lnTo>
                      <a:lnTo>
                        <a:pt x="271" y="166"/>
                      </a:lnTo>
                      <a:lnTo>
                        <a:pt x="271" y="166"/>
                      </a:lnTo>
                      <a:lnTo>
                        <a:pt x="269" y="166"/>
                      </a:lnTo>
                      <a:lnTo>
                        <a:pt x="267" y="166"/>
                      </a:lnTo>
                      <a:lnTo>
                        <a:pt x="267" y="166"/>
                      </a:lnTo>
                      <a:lnTo>
                        <a:pt x="265" y="167"/>
                      </a:lnTo>
                      <a:lnTo>
                        <a:pt x="265" y="169"/>
                      </a:lnTo>
                      <a:lnTo>
                        <a:pt x="265" y="169"/>
                      </a:lnTo>
                      <a:lnTo>
                        <a:pt x="265" y="171"/>
                      </a:lnTo>
                      <a:lnTo>
                        <a:pt x="267" y="171"/>
                      </a:lnTo>
                      <a:lnTo>
                        <a:pt x="267" y="171"/>
                      </a:lnTo>
                      <a:lnTo>
                        <a:pt x="269" y="169"/>
                      </a:lnTo>
                      <a:lnTo>
                        <a:pt x="267" y="166"/>
                      </a:lnTo>
                      <a:lnTo>
                        <a:pt x="267" y="167"/>
                      </a:lnTo>
                      <a:lnTo>
                        <a:pt x="267" y="167"/>
                      </a:lnTo>
                      <a:lnTo>
                        <a:pt x="267" y="167"/>
                      </a:lnTo>
                      <a:lnTo>
                        <a:pt x="267" y="169"/>
                      </a:lnTo>
                      <a:lnTo>
                        <a:pt x="269" y="167"/>
                      </a:lnTo>
                      <a:lnTo>
                        <a:pt x="269" y="167"/>
                      </a:lnTo>
                      <a:lnTo>
                        <a:pt x="267" y="169"/>
                      </a:lnTo>
                      <a:lnTo>
                        <a:pt x="269" y="171"/>
                      </a:lnTo>
                      <a:lnTo>
                        <a:pt x="269" y="171"/>
                      </a:lnTo>
                      <a:lnTo>
                        <a:pt x="271" y="169"/>
                      </a:lnTo>
                      <a:lnTo>
                        <a:pt x="271" y="167"/>
                      </a:lnTo>
                      <a:lnTo>
                        <a:pt x="271" y="167"/>
                      </a:lnTo>
                      <a:lnTo>
                        <a:pt x="271" y="167"/>
                      </a:lnTo>
                      <a:lnTo>
                        <a:pt x="271" y="166"/>
                      </a:lnTo>
                      <a:lnTo>
                        <a:pt x="269" y="164"/>
                      </a:lnTo>
                      <a:lnTo>
                        <a:pt x="269" y="162"/>
                      </a:lnTo>
                      <a:lnTo>
                        <a:pt x="267" y="162"/>
                      </a:lnTo>
                      <a:lnTo>
                        <a:pt x="265" y="160"/>
                      </a:lnTo>
                      <a:lnTo>
                        <a:pt x="263" y="160"/>
                      </a:lnTo>
                      <a:lnTo>
                        <a:pt x="263" y="160"/>
                      </a:lnTo>
                      <a:lnTo>
                        <a:pt x="261" y="162"/>
                      </a:lnTo>
                      <a:close/>
                      <a:moveTo>
                        <a:pt x="269" y="154"/>
                      </a:moveTo>
                      <a:lnTo>
                        <a:pt x="267" y="152"/>
                      </a:lnTo>
                      <a:lnTo>
                        <a:pt x="267" y="152"/>
                      </a:lnTo>
                      <a:lnTo>
                        <a:pt x="267" y="151"/>
                      </a:lnTo>
                      <a:lnTo>
                        <a:pt x="265" y="154"/>
                      </a:lnTo>
                      <a:lnTo>
                        <a:pt x="267" y="151"/>
                      </a:lnTo>
                      <a:lnTo>
                        <a:pt x="265" y="151"/>
                      </a:lnTo>
                      <a:lnTo>
                        <a:pt x="263" y="151"/>
                      </a:lnTo>
                      <a:lnTo>
                        <a:pt x="261" y="151"/>
                      </a:lnTo>
                      <a:lnTo>
                        <a:pt x="261" y="151"/>
                      </a:lnTo>
                      <a:lnTo>
                        <a:pt x="259" y="152"/>
                      </a:lnTo>
                      <a:lnTo>
                        <a:pt x="263" y="152"/>
                      </a:lnTo>
                      <a:lnTo>
                        <a:pt x="263" y="152"/>
                      </a:lnTo>
                      <a:lnTo>
                        <a:pt x="263" y="152"/>
                      </a:lnTo>
                      <a:lnTo>
                        <a:pt x="259" y="151"/>
                      </a:lnTo>
                      <a:lnTo>
                        <a:pt x="261" y="152"/>
                      </a:lnTo>
                      <a:lnTo>
                        <a:pt x="261" y="152"/>
                      </a:lnTo>
                      <a:lnTo>
                        <a:pt x="263" y="152"/>
                      </a:lnTo>
                      <a:lnTo>
                        <a:pt x="265" y="152"/>
                      </a:lnTo>
                      <a:lnTo>
                        <a:pt x="265" y="152"/>
                      </a:lnTo>
                      <a:lnTo>
                        <a:pt x="265" y="152"/>
                      </a:lnTo>
                      <a:lnTo>
                        <a:pt x="267" y="151"/>
                      </a:lnTo>
                      <a:lnTo>
                        <a:pt x="267" y="149"/>
                      </a:lnTo>
                      <a:lnTo>
                        <a:pt x="267" y="149"/>
                      </a:lnTo>
                      <a:lnTo>
                        <a:pt x="267" y="147"/>
                      </a:lnTo>
                      <a:lnTo>
                        <a:pt x="263" y="147"/>
                      </a:lnTo>
                      <a:lnTo>
                        <a:pt x="265" y="149"/>
                      </a:lnTo>
                      <a:lnTo>
                        <a:pt x="265" y="149"/>
                      </a:lnTo>
                      <a:lnTo>
                        <a:pt x="263" y="147"/>
                      </a:lnTo>
                      <a:lnTo>
                        <a:pt x="261" y="149"/>
                      </a:lnTo>
                      <a:lnTo>
                        <a:pt x="263" y="151"/>
                      </a:lnTo>
                      <a:lnTo>
                        <a:pt x="263" y="151"/>
                      </a:lnTo>
                      <a:lnTo>
                        <a:pt x="263" y="151"/>
                      </a:lnTo>
                      <a:lnTo>
                        <a:pt x="265" y="151"/>
                      </a:lnTo>
                      <a:lnTo>
                        <a:pt x="267" y="151"/>
                      </a:lnTo>
                      <a:lnTo>
                        <a:pt x="267" y="147"/>
                      </a:lnTo>
                      <a:lnTo>
                        <a:pt x="265" y="151"/>
                      </a:lnTo>
                      <a:lnTo>
                        <a:pt x="265" y="151"/>
                      </a:lnTo>
                      <a:lnTo>
                        <a:pt x="267" y="152"/>
                      </a:lnTo>
                      <a:lnTo>
                        <a:pt x="269" y="149"/>
                      </a:lnTo>
                      <a:lnTo>
                        <a:pt x="267" y="147"/>
                      </a:lnTo>
                      <a:lnTo>
                        <a:pt x="265" y="149"/>
                      </a:lnTo>
                      <a:lnTo>
                        <a:pt x="269" y="151"/>
                      </a:lnTo>
                      <a:lnTo>
                        <a:pt x="267" y="147"/>
                      </a:lnTo>
                      <a:lnTo>
                        <a:pt x="265" y="147"/>
                      </a:lnTo>
                      <a:lnTo>
                        <a:pt x="265" y="149"/>
                      </a:lnTo>
                      <a:lnTo>
                        <a:pt x="263" y="149"/>
                      </a:lnTo>
                      <a:lnTo>
                        <a:pt x="263" y="149"/>
                      </a:lnTo>
                      <a:lnTo>
                        <a:pt x="263" y="151"/>
                      </a:lnTo>
                      <a:lnTo>
                        <a:pt x="263" y="152"/>
                      </a:lnTo>
                      <a:lnTo>
                        <a:pt x="263" y="152"/>
                      </a:lnTo>
                      <a:lnTo>
                        <a:pt x="263" y="154"/>
                      </a:lnTo>
                      <a:lnTo>
                        <a:pt x="265" y="156"/>
                      </a:lnTo>
                      <a:lnTo>
                        <a:pt x="265" y="156"/>
                      </a:lnTo>
                      <a:lnTo>
                        <a:pt x="265" y="156"/>
                      </a:lnTo>
                      <a:lnTo>
                        <a:pt x="265" y="156"/>
                      </a:lnTo>
                      <a:lnTo>
                        <a:pt x="265" y="156"/>
                      </a:lnTo>
                      <a:lnTo>
                        <a:pt x="267" y="156"/>
                      </a:lnTo>
                      <a:lnTo>
                        <a:pt x="269" y="154"/>
                      </a:lnTo>
                      <a:lnTo>
                        <a:pt x="265" y="154"/>
                      </a:lnTo>
                      <a:lnTo>
                        <a:pt x="265" y="156"/>
                      </a:lnTo>
                      <a:lnTo>
                        <a:pt x="269" y="154"/>
                      </a:lnTo>
                      <a:lnTo>
                        <a:pt x="267" y="152"/>
                      </a:lnTo>
                      <a:lnTo>
                        <a:pt x="269" y="154"/>
                      </a:lnTo>
                      <a:lnTo>
                        <a:pt x="271" y="154"/>
                      </a:lnTo>
                      <a:lnTo>
                        <a:pt x="271" y="152"/>
                      </a:lnTo>
                      <a:lnTo>
                        <a:pt x="271" y="152"/>
                      </a:lnTo>
                      <a:lnTo>
                        <a:pt x="271" y="152"/>
                      </a:lnTo>
                      <a:lnTo>
                        <a:pt x="269" y="151"/>
                      </a:lnTo>
                      <a:lnTo>
                        <a:pt x="269" y="151"/>
                      </a:lnTo>
                      <a:lnTo>
                        <a:pt x="269" y="151"/>
                      </a:lnTo>
                      <a:lnTo>
                        <a:pt x="269" y="151"/>
                      </a:lnTo>
                      <a:lnTo>
                        <a:pt x="267" y="151"/>
                      </a:lnTo>
                      <a:lnTo>
                        <a:pt x="265" y="152"/>
                      </a:lnTo>
                      <a:lnTo>
                        <a:pt x="269" y="152"/>
                      </a:lnTo>
                      <a:lnTo>
                        <a:pt x="269" y="152"/>
                      </a:lnTo>
                      <a:lnTo>
                        <a:pt x="265" y="151"/>
                      </a:lnTo>
                      <a:lnTo>
                        <a:pt x="267" y="154"/>
                      </a:lnTo>
                      <a:lnTo>
                        <a:pt x="269" y="152"/>
                      </a:lnTo>
                      <a:lnTo>
                        <a:pt x="269" y="152"/>
                      </a:lnTo>
                      <a:lnTo>
                        <a:pt x="271" y="152"/>
                      </a:lnTo>
                      <a:lnTo>
                        <a:pt x="271" y="151"/>
                      </a:lnTo>
                      <a:lnTo>
                        <a:pt x="271" y="151"/>
                      </a:lnTo>
                      <a:lnTo>
                        <a:pt x="273" y="149"/>
                      </a:lnTo>
                      <a:lnTo>
                        <a:pt x="271" y="147"/>
                      </a:lnTo>
                      <a:lnTo>
                        <a:pt x="271" y="147"/>
                      </a:lnTo>
                      <a:lnTo>
                        <a:pt x="271" y="145"/>
                      </a:lnTo>
                      <a:lnTo>
                        <a:pt x="269" y="145"/>
                      </a:lnTo>
                      <a:lnTo>
                        <a:pt x="267" y="145"/>
                      </a:lnTo>
                      <a:lnTo>
                        <a:pt x="265" y="145"/>
                      </a:lnTo>
                      <a:lnTo>
                        <a:pt x="265" y="147"/>
                      </a:lnTo>
                      <a:lnTo>
                        <a:pt x="269" y="145"/>
                      </a:lnTo>
                      <a:lnTo>
                        <a:pt x="267" y="145"/>
                      </a:lnTo>
                      <a:lnTo>
                        <a:pt x="267" y="145"/>
                      </a:lnTo>
                      <a:lnTo>
                        <a:pt x="265" y="143"/>
                      </a:lnTo>
                      <a:lnTo>
                        <a:pt x="265" y="143"/>
                      </a:lnTo>
                      <a:lnTo>
                        <a:pt x="263" y="143"/>
                      </a:lnTo>
                      <a:lnTo>
                        <a:pt x="261" y="143"/>
                      </a:lnTo>
                      <a:lnTo>
                        <a:pt x="261" y="143"/>
                      </a:lnTo>
                      <a:lnTo>
                        <a:pt x="261" y="145"/>
                      </a:lnTo>
                      <a:lnTo>
                        <a:pt x="259" y="147"/>
                      </a:lnTo>
                      <a:lnTo>
                        <a:pt x="259" y="149"/>
                      </a:lnTo>
                      <a:lnTo>
                        <a:pt x="259" y="149"/>
                      </a:lnTo>
                      <a:lnTo>
                        <a:pt x="261" y="151"/>
                      </a:lnTo>
                      <a:lnTo>
                        <a:pt x="263" y="149"/>
                      </a:lnTo>
                      <a:lnTo>
                        <a:pt x="261" y="147"/>
                      </a:lnTo>
                      <a:lnTo>
                        <a:pt x="261" y="147"/>
                      </a:lnTo>
                      <a:lnTo>
                        <a:pt x="261" y="147"/>
                      </a:lnTo>
                      <a:lnTo>
                        <a:pt x="259" y="147"/>
                      </a:lnTo>
                      <a:lnTo>
                        <a:pt x="259" y="147"/>
                      </a:lnTo>
                      <a:lnTo>
                        <a:pt x="259" y="147"/>
                      </a:lnTo>
                      <a:lnTo>
                        <a:pt x="258" y="149"/>
                      </a:lnTo>
                      <a:lnTo>
                        <a:pt x="256" y="151"/>
                      </a:lnTo>
                      <a:lnTo>
                        <a:pt x="256" y="151"/>
                      </a:lnTo>
                      <a:lnTo>
                        <a:pt x="256" y="152"/>
                      </a:lnTo>
                      <a:lnTo>
                        <a:pt x="256" y="152"/>
                      </a:lnTo>
                      <a:lnTo>
                        <a:pt x="258" y="154"/>
                      </a:lnTo>
                      <a:lnTo>
                        <a:pt x="258" y="156"/>
                      </a:lnTo>
                      <a:lnTo>
                        <a:pt x="259" y="156"/>
                      </a:lnTo>
                      <a:lnTo>
                        <a:pt x="263" y="156"/>
                      </a:lnTo>
                      <a:lnTo>
                        <a:pt x="263" y="158"/>
                      </a:lnTo>
                      <a:lnTo>
                        <a:pt x="263" y="158"/>
                      </a:lnTo>
                      <a:lnTo>
                        <a:pt x="265" y="158"/>
                      </a:lnTo>
                      <a:lnTo>
                        <a:pt x="267" y="158"/>
                      </a:lnTo>
                      <a:lnTo>
                        <a:pt x="269" y="158"/>
                      </a:lnTo>
                      <a:lnTo>
                        <a:pt x="269" y="158"/>
                      </a:lnTo>
                      <a:lnTo>
                        <a:pt x="271" y="156"/>
                      </a:lnTo>
                      <a:lnTo>
                        <a:pt x="271" y="156"/>
                      </a:lnTo>
                      <a:lnTo>
                        <a:pt x="271" y="154"/>
                      </a:lnTo>
                      <a:lnTo>
                        <a:pt x="269" y="154"/>
                      </a:lnTo>
                      <a:close/>
                      <a:moveTo>
                        <a:pt x="173" y="28"/>
                      </a:moveTo>
                      <a:lnTo>
                        <a:pt x="171" y="30"/>
                      </a:lnTo>
                      <a:lnTo>
                        <a:pt x="175" y="42"/>
                      </a:lnTo>
                      <a:lnTo>
                        <a:pt x="175" y="42"/>
                      </a:lnTo>
                      <a:lnTo>
                        <a:pt x="181" y="51"/>
                      </a:lnTo>
                      <a:lnTo>
                        <a:pt x="182" y="57"/>
                      </a:lnTo>
                      <a:lnTo>
                        <a:pt x="182" y="57"/>
                      </a:lnTo>
                      <a:lnTo>
                        <a:pt x="182" y="57"/>
                      </a:lnTo>
                      <a:lnTo>
                        <a:pt x="182" y="59"/>
                      </a:lnTo>
                      <a:lnTo>
                        <a:pt x="182" y="59"/>
                      </a:lnTo>
                      <a:lnTo>
                        <a:pt x="182" y="62"/>
                      </a:lnTo>
                      <a:lnTo>
                        <a:pt x="182" y="64"/>
                      </a:lnTo>
                      <a:lnTo>
                        <a:pt x="184" y="64"/>
                      </a:lnTo>
                      <a:lnTo>
                        <a:pt x="186" y="66"/>
                      </a:lnTo>
                      <a:lnTo>
                        <a:pt x="186" y="68"/>
                      </a:lnTo>
                      <a:lnTo>
                        <a:pt x="186" y="70"/>
                      </a:lnTo>
                      <a:lnTo>
                        <a:pt x="186" y="70"/>
                      </a:lnTo>
                      <a:lnTo>
                        <a:pt x="188" y="74"/>
                      </a:lnTo>
                      <a:lnTo>
                        <a:pt x="188" y="74"/>
                      </a:lnTo>
                      <a:lnTo>
                        <a:pt x="190" y="77"/>
                      </a:lnTo>
                      <a:lnTo>
                        <a:pt x="190" y="79"/>
                      </a:lnTo>
                      <a:lnTo>
                        <a:pt x="190" y="81"/>
                      </a:lnTo>
                      <a:lnTo>
                        <a:pt x="190" y="81"/>
                      </a:lnTo>
                      <a:lnTo>
                        <a:pt x="190" y="83"/>
                      </a:lnTo>
                      <a:lnTo>
                        <a:pt x="190" y="85"/>
                      </a:lnTo>
                      <a:lnTo>
                        <a:pt x="192" y="85"/>
                      </a:lnTo>
                      <a:lnTo>
                        <a:pt x="192" y="89"/>
                      </a:lnTo>
                      <a:lnTo>
                        <a:pt x="192" y="89"/>
                      </a:lnTo>
                      <a:lnTo>
                        <a:pt x="192" y="89"/>
                      </a:lnTo>
                      <a:lnTo>
                        <a:pt x="192" y="90"/>
                      </a:lnTo>
                      <a:lnTo>
                        <a:pt x="194" y="96"/>
                      </a:lnTo>
                      <a:lnTo>
                        <a:pt x="196" y="102"/>
                      </a:lnTo>
                      <a:lnTo>
                        <a:pt x="199" y="100"/>
                      </a:lnTo>
                      <a:lnTo>
                        <a:pt x="201" y="98"/>
                      </a:lnTo>
                      <a:lnTo>
                        <a:pt x="199" y="96"/>
                      </a:lnTo>
                      <a:lnTo>
                        <a:pt x="199" y="96"/>
                      </a:lnTo>
                      <a:lnTo>
                        <a:pt x="197" y="96"/>
                      </a:lnTo>
                      <a:lnTo>
                        <a:pt x="196" y="98"/>
                      </a:lnTo>
                      <a:lnTo>
                        <a:pt x="196" y="98"/>
                      </a:lnTo>
                      <a:lnTo>
                        <a:pt x="196" y="100"/>
                      </a:lnTo>
                      <a:lnTo>
                        <a:pt x="196" y="102"/>
                      </a:lnTo>
                      <a:lnTo>
                        <a:pt x="196" y="104"/>
                      </a:lnTo>
                      <a:lnTo>
                        <a:pt x="197" y="105"/>
                      </a:lnTo>
                      <a:lnTo>
                        <a:pt x="197" y="105"/>
                      </a:lnTo>
                      <a:lnTo>
                        <a:pt x="196" y="105"/>
                      </a:lnTo>
                      <a:lnTo>
                        <a:pt x="196" y="105"/>
                      </a:lnTo>
                      <a:lnTo>
                        <a:pt x="196" y="109"/>
                      </a:lnTo>
                      <a:lnTo>
                        <a:pt x="197" y="113"/>
                      </a:lnTo>
                      <a:lnTo>
                        <a:pt x="196" y="113"/>
                      </a:lnTo>
                      <a:lnTo>
                        <a:pt x="199" y="113"/>
                      </a:lnTo>
                      <a:lnTo>
                        <a:pt x="201" y="111"/>
                      </a:lnTo>
                      <a:lnTo>
                        <a:pt x="201" y="111"/>
                      </a:lnTo>
                      <a:lnTo>
                        <a:pt x="201" y="111"/>
                      </a:lnTo>
                      <a:lnTo>
                        <a:pt x="197" y="109"/>
                      </a:lnTo>
                      <a:lnTo>
                        <a:pt x="197" y="109"/>
                      </a:lnTo>
                      <a:lnTo>
                        <a:pt x="196" y="113"/>
                      </a:lnTo>
                      <a:lnTo>
                        <a:pt x="196" y="115"/>
                      </a:lnTo>
                      <a:lnTo>
                        <a:pt x="196" y="115"/>
                      </a:lnTo>
                      <a:lnTo>
                        <a:pt x="196" y="117"/>
                      </a:lnTo>
                      <a:lnTo>
                        <a:pt x="197" y="117"/>
                      </a:lnTo>
                      <a:lnTo>
                        <a:pt x="199" y="119"/>
                      </a:lnTo>
                      <a:lnTo>
                        <a:pt x="199" y="119"/>
                      </a:lnTo>
                      <a:lnTo>
                        <a:pt x="201" y="119"/>
                      </a:lnTo>
                      <a:lnTo>
                        <a:pt x="201" y="115"/>
                      </a:lnTo>
                      <a:lnTo>
                        <a:pt x="199" y="117"/>
                      </a:lnTo>
                      <a:lnTo>
                        <a:pt x="199" y="119"/>
                      </a:lnTo>
                      <a:lnTo>
                        <a:pt x="201" y="115"/>
                      </a:lnTo>
                      <a:lnTo>
                        <a:pt x="197" y="115"/>
                      </a:lnTo>
                      <a:lnTo>
                        <a:pt x="197" y="117"/>
                      </a:lnTo>
                      <a:lnTo>
                        <a:pt x="197" y="119"/>
                      </a:lnTo>
                      <a:lnTo>
                        <a:pt x="197" y="121"/>
                      </a:lnTo>
                      <a:lnTo>
                        <a:pt x="199" y="121"/>
                      </a:lnTo>
                      <a:lnTo>
                        <a:pt x="199" y="121"/>
                      </a:lnTo>
                      <a:lnTo>
                        <a:pt x="199" y="121"/>
                      </a:lnTo>
                      <a:lnTo>
                        <a:pt x="199" y="124"/>
                      </a:lnTo>
                      <a:lnTo>
                        <a:pt x="199" y="124"/>
                      </a:lnTo>
                      <a:lnTo>
                        <a:pt x="199" y="126"/>
                      </a:lnTo>
                      <a:lnTo>
                        <a:pt x="199" y="126"/>
                      </a:lnTo>
                      <a:lnTo>
                        <a:pt x="199" y="126"/>
                      </a:lnTo>
                      <a:lnTo>
                        <a:pt x="199" y="128"/>
                      </a:lnTo>
                      <a:lnTo>
                        <a:pt x="199" y="128"/>
                      </a:lnTo>
                      <a:lnTo>
                        <a:pt x="199" y="128"/>
                      </a:lnTo>
                      <a:lnTo>
                        <a:pt x="203" y="128"/>
                      </a:lnTo>
                      <a:lnTo>
                        <a:pt x="199" y="126"/>
                      </a:lnTo>
                      <a:lnTo>
                        <a:pt x="199" y="128"/>
                      </a:lnTo>
                      <a:lnTo>
                        <a:pt x="199" y="128"/>
                      </a:lnTo>
                      <a:lnTo>
                        <a:pt x="199" y="130"/>
                      </a:lnTo>
                      <a:lnTo>
                        <a:pt x="199" y="130"/>
                      </a:lnTo>
                      <a:lnTo>
                        <a:pt x="199" y="132"/>
                      </a:lnTo>
                      <a:lnTo>
                        <a:pt x="199" y="132"/>
                      </a:lnTo>
                      <a:lnTo>
                        <a:pt x="201" y="141"/>
                      </a:lnTo>
                      <a:lnTo>
                        <a:pt x="201" y="145"/>
                      </a:lnTo>
                      <a:lnTo>
                        <a:pt x="201" y="145"/>
                      </a:lnTo>
                      <a:lnTo>
                        <a:pt x="203" y="147"/>
                      </a:lnTo>
                      <a:lnTo>
                        <a:pt x="203" y="147"/>
                      </a:lnTo>
                      <a:lnTo>
                        <a:pt x="203" y="151"/>
                      </a:lnTo>
                      <a:lnTo>
                        <a:pt x="207" y="160"/>
                      </a:lnTo>
                      <a:lnTo>
                        <a:pt x="207" y="162"/>
                      </a:lnTo>
                      <a:lnTo>
                        <a:pt x="209" y="164"/>
                      </a:lnTo>
                      <a:lnTo>
                        <a:pt x="209" y="164"/>
                      </a:lnTo>
                      <a:lnTo>
                        <a:pt x="213" y="167"/>
                      </a:lnTo>
                      <a:lnTo>
                        <a:pt x="213" y="167"/>
                      </a:lnTo>
                      <a:lnTo>
                        <a:pt x="214" y="167"/>
                      </a:lnTo>
                      <a:lnTo>
                        <a:pt x="214" y="169"/>
                      </a:lnTo>
                      <a:lnTo>
                        <a:pt x="214" y="169"/>
                      </a:lnTo>
                      <a:lnTo>
                        <a:pt x="218" y="169"/>
                      </a:lnTo>
                      <a:lnTo>
                        <a:pt x="218" y="171"/>
                      </a:lnTo>
                      <a:lnTo>
                        <a:pt x="220" y="167"/>
                      </a:lnTo>
                      <a:lnTo>
                        <a:pt x="216" y="167"/>
                      </a:lnTo>
                      <a:lnTo>
                        <a:pt x="216" y="169"/>
                      </a:lnTo>
                      <a:lnTo>
                        <a:pt x="220" y="169"/>
                      </a:lnTo>
                      <a:lnTo>
                        <a:pt x="216" y="167"/>
                      </a:lnTo>
                      <a:lnTo>
                        <a:pt x="216" y="167"/>
                      </a:lnTo>
                      <a:lnTo>
                        <a:pt x="216" y="169"/>
                      </a:lnTo>
                      <a:lnTo>
                        <a:pt x="216" y="169"/>
                      </a:lnTo>
                      <a:lnTo>
                        <a:pt x="216" y="171"/>
                      </a:lnTo>
                      <a:lnTo>
                        <a:pt x="216" y="173"/>
                      </a:lnTo>
                      <a:lnTo>
                        <a:pt x="216" y="175"/>
                      </a:lnTo>
                      <a:lnTo>
                        <a:pt x="218" y="175"/>
                      </a:lnTo>
                      <a:lnTo>
                        <a:pt x="220" y="173"/>
                      </a:lnTo>
                      <a:lnTo>
                        <a:pt x="216" y="173"/>
                      </a:lnTo>
                      <a:lnTo>
                        <a:pt x="216" y="175"/>
                      </a:lnTo>
                      <a:lnTo>
                        <a:pt x="216" y="175"/>
                      </a:lnTo>
                      <a:lnTo>
                        <a:pt x="218" y="177"/>
                      </a:lnTo>
                      <a:lnTo>
                        <a:pt x="218" y="179"/>
                      </a:lnTo>
                      <a:lnTo>
                        <a:pt x="218" y="179"/>
                      </a:lnTo>
                      <a:lnTo>
                        <a:pt x="220" y="181"/>
                      </a:lnTo>
                      <a:lnTo>
                        <a:pt x="222" y="179"/>
                      </a:lnTo>
                      <a:lnTo>
                        <a:pt x="222" y="177"/>
                      </a:lnTo>
                      <a:lnTo>
                        <a:pt x="222" y="177"/>
                      </a:lnTo>
                      <a:lnTo>
                        <a:pt x="222" y="177"/>
                      </a:lnTo>
                      <a:lnTo>
                        <a:pt x="218" y="177"/>
                      </a:lnTo>
                      <a:lnTo>
                        <a:pt x="218" y="177"/>
                      </a:lnTo>
                      <a:lnTo>
                        <a:pt x="218" y="179"/>
                      </a:lnTo>
                      <a:lnTo>
                        <a:pt x="216" y="181"/>
                      </a:lnTo>
                      <a:lnTo>
                        <a:pt x="216" y="181"/>
                      </a:lnTo>
                      <a:lnTo>
                        <a:pt x="218" y="182"/>
                      </a:lnTo>
                      <a:lnTo>
                        <a:pt x="218" y="184"/>
                      </a:lnTo>
                      <a:lnTo>
                        <a:pt x="218" y="184"/>
                      </a:lnTo>
                      <a:lnTo>
                        <a:pt x="220" y="186"/>
                      </a:lnTo>
                      <a:lnTo>
                        <a:pt x="220" y="186"/>
                      </a:lnTo>
                      <a:lnTo>
                        <a:pt x="224" y="184"/>
                      </a:lnTo>
                      <a:lnTo>
                        <a:pt x="224" y="184"/>
                      </a:lnTo>
                      <a:lnTo>
                        <a:pt x="224" y="182"/>
                      </a:lnTo>
                      <a:lnTo>
                        <a:pt x="222" y="181"/>
                      </a:lnTo>
                      <a:lnTo>
                        <a:pt x="224" y="184"/>
                      </a:lnTo>
                      <a:lnTo>
                        <a:pt x="224" y="182"/>
                      </a:lnTo>
                      <a:lnTo>
                        <a:pt x="222" y="181"/>
                      </a:lnTo>
                      <a:lnTo>
                        <a:pt x="220" y="182"/>
                      </a:lnTo>
                      <a:lnTo>
                        <a:pt x="220" y="182"/>
                      </a:lnTo>
                      <a:lnTo>
                        <a:pt x="224" y="181"/>
                      </a:lnTo>
                      <a:lnTo>
                        <a:pt x="220" y="181"/>
                      </a:lnTo>
                      <a:lnTo>
                        <a:pt x="220" y="182"/>
                      </a:lnTo>
                      <a:lnTo>
                        <a:pt x="224" y="182"/>
                      </a:lnTo>
                      <a:lnTo>
                        <a:pt x="222" y="179"/>
                      </a:lnTo>
                      <a:lnTo>
                        <a:pt x="220" y="181"/>
                      </a:lnTo>
                      <a:lnTo>
                        <a:pt x="220" y="181"/>
                      </a:lnTo>
                      <a:lnTo>
                        <a:pt x="220" y="181"/>
                      </a:lnTo>
                      <a:lnTo>
                        <a:pt x="220" y="181"/>
                      </a:lnTo>
                      <a:lnTo>
                        <a:pt x="216" y="181"/>
                      </a:lnTo>
                      <a:lnTo>
                        <a:pt x="216" y="181"/>
                      </a:lnTo>
                      <a:lnTo>
                        <a:pt x="216" y="184"/>
                      </a:lnTo>
                      <a:lnTo>
                        <a:pt x="216" y="184"/>
                      </a:lnTo>
                      <a:lnTo>
                        <a:pt x="216" y="184"/>
                      </a:lnTo>
                      <a:lnTo>
                        <a:pt x="216" y="186"/>
                      </a:lnTo>
                      <a:lnTo>
                        <a:pt x="218" y="188"/>
                      </a:lnTo>
                      <a:lnTo>
                        <a:pt x="218" y="190"/>
                      </a:lnTo>
                      <a:lnTo>
                        <a:pt x="218" y="190"/>
                      </a:lnTo>
                      <a:lnTo>
                        <a:pt x="218" y="190"/>
                      </a:lnTo>
                      <a:lnTo>
                        <a:pt x="218" y="190"/>
                      </a:lnTo>
                      <a:lnTo>
                        <a:pt x="220" y="192"/>
                      </a:lnTo>
                      <a:lnTo>
                        <a:pt x="222" y="192"/>
                      </a:lnTo>
                      <a:lnTo>
                        <a:pt x="222" y="194"/>
                      </a:lnTo>
                      <a:lnTo>
                        <a:pt x="224" y="194"/>
                      </a:lnTo>
                      <a:lnTo>
                        <a:pt x="224" y="194"/>
                      </a:lnTo>
                      <a:lnTo>
                        <a:pt x="226" y="192"/>
                      </a:lnTo>
                      <a:lnTo>
                        <a:pt x="228" y="192"/>
                      </a:lnTo>
                      <a:lnTo>
                        <a:pt x="228" y="192"/>
                      </a:lnTo>
                      <a:lnTo>
                        <a:pt x="229" y="192"/>
                      </a:lnTo>
                      <a:lnTo>
                        <a:pt x="229" y="190"/>
                      </a:lnTo>
                      <a:lnTo>
                        <a:pt x="228" y="188"/>
                      </a:lnTo>
                      <a:lnTo>
                        <a:pt x="228" y="192"/>
                      </a:lnTo>
                      <a:lnTo>
                        <a:pt x="228" y="192"/>
                      </a:lnTo>
                      <a:lnTo>
                        <a:pt x="228" y="192"/>
                      </a:lnTo>
                      <a:lnTo>
                        <a:pt x="229" y="192"/>
                      </a:lnTo>
                      <a:lnTo>
                        <a:pt x="231" y="188"/>
                      </a:lnTo>
                      <a:lnTo>
                        <a:pt x="228" y="190"/>
                      </a:lnTo>
                      <a:lnTo>
                        <a:pt x="229" y="192"/>
                      </a:lnTo>
                      <a:lnTo>
                        <a:pt x="233" y="205"/>
                      </a:lnTo>
                      <a:lnTo>
                        <a:pt x="233" y="205"/>
                      </a:lnTo>
                      <a:lnTo>
                        <a:pt x="233" y="205"/>
                      </a:lnTo>
                      <a:lnTo>
                        <a:pt x="233" y="205"/>
                      </a:lnTo>
                      <a:lnTo>
                        <a:pt x="235" y="207"/>
                      </a:lnTo>
                      <a:lnTo>
                        <a:pt x="237" y="207"/>
                      </a:lnTo>
                      <a:lnTo>
                        <a:pt x="237" y="205"/>
                      </a:lnTo>
                      <a:lnTo>
                        <a:pt x="235" y="207"/>
                      </a:lnTo>
                      <a:lnTo>
                        <a:pt x="235" y="207"/>
                      </a:lnTo>
                      <a:lnTo>
                        <a:pt x="239" y="205"/>
                      </a:lnTo>
                      <a:lnTo>
                        <a:pt x="235" y="205"/>
                      </a:lnTo>
                      <a:lnTo>
                        <a:pt x="235" y="207"/>
                      </a:lnTo>
                      <a:lnTo>
                        <a:pt x="235" y="209"/>
                      </a:lnTo>
                      <a:lnTo>
                        <a:pt x="237" y="211"/>
                      </a:lnTo>
                      <a:lnTo>
                        <a:pt x="237" y="211"/>
                      </a:lnTo>
                      <a:lnTo>
                        <a:pt x="237" y="211"/>
                      </a:lnTo>
                      <a:lnTo>
                        <a:pt x="241" y="209"/>
                      </a:lnTo>
                      <a:lnTo>
                        <a:pt x="237" y="209"/>
                      </a:lnTo>
                      <a:lnTo>
                        <a:pt x="235" y="213"/>
                      </a:lnTo>
                      <a:lnTo>
                        <a:pt x="235" y="213"/>
                      </a:lnTo>
                      <a:lnTo>
                        <a:pt x="235" y="218"/>
                      </a:lnTo>
                      <a:lnTo>
                        <a:pt x="235" y="218"/>
                      </a:lnTo>
                      <a:lnTo>
                        <a:pt x="235" y="220"/>
                      </a:lnTo>
                      <a:lnTo>
                        <a:pt x="237" y="222"/>
                      </a:lnTo>
                      <a:lnTo>
                        <a:pt x="237" y="222"/>
                      </a:lnTo>
                      <a:lnTo>
                        <a:pt x="237" y="222"/>
                      </a:lnTo>
                      <a:lnTo>
                        <a:pt x="239" y="220"/>
                      </a:lnTo>
                      <a:lnTo>
                        <a:pt x="237" y="222"/>
                      </a:lnTo>
                      <a:lnTo>
                        <a:pt x="237" y="222"/>
                      </a:lnTo>
                      <a:lnTo>
                        <a:pt x="237" y="222"/>
                      </a:lnTo>
                      <a:lnTo>
                        <a:pt x="237" y="222"/>
                      </a:lnTo>
                      <a:lnTo>
                        <a:pt x="239" y="224"/>
                      </a:lnTo>
                      <a:lnTo>
                        <a:pt x="239" y="224"/>
                      </a:lnTo>
                      <a:lnTo>
                        <a:pt x="239" y="226"/>
                      </a:lnTo>
                      <a:lnTo>
                        <a:pt x="241" y="226"/>
                      </a:lnTo>
                      <a:lnTo>
                        <a:pt x="241" y="226"/>
                      </a:lnTo>
                      <a:lnTo>
                        <a:pt x="243" y="226"/>
                      </a:lnTo>
                      <a:lnTo>
                        <a:pt x="244" y="224"/>
                      </a:lnTo>
                      <a:lnTo>
                        <a:pt x="243" y="222"/>
                      </a:lnTo>
                      <a:lnTo>
                        <a:pt x="239" y="224"/>
                      </a:lnTo>
                      <a:lnTo>
                        <a:pt x="241" y="224"/>
                      </a:lnTo>
                      <a:lnTo>
                        <a:pt x="241" y="224"/>
                      </a:lnTo>
                      <a:lnTo>
                        <a:pt x="243" y="226"/>
                      </a:lnTo>
                      <a:lnTo>
                        <a:pt x="243" y="226"/>
                      </a:lnTo>
                      <a:lnTo>
                        <a:pt x="244" y="226"/>
                      </a:lnTo>
                      <a:lnTo>
                        <a:pt x="246" y="226"/>
                      </a:lnTo>
                      <a:lnTo>
                        <a:pt x="246" y="226"/>
                      </a:lnTo>
                      <a:lnTo>
                        <a:pt x="248" y="226"/>
                      </a:lnTo>
                      <a:lnTo>
                        <a:pt x="250" y="224"/>
                      </a:lnTo>
                      <a:lnTo>
                        <a:pt x="250" y="224"/>
                      </a:lnTo>
                      <a:lnTo>
                        <a:pt x="250" y="224"/>
                      </a:lnTo>
                      <a:lnTo>
                        <a:pt x="250" y="222"/>
                      </a:lnTo>
                      <a:lnTo>
                        <a:pt x="250" y="220"/>
                      </a:lnTo>
                      <a:lnTo>
                        <a:pt x="250" y="218"/>
                      </a:lnTo>
                      <a:lnTo>
                        <a:pt x="250" y="218"/>
                      </a:lnTo>
                      <a:lnTo>
                        <a:pt x="248" y="218"/>
                      </a:lnTo>
                      <a:lnTo>
                        <a:pt x="250" y="220"/>
                      </a:lnTo>
                      <a:lnTo>
                        <a:pt x="250" y="220"/>
                      </a:lnTo>
                      <a:lnTo>
                        <a:pt x="248" y="218"/>
                      </a:lnTo>
                      <a:lnTo>
                        <a:pt x="250" y="222"/>
                      </a:lnTo>
                      <a:lnTo>
                        <a:pt x="250" y="220"/>
                      </a:lnTo>
                      <a:lnTo>
                        <a:pt x="252" y="220"/>
                      </a:lnTo>
                      <a:lnTo>
                        <a:pt x="252" y="218"/>
                      </a:lnTo>
                      <a:lnTo>
                        <a:pt x="254" y="216"/>
                      </a:lnTo>
                      <a:lnTo>
                        <a:pt x="254" y="214"/>
                      </a:lnTo>
                      <a:lnTo>
                        <a:pt x="252" y="213"/>
                      </a:lnTo>
                      <a:lnTo>
                        <a:pt x="252" y="211"/>
                      </a:lnTo>
                      <a:lnTo>
                        <a:pt x="250" y="207"/>
                      </a:lnTo>
                      <a:lnTo>
                        <a:pt x="250" y="207"/>
                      </a:lnTo>
                      <a:lnTo>
                        <a:pt x="250" y="207"/>
                      </a:lnTo>
                      <a:lnTo>
                        <a:pt x="250" y="207"/>
                      </a:lnTo>
                      <a:lnTo>
                        <a:pt x="246" y="205"/>
                      </a:lnTo>
                      <a:lnTo>
                        <a:pt x="246" y="205"/>
                      </a:lnTo>
                      <a:lnTo>
                        <a:pt x="246" y="205"/>
                      </a:lnTo>
                      <a:lnTo>
                        <a:pt x="243" y="207"/>
                      </a:lnTo>
                      <a:lnTo>
                        <a:pt x="243" y="207"/>
                      </a:lnTo>
                      <a:lnTo>
                        <a:pt x="243" y="207"/>
                      </a:lnTo>
                      <a:lnTo>
                        <a:pt x="244" y="209"/>
                      </a:lnTo>
                      <a:lnTo>
                        <a:pt x="248" y="209"/>
                      </a:lnTo>
                      <a:lnTo>
                        <a:pt x="248" y="207"/>
                      </a:lnTo>
                      <a:lnTo>
                        <a:pt x="248" y="207"/>
                      </a:lnTo>
                      <a:lnTo>
                        <a:pt x="248" y="203"/>
                      </a:lnTo>
                      <a:lnTo>
                        <a:pt x="248" y="201"/>
                      </a:lnTo>
                      <a:lnTo>
                        <a:pt x="248" y="201"/>
                      </a:lnTo>
                      <a:lnTo>
                        <a:pt x="248" y="199"/>
                      </a:lnTo>
                      <a:lnTo>
                        <a:pt x="246" y="199"/>
                      </a:lnTo>
                      <a:lnTo>
                        <a:pt x="246" y="199"/>
                      </a:lnTo>
                      <a:lnTo>
                        <a:pt x="248" y="199"/>
                      </a:lnTo>
                      <a:lnTo>
                        <a:pt x="244" y="198"/>
                      </a:lnTo>
                      <a:lnTo>
                        <a:pt x="246" y="201"/>
                      </a:lnTo>
                      <a:lnTo>
                        <a:pt x="246" y="201"/>
                      </a:lnTo>
                      <a:lnTo>
                        <a:pt x="246" y="201"/>
                      </a:lnTo>
                      <a:lnTo>
                        <a:pt x="246" y="201"/>
                      </a:lnTo>
                      <a:lnTo>
                        <a:pt x="246" y="201"/>
                      </a:lnTo>
                      <a:lnTo>
                        <a:pt x="248" y="198"/>
                      </a:lnTo>
                      <a:lnTo>
                        <a:pt x="248" y="196"/>
                      </a:lnTo>
                      <a:lnTo>
                        <a:pt x="246" y="196"/>
                      </a:lnTo>
                      <a:lnTo>
                        <a:pt x="248" y="198"/>
                      </a:lnTo>
                      <a:lnTo>
                        <a:pt x="248" y="198"/>
                      </a:lnTo>
                      <a:lnTo>
                        <a:pt x="246" y="194"/>
                      </a:lnTo>
                      <a:lnTo>
                        <a:pt x="244" y="198"/>
                      </a:lnTo>
                      <a:lnTo>
                        <a:pt x="246" y="198"/>
                      </a:lnTo>
                      <a:lnTo>
                        <a:pt x="248" y="198"/>
                      </a:lnTo>
                      <a:lnTo>
                        <a:pt x="248" y="198"/>
                      </a:lnTo>
                      <a:lnTo>
                        <a:pt x="248" y="198"/>
                      </a:lnTo>
                      <a:lnTo>
                        <a:pt x="250" y="198"/>
                      </a:lnTo>
                      <a:lnTo>
                        <a:pt x="250" y="198"/>
                      </a:lnTo>
                      <a:lnTo>
                        <a:pt x="252" y="196"/>
                      </a:lnTo>
                      <a:lnTo>
                        <a:pt x="252" y="194"/>
                      </a:lnTo>
                      <a:lnTo>
                        <a:pt x="248" y="194"/>
                      </a:lnTo>
                      <a:lnTo>
                        <a:pt x="250" y="196"/>
                      </a:lnTo>
                      <a:lnTo>
                        <a:pt x="252" y="194"/>
                      </a:lnTo>
                      <a:lnTo>
                        <a:pt x="248" y="194"/>
                      </a:lnTo>
                      <a:lnTo>
                        <a:pt x="248" y="196"/>
                      </a:lnTo>
                      <a:lnTo>
                        <a:pt x="248" y="196"/>
                      </a:lnTo>
                      <a:lnTo>
                        <a:pt x="248" y="194"/>
                      </a:lnTo>
                      <a:lnTo>
                        <a:pt x="246" y="194"/>
                      </a:lnTo>
                      <a:lnTo>
                        <a:pt x="246" y="194"/>
                      </a:lnTo>
                      <a:lnTo>
                        <a:pt x="246" y="194"/>
                      </a:lnTo>
                      <a:lnTo>
                        <a:pt x="248" y="198"/>
                      </a:lnTo>
                      <a:lnTo>
                        <a:pt x="248" y="198"/>
                      </a:lnTo>
                      <a:lnTo>
                        <a:pt x="250" y="196"/>
                      </a:lnTo>
                      <a:lnTo>
                        <a:pt x="252" y="196"/>
                      </a:lnTo>
                      <a:lnTo>
                        <a:pt x="252" y="196"/>
                      </a:lnTo>
                      <a:lnTo>
                        <a:pt x="254" y="194"/>
                      </a:lnTo>
                      <a:lnTo>
                        <a:pt x="254" y="192"/>
                      </a:lnTo>
                      <a:lnTo>
                        <a:pt x="252" y="190"/>
                      </a:lnTo>
                      <a:lnTo>
                        <a:pt x="248" y="192"/>
                      </a:lnTo>
                      <a:lnTo>
                        <a:pt x="250" y="194"/>
                      </a:lnTo>
                      <a:lnTo>
                        <a:pt x="250" y="196"/>
                      </a:lnTo>
                      <a:lnTo>
                        <a:pt x="252" y="196"/>
                      </a:lnTo>
                      <a:lnTo>
                        <a:pt x="252" y="198"/>
                      </a:lnTo>
                      <a:lnTo>
                        <a:pt x="258" y="203"/>
                      </a:lnTo>
                      <a:lnTo>
                        <a:pt x="259" y="203"/>
                      </a:lnTo>
                      <a:lnTo>
                        <a:pt x="259" y="203"/>
                      </a:lnTo>
                      <a:lnTo>
                        <a:pt x="261" y="203"/>
                      </a:lnTo>
                      <a:lnTo>
                        <a:pt x="263" y="205"/>
                      </a:lnTo>
                      <a:lnTo>
                        <a:pt x="263" y="201"/>
                      </a:lnTo>
                      <a:lnTo>
                        <a:pt x="261" y="203"/>
                      </a:lnTo>
                      <a:lnTo>
                        <a:pt x="261" y="203"/>
                      </a:lnTo>
                      <a:lnTo>
                        <a:pt x="261" y="203"/>
                      </a:lnTo>
                      <a:lnTo>
                        <a:pt x="263" y="205"/>
                      </a:lnTo>
                      <a:lnTo>
                        <a:pt x="263" y="205"/>
                      </a:lnTo>
                      <a:lnTo>
                        <a:pt x="263" y="205"/>
                      </a:lnTo>
                      <a:lnTo>
                        <a:pt x="265" y="201"/>
                      </a:lnTo>
                      <a:lnTo>
                        <a:pt x="263" y="203"/>
                      </a:lnTo>
                      <a:lnTo>
                        <a:pt x="263" y="205"/>
                      </a:lnTo>
                      <a:lnTo>
                        <a:pt x="263" y="205"/>
                      </a:lnTo>
                      <a:lnTo>
                        <a:pt x="267" y="203"/>
                      </a:lnTo>
                      <a:lnTo>
                        <a:pt x="263" y="203"/>
                      </a:lnTo>
                      <a:lnTo>
                        <a:pt x="263" y="203"/>
                      </a:lnTo>
                      <a:lnTo>
                        <a:pt x="263" y="203"/>
                      </a:lnTo>
                      <a:lnTo>
                        <a:pt x="265" y="205"/>
                      </a:lnTo>
                      <a:lnTo>
                        <a:pt x="263" y="203"/>
                      </a:lnTo>
                      <a:lnTo>
                        <a:pt x="261" y="203"/>
                      </a:lnTo>
                      <a:lnTo>
                        <a:pt x="261" y="205"/>
                      </a:lnTo>
                      <a:lnTo>
                        <a:pt x="261" y="205"/>
                      </a:lnTo>
                      <a:lnTo>
                        <a:pt x="259" y="207"/>
                      </a:lnTo>
                      <a:lnTo>
                        <a:pt x="259" y="207"/>
                      </a:lnTo>
                      <a:lnTo>
                        <a:pt x="263" y="209"/>
                      </a:lnTo>
                      <a:lnTo>
                        <a:pt x="259" y="207"/>
                      </a:lnTo>
                      <a:lnTo>
                        <a:pt x="259" y="209"/>
                      </a:lnTo>
                      <a:lnTo>
                        <a:pt x="259" y="209"/>
                      </a:lnTo>
                      <a:lnTo>
                        <a:pt x="259" y="213"/>
                      </a:lnTo>
                      <a:lnTo>
                        <a:pt x="259" y="213"/>
                      </a:lnTo>
                      <a:lnTo>
                        <a:pt x="261" y="214"/>
                      </a:lnTo>
                      <a:lnTo>
                        <a:pt x="263" y="214"/>
                      </a:lnTo>
                      <a:lnTo>
                        <a:pt x="263" y="211"/>
                      </a:lnTo>
                      <a:lnTo>
                        <a:pt x="261" y="213"/>
                      </a:lnTo>
                      <a:lnTo>
                        <a:pt x="261" y="214"/>
                      </a:lnTo>
                      <a:lnTo>
                        <a:pt x="263" y="211"/>
                      </a:lnTo>
                      <a:lnTo>
                        <a:pt x="261" y="211"/>
                      </a:lnTo>
                      <a:lnTo>
                        <a:pt x="261" y="213"/>
                      </a:lnTo>
                      <a:lnTo>
                        <a:pt x="263" y="213"/>
                      </a:lnTo>
                      <a:lnTo>
                        <a:pt x="263" y="209"/>
                      </a:lnTo>
                      <a:lnTo>
                        <a:pt x="261" y="209"/>
                      </a:lnTo>
                      <a:lnTo>
                        <a:pt x="261" y="211"/>
                      </a:lnTo>
                      <a:lnTo>
                        <a:pt x="261" y="211"/>
                      </a:lnTo>
                      <a:lnTo>
                        <a:pt x="261" y="211"/>
                      </a:lnTo>
                      <a:lnTo>
                        <a:pt x="259" y="213"/>
                      </a:lnTo>
                      <a:lnTo>
                        <a:pt x="259" y="213"/>
                      </a:lnTo>
                      <a:lnTo>
                        <a:pt x="261" y="214"/>
                      </a:lnTo>
                      <a:lnTo>
                        <a:pt x="261" y="214"/>
                      </a:lnTo>
                      <a:lnTo>
                        <a:pt x="261" y="214"/>
                      </a:lnTo>
                      <a:lnTo>
                        <a:pt x="261" y="216"/>
                      </a:lnTo>
                      <a:lnTo>
                        <a:pt x="261" y="216"/>
                      </a:lnTo>
                      <a:lnTo>
                        <a:pt x="261" y="216"/>
                      </a:lnTo>
                      <a:lnTo>
                        <a:pt x="263" y="218"/>
                      </a:lnTo>
                      <a:lnTo>
                        <a:pt x="265" y="216"/>
                      </a:lnTo>
                      <a:lnTo>
                        <a:pt x="263" y="216"/>
                      </a:lnTo>
                      <a:lnTo>
                        <a:pt x="263" y="218"/>
                      </a:lnTo>
                      <a:lnTo>
                        <a:pt x="263" y="218"/>
                      </a:lnTo>
                      <a:lnTo>
                        <a:pt x="263" y="218"/>
                      </a:lnTo>
                      <a:lnTo>
                        <a:pt x="265" y="220"/>
                      </a:lnTo>
                      <a:lnTo>
                        <a:pt x="265" y="220"/>
                      </a:lnTo>
                      <a:lnTo>
                        <a:pt x="265" y="220"/>
                      </a:lnTo>
                      <a:lnTo>
                        <a:pt x="263" y="222"/>
                      </a:lnTo>
                      <a:lnTo>
                        <a:pt x="263" y="222"/>
                      </a:lnTo>
                      <a:lnTo>
                        <a:pt x="263" y="222"/>
                      </a:lnTo>
                      <a:lnTo>
                        <a:pt x="263" y="224"/>
                      </a:lnTo>
                      <a:lnTo>
                        <a:pt x="265" y="224"/>
                      </a:lnTo>
                      <a:lnTo>
                        <a:pt x="265" y="224"/>
                      </a:lnTo>
                      <a:lnTo>
                        <a:pt x="267" y="228"/>
                      </a:lnTo>
                      <a:lnTo>
                        <a:pt x="267" y="228"/>
                      </a:lnTo>
                      <a:lnTo>
                        <a:pt x="269" y="226"/>
                      </a:lnTo>
                      <a:lnTo>
                        <a:pt x="271" y="226"/>
                      </a:lnTo>
                      <a:lnTo>
                        <a:pt x="269" y="224"/>
                      </a:lnTo>
                      <a:lnTo>
                        <a:pt x="267" y="226"/>
                      </a:lnTo>
                      <a:lnTo>
                        <a:pt x="269" y="226"/>
                      </a:lnTo>
                      <a:lnTo>
                        <a:pt x="269" y="228"/>
                      </a:lnTo>
                      <a:lnTo>
                        <a:pt x="271" y="224"/>
                      </a:lnTo>
                      <a:lnTo>
                        <a:pt x="267" y="226"/>
                      </a:lnTo>
                      <a:lnTo>
                        <a:pt x="267" y="226"/>
                      </a:lnTo>
                      <a:lnTo>
                        <a:pt x="271" y="224"/>
                      </a:lnTo>
                      <a:lnTo>
                        <a:pt x="267" y="224"/>
                      </a:lnTo>
                      <a:lnTo>
                        <a:pt x="267" y="226"/>
                      </a:lnTo>
                      <a:lnTo>
                        <a:pt x="267" y="226"/>
                      </a:lnTo>
                      <a:lnTo>
                        <a:pt x="269" y="228"/>
                      </a:lnTo>
                      <a:lnTo>
                        <a:pt x="269" y="228"/>
                      </a:lnTo>
                      <a:lnTo>
                        <a:pt x="271" y="229"/>
                      </a:lnTo>
                      <a:lnTo>
                        <a:pt x="271" y="229"/>
                      </a:lnTo>
                      <a:lnTo>
                        <a:pt x="271" y="226"/>
                      </a:lnTo>
                      <a:lnTo>
                        <a:pt x="269" y="228"/>
                      </a:lnTo>
                      <a:lnTo>
                        <a:pt x="269" y="229"/>
                      </a:lnTo>
                      <a:lnTo>
                        <a:pt x="271" y="226"/>
                      </a:lnTo>
                      <a:lnTo>
                        <a:pt x="269" y="228"/>
                      </a:lnTo>
                      <a:lnTo>
                        <a:pt x="269" y="228"/>
                      </a:lnTo>
                      <a:lnTo>
                        <a:pt x="271" y="226"/>
                      </a:lnTo>
                      <a:lnTo>
                        <a:pt x="269" y="224"/>
                      </a:lnTo>
                      <a:lnTo>
                        <a:pt x="269" y="226"/>
                      </a:lnTo>
                      <a:lnTo>
                        <a:pt x="269" y="226"/>
                      </a:lnTo>
                      <a:lnTo>
                        <a:pt x="267" y="228"/>
                      </a:lnTo>
                      <a:lnTo>
                        <a:pt x="267" y="228"/>
                      </a:lnTo>
                      <a:lnTo>
                        <a:pt x="267" y="228"/>
                      </a:lnTo>
                      <a:lnTo>
                        <a:pt x="269" y="229"/>
                      </a:lnTo>
                      <a:lnTo>
                        <a:pt x="269" y="231"/>
                      </a:lnTo>
                      <a:lnTo>
                        <a:pt x="269" y="231"/>
                      </a:lnTo>
                      <a:lnTo>
                        <a:pt x="271" y="233"/>
                      </a:lnTo>
                      <a:lnTo>
                        <a:pt x="273" y="233"/>
                      </a:lnTo>
                      <a:lnTo>
                        <a:pt x="273" y="233"/>
                      </a:lnTo>
                      <a:lnTo>
                        <a:pt x="278" y="235"/>
                      </a:lnTo>
                      <a:lnTo>
                        <a:pt x="278" y="235"/>
                      </a:lnTo>
                      <a:lnTo>
                        <a:pt x="278" y="237"/>
                      </a:lnTo>
                      <a:lnTo>
                        <a:pt x="280" y="233"/>
                      </a:lnTo>
                      <a:lnTo>
                        <a:pt x="276" y="233"/>
                      </a:lnTo>
                      <a:lnTo>
                        <a:pt x="278" y="235"/>
                      </a:lnTo>
                      <a:lnTo>
                        <a:pt x="278" y="235"/>
                      </a:lnTo>
                      <a:lnTo>
                        <a:pt x="278" y="237"/>
                      </a:lnTo>
                      <a:lnTo>
                        <a:pt x="278" y="237"/>
                      </a:lnTo>
                      <a:lnTo>
                        <a:pt x="282" y="239"/>
                      </a:lnTo>
                      <a:lnTo>
                        <a:pt x="282" y="237"/>
                      </a:lnTo>
                      <a:lnTo>
                        <a:pt x="284" y="237"/>
                      </a:lnTo>
                      <a:lnTo>
                        <a:pt x="286" y="237"/>
                      </a:lnTo>
                      <a:lnTo>
                        <a:pt x="286" y="235"/>
                      </a:lnTo>
                      <a:lnTo>
                        <a:pt x="288" y="235"/>
                      </a:lnTo>
                      <a:lnTo>
                        <a:pt x="290" y="231"/>
                      </a:lnTo>
                      <a:lnTo>
                        <a:pt x="291" y="229"/>
                      </a:lnTo>
                      <a:lnTo>
                        <a:pt x="288" y="228"/>
                      </a:lnTo>
                      <a:lnTo>
                        <a:pt x="286" y="228"/>
                      </a:lnTo>
                      <a:lnTo>
                        <a:pt x="284" y="228"/>
                      </a:lnTo>
                      <a:lnTo>
                        <a:pt x="284" y="229"/>
                      </a:lnTo>
                      <a:lnTo>
                        <a:pt x="286" y="231"/>
                      </a:lnTo>
                      <a:lnTo>
                        <a:pt x="286" y="231"/>
                      </a:lnTo>
                      <a:lnTo>
                        <a:pt x="286" y="233"/>
                      </a:lnTo>
                      <a:lnTo>
                        <a:pt x="288" y="233"/>
                      </a:lnTo>
                      <a:lnTo>
                        <a:pt x="288" y="233"/>
                      </a:lnTo>
                      <a:lnTo>
                        <a:pt x="290" y="235"/>
                      </a:lnTo>
                      <a:lnTo>
                        <a:pt x="291" y="233"/>
                      </a:lnTo>
                      <a:lnTo>
                        <a:pt x="291" y="233"/>
                      </a:lnTo>
                      <a:lnTo>
                        <a:pt x="293" y="231"/>
                      </a:lnTo>
                      <a:lnTo>
                        <a:pt x="293" y="231"/>
                      </a:lnTo>
                      <a:lnTo>
                        <a:pt x="293" y="229"/>
                      </a:lnTo>
                      <a:lnTo>
                        <a:pt x="293" y="228"/>
                      </a:lnTo>
                      <a:lnTo>
                        <a:pt x="291" y="228"/>
                      </a:lnTo>
                      <a:lnTo>
                        <a:pt x="291" y="231"/>
                      </a:lnTo>
                      <a:lnTo>
                        <a:pt x="291" y="231"/>
                      </a:lnTo>
                      <a:lnTo>
                        <a:pt x="293" y="231"/>
                      </a:lnTo>
                      <a:lnTo>
                        <a:pt x="293" y="231"/>
                      </a:lnTo>
                      <a:lnTo>
                        <a:pt x="295" y="229"/>
                      </a:lnTo>
                      <a:lnTo>
                        <a:pt x="295" y="229"/>
                      </a:lnTo>
                      <a:lnTo>
                        <a:pt x="293" y="228"/>
                      </a:lnTo>
                      <a:lnTo>
                        <a:pt x="291" y="229"/>
                      </a:lnTo>
                      <a:lnTo>
                        <a:pt x="291" y="231"/>
                      </a:lnTo>
                      <a:lnTo>
                        <a:pt x="293" y="229"/>
                      </a:lnTo>
                      <a:lnTo>
                        <a:pt x="290" y="229"/>
                      </a:lnTo>
                      <a:lnTo>
                        <a:pt x="290" y="229"/>
                      </a:lnTo>
                      <a:lnTo>
                        <a:pt x="293" y="229"/>
                      </a:lnTo>
                      <a:lnTo>
                        <a:pt x="291" y="228"/>
                      </a:lnTo>
                      <a:lnTo>
                        <a:pt x="290" y="228"/>
                      </a:lnTo>
                      <a:lnTo>
                        <a:pt x="290" y="228"/>
                      </a:lnTo>
                      <a:lnTo>
                        <a:pt x="290" y="231"/>
                      </a:lnTo>
                      <a:lnTo>
                        <a:pt x="291" y="231"/>
                      </a:lnTo>
                      <a:lnTo>
                        <a:pt x="291" y="231"/>
                      </a:lnTo>
                      <a:lnTo>
                        <a:pt x="293" y="233"/>
                      </a:lnTo>
                      <a:lnTo>
                        <a:pt x="293" y="233"/>
                      </a:lnTo>
                      <a:lnTo>
                        <a:pt x="293" y="233"/>
                      </a:lnTo>
                      <a:lnTo>
                        <a:pt x="295" y="231"/>
                      </a:lnTo>
                      <a:lnTo>
                        <a:pt x="293" y="233"/>
                      </a:lnTo>
                      <a:lnTo>
                        <a:pt x="293" y="233"/>
                      </a:lnTo>
                      <a:lnTo>
                        <a:pt x="295" y="231"/>
                      </a:lnTo>
                      <a:lnTo>
                        <a:pt x="291" y="231"/>
                      </a:lnTo>
                      <a:lnTo>
                        <a:pt x="293" y="233"/>
                      </a:lnTo>
                      <a:lnTo>
                        <a:pt x="293" y="233"/>
                      </a:lnTo>
                      <a:lnTo>
                        <a:pt x="295" y="235"/>
                      </a:lnTo>
                      <a:lnTo>
                        <a:pt x="295" y="235"/>
                      </a:lnTo>
                      <a:lnTo>
                        <a:pt x="297" y="235"/>
                      </a:lnTo>
                      <a:lnTo>
                        <a:pt x="299" y="233"/>
                      </a:lnTo>
                      <a:lnTo>
                        <a:pt x="299" y="233"/>
                      </a:lnTo>
                      <a:lnTo>
                        <a:pt x="299" y="231"/>
                      </a:lnTo>
                      <a:lnTo>
                        <a:pt x="301" y="231"/>
                      </a:lnTo>
                      <a:lnTo>
                        <a:pt x="297" y="231"/>
                      </a:lnTo>
                      <a:lnTo>
                        <a:pt x="299" y="233"/>
                      </a:lnTo>
                      <a:lnTo>
                        <a:pt x="299" y="233"/>
                      </a:lnTo>
                      <a:lnTo>
                        <a:pt x="301" y="231"/>
                      </a:lnTo>
                      <a:lnTo>
                        <a:pt x="301" y="231"/>
                      </a:lnTo>
                      <a:lnTo>
                        <a:pt x="301" y="231"/>
                      </a:lnTo>
                      <a:lnTo>
                        <a:pt x="301" y="228"/>
                      </a:lnTo>
                      <a:lnTo>
                        <a:pt x="301" y="228"/>
                      </a:lnTo>
                      <a:lnTo>
                        <a:pt x="301" y="228"/>
                      </a:lnTo>
                      <a:lnTo>
                        <a:pt x="297" y="228"/>
                      </a:lnTo>
                      <a:lnTo>
                        <a:pt x="295" y="229"/>
                      </a:lnTo>
                      <a:lnTo>
                        <a:pt x="295" y="229"/>
                      </a:lnTo>
                      <a:lnTo>
                        <a:pt x="295" y="229"/>
                      </a:lnTo>
                      <a:lnTo>
                        <a:pt x="295" y="229"/>
                      </a:lnTo>
                      <a:lnTo>
                        <a:pt x="295" y="229"/>
                      </a:lnTo>
                      <a:lnTo>
                        <a:pt x="295" y="229"/>
                      </a:lnTo>
                      <a:lnTo>
                        <a:pt x="297" y="231"/>
                      </a:lnTo>
                      <a:lnTo>
                        <a:pt x="299" y="233"/>
                      </a:lnTo>
                      <a:lnTo>
                        <a:pt x="301" y="229"/>
                      </a:lnTo>
                      <a:lnTo>
                        <a:pt x="297" y="229"/>
                      </a:lnTo>
                      <a:lnTo>
                        <a:pt x="297" y="231"/>
                      </a:lnTo>
                      <a:lnTo>
                        <a:pt x="297" y="233"/>
                      </a:lnTo>
                      <a:lnTo>
                        <a:pt x="297" y="233"/>
                      </a:lnTo>
                      <a:lnTo>
                        <a:pt x="299" y="235"/>
                      </a:lnTo>
                      <a:lnTo>
                        <a:pt x="299" y="235"/>
                      </a:lnTo>
                      <a:lnTo>
                        <a:pt x="301" y="235"/>
                      </a:lnTo>
                      <a:lnTo>
                        <a:pt x="301" y="235"/>
                      </a:lnTo>
                      <a:lnTo>
                        <a:pt x="303" y="235"/>
                      </a:lnTo>
                      <a:lnTo>
                        <a:pt x="303" y="235"/>
                      </a:lnTo>
                      <a:lnTo>
                        <a:pt x="303" y="231"/>
                      </a:lnTo>
                      <a:lnTo>
                        <a:pt x="303" y="235"/>
                      </a:lnTo>
                      <a:lnTo>
                        <a:pt x="303" y="235"/>
                      </a:lnTo>
                      <a:lnTo>
                        <a:pt x="303" y="235"/>
                      </a:lnTo>
                      <a:lnTo>
                        <a:pt x="303" y="235"/>
                      </a:lnTo>
                      <a:lnTo>
                        <a:pt x="305" y="231"/>
                      </a:lnTo>
                      <a:lnTo>
                        <a:pt x="301" y="233"/>
                      </a:lnTo>
                      <a:lnTo>
                        <a:pt x="301" y="233"/>
                      </a:lnTo>
                      <a:lnTo>
                        <a:pt x="303" y="237"/>
                      </a:lnTo>
                      <a:lnTo>
                        <a:pt x="303" y="237"/>
                      </a:lnTo>
                      <a:lnTo>
                        <a:pt x="303" y="237"/>
                      </a:lnTo>
                      <a:lnTo>
                        <a:pt x="303" y="239"/>
                      </a:lnTo>
                      <a:lnTo>
                        <a:pt x="305" y="239"/>
                      </a:lnTo>
                      <a:lnTo>
                        <a:pt x="306" y="241"/>
                      </a:lnTo>
                      <a:lnTo>
                        <a:pt x="306" y="241"/>
                      </a:lnTo>
                      <a:lnTo>
                        <a:pt x="310" y="239"/>
                      </a:lnTo>
                      <a:lnTo>
                        <a:pt x="310" y="239"/>
                      </a:lnTo>
                      <a:lnTo>
                        <a:pt x="310" y="237"/>
                      </a:lnTo>
                      <a:lnTo>
                        <a:pt x="310" y="235"/>
                      </a:lnTo>
                      <a:lnTo>
                        <a:pt x="306" y="235"/>
                      </a:lnTo>
                      <a:lnTo>
                        <a:pt x="308" y="239"/>
                      </a:lnTo>
                      <a:lnTo>
                        <a:pt x="310" y="239"/>
                      </a:lnTo>
                      <a:lnTo>
                        <a:pt x="308" y="235"/>
                      </a:lnTo>
                      <a:lnTo>
                        <a:pt x="306" y="239"/>
                      </a:lnTo>
                      <a:lnTo>
                        <a:pt x="308" y="239"/>
                      </a:lnTo>
                      <a:lnTo>
                        <a:pt x="310" y="235"/>
                      </a:lnTo>
                      <a:lnTo>
                        <a:pt x="308" y="239"/>
                      </a:lnTo>
                      <a:lnTo>
                        <a:pt x="308" y="239"/>
                      </a:lnTo>
                      <a:lnTo>
                        <a:pt x="310" y="235"/>
                      </a:lnTo>
                      <a:lnTo>
                        <a:pt x="306" y="237"/>
                      </a:lnTo>
                      <a:lnTo>
                        <a:pt x="306" y="237"/>
                      </a:lnTo>
                      <a:lnTo>
                        <a:pt x="310" y="237"/>
                      </a:lnTo>
                      <a:lnTo>
                        <a:pt x="306" y="235"/>
                      </a:lnTo>
                      <a:lnTo>
                        <a:pt x="306" y="235"/>
                      </a:lnTo>
                      <a:lnTo>
                        <a:pt x="310" y="237"/>
                      </a:lnTo>
                      <a:lnTo>
                        <a:pt x="312" y="235"/>
                      </a:lnTo>
                      <a:lnTo>
                        <a:pt x="310" y="233"/>
                      </a:lnTo>
                      <a:lnTo>
                        <a:pt x="310" y="233"/>
                      </a:lnTo>
                      <a:lnTo>
                        <a:pt x="306" y="235"/>
                      </a:lnTo>
                      <a:lnTo>
                        <a:pt x="306" y="235"/>
                      </a:lnTo>
                      <a:lnTo>
                        <a:pt x="306" y="235"/>
                      </a:lnTo>
                      <a:lnTo>
                        <a:pt x="305" y="237"/>
                      </a:lnTo>
                      <a:lnTo>
                        <a:pt x="305" y="237"/>
                      </a:lnTo>
                      <a:lnTo>
                        <a:pt x="306" y="239"/>
                      </a:lnTo>
                      <a:lnTo>
                        <a:pt x="310" y="243"/>
                      </a:lnTo>
                      <a:lnTo>
                        <a:pt x="310" y="243"/>
                      </a:lnTo>
                      <a:lnTo>
                        <a:pt x="312" y="244"/>
                      </a:lnTo>
                      <a:lnTo>
                        <a:pt x="314" y="243"/>
                      </a:lnTo>
                      <a:lnTo>
                        <a:pt x="314" y="243"/>
                      </a:lnTo>
                      <a:lnTo>
                        <a:pt x="312" y="241"/>
                      </a:lnTo>
                      <a:lnTo>
                        <a:pt x="310" y="244"/>
                      </a:lnTo>
                      <a:lnTo>
                        <a:pt x="312" y="244"/>
                      </a:lnTo>
                      <a:lnTo>
                        <a:pt x="312" y="241"/>
                      </a:lnTo>
                      <a:lnTo>
                        <a:pt x="310" y="243"/>
                      </a:lnTo>
                      <a:lnTo>
                        <a:pt x="310" y="243"/>
                      </a:lnTo>
                      <a:lnTo>
                        <a:pt x="310" y="243"/>
                      </a:lnTo>
                      <a:lnTo>
                        <a:pt x="308" y="244"/>
                      </a:lnTo>
                      <a:lnTo>
                        <a:pt x="308" y="246"/>
                      </a:lnTo>
                      <a:lnTo>
                        <a:pt x="308" y="246"/>
                      </a:lnTo>
                      <a:lnTo>
                        <a:pt x="310" y="248"/>
                      </a:lnTo>
                      <a:lnTo>
                        <a:pt x="310" y="248"/>
                      </a:lnTo>
                      <a:lnTo>
                        <a:pt x="310" y="250"/>
                      </a:lnTo>
                      <a:lnTo>
                        <a:pt x="312" y="250"/>
                      </a:lnTo>
                      <a:lnTo>
                        <a:pt x="312" y="252"/>
                      </a:lnTo>
                      <a:lnTo>
                        <a:pt x="316" y="250"/>
                      </a:lnTo>
                      <a:lnTo>
                        <a:pt x="312" y="250"/>
                      </a:lnTo>
                      <a:lnTo>
                        <a:pt x="312" y="250"/>
                      </a:lnTo>
                      <a:lnTo>
                        <a:pt x="312" y="250"/>
                      </a:lnTo>
                      <a:lnTo>
                        <a:pt x="314" y="254"/>
                      </a:lnTo>
                      <a:lnTo>
                        <a:pt x="314" y="254"/>
                      </a:lnTo>
                      <a:lnTo>
                        <a:pt x="316" y="254"/>
                      </a:lnTo>
                      <a:lnTo>
                        <a:pt x="318" y="254"/>
                      </a:lnTo>
                      <a:lnTo>
                        <a:pt x="318" y="254"/>
                      </a:lnTo>
                      <a:lnTo>
                        <a:pt x="318" y="252"/>
                      </a:lnTo>
                      <a:lnTo>
                        <a:pt x="318" y="250"/>
                      </a:lnTo>
                      <a:lnTo>
                        <a:pt x="318" y="254"/>
                      </a:lnTo>
                      <a:lnTo>
                        <a:pt x="318" y="254"/>
                      </a:lnTo>
                      <a:lnTo>
                        <a:pt x="318" y="254"/>
                      </a:lnTo>
                      <a:lnTo>
                        <a:pt x="318" y="254"/>
                      </a:lnTo>
                      <a:lnTo>
                        <a:pt x="320" y="254"/>
                      </a:lnTo>
                      <a:lnTo>
                        <a:pt x="320" y="254"/>
                      </a:lnTo>
                      <a:lnTo>
                        <a:pt x="321" y="250"/>
                      </a:lnTo>
                      <a:lnTo>
                        <a:pt x="321" y="248"/>
                      </a:lnTo>
                      <a:lnTo>
                        <a:pt x="318" y="248"/>
                      </a:lnTo>
                      <a:lnTo>
                        <a:pt x="318" y="252"/>
                      </a:lnTo>
                      <a:lnTo>
                        <a:pt x="320" y="252"/>
                      </a:lnTo>
                      <a:lnTo>
                        <a:pt x="320" y="252"/>
                      </a:lnTo>
                      <a:lnTo>
                        <a:pt x="323" y="252"/>
                      </a:lnTo>
                      <a:lnTo>
                        <a:pt x="323" y="254"/>
                      </a:lnTo>
                      <a:lnTo>
                        <a:pt x="325" y="256"/>
                      </a:lnTo>
                      <a:lnTo>
                        <a:pt x="327" y="256"/>
                      </a:lnTo>
                      <a:lnTo>
                        <a:pt x="329" y="256"/>
                      </a:lnTo>
                      <a:lnTo>
                        <a:pt x="331" y="256"/>
                      </a:lnTo>
                      <a:lnTo>
                        <a:pt x="335" y="256"/>
                      </a:lnTo>
                      <a:lnTo>
                        <a:pt x="342" y="258"/>
                      </a:lnTo>
                      <a:lnTo>
                        <a:pt x="342" y="258"/>
                      </a:lnTo>
                      <a:lnTo>
                        <a:pt x="344" y="256"/>
                      </a:lnTo>
                      <a:lnTo>
                        <a:pt x="342" y="258"/>
                      </a:lnTo>
                      <a:lnTo>
                        <a:pt x="342" y="258"/>
                      </a:lnTo>
                      <a:lnTo>
                        <a:pt x="344" y="261"/>
                      </a:lnTo>
                      <a:lnTo>
                        <a:pt x="344" y="261"/>
                      </a:lnTo>
                      <a:lnTo>
                        <a:pt x="344" y="263"/>
                      </a:lnTo>
                      <a:lnTo>
                        <a:pt x="346" y="263"/>
                      </a:lnTo>
                      <a:lnTo>
                        <a:pt x="348" y="265"/>
                      </a:lnTo>
                      <a:lnTo>
                        <a:pt x="348" y="265"/>
                      </a:lnTo>
                      <a:lnTo>
                        <a:pt x="350" y="267"/>
                      </a:lnTo>
                      <a:lnTo>
                        <a:pt x="351" y="269"/>
                      </a:lnTo>
                      <a:lnTo>
                        <a:pt x="351" y="269"/>
                      </a:lnTo>
                      <a:lnTo>
                        <a:pt x="351" y="273"/>
                      </a:lnTo>
                      <a:lnTo>
                        <a:pt x="353" y="273"/>
                      </a:lnTo>
                      <a:lnTo>
                        <a:pt x="353" y="274"/>
                      </a:lnTo>
                      <a:lnTo>
                        <a:pt x="353" y="276"/>
                      </a:lnTo>
                      <a:lnTo>
                        <a:pt x="355" y="276"/>
                      </a:lnTo>
                      <a:lnTo>
                        <a:pt x="355" y="276"/>
                      </a:lnTo>
                      <a:lnTo>
                        <a:pt x="357" y="276"/>
                      </a:lnTo>
                      <a:lnTo>
                        <a:pt x="357" y="276"/>
                      </a:lnTo>
                      <a:lnTo>
                        <a:pt x="357" y="278"/>
                      </a:lnTo>
                      <a:lnTo>
                        <a:pt x="359" y="280"/>
                      </a:lnTo>
                      <a:lnTo>
                        <a:pt x="359" y="282"/>
                      </a:lnTo>
                      <a:lnTo>
                        <a:pt x="361" y="284"/>
                      </a:lnTo>
                      <a:lnTo>
                        <a:pt x="361" y="284"/>
                      </a:lnTo>
                      <a:lnTo>
                        <a:pt x="365" y="288"/>
                      </a:lnTo>
                      <a:lnTo>
                        <a:pt x="367" y="290"/>
                      </a:lnTo>
                      <a:lnTo>
                        <a:pt x="367" y="290"/>
                      </a:lnTo>
                      <a:lnTo>
                        <a:pt x="367" y="290"/>
                      </a:lnTo>
                      <a:lnTo>
                        <a:pt x="367" y="291"/>
                      </a:lnTo>
                      <a:lnTo>
                        <a:pt x="367" y="293"/>
                      </a:lnTo>
                      <a:lnTo>
                        <a:pt x="367" y="293"/>
                      </a:lnTo>
                      <a:lnTo>
                        <a:pt x="367" y="293"/>
                      </a:lnTo>
                      <a:lnTo>
                        <a:pt x="368" y="295"/>
                      </a:lnTo>
                      <a:lnTo>
                        <a:pt x="368" y="295"/>
                      </a:lnTo>
                      <a:lnTo>
                        <a:pt x="370" y="297"/>
                      </a:lnTo>
                      <a:lnTo>
                        <a:pt x="370" y="297"/>
                      </a:lnTo>
                      <a:lnTo>
                        <a:pt x="372" y="299"/>
                      </a:lnTo>
                      <a:lnTo>
                        <a:pt x="374" y="299"/>
                      </a:lnTo>
                      <a:lnTo>
                        <a:pt x="374" y="299"/>
                      </a:lnTo>
                      <a:lnTo>
                        <a:pt x="376" y="305"/>
                      </a:lnTo>
                      <a:lnTo>
                        <a:pt x="376" y="306"/>
                      </a:lnTo>
                      <a:lnTo>
                        <a:pt x="378" y="308"/>
                      </a:lnTo>
                      <a:lnTo>
                        <a:pt x="378" y="308"/>
                      </a:lnTo>
                      <a:lnTo>
                        <a:pt x="378" y="308"/>
                      </a:lnTo>
                      <a:lnTo>
                        <a:pt x="380" y="310"/>
                      </a:lnTo>
                      <a:lnTo>
                        <a:pt x="383" y="312"/>
                      </a:lnTo>
                      <a:lnTo>
                        <a:pt x="385" y="312"/>
                      </a:lnTo>
                      <a:lnTo>
                        <a:pt x="385" y="312"/>
                      </a:lnTo>
                      <a:lnTo>
                        <a:pt x="387" y="312"/>
                      </a:lnTo>
                      <a:lnTo>
                        <a:pt x="389" y="310"/>
                      </a:lnTo>
                      <a:lnTo>
                        <a:pt x="389" y="310"/>
                      </a:lnTo>
                      <a:lnTo>
                        <a:pt x="389" y="308"/>
                      </a:lnTo>
                      <a:lnTo>
                        <a:pt x="387" y="310"/>
                      </a:lnTo>
                      <a:lnTo>
                        <a:pt x="389" y="310"/>
                      </a:lnTo>
                      <a:lnTo>
                        <a:pt x="389" y="308"/>
                      </a:lnTo>
                      <a:lnTo>
                        <a:pt x="387" y="308"/>
                      </a:lnTo>
                      <a:lnTo>
                        <a:pt x="389" y="312"/>
                      </a:lnTo>
                      <a:lnTo>
                        <a:pt x="389" y="312"/>
                      </a:lnTo>
                      <a:lnTo>
                        <a:pt x="391" y="314"/>
                      </a:lnTo>
                      <a:lnTo>
                        <a:pt x="391" y="314"/>
                      </a:lnTo>
                      <a:lnTo>
                        <a:pt x="391" y="314"/>
                      </a:lnTo>
                      <a:lnTo>
                        <a:pt x="393" y="316"/>
                      </a:lnTo>
                      <a:lnTo>
                        <a:pt x="393" y="316"/>
                      </a:lnTo>
                      <a:lnTo>
                        <a:pt x="395" y="316"/>
                      </a:lnTo>
                      <a:lnTo>
                        <a:pt x="395" y="316"/>
                      </a:lnTo>
                      <a:lnTo>
                        <a:pt x="397" y="316"/>
                      </a:lnTo>
                      <a:lnTo>
                        <a:pt x="397" y="314"/>
                      </a:lnTo>
                      <a:lnTo>
                        <a:pt x="397" y="314"/>
                      </a:lnTo>
                      <a:lnTo>
                        <a:pt x="397" y="312"/>
                      </a:lnTo>
                      <a:lnTo>
                        <a:pt x="395" y="314"/>
                      </a:lnTo>
                      <a:lnTo>
                        <a:pt x="397" y="314"/>
                      </a:lnTo>
                      <a:lnTo>
                        <a:pt x="398" y="316"/>
                      </a:lnTo>
                      <a:lnTo>
                        <a:pt x="400" y="316"/>
                      </a:lnTo>
                      <a:lnTo>
                        <a:pt x="400" y="318"/>
                      </a:lnTo>
                      <a:lnTo>
                        <a:pt x="402" y="316"/>
                      </a:lnTo>
                      <a:lnTo>
                        <a:pt x="400" y="316"/>
                      </a:lnTo>
                      <a:lnTo>
                        <a:pt x="400" y="318"/>
                      </a:lnTo>
                      <a:lnTo>
                        <a:pt x="400" y="318"/>
                      </a:lnTo>
                      <a:lnTo>
                        <a:pt x="400" y="320"/>
                      </a:lnTo>
                      <a:lnTo>
                        <a:pt x="400" y="320"/>
                      </a:lnTo>
                      <a:lnTo>
                        <a:pt x="402" y="321"/>
                      </a:lnTo>
                      <a:lnTo>
                        <a:pt x="404" y="323"/>
                      </a:lnTo>
                      <a:lnTo>
                        <a:pt x="404" y="323"/>
                      </a:lnTo>
                      <a:lnTo>
                        <a:pt x="404" y="323"/>
                      </a:lnTo>
                      <a:lnTo>
                        <a:pt x="406" y="325"/>
                      </a:lnTo>
                      <a:lnTo>
                        <a:pt x="408" y="325"/>
                      </a:lnTo>
                      <a:lnTo>
                        <a:pt x="408" y="321"/>
                      </a:lnTo>
                      <a:lnTo>
                        <a:pt x="404" y="323"/>
                      </a:lnTo>
                      <a:lnTo>
                        <a:pt x="406" y="325"/>
                      </a:lnTo>
                      <a:lnTo>
                        <a:pt x="406" y="327"/>
                      </a:lnTo>
                      <a:lnTo>
                        <a:pt x="406" y="327"/>
                      </a:lnTo>
                      <a:lnTo>
                        <a:pt x="410" y="329"/>
                      </a:lnTo>
                      <a:lnTo>
                        <a:pt x="410" y="329"/>
                      </a:lnTo>
                      <a:lnTo>
                        <a:pt x="410" y="325"/>
                      </a:lnTo>
                      <a:lnTo>
                        <a:pt x="408" y="327"/>
                      </a:lnTo>
                      <a:lnTo>
                        <a:pt x="408" y="327"/>
                      </a:lnTo>
                      <a:lnTo>
                        <a:pt x="408" y="327"/>
                      </a:lnTo>
                      <a:lnTo>
                        <a:pt x="410" y="329"/>
                      </a:lnTo>
                      <a:lnTo>
                        <a:pt x="410" y="329"/>
                      </a:lnTo>
                      <a:lnTo>
                        <a:pt x="410" y="325"/>
                      </a:lnTo>
                      <a:lnTo>
                        <a:pt x="408" y="327"/>
                      </a:lnTo>
                      <a:lnTo>
                        <a:pt x="408" y="327"/>
                      </a:lnTo>
                      <a:lnTo>
                        <a:pt x="408" y="329"/>
                      </a:lnTo>
                      <a:lnTo>
                        <a:pt x="408" y="329"/>
                      </a:lnTo>
                      <a:lnTo>
                        <a:pt x="408" y="331"/>
                      </a:lnTo>
                      <a:lnTo>
                        <a:pt x="408" y="331"/>
                      </a:lnTo>
                      <a:lnTo>
                        <a:pt x="410" y="333"/>
                      </a:lnTo>
                      <a:lnTo>
                        <a:pt x="412" y="333"/>
                      </a:lnTo>
                      <a:lnTo>
                        <a:pt x="412" y="333"/>
                      </a:lnTo>
                      <a:lnTo>
                        <a:pt x="413" y="333"/>
                      </a:lnTo>
                      <a:lnTo>
                        <a:pt x="413" y="331"/>
                      </a:lnTo>
                      <a:lnTo>
                        <a:pt x="415" y="331"/>
                      </a:lnTo>
                      <a:lnTo>
                        <a:pt x="413" y="329"/>
                      </a:lnTo>
                      <a:lnTo>
                        <a:pt x="413" y="331"/>
                      </a:lnTo>
                      <a:lnTo>
                        <a:pt x="413" y="331"/>
                      </a:lnTo>
                      <a:lnTo>
                        <a:pt x="413" y="329"/>
                      </a:lnTo>
                      <a:lnTo>
                        <a:pt x="412" y="329"/>
                      </a:lnTo>
                      <a:lnTo>
                        <a:pt x="412" y="331"/>
                      </a:lnTo>
                      <a:lnTo>
                        <a:pt x="413" y="331"/>
                      </a:lnTo>
                      <a:lnTo>
                        <a:pt x="413" y="333"/>
                      </a:lnTo>
                      <a:lnTo>
                        <a:pt x="413" y="333"/>
                      </a:lnTo>
                      <a:lnTo>
                        <a:pt x="415" y="331"/>
                      </a:lnTo>
                      <a:lnTo>
                        <a:pt x="413" y="331"/>
                      </a:lnTo>
                      <a:lnTo>
                        <a:pt x="413" y="331"/>
                      </a:lnTo>
                      <a:lnTo>
                        <a:pt x="413" y="333"/>
                      </a:lnTo>
                      <a:lnTo>
                        <a:pt x="413" y="335"/>
                      </a:lnTo>
                      <a:lnTo>
                        <a:pt x="413" y="335"/>
                      </a:lnTo>
                      <a:lnTo>
                        <a:pt x="415" y="336"/>
                      </a:lnTo>
                      <a:lnTo>
                        <a:pt x="417" y="336"/>
                      </a:lnTo>
                      <a:lnTo>
                        <a:pt x="417" y="336"/>
                      </a:lnTo>
                      <a:lnTo>
                        <a:pt x="419" y="338"/>
                      </a:lnTo>
                      <a:lnTo>
                        <a:pt x="419" y="338"/>
                      </a:lnTo>
                      <a:lnTo>
                        <a:pt x="419" y="335"/>
                      </a:lnTo>
                      <a:lnTo>
                        <a:pt x="415" y="335"/>
                      </a:lnTo>
                      <a:lnTo>
                        <a:pt x="415" y="336"/>
                      </a:lnTo>
                      <a:lnTo>
                        <a:pt x="415" y="336"/>
                      </a:lnTo>
                      <a:lnTo>
                        <a:pt x="417" y="338"/>
                      </a:lnTo>
                      <a:lnTo>
                        <a:pt x="419" y="338"/>
                      </a:lnTo>
                      <a:lnTo>
                        <a:pt x="419" y="338"/>
                      </a:lnTo>
                      <a:lnTo>
                        <a:pt x="419" y="338"/>
                      </a:lnTo>
                      <a:lnTo>
                        <a:pt x="421" y="338"/>
                      </a:lnTo>
                      <a:lnTo>
                        <a:pt x="423" y="336"/>
                      </a:lnTo>
                      <a:lnTo>
                        <a:pt x="423" y="336"/>
                      </a:lnTo>
                      <a:lnTo>
                        <a:pt x="423" y="335"/>
                      </a:lnTo>
                      <a:lnTo>
                        <a:pt x="423" y="335"/>
                      </a:lnTo>
                      <a:lnTo>
                        <a:pt x="423" y="335"/>
                      </a:lnTo>
                      <a:lnTo>
                        <a:pt x="423" y="333"/>
                      </a:lnTo>
                      <a:lnTo>
                        <a:pt x="423" y="333"/>
                      </a:lnTo>
                      <a:lnTo>
                        <a:pt x="421" y="331"/>
                      </a:lnTo>
                      <a:lnTo>
                        <a:pt x="421" y="331"/>
                      </a:lnTo>
                      <a:lnTo>
                        <a:pt x="421" y="331"/>
                      </a:lnTo>
                      <a:lnTo>
                        <a:pt x="419" y="329"/>
                      </a:lnTo>
                      <a:lnTo>
                        <a:pt x="419" y="329"/>
                      </a:lnTo>
                      <a:lnTo>
                        <a:pt x="419" y="333"/>
                      </a:lnTo>
                      <a:lnTo>
                        <a:pt x="421" y="331"/>
                      </a:lnTo>
                      <a:lnTo>
                        <a:pt x="421" y="329"/>
                      </a:lnTo>
                      <a:lnTo>
                        <a:pt x="417" y="333"/>
                      </a:lnTo>
                      <a:lnTo>
                        <a:pt x="421" y="333"/>
                      </a:lnTo>
                      <a:lnTo>
                        <a:pt x="421" y="331"/>
                      </a:lnTo>
                      <a:lnTo>
                        <a:pt x="417" y="331"/>
                      </a:lnTo>
                      <a:lnTo>
                        <a:pt x="417" y="335"/>
                      </a:lnTo>
                      <a:lnTo>
                        <a:pt x="419" y="335"/>
                      </a:lnTo>
                      <a:lnTo>
                        <a:pt x="419" y="335"/>
                      </a:lnTo>
                      <a:lnTo>
                        <a:pt x="421" y="335"/>
                      </a:lnTo>
                      <a:lnTo>
                        <a:pt x="421" y="335"/>
                      </a:lnTo>
                      <a:lnTo>
                        <a:pt x="423" y="331"/>
                      </a:lnTo>
                      <a:lnTo>
                        <a:pt x="423" y="329"/>
                      </a:lnTo>
                      <a:lnTo>
                        <a:pt x="423" y="329"/>
                      </a:lnTo>
                      <a:lnTo>
                        <a:pt x="421" y="327"/>
                      </a:lnTo>
                      <a:lnTo>
                        <a:pt x="421" y="327"/>
                      </a:lnTo>
                      <a:lnTo>
                        <a:pt x="421" y="325"/>
                      </a:lnTo>
                      <a:lnTo>
                        <a:pt x="419" y="325"/>
                      </a:lnTo>
                      <a:lnTo>
                        <a:pt x="417" y="325"/>
                      </a:lnTo>
                      <a:lnTo>
                        <a:pt x="417" y="325"/>
                      </a:lnTo>
                      <a:lnTo>
                        <a:pt x="415" y="325"/>
                      </a:lnTo>
                      <a:lnTo>
                        <a:pt x="415" y="327"/>
                      </a:lnTo>
                      <a:lnTo>
                        <a:pt x="417" y="331"/>
                      </a:lnTo>
                      <a:lnTo>
                        <a:pt x="417" y="331"/>
                      </a:lnTo>
                      <a:lnTo>
                        <a:pt x="417" y="329"/>
                      </a:lnTo>
                      <a:lnTo>
                        <a:pt x="415" y="327"/>
                      </a:lnTo>
                      <a:lnTo>
                        <a:pt x="415" y="331"/>
                      </a:lnTo>
                      <a:lnTo>
                        <a:pt x="417" y="331"/>
                      </a:lnTo>
                      <a:lnTo>
                        <a:pt x="417" y="327"/>
                      </a:lnTo>
                      <a:lnTo>
                        <a:pt x="415" y="329"/>
                      </a:lnTo>
                      <a:lnTo>
                        <a:pt x="417" y="331"/>
                      </a:lnTo>
                      <a:lnTo>
                        <a:pt x="419" y="335"/>
                      </a:lnTo>
                      <a:lnTo>
                        <a:pt x="421" y="336"/>
                      </a:lnTo>
                      <a:lnTo>
                        <a:pt x="421" y="336"/>
                      </a:lnTo>
                      <a:lnTo>
                        <a:pt x="421" y="336"/>
                      </a:lnTo>
                      <a:lnTo>
                        <a:pt x="421" y="336"/>
                      </a:lnTo>
                      <a:lnTo>
                        <a:pt x="421" y="338"/>
                      </a:lnTo>
                      <a:lnTo>
                        <a:pt x="421" y="340"/>
                      </a:lnTo>
                      <a:lnTo>
                        <a:pt x="423" y="342"/>
                      </a:lnTo>
                      <a:lnTo>
                        <a:pt x="423" y="342"/>
                      </a:lnTo>
                      <a:lnTo>
                        <a:pt x="423" y="344"/>
                      </a:lnTo>
                      <a:lnTo>
                        <a:pt x="425" y="346"/>
                      </a:lnTo>
                      <a:lnTo>
                        <a:pt x="425" y="346"/>
                      </a:lnTo>
                      <a:lnTo>
                        <a:pt x="425" y="346"/>
                      </a:lnTo>
                      <a:lnTo>
                        <a:pt x="425" y="346"/>
                      </a:lnTo>
                      <a:lnTo>
                        <a:pt x="427" y="355"/>
                      </a:lnTo>
                      <a:lnTo>
                        <a:pt x="427" y="355"/>
                      </a:lnTo>
                      <a:lnTo>
                        <a:pt x="427" y="357"/>
                      </a:lnTo>
                      <a:lnTo>
                        <a:pt x="427" y="359"/>
                      </a:lnTo>
                      <a:lnTo>
                        <a:pt x="427" y="359"/>
                      </a:lnTo>
                      <a:lnTo>
                        <a:pt x="427" y="359"/>
                      </a:lnTo>
                      <a:lnTo>
                        <a:pt x="428" y="361"/>
                      </a:lnTo>
                      <a:lnTo>
                        <a:pt x="428" y="363"/>
                      </a:lnTo>
                      <a:lnTo>
                        <a:pt x="428" y="363"/>
                      </a:lnTo>
                      <a:lnTo>
                        <a:pt x="432" y="365"/>
                      </a:lnTo>
                      <a:lnTo>
                        <a:pt x="432" y="365"/>
                      </a:lnTo>
                      <a:lnTo>
                        <a:pt x="434" y="365"/>
                      </a:lnTo>
                      <a:lnTo>
                        <a:pt x="434" y="365"/>
                      </a:lnTo>
                      <a:lnTo>
                        <a:pt x="438" y="365"/>
                      </a:lnTo>
                      <a:lnTo>
                        <a:pt x="438" y="365"/>
                      </a:lnTo>
                      <a:lnTo>
                        <a:pt x="440" y="365"/>
                      </a:lnTo>
                      <a:lnTo>
                        <a:pt x="442" y="365"/>
                      </a:lnTo>
                      <a:lnTo>
                        <a:pt x="442" y="365"/>
                      </a:lnTo>
                      <a:lnTo>
                        <a:pt x="444" y="363"/>
                      </a:lnTo>
                      <a:lnTo>
                        <a:pt x="444" y="361"/>
                      </a:lnTo>
                      <a:lnTo>
                        <a:pt x="444" y="361"/>
                      </a:lnTo>
                      <a:lnTo>
                        <a:pt x="444" y="361"/>
                      </a:lnTo>
                      <a:lnTo>
                        <a:pt x="442" y="359"/>
                      </a:lnTo>
                      <a:lnTo>
                        <a:pt x="440" y="363"/>
                      </a:lnTo>
                      <a:lnTo>
                        <a:pt x="442" y="363"/>
                      </a:lnTo>
                      <a:lnTo>
                        <a:pt x="442" y="359"/>
                      </a:lnTo>
                      <a:lnTo>
                        <a:pt x="440" y="361"/>
                      </a:lnTo>
                      <a:lnTo>
                        <a:pt x="440" y="361"/>
                      </a:lnTo>
                      <a:lnTo>
                        <a:pt x="442" y="359"/>
                      </a:lnTo>
                      <a:lnTo>
                        <a:pt x="440" y="359"/>
                      </a:lnTo>
                      <a:lnTo>
                        <a:pt x="440" y="361"/>
                      </a:lnTo>
                      <a:lnTo>
                        <a:pt x="440" y="363"/>
                      </a:lnTo>
                      <a:lnTo>
                        <a:pt x="440" y="363"/>
                      </a:lnTo>
                      <a:lnTo>
                        <a:pt x="440" y="363"/>
                      </a:lnTo>
                      <a:lnTo>
                        <a:pt x="442" y="365"/>
                      </a:lnTo>
                      <a:lnTo>
                        <a:pt x="442" y="365"/>
                      </a:lnTo>
                      <a:lnTo>
                        <a:pt x="442" y="365"/>
                      </a:lnTo>
                      <a:lnTo>
                        <a:pt x="444" y="361"/>
                      </a:lnTo>
                      <a:lnTo>
                        <a:pt x="442" y="363"/>
                      </a:lnTo>
                      <a:lnTo>
                        <a:pt x="442" y="365"/>
                      </a:lnTo>
                      <a:lnTo>
                        <a:pt x="444" y="363"/>
                      </a:lnTo>
                      <a:lnTo>
                        <a:pt x="442" y="363"/>
                      </a:lnTo>
                      <a:lnTo>
                        <a:pt x="442" y="365"/>
                      </a:lnTo>
                      <a:lnTo>
                        <a:pt x="442" y="365"/>
                      </a:lnTo>
                      <a:lnTo>
                        <a:pt x="442" y="365"/>
                      </a:lnTo>
                      <a:lnTo>
                        <a:pt x="442" y="367"/>
                      </a:lnTo>
                      <a:lnTo>
                        <a:pt x="445" y="368"/>
                      </a:lnTo>
                      <a:lnTo>
                        <a:pt x="447" y="372"/>
                      </a:lnTo>
                      <a:lnTo>
                        <a:pt x="449" y="374"/>
                      </a:lnTo>
                      <a:lnTo>
                        <a:pt x="451" y="374"/>
                      </a:lnTo>
                      <a:lnTo>
                        <a:pt x="451" y="374"/>
                      </a:lnTo>
                      <a:lnTo>
                        <a:pt x="453" y="374"/>
                      </a:lnTo>
                      <a:lnTo>
                        <a:pt x="453" y="376"/>
                      </a:lnTo>
                      <a:lnTo>
                        <a:pt x="453" y="376"/>
                      </a:lnTo>
                      <a:lnTo>
                        <a:pt x="453" y="376"/>
                      </a:lnTo>
                      <a:lnTo>
                        <a:pt x="453" y="376"/>
                      </a:lnTo>
                      <a:lnTo>
                        <a:pt x="455" y="380"/>
                      </a:lnTo>
                      <a:lnTo>
                        <a:pt x="455" y="380"/>
                      </a:lnTo>
                      <a:lnTo>
                        <a:pt x="455" y="383"/>
                      </a:lnTo>
                      <a:lnTo>
                        <a:pt x="455" y="383"/>
                      </a:lnTo>
                      <a:lnTo>
                        <a:pt x="457" y="385"/>
                      </a:lnTo>
                      <a:lnTo>
                        <a:pt x="457" y="385"/>
                      </a:lnTo>
                      <a:lnTo>
                        <a:pt x="457" y="387"/>
                      </a:lnTo>
                      <a:lnTo>
                        <a:pt x="457" y="389"/>
                      </a:lnTo>
                      <a:lnTo>
                        <a:pt x="457" y="389"/>
                      </a:lnTo>
                      <a:lnTo>
                        <a:pt x="457" y="389"/>
                      </a:lnTo>
                      <a:lnTo>
                        <a:pt x="459" y="391"/>
                      </a:lnTo>
                      <a:lnTo>
                        <a:pt x="460" y="391"/>
                      </a:lnTo>
                      <a:lnTo>
                        <a:pt x="462" y="391"/>
                      </a:lnTo>
                      <a:lnTo>
                        <a:pt x="462" y="391"/>
                      </a:lnTo>
                      <a:lnTo>
                        <a:pt x="464" y="389"/>
                      </a:lnTo>
                      <a:lnTo>
                        <a:pt x="464" y="389"/>
                      </a:lnTo>
                      <a:lnTo>
                        <a:pt x="464" y="389"/>
                      </a:lnTo>
                      <a:lnTo>
                        <a:pt x="464" y="387"/>
                      </a:lnTo>
                      <a:lnTo>
                        <a:pt x="460" y="387"/>
                      </a:lnTo>
                      <a:lnTo>
                        <a:pt x="462" y="389"/>
                      </a:lnTo>
                      <a:lnTo>
                        <a:pt x="462" y="391"/>
                      </a:lnTo>
                      <a:lnTo>
                        <a:pt x="464" y="393"/>
                      </a:lnTo>
                      <a:lnTo>
                        <a:pt x="464" y="393"/>
                      </a:lnTo>
                      <a:lnTo>
                        <a:pt x="468" y="393"/>
                      </a:lnTo>
                      <a:lnTo>
                        <a:pt x="468" y="393"/>
                      </a:lnTo>
                      <a:lnTo>
                        <a:pt x="470" y="393"/>
                      </a:lnTo>
                      <a:lnTo>
                        <a:pt x="470" y="391"/>
                      </a:lnTo>
                      <a:lnTo>
                        <a:pt x="468" y="389"/>
                      </a:lnTo>
                      <a:lnTo>
                        <a:pt x="468" y="389"/>
                      </a:lnTo>
                      <a:lnTo>
                        <a:pt x="468" y="389"/>
                      </a:lnTo>
                      <a:lnTo>
                        <a:pt x="468" y="389"/>
                      </a:lnTo>
                      <a:lnTo>
                        <a:pt x="466" y="393"/>
                      </a:lnTo>
                      <a:lnTo>
                        <a:pt x="466" y="393"/>
                      </a:lnTo>
                      <a:lnTo>
                        <a:pt x="470" y="395"/>
                      </a:lnTo>
                      <a:lnTo>
                        <a:pt x="472" y="395"/>
                      </a:lnTo>
                      <a:lnTo>
                        <a:pt x="472" y="395"/>
                      </a:lnTo>
                      <a:lnTo>
                        <a:pt x="474" y="395"/>
                      </a:lnTo>
                      <a:lnTo>
                        <a:pt x="474" y="395"/>
                      </a:lnTo>
                      <a:lnTo>
                        <a:pt x="475" y="393"/>
                      </a:lnTo>
                      <a:lnTo>
                        <a:pt x="475" y="391"/>
                      </a:lnTo>
                      <a:lnTo>
                        <a:pt x="475" y="391"/>
                      </a:lnTo>
                      <a:lnTo>
                        <a:pt x="474" y="389"/>
                      </a:lnTo>
                      <a:lnTo>
                        <a:pt x="472" y="387"/>
                      </a:lnTo>
                      <a:lnTo>
                        <a:pt x="472" y="387"/>
                      </a:lnTo>
                      <a:lnTo>
                        <a:pt x="472" y="391"/>
                      </a:lnTo>
                      <a:lnTo>
                        <a:pt x="474" y="395"/>
                      </a:lnTo>
                      <a:lnTo>
                        <a:pt x="475" y="393"/>
                      </a:lnTo>
                      <a:lnTo>
                        <a:pt x="474" y="391"/>
                      </a:lnTo>
                      <a:lnTo>
                        <a:pt x="474" y="393"/>
                      </a:lnTo>
                      <a:lnTo>
                        <a:pt x="474" y="393"/>
                      </a:lnTo>
                      <a:lnTo>
                        <a:pt x="474" y="393"/>
                      </a:lnTo>
                      <a:lnTo>
                        <a:pt x="475" y="393"/>
                      </a:lnTo>
                      <a:lnTo>
                        <a:pt x="477" y="391"/>
                      </a:lnTo>
                      <a:lnTo>
                        <a:pt x="477" y="391"/>
                      </a:lnTo>
                      <a:lnTo>
                        <a:pt x="477" y="389"/>
                      </a:lnTo>
                      <a:lnTo>
                        <a:pt x="477" y="387"/>
                      </a:lnTo>
                      <a:lnTo>
                        <a:pt x="475" y="387"/>
                      </a:lnTo>
                      <a:lnTo>
                        <a:pt x="477" y="389"/>
                      </a:lnTo>
                      <a:lnTo>
                        <a:pt x="477" y="387"/>
                      </a:lnTo>
                      <a:lnTo>
                        <a:pt x="475" y="387"/>
                      </a:lnTo>
                      <a:lnTo>
                        <a:pt x="475" y="389"/>
                      </a:lnTo>
                      <a:lnTo>
                        <a:pt x="477" y="389"/>
                      </a:lnTo>
                      <a:lnTo>
                        <a:pt x="477" y="389"/>
                      </a:lnTo>
                      <a:lnTo>
                        <a:pt x="479" y="387"/>
                      </a:lnTo>
                      <a:lnTo>
                        <a:pt x="479" y="387"/>
                      </a:lnTo>
                      <a:lnTo>
                        <a:pt x="479" y="385"/>
                      </a:lnTo>
                      <a:lnTo>
                        <a:pt x="477" y="383"/>
                      </a:lnTo>
                      <a:lnTo>
                        <a:pt x="477" y="383"/>
                      </a:lnTo>
                      <a:lnTo>
                        <a:pt x="475" y="385"/>
                      </a:lnTo>
                      <a:lnTo>
                        <a:pt x="477" y="385"/>
                      </a:lnTo>
                      <a:lnTo>
                        <a:pt x="477" y="385"/>
                      </a:lnTo>
                      <a:lnTo>
                        <a:pt x="477" y="385"/>
                      </a:lnTo>
                      <a:lnTo>
                        <a:pt x="475" y="383"/>
                      </a:lnTo>
                      <a:lnTo>
                        <a:pt x="474" y="385"/>
                      </a:lnTo>
                      <a:lnTo>
                        <a:pt x="475" y="387"/>
                      </a:lnTo>
                      <a:lnTo>
                        <a:pt x="475" y="387"/>
                      </a:lnTo>
                      <a:lnTo>
                        <a:pt x="475" y="389"/>
                      </a:lnTo>
                      <a:lnTo>
                        <a:pt x="477" y="391"/>
                      </a:lnTo>
                      <a:lnTo>
                        <a:pt x="477" y="391"/>
                      </a:lnTo>
                      <a:lnTo>
                        <a:pt x="479" y="391"/>
                      </a:lnTo>
                      <a:lnTo>
                        <a:pt x="479" y="391"/>
                      </a:lnTo>
                      <a:lnTo>
                        <a:pt x="479" y="393"/>
                      </a:lnTo>
                      <a:lnTo>
                        <a:pt x="481" y="389"/>
                      </a:lnTo>
                      <a:lnTo>
                        <a:pt x="479" y="391"/>
                      </a:lnTo>
                      <a:lnTo>
                        <a:pt x="479" y="391"/>
                      </a:lnTo>
                      <a:lnTo>
                        <a:pt x="479" y="393"/>
                      </a:lnTo>
                      <a:lnTo>
                        <a:pt x="479" y="393"/>
                      </a:lnTo>
                      <a:lnTo>
                        <a:pt x="479" y="395"/>
                      </a:lnTo>
                      <a:lnTo>
                        <a:pt x="479" y="395"/>
                      </a:lnTo>
                      <a:lnTo>
                        <a:pt x="481" y="398"/>
                      </a:lnTo>
                      <a:lnTo>
                        <a:pt x="485" y="397"/>
                      </a:lnTo>
                      <a:lnTo>
                        <a:pt x="481" y="397"/>
                      </a:lnTo>
                      <a:lnTo>
                        <a:pt x="481" y="397"/>
                      </a:lnTo>
                      <a:lnTo>
                        <a:pt x="485" y="398"/>
                      </a:lnTo>
                      <a:lnTo>
                        <a:pt x="483" y="395"/>
                      </a:lnTo>
                      <a:lnTo>
                        <a:pt x="468" y="400"/>
                      </a:lnTo>
                      <a:lnTo>
                        <a:pt x="468" y="400"/>
                      </a:lnTo>
                      <a:lnTo>
                        <a:pt x="468" y="404"/>
                      </a:lnTo>
                      <a:lnTo>
                        <a:pt x="470" y="402"/>
                      </a:lnTo>
                      <a:lnTo>
                        <a:pt x="468" y="400"/>
                      </a:lnTo>
                      <a:lnTo>
                        <a:pt x="466" y="400"/>
                      </a:lnTo>
                      <a:lnTo>
                        <a:pt x="466" y="400"/>
                      </a:lnTo>
                      <a:lnTo>
                        <a:pt x="466" y="400"/>
                      </a:lnTo>
                      <a:lnTo>
                        <a:pt x="464" y="400"/>
                      </a:lnTo>
                      <a:lnTo>
                        <a:pt x="462" y="402"/>
                      </a:lnTo>
                      <a:lnTo>
                        <a:pt x="462" y="404"/>
                      </a:lnTo>
                      <a:lnTo>
                        <a:pt x="460" y="408"/>
                      </a:lnTo>
                      <a:lnTo>
                        <a:pt x="459" y="410"/>
                      </a:lnTo>
                      <a:lnTo>
                        <a:pt x="459" y="410"/>
                      </a:lnTo>
                      <a:lnTo>
                        <a:pt x="457" y="412"/>
                      </a:lnTo>
                      <a:lnTo>
                        <a:pt x="457" y="415"/>
                      </a:lnTo>
                      <a:lnTo>
                        <a:pt x="457" y="415"/>
                      </a:lnTo>
                      <a:lnTo>
                        <a:pt x="459" y="417"/>
                      </a:lnTo>
                      <a:lnTo>
                        <a:pt x="457" y="417"/>
                      </a:lnTo>
                      <a:lnTo>
                        <a:pt x="460" y="419"/>
                      </a:lnTo>
                      <a:lnTo>
                        <a:pt x="460" y="415"/>
                      </a:lnTo>
                      <a:lnTo>
                        <a:pt x="457" y="415"/>
                      </a:lnTo>
                      <a:lnTo>
                        <a:pt x="457" y="415"/>
                      </a:lnTo>
                      <a:lnTo>
                        <a:pt x="455" y="417"/>
                      </a:lnTo>
                      <a:lnTo>
                        <a:pt x="455" y="417"/>
                      </a:lnTo>
                      <a:lnTo>
                        <a:pt x="455" y="419"/>
                      </a:lnTo>
                      <a:lnTo>
                        <a:pt x="453" y="419"/>
                      </a:lnTo>
                      <a:lnTo>
                        <a:pt x="453" y="419"/>
                      </a:lnTo>
                      <a:lnTo>
                        <a:pt x="451" y="421"/>
                      </a:lnTo>
                      <a:lnTo>
                        <a:pt x="449" y="423"/>
                      </a:lnTo>
                      <a:lnTo>
                        <a:pt x="453" y="423"/>
                      </a:lnTo>
                      <a:lnTo>
                        <a:pt x="455" y="421"/>
                      </a:lnTo>
                      <a:lnTo>
                        <a:pt x="444" y="412"/>
                      </a:lnTo>
                      <a:lnTo>
                        <a:pt x="442" y="410"/>
                      </a:lnTo>
                      <a:lnTo>
                        <a:pt x="440" y="410"/>
                      </a:lnTo>
                      <a:lnTo>
                        <a:pt x="438" y="408"/>
                      </a:lnTo>
                      <a:lnTo>
                        <a:pt x="436" y="408"/>
                      </a:lnTo>
                      <a:lnTo>
                        <a:pt x="436" y="408"/>
                      </a:lnTo>
                      <a:lnTo>
                        <a:pt x="434" y="408"/>
                      </a:lnTo>
                      <a:lnTo>
                        <a:pt x="434" y="408"/>
                      </a:lnTo>
                      <a:lnTo>
                        <a:pt x="432" y="410"/>
                      </a:lnTo>
                      <a:lnTo>
                        <a:pt x="430" y="412"/>
                      </a:lnTo>
                      <a:lnTo>
                        <a:pt x="430" y="410"/>
                      </a:lnTo>
                      <a:lnTo>
                        <a:pt x="425" y="402"/>
                      </a:lnTo>
                      <a:lnTo>
                        <a:pt x="419" y="395"/>
                      </a:lnTo>
                      <a:lnTo>
                        <a:pt x="419" y="393"/>
                      </a:lnTo>
                      <a:lnTo>
                        <a:pt x="415" y="391"/>
                      </a:lnTo>
                      <a:lnTo>
                        <a:pt x="415" y="391"/>
                      </a:lnTo>
                      <a:lnTo>
                        <a:pt x="412" y="387"/>
                      </a:lnTo>
                      <a:lnTo>
                        <a:pt x="412" y="387"/>
                      </a:lnTo>
                      <a:lnTo>
                        <a:pt x="408" y="385"/>
                      </a:lnTo>
                      <a:lnTo>
                        <a:pt x="402" y="383"/>
                      </a:lnTo>
                      <a:lnTo>
                        <a:pt x="398" y="378"/>
                      </a:lnTo>
                      <a:lnTo>
                        <a:pt x="393" y="367"/>
                      </a:lnTo>
                      <a:lnTo>
                        <a:pt x="393" y="367"/>
                      </a:lnTo>
                      <a:lnTo>
                        <a:pt x="391" y="363"/>
                      </a:lnTo>
                      <a:lnTo>
                        <a:pt x="391" y="363"/>
                      </a:lnTo>
                      <a:lnTo>
                        <a:pt x="389" y="359"/>
                      </a:lnTo>
                      <a:lnTo>
                        <a:pt x="389" y="359"/>
                      </a:lnTo>
                      <a:lnTo>
                        <a:pt x="385" y="355"/>
                      </a:lnTo>
                      <a:lnTo>
                        <a:pt x="385" y="355"/>
                      </a:lnTo>
                      <a:lnTo>
                        <a:pt x="380" y="351"/>
                      </a:lnTo>
                      <a:lnTo>
                        <a:pt x="378" y="353"/>
                      </a:lnTo>
                      <a:lnTo>
                        <a:pt x="380" y="351"/>
                      </a:lnTo>
                      <a:lnTo>
                        <a:pt x="372" y="344"/>
                      </a:lnTo>
                      <a:lnTo>
                        <a:pt x="372" y="344"/>
                      </a:lnTo>
                      <a:lnTo>
                        <a:pt x="359" y="336"/>
                      </a:lnTo>
                      <a:lnTo>
                        <a:pt x="359" y="336"/>
                      </a:lnTo>
                      <a:lnTo>
                        <a:pt x="350" y="331"/>
                      </a:lnTo>
                      <a:lnTo>
                        <a:pt x="348" y="329"/>
                      </a:lnTo>
                      <a:lnTo>
                        <a:pt x="344" y="320"/>
                      </a:lnTo>
                      <a:lnTo>
                        <a:pt x="338" y="310"/>
                      </a:lnTo>
                      <a:lnTo>
                        <a:pt x="338" y="310"/>
                      </a:lnTo>
                      <a:lnTo>
                        <a:pt x="331" y="301"/>
                      </a:lnTo>
                      <a:lnTo>
                        <a:pt x="331" y="301"/>
                      </a:lnTo>
                      <a:lnTo>
                        <a:pt x="323" y="291"/>
                      </a:lnTo>
                      <a:lnTo>
                        <a:pt x="321" y="291"/>
                      </a:lnTo>
                      <a:lnTo>
                        <a:pt x="318" y="290"/>
                      </a:lnTo>
                      <a:lnTo>
                        <a:pt x="316" y="288"/>
                      </a:lnTo>
                      <a:lnTo>
                        <a:pt x="312" y="286"/>
                      </a:lnTo>
                      <a:lnTo>
                        <a:pt x="312" y="286"/>
                      </a:lnTo>
                      <a:lnTo>
                        <a:pt x="305" y="286"/>
                      </a:lnTo>
                      <a:lnTo>
                        <a:pt x="303" y="286"/>
                      </a:lnTo>
                      <a:lnTo>
                        <a:pt x="295" y="282"/>
                      </a:lnTo>
                      <a:lnTo>
                        <a:pt x="293" y="280"/>
                      </a:lnTo>
                      <a:lnTo>
                        <a:pt x="282" y="271"/>
                      </a:lnTo>
                      <a:lnTo>
                        <a:pt x="282" y="269"/>
                      </a:lnTo>
                      <a:lnTo>
                        <a:pt x="278" y="269"/>
                      </a:lnTo>
                      <a:lnTo>
                        <a:pt x="278" y="267"/>
                      </a:lnTo>
                      <a:lnTo>
                        <a:pt x="274" y="267"/>
                      </a:lnTo>
                      <a:lnTo>
                        <a:pt x="274" y="267"/>
                      </a:lnTo>
                      <a:lnTo>
                        <a:pt x="269" y="265"/>
                      </a:lnTo>
                      <a:lnTo>
                        <a:pt x="267" y="265"/>
                      </a:lnTo>
                      <a:lnTo>
                        <a:pt x="267" y="265"/>
                      </a:lnTo>
                      <a:lnTo>
                        <a:pt x="265" y="265"/>
                      </a:lnTo>
                      <a:lnTo>
                        <a:pt x="261" y="265"/>
                      </a:lnTo>
                      <a:lnTo>
                        <a:pt x="261" y="265"/>
                      </a:lnTo>
                      <a:lnTo>
                        <a:pt x="259" y="265"/>
                      </a:lnTo>
                      <a:lnTo>
                        <a:pt x="258" y="265"/>
                      </a:lnTo>
                      <a:lnTo>
                        <a:pt x="258" y="265"/>
                      </a:lnTo>
                      <a:lnTo>
                        <a:pt x="256" y="267"/>
                      </a:lnTo>
                      <a:lnTo>
                        <a:pt x="254" y="267"/>
                      </a:lnTo>
                      <a:lnTo>
                        <a:pt x="254" y="267"/>
                      </a:lnTo>
                      <a:lnTo>
                        <a:pt x="254" y="271"/>
                      </a:lnTo>
                      <a:lnTo>
                        <a:pt x="254" y="267"/>
                      </a:lnTo>
                      <a:lnTo>
                        <a:pt x="254" y="267"/>
                      </a:lnTo>
                      <a:lnTo>
                        <a:pt x="254" y="267"/>
                      </a:lnTo>
                      <a:lnTo>
                        <a:pt x="250" y="265"/>
                      </a:lnTo>
                      <a:lnTo>
                        <a:pt x="250" y="265"/>
                      </a:lnTo>
                      <a:lnTo>
                        <a:pt x="248" y="263"/>
                      </a:lnTo>
                      <a:lnTo>
                        <a:pt x="246" y="263"/>
                      </a:lnTo>
                      <a:lnTo>
                        <a:pt x="244" y="261"/>
                      </a:lnTo>
                      <a:lnTo>
                        <a:pt x="243" y="261"/>
                      </a:lnTo>
                      <a:lnTo>
                        <a:pt x="241" y="261"/>
                      </a:lnTo>
                      <a:lnTo>
                        <a:pt x="241" y="265"/>
                      </a:lnTo>
                      <a:lnTo>
                        <a:pt x="241" y="261"/>
                      </a:lnTo>
                      <a:lnTo>
                        <a:pt x="237" y="263"/>
                      </a:lnTo>
                      <a:lnTo>
                        <a:pt x="235" y="263"/>
                      </a:lnTo>
                      <a:lnTo>
                        <a:pt x="233" y="261"/>
                      </a:lnTo>
                      <a:lnTo>
                        <a:pt x="231" y="261"/>
                      </a:lnTo>
                      <a:lnTo>
                        <a:pt x="231" y="261"/>
                      </a:lnTo>
                      <a:lnTo>
                        <a:pt x="231" y="265"/>
                      </a:lnTo>
                      <a:lnTo>
                        <a:pt x="233" y="261"/>
                      </a:lnTo>
                      <a:lnTo>
                        <a:pt x="233" y="261"/>
                      </a:lnTo>
                      <a:lnTo>
                        <a:pt x="231" y="259"/>
                      </a:lnTo>
                      <a:lnTo>
                        <a:pt x="231" y="259"/>
                      </a:lnTo>
                      <a:lnTo>
                        <a:pt x="229" y="259"/>
                      </a:lnTo>
                      <a:lnTo>
                        <a:pt x="229" y="258"/>
                      </a:lnTo>
                      <a:lnTo>
                        <a:pt x="229" y="258"/>
                      </a:lnTo>
                      <a:lnTo>
                        <a:pt x="228" y="258"/>
                      </a:lnTo>
                      <a:lnTo>
                        <a:pt x="226" y="258"/>
                      </a:lnTo>
                      <a:lnTo>
                        <a:pt x="226" y="258"/>
                      </a:lnTo>
                      <a:lnTo>
                        <a:pt x="224" y="258"/>
                      </a:lnTo>
                      <a:lnTo>
                        <a:pt x="222" y="259"/>
                      </a:lnTo>
                      <a:lnTo>
                        <a:pt x="222" y="261"/>
                      </a:lnTo>
                      <a:lnTo>
                        <a:pt x="222" y="261"/>
                      </a:lnTo>
                      <a:lnTo>
                        <a:pt x="220" y="261"/>
                      </a:lnTo>
                      <a:lnTo>
                        <a:pt x="214" y="263"/>
                      </a:lnTo>
                      <a:lnTo>
                        <a:pt x="214" y="263"/>
                      </a:lnTo>
                      <a:lnTo>
                        <a:pt x="211" y="263"/>
                      </a:lnTo>
                      <a:lnTo>
                        <a:pt x="209" y="263"/>
                      </a:lnTo>
                      <a:lnTo>
                        <a:pt x="207" y="263"/>
                      </a:lnTo>
                      <a:lnTo>
                        <a:pt x="205" y="263"/>
                      </a:lnTo>
                      <a:lnTo>
                        <a:pt x="205" y="265"/>
                      </a:lnTo>
                      <a:lnTo>
                        <a:pt x="203" y="265"/>
                      </a:lnTo>
                      <a:lnTo>
                        <a:pt x="203" y="269"/>
                      </a:lnTo>
                      <a:lnTo>
                        <a:pt x="205" y="269"/>
                      </a:lnTo>
                      <a:lnTo>
                        <a:pt x="205" y="267"/>
                      </a:lnTo>
                      <a:lnTo>
                        <a:pt x="203" y="267"/>
                      </a:lnTo>
                      <a:lnTo>
                        <a:pt x="203" y="269"/>
                      </a:lnTo>
                      <a:lnTo>
                        <a:pt x="207" y="269"/>
                      </a:lnTo>
                      <a:lnTo>
                        <a:pt x="205" y="265"/>
                      </a:lnTo>
                      <a:lnTo>
                        <a:pt x="203" y="259"/>
                      </a:lnTo>
                      <a:lnTo>
                        <a:pt x="203" y="259"/>
                      </a:lnTo>
                      <a:lnTo>
                        <a:pt x="201" y="256"/>
                      </a:lnTo>
                      <a:lnTo>
                        <a:pt x="199" y="256"/>
                      </a:lnTo>
                      <a:lnTo>
                        <a:pt x="199" y="254"/>
                      </a:lnTo>
                      <a:lnTo>
                        <a:pt x="197" y="254"/>
                      </a:lnTo>
                      <a:lnTo>
                        <a:pt x="196" y="252"/>
                      </a:lnTo>
                      <a:lnTo>
                        <a:pt x="196" y="252"/>
                      </a:lnTo>
                      <a:lnTo>
                        <a:pt x="194" y="252"/>
                      </a:lnTo>
                      <a:lnTo>
                        <a:pt x="192" y="252"/>
                      </a:lnTo>
                      <a:lnTo>
                        <a:pt x="190" y="252"/>
                      </a:lnTo>
                      <a:lnTo>
                        <a:pt x="190" y="254"/>
                      </a:lnTo>
                      <a:lnTo>
                        <a:pt x="192" y="252"/>
                      </a:lnTo>
                      <a:lnTo>
                        <a:pt x="192" y="252"/>
                      </a:lnTo>
                      <a:lnTo>
                        <a:pt x="192" y="252"/>
                      </a:lnTo>
                      <a:lnTo>
                        <a:pt x="190" y="250"/>
                      </a:lnTo>
                      <a:lnTo>
                        <a:pt x="190" y="250"/>
                      </a:lnTo>
                      <a:lnTo>
                        <a:pt x="186" y="252"/>
                      </a:lnTo>
                      <a:lnTo>
                        <a:pt x="186" y="252"/>
                      </a:lnTo>
                      <a:lnTo>
                        <a:pt x="186" y="252"/>
                      </a:lnTo>
                      <a:lnTo>
                        <a:pt x="184" y="256"/>
                      </a:lnTo>
                      <a:lnTo>
                        <a:pt x="184" y="258"/>
                      </a:lnTo>
                      <a:lnTo>
                        <a:pt x="184" y="258"/>
                      </a:lnTo>
                      <a:lnTo>
                        <a:pt x="186" y="259"/>
                      </a:lnTo>
                      <a:lnTo>
                        <a:pt x="184" y="258"/>
                      </a:lnTo>
                      <a:lnTo>
                        <a:pt x="184" y="258"/>
                      </a:lnTo>
                      <a:lnTo>
                        <a:pt x="181" y="259"/>
                      </a:lnTo>
                      <a:lnTo>
                        <a:pt x="181" y="259"/>
                      </a:lnTo>
                      <a:lnTo>
                        <a:pt x="179" y="263"/>
                      </a:lnTo>
                      <a:lnTo>
                        <a:pt x="177" y="263"/>
                      </a:lnTo>
                      <a:lnTo>
                        <a:pt x="175" y="263"/>
                      </a:lnTo>
                      <a:lnTo>
                        <a:pt x="175" y="263"/>
                      </a:lnTo>
                      <a:lnTo>
                        <a:pt x="171" y="265"/>
                      </a:lnTo>
                      <a:lnTo>
                        <a:pt x="169" y="265"/>
                      </a:lnTo>
                      <a:lnTo>
                        <a:pt x="169" y="265"/>
                      </a:lnTo>
                      <a:lnTo>
                        <a:pt x="167" y="265"/>
                      </a:lnTo>
                      <a:lnTo>
                        <a:pt x="167" y="265"/>
                      </a:lnTo>
                      <a:lnTo>
                        <a:pt x="166" y="265"/>
                      </a:lnTo>
                      <a:lnTo>
                        <a:pt x="164" y="265"/>
                      </a:lnTo>
                      <a:lnTo>
                        <a:pt x="164" y="265"/>
                      </a:lnTo>
                      <a:lnTo>
                        <a:pt x="158" y="267"/>
                      </a:lnTo>
                      <a:lnTo>
                        <a:pt x="156" y="267"/>
                      </a:lnTo>
                      <a:lnTo>
                        <a:pt x="152" y="269"/>
                      </a:lnTo>
                      <a:lnTo>
                        <a:pt x="149" y="269"/>
                      </a:lnTo>
                      <a:lnTo>
                        <a:pt x="149" y="269"/>
                      </a:lnTo>
                      <a:lnTo>
                        <a:pt x="147" y="271"/>
                      </a:lnTo>
                      <a:lnTo>
                        <a:pt x="149" y="269"/>
                      </a:lnTo>
                      <a:lnTo>
                        <a:pt x="149" y="267"/>
                      </a:lnTo>
                      <a:lnTo>
                        <a:pt x="149" y="267"/>
                      </a:lnTo>
                      <a:lnTo>
                        <a:pt x="147" y="265"/>
                      </a:lnTo>
                      <a:lnTo>
                        <a:pt x="147" y="265"/>
                      </a:lnTo>
                      <a:lnTo>
                        <a:pt x="143" y="263"/>
                      </a:lnTo>
                      <a:lnTo>
                        <a:pt x="143" y="263"/>
                      </a:lnTo>
                      <a:lnTo>
                        <a:pt x="141" y="263"/>
                      </a:lnTo>
                      <a:lnTo>
                        <a:pt x="141" y="261"/>
                      </a:lnTo>
                      <a:lnTo>
                        <a:pt x="141" y="259"/>
                      </a:lnTo>
                      <a:lnTo>
                        <a:pt x="141" y="258"/>
                      </a:lnTo>
                      <a:lnTo>
                        <a:pt x="141" y="258"/>
                      </a:lnTo>
                      <a:lnTo>
                        <a:pt x="139" y="256"/>
                      </a:lnTo>
                      <a:lnTo>
                        <a:pt x="137" y="256"/>
                      </a:lnTo>
                      <a:lnTo>
                        <a:pt x="137" y="256"/>
                      </a:lnTo>
                      <a:lnTo>
                        <a:pt x="137" y="256"/>
                      </a:lnTo>
                      <a:lnTo>
                        <a:pt x="136" y="256"/>
                      </a:lnTo>
                      <a:lnTo>
                        <a:pt x="137" y="256"/>
                      </a:lnTo>
                      <a:lnTo>
                        <a:pt x="137" y="254"/>
                      </a:lnTo>
                      <a:lnTo>
                        <a:pt x="137" y="254"/>
                      </a:lnTo>
                      <a:lnTo>
                        <a:pt x="137" y="252"/>
                      </a:lnTo>
                      <a:lnTo>
                        <a:pt x="136" y="252"/>
                      </a:lnTo>
                      <a:lnTo>
                        <a:pt x="136" y="250"/>
                      </a:lnTo>
                      <a:lnTo>
                        <a:pt x="134" y="248"/>
                      </a:lnTo>
                      <a:lnTo>
                        <a:pt x="134" y="248"/>
                      </a:lnTo>
                      <a:lnTo>
                        <a:pt x="132" y="248"/>
                      </a:lnTo>
                      <a:lnTo>
                        <a:pt x="130" y="248"/>
                      </a:lnTo>
                      <a:lnTo>
                        <a:pt x="130" y="248"/>
                      </a:lnTo>
                      <a:lnTo>
                        <a:pt x="126" y="248"/>
                      </a:lnTo>
                      <a:lnTo>
                        <a:pt x="126" y="248"/>
                      </a:lnTo>
                      <a:lnTo>
                        <a:pt x="119" y="246"/>
                      </a:lnTo>
                      <a:lnTo>
                        <a:pt x="119" y="246"/>
                      </a:lnTo>
                      <a:lnTo>
                        <a:pt x="117" y="248"/>
                      </a:lnTo>
                      <a:lnTo>
                        <a:pt x="119" y="248"/>
                      </a:lnTo>
                      <a:lnTo>
                        <a:pt x="119" y="246"/>
                      </a:lnTo>
                      <a:lnTo>
                        <a:pt x="119" y="246"/>
                      </a:lnTo>
                      <a:lnTo>
                        <a:pt x="119" y="244"/>
                      </a:lnTo>
                      <a:lnTo>
                        <a:pt x="119" y="244"/>
                      </a:lnTo>
                      <a:lnTo>
                        <a:pt x="119" y="244"/>
                      </a:lnTo>
                      <a:lnTo>
                        <a:pt x="117" y="243"/>
                      </a:lnTo>
                      <a:lnTo>
                        <a:pt x="117" y="243"/>
                      </a:lnTo>
                      <a:lnTo>
                        <a:pt x="115" y="243"/>
                      </a:lnTo>
                      <a:lnTo>
                        <a:pt x="115" y="246"/>
                      </a:lnTo>
                      <a:lnTo>
                        <a:pt x="117" y="243"/>
                      </a:lnTo>
                      <a:lnTo>
                        <a:pt x="117" y="243"/>
                      </a:lnTo>
                      <a:lnTo>
                        <a:pt x="115" y="244"/>
                      </a:lnTo>
                      <a:lnTo>
                        <a:pt x="117" y="244"/>
                      </a:lnTo>
                      <a:lnTo>
                        <a:pt x="117" y="243"/>
                      </a:lnTo>
                      <a:lnTo>
                        <a:pt x="117" y="243"/>
                      </a:lnTo>
                      <a:lnTo>
                        <a:pt x="117" y="243"/>
                      </a:lnTo>
                      <a:lnTo>
                        <a:pt x="117" y="241"/>
                      </a:lnTo>
                      <a:lnTo>
                        <a:pt x="115" y="241"/>
                      </a:lnTo>
                      <a:lnTo>
                        <a:pt x="115" y="239"/>
                      </a:lnTo>
                      <a:lnTo>
                        <a:pt x="113" y="239"/>
                      </a:lnTo>
                      <a:lnTo>
                        <a:pt x="113" y="243"/>
                      </a:lnTo>
                      <a:lnTo>
                        <a:pt x="115" y="241"/>
                      </a:lnTo>
                      <a:lnTo>
                        <a:pt x="115" y="241"/>
                      </a:lnTo>
                      <a:lnTo>
                        <a:pt x="113" y="243"/>
                      </a:lnTo>
                      <a:lnTo>
                        <a:pt x="115" y="241"/>
                      </a:lnTo>
                      <a:lnTo>
                        <a:pt x="113" y="237"/>
                      </a:lnTo>
                      <a:lnTo>
                        <a:pt x="113" y="237"/>
                      </a:lnTo>
                      <a:lnTo>
                        <a:pt x="111" y="235"/>
                      </a:lnTo>
                      <a:lnTo>
                        <a:pt x="111" y="235"/>
                      </a:lnTo>
                      <a:lnTo>
                        <a:pt x="109" y="233"/>
                      </a:lnTo>
                      <a:lnTo>
                        <a:pt x="109" y="233"/>
                      </a:lnTo>
                      <a:lnTo>
                        <a:pt x="105" y="235"/>
                      </a:lnTo>
                      <a:lnTo>
                        <a:pt x="104" y="243"/>
                      </a:lnTo>
                      <a:lnTo>
                        <a:pt x="104" y="243"/>
                      </a:lnTo>
                      <a:lnTo>
                        <a:pt x="98" y="254"/>
                      </a:lnTo>
                      <a:lnTo>
                        <a:pt x="98" y="254"/>
                      </a:lnTo>
                      <a:lnTo>
                        <a:pt x="94" y="265"/>
                      </a:lnTo>
                      <a:lnTo>
                        <a:pt x="94" y="265"/>
                      </a:lnTo>
                      <a:lnTo>
                        <a:pt x="89" y="276"/>
                      </a:lnTo>
                      <a:lnTo>
                        <a:pt x="89" y="276"/>
                      </a:lnTo>
                      <a:lnTo>
                        <a:pt x="85" y="286"/>
                      </a:lnTo>
                      <a:lnTo>
                        <a:pt x="85" y="286"/>
                      </a:lnTo>
                      <a:lnTo>
                        <a:pt x="83" y="291"/>
                      </a:lnTo>
                      <a:lnTo>
                        <a:pt x="83" y="293"/>
                      </a:lnTo>
                      <a:lnTo>
                        <a:pt x="85" y="295"/>
                      </a:lnTo>
                      <a:lnTo>
                        <a:pt x="87" y="291"/>
                      </a:lnTo>
                      <a:lnTo>
                        <a:pt x="85" y="291"/>
                      </a:lnTo>
                      <a:lnTo>
                        <a:pt x="85" y="291"/>
                      </a:lnTo>
                      <a:lnTo>
                        <a:pt x="83" y="293"/>
                      </a:lnTo>
                      <a:lnTo>
                        <a:pt x="87" y="291"/>
                      </a:lnTo>
                      <a:lnTo>
                        <a:pt x="85" y="291"/>
                      </a:lnTo>
                      <a:lnTo>
                        <a:pt x="85" y="290"/>
                      </a:lnTo>
                      <a:lnTo>
                        <a:pt x="85" y="288"/>
                      </a:lnTo>
                      <a:lnTo>
                        <a:pt x="85" y="288"/>
                      </a:lnTo>
                      <a:lnTo>
                        <a:pt x="85" y="288"/>
                      </a:lnTo>
                      <a:lnTo>
                        <a:pt x="85" y="286"/>
                      </a:lnTo>
                      <a:lnTo>
                        <a:pt x="83" y="286"/>
                      </a:lnTo>
                      <a:lnTo>
                        <a:pt x="81" y="284"/>
                      </a:lnTo>
                      <a:lnTo>
                        <a:pt x="79" y="288"/>
                      </a:lnTo>
                      <a:lnTo>
                        <a:pt x="81" y="286"/>
                      </a:lnTo>
                      <a:lnTo>
                        <a:pt x="81" y="286"/>
                      </a:lnTo>
                      <a:lnTo>
                        <a:pt x="81" y="284"/>
                      </a:lnTo>
                      <a:lnTo>
                        <a:pt x="81" y="284"/>
                      </a:lnTo>
                      <a:lnTo>
                        <a:pt x="81" y="282"/>
                      </a:lnTo>
                      <a:lnTo>
                        <a:pt x="81" y="282"/>
                      </a:lnTo>
                      <a:lnTo>
                        <a:pt x="79" y="280"/>
                      </a:lnTo>
                      <a:lnTo>
                        <a:pt x="77" y="278"/>
                      </a:lnTo>
                      <a:lnTo>
                        <a:pt x="75" y="278"/>
                      </a:lnTo>
                      <a:lnTo>
                        <a:pt x="75" y="276"/>
                      </a:lnTo>
                      <a:lnTo>
                        <a:pt x="74" y="280"/>
                      </a:lnTo>
                      <a:lnTo>
                        <a:pt x="77" y="280"/>
                      </a:lnTo>
                      <a:lnTo>
                        <a:pt x="77" y="278"/>
                      </a:lnTo>
                      <a:lnTo>
                        <a:pt x="77" y="276"/>
                      </a:lnTo>
                      <a:lnTo>
                        <a:pt x="75" y="274"/>
                      </a:lnTo>
                      <a:lnTo>
                        <a:pt x="75" y="274"/>
                      </a:lnTo>
                      <a:lnTo>
                        <a:pt x="75" y="273"/>
                      </a:lnTo>
                      <a:lnTo>
                        <a:pt x="74" y="273"/>
                      </a:lnTo>
                      <a:lnTo>
                        <a:pt x="72" y="269"/>
                      </a:lnTo>
                      <a:lnTo>
                        <a:pt x="70" y="269"/>
                      </a:lnTo>
                      <a:lnTo>
                        <a:pt x="70" y="267"/>
                      </a:lnTo>
                      <a:lnTo>
                        <a:pt x="68" y="265"/>
                      </a:lnTo>
                      <a:lnTo>
                        <a:pt x="68" y="265"/>
                      </a:lnTo>
                      <a:lnTo>
                        <a:pt x="64" y="265"/>
                      </a:lnTo>
                      <a:lnTo>
                        <a:pt x="64" y="265"/>
                      </a:lnTo>
                      <a:lnTo>
                        <a:pt x="64" y="265"/>
                      </a:lnTo>
                      <a:lnTo>
                        <a:pt x="62" y="265"/>
                      </a:lnTo>
                      <a:lnTo>
                        <a:pt x="59" y="265"/>
                      </a:lnTo>
                      <a:lnTo>
                        <a:pt x="57" y="267"/>
                      </a:lnTo>
                      <a:lnTo>
                        <a:pt x="55" y="267"/>
                      </a:lnTo>
                      <a:lnTo>
                        <a:pt x="53" y="267"/>
                      </a:lnTo>
                      <a:lnTo>
                        <a:pt x="51" y="269"/>
                      </a:lnTo>
                      <a:lnTo>
                        <a:pt x="51" y="269"/>
                      </a:lnTo>
                      <a:lnTo>
                        <a:pt x="49" y="271"/>
                      </a:lnTo>
                      <a:lnTo>
                        <a:pt x="49" y="271"/>
                      </a:lnTo>
                      <a:lnTo>
                        <a:pt x="49" y="273"/>
                      </a:lnTo>
                      <a:lnTo>
                        <a:pt x="49" y="274"/>
                      </a:lnTo>
                      <a:lnTo>
                        <a:pt x="49" y="274"/>
                      </a:lnTo>
                      <a:lnTo>
                        <a:pt x="49" y="276"/>
                      </a:lnTo>
                      <a:lnTo>
                        <a:pt x="49" y="276"/>
                      </a:lnTo>
                      <a:lnTo>
                        <a:pt x="47" y="278"/>
                      </a:lnTo>
                      <a:lnTo>
                        <a:pt x="47" y="278"/>
                      </a:lnTo>
                      <a:lnTo>
                        <a:pt x="47" y="278"/>
                      </a:lnTo>
                      <a:lnTo>
                        <a:pt x="47" y="278"/>
                      </a:lnTo>
                      <a:lnTo>
                        <a:pt x="49" y="282"/>
                      </a:lnTo>
                      <a:lnTo>
                        <a:pt x="49" y="278"/>
                      </a:lnTo>
                      <a:lnTo>
                        <a:pt x="49" y="278"/>
                      </a:lnTo>
                      <a:lnTo>
                        <a:pt x="47" y="278"/>
                      </a:lnTo>
                      <a:lnTo>
                        <a:pt x="47" y="278"/>
                      </a:lnTo>
                      <a:lnTo>
                        <a:pt x="47" y="278"/>
                      </a:lnTo>
                      <a:lnTo>
                        <a:pt x="47" y="278"/>
                      </a:lnTo>
                      <a:lnTo>
                        <a:pt x="45" y="280"/>
                      </a:lnTo>
                      <a:lnTo>
                        <a:pt x="44" y="280"/>
                      </a:lnTo>
                      <a:lnTo>
                        <a:pt x="45" y="282"/>
                      </a:lnTo>
                      <a:lnTo>
                        <a:pt x="45" y="280"/>
                      </a:lnTo>
                      <a:lnTo>
                        <a:pt x="45" y="280"/>
                      </a:lnTo>
                      <a:lnTo>
                        <a:pt x="45" y="282"/>
                      </a:lnTo>
                      <a:lnTo>
                        <a:pt x="45" y="280"/>
                      </a:lnTo>
                      <a:lnTo>
                        <a:pt x="45" y="280"/>
                      </a:lnTo>
                      <a:lnTo>
                        <a:pt x="45" y="280"/>
                      </a:lnTo>
                      <a:lnTo>
                        <a:pt x="45" y="280"/>
                      </a:lnTo>
                      <a:lnTo>
                        <a:pt x="45" y="280"/>
                      </a:lnTo>
                      <a:lnTo>
                        <a:pt x="44" y="282"/>
                      </a:lnTo>
                      <a:lnTo>
                        <a:pt x="45" y="280"/>
                      </a:lnTo>
                      <a:lnTo>
                        <a:pt x="44" y="278"/>
                      </a:lnTo>
                      <a:lnTo>
                        <a:pt x="44" y="278"/>
                      </a:lnTo>
                      <a:lnTo>
                        <a:pt x="44" y="276"/>
                      </a:lnTo>
                      <a:lnTo>
                        <a:pt x="42" y="276"/>
                      </a:lnTo>
                      <a:lnTo>
                        <a:pt x="40" y="276"/>
                      </a:lnTo>
                      <a:lnTo>
                        <a:pt x="34" y="274"/>
                      </a:lnTo>
                      <a:lnTo>
                        <a:pt x="34" y="274"/>
                      </a:lnTo>
                      <a:lnTo>
                        <a:pt x="32" y="274"/>
                      </a:lnTo>
                      <a:lnTo>
                        <a:pt x="32" y="274"/>
                      </a:lnTo>
                      <a:lnTo>
                        <a:pt x="27" y="274"/>
                      </a:lnTo>
                      <a:lnTo>
                        <a:pt x="27" y="274"/>
                      </a:lnTo>
                      <a:lnTo>
                        <a:pt x="25" y="274"/>
                      </a:lnTo>
                      <a:lnTo>
                        <a:pt x="25" y="274"/>
                      </a:lnTo>
                      <a:lnTo>
                        <a:pt x="25" y="276"/>
                      </a:lnTo>
                      <a:lnTo>
                        <a:pt x="21" y="276"/>
                      </a:lnTo>
                      <a:lnTo>
                        <a:pt x="21" y="276"/>
                      </a:lnTo>
                      <a:lnTo>
                        <a:pt x="19" y="276"/>
                      </a:lnTo>
                      <a:lnTo>
                        <a:pt x="17" y="276"/>
                      </a:lnTo>
                      <a:lnTo>
                        <a:pt x="17" y="276"/>
                      </a:lnTo>
                      <a:lnTo>
                        <a:pt x="15" y="276"/>
                      </a:lnTo>
                      <a:lnTo>
                        <a:pt x="15" y="276"/>
                      </a:lnTo>
                      <a:lnTo>
                        <a:pt x="13" y="276"/>
                      </a:lnTo>
                      <a:lnTo>
                        <a:pt x="13" y="278"/>
                      </a:lnTo>
                      <a:lnTo>
                        <a:pt x="12" y="278"/>
                      </a:lnTo>
                      <a:lnTo>
                        <a:pt x="12" y="278"/>
                      </a:lnTo>
                      <a:lnTo>
                        <a:pt x="10" y="280"/>
                      </a:lnTo>
                      <a:lnTo>
                        <a:pt x="10" y="282"/>
                      </a:lnTo>
                      <a:lnTo>
                        <a:pt x="12" y="282"/>
                      </a:lnTo>
                      <a:lnTo>
                        <a:pt x="12" y="280"/>
                      </a:lnTo>
                      <a:lnTo>
                        <a:pt x="12" y="280"/>
                      </a:lnTo>
                      <a:lnTo>
                        <a:pt x="12" y="282"/>
                      </a:lnTo>
                      <a:lnTo>
                        <a:pt x="13" y="282"/>
                      </a:lnTo>
                      <a:lnTo>
                        <a:pt x="12" y="269"/>
                      </a:lnTo>
                      <a:lnTo>
                        <a:pt x="10" y="269"/>
                      </a:lnTo>
                      <a:lnTo>
                        <a:pt x="12" y="269"/>
                      </a:lnTo>
                      <a:lnTo>
                        <a:pt x="12" y="259"/>
                      </a:lnTo>
                      <a:lnTo>
                        <a:pt x="10" y="250"/>
                      </a:lnTo>
                      <a:lnTo>
                        <a:pt x="10" y="239"/>
                      </a:lnTo>
                      <a:lnTo>
                        <a:pt x="10" y="239"/>
                      </a:lnTo>
                      <a:lnTo>
                        <a:pt x="8" y="228"/>
                      </a:lnTo>
                      <a:lnTo>
                        <a:pt x="4" y="228"/>
                      </a:lnTo>
                      <a:lnTo>
                        <a:pt x="8" y="228"/>
                      </a:lnTo>
                      <a:lnTo>
                        <a:pt x="8" y="220"/>
                      </a:lnTo>
                      <a:lnTo>
                        <a:pt x="8" y="218"/>
                      </a:lnTo>
                      <a:lnTo>
                        <a:pt x="8" y="218"/>
                      </a:lnTo>
                      <a:lnTo>
                        <a:pt x="12" y="214"/>
                      </a:lnTo>
                      <a:lnTo>
                        <a:pt x="12" y="214"/>
                      </a:lnTo>
                      <a:lnTo>
                        <a:pt x="13" y="213"/>
                      </a:lnTo>
                      <a:lnTo>
                        <a:pt x="13" y="211"/>
                      </a:lnTo>
                      <a:lnTo>
                        <a:pt x="17" y="201"/>
                      </a:lnTo>
                      <a:lnTo>
                        <a:pt x="19" y="199"/>
                      </a:lnTo>
                      <a:lnTo>
                        <a:pt x="21" y="198"/>
                      </a:lnTo>
                      <a:lnTo>
                        <a:pt x="21" y="198"/>
                      </a:lnTo>
                      <a:lnTo>
                        <a:pt x="21" y="196"/>
                      </a:lnTo>
                      <a:lnTo>
                        <a:pt x="21" y="194"/>
                      </a:lnTo>
                      <a:lnTo>
                        <a:pt x="21" y="192"/>
                      </a:lnTo>
                      <a:lnTo>
                        <a:pt x="21" y="190"/>
                      </a:lnTo>
                      <a:lnTo>
                        <a:pt x="25" y="175"/>
                      </a:lnTo>
                      <a:lnTo>
                        <a:pt x="25" y="175"/>
                      </a:lnTo>
                      <a:lnTo>
                        <a:pt x="28" y="171"/>
                      </a:lnTo>
                      <a:lnTo>
                        <a:pt x="28" y="171"/>
                      </a:lnTo>
                      <a:lnTo>
                        <a:pt x="30" y="167"/>
                      </a:lnTo>
                      <a:lnTo>
                        <a:pt x="30" y="167"/>
                      </a:lnTo>
                      <a:lnTo>
                        <a:pt x="34" y="158"/>
                      </a:lnTo>
                      <a:lnTo>
                        <a:pt x="34" y="158"/>
                      </a:lnTo>
                      <a:lnTo>
                        <a:pt x="38" y="149"/>
                      </a:lnTo>
                      <a:lnTo>
                        <a:pt x="38" y="149"/>
                      </a:lnTo>
                      <a:lnTo>
                        <a:pt x="40" y="141"/>
                      </a:lnTo>
                      <a:lnTo>
                        <a:pt x="40" y="139"/>
                      </a:lnTo>
                      <a:lnTo>
                        <a:pt x="44" y="137"/>
                      </a:lnTo>
                      <a:lnTo>
                        <a:pt x="44" y="136"/>
                      </a:lnTo>
                      <a:lnTo>
                        <a:pt x="45" y="134"/>
                      </a:lnTo>
                      <a:lnTo>
                        <a:pt x="45" y="134"/>
                      </a:lnTo>
                      <a:lnTo>
                        <a:pt x="45" y="132"/>
                      </a:lnTo>
                      <a:lnTo>
                        <a:pt x="44" y="130"/>
                      </a:lnTo>
                      <a:lnTo>
                        <a:pt x="44" y="128"/>
                      </a:lnTo>
                      <a:lnTo>
                        <a:pt x="44" y="126"/>
                      </a:lnTo>
                      <a:lnTo>
                        <a:pt x="44" y="126"/>
                      </a:lnTo>
                      <a:lnTo>
                        <a:pt x="44" y="124"/>
                      </a:lnTo>
                      <a:lnTo>
                        <a:pt x="44" y="124"/>
                      </a:lnTo>
                      <a:lnTo>
                        <a:pt x="44" y="121"/>
                      </a:lnTo>
                      <a:lnTo>
                        <a:pt x="42" y="121"/>
                      </a:lnTo>
                      <a:lnTo>
                        <a:pt x="42" y="119"/>
                      </a:lnTo>
                      <a:lnTo>
                        <a:pt x="42" y="119"/>
                      </a:lnTo>
                      <a:lnTo>
                        <a:pt x="42" y="117"/>
                      </a:lnTo>
                      <a:lnTo>
                        <a:pt x="40" y="115"/>
                      </a:lnTo>
                      <a:lnTo>
                        <a:pt x="40" y="115"/>
                      </a:lnTo>
                      <a:lnTo>
                        <a:pt x="40" y="113"/>
                      </a:lnTo>
                      <a:lnTo>
                        <a:pt x="40" y="111"/>
                      </a:lnTo>
                      <a:lnTo>
                        <a:pt x="40" y="111"/>
                      </a:lnTo>
                      <a:lnTo>
                        <a:pt x="40" y="109"/>
                      </a:lnTo>
                      <a:lnTo>
                        <a:pt x="40" y="107"/>
                      </a:lnTo>
                      <a:lnTo>
                        <a:pt x="40" y="107"/>
                      </a:lnTo>
                      <a:lnTo>
                        <a:pt x="40" y="107"/>
                      </a:lnTo>
                      <a:lnTo>
                        <a:pt x="42" y="105"/>
                      </a:lnTo>
                      <a:lnTo>
                        <a:pt x="40" y="104"/>
                      </a:lnTo>
                      <a:lnTo>
                        <a:pt x="42" y="105"/>
                      </a:lnTo>
                      <a:lnTo>
                        <a:pt x="44" y="105"/>
                      </a:lnTo>
                      <a:lnTo>
                        <a:pt x="44" y="104"/>
                      </a:lnTo>
                      <a:lnTo>
                        <a:pt x="45" y="104"/>
                      </a:lnTo>
                      <a:lnTo>
                        <a:pt x="45" y="102"/>
                      </a:lnTo>
                      <a:lnTo>
                        <a:pt x="47" y="98"/>
                      </a:lnTo>
                      <a:lnTo>
                        <a:pt x="47" y="96"/>
                      </a:lnTo>
                      <a:lnTo>
                        <a:pt x="47" y="92"/>
                      </a:lnTo>
                      <a:lnTo>
                        <a:pt x="44" y="92"/>
                      </a:lnTo>
                      <a:lnTo>
                        <a:pt x="47" y="94"/>
                      </a:lnTo>
                      <a:lnTo>
                        <a:pt x="47" y="94"/>
                      </a:lnTo>
                      <a:lnTo>
                        <a:pt x="47" y="94"/>
                      </a:lnTo>
                      <a:lnTo>
                        <a:pt x="47" y="94"/>
                      </a:lnTo>
                      <a:lnTo>
                        <a:pt x="47" y="90"/>
                      </a:lnTo>
                      <a:lnTo>
                        <a:pt x="47" y="90"/>
                      </a:lnTo>
                      <a:lnTo>
                        <a:pt x="47" y="90"/>
                      </a:lnTo>
                      <a:lnTo>
                        <a:pt x="47" y="89"/>
                      </a:lnTo>
                      <a:lnTo>
                        <a:pt x="47" y="89"/>
                      </a:lnTo>
                      <a:lnTo>
                        <a:pt x="44" y="90"/>
                      </a:lnTo>
                      <a:lnTo>
                        <a:pt x="47" y="90"/>
                      </a:lnTo>
                      <a:lnTo>
                        <a:pt x="47" y="85"/>
                      </a:lnTo>
                      <a:lnTo>
                        <a:pt x="47" y="85"/>
                      </a:lnTo>
                      <a:lnTo>
                        <a:pt x="47" y="83"/>
                      </a:lnTo>
                      <a:lnTo>
                        <a:pt x="45" y="83"/>
                      </a:lnTo>
                      <a:lnTo>
                        <a:pt x="45" y="83"/>
                      </a:lnTo>
                      <a:lnTo>
                        <a:pt x="45" y="81"/>
                      </a:lnTo>
                      <a:lnTo>
                        <a:pt x="44" y="83"/>
                      </a:lnTo>
                      <a:lnTo>
                        <a:pt x="45" y="83"/>
                      </a:lnTo>
                      <a:lnTo>
                        <a:pt x="45" y="83"/>
                      </a:lnTo>
                      <a:lnTo>
                        <a:pt x="42" y="83"/>
                      </a:lnTo>
                      <a:lnTo>
                        <a:pt x="45" y="85"/>
                      </a:lnTo>
                      <a:lnTo>
                        <a:pt x="47" y="83"/>
                      </a:lnTo>
                      <a:lnTo>
                        <a:pt x="47" y="81"/>
                      </a:lnTo>
                      <a:lnTo>
                        <a:pt x="47" y="79"/>
                      </a:lnTo>
                      <a:lnTo>
                        <a:pt x="47" y="79"/>
                      </a:lnTo>
                      <a:lnTo>
                        <a:pt x="47" y="77"/>
                      </a:lnTo>
                      <a:lnTo>
                        <a:pt x="47" y="75"/>
                      </a:lnTo>
                      <a:lnTo>
                        <a:pt x="45" y="74"/>
                      </a:lnTo>
                      <a:lnTo>
                        <a:pt x="45" y="74"/>
                      </a:lnTo>
                      <a:lnTo>
                        <a:pt x="44" y="75"/>
                      </a:lnTo>
                      <a:lnTo>
                        <a:pt x="45" y="75"/>
                      </a:lnTo>
                      <a:lnTo>
                        <a:pt x="45" y="75"/>
                      </a:lnTo>
                      <a:lnTo>
                        <a:pt x="44" y="74"/>
                      </a:lnTo>
                      <a:lnTo>
                        <a:pt x="45" y="77"/>
                      </a:lnTo>
                      <a:lnTo>
                        <a:pt x="45" y="75"/>
                      </a:lnTo>
                      <a:lnTo>
                        <a:pt x="44" y="74"/>
                      </a:lnTo>
                      <a:lnTo>
                        <a:pt x="44" y="77"/>
                      </a:lnTo>
                      <a:lnTo>
                        <a:pt x="45" y="77"/>
                      </a:lnTo>
                      <a:lnTo>
                        <a:pt x="45" y="77"/>
                      </a:lnTo>
                      <a:lnTo>
                        <a:pt x="45" y="74"/>
                      </a:lnTo>
                      <a:lnTo>
                        <a:pt x="44" y="77"/>
                      </a:lnTo>
                      <a:lnTo>
                        <a:pt x="45" y="77"/>
                      </a:lnTo>
                      <a:lnTo>
                        <a:pt x="45" y="77"/>
                      </a:lnTo>
                      <a:lnTo>
                        <a:pt x="47" y="79"/>
                      </a:lnTo>
                      <a:lnTo>
                        <a:pt x="47" y="79"/>
                      </a:lnTo>
                      <a:lnTo>
                        <a:pt x="49" y="79"/>
                      </a:lnTo>
                      <a:lnTo>
                        <a:pt x="49" y="79"/>
                      </a:lnTo>
                      <a:lnTo>
                        <a:pt x="53" y="81"/>
                      </a:lnTo>
                      <a:lnTo>
                        <a:pt x="55" y="81"/>
                      </a:lnTo>
                      <a:lnTo>
                        <a:pt x="55" y="81"/>
                      </a:lnTo>
                      <a:lnTo>
                        <a:pt x="55" y="81"/>
                      </a:lnTo>
                      <a:lnTo>
                        <a:pt x="59" y="81"/>
                      </a:lnTo>
                      <a:lnTo>
                        <a:pt x="59" y="81"/>
                      </a:lnTo>
                      <a:lnTo>
                        <a:pt x="59" y="81"/>
                      </a:lnTo>
                      <a:lnTo>
                        <a:pt x="62" y="81"/>
                      </a:lnTo>
                      <a:lnTo>
                        <a:pt x="64" y="79"/>
                      </a:lnTo>
                      <a:lnTo>
                        <a:pt x="66" y="77"/>
                      </a:lnTo>
                      <a:lnTo>
                        <a:pt x="66" y="77"/>
                      </a:lnTo>
                      <a:lnTo>
                        <a:pt x="74" y="79"/>
                      </a:lnTo>
                      <a:lnTo>
                        <a:pt x="74" y="79"/>
                      </a:lnTo>
                      <a:lnTo>
                        <a:pt x="75" y="79"/>
                      </a:lnTo>
                      <a:lnTo>
                        <a:pt x="81" y="74"/>
                      </a:lnTo>
                      <a:lnTo>
                        <a:pt x="81" y="74"/>
                      </a:lnTo>
                      <a:lnTo>
                        <a:pt x="81" y="72"/>
                      </a:lnTo>
                      <a:lnTo>
                        <a:pt x="81" y="72"/>
                      </a:lnTo>
                      <a:lnTo>
                        <a:pt x="81" y="70"/>
                      </a:lnTo>
                      <a:lnTo>
                        <a:pt x="83" y="68"/>
                      </a:lnTo>
                      <a:lnTo>
                        <a:pt x="83" y="66"/>
                      </a:lnTo>
                      <a:lnTo>
                        <a:pt x="85" y="66"/>
                      </a:lnTo>
                      <a:lnTo>
                        <a:pt x="85" y="64"/>
                      </a:lnTo>
                      <a:lnTo>
                        <a:pt x="85" y="62"/>
                      </a:lnTo>
                      <a:lnTo>
                        <a:pt x="85" y="60"/>
                      </a:lnTo>
                      <a:lnTo>
                        <a:pt x="85" y="60"/>
                      </a:lnTo>
                      <a:lnTo>
                        <a:pt x="85" y="59"/>
                      </a:lnTo>
                      <a:lnTo>
                        <a:pt x="83" y="55"/>
                      </a:lnTo>
                      <a:lnTo>
                        <a:pt x="81" y="57"/>
                      </a:lnTo>
                      <a:lnTo>
                        <a:pt x="83" y="57"/>
                      </a:lnTo>
                      <a:lnTo>
                        <a:pt x="83" y="57"/>
                      </a:lnTo>
                      <a:lnTo>
                        <a:pt x="81" y="55"/>
                      </a:lnTo>
                      <a:lnTo>
                        <a:pt x="83" y="59"/>
                      </a:lnTo>
                      <a:lnTo>
                        <a:pt x="83" y="59"/>
                      </a:lnTo>
                      <a:lnTo>
                        <a:pt x="90" y="55"/>
                      </a:lnTo>
                      <a:lnTo>
                        <a:pt x="94" y="55"/>
                      </a:lnTo>
                      <a:lnTo>
                        <a:pt x="96" y="55"/>
                      </a:lnTo>
                      <a:lnTo>
                        <a:pt x="98" y="53"/>
                      </a:lnTo>
                      <a:lnTo>
                        <a:pt x="100" y="51"/>
                      </a:lnTo>
                      <a:lnTo>
                        <a:pt x="102" y="47"/>
                      </a:lnTo>
                      <a:lnTo>
                        <a:pt x="104" y="47"/>
                      </a:lnTo>
                      <a:lnTo>
                        <a:pt x="104" y="47"/>
                      </a:lnTo>
                      <a:lnTo>
                        <a:pt x="104" y="44"/>
                      </a:lnTo>
                      <a:lnTo>
                        <a:pt x="102" y="45"/>
                      </a:lnTo>
                      <a:lnTo>
                        <a:pt x="104" y="47"/>
                      </a:lnTo>
                      <a:lnTo>
                        <a:pt x="105" y="49"/>
                      </a:lnTo>
                      <a:lnTo>
                        <a:pt x="105" y="49"/>
                      </a:lnTo>
                      <a:lnTo>
                        <a:pt x="107" y="49"/>
                      </a:lnTo>
                      <a:lnTo>
                        <a:pt x="109" y="49"/>
                      </a:lnTo>
                      <a:lnTo>
                        <a:pt x="111" y="49"/>
                      </a:lnTo>
                      <a:lnTo>
                        <a:pt x="113" y="47"/>
                      </a:lnTo>
                      <a:lnTo>
                        <a:pt x="113" y="47"/>
                      </a:lnTo>
                      <a:lnTo>
                        <a:pt x="115" y="44"/>
                      </a:lnTo>
                      <a:lnTo>
                        <a:pt x="119" y="42"/>
                      </a:lnTo>
                      <a:lnTo>
                        <a:pt x="120" y="42"/>
                      </a:lnTo>
                      <a:lnTo>
                        <a:pt x="120" y="42"/>
                      </a:lnTo>
                      <a:lnTo>
                        <a:pt x="120" y="38"/>
                      </a:lnTo>
                      <a:lnTo>
                        <a:pt x="119" y="40"/>
                      </a:lnTo>
                      <a:lnTo>
                        <a:pt x="119" y="42"/>
                      </a:lnTo>
                      <a:lnTo>
                        <a:pt x="122" y="38"/>
                      </a:lnTo>
                      <a:lnTo>
                        <a:pt x="119" y="38"/>
                      </a:lnTo>
                      <a:lnTo>
                        <a:pt x="119" y="42"/>
                      </a:lnTo>
                      <a:lnTo>
                        <a:pt x="119" y="44"/>
                      </a:lnTo>
                      <a:lnTo>
                        <a:pt x="119" y="44"/>
                      </a:lnTo>
                      <a:lnTo>
                        <a:pt x="119" y="44"/>
                      </a:lnTo>
                      <a:lnTo>
                        <a:pt x="120" y="45"/>
                      </a:lnTo>
                      <a:lnTo>
                        <a:pt x="122" y="45"/>
                      </a:lnTo>
                      <a:lnTo>
                        <a:pt x="122" y="45"/>
                      </a:lnTo>
                      <a:lnTo>
                        <a:pt x="122" y="45"/>
                      </a:lnTo>
                      <a:lnTo>
                        <a:pt x="126" y="45"/>
                      </a:lnTo>
                      <a:lnTo>
                        <a:pt x="126" y="45"/>
                      </a:lnTo>
                      <a:lnTo>
                        <a:pt x="128" y="44"/>
                      </a:lnTo>
                      <a:lnTo>
                        <a:pt x="128" y="42"/>
                      </a:lnTo>
                      <a:lnTo>
                        <a:pt x="128" y="40"/>
                      </a:lnTo>
                      <a:lnTo>
                        <a:pt x="128" y="40"/>
                      </a:lnTo>
                      <a:lnTo>
                        <a:pt x="128" y="38"/>
                      </a:lnTo>
                      <a:lnTo>
                        <a:pt x="128" y="38"/>
                      </a:lnTo>
                      <a:lnTo>
                        <a:pt x="124" y="40"/>
                      </a:lnTo>
                      <a:lnTo>
                        <a:pt x="128" y="40"/>
                      </a:lnTo>
                      <a:lnTo>
                        <a:pt x="128" y="40"/>
                      </a:lnTo>
                      <a:lnTo>
                        <a:pt x="128" y="40"/>
                      </a:lnTo>
                      <a:lnTo>
                        <a:pt x="126" y="38"/>
                      </a:lnTo>
                      <a:lnTo>
                        <a:pt x="126" y="42"/>
                      </a:lnTo>
                      <a:lnTo>
                        <a:pt x="126" y="42"/>
                      </a:lnTo>
                      <a:lnTo>
                        <a:pt x="126" y="42"/>
                      </a:lnTo>
                      <a:lnTo>
                        <a:pt x="130" y="40"/>
                      </a:lnTo>
                      <a:lnTo>
                        <a:pt x="128" y="38"/>
                      </a:lnTo>
                      <a:lnTo>
                        <a:pt x="126" y="40"/>
                      </a:lnTo>
                      <a:lnTo>
                        <a:pt x="128" y="40"/>
                      </a:lnTo>
                      <a:lnTo>
                        <a:pt x="128" y="40"/>
                      </a:lnTo>
                      <a:lnTo>
                        <a:pt x="128" y="42"/>
                      </a:lnTo>
                      <a:lnTo>
                        <a:pt x="128" y="42"/>
                      </a:lnTo>
                      <a:lnTo>
                        <a:pt x="130" y="42"/>
                      </a:lnTo>
                      <a:lnTo>
                        <a:pt x="130" y="42"/>
                      </a:lnTo>
                      <a:lnTo>
                        <a:pt x="132" y="44"/>
                      </a:lnTo>
                      <a:lnTo>
                        <a:pt x="134" y="44"/>
                      </a:lnTo>
                      <a:lnTo>
                        <a:pt x="134" y="44"/>
                      </a:lnTo>
                      <a:lnTo>
                        <a:pt x="136" y="42"/>
                      </a:lnTo>
                      <a:lnTo>
                        <a:pt x="137" y="40"/>
                      </a:lnTo>
                      <a:lnTo>
                        <a:pt x="137" y="40"/>
                      </a:lnTo>
                      <a:lnTo>
                        <a:pt x="137" y="38"/>
                      </a:lnTo>
                      <a:lnTo>
                        <a:pt x="137" y="36"/>
                      </a:lnTo>
                      <a:lnTo>
                        <a:pt x="137" y="36"/>
                      </a:lnTo>
                      <a:lnTo>
                        <a:pt x="137" y="34"/>
                      </a:lnTo>
                      <a:lnTo>
                        <a:pt x="136" y="34"/>
                      </a:lnTo>
                      <a:lnTo>
                        <a:pt x="137" y="36"/>
                      </a:lnTo>
                      <a:lnTo>
                        <a:pt x="137" y="36"/>
                      </a:lnTo>
                      <a:lnTo>
                        <a:pt x="141" y="34"/>
                      </a:lnTo>
                      <a:lnTo>
                        <a:pt x="141" y="34"/>
                      </a:lnTo>
                      <a:lnTo>
                        <a:pt x="143" y="32"/>
                      </a:lnTo>
                      <a:lnTo>
                        <a:pt x="145" y="32"/>
                      </a:lnTo>
                      <a:lnTo>
                        <a:pt x="147" y="28"/>
                      </a:lnTo>
                      <a:lnTo>
                        <a:pt x="147" y="28"/>
                      </a:lnTo>
                      <a:lnTo>
                        <a:pt x="151" y="17"/>
                      </a:lnTo>
                      <a:lnTo>
                        <a:pt x="152" y="13"/>
                      </a:lnTo>
                      <a:lnTo>
                        <a:pt x="162" y="6"/>
                      </a:lnTo>
                      <a:lnTo>
                        <a:pt x="160" y="4"/>
                      </a:lnTo>
                      <a:lnTo>
                        <a:pt x="156" y="4"/>
                      </a:lnTo>
                      <a:lnTo>
                        <a:pt x="156" y="6"/>
                      </a:lnTo>
                      <a:lnTo>
                        <a:pt x="158" y="6"/>
                      </a:lnTo>
                      <a:lnTo>
                        <a:pt x="158" y="6"/>
                      </a:lnTo>
                      <a:lnTo>
                        <a:pt x="158" y="8"/>
                      </a:lnTo>
                      <a:lnTo>
                        <a:pt x="158" y="10"/>
                      </a:lnTo>
                      <a:lnTo>
                        <a:pt x="162" y="13"/>
                      </a:lnTo>
                      <a:lnTo>
                        <a:pt x="162" y="13"/>
                      </a:lnTo>
                      <a:lnTo>
                        <a:pt x="164" y="12"/>
                      </a:lnTo>
                      <a:lnTo>
                        <a:pt x="162" y="12"/>
                      </a:lnTo>
                      <a:lnTo>
                        <a:pt x="162" y="13"/>
                      </a:lnTo>
                      <a:lnTo>
                        <a:pt x="162" y="15"/>
                      </a:lnTo>
                      <a:lnTo>
                        <a:pt x="162" y="15"/>
                      </a:lnTo>
                      <a:lnTo>
                        <a:pt x="162" y="17"/>
                      </a:lnTo>
                      <a:lnTo>
                        <a:pt x="164" y="19"/>
                      </a:lnTo>
                      <a:lnTo>
                        <a:pt x="164" y="19"/>
                      </a:lnTo>
                      <a:lnTo>
                        <a:pt x="164" y="19"/>
                      </a:lnTo>
                      <a:lnTo>
                        <a:pt x="166" y="17"/>
                      </a:lnTo>
                      <a:lnTo>
                        <a:pt x="164" y="17"/>
                      </a:lnTo>
                      <a:lnTo>
                        <a:pt x="164" y="19"/>
                      </a:lnTo>
                      <a:lnTo>
                        <a:pt x="164" y="19"/>
                      </a:lnTo>
                      <a:lnTo>
                        <a:pt x="171" y="30"/>
                      </a:lnTo>
                      <a:lnTo>
                        <a:pt x="173" y="28"/>
                      </a:lnTo>
                      <a:lnTo>
                        <a:pt x="171" y="30"/>
                      </a:lnTo>
                      <a:lnTo>
                        <a:pt x="173" y="28"/>
                      </a:lnTo>
                      <a:lnTo>
                        <a:pt x="177" y="27"/>
                      </a:lnTo>
                      <a:lnTo>
                        <a:pt x="169" y="17"/>
                      </a:lnTo>
                      <a:lnTo>
                        <a:pt x="169" y="17"/>
                      </a:lnTo>
                      <a:lnTo>
                        <a:pt x="169" y="17"/>
                      </a:lnTo>
                      <a:lnTo>
                        <a:pt x="167" y="13"/>
                      </a:lnTo>
                      <a:lnTo>
                        <a:pt x="167" y="13"/>
                      </a:lnTo>
                      <a:lnTo>
                        <a:pt x="166" y="17"/>
                      </a:lnTo>
                      <a:lnTo>
                        <a:pt x="169" y="15"/>
                      </a:lnTo>
                      <a:lnTo>
                        <a:pt x="167" y="13"/>
                      </a:lnTo>
                      <a:lnTo>
                        <a:pt x="167" y="13"/>
                      </a:lnTo>
                      <a:lnTo>
                        <a:pt x="164" y="13"/>
                      </a:lnTo>
                      <a:lnTo>
                        <a:pt x="167" y="13"/>
                      </a:lnTo>
                      <a:lnTo>
                        <a:pt x="167" y="12"/>
                      </a:lnTo>
                      <a:lnTo>
                        <a:pt x="167" y="12"/>
                      </a:lnTo>
                      <a:lnTo>
                        <a:pt x="167" y="10"/>
                      </a:lnTo>
                      <a:lnTo>
                        <a:pt x="167" y="10"/>
                      </a:lnTo>
                      <a:lnTo>
                        <a:pt x="164" y="6"/>
                      </a:lnTo>
                      <a:lnTo>
                        <a:pt x="164" y="4"/>
                      </a:lnTo>
                      <a:lnTo>
                        <a:pt x="164" y="4"/>
                      </a:lnTo>
                      <a:lnTo>
                        <a:pt x="164" y="2"/>
                      </a:lnTo>
                      <a:lnTo>
                        <a:pt x="164" y="2"/>
                      </a:lnTo>
                      <a:lnTo>
                        <a:pt x="164" y="2"/>
                      </a:lnTo>
                      <a:lnTo>
                        <a:pt x="160" y="0"/>
                      </a:lnTo>
                      <a:lnTo>
                        <a:pt x="160" y="0"/>
                      </a:lnTo>
                      <a:lnTo>
                        <a:pt x="158" y="0"/>
                      </a:lnTo>
                      <a:lnTo>
                        <a:pt x="147" y="10"/>
                      </a:lnTo>
                      <a:lnTo>
                        <a:pt x="147" y="10"/>
                      </a:lnTo>
                      <a:lnTo>
                        <a:pt x="145" y="13"/>
                      </a:lnTo>
                      <a:lnTo>
                        <a:pt x="145" y="13"/>
                      </a:lnTo>
                      <a:lnTo>
                        <a:pt x="141" y="25"/>
                      </a:lnTo>
                      <a:lnTo>
                        <a:pt x="139" y="27"/>
                      </a:lnTo>
                      <a:lnTo>
                        <a:pt x="137" y="28"/>
                      </a:lnTo>
                      <a:lnTo>
                        <a:pt x="136" y="30"/>
                      </a:lnTo>
                      <a:lnTo>
                        <a:pt x="134" y="30"/>
                      </a:lnTo>
                      <a:lnTo>
                        <a:pt x="134" y="30"/>
                      </a:lnTo>
                      <a:lnTo>
                        <a:pt x="132" y="32"/>
                      </a:lnTo>
                      <a:lnTo>
                        <a:pt x="132" y="34"/>
                      </a:lnTo>
                      <a:lnTo>
                        <a:pt x="132" y="36"/>
                      </a:lnTo>
                      <a:lnTo>
                        <a:pt x="132" y="36"/>
                      </a:lnTo>
                      <a:lnTo>
                        <a:pt x="132" y="38"/>
                      </a:lnTo>
                      <a:lnTo>
                        <a:pt x="134" y="38"/>
                      </a:lnTo>
                      <a:lnTo>
                        <a:pt x="132" y="36"/>
                      </a:lnTo>
                      <a:lnTo>
                        <a:pt x="132" y="36"/>
                      </a:lnTo>
                      <a:lnTo>
                        <a:pt x="132" y="36"/>
                      </a:lnTo>
                      <a:lnTo>
                        <a:pt x="132" y="40"/>
                      </a:lnTo>
                      <a:lnTo>
                        <a:pt x="134" y="36"/>
                      </a:lnTo>
                      <a:lnTo>
                        <a:pt x="132" y="36"/>
                      </a:lnTo>
                      <a:lnTo>
                        <a:pt x="132" y="36"/>
                      </a:lnTo>
                      <a:lnTo>
                        <a:pt x="132" y="36"/>
                      </a:lnTo>
                      <a:lnTo>
                        <a:pt x="130" y="34"/>
                      </a:lnTo>
                      <a:lnTo>
                        <a:pt x="130" y="34"/>
                      </a:lnTo>
                      <a:lnTo>
                        <a:pt x="128" y="34"/>
                      </a:lnTo>
                      <a:lnTo>
                        <a:pt x="124" y="34"/>
                      </a:lnTo>
                      <a:lnTo>
                        <a:pt x="126" y="38"/>
                      </a:lnTo>
                      <a:lnTo>
                        <a:pt x="126" y="34"/>
                      </a:lnTo>
                      <a:lnTo>
                        <a:pt x="126" y="34"/>
                      </a:lnTo>
                      <a:lnTo>
                        <a:pt x="126" y="34"/>
                      </a:lnTo>
                      <a:lnTo>
                        <a:pt x="122" y="36"/>
                      </a:lnTo>
                      <a:lnTo>
                        <a:pt x="122" y="38"/>
                      </a:lnTo>
                      <a:lnTo>
                        <a:pt x="122" y="38"/>
                      </a:lnTo>
                      <a:lnTo>
                        <a:pt x="122" y="38"/>
                      </a:lnTo>
                      <a:lnTo>
                        <a:pt x="122" y="40"/>
                      </a:lnTo>
                      <a:lnTo>
                        <a:pt x="122" y="40"/>
                      </a:lnTo>
                      <a:lnTo>
                        <a:pt x="122" y="42"/>
                      </a:lnTo>
                      <a:lnTo>
                        <a:pt x="126" y="40"/>
                      </a:lnTo>
                      <a:lnTo>
                        <a:pt x="122" y="40"/>
                      </a:lnTo>
                      <a:lnTo>
                        <a:pt x="122" y="40"/>
                      </a:lnTo>
                      <a:lnTo>
                        <a:pt x="122" y="40"/>
                      </a:lnTo>
                      <a:lnTo>
                        <a:pt x="120" y="40"/>
                      </a:lnTo>
                      <a:lnTo>
                        <a:pt x="122" y="44"/>
                      </a:lnTo>
                      <a:lnTo>
                        <a:pt x="122" y="40"/>
                      </a:lnTo>
                      <a:lnTo>
                        <a:pt x="122" y="40"/>
                      </a:lnTo>
                      <a:lnTo>
                        <a:pt x="122" y="44"/>
                      </a:lnTo>
                      <a:lnTo>
                        <a:pt x="126" y="42"/>
                      </a:lnTo>
                      <a:lnTo>
                        <a:pt x="124" y="42"/>
                      </a:lnTo>
                      <a:lnTo>
                        <a:pt x="124" y="38"/>
                      </a:lnTo>
                      <a:lnTo>
                        <a:pt x="124" y="38"/>
                      </a:lnTo>
                      <a:lnTo>
                        <a:pt x="124" y="36"/>
                      </a:lnTo>
                      <a:lnTo>
                        <a:pt x="122" y="36"/>
                      </a:lnTo>
                      <a:lnTo>
                        <a:pt x="122" y="36"/>
                      </a:lnTo>
                      <a:lnTo>
                        <a:pt x="120" y="34"/>
                      </a:lnTo>
                      <a:lnTo>
                        <a:pt x="119" y="34"/>
                      </a:lnTo>
                      <a:lnTo>
                        <a:pt x="119" y="34"/>
                      </a:lnTo>
                      <a:lnTo>
                        <a:pt x="117" y="36"/>
                      </a:lnTo>
                      <a:lnTo>
                        <a:pt x="117" y="36"/>
                      </a:lnTo>
                      <a:lnTo>
                        <a:pt x="111" y="40"/>
                      </a:lnTo>
                      <a:lnTo>
                        <a:pt x="111" y="40"/>
                      </a:lnTo>
                      <a:lnTo>
                        <a:pt x="109" y="42"/>
                      </a:lnTo>
                      <a:lnTo>
                        <a:pt x="107" y="44"/>
                      </a:lnTo>
                      <a:lnTo>
                        <a:pt x="107" y="44"/>
                      </a:lnTo>
                      <a:lnTo>
                        <a:pt x="107" y="44"/>
                      </a:lnTo>
                      <a:lnTo>
                        <a:pt x="105" y="45"/>
                      </a:lnTo>
                      <a:lnTo>
                        <a:pt x="107" y="44"/>
                      </a:lnTo>
                      <a:lnTo>
                        <a:pt x="105" y="42"/>
                      </a:lnTo>
                      <a:lnTo>
                        <a:pt x="104" y="40"/>
                      </a:lnTo>
                      <a:lnTo>
                        <a:pt x="104" y="40"/>
                      </a:lnTo>
                      <a:lnTo>
                        <a:pt x="102" y="40"/>
                      </a:lnTo>
                      <a:lnTo>
                        <a:pt x="98" y="42"/>
                      </a:lnTo>
                      <a:lnTo>
                        <a:pt x="96" y="44"/>
                      </a:lnTo>
                      <a:lnTo>
                        <a:pt x="94" y="47"/>
                      </a:lnTo>
                      <a:lnTo>
                        <a:pt x="92" y="49"/>
                      </a:lnTo>
                      <a:lnTo>
                        <a:pt x="90" y="49"/>
                      </a:lnTo>
                      <a:lnTo>
                        <a:pt x="90" y="49"/>
                      </a:lnTo>
                      <a:lnTo>
                        <a:pt x="81" y="53"/>
                      </a:lnTo>
                      <a:lnTo>
                        <a:pt x="79" y="53"/>
                      </a:lnTo>
                      <a:lnTo>
                        <a:pt x="79" y="53"/>
                      </a:lnTo>
                      <a:lnTo>
                        <a:pt x="79" y="53"/>
                      </a:lnTo>
                      <a:lnTo>
                        <a:pt x="77" y="55"/>
                      </a:lnTo>
                      <a:lnTo>
                        <a:pt x="77" y="55"/>
                      </a:lnTo>
                      <a:lnTo>
                        <a:pt x="77" y="57"/>
                      </a:lnTo>
                      <a:lnTo>
                        <a:pt x="77" y="60"/>
                      </a:lnTo>
                      <a:lnTo>
                        <a:pt x="77" y="60"/>
                      </a:lnTo>
                      <a:lnTo>
                        <a:pt x="77" y="64"/>
                      </a:lnTo>
                      <a:lnTo>
                        <a:pt x="77" y="64"/>
                      </a:lnTo>
                      <a:lnTo>
                        <a:pt x="75" y="68"/>
                      </a:lnTo>
                      <a:lnTo>
                        <a:pt x="75" y="68"/>
                      </a:lnTo>
                      <a:lnTo>
                        <a:pt x="75" y="70"/>
                      </a:lnTo>
                      <a:lnTo>
                        <a:pt x="75" y="70"/>
                      </a:lnTo>
                      <a:lnTo>
                        <a:pt x="74" y="74"/>
                      </a:lnTo>
                      <a:lnTo>
                        <a:pt x="68" y="72"/>
                      </a:lnTo>
                      <a:lnTo>
                        <a:pt x="66" y="72"/>
                      </a:lnTo>
                      <a:lnTo>
                        <a:pt x="64" y="72"/>
                      </a:lnTo>
                      <a:lnTo>
                        <a:pt x="62" y="72"/>
                      </a:lnTo>
                      <a:lnTo>
                        <a:pt x="60" y="74"/>
                      </a:lnTo>
                      <a:lnTo>
                        <a:pt x="60" y="74"/>
                      </a:lnTo>
                      <a:lnTo>
                        <a:pt x="59" y="74"/>
                      </a:lnTo>
                      <a:lnTo>
                        <a:pt x="59" y="74"/>
                      </a:lnTo>
                      <a:lnTo>
                        <a:pt x="55" y="75"/>
                      </a:lnTo>
                      <a:lnTo>
                        <a:pt x="55" y="75"/>
                      </a:lnTo>
                      <a:lnTo>
                        <a:pt x="55" y="77"/>
                      </a:lnTo>
                      <a:lnTo>
                        <a:pt x="55" y="75"/>
                      </a:lnTo>
                      <a:lnTo>
                        <a:pt x="53" y="74"/>
                      </a:lnTo>
                      <a:lnTo>
                        <a:pt x="53" y="74"/>
                      </a:lnTo>
                      <a:lnTo>
                        <a:pt x="51" y="74"/>
                      </a:lnTo>
                      <a:lnTo>
                        <a:pt x="51" y="72"/>
                      </a:lnTo>
                      <a:lnTo>
                        <a:pt x="49" y="72"/>
                      </a:lnTo>
                      <a:lnTo>
                        <a:pt x="49" y="72"/>
                      </a:lnTo>
                      <a:lnTo>
                        <a:pt x="47" y="72"/>
                      </a:lnTo>
                      <a:lnTo>
                        <a:pt x="47" y="72"/>
                      </a:lnTo>
                      <a:lnTo>
                        <a:pt x="47" y="70"/>
                      </a:lnTo>
                      <a:lnTo>
                        <a:pt x="45" y="70"/>
                      </a:lnTo>
                      <a:lnTo>
                        <a:pt x="44" y="70"/>
                      </a:lnTo>
                      <a:lnTo>
                        <a:pt x="44" y="70"/>
                      </a:lnTo>
                      <a:lnTo>
                        <a:pt x="42" y="72"/>
                      </a:lnTo>
                      <a:lnTo>
                        <a:pt x="42" y="72"/>
                      </a:lnTo>
                      <a:lnTo>
                        <a:pt x="40" y="74"/>
                      </a:lnTo>
                      <a:lnTo>
                        <a:pt x="40" y="74"/>
                      </a:lnTo>
                      <a:lnTo>
                        <a:pt x="40" y="74"/>
                      </a:lnTo>
                      <a:lnTo>
                        <a:pt x="40" y="77"/>
                      </a:lnTo>
                      <a:lnTo>
                        <a:pt x="40" y="77"/>
                      </a:lnTo>
                      <a:lnTo>
                        <a:pt x="40" y="77"/>
                      </a:lnTo>
                      <a:lnTo>
                        <a:pt x="42" y="79"/>
                      </a:lnTo>
                      <a:lnTo>
                        <a:pt x="42" y="79"/>
                      </a:lnTo>
                      <a:lnTo>
                        <a:pt x="45" y="79"/>
                      </a:lnTo>
                      <a:lnTo>
                        <a:pt x="42" y="77"/>
                      </a:lnTo>
                      <a:lnTo>
                        <a:pt x="42" y="79"/>
                      </a:lnTo>
                      <a:lnTo>
                        <a:pt x="40" y="81"/>
                      </a:lnTo>
                      <a:lnTo>
                        <a:pt x="40" y="81"/>
                      </a:lnTo>
                      <a:lnTo>
                        <a:pt x="40" y="85"/>
                      </a:lnTo>
                      <a:lnTo>
                        <a:pt x="40" y="85"/>
                      </a:lnTo>
                      <a:lnTo>
                        <a:pt x="40" y="87"/>
                      </a:lnTo>
                      <a:lnTo>
                        <a:pt x="42" y="87"/>
                      </a:lnTo>
                      <a:lnTo>
                        <a:pt x="42" y="87"/>
                      </a:lnTo>
                      <a:lnTo>
                        <a:pt x="44" y="85"/>
                      </a:lnTo>
                      <a:lnTo>
                        <a:pt x="42" y="85"/>
                      </a:lnTo>
                      <a:lnTo>
                        <a:pt x="42" y="90"/>
                      </a:lnTo>
                      <a:lnTo>
                        <a:pt x="42" y="90"/>
                      </a:lnTo>
                      <a:lnTo>
                        <a:pt x="42" y="92"/>
                      </a:lnTo>
                      <a:lnTo>
                        <a:pt x="42" y="92"/>
                      </a:lnTo>
                      <a:lnTo>
                        <a:pt x="45" y="90"/>
                      </a:lnTo>
                      <a:lnTo>
                        <a:pt x="42" y="90"/>
                      </a:lnTo>
                      <a:lnTo>
                        <a:pt x="42" y="90"/>
                      </a:lnTo>
                      <a:lnTo>
                        <a:pt x="45" y="90"/>
                      </a:lnTo>
                      <a:lnTo>
                        <a:pt x="42" y="89"/>
                      </a:lnTo>
                      <a:lnTo>
                        <a:pt x="42" y="89"/>
                      </a:lnTo>
                      <a:lnTo>
                        <a:pt x="42" y="90"/>
                      </a:lnTo>
                      <a:lnTo>
                        <a:pt x="42" y="90"/>
                      </a:lnTo>
                      <a:lnTo>
                        <a:pt x="42" y="92"/>
                      </a:lnTo>
                      <a:lnTo>
                        <a:pt x="40" y="96"/>
                      </a:lnTo>
                      <a:lnTo>
                        <a:pt x="40" y="100"/>
                      </a:lnTo>
                      <a:lnTo>
                        <a:pt x="40" y="100"/>
                      </a:lnTo>
                      <a:lnTo>
                        <a:pt x="38" y="102"/>
                      </a:lnTo>
                      <a:lnTo>
                        <a:pt x="36" y="102"/>
                      </a:lnTo>
                      <a:lnTo>
                        <a:pt x="36" y="102"/>
                      </a:lnTo>
                      <a:lnTo>
                        <a:pt x="34" y="104"/>
                      </a:lnTo>
                      <a:lnTo>
                        <a:pt x="34" y="105"/>
                      </a:lnTo>
                      <a:lnTo>
                        <a:pt x="34" y="105"/>
                      </a:lnTo>
                      <a:lnTo>
                        <a:pt x="34" y="107"/>
                      </a:lnTo>
                      <a:lnTo>
                        <a:pt x="34" y="107"/>
                      </a:lnTo>
                      <a:lnTo>
                        <a:pt x="34" y="109"/>
                      </a:lnTo>
                      <a:lnTo>
                        <a:pt x="34" y="111"/>
                      </a:lnTo>
                      <a:lnTo>
                        <a:pt x="32" y="115"/>
                      </a:lnTo>
                      <a:lnTo>
                        <a:pt x="32" y="117"/>
                      </a:lnTo>
                      <a:lnTo>
                        <a:pt x="34" y="119"/>
                      </a:lnTo>
                      <a:lnTo>
                        <a:pt x="34" y="119"/>
                      </a:lnTo>
                      <a:lnTo>
                        <a:pt x="36" y="122"/>
                      </a:lnTo>
                      <a:lnTo>
                        <a:pt x="36" y="122"/>
                      </a:lnTo>
                      <a:lnTo>
                        <a:pt x="36" y="122"/>
                      </a:lnTo>
                      <a:lnTo>
                        <a:pt x="36" y="124"/>
                      </a:lnTo>
                      <a:lnTo>
                        <a:pt x="36" y="126"/>
                      </a:lnTo>
                      <a:lnTo>
                        <a:pt x="36" y="126"/>
                      </a:lnTo>
                      <a:lnTo>
                        <a:pt x="36" y="128"/>
                      </a:lnTo>
                      <a:lnTo>
                        <a:pt x="36" y="130"/>
                      </a:lnTo>
                      <a:lnTo>
                        <a:pt x="38" y="130"/>
                      </a:lnTo>
                      <a:lnTo>
                        <a:pt x="38" y="132"/>
                      </a:lnTo>
                      <a:lnTo>
                        <a:pt x="38" y="132"/>
                      </a:lnTo>
                      <a:lnTo>
                        <a:pt x="38" y="134"/>
                      </a:lnTo>
                      <a:lnTo>
                        <a:pt x="36" y="136"/>
                      </a:lnTo>
                      <a:lnTo>
                        <a:pt x="36" y="136"/>
                      </a:lnTo>
                      <a:lnTo>
                        <a:pt x="34" y="139"/>
                      </a:lnTo>
                      <a:lnTo>
                        <a:pt x="34" y="139"/>
                      </a:lnTo>
                      <a:lnTo>
                        <a:pt x="30" y="145"/>
                      </a:lnTo>
                      <a:lnTo>
                        <a:pt x="30" y="145"/>
                      </a:lnTo>
                      <a:lnTo>
                        <a:pt x="28" y="154"/>
                      </a:lnTo>
                      <a:lnTo>
                        <a:pt x="30" y="156"/>
                      </a:lnTo>
                      <a:lnTo>
                        <a:pt x="28" y="154"/>
                      </a:lnTo>
                      <a:lnTo>
                        <a:pt x="25" y="164"/>
                      </a:lnTo>
                      <a:lnTo>
                        <a:pt x="23" y="167"/>
                      </a:lnTo>
                      <a:lnTo>
                        <a:pt x="19" y="171"/>
                      </a:lnTo>
                      <a:lnTo>
                        <a:pt x="19" y="171"/>
                      </a:lnTo>
                      <a:lnTo>
                        <a:pt x="19" y="173"/>
                      </a:lnTo>
                      <a:lnTo>
                        <a:pt x="17" y="173"/>
                      </a:lnTo>
                      <a:lnTo>
                        <a:pt x="13" y="188"/>
                      </a:lnTo>
                      <a:lnTo>
                        <a:pt x="13" y="188"/>
                      </a:lnTo>
                      <a:lnTo>
                        <a:pt x="13" y="192"/>
                      </a:lnTo>
                      <a:lnTo>
                        <a:pt x="13" y="194"/>
                      </a:lnTo>
                      <a:lnTo>
                        <a:pt x="15" y="194"/>
                      </a:lnTo>
                      <a:lnTo>
                        <a:pt x="13" y="194"/>
                      </a:lnTo>
                      <a:lnTo>
                        <a:pt x="13" y="196"/>
                      </a:lnTo>
                      <a:lnTo>
                        <a:pt x="12" y="198"/>
                      </a:lnTo>
                      <a:lnTo>
                        <a:pt x="12" y="198"/>
                      </a:lnTo>
                      <a:lnTo>
                        <a:pt x="8" y="209"/>
                      </a:lnTo>
                      <a:lnTo>
                        <a:pt x="6" y="211"/>
                      </a:lnTo>
                      <a:lnTo>
                        <a:pt x="2" y="214"/>
                      </a:lnTo>
                      <a:lnTo>
                        <a:pt x="0" y="216"/>
                      </a:lnTo>
                      <a:lnTo>
                        <a:pt x="0" y="216"/>
                      </a:lnTo>
                      <a:lnTo>
                        <a:pt x="0" y="218"/>
                      </a:lnTo>
                      <a:lnTo>
                        <a:pt x="0" y="220"/>
                      </a:lnTo>
                      <a:lnTo>
                        <a:pt x="0" y="220"/>
                      </a:lnTo>
                      <a:lnTo>
                        <a:pt x="0" y="228"/>
                      </a:lnTo>
                      <a:lnTo>
                        <a:pt x="0" y="228"/>
                      </a:lnTo>
                      <a:lnTo>
                        <a:pt x="2" y="241"/>
                      </a:lnTo>
                      <a:lnTo>
                        <a:pt x="2" y="241"/>
                      </a:lnTo>
                      <a:lnTo>
                        <a:pt x="4" y="252"/>
                      </a:lnTo>
                      <a:lnTo>
                        <a:pt x="4" y="261"/>
                      </a:lnTo>
                      <a:lnTo>
                        <a:pt x="6" y="269"/>
                      </a:lnTo>
                      <a:lnTo>
                        <a:pt x="6" y="269"/>
                      </a:lnTo>
                      <a:lnTo>
                        <a:pt x="8" y="284"/>
                      </a:lnTo>
                      <a:lnTo>
                        <a:pt x="8" y="284"/>
                      </a:lnTo>
                      <a:lnTo>
                        <a:pt x="10" y="286"/>
                      </a:lnTo>
                      <a:lnTo>
                        <a:pt x="12" y="286"/>
                      </a:lnTo>
                      <a:lnTo>
                        <a:pt x="12" y="286"/>
                      </a:lnTo>
                      <a:lnTo>
                        <a:pt x="12" y="286"/>
                      </a:lnTo>
                      <a:lnTo>
                        <a:pt x="13" y="286"/>
                      </a:lnTo>
                      <a:lnTo>
                        <a:pt x="15" y="284"/>
                      </a:lnTo>
                      <a:lnTo>
                        <a:pt x="15" y="284"/>
                      </a:lnTo>
                      <a:lnTo>
                        <a:pt x="15" y="284"/>
                      </a:lnTo>
                      <a:lnTo>
                        <a:pt x="13" y="280"/>
                      </a:lnTo>
                      <a:lnTo>
                        <a:pt x="15" y="284"/>
                      </a:lnTo>
                      <a:lnTo>
                        <a:pt x="15" y="284"/>
                      </a:lnTo>
                      <a:lnTo>
                        <a:pt x="17" y="284"/>
                      </a:lnTo>
                      <a:lnTo>
                        <a:pt x="17" y="284"/>
                      </a:lnTo>
                      <a:lnTo>
                        <a:pt x="19" y="284"/>
                      </a:lnTo>
                      <a:lnTo>
                        <a:pt x="19" y="284"/>
                      </a:lnTo>
                      <a:lnTo>
                        <a:pt x="21" y="282"/>
                      </a:lnTo>
                      <a:lnTo>
                        <a:pt x="21" y="282"/>
                      </a:lnTo>
                      <a:lnTo>
                        <a:pt x="25" y="282"/>
                      </a:lnTo>
                      <a:lnTo>
                        <a:pt x="27" y="282"/>
                      </a:lnTo>
                      <a:lnTo>
                        <a:pt x="27" y="282"/>
                      </a:lnTo>
                      <a:lnTo>
                        <a:pt x="28" y="280"/>
                      </a:lnTo>
                      <a:lnTo>
                        <a:pt x="27" y="278"/>
                      </a:lnTo>
                      <a:lnTo>
                        <a:pt x="27" y="282"/>
                      </a:lnTo>
                      <a:lnTo>
                        <a:pt x="32" y="282"/>
                      </a:lnTo>
                      <a:lnTo>
                        <a:pt x="34" y="282"/>
                      </a:lnTo>
                      <a:lnTo>
                        <a:pt x="38" y="282"/>
                      </a:lnTo>
                      <a:lnTo>
                        <a:pt x="38" y="282"/>
                      </a:lnTo>
                      <a:lnTo>
                        <a:pt x="40" y="284"/>
                      </a:lnTo>
                      <a:lnTo>
                        <a:pt x="42" y="280"/>
                      </a:lnTo>
                      <a:lnTo>
                        <a:pt x="40" y="282"/>
                      </a:lnTo>
                      <a:lnTo>
                        <a:pt x="40" y="284"/>
                      </a:lnTo>
                      <a:lnTo>
                        <a:pt x="42" y="280"/>
                      </a:lnTo>
                      <a:lnTo>
                        <a:pt x="40" y="282"/>
                      </a:lnTo>
                      <a:lnTo>
                        <a:pt x="40" y="284"/>
                      </a:lnTo>
                      <a:lnTo>
                        <a:pt x="40" y="284"/>
                      </a:lnTo>
                      <a:lnTo>
                        <a:pt x="42" y="284"/>
                      </a:lnTo>
                      <a:lnTo>
                        <a:pt x="42" y="286"/>
                      </a:lnTo>
                      <a:lnTo>
                        <a:pt x="44" y="286"/>
                      </a:lnTo>
                      <a:lnTo>
                        <a:pt x="44" y="286"/>
                      </a:lnTo>
                      <a:lnTo>
                        <a:pt x="45" y="286"/>
                      </a:lnTo>
                      <a:lnTo>
                        <a:pt x="45" y="286"/>
                      </a:lnTo>
                      <a:lnTo>
                        <a:pt x="45" y="286"/>
                      </a:lnTo>
                      <a:lnTo>
                        <a:pt x="47" y="286"/>
                      </a:lnTo>
                      <a:lnTo>
                        <a:pt x="49" y="284"/>
                      </a:lnTo>
                      <a:lnTo>
                        <a:pt x="47" y="282"/>
                      </a:lnTo>
                      <a:lnTo>
                        <a:pt x="47" y="286"/>
                      </a:lnTo>
                      <a:lnTo>
                        <a:pt x="47" y="286"/>
                      </a:lnTo>
                      <a:lnTo>
                        <a:pt x="47" y="286"/>
                      </a:lnTo>
                      <a:lnTo>
                        <a:pt x="49" y="286"/>
                      </a:lnTo>
                      <a:lnTo>
                        <a:pt x="51" y="286"/>
                      </a:lnTo>
                      <a:lnTo>
                        <a:pt x="51" y="284"/>
                      </a:lnTo>
                      <a:lnTo>
                        <a:pt x="51" y="284"/>
                      </a:lnTo>
                      <a:lnTo>
                        <a:pt x="53" y="284"/>
                      </a:lnTo>
                      <a:lnTo>
                        <a:pt x="53" y="282"/>
                      </a:lnTo>
                      <a:lnTo>
                        <a:pt x="55" y="282"/>
                      </a:lnTo>
                      <a:lnTo>
                        <a:pt x="55" y="280"/>
                      </a:lnTo>
                      <a:lnTo>
                        <a:pt x="55" y="280"/>
                      </a:lnTo>
                      <a:lnTo>
                        <a:pt x="55" y="278"/>
                      </a:lnTo>
                      <a:lnTo>
                        <a:pt x="55" y="278"/>
                      </a:lnTo>
                      <a:lnTo>
                        <a:pt x="55" y="276"/>
                      </a:lnTo>
                      <a:lnTo>
                        <a:pt x="55" y="274"/>
                      </a:lnTo>
                      <a:lnTo>
                        <a:pt x="55" y="274"/>
                      </a:lnTo>
                      <a:lnTo>
                        <a:pt x="57" y="274"/>
                      </a:lnTo>
                      <a:lnTo>
                        <a:pt x="57" y="273"/>
                      </a:lnTo>
                      <a:lnTo>
                        <a:pt x="59" y="273"/>
                      </a:lnTo>
                      <a:lnTo>
                        <a:pt x="64" y="273"/>
                      </a:lnTo>
                      <a:lnTo>
                        <a:pt x="64" y="273"/>
                      </a:lnTo>
                      <a:lnTo>
                        <a:pt x="66" y="273"/>
                      </a:lnTo>
                      <a:lnTo>
                        <a:pt x="66" y="273"/>
                      </a:lnTo>
                      <a:lnTo>
                        <a:pt x="66" y="269"/>
                      </a:lnTo>
                      <a:lnTo>
                        <a:pt x="64" y="271"/>
                      </a:lnTo>
                      <a:lnTo>
                        <a:pt x="66" y="273"/>
                      </a:lnTo>
                      <a:lnTo>
                        <a:pt x="66" y="273"/>
                      </a:lnTo>
                      <a:lnTo>
                        <a:pt x="66" y="273"/>
                      </a:lnTo>
                      <a:lnTo>
                        <a:pt x="70" y="276"/>
                      </a:lnTo>
                      <a:lnTo>
                        <a:pt x="70" y="276"/>
                      </a:lnTo>
                      <a:lnTo>
                        <a:pt x="70" y="278"/>
                      </a:lnTo>
                      <a:lnTo>
                        <a:pt x="70" y="278"/>
                      </a:lnTo>
                      <a:lnTo>
                        <a:pt x="74" y="276"/>
                      </a:lnTo>
                      <a:lnTo>
                        <a:pt x="70" y="276"/>
                      </a:lnTo>
                      <a:lnTo>
                        <a:pt x="70" y="280"/>
                      </a:lnTo>
                      <a:lnTo>
                        <a:pt x="70" y="280"/>
                      </a:lnTo>
                      <a:lnTo>
                        <a:pt x="70" y="280"/>
                      </a:lnTo>
                      <a:lnTo>
                        <a:pt x="70" y="280"/>
                      </a:lnTo>
                      <a:lnTo>
                        <a:pt x="72" y="284"/>
                      </a:lnTo>
                      <a:lnTo>
                        <a:pt x="74" y="284"/>
                      </a:lnTo>
                      <a:lnTo>
                        <a:pt x="75" y="286"/>
                      </a:lnTo>
                      <a:lnTo>
                        <a:pt x="77" y="284"/>
                      </a:lnTo>
                      <a:lnTo>
                        <a:pt x="74" y="284"/>
                      </a:lnTo>
                      <a:lnTo>
                        <a:pt x="75" y="286"/>
                      </a:lnTo>
                      <a:lnTo>
                        <a:pt x="75" y="286"/>
                      </a:lnTo>
                      <a:lnTo>
                        <a:pt x="75" y="286"/>
                      </a:lnTo>
                      <a:lnTo>
                        <a:pt x="75" y="288"/>
                      </a:lnTo>
                      <a:lnTo>
                        <a:pt x="75" y="290"/>
                      </a:lnTo>
                      <a:lnTo>
                        <a:pt x="75" y="290"/>
                      </a:lnTo>
                      <a:lnTo>
                        <a:pt x="75" y="290"/>
                      </a:lnTo>
                      <a:lnTo>
                        <a:pt x="77" y="291"/>
                      </a:lnTo>
                      <a:lnTo>
                        <a:pt x="81" y="291"/>
                      </a:lnTo>
                      <a:lnTo>
                        <a:pt x="81" y="288"/>
                      </a:lnTo>
                      <a:lnTo>
                        <a:pt x="79" y="290"/>
                      </a:lnTo>
                      <a:lnTo>
                        <a:pt x="79" y="291"/>
                      </a:lnTo>
                      <a:lnTo>
                        <a:pt x="79" y="291"/>
                      </a:lnTo>
                      <a:lnTo>
                        <a:pt x="83" y="290"/>
                      </a:lnTo>
                      <a:lnTo>
                        <a:pt x="79" y="290"/>
                      </a:lnTo>
                      <a:lnTo>
                        <a:pt x="79" y="291"/>
                      </a:lnTo>
                      <a:lnTo>
                        <a:pt x="79" y="293"/>
                      </a:lnTo>
                      <a:lnTo>
                        <a:pt x="79" y="293"/>
                      </a:lnTo>
                      <a:lnTo>
                        <a:pt x="81" y="295"/>
                      </a:lnTo>
                      <a:lnTo>
                        <a:pt x="81" y="295"/>
                      </a:lnTo>
                      <a:lnTo>
                        <a:pt x="81" y="297"/>
                      </a:lnTo>
                      <a:lnTo>
                        <a:pt x="83" y="297"/>
                      </a:lnTo>
                      <a:lnTo>
                        <a:pt x="83" y="297"/>
                      </a:lnTo>
                      <a:lnTo>
                        <a:pt x="85" y="299"/>
                      </a:lnTo>
                      <a:lnTo>
                        <a:pt x="85" y="299"/>
                      </a:lnTo>
                      <a:lnTo>
                        <a:pt x="87" y="297"/>
                      </a:lnTo>
                      <a:lnTo>
                        <a:pt x="89" y="295"/>
                      </a:lnTo>
                      <a:lnTo>
                        <a:pt x="89" y="295"/>
                      </a:lnTo>
                      <a:lnTo>
                        <a:pt x="90" y="290"/>
                      </a:lnTo>
                      <a:lnTo>
                        <a:pt x="89" y="288"/>
                      </a:lnTo>
                      <a:lnTo>
                        <a:pt x="90" y="290"/>
                      </a:lnTo>
                      <a:lnTo>
                        <a:pt x="96" y="278"/>
                      </a:lnTo>
                      <a:lnTo>
                        <a:pt x="96" y="278"/>
                      </a:lnTo>
                      <a:lnTo>
                        <a:pt x="100" y="269"/>
                      </a:lnTo>
                      <a:lnTo>
                        <a:pt x="100" y="269"/>
                      </a:lnTo>
                      <a:lnTo>
                        <a:pt x="104" y="258"/>
                      </a:lnTo>
                      <a:lnTo>
                        <a:pt x="104" y="258"/>
                      </a:lnTo>
                      <a:lnTo>
                        <a:pt x="109" y="246"/>
                      </a:lnTo>
                      <a:lnTo>
                        <a:pt x="105" y="244"/>
                      </a:lnTo>
                      <a:lnTo>
                        <a:pt x="109" y="246"/>
                      </a:lnTo>
                      <a:lnTo>
                        <a:pt x="111" y="239"/>
                      </a:lnTo>
                      <a:lnTo>
                        <a:pt x="109" y="237"/>
                      </a:lnTo>
                      <a:lnTo>
                        <a:pt x="107" y="239"/>
                      </a:lnTo>
                      <a:lnTo>
                        <a:pt x="107" y="241"/>
                      </a:lnTo>
                      <a:lnTo>
                        <a:pt x="109" y="244"/>
                      </a:lnTo>
                      <a:lnTo>
                        <a:pt x="109" y="244"/>
                      </a:lnTo>
                      <a:lnTo>
                        <a:pt x="111" y="244"/>
                      </a:lnTo>
                      <a:lnTo>
                        <a:pt x="111" y="246"/>
                      </a:lnTo>
                      <a:lnTo>
                        <a:pt x="113" y="246"/>
                      </a:lnTo>
                      <a:lnTo>
                        <a:pt x="113" y="243"/>
                      </a:lnTo>
                      <a:lnTo>
                        <a:pt x="111" y="244"/>
                      </a:lnTo>
                      <a:lnTo>
                        <a:pt x="111" y="246"/>
                      </a:lnTo>
                      <a:lnTo>
                        <a:pt x="113" y="243"/>
                      </a:lnTo>
                      <a:lnTo>
                        <a:pt x="111" y="243"/>
                      </a:lnTo>
                      <a:lnTo>
                        <a:pt x="111" y="244"/>
                      </a:lnTo>
                      <a:lnTo>
                        <a:pt x="111" y="246"/>
                      </a:lnTo>
                      <a:lnTo>
                        <a:pt x="111" y="246"/>
                      </a:lnTo>
                      <a:lnTo>
                        <a:pt x="111" y="248"/>
                      </a:lnTo>
                      <a:lnTo>
                        <a:pt x="111" y="248"/>
                      </a:lnTo>
                      <a:lnTo>
                        <a:pt x="113" y="248"/>
                      </a:lnTo>
                      <a:lnTo>
                        <a:pt x="113" y="248"/>
                      </a:lnTo>
                      <a:lnTo>
                        <a:pt x="115" y="248"/>
                      </a:lnTo>
                      <a:lnTo>
                        <a:pt x="117" y="246"/>
                      </a:lnTo>
                      <a:lnTo>
                        <a:pt x="113" y="248"/>
                      </a:lnTo>
                      <a:lnTo>
                        <a:pt x="113" y="248"/>
                      </a:lnTo>
                      <a:lnTo>
                        <a:pt x="117" y="246"/>
                      </a:lnTo>
                      <a:lnTo>
                        <a:pt x="113" y="246"/>
                      </a:lnTo>
                      <a:lnTo>
                        <a:pt x="113" y="248"/>
                      </a:lnTo>
                      <a:lnTo>
                        <a:pt x="113" y="248"/>
                      </a:lnTo>
                      <a:lnTo>
                        <a:pt x="113" y="250"/>
                      </a:lnTo>
                      <a:lnTo>
                        <a:pt x="113" y="250"/>
                      </a:lnTo>
                      <a:lnTo>
                        <a:pt x="115" y="252"/>
                      </a:lnTo>
                      <a:lnTo>
                        <a:pt x="115" y="252"/>
                      </a:lnTo>
                      <a:lnTo>
                        <a:pt x="117" y="252"/>
                      </a:lnTo>
                      <a:lnTo>
                        <a:pt x="124" y="256"/>
                      </a:lnTo>
                      <a:lnTo>
                        <a:pt x="124" y="256"/>
                      </a:lnTo>
                      <a:lnTo>
                        <a:pt x="126" y="256"/>
                      </a:lnTo>
                      <a:lnTo>
                        <a:pt x="126" y="256"/>
                      </a:lnTo>
                      <a:lnTo>
                        <a:pt x="130" y="256"/>
                      </a:lnTo>
                      <a:lnTo>
                        <a:pt x="132" y="256"/>
                      </a:lnTo>
                      <a:lnTo>
                        <a:pt x="132" y="256"/>
                      </a:lnTo>
                      <a:lnTo>
                        <a:pt x="134" y="252"/>
                      </a:lnTo>
                      <a:lnTo>
                        <a:pt x="130" y="254"/>
                      </a:lnTo>
                      <a:lnTo>
                        <a:pt x="132" y="256"/>
                      </a:lnTo>
                      <a:lnTo>
                        <a:pt x="132" y="256"/>
                      </a:lnTo>
                      <a:lnTo>
                        <a:pt x="132" y="258"/>
                      </a:lnTo>
                      <a:lnTo>
                        <a:pt x="132" y="258"/>
                      </a:lnTo>
                      <a:lnTo>
                        <a:pt x="132" y="258"/>
                      </a:lnTo>
                      <a:lnTo>
                        <a:pt x="134" y="259"/>
                      </a:lnTo>
                      <a:lnTo>
                        <a:pt x="134" y="259"/>
                      </a:lnTo>
                      <a:lnTo>
                        <a:pt x="134" y="261"/>
                      </a:lnTo>
                      <a:lnTo>
                        <a:pt x="136" y="261"/>
                      </a:lnTo>
                      <a:lnTo>
                        <a:pt x="136" y="261"/>
                      </a:lnTo>
                      <a:lnTo>
                        <a:pt x="137" y="259"/>
                      </a:lnTo>
                      <a:lnTo>
                        <a:pt x="136" y="261"/>
                      </a:lnTo>
                      <a:lnTo>
                        <a:pt x="136" y="263"/>
                      </a:lnTo>
                      <a:lnTo>
                        <a:pt x="136" y="263"/>
                      </a:lnTo>
                      <a:lnTo>
                        <a:pt x="136" y="265"/>
                      </a:lnTo>
                      <a:lnTo>
                        <a:pt x="137" y="265"/>
                      </a:lnTo>
                      <a:lnTo>
                        <a:pt x="137" y="267"/>
                      </a:lnTo>
                      <a:lnTo>
                        <a:pt x="137" y="267"/>
                      </a:lnTo>
                      <a:lnTo>
                        <a:pt x="139" y="269"/>
                      </a:lnTo>
                      <a:lnTo>
                        <a:pt x="139" y="269"/>
                      </a:lnTo>
                      <a:lnTo>
                        <a:pt x="143" y="271"/>
                      </a:lnTo>
                      <a:lnTo>
                        <a:pt x="143" y="271"/>
                      </a:lnTo>
                      <a:lnTo>
                        <a:pt x="145" y="269"/>
                      </a:lnTo>
                      <a:lnTo>
                        <a:pt x="143" y="269"/>
                      </a:lnTo>
                      <a:lnTo>
                        <a:pt x="143" y="271"/>
                      </a:lnTo>
                      <a:lnTo>
                        <a:pt x="143" y="273"/>
                      </a:lnTo>
                      <a:lnTo>
                        <a:pt x="145" y="274"/>
                      </a:lnTo>
                      <a:lnTo>
                        <a:pt x="145" y="274"/>
                      </a:lnTo>
                      <a:lnTo>
                        <a:pt x="147" y="274"/>
                      </a:lnTo>
                      <a:lnTo>
                        <a:pt x="152" y="274"/>
                      </a:lnTo>
                      <a:lnTo>
                        <a:pt x="152" y="274"/>
                      </a:lnTo>
                      <a:lnTo>
                        <a:pt x="158" y="274"/>
                      </a:lnTo>
                      <a:lnTo>
                        <a:pt x="158" y="274"/>
                      </a:lnTo>
                      <a:lnTo>
                        <a:pt x="162" y="273"/>
                      </a:lnTo>
                      <a:lnTo>
                        <a:pt x="162" y="273"/>
                      </a:lnTo>
                      <a:lnTo>
                        <a:pt x="166" y="271"/>
                      </a:lnTo>
                      <a:lnTo>
                        <a:pt x="166" y="271"/>
                      </a:lnTo>
                      <a:lnTo>
                        <a:pt x="166" y="271"/>
                      </a:lnTo>
                      <a:lnTo>
                        <a:pt x="167" y="271"/>
                      </a:lnTo>
                      <a:lnTo>
                        <a:pt x="167" y="273"/>
                      </a:lnTo>
                      <a:lnTo>
                        <a:pt x="169" y="273"/>
                      </a:lnTo>
                      <a:lnTo>
                        <a:pt x="171" y="271"/>
                      </a:lnTo>
                      <a:lnTo>
                        <a:pt x="171" y="271"/>
                      </a:lnTo>
                      <a:lnTo>
                        <a:pt x="171" y="271"/>
                      </a:lnTo>
                      <a:lnTo>
                        <a:pt x="173" y="271"/>
                      </a:lnTo>
                      <a:lnTo>
                        <a:pt x="177" y="269"/>
                      </a:lnTo>
                      <a:lnTo>
                        <a:pt x="179" y="269"/>
                      </a:lnTo>
                      <a:lnTo>
                        <a:pt x="181" y="269"/>
                      </a:lnTo>
                      <a:lnTo>
                        <a:pt x="182" y="267"/>
                      </a:lnTo>
                      <a:lnTo>
                        <a:pt x="182" y="267"/>
                      </a:lnTo>
                      <a:lnTo>
                        <a:pt x="184" y="265"/>
                      </a:lnTo>
                      <a:lnTo>
                        <a:pt x="186" y="265"/>
                      </a:lnTo>
                      <a:lnTo>
                        <a:pt x="188" y="263"/>
                      </a:lnTo>
                      <a:lnTo>
                        <a:pt x="188" y="263"/>
                      </a:lnTo>
                      <a:lnTo>
                        <a:pt x="190" y="263"/>
                      </a:lnTo>
                      <a:lnTo>
                        <a:pt x="190" y="261"/>
                      </a:lnTo>
                      <a:lnTo>
                        <a:pt x="190" y="261"/>
                      </a:lnTo>
                      <a:lnTo>
                        <a:pt x="192" y="259"/>
                      </a:lnTo>
                      <a:lnTo>
                        <a:pt x="192" y="256"/>
                      </a:lnTo>
                      <a:lnTo>
                        <a:pt x="192" y="256"/>
                      </a:lnTo>
                      <a:lnTo>
                        <a:pt x="190" y="254"/>
                      </a:lnTo>
                      <a:lnTo>
                        <a:pt x="186" y="256"/>
                      </a:lnTo>
                      <a:lnTo>
                        <a:pt x="186" y="256"/>
                      </a:lnTo>
                      <a:lnTo>
                        <a:pt x="186" y="256"/>
                      </a:lnTo>
                      <a:lnTo>
                        <a:pt x="188" y="258"/>
                      </a:lnTo>
                      <a:lnTo>
                        <a:pt x="192" y="258"/>
                      </a:lnTo>
                      <a:lnTo>
                        <a:pt x="192" y="258"/>
                      </a:lnTo>
                      <a:lnTo>
                        <a:pt x="192" y="258"/>
                      </a:lnTo>
                      <a:lnTo>
                        <a:pt x="194" y="258"/>
                      </a:lnTo>
                      <a:lnTo>
                        <a:pt x="194" y="258"/>
                      </a:lnTo>
                      <a:lnTo>
                        <a:pt x="194" y="259"/>
                      </a:lnTo>
                      <a:lnTo>
                        <a:pt x="196" y="259"/>
                      </a:lnTo>
                      <a:lnTo>
                        <a:pt x="197" y="263"/>
                      </a:lnTo>
                      <a:lnTo>
                        <a:pt x="199" y="269"/>
                      </a:lnTo>
                      <a:lnTo>
                        <a:pt x="199" y="269"/>
                      </a:lnTo>
                      <a:lnTo>
                        <a:pt x="201" y="271"/>
                      </a:lnTo>
                      <a:lnTo>
                        <a:pt x="201" y="271"/>
                      </a:lnTo>
                      <a:lnTo>
                        <a:pt x="203" y="273"/>
                      </a:lnTo>
                      <a:lnTo>
                        <a:pt x="205" y="273"/>
                      </a:lnTo>
                      <a:lnTo>
                        <a:pt x="205" y="273"/>
                      </a:lnTo>
                      <a:lnTo>
                        <a:pt x="209" y="271"/>
                      </a:lnTo>
                      <a:lnTo>
                        <a:pt x="209" y="269"/>
                      </a:lnTo>
                      <a:lnTo>
                        <a:pt x="211" y="269"/>
                      </a:lnTo>
                      <a:lnTo>
                        <a:pt x="207" y="267"/>
                      </a:lnTo>
                      <a:lnTo>
                        <a:pt x="209" y="269"/>
                      </a:lnTo>
                      <a:lnTo>
                        <a:pt x="209" y="269"/>
                      </a:lnTo>
                      <a:lnTo>
                        <a:pt x="213" y="271"/>
                      </a:lnTo>
                      <a:lnTo>
                        <a:pt x="213" y="271"/>
                      </a:lnTo>
                      <a:lnTo>
                        <a:pt x="214" y="271"/>
                      </a:lnTo>
                      <a:lnTo>
                        <a:pt x="216" y="271"/>
                      </a:lnTo>
                      <a:lnTo>
                        <a:pt x="222" y="269"/>
                      </a:lnTo>
                      <a:lnTo>
                        <a:pt x="222" y="269"/>
                      </a:lnTo>
                      <a:lnTo>
                        <a:pt x="226" y="267"/>
                      </a:lnTo>
                      <a:lnTo>
                        <a:pt x="226" y="265"/>
                      </a:lnTo>
                      <a:lnTo>
                        <a:pt x="228" y="263"/>
                      </a:lnTo>
                      <a:lnTo>
                        <a:pt x="228" y="263"/>
                      </a:lnTo>
                      <a:lnTo>
                        <a:pt x="229" y="261"/>
                      </a:lnTo>
                      <a:lnTo>
                        <a:pt x="226" y="259"/>
                      </a:lnTo>
                      <a:lnTo>
                        <a:pt x="226" y="263"/>
                      </a:lnTo>
                      <a:lnTo>
                        <a:pt x="226" y="263"/>
                      </a:lnTo>
                      <a:lnTo>
                        <a:pt x="226" y="263"/>
                      </a:lnTo>
                      <a:lnTo>
                        <a:pt x="228" y="265"/>
                      </a:lnTo>
                      <a:lnTo>
                        <a:pt x="228" y="265"/>
                      </a:lnTo>
                      <a:lnTo>
                        <a:pt x="228" y="267"/>
                      </a:lnTo>
                      <a:lnTo>
                        <a:pt x="229" y="267"/>
                      </a:lnTo>
                      <a:lnTo>
                        <a:pt x="229" y="267"/>
                      </a:lnTo>
                      <a:lnTo>
                        <a:pt x="231" y="267"/>
                      </a:lnTo>
                      <a:lnTo>
                        <a:pt x="231" y="267"/>
                      </a:lnTo>
                      <a:lnTo>
                        <a:pt x="231" y="265"/>
                      </a:lnTo>
                      <a:lnTo>
                        <a:pt x="229" y="267"/>
                      </a:lnTo>
                      <a:lnTo>
                        <a:pt x="233" y="269"/>
                      </a:lnTo>
                      <a:lnTo>
                        <a:pt x="235" y="269"/>
                      </a:lnTo>
                      <a:lnTo>
                        <a:pt x="237" y="269"/>
                      </a:lnTo>
                      <a:lnTo>
                        <a:pt x="237" y="269"/>
                      </a:lnTo>
                      <a:lnTo>
                        <a:pt x="241" y="269"/>
                      </a:lnTo>
                      <a:lnTo>
                        <a:pt x="241" y="269"/>
                      </a:lnTo>
                      <a:lnTo>
                        <a:pt x="243" y="269"/>
                      </a:lnTo>
                      <a:lnTo>
                        <a:pt x="244" y="269"/>
                      </a:lnTo>
                      <a:lnTo>
                        <a:pt x="246" y="269"/>
                      </a:lnTo>
                      <a:lnTo>
                        <a:pt x="250" y="273"/>
                      </a:lnTo>
                      <a:lnTo>
                        <a:pt x="250" y="273"/>
                      </a:lnTo>
                      <a:lnTo>
                        <a:pt x="250" y="274"/>
                      </a:lnTo>
                      <a:lnTo>
                        <a:pt x="252" y="274"/>
                      </a:lnTo>
                      <a:lnTo>
                        <a:pt x="254" y="274"/>
                      </a:lnTo>
                      <a:lnTo>
                        <a:pt x="254" y="274"/>
                      </a:lnTo>
                      <a:lnTo>
                        <a:pt x="256" y="274"/>
                      </a:lnTo>
                      <a:lnTo>
                        <a:pt x="258" y="273"/>
                      </a:lnTo>
                      <a:lnTo>
                        <a:pt x="259" y="273"/>
                      </a:lnTo>
                      <a:lnTo>
                        <a:pt x="259" y="273"/>
                      </a:lnTo>
                      <a:lnTo>
                        <a:pt x="259" y="269"/>
                      </a:lnTo>
                      <a:lnTo>
                        <a:pt x="258" y="273"/>
                      </a:lnTo>
                      <a:lnTo>
                        <a:pt x="261" y="273"/>
                      </a:lnTo>
                      <a:lnTo>
                        <a:pt x="261" y="273"/>
                      </a:lnTo>
                      <a:lnTo>
                        <a:pt x="263" y="273"/>
                      </a:lnTo>
                      <a:lnTo>
                        <a:pt x="263" y="273"/>
                      </a:lnTo>
                      <a:lnTo>
                        <a:pt x="267" y="271"/>
                      </a:lnTo>
                      <a:lnTo>
                        <a:pt x="267" y="271"/>
                      </a:lnTo>
                      <a:lnTo>
                        <a:pt x="273" y="273"/>
                      </a:lnTo>
                      <a:lnTo>
                        <a:pt x="276" y="274"/>
                      </a:lnTo>
                      <a:lnTo>
                        <a:pt x="278" y="274"/>
                      </a:lnTo>
                      <a:lnTo>
                        <a:pt x="288" y="284"/>
                      </a:lnTo>
                      <a:lnTo>
                        <a:pt x="290" y="286"/>
                      </a:lnTo>
                      <a:lnTo>
                        <a:pt x="293" y="288"/>
                      </a:lnTo>
                      <a:lnTo>
                        <a:pt x="293" y="288"/>
                      </a:lnTo>
                      <a:lnTo>
                        <a:pt x="301" y="291"/>
                      </a:lnTo>
                      <a:lnTo>
                        <a:pt x="301" y="291"/>
                      </a:lnTo>
                      <a:lnTo>
                        <a:pt x="303" y="291"/>
                      </a:lnTo>
                      <a:lnTo>
                        <a:pt x="305" y="291"/>
                      </a:lnTo>
                      <a:lnTo>
                        <a:pt x="310" y="293"/>
                      </a:lnTo>
                      <a:lnTo>
                        <a:pt x="314" y="295"/>
                      </a:lnTo>
                      <a:lnTo>
                        <a:pt x="318" y="297"/>
                      </a:lnTo>
                      <a:lnTo>
                        <a:pt x="325" y="305"/>
                      </a:lnTo>
                      <a:lnTo>
                        <a:pt x="327" y="303"/>
                      </a:lnTo>
                      <a:lnTo>
                        <a:pt x="325" y="305"/>
                      </a:lnTo>
                      <a:lnTo>
                        <a:pt x="333" y="314"/>
                      </a:lnTo>
                      <a:lnTo>
                        <a:pt x="338" y="323"/>
                      </a:lnTo>
                      <a:lnTo>
                        <a:pt x="342" y="333"/>
                      </a:lnTo>
                      <a:lnTo>
                        <a:pt x="344" y="333"/>
                      </a:lnTo>
                      <a:lnTo>
                        <a:pt x="346" y="335"/>
                      </a:lnTo>
                      <a:lnTo>
                        <a:pt x="346" y="336"/>
                      </a:lnTo>
                      <a:lnTo>
                        <a:pt x="355" y="342"/>
                      </a:lnTo>
                      <a:lnTo>
                        <a:pt x="357" y="338"/>
                      </a:lnTo>
                      <a:lnTo>
                        <a:pt x="355" y="342"/>
                      </a:lnTo>
                      <a:lnTo>
                        <a:pt x="368" y="350"/>
                      </a:lnTo>
                      <a:lnTo>
                        <a:pt x="376" y="355"/>
                      </a:lnTo>
                      <a:lnTo>
                        <a:pt x="376" y="355"/>
                      </a:lnTo>
                      <a:lnTo>
                        <a:pt x="382" y="361"/>
                      </a:lnTo>
                      <a:lnTo>
                        <a:pt x="383" y="363"/>
                      </a:lnTo>
                      <a:lnTo>
                        <a:pt x="385" y="367"/>
                      </a:lnTo>
                      <a:lnTo>
                        <a:pt x="387" y="370"/>
                      </a:lnTo>
                      <a:lnTo>
                        <a:pt x="393" y="382"/>
                      </a:lnTo>
                      <a:lnTo>
                        <a:pt x="393" y="382"/>
                      </a:lnTo>
                      <a:lnTo>
                        <a:pt x="397" y="387"/>
                      </a:lnTo>
                      <a:lnTo>
                        <a:pt x="398" y="387"/>
                      </a:lnTo>
                      <a:lnTo>
                        <a:pt x="404" y="393"/>
                      </a:lnTo>
                      <a:lnTo>
                        <a:pt x="404" y="393"/>
                      </a:lnTo>
                      <a:lnTo>
                        <a:pt x="408" y="393"/>
                      </a:lnTo>
                      <a:lnTo>
                        <a:pt x="412" y="395"/>
                      </a:lnTo>
                      <a:lnTo>
                        <a:pt x="413" y="398"/>
                      </a:lnTo>
                      <a:lnTo>
                        <a:pt x="419" y="406"/>
                      </a:lnTo>
                      <a:lnTo>
                        <a:pt x="419" y="406"/>
                      </a:lnTo>
                      <a:lnTo>
                        <a:pt x="425" y="413"/>
                      </a:lnTo>
                      <a:lnTo>
                        <a:pt x="425" y="413"/>
                      </a:lnTo>
                      <a:lnTo>
                        <a:pt x="428" y="417"/>
                      </a:lnTo>
                      <a:lnTo>
                        <a:pt x="428" y="417"/>
                      </a:lnTo>
                      <a:lnTo>
                        <a:pt x="430" y="419"/>
                      </a:lnTo>
                      <a:lnTo>
                        <a:pt x="430" y="419"/>
                      </a:lnTo>
                      <a:lnTo>
                        <a:pt x="434" y="417"/>
                      </a:lnTo>
                      <a:lnTo>
                        <a:pt x="436" y="415"/>
                      </a:lnTo>
                      <a:lnTo>
                        <a:pt x="436" y="415"/>
                      </a:lnTo>
                      <a:lnTo>
                        <a:pt x="436" y="412"/>
                      </a:lnTo>
                      <a:lnTo>
                        <a:pt x="436" y="415"/>
                      </a:lnTo>
                      <a:lnTo>
                        <a:pt x="436" y="415"/>
                      </a:lnTo>
                      <a:lnTo>
                        <a:pt x="440" y="415"/>
                      </a:lnTo>
                      <a:lnTo>
                        <a:pt x="451" y="427"/>
                      </a:lnTo>
                      <a:lnTo>
                        <a:pt x="451" y="427"/>
                      </a:lnTo>
                      <a:lnTo>
                        <a:pt x="453" y="427"/>
                      </a:lnTo>
                      <a:lnTo>
                        <a:pt x="453" y="427"/>
                      </a:lnTo>
                      <a:lnTo>
                        <a:pt x="455" y="425"/>
                      </a:lnTo>
                      <a:lnTo>
                        <a:pt x="455" y="425"/>
                      </a:lnTo>
                      <a:lnTo>
                        <a:pt x="457" y="425"/>
                      </a:lnTo>
                      <a:lnTo>
                        <a:pt x="457" y="425"/>
                      </a:lnTo>
                      <a:lnTo>
                        <a:pt x="459" y="423"/>
                      </a:lnTo>
                      <a:lnTo>
                        <a:pt x="460" y="423"/>
                      </a:lnTo>
                      <a:lnTo>
                        <a:pt x="460" y="421"/>
                      </a:lnTo>
                      <a:lnTo>
                        <a:pt x="460" y="421"/>
                      </a:lnTo>
                      <a:lnTo>
                        <a:pt x="457" y="419"/>
                      </a:lnTo>
                      <a:lnTo>
                        <a:pt x="459" y="423"/>
                      </a:lnTo>
                      <a:lnTo>
                        <a:pt x="462" y="421"/>
                      </a:lnTo>
                      <a:lnTo>
                        <a:pt x="462" y="421"/>
                      </a:lnTo>
                      <a:lnTo>
                        <a:pt x="464" y="419"/>
                      </a:lnTo>
                      <a:lnTo>
                        <a:pt x="464" y="417"/>
                      </a:lnTo>
                      <a:lnTo>
                        <a:pt x="464" y="415"/>
                      </a:lnTo>
                      <a:lnTo>
                        <a:pt x="464" y="413"/>
                      </a:lnTo>
                      <a:lnTo>
                        <a:pt x="464" y="413"/>
                      </a:lnTo>
                      <a:lnTo>
                        <a:pt x="466" y="412"/>
                      </a:lnTo>
                      <a:lnTo>
                        <a:pt x="466" y="410"/>
                      </a:lnTo>
                      <a:lnTo>
                        <a:pt x="468" y="406"/>
                      </a:lnTo>
                      <a:lnTo>
                        <a:pt x="468" y="406"/>
                      </a:lnTo>
                      <a:lnTo>
                        <a:pt x="466" y="404"/>
                      </a:lnTo>
                      <a:lnTo>
                        <a:pt x="466" y="408"/>
                      </a:lnTo>
                      <a:lnTo>
                        <a:pt x="466" y="408"/>
                      </a:lnTo>
                      <a:lnTo>
                        <a:pt x="466" y="404"/>
                      </a:lnTo>
                      <a:lnTo>
                        <a:pt x="464" y="406"/>
                      </a:lnTo>
                      <a:lnTo>
                        <a:pt x="466" y="408"/>
                      </a:lnTo>
                      <a:lnTo>
                        <a:pt x="468" y="408"/>
                      </a:lnTo>
                      <a:lnTo>
                        <a:pt x="468" y="408"/>
                      </a:lnTo>
                      <a:lnTo>
                        <a:pt x="470" y="408"/>
                      </a:lnTo>
                      <a:lnTo>
                        <a:pt x="485" y="400"/>
                      </a:lnTo>
                      <a:lnTo>
                        <a:pt x="485" y="400"/>
                      </a:lnTo>
                      <a:lnTo>
                        <a:pt x="487" y="398"/>
                      </a:lnTo>
                      <a:lnTo>
                        <a:pt x="487" y="398"/>
                      </a:lnTo>
                      <a:lnTo>
                        <a:pt x="487" y="398"/>
                      </a:lnTo>
                      <a:lnTo>
                        <a:pt x="487" y="397"/>
                      </a:lnTo>
                      <a:lnTo>
                        <a:pt x="485" y="393"/>
                      </a:lnTo>
                      <a:lnTo>
                        <a:pt x="485" y="393"/>
                      </a:lnTo>
                      <a:lnTo>
                        <a:pt x="485" y="391"/>
                      </a:lnTo>
                      <a:lnTo>
                        <a:pt x="485" y="389"/>
                      </a:lnTo>
                      <a:lnTo>
                        <a:pt x="485" y="387"/>
                      </a:lnTo>
                      <a:lnTo>
                        <a:pt x="483" y="387"/>
                      </a:lnTo>
                      <a:lnTo>
                        <a:pt x="483" y="385"/>
                      </a:lnTo>
                      <a:lnTo>
                        <a:pt x="483" y="385"/>
                      </a:lnTo>
                      <a:lnTo>
                        <a:pt x="481" y="385"/>
                      </a:lnTo>
                      <a:lnTo>
                        <a:pt x="481" y="385"/>
                      </a:lnTo>
                      <a:lnTo>
                        <a:pt x="479" y="387"/>
                      </a:lnTo>
                      <a:lnTo>
                        <a:pt x="483" y="387"/>
                      </a:lnTo>
                      <a:lnTo>
                        <a:pt x="481" y="385"/>
                      </a:lnTo>
                      <a:lnTo>
                        <a:pt x="481" y="383"/>
                      </a:lnTo>
                      <a:lnTo>
                        <a:pt x="479" y="383"/>
                      </a:lnTo>
                      <a:lnTo>
                        <a:pt x="479" y="382"/>
                      </a:lnTo>
                      <a:lnTo>
                        <a:pt x="477" y="382"/>
                      </a:lnTo>
                      <a:lnTo>
                        <a:pt x="477" y="382"/>
                      </a:lnTo>
                      <a:lnTo>
                        <a:pt x="475" y="380"/>
                      </a:lnTo>
                      <a:lnTo>
                        <a:pt x="474" y="382"/>
                      </a:lnTo>
                      <a:lnTo>
                        <a:pt x="474" y="382"/>
                      </a:lnTo>
                      <a:lnTo>
                        <a:pt x="472" y="383"/>
                      </a:lnTo>
                      <a:lnTo>
                        <a:pt x="472" y="383"/>
                      </a:lnTo>
                      <a:lnTo>
                        <a:pt x="472" y="383"/>
                      </a:lnTo>
                      <a:lnTo>
                        <a:pt x="472" y="385"/>
                      </a:lnTo>
                      <a:lnTo>
                        <a:pt x="472" y="387"/>
                      </a:lnTo>
                      <a:lnTo>
                        <a:pt x="472" y="387"/>
                      </a:lnTo>
                      <a:lnTo>
                        <a:pt x="474" y="389"/>
                      </a:lnTo>
                      <a:lnTo>
                        <a:pt x="475" y="387"/>
                      </a:lnTo>
                      <a:lnTo>
                        <a:pt x="475" y="383"/>
                      </a:lnTo>
                      <a:lnTo>
                        <a:pt x="474" y="383"/>
                      </a:lnTo>
                      <a:lnTo>
                        <a:pt x="474" y="383"/>
                      </a:lnTo>
                      <a:lnTo>
                        <a:pt x="472" y="385"/>
                      </a:lnTo>
                      <a:lnTo>
                        <a:pt x="472" y="385"/>
                      </a:lnTo>
                      <a:lnTo>
                        <a:pt x="472" y="387"/>
                      </a:lnTo>
                      <a:lnTo>
                        <a:pt x="472" y="389"/>
                      </a:lnTo>
                      <a:lnTo>
                        <a:pt x="475" y="389"/>
                      </a:lnTo>
                      <a:lnTo>
                        <a:pt x="472" y="385"/>
                      </a:lnTo>
                      <a:lnTo>
                        <a:pt x="470" y="387"/>
                      </a:lnTo>
                      <a:lnTo>
                        <a:pt x="474" y="391"/>
                      </a:lnTo>
                      <a:lnTo>
                        <a:pt x="474" y="387"/>
                      </a:lnTo>
                      <a:lnTo>
                        <a:pt x="474" y="387"/>
                      </a:lnTo>
                      <a:lnTo>
                        <a:pt x="472" y="387"/>
                      </a:lnTo>
                      <a:lnTo>
                        <a:pt x="470" y="389"/>
                      </a:lnTo>
                      <a:lnTo>
                        <a:pt x="470" y="389"/>
                      </a:lnTo>
                      <a:lnTo>
                        <a:pt x="468" y="391"/>
                      </a:lnTo>
                      <a:lnTo>
                        <a:pt x="468" y="393"/>
                      </a:lnTo>
                      <a:lnTo>
                        <a:pt x="468" y="393"/>
                      </a:lnTo>
                      <a:lnTo>
                        <a:pt x="470" y="395"/>
                      </a:lnTo>
                      <a:lnTo>
                        <a:pt x="472" y="395"/>
                      </a:lnTo>
                      <a:lnTo>
                        <a:pt x="472" y="395"/>
                      </a:lnTo>
                      <a:lnTo>
                        <a:pt x="472" y="391"/>
                      </a:lnTo>
                      <a:lnTo>
                        <a:pt x="470" y="389"/>
                      </a:lnTo>
                      <a:lnTo>
                        <a:pt x="470" y="389"/>
                      </a:lnTo>
                      <a:lnTo>
                        <a:pt x="472" y="391"/>
                      </a:lnTo>
                      <a:lnTo>
                        <a:pt x="472" y="389"/>
                      </a:lnTo>
                      <a:lnTo>
                        <a:pt x="470" y="389"/>
                      </a:lnTo>
                      <a:lnTo>
                        <a:pt x="470" y="391"/>
                      </a:lnTo>
                      <a:lnTo>
                        <a:pt x="472" y="393"/>
                      </a:lnTo>
                      <a:lnTo>
                        <a:pt x="474" y="393"/>
                      </a:lnTo>
                      <a:lnTo>
                        <a:pt x="474" y="393"/>
                      </a:lnTo>
                      <a:lnTo>
                        <a:pt x="474" y="391"/>
                      </a:lnTo>
                      <a:lnTo>
                        <a:pt x="474" y="391"/>
                      </a:lnTo>
                      <a:lnTo>
                        <a:pt x="474" y="389"/>
                      </a:lnTo>
                      <a:lnTo>
                        <a:pt x="474" y="389"/>
                      </a:lnTo>
                      <a:lnTo>
                        <a:pt x="470" y="387"/>
                      </a:lnTo>
                      <a:lnTo>
                        <a:pt x="468" y="387"/>
                      </a:lnTo>
                      <a:lnTo>
                        <a:pt x="468" y="387"/>
                      </a:lnTo>
                      <a:lnTo>
                        <a:pt x="468" y="385"/>
                      </a:lnTo>
                      <a:lnTo>
                        <a:pt x="466" y="385"/>
                      </a:lnTo>
                      <a:lnTo>
                        <a:pt x="466" y="385"/>
                      </a:lnTo>
                      <a:lnTo>
                        <a:pt x="466" y="383"/>
                      </a:lnTo>
                      <a:lnTo>
                        <a:pt x="464" y="383"/>
                      </a:lnTo>
                      <a:lnTo>
                        <a:pt x="462" y="383"/>
                      </a:lnTo>
                      <a:lnTo>
                        <a:pt x="460" y="383"/>
                      </a:lnTo>
                      <a:lnTo>
                        <a:pt x="460" y="383"/>
                      </a:lnTo>
                      <a:lnTo>
                        <a:pt x="460" y="383"/>
                      </a:lnTo>
                      <a:lnTo>
                        <a:pt x="460" y="387"/>
                      </a:lnTo>
                      <a:lnTo>
                        <a:pt x="462" y="383"/>
                      </a:lnTo>
                      <a:lnTo>
                        <a:pt x="460" y="383"/>
                      </a:lnTo>
                      <a:lnTo>
                        <a:pt x="460" y="387"/>
                      </a:lnTo>
                      <a:lnTo>
                        <a:pt x="462" y="385"/>
                      </a:lnTo>
                      <a:lnTo>
                        <a:pt x="462" y="385"/>
                      </a:lnTo>
                      <a:lnTo>
                        <a:pt x="462" y="385"/>
                      </a:lnTo>
                      <a:lnTo>
                        <a:pt x="462" y="383"/>
                      </a:lnTo>
                      <a:lnTo>
                        <a:pt x="462" y="382"/>
                      </a:lnTo>
                      <a:lnTo>
                        <a:pt x="462" y="382"/>
                      </a:lnTo>
                      <a:lnTo>
                        <a:pt x="462" y="380"/>
                      </a:lnTo>
                      <a:lnTo>
                        <a:pt x="460" y="378"/>
                      </a:lnTo>
                      <a:lnTo>
                        <a:pt x="460" y="374"/>
                      </a:lnTo>
                      <a:lnTo>
                        <a:pt x="460" y="374"/>
                      </a:lnTo>
                      <a:lnTo>
                        <a:pt x="459" y="372"/>
                      </a:lnTo>
                      <a:lnTo>
                        <a:pt x="459" y="372"/>
                      </a:lnTo>
                      <a:lnTo>
                        <a:pt x="459" y="370"/>
                      </a:lnTo>
                      <a:lnTo>
                        <a:pt x="457" y="370"/>
                      </a:lnTo>
                      <a:lnTo>
                        <a:pt x="457" y="370"/>
                      </a:lnTo>
                      <a:lnTo>
                        <a:pt x="457" y="370"/>
                      </a:lnTo>
                      <a:lnTo>
                        <a:pt x="455" y="368"/>
                      </a:lnTo>
                      <a:lnTo>
                        <a:pt x="455" y="368"/>
                      </a:lnTo>
                      <a:lnTo>
                        <a:pt x="453" y="368"/>
                      </a:lnTo>
                      <a:lnTo>
                        <a:pt x="453" y="368"/>
                      </a:lnTo>
                      <a:lnTo>
                        <a:pt x="451" y="370"/>
                      </a:lnTo>
                      <a:lnTo>
                        <a:pt x="453" y="368"/>
                      </a:lnTo>
                      <a:lnTo>
                        <a:pt x="451" y="365"/>
                      </a:lnTo>
                      <a:lnTo>
                        <a:pt x="451" y="365"/>
                      </a:lnTo>
                      <a:lnTo>
                        <a:pt x="447" y="361"/>
                      </a:lnTo>
                      <a:lnTo>
                        <a:pt x="447" y="361"/>
                      </a:lnTo>
                      <a:lnTo>
                        <a:pt x="444" y="363"/>
                      </a:lnTo>
                      <a:lnTo>
                        <a:pt x="447" y="361"/>
                      </a:lnTo>
                      <a:lnTo>
                        <a:pt x="447" y="361"/>
                      </a:lnTo>
                      <a:lnTo>
                        <a:pt x="447" y="359"/>
                      </a:lnTo>
                      <a:lnTo>
                        <a:pt x="445" y="359"/>
                      </a:lnTo>
                      <a:lnTo>
                        <a:pt x="445" y="359"/>
                      </a:lnTo>
                      <a:lnTo>
                        <a:pt x="445" y="359"/>
                      </a:lnTo>
                      <a:lnTo>
                        <a:pt x="445" y="359"/>
                      </a:lnTo>
                      <a:lnTo>
                        <a:pt x="444" y="361"/>
                      </a:lnTo>
                      <a:lnTo>
                        <a:pt x="445" y="359"/>
                      </a:lnTo>
                      <a:lnTo>
                        <a:pt x="445" y="359"/>
                      </a:lnTo>
                      <a:lnTo>
                        <a:pt x="442" y="361"/>
                      </a:lnTo>
                      <a:lnTo>
                        <a:pt x="445" y="361"/>
                      </a:lnTo>
                      <a:lnTo>
                        <a:pt x="445" y="359"/>
                      </a:lnTo>
                      <a:lnTo>
                        <a:pt x="445" y="359"/>
                      </a:lnTo>
                      <a:lnTo>
                        <a:pt x="445" y="357"/>
                      </a:lnTo>
                      <a:lnTo>
                        <a:pt x="445" y="357"/>
                      </a:lnTo>
                      <a:lnTo>
                        <a:pt x="444" y="355"/>
                      </a:lnTo>
                      <a:lnTo>
                        <a:pt x="442" y="355"/>
                      </a:lnTo>
                      <a:lnTo>
                        <a:pt x="442" y="355"/>
                      </a:lnTo>
                      <a:lnTo>
                        <a:pt x="440" y="355"/>
                      </a:lnTo>
                      <a:lnTo>
                        <a:pt x="438" y="357"/>
                      </a:lnTo>
                      <a:lnTo>
                        <a:pt x="438" y="359"/>
                      </a:lnTo>
                      <a:lnTo>
                        <a:pt x="438" y="359"/>
                      </a:lnTo>
                      <a:lnTo>
                        <a:pt x="438" y="359"/>
                      </a:lnTo>
                      <a:lnTo>
                        <a:pt x="440" y="361"/>
                      </a:lnTo>
                      <a:lnTo>
                        <a:pt x="438" y="359"/>
                      </a:lnTo>
                      <a:lnTo>
                        <a:pt x="438" y="359"/>
                      </a:lnTo>
                      <a:lnTo>
                        <a:pt x="436" y="359"/>
                      </a:lnTo>
                      <a:lnTo>
                        <a:pt x="434" y="359"/>
                      </a:lnTo>
                      <a:lnTo>
                        <a:pt x="432" y="357"/>
                      </a:lnTo>
                      <a:lnTo>
                        <a:pt x="430" y="359"/>
                      </a:lnTo>
                      <a:lnTo>
                        <a:pt x="434" y="357"/>
                      </a:lnTo>
                      <a:lnTo>
                        <a:pt x="434" y="357"/>
                      </a:lnTo>
                      <a:lnTo>
                        <a:pt x="430" y="359"/>
                      </a:lnTo>
                      <a:lnTo>
                        <a:pt x="434" y="359"/>
                      </a:lnTo>
                      <a:lnTo>
                        <a:pt x="434" y="359"/>
                      </a:lnTo>
                      <a:lnTo>
                        <a:pt x="434" y="359"/>
                      </a:lnTo>
                      <a:lnTo>
                        <a:pt x="434" y="355"/>
                      </a:lnTo>
                      <a:lnTo>
                        <a:pt x="434" y="353"/>
                      </a:lnTo>
                      <a:lnTo>
                        <a:pt x="432" y="353"/>
                      </a:lnTo>
                      <a:lnTo>
                        <a:pt x="432" y="346"/>
                      </a:lnTo>
                      <a:lnTo>
                        <a:pt x="432" y="344"/>
                      </a:lnTo>
                      <a:lnTo>
                        <a:pt x="430" y="342"/>
                      </a:lnTo>
                      <a:lnTo>
                        <a:pt x="430" y="342"/>
                      </a:lnTo>
                      <a:lnTo>
                        <a:pt x="430" y="340"/>
                      </a:lnTo>
                      <a:lnTo>
                        <a:pt x="428" y="340"/>
                      </a:lnTo>
                      <a:lnTo>
                        <a:pt x="428" y="340"/>
                      </a:lnTo>
                      <a:lnTo>
                        <a:pt x="428" y="338"/>
                      </a:lnTo>
                      <a:lnTo>
                        <a:pt x="428" y="336"/>
                      </a:lnTo>
                      <a:lnTo>
                        <a:pt x="428" y="335"/>
                      </a:lnTo>
                      <a:lnTo>
                        <a:pt x="428" y="333"/>
                      </a:lnTo>
                      <a:lnTo>
                        <a:pt x="428" y="333"/>
                      </a:lnTo>
                      <a:lnTo>
                        <a:pt x="427" y="331"/>
                      </a:lnTo>
                      <a:lnTo>
                        <a:pt x="425" y="331"/>
                      </a:lnTo>
                      <a:lnTo>
                        <a:pt x="425" y="331"/>
                      </a:lnTo>
                      <a:lnTo>
                        <a:pt x="425" y="331"/>
                      </a:lnTo>
                      <a:lnTo>
                        <a:pt x="423" y="327"/>
                      </a:lnTo>
                      <a:lnTo>
                        <a:pt x="421" y="327"/>
                      </a:lnTo>
                      <a:lnTo>
                        <a:pt x="419" y="325"/>
                      </a:lnTo>
                      <a:lnTo>
                        <a:pt x="419" y="325"/>
                      </a:lnTo>
                      <a:lnTo>
                        <a:pt x="417" y="323"/>
                      </a:lnTo>
                      <a:lnTo>
                        <a:pt x="415" y="323"/>
                      </a:lnTo>
                      <a:lnTo>
                        <a:pt x="415" y="323"/>
                      </a:lnTo>
                      <a:lnTo>
                        <a:pt x="413" y="325"/>
                      </a:lnTo>
                      <a:lnTo>
                        <a:pt x="413" y="325"/>
                      </a:lnTo>
                      <a:lnTo>
                        <a:pt x="413" y="325"/>
                      </a:lnTo>
                      <a:lnTo>
                        <a:pt x="413" y="325"/>
                      </a:lnTo>
                      <a:lnTo>
                        <a:pt x="413" y="325"/>
                      </a:lnTo>
                      <a:lnTo>
                        <a:pt x="412" y="329"/>
                      </a:lnTo>
                      <a:lnTo>
                        <a:pt x="412" y="329"/>
                      </a:lnTo>
                      <a:lnTo>
                        <a:pt x="413" y="331"/>
                      </a:lnTo>
                      <a:lnTo>
                        <a:pt x="415" y="331"/>
                      </a:lnTo>
                      <a:lnTo>
                        <a:pt x="415" y="331"/>
                      </a:lnTo>
                      <a:lnTo>
                        <a:pt x="417" y="331"/>
                      </a:lnTo>
                      <a:lnTo>
                        <a:pt x="417" y="331"/>
                      </a:lnTo>
                      <a:lnTo>
                        <a:pt x="417" y="333"/>
                      </a:lnTo>
                      <a:lnTo>
                        <a:pt x="419" y="329"/>
                      </a:lnTo>
                      <a:lnTo>
                        <a:pt x="415" y="329"/>
                      </a:lnTo>
                      <a:lnTo>
                        <a:pt x="415" y="331"/>
                      </a:lnTo>
                      <a:lnTo>
                        <a:pt x="419" y="331"/>
                      </a:lnTo>
                      <a:lnTo>
                        <a:pt x="419" y="329"/>
                      </a:lnTo>
                      <a:lnTo>
                        <a:pt x="417" y="329"/>
                      </a:lnTo>
                      <a:lnTo>
                        <a:pt x="417" y="329"/>
                      </a:lnTo>
                      <a:lnTo>
                        <a:pt x="415" y="329"/>
                      </a:lnTo>
                      <a:lnTo>
                        <a:pt x="415" y="329"/>
                      </a:lnTo>
                      <a:lnTo>
                        <a:pt x="415" y="331"/>
                      </a:lnTo>
                      <a:lnTo>
                        <a:pt x="415" y="333"/>
                      </a:lnTo>
                      <a:lnTo>
                        <a:pt x="415" y="333"/>
                      </a:lnTo>
                      <a:lnTo>
                        <a:pt x="415" y="335"/>
                      </a:lnTo>
                      <a:lnTo>
                        <a:pt x="415" y="335"/>
                      </a:lnTo>
                      <a:lnTo>
                        <a:pt x="415" y="335"/>
                      </a:lnTo>
                      <a:lnTo>
                        <a:pt x="419" y="336"/>
                      </a:lnTo>
                      <a:lnTo>
                        <a:pt x="419" y="336"/>
                      </a:lnTo>
                      <a:lnTo>
                        <a:pt x="419" y="333"/>
                      </a:lnTo>
                      <a:lnTo>
                        <a:pt x="415" y="335"/>
                      </a:lnTo>
                      <a:lnTo>
                        <a:pt x="415" y="335"/>
                      </a:lnTo>
                      <a:lnTo>
                        <a:pt x="417" y="335"/>
                      </a:lnTo>
                      <a:lnTo>
                        <a:pt x="417" y="336"/>
                      </a:lnTo>
                      <a:lnTo>
                        <a:pt x="417" y="336"/>
                      </a:lnTo>
                      <a:lnTo>
                        <a:pt x="417" y="336"/>
                      </a:lnTo>
                      <a:lnTo>
                        <a:pt x="421" y="335"/>
                      </a:lnTo>
                      <a:lnTo>
                        <a:pt x="417" y="335"/>
                      </a:lnTo>
                      <a:lnTo>
                        <a:pt x="417" y="335"/>
                      </a:lnTo>
                      <a:lnTo>
                        <a:pt x="421" y="335"/>
                      </a:lnTo>
                      <a:lnTo>
                        <a:pt x="417" y="335"/>
                      </a:lnTo>
                      <a:lnTo>
                        <a:pt x="417" y="335"/>
                      </a:lnTo>
                      <a:lnTo>
                        <a:pt x="419" y="335"/>
                      </a:lnTo>
                      <a:lnTo>
                        <a:pt x="419" y="333"/>
                      </a:lnTo>
                      <a:lnTo>
                        <a:pt x="419" y="333"/>
                      </a:lnTo>
                      <a:lnTo>
                        <a:pt x="419" y="335"/>
                      </a:lnTo>
                      <a:lnTo>
                        <a:pt x="423" y="335"/>
                      </a:lnTo>
                      <a:lnTo>
                        <a:pt x="423" y="335"/>
                      </a:lnTo>
                      <a:lnTo>
                        <a:pt x="423" y="335"/>
                      </a:lnTo>
                      <a:lnTo>
                        <a:pt x="421" y="333"/>
                      </a:lnTo>
                      <a:lnTo>
                        <a:pt x="419" y="331"/>
                      </a:lnTo>
                      <a:lnTo>
                        <a:pt x="419" y="331"/>
                      </a:lnTo>
                      <a:lnTo>
                        <a:pt x="419" y="335"/>
                      </a:lnTo>
                      <a:lnTo>
                        <a:pt x="421" y="331"/>
                      </a:lnTo>
                      <a:lnTo>
                        <a:pt x="419" y="331"/>
                      </a:lnTo>
                      <a:lnTo>
                        <a:pt x="417" y="333"/>
                      </a:lnTo>
                      <a:lnTo>
                        <a:pt x="419" y="333"/>
                      </a:lnTo>
                      <a:lnTo>
                        <a:pt x="419" y="331"/>
                      </a:lnTo>
                      <a:lnTo>
                        <a:pt x="419" y="331"/>
                      </a:lnTo>
                      <a:lnTo>
                        <a:pt x="419" y="329"/>
                      </a:lnTo>
                      <a:lnTo>
                        <a:pt x="419" y="329"/>
                      </a:lnTo>
                      <a:lnTo>
                        <a:pt x="419" y="327"/>
                      </a:lnTo>
                      <a:lnTo>
                        <a:pt x="417" y="327"/>
                      </a:lnTo>
                      <a:lnTo>
                        <a:pt x="417" y="327"/>
                      </a:lnTo>
                      <a:lnTo>
                        <a:pt x="415" y="325"/>
                      </a:lnTo>
                      <a:lnTo>
                        <a:pt x="413" y="329"/>
                      </a:lnTo>
                      <a:lnTo>
                        <a:pt x="417" y="327"/>
                      </a:lnTo>
                      <a:lnTo>
                        <a:pt x="417" y="327"/>
                      </a:lnTo>
                      <a:lnTo>
                        <a:pt x="417" y="327"/>
                      </a:lnTo>
                      <a:lnTo>
                        <a:pt x="413" y="325"/>
                      </a:lnTo>
                      <a:lnTo>
                        <a:pt x="413" y="325"/>
                      </a:lnTo>
                      <a:lnTo>
                        <a:pt x="413" y="325"/>
                      </a:lnTo>
                      <a:lnTo>
                        <a:pt x="412" y="325"/>
                      </a:lnTo>
                      <a:lnTo>
                        <a:pt x="412" y="325"/>
                      </a:lnTo>
                      <a:lnTo>
                        <a:pt x="410" y="327"/>
                      </a:lnTo>
                      <a:lnTo>
                        <a:pt x="412" y="329"/>
                      </a:lnTo>
                      <a:lnTo>
                        <a:pt x="413" y="325"/>
                      </a:lnTo>
                      <a:lnTo>
                        <a:pt x="412" y="325"/>
                      </a:lnTo>
                      <a:lnTo>
                        <a:pt x="412" y="329"/>
                      </a:lnTo>
                      <a:lnTo>
                        <a:pt x="413" y="327"/>
                      </a:lnTo>
                      <a:lnTo>
                        <a:pt x="413" y="327"/>
                      </a:lnTo>
                      <a:lnTo>
                        <a:pt x="413" y="325"/>
                      </a:lnTo>
                      <a:lnTo>
                        <a:pt x="413" y="325"/>
                      </a:lnTo>
                      <a:lnTo>
                        <a:pt x="413" y="325"/>
                      </a:lnTo>
                      <a:lnTo>
                        <a:pt x="413" y="325"/>
                      </a:lnTo>
                      <a:lnTo>
                        <a:pt x="412" y="323"/>
                      </a:lnTo>
                      <a:lnTo>
                        <a:pt x="410" y="321"/>
                      </a:lnTo>
                      <a:lnTo>
                        <a:pt x="410" y="321"/>
                      </a:lnTo>
                      <a:lnTo>
                        <a:pt x="410" y="325"/>
                      </a:lnTo>
                      <a:lnTo>
                        <a:pt x="412" y="323"/>
                      </a:lnTo>
                      <a:lnTo>
                        <a:pt x="412" y="323"/>
                      </a:lnTo>
                      <a:lnTo>
                        <a:pt x="412" y="323"/>
                      </a:lnTo>
                      <a:lnTo>
                        <a:pt x="410" y="321"/>
                      </a:lnTo>
                      <a:lnTo>
                        <a:pt x="410" y="321"/>
                      </a:lnTo>
                      <a:lnTo>
                        <a:pt x="410" y="325"/>
                      </a:lnTo>
                      <a:lnTo>
                        <a:pt x="412" y="323"/>
                      </a:lnTo>
                      <a:lnTo>
                        <a:pt x="412" y="323"/>
                      </a:lnTo>
                      <a:lnTo>
                        <a:pt x="412" y="321"/>
                      </a:lnTo>
                      <a:lnTo>
                        <a:pt x="410" y="320"/>
                      </a:lnTo>
                      <a:lnTo>
                        <a:pt x="410" y="320"/>
                      </a:lnTo>
                      <a:lnTo>
                        <a:pt x="408" y="318"/>
                      </a:lnTo>
                      <a:lnTo>
                        <a:pt x="406" y="318"/>
                      </a:lnTo>
                      <a:lnTo>
                        <a:pt x="406" y="321"/>
                      </a:lnTo>
                      <a:lnTo>
                        <a:pt x="410" y="320"/>
                      </a:lnTo>
                      <a:lnTo>
                        <a:pt x="410" y="320"/>
                      </a:lnTo>
                      <a:lnTo>
                        <a:pt x="408" y="318"/>
                      </a:lnTo>
                      <a:lnTo>
                        <a:pt x="406" y="316"/>
                      </a:lnTo>
                      <a:lnTo>
                        <a:pt x="404" y="318"/>
                      </a:lnTo>
                      <a:lnTo>
                        <a:pt x="406" y="318"/>
                      </a:lnTo>
                      <a:lnTo>
                        <a:pt x="406" y="318"/>
                      </a:lnTo>
                      <a:lnTo>
                        <a:pt x="406" y="316"/>
                      </a:lnTo>
                      <a:lnTo>
                        <a:pt x="406" y="314"/>
                      </a:lnTo>
                      <a:lnTo>
                        <a:pt x="406" y="314"/>
                      </a:lnTo>
                      <a:lnTo>
                        <a:pt x="404" y="312"/>
                      </a:lnTo>
                      <a:lnTo>
                        <a:pt x="402" y="310"/>
                      </a:lnTo>
                      <a:lnTo>
                        <a:pt x="402" y="310"/>
                      </a:lnTo>
                      <a:lnTo>
                        <a:pt x="400" y="308"/>
                      </a:lnTo>
                      <a:lnTo>
                        <a:pt x="400" y="308"/>
                      </a:lnTo>
                      <a:lnTo>
                        <a:pt x="398" y="308"/>
                      </a:lnTo>
                      <a:lnTo>
                        <a:pt x="397" y="308"/>
                      </a:lnTo>
                      <a:lnTo>
                        <a:pt x="397" y="308"/>
                      </a:lnTo>
                      <a:lnTo>
                        <a:pt x="395" y="308"/>
                      </a:lnTo>
                      <a:lnTo>
                        <a:pt x="395" y="308"/>
                      </a:lnTo>
                      <a:lnTo>
                        <a:pt x="395" y="308"/>
                      </a:lnTo>
                      <a:lnTo>
                        <a:pt x="395" y="312"/>
                      </a:lnTo>
                      <a:lnTo>
                        <a:pt x="395" y="308"/>
                      </a:lnTo>
                      <a:lnTo>
                        <a:pt x="395" y="308"/>
                      </a:lnTo>
                      <a:lnTo>
                        <a:pt x="395" y="308"/>
                      </a:lnTo>
                      <a:lnTo>
                        <a:pt x="393" y="312"/>
                      </a:lnTo>
                      <a:lnTo>
                        <a:pt x="395" y="308"/>
                      </a:lnTo>
                      <a:lnTo>
                        <a:pt x="395" y="308"/>
                      </a:lnTo>
                      <a:lnTo>
                        <a:pt x="393" y="306"/>
                      </a:lnTo>
                      <a:lnTo>
                        <a:pt x="393" y="306"/>
                      </a:lnTo>
                      <a:lnTo>
                        <a:pt x="391" y="305"/>
                      </a:lnTo>
                      <a:lnTo>
                        <a:pt x="391" y="305"/>
                      </a:lnTo>
                      <a:lnTo>
                        <a:pt x="389" y="305"/>
                      </a:lnTo>
                      <a:lnTo>
                        <a:pt x="389" y="305"/>
                      </a:lnTo>
                      <a:lnTo>
                        <a:pt x="387" y="305"/>
                      </a:lnTo>
                      <a:lnTo>
                        <a:pt x="385" y="305"/>
                      </a:lnTo>
                      <a:lnTo>
                        <a:pt x="385" y="305"/>
                      </a:lnTo>
                      <a:lnTo>
                        <a:pt x="385" y="308"/>
                      </a:lnTo>
                      <a:lnTo>
                        <a:pt x="385" y="305"/>
                      </a:lnTo>
                      <a:lnTo>
                        <a:pt x="383" y="305"/>
                      </a:lnTo>
                      <a:lnTo>
                        <a:pt x="383" y="305"/>
                      </a:lnTo>
                      <a:lnTo>
                        <a:pt x="380" y="306"/>
                      </a:lnTo>
                      <a:lnTo>
                        <a:pt x="383" y="305"/>
                      </a:lnTo>
                      <a:lnTo>
                        <a:pt x="382" y="303"/>
                      </a:lnTo>
                      <a:lnTo>
                        <a:pt x="382" y="301"/>
                      </a:lnTo>
                      <a:lnTo>
                        <a:pt x="380" y="297"/>
                      </a:lnTo>
                      <a:lnTo>
                        <a:pt x="380" y="295"/>
                      </a:lnTo>
                      <a:lnTo>
                        <a:pt x="378" y="295"/>
                      </a:lnTo>
                      <a:lnTo>
                        <a:pt x="378" y="293"/>
                      </a:lnTo>
                      <a:lnTo>
                        <a:pt x="376" y="293"/>
                      </a:lnTo>
                      <a:lnTo>
                        <a:pt x="376" y="293"/>
                      </a:lnTo>
                      <a:lnTo>
                        <a:pt x="374" y="291"/>
                      </a:lnTo>
                      <a:lnTo>
                        <a:pt x="374" y="291"/>
                      </a:lnTo>
                      <a:lnTo>
                        <a:pt x="374" y="291"/>
                      </a:lnTo>
                      <a:lnTo>
                        <a:pt x="374" y="291"/>
                      </a:lnTo>
                      <a:lnTo>
                        <a:pt x="372" y="288"/>
                      </a:lnTo>
                      <a:lnTo>
                        <a:pt x="372" y="288"/>
                      </a:lnTo>
                      <a:lnTo>
                        <a:pt x="372" y="286"/>
                      </a:lnTo>
                      <a:lnTo>
                        <a:pt x="372" y="286"/>
                      </a:lnTo>
                      <a:lnTo>
                        <a:pt x="370" y="284"/>
                      </a:lnTo>
                      <a:lnTo>
                        <a:pt x="370" y="284"/>
                      </a:lnTo>
                      <a:lnTo>
                        <a:pt x="368" y="282"/>
                      </a:lnTo>
                      <a:lnTo>
                        <a:pt x="368" y="282"/>
                      </a:lnTo>
                      <a:lnTo>
                        <a:pt x="365" y="280"/>
                      </a:lnTo>
                      <a:lnTo>
                        <a:pt x="365" y="278"/>
                      </a:lnTo>
                      <a:lnTo>
                        <a:pt x="365" y="276"/>
                      </a:lnTo>
                      <a:lnTo>
                        <a:pt x="363" y="274"/>
                      </a:lnTo>
                      <a:lnTo>
                        <a:pt x="363" y="273"/>
                      </a:lnTo>
                      <a:lnTo>
                        <a:pt x="361" y="273"/>
                      </a:lnTo>
                      <a:lnTo>
                        <a:pt x="361" y="273"/>
                      </a:lnTo>
                      <a:lnTo>
                        <a:pt x="359" y="271"/>
                      </a:lnTo>
                      <a:lnTo>
                        <a:pt x="359" y="271"/>
                      </a:lnTo>
                      <a:lnTo>
                        <a:pt x="359" y="271"/>
                      </a:lnTo>
                      <a:lnTo>
                        <a:pt x="359" y="271"/>
                      </a:lnTo>
                      <a:lnTo>
                        <a:pt x="355" y="271"/>
                      </a:lnTo>
                      <a:lnTo>
                        <a:pt x="359" y="271"/>
                      </a:lnTo>
                      <a:lnTo>
                        <a:pt x="359" y="269"/>
                      </a:lnTo>
                      <a:lnTo>
                        <a:pt x="359" y="267"/>
                      </a:lnTo>
                      <a:lnTo>
                        <a:pt x="357" y="265"/>
                      </a:lnTo>
                      <a:lnTo>
                        <a:pt x="357" y="263"/>
                      </a:lnTo>
                      <a:lnTo>
                        <a:pt x="355" y="261"/>
                      </a:lnTo>
                      <a:lnTo>
                        <a:pt x="353" y="261"/>
                      </a:lnTo>
                      <a:lnTo>
                        <a:pt x="351" y="259"/>
                      </a:lnTo>
                      <a:lnTo>
                        <a:pt x="350" y="258"/>
                      </a:lnTo>
                      <a:lnTo>
                        <a:pt x="350" y="258"/>
                      </a:lnTo>
                      <a:lnTo>
                        <a:pt x="348" y="256"/>
                      </a:lnTo>
                      <a:lnTo>
                        <a:pt x="348" y="254"/>
                      </a:lnTo>
                      <a:lnTo>
                        <a:pt x="346" y="254"/>
                      </a:lnTo>
                      <a:lnTo>
                        <a:pt x="346" y="252"/>
                      </a:lnTo>
                      <a:lnTo>
                        <a:pt x="346" y="252"/>
                      </a:lnTo>
                      <a:lnTo>
                        <a:pt x="344" y="252"/>
                      </a:lnTo>
                      <a:lnTo>
                        <a:pt x="336" y="250"/>
                      </a:lnTo>
                      <a:lnTo>
                        <a:pt x="335" y="250"/>
                      </a:lnTo>
                      <a:lnTo>
                        <a:pt x="331" y="250"/>
                      </a:lnTo>
                      <a:lnTo>
                        <a:pt x="329" y="250"/>
                      </a:lnTo>
                      <a:lnTo>
                        <a:pt x="327" y="248"/>
                      </a:lnTo>
                      <a:lnTo>
                        <a:pt x="327" y="248"/>
                      </a:lnTo>
                      <a:lnTo>
                        <a:pt x="325" y="246"/>
                      </a:lnTo>
                      <a:lnTo>
                        <a:pt x="323" y="246"/>
                      </a:lnTo>
                      <a:lnTo>
                        <a:pt x="320" y="246"/>
                      </a:lnTo>
                      <a:lnTo>
                        <a:pt x="320" y="246"/>
                      </a:lnTo>
                      <a:lnTo>
                        <a:pt x="320" y="246"/>
                      </a:lnTo>
                      <a:lnTo>
                        <a:pt x="316" y="246"/>
                      </a:lnTo>
                      <a:lnTo>
                        <a:pt x="316" y="246"/>
                      </a:lnTo>
                      <a:lnTo>
                        <a:pt x="316" y="248"/>
                      </a:lnTo>
                      <a:lnTo>
                        <a:pt x="316" y="250"/>
                      </a:lnTo>
                      <a:lnTo>
                        <a:pt x="318" y="250"/>
                      </a:lnTo>
                      <a:lnTo>
                        <a:pt x="320" y="246"/>
                      </a:lnTo>
                      <a:lnTo>
                        <a:pt x="318" y="246"/>
                      </a:lnTo>
                      <a:lnTo>
                        <a:pt x="318" y="246"/>
                      </a:lnTo>
                      <a:lnTo>
                        <a:pt x="318" y="246"/>
                      </a:lnTo>
                      <a:lnTo>
                        <a:pt x="316" y="248"/>
                      </a:lnTo>
                      <a:lnTo>
                        <a:pt x="314" y="248"/>
                      </a:lnTo>
                      <a:lnTo>
                        <a:pt x="314" y="248"/>
                      </a:lnTo>
                      <a:lnTo>
                        <a:pt x="316" y="250"/>
                      </a:lnTo>
                      <a:lnTo>
                        <a:pt x="318" y="250"/>
                      </a:lnTo>
                      <a:lnTo>
                        <a:pt x="318" y="250"/>
                      </a:lnTo>
                      <a:lnTo>
                        <a:pt x="318" y="248"/>
                      </a:lnTo>
                      <a:lnTo>
                        <a:pt x="318" y="246"/>
                      </a:lnTo>
                      <a:lnTo>
                        <a:pt x="316" y="246"/>
                      </a:lnTo>
                      <a:lnTo>
                        <a:pt x="316" y="244"/>
                      </a:lnTo>
                      <a:lnTo>
                        <a:pt x="316" y="244"/>
                      </a:lnTo>
                      <a:lnTo>
                        <a:pt x="312" y="246"/>
                      </a:lnTo>
                      <a:lnTo>
                        <a:pt x="316" y="246"/>
                      </a:lnTo>
                      <a:lnTo>
                        <a:pt x="316" y="246"/>
                      </a:lnTo>
                      <a:lnTo>
                        <a:pt x="316" y="244"/>
                      </a:lnTo>
                      <a:lnTo>
                        <a:pt x="316" y="244"/>
                      </a:lnTo>
                      <a:lnTo>
                        <a:pt x="316" y="243"/>
                      </a:lnTo>
                      <a:lnTo>
                        <a:pt x="316" y="241"/>
                      </a:lnTo>
                      <a:lnTo>
                        <a:pt x="316" y="239"/>
                      </a:lnTo>
                      <a:lnTo>
                        <a:pt x="316" y="239"/>
                      </a:lnTo>
                      <a:lnTo>
                        <a:pt x="314" y="237"/>
                      </a:lnTo>
                      <a:lnTo>
                        <a:pt x="314" y="237"/>
                      </a:lnTo>
                      <a:lnTo>
                        <a:pt x="314" y="237"/>
                      </a:lnTo>
                      <a:lnTo>
                        <a:pt x="310" y="237"/>
                      </a:lnTo>
                      <a:lnTo>
                        <a:pt x="310" y="239"/>
                      </a:lnTo>
                      <a:lnTo>
                        <a:pt x="312" y="241"/>
                      </a:lnTo>
                      <a:lnTo>
                        <a:pt x="314" y="239"/>
                      </a:lnTo>
                      <a:lnTo>
                        <a:pt x="310" y="235"/>
                      </a:lnTo>
                      <a:lnTo>
                        <a:pt x="308" y="237"/>
                      </a:lnTo>
                      <a:lnTo>
                        <a:pt x="310" y="239"/>
                      </a:lnTo>
                      <a:lnTo>
                        <a:pt x="312" y="239"/>
                      </a:lnTo>
                      <a:lnTo>
                        <a:pt x="308" y="237"/>
                      </a:lnTo>
                      <a:lnTo>
                        <a:pt x="308" y="239"/>
                      </a:lnTo>
                      <a:lnTo>
                        <a:pt x="308" y="241"/>
                      </a:lnTo>
                      <a:lnTo>
                        <a:pt x="308" y="241"/>
                      </a:lnTo>
                      <a:lnTo>
                        <a:pt x="310" y="241"/>
                      </a:lnTo>
                      <a:lnTo>
                        <a:pt x="312" y="239"/>
                      </a:lnTo>
                      <a:lnTo>
                        <a:pt x="314" y="239"/>
                      </a:lnTo>
                      <a:lnTo>
                        <a:pt x="314" y="239"/>
                      </a:lnTo>
                      <a:lnTo>
                        <a:pt x="314" y="235"/>
                      </a:lnTo>
                      <a:lnTo>
                        <a:pt x="314" y="235"/>
                      </a:lnTo>
                      <a:lnTo>
                        <a:pt x="312" y="233"/>
                      </a:lnTo>
                      <a:lnTo>
                        <a:pt x="312" y="233"/>
                      </a:lnTo>
                      <a:lnTo>
                        <a:pt x="310" y="233"/>
                      </a:lnTo>
                      <a:lnTo>
                        <a:pt x="308" y="231"/>
                      </a:lnTo>
                      <a:lnTo>
                        <a:pt x="308" y="231"/>
                      </a:lnTo>
                      <a:lnTo>
                        <a:pt x="306" y="233"/>
                      </a:lnTo>
                      <a:lnTo>
                        <a:pt x="305" y="233"/>
                      </a:lnTo>
                      <a:lnTo>
                        <a:pt x="305" y="233"/>
                      </a:lnTo>
                      <a:lnTo>
                        <a:pt x="305" y="235"/>
                      </a:lnTo>
                      <a:lnTo>
                        <a:pt x="305" y="237"/>
                      </a:lnTo>
                      <a:lnTo>
                        <a:pt x="305" y="239"/>
                      </a:lnTo>
                      <a:lnTo>
                        <a:pt x="308" y="237"/>
                      </a:lnTo>
                      <a:lnTo>
                        <a:pt x="308" y="235"/>
                      </a:lnTo>
                      <a:lnTo>
                        <a:pt x="306" y="233"/>
                      </a:lnTo>
                      <a:lnTo>
                        <a:pt x="305" y="237"/>
                      </a:lnTo>
                      <a:lnTo>
                        <a:pt x="308" y="237"/>
                      </a:lnTo>
                      <a:lnTo>
                        <a:pt x="308" y="235"/>
                      </a:lnTo>
                      <a:lnTo>
                        <a:pt x="308" y="235"/>
                      </a:lnTo>
                      <a:lnTo>
                        <a:pt x="308" y="233"/>
                      </a:lnTo>
                      <a:lnTo>
                        <a:pt x="308" y="231"/>
                      </a:lnTo>
                      <a:lnTo>
                        <a:pt x="308" y="231"/>
                      </a:lnTo>
                      <a:lnTo>
                        <a:pt x="308" y="231"/>
                      </a:lnTo>
                      <a:lnTo>
                        <a:pt x="306" y="229"/>
                      </a:lnTo>
                      <a:lnTo>
                        <a:pt x="305" y="229"/>
                      </a:lnTo>
                      <a:lnTo>
                        <a:pt x="305" y="229"/>
                      </a:lnTo>
                      <a:lnTo>
                        <a:pt x="303" y="228"/>
                      </a:lnTo>
                      <a:lnTo>
                        <a:pt x="303" y="228"/>
                      </a:lnTo>
                      <a:lnTo>
                        <a:pt x="303" y="228"/>
                      </a:lnTo>
                      <a:lnTo>
                        <a:pt x="301" y="229"/>
                      </a:lnTo>
                      <a:lnTo>
                        <a:pt x="301" y="229"/>
                      </a:lnTo>
                      <a:lnTo>
                        <a:pt x="301" y="231"/>
                      </a:lnTo>
                      <a:lnTo>
                        <a:pt x="301" y="229"/>
                      </a:lnTo>
                      <a:lnTo>
                        <a:pt x="301" y="229"/>
                      </a:lnTo>
                      <a:lnTo>
                        <a:pt x="301" y="231"/>
                      </a:lnTo>
                      <a:lnTo>
                        <a:pt x="303" y="229"/>
                      </a:lnTo>
                      <a:lnTo>
                        <a:pt x="303" y="229"/>
                      </a:lnTo>
                      <a:lnTo>
                        <a:pt x="301" y="231"/>
                      </a:lnTo>
                      <a:lnTo>
                        <a:pt x="303" y="229"/>
                      </a:lnTo>
                      <a:lnTo>
                        <a:pt x="303" y="229"/>
                      </a:lnTo>
                      <a:lnTo>
                        <a:pt x="301" y="231"/>
                      </a:lnTo>
                      <a:lnTo>
                        <a:pt x="303" y="231"/>
                      </a:lnTo>
                      <a:lnTo>
                        <a:pt x="303" y="229"/>
                      </a:lnTo>
                      <a:lnTo>
                        <a:pt x="303" y="229"/>
                      </a:lnTo>
                      <a:lnTo>
                        <a:pt x="303" y="228"/>
                      </a:lnTo>
                      <a:lnTo>
                        <a:pt x="301" y="226"/>
                      </a:lnTo>
                      <a:lnTo>
                        <a:pt x="299" y="226"/>
                      </a:lnTo>
                      <a:lnTo>
                        <a:pt x="299" y="229"/>
                      </a:lnTo>
                      <a:lnTo>
                        <a:pt x="301" y="228"/>
                      </a:lnTo>
                      <a:lnTo>
                        <a:pt x="301" y="228"/>
                      </a:lnTo>
                      <a:lnTo>
                        <a:pt x="301" y="226"/>
                      </a:lnTo>
                      <a:lnTo>
                        <a:pt x="301" y="226"/>
                      </a:lnTo>
                      <a:lnTo>
                        <a:pt x="297" y="228"/>
                      </a:lnTo>
                      <a:lnTo>
                        <a:pt x="301" y="226"/>
                      </a:lnTo>
                      <a:lnTo>
                        <a:pt x="299" y="226"/>
                      </a:lnTo>
                      <a:lnTo>
                        <a:pt x="299" y="226"/>
                      </a:lnTo>
                      <a:lnTo>
                        <a:pt x="299" y="224"/>
                      </a:lnTo>
                      <a:lnTo>
                        <a:pt x="297" y="224"/>
                      </a:lnTo>
                      <a:lnTo>
                        <a:pt x="297" y="224"/>
                      </a:lnTo>
                      <a:lnTo>
                        <a:pt x="295" y="226"/>
                      </a:lnTo>
                      <a:lnTo>
                        <a:pt x="293" y="228"/>
                      </a:lnTo>
                      <a:lnTo>
                        <a:pt x="293" y="229"/>
                      </a:lnTo>
                      <a:lnTo>
                        <a:pt x="295" y="231"/>
                      </a:lnTo>
                      <a:lnTo>
                        <a:pt x="295" y="231"/>
                      </a:lnTo>
                      <a:lnTo>
                        <a:pt x="297" y="229"/>
                      </a:lnTo>
                      <a:lnTo>
                        <a:pt x="295" y="228"/>
                      </a:lnTo>
                      <a:lnTo>
                        <a:pt x="295" y="228"/>
                      </a:lnTo>
                      <a:lnTo>
                        <a:pt x="297" y="229"/>
                      </a:lnTo>
                      <a:lnTo>
                        <a:pt x="295" y="228"/>
                      </a:lnTo>
                      <a:lnTo>
                        <a:pt x="295" y="228"/>
                      </a:lnTo>
                      <a:lnTo>
                        <a:pt x="295" y="228"/>
                      </a:lnTo>
                      <a:lnTo>
                        <a:pt x="293" y="229"/>
                      </a:lnTo>
                      <a:lnTo>
                        <a:pt x="293" y="229"/>
                      </a:lnTo>
                      <a:lnTo>
                        <a:pt x="297" y="231"/>
                      </a:lnTo>
                      <a:lnTo>
                        <a:pt x="295" y="228"/>
                      </a:lnTo>
                      <a:lnTo>
                        <a:pt x="295" y="228"/>
                      </a:lnTo>
                      <a:lnTo>
                        <a:pt x="295" y="231"/>
                      </a:lnTo>
                      <a:lnTo>
                        <a:pt x="295" y="228"/>
                      </a:lnTo>
                      <a:lnTo>
                        <a:pt x="295" y="228"/>
                      </a:lnTo>
                      <a:lnTo>
                        <a:pt x="295" y="231"/>
                      </a:lnTo>
                      <a:lnTo>
                        <a:pt x="299" y="229"/>
                      </a:lnTo>
                      <a:lnTo>
                        <a:pt x="299" y="229"/>
                      </a:lnTo>
                      <a:lnTo>
                        <a:pt x="297" y="228"/>
                      </a:lnTo>
                      <a:lnTo>
                        <a:pt x="297" y="228"/>
                      </a:lnTo>
                      <a:lnTo>
                        <a:pt x="297" y="228"/>
                      </a:lnTo>
                      <a:lnTo>
                        <a:pt x="295" y="228"/>
                      </a:lnTo>
                      <a:lnTo>
                        <a:pt x="295" y="228"/>
                      </a:lnTo>
                      <a:lnTo>
                        <a:pt x="295" y="228"/>
                      </a:lnTo>
                      <a:lnTo>
                        <a:pt x="293" y="229"/>
                      </a:lnTo>
                      <a:lnTo>
                        <a:pt x="297" y="228"/>
                      </a:lnTo>
                      <a:lnTo>
                        <a:pt x="295" y="228"/>
                      </a:lnTo>
                      <a:lnTo>
                        <a:pt x="293" y="229"/>
                      </a:lnTo>
                      <a:lnTo>
                        <a:pt x="297" y="231"/>
                      </a:lnTo>
                      <a:lnTo>
                        <a:pt x="297" y="231"/>
                      </a:lnTo>
                      <a:lnTo>
                        <a:pt x="297" y="229"/>
                      </a:lnTo>
                      <a:lnTo>
                        <a:pt x="297" y="229"/>
                      </a:lnTo>
                      <a:lnTo>
                        <a:pt x="297" y="229"/>
                      </a:lnTo>
                      <a:lnTo>
                        <a:pt x="295" y="226"/>
                      </a:lnTo>
                      <a:lnTo>
                        <a:pt x="295" y="226"/>
                      </a:lnTo>
                      <a:lnTo>
                        <a:pt x="295" y="226"/>
                      </a:lnTo>
                      <a:lnTo>
                        <a:pt x="293" y="224"/>
                      </a:lnTo>
                      <a:lnTo>
                        <a:pt x="293" y="224"/>
                      </a:lnTo>
                      <a:lnTo>
                        <a:pt x="290" y="226"/>
                      </a:lnTo>
                      <a:lnTo>
                        <a:pt x="290" y="226"/>
                      </a:lnTo>
                      <a:lnTo>
                        <a:pt x="293" y="228"/>
                      </a:lnTo>
                      <a:lnTo>
                        <a:pt x="293" y="226"/>
                      </a:lnTo>
                      <a:lnTo>
                        <a:pt x="291" y="226"/>
                      </a:lnTo>
                      <a:lnTo>
                        <a:pt x="291" y="226"/>
                      </a:lnTo>
                      <a:lnTo>
                        <a:pt x="290" y="226"/>
                      </a:lnTo>
                      <a:lnTo>
                        <a:pt x="290" y="226"/>
                      </a:lnTo>
                      <a:lnTo>
                        <a:pt x="288" y="226"/>
                      </a:lnTo>
                      <a:lnTo>
                        <a:pt x="288" y="228"/>
                      </a:lnTo>
                      <a:lnTo>
                        <a:pt x="288" y="229"/>
                      </a:lnTo>
                      <a:lnTo>
                        <a:pt x="288" y="229"/>
                      </a:lnTo>
                      <a:lnTo>
                        <a:pt x="290" y="231"/>
                      </a:lnTo>
                      <a:lnTo>
                        <a:pt x="290" y="228"/>
                      </a:lnTo>
                      <a:lnTo>
                        <a:pt x="288" y="228"/>
                      </a:lnTo>
                      <a:lnTo>
                        <a:pt x="290" y="231"/>
                      </a:lnTo>
                      <a:lnTo>
                        <a:pt x="291" y="228"/>
                      </a:lnTo>
                      <a:lnTo>
                        <a:pt x="290" y="228"/>
                      </a:lnTo>
                      <a:lnTo>
                        <a:pt x="288" y="231"/>
                      </a:lnTo>
                      <a:lnTo>
                        <a:pt x="291" y="229"/>
                      </a:lnTo>
                      <a:lnTo>
                        <a:pt x="291" y="229"/>
                      </a:lnTo>
                      <a:lnTo>
                        <a:pt x="291" y="229"/>
                      </a:lnTo>
                      <a:lnTo>
                        <a:pt x="291" y="229"/>
                      </a:lnTo>
                      <a:lnTo>
                        <a:pt x="291" y="228"/>
                      </a:lnTo>
                      <a:lnTo>
                        <a:pt x="290" y="226"/>
                      </a:lnTo>
                      <a:lnTo>
                        <a:pt x="290" y="226"/>
                      </a:lnTo>
                      <a:lnTo>
                        <a:pt x="288" y="226"/>
                      </a:lnTo>
                      <a:lnTo>
                        <a:pt x="286" y="226"/>
                      </a:lnTo>
                      <a:lnTo>
                        <a:pt x="284" y="228"/>
                      </a:lnTo>
                      <a:lnTo>
                        <a:pt x="284" y="228"/>
                      </a:lnTo>
                      <a:lnTo>
                        <a:pt x="284" y="229"/>
                      </a:lnTo>
                      <a:lnTo>
                        <a:pt x="282" y="229"/>
                      </a:lnTo>
                      <a:lnTo>
                        <a:pt x="282" y="231"/>
                      </a:lnTo>
                      <a:lnTo>
                        <a:pt x="280" y="231"/>
                      </a:lnTo>
                      <a:lnTo>
                        <a:pt x="280" y="231"/>
                      </a:lnTo>
                      <a:lnTo>
                        <a:pt x="280" y="235"/>
                      </a:lnTo>
                      <a:lnTo>
                        <a:pt x="284" y="235"/>
                      </a:lnTo>
                      <a:lnTo>
                        <a:pt x="284" y="233"/>
                      </a:lnTo>
                      <a:lnTo>
                        <a:pt x="284" y="233"/>
                      </a:lnTo>
                      <a:lnTo>
                        <a:pt x="282" y="231"/>
                      </a:lnTo>
                      <a:lnTo>
                        <a:pt x="282" y="229"/>
                      </a:lnTo>
                      <a:lnTo>
                        <a:pt x="282" y="229"/>
                      </a:lnTo>
                      <a:lnTo>
                        <a:pt x="280" y="229"/>
                      </a:lnTo>
                      <a:lnTo>
                        <a:pt x="280" y="229"/>
                      </a:lnTo>
                      <a:lnTo>
                        <a:pt x="274" y="228"/>
                      </a:lnTo>
                      <a:lnTo>
                        <a:pt x="273" y="231"/>
                      </a:lnTo>
                      <a:lnTo>
                        <a:pt x="274" y="228"/>
                      </a:lnTo>
                      <a:lnTo>
                        <a:pt x="274" y="228"/>
                      </a:lnTo>
                      <a:lnTo>
                        <a:pt x="274" y="228"/>
                      </a:lnTo>
                      <a:lnTo>
                        <a:pt x="271" y="228"/>
                      </a:lnTo>
                      <a:lnTo>
                        <a:pt x="274" y="229"/>
                      </a:lnTo>
                      <a:lnTo>
                        <a:pt x="274" y="229"/>
                      </a:lnTo>
                      <a:lnTo>
                        <a:pt x="274" y="229"/>
                      </a:lnTo>
                      <a:lnTo>
                        <a:pt x="274" y="228"/>
                      </a:lnTo>
                      <a:lnTo>
                        <a:pt x="274" y="228"/>
                      </a:lnTo>
                      <a:lnTo>
                        <a:pt x="274" y="228"/>
                      </a:lnTo>
                      <a:lnTo>
                        <a:pt x="274" y="224"/>
                      </a:lnTo>
                      <a:lnTo>
                        <a:pt x="274" y="224"/>
                      </a:lnTo>
                      <a:lnTo>
                        <a:pt x="273" y="222"/>
                      </a:lnTo>
                      <a:lnTo>
                        <a:pt x="273" y="222"/>
                      </a:lnTo>
                      <a:lnTo>
                        <a:pt x="271" y="222"/>
                      </a:lnTo>
                      <a:lnTo>
                        <a:pt x="271" y="222"/>
                      </a:lnTo>
                      <a:lnTo>
                        <a:pt x="271" y="226"/>
                      </a:lnTo>
                      <a:lnTo>
                        <a:pt x="274" y="226"/>
                      </a:lnTo>
                      <a:lnTo>
                        <a:pt x="274" y="224"/>
                      </a:lnTo>
                      <a:lnTo>
                        <a:pt x="273" y="222"/>
                      </a:lnTo>
                      <a:lnTo>
                        <a:pt x="273" y="222"/>
                      </a:lnTo>
                      <a:lnTo>
                        <a:pt x="273" y="222"/>
                      </a:lnTo>
                      <a:lnTo>
                        <a:pt x="271" y="220"/>
                      </a:lnTo>
                      <a:lnTo>
                        <a:pt x="271" y="220"/>
                      </a:lnTo>
                      <a:lnTo>
                        <a:pt x="269" y="220"/>
                      </a:lnTo>
                      <a:lnTo>
                        <a:pt x="269" y="220"/>
                      </a:lnTo>
                      <a:lnTo>
                        <a:pt x="267" y="220"/>
                      </a:lnTo>
                      <a:lnTo>
                        <a:pt x="265" y="220"/>
                      </a:lnTo>
                      <a:lnTo>
                        <a:pt x="267" y="224"/>
                      </a:lnTo>
                      <a:lnTo>
                        <a:pt x="271" y="222"/>
                      </a:lnTo>
                      <a:lnTo>
                        <a:pt x="271" y="222"/>
                      </a:lnTo>
                      <a:lnTo>
                        <a:pt x="271" y="222"/>
                      </a:lnTo>
                      <a:lnTo>
                        <a:pt x="267" y="222"/>
                      </a:lnTo>
                      <a:lnTo>
                        <a:pt x="271" y="222"/>
                      </a:lnTo>
                      <a:lnTo>
                        <a:pt x="271" y="222"/>
                      </a:lnTo>
                      <a:lnTo>
                        <a:pt x="271" y="220"/>
                      </a:lnTo>
                      <a:lnTo>
                        <a:pt x="271" y="220"/>
                      </a:lnTo>
                      <a:lnTo>
                        <a:pt x="271" y="218"/>
                      </a:lnTo>
                      <a:lnTo>
                        <a:pt x="271" y="218"/>
                      </a:lnTo>
                      <a:lnTo>
                        <a:pt x="271" y="218"/>
                      </a:lnTo>
                      <a:lnTo>
                        <a:pt x="269" y="216"/>
                      </a:lnTo>
                      <a:lnTo>
                        <a:pt x="269" y="214"/>
                      </a:lnTo>
                      <a:lnTo>
                        <a:pt x="269" y="214"/>
                      </a:lnTo>
                      <a:lnTo>
                        <a:pt x="269" y="214"/>
                      </a:lnTo>
                      <a:lnTo>
                        <a:pt x="267" y="213"/>
                      </a:lnTo>
                      <a:lnTo>
                        <a:pt x="267" y="213"/>
                      </a:lnTo>
                      <a:lnTo>
                        <a:pt x="267" y="213"/>
                      </a:lnTo>
                      <a:lnTo>
                        <a:pt x="267" y="211"/>
                      </a:lnTo>
                      <a:lnTo>
                        <a:pt x="265" y="211"/>
                      </a:lnTo>
                      <a:lnTo>
                        <a:pt x="265" y="211"/>
                      </a:lnTo>
                      <a:lnTo>
                        <a:pt x="263" y="213"/>
                      </a:lnTo>
                      <a:lnTo>
                        <a:pt x="265" y="214"/>
                      </a:lnTo>
                      <a:lnTo>
                        <a:pt x="265" y="214"/>
                      </a:lnTo>
                      <a:lnTo>
                        <a:pt x="263" y="213"/>
                      </a:lnTo>
                      <a:lnTo>
                        <a:pt x="265" y="216"/>
                      </a:lnTo>
                      <a:lnTo>
                        <a:pt x="265" y="214"/>
                      </a:lnTo>
                      <a:lnTo>
                        <a:pt x="265" y="214"/>
                      </a:lnTo>
                      <a:lnTo>
                        <a:pt x="267" y="214"/>
                      </a:lnTo>
                      <a:lnTo>
                        <a:pt x="267" y="213"/>
                      </a:lnTo>
                      <a:lnTo>
                        <a:pt x="267" y="211"/>
                      </a:lnTo>
                      <a:lnTo>
                        <a:pt x="267" y="211"/>
                      </a:lnTo>
                      <a:lnTo>
                        <a:pt x="267" y="209"/>
                      </a:lnTo>
                      <a:lnTo>
                        <a:pt x="265" y="209"/>
                      </a:lnTo>
                      <a:lnTo>
                        <a:pt x="265" y="209"/>
                      </a:lnTo>
                      <a:lnTo>
                        <a:pt x="263" y="207"/>
                      </a:lnTo>
                      <a:lnTo>
                        <a:pt x="261" y="207"/>
                      </a:lnTo>
                      <a:lnTo>
                        <a:pt x="261" y="211"/>
                      </a:lnTo>
                      <a:lnTo>
                        <a:pt x="265" y="213"/>
                      </a:lnTo>
                      <a:lnTo>
                        <a:pt x="267" y="209"/>
                      </a:lnTo>
                      <a:lnTo>
                        <a:pt x="267" y="209"/>
                      </a:lnTo>
                      <a:lnTo>
                        <a:pt x="267" y="209"/>
                      </a:lnTo>
                      <a:lnTo>
                        <a:pt x="267" y="209"/>
                      </a:lnTo>
                      <a:lnTo>
                        <a:pt x="269" y="207"/>
                      </a:lnTo>
                      <a:lnTo>
                        <a:pt x="269" y="207"/>
                      </a:lnTo>
                      <a:lnTo>
                        <a:pt x="269" y="205"/>
                      </a:lnTo>
                      <a:lnTo>
                        <a:pt x="269" y="205"/>
                      </a:lnTo>
                      <a:lnTo>
                        <a:pt x="269" y="203"/>
                      </a:lnTo>
                      <a:lnTo>
                        <a:pt x="269" y="201"/>
                      </a:lnTo>
                      <a:lnTo>
                        <a:pt x="269" y="201"/>
                      </a:lnTo>
                      <a:lnTo>
                        <a:pt x="269" y="201"/>
                      </a:lnTo>
                      <a:lnTo>
                        <a:pt x="267" y="199"/>
                      </a:lnTo>
                      <a:lnTo>
                        <a:pt x="267" y="199"/>
                      </a:lnTo>
                      <a:lnTo>
                        <a:pt x="265" y="198"/>
                      </a:lnTo>
                      <a:lnTo>
                        <a:pt x="265" y="198"/>
                      </a:lnTo>
                      <a:lnTo>
                        <a:pt x="265" y="198"/>
                      </a:lnTo>
                      <a:lnTo>
                        <a:pt x="263" y="198"/>
                      </a:lnTo>
                      <a:lnTo>
                        <a:pt x="263" y="198"/>
                      </a:lnTo>
                      <a:lnTo>
                        <a:pt x="263" y="198"/>
                      </a:lnTo>
                      <a:lnTo>
                        <a:pt x="256" y="192"/>
                      </a:lnTo>
                      <a:lnTo>
                        <a:pt x="256" y="190"/>
                      </a:lnTo>
                      <a:lnTo>
                        <a:pt x="254" y="190"/>
                      </a:lnTo>
                      <a:lnTo>
                        <a:pt x="254" y="190"/>
                      </a:lnTo>
                      <a:lnTo>
                        <a:pt x="252" y="188"/>
                      </a:lnTo>
                      <a:lnTo>
                        <a:pt x="252" y="188"/>
                      </a:lnTo>
                      <a:lnTo>
                        <a:pt x="248" y="188"/>
                      </a:lnTo>
                      <a:lnTo>
                        <a:pt x="248" y="190"/>
                      </a:lnTo>
                      <a:lnTo>
                        <a:pt x="248" y="190"/>
                      </a:lnTo>
                      <a:lnTo>
                        <a:pt x="246" y="192"/>
                      </a:lnTo>
                      <a:lnTo>
                        <a:pt x="246" y="192"/>
                      </a:lnTo>
                      <a:lnTo>
                        <a:pt x="248" y="194"/>
                      </a:lnTo>
                      <a:lnTo>
                        <a:pt x="252" y="194"/>
                      </a:lnTo>
                      <a:lnTo>
                        <a:pt x="252" y="194"/>
                      </a:lnTo>
                      <a:lnTo>
                        <a:pt x="252" y="194"/>
                      </a:lnTo>
                      <a:lnTo>
                        <a:pt x="252" y="190"/>
                      </a:lnTo>
                      <a:lnTo>
                        <a:pt x="252" y="190"/>
                      </a:lnTo>
                      <a:lnTo>
                        <a:pt x="248" y="190"/>
                      </a:lnTo>
                      <a:lnTo>
                        <a:pt x="248" y="190"/>
                      </a:lnTo>
                      <a:lnTo>
                        <a:pt x="248" y="190"/>
                      </a:lnTo>
                      <a:lnTo>
                        <a:pt x="246" y="190"/>
                      </a:lnTo>
                      <a:lnTo>
                        <a:pt x="244" y="192"/>
                      </a:lnTo>
                      <a:lnTo>
                        <a:pt x="244" y="194"/>
                      </a:lnTo>
                      <a:lnTo>
                        <a:pt x="244" y="194"/>
                      </a:lnTo>
                      <a:lnTo>
                        <a:pt x="244" y="196"/>
                      </a:lnTo>
                      <a:lnTo>
                        <a:pt x="248" y="196"/>
                      </a:lnTo>
                      <a:lnTo>
                        <a:pt x="248" y="192"/>
                      </a:lnTo>
                      <a:lnTo>
                        <a:pt x="248" y="192"/>
                      </a:lnTo>
                      <a:lnTo>
                        <a:pt x="248" y="196"/>
                      </a:lnTo>
                      <a:lnTo>
                        <a:pt x="248" y="192"/>
                      </a:lnTo>
                      <a:lnTo>
                        <a:pt x="248" y="192"/>
                      </a:lnTo>
                      <a:lnTo>
                        <a:pt x="248" y="192"/>
                      </a:lnTo>
                      <a:lnTo>
                        <a:pt x="246" y="192"/>
                      </a:lnTo>
                      <a:lnTo>
                        <a:pt x="244" y="192"/>
                      </a:lnTo>
                      <a:lnTo>
                        <a:pt x="244" y="192"/>
                      </a:lnTo>
                      <a:lnTo>
                        <a:pt x="244" y="192"/>
                      </a:lnTo>
                      <a:lnTo>
                        <a:pt x="243" y="194"/>
                      </a:lnTo>
                      <a:lnTo>
                        <a:pt x="243" y="198"/>
                      </a:lnTo>
                      <a:lnTo>
                        <a:pt x="246" y="198"/>
                      </a:lnTo>
                      <a:lnTo>
                        <a:pt x="244" y="196"/>
                      </a:lnTo>
                      <a:lnTo>
                        <a:pt x="243" y="196"/>
                      </a:lnTo>
                      <a:lnTo>
                        <a:pt x="243" y="196"/>
                      </a:lnTo>
                      <a:lnTo>
                        <a:pt x="243" y="196"/>
                      </a:lnTo>
                      <a:lnTo>
                        <a:pt x="241" y="198"/>
                      </a:lnTo>
                      <a:lnTo>
                        <a:pt x="241" y="199"/>
                      </a:lnTo>
                      <a:lnTo>
                        <a:pt x="241" y="199"/>
                      </a:lnTo>
                      <a:lnTo>
                        <a:pt x="241" y="201"/>
                      </a:lnTo>
                      <a:lnTo>
                        <a:pt x="241" y="203"/>
                      </a:lnTo>
                      <a:lnTo>
                        <a:pt x="241" y="203"/>
                      </a:lnTo>
                      <a:lnTo>
                        <a:pt x="241" y="203"/>
                      </a:lnTo>
                      <a:lnTo>
                        <a:pt x="241" y="207"/>
                      </a:lnTo>
                      <a:lnTo>
                        <a:pt x="241" y="207"/>
                      </a:lnTo>
                      <a:lnTo>
                        <a:pt x="241" y="209"/>
                      </a:lnTo>
                      <a:lnTo>
                        <a:pt x="241" y="209"/>
                      </a:lnTo>
                      <a:lnTo>
                        <a:pt x="243" y="211"/>
                      </a:lnTo>
                      <a:lnTo>
                        <a:pt x="243" y="211"/>
                      </a:lnTo>
                      <a:lnTo>
                        <a:pt x="244" y="213"/>
                      </a:lnTo>
                      <a:lnTo>
                        <a:pt x="244" y="213"/>
                      </a:lnTo>
                      <a:lnTo>
                        <a:pt x="248" y="211"/>
                      </a:lnTo>
                      <a:lnTo>
                        <a:pt x="248" y="211"/>
                      </a:lnTo>
                      <a:lnTo>
                        <a:pt x="248" y="211"/>
                      </a:lnTo>
                      <a:lnTo>
                        <a:pt x="248" y="209"/>
                      </a:lnTo>
                      <a:lnTo>
                        <a:pt x="246" y="207"/>
                      </a:lnTo>
                      <a:lnTo>
                        <a:pt x="246" y="211"/>
                      </a:lnTo>
                      <a:lnTo>
                        <a:pt x="246" y="211"/>
                      </a:lnTo>
                      <a:lnTo>
                        <a:pt x="246" y="207"/>
                      </a:lnTo>
                      <a:lnTo>
                        <a:pt x="244" y="209"/>
                      </a:lnTo>
                      <a:lnTo>
                        <a:pt x="244" y="209"/>
                      </a:lnTo>
                      <a:lnTo>
                        <a:pt x="244" y="213"/>
                      </a:lnTo>
                      <a:lnTo>
                        <a:pt x="246" y="213"/>
                      </a:lnTo>
                      <a:lnTo>
                        <a:pt x="246" y="214"/>
                      </a:lnTo>
                      <a:lnTo>
                        <a:pt x="246" y="216"/>
                      </a:lnTo>
                      <a:lnTo>
                        <a:pt x="250" y="216"/>
                      </a:lnTo>
                      <a:lnTo>
                        <a:pt x="246" y="214"/>
                      </a:lnTo>
                      <a:lnTo>
                        <a:pt x="246" y="216"/>
                      </a:lnTo>
                      <a:lnTo>
                        <a:pt x="246" y="216"/>
                      </a:lnTo>
                      <a:lnTo>
                        <a:pt x="244" y="218"/>
                      </a:lnTo>
                      <a:lnTo>
                        <a:pt x="244" y="218"/>
                      </a:lnTo>
                      <a:lnTo>
                        <a:pt x="244" y="218"/>
                      </a:lnTo>
                      <a:lnTo>
                        <a:pt x="244" y="220"/>
                      </a:lnTo>
                      <a:lnTo>
                        <a:pt x="244" y="220"/>
                      </a:lnTo>
                      <a:lnTo>
                        <a:pt x="248" y="220"/>
                      </a:lnTo>
                      <a:lnTo>
                        <a:pt x="244" y="220"/>
                      </a:lnTo>
                      <a:lnTo>
                        <a:pt x="244" y="222"/>
                      </a:lnTo>
                      <a:lnTo>
                        <a:pt x="248" y="222"/>
                      </a:lnTo>
                      <a:lnTo>
                        <a:pt x="244" y="220"/>
                      </a:lnTo>
                      <a:lnTo>
                        <a:pt x="244" y="220"/>
                      </a:lnTo>
                      <a:lnTo>
                        <a:pt x="244" y="220"/>
                      </a:lnTo>
                      <a:lnTo>
                        <a:pt x="246" y="222"/>
                      </a:lnTo>
                      <a:lnTo>
                        <a:pt x="246" y="220"/>
                      </a:lnTo>
                      <a:lnTo>
                        <a:pt x="244" y="220"/>
                      </a:lnTo>
                      <a:lnTo>
                        <a:pt x="244" y="220"/>
                      </a:lnTo>
                      <a:lnTo>
                        <a:pt x="244" y="220"/>
                      </a:lnTo>
                      <a:lnTo>
                        <a:pt x="244" y="220"/>
                      </a:lnTo>
                      <a:lnTo>
                        <a:pt x="243" y="224"/>
                      </a:lnTo>
                      <a:lnTo>
                        <a:pt x="246" y="222"/>
                      </a:lnTo>
                      <a:lnTo>
                        <a:pt x="244" y="220"/>
                      </a:lnTo>
                      <a:lnTo>
                        <a:pt x="244" y="220"/>
                      </a:lnTo>
                      <a:lnTo>
                        <a:pt x="243" y="218"/>
                      </a:lnTo>
                      <a:lnTo>
                        <a:pt x="241" y="218"/>
                      </a:lnTo>
                      <a:lnTo>
                        <a:pt x="241" y="220"/>
                      </a:lnTo>
                      <a:lnTo>
                        <a:pt x="241" y="222"/>
                      </a:lnTo>
                      <a:lnTo>
                        <a:pt x="243" y="218"/>
                      </a:lnTo>
                      <a:lnTo>
                        <a:pt x="243" y="218"/>
                      </a:lnTo>
                      <a:lnTo>
                        <a:pt x="241" y="218"/>
                      </a:lnTo>
                      <a:lnTo>
                        <a:pt x="241" y="222"/>
                      </a:lnTo>
                      <a:lnTo>
                        <a:pt x="243" y="220"/>
                      </a:lnTo>
                      <a:lnTo>
                        <a:pt x="243" y="220"/>
                      </a:lnTo>
                      <a:lnTo>
                        <a:pt x="243" y="218"/>
                      </a:lnTo>
                      <a:lnTo>
                        <a:pt x="243" y="218"/>
                      </a:lnTo>
                      <a:lnTo>
                        <a:pt x="241" y="216"/>
                      </a:lnTo>
                      <a:lnTo>
                        <a:pt x="241" y="216"/>
                      </a:lnTo>
                      <a:lnTo>
                        <a:pt x="239" y="220"/>
                      </a:lnTo>
                      <a:lnTo>
                        <a:pt x="243" y="218"/>
                      </a:lnTo>
                      <a:lnTo>
                        <a:pt x="241" y="218"/>
                      </a:lnTo>
                      <a:lnTo>
                        <a:pt x="239" y="218"/>
                      </a:lnTo>
                      <a:lnTo>
                        <a:pt x="243" y="220"/>
                      </a:lnTo>
                      <a:lnTo>
                        <a:pt x="243" y="213"/>
                      </a:lnTo>
                      <a:lnTo>
                        <a:pt x="243" y="209"/>
                      </a:lnTo>
                      <a:lnTo>
                        <a:pt x="243" y="209"/>
                      </a:lnTo>
                      <a:lnTo>
                        <a:pt x="243" y="207"/>
                      </a:lnTo>
                      <a:lnTo>
                        <a:pt x="243" y="205"/>
                      </a:lnTo>
                      <a:lnTo>
                        <a:pt x="241" y="205"/>
                      </a:lnTo>
                      <a:lnTo>
                        <a:pt x="241" y="203"/>
                      </a:lnTo>
                      <a:lnTo>
                        <a:pt x="241" y="201"/>
                      </a:lnTo>
                      <a:lnTo>
                        <a:pt x="241" y="201"/>
                      </a:lnTo>
                      <a:lnTo>
                        <a:pt x="239" y="201"/>
                      </a:lnTo>
                      <a:lnTo>
                        <a:pt x="237" y="201"/>
                      </a:lnTo>
                      <a:lnTo>
                        <a:pt x="237" y="203"/>
                      </a:lnTo>
                      <a:lnTo>
                        <a:pt x="239" y="201"/>
                      </a:lnTo>
                      <a:lnTo>
                        <a:pt x="239" y="201"/>
                      </a:lnTo>
                      <a:lnTo>
                        <a:pt x="237" y="203"/>
                      </a:lnTo>
                      <a:lnTo>
                        <a:pt x="239" y="203"/>
                      </a:lnTo>
                      <a:lnTo>
                        <a:pt x="235" y="190"/>
                      </a:lnTo>
                      <a:lnTo>
                        <a:pt x="235" y="190"/>
                      </a:lnTo>
                      <a:lnTo>
                        <a:pt x="233" y="186"/>
                      </a:lnTo>
                      <a:lnTo>
                        <a:pt x="231" y="186"/>
                      </a:lnTo>
                      <a:lnTo>
                        <a:pt x="231" y="186"/>
                      </a:lnTo>
                      <a:lnTo>
                        <a:pt x="229" y="184"/>
                      </a:lnTo>
                      <a:lnTo>
                        <a:pt x="229" y="184"/>
                      </a:lnTo>
                      <a:lnTo>
                        <a:pt x="228" y="184"/>
                      </a:lnTo>
                      <a:lnTo>
                        <a:pt x="226" y="184"/>
                      </a:lnTo>
                      <a:lnTo>
                        <a:pt x="226" y="184"/>
                      </a:lnTo>
                      <a:lnTo>
                        <a:pt x="224" y="186"/>
                      </a:lnTo>
                      <a:lnTo>
                        <a:pt x="224" y="186"/>
                      </a:lnTo>
                      <a:lnTo>
                        <a:pt x="224" y="186"/>
                      </a:lnTo>
                      <a:lnTo>
                        <a:pt x="226" y="190"/>
                      </a:lnTo>
                      <a:lnTo>
                        <a:pt x="226" y="186"/>
                      </a:lnTo>
                      <a:lnTo>
                        <a:pt x="224" y="186"/>
                      </a:lnTo>
                      <a:lnTo>
                        <a:pt x="224" y="186"/>
                      </a:lnTo>
                      <a:lnTo>
                        <a:pt x="222" y="186"/>
                      </a:lnTo>
                      <a:lnTo>
                        <a:pt x="222" y="190"/>
                      </a:lnTo>
                      <a:lnTo>
                        <a:pt x="224" y="188"/>
                      </a:lnTo>
                      <a:lnTo>
                        <a:pt x="224" y="188"/>
                      </a:lnTo>
                      <a:lnTo>
                        <a:pt x="224" y="186"/>
                      </a:lnTo>
                      <a:lnTo>
                        <a:pt x="224" y="184"/>
                      </a:lnTo>
                      <a:lnTo>
                        <a:pt x="222" y="182"/>
                      </a:lnTo>
                      <a:lnTo>
                        <a:pt x="220" y="184"/>
                      </a:lnTo>
                      <a:lnTo>
                        <a:pt x="222" y="184"/>
                      </a:lnTo>
                      <a:lnTo>
                        <a:pt x="222" y="184"/>
                      </a:lnTo>
                      <a:lnTo>
                        <a:pt x="220" y="184"/>
                      </a:lnTo>
                      <a:lnTo>
                        <a:pt x="220" y="186"/>
                      </a:lnTo>
                      <a:lnTo>
                        <a:pt x="220" y="186"/>
                      </a:lnTo>
                      <a:lnTo>
                        <a:pt x="220" y="186"/>
                      </a:lnTo>
                      <a:lnTo>
                        <a:pt x="222" y="186"/>
                      </a:lnTo>
                      <a:lnTo>
                        <a:pt x="224" y="186"/>
                      </a:lnTo>
                      <a:lnTo>
                        <a:pt x="224" y="186"/>
                      </a:lnTo>
                      <a:lnTo>
                        <a:pt x="224" y="186"/>
                      </a:lnTo>
                      <a:lnTo>
                        <a:pt x="226" y="182"/>
                      </a:lnTo>
                      <a:lnTo>
                        <a:pt x="226" y="181"/>
                      </a:lnTo>
                      <a:lnTo>
                        <a:pt x="226" y="181"/>
                      </a:lnTo>
                      <a:lnTo>
                        <a:pt x="226" y="179"/>
                      </a:lnTo>
                      <a:lnTo>
                        <a:pt x="226" y="179"/>
                      </a:lnTo>
                      <a:lnTo>
                        <a:pt x="226" y="179"/>
                      </a:lnTo>
                      <a:lnTo>
                        <a:pt x="224" y="177"/>
                      </a:lnTo>
                      <a:lnTo>
                        <a:pt x="222" y="177"/>
                      </a:lnTo>
                      <a:lnTo>
                        <a:pt x="220" y="179"/>
                      </a:lnTo>
                      <a:lnTo>
                        <a:pt x="218" y="179"/>
                      </a:lnTo>
                      <a:lnTo>
                        <a:pt x="218" y="181"/>
                      </a:lnTo>
                      <a:lnTo>
                        <a:pt x="218" y="181"/>
                      </a:lnTo>
                      <a:lnTo>
                        <a:pt x="218" y="181"/>
                      </a:lnTo>
                      <a:lnTo>
                        <a:pt x="220" y="182"/>
                      </a:lnTo>
                      <a:lnTo>
                        <a:pt x="224" y="181"/>
                      </a:lnTo>
                      <a:lnTo>
                        <a:pt x="224" y="181"/>
                      </a:lnTo>
                      <a:lnTo>
                        <a:pt x="220" y="181"/>
                      </a:lnTo>
                      <a:lnTo>
                        <a:pt x="224" y="182"/>
                      </a:lnTo>
                      <a:lnTo>
                        <a:pt x="224" y="182"/>
                      </a:lnTo>
                      <a:lnTo>
                        <a:pt x="224" y="181"/>
                      </a:lnTo>
                      <a:lnTo>
                        <a:pt x="222" y="179"/>
                      </a:lnTo>
                      <a:lnTo>
                        <a:pt x="222" y="182"/>
                      </a:lnTo>
                      <a:lnTo>
                        <a:pt x="222" y="182"/>
                      </a:lnTo>
                      <a:lnTo>
                        <a:pt x="222" y="182"/>
                      </a:lnTo>
                      <a:lnTo>
                        <a:pt x="226" y="181"/>
                      </a:lnTo>
                      <a:lnTo>
                        <a:pt x="226" y="181"/>
                      </a:lnTo>
                      <a:lnTo>
                        <a:pt x="226" y="177"/>
                      </a:lnTo>
                      <a:lnTo>
                        <a:pt x="224" y="175"/>
                      </a:lnTo>
                      <a:lnTo>
                        <a:pt x="224" y="175"/>
                      </a:lnTo>
                      <a:lnTo>
                        <a:pt x="224" y="173"/>
                      </a:lnTo>
                      <a:lnTo>
                        <a:pt x="224" y="173"/>
                      </a:lnTo>
                      <a:lnTo>
                        <a:pt x="224" y="173"/>
                      </a:lnTo>
                      <a:lnTo>
                        <a:pt x="222" y="171"/>
                      </a:lnTo>
                      <a:lnTo>
                        <a:pt x="222" y="171"/>
                      </a:lnTo>
                      <a:lnTo>
                        <a:pt x="222" y="171"/>
                      </a:lnTo>
                      <a:lnTo>
                        <a:pt x="218" y="171"/>
                      </a:lnTo>
                      <a:lnTo>
                        <a:pt x="222" y="173"/>
                      </a:lnTo>
                      <a:lnTo>
                        <a:pt x="222" y="171"/>
                      </a:lnTo>
                      <a:lnTo>
                        <a:pt x="222" y="171"/>
                      </a:lnTo>
                      <a:lnTo>
                        <a:pt x="224" y="169"/>
                      </a:lnTo>
                      <a:lnTo>
                        <a:pt x="224" y="167"/>
                      </a:lnTo>
                      <a:lnTo>
                        <a:pt x="224" y="167"/>
                      </a:lnTo>
                      <a:lnTo>
                        <a:pt x="222" y="166"/>
                      </a:lnTo>
                      <a:lnTo>
                        <a:pt x="220" y="164"/>
                      </a:lnTo>
                      <a:lnTo>
                        <a:pt x="220" y="164"/>
                      </a:lnTo>
                      <a:lnTo>
                        <a:pt x="218" y="164"/>
                      </a:lnTo>
                      <a:lnTo>
                        <a:pt x="218" y="164"/>
                      </a:lnTo>
                      <a:lnTo>
                        <a:pt x="216" y="166"/>
                      </a:lnTo>
                      <a:lnTo>
                        <a:pt x="218" y="164"/>
                      </a:lnTo>
                      <a:lnTo>
                        <a:pt x="218" y="164"/>
                      </a:lnTo>
                      <a:lnTo>
                        <a:pt x="218" y="164"/>
                      </a:lnTo>
                      <a:lnTo>
                        <a:pt x="216" y="162"/>
                      </a:lnTo>
                      <a:lnTo>
                        <a:pt x="213" y="160"/>
                      </a:lnTo>
                      <a:lnTo>
                        <a:pt x="213" y="158"/>
                      </a:lnTo>
                      <a:lnTo>
                        <a:pt x="211" y="149"/>
                      </a:lnTo>
                      <a:lnTo>
                        <a:pt x="211" y="149"/>
                      </a:lnTo>
                      <a:lnTo>
                        <a:pt x="209" y="145"/>
                      </a:lnTo>
                      <a:lnTo>
                        <a:pt x="209" y="145"/>
                      </a:lnTo>
                      <a:lnTo>
                        <a:pt x="209" y="141"/>
                      </a:lnTo>
                      <a:lnTo>
                        <a:pt x="209" y="141"/>
                      </a:lnTo>
                      <a:lnTo>
                        <a:pt x="207" y="132"/>
                      </a:lnTo>
                      <a:lnTo>
                        <a:pt x="207" y="130"/>
                      </a:lnTo>
                      <a:lnTo>
                        <a:pt x="207" y="130"/>
                      </a:lnTo>
                      <a:lnTo>
                        <a:pt x="207" y="128"/>
                      </a:lnTo>
                      <a:lnTo>
                        <a:pt x="207" y="126"/>
                      </a:lnTo>
                      <a:lnTo>
                        <a:pt x="207" y="126"/>
                      </a:lnTo>
                      <a:lnTo>
                        <a:pt x="205" y="126"/>
                      </a:lnTo>
                      <a:lnTo>
                        <a:pt x="205" y="124"/>
                      </a:lnTo>
                      <a:lnTo>
                        <a:pt x="205" y="124"/>
                      </a:lnTo>
                      <a:lnTo>
                        <a:pt x="205" y="124"/>
                      </a:lnTo>
                      <a:lnTo>
                        <a:pt x="205" y="121"/>
                      </a:lnTo>
                      <a:lnTo>
                        <a:pt x="205" y="121"/>
                      </a:lnTo>
                      <a:lnTo>
                        <a:pt x="205" y="119"/>
                      </a:lnTo>
                      <a:lnTo>
                        <a:pt x="205" y="119"/>
                      </a:lnTo>
                      <a:lnTo>
                        <a:pt x="205" y="119"/>
                      </a:lnTo>
                      <a:lnTo>
                        <a:pt x="205" y="117"/>
                      </a:lnTo>
                      <a:lnTo>
                        <a:pt x="205" y="115"/>
                      </a:lnTo>
                      <a:lnTo>
                        <a:pt x="205" y="115"/>
                      </a:lnTo>
                      <a:lnTo>
                        <a:pt x="203" y="111"/>
                      </a:lnTo>
                      <a:lnTo>
                        <a:pt x="201" y="111"/>
                      </a:lnTo>
                      <a:lnTo>
                        <a:pt x="201" y="111"/>
                      </a:lnTo>
                      <a:lnTo>
                        <a:pt x="201" y="111"/>
                      </a:lnTo>
                      <a:lnTo>
                        <a:pt x="199" y="111"/>
                      </a:lnTo>
                      <a:lnTo>
                        <a:pt x="199" y="115"/>
                      </a:lnTo>
                      <a:lnTo>
                        <a:pt x="203" y="115"/>
                      </a:lnTo>
                      <a:lnTo>
                        <a:pt x="203" y="113"/>
                      </a:lnTo>
                      <a:lnTo>
                        <a:pt x="199" y="113"/>
                      </a:lnTo>
                      <a:lnTo>
                        <a:pt x="197" y="115"/>
                      </a:lnTo>
                      <a:lnTo>
                        <a:pt x="197" y="117"/>
                      </a:lnTo>
                      <a:lnTo>
                        <a:pt x="197" y="117"/>
                      </a:lnTo>
                      <a:lnTo>
                        <a:pt x="201" y="117"/>
                      </a:lnTo>
                      <a:lnTo>
                        <a:pt x="201" y="117"/>
                      </a:lnTo>
                      <a:lnTo>
                        <a:pt x="203" y="115"/>
                      </a:lnTo>
                      <a:lnTo>
                        <a:pt x="203" y="113"/>
                      </a:lnTo>
                      <a:lnTo>
                        <a:pt x="203" y="111"/>
                      </a:lnTo>
                      <a:lnTo>
                        <a:pt x="203" y="109"/>
                      </a:lnTo>
                      <a:lnTo>
                        <a:pt x="203" y="109"/>
                      </a:lnTo>
                      <a:lnTo>
                        <a:pt x="203" y="109"/>
                      </a:lnTo>
                      <a:lnTo>
                        <a:pt x="203" y="107"/>
                      </a:lnTo>
                      <a:lnTo>
                        <a:pt x="203" y="104"/>
                      </a:lnTo>
                      <a:lnTo>
                        <a:pt x="203" y="104"/>
                      </a:lnTo>
                      <a:lnTo>
                        <a:pt x="203" y="102"/>
                      </a:lnTo>
                      <a:lnTo>
                        <a:pt x="203" y="102"/>
                      </a:lnTo>
                      <a:lnTo>
                        <a:pt x="201" y="98"/>
                      </a:lnTo>
                      <a:lnTo>
                        <a:pt x="197" y="100"/>
                      </a:lnTo>
                      <a:lnTo>
                        <a:pt x="197" y="104"/>
                      </a:lnTo>
                      <a:lnTo>
                        <a:pt x="197" y="104"/>
                      </a:lnTo>
                      <a:lnTo>
                        <a:pt x="197" y="104"/>
                      </a:lnTo>
                      <a:lnTo>
                        <a:pt x="201" y="104"/>
                      </a:lnTo>
                      <a:lnTo>
                        <a:pt x="201" y="104"/>
                      </a:lnTo>
                      <a:lnTo>
                        <a:pt x="203" y="100"/>
                      </a:lnTo>
                      <a:lnTo>
                        <a:pt x="201" y="94"/>
                      </a:lnTo>
                      <a:lnTo>
                        <a:pt x="201" y="92"/>
                      </a:lnTo>
                      <a:lnTo>
                        <a:pt x="197" y="89"/>
                      </a:lnTo>
                      <a:lnTo>
                        <a:pt x="197" y="87"/>
                      </a:lnTo>
                      <a:lnTo>
                        <a:pt x="197" y="85"/>
                      </a:lnTo>
                      <a:lnTo>
                        <a:pt x="197" y="83"/>
                      </a:lnTo>
                      <a:lnTo>
                        <a:pt x="196" y="81"/>
                      </a:lnTo>
                      <a:lnTo>
                        <a:pt x="196" y="81"/>
                      </a:lnTo>
                      <a:lnTo>
                        <a:pt x="196" y="77"/>
                      </a:lnTo>
                      <a:lnTo>
                        <a:pt x="196" y="77"/>
                      </a:lnTo>
                      <a:lnTo>
                        <a:pt x="196" y="75"/>
                      </a:lnTo>
                      <a:lnTo>
                        <a:pt x="196" y="75"/>
                      </a:lnTo>
                      <a:lnTo>
                        <a:pt x="194" y="72"/>
                      </a:lnTo>
                      <a:lnTo>
                        <a:pt x="194" y="68"/>
                      </a:lnTo>
                      <a:lnTo>
                        <a:pt x="192" y="66"/>
                      </a:lnTo>
                      <a:lnTo>
                        <a:pt x="192" y="66"/>
                      </a:lnTo>
                      <a:lnTo>
                        <a:pt x="192" y="62"/>
                      </a:lnTo>
                      <a:lnTo>
                        <a:pt x="190" y="62"/>
                      </a:lnTo>
                      <a:lnTo>
                        <a:pt x="188" y="60"/>
                      </a:lnTo>
                      <a:lnTo>
                        <a:pt x="188" y="59"/>
                      </a:lnTo>
                      <a:lnTo>
                        <a:pt x="188" y="59"/>
                      </a:lnTo>
                      <a:lnTo>
                        <a:pt x="188" y="59"/>
                      </a:lnTo>
                      <a:lnTo>
                        <a:pt x="188" y="57"/>
                      </a:lnTo>
                      <a:lnTo>
                        <a:pt x="188" y="55"/>
                      </a:lnTo>
                      <a:lnTo>
                        <a:pt x="186" y="49"/>
                      </a:lnTo>
                      <a:lnTo>
                        <a:pt x="186" y="47"/>
                      </a:lnTo>
                      <a:lnTo>
                        <a:pt x="181" y="40"/>
                      </a:lnTo>
                      <a:lnTo>
                        <a:pt x="177" y="27"/>
                      </a:lnTo>
                      <a:lnTo>
                        <a:pt x="177" y="27"/>
                      </a:lnTo>
                      <a:lnTo>
                        <a:pt x="173" y="2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9">
                  <a:extLst>
                    <a:ext uri="{FF2B5EF4-FFF2-40B4-BE49-F238E27FC236}">
                      <a16:creationId xmlns:a16="http://schemas.microsoft.com/office/drawing/2014/main" id="{A97C5D69-88A3-4AE9-9E29-1F3DF1E02484}"/>
                    </a:ext>
                  </a:extLst>
                </p:cNvPr>
                <p:cNvSpPr>
                  <a:spLocks/>
                </p:cNvSpPr>
                <p:nvPr/>
              </p:nvSpPr>
              <p:spPr bwMode="auto">
                <a:xfrm>
                  <a:off x="3063875" y="1574800"/>
                  <a:ext cx="852487" cy="663575"/>
                </a:xfrm>
                <a:custGeom>
                  <a:avLst/>
                  <a:gdLst>
                    <a:gd name="T0" fmla="*/ 383 w 1074"/>
                    <a:gd name="T1" fmla="*/ 28 h 836"/>
                    <a:gd name="T2" fmla="*/ 423 w 1074"/>
                    <a:gd name="T3" fmla="*/ 28 h 836"/>
                    <a:gd name="T4" fmla="*/ 447 w 1074"/>
                    <a:gd name="T5" fmla="*/ 32 h 836"/>
                    <a:gd name="T6" fmla="*/ 477 w 1074"/>
                    <a:gd name="T7" fmla="*/ 28 h 836"/>
                    <a:gd name="T8" fmla="*/ 516 w 1074"/>
                    <a:gd name="T9" fmla="*/ 32 h 836"/>
                    <a:gd name="T10" fmla="*/ 612 w 1074"/>
                    <a:gd name="T11" fmla="*/ 111 h 836"/>
                    <a:gd name="T12" fmla="*/ 667 w 1074"/>
                    <a:gd name="T13" fmla="*/ 190 h 836"/>
                    <a:gd name="T14" fmla="*/ 631 w 1074"/>
                    <a:gd name="T15" fmla="*/ 235 h 836"/>
                    <a:gd name="T16" fmla="*/ 642 w 1074"/>
                    <a:gd name="T17" fmla="*/ 291 h 836"/>
                    <a:gd name="T18" fmla="*/ 674 w 1074"/>
                    <a:gd name="T19" fmla="*/ 285 h 836"/>
                    <a:gd name="T20" fmla="*/ 712 w 1074"/>
                    <a:gd name="T21" fmla="*/ 285 h 836"/>
                    <a:gd name="T22" fmla="*/ 695 w 1074"/>
                    <a:gd name="T23" fmla="*/ 312 h 836"/>
                    <a:gd name="T24" fmla="*/ 719 w 1074"/>
                    <a:gd name="T25" fmla="*/ 357 h 836"/>
                    <a:gd name="T26" fmla="*/ 744 w 1074"/>
                    <a:gd name="T27" fmla="*/ 392 h 836"/>
                    <a:gd name="T28" fmla="*/ 789 w 1074"/>
                    <a:gd name="T29" fmla="*/ 432 h 836"/>
                    <a:gd name="T30" fmla="*/ 933 w 1074"/>
                    <a:gd name="T31" fmla="*/ 481 h 836"/>
                    <a:gd name="T32" fmla="*/ 1029 w 1074"/>
                    <a:gd name="T33" fmla="*/ 548 h 836"/>
                    <a:gd name="T34" fmla="*/ 969 w 1074"/>
                    <a:gd name="T35" fmla="*/ 607 h 836"/>
                    <a:gd name="T36" fmla="*/ 866 w 1074"/>
                    <a:gd name="T37" fmla="*/ 717 h 836"/>
                    <a:gd name="T38" fmla="*/ 785 w 1074"/>
                    <a:gd name="T39" fmla="*/ 725 h 836"/>
                    <a:gd name="T40" fmla="*/ 708 w 1074"/>
                    <a:gd name="T41" fmla="*/ 770 h 836"/>
                    <a:gd name="T42" fmla="*/ 639 w 1074"/>
                    <a:gd name="T43" fmla="*/ 792 h 836"/>
                    <a:gd name="T44" fmla="*/ 586 w 1074"/>
                    <a:gd name="T45" fmla="*/ 798 h 836"/>
                    <a:gd name="T46" fmla="*/ 530 w 1074"/>
                    <a:gd name="T47" fmla="*/ 785 h 836"/>
                    <a:gd name="T48" fmla="*/ 488 w 1074"/>
                    <a:gd name="T49" fmla="*/ 807 h 836"/>
                    <a:gd name="T50" fmla="*/ 453 w 1074"/>
                    <a:gd name="T51" fmla="*/ 830 h 836"/>
                    <a:gd name="T52" fmla="*/ 409 w 1074"/>
                    <a:gd name="T53" fmla="*/ 824 h 836"/>
                    <a:gd name="T54" fmla="*/ 394 w 1074"/>
                    <a:gd name="T55" fmla="*/ 819 h 836"/>
                    <a:gd name="T56" fmla="*/ 355 w 1074"/>
                    <a:gd name="T57" fmla="*/ 811 h 836"/>
                    <a:gd name="T58" fmla="*/ 291 w 1074"/>
                    <a:gd name="T59" fmla="*/ 768 h 836"/>
                    <a:gd name="T60" fmla="*/ 231 w 1074"/>
                    <a:gd name="T61" fmla="*/ 760 h 836"/>
                    <a:gd name="T62" fmla="*/ 197 w 1074"/>
                    <a:gd name="T63" fmla="*/ 732 h 836"/>
                    <a:gd name="T64" fmla="*/ 186 w 1074"/>
                    <a:gd name="T65" fmla="*/ 695 h 836"/>
                    <a:gd name="T66" fmla="*/ 162 w 1074"/>
                    <a:gd name="T67" fmla="*/ 689 h 836"/>
                    <a:gd name="T68" fmla="*/ 143 w 1074"/>
                    <a:gd name="T69" fmla="*/ 655 h 836"/>
                    <a:gd name="T70" fmla="*/ 128 w 1074"/>
                    <a:gd name="T71" fmla="*/ 618 h 836"/>
                    <a:gd name="T72" fmla="*/ 109 w 1074"/>
                    <a:gd name="T73" fmla="*/ 591 h 836"/>
                    <a:gd name="T74" fmla="*/ 88 w 1074"/>
                    <a:gd name="T75" fmla="*/ 573 h 836"/>
                    <a:gd name="T76" fmla="*/ 73 w 1074"/>
                    <a:gd name="T77" fmla="*/ 548 h 836"/>
                    <a:gd name="T78" fmla="*/ 38 w 1074"/>
                    <a:gd name="T79" fmla="*/ 526 h 836"/>
                    <a:gd name="T80" fmla="*/ 17 w 1074"/>
                    <a:gd name="T81" fmla="*/ 520 h 836"/>
                    <a:gd name="T82" fmla="*/ 0 w 1074"/>
                    <a:gd name="T83" fmla="*/ 509 h 836"/>
                    <a:gd name="T84" fmla="*/ 11 w 1074"/>
                    <a:gd name="T85" fmla="*/ 492 h 836"/>
                    <a:gd name="T86" fmla="*/ 11 w 1074"/>
                    <a:gd name="T87" fmla="*/ 479 h 836"/>
                    <a:gd name="T88" fmla="*/ 28 w 1074"/>
                    <a:gd name="T89" fmla="*/ 471 h 836"/>
                    <a:gd name="T90" fmla="*/ 51 w 1074"/>
                    <a:gd name="T91" fmla="*/ 477 h 836"/>
                    <a:gd name="T92" fmla="*/ 77 w 1074"/>
                    <a:gd name="T93" fmla="*/ 398 h 836"/>
                    <a:gd name="T94" fmla="*/ 92 w 1074"/>
                    <a:gd name="T95" fmla="*/ 317 h 836"/>
                    <a:gd name="T96" fmla="*/ 130 w 1074"/>
                    <a:gd name="T97" fmla="*/ 306 h 836"/>
                    <a:gd name="T98" fmla="*/ 143 w 1074"/>
                    <a:gd name="T99" fmla="*/ 274 h 836"/>
                    <a:gd name="T100" fmla="*/ 148 w 1074"/>
                    <a:gd name="T101" fmla="*/ 225 h 836"/>
                    <a:gd name="T102" fmla="*/ 171 w 1074"/>
                    <a:gd name="T103" fmla="*/ 199 h 836"/>
                    <a:gd name="T104" fmla="*/ 193 w 1074"/>
                    <a:gd name="T105" fmla="*/ 163 h 836"/>
                    <a:gd name="T106" fmla="*/ 224 w 1074"/>
                    <a:gd name="T107" fmla="*/ 143 h 836"/>
                    <a:gd name="T108" fmla="*/ 246 w 1074"/>
                    <a:gd name="T109" fmla="*/ 68 h 836"/>
                    <a:gd name="T110" fmla="*/ 280 w 1074"/>
                    <a:gd name="T111" fmla="*/ 43 h 836"/>
                    <a:gd name="T112" fmla="*/ 293 w 1074"/>
                    <a:gd name="T113" fmla="*/ 39 h 836"/>
                    <a:gd name="T114" fmla="*/ 317 w 1074"/>
                    <a:gd name="T115" fmla="*/ 43 h 836"/>
                    <a:gd name="T116" fmla="*/ 338 w 1074"/>
                    <a:gd name="T117" fmla="*/ 30 h 836"/>
                    <a:gd name="T118" fmla="*/ 359 w 1074"/>
                    <a:gd name="T119" fmla="*/ 1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4" h="836">
                      <a:moveTo>
                        <a:pt x="366" y="15"/>
                      </a:moveTo>
                      <a:lnTo>
                        <a:pt x="368" y="15"/>
                      </a:lnTo>
                      <a:lnTo>
                        <a:pt x="372" y="15"/>
                      </a:lnTo>
                      <a:lnTo>
                        <a:pt x="374" y="15"/>
                      </a:lnTo>
                      <a:lnTo>
                        <a:pt x="376" y="15"/>
                      </a:lnTo>
                      <a:lnTo>
                        <a:pt x="376" y="17"/>
                      </a:lnTo>
                      <a:lnTo>
                        <a:pt x="376" y="17"/>
                      </a:lnTo>
                      <a:lnTo>
                        <a:pt x="378" y="19"/>
                      </a:lnTo>
                      <a:lnTo>
                        <a:pt x="378" y="21"/>
                      </a:lnTo>
                      <a:lnTo>
                        <a:pt x="378" y="21"/>
                      </a:lnTo>
                      <a:lnTo>
                        <a:pt x="379" y="22"/>
                      </a:lnTo>
                      <a:lnTo>
                        <a:pt x="379" y="22"/>
                      </a:lnTo>
                      <a:lnTo>
                        <a:pt x="381" y="26"/>
                      </a:lnTo>
                      <a:lnTo>
                        <a:pt x="381" y="26"/>
                      </a:lnTo>
                      <a:lnTo>
                        <a:pt x="381" y="28"/>
                      </a:lnTo>
                      <a:lnTo>
                        <a:pt x="383" y="28"/>
                      </a:lnTo>
                      <a:lnTo>
                        <a:pt x="387" y="32"/>
                      </a:lnTo>
                      <a:lnTo>
                        <a:pt x="387" y="32"/>
                      </a:lnTo>
                      <a:lnTo>
                        <a:pt x="389" y="34"/>
                      </a:lnTo>
                      <a:lnTo>
                        <a:pt x="389" y="34"/>
                      </a:lnTo>
                      <a:lnTo>
                        <a:pt x="394" y="34"/>
                      </a:lnTo>
                      <a:lnTo>
                        <a:pt x="400" y="34"/>
                      </a:lnTo>
                      <a:lnTo>
                        <a:pt x="402" y="34"/>
                      </a:lnTo>
                      <a:lnTo>
                        <a:pt x="406" y="30"/>
                      </a:lnTo>
                      <a:lnTo>
                        <a:pt x="408" y="30"/>
                      </a:lnTo>
                      <a:lnTo>
                        <a:pt x="409" y="32"/>
                      </a:lnTo>
                      <a:lnTo>
                        <a:pt x="411" y="32"/>
                      </a:lnTo>
                      <a:lnTo>
                        <a:pt x="411" y="32"/>
                      </a:lnTo>
                      <a:lnTo>
                        <a:pt x="413" y="32"/>
                      </a:lnTo>
                      <a:lnTo>
                        <a:pt x="417" y="30"/>
                      </a:lnTo>
                      <a:lnTo>
                        <a:pt x="421" y="28"/>
                      </a:lnTo>
                      <a:lnTo>
                        <a:pt x="423" y="28"/>
                      </a:lnTo>
                      <a:lnTo>
                        <a:pt x="424" y="26"/>
                      </a:lnTo>
                      <a:lnTo>
                        <a:pt x="428" y="24"/>
                      </a:lnTo>
                      <a:lnTo>
                        <a:pt x="428" y="22"/>
                      </a:lnTo>
                      <a:lnTo>
                        <a:pt x="430" y="22"/>
                      </a:lnTo>
                      <a:lnTo>
                        <a:pt x="430" y="19"/>
                      </a:lnTo>
                      <a:lnTo>
                        <a:pt x="432" y="17"/>
                      </a:lnTo>
                      <a:lnTo>
                        <a:pt x="432" y="17"/>
                      </a:lnTo>
                      <a:lnTo>
                        <a:pt x="434" y="19"/>
                      </a:lnTo>
                      <a:lnTo>
                        <a:pt x="436" y="19"/>
                      </a:lnTo>
                      <a:lnTo>
                        <a:pt x="436" y="19"/>
                      </a:lnTo>
                      <a:lnTo>
                        <a:pt x="438" y="19"/>
                      </a:lnTo>
                      <a:lnTo>
                        <a:pt x="439" y="21"/>
                      </a:lnTo>
                      <a:lnTo>
                        <a:pt x="441" y="24"/>
                      </a:lnTo>
                      <a:lnTo>
                        <a:pt x="443" y="30"/>
                      </a:lnTo>
                      <a:lnTo>
                        <a:pt x="445" y="32"/>
                      </a:lnTo>
                      <a:lnTo>
                        <a:pt x="447" y="32"/>
                      </a:lnTo>
                      <a:lnTo>
                        <a:pt x="449" y="30"/>
                      </a:lnTo>
                      <a:lnTo>
                        <a:pt x="449" y="30"/>
                      </a:lnTo>
                      <a:lnTo>
                        <a:pt x="451" y="30"/>
                      </a:lnTo>
                      <a:lnTo>
                        <a:pt x="455" y="30"/>
                      </a:lnTo>
                      <a:lnTo>
                        <a:pt x="456" y="30"/>
                      </a:lnTo>
                      <a:lnTo>
                        <a:pt x="462" y="28"/>
                      </a:lnTo>
                      <a:lnTo>
                        <a:pt x="466" y="26"/>
                      </a:lnTo>
                      <a:lnTo>
                        <a:pt x="468" y="24"/>
                      </a:lnTo>
                      <a:lnTo>
                        <a:pt x="468" y="22"/>
                      </a:lnTo>
                      <a:lnTo>
                        <a:pt x="470" y="22"/>
                      </a:lnTo>
                      <a:lnTo>
                        <a:pt x="470" y="24"/>
                      </a:lnTo>
                      <a:lnTo>
                        <a:pt x="471" y="24"/>
                      </a:lnTo>
                      <a:lnTo>
                        <a:pt x="473" y="26"/>
                      </a:lnTo>
                      <a:lnTo>
                        <a:pt x="473" y="28"/>
                      </a:lnTo>
                      <a:lnTo>
                        <a:pt x="473" y="28"/>
                      </a:lnTo>
                      <a:lnTo>
                        <a:pt x="477" y="28"/>
                      </a:lnTo>
                      <a:lnTo>
                        <a:pt x="479" y="28"/>
                      </a:lnTo>
                      <a:lnTo>
                        <a:pt x="483" y="28"/>
                      </a:lnTo>
                      <a:lnTo>
                        <a:pt x="485" y="28"/>
                      </a:lnTo>
                      <a:lnTo>
                        <a:pt x="488" y="28"/>
                      </a:lnTo>
                      <a:lnTo>
                        <a:pt x="490" y="30"/>
                      </a:lnTo>
                      <a:lnTo>
                        <a:pt x="494" y="34"/>
                      </a:lnTo>
                      <a:lnTo>
                        <a:pt x="494" y="34"/>
                      </a:lnTo>
                      <a:lnTo>
                        <a:pt x="496" y="34"/>
                      </a:lnTo>
                      <a:lnTo>
                        <a:pt x="498" y="34"/>
                      </a:lnTo>
                      <a:lnTo>
                        <a:pt x="500" y="32"/>
                      </a:lnTo>
                      <a:lnTo>
                        <a:pt x="501" y="32"/>
                      </a:lnTo>
                      <a:lnTo>
                        <a:pt x="503" y="32"/>
                      </a:lnTo>
                      <a:lnTo>
                        <a:pt x="505" y="32"/>
                      </a:lnTo>
                      <a:lnTo>
                        <a:pt x="509" y="32"/>
                      </a:lnTo>
                      <a:lnTo>
                        <a:pt x="509" y="32"/>
                      </a:lnTo>
                      <a:lnTo>
                        <a:pt x="516" y="32"/>
                      </a:lnTo>
                      <a:lnTo>
                        <a:pt x="518" y="34"/>
                      </a:lnTo>
                      <a:lnTo>
                        <a:pt x="522" y="36"/>
                      </a:lnTo>
                      <a:lnTo>
                        <a:pt x="533" y="45"/>
                      </a:lnTo>
                      <a:lnTo>
                        <a:pt x="537" y="47"/>
                      </a:lnTo>
                      <a:lnTo>
                        <a:pt x="545" y="51"/>
                      </a:lnTo>
                      <a:lnTo>
                        <a:pt x="547" y="53"/>
                      </a:lnTo>
                      <a:lnTo>
                        <a:pt x="552" y="53"/>
                      </a:lnTo>
                      <a:lnTo>
                        <a:pt x="558" y="54"/>
                      </a:lnTo>
                      <a:lnTo>
                        <a:pt x="562" y="58"/>
                      </a:lnTo>
                      <a:lnTo>
                        <a:pt x="569" y="66"/>
                      </a:lnTo>
                      <a:lnTo>
                        <a:pt x="577" y="75"/>
                      </a:lnTo>
                      <a:lnTo>
                        <a:pt x="582" y="84"/>
                      </a:lnTo>
                      <a:lnTo>
                        <a:pt x="588" y="94"/>
                      </a:lnTo>
                      <a:lnTo>
                        <a:pt x="590" y="96"/>
                      </a:lnTo>
                      <a:lnTo>
                        <a:pt x="599" y="101"/>
                      </a:lnTo>
                      <a:lnTo>
                        <a:pt x="612" y="111"/>
                      </a:lnTo>
                      <a:lnTo>
                        <a:pt x="620" y="116"/>
                      </a:lnTo>
                      <a:lnTo>
                        <a:pt x="625" y="122"/>
                      </a:lnTo>
                      <a:lnTo>
                        <a:pt x="627" y="124"/>
                      </a:lnTo>
                      <a:lnTo>
                        <a:pt x="631" y="128"/>
                      </a:lnTo>
                      <a:lnTo>
                        <a:pt x="633" y="131"/>
                      </a:lnTo>
                      <a:lnTo>
                        <a:pt x="639" y="143"/>
                      </a:lnTo>
                      <a:lnTo>
                        <a:pt x="642" y="148"/>
                      </a:lnTo>
                      <a:lnTo>
                        <a:pt x="648" y="152"/>
                      </a:lnTo>
                      <a:lnTo>
                        <a:pt x="652" y="154"/>
                      </a:lnTo>
                      <a:lnTo>
                        <a:pt x="655" y="156"/>
                      </a:lnTo>
                      <a:lnTo>
                        <a:pt x="659" y="160"/>
                      </a:lnTo>
                      <a:lnTo>
                        <a:pt x="663" y="167"/>
                      </a:lnTo>
                      <a:lnTo>
                        <a:pt x="669" y="175"/>
                      </a:lnTo>
                      <a:lnTo>
                        <a:pt x="672" y="178"/>
                      </a:lnTo>
                      <a:lnTo>
                        <a:pt x="669" y="184"/>
                      </a:lnTo>
                      <a:lnTo>
                        <a:pt x="667" y="190"/>
                      </a:lnTo>
                      <a:lnTo>
                        <a:pt x="657" y="203"/>
                      </a:lnTo>
                      <a:lnTo>
                        <a:pt x="655" y="205"/>
                      </a:lnTo>
                      <a:lnTo>
                        <a:pt x="655" y="207"/>
                      </a:lnTo>
                      <a:lnTo>
                        <a:pt x="654" y="207"/>
                      </a:lnTo>
                      <a:lnTo>
                        <a:pt x="652" y="208"/>
                      </a:lnTo>
                      <a:lnTo>
                        <a:pt x="650" y="214"/>
                      </a:lnTo>
                      <a:lnTo>
                        <a:pt x="640" y="225"/>
                      </a:lnTo>
                      <a:lnTo>
                        <a:pt x="639" y="227"/>
                      </a:lnTo>
                      <a:lnTo>
                        <a:pt x="639" y="227"/>
                      </a:lnTo>
                      <a:lnTo>
                        <a:pt x="637" y="227"/>
                      </a:lnTo>
                      <a:lnTo>
                        <a:pt x="637" y="227"/>
                      </a:lnTo>
                      <a:lnTo>
                        <a:pt x="637" y="229"/>
                      </a:lnTo>
                      <a:lnTo>
                        <a:pt x="635" y="231"/>
                      </a:lnTo>
                      <a:lnTo>
                        <a:pt x="633" y="231"/>
                      </a:lnTo>
                      <a:lnTo>
                        <a:pt x="631" y="233"/>
                      </a:lnTo>
                      <a:lnTo>
                        <a:pt x="631" y="235"/>
                      </a:lnTo>
                      <a:lnTo>
                        <a:pt x="629" y="240"/>
                      </a:lnTo>
                      <a:lnTo>
                        <a:pt x="627" y="246"/>
                      </a:lnTo>
                      <a:lnTo>
                        <a:pt x="627" y="252"/>
                      </a:lnTo>
                      <a:lnTo>
                        <a:pt x="629" y="259"/>
                      </a:lnTo>
                      <a:lnTo>
                        <a:pt x="631" y="267"/>
                      </a:lnTo>
                      <a:lnTo>
                        <a:pt x="631" y="282"/>
                      </a:lnTo>
                      <a:lnTo>
                        <a:pt x="629" y="284"/>
                      </a:lnTo>
                      <a:lnTo>
                        <a:pt x="629" y="285"/>
                      </a:lnTo>
                      <a:lnTo>
                        <a:pt x="629" y="287"/>
                      </a:lnTo>
                      <a:lnTo>
                        <a:pt x="631" y="287"/>
                      </a:lnTo>
                      <a:lnTo>
                        <a:pt x="640" y="289"/>
                      </a:lnTo>
                      <a:lnTo>
                        <a:pt x="640" y="291"/>
                      </a:lnTo>
                      <a:lnTo>
                        <a:pt x="640" y="291"/>
                      </a:lnTo>
                      <a:lnTo>
                        <a:pt x="640" y="291"/>
                      </a:lnTo>
                      <a:lnTo>
                        <a:pt x="640" y="291"/>
                      </a:lnTo>
                      <a:lnTo>
                        <a:pt x="642" y="291"/>
                      </a:lnTo>
                      <a:lnTo>
                        <a:pt x="642" y="291"/>
                      </a:lnTo>
                      <a:lnTo>
                        <a:pt x="646" y="291"/>
                      </a:lnTo>
                      <a:lnTo>
                        <a:pt x="648" y="289"/>
                      </a:lnTo>
                      <a:lnTo>
                        <a:pt x="650" y="287"/>
                      </a:lnTo>
                      <a:lnTo>
                        <a:pt x="652" y="287"/>
                      </a:lnTo>
                      <a:lnTo>
                        <a:pt x="657" y="285"/>
                      </a:lnTo>
                      <a:lnTo>
                        <a:pt x="661" y="287"/>
                      </a:lnTo>
                      <a:lnTo>
                        <a:pt x="661" y="287"/>
                      </a:lnTo>
                      <a:lnTo>
                        <a:pt x="663" y="287"/>
                      </a:lnTo>
                      <a:lnTo>
                        <a:pt x="665" y="285"/>
                      </a:lnTo>
                      <a:lnTo>
                        <a:pt x="665" y="285"/>
                      </a:lnTo>
                      <a:lnTo>
                        <a:pt x="667" y="285"/>
                      </a:lnTo>
                      <a:lnTo>
                        <a:pt x="670" y="285"/>
                      </a:lnTo>
                      <a:lnTo>
                        <a:pt x="672" y="285"/>
                      </a:lnTo>
                      <a:lnTo>
                        <a:pt x="672" y="285"/>
                      </a:lnTo>
                      <a:lnTo>
                        <a:pt x="674" y="285"/>
                      </a:lnTo>
                      <a:lnTo>
                        <a:pt x="676" y="285"/>
                      </a:lnTo>
                      <a:lnTo>
                        <a:pt x="680" y="282"/>
                      </a:lnTo>
                      <a:lnTo>
                        <a:pt x="687" y="280"/>
                      </a:lnTo>
                      <a:lnTo>
                        <a:pt x="689" y="280"/>
                      </a:lnTo>
                      <a:lnTo>
                        <a:pt x="695" y="282"/>
                      </a:lnTo>
                      <a:lnTo>
                        <a:pt x="697" y="282"/>
                      </a:lnTo>
                      <a:lnTo>
                        <a:pt x="699" y="282"/>
                      </a:lnTo>
                      <a:lnTo>
                        <a:pt x="701" y="285"/>
                      </a:lnTo>
                      <a:lnTo>
                        <a:pt x="701" y="285"/>
                      </a:lnTo>
                      <a:lnTo>
                        <a:pt x="702" y="287"/>
                      </a:lnTo>
                      <a:lnTo>
                        <a:pt x="706" y="287"/>
                      </a:lnTo>
                      <a:lnTo>
                        <a:pt x="708" y="287"/>
                      </a:lnTo>
                      <a:lnTo>
                        <a:pt x="708" y="287"/>
                      </a:lnTo>
                      <a:lnTo>
                        <a:pt x="710" y="287"/>
                      </a:lnTo>
                      <a:lnTo>
                        <a:pt x="712" y="285"/>
                      </a:lnTo>
                      <a:lnTo>
                        <a:pt x="712" y="285"/>
                      </a:lnTo>
                      <a:lnTo>
                        <a:pt x="712" y="287"/>
                      </a:lnTo>
                      <a:lnTo>
                        <a:pt x="710" y="291"/>
                      </a:lnTo>
                      <a:lnTo>
                        <a:pt x="710" y="291"/>
                      </a:lnTo>
                      <a:lnTo>
                        <a:pt x="708" y="293"/>
                      </a:lnTo>
                      <a:lnTo>
                        <a:pt x="706" y="295"/>
                      </a:lnTo>
                      <a:lnTo>
                        <a:pt x="704" y="295"/>
                      </a:lnTo>
                      <a:lnTo>
                        <a:pt x="704" y="299"/>
                      </a:lnTo>
                      <a:lnTo>
                        <a:pt x="702" y="299"/>
                      </a:lnTo>
                      <a:lnTo>
                        <a:pt x="702" y="300"/>
                      </a:lnTo>
                      <a:lnTo>
                        <a:pt x="699" y="302"/>
                      </a:lnTo>
                      <a:lnTo>
                        <a:pt x="699" y="304"/>
                      </a:lnTo>
                      <a:lnTo>
                        <a:pt x="699" y="306"/>
                      </a:lnTo>
                      <a:lnTo>
                        <a:pt x="697" y="308"/>
                      </a:lnTo>
                      <a:lnTo>
                        <a:pt x="697" y="310"/>
                      </a:lnTo>
                      <a:lnTo>
                        <a:pt x="697" y="312"/>
                      </a:lnTo>
                      <a:lnTo>
                        <a:pt x="695" y="312"/>
                      </a:lnTo>
                      <a:lnTo>
                        <a:pt x="693" y="312"/>
                      </a:lnTo>
                      <a:lnTo>
                        <a:pt x="693" y="314"/>
                      </a:lnTo>
                      <a:lnTo>
                        <a:pt x="693" y="314"/>
                      </a:lnTo>
                      <a:lnTo>
                        <a:pt x="693" y="317"/>
                      </a:lnTo>
                      <a:lnTo>
                        <a:pt x="695" y="321"/>
                      </a:lnTo>
                      <a:lnTo>
                        <a:pt x="699" y="325"/>
                      </a:lnTo>
                      <a:lnTo>
                        <a:pt x="701" y="327"/>
                      </a:lnTo>
                      <a:lnTo>
                        <a:pt x="702" y="329"/>
                      </a:lnTo>
                      <a:lnTo>
                        <a:pt x="702" y="334"/>
                      </a:lnTo>
                      <a:lnTo>
                        <a:pt x="704" y="340"/>
                      </a:lnTo>
                      <a:lnTo>
                        <a:pt x="706" y="344"/>
                      </a:lnTo>
                      <a:lnTo>
                        <a:pt x="708" y="345"/>
                      </a:lnTo>
                      <a:lnTo>
                        <a:pt x="714" y="351"/>
                      </a:lnTo>
                      <a:lnTo>
                        <a:pt x="716" y="353"/>
                      </a:lnTo>
                      <a:lnTo>
                        <a:pt x="717" y="355"/>
                      </a:lnTo>
                      <a:lnTo>
                        <a:pt x="719" y="357"/>
                      </a:lnTo>
                      <a:lnTo>
                        <a:pt x="719" y="359"/>
                      </a:lnTo>
                      <a:lnTo>
                        <a:pt x="719" y="362"/>
                      </a:lnTo>
                      <a:lnTo>
                        <a:pt x="723" y="364"/>
                      </a:lnTo>
                      <a:lnTo>
                        <a:pt x="725" y="366"/>
                      </a:lnTo>
                      <a:lnTo>
                        <a:pt x="729" y="366"/>
                      </a:lnTo>
                      <a:lnTo>
                        <a:pt x="731" y="368"/>
                      </a:lnTo>
                      <a:lnTo>
                        <a:pt x="732" y="370"/>
                      </a:lnTo>
                      <a:lnTo>
                        <a:pt x="734" y="381"/>
                      </a:lnTo>
                      <a:lnTo>
                        <a:pt x="736" y="385"/>
                      </a:lnTo>
                      <a:lnTo>
                        <a:pt x="736" y="387"/>
                      </a:lnTo>
                      <a:lnTo>
                        <a:pt x="738" y="387"/>
                      </a:lnTo>
                      <a:lnTo>
                        <a:pt x="740" y="387"/>
                      </a:lnTo>
                      <a:lnTo>
                        <a:pt x="740" y="387"/>
                      </a:lnTo>
                      <a:lnTo>
                        <a:pt x="742" y="389"/>
                      </a:lnTo>
                      <a:lnTo>
                        <a:pt x="742" y="391"/>
                      </a:lnTo>
                      <a:lnTo>
                        <a:pt x="744" y="392"/>
                      </a:lnTo>
                      <a:lnTo>
                        <a:pt x="744" y="392"/>
                      </a:lnTo>
                      <a:lnTo>
                        <a:pt x="746" y="396"/>
                      </a:lnTo>
                      <a:lnTo>
                        <a:pt x="746" y="396"/>
                      </a:lnTo>
                      <a:lnTo>
                        <a:pt x="746" y="400"/>
                      </a:lnTo>
                      <a:lnTo>
                        <a:pt x="747" y="400"/>
                      </a:lnTo>
                      <a:lnTo>
                        <a:pt x="747" y="402"/>
                      </a:lnTo>
                      <a:lnTo>
                        <a:pt x="751" y="404"/>
                      </a:lnTo>
                      <a:lnTo>
                        <a:pt x="757" y="407"/>
                      </a:lnTo>
                      <a:lnTo>
                        <a:pt x="759" y="407"/>
                      </a:lnTo>
                      <a:lnTo>
                        <a:pt x="761" y="407"/>
                      </a:lnTo>
                      <a:lnTo>
                        <a:pt x="761" y="407"/>
                      </a:lnTo>
                      <a:lnTo>
                        <a:pt x="762" y="407"/>
                      </a:lnTo>
                      <a:lnTo>
                        <a:pt x="768" y="413"/>
                      </a:lnTo>
                      <a:lnTo>
                        <a:pt x="774" y="419"/>
                      </a:lnTo>
                      <a:lnTo>
                        <a:pt x="783" y="426"/>
                      </a:lnTo>
                      <a:lnTo>
                        <a:pt x="789" y="432"/>
                      </a:lnTo>
                      <a:lnTo>
                        <a:pt x="791" y="434"/>
                      </a:lnTo>
                      <a:lnTo>
                        <a:pt x="796" y="434"/>
                      </a:lnTo>
                      <a:lnTo>
                        <a:pt x="804" y="437"/>
                      </a:lnTo>
                      <a:lnTo>
                        <a:pt x="809" y="439"/>
                      </a:lnTo>
                      <a:lnTo>
                        <a:pt x="823" y="443"/>
                      </a:lnTo>
                      <a:lnTo>
                        <a:pt x="828" y="445"/>
                      </a:lnTo>
                      <a:lnTo>
                        <a:pt x="841" y="449"/>
                      </a:lnTo>
                      <a:lnTo>
                        <a:pt x="847" y="453"/>
                      </a:lnTo>
                      <a:lnTo>
                        <a:pt x="860" y="456"/>
                      </a:lnTo>
                      <a:lnTo>
                        <a:pt x="866" y="458"/>
                      </a:lnTo>
                      <a:lnTo>
                        <a:pt x="879" y="462"/>
                      </a:lnTo>
                      <a:lnTo>
                        <a:pt x="885" y="464"/>
                      </a:lnTo>
                      <a:lnTo>
                        <a:pt x="898" y="468"/>
                      </a:lnTo>
                      <a:lnTo>
                        <a:pt x="911" y="473"/>
                      </a:lnTo>
                      <a:lnTo>
                        <a:pt x="916" y="475"/>
                      </a:lnTo>
                      <a:lnTo>
                        <a:pt x="933" y="481"/>
                      </a:lnTo>
                      <a:lnTo>
                        <a:pt x="941" y="483"/>
                      </a:lnTo>
                      <a:lnTo>
                        <a:pt x="982" y="498"/>
                      </a:lnTo>
                      <a:lnTo>
                        <a:pt x="988" y="499"/>
                      </a:lnTo>
                      <a:lnTo>
                        <a:pt x="993" y="501"/>
                      </a:lnTo>
                      <a:lnTo>
                        <a:pt x="999" y="503"/>
                      </a:lnTo>
                      <a:lnTo>
                        <a:pt x="1003" y="505"/>
                      </a:lnTo>
                      <a:lnTo>
                        <a:pt x="1074" y="505"/>
                      </a:lnTo>
                      <a:lnTo>
                        <a:pt x="1069" y="511"/>
                      </a:lnTo>
                      <a:lnTo>
                        <a:pt x="1065" y="514"/>
                      </a:lnTo>
                      <a:lnTo>
                        <a:pt x="1061" y="518"/>
                      </a:lnTo>
                      <a:lnTo>
                        <a:pt x="1057" y="522"/>
                      </a:lnTo>
                      <a:lnTo>
                        <a:pt x="1046" y="531"/>
                      </a:lnTo>
                      <a:lnTo>
                        <a:pt x="1044" y="535"/>
                      </a:lnTo>
                      <a:lnTo>
                        <a:pt x="1040" y="539"/>
                      </a:lnTo>
                      <a:lnTo>
                        <a:pt x="1037" y="543"/>
                      </a:lnTo>
                      <a:lnTo>
                        <a:pt x="1029" y="548"/>
                      </a:lnTo>
                      <a:lnTo>
                        <a:pt x="1025" y="552"/>
                      </a:lnTo>
                      <a:lnTo>
                        <a:pt x="1022" y="556"/>
                      </a:lnTo>
                      <a:lnTo>
                        <a:pt x="1020" y="560"/>
                      </a:lnTo>
                      <a:lnTo>
                        <a:pt x="1012" y="565"/>
                      </a:lnTo>
                      <a:lnTo>
                        <a:pt x="1009" y="569"/>
                      </a:lnTo>
                      <a:lnTo>
                        <a:pt x="1005" y="573"/>
                      </a:lnTo>
                      <a:lnTo>
                        <a:pt x="1001" y="576"/>
                      </a:lnTo>
                      <a:lnTo>
                        <a:pt x="997" y="578"/>
                      </a:lnTo>
                      <a:lnTo>
                        <a:pt x="995" y="582"/>
                      </a:lnTo>
                      <a:lnTo>
                        <a:pt x="992" y="586"/>
                      </a:lnTo>
                      <a:lnTo>
                        <a:pt x="988" y="590"/>
                      </a:lnTo>
                      <a:lnTo>
                        <a:pt x="984" y="593"/>
                      </a:lnTo>
                      <a:lnTo>
                        <a:pt x="977" y="599"/>
                      </a:lnTo>
                      <a:lnTo>
                        <a:pt x="977" y="601"/>
                      </a:lnTo>
                      <a:lnTo>
                        <a:pt x="973" y="605"/>
                      </a:lnTo>
                      <a:lnTo>
                        <a:pt x="969" y="607"/>
                      </a:lnTo>
                      <a:lnTo>
                        <a:pt x="967" y="608"/>
                      </a:lnTo>
                      <a:lnTo>
                        <a:pt x="963" y="614"/>
                      </a:lnTo>
                      <a:lnTo>
                        <a:pt x="960" y="618"/>
                      </a:lnTo>
                      <a:lnTo>
                        <a:pt x="954" y="622"/>
                      </a:lnTo>
                      <a:lnTo>
                        <a:pt x="947" y="631"/>
                      </a:lnTo>
                      <a:lnTo>
                        <a:pt x="941" y="635"/>
                      </a:lnTo>
                      <a:lnTo>
                        <a:pt x="933" y="644"/>
                      </a:lnTo>
                      <a:lnTo>
                        <a:pt x="928" y="650"/>
                      </a:lnTo>
                      <a:lnTo>
                        <a:pt x="920" y="657"/>
                      </a:lnTo>
                      <a:lnTo>
                        <a:pt x="913" y="667"/>
                      </a:lnTo>
                      <a:lnTo>
                        <a:pt x="905" y="674"/>
                      </a:lnTo>
                      <a:lnTo>
                        <a:pt x="898" y="683"/>
                      </a:lnTo>
                      <a:lnTo>
                        <a:pt x="890" y="691"/>
                      </a:lnTo>
                      <a:lnTo>
                        <a:pt x="883" y="700"/>
                      </a:lnTo>
                      <a:lnTo>
                        <a:pt x="875" y="708"/>
                      </a:lnTo>
                      <a:lnTo>
                        <a:pt x="866" y="717"/>
                      </a:lnTo>
                      <a:lnTo>
                        <a:pt x="862" y="721"/>
                      </a:lnTo>
                      <a:lnTo>
                        <a:pt x="856" y="727"/>
                      </a:lnTo>
                      <a:lnTo>
                        <a:pt x="855" y="729"/>
                      </a:lnTo>
                      <a:lnTo>
                        <a:pt x="839" y="727"/>
                      </a:lnTo>
                      <a:lnTo>
                        <a:pt x="836" y="727"/>
                      </a:lnTo>
                      <a:lnTo>
                        <a:pt x="832" y="727"/>
                      </a:lnTo>
                      <a:lnTo>
                        <a:pt x="828" y="727"/>
                      </a:lnTo>
                      <a:lnTo>
                        <a:pt x="824" y="727"/>
                      </a:lnTo>
                      <a:lnTo>
                        <a:pt x="813" y="727"/>
                      </a:lnTo>
                      <a:lnTo>
                        <a:pt x="809" y="725"/>
                      </a:lnTo>
                      <a:lnTo>
                        <a:pt x="806" y="725"/>
                      </a:lnTo>
                      <a:lnTo>
                        <a:pt x="798" y="725"/>
                      </a:lnTo>
                      <a:lnTo>
                        <a:pt x="794" y="725"/>
                      </a:lnTo>
                      <a:lnTo>
                        <a:pt x="791" y="725"/>
                      </a:lnTo>
                      <a:lnTo>
                        <a:pt x="787" y="725"/>
                      </a:lnTo>
                      <a:lnTo>
                        <a:pt x="785" y="725"/>
                      </a:lnTo>
                      <a:lnTo>
                        <a:pt x="778" y="727"/>
                      </a:lnTo>
                      <a:lnTo>
                        <a:pt x="776" y="727"/>
                      </a:lnTo>
                      <a:lnTo>
                        <a:pt x="768" y="729"/>
                      </a:lnTo>
                      <a:lnTo>
                        <a:pt x="762" y="730"/>
                      </a:lnTo>
                      <a:lnTo>
                        <a:pt x="755" y="732"/>
                      </a:lnTo>
                      <a:lnTo>
                        <a:pt x="751" y="734"/>
                      </a:lnTo>
                      <a:lnTo>
                        <a:pt x="742" y="738"/>
                      </a:lnTo>
                      <a:lnTo>
                        <a:pt x="734" y="742"/>
                      </a:lnTo>
                      <a:lnTo>
                        <a:pt x="727" y="747"/>
                      </a:lnTo>
                      <a:lnTo>
                        <a:pt x="719" y="751"/>
                      </a:lnTo>
                      <a:lnTo>
                        <a:pt x="716" y="757"/>
                      </a:lnTo>
                      <a:lnTo>
                        <a:pt x="714" y="757"/>
                      </a:lnTo>
                      <a:lnTo>
                        <a:pt x="712" y="760"/>
                      </a:lnTo>
                      <a:lnTo>
                        <a:pt x="712" y="764"/>
                      </a:lnTo>
                      <a:lnTo>
                        <a:pt x="710" y="766"/>
                      </a:lnTo>
                      <a:lnTo>
                        <a:pt x="708" y="770"/>
                      </a:lnTo>
                      <a:lnTo>
                        <a:pt x="706" y="772"/>
                      </a:lnTo>
                      <a:lnTo>
                        <a:pt x="702" y="772"/>
                      </a:lnTo>
                      <a:lnTo>
                        <a:pt x="697" y="774"/>
                      </a:lnTo>
                      <a:lnTo>
                        <a:pt x="686" y="776"/>
                      </a:lnTo>
                      <a:lnTo>
                        <a:pt x="676" y="777"/>
                      </a:lnTo>
                      <a:lnTo>
                        <a:pt x="667" y="779"/>
                      </a:lnTo>
                      <a:lnTo>
                        <a:pt x="655" y="779"/>
                      </a:lnTo>
                      <a:lnTo>
                        <a:pt x="654" y="779"/>
                      </a:lnTo>
                      <a:lnTo>
                        <a:pt x="650" y="781"/>
                      </a:lnTo>
                      <a:lnTo>
                        <a:pt x="646" y="783"/>
                      </a:lnTo>
                      <a:lnTo>
                        <a:pt x="642" y="787"/>
                      </a:lnTo>
                      <a:lnTo>
                        <a:pt x="640" y="789"/>
                      </a:lnTo>
                      <a:lnTo>
                        <a:pt x="640" y="789"/>
                      </a:lnTo>
                      <a:lnTo>
                        <a:pt x="640" y="791"/>
                      </a:lnTo>
                      <a:lnTo>
                        <a:pt x="639" y="792"/>
                      </a:lnTo>
                      <a:lnTo>
                        <a:pt x="639" y="792"/>
                      </a:lnTo>
                      <a:lnTo>
                        <a:pt x="637" y="794"/>
                      </a:lnTo>
                      <a:lnTo>
                        <a:pt x="635" y="796"/>
                      </a:lnTo>
                      <a:lnTo>
                        <a:pt x="631" y="796"/>
                      </a:lnTo>
                      <a:lnTo>
                        <a:pt x="627" y="794"/>
                      </a:lnTo>
                      <a:lnTo>
                        <a:pt x="624" y="792"/>
                      </a:lnTo>
                      <a:lnTo>
                        <a:pt x="622" y="794"/>
                      </a:lnTo>
                      <a:lnTo>
                        <a:pt x="620" y="794"/>
                      </a:lnTo>
                      <a:lnTo>
                        <a:pt x="620" y="794"/>
                      </a:lnTo>
                      <a:lnTo>
                        <a:pt x="618" y="794"/>
                      </a:lnTo>
                      <a:lnTo>
                        <a:pt x="616" y="794"/>
                      </a:lnTo>
                      <a:lnTo>
                        <a:pt x="610" y="796"/>
                      </a:lnTo>
                      <a:lnTo>
                        <a:pt x="609" y="796"/>
                      </a:lnTo>
                      <a:lnTo>
                        <a:pt x="605" y="796"/>
                      </a:lnTo>
                      <a:lnTo>
                        <a:pt x="597" y="798"/>
                      </a:lnTo>
                      <a:lnTo>
                        <a:pt x="590" y="798"/>
                      </a:lnTo>
                      <a:lnTo>
                        <a:pt x="586" y="798"/>
                      </a:lnTo>
                      <a:lnTo>
                        <a:pt x="582" y="796"/>
                      </a:lnTo>
                      <a:lnTo>
                        <a:pt x="578" y="792"/>
                      </a:lnTo>
                      <a:lnTo>
                        <a:pt x="575" y="787"/>
                      </a:lnTo>
                      <a:lnTo>
                        <a:pt x="573" y="785"/>
                      </a:lnTo>
                      <a:lnTo>
                        <a:pt x="571" y="785"/>
                      </a:lnTo>
                      <a:lnTo>
                        <a:pt x="567" y="783"/>
                      </a:lnTo>
                      <a:lnTo>
                        <a:pt x="567" y="783"/>
                      </a:lnTo>
                      <a:lnTo>
                        <a:pt x="565" y="781"/>
                      </a:lnTo>
                      <a:lnTo>
                        <a:pt x="565" y="779"/>
                      </a:lnTo>
                      <a:lnTo>
                        <a:pt x="563" y="777"/>
                      </a:lnTo>
                      <a:lnTo>
                        <a:pt x="558" y="774"/>
                      </a:lnTo>
                      <a:lnTo>
                        <a:pt x="558" y="772"/>
                      </a:lnTo>
                      <a:lnTo>
                        <a:pt x="552" y="776"/>
                      </a:lnTo>
                      <a:lnTo>
                        <a:pt x="547" y="777"/>
                      </a:lnTo>
                      <a:lnTo>
                        <a:pt x="539" y="781"/>
                      </a:lnTo>
                      <a:lnTo>
                        <a:pt x="530" y="785"/>
                      </a:lnTo>
                      <a:lnTo>
                        <a:pt x="530" y="785"/>
                      </a:lnTo>
                      <a:lnTo>
                        <a:pt x="530" y="787"/>
                      </a:lnTo>
                      <a:lnTo>
                        <a:pt x="528" y="787"/>
                      </a:lnTo>
                      <a:lnTo>
                        <a:pt x="522" y="789"/>
                      </a:lnTo>
                      <a:lnTo>
                        <a:pt x="516" y="791"/>
                      </a:lnTo>
                      <a:lnTo>
                        <a:pt x="515" y="791"/>
                      </a:lnTo>
                      <a:lnTo>
                        <a:pt x="515" y="791"/>
                      </a:lnTo>
                      <a:lnTo>
                        <a:pt x="515" y="791"/>
                      </a:lnTo>
                      <a:lnTo>
                        <a:pt x="515" y="791"/>
                      </a:lnTo>
                      <a:lnTo>
                        <a:pt x="515" y="792"/>
                      </a:lnTo>
                      <a:lnTo>
                        <a:pt x="511" y="792"/>
                      </a:lnTo>
                      <a:lnTo>
                        <a:pt x="503" y="796"/>
                      </a:lnTo>
                      <a:lnTo>
                        <a:pt x="498" y="800"/>
                      </a:lnTo>
                      <a:lnTo>
                        <a:pt x="492" y="802"/>
                      </a:lnTo>
                      <a:lnTo>
                        <a:pt x="490" y="804"/>
                      </a:lnTo>
                      <a:lnTo>
                        <a:pt x="488" y="807"/>
                      </a:lnTo>
                      <a:lnTo>
                        <a:pt x="486" y="813"/>
                      </a:lnTo>
                      <a:lnTo>
                        <a:pt x="485" y="815"/>
                      </a:lnTo>
                      <a:lnTo>
                        <a:pt x="485" y="817"/>
                      </a:lnTo>
                      <a:lnTo>
                        <a:pt x="479" y="822"/>
                      </a:lnTo>
                      <a:lnTo>
                        <a:pt x="473" y="826"/>
                      </a:lnTo>
                      <a:lnTo>
                        <a:pt x="471" y="830"/>
                      </a:lnTo>
                      <a:lnTo>
                        <a:pt x="470" y="834"/>
                      </a:lnTo>
                      <a:lnTo>
                        <a:pt x="470" y="836"/>
                      </a:lnTo>
                      <a:lnTo>
                        <a:pt x="466" y="836"/>
                      </a:lnTo>
                      <a:lnTo>
                        <a:pt x="466" y="836"/>
                      </a:lnTo>
                      <a:lnTo>
                        <a:pt x="466" y="834"/>
                      </a:lnTo>
                      <a:lnTo>
                        <a:pt x="464" y="834"/>
                      </a:lnTo>
                      <a:lnTo>
                        <a:pt x="464" y="832"/>
                      </a:lnTo>
                      <a:lnTo>
                        <a:pt x="462" y="832"/>
                      </a:lnTo>
                      <a:lnTo>
                        <a:pt x="453" y="832"/>
                      </a:lnTo>
                      <a:lnTo>
                        <a:pt x="453" y="830"/>
                      </a:lnTo>
                      <a:lnTo>
                        <a:pt x="453" y="830"/>
                      </a:lnTo>
                      <a:lnTo>
                        <a:pt x="453" y="830"/>
                      </a:lnTo>
                      <a:lnTo>
                        <a:pt x="449" y="832"/>
                      </a:lnTo>
                      <a:lnTo>
                        <a:pt x="447" y="832"/>
                      </a:lnTo>
                      <a:lnTo>
                        <a:pt x="443" y="830"/>
                      </a:lnTo>
                      <a:lnTo>
                        <a:pt x="436" y="828"/>
                      </a:lnTo>
                      <a:lnTo>
                        <a:pt x="436" y="826"/>
                      </a:lnTo>
                      <a:lnTo>
                        <a:pt x="432" y="828"/>
                      </a:lnTo>
                      <a:lnTo>
                        <a:pt x="430" y="828"/>
                      </a:lnTo>
                      <a:lnTo>
                        <a:pt x="428" y="828"/>
                      </a:lnTo>
                      <a:lnTo>
                        <a:pt x="428" y="828"/>
                      </a:lnTo>
                      <a:lnTo>
                        <a:pt x="424" y="828"/>
                      </a:lnTo>
                      <a:lnTo>
                        <a:pt x="423" y="828"/>
                      </a:lnTo>
                      <a:lnTo>
                        <a:pt x="417" y="826"/>
                      </a:lnTo>
                      <a:lnTo>
                        <a:pt x="411" y="824"/>
                      </a:lnTo>
                      <a:lnTo>
                        <a:pt x="409" y="824"/>
                      </a:lnTo>
                      <a:lnTo>
                        <a:pt x="406" y="821"/>
                      </a:lnTo>
                      <a:lnTo>
                        <a:pt x="406" y="822"/>
                      </a:lnTo>
                      <a:lnTo>
                        <a:pt x="402" y="822"/>
                      </a:lnTo>
                      <a:lnTo>
                        <a:pt x="402" y="822"/>
                      </a:lnTo>
                      <a:lnTo>
                        <a:pt x="402" y="821"/>
                      </a:lnTo>
                      <a:lnTo>
                        <a:pt x="402" y="821"/>
                      </a:lnTo>
                      <a:lnTo>
                        <a:pt x="400" y="821"/>
                      </a:lnTo>
                      <a:lnTo>
                        <a:pt x="398" y="821"/>
                      </a:lnTo>
                      <a:lnTo>
                        <a:pt x="398" y="821"/>
                      </a:lnTo>
                      <a:lnTo>
                        <a:pt x="398" y="821"/>
                      </a:lnTo>
                      <a:lnTo>
                        <a:pt x="398" y="821"/>
                      </a:lnTo>
                      <a:lnTo>
                        <a:pt x="396" y="819"/>
                      </a:lnTo>
                      <a:lnTo>
                        <a:pt x="396" y="819"/>
                      </a:lnTo>
                      <a:lnTo>
                        <a:pt x="394" y="819"/>
                      </a:lnTo>
                      <a:lnTo>
                        <a:pt x="394" y="819"/>
                      </a:lnTo>
                      <a:lnTo>
                        <a:pt x="394" y="819"/>
                      </a:lnTo>
                      <a:lnTo>
                        <a:pt x="394" y="821"/>
                      </a:lnTo>
                      <a:lnTo>
                        <a:pt x="394" y="821"/>
                      </a:lnTo>
                      <a:lnTo>
                        <a:pt x="391" y="822"/>
                      </a:lnTo>
                      <a:lnTo>
                        <a:pt x="387" y="822"/>
                      </a:lnTo>
                      <a:lnTo>
                        <a:pt x="379" y="821"/>
                      </a:lnTo>
                      <a:lnTo>
                        <a:pt x="372" y="821"/>
                      </a:lnTo>
                      <a:lnTo>
                        <a:pt x="368" y="821"/>
                      </a:lnTo>
                      <a:lnTo>
                        <a:pt x="366" y="821"/>
                      </a:lnTo>
                      <a:lnTo>
                        <a:pt x="366" y="821"/>
                      </a:lnTo>
                      <a:lnTo>
                        <a:pt x="364" y="819"/>
                      </a:lnTo>
                      <a:lnTo>
                        <a:pt x="362" y="819"/>
                      </a:lnTo>
                      <a:lnTo>
                        <a:pt x="361" y="819"/>
                      </a:lnTo>
                      <a:lnTo>
                        <a:pt x="361" y="817"/>
                      </a:lnTo>
                      <a:lnTo>
                        <a:pt x="359" y="815"/>
                      </a:lnTo>
                      <a:lnTo>
                        <a:pt x="357" y="813"/>
                      </a:lnTo>
                      <a:lnTo>
                        <a:pt x="355" y="811"/>
                      </a:lnTo>
                      <a:lnTo>
                        <a:pt x="347" y="807"/>
                      </a:lnTo>
                      <a:lnTo>
                        <a:pt x="340" y="802"/>
                      </a:lnTo>
                      <a:lnTo>
                        <a:pt x="334" y="798"/>
                      </a:lnTo>
                      <a:lnTo>
                        <a:pt x="327" y="792"/>
                      </a:lnTo>
                      <a:lnTo>
                        <a:pt x="321" y="789"/>
                      </a:lnTo>
                      <a:lnTo>
                        <a:pt x="314" y="785"/>
                      </a:lnTo>
                      <a:lnTo>
                        <a:pt x="306" y="779"/>
                      </a:lnTo>
                      <a:lnTo>
                        <a:pt x="299" y="776"/>
                      </a:lnTo>
                      <a:lnTo>
                        <a:pt x="295" y="774"/>
                      </a:lnTo>
                      <a:lnTo>
                        <a:pt x="295" y="772"/>
                      </a:lnTo>
                      <a:lnTo>
                        <a:pt x="293" y="772"/>
                      </a:lnTo>
                      <a:lnTo>
                        <a:pt x="293" y="772"/>
                      </a:lnTo>
                      <a:lnTo>
                        <a:pt x="293" y="770"/>
                      </a:lnTo>
                      <a:lnTo>
                        <a:pt x="293" y="770"/>
                      </a:lnTo>
                      <a:lnTo>
                        <a:pt x="293" y="770"/>
                      </a:lnTo>
                      <a:lnTo>
                        <a:pt x="291" y="768"/>
                      </a:lnTo>
                      <a:lnTo>
                        <a:pt x="291" y="770"/>
                      </a:lnTo>
                      <a:lnTo>
                        <a:pt x="289" y="768"/>
                      </a:lnTo>
                      <a:lnTo>
                        <a:pt x="289" y="766"/>
                      </a:lnTo>
                      <a:lnTo>
                        <a:pt x="287" y="766"/>
                      </a:lnTo>
                      <a:lnTo>
                        <a:pt x="286" y="766"/>
                      </a:lnTo>
                      <a:lnTo>
                        <a:pt x="280" y="762"/>
                      </a:lnTo>
                      <a:lnTo>
                        <a:pt x="276" y="762"/>
                      </a:lnTo>
                      <a:lnTo>
                        <a:pt x="261" y="762"/>
                      </a:lnTo>
                      <a:lnTo>
                        <a:pt x="261" y="760"/>
                      </a:lnTo>
                      <a:lnTo>
                        <a:pt x="259" y="760"/>
                      </a:lnTo>
                      <a:lnTo>
                        <a:pt x="248" y="762"/>
                      </a:lnTo>
                      <a:lnTo>
                        <a:pt x="235" y="762"/>
                      </a:lnTo>
                      <a:lnTo>
                        <a:pt x="235" y="762"/>
                      </a:lnTo>
                      <a:lnTo>
                        <a:pt x="233" y="760"/>
                      </a:lnTo>
                      <a:lnTo>
                        <a:pt x="231" y="760"/>
                      </a:lnTo>
                      <a:lnTo>
                        <a:pt x="231" y="760"/>
                      </a:lnTo>
                      <a:lnTo>
                        <a:pt x="229" y="760"/>
                      </a:lnTo>
                      <a:lnTo>
                        <a:pt x="218" y="760"/>
                      </a:lnTo>
                      <a:lnTo>
                        <a:pt x="216" y="760"/>
                      </a:lnTo>
                      <a:lnTo>
                        <a:pt x="214" y="760"/>
                      </a:lnTo>
                      <a:lnTo>
                        <a:pt x="212" y="757"/>
                      </a:lnTo>
                      <a:lnTo>
                        <a:pt x="210" y="757"/>
                      </a:lnTo>
                      <a:lnTo>
                        <a:pt x="210" y="755"/>
                      </a:lnTo>
                      <a:lnTo>
                        <a:pt x="210" y="755"/>
                      </a:lnTo>
                      <a:lnTo>
                        <a:pt x="210" y="753"/>
                      </a:lnTo>
                      <a:lnTo>
                        <a:pt x="210" y="751"/>
                      </a:lnTo>
                      <a:lnTo>
                        <a:pt x="210" y="749"/>
                      </a:lnTo>
                      <a:lnTo>
                        <a:pt x="209" y="749"/>
                      </a:lnTo>
                      <a:lnTo>
                        <a:pt x="203" y="742"/>
                      </a:lnTo>
                      <a:lnTo>
                        <a:pt x="199" y="738"/>
                      </a:lnTo>
                      <a:lnTo>
                        <a:pt x="197" y="734"/>
                      </a:lnTo>
                      <a:lnTo>
                        <a:pt x="197" y="732"/>
                      </a:lnTo>
                      <a:lnTo>
                        <a:pt x="197" y="717"/>
                      </a:lnTo>
                      <a:lnTo>
                        <a:pt x="197" y="715"/>
                      </a:lnTo>
                      <a:lnTo>
                        <a:pt x="201" y="712"/>
                      </a:lnTo>
                      <a:lnTo>
                        <a:pt x="201" y="710"/>
                      </a:lnTo>
                      <a:lnTo>
                        <a:pt x="201" y="710"/>
                      </a:lnTo>
                      <a:lnTo>
                        <a:pt x="201" y="708"/>
                      </a:lnTo>
                      <a:lnTo>
                        <a:pt x="199" y="704"/>
                      </a:lnTo>
                      <a:lnTo>
                        <a:pt x="199" y="704"/>
                      </a:lnTo>
                      <a:lnTo>
                        <a:pt x="199" y="702"/>
                      </a:lnTo>
                      <a:lnTo>
                        <a:pt x="201" y="699"/>
                      </a:lnTo>
                      <a:lnTo>
                        <a:pt x="201" y="699"/>
                      </a:lnTo>
                      <a:lnTo>
                        <a:pt x="197" y="697"/>
                      </a:lnTo>
                      <a:lnTo>
                        <a:pt x="192" y="693"/>
                      </a:lnTo>
                      <a:lnTo>
                        <a:pt x="190" y="693"/>
                      </a:lnTo>
                      <a:lnTo>
                        <a:pt x="190" y="693"/>
                      </a:lnTo>
                      <a:lnTo>
                        <a:pt x="186" y="695"/>
                      </a:lnTo>
                      <a:lnTo>
                        <a:pt x="184" y="695"/>
                      </a:lnTo>
                      <a:lnTo>
                        <a:pt x="182" y="691"/>
                      </a:lnTo>
                      <a:lnTo>
                        <a:pt x="180" y="691"/>
                      </a:lnTo>
                      <a:lnTo>
                        <a:pt x="178" y="691"/>
                      </a:lnTo>
                      <a:lnTo>
                        <a:pt x="177" y="689"/>
                      </a:lnTo>
                      <a:lnTo>
                        <a:pt x="175" y="689"/>
                      </a:lnTo>
                      <a:lnTo>
                        <a:pt x="175" y="691"/>
                      </a:lnTo>
                      <a:lnTo>
                        <a:pt x="173" y="691"/>
                      </a:lnTo>
                      <a:lnTo>
                        <a:pt x="169" y="695"/>
                      </a:lnTo>
                      <a:lnTo>
                        <a:pt x="169" y="695"/>
                      </a:lnTo>
                      <a:lnTo>
                        <a:pt x="167" y="697"/>
                      </a:lnTo>
                      <a:lnTo>
                        <a:pt x="165" y="695"/>
                      </a:lnTo>
                      <a:lnTo>
                        <a:pt x="163" y="695"/>
                      </a:lnTo>
                      <a:lnTo>
                        <a:pt x="162" y="691"/>
                      </a:lnTo>
                      <a:lnTo>
                        <a:pt x="162" y="689"/>
                      </a:lnTo>
                      <a:lnTo>
                        <a:pt x="162" y="689"/>
                      </a:lnTo>
                      <a:lnTo>
                        <a:pt x="162" y="687"/>
                      </a:lnTo>
                      <a:lnTo>
                        <a:pt x="163" y="687"/>
                      </a:lnTo>
                      <a:lnTo>
                        <a:pt x="163" y="687"/>
                      </a:lnTo>
                      <a:lnTo>
                        <a:pt x="163" y="685"/>
                      </a:lnTo>
                      <a:lnTo>
                        <a:pt x="162" y="683"/>
                      </a:lnTo>
                      <a:lnTo>
                        <a:pt x="160" y="682"/>
                      </a:lnTo>
                      <a:lnTo>
                        <a:pt x="154" y="678"/>
                      </a:lnTo>
                      <a:lnTo>
                        <a:pt x="150" y="676"/>
                      </a:lnTo>
                      <a:lnTo>
                        <a:pt x="150" y="674"/>
                      </a:lnTo>
                      <a:lnTo>
                        <a:pt x="148" y="670"/>
                      </a:lnTo>
                      <a:lnTo>
                        <a:pt x="148" y="668"/>
                      </a:lnTo>
                      <a:lnTo>
                        <a:pt x="143" y="661"/>
                      </a:lnTo>
                      <a:lnTo>
                        <a:pt x="141" y="659"/>
                      </a:lnTo>
                      <a:lnTo>
                        <a:pt x="141" y="657"/>
                      </a:lnTo>
                      <a:lnTo>
                        <a:pt x="141" y="655"/>
                      </a:lnTo>
                      <a:lnTo>
                        <a:pt x="143" y="655"/>
                      </a:lnTo>
                      <a:lnTo>
                        <a:pt x="141" y="655"/>
                      </a:lnTo>
                      <a:lnTo>
                        <a:pt x="141" y="653"/>
                      </a:lnTo>
                      <a:lnTo>
                        <a:pt x="141" y="652"/>
                      </a:lnTo>
                      <a:lnTo>
                        <a:pt x="141" y="652"/>
                      </a:lnTo>
                      <a:lnTo>
                        <a:pt x="141" y="650"/>
                      </a:lnTo>
                      <a:lnTo>
                        <a:pt x="141" y="650"/>
                      </a:lnTo>
                      <a:lnTo>
                        <a:pt x="141" y="644"/>
                      </a:lnTo>
                      <a:lnTo>
                        <a:pt x="139" y="642"/>
                      </a:lnTo>
                      <a:lnTo>
                        <a:pt x="139" y="642"/>
                      </a:lnTo>
                      <a:lnTo>
                        <a:pt x="135" y="638"/>
                      </a:lnTo>
                      <a:lnTo>
                        <a:pt x="135" y="635"/>
                      </a:lnTo>
                      <a:lnTo>
                        <a:pt x="132" y="631"/>
                      </a:lnTo>
                      <a:lnTo>
                        <a:pt x="132" y="629"/>
                      </a:lnTo>
                      <a:lnTo>
                        <a:pt x="132" y="625"/>
                      </a:lnTo>
                      <a:lnTo>
                        <a:pt x="132" y="623"/>
                      </a:lnTo>
                      <a:lnTo>
                        <a:pt x="128" y="618"/>
                      </a:lnTo>
                      <a:lnTo>
                        <a:pt x="128" y="618"/>
                      </a:lnTo>
                      <a:lnTo>
                        <a:pt x="128" y="612"/>
                      </a:lnTo>
                      <a:lnTo>
                        <a:pt x="126" y="608"/>
                      </a:lnTo>
                      <a:lnTo>
                        <a:pt x="126" y="607"/>
                      </a:lnTo>
                      <a:lnTo>
                        <a:pt x="124" y="603"/>
                      </a:lnTo>
                      <a:lnTo>
                        <a:pt x="124" y="603"/>
                      </a:lnTo>
                      <a:lnTo>
                        <a:pt x="122" y="601"/>
                      </a:lnTo>
                      <a:lnTo>
                        <a:pt x="122" y="601"/>
                      </a:lnTo>
                      <a:lnTo>
                        <a:pt x="122" y="599"/>
                      </a:lnTo>
                      <a:lnTo>
                        <a:pt x="116" y="595"/>
                      </a:lnTo>
                      <a:lnTo>
                        <a:pt x="116" y="595"/>
                      </a:lnTo>
                      <a:lnTo>
                        <a:pt x="111" y="595"/>
                      </a:lnTo>
                      <a:lnTo>
                        <a:pt x="111" y="595"/>
                      </a:lnTo>
                      <a:lnTo>
                        <a:pt x="109" y="595"/>
                      </a:lnTo>
                      <a:lnTo>
                        <a:pt x="109" y="591"/>
                      </a:lnTo>
                      <a:lnTo>
                        <a:pt x="109" y="591"/>
                      </a:lnTo>
                      <a:lnTo>
                        <a:pt x="109" y="591"/>
                      </a:lnTo>
                      <a:lnTo>
                        <a:pt x="109" y="590"/>
                      </a:lnTo>
                      <a:lnTo>
                        <a:pt x="109" y="590"/>
                      </a:lnTo>
                      <a:lnTo>
                        <a:pt x="109" y="590"/>
                      </a:lnTo>
                      <a:lnTo>
                        <a:pt x="109" y="588"/>
                      </a:lnTo>
                      <a:lnTo>
                        <a:pt x="109" y="588"/>
                      </a:lnTo>
                      <a:lnTo>
                        <a:pt x="109" y="586"/>
                      </a:lnTo>
                      <a:lnTo>
                        <a:pt x="107" y="584"/>
                      </a:lnTo>
                      <a:lnTo>
                        <a:pt x="103" y="582"/>
                      </a:lnTo>
                      <a:lnTo>
                        <a:pt x="92" y="578"/>
                      </a:lnTo>
                      <a:lnTo>
                        <a:pt x="92" y="578"/>
                      </a:lnTo>
                      <a:lnTo>
                        <a:pt x="92" y="578"/>
                      </a:lnTo>
                      <a:lnTo>
                        <a:pt x="92" y="576"/>
                      </a:lnTo>
                      <a:lnTo>
                        <a:pt x="90" y="576"/>
                      </a:lnTo>
                      <a:lnTo>
                        <a:pt x="88" y="575"/>
                      </a:lnTo>
                      <a:lnTo>
                        <a:pt x="88" y="573"/>
                      </a:lnTo>
                      <a:lnTo>
                        <a:pt x="86" y="573"/>
                      </a:lnTo>
                      <a:lnTo>
                        <a:pt x="86" y="573"/>
                      </a:lnTo>
                      <a:lnTo>
                        <a:pt x="86" y="573"/>
                      </a:lnTo>
                      <a:lnTo>
                        <a:pt x="86" y="571"/>
                      </a:lnTo>
                      <a:lnTo>
                        <a:pt x="86" y="567"/>
                      </a:lnTo>
                      <a:lnTo>
                        <a:pt x="85" y="565"/>
                      </a:lnTo>
                      <a:lnTo>
                        <a:pt x="85" y="565"/>
                      </a:lnTo>
                      <a:lnTo>
                        <a:pt x="85" y="563"/>
                      </a:lnTo>
                      <a:lnTo>
                        <a:pt x="83" y="565"/>
                      </a:lnTo>
                      <a:lnTo>
                        <a:pt x="81" y="565"/>
                      </a:lnTo>
                      <a:lnTo>
                        <a:pt x="79" y="563"/>
                      </a:lnTo>
                      <a:lnTo>
                        <a:pt x="77" y="561"/>
                      </a:lnTo>
                      <a:lnTo>
                        <a:pt x="75" y="560"/>
                      </a:lnTo>
                      <a:lnTo>
                        <a:pt x="73" y="558"/>
                      </a:lnTo>
                      <a:lnTo>
                        <a:pt x="73" y="552"/>
                      </a:lnTo>
                      <a:lnTo>
                        <a:pt x="73" y="548"/>
                      </a:lnTo>
                      <a:lnTo>
                        <a:pt x="71" y="546"/>
                      </a:lnTo>
                      <a:lnTo>
                        <a:pt x="64" y="537"/>
                      </a:lnTo>
                      <a:lnTo>
                        <a:pt x="60" y="537"/>
                      </a:lnTo>
                      <a:lnTo>
                        <a:pt x="60" y="537"/>
                      </a:lnTo>
                      <a:lnTo>
                        <a:pt x="58" y="537"/>
                      </a:lnTo>
                      <a:lnTo>
                        <a:pt x="58" y="537"/>
                      </a:lnTo>
                      <a:lnTo>
                        <a:pt x="55" y="533"/>
                      </a:lnTo>
                      <a:lnTo>
                        <a:pt x="53" y="530"/>
                      </a:lnTo>
                      <a:lnTo>
                        <a:pt x="51" y="530"/>
                      </a:lnTo>
                      <a:lnTo>
                        <a:pt x="51" y="530"/>
                      </a:lnTo>
                      <a:lnTo>
                        <a:pt x="49" y="528"/>
                      </a:lnTo>
                      <a:lnTo>
                        <a:pt x="47" y="528"/>
                      </a:lnTo>
                      <a:lnTo>
                        <a:pt x="45" y="528"/>
                      </a:lnTo>
                      <a:lnTo>
                        <a:pt x="41" y="528"/>
                      </a:lnTo>
                      <a:lnTo>
                        <a:pt x="39" y="528"/>
                      </a:lnTo>
                      <a:lnTo>
                        <a:pt x="38" y="526"/>
                      </a:lnTo>
                      <a:lnTo>
                        <a:pt x="38" y="524"/>
                      </a:lnTo>
                      <a:lnTo>
                        <a:pt x="38" y="524"/>
                      </a:lnTo>
                      <a:lnTo>
                        <a:pt x="36" y="524"/>
                      </a:lnTo>
                      <a:lnTo>
                        <a:pt x="36" y="524"/>
                      </a:lnTo>
                      <a:lnTo>
                        <a:pt x="34" y="524"/>
                      </a:lnTo>
                      <a:lnTo>
                        <a:pt x="34" y="522"/>
                      </a:lnTo>
                      <a:lnTo>
                        <a:pt x="32" y="522"/>
                      </a:lnTo>
                      <a:lnTo>
                        <a:pt x="28" y="524"/>
                      </a:lnTo>
                      <a:lnTo>
                        <a:pt x="28" y="524"/>
                      </a:lnTo>
                      <a:lnTo>
                        <a:pt x="26" y="524"/>
                      </a:lnTo>
                      <a:lnTo>
                        <a:pt x="24" y="524"/>
                      </a:lnTo>
                      <a:lnTo>
                        <a:pt x="21" y="524"/>
                      </a:lnTo>
                      <a:lnTo>
                        <a:pt x="19" y="522"/>
                      </a:lnTo>
                      <a:lnTo>
                        <a:pt x="19" y="522"/>
                      </a:lnTo>
                      <a:lnTo>
                        <a:pt x="17" y="520"/>
                      </a:lnTo>
                      <a:lnTo>
                        <a:pt x="17" y="520"/>
                      </a:lnTo>
                      <a:lnTo>
                        <a:pt x="15" y="520"/>
                      </a:lnTo>
                      <a:lnTo>
                        <a:pt x="11" y="518"/>
                      </a:lnTo>
                      <a:lnTo>
                        <a:pt x="11" y="518"/>
                      </a:lnTo>
                      <a:lnTo>
                        <a:pt x="9" y="520"/>
                      </a:lnTo>
                      <a:lnTo>
                        <a:pt x="8" y="520"/>
                      </a:lnTo>
                      <a:lnTo>
                        <a:pt x="8" y="520"/>
                      </a:lnTo>
                      <a:lnTo>
                        <a:pt x="6" y="520"/>
                      </a:lnTo>
                      <a:lnTo>
                        <a:pt x="4" y="518"/>
                      </a:lnTo>
                      <a:lnTo>
                        <a:pt x="4" y="518"/>
                      </a:lnTo>
                      <a:lnTo>
                        <a:pt x="4" y="518"/>
                      </a:lnTo>
                      <a:lnTo>
                        <a:pt x="2" y="516"/>
                      </a:lnTo>
                      <a:lnTo>
                        <a:pt x="2" y="516"/>
                      </a:lnTo>
                      <a:lnTo>
                        <a:pt x="0" y="514"/>
                      </a:lnTo>
                      <a:lnTo>
                        <a:pt x="0" y="511"/>
                      </a:lnTo>
                      <a:lnTo>
                        <a:pt x="0" y="509"/>
                      </a:lnTo>
                      <a:lnTo>
                        <a:pt x="0" y="509"/>
                      </a:lnTo>
                      <a:lnTo>
                        <a:pt x="0" y="507"/>
                      </a:lnTo>
                      <a:lnTo>
                        <a:pt x="2" y="507"/>
                      </a:lnTo>
                      <a:lnTo>
                        <a:pt x="2" y="505"/>
                      </a:lnTo>
                      <a:lnTo>
                        <a:pt x="2" y="505"/>
                      </a:lnTo>
                      <a:lnTo>
                        <a:pt x="4" y="503"/>
                      </a:lnTo>
                      <a:lnTo>
                        <a:pt x="8" y="499"/>
                      </a:lnTo>
                      <a:lnTo>
                        <a:pt x="8" y="499"/>
                      </a:lnTo>
                      <a:lnTo>
                        <a:pt x="8" y="498"/>
                      </a:lnTo>
                      <a:lnTo>
                        <a:pt x="8" y="498"/>
                      </a:lnTo>
                      <a:lnTo>
                        <a:pt x="11" y="496"/>
                      </a:lnTo>
                      <a:lnTo>
                        <a:pt x="11" y="496"/>
                      </a:lnTo>
                      <a:lnTo>
                        <a:pt x="13" y="496"/>
                      </a:lnTo>
                      <a:lnTo>
                        <a:pt x="13" y="494"/>
                      </a:lnTo>
                      <a:lnTo>
                        <a:pt x="13" y="492"/>
                      </a:lnTo>
                      <a:lnTo>
                        <a:pt x="13" y="492"/>
                      </a:lnTo>
                      <a:lnTo>
                        <a:pt x="11" y="492"/>
                      </a:lnTo>
                      <a:lnTo>
                        <a:pt x="11" y="492"/>
                      </a:lnTo>
                      <a:lnTo>
                        <a:pt x="11" y="490"/>
                      </a:lnTo>
                      <a:lnTo>
                        <a:pt x="11" y="490"/>
                      </a:lnTo>
                      <a:lnTo>
                        <a:pt x="11" y="488"/>
                      </a:lnTo>
                      <a:lnTo>
                        <a:pt x="13" y="488"/>
                      </a:lnTo>
                      <a:lnTo>
                        <a:pt x="13" y="488"/>
                      </a:lnTo>
                      <a:lnTo>
                        <a:pt x="15" y="486"/>
                      </a:lnTo>
                      <a:lnTo>
                        <a:pt x="15" y="486"/>
                      </a:lnTo>
                      <a:lnTo>
                        <a:pt x="15" y="486"/>
                      </a:lnTo>
                      <a:lnTo>
                        <a:pt x="13" y="486"/>
                      </a:lnTo>
                      <a:lnTo>
                        <a:pt x="11" y="484"/>
                      </a:lnTo>
                      <a:lnTo>
                        <a:pt x="11" y="483"/>
                      </a:lnTo>
                      <a:lnTo>
                        <a:pt x="11" y="481"/>
                      </a:lnTo>
                      <a:lnTo>
                        <a:pt x="11" y="481"/>
                      </a:lnTo>
                      <a:lnTo>
                        <a:pt x="11" y="479"/>
                      </a:lnTo>
                      <a:lnTo>
                        <a:pt x="11" y="479"/>
                      </a:lnTo>
                      <a:lnTo>
                        <a:pt x="11" y="479"/>
                      </a:lnTo>
                      <a:lnTo>
                        <a:pt x="11" y="477"/>
                      </a:lnTo>
                      <a:lnTo>
                        <a:pt x="11" y="477"/>
                      </a:lnTo>
                      <a:lnTo>
                        <a:pt x="11" y="475"/>
                      </a:lnTo>
                      <a:lnTo>
                        <a:pt x="13" y="475"/>
                      </a:lnTo>
                      <a:lnTo>
                        <a:pt x="15" y="475"/>
                      </a:lnTo>
                      <a:lnTo>
                        <a:pt x="15" y="473"/>
                      </a:lnTo>
                      <a:lnTo>
                        <a:pt x="15" y="473"/>
                      </a:lnTo>
                      <a:lnTo>
                        <a:pt x="15" y="473"/>
                      </a:lnTo>
                      <a:lnTo>
                        <a:pt x="17" y="471"/>
                      </a:lnTo>
                      <a:lnTo>
                        <a:pt x="19" y="471"/>
                      </a:lnTo>
                      <a:lnTo>
                        <a:pt x="26" y="473"/>
                      </a:lnTo>
                      <a:lnTo>
                        <a:pt x="26" y="473"/>
                      </a:lnTo>
                      <a:lnTo>
                        <a:pt x="28" y="471"/>
                      </a:lnTo>
                      <a:lnTo>
                        <a:pt x="28" y="471"/>
                      </a:lnTo>
                      <a:lnTo>
                        <a:pt x="28" y="471"/>
                      </a:lnTo>
                      <a:lnTo>
                        <a:pt x="30" y="471"/>
                      </a:lnTo>
                      <a:lnTo>
                        <a:pt x="34" y="471"/>
                      </a:lnTo>
                      <a:lnTo>
                        <a:pt x="36" y="471"/>
                      </a:lnTo>
                      <a:lnTo>
                        <a:pt x="36" y="471"/>
                      </a:lnTo>
                      <a:lnTo>
                        <a:pt x="34" y="469"/>
                      </a:lnTo>
                      <a:lnTo>
                        <a:pt x="36" y="469"/>
                      </a:lnTo>
                      <a:lnTo>
                        <a:pt x="38" y="471"/>
                      </a:lnTo>
                      <a:lnTo>
                        <a:pt x="38" y="471"/>
                      </a:lnTo>
                      <a:lnTo>
                        <a:pt x="39" y="471"/>
                      </a:lnTo>
                      <a:lnTo>
                        <a:pt x="41" y="471"/>
                      </a:lnTo>
                      <a:lnTo>
                        <a:pt x="41" y="471"/>
                      </a:lnTo>
                      <a:lnTo>
                        <a:pt x="43" y="471"/>
                      </a:lnTo>
                      <a:lnTo>
                        <a:pt x="45" y="471"/>
                      </a:lnTo>
                      <a:lnTo>
                        <a:pt x="47" y="473"/>
                      </a:lnTo>
                      <a:lnTo>
                        <a:pt x="49" y="475"/>
                      </a:lnTo>
                      <a:lnTo>
                        <a:pt x="51" y="477"/>
                      </a:lnTo>
                      <a:lnTo>
                        <a:pt x="53" y="477"/>
                      </a:lnTo>
                      <a:lnTo>
                        <a:pt x="55" y="477"/>
                      </a:lnTo>
                      <a:lnTo>
                        <a:pt x="55" y="477"/>
                      </a:lnTo>
                      <a:lnTo>
                        <a:pt x="56" y="475"/>
                      </a:lnTo>
                      <a:lnTo>
                        <a:pt x="58" y="475"/>
                      </a:lnTo>
                      <a:lnTo>
                        <a:pt x="58" y="473"/>
                      </a:lnTo>
                      <a:lnTo>
                        <a:pt x="60" y="473"/>
                      </a:lnTo>
                      <a:lnTo>
                        <a:pt x="62" y="473"/>
                      </a:lnTo>
                      <a:lnTo>
                        <a:pt x="68" y="473"/>
                      </a:lnTo>
                      <a:lnTo>
                        <a:pt x="68" y="473"/>
                      </a:lnTo>
                      <a:lnTo>
                        <a:pt x="70" y="471"/>
                      </a:lnTo>
                      <a:lnTo>
                        <a:pt x="77" y="466"/>
                      </a:lnTo>
                      <a:lnTo>
                        <a:pt x="79" y="464"/>
                      </a:lnTo>
                      <a:lnTo>
                        <a:pt x="79" y="462"/>
                      </a:lnTo>
                      <a:lnTo>
                        <a:pt x="79" y="458"/>
                      </a:lnTo>
                      <a:lnTo>
                        <a:pt x="77" y="398"/>
                      </a:lnTo>
                      <a:lnTo>
                        <a:pt x="77" y="392"/>
                      </a:lnTo>
                      <a:lnTo>
                        <a:pt x="79" y="383"/>
                      </a:lnTo>
                      <a:lnTo>
                        <a:pt x="88" y="357"/>
                      </a:lnTo>
                      <a:lnTo>
                        <a:pt x="92" y="353"/>
                      </a:lnTo>
                      <a:lnTo>
                        <a:pt x="94" y="351"/>
                      </a:lnTo>
                      <a:lnTo>
                        <a:pt x="94" y="349"/>
                      </a:lnTo>
                      <a:lnTo>
                        <a:pt x="94" y="347"/>
                      </a:lnTo>
                      <a:lnTo>
                        <a:pt x="94" y="347"/>
                      </a:lnTo>
                      <a:lnTo>
                        <a:pt x="94" y="347"/>
                      </a:lnTo>
                      <a:lnTo>
                        <a:pt x="94" y="345"/>
                      </a:lnTo>
                      <a:lnTo>
                        <a:pt x="94" y="345"/>
                      </a:lnTo>
                      <a:lnTo>
                        <a:pt x="96" y="342"/>
                      </a:lnTo>
                      <a:lnTo>
                        <a:pt x="96" y="340"/>
                      </a:lnTo>
                      <a:lnTo>
                        <a:pt x="92" y="323"/>
                      </a:lnTo>
                      <a:lnTo>
                        <a:pt x="90" y="321"/>
                      </a:lnTo>
                      <a:lnTo>
                        <a:pt x="92" y="317"/>
                      </a:lnTo>
                      <a:lnTo>
                        <a:pt x="98" y="310"/>
                      </a:lnTo>
                      <a:lnTo>
                        <a:pt x="101" y="304"/>
                      </a:lnTo>
                      <a:lnTo>
                        <a:pt x="101" y="302"/>
                      </a:lnTo>
                      <a:lnTo>
                        <a:pt x="103" y="300"/>
                      </a:lnTo>
                      <a:lnTo>
                        <a:pt x="111" y="295"/>
                      </a:lnTo>
                      <a:lnTo>
                        <a:pt x="113" y="295"/>
                      </a:lnTo>
                      <a:lnTo>
                        <a:pt x="113" y="295"/>
                      </a:lnTo>
                      <a:lnTo>
                        <a:pt x="122" y="302"/>
                      </a:lnTo>
                      <a:lnTo>
                        <a:pt x="126" y="304"/>
                      </a:lnTo>
                      <a:lnTo>
                        <a:pt x="126" y="306"/>
                      </a:lnTo>
                      <a:lnTo>
                        <a:pt x="126" y="308"/>
                      </a:lnTo>
                      <a:lnTo>
                        <a:pt x="126" y="310"/>
                      </a:lnTo>
                      <a:lnTo>
                        <a:pt x="126" y="310"/>
                      </a:lnTo>
                      <a:lnTo>
                        <a:pt x="128" y="308"/>
                      </a:lnTo>
                      <a:lnTo>
                        <a:pt x="128" y="306"/>
                      </a:lnTo>
                      <a:lnTo>
                        <a:pt x="130" y="306"/>
                      </a:lnTo>
                      <a:lnTo>
                        <a:pt x="130" y="306"/>
                      </a:lnTo>
                      <a:lnTo>
                        <a:pt x="132" y="306"/>
                      </a:lnTo>
                      <a:lnTo>
                        <a:pt x="132" y="306"/>
                      </a:lnTo>
                      <a:lnTo>
                        <a:pt x="133" y="304"/>
                      </a:lnTo>
                      <a:lnTo>
                        <a:pt x="133" y="304"/>
                      </a:lnTo>
                      <a:lnTo>
                        <a:pt x="133" y="302"/>
                      </a:lnTo>
                      <a:lnTo>
                        <a:pt x="133" y="302"/>
                      </a:lnTo>
                      <a:lnTo>
                        <a:pt x="135" y="300"/>
                      </a:lnTo>
                      <a:lnTo>
                        <a:pt x="139" y="297"/>
                      </a:lnTo>
                      <a:lnTo>
                        <a:pt x="139" y="295"/>
                      </a:lnTo>
                      <a:lnTo>
                        <a:pt x="141" y="293"/>
                      </a:lnTo>
                      <a:lnTo>
                        <a:pt x="139" y="291"/>
                      </a:lnTo>
                      <a:lnTo>
                        <a:pt x="137" y="291"/>
                      </a:lnTo>
                      <a:lnTo>
                        <a:pt x="137" y="289"/>
                      </a:lnTo>
                      <a:lnTo>
                        <a:pt x="137" y="289"/>
                      </a:lnTo>
                      <a:lnTo>
                        <a:pt x="143" y="274"/>
                      </a:lnTo>
                      <a:lnTo>
                        <a:pt x="143" y="272"/>
                      </a:lnTo>
                      <a:lnTo>
                        <a:pt x="141" y="270"/>
                      </a:lnTo>
                      <a:lnTo>
                        <a:pt x="139" y="270"/>
                      </a:lnTo>
                      <a:lnTo>
                        <a:pt x="139" y="267"/>
                      </a:lnTo>
                      <a:lnTo>
                        <a:pt x="139" y="267"/>
                      </a:lnTo>
                      <a:lnTo>
                        <a:pt x="148" y="246"/>
                      </a:lnTo>
                      <a:lnTo>
                        <a:pt x="148" y="244"/>
                      </a:lnTo>
                      <a:lnTo>
                        <a:pt x="148" y="242"/>
                      </a:lnTo>
                      <a:lnTo>
                        <a:pt x="147" y="240"/>
                      </a:lnTo>
                      <a:lnTo>
                        <a:pt x="147" y="238"/>
                      </a:lnTo>
                      <a:lnTo>
                        <a:pt x="147" y="237"/>
                      </a:lnTo>
                      <a:lnTo>
                        <a:pt x="147" y="233"/>
                      </a:lnTo>
                      <a:lnTo>
                        <a:pt x="147" y="231"/>
                      </a:lnTo>
                      <a:lnTo>
                        <a:pt x="147" y="229"/>
                      </a:lnTo>
                      <a:lnTo>
                        <a:pt x="148" y="227"/>
                      </a:lnTo>
                      <a:lnTo>
                        <a:pt x="148" y="225"/>
                      </a:lnTo>
                      <a:lnTo>
                        <a:pt x="150" y="225"/>
                      </a:lnTo>
                      <a:lnTo>
                        <a:pt x="152" y="223"/>
                      </a:lnTo>
                      <a:lnTo>
                        <a:pt x="160" y="220"/>
                      </a:lnTo>
                      <a:lnTo>
                        <a:pt x="162" y="218"/>
                      </a:lnTo>
                      <a:lnTo>
                        <a:pt x="162" y="218"/>
                      </a:lnTo>
                      <a:lnTo>
                        <a:pt x="162" y="216"/>
                      </a:lnTo>
                      <a:lnTo>
                        <a:pt x="162" y="214"/>
                      </a:lnTo>
                      <a:lnTo>
                        <a:pt x="162" y="214"/>
                      </a:lnTo>
                      <a:lnTo>
                        <a:pt x="165" y="212"/>
                      </a:lnTo>
                      <a:lnTo>
                        <a:pt x="165" y="210"/>
                      </a:lnTo>
                      <a:lnTo>
                        <a:pt x="167" y="210"/>
                      </a:lnTo>
                      <a:lnTo>
                        <a:pt x="167" y="205"/>
                      </a:lnTo>
                      <a:lnTo>
                        <a:pt x="169" y="203"/>
                      </a:lnTo>
                      <a:lnTo>
                        <a:pt x="169" y="201"/>
                      </a:lnTo>
                      <a:lnTo>
                        <a:pt x="169" y="201"/>
                      </a:lnTo>
                      <a:lnTo>
                        <a:pt x="171" y="199"/>
                      </a:lnTo>
                      <a:lnTo>
                        <a:pt x="173" y="199"/>
                      </a:lnTo>
                      <a:lnTo>
                        <a:pt x="173" y="199"/>
                      </a:lnTo>
                      <a:lnTo>
                        <a:pt x="173" y="197"/>
                      </a:lnTo>
                      <a:lnTo>
                        <a:pt x="173" y="195"/>
                      </a:lnTo>
                      <a:lnTo>
                        <a:pt x="175" y="193"/>
                      </a:lnTo>
                      <a:lnTo>
                        <a:pt x="188" y="171"/>
                      </a:lnTo>
                      <a:lnTo>
                        <a:pt x="188" y="169"/>
                      </a:lnTo>
                      <a:lnTo>
                        <a:pt x="190" y="169"/>
                      </a:lnTo>
                      <a:lnTo>
                        <a:pt x="190" y="169"/>
                      </a:lnTo>
                      <a:lnTo>
                        <a:pt x="192" y="169"/>
                      </a:lnTo>
                      <a:lnTo>
                        <a:pt x="192" y="169"/>
                      </a:lnTo>
                      <a:lnTo>
                        <a:pt x="192" y="167"/>
                      </a:lnTo>
                      <a:lnTo>
                        <a:pt x="192" y="167"/>
                      </a:lnTo>
                      <a:lnTo>
                        <a:pt x="192" y="165"/>
                      </a:lnTo>
                      <a:lnTo>
                        <a:pt x="192" y="165"/>
                      </a:lnTo>
                      <a:lnTo>
                        <a:pt x="193" y="163"/>
                      </a:lnTo>
                      <a:lnTo>
                        <a:pt x="193" y="163"/>
                      </a:lnTo>
                      <a:lnTo>
                        <a:pt x="195" y="163"/>
                      </a:lnTo>
                      <a:lnTo>
                        <a:pt x="218" y="160"/>
                      </a:lnTo>
                      <a:lnTo>
                        <a:pt x="218" y="160"/>
                      </a:lnTo>
                      <a:lnTo>
                        <a:pt x="218" y="160"/>
                      </a:lnTo>
                      <a:lnTo>
                        <a:pt x="220" y="161"/>
                      </a:lnTo>
                      <a:lnTo>
                        <a:pt x="220" y="161"/>
                      </a:lnTo>
                      <a:lnTo>
                        <a:pt x="222" y="161"/>
                      </a:lnTo>
                      <a:lnTo>
                        <a:pt x="224" y="161"/>
                      </a:lnTo>
                      <a:lnTo>
                        <a:pt x="224" y="160"/>
                      </a:lnTo>
                      <a:lnTo>
                        <a:pt x="225" y="152"/>
                      </a:lnTo>
                      <a:lnTo>
                        <a:pt x="225" y="150"/>
                      </a:lnTo>
                      <a:lnTo>
                        <a:pt x="225" y="148"/>
                      </a:lnTo>
                      <a:lnTo>
                        <a:pt x="224" y="146"/>
                      </a:lnTo>
                      <a:lnTo>
                        <a:pt x="224" y="145"/>
                      </a:lnTo>
                      <a:lnTo>
                        <a:pt x="224" y="143"/>
                      </a:lnTo>
                      <a:lnTo>
                        <a:pt x="225" y="143"/>
                      </a:lnTo>
                      <a:lnTo>
                        <a:pt x="225" y="141"/>
                      </a:lnTo>
                      <a:lnTo>
                        <a:pt x="225" y="141"/>
                      </a:lnTo>
                      <a:lnTo>
                        <a:pt x="225" y="139"/>
                      </a:lnTo>
                      <a:lnTo>
                        <a:pt x="225" y="139"/>
                      </a:lnTo>
                      <a:lnTo>
                        <a:pt x="225" y="137"/>
                      </a:lnTo>
                      <a:lnTo>
                        <a:pt x="231" y="113"/>
                      </a:lnTo>
                      <a:lnTo>
                        <a:pt x="242" y="98"/>
                      </a:lnTo>
                      <a:lnTo>
                        <a:pt x="242" y="96"/>
                      </a:lnTo>
                      <a:lnTo>
                        <a:pt x="244" y="90"/>
                      </a:lnTo>
                      <a:lnTo>
                        <a:pt x="244" y="90"/>
                      </a:lnTo>
                      <a:lnTo>
                        <a:pt x="248" y="79"/>
                      </a:lnTo>
                      <a:lnTo>
                        <a:pt x="248" y="75"/>
                      </a:lnTo>
                      <a:lnTo>
                        <a:pt x="246" y="71"/>
                      </a:lnTo>
                      <a:lnTo>
                        <a:pt x="246" y="69"/>
                      </a:lnTo>
                      <a:lnTo>
                        <a:pt x="246" y="68"/>
                      </a:lnTo>
                      <a:lnTo>
                        <a:pt x="246" y="66"/>
                      </a:lnTo>
                      <a:lnTo>
                        <a:pt x="254" y="45"/>
                      </a:lnTo>
                      <a:lnTo>
                        <a:pt x="254" y="45"/>
                      </a:lnTo>
                      <a:lnTo>
                        <a:pt x="255" y="45"/>
                      </a:lnTo>
                      <a:lnTo>
                        <a:pt x="255" y="43"/>
                      </a:lnTo>
                      <a:lnTo>
                        <a:pt x="257" y="43"/>
                      </a:lnTo>
                      <a:lnTo>
                        <a:pt x="259" y="43"/>
                      </a:lnTo>
                      <a:lnTo>
                        <a:pt x="259" y="43"/>
                      </a:lnTo>
                      <a:lnTo>
                        <a:pt x="261" y="41"/>
                      </a:lnTo>
                      <a:lnTo>
                        <a:pt x="263" y="41"/>
                      </a:lnTo>
                      <a:lnTo>
                        <a:pt x="267" y="41"/>
                      </a:lnTo>
                      <a:lnTo>
                        <a:pt x="269" y="41"/>
                      </a:lnTo>
                      <a:lnTo>
                        <a:pt x="269" y="41"/>
                      </a:lnTo>
                      <a:lnTo>
                        <a:pt x="274" y="41"/>
                      </a:lnTo>
                      <a:lnTo>
                        <a:pt x="276" y="41"/>
                      </a:lnTo>
                      <a:lnTo>
                        <a:pt x="280" y="43"/>
                      </a:lnTo>
                      <a:lnTo>
                        <a:pt x="284" y="43"/>
                      </a:lnTo>
                      <a:lnTo>
                        <a:pt x="284" y="43"/>
                      </a:lnTo>
                      <a:lnTo>
                        <a:pt x="286" y="45"/>
                      </a:lnTo>
                      <a:lnTo>
                        <a:pt x="286" y="45"/>
                      </a:lnTo>
                      <a:lnTo>
                        <a:pt x="286" y="45"/>
                      </a:lnTo>
                      <a:lnTo>
                        <a:pt x="287" y="45"/>
                      </a:lnTo>
                      <a:lnTo>
                        <a:pt x="287" y="45"/>
                      </a:lnTo>
                      <a:lnTo>
                        <a:pt x="289" y="45"/>
                      </a:lnTo>
                      <a:lnTo>
                        <a:pt x="289" y="45"/>
                      </a:lnTo>
                      <a:lnTo>
                        <a:pt x="291" y="45"/>
                      </a:lnTo>
                      <a:lnTo>
                        <a:pt x="291" y="45"/>
                      </a:lnTo>
                      <a:lnTo>
                        <a:pt x="293" y="45"/>
                      </a:lnTo>
                      <a:lnTo>
                        <a:pt x="293" y="43"/>
                      </a:lnTo>
                      <a:lnTo>
                        <a:pt x="293" y="41"/>
                      </a:lnTo>
                      <a:lnTo>
                        <a:pt x="293" y="41"/>
                      </a:lnTo>
                      <a:lnTo>
                        <a:pt x="293" y="39"/>
                      </a:lnTo>
                      <a:lnTo>
                        <a:pt x="293" y="37"/>
                      </a:lnTo>
                      <a:lnTo>
                        <a:pt x="295" y="36"/>
                      </a:lnTo>
                      <a:lnTo>
                        <a:pt x="295" y="34"/>
                      </a:lnTo>
                      <a:lnTo>
                        <a:pt x="297" y="32"/>
                      </a:lnTo>
                      <a:lnTo>
                        <a:pt x="301" y="32"/>
                      </a:lnTo>
                      <a:lnTo>
                        <a:pt x="306" y="32"/>
                      </a:lnTo>
                      <a:lnTo>
                        <a:pt x="306" y="32"/>
                      </a:lnTo>
                      <a:lnTo>
                        <a:pt x="308" y="32"/>
                      </a:lnTo>
                      <a:lnTo>
                        <a:pt x="310" y="34"/>
                      </a:lnTo>
                      <a:lnTo>
                        <a:pt x="312" y="34"/>
                      </a:lnTo>
                      <a:lnTo>
                        <a:pt x="314" y="37"/>
                      </a:lnTo>
                      <a:lnTo>
                        <a:pt x="316" y="39"/>
                      </a:lnTo>
                      <a:lnTo>
                        <a:pt x="316" y="39"/>
                      </a:lnTo>
                      <a:lnTo>
                        <a:pt x="316" y="43"/>
                      </a:lnTo>
                      <a:lnTo>
                        <a:pt x="316" y="43"/>
                      </a:lnTo>
                      <a:lnTo>
                        <a:pt x="317" y="43"/>
                      </a:lnTo>
                      <a:lnTo>
                        <a:pt x="319" y="47"/>
                      </a:lnTo>
                      <a:lnTo>
                        <a:pt x="319" y="47"/>
                      </a:lnTo>
                      <a:lnTo>
                        <a:pt x="321" y="49"/>
                      </a:lnTo>
                      <a:lnTo>
                        <a:pt x="321" y="51"/>
                      </a:lnTo>
                      <a:lnTo>
                        <a:pt x="321" y="51"/>
                      </a:lnTo>
                      <a:lnTo>
                        <a:pt x="323" y="51"/>
                      </a:lnTo>
                      <a:lnTo>
                        <a:pt x="323" y="53"/>
                      </a:lnTo>
                      <a:lnTo>
                        <a:pt x="325" y="53"/>
                      </a:lnTo>
                      <a:lnTo>
                        <a:pt x="325" y="54"/>
                      </a:lnTo>
                      <a:lnTo>
                        <a:pt x="325" y="56"/>
                      </a:lnTo>
                      <a:lnTo>
                        <a:pt x="325" y="56"/>
                      </a:lnTo>
                      <a:lnTo>
                        <a:pt x="327" y="58"/>
                      </a:lnTo>
                      <a:lnTo>
                        <a:pt x="327" y="56"/>
                      </a:lnTo>
                      <a:lnTo>
                        <a:pt x="331" y="51"/>
                      </a:lnTo>
                      <a:lnTo>
                        <a:pt x="334" y="41"/>
                      </a:lnTo>
                      <a:lnTo>
                        <a:pt x="338" y="30"/>
                      </a:lnTo>
                      <a:lnTo>
                        <a:pt x="344" y="19"/>
                      </a:lnTo>
                      <a:lnTo>
                        <a:pt x="347" y="7"/>
                      </a:lnTo>
                      <a:lnTo>
                        <a:pt x="351" y="0"/>
                      </a:lnTo>
                      <a:lnTo>
                        <a:pt x="351" y="2"/>
                      </a:lnTo>
                      <a:lnTo>
                        <a:pt x="355" y="6"/>
                      </a:lnTo>
                      <a:lnTo>
                        <a:pt x="355" y="6"/>
                      </a:lnTo>
                      <a:lnTo>
                        <a:pt x="355" y="6"/>
                      </a:lnTo>
                      <a:lnTo>
                        <a:pt x="355" y="6"/>
                      </a:lnTo>
                      <a:lnTo>
                        <a:pt x="355" y="7"/>
                      </a:lnTo>
                      <a:lnTo>
                        <a:pt x="357" y="7"/>
                      </a:lnTo>
                      <a:lnTo>
                        <a:pt x="357" y="9"/>
                      </a:lnTo>
                      <a:lnTo>
                        <a:pt x="357" y="9"/>
                      </a:lnTo>
                      <a:lnTo>
                        <a:pt x="359" y="9"/>
                      </a:lnTo>
                      <a:lnTo>
                        <a:pt x="359" y="9"/>
                      </a:lnTo>
                      <a:lnTo>
                        <a:pt x="359" y="11"/>
                      </a:lnTo>
                      <a:lnTo>
                        <a:pt x="359" y="11"/>
                      </a:lnTo>
                      <a:lnTo>
                        <a:pt x="359" y="11"/>
                      </a:lnTo>
                      <a:lnTo>
                        <a:pt x="366"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41">
                  <a:extLst>
                    <a:ext uri="{FF2B5EF4-FFF2-40B4-BE49-F238E27FC236}">
                      <a16:creationId xmlns:a16="http://schemas.microsoft.com/office/drawing/2014/main" id="{C34C1E43-7A8D-4AB7-AD1A-95CC690C4454}"/>
                    </a:ext>
                  </a:extLst>
                </p:cNvPr>
                <p:cNvSpPr>
                  <a:spLocks noEditPoints="1"/>
                </p:cNvSpPr>
                <p:nvPr/>
              </p:nvSpPr>
              <p:spPr bwMode="auto">
                <a:xfrm>
                  <a:off x="1679575" y="2298700"/>
                  <a:ext cx="330200" cy="357188"/>
                </a:xfrm>
                <a:custGeom>
                  <a:avLst/>
                  <a:gdLst>
                    <a:gd name="T0" fmla="*/ 25 w 417"/>
                    <a:gd name="T1" fmla="*/ 219 h 448"/>
                    <a:gd name="T2" fmla="*/ 269 w 417"/>
                    <a:gd name="T3" fmla="*/ 1 h 448"/>
                    <a:gd name="T4" fmla="*/ 308 w 417"/>
                    <a:gd name="T5" fmla="*/ 5 h 448"/>
                    <a:gd name="T6" fmla="*/ 331 w 417"/>
                    <a:gd name="T7" fmla="*/ 13 h 448"/>
                    <a:gd name="T8" fmla="*/ 322 w 417"/>
                    <a:gd name="T9" fmla="*/ 41 h 448"/>
                    <a:gd name="T10" fmla="*/ 327 w 417"/>
                    <a:gd name="T11" fmla="*/ 71 h 448"/>
                    <a:gd name="T12" fmla="*/ 335 w 417"/>
                    <a:gd name="T13" fmla="*/ 75 h 448"/>
                    <a:gd name="T14" fmla="*/ 365 w 417"/>
                    <a:gd name="T15" fmla="*/ 67 h 448"/>
                    <a:gd name="T16" fmla="*/ 400 w 417"/>
                    <a:gd name="T17" fmla="*/ 77 h 448"/>
                    <a:gd name="T18" fmla="*/ 406 w 417"/>
                    <a:gd name="T19" fmla="*/ 118 h 448"/>
                    <a:gd name="T20" fmla="*/ 374 w 417"/>
                    <a:gd name="T21" fmla="*/ 165 h 448"/>
                    <a:gd name="T22" fmla="*/ 380 w 417"/>
                    <a:gd name="T23" fmla="*/ 186 h 448"/>
                    <a:gd name="T24" fmla="*/ 414 w 417"/>
                    <a:gd name="T25" fmla="*/ 206 h 448"/>
                    <a:gd name="T26" fmla="*/ 412 w 417"/>
                    <a:gd name="T27" fmla="*/ 251 h 448"/>
                    <a:gd name="T28" fmla="*/ 414 w 417"/>
                    <a:gd name="T29" fmla="*/ 276 h 448"/>
                    <a:gd name="T30" fmla="*/ 410 w 417"/>
                    <a:gd name="T31" fmla="*/ 300 h 448"/>
                    <a:gd name="T32" fmla="*/ 395 w 417"/>
                    <a:gd name="T33" fmla="*/ 324 h 448"/>
                    <a:gd name="T34" fmla="*/ 385 w 417"/>
                    <a:gd name="T35" fmla="*/ 345 h 448"/>
                    <a:gd name="T36" fmla="*/ 372 w 417"/>
                    <a:gd name="T37" fmla="*/ 336 h 448"/>
                    <a:gd name="T38" fmla="*/ 354 w 417"/>
                    <a:gd name="T39" fmla="*/ 332 h 448"/>
                    <a:gd name="T40" fmla="*/ 322 w 417"/>
                    <a:gd name="T41" fmla="*/ 338 h 448"/>
                    <a:gd name="T42" fmla="*/ 308 w 417"/>
                    <a:gd name="T43" fmla="*/ 326 h 448"/>
                    <a:gd name="T44" fmla="*/ 293 w 417"/>
                    <a:gd name="T45" fmla="*/ 304 h 448"/>
                    <a:gd name="T46" fmla="*/ 273 w 417"/>
                    <a:gd name="T47" fmla="*/ 321 h 448"/>
                    <a:gd name="T48" fmla="*/ 215 w 417"/>
                    <a:gd name="T49" fmla="*/ 338 h 448"/>
                    <a:gd name="T50" fmla="*/ 205 w 417"/>
                    <a:gd name="T51" fmla="*/ 373 h 448"/>
                    <a:gd name="T52" fmla="*/ 233 w 417"/>
                    <a:gd name="T53" fmla="*/ 405 h 448"/>
                    <a:gd name="T54" fmla="*/ 207 w 417"/>
                    <a:gd name="T55" fmla="*/ 422 h 448"/>
                    <a:gd name="T56" fmla="*/ 162 w 417"/>
                    <a:gd name="T57" fmla="*/ 430 h 448"/>
                    <a:gd name="T58" fmla="*/ 94 w 417"/>
                    <a:gd name="T59" fmla="*/ 364 h 448"/>
                    <a:gd name="T60" fmla="*/ 89 w 417"/>
                    <a:gd name="T61" fmla="*/ 351 h 448"/>
                    <a:gd name="T62" fmla="*/ 98 w 417"/>
                    <a:gd name="T63" fmla="*/ 353 h 448"/>
                    <a:gd name="T64" fmla="*/ 96 w 417"/>
                    <a:gd name="T65" fmla="*/ 347 h 448"/>
                    <a:gd name="T66" fmla="*/ 87 w 417"/>
                    <a:gd name="T67" fmla="*/ 341 h 448"/>
                    <a:gd name="T68" fmla="*/ 74 w 417"/>
                    <a:gd name="T69" fmla="*/ 338 h 448"/>
                    <a:gd name="T70" fmla="*/ 51 w 417"/>
                    <a:gd name="T71" fmla="*/ 313 h 448"/>
                    <a:gd name="T72" fmla="*/ 47 w 417"/>
                    <a:gd name="T73" fmla="*/ 304 h 448"/>
                    <a:gd name="T74" fmla="*/ 59 w 417"/>
                    <a:gd name="T75" fmla="*/ 313 h 448"/>
                    <a:gd name="T76" fmla="*/ 55 w 417"/>
                    <a:gd name="T77" fmla="*/ 300 h 448"/>
                    <a:gd name="T78" fmla="*/ 42 w 417"/>
                    <a:gd name="T79" fmla="*/ 300 h 448"/>
                    <a:gd name="T80" fmla="*/ 29 w 417"/>
                    <a:gd name="T81" fmla="*/ 266 h 448"/>
                    <a:gd name="T82" fmla="*/ 49 w 417"/>
                    <a:gd name="T83" fmla="*/ 283 h 448"/>
                    <a:gd name="T84" fmla="*/ 53 w 417"/>
                    <a:gd name="T85" fmla="*/ 274 h 448"/>
                    <a:gd name="T86" fmla="*/ 42 w 417"/>
                    <a:gd name="T87" fmla="*/ 272 h 448"/>
                    <a:gd name="T88" fmla="*/ 46 w 417"/>
                    <a:gd name="T89" fmla="*/ 266 h 448"/>
                    <a:gd name="T90" fmla="*/ 30 w 417"/>
                    <a:gd name="T91" fmla="*/ 264 h 448"/>
                    <a:gd name="T92" fmla="*/ 14 w 417"/>
                    <a:gd name="T93" fmla="*/ 238 h 448"/>
                    <a:gd name="T94" fmla="*/ 4 w 417"/>
                    <a:gd name="T95" fmla="*/ 217 h 448"/>
                    <a:gd name="T96" fmla="*/ 12 w 417"/>
                    <a:gd name="T97" fmla="*/ 223 h 448"/>
                    <a:gd name="T98" fmla="*/ 23 w 417"/>
                    <a:gd name="T99" fmla="*/ 231 h 448"/>
                    <a:gd name="T100" fmla="*/ 44 w 417"/>
                    <a:gd name="T101" fmla="*/ 191 h 448"/>
                    <a:gd name="T102" fmla="*/ 46 w 417"/>
                    <a:gd name="T103" fmla="*/ 144 h 448"/>
                    <a:gd name="T104" fmla="*/ 57 w 417"/>
                    <a:gd name="T105" fmla="*/ 157 h 448"/>
                    <a:gd name="T106" fmla="*/ 79 w 417"/>
                    <a:gd name="T107" fmla="*/ 163 h 448"/>
                    <a:gd name="T108" fmla="*/ 87 w 417"/>
                    <a:gd name="T109" fmla="*/ 154 h 448"/>
                    <a:gd name="T110" fmla="*/ 57 w 417"/>
                    <a:gd name="T111" fmla="*/ 142 h 448"/>
                    <a:gd name="T112" fmla="*/ 57 w 417"/>
                    <a:gd name="T113" fmla="*/ 120 h 448"/>
                    <a:gd name="T114" fmla="*/ 64 w 417"/>
                    <a:gd name="T115" fmla="*/ 129 h 448"/>
                    <a:gd name="T116" fmla="*/ 64 w 417"/>
                    <a:gd name="T117" fmla="*/ 95 h 448"/>
                    <a:gd name="T118" fmla="*/ 92 w 417"/>
                    <a:gd name="T119" fmla="*/ 99 h 448"/>
                    <a:gd name="T120" fmla="*/ 211 w 417"/>
                    <a:gd name="T121" fmla="*/ 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 h="448">
                      <a:moveTo>
                        <a:pt x="25" y="221"/>
                      </a:moveTo>
                      <a:lnTo>
                        <a:pt x="23" y="221"/>
                      </a:lnTo>
                      <a:lnTo>
                        <a:pt x="21" y="221"/>
                      </a:lnTo>
                      <a:lnTo>
                        <a:pt x="21" y="221"/>
                      </a:lnTo>
                      <a:lnTo>
                        <a:pt x="21" y="219"/>
                      </a:lnTo>
                      <a:lnTo>
                        <a:pt x="21" y="217"/>
                      </a:lnTo>
                      <a:lnTo>
                        <a:pt x="21" y="217"/>
                      </a:lnTo>
                      <a:lnTo>
                        <a:pt x="21" y="217"/>
                      </a:lnTo>
                      <a:lnTo>
                        <a:pt x="19" y="216"/>
                      </a:lnTo>
                      <a:lnTo>
                        <a:pt x="19" y="216"/>
                      </a:lnTo>
                      <a:lnTo>
                        <a:pt x="19" y="214"/>
                      </a:lnTo>
                      <a:lnTo>
                        <a:pt x="21" y="212"/>
                      </a:lnTo>
                      <a:lnTo>
                        <a:pt x="23" y="210"/>
                      </a:lnTo>
                      <a:lnTo>
                        <a:pt x="23" y="210"/>
                      </a:lnTo>
                      <a:lnTo>
                        <a:pt x="23" y="210"/>
                      </a:lnTo>
                      <a:lnTo>
                        <a:pt x="23" y="212"/>
                      </a:lnTo>
                      <a:lnTo>
                        <a:pt x="23" y="212"/>
                      </a:lnTo>
                      <a:lnTo>
                        <a:pt x="23" y="212"/>
                      </a:lnTo>
                      <a:lnTo>
                        <a:pt x="23" y="212"/>
                      </a:lnTo>
                      <a:lnTo>
                        <a:pt x="25" y="214"/>
                      </a:lnTo>
                      <a:lnTo>
                        <a:pt x="25" y="216"/>
                      </a:lnTo>
                      <a:lnTo>
                        <a:pt x="25" y="219"/>
                      </a:lnTo>
                      <a:lnTo>
                        <a:pt x="25" y="221"/>
                      </a:lnTo>
                      <a:lnTo>
                        <a:pt x="25" y="221"/>
                      </a:lnTo>
                      <a:close/>
                      <a:moveTo>
                        <a:pt x="220" y="3"/>
                      </a:moveTo>
                      <a:lnTo>
                        <a:pt x="220" y="3"/>
                      </a:lnTo>
                      <a:lnTo>
                        <a:pt x="224" y="3"/>
                      </a:lnTo>
                      <a:lnTo>
                        <a:pt x="230" y="3"/>
                      </a:lnTo>
                      <a:lnTo>
                        <a:pt x="235" y="3"/>
                      </a:lnTo>
                      <a:lnTo>
                        <a:pt x="241" y="3"/>
                      </a:lnTo>
                      <a:lnTo>
                        <a:pt x="245" y="3"/>
                      </a:lnTo>
                      <a:lnTo>
                        <a:pt x="246" y="3"/>
                      </a:lnTo>
                      <a:lnTo>
                        <a:pt x="248" y="3"/>
                      </a:lnTo>
                      <a:lnTo>
                        <a:pt x="252" y="3"/>
                      </a:lnTo>
                      <a:lnTo>
                        <a:pt x="254" y="3"/>
                      </a:lnTo>
                      <a:lnTo>
                        <a:pt x="256" y="3"/>
                      </a:lnTo>
                      <a:lnTo>
                        <a:pt x="258" y="1"/>
                      </a:lnTo>
                      <a:lnTo>
                        <a:pt x="258" y="1"/>
                      </a:lnTo>
                      <a:lnTo>
                        <a:pt x="260" y="1"/>
                      </a:lnTo>
                      <a:lnTo>
                        <a:pt x="261" y="1"/>
                      </a:lnTo>
                      <a:lnTo>
                        <a:pt x="261" y="1"/>
                      </a:lnTo>
                      <a:lnTo>
                        <a:pt x="263" y="3"/>
                      </a:lnTo>
                      <a:lnTo>
                        <a:pt x="265" y="3"/>
                      </a:lnTo>
                      <a:lnTo>
                        <a:pt x="269" y="1"/>
                      </a:lnTo>
                      <a:lnTo>
                        <a:pt x="273" y="3"/>
                      </a:lnTo>
                      <a:lnTo>
                        <a:pt x="277" y="3"/>
                      </a:lnTo>
                      <a:lnTo>
                        <a:pt x="277" y="3"/>
                      </a:lnTo>
                      <a:lnTo>
                        <a:pt x="278" y="3"/>
                      </a:lnTo>
                      <a:lnTo>
                        <a:pt x="280" y="5"/>
                      </a:lnTo>
                      <a:lnTo>
                        <a:pt x="282" y="5"/>
                      </a:lnTo>
                      <a:lnTo>
                        <a:pt x="292" y="7"/>
                      </a:lnTo>
                      <a:lnTo>
                        <a:pt x="293" y="7"/>
                      </a:lnTo>
                      <a:lnTo>
                        <a:pt x="293" y="5"/>
                      </a:lnTo>
                      <a:lnTo>
                        <a:pt x="295" y="5"/>
                      </a:lnTo>
                      <a:lnTo>
                        <a:pt x="295" y="5"/>
                      </a:lnTo>
                      <a:lnTo>
                        <a:pt x="297" y="5"/>
                      </a:lnTo>
                      <a:lnTo>
                        <a:pt x="299" y="5"/>
                      </a:lnTo>
                      <a:lnTo>
                        <a:pt x="301" y="5"/>
                      </a:lnTo>
                      <a:lnTo>
                        <a:pt x="301" y="5"/>
                      </a:lnTo>
                      <a:lnTo>
                        <a:pt x="301" y="5"/>
                      </a:lnTo>
                      <a:lnTo>
                        <a:pt x="303" y="5"/>
                      </a:lnTo>
                      <a:lnTo>
                        <a:pt x="303" y="5"/>
                      </a:lnTo>
                      <a:lnTo>
                        <a:pt x="305" y="5"/>
                      </a:lnTo>
                      <a:lnTo>
                        <a:pt x="307" y="5"/>
                      </a:lnTo>
                      <a:lnTo>
                        <a:pt x="308" y="5"/>
                      </a:lnTo>
                      <a:lnTo>
                        <a:pt x="308" y="5"/>
                      </a:lnTo>
                      <a:lnTo>
                        <a:pt x="308" y="5"/>
                      </a:lnTo>
                      <a:lnTo>
                        <a:pt x="310" y="5"/>
                      </a:lnTo>
                      <a:lnTo>
                        <a:pt x="312" y="5"/>
                      </a:lnTo>
                      <a:lnTo>
                        <a:pt x="316" y="5"/>
                      </a:lnTo>
                      <a:lnTo>
                        <a:pt x="316" y="5"/>
                      </a:lnTo>
                      <a:lnTo>
                        <a:pt x="318" y="3"/>
                      </a:lnTo>
                      <a:lnTo>
                        <a:pt x="318" y="3"/>
                      </a:lnTo>
                      <a:lnTo>
                        <a:pt x="320" y="3"/>
                      </a:lnTo>
                      <a:lnTo>
                        <a:pt x="322" y="3"/>
                      </a:lnTo>
                      <a:lnTo>
                        <a:pt x="323" y="3"/>
                      </a:lnTo>
                      <a:lnTo>
                        <a:pt x="323" y="5"/>
                      </a:lnTo>
                      <a:lnTo>
                        <a:pt x="325" y="5"/>
                      </a:lnTo>
                      <a:lnTo>
                        <a:pt x="325" y="5"/>
                      </a:lnTo>
                      <a:lnTo>
                        <a:pt x="327" y="5"/>
                      </a:lnTo>
                      <a:lnTo>
                        <a:pt x="327" y="5"/>
                      </a:lnTo>
                      <a:lnTo>
                        <a:pt x="327" y="5"/>
                      </a:lnTo>
                      <a:lnTo>
                        <a:pt x="329" y="5"/>
                      </a:lnTo>
                      <a:lnTo>
                        <a:pt x="329" y="7"/>
                      </a:lnTo>
                      <a:lnTo>
                        <a:pt x="331" y="7"/>
                      </a:lnTo>
                      <a:lnTo>
                        <a:pt x="331" y="9"/>
                      </a:lnTo>
                      <a:lnTo>
                        <a:pt x="331" y="11"/>
                      </a:lnTo>
                      <a:lnTo>
                        <a:pt x="331" y="13"/>
                      </a:lnTo>
                      <a:lnTo>
                        <a:pt x="331" y="17"/>
                      </a:lnTo>
                      <a:lnTo>
                        <a:pt x="331" y="18"/>
                      </a:lnTo>
                      <a:lnTo>
                        <a:pt x="329" y="20"/>
                      </a:lnTo>
                      <a:lnTo>
                        <a:pt x="327" y="22"/>
                      </a:lnTo>
                      <a:lnTo>
                        <a:pt x="327" y="22"/>
                      </a:lnTo>
                      <a:lnTo>
                        <a:pt x="325" y="24"/>
                      </a:lnTo>
                      <a:lnTo>
                        <a:pt x="325" y="24"/>
                      </a:lnTo>
                      <a:lnTo>
                        <a:pt x="325" y="24"/>
                      </a:lnTo>
                      <a:lnTo>
                        <a:pt x="325" y="26"/>
                      </a:lnTo>
                      <a:lnTo>
                        <a:pt x="325" y="26"/>
                      </a:lnTo>
                      <a:lnTo>
                        <a:pt x="323" y="28"/>
                      </a:lnTo>
                      <a:lnTo>
                        <a:pt x="322" y="30"/>
                      </a:lnTo>
                      <a:lnTo>
                        <a:pt x="322" y="30"/>
                      </a:lnTo>
                      <a:lnTo>
                        <a:pt x="322" y="32"/>
                      </a:lnTo>
                      <a:lnTo>
                        <a:pt x="322" y="32"/>
                      </a:lnTo>
                      <a:lnTo>
                        <a:pt x="323" y="33"/>
                      </a:lnTo>
                      <a:lnTo>
                        <a:pt x="323" y="33"/>
                      </a:lnTo>
                      <a:lnTo>
                        <a:pt x="323" y="35"/>
                      </a:lnTo>
                      <a:lnTo>
                        <a:pt x="323" y="35"/>
                      </a:lnTo>
                      <a:lnTo>
                        <a:pt x="322" y="39"/>
                      </a:lnTo>
                      <a:lnTo>
                        <a:pt x="322" y="39"/>
                      </a:lnTo>
                      <a:lnTo>
                        <a:pt x="322" y="41"/>
                      </a:lnTo>
                      <a:lnTo>
                        <a:pt x="320" y="41"/>
                      </a:lnTo>
                      <a:lnTo>
                        <a:pt x="322" y="43"/>
                      </a:lnTo>
                      <a:lnTo>
                        <a:pt x="322" y="43"/>
                      </a:lnTo>
                      <a:lnTo>
                        <a:pt x="320" y="45"/>
                      </a:lnTo>
                      <a:lnTo>
                        <a:pt x="320" y="47"/>
                      </a:lnTo>
                      <a:lnTo>
                        <a:pt x="320" y="50"/>
                      </a:lnTo>
                      <a:lnTo>
                        <a:pt x="320" y="52"/>
                      </a:lnTo>
                      <a:lnTo>
                        <a:pt x="320" y="52"/>
                      </a:lnTo>
                      <a:lnTo>
                        <a:pt x="320" y="56"/>
                      </a:lnTo>
                      <a:lnTo>
                        <a:pt x="322" y="56"/>
                      </a:lnTo>
                      <a:lnTo>
                        <a:pt x="322" y="56"/>
                      </a:lnTo>
                      <a:lnTo>
                        <a:pt x="323" y="58"/>
                      </a:lnTo>
                      <a:lnTo>
                        <a:pt x="323" y="58"/>
                      </a:lnTo>
                      <a:lnTo>
                        <a:pt x="323" y="60"/>
                      </a:lnTo>
                      <a:lnTo>
                        <a:pt x="323" y="60"/>
                      </a:lnTo>
                      <a:lnTo>
                        <a:pt x="323" y="60"/>
                      </a:lnTo>
                      <a:lnTo>
                        <a:pt x="325" y="63"/>
                      </a:lnTo>
                      <a:lnTo>
                        <a:pt x="327" y="65"/>
                      </a:lnTo>
                      <a:lnTo>
                        <a:pt x="327" y="69"/>
                      </a:lnTo>
                      <a:lnTo>
                        <a:pt x="327" y="71"/>
                      </a:lnTo>
                      <a:lnTo>
                        <a:pt x="327" y="71"/>
                      </a:lnTo>
                      <a:lnTo>
                        <a:pt x="327" y="71"/>
                      </a:lnTo>
                      <a:lnTo>
                        <a:pt x="327" y="73"/>
                      </a:lnTo>
                      <a:lnTo>
                        <a:pt x="325" y="73"/>
                      </a:lnTo>
                      <a:lnTo>
                        <a:pt x="325" y="75"/>
                      </a:lnTo>
                      <a:lnTo>
                        <a:pt x="323" y="75"/>
                      </a:lnTo>
                      <a:lnTo>
                        <a:pt x="323" y="75"/>
                      </a:lnTo>
                      <a:lnTo>
                        <a:pt x="322" y="75"/>
                      </a:lnTo>
                      <a:lnTo>
                        <a:pt x="322" y="77"/>
                      </a:lnTo>
                      <a:lnTo>
                        <a:pt x="322" y="77"/>
                      </a:lnTo>
                      <a:lnTo>
                        <a:pt x="320" y="77"/>
                      </a:lnTo>
                      <a:lnTo>
                        <a:pt x="322" y="78"/>
                      </a:lnTo>
                      <a:lnTo>
                        <a:pt x="322" y="78"/>
                      </a:lnTo>
                      <a:lnTo>
                        <a:pt x="322" y="78"/>
                      </a:lnTo>
                      <a:lnTo>
                        <a:pt x="323" y="80"/>
                      </a:lnTo>
                      <a:lnTo>
                        <a:pt x="323" y="80"/>
                      </a:lnTo>
                      <a:lnTo>
                        <a:pt x="325" y="80"/>
                      </a:lnTo>
                      <a:lnTo>
                        <a:pt x="327" y="80"/>
                      </a:lnTo>
                      <a:lnTo>
                        <a:pt x="329" y="78"/>
                      </a:lnTo>
                      <a:lnTo>
                        <a:pt x="331" y="78"/>
                      </a:lnTo>
                      <a:lnTo>
                        <a:pt x="331" y="77"/>
                      </a:lnTo>
                      <a:lnTo>
                        <a:pt x="333" y="77"/>
                      </a:lnTo>
                      <a:lnTo>
                        <a:pt x="335" y="77"/>
                      </a:lnTo>
                      <a:lnTo>
                        <a:pt x="335" y="75"/>
                      </a:lnTo>
                      <a:lnTo>
                        <a:pt x="335" y="75"/>
                      </a:lnTo>
                      <a:lnTo>
                        <a:pt x="338" y="75"/>
                      </a:lnTo>
                      <a:lnTo>
                        <a:pt x="338" y="75"/>
                      </a:lnTo>
                      <a:lnTo>
                        <a:pt x="342" y="75"/>
                      </a:lnTo>
                      <a:lnTo>
                        <a:pt x="344" y="77"/>
                      </a:lnTo>
                      <a:lnTo>
                        <a:pt x="346" y="77"/>
                      </a:lnTo>
                      <a:lnTo>
                        <a:pt x="348" y="75"/>
                      </a:lnTo>
                      <a:lnTo>
                        <a:pt x="350" y="75"/>
                      </a:lnTo>
                      <a:lnTo>
                        <a:pt x="352" y="73"/>
                      </a:lnTo>
                      <a:lnTo>
                        <a:pt x="354" y="71"/>
                      </a:lnTo>
                      <a:lnTo>
                        <a:pt x="355" y="71"/>
                      </a:lnTo>
                      <a:lnTo>
                        <a:pt x="355" y="69"/>
                      </a:lnTo>
                      <a:lnTo>
                        <a:pt x="357" y="69"/>
                      </a:lnTo>
                      <a:lnTo>
                        <a:pt x="359" y="69"/>
                      </a:lnTo>
                      <a:lnTo>
                        <a:pt x="359" y="69"/>
                      </a:lnTo>
                      <a:lnTo>
                        <a:pt x="359" y="69"/>
                      </a:lnTo>
                      <a:lnTo>
                        <a:pt x="361" y="69"/>
                      </a:lnTo>
                      <a:lnTo>
                        <a:pt x="361" y="69"/>
                      </a:lnTo>
                      <a:lnTo>
                        <a:pt x="363" y="69"/>
                      </a:lnTo>
                      <a:lnTo>
                        <a:pt x="363" y="69"/>
                      </a:lnTo>
                      <a:lnTo>
                        <a:pt x="363" y="69"/>
                      </a:lnTo>
                      <a:lnTo>
                        <a:pt x="365" y="67"/>
                      </a:lnTo>
                      <a:lnTo>
                        <a:pt x="365" y="65"/>
                      </a:lnTo>
                      <a:lnTo>
                        <a:pt x="365" y="65"/>
                      </a:lnTo>
                      <a:lnTo>
                        <a:pt x="367" y="63"/>
                      </a:lnTo>
                      <a:lnTo>
                        <a:pt x="380" y="65"/>
                      </a:lnTo>
                      <a:lnTo>
                        <a:pt x="382" y="65"/>
                      </a:lnTo>
                      <a:lnTo>
                        <a:pt x="384" y="67"/>
                      </a:lnTo>
                      <a:lnTo>
                        <a:pt x="384" y="67"/>
                      </a:lnTo>
                      <a:lnTo>
                        <a:pt x="385" y="69"/>
                      </a:lnTo>
                      <a:lnTo>
                        <a:pt x="385" y="69"/>
                      </a:lnTo>
                      <a:lnTo>
                        <a:pt x="389" y="67"/>
                      </a:lnTo>
                      <a:lnTo>
                        <a:pt x="391" y="67"/>
                      </a:lnTo>
                      <a:lnTo>
                        <a:pt x="391" y="67"/>
                      </a:lnTo>
                      <a:lnTo>
                        <a:pt x="395" y="69"/>
                      </a:lnTo>
                      <a:lnTo>
                        <a:pt x="395" y="69"/>
                      </a:lnTo>
                      <a:lnTo>
                        <a:pt x="397" y="69"/>
                      </a:lnTo>
                      <a:lnTo>
                        <a:pt x="397" y="69"/>
                      </a:lnTo>
                      <a:lnTo>
                        <a:pt x="397" y="71"/>
                      </a:lnTo>
                      <a:lnTo>
                        <a:pt x="399" y="71"/>
                      </a:lnTo>
                      <a:lnTo>
                        <a:pt x="399" y="71"/>
                      </a:lnTo>
                      <a:lnTo>
                        <a:pt x="399" y="71"/>
                      </a:lnTo>
                      <a:lnTo>
                        <a:pt x="400" y="73"/>
                      </a:lnTo>
                      <a:lnTo>
                        <a:pt x="400" y="77"/>
                      </a:lnTo>
                      <a:lnTo>
                        <a:pt x="400" y="78"/>
                      </a:lnTo>
                      <a:lnTo>
                        <a:pt x="400" y="84"/>
                      </a:lnTo>
                      <a:lnTo>
                        <a:pt x="402" y="86"/>
                      </a:lnTo>
                      <a:lnTo>
                        <a:pt x="402" y="88"/>
                      </a:lnTo>
                      <a:lnTo>
                        <a:pt x="406" y="90"/>
                      </a:lnTo>
                      <a:lnTo>
                        <a:pt x="408" y="92"/>
                      </a:lnTo>
                      <a:lnTo>
                        <a:pt x="408" y="93"/>
                      </a:lnTo>
                      <a:lnTo>
                        <a:pt x="410" y="95"/>
                      </a:lnTo>
                      <a:lnTo>
                        <a:pt x="410" y="97"/>
                      </a:lnTo>
                      <a:lnTo>
                        <a:pt x="412" y="99"/>
                      </a:lnTo>
                      <a:lnTo>
                        <a:pt x="412" y="101"/>
                      </a:lnTo>
                      <a:lnTo>
                        <a:pt x="414" y="101"/>
                      </a:lnTo>
                      <a:lnTo>
                        <a:pt x="415" y="101"/>
                      </a:lnTo>
                      <a:lnTo>
                        <a:pt x="415" y="103"/>
                      </a:lnTo>
                      <a:lnTo>
                        <a:pt x="414" y="103"/>
                      </a:lnTo>
                      <a:lnTo>
                        <a:pt x="414" y="105"/>
                      </a:lnTo>
                      <a:lnTo>
                        <a:pt x="414" y="105"/>
                      </a:lnTo>
                      <a:lnTo>
                        <a:pt x="414" y="105"/>
                      </a:lnTo>
                      <a:lnTo>
                        <a:pt x="414" y="109"/>
                      </a:lnTo>
                      <a:lnTo>
                        <a:pt x="412" y="112"/>
                      </a:lnTo>
                      <a:lnTo>
                        <a:pt x="408" y="114"/>
                      </a:lnTo>
                      <a:lnTo>
                        <a:pt x="406" y="118"/>
                      </a:lnTo>
                      <a:lnTo>
                        <a:pt x="406" y="122"/>
                      </a:lnTo>
                      <a:lnTo>
                        <a:pt x="404" y="124"/>
                      </a:lnTo>
                      <a:lnTo>
                        <a:pt x="400" y="127"/>
                      </a:lnTo>
                      <a:lnTo>
                        <a:pt x="399" y="127"/>
                      </a:lnTo>
                      <a:lnTo>
                        <a:pt x="399" y="129"/>
                      </a:lnTo>
                      <a:lnTo>
                        <a:pt x="395" y="129"/>
                      </a:lnTo>
                      <a:lnTo>
                        <a:pt x="391" y="127"/>
                      </a:lnTo>
                      <a:lnTo>
                        <a:pt x="387" y="129"/>
                      </a:lnTo>
                      <a:lnTo>
                        <a:pt x="385" y="131"/>
                      </a:lnTo>
                      <a:lnTo>
                        <a:pt x="385" y="133"/>
                      </a:lnTo>
                      <a:lnTo>
                        <a:pt x="385" y="135"/>
                      </a:lnTo>
                      <a:lnTo>
                        <a:pt x="385" y="137"/>
                      </a:lnTo>
                      <a:lnTo>
                        <a:pt x="384" y="137"/>
                      </a:lnTo>
                      <a:lnTo>
                        <a:pt x="380" y="140"/>
                      </a:lnTo>
                      <a:lnTo>
                        <a:pt x="378" y="142"/>
                      </a:lnTo>
                      <a:lnTo>
                        <a:pt x="374" y="148"/>
                      </a:lnTo>
                      <a:lnTo>
                        <a:pt x="372" y="152"/>
                      </a:lnTo>
                      <a:lnTo>
                        <a:pt x="372" y="154"/>
                      </a:lnTo>
                      <a:lnTo>
                        <a:pt x="372" y="155"/>
                      </a:lnTo>
                      <a:lnTo>
                        <a:pt x="372" y="157"/>
                      </a:lnTo>
                      <a:lnTo>
                        <a:pt x="374" y="159"/>
                      </a:lnTo>
                      <a:lnTo>
                        <a:pt x="374" y="165"/>
                      </a:lnTo>
                      <a:lnTo>
                        <a:pt x="374" y="165"/>
                      </a:lnTo>
                      <a:lnTo>
                        <a:pt x="376" y="165"/>
                      </a:lnTo>
                      <a:lnTo>
                        <a:pt x="376" y="165"/>
                      </a:lnTo>
                      <a:lnTo>
                        <a:pt x="376" y="167"/>
                      </a:lnTo>
                      <a:lnTo>
                        <a:pt x="376" y="169"/>
                      </a:lnTo>
                      <a:lnTo>
                        <a:pt x="374" y="169"/>
                      </a:lnTo>
                      <a:lnTo>
                        <a:pt x="376" y="170"/>
                      </a:lnTo>
                      <a:lnTo>
                        <a:pt x="376" y="170"/>
                      </a:lnTo>
                      <a:lnTo>
                        <a:pt x="374" y="172"/>
                      </a:lnTo>
                      <a:lnTo>
                        <a:pt x="374" y="172"/>
                      </a:lnTo>
                      <a:lnTo>
                        <a:pt x="370" y="178"/>
                      </a:lnTo>
                      <a:lnTo>
                        <a:pt x="369" y="180"/>
                      </a:lnTo>
                      <a:lnTo>
                        <a:pt x="369" y="182"/>
                      </a:lnTo>
                      <a:lnTo>
                        <a:pt x="372" y="186"/>
                      </a:lnTo>
                      <a:lnTo>
                        <a:pt x="372" y="186"/>
                      </a:lnTo>
                      <a:lnTo>
                        <a:pt x="374" y="186"/>
                      </a:lnTo>
                      <a:lnTo>
                        <a:pt x="374" y="186"/>
                      </a:lnTo>
                      <a:lnTo>
                        <a:pt x="376" y="184"/>
                      </a:lnTo>
                      <a:lnTo>
                        <a:pt x="376" y="184"/>
                      </a:lnTo>
                      <a:lnTo>
                        <a:pt x="378" y="186"/>
                      </a:lnTo>
                      <a:lnTo>
                        <a:pt x="380" y="186"/>
                      </a:lnTo>
                      <a:lnTo>
                        <a:pt x="380" y="186"/>
                      </a:lnTo>
                      <a:lnTo>
                        <a:pt x="380" y="186"/>
                      </a:lnTo>
                      <a:lnTo>
                        <a:pt x="384" y="186"/>
                      </a:lnTo>
                      <a:lnTo>
                        <a:pt x="385" y="186"/>
                      </a:lnTo>
                      <a:lnTo>
                        <a:pt x="387" y="187"/>
                      </a:lnTo>
                      <a:lnTo>
                        <a:pt x="389" y="189"/>
                      </a:lnTo>
                      <a:lnTo>
                        <a:pt x="391" y="191"/>
                      </a:lnTo>
                      <a:lnTo>
                        <a:pt x="393" y="195"/>
                      </a:lnTo>
                      <a:lnTo>
                        <a:pt x="393" y="197"/>
                      </a:lnTo>
                      <a:lnTo>
                        <a:pt x="393" y="201"/>
                      </a:lnTo>
                      <a:lnTo>
                        <a:pt x="393" y="199"/>
                      </a:lnTo>
                      <a:lnTo>
                        <a:pt x="395" y="199"/>
                      </a:lnTo>
                      <a:lnTo>
                        <a:pt x="397" y="199"/>
                      </a:lnTo>
                      <a:lnTo>
                        <a:pt x="399" y="199"/>
                      </a:lnTo>
                      <a:lnTo>
                        <a:pt x="399" y="201"/>
                      </a:lnTo>
                      <a:lnTo>
                        <a:pt x="400" y="199"/>
                      </a:lnTo>
                      <a:lnTo>
                        <a:pt x="400" y="199"/>
                      </a:lnTo>
                      <a:lnTo>
                        <a:pt x="402" y="199"/>
                      </a:lnTo>
                      <a:lnTo>
                        <a:pt x="404" y="199"/>
                      </a:lnTo>
                      <a:lnTo>
                        <a:pt x="406" y="201"/>
                      </a:lnTo>
                      <a:lnTo>
                        <a:pt x="410" y="202"/>
                      </a:lnTo>
                      <a:lnTo>
                        <a:pt x="412" y="204"/>
                      </a:lnTo>
                      <a:lnTo>
                        <a:pt x="414" y="206"/>
                      </a:lnTo>
                      <a:lnTo>
                        <a:pt x="415" y="206"/>
                      </a:lnTo>
                      <a:lnTo>
                        <a:pt x="417" y="210"/>
                      </a:lnTo>
                      <a:lnTo>
                        <a:pt x="417" y="212"/>
                      </a:lnTo>
                      <a:lnTo>
                        <a:pt x="417" y="216"/>
                      </a:lnTo>
                      <a:lnTo>
                        <a:pt x="414" y="221"/>
                      </a:lnTo>
                      <a:lnTo>
                        <a:pt x="414" y="223"/>
                      </a:lnTo>
                      <a:lnTo>
                        <a:pt x="414" y="225"/>
                      </a:lnTo>
                      <a:lnTo>
                        <a:pt x="414" y="227"/>
                      </a:lnTo>
                      <a:lnTo>
                        <a:pt x="414" y="229"/>
                      </a:lnTo>
                      <a:lnTo>
                        <a:pt x="414" y="231"/>
                      </a:lnTo>
                      <a:lnTo>
                        <a:pt x="412" y="232"/>
                      </a:lnTo>
                      <a:lnTo>
                        <a:pt x="412" y="234"/>
                      </a:lnTo>
                      <a:lnTo>
                        <a:pt x="410" y="234"/>
                      </a:lnTo>
                      <a:lnTo>
                        <a:pt x="410" y="238"/>
                      </a:lnTo>
                      <a:lnTo>
                        <a:pt x="410" y="240"/>
                      </a:lnTo>
                      <a:lnTo>
                        <a:pt x="410" y="240"/>
                      </a:lnTo>
                      <a:lnTo>
                        <a:pt x="412" y="246"/>
                      </a:lnTo>
                      <a:lnTo>
                        <a:pt x="412" y="247"/>
                      </a:lnTo>
                      <a:lnTo>
                        <a:pt x="412" y="249"/>
                      </a:lnTo>
                      <a:lnTo>
                        <a:pt x="412" y="249"/>
                      </a:lnTo>
                      <a:lnTo>
                        <a:pt x="412" y="251"/>
                      </a:lnTo>
                      <a:lnTo>
                        <a:pt x="412" y="251"/>
                      </a:lnTo>
                      <a:lnTo>
                        <a:pt x="412" y="251"/>
                      </a:lnTo>
                      <a:lnTo>
                        <a:pt x="414" y="253"/>
                      </a:lnTo>
                      <a:lnTo>
                        <a:pt x="415" y="255"/>
                      </a:lnTo>
                      <a:lnTo>
                        <a:pt x="414" y="257"/>
                      </a:lnTo>
                      <a:lnTo>
                        <a:pt x="414" y="259"/>
                      </a:lnTo>
                      <a:lnTo>
                        <a:pt x="414" y="259"/>
                      </a:lnTo>
                      <a:lnTo>
                        <a:pt x="414" y="261"/>
                      </a:lnTo>
                      <a:lnTo>
                        <a:pt x="414" y="261"/>
                      </a:lnTo>
                      <a:lnTo>
                        <a:pt x="412" y="261"/>
                      </a:lnTo>
                      <a:lnTo>
                        <a:pt x="412" y="263"/>
                      </a:lnTo>
                      <a:lnTo>
                        <a:pt x="412" y="263"/>
                      </a:lnTo>
                      <a:lnTo>
                        <a:pt x="412" y="264"/>
                      </a:lnTo>
                      <a:lnTo>
                        <a:pt x="414" y="264"/>
                      </a:lnTo>
                      <a:lnTo>
                        <a:pt x="415" y="266"/>
                      </a:lnTo>
                      <a:lnTo>
                        <a:pt x="415" y="268"/>
                      </a:lnTo>
                      <a:lnTo>
                        <a:pt x="415" y="270"/>
                      </a:lnTo>
                      <a:lnTo>
                        <a:pt x="415" y="270"/>
                      </a:lnTo>
                      <a:lnTo>
                        <a:pt x="414" y="270"/>
                      </a:lnTo>
                      <a:lnTo>
                        <a:pt x="414" y="272"/>
                      </a:lnTo>
                      <a:lnTo>
                        <a:pt x="414" y="274"/>
                      </a:lnTo>
                      <a:lnTo>
                        <a:pt x="414" y="276"/>
                      </a:lnTo>
                      <a:lnTo>
                        <a:pt x="414" y="276"/>
                      </a:lnTo>
                      <a:lnTo>
                        <a:pt x="414" y="278"/>
                      </a:lnTo>
                      <a:lnTo>
                        <a:pt x="414" y="279"/>
                      </a:lnTo>
                      <a:lnTo>
                        <a:pt x="412" y="279"/>
                      </a:lnTo>
                      <a:lnTo>
                        <a:pt x="412" y="279"/>
                      </a:lnTo>
                      <a:lnTo>
                        <a:pt x="412" y="279"/>
                      </a:lnTo>
                      <a:lnTo>
                        <a:pt x="412" y="281"/>
                      </a:lnTo>
                      <a:lnTo>
                        <a:pt x="410" y="281"/>
                      </a:lnTo>
                      <a:lnTo>
                        <a:pt x="410" y="281"/>
                      </a:lnTo>
                      <a:lnTo>
                        <a:pt x="408" y="283"/>
                      </a:lnTo>
                      <a:lnTo>
                        <a:pt x="408" y="283"/>
                      </a:lnTo>
                      <a:lnTo>
                        <a:pt x="408" y="283"/>
                      </a:lnTo>
                      <a:lnTo>
                        <a:pt x="410" y="285"/>
                      </a:lnTo>
                      <a:lnTo>
                        <a:pt x="410" y="287"/>
                      </a:lnTo>
                      <a:lnTo>
                        <a:pt x="412" y="287"/>
                      </a:lnTo>
                      <a:lnTo>
                        <a:pt x="414" y="289"/>
                      </a:lnTo>
                      <a:lnTo>
                        <a:pt x="414" y="289"/>
                      </a:lnTo>
                      <a:lnTo>
                        <a:pt x="412" y="289"/>
                      </a:lnTo>
                      <a:lnTo>
                        <a:pt x="412" y="291"/>
                      </a:lnTo>
                      <a:lnTo>
                        <a:pt x="410" y="293"/>
                      </a:lnTo>
                      <a:lnTo>
                        <a:pt x="410" y="298"/>
                      </a:lnTo>
                      <a:lnTo>
                        <a:pt x="410" y="300"/>
                      </a:lnTo>
                      <a:lnTo>
                        <a:pt x="410" y="300"/>
                      </a:lnTo>
                      <a:lnTo>
                        <a:pt x="410" y="304"/>
                      </a:lnTo>
                      <a:lnTo>
                        <a:pt x="410" y="304"/>
                      </a:lnTo>
                      <a:lnTo>
                        <a:pt x="408" y="306"/>
                      </a:lnTo>
                      <a:lnTo>
                        <a:pt x="399" y="309"/>
                      </a:lnTo>
                      <a:lnTo>
                        <a:pt x="399" y="309"/>
                      </a:lnTo>
                      <a:lnTo>
                        <a:pt x="399" y="309"/>
                      </a:lnTo>
                      <a:lnTo>
                        <a:pt x="399" y="311"/>
                      </a:lnTo>
                      <a:lnTo>
                        <a:pt x="399" y="311"/>
                      </a:lnTo>
                      <a:lnTo>
                        <a:pt x="399" y="313"/>
                      </a:lnTo>
                      <a:lnTo>
                        <a:pt x="399" y="313"/>
                      </a:lnTo>
                      <a:lnTo>
                        <a:pt x="399" y="313"/>
                      </a:lnTo>
                      <a:lnTo>
                        <a:pt x="399" y="315"/>
                      </a:lnTo>
                      <a:lnTo>
                        <a:pt x="399" y="315"/>
                      </a:lnTo>
                      <a:lnTo>
                        <a:pt x="399" y="319"/>
                      </a:lnTo>
                      <a:lnTo>
                        <a:pt x="399" y="321"/>
                      </a:lnTo>
                      <a:lnTo>
                        <a:pt x="399" y="321"/>
                      </a:lnTo>
                      <a:lnTo>
                        <a:pt x="397" y="321"/>
                      </a:lnTo>
                      <a:lnTo>
                        <a:pt x="397" y="323"/>
                      </a:lnTo>
                      <a:lnTo>
                        <a:pt x="397" y="323"/>
                      </a:lnTo>
                      <a:lnTo>
                        <a:pt x="397" y="324"/>
                      </a:lnTo>
                      <a:lnTo>
                        <a:pt x="397" y="324"/>
                      </a:lnTo>
                      <a:lnTo>
                        <a:pt x="395" y="324"/>
                      </a:lnTo>
                      <a:lnTo>
                        <a:pt x="393" y="326"/>
                      </a:lnTo>
                      <a:lnTo>
                        <a:pt x="391" y="326"/>
                      </a:lnTo>
                      <a:lnTo>
                        <a:pt x="393" y="330"/>
                      </a:lnTo>
                      <a:lnTo>
                        <a:pt x="399" y="334"/>
                      </a:lnTo>
                      <a:lnTo>
                        <a:pt x="399" y="336"/>
                      </a:lnTo>
                      <a:lnTo>
                        <a:pt x="399" y="336"/>
                      </a:lnTo>
                      <a:lnTo>
                        <a:pt x="395" y="338"/>
                      </a:lnTo>
                      <a:lnTo>
                        <a:pt x="393" y="338"/>
                      </a:lnTo>
                      <a:lnTo>
                        <a:pt x="393" y="338"/>
                      </a:lnTo>
                      <a:lnTo>
                        <a:pt x="391" y="340"/>
                      </a:lnTo>
                      <a:lnTo>
                        <a:pt x="391" y="340"/>
                      </a:lnTo>
                      <a:lnTo>
                        <a:pt x="391" y="340"/>
                      </a:lnTo>
                      <a:lnTo>
                        <a:pt x="391" y="341"/>
                      </a:lnTo>
                      <a:lnTo>
                        <a:pt x="391" y="343"/>
                      </a:lnTo>
                      <a:lnTo>
                        <a:pt x="389" y="343"/>
                      </a:lnTo>
                      <a:lnTo>
                        <a:pt x="389" y="343"/>
                      </a:lnTo>
                      <a:lnTo>
                        <a:pt x="389" y="347"/>
                      </a:lnTo>
                      <a:lnTo>
                        <a:pt x="387" y="347"/>
                      </a:lnTo>
                      <a:lnTo>
                        <a:pt x="387" y="347"/>
                      </a:lnTo>
                      <a:lnTo>
                        <a:pt x="385" y="347"/>
                      </a:lnTo>
                      <a:lnTo>
                        <a:pt x="385" y="345"/>
                      </a:lnTo>
                      <a:lnTo>
                        <a:pt x="385" y="345"/>
                      </a:lnTo>
                      <a:lnTo>
                        <a:pt x="384" y="345"/>
                      </a:lnTo>
                      <a:lnTo>
                        <a:pt x="382" y="347"/>
                      </a:lnTo>
                      <a:lnTo>
                        <a:pt x="380" y="347"/>
                      </a:lnTo>
                      <a:lnTo>
                        <a:pt x="380" y="347"/>
                      </a:lnTo>
                      <a:lnTo>
                        <a:pt x="380" y="345"/>
                      </a:lnTo>
                      <a:lnTo>
                        <a:pt x="380" y="345"/>
                      </a:lnTo>
                      <a:lnTo>
                        <a:pt x="378" y="345"/>
                      </a:lnTo>
                      <a:lnTo>
                        <a:pt x="378" y="345"/>
                      </a:lnTo>
                      <a:lnTo>
                        <a:pt x="376" y="345"/>
                      </a:lnTo>
                      <a:lnTo>
                        <a:pt x="374" y="345"/>
                      </a:lnTo>
                      <a:lnTo>
                        <a:pt x="372" y="345"/>
                      </a:lnTo>
                      <a:lnTo>
                        <a:pt x="372" y="345"/>
                      </a:lnTo>
                      <a:lnTo>
                        <a:pt x="370" y="345"/>
                      </a:lnTo>
                      <a:lnTo>
                        <a:pt x="370" y="343"/>
                      </a:lnTo>
                      <a:lnTo>
                        <a:pt x="370" y="341"/>
                      </a:lnTo>
                      <a:lnTo>
                        <a:pt x="370" y="341"/>
                      </a:lnTo>
                      <a:lnTo>
                        <a:pt x="372" y="340"/>
                      </a:lnTo>
                      <a:lnTo>
                        <a:pt x="374" y="338"/>
                      </a:lnTo>
                      <a:lnTo>
                        <a:pt x="374" y="338"/>
                      </a:lnTo>
                      <a:lnTo>
                        <a:pt x="374" y="336"/>
                      </a:lnTo>
                      <a:lnTo>
                        <a:pt x="374" y="336"/>
                      </a:lnTo>
                      <a:lnTo>
                        <a:pt x="372" y="336"/>
                      </a:lnTo>
                      <a:lnTo>
                        <a:pt x="372" y="334"/>
                      </a:lnTo>
                      <a:lnTo>
                        <a:pt x="372" y="334"/>
                      </a:lnTo>
                      <a:lnTo>
                        <a:pt x="372" y="332"/>
                      </a:lnTo>
                      <a:lnTo>
                        <a:pt x="370" y="332"/>
                      </a:lnTo>
                      <a:lnTo>
                        <a:pt x="369" y="330"/>
                      </a:lnTo>
                      <a:lnTo>
                        <a:pt x="369" y="328"/>
                      </a:lnTo>
                      <a:lnTo>
                        <a:pt x="367" y="324"/>
                      </a:lnTo>
                      <a:lnTo>
                        <a:pt x="367" y="323"/>
                      </a:lnTo>
                      <a:lnTo>
                        <a:pt x="365" y="321"/>
                      </a:lnTo>
                      <a:lnTo>
                        <a:pt x="365" y="319"/>
                      </a:lnTo>
                      <a:lnTo>
                        <a:pt x="363" y="319"/>
                      </a:lnTo>
                      <a:lnTo>
                        <a:pt x="363" y="319"/>
                      </a:lnTo>
                      <a:lnTo>
                        <a:pt x="363" y="319"/>
                      </a:lnTo>
                      <a:lnTo>
                        <a:pt x="363" y="319"/>
                      </a:lnTo>
                      <a:lnTo>
                        <a:pt x="361" y="321"/>
                      </a:lnTo>
                      <a:lnTo>
                        <a:pt x="361" y="323"/>
                      </a:lnTo>
                      <a:lnTo>
                        <a:pt x="361" y="323"/>
                      </a:lnTo>
                      <a:lnTo>
                        <a:pt x="359" y="324"/>
                      </a:lnTo>
                      <a:lnTo>
                        <a:pt x="359" y="324"/>
                      </a:lnTo>
                      <a:lnTo>
                        <a:pt x="359" y="326"/>
                      </a:lnTo>
                      <a:lnTo>
                        <a:pt x="354" y="332"/>
                      </a:lnTo>
                      <a:lnTo>
                        <a:pt x="354" y="332"/>
                      </a:lnTo>
                      <a:lnTo>
                        <a:pt x="354" y="334"/>
                      </a:lnTo>
                      <a:lnTo>
                        <a:pt x="352" y="334"/>
                      </a:lnTo>
                      <a:lnTo>
                        <a:pt x="350" y="336"/>
                      </a:lnTo>
                      <a:lnTo>
                        <a:pt x="350" y="336"/>
                      </a:lnTo>
                      <a:lnTo>
                        <a:pt x="350" y="336"/>
                      </a:lnTo>
                      <a:lnTo>
                        <a:pt x="348" y="338"/>
                      </a:lnTo>
                      <a:lnTo>
                        <a:pt x="348" y="338"/>
                      </a:lnTo>
                      <a:lnTo>
                        <a:pt x="344" y="340"/>
                      </a:lnTo>
                      <a:lnTo>
                        <a:pt x="344" y="340"/>
                      </a:lnTo>
                      <a:lnTo>
                        <a:pt x="344" y="341"/>
                      </a:lnTo>
                      <a:lnTo>
                        <a:pt x="344" y="341"/>
                      </a:lnTo>
                      <a:lnTo>
                        <a:pt x="342" y="341"/>
                      </a:lnTo>
                      <a:lnTo>
                        <a:pt x="342" y="343"/>
                      </a:lnTo>
                      <a:lnTo>
                        <a:pt x="340" y="341"/>
                      </a:lnTo>
                      <a:lnTo>
                        <a:pt x="340" y="341"/>
                      </a:lnTo>
                      <a:lnTo>
                        <a:pt x="340" y="341"/>
                      </a:lnTo>
                      <a:lnTo>
                        <a:pt x="338" y="341"/>
                      </a:lnTo>
                      <a:lnTo>
                        <a:pt x="337" y="341"/>
                      </a:lnTo>
                      <a:lnTo>
                        <a:pt x="335" y="341"/>
                      </a:lnTo>
                      <a:lnTo>
                        <a:pt x="323" y="338"/>
                      </a:lnTo>
                      <a:lnTo>
                        <a:pt x="322" y="338"/>
                      </a:lnTo>
                      <a:lnTo>
                        <a:pt x="322" y="338"/>
                      </a:lnTo>
                      <a:lnTo>
                        <a:pt x="320" y="338"/>
                      </a:lnTo>
                      <a:lnTo>
                        <a:pt x="320" y="338"/>
                      </a:lnTo>
                      <a:lnTo>
                        <a:pt x="318" y="338"/>
                      </a:lnTo>
                      <a:lnTo>
                        <a:pt x="314" y="336"/>
                      </a:lnTo>
                      <a:lnTo>
                        <a:pt x="312" y="336"/>
                      </a:lnTo>
                      <a:lnTo>
                        <a:pt x="310" y="336"/>
                      </a:lnTo>
                      <a:lnTo>
                        <a:pt x="308" y="338"/>
                      </a:lnTo>
                      <a:lnTo>
                        <a:pt x="307" y="338"/>
                      </a:lnTo>
                      <a:lnTo>
                        <a:pt x="307" y="338"/>
                      </a:lnTo>
                      <a:lnTo>
                        <a:pt x="308" y="336"/>
                      </a:lnTo>
                      <a:lnTo>
                        <a:pt x="308" y="336"/>
                      </a:lnTo>
                      <a:lnTo>
                        <a:pt x="308" y="334"/>
                      </a:lnTo>
                      <a:lnTo>
                        <a:pt x="308" y="334"/>
                      </a:lnTo>
                      <a:lnTo>
                        <a:pt x="310" y="332"/>
                      </a:lnTo>
                      <a:lnTo>
                        <a:pt x="310" y="332"/>
                      </a:lnTo>
                      <a:lnTo>
                        <a:pt x="310" y="330"/>
                      </a:lnTo>
                      <a:lnTo>
                        <a:pt x="310" y="330"/>
                      </a:lnTo>
                      <a:lnTo>
                        <a:pt x="308" y="330"/>
                      </a:lnTo>
                      <a:lnTo>
                        <a:pt x="308" y="330"/>
                      </a:lnTo>
                      <a:lnTo>
                        <a:pt x="308" y="330"/>
                      </a:lnTo>
                      <a:lnTo>
                        <a:pt x="308" y="328"/>
                      </a:lnTo>
                      <a:lnTo>
                        <a:pt x="308" y="326"/>
                      </a:lnTo>
                      <a:lnTo>
                        <a:pt x="307" y="324"/>
                      </a:lnTo>
                      <a:lnTo>
                        <a:pt x="305" y="324"/>
                      </a:lnTo>
                      <a:lnTo>
                        <a:pt x="305" y="324"/>
                      </a:lnTo>
                      <a:lnTo>
                        <a:pt x="303" y="324"/>
                      </a:lnTo>
                      <a:lnTo>
                        <a:pt x="303" y="324"/>
                      </a:lnTo>
                      <a:lnTo>
                        <a:pt x="303" y="323"/>
                      </a:lnTo>
                      <a:lnTo>
                        <a:pt x="303" y="323"/>
                      </a:lnTo>
                      <a:lnTo>
                        <a:pt x="301" y="321"/>
                      </a:lnTo>
                      <a:lnTo>
                        <a:pt x="301" y="321"/>
                      </a:lnTo>
                      <a:lnTo>
                        <a:pt x="301" y="321"/>
                      </a:lnTo>
                      <a:lnTo>
                        <a:pt x="301" y="319"/>
                      </a:lnTo>
                      <a:lnTo>
                        <a:pt x="303" y="319"/>
                      </a:lnTo>
                      <a:lnTo>
                        <a:pt x="303" y="319"/>
                      </a:lnTo>
                      <a:lnTo>
                        <a:pt x="301" y="319"/>
                      </a:lnTo>
                      <a:lnTo>
                        <a:pt x="301" y="319"/>
                      </a:lnTo>
                      <a:lnTo>
                        <a:pt x="301" y="317"/>
                      </a:lnTo>
                      <a:lnTo>
                        <a:pt x="301" y="317"/>
                      </a:lnTo>
                      <a:lnTo>
                        <a:pt x="301" y="315"/>
                      </a:lnTo>
                      <a:lnTo>
                        <a:pt x="299" y="313"/>
                      </a:lnTo>
                      <a:lnTo>
                        <a:pt x="295" y="308"/>
                      </a:lnTo>
                      <a:lnTo>
                        <a:pt x="295" y="306"/>
                      </a:lnTo>
                      <a:lnTo>
                        <a:pt x="293" y="304"/>
                      </a:lnTo>
                      <a:lnTo>
                        <a:pt x="292" y="304"/>
                      </a:lnTo>
                      <a:lnTo>
                        <a:pt x="286" y="300"/>
                      </a:lnTo>
                      <a:lnTo>
                        <a:pt x="284" y="298"/>
                      </a:lnTo>
                      <a:lnTo>
                        <a:pt x="280" y="298"/>
                      </a:lnTo>
                      <a:lnTo>
                        <a:pt x="278" y="298"/>
                      </a:lnTo>
                      <a:lnTo>
                        <a:pt x="275" y="302"/>
                      </a:lnTo>
                      <a:lnTo>
                        <a:pt x="275" y="302"/>
                      </a:lnTo>
                      <a:lnTo>
                        <a:pt x="275" y="302"/>
                      </a:lnTo>
                      <a:lnTo>
                        <a:pt x="275" y="302"/>
                      </a:lnTo>
                      <a:lnTo>
                        <a:pt x="275" y="304"/>
                      </a:lnTo>
                      <a:lnTo>
                        <a:pt x="273" y="306"/>
                      </a:lnTo>
                      <a:lnTo>
                        <a:pt x="273" y="306"/>
                      </a:lnTo>
                      <a:lnTo>
                        <a:pt x="271" y="306"/>
                      </a:lnTo>
                      <a:lnTo>
                        <a:pt x="269" y="302"/>
                      </a:lnTo>
                      <a:lnTo>
                        <a:pt x="269" y="302"/>
                      </a:lnTo>
                      <a:lnTo>
                        <a:pt x="269" y="304"/>
                      </a:lnTo>
                      <a:lnTo>
                        <a:pt x="269" y="311"/>
                      </a:lnTo>
                      <a:lnTo>
                        <a:pt x="269" y="313"/>
                      </a:lnTo>
                      <a:lnTo>
                        <a:pt x="271" y="317"/>
                      </a:lnTo>
                      <a:lnTo>
                        <a:pt x="273" y="317"/>
                      </a:lnTo>
                      <a:lnTo>
                        <a:pt x="273" y="319"/>
                      </a:lnTo>
                      <a:lnTo>
                        <a:pt x="273" y="321"/>
                      </a:lnTo>
                      <a:lnTo>
                        <a:pt x="271" y="323"/>
                      </a:lnTo>
                      <a:lnTo>
                        <a:pt x="271" y="323"/>
                      </a:lnTo>
                      <a:lnTo>
                        <a:pt x="273" y="326"/>
                      </a:lnTo>
                      <a:lnTo>
                        <a:pt x="271" y="328"/>
                      </a:lnTo>
                      <a:lnTo>
                        <a:pt x="271" y="330"/>
                      </a:lnTo>
                      <a:lnTo>
                        <a:pt x="271" y="334"/>
                      </a:lnTo>
                      <a:lnTo>
                        <a:pt x="271" y="334"/>
                      </a:lnTo>
                      <a:lnTo>
                        <a:pt x="243" y="341"/>
                      </a:lnTo>
                      <a:lnTo>
                        <a:pt x="241" y="340"/>
                      </a:lnTo>
                      <a:lnTo>
                        <a:pt x="237" y="340"/>
                      </a:lnTo>
                      <a:lnTo>
                        <a:pt x="235" y="336"/>
                      </a:lnTo>
                      <a:lnTo>
                        <a:pt x="233" y="336"/>
                      </a:lnTo>
                      <a:lnTo>
                        <a:pt x="233" y="334"/>
                      </a:lnTo>
                      <a:lnTo>
                        <a:pt x="231" y="336"/>
                      </a:lnTo>
                      <a:lnTo>
                        <a:pt x="228" y="336"/>
                      </a:lnTo>
                      <a:lnTo>
                        <a:pt x="226" y="338"/>
                      </a:lnTo>
                      <a:lnTo>
                        <a:pt x="224" y="338"/>
                      </a:lnTo>
                      <a:lnTo>
                        <a:pt x="222" y="340"/>
                      </a:lnTo>
                      <a:lnTo>
                        <a:pt x="220" y="341"/>
                      </a:lnTo>
                      <a:lnTo>
                        <a:pt x="218" y="341"/>
                      </a:lnTo>
                      <a:lnTo>
                        <a:pt x="218" y="340"/>
                      </a:lnTo>
                      <a:lnTo>
                        <a:pt x="215" y="338"/>
                      </a:lnTo>
                      <a:lnTo>
                        <a:pt x="215" y="338"/>
                      </a:lnTo>
                      <a:lnTo>
                        <a:pt x="215" y="338"/>
                      </a:lnTo>
                      <a:lnTo>
                        <a:pt x="215" y="336"/>
                      </a:lnTo>
                      <a:lnTo>
                        <a:pt x="213" y="336"/>
                      </a:lnTo>
                      <a:lnTo>
                        <a:pt x="209" y="334"/>
                      </a:lnTo>
                      <a:lnTo>
                        <a:pt x="207" y="334"/>
                      </a:lnTo>
                      <a:lnTo>
                        <a:pt x="207" y="336"/>
                      </a:lnTo>
                      <a:lnTo>
                        <a:pt x="207" y="340"/>
                      </a:lnTo>
                      <a:lnTo>
                        <a:pt x="207" y="341"/>
                      </a:lnTo>
                      <a:lnTo>
                        <a:pt x="207" y="345"/>
                      </a:lnTo>
                      <a:lnTo>
                        <a:pt x="207" y="347"/>
                      </a:lnTo>
                      <a:lnTo>
                        <a:pt x="207" y="349"/>
                      </a:lnTo>
                      <a:lnTo>
                        <a:pt x="209" y="351"/>
                      </a:lnTo>
                      <a:lnTo>
                        <a:pt x="211" y="353"/>
                      </a:lnTo>
                      <a:lnTo>
                        <a:pt x="211" y="355"/>
                      </a:lnTo>
                      <a:lnTo>
                        <a:pt x="211" y="356"/>
                      </a:lnTo>
                      <a:lnTo>
                        <a:pt x="211" y="358"/>
                      </a:lnTo>
                      <a:lnTo>
                        <a:pt x="209" y="360"/>
                      </a:lnTo>
                      <a:lnTo>
                        <a:pt x="205" y="368"/>
                      </a:lnTo>
                      <a:lnTo>
                        <a:pt x="203" y="371"/>
                      </a:lnTo>
                      <a:lnTo>
                        <a:pt x="203" y="373"/>
                      </a:lnTo>
                      <a:lnTo>
                        <a:pt x="205" y="373"/>
                      </a:lnTo>
                      <a:lnTo>
                        <a:pt x="209" y="371"/>
                      </a:lnTo>
                      <a:lnTo>
                        <a:pt x="211" y="370"/>
                      </a:lnTo>
                      <a:lnTo>
                        <a:pt x="211" y="371"/>
                      </a:lnTo>
                      <a:lnTo>
                        <a:pt x="213" y="371"/>
                      </a:lnTo>
                      <a:lnTo>
                        <a:pt x="215" y="375"/>
                      </a:lnTo>
                      <a:lnTo>
                        <a:pt x="220" y="381"/>
                      </a:lnTo>
                      <a:lnTo>
                        <a:pt x="222" y="383"/>
                      </a:lnTo>
                      <a:lnTo>
                        <a:pt x="222" y="385"/>
                      </a:lnTo>
                      <a:lnTo>
                        <a:pt x="220" y="386"/>
                      </a:lnTo>
                      <a:lnTo>
                        <a:pt x="218" y="386"/>
                      </a:lnTo>
                      <a:lnTo>
                        <a:pt x="216" y="386"/>
                      </a:lnTo>
                      <a:lnTo>
                        <a:pt x="216" y="388"/>
                      </a:lnTo>
                      <a:lnTo>
                        <a:pt x="215" y="390"/>
                      </a:lnTo>
                      <a:lnTo>
                        <a:pt x="215" y="394"/>
                      </a:lnTo>
                      <a:lnTo>
                        <a:pt x="215" y="394"/>
                      </a:lnTo>
                      <a:lnTo>
                        <a:pt x="216" y="396"/>
                      </a:lnTo>
                      <a:lnTo>
                        <a:pt x="220" y="398"/>
                      </a:lnTo>
                      <a:lnTo>
                        <a:pt x="222" y="400"/>
                      </a:lnTo>
                      <a:lnTo>
                        <a:pt x="226" y="401"/>
                      </a:lnTo>
                      <a:lnTo>
                        <a:pt x="228" y="401"/>
                      </a:lnTo>
                      <a:lnTo>
                        <a:pt x="231" y="403"/>
                      </a:lnTo>
                      <a:lnTo>
                        <a:pt x="233" y="405"/>
                      </a:lnTo>
                      <a:lnTo>
                        <a:pt x="235" y="407"/>
                      </a:lnTo>
                      <a:lnTo>
                        <a:pt x="233" y="409"/>
                      </a:lnTo>
                      <a:lnTo>
                        <a:pt x="230" y="411"/>
                      </a:lnTo>
                      <a:lnTo>
                        <a:pt x="230" y="413"/>
                      </a:lnTo>
                      <a:lnTo>
                        <a:pt x="226" y="422"/>
                      </a:lnTo>
                      <a:lnTo>
                        <a:pt x="226" y="424"/>
                      </a:lnTo>
                      <a:lnTo>
                        <a:pt x="226" y="426"/>
                      </a:lnTo>
                      <a:lnTo>
                        <a:pt x="228" y="426"/>
                      </a:lnTo>
                      <a:lnTo>
                        <a:pt x="230" y="426"/>
                      </a:lnTo>
                      <a:lnTo>
                        <a:pt x="230" y="428"/>
                      </a:lnTo>
                      <a:lnTo>
                        <a:pt x="231" y="430"/>
                      </a:lnTo>
                      <a:lnTo>
                        <a:pt x="230" y="430"/>
                      </a:lnTo>
                      <a:lnTo>
                        <a:pt x="230" y="432"/>
                      </a:lnTo>
                      <a:lnTo>
                        <a:pt x="228" y="433"/>
                      </a:lnTo>
                      <a:lnTo>
                        <a:pt x="226" y="433"/>
                      </a:lnTo>
                      <a:lnTo>
                        <a:pt x="224" y="433"/>
                      </a:lnTo>
                      <a:lnTo>
                        <a:pt x="220" y="432"/>
                      </a:lnTo>
                      <a:lnTo>
                        <a:pt x="220" y="432"/>
                      </a:lnTo>
                      <a:lnTo>
                        <a:pt x="215" y="433"/>
                      </a:lnTo>
                      <a:lnTo>
                        <a:pt x="215" y="432"/>
                      </a:lnTo>
                      <a:lnTo>
                        <a:pt x="213" y="432"/>
                      </a:lnTo>
                      <a:lnTo>
                        <a:pt x="207" y="422"/>
                      </a:lnTo>
                      <a:lnTo>
                        <a:pt x="203" y="420"/>
                      </a:lnTo>
                      <a:lnTo>
                        <a:pt x="201" y="420"/>
                      </a:lnTo>
                      <a:lnTo>
                        <a:pt x="198" y="420"/>
                      </a:lnTo>
                      <a:lnTo>
                        <a:pt x="198" y="422"/>
                      </a:lnTo>
                      <a:lnTo>
                        <a:pt x="196" y="424"/>
                      </a:lnTo>
                      <a:lnTo>
                        <a:pt x="194" y="426"/>
                      </a:lnTo>
                      <a:lnTo>
                        <a:pt x="190" y="426"/>
                      </a:lnTo>
                      <a:lnTo>
                        <a:pt x="188" y="428"/>
                      </a:lnTo>
                      <a:lnTo>
                        <a:pt x="186" y="430"/>
                      </a:lnTo>
                      <a:lnTo>
                        <a:pt x="183" y="432"/>
                      </a:lnTo>
                      <a:lnTo>
                        <a:pt x="181" y="433"/>
                      </a:lnTo>
                      <a:lnTo>
                        <a:pt x="181" y="435"/>
                      </a:lnTo>
                      <a:lnTo>
                        <a:pt x="175" y="448"/>
                      </a:lnTo>
                      <a:lnTo>
                        <a:pt x="169" y="443"/>
                      </a:lnTo>
                      <a:lnTo>
                        <a:pt x="166" y="439"/>
                      </a:lnTo>
                      <a:lnTo>
                        <a:pt x="166" y="439"/>
                      </a:lnTo>
                      <a:lnTo>
                        <a:pt x="166" y="437"/>
                      </a:lnTo>
                      <a:lnTo>
                        <a:pt x="166" y="435"/>
                      </a:lnTo>
                      <a:lnTo>
                        <a:pt x="166" y="433"/>
                      </a:lnTo>
                      <a:lnTo>
                        <a:pt x="164" y="433"/>
                      </a:lnTo>
                      <a:lnTo>
                        <a:pt x="164" y="432"/>
                      </a:lnTo>
                      <a:lnTo>
                        <a:pt x="162" y="430"/>
                      </a:lnTo>
                      <a:lnTo>
                        <a:pt x="153" y="420"/>
                      </a:lnTo>
                      <a:lnTo>
                        <a:pt x="141" y="413"/>
                      </a:lnTo>
                      <a:lnTo>
                        <a:pt x="139" y="413"/>
                      </a:lnTo>
                      <a:lnTo>
                        <a:pt x="141" y="409"/>
                      </a:lnTo>
                      <a:lnTo>
                        <a:pt x="141" y="407"/>
                      </a:lnTo>
                      <a:lnTo>
                        <a:pt x="141" y="407"/>
                      </a:lnTo>
                      <a:lnTo>
                        <a:pt x="139" y="405"/>
                      </a:lnTo>
                      <a:lnTo>
                        <a:pt x="138" y="403"/>
                      </a:lnTo>
                      <a:lnTo>
                        <a:pt x="138" y="403"/>
                      </a:lnTo>
                      <a:lnTo>
                        <a:pt x="136" y="401"/>
                      </a:lnTo>
                      <a:lnTo>
                        <a:pt x="134" y="401"/>
                      </a:lnTo>
                      <a:lnTo>
                        <a:pt x="134" y="400"/>
                      </a:lnTo>
                      <a:lnTo>
                        <a:pt x="130" y="398"/>
                      </a:lnTo>
                      <a:lnTo>
                        <a:pt x="130" y="394"/>
                      </a:lnTo>
                      <a:lnTo>
                        <a:pt x="128" y="394"/>
                      </a:lnTo>
                      <a:lnTo>
                        <a:pt x="128" y="392"/>
                      </a:lnTo>
                      <a:lnTo>
                        <a:pt x="126" y="392"/>
                      </a:lnTo>
                      <a:lnTo>
                        <a:pt x="119" y="385"/>
                      </a:lnTo>
                      <a:lnTo>
                        <a:pt x="109" y="377"/>
                      </a:lnTo>
                      <a:lnTo>
                        <a:pt x="107" y="375"/>
                      </a:lnTo>
                      <a:lnTo>
                        <a:pt x="96" y="366"/>
                      </a:lnTo>
                      <a:lnTo>
                        <a:pt x="94" y="364"/>
                      </a:lnTo>
                      <a:lnTo>
                        <a:pt x="91" y="362"/>
                      </a:lnTo>
                      <a:lnTo>
                        <a:pt x="74" y="345"/>
                      </a:lnTo>
                      <a:lnTo>
                        <a:pt x="74" y="343"/>
                      </a:lnTo>
                      <a:lnTo>
                        <a:pt x="74" y="343"/>
                      </a:lnTo>
                      <a:lnTo>
                        <a:pt x="76" y="345"/>
                      </a:lnTo>
                      <a:lnTo>
                        <a:pt x="77" y="347"/>
                      </a:lnTo>
                      <a:lnTo>
                        <a:pt x="79" y="347"/>
                      </a:lnTo>
                      <a:lnTo>
                        <a:pt x="81" y="347"/>
                      </a:lnTo>
                      <a:lnTo>
                        <a:pt x="81" y="345"/>
                      </a:lnTo>
                      <a:lnTo>
                        <a:pt x="83" y="343"/>
                      </a:lnTo>
                      <a:lnTo>
                        <a:pt x="83" y="345"/>
                      </a:lnTo>
                      <a:lnTo>
                        <a:pt x="81" y="347"/>
                      </a:lnTo>
                      <a:lnTo>
                        <a:pt x="83" y="347"/>
                      </a:lnTo>
                      <a:lnTo>
                        <a:pt x="83" y="347"/>
                      </a:lnTo>
                      <a:lnTo>
                        <a:pt x="83" y="347"/>
                      </a:lnTo>
                      <a:lnTo>
                        <a:pt x="83" y="347"/>
                      </a:lnTo>
                      <a:lnTo>
                        <a:pt x="83" y="347"/>
                      </a:lnTo>
                      <a:lnTo>
                        <a:pt x="83" y="347"/>
                      </a:lnTo>
                      <a:lnTo>
                        <a:pt x="83" y="349"/>
                      </a:lnTo>
                      <a:lnTo>
                        <a:pt x="85" y="349"/>
                      </a:lnTo>
                      <a:lnTo>
                        <a:pt x="85" y="349"/>
                      </a:lnTo>
                      <a:lnTo>
                        <a:pt x="89" y="351"/>
                      </a:lnTo>
                      <a:lnTo>
                        <a:pt x="89" y="351"/>
                      </a:lnTo>
                      <a:lnTo>
                        <a:pt x="89" y="351"/>
                      </a:lnTo>
                      <a:lnTo>
                        <a:pt x="89" y="353"/>
                      </a:lnTo>
                      <a:lnTo>
                        <a:pt x="91" y="353"/>
                      </a:lnTo>
                      <a:lnTo>
                        <a:pt x="91" y="353"/>
                      </a:lnTo>
                      <a:lnTo>
                        <a:pt x="91" y="353"/>
                      </a:lnTo>
                      <a:lnTo>
                        <a:pt x="91" y="353"/>
                      </a:lnTo>
                      <a:lnTo>
                        <a:pt x="91" y="353"/>
                      </a:lnTo>
                      <a:lnTo>
                        <a:pt x="92" y="353"/>
                      </a:lnTo>
                      <a:lnTo>
                        <a:pt x="92" y="353"/>
                      </a:lnTo>
                      <a:lnTo>
                        <a:pt x="92" y="353"/>
                      </a:lnTo>
                      <a:lnTo>
                        <a:pt x="92" y="353"/>
                      </a:lnTo>
                      <a:lnTo>
                        <a:pt x="92" y="355"/>
                      </a:lnTo>
                      <a:lnTo>
                        <a:pt x="92" y="356"/>
                      </a:lnTo>
                      <a:lnTo>
                        <a:pt x="94" y="355"/>
                      </a:lnTo>
                      <a:lnTo>
                        <a:pt x="94" y="355"/>
                      </a:lnTo>
                      <a:lnTo>
                        <a:pt x="94" y="356"/>
                      </a:lnTo>
                      <a:lnTo>
                        <a:pt x="94" y="356"/>
                      </a:lnTo>
                      <a:lnTo>
                        <a:pt x="96" y="356"/>
                      </a:lnTo>
                      <a:lnTo>
                        <a:pt x="96" y="355"/>
                      </a:lnTo>
                      <a:lnTo>
                        <a:pt x="98" y="353"/>
                      </a:lnTo>
                      <a:lnTo>
                        <a:pt x="98" y="353"/>
                      </a:lnTo>
                      <a:lnTo>
                        <a:pt x="100" y="353"/>
                      </a:lnTo>
                      <a:lnTo>
                        <a:pt x="100" y="353"/>
                      </a:lnTo>
                      <a:lnTo>
                        <a:pt x="104" y="353"/>
                      </a:lnTo>
                      <a:lnTo>
                        <a:pt x="106" y="353"/>
                      </a:lnTo>
                      <a:lnTo>
                        <a:pt x="106" y="353"/>
                      </a:lnTo>
                      <a:lnTo>
                        <a:pt x="106" y="351"/>
                      </a:lnTo>
                      <a:lnTo>
                        <a:pt x="104" y="351"/>
                      </a:lnTo>
                      <a:lnTo>
                        <a:pt x="104" y="351"/>
                      </a:lnTo>
                      <a:lnTo>
                        <a:pt x="104" y="349"/>
                      </a:lnTo>
                      <a:lnTo>
                        <a:pt x="102" y="349"/>
                      </a:lnTo>
                      <a:lnTo>
                        <a:pt x="100" y="347"/>
                      </a:lnTo>
                      <a:lnTo>
                        <a:pt x="100" y="347"/>
                      </a:lnTo>
                      <a:lnTo>
                        <a:pt x="100" y="347"/>
                      </a:lnTo>
                      <a:lnTo>
                        <a:pt x="100" y="347"/>
                      </a:lnTo>
                      <a:lnTo>
                        <a:pt x="100" y="351"/>
                      </a:lnTo>
                      <a:lnTo>
                        <a:pt x="100" y="351"/>
                      </a:lnTo>
                      <a:lnTo>
                        <a:pt x="100" y="351"/>
                      </a:lnTo>
                      <a:lnTo>
                        <a:pt x="100" y="351"/>
                      </a:lnTo>
                      <a:lnTo>
                        <a:pt x="98" y="349"/>
                      </a:lnTo>
                      <a:lnTo>
                        <a:pt x="98" y="349"/>
                      </a:lnTo>
                      <a:lnTo>
                        <a:pt x="98" y="349"/>
                      </a:lnTo>
                      <a:lnTo>
                        <a:pt x="96" y="347"/>
                      </a:lnTo>
                      <a:lnTo>
                        <a:pt x="96" y="347"/>
                      </a:lnTo>
                      <a:lnTo>
                        <a:pt x="94" y="347"/>
                      </a:lnTo>
                      <a:lnTo>
                        <a:pt x="94" y="347"/>
                      </a:lnTo>
                      <a:lnTo>
                        <a:pt x="94" y="349"/>
                      </a:lnTo>
                      <a:lnTo>
                        <a:pt x="94" y="349"/>
                      </a:lnTo>
                      <a:lnTo>
                        <a:pt x="94" y="349"/>
                      </a:lnTo>
                      <a:lnTo>
                        <a:pt x="92" y="351"/>
                      </a:lnTo>
                      <a:lnTo>
                        <a:pt x="92" y="351"/>
                      </a:lnTo>
                      <a:lnTo>
                        <a:pt x="91" y="351"/>
                      </a:lnTo>
                      <a:lnTo>
                        <a:pt x="92" y="349"/>
                      </a:lnTo>
                      <a:lnTo>
                        <a:pt x="91" y="349"/>
                      </a:lnTo>
                      <a:lnTo>
                        <a:pt x="91" y="347"/>
                      </a:lnTo>
                      <a:lnTo>
                        <a:pt x="92" y="347"/>
                      </a:lnTo>
                      <a:lnTo>
                        <a:pt x="92" y="347"/>
                      </a:lnTo>
                      <a:lnTo>
                        <a:pt x="92" y="347"/>
                      </a:lnTo>
                      <a:lnTo>
                        <a:pt x="94" y="347"/>
                      </a:lnTo>
                      <a:lnTo>
                        <a:pt x="92" y="345"/>
                      </a:lnTo>
                      <a:lnTo>
                        <a:pt x="91" y="345"/>
                      </a:lnTo>
                      <a:lnTo>
                        <a:pt x="89" y="345"/>
                      </a:lnTo>
                      <a:lnTo>
                        <a:pt x="89" y="345"/>
                      </a:lnTo>
                      <a:lnTo>
                        <a:pt x="87" y="341"/>
                      </a:lnTo>
                      <a:lnTo>
                        <a:pt x="87" y="341"/>
                      </a:lnTo>
                      <a:lnTo>
                        <a:pt x="85" y="340"/>
                      </a:lnTo>
                      <a:lnTo>
                        <a:pt x="85" y="340"/>
                      </a:lnTo>
                      <a:lnTo>
                        <a:pt x="85" y="341"/>
                      </a:lnTo>
                      <a:lnTo>
                        <a:pt x="85" y="341"/>
                      </a:lnTo>
                      <a:lnTo>
                        <a:pt x="83" y="341"/>
                      </a:lnTo>
                      <a:lnTo>
                        <a:pt x="83" y="341"/>
                      </a:lnTo>
                      <a:lnTo>
                        <a:pt x="81" y="341"/>
                      </a:lnTo>
                      <a:lnTo>
                        <a:pt x="79" y="343"/>
                      </a:lnTo>
                      <a:lnTo>
                        <a:pt x="77" y="343"/>
                      </a:lnTo>
                      <a:lnTo>
                        <a:pt x="76" y="345"/>
                      </a:lnTo>
                      <a:lnTo>
                        <a:pt x="76" y="343"/>
                      </a:lnTo>
                      <a:lnTo>
                        <a:pt x="76" y="343"/>
                      </a:lnTo>
                      <a:lnTo>
                        <a:pt x="76" y="343"/>
                      </a:lnTo>
                      <a:lnTo>
                        <a:pt x="74" y="341"/>
                      </a:lnTo>
                      <a:lnTo>
                        <a:pt x="76" y="341"/>
                      </a:lnTo>
                      <a:lnTo>
                        <a:pt x="76" y="341"/>
                      </a:lnTo>
                      <a:lnTo>
                        <a:pt x="76" y="341"/>
                      </a:lnTo>
                      <a:lnTo>
                        <a:pt x="76" y="340"/>
                      </a:lnTo>
                      <a:lnTo>
                        <a:pt x="74" y="340"/>
                      </a:lnTo>
                      <a:lnTo>
                        <a:pt x="74" y="338"/>
                      </a:lnTo>
                      <a:lnTo>
                        <a:pt x="74" y="338"/>
                      </a:lnTo>
                      <a:lnTo>
                        <a:pt x="74" y="338"/>
                      </a:lnTo>
                      <a:lnTo>
                        <a:pt x="72" y="338"/>
                      </a:lnTo>
                      <a:lnTo>
                        <a:pt x="72" y="338"/>
                      </a:lnTo>
                      <a:lnTo>
                        <a:pt x="74" y="340"/>
                      </a:lnTo>
                      <a:lnTo>
                        <a:pt x="74" y="341"/>
                      </a:lnTo>
                      <a:lnTo>
                        <a:pt x="74" y="341"/>
                      </a:lnTo>
                      <a:lnTo>
                        <a:pt x="72" y="341"/>
                      </a:lnTo>
                      <a:lnTo>
                        <a:pt x="68" y="338"/>
                      </a:lnTo>
                      <a:lnTo>
                        <a:pt x="68" y="338"/>
                      </a:lnTo>
                      <a:lnTo>
                        <a:pt x="68" y="338"/>
                      </a:lnTo>
                      <a:lnTo>
                        <a:pt x="70" y="340"/>
                      </a:lnTo>
                      <a:lnTo>
                        <a:pt x="70" y="341"/>
                      </a:lnTo>
                      <a:lnTo>
                        <a:pt x="68" y="340"/>
                      </a:lnTo>
                      <a:lnTo>
                        <a:pt x="66" y="338"/>
                      </a:lnTo>
                      <a:lnTo>
                        <a:pt x="66" y="336"/>
                      </a:lnTo>
                      <a:lnTo>
                        <a:pt x="64" y="334"/>
                      </a:lnTo>
                      <a:lnTo>
                        <a:pt x="64" y="334"/>
                      </a:lnTo>
                      <a:lnTo>
                        <a:pt x="64" y="332"/>
                      </a:lnTo>
                      <a:lnTo>
                        <a:pt x="64" y="326"/>
                      </a:lnTo>
                      <a:lnTo>
                        <a:pt x="62" y="324"/>
                      </a:lnTo>
                      <a:lnTo>
                        <a:pt x="57" y="317"/>
                      </a:lnTo>
                      <a:lnTo>
                        <a:pt x="53" y="317"/>
                      </a:lnTo>
                      <a:lnTo>
                        <a:pt x="51" y="313"/>
                      </a:lnTo>
                      <a:lnTo>
                        <a:pt x="51" y="313"/>
                      </a:lnTo>
                      <a:lnTo>
                        <a:pt x="51" y="313"/>
                      </a:lnTo>
                      <a:lnTo>
                        <a:pt x="51" y="311"/>
                      </a:lnTo>
                      <a:lnTo>
                        <a:pt x="49" y="311"/>
                      </a:lnTo>
                      <a:lnTo>
                        <a:pt x="49" y="311"/>
                      </a:lnTo>
                      <a:lnTo>
                        <a:pt x="47" y="308"/>
                      </a:lnTo>
                      <a:lnTo>
                        <a:pt x="46" y="306"/>
                      </a:lnTo>
                      <a:lnTo>
                        <a:pt x="44" y="304"/>
                      </a:lnTo>
                      <a:lnTo>
                        <a:pt x="44" y="304"/>
                      </a:lnTo>
                      <a:lnTo>
                        <a:pt x="44" y="302"/>
                      </a:lnTo>
                      <a:lnTo>
                        <a:pt x="42" y="302"/>
                      </a:lnTo>
                      <a:lnTo>
                        <a:pt x="42" y="302"/>
                      </a:lnTo>
                      <a:lnTo>
                        <a:pt x="42" y="302"/>
                      </a:lnTo>
                      <a:lnTo>
                        <a:pt x="42" y="300"/>
                      </a:lnTo>
                      <a:lnTo>
                        <a:pt x="44" y="302"/>
                      </a:lnTo>
                      <a:lnTo>
                        <a:pt x="44" y="302"/>
                      </a:lnTo>
                      <a:lnTo>
                        <a:pt x="46" y="304"/>
                      </a:lnTo>
                      <a:lnTo>
                        <a:pt x="46" y="304"/>
                      </a:lnTo>
                      <a:lnTo>
                        <a:pt x="47" y="304"/>
                      </a:lnTo>
                      <a:lnTo>
                        <a:pt x="47" y="304"/>
                      </a:lnTo>
                      <a:lnTo>
                        <a:pt x="47" y="304"/>
                      </a:lnTo>
                      <a:lnTo>
                        <a:pt x="47" y="304"/>
                      </a:lnTo>
                      <a:lnTo>
                        <a:pt x="47" y="306"/>
                      </a:lnTo>
                      <a:lnTo>
                        <a:pt x="49" y="304"/>
                      </a:lnTo>
                      <a:lnTo>
                        <a:pt x="49" y="302"/>
                      </a:lnTo>
                      <a:lnTo>
                        <a:pt x="49" y="302"/>
                      </a:lnTo>
                      <a:lnTo>
                        <a:pt x="51" y="304"/>
                      </a:lnTo>
                      <a:lnTo>
                        <a:pt x="49" y="304"/>
                      </a:lnTo>
                      <a:lnTo>
                        <a:pt x="49" y="306"/>
                      </a:lnTo>
                      <a:lnTo>
                        <a:pt x="49" y="306"/>
                      </a:lnTo>
                      <a:lnTo>
                        <a:pt x="49" y="306"/>
                      </a:lnTo>
                      <a:lnTo>
                        <a:pt x="51" y="306"/>
                      </a:lnTo>
                      <a:lnTo>
                        <a:pt x="51" y="306"/>
                      </a:lnTo>
                      <a:lnTo>
                        <a:pt x="51" y="306"/>
                      </a:lnTo>
                      <a:lnTo>
                        <a:pt x="53" y="306"/>
                      </a:lnTo>
                      <a:lnTo>
                        <a:pt x="57" y="306"/>
                      </a:lnTo>
                      <a:lnTo>
                        <a:pt x="57" y="306"/>
                      </a:lnTo>
                      <a:lnTo>
                        <a:pt x="57" y="308"/>
                      </a:lnTo>
                      <a:lnTo>
                        <a:pt x="55" y="309"/>
                      </a:lnTo>
                      <a:lnTo>
                        <a:pt x="57" y="311"/>
                      </a:lnTo>
                      <a:lnTo>
                        <a:pt x="57" y="311"/>
                      </a:lnTo>
                      <a:lnTo>
                        <a:pt x="59" y="311"/>
                      </a:lnTo>
                      <a:lnTo>
                        <a:pt x="59" y="311"/>
                      </a:lnTo>
                      <a:lnTo>
                        <a:pt x="59" y="313"/>
                      </a:lnTo>
                      <a:lnTo>
                        <a:pt x="59" y="313"/>
                      </a:lnTo>
                      <a:lnTo>
                        <a:pt x="61" y="313"/>
                      </a:lnTo>
                      <a:lnTo>
                        <a:pt x="61" y="315"/>
                      </a:lnTo>
                      <a:lnTo>
                        <a:pt x="61" y="315"/>
                      </a:lnTo>
                      <a:lnTo>
                        <a:pt x="62" y="315"/>
                      </a:lnTo>
                      <a:lnTo>
                        <a:pt x="62" y="315"/>
                      </a:lnTo>
                      <a:lnTo>
                        <a:pt x="62" y="315"/>
                      </a:lnTo>
                      <a:lnTo>
                        <a:pt x="62" y="315"/>
                      </a:lnTo>
                      <a:lnTo>
                        <a:pt x="62" y="315"/>
                      </a:lnTo>
                      <a:lnTo>
                        <a:pt x="62" y="313"/>
                      </a:lnTo>
                      <a:lnTo>
                        <a:pt x="62" y="311"/>
                      </a:lnTo>
                      <a:lnTo>
                        <a:pt x="62" y="311"/>
                      </a:lnTo>
                      <a:lnTo>
                        <a:pt x="61" y="311"/>
                      </a:lnTo>
                      <a:lnTo>
                        <a:pt x="61" y="309"/>
                      </a:lnTo>
                      <a:lnTo>
                        <a:pt x="59" y="309"/>
                      </a:lnTo>
                      <a:lnTo>
                        <a:pt x="59" y="308"/>
                      </a:lnTo>
                      <a:lnTo>
                        <a:pt x="59" y="306"/>
                      </a:lnTo>
                      <a:lnTo>
                        <a:pt x="61" y="306"/>
                      </a:lnTo>
                      <a:lnTo>
                        <a:pt x="59" y="306"/>
                      </a:lnTo>
                      <a:lnTo>
                        <a:pt x="57" y="302"/>
                      </a:lnTo>
                      <a:lnTo>
                        <a:pt x="57" y="300"/>
                      </a:lnTo>
                      <a:lnTo>
                        <a:pt x="55" y="300"/>
                      </a:lnTo>
                      <a:lnTo>
                        <a:pt x="53" y="300"/>
                      </a:lnTo>
                      <a:lnTo>
                        <a:pt x="53" y="300"/>
                      </a:lnTo>
                      <a:lnTo>
                        <a:pt x="53" y="302"/>
                      </a:lnTo>
                      <a:lnTo>
                        <a:pt x="53" y="302"/>
                      </a:lnTo>
                      <a:lnTo>
                        <a:pt x="53" y="302"/>
                      </a:lnTo>
                      <a:lnTo>
                        <a:pt x="51" y="298"/>
                      </a:lnTo>
                      <a:lnTo>
                        <a:pt x="49" y="298"/>
                      </a:lnTo>
                      <a:lnTo>
                        <a:pt x="49" y="298"/>
                      </a:lnTo>
                      <a:lnTo>
                        <a:pt x="49" y="300"/>
                      </a:lnTo>
                      <a:lnTo>
                        <a:pt x="47" y="300"/>
                      </a:lnTo>
                      <a:lnTo>
                        <a:pt x="47" y="300"/>
                      </a:lnTo>
                      <a:lnTo>
                        <a:pt x="47" y="300"/>
                      </a:lnTo>
                      <a:lnTo>
                        <a:pt x="47" y="302"/>
                      </a:lnTo>
                      <a:lnTo>
                        <a:pt x="47" y="302"/>
                      </a:lnTo>
                      <a:lnTo>
                        <a:pt x="46" y="302"/>
                      </a:lnTo>
                      <a:lnTo>
                        <a:pt x="46" y="302"/>
                      </a:lnTo>
                      <a:lnTo>
                        <a:pt x="46" y="302"/>
                      </a:lnTo>
                      <a:lnTo>
                        <a:pt x="44" y="302"/>
                      </a:lnTo>
                      <a:lnTo>
                        <a:pt x="46" y="300"/>
                      </a:lnTo>
                      <a:lnTo>
                        <a:pt x="46" y="300"/>
                      </a:lnTo>
                      <a:lnTo>
                        <a:pt x="44" y="298"/>
                      </a:lnTo>
                      <a:lnTo>
                        <a:pt x="42" y="300"/>
                      </a:lnTo>
                      <a:lnTo>
                        <a:pt x="42" y="298"/>
                      </a:lnTo>
                      <a:lnTo>
                        <a:pt x="40" y="298"/>
                      </a:lnTo>
                      <a:lnTo>
                        <a:pt x="40" y="294"/>
                      </a:lnTo>
                      <a:lnTo>
                        <a:pt x="40" y="293"/>
                      </a:lnTo>
                      <a:lnTo>
                        <a:pt x="40" y="289"/>
                      </a:lnTo>
                      <a:lnTo>
                        <a:pt x="40" y="287"/>
                      </a:lnTo>
                      <a:lnTo>
                        <a:pt x="40" y="283"/>
                      </a:lnTo>
                      <a:lnTo>
                        <a:pt x="38" y="281"/>
                      </a:lnTo>
                      <a:lnTo>
                        <a:pt x="36" y="278"/>
                      </a:lnTo>
                      <a:lnTo>
                        <a:pt x="32" y="274"/>
                      </a:lnTo>
                      <a:lnTo>
                        <a:pt x="23" y="263"/>
                      </a:lnTo>
                      <a:lnTo>
                        <a:pt x="23" y="261"/>
                      </a:lnTo>
                      <a:lnTo>
                        <a:pt x="23" y="259"/>
                      </a:lnTo>
                      <a:lnTo>
                        <a:pt x="21" y="255"/>
                      </a:lnTo>
                      <a:lnTo>
                        <a:pt x="23" y="257"/>
                      </a:lnTo>
                      <a:lnTo>
                        <a:pt x="23" y="259"/>
                      </a:lnTo>
                      <a:lnTo>
                        <a:pt x="25" y="261"/>
                      </a:lnTo>
                      <a:lnTo>
                        <a:pt x="25" y="263"/>
                      </a:lnTo>
                      <a:lnTo>
                        <a:pt x="27" y="263"/>
                      </a:lnTo>
                      <a:lnTo>
                        <a:pt x="27" y="263"/>
                      </a:lnTo>
                      <a:lnTo>
                        <a:pt x="29" y="264"/>
                      </a:lnTo>
                      <a:lnTo>
                        <a:pt x="29" y="266"/>
                      </a:lnTo>
                      <a:lnTo>
                        <a:pt x="30" y="268"/>
                      </a:lnTo>
                      <a:lnTo>
                        <a:pt x="30" y="270"/>
                      </a:lnTo>
                      <a:lnTo>
                        <a:pt x="32" y="270"/>
                      </a:lnTo>
                      <a:lnTo>
                        <a:pt x="34" y="272"/>
                      </a:lnTo>
                      <a:lnTo>
                        <a:pt x="34" y="274"/>
                      </a:lnTo>
                      <a:lnTo>
                        <a:pt x="36" y="274"/>
                      </a:lnTo>
                      <a:lnTo>
                        <a:pt x="38" y="276"/>
                      </a:lnTo>
                      <a:lnTo>
                        <a:pt x="40" y="278"/>
                      </a:lnTo>
                      <a:lnTo>
                        <a:pt x="42" y="278"/>
                      </a:lnTo>
                      <a:lnTo>
                        <a:pt x="42" y="287"/>
                      </a:lnTo>
                      <a:lnTo>
                        <a:pt x="42" y="287"/>
                      </a:lnTo>
                      <a:lnTo>
                        <a:pt x="44" y="287"/>
                      </a:lnTo>
                      <a:lnTo>
                        <a:pt x="44" y="287"/>
                      </a:lnTo>
                      <a:lnTo>
                        <a:pt x="44" y="285"/>
                      </a:lnTo>
                      <a:lnTo>
                        <a:pt x="44" y="285"/>
                      </a:lnTo>
                      <a:lnTo>
                        <a:pt x="44" y="285"/>
                      </a:lnTo>
                      <a:lnTo>
                        <a:pt x="44" y="285"/>
                      </a:lnTo>
                      <a:lnTo>
                        <a:pt x="46" y="285"/>
                      </a:lnTo>
                      <a:lnTo>
                        <a:pt x="46" y="287"/>
                      </a:lnTo>
                      <a:lnTo>
                        <a:pt x="46" y="285"/>
                      </a:lnTo>
                      <a:lnTo>
                        <a:pt x="47" y="283"/>
                      </a:lnTo>
                      <a:lnTo>
                        <a:pt x="49" y="283"/>
                      </a:lnTo>
                      <a:lnTo>
                        <a:pt x="51" y="283"/>
                      </a:lnTo>
                      <a:lnTo>
                        <a:pt x="51" y="285"/>
                      </a:lnTo>
                      <a:lnTo>
                        <a:pt x="51" y="285"/>
                      </a:lnTo>
                      <a:lnTo>
                        <a:pt x="51" y="287"/>
                      </a:lnTo>
                      <a:lnTo>
                        <a:pt x="53" y="287"/>
                      </a:lnTo>
                      <a:lnTo>
                        <a:pt x="53" y="285"/>
                      </a:lnTo>
                      <a:lnTo>
                        <a:pt x="53" y="283"/>
                      </a:lnTo>
                      <a:lnTo>
                        <a:pt x="53" y="283"/>
                      </a:lnTo>
                      <a:lnTo>
                        <a:pt x="55" y="283"/>
                      </a:lnTo>
                      <a:lnTo>
                        <a:pt x="61" y="283"/>
                      </a:lnTo>
                      <a:lnTo>
                        <a:pt x="62" y="283"/>
                      </a:lnTo>
                      <a:lnTo>
                        <a:pt x="61" y="281"/>
                      </a:lnTo>
                      <a:lnTo>
                        <a:pt x="59" y="281"/>
                      </a:lnTo>
                      <a:lnTo>
                        <a:pt x="59" y="279"/>
                      </a:lnTo>
                      <a:lnTo>
                        <a:pt x="57" y="276"/>
                      </a:lnTo>
                      <a:lnTo>
                        <a:pt x="57" y="276"/>
                      </a:lnTo>
                      <a:lnTo>
                        <a:pt x="57" y="274"/>
                      </a:lnTo>
                      <a:lnTo>
                        <a:pt x="57" y="274"/>
                      </a:lnTo>
                      <a:lnTo>
                        <a:pt x="55" y="272"/>
                      </a:lnTo>
                      <a:lnTo>
                        <a:pt x="53" y="272"/>
                      </a:lnTo>
                      <a:lnTo>
                        <a:pt x="53" y="274"/>
                      </a:lnTo>
                      <a:lnTo>
                        <a:pt x="53" y="274"/>
                      </a:lnTo>
                      <a:lnTo>
                        <a:pt x="53" y="274"/>
                      </a:lnTo>
                      <a:lnTo>
                        <a:pt x="53" y="276"/>
                      </a:lnTo>
                      <a:lnTo>
                        <a:pt x="53" y="276"/>
                      </a:lnTo>
                      <a:lnTo>
                        <a:pt x="51" y="278"/>
                      </a:lnTo>
                      <a:lnTo>
                        <a:pt x="49" y="279"/>
                      </a:lnTo>
                      <a:lnTo>
                        <a:pt x="47" y="279"/>
                      </a:lnTo>
                      <a:lnTo>
                        <a:pt x="46" y="279"/>
                      </a:lnTo>
                      <a:lnTo>
                        <a:pt x="46" y="279"/>
                      </a:lnTo>
                      <a:lnTo>
                        <a:pt x="44" y="281"/>
                      </a:lnTo>
                      <a:lnTo>
                        <a:pt x="44" y="281"/>
                      </a:lnTo>
                      <a:lnTo>
                        <a:pt x="44" y="279"/>
                      </a:lnTo>
                      <a:lnTo>
                        <a:pt x="44" y="279"/>
                      </a:lnTo>
                      <a:lnTo>
                        <a:pt x="44" y="279"/>
                      </a:lnTo>
                      <a:lnTo>
                        <a:pt x="42" y="278"/>
                      </a:lnTo>
                      <a:lnTo>
                        <a:pt x="42" y="276"/>
                      </a:lnTo>
                      <a:lnTo>
                        <a:pt x="42" y="276"/>
                      </a:lnTo>
                      <a:lnTo>
                        <a:pt x="42" y="276"/>
                      </a:lnTo>
                      <a:lnTo>
                        <a:pt x="42" y="276"/>
                      </a:lnTo>
                      <a:lnTo>
                        <a:pt x="40" y="276"/>
                      </a:lnTo>
                      <a:lnTo>
                        <a:pt x="40" y="274"/>
                      </a:lnTo>
                      <a:lnTo>
                        <a:pt x="42" y="274"/>
                      </a:lnTo>
                      <a:lnTo>
                        <a:pt x="42" y="272"/>
                      </a:lnTo>
                      <a:lnTo>
                        <a:pt x="44" y="272"/>
                      </a:lnTo>
                      <a:lnTo>
                        <a:pt x="44" y="272"/>
                      </a:lnTo>
                      <a:lnTo>
                        <a:pt x="44" y="272"/>
                      </a:lnTo>
                      <a:lnTo>
                        <a:pt x="44" y="270"/>
                      </a:lnTo>
                      <a:lnTo>
                        <a:pt x="44" y="270"/>
                      </a:lnTo>
                      <a:lnTo>
                        <a:pt x="44" y="268"/>
                      </a:lnTo>
                      <a:lnTo>
                        <a:pt x="44" y="268"/>
                      </a:lnTo>
                      <a:lnTo>
                        <a:pt x="46" y="268"/>
                      </a:lnTo>
                      <a:lnTo>
                        <a:pt x="46" y="268"/>
                      </a:lnTo>
                      <a:lnTo>
                        <a:pt x="46" y="268"/>
                      </a:lnTo>
                      <a:lnTo>
                        <a:pt x="47" y="266"/>
                      </a:lnTo>
                      <a:lnTo>
                        <a:pt x="47" y="264"/>
                      </a:lnTo>
                      <a:lnTo>
                        <a:pt x="47" y="263"/>
                      </a:lnTo>
                      <a:lnTo>
                        <a:pt x="46" y="261"/>
                      </a:lnTo>
                      <a:lnTo>
                        <a:pt x="47" y="261"/>
                      </a:lnTo>
                      <a:lnTo>
                        <a:pt x="47" y="259"/>
                      </a:lnTo>
                      <a:lnTo>
                        <a:pt x="47" y="259"/>
                      </a:lnTo>
                      <a:lnTo>
                        <a:pt x="46" y="259"/>
                      </a:lnTo>
                      <a:lnTo>
                        <a:pt x="46" y="261"/>
                      </a:lnTo>
                      <a:lnTo>
                        <a:pt x="46" y="264"/>
                      </a:lnTo>
                      <a:lnTo>
                        <a:pt x="46" y="264"/>
                      </a:lnTo>
                      <a:lnTo>
                        <a:pt x="46" y="266"/>
                      </a:lnTo>
                      <a:lnTo>
                        <a:pt x="46" y="266"/>
                      </a:lnTo>
                      <a:lnTo>
                        <a:pt x="44" y="266"/>
                      </a:lnTo>
                      <a:lnTo>
                        <a:pt x="44" y="266"/>
                      </a:lnTo>
                      <a:lnTo>
                        <a:pt x="44" y="264"/>
                      </a:lnTo>
                      <a:lnTo>
                        <a:pt x="42" y="264"/>
                      </a:lnTo>
                      <a:lnTo>
                        <a:pt x="42" y="266"/>
                      </a:lnTo>
                      <a:lnTo>
                        <a:pt x="40" y="266"/>
                      </a:lnTo>
                      <a:lnTo>
                        <a:pt x="40" y="268"/>
                      </a:lnTo>
                      <a:lnTo>
                        <a:pt x="40" y="268"/>
                      </a:lnTo>
                      <a:lnTo>
                        <a:pt x="36" y="268"/>
                      </a:lnTo>
                      <a:lnTo>
                        <a:pt x="34" y="268"/>
                      </a:lnTo>
                      <a:lnTo>
                        <a:pt x="34" y="268"/>
                      </a:lnTo>
                      <a:lnTo>
                        <a:pt x="34" y="266"/>
                      </a:lnTo>
                      <a:lnTo>
                        <a:pt x="34" y="264"/>
                      </a:lnTo>
                      <a:lnTo>
                        <a:pt x="34" y="264"/>
                      </a:lnTo>
                      <a:lnTo>
                        <a:pt x="32" y="263"/>
                      </a:lnTo>
                      <a:lnTo>
                        <a:pt x="32" y="263"/>
                      </a:lnTo>
                      <a:lnTo>
                        <a:pt x="32" y="263"/>
                      </a:lnTo>
                      <a:lnTo>
                        <a:pt x="32" y="263"/>
                      </a:lnTo>
                      <a:lnTo>
                        <a:pt x="32" y="264"/>
                      </a:lnTo>
                      <a:lnTo>
                        <a:pt x="30" y="264"/>
                      </a:lnTo>
                      <a:lnTo>
                        <a:pt x="30" y="264"/>
                      </a:lnTo>
                      <a:lnTo>
                        <a:pt x="29" y="263"/>
                      </a:lnTo>
                      <a:lnTo>
                        <a:pt x="27" y="261"/>
                      </a:lnTo>
                      <a:lnTo>
                        <a:pt x="25" y="261"/>
                      </a:lnTo>
                      <a:lnTo>
                        <a:pt x="25" y="261"/>
                      </a:lnTo>
                      <a:lnTo>
                        <a:pt x="25" y="259"/>
                      </a:lnTo>
                      <a:lnTo>
                        <a:pt x="23" y="259"/>
                      </a:lnTo>
                      <a:lnTo>
                        <a:pt x="25" y="257"/>
                      </a:lnTo>
                      <a:lnTo>
                        <a:pt x="25" y="257"/>
                      </a:lnTo>
                      <a:lnTo>
                        <a:pt x="25" y="257"/>
                      </a:lnTo>
                      <a:lnTo>
                        <a:pt x="23" y="255"/>
                      </a:lnTo>
                      <a:lnTo>
                        <a:pt x="25" y="255"/>
                      </a:lnTo>
                      <a:lnTo>
                        <a:pt x="25" y="253"/>
                      </a:lnTo>
                      <a:lnTo>
                        <a:pt x="23" y="251"/>
                      </a:lnTo>
                      <a:lnTo>
                        <a:pt x="23" y="251"/>
                      </a:lnTo>
                      <a:lnTo>
                        <a:pt x="23" y="253"/>
                      </a:lnTo>
                      <a:lnTo>
                        <a:pt x="23" y="255"/>
                      </a:lnTo>
                      <a:lnTo>
                        <a:pt x="23" y="255"/>
                      </a:lnTo>
                      <a:lnTo>
                        <a:pt x="21" y="255"/>
                      </a:lnTo>
                      <a:lnTo>
                        <a:pt x="21" y="255"/>
                      </a:lnTo>
                      <a:lnTo>
                        <a:pt x="21" y="249"/>
                      </a:lnTo>
                      <a:lnTo>
                        <a:pt x="21" y="246"/>
                      </a:lnTo>
                      <a:lnTo>
                        <a:pt x="14" y="238"/>
                      </a:lnTo>
                      <a:lnTo>
                        <a:pt x="15" y="240"/>
                      </a:lnTo>
                      <a:lnTo>
                        <a:pt x="15" y="240"/>
                      </a:lnTo>
                      <a:lnTo>
                        <a:pt x="17" y="240"/>
                      </a:lnTo>
                      <a:lnTo>
                        <a:pt x="15" y="238"/>
                      </a:lnTo>
                      <a:lnTo>
                        <a:pt x="17" y="238"/>
                      </a:lnTo>
                      <a:lnTo>
                        <a:pt x="17" y="238"/>
                      </a:lnTo>
                      <a:lnTo>
                        <a:pt x="17" y="236"/>
                      </a:lnTo>
                      <a:lnTo>
                        <a:pt x="17" y="236"/>
                      </a:lnTo>
                      <a:lnTo>
                        <a:pt x="17" y="236"/>
                      </a:lnTo>
                      <a:lnTo>
                        <a:pt x="15" y="238"/>
                      </a:lnTo>
                      <a:lnTo>
                        <a:pt x="14" y="238"/>
                      </a:lnTo>
                      <a:lnTo>
                        <a:pt x="14" y="236"/>
                      </a:lnTo>
                      <a:lnTo>
                        <a:pt x="14" y="234"/>
                      </a:lnTo>
                      <a:lnTo>
                        <a:pt x="12" y="232"/>
                      </a:lnTo>
                      <a:lnTo>
                        <a:pt x="12" y="234"/>
                      </a:lnTo>
                      <a:lnTo>
                        <a:pt x="12" y="234"/>
                      </a:lnTo>
                      <a:lnTo>
                        <a:pt x="10" y="231"/>
                      </a:lnTo>
                      <a:lnTo>
                        <a:pt x="10" y="231"/>
                      </a:lnTo>
                      <a:lnTo>
                        <a:pt x="8" y="229"/>
                      </a:lnTo>
                      <a:lnTo>
                        <a:pt x="8" y="223"/>
                      </a:lnTo>
                      <a:lnTo>
                        <a:pt x="6" y="221"/>
                      </a:lnTo>
                      <a:lnTo>
                        <a:pt x="4" y="217"/>
                      </a:lnTo>
                      <a:lnTo>
                        <a:pt x="2" y="216"/>
                      </a:lnTo>
                      <a:lnTo>
                        <a:pt x="0" y="210"/>
                      </a:lnTo>
                      <a:lnTo>
                        <a:pt x="2" y="208"/>
                      </a:lnTo>
                      <a:lnTo>
                        <a:pt x="2" y="208"/>
                      </a:lnTo>
                      <a:lnTo>
                        <a:pt x="2" y="210"/>
                      </a:lnTo>
                      <a:lnTo>
                        <a:pt x="2" y="210"/>
                      </a:lnTo>
                      <a:lnTo>
                        <a:pt x="4" y="212"/>
                      </a:lnTo>
                      <a:lnTo>
                        <a:pt x="4" y="212"/>
                      </a:lnTo>
                      <a:lnTo>
                        <a:pt x="4" y="212"/>
                      </a:lnTo>
                      <a:lnTo>
                        <a:pt x="4" y="212"/>
                      </a:lnTo>
                      <a:lnTo>
                        <a:pt x="6" y="212"/>
                      </a:lnTo>
                      <a:lnTo>
                        <a:pt x="8" y="214"/>
                      </a:lnTo>
                      <a:lnTo>
                        <a:pt x="8" y="217"/>
                      </a:lnTo>
                      <a:lnTo>
                        <a:pt x="8" y="219"/>
                      </a:lnTo>
                      <a:lnTo>
                        <a:pt x="8" y="221"/>
                      </a:lnTo>
                      <a:lnTo>
                        <a:pt x="10" y="221"/>
                      </a:lnTo>
                      <a:lnTo>
                        <a:pt x="12" y="223"/>
                      </a:lnTo>
                      <a:lnTo>
                        <a:pt x="12" y="223"/>
                      </a:lnTo>
                      <a:lnTo>
                        <a:pt x="12" y="225"/>
                      </a:lnTo>
                      <a:lnTo>
                        <a:pt x="12" y="225"/>
                      </a:lnTo>
                      <a:lnTo>
                        <a:pt x="12" y="223"/>
                      </a:lnTo>
                      <a:lnTo>
                        <a:pt x="12" y="223"/>
                      </a:lnTo>
                      <a:lnTo>
                        <a:pt x="12" y="221"/>
                      </a:lnTo>
                      <a:lnTo>
                        <a:pt x="12" y="219"/>
                      </a:lnTo>
                      <a:lnTo>
                        <a:pt x="14" y="219"/>
                      </a:lnTo>
                      <a:lnTo>
                        <a:pt x="14" y="219"/>
                      </a:lnTo>
                      <a:lnTo>
                        <a:pt x="17" y="219"/>
                      </a:lnTo>
                      <a:lnTo>
                        <a:pt x="17" y="219"/>
                      </a:lnTo>
                      <a:lnTo>
                        <a:pt x="15" y="217"/>
                      </a:lnTo>
                      <a:lnTo>
                        <a:pt x="14" y="217"/>
                      </a:lnTo>
                      <a:lnTo>
                        <a:pt x="14" y="216"/>
                      </a:lnTo>
                      <a:lnTo>
                        <a:pt x="15" y="216"/>
                      </a:lnTo>
                      <a:lnTo>
                        <a:pt x="15" y="216"/>
                      </a:lnTo>
                      <a:lnTo>
                        <a:pt x="17" y="217"/>
                      </a:lnTo>
                      <a:lnTo>
                        <a:pt x="17" y="217"/>
                      </a:lnTo>
                      <a:lnTo>
                        <a:pt x="19" y="219"/>
                      </a:lnTo>
                      <a:lnTo>
                        <a:pt x="19" y="219"/>
                      </a:lnTo>
                      <a:lnTo>
                        <a:pt x="19" y="221"/>
                      </a:lnTo>
                      <a:lnTo>
                        <a:pt x="21" y="223"/>
                      </a:lnTo>
                      <a:lnTo>
                        <a:pt x="23" y="225"/>
                      </a:lnTo>
                      <a:lnTo>
                        <a:pt x="23" y="227"/>
                      </a:lnTo>
                      <a:lnTo>
                        <a:pt x="23" y="229"/>
                      </a:lnTo>
                      <a:lnTo>
                        <a:pt x="23" y="231"/>
                      </a:lnTo>
                      <a:lnTo>
                        <a:pt x="23" y="231"/>
                      </a:lnTo>
                      <a:lnTo>
                        <a:pt x="23" y="229"/>
                      </a:lnTo>
                      <a:lnTo>
                        <a:pt x="23" y="225"/>
                      </a:lnTo>
                      <a:lnTo>
                        <a:pt x="25" y="223"/>
                      </a:lnTo>
                      <a:lnTo>
                        <a:pt x="27" y="221"/>
                      </a:lnTo>
                      <a:lnTo>
                        <a:pt x="27" y="219"/>
                      </a:lnTo>
                      <a:lnTo>
                        <a:pt x="27" y="217"/>
                      </a:lnTo>
                      <a:lnTo>
                        <a:pt x="27" y="217"/>
                      </a:lnTo>
                      <a:lnTo>
                        <a:pt x="29" y="217"/>
                      </a:lnTo>
                      <a:lnTo>
                        <a:pt x="29" y="216"/>
                      </a:lnTo>
                      <a:lnTo>
                        <a:pt x="29" y="216"/>
                      </a:lnTo>
                      <a:lnTo>
                        <a:pt x="29" y="216"/>
                      </a:lnTo>
                      <a:lnTo>
                        <a:pt x="30" y="214"/>
                      </a:lnTo>
                      <a:lnTo>
                        <a:pt x="30" y="216"/>
                      </a:lnTo>
                      <a:lnTo>
                        <a:pt x="30" y="214"/>
                      </a:lnTo>
                      <a:lnTo>
                        <a:pt x="30" y="214"/>
                      </a:lnTo>
                      <a:lnTo>
                        <a:pt x="29" y="212"/>
                      </a:lnTo>
                      <a:lnTo>
                        <a:pt x="30" y="210"/>
                      </a:lnTo>
                      <a:lnTo>
                        <a:pt x="34" y="206"/>
                      </a:lnTo>
                      <a:lnTo>
                        <a:pt x="36" y="204"/>
                      </a:lnTo>
                      <a:lnTo>
                        <a:pt x="42" y="197"/>
                      </a:lnTo>
                      <a:lnTo>
                        <a:pt x="44" y="195"/>
                      </a:lnTo>
                      <a:lnTo>
                        <a:pt x="44" y="191"/>
                      </a:lnTo>
                      <a:lnTo>
                        <a:pt x="44" y="182"/>
                      </a:lnTo>
                      <a:lnTo>
                        <a:pt x="46" y="180"/>
                      </a:lnTo>
                      <a:lnTo>
                        <a:pt x="47" y="178"/>
                      </a:lnTo>
                      <a:lnTo>
                        <a:pt x="47" y="176"/>
                      </a:lnTo>
                      <a:lnTo>
                        <a:pt x="47" y="174"/>
                      </a:lnTo>
                      <a:lnTo>
                        <a:pt x="47" y="174"/>
                      </a:lnTo>
                      <a:lnTo>
                        <a:pt x="47" y="172"/>
                      </a:lnTo>
                      <a:lnTo>
                        <a:pt x="47" y="172"/>
                      </a:lnTo>
                      <a:lnTo>
                        <a:pt x="46" y="170"/>
                      </a:lnTo>
                      <a:lnTo>
                        <a:pt x="46" y="169"/>
                      </a:lnTo>
                      <a:lnTo>
                        <a:pt x="47" y="169"/>
                      </a:lnTo>
                      <a:lnTo>
                        <a:pt x="47" y="167"/>
                      </a:lnTo>
                      <a:lnTo>
                        <a:pt x="47" y="167"/>
                      </a:lnTo>
                      <a:lnTo>
                        <a:pt x="47" y="165"/>
                      </a:lnTo>
                      <a:lnTo>
                        <a:pt x="47" y="165"/>
                      </a:lnTo>
                      <a:lnTo>
                        <a:pt x="47" y="165"/>
                      </a:lnTo>
                      <a:lnTo>
                        <a:pt x="47" y="163"/>
                      </a:lnTo>
                      <a:lnTo>
                        <a:pt x="46" y="150"/>
                      </a:lnTo>
                      <a:lnTo>
                        <a:pt x="44" y="146"/>
                      </a:lnTo>
                      <a:lnTo>
                        <a:pt x="44" y="146"/>
                      </a:lnTo>
                      <a:lnTo>
                        <a:pt x="46" y="144"/>
                      </a:lnTo>
                      <a:lnTo>
                        <a:pt x="46" y="144"/>
                      </a:lnTo>
                      <a:lnTo>
                        <a:pt x="46" y="144"/>
                      </a:lnTo>
                      <a:lnTo>
                        <a:pt x="47" y="142"/>
                      </a:lnTo>
                      <a:lnTo>
                        <a:pt x="47" y="142"/>
                      </a:lnTo>
                      <a:lnTo>
                        <a:pt x="49" y="142"/>
                      </a:lnTo>
                      <a:lnTo>
                        <a:pt x="49" y="144"/>
                      </a:lnTo>
                      <a:lnTo>
                        <a:pt x="49" y="146"/>
                      </a:lnTo>
                      <a:lnTo>
                        <a:pt x="49" y="146"/>
                      </a:lnTo>
                      <a:lnTo>
                        <a:pt x="49" y="150"/>
                      </a:lnTo>
                      <a:lnTo>
                        <a:pt x="49" y="150"/>
                      </a:lnTo>
                      <a:lnTo>
                        <a:pt x="49" y="152"/>
                      </a:lnTo>
                      <a:lnTo>
                        <a:pt x="49" y="152"/>
                      </a:lnTo>
                      <a:lnTo>
                        <a:pt x="47" y="152"/>
                      </a:lnTo>
                      <a:lnTo>
                        <a:pt x="47" y="154"/>
                      </a:lnTo>
                      <a:lnTo>
                        <a:pt x="49" y="154"/>
                      </a:lnTo>
                      <a:lnTo>
                        <a:pt x="49" y="154"/>
                      </a:lnTo>
                      <a:lnTo>
                        <a:pt x="49" y="154"/>
                      </a:lnTo>
                      <a:lnTo>
                        <a:pt x="51" y="152"/>
                      </a:lnTo>
                      <a:lnTo>
                        <a:pt x="53" y="152"/>
                      </a:lnTo>
                      <a:lnTo>
                        <a:pt x="53" y="154"/>
                      </a:lnTo>
                      <a:lnTo>
                        <a:pt x="53" y="154"/>
                      </a:lnTo>
                      <a:lnTo>
                        <a:pt x="55" y="155"/>
                      </a:lnTo>
                      <a:lnTo>
                        <a:pt x="57" y="157"/>
                      </a:lnTo>
                      <a:lnTo>
                        <a:pt x="57" y="159"/>
                      </a:lnTo>
                      <a:lnTo>
                        <a:pt x="57" y="159"/>
                      </a:lnTo>
                      <a:lnTo>
                        <a:pt x="57" y="161"/>
                      </a:lnTo>
                      <a:lnTo>
                        <a:pt x="59" y="161"/>
                      </a:lnTo>
                      <a:lnTo>
                        <a:pt x="59" y="159"/>
                      </a:lnTo>
                      <a:lnTo>
                        <a:pt x="59" y="157"/>
                      </a:lnTo>
                      <a:lnTo>
                        <a:pt x="59" y="155"/>
                      </a:lnTo>
                      <a:lnTo>
                        <a:pt x="59" y="154"/>
                      </a:lnTo>
                      <a:lnTo>
                        <a:pt x="62" y="155"/>
                      </a:lnTo>
                      <a:lnTo>
                        <a:pt x="62" y="155"/>
                      </a:lnTo>
                      <a:lnTo>
                        <a:pt x="64" y="155"/>
                      </a:lnTo>
                      <a:lnTo>
                        <a:pt x="64" y="159"/>
                      </a:lnTo>
                      <a:lnTo>
                        <a:pt x="64" y="159"/>
                      </a:lnTo>
                      <a:lnTo>
                        <a:pt x="64" y="159"/>
                      </a:lnTo>
                      <a:lnTo>
                        <a:pt x="66" y="157"/>
                      </a:lnTo>
                      <a:lnTo>
                        <a:pt x="68" y="155"/>
                      </a:lnTo>
                      <a:lnTo>
                        <a:pt x="68" y="155"/>
                      </a:lnTo>
                      <a:lnTo>
                        <a:pt x="70" y="157"/>
                      </a:lnTo>
                      <a:lnTo>
                        <a:pt x="70" y="157"/>
                      </a:lnTo>
                      <a:lnTo>
                        <a:pt x="74" y="157"/>
                      </a:lnTo>
                      <a:lnTo>
                        <a:pt x="76" y="161"/>
                      </a:lnTo>
                      <a:lnTo>
                        <a:pt x="79" y="163"/>
                      </a:lnTo>
                      <a:lnTo>
                        <a:pt x="81" y="165"/>
                      </a:lnTo>
                      <a:lnTo>
                        <a:pt x="77" y="161"/>
                      </a:lnTo>
                      <a:lnTo>
                        <a:pt x="77" y="159"/>
                      </a:lnTo>
                      <a:lnTo>
                        <a:pt x="77" y="157"/>
                      </a:lnTo>
                      <a:lnTo>
                        <a:pt x="79" y="157"/>
                      </a:lnTo>
                      <a:lnTo>
                        <a:pt x="79" y="157"/>
                      </a:lnTo>
                      <a:lnTo>
                        <a:pt x="81" y="159"/>
                      </a:lnTo>
                      <a:lnTo>
                        <a:pt x="83" y="157"/>
                      </a:lnTo>
                      <a:lnTo>
                        <a:pt x="83" y="157"/>
                      </a:lnTo>
                      <a:lnTo>
                        <a:pt x="85" y="155"/>
                      </a:lnTo>
                      <a:lnTo>
                        <a:pt x="87" y="154"/>
                      </a:lnTo>
                      <a:lnTo>
                        <a:pt x="89" y="154"/>
                      </a:lnTo>
                      <a:lnTo>
                        <a:pt x="89" y="154"/>
                      </a:lnTo>
                      <a:lnTo>
                        <a:pt x="91" y="155"/>
                      </a:lnTo>
                      <a:lnTo>
                        <a:pt x="92" y="155"/>
                      </a:lnTo>
                      <a:lnTo>
                        <a:pt x="96" y="154"/>
                      </a:lnTo>
                      <a:lnTo>
                        <a:pt x="96" y="154"/>
                      </a:lnTo>
                      <a:lnTo>
                        <a:pt x="92" y="154"/>
                      </a:lnTo>
                      <a:lnTo>
                        <a:pt x="91" y="154"/>
                      </a:lnTo>
                      <a:lnTo>
                        <a:pt x="91" y="152"/>
                      </a:lnTo>
                      <a:lnTo>
                        <a:pt x="89" y="152"/>
                      </a:lnTo>
                      <a:lnTo>
                        <a:pt x="87" y="154"/>
                      </a:lnTo>
                      <a:lnTo>
                        <a:pt x="85" y="154"/>
                      </a:lnTo>
                      <a:lnTo>
                        <a:pt x="79" y="154"/>
                      </a:lnTo>
                      <a:lnTo>
                        <a:pt x="79" y="154"/>
                      </a:lnTo>
                      <a:lnTo>
                        <a:pt x="76" y="154"/>
                      </a:lnTo>
                      <a:lnTo>
                        <a:pt x="76" y="154"/>
                      </a:lnTo>
                      <a:lnTo>
                        <a:pt x="74" y="152"/>
                      </a:lnTo>
                      <a:lnTo>
                        <a:pt x="74" y="152"/>
                      </a:lnTo>
                      <a:lnTo>
                        <a:pt x="72" y="152"/>
                      </a:lnTo>
                      <a:lnTo>
                        <a:pt x="70" y="152"/>
                      </a:lnTo>
                      <a:lnTo>
                        <a:pt x="66" y="148"/>
                      </a:lnTo>
                      <a:lnTo>
                        <a:pt x="64" y="146"/>
                      </a:lnTo>
                      <a:lnTo>
                        <a:pt x="64" y="146"/>
                      </a:lnTo>
                      <a:lnTo>
                        <a:pt x="62" y="144"/>
                      </a:lnTo>
                      <a:lnTo>
                        <a:pt x="62" y="144"/>
                      </a:lnTo>
                      <a:lnTo>
                        <a:pt x="62" y="146"/>
                      </a:lnTo>
                      <a:lnTo>
                        <a:pt x="62" y="146"/>
                      </a:lnTo>
                      <a:lnTo>
                        <a:pt x="61" y="146"/>
                      </a:lnTo>
                      <a:lnTo>
                        <a:pt x="61" y="146"/>
                      </a:lnTo>
                      <a:lnTo>
                        <a:pt x="59" y="146"/>
                      </a:lnTo>
                      <a:lnTo>
                        <a:pt x="59" y="146"/>
                      </a:lnTo>
                      <a:lnTo>
                        <a:pt x="59" y="146"/>
                      </a:lnTo>
                      <a:lnTo>
                        <a:pt x="57" y="142"/>
                      </a:lnTo>
                      <a:lnTo>
                        <a:pt x="57" y="142"/>
                      </a:lnTo>
                      <a:lnTo>
                        <a:pt x="55" y="142"/>
                      </a:lnTo>
                      <a:lnTo>
                        <a:pt x="51" y="133"/>
                      </a:lnTo>
                      <a:lnTo>
                        <a:pt x="51" y="133"/>
                      </a:lnTo>
                      <a:lnTo>
                        <a:pt x="49" y="129"/>
                      </a:lnTo>
                      <a:lnTo>
                        <a:pt x="47" y="129"/>
                      </a:lnTo>
                      <a:lnTo>
                        <a:pt x="46" y="129"/>
                      </a:lnTo>
                      <a:lnTo>
                        <a:pt x="46" y="129"/>
                      </a:lnTo>
                      <a:lnTo>
                        <a:pt x="44" y="127"/>
                      </a:lnTo>
                      <a:lnTo>
                        <a:pt x="44" y="127"/>
                      </a:lnTo>
                      <a:lnTo>
                        <a:pt x="46" y="124"/>
                      </a:lnTo>
                      <a:lnTo>
                        <a:pt x="46" y="122"/>
                      </a:lnTo>
                      <a:lnTo>
                        <a:pt x="47" y="122"/>
                      </a:lnTo>
                      <a:lnTo>
                        <a:pt x="49" y="122"/>
                      </a:lnTo>
                      <a:lnTo>
                        <a:pt x="49" y="122"/>
                      </a:lnTo>
                      <a:lnTo>
                        <a:pt x="51" y="120"/>
                      </a:lnTo>
                      <a:lnTo>
                        <a:pt x="51" y="120"/>
                      </a:lnTo>
                      <a:lnTo>
                        <a:pt x="53" y="120"/>
                      </a:lnTo>
                      <a:lnTo>
                        <a:pt x="53" y="120"/>
                      </a:lnTo>
                      <a:lnTo>
                        <a:pt x="55" y="122"/>
                      </a:lnTo>
                      <a:lnTo>
                        <a:pt x="55" y="120"/>
                      </a:lnTo>
                      <a:lnTo>
                        <a:pt x="57" y="120"/>
                      </a:lnTo>
                      <a:lnTo>
                        <a:pt x="57" y="120"/>
                      </a:lnTo>
                      <a:lnTo>
                        <a:pt x="59" y="118"/>
                      </a:lnTo>
                      <a:lnTo>
                        <a:pt x="61" y="118"/>
                      </a:lnTo>
                      <a:lnTo>
                        <a:pt x="61" y="118"/>
                      </a:lnTo>
                      <a:lnTo>
                        <a:pt x="62" y="120"/>
                      </a:lnTo>
                      <a:lnTo>
                        <a:pt x="62" y="122"/>
                      </a:lnTo>
                      <a:lnTo>
                        <a:pt x="62" y="124"/>
                      </a:lnTo>
                      <a:lnTo>
                        <a:pt x="61" y="124"/>
                      </a:lnTo>
                      <a:lnTo>
                        <a:pt x="59" y="124"/>
                      </a:lnTo>
                      <a:lnTo>
                        <a:pt x="57" y="124"/>
                      </a:lnTo>
                      <a:lnTo>
                        <a:pt x="55" y="124"/>
                      </a:lnTo>
                      <a:lnTo>
                        <a:pt x="57" y="124"/>
                      </a:lnTo>
                      <a:lnTo>
                        <a:pt x="59" y="124"/>
                      </a:lnTo>
                      <a:lnTo>
                        <a:pt x="61" y="125"/>
                      </a:lnTo>
                      <a:lnTo>
                        <a:pt x="62" y="127"/>
                      </a:lnTo>
                      <a:lnTo>
                        <a:pt x="62" y="127"/>
                      </a:lnTo>
                      <a:lnTo>
                        <a:pt x="62" y="125"/>
                      </a:lnTo>
                      <a:lnTo>
                        <a:pt x="64" y="125"/>
                      </a:lnTo>
                      <a:lnTo>
                        <a:pt x="64" y="124"/>
                      </a:lnTo>
                      <a:lnTo>
                        <a:pt x="64" y="125"/>
                      </a:lnTo>
                      <a:lnTo>
                        <a:pt x="64" y="127"/>
                      </a:lnTo>
                      <a:lnTo>
                        <a:pt x="64" y="129"/>
                      </a:lnTo>
                      <a:lnTo>
                        <a:pt x="64" y="131"/>
                      </a:lnTo>
                      <a:lnTo>
                        <a:pt x="64" y="133"/>
                      </a:lnTo>
                      <a:lnTo>
                        <a:pt x="64" y="133"/>
                      </a:lnTo>
                      <a:lnTo>
                        <a:pt x="66" y="133"/>
                      </a:lnTo>
                      <a:lnTo>
                        <a:pt x="66" y="133"/>
                      </a:lnTo>
                      <a:lnTo>
                        <a:pt x="66" y="131"/>
                      </a:lnTo>
                      <a:lnTo>
                        <a:pt x="66" y="129"/>
                      </a:lnTo>
                      <a:lnTo>
                        <a:pt x="66" y="129"/>
                      </a:lnTo>
                      <a:lnTo>
                        <a:pt x="68" y="129"/>
                      </a:lnTo>
                      <a:lnTo>
                        <a:pt x="68" y="125"/>
                      </a:lnTo>
                      <a:lnTo>
                        <a:pt x="68" y="124"/>
                      </a:lnTo>
                      <a:lnTo>
                        <a:pt x="68" y="124"/>
                      </a:lnTo>
                      <a:lnTo>
                        <a:pt x="68" y="122"/>
                      </a:lnTo>
                      <a:lnTo>
                        <a:pt x="68" y="118"/>
                      </a:lnTo>
                      <a:lnTo>
                        <a:pt x="66" y="110"/>
                      </a:lnTo>
                      <a:lnTo>
                        <a:pt x="64" y="103"/>
                      </a:lnTo>
                      <a:lnTo>
                        <a:pt x="64" y="101"/>
                      </a:lnTo>
                      <a:lnTo>
                        <a:pt x="64" y="99"/>
                      </a:lnTo>
                      <a:lnTo>
                        <a:pt x="62" y="99"/>
                      </a:lnTo>
                      <a:lnTo>
                        <a:pt x="62" y="97"/>
                      </a:lnTo>
                      <a:lnTo>
                        <a:pt x="62" y="97"/>
                      </a:lnTo>
                      <a:lnTo>
                        <a:pt x="64" y="95"/>
                      </a:lnTo>
                      <a:lnTo>
                        <a:pt x="64" y="93"/>
                      </a:lnTo>
                      <a:lnTo>
                        <a:pt x="68" y="93"/>
                      </a:lnTo>
                      <a:lnTo>
                        <a:pt x="68" y="93"/>
                      </a:lnTo>
                      <a:lnTo>
                        <a:pt x="70" y="93"/>
                      </a:lnTo>
                      <a:lnTo>
                        <a:pt x="70" y="92"/>
                      </a:lnTo>
                      <a:lnTo>
                        <a:pt x="70" y="92"/>
                      </a:lnTo>
                      <a:lnTo>
                        <a:pt x="72" y="92"/>
                      </a:lnTo>
                      <a:lnTo>
                        <a:pt x="76" y="92"/>
                      </a:lnTo>
                      <a:lnTo>
                        <a:pt x="77" y="92"/>
                      </a:lnTo>
                      <a:lnTo>
                        <a:pt x="77" y="93"/>
                      </a:lnTo>
                      <a:lnTo>
                        <a:pt x="79" y="95"/>
                      </a:lnTo>
                      <a:lnTo>
                        <a:pt x="79" y="97"/>
                      </a:lnTo>
                      <a:lnTo>
                        <a:pt x="79" y="97"/>
                      </a:lnTo>
                      <a:lnTo>
                        <a:pt x="79" y="95"/>
                      </a:lnTo>
                      <a:lnTo>
                        <a:pt x="83" y="95"/>
                      </a:lnTo>
                      <a:lnTo>
                        <a:pt x="83" y="97"/>
                      </a:lnTo>
                      <a:lnTo>
                        <a:pt x="85" y="97"/>
                      </a:lnTo>
                      <a:lnTo>
                        <a:pt x="87" y="101"/>
                      </a:lnTo>
                      <a:lnTo>
                        <a:pt x="89" y="101"/>
                      </a:lnTo>
                      <a:lnTo>
                        <a:pt x="91" y="101"/>
                      </a:lnTo>
                      <a:lnTo>
                        <a:pt x="91" y="101"/>
                      </a:lnTo>
                      <a:lnTo>
                        <a:pt x="92" y="99"/>
                      </a:lnTo>
                      <a:lnTo>
                        <a:pt x="92" y="99"/>
                      </a:lnTo>
                      <a:lnTo>
                        <a:pt x="92" y="97"/>
                      </a:lnTo>
                      <a:lnTo>
                        <a:pt x="92" y="95"/>
                      </a:lnTo>
                      <a:lnTo>
                        <a:pt x="96" y="95"/>
                      </a:lnTo>
                      <a:lnTo>
                        <a:pt x="169" y="95"/>
                      </a:lnTo>
                      <a:lnTo>
                        <a:pt x="190" y="95"/>
                      </a:lnTo>
                      <a:lnTo>
                        <a:pt x="190" y="77"/>
                      </a:lnTo>
                      <a:lnTo>
                        <a:pt x="190" y="58"/>
                      </a:lnTo>
                      <a:lnTo>
                        <a:pt x="190" y="39"/>
                      </a:lnTo>
                      <a:lnTo>
                        <a:pt x="190" y="15"/>
                      </a:lnTo>
                      <a:lnTo>
                        <a:pt x="190" y="13"/>
                      </a:lnTo>
                      <a:lnTo>
                        <a:pt x="190" y="11"/>
                      </a:lnTo>
                      <a:lnTo>
                        <a:pt x="190" y="11"/>
                      </a:lnTo>
                      <a:lnTo>
                        <a:pt x="190" y="9"/>
                      </a:lnTo>
                      <a:lnTo>
                        <a:pt x="190" y="7"/>
                      </a:lnTo>
                      <a:lnTo>
                        <a:pt x="190" y="7"/>
                      </a:lnTo>
                      <a:lnTo>
                        <a:pt x="190" y="5"/>
                      </a:lnTo>
                      <a:lnTo>
                        <a:pt x="192" y="5"/>
                      </a:lnTo>
                      <a:lnTo>
                        <a:pt x="192" y="3"/>
                      </a:lnTo>
                      <a:lnTo>
                        <a:pt x="190" y="3"/>
                      </a:lnTo>
                      <a:lnTo>
                        <a:pt x="192" y="1"/>
                      </a:lnTo>
                      <a:lnTo>
                        <a:pt x="211" y="1"/>
                      </a:lnTo>
                      <a:lnTo>
                        <a:pt x="213" y="1"/>
                      </a:lnTo>
                      <a:lnTo>
                        <a:pt x="213" y="0"/>
                      </a:lnTo>
                      <a:lnTo>
                        <a:pt x="215" y="1"/>
                      </a:lnTo>
                      <a:lnTo>
                        <a:pt x="215" y="1"/>
                      </a:lnTo>
                      <a:lnTo>
                        <a:pt x="216" y="1"/>
                      </a:lnTo>
                      <a:lnTo>
                        <a:pt x="220" y="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45">
                  <a:extLst>
                    <a:ext uri="{FF2B5EF4-FFF2-40B4-BE49-F238E27FC236}">
                      <a16:creationId xmlns:a16="http://schemas.microsoft.com/office/drawing/2014/main" id="{DCDC7C1A-2CCC-4588-BA5D-C08D98F24528}"/>
                    </a:ext>
                  </a:extLst>
                </p:cNvPr>
                <p:cNvSpPr>
                  <a:spLocks/>
                </p:cNvSpPr>
                <p:nvPr/>
              </p:nvSpPr>
              <p:spPr bwMode="auto">
                <a:xfrm>
                  <a:off x="998538" y="1792288"/>
                  <a:ext cx="252412" cy="369888"/>
                </a:xfrm>
                <a:custGeom>
                  <a:avLst/>
                  <a:gdLst>
                    <a:gd name="T0" fmla="*/ 235 w 319"/>
                    <a:gd name="T1" fmla="*/ 11 h 466"/>
                    <a:gd name="T2" fmla="*/ 229 w 319"/>
                    <a:gd name="T3" fmla="*/ 30 h 466"/>
                    <a:gd name="T4" fmla="*/ 237 w 319"/>
                    <a:gd name="T5" fmla="*/ 43 h 466"/>
                    <a:gd name="T6" fmla="*/ 250 w 319"/>
                    <a:gd name="T7" fmla="*/ 56 h 466"/>
                    <a:gd name="T8" fmla="*/ 258 w 319"/>
                    <a:gd name="T9" fmla="*/ 62 h 466"/>
                    <a:gd name="T10" fmla="*/ 261 w 319"/>
                    <a:gd name="T11" fmla="*/ 79 h 466"/>
                    <a:gd name="T12" fmla="*/ 259 w 319"/>
                    <a:gd name="T13" fmla="*/ 86 h 466"/>
                    <a:gd name="T14" fmla="*/ 258 w 319"/>
                    <a:gd name="T15" fmla="*/ 105 h 466"/>
                    <a:gd name="T16" fmla="*/ 254 w 319"/>
                    <a:gd name="T17" fmla="*/ 113 h 466"/>
                    <a:gd name="T18" fmla="*/ 252 w 319"/>
                    <a:gd name="T19" fmla="*/ 117 h 466"/>
                    <a:gd name="T20" fmla="*/ 252 w 319"/>
                    <a:gd name="T21" fmla="*/ 124 h 466"/>
                    <a:gd name="T22" fmla="*/ 259 w 319"/>
                    <a:gd name="T23" fmla="*/ 122 h 466"/>
                    <a:gd name="T24" fmla="*/ 273 w 319"/>
                    <a:gd name="T25" fmla="*/ 133 h 466"/>
                    <a:gd name="T26" fmla="*/ 269 w 319"/>
                    <a:gd name="T27" fmla="*/ 148 h 466"/>
                    <a:gd name="T28" fmla="*/ 269 w 319"/>
                    <a:gd name="T29" fmla="*/ 173 h 466"/>
                    <a:gd name="T30" fmla="*/ 263 w 319"/>
                    <a:gd name="T31" fmla="*/ 182 h 466"/>
                    <a:gd name="T32" fmla="*/ 284 w 319"/>
                    <a:gd name="T33" fmla="*/ 207 h 466"/>
                    <a:gd name="T34" fmla="*/ 276 w 319"/>
                    <a:gd name="T35" fmla="*/ 216 h 466"/>
                    <a:gd name="T36" fmla="*/ 278 w 319"/>
                    <a:gd name="T37" fmla="*/ 233 h 466"/>
                    <a:gd name="T38" fmla="*/ 273 w 319"/>
                    <a:gd name="T39" fmla="*/ 259 h 466"/>
                    <a:gd name="T40" fmla="*/ 280 w 319"/>
                    <a:gd name="T41" fmla="*/ 274 h 466"/>
                    <a:gd name="T42" fmla="*/ 271 w 319"/>
                    <a:gd name="T43" fmla="*/ 304 h 466"/>
                    <a:gd name="T44" fmla="*/ 276 w 319"/>
                    <a:gd name="T45" fmla="*/ 321 h 466"/>
                    <a:gd name="T46" fmla="*/ 288 w 319"/>
                    <a:gd name="T47" fmla="*/ 334 h 466"/>
                    <a:gd name="T48" fmla="*/ 304 w 319"/>
                    <a:gd name="T49" fmla="*/ 351 h 466"/>
                    <a:gd name="T50" fmla="*/ 314 w 319"/>
                    <a:gd name="T51" fmla="*/ 372 h 466"/>
                    <a:gd name="T52" fmla="*/ 256 w 319"/>
                    <a:gd name="T53" fmla="*/ 391 h 466"/>
                    <a:gd name="T54" fmla="*/ 237 w 319"/>
                    <a:gd name="T55" fmla="*/ 402 h 466"/>
                    <a:gd name="T56" fmla="*/ 197 w 319"/>
                    <a:gd name="T57" fmla="*/ 421 h 466"/>
                    <a:gd name="T58" fmla="*/ 171 w 319"/>
                    <a:gd name="T59" fmla="*/ 432 h 466"/>
                    <a:gd name="T60" fmla="*/ 160 w 319"/>
                    <a:gd name="T61" fmla="*/ 432 h 466"/>
                    <a:gd name="T62" fmla="*/ 132 w 319"/>
                    <a:gd name="T63" fmla="*/ 441 h 466"/>
                    <a:gd name="T64" fmla="*/ 117 w 319"/>
                    <a:gd name="T65" fmla="*/ 449 h 466"/>
                    <a:gd name="T66" fmla="*/ 94 w 319"/>
                    <a:gd name="T67" fmla="*/ 464 h 466"/>
                    <a:gd name="T68" fmla="*/ 79 w 319"/>
                    <a:gd name="T69" fmla="*/ 462 h 466"/>
                    <a:gd name="T70" fmla="*/ 42 w 319"/>
                    <a:gd name="T71" fmla="*/ 447 h 466"/>
                    <a:gd name="T72" fmla="*/ 21 w 319"/>
                    <a:gd name="T73" fmla="*/ 441 h 466"/>
                    <a:gd name="T74" fmla="*/ 36 w 319"/>
                    <a:gd name="T75" fmla="*/ 432 h 466"/>
                    <a:gd name="T76" fmla="*/ 38 w 319"/>
                    <a:gd name="T77" fmla="*/ 421 h 466"/>
                    <a:gd name="T78" fmla="*/ 21 w 319"/>
                    <a:gd name="T79" fmla="*/ 402 h 466"/>
                    <a:gd name="T80" fmla="*/ 6 w 319"/>
                    <a:gd name="T81" fmla="*/ 355 h 466"/>
                    <a:gd name="T82" fmla="*/ 4 w 319"/>
                    <a:gd name="T83" fmla="*/ 314 h 466"/>
                    <a:gd name="T84" fmla="*/ 23 w 319"/>
                    <a:gd name="T85" fmla="*/ 261 h 466"/>
                    <a:gd name="T86" fmla="*/ 34 w 319"/>
                    <a:gd name="T87" fmla="*/ 240 h 466"/>
                    <a:gd name="T88" fmla="*/ 47 w 319"/>
                    <a:gd name="T89" fmla="*/ 227 h 466"/>
                    <a:gd name="T90" fmla="*/ 55 w 319"/>
                    <a:gd name="T91" fmla="*/ 216 h 466"/>
                    <a:gd name="T92" fmla="*/ 47 w 319"/>
                    <a:gd name="T93" fmla="*/ 163 h 466"/>
                    <a:gd name="T94" fmla="*/ 36 w 319"/>
                    <a:gd name="T95" fmla="*/ 154 h 466"/>
                    <a:gd name="T96" fmla="*/ 43 w 319"/>
                    <a:gd name="T97" fmla="*/ 137 h 466"/>
                    <a:gd name="T98" fmla="*/ 43 w 319"/>
                    <a:gd name="T99" fmla="*/ 124 h 466"/>
                    <a:gd name="T100" fmla="*/ 36 w 319"/>
                    <a:gd name="T101" fmla="*/ 109 h 466"/>
                    <a:gd name="T102" fmla="*/ 36 w 319"/>
                    <a:gd name="T103" fmla="*/ 94 h 466"/>
                    <a:gd name="T104" fmla="*/ 36 w 319"/>
                    <a:gd name="T105" fmla="*/ 68 h 466"/>
                    <a:gd name="T106" fmla="*/ 30 w 319"/>
                    <a:gd name="T107" fmla="*/ 62 h 466"/>
                    <a:gd name="T108" fmla="*/ 36 w 319"/>
                    <a:gd name="T109" fmla="*/ 55 h 466"/>
                    <a:gd name="T110" fmla="*/ 25 w 319"/>
                    <a:gd name="T111" fmla="*/ 40 h 466"/>
                    <a:gd name="T112" fmla="*/ 27 w 319"/>
                    <a:gd name="T113" fmla="*/ 28 h 466"/>
                    <a:gd name="T114" fmla="*/ 38 w 319"/>
                    <a:gd name="T115" fmla="*/ 11 h 466"/>
                    <a:gd name="T116" fmla="*/ 135 w 319"/>
                    <a:gd name="T117" fmla="*/ 11 h 466"/>
                    <a:gd name="T118" fmla="*/ 171 w 319"/>
                    <a:gd name="T119" fmla="*/ 15 h 466"/>
                    <a:gd name="T120" fmla="*/ 186 w 319"/>
                    <a:gd name="T121" fmla="*/ 15 h 466"/>
                    <a:gd name="T122" fmla="*/ 199 w 319"/>
                    <a:gd name="T123" fmla="*/ 11 h 466"/>
                    <a:gd name="T124" fmla="*/ 212 w 319"/>
                    <a:gd name="T12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 h="466">
                      <a:moveTo>
                        <a:pt x="222" y="2"/>
                      </a:moveTo>
                      <a:lnTo>
                        <a:pt x="224" y="4"/>
                      </a:lnTo>
                      <a:lnTo>
                        <a:pt x="224" y="4"/>
                      </a:lnTo>
                      <a:lnTo>
                        <a:pt x="226" y="6"/>
                      </a:lnTo>
                      <a:lnTo>
                        <a:pt x="227" y="6"/>
                      </a:lnTo>
                      <a:lnTo>
                        <a:pt x="229" y="6"/>
                      </a:lnTo>
                      <a:lnTo>
                        <a:pt x="231" y="6"/>
                      </a:lnTo>
                      <a:lnTo>
                        <a:pt x="233" y="6"/>
                      </a:lnTo>
                      <a:lnTo>
                        <a:pt x="235" y="6"/>
                      </a:lnTo>
                      <a:lnTo>
                        <a:pt x="235" y="8"/>
                      </a:lnTo>
                      <a:lnTo>
                        <a:pt x="237" y="10"/>
                      </a:lnTo>
                      <a:lnTo>
                        <a:pt x="235" y="11"/>
                      </a:lnTo>
                      <a:lnTo>
                        <a:pt x="235" y="13"/>
                      </a:lnTo>
                      <a:lnTo>
                        <a:pt x="235" y="13"/>
                      </a:lnTo>
                      <a:lnTo>
                        <a:pt x="233" y="15"/>
                      </a:lnTo>
                      <a:lnTo>
                        <a:pt x="233" y="15"/>
                      </a:lnTo>
                      <a:lnTo>
                        <a:pt x="231" y="23"/>
                      </a:lnTo>
                      <a:lnTo>
                        <a:pt x="231" y="23"/>
                      </a:lnTo>
                      <a:lnTo>
                        <a:pt x="233" y="25"/>
                      </a:lnTo>
                      <a:lnTo>
                        <a:pt x="233" y="26"/>
                      </a:lnTo>
                      <a:lnTo>
                        <a:pt x="231" y="26"/>
                      </a:lnTo>
                      <a:lnTo>
                        <a:pt x="231" y="26"/>
                      </a:lnTo>
                      <a:lnTo>
                        <a:pt x="229" y="28"/>
                      </a:lnTo>
                      <a:lnTo>
                        <a:pt x="229" y="30"/>
                      </a:lnTo>
                      <a:lnTo>
                        <a:pt x="227" y="32"/>
                      </a:lnTo>
                      <a:lnTo>
                        <a:pt x="227" y="36"/>
                      </a:lnTo>
                      <a:lnTo>
                        <a:pt x="227" y="38"/>
                      </a:lnTo>
                      <a:lnTo>
                        <a:pt x="227" y="40"/>
                      </a:lnTo>
                      <a:lnTo>
                        <a:pt x="229" y="40"/>
                      </a:lnTo>
                      <a:lnTo>
                        <a:pt x="229" y="40"/>
                      </a:lnTo>
                      <a:lnTo>
                        <a:pt x="231" y="40"/>
                      </a:lnTo>
                      <a:lnTo>
                        <a:pt x="233" y="40"/>
                      </a:lnTo>
                      <a:lnTo>
                        <a:pt x="233" y="41"/>
                      </a:lnTo>
                      <a:lnTo>
                        <a:pt x="233" y="41"/>
                      </a:lnTo>
                      <a:lnTo>
                        <a:pt x="237" y="41"/>
                      </a:lnTo>
                      <a:lnTo>
                        <a:pt x="237" y="43"/>
                      </a:lnTo>
                      <a:lnTo>
                        <a:pt x="237" y="43"/>
                      </a:lnTo>
                      <a:lnTo>
                        <a:pt x="239" y="45"/>
                      </a:lnTo>
                      <a:lnTo>
                        <a:pt x="239" y="45"/>
                      </a:lnTo>
                      <a:lnTo>
                        <a:pt x="242" y="47"/>
                      </a:lnTo>
                      <a:lnTo>
                        <a:pt x="244" y="49"/>
                      </a:lnTo>
                      <a:lnTo>
                        <a:pt x="246" y="56"/>
                      </a:lnTo>
                      <a:lnTo>
                        <a:pt x="248" y="56"/>
                      </a:lnTo>
                      <a:lnTo>
                        <a:pt x="248" y="56"/>
                      </a:lnTo>
                      <a:lnTo>
                        <a:pt x="248" y="56"/>
                      </a:lnTo>
                      <a:lnTo>
                        <a:pt x="248" y="55"/>
                      </a:lnTo>
                      <a:lnTo>
                        <a:pt x="248" y="55"/>
                      </a:lnTo>
                      <a:lnTo>
                        <a:pt x="250" y="56"/>
                      </a:lnTo>
                      <a:lnTo>
                        <a:pt x="252" y="56"/>
                      </a:lnTo>
                      <a:lnTo>
                        <a:pt x="252" y="56"/>
                      </a:lnTo>
                      <a:lnTo>
                        <a:pt x="252" y="55"/>
                      </a:lnTo>
                      <a:lnTo>
                        <a:pt x="254" y="55"/>
                      </a:lnTo>
                      <a:lnTo>
                        <a:pt x="254" y="55"/>
                      </a:lnTo>
                      <a:lnTo>
                        <a:pt x="256" y="56"/>
                      </a:lnTo>
                      <a:lnTo>
                        <a:pt x="256" y="56"/>
                      </a:lnTo>
                      <a:lnTo>
                        <a:pt x="256" y="58"/>
                      </a:lnTo>
                      <a:lnTo>
                        <a:pt x="254" y="58"/>
                      </a:lnTo>
                      <a:lnTo>
                        <a:pt x="256" y="60"/>
                      </a:lnTo>
                      <a:lnTo>
                        <a:pt x="256" y="60"/>
                      </a:lnTo>
                      <a:lnTo>
                        <a:pt x="258" y="62"/>
                      </a:lnTo>
                      <a:lnTo>
                        <a:pt x="258" y="64"/>
                      </a:lnTo>
                      <a:lnTo>
                        <a:pt x="258" y="64"/>
                      </a:lnTo>
                      <a:lnTo>
                        <a:pt x="261" y="62"/>
                      </a:lnTo>
                      <a:lnTo>
                        <a:pt x="261" y="64"/>
                      </a:lnTo>
                      <a:lnTo>
                        <a:pt x="263" y="64"/>
                      </a:lnTo>
                      <a:lnTo>
                        <a:pt x="261" y="66"/>
                      </a:lnTo>
                      <a:lnTo>
                        <a:pt x="261" y="68"/>
                      </a:lnTo>
                      <a:lnTo>
                        <a:pt x="261" y="68"/>
                      </a:lnTo>
                      <a:lnTo>
                        <a:pt x="259" y="70"/>
                      </a:lnTo>
                      <a:lnTo>
                        <a:pt x="259" y="71"/>
                      </a:lnTo>
                      <a:lnTo>
                        <a:pt x="259" y="77"/>
                      </a:lnTo>
                      <a:lnTo>
                        <a:pt x="261" y="79"/>
                      </a:lnTo>
                      <a:lnTo>
                        <a:pt x="261" y="79"/>
                      </a:lnTo>
                      <a:lnTo>
                        <a:pt x="263" y="79"/>
                      </a:lnTo>
                      <a:lnTo>
                        <a:pt x="263" y="79"/>
                      </a:lnTo>
                      <a:lnTo>
                        <a:pt x="263" y="81"/>
                      </a:lnTo>
                      <a:lnTo>
                        <a:pt x="263" y="83"/>
                      </a:lnTo>
                      <a:lnTo>
                        <a:pt x="261" y="83"/>
                      </a:lnTo>
                      <a:lnTo>
                        <a:pt x="259" y="83"/>
                      </a:lnTo>
                      <a:lnTo>
                        <a:pt x="259" y="85"/>
                      </a:lnTo>
                      <a:lnTo>
                        <a:pt x="259" y="85"/>
                      </a:lnTo>
                      <a:lnTo>
                        <a:pt x="259" y="85"/>
                      </a:lnTo>
                      <a:lnTo>
                        <a:pt x="259" y="85"/>
                      </a:lnTo>
                      <a:lnTo>
                        <a:pt x="259" y="86"/>
                      </a:lnTo>
                      <a:lnTo>
                        <a:pt x="261" y="88"/>
                      </a:lnTo>
                      <a:lnTo>
                        <a:pt x="261" y="88"/>
                      </a:lnTo>
                      <a:lnTo>
                        <a:pt x="261" y="90"/>
                      </a:lnTo>
                      <a:lnTo>
                        <a:pt x="261" y="90"/>
                      </a:lnTo>
                      <a:lnTo>
                        <a:pt x="259" y="90"/>
                      </a:lnTo>
                      <a:lnTo>
                        <a:pt x="259" y="92"/>
                      </a:lnTo>
                      <a:lnTo>
                        <a:pt x="259" y="94"/>
                      </a:lnTo>
                      <a:lnTo>
                        <a:pt x="259" y="96"/>
                      </a:lnTo>
                      <a:lnTo>
                        <a:pt x="259" y="98"/>
                      </a:lnTo>
                      <a:lnTo>
                        <a:pt x="258" y="102"/>
                      </a:lnTo>
                      <a:lnTo>
                        <a:pt x="258" y="103"/>
                      </a:lnTo>
                      <a:lnTo>
                        <a:pt x="258" y="105"/>
                      </a:lnTo>
                      <a:lnTo>
                        <a:pt x="259" y="105"/>
                      </a:lnTo>
                      <a:lnTo>
                        <a:pt x="259" y="105"/>
                      </a:lnTo>
                      <a:lnTo>
                        <a:pt x="259" y="107"/>
                      </a:lnTo>
                      <a:lnTo>
                        <a:pt x="259" y="109"/>
                      </a:lnTo>
                      <a:lnTo>
                        <a:pt x="259" y="109"/>
                      </a:lnTo>
                      <a:lnTo>
                        <a:pt x="259" y="111"/>
                      </a:lnTo>
                      <a:lnTo>
                        <a:pt x="258" y="111"/>
                      </a:lnTo>
                      <a:lnTo>
                        <a:pt x="256" y="111"/>
                      </a:lnTo>
                      <a:lnTo>
                        <a:pt x="254" y="107"/>
                      </a:lnTo>
                      <a:lnTo>
                        <a:pt x="254" y="111"/>
                      </a:lnTo>
                      <a:lnTo>
                        <a:pt x="254" y="113"/>
                      </a:lnTo>
                      <a:lnTo>
                        <a:pt x="254" y="113"/>
                      </a:lnTo>
                      <a:lnTo>
                        <a:pt x="258" y="115"/>
                      </a:lnTo>
                      <a:lnTo>
                        <a:pt x="259" y="113"/>
                      </a:lnTo>
                      <a:lnTo>
                        <a:pt x="261" y="113"/>
                      </a:lnTo>
                      <a:lnTo>
                        <a:pt x="261" y="115"/>
                      </a:lnTo>
                      <a:lnTo>
                        <a:pt x="261" y="117"/>
                      </a:lnTo>
                      <a:lnTo>
                        <a:pt x="259" y="117"/>
                      </a:lnTo>
                      <a:lnTo>
                        <a:pt x="259" y="117"/>
                      </a:lnTo>
                      <a:lnTo>
                        <a:pt x="258" y="115"/>
                      </a:lnTo>
                      <a:lnTo>
                        <a:pt x="256" y="117"/>
                      </a:lnTo>
                      <a:lnTo>
                        <a:pt x="256" y="117"/>
                      </a:lnTo>
                      <a:lnTo>
                        <a:pt x="252" y="117"/>
                      </a:lnTo>
                      <a:lnTo>
                        <a:pt x="252" y="117"/>
                      </a:lnTo>
                      <a:lnTo>
                        <a:pt x="250" y="118"/>
                      </a:lnTo>
                      <a:lnTo>
                        <a:pt x="250" y="118"/>
                      </a:lnTo>
                      <a:lnTo>
                        <a:pt x="250" y="118"/>
                      </a:lnTo>
                      <a:lnTo>
                        <a:pt x="252" y="120"/>
                      </a:lnTo>
                      <a:lnTo>
                        <a:pt x="252" y="120"/>
                      </a:lnTo>
                      <a:lnTo>
                        <a:pt x="252" y="120"/>
                      </a:lnTo>
                      <a:lnTo>
                        <a:pt x="254" y="120"/>
                      </a:lnTo>
                      <a:lnTo>
                        <a:pt x="256" y="120"/>
                      </a:lnTo>
                      <a:lnTo>
                        <a:pt x="256" y="120"/>
                      </a:lnTo>
                      <a:lnTo>
                        <a:pt x="256" y="122"/>
                      </a:lnTo>
                      <a:lnTo>
                        <a:pt x="256" y="122"/>
                      </a:lnTo>
                      <a:lnTo>
                        <a:pt x="252" y="124"/>
                      </a:lnTo>
                      <a:lnTo>
                        <a:pt x="252" y="124"/>
                      </a:lnTo>
                      <a:lnTo>
                        <a:pt x="252" y="126"/>
                      </a:lnTo>
                      <a:lnTo>
                        <a:pt x="252" y="126"/>
                      </a:lnTo>
                      <a:lnTo>
                        <a:pt x="252" y="128"/>
                      </a:lnTo>
                      <a:lnTo>
                        <a:pt x="252" y="128"/>
                      </a:lnTo>
                      <a:lnTo>
                        <a:pt x="254" y="128"/>
                      </a:lnTo>
                      <a:lnTo>
                        <a:pt x="258" y="126"/>
                      </a:lnTo>
                      <a:lnTo>
                        <a:pt x="258" y="126"/>
                      </a:lnTo>
                      <a:lnTo>
                        <a:pt x="258" y="124"/>
                      </a:lnTo>
                      <a:lnTo>
                        <a:pt x="258" y="124"/>
                      </a:lnTo>
                      <a:lnTo>
                        <a:pt x="259" y="122"/>
                      </a:lnTo>
                      <a:lnTo>
                        <a:pt x="259" y="122"/>
                      </a:lnTo>
                      <a:lnTo>
                        <a:pt x="261" y="122"/>
                      </a:lnTo>
                      <a:lnTo>
                        <a:pt x="265" y="122"/>
                      </a:lnTo>
                      <a:lnTo>
                        <a:pt x="269" y="124"/>
                      </a:lnTo>
                      <a:lnTo>
                        <a:pt x="269" y="124"/>
                      </a:lnTo>
                      <a:lnTo>
                        <a:pt x="271" y="124"/>
                      </a:lnTo>
                      <a:lnTo>
                        <a:pt x="269" y="126"/>
                      </a:lnTo>
                      <a:lnTo>
                        <a:pt x="269" y="126"/>
                      </a:lnTo>
                      <a:lnTo>
                        <a:pt x="269" y="126"/>
                      </a:lnTo>
                      <a:lnTo>
                        <a:pt x="271" y="128"/>
                      </a:lnTo>
                      <a:lnTo>
                        <a:pt x="273" y="128"/>
                      </a:lnTo>
                      <a:lnTo>
                        <a:pt x="273" y="130"/>
                      </a:lnTo>
                      <a:lnTo>
                        <a:pt x="273" y="133"/>
                      </a:lnTo>
                      <a:lnTo>
                        <a:pt x="273" y="135"/>
                      </a:lnTo>
                      <a:lnTo>
                        <a:pt x="273" y="137"/>
                      </a:lnTo>
                      <a:lnTo>
                        <a:pt x="271" y="137"/>
                      </a:lnTo>
                      <a:lnTo>
                        <a:pt x="271" y="139"/>
                      </a:lnTo>
                      <a:lnTo>
                        <a:pt x="271" y="139"/>
                      </a:lnTo>
                      <a:lnTo>
                        <a:pt x="271" y="141"/>
                      </a:lnTo>
                      <a:lnTo>
                        <a:pt x="271" y="143"/>
                      </a:lnTo>
                      <a:lnTo>
                        <a:pt x="271" y="145"/>
                      </a:lnTo>
                      <a:lnTo>
                        <a:pt x="271" y="145"/>
                      </a:lnTo>
                      <a:lnTo>
                        <a:pt x="269" y="147"/>
                      </a:lnTo>
                      <a:lnTo>
                        <a:pt x="269" y="148"/>
                      </a:lnTo>
                      <a:lnTo>
                        <a:pt x="269" y="148"/>
                      </a:lnTo>
                      <a:lnTo>
                        <a:pt x="267" y="152"/>
                      </a:lnTo>
                      <a:lnTo>
                        <a:pt x="267" y="154"/>
                      </a:lnTo>
                      <a:lnTo>
                        <a:pt x="265" y="156"/>
                      </a:lnTo>
                      <a:lnTo>
                        <a:pt x="267" y="158"/>
                      </a:lnTo>
                      <a:lnTo>
                        <a:pt x="267" y="158"/>
                      </a:lnTo>
                      <a:lnTo>
                        <a:pt x="271" y="163"/>
                      </a:lnTo>
                      <a:lnTo>
                        <a:pt x="271" y="167"/>
                      </a:lnTo>
                      <a:lnTo>
                        <a:pt x="269" y="169"/>
                      </a:lnTo>
                      <a:lnTo>
                        <a:pt x="269" y="171"/>
                      </a:lnTo>
                      <a:lnTo>
                        <a:pt x="269" y="171"/>
                      </a:lnTo>
                      <a:lnTo>
                        <a:pt x="269" y="173"/>
                      </a:lnTo>
                      <a:lnTo>
                        <a:pt x="269" y="173"/>
                      </a:lnTo>
                      <a:lnTo>
                        <a:pt x="267" y="173"/>
                      </a:lnTo>
                      <a:lnTo>
                        <a:pt x="265" y="173"/>
                      </a:lnTo>
                      <a:lnTo>
                        <a:pt x="265" y="173"/>
                      </a:lnTo>
                      <a:lnTo>
                        <a:pt x="265" y="173"/>
                      </a:lnTo>
                      <a:lnTo>
                        <a:pt x="265" y="175"/>
                      </a:lnTo>
                      <a:lnTo>
                        <a:pt x="263" y="175"/>
                      </a:lnTo>
                      <a:lnTo>
                        <a:pt x="263" y="173"/>
                      </a:lnTo>
                      <a:lnTo>
                        <a:pt x="263" y="173"/>
                      </a:lnTo>
                      <a:lnTo>
                        <a:pt x="261" y="173"/>
                      </a:lnTo>
                      <a:lnTo>
                        <a:pt x="261" y="175"/>
                      </a:lnTo>
                      <a:lnTo>
                        <a:pt x="261" y="179"/>
                      </a:lnTo>
                      <a:lnTo>
                        <a:pt x="263" y="182"/>
                      </a:lnTo>
                      <a:lnTo>
                        <a:pt x="267" y="186"/>
                      </a:lnTo>
                      <a:lnTo>
                        <a:pt x="269" y="188"/>
                      </a:lnTo>
                      <a:lnTo>
                        <a:pt x="271" y="190"/>
                      </a:lnTo>
                      <a:lnTo>
                        <a:pt x="273" y="192"/>
                      </a:lnTo>
                      <a:lnTo>
                        <a:pt x="274" y="194"/>
                      </a:lnTo>
                      <a:lnTo>
                        <a:pt x="278" y="195"/>
                      </a:lnTo>
                      <a:lnTo>
                        <a:pt x="280" y="197"/>
                      </a:lnTo>
                      <a:lnTo>
                        <a:pt x="280" y="201"/>
                      </a:lnTo>
                      <a:lnTo>
                        <a:pt x="284" y="203"/>
                      </a:lnTo>
                      <a:lnTo>
                        <a:pt x="284" y="205"/>
                      </a:lnTo>
                      <a:lnTo>
                        <a:pt x="284" y="205"/>
                      </a:lnTo>
                      <a:lnTo>
                        <a:pt x="284" y="207"/>
                      </a:lnTo>
                      <a:lnTo>
                        <a:pt x="284" y="207"/>
                      </a:lnTo>
                      <a:lnTo>
                        <a:pt x="286" y="207"/>
                      </a:lnTo>
                      <a:lnTo>
                        <a:pt x="286" y="207"/>
                      </a:lnTo>
                      <a:lnTo>
                        <a:pt x="286" y="209"/>
                      </a:lnTo>
                      <a:lnTo>
                        <a:pt x="286" y="210"/>
                      </a:lnTo>
                      <a:lnTo>
                        <a:pt x="284" y="210"/>
                      </a:lnTo>
                      <a:lnTo>
                        <a:pt x="280" y="212"/>
                      </a:lnTo>
                      <a:lnTo>
                        <a:pt x="280" y="212"/>
                      </a:lnTo>
                      <a:lnTo>
                        <a:pt x="278" y="214"/>
                      </a:lnTo>
                      <a:lnTo>
                        <a:pt x="276" y="216"/>
                      </a:lnTo>
                      <a:lnTo>
                        <a:pt x="276" y="216"/>
                      </a:lnTo>
                      <a:lnTo>
                        <a:pt x="276" y="216"/>
                      </a:lnTo>
                      <a:lnTo>
                        <a:pt x="276" y="216"/>
                      </a:lnTo>
                      <a:lnTo>
                        <a:pt x="276" y="218"/>
                      </a:lnTo>
                      <a:lnTo>
                        <a:pt x="276" y="218"/>
                      </a:lnTo>
                      <a:lnTo>
                        <a:pt x="276" y="218"/>
                      </a:lnTo>
                      <a:lnTo>
                        <a:pt x="278" y="220"/>
                      </a:lnTo>
                      <a:lnTo>
                        <a:pt x="276" y="220"/>
                      </a:lnTo>
                      <a:lnTo>
                        <a:pt x="276" y="220"/>
                      </a:lnTo>
                      <a:lnTo>
                        <a:pt x="276" y="222"/>
                      </a:lnTo>
                      <a:lnTo>
                        <a:pt x="276" y="224"/>
                      </a:lnTo>
                      <a:lnTo>
                        <a:pt x="276" y="227"/>
                      </a:lnTo>
                      <a:lnTo>
                        <a:pt x="278" y="229"/>
                      </a:lnTo>
                      <a:lnTo>
                        <a:pt x="278" y="233"/>
                      </a:lnTo>
                      <a:lnTo>
                        <a:pt x="278" y="239"/>
                      </a:lnTo>
                      <a:lnTo>
                        <a:pt x="278" y="242"/>
                      </a:lnTo>
                      <a:lnTo>
                        <a:pt x="278" y="246"/>
                      </a:lnTo>
                      <a:lnTo>
                        <a:pt x="278" y="250"/>
                      </a:lnTo>
                      <a:lnTo>
                        <a:pt x="278" y="252"/>
                      </a:lnTo>
                      <a:lnTo>
                        <a:pt x="276" y="252"/>
                      </a:lnTo>
                      <a:lnTo>
                        <a:pt x="276" y="254"/>
                      </a:lnTo>
                      <a:lnTo>
                        <a:pt x="274" y="256"/>
                      </a:lnTo>
                      <a:lnTo>
                        <a:pt x="274" y="257"/>
                      </a:lnTo>
                      <a:lnTo>
                        <a:pt x="274" y="257"/>
                      </a:lnTo>
                      <a:lnTo>
                        <a:pt x="274" y="259"/>
                      </a:lnTo>
                      <a:lnTo>
                        <a:pt x="273" y="259"/>
                      </a:lnTo>
                      <a:lnTo>
                        <a:pt x="273" y="259"/>
                      </a:lnTo>
                      <a:lnTo>
                        <a:pt x="271" y="261"/>
                      </a:lnTo>
                      <a:lnTo>
                        <a:pt x="271" y="261"/>
                      </a:lnTo>
                      <a:lnTo>
                        <a:pt x="271" y="263"/>
                      </a:lnTo>
                      <a:lnTo>
                        <a:pt x="271" y="267"/>
                      </a:lnTo>
                      <a:lnTo>
                        <a:pt x="271" y="271"/>
                      </a:lnTo>
                      <a:lnTo>
                        <a:pt x="273" y="272"/>
                      </a:lnTo>
                      <a:lnTo>
                        <a:pt x="274" y="274"/>
                      </a:lnTo>
                      <a:lnTo>
                        <a:pt x="274" y="274"/>
                      </a:lnTo>
                      <a:lnTo>
                        <a:pt x="276" y="274"/>
                      </a:lnTo>
                      <a:lnTo>
                        <a:pt x="280" y="274"/>
                      </a:lnTo>
                      <a:lnTo>
                        <a:pt x="280" y="274"/>
                      </a:lnTo>
                      <a:lnTo>
                        <a:pt x="280" y="280"/>
                      </a:lnTo>
                      <a:lnTo>
                        <a:pt x="280" y="280"/>
                      </a:lnTo>
                      <a:lnTo>
                        <a:pt x="280" y="284"/>
                      </a:lnTo>
                      <a:lnTo>
                        <a:pt x="280" y="287"/>
                      </a:lnTo>
                      <a:lnTo>
                        <a:pt x="278" y="291"/>
                      </a:lnTo>
                      <a:lnTo>
                        <a:pt x="278" y="295"/>
                      </a:lnTo>
                      <a:lnTo>
                        <a:pt x="278" y="297"/>
                      </a:lnTo>
                      <a:lnTo>
                        <a:pt x="278" y="301"/>
                      </a:lnTo>
                      <a:lnTo>
                        <a:pt x="276" y="302"/>
                      </a:lnTo>
                      <a:lnTo>
                        <a:pt x="274" y="304"/>
                      </a:lnTo>
                      <a:lnTo>
                        <a:pt x="273" y="304"/>
                      </a:lnTo>
                      <a:lnTo>
                        <a:pt x="271" y="304"/>
                      </a:lnTo>
                      <a:lnTo>
                        <a:pt x="271" y="304"/>
                      </a:lnTo>
                      <a:lnTo>
                        <a:pt x="271" y="306"/>
                      </a:lnTo>
                      <a:lnTo>
                        <a:pt x="273" y="308"/>
                      </a:lnTo>
                      <a:lnTo>
                        <a:pt x="274" y="308"/>
                      </a:lnTo>
                      <a:lnTo>
                        <a:pt x="274" y="310"/>
                      </a:lnTo>
                      <a:lnTo>
                        <a:pt x="273" y="312"/>
                      </a:lnTo>
                      <a:lnTo>
                        <a:pt x="273" y="314"/>
                      </a:lnTo>
                      <a:lnTo>
                        <a:pt x="273" y="316"/>
                      </a:lnTo>
                      <a:lnTo>
                        <a:pt x="273" y="316"/>
                      </a:lnTo>
                      <a:lnTo>
                        <a:pt x="273" y="316"/>
                      </a:lnTo>
                      <a:lnTo>
                        <a:pt x="276" y="319"/>
                      </a:lnTo>
                      <a:lnTo>
                        <a:pt x="276" y="321"/>
                      </a:lnTo>
                      <a:lnTo>
                        <a:pt x="278" y="321"/>
                      </a:lnTo>
                      <a:lnTo>
                        <a:pt x="278" y="321"/>
                      </a:lnTo>
                      <a:lnTo>
                        <a:pt x="280" y="323"/>
                      </a:lnTo>
                      <a:lnTo>
                        <a:pt x="280" y="323"/>
                      </a:lnTo>
                      <a:lnTo>
                        <a:pt x="280" y="325"/>
                      </a:lnTo>
                      <a:lnTo>
                        <a:pt x="280" y="329"/>
                      </a:lnTo>
                      <a:lnTo>
                        <a:pt x="280" y="331"/>
                      </a:lnTo>
                      <a:lnTo>
                        <a:pt x="282" y="331"/>
                      </a:lnTo>
                      <a:lnTo>
                        <a:pt x="282" y="333"/>
                      </a:lnTo>
                      <a:lnTo>
                        <a:pt x="286" y="333"/>
                      </a:lnTo>
                      <a:lnTo>
                        <a:pt x="288" y="334"/>
                      </a:lnTo>
                      <a:lnTo>
                        <a:pt x="288" y="334"/>
                      </a:lnTo>
                      <a:lnTo>
                        <a:pt x="286" y="334"/>
                      </a:lnTo>
                      <a:lnTo>
                        <a:pt x="286" y="336"/>
                      </a:lnTo>
                      <a:lnTo>
                        <a:pt x="286" y="338"/>
                      </a:lnTo>
                      <a:lnTo>
                        <a:pt x="286" y="340"/>
                      </a:lnTo>
                      <a:lnTo>
                        <a:pt x="288" y="344"/>
                      </a:lnTo>
                      <a:lnTo>
                        <a:pt x="289" y="344"/>
                      </a:lnTo>
                      <a:lnTo>
                        <a:pt x="293" y="346"/>
                      </a:lnTo>
                      <a:lnTo>
                        <a:pt x="295" y="348"/>
                      </a:lnTo>
                      <a:lnTo>
                        <a:pt x="297" y="351"/>
                      </a:lnTo>
                      <a:lnTo>
                        <a:pt x="299" y="351"/>
                      </a:lnTo>
                      <a:lnTo>
                        <a:pt x="299" y="351"/>
                      </a:lnTo>
                      <a:lnTo>
                        <a:pt x="304" y="351"/>
                      </a:lnTo>
                      <a:lnTo>
                        <a:pt x="306" y="357"/>
                      </a:lnTo>
                      <a:lnTo>
                        <a:pt x="308" y="359"/>
                      </a:lnTo>
                      <a:lnTo>
                        <a:pt x="310" y="361"/>
                      </a:lnTo>
                      <a:lnTo>
                        <a:pt x="312" y="363"/>
                      </a:lnTo>
                      <a:lnTo>
                        <a:pt x="312" y="363"/>
                      </a:lnTo>
                      <a:lnTo>
                        <a:pt x="314" y="363"/>
                      </a:lnTo>
                      <a:lnTo>
                        <a:pt x="319" y="364"/>
                      </a:lnTo>
                      <a:lnTo>
                        <a:pt x="319" y="364"/>
                      </a:lnTo>
                      <a:lnTo>
                        <a:pt x="319" y="368"/>
                      </a:lnTo>
                      <a:lnTo>
                        <a:pt x="319" y="368"/>
                      </a:lnTo>
                      <a:lnTo>
                        <a:pt x="316" y="370"/>
                      </a:lnTo>
                      <a:lnTo>
                        <a:pt x="314" y="372"/>
                      </a:lnTo>
                      <a:lnTo>
                        <a:pt x="310" y="376"/>
                      </a:lnTo>
                      <a:lnTo>
                        <a:pt x="308" y="376"/>
                      </a:lnTo>
                      <a:lnTo>
                        <a:pt x="306" y="379"/>
                      </a:lnTo>
                      <a:lnTo>
                        <a:pt x="306" y="383"/>
                      </a:lnTo>
                      <a:lnTo>
                        <a:pt x="306" y="387"/>
                      </a:lnTo>
                      <a:lnTo>
                        <a:pt x="306" y="387"/>
                      </a:lnTo>
                      <a:lnTo>
                        <a:pt x="303" y="391"/>
                      </a:lnTo>
                      <a:lnTo>
                        <a:pt x="301" y="391"/>
                      </a:lnTo>
                      <a:lnTo>
                        <a:pt x="286" y="393"/>
                      </a:lnTo>
                      <a:lnTo>
                        <a:pt x="261" y="391"/>
                      </a:lnTo>
                      <a:lnTo>
                        <a:pt x="258" y="391"/>
                      </a:lnTo>
                      <a:lnTo>
                        <a:pt x="256" y="391"/>
                      </a:lnTo>
                      <a:lnTo>
                        <a:pt x="256" y="391"/>
                      </a:lnTo>
                      <a:lnTo>
                        <a:pt x="254" y="393"/>
                      </a:lnTo>
                      <a:lnTo>
                        <a:pt x="252" y="393"/>
                      </a:lnTo>
                      <a:lnTo>
                        <a:pt x="252" y="393"/>
                      </a:lnTo>
                      <a:lnTo>
                        <a:pt x="250" y="394"/>
                      </a:lnTo>
                      <a:lnTo>
                        <a:pt x="246" y="394"/>
                      </a:lnTo>
                      <a:lnTo>
                        <a:pt x="244" y="396"/>
                      </a:lnTo>
                      <a:lnTo>
                        <a:pt x="242" y="398"/>
                      </a:lnTo>
                      <a:lnTo>
                        <a:pt x="241" y="398"/>
                      </a:lnTo>
                      <a:lnTo>
                        <a:pt x="239" y="400"/>
                      </a:lnTo>
                      <a:lnTo>
                        <a:pt x="239" y="400"/>
                      </a:lnTo>
                      <a:lnTo>
                        <a:pt x="237" y="402"/>
                      </a:lnTo>
                      <a:lnTo>
                        <a:pt x="231" y="404"/>
                      </a:lnTo>
                      <a:lnTo>
                        <a:pt x="229" y="406"/>
                      </a:lnTo>
                      <a:lnTo>
                        <a:pt x="229" y="406"/>
                      </a:lnTo>
                      <a:lnTo>
                        <a:pt x="227" y="406"/>
                      </a:lnTo>
                      <a:lnTo>
                        <a:pt x="212" y="411"/>
                      </a:lnTo>
                      <a:lnTo>
                        <a:pt x="209" y="411"/>
                      </a:lnTo>
                      <a:lnTo>
                        <a:pt x="209" y="411"/>
                      </a:lnTo>
                      <a:lnTo>
                        <a:pt x="203" y="415"/>
                      </a:lnTo>
                      <a:lnTo>
                        <a:pt x="201" y="417"/>
                      </a:lnTo>
                      <a:lnTo>
                        <a:pt x="201" y="417"/>
                      </a:lnTo>
                      <a:lnTo>
                        <a:pt x="201" y="419"/>
                      </a:lnTo>
                      <a:lnTo>
                        <a:pt x="197" y="421"/>
                      </a:lnTo>
                      <a:lnTo>
                        <a:pt x="194" y="423"/>
                      </a:lnTo>
                      <a:lnTo>
                        <a:pt x="192" y="423"/>
                      </a:lnTo>
                      <a:lnTo>
                        <a:pt x="192" y="423"/>
                      </a:lnTo>
                      <a:lnTo>
                        <a:pt x="190" y="423"/>
                      </a:lnTo>
                      <a:lnTo>
                        <a:pt x="190" y="423"/>
                      </a:lnTo>
                      <a:lnTo>
                        <a:pt x="188" y="423"/>
                      </a:lnTo>
                      <a:lnTo>
                        <a:pt x="184" y="425"/>
                      </a:lnTo>
                      <a:lnTo>
                        <a:pt x="184" y="425"/>
                      </a:lnTo>
                      <a:lnTo>
                        <a:pt x="181" y="428"/>
                      </a:lnTo>
                      <a:lnTo>
                        <a:pt x="179" y="430"/>
                      </a:lnTo>
                      <a:lnTo>
                        <a:pt x="177" y="432"/>
                      </a:lnTo>
                      <a:lnTo>
                        <a:pt x="171" y="432"/>
                      </a:lnTo>
                      <a:lnTo>
                        <a:pt x="171" y="432"/>
                      </a:lnTo>
                      <a:lnTo>
                        <a:pt x="169" y="432"/>
                      </a:lnTo>
                      <a:lnTo>
                        <a:pt x="169" y="432"/>
                      </a:lnTo>
                      <a:lnTo>
                        <a:pt x="167" y="432"/>
                      </a:lnTo>
                      <a:lnTo>
                        <a:pt x="164" y="432"/>
                      </a:lnTo>
                      <a:lnTo>
                        <a:pt x="164" y="432"/>
                      </a:lnTo>
                      <a:lnTo>
                        <a:pt x="164" y="432"/>
                      </a:lnTo>
                      <a:lnTo>
                        <a:pt x="164" y="432"/>
                      </a:lnTo>
                      <a:lnTo>
                        <a:pt x="162" y="432"/>
                      </a:lnTo>
                      <a:lnTo>
                        <a:pt x="162" y="432"/>
                      </a:lnTo>
                      <a:lnTo>
                        <a:pt x="160" y="432"/>
                      </a:lnTo>
                      <a:lnTo>
                        <a:pt x="160" y="432"/>
                      </a:lnTo>
                      <a:lnTo>
                        <a:pt x="152" y="436"/>
                      </a:lnTo>
                      <a:lnTo>
                        <a:pt x="150" y="438"/>
                      </a:lnTo>
                      <a:lnTo>
                        <a:pt x="150" y="438"/>
                      </a:lnTo>
                      <a:lnTo>
                        <a:pt x="149" y="438"/>
                      </a:lnTo>
                      <a:lnTo>
                        <a:pt x="147" y="440"/>
                      </a:lnTo>
                      <a:lnTo>
                        <a:pt x="145" y="440"/>
                      </a:lnTo>
                      <a:lnTo>
                        <a:pt x="139" y="440"/>
                      </a:lnTo>
                      <a:lnTo>
                        <a:pt x="139" y="441"/>
                      </a:lnTo>
                      <a:lnTo>
                        <a:pt x="137" y="441"/>
                      </a:lnTo>
                      <a:lnTo>
                        <a:pt x="137" y="441"/>
                      </a:lnTo>
                      <a:lnTo>
                        <a:pt x="134" y="441"/>
                      </a:lnTo>
                      <a:lnTo>
                        <a:pt x="132" y="441"/>
                      </a:lnTo>
                      <a:lnTo>
                        <a:pt x="130" y="443"/>
                      </a:lnTo>
                      <a:lnTo>
                        <a:pt x="124" y="445"/>
                      </a:lnTo>
                      <a:lnTo>
                        <a:pt x="124" y="445"/>
                      </a:lnTo>
                      <a:lnTo>
                        <a:pt x="122" y="445"/>
                      </a:lnTo>
                      <a:lnTo>
                        <a:pt x="120" y="445"/>
                      </a:lnTo>
                      <a:lnTo>
                        <a:pt x="120" y="445"/>
                      </a:lnTo>
                      <a:lnTo>
                        <a:pt x="119" y="445"/>
                      </a:lnTo>
                      <a:lnTo>
                        <a:pt x="117" y="445"/>
                      </a:lnTo>
                      <a:lnTo>
                        <a:pt x="117" y="447"/>
                      </a:lnTo>
                      <a:lnTo>
                        <a:pt x="119" y="447"/>
                      </a:lnTo>
                      <a:lnTo>
                        <a:pt x="119" y="449"/>
                      </a:lnTo>
                      <a:lnTo>
                        <a:pt x="117" y="449"/>
                      </a:lnTo>
                      <a:lnTo>
                        <a:pt x="113" y="451"/>
                      </a:lnTo>
                      <a:lnTo>
                        <a:pt x="111" y="453"/>
                      </a:lnTo>
                      <a:lnTo>
                        <a:pt x="109" y="455"/>
                      </a:lnTo>
                      <a:lnTo>
                        <a:pt x="109" y="455"/>
                      </a:lnTo>
                      <a:lnTo>
                        <a:pt x="109" y="456"/>
                      </a:lnTo>
                      <a:lnTo>
                        <a:pt x="109" y="456"/>
                      </a:lnTo>
                      <a:lnTo>
                        <a:pt x="109" y="456"/>
                      </a:lnTo>
                      <a:lnTo>
                        <a:pt x="107" y="456"/>
                      </a:lnTo>
                      <a:lnTo>
                        <a:pt x="104" y="458"/>
                      </a:lnTo>
                      <a:lnTo>
                        <a:pt x="98" y="460"/>
                      </a:lnTo>
                      <a:lnTo>
                        <a:pt x="96" y="460"/>
                      </a:lnTo>
                      <a:lnTo>
                        <a:pt x="94" y="464"/>
                      </a:lnTo>
                      <a:lnTo>
                        <a:pt x="94" y="464"/>
                      </a:lnTo>
                      <a:lnTo>
                        <a:pt x="92" y="466"/>
                      </a:lnTo>
                      <a:lnTo>
                        <a:pt x="87" y="466"/>
                      </a:lnTo>
                      <a:lnTo>
                        <a:pt x="87" y="466"/>
                      </a:lnTo>
                      <a:lnTo>
                        <a:pt x="85" y="466"/>
                      </a:lnTo>
                      <a:lnTo>
                        <a:pt x="83" y="466"/>
                      </a:lnTo>
                      <a:lnTo>
                        <a:pt x="83" y="464"/>
                      </a:lnTo>
                      <a:lnTo>
                        <a:pt x="83" y="464"/>
                      </a:lnTo>
                      <a:lnTo>
                        <a:pt x="83" y="462"/>
                      </a:lnTo>
                      <a:lnTo>
                        <a:pt x="83" y="462"/>
                      </a:lnTo>
                      <a:lnTo>
                        <a:pt x="81" y="462"/>
                      </a:lnTo>
                      <a:lnTo>
                        <a:pt x="79" y="462"/>
                      </a:lnTo>
                      <a:lnTo>
                        <a:pt x="79" y="462"/>
                      </a:lnTo>
                      <a:lnTo>
                        <a:pt x="79" y="462"/>
                      </a:lnTo>
                      <a:lnTo>
                        <a:pt x="77" y="458"/>
                      </a:lnTo>
                      <a:lnTo>
                        <a:pt x="75" y="458"/>
                      </a:lnTo>
                      <a:lnTo>
                        <a:pt x="73" y="458"/>
                      </a:lnTo>
                      <a:lnTo>
                        <a:pt x="73" y="458"/>
                      </a:lnTo>
                      <a:lnTo>
                        <a:pt x="73" y="456"/>
                      </a:lnTo>
                      <a:lnTo>
                        <a:pt x="73" y="456"/>
                      </a:lnTo>
                      <a:lnTo>
                        <a:pt x="73" y="456"/>
                      </a:lnTo>
                      <a:lnTo>
                        <a:pt x="66" y="453"/>
                      </a:lnTo>
                      <a:lnTo>
                        <a:pt x="53" y="451"/>
                      </a:lnTo>
                      <a:lnTo>
                        <a:pt x="42" y="447"/>
                      </a:lnTo>
                      <a:lnTo>
                        <a:pt x="32" y="445"/>
                      </a:lnTo>
                      <a:lnTo>
                        <a:pt x="23" y="443"/>
                      </a:lnTo>
                      <a:lnTo>
                        <a:pt x="11" y="441"/>
                      </a:lnTo>
                      <a:lnTo>
                        <a:pt x="11" y="441"/>
                      </a:lnTo>
                      <a:lnTo>
                        <a:pt x="11" y="440"/>
                      </a:lnTo>
                      <a:lnTo>
                        <a:pt x="11" y="440"/>
                      </a:lnTo>
                      <a:lnTo>
                        <a:pt x="13" y="440"/>
                      </a:lnTo>
                      <a:lnTo>
                        <a:pt x="17" y="440"/>
                      </a:lnTo>
                      <a:lnTo>
                        <a:pt x="19" y="440"/>
                      </a:lnTo>
                      <a:lnTo>
                        <a:pt x="21" y="440"/>
                      </a:lnTo>
                      <a:lnTo>
                        <a:pt x="21" y="441"/>
                      </a:lnTo>
                      <a:lnTo>
                        <a:pt x="21" y="441"/>
                      </a:lnTo>
                      <a:lnTo>
                        <a:pt x="23" y="441"/>
                      </a:lnTo>
                      <a:lnTo>
                        <a:pt x="25" y="440"/>
                      </a:lnTo>
                      <a:lnTo>
                        <a:pt x="25" y="438"/>
                      </a:lnTo>
                      <a:lnTo>
                        <a:pt x="27" y="438"/>
                      </a:lnTo>
                      <a:lnTo>
                        <a:pt x="28" y="438"/>
                      </a:lnTo>
                      <a:lnTo>
                        <a:pt x="30" y="436"/>
                      </a:lnTo>
                      <a:lnTo>
                        <a:pt x="34" y="436"/>
                      </a:lnTo>
                      <a:lnTo>
                        <a:pt x="36" y="436"/>
                      </a:lnTo>
                      <a:lnTo>
                        <a:pt x="36" y="436"/>
                      </a:lnTo>
                      <a:lnTo>
                        <a:pt x="36" y="434"/>
                      </a:lnTo>
                      <a:lnTo>
                        <a:pt x="36" y="434"/>
                      </a:lnTo>
                      <a:lnTo>
                        <a:pt x="36" y="432"/>
                      </a:lnTo>
                      <a:lnTo>
                        <a:pt x="36" y="432"/>
                      </a:lnTo>
                      <a:lnTo>
                        <a:pt x="36" y="432"/>
                      </a:lnTo>
                      <a:lnTo>
                        <a:pt x="36" y="430"/>
                      </a:lnTo>
                      <a:lnTo>
                        <a:pt x="36" y="430"/>
                      </a:lnTo>
                      <a:lnTo>
                        <a:pt x="36" y="428"/>
                      </a:lnTo>
                      <a:lnTo>
                        <a:pt x="34" y="428"/>
                      </a:lnTo>
                      <a:lnTo>
                        <a:pt x="34" y="426"/>
                      </a:lnTo>
                      <a:lnTo>
                        <a:pt x="34" y="423"/>
                      </a:lnTo>
                      <a:lnTo>
                        <a:pt x="36" y="423"/>
                      </a:lnTo>
                      <a:lnTo>
                        <a:pt x="38" y="423"/>
                      </a:lnTo>
                      <a:lnTo>
                        <a:pt x="38" y="421"/>
                      </a:lnTo>
                      <a:lnTo>
                        <a:pt x="38" y="421"/>
                      </a:lnTo>
                      <a:lnTo>
                        <a:pt x="38" y="419"/>
                      </a:lnTo>
                      <a:lnTo>
                        <a:pt x="36" y="415"/>
                      </a:lnTo>
                      <a:lnTo>
                        <a:pt x="36" y="409"/>
                      </a:lnTo>
                      <a:lnTo>
                        <a:pt x="36" y="406"/>
                      </a:lnTo>
                      <a:lnTo>
                        <a:pt x="34" y="404"/>
                      </a:lnTo>
                      <a:lnTo>
                        <a:pt x="34" y="404"/>
                      </a:lnTo>
                      <a:lnTo>
                        <a:pt x="34" y="402"/>
                      </a:lnTo>
                      <a:lnTo>
                        <a:pt x="28" y="402"/>
                      </a:lnTo>
                      <a:lnTo>
                        <a:pt x="27" y="402"/>
                      </a:lnTo>
                      <a:lnTo>
                        <a:pt x="25" y="402"/>
                      </a:lnTo>
                      <a:lnTo>
                        <a:pt x="23" y="404"/>
                      </a:lnTo>
                      <a:lnTo>
                        <a:pt x="21" y="402"/>
                      </a:lnTo>
                      <a:lnTo>
                        <a:pt x="21" y="400"/>
                      </a:lnTo>
                      <a:lnTo>
                        <a:pt x="23" y="396"/>
                      </a:lnTo>
                      <a:lnTo>
                        <a:pt x="17" y="396"/>
                      </a:lnTo>
                      <a:lnTo>
                        <a:pt x="17" y="389"/>
                      </a:lnTo>
                      <a:lnTo>
                        <a:pt x="17" y="385"/>
                      </a:lnTo>
                      <a:lnTo>
                        <a:pt x="17" y="383"/>
                      </a:lnTo>
                      <a:lnTo>
                        <a:pt x="13" y="378"/>
                      </a:lnTo>
                      <a:lnTo>
                        <a:pt x="13" y="376"/>
                      </a:lnTo>
                      <a:lnTo>
                        <a:pt x="11" y="363"/>
                      </a:lnTo>
                      <a:lnTo>
                        <a:pt x="10" y="359"/>
                      </a:lnTo>
                      <a:lnTo>
                        <a:pt x="8" y="357"/>
                      </a:lnTo>
                      <a:lnTo>
                        <a:pt x="6" y="355"/>
                      </a:lnTo>
                      <a:lnTo>
                        <a:pt x="0" y="331"/>
                      </a:lnTo>
                      <a:lnTo>
                        <a:pt x="0" y="329"/>
                      </a:lnTo>
                      <a:lnTo>
                        <a:pt x="0" y="329"/>
                      </a:lnTo>
                      <a:lnTo>
                        <a:pt x="2" y="327"/>
                      </a:lnTo>
                      <a:lnTo>
                        <a:pt x="2" y="327"/>
                      </a:lnTo>
                      <a:lnTo>
                        <a:pt x="4" y="323"/>
                      </a:lnTo>
                      <a:lnTo>
                        <a:pt x="4" y="323"/>
                      </a:lnTo>
                      <a:lnTo>
                        <a:pt x="2" y="321"/>
                      </a:lnTo>
                      <a:lnTo>
                        <a:pt x="2" y="319"/>
                      </a:lnTo>
                      <a:lnTo>
                        <a:pt x="2" y="319"/>
                      </a:lnTo>
                      <a:lnTo>
                        <a:pt x="2" y="316"/>
                      </a:lnTo>
                      <a:lnTo>
                        <a:pt x="4" y="314"/>
                      </a:lnTo>
                      <a:lnTo>
                        <a:pt x="11" y="299"/>
                      </a:lnTo>
                      <a:lnTo>
                        <a:pt x="13" y="299"/>
                      </a:lnTo>
                      <a:lnTo>
                        <a:pt x="15" y="297"/>
                      </a:lnTo>
                      <a:lnTo>
                        <a:pt x="17" y="297"/>
                      </a:lnTo>
                      <a:lnTo>
                        <a:pt x="17" y="293"/>
                      </a:lnTo>
                      <a:lnTo>
                        <a:pt x="17" y="293"/>
                      </a:lnTo>
                      <a:lnTo>
                        <a:pt x="21" y="289"/>
                      </a:lnTo>
                      <a:lnTo>
                        <a:pt x="21" y="287"/>
                      </a:lnTo>
                      <a:lnTo>
                        <a:pt x="21" y="286"/>
                      </a:lnTo>
                      <a:lnTo>
                        <a:pt x="21" y="286"/>
                      </a:lnTo>
                      <a:lnTo>
                        <a:pt x="19" y="284"/>
                      </a:lnTo>
                      <a:lnTo>
                        <a:pt x="23" y="261"/>
                      </a:lnTo>
                      <a:lnTo>
                        <a:pt x="25" y="257"/>
                      </a:lnTo>
                      <a:lnTo>
                        <a:pt x="30" y="246"/>
                      </a:lnTo>
                      <a:lnTo>
                        <a:pt x="30" y="246"/>
                      </a:lnTo>
                      <a:lnTo>
                        <a:pt x="30" y="246"/>
                      </a:lnTo>
                      <a:lnTo>
                        <a:pt x="30" y="244"/>
                      </a:lnTo>
                      <a:lnTo>
                        <a:pt x="30" y="244"/>
                      </a:lnTo>
                      <a:lnTo>
                        <a:pt x="30" y="244"/>
                      </a:lnTo>
                      <a:lnTo>
                        <a:pt x="30" y="244"/>
                      </a:lnTo>
                      <a:lnTo>
                        <a:pt x="32" y="242"/>
                      </a:lnTo>
                      <a:lnTo>
                        <a:pt x="32" y="242"/>
                      </a:lnTo>
                      <a:lnTo>
                        <a:pt x="34" y="240"/>
                      </a:lnTo>
                      <a:lnTo>
                        <a:pt x="34" y="240"/>
                      </a:lnTo>
                      <a:lnTo>
                        <a:pt x="34" y="235"/>
                      </a:lnTo>
                      <a:lnTo>
                        <a:pt x="34" y="235"/>
                      </a:lnTo>
                      <a:lnTo>
                        <a:pt x="34" y="235"/>
                      </a:lnTo>
                      <a:lnTo>
                        <a:pt x="36" y="235"/>
                      </a:lnTo>
                      <a:lnTo>
                        <a:pt x="36" y="235"/>
                      </a:lnTo>
                      <a:lnTo>
                        <a:pt x="36" y="235"/>
                      </a:lnTo>
                      <a:lnTo>
                        <a:pt x="36" y="235"/>
                      </a:lnTo>
                      <a:lnTo>
                        <a:pt x="40" y="231"/>
                      </a:lnTo>
                      <a:lnTo>
                        <a:pt x="42" y="229"/>
                      </a:lnTo>
                      <a:lnTo>
                        <a:pt x="45" y="227"/>
                      </a:lnTo>
                      <a:lnTo>
                        <a:pt x="47" y="227"/>
                      </a:lnTo>
                      <a:lnTo>
                        <a:pt x="47" y="227"/>
                      </a:lnTo>
                      <a:lnTo>
                        <a:pt x="49" y="225"/>
                      </a:lnTo>
                      <a:lnTo>
                        <a:pt x="47" y="224"/>
                      </a:lnTo>
                      <a:lnTo>
                        <a:pt x="47" y="222"/>
                      </a:lnTo>
                      <a:lnTo>
                        <a:pt x="47" y="220"/>
                      </a:lnTo>
                      <a:lnTo>
                        <a:pt x="47" y="220"/>
                      </a:lnTo>
                      <a:lnTo>
                        <a:pt x="47" y="218"/>
                      </a:lnTo>
                      <a:lnTo>
                        <a:pt x="47" y="218"/>
                      </a:lnTo>
                      <a:lnTo>
                        <a:pt x="49" y="218"/>
                      </a:lnTo>
                      <a:lnTo>
                        <a:pt x="49" y="218"/>
                      </a:lnTo>
                      <a:lnTo>
                        <a:pt x="49" y="218"/>
                      </a:lnTo>
                      <a:lnTo>
                        <a:pt x="51" y="218"/>
                      </a:lnTo>
                      <a:lnTo>
                        <a:pt x="55" y="216"/>
                      </a:lnTo>
                      <a:lnTo>
                        <a:pt x="55" y="216"/>
                      </a:lnTo>
                      <a:lnTo>
                        <a:pt x="49" y="175"/>
                      </a:lnTo>
                      <a:lnTo>
                        <a:pt x="47" y="173"/>
                      </a:lnTo>
                      <a:lnTo>
                        <a:pt x="47" y="173"/>
                      </a:lnTo>
                      <a:lnTo>
                        <a:pt x="47" y="173"/>
                      </a:lnTo>
                      <a:lnTo>
                        <a:pt x="47" y="173"/>
                      </a:lnTo>
                      <a:lnTo>
                        <a:pt x="47" y="171"/>
                      </a:lnTo>
                      <a:lnTo>
                        <a:pt x="49" y="171"/>
                      </a:lnTo>
                      <a:lnTo>
                        <a:pt x="49" y="171"/>
                      </a:lnTo>
                      <a:lnTo>
                        <a:pt x="47" y="165"/>
                      </a:lnTo>
                      <a:lnTo>
                        <a:pt x="47" y="163"/>
                      </a:lnTo>
                      <a:lnTo>
                        <a:pt x="47" y="163"/>
                      </a:lnTo>
                      <a:lnTo>
                        <a:pt x="45" y="163"/>
                      </a:lnTo>
                      <a:lnTo>
                        <a:pt x="45" y="163"/>
                      </a:lnTo>
                      <a:lnTo>
                        <a:pt x="45" y="163"/>
                      </a:lnTo>
                      <a:lnTo>
                        <a:pt x="43" y="160"/>
                      </a:lnTo>
                      <a:lnTo>
                        <a:pt x="43" y="158"/>
                      </a:lnTo>
                      <a:lnTo>
                        <a:pt x="43" y="156"/>
                      </a:lnTo>
                      <a:lnTo>
                        <a:pt x="42" y="156"/>
                      </a:lnTo>
                      <a:lnTo>
                        <a:pt x="40" y="156"/>
                      </a:lnTo>
                      <a:lnTo>
                        <a:pt x="38" y="156"/>
                      </a:lnTo>
                      <a:lnTo>
                        <a:pt x="38" y="156"/>
                      </a:lnTo>
                      <a:lnTo>
                        <a:pt x="36" y="154"/>
                      </a:lnTo>
                      <a:lnTo>
                        <a:pt x="36" y="154"/>
                      </a:lnTo>
                      <a:lnTo>
                        <a:pt x="36" y="154"/>
                      </a:lnTo>
                      <a:lnTo>
                        <a:pt x="36" y="152"/>
                      </a:lnTo>
                      <a:lnTo>
                        <a:pt x="36" y="152"/>
                      </a:lnTo>
                      <a:lnTo>
                        <a:pt x="36" y="148"/>
                      </a:lnTo>
                      <a:lnTo>
                        <a:pt x="36" y="147"/>
                      </a:lnTo>
                      <a:lnTo>
                        <a:pt x="38" y="147"/>
                      </a:lnTo>
                      <a:lnTo>
                        <a:pt x="40" y="143"/>
                      </a:lnTo>
                      <a:lnTo>
                        <a:pt x="40" y="141"/>
                      </a:lnTo>
                      <a:lnTo>
                        <a:pt x="43" y="141"/>
                      </a:lnTo>
                      <a:lnTo>
                        <a:pt x="43" y="139"/>
                      </a:lnTo>
                      <a:lnTo>
                        <a:pt x="43" y="137"/>
                      </a:lnTo>
                      <a:lnTo>
                        <a:pt x="43" y="137"/>
                      </a:lnTo>
                      <a:lnTo>
                        <a:pt x="42" y="137"/>
                      </a:lnTo>
                      <a:lnTo>
                        <a:pt x="40" y="135"/>
                      </a:lnTo>
                      <a:lnTo>
                        <a:pt x="40" y="135"/>
                      </a:lnTo>
                      <a:lnTo>
                        <a:pt x="40" y="133"/>
                      </a:lnTo>
                      <a:lnTo>
                        <a:pt x="40" y="133"/>
                      </a:lnTo>
                      <a:lnTo>
                        <a:pt x="42" y="132"/>
                      </a:lnTo>
                      <a:lnTo>
                        <a:pt x="42" y="132"/>
                      </a:lnTo>
                      <a:lnTo>
                        <a:pt x="43" y="132"/>
                      </a:lnTo>
                      <a:lnTo>
                        <a:pt x="43" y="128"/>
                      </a:lnTo>
                      <a:lnTo>
                        <a:pt x="42" y="128"/>
                      </a:lnTo>
                      <a:lnTo>
                        <a:pt x="42" y="126"/>
                      </a:lnTo>
                      <a:lnTo>
                        <a:pt x="43" y="124"/>
                      </a:lnTo>
                      <a:lnTo>
                        <a:pt x="43" y="124"/>
                      </a:lnTo>
                      <a:lnTo>
                        <a:pt x="42" y="122"/>
                      </a:lnTo>
                      <a:lnTo>
                        <a:pt x="40" y="118"/>
                      </a:lnTo>
                      <a:lnTo>
                        <a:pt x="36" y="117"/>
                      </a:lnTo>
                      <a:lnTo>
                        <a:pt x="36" y="117"/>
                      </a:lnTo>
                      <a:lnTo>
                        <a:pt x="36" y="113"/>
                      </a:lnTo>
                      <a:lnTo>
                        <a:pt x="36" y="113"/>
                      </a:lnTo>
                      <a:lnTo>
                        <a:pt x="38" y="111"/>
                      </a:lnTo>
                      <a:lnTo>
                        <a:pt x="38" y="111"/>
                      </a:lnTo>
                      <a:lnTo>
                        <a:pt x="38" y="109"/>
                      </a:lnTo>
                      <a:lnTo>
                        <a:pt x="38" y="109"/>
                      </a:lnTo>
                      <a:lnTo>
                        <a:pt x="36" y="109"/>
                      </a:lnTo>
                      <a:lnTo>
                        <a:pt x="36" y="107"/>
                      </a:lnTo>
                      <a:lnTo>
                        <a:pt x="36" y="107"/>
                      </a:lnTo>
                      <a:lnTo>
                        <a:pt x="36" y="107"/>
                      </a:lnTo>
                      <a:lnTo>
                        <a:pt x="36" y="107"/>
                      </a:lnTo>
                      <a:lnTo>
                        <a:pt x="34" y="107"/>
                      </a:lnTo>
                      <a:lnTo>
                        <a:pt x="34" y="105"/>
                      </a:lnTo>
                      <a:lnTo>
                        <a:pt x="34" y="103"/>
                      </a:lnTo>
                      <a:lnTo>
                        <a:pt x="36" y="102"/>
                      </a:lnTo>
                      <a:lnTo>
                        <a:pt x="38" y="98"/>
                      </a:lnTo>
                      <a:lnTo>
                        <a:pt x="38" y="98"/>
                      </a:lnTo>
                      <a:lnTo>
                        <a:pt x="38" y="98"/>
                      </a:lnTo>
                      <a:lnTo>
                        <a:pt x="36" y="94"/>
                      </a:lnTo>
                      <a:lnTo>
                        <a:pt x="36" y="92"/>
                      </a:lnTo>
                      <a:lnTo>
                        <a:pt x="36" y="88"/>
                      </a:lnTo>
                      <a:lnTo>
                        <a:pt x="38" y="88"/>
                      </a:lnTo>
                      <a:lnTo>
                        <a:pt x="36" y="86"/>
                      </a:lnTo>
                      <a:lnTo>
                        <a:pt x="34" y="85"/>
                      </a:lnTo>
                      <a:lnTo>
                        <a:pt x="34" y="83"/>
                      </a:lnTo>
                      <a:lnTo>
                        <a:pt x="34" y="75"/>
                      </a:lnTo>
                      <a:lnTo>
                        <a:pt x="34" y="73"/>
                      </a:lnTo>
                      <a:lnTo>
                        <a:pt x="34" y="71"/>
                      </a:lnTo>
                      <a:lnTo>
                        <a:pt x="34" y="70"/>
                      </a:lnTo>
                      <a:lnTo>
                        <a:pt x="36" y="68"/>
                      </a:lnTo>
                      <a:lnTo>
                        <a:pt x="36" y="68"/>
                      </a:lnTo>
                      <a:lnTo>
                        <a:pt x="38" y="68"/>
                      </a:lnTo>
                      <a:lnTo>
                        <a:pt x="36" y="66"/>
                      </a:lnTo>
                      <a:lnTo>
                        <a:pt x="36" y="66"/>
                      </a:lnTo>
                      <a:lnTo>
                        <a:pt x="36" y="66"/>
                      </a:lnTo>
                      <a:lnTo>
                        <a:pt x="36" y="64"/>
                      </a:lnTo>
                      <a:lnTo>
                        <a:pt x="34" y="64"/>
                      </a:lnTo>
                      <a:lnTo>
                        <a:pt x="34" y="64"/>
                      </a:lnTo>
                      <a:lnTo>
                        <a:pt x="34" y="64"/>
                      </a:lnTo>
                      <a:lnTo>
                        <a:pt x="34" y="64"/>
                      </a:lnTo>
                      <a:lnTo>
                        <a:pt x="32" y="64"/>
                      </a:lnTo>
                      <a:lnTo>
                        <a:pt x="32" y="64"/>
                      </a:lnTo>
                      <a:lnTo>
                        <a:pt x="30" y="62"/>
                      </a:lnTo>
                      <a:lnTo>
                        <a:pt x="30" y="62"/>
                      </a:lnTo>
                      <a:lnTo>
                        <a:pt x="30" y="60"/>
                      </a:lnTo>
                      <a:lnTo>
                        <a:pt x="30" y="58"/>
                      </a:lnTo>
                      <a:lnTo>
                        <a:pt x="32" y="58"/>
                      </a:lnTo>
                      <a:lnTo>
                        <a:pt x="32" y="56"/>
                      </a:lnTo>
                      <a:lnTo>
                        <a:pt x="32" y="56"/>
                      </a:lnTo>
                      <a:lnTo>
                        <a:pt x="34" y="56"/>
                      </a:lnTo>
                      <a:lnTo>
                        <a:pt x="34" y="56"/>
                      </a:lnTo>
                      <a:lnTo>
                        <a:pt x="36" y="56"/>
                      </a:lnTo>
                      <a:lnTo>
                        <a:pt x="36" y="55"/>
                      </a:lnTo>
                      <a:lnTo>
                        <a:pt x="36" y="55"/>
                      </a:lnTo>
                      <a:lnTo>
                        <a:pt x="36" y="55"/>
                      </a:lnTo>
                      <a:lnTo>
                        <a:pt x="34" y="55"/>
                      </a:lnTo>
                      <a:lnTo>
                        <a:pt x="32" y="55"/>
                      </a:lnTo>
                      <a:lnTo>
                        <a:pt x="32" y="53"/>
                      </a:lnTo>
                      <a:lnTo>
                        <a:pt x="30" y="51"/>
                      </a:lnTo>
                      <a:lnTo>
                        <a:pt x="28" y="51"/>
                      </a:lnTo>
                      <a:lnTo>
                        <a:pt x="28" y="49"/>
                      </a:lnTo>
                      <a:lnTo>
                        <a:pt x="27" y="47"/>
                      </a:lnTo>
                      <a:lnTo>
                        <a:pt x="27" y="47"/>
                      </a:lnTo>
                      <a:lnTo>
                        <a:pt x="27" y="47"/>
                      </a:lnTo>
                      <a:lnTo>
                        <a:pt x="27" y="45"/>
                      </a:lnTo>
                      <a:lnTo>
                        <a:pt x="27" y="43"/>
                      </a:lnTo>
                      <a:lnTo>
                        <a:pt x="25" y="40"/>
                      </a:lnTo>
                      <a:lnTo>
                        <a:pt x="25" y="40"/>
                      </a:lnTo>
                      <a:lnTo>
                        <a:pt x="25" y="38"/>
                      </a:lnTo>
                      <a:lnTo>
                        <a:pt x="25" y="36"/>
                      </a:lnTo>
                      <a:lnTo>
                        <a:pt x="27" y="36"/>
                      </a:lnTo>
                      <a:lnTo>
                        <a:pt x="27" y="34"/>
                      </a:lnTo>
                      <a:lnTo>
                        <a:pt x="27" y="34"/>
                      </a:lnTo>
                      <a:lnTo>
                        <a:pt x="27" y="34"/>
                      </a:lnTo>
                      <a:lnTo>
                        <a:pt x="25" y="34"/>
                      </a:lnTo>
                      <a:lnTo>
                        <a:pt x="25" y="32"/>
                      </a:lnTo>
                      <a:lnTo>
                        <a:pt x="27" y="32"/>
                      </a:lnTo>
                      <a:lnTo>
                        <a:pt x="27" y="30"/>
                      </a:lnTo>
                      <a:lnTo>
                        <a:pt x="27" y="28"/>
                      </a:lnTo>
                      <a:lnTo>
                        <a:pt x="28" y="26"/>
                      </a:lnTo>
                      <a:lnTo>
                        <a:pt x="28" y="23"/>
                      </a:lnTo>
                      <a:lnTo>
                        <a:pt x="28" y="23"/>
                      </a:lnTo>
                      <a:lnTo>
                        <a:pt x="30" y="21"/>
                      </a:lnTo>
                      <a:lnTo>
                        <a:pt x="30" y="21"/>
                      </a:lnTo>
                      <a:lnTo>
                        <a:pt x="32" y="19"/>
                      </a:lnTo>
                      <a:lnTo>
                        <a:pt x="32" y="17"/>
                      </a:lnTo>
                      <a:lnTo>
                        <a:pt x="32" y="15"/>
                      </a:lnTo>
                      <a:lnTo>
                        <a:pt x="30" y="15"/>
                      </a:lnTo>
                      <a:lnTo>
                        <a:pt x="30" y="13"/>
                      </a:lnTo>
                      <a:lnTo>
                        <a:pt x="30" y="11"/>
                      </a:lnTo>
                      <a:lnTo>
                        <a:pt x="38" y="11"/>
                      </a:lnTo>
                      <a:lnTo>
                        <a:pt x="38" y="13"/>
                      </a:lnTo>
                      <a:lnTo>
                        <a:pt x="45" y="13"/>
                      </a:lnTo>
                      <a:lnTo>
                        <a:pt x="60" y="13"/>
                      </a:lnTo>
                      <a:lnTo>
                        <a:pt x="77" y="13"/>
                      </a:lnTo>
                      <a:lnTo>
                        <a:pt x="92" y="13"/>
                      </a:lnTo>
                      <a:lnTo>
                        <a:pt x="109" y="11"/>
                      </a:lnTo>
                      <a:lnTo>
                        <a:pt x="120" y="11"/>
                      </a:lnTo>
                      <a:lnTo>
                        <a:pt x="120" y="11"/>
                      </a:lnTo>
                      <a:lnTo>
                        <a:pt x="120" y="11"/>
                      </a:lnTo>
                      <a:lnTo>
                        <a:pt x="122" y="10"/>
                      </a:lnTo>
                      <a:lnTo>
                        <a:pt x="132" y="10"/>
                      </a:lnTo>
                      <a:lnTo>
                        <a:pt x="135" y="11"/>
                      </a:lnTo>
                      <a:lnTo>
                        <a:pt x="137" y="11"/>
                      </a:lnTo>
                      <a:lnTo>
                        <a:pt x="154" y="11"/>
                      </a:lnTo>
                      <a:lnTo>
                        <a:pt x="156" y="11"/>
                      </a:lnTo>
                      <a:lnTo>
                        <a:pt x="158" y="11"/>
                      </a:lnTo>
                      <a:lnTo>
                        <a:pt x="167" y="11"/>
                      </a:lnTo>
                      <a:lnTo>
                        <a:pt x="167" y="11"/>
                      </a:lnTo>
                      <a:lnTo>
                        <a:pt x="169" y="11"/>
                      </a:lnTo>
                      <a:lnTo>
                        <a:pt x="169" y="13"/>
                      </a:lnTo>
                      <a:lnTo>
                        <a:pt x="169" y="13"/>
                      </a:lnTo>
                      <a:lnTo>
                        <a:pt x="171" y="13"/>
                      </a:lnTo>
                      <a:lnTo>
                        <a:pt x="169" y="15"/>
                      </a:lnTo>
                      <a:lnTo>
                        <a:pt x="171" y="15"/>
                      </a:lnTo>
                      <a:lnTo>
                        <a:pt x="173" y="13"/>
                      </a:lnTo>
                      <a:lnTo>
                        <a:pt x="175" y="11"/>
                      </a:lnTo>
                      <a:lnTo>
                        <a:pt x="175" y="11"/>
                      </a:lnTo>
                      <a:lnTo>
                        <a:pt x="175" y="11"/>
                      </a:lnTo>
                      <a:lnTo>
                        <a:pt x="177" y="11"/>
                      </a:lnTo>
                      <a:lnTo>
                        <a:pt x="184" y="11"/>
                      </a:lnTo>
                      <a:lnTo>
                        <a:pt x="184" y="13"/>
                      </a:lnTo>
                      <a:lnTo>
                        <a:pt x="184" y="13"/>
                      </a:lnTo>
                      <a:lnTo>
                        <a:pt x="186" y="13"/>
                      </a:lnTo>
                      <a:lnTo>
                        <a:pt x="186" y="13"/>
                      </a:lnTo>
                      <a:lnTo>
                        <a:pt x="186" y="13"/>
                      </a:lnTo>
                      <a:lnTo>
                        <a:pt x="186" y="15"/>
                      </a:lnTo>
                      <a:lnTo>
                        <a:pt x="186" y="15"/>
                      </a:lnTo>
                      <a:lnTo>
                        <a:pt x="186" y="15"/>
                      </a:lnTo>
                      <a:lnTo>
                        <a:pt x="188" y="19"/>
                      </a:lnTo>
                      <a:lnTo>
                        <a:pt x="190" y="17"/>
                      </a:lnTo>
                      <a:lnTo>
                        <a:pt x="192" y="17"/>
                      </a:lnTo>
                      <a:lnTo>
                        <a:pt x="192" y="15"/>
                      </a:lnTo>
                      <a:lnTo>
                        <a:pt x="192" y="13"/>
                      </a:lnTo>
                      <a:lnTo>
                        <a:pt x="194" y="13"/>
                      </a:lnTo>
                      <a:lnTo>
                        <a:pt x="197" y="13"/>
                      </a:lnTo>
                      <a:lnTo>
                        <a:pt x="197" y="13"/>
                      </a:lnTo>
                      <a:lnTo>
                        <a:pt x="197" y="13"/>
                      </a:lnTo>
                      <a:lnTo>
                        <a:pt x="199" y="11"/>
                      </a:lnTo>
                      <a:lnTo>
                        <a:pt x="199" y="11"/>
                      </a:lnTo>
                      <a:lnTo>
                        <a:pt x="201" y="11"/>
                      </a:lnTo>
                      <a:lnTo>
                        <a:pt x="201" y="10"/>
                      </a:lnTo>
                      <a:lnTo>
                        <a:pt x="203" y="10"/>
                      </a:lnTo>
                      <a:lnTo>
                        <a:pt x="203" y="8"/>
                      </a:lnTo>
                      <a:lnTo>
                        <a:pt x="203" y="6"/>
                      </a:lnTo>
                      <a:lnTo>
                        <a:pt x="205" y="4"/>
                      </a:lnTo>
                      <a:lnTo>
                        <a:pt x="205" y="4"/>
                      </a:lnTo>
                      <a:lnTo>
                        <a:pt x="207" y="6"/>
                      </a:lnTo>
                      <a:lnTo>
                        <a:pt x="209" y="8"/>
                      </a:lnTo>
                      <a:lnTo>
                        <a:pt x="212" y="4"/>
                      </a:lnTo>
                      <a:lnTo>
                        <a:pt x="212" y="4"/>
                      </a:lnTo>
                      <a:lnTo>
                        <a:pt x="212" y="2"/>
                      </a:lnTo>
                      <a:lnTo>
                        <a:pt x="212" y="2"/>
                      </a:lnTo>
                      <a:lnTo>
                        <a:pt x="212" y="2"/>
                      </a:lnTo>
                      <a:lnTo>
                        <a:pt x="212" y="0"/>
                      </a:lnTo>
                      <a:lnTo>
                        <a:pt x="222"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49">
                  <a:extLst>
                    <a:ext uri="{FF2B5EF4-FFF2-40B4-BE49-F238E27FC236}">
                      <a16:creationId xmlns:a16="http://schemas.microsoft.com/office/drawing/2014/main" id="{9050399A-B007-4F6B-9770-D1CDB4FA7687}"/>
                    </a:ext>
                  </a:extLst>
                </p:cNvPr>
                <p:cNvSpPr>
                  <a:spLocks/>
                </p:cNvSpPr>
                <p:nvPr/>
              </p:nvSpPr>
              <p:spPr bwMode="auto">
                <a:xfrm>
                  <a:off x="323850" y="1704975"/>
                  <a:ext cx="423862" cy="317500"/>
                </a:xfrm>
                <a:custGeom>
                  <a:avLst/>
                  <a:gdLst>
                    <a:gd name="T0" fmla="*/ 282 w 534"/>
                    <a:gd name="T1" fmla="*/ 45 h 400"/>
                    <a:gd name="T2" fmla="*/ 308 w 534"/>
                    <a:gd name="T3" fmla="*/ 47 h 400"/>
                    <a:gd name="T4" fmla="*/ 329 w 534"/>
                    <a:gd name="T5" fmla="*/ 42 h 400"/>
                    <a:gd name="T6" fmla="*/ 355 w 534"/>
                    <a:gd name="T7" fmla="*/ 38 h 400"/>
                    <a:gd name="T8" fmla="*/ 382 w 534"/>
                    <a:gd name="T9" fmla="*/ 47 h 400"/>
                    <a:gd name="T10" fmla="*/ 414 w 534"/>
                    <a:gd name="T11" fmla="*/ 23 h 400"/>
                    <a:gd name="T12" fmla="*/ 438 w 534"/>
                    <a:gd name="T13" fmla="*/ 28 h 400"/>
                    <a:gd name="T14" fmla="*/ 451 w 534"/>
                    <a:gd name="T15" fmla="*/ 55 h 400"/>
                    <a:gd name="T16" fmla="*/ 472 w 534"/>
                    <a:gd name="T17" fmla="*/ 92 h 400"/>
                    <a:gd name="T18" fmla="*/ 472 w 534"/>
                    <a:gd name="T19" fmla="*/ 105 h 400"/>
                    <a:gd name="T20" fmla="*/ 468 w 534"/>
                    <a:gd name="T21" fmla="*/ 126 h 400"/>
                    <a:gd name="T22" fmla="*/ 487 w 534"/>
                    <a:gd name="T23" fmla="*/ 143 h 400"/>
                    <a:gd name="T24" fmla="*/ 509 w 534"/>
                    <a:gd name="T25" fmla="*/ 184 h 400"/>
                    <a:gd name="T26" fmla="*/ 500 w 534"/>
                    <a:gd name="T27" fmla="*/ 205 h 400"/>
                    <a:gd name="T28" fmla="*/ 521 w 534"/>
                    <a:gd name="T29" fmla="*/ 256 h 400"/>
                    <a:gd name="T30" fmla="*/ 526 w 534"/>
                    <a:gd name="T31" fmla="*/ 290 h 400"/>
                    <a:gd name="T32" fmla="*/ 519 w 534"/>
                    <a:gd name="T33" fmla="*/ 310 h 400"/>
                    <a:gd name="T34" fmla="*/ 492 w 534"/>
                    <a:gd name="T35" fmla="*/ 314 h 400"/>
                    <a:gd name="T36" fmla="*/ 509 w 534"/>
                    <a:gd name="T37" fmla="*/ 338 h 400"/>
                    <a:gd name="T38" fmla="*/ 494 w 534"/>
                    <a:gd name="T39" fmla="*/ 370 h 400"/>
                    <a:gd name="T40" fmla="*/ 457 w 534"/>
                    <a:gd name="T41" fmla="*/ 372 h 400"/>
                    <a:gd name="T42" fmla="*/ 444 w 534"/>
                    <a:gd name="T43" fmla="*/ 395 h 400"/>
                    <a:gd name="T44" fmla="*/ 425 w 534"/>
                    <a:gd name="T45" fmla="*/ 395 h 400"/>
                    <a:gd name="T46" fmla="*/ 402 w 534"/>
                    <a:gd name="T47" fmla="*/ 387 h 400"/>
                    <a:gd name="T48" fmla="*/ 406 w 534"/>
                    <a:gd name="T49" fmla="*/ 348 h 400"/>
                    <a:gd name="T50" fmla="*/ 400 w 534"/>
                    <a:gd name="T51" fmla="*/ 321 h 400"/>
                    <a:gd name="T52" fmla="*/ 391 w 534"/>
                    <a:gd name="T53" fmla="*/ 308 h 400"/>
                    <a:gd name="T54" fmla="*/ 376 w 534"/>
                    <a:gd name="T55" fmla="*/ 305 h 400"/>
                    <a:gd name="T56" fmla="*/ 344 w 534"/>
                    <a:gd name="T57" fmla="*/ 306 h 400"/>
                    <a:gd name="T58" fmla="*/ 318 w 534"/>
                    <a:gd name="T59" fmla="*/ 312 h 400"/>
                    <a:gd name="T60" fmla="*/ 322 w 534"/>
                    <a:gd name="T61" fmla="*/ 278 h 400"/>
                    <a:gd name="T62" fmla="*/ 314 w 534"/>
                    <a:gd name="T63" fmla="*/ 244 h 400"/>
                    <a:gd name="T64" fmla="*/ 299 w 534"/>
                    <a:gd name="T65" fmla="*/ 226 h 400"/>
                    <a:gd name="T66" fmla="*/ 209 w 534"/>
                    <a:gd name="T67" fmla="*/ 205 h 400"/>
                    <a:gd name="T68" fmla="*/ 179 w 534"/>
                    <a:gd name="T69" fmla="*/ 224 h 400"/>
                    <a:gd name="T70" fmla="*/ 168 w 534"/>
                    <a:gd name="T71" fmla="*/ 243 h 400"/>
                    <a:gd name="T72" fmla="*/ 143 w 534"/>
                    <a:gd name="T73" fmla="*/ 265 h 400"/>
                    <a:gd name="T74" fmla="*/ 139 w 534"/>
                    <a:gd name="T75" fmla="*/ 256 h 400"/>
                    <a:gd name="T76" fmla="*/ 128 w 534"/>
                    <a:gd name="T77" fmla="*/ 248 h 400"/>
                    <a:gd name="T78" fmla="*/ 121 w 534"/>
                    <a:gd name="T79" fmla="*/ 241 h 400"/>
                    <a:gd name="T80" fmla="*/ 102 w 534"/>
                    <a:gd name="T81" fmla="*/ 231 h 400"/>
                    <a:gd name="T82" fmla="*/ 104 w 534"/>
                    <a:gd name="T83" fmla="*/ 207 h 400"/>
                    <a:gd name="T84" fmla="*/ 94 w 534"/>
                    <a:gd name="T85" fmla="*/ 207 h 400"/>
                    <a:gd name="T86" fmla="*/ 77 w 534"/>
                    <a:gd name="T87" fmla="*/ 188 h 400"/>
                    <a:gd name="T88" fmla="*/ 66 w 534"/>
                    <a:gd name="T89" fmla="*/ 188 h 400"/>
                    <a:gd name="T90" fmla="*/ 59 w 534"/>
                    <a:gd name="T91" fmla="*/ 184 h 400"/>
                    <a:gd name="T92" fmla="*/ 38 w 534"/>
                    <a:gd name="T93" fmla="*/ 160 h 400"/>
                    <a:gd name="T94" fmla="*/ 36 w 534"/>
                    <a:gd name="T95" fmla="*/ 143 h 400"/>
                    <a:gd name="T96" fmla="*/ 30 w 534"/>
                    <a:gd name="T97" fmla="*/ 149 h 400"/>
                    <a:gd name="T98" fmla="*/ 27 w 534"/>
                    <a:gd name="T99" fmla="*/ 141 h 400"/>
                    <a:gd name="T100" fmla="*/ 21 w 534"/>
                    <a:gd name="T101" fmla="*/ 132 h 400"/>
                    <a:gd name="T102" fmla="*/ 29 w 534"/>
                    <a:gd name="T103" fmla="*/ 121 h 400"/>
                    <a:gd name="T104" fmla="*/ 12 w 534"/>
                    <a:gd name="T105" fmla="*/ 126 h 400"/>
                    <a:gd name="T106" fmla="*/ 2 w 534"/>
                    <a:gd name="T107" fmla="*/ 134 h 400"/>
                    <a:gd name="T108" fmla="*/ 55 w 534"/>
                    <a:gd name="T109" fmla="*/ 79 h 400"/>
                    <a:gd name="T110" fmla="*/ 87 w 534"/>
                    <a:gd name="T111" fmla="*/ 74 h 400"/>
                    <a:gd name="T112" fmla="*/ 98 w 534"/>
                    <a:gd name="T113" fmla="*/ 49 h 400"/>
                    <a:gd name="T114" fmla="*/ 92 w 534"/>
                    <a:gd name="T115" fmla="*/ 30 h 400"/>
                    <a:gd name="T116" fmla="*/ 126 w 534"/>
                    <a:gd name="T117" fmla="*/ 2 h 400"/>
                    <a:gd name="T118" fmla="*/ 147 w 534"/>
                    <a:gd name="T119" fmla="*/ 8 h 400"/>
                    <a:gd name="T120" fmla="*/ 175 w 534"/>
                    <a:gd name="T121" fmla="*/ 17 h 400"/>
                    <a:gd name="T122" fmla="*/ 228 w 534"/>
                    <a:gd name="T123" fmla="*/ 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400">
                      <a:moveTo>
                        <a:pt x="267" y="21"/>
                      </a:moveTo>
                      <a:lnTo>
                        <a:pt x="267" y="21"/>
                      </a:lnTo>
                      <a:lnTo>
                        <a:pt x="263" y="21"/>
                      </a:lnTo>
                      <a:lnTo>
                        <a:pt x="261" y="23"/>
                      </a:lnTo>
                      <a:lnTo>
                        <a:pt x="261" y="25"/>
                      </a:lnTo>
                      <a:lnTo>
                        <a:pt x="261" y="27"/>
                      </a:lnTo>
                      <a:lnTo>
                        <a:pt x="261" y="28"/>
                      </a:lnTo>
                      <a:lnTo>
                        <a:pt x="261" y="32"/>
                      </a:lnTo>
                      <a:lnTo>
                        <a:pt x="260" y="34"/>
                      </a:lnTo>
                      <a:lnTo>
                        <a:pt x="258" y="36"/>
                      </a:lnTo>
                      <a:lnTo>
                        <a:pt x="260" y="38"/>
                      </a:lnTo>
                      <a:lnTo>
                        <a:pt x="260" y="40"/>
                      </a:lnTo>
                      <a:lnTo>
                        <a:pt x="265" y="42"/>
                      </a:lnTo>
                      <a:lnTo>
                        <a:pt x="265" y="44"/>
                      </a:lnTo>
                      <a:lnTo>
                        <a:pt x="269" y="47"/>
                      </a:lnTo>
                      <a:lnTo>
                        <a:pt x="271" y="49"/>
                      </a:lnTo>
                      <a:lnTo>
                        <a:pt x="273" y="49"/>
                      </a:lnTo>
                      <a:lnTo>
                        <a:pt x="275" y="51"/>
                      </a:lnTo>
                      <a:lnTo>
                        <a:pt x="276" y="51"/>
                      </a:lnTo>
                      <a:lnTo>
                        <a:pt x="278" y="49"/>
                      </a:lnTo>
                      <a:lnTo>
                        <a:pt x="278" y="49"/>
                      </a:lnTo>
                      <a:lnTo>
                        <a:pt x="280" y="49"/>
                      </a:lnTo>
                      <a:lnTo>
                        <a:pt x="282" y="47"/>
                      </a:lnTo>
                      <a:lnTo>
                        <a:pt x="282" y="45"/>
                      </a:lnTo>
                      <a:lnTo>
                        <a:pt x="282" y="44"/>
                      </a:lnTo>
                      <a:lnTo>
                        <a:pt x="284" y="44"/>
                      </a:lnTo>
                      <a:lnTo>
                        <a:pt x="284" y="44"/>
                      </a:lnTo>
                      <a:lnTo>
                        <a:pt x="284" y="44"/>
                      </a:lnTo>
                      <a:lnTo>
                        <a:pt x="286" y="42"/>
                      </a:lnTo>
                      <a:lnTo>
                        <a:pt x="286" y="42"/>
                      </a:lnTo>
                      <a:lnTo>
                        <a:pt x="288" y="40"/>
                      </a:lnTo>
                      <a:lnTo>
                        <a:pt x="290" y="40"/>
                      </a:lnTo>
                      <a:lnTo>
                        <a:pt x="290" y="36"/>
                      </a:lnTo>
                      <a:lnTo>
                        <a:pt x="290" y="34"/>
                      </a:lnTo>
                      <a:lnTo>
                        <a:pt x="291" y="34"/>
                      </a:lnTo>
                      <a:lnTo>
                        <a:pt x="293" y="34"/>
                      </a:lnTo>
                      <a:lnTo>
                        <a:pt x="295" y="34"/>
                      </a:lnTo>
                      <a:lnTo>
                        <a:pt x="297" y="34"/>
                      </a:lnTo>
                      <a:lnTo>
                        <a:pt x="299" y="34"/>
                      </a:lnTo>
                      <a:lnTo>
                        <a:pt x="301" y="34"/>
                      </a:lnTo>
                      <a:lnTo>
                        <a:pt x="303" y="40"/>
                      </a:lnTo>
                      <a:lnTo>
                        <a:pt x="305" y="42"/>
                      </a:lnTo>
                      <a:lnTo>
                        <a:pt x="307" y="42"/>
                      </a:lnTo>
                      <a:lnTo>
                        <a:pt x="308" y="44"/>
                      </a:lnTo>
                      <a:lnTo>
                        <a:pt x="308" y="45"/>
                      </a:lnTo>
                      <a:lnTo>
                        <a:pt x="308" y="45"/>
                      </a:lnTo>
                      <a:lnTo>
                        <a:pt x="308" y="47"/>
                      </a:lnTo>
                      <a:lnTo>
                        <a:pt x="308" y="47"/>
                      </a:lnTo>
                      <a:lnTo>
                        <a:pt x="308" y="47"/>
                      </a:lnTo>
                      <a:lnTo>
                        <a:pt x="310" y="51"/>
                      </a:lnTo>
                      <a:lnTo>
                        <a:pt x="312" y="55"/>
                      </a:lnTo>
                      <a:lnTo>
                        <a:pt x="314" y="59"/>
                      </a:lnTo>
                      <a:lnTo>
                        <a:pt x="318" y="59"/>
                      </a:lnTo>
                      <a:lnTo>
                        <a:pt x="320" y="57"/>
                      </a:lnTo>
                      <a:lnTo>
                        <a:pt x="320" y="57"/>
                      </a:lnTo>
                      <a:lnTo>
                        <a:pt x="322" y="55"/>
                      </a:lnTo>
                      <a:lnTo>
                        <a:pt x="322" y="53"/>
                      </a:lnTo>
                      <a:lnTo>
                        <a:pt x="322" y="53"/>
                      </a:lnTo>
                      <a:lnTo>
                        <a:pt x="323" y="51"/>
                      </a:lnTo>
                      <a:lnTo>
                        <a:pt x="325" y="51"/>
                      </a:lnTo>
                      <a:lnTo>
                        <a:pt x="325" y="51"/>
                      </a:lnTo>
                      <a:lnTo>
                        <a:pt x="325" y="49"/>
                      </a:lnTo>
                      <a:lnTo>
                        <a:pt x="325" y="47"/>
                      </a:lnTo>
                      <a:lnTo>
                        <a:pt x="327" y="47"/>
                      </a:lnTo>
                      <a:lnTo>
                        <a:pt x="329" y="45"/>
                      </a:lnTo>
                      <a:lnTo>
                        <a:pt x="329" y="45"/>
                      </a:lnTo>
                      <a:lnTo>
                        <a:pt x="329" y="45"/>
                      </a:lnTo>
                      <a:lnTo>
                        <a:pt x="329" y="44"/>
                      </a:lnTo>
                      <a:lnTo>
                        <a:pt x="329" y="44"/>
                      </a:lnTo>
                      <a:lnTo>
                        <a:pt x="329" y="44"/>
                      </a:lnTo>
                      <a:lnTo>
                        <a:pt x="329" y="42"/>
                      </a:lnTo>
                      <a:lnTo>
                        <a:pt x="329" y="42"/>
                      </a:lnTo>
                      <a:lnTo>
                        <a:pt x="331" y="40"/>
                      </a:lnTo>
                      <a:lnTo>
                        <a:pt x="335" y="42"/>
                      </a:lnTo>
                      <a:lnTo>
                        <a:pt x="335" y="40"/>
                      </a:lnTo>
                      <a:lnTo>
                        <a:pt x="338" y="38"/>
                      </a:lnTo>
                      <a:lnTo>
                        <a:pt x="338" y="36"/>
                      </a:lnTo>
                      <a:lnTo>
                        <a:pt x="338" y="38"/>
                      </a:lnTo>
                      <a:lnTo>
                        <a:pt x="340" y="38"/>
                      </a:lnTo>
                      <a:lnTo>
                        <a:pt x="340" y="38"/>
                      </a:lnTo>
                      <a:lnTo>
                        <a:pt x="340" y="36"/>
                      </a:lnTo>
                      <a:lnTo>
                        <a:pt x="340" y="36"/>
                      </a:lnTo>
                      <a:lnTo>
                        <a:pt x="342" y="36"/>
                      </a:lnTo>
                      <a:lnTo>
                        <a:pt x="342" y="34"/>
                      </a:lnTo>
                      <a:lnTo>
                        <a:pt x="342" y="34"/>
                      </a:lnTo>
                      <a:lnTo>
                        <a:pt x="344" y="36"/>
                      </a:lnTo>
                      <a:lnTo>
                        <a:pt x="344" y="36"/>
                      </a:lnTo>
                      <a:lnTo>
                        <a:pt x="344" y="36"/>
                      </a:lnTo>
                      <a:lnTo>
                        <a:pt x="344" y="34"/>
                      </a:lnTo>
                      <a:lnTo>
                        <a:pt x="346" y="34"/>
                      </a:lnTo>
                      <a:lnTo>
                        <a:pt x="348" y="34"/>
                      </a:lnTo>
                      <a:lnTo>
                        <a:pt x="348" y="34"/>
                      </a:lnTo>
                      <a:lnTo>
                        <a:pt x="348" y="34"/>
                      </a:lnTo>
                      <a:lnTo>
                        <a:pt x="350" y="36"/>
                      </a:lnTo>
                      <a:lnTo>
                        <a:pt x="353" y="36"/>
                      </a:lnTo>
                      <a:lnTo>
                        <a:pt x="355" y="38"/>
                      </a:lnTo>
                      <a:lnTo>
                        <a:pt x="355" y="36"/>
                      </a:lnTo>
                      <a:lnTo>
                        <a:pt x="357" y="38"/>
                      </a:lnTo>
                      <a:lnTo>
                        <a:pt x="357" y="38"/>
                      </a:lnTo>
                      <a:lnTo>
                        <a:pt x="359" y="38"/>
                      </a:lnTo>
                      <a:lnTo>
                        <a:pt x="359" y="38"/>
                      </a:lnTo>
                      <a:lnTo>
                        <a:pt x="359" y="40"/>
                      </a:lnTo>
                      <a:lnTo>
                        <a:pt x="361" y="40"/>
                      </a:lnTo>
                      <a:lnTo>
                        <a:pt x="361" y="40"/>
                      </a:lnTo>
                      <a:lnTo>
                        <a:pt x="363" y="40"/>
                      </a:lnTo>
                      <a:lnTo>
                        <a:pt x="365" y="40"/>
                      </a:lnTo>
                      <a:lnTo>
                        <a:pt x="365" y="42"/>
                      </a:lnTo>
                      <a:lnTo>
                        <a:pt x="367" y="42"/>
                      </a:lnTo>
                      <a:lnTo>
                        <a:pt x="368" y="44"/>
                      </a:lnTo>
                      <a:lnTo>
                        <a:pt x="370" y="44"/>
                      </a:lnTo>
                      <a:lnTo>
                        <a:pt x="372" y="44"/>
                      </a:lnTo>
                      <a:lnTo>
                        <a:pt x="374" y="45"/>
                      </a:lnTo>
                      <a:lnTo>
                        <a:pt x="376" y="45"/>
                      </a:lnTo>
                      <a:lnTo>
                        <a:pt x="376" y="45"/>
                      </a:lnTo>
                      <a:lnTo>
                        <a:pt x="378" y="45"/>
                      </a:lnTo>
                      <a:lnTo>
                        <a:pt x="378" y="45"/>
                      </a:lnTo>
                      <a:lnTo>
                        <a:pt x="378" y="45"/>
                      </a:lnTo>
                      <a:lnTo>
                        <a:pt x="380" y="47"/>
                      </a:lnTo>
                      <a:lnTo>
                        <a:pt x="380" y="47"/>
                      </a:lnTo>
                      <a:lnTo>
                        <a:pt x="382" y="47"/>
                      </a:lnTo>
                      <a:lnTo>
                        <a:pt x="385" y="47"/>
                      </a:lnTo>
                      <a:lnTo>
                        <a:pt x="387" y="45"/>
                      </a:lnTo>
                      <a:lnTo>
                        <a:pt x="389" y="45"/>
                      </a:lnTo>
                      <a:lnTo>
                        <a:pt x="389" y="44"/>
                      </a:lnTo>
                      <a:lnTo>
                        <a:pt x="389" y="42"/>
                      </a:lnTo>
                      <a:lnTo>
                        <a:pt x="389" y="40"/>
                      </a:lnTo>
                      <a:lnTo>
                        <a:pt x="391" y="40"/>
                      </a:lnTo>
                      <a:lnTo>
                        <a:pt x="393" y="38"/>
                      </a:lnTo>
                      <a:lnTo>
                        <a:pt x="400" y="34"/>
                      </a:lnTo>
                      <a:lnTo>
                        <a:pt x="402" y="34"/>
                      </a:lnTo>
                      <a:lnTo>
                        <a:pt x="404" y="32"/>
                      </a:lnTo>
                      <a:lnTo>
                        <a:pt x="406" y="30"/>
                      </a:lnTo>
                      <a:lnTo>
                        <a:pt x="408" y="30"/>
                      </a:lnTo>
                      <a:lnTo>
                        <a:pt x="412" y="32"/>
                      </a:lnTo>
                      <a:lnTo>
                        <a:pt x="414" y="30"/>
                      </a:lnTo>
                      <a:lnTo>
                        <a:pt x="414" y="28"/>
                      </a:lnTo>
                      <a:lnTo>
                        <a:pt x="414" y="27"/>
                      </a:lnTo>
                      <a:lnTo>
                        <a:pt x="414" y="27"/>
                      </a:lnTo>
                      <a:lnTo>
                        <a:pt x="415" y="27"/>
                      </a:lnTo>
                      <a:lnTo>
                        <a:pt x="415" y="25"/>
                      </a:lnTo>
                      <a:lnTo>
                        <a:pt x="415" y="23"/>
                      </a:lnTo>
                      <a:lnTo>
                        <a:pt x="415" y="23"/>
                      </a:lnTo>
                      <a:lnTo>
                        <a:pt x="414" y="23"/>
                      </a:lnTo>
                      <a:lnTo>
                        <a:pt x="414" y="23"/>
                      </a:lnTo>
                      <a:lnTo>
                        <a:pt x="414" y="21"/>
                      </a:lnTo>
                      <a:lnTo>
                        <a:pt x="414" y="21"/>
                      </a:lnTo>
                      <a:lnTo>
                        <a:pt x="414" y="21"/>
                      </a:lnTo>
                      <a:lnTo>
                        <a:pt x="410" y="19"/>
                      </a:lnTo>
                      <a:lnTo>
                        <a:pt x="410" y="19"/>
                      </a:lnTo>
                      <a:lnTo>
                        <a:pt x="408" y="17"/>
                      </a:lnTo>
                      <a:lnTo>
                        <a:pt x="408" y="17"/>
                      </a:lnTo>
                      <a:lnTo>
                        <a:pt x="410" y="15"/>
                      </a:lnTo>
                      <a:lnTo>
                        <a:pt x="412" y="13"/>
                      </a:lnTo>
                      <a:lnTo>
                        <a:pt x="414" y="13"/>
                      </a:lnTo>
                      <a:lnTo>
                        <a:pt x="415" y="13"/>
                      </a:lnTo>
                      <a:lnTo>
                        <a:pt x="415" y="13"/>
                      </a:lnTo>
                      <a:lnTo>
                        <a:pt x="417" y="13"/>
                      </a:lnTo>
                      <a:lnTo>
                        <a:pt x="417" y="13"/>
                      </a:lnTo>
                      <a:lnTo>
                        <a:pt x="417" y="13"/>
                      </a:lnTo>
                      <a:lnTo>
                        <a:pt x="419" y="13"/>
                      </a:lnTo>
                      <a:lnTo>
                        <a:pt x="425" y="15"/>
                      </a:lnTo>
                      <a:lnTo>
                        <a:pt x="427" y="15"/>
                      </a:lnTo>
                      <a:lnTo>
                        <a:pt x="438" y="21"/>
                      </a:lnTo>
                      <a:lnTo>
                        <a:pt x="440" y="23"/>
                      </a:lnTo>
                      <a:lnTo>
                        <a:pt x="440" y="25"/>
                      </a:lnTo>
                      <a:lnTo>
                        <a:pt x="440" y="27"/>
                      </a:lnTo>
                      <a:lnTo>
                        <a:pt x="440" y="28"/>
                      </a:lnTo>
                      <a:lnTo>
                        <a:pt x="438" y="28"/>
                      </a:lnTo>
                      <a:lnTo>
                        <a:pt x="438" y="30"/>
                      </a:lnTo>
                      <a:lnTo>
                        <a:pt x="438" y="32"/>
                      </a:lnTo>
                      <a:lnTo>
                        <a:pt x="438" y="34"/>
                      </a:lnTo>
                      <a:lnTo>
                        <a:pt x="438" y="34"/>
                      </a:lnTo>
                      <a:lnTo>
                        <a:pt x="440" y="36"/>
                      </a:lnTo>
                      <a:lnTo>
                        <a:pt x="440" y="36"/>
                      </a:lnTo>
                      <a:lnTo>
                        <a:pt x="440" y="36"/>
                      </a:lnTo>
                      <a:lnTo>
                        <a:pt x="442" y="36"/>
                      </a:lnTo>
                      <a:lnTo>
                        <a:pt x="444" y="36"/>
                      </a:lnTo>
                      <a:lnTo>
                        <a:pt x="444" y="38"/>
                      </a:lnTo>
                      <a:lnTo>
                        <a:pt x="445" y="40"/>
                      </a:lnTo>
                      <a:lnTo>
                        <a:pt x="444" y="40"/>
                      </a:lnTo>
                      <a:lnTo>
                        <a:pt x="444" y="44"/>
                      </a:lnTo>
                      <a:lnTo>
                        <a:pt x="444" y="45"/>
                      </a:lnTo>
                      <a:lnTo>
                        <a:pt x="444" y="47"/>
                      </a:lnTo>
                      <a:lnTo>
                        <a:pt x="445" y="47"/>
                      </a:lnTo>
                      <a:lnTo>
                        <a:pt x="445" y="47"/>
                      </a:lnTo>
                      <a:lnTo>
                        <a:pt x="447" y="47"/>
                      </a:lnTo>
                      <a:lnTo>
                        <a:pt x="449" y="47"/>
                      </a:lnTo>
                      <a:lnTo>
                        <a:pt x="451" y="49"/>
                      </a:lnTo>
                      <a:lnTo>
                        <a:pt x="451" y="51"/>
                      </a:lnTo>
                      <a:lnTo>
                        <a:pt x="451" y="51"/>
                      </a:lnTo>
                      <a:lnTo>
                        <a:pt x="451" y="53"/>
                      </a:lnTo>
                      <a:lnTo>
                        <a:pt x="451" y="55"/>
                      </a:lnTo>
                      <a:lnTo>
                        <a:pt x="451" y="55"/>
                      </a:lnTo>
                      <a:lnTo>
                        <a:pt x="453" y="55"/>
                      </a:lnTo>
                      <a:lnTo>
                        <a:pt x="453" y="57"/>
                      </a:lnTo>
                      <a:lnTo>
                        <a:pt x="449" y="75"/>
                      </a:lnTo>
                      <a:lnTo>
                        <a:pt x="449" y="75"/>
                      </a:lnTo>
                      <a:lnTo>
                        <a:pt x="451" y="75"/>
                      </a:lnTo>
                      <a:lnTo>
                        <a:pt x="453" y="75"/>
                      </a:lnTo>
                      <a:lnTo>
                        <a:pt x="453" y="77"/>
                      </a:lnTo>
                      <a:lnTo>
                        <a:pt x="455" y="75"/>
                      </a:lnTo>
                      <a:lnTo>
                        <a:pt x="457" y="75"/>
                      </a:lnTo>
                      <a:lnTo>
                        <a:pt x="457" y="75"/>
                      </a:lnTo>
                      <a:lnTo>
                        <a:pt x="459" y="75"/>
                      </a:lnTo>
                      <a:lnTo>
                        <a:pt x="460" y="81"/>
                      </a:lnTo>
                      <a:lnTo>
                        <a:pt x="460" y="83"/>
                      </a:lnTo>
                      <a:lnTo>
                        <a:pt x="460" y="85"/>
                      </a:lnTo>
                      <a:lnTo>
                        <a:pt x="460" y="87"/>
                      </a:lnTo>
                      <a:lnTo>
                        <a:pt x="462" y="87"/>
                      </a:lnTo>
                      <a:lnTo>
                        <a:pt x="466" y="89"/>
                      </a:lnTo>
                      <a:lnTo>
                        <a:pt x="468" y="89"/>
                      </a:lnTo>
                      <a:lnTo>
                        <a:pt x="470" y="87"/>
                      </a:lnTo>
                      <a:lnTo>
                        <a:pt x="470" y="89"/>
                      </a:lnTo>
                      <a:lnTo>
                        <a:pt x="472" y="90"/>
                      </a:lnTo>
                      <a:lnTo>
                        <a:pt x="472" y="92"/>
                      </a:lnTo>
                      <a:lnTo>
                        <a:pt x="472" y="92"/>
                      </a:lnTo>
                      <a:lnTo>
                        <a:pt x="474" y="92"/>
                      </a:lnTo>
                      <a:lnTo>
                        <a:pt x="479" y="94"/>
                      </a:lnTo>
                      <a:lnTo>
                        <a:pt x="481" y="94"/>
                      </a:lnTo>
                      <a:lnTo>
                        <a:pt x="483" y="96"/>
                      </a:lnTo>
                      <a:lnTo>
                        <a:pt x="481" y="96"/>
                      </a:lnTo>
                      <a:lnTo>
                        <a:pt x="479" y="98"/>
                      </a:lnTo>
                      <a:lnTo>
                        <a:pt x="479" y="98"/>
                      </a:lnTo>
                      <a:lnTo>
                        <a:pt x="479" y="100"/>
                      </a:lnTo>
                      <a:lnTo>
                        <a:pt x="481" y="100"/>
                      </a:lnTo>
                      <a:lnTo>
                        <a:pt x="483" y="100"/>
                      </a:lnTo>
                      <a:lnTo>
                        <a:pt x="483" y="100"/>
                      </a:lnTo>
                      <a:lnTo>
                        <a:pt x="483" y="102"/>
                      </a:lnTo>
                      <a:lnTo>
                        <a:pt x="481" y="102"/>
                      </a:lnTo>
                      <a:lnTo>
                        <a:pt x="481" y="104"/>
                      </a:lnTo>
                      <a:lnTo>
                        <a:pt x="477" y="104"/>
                      </a:lnTo>
                      <a:lnTo>
                        <a:pt x="476" y="102"/>
                      </a:lnTo>
                      <a:lnTo>
                        <a:pt x="474" y="102"/>
                      </a:lnTo>
                      <a:lnTo>
                        <a:pt x="474" y="104"/>
                      </a:lnTo>
                      <a:lnTo>
                        <a:pt x="474" y="105"/>
                      </a:lnTo>
                      <a:lnTo>
                        <a:pt x="474" y="105"/>
                      </a:lnTo>
                      <a:lnTo>
                        <a:pt x="474" y="105"/>
                      </a:lnTo>
                      <a:lnTo>
                        <a:pt x="474" y="105"/>
                      </a:lnTo>
                      <a:lnTo>
                        <a:pt x="474" y="105"/>
                      </a:lnTo>
                      <a:lnTo>
                        <a:pt x="472" y="105"/>
                      </a:lnTo>
                      <a:lnTo>
                        <a:pt x="472" y="107"/>
                      </a:lnTo>
                      <a:lnTo>
                        <a:pt x="470" y="107"/>
                      </a:lnTo>
                      <a:lnTo>
                        <a:pt x="470" y="107"/>
                      </a:lnTo>
                      <a:lnTo>
                        <a:pt x="470" y="109"/>
                      </a:lnTo>
                      <a:lnTo>
                        <a:pt x="468" y="111"/>
                      </a:lnTo>
                      <a:lnTo>
                        <a:pt x="468" y="113"/>
                      </a:lnTo>
                      <a:lnTo>
                        <a:pt x="468" y="113"/>
                      </a:lnTo>
                      <a:lnTo>
                        <a:pt x="466" y="113"/>
                      </a:lnTo>
                      <a:lnTo>
                        <a:pt x="464" y="113"/>
                      </a:lnTo>
                      <a:lnTo>
                        <a:pt x="464" y="115"/>
                      </a:lnTo>
                      <a:lnTo>
                        <a:pt x="464" y="117"/>
                      </a:lnTo>
                      <a:lnTo>
                        <a:pt x="464" y="119"/>
                      </a:lnTo>
                      <a:lnTo>
                        <a:pt x="460" y="121"/>
                      </a:lnTo>
                      <a:lnTo>
                        <a:pt x="460" y="122"/>
                      </a:lnTo>
                      <a:lnTo>
                        <a:pt x="459" y="122"/>
                      </a:lnTo>
                      <a:lnTo>
                        <a:pt x="459" y="124"/>
                      </a:lnTo>
                      <a:lnTo>
                        <a:pt x="459" y="126"/>
                      </a:lnTo>
                      <a:lnTo>
                        <a:pt x="460" y="126"/>
                      </a:lnTo>
                      <a:lnTo>
                        <a:pt x="462" y="126"/>
                      </a:lnTo>
                      <a:lnTo>
                        <a:pt x="462" y="126"/>
                      </a:lnTo>
                      <a:lnTo>
                        <a:pt x="464" y="126"/>
                      </a:lnTo>
                      <a:lnTo>
                        <a:pt x="466" y="126"/>
                      </a:lnTo>
                      <a:lnTo>
                        <a:pt x="466" y="126"/>
                      </a:lnTo>
                      <a:lnTo>
                        <a:pt x="468" y="126"/>
                      </a:lnTo>
                      <a:lnTo>
                        <a:pt x="470" y="124"/>
                      </a:lnTo>
                      <a:lnTo>
                        <a:pt x="470" y="124"/>
                      </a:lnTo>
                      <a:lnTo>
                        <a:pt x="472" y="122"/>
                      </a:lnTo>
                      <a:lnTo>
                        <a:pt x="474" y="119"/>
                      </a:lnTo>
                      <a:lnTo>
                        <a:pt x="474" y="119"/>
                      </a:lnTo>
                      <a:lnTo>
                        <a:pt x="476" y="119"/>
                      </a:lnTo>
                      <a:lnTo>
                        <a:pt x="477" y="119"/>
                      </a:lnTo>
                      <a:lnTo>
                        <a:pt x="477" y="119"/>
                      </a:lnTo>
                      <a:lnTo>
                        <a:pt x="479" y="119"/>
                      </a:lnTo>
                      <a:lnTo>
                        <a:pt x="479" y="121"/>
                      </a:lnTo>
                      <a:lnTo>
                        <a:pt x="483" y="119"/>
                      </a:lnTo>
                      <a:lnTo>
                        <a:pt x="483" y="119"/>
                      </a:lnTo>
                      <a:lnTo>
                        <a:pt x="485" y="121"/>
                      </a:lnTo>
                      <a:lnTo>
                        <a:pt x="487" y="121"/>
                      </a:lnTo>
                      <a:lnTo>
                        <a:pt x="487" y="122"/>
                      </a:lnTo>
                      <a:lnTo>
                        <a:pt x="487" y="124"/>
                      </a:lnTo>
                      <a:lnTo>
                        <a:pt x="487" y="132"/>
                      </a:lnTo>
                      <a:lnTo>
                        <a:pt x="487" y="134"/>
                      </a:lnTo>
                      <a:lnTo>
                        <a:pt x="487" y="134"/>
                      </a:lnTo>
                      <a:lnTo>
                        <a:pt x="487" y="136"/>
                      </a:lnTo>
                      <a:lnTo>
                        <a:pt x="485" y="139"/>
                      </a:lnTo>
                      <a:lnTo>
                        <a:pt x="485" y="141"/>
                      </a:lnTo>
                      <a:lnTo>
                        <a:pt x="487" y="141"/>
                      </a:lnTo>
                      <a:lnTo>
                        <a:pt x="487" y="143"/>
                      </a:lnTo>
                      <a:lnTo>
                        <a:pt x="489" y="156"/>
                      </a:lnTo>
                      <a:lnTo>
                        <a:pt x="489" y="158"/>
                      </a:lnTo>
                      <a:lnTo>
                        <a:pt x="491" y="162"/>
                      </a:lnTo>
                      <a:lnTo>
                        <a:pt x="492" y="166"/>
                      </a:lnTo>
                      <a:lnTo>
                        <a:pt x="494" y="166"/>
                      </a:lnTo>
                      <a:lnTo>
                        <a:pt x="496" y="166"/>
                      </a:lnTo>
                      <a:lnTo>
                        <a:pt x="498" y="166"/>
                      </a:lnTo>
                      <a:lnTo>
                        <a:pt x="498" y="166"/>
                      </a:lnTo>
                      <a:lnTo>
                        <a:pt x="500" y="166"/>
                      </a:lnTo>
                      <a:lnTo>
                        <a:pt x="500" y="166"/>
                      </a:lnTo>
                      <a:lnTo>
                        <a:pt x="500" y="166"/>
                      </a:lnTo>
                      <a:lnTo>
                        <a:pt x="500" y="167"/>
                      </a:lnTo>
                      <a:lnTo>
                        <a:pt x="500" y="169"/>
                      </a:lnTo>
                      <a:lnTo>
                        <a:pt x="502" y="169"/>
                      </a:lnTo>
                      <a:lnTo>
                        <a:pt x="502" y="171"/>
                      </a:lnTo>
                      <a:lnTo>
                        <a:pt x="504" y="171"/>
                      </a:lnTo>
                      <a:lnTo>
                        <a:pt x="507" y="171"/>
                      </a:lnTo>
                      <a:lnTo>
                        <a:pt x="509" y="171"/>
                      </a:lnTo>
                      <a:lnTo>
                        <a:pt x="511" y="173"/>
                      </a:lnTo>
                      <a:lnTo>
                        <a:pt x="511" y="175"/>
                      </a:lnTo>
                      <a:lnTo>
                        <a:pt x="511" y="177"/>
                      </a:lnTo>
                      <a:lnTo>
                        <a:pt x="511" y="179"/>
                      </a:lnTo>
                      <a:lnTo>
                        <a:pt x="511" y="181"/>
                      </a:lnTo>
                      <a:lnTo>
                        <a:pt x="509" y="184"/>
                      </a:lnTo>
                      <a:lnTo>
                        <a:pt x="509" y="184"/>
                      </a:lnTo>
                      <a:lnTo>
                        <a:pt x="509" y="186"/>
                      </a:lnTo>
                      <a:lnTo>
                        <a:pt x="507" y="188"/>
                      </a:lnTo>
                      <a:lnTo>
                        <a:pt x="507" y="190"/>
                      </a:lnTo>
                      <a:lnTo>
                        <a:pt x="506" y="190"/>
                      </a:lnTo>
                      <a:lnTo>
                        <a:pt x="502" y="192"/>
                      </a:lnTo>
                      <a:lnTo>
                        <a:pt x="500" y="194"/>
                      </a:lnTo>
                      <a:lnTo>
                        <a:pt x="498" y="196"/>
                      </a:lnTo>
                      <a:lnTo>
                        <a:pt x="498" y="197"/>
                      </a:lnTo>
                      <a:lnTo>
                        <a:pt x="498" y="197"/>
                      </a:lnTo>
                      <a:lnTo>
                        <a:pt x="500" y="197"/>
                      </a:lnTo>
                      <a:lnTo>
                        <a:pt x="500" y="199"/>
                      </a:lnTo>
                      <a:lnTo>
                        <a:pt x="496" y="199"/>
                      </a:lnTo>
                      <a:lnTo>
                        <a:pt x="496" y="201"/>
                      </a:lnTo>
                      <a:lnTo>
                        <a:pt x="498" y="203"/>
                      </a:lnTo>
                      <a:lnTo>
                        <a:pt x="498" y="203"/>
                      </a:lnTo>
                      <a:lnTo>
                        <a:pt x="498" y="203"/>
                      </a:lnTo>
                      <a:lnTo>
                        <a:pt x="498" y="203"/>
                      </a:lnTo>
                      <a:lnTo>
                        <a:pt x="498" y="205"/>
                      </a:lnTo>
                      <a:lnTo>
                        <a:pt x="498" y="205"/>
                      </a:lnTo>
                      <a:lnTo>
                        <a:pt x="498" y="205"/>
                      </a:lnTo>
                      <a:lnTo>
                        <a:pt x="498" y="205"/>
                      </a:lnTo>
                      <a:lnTo>
                        <a:pt x="498" y="205"/>
                      </a:lnTo>
                      <a:lnTo>
                        <a:pt x="500" y="205"/>
                      </a:lnTo>
                      <a:lnTo>
                        <a:pt x="500" y="207"/>
                      </a:lnTo>
                      <a:lnTo>
                        <a:pt x="498" y="228"/>
                      </a:lnTo>
                      <a:lnTo>
                        <a:pt x="498" y="229"/>
                      </a:lnTo>
                      <a:lnTo>
                        <a:pt x="498" y="231"/>
                      </a:lnTo>
                      <a:lnTo>
                        <a:pt x="498" y="233"/>
                      </a:lnTo>
                      <a:lnTo>
                        <a:pt x="504" y="239"/>
                      </a:lnTo>
                      <a:lnTo>
                        <a:pt x="504" y="241"/>
                      </a:lnTo>
                      <a:lnTo>
                        <a:pt x="506" y="241"/>
                      </a:lnTo>
                      <a:lnTo>
                        <a:pt x="507" y="241"/>
                      </a:lnTo>
                      <a:lnTo>
                        <a:pt x="509" y="241"/>
                      </a:lnTo>
                      <a:lnTo>
                        <a:pt x="509" y="241"/>
                      </a:lnTo>
                      <a:lnTo>
                        <a:pt x="511" y="241"/>
                      </a:lnTo>
                      <a:lnTo>
                        <a:pt x="515" y="239"/>
                      </a:lnTo>
                      <a:lnTo>
                        <a:pt x="517" y="239"/>
                      </a:lnTo>
                      <a:lnTo>
                        <a:pt x="519" y="239"/>
                      </a:lnTo>
                      <a:lnTo>
                        <a:pt x="519" y="239"/>
                      </a:lnTo>
                      <a:lnTo>
                        <a:pt x="517" y="244"/>
                      </a:lnTo>
                      <a:lnTo>
                        <a:pt x="517" y="246"/>
                      </a:lnTo>
                      <a:lnTo>
                        <a:pt x="515" y="252"/>
                      </a:lnTo>
                      <a:lnTo>
                        <a:pt x="515" y="256"/>
                      </a:lnTo>
                      <a:lnTo>
                        <a:pt x="519" y="258"/>
                      </a:lnTo>
                      <a:lnTo>
                        <a:pt x="519" y="258"/>
                      </a:lnTo>
                      <a:lnTo>
                        <a:pt x="521" y="256"/>
                      </a:lnTo>
                      <a:lnTo>
                        <a:pt x="521" y="256"/>
                      </a:lnTo>
                      <a:lnTo>
                        <a:pt x="521" y="258"/>
                      </a:lnTo>
                      <a:lnTo>
                        <a:pt x="522" y="259"/>
                      </a:lnTo>
                      <a:lnTo>
                        <a:pt x="524" y="259"/>
                      </a:lnTo>
                      <a:lnTo>
                        <a:pt x="526" y="261"/>
                      </a:lnTo>
                      <a:lnTo>
                        <a:pt x="528" y="263"/>
                      </a:lnTo>
                      <a:lnTo>
                        <a:pt x="526" y="263"/>
                      </a:lnTo>
                      <a:lnTo>
                        <a:pt x="524" y="265"/>
                      </a:lnTo>
                      <a:lnTo>
                        <a:pt x="522" y="265"/>
                      </a:lnTo>
                      <a:lnTo>
                        <a:pt x="522" y="265"/>
                      </a:lnTo>
                      <a:lnTo>
                        <a:pt x="515" y="267"/>
                      </a:lnTo>
                      <a:lnTo>
                        <a:pt x="515" y="269"/>
                      </a:lnTo>
                      <a:lnTo>
                        <a:pt x="513" y="271"/>
                      </a:lnTo>
                      <a:lnTo>
                        <a:pt x="513" y="276"/>
                      </a:lnTo>
                      <a:lnTo>
                        <a:pt x="511" y="282"/>
                      </a:lnTo>
                      <a:lnTo>
                        <a:pt x="513" y="284"/>
                      </a:lnTo>
                      <a:lnTo>
                        <a:pt x="515" y="286"/>
                      </a:lnTo>
                      <a:lnTo>
                        <a:pt x="517" y="286"/>
                      </a:lnTo>
                      <a:lnTo>
                        <a:pt x="522" y="288"/>
                      </a:lnTo>
                      <a:lnTo>
                        <a:pt x="522" y="288"/>
                      </a:lnTo>
                      <a:lnTo>
                        <a:pt x="522" y="286"/>
                      </a:lnTo>
                      <a:lnTo>
                        <a:pt x="522" y="286"/>
                      </a:lnTo>
                      <a:lnTo>
                        <a:pt x="524" y="288"/>
                      </a:lnTo>
                      <a:lnTo>
                        <a:pt x="524" y="288"/>
                      </a:lnTo>
                      <a:lnTo>
                        <a:pt x="526" y="290"/>
                      </a:lnTo>
                      <a:lnTo>
                        <a:pt x="528" y="293"/>
                      </a:lnTo>
                      <a:lnTo>
                        <a:pt x="528" y="293"/>
                      </a:lnTo>
                      <a:lnTo>
                        <a:pt x="530" y="295"/>
                      </a:lnTo>
                      <a:lnTo>
                        <a:pt x="532" y="295"/>
                      </a:lnTo>
                      <a:lnTo>
                        <a:pt x="532" y="297"/>
                      </a:lnTo>
                      <a:lnTo>
                        <a:pt x="532" y="301"/>
                      </a:lnTo>
                      <a:lnTo>
                        <a:pt x="532" y="303"/>
                      </a:lnTo>
                      <a:lnTo>
                        <a:pt x="532" y="305"/>
                      </a:lnTo>
                      <a:lnTo>
                        <a:pt x="532" y="306"/>
                      </a:lnTo>
                      <a:lnTo>
                        <a:pt x="532" y="308"/>
                      </a:lnTo>
                      <a:lnTo>
                        <a:pt x="532" y="310"/>
                      </a:lnTo>
                      <a:lnTo>
                        <a:pt x="532" y="310"/>
                      </a:lnTo>
                      <a:lnTo>
                        <a:pt x="534" y="314"/>
                      </a:lnTo>
                      <a:lnTo>
                        <a:pt x="530" y="314"/>
                      </a:lnTo>
                      <a:lnTo>
                        <a:pt x="528" y="314"/>
                      </a:lnTo>
                      <a:lnTo>
                        <a:pt x="526" y="314"/>
                      </a:lnTo>
                      <a:lnTo>
                        <a:pt x="524" y="308"/>
                      </a:lnTo>
                      <a:lnTo>
                        <a:pt x="522" y="306"/>
                      </a:lnTo>
                      <a:lnTo>
                        <a:pt x="521" y="306"/>
                      </a:lnTo>
                      <a:lnTo>
                        <a:pt x="521" y="308"/>
                      </a:lnTo>
                      <a:lnTo>
                        <a:pt x="521" y="310"/>
                      </a:lnTo>
                      <a:lnTo>
                        <a:pt x="521" y="310"/>
                      </a:lnTo>
                      <a:lnTo>
                        <a:pt x="519" y="310"/>
                      </a:lnTo>
                      <a:lnTo>
                        <a:pt x="519" y="310"/>
                      </a:lnTo>
                      <a:lnTo>
                        <a:pt x="517" y="310"/>
                      </a:lnTo>
                      <a:lnTo>
                        <a:pt x="515" y="310"/>
                      </a:lnTo>
                      <a:lnTo>
                        <a:pt x="515" y="308"/>
                      </a:lnTo>
                      <a:lnTo>
                        <a:pt x="515" y="308"/>
                      </a:lnTo>
                      <a:lnTo>
                        <a:pt x="513" y="306"/>
                      </a:lnTo>
                      <a:lnTo>
                        <a:pt x="513" y="306"/>
                      </a:lnTo>
                      <a:lnTo>
                        <a:pt x="511" y="305"/>
                      </a:lnTo>
                      <a:lnTo>
                        <a:pt x="511" y="306"/>
                      </a:lnTo>
                      <a:lnTo>
                        <a:pt x="507" y="306"/>
                      </a:lnTo>
                      <a:lnTo>
                        <a:pt x="506" y="306"/>
                      </a:lnTo>
                      <a:lnTo>
                        <a:pt x="506" y="306"/>
                      </a:lnTo>
                      <a:lnTo>
                        <a:pt x="504" y="305"/>
                      </a:lnTo>
                      <a:lnTo>
                        <a:pt x="504" y="305"/>
                      </a:lnTo>
                      <a:lnTo>
                        <a:pt x="502" y="305"/>
                      </a:lnTo>
                      <a:lnTo>
                        <a:pt x="500" y="306"/>
                      </a:lnTo>
                      <a:lnTo>
                        <a:pt x="498" y="306"/>
                      </a:lnTo>
                      <a:lnTo>
                        <a:pt x="496" y="306"/>
                      </a:lnTo>
                      <a:lnTo>
                        <a:pt x="494" y="306"/>
                      </a:lnTo>
                      <a:lnTo>
                        <a:pt x="492" y="308"/>
                      </a:lnTo>
                      <a:lnTo>
                        <a:pt x="491" y="308"/>
                      </a:lnTo>
                      <a:lnTo>
                        <a:pt x="491" y="310"/>
                      </a:lnTo>
                      <a:lnTo>
                        <a:pt x="492" y="312"/>
                      </a:lnTo>
                      <a:lnTo>
                        <a:pt x="492" y="312"/>
                      </a:lnTo>
                      <a:lnTo>
                        <a:pt x="492" y="314"/>
                      </a:lnTo>
                      <a:lnTo>
                        <a:pt x="492" y="318"/>
                      </a:lnTo>
                      <a:lnTo>
                        <a:pt x="492" y="320"/>
                      </a:lnTo>
                      <a:lnTo>
                        <a:pt x="492" y="321"/>
                      </a:lnTo>
                      <a:lnTo>
                        <a:pt x="492" y="321"/>
                      </a:lnTo>
                      <a:lnTo>
                        <a:pt x="491" y="323"/>
                      </a:lnTo>
                      <a:lnTo>
                        <a:pt x="491" y="323"/>
                      </a:lnTo>
                      <a:lnTo>
                        <a:pt x="496" y="327"/>
                      </a:lnTo>
                      <a:lnTo>
                        <a:pt x="504" y="329"/>
                      </a:lnTo>
                      <a:lnTo>
                        <a:pt x="504" y="329"/>
                      </a:lnTo>
                      <a:lnTo>
                        <a:pt x="507" y="327"/>
                      </a:lnTo>
                      <a:lnTo>
                        <a:pt x="509" y="327"/>
                      </a:lnTo>
                      <a:lnTo>
                        <a:pt x="509" y="329"/>
                      </a:lnTo>
                      <a:lnTo>
                        <a:pt x="509" y="329"/>
                      </a:lnTo>
                      <a:lnTo>
                        <a:pt x="507" y="331"/>
                      </a:lnTo>
                      <a:lnTo>
                        <a:pt x="507" y="333"/>
                      </a:lnTo>
                      <a:lnTo>
                        <a:pt x="507" y="335"/>
                      </a:lnTo>
                      <a:lnTo>
                        <a:pt x="507" y="335"/>
                      </a:lnTo>
                      <a:lnTo>
                        <a:pt x="509" y="336"/>
                      </a:lnTo>
                      <a:lnTo>
                        <a:pt x="511" y="336"/>
                      </a:lnTo>
                      <a:lnTo>
                        <a:pt x="511" y="338"/>
                      </a:lnTo>
                      <a:lnTo>
                        <a:pt x="511" y="340"/>
                      </a:lnTo>
                      <a:lnTo>
                        <a:pt x="511" y="340"/>
                      </a:lnTo>
                      <a:lnTo>
                        <a:pt x="509" y="338"/>
                      </a:lnTo>
                      <a:lnTo>
                        <a:pt x="509" y="338"/>
                      </a:lnTo>
                      <a:lnTo>
                        <a:pt x="506" y="340"/>
                      </a:lnTo>
                      <a:lnTo>
                        <a:pt x="504" y="340"/>
                      </a:lnTo>
                      <a:lnTo>
                        <a:pt x="504" y="342"/>
                      </a:lnTo>
                      <a:lnTo>
                        <a:pt x="504" y="344"/>
                      </a:lnTo>
                      <a:lnTo>
                        <a:pt x="500" y="350"/>
                      </a:lnTo>
                      <a:lnTo>
                        <a:pt x="500" y="353"/>
                      </a:lnTo>
                      <a:lnTo>
                        <a:pt x="500" y="353"/>
                      </a:lnTo>
                      <a:lnTo>
                        <a:pt x="502" y="355"/>
                      </a:lnTo>
                      <a:lnTo>
                        <a:pt x="502" y="355"/>
                      </a:lnTo>
                      <a:lnTo>
                        <a:pt x="502" y="357"/>
                      </a:lnTo>
                      <a:lnTo>
                        <a:pt x="502" y="357"/>
                      </a:lnTo>
                      <a:lnTo>
                        <a:pt x="502" y="357"/>
                      </a:lnTo>
                      <a:lnTo>
                        <a:pt x="502" y="357"/>
                      </a:lnTo>
                      <a:lnTo>
                        <a:pt x="502" y="359"/>
                      </a:lnTo>
                      <a:lnTo>
                        <a:pt x="500" y="361"/>
                      </a:lnTo>
                      <a:lnTo>
                        <a:pt x="500" y="363"/>
                      </a:lnTo>
                      <a:lnTo>
                        <a:pt x="498" y="365"/>
                      </a:lnTo>
                      <a:lnTo>
                        <a:pt x="498" y="365"/>
                      </a:lnTo>
                      <a:lnTo>
                        <a:pt x="498" y="367"/>
                      </a:lnTo>
                      <a:lnTo>
                        <a:pt x="498" y="367"/>
                      </a:lnTo>
                      <a:lnTo>
                        <a:pt x="496" y="367"/>
                      </a:lnTo>
                      <a:lnTo>
                        <a:pt x="496" y="367"/>
                      </a:lnTo>
                      <a:lnTo>
                        <a:pt x="494" y="368"/>
                      </a:lnTo>
                      <a:lnTo>
                        <a:pt x="494" y="370"/>
                      </a:lnTo>
                      <a:lnTo>
                        <a:pt x="494" y="370"/>
                      </a:lnTo>
                      <a:lnTo>
                        <a:pt x="494" y="372"/>
                      </a:lnTo>
                      <a:lnTo>
                        <a:pt x="494" y="372"/>
                      </a:lnTo>
                      <a:lnTo>
                        <a:pt x="492" y="374"/>
                      </a:lnTo>
                      <a:lnTo>
                        <a:pt x="491" y="374"/>
                      </a:lnTo>
                      <a:lnTo>
                        <a:pt x="487" y="370"/>
                      </a:lnTo>
                      <a:lnTo>
                        <a:pt x="485" y="370"/>
                      </a:lnTo>
                      <a:lnTo>
                        <a:pt x="483" y="370"/>
                      </a:lnTo>
                      <a:lnTo>
                        <a:pt x="481" y="372"/>
                      </a:lnTo>
                      <a:lnTo>
                        <a:pt x="479" y="368"/>
                      </a:lnTo>
                      <a:lnTo>
                        <a:pt x="477" y="370"/>
                      </a:lnTo>
                      <a:lnTo>
                        <a:pt x="474" y="374"/>
                      </a:lnTo>
                      <a:lnTo>
                        <a:pt x="472" y="372"/>
                      </a:lnTo>
                      <a:lnTo>
                        <a:pt x="470" y="370"/>
                      </a:lnTo>
                      <a:lnTo>
                        <a:pt x="468" y="368"/>
                      </a:lnTo>
                      <a:lnTo>
                        <a:pt x="468" y="367"/>
                      </a:lnTo>
                      <a:lnTo>
                        <a:pt x="468" y="365"/>
                      </a:lnTo>
                      <a:lnTo>
                        <a:pt x="460" y="363"/>
                      </a:lnTo>
                      <a:lnTo>
                        <a:pt x="460" y="365"/>
                      </a:lnTo>
                      <a:lnTo>
                        <a:pt x="457" y="367"/>
                      </a:lnTo>
                      <a:lnTo>
                        <a:pt x="457" y="368"/>
                      </a:lnTo>
                      <a:lnTo>
                        <a:pt x="457" y="370"/>
                      </a:lnTo>
                      <a:lnTo>
                        <a:pt x="457" y="372"/>
                      </a:lnTo>
                      <a:lnTo>
                        <a:pt x="457" y="372"/>
                      </a:lnTo>
                      <a:lnTo>
                        <a:pt x="457" y="372"/>
                      </a:lnTo>
                      <a:lnTo>
                        <a:pt x="457" y="374"/>
                      </a:lnTo>
                      <a:lnTo>
                        <a:pt x="457" y="374"/>
                      </a:lnTo>
                      <a:lnTo>
                        <a:pt x="457" y="374"/>
                      </a:lnTo>
                      <a:lnTo>
                        <a:pt x="457" y="376"/>
                      </a:lnTo>
                      <a:lnTo>
                        <a:pt x="457" y="378"/>
                      </a:lnTo>
                      <a:lnTo>
                        <a:pt x="457" y="378"/>
                      </a:lnTo>
                      <a:lnTo>
                        <a:pt x="455" y="380"/>
                      </a:lnTo>
                      <a:lnTo>
                        <a:pt x="453" y="382"/>
                      </a:lnTo>
                      <a:lnTo>
                        <a:pt x="453" y="382"/>
                      </a:lnTo>
                      <a:lnTo>
                        <a:pt x="453" y="383"/>
                      </a:lnTo>
                      <a:lnTo>
                        <a:pt x="453" y="383"/>
                      </a:lnTo>
                      <a:lnTo>
                        <a:pt x="451" y="385"/>
                      </a:lnTo>
                      <a:lnTo>
                        <a:pt x="451" y="385"/>
                      </a:lnTo>
                      <a:lnTo>
                        <a:pt x="449" y="385"/>
                      </a:lnTo>
                      <a:lnTo>
                        <a:pt x="447" y="387"/>
                      </a:lnTo>
                      <a:lnTo>
                        <a:pt x="447" y="387"/>
                      </a:lnTo>
                      <a:lnTo>
                        <a:pt x="447" y="389"/>
                      </a:lnTo>
                      <a:lnTo>
                        <a:pt x="447" y="389"/>
                      </a:lnTo>
                      <a:lnTo>
                        <a:pt x="447" y="391"/>
                      </a:lnTo>
                      <a:lnTo>
                        <a:pt x="447" y="393"/>
                      </a:lnTo>
                      <a:lnTo>
                        <a:pt x="447" y="395"/>
                      </a:lnTo>
                      <a:lnTo>
                        <a:pt x="447" y="395"/>
                      </a:lnTo>
                      <a:lnTo>
                        <a:pt x="444" y="395"/>
                      </a:lnTo>
                      <a:lnTo>
                        <a:pt x="444" y="397"/>
                      </a:lnTo>
                      <a:lnTo>
                        <a:pt x="442" y="393"/>
                      </a:lnTo>
                      <a:lnTo>
                        <a:pt x="440" y="393"/>
                      </a:lnTo>
                      <a:lnTo>
                        <a:pt x="440" y="395"/>
                      </a:lnTo>
                      <a:lnTo>
                        <a:pt x="440" y="395"/>
                      </a:lnTo>
                      <a:lnTo>
                        <a:pt x="440" y="395"/>
                      </a:lnTo>
                      <a:lnTo>
                        <a:pt x="440" y="395"/>
                      </a:lnTo>
                      <a:lnTo>
                        <a:pt x="438" y="395"/>
                      </a:lnTo>
                      <a:lnTo>
                        <a:pt x="438" y="397"/>
                      </a:lnTo>
                      <a:lnTo>
                        <a:pt x="436" y="397"/>
                      </a:lnTo>
                      <a:lnTo>
                        <a:pt x="436" y="397"/>
                      </a:lnTo>
                      <a:lnTo>
                        <a:pt x="434" y="397"/>
                      </a:lnTo>
                      <a:lnTo>
                        <a:pt x="432" y="398"/>
                      </a:lnTo>
                      <a:lnTo>
                        <a:pt x="430" y="398"/>
                      </a:lnTo>
                      <a:lnTo>
                        <a:pt x="430" y="398"/>
                      </a:lnTo>
                      <a:lnTo>
                        <a:pt x="430" y="398"/>
                      </a:lnTo>
                      <a:lnTo>
                        <a:pt x="429" y="400"/>
                      </a:lnTo>
                      <a:lnTo>
                        <a:pt x="429" y="397"/>
                      </a:lnTo>
                      <a:lnTo>
                        <a:pt x="429" y="397"/>
                      </a:lnTo>
                      <a:lnTo>
                        <a:pt x="427" y="397"/>
                      </a:lnTo>
                      <a:lnTo>
                        <a:pt x="427" y="395"/>
                      </a:lnTo>
                      <a:lnTo>
                        <a:pt x="427" y="395"/>
                      </a:lnTo>
                      <a:lnTo>
                        <a:pt x="427" y="395"/>
                      </a:lnTo>
                      <a:lnTo>
                        <a:pt x="425" y="395"/>
                      </a:lnTo>
                      <a:lnTo>
                        <a:pt x="423" y="393"/>
                      </a:lnTo>
                      <a:lnTo>
                        <a:pt x="421" y="387"/>
                      </a:lnTo>
                      <a:lnTo>
                        <a:pt x="421" y="385"/>
                      </a:lnTo>
                      <a:lnTo>
                        <a:pt x="419" y="385"/>
                      </a:lnTo>
                      <a:lnTo>
                        <a:pt x="417" y="387"/>
                      </a:lnTo>
                      <a:lnTo>
                        <a:pt x="415" y="387"/>
                      </a:lnTo>
                      <a:lnTo>
                        <a:pt x="415" y="385"/>
                      </a:lnTo>
                      <a:lnTo>
                        <a:pt x="415" y="385"/>
                      </a:lnTo>
                      <a:lnTo>
                        <a:pt x="414" y="383"/>
                      </a:lnTo>
                      <a:lnTo>
                        <a:pt x="414" y="383"/>
                      </a:lnTo>
                      <a:lnTo>
                        <a:pt x="414" y="383"/>
                      </a:lnTo>
                      <a:lnTo>
                        <a:pt x="412" y="383"/>
                      </a:lnTo>
                      <a:lnTo>
                        <a:pt x="410" y="383"/>
                      </a:lnTo>
                      <a:lnTo>
                        <a:pt x="410" y="383"/>
                      </a:lnTo>
                      <a:lnTo>
                        <a:pt x="410" y="385"/>
                      </a:lnTo>
                      <a:lnTo>
                        <a:pt x="410" y="385"/>
                      </a:lnTo>
                      <a:lnTo>
                        <a:pt x="410" y="385"/>
                      </a:lnTo>
                      <a:lnTo>
                        <a:pt x="408" y="387"/>
                      </a:lnTo>
                      <a:lnTo>
                        <a:pt x="408" y="385"/>
                      </a:lnTo>
                      <a:lnTo>
                        <a:pt x="406" y="383"/>
                      </a:lnTo>
                      <a:lnTo>
                        <a:pt x="406" y="385"/>
                      </a:lnTo>
                      <a:lnTo>
                        <a:pt x="404" y="387"/>
                      </a:lnTo>
                      <a:lnTo>
                        <a:pt x="402" y="387"/>
                      </a:lnTo>
                      <a:lnTo>
                        <a:pt x="402" y="387"/>
                      </a:lnTo>
                      <a:lnTo>
                        <a:pt x="404" y="385"/>
                      </a:lnTo>
                      <a:lnTo>
                        <a:pt x="404" y="383"/>
                      </a:lnTo>
                      <a:lnTo>
                        <a:pt x="404" y="383"/>
                      </a:lnTo>
                      <a:lnTo>
                        <a:pt x="404" y="382"/>
                      </a:lnTo>
                      <a:lnTo>
                        <a:pt x="404" y="382"/>
                      </a:lnTo>
                      <a:lnTo>
                        <a:pt x="406" y="380"/>
                      </a:lnTo>
                      <a:lnTo>
                        <a:pt x="408" y="378"/>
                      </a:lnTo>
                      <a:lnTo>
                        <a:pt x="408" y="376"/>
                      </a:lnTo>
                      <a:lnTo>
                        <a:pt x="408" y="376"/>
                      </a:lnTo>
                      <a:lnTo>
                        <a:pt x="410" y="374"/>
                      </a:lnTo>
                      <a:lnTo>
                        <a:pt x="410" y="374"/>
                      </a:lnTo>
                      <a:lnTo>
                        <a:pt x="410" y="372"/>
                      </a:lnTo>
                      <a:lnTo>
                        <a:pt x="412" y="370"/>
                      </a:lnTo>
                      <a:lnTo>
                        <a:pt x="412" y="368"/>
                      </a:lnTo>
                      <a:lnTo>
                        <a:pt x="412" y="368"/>
                      </a:lnTo>
                      <a:lnTo>
                        <a:pt x="410" y="367"/>
                      </a:lnTo>
                      <a:lnTo>
                        <a:pt x="410" y="365"/>
                      </a:lnTo>
                      <a:lnTo>
                        <a:pt x="412" y="361"/>
                      </a:lnTo>
                      <a:lnTo>
                        <a:pt x="412" y="361"/>
                      </a:lnTo>
                      <a:lnTo>
                        <a:pt x="410" y="357"/>
                      </a:lnTo>
                      <a:lnTo>
                        <a:pt x="410" y="357"/>
                      </a:lnTo>
                      <a:lnTo>
                        <a:pt x="408" y="353"/>
                      </a:lnTo>
                      <a:lnTo>
                        <a:pt x="406" y="351"/>
                      </a:lnTo>
                      <a:lnTo>
                        <a:pt x="406" y="348"/>
                      </a:lnTo>
                      <a:lnTo>
                        <a:pt x="406" y="344"/>
                      </a:lnTo>
                      <a:lnTo>
                        <a:pt x="406" y="342"/>
                      </a:lnTo>
                      <a:lnTo>
                        <a:pt x="406" y="342"/>
                      </a:lnTo>
                      <a:lnTo>
                        <a:pt x="408" y="340"/>
                      </a:lnTo>
                      <a:lnTo>
                        <a:pt x="408" y="340"/>
                      </a:lnTo>
                      <a:lnTo>
                        <a:pt x="406" y="338"/>
                      </a:lnTo>
                      <a:lnTo>
                        <a:pt x="406" y="338"/>
                      </a:lnTo>
                      <a:lnTo>
                        <a:pt x="406" y="338"/>
                      </a:lnTo>
                      <a:lnTo>
                        <a:pt x="404" y="340"/>
                      </a:lnTo>
                      <a:lnTo>
                        <a:pt x="404" y="338"/>
                      </a:lnTo>
                      <a:lnTo>
                        <a:pt x="404" y="336"/>
                      </a:lnTo>
                      <a:lnTo>
                        <a:pt x="404" y="336"/>
                      </a:lnTo>
                      <a:lnTo>
                        <a:pt x="404" y="331"/>
                      </a:lnTo>
                      <a:lnTo>
                        <a:pt x="404" y="331"/>
                      </a:lnTo>
                      <a:lnTo>
                        <a:pt x="402" y="329"/>
                      </a:lnTo>
                      <a:lnTo>
                        <a:pt x="402" y="329"/>
                      </a:lnTo>
                      <a:lnTo>
                        <a:pt x="400" y="329"/>
                      </a:lnTo>
                      <a:lnTo>
                        <a:pt x="400" y="327"/>
                      </a:lnTo>
                      <a:lnTo>
                        <a:pt x="400" y="325"/>
                      </a:lnTo>
                      <a:lnTo>
                        <a:pt x="400" y="323"/>
                      </a:lnTo>
                      <a:lnTo>
                        <a:pt x="400" y="323"/>
                      </a:lnTo>
                      <a:lnTo>
                        <a:pt x="400" y="323"/>
                      </a:lnTo>
                      <a:lnTo>
                        <a:pt x="400" y="321"/>
                      </a:lnTo>
                      <a:lnTo>
                        <a:pt x="400" y="321"/>
                      </a:lnTo>
                      <a:lnTo>
                        <a:pt x="400" y="320"/>
                      </a:lnTo>
                      <a:lnTo>
                        <a:pt x="400" y="320"/>
                      </a:lnTo>
                      <a:lnTo>
                        <a:pt x="399" y="318"/>
                      </a:lnTo>
                      <a:lnTo>
                        <a:pt x="400" y="318"/>
                      </a:lnTo>
                      <a:lnTo>
                        <a:pt x="400" y="318"/>
                      </a:lnTo>
                      <a:lnTo>
                        <a:pt x="400" y="318"/>
                      </a:lnTo>
                      <a:lnTo>
                        <a:pt x="402" y="316"/>
                      </a:lnTo>
                      <a:lnTo>
                        <a:pt x="402" y="316"/>
                      </a:lnTo>
                      <a:lnTo>
                        <a:pt x="400" y="316"/>
                      </a:lnTo>
                      <a:lnTo>
                        <a:pt x="400" y="314"/>
                      </a:lnTo>
                      <a:lnTo>
                        <a:pt x="397" y="314"/>
                      </a:lnTo>
                      <a:lnTo>
                        <a:pt x="395" y="312"/>
                      </a:lnTo>
                      <a:lnTo>
                        <a:pt x="395" y="312"/>
                      </a:lnTo>
                      <a:lnTo>
                        <a:pt x="395" y="312"/>
                      </a:lnTo>
                      <a:lnTo>
                        <a:pt x="393" y="312"/>
                      </a:lnTo>
                      <a:lnTo>
                        <a:pt x="393" y="312"/>
                      </a:lnTo>
                      <a:lnTo>
                        <a:pt x="391" y="312"/>
                      </a:lnTo>
                      <a:lnTo>
                        <a:pt x="389" y="314"/>
                      </a:lnTo>
                      <a:lnTo>
                        <a:pt x="389" y="312"/>
                      </a:lnTo>
                      <a:lnTo>
                        <a:pt x="389" y="312"/>
                      </a:lnTo>
                      <a:lnTo>
                        <a:pt x="389" y="310"/>
                      </a:lnTo>
                      <a:lnTo>
                        <a:pt x="391" y="310"/>
                      </a:lnTo>
                      <a:lnTo>
                        <a:pt x="391" y="310"/>
                      </a:lnTo>
                      <a:lnTo>
                        <a:pt x="391" y="308"/>
                      </a:lnTo>
                      <a:lnTo>
                        <a:pt x="389" y="306"/>
                      </a:lnTo>
                      <a:lnTo>
                        <a:pt x="389" y="306"/>
                      </a:lnTo>
                      <a:lnTo>
                        <a:pt x="387" y="306"/>
                      </a:lnTo>
                      <a:lnTo>
                        <a:pt x="385" y="306"/>
                      </a:lnTo>
                      <a:lnTo>
                        <a:pt x="385" y="310"/>
                      </a:lnTo>
                      <a:lnTo>
                        <a:pt x="385" y="310"/>
                      </a:lnTo>
                      <a:lnTo>
                        <a:pt x="385" y="308"/>
                      </a:lnTo>
                      <a:lnTo>
                        <a:pt x="384" y="306"/>
                      </a:lnTo>
                      <a:lnTo>
                        <a:pt x="384" y="306"/>
                      </a:lnTo>
                      <a:lnTo>
                        <a:pt x="384" y="303"/>
                      </a:lnTo>
                      <a:lnTo>
                        <a:pt x="384" y="301"/>
                      </a:lnTo>
                      <a:lnTo>
                        <a:pt x="382" y="301"/>
                      </a:lnTo>
                      <a:lnTo>
                        <a:pt x="382" y="301"/>
                      </a:lnTo>
                      <a:lnTo>
                        <a:pt x="382" y="301"/>
                      </a:lnTo>
                      <a:lnTo>
                        <a:pt x="380" y="303"/>
                      </a:lnTo>
                      <a:lnTo>
                        <a:pt x="380" y="303"/>
                      </a:lnTo>
                      <a:lnTo>
                        <a:pt x="380" y="303"/>
                      </a:lnTo>
                      <a:lnTo>
                        <a:pt x="380" y="303"/>
                      </a:lnTo>
                      <a:lnTo>
                        <a:pt x="380" y="305"/>
                      </a:lnTo>
                      <a:lnTo>
                        <a:pt x="380" y="305"/>
                      </a:lnTo>
                      <a:lnTo>
                        <a:pt x="378" y="305"/>
                      </a:lnTo>
                      <a:lnTo>
                        <a:pt x="376" y="306"/>
                      </a:lnTo>
                      <a:lnTo>
                        <a:pt x="376" y="306"/>
                      </a:lnTo>
                      <a:lnTo>
                        <a:pt x="376" y="305"/>
                      </a:lnTo>
                      <a:lnTo>
                        <a:pt x="374" y="305"/>
                      </a:lnTo>
                      <a:lnTo>
                        <a:pt x="374" y="305"/>
                      </a:lnTo>
                      <a:lnTo>
                        <a:pt x="372" y="306"/>
                      </a:lnTo>
                      <a:lnTo>
                        <a:pt x="370" y="306"/>
                      </a:lnTo>
                      <a:lnTo>
                        <a:pt x="370" y="306"/>
                      </a:lnTo>
                      <a:lnTo>
                        <a:pt x="368" y="306"/>
                      </a:lnTo>
                      <a:lnTo>
                        <a:pt x="367" y="308"/>
                      </a:lnTo>
                      <a:lnTo>
                        <a:pt x="363" y="310"/>
                      </a:lnTo>
                      <a:lnTo>
                        <a:pt x="361" y="310"/>
                      </a:lnTo>
                      <a:lnTo>
                        <a:pt x="361" y="310"/>
                      </a:lnTo>
                      <a:lnTo>
                        <a:pt x="361" y="310"/>
                      </a:lnTo>
                      <a:lnTo>
                        <a:pt x="361" y="306"/>
                      </a:lnTo>
                      <a:lnTo>
                        <a:pt x="361" y="305"/>
                      </a:lnTo>
                      <a:lnTo>
                        <a:pt x="359" y="305"/>
                      </a:lnTo>
                      <a:lnTo>
                        <a:pt x="355" y="303"/>
                      </a:lnTo>
                      <a:lnTo>
                        <a:pt x="353" y="303"/>
                      </a:lnTo>
                      <a:lnTo>
                        <a:pt x="353" y="305"/>
                      </a:lnTo>
                      <a:lnTo>
                        <a:pt x="350" y="306"/>
                      </a:lnTo>
                      <a:lnTo>
                        <a:pt x="350" y="306"/>
                      </a:lnTo>
                      <a:lnTo>
                        <a:pt x="348" y="306"/>
                      </a:lnTo>
                      <a:lnTo>
                        <a:pt x="346" y="306"/>
                      </a:lnTo>
                      <a:lnTo>
                        <a:pt x="344" y="306"/>
                      </a:lnTo>
                      <a:lnTo>
                        <a:pt x="344" y="306"/>
                      </a:lnTo>
                      <a:lnTo>
                        <a:pt x="344" y="306"/>
                      </a:lnTo>
                      <a:lnTo>
                        <a:pt x="342" y="305"/>
                      </a:lnTo>
                      <a:lnTo>
                        <a:pt x="342" y="305"/>
                      </a:lnTo>
                      <a:lnTo>
                        <a:pt x="338" y="306"/>
                      </a:lnTo>
                      <a:lnTo>
                        <a:pt x="338" y="306"/>
                      </a:lnTo>
                      <a:lnTo>
                        <a:pt x="337" y="306"/>
                      </a:lnTo>
                      <a:lnTo>
                        <a:pt x="337" y="306"/>
                      </a:lnTo>
                      <a:lnTo>
                        <a:pt x="335" y="308"/>
                      </a:lnTo>
                      <a:lnTo>
                        <a:pt x="335" y="312"/>
                      </a:lnTo>
                      <a:lnTo>
                        <a:pt x="333" y="312"/>
                      </a:lnTo>
                      <a:lnTo>
                        <a:pt x="329" y="318"/>
                      </a:lnTo>
                      <a:lnTo>
                        <a:pt x="325" y="318"/>
                      </a:lnTo>
                      <a:lnTo>
                        <a:pt x="325" y="320"/>
                      </a:lnTo>
                      <a:lnTo>
                        <a:pt x="323" y="320"/>
                      </a:lnTo>
                      <a:lnTo>
                        <a:pt x="322" y="318"/>
                      </a:lnTo>
                      <a:lnTo>
                        <a:pt x="322" y="318"/>
                      </a:lnTo>
                      <a:lnTo>
                        <a:pt x="318" y="318"/>
                      </a:lnTo>
                      <a:lnTo>
                        <a:pt x="316" y="318"/>
                      </a:lnTo>
                      <a:lnTo>
                        <a:pt x="316" y="320"/>
                      </a:lnTo>
                      <a:lnTo>
                        <a:pt x="314" y="321"/>
                      </a:lnTo>
                      <a:lnTo>
                        <a:pt x="312" y="320"/>
                      </a:lnTo>
                      <a:lnTo>
                        <a:pt x="314" y="318"/>
                      </a:lnTo>
                      <a:lnTo>
                        <a:pt x="316" y="316"/>
                      </a:lnTo>
                      <a:lnTo>
                        <a:pt x="316" y="314"/>
                      </a:lnTo>
                      <a:lnTo>
                        <a:pt x="318" y="312"/>
                      </a:lnTo>
                      <a:lnTo>
                        <a:pt x="320" y="306"/>
                      </a:lnTo>
                      <a:lnTo>
                        <a:pt x="320" y="306"/>
                      </a:lnTo>
                      <a:lnTo>
                        <a:pt x="320" y="306"/>
                      </a:lnTo>
                      <a:lnTo>
                        <a:pt x="320" y="305"/>
                      </a:lnTo>
                      <a:lnTo>
                        <a:pt x="320" y="305"/>
                      </a:lnTo>
                      <a:lnTo>
                        <a:pt x="322" y="303"/>
                      </a:lnTo>
                      <a:lnTo>
                        <a:pt x="322" y="303"/>
                      </a:lnTo>
                      <a:lnTo>
                        <a:pt x="323" y="299"/>
                      </a:lnTo>
                      <a:lnTo>
                        <a:pt x="323" y="297"/>
                      </a:lnTo>
                      <a:lnTo>
                        <a:pt x="325" y="297"/>
                      </a:lnTo>
                      <a:lnTo>
                        <a:pt x="327" y="297"/>
                      </a:lnTo>
                      <a:lnTo>
                        <a:pt x="329" y="297"/>
                      </a:lnTo>
                      <a:lnTo>
                        <a:pt x="329" y="295"/>
                      </a:lnTo>
                      <a:lnTo>
                        <a:pt x="331" y="293"/>
                      </a:lnTo>
                      <a:lnTo>
                        <a:pt x="331" y="293"/>
                      </a:lnTo>
                      <a:lnTo>
                        <a:pt x="329" y="288"/>
                      </a:lnTo>
                      <a:lnTo>
                        <a:pt x="327" y="288"/>
                      </a:lnTo>
                      <a:lnTo>
                        <a:pt x="327" y="288"/>
                      </a:lnTo>
                      <a:lnTo>
                        <a:pt x="323" y="284"/>
                      </a:lnTo>
                      <a:lnTo>
                        <a:pt x="323" y="282"/>
                      </a:lnTo>
                      <a:lnTo>
                        <a:pt x="323" y="282"/>
                      </a:lnTo>
                      <a:lnTo>
                        <a:pt x="323" y="282"/>
                      </a:lnTo>
                      <a:lnTo>
                        <a:pt x="323" y="280"/>
                      </a:lnTo>
                      <a:lnTo>
                        <a:pt x="322" y="278"/>
                      </a:lnTo>
                      <a:lnTo>
                        <a:pt x="322" y="273"/>
                      </a:lnTo>
                      <a:lnTo>
                        <a:pt x="322" y="271"/>
                      </a:lnTo>
                      <a:lnTo>
                        <a:pt x="323" y="265"/>
                      </a:lnTo>
                      <a:lnTo>
                        <a:pt x="323" y="265"/>
                      </a:lnTo>
                      <a:lnTo>
                        <a:pt x="322" y="263"/>
                      </a:lnTo>
                      <a:lnTo>
                        <a:pt x="322" y="263"/>
                      </a:lnTo>
                      <a:lnTo>
                        <a:pt x="318" y="263"/>
                      </a:lnTo>
                      <a:lnTo>
                        <a:pt x="314" y="263"/>
                      </a:lnTo>
                      <a:lnTo>
                        <a:pt x="312" y="263"/>
                      </a:lnTo>
                      <a:lnTo>
                        <a:pt x="312" y="259"/>
                      </a:lnTo>
                      <a:lnTo>
                        <a:pt x="312" y="258"/>
                      </a:lnTo>
                      <a:lnTo>
                        <a:pt x="314" y="254"/>
                      </a:lnTo>
                      <a:lnTo>
                        <a:pt x="314" y="254"/>
                      </a:lnTo>
                      <a:lnTo>
                        <a:pt x="316" y="254"/>
                      </a:lnTo>
                      <a:lnTo>
                        <a:pt x="316" y="254"/>
                      </a:lnTo>
                      <a:lnTo>
                        <a:pt x="316" y="252"/>
                      </a:lnTo>
                      <a:lnTo>
                        <a:pt x="316" y="252"/>
                      </a:lnTo>
                      <a:lnTo>
                        <a:pt x="316" y="250"/>
                      </a:lnTo>
                      <a:lnTo>
                        <a:pt x="316" y="250"/>
                      </a:lnTo>
                      <a:lnTo>
                        <a:pt x="316" y="248"/>
                      </a:lnTo>
                      <a:lnTo>
                        <a:pt x="318" y="248"/>
                      </a:lnTo>
                      <a:lnTo>
                        <a:pt x="318" y="248"/>
                      </a:lnTo>
                      <a:lnTo>
                        <a:pt x="318" y="246"/>
                      </a:lnTo>
                      <a:lnTo>
                        <a:pt x="314" y="244"/>
                      </a:lnTo>
                      <a:lnTo>
                        <a:pt x="314" y="243"/>
                      </a:lnTo>
                      <a:lnTo>
                        <a:pt x="312" y="243"/>
                      </a:lnTo>
                      <a:lnTo>
                        <a:pt x="312" y="243"/>
                      </a:lnTo>
                      <a:lnTo>
                        <a:pt x="310" y="241"/>
                      </a:lnTo>
                      <a:lnTo>
                        <a:pt x="310" y="241"/>
                      </a:lnTo>
                      <a:lnTo>
                        <a:pt x="308" y="241"/>
                      </a:lnTo>
                      <a:lnTo>
                        <a:pt x="308" y="241"/>
                      </a:lnTo>
                      <a:lnTo>
                        <a:pt x="307" y="241"/>
                      </a:lnTo>
                      <a:lnTo>
                        <a:pt x="307" y="241"/>
                      </a:lnTo>
                      <a:lnTo>
                        <a:pt x="308" y="239"/>
                      </a:lnTo>
                      <a:lnTo>
                        <a:pt x="308" y="239"/>
                      </a:lnTo>
                      <a:lnTo>
                        <a:pt x="307" y="237"/>
                      </a:lnTo>
                      <a:lnTo>
                        <a:pt x="305" y="237"/>
                      </a:lnTo>
                      <a:lnTo>
                        <a:pt x="305" y="235"/>
                      </a:lnTo>
                      <a:lnTo>
                        <a:pt x="305" y="235"/>
                      </a:lnTo>
                      <a:lnTo>
                        <a:pt x="305" y="233"/>
                      </a:lnTo>
                      <a:lnTo>
                        <a:pt x="305" y="231"/>
                      </a:lnTo>
                      <a:lnTo>
                        <a:pt x="305" y="231"/>
                      </a:lnTo>
                      <a:lnTo>
                        <a:pt x="303" y="231"/>
                      </a:lnTo>
                      <a:lnTo>
                        <a:pt x="303" y="229"/>
                      </a:lnTo>
                      <a:lnTo>
                        <a:pt x="303" y="228"/>
                      </a:lnTo>
                      <a:lnTo>
                        <a:pt x="303" y="228"/>
                      </a:lnTo>
                      <a:lnTo>
                        <a:pt x="301" y="228"/>
                      </a:lnTo>
                      <a:lnTo>
                        <a:pt x="299" y="226"/>
                      </a:lnTo>
                      <a:lnTo>
                        <a:pt x="299" y="226"/>
                      </a:lnTo>
                      <a:lnTo>
                        <a:pt x="299" y="222"/>
                      </a:lnTo>
                      <a:lnTo>
                        <a:pt x="299" y="222"/>
                      </a:lnTo>
                      <a:lnTo>
                        <a:pt x="297" y="222"/>
                      </a:lnTo>
                      <a:lnTo>
                        <a:pt x="295" y="220"/>
                      </a:lnTo>
                      <a:lnTo>
                        <a:pt x="295" y="218"/>
                      </a:lnTo>
                      <a:lnTo>
                        <a:pt x="293" y="214"/>
                      </a:lnTo>
                      <a:lnTo>
                        <a:pt x="291" y="211"/>
                      </a:lnTo>
                      <a:lnTo>
                        <a:pt x="288" y="209"/>
                      </a:lnTo>
                      <a:lnTo>
                        <a:pt x="282" y="205"/>
                      </a:lnTo>
                      <a:lnTo>
                        <a:pt x="282" y="205"/>
                      </a:lnTo>
                      <a:lnTo>
                        <a:pt x="282" y="199"/>
                      </a:lnTo>
                      <a:lnTo>
                        <a:pt x="280" y="197"/>
                      </a:lnTo>
                      <a:lnTo>
                        <a:pt x="280" y="197"/>
                      </a:lnTo>
                      <a:lnTo>
                        <a:pt x="278" y="197"/>
                      </a:lnTo>
                      <a:lnTo>
                        <a:pt x="276" y="196"/>
                      </a:lnTo>
                      <a:lnTo>
                        <a:pt x="275" y="196"/>
                      </a:lnTo>
                      <a:lnTo>
                        <a:pt x="230" y="196"/>
                      </a:lnTo>
                      <a:lnTo>
                        <a:pt x="228" y="201"/>
                      </a:lnTo>
                      <a:lnTo>
                        <a:pt x="228" y="201"/>
                      </a:lnTo>
                      <a:lnTo>
                        <a:pt x="213" y="205"/>
                      </a:lnTo>
                      <a:lnTo>
                        <a:pt x="211" y="205"/>
                      </a:lnTo>
                      <a:lnTo>
                        <a:pt x="211" y="205"/>
                      </a:lnTo>
                      <a:lnTo>
                        <a:pt x="209" y="205"/>
                      </a:lnTo>
                      <a:lnTo>
                        <a:pt x="207" y="203"/>
                      </a:lnTo>
                      <a:lnTo>
                        <a:pt x="205" y="201"/>
                      </a:lnTo>
                      <a:lnTo>
                        <a:pt x="205" y="201"/>
                      </a:lnTo>
                      <a:lnTo>
                        <a:pt x="203" y="201"/>
                      </a:lnTo>
                      <a:lnTo>
                        <a:pt x="192" y="203"/>
                      </a:lnTo>
                      <a:lnTo>
                        <a:pt x="188" y="205"/>
                      </a:lnTo>
                      <a:lnTo>
                        <a:pt x="186" y="207"/>
                      </a:lnTo>
                      <a:lnTo>
                        <a:pt x="186" y="207"/>
                      </a:lnTo>
                      <a:lnTo>
                        <a:pt x="186" y="207"/>
                      </a:lnTo>
                      <a:lnTo>
                        <a:pt x="186" y="209"/>
                      </a:lnTo>
                      <a:lnTo>
                        <a:pt x="186" y="209"/>
                      </a:lnTo>
                      <a:lnTo>
                        <a:pt x="184" y="214"/>
                      </a:lnTo>
                      <a:lnTo>
                        <a:pt x="184" y="214"/>
                      </a:lnTo>
                      <a:lnTo>
                        <a:pt x="184" y="214"/>
                      </a:lnTo>
                      <a:lnTo>
                        <a:pt x="184" y="216"/>
                      </a:lnTo>
                      <a:lnTo>
                        <a:pt x="184" y="216"/>
                      </a:lnTo>
                      <a:lnTo>
                        <a:pt x="184" y="216"/>
                      </a:lnTo>
                      <a:lnTo>
                        <a:pt x="184" y="216"/>
                      </a:lnTo>
                      <a:lnTo>
                        <a:pt x="183" y="216"/>
                      </a:lnTo>
                      <a:lnTo>
                        <a:pt x="181" y="218"/>
                      </a:lnTo>
                      <a:lnTo>
                        <a:pt x="181" y="218"/>
                      </a:lnTo>
                      <a:lnTo>
                        <a:pt x="179" y="222"/>
                      </a:lnTo>
                      <a:lnTo>
                        <a:pt x="179" y="222"/>
                      </a:lnTo>
                      <a:lnTo>
                        <a:pt x="179" y="224"/>
                      </a:lnTo>
                      <a:lnTo>
                        <a:pt x="179" y="226"/>
                      </a:lnTo>
                      <a:lnTo>
                        <a:pt x="177" y="226"/>
                      </a:lnTo>
                      <a:lnTo>
                        <a:pt x="177" y="226"/>
                      </a:lnTo>
                      <a:lnTo>
                        <a:pt x="177" y="226"/>
                      </a:lnTo>
                      <a:lnTo>
                        <a:pt x="177" y="228"/>
                      </a:lnTo>
                      <a:lnTo>
                        <a:pt x="175" y="229"/>
                      </a:lnTo>
                      <a:lnTo>
                        <a:pt x="175" y="229"/>
                      </a:lnTo>
                      <a:lnTo>
                        <a:pt x="175" y="229"/>
                      </a:lnTo>
                      <a:lnTo>
                        <a:pt x="175" y="229"/>
                      </a:lnTo>
                      <a:lnTo>
                        <a:pt x="175" y="229"/>
                      </a:lnTo>
                      <a:lnTo>
                        <a:pt x="175" y="229"/>
                      </a:lnTo>
                      <a:lnTo>
                        <a:pt x="171" y="239"/>
                      </a:lnTo>
                      <a:lnTo>
                        <a:pt x="171" y="239"/>
                      </a:lnTo>
                      <a:lnTo>
                        <a:pt x="171" y="239"/>
                      </a:lnTo>
                      <a:lnTo>
                        <a:pt x="171" y="241"/>
                      </a:lnTo>
                      <a:lnTo>
                        <a:pt x="171" y="241"/>
                      </a:lnTo>
                      <a:lnTo>
                        <a:pt x="169" y="241"/>
                      </a:lnTo>
                      <a:lnTo>
                        <a:pt x="169" y="241"/>
                      </a:lnTo>
                      <a:lnTo>
                        <a:pt x="169" y="241"/>
                      </a:lnTo>
                      <a:lnTo>
                        <a:pt x="168" y="241"/>
                      </a:lnTo>
                      <a:lnTo>
                        <a:pt x="168" y="243"/>
                      </a:lnTo>
                      <a:lnTo>
                        <a:pt x="168" y="243"/>
                      </a:lnTo>
                      <a:lnTo>
                        <a:pt x="168" y="243"/>
                      </a:lnTo>
                      <a:lnTo>
                        <a:pt x="168" y="243"/>
                      </a:lnTo>
                      <a:lnTo>
                        <a:pt x="166" y="244"/>
                      </a:lnTo>
                      <a:lnTo>
                        <a:pt x="166" y="244"/>
                      </a:lnTo>
                      <a:lnTo>
                        <a:pt x="164" y="246"/>
                      </a:lnTo>
                      <a:lnTo>
                        <a:pt x="162" y="248"/>
                      </a:lnTo>
                      <a:lnTo>
                        <a:pt x="160" y="248"/>
                      </a:lnTo>
                      <a:lnTo>
                        <a:pt x="158" y="248"/>
                      </a:lnTo>
                      <a:lnTo>
                        <a:pt x="156" y="250"/>
                      </a:lnTo>
                      <a:lnTo>
                        <a:pt x="154" y="248"/>
                      </a:lnTo>
                      <a:lnTo>
                        <a:pt x="154" y="248"/>
                      </a:lnTo>
                      <a:lnTo>
                        <a:pt x="153" y="252"/>
                      </a:lnTo>
                      <a:lnTo>
                        <a:pt x="153" y="254"/>
                      </a:lnTo>
                      <a:lnTo>
                        <a:pt x="153" y="254"/>
                      </a:lnTo>
                      <a:lnTo>
                        <a:pt x="154" y="256"/>
                      </a:lnTo>
                      <a:lnTo>
                        <a:pt x="154" y="256"/>
                      </a:lnTo>
                      <a:lnTo>
                        <a:pt x="153" y="256"/>
                      </a:lnTo>
                      <a:lnTo>
                        <a:pt x="153" y="256"/>
                      </a:lnTo>
                      <a:lnTo>
                        <a:pt x="153" y="256"/>
                      </a:lnTo>
                      <a:lnTo>
                        <a:pt x="151" y="258"/>
                      </a:lnTo>
                      <a:lnTo>
                        <a:pt x="151" y="258"/>
                      </a:lnTo>
                      <a:lnTo>
                        <a:pt x="149" y="261"/>
                      </a:lnTo>
                      <a:lnTo>
                        <a:pt x="149" y="261"/>
                      </a:lnTo>
                      <a:lnTo>
                        <a:pt x="147" y="263"/>
                      </a:lnTo>
                      <a:lnTo>
                        <a:pt x="145" y="263"/>
                      </a:lnTo>
                      <a:lnTo>
                        <a:pt x="143" y="265"/>
                      </a:lnTo>
                      <a:lnTo>
                        <a:pt x="141" y="265"/>
                      </a:lnTo>
                      <a:lnTo>
                        <a:pt x="139" y="265"/>
                      </a:lnTo>
                      <a:lnTo>
                        <a:pt x="137" y="263"/>
                      </a:lnTo>
                      <a:lnTo>
                        <a:pt x="136" y="263"/>
                      </a:lnTo>
                      <a:lnTo>
                        <a:pt x="134" y="263"/>
                      </a:lnTo>
                      <a:lnTo>
                        <a:pt x="130" y="265"/>
                      </a:lnTo>
                      <a:lnTo>
                        <a:pt x="130" y="265"/>
                      </a:lnTo>
                      <a:lnTo>
                        <a:pt x="128" y="265"/>
                      </a:lnTo>
                      <a:lnTo>
                        <a:pt x="128" y="265"/>
                      </a:lnTo>
                      <a:lnTo>
                        <a:pt x="128" y="263"/>
                      </a:lnTo>
                      <a:lnTo>
                        <a:pt x="128" y="263"/>
                      </a:lnTo>
                      <a:lnTo>
                        <a:pt x="128" y="263"/>
                      </a:lnTo>
                      <a:lnTo>
                        <a:pt x="128" y="263"/>
                      </a:lnTo>
                      <a:lnTo>
                        <a:pt x="130" y="263"/>
                      </a:lnTo>
                      <a:lnTo>
                        <a:pt x="130" y="263"/>
                      </a:lnTo>
                      <a:lnTo>
                        <a:pt x="128" y="261"/>
                      </a:lnTo>
                      <a:lnTo>
                        <a:pt x="132" y="259"/>
                      </a:lnTo>
                      <a:lnTo>
                        <a:pt x="132" y="258"/>
                      </a:lnTo>
                      <a:lnTo>
                        <a:pt x="134" y="256"/>
                      </a:lnTo>
                      <a:lnTo>
                        <a:pt x="134" y="256"/>
                      </a:lnTo>
                      <a:lnTo>
                        <a:pt x="136" y="256"/>
                      </a:lnTo>
                      <a:lnTo>
                        <a:pt x="137" y="256"/>
                      </a:lnTo>
                      <a:lnTo>
                        <a:pt x="139" y="256"/>
                      </a:lnTo>
                      <a:lnTo>
                        <a:pt x="139" y="256"/>
                      </a:lnTo>
                      <a:lnTo>
                        <a:pt x="136" y="256"/>
                      </a:lnTo>
                      <a:lnTo>
                        <a:pt x="134" y="256"/>
                      </a:lnTo>
                      <a:lnTo>
                        <a:pt x="132" y="254"/>
                      </a:lnTo>
                      <a:lnTo>
                        <a:pt x="132" y="254"/>
                      </a:lnTo>
                      <a:lnTo>
                        <a:pt x="134" y="254"/>
                      </a:lnTo>
                      <a:lnTo>
                        <a:pt x="134" y="252"/>
                      </a:lnTo>
                      <a:lnTo>
                        <a:pt x="134" y="250"/>
                      </a:lnTo>
                      <a:lnTo>
                        <a:pt x="134" y="250"/>
                      </a:lnTo>
                      <a:lnTo>
                        <a:pt x="132" y="250"/>
                      </a:lnTo>
                      <a:lnTo>
                        <a:pt x="132" y="252"/>
                      </a:lnTo>
                      <a:lnTo>
                        <a:pt x="130" y="258"/>
                      </a:lnTo>
                      <a:lnTo>
                        <a:pt x="128" y="256"/>
                      </a:lnTo>
                      <a:lnTo>
                        <a:pt x="128" y="256"/>
                      </a:lnTo>
                      <a:lnTo>
                        <a:pt x="128" y="256"/>
                      </a:lnTo>
                      <a:lnTo>
                        <a:pt x="128" y="254"/>
                      </a:lnTo>
                      <a:lnTo>
                        <a:pt x="128" y="254"/>
                      </a:lnTo>
                      <a:lnTo>
                        <a:pt x="128" y="252"/>
                      </a:lnTo>
                      <a:lnTo>
                        <a:pt x="128" y="252"/>
                      </a:lnTo>
                      <a:lnTo>
                        <a:pt x="128" y="250"/>
                      </a:lnTo>
                      <a:lnTo>
                        <a:pt x="128" y="250"/>
                      </a:lnTo>
                      <a:lnTo>
                        <a:pt x="128" y="250"/>
                      </a:lnTo>
                      <a:lnTo>
                        <a:pt x="128" y="250"/>
                      </a:lnTo>
                      <a:lnTo>
                        <a:pt x="128" y="250"/>
                      </a:lnTo>
                      <a:lnTo>
                        <a:pt x="128" y="248"/>
                      </a:lnTo>
                      <a:lnTo>
                        <a:pt x="128" y="246"/>
                      </a:lnTo>
                      <a:lnTo>
                        <a:pt x="128" y="244"/>
                      </a:lnTo>
                      <a:lnTo>
                        <a:pt x="130" y="246"/>
                      </a:lnTo>
                      <a:lnTo>
                        <a:pt x="128" y="244"/>
                      </a:lnTo>
                      <a:lnTo>
                        <a:pt x="128" y="243"/>
                      </a:lnTo>
                      <a:lnTo>
                        <a:pt x="130" y="243"/>
                      </a:lnTo>
                      <a:lnTo>
                        <a:pt x="128" y="243"/>
                      </a:lnTo>
                      <a:lnTo>
                        <a:pt x="128" y="243"/>
                      </a:lnTo>
                      <a:lnTo>
                        <a:pt x="128" y="244"/>
                      </a:lnTo>
                      <a:lnTo>
                        <a:pt x="126" y="244"/>
                      </a:lnTo>
                      <a:lnTo>
                        <a:pt x="126" y="244"/>
                      </a:lnTo>
                      <a:lnTo>
                        <a:pt x="126" y="244"/>
                      </a:lnTo>
                      <a:lnTo>
                        <a:pt x="124" y="244"/>
                      </a:lnTo>
                      <a:lnTo>
                        <a:pt x="124" y="248"/>
                      </a:lnTo>
                      <a:lnTo>
                        <a:pt x="124" y="248"/>
                      </a:lnTo>
                      <a:lnTo>
                        <a:pt x="122" y="248"/>
                      </a:lnTo>
                      <a:lnTo>
                        <a:pt x="121" y="248"/>
                      </a:lnTo>
                      <a:lnTo>
                        <a:pt x="121" y="248"/>
                      </a:lnTo>
                      <a:lnTo>
                        <a:pt x="122" y="246"/>
                      </a:lnTo>
                      <a:lnTo>
                        <a:pt x="121" y="246"/>
                      </a:lnTo>
                      <a:lnTo>
                        <a:pt x="121" y="244"/>
                      </a:lnTo>
                      <a:lnTo>
                        <a:pt x="121" y="243"/>
                      </a:lnTo>
                      <a:lnTo>
                        <a:pt x="121" y="243"/>
                      </a:lnTo>
                      <a:lnTo>
                        <a:pt x="121" y="241"/>
                      </a:lnTo>
                      <a:lnTo>
                        <a:pt x="122" y="239"/>
                      </a:lnTo>
                      <a:lnTo>
                        <a:pt x="122" y="237"/>
                      </a:lnTo>
                      <a:lnTo>
                        <a:pt x="122" y="237"/>
                      </a:lnTo>
                      <a:lnTo>
                        <a:pt x="121" y="239"/>
                      </a:lnTo>
                      <a:lnTo>
                        <a:pt x="117" y="239"/>
                      </a:lnTo>
                      <a:lnTo>
                        <a:pt x="115" y="237"/>
                      </a:lnTo>
                      <a:lnTo>
                        <a:pt x="113" y="237"/>
                      </a:lnTo>
                      <a:lnTo>
                        <a:pt x="113" y="233"/>
                      </a:lnTo>
                      <a:lnTo>
                        <a:pt x="113" y="233"/>
                      </a:lnTo>
                      <a:lnTo>
                        <a:pt x="113" y="231"/>
                      </a:lnTo>
                      <a:lnTo>
                        <a:pt x="115" y="231"/>
                      </a:lnTo>
                      <a:lnTo>
                        <a:pt x="115" y="229"/>
                      </a:lnTo>
                      <a:lnTo>
                        <a:pt x="115" y="229"/>
                      </a:lnTo>
                      <a:lnTo>
                        <a:pt x="115" y="228"/>
                      </a:lnTo>
                      <a:lnTo>
                        <a:pt x="115" y="228"/>
                      </a:lnTo>
                      <a:lnTo>
                        <a:pt x="113" y="231"/>
                      </a:lnTo>
                      <a:lnTo>
                        <a:pt x="113" y="231"/>
                      </a:lnTo>
                      <a:lnTo>
                        <a:pt x="111" y="233"/>
                      </a:lnTo>
                      <a:lnTo>
                        <a:pt x="111" y="231"/>
                      </a:lnTo>
                      <a:lnTo>
                        <a:pt x="109" y="229"/>
                      </a:lnTo>
                      <a:lnTo>
                        <a:pt x="109" y="229"/>
                      </a:lnTo>
                      <a:lnTo>
                        <a:pt x="109" y="228"/>
                      </a:lnTo>
                      <a:lnTo>
                        <a:pt x="106" y="228"/>
                      </a:lnTo>
                      <a:lnTo>
                        <a:pt x="102" y="231"/>
                      </a:lnTo>
                      <a:lnTo>
                        <a:pt x="100" y="231"/>
                      </a:lnTo>
                      <a:lnTo>
                        <a:pt x="100" y="231"/>
                      </a:lnTo>
                      <a:lnTo>
                        <a:pt x="98" y="231"/>
                      </a:lnTo>
                      <a:lnTo>
                        <a:pt x="98" y="231"/>
                      </a:lnTo>
                      <a:lnTo>
                        <a:pt x="98" y="231"/>
                      </a:lnTo>
                      <a:lnTo>
                        <a:pt x="100" y="229"/>
                      </a:lnTo>
                      <a:lnTo>
                        <a:pt x="102" y="228"/>
                      </a:lnTo>
                      <a:lnTo>
                        <a:pt x="104" y="226"/>
                      </a:lnTo>
                      <a:lnTo>
                        <a:pt x="106" y="224"/>
                      </a:lnTo>
                      <a:lnTo>
                        <a:pt x="106" y="222"/>
                      </a:lnTo>
                      <a:lnTo>
                        <a:pt x="106" y="220"/>
                      </a:lnTo>
                      <a:lnTo>
                        <a:pt x="106" y="216"/>
                      </a:lnTo>
                      <a:lnTo>
                        <a:pt x="106" y="216"/>
                      </a:lnTo>
                      <a:lnTo>
                        <a:pt x="107" y="214"/>
                      </a:lnTo>
                      <a:lnTo>
                        <a:pt x="107" y="214"/>
                      </a:lnTo>
                      <a:lnTo>
                        <a:pt x="107" y="214"/>
                      </a:lnTo>
                      <a:lnTo>
                        <a:pt x="109" y="213"/>
                      </a:lnTo>
                      <a:lnTo>
                        <a:pt x="109" y="213"/>
                      </a:lnTo>
                      <a:lnTo>
                        <a:pt x="111" y="211"/>
                      </a:lnTo>
                      <a:lnTo>
                        <a:pt x="109" y="213"/>
                      </a:lnTo>
                      <a:lnTo>
                        <a:pt x="107" y="213"/>
                      </a:lnTo>
                      <a:lnTo>
                        <a:pt x="107" y="213"/>
                      </a:lnTo>
                      <a:lnTo>
                        <a:pt x="104" y="209"/>
                      </a:lnTo>
                      <a:lnTo>
                        <a:pt x="104" y="207"/>
                      </a:lnTo>
                      <a:lnTo>
                        <a:pt x="104" y="207"/>
                      </a:lnTo>
                      <a:lnTo>
                        <a:pt x="104" y="207"/>
                      </a:lnTo>
                      <a:lnTo>
                        <a:pt x="104" y="209"/>
                      </a:lnTo>
                      <a:lnTo>
                        <a:pt x="104" y="211"/>
                      </a:lnTo>
                      <a:lnTo>
                        <a:pt x="104" y="213"/>
                      </a:lnTo>
                      <a:lnTo>
                        <a:pt x="104" y="214"/>
                      </a:lnTo>
                      <a:lnTo>
                        <a:pt x="102" y="214"/>
                      </a:lnTo>
                      <a:lnTo>
                        <a:pt x="98" y="214"/>
                      </a:lnTo>
                      <a:lnTo>
                        <a:pt x="96" y="213"/>
                      </a:lnTo>
                      <a:lnTo>
                        <a:pt x="96" y="211"/>
                      </a:lnTo>
                      <a:lnTo>
                        <a:pt x="98" y="209"/>
                      </a:lnTo>
                      <a:lnTo>
                        <a:pt x="100" y="205"/>
                      </a:lnTo>
                      <a:lnTo>
                        <a:pt x="102" y="203"/>
                      </a:lnTo>
                      <a:lnTo>
                        <a:pt x="102" y="199"/>
                      </a:lnTo>
                      <a:lnTo>
                        <a:pt x="102" y="199"/>
                      </a:lnTo>
                      <a:lnTo>
                        <a:pt x="100" y="199"/>
                      </a:lnTo>
                      <a:lnTo>
                        <a:pt x="100" y="201"/>
                      </a:lnTo>
                      <a:lnTo>
                        <a:pt x="100" y="203"/>
                      </a:lnTo>
                      <a:lnTo>
                        <a:pt x="100" y="203"/>
                      </a:lnTo>
                      <a:lnTo>
                        <a:pt x="98" y="205"/>
                      </a:lnTo>
                      <a:lnTo>
                        <a:pt x="96" y="205"/>
                      </a:lnTo>
                      <a:lnTo>
                        <a:pt x="96" y="205"/>
                      </a:lnTo>
                      <a:lnTo>
                        <a:pt x="96" y="205"/>
                      </a:lnTo>
                      <a:lnTo>
                        <a:pt x="94" y="207"/>
                      </a:lnTo>
                      <a:lnTo>
                        <a:pt x="92" y="207"/>
                      </a:lnTo>
                      <a:lnTo>
                        <a:pt x="91" y="207"/>
                      </a:lnTo>
                      <a:lnTo>
                        <a:pt x="91" y="207"/>
                      </a:lnTo>
                      <a:lnTo>
                        <a:pt x="91" y="205"/>
                      </a:lnTo>
                      <a:lnTo>
                        <a:pt x="89" y="205"/>
                      </a:lnTo>
                      <a:lnTo>
                        <a:pt x="89" y="203"/>
                      </a:lnTo>
                      <a:lnTo>
                        <a:pt x="87" y="203"/>
                      </a:lnTo>
                      <a:lnTo>
                        <a:pt x="87" y="201"/>
                      </a:lnTo>
                      <a:lnTo>
                        <a:pt x="85" y="201"/>
                      </a:lnTo>
                      <a:lnTo>
                        <a:pt x="83" y="199"/>
                      </a:lnTo>
                      <a:lnTo>
                        <a:pt x="83" y="199"/>
                      </a:lnTo>
                      <a:lnTo>
                        <a:pt x="83" y="197"/>
                      </a:lnTo>
                      <a:lnTo>
                        <a:pt x="81" y="197"/>
                      </a:lnTo>
                      <a:lnTo>
                        <a:pt x="79" y="197"/>
                      </a:lnTo>
                      <a:lnTo>
                        <a:pt x="79" y="196"/>
                      </a:lnTo>
                      <a:lnTo>
                        <a:pt x="77" y="196"/>
                      </a:lnTo>
                      <a:lnTo>
                        <a:pt x="76" y="196"/>
                      </a:lnTo>
                      <a:lnTo>
                        <a:pt x="76" y="194"/>
                      </a:lnTo>
                      <a:lnTo>
                        <a:pt x="74" y="192"/>
                      </a:lnTo>
                      <a:lnTo>
                        <a:pt x="76" y="190"/>
                      </a:lnTo>
                      <a:lnTo>
                        <a:pt x="77" y="190"/>
                      </a:lnTo>
                      <a:lnTo>
                        <a:pt x="79" y="190"/>
                      </a:lnTo>
                      <a:lnTo>
                        <a:pt x="79" y="190"/>
                      </a:lnTo>
                      <a:lnTo>
                        <a:pt x="77" y="188"/>
                      </a:lnTo>
                      <a:lnTo>
                        <a:pt x="77" y="188"/>
                      </a:lnTo>
                      <a:lnTo>
                        <a:pt x="76" y="188"/>
                      </a:lnTo>
                      <a:lnTo>
                        <a:pt x="76" y="188"/>
                      </a:lnTo>
                      <a:lnTo>
                        <a:pt x="76" y="188"/>
                      </a:lnTo>
                      <a:lnTo>
                        <a:pt x="74" y="188"/>
                      </a:lnTo>
                      <a:lnTo>
                        <a:pt x="74" y="186"/>
                      </a:lnTo>
                      <a:lnTo>
                        <a:pt x="76" y="186"/>
                      </a:lnTo>
                      <a:lnTo>
                        <a:pt x="77" y="184"/>
                      </a:lnTo>
                      <a:lnTo>
                        <a:pt x="79" y="181"/>
                      </a:lnTo>
                      <a:lnTo>
                        <a:pt x="77" y="182"/>
                      </a:lnTo>
                      <a:lnTo>
                        <a:pt x="76" y="184"/>
                      </a:lnTo>
                      <a:lnTo>
                        <a:pt x="76" y="184"/>
                      </a:lnTo>
                      <a:lnTo>
                        <a:pt x="74" y="186"/>
                      </a:lnTo>
                      <a:lnTo>
                        <a:pt x="72" y="186"/>
                      </a:lnTo>
                      <a:lnTo>
                        <a:pt x="72" y="186"/>
                      </a:lnTo>
                      <a:lnTo>
                        <a:pt x="72" y="190"/>
                      </a:lnTo>
                      <a:lnTo>
                        <a:pt x="72" y="192"/>
                      </a:lnTo>
                      <a:lnTo>
                        <a:pt x="72" y="192"/>
                      </a:lnTo>
                      <a:lnTo>
                        <a:pt x="72" y="192"/>
                      </a:lnTo>
                      <a:lnTo>
                        <a:pt x="70" y="192"/>
                      </a:lnTo>
                      <a:lnTo>
                        <a:pt x="68" y="192"/>
                      </a:lnTo>
                      <a:lnTo>
                        <a:pt x="66" y="192"/>
                      </a:lnTo>
                      <a:lnTo>
                        <a:pt x="66" y="190"/>
                      </a:lnTo>
                      <a:lnTo>
                        <a:pt x="66" y="188"/>
                      </a:lnTo>
                      <a:lnTo>
                        <a:pt x="68" y="186"/>
                      </a:lnTo>
                      <a:lnTo>
                        <a:pt x="70" y="186"/>
                      </a:lnTo>
                      <a:lnTo>
                        <a:pt x="70" y="184"/>
                      </a:lnTo>
                      <a:lnTo>
                        <a:pt x="70" y="182"/>
                      </a:lnTo>
                      <a:lnTo>
                        <a:pt x="68" y="184"/>
                      </a:lnTo>
                      <a:lnTo>
                        <a:pt x="68" y="184"/>
                      </a:lnTo>
                      <a:lnTo>
                        <a:pt x="66" y="184"/>
                      </a:lnTo>
                      <a:lnTo>
                        <a:pt x="66" y="184"/>
                      </a:lnTo>
                      <a:lnTo>
                        <a:pt x="66" y="186"/>
                      </a:lnTo>
                      <a:lnTo>
                        <a:pt x="64" y="188"/>
                      </a:lnTo>
                      <a:lnTo>
                        <a:pt x="62" y="188"/>
                      </a:lnTo>
                      <a:lnTo>
                        <a:pt x="62" y="188"/>
                      </a:lnTo>
                      <a:lnTo>
                        <a:pt x="62" y="188"/>
                      </a:lnTo>
                      <a:lnTo>
                        <a:pt x="62" y="186"/>
                      </a:lnTo>
                      <a:lnTo>
                        <a:pt x="60" y="186"/>
                      </a:lnTo>
                      <a:lnTo>
                        <a:pt x="60" y="184"/>
                      </a:lnTo>
                      <a:lnTo>
                        <a:pt x="60" y="184"/>
                      </a:lnTo>
                      <a:lnTo>
                        <a:pt x="62" y="184"/>
                      </a:lnTo>
                      <a:lnTo>
                        <a:pt x="62" y="182"/>
                      </a:lnTo>
                      <a:lnTo>
                        <a:pt x="62" y="182"/>
                      </a:lnTo>
                      <a:lnTo>
                        <a:pt x="60" y="182"/>
                      </a:lnTo>
                      <a:lnTo>
                        <a:pt x="60" y="182"/>
                      </a:lnTo>
                      <a:lnTo>
                        <a:pt x="60" y="182"/>
                      </a:lnTo>
                      <a:lnTo>
                        <a:pt x="59" y="184"/>
                      </a:lnTo>
                      <a:lnTo>
                        <a:pt x="59" y="182"/>
                      </a:lnTo>
                      <a:lnTo>
                        <a:pt x="53" y="179"/>
                      </a:lnTo>
                      <a:lnTo>
                        <a:pt x="53" y="179"/>
                      </a:lnTo>
                      <a:lnTo>
                        <a:pt x="51" y="179"/>
                      </a:lnTo>
                      <a:lnTo>
                        <a:pt x="49" y="179"/>
                      </a:lnTo>
                      <a:lnTo>
                        <a:pt x="49" y="179"/>
                      </a:lnTo>
                      <a:lnTo>
                        <a:pt x="47" y="179"/>
                      </a:lnTo>
                      <a:lnTo>
                        <a:pt x="45" y="181"/>
                      </a:lnTo>
                      <a:lnTo>
                        <a:pt x="45" y="179"/>
                      </a:lnTo>
                      <a:lnTo>
                        <a:pt x="45" y="179"/>
                      </a:lnTo>
                      <a:lnTo>
                        <a:pt x="45" y="177"/>
                      </a:lnTo>
                      <a:lnTo>
                        <a:pt x="45" y="173"/>
                      </a:lnTo>
                      <a:lnTo>
                        <a:pt x="45" y="173"/>
                      </a:lnTo>
                      <a:lnTo>
                        <a:pt x="45" y="171"/>
                      </a:lnTo>
                      <a:lnTo>
                        <a:pt x="45" y="171"/>
                      </a:lnTo>
                      <a:lnTo>
                        <a:pt x="45" y="171"/>
                      </a:lnTo>
                      <a:lnTo>
                        <a:pt x="40" y="166"/>
                      </a:lnTo>
                      <a:lnTo>
                        <a:pt x="40" y="166"/>
                      </a:lnTo>
                      <a:lnTo>
                        <a:pt x="40" y="164"/>
                      </a:lnTo>
                      <a:lnTo>
                        <a:pt x="40" y="162"/>
                      </a:lnTo>
                      <a:lnTo>
                        <a:pt x="40" y="160"/>
                      </a:lnTo>
                      <a:lnTo>
                        <a:pt x="40" y="158"/>
                      </a:lnTo>
                      <a:lnTo>
                        <a:pt x="40" y="160"/>
                      </a:lnTo>
                      <a:lnTo>
                        <a:pt x="38" y="160"/>
                      </a:lnTo>
                      <a:lnTo>
                        <a:pt x="38" y="160"/>
                      </a:lnTo>
                      <a:lnTo>
                        <a:pt x="38" y="162"/>
                      </a:lnTo>
                      <a:lnTo>
                        <a:pt x="36" y="162"/>
                      </a:lnTo>
                      <a:lnTo>
                        <a:pt x="34" y="162"/>
                      </a:lnTo>
                      <a:lnTo>
                        <a:pt x="34" y="162"/>
                      </a:lnTo>
                      <a:lnTo>
                        <a:pt x="34" y="160"/>
                      </a:lnTo>
                      <a:lnTo>
                        <a:pt x="32" y="160"/>
                      </a:lnTo>
                      <a:lnTo>
                        <a:pt x="32" y="162"/>
                      </a:lnTo>
                      <a:lnTo>
                        <a:pt x="32" y="162"/>
                      </a:lnTo>
                      <a:lnTo>
                        <a:pt x="30" y="160"/>
                      </a:lnTo>
                      <a:lnTo>
                        <a:pt x="30" y="158"/>
                      </a:lnTo>
                      <a:lnTo>
                        <a:pt x="32" y="156"/>
                      </a:lnTo>
                      <a:lnTo>
                        <a:pt x="32" y="154"/>
                      </a:lnTo>
                      <a:lnTo>
                        <a:pt x="32" y="154"/>
                      </a:lnTo>
                      <a:lnTo>
                        <a:pt x="34" y="154"/>
                      </a:lnTo>
                      <a:lnTo>
                        <a:pt x="36" y="152"/>
                      </a:lnTo>
                      <a:lnTo>
                        <a:pt x="34" y="152"/>
                      </a:lnTo>
                      <a:lnTo>
                        <a:pt x="34" y="151"/>
                      </a:lnTo>
                      <a:lnTo>
                        <a:pt x="34" y="149"/>
                      </a:lnTo>
                      <a:lnTo>
                        <a:pt x="34" y="145"/>
                      </a:lnTo>
                      <a:lnTo>
                        <a:pt x="36" y="145"/>
                      </a:lnTo>
                      <a:lnTo>
                        <a:pt x="36" y="145"/>
                      </a:lnTo>
                      <a:lnTo>
                        <a:pt x="36" y="145"/>
                      </a:lnTo>
                      <a:lnTo>
                        <a:pt x="36" y="143"/>
                      </a:lnTo>
                      <a:lnTo>
                        <a:pt x="38" y="143"/>
                      </a:lnTo>
                      <a:lnTo>
                        <a:pt x="38" y="143"/>
                      </a:lnTo>
                      <a:lnTo>
                        <a:pt x="38" y="143"/>
                      </a:lnTo>
                      <a:lnTo>
                        <a:pt x="40" y="139"/>
                      </a:lnTo>
                      <a:lnTo>
                        <a:pt x="42" y="136"/>
                      </a:lnTo>
                      <a:lnTo>
                        <a:pt x="42" y="136"/>
                      </a:lnTo>
                      <a:lnTo>
                        <a:pt x="42" y="134"/>
                      </a:lnTo>
                      <a:lnTo>
                        <a:pt x="42" y="134"/>
                      </a:lnTo>
                      <a:lnTo>
                        <a:pt x="42" y="132"/>
                      </a:lnTo>
                      <a:lnTo>
                        <a:pt x="42" y="132"/>
                      </a:lnTo>
                      <a:lnTo>
                        <a:pt x="44" y="132"/>
                      </a:lnTo>
                      <a:lnTo>
                        <a:pt x="42" y="132"/>
                      </a:lnTo>
                      <a:lnTo>
                        <a:pt x="42" y="132"/>
                      </a:lnTo>
                      <a:lnTo>
                        <a:pt x="42" y="132"/>
                      </a:lnTo>
                      <a:lnTo>
                        <a:pt x="42" y="134"/>
                      </a:lnTo>
                      <a:lnTo>
                        <a:pt x="40" y="136"/>
                      </a:lnTo>
                      <a:lnTo>
                        <a:pt x="38" y="136"/>
                      </a:lnTo>
                      <a:lnTo>
                        <a:pt x="38" y="137"/>
                      </a:lnTo>
                      <a:lnTo>
                        <a:pt x="36" y="139"/>
                      </a:lnTo>
                      <a:lnTo>
                        <a:pt x="36" y="141"/>
                      </a:lnTo>
                      <a:lnTo>
                        <a:pt x="34" y="143"/>
                      </a:lnTo>
                      <a:lnTo>
                        <a:pt x="34" y="145"/>
                      </a:lnTo>
                      <a:lnTo>
                        <a:pt x="32" y="147"/>
                      </a:lnTo>
                      <a:lnTo>
                        <a:pt x="30" y="149"/>
                      </a:lnTo>
                      <a:lnTo>
                        <a:pt x="29" y="149"/>
                      </a:lnTo>
                      <a:lnTo>
                        <a:pt x="29" y="149"/>
                      </a:lnTo>
                      <a:lnTo>
                        <a:pt x="29" y="147"/>
                      </a:lnTo>
                      <a:lnTo>
                        <a:pt x="29" y="147"/>
                      </a:lnTo>
                      <a:lnTo>
                        <a:pt x="29" y="145"/>
                      </a:lnTo>
                      <a:lnTo>
                        <a:pt x="30" y="145"/>
                      </a:lnTo>
                      <a:lnTo>
                        <a:pt x="30" y="145"/>
                      </a:lnTo>
                      <a:lnTo>
                        <a:pt x="29" y="145"/>
                      </a:lnTo>
                      <a:lnTo>
                        <a:pt x="29" y="145"/>
                      </a:lnTo>
                      <a:lnTo>
                        <a:pt x="29" y="147"/>
                      </a:lnTo>
                      <a:lnTo>
                        <a:pt x="27" y="145"/>
                      </a:lnTo>
                      <a:lnTo>
                        <a:pt x="29" y="141"/>
                      </a:lnTo>
                      <a:lnTo>
                        <a:pt x="29" y="141"/>
                      </a:lnTo>
                      <a:lnTo>
                        <a:pt x="29" y="139"/>
                      </a:lnTo>
                      <a:lnTo>
                        <a:pt x="30" y="139"/>
                      </a:lnTo>
                      <a:lnTo>
                        <a:pt x="30" y="139"/>
                      </a:lnTo>
                      <a:lnTo>
                        <a:pt x="32" y="137"/>
                      </a:lnTo>
                      <a:lnTo>
                        <a:pt x="32" y="137"/>
                      </a:lnTo>
                      <a:lnTo>
                        <a:pt x="32" y="137"/>
                      </a:lnTo>
                      <a:lnTo>
                        <a:pt x="32" y="137"/>
                      </a:lnTo>
                      <a:lnTo>
                        <a:pt x="30" y="136"/>
                      </a:lnTo>
                      <a:lnTo>
                        <a:pt x="30" y="137"/>
                      </a:lnTo>
                      <a:lnTo>
                        <a:pt x="27" y="141"/>
                      </a:lnTo>
                      <a:lnTo>
                        <a:pt x="27" y="141"/>
                      </a:lnTo>
                      <a:lnTo>
                        <a:pt x="25" y="145"/>
                      </a:lnTo>
                      <a:lnTo>
                        <a:pt x="25" y="145"/>
                      </a:lnTo>
                      <a:lnTo>
                        <a:pt x="23" y="143"/>
                      </a:lnTo>
                      <a:lnTo>
                        <a:pt x="23" y="143"/>
                      </a:lnTo>
                      <a:lnTo>
                        <a:pt x="21" y="141"/>
                      </a:lnTo>
                      <a:lnTo>
                        <a:pt x="21" y="139"/>
                      </a:lnTo>
                      <a:lnTo>
                        <a:pt x="23" y="139"/>
                      </a:lnTo>
                      <a:lnTo>
                        <a:pt x="23" y="139"/>
                      </a:lnTo>
                      <a:lnTo>
                        <a:pt x="25" y="137"/>
                      </a:lnTo>
                      <a:lnTo>
                        <a:pt x="25" y="137"/>
                      </a:lnTo>
                      <a:lnTo>
                        <a:pt x="25" y="136"/>
                      </a:lnTo>
                      <a:lnTo>
                        <a:pt x="25" y="136"/>
                      </a:lnTo>
                      <a:lnTo>
                        <a:pt x="25" y="134"/>
                      </a:lnTo>
                      <a:lnTo>
                        <a:pt x="25" y="134"/>
                      </a:lnTo>
                      <a:lnTo>
                        <a:pt x="25" y="132"/>
                      </a:lnTo>
                      <a:lnTo>
                        <a:pt x="25" y="134"/>
                      </a:lnTo>
                      <a:lnTo>
                        <a:pt x="25" y="134"/>
                      </a:lnTo>
                      <a:lnTo>
                        <a:pt x="25" y="136"/>
                      </a:lnTo>
                      <a:lnTo>
                        <a:pt x="21" y="136"/>
                      </a:lnTo>
                      <a:lnTo>
                        <a:pt x="21" y="136"/>
                      </a:lnTo>
                      <a:lnTo>
                        <a:pt x="21" y="134"/>
                      </a:lnTo>
                      <a:lnTo>
                        <a:pt x="21" y="134"/>
                      </a:lnTo>
                      <a:lnTo>
                        <a:pt x="21" y="134"/>
                      </a:lnTo>
                      <a:lnTo>
                        <a:pt x="21" y="132"/>
                      </a:lnTo>
                      <a:lnTo>
                        <a:pt x="21" y="132"/>
                      </a:lnTo>
                      <a:lnTo>
                        <a:pt x="21" y="132"/>
                      </a:lnTo>
                      <a:lnTo>
                        <a:pt x="21" y="130"/>
                      </a:lnTo>
                      <a:lnTo>
                        <a:pt x="21" y="130"/>
                      </a:lnTo>
                      <a:lnTo>
                        <a:pt x="21" y="130"/>
                      </a:lnTo>
                      <a:lnTo>
                        <a:pt x="21" y="128"/>
                      </a:lnTo>
                      <a:lnTo>
                        <a:pt x="21" y="128"/>
                      </a:lnTo>
                      <a:lnTo>
                        <a:pt x="23" y="126"/>
                      </a:lnTo>
                      <a:lnTo>
                        <a:pt x="25" y="126"/>
                      </a:lnTo>
                      <a:lnTo>
                        <a:pt x="25" y="126"/>
                      </a:lnTo>
                      <a:lnTo>
                        <a:pt x="27" y="126"/>
                      </a:lnTo>
                      <a:lnTo>
                        <a:pt x="27" y="124"/>
                      </a:lnTo>
                      <a:lnTo>
                        <a:pt x="27" y="122"/>
                      </a:lnTo>
                      <a:lnTo>
                        <a:pt x="27" y="122"/>
                      </a:lnTo>
                      <a:lnTo>
                        <a:pt x="29" y="122"/>
                      </a:lnTo>
                      <a:lnTo>
                        <a:pt x="30" y="121"/>
                      </a:lnTo>
                      <a:lnTo>
                        <a:pt x="30" y="121"/>
                      </a:lnTo>
                      <a:lnTo>
                        <a:pt x="30" y="121"/>
                      </a:lnTo>
                      <a:lnTo>
                        <a:pt x="30" y="119"/>
                      </a:lnTo>
                      <a:lnTo>
                        <a:pt x="30" y="119"/>
                      </a:lnTo>
                      <a:lnTo>
                        <a:pt x="30" y="119"/>
                      </a:lnTo>
                      <a:lnTo>
                        <a:pt x="29" y="121"/>
                      </a:lnTo>
                      <a:lnTo>
                        <a:pt x="29" y="121"/>
                      </a:lnTo>
                      <a:lnTo>
                        <a:pt x="29" y="121"/>
                      </a:lnTo>
                      <a:lnTo>
                        <a:pt x="29" y="121"/>
                      </a:lnTo>
                      <a:lnTo>
                        <a:pt x="27" y="121"/>
                      </a:lnTo>
                      <a:lnTo>
                        <a:pt x="27" y="121"/>
                      </a:lnTo>
                      <a:lnTo>
                        <a:pt x="27" y="122"/>
                      </a:lnTo>
                      <a:lnTo>
                        <a:pt x="25" y="124"/>
                      </a:lnTo>
                      <a:lnTo>
                        <a:pt x="25" y="124"/>
                      </a:lnTo>
                      <a:lnTo>
                        <a:pt x="23" y="124"/>
                      </a:lnTo>
                      <a:lnTo>
                        <a:pt x="23" y="124"/>
                      </a:lnTo>
                      <a:lnTo>
                        <a:pt x="21" y="124"/>
                      </a:lnTo>
                      <a:lnTo>
                        <a:pt x="21" y="122"/>
                      </a:lnTo>
                      <a:lnTo>
                        <a:pt x="21" y="122"/>
                      </a:lnTo>
                      <a:lnTo>
                        <a:pt x="21" y="122"/>
                      </a:lnTo>
                      <a:lnTo>
                        <a:pt x="21" y="122"/>
                      </a:lnTo>
                      <a:lnTo>
                        <a:pt x="19" y="126"/>
                      </a:lnTo>
                      <a:lnTo>
                        <a:pt x="15" y="124"/>
                      </a:lnTo>
                      <a:lnTo>
                        <a:pt x="15" y="121"/>
                      </a:lnTo>
                      <a:lnTo>
                        <a:pt x="14" y="121"/>
                      </a:lnTo>
                      <a:lnTo>
                        <a:pt x="14" y="122"/>
                      </a:lnTo>
                      <a:lnTo>
                        <a:pt x="14" y="124"/>
                      </a:lnTo>
                      <a:lnTo>
                        <a:pt x="14" y="124"/>
                      </a:lnTo>
                      <a:lnTo>
                        <a:pt x="14" y="126"/>
                      </a:lnTo>
                      <a:lnTo>
                        <a:pt x="12" y="124"/>
                      </a:lnTo>
                      <a:lnTo>
                        <a:pt x="10" y="124"/>
                      </a:lnTo>
                      <a:lnTo>
                        <a:pt x="12" y="126"/>
                      </a:lnTo>
                      <a:lnTo>
                        <a:pt x="14" y="128"/>
                      </a:lnTo>
                      <a:lnTo>
                        <a:pt x="14" y="128"/>
                      </a:lnTo>
                      <a:lnTo>
                        <a:pt x="14" y="130"/>
                      </a:lnTo>
                      <a:lnTo>
                        <a:pt x="12" y="132"/>
                      </a:lnTo>
                      <a:lnTo>
                        <a:pt x="10" y="132"/>
                      </a:lnTo>
                      <a:lnTo>
                        <a:pt x="10" y="132"/>
                      </a:lnTo>
                      <a:lnTo>
                        <a:pt x="10" y="132"/>
                      </a:lnTo>
                      <a:lnTo>
                        <a:pt x="8" y="132"/>
                      </a:lnTo>
                      <a:lnTo>
                        <a:pt x="8" y="132"/>
                      </a:lnTo>
                      <a:lnTo>
                        <a:pt x="8" y="132"/>
                      </a:lnTo>
                      <a:lnTo>
                        <a:pt x="10" y="134"/>
                      </a:lnTo>
                      <a:lnTo>
                        <a:pt x="10" y="136"/>
                      </a:lnTo>
                      <a:lnTo>
                        <a:pt x="10" y="137"/>
                      </a:lnTo>
                      <a:lnTo>
                        <a:pt x="10" y="137"/>
                      </a:lnTo>
                      <a:lnTo>
                        <a:pt x="12" y="137"/>
                      </a:lnTo>
                      <a:lnTo>
                        <a:pt x="12" y="137"/>
                      </a:lnTo>
                      <a:lnTo>
                        <a:pt x="12" y="139"/>
                      </a:lnTo>
                      <a:lnTo>
                        <a:pt x="10" y="139"/>
                      </a:lnTo>
                      <a:lnTo>
                        <a:pt x="8" y="139"/>
                      </a:lnTo>
                      <a:lnTo>
                        <a:pt x="6" y="139"/>
                      </a:lnTo>
                      <a:lnTo>
                        <a:pt x="4" y="137"/>
                      </a:lnTo>
                      <a:lnTo>
                        <a:pt x="4" y="137"/>
                      </a:lnTo>
                      <a:lnTo>
                        <a:pt x="2" y="136"/>
                      </a:lnTo>
                      <a:lnTo>
                        <a:pt x="2" y="134"/>
                      </a:lnTo>
                      <a:lnTo>
                        <a:pt x="0" y="132"/>
                      </a:lnTo>
                      <a:lnTo>
                        <a:pt x="2" y="130"/>
                      </a:lnTo>
                      <a:lnTo>
                        <a:pt x="2" y="130"/>
                      </a:lnTo>
                      <a:lnTo>
                        <a:pt x="4" y="128"/>
                      </a:lnTo>
                      <a:lnTo>
                        <a:pt x="4" y="128"/>
                      </a:lnTo>
                      <a:lnTo>
                        <a:pt x="6" y="128"/>
                      </a:lnTo>
                      <a:lnTo>
                        <a:pt x="6" y="128"/>
                      </a:lnTo>
                      <a:lnTo>
                        <a:pt x="6" y="126"/>
                      </a:lnTo>
                      <a:lnTo>
                        <a:pt x="6" y="126"/>
                      </a:lnTo>
                      <a:lnTo>
                        <a:pt x="6" y="126"/>
                      </a:lnTo>
                      <a:lnTo>
                        <a:pt x="6" y="126"/>
                      </a:lnTo>
                      <a:lnTo>
                        <a:pt x="6" y="126"/>
                      </a:lnTo>
                      <a:lnTo>
                        <a:pt x="8" y="122"/>
                      </a:lnTo>
                      <a:lnTo>
                        <a:pt x="10" y="121"/>
                      </a:lnTo>
                      <a:lnTo>
                        <a:pt x="17" y="107"/>
                      </a:lnTo>
                      <a:lnTo>
                        <a:pt x="19" y="102"/>
                      </a:lnTo>
                      <a:lnTo>
                        <a:pt x="19" y="98"/>
                      </a:lnTo>
                      <a:lnTo>
                        <a:pt x="27" y="89"/>
                      </a:lnTo>
                      <a:lnTo>
                        <a:pt x="29" y="87"/>
                      </a:lnTo>
                      <a:lnTo>
                        <a:pt x="29" y="87"/>
                      </a:lnTo>
                      <a:lnTo>
                        <a:pt x="32" y="85"/>
                      </a:lnTo>
                      <a:lnTo>
                        <a:pt x="38" y="87"/>
                      </a:lnTo>
                      <a:lnTo>
                        <a:pt x="42" y="85"/>
                      </a:lnTo>
                      <a:lnTo>
                        <a:pt x="55" y="79"/>
                      </a:lnTo>
                      <a:lnTo>
                        <a:pt x="55" y="77"/>
                      </a:lnTo>
                      <a:lnTo>
                        <a:pt x="57" y="77"/>
                      </a:lnTo>
                      <a:lnTo>
                        <a:pt x="57" y="75"/>
                      </a:lnTo>
                      <a:lnTo>
                        <a:pt x="57" y="74"/>
                      </a:lnTo>
                      <a:lnTo>
                        <a:pt x="59" y="74"/>
                      </a:lnTo>
                      <a:lnTo>
                        <a:pt x="59" y="74"/>
                      </a:lnTo>
                      <a:lnTo>
                        <a:pt x="59" y="74"/>
                      </a:lnTo>
                      <a:lnTo>
                        <a:pt x="64" y="75"/>
                      </a:lnTo>
                      <a:lnTo>
                        <a:pt x="66" y="74"/>
                      </a:lnTo>
                      <a:lnTo>
                        <a:pt x="68" y="75"/>
                      </a:lnTo>
                      <a:lnTo>
                        <a:pt x="68" y="75"/>
                      </a:lnTo>
                      <a:lnTo>
                        <a:pt x="68" y="75"/>
                      </a:lnTo>
                      <a:lnTo>
                        <a:pt x="70" y="75"/>
                      </a:lnTo>
                      <a:lnTo>
                        <a:pt x="70" y="77"/>
                      </a:lnTo>
                      <a:lnTo>
                        <a:pt x="72" y="75"/>
                      </a:lnTo>
                      <a:lnTo>
                        <a:pt x="74" y="75"/>
                      </a:lnTo>
                      <a:lnTo>
                        <a:pt x="76" y="75"/>
                      </a:lnTo>
                      <a:lnTo>
                        <a:pt x="77" y="77"/>
                      </a:lnTo>
                      <a:lnTo>
                        <a:pt x="79" y="75"/>
                      </a:lnTo>
                      <a:lnTo>
                        <a:pt x="83" y="74"/>
                      </a:lnTo>
                      <a:lnTo>
                        <a:pt x="83" y="74"/>
                      </a:lnTo>
                      <a:lnTo>
                        <a:pt x="85" y="74"/>
                      </a:lnTo>
                      <a:lnTo>
                        <a:pt x="85" y="74"/>
                      </a:lnTo>
                      <a:lnTo>
                        <a:pt x="87" y="74"/>
                      </a:lnTo>
                      <a:lnTo>
                        <a:pt x="89" y="72"/>
                      </a:lnTo>
                      <a:lnTo>
                        <a:pt x="89" y="72"/>
                      </a:lnTo>
                      <a:lnTo>
                        <a:pt x="89" y="70"/>
                      </a:lnTo>
                      <a:lnTo>
                        <a:pt x="89" y="70"/>
                      </a:lnTo>
                      <a:lnTo>
                        <a:pt x="89" y="68"/>
                      </a:lnTo>
                      <a:lnTo>
                        <a:pt x="89" y="68"/>
                      </a:lnTo>
                      <a:lnTo>
                        <a:pt x="91" y="70"/>
                      </a:lnTo>
                      <a:lnTo>
                        <a:pt x="91" y="70"/>
                      </a:lnTo>
                      <a:lnTo>
                        <a:pt x="91" y="72"/>
                      </a:lnTo>
                      <a:lnTo>
                        <a:pt x="92" y="72"/>
                      </a:lnTo>
                      <a:lnTo>
                        <a:pt x="92" y="72"/>
                      </a:lnTo>
                      <a:lnTo>
                        <a:pt x="92" y="72"/>
                      </a:lnTo>
                      <a:lnTo>
                        <a:pt x="92" y="74"/>
                      </a:lnTo>
                      <a:lnTo>
                        <a:pt x="94" y="74"/>
                      </a:lnTo>
                      <a:lnTo>
                        <a:pt x="96" y="74"/>
                      </a:lnTo>
                      <a:lnTo>
                        <a:pt x="96" y="72"/>
                      </a:lnTo>
                      <a:lnTo>
                        <a:pt x="98" y="72"/>
                      </a:lnTo>
                      <a:lnTo>
                        <a:pt x="98" y="70"/>
                      </a:lnTo>
                      <a:lnTo>
                        <a:pt x="100" y="66"/>
                      </a:lnTo>
                      <a:lnTo>
                        <a:pt x="100" y="66"/>
                      </a:lnTo>
                      <a:lnTo>
                        <a:pt x="98" y="57"/>
                      </a:lnTo>
                      <a:lnTo>
                        <a:pt x="98" y="55"/>
                      </a:lnTo>
                      <a:lnTo>
                        <a:pt x="98" y="51"/>
                      </a:lnTo>
                      <a:lnTo>
                        <a:pt x="98" y="49"/>
                      </a:lnTo>
                      <a:lnTo>
                        <a:pt x="98" y="49"/>
                      </a:lnTo>
                      <a:lnTo>
                        <a:pt x="96" y="47"/>
                      </a:lnTo>
                      <a:lnTo>
                        <a:pt x="94" y="47"/>
                      </a:lnTo>
                      <a:lnTo>
                        <a:pt x="92" y="47"/>
                      </a:lnTo>
                      <a:lnTo>
                        <a:pt x="91" y="45"/>
                      </a:lnTo>
                      <a:lnTo>
                        <a:pt x="91" y="44"/>
                      </a:lnTo>
                      <a:lnTo>
                        <a:pt x="91" y="44"/>
                      </a:lnTo>
                      <a:lnTo>
                        <a:pt x="89" y="42"/>
                      </a:lnTo>
                      <a:lnTo>
                        <a:pt x="87" y="42"/>
                      </a:lnTo>
                      <a:lnTo>
                        <a:pt x="87" y="40"/>
                      </a:lnTo>
                      <a:lnTo>
                        <a:pt x="85" y="40"/>
                      </a:lnTo>
                      <a:lnTo>
                        <a:pt x="83" y="40"/>
                      </a:lnTo>
                      <a:lnTo>
                        <a:pt x="81" y="40"/>
                      </a:lnTo>
                      <a:lnTo>
                        <a:pt x="81" y="38"/>
                      </a:lnTo>
                      <a:lnTo>
                        <a:pt x="81" y="38"/>
                      </a:lnTo>
                      <a:lnTo>
                        <a:pt x="81" y="36"/>
                      </a:lnTo>
                      <a:lnTo>
                        <a:pt x="81" y="36"/>
                      </a:lnTo>
                      <a:lnTo>
                        <a:pt x="83" y="34"/>
                      </a:lnTo>
                      <a:lnTo>
                        <a:pt x="87" y="32"/>
                      </a:lnTo>
                      <a:lnTo>
                        <a:pt x="89" y="30"/>
                      </a:lnTo>
                      <a:lnTo>
                        <a:pt x="91" y="30"/>
                      </a:lnTo>
                      <a:lnTo>
                        <a:pt x="92" y="28"/>
                      </a:lnTo>
                      <a:lnTo>
                        <a:pt x="94" y="28"/>
                      </a:lnTo>
                      <a:lnTo>
                        <a:pt x="92" y="30"/>
                      </a:lnTo>
                      <a:lnTo>
                        <a:pt x="98" y="30"/>
                      </a:lnTo>
                      <a:lnTo>
                        <a:pt x="100" y="30"/>
                      </a:lnTo>
                      <a:lnTo>
                        <a:pt x="102" y="28"/>
                      </a:lnTo>
                      <a:lnTo>
                        <a:pt x="102" y="27"/>
                      </a:lnTo>
                      <a:lnTo>
                        <a:pt x="102" y="25"/>
                      </a:lnTo>
                      <a:lnTo>
                        <a:pt x="102" y="25"/>
                      </a:lnTo>
                      <a:lnTo>
                        <a:pt x="102" y="21"/>
                      </a:lnTo>
                      <a:lnTo>
                        <a:pt x="102" y="21"/>
                      </a:lnTo>
                      <a:lnTo>
                        <a:pt x="102" y="21"/>
                      </a:lnTo>
                      <a:lnTo>
                        <a:pt x="104" y="17"/>
                      </a:lnTo>
                      <a:lnTo>
                        <a:pt x="104" y="15"/>
                      </a:lnTo>
                      <a:lnTo>
                        <a:pt x="104" y="15"/>
                      </a:lnTo>
                      <a:lnTo>
                        <a:pt x="102" y="13"/>
                      </a:lnTo>
                      <a:lnTo>
                        <a:pt x="98" y="10"/>
                      </a:lnTo>
                      <a:lnTo>
                        <a:pt x="98" y="6"/>
                      </a:lnTo>
                      <a:lnTo>
                        <a:pt x="98" y="6"/>
                      </a:lnTo>
                      <a:lnTo>
                        <a:pt x="98" y="0"/>
                      </a:lnTo>
                      <a:lnTo>
                        <a:pt x="122" y="0"/>
                      </a:lnTo>
                      <a:lnTo>
                        <a:pt x="124" y="2"/>
                      </a:lnTo>
                      <a:lnTo>
                        <a:pt x="126" y="2"/>
                      </a:lnTo>
                      <a:lnTo>
                        <a:pt x="126" y="2"/>
                      </a:lnTo>
                      <a:lnTo>
                        <a:pt x="126" y="2"/>
                      </a:lnTo>
                      <a:lnTo>
                        <a:pt x="126" y="2"/>
                      </a:lnTo>
                      <a:lnTo>
                        <a:pt x="126" y="2"/>
                      </a:lnTo>
                      <a:lnTo>
                        <a:pt x="128" y="2"/>
                      </a:lnTo>
                      <a:lnTo>
                        <a:pt x="130" y="2"/>
                      </a:lnTo>
                      <a:lnTo>
                        <a:pt x="130" y="2"/>
                      </a:lnTo>
                      <a:lnTo>
                        <a:pt x="130" y="2"/>
                      </a:lnTo>
                      <a:lnTo>
                        <a:pt x="132" y="2"/>
                      </a:lnTo>
                      <a:lnTo>
                        <a:pt x="132" y="2"/>
                      </a:lnTo>
                      <a:lnTo>
                        <a:pt x="134" y="2"/>
                      </a:lnTo>
                      <a:lnTo>
                        <a:pt x="134" y="2"/>
                      </a:lnTo>
                      <a:lnTo>
                        <a:pt x="136" y="2"/>
                      </a:lnTo>
                      <a:lnTo>
                        <a:pt x="136" y="2"/>
                      </a:lnTo>
                      <a:lnTo>
                        <a:pt x="136" y="4"/>
                      </a:lnTo>
                      <a:lnTo>
                        <a:pt x="136" y="4"/>
                      </a:lnTo>
                      <a:lnTo>
                        <a:pt x="137" y="2"/>
                      </a:lnTo>
                      <a:lnTo>
                        <a:pt x="137" y="2"/>
                      </a:lnTo>
                      <a:lnTo>
                        <a:pt x="139" y="2"/>
                      </a:lnTo>
                      <a:lnTo>
                        <a:pt x="139" y="4"/>
                      </a:lnTo>
                      <a:lnTo>
                        <a:pt x="139" y="2"/>
                      </a:lnTo>
                      <a:lnTo>
                        <a:pt x="141" y="4"/>
                      </a:lnTo>
                      <a:lnTo>
                        <a:pt x="143" y="2"/>
                      </a:lnTo>
                      <a:lnTo>
                        <a:pt x="145" y="2"/>
                      </a:lnTo>
                      <a:lnTo>
                        <a:pt x="147" y="4"/>
                      </a:lnTo>
                      <a:lnTo>
                        <a:pt x="147" y="6"/>
                      </a:lnTo>
                      <a:lnTo>
                        <a:pt x="147" y="8"/>
                      </a:lnTo>
                      <a:lnTo>
                        <a:pt x="147" y="8"/>
                      </a:lnTo>
                      <a:lnTo>
                        <a:pt x="145" y="12"/>
                      </a:lnTo>
                      <a:lnTo>
                        <a:pt x="145" y="12"/>
                      </a:lnTo>
                      <a:lnTo>
                        <a:pt x="145" y="13"/>
                      </a:lnTo>
                      <a:lnTo>
                        <a:pt x="145" y="15"/>
                      </a:lnTo>
                      <a:lnTo>
                        <a:pt x="147" y="15"/>
                      </a:lnTo>
                      <a:lnTo>
                        <a:pt x="149" y="15"/>
                      </a:lnTo>
                      <a:lnTo>
                        <a:pt x="151" y="15"/>
                      </a:lnTo>
                      <a:lnTo>
                        <a:pt x="153" y="15"/>
                      </a:lnTo>
                      <a:lnTo>
                        <a:pt x="153" y="15"/>
                      </a:lnTo>
                      <a:lnTo>
                        <a:pt x="153" y="13"/>
                      </a:lnTo>
                      <a:lnTo>
                        <a:pt x="154" y="10"/>
                      </a:lnTo>
                      <a:lnTo>
                        <a:pt x="156" y="10"/>
                      </a:lnTo>
                      <a:lnTo>
                        <a:pt x="160" y="12"/>
                      </a:lnTo>
                      <a:lnTo>
                        <a:pt x="162" y="13"/>
                      </a:lnTo>
                      <a:lnTo>
                        <a:pt x="162" y="15"/>
                      </a:lnTo>
                      <a:lnTo>
                        <a:pt x="162" y="15"/>
                      </a:lnTo>
                      <a:lnTo>
                        <a:pt x="164" y="15"/>
                      </a:lnTo>
                      <a:lnTo>
                        <a:pt x="166" y="15"/>
                      </a:lnTo>
                      <a:lnTo>
                        <a:pt x="166" y="17"/>
                      </a:lnTo>
                      <a:lnTo>
                        <a:pt x="166" y="17"/>
                      </a:lnTo>
                      <a:lnTo>
                        <a:pt x="168" y="17"/>
                      </a:lnTo>
                      <a:lnTo>
                        <a:pt x="169" y="17"/>
                      </a:lnTo>
                      <a:lnTo>
                        <a:pt x="173" y="17"/>
                      </a:lnTo>
                      <a:lnTo>
                        <a:pt x="175" y="17"/>
                      </a:lnTo>
                      <a:lnTo>
                        <a:pt x="177" y="19"/>
                      </a:lnTo>
                      <a:lnTo>
                        <a:pt x="179" y="21"/>
                      </a:lnTo>
                      <a:lnTo>
                        <a:pt x="179" y="23"/>
                      </a:lnTo>
                      <a:lnTo>
                        <a:pt x="179" y="23"/>
                      </a:lnTo>
                      <a:lnTo>
                        <a:pt x="181" y="23"/>
                      </a:lnTo>
                      <a:lnTo>
                        <a:pt x="181" y="23"/>
                      </a:lnTo>
                      <a:lnTo>
                        <a:pt x="184" y="21"/>
                      </a:lnTo>
                      <a:lnTo>
                        <a:pt x="184" y="21"/>
                      </a:lnTo>
                      <a:lnTo>
                        <a:pt x="186" y="21"/>
                      </a:lnTo>
                      <a:lnTo>
                        <a:pt x="188" y="21"/>
                      </a:lnTo>
                      <a:lnTo>
                        <a:pt x="192" y="23"/>
                      </a:lnTo>
                      <a:lnTo>
                        <a:pt x="194" y="23"/>
                      </a:lnTo>
                      <a:lnTo>
                        <a:pt x="196" y="27"/>
                      </a:lnTo>
                      <a:lnTo>
                        <a:pt x="196" y="27"/>
                      </a:lnTo>
                      <a:lnTo>
                        <a:pt x="209" y="25"/>
                      </a:lnTo>
                      <a:lnTo>
                        <a:pt x="211" y="23"/>
                      </a:lnTo>
                      <a:lnTo>
                        <a:pt x="214" y="21"/>
                      </a:lnTo>
                      <a:lnTo>
                        <a:pt x="214" y="19"/>
                      </a:lnTo>
                      <a:lnTo>
                        <a:pt x="216" y="19"/>
                      </a:lnTo>
                      <a:lnTo>
                        <a:pt x="220" y="21"/>
                      </a:lnTo>
                      <a:lnTo>
                        <a:pt x="222" y="21"/>
                      </a:lnTo>
                      <a:lnTo>
                        <a:pt x="224" y="21"/>
                      </a:lnTo>
                      <a:lnTo>
                        <a:pt x="226" y="19"/>
                      </a:lnTo>
                      <a:lnTo>
                        <a:pt x="228" y="19"/>
                      </a:lnTo>
                      <a:lnTo>
                        <a:pt x="228" y="19"/>
                      </a:lnTo>
                      <a:lnTo>
                        <a:pt x="231" y="21"/>
                      </a:lnTo>
                      <a:lnTo>
                        <a:pt x="233" y="21"/>
                      </a:lnTo>
                      <a:lnTo>
                        <a:pt x="241" y="21"/>
                      </a:lnTo>
                      <a:lnTo>
                        <a:pt x="243" y="21"/>
                      </a:lnTo>
                      <a:lnTo>
                        <a:pt x="248" y="19"/>
                      </a:lnTo>
                      <a:lnTo>
                        <a:pt x="250" y="19"/>
                      </a:lnTo>
                      <a:lnTo>
                        <a:pt x="258" y="17"/>
                      </a:lnTo>
                      <a:lnTo>
                        <a:pt x="260" y="19"/>
                      </a:lnTo>
                      <a:lnTo>
                        <a:pt x="265" y="21"/>
                      </a:lnTo>
                      <a:lnTo>
                        <a:pt x="267" y="2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51">
                  <a:extLst>
                    <a:ext uri="{FF2B5EF4-FFF2-40B4-BE49-F238E27FC236}">
                      <a16:creationId xmlns:a16="http://schemas.microsoft.com/office/drawing/2014/main" id="{930CB7A7-8FDC-4FD3-8792-85BD86F0D377}"/>
                    </a:ext>
                  </a:extLst>
                </p:cNvPr>
                <p:cNvSpPr>
                  <a:spLocks/>
                </p:cNvSpPr>
                <p:nvPr/>
              </p:nvSpPr>
              <p:spPr bwMode="auto">
                <a:xfrm>
                  <a:off x="225425" y="1636713"/>
                  <a:ext cx="171450" cy="46038"/>
                </a:xfrm>
                <a:custGeom>
                  <a:avLst/>
                  <a:gdLst>
                    <a:gd name="T0" fmla="*/ 4 w 216"/>
                    <a:gd name="T1" fmla="*/ 52 h 56"/>
                    <a:gd name="T2" fmla="*/ 2 w 216"/>
                    <a:gd name="T3" fmla="*/ 41 h 56"/>
                    <a:gd name="T4" fmla="*/ 0 w 216"/>
                    <a:gd name="T5" fmla="*/ 34 h 56"/>
                    <a:gd name="T6" fmla="*/ 8 w 216"/>
                    <a:gd name="T7" fmla="*/ 26 h 56"/>
                    <a:gd name="T8" fmla="*/ 14 w 216"/>
                    <a:gd name="T9" fmla="*/ 26 h 56"/>
                    <a:gd name="T10" fmla="*/ 15 w 216"/>
                    <a:gd name="T11" fmla="*/ 28 h 56"/>
                    <a:gd name="T12" fmla="*/ 19 w 216"/>
                    <a:gd name="T13" fmla="*/ 39 h 56"/>
                    <a:gd name="T14" fmla="*/ 27 w 216"/>
                    <a:gd name="T15" fmla="*/ 41 h 56"/>
                    <a:gd name="T16" fmla="*/ 31 w 216"/>
                    <a:gd name="T17" fmla="*/ 43 h 56"/>
                    <a:gd name="T18" fmla="*/ 31 w 216"/>
                    <a:gd name="T19" fmla="*/ 41 h 56"/>
                    <a:gd name="T20" fmla="*/ 32 w 216"/>
                    <a:gd name="T21" fmla="*/ 39 h 56"/>
                    <a:gd name="T22" fmla="*/ 40 w 216"/>
                    <a:gd name="T23" fmla="*/ 37 h 56"/>
                    <a:gd name="T24" fmla="*/ 44 w 216"/>
                    <a:gd name="T25" fmla="*/ 41 h 56"/>
                    <a:gd name="T26" fmla="*/ 46 w 216"/>
                    <a:gd name="T27" fmla="*/ 41 h 56"/>
                    <a:gd name="T28" fmla="*/ 44 w 216"/>
                    <a:gd name="T29" fmla="*/ 37 h 56"/>
                    <a:gd name="T30" fmla="*/ 47 w 216"/>
                    <a:gd name="T31" fmla="*/ 30 h 56"/>
                    <a:gd name="T32" fmla="*/ 64 w 216"/>
                    <a:gd name="T33" fmla="*/ 28 h 56"/>
                    <a:gd name="T34" fmla="*/ 68 w 216"/>
                    <a:gd name="T35" fmla="*/ 28 h 56"/>
                    <a:gd name="T36" fmla="*/ 83 w 216"/>
                    <a:gd name="T37" fmla="*/ 26 h 56"/>
                    <a:gd name="T38" fmla="*/ 89 w 216"/>
                    <a:gd name="T39" fmla="*/ 26 h 56"/>
                    <a:gd name="T40" fmla="*/ 92 w 216"/>
                    <a:gd name="T41" fmla="*/ 22 h 56"/>
                    <a:gd name="T42" fmla="*/ 98 w 216"/>
                    <a:gd name="T43" fmla="*/ 24 h 56"/>
                    <a:gd name="T44" fmla="*/ 109 w 216"/>
                    <a:gd name="T45" fmla="*/ 26 h 56"/>
                    <a:gd name="T46" fmla="*/ 108 w 216"/>
                    <a:gd name="T47" fmla="*/ 26 h 56"/>
                    <a:gd name="T48" fmla="*/ 98 w 216"/>
                    <a:gd name="T49" fmla="*/ 22 h 56"/>
                    <a:gd name="T50" fmla="*/ 94 w 216"/>
                    <a:gd name="T51" fmla="*/ 22 h 56"/>
                    <a:gd name="T52" fmla="*/ 89 w 216"/>
                    <a:gd name="T53" fmla="*/ 22 h 56"/>
                    <a:gd name="T54" fmla="*/ 81 w 216"/>
                    <a:gd name="T55" fmla="*/ 24 h 56"/>
                    <a:gd name="T56" fmla="*/ 47 w 216"/>
                    <a:gd name="T57" fmla="*/ 26 h 56"/>
                    <a:gd name="T58" fmla="*/ 40 w 216"/>
                    <a:gd name="T59" fmla="*/ 34 h 56"/>
                    <a:gd name="T60" fmla="*/ 38 w 216"/>
                    <a:gd name="T61" fmla="*/ 32 h 56"/>
                    <a:gd name="T62" fmla="*/ 38 w 216"/>
                    <a:gd name="T63" fmla="*/ 34 h 56"/>
                    <a:gd name="T64" fmla="*/ 25 w 216"/>
                    <a:gd name="T65" fmla="*/ 34 h 56"/>
                    <a:gd name="T66" fmla="*/ 21 w 216"/>
                    <a:gd name="T67" fmla="*/ 26 h 56"/>
                    <a:gd name="T68" fmla="*/ 19 w 216"/>
                    <a:gd name="T69" fmla="*/ 19 h 56"/>
                    <a:gd name="T70" fmla="*/ 94 w 216"/>
                    <a:gd name="T71" fmla="*/ 17 h 56"/>
                    <a:gd name="T72" fmla="*/ 100 w 216"/>
                    <a:gd name="T73" fmla="*/ 5 h 56"/>
                    <a:gd name="T74" fmla="*/ 111 w 216"/>
                    <a:gd name="T75" fmla="*/ 5 h 56"/>
                    <a:gd name="T76" fmla="*/ 138 w 216"/>
                    <a:gd name="T77" fmla="*/ 2 h 56"/>
                    <a:gd name="T78" fmla="*/ 149 w 216"/>
                    <a:gd name="T79" fmla="*/ 15 h 56"/>
                    <a:gd name="T80" fmla="*/ 164 w 216"/>
                    <a:gd name="T81" fmla="*/ 13 h 56"/>
                    <a:gd name="T82" fmla="*/ 175 w 216"/>
                    <a:gd name="T83" fmla="*/ 26 h 56"/>
                    <a:gd name="T84" fmla="*/ 188 w 216"/>
                    <a:gd name="T85" fmla="*/ 22 h 56"/>
                    <a:gd name="T86" fmla="*/ 201 w 216"/>
                    <a:gd name="T87" fmla="*/ 19 h 56"/>
                    <a:gd name="T88" fmla="*/ 211 w 216"/>
                    <a:gd name="T89" fmla="*/ 20 h 56"/>
                    <a:gd name="T90" fmla="*/ 215 w 216"/>
                    <a:gd name="T91" fmla="*/ 26 h 56"/>
                    <a:gd name="T92" fmla="*/ 201 w 216"/>
                    <a:gd name="T93" fmla="*/ 39 h 56"/>
                    <a:gd name="T94" fmla="*/ 188 w 216"/>
                    <a:gd name="T95" fmla="*/ 43 h 56"/>
                    <a:gd name="T96" fmla="*/ 171 w 216"/>
                    <a:gd name="T97" fmla="*/ 41 h 56"/>
                    <a:gd name="T98" fmla="*/ 166 w 216"/>
                    <a:gd name="T99" fmla="*/ 37 h 56"/>
                    <a:gd name="T100" fmla="*/ 153 w 216"/>
                    <a:gd name="T101" fmla="*/ 35 h 56"/>
                    <a:gd name="T102" fmla="*/ 143 w 216"/>
                    <a:gd name="T103" fmla="*/ 28 h 56"/>
                    <a:gd name="T104" fmla="*/ 126 w 216"/>
                    <a:gd name="T105" fmla="*/ 20 h 56"/>
                    <a:gd name="T106" fmla="*/ 115 w 216"/>
                    <a:gd name="T107" fmla="*/ 26 h 56"/>
                    <a:gd name="T108" fmla="*/ 104 w 216"/>
                    <a:gd name="T109" fmla="*/ 34 h 56"/>
                    <a:gd name="T110" fmla="*/ 83 w 216"/>
                    <a:gd name="T111" fmla="*/ 34 h 56"/>
                    <a:gd name="T112" fmla="*/ 72 w 216"/>
                    <a:gd name="T113" fmla="*/ 43 h 56"/>
                    <a:gd name="T114" fmla="*/ 14 w 216"/>
                    <a:gd name="T115" fmla="*/ 49 h 56"/>
                    <a:gd name="T116" fmla="*/ 6 w 216"/>
                    <a:gd name="T11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56">
                      <a:moveTo>
                        <a:pt x="6" y="56"/>
                      </a:moveTo>
                      <a:lnTo>
                        <a:pt x="4" y="54"/>
                      </a:lnTo>
                      <a:lnTo>
                        <a:pt x="2" y="54"/>
                      </a:lnTo>
                      <a:lnTo>
                        <a:pt x="2" y="54"/>
                      </a:lnTo>
                      <a:lnTo>
                        <a:pt x="2" y="52"/>
                      </a:lnTo>
                      <a:lnTo>
                        <a:pt x="4" y="52"/>
                      </a:lnTo>
                      <a:lnTo>
                        <a:pt x="4" y="51"/>
                      </a:lnTo>
                      <a:lnTo>
                        <a:pt x="2" y="47"/>
                      </a:lnTo>
                      <a:lnTo>
                        <a:pt x="2" y="47"/>
                      </a:lnTo>
                      <a:lnTo>
                        <a:pt x="2" y="43"/>
                      </a:lnTo>
                      <a:lnTo>
                        <a:pt x="2" y="41"/>
                      </a:lnTo>
                      <a:lnTo>
                        <a:pt x="2" y="41"/>
                      </a:lnTo>
                      <a:lnTo>
                        <a:pt x="0" y="39"/>
                      </a:lnTo>
                      <a:lnTo>
                        <a:pt x="0" y="39"/>
                      </a:lnTo>
                      <a:lnTo>
                        <a:pt x="0" y="37"/>
                      </a:lnTo>
                      <a:lnTo>
                        <a:pt x="0" y="37"/>
                      </a:lnTo>
                      <a:lnTo>
                        <a:pt x="0" y="35"/>
                      </a:lnTo>
                      <a:lnTo>
                        <a:pt x="0" y="34"/>
                      </a:lnTo>
                      <a:lnTo>
                        <a:pt x="0" y="32"/>
                      </a:lnTo>
                      <a:lnTo>
                        <a:pt x="2" y="32"/>
                      </a:lnTo>
                      <a:lnTo>
                        <a:pt x="2" y="32"/>
                      </a:lnTo>
                      <a:lnTo>
                        <a:pt x="4" y="32"/>
                      </a:lnTo>
                      <a:lnTo>
                        <a:pt x="4" y="30"/>
                      </a:lnTo>
                      <a:lnTo>
                        <a:pt x="8" y="26"/>
                      </a:lnTo>
                      <a:lnTo>
                        <a:pt x="10" y="24"/>
                      </a:lnTo>
                      <a:lnTo>
                        <a:pt x="12" y="24"/>
                      </a:lnTo>
                      <a:lnTo>
                        <a:pt x="12" y="24"/>
                      </a:lnTo>
                      <a:lnTo>
                        <a:pt x="12" y="26"/>
                      </a:lnTo>
                      <a:lnTo>
                        <a:pt x="14" y="26"/>
                      </a:lnTo>
                      <a:lnTo>
                        <a:pt x="14" y="26"/>
                      </a:lnTo>
                      <a:lnTo>
                        <a:pt x="15" y="24"/>
                      </a:lnTo>
                      <a:lnTo>
                        <a:pt x="15" y="26"/>
                      </a:lnTo>
                      <a:lnTo>
                        <a:pt x="17" y="26"/>
                      </a:lnTo>
                      <a:lnTo>
                        <a:pt x="17" y="28"/>
                      </a:lnTo>
                      <a:lnTo>
                        <a:pt x="17" y="28"/>
                      </a:lnTo>
                      <a:lnTo>
                        <a:pt x="15" y="28"/>
                      </a:lnTo>
                      <a:lnTo>
                        <a:pt x="14" y="28"/>
                      </a:lnTo>
                      <a:lnTo>
                        <a:pt x="15" y="30"/>
                      </a:lnTo>
                      <a:lnTo>
                        <a:pt x="17" y="32"/>
                      </a:lnTo>
                      <a:lnTo>
                        <a:pt x="17" y="34"/>
                      </a:lnTo>
                      <a:lnTo>
                        <a:pt x="17" y="35"/>
                      </a:lnTo>
                      <a:lnTo>
                        <a:pt x="19" y="39"/>
                      </a:lnTo>
                      <a:lnTo>
                        <a:pt x="21" y="39"/>
                      </a:lnTo>
                      <a:lnTo>
                        <a:pt x="23" y="39"/>
                      </a:lnTo>
                      <a:lnTo>
                        <a:pt x="25" y="39"/>
                      </a:lnTo>
                      <a:lnTo>
                        <a:pt x="25" y="39"/>
                      </a:lnTo>
                      <a:lnTo>
                        <a:pt x="27" y="41"/>
                      </a:lnTo>
                      <a:lnTo>
                        <a:pt x="27" y="41"/>
                      </a:lnTo>
                      <a:lnTo>
                        <a:pt x="29" y="41"/>
                      </a:lnTo>
                      <a:lnTo>
                        <a:pt x="29" y="41"/>
                      </a:lnTo>
                      <a:lnTo>
                        <a:pt x="31" y="43"/>
                      </a:lnTo>
                      <a:lnTo>
                        <a:pt x="31" y="43"/>
                      </a:lnTo>
                      <a:lnTo>
                        <a:pt x="29" y="45"/>
                      </a:lnTo>
                      <a:lnTo>
                        <a:pt x="31" y="43"/>
                      </a:lnTo>
                      <a:lnTo>
                        <a:pt x="31" y="43"/>
                      </a:lnTo>
                      <a:lnTo>
                        <a:pt x="32" y="45"/>
                      </a:lnTo>
                      <a:lnTo>
                        <a:pt x="32" y="43"/>
                      </a:lnTo>
                      <a:lnTo>
                        <a:pt x="31" y="43"/>
                      </a:lnTo>
                      <a:lnTo>
                        <a:pt x="31" y="41"/>
                      </a:lnTo>
                      <a:lnTo>
                        <a:pt x="31" y="41"/>
                      </a:lnTo>
                      <a:lnTo>
                        <a:pt x="29" y="41"/>
                      </a:lnTo>
                      <a:lnTo>
                        <a:pt x="29" y="41"/>
                      </a:lnTo>
                      <a:lnTo>
                        <a:pt x="29" y="39"/>
                      </a:lnTo>
                      <a:lnTo>
                        <a:pt x="31" y="39"/>
                      </a:lnTo>
                      <a:lnTo>
                        <a:pt x="31" y="39"/>
                      </a:lnTo>
                      <a:lnTo>
                        <a:pt x="32" y="39"/>
                      </a:lnTo>
                      <a:lnTo>
                        <a:pt x="32" y="41"/>
                      </a:lnTo>
                      <a:lnTo>
                        <a:pt x="34" y="41"/>
                      </a:lnTo>
                      <a:lnTo>
                        <a:pt x="34" y="39"/>
                      </a:lnTo>
                      <a:lnTo>
                        <a:pt x="36" y="39"/>
                      </a:lnTo>
                      <a:lnTo>
                        <a:pt x="36" y="39"/>
                      </a:lnTo>
                      <a:lnTo>
                        <a:pt x="40" y="37"/>
                      </a:lnTo>
                      <a:lnTo>
                        <a:pt x="42" y="35"/>
                      </a:lnTo>
                      <a:lnTo>
                        <a:pt x="44" y="37"/>
                      </a:lnTo>
                      <a:lnTo>
                        <a:pt x="44" y="39"/>
                      </a:lnTo>
                      <a:lnTo>
                        <a:pt x="44" y="39"/>
                      </a:lnTo>
                      <a:lnTo>
                        <a:pt x="44" y="41"/>
                      </a:lnTo>
                      <a:lnTo>
                        <a:pt x="44" y="41"/>
                      </a:lnTo>
                      <a:lnTo>
                        <a:pt x="46" y="41"/>
                      </a:lnTo>
                      <a:lnTo>
                        <a:pt x="49" y="39"/>
                      </a:lnTo>
                      <a:lnTo>
                        <a:pt x="49" y="39"/>
                      </a:lnTo>
                      <a:lnTo>
                        <a:pt x="46" y="39"/>
                      </a:lnTo>
                      <a:lnTo>
                        <a:pt x="46" y="41"/>
                      </a:lnTo>
                      <a:lnTo>
                        <a:pt x="46" y="41"/>
                      </a:lnTo>
                      <a:lnTo>
                        <a:pt x="46" y="41"/>
                      </a:lnTo>
                      <a:lnTo>
                        <a:pt x="44" y="39"/>
                      </a:lnTo>
                      <a:lnTo>
                        <a:pt x="44" y="37"/>
                      </a:lnTo>
                      <a:lnTo>
                        <a:pt x="44" y="37"/>
                      </a:lnTo>
                      <a:lnTo>
                        <a:pt x="44" y="37"/>
                      </a:lnTo>
                      <a:lnTo>
                        <a:pt x="44" y="37"/>
                      </a:lnTo>
                      <a:lnTo>
                        <a:pt x="44" y="35"/>
                      </a:lnTo>
                      <a:lnTo>
                        <a:pt x="44" y="35"/>
                      </a:lnTo>
                      <a:lnTo>
                        <a:pt x="44" y="34"/>
                      </a:lnTo>
                      <a:lnTo>
                        <a:pt x="44" y="34"/>
                      </a:lnTo>
                      <a:lnTo>
                        <a:pt x="47" y="30"/>
                      </a:lnTo>
                      <a:lnTo>
                        <a:pt x="47" y="30"/>
                      </a:lnTo>
                      <a:lnTo>
                        <a:pt x="47" y="30"/>
                      </a:lnTo>
                      <a:lnTo>
                        <a:pt x="47" y="28"/>
                      </a:lnTo>
                      <a:lnTo>
                        <a:pt x="49" y="28"/>
                      </a:lnTo>
                      <a:lnTo>
                        <a:pt x="49" y="30"/>
                      </a:lnTo>
                      <a:lnTo>
                        <a:pt x="61" y="30"/>
                      </a:lnTo>
                      <a:lnTo>
                        <a:pt x="64" y="28"/>
                      </a:lnTo>
                      <a:lnTo>
                        <a:pt x="66" y="28"/>
                      </a:lnTo>
                      <a:lnTo>
                        <a:pt x="66" y="30"/>
                      </a:lnTo>
                      <a:lnTo>
                        <a:pt x="66" y="30"/>
                      </a:lnTo>
                      <a:lnTo>
                        <a:pt x="68" y="28"/>
                      </a:lnTo>
                      <a:lnTo>
                        <a:pt x="68" y="28"/>
                      </a:lnTo>
                      <a:lnTo>
                        <a:pt x="68" y="28"/>
                      </a:lnTo>
                      <a:lnTo>
                        <a:pt x="70" y="28"/>
                      </a:lnTo>
                      <a:lnTo>
                        <a:pt x="76" y="28"/>
                      </a:lnTo>
                      <a:lnTo>
                        <a:pt x="76" y="28"/>
                      </a:lnTo>
                      <a:lnTo>
                        <a:pt x="81" y="26"/>
                      </a:lnTo>
                      <a:lnTo>
                        <a:pt x="81" y="26"/>
                      </a:lnTo>
                      <a:lnTo>
                        <a:pt x="83" y="26"/>
                      </a:lnTo>
                      <a:lnTo>
                        <a:pt x="83" y="26"/>
                      </a:lnTo>
                      <a:lnTo>
                        <a:pt x="83" y="26"/>
                      </a:lnTo>
                      <a:lnTo>
                        <a:pt x="85" y="26"/>
                      </a:lnTo>
                      <a:lnTo>
                        <a:pt x="85" y="26"/>
                      </a:lnTo>
                      <a:lnTo>
                        <a:pt x="87" y="26"/>
                      </a:lnTo>
                      <a:lnTo>
                        <a:pt x="89" y="26"/>
                      </a:lnTo>
                      <a:lnTo>
                        <a:pt x="89" y="26"/>
                      </a:lnTo>
                      <a:lnTo>
                        <a:pt x="89" y="24"/>
                      </a:lnTo>
                      <a:lnTo>
                        <a:pt x="91" y="22"/>
                      </a:lnTo>
                      <a:lnTo>
                        <a:pt x="91" y="22"/>
                      </a:lnTo>
                      <a:lnTo>
                        <a:pt x="92" y="22"/>
                      </a:lnTo>
                      <a:lnTo>
                        <a:pt x="92" y="22"/>
                      </a:lnTo>
                      <a:lnTo>
                        <a:pt x="94" y="24"/>
                      </a:lnTo>
                      <a:lnTo>
                        <a:pt x="94" y="24"/>
                      </a:lnTo>
                      <a:lnTo>
                        <a:pt x="94" y="24"/>
                      </a:lnTo>
                      <a:lnTo>
                        <a:pt x="96" y="24"/>
                      </a:lnTo>
                      <a:lnTo>
                        <a:pt x="98" y="24"/>
                      </a:lnTo>
                      <a:lnTo>
                        <a:pt x="98" y="24"/>
                      </a:lnTo>
                      <a:lnTo>
                        <a:pt x="100" y="24"/>
                      </a:lnTo>
                      <a:lnTo>
                        <a:pt x="100" y="26"/>
                      </a:lnTo>
                      <a:lnTo>
                        <a:pt x="102" y="26"/>
                      </a:lnTo>
                      <a:lnTo>
                        <a:pt x="104" y="28"/>
                      </a:lnTo>
                      <a:lnTo>
                        <a:pt x="108" y="28"/>
                      </a:lnTo>
                      <a:lnTo>
                        <a:pt x="109" y="26"/>
                      </a:lnTo>
                      <a:lnTo>
                        <a:pt x="109" y="24"/>
                      </a:lnTo>
                      <a:lnTo>
                        <a:pt x="109" y="24"/>
                      </a:lnTo>
                      <a:lnTo>
                        <a:pt x="109" y="24"/>
                      </a:lnTo>
                      <a:lnTo>
                        <a:pt x="109" y="26"/>
                      </a:lnTo>
                      <a:lnTo>
                        <a:pt x="108" y="26"/>
                      </a:lnTo>
                      <a:lnTo>
                        <a:pt x="108" y="26"/>
                      </a:lnTo>
                      <a:lnTo>
                        <a:pt x="106" y="26"/>
                      </a:lnTo>
                      <a:lnTo>
                        <a:pt x="104" y="26"/>
                      </a:lnTo>
                      <a:lnTo>
                        <a:pt x="102" y="26"/>
                      </a:lnTo>
                      <a:lnTo>
                        <a:pt x="102" y="26"/>
                      </a:lnTo>
                      <a:lnTo>
                        <a:pt x="100" y="24"/>
                      </a:lnTo>
                      <a:lnTo>
                        <a:pt x="98" y="22"/>
                      </a:lnTo>
                      <a:lnTo>
                        <a:pt x="98" y="22"/>
                      </a:lnTo>
                      <a:lnTo>
                        <a:pt x="98" y="22"/>
                      </a:lnTo>
                      <a:lnTo>
                        <a:pt x="96" y="22"/>
                      </a:lnTo>
                      <a:lnTo>
                        <a:pt x="96" y="22"/>
                      </a:lnTo>
                      <a:lnTo>
                        <a:pt x="94" y="22"/>
                      </a:lnTo>
                      <a:lnTo>
                        <a:pt x="94" y="22"/>
                      </a:lnTo>
                      <a:lnTo>
                        <a:pt x="94" y="22"/>
                      </a:lnTo>
                      <a:lnTo>
                        <a:pt x="92" y="22"/>
                      </a:lnTo>
                      <a:lnTo>
                        <a:pt x="92" y="22"/>
                      </a:lnTo>
                      <a:lnTo>
                        <a:pt x="91" y="20"/>
                      </a:lnTo>
                      <a:lnTo>
                        <a:pt x="91" y="22"/>
                      </a:lnTo>
                      <a:lnTo>
                        <a:pt x="89" y="22"/>
                      </a:lnTo>
                      <a:lnTo>
                        <a:pt x="89" y="24"/>
                      </a:lnTo>
                      <a:lnTo>
                        <a:pt x="87" y="24"/>
                      </a:lnTo>
                      <a:lnTo>
                        <a:pt x="87" y="24"/>
                      </a:lnTo>
                      <a:lnTo>
                        <a:pt x="85" y="24"/>
                      </a:lnTo>
                      <a:lnTo>
                        <a:pt x="83" y="22"/>
                      </a:lnTo>
                      <a:lnTo>
                        <a:pt x="81" y="24"/>
                      </a:lnTo>
                      <a:lnTo>
                        <a:pt x="79" y="26"/>
                      </a:lnTo>
                      <a:lnTo>
                        <a:pt x="76" y="26"/>
                      </a:lnTo>
                      <a:lnTo>
                        <a:pt x="53" y="28"/>
                      </a:lnTo>
                      <a:lnTo>
                        <a:pt x="51" y="26"/>
                      </a:lnTo>
                      <a:lnTo>
                        <a:pt x="49" y="26"/>
                      </a:lnTo>
                      <a:lnTo>
                        <a:pt x="47" y="26"/>
                      </a:lnTo>
                      <a:lnTo>
                        <a:pt x="47" y="28"/>
                      </a:lnTo>
                      <a:lnTo>
                        <a:pt x="44" y="30"/>
                      </a:lnTo>
                      <a:lnTo>
                        <a:pt x="42" y="34"/>
                      </a:lnTo>
                      <a:lnTo>
                        <a:pt x="40" y="34"/>
                      </a:lnTo>
                      <a:lnTo>
                        <a:pt x="40" y="34"/>
                      </a:lnTo>
                      <a:lnTo>
                        <a:pt x="40" y="34"/>
                      </a:lnTo>
                      <a:lnTo>
                        <a:pt x="38" y="34"/>
                      </a:lnTo>
                      <a:lnTo>
                        <a:pt x="38" y="32"/>
                      </a:lnTo>
                      <a:lnTo>
                        <a:pt x="38" y="32"/>
                      </a:lnTo>
                      <a:lnTo>
                        <a:pt x="38" y="30"/>
                      </a:lnTo>
                      <a:lnTo>
                        <a:pt x="38" y="32"/>
                      </a:lnTo>
                      <a:lnTo>
                        <a:pt x="38" y="32"/>
                      </a:lnTo>
                      <a:lnTo>
                        <a:pt x="38" y="34"/>
                      </a:lnTo>
                      <a:lnTo>
                        <a:pt x="36" y="34"/>
                      </a:lnTo>
                      <a:lnTo>
                        <a:pt x="36" y="34"/>
                      </a:lnTo>
                      <a:lnTo>
                        <a:pt x="36" y="34"/>
                      </a:lnTo>
                      <a:lnTo>
                        <a:pt x="36" y="34"/>
                      </a:lnTo>
                      <a:lnTo>
                        <a:pt x="38" y="34"/>
                      </a:lnTo>
                      <a:lnTo>
                        <a:pt x="38" y="34"/>
                      </a:lnTo>
                      <a:lnTo>
                        <a:pt x="36" y="35"/>
                      </a:lnTo>
                      <a:lnTo>
                        <a:pt x="34" y="35"/>
                      </a:lnTo>
                      <a:lnTo>
                        <a:pt x="31" y="35"/>
                      </a:lnTo>
                      <a:lnTo>
                        <a:pt x="31" y="35"/>
                      </a:lnTo>
                      <a:lnTo>
                        <a:pt x="25" y="34"/>
                      </a:lnTo>
                      <a:lnTo>
                        <a:pt x="21" y="34"/>
                      </a:lnTo>
                      <a:lnTo>
                        <a:pt x="23" y="32"/>
                      </a:lnTo>
                      <a:lnTo>
                        <a:pt x="23" y="30"/>
                      </a:lnTo>
                      <a:lnTo>
                        <a:pt x="23" y="28"/>
                      </a:lnTo>
                      <a:lnTo>
                        <a:pt x="23" y="28"/>
                      </a:lnTo>
                      <a:lnTo>
                        <a:pt x="21" y="26"/>
                      </a:lnTo>
                      <a:lnTo>
                        <a:pt x="21" y="26"/>
                      </a:lnTo>
                      <a:lnTo>
                        <a:pt x="21" y="26"/>
                      </a:lnTo>
                      <a:lnTo>
                        <a:pt x="19" y="24"/>
                      </a:lnTo>
                      <a:lnTo>
                        <a:pt x="19" y="22"/>
                      </a:lnTo>
                      <a:lnTo>
                        <a:pt x="19" y="20"/>
                      </a:lnTo>
                      <a:lnTo>
                        <a:pt x="19" y="19"/>
                      </a:lnTo>
                      <a:lnTo>
                        <a:pt x="19" y="17"/>
                      </a:lnTo>
                      <a:lnTo>
                        <a:pt x="19" y="17"/>
                      </a:lnTo>
                      <a:lnTo>
                        <a:pt x="81" y="17"/>
                      </a:lnTo>
                      <a:lnTo>
                        <a:pt x="85" y="17"/>
                      </a:lnTo>
                      <a:lnTo>
                        <a:pt x="94" y="17"/>
                      </a:lnTo>
                      <a:lnTo>
                        <a:pt x="94" y="17"/>
                      </a:lnTo>
                      <a:lnTo>
                        <a:pt x="94" y="15"/>
                      </a:lnTo>
                      <a:lnTo>
                        <a:pt x="96" y="13"/>
                      </a:lnTo>
                      <a:lnTo>
                        <a:pt x="96" y="11"/>
                      </a:lnTo>
                      <a:lnTo>
                        <a:pt x="96" y="9"/>
                      </a:lnTo>
                      <a:lnTo>
                        <a:pt x="98" y="7"/>
                      </a:lnTo>
                      <a:lnTo>
                        <a:pt x="100" y="5"/>
                      </a:lnTo>
                      <a:lnTo>
                        <a:pt x="102" y="4"/>
                      </a:lnTo>
                      <a:lnTo>
                        <a:pt x="106" y="2"/>
                      </a:lnTo>
                      <a:lnTo>
                        <a:pt x="109" y="2"/>
                      </a:lnTo>
                      <a:lnTo>
                        <a:pt x="109" y="4"/>
                      </a:lnTo>
                      <a:lnTo>
                        <a:pt x="111" y="5"/>
                      </a:lnTo>
                      <a:lnTo>
                        <a:pt x="111" y="5"/>
                      </a:lnTo>
                      <a:lnTo>
                        <a:pt x="113" y="5"/>
                      </a:lnTo>
                      <a:lnTo>
                        <a:pt x="119" y="2"/>
                      </a:lnTo>
                      <a:lnTo>
                        <a:pt x="124" y="0"/>
                      </a:lnTo>
                      <a:lnTo>
                        <a:pt x="126" y="0"/>
                      </a:lnTo>
                      <a:lnTo>
                        <a:pt x="130" y="2"/>
                      </a:lnTo>
                      <a:lnTo>
                        <a:pt x="138" y="2"/>
                      </a:lnTo>
                      <a:lnTo>
                        <a:pt x="139" y="4"/>
                      </a:lnTo>
                      <a:lnTo>
                        <a:pt x="143" y="5"/>
                      </a:lnTo>
                      <a:lnTo>
                        <a:pt x="143" y="7"/>
                      </a:lnTo>
                      <a:lnTo>
                        <a:pt x="145" y="13"/>
                      </a:lnTo>
                      <a:lnTo>
                        <a:pt x="145" y="13"/>
                      </a:lnTo>
                      <a:lnTo>
                        <a:pt x="149" y="15"/>
                      </a:lnTo>
                      <a:lnTo>
                        <a:pt x="149" y="15"/>
                      </a:lnTo>
                      <a:lnTo>
                        <a:pt x="151" y="15"/>
                      </a:lnTo>
                      <a:lnTo>
                        <a:pt x="154" y="13"/>
                      </a:lnTo>
                      <a:lnTo>
                        <a:pt x="158" y="11"/>
                      </a:lnTo>
                      <a:lnTo>
                        <a:pt x="160" y="11"/>
                      </a:lnTo>
                      <a:lnTo>
                        <a:pt x="164" y="13"/>
                      </a:lnTo>
                      <a:lnTo>
                        <a:pt x="166" y="15"/>
                      </a:lnTo>
                      <a:lnTo>
                        <a:pt x="166" y="15"/>
                      </a:lnTo>
                      <a:lnTo>
                        <a:pt x="168" y="20"/>
                      </a:lnTo>
                      <a:lnTo>
                        <a:pt x="168" y="20"/>
                      </a:lnTo>
                      <a:lnTo>
                        <a:pt x="169" y="22"/>
                      </a:lnTo>
                      <a:lnTo>
                        <a:pt x="175" y="26"/>
                      </a:lnTo>
                      <a:lnTo>
                        <a:pt x="177" y="26"/>
                      </a:lnTo>
                      <a:lnTo>
                        <a:pt x="179" y="26"/>
                      </a:lnTo>
                      <a:lnTo>
                        <a:pt x="179" y="26"/>
                      </a:lnTo>
                      <a:lnTo>
                        <a:pt x="183" y="26"/>
                      </a:lnTo>
                      <a:lnTo>
                        <a:pt x="186" y="22"/>
                      </a:lnTo>
                      <a:lnTo>
                        <a:pt x="188" y="22"/>
                      </a:lnTo>
                      <a:lnTo>
                        <a:pt x="192" y="20"/>
                      </a:lnTo>
                      <a:lnTo>
                        <a:pt x="196" y="19"/>
                      </a:lnTo>
                      <a:lnTo>
                        <a:pt x="198" y="19"/>
                      </a:lnTo>
                      <a:lnTo>
                        <a:pt x="198" y="19"/>
                      </a:lnTo>
                      <a:lnTo>
                        <a:pt x="200" y="19"/>
                      </a:lnTo>
                      <a:lnTo>
                        <a:pt x="201" y="19"/>
                      </a:lnTo>
                      <a:lnTo>
                        <a:pt x="203" y="17"/>
                      </a:lnTo>
                      <a:lnTo>
                        <a:pt x="203" y="17"/>
                      </a:lnTo>
                      <a:lnTo>
                        <a:pt x="205" y="19"/>
                      </a:lnTo>
                      <a:lnTo>
                        <a:pt x="207" y="19"/>
                      </a:lnTo>
                      <a:lnTo>
                        <a:pt x="209" y="19"/>
                      </a:lnTo>
                      <a:lnTo>
                        <a:pt x="211" y="20"/>
                      </a:lnTo>
                      <a:lnTo>
                        <a:pt x="211" y="20"/>
                      </a:lnTo>
                      <a:lnTo>
                        <a:pt x="211" y="22"/>
                      </a:lnTo>
                      <a:lnTo>
                        <a:pt x="211" y="22"/>
                      </a:lnTo>
                      <a:lnTo>
                        <a:pt x="213" y="24"/>
                      </a:lnTo>
                      <a:lnTo>
                        <a:pt x="213" y="24"/>
                      </a:lnTo>
                      <a:lnTo>
                        <a:pt x="215" y="26"/>
                      </a:lnTo>
                      <a:lnTo>
                        <a:pt x="216" y="28"/>
                      </a:lnTo>
                      <a:lnTo>
                        <a:pt x="216" y="32"/>
                      </a:lnTo>
                      <a:lnTo>
                        <a:pt x="213" y="35"/>
                      </a:lnTo>
                      <a:lnTo>
                        <a:pt x="211" y="37"/>
                      </a:lnTo>
                      <a:lnTo>
                        <a:pt x="205" y="37"/>
                      </a:lnTo>
                      <a:lnTo>
                        <a:pt x="201" y="39"/>
                      </a:lnTo>
                      <a:lnTo>
                        <a:pt x="200" y="39"/>
                      </a:lnTo>
                      <a:lnTo>
                        <a:pt x="196" y="39"/>
                      </a:lnTo>
                      <a:lnTo>
                        <a:pt x="194" y="39"/>
                      </a:lnTo>
                      <a:lnTo>
                        <a:pt x="194" y="39"/>
                      </a:lnTo>
                      <a:lnTo>
                        <a:pt x="190" y="43"/>
                      </a:lnTo>
                      <a:lnTo>
                        <a:pt x="188" y="43"/>
                      </a:lnTo>
                      <a:lnTo>
                        <a:pt x="186" y="43"/>
                      </a:lnTo>
                      <a:lnTo>
                        <a:pt x="183" y="43"/>
                      </a:lnTo>
                      <a:lnTo>
                        <a:pt x="179" y="43"/>
                      </a:lnTo>
                      <a:lnTo>
                        <a:pt x="177" y="43"/>
                      </a:lnTo>
                      <a:lnTo>
                        <a:pt x="175" y="43"/>
                      </a:lnTo>
                      <a:lnTo>
                        <a:pt x="171" y="41"/>
                      </a:lnTo>
                      <a:lnTo>
                        <a:pt x="171" y="41"/>
                      </a:lnTo>
                      <a:lnTo>
                        <a:pt x="169" y="39"/>
                      </a:lnTo>
                      <a:lnTo>
                        <a:pt x="169" y="39"/>
                      </a:lnTo>
                      <a:lnTo>
                        <a:pt x="169" y="39"/>
                      </a:lnTo>
                      <a:lnTo>
                        <a:pt x="168" y="37"/>
                      </a:lnTo>
                      <a:lnTo>
                        <a:pt x="166" y="37"/>
                      </a:lnTo>
                      <a:lnTo>
                        <a:pt x="164" y="37"/>
                      </a:lnTo>
                      <a:lnTo>
                        <a:pt x="162" y="34"/>
                      </a:lnTo>
                      <a:lnTo>
                        <a:pt x="160" y="34"/>
                      </a:lnTo>
                      <a:lnTo>
                        <a:pt x="158" y="35"/>
                      </a:lnTo>
                      <a:lnTo>
                        <a:pt x="156" y="35"/>
                      </a:lnTo>
                      <a:lnTo>
                        <a:pt x="153" y="35"/>
                      </a:lnTo>
                      <a:lnTo>
                        <a:pt x="151" y="34"/>
                      </a:lnTo>
                      <a:lnTo>
                        <a:pt x="149" y="32"/>
                      </a:lnTo>
                      <a:lnTo>
                        <a:pt x="147" y="30"/>
                      </a:lnTo>
                      <a:lnTo>
                        <a:pt x="147" y="30"/>
                      </a:lnTo>
                      <a:lnTo>
                        <a:pt x="145" y="30"/>
                      </a:lnTo>
                      <a:lnTo>
                        <a:pt x="143" y="28"/>
                      </a:lnTo>
                      <a:lnTo>
                        <a:pt x="141" y="28"/>
                      </a:lnTo>
                      <a:lnTo>
                        <a:pt x="139" y="26"/>
                      </a:lnTo>
                      <a:lnTo>
                        <a:pt x="138" y="26"/>
                      </a:lnTo>
                      <a:lnTo>
                        <a:pt x="136" y="26"/>
                      </a:lnTo>
                      <a:lnTo>
                        <a:pt x="130" y="24"/>
                      </a:lnTo>
                      <a:lnTo>
                        <a:pt x="126" y="20"/>
                      </a:lnTo>
                      <a:lnTo>
                        <a:pt x="123" y="19"/>
                      </a:lnTo>
                      <a:lnTo>
                        <a:pt x="121" y="17"/>
                      </a:lnTo>
                      <a:lnTo>
                        <a:pt x="119" y="17"/>
                      </a:lnTo>
                      <a:lnTo>
                        <a:pt x="117" y="20"/>
                      </a:lnTo>
                      <a:lnTo>
                        <a:pt x="115" y="22"/>
                      </a:lnTo>
                      <a:lnTo>
                        <a:pt x="115" y="26"/>
                      </a:lnTo>
                      <a:lnTo>
                        <a:pt x="115" y="30"/>
                      </a:lnTo>
                      <a:lnTo>
                        <a:pt x="113" y="30"/>
                      </a:lnTo>
                      <a:lnTo>
                        <a:pt x="111" y="32"/>
                      </a:lnTo>
                      <a:lnTo>
                        <a:pt x="109" y="34"/>
                      </a:lnTo>
                      <a:lnTo>
                        <a:pt x="106" y="34"/>
                      </a:lnTo>
                      <a:lnTo>
                        <a:pt x="104" y="34"/>
                      </a:lnTo>
                      <a:lnTo>
                        <a:pt x="96" y="32"/>
                      </a:lnTo>
                      <a:lnTo>
                        <a:pt x="94" y="32"/>
                      </a:lnTo>
                      <a:lnTo>
                        <a:pt x="91" y="34"/>
                      </a:lnTo>
                      <a:lnTo>
                        <a:pt x="89" y="34"/>
                      </a:lnTo>
                      <a:lnTo>
                        <a:pt x="87" y="34"/>
                      </a:lnTo>
                      <a:lnTo>
                        <a:pt x="83" y="34"/>
                      </a:lnTo>
                      <a:lnTo>
                        <a:pt x="81" y="34"/>
                      </a:lnTo>
                      <a:lnTo>
                        <a:pt x="77" y="35"/>
                      </a:lnTo>
                      <a:lnTo>
                        <a:pt x="74" y="35"/>
                      </a:lnTo>
                      <a:lnTo>
                        <a:pt x="72" y="35"/>
                      </a:lnTo>
                      <a:lnTo>
                        <a:pt x="72" y="37"/>
                      </a:lnTo>
                      <a:lnTo>
                        <a:pt x="72" y="43"/>
                      </a:lnTo>
                      <a:lnTo>
                        <a:pt x="72" y="49"/>
                      </a:lnTo>
                      <a:lnTo>
                        <a:pt x="72" y="49"/>
                      </a:lnTo>
                      <a:lnTo>
                        <a:pt x="53" y="49"/>
                      </a:lnTo>
                      <a:lnTo>
                        <a:pt x="36" y="49"/>
                      </a:lnTo>
                      <a:lnTo>
                        <a:pt x="27" y="49"/>
                      </a:lnTo>
                      <a:lnTo>
                        <a:pt x="14" y="49"/>
                      </a:lnTo>
                      <a:lnTo>
                        <a:pt x="12" y="49"/>
                      </a:lnTo>
                      <a:lnTo>
                        <a:pt x="8" y="49"/>
                      </a:lnTo>
                      <a:lnTo>
                        <a:pt x="8" y="51"/>
                      </a:lnTo>
                      <a:lnTo>
                        <a:pt x="8" y="51"/>
                      </a:lnTo>
                      <a:lnTo>
                        <a:pt x="6" y="52"/>
                      </a:lnTo>
                      <a:lnTo>
                        <a:pt x="6" y="52"/>
                      </a:lnTo>
                      <a:lnTo>
                        <a:pt x="6" y="54"/>
                      </a:lnTo>
                      <a:lnTo>
                        <a:pt x="6" y="5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53">
                  <a:extLst>
                    <a:ext uri="{FF2B5EF4-FFF2-40B4-BE49-F238E27FC236}">
                      <a16:creationId xmlns:a16="http://schemas.microsoft.com/office/drawing/2014/main" id="{429A836E-D840-4106-AFA2-1B3F69B8B319}"/>
                    </a:ext>
                  </a:extLst>
                </p:cNvPr>
                <p:cNvSpPr>
                  <a:spLocks noEditPoints="1"/>
                </p:cNvSpPr>
                <p:nvPr/>
              </p:nvSpPr>
              <p:spPr bwMode="auto">
                <a:xfrm>
                  <a:off x="231775" y="1704975"/>
                  <a:ext cx="174625" cy="101600"/>
                </a:xfrm>
                <a:custGeom>
                  <a:avLst/>
                  <a:gdLst>
                    <a:gd name="T0" fmla="*/ 54 w 220"/>
                    <a:gd name="T1" fmla="*/ 119 h 128"/>
                    <a:gd name="T2" fmla="*/ 53 w 220"/>
                    <a:gd name="T3" fmla="*/ 113 h 128"/>
                    <a:gd name="T4" fmla="*/ 47 w 220"/>
                    <a:gd name="T5" fmla="*/ 111 h 128"/>
                    <a:gd name="T6" fmla="*/ 41 w 220"/>
                    <a:gd name="T7" fmla="*/ 121 h 128"/>
                    <a:gd name="T8" fmla="*/ 39 w 220"/>
                    <a:gd name="T9" fmla="*/ 115 h 128"/>
                    <a:gd name="T10" fmla="*/ 62 w 220"/>
                    <a:gd name="T11" fmla="*/ 102 h 128"/>
                    <a:gd name="T12" fmla="*/ 71 w 220"/>
                    <a:gd name="T13" fmla="*/ 107 h 128"/>
                    <a:gd name="T14" fmla="*/ 69 w 220"/>
                    <a:gd name="T15" fmla="*/ 104 h 128"/>
                    <a:gd name="T16" fmla="*/ 39 w 220"/>
                    <a:gd name="T17" fmla="*/ 105 h 128"/>
                    <a:gd name="T18" fmla="*/ 75 w 220"/>
                    <a:gd name="T19" fmla="*/ 87 h 128"/>
                    <a:gd name="T20" fmla="*/ 73 w 220"/>
                    <a:gd name="T21" fmla="*/ 89 h 128"/>
                    <a:gd name="T22" fmla="*/ 34 w 220"/>
                    <a:gd name="T23" fmla="*/ 87 h 128"/>
                    <a:gd name="T24" fmla="*/ 30 w 220"/>
                    <a:gd name="T25" fmla="*/ 87 h 128"/>
                    <a:gd name="T26" fmla="*/ 32 w 220"/>
                    <a:gd name="T27" fmla="*/ 81 h 128"/>
                    <a:gd name="T28" fmla="*/ 53 w 220"/>
                    <a:gd name="T29" fmla="*/ 90 h 128"/>
                    <a:gd name="T30" fmla="*/ 54 w 220"/>
                    <a:gd name="T31" fmla="*/ 79 h 128"/>
                    <a:gd name="T32" fmla="*/ 84 w 220"/>
                    <a:gd name="T33" fmla="*/ 85 h 128"/>
                    <a:gd name="T34" fmla="*/ 86 w 220"/>
                    <a:gd name="T35" fmla="*/ 77 h 128"/>
                    <a:gd name="T36" fmla="*/ 43 w 220"/>
                    <a:gd name="T37" fmla="*/ 64 h 128"/>
                    <a:gd name="T38" fmla="*/ 53 w 220"/>
                    <a:gd name="T39" fmla="*/ 59 h 128"/>
                    <a:gd name="T40" fmla="*/ 58 w 220"/>
                    <a:gd name="T41" fmla="*/ 68 h 128"/>
                    <a:gd name="T42" fmla="*/ 66 w 220"/>
                    <a:gd name="T43" fmla="*/ 49 h 128"/>
                    <a:gd name="T44" fmla="*/ 66 w 220"/>
                    <a:gd name="T45" fmla="*/ 49 h 128"/>
                    <a:gd name="T46" fmla="*/ 54 w 220"/>
                    <a:gd name="T47" fmla="*/ 55 h 128"/>
                    <a:gd name="T48" fmla="*/ 28 w 220"/>
                    <a:gd name="T49" fmla="*/ 51 h 128"/>
                    <a:gd name="T50" fmla="*/ 41 w 220"/>
                    <a:gd name="T51" fmla="*/ 28 h 128"/>
                    <a:gd name="T52" fmla="*/ 28 w 220"/>
                    <a:gd name="T53" fmla="*/ 28 h 128"/>
                    <a:gd name="T54" fmla="*/ 17 w 220"/>
                    <a:gd name="T55" fmla="*/ 36 h 128"/>
                    <a:gd name="T56" fmla="*/ 2 w 220"/>
                    <a:gd name="T57" fmla="*/ 25 h 128"/>
                    <a:gd name="T58" fmla="*/ 53 w 220"/>
                    <a:gd name="T59" fmla="*/ 17 h 128"/>
                    <a:gd name="T60" fmla="*/ 220 w 220"/>
                    <a:gd name="T61" fmla="*/ 15 h 128"/>
                    <a:gd name="T62" fmla="*/ 197 w 220"/>
                    <a:gd name="T63" fmla="*/ 36 h 128"/>
                    <a:gd name="T64" fmla="*/ 214 w 220"/>
                    <a:gd name="T65" fmla="*/ 57 h 128"/>
                    <a:gd name="T66" fmla="*/ 205 w 220"/>
                    <a:gd name="T67" fmla="*/ 72 h 128"/>
                    <a:gd name="T68" fmla="*/ 175 w 220"/>
                    <a:gd name="T69" fmla="*/ 74 h 128"/>
                    <a:gd name="T70" fmla="*/ 122 w 220"/>
                    <a:gd name="T71" fmla="*/ 126 h 128"/>
                    <a:gd name="T72" fmla="*/ 116 w 220"/>
                    <a:gd name="T73" fmla="*/ 119 h 128"/>
                    <a:gd name="T74" fmla="*/ 124 w 220"/>
                    <a:gd name="T75" fmla="*/ 107 h 128"/>
                    <a:gd name="T76" fmla="*/ 111 w 220"/>
                    <a:gd name="T77" fmla="*/ 119 h 128"/>
                    <a:gd name="T78" fmla="*/ 107 w 220"/>
                    <a:gd name="T79" fmla="*/ 113 h 128"/>
                    <a:gd name="T80" fmla="*/ 92 w 220"/>
                    <a:gd name="T81" fmla="*/ 102 h 128"/>
                    <a:gd name="T82" fmla="*/ 98 w 220"/>
                    <a:gd name="T83" fmla="*/ 96 h 128"/>
                    <a:gd name="T84" fmla="*/ 86 w 220"/>
                    <a:gd name="T85" fmla="*/ 98 h 128"/>
                    <a:gd name="T86" fmla="*/ 94 w 220"/>
                    <a:gd name="T87" fmla="*/ 87 h 128"/>
                    <a:gd name="T88" fmla="*/ 101 w 220"/>
                    <a:gd name="T89" fmla="*/ 83 h 128"/>
                    <a:gd name="T90" fmla="*/ 105 w 220"/>
                    <a:gd name="T91" fmla="*/ 79 h 128"/>
                    <a:gd name="T92" fmla="*/ 109 w 220"/>
                    <a:gd name="T93" fmla="*/ 75 h 128"/>
                    <a:gd name="T94" fmla="*/ 115 w 220"/>
                    <a:gd name="T95" fmla="*/ 81 h 128"/>
                    <a:gd name="T96" fmla="*/ 118 w 220"/>
                    <a:gd name="T97" fmla="*/ 79 h 128"/>
                    <a:gd name="T98" fmla="*/ 115 w 220"/>
                    <a:gd name="T99" fmla="*/ 74 h 128"/>
                    <a:gd name="T100" fmla="*/ 109 w 220"/>
                    <a:gd name="T101" fmla="*/ 75 h 128"/>
                    <a:gd name="T102" fmla="*/ 107 w 220"/>
                    <a:gd name="T103" fmla="*/ 70 h 128"/>
                    <a:gd name="T104" fmla="*/ 103 w 220"/>
                    <a:gd name="T105" fmla="*/ 74 h 128"/>
                    <a:gd name="T106" fmla="*/ 98 w 220"/>
                    <a:gd name="T107" fmla="*/ 77 h 128"/>
                    <a:gd name="T108" fmla="*/ 90 w 220"/>
                    <a:gd name="T109" fmla="*/ 81 h 128"/>
                    <a:gd name="T110" fmla="*/ 86 w 220"/>
                    <a:gd name="T111" fmla="*/ 72 h 128"/>
                    <a:gd name="T112" fmla="*/ 92 w 220"/>
                    <a:gd name="T113" fmla="*/ 59 h 128"/>
                    <a:gd name="T114" fmla="*/ 118 w 220"/>
                    <a:gd name="T115" fmla="*/ 57 h 128"/>
                    <a:gd name="T116" fmla="*/ 120 w 220"/>
                    <a:gd name="T117" fmla="*/ 64 h 128"/>
                    <a:gd name="T118" fmla="*/ 120 w 220"/>
                    <a:gd name="T119" fmla="*/ 51 h 128"/>
                    <a:gd name="T120" fmla="*/ 92 w 220"/>
                    <a:gd name="T121" fmla="*/ 53 h 128"/>
                    <a:gd name="T122" fmla="*/ 66 w 220"/>
                    <a:gd name="T123"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128">
                      <a:moveTo>
                        <a:pt x="58" y="113"/>
                      </a:moveTo>
                      <a:lnTo>
                        <a:pt x="58" y="117"/>
                      </a:lnTo>
                      <a:lnTo>
                        <a:pt x="60" y="117"/>
                      </a:lnTo>
                      <a:lnTo>
                        <a:pt x="60" y="117"/>
                      </a:lnTo>
                      <a:lnTo>
                        <a:pt x="60" y="117"/>
                      </a:lnTo>
                      <a:lnTo>
                        <a:pt x="60" y="119"/>
                      </a:lnTo>
                      <a:lnTo>
                        <a:pt x="58" y="119"/>
                      </a:lnTo>
                      <a:lnTo>
                        <a:pt x="58" y="119"/>
                      </a:lnTo>
                      <a:lnTo>
                        <a:pt x="56" y="119"/>
                      </a:lnTo>
                      <a:lnTo>
                        <a:pt x="56" y="119"/>
                      </a:lnTo>
                      <a:lnTo>
                        <a:pt x="56" y="119"/>
                      </a:lnTo>
                      <a:lnTo>
                        <a:pt x="54" y="119"/>
                      </a:lnTo>
                      <a:lnTo>
                        <a:pt x="54" y="119"/>
                      </a:lnTo>
                      <a:lnTo>
                        <a:pt x="53" y="119"/>
                      </a:lnTo>
                      <a:lnTo>
                        <a:pt x="53" y="119"/>
                      </a:lnTo>
                      <a:lnTo>
                        <a:pt x="53" y="119"/>
                      </a:lnTo>
                      <a:lnTo>
                        <a:pt x="53" y="119"/>
                      </a:lnTo>
                      <a:lnTo>
                        <a:pt x="53" y="119"/>
                      </a:lnTo>
                      <a:lnTo>
                        <a:pt x="54" y="119"/>
                      </a:lnTo>
                      <a:lnTo>
                        <a:pt x="56" y="117"/>
                      </a:lnTo>
                      <a:lnTo>
                        <a:pt x="56" y="115"/>
                      </a:lnTo>
                      <a:lnTo>
                        <a:pt x="56" y="115"/>
                      </a:lnTo>
                      <a:lnTo>
                        <a:pt x="54" y="117"/>
                      </a:lnTo>
                      <a:lnTo>
                        <a:pt x="54" y="117"/>
                      </a:lnTo>
                      <a:lnTo>
                        <a:pt x="54" y="117"/>
                      </a:lnTo>
                      <a:lnTo>
                        <a:pt x="54" y="117"/>
                      </a:lnTo>
                      <a:lnTo>
                        <a:pt x="54" y="115"/>
                      </a:lnTo>
                      <a:lnTo>
                        <a:pt x="54" y="115"/>
                      </a:lnTo>
                      <a:lnTo>
                        <a:pt x="54" y="113"/>
                      </a:lnTo>
                      <a:lnTo>
                        <a:pt x="54" y="111"/>
                      </a:lnTo>
                      <a:lnTo>
                        <a:pt x="54" y="111"/>
                      </a:lnTo>
                      <a:lnTo>
                        <a:pt x="54" y="109"/>
                      </a:lnTo>
                      <a:lnTo>
                        <a:pt x="54" y="109"/>
                      </a:lnTo>
                      <a:lnTo>
                        <a:pt x="56" y="109"/>
                      </a:lnTo>
                      <a:lnTo>
                        <a:pt x="58" y="111"/>
                      </a:lnTo>
                      <a:lnTo>
                        <a:pt x="58" y="113"/>
                      </a:lnTo>
                      <a:close/>
                      <a:moveTo>
                        <a:pt x="53" y="111"/>
                      </a:moveTo>
                      <a:lnTo>
                        <a:pt x="53" y="113"/>
                      </a:lnTo>
                      <a:lnTo>
                        <a:pt x="53" y="115"/>
                      </a:lnTo>
                      <a:lnTo>
                        <a:pt x="53" y="115"/>
                      </a:lnTo>
                      <a:lnTo>
                        <a:pt x="51" y="117"/>
                      </a:lnTo>
                      <a:lnTo>
                        <a:pt x="51" y="119"/>
                      </a:lnTo>
                      <a:lnTo>
                        <a:pt x="49" y="117"/>
                      </a:lnTo>
                      <a:lnTo>
                        <a:pt x="49" y="115"/>
                      </a:lnTo>
                      <a:lnTo>
                        <a:pt x="49" y="115"/>
                      </a:lnTo>
                      <a:lnTo>
                        <a:pt x="51" y="113"/>
                      </a:lnTo>
                      <a:lnTo>
                        <a:pt x="49" y="113"/>
                      </a:lnTo>
                      <a:lnTo>
                        <a:pt x="47" y="113"/>
                      </a:lnTo>
                      <a:lnTo>
                        <a:pt x="47" y="111"/>
                      </a:lnTo>
                      <a:lnTo>
                        <a:pt x="47" y="109"/>
                      </a:lnTo>
                      <a:lnTo>
                        <a:pt x="49" y="109"/>
                      </a:lnTo>
                      <a:lnTo>
                        <a:pt x="53" y="107"/>
                      </a:lnTo>
                      <a:lnTo>
                        <a:pt x="53" y="109"/>
                      </a:lnTo>
                      <a:lnTo>
                        <a:pt x="53" y="109"/>
                      </a:lnTo>
                      <a:lnTo>
                        <a:pt x="53" y="111"/>
                      </a:lnTo>
                      <a:close/>
                      <a:moveTo>
                        <a:pt x="47" y="109"/>
                      </a:moveTo>
                      <a:lnTo>
                        <a:pt x="47" y="111"/>
                      </a:lnTo>
                      <a:lnTo>
                        <a:pt x="47" y="111"/>
                      </a:lnTo>
                      <a:lnTo>
                        <a:pt x="47" y="113"/>
                      </a:lnTo>
                      <a:lnTo>
                        <a:pt x="47" y="113"/>
                      </a:lnTo>
                      <a:lnTo>
                        <a:pt x="47" y="115"/>
                      </a:lnTo>
                      <a:lnTo>
                        <a:pt x="47" y="115"/>
                      </a:lnTo>
                      <a:lnTo>
                        <a:pt x="47" y="115"/>
                      </a:lnTo>
                      <a:lnTo>
                        <a:pt x="47" y="117"/>
                      </a:lnTo>
                      <a:lnTo>
                        <a:pt x="47" y="119"/>
                      </a:lnTo>
                      <a:lnTo>
                        <a:pt x="47" y="119"/>
                      </a:lnTo>
                      <a:lnTo>
                        <a:pt x="47" y="119"/>
                      </a:lnTo>
                      <a:lnTo>
                        <a:pt x="45" y="121"/>
                      </a:lnTo>
                      <a:lnTo>
                        <a:pt x="43" y="121"/>
                      </a:lnTo>
                      <a:lnTo>
                        <a:pt x="41" y="121"/>
                      </a:lnTo>
                      <a:lnTo>
                        <a:pt x="41" y="121"/>
                      </a:lnTo>
                      <a:lnTo>
                        <a:pt x="41" y="119"/>
                      </a:lnTo>
                      <a:lnTo>
                        <a:pt x="41" y="119"/>
                      </a:lnTo>
                      <a:lnTo>
                        <a:pt x="41" y="119"/>
                      </a:lnTo>
                      <a:lnTo>
                        <a:pt x="41" y="119"/>
                      </a:lnTo>
                      <a:lnTo>
                        <a:pt x="41" y="121"/>
                      </a:lnTo>
                      <a:lnTo>
                        <a:pt x="41" y="121"/>
                      </a:lnTo>
                      <a:lnTo>
                        <a:pt x="39" y="121"/>
                      </a:lnTo>
                      <a:lnTo>
                        <a:pt x="39" y="121"/>
                      </a:lnTo>
                      <a:lnTo>
                        <a:pt x="39" y="121"/>
                      </a:lnTo>
                      <a:lnTo>
                        <a:pt x="38" y="121"/>
                      </a:lnTo>
                      <a:lnTo>
                        <a:pt x="36" y="119"/>
                      </a:lnTo>
                      <a:lnTo>
                        <a:pt x="34" y="117"/>
                      </a:lnTo>
                      <a:lnTo>
                        <a:pt x="34" y="115"/>
                      </a:lnTo>
                      <a:lnTo>
                        <a:pt x="34" y="115"/>
                      </a:lnTo>
                      <a:lnTo>
                        <a:pt x="36" y="113"/>
                      </a:lnTo>
                      <a:lnTo>
                        <a:pt x="38" y="113"/>
                      </a:lnTo>
                      <a:lnTo>
                        <a:pt x="38" y="113"/>
                      </a:lnTo>
                      <a:lnTo>
                        <a:pt x="38" y="113"/>
                      </a:lnTo>
                      <a:lnTo>
                        <a:pt x="36" y="113"/>
                      </a:lnTo>
                      <a:lnTo>
                        <a:pt x="38" y="115"/>
                      </a:lnTo>
                      <a:lnTo>
                        <a:pt x="38" y="115"/>
                      </a:lnTo>
                      <a:lnTo>
                        <a:pt x="38" y="115"/>
                      </a:lnTo>
                      <a:lnTo>
                        <a:pt x="38" y="115"/>
                      </a:lnTo>
                      <a:lnTo>
                        <a:pt x="39" y="115"/>
                      </a:lnTo>
                      <a:lnTo>
                        <a:pt x="39" y="113"/>
                      </a:lnTo>
                      <a:lnTo>
                        <a:pt x="39" y="111"/>
                      </a:lnTo>
                      <a:lnTo>
                        <a:pt x="39" y="111"/>
                      </a:lnTo>
                      <a:lnTo>
                        <a:pt x="41" y="111"/>
                      </a:lnTo>
                      <a:lnTo>
                        <a:pt x="41" y="109"/>
                      </a:lnTo>
                      <a:lnTo>
                        <a:pt x="41" y="109"/>
                      </a:lnTo>
                      <a:lnTo>
                        <a:pt x="43" y="111"/>
                      </a:lnTo>
                      <a:lnTo>
                        <a:pt x="43" y="109"/>
                      </a:lnTo>
                      <a:lnTo>
                        <a:pt x="45" y="107"/>
                      </a:lnTo>
                      <a:lnTo>
                        <a:pt x="45" y="107"/>
                      </a:lnTo>
                      <a:lnTo>
                        <a:pt x="47" y="109"/>
                      </a:lnTo>
                      <a:lnTo>
                        <a:pt x="47" y="109"/>
                      </a:lnTo>
                      <a:lnTo>
                        <a:pt x="47" y="109"/>
                      </a:lnTo>
                      <a:close/>
                      <a:moveTo>
                        <a:pt x="62" y="107"/>
                      </a:moveTo>
                      <a:lnTo>
                        <a:pt x="60" y="109"/>
                      </a:lnTo>
                      <a:lnTo>
                        <a:pt x="58" y="107"/>
                      </a:lnTo>
                      <a:lnTo>
                        <a:pt x="58" y="105"/>
                      </a:lnTo>
                      <a:lnTo>
                        <a:pt x="60" y="102"/>
                      </a:lnTo>
                      <a:lnTo>
                        <a:pt x="62" y="102"/>
                      </a:lnTo>
                      <a:lnTo>
                        <a:pt x="64" y="102"/>
                      </a:lnTo>
                      <a:lnTo>
                        <a:pt x="64" y="102"/>
                      </a:lnTo>
                      <a:lnTo>
                        <a:pt x="64" y="104"/>
                      </a:lnTo>
                      <a:lnTo>
                        <a:pt x="64" y="107"/>
                      </a:lnTo>
                      <a:lnTo>
                        <a:pt x="62" y="107"/>
                      </a:lnTo>
                      <a:close/>
                      <a:moveTo>
                        <a:pt x="75" y="102"/>
                      </a:moveTo>
                      <a:lnTo>
                        <a:pt x="77" y="105"/>
                      </a:lnTo>
                      <a:lnTo>
                        <a:pt x="75" y="105"/>
                      </a:lnTo>
                      <a:lnTo>
                        <a:pt x="75" y="105"/>
                      </a:lnTo>
                      <a:lnTo>
                        <a:pt x="75" y="105"/>
                      </a:lnTo>
                      <a:lnTo>
                        <a:pt x="75" y="104"/>
                      </a:lnTo>
                      <a:lnTo>
                        <a:pt x="73" y="104"/>
                      </a:lnTo>
                      <a:lnTo>
                        <a:pt x="73" y="105"/>
                      </a:lnTo>
                      <a:lnTo>
                        <a:pt x="73" y="105"/>
                      </a:lnTo>
                      <a:lnTo>
                        <a:pt x="73" y="105"/>
                      </a:lnTo>
                      <a:lnTo>
                        <a:pt x="73" y="107"/>
                      </a:lnTo>
                      <a:lnTo>
                        <a:pt x="73" y="107"/>
                      </a:lnTo>
                      <a:lnTo>
                        <a:pt x="71" y="107"/>
                      </a:lnTo>
                      <a:lnTo>
                        <a:pt x="71" y="107"/>
                      </a:lnTo>
                      <a:lnTo>
                        <a:pt x="71" y="107"/>
                      </a:lnTo>
                      <a:lnTo>
                        <a:pt x="71" y="107"/>
                      </a:lnTo>
                      <a:lnTo>
                        <a:pt x="71" y="109"/>
                      </a:lnTo>
                      <a:lnTo>
                        <a:pt x="71" y="109"/>
                      </a:lnTo>
                      <a:lnTo>
                        <a:pt x="71" y="111"/>
                      </a:lnTo>
                      <a:lnTo>
                        <a:pt x="71" y="111"/>
                      </a:lnTo>
                      <a:lnTo>
                        <a:pt x="71" y="111"/>
                      </a:lnTo>
                      <a:lnTo>
                        <a:pt x="71" y="109"/>
                      </a:lnTo>
                      <a:lnTo>
                        <a:pt x="69" y="109"/>
                      </a:lnTo>
                      <a:lnTo>
                        <a:pt x="68" y="111"/>
                      </a:lnTo>
                      <a:lnTo>
                        <a:pt x="68" y="111"/>
                      </a:lnTo>
                      <a:lnTo>
                        <a:pt x="68" y="109"/>
                      </a:lnTo>
                      <a:lnTo>
                        <a:pt x="68" y="109"/>
                      </a:lnTo>
                      <a:lnTo>
                        <a:pt x="68" y="107"/>
                      </a:lnTo>
                      <a:lnTo>
                        <a:pt x="68" y="107"/>
                      </a:lnTo>
                      <a:lnTo>
                        <a:pt x="69" y="107"/>
                      </a:lnTo>
                      <a:lnTo>
                        <a:pt x="68" y="107"/>
                      </a:lnTo>
                      <a:lnTo>
                        <a:pt x="68" y="105"/>
                      </a:lnTo>
                      <a:lnTo>
                        <a:pt x="69" y="104"/>
                      </a:lnTo>
                      <a:lnTo>
                        <a:pt x="69" y="104"/>
                      </a:lnTo>
                      <a:lnTo>
                        <a:pt x="69" y="102"/>
                      </a:lnTo>
                      <a:lnTo>
                        <a:pt x="69" y="104"/>
                      </a:lnTo>
                      <a:lnTo>
                        <a:pt x="69" y="104"/>
                      </a:lnTo>
                      <a:lnTo>
                        <a:pt x="71" y="102"/>
                      </a:lnTo>
                      <a:lnTo>
                        <a:pt x="71" y="102"/>
                      </a:lnTo>
                      <a:lnTo>
                        <a:pt x="73" y="100"/>
                      </a:lnTo>
                      <a:lnTo>
                        <a:pt x="75" y="100"/>
                      </a:lnTo>
                      <a:lnTo>
                        <a:pt x="75" y="102"/>
                      </a:lnTo>
                      <a:lnTo>
                        <a:pt x="75" y="102"/>
                      </a:lnTo>
                      <a:close/>
                      <a:moveTo>
                        <a:pt x="36" y="100"/>
                      </a:moveTo>
                      <a:lnTo>
                        <a:pt x="38" y="102"/>
                      </a:lnTo>
                      <a:lnTo>
                        <a:pt x="38" y="102"/>
                      </a:lnTo>
                      <a:lnTo>
                        <a:pt x="39" y="102"/>
                      </a:lnTo>
                      <a:lnTo>
                        <a:pt x="39" y="102"/>
                      </a:lnTo>
                      <a:lnTo>
                        <a:pt x="39" y="102"/>
                      </a:lnTo>
                      <a:lnTo>
                        <a:pt x="41" y="104"/>
                      </a:lnTo>
                      <a:lnTo>
                        <a:pt x="41" y="104"/>
                      </a:lnTo>
                      <a:lnTo>
                        <a:pt x="39" y="105"/>
                      </a:lnTo>
                      <a:lnTo>
                        <a:pt x="39" y="105"/>
                      </a:lnTo>
                      <a:lnTo>
                        <a:pt x="39" y="105"/>
                      </a:lnTo>
                      <a:lnTo>
                        <a:pt x="39" y="107"/>
                      </a:lnTo>
                      <a:lnTo>
                        <a:pt x="34" y="107"/>
                      </a:lnTo>
                      <a:lnTo>
                        <a:pt x="34" y="107"/>
                      </a:lnTo>
                      <a:lnTo>
                        <a:pt x="32" y="105"/>
                      </a:lnTo>
                      <a:lnTo>
                        <a:pt x="32" y="105"/>
                      </a:lnTo>
                      <a:lnTo>
                        <a:pt x="32" y="105"/>
                      </a:lnTo>
                      <a:lnTo>
                        <a:pt x="32" y="105"/>
                      </a:lnTo>
                      <a:lnTo>
                        <a:pt x="32" y="104"/>
                      </a:lnTo>
                      <a:lnTo>
                        <a:pt x="32" y="104"/>
                      </a:lnTo>
                      <a:lnTo>
                        <a:pt x="32" y="102"/>
                      </a:lnTo>
                      <a:lnTo>
                        <a:pt x="34" y="102"/>
                      </a:lnTo>
                      <a:lnTo>
                        <a:pt x="36" y="102"/>
                      </a:lnTo>
                      <a:lnTo>
                        <a:pt x="36" y="102"/>
                      </a:lnTo>
                      <a:lnTo>
                        <a:pt x="36" y="100"/>
                      </a:lnTo>
                      <a:close/>
                      <a:moveTo>
                        <a:pt x="75" y="87"/>
                      </a:moveTo>
                      <a:lnTo>
                        <a:pt x="75" y="87"/>
                      </a:lnTo>
                      <a:lnTo>
                        <a:pt x="75" y="87"/>
                      </a:lnTo>
                      <a:lnTo>
                        <a:pt x="77" y="87"/>
                      </a:lnTo>
                      <a:lnTo>
                        <a:pt x="77" y="89"/>
                      </a:lnTo>
                      <a:lnTo>
                        <a:pt x="75" y="89"/>
                      </a:lnTo>
                      <a:lnTo>
                        <a:pt x="77" y="89"/>
                      </a:lnTo>
                      <a:lnTo>
                        <a:pt x="75" y="90"/>
                      </a:lnTo>
                      <a:lnTo>
                        <a:pt x="75" y="90"/>
                      </a:lnTo>
                      <a:lnTo>
                        <a:pt x="73" y="90"/>
                      </a:lnTo>
                      <a:lnTo>
                        <a:pt x="73" y="90"/>
                      </a:lnTo>
                      <a:lnTo>
                        <a:pt x="73" y="90"/>
                      </a:lnTo>
                      <a:lnTo>
                        <a:pt x="73" y="90"/>
                      </a:lnTo>
                      <a:lnTo>
                        <a:pt x="71" y="90"/>
                      </a:lnTo>
                      <a:lnTo>
                        <a:pt x="69" y="90"/>
                      </a:lnTo>
                      <a:lnTo>
                        <a:pt x="69" y="89"/>
                      </a:lnTo>
                      <a:lnTo>
                        <a:pt x="69" y="89"/>
                      </a:lnTo>
                      <a:lnTo>
                        <a:pt x="71" y="89"/>
                      </a:lnTo>
                      <a:lnTo>
                        <a:pt x="71" y="89"/>
                      </a:lnTo>
                      <a:lnTo>
                        <a:pt x="71" y="89"/>
                      </a:lnTo>
                      <a:lnTo>
                        <a:pt x="73" y="89"/>
                      </a:lnTo>
                      <a:lnTo>
                        <a:pt x="73" y="89"/>
                      </a:lnTo>
                      <a:lnTo>
                        <a:pt x="73" y="87"/>
                      </a:lnTo>
                      <a:lnTo>
                        <a:pt x="73" y="87"/>
                      </a:lnTo>
                      <a:lnTo>
                        <a:pt x="75" y="87"/>
                      </a:lnTo>
                      <a:lnTo>
                        <a:pt x="75" y="87"/>
                      </a:lnTo>
                      <a:lnTo>
                        <a:pt x="75" y="87"/>
                      </a:lnTo>
                      <a:lnTo>
                        <a:pt x="75" y="87"/>
                      </a:lnTo>
                      <a:lnTo>
                        <a:pt x="75" y="87"/>
                      </a:lnTo>
                      <a:close/>
                      <a:moveTo>
                        <a:pt x="38" y="90"/>
                      </a:moveTo>
                      <a:lnTo>
                        <a:pt x="36" y="90"/>
                      </a:lnTo>
                      <a:lnTo>
                        <a:pt x="36" y="90"/>
                      </a:lnTo>
                      <a:lnTo>
                        <a:pt x="36" y="90"/>
                      </a:lnTo>
                      <a:lnTo>
                        <a:pt x="34" y="90"/>
                      </a:lnTo>
                      <a:lnTo>
                        <a:pt x="30" y="90"/>
                      </a:lnTo>
                      <a:lnTo>
                        <a:pt x="30" y="90"/>
                      </a:lnTo>
                      <a:lnTo>
                        <a:pt x="30" y="89"/>
                      </a:lnTo>
                      <a:lnTo>
                        <a:pt x="32" y="89"/>
                      </a:lnTo>
                      <a:lnTo>
                        <a:pt x="34" y="89"/>
                      </a:lnTo>
                      <a:lnTo>
                        <a:pt x="34" y="87"/>
                      </a:lnTo>
                      <a:lnTo>
                        <a:pt x="34" y="87"/>
                      </a:lnTo>
                      <a:lnTo>
                        <a:pt x="36" y="85"/>
                      </a:lnTo>
                      <a:lnTo>
                        <a:pt x="38" y="85"/>
                      </a:lnTo>
                      <a:lnTo>
                        <a:pt x="39" y="85"/>
                      </a:lnTo>
                      <a:lnTo>
                        <a:pt x="39" y="87"/>
                      </a:lnTo>
                      <a:lnTo>
                        <a:pt x="39" y="87"/>
                      </a:lnTo>
                      <a:lnTo>
                        <a:pt x="38" y="89"/>
                      </a:lnTo>
                      <a:lnTo>
                        <a:pt x="38" y="89"/>
                      </a:lnTo>
                      <a:lnTo>
                        <a:pt x="38" y="90"/>
                      </a:lnTo>
                      <a:lnTo>
                        <a:pt x="38" y="90"/>
                      </a:lnTo>
                      <a:close/>
                      <a:moveTo>
                        <a:pt x="34" y="81"/>
                      </a:moveTo>
                      <a:lnTo>
                        <a:pt x="34" y="83"/>
                      </a:lnTo>
                      <a:lnTo>
                        <a:pt x="34" y="83"/>
                      </a:lnTo>
                      <a:lnTo>
                        <a:pt x="32" y="85"/>
                      </a:lnTo>
                      <a:lnTo>
                        <a:pt x="32" y="87"/>
                      </a:lnTo>
                      <a:lnTo>
                        <a:pt x="32" y="87"/>
                      </a:lnTo>
                      <a:lnTo>
                        <a:pt x="32" y="87"/>
                      </a:lnTo>
                      <a:lnTo>
                        <a:pt x="32" y="87"/>
                      </a:lnTo>
                      <a:lnTo>
                        <a:pt x="30" y="87"/>
                      </a:lnTo>
                      <a:lnTo>
                        <a:pt x="30" y="87"/>
                      </a:lnTo>
                      <a:lnTo>
                        <a:pt x="30" y="89"/>
                      </a:lnTo>
                      <a:lnTo>
                        <a:pt x="28" y="89"/>
                      </a:lnTo>
                      <a:lnTo>
                        <a:pt x="28" y="87"/>
                      </a:lnTo>
                      <a:lnTo>
                        <a:pt x="26" y="87"/>
                      </a:lnTo>
                      <a:lnTo>
                        <a:pt x="23" y="87"/>
                      </a:lnTo>
                      <a:lnTo>
                        <a:pt x="23" y="87"/>
                      </a:lnTo>
                      <a:lnTo>
                        <a:pt x="23" y="87"/>
                      </a:lnTo>
                      <a:lnTo>
                        <a:pt x="21" y="87"/>
                      </a:lnTo>
                      <a:lnTo>
                        <a:pt x="23" y="87"/>
                      </a:lnTo>
                      <a:lnTo>
                        <a:pt x="21" y="85"/>
                      </a:lnTo>
                      <a:lnTo>
                        <a:pt x="21" y="85"/>
                      </a:lnTo>
                      <a:lnTo>
                        <a:pt x="23" y="85"/>
                      </a:lnTo>
                      <a:lnTo>
                        <a:pt x="21" y="85"/>
                      </a:lnTo>
                      <a:lnTo>
                        <a:pt x="21" y="85"/>
                      </a:lnTo>
                      <a:lnTo>
                        <a:pt x="23" y="83"/>
                      </a:lnTo>
                      <a:lnTo>
                        <a:pt x="26" y="83"/>
                      </a:lnTo>
                      <a:lnTo>
                        <a:pt x="30" y="83"/>
                      </a:lnTo>
                      <a:lnTo>
                        <a:pt x="32" y="81"/>
                      </a:lnTo>
                      <a:lnTo>
                        <a:pt x="32" y="81"/>
                      </a:lnTo>
                      <a:lnTo>
                        <a:pt x="32" y="81"/>
                      </a:lnTo>
                      <a:lnTo>
                        <a:pt x="34" y="81"/>
                      </a:lnTo>
                      <a:lnTo>
                        <a:pt x="34" y="81"/>
                      </a:lnTo>
                      <a:lnTo>
                        <a:pt x="34" y="81"/>
                      </a:lnTo>
                      <a:lnTo>
                        <a:pt x="34" y="81"/>
                      </a:lnTo>
                      <a:close/>
                      <a:moveTo>
                        <a:pt x="56" y="81"/>
                      </a:moveTo>
                      <a:lnTo>
                        <a:pt x="56" y="81"/>
                      </a:lnTo>
                      <a:lnTo>
                        <a:pt x="56" y="79"/>
                      </a:lnTo>
                      <a:lnTo>
                        <a:pt x="58" y="81"/>
                      </a:lnTo>
                      <a:lnTo>
                        <a:pt x="58" y="83"/>
                      </a:lnTo>
                      <a:lnTo>
                        <a:pt x="58" y="83"/>
                      </a:lnTo>
                      <a:lnTo>
                        <a:pt x="58" y="85"/>
                      </a:lnTo>
                      <a:lnTo>
                        <a:pt x="58" y="87"/>
                      </a:lnTo>
                      <a:lnTo>
                        <a:pt x="58" y="89"/>
                      </a:lnTo>
                      <a:lnTo>
                        <a:pt x="58" y="90"/>
                      </a:lnTo>
                      <a:lnTo>
                        <a:pt x="56" y="90"/>
                      </a:lnTo>
                      <a:lnTo>
                        <a:pt x="56" y="90"/>
                      </a:lnTo>
                      <a:lnTo>
                        <a:pt x="54" y="92"/>
                      </a:lnTo>
                      <a:lnTo>
                        <a:pt x="53" y="90"/>
                      </a:lnTo>
                      <a:lnTo>
                        <a:pt x="53" y="90"/>
                      </a:lnTo>
                      <a:lnTo>
                        <a:pt x="53" y="90"/>
                      </a:lnTo>
                      <a:lnTo>
                        <a:pt x="53" y="90"/>
                      </a:lnTo>
                      <a:lnTo>
                        <a:pt x="53" y="90"/>
                      </a:lnTo>
                      <a:lnTo>
                        <a:pt x="51" y="90"/>
                      </a:lnTo>
                      <a:lnTo>
                        <a:pt x="51" y="92"/>
                      </a:lnTo>
                      <a:lnTo>
                        <a:pt x="49" y="92"/>
                      </a:lnTo>
                      <a:lnTo>
                        <a:pt x="49" y="90"/>
                      </a:lnTo>
                      <a:lnTo>
                        <a:pt x="45" y="90"/>
                      </a:lnTo>
                      <a:lnTo>
                        <a:pt x="45" y="89"/>
                      </a:lnTo>
                      <a:lnTo>
                        <a:pt x="47" y="87"/>
                      </a:lnTo>
                      <a:lnTo>
                        <a:pt x="49" y="85"/>
                      </a:lnTo>
                      <a:lnTo>
                        <a:pt x="51" y="85"/>
                      </a:lnTo>
                      <a:lnTo>
                        <a:pt x="51" y="85"/>
                      </a:lnTo>
                      <a:lnTo>
                        <a:pt x="51" y="83"/>
                      </a:lnTo>
                      <a:lnTo>
                        <a:pt x="51" y="81"/>
                      </a:lnTo>
                      <a:lnTo>
                        <a:pt x="53" y="81"/>
                      </a:lnTo>
                      <a:lnTo>
                        <a:pt x="53" y="81"/>
                      </a:lnTo>
                      <a:lnTo>
                        <a:pt x="54" y="79"/>
                      </a:lnTo>
                      <a:lnTo>
                        <a:pt x="56" y="79"/>
                      </a:lnTo>
                      <a:lnTo>
                        <a:pt x="56" y="79"/>
                      </a:lnTo>
                      <a:lnTo>
                        <a:pt x="56" y="81"/>
                      </a:lnTo>
                      <a:close/>
                      <a:moveTo>
                        <a:pt x="90" y="77"/>
                      </a:moveTo>
                      <a:lnTo>
                        <a:pt x="90" y="77"/>
                      </a:lnTo>
                      <a:lnTo>
                        <a:pt x="88" y="79"/>
                      </a:lnTo>
                      <a:lnTo>
                        <a:pt x="88" y="79"/>
                      </a:lnTo>
                      <a:lnTo>
                        <a:pt x="88" y="81"/>
                      </a:lnTo>
                      <a:lnTo>
                        <a:pt x="90" y="81"/>
                      </a:lnTo>
                      <a:lnTo>
                        <a:pt x="90" y="81"/>
                      </a:lnTo>
                      <a:lnTo>
                        <a:pt x="86" y="81"/>
                      </a:lnTo>
                      <a:lnTo>
                        <a:pt x="86" y="81"/>
                      </a:lnTo>
                      <a:lnTo>
                        <a:pt x="86" y="81"/>
                      </a:lnTo>
                      <a:lnTo>
                        <a:pt x="86" y="81"/>
                      </a:lnTo>
                      <a:lnTo>
                        <a:pt x="84" y="83"/>
                      </a:lnTo>
                      <a:lnTo>
                        <a:pt x="84" y="83"/>
                      </a:lnTo>
                      <a:lnTo>
                        <a:pt x="83" y="83"/>
                      </a:lnTo>
                      <a:lnTo>
                        <a:pt x="83" y="83"/>
                      </a:lnTo>
                      <a:lnTo>
                        <a:pt x="84" y="85"/>
                      </a:lnTo>
                      <a:lnTo>
                        <a:pt x="83" y="85"/>
                      </a:lnTo>
                      <a:lnTo>
                        <a:pt x="83" y="87"/>
                      </a:lnTo>
                      <a:lnTo>
                        <a:pt x="83" y="85"/>
                      </a:lnTo>
                      <a:lnTo>
                        <a:pt x="81" y="85"/>
                      </a:lnTo>
                      <a:lnTo>
                        <a:pt x="81" y="85"/>
                      </a:lnTo>
                      <a:lnTo>
                        <a:pt x="79" y="85"/>
                      </a:lnTo>
                      <a:lnTo>
                        <a:pt x="79" y="85"/>
                      </a:lnTo>
                      <a:lnTo>
                        <a:pt x="79" y="85"/>
                      </a:lnTo>
                      <a:lnTo>
                        <a:pt x="77" y="85"/>
                      </a:lnTo>
                      <a:lnTo>
                        <a:pt x="77" y="83"/>
                      </a:lnTo>
                      <a:lnTo>
                        <a:pt x="79" y="83"/>
                      </a:lnTo>
                      <a:lnTo>
                        <a:pt x="81" y="81"/>
                      </a:lnTo>
                      <a:lnTo>
                        <a:pt x="81" y="81"/>
                      </a:lnTo>
                      <a:lnTo>
                        <a:pt x="83" y="81"/>
                      </a:lnTo>
                      <a:lnTo>
                        <a:pt x="83" y="79"/>
                      </a:lnTo>
                      <a:lnTo>
                        <a:pt x="84" y="79"/>
                      </a:lnTo>
                      <a:lnTo>
                        <a:pt x="84" y="77"/>
                      </a:lnTo>
                      <a:lnTo>
                        <a:pt x="84" y="77"/>
                      </a:lnTo>
                      <a:lnTo>
                        <a:pt x="86" y="77"/>
                      </a:lnTo>
                      <a:lnTo>
                        <a:pt x="88" y="77"/>
                      </a:lnTo>
                      <a:lnTo>
                        <a:pt x="88" y="77"/>
                      </a:lnTo>
                      <a:lnTo>
                        <a:pt x="90" y="77"/>
                      </a:lnTo>
                      <a:close/>
                      <a:moveTo>
                        <a:pt x="68" y="60"/>
                      </a:moveTo>
                      <a:lnTo>
                        <a:pt x="69" y="60"/>
                      </a:lnTo>
                      <a:lnTo>
                        <a:pt x="68" y="60"/>
                      </a:lnTo>
                      <a:close/>
                      <a:moveTo>
                        <a:pt x="53" y="59"/>
                      </a:moveTo>
                      <a:lnTo>
                        <a:pt x="53" y="60"/>
                      </a:lnTo>
                      <a:lnTo>
                        <a:pt x="51" y="60"/>
                      </a:lnTo>
                      <a:lnTo>
                        <a:pt x="51" y="62"/>
                      </a:lnTo>
                      <a:lnTo>
                        <a:pt x="51" y="62"/>
                      </a:lnTo>
                      <a:lnTo>
                        <a:pt x="49" y="66"/>
                      </a:lnTo>
                      <a:lnTo>
                        <a:pt x="49" y="66"/>
                      </a:lnTo>
                      <a:lnTo>
                        <a:pt x="49" y="68"/>
                      </a:lnTo>
                      <a:lnTo>
                        <a:pt x="47" y="68"/>
                      </a:lnTo>
                      <a:lnTo>
                        <a:pt x="47" y="68"/>
                      </a:lnTo>
                      <a:lnTo>
                        <a:pt x="45" y="68"/>
                      </a:lnTo>
                      <a:lnTo>
                        <a:pt x="45" y="68"/>
                      </a:lnTo>
                      <a:lnTo>
                        <a:pt x="43" y="64"/>
                      </a:lnTo>
                      <a:lnTo>
                        <a:pt x="41" y="64"/>
                      </a:lnTo>
                      <a:lnTo>
                        <a:pt x="41" y="64"/>
                      </a:lnTo>
                      <a:lnTo>
                        <a:pt x="39" y="64"/>
                      </a:lnTo>
                      <a:lnTo>
                        <a:pt x="39" y="62"/>
                      </a:lnTo>
                      <a:lnTo>
                        <a:pt x="39" y="60"/>
                      </a:lnTo>
                      <a:lnTo>
                        <a:pt x="39" y="60"/>
                      </a:lnTo>
                      <a:lnTo>
                        <a:pt x="39" y="59"/>
                      </a:lnTo>
                      <a:lnTo>
                        <a:pt x="41" y="59"/>
                      </a:lnTo>
                      <a:lnTo>
                        <a:pt x="41" y="59"/>
                      </a:lnTo>
                      <a:lnTo>
                        <a:pt x="45" y="59"/>
                      </a:lnTo>
                      <a:lnTo>
                        <a:pt x="45" y="59"/>
                      </a:lnTo>
                      <a:lnTo>
                        <a:pt x="47" y="59"/>
                      </a:lnTo>
                      <a:lnTo>
                        <a:pt x="49" y="59"/>
                      </a:lnTo>
                      <a:lnTo>
                        <a:pt x="49" y="57"/>
                      </a:lnTo>
                      <a:lnTo>
                        <a:pt x="51" y="57"/>
                      </a:lnTo>
                      <a:lnTo>
                        <a:pt x="51" y="57"/>
                      </a:lnTo>
                      <a:lnTo>
                        <a:pt x="53" y="57"/>
                      </a:lnTo>
                      <a:lnTo>
                        <a:pt x="53" y="59"/>
                      </a:lnTo>
                      <a:lnTo>
                        <a:pt x="53" y="59"/>
                      </a:lnTo>
                      <a:close/>
                      <a:moveTo>
                        <a:pt x="68" y="60"/>
                      </a:moveTo>
                      <a:lnTo>
                        <a:pt x="69" y="60"/>
                      </a:lnTo>
                      <a:lnTo>
                        <a:pt x="71" y="60"/>
                      </a:lnTo>
                      <a:lnTo>
                        <a:pt x="71" y="60"/>
                      </a:lnTo>
                      <a:lnTo>
                        <a:pt x="69" y="60"/>
                      </a:lnTo>
                      <a:lnTo>
                        <a:pt x="68" y="59"/>
                      </a:lnTo>
                      <a:lnTo>
                        <a:pt x="66" y="59"/>
                      </a:lnTo>
                      <a:lnTo>
                        <a:pt x="66" y="59"/>
                      </a:lnTo>
                      <a:lnTo>
                        <a:pt x="64" y="60"/>
                      </a:lnTo>
                      <a:lnTo>
                        <a:pt x="64" y="62"/>
                      </a:lnTo>
                      <a:lnTo>
                        <a:pt x="62" y="66"/>
                      </a:lnTo>
                      <a:lnTo>
                        <a:pt x="62" y="66"/>
                      </a:lnTo>
                      <a:lnTo>
                        <a:pt x="60" y="66"/>
                      </a:lnTo>
                      <a:lnTo>
                        <a:pt x="60" y="66"/>
                      </a:lnTo>
                      <a:lnTo>
                        <a:pt x="60" y="62"/>
                      </a:lnTo>
                      <a:lnTo>
                        <a:pt x="58" y="64"/>
                      </a:lnTo>
                      <a:lnTo>
                        <a:pt x="58" y="64"/>
                      </a:lnTo>
                      <a:lnTo>
                        <a:pt x="58" y="66"/>
                      </a:lnTo>
                      <a:lnTo>
                        <a:pt x="58" y="68"/>
                      </a:lnTo>
                      <a:lnTo>
                        <a:pt x="58" y="68"/>
                      </a:lnTo>
                      <a:lnTo>
                        <a:pt x="56" y="68"/>
                      </a:lnTo>
                      <a:lnTo>
                        <a:pt x="54" y="70"/>
                      </a:lnTo>
                      <a:lnTo>
                        <a:pt x="54" y="70"/>
                      </a:lnTo>
                      <a:lnTo>
                        <a:pt x="54" y="70"/>
                      </a:lnTo>
                      <a:lnTo>
                        <a:pt x="54" y="68"/>
                      </a:lnTo>
                      <a:lnTo>
                        <a:pt x="54" y="66"/>
                      </a:lnTo>
                      <a:lnTo>
                        <a:pt x="54" y="66"/>
                      </a:lnTo>
                      <a:lnTo>
                        <a:pt x="54" y="62"/>
                      </a:lnTo>
                      <a:lnTo>
                        <a:pt x="56" y="59"/>
                      </a:lnTo>
                      <a:lnTo>
                        <a:pt x="56" y="57"/>
                      </a:lnTo>
                      <a:lnTo>
                        <a:pt x="58" y="57"/>
                      </a:lnTo>
                      <a:lnTo>
                        <a:pt x="58" y="57"/>
                      </a:lnTo>
                      <a:lnTo>
                        <a:pt x="58" y="57"/>
                      </a:lnTo>
                      <a:lnTo>
                        <a:pt x="60" y="55"/>
                      </a:lnTo>
                      <a:lnTo>
                        <a:pt x="60" y="51"/>
                      </a:lnTo>
                      <a:lnTo>
                        <a:pt x="62" y="51"/>
                      </a:lnTo>
                      <a:lnTo>
                        <a:pt x="64" y="49"/>
                      </a:lnTo>
                      <a:lnTo>
                        <a:pt x="66" y="49"/>
                      </a:lnTo>
                      <a:lnTo>
                        <a:pt x="68" y="49"/>
                      </a:lnTo>
                      <a:lnTo>
                        <a:pt x="68" y="49"/>
                      </a:lnTo>
                      <a:lnTo>
                        <a:pt x="68" y="51"/>
                      </a:lnTo>
                      <a:lnTo>
                        <a:pt x="69" y="51"/>
                      </a:lnTo>
                      <a:lnTo>
                        <a:pt x="69" y="51"/>
                      </a:lnTo>
                      <a:lnTo>
                        <a:pt x="71" y="51"/>
                      </a:lnTo>
                      <a:lnTo>
                        <a:pt x="71" y="53"/>
                      </a:lnTo>
                      <a:lnTo>
                        <a:pt x="71" y="51"/>
                      </a:lnTo>
                      <a:lnTo>
                        <a:pt x="73" y="51"/>
                      </a:lnTo>
                      <a:lnTo>
                        <a:pt x="73" y="49"/>
                      </a:lnTo>
                      <a:lnTo>
                        <a:pt x="71" y="49"/>
                      </a:lnTo>
                      <a:lnTo>
                        <a:pt x="71" y="49"/>
                      </a:lnTo>
                      <a:lnTo>
                        <a:pt x="71" y="49"/>
                      </a:lnTo>
                      <a:lnTo>
                        <a:pt x="69" y="51"/>
                      </a:lnTo>
                      <a:lnTo>
                        <a:pt x="69" y="51"/>
                      </a:lnTo>
                      <a:lnTo>
                        <a:pt x="68" y="49"/>
                      </a:lnTo>
                      <a:lnTo>
                        <a:pt x="68" y="49"/>
                      </a:lnTo>
                      <a:lnTo>
                        <a:pt x="66" y="49"/>
                      </a:lnTo>
                      <a:lnTo>
                        <a:pt x="66" y="49"/>
                      </a:lnTo>
                      <a:lnTo>
                        <a:pt x="66" y="49"/>
                      </a:lnTo>
                      <a:lnTo>
                        <a:pt x="64" y="49"/>
                      </a:lnTo>
                      <a:lnTo>
                        <a:pt x="62" y="49"/>
                      </a:lnTo>
                      <a:lnTo>
                        <a:pt x="62" y="47"/>
                      </a:lnTo>
                      <a:lnTo>
                        <a:pt x="62" y="47"/>
                      </a:lnTo>
                      <a:lnTo>
                        <a:pt x="60" y="49"/>
                      </a:lnTo>
                      <a:lnTo>
                        <a:pt x="60" y="49"/>
                      </a:lnTo>
                      <a:lnTo>
                        <a:pt x="56" y="51"/>
                      </a:lnTo>
                      <a:lnTo>
                        <a:pt x="56" y="51"/>
                      </a:lnTo>
                      <a:lnTo>
                        <a:pt x="56" y="51"/>
                      </a:lnTo>
                      <a:lnTo>
                        <a:pt x="56" y="51"/>
                      </a:lnTo>
                      <a:lnTo>
                        <a:pt x="56" y="51"/>
                      </a:lnTo>
                      <a:lnTo>
                        <a:pt x="56" y="51"/>
                      </a:lnTo>
                      <a:lnTo>
                        <a:pt x="56" y="51"/>
                      </a:lnTo>
                      <a:lnTo>
                        <a:pt x="54" y="51"/>
                      </a:lnTo>
                      <a:lnTo>
                        <a:pt x="54" y="51"/>
                      </a:lnTo>
                      <a:lnTo>
                        <a:pt x="56" y="53"/>
                      </a:lnTo>
                      <a:lnTo>
                        <a:pt x="56" y="53"/>
                      </a:lnTo>
                      <a:lnTo>
                        <a:pt x="54" y="55"/>
                      </a:lnTo>
                      <a:lnTo>
                        <a:pt x="54" y="55"/>
                      </a:lnTo>
                      <a:lnTo>
                        <a:pt x="53" y="55"/>
                      </a:lnTo>
                      <a:lnTo>
                        <a:pt x="47" y="55"/>
                      </a:lnTo>
                      <a:lnTo>
                        <a:pt x="47" y="57"/>
                      </a:lnTo>
                      <a:lnTo>
                        <a:pt x="45" y="57"/>
                      </a:lnTo>
                      <a:lnTo>
                        <a:pt x="45" y="57"/>
                      </a:lnTo>
                      <a:lnTo>
                        <a:pt x="43" y="59"/>
                      </a:lnTo>
                      <a:lnTo>
                        <a:pt x="43" y="59"/>
                      </a:lnTo>
                      <a:lnTo>
                        <a:pt x="41" y="59"/>
                      </a:lnTo>
                      <a:lnTo>
                        <a:pt x="41" y="57"/>
                      </a:lnTo>
                      <a:lnTo>
                        <a:pt x="39" y="57"/>
                      </a:lnTo>
                      <a:lnTo>
                        <a:pt x="38" y="57"/>
                      </a:lnTo>
                      <a:lnTo>
                        <a:pt x="36" y="57"/>
                      </a:lnTo>
                      <a:lnTo>
                        <a:pt x="34" y="55"/>
                      </a:lnTo>
                      <a:lnTo>
                        <a:pt x="34" y="55"/>
                      </a:lnTo>
                      <a:lnTo>
                        <a:pt x="32" y="51"/>
                      </a:lnTo>
                      <a:lnTo>
                        <a:pt x="30" y="51"/>
                      </a:lnTo>
                      <a:lnTo>
                        <a:pt x="28" y="51"/>
                      </a:lnTo>
                      <a:lnTo>
                        <a:pt x="28" y="51"/>
                      </a:lnTo>
                      <a:lnTo>
                        <a:pt x="26" y="49"/>
                      </a:lnTo>
                      <a:lnTo>
                        <a:pt x="26" y="47"/>
                      </a:lnTo>
                      <a:lnTo>
                        <a:pt x="26" y="45"/>
                      </a:lnTo>
                      <a:lnTo>
                        <a:pt x="26" y="44"/>
                      </a:lnTo>
                      <a:lnTo>
                        <a:pt x="26" y="42"/>
                      </a:lnTo>
                      <a:lnTo>
                        <a:pt x="28" y="38"/>
                      </a:lnTo>
                      <a:lnTo>
                        <a:pt x="30" y="36"/>
                      </a:lnTo>
                      <a:lnTo>
                        <a:pt x="32" y="36"/>
                      </a:lnTo>
                      <a:lnTo>
                        <a:pt x="32" y="36"/>
                      </a:lnTo>
                      <a:lnTo>
                        <a:pt x="32" y="38"/>
                      </a:lnTo>
                      <a:lnTo>
                        <a:pt x="32" y="38"/>
                      </a:lnTo>
                      <a:lnTo>
                        <a:pt x="32" y="36"/>
                      </a:lnTo>
                      <a:lnTo>
                        <a:pt x="32" y="36"/>
                      </a:lnTo>
                      <a:lnTo>
                        <a:pt x="32" y="34"/>
                      </a:lnTo>
                      <a:lnTo>
                        <a:pt x="32" y="34"/>
                      </a:lnTo>
                      <a:lnTo>
                        <a:pt x="34" y="32"/>
                      </a:lnTo>
                      <a:lnTo>
                        <a:pt x="34" y="32"/>
                      </a:lnTo>
                      <a:lnTo>
                        <a:pt x="36" y="32"/>
                      </a:lnTo>
                      <a:lnTo>
                        <a:pt x="41" y="28"/>
                      </a:lnTo>
                      <a:lnTo>
                        <a:pt x="41" y="27"/>
                      </a:lnTo>
                      <a:lnTo>
                        <a:pt x="43" y="27"/>
                      </a:lnTo>
                      <a:lnTo>
                        <a:pt x="43" y="25"/>
                      </a:lnTo>
                      <a:lnTo>
                        <a:pt x="43" y="25"/>
                      </a:lnTo>
                      <a:lnTo>
                        <a:pt x="47" y="25"/>
                      </a:lnTo>
                      <a:lnTo>
                        <a:pt x="45" y="25"/>
                      </a:lnTo>
                      <a:lnTo>
                        <a:pt x="43" y="25"/>
                      </a:lnTo>
                      <a:lnTo>
                        <a:pt x="43" y="25"/>
                      </a:lnTo>
                      <a:lnTo>
                        <a:pt x="41" y="27"/>
                      </a:lnTo>
                      <a:lnTo>
                        <a:pt x="39" y="28"/>
                      </a:lnTo>
                      <a:lnTo>
                        <a:pt x="36" y="28"/>
                      </a:lnTo>
                      <a:lnTo>
                        <a:pt x="36" y="28"/>
                      </a:lnTo>
                      <a:lnTo>
                        <a:pt x="32" y="30"/>
                      </a:lnTo>
                      <a:lnTo>
                        <a:pt x="32" y="30"/>
                      </a:lnTo>
                      <a:lnTo>
                        <a:pt x="30" y="34"/>
                      </a:lnTo>
                      <a:lnTo>
                        <a:pt x="28" y="34"/>
                      </a:lnTo>
                      <a:lnTo>
                        <a:pt x="28" y="32"/>
                      </a:lnTo>
                      <a:lnTo>
                        <a:pt x="28" y="30"/>
                      </a:lnTo>
                      <a:lnTo>
                        <a:pt x="28" y="28"/>
                      </a:lnTo>
                      <a:lnTo>
                        <a:pt x="28" y="30"/>
                      </a:lnTo>
                      <a:lnTo>
                        <a:pt x="28" y="32"/>
                      </a:lnTo>
                      <a:lnTo>
                        <a:pt x="26" y="34"/>
                      </a:lnTo>
                      <a:lnTo>
                        <a:pt x="26" y="36"/>
                      </a:lnTo>
                      <a:lnTo>
                        <a:pt x="24" y="36"/>
                      </a:lnTo>
                      <a:lnTo>
                        <a:pt x="24" y="34"/>
                      </a:lnTo>
                      <a:lnTo>
                        <a:pt x="23" y="36"/>
                      </a:lnTo>
                      <a:lnTo>
                        <a:pt x="23" y="34"/>
                      </a:lnTo>
                      <a:lnTo>
                        <a:pt x="23" y="36"/>
                      </a:lnTo>
                      <a:lnTo>
                        <a:pt x="23" y="36"/>
                      </a:lnTo>
                      <a:lnTo>
                        <a:pt x="19" y="36"/>
                      </a:lnTo>
                      <a:lnTo>
                        <a:pt x="19" y="36"/>
                      </a:lnTo>
                      <a:lnTo>
                        <a:pt x="19" y="36"/>
                      </a:lnTo>
                      <a:lnTo>
                        <a:pt x="19" y="38"/>
                      </a:lnTo>
                      <a:lnTo>
                        <a:pt x="19" y="36"/>
                      </a:lnTo>
                      <a:lnTo>
                        <a:pt x="19" y="36"/>
                      </a:lnTo>
                      <a:lnTo>
                        <a:pt x="17" y="36"/>
                      </a:lnTo>
                      <a:lnTo>
                        <a:pt x="17" y="36"/>
                      </a:lnTo>
                      <a:lnTo>
                        <a:pt x="17" y="36"/>
                      </a:lnTo>
                      <a:lnTo>
                        <a:pt x="15" y="36"/>
                      </a:lnTo>
                      <a:lnTo>
                        <a:pt x="15" y="34"/>
                      </a:lnTo>
                      <a:lnTo>
                        <a:pt x="15" y="34"/>
                      </a:lnTo>
                      <a:lnTo>
                        <a:pt x="15" y="34"/>
                      </a:lnTo>
                      <a:lnTo>
                        <a:pt x="13" y="32"/>
                      </a:lnTo>
                      <a:lnTo>
                        <a:pt x="13" y="30"/>
                      </a:lnTo>
                      <a:lnTo>
                        <a:pt x="13" y="30"/>
                      </a:lnTo>
                      <a:lnTo>
                        <a:pt x="11" y="30"/>
                      </a:lnTo>
                      <a:lnTo>
                        <a:pt x="9" y="28"/>
                      </a:lnTo>
                      <a:lnTo>
                        <a:pt x="9" y="28"/>
                      </a:lnTo>
                      <a:lnTo>
                        <a:pt x="9" y="30"/>
                      </a:lnTo>
                      <a:lnTo>
                        <a:pt x="7" y="30"/>
                      </a:lnTo>
                      <a:lnTo>
                        <a:pt x="7" y="28"/>
                      </a:lnTo>
                      <a:lnTo>
                        <a:pt x="7" y="28"/>
                      </a:lnTo>
                      <a:lnTo>
                        <a:pt x="6" y="27"/>
                      </a:lnTo>
                      <a:lnTo>
                        <a:pt x="4" y="25"/>
                      </a:lnTo>
                      <a:lnTo>
                        <a:pt x="4" y="25"/>
                      </a:lnTo>
                      <a:lnTo>
                        <a:pt x="2" y="25"/>
                      </a:lnTo>
                      <a:lnTo>
                        <a:pt x="2" y="25"/>
                      </a:lnTo>
                      <a:lnTo>
                        <a:pt x="0" y="27"/>
                      </a:lnTo>
                      <a:lnTo>
                        <a:pt x="0" y="27"/>
                      </a:lnTo>
                      <a:lnTo>
                        <a:pt x="0" y="25"/>
                      </a:lnTo>
                      <a:lnTo>
                        <a:pt x="0" y="25"/>
                      </a:lnTo>
                      <a:lnTo>
                        <a:pt x="4" y="23"/>
                      </a:lnTo>
                      <a:lnTo>
                        <a:pt x="13" y="25"/>
                      </a:lnTo>
                      <a:lnTo>
                        <a:pt x="15" y="25"/>
                      </a:lnTo>
                      <a:lnTo>
                        <a:pt x="19" y="23"/>
                      </a:lnTo>
                      <a:lnTo>
                        <a:pt x="23" y="23"/>
                      </a:lnTo>
                      <a:lnTo>
                        <a:pt x="24" y="23"/>
                      </a:lnTo>
                      <a:lnTo>
                        <a:pt x="30" y="19"/>
                      </a:lnTo>
                      <a:lnTo>
                        <a:pt x="36" y="17"/>
                      </a:lnTo>
                      <a:lnTo>
                        <a:pt x="36" y="17"/>
                      </a:lnTo>
                      <a:lnTo>
                        <a:pt x="38" y="17"/>
                      </a:lnTo>
                      <a:lnTo>
                        <a:pt x="39" y="17"/>
                      </a:lnTo>
                      <a:lnTo>
                        <a:pt x="39" y="17"/>
                      </a:lnTo>
                      <a:lnTo>
                        <a:pt x="45" y="15"/>
                      </a:lnTo>
                      <a:lnTo>
                        <a:pt x="47" y="15"/>
                      </a:lnTo>
                      <a:lnTo>
                        <a:pt x="53" y="17"/>
                      </a:lnTo>
                      <a:lnTo>
                        <a:pt x="53" y="17"/>
                      </a:lnTo>
                      <a:lnTo>
                        <a:pt x="58" y="17"/>
                      </a:lnTo>
                      <a:lnTo>
                        <a:pt x="71" y="17"/>
                      </a:lnTo>
                      <a:lnTo>
                        <a:pt x="75" y="17"/>
                      </a:lnTo>
                      <a:lnTo>
                        <a:pt x="92" y="10"/>
                      </a:lnTo>
                      <a:lnTo>
                        <a:pt x="96" y="6"/>
                      </a:lnTo>
                      <a:lnTo>
                        <a:pt x="101" y="4"/>
                      </a:lnTo>
                      <a:lnTo>
                        <a:pt x="105" y="0"/>
                      </a:lnTo>
                      <a:lnTo>
                        <a:pt x="107" y="0"/>
                      </a:lnTo>
                      <a:lnTo>
                        <a:pt x="109" y="0"/>
                      </a:lnTo>
                      <a:lnTo>
                        <a:pt x="139" y="0"/>
                      </a:lnTo>
                      <a:lnTo>
                        <a:pt x="163" y="0"/>
                      </a:lnTo>
                      <a:lnTo>
                        <a:pt x="214" y="0"/>
                      </a:lnTo>
                      <a:lnTo>
                        <a:pt x="214" y="6"/>
                      </a:lnTo>
                      <a:lnTo>
                        <a:pt x="214" y="6"/>
                      </a:lnTo>
                      <a:lnTo>
                        <a:pt x="214" y="10"/>
                      </a:lnTo>
                      <a:lnTo>
                        <a:pt x="218" y="13"/>
                      </a:lnTo>
                      <a:lnTo>
                        <a:pt x="220" y="15"/>
                      </a:lnTo>
                      <a:lnTo>
                        <a:pt x="220" y="15"/>
                      </a:lnTo>
                      <a:lnTo>
                        <a:pt x="220" y="17"/>
                      </a:lnTo>
                      <a:lnTo>
                        <a:pt x="218" y="21"/>
                      </a:lnTo>
                      <a:lnTo>
                        <a:pt x="218" y="21"/>
                      </a:lnTo>
                      <a:lnTo>
                        <a:pt x="218" y="21"/>
                      </a:lnTo>
                      <a:lnTo>
                        <a:pt x="218" y="25"/>
                      </a:lnTo>
                      <a:lnTo>
                        <a:pt x="218" y="25"/>
                      </a:lnTo>
                      <a:lnTo>
                        <a:pt x="218" y="27"/>
                      </a:lnTo>
                      <a:lnTo>
                        <a:pt x="218" y="28"/>
                      </a:lnTo>
                      <a:lnTo>
                        <a:pt x="216" y="30"/>
                      </a:lnTo>
                      <a:lnTo>
                        <a:pt x="214" y="30"/>
                      </a:lnTo>
                      <a:lnTo>
                        <a:pt x="208" y="30"/>
                      </a:lnTo>
                      <a:lnTo>
                        <a:pt x="210" y="28"/>
                      </a:lnTo>
                      <a:lnTo>
                        <a:pt x="208" y="28"/>
                      </a:lnTo>
                      <a:lnTo>
                        <a:pt x="207" y="30"/>
                      </a:lnTo>
                      <a:lnTo>
                        <a:pt x="205" y="30"/>
                      </a:lnTo>
                      <a:lnTo>
                        <a:pt x="203" y="32"/>
                      </a:lnTo>
                      <a:lnTo>
                        <a:pt x="199" y="34"/>
                      </a:lnTo>
                      <a:lnTo>
                        <a:pt x="197" y="36"/>
                      </a:lnTo>
                      <a:lnTo>
                        <a:pt x="197" y="36"/>
                      </a:lnTo>
                      <a:lnTo>
                        <a:pt x="197" y="38"/>
                      </a:lnTo>
                      <a:lnTo>
                        <a:pt x="197" y="38"/>
                      </a:lnTo>
                      <a:lnTo>
                        <a:pt x="197" y="40"/>
                      </a:lnTo>
                      <a:lnTo>
                        <a:pt x="199" y="40"/>
                      </a:lnTo>
                      <a:lnTo>
                        <a:pt x="201" y="40"/>
                      </a:lnTo>
                      <a:lnTo>
                        <a:pt x="203" y="40"/>
                      </a:lnTo>
                      <a:lnTo>
                        <a:pt x="203" y="42"/>
                      </a:lnTo>
                      <a:lnTo>
                        <a:pt x="205" y="42"/>
                      </a:lnTo>
                      <a:lnTo>
                        <a:pt x="207" y="44"/>
                      </a:lnTo>
                      <a:lnTo>
                        <a:pt x="207" y="44"/>
                      </a:lnTo>
                      <a:lnTo>
                        <a:pt x="207" y="45"/>
                      </a:lnTo>
                      <a:lnTo>
                        <a:pt x="208" y="47"/>
                      </a:lnTo>
                      <a:lnTo>
                        <a:pt x="210" y="47"/>
                      </a:lnTo>
                      <a:lnTo>
                        <a:pt x="212" y="47"/>
                      </a:lnTo>
                      <a:lnTo>
                        <a:pt x="214" y="49"/>
                      </a:lnTo>
                      <a:lnTo>
                        <a:pt x="214" y="49"/>
                      </a:lnTo>
                      <a:lnTo>
                        <a:pt x="214" y="51"/>
                      </a:lnTo>
                      <a:lnTo>
                        <a:pt x="214" y="55"/>
                      </a:lnTo>
                      <a:lnTo>
                        <a:pt x="214" y="57"/>
                      </a:lnTo>
                      <a:lnTo>
                        <a:pt x="216" y="66"/>
                      </a:lnTo>
                      <a:lnTo>
                        <a:pt x="216" y="66"/>
                      </a:lnTo>
                      <a:lnTo>
                        <a:pt x="214" y="70"/>
                      </a:lnTo>
                      <a:lnTo>
                        <a:pt x="214" y="72"/>
                      </a:lnTo>
                      <a:lnTo>
                        <a:pt x="212" y="72"/>
                      </a:lnTo>
                      <a:lnTo>
                        <a:pt x="212" y="74"/>
                      </a:lnTo>
                      <a:lnTo>
                        <a:pt x="210" y="74"/>
                      </a:lnTo>
                      <a:lnTo>
                        <a:pt x="208" y="74"/>
                      </a:lnTo>
                      <a:lnTo>
                        <a:pt x="208" y="72"/>
                      </a:lnTo>
                      <a:lnTo>
                        <a:pt x="208" y="72"/>
                      </a:lnTo>
                      <a:lnTo>
                        <a:pt x="208" y="72"/>
                      </a:lnTo>
                      <a:lnTo>
                        <a:pt x="207" y="72"/>
                      </a:lnTo>
                      <a:lnTo>
                        <a:pt x="207" y="70"/>
                      </a:lnTo>
                      <a:lnTo>
                        <a:pt x="207" y="70"/>
                      </a:lnTo>
                      <a:lnTo>
                        <a:pt x="205" y="68"/>
                      </a:lnTo>
                      <a:lnTo>
                        <a:pt x="205" y="68"/>
                      </a:lnTo>
                      <a:lnTo>
                        <a:pt x="205" y="70"/>
                      </a:lnTo>
                      <a:lnTo>
                        <a:pt x="205" y="70"/>
                      </a:lnTo>
                      <a:lnTo>
                        <a:pt x="205" y="72"/>
                      </a:lnTo>
                      <a:lnTo>
                        <a:pt x="205" y="72"/>
                      </a:lnTo>
                      <a:lnTo>
                        <a:pt x="203" y="74"/>
                      </a:lnTo>
                      <a:lnTo>
                        <a:pt x="201" y="74"/>
                      </a:lnTo>
                      <a:lnTo>
                        <a:pt x="201" y="74"/>
                      </a:lnTo>
                      <a:lnTo>
                        <a:pt x="199" y="74"/>
                      </a:lnTo>
                      <a:lnTo>
                        <a:pt x="199" y="74"/>
                      </a:lnTo>
                      <a:lnTo>
                        <a:pt x="195" y="75"/>
                      </a:lnTo>
                      <a:lnTo>
                        <a:pt x="193" y="77"/>
                      </a:lnTo>
                      <a:lnTo>
                        <a:pt x="192" y="75"/>
                      </a:lnTo>
                      <a:lnTo>
                        <a:pt x="190" y="75"/>
                      </a:lnTo>
                      <a:lnTo>
                        <a:pt x="188" y="75"/>
                      </a:lnTo>
                      <a:lnTo>
                        <a:pt x="186" y="77"/>
                      </a:lnTo>
                      <a:lnTo>
                        <a:pt x="186" y="75"/>
                      </a:lnTo>
                      <a:lnTo>
                        <a:pt x="184" y="75"/>
                      </a:lnTo>
                      <a:lnTo>
                        <a:pt x="184" y="75"/>
                      </a:lnTo>
                      <a:lnTo>
                        <a:pt x="184" y="75"/>
                      </a:lnTo>
                      <a:lnTo>
                        <a:pt x="182" y="74"/>
                      </a:lnTo>
                      <a:lnTo>
                        <a:pt x="180" y="75"/>
                      </a:lnTo>
                      <a:lnTo>
                        <a:pt x="175" y="74"/>
                      </a:lnTo>
                      <a:lnTo>
                        <a:pt x="175" y="74"/>
                      </a:lnTo>
                      <a:lnTo>
                        <a:pt x="175" y="74"/>
                      </a:lnTo>
                      <a:lnTo>
                        <a:pt x="173" y="74"/>
                      </a:lnTo>
                      <a:lnTo>
                        <a:pt x="173" y="75"/>
                      </a:lnTo>
                      <a:lnTo>
                        <a:pt x="173" y="77"/>
                      </a:lnTo>
                      <a:lnTo>
                        <a:pt x="171" y="77"/>
                      </a:lnTo>
                      <a:lnTo>
                        <a:pt x="171" y="79"/>
                      </a:lnTo>
                      <a:lnTo>
                        <a:pt x="158" y="85"/>
                      </a:lnTo>
                      <a:lnTo>
                        <a:pt x="154" y="87"/>
                      </a:lnTo>
                      <a:lnTo>
                        <a:pt x="148" y="85"/>
                      </a:lnTo>
                      <a:lnTo>
                        <a:pt x="145" y="87"/>
                      </a:lnTo>
                      <a:lnTo>
                        <a:pt x="145" y="87"/>
                      </a:lnTo>
                      <a:lnTo>
                        <a:pt x="143" y="89"/>
                      </a:lnTo>
                      <a:lnTo>
                        <a:pt x="135" y="98"/>
                      </a:lnTo>
                      <a:lnTo>
                        <a:pt x="135" y="102"/>
                      </a:lnTo>
                      <a:lnTo>
                        <a:pt x="133" y="107"/>
                      </a:lnTo>
                      <a:lnTo>
                        <a:pt x="126" y="121"/>
                      </a:lnTo>
                      <a:lnTo>
                        <a:pt x="124" y="122"/>
                      </a:lnTo>
                      <a:lnTo>
                        <a:pt x="122" y="126"/>
                      </a:lnTo>
                      <a:lnTo>
                        <a:pt x="118" y="128"/>
                      </a:lnTo>
                      <a:lnTo>
                        <a:pt x="116" y="128"/>
                      </a:lnTo>
                      <a:lnTo>
                        <a:pt x="116" y="128"/>
                      </a:lnTo>
                      <a:lnTo>
                        <a:pt x="116" y="128"/>
                      </a:lnTo>
                      <a:lnTo>
                        <a:pt x="116" y="126"/>
                      </a:lnTo>
                      <a:lnTo>
                        <a:pt x="118" y="126"/>
                      </a:lnTo>
                      <a:lnTo>
                        <a:pt x="118" y="126"/>
                      </a:lnTo>
                      <a:lnTo>
                        <a:pt x="118" y="124"/>
                      </a:lnTo>
                      <a:lnTo>
                        <a:pt x="120" y="124"/>
                      </a:lnTo>
                      <a:lnTo>
                        <a:pt x="120" y="122"/>
                      </a:lnTo>
                      <a:lnTo>
                        <a:pt x="118" y="122"/>
                      </a:lnTo>
                      <a:lnTo>
                        <a:pt x="118" y="124"/>
                      </a:lnTo>
                      <a:lnTo>
                        <a:pt x="118" y="124"/>
                      </a:lnTo>
                      <a:lnTo>
                        <a:pt x="118" y="124"/>
                      </a:lnTo>
                      <a:lnTo>
                        <a:pt x="116" y="126"/>
                      </a:lnTo>
                      <a:lnTo>
                        <a:pt x="115" y="126"/>
                      </a:lnTo>
                      <a:lnTo>
                        <a:pt x="115" y="124"/>
                      </a:lnTo>
                      <a:lnTo>
                        <a:pt x="115" y="124"/>
                      </a:lnTo>
                      <a:lnTo>
                        <a:pt x="116" y="119"/>
                      </a:lnTo>
                      <a:lnTo>
                        <a:pt x="116" y="119"/>
                      </a:lnTo>
                      <a:lnTo>
                        <a:pt x="116" y="117"/>
                      </a:lnTo>
                      <a:lnTo>
                        <a:pt x="118" y="117"/>
                      </a:lnTo>
                      <a:lnTo>
                        <a:pt x="118" y="115"/>
                      </a:lnTo>
                      <a:lnTo>
                        <a:pt x="118" y="115"/>
                      </a:lnTo>
                      <a:lnTo>
                        <a:pt x="118" y="115"/>
                      </a:lnTo>
                      <a:lnTo>
                        <a:pt x="120" y="115"/>
                      </a:lnTo>
                      <a:lnTo>
                        <a:pt x="120" y="115"/>
                      </a:lnTo>
                      <a:lnTo>
                        <a:pt x="120" y="115"/>
                      </a:lnTo>
                      <a:lnTo>
                        <a:pt x="120" y="113"/>
                      </a:lnTo>
                      <a:lnTo>
                        <a:pt x="120" y="113"/>
                      </a:lnTo>
                      <a:lnTo>
                        <a:pt x="124" y="113"/>
                      </a:lnTo>
                      <a:lnTo>
                        <a:pt x="124" y="111"/>
                      </a:lnTo>
                      <a:lnTo>
                        <a:pt x="122" y="111"/>
                      </a:lnTo>
                      <a:lnTo>
                        <a:pt x="122" y="111"/>
                      </a:lnTo>
                      <a:lnTo>
                        <a:pt x="122" y="111"/>
                      </a:lnTo>
                      <a:lnTo>
                        <a:pt x="122" y="109"/>
                      </a:lnTo>
                      <a:lnTo>
                        <a:pt x="124" y="109"/>
                      </a:lnTo>
                      <a:lnTo>
                        <a:pt x="124" y="107"/>
                      </a:lnTo>
                      <a:lnTo>
                        <a:pt x="122" y="107"/>
                      </a:lnTo>
                      <a:lnTo>
                        <a:pt x="122" y="107"/>
                      </a:lnTo>
                      <a:lnTo>
                        <a:pt x="120" y="109"/>
                      </a:lnTo>
                      <a:lnTo>
                        <a:pt x="118" y="111"/>
                      </a:lnTo>
                      <a:lnTo>
                        <a:pt x="116" y="111"/>
                      </a:lnTo>
                      <a:lnTo>
                        <a:pt x="118" y="111"/>
                      </a:lnTo>
                      <a:lnTo>
                        <a:pt x="116" y="113"/>
                      </a:lnTo>
                      <a:lnTo>
                        <a:pt x="116" y="113"/>
                      </a:lnTo>
                      <a:lnTo>
                        <a:pt x="116" y="113"/>
                      </a:lnTo>
                      <a:lnTo>
                        <a:pt x="116" y="113"/>
                      </a:lnTo>
                      <a:lnTo>
                        <a:pt x="115" y="113"/>
                      </a:lnTo>
                      <a:lnTo>
                        <a:pt x="115" y="113"/>
                      </a:lnTo>
                      <a:lnTo>
                        <a:pt x="115" y="113"/>
                      </a:lnTo>
                      <a:lnTo>
                        <a:pt x="115" y="113"/>
                      </a:lnTo>
                      <a:lnTo>
                        <a:pt x="115" y="115"/>
                      </a:lnTo>
                      <a:lnTo>
                        <a:pt x="115" y="115"/>
                      </a:lnTo>
                      <a:lnTo>
                        <a:pt x="113" y="117"/>
                      </a:lnTo>
                      <a:lnTo>
                        <a:pt x="113" y="117"/>
                      </a:lnTo>
                      <a:lnTo>
                        <a:pt x="111" y="119"/>
                      </a:lnTo>
                      <a:lnTo>
                        <a:pt x="111" y="121"/>
                      </a:lnTo>
                      <a:lnTo>
                        <a:pt x="109" y="122"/>
                      </a:lnTo>
                      <a:lnTo>
                        <a:pt x="107" y="122"/>
                      </a:lnTo>
                      <a:lnTo>
                        <a:pt x="107" y="122"/>
                      </a:lnTo>
                      <a:lnTo>
                        <a:pt x="105" y="122"/>
                      </a:lnTo>
                      <a:lnTo>
                        <a:pt x="105" y="122"/>
                      </a:lnTo>
                      <a:lnTo>
                        <a:pt x="103" y="121"/>
                      </a:lnTo>
                      <a:lnTo>
                        <a:pt x="103" y="121"/>
                      </a:lnTo>
                      <a:lnTo>
                        <a:pt x="107" y="119"/>
                      </a:lnTo>
                      <a:lnTo>
                        <a:pt x="107" y="119"/>
                      </a:lnTo>
                      <a:lnTo>
                        <a:pt x="107" y="117"/>
                      </a:lnTo>
                      <a:lnTo>
                        <a:pt x="109" y="113"/>
                      </a:lnTo>
                      <a:lnTo>
                        <a:pt x="107" y="107"/>
                      </a:lnTo>
                      <a:lnTo>
                        <a:pt x="109" y="105"/>
                      </a:lnTo>
                      <a:lnTo>
                        <a:pt x="107" y="105"/>
                      </a:lnTo>
                      <a:lnTo>
                        <a:pt x="107" y="107"/>
                      </a:lnTo>
                      <a:lnTo>
                        <a:pt x="107" y="109"/>
                      </a:lnTo>
                      <a:lnTo>
                        <a:pt x="107" y="109"/>
                      </a:lnTo>
                      <a:lnTo>
                        <a:pt x="107" y="113"/>
                      </a:lnTo>
                      <a:lnTo>
                        <a:pt x="107" y="115"/>
                      </a:lnTo>
                      <a:lnTo>
                        <a:pt x="105" y="113"/>
                      </a:lnTo>
                      <a:lnTo>
                        <a:pt x="101" y="113"/>
                      </a:lnTo>
                      <a:lnTo>
                        <a:pt x="101" y="113"/>
                      </a:lnTo>
                      <a:lnTo>
                        <a:pt x="100" y="113"/>
                      </a:lnTo>
                      <a:lnTo>
                        <a:pt x="98" y="113"/>
                      </a:lnTo>
                      <a:lnTo>
                        <a:pt x="98" y="111"/>
                      </a:lnTo>
                      <a:lnTo>
                        <a:pt x="98" y="111"/>
                      </a:lnTo>
                      <a:lnTo>
                        <a:pt x="96" y="111"/>
                      </a:lnTo>
                      <a:lnTo>
                        <a:pt x="96" y="109"/>
                      </a:lnTo>
                      <a:lnTo>
                        <a:pt x="94" y="109"/>
                      </a:lnTo>
                      <a:lnTo>
                        <a:pt x="94" y="109"/>
                      </a:lnTo>
                      <a:lnTo>
                        <a:pt x="94" y="107"/>
                      </a:lnTo>
                      <a:lnTo>
                        <a:pt x="94" y="104"/>
                      </a:lnTo>
                      <a:lnTo>
                        <a:pt x="94" y="104"/>
                      </a:lnTo>
                      <a:lnTo>
                        <a:pt x="94" y="102"/>
                      </a:lnTo>
                      <a:lnTo>
                        <a:pt x="94" y="102"/>
                      </a:lnTo>
                      <a:lnTo>
                        <a:pt x="92" y="102"/>
                      </a:lnTo>
                      <a:lnTo>
                        <a:pt x="92" y="102"/>
                      </a:lnTo>
                      <a:lnTo>
                        <a:pt x="92" y="102"/>
                      </a:lnTo>
                      <a:lnTo>
                        <a:pt x="92" y="102"/>
                      </a:lnTo>
                      <a:lnTo>
                        <a:pt x="94" y="100"/>
                      </a:lnTo>
                      <a:lnTo>
                        <a:pt x="94" y="100"/>
                      </a:lnTo>
                      <a:lnTo>
                        <a:pt x="94" y="98"/>
                      </a:lnTo>
                      <a:lnTo>
                        <a:pt x="96" y="96"/>
                      </a:lnTo>
                      <a:lnTo>
                        <a:pt x="96" y="96"/>
                      </a:lnTo>
                      <a:lnTo>
                        <a:pt x="96" y="96"/>
                      </a:lnTo>
                      <a:lnTo>
                        <a:pt x="98" y="96"/>
                      </a:lnTo>
                      <a:lnTo>
                        <a:pt x="100" y="96"/>
                      </a:lnTo>
                      <a:lnTo>
                        <a:pt x="100" y="96"/>
                      </a:lnTo>
                      <a:lnTo>
                        <a:pt x="101" y="94"/>
                      </a:lnTo>
                      <a:lnTo>
                        <a:pt x="101" y="94"/>
                      </a:lnTo>
                      <a:lnTo>
                        <a:pt x="101" y="94"/>
                      </a:lnTo>
                      <a:lnTo>
                        <a:pt x="103" y="94"/>
                      </a:lnTo>
                      <a:lnTo>
                        <a:pt x="103" y="92"/>
                      </a:lnTo>
                      <a:lnTo>
                        <a:pt x="103" y="90"/>
                      </a:lnTo>
                      <a:lnTo>
                        <a:pt x="100" y="94"/>
                      </a:lnTo>
                      <a:lnTo>
                        <a:pt x="98" y="96"/>
                      </a:lnTo>
                      <a:lnTo>
                        <a:pt x="98" y="94"/>
                      </a:lnTo>
                      <a:lnTo>
                        <a:pt x="98" y="94"/>
                      </a:lnTo>
                      <a:lnTo>
                        <a:pt x="98" y="92"/>
                      </a:lnTo>
                      <a:lnTo>
                        <a:pt x="98" y="90"/>
                      </a:lnTo>
                      <a:lnTo>
                        <a:pt x="100" y="90"/>
                      </a:lnTo>
                      <a:lnTo>
                        <a:pt x="100" y="89"/>
                      </a:lnTo>
                      <a:lnTo>
                        <a:pt x="100" y="89"/>
                      </a:lnTo>
                      <a:lnTo>
                        <a:pt x="98" y="89"/>
                      </a:lnTo>
                      <a:lnTo>
                        <a:pt x="98" y="90"/>
                      </a:lnTo>
                      <a:lnTo>
                        <a:pt x="96" y="90"/>
                      </a:lnTo>
                      <a:lnTo>
                        <a:pt x="96" y="92"/>
                      </a:lnTo>
                      <a:lnTo>
                        <a:pt x="96" y="94"/>
                      </a:lnTo>
                      <a:lnTo>
                        <a:pt x="92" y="94"/>
                      </a:lnTo>
                      <a:lnTo>
                        <a:pt x="92" y="96"/>
                      </a:lnTo>
                      <a:lnTo>
                        <a:pt x="90" y="98"/>
                      </a:lnTo>
                      <a:lnTo>
                        <a:pt x="90" y="98"/>
                      </a:lnTo>
                      <a:lnTo>
                        <a:pt x="88" y="98"/>
                      </a:lnTo>
                      <a:lnTo>
                        <a:pt x="88" y="98"/>
                      </a:lnTo>
                      <a:lnTo>
                        <a:pt x="86" y="98"/>
                      </a:lnTo>
                      <a:lnTo>
                        <a:pt x="86" y="96"/>
                      </a:lnTo>
                      <a:lnTo>
                        <a:pt x="86" y="96"/>
                      </a:lnTo>
                      <a:lnTo>
                        <a:pt x="88" y="94"/>
                      </a:lnTo>
                      <a:lnTo>
                        <a:pt x="88" y="92"/>
                      </a:lnTo>
                      <a:lnTo>
                        <a:pt x="88" y="92"/>
                      </a:lnTo>
                      <a:lnTo>
                        <a:pt x="90" y="89"/>
                      </a:lnTo>
                      <a:lnTo>
                        <a:pt x="90" y="89"/>
                      </a:lnTo>
                      <a:lnTo>
                        <a:pt x="88" y="89"/>
                      </a:lnTo>
                      <a:lnTo>
                        <a:pt x="88" y="89"/>
                      </a:lnTo>
                      <a:lnTo>
                        <a:pt x="90" y="87"/>
                      </a:lnTo>
                      <a:lnTo>
                        <a:pt x="90" y="87"/>
                      </a:lnTo>
                      <a:lnTo>
                        <a:pt x="90" y="87"/>
                      </a:lnTo>
                      <a:lnTo>
                        <a:pt x="90" y="87"/>
                      </a:lnTo>
                      <a:lnTo>
                        <a:pt x="92" y="87"/>
                      </a:lnTo>
                      <a:lnTo>
                        <a:pt x="92" y="87"/>
                      </a:lnTo>
                      <a:lnTo>
                        <a:pt x="92" y="89"/>
                      </a:lnTo>
                      <a:lnTo>
                        <a:pt x="92" y="87"/>
                      </a:lnTo>
                      <a:lnTo>
                        <a:pt x="94" y="87"/>
                      </a:lnTo>
                      <a:lnTo>
                        <a:pt x="94" y="87"/>
                      </a:lnTo>
                      <a:lnTo>
                        <a:pt x="94" y="87"/>
                      </a:lnTo>
                      <a:lnTo>
                        <a:pt x="94" y="87"/>
                      </a:lnTo>
                      <a:lnTo>
                        <a:pt x="94" y="87"/>
                      </a:lnTo>
                      <a:lnTo>
                        <a:pt x="94" y="85"/>
                      </a:lnTo>
                      <a:lnTo>
                        <a:pt x="94" y="85"/>
                      </a:lnTo>
                      <a:lnTo>
                        <a:pt x="94" y="85"/>
                      </a:lnTo>
                      <a:lnTo>
                        <a:pt x="94" y="85"/>
                      </a:lnTo>
                      <a:lnTo>
                        <a:pt x="94" y="83"/>
                      </a:lnTo>
                      <a:lnTo>
                        <a:pt x="96" y="85"/>
                      </a:lnTo>
                      <a:lnTo>
                        <a:pt x="96" y="85"/>
                      </a:lnTo>
                      <a:lnTo>
                        <a:pt x="98" y="85"/>
                      </a:lnTo>
                      <a:lnTo>
                        <a:pt x="98" y="85"/>
                      </a:lnTo>
                      <a:lnTo>
                        <a:pt x="98" y="83"/>
                      </a:lnTo>
                      <a:lnTo>
                        <a:pt x="98" y="83"/>
                      </a:lnTo>
                      <a:lnTo>
                        <a:pt x="98" y="81"/>
                      </a:lnTo>
                      <a:lnTo>
                        <a:pt x="98" y="81"/>
                      </a:lnTo>
                      <a:lnTo>
                        <a:pt x="100" y="83"/>
                      </a:lnTo>
                      <a:lnTo>
                        <a:pt x="100" y="83"/>
                      </a:lnTo>
                      <a:lnTo>
                        <a:pt x="101" y="83"/>
                      </a:lnTo>
                      <a:lnTo>
                        <a:pt x="101" y="83"/>
                      </a:lnTo>
                      <a:lnTo>
                        <a:pt x="103" y="83"/>
                      </a:lnTo>
                      <a:lnTo>
                        <a:pt x="103" y="83"/>
                      </a:lnTo>
                      <a:lnTo>
                        <a:pt x="101" y="81"/>
                      </a:lnTo>
                      <a:lnTo>
                        <a:pt x="101" y="81"/>
                      </a:lnTo>
                      <a:lnTo>
                        <a:pt x="100" y="81"/>
                      </a:lnTo>
                      <a:lnTo>
                        <a:pt x="100" y="81"/>
                      </a:lnTo>
                      <a:lnTo>
                        <a:pt x="100" y="81"/>
                      </a:lnTo>
                      <a:lnTo>
                        <a:pt x="100" y="81"/>
                      </a:lnTo>
                      <a:lnTo>
                        <a:pt x="101" y="79"/>
                      </a:lnTo>
                      <a:lnTo>
                        <a:pt x="101" y="79"/>
                      </a:lnTo>
                      <a:lnTo>
                        <a:pt x="103" y="79"/>
                      </a:lnTo>
                      <a:lnTo>
                        <a:pt x="103" y="81"/>
                      </a:lnTo>
                      <a:lnTo>
                        <a:pt x="105" y="81"/>
                      </a:lnTo>
                      <a:lnTo>
                        <a:pt x="105" y="81"/>
                      </a:lnTo>
                      <a:lnTo>
                        <a:pt x="105" y="81"/>
                      </a:lnTo>
                      <a:lnTo>
                        <a:pt x="105" y="81"/>
                      </a:lnTo>
                      <a:lnTo>
                        <a:pt x="105" y="79"/>
                      </a:lnTo>
                      <a:lnTo>
                        <a:pt x="105" y="79"/>
                      </a:lnTo>
                      <a:lnTo>
                        <a:pt x="105" y="79"/>
                      </a:lnTo>
                      <a:lnTo>
                        <a:pt x="103" y="79"/>
                      </a:lnTo>
                      <a:lnTo>
                        <a:pt x="103" y="77"/>
                      </a:lnTo>
                      <a:lnTo>
                        <a:pt x="103" y="77"/>
                      </a:lnTo>
                      <a:lnTo>
                        <a:pt x="103" y="77"/>
                      </a:lnTo>
                      <a:lnTo>
                        <a:pt x="105" y="77"/>
                      </a:lnTo>
                      <a:lnTo>
                        <a:pt x="105" y="77"/>
                      </a:lnTo>
                      <a:lnTo>
                        <a:pt x="107" y="77"/>
                      </a:lnTo>
                      <a:lnTo>
                        <a:pt x="107" y="77"/>
                      </a:lnTo>
                      <a:lnTo>
                        <a:pt x="107" y="79"/>
                      </a:lnTo>
                      <a:lnTo>
                        <a:pt x="107" y="79"/>
                      </a:lnTo>
                      <a:lnTo>
                        <a:pt x="109" y="81"/>
                      </a:lnTo>
                      <a:lnTo>
                        <a:pt x="109" y="81"/>
                      </a:lnTo>
                      <a:lnTo>
                        <a:pt x="109" y="79"/>
                      </a:lnTo>
                      <a:lnTo>
                        <a:pt x="109" y="79"/>
                      </a:lnTo>
                      <a:lnTo>
                        <a:pt x="109" y="77"/>
                      </a:lnTo>
                      <a:lnTo>
                        <a:pt x="107" y="77"/>
                      </a:lnTo>
                      <a:lnTo>
                        <a:pt x="109" y="77"/>
                      </a:lnTo>
                      <a:lnTo>
                        <a:pt x="109" y="75"/>
                      </a:lnTo>
                      <a:lnTo>
                        <a:pt x="111" y="75"/>
                      </a:lnTo>
                      <a:lnTo>
                        <a:pt x="111" y="75"/>
                      </a:lnTo>
                      <a:lnTo>
                        <a:pt x="111" y="75"/>
                      </a:lnTo>
                      <a:lnTo>
                        <a:pt x="111" y="77"/>
                      </a:lnTo>
                      <a:lnTo>
                        <a:pt x="113" y="77"/>
                      </a:lnTo>
                      <a:lnTo>
                        <a:pt x="113" y="77"/>
                      </a:lnTo>
                      <a:lnTo>
                        <a:pt x="113" y="79"/>
                      </a:lnTo>
                      <a:lnTo>
                        <a:pt x="113" y="79"/>
                      </a:lnTo>
                      <a:lnTo>
                        <a:pt x="115" y="79"/>
                      </a:lnTo>
                      <a:lnTo>
                        <a:pt x="115" y="79"/>
                      </a:lnTo>
                      <a:lnTo>
                        <a:pt x="115" y="77"/>
                      </a:lnTo>
                      <a:lnTo>
                        <a:pt x="115" y="77"/>
                      </a:lnTo>
                      <a:lnTo>
                        <a:pt x="115" y="77"/>
                      </a:lnTo>
                      <a:lnTo>
                        <a:pt x="116" y="77"/>
                      </a:lnTo>
                      <a:lnTo>
                        <a:pt x="116" y="79"/>
                      </a:lnTo>
                      <a:lnTo>
                        <a:pt x="115" y="81"/>
                      </a:lnTo>
                      <a:lnTo>
                        <a:pt x="113" y="81"/>
                      </a:lnTo>
                      <a:lnTo>
                        <a:pt x="113" y="81"/>
                      </a:lnTo>
                      <a:lnTo>
                        <a:pt x="115" y="81"/>
                      </a:lnTo>
                      <a:lnTo>
                        <a:pt x="115" y="81"/>
                      </a:lnTo>
                      <a:lnTo>
                        <a:pt x="115" y="83"/>
                      </a:lnTo>
                      <a:lnTo>
                        <a:pt x="115" y="83"/>
                      </a:lnTo>
                      <a:lnTo>
                        <a:pt x="115" y="83"/>
                      </a:lnTo>
                      <a:lnTo>
                        <a:pt x="116" y="81"/>
                      </a:lnTo>
                      <a:lnTo>
                        <a:pt x="116" y="81"/>
                      </a:lnTo>
                      <a:lnTo>
                        <a:pt x="116" y="81"/>
                      </a:lnTo>
                      <a:lnTo>
                        <a:pt x="118" y="81"/>
                      </a:lnTo>
                      <a:lnTo>
                        <a:pt x="120" y="81"/>
                      </a:lnTo>
                      <a:lnTo>
                        <a:pt x="120" y="81"/>
                      </a:lnTo>
                      <a:lnTo>
                        <a:pt x="122" y="81"/>
                      </a:lnTo>
                      <a:lnTo>
                        <a:pt x="122" y="79"/>
                      </a:lnTo>
                      <a:lnTo>
                        <a:pt x="122" y="79"/>
                      </a:lnTo>
                      <a:lnTo>
                        <a:pt x="122" y="77"/>
                      </a:lnTo>
                      <a:lnTo>
                        <a:pt x="122" y="79"/>
                      </a:lnTo>
                      <a:lnTo>
                        <a:pt x="120" y="79"/>
                      </a:lnTo>
                      <a:lnTo>
                        <a:pt x="120" y="79"/>
                      </a:lnTo>
                      <a:lnTo>
                        <a:pt x="118" y="79"/>
                      </a:lnTo>
                      <a:lnTo>
                        <a:pt x="118" y="79"/>
                      </a:lnTo>
                      <a:lnTo>
                        <a:pt x="116" y="79"/>
                      </a:lnTo>
                      <a:lnTo>
                        <a:pt x="116" y="77"/>
                      </a:lnTo>
                      <a:lnTo>
                        <a:pt x="118" y="77"/>
                      </a:lnTo>
                      <a:lnTo>
                        <a:pt x="118" y="77"/>
                      </a:lnTo>
                      <a:lnTo>
                        <a:pt x="118" y="77"/>
                      </a:lnTo>
                      <a:lnTo>
                        <a:pt x="118" y="77"/>
                      </a:lnTo>
                      <a:lnTo>
                        <a:pt x="118" y="75"/>
                      </a:lnTo>
                      <a:lnTo>
                        <a:pt x="118" y="75"/>
                      </a:lnTo>
                      <a:lnTo>
                        <a:pt x="116" y="75"/>
                      </a:lnTo>
                      <a:lnTo>
                        <a:pt x="116" y="77"/>
                      </a:lnTo>
                      <a:lnTo>
                        <a:pt x="116" y="77"/>
                      </a:lnTo>
                      <a:lnTo>
                        <a:pt x="115" y="75"/>
                      </a:lnTo>
                      <a:lnTo>
                        <a:pt x="115" y="77"/>
                      </a:lnTo>
                      <a:lnTo>
                        <a:pt x="115" y="75"/>
                      </a:lnTo>
                      <a:lnTo>
                        <a:pt x="115" y="75"/>
                      </a:lnTo>
                      <a:lnTo>
                        <a:pt x="116" y="74"/>
                      </a:lnTo>
                      <a:lnTo>
                        <a:pt x="116" y="74"/>
                      </a:lnTo>
                      <a:lnTo>
                        <a:pt x="115" y="74"/>
                      </a:lnTo>
                      <a:lnTo>
                        <a:pt x="115" y="74"/>
                      </a:lnTo>
                      <a:lnTo>
                        <a:pt x="115" y="75"/>
                      </a:lnTo>
                      <a:lnTo>
                        <a:pt x="113" y="75"/>
                      </a:lnTo>
                      <a:lnTo>
                        <a:pt x="113" y="75"/>
                      </a:lnTo>
                      <a:lnTo>
                        <a:pt x="111" y="75"/>
                      </a:lnTo>
                      <a:lnTo>
                        <a:pt x="111" y="74"/>
                      </a:lnTo>
                      <a:lnTo>
                        <a:pt x="113" y="74"/>
                      </a:lnTo>
                      <a:lnTo>
                        <a:pt x="113" y="74"/>
                      </a:lnTo>
                      <a:lnTo>
                        <a:pt x="115" y="72"/>
                      </a:lnTo>
                      <a:lnTo>
                        <a:pt x="113" y="72"/>
                      </a:lnTo>
                      <a:lnTo>
                        <a:pt x="113" y="72"/>
                      </a:lnTo>
                      <a:lnTo>
                        <a:pt x="113" y="72"/>
                      </a:lnTo>
                      <a:lnTo>
                        <a:pt x="111" y="72"/>
                      </a:lnTo>
                      <a:lnTo>
                        <a:pt x="111" y="72"/>
                      </a:lnTo>
                      <a:lnTo>
                        <a:pt x="111" y="72"/>
                      </a:lnTo>
                      <a:lnTo>
                        <a:pt x="111" y="74"/>
                      </a:lnTo>
                      <a:lnTo>
                        <a:pt x="111" y="74"/>
                      </a:lnTo>
                      <a:lnTo>
                        <a:pt x="109" y="74"/>
                      </a:lnTo>
                      <a:lnTo>
                        <a:pt x="109" y="74"/>
                      </a:lnTo>
                      <a:lnTo>
                        <a:pt x="109" y="75"/>
                      </a:lnTo>
                      <a:lnTo>
                        <a:pt x="109" y="74"/>
                      </a:lnTo>
                      <a:lnTo>
                        <a:pt x="107" y="74"/>
                      </a:lnTo>
                      <a:lnTo>
                        <a:pt x="107" y="75"/>
                      </a:lnTo>
                      <a:lnTo>
                        <a:pt x="107" y="74"/>
                      </a:lnTo>
                      <a:lnTo>
                        <a:pt x="107" y="74"/>
                      </a:lnTo>
                      <a:lnTo>
                        <a:pt x="109" y="72"/>
                      </a:lnTo>
                      <a:lnTo>
                        <a:pt x="107" y="72"/>
                      </a:lnTo>
                      <a:lnTo>
                        <a:pt x="107" y="72"/>
                      </a:lnTo>
                      <a:lnTo>
                        <a:pt x="107" y="70"/>
                      </a:lnTo>
                      <a:lnTo>
                        <a:pt x="107" y="70"/>
                      </a:lnTo>
                      <a:lnTo>
                        <a:pt x="109" y="70"/>
                      </a:lnTo>
                      <a:lnTo>
                        <a:pt x="109" y="70"/>
                      </a:lnTo>
                      <a:lnTo>
                        <a:pt x="111" y="70"/>
                      </a:lnTo>
                      <a:lnTo>
                        <a:pt x="109" y="70"/>
                      </a:lnTo>
                      <a:lnTo>
                        <a:pt x="109" y="68"/>
                      </a:lnTo>
                      <a:lnTo>
                        <a:pt x="107" y="68"/>
                      </a:lnTo>
                      <a:lnTo>
                        <a:pt x="107" y="68"/>
                      </a:lnTo>
                      <a:lnTo>
                        <a:pt x="107" y="70"/>
                      </a:lnTo>
                      <a:lnTo>
                        <a:pt x="107" y="70"/>
                      </a:lnTo>
                      <a:lnTo>
                        <a:pt x="105" y="72"/>
                      </a:lnTo>
                      <a:lnTo>
                        <a:pt x="105" y="72"/>
                      </a:lnTo>
                      <a:lnTo>
                        <a:pt x="105" y="74"/>
                      </a:lnTo>
                      <a:lnTo>
                        <a:pt x="105" y="74"/>
                      </a:lnTo>
                      <a:lnTo>
                        <a:pt x="103" y="74"/>
                      </a:lnTo>
                      <a:lnTo>
                        <a:pt x="103" y="74"/>
                      </a:lnTo>
                      <a:lnTo>
                        <a:pt x="103" y="74"/>
                      </a:lnTo>
                      <a:lnTo>
                        <a:pt x="105" y="72"/>
                      </a:lnTo>
                      <a:lnTo>
                        <a:pt x="103" y="72"/>
                      </a:lnTo>
                      <a:lnTo>
                        <a:pt x="103" y="70"/>
                      </a:lnTo>
                      <a:lnTo>
                        <a:pt x="103" y="68"/>
                      </a:lnTo>
                      <a:lnTo>
                        <a:pt x="103" y="68"/>
                      </a:lnTo>
                      <a:lnTo>
                        <a:pt x="103" y="72"/>
                      </a:lnTo>
                      <a:lnTo>
                        <a:pt x="101" y="72"/>
                      </a:lnTo>
                      <a:lnTo>
                        <a:pt x="100" y="72"/>
                      </a:lnTo>
                      <a:lnTo>
                        <a:pt x="101" y="72"/>
                      </a:lnTo>
                      <a:lnTo>
                        <a:pt x="101" y="72"/>
                      </a:lnTo>
                      <a:lnTo>
                        <a:pt x="101" y="74"/>
                      </a:lnTo>
                      <a:lnTo>
                        <a:pt x="103" y="74"/>
                      </a:lnTo>
                      <a:lnTo>
                        <a:pt x="103" y="74"/>
                      </a:lnTo>
                      <a:lnTo>
                        <a:pt x="103" y="75"/>
                      </a:lnTo>
                      <a:lnTo>
                        <a:pt x="101" y="75"/>
                      </a:lnTo>
                      <a:lnTo>
                        <a:pt x="101" y="75"/>
                      </a:lnTo>
                      <a:lnTo>
                        <a:pt x="101" y="74"/>
                      </a:lnTo>
                      <a:lnTo>
                        <a:pt x="101" y="75"/>
                      </a:lnTo>
                      <a:lnTo>
                        <a:pt x="100" y="75"/>
                      </a:lnTo>
                      <a:lnTo>
                        <a:pt x="100" y="75"/>
                      </a:lnTo>
                      <a:lnTo>
                        <a:pt x="100" y="77"/>
                      </a:lnTo>
                      <a:lnTo>
                        <a:pt x="100" y="74"/>
                      </a:lnTo>
                      <a:lnTo>
                        <a:pt x="100" y="74"/>
                      </a:lnTo>
                      <a:lnTo>
                        <a:pt x="98" y="74"/>
                      </a:lnTo>
                      <a:lnTo>
                        <a:pt x="98" y="74"/>
                      </a:lnTo>
                      <a:lnTo>
                        <a:pt x="98" y="74"/>
                      </a:lnTo>
                      <a:lnTo>
                        <a:pt x="98" y="75"/>
                      </a:lnTo>
                      <a:lnTo>
                        <a:pt x="98" y="77"/>
                      </a:lnTo>
                      <a:lnTo>
                        <a:pt x="100" y="77"/>
                      </a:lnTo>
                      <a:lnTo>
                        <a:pt x="98" y="79"/>
                      </a:lnTo>
                      <a:lnTo>
                        <a:pt x="98" y="77"/>
                      </a:lnTo>
                      <a:lnTo>
                        <a:pt x="96" y="77"/>
                      </a:lnTo>
                      <a:lnTo>
                        <a:pt x="96" y="75"/>
                      </a:lnTo>
                      <a:lnTo>
                        <a:pt x="94" y="75"/>
                      </a:lnTo>
                      <a:lnTo>
                        <a:pt x="96" y="77"/>
                      </a:lnTo>
                      <a:lnTo>
                        <a:pt x="96" y="79"/>
                      </a:lnTo>
                      <a:lnTo>
                        <a:pt x="96" y="79"/>
                      </a:lnTo>
                      <a:lnTo>
                        <a:pt x="96" y="79"/>
                      </a:lnTo>
                      <a:lnTo>
                        <a:pt x="96" y="79"/>
                      </a:lnTo>
                      <a:lnTo>
                        <a:pt x="94" y="81"/>
                      </a:lnTo>
                      <a:lnTo>
                        <a:pt x="94" y="81"/>
                      </a:lnTo>
                      <a:lnTo>
                        <a:pt x="94" y="79"/>
                      </a:lnTo>
                      <a:lnTo>
                        <a:pt x="94" y="77"/>
                      </a:lnTo>
                      <a:lnTo>
                        <a:pt x="94" y="77"/>
                      </a:lnTo>
                      <a:lnTo>
                        <a:pt x="92" y="79"/>
                      </a:lnTo>
                      <a:lnTo>
                        <a:pt x="92" y="81"/>
                      </a:lnTo>
                      <a:lnTo>
                        <a:pt x="92" y="81"/>
                      </a:lnTo>
                      <a:lnTo>
                        <a:pt x="92" y="81"/>
                      </a:lnTo>
                      <a:lnTo>
                        <a:pt x="92" y="83"/>
                      </a:lnTo>
                      <a:lnTo>
                        <a:pt x="90" y="81"/>
                      </a:lnTo>
                      <a:lnTo>
                        <a:pt x="90" y="81"/>
                      </a:lnTo>
                      <a:lnTo>
                        <a:pt x="90" y="81"/>
                      </a:lnTo>
                      <a:lnTo>
                        <a:pt x="90" y="79"/>
                      </a:lnTo>
                      <a:lnTo>
                        <a:pt x="90" y="79"/>
                      </a:lnTo>
                      <a:lnTo>
                        <a:pt x="90" y="77"/>
                      </a:lnTo>
                      <a:lnTo>
                        <a:pt x="90" y="77"/>
                      </a:lnTo>
                      <a:lnTo>
                        <a:pt x="90" y="77"/>
                      </a:lnTo>
                      <a:lnTo>
                        <a:pt x="92" y="75"/>
                      </a:lnTo>
                      <a:lnTo>
                        <a:pt x="92" y="74"/>
                      </a:lnTo>
                      <a:lnTo>
                        <a:pt x="92" y="72"/>
                      </a:lnTo>
                      <a:lnTo>
                        <a:pt x="90" y="74"/>
                      </a:lnTo>
                      <a:lnTo>
                        <a:pt x="88" y="75"/>
                      </a:lnTo>
                      <a:lnTo>
                        <a:pt x="88" y="74"/>
                      </a:lnTo>
                      <a:lnTo>
                        <a:pt x="88" y="74"/>
                      </a:lnTo>
                      <a:lnTo>
                        <a:pt x="88" y="72"/>
                      </a:lnTo>
                      <a:lnTo>
                        <a:pt x="88" y="72"/>
                      </a:lnTo>
                      <a:lnTo>
                        <a:pt x="86" y="72"/>
                      </a:lnTo>
                      <a:lnTo>
                        <a:pt x="86" y="72"/>
                      </a:lnTo>
                      <a:lnTo>
                        <a:pt x="86" y="72"/>
                      </a:lnTo>
                      <a:lnTo>
                        <a:pt x="86" y="72"/>
                      </a:lnTo>
                      <a:lnTo>
                        <a:pt x="86" y="72"/>
                      </a:lnTo>
                      <a:lnTo>
                        <a:pt x="84" y="74"/>
                      </a:lnTo>
                      <a:lnTo>
                        <a:pt x="84" y="74"/>
                      </a:lnTo>
                      <a:lnTo>
                        <a:pt x="84" y="74"/>
                      </a:lnTo>
                      <a:lnTo>
                        <a:pt x="84" y="72"/>
                      </a:lnTo>
                      <a:lnTo>
                        <a:pt x="84" y="70"/>
                      </a:lnTo>
                      <a:lnTo>
                        <a:pt x="84" y="70"/>
                      </a:lnTo>
                      <a:lnTo>
                        <a:pt x="84" y="68"/>
                      </a:lnTo>
                      <a:lnTo>
                        <a:pt x="84" y="66"/>
                      </a:lnTo>
                      <a:lnTo>
                        <a:pt x="86" y="64"/>
                      </a:lnTo>
                      <a:lnTo>
                        <a:pt x="88" y="62"/>
                      </a:lnTo>
                      <a:lnTo>
                        <a:pt x="90" y="62"/>
                      </a:lnTo>
                      <a:lnTo>
                        <a:pt x="90" y="62"/>
                      </a:lnTo>
                      <a:lnTo>
                        <a:pt x="90" y="60"/>
                      </a:lnTo>
                      <a:lnTo>
                        <a:pt x="90" y="60"/>
                      </a:lnTo>
                      <a:lnTo>
                        <a:pt x="90" y="59"/>
                      </a:lnTo>
                      <a:lnTo>
                        <a:pt x="92" y="59"/>
                      </a:lnTo>
                      <a:lnTo>
                        <a:pt x="92" y="59"/>
                      </a:lnTo>
                      <a:lnTo>
                        <a:pt x="92" y="59"/>
                      </a:lnTo>
                      <a:lnTo>
                        <a:pt x="92" y="59"/>
                      </a:lnTo>
                      <a:lnTo>
                        <a:pt x="94" y="59"/>
                      </a:lnTo>
                      <a:lnTo>
                        <a:pt x="94" y="59"/>
                      </a:lnTo>
                      <a:lnTo>
                        <a:pt x="94" y="59"/>
                      </a:lnTo>
                      <a:lnTo>
                        <a:pt x="96" y="59"/>
                      </a:lnTo>
                      <a:lnTo>
                        <a:pt x="100" y="59"/>
                      </a:lnTo>
                      <a:lnTo>
                        <a:pt x="101" y="59"/>
                      </a:lnTo>
                      <a:lnTo>
                        <a:pt x="109" y="59"/>
                      </a:lnTo>
                      <a:lnTo>
                        <a:pt x="111" y="59"/>
                      </a:lnTo>
                      <a:lnTo>
                        <a:pt x="111" y="59"/>
                      </a:lnTo>
                      <a:lnTo>
                        <a:pt x="111" y="59"/>
                      </a:lnTo>
                      <a:lnTo>
                        <a:pt x="113" y="57"/>
                      </a:lnTo>
                      <a:lnTo>
                        <a:pt x="115" y="57"/>
                      </a:lnTo>
                      <a:lnTo>
                        <a:pt x="115" y="55"/>
                      </a:lnTo>
                      <a:lnTo>
                        <a:pt x="116" y="55"/>
                      </a:lnTo>
                      <a:lnTo>
                        <a:pt x="118" y="55"/>
                      </a:lnTo>
                      <a:lnTo>
                        <a:pt x="118" y="55"/>
                      </a:lnTo>
                      <a:lnTo>
                        <a:pt x="118" y="57"/>
                      </a:lnTo>
                      <a:lnTo>
                        <a:pt x="118" y="59"/>
                      </a:lnTo>
                      <a:lnTo>
                        <a:pt x="116" y="59"/>
                      </a:lnTo>
                      <a:lnTo>
                        <a:pt x="116" y="60"/>
                      </a:lnTo>
                      <a:lnTo>
                        <a:pt x="118" y="62"/>
                      </a:lnTo>
                      <a:lnTo>
                        <a:pt x="118" y="64"/>
                      </a:lnTo>
                      <a:lnTo>
                        <a:pt x="120" y="64"/>
                      </a:lnTo>
                      <a:lnTo>
                        <a:pt x="122" y="64"/>
                      </a:lnTo>
                      <a:lnTo>
                        <a:pt x="124" y="66"/>
                      </a:lnTo>
                      <a:lnTo>
                        <a:pt x="124" y="68"/>
                      </a:lnTo>
                      <a:lnTo>
                        <a:pt x="124" y="68"/>
                      </a:lnTo>
                      <a:lnTo>
                        <a:pt x="126" y="68"/>
                      </a:lnTo>
                      <a:lnTo>
                        <a:pt x="128" y="68"/>
                      </a:lnTo>
                      <a:lnTo>
                        <a:pt x="128" y="66"/>
                      </a:lnTo>
                      <a:lnTo>
                        <a:pt x="126" y="68"/>
                      </a:lnTo>
                      <a:lnTo>
                        <a:pt x="126" y="66"/>
                      </a:lnTo>
                      <a:lnTo>
                        <a:pt x="124" y="64"/>
                      </a:lnTo>
                      <a:lnTo>
                        <a:pt x="124" y="64"/>
                      </a:lnTo>
                      <a:lnTo>
                        <a:pt x="122" y="64"/>
                      </a:lnTo>
                      <a:lnTo>
                        <a:pt x="120" y="64"/>
                      </a:lnTo>
                      <a:lnTo>
                        <a:pt x="120" y="62"/>
                      </a:lnTo>
                      <a:lnTo>
                        <a:pt x="120" y="62"/>
                      </a:lnTo>
                      <a:lnTo>
                        <a:pt x="118" y="62"/>
                      </a:lnTo>
                      <a:lnTo>
                        <a:pt x="118" y="60"/>
                      </a:lnTo>
                      <a:lnTo>
                        <a:pt x="118" y="60"/>
                      </a:lnTo>
                      <a:lnTo>
                        <a:pt x="118" y="59"/>
                      </a:lnTo>
                      <a:lnTo>
                        <a:pt x="120" y="59"/>
                      </a:lnTo>
                      <a:lnTo>
                        <a:pt x="120" y="57"/>
                      </a:lnTo>
                      <a:lnTo>
                        <a:pt x="122" y="53"/>
                      </a:lnTo>
                      <a:lnTo>
                        <a:pt x="122" y="53"/>
                      </a:lnTo>
                      <a:lnTo>
                        <a:pt x="122" y="53"/>
                      </a:lnTo>
                      <a:lnTo>
                        <a:pt x="122" y="53"/>
                      </a:lnTo>
                      <a:lnTo>
                        <a:pt x="124" y="53"/>
                      </a:lnTo>
                      <a:lnTo>
                        <a:pt x="124" y="53"/>
                      </a:lnTo>
                      <a:lnTo>
                        <a:pt x="124" y="51"/>
                      </a:lnTo>
                      <a:lnTo>
                        <a:pt x="122" y="51"/>
                      </a:lnTo>
                      <a:lnTo>
                        <a:pt x="122" y="51"/>
                      </a:lnTo>
                      <a:lnTo>
                        <a:pt x="122" y="51"/>
                      </a:lnTo>
                      <a:lnTo>
                        <a:pt x="120" y="51"/>
                      </a:lnTo>
                      <a:lnTo>
                        <a:pt x="120" y="51"/>
                      </a:lnTo>
                      <a:lnTo>
                        <a:pt x="120" y="51"/>
                      </a:lnTo>
                      <a:lnTo>
                        <a:pt x="118" y="51"/>
                      </a:lnTo>
                      <a:lnTo>
                        <a:pt x="116" y="51"/>
                      </a:lnTo>
                      <a:lnTo>
                        <a:pt x="115" y="53"/>
                      </a:lnTo>
                      <a:lnTo>
                        <a:pt x="113" y="53"/>
                      </a:lnTo>
                      <a:lnTo>
                        <a:pt x="113" y="53"/>
                      </a:lnTo>
                      <a:lnTo>
                        <a:pt x="111" y="55"/>
                      </a:lnTo>
                      <a:lnTo>
                        <a:pt x="109" y="57"/>
                      </a:lnTo>
                      <a:lnTo>
                        <a:pt x="107" y="57"/>
                      </a:lnTo>
                      <a:lnTo>
                        <a:pt x="107" y="57"/>
                      </a:lnTo>
                      <a:lnTo>
                        <a:pt x="103" y="55"/>
                      </a:lnTo>
                      <a:lnTo>
                        <a:pt x="101" y="55"/>
                      </a:lnTo>
                      <a:lnTo>
                        <a:pt x="100" y="55"/>
                      </a:lnTo>
                      <a:lnTo>
                        <a:pt x="100" y="53"/>
                      </a:lnTo>
                      <a:lnTo>
                        <a:pt x="98" y="53"/>
                      </a:lnTo>
                      <a:lnTo>
                        <a:pt x="96" y="53"/>
                      </a:lnTo>
                      <a:lnTo>
                        <a:pt x="94" y="53"/>
                      </a:lnTo>
                      <a:lnTo>
                        <a:pt x="92" y="53"/>
                      </a:lnTo>
                      <a:lnTo>
                        <a:pt x="92" y="53"/>
                      </a:lnTo>
                      <a:lnTo>
                        <a:pt x="90" y="55"/>
                      </a:lnTo>
                      <a:lnTo>
                        <a:pt x="90" y="55"/>
                      </a:lnTo>
                      <a:lnTo>
                        <a:pt x="88" y="55"/>
                      </a:lnTo>
                      <a:lnTo>
                        <a:pt x="88" y="55"/>
                      </a:lnTo>
                      <a:lnTo>
                        <a:pt x="84" y="57"/>
                      </a:lnTo>
                      <a:lnTo>
                        <a:pt x="84" y="57"/>
                      </a:lnTo>
                      <a:lnTo>
                        <a:pt x="83" y="59"/>
                      </a:lnTo>
                      <a:lnTo>
                        <a:pt x="81" y="60"/>
                      </a:lnTo>
                      <a:lnTo>
                        <a:pt x="81" y="60"/>
                      </a:lnTo>
                      <a:lnTo>
                        <a:pt x="79" y="62"/>
                      </a:lnTo>
                      <a:lnTo>
                        <a:pt x="75" y="64"/>
                      </a:lnTo>
                      <a:lnTo>
                        <a:pt x="75" y="64"/>
                      </a:lnTo>
                      <a:lnTo>
                        <a:pt x="69" y="64"/>
                      </a:lnTo>
                      <a:lnTo>
                        <a:pt x="68" y="66"/>
                      </a:lnTo>
                      <a:lnTo>
                        <a:pt x="66" y="68"/>
                      </a:lnTo>
                      <a:lnTo>
                        <a:pt x="64" y="68"/>
                      </a:lnTo>
                      <a:lnTo>
                        <a:pt x="66" y="62"/>
                      </a:lnTo>
                      <a:lnTo>
                        <a:pt x="66" y="60"/>
                      </a:lnTo>
                      <a:lnTo>
                        <a:pt x="68" y="6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55">
                  <a:extLst>
                    <a:ext uri="{FF2B5EF4-FFF2-40B4-BE49-F238E27FC236}">
                      <a16:creationId xmlns:a16="http://schemas.microsoft.com/office/drawing/2014/main" id="{C1DAFB6A-8B20-4BC0-9F35-A7F8E304A531}"/>
                    </a:ext>
                  </a:extLst>
                </p:cNvPr>
                <p:cNvSpPr>
                  <a:spLocks/>
                </p:cNvSpPr>
                <p:nvPr/>
              </p:nvSpPr>
              <p:spPr bwMode="auto">
                <a:xfrm>
                  <a:off x="1716088" y="2298700"/>
                  <a:ext cx="114300" cy="80963"/>
                </a:xfrm>
                <a:custGeom>
                  <a:avLst/>
                  <a:gdLst>
                    <a:gd name="T0" fmla="*/ 143 w 143"/>
                    <a:gd name="T1" fmla="*/ 13 h 101"/>
                    <a:gd name="T2" fmla="*/ 143 w 143"/>
                    <a:gd name="T3" fmla="*/ 58 h 101"/>
                    <a:gd name="T4" fmla="*/ 122 w 143"/>
                    <a:gd name="T5" fmla="*/ 95 h 101"/>
                    <a:gd name="T6" fmla="*/ 45 w 143"/>
                    <a:gd name="T7" fmla="*/ 97 h 101"/>
                    <a:gd name="T8" fmla="*/ 44 w 143"/>
                    <a:gd name="T9" fmla="*/ 101 h 101"/>
                    <a:gd name="T10" fmla="*/ 40 w 143"/>
                    <a:gd name="T11" fmla="*/ 101 h 101"/>
                    <a:gd name="T12" fmla="*/ 36 w 143"/>
                    <a:gd name="T13" fmla="*/ 95 h 101"/>
                    <a:gd name="T14" fmla="*/ 32 w 143"/>
                    <a:gd name="T15" fmla="*/ 92 h 101"/>
                    <a:gd name="T16" fmla="*/ 34 w 143"/>
                    <a:gd name="T17" fmla="*/ 90 h 101"/>
                    <a:gd name="T18" fmla="*/ 36 w 143"/>
                    <a:gd name="T19" fmla="*/ 90 h 101"/>
                    <a:gd name="T20" fmla="*/ 32 w 143"/>
                    <a:gd name="T21" fmla="*/ 90 h 101"/>
                    <a:gd name="T22" fmla="*/ 27 w 143"/>
                    <a:gd name="T23" fmla="*/ 88 h 101"/>
                    <a:gd name="T24" fmla="*/ 27 w 143"/>
                    <a:gd name="T25" fmla="*/ 86 h 101"/>
                    <a:gd name="T26" fmla="*/ 25 w 143"/>
                    <a:gd name="T27" fmla="*/ 86 h 101"/>
                    <a:gd name="T28" fmla="*/ 21 w 143"/>
                    <a:gd name="T29" fmla="*/ 92 h 101"/>
                    <a:gd name="T30" fmla="*/ 17 w 143"/>
                    <a:gd name="T31" fmla="*/ 92 h 101"/>
                    <a:gd name="T32" fmla="*/ 14 w 143"/>
                    <a:gd name="T33" fmla="*/ 86 h 101"/>
                    <a:gd name="T34" fmla="*/ 10 w 143"/>
                    <a:gd name="T35" fmla="*/ 86 h 101"/>
                    <a:gd name="T36" fmla="*/ 4 w 143"/>
                    <a:gd name="T37" fmla="*/ 88 h 101"/>
                    <a:gd name="T38" fmla="*/ 2 w 143"/>
                    <a:gd name="T39" fmla="*/ 86 h 101"/>
                    <a:gd name="T40" fmla="*/ 0 w 143"/>
                    <a:gd name="T41" fmla="*/ 82 h 101"/>
                    <a:gd name="T42" fmla="*/ 2 w 143"/>
                    <a:gd name="T43" fmla="*/ 80 h 101"/>
                    <a:gd name="T44" fmla="*/ 6 w 143"/>
                    <a:gd name="T45" fmla="*/ 75 h 101"/>
                    <a:gd name="T46" fmla="*/ 8 w 143"/>
                    <a:gd name="T47" fmla="*/ 71 h 101"/>
                    <a:gd name="T48" fmla="*/ 10 w 143"/>
                    <a:gd name="T49" fmla="*/ 65 h 101"/>
                    <a:gd name="T50" fmla="*/ 15 w 143"/>
                    <a:gd name="T51" fmla="*/ 62 h 101"/>
                    <a:gd name="T52" fmla="*/ 15 w 143"/>
                    <a:gd name="T53" fmla="*/ 60 h 101"/>
                    <a:gd name="T54" fmla="*/ 19 w 143"/>
                    <a:gd name="T55" fmla="*/ 54 h 101"/>
                    <a:gd name="T56" fmla="*/ 23 w 143"/>
                    <a:gd name="T57" fmla="*/ 56 h 101"/>
                    <a:gd name="T58" fmla="*/ 27 w 143"/>
                    <a:gd name="T59" fmla="*/ 54 h 101"/>
                    <a:gd name="T60" fmla="*/ 25 w 143"/>
                    <a:gd name="T61" fmla="*/ 54 h 101"/>
                    <a:gd name="T62" fmla="*/ 19 w 143"/>
                    <a:gd name="T63" fmla="*/ 48 h 101"/>
                    <a:gd name="T64" fmla="*/ 25 w 143"/>
                    <a:gd name="T65" fmla="*/ 43 h 101"/>
                    <a:gd name="T66" fmla="*/ 27 w 143"/>
                    <a:gd name="T67" fmla="*/ 41 h 101"/>
                    <a:gd name="T68" fmla="*/ 29 w 143"/>
                    <a:gd name="T69" fmla="*/ 37 h 101"/>
                    <a:gd name="T70" fmla="*/ 30 w 143"/>
                    <a:gd name="T71" fmla="*/ 35 h 101"/>
                    <a:gd name="T72" fmla="*/ 32 w 143"/>
                    <a:gd name="T73" fmla="*/ 32 h 101"/>
                    <a:gd name="T74" fmla="*/ 30 w 143"/>
                    <a:gd name="T75" fmla="*/ 20 h 101"/>
                    <a:gd name="T76" fmla="*/ 30 w 143"/>
                    <a:gd name="T77" fmla="*/ 17 h 101"/>
                    <a:gd name="T78" fmla="*/ 30 w 143"/>
                    <a:gd name="T79" fmla="*/ 15 h 101"/>
                    <a:gd name="T80" fmla="*/ 30 w 143"/>
                    <a:gd name="T81" fmla="*/ 3 h 101"/>
                    <a:gd name="T82" fmla="*/ 32 w 143"/>
                    <a:gd name="T83" fmla="*/ 0 h 101"/>
                    <a:gd name="T84" fmla="*/ 34 w 143"/>
                    <a:gd name="T85" fmla="*/ 3 h 101"/>
                    <a:gd name="T86" fmla="*/ 36 w 143"/>
                    <a:gd name="T87" fmla="*/ 7 h 101"/>
                    <a:gd name="T88" fmla="*/ 40 w 143"/>
                    <a:gd name="T89" fmla="*/ 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01">
                      <a:moveTo>
                        <a:pt x="45" y="11"/>
                      </a:moveTo>
                      <a:lnTo>
                        <a:pt x="47" y="13"/>
                      </a:lnTo>
                      <a:lnTo>
                        <a:pt x="143" y="13"/>
                      </a:lnTo>
                      <a:lnTo>
                        <a:pt x="143" y="15"/>
                      </a:lnTo>
                      <a:lnTo>
                        <a:pt x="143" y="39"/>
                      </a:lnTo>
                      <a:lnTo>
                        <a:pt x="143" y="58"/>
                      </a:lnTo>
                      <a:lnTo>
                        <a:pt x="143" y="77"/>
                      </a:lnTo>
                      <a:lnTo>
                        <a:pt x="143" y="95"/>
                      </a:lnTo>
                      <a:lnTo>
                        <a:pt x="122" y="95"/>
                      </a:lnTo>
                      <a:lnTo>
                        <a:pt x="49" y="95"/>
                      </a:lnTo>
                      <a:lnTo>
                        <a:pt x="45" y="95"/>
                      </a:lnTo>
                      <a:lnTo>
                        <a:pt x="45" y="97"/>
                      </a:lnTo>
                      <a:lnTo>
                        <a:pt x="45" y="99"/>
                      </a:lnTo>
                      <a:lnTo>
                        <a:pt x="45" y="99"/>
                      </a:lnTo>
                      <a:lnTo>
                        <a:pt x="44" y="101"/>
                      </a:lnTo>
                      <a:lnTo>
                        <a:pt x="44" y="101"/>
                      </a:lnTo>
                      <a:lnTo>
                        <a:pt x="42" y="101"/>
                      </a:lnTo>
                      <a:lnTo>
                        <a:pt x="40" y="101"/>
                      </a:lnTo>
                      <a:lnTo>
                        <a:pt x="38" y="97"/>
                      </a:lnTo>
                      <a:lnTo>
                        <a:pt x="36" y="97"/>
                      </a:lnTo>
                      <a:lnTo>
                        <a:pt x="36" y="95"/>
                      </a:lnTo>
                      <a:lnTo>
                        <a:pt x="32" y="95"/>
                      </a:lnTo>
                      <a:lnTo>
                        <a:pt x="32" y="93"/>
                      </a:lnTo>
                      <a:lnTo>
                        <a:pt x="32" y="92"/>
                      </a:lnTo>
                      <a:lnTo>
                        <a:pt x="32" y="92"/>
                      </a:lnTo>
                      <a:lnTo>
                        <a:pt x="34" y="92"/>
                      </a:lnTo>
                      <a:lnTo>
                        <a:pt x="34" y="90"/>
                      </a:lnTo>
                      <a:lnTo>
                        <a:pt x="36" y="90"/>
                      </a:lnTo>
                      <a:lnTo>
                        <a:pt x="36" y="90"/>
                      </a:lnTo>
                      <a:lnTo>
                        <a:pt x="36" y="90"/>
                      </a:lnTo>
                      <a:lnTo>
                        <a:pt x="34" y="90"/>
                      </a:lnTo>
                      <a:lnTo>
                        <a:pt x="34" y="90"/>
                      </a:lnTo>
                      <a:lnTo>
                        <a:pt x="32" y="90"/>
                      </a:lnTo>
                      <a:lnTo>
                        <a:pt x="30" y="88"/>
                      </a:lnTo>
                      <a:lnTo>
                        <a:pt x="30" y="88"/>
                      </a:lnTo>
                      <a:lnTo>
                        <a:pt x="27" y="88"/>
                      </a:lnTo>
                      <a:lnTo>
                        <a:pt x="27" y="88"/>
                      </a:lnTo>
                      <a:lnTo>
                        <a:pt x="25" y="88"/>
                      </a:lnTo>
                      <a:lnTo>
                        <a:pt x="27" y="86"/>
                      </a:lnTo>
                      <a:lnTo>
                        <a:pt x="27" y="86"/>
                      </a:lnTo>
                      <a:lnTo>
                        <a:pt x="27" y="86"/>
                      </a:lnTo>
                      <a:lnTo>
                        <a:pt x="25" y="86"/>
                      </a:lnTo>
                      <a:lnTo>
                        <a:pt x="23" y="90"/>
                      </a:lnTo>
                      <a:lnTo>
                        <a:pt x="23" y="90"/>
                      </a:lnTo>
                      <a:lnTo>
                        <a:pt x="21" y="92"/>
                      </a:lnTo>
                      <a:lnTo>
                        <a:pt x="19" y="92"/>
                      </a:lnTo>
                      <a:lnTo>
                        <a:pt x="17" y="92"/>
                      </a:lnTo>
                      <a:lnTo>
                        <a:pt x="17" y="92"/>
                      </a:lnTo>
                      <a:lnTo>
                        <a:pt x="15" y="88"/>
                      </a:lnTo>
                      <a:lnTo>
                        <a:pt x="15" y="88"/>
                      </a:lnTo>
                      <a:lnTo>
                        <a:pt x="14" y="86"/>
                      </a:lnTo>
                      <a:lnTo>
                        <a:pt x="12" y="86"/>
                      </a:lnTo>
                      <a:lnTo>
                        <a:pt x="12" y="86"/>
                      </a:lnTo>
                      <a:lnTo>
                        <a:pt x="10" y="86"/>
                      </a:lnTo>
                      <a:lnTo>
                        <a:pt x="8" y="86"/>
                      </a:lnTo>
                      <a:lnTo>
                        <a:pt x="6" y="88"/>
                      </a:lnTo>
                      <a:lnTo>
                        <a:pt x="4" y="88"/>
                      </a:lnTo>
                      <a:lnTo>
                        <a:pt x="4" y="88"/>
                      </a:lnTo>
                      <a:lnTo>
                        <a:pt x="2" y="86"/>
                      </a:lnTo>
                      <a:lnTo>
                        <a:pt x="2" y="86"/>
                      </a:lnTo>
                      <a:lnTo>
                        <a:pt x="2" y="84"/>
                      </a:lnTo>
                      <a:lnTo>
                        <a:pt x="0" y="84"/>
                      </a:lnTo>
                      <a:lnTo>
                        <a:pt x="0" y="82"/>
                      </a:lnTo>
                      <a:lnTo>
                        <a:pt x="2" y="82"/>
                      </a:lnTo>
                      <a:lnTo>
                        <a:pt x="2" y="82"/>
                      </a:lnTo>
                      <a:lnTo>
                        <a:pt x="2" y="80"/>
                      </a:lnTo>
                      <a:lnTo>
                        <a:pt x="4" y="77"/>
                      </a:lnTo>
                      <a:lnTo>
                        <a:pt x="4" y="75"/>
                      </a:lnTo>
                      <a:lnTo>
                        <a:pt x="6" y="75"/>
                      </a:lnTo>
                      <a:lnTo>
                        <a:pt x="6" y="75"/>
                      </a:lnTo>
                      <a:lnTo>
                        <a:pt x="8" y="73"/>
                      </a:lnTo>
                      <a:lnTo>
                        <a:pt x="8" y="71"/>
                      </a:lnTo>
                      <a:lnTo>
                        <a:pt x="8" y="69"/>
                      </a:lnTo>
                      <a:lnTo>
                        <a:pt x="8" y="67"/>
                      </a:lnTo>
                      <a:lnTo>
                        <a:pt x="10" y="65"/>
                      </a:lnTo>
                      <a:lnTo>
                        <a:pt x="12" y="65"/>
                      </a:lnTo>
                      <a:lnTo>
                        <a:pt x="14" y="62"/>
                      </a:lnTo>
                      <a:lnTo>
                        <a:pt x="15" y="62"/>
                      </a:lnTo>
                      <a:lnTo>
                        <a:pt x="15" y="60"/>
                      </a:lnTo>
                      <a:lnTo>
                        <a:pt x="15" y="60"/>
                      </a:lnTo>
                      <a:lnTo>
                        <a:pt x="15" y="60"/>
                      </a:lnTo>
                      <a:lnTo>
                        <a:pt x="15" y="58"/>
                      </a:lnTo>
                      <a:lnTo>
                        <a:pt x="17" y="54"/>
                      </a:lnTo>
                      <a:lnTo>
                        <a:pt x="19" y="54"/>
                      </a:lnTo>
                      <a:lnTo>
                        <a:pt x="21" y="54"/>
                      </a:lnTo>
                      <a:lnTo>
                        <a:pt x="21" y="54"/>
                      </a:lnTo>
                      <a:lnTo>
                        <a:pt x="23" y="56"/>
                      </a:lnTo>
                      <a:lnTo>
                        <a:pt x="25" y="54"/>
                      </a:lnTo>
                      <a:lnTo>
                        <a:pt x="27" y="54"/>
                      </a:lnTo>
                      <a:lnTo>
                        <a:pt x="27" y="54"/>
                      </a:lnTo>
                      <a:lnTo>
                        <a:pt x="29" y="52"/>
                      </a:lnTo>
                      <a:lnTo>
                        <a:pt x="27" y="52"/>
                      </a:lnTo>
                      <a:lnTo>
                        <a:pt x="25" y="54"/>
                      </a:lnTo>
                      <a:lnTo>
                        <a:pt x="23" y="54"/>
                      </a:lnTo>
                      <a:lnTo>
                        <a:pt x="19" y="50"/>
                      </a:lnTo>
                      <a:lnTo>
                        <a:pt x="19" y="48"/>
                      </a:lnTo>
                      <a:lnTo>
                        <a:pt x="19" y="47"/>
                      </a:lnTo>
                      <a:lnTo>
                        <a:pt x="25" y="43"/>
                      </a:lnTo>
                      <a:lnTo>
                        <a:pt x="25" y="43"/>
                      </a:lnTo>
                      <a:lnTo>
                        <a:pt x="25" y="43"/>
                      </a:lnTo>
                      <a:lnTo>
                        <a:pt x="25" y="41"/>
                      </a:lnTo>
                      <a:lnTo>
                        <a:pt x="27" y="41"/>
                      </a:lnTo>
                      <a:lnTo>
                        <a:pt x="27" y="39"/>
                      </a:lnTo>
                      <a:lnTo>
                        <a:pt x="29" y="39"/>
                      </a:lnTo>
                      <a:lnTo>
                        <a:pt x="29" y="37"/>
                      </a:lnTo>
                      <a:lnTo>
                        <a:pt x="29" y="37"/>
                      </a:lnTo>
                      <a:lnTo>
                        <a:pt x="29" y="35"/>
                      </a:lnTo>
                      <a:lnTo>
                        <a:pt x="30" y="35"/>
                      </a:lnTo>
                      <a:lnTo>
                        <a:pt x="30" y="33"/>
                      </a:lnTo>
                      <a:lnTo>
                        <a:pt x="30" y="33"/>
                      </a:lnTo>
                      <a:lnTo>
                        <a:pt x="32" y="32"/>
                      </a:lnTo>
                      <a:lnTo>
                        <a:pt x="34" y="28"/>
                      </a:lnTo>
                      <a:lnTo>
                        <a:pt x="32" y="26"/>
                      </a:lnTo>
                      <a:lnTo>
                        <a:pt x="30" y="20"/>
                      </a:lnTo>
                      <a:lnTo>
                        <a:pt x="30" y="18"/>
                      </a:lnTo>
                      <a:lnTo>
                        <a:pt x="30" y="18"/>
                      </a:lnTo>
                      <a:lnTo>
                        <a:pt x="30" y="17"/>
                      </a:lnTo>
                      <a:lnTo>
                        <a:pt x="30" y="17"/>
                      </a:lnTo>
                      <a:lnTo>
                        <a:pt x="30" y="15"/>
                      </a:lnTo>
                      <a:lnTo>
                        <a:pt x="30" y="15"/>
                      </a:lnTo>
                      <a:lnTo>
                        <a:pt x="32" y="5"/>
                      </a:lnTo>
                      <a:lnTo>
                        <a:pt x="32" y="5"/>
                      </a:lnTo>
                      <a:lnTo>
                        <a:pt x="30" y="3"/>
                      </a:lnTo>
                      <a:lnTo>
                        <a:pt x="30" y="1"/>
                      </a:lnTo>
                      <a:lnTo>
                        <a:pt x="32" y="0"/>
                      </a:lnTo>
                      <a:lnTo>
                        <a:pt x="32" y="0"/>
                      </a:lnTo>
                      <a:lnTo>
                        <a:pt x="34" y="0"/>
                      </a:lnTo>
                      <a:lnTo>
                        <a:pt x="34" y="1"/>
                      </a:lnTo>
                      <a:lnTo>
                        <a:pt x="34" y="3"/>
                      </a:lnTo>
                      <a:lnTo>
                        <a:pt x="34" y="5"/>
                      </a:lnTo>
                      <a:lnTo>
                        <a:pt x="34" y="5"/>
                      </a:lnTo>
                      <a:lnTo>
                        <a:pt x="36" y="7"/>
                      </a:lnTo>
                      <a:lnTo>
                        <a:pt x="38" y="9"/>
                      </a:lnTo>
                      <a:lnTo>
                        <a:pt x="40" y="9"/>
                      </a:lnTo>
                      <a:lnTo>
                        <a:pt x="40" y="9"/>
                      </a:lnTo>
                      <a:lnTo>
                        <a:pt x="45"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56">
                  <a:extLst>
                    <a:ext uri="{FF2B5EF4-FFF2-40B4-BE49-F238E27FC236}">
                      <a16:creationId xmlns:a16="http://schemas.microsoft.com/office/drawing/2014/main" id="{DC072C3B-C5BD-48A9-B79E-9248E7239C98}"/>
                    </a:ext>
                  </a:extLst>
                </p:cNvPr>
                <p:cNvSpPr>
                  <a:spLocks/>
                </p:cNvSpPr>
                <p:nvPr/>
              </p:nvSpPr>
              <p:spPr bwMode="auto">
                <a:xfrm>
                  <a:off x="1712913" y="2295525"/>
                  <a:ext cx="119062" cy="87313"/>
                </a:xfrm>
                <a:custGeom>
                  <a:avLst/>
                  <a:gdLst>
                    <a:gd name="T0" fmla="*/ 142 w 150"/>
                    <a:gd name="T1" fmla="*/ 43 h 109"/>
                    <a:gd name="T2" fmla="*/ 125 w 150"/>
                    <a:gd name="T3" fmla="*/ 96 h 109"/>
                    <a:gd name="T4" fmla="*/ 45 w 150"/>
                    <a:gd name="T5" fmla="*/ 103 h 109"/>
                    <a:gd name="T6" fmla="*/ 43 w 150"/>
                    <a:gd name="T7" fmla="*/ 99 h 109"/>
                    <a:gd name="T8" fmla="*/ 39 w 150"/>
                    <a:gd name="T9" fmla="*/ 97 h 109"/>
                    <a:gd name="T10" fmla="*/ 37 w 150"/>
                    <a:gd name="T11" fmla="*/ 97 h 109"/>
                    <a:gd name="T12" fmla="*/ 39 w 150"/>
                    <a:gd name="T13" fmla="*/ 90 h 109"/>
                    <a:gd name="T14" fmla="*/ 30 w 150"/>
                    <a:gd name="T15" fmla="*/ 92 h 109"/>
                    <a:gd name="T16" fmla="*/ 30 w 150"/>
                    <a:gd name="T17" fmla="*/ 90 h 109"/>
                    <a:gd name="T18" fmla="*/ 33 w 150"/>
                    <a:gd name="T19" fmla="*/ 88 h 109"/>
                    <a:gd name="T20" fmla="*/ 24 w 150"/>
                    <a:gd name="T21" fmla="*/ 96 h 109"/>
                    <a:gd name="T22" fmla="*/ 22 w 150"/>
                    <a:gd name="T23" fmla="*/ 90 h 109"/>
                    <a:gd name="T24" fmla="*/ 13 w 150"/>
                    <a:gd name="T25" fmla="*/ 86 h 109"/>
                    <a:gd name="T26" fmla="*/ 7 w 150"/>
                    <a:gd name="T27" fmla="*/ 92 h 109"/>
                    <a:gd name="T28" fmla="*/ 7 w 150"/>
                    <a:gd name="T29" fmla="*/ 86 h 109"/>
                    <a:gd name="T30" fmla="*/ 9 w 150"/>
                    <a:gd name="T31" fmla="*/ 86 h 109"/>
                    <a:gd name="T32" fmla="*/ 15 w 150"/>
                    <a:gd name="T33" fmla="*/ 79 h 109"/>
                    <a:gd name="T34" fmla="*/ 15 w 150"/>
                    <a:gd name="T35" fmla="*/ 71 h 109"/>
                    <a:gd name="T36" fmla="*/ 22 w 150"/>
                    <a:gd name="T37" fmla="*/ 66 h 109"/>
                    <a:gd name="T38" fmla="*/ 22 w 150"/>
                    <a:gd name="T39" fmla="*/ 60 h 109"/>
                    <a:gd name="T40" fmla="*/ 30 w 150"/>
                    <a:gd name="T41" fmla="*/ 62 h 109"/>
                    <a:gd name="T42" fmla="*/ 33 w 150"/>
                    <a:gd name="T43" fmla="*/ 54 h 109"/>
                    <a:gd name="T44" fmla="*/ 26 w 150"/>
                    <a:gd name="T45" fmla="*/ 52 h 109"/>
                    <a:gd name="T46" fmla="*/ 30 w 150"/>
                    <a:gd name="T47" fmla="*/ 49 h 109"/>
                    <a:gd name="T48" fmla="*/ 33 w 150"/>
                    <a:gd name="T49" fmla="*/ 43 h 109"/>
                    <a:gd name="T50" fmla="*/ 35 w 150"/>
                    <a:gd name="T51" fmla="*/ 41 h 109"/>
                    <a:gd name="T52" fmla="*/ 39 w 150"/>
                    <a:gd name="T53" fmla="*/ 30 h 109"/>
                    <a:gd name="T54" fmla="*/ 37 w 150"/>
                    <a:gd name="T55" fmla="*/ 21 h 109"/>
                    <a:gd name="T56" fmla="*/ 39 w 150"/>
                    <a:gd name="T57" fmla="*/ 9 h 109"/>
                    <a:gd name="T58" fmla="*/ 37 w 150"/>
                    <a:gd name="T59" fmla="*/ 5 h 109"/>
                    <a:gd name="T60" fmla="*/ 35 w 150"/>
                    <a:gd name="T61" fmla="*/ 11 h 109"/>
                    <a:gd name="T62" fmla="*/ 47 w 150"/>
                    <a:gd name="T63" fmla="*/ 19 h 109"/>
                    <a:gd name="T64" fmla="*/ 39 w 150"/>
                    <a:gd name="T65" fmla="*/ 7 h 109"/>
                    <a:gd name="T66" fmla="*/ 37 w 150"/>
                    <a:gd name="T67" fmla="*/ 0 h 109"/>
                    <a:gd name="T68" fmla="*/ 32 w 150"/>
                    <a:gd name="T69" fmla="*/ 9 h 109"/>
                    <a:gd name="T70" fmla="*/ 32 w 150"/>
                    <a:gd name="T71" fmla="*/ 17 h 109"/>
                    <a:gd name="T72" fmla="*/ 33 w 150"/>
                    <a:gd name="T73" fmla="*/ 30 h 109"/>
                    <a:gd name="T74" fmla="*/ 30 w 150"/>
                    <a:gd name="T75" fmla="*/ 37 h 109"/>
                    <a:gd name="T76" fmla="*/ 28 w 150"/>
                    <a:gd name="T77" fmla="*/ 41 h 109"/>
                    <a:gd name="T78" fmla="*/ 18 w 150"/>
                    <a:gd name="T79" fmla="*/ 52 h 109"/>
                    <a:gd name="T80" fmla="*/ 30 w 150"/>
                    <a:gd name="T81" fmla="*/ 62 h 109"/>
                    <a:gd name="T82" fmla="*/ 26 w 150"/>
                    <a:gd name="T83" fmla="*/ 56 h 109"/>
                    <a:gd name="T84" fmla="*/ 20 w 150"/>
                    <a:gd name="T85" fmla="*/ 54 h 109"/>
                    <a:gd name="T86" fmla="*/ 17 w 150"/>
                    <a:gd name="T87" fmla="*/ 62 h 109"/>
                    <a:gd name="T88" fmla="*/ 9 w 150"/>
                    <a:gd name="T89" fmla="*/ 69 h 109"/>
                    <a:gd name="T90" fmla="*/ 5 w 150"/>
                    <a:gd name="T91" fmla="*/ 79 h 109"/>
                    <a:gd name="T92" fmla="*/ 0 w 150"/>
                    <a:gd name="T93" fmla="*/ 86 h 109"/>
                    <a:gd name="T94" fmla="*/ 3 w 150"/>
                    <a:gd name="T95" fmla="*/ 92 h 109"/>
                    <a:gd name="T96" fmla="*/ 15 w 150"/>
                    <a:gd name="T97" fmla="*/ 94 h 109"/>
                    <a:gd name="T98" fmla="*/ 17 w 150"/>
                    <a:gd name="T99" fmla="*/ 97 h 109"/>
                    <a:gd name="T100" fmla="*/ 28 w 150"/>
                    <a:gd name="T101" fmla="*/ 96 h 109"/>
                    <a:gd name="T102" fmla="*/ 28 w 150"/>
                    <a:gd name="T103" fmla="*/ 88 h 109"/>
                    <a:gd name="T104" fmla="*/ 33 w 150"/>
                    <a:gd name="T105" fmla="*/ 96 h 109"/>
                    <a:gd name="T106" fmla="*/ 37 w 150"/>
                    <a:gd name="T107" fmla="*/ 97 h 109"/>
                    <a:gd name="T108" fmla="*/ 37 w 150"/>
                    <a:gd name="T109" fmla="*/ 92 h 109"/>
                    <a:gd name="T110" fmla="*/ 33 w 150"/>
                    <a:gd name="T111" fmla="*/ 99 h 109"/>
                    <a:gd name="T112" fmla="*/ 43 w 150"/>
                    <a:gd name="T113" fmla="*/ 107 h 109"/>
                    <a:gd name="T114" fmla="*/ 52 w 150"/>
                    <a:gd name="T115" fmla="*/ 103 h 109"/>
                    <a:gd name="T116" fmla="*/ 146 w 150"/>
                    <a:gd name="T117" fmla="*/ 103 h 109"/>
                    <a:gd name="T118" fmla="*/ 150 w 150"/>
                    <a:gd name="T119" fmla="*/ 62 h 109"/>
                    <a:gd name="T120" fmla="*/ 146 w 150"/>
                    <a:gd name="T121"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09">
                      <a:moveTo>
                        <a:pt x="48" y="15"/>
                      </a:moveTo>
                      <a:lnTo>
                        <a:pt x="48" y="19"/>
                      </a:lnTo>
                      <a:lnTo>
                        <a:pt x="48" y="19"/>
                      </a:lnTo>
                      <a:lnTo>
                        <a:pt x="50" y="19"/>
                      </a:lnTo>
                      <a:lnTo>
                        <a:pt x="142" y="19"/>
                      </a:lnTo>
                      <a:lnTo>
                        <a:pt x="142" y="19"/>
                      </a:lnTo>
                      <a:lnTo>
                        <a:pt x="146" y="19"/>
                      </a:lnTo>
                      <a:lnTo>
                        <a:pt x="142" y="19"/>
                      </a:lnTo>
                      <a:lnTo>
                        <a:pt x="142" y="43"/>
                      </a:lnTo>
                      <a:lnTo>
                        <a:pt x="142" y="43"/>
                      </a:lnTo>
                      <a:lnTo>
                        <a:pt x="142" y="62"/>
                      </a:lnTo>
                      <a:lnTo>
                        <a:pt x="146" y="62"/>
                      </a:lnTo>
                      <a:lnTo>
                        <a:pt x="142" y="62"/>
                      </a:lnTo>
                      <a:lnTo>
                        <a:pt x="142" y="81"/>
                      </a:lnTo>
                      <a:lnTo>
                        <a:pt x="142" y="81"/>
                      </a:lnTo>
                      <a:lnTo>
                        <a:pt x="142" y="96"/>
                      </a:lnTo>
                      <a:lnTo>
                        <a:pt x="125" y="96"/>
                      </a:lnTo>
                      <a:lnTo>
                        <a:pt x="125" y="96"/>
                      </a:lnTo>
                      <a:lnTo>
                        <a:pt x="52" y="96"/>
                      </a:lnTo>
                      <a:lnTo>
                        <a:pt x="52" y="96"/>
                      </a:lnTo>
                      <a:lnTo>
                        <a:pt x="48" y="96"/>
                      </a:lnTo>
                      <a:lnTo>
                        <a:pt x="48" y="96"/>
                      </a:lnTo>
                      <a:lnTo>
                        <a:pt x="47" y="97"/>
                      </a:lnTo>
                      <a:lnTo>
                        <a:pt x="45" y="99"/>
                      </a:lnTo>
                      <a:lnTo>
                        <a:pt x="45" y="101"/>
                      </a:lnTo>
                      <a:lnTo>
                        <a:pt x="45" y="103"/>
                      </a:lnTo>
                      <a:lnTo>
                        <a:pt x="45" y="103"/>
                      </a:lnTo>
                      <a:lnTo>
                        <a:pt x="48" y="103"/>
                      </a:lnTo>
                      <a:lnTo>
                        <a:pt x="45" y="101"/>
                      </a:lnTo>
                      <a:lnTo>
                        <a:pt x="45" y="101"/>
                      </a:lnTo>
                      <a:lnTo>
                        <a:pt x="45" y="101"/>
                      </a:lnTo>
                      <a:lnTo>
                        <a:pt x="47" y="105"/>
                      </a:lnTo>
                      <a:lnTo>
                        <a:pt x="47" y="101"/>
                      </a:lnTo>
                      <a:lnTo>
                        <a:pt x="47" y="101"/>
                      </a:lnTo>
                      <a:lnTo>
                        <a:pt x="45" y="101"/>
                      </a:lnTo>
                      <a:lnTo>
                        <a:pt x="43" y="99"/>
                      </a:lnTo>
                      <a:lnTo>
                        <a:pt x="43" y="99"/>
                      </a:lnTo>
                      <a:lnTo>
                        <a:pt x="41" y="97"/>
                      </a:lnTo>
                      <a:lnTo>
                        <a:pt x="41" y="97"/>
                      </a:lnTo>
                      <a:lnTo>
                        <a:pt x="39" y="97"/>
                      </a:lnTo>
                      <a:lnTo>
                        <a:pt x="39" y="97"/>
                      </a:lnTo>
                      <a:lnTo>
                        <a:pt x="37" y="96"/>
                      </a:lnTo>
                      <a:lnTo>
                        <a:pt x="35" y="99"/>
                      </a:lnTo>
                      <a:lnTo>
                        <a:pt x="39" y="99"/>
                      </a:lnTo>
                      <a:lnTo>
                        <a:pt x="39" y="97"/>
                      </a:lnTo>
                      <a:lnTo>
                        <a:pt x="39" y="97"/>
                      </a:lnTo>
                      <a:lnTo>
                        <a:pt x="39" y="96"/>
                      </a:lnTo>
                      <a:lnTo>
                        <a:pt x="39" y="96"/>
                      </a:lnTo>
                      <a:lnTo>
                        <a:pt x="35" y="96"/>
                      </a:lnTo>
                      <a:lnTo>
                        <a:pt x="37" y="97"/>
                      </a:lnTo>
                      <a:lnTo>
                        <a:pt x="37" y="97"/>
                      </a:lnTo>
                      <a:lnTo>
                        <a:pt x="39" y="97"/>
                      </a:lnTo>
                      <a:lnTo>
                        <a:pt x="37" y="94"/>
                      </a:lnTo>
                      <a:lnTo>
                        <a:pt x="37" y="97"/>
                      </a:lnTo>
                      <a:lnTo>
                        <a:pt x="39" y="97"/>
                      </a:lnTo>
                      <a:lnTo>
                        <a:pt x="39" y="97"/>
                      </a:lnTo>
                      <a:lnTo>
                        <a:pt x="39" y="97"/>
                      </a:lnTo>
                      <a:lnTo>
                        <a:pt x="43" y="96"/>
                      </a:lnTo>
                      <a:lnTo>
                        <a:pt x="43" y="96"/>
                      </a:lnTo>
                      <a:lnTo>
                        <a:pt x="41" y="92"/>
                      </a:lnTo>
                      <a:lnTo>
                        <a:pt x="41" y="92"/>
                      </a:lnTo>
                      <a:lnTo>
                        <a:pt x="39" y="90"/>
                      </a:lnTo>
                      <a:lnTo>
                        <a:pt x="39" y="90"/>
                      </a:lnTo>
                      <a:lnTo>
                        <a:pt x="37" y="90"/>
                      </a:lnTo>
                      <a:lnTo>
                        <a:pt x="37" y="90"/>
                      </a:lnTo>
                      <a:lnTo>
                        <a:pt x="37" y="90"/>
                      </a:lnTo>
                      <a:lnTo>
                        <a:pt x="35" y="90"/>
                      </a:lnTo>
                      <a:lnTo>
                        <a:pt x="35" y="88"/>
                      </a:lnTo>
                      <a:lnTo>
                        <a:pt x="33" y="88"/>
                      </a:lnTo>
                      <a:lnTo>
                        <a:pt x="32" y="88"/>
                      </a:lnTo>
                      <a:lnTo>
                        <a:pt x="30" y="90"/>
                      </a:lnTo>
                      <a:lnTo>
                        <a:pt x="30" y="92"/>
                      </a:lnTo>
                      <a:lnTo>
                        <a:pt x="32" y="90"/>
                      </a:lnTo>
                      <a:lnTo>
                        <a:pt x="30" y="90"/>
                      </a:lnTo>
                      <a:lnTo>
                        <a:pt x="30" y="92"/>
                      </a:lnTo>
                      <a:lnTo>
                        <a:pt x="32" y="92"/>
                      </a:lnTo>
                      <a:lnTo>
                        <a:pt x="32" y="90"/>
                      </a:lnTo>
                      <a:lnTo>
                        <a:pt x="28" y="92"/>
                      </a:lnTo>
                      <a:lnTo>
                        <a:pt x="32" y="92"/>
                      </a:lnTo>
                      <a:lnTo>
                        <a:pt x="32" y="92"/>
                      </a:lnTo>
                      <a:lnTo>
                        <a:pt x="30" y="90"/>
                      </a:lnTo>
                      <a:lnTo>
                        <a:pt x="32" y="94"/>
                      </a:lnTo>
                      <a:lnTo>
                        <a:pt x="32" y="94"/>
                      </a:lnTo>
                      <a:lnTo>
                        <a:pt x="30" y="90"/>
                      </a:lnTo>
                      <a:lnTo>
                        <a:pt x="32" y="94"/>
                      </a:lnTo>
                      <a:lnTo>
                        <a:pt x="32" y="94"/>
                      </a:lnTo>
                      <a:lnTo>
                        <a:pt x="32" y="94"/>
                      </a:lnTo>
                      <a:lnTo>
                        <a:pt x="33" y="90"/>
                      </a:lnTo>
                      <a:lnTo>
                        <a:pt x="33" y="88"/>
                      </a:lnTo>
                      <a:lnTo>
                        <a:pt x="33" y="88"/>
                      </a:lnTo>
                      <a:lnTo>
                        <a:pt x="32" y="86"/>
                      </a:lnTo>
                      <a:lnTo>
                        <a:pt x="28" y="86"/>
                      </a:lnTo>
                      <a:lnTo>
                        <a:pt x="28" y="88"/>
                      </a:lnTo>
                      <a:lnTo>
                        <a:pt x="26" y="88"/>
                      </a:lnTo>
                      <a:lnTo>
                        <a:pt x="24" y="92"/>
                      </a:lnTo>
                      <a:lnTo>
                        <a:pt x="22" y="92"/>
                      </a:lnTo>
                      <a:lnTo>
                        <a:pt x="22" y="92"/>
                      </a:lnTo>
                      <a:lnTo>
                        <a:pt x="22" y="92"/>
                      </a:lnTo>
                      <a:lnTo>
                        <a:pt x="24" y="96"/>
                      </a:lnTo>
                      <a:lnTo>
                        <a:pt x="24" y="92"/>
                      </a:lnTo>
                      <a:lnTo>
                        <a:pt x="22" y="92"/>
                      </a:lnTo>
                      <a:lnTo>
                        <a:pt x="20" y="92"/>
                      </a:lnTo>
                      <a:lnTo>
                        <a:pt x="18" y="94"/>
                      </a:lnTo>
                      <a:lnTo>
                        <a:pt x="20" y="96"/>
                      </a:lnTo>
                      <a:lnTo>
                        <a:pt x="22" y="94"/>
                      </a:lnTo>
                      <a:lnTo>
                        <a:pt x="22" y="94"/>
                      </a:lnTo>
                      <a:lnTo>
                        <a:pt x="22" y="92"/>
                      </a:lnTo>
                      <a:lnTo>
                        <a:pt x="22" y="90"/>
                      </a:lnTo>
                      <a:lnTo>
                        <a:pt x="20" y="90"/>
                      </a:lnTo>
                      <a:lnTo>
                        <a:pt x="20" y="88"/>
                      </a:lnTo>
                      <a:lnTo>
                        <a:pt x="20" y="88"/>
                      </a:lnTo>
                      <a:lnTo>
                        <a:pt x="18" y="88"/>
                      </a:lnTo>
                      <a:lnTo>
                        <a:pt x="17" y="86"/>
                      </a:lnTo>
                      <a:lnTo>
                        <a:pt x="17" y="86"/>
                      </a:lnTo>
                      <a:lnTo>
                        <a:pt x="15" y="86"/>
                      </a:lnTo>
                      <a:lnTo>
                        <a:pt x="13" y="86"/>
                      </a:lnTo>
                      <a:lnTo>
                        <a:pt x="13" y="86"/>
                      </a:lnTo>
                      <a:lnTo>
                        <a:pt x="13" y="86"/>
                      </a:lnTo>
                      <a:lnTo>
                        <a:pt x="11" y="88"/>
                      </a:lnTo>
                      <a:lnTo>
                        <a:pt x="9" y="88"/>
                      </a:lnTo>
                      <a:lnTo>
                        <a:pt x="7" y="88"/>
                      </a:lnTo>
                      <a:lnTo>
                        <a:pt x="7" y="88"/>
                      </a:lnTo>
                      <a:lnTo>
                        <a:pt x="7" y="92"/>
                      </a:lnTo>
                      <a:lnTo>
                        <a:pt x="9" y="88"/>
                      </a:lnTo>
                      <a:lnTo>
                        <a:pt x="9" y="88"/>
                      </a:lnTo>
                      <a:lnTo>
                        <a:pt x="7" y="92"/>
                      </a:lnTo>
                      <a:lnTo>
                        <a:pt x="9" y="90"/>
                      </a:lnTo>
                      <a:lnTo>
                        <a:pt x="7" y="88"/>
                      </a:lnTo>
                      <a:lnTo>
                        <a:pt x="7" y="86"/>
                      </a:lnTo>
                      <a:lnTo>
                        <a:pt x="7" y="86"/>
                      </a:lnTo>
                      <a:lnTo>
                        <a:pt x="5" y="90"/>
                      </a:lnTo>
                      <a:lnTo>
                        <a:pt x="7" y="90"/>
                      </a:lnTo>
                      <a:lnTo>
                        <a:pt x="7" y="88"/>
                      </a:lnTo>
                      <a:lnTo>
                        <a:pt x="7" y="86"/>
                      </a:lnTo>
                      <a:lnTo>
                        <a:pt x="7" y="86"/>
                      </a:lnTo>
                      <a:lnTo>
                        <a:pt x="7" y="84"/>
                      </a:lnTo>
                      <a:lnTo>
                        <a:pt x="3" y="86"/>
                      </a:lnTo>
                      <a:lnTo>
                        <a:pt x="5" y="90"/>
                      </a:lnTo>
                      <a:lnTo>
                        <a:pt x="5" y="88"/>
                      </a:lnTo>
                      <a:lnTo>
                        <a:pt x="7" y="88"/>
                      </a:lnTo>
                      <a:lnTo>
                        <a:pt x="7" y="88"/>
                      </a:lnTo>
                      <a:lnTo>
                        <a:pt x="9" y="86"/>
                      </a:lnTo>
                      <a:lnTo>
                        <a:pt x="9" y="86"/>
                      </a:lnTo>
                      <a:lnTo>
                        <a:pt x="9" y="86"/>
                      </a:lnTo>
                      <a:lnTo>
                        <a:pt x="11" y="82"/>
                      </a:lnTo>
                      <a:lnTo>
                        <a:pt x="11" y="81"/>
                      </a:lnTo>
                      <a:lnTo>
                        <a:pt x="7" y="79"/>
                      </a:lnTo>
                      <a:lnTo>
                        <a:pt x="9" y="82"/>
                      </a:lnTo>
                      <a:lnTo>
                        <a:pt x="11" y="81"/>
                      </a:lnTo>
                      <a:lnTo>
                        <a:pt x="11" y="81"/>
                      </a:lnTo>
                      <a:lnTo>
                        <a:pt x="13" y="81"/>
                      </a:lnTo>
                      <a:lnTo>
                        <a:pt x="13" y="79"/>
                      </a:lnTo>
                      <a:lnTo>
                        <a:pt x="15" y="79"/>
                      </a:lnTo>
                      <a:lnTo>
                        <a:pt x="15" y="77"/>
                      </a:lnTo>
                      <a:lnTo>
                        <a:pt x="15" y="75"/>
                      </a:lnTo>
                      <a:lnTo>
                        <a:pt x="15" y="75"/>
                      </a:lnTo>
                      <a:lnTo>
                        <a:pt x="15" y="73"/>
                      </a:lnTo>
                      <a:lnTo>
                        <a:pt x="15" y="71"/>
                      </a:lnTo>
                      <a:lnTo>
                        <a:pt x="15" y="71"/>
                      </a:lnTo>
                      <a:lnTo>
                        <a:pt x="13" y="69"/>
                      </a:lnTo>
                      <a:lnTo>
                        <a:pt x="13" y="73"/>
                      </a:lnTo>
                      <a:lnTo>
                        <a:pt x="15" y="71"/>
                      </a:lnTo>
                      <a:lnTo>
                        <a:pt x="17" y="71"/>
                      </a:lnTo>
                      <a:lnTo>
                        <a:pt x="18" y="69"/>
                      </a:lnTo>
                      <a:lnTo>
                        <a:pt x="20" y="67"/>
                      </a:lnTo>
                      <a:lnTo>
                        <a:pt x="20" y="67"/>
                      </a:lnTo>
                      <a:lnTo>
                        <a:pt x="20" y="67"/>
                      </a:lnTo>
                      <a:lnTo>
                        <a:pt x="22" y="66"/>
                      </a:lnTo>
                      <a:lnTo>
                        <a:pt x="22" y="66"/>
                      </a:lnTo>
                      <a:lnTo>
                        <a:pt x="22" y="66"/>
                      </a:lnTo>
                      <a:lnTo>
                        <a:pt x="22" y="66"/>
                      </a:lnTo>
                      <a:lnTo>
                        <a:pt x="22" y="64"/>
                      </a:lnTo>
                      <a:lnTo>
                        <a:pt x="22" y="62"/>
                      </a:lnTo>
                      <a:lnTo>
                        <a:pt x="18" y="62"/>
                      </a:lnTo>
                      <a:lnTo>
                        <a:pt x="22" y="64"/>
                      </a:lnTo>
                      <a:lnTo>
                        <a:pt x="24" y="60"/>
                      </a:lnTo>
                      <a:lnTo>
                        <a:pt x="24" y="60"/>
                      </a:lnTo>
                      <a:lnTo>
                        <a:pt x="22" y="58"/>
                      </a:lnTo>
                      <a:lnTo>
                        <a:pt x="22" y="60"/>
                      </a:lnTo>
                      <a:lnTo>
                        <a:pt x="22" y="60"/>
                      </a:lnTo>
                      <a:lnTo>
                        <a:pt x="24" y="58"/>
                      </a:lnTo>
                      <a:lnTo>
                        <a:pt x="20" y="60"/>
                      </a:lnTo>
                      <a:lnTo>
                        <a:pt x="22" y="60"/>
                      </a:lnTo>
                      <a:lnTo>
                        <a:pt x="22" y="60"/>
                      </a:lnTo>
                      <a:lnTo>
                        <a:pt x="24" y="62"/>
                      </a:lnTo>
                      <a:lnTo>
                        <a:pt x="24" y="62"/>
                      </a:lnTo>
                      <a:lnTo>
                        <a:pt x="26" y="62"/>
                      </a:lnTo>
                      <a:lnTo>
                        <a:pt x="28" y="62"/>
                      </a:lnTo>
                      <a:lnTo>
                        <a:pt x="30" y="62"/>
                      </a:lnTo>
                      <a:lnTo>
                        <a:pt x="30" y="62"/>
                      </a:lnTo>
                      <a:lnTo>
                        <a:pt x="32" y="62"/>
                      </a:lnTo>
                      <a:lnTo>
                        <a:pt x="32" y="60"/>
                      </a:lnTo>
                      <a:lnTo>
                        <a:pt x="33" y="60"/>
                      </a:lnTo>
                      <a:lnTo>
                        <a:pt x="33" y="60"/>
                      </a:lnTo>
                      <a:lnTo>
                        <a:pt x="35" y="58"/>
                      </a:lnTo>
                      <a:lnTo>
                        <a:pt x="35" y="56"/>
                      </a:lnTo>
                      <a:lnTo>
                        <a:pt x="35" y="56"/>
                      </a:lnTo>
                      <a:lnTo>
                        <a:pt x="33" y="54"/>
                      </a:lnTo>
                      <a:lnTo>
                        <a:pt x="32" y="52"/>
                      </a:lnTo>
                      <a:lnTo>
                        <a:pt x="30" y="52"/>
                      </a:lnTo>
                      <a:lnTo>
                        <a:pt x="30" y="52"/>
                      </a:lnTo>
                      <a:lnTo>
                        <a:pt x="28" y="54"/>
                      </a:lnTo>
                      <a:lnTo>
                        <a:pt x="26" y="56"/>
                      </a:lnTo>
                      <a:lnTo>
                        <a:pt x="28" y="58"/>
                      </a:lnTo>
                      <a:lnTo>
                        <a:pt x="28" y="56"/>
                      </a:lnTo>
                      <a:lnTo>
                        <a:pt x="28" y="56"/>
                      </a:lnTo>
                      <a:lnTo>
                        <a:pt x="26" y="52"/>
                      </a:lnTo>
                      <a:lnTo>
                        <a:pt x="26" y="52"/>
                      </a:lnTo>
                      <a:lnTo>
                        <a:pt x="26" y="52"/>
                      </a:lnTo>
                      <a:lnTo>
                        <a:pt x="22" y="51"/>
                      </a:lnTo>
                      <a:lnTo>
                        <a:pt x="26" y="54"/>
                      </a:lnTo>
                      <a:lnTo>
                        <a:pt x="30" y="49"/>
                      </a:lnTo>
                      <a:lnTo>
                        <a:pt x="30" y="49"/>
                      </a:lnTo>
                      <a:lnTo>
                        <a:pt x="30" y="49"/>
                      </a:lnTo>
                      <a:lnTo>
                        <a:pt x="30" y="49"/>
                      </a:lnTo>
                      <a:lnTo>
                        <a:pt x="30" y="49"/>
                      </a:lnTo>
                      <a:lnTo>
                        <a:pt x="32" y="47"/>
                      </a:lnTo>
                      <a:lnTo>
                        <a:pt x="32" y="47"/>
                      </a:lnTo>
                      <a:lnTo>
                        <a:pt x="28" y="45"/>
                      </a:lnTo>
                      <a:lnTo>
                        <a:pt x="30" y="49"/>
                      </a:lnTo>
                      <a:lnTo>
                        <a:pt x="32" y="47"/>
                      </a:lnTo>
                      <a:lnTo>
                        <a:pt x="32" y="47"/>
                      </a:lnTo>
                      <a:lnTo>
                        <a:pt x="33" y="47"/>
                      </a:lnTo>
                      <a:lnTo>
                        <a:pt x="33" y="45"/>
                      </a:lnTo>
                      <a:lnTo>
                        <a:pt x="33" y="43"/>
                      </a:lnTo>
                      <a:lnTo>
                        <a:pt x="33" y="43"/>
                      </a:lnTo>
                      <a:lnTo>
                        <a:pt x="35" y="43"/>
                      </a:lnTo>
                      <a:lnTo>
                        <a:pt x="35" y="43"/>
                      </a:lnTo>
                      <a:lnTo>
                        <a:pt x="35" y="41"/>
                      </a:lnTo>
                      <a:lnTo>
                        <a:pt x="35" y="41"/>
                      </a:lnTo>
                      <a:lnTo>
                        <a:pt x="35" y="39"/>
                      </a:lnTo>
                      <a:lnTo>
                        <a:pt x="33" y="39"/>
                      </a:lnTo>
                      <a:lnTo>
                        <a:pt x="35" y="41"/>
                      </a:lnTo>
                      <a:lnTo>
                        <a:pt x="35" y="41"/>
                      </a:lnTo>
                      <a:lnTo>
                        <a:pt x="35" y="39"/>
                      </a:lnTo>
                      <a:lnTo>
                        <a:pt x="37" y="37"/>
                      </a:lnTo>
                      <a:lnTo>
                        <a:pt x="33" y="37"/>
                      </a:lnTo>
                      <a:lnTo>
                        <a:pt x="35" y="39"/>
                      </a:lnTo>
                      <a:lnTo>
                        <a:pt x="37" y="37"/>
                      </a:lnTo>
                      <a:lnTo>
                        <a:pt x="39" y="36"/>
                      </a:lnTo>
                      <a:lnTo>
                        <a:pt x="39" y="34"/>
                      </a:lnTo>
                      <a:lnTo>
                        <a:pt x="39" y="32"/>
                      </a:lnTo>
                      <a:lnTo>
                        <a:pt x="39" y="30"/>
                      </a:lnTo>
                      <a:lnTo>
                        <a:pt x="39" y="28"/>
                      </a:lnTo>
                      <a:lnTo>
                        <a:pt x="37" y="22"/>
                      </a:lnTo>
                      <a:lnTo>
                        <a:pt x="37" y="22"/>
                      </a:lnTo>
                      <a:lnTo>
                        <a:pt x="37" y="21"/>
                      </a:lnTo>
                      <a:lnTo>
                        <a:pt x="37" y="21"/>
                      </a:lnTo>
                      <a:lnTo>
                        <a:pt x="37" y="21"/>
                      </a:lnTo>
                      <a:lnTo>
                        <a:pt x="33" y="22"/>
                      </a:lnTo>
                      <a:lnTo>
                        <a:pt x="37" y="22"/>
                      </a:lnTo>
                      <a:lnTo>
                        <a:pt x="37" y="21"/>
                      </a:lnTo>
                      <a:lnTo>
                        <a:pt x="33" y="21"/>
                      </a:lnTo>
                      <a:lnTo>
                        <a:pt x="35" y="22"/>
                      </a:lnTo>
                      <a:lnTo>
                        <a:pt x="37" y="22"/>
                      </a:lnTo>
                      <a:lnTo>
                        <a:pt x="37" y="21"/>
                      </a:lnTo>
                      <a:lnTo>
                        <a:pt x="37" y="21"/>
                      </a:lnTo>
                      <a:lnTo>
                        <a:pt x="37" y="19"/>
                      </a:lnTo>
                      <a:lnTo>
                        <a:pt x="37" y="19"/>
                      </a:lnTo>
                      <a:lnTo>
                        <a:pt x="39" y="9"/>
                      </a:lnTo>
                      <a:lnTo>
                        <a:pt x="39" y="9"/>
                      </a:lnTo>
                      <a:lnTo>
                        <a:pt x="37" y="7"/>
                      </a:lnTo>
                      <a:lnTo>
                        <a:pt x="37" y="7"/>
                      </a:lnTo>
                      <a:lnTo>
                        <a:pt x="37" y="5"/>
                      </a:lnTo>
                      <a:lnTo>
                        <a:pt x="37" y="5"/>
                      </a:lnTo>
                      <a:lnTo>
                        <a:pt x="37" y="4"/>
                      </a:lnTo>
                      <a:lnTo>
                        <a:pt x="33" y="5"/>
                      </a:lnTo>
                      <a:lnTo>
                        <a:pt x="35" y="7"/>
                      </a:lnTo>
                      <a:lnTo>
                        <a:pt x="37" y="7"/>
                      </a:lnTo>
                      <a:lnTo>
                        <a:pt x="37" y="5"/>
                      </a:lnTo>
                      <a:lnTo>
                        <a:pt x="35" y="4"/>
                      </a:lnTo>
                      <a:lnTo>
                        <a:pt x="33" y="5"/>
                      </a:lnTo>
                      <a:lnTo>
                        <a:pt x="33" y="5"/>
                      </a:lnTo>
                      <a:lnTo>
                        <a:pt x="33" y="5"/>
                      </a:lnTo>
                      <a:lnTo>
                        <a:pt x="33" y="7"/>
                      </a:lnTo>
                      <a:lnTo>
                        <a:pt x="33" y="7"/>
                      </a:lnTo>
                      <a:lnTo>
                        <a:pt x="33" y="9"/>
                      </a:lnTo>
                      <a:lnTo>
                        <a:pt x="33" y="11"/>
                      </a:lnTo>
                      <a:lnTo>
                        <a:pt x="35" y="11"/>
                      </a:lnTo>
                      <a:lnTo>
                        <a:pt x="35" y="13"/>
                      </a:lnTo>
                      <a:lnTo>
                        <a:pt x="37" y="13"/>
                      </a:lnTo>
                      <a:lnTo>
                        <a:pt x="37" y="15"/>
                      </a:lnTo>
                      <a:lnTo>
                        <a:pt x="39" y="15"/>
                      </a:lnTo>
                      <a:lnTo>
                        <a:pt x="39" y="15"/>
                      </a:lnTo>
                      <a:lnTo>
                        <a:pt x="41" y="17"/>
                      </a:lnTo>
                      <a:lnTo>
                        <a:pt x="41" y="17"/>
                      </a:lnTo>
                      <a:lnTo>
                        <a:pt x="43" y="17"/>
                      </a:lnTo>
                      <a:lnTo>
                        <a:pt x="47" y="19"/>
                      </a:lnTo>
                      <a:lnTo>
                        <a:pt x="48" y="19"/>
                      </a:lnTo>
                      <a:lnTo>
                        <a:pt x="48" y="15"/>
                      </a:lnTo>
                      <a:lnTo>
                        <a:pt x="50" y="13"/>
                      </a:lnTo>
                      <a:lnTo>
                        <a:pt x="45" y="11"/>
                      </a:lnTo>
                      <a:lnTo>
                        <a:pt x="45" y="9"/>
                      </a:lnTo>
                      <a:lnTo>
                        <a:pt x="43" y="9"/>
                      </a:lnTo>
                      <a:lnTo>
                        <a:pt x="43" y="9"/>
                      </a:lnTo>
                      <a:lnTo>
                        <a:pt x="41" y="9"/>
                      </a:lnTo>
                      <a:lnTo>
                        <a:pt x="39" y="7"/>
                      </a:lnTo>
                      <a:lnTo>
                        <a:pt x="39" y="7"/>
                      </a:lnTo>
                      <a:lnTo>
                        <a:pt x="39" y="7"/>
                      </a:lnTo>
                      <a:lnTo>
                        <a:pt x="39" y="5"/>
                      </a:lnTo>
                      <a:lnTo>
                        <a:pt x="39" y="5"/>
                      </a:lnTo>
                      <a:lnTo>
                        <a:pt x="39" y="4"/>
                      </a:lnTo>
                      <a:lnTo>
                        <a:pt x="39" y="4"/>
                      </a:lnTo>
                      <a:lnTo>
                        <a:pt x="39" y="2"/>
                      </a:lnTo>
                      <a:lnTo>
                        <a:pt x="39" y="2"/>
                      </a:lnTo>
                      <a:lnTo>
                        <a:pt x="37" y="0"/>
                      </a:lnTo>
                      <a:lnTo>
                        <a:pt x="37" y="0"/>
                      </a:lnTo>
                      <a:lnTo>
                        <a:pt x="33" y="0"/>
                      </a:lnTo>
                      <a:lnTo>
                        <a:pt x="33" y="2"/>
                      </a:lnTo>
                      <a:lnTo>
                        <a:pt x="32" y="2"/>
                      </a:lnTo>
                      <a:lnTo>
                        <a:pt x="32" y="4"/>
                      </a:lnTo>
                      <a:lnTo>
                        <a:pt x="32" y="4"/>
                      </a:lnTo>
                      <a:lnTo>
                        <a:pt x="30" y="7"/>
                      </a:lnTo>
                      <a:lnTo>
                        <a:pt x="32" y="9"/>
                      </a:lnTo>
                      <a:lnTo>
                        <a:pt x="32" y="9"/>
                      </a:lnTo>
                      <a:lnTo>
                        <a:pt x="32" y="9"/>
                      </a:lnTo>
                      <a:lnTo>
                        <a:pt x="32" y="19"/>
                      </a:lnTo>
                      <a:lnTo>
                        <a:pt x="32" y="19"/>
                      </a:lnTo>
                      <a:lnTo>
                        <a:pt x="32" y="19"/>
                      </a:lnTo>
                      <a:lnTo>
                        <a:pt x="33" y="19"/>
                      </a:lnTo>
                      <a:lnTo>
                        <a:pt x="32" y="19"/>
                      </a:lnTo>
                      <a:lnTo>
                        <a:pt x="32" y="19"/>
                      </a:lnTo>
                      <a:lnTo>
                        <a:pt x="33" y="21"/>
                      </a:lnTo>
                      <a:lnTo>
                        <a:pt x="32" y="17"/>
                      </a:lnTo>
                      <a:lnTo>
                        <a:pt x="32" y="19"/>
                      </a:lnTo>
                      <a:lnTo>
                        <a:pt x="32" y="19"/>
                      </a:lnTo>
                      <a:lnTo>
                        <a:pt x="30" y="21"/>
                      </a:lnTo>
                      <a:lnTo>
                        <a:pt x="30" y="22"/>
                      </a:lnTo>
                      <a:lnTo>
                        <a:pt x="30" y="22"/>
                      </a:lnTo>
                      <a:lnTo>
                        <a:pt x="32" y="24"/>
                      </a:lnTo>
                      <a:lnTo>
                        <a:pt x="32" y="24"/>
                      </a:lnTo>
                      <a:lnTo>
                        <a:pt x="32" y="24"/>
                      </a:lnTo>
                      <a:lnTo>
                        <a:pt x="33" y="30"/>
                      </a:lnTo>
                      <a:lnTo>
                        <a:pt x="33" y="32"/>
                      </a:lnTo>
                      <a:lnTo>
                        <a:pt x="33" y="34"/>
                      </a:lnTo>
                      <a:lnTo>
                        <a:pt x="32" y="36"/>
                      </a:lnTo>
                      <a:lnTo>
                        <a:pt x="30" y="36"/>
                      </a:lnTo>
                      <a:lnTo>
                        <a:pt x="30" y="37"/>
                      </a:lnTo>
                      <a:lnTo>
                        <a:pt x="33" y="37"/>
                      </a:lnTo>
                      <a:lnTo>
                        <a:pt x="30" y="36"/>
                      </a:lnTo>
                      <a:lnTo>
                        <a:pt x="30" y="36"/>
                      </a:lnTo>
                      <a:lnTo>
                        <a:pt x="30" y="37"/>
                      </a:lnTo>
                      <a:lnTo>
                        <a:pt x="30" y="37"/>
                      </a:lnTo>
                      <a:lnTo>
                        <a:pt x="30" y="39"/>
                      </a:lnTo>
                      <a:lnTo>
                        <a:pt x="30" y="39"/>
                      </a:lnTo>
                      <a:lnTo>
                        <a:pt x="28" y="39"/>
                      </a:lnTo>
                      <a:lnTo>
                        <a:pt x="32" y="41"/>
                      </a:lnTo>
                      <a:lnTo>
                        <a:pt x="30" y="39"/>
                      </a:lnTo>
                      <a:lnTo>
                        <a:pt x="28" y="39"/>
                      </a:lnTo>
                      <a:lnTo>
                        <a:pt x="28" y="41"/>
                      </a:lnTo>
                      <a:lnTo>
                        <a:pt x="28" y="41"/>
                      </a:lnTo>
                      <a:lnTo>
                        <a:pt x="28" y="41"/>
                      </a:lnTo>
                      <a:lnTo>
                        <a:pt x="26" y="43"/>
                      </a:lnTo>
                      <a:lnTo>
                        <a:pt x="24" y="45"/>
                      </a:lnTo>
                      <a:lnTo>
                        <a:pt x="24" y="45"/>
                      </a:lnTo>
                      <a:lnTo>
                        <a:pt x="24" y="45"/>
                      </a:lnTo>
                      <a:lnTo>
                        <a:pt x="24" y="45"/>
                      </a:lnTo>
                      <a:lnTo>
                        <a:pt x="20" y="49"/>
                      </a:lnTo>
                      <a:lnTo>
                        <a:pt x="20" y="51"/>
                      </a:lnTo>
                      <a:lnTo>
                        <a:pt x="18" y="52"/>
                      </a:lnTo>
                      <a:lnTo>
                        <a:pt x="18" y="52"/>
                      </a:lnTo>
                      <a:lnTo>
                        <a:pt x="18" y="54"/>
                      </a:lnTo>
                      <a:lnTo>
                        <a:pt x="20" y="56"/>
                      </a:lnTo>
                      <a:lnTo>
                        <a:pt x="20" y="58"/>
                      </a:lnTo>
                      <a:lnTo>
                        <a:pt x="24" y="60"/>
                      </a:lnTo>
                      <a:lnTo>
                        <a:pt x="26" y="62"/>
                      </a:lnTo>
                      <a:lnTo>
                        <a:pt x="28" y="62"/>
                      </a:lnTo>
                      <a:lnTo>
                        <a:pt x="28" y="62"/>
                      </a:lnTo>
                      <a:lnTo>
                        <a:pt x="30" y="62"/>
                      </a:lnTo>
                      <a:lnTo>
                        <a:pt x="32" y="60"/>
                      </a:lnTo>
                      <a:lnTo>
                        <a:pt x="32" y="60"/>
                      </a:lnTo>
                      <a:lnTo>
                        <a:pt x="32" y="56"/>
                      </a:lnTo>
                      <a:lnTo>
                        <a:pt x="30" y="54"/>
                      </a:lnTo>
                      <a:lnTo>
                        <a:pt x="30" y="54"/>
                      </a:lnTo>
                      <a:lnTo>
                        <a:pt x="30" y="54"/>
                      </a:lnTo>
                      <a:lnTo>
                        <a:pt x="28" y="54"/>
                      </a:lnTo>
                      <a:lnTo>
                        <a:pt x="26" y="56"/>
                      </a:lnTo>
                      <a:lnTo>
                        <a:pt x="26" y="56"/>
                      </a:lnTo>
                      <a:lnTo>
                        <a:pt x="26" y="56"/>
                      </a:lnTo>
                      <a:lnTo>
                        <a:pt x="24" y="58"/>
                      </a:lnTo>
                      <a:lnTo>
                        <a:pt x="28" y="56"/>
                      </a:lnTo>
                      <a:lnTo>
                        <a:pt x="26" y="56"/>
                      </a:lnTo>
                      <a:lnTo>
                        <a:pt x="26" y="56"/>
                      </a:lnTo>
                      <a:lnTo>
                        <a:pt x="24" y="54"/>
                      </a:lnTo>
                      <a:lnTo>
                        <a:pt x="24" y="54"/>
                      </a:lnTo>
                      <a:lnTo>
                        <a:pt x="24" y="54"/>
                      </a:lnTo>
                      <a:lnTo>
                        <a:pt x="20" y="54"/>
                      </a:lnTo>
                      <a:lnTo>
                        <a:pt x="18" y="56"/>
                      </a:lnTo>
                      <a:lnTo>
                        <a:pt x="18" y="56"/>
                      </a:lnTo>
                      <a:lnTo>
                        <a:pt x="17" y="62"/>
                      </a:lnTo>
                      <a:lnTo>
                        <a:pt x="17" y="62"/>
                      </a:lnTo>
                      <a:lnTo>
                        <a:pt x="17" y="64"/>
                      </a:lnTo>
                      <a:lnTo>
                        <a:pt x="18" y="64"/>
                      </a:lnTo>
                      <a:lnTo>
                        <a:pt x="17" y="62"/>
                      </a:lnTo>
                      <a:lnTo>
                        <a:pt x="17" y="62"/>
                      </a:lnTo>
                      <a:lnTo>
                        <a:pt x="17" y="62"/>
                      </a:lnTo>
                      <a:lnTo>
                        <a:pt x="15" y="64"/>
                      </a:lnTo>
                      <a:lnTo>
                        <a:pt x="18" y="64"/>
                      </a:lnTo>
                      <a:lnTo>
                        <a:pt x="17" y="62"/>
                      </a:lnTo>
                      <a:lnTo>
                        <a:pt x="17" y="62"/>
                      </a:lnTo>
                      <a:lnTo>
                        <a:pt x="15" y="64"/>
                      </a:lnTo>
                      <a:lnTo>
                        <a:pt x="15" y="64"/>
                      </a:lnTo>
                      <a:lnTo>
                        <a:pt x="13" y="66"/>
                      </a:lnTo>
                      <a:lnTo>
                        <a:pt x="11" y="67"/>
                      </a:lnTo>
                      <a:lnTo>
                        <a:pt x="9" y="69"/>
                      </a:lnTo>
                      <a:lnTo>
                        <a:pt x="9" y="69"/>
                      </a:lnTo>
                      <a:lnTo>
                        <a:pt x="9" y="71"/>
                      </a:lnTo>
                      <a:lnTo>
                        <a:pt x="9" y="73"/>
                      </a:lnTo>
                      <a:lnTo>
                        <a:pt x="9" y="73"/>
                      </a:lnTo>
                      <a:lnTo>
                        <a:pt x="7" y="75"/>
                      </a:lnTo>
                      <a:lnTo>
                        <a:pt x="7" y="75"/>
                      </a:lnTo>
                      <a:lnTo>
                        <a:pt x="7" y="77"/>
                      </a:lnTo>
                      <a:lnTo>
                        <a:pt x="5" y="77"/>
                      </a:lnTo>
                      <a:lnTo>
                        <a:pt x="5" y="79"/>
                      </a:lnTo>
                      <a:lnTo>
                        <a:pt x="3" y="79"/>
                      </a:lnTo>
                      <a:lnTo>
                        <a:pt x="3" y="79"/>
                      </a:lnTo>
                      <a:lnTo>
                        <a:pt x="3" y="82"/>
                      </a:lnTo>
                      <a:lnTo>
                        <a:pt x="3" y="82"/>
                      </a:lnTo>
                      <a:lnTo>
                        <a:pt x="3" y="82"/>
                      </a:lnTo>
                      <a:lnTo>
                        <a:pt x="2" y="84"/>
                      </a:lnTo>
                      <a:lnTo>
                        <a:pt x="2" y="84"/>
                      </a:lnTo>
                      <a:lnTo>
                        <a:pt x="0" y="86"/>
                      </a:lnTo>
                      <a:lnTo>
                        <a:pt x="0" y="86"/>
                      </a:lnTo>
                      <a:lnTo>
                        <a:pt x="2" y="88"/>
                      </a:lnTo>
                      <a:lnTo>
                        <a:pt x="2" y="90"/>
                      </a:lnTo>
                      <a:lnTo>
                        <a:pt x="2" y="90"/>
                      </a:lnTo>
                      <a:lnTo>
                        <a:pt x="5" y="88"/>
                      </a:lnTo>
                      <a:lnTo>
                        <a:pt x="2" y="88"/>
                      </a:lnTo>
                      <a:lnTo>
                        <a:pt x="2" y="90"/>
                      </a:lnTo>
                      <a:lnTo>
                        <a:pt x="2" y="90"/>
                      </a:lnTo>
                      <a:lnTo>
                        <a:pt x="3" y="92"/>
                      </a:lnTo>
                      <a:lnTo>
                        <a:pt x="3" y="92"/>
                      </a:lnTo>
                      <a:lnTo>
                        <a:pt x="5" y="94"/>
                      </a:lnTo>
                      <a:lnTo>
                        <a:pt x="5" y="94"/>
                      </a:lnTo>
                      <a:lnTo>
                        <a:pt x="5" y="96"/>
                      </a:lnTo>
                      <a:lnTo>
                        <a:pt x="7" y="96"/>
                      </a:lnTo>
                      <a:lnTo>
                        <a:pt x="9" y="96"/>
                      </a:lnTo>
                      <a:lnTo>
                        <a:pt x="11" y="94"/>
                      </a:lnTo>
                      <a:lnTo>
                        <a:pt x="13" y="94"/>
                      </a:lnTo>
                      <a:lnTo>
                        <a:pt x="13" y="94"/>
                      </a:lnTo>
                      <a:lnTo>
                        <a:pt x="15" y="94"/>
                      </a:lnTo>
                      <a:lnTo>
                        <a:pt x="15" y="94"/>
                      </a:lnTo>
                      <a:lnTo>
                        <a:pt x="17" y="92"/>
                      </a:lnTo>
                      <a:lnTo>
                        <a:pt x="15" y="90"/>
                      </a:lnTo>
                      <a:lnTo>
                        <a:pt x="13" y="92"/>
                      </a:lnTo>
                      <a:lnTo>
                        <a:pt x="15" y="94"/>
                      </a:lnTo>
                      <a:lnTo>
                        <a:pt x="15" y="94"/>
                      </a:lnTo>
                      <a:lnTo>
                        <a:pt x="17" y="94"/>
                      </a:lnTo>
                      <a:lnTo>
                        <a:pt x="17" y="97"/>
                      </a:lnTo>
                      <a:lnTo>
                        <a:pt x="17" y="97"/>
                      </a:lnTo>
                      <a:lnTo>
                        <a:pt x="18" y="97"/>
                      </a:lnTo>
                      <a:lnTo>
                        <a:pt x="18" y="97"/>
                      </a:lnTo>
                      <a:lnTo>
                        <a:pt x="20" y="99"/>
                      </a:lnTo>
                      <a:lnTo>
                        <a:pt x="22" y="99"/>
                      </a:lnTo>
                      <a:lnTo>
                        <a:pt x="24" y="99"/>
                      </a:lnTo>
                      <a:lnTo>
                        <a:pt x="26" y="97"/>
                      </a:lnTo>
                      <a:lnTo>
                        <a:pt x="26" y="97"/>
                      </a:lnTo>
                      <a:lnTo>
                        <a:pt x="28" y="97"/>
                      </a:lnTo>
                      <a:lnTo>
                        <a:pt x="28" y="96"/>
                      </a:lnTo>
                      <a:lnTo>
                        <a:pt x="28" y="96"/>
                      </a:lnTo>
                      <a:lnTo>
                        <a:pt x="30" y="94"/>
                      </a:lnTo>
                      <a:lnTo>
                        <a:pt x="32" y="94"/>
                      </a:lnTo>
                      <a:lnTo>
                        <a:pt x="30" y="90"/>
                      </a:lnTo>
                      <a:lnTo>
                        <a:pt x="28" y="88"/>
                      </a:lnTo>
                      <a:lnTo>
                        <a:pt x="28" y="88"/>
                      </a:lnTo>
                      <a:lnTo>
                        <a:pt x="28" y="88"/>
                      </a:lnTo>
                      <a:lnTo>
                        <a:pt x="28" y="88"/>
                      </a:lnTo>
                      <a:lnTo>
                        <a:pt x="28" y="88"/>
                      </a:lnTo>
                      <a:lnTo>
                        <a:pt x="26" y="90"/>
                      </a:lnTo>
                      <a:lnTo>
                        <a:pt x="26" y="90"/>
                      </a:lnTo>
                      <a:lnTo>
                        <a:pt x="26" y="92"/>
                      </a:lnTo>
                      <a:lnTo>
                        <a:pt x="26" y="94"/>
                      </a:lnTo>
                      <a:lnTo>
                        <a:pt x="26" y="94"/>
                      </a:lnTo>
                      <a:lnTo>
                        <a:pt x="28" y="96"/>
                      </a:lnTo>
                      <a:lnTo>
                        <a:pt x="28" y="96"/>
                      </a:lnTo>
                      <a:lnTo>
                        <a:pt x="30" y="96"/>
                      </a:lnTo>
                      <a:lnTo>
                        <a:pt x="33" y="96"/>
                      </a:lnTo>
                      <a:lnTo>
                        <a:pt x="33" y="92"/>
                      </a:lnTo>
                      <a:lnTo>
                        <a:pt x="32" y="96"/>
                      </a:lnTo>
                      <a:lnTo>
                        <a:pt x="32" y="96"/>
                      </a:lnTo>
                      <a:lnTo>
                        <a:pt x="35" y="96"/>
                      </a:lnTo>
                      <a:lnTo>
                        <a:pt x="35" y="96"/>
                      </a:lnTo>
                      <a:lnTo>
                        <a:pt x="35" y="97"/>
                      </a:lnTo>
                      <a:lnTo>
                        <a:pt x="37" y="97"/>
                      </a:lnTo>
                      <a:lnTo>
                        <a:pt x="37" y="97"/>
                      </a:lnTo>
                      <a:lnTo>
                        <a:pt x="37" y="97"/>
                      </a:lnTo>
                      <a:lnTo>
                        <a:pt x="39" y="94"/>
                      </a:lnTo>
                      <a:lnTo>
                        <a:pt x="37" y="96"/>
                      </a:lnTo>
                      <a:lnTo>
                        <a:pt x="37" y="97"/>
                      </a:lnTo>
                      <a:lnTo>
                        <a:pt x="39" y="94"/>
                      </a:lnTo>
                      <a:lnTo>
                        <a:pt x="39" y="92"/>
                      </a:lnTo>
                      <a:lnTo>
                        <a:pt x="39" y="92"/>
                      </a:lnTo>
                      <a:lnTo>
                        <a:pt x="37" y="92"/>
                      </a:lnTo>
                      <a:lnTo>
                        <a:pt x="37" y="92"/>
                      </a:lnTo>
                      <a:lnTo>
                        <a:pt x="37" y="92"/>
                      </a:lnTo>
                      <a:lnTo>
                        <a:pt x="35" y="92"/>
                      </a:lnTo>
                      <a:lnTo>
                        <a:pt x="35" y="92"/>
                      </a:lnTo>
                      <a:lnTo>
                        <a:pt x="33" y="92"/>
                      </a:lnTo>
                      <a:lnTo>
                        <a:pt x="33" y="92"/>
                      </a:lnTo>
                      <a:lnTo>
                        <a:pt x="32" y="96"/>
                      </a:lnTo>
                      <a:lnTo>
                        <a:pt x="32" y="96"/>
                      </a:lnTo>
                      <a:lnTo>
                        <a:pt x="33" y="97"/>
                      </a:lnTo>
                      <a:lnTo>
                        <a:pt x="33" y="99"/>
                      </a:lnTo>
                      <a:lnTo>
                        <a:pt x="33" y="99"/>
                      </a:lnTo>
                      <a:lnTo>
                        <a:pt x="33" y="99"/>
                      </a:lnTo>
                      <a:lnTo>
                        <a:pt x="33" y="101"/>
                      </a:lnTo>
                      <a:lnTo>
                        <a:pt x="35" y="103"/>
                      </a:lnTo>
                      <a:lnTo>
                        <a:pt x="37" y="103"/>
                      </a:lnTo>
                      <a:lnTo>
                        <a:pt x="37" y="103"/>
                      </a:lnTo>
                      <a:lnTo>
                        <a:pt x="39" y="103"/>
                      </a:lnTo>
                      <a:lnTo>
                        <a:pt x="41" y="107"/>
                      </a:lnTo>
                      <a:lnTo>
                        <a:pt x="43" y="107"/>
                      </a:lnTo>
                      <a:lnTo>
                        <a:pt x="43" y="107"/>
                      </a:lnTo>
                      <a:lnTo>
                        <a:pt x="45" y="109"/>
                      </a:lnTo>
                      <a:lnTo>
                        <a:pt x="47" y="109"/>
                      </a:lnTo>
                      <a:lnTo>
                        <a:pt x="47" y="109"/>
                      </a:lnTo>
                      <a:lnTo>
                        <a:pt x="48" y="109"/>
                      </a:lnTo>
                      <a:lnTo>
                        <a:pt x="50" y="107"/>
                      </a:lnTo>
                      <a:lnTo>
                        <a:pt x="50" y="107"/>
                      </a:lnTo>
                      <a:lnTo>
                        <a:pt x="50" y="105"/>
                      </a:lnTo>
                      <a:lnTo>
                        <a:pt x="52" y="103"/>
                      </a:lnTo>
                      <a:lnTo>
                        <a:pt x="52" y="103"/>
                      </a:lnTo>
                      <a:lnTo>
                        <a:pt x="52" y="101"/>
                      </a:lnTo>
                      <a:lnTo>
                        <a:pt x="52" y="101"/>
                      </a:lnTo>
                      <a:lnTo>
                        <a:pt x="48" y="99"/>
                      </a:lnTo>
                      <a:lnTo>
                        <a:pt x="48" y="103"/>
                      </a:lnTo>
                      <a:lnTo>
                        <a:pt x="52" y="103"/>
                      </a:lnTo>
                      <a:lnTo>
                        <a:pt x="125" y="103"/>
                      </a:lnTo>
                      <a:lnTo>
                        <a:pt x="125" y="99"/>
                      </a:lnTo>
                      <a:lnTo>
                        <a:pt x="124" y="103"/>
                      </a:lnTo>
                      <a:lnTo>
                        <a:pt x="146" y="103"/>
                      </a:lnTo>
                      <a:lnTo>
                        <a:pt x="146" y="103"/>
                      </a:lnTo>
                      <a:lnTo>
                        <a:pt x="148" y="101"/>
                      </a:lnTo>
                      <a:lnTo>
                        <a:pt x="148" y="101"/>
                      </a:lnTo>
                      <a:lnTo>
                        <a:pt x="150" y="99"/>
                      </a:lnTo>
                      <a:lnTo>
                        <a:pt x="150" y="81"/>
                      </a:lnTo>
                      <a:lnTo>
                        <a:pt x="146" y="81"/>
                      </a:lnTo>
                      <a:lnTo>
                        <a:pt x="150" y="81"/>
                      </a:lnTo>
                      <a:lnTo>
                        <a:pt x="150" y="62"/>
                      </a:lnTo>
                      <a:lnTo>
                        <a:pt x="150" y="62"/>
                      </a:lnTo>
                      <a:lnTo>
                        <a:pt x="150" y="43"/>
                      </a:lnTo>
                      <a:lnTo>
                        <a:pt x="146" y="43"/>
                      </a:lnTo>
                      <a:lnTo>
                        <a:pt x="150" y="43"/>
                      </a:lnTo>
                      <a:lnTo>
                        <a:pt x="150" y="19"/>
                      </a:lnTo>
                      <a:lnTo>
                        <a:pt x="150" y="19"/>
                      </a:lnTo>
                      <a:lnTo>
                        <a:pt x="148" y="15"/>
                      </a:lnTo>
                      <a:lnTo>
                        <a:pt x="148" y="15"/>
                      </a:lnTo>
                      <a:lnTo>
                        <a:pt x="148" y="13"/>
                      </a:lnTo>
                      <a:lnTo>
                        <a:pt x="146" y="13"/>
                      </a:lnTo>
                      <a:lnTo>
                        <a:pt x="50" y="13"/>
                      </a:lnTo>
                      <a:lnTo>
                        <a:pt x="48" y="13"/>
                      </a:lnTo>
                      <a:lnTo>
                        <a:pt x="48" y="15"/>
                      </a:lnTo>
                      <a:lnTo>
                        <a:pt x="50" y="13"/>
                      </a:lnTo>
                      <a:lnTo>
                        <a:pt x="48" y="1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61">
                  <a:extLst>
                    <a:ext uri="{FF2B5EF4-FFF2-40B4-BE49-F238E27FC236}">
                      <a16:creationId xmlns:a16="http://schemas.microsoft.com/office/drawing/2014/main" id="{B9143E37-4199-4D8D-BE6A-2766181BE7B5}"/>
                    </a:ext>
                  </a:extLst>
                </p:cNvPr>
                <p:cNvSpPr>
                  <a:spLocks/>
                </p:cNvSpPr>
                <p:nvPr/>
              </p:nvSpPr>
              <p:spPr bwMode="auto">
                <a:xfrm>
                  <a:off x="530225" y="1943100"/>
                  <a:ext cx="233362" cy="241300"/>
                </a:xfrm>
                <a:custGeom>
                  <a:avLst/>
                  <a:gdLst>
                    <a:gd name="T0" fmla="*/ 152 w 294"/>
                    <a:gd name="T1" fmla="*/ 60 h 304"/>
                    <a:gd name="T2" fmla="*/ 148 w 294"/>
                    <a:gd name="T3" fmla="*/ 77 h 304"/>
                    <a:gd name="T4" fmla="*/ 146 w 294"/>
                    <a:gd name="T5" fmla="*/ 82 h 304"/>
                    <a:gd name="T6" fmla="*/ 154 w 294"/>
                    <a:gd name="T7" fmla="*/ 82 h 304"/>
                    <a:gd name="T8" fmla="*/ 167 w 294"/>
                    <a:gd name="T9" fmla="*/ 94 h 304"/>
                    <a:gd name="T10" fmla="*/ 176 w 294"/>
                    <a:gd name="T11" fmla="*/ 96 h 304"/>
                    <a:gd name="T12" fmla="*/ 184 w 294"/>
                    <a:gd name="T13" fmla="*/ 94 h 304"/>
                    <a:gd name="T14" fmla="*/ 191 w 294"/>
                    <a:gd name="T15" fmla="*/ 84 h 304"/>
                    <a:gd name="T16" fmla="*/ 197 w 294"/>
                    <a:gd name="T17" fmla="*/ 73 h 304"/>
                    <a:gd name="T18" fmla="*/ 208 w 294"/>
                    <a:gd name="T19" fmla="*/ 67 h 304"/>
                    <a:gd name="T20" fmla="*/ 223 w 294"/>
                    <a:gd name="T21" fmla="*/ 94 h 304"/>
                    <a:gd name="T22" fmla="*/ 229 w 294"/>
                    <a:gd name="T23" fmla="*/ 105 h 304"/>
                    <a:gd name="T24" fmla="*/ 227 w 294"/>
                    <a:gd name="T25" fmla="*/ 124 h 304"/>
                    <a:gd name="T26" fmla="*/ 208 w 294"/>
                    <a:gd name="T27" fmla="*/ 146 h 304"/>
                    <a:gd name="T28" fmla="*/ 216 w 294"/>
                    <a:gd name="T29" fmla="*/ 154 h 304"/>
                    <a:gd name="T30" fmla="*/ 219 w 294"/>
                    <a:gd name="T31" fmla="*/ 156 h 304"/>
                    <a:gd name="T32" fmla="*/ 225 w 294"/>
                    <a:gd name="T33" fmla="*/ 159 h 304"/>
                    <a:gd name="T34" fmla="*/ 234 w 294"/>
                    <a:gd name="T35" fmla="*/ 163 h 304"/>
                    <a:gd name="T36" fmla="*/ 249 w 294"/>
                    <a:gd name="T37" fmla="*/ 165 h 304"/>
                    <a:gd name="T38" fmla="*/ 261 w 294"/>
                    <a:gd name="T39" fmla="*/ 174 h 304"/>
                    <a:gd name="T40" fmla="*/ 264 w 294"/>
                    <a:gd name="T41" fmla="*/ 182 h 304"/>
                    <a:gd name="T42" fmla="*/ 270 w 294"/>
                    <a:gd name="T43" fmla="*/ 191 h 304"/>
                    <a:gd name="T44" fmla="*/ 279 w 294"/>
                    <a:gd name="T45" fmla="*/ 195 h 304"/>
                    <a:gd name="T46" fmla="*/ 287 w 294"/>
                    <a:gd name="T47" fmla="*/ 197 h 304"/>
                    <a:gd name="T48" fmla="*/ 293 w 294"/>
                    <a:gd name="T49" fmla="*/ 218 h 304"/>
                    <a:gd name="T50" fmla="*/ 289 w 294"/>
                    <a:gd name="T51" fmla="*/ 227 h 304"/>
                    <a:gd name="T52" fmla="*/ 291 w 294"/>
                    <a:gd name="T53" fmla="*/ 238 h 304"/>
                    <a:gd name="T54" fmla="*/ 287 w 294"/>
                    <a:gd name="T55" fmla="*/ 238 h 304"/>
                    <a:gd name="T56" fmla="*/ 281 w 294"/>
                    <a:gd name="T57" fmla="*/ 257 h 304"/>
                    <a:gd name="T58" fmla="*/ 277 w 294"/>
                    <a:gd name="T59" fmla="*/ 268 h 304"/>
                    <a:gd name="T60" fmla="*/ 279 w 294"/>
                    <a:gd name="T61" fmla="*/ 293 h 304"/>
                    <a:gd name="T62" fmla="*/ 276 w 294"/>
                    <a:gd name="T63" fmla="*/ 304 h 304"/>
                    <a:gd name="T64" fmla="*/ 262 w 294"/>
                    <a:gd name="T65" fmla="*/ 298 h 304"/>
                    <a:gd name="T66" fmla="*/ 247 w 294"/>
                    <a:gd name="T67" fmla="*/ 291 h 304"/>
                    <a:gd name="T68" fmla="*/ 193 w 294"/>
                    <a:gd name="T69" fmla="*/ 268 h 304"/>
                    <a:gd name="T70" fmla="*/ 176 w 294"/>
                    <a:gd name="T71" fmla="*/ 257 h 304"/>
                    <a:gd name="T72" fmla="*/ 157 w 294"/>
                    <a:gd name="T73" fmla="*/ 244 h 304"/>
                    <a:gd name="T74" fmla="*/ 137 w 294"/>
                    <a:gd name="T75" fmla="*/ 227 h 304"/>
                    <a:gd name="T76" fmla="*/ 103 w 294"/>
                    <a:gd name="T77" fmla="*/ 195 h 304"/>
                    <a:gd name="T78" fmla="*/ 86 w 294"/>
                    <a:gd name="T79" fmla="*/ 180 h 304"/>
                    <a:gd name="T80" fmla="*/ 80 w 294"/>
                    <a:gd name="T81" fmla="*/ 174 h 304"/>
                    <a:gd name="T82" fmla="*/ 75 w 294"/>
                    <a:gd name="T83" fmla="*/ 173 h 304"/>
                    <a:gd name="T84" fmla="*/ 48 w 294"/>
                    <a:gd name="T85" fmla="*/ 159 h 304"/>
                    <a:gd name="T86" fmla="*/ 9 w 294"/>
                    <a:gd name="T87" fmla="*/ 135 h 304"/>
                    <a:gd name="T88" fmla="*/ 0 w 294"/>
                    <a:gd name="T89" fmla="*/ 118 h 304"/>
                    <a:gd name="T90" fmla="*/ 7 w 294"/>
                    <a:gd name="T91" fmla="*/ 107 h 304"/>
                    <a:gd name="T92" fmla="*/ 18 w 294"/>
                    <a:gd name="T93" fmla="*/ 94 h 304"/>
                    <a:gd name="T94" fmla="*/ 62 w 294"/>
                    <a:gd name="T95" fmla="*/ 56 h 304"/>
                    <a:gd name="T96" fmla="*/ 77 w 294"/>
                    <a:gd name="T97" fmla="*/ 30 h 304"/>
                    <a:gd name="T98" fmla="*/ 86 w 294"/>
                    <a:gd name="T99" fmla="*/ 5 h 304"/>
                    <a:gd name="T100" fmla="*/ 101 w 294"/>
                    <a:gd name="T101" fmla="*/ 9 h 304"/>
                    <a:gd name="T102" fmla="*/ 116 w 294"/>
                    <a:gd name="T103" fmla="*/ 4 h 304"/>
                    <a:gd name="T104" fmla="*/ 122 w 294"/>
                    <a:gd name="T105" fmla="*/ 0 h 304"/>
                    <a:gd name="T106" fmla="*/ 129 w 294"/>
                    <a:gd name="T107" fmla="*/ 5 h 304"/>
                    <a:gd name="T108" fmla="*/ 133 w 294"/>
                    <a:gd name="T109" fmla="*/ 11 h 304"/>
                    <a:gd name="T110" fmla="*/ 140 w 294"/>
                    <a:gd name="T111" fmla="*/ 17 h 304"/>
                    <a:gd name="T112" fmla="*/ 140 w 294"/>
                    <a:gd name="T113" fmla="*/ 28 h 304"/>
                    <a:gd name="T114" fmla="*/ 146 w 294"/>
                    <a:gd name="T115" fmla="*/ 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4" h="304">
                      <a:moveTo>
                        <a:pt x="146" y="41"/>
                      </a:moveTo>
                      <a:lnTo>
                        <a:pt x="146" y="41"/>
                      </a:lnTo>
                      <a:lnTo>
                        <a:pt x="146" y="41"/>
                      </a:lnTo>
                      <a:lnTo>
                        <a:pt x="146" y="43"/>
                      </a:lnTo>
                      <a:lnTo>
                        <a:pt x="146" y="47"/>
                      </a:lnTo>
                      <a:lnTo>
                        <a:pt x="146" y="50"/>
                      </a:lnTo>
                      <a:lnTo>
                        <a:pt x="148" y="52"/>
                      </a:lnTo>
                      <a:lnTo>
                        <a:pt x="150" y="56"/>
                      </a:lnTo>
                      <a:lnTo>
                        <a:pt x="150" y="56"/>
                      </a:lnTo>
                      <a:lnTo>
                        <a:pt x="152" y="60"/>
                      </a:lnTo>
                      <a:lnTo>
                        <a:pt x="152" y="60"/>
                      </a:lnTo>
                      <a:lnTo>
                        <a:pt x="150" y="64"/>
                      </a:lnTo>
                      <a:lnTo>
                        <a:pt x="150" y="66"/>
                      </a:lnTo>
                      <a:lnTo>
                        <a:pt x="152" y="67"/>
                      </a:lnTo>
                      <a:lnTo>
                        <a:pt x="152" y="67"/>
                      </a:lnTo>
                      <a:lnTo>
                        <a:pt x="152" y="69"/>
                      </a:lnTo>
                      <a:lnTo>
                        <a:pt x="150" y="71"/>
                      </a:lnTo>
                      <a:lnTo>
                        <a:pt x="150" y="73"/>
                      </a:lnTo>
                      <a:lnTo>
                        <a:pt x="150" y="73"/>
                      </a:lnTo>
                      <a:lnTo>
                        <a:pt x="148" y="75"/>
                      </a:lnTo>
                      <a:lnTo>
                        <a:pt x="148" y="75"/>
                      </a:lnTo>
                      <a:lnTo>
                        <a:pt x="148" y="77"/>
                      </a:lnTo>
                      <a:lnTo>
                        <a:pt x="146" y="79"/>
                      </a:lnTo>
                      <a:lnTo>
                        <a:pt x="144" y="81"/>
                      </a:lnTo>
                      <a:lnTo>
                        <a:pt x="144" y="81"/>
                      </a:lnTo>
                      <a:lnTo>
                        <a:pt x="144" y="82"/>
                      </a:lnTo>
                      <a:lnTo>
                        <a:pt x="144" y="82"/>
                      </a:lnTo>
                      <a:lnTo>
                        <a:pt x="144" y="84"/>
                      </a:lnTo>
                      <a:lnTo>
                        <a:pt x="142" y="86"/>
                      </a:lnTo>
                      <a:lnTo>
                        <a:pt x="142" y="86"/>
                      </a:lnTo>
                      <a:lnTo>
                        <a:pt x="144" y="86"/>
                      </a:lnTo>
                      <a:lnTo>
                        <a:pt x="146" y="84"/>
                      </a:lnTo>
                      <a:lnTo>
                        <a:pt x="146" y="82"/>
                      </a:lnTo>
                      <a:lnTo>
                        <a:pt x="148" y="84"/>
                      </a:lnTo>
                      <a:lnTo>
                        <a:pt x="148" y="86"/>
                      </a:lnTo>
                      <a:lnTo>
                        <a:pt x="150" y="84"/>
                      </a:lnTo>
                      <a:lnTo>
                        <a:pt x="150" y="84"/>
                      </a:lnTo>
                      <a:lnTo>
                        <a:pt x="150" y="84"/>
                      </a:lnTo>
                      <a:lnTo>
                        <a:pt x="150" y="82"/>
                      </a:lnTo>
                      <a:lnTo>
                        <a:pt x="150" y="82"/>
                      </a:lnTo>
                      <a:lnTo>
                        <a:pt x="152" y="82"/>
                      </a:lnTo>
                      <a:lnTo>
                        <a:pt x="154" y="82"/>
                      </a:lnTo>
                      <a:lnTo>
                        <a:pt x="154" y="82"/>
                      </a:lnTo>
                      <a:lnTo>
                        <a:pt x="154" y="82"/>
                      </a:lnTo>
                      <a:lnTo>
                        <a:pt x="155" y="84"/>
                      </a:lnTo>
                      <a:lnTo>
                        <a:pt x="155" y="84"/>
                      </a:lnTo>
                      <a:lnTo>
                        <a:pt x="155" y="86"/>
                      </a:lnTo>
                      <a:lnTo>
                        <a:pt x="157" y="86"/>
                      </a:lnTo>
                      <a:lnTo>
                        <a:pt x="159" y="84"/>
                      </a:lnTo>
                      <a:lnTo>
                        <a:pt x="161" y="84"/>
                      </a:lnTo>
                      <a:lnTo>
                        <a:pt x="161" y="86"/>
                      </a:lnTo>
                      <a:lnTo>
                        <a:pt x="163" y="92"/>
                      </a:lnTo>
                      <a:lnTo>
                        <a:pt x="165" y="94"/>
                      </a:lnTo>
                      <a:lnTo>
                        <a:pt x="167" y="94"/>
                      </a:lnTo>
                      <a:lnTo>
                        <a:pt x="167" y="94"/>
                      </a:lnTo>
                      <a:lnTo>
                        <a:pt x="167" y="94"/>
                      </a:lnTo>
                      <a:lnTo>
                        <a:pt x="167" y="96"/>
                      </a:lnTo>
                      <a:lnTo>
                        <a:pt x="169" y="96"/>
                      </a:lnTo>
                      <a:lnTo>
                        <a:pt x="169" y="96"/>
                      </a:lnTo>
                      <a:lnTo>
                        <a:pt x="169" y="99"/>
                      </a:lnTo>
                      <a:lnTo>
                        <a:pt x="170" y="97"/>
                      </a:lnTo>
                      <a:lnTo>
                        <a:pt x="170" y="97"/>
                      </a:lnTo>
                      <a:lnTo>
                        <a:pt x="170" y="97"/>
                      </a:lnTo>
                      <a:lnTo>
                        <a:pt x="172" y="97"/>
                      </a:lnTo>
                      <a:lnTo>
                        <a:pt x="174" y="96"/>
                      </a:lnTo>
                      <a:lnTo>
                        <a:pt x="176" y="96"/>
                      </a:lnTo>
                      <a:lnTo>
                        <a:pt x="176" y="96"/>
                      </a:lnTo>
                      <a:lnTo>
                        <a:pt x="178" y="96"/>
                      </a:lnTo>
                      <a:lnTo>
                        <a:pt x="178" y="94"/>
                      </a:lnTo>
                      <a:lnTo>
                        <a:pt x="180" y="94"/>
                      </a:lnTo>
                      <a:lnTo>
                        <a:pt x="180" y="94"/>
                      </a:lnTo>
                      <a:lnTo>
                        <a:pt x="180" y="94"/>
                      </a:lnTo>
                      <a:lnTo>
                        <a:pt x="180" y="94"/>
                      </a:lnTo>
                      <a:lnTo>
                        <a:pt x="180" y="92"/>
                      </a:lnTo>
                      <a:lnTo>
                        <a:pt x="182" y="92"/>
                      </a:lnTo>
                      <a:lnTo>
                        <a:pt x="184" y="96"/>
                      </a:lnTo>
                      <a:lnTo>
                        <a:pt x="184" y="94"/>
                      </a:lnTo>
                      <a:lnTo>
                        <a:pt x="187" y="94"/>
                      </a:lnTo>
                      <a:lnTo>
                        <a:pt x="187" y="94"/>
                      </a:lnTo>
                      <a:lnTo>
                        <a:pt x="187" y="92"/>
                      </a:lnTo>
                      <a:lnTo>
                        <a:pt x="187" y="90"/>
                      </a:lnTo>
                      <a:lnTo>
                        <a:pt x="187" y="88"/>
                      </a:lnTo>
                      <a:lnTo>
                        <a:pt x="187" y="88"/>
                      </a:lnTo>
                      <a:lnTo>
                        <a:pt x="187" y="86"/>
                      </a:lnTo>
                      <a:lnTo>
                        <a:pt x="187" y="86"/>
                      </a:lnTo>
                      <a:lnTo>
                        <a:pt x="189" y="84"/>
                      </a:lnTo>
                      <a:lnTo>
                        <a:pt x="191" y="84"/>
                      </a:lnTo>
                      <a:lnTo>
                        <a:pt x="191" y="84"/>
                      </a:lnTo>
                      <a:lnTo>
                        <a:pt x="193" y="82"/>
                      </a:lnTo>
                      <a:lnTo>
                        <a:pt x="193" y="82"/>
                      </a:lnTo>
                      <a:lnTo>
                        <a:pt x="193" y="81"/>
                      </a:lnTo>
                      <a:lnTo>
                        <a:pt x="193" y="81"/>
                      </a:lnTo>
                      <a:lnTo>
                        <a:pt x="195" y="79"/>
                      </a:lnTo>
                      <a:lnTo>
                        <a:pt x="197" y="77"/>
                      </a:lnTo>
                      <a:lnTo>
                        <a:pt x="197" y="77"/>
                      </a:lnTo>
                      <a:lnTo>
                        <a:pt x="197" y="75"/>
                      </a:lnTo>
                      <a:lnTo>
                        <a:pt x="197" y="73"/>
                      </a:lnTo>
                      <a:lnTo>
                        <a:pt x="197" y="73"/>
                      </a:lnTo>
                      <a:lnTo>
                        <a:pt x="197" y="73"/>
                      </a:lnTo>
                      <a:lnTo>
                        <a:pt x="197" y="71"/>
                      </a:lnTo>
                      <a:lnTo>
                        <a:pt x="197" y="71"/>
                      </a:lnTo>
                      <a:lnTo>
                        <a:pt x="197" y="71"/>
                      </a:lnTo>
                      <a:lnTo>
                        <a:pt x="197" y="69"/>
                      </a:lnTo>
                      <a:lnTo>
                        <a:pt x="197" y="67"/>
                      </a:lnTo>
                      <a:lnTo>
                        <a:pt x="197" y="66"/>
                      </a:lnTo>
                      <a:lnTo>
                        <a:pt x="200" y="64"/>
                      </a:lnTo>
                      <a:lnTo>
                        <a:pt x="200" y="62"/>
                      </a:lnTo>
                      <a:lnTo>
                        <a:pt x="208" y="64"/>
                      </a:lnTo>
                      <a:lnTo>
                        <a:pt x="208" y="66"/>
                      </a:lnTo>
                      <a:lnTo>
                        <a:pt x="208" y="67"/>
                      </a:lnTo>
                      <a:lnTo>
                        <a:pt x="210" y="69"/>
                      </a:lnTo>
                      <a:lnTo>
                        <a:pt x="212" y="71"/>
                      </a:lnTo>
                      <a:lnTo>
                        <a:pt x="214" y="73"/>
                      </a:lnTo>
                      <a:lnTo>
                        <a:pt x="217" y="73"/>
                      </a:lnTo>
                      <a:lnTo>
                        <a:pt x="219" y="77"/>
                      </a:lnTo>
                      <a:lnTo>
                        <a:pt x="221" y="81"/>
                      </a:lnTo>
                      <a:lnTo>
                        <a:pt x="221" y="88"/>
                      </a:lnTo>
                      <a:lnTo>
                        <a:pt x="221" y="90"/>
                      </a:lnTo>
                      <a:lnTo>
                        <a:pt x="223" y="90"/>
                      </a:lnTo>
                      <a:lnTo>
                        <a:pt x="223" y="92"/>
                      </a:lnTo>
                      <a:lnTo>
                        <a:pt x="223" y="94"/>
                      </a:lnTo>
                      <a:lnTo>
                        <a:pt x="225" y="96"/>
                      </a:lnTo>
                      <a:lnTo>
                        <a:pt x="225" y="96"/>
                      </a:lnTo>
                      <a:lnTo>
                        <a:pt x="225" y="97"/>
                      </a:lnTo>
                      <a:lnTo>
                        <a:pt x="227" y="97"/>
                      </a:lnTo>
                      <a:lnTo>
                        <a:pt x="227" y="97"/>
                      </a:lnTo>
                      <a:lnTo>
                        <a:pt x="225" y="99"/>
                      </a:lnTo>
                      <a:lnTo>
                        <a:pt x="227" y="101"/>
                      </a:lnTo>
                      <a:lnTo>
                        <a:pt x="227" y="101"/>
                      </a:lnTo>
                      <a:lnTo>
                        <a:pt x="227" y="103"/>
                      </a:lnTo>
                      <a:lnTo>
                        <a:pt x="227" y="103"/>
                      </a:lnTo>
                      <a:lnTo>
                        <a:pt x="229" y="105"/>
                      </a:lnTo>
                      <a:lnTo>
                        <a:pt x="229" y="111"/>
                      </a:lnTo>
                      <a:lnTo>
                        <a:pt x="229" y="112"/>
                      </a:lnTo>
                      <a:lnTo>
                        <a:pt x="229" y="114"/>
                      </a:lnTo>
                      <a:lnTo>
                        <a:pt x="227" y="114"/>
                      </a:lnTo>
                      <a:lnTo>
                        <a:pt x="227" y="116"/>
                      </a:lnTo>
                      <a:lnTo>
                        <a:pt x="227" y="120"/>
                      </a:lnTo>
                      <a:lnTo>
                        <a:pt x="225" y="122"/>
                      </a:lnTo>
                      <a:lnTo>
                        <a:pt x="227" y="122"/>
                      </a:lnTo>
                      <a:lnTo>
                        <a:pt x="227" y="122"/>
                      </a:lnTo>
                      <a:lnTo>
                        <a:pt x="227" y="122"/>
                      </a:lnTo>
                      <a:lnTo>
                        <a:pt x="227" y="124"/>
                      </a:lnTo>
                      <a:lnTo>
                        <a:pt x="227" y="127"/>
                      </a:lnTo>
                      <a:lnTo>
                        <a:pt x="225" y="129"/>
                      </a:lnTo>
                      <a:lnTo>
                        <a:pt x="225" y="131"/>
                      </a:lnTo>
                      <a:lnTo>
                        <a:pt x="216" y="139"/>
                      </a:lnTo>
                      <a:lnTo>
                        <a:pt x="212" y="143"/>
                      </a:lnTo>
                      <a:lnTo>
                        <a:pt x="210" y="144"/>
                      </a:lnTo>
                      <a:lnTo>
                        <a:pt x="210" y="144"/>
                      </a:lnTo>
                      <a:lnTo>
                        <a:pt x="208" y="144"/>
                      </a:lnTo>
                      <a:lnTo>
                        <a:pt x="208" y="146"/>
                      </a:lnTo>
                      <a:lnTo>
                        <a:pt x="208" y="146"/>
                      </a:lnTo>
                      <a:lnTo>
                        <a:pt x="208" y="146"/>
                      </a:lnTo>
                      <a:lnTo>
                        <a:pt x="208" y="146"/>
                      </a:lnTo>
                      <a:lnTo>
                        <a:pt x="206" y="146"/>
                      </a:lnTo>
                      <a:lnTo>
                        <a:pt x="204" y="150"/>
                      </a:lnTo>
                      <a:lnTo>
                        <a:pt x="206" y="150"/>
                      </a:lnTo>
                      <a:lnTo>
                        <a:pt x="206" y="150"/>
                      </a:lnTo>
                      <a:lnTo>
                        <a:pt x="208" y="150"/>
                      </a:lnTo>
                      <a:lnTo>
                        <a:pt x="210" y="150"/>
                      </a:lnTo>
                      <a:lnTo>
                        <a:pt x="210" y="150"/>
                      </a:lnTo>
                      <a:lnTo>
                        <a:pt x="212" y="154"/>
                      </a:lnTo>
                      <a:lnTo>
                        <a:pt x="214" y="154"/>
                      </a:lnTo>
                      <a:lnTo>
                        <a:pt x="216" y="154"/>
                      </a:lnTo>
                      <a:lnTo>
                        <a:pt x="216" y="152"/>
                      </a:lnTo>
                      <a:lnTo>
                        <a:pt x="216" y="150"/>
                      </a:lnTo>
                      <a:lnTo>
                        <a:pt x="216" y="150"/>
                      </a:lnTo>
                      <a:lnTo>
                        <a:pt x="216" y="150"/>
                      </a:lnTo>
                      <a:lnTo>
                        <a:pt x="217" y="152"/>
                      </a:lnTo>
                      <a:lnTo>
                        <a:pt x="219" y="152"/>
                      </a:lnTo>
                      <a:lnTo>
                        <a:pt x="221" y="154"/>
                      </a:lnTo>
                      <a:lnTo>
                        <a:pt x="221" y="154"/>
                      </a:lnTo>
                      <a:lnTo>
                        <a:pt x="219" y="154"/>
                      </a:lnTo>
                      <a:lnTo>
                        <a:pt x="219" y="156"/>
                      </a:lnTo>
                      <a:lnTo>
                        <a:pt x="219" y="156"/>
                      </a:lnTo>
                      <a:lnTo>
                        <a:pt x="219" y="158"/>
                      </a:lnTo>
                      <a:lnTo>
                        <a:pt x="221" y="158"/>
                      </a:lnTo>
                      <a:lnTo>
                        <a:pt x="219" y="159"/>
                      </a:lnTo>
                      <a:lnTo>
                        <a:pt x="219" y="159"/>
                      </a:lnTo>
                      <a:lnTo>
                        <a:pt x="219" y="159"/>
                      </a:lnTo>
                      <a:lnTo>
                        <a:pt x="219" y="161"/>
                      </a:lnTo>
                      <a:lnTo>
                        <a:pt x="221" y="159"/>
                      </a:lnTo>
                      <a:lnTo>
                        <a:pt x="221" y="159"/>
                      </a:lnTo>
                      <a:lnTo>
                        <a:pt x="223" y="159"/>
                      </a:lnTo>
                      <a:lnTo>
                        <a:pt x="223" y="159"/>
                      </a:lnTo>
                      <a:lnTo>
                        <a:pt x="225" y="159"/>
                      </a:lnTo>
                      <a:lnTo>
                        <a:pt x="225" y="159"/>
                      </a:lnTo>
                      <a:lnTo>
                        <a:pt x="227" y="161"/>
                      </a:lnTo>
                      <a:lnTo>
                        <a:pt x="227" y="161"/>
                      </a:lnTo>
                      <a:lnTo>
                        <a:pt x="227" y="159"/>
                      </a:lnTo>
                      <a:lnTo>
                        <a:pt x="227" y="159"/>
                      </a:lnTo>
                      <a:lnTo>
                        <a:pt x="227" y="161"/>
                      </a:lnTo>
                      <a:lnTo>
                        <a:pt x="229" y="161"/>
                      </a:lnTo>
                      <a:lnTo>
                        <a:pt x="229" y="161"/>
                      </a:lnTo>
                      <a:lnTo>
                        <a:pt x="229" y="163"/>
                      </a:lnTo>
                      <a:lnTo>
                        <a:pt x="229" y="163"/>
                      </a:lnTo>
                      <a:lnTo>
                        <a:pt x="234" y="163"/>
                      </a:lnTo>
                      <a:lnTo>
                        <a:pt x="236" y="165"/>
                      </a:lnTo>
                      <a:lnTo>
                        <a:pt x="236" y="165"/>
                      </a:lnTo>
                      <a:lnTo>
                        <a:pt x="238" y="165"/>
                      </a:lnTo>
                      <a:lnTo>
                        <a:pt x="238" y="165"/>
                      </a:lnTo>
                      <a:lnTo>
                        <a:pt x="240" y="165"/>
                      </a:lnTo>
                      <a:lnTo>
                        <a:pt x="242" y="163"/>
                      </a:lnTo>
                      <a:lnTo>
                        <a:pt x="242" y="163"/>
                      </a:lnTo>
                      <a:lnTo>
                        <a:pt x="246" y="163"/>
                      </a:lnTo>
                      <a:lnTo>
                        <a:pt x="247" y="163"/>
                      </a:lnTo>
                      <a:lnTo>
                        <a:pt x="247" y="163"/>
                      </a:lnTo>
                      <a:lnTo>
                        <a:pt x="249" y="165"/>
                      </a:lnTo>
                      <a:lnTo>
                        <a:pt x="255" y="165"/>
                      </a:lnTo>
                      <a:lnTo>
                        <a:pt x="255" y="165"/>
                      </a:lnTo>
                      <a:lnTo>
                        <a:pt x="255" y="165"/>
                      </a:lnTo>
                      <a:lnTo>
                        <a:pt x="255" y="165"/>
                      </a:lnTo>
                      <a:lnTo>
                        <a:pt x="255" y="165"/>
                      </a:lnTo>
                      <a:lnTo>
                        <a:pt x="257" y="167"/>
                      </a:lnTo>
                      <a:lnTo>
                        <a:pt x="257" y="167"/>
                      </a:lnTo>
                      <a:lnTo>
                        <a:pt x="259" y="169"/>
                      </a:lnTo>
                      <a:lnTo>
                        <a:pt x="261" y="171"/>
                      </a:lnTo>
                      <a:lnTo>
                        <a:pt x="261" y="173"/>
                      </a:lnTo>
                      <a:lnTo>
                        <a:pt x="261" y="174"/>
                      </a:lnTo>
                      <a:lnTo>
                        <a:pt x="259" y="178"/>
                      </a:lnTo>
                      <a:lnTo>
                        <a:pt x="259" y="178"/>
                      </a:lnTo>
                      <a:lnTo>
                        <a:pt x="261" y="180"/>
                      </a:lnTo>
                      <a:lnTo>
                        <a:pt x="261" y="180"/>
                      </a:lnTo>
                      <a:lnTo>
                        <a:pt x="261" y="180"/>
                      </a:lnTo>
                      <a:lnTo>
                        <a:pt x="262" y="178"/>
                      </a:lnTo>
                      <a:lnTo>
                        <a:pt x="262" y="178"/>
                      </a:lnTo>
                      <a:lnTo>
                        <a:pt x="262" y="180"/>
                      </a:lnTo>
                      <a:lnTo>
                        <a:pt x="264" y="180"/>
                      </a:lnTo>
                      <a:lnTo>
                        <a:pt x="264" y="182"/>
                      </a:lnTo>
                      <a:lnTo>
                        <a:pt x="264" y="182"/>
                      </a:lnTo>
                      <a:lnTo>
                        <a:pt x="264" y="182"/>
                      </a:lnTo>
                      <a:lnTo>
                        <a:pt x="264" y="182"/>
                      </a:lnTo>
                      <a:lnTo>
                        <a:pt x="264" y="184"/>
                      </a:lnTo>
                      <a:lnTo>
                        <a:pt x="264" y="184"/>
                      </a:lnTo>
                      <a:lnTo>
                        <a:pt x="264" y="184"/>
                      </a:lnTo>
                      <a:lnTo>
                        <a:pt x="264" y="186"/>
                      </a:lnTo>
                      <a:lnTo>
                        <a:pt x="264" y="188"/>
                      </a:lnTo>
                      <a:lnTo>
                        <a:pt x="268" y="189"/>
                      </a:lnTo>
                      <a:lnTo>
                        <a:pt x="268" y="189"/>
                      </a:lnTo>
                      <a:lnTo>
                        <a:pt x="270" y="191"/>
                      </a:lnTo>
                      <a:lnTo>
                        <a:pt x="270" y="191"/>
                      </a:lnTo>
                      <a:lnTo>
                        <a:pt x="272" y="189"/>
                      </a:lnTo>
                      <a:lnTo>
                        <a:pt x="272" y="189"/>
                      </a:lnTo>
                      <a:lnTo>
                        <a:pt x="274" y="191"/>
                      </a:lnTo>
                      <a:lnTo>
                        <a:pt x="276" y="191"/>
                      </a:lnTo>
                      <a:lnTo>
                        <a:pt x="276" y="191"/>
                      </a:lnTo>
                      <a:lnTo>
                        <a:pt x="277" y="193"/>
                      </a:lnTo>
                      <a:lnTo>
                        <a:pt x="277" y="193"/>
                      </a:lnTo>
                      <a:lnTo>
                        <a:pt x="279" y="193"/>
                      </a:lnTo>
                      <a:lnTo>
                        <a:pt x="279" y="193"/>
                      </a:lnTo>
                      <a:lnTo>
                        <a:pt x="279" y="195"/>
                      </a:lnTo>
                      <a:lnTo>
                        <a:pt x="279" y="195"/>
                      </a:lnTo>
                      <a:lnTo>
                        <a:pt x="281" y="197"/>
                      </a:lnTo>
                      <a:lnTo>
                        <a:pt x="281" y="197"/>
                      </a:lnTo>
                      <a:lnTo>
                        <a:pt x="281" y="197"/>
                      </a:lnTo>
                      <a:lnTo>
                        <a:pt x="283" y="195"/>
                      </a:lnTo>
                      <a:lnTo>
                        <a:pt x="283" y="195"/>
                      </a:lnTo>
                      <a:lnTo>
                        <a:pt x="283" y="197"/>
                      </a:lnTo>
                      <a:lnTo>
                        <a:pt x="285" y="197"/>
                      </a:lnTo>
                      <a:lnTo>
                        <a:pt x="285" y="199"/>
                      </a:lnTo>
                      <a:lnTo>
                        <a:pt x="285" y="199"/>
                      </a:lnTo>
                      <a:lnTo>
                        <a:pt x="287" y="199"/>
                      </a:lnTo>
                      <a:lnTo>
                        <a:pt x="287" y="197"/>
                      </a:lnTo>
                      <a:lnTo>
                        <a:pt x="287" y="195"/>
                      </a:lnTo>
                      <a:lnTo>
                        <a:pt x="289" y="197"/>
                      </a:lnTo>
                      <a:lnTo>
                        <a:pt x="289" y="199"/>
                      </a:lnTo>
                      <a:lnTo>
                        <a:pt x="289" y="201"/>
                      </a:lnTo>
                      <a:lnTo>
                        <a:pt x="289" y="204"/>
                      </a:lnTo>
                      <a:lnTo>
                        <a:pt x="291" y="210"/>
                      </a:lnTo>
                      <a:lnTo>
                        <a:pt x="293" y="216"/>
                      </a:lnTo>
                      <a:lnTo>
                        <a:pt x="294" y="216"/>
                      </a:lnTo>
                      <a:lnTo>
                        <a:pt x="293" y="216"/>
                      </a:lnTo>
                      <a:lnTo>
                        <a:pt x="293" y="218"/>
                      </a:lnTo>
                      <a:lnTo>
                        <a:pt x="293" y="218"/>
                      </a:lnTo>
                      <a:lnTo>
                        <a:pt x="293" y="219"/>
                      </a:lnTo>
                      <a:lnTo>
                        <a:pt x="291" y="219"/>
                      </a:lnTo>
                      <a:lnTo>
                        <a:pt x="291" y="219"/>
                      </a:lnTo>
                      <a:lnTo>
                        <a:pt x="293" y="219"/>
                      </a:lnTo>
                      <a:lnTo>
                        <a:pt x="291" y="221"/>
                      </a:lnTo>
                      <a:lnTo>
                        <a:pt x="291" y="223"/>
                      </a:lnTo>
                      <a:lnTo>
                        <a:pt x="291" y="225"/>
                      </a:lnTo>
                      <a:lnTo>
                        <a:pt x="291" y="225"/>
                      </a:lnTo>
                      <a:lnTo>
                        <a:pt x="289" y="225"/>
                      </a:lnTo>
                      <a:lnTo>
                        <a:pt x="289" y="227"/>
                      </a:lnTo>
                      <a:lnTo>
                        <a:pt x="289" y="227"/>
                      </a:lnTo>
                      <a:lnTo>
                        <a:pt x="291" y="229"/>
                      </a:lnTo>
                      <a:lnTo>
                        <a:pt x="291" y="231"/>
                      </a:lnTo>
                      <a:lnTo>
                        <a:pt x="291" y="231"/>
                      </a:lnTo>
                      <a:lnTo>
                        <a:pt x="293" y="231"/>
                      </a:lnTo>
                      <a:lnTo>
                        <a:pt x="293" y="233"/>
                      </a:lnTo>
                      <a:lnTo>
                        <a:pt x="293" y="235"/>
                      </a:lnTo>
                      <a:lnTo>
                        <a:pt x="293" y="235"/>
                      </a:lnTo>
                      <a:lnTo>
                        <a:pt x="293" y="236"/>
                      </a:lnTo>
                      <a:lnTo>
                        <a:pt x="293" y="236"/>
                      </a:lnTo>
                      <a:lnTo>
                        <a:pt x="291" y="238"/>
                      </a:lnTo>
                      <a:lnTo>
                        <a:pt x="291" y="238"/>
                      </a:lnTo>
                      <a:lnTo>
                        <a:pt x="291" y="238"/>
                      </a:lnTo>
                      <a:lnTo>
                        <a:pt x="291" y="238"/>
                      </a:lnTo>
                      <a:lnTo>
                        <a:pt x="291" y="238"/>
                      </a:lnTo>
                      <a:lnTo>
                        <a:pt x="291" y="238"/>
                      </a:lnTo>
                      <a:lnTo>
                        <a:pt x="291" y="236"/>
                      </a:lnTo>
                      <a:lnTo>
                        <a:pt x="291" y="236"/>
                      </a:lnTo>
                      <a:lnTo>
                        <a:pt x="291" y="236"/>
                      </a:lnTo>
                      <a:lnTo>
                        <a:pt x="291" y="236"/>
                      </a:lnTo>
                      <a:lnTo>
                        <a:pt x="289" y="236"/>
                      </a:lnTo>
                      <a:lnTo>
                        <a:pt x="287" y="238"/>
                      </a:lnTo>
                      <a:lnTo>
                        <a:pt x="287" y="238"/>
                      </a:lnTo>
                      <a:lnTo>
                        <a:pt x="287" y="238"/>
                      </a:lnTo>
                      <a:lnTo>
                        <a:pt x="285" y="240"/>
                      </a:lnTo>
                      <a:lnTo>
                        <a:pt x="287" y="244"/>
                      </a:lnTo>
                      <a:lnTo>
                        <a:pt x="287" y="248"/>
                      </a:lnTo>
                      <a:lnTo>
                        <a:pt x="285" y="251"/>
                      </a:lnTo>
                      <a:lnTo>
                        <a:pt x="283" y="250"/>
                      </a:lnTo>
                      <a:lnTo>
                        <a:pt x="281" y="250"/>
                      </a:lnTo>
                      <a:lnTo>
                        <a:pt x="281" y="251"/>
                      </a:lnTo>
                      <a:lnTo>
                        <a:pt x="279" y="251"/>
                      </a:lnTo>
                      <a:lnTo>
                        <a:pt x="279" y="253"/>
                      </a:lnTo>
                      <a:lnTo>
                        <a:pt x="281" y="257"/>
                      </a:lnTo>
                      <a:lnTo>
                        <a:pt x="279" y="259"/>
                      </a:lnTo>
                      <a:lnTo>
                        <a:pt x="281" y="259"/>
                      </a:lnTo>
                      <a:lnTo>
                        <a:pt x="281" y="261"/>
                      </a:lnTo>
                      <a:lnTo>
                        <a:pt x="281" y="263"/>
                      </a:lnTo>
                      <a:lnTo>
                        <a:pt x="281" y="263"/>
                      </a:lnTo>
                      <a:lnTo>
                        <a:pt x="281" y="263"/>
                      </a:lnTo>
                      <a:lnTo>
                        <a:pt x="279" y="263"/>
                      </a:lnTo>
                      <a:lnTo>
                        <a:pt x="277" y="265"/>
                      </a:lnTo>
                      <a:lnTo>
                        <a:pt x="277" y="265"/>
                      </a:lnTo>
                      <a:lnTo>
                        <a:pt x="277" y="268"/>
                      </a:lnTo>
                      <a:lnTo>
                        <a:pt x="277" y="268"/>
                      </a:lnTo>
                      <a:lnTo>
                        <a:pt x="277" y="270"/>
                      </a:lnTo>
                      <a:lnTo>
                        <a:pt x="277" y="270"/>
                      </a:lnTo>
                      <a:lnTo>
                        <a:pt x="277" y="272"/>
                      </a:lnTo>
                      <a:lnTo>
                        <a:pt x="279" y="272"/>
                      </a:lnTo>
                      <a:lnTo>
                        <a:pt x="279" y="272"/>
                      </a:lnTo>
                      <a:lnTo>
                        <a:pt x="279" y="272"/>
                      </a:lnTo>
                      <a:lnTo>
                        <a:pt x="279" y="274"/>
                      </a:lnTo>
                      <a:lnTo>
                        <a:pt x="279" y="278"/>
                      </a:lnTo>
                      <a:lnTo>
                        <a:pt x="279" y="293"/>
                      </a:lnTo>
                      <a:lnTo>
                        <a:pt x="279" y="293"/>
                      </a:lnTo>
                      <a:lnTo>
                        <a:pt x="279" y="293"/>
                      </a:lnTo>
                      <a:lnTo>
                        <a:pt x="279" y="296"/>
                      </a:lnTo>
                      <a:lnTo>
                        <a:pt x="281" y="298"/>
                      </a:lnTo>
                      <a:lnTo>
                        <a:pt x="281" y="298"/>
                      </a:lnTo>
                      <a:lnTo>
                        <a:pt x="281" y="298"/>
                      </a:lnTo>
                      <a:lnTo>
                        <a:pt x="279" y="300"/>
                      </a:lnTo>
                      <a:lnTo>
                        <a:pt x="279" y="302"/>
                      </a:lnTo>
                      <a:lnTo>
                        <a:pt x="279" y="302"/>
                      </a:lnTo>
                      <a:lnTo>
                        <a:pt x="283" y="304"/>
                      </a:lnTo>
                      <a:lnTo>
                        <a:pt x="279" y="304"/>
                      </a:lnTo>
                      <a:lnTo>
                        <a:pt x="277" y="304"/>
                      </a:lnTo>
                      <a:lnTo>
                        <a:pt x="276" y="304"/>
                      </a:lnTo>
                      <a:lnTo>
                        <a:pt x="276" y="302"/>
                      </a:lnTo>
                      <a:lnTo>
                        <a:pt x="270" y="302"/>
                      </a:lnTo>
                      <a:lnTo>
                        <a:pt x="270" y="302"/>
                      </a:lnTo>
                      <a:lnTo>
                        <a:pt x="268" y="302"/>
                      </a:lnTo>
                      <a:lnTo>
                        <a:pt x="268" y="302"/>
                      </a:lnTo>
                      <a:lnTo>
                        <a:pt x="268" y="302"/>
                      </a:lnTo>
                      <a:lnTo>
                        <a:pt x="264" y="300"/>
                      </a:lnTo>
                      <a:lnTo>
                        <a:pt x="264" y="300"/>
                      </a:lnTo>
                      <a:lnTo>
                        <a:pt x="262" y="298"/>
                      </a:lnTo>
                      <a:lnTo>
                        <a:pt x="262" y="298"/>
                      </a:lnTo>
                      <a:lnTo>
                        <a:pt x="262" y="298"/>
                      </a:lnTo>
                      <a:lnTo>
                        <a:pt x="261" y="296"/>
                      </a:lnTo>
                      <a:lnTo>
                        <a:pt x="259" y="296"/>
                      </a:lnTo>
                      <a:lnTo>
                        <a:pt x="257" y="295"/>
                      </a:lnTo>
                      <a:lnTo>
                        <a:pt x="257" y="295"/>
                      </a:lnTo>
                      <a:lnTo>
                        <a:pt x="255" y="295"/>
                      </a:lnTo>
                      <a:lnTo>
                        <a:pt x="255" y="293"/>
                      </a:lnTo>
                      <a:lnTo>
                        <a:pt x="255" y="293"/>
                      </a:lnTo>
                      <a:lnTo>
                        <a:pt x="253" y="293"/>
                      </a:lnTo>
                      <a:lnTo>
                        <a:pt x="253" y="293"/>
                      </a:lnTo>
                      <a:lnTo>
                        <a:pt x="249" y="291"/>
                      </a:lnTo>
                      <a:lnTo>
                        <a:pt x="247" y="291"/>
                      </a:lnTo>
                      <a:lnTo>
                        <a:pt x="242" y="289"/>
                      </a:lnTo>
                      <a:lnTo>
                        <a:pt x="234" y="289"/>
                      </a:lnTo>
                      <a:lnTo>
                        <a:pt x="231" y="287"/>
                      </a:lnTo>
                      <a:lnTo>
                        <a:pt x="229" y="283"/>
                      </a:lnTo>
                      <a:lnTo>
                        <a:pt x="227" y="283"/>
                      </a:lnTo>
                      <a:lnTo>
                        <a:pt x="225" y="283"/>
                      </a:lnTo>
                      <a:lnTo>
                        <a:pt x="217" y="280"/>
                      </a:lnTo>
                      <a:lnTo>
                        <a:pt x="210" y="274"/>
                      </a:lnTo>
                      <a:lnTo>
                        <a:pt x="206" y="272"/>
                      </a:lnTo>
                      <a:lnTo>
                        <a:pt x="197" y="268"/>
                      </a:lnTo>
                      <a:lnTo>
                        <a:pt x="193" y="268"/>
                      </a:lnTo>
                      <a:lnTo>
                        <a:pt x="189" y="263"/>
                      </a:lnTo>
                      <a:lnTo>
                        <a:pt x="187" y="263"/>
                      </a:lnTo>
                      <a:lnTo>
                        <a:pt x="185" y="261"/>
                      </a:lnTo>
                      <a:lnTo>
                        <a:pt x="182" y="261"/>
                      </a:lnTo>
                      <a:lnTo>
                        <a:pt x="180" y="259"/>
                      </a:lnTo>
                      <a:lnTo>
                        <a:pt x="178" y="259"/>
                      </a:lnTo>
                      <a:lnTo>
                        <a:pt x="176" y="259"/>
                      </a:lnTo>
                      <a:lnTo>
                        <a:pt x="176" y="257"/>
                      </a:lnTo>
                      <a:lnTo>
                        <a:pt x="176" y="257"/>
                      </a:lnTo>
                      <a:lnTo>
                        <a:pt x="176" y="257"/>
                      </a:lnTo>
                      <a:lnTo>
                        <a:pt x="176" y="257"/>
                      </a:lnTo>
                      <a:lnTo>
                        <a:pt x="172" y="257"/>
                      </a:lnTo>
                      <a:lnTo>
                        <a:pt x="170" y="255"/>
                      </a:lnTo>
                      <a:lnTo>
                        <a:pt x="167" y="251"/>
                      </a:lnTo>
                      <a:lnTo>
                        <a:pt x="165" y="251"/>
                      </a:lnTo>
                      <a:lnTo>
                        <a:pt x="163" y="250"/>
                      </a:lnTo>
                      <a:lnTo>
                        <a:pt x="161" y="248"/>
                      </a:lnTo>
                      <a:lnTo>
                        <a:pt x="159" y="248"/>
                      </a:lnTo>
                      <a:lnTo>
                        <a:pt x="157" y="246"/>
                      </a:lnTo>
                      <a:lnTo>
                        <a:pt x="157" y="246"/>
                      </a:lnTo>
                      <a:lnTo>
                        <a:pt x="157" y="246"/>
                      </a:lnTo>
                      <a:lnTo>
                        <a:pt x="157" y="244"/>
                      </a:lnTo>
                      <a:lnTo>
                        <a:pt x="155" y="244"/>
                      </a:lnTo>
                      <a:lnTo>
                        <a:pt x="154" y="242"/>
                      </a:lnTo>
                      <a:lnTo>
                        <a:pt x="152" y="242"/>
                      </a:lnTo>
                      <a:lnTo>
                        <a:pt x="144" y="235"/>
                      </a:lnTo>
                      <a:lnTo>
                        <a:pt x="144" y="233"/>
                      </a:lnTo>
                      <a:lnTo>
                        <a:pt x="142" y="231"/>
                      </a:lnTo>
                      <a:lnTo>
                        <a:pt x="142" y="229"/>
                      </a:lnTo>
                      <a:lnTo>
                        <a:pt x="142" y="229"/>
                      </a:lnTo>
                      <a:lnTo>
                        <a:pt x="139" y="227"/>
                      </a:lnTo>
                      <a:lnTo>
                        <a:pt x="139" y="227"/>
                      </a:lnTo>
                      <a:lnTo>
                        <a:pt x="137" y="227"/>
                      </a:lnTo>
                      <a:lnTo>
                        <a:pt x="135" y="225"/>
                      </a:lnTo>
                      <a:lnTo>
                        <a:pt x="135" y="225"/>
                      </a:lnTo>
                      <a:lnTo>
                        <a:pt x="135" y="225"/>
                      </a:lnTo>
                      <a:lnTo>
                        <a:pt x="137" y="225"/>
                      </a:lnTo>
                      <a:lnTo>
                        <a:pt x="137" y="223"/>
                      </a:lnTo>
                      <a:lnTo>
                        <a:pt x="135" y="221"/>
                      </a:lnTo>
                      <a:lnTo>
                        <a:pt x="127" y="218"/>
                      </a:lnTo>
                      <a:lnTo>
                        <a:pt x="118" y="208"/>
                      </a:lnTo>
                      <a:lnTo>
                        <a:pt x="108" y="199"/>
                      </a:lnTo>
                      <a:lnTo>
                        <a:pt x="105" y="197"/>
                      </a:lnTo>
                      <a:lnTo>
                        <a:pt x="103" y="195"/>
                      </a:lnTo>
                      <a:lnTo>
                        <a:pt x="103" y="195"/>
                      </a:lnTo>
                      <a:lnTo>
                        <a:pt x="103" y="195"/>
                      </a:lnTo>
                      <a:lnTo>
                        <a:pt x="103" y="193"/>
                      </a:lnTo>
                      <a:lnTo>
                        <a:pt x="103" y="193"/>
                      </a:lnTo>
                      <a:lnTo>
                        <a:pt x="103" y="191"/>
                      </a:lnTo>
                      <a:lnTo>
                        <a:pt x="99" y="189"/>
                      </a:lnTo>
                      <a:lnTo>
                        <a:pt x="99" y="189"/>
                      </a:lnTo>
                      <a:lnTo>
                        <a:pt x="97" y="189"/>
                      </a:lnTo>
                      <a:lnTo>
                        <a:pt x="93" y="186"/>
                      </a:lnTo>
                      <a:lnTo>
                        <a:pt x="90" y="182"/>
                      </a:lnTo>
                      <a:lnTo>
                        <a:pt x="86" y="180"/>
                      </a:lnTo>
                      <a:lnTo>
                        <a:pt x="84" y="178"/>
                      </a:lnTo>
                      <a:lnTo>
                        <a:pt x="82" y="178"/>
                      </a:lnTo>
                      <a:lnTo>
                        <a:pt x="80" y="178"/>
                      </a:lnTo>
                      <a:lnTo>
                        <a:pt x="80" y="176"/>
                      </a:lnTo>
                      <a:lnTo>
                        <a:pt x="80" y="176"/>
                      </a:lnTo>
                      <a:lnTo>
                        <a:pt x="80" y="176"/>
                      </a:lnTo>
                      <a:lnTo>
                        <a:pt x="82" y="176"/>
                      </a:lnTo>
                      <a:lnTo>
                        <a:pt x="82" y="176"/>
                      </a:lnTo>
                      <a:lnTo>
                        <a:pt x="82" y="174"/>
                      </a:lnTo>
                      <a:lnTo>
                        <a:pt x="80" y="174"/>
                      </a:lnTo>
                      <a:lnTo>
                        <a:pt x="80" y="174"/>
                      </a:lnTo>
                      <a:lnTo>
                        <a:pt x="78" y="173"/>
                      </a:lnTo>
                      <a:lnTo>
                        <a:pt x="78" y="173"/>
                      </a:lnTo>
                      <a:lnTo>
                        <a:pt x="75" y="171"/>
                      </a:lnTo>
                      <a:lnTo>
                        <a:pt x="75" y="171"/>
                      </a:lnTo>
                      <a:lnTo>
                        <a:pt x="73" y="171"/>
                      </a:lnTo>
                      <a:lnTo>
                        <a:pt x="73" y="171"/>
                      </a:lnTo>
                      <a:lnTo>
                        <a:pt x="77" y="173"/>
                      </a:lnTo>
                      <a:lnTo>
                        <a:pt x="78" y="174"/>
                      </a:lnTo>
                      <a:lnTo>
                        <a:pt x="78" y="176"/>
                      </a:lnTo>
                      <a:lnTo>
                        <a:pt x="78" y="174"/>
                      </a:lnTo>
                      <a:lnTo>
                        <a:pt x="75" y="173"/>
                      </a:lnTo>
                      <a:lnTo>
                        <a:pt x="73" y="173"/>
                      </a:lnTo>
                      <a:lnTo>
                        <a:pt x="58" y="169"/>
                      </a:lnTo>
                      <a:lnTo>
                        <a:pt x="48" y="163"/>
                      </a:lnTo>
                      <a:lnTo>
                        <a:pt x="48" y="163"/>
                      </a:lnTo>
                      <a:lnTo>
                        <a:pt x="48" y="161"/>
                      </a:lnTo>
                      <a:lnTo>
                        <a:pt x="48" y="161"/>
                      </a:lnTo>
                      <a:lnTo>
                        <a:pt x="48" y="161"/>
                      </a:lnTo>
                      <a:lnTo>
                        <a:pt x="50" y="163"/>
                      </a:lnTo>
                      <a:lnTo>
                        <a:pt x="50" y="163"/>
                      </a:lnTo>
                      <a:lnTo>
                        <a:pt x="48" y="161"/>
                      </a:lnTo>
                      <a:lnTo>
                        <a:pt x="48" y="159"/>
                      </a:lnTo>
                      <a:lnTo>
                        <a:pt x="50" y="158"/>
                      </a:lnTo>
                      <a:lnTo>
                        <a:pt x="52" y="156"/>
                      </a:lnTo>
                      <a:lnTo>
                        <a:pt x="50" y="156"/>
                      </a:lnTo>
                      <a:lnTo>
                        <a:pt x="48" y="156"/>
                      </a:lnTo>
                      <a:lnTo>
                        <a:pt x="48" y="158"/>
                      </a:lnTo>
                      <a:lnTo>
                        <a:pt x="47" y="154"/>
                      </a:lnTo>
                      <a:lnTo>
                        <a:pt x="45" y="150"/>
                      </a:lnTo>
                      <a:lnTo>
                        <a:pt x="41" y="148"/>
                      </a:lnTo>
                      <a:lnTo>
                        <a:pt x="30" y="143"/>
                      </a:lnTo>
                      <a:lnTo>
                        <a:pt x="18" y="139"/>
                      </a:lnTo>
                      <a:lnTo>
                        <a:pt x="9" y="135"/>
                      </a:lnTo>
                      <a:lnTo>
                        <a:pt x="7" y="133"/>
                      </a:lnTo>
                      <a:lnTo>
                        <a:pt x="7" y="129"/>
                      </a:lnTo>
                      <a:lnTo>
                        <a:pt x="7" y="127"/>
                      </a:lnTo>
                      <a:lnTo>
                        <a:pt x="7" y="127"/>
                      </a:lnTo>
                      <a:lnTo>
                        <a:pt x="7" y="126"/>
                      </a:lnTo>
                      <a:lnTo>
                        <a:pt x="7" y="124"/>
                      </a:lnTo>
                      <a:lnTo>
                        <a:pt x="7" y="124"/>
                      </a:lnTo>
                      <a:lnTo>
                        <a:pt x="5" y="124"/>
                      </a:lnTo>
                      <a:lnTo>
                        <a:pt x="3" y="122"/>
                      </a:lnTo>
                      <a:lnTo>
                        <a:pt x="1" y="122"/>
                      </a:lnTo>
                      <a:lnTo>
                        <a:pt x="0" y="118"/>
                      </a:lnTo>
                      <a:lnTo>
                        <a:pt x="1" y="118"/>
                      </a:lnTo>
                      <a:lnTo>
                        <a:pt x="3" y="118"/>
                      </a:lnTo>
                      <a:lnTo>
                        <a:pt x="3" y="114"/>
                      </a:lnTo>
                      <a:lnTo>
                        <a:pt x="3" y="114"/>
                      </a:lnTo>
                      <a:lnTo>
                        <a:pt x="5" y="112"/>
                      </a:lnTo>
                      <a:lnTo>
                        <a:pt x="5" y="112"/>
                      </a:lnTo>
                      <a:lnTo>
                        <a:pt x="5" y="111"/>
                      </a:lnTo>
                      <a:lnTo>
                        <a:pt x="5" y="109"/>
                      </a:lnTo>
                      <a:lnTo>
                        <a:pt x="5" y="109"/>
                      </a:lnTo>
                      <a:lnTo>
                        <a:pt x="5" y="107"/>
                      </a:lnTo>
                      <a:lnTo>
                        <a:pt x="7" y="107"/>
                      </a:lnTo>
                      <a:lnTo>
                        <a:pt x="9" y="107"/>
                      </a:lnTo>
                      <a:lnTo>
                        <a:pt x="9" y="107"/>
                      </a:lnTo>
                      <a:lnTo>
                        <a:pt x="9" y="107"/>
                      </a:lnTo>
                      <a:lnTo>
                        <a:pt x="9" y="105"/>
                      </a:lnTo>
                      <a:lnTo>
                        <a:pt x="7" y="103"/>
                      </a:lnTo>
                      <a:lnTo>
                        <a:pt x="7" y="103"/>
                      </a:lnTo>
                      <a:lnTo>
                        <a:pt x="9" y="101"/>
                      </a:lnTo>
                      <a:lnTo>
                        <a:pt x="11" y="97"/>
                      </a:lnTo>
                      <a:lnTo>
                        <a:pt x="13" y="97"/>
                      </a:lnTo>
                      <a:lnTo>
                        <a:pt x="18" y="94"/>
                      </a:lnTo>
                      <a:lnTo>
                        <a:pt x="18" y="94"/>
                      </a:lnTo>
                      <a:lnTo>
                        <a:pt x="26" y="86"/>
                      </a:lnTo>
                      <a:lnTo>
                        <a:pt x="35" y="77"/>
                      </a:lnTo>
                      <a:lnTo>
                        <a:pt x="39" y="77"/>
                      </a:lnTo>
                      <a:lnTo>
                        <a:pt x="41" y="75"/>
                      </a:lnTo>
                      <a:lnTo>
                        <a:pt x="43" y="75"/>
                      </a:lnTo>
                      <a:lnTo>
                        <a:pt x="43" y="75"/>
                      </a:lnTo>
                      <a:lnTo>
                        <a:pt x="54" y="62"/>
                      </a:lnTo>
                      <a:lnTo>
                        <a:pt x="56" y="60"/>
                      </a:lnTo>
                      <a:lnTo>
                        <a:pt x="60" y="58"/>
                      </a:lnTo>
                      <a:lnTo>
                        <a:pt x="60" y="58"/>
                      </a:lnTo>
                      <a:lnTo>
                        <a:pt x="62" y="56"/>
                      </a:lnTo>
                      <a:lnTo>
                        <a:pt x="62" y="39"/>
                      </a:lnTo>
                      <a:lnTo>
                        <a:pt x="62" y="39"/>
                      </a:lnTo>
                      <a:lnTo>
                        <a:pt x="62" y="37"/>
                      </a:lnTo>
                      <a:lnTo>
                        <a:pt x="63" y="37"/>
                      </a:lnTo>
                      <a:lnTo>
                        <a:pt x="65" y="37"/>
                      </a:lnTo>
                      <a:lnTo>
                        <a:pt x="65" y="35"/>
                      </a:lnTo>
                      <a:lnTo>
                        <a:pt x="67" y="34"/>
                      </a:lnTo>
                      <a:lnTo>
                        <a:pt x="67" y="32"/>
                      </a:lnTo>
                      <a:lnTo>
                        <a:pt x="69" y="30"/>
                      </a:lnTo>
                      <a:lnTo>
                        <a:pt x="71" y="30"/>
                      </a:lnTo>
                      <a:lnTo>
                        <a:pt x="77" y="30"/>
                      </a:lnTo>
                      <a:lnTo>
                        <a:pt x="78" y="30"/>
                      </a:lnTo>
                      <a:lnTo>
                        <a:pt x="80" y="30"/>
                      </a:lnTo>
                      <a:lnTo>
                        <a:pt x="80" y="28"/>
                      </a:lnTo>
                      <a:lnTo>
                        <a:pt x="82" y="26"/>
                      </a:lnTo>
                      <a:lnTo>
                        <a:pt x="82" y="26"/>
                      </a:lnTo>
                      <a:lnTo>
                        <a:pt x="82" y="24"/>
                      </a:lnTo>
                      <a:lnTo>
                        <a:pt x="82" y="22"/>
                      </a:lnTo>
                      <a:lnTo>
                        <a:pt x="82" y="20"/>
                      </a:lnTo>
                      <a:lnTo>
                        <a:pt x="84" y="19"/>
                      </a:lnTo>
                      <a:lnTo>
                        <a:pt x="86" y="9"/>
                      </a:lnTo>
                      <a:lnTo>
                        <a:pt x="86" y="5"/>
                      </a:lnTo>
                      <a:lnTo>
                        <a:pt x="86" y="5"/>
                      </a:lnTo>
                      <a:lnTo>
                        <a:pt x="88" y="5"/>
                      </a:lnTo>
                      <a:lnTo>
                        <a:pt x="90" y="5"/>
                      </a:lnTo>
                      <a:lnTo>
                        <a:pt x="90" y="5"/>
                      </a:lnTo>
                      <a:lnTo>
                        <a:pt x="93" y="4"/>
                      </a:lnTo>
                      <a:lnTo>
                        <a:pt x="93" y="2"/>
                      </a:lnTo>
                      <a:lnTo>
                        <a:pt x="95" y="2"/>
                      </a:lnTo>
                      <a:lnTo>
                        <a:pt x="99" y="4"/>
                      </a:lnTo>
                      <a:lnTo>
                        <a:pt x="101" y="4"/>
                      </a:lnTo>
                      <a:lnTo>
                        <a:pt x="101" y="5"/>
                      </a:lnTo>
                      <a:lnTo>
                        <a:pt x="101" y="9"/>
                      </a:lnTo>
                      <a:lnTo>
                        <a:pt x="101" y="9"/>
                      </a:lnTo>
                      <a:lnTo>
                        <a:pt x="101" y="9"/>
                      </a:lnTo>
                      <a:lnTo>
                        <a:pt x="103" y="9"/>
                      </a:lnTo>
                      <a:lnTo>
                        <a:pt x="107" y="7"/>
                      </a:lnTo>
                      <a:lnTo>
                        <a:pt x="108" y="5"/>
                      </a:lnTo>
                      <a:lnTo>
                        <a:pt x="110" y="5"/>
                      </a:lnTo>
                      <a:lnTo>
                        <a:pt x="110" y="5"/>
                      </a:lnTo>
                      <a:lnTo>
                        <a:pt x="112" y="5"/>
                      </a:lnTo>
                      <a:lnTo>
                        <a:pt x="114" y="4"/>
                      </a:lnTo>
                      <a:lnTo>
                        <a:pt x="114" y="4"/>
                      </a:lnTo>
                      <a:lnTo>
                        <a:pt x="116" y="4"/>
                      </a:lnTo>
                      <a:lnTo>
                        <a:pt x="116" y="5"/>
                      </a:lnTo>
                      <a:lnTo>
                        <a:pt x="116" y="5"/>
                      </a:lnTo>
                      <a:lnTo>
                        <a:pt x="118" y="4"/>
                      </a:lnTo>
                      <a:lnTo>
                        <a:pt x="120" y="4"/>
                      </a:lnTo>
                      <a:lnTo>
                        <a:pt x="120" y="4"/>
                      </a:lnTo>
                      <a:lnTo>
                        <a:pt x="120" y="2"/>
                      </a:lnTo>
                      <a:lnTo>
                        <a:pt x="120" y="2"/>
                      </a:lnTo>
                      <a:lnTo>
                        <a:pt x="120" y="2"/>
                      </a:lnTo>
                      <a:lnTo>
                        <a:pt x="120" y="2"/>
                      </a:lnTo>
                      <a:lnTo>
                        <a:pt x="122" y="0"/>
                      </a:lnTo>
                      <a:lnTo>
                        <a:pt x="122" y="0"/>
                      </a:lnTo>
                      <a:lnTo>
                        <a:pt x="122" y="0"/>
                      </a:lnTo>
                      <a:lnTo>
                        <a:pt x="124" y="0"/>
                      </a:lnTo>
                      <a:lnTo>
                        <a:pt x="124" y="2"/>
                      </a:lnTo>
                      <a:lnTo>
                        <a:pt x="124" y="5"/>
                      </a:lnTo>
                      <a:lnTo>
                        <a:pt x="124" y="5"/>
                      </a:lnTo>
                      <a:lnTo>
                        <a:pt x="125" y="7"/>
                      </a:lnTo>
                      <a:lnTo>
                        <a:pt x="125" y="9"/>
                      </a:lnTo>
                      <a:lnTo>
                        <a:pt x="125" y="9"/>
                      </a:lnTo>
                      <a:lnTo>
                        <a:pt x="125" y="5"/>
                      </a:lnTo>
                      <a:lnTo>
                        <a:pt x="127" y="5"/>
                      </a:lnTo>
                      <a:lnTo>
                        <a:pt x="129" y="5"/>
                      </a:lnTo>
                      <a:lnTo>
                        <a:pt x="129" y="5"/>
                      </a:lnTo>
                      <a:lnTo>
                        <a:pt x="131" y="7"/>
                      </a:lnTo>
                      <a:lnTo>
                        <a:pt x="131" y="9"/>
                      </a:lnTo>
                      <a:lnTo>
                        <a:pt x="131" y="9"/>
                      </a:lnTo>
                      <a:lnTo>
                        <a:pt x="129" y="9"/>
                      </a:lnTo>
                      <a:lnTo>
                        <a:pt x="129" y="11"/>
                      </a:lnTo>
                      <a:lnTo>
                        <a:pt x="129" y="11"/>
                      </a:lnTo>
                      <a:lnTo>
                        <a:pt x="129" y="13"/>
                      </a:lnTo>
                      <a:lnTo>
                        <a:pt x="131" y="11"/>
                      </a:lnTo>
                      <a:lnTo>
                        <a:pt x="133" y="11"/>
                      </a:lnTo>
                      <a:lnTo>
                        <a:pt x="133" y="11"/>
                      </a:lnTo>
                      <a:lnTo>
                        <a:pt x="135" y="11"/>
                      </a:lnTo>
                      <a:lnTo>
                        <a:pt x="135" y="11"/>
                      </a:lnTo>
                      <a:lnTo>
                        <a:pt x="135" y="11"/>
                      </a:lnTo>
                      <a:lnTo>
                        <a:pt x="137" y="13"/>
                      </a:lnTo>
                      <a:lnTo>
                        <a:pt x="140" y="13"/>
                      </a:lnTo>
                      <a:lnTo>
                        <a:pt x="140" y="15"/>
                      </a:lnTo>
                      <a:lnTo>
                        <a:pt x="142" y="15"/>
                      </a:lnTo>
                      <a:lnTo>
                        <a:pt x="142" y="15"/>
                      </a:lnTo>
                      <a:lnTo>
                        <a:pt x="140" y="17"/>
                      </a:lnTo>
                      <a:lnTo>
                        <a:pt x="140" y="17"/>
                      </a:lnTo>
                      <a:lnTo>
                        <a:pt x="140" y="17"/>
                      </a:lnTo>
                      <a:lnTo>
                        <a:pt x="139" y="17"/>
                      </a:lnTo>
                      <a:lnTo>
                        <a:pt x="140" y="19"/>
                      </a:lnTo>
                      <a:lnTo>
                        <a:pt x="140" y="19"/>
                      </a:lnTo>
                      <a:lnTo>
                        <a:pt x="140" y="20"/>
                      </a:lnTo>
                      <a:lnTo>
                        <a:pt x="140" y="20"/>
                      </a:lnTo>
                      <a:lnTo>
                        <a:pt x="140" y="22"/>
                      </a:lnTo>
                      <a:lnTo>
                        <a:pt x="140" y="22"/>
                      </a:lnTo>
                      <a:lnTo>
                        <a:pt x="140" y="22"/>
                      </a:lnTo>
                      <a:lnTo>
                        <a:pt x="140" y="24"/>
                      </a:lnTo>
                      <a:lnTo>
                        <a:pt x="140" y="26"/>
                      </a:lnTo>
                      <a:lnTo>
                        <a:pt x="140" y="28"/>
                      </a:lnTo>
                      <a:lnTo>
                        <a:pt x="142" y="28"/>
                      </a:lnTo>
                      <a:lnTo>
                        <a:pt x="142" y="28"/>
                      </a:lnTo>
                      <a:lnTo>
                        <a:pt x="144" y="30"/>
                      </a:lnTo>
                      <a:lnTo>
                        <a:pt x="144" y="30"/>
                      </a:lnTo>
                      <a:lnTo>
                        <a:pt x="144" y="35"/>
                      </a:lnTo>
                      <a:lnTo>
                        <a:pt x="144" y="35"/>
                      </a:lnTo>
                      <a:lnTo>
                        <a:pt x="144" y="37"/>
                      </a:lnTo>
                      <a:lnTo>
                        <a:pt x="144" y="39"/>
                      </a:lnTo>
                      <a:lnTo>
                        <a:pt x="146" y="37"/>
                      </a:lnTo>
                      <a:lnTo>
                        <a:pt x="146" y="37"/>
                      </a:lnTo>
                      <a:lnTo>
                        <a:pt x="146" y="37"/>
                      </a:lnTo>
                      <a:lnTo>
                        <a:pt x="148" y="39"/>
                      </a:lnTo>
                      <a:lnTo>
                        <a:pt x="148" y="39"/>
                      </a:lnTo>
                      <a:lnTo>
                        <a:pt x="146" y="41"/>
                      </a:lnTo>
                      <a:lnTo>
                        <a:pt x="146" y="4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63">
                  <a:extLst>
                    <a:ext uri="{FF2B5EF4-FFF2-40B4-BE49-F238E27FC236}">
                      <a16:creationId xmlns:a16="http://schemas.microsoft.com/office/drawing/2014/main" id="{F928FE7F-B067-4C37-A3AD-C04952C9B753}"/>
                    </a:ext>
                  </a:extLst>
                </p:cNvPr>
                <p:cNvSpPr>
                  <a:spLocks/>
                </p:cNvSpPr>
                <p:nvPr/>
              </p:nvSpPr>
              <p:spPr bwMode="auto">
                <a:xfrm>
                  <a:off x="1712913" y="427038"/>
                  <a:ext cx="903287" cy="871538"/>
                </a:xfrm>
                <a:custGeom>
                  <a:avLst/>
                  <a:gdLst>
                    <a:gd name="T0" fmla="*/ 202 w 1138"/>
                    <a:gd name="T1" fmla="*/ 22 h 1099"/>
                    <a:gd name="T2" fmla="*/ 276 w 1138"/>
                    <a:gd name="T3" fmla="*/ 22 h 1099"/>
                    <a:gd name="T4" fmla="*/ 325 w 1138"/>
                    <a:gd name="T5" fmla="*/ 34 h 1099"/>
                    <a:gd name="T6" fmla="*/ 360 w 1138"/>
                    <a:gd name="T7" fmla="*/ 47 h 1099"/>
                    <a:gd name="T8" fmla="*/ 403 w 1138"/>
                    <a:gd name="T9" fmla="*/ 62 h 1099"/>
                    <a:gd name="T10" fmla="*/ 430 w 1138"/>
                    <a:gd name="T11" fmla="*/ 79 h 1099"/>
                    <a:gd name="T12" fmla="*/ 445 w 1138"/>
                    <a:gd name="T13" fmla="*/ 128 h 1099"/>
                    <a:gd name="T14" fmla="*/ 565 w 1138"/>
                    <a:gd name="T15" fmla="*/ 175 h 1099"/>
                    <a:gd name="T16" fmla="*/ 602 w 1138"/>
                    <a:gd name="T17" fmla="*/ 188 h 1099"/>
                    <a:gd name="T18" fmla="*/ 640 w 1138"/>
                    <a:gd name="T19" fmla="*/ 203 h 1099"/>
                    <a:gd name="T20" fmla="*/ 691 w 1138"/>
                    <a:gd name="T21" fmla="*/ 244 h 1099"/>
                    <a:gd name="T22" fmla="*/ 736 w 1138"/>
                    <a:gd name="T23" fmla="*/ 235 h 1099"/>
                    <a:gd name="T24" fmla="*/ 775 w 1138"/>
                    <a:gd name="T25" fmla="*/ 190 h 1099"/>
                    <a:gd name="T26" fmla="*/ 764 w 1138"/>
                    <a:gd name="T27" fmla="*/ 137 h 1099"/>
                    <a:gd name="T28" fmla="*/ 764 w 1138"/>
                    <a:gd name="T29" fmla="*/ 107 h 1099"/>
                    <a:gd name="T30" fmla="*/ 788 w 1138"/>
                    <a:gd name="T31" fmla="*/ 69 h 1099"/>
                    <a:gd name="T32" fmla="*/ 843 w 1138"/>
                    <a:gd name="T33" fmla="*/ 34 h 1099"/>
                    <a:gd name="T34" fmla="*/ 892 w 1138"/>
                    <a:gd name="T35" fmla="*/ 19 h 1099"/>
                    <a:gd name="T36" fmla="*/ 922 w 1138"/>
                    <a:gd name="T37" fmla="*/ 21 h 1099"/>
                    <a:gd name="T38" fmla="*/ 939 w 1138"/>
                    <a:gd name="T39" fmla="*/ 26 h 1099"/>
                    <a:gd name="T40" fmla="*/ 978 w 1138"/>
                    <a:gd name="T41" fmla="*/ 43 h 1099"/>
                    <a:gd name="T42" fmla="*/ 991 w 1138"/>
                    <a:gd name="T43" fmla="*/ 49 h 1099"/>
                    <a:gd name="T44" fmla="*/ 991 w 1138"/>
                    <a:gd name="T45" fmla="*/ 66 h 1099"/>
                    <a:gd name="T46" fmla="*/ 997 w 1138"/>
                    <a:gd name="T47" fmla="*/ 75 h 1099"/>
                    <a:gd name="T48" fmla="*/ 1004 w 1138"/>
                    <a:gd name="T49" fmla="*/ 81 h 1099"/>
                    <a:gd name="T50" fmla="*/ 1055 w 1138"/>
                    <a:gd name="T51" fmla="*/ 92 h 1099"/>
                    <a:gd name="T52" fmla="*/ 1100 w 1138"/>
                    <a:gd name="T53" fmla="*/ 99 h 1099"/>
                    <a:gd name="T54" fmla="*/ 1110 w 1138"/>
                    <a:gd name="T55" fmla="*/ 98 h 1099"/>
                    <a:gd name="T56" fmla="*/ 1128 w 1138"/>
                    <a:gd name="T57" fmla="*/ 113 h 1099"/>
                    <a:gd name="T58" fmla="*/ 1130 w 1138"/>
                    <a:gd name="T59" fmla="*/ 135 h 1099"/>
                    <a:gd name="T60" fmla="*/ 1121 w 1138"/>
                    <a:gd name="T61" fmla="*/ 188 h 1099"/>
                    <a:gd name="T62" fmla="*/ 1121 w 1138"/>
                    <a:gd name="T63" fmla="*/ 223 h 1099"/>
                    <a:gd name="T64" fmla="*/ 1104 w 1138"/>
                    <a:gd name="T65" fmla="*/ 253 h 1099"/>
                    <a:gd name="T66" fmla="*/ 1117 w 1138"/>
                    <a:gd name="T67" fmla="*/ 295 h 1099"/>
                    <a:gd name="T68" fmla="*/ 1125 w 1138"/>
                    <a:gd name="T69" fmla="*/ 1061 h 1099"/>
                    <a:gd name="T70" fmla="*/ 1001 w 1138"/>
                    <a:gd name="T71" fmla="*/ 1072 h 1099"/>
                    <a:gd name="T72" fmla="*/ 920 w 1138"/>
                    <a:gd name="T73" fmla="*/ 1029 h 1099"/>
                    <a:gd name="T74" fmla="*/ 832 w 1138"/>
                    <a:gd name="T75" fmla="*/ 982 h 1099"/>
                    <a:gd name="T76" fmla="*/ 743 w 1138"/>
                    <a:gd name="T77" fmla="*/ 935 h 1099"/>
                    <a:gd name="T78" fmla="*/ 629 w 1138"/>
                    <a:gd name="T79" fmla="*/ 875 h 1099"/>
                    <a:gd name="T80" fmla="*/ 512 w 1138"/>
                    <a:gd name="T81" fmla="*/ 813 h 1099"/>
                    <a:gd name="T82" fmla="*/ 447 w 1138"/>
                    <a:gd name="T83" fmla="*/ 811 h 1099"/>
                    <a:gd name="T84" fmla="*/ 407 w 1138"/>
                    <a:gd name="T85" fmla="*/ 830 h 1099"/>
                    <a:gd name="T86" fmla="*/ 349 w 1138"/>
                    <a:gd name="T87" fmla="*/ 856 h 1099"/>
                    <a:gd name="T88" fmla="*/ 199 w 1138"/>
                    <a:gd name="T89" fmla="*/ 791 h 1099"/>
                    <a:gd name="T90" fmla="*/ 116 w 1138"/>
                    <a:gd name="T91" fmla="*/ 712 h 1099"/>
                    <a:gd name="T92" fmla="*/ 67 w 1138"/>
                    <a:gd name="T93" fmla="*/ 704 h 1099"/>
                    <a:gd name="T94" fmla="*/ 48 w 1138"/>
                    <a:gd name="T95" fmla="*/ 640 h 1099"/>
                    <a:gd name="T96" fmla="*/ 13 w 1138"/>
                    <a:gd name="T97" fmla="*/ 569 h 1099"/>
                    <a:gd name="T98" fmla="*/ 43 w 1138"/>
                    <a:gd name="T99" fmla="*/ 533 h 1099"/>
                    <a:gd name="T100" fmla="*/ 30 w 1138"/>
                    <a:gd name="T101" fmla="*/ 488 h 1099"/>
                    <a:gd name="T102" fmla="*/ 35 w 1138"/>
                    <a:gd name="T103" fmla="*/ 468 h 1099"/>
                    <a:gd name="T104" fmla="*/ 39 w 1138"/>
                    <a:gd name="T105" fmla="*/ 351 h 1099"/>
                    <a:gd name="T106" fmla="*/ 33 w 1138"/>
                    <a:gd name="T107" fmla="*/ 240 h 1099"/>
                    <a:gd name="T108" fmla="*/ 67 w 1138"/>
                    <a:gd name="T109" fmla="*/ 186 h 1099"/>
                    <a:gd name="T110" fmla="*/ 60 w 1138"/>
                    <a:gd name="T111" fmla="*/ 141 h 1099"/>
                    <a:gd name="T112" fmla="*/ 90 w 1138"/>
                    <a:gd name="T113" fmla="*/ 116 h 1099"/>
                    <a:gd name="T114" fmla="*/ 103 w 1138"/>
                    <a:gd name="T115" fmla="*/ 101 h 1099"/>
                    <a:gd name="T116" fmla="*/ 163 w 1138"/>
                    <a:gd name="T117" fmla="*/ 56 h 1099"/>
                    <a:gd name="T118" fmla="*/ 156 w 1138"/>
                    <a:gd name="T119" fmla="*/ 11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8" h="1099">
                      <a:moveTo>
                        <a:pt x="176" y="7"/>
                      </a:moveTo>
                      <a:lnTo>
                        <a:pt x="180" y="7"/>
                      </a:lnTo>
                      <a:lnTo>
                        <a:pt x="178" y="7"/>
                      </a:lnTo>
                      <a:lnTo>
                        <a:pt x="172" y="6"/>
                      </a:lnTo>
                      <a:lnTo>
                        <a:pt x="172" y="4"/>
                      </a:lnTo>
                      <a:lnTo>
                        <a:pt x="174" y="6"/>
                      </a:lnTo>
                      <a:lnTo>
                        <a:pt x="184" y="7"/>
                      </a:lnTo>
                      <a:lnTo>
                        <a:pt x="199" y="19"/>
                      </a:lnTo>
                      <a:lnTo>
                        <a:pt x="202" y="22"/>
                      </a:lnTo>
                      <a:lnTo>
                        <a:pt x="204" y="22"/>
                      </a:lnTo>
                      <a:lnTo>
                        <a:pt x="210" y="26"/>
                      </a:lnTo>
                      <a:lnTo>
                        <a:pt x="216" y="28"/>
                      </a:lnTo>
                      <a:lnTo>
                        <a:pt x="219" y="30"/>
                      </a:lnTo>
                      <a:lnTo>
                        <a:pt x="246" y="32"/>
                      </a:lnTo>
                      <a:lnTo>
                        <a:pt x="253" y="32"/>
                      </a:lnTo>
                      <a:lnTo>
                        <a:pt x="270" y="26"/>
                      </a:lnTo>
                      <a:lnTo>
                        <a:pt x="274" y="26"/>
                      </a:lnTo>
                      <a:lnTo>
                        <a:pt x="276" y="22"/>
                      </a:lnTo>
                      <a:lnTo>
                        <a:pt x="278" y="22"/>
                      </a:lnTo>
                      <a:lnTo>
                        <a:pt x="279" y="22"/>
                      </a:lnTo>
                      <a:lnTo>
                        <a:pt x="283" y="22"/>
                      </a:lnTo>
                      <a:lnTo>
                        <a:pt x="291" y="22"/>
                      </a:lnTo>
                      <a:lnTo>
                        <a:pt x="293" y="24"/>
                      </a:lnTo>
                      <a:lnTo>
                        <a:pt x="306" y="32"/>
                      </a:lnTo>
                      <a:lnTo>
                        <a:pt x="310" y="34"/>
                      </a:lnTo>
                      <a:lnTo>
                        <a:pt x="323" y="32"/>
                      </a:lnTo>
                      <a:lnTo>
                        <a:pt x="325" y="34"/>
                      </a:lnTo>
                      <a:lnTo>
                        <a:pt x="332" y="34"/>
                      </a:lnTo>
                      <a:lnTo>
                        <a:pt x="338" y="38"/>
                      </a:lnTo>
                      <a:lnTo>
                        <a:pt x="349" y="39"/>
                      </a:lnTo>
                      <a:lnTo>
                        <a:pt x="351" y="39"/>
                      </a:lnTo>
                      <a:lnTo>
                        <a:pt x="353" y="41"/>
                      </a:lnTo>
                      <a:lnTo>
                        <a:pt x="353" y="41"/>
                      </a:lnTo>
                      <a:lnTo>
                        <a:pt x="355" y="41"/>
                      </a:lnTo>
                      <a:lnTo>
                        <a:pt x="356" y="45"/>
                      </a:lnTo>
                      <a:lnTo>
                        <a:pt x="360" y="47"/>
                      </a:lnTo>
                      <a:lnTo>
                        <a:pt x="366" y="53"/>
                      </a:lnTo>
                      <a:lnTo>
                        <a:pt x="370" y="56"/>
                      </a:lnTo>
                      <a:lnTo>
                        <a:pt x="371" y="56"/>
                      </a:lnTo>
                      <a:lnTo>
                        <a:pt x="383" y="58"/>
                      </a:lnTo>
                      <a:lnTo>
                        <a:pt x="385" y="58"/>
                      </a:lnTo>
                      <a:lnTo>
                        <a:pt x="385" y="60"/>
                      </a:lnTo>
                      <a:lnTo>
                        <a:pt x="388" y="62"/>
                      </a:lnTo>
                      <a:lnTo>
                        <a:pt x="390" y="62"/>
                      </a:lnTo>
                      <a:lnTo>
                        <a:pt x="403" y="62"/>
                      </a:lnTo>
                      <a:lnTo>
                        <a:pt x="417" y="66"/>
                      </a:lnTo>
                      <a:lnTo>
                        <a:pt x="420" y="66"/>
                      </a:lnTo>
                      <a:lnTo>
                        <a:pt x="422" y="68"/>
                      </a:lnTo>
                      <a:lnTo>
                        <a:pt x="424" y="68"/>
                      </a:lnTo>
                      <a:lnTo>
                        <a:pt x="426" y="71"/>
                      </a:lnTo>
                      <a:lnTo>
                        <a:pt x="428" y="73"/>
                      </a:lnTo>
                      <a:lnTo>
                        <a:pt x="430" y="73"/>
                      </a:lnTo>
                      <a:lnTo>
                        <a:pt x="430" y="77"/>
                      </a:lnTo>
                      <a:lnTo>
                        <a:pt x="430" y="79"/>
                      </a:lnTo>
                      <a:lnTo>
                        <a:pt x="432" y="81"/>
                      </a:lnTo>
                      <a:lnTo>
                        <a:pt x="435" y="84"/>
                      </a:lnTo>
                      <a:lnTo>
                        <a:pt x="435" y="86"/>
                      </a:lnTo>
                      <a:lnTo>
                        <a:pt x="435" y="88"/>
                      </a:lnTo>
                      <a:lnTo>
                        <a:pt x="435" y="92"/>
                      </a:lnTo>
                      <a:lnTo>
                        <a:pt x="435" y="98"/>
                      </a:lnTo>
                      <a:lnTo>
                        <a:pt x="435" y="103"/>
                      </a:lnTo>
                      <a:lnTo>
                        <a:pt x="435" y="107"/>
                      </a:lnTo>
                      <a:lnTo>
                        <a:pt x="445" y="128"/>
                      </a:lnTo>
                      <a:lnTo>
                        <a:pt x="447" y="131"/>
                      </a:lnTo>
                      <a:lnTo>
                        <a:pt x="454" y="143"/>
                      </a:lnTo>
                      <a:lnTo>
                        <a:pt x="458" y="148"/>
                      </a:lnTo>
                      <a:lnTo>
                        <a:pt x="463" y="152"/>
                      </a:lnTo>
                      <a:lnTo>
                        <a:pt x="484" y="161"/>
                      </a:lnTo>
                      <a:lnTo>
                        <a:pt x="507" y="165"/>
                      </a:lnTo>
                      <a:lnTo>
                        <a:pt x="533" y="165"/>
                      </a:lnTo>
                      <a:lnTo>
                        <a:pt x="548" y="169"/>
                      </a:lnTo>
                      <a:lnTo>
                        <a:pt x="565" y="175"/>
                      </a:lnTo>
                      <a:lnTo>
                        <a:pt x="576" y="176"/>
                      </a:lnTo>
                      <a:lnTo>
                        <a:pt x="578" y="176"/>
                      </a:lnTo>
                      <a:lnTo>
                        <a:pt x="580" y="178"/>
                      </a:lnTo>
                      <a:lnTo>
                        <a:pt x="582" y="178"/>
                      </a:lnTo>
                      <a:lnTo>
                        <a:pt x="586" y="182"/>
                      </a:lnTo>
                      <a:lnTo>
                        <a:pt x="586" y="182"/>
                      </a:lnTo>
                      <a:lnTo>
                        <a:pt x="586" y="182"/>
                      </a:lnTo>
                      <a:lnTo>
                        <a:pt x="597" y="186"/>
                      </a:lnTo>
                      <a:lnTo>
                        <a:pt x="602" y="188"/>
                      </a:lnTo>
                      <a:lnTo>
                        <a:pt x="608" y="190"/>
                      </a:lnTo>
                      <a:lnTo>
                        <a:pt x="614" y="191"/>
                      </a:lnTo>
                      <a:lnTo>
                        <a:pt x="614" y="191"/>
                      </a:lnTo>
                      <a:lnTo>
                        <a:pt x="616" y="195"/>
                      </a:lnTo>
                      <a:lnTo>
                        <a:pt x="617" y="195"/>
                      </a:lnTo>
                      <a:lnTo>
                        <a:pt x="619" y="197"/>
                      </a:lnTo>
                      <a:lnTo>
                        <a:pt x="625" y="197"/>
                      </a:lnTo>
                      <a:lnTo>
                        <a:pt x="636" y="203"/>
                      </a:lnTo>
                      <a:lnTo>
                        <a:pt x="640" y="203"/>
                      </a:lnTo>
                      <a:lnTo>
                        <a:pt x="642" y="207"/>
                      </a:lnTo>
                      <a:lnTo>
                        <a:pt x="648" y="212"/>
                      </a:lnTo>
                      <a:lnTo>
                        <a:pt x="664" y="225"/>
                      </a:lnTo>
                      <a:lnTo>
                        <a:pt x="668" y="231"/>
                      </a:lnTo>
                      <a:lnTo>
                        <a:pt x="672" y="233"/>
                      </a:lnTo>
                      <a:lnTo>
                        <a:pt x="676" y="235"/>
                      </a:lnTo>
                      <a:lnTo>
                        <a:pt x="679" y="237"/>
                      </a:lnTo>
                      <a:lnTo>
                        <a:pt x="679" y="237"/>
                      </a:lnTo>
                      <a:lnTo>
                        <a:pt x="691" y="244"/>
                      </a:lnTo>
                      <a:lnTo>
                        <a:pt x="694" y="244"/>
                      </a:lnTo>
                      <a:lnTo>
                        <a:pt x="700" y="246"/>
                      </a:lnTo>
                      <a:lnTo>
                        <a:pt x="706" y="246"/>
                      </a:lnTo>
                      <a:lnTo>
                        <a:pt x="713" y="246"/>
                      </a:lnTo>
                      <a:lnTo>
                        <a:pt x="717" y="244"/>
                      </a:lnTo>
                      <a:lnTo>
                        <a:pt x="721" y="242"/>
                      </a:lnTo>
                      <a:lnTo>
                        <a:pt x="726" y="240"/>
                      </a:lnTo>
                      <a:lnTo>
                        <a:pt x="734" y="235"/>
                      </a:lnTo>
                      <a:lnTo>
                        <a:pt x="736" y="235"/>
                      </a:lnTo>
                      <a:lnTo>
                        <a:pt x="740" y="233"/>
                      </a:lnTo>
                      <a:lnTo>
                        <a:pt x="740" y="233"/>
                      </a:lnTo>
                      <a:lnTo>
                        <a:pt x="751" y="225"/>
                      </a:lnTo>
                      <a:lnTo>
                        <a:pt x="762" y="210"/>
                      </a:lnTo>
                      <a:lnTo>
                        <a:pt x="766" y="205"/>
                      </a:lnTo>
                      <a:lnTo>
                        <a:pt x="766" y="203"/>
                      </a:lnTo>
                      <a:lnTo>
                        <a:pt x="770" y="201"/>
                      </a:lnTo>
                      <a:lnTo>
                        <a:pt x="770" y="199"/>
                      </a:lnTo>
                      <a:lnTo>
                        <a:pt x="775" y="190"/>
                      </a:lnTo>
                      <a:lnTo>
                        <a:pt x="779" y="180"/>
                      </a:lnTo>
                      <a:lnTo>
                        <a:pt x="779" y="176"/>
                      </a:lnTo>
                      <a:lnTo>
                        <a:pt x="779" y="167"/>
                      </a:lnTo>
                      <a:lnTo>
                        <a:pt x="777" y="163"/>
                      </a:lnTo>
                      <a:lnTo>
                        <a:pt x="775" y="158"/>
                      </a:lnTo>
                      <a:lnTo>
                        <a:pt x="773" y="156"/>
                      </a:lnTo>
                      <a:lnTo>
                        <a:pt x="771" y="152"/>
                      </a:lnTo>
                      <a:lnTo>
                        <a:pt x="770" y="152"/>
                      </a:lnTo>
                      <a:lnTo>
                        <a:pt x="764" y="137"/>
                      </a:lnTo>
                      <a:lnTo>
                        <a:pt x="764" y="133"/>
                      </a:lnTo>
                      <a:lnTo>
                        <a:pt x="764" y="130"/>
                      </a:lnTo>
                      <a:lnTo>
                        <a:pt x="764" y="130"/>
                      </a:lnTo>
                      <a:lnTo>
                        <a:pt x="762" y="126"/>
                      </a:lnTo>
                      <a:lnTo>
                        <a:pt x="762" y="124"/>
                      </a:lnTo>
                      <a:lnTo>
                        <a:pt x="762" y="120"/>
                      </a:lnTo>
                      <a:lnTo>
                        <a:pt x="762" y="116"/>
                      </a:lnTo>
                      <a:lnTo>
                        <a:pt x="764" y="109"/>
                      </a:lnTo>
                      <a:lnTo>
                        <a:pt x="764" y="107"/>
                      </a:lnTo>
                      <a:lnTo>
                        <a:pt x="764" y="105"/>
                      </a:lnTo>
                      <a:lnTo>
                        <a:pt x="764" y="105"/>
                      </a:lnTo>
                      <a:lnTo>
                        <a:pt x="764" y="103"/>
                      </a:lnTo>
                      <a:lnTo>
                        <a:pt x="764" y="103"/>
                      </a:lnTo>
                      <a:lnTo>
                        <a:pt x="766" y="101"/>
                      </a:lnTo>
                      <a:lnTo>
                        <a:pt x="771" y="88"/>
                      </a:lnTo>
                      <a:lnTo>
                        <a:pt x="773" y="84"/>
                      </a:lnTo>
                      <a:lnTo>
                        <a:pt x="786" y="71"/>
                      </a:lnTo>
                      <a:lnTo>
                        <a:pt x="788" y="69"/>
                      </a:lnTo>
                      <a:lnTo>
                        <a:pt x="792" y="66"/>
                      </a:lnTo>
                      <a:lnTo>
                        <a:pt x="792" y="64"/>
                      </a:lnTo>
                      <a:lnTo>
                        <a:pt x="796" y="64"/>
                      </a:lnTo>
                      <a:lnTo>
                        <a:pt x="798" y="62"/>
                      </a:lnTo>
                      <a:lnTo>
                        <a:pt x="798" y="62"/>
                      </a:lnTo>
                      <a:lnTo>
                        <a:pt x="809" y="53"/>
                      </a:lnTo>
                      <a:lnTo>
                        <a:pt x="826" y="45"/>
                      </a:lnTo>
                      <a:lnTo>
                        <a:pt x="835" y="39"/>
                      </a:lnTo>
                      <a:lnTo>
                        <a:pt x="843" y="34"/>
                      </a:lnTo>
                      <a:lnTo>
                        <a:pt x="847" y="34"/>
                      </a:lnTo>
                      <a:lnTo>
                        <a:pt x="860" y="34"/>
                      </a:lnTo>
                      <a:lnTo>
                        <a:pt x="863" y="34"/>
                      </a:lnTo>
                      <a:lnTo>
                        <a:pt x="869" y="34"/>
                      </a:lnTo>
                      <a:lnTo>
                        <a:pt x="873" y="32"/>
                      </a:lnTo>
                      <a:lnTo>
                        <a:pt x="884" y="21"/>
                      </a:lnTo>
                      <a:lnTo>
                        <a:pt x="884" y="21"/>
                      </a:lnTo>
                      <a:lnTo>
                        <a:pt x="888" y="21"/>
                      </a:lnTo>
                      <a:lnTo>
                        <a:pt x="892" y="19"/>
                      </a:lnTo>
                      <a:lnTo>
                        <a:pt x="894" y="21"/>
                      </a:lnTo>
                      <a:lnTo>
                        <a:pt x="895" y="22"/>
                      </a:lnTo>
                      <a:lnTo>
                        <a:pt x="899" y="22"/>
                      </a:lnTo>
                      <a:lnTo>
                        <a:pt x="903" y="24"/>
                      </a:lnTo>
                      <a:lnTo>
                        <a:pt x="918" y="22"/>
                      </a:lnTo>
                      <a:lnTo>
                        <a:pt x="918" y="21"/>
                      </a:lnTo>
                      <a:lnTo>
                        <a:pt x="920" y="21"/>
                      </a:lnTo>
                      <a:lnTo>
                        <a:pt x="920" y="21"/>
                      </a:lnTo>
                      <a:lnTo>
                        <a:pt x="922" y="21"/>
                      </a:lnTo>
                      <a:lnTo>
                        <a:pt x="922" y="19"/>
                      </a:lnTo>
                      <a:lnTo>
                        <a:pt x="924" y="21"/>
                      </a:lnTo>
                      <a:lnTo>
                        <a:pt x="924" y="21"/>
                      </a:lnTo>
                      <a:lnTo>
                        <a:pt x="924" y="21"/>
                      </a:lnTo>
                      <a:lnTo>
                        <a:pt x="924" y="22"/>
                      </a:lnTo>
                      <a:lnTo>
                        <a:pt x="925" y="24"/>
                      </a:lnTo>
                      <a:lnTo>
                        <a:pt x="929" y="26"/>
                      </a:lnTo>
                      <a:lnTo>
                        <a:pt x="937" y="26"/>
                      </a:lnTo>
                      <a:lnTo>
                        <a:pt x="939" y="26"/>
                      </a:lnTo>
                      <a:lnTo>
                        <a:pt x="946" y="32"/>
                      </a:lnTo>
                      <a:lnTo>
                        <a:pt x="948" y="34"/>
                      </a:lnTo>
                      <a:lnTo>
                        <a:pt x="950" y="34"/>
                      </a:lnTo>
                      <a:lnTo>
                        <a:pt x="954" y="34"/>
                      </a:lnTo>
                      <a:lnTo>
                        <a:pt x="971" y="39"/>
                      </a:lnTo>
                      <a:lnTo>
                        <a:pt x="974" y="41"/>
                      </a:lnTo>
                      <a:lnTo>
                        <a:pt x="974" y="41"/>
                      </a:lnTo>
                      <a:lnTo>
                        <a:pt x="976" y="41"/>
                      </a:lnTo>
                      <a:lnTo>
                        <a:pt x="978" y="43"/>
                      </a:lnTo>
                      <a:lnTo>
                        <a:pt x="980" y="43"/>
                      </a:lnTo>
                      <a:lnTo>
                        <a:pt x="982" y="43"/>
                      </a:lnTo>
                      <a:lnTo>
                        <a:pt x="984" y="43"/>
                      </a:lnTo>
                      <a:lnTo>
                        <a:pt x="986" y="45"/>
                      </a:lnTo>
                      <a:lnTo>
                        <a:pt x="989" y="45"/>
                      </a:lnTo>
                      <a:lnTo>
                        <a:pt x="991" y="47"/>
                      </a:lnTo>
                      <a:lnTo>
                        <a:pt x="991" y="47"/>
                      </a:lnTo>
                      <a:lnTo>
                        <a:pt x="991" y="49"/>
                      </a:lnTo>
                      <a:lnTo>
                        <a:pt x="991" y="49"/>
                      </a:lnTo>
                      <a:lnTo>
                        <a:pt x="989" y="51"/>
                      </a:lnTo>
                      <a:lnTo>
                        <a:pt x="989" y="51"/>
                      </a:lnTo>
                      <a:lnTo>
                        <a:pt x="991" y="56"/>
                      </a:lnTo>
                      <a:lnTo>
                        <a:pt x="991" y="58"/>
                      </a:lnTo>
                      <a:lnTo>
                        <a:pt x="993" y="58"/>
                      </a:lnTo>
                      <a:lnTo>
                        <a:pt x="993" y="60"/>
                      </a:lnTo>
                      <a:lnTo>
                        <a:pt x="993" y="62"/>
                      </a:lnTo>
                      <a:lnTo>
                        <a:pt x="993" y="68"/>
                      </a:lnTo>
                      <a:lnTo>
                        <a:pt x="991" y="66"/>
                      </a:lnTo>
                      <a:lnTo>
                        <a:pt x="991" y="66"/>
                      </a:lnTo>
                      <a:lnTo>
                        <a:pt x="991" y="64"/>
                      </a:lnTo>
                      <a:lnTo>
                        <a:pt x="991" y="64"/>
                      </a:lnTo>
                      <a:lnTo>
                        <a:pt x="989" y="64"/>
                      </a:lnTo>
                      <a:lnTo>
                        <a:pt x="989" y="69"/>
                      </a:lnTo>
                      <a:lnTo>
                        <a:pt x="989" y="71"/>
                      </a:lnTo>
                      <a:lnTo>
                        <a:pt x="989" y="73"/>
                      </a:lnTo>
                      <a:lnTo>
                        <a:pt x="995" y="75"/>
                      </a:lnTo>
                      <a:lnTo>
                        <a:pt x="997" y="75"/>
                      </a:lnTo>
                      <a:lnTo>
                        <a:pt x="997" y="75"/>
                      </a:lnTo>
                      <a:lnTo>
                        <a:pt x="1001" y="79"/>
                      </a:lnTo>
                      <a:lnTo>
                        <a:pt x="1001" y="81"/>
                      </a:lnTo>
                      <a:lnTo>
                        <a:pt x="1004" y="83"/>
                      </a:lnTo>
                      <a:lnTo>
                        <a:pt x="1004" y="84"/>
                      </a:lnTo>
                      <a:lnTo>
                        <a:pt x="1004" y="86"/>
                      </a:lnTo>
                      <a:lnTo>
                        <a:pt x="1006" y="86"/>
                      </a:lnTo>
                      <a:lnTo>
                        <a:pt x="1006" y="84"/>
                      </a:lnTo>
                      <a:lnTo>
                        <a:pt x="1004" y="81"/>
                      </a:lnTo>
                      <a:lnTo>
                        <a:pt x="1006" y="83"/>
                      </a:lnTo>
                      <a:lnTo>
                        <a:pt x="1010" y="83"/>
                      </a:lnTo>
                      <a:lnTo>
                        <a:pt x="1010" y="83"/>
                      </a:lnTo>
                      <a:lnTo>
                        <a:pt x="1012" y="84"/>
                      </a:lnTo>
                      <a:lnTo>
                        <a:pt x="1012" y="84"/>
                      </a:lnTo>
                      <a:lnTo>
                        <a:pt x="1021" y="84"/>
                      </a:lnTo>
                      <a:lnTo>
                        <a:pt x="1031" y="84"/>
                      </a:lnTo>
                      <a:lnTo>
                        <a:pt x="1044" y="88"/>
                      </a:lnTo>
                      <a:lnTo>
                        <a:pt x="1055" y="92"/>
                      </a:lnTo>
                      <a:lnTo>
                        <a:pt x="1053" y="94"/>
                      </a:lnTo>
                      <a:lnTo>
                        <a:pt x="1053" y="94"/>
                      </a:lnTo>
                      <a:lnTo>
                        <a:pt x="1053" y="96"/>
                      </a:lnTo>
                      <a:lnTo>
                        <a:pt x="1055" y="96"/>
                      </a:lnTo>
                      <a:lnTo>
                        <a:pt x="1061" y="99"/>
                      </a:lnTo>
                      <a:lnTo>
                        <a:pt x="1063" y="99"/>
                      </a:lnTo>
                      <a:lnTo>
                        <a:pt x="1076" y="99"/>
                      </a:lnTo>
                      <a:lnTo>
                        <a:pt x="1094" y="101"/>
                      </a:lnTo>
                      <a:lnTo>
                        <a:pt x="1100" y="99"/>
                      </a:lnTo>
                      <a:lnTo>
                        <a:pt x="1102" y="98"/>
                      </a:lnTo>
                      <a:lnTo>
                        <a:pt x="1104" y="98"/>
                      </a:lnTo>
                      <a:lnTo>
                        <a:pt x="1106" y="98"/>
                      </a:lnTo>
                      <a:lnTo>
                        <a:pt x="1106" y="98"/>
                      </a:lnTo>
                      <a:lnTo>
                        <a:pt x="1108" y="98"/>
                      </a:lnTo>
                      <a:lnTo>
                        <a:pt x="1108" y="98"/>
                      </a:lnTo>
                      <a:lnTo>
                        <a:pt x="1108" y="98"/>
                      </a:lnTo>
                      <a:lnTo>
                        <a:pt x="1108" y="98"/>
                      </a:lnTo>
                      <a:lnTo>
                        <a:pt x="1110" y="98"/>
                      </a:lnTo>
                      <a:lnTo>
                        <a:pt x="1110" y="99"/>
                      </a:lnTo>
                      <a:lnTo>
                        <a:pt x="1111" y="99"/>
                      </a:lnTo>
                      <a:lnTo>
                        <a:pt x="1113" y="99"/>
                      </a:lnTo>
                      <a:lnTo>
                        <a:pt x="1117" y="101"/>
                      </a:lnTo>
                      <a:lnTo>
                        <a:pt x="1125" y="103"/>
                      </a:lnTo>
                      <a:lnTo>
                        <a:pt x="1128" y="105"/>
                      </a:lnTo>
                      <a:lnTo>
                        <a:pt x="1128" y="107"/>
                      </a:lnTo>
                      <a:lnTo>
                        <a:pt x="1128" y="111"/>
                      </a:lnTo>
                      <a:lnTo>
                        <a:pt x="1128" y="113"/>
                      </a:lnTo>
                      <a:lnTo>
                        <a:pt x="1128" y="115"/>
                      </a:lnTo>
                      <a:lnTo>
                        <a:pt x="1132" y="116"/>
                      </a:lnTo>
                      <a:lnTo>
                        <a:pt x="1136" y="122"/>
                      </a:lnTo>
                      <a:lnTo>
                        <a:pt x="1136" y="124"/>
                      </a:lnTo>
                      <a:lnTo>
                        <a:pt x="1136" y="126"/>
                      </a:lnTo>
                      <a:lnTo>
                        <a:pt x="1138" y="130"/>
                      </a:lnTo>
                      <a:lnTo>
                        <a:pt x="1138" y="130"/>
                      </a:lnTo>
                      <a:lnTo>
                        <a:pt x="1134" y="133"/>
                      </a:lnTo>
                      <a:lnTo>
                        <a:pt x="1130" y="135"/>
                      </a:lnTo>
                      <a:lnTo>
                        <a:pt x="1128" y="143"/>
                      </a:lnTo>
                      <a:lnTo>
                        <a:pt x="1117" y="152"/>
                      </a:lnTo>
                      <a:lnTo>
                        <a:pt x="1115" y="156"/>
                      </a:lnTo>
                      <a:lnTo>
                        <a:pt x="1115" y="158"/>
                      </a:lnTo>
                      <a:lnTo>
                        <a:pt x="1117" y="165"/>
                      </a:lnTo>
                      <a:lnTo>
                        <a:pt x="1117" y="173"/>
                      </a:lnTo>
                      <a:lnTo>
                        <a:pt x="1119" y="182"/>
                      </a:lnTo>
                      <a:lnTo>
                        <a:pt x="1119" y="182"/>
                      </a:lnTo>
                      <a:lnTo>
                        <a:pt x="1121" y="188"/>
                      </a:lnTo>
                      <a:lnTo>
                        <a:pt x="1123" y="191"/>
                      </a:lnTo>
                      <a:lnTo>
                        <a:pt x="1125" y="199"/>
                      </a:lnTo>
                      <a:lnTo>
                        <a:pt x="1126" y="203"/>
                      </a:lnTo>
                      <a:lnTo>
                        <a:pt x="1126" y="205"/>
                      </a:lnTo>
                      <a:lnTo>
                        <a:pt x="1125" y="208"/>
                      </a:lnTo>
                      <a:lnTo>
                        <a:pt x="1125" y="212"/>
                      </a:lnTo>
                      <a:lnTo>
                        <a:pt x="1123" y="216"/>
                      </a:lnTo>
                      <a:lnTo>
                        <a:pt x="1121" y="222"/>
                      </a:lnTo>
                      <a:lnTo>
                        <a:pt x="1121" y="223"/>
                      </a:lnTo>
                      <a:lnTo>
                        <a:pt x="1121" y="225"/>
                      </a:lnTo>
                      <a:lnTo>
                        <a:pt x="1119" y="229"/>
                      </a:lnTo>
                      <a:lnTo>
                        <a:pt x="1115" y="235"/>
                      </a:lnTo>
                      <a:lnTo>
                        <a:pt x="1111" y="238"/>
                      </a:lnTo>
                      <a:lnTo>
                        <a:pt x="1110" y="240"/>
                      </a:lnTo>
                      <a:lnTo>
                        <a:pt x="1110" y="242"/>
                      </a:lnTo>
                      <a:lnTo>
                        <a:pt x="1108" y="244"/>
                      </a:lnTo>
                      <a:lnTo>
                        <a:pt x="1106" y="250"/>
                      </a:lnTo>
                      <a:lnTo>
                        <a:pt x="1104" y="253"/>
                      </a:lnTo>
                      <a:lnTo>
                        <a:pt x="1104" y="255"/>
                      </a:lnTo>
                      <a:lnTo>
                        <a:pt x="1106" y="257"/>
                      </a:lnTo>
                      <a:lnTo>
                        <a:pt x="1108" y="261"/>
                      </a:lnTo>
                      <a:lnTo>
                        <a:pt x="1113" y="276"/>
                      </a:lnTo>
                      <a:lnTo>
                        <a:pt x="1113" y="278"/>
                      </a:lnTo>
                      <a:lnTo>
                        <a:pt x="1113" y="280"/>
                      </a:lnTo>
                      <a:lnTo>
                        <a:pt x="1111" y="284"/>
                      </a:lnTo>
                      <a:lnTo>
                        <a:pt x="1113" y="287"/>
                      </a:lnTo>
                      <a:lnTo>
                        <a:pt x="1117" y="295"/>
                      </a:lnTo>
                      <a:lnTo>
                        <a:pt x="1117" y="297"/>
                      </a:lnTo>
                      <a:lnTo>
                        <a:pt x="1117" y="300"/>
                      </a:lnTo>
                      <a:lnTo>
                        <a:pt x="1117" y="306"/>
                      </a:lnTo>
                      <a:lnTo>
                        <a:pt x="1117" y="310"/>
                      </a:lnTo>
                      <a:lnTo>
                        <a:pt x="1117" y="312"/>
                      </a:lnTo>
                      <a:lnTo>
                        <a:pt x="1125" y="327"/>
                      </a:lnTo>
                      <a:lnTo>
                        <a:pt x="1125" y="330"/>
                      </a:lnTo>
                      <a:lnTo>
                        <a:pt x="1125" y="334"/>
                      </a:lnTo>
                      <a:lnTo>
                        <a:pt x="1125" y="1061"/>
                      </a:lnTo>
                      <a:lnTo>
                        <a:pt x="1125" y="1061"/>
                      </a:lnTo>
                      <a:lnTo>
                        <a:pt x="1125" y="1061"/>
                      </a:lnTo>
                      <a:lnTo>
                        <a:pt x="1053" y="1061"/>
                      </a:lnTo>
                      <a:lnTo>
                        <a:pt x="1053" y="1099"/>
                      </a:lnTo>
                      <a:lnTo>
                        <a:pt x="1044" y="1095"/>
                      </a:lnTo>
                      <a:lnTo>
                        <a:pt x="1036" y="1089"/>
                      </a:lnTo>
                      <a:lnTo>
                        <a:pt x="1017" y="1082"/>
                      </a:lnTo>
                      <a:lnTo>
                        <a:pt x="1010" y="1076"/>
                      </a:lnTo>
                      <a:lnTo>
                        <a:pt x="1001" y="1072"/>
                      </a:lnTo>
                      <a:lnTo>
                        <a:pt x="991" y="1067"/>
                      </a:lnTo>
                      <a:lnTo>
                        <a:pt x="982" y="1063"/>
                      </a:lnTo>
                      <a:lnTo>
                        <a:pt x="974" y="1057"/>
                      </a:lnTo>
                      <a:lnTo>
                        <a:pt x="965" y="1053"/>
                      </a:lnTo>
                      <a:lnTo>
                        <a:pt x="956" y="1048"/>
                      </a:lnTo>
                      <a:lnTo>
                        <a:pt x="948" y="1044"/>
                      </a:lnTo>
                      <a:lnTo>
                        <a:pt x="939" y="1038"/>
                      </a:lnTo>
                      <a:lnTo>
                        <a:pt x="929" y="1035"/>
                      </a:lnTo>
                      <a:lnTo>
                        <a:pt x="920" y="1029"/>
                      </a:lnTo>
                      <a:lnTo>
                        <a:pt x="912" y="1025"/>
                      </a:lnTo>
                      <a:lnTo>
                        <a:pt x="903" y="1020"/>
                      </a:lnTo>
                      <a:lnTo>
                        <a:pt x="894" y="1016"/>
                      </a:lnTo>
                      <a:lnTo>
                        <a:pt x="886" y="1010"/>
                      </a:lnTo>
                      <a:lnTo>
                        <a:pt x="877" y="1007"/>
                      </a:lnTo>
                      <a:lnTo>
                        <a:pt x="867" y="1001"/>
                      </a:lnTo>
                      <a:lnTo>
                        <a:pt x="858" y="997"/>
                      </a:lnTo>
                      <a:lnTo>
                        <a:pt x="841" y="988"/>
                      </a:lnTo>
                      <a:lnTo>
                        <a:pt x="832" y="982"/>
                      </a:lnTo>
                      <a:lnTo>
                        <a:pt x="824" y="978"/>
                      </a:lnTo>
                      <a:lnTo>
                        <a:pt x="815" y="973"/>
                      </a:lnTo>
                      <a:lnTo>
                        <a:pt x="805" y="969"/>
                      </a:lnTo>
                      <a:lnTo>
                        <a:pt x="796" y="963"/>
                      </a:lnTo>
                      <a:lnTo>
                        <a:pt x="788" y="960"/>
                      </a:lnTo>
                      <a:lnTo>
                        <a:pt x="779" y="954"/>
                      </a:lnTo>
                      <a:lnTo>
                        <a:pt x="770" y="950"/>
                      </a:lnTo>
                      <a:lnTo>
                        <a:pt x="753" y="941"/>
                      </a:lnTo>
                      <a:lnTo>
                        <a:pt x="743" y="935"/>
                      </a:lnTo>
                      <a:lnTo>
                        <a:pt x="734" y="931"/>
                      </a:lnTo>
                      <a:lnTo>
                        <a:pt x="726" y="926"/>
                      </a:lnTo>
                      <a:lnTo>
                        <a:pt x="717" y="922"/>
                      </a:lnTo>
                      <a:lnTo>
                        <a:pt x="691" y="907"/>
                      </a:lnTo>
                      <a:lnTo>
                        <a:pt x="681" y="903"/>
                      </a:lnTo>
                      <a:lnTo>
                        <a:pt x="672" y="898"/>
                      </a:lnTo>
                      <a:lnTo>
                        <a:pt x="663" y="894"/>
                      </a:lnTo>
                      <a:lnTo>
                        <a:pt x="655" y="888"/>
                      </a:lnTo>
                      <a:lnTo>
                        <a:pt x="629" y="875"/>
                      </a:lnTo>
                      <a:lnTo>
                        <a:pt x="619" y="869"/>
                      </a:lnTo>
                      <a:lnTo>
                        <a:pt x="602" y="860"/>
                      </a:lnTo>
                      <a:lnTo>
                        <a:pt x="593" y="856"/>
                      </a:lnTo>
                      <a:lnTo>
                        <a:pt x="584" y="851"/>
                      </a:lnTo>
                      <a:lnTo>
                        <a:pt x="574" y="847"/>
                      </a:lnTo>
                      <a:lnTo>
                        <a:pt x="539" y="826"/>
                      </a:lnTo>
                      <a:lnTo>
                        <a:pt x="531" y="822"/>
                      </a:lnTo>
                      <a:lnTo>
                        <a:pt x="522" y="817"/>
                      </a:lnTo>
                      <a:lnTo>
                        <a:pt x="512" y="813"/>
                      </a:lnTo>
                      <a:lnTo>
                        <a:pt x="486" y="798"/>
                      </a:lnTo>
                      <a:lnTo>
                        <a:pt x="480" y="794"/>
                      </a:lnTo>
                      <a:lnTo>
                        <a:pt x="479" y="794"/>
                      </a:lnTo>
                      <a:lnTo>
                        <a:pt x="475" y="796"/>
                      </a:lnTo>
                      <a:lnTo>
                        <a:pt x="467" y="800"/>
                      </a:lnTo>
                      <a:lnTo>
                        <a:pt x="463" y="802"/>
                      </a:lnTo>
                      <a:lnTo>
                        <a:pt x="458" y="806"/>
                      </a:lnTo>
                      <a:lnTo>
                        <a:pt x="454" y="807"/>
                      </a:lnTo>
                      <a:lnTo>
                        <a:pt x="447" y="811"/>
                      </a:lnTo>
                      <a:lnTo>
                        <a:pt x="443" y="813"/>
                      </a:lnTo>
                      <a:lnTo>
                        <a:pt x="437" y="815"/>
                      </a:lnTo>
                      <a:lnTo>
                        <a:pt x="433" y="817"/>
                      </a:lnTo>
                      <a:lnTo>
                        <a:pt x="426" y="821"/>
                      </a:lnTo>
                      <a:lnTo>
                        <a:pt x="420" y="822"/>
                      </a:lnTo>
                      <a:lnTo>
                        <a:pt x="417" y="824"/>
                      </a:lnTo>
                      <a:lnTo>
                        <a:pt x="413" y="826"/>
                      </a:lnTo>
                      <a:lnTo>
                        <a:pt x="409" y="830"/>
                      </a:lnTo>
                      <a:lnTo>
                        <a:pt x="407" y="830"/>
                      </a:lnTo>
                      <a:lnTo>
                        <a:pt x="407" y="830"/>
                      </a:lnTo>
                      <a:lnTo>
                        <a:pt x="396" y="837"/>
                      </a:lnTo>
                      <a:lnTo>
                        <a:pt x="383" y="843"/>
                      </a:lnTo>
                      <a:lnTo>
                        <a:pt x="371" y="851"/>
                      </a:lnTo>
                      <a:lnTo>
                        <a:pt x="358" y="856"/>
                      </a:lnTo>
                      <a:lnTo>
                        <a:pt x="355" y="860"/>
                      </a:lnTo>
                      <a:lnTo>
                        <a:pt x="353" y="860"/>
                      </a:lnTo>
                      <a:lnTo>
                        <a:pt x="353" y="858"/>
                      </a:lnTo>
                      <a:lnTo>
                        <a:pt x="349" y="856"/>
                      </a:lnTo>
                      <a:lnTo>
                        <a:pt x="340" y="849"/>
                      </a:lnTo>
                      <a:lnTo>
                        <a:pt x="330" y="839"/>
                      </a:lnTo>
                      <a:lnTo>
                        <a:pt x="313" y="824"/>
                      </a:lnTo>
                      <a:lnTo>
                        <a:pt x="308" y="821"/>
                      </a:lnTo>
                      <a:lnTo>
                        <a:pt x="300" y="815"/>
                      </a:lnTo>
                      <a:lnTo>
                        <a:pt x="293" y="813"/>
                      </a:lnTo>
                      <a:lnTo>
                        <a:pt x="261" y="806"/>
                      </a:lnTo>
                      <a:lnTo>
                        <a:pt x="255" y="804"/>
                      </a:lnTo>
                      <a:lnTo>
                        <a:pt x="199" y="791"/>
                      </a:lnTo>
                      <a:lnTo>
                        <a:pt x="191" y="789"/>
                      </a:lnTo>
                      <a:lnTo>
                        <a:pt x="186" y="777"/>
                      </a:lnTo>
                      <a:lnTo>
                        <a:pt x="172" y="751"/>
                      </a:lnTo>
                      <a:lnTo>
                        <a:pt x="167" y="740"/>
                      </a:lnTo>
                      <a:lnTo>
                        <a:pt x="163" y="730"/>
                      </a:lnTo>
                      <a:lnTo>
                        <a:pt x="161" y="729"/>
                      </a:lnTo>
                      <a:lnTo>
                        <a:pt x="159" y="727"/>
                      </a:lnTo>
                      <a:lnTo>
                        <a:pt x="133" y="717"/>
                      </a:lnTo>
                      <a:lnTo>
                        <a:pt x="116" y="712"/>
                      </a:lnTo>
                      <a:lnTo>
                        <a:pt x="101" y="708"/>
                      </a:lnTo>
                      <a:lnTo>
                        <a:pt x="101" y="708"/>
                      </a:lnTo>
                      <a:lnTo>
                        <a:pt x="99" y="708"/>
                      </a:lnTo>
                      <a:lnTo>
                        <a:pt x="92" y="710"/>
                      </a:lnTo>
                      <a:lnTo>
                        <a:pt x="82" y="714"/>
                      </a:lnTo>
                      <a:lnTo>
                        <a:pt x="80" y="714"/>
                      </a:lnTo>
                      <a:lnTo>
                        <a:pt x="79" y="714"/>
                      </a:lnTo>
                      <a:lnTo>
                        <a:pt x="69" y="706"/>
                      </a:lnTo>
                      <a:lnTo>
                        <a:pt x="67" y="704"/>
                      </a:lnTo>
                      <a:lnTo>
                        <a:pt x="67" y="702"/>
                      </a:lnTo>
                      <a:lnTo>
                        <a:pt x="65" y="695"/>
                      </a:lnTo>
                      <a:lnTo>
                        <a:pt x="63" y="693"/>
                      </a:lnTo>
                      <a:lnTo>
                        <a:pt x="54" y="685"/>
                      </a:lnTo>
                      <a:lnTo>
                        <a:pt x="52" y="684"/>
                      </a:lnTo>
                      <a:lnTo>
                        <a:pt x="52" y="661"/>
                      </a:lnTo>
                      <a:lnTo>
                        <a:pt x="52" y="652"/>
                      </a:lnTo>
                      <a:lnTo>
                        <a:pt x="50" y="646"/>
                      </a:lnTo>
                      <a:lnTo>
                        <a:pt x="48" y="640"/>
                      </a:lnTo>
                      <a:lnTo>
                        <a:pt x="37" y="625"/>
                      </a:lnTo>
                      <a:lnTo>
                        <a:pt x="28" y="614"/>
                      </a:lnTo>
                      <a:lnTo>
                        <a:pt x="17" y="597"/>
                      </a:lnTo>
                      <a:lnTo>
                        <a:pt x="7" y="584"/>
                      </a:lnTo>
                      <a:lnTo>
                        <a:pt x="5" y="580"/>
                      </a:lnTo>
                      <a:lnTo>
                        <a:pt x="7" y="576"/>
                      </a:lnTo>
                      <a:lnTo>
                        <a:pt x="9" y="575"/>
                      </a:lnTo>
                      <a:lnTo>
                        <a:pt x="9" y="571"/>
                      </a:lnTo>
                      <a:lnTo>
                        <a:pt x="13" y="569"/>
                      </a:lnTo>
                      <a:lnTo>
                        <a:pt x="13" y="567"/>
                      </a:lnTo>
                      <a:lnTo>
                        <a:pt x="13" y="567"/>
                      </a:lnTo>
                      <a:lnTo>
                        <a:pt x="13" y="565"/>
                      </a:lnTo>
                      <a:lnTo>
                        <a:pt x="39" y="552"/>
                      </a:lnTo>
                      <a:lnTo>
                        <a:pt x="39" y="550"/>
                      </a:lnTo>
                      <a:lnTo>
                        <a:pt x="43" y="541"/>
                      </a:lnTo>
                      <a:lnTo>
                        <a:pt x="43" y="539"/>
                      </a:lnTo>
                      <a:lnTo>
                        <a:pt x="41" y="537"/>
                      </a:lnTo>
                      <a:lnTo>
                        <a:pt x="43" y="533"/>
                      </a:lnTo>
                      <a:lnTo>
                        <a:pt x="45" y="526"/>
                      </a:lnTo>
                      <a:lnTo>
                        <a:pt x="43" y="524"/>
                      </a:lnTo>
                      <a:lnTo>
                        <a:pt x="43" y="524"/>
                      </a:lnTo>
                      <a:lnTo>
                        <a:pt x="39" y="522"/>
                      </a:lnTo>
                      <a:lnTo>
                        <a:pt x="39" y="520"/>
                      </a:lnTo>
                      <a:lnTo>
                        <a:pt x="37" y="518"/>
                      </a:lnTo>
                      <a:lnTo>
                        <a:pt x="35" y="511"/>
                      </a:lnTo>
                      <a:lnTo>
                        <a:pt x="30" y="490"/>
                      </a:lnTo>
                      <a:lnTo>
                        <a:pt x="30" y="488"/>
                      </a:lnTo>
                      <a:lnTo>
                        <a:pt x="32" y="486"/>
                      </a:lnTo>
                      <a:lnTo>
                        <a:pt x="32" y="483"/>
                      </a:lnTo>
                      <a:lnTo>
                        <a:pt x="33" y="479"/>
                      </a:lnTo>
                      <a:lnTo>
                        <a:pt x="33" y="477"/>
                      </a:lnTo>
                      <a:lnTo>
                        <a:pt x="37" y="473"/>
                      </a:lnTo>
                      <a:lnTo>
                        <a:pt x="37" y="471"/>
                      </a:lnTo>
                      <a:lnTo>
                        <a:pt x="37" y="469"/>
                      </a:lnTo>
                      <a:lnTo>
                        <a:pt x="35" y="468"/>
                      </a:lnTo>
                      <a:lnTo>
                        <a:pt x="35" y="468"/>
                      </a:lnTo>
                      <a:lnTo>
                        <a:pt x="37" y="466"/>
                      </a:lnTo>
                      <a:lnTo>
                        <a:pt x="39" y="464"/>
                      </a:lnTo>
                      <a:lnTo>
                        <a:pt x="41" y="462"/>
                      </a:lnTo>
                      <a:lnTo>
                        <a:pt x="45" y="445"/>
                      </a:lnTo>
                      <a:lnTo>
                        <a:pt x="45" y="443"/>
                      </a:lnTo>
                      <a:lnTo>
                        <a:pt x="35" y="415"/>
                      </a:lnTo>
                      <a:lnTo>
                        <a:pt x="33" y="409"/>
                      </a:lnTo>
                      <a:lnTo>
                        <a:pt x="39" y="368"/>
                      </a:lnTo>
                      <a:lnTo>
                        <a:pt x="39" y="351"/>
                      </a:lnTo>
                      <a:lnTo>
                        <a:pt x="37" y="340"/>
                      </a:lnTo>
                      <a:lnTo>
                        <a:pt x="26" y="300"/>
                      </a:lnTo>
                      <a:lnTo>
                        <a:pt x="18" y="284"/>
                      </a:lnTo>
                      <a:lnTo>
                        <a:pt x="9" y="270"/>
                      </a:lnTo>
                      <a:lnTo>
                        <a:pt x="2" y="261"/>
                      </a:lnTo>
                      <a:lnTo>
                        <a:pt x="0" y="257"/>
                      </a:lnTo>
                      <a:lnTo>
                        <a:pt x="17" y="248"/>
                      </a:lnTo>
                      <a:lnTo>
                        <a:pt x="32" y="240"/>
                      </a:lnTo>
                      <a:lnTo>
                        <a:pt x="33" y="240"/>
                      </a:lnTo>
                      <a:lnTo>
                        <a:pt x="39" y="238"/>
                      </a:lnTo>
                      <a:lnTo>
                        <a:pt x="41" y="238"/>
                      </a:lnTo>
                      <a:lnTo>
                        <a:pt x="50" y="227"/>
                      </a:lnTo>
                      <a:lnTo>
                        <a:pt x="58" y="214"/>
                      </a:lnTo>
                      <a:lnTo>
                        <a:pt x="63" y="207"/>
                      </a:lnTo>
                      <a:lnTo>
                        <a:pt x="69" y="197"/>
                      </a:lnTo>
                      <a:lnTo>
                        <a:pt x="69" y="195"/>
                      </a:lnTo>
                      <a:lnTo>
                        <a:pt x="69" y="191"/>
                      </a:lnTo>
                      <a:lnTo>
                        <a:pt x="67" y="186"/>
                      </a:lnTo>
                      <a:lnTo>
                        <a:pt x="67" y="182"/>
                      </a:lnTo>
                      <a:lnTo>
                        <a:pt x="67" y="180"/>
                      </a:lnTo>
                      <a:lnTo>
                        <a:pt x="67" y="178"/>
                      </a:lnTo>
                      <a:lnTo>
                        <a:pt x="65" y="173"/>
                      </a:lnTo>
                      <a:lnTo>
                        <a:pt x="63" y="165"/>
                      </a:lnTo>
                      <a:lnTo>
                        <a:pt x="58" y="150"/>
                      </a:lnTo>
                      <a:lnTo>
                        <a:pt x="58" y="148"/>
                      </a:lnTo>
                      <a:lnTo>
                        <a:pt x="58" y="143"/>
                      </a:lnTo>
                      <a:lnTo>
                        <a:pt x="60" y="141"/>
                      </a:lnTo>
                      <a:lnTo>
                        <a:pt x="63" y="135"/>
                      </a:lnTo>
                      <a:lnTo>
                        <a:pt x="69" y="128"/>
                      </a:lnTo>
                      <a:lnTo>
                        <a:pt x="73" y="124"/>
                      </a:lnTo>
                      <a:lnTo>
                        <a:pt x="80" y="124"/>
                      </a:lnTo>
                      <a:lnTo>
                        <a:pt x="84" y="122"/>
                      </a:lnTo>
                      <a:lnTo>
                        <a:pt x="86" y="122"/>
                      </a:lnTo>
                      <a:lnTo>
                        <a:pt x="88" y="120"/>
                      </a:lnTo>
                      <a:lnTo>
                        <a:pt x="88" y="120"/>
                      </a:lnTo>
                      <a:lnTo>
                        <a:pt x="90" y="116"/>
                      </a:lnTo>
                      <a:lnTo>
                        <a:pt x="92" y="115"/>
                      </a:lnTo>
                      <a:lnTo>
                        <a:pt x="94" y="111"/>
                      </a:lnTo>
                      <a:lnTo>
                        <a:pt x="94" y="103"/>
                      </a:lnTo>
                      <a:lnTo>
                        <a:pt x="95" y="103"/>
                      </a:lnTo>
                      <a:lnTo>
                        <a:pt x="97" y="103"/>
                      </a:lnTo>
                      <a:lnTo>
                        <a:pt x="97" y="103"/>
                      </a:lnTo>
                      <a:lnTo>
                        <a:pt x="99" y="103"/>
                      </a:lnTo>
                      <a:lnTo>
                        <a:pt x="101" y="103"/>
                      </a:lnTo>
                      <a:lnTo>
                        <a:pt x="103" y="101"/>
                      </a:lnTo>
                      <a:lnTo>
                        <a:pt x="105" y="99"/>
                      </a:lnTo>
                      <a:lnTo>
                        <a:pt x="109" y="98"/>
                      </a:lnTo>
                      <a:lnTo>
                        <a:pt x="110" y="90"/>
                      </a:lnTo>
                      <a:lnTo>
                        <a:pt x="112" y="88"/>
                      </a:lnTo>
                      <a:lnTo>
                        <a:pt x="154" y="69"/>
                      </a:lnTo>
                      <a:lnTo>
                        <a:pt x="159" y="66"/>
                      </a:lnTo>
                      <a:lnTo>
                        <a:pt x="161" y="64"/>
                      </a:lnTo>
                      <a:lnTo>
                        <a:pt x="163" y="60"/>
                      </a:lnTo>
                      <a:lnTo>
                        <a:pt x="163" y="56"/>
                      </a:lnTo>
                      <a:lnTo>
                        <a:pt x="161" y="54"/>
                      </a:lnTo>
                      <a:lnTo>
                        <a:pt x="156" y="49"/>
                      </a:lnTo>
                      <a:lnTo>
                        <a:pt x="154" y="47"/>
                      </a:lnTo>
                      <a:lnTo>
                        <a:pt x="154" y="41"/>
                      </a:lnTo>
                      <a:lnTo>
                        <a:pt x="156" y="32"/>
                      </a:lnTo>
                      <a:lnTo>
                        <a:pt x="156" y="24"/>
                      </a:lnTo>
                      <a:lnTo>
                        <a:pt x="156" y="17"/>
                      </a:lnTo>
                      <a:lnTo>
                        <a:pt x="156" y="13"/>
                      </a:lnTo>
                      <a:lnTo>
                        <a:pt x="156" y="11"/>
                      </a:lnTo>
                      <a:lnTo>
                        <a:pt x="159" y="4"/>
                      </a:lnTo>
                      <a:lnTo>
                        <a:pt x="159" y="0"/>
                      </a:lnTo>
                      <a:lnTo>
                        <a:pt x="163" y="0"/>
                      </a:lnTo>
                      <a:lnTo>
                        <a:pt x="163" y="2"/>
                      </a:lnTo>
                      <a:lnTo>
                        <a:pt x="165" y="4"/>
                      </a:lnTo>
                      <a:lnTo>
                        <a:pt x="165" y="6"/>
                      </a:lnTo>
                      <a:lnTo>
                        <a:pt x="167" y="6"/>
                      </a:lnTo>
                      <a:lnTo>
                        <a:pt x="176" y="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69">
                  <a:extLst>
                    <a:ext uri="{FF2B5EF4-FFF2-40B4-BE49-F238E27FC236}">
                      <a16:creationId xmlns:a16="http://schemas.microsoft.com/office/drawing/2014/main" id="{9D93349C-912A-473F-9280-8F7A04EC61CB}"/>
                    </a:ext>
                  </a:extLst>
                </p:cNvPr>
                <p:cNvSpPr>
                  <a:spLocks/>
                </p:cNvSpPr>
                <p:nvPr/>
              </p:nvSpPr>
              <p:spPr bwMode="auto">
                <a:xfrm>
                  <a:off x="215900" y="238125"/>
                  <a:ext cx="908050" cy="944563"/>
                </a:xfrm>
                <a:custGeom>
                  <a:avLst/>
                  <a:gdLst>
                    <a:gd name="T0" fmla="*/ 849 w 1146"/>
                    <a:gd name="T1" fmla="*/ 32 h 1191"/>
                    <a:gd name="T2" fmla="*/ 909 w 1146"/>
                    <a:gd name="T3" fmla="*/ 68 h 1191"/>
                    <a:gd name="T4" fmla="*/ 952 w 1146"/>
                    <a:gd name="T5" fmla="*/ 59 h 1191"/>
                    <a:gd name="T6" fmla="*/ 992 w 1146"/>
                    <a:gd name="T7" fmla="*/ 59 h 1191"/>
                    <a:gd name="T8" fmla="*/ 1009 w 1146"/>
                    <a:gd name="T9" fmla="*/ 46 h 1191"/>
                    <a:gd name="T10" fmla="*/ 1018 w 1146"/>
                    <a:gd name="T11" fmla="*/ 70 h 1191"/>
                    <a:gd name="T12" fmla="*/ 1044 w 1146"/>
                    <a:gd name="T13" fmla="*/ 70 h 1191"/>
                    <a:gd name="T14" fmla="*/ 1076 w 1146"/>
                    <a:gd name="T15" fmla="*/ 89 h 1191"/>
                    <a:gd name="T16" fmla="*/ 1099 w 1146"/>
                    <a:gd name="T17" fmla="*/ 126 h 1191"/>
                    <a:gd name="T18" fmla="*/ 1095 w 1146"/>
                    <a:gd name="T19" fmla="*/ 196 h 1191"/>
                    <a:gd name="T20" fmla="*/ 1106 w 1146"/>
                    <a:gd name="T21" fmla="*/ 243 h 1191"/>
                    <a:gd name="T22" fmla="*/ 1146 w 1146"/>
                    <a:gd name="T23" fmla="*/ 295 h 1191"/>
                    <a:gd name="T24" fmla="*/ 1127 w 1146"/>
                    <a:gd name="T25" fmla="*/ 327 h 1191"/>
                    <a:gd name="T26" fmla="*/ 1076 w 1146"/>
                    <a:gd name="T27" fmla="*/ 329 h 1191"/>
                    <a:gd name="T28" fmla="*/ 975 w 1146"/>
                    <a:gd name="T29" fmla="*/ 363 h 1191"/>
                    <a:gd name="T30" fmla="*/ 951 w 1146"/>
                    <a:gd name="T31" fmla="*/ 389 h 1191"/>
                    <a:gd name="T32" fmla="*/ 952 w 1146"/>
                    <a:gd name="T33" fmla="*/ 408 h 1191"/>
                    <a:gd name="T34" fmla="*/ 930 w 1146"/>
                    <a:gd name="T35" fmla="*/ 432 h 1191"/>
                    <a:gd name="T36" fmla="*/ 825 w 1146"/>
                    <a:gd name="T37" fmla="*/ 513 h 1191"/>
                    <a:gd name="T38" fmla="*/ 757 w 1146"/>
                    <a:gd name="T39" fmla="*/ 523 h 1191"/>
                    <a:gd name="T40" fmla="*/ 710 w 1146"/>
                    <a:gd name="T41" fmla="*/ 538 h 1191"/>
                    <a:gd name="T42" fmla="*/ 650 w 1146"/>
                    <a:gd name="T43" fmla="*/ 575 h 1191"/>
                    <a:gd name="T44" fmla="*/ 597 w 1146"/>
                    <a:gd name="T45" fmla="*/ 616 h 1191"/>
                    <a:gd name="T46" fmla="*/ 569 w 1146"/>
                    <a:gd name="T47" fmla="*/ 744 h 1191"/>
                    <a:gd name="T48" fmla="*/ 485 w 1146"/>
                    <a:gd name="T49" fmla="*/ 763 h 1191"/>
                    <a:gd name="T50" fmla="*/ 402 w 1146"/>
                    <a:gd name="T51" fmla="*/ 785 h 1191"/>
                    <a:gd name="T52" fmla="*/ 353 w 1146"/>
                    <a:gd name="T53" fmla="*/ 842 h 1191"/>
                    <a:gd name="T54" fmla="*/ 293 w 1146"/>
                    <a:gd name="T55" fmla="*/ 949 h 1191"/>
                    <a:gd name="T56" fmla="*/ 220 w 1146"/>
                    <a:gd name="T57" fmla="*/ 1020 h 1191"/>
                    <a:gd name="T58" fmla="*/ 182 w 1146"/>
                    <a:gd name="T59" fmla="*/ 1142 h 1191"/>
                    <a:gd name="T60" fmla="*/ 77 w 1146"/>
                    <a:gd name="T61" fmla="*/ 1185 h 1191"/>
                    <a:gd name="T62" fmla="*/ 4 w 1146"/>
                    <a:gd name="T63" fmla="*/ 1163 h 1191"/>
                    <a:gd name="T64" fmla="*/ 21 w 1146"/>
                    <a:gd name="T65" fmla="*/ 1125 h 1191"/>
                    <a:gd name="T66" fmla="*/ 47 w 1146"/>
                    <a:gd name="T67" fmla="*/ 1090 h 1191"/>
                    <a:gd name="T68" fmla="*/ 60 w 1146"/>
                    <a:gd name="T69" fmla="*/ 1069 h 1191"/>
                    <a:gd name="T70" fmla="*/ 75 w 1146"/>
                    <a:gd name="T71" fmla="*/ 1028 h 1191"/>
                    <a:gd name="T72" fmla="*/ 89 w 1146"/>
                    <a:gd name="T73" fmla="*/ 998 h 1191"/>
                    <a:gd name="T74" fmla="*/ 77 w 1146"/>
                    <a:gd name="T75" fmla="*/ 1011 h 1191"/>
                    <a:gd name="T76" fmla="*/ 94 w 1146"/>
                    <a:gd name="T77" fmla="*/ 990 h 1191"/>
                    <a:gd name="T78" fmla="*/ 134 w 1146"/>
                    <a:gd name="T79" fmla="*/ 951 h 1191"/>
                    <a:gd name="T80" fmla="*/ 156 w 1146"/>
                    <a:gd name="T81" fmla="*/ 919 h 1191"/>
                    <a:gd name="T82" fmla="*/ 158 w 1146"/>
                    <a:gd name="T83" fmla="*/ 883 h 1191"/>
                    <a:gd name="T84" fmla="*/ 181 w 1146"/>
                    <a:gd name="T85" fmla="*/ 825 h 1191"/>
                    <a:gd name="T86" fmla="*/ 213 w 1146"/>
                    <a:gd name="T87" fmla="*/ 797 h 1191"/>
                    <a:gd name="T88" fmla="*/ 267 w 1146"/>
                    <a:gd name="T89" fmla="*/ 723 h 1191"/>
                    <a:gd name="T90" fmla="*/ 291 w 1146"/>
                    <a:gd name="T91" fmla="*/ 677 h 1191"/>
                    <a:gd name="T92" fmla="*/ 406 w 1146"/>
                    <a:gd name="T93" fmla="*/ 631 h 1191"/>
                    <a:gd name="T94" fmla="*/ 459 w 1146"/>
                    <a:gd name="T95" fmla="*/ 592 h 1191"/>
                    <a:gd name="T96" fmla="*/ 498 w 1146"/>
                    <a:gd name="T97" fmla="*/ 545 h 1191"/>
                    <a:gd name="T98" fmla="*/ 530 w 1146"/>
                    <a:gd name="T99" fmla="*/ 472 h 1191"/>
                    <a:gd name="T100" fmla="*/ 515 w 1146"/>
                    <a:gd name="T101" fmla="*/ 444 h 1191"/>
                    <a:gd name="T102" fmla="*/ 515 w 1146"/>
                    <a:gd name="T103" fmla="*/ 391 h 1191"/>
                    <a:gd name="T104" fmla="*/ 537 w 1146"/>
                    <a:gd name="T105" fmla="*/ 350 h 1191"/>
                    <a:gd name="T106" fmla="*/ 556 w 1146"/>
                    <a:gd name="T107" fmla="*/ 310 h 1191"/>
                    <a:gd name="T108" fmla="*/ 584 w 1146"/>
                    <a:gd name="T109" fmla="*/ 265 h 1191"/>
                    <a:gd name="T110" fmla="*/ 626 w 1146"/>
                    <a:gd name="T111" fmla="*/ 220 h 1191"/>
                    <a:gd name="T112" fmla="*/ 673 w 1146"/>
                    <a:gd name="T113" fmla="*/ 201 h 1191"/>
                    <a:gd name="T114" fmla="*/ 699 w 1146"/>
                    <a:gd name="T115" fmla="*/ 188 h 1191"/>
                    <a:gd name="T116" fmla="*/ 768 w 1146"/>
                    <a:gd name="T117" fmla="*/ 91 h 1191"/>
                    <a:gd name="T118" fmla="*/ 798 w 1146"/>
                    <a:gd name="T119" fmla="*/ 10 h 1191"/>
                    <a:gd name="T120" fmla="*/ 832 w 1146"/>
                    <a:gd name="T121"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6" h="1191">
                      <a:moveTo>
                        <a:pt x="838" y="8"/>
                      </a:moveTo>
                      <a:lnTo>
                        <a:pt x="838" y="10"/>
                      </a:lnTo>
                      <a:lnTo>
                        <a:pt x="838" y="15"/>
                      </a:lnTo>
                      <a:lnTo>
                        <a:pt x="838" y="19"/>
                      </a:lnTo>
                      <a:lnTo>
                        <a:pt x="840" y="19"/>
                      </a:lnTo>
                      <a:lnTo>
                        <a:pt x="840" y="21"/>
                      </a:lnTo>
                      <a:lnTo>
                        <a:pt x="840" y="21"/>
                      </a:lnTo>
                      <a:lnTo>
                        <a:pt x="842" y="21"/>
                      </a:lnTo>
                      <a:lnTo>
                        <a:pt x="842" y="21"/>
                      </a:lnTo>
                      <a:lnTo>
                        <a:pt x="842" y="21"/>
                      </a:lnTo>
                      <a:lnTo>
                        <a:pt x="842" y="23"/>
                      </a:lnTo>
                      <a:lnTo>
                        <a:pt x="842" y="23"/>
                      </a:lnTo>
                      <a:lnTo>
                        <a:pt x="844" y="29"/>
                      </a:lnTo>
                      <a:lnTo>
                        <a:pt x="844" y="31"/>
                      </a:lnTo>
                      <a:lnTo>
                        <a:pt x="845" y="31"/>
                      </a:lnTo>
                      <a:lnTo>
                        <a:pt x="849" y="32"/>
                      </a:lnTo>
                      <a:lnTo>
                        <a:pt x="851" y="36"/>
                      </a:lnTo>
                      <a:lnTo>
                        <a:pt x="857" y="44"/>
                      </a:lnTo>
                      <a:lnTo>
                        <a:pt x="859" y="46"/>
                      </a:lnTo>
                      <a:lnTo>
                        <a:pt x="860" y="46"/>
                      </a:lnTo>
                      <a:lnTo>
                        <a:pt x="860" y="46"/>
                      </a:lnTo>
                      <a:lnTo>
                        <a:pt x="862" y="47"/>
                      </a:lnTo>
                      <a:lnTo>
                        <a:pt x="864" y="49"/>
                      </a:lnTo>
                      <a:lnTo>
                        <a:pt x="868" y="53"/>
                      </a:lnTo>
                      <a:lnTo>
                        <a:pt x="868" y="53"/>
                      </a:lnTo>
                      <a:lnTo>
                        <a:pt x="872" y="55"/>
                      </a:lnTo>
                      <a:lnTo>
                        <a:pt x="875" y="59"/>
                      </a:lnTo>
                      <a:lnTo>
                        <a:pt x="877" y="61"/>
                      </a:lnTo>
                      <a:lnTo>
                        <a:pt x="889" y="62"/>
                      </a:lnTo>
                      <a:lnTo>
                        <a:pt x="898" y="66"/>
                      </a:lnTo>
                      <a:lnTo>
                        <a:pt x="907" y="68"/>
                      </a:lnTo>
                      <a:lnTo>
                        <a:pt x="909" y="68"/>
                      </a:lnTo>
                      <a:lnTo>
                        <a:pt x="909" y="68"/>
                      </a:lnTo>
                      <a:lnTo>
                        <a:pt x="915" y="64"/>
                      </a:lnTo>
                      <a:lnTo>
                        <a:pt x="924" y="62"/>
                      </a:lnTo>
                      <a:lnTo>
                        <a:pt x="930" y="61"/>
                      </a:lnTo>
                      <a:lnTo>
                        <a:pt x="936" y="59"/>
                      </a:lnTo>
                      <a:lnTo>
                        <a:pt x="939" y="57"/>
                      </a:lnTo>
                      <a:lnTo>
                        <a:pt x="939" y="59"/>
                      </a:lnTo>
                      <a:lnTo>
                        <a:pt x="941" y="61"/>
                      </a:lnTo>
                      <a:lnTo>
                        <a:pt x="941" y="62"/>
                      </a:lnTo>
                      <a:lnTo>
                        <a:pt x="941" y="62"/>
                      </a:lnTo>
                      <a:lnTo>
                        <a:pt x="943" y="62"/>
                      </a:lnTo>
                      <a:lnTo>
                        <a:pt x="945" y="62"/>
                      </a:lnTo>
                      <a:lnTo>
                        <a:pt x="949" y="62"/>
                      </a:lnTo>
                      <a:lnTo>
                        <a:pt x="951" y="62"/>
                      </a:lnTo>
                      <a:lnTo>
                        <a:pt x="951" y="61"/>
                      </a:lnTo>
                      <a:lnTo>
                        <a:pt x="952" y="59"/>
                      </a:lnTo>
                      <a:lnTo>
                        <a:pt x="952" y="57"/>
                      </a:lnTo>
                      <a:lnTo>
                        <a:pt x="954" y="55"/>
                      </a:lnTo>
                      <a:lnTo>
                        <a:pt x="956" y="55"/>
                      </a:lnTo>
                      <a:lnTo>
                        <a:pt x="958" y="57"/>
                      </a:lnTo>
                      <a:lnTo>
                        <a:pt x="962" y="59"/>
                      </a:lnTo>
                      <a:lnTo>
                        <a:pt x="964" y="61"/>
                      </a:lnTo>
                      <a:lnTo>
                        <a:pt x="967" y="61"/>
                      </a:lnTo>
                      <a:lnTo>
                        <a:pt x="971" y="62"/>
                      </a:lnTo>
                      <a:lnTo>
                        <a:pt x="973" y="62"/>
                      </a:lnTo>
                      <a:lnTo>
                        <a:pt x="973" y="62"/>
                      </a:lnTo>
                      <a:lnTo>
                        <a:pt x="975" y="64"/>
                      </a:lnTo>
                      <a:lnTo>
                        <a:pt x="975" y="64"/>
                      </a:lnTo>
                      <a:lnTo>
                        <a:pt x="979" y="64"/>
                      </a:lnTo>
                      <a:lnTo>
                        <a:pt x="982" y="62"/>
                      </a:lnTo>
                      <a:lnTo>
                        <a:pt x="992" y="61"/>
                      </a:lnTo>
                      <a:lnTo>
                        <a:pt x="992" y="59"/>
                      </a:lnTo>
                      <a:lnTo>
                        <a:pt x="996" y="55"/>
                      </a:lnTo>
                      <a:lnTo>
                        <a:pt x="997" y="55"/>
                      </a:lnTo>
                      <a:lnTo>
                        <a:pt x="997" y="55"/>
                      </a:lnTo>
                      <a:lnTo>
                        <a:pt x="997" y="55"/>
                      </a:lnTo>
                      <a:lnTo>
                        <a:pt x="999" y="57"/>
                      </a:lnTo>
                      <a:lnTo>
                        <a:pt x="999" y="55"/>
                      </a:lnTo>
                      <a:lnTo>
                        <a:pt x="1001" y="53"/>
                      </a:lnTo>
                      <a:lnTo>
                        <a:pt x="1005" y="47"/>
                      </a:lnTo>
                      <a:lnTo>
                        <a:pt x="1007" y="44"/>
                      </a:lnTo>
                      <a:lnTo>
                        <a:pt x="1007" y="44"/>
                      </a:lnTo>
                      <a:lnTo>
                        <a:pt x="1007" y="42"/>
                      </a:lnTo>
                      <a:lnTo>
                        <a:pt x="1007" y="42"/>
                      </a:lnTo>
                      <a:lnTo>
                        <a:pt x="1009" y="42"/>
                      </a:lnTo>
                      <a:lnTo>
                        <a:pt x="1009" y="44"/>
                      </a:lnTo>
                      <a:lnTo>
                        <a:pt x="1009" y="44"/>
                      </a:lnTo>
                      <a:lnTo>
                        <a:pt x="1009" y="46"/>
                      </a:lnTo>
                      <a:lnTo>
                        <a:pt x="1009" y="47"/>
                      </a:lnTo>
                      <a:lnTo>
                        <a:pt x="1009" y="51"/>
                      </a:lnTo>
                      <a:lnTo>
                        <a:pt x="1009" y="53"/>
                      </a:lnTo>
                      <a:lnTo>
                        <a:pt x="1007" y="53"/>
                      </a:lnTo>
                      <a:lnTo>
                        <a:pt x="1009" y="57"/>
                      </a:lnTo>
                      <a:lnTo>
                        <a:pt x="1009" y="57"/>
                      </a:lnTo>
                      <a:lnTo>
                        <a:pt x="1013" y="57"/>
                      </a:lnTo>
                      <a:lnTo>
                        <a:pt x="1013" y="59"/>
                      </a:lnTo>
                      <a:lnTo>
                        <a:pt x="1013" y="59"/>
                      </a:lnTo>
                      <a:lnTo>
                        <a:pt x="1013" y="61"/>
                      </a:lnTo>
                      <a:lnTo>
                        <a:pt x="1011" y="62"/>
                      </a:lnTo>
                      <a:lnTo>
                        <a:pt x="1013" y="64"/>
                      </a:lnTo>
                      <a:lnTo>
                        <a:pt x="1013" y="66"/>
                      </a:lnTo>
                      <a:lnTo>
                        <a:pt x="1014" y="68"/>
                      </a:lnTo>
                      <a:lnTo>
                        <a:pt x="1016" y="70"/>
                      </a:lnTo>
                      <a:lnTo>
                        <a:pt x="1018" y="70"/>
                      </a:lnTo>
                      <a:lnTo>
                        <a:pt x="1024" y="70"/>
                      </a:lnTo>
                      <a:lnTo>
                        <a:pt x="1020" y="68"/>
                      </a:lnTo>
                      <a:lnTo>
                        <a:pt x="1014" y="62"/>
                      </a:lnTo>
                      <a:lnTo>
                        <a:pt x="1014" y="61"/>
                      </a:lnTo>
                      <a:lnTo>
                        <a:pt x="1014" y="59"/>
                      </a:lnTo>
                      <a:lnTo>
                        <a:pt x="1014" y="61"/>
                      </a:lnTo>
                      <a:lnTo>
                        <a:pt x="1018" y="64"/>
                      </a:lnTo>
                      <a:lnTo>
                        <a:pt x="1018" y="64"/>
                      </a:lnTo>
                      <a:lnTo>
                        <a:pt x="1022" y="68"/>
                      </a:lnTo>
                      <a:lnTo>
                        <a:pt x="1026" y="70"/>
                      </a:lnTo>
                      <a:lnTo>
                        <a:pt x="1029" y="72"/>
                      </a:lnTo>
                      <a:lnTo>
                        <a:pt x="1037" y="72"/>
                      </a:lnTo>
                      <a:lnTo>
                        <a:pt x="1041" y="72"/>
                      </a:lnTo>
                      <a:lnTo>
                        <a:pt x="1043" y="72"/>
                      </a:lnTo>
                      <a:lnTo>
                        <a:pt x="1043" y="72"/>
                      </a:lnTo>
                      <a:lnTo>
                        <a:pt x="1044" y="70"/>
                      </a:lnTo>
                      <a:lnTo>
                        <a:pt x="1046" y="68"/>
                      </a:lnTo>
                      <a:lnTo>
                        <a:pt x="1046" y="68"/>
                      </a:lnTo>
                      <a:lnTo>
                        <a:pt x="1054" y="70"/>
                      </a:lnTo>
                      <a:lnTo>
                        <a:pt x="1056" y="70"/>
                      </a:lnTo>
                      <a:lnTo>
                        <a:pt x="1058" y="72"/>
                      </a:lnTo>
                      <a:lnTo>
                        <a:pt x="1059" y="72"/>
                      </a:lnTo>
                      <a:lnTo>
                        <a:pt x="1061" y="74"/>
                      </a:lnTo>
                      <a:lnTo>
                        <a:pt x="1061" y="77"/>
                      </a:lnTo>
                      <a:lnTo>
                        <a:pt x="1061" y="79"/>
                      </a:lnTo>
                      <a:lnTo>
                        <a:pt x="1063" y="81"/>
                      </a:lnTo>
                      <a:lnTo>
                        <a:pt x="1065" y="81"/>
                      </a:lnTo>
                      <a:lnTo>
                        <a:pt x="1069" y="83"/>
                      </a:lnTo>
                      <a:lnTo>
                        <a:pt x="1071" y="85"/>
                      </a:lnTo>
                      <a:lnTo>
                        <a:pt x="1073" y="87"/>
                      </a:lnTo>
                      <a:lnTo>
                        <a:pt x="1076" y="87"/>
                      </a:lnTo>
                      <a:lnTo>
                        <a:pt x="1076" y="89"/>
                      </a:lnTo>
                      <a:lnTo>
                        <a:pt x="1076" y="89"/>
                      </a:lnTo>
                      <a:lnTo>
                        <a:pt x="1076" y="91"/>
                      </a:lnTo>
                      <a:lnTo>
                        <a:pt x="1078" y="91"/>
                      </a:lnTo>
                      <a:lnTo>
                        <a:pt x="1078" y="92"/>
                      </a:lnTo>
                      <a:lnTo>
                        <a:pt x="1082" y="94"/>
                      </a:lnTo>
                      <a:lnTo>
                        <a:pt x="1084" y="98"/>
                      </a:lnTo>
                      <a:lnTo>
                        <a:pt x="1091" y="102"/>
                      </a:lnTo>
                      <a:lnTo>
                        <a:pt x="1093" y="104"/>
                      </a:lnTo>
                      <a:lnTo>
                        <a:pt x="1093" y="104"/>
                      </a:lnTo>
                      <a:lnTo>
                        <a:pt x="1093" y="106"/>
                      </a:lnTo>
                      <a:lnTo>
                        <a:pt x="1091" y="109"/>
                      </a:lnTo>
                      <a:lnTo>
                        <a:pt x="1088" y="115"/>
                      </a:lnTo>
                      <a:lnTo>
                        <a:pt x="1086" y="117"/>
                      </a:lnTo>
                      <a:lnTo>
                        <a:pt x="1095" y="124"/>
                      </a:lnTo>
                      <a:lnTo>
                        <a:pt x="1097" y="126"/>
                      </a:lnTo>
                      <a:lnTo>
                        <a:pt x="1099" y="126"/>
                      </a:lnTo>
                      <a:lnTo>
                        <a:pt x="1091" y="136"/>
                      </a:lnTo>
                      <a:lnTo>
                        <a:pt x="1093" y="139"/>
                      </a:lnTo>
                      <a:lnTo>
                        <a:pt x="1095" y="143"/>
                      </a:lnTo>
                      <a:lnTo>
                        <a:pt x="1101" y="158"/>
                      </a:lnTo>
                      <a:lnTo>
                        <a:pt x="1101" y="162"/>
                      </a:lnTo>
                      <a:lnTo>
                        <a:pt x="1101" y="164"/>
                      </a:lnTo>
                      <a:lnTo>
                        <a:pt x="1097" y="177"/>
                      </a:lnTo>
                      <a:lnTo>
                        <a:pt x="1097" y="181"/>
                      </a:lnTo>
                      <a:lnTo>
                        <a:pt x="1097" y="184"/>
                      </a:lnTo>
                      <a:lnTo>
                        <a:pt x="1099" y="188"/>
                      </a:lnTo>
                      <a:lnTo>
                        <a:pt x="1099" y="188"/>
                      </a:lnTo>
                      <a:lnTo>
                        <a:pt x="1097" y="190"/>
                      </a:lnTo>
                      <a:lnTo>
                        <a:pt x="1097" y="190"/>
                      </a:lnTo>
                      <a:lnTo>
                        <a:pt x="1095" y="192"/>
                      </a:lnTo>
                      <a:lnTo>
                        <a:pt x="1095" y="194"/>
                      </a:lnTo>
                      <a:lnTo>
                        <a:pt x="1095" y="196"/>
                      </a:lnTo>
                      <a:lnTo>
                        <a:pt x="1097" y="196"/>
                      </a:lnTo>
                      <a:lnTo>
                        <a:pt x="1099" y="198"/>
                      </a:lnTo>
                      <a:lnTo>
                        <a:pt x="1101" y="198"/>
                      </a:lnTo>
                      <a:lnTo>
                        <a:pt x="1101" y="200"/>
                      </a:lnTo>
                      <a:lnTo>
                        <a:pt x="1105" y="207"/>
                      </a:lnTo>
                      <a:lnTo>
                        <a:pt x="1105" y="209"/>
                      </a:lnTo>
                      <a:lnTo>
                        <a:pt x="1105" y="213"/>
                      </a:lnTo>
                      <a:lnTo>
                        <a:pt x="1103" y="213"/>
                      </a:lnTo>
                      <a:lnTo>
                        <a:pt x="1101" y="218"/>
                      </a:lnTo>
                      <a:lnTo>
                        <a:pt x="1101" y="220"/>
                      </a:lnTo>
                      <a:lnTo>
                        <a:pt x="1099" y="222"/>
                      </a:lnTo>
                      <a:lnTo>
                        <a:pt x="1099" y="231"/>
                      </a:lnTo>
                      <a:lnTo>
                        <a:pt x="1101" y="233"/>
                      </a:lnTo>
                      <a:lnTo>
                        <a:pt x="1105" y="237"/>
                      </a:lnTo>
                      <a:lnTo>
                        <a:pt x="1105" y="239"/>
                      </a:lnTo>
                      <a:lnTo>
                        <a:pt x="1106" y="243"/>
                      </a:lnTo>
                      <a:lnTo>
                        <a:pt x="1108" y="245"/>
                      </a:lnTo>
                      <a:lnTo>
                        <a:pt x="1110" y="246"/>
                      </a:lnTo>
                      <a:lnTo>
                        <a:pt x="1112" y="248"/>
                      </a:lnTo>
                      <a:lnTo>
                        <a:pt x="1112" y="248"/>
                      </a:lnTo>
                      <a:lnTo>
                        <a:pt x="1114" y="250"/>
                      </a:lnTo>
                      <a:lnTo>
                        <a:pt x="1114" y="252"/>
                      </a:lnTo>
                      <a:lnTo>
                        <a:pt x="1114" y="254"/>
                      </a:lnTo>
                      <a:lnTo>
                        <a:pt x="1114" y="256"/>
                      </a:lnTo>
                      <a:lnTo>
                        <a:pt x="1112" y="256"/>
                      </a:lnTo>
                      <a:lnTo>
                        <a:pt x="1112" y="258"/>
                      </a:lnTo>
                      <a:lnTo>
                        <a:pt x="1112" y="258"/>
                      </a:lnTo>
                      <a:lnTo>
                        <a:pt x="1108" y="260"/>
                      </a:lnTo>
                      <a:lnTo>
                        <a:pt x="1118" y="277"/>
                      </a:lnTo>
                      <a:lnTo>
                        <a:pt x="1121" y="278"/>
                      </a:lnTo>
                      <a:lnTo>
                        <a:pt x="1125" y="280"/>
                      </a:lnTo>
                      <a:lnTo>
                        <a:pt x="1146" y="295"/>
                      </a:lnTo>
                      <a:lnTo>
                        <a:pt x="1146" y="297"/>
                      </a:lnTo>
                      <a:lnTo>
                        <a:pt x="1142" y="303"/>
                      </a:lnTo>
                      <a:lnTo>
                        <a:pt x="1140" y="303"/>
                      </a:lnTo>
                      <a:lnTo>
                        <a:pt x="1136" y="305"/>
                      </a:lnTo>
                      <a:lnTo>
                        <a:pt x="1135" y="305"/>
                      </a:lnTo>
                      <a:lnTo>
                        <a:pt x="1133" y="307"/>
                      </a:lnTo>
                      <a:lnTo>
                        <a:pt x="1133" y="307"/>
                      </a:lnTo>
                      <a:lnTo>
                        <a:pt x="1131" y="308"/>
                      </a:lnTo>
                      <a:lnTo>
                        <a:pt x="1131" y="312"/>
                      </a:lnTo>
                      <a:lnTo>
                        <a:pt x="1129" y="322"/>
                      </a:lnTo>
                      <a:lnTo>
                        <a:pt x="1129" y="322"/>
                      </a:lnTo>
                      <a:lnTo>
                        <a:pt x="1129" y="323"/>
                      </a:lnTo>
                      <a:lnTo>
                        <a:pt x="1127" y="325"/>
                      </a:lnTo>
                      <a:lnTo>
                        <a:pt x="1127" y="325"/>
                      </a:lnTo>
                      <a:lnTo>
                        <a:pt x="1127" y="327"/>
                      </a:lnTo>
                      <a:lnTo>
                        <a:pt x="1127" y="327"/>
                      </a:lnTo>
                      <a:lnTo>
                        <a:pt x="1131" y="325"/>
                      </a:lnTo>
                      <a:lnTo>
                        <a:pt x="1133" y="325"/>
                      </a:lnTo>
                      <a:lnTo>
                        <a:pt x="1133" y="325"/>
                      </a:lnTo>
                      <a:lnTo>
                        <a:pt x="1135" y="327"/>
                      </a:lnTo>
                      <a:lnTo>
                        <a:pt x="1135" y="329"/>
                      </a:lnTo>
                      <a:lnTo>
                        <a:pt x="1135" y="331"/>
                      </a:lnTo>
                      <a:lnTo>
                        <a:pt x="1131" y="333"/>
                      </a:lnTo>
                      <a:lnTo>
                        <a:pt x="1125" y="333"/>
                      </a:lnTo>
                      <a:lnTo>
                        <a:pt x="1125" y="333"/>
                      </a:lnTo>
                      <a:lnTo>
                        <a:pt x="1120" y="333"/>
                      </a:lnTo>
                      <a:lnTo>
                        <a:pt x="1118" y="331"/>
                      </a:lnTo>
                      <a:lnTo>
                        <a:pt x="1112" y="331"/>
                      </a:lnTo>
                      <a:lnTo>
                        <a:pt x="1108" y="331"/>
                      </a:lnTo>
                      <a:lnTo>
                        <a:pt x="1103" y="331"/>
                      </a:lnTo>
                      <a:lnTo>
                        <a:pt x="1097" y="331"/>
                      </a:lnTo>
                      <a:lnTo>
                        <a:pt x="1076" y="329"/>
                      </a:lnTo>
                      <a:lnTo>
                        <a:pt x="1071" y="329"/>
                      </a:lnTo>
                      <a:lnTo>
                        <a:pt x="1065" y="329"/>
                      </a:lnTo>
                      <a:lnTo>
                        <a:pt x="1059" y="329"/>
                      </a:lnTo>
                      <a:lnTo>
                        <a:pt x="1054" y="329"/>
                      </a:lnTo>
                      <a:lnTo>
                        <a:pt x="1050" y="329"/>
                      </a:lnTo>
                      <a:lnTo>
                        <a:pt x="1041" y="329"/>
                      </a:lnTo>
                      <a:lnTo>
                        <a:pt x="1028" y="331"/>
                      </a:lnTo>
                      <a:lnTo>
                        <a:pt x="1014" y="333"/>
                      </a:lnTo>
                      <a:lnTo>
                        <a:pt x="1009" y="335"/>
                      </a:lnTo>
                      <a:lnTo>
                        <a:pt x="1009" y="340"/>
                      </a:lnTo>
                      <a:lnTo>
                        <a:pt x="1007" y="348"/>
                      </a:lnTo>
                      <a:lnTo>
                        <a:pt x="1007" y="352"/>
                      </a:lnTo>
                      <a:lnTo>
                        <a:pt x="1003" y="354"/>
                      </a:lnTo>
                      <a:lnTo>
                        <a:pt x="997" y="355"/>
                      </a:lnTo>
                      <a:lnTo>
                        <a:pt x="984" y="361"/>
                      </a:lnTo>
                      <a:lnTo>
                        <a:pt x="975" y="363"/>
                      </a:lnTo>
                      <a:lnTo>
                        <a:pt x="969" y="367"/>
                      </a:lnTo>
                      <a:lnTo>
                        <a:pt x="966" y="367"/>
                      </a:lnTo>
                      <a:lnTo>
                        <a:pt x="962" y="367"/>
                      </a:lnTo>
                      <a:lnTo>
                        <a:pt x="956" y="365"/>
                      </a:lnTo>
                      <a:lnTo>
                        <a:pt x="954" y="363"/>
                      </a:lnTo>
                      <a:lnTo>
                        <a:pt x="951" y="363"/>
                      </a:lnTo>
                      <a:lnTo>
                        <a:pt x="949" y="365"/>
                      </a:lnTo>
                      <a:lnTo>
                        <a:pt x="945" y="367"/>
                      </a:lnTo>
                      <a:lnTo>
                        <a:pt x="945" y="369"/>
                      </a:lnTo>
                      <a:lnTo>
                        <a:pt x="945" y="378"/>
                      </a:lnTo>
                      <a:lnTo>
                        <a:pt x="943" y="382"/>
                      </a:lnTo>
                      <a:lnTo>
                        <a:pt x="943" y="384"/>
                      </a:lnTo>
                      <a:lnTo>
                        <a:pt x="945" y="385"/>
                      </a:lnTo>
                      <a:lnTo>
                        <a:pt x="947" y="387"/>
                      </a:lnTo>
                      <a:lnTo>
                        <a:pt x="951" y="389"/>
                      </a:lnTo>
                      <a:lnTo>
                        <a:pt x="951" y="389"/>
                      </a:lnTo>
                      <a:lnTo>
                        <a:pt x="951" y="389"/>
                      </a:lnTo>
                      <a:lnTo>
                        <a:pt x="952" y="391"/>
                      </a:lnTo>
                      <a:lnTo>
                        <a:pt x="952" y="391"/>
                      </a:lnTo>
                      <a:lnTo>
                        <a:pt x="947" y="395"/>
                      </a:lnTo>
                      <a:lnTo>
                        <a:pt x="947" y="395"/>
                      </a:lnTo>
                      <a:lnTo>
                        <a:pt x="947" y="397"/>
                      </a:lnTo>
                      <a:lnTo>
                        <a:pt x="947" y="402"/>
                      </a:lnTo>
                      <a:lnTo>
                        <a:pt x="947" y="404"/>
                      </a:lnTo>
                      <a:lnTo>
                        <a:pt x="945" y="408"/>
                      </a:lnTo>
                      <a:lnTo>
                        <a:pt x="945" y="410"/>
                      </a:lnTo>
                      <a:lnTo>
                        <a:pt x="945" y="410"/>
                      </a:lnTo>
                      <a:lnTo>
                        <a:pt x="945" y="412"/>
                      </a:lnTo>
                      <a:lnTo>
                        <a:pt x="947" y="412"/>
                      </a:lnTo>
                      <a:lnTo>
                        <a:pt x="949" y="412"/>
                      </a:lnTo>
                      <a:lnTo>
                        <a:pt x="951" y="408"/>
                      </a:lnTo>
                      <a:lnTo>
                        <a:pt x="952" y="408"/>
                      </a:lnTo>
                      <a:lnTo>
                        <a:pt x="952" y="408"/>
                      </a:lnTo>
                      <a:lnTo>
                        <a:pt x="954" y="410"/>
                      </a:lnTo>
                      <a:lnTo>
                        <a:pt x="956" y="414"/>
                      </a:lnTo>
                      <a:lnTo>
                        <a:pt x="958" y="414"/>
                      </a:lnTo>
                      <a:lnTo>
                        <a:pt x="960" y="415"/>
                      </a:lnTo>
                      <a:lnTo>
                        <a:pt x="960" y="415"/>
                      </a:lnTo>
                      <a:lnTo>
                        <a:pt x="962" y="417"/>
                      </a:lnTo>
                      <a:lnTo>
                        <a:pt x="962" y="421"/>
                      </a:lnTo>
                      <a:lnTo>
                        <a:pt x="962" y="423"/>
                      </a:lnTo>
                      <a:lnTo>
                        <a:pt x="962" y="423"/>
                      </a:lnTo>
                      <a:lnTo>
                        <a:pt x="958" y="427"/>
                      </a:lnTo>
                      <a:lnTo>
                        <a:pt x="954" y="429"/>
                      </a:lnTo>
                      <a:lnTo>
                        <a:pt x="951" y="429"/>
                      </a:lnTo>
                      <a:lnTo>
                        <a:pt x="943" y="429"/>
                      </a:lnTo>
                      <a:lnTo>
                        <a:pt x="932" y="430"/>
                      </a:lnTo>
                      <a:lnTo>
                        <a:pt x="930" y="432"/>
                      </a:lnTo>
                      <a:lnTo>
                        <a:pt x="921" y="444"/>
                      </a:lnTo>
                      <a:lnTo>
                        <a:pt x="917" y="446"/>
                      </a:lnTo>
                      <a:lnTo>
                        <a:pt x="911" y="447"/>
                      </a:lnTo>
                      <a:lnTo>
                        <a:pt x="902" y="453"/>
                      </a:lnTo>
                      <a:lnTo>
                        <a:pt x="896" y="455"/>
                      </a:lnTo>
                      <a:lnTo>
                        <a:pt x="892" y="455"/>
                      </a:lnTo>
                      <a:lnTo>
                        <a:pt x="868" y="464"/>
                      </a:lnTo>
                      <a:lnTo>
                        <a:pt x="866" y="466"/>
                      </a:lnTo>
                      <a:lnTo>
                        <a:pt x="864" y="468"/>
                      </a:lnTo>
                      <a:lnTo>
                        <a:pt x="860" y="476"/>
                      </a:lnTo>
                      <a:lnTo>
                        <a:pt x="855" y="485"/>
                      </a:lnTo>
                      <a:lnTo>
                        <a:pt x="851" y="491"/>
                      </a:lnTo>
                      <a:lnTo>
                        <a:pt x="840" y="504"/>
                      </a:lnTo>
                      <a:lnTo>
                        <a:pt x="834" y="507"/>
                      </a:lnTo>
                      <a:lnTo>
                        <a:pt x="827" y="511"/>
                      </a:lnTo>
                      <a:lnTo>
                        <a:pt x="825" y="513"/>
                      </a:lnTo>
                      <a:lnTo>
                        <a:pt x="821" y="515"/>
                      </a:lnTo>
                      <a:lnTo>
                        <a:pt x="806" y="517"/>
                      </a:lnTo>
                      <a:lnTo>
                        <a:pt x="789" y="521"/>
                      </a:lnTo>
                      <a:lnTo>
                        <a:pt x="785" y="521"/>
                      </a:lnTo>
                      <a:lnTo>
                        <a:pt x="783" y="521"/>
                      </a:lnTo>
                      <a:lnTo>
                        <a:pt x="780" y="519"/>
                      </a:lnTo>
                      <a:lnTo>
                        <a:pt x="776" y="521"/>
                      </a:lnTo>
                      <a:lnTo>
                        <a:pt x="774" y="523"/>
                      </a:lnTo>
                      <a:lnTo>
                        <a:pt x="774" y="523"/>
                      </a:lnTo>
                      <a:lnTo>
                        <a:pt x="772" y="524"/>
                      </a:lnTo>
                      <a:lnTo>
                        <a:pt x="770" y="524"/>
                      </a:lnTo>
                      <a:lnTo>
                        <a:pt x="767" y="523"/>
                      </a:lnTo>
                      <a:lnTo>
                        <a:pt x="765" y="523"/>
                      </a:lnTo>
                      <a:lnTo>
                        <a:pt x="761" y="523"/>
                      </a:lnTo>
                      <a:lnTo>
                        <a:pt x="759" y="523"/>
                      </a:lnTo>
                      <a:lnTo>
                        <a:pt x="757" y="523"/>
                      </a:lnTo>
                      <a:lnTo>
                        <a:pt x="755" y="521"/>
                      </a:lnTo>
                      <a:lnTo>
                        <a:pt x="755" y="523"/>
                      </a:lnTo>
                      <a:lnTo>
                        <a:pt x="753" y="523"/>
                      </a:lnTo>
                      <a:lnTo>
                        <a:pt x="753" y="524"/>
                      </a:lnTo>
                      <a:lnTo>
                        <a:pt x="753" y="528"/>
                      </a:lnTo>
                      <a:lnTo>
                        <a:pt x="753" y="528"/>
                      </a:lnTo>
                      <a:lnTo>
                        <a:pt x="753" y="532"/>
                      </a:lnTo>
                      <a:lnTo>
                        <a:pt x="753" y="534"/>
                      </a:lnTo>
                      <a:lnTo>
                        <a:pt x="753" y="536"/>
                      </a:lnTo>
                      <a:lnTo>
                        <a:pt x="751" y="538"/>
                      </a:lnTo>
                      <a:lnTo>
                        <a:pt x="751" y="539"/>
                      </a:lnTo>
                      <a:lnTo>
                        <a:pt x="746" y="543"/>
                      </a:lnTo>
                      <a:lnTo>
                        <a:pt x="740" y="543"/>
                      </a:lnTo>
                      <a:lnTo>
                        <a:pt x="729" y="539"/>
                      </a:lnTo>
                      <a:lnTo>
                        <a:pt x="720" y="539"/>
                      </a:lnTo>
                      <a:lnTo>
                        <a:pt x="710" y="538"/>
                      </a:lnTo>
                      <a:lnTo>
                        <a:pt x="708" y="538"/>
                      </a:lnTo>
                      <a:lnTo>
                        <a:pt x="697" y="545"/>
                      </a:lnTo>
                      <a:lnTo>
                        <a:pt x="695" y="545"/>
                      </a:lnTo>
                      <a:lnTo>
                        <a:pt x="690" y="553"/>
                      </a:lnTo>
                      <a:lnTo>
                        <a:pt x="686" y="556"/>
                      </a:lnTo>
                      <a:lnTo>
                        <a:pt x="684" y="558"/>
                      </a:lnTo>
                      <a:lnTo>
                        <a:pt x="682" y="558"/>
                      </a:lnTo>
                      <a:lnTo>
                        <a:pt x="680" y="558"/>
                      </a:lnTo>
                      <a:lnTo>
                        <a:pt x="676" y="556"/>
                      </a:lnTo>
                      <a:lnTo>
                        <a:pt x="674" y="556"/>
                      </a:lnTo>
                      <a:lnTo>
                        <a:pt x="671" y="558"/>
                      </a:lnTo>
                      <a:lnTo>
                        <a:pt x="667" y="562"/>
                      </a:lnTo>
                      <a:lnTo>
                        <a:pt x="665" y="564"/>
                      </a:lnTo>
                      <a:lnTo>
                        <a:pt x="663" y="566"/>
                      </a:lnTo>
                      <a:lnTo>
                        <a:pt x="658" y="569"/>
                      </a:lnTo>
                      <a:lnTo>
                        <a:pt x="650" y="575"/>
                      </a:lnTo>
                      <a:lnTo>
                        <a:pt x="644" y="581"/>
                      </a:lnTo>
                      <a:lnTo>
                        <a:pt x="641" y="583"/>
                      </a:lnTo>
                      <a:lnTo>
                        <a:pt x="633" y="586"/>
                      </a:lnTo>
                      <a:lnTo>
                        <a:pt x="628" y="590"/>
                      </a:lnTo>
                      <a:lnTo>
                        <a:pt x="624" y="594"/>
                      </a:lnTo>
                      <a:lnTo>
                        <a:pt x="622" y="594"/>
                      </a:lnTo>
                      <a:lnTo>
                        <a:pt x="620" y="596"/>
                      </a:lnTo>
                      <a:lnTo>
                        <a:pt x="618" y="598"/>
                      </a:lnTo>
                      <a:lnTo>
                        <a:pt x="616" y="601"/>
                      </a:lnTo>
                      <a:lnTo>
                        <a:pt x="616" y="601"/>
                      </a:lnTo>
                      <a:lnTo>
                        <a:pt x="613" y="603"/>
                      </a:lnTo>
                      <a:lnTo>
                        <a:pt x="609" y="607"/>
                      </a:lnTo>
                      <a:lnTo>
                        <a:pt x="599" y="613"/>
                      </a:lnTo>
                      <a:lnTo>
                        <a:pt x="599" y="613"/>
                      </a:lnTo>
                      <a:lnTo>
                        <a:pt x="597" y="615"/>
                      </a:lnTo>
                      <a:lnTo>
                        <a:pt x="597" y="616"/>
                      </a:lnTo>
                      <a:lnTo>
                        <a:pt x="597" y="699"/>
                      </a:lnTo>
                      <a:lnTo>
                        <a:pt x="588" y="699"/>
                      </a:lnTo>
                      <a:lnTo>
                        <a:pt x="588" y="699"/>
                      </a:lnTo>
                      <a:lnTo>
                        <a:pt x="588" y="703"/>
                      </a:lnTo>
                      <a:lnTo>
                        <a:pt x="590" y="708"/>
                      </a:lnTo>
                      <a:lnTo>
                        <a:pt x="590" y="714"/>
                      </a:lnTo>
                      <a:lnTo>
                        <a:pt x="590" y="718"/>
                      </a:lnTo>
                      <a:lnTo>
                        <a:pt x="588" y="723"/>
                      </a:lnTo>
                      <a:lnTo>
                        <a:pt x="590" y="727"/>
                      </a:lnTo>
                      <a:lnTo>
                        <a:pt x="590" y="731"/>
                      </a:lnTo>
                      <a:lnTo>
                        <a:pt x="592" y="737"/>
                      </a:lnTo>
                      <a:lnTo>
                        <a:pt x="592" y="740"/>
                      </a:lnTo>
                      <a:lnTo>
                        <a:pt x="590" y="742"/>
                      </a:lnTo>
                      <a:lnTo>
                        <a:pt x="582" y="744"/>
                      </a:lnTo>
                      <a:lnTo>
                        <a:pt x="575" y="744"/>
                      </a:lnTo>
                      <a:lnTo>
                        <a:pt x="569" y="744"/>
                      </a:lnTo>
                      <a:lnTo>
                        <a:pt x="560" y="744"/>
                      </a:lnTo>
                      <a:lnTo>
                        <a:pt x="554" y="744"/>
                      </a:lnTo>
                      <a:lnTo>
                        <a:pt x="549" y="744"/>
                      </a:lnTo>
                      <a:lnTo>
                        <a:pt x="545" y="744"/>
                      </a:lnTo>
                      <a:lnTo>
                        <a:pt x="539" y="748"/>
                      </a:lnTo>
                      <a:lnTo>
                        <a:pt x="534" y="752"/>
                      </a:lnTo>
                      <a:lnTo>
                        <a:pt x="526" y="759"/>
                      </a:lnTo>
                      <a:lnTo>
                        <a:pt x="522" y="763"/>
                      </a:lnTo>
                      <a:lnTo>
                        <a:pt x="517" y="765"/>
                      </a:lnTo>
                      <a:lnTo>
                        <a:pt x="509" y="765"/>
                      </a:lnTo>
                      <a:lnTo>
                        <a:pt x="504" y="761"/>
                      </a:lnTo>
                      <a:lnTo>
                        <a:pt x="502" y="759"/>
                      </a:lnTo>
                      <a:lnTo>
                        <a:pt x="498" y="759"/>
                      </a:lnTo>
                      <a:lnTo>
                        <a:pt x="494" y="761"/>
                      </a:lnTo>
                      <a:lnTo>
                        <a:pt x="489" y="763"/>
                      </a:lnTo>
                      <a:lnTo>
                        <a:pt x="485" y="763"/>
                      </a:lnTo>
                      <a:lnTo>
                        <a:pt x="477" y="759"/>
                      </a:lnTo>
                      <a:lnTo>
                        <a:pt x="468" y="755"/>
                      </a:lnTo>
                      <a:lnTo>
                        <a:pt x="464" y="752"/>
                      </a:lnTo>
                      <a:lnTo>
                        <a:pt x="457" y="752"/>
                      </a:lnTo>
                      <a:lnTo>
                        <a:pt x="449" y="750"/>
                      </a:lnTo>
                      <a:lnTo>
                        <a:pt x="444" y="752"/>
                      </a:lnTo>
                      <a:lnTo>
                        <a:pt x="436" y="752"/>
                      </a:lnTo>
                      <a:lnTo>
                        <a:pt x="428" y="753"/>
                      </a:lnTo>
                      <a:lnTo>
                        <a:pt x="421" y="757"/>
                      </a:lnTo>
                      <a:lnTo>
                        <a:pt x="412" y="759"/>
                      </a:lnTo>
                      <a:lnTo>
                        <a:pt x="402" y="761"/>
                      </a:lnTo>
                      <a:lnTo>
                        <a:pt x="406" y="769"/>
                      </a:lnTo>
                      <a:lnTo>
                        <a:pt x="408" y="772"/>
                      </a:lnTo>
                      <a:lnTo>
                        <a:pt x="408" y="778"/>
                      </a:lnTo>
                      <a:lnTo>
                        <a:pt x="408" y="782"/>
                      </a:lnTo>
                      <a:lnTo>
                        <a:pt x="402" y="785"/>
                      </a:lnTo>
                      <a:lnTo>
                        <a:pt x="398" y="791"/>
                      </a:lnTo>
                      <a:lnTo>
                        <a:pt x="395" y="795"/>
                      </a:lnTo>
                      <a:lnTo>
                        <a:pt x="391" y="800"/>
                      </a:lnTo>
                      <a:lnTo>
                        <a:pt x="389" y="802"/>
                      </a:lnTo>
                      <a:lnTo>
                        <a:pt x="385" y="808"/>
                      </a:lnTo>
                      <a:lnTo>
                        <a:pt x="382" y="815"/>
                      </a:lnTo>
                      <a:lnTo>
                        <a:pt x="382" y="819"/>
                      </a:lnTo>
                      <a:lnTo>
                        <a:pt x="380" y="823"/>
                      </a:lnTo>
                      <a:lnTo>
                        <a:pt x="378" y="825"/>
                      </a:lnTo>
                      <a:lnTo>
                        <a:pt x="368" y="827"/>
                      </a:lnTo>
                      <a:lnTo>
                        <a:pt x="363" y="829"/>
                      </a:lnTo>
                      <a:lnTo>
                        <a:pt x="357" y="829"/>
                      </a:lnTo>
                      <a:lnTo>
                        <a:pt x="355" y="832"/>
                      </a:lnTo>
                      <a:lnTo>
                        <a:pt x="355" y="832"/>
                      </a:lnTo>
                      <a:lnTo>
                        <a:pt x="353" y="838"/>
                      </a:lnTo>
                      <a:lnTo>
                        <a:pt x="353" y="842"/>
                      </a:lnTo>
                      <a:lnTo>
                        <a:pt x="351" y="846"/>
                      </a:lnTo>
                      <a:lnTo>
                        <a:pt x="350" y="853"/>
                      </a:lnTo>
                      <a:lnTo>
                        <a:pt x="348" y="861"/>
                      </a:lnTo>
                      <a:lnTo>
                        <a:pt x="346" y="870"/>
                      </a:lnTo>
                      <a:lnTo>
                        <a:pt x="342" y="877"/>
                      </a:lnTo>
                      <a:lnTo>
                        <a:pt x="340" y="891"/>
                      </a:lnTo>
                      <a:lnTo>
                        <a:pt x="336" y="902"/>
                      </a:lnTo>
                      <a:lnTo>
                        <a:pt x="333" y="913"/>
                      </a:lnTo>
                      <a:lnTo>
                        <a:pt x="331" y="921"/>
                      </a:lnTo>
                      <a:lnTo>
                        <a:pt x="329" y="924"/>
                      </a:lnTo>
                      <a:lnTo>
                        <a:pt x="323" y="930"/>
                      </a:lnTo>
                      <a:lnTo>
                        <a:pt x="320" y="932"/>
                      </a:lnTo>
                      <a:lnTo>
                        <a:pt x="314" y="938"/>
                      </a:lnTo>
                      <a:lnTo>
                        <a:pt x="308" y="941"/>
                      </a:lnTo>
                      <a:lnTo>
                        <a:pt x="301" y="945"/>
                      </a:lnTo>
                      <a:lnTo>
                        <a:pt x="293" y="949"/>
                      </a:lnTo>
                      <a:lnTo>
                        <a:pt x="291" y="951"/>
                      </a:lnTo>
                      <a:lnTo>
                        <a:pt x="288" y="953"/>
                      </a:lnTo>
                      <a:lnTo>
                        <a:pt x="284" y="958"/>
                      </a:lnTo>
                      <a:lnTo>
                        <a:pt x="278" y="968"/>
                      </a:lnTo>
                      <a:lnTo>
                        <a:pt x="276" y="973"/>
                      </a:lnTo>
                      <a:lnTo>
                        <a:pt x="271" y="983"/>
                      </a:lnTo>
                      <a:lnTo>
                        <a:pt x="267" y="988"/>
                      </a:lnTo>
                      <a:lnTo>
                        <a:pt x="265" y="992"/>
                      </a:lnTo>
                      <a:lnTo>
                        <a:pt x="259" y="996"/>
                      </a:lnTo>
                      <a:lnTo>
                        <a:pt x="254" y="998"/>
                      </a:lnTo>
                      <a:lnTo>
                        <a:pt x="246" y="1001"/>
                      </a:lnTo>
                      <a:lnTo>
                        <a:pt x="241" y="1003"/>
                      </a:lnTo>
                      <a:lnTo>
                        <a:pt x="233" y="1007"/>
                      </a:lnTo>
                      <a:lnTo>
                        <a:pt x="228" y="1011"/>
                      </a:lnTo>
                      <a:lnTo>
                        <a:pt x="224" y="1015"/>
                      </a:lnTo>
                      <a:lnTo>
                        <a:pt x="220" y="1020"/>
                      </a:lnTo>
                      <a:lnTo>
                        <a:pt x="216" y="1028"/>
                      </a:lnTo>
                      <a:lnTo>
                        <a:pt x="214" y="1037"/>
                      </a:lnTo>
                      <a:lnTo>
                        <a:pt x="213" y="1043"/>
                      </a:lnTo>
                      <a:lnTo>
                        <a:pt x="209" y="1061"/>
                      </a:lnTo>
                      <a:lnTo>
                        <a:pt x="207" y="1071"/>
                      </a:lnTo>
                      <a:lnTo>
                        <a:pt x="205" y="1078"/>
                      </a:lnTo>
                      <a:lnTo>
                        <a:pt x="203" y="1088"/>
                      </a:lnTo>
                      <a:lnTo>
                        <a:pt x="203" y="1101"/>
                      </a:lnTo>
                      <a:lnTo>
                        <a:pt x="203" y="1112"/>
                      </a:lnTo>
                      <a:lnTo>
                        <a:pt x="201" y="1118"/>
                      </a:lnTo>
                      <a:lnTo>
                        <a:pt x="199" y="1122"/>
                      </a:lnTo>
                      <a:lnTo>
                        <a:pt x="196" y="1127"/>
                      </a:lnTo>
                      <a:lnTo>
                        <a:pt x="194" y="1131"/>
                      </a:lnTo>
                      <a:lnTo>
                        <a:pt x="188" y="1137"/>
                      </a:lnTo>
                      <a:lnTo>
                        <a:pt x="184" y="1140"/>
                      </a:lnTo>
                      <a:lnTo>
                        <a:pt x="182" y="1142"/>
                      </a:lnTo>
                      <a:lnTo>
                        <a:pt x="179" y="1146"/>
                      </a:lnTo>
                      <a:lnTo>
                        <a:pt x="175" y="1153"/>
                      </a:lnTo>
                      <a:lnTo>
                        <a:pt x="171" y="1157"/>
                      </a:lnTo>
                      <a:lnTo>
                        <a:pt x="171" y="1161"/>
                      </a:lnTo>
                      <a:lnTo>
                        <a:pt x="171" y="1165"/>
                      </a:lnTo>
                      <a:lnTo>
                        <a:pt x="169" y="1170"/>
                      </a:lnTo>
                      <a:lnTo>
                        <a:pt x="167" y="1178"/>
                      </a:lnTo>
                      <a:lnTo>
                        <a:pt x="162" y="1185"/>
                      </a:lnTo>
                      <a:lnTo>
                        <a:pt x="156" y="1189"/>
                      </a:lnTo>
                      <a:lnTo>
                        <a:pt x="147" y="1189"/>
                      </a:lnTo>
                      <a:lnTo>
                        <a:pt x="134" y="1189"/>
                      </a:lnTo>
                      <a:lnTo>
                        <a:pt x="124" y="1189"/>
                      </a:lnTo>
                      <a:lnTo>
                        <a:pt x="111" y="1189"/>
                      </a:lnTo>
                      <a:lnTo>
                        <a:pt x="100" y="1187"/>
                      </a:lnTo>
                      <a:lnTo>
                        <a:pt x="90" y="1185"/>
                      </a:lnTo>
                      <a:lnTo>
                        <a:pt x="77" y="1185"/>
                      </a:lnTo>
                      <a:lnTo>
                        <a:pt x="70" y="1185"/>
                      </a:lnTo>
                      <a:lnTo>
                        <a:pt x="59" y="1187"/>
                      </a:lnTo>
                      <a:lnTo>
                        <a:pt x="30" y="1187"/>
                      </a:lnTo>
                      <a:lnTo>
                        <a:pt x="19" y="1187"/>
                      </a:lnTo>
                      <a:lnTo>
                        <a:pt x="4" y="1191"/>
                      </a:lnTo>
                      <a:lnTo>
                        <a:pt x="0" y="1191"/>
                      </a:lnTo>
                      <a:lnTo>
                        <a:pt x="0" y="1189"/>
                      </a:lnTo>
                      <a:lnTo>
                        <a:pt x="2" y="1178"/>
                      </a:lnTo>
                      <a:lnTo>
                        <a:pt x="2" y="1174"/>
                      </a:lnTo>
                      <a:lnTo>
                        <a:pt x="2" y="1170"/>
                      </a:lnTo>
                      <a:lnTo>
                        <a:pt x="2" y="1170"/>
                      </a:lnTo>
                      <a:lnTo>
                        <a:pt x="4" y="1167"/>
                      </a:lnTo>
                      <a:lnTo>
                        <a:pt x="4" y="1167"/>
                      </a:lnTo>
                      <a:lnTo>
                        <a:pt x="4" y="1165"/>
                      </a:lnTo>
                      <a:lnTo>
                        <a:pt x="4" y="1165"/>
                      </a:lnTo>
                      <a:lnTo>
                        <a:pt x="4" y="1163"/>
                      </a:lnTo>
                      <a:lnTo>
                        <a:pt x="2" y="1163"/>
                      </a:lnTo>
                      <a:lnTo>
                        <a:pt x="4" y="1163"/>
                      </a:lnTo>
                      <a:lnTo>
                        <a:pt x="4" y="1159"/>
                      </a:lnTo>
                      <a:lnTo>
                        <a:pt x="4" y="1157"/>
                      </a:lnTo>
                      <a:lnTo>
                        <a:pt x="6" y="1153"/>
                      </a:lnTo>
                      <a:lnTo>
                        <a:pt x="6" y="1152"/>
                      </a:lnTo>
                      <a:lnTo>
                        <a:pt x="13" y="1137"/>
                      </a:lnTo>
                      <a:lnTo>
                        <a:pt x="17" y="1133"/>
                      </a:lnTo>
                      <a:lnTo>
                        <a:pt x="17" y="1133"/>
                      </a:lnTo>
                      <a:lnTo>
                        <a:pt x="17" y="1133"/>
                      </a:lnTo>
                      <a:lnTo>
                        <a:pt x="17" y="1131"/>
                      </a:lnTo>
                      <a:lnTo>
                        <a:pt x="17" y="1129"/>
                      </a:lnTo>
                      <a:lnTo>
                        <a:pt x="19" y="1129"/>
                      </a:lnTo>
                      <a:lnTo>
                        <a:pt x="19" y="1129"/>
                      </a:lnTo>
                      <a:lnTo>
                        <a:pt x="21" y="1125"/>
                      </a:lnTo>
                      <a:lnTo>
                        <a:pt x="21" y="1125"/>
                      </a:lnTo>
                      <a:lnTo>
                        <a:pt x="23" y="1123"/>
                      </a:lnTo>
                      <a:lnTo>
                        <a:pt x="25" y="1123"/>
                      </a:lnTo>
                      <a:lnTo>
                        <a:pt x="25" y="1123"/>
                      </a:lnTo>
                      <a:lnTo>
                        <a:pt x="27" y="1123"/>
                      </a:lnTo>
                      <a:lnTo>
                        <a:pt x="27" y="1125"/>
                      </a:lnTo>
                      <a:lnTo>
                        <a:pt x="34" y="1122"/>
                      </a:lnTo>
                      <a:lnTo>
                        <a:pt x="36" y="1120"/>
                      </a:lnTo>
                      <a:lnTo>
                        <a:pt x="38" y="1120"/>
                      </a:lnTo>
                      <a:lnTo>
                        <a:pt x="38" y="1118"/>
                      </a:lnTo>
                      <a:lnTo>
                        <a:pt x="42" y="1108"/>
                      </a:lnTo>
                      <a:lnTo>
                        <a:pt x="42" y="1107"/>
                      </a:lnTo>
                      <a:lnTo>
                        <a:pt x="42" y="1107"/>
                      </a:lnTo>
                      <a:lnTo>
                        <a:pt x="45" y="1103"/>
                      </a:lnTo>
                      <a:lnTo>
                        <a:pt x="47" y="1101"/>
                      </a:lnTo>
                      <a:lnTo>
                        <a:pt x="47" y="1095"/>
                      </a:lnTo>
                      <a:lnTo>
                        <a:pt x="47" y="1090"/>
                      </a:lnTo>
                      <a:lnTo>
                        <a:pt x="47" y="1088"/>
                      </a:lnTo>
                      <a:lnTo>
                        <a:pt x="49" y="1086"/>
                      </a:lnTo>
                      <a:lnTo>
                        <a:pt x="49" y="1084"/>
                      </a:lnTo>
                      <a:lnTo>
                        <a:pt x="51" y="1082"/>
                      </a:lnTo>
                      <a:lnTo>
                        <a:pt x="51" y="1080"/>
                      </a:lnTo>
                      <a:lnTo>
                        <a:pt x="51" y="1080"/>
                      </a:lnTo>
                      <a:lnTo>
                        <a:pt x="51" y="1078"/>
                      </a:lnTo>
                      <a:lnTo>
                        <a:pt x="51" y="1078"/>
                      </a:lnTo>
                      <a:lnTo>
                        <a:pt x="51" y="1076"/>
                      </a:lnTo>
                      <a:lnTo>
                        <a:pt x="51" y="1076"/>
                      </a:lnTo>
                      <a:lnTo>
                        <a:pt x="51" y="1076"/>
                      </a:lnTo>
                      <a:lnTo>
                        <a:pt x="53" y="1076"/>
                      </a:lnTo>
                      <a:lnTo>
                        <a:pt x="55" y="1075"/>
                      </a:lnTo>
                      <a:lnTo>
                        <a:pt x="57" y="1073"/>
                      </a:lnTo>
                      <a:lnTo>
                        <a:pt x="60" y="1071"/>
                      </a:lnTo>
                      <a:lnTo>
                        <a:pt x="60" y="1069"/>
                      </a:lnTo>
                      <a:lnTo>
                        <a:pt x="60" y="1067"/>
                      </a:lnTo>
                      <a:lnTo>
                        <a:pt x="62" y="1065"/>
                      </a:lnTo>
                      <a:lnTo>
                        <a:pt x="62" y="1063"/>
                      </a:lnTo>
                      <a:lnTo>
                        <a:pt x="60" y="1061"/>
                      </a:lnTo>
                      <a:lnTo>
                        <a:pt x="60" y="1061"/>
                      </a:lnTo>
                      <a:lnTo>
                        <a:pt x="57" y="1063"/>
                      </a:lnTo>
                      <a:lnTo>
                        <a:pt x="57" y="1061"/>
                      </a:lnTo>
                      <a:lnTo>
                        <a:pt x="59" y="1060"/>
                      </a:lnTo>
                      <a:lnTo>
                        <a:pt x="59" y="1058"/>
                      </a:lnTo>
                      <a:lnTo>
                        <a:pt x="62" y="1054"/>
                      </a:lnTo>
                      <a:lnTo>
                        <a:pt x="68" y="1041"/>
                      </a:lnTo>
                      <a:lnTo>
                        <a:pt x="68" y="1041"/>
                      </a:lnTo>
                      <a:lnTo>
                        <a:pt x="70" y="1041"/>
                      </a:lnTo>
                      <a:lnTo>
                        <a:pt x="70" y="1039"/>
                      </a:lnTo>
                      <a:lnTo>
                        <a:pt x="74" y="1033"/>
                      </a:lnTo>
                      <a:lnTo>
                        <a:pt x="75" y="1028"/>
                      </a:lnTo>
                      <a:lnTo>
                        <a:pt x="75" y="1028"/>
                      </a:lnTo>
                      <a:lnTo>
                        <a:pt x="77" y="1026"/>
                      </a:lnTo>
                      <a:lnTo>
                        <a:pt x="79" y="1020"/>
                      </a:lnTo>
                      <a:lnTo>
                        <a:pt x="83" y="1016"/>
                      </a:lnTo>
                      <a:lnTo>
                        <a:pt x="83" y="1016"/>
                      </a:lnTo>
                      <a:lnTo>
                        <a:pt x="85" y="1015"/>
                      </a:lnTo>
                      <a:lnTo>
                        <a:pt x="85" y="1015"/>
                      </a:lnTo>
                      <a:lnTo>
                        <a:pt x="85" y="1013"/>
                      </a:lnTo>
                      <a:lnTo>
                        <a:pt x="85" y="1011"/>
                      </a:lnTo>
                      <a:lnTo>
                        <a:pt x="87" y="1011"/>
                      </a:lnTo>
                      <a:lnTo>
                        <a:pt x="89" y="1009"/>
                      </a:lnTo>
                      <a:lnTo>
                        <a:pt x="89" y="1007"/>
                      </a:lnTo>
                      <a:lnTo>
                        <a:pt x="89" y="1005"/>
                      </a:lnTo>
                      <a:lnTo>
                        <a:pt x="89" y="1001"/>
                      </a:lnTo>
                      <a:lnTo>
                        <a:pt x="89" y="1000"/>
                      </a:lnTo>
                      <a:lnTo>
                        <a:pt x="89" y="998"/>
                      </a:lnTo>
                      <a:lnTo>
                        <a:pt x="89" y="998"/>
                      </a:lnTo>
                      <a:lnTo>
                        <a:pt x="89" y="998"/>
                      </a:lnTo>
                      <a:lnTo>
                        <a:pt x="87" y="1000"/>
                      </a:lnTo>
                      <a:lnTo>
                        <a:pt x="89" y="1000"/>
                      </a:lnTo>
                      <a:lnTo>
                        <a:pt x="87" y="1001"/>
                      </a:lnTo>
                      <a:lnTo>
                        <a:pt x="87" y="1001"/>
                      </a:lnTo>
                      <a:lnTo>
                        <a:pt x="85" y="1003"/>
                      </a:lnTo>
                      <a:lnTo>
                        <a:pt x="83" y="1003"/>
                      </a:lnTo>
                      <a:lnTo>
                        <a:pt x="83" y="1003"/>
                      </a:lnTo>
                      <a:lnTo>
                        <a:pt x="83" y="1003"/>
                      </a:lnTo>
                      <a:lnTo>
                        <a:pt x="81" y="1005"/>
                      </a:lnTo>
                      <a:lnTo>
                        <a:pt x="81" y="1005"/>
                      </a:lnTo>
                      <a:lnTo>
                        <a:pt x="79" y="1005"/>
                      </a:lnTo>
                      <a:lnTo>
                        <a:pt x="79" y="1009"/>
                      </a:lnTo>
                      <a:lnTo>
                        <a:pt x="77" y="1011"/>
                      </a:lnTo>
                      <a:lnTo>
                        <a:pt x="77" y="1011"/>
                      </a:lnTo>
                      <a:lnTo>
                        <a:pt x="77" y="1013"/>
                      </a:lnTo>
                      <a:lnTo>
                        <a:pt x="77" y="1013"/>
                      </a:lnTo>
                      <a:lnTo>
                        <a:pt x="77" y="1015"/>
                      </a:lnTo>
                      <a:lnTo>
                        <a:pt x="75" y="1015"/>
                      </a:lnTo>
                      <a:lnTo>
                        <a:pt x="74" y="1018"/>
                      </a:lnTo>
                      <a:lnTo>
                        <a:pt x="72" y="1018"/>
                      </a:lnTo>
                      <a:lnTo>
                        <a:pt x="72" y="1016"/>
                      </a:lnTo>
                      <a:lnTo>
                        <a:pt x="74" y="1015"/>
                      </a:lnTo>
                      <a:lnTo>
                        <a:pt x="74" y="1013"/>
                      </a:lnTo>
                      <a:lnTo>
                        <a:pt x="77" y="1009"/>
                      </a:lnTo>
                      <a:lnTo>
                        <a:pt x="81" y="1001"/>
                      </a:lnTo>
                      <a:lnTo>
                        <a:pt x="81" y="1001"/>
                      </a:lnTo>
                      <a:lnTo>
                        <a:pt x="83" y="998"/>
                      </a:lnTo>
                      <a:lnTo>
                        <a:pt x="89" y="994"/>
                      </a:lnTo>
                      <a:lnTo>
                        <a:pt x="90" y="992"/>
                      </a:lnTo>
                      <a:lnTo>
                        <a:pt x="94" y="990"/>
                      </a:lnTo>
                      <a:lnTo>
                        <a:pt x="96" y="990"/>
                      </a:lnTo>
                      <a:lnTo>
                        <a:pt x="98" y="990"/>
                      </a:lnTo>
                      <a:lnTo>
                        <a:pt x="100" y="988"/>
                      </a:lnTo>
                      <a:lnTo>
                        <a:pt x="102" y="986"/>
                      </a:lnTo>
                      <a:lnTo>
                        <a:pt x="102" y="984"/>
                      </a:lnTo>
                      <a:lnTo>
                        <a:pt x="105" y="981"/>
                      </a:lnTo>
                      <a:lnTo>
                        <a:pt x="107" y="979"/>
                      </a:lnTo>
                      <a:lnTo>
                        <a:pt x="109" y="977"/>
                      </a:lnTo>
                      <a:lnTo>
                        <a:pt x="111" y="975"/>
                      </a:lnTo>
                      <a:lnTo>
                        <a:pt x="111" y="973"/>
                      </a:lnTo>
                      <a:lnTo>
                        <a:pt x="113" y="973"/>
                      </a:lnTo>
                      <a:lnTo>
                        <a:pt x="119" y="968"/>
                      </a:lnTo>
                      <a:lnTo>
                        <a:pt x="122" y="964"/>
                      </a:lnTo>
                      <a:lnTo>
                        <a:pt x="128" y="956"/>
                      </a:lnTo>
                      <a:lnTo>
                        <a:pt x="132" y="951"/>
                      </a:lnTo>
                      <a:lnTo>
                        <a:pt x="134" y="951"/>
                      </a:lnTo>
                      <a:lnTo>
                        <a:pt x="136" y="951"/>
                      </a:lnTo>
                      <a:lnTo>
                        <a:pt x="136" y="949"/>
                      </a:lnTo>
                      <a:lnTo>
                        <a:pt x="139" y="949"/>
                      </a:lnTo>
                      <a:lnTo>
                        <a:pt x="141" y="949"/>
                      </a:lnTo>
                      <a:lnTo>
                        <a:pt x="143" y="947"/>
                      </a:lnTo>
                      <a:lnTo>
                        <a:pt x="143" y="945"/>
                      </a:lnTo>
                      <a:lnTo>
                        <a:pt x="145" y="941"/>
                      </a:lnTo>
                      <a:lnTo>
                        <a:pt x="145" y="939"/>
                      </a:lnTo>
                      <a:lnTo>
                        <a:pt x="147" y="939"/>
                      </a:lnTo>
                      <a:lnTo>
                        <a:pt x="149" y="938"/>
                      </a:lnTo>
                      <a:lnTo>
                        <a:pt x="151" y="936"/>
                      </a:lnTo>
                      <a:lnTo>
                        <a:pt x="152" y="934"/>
                      </a:lnTo>
                      <a:lnTo>
                        <a:pt x="152" y="930"/>
                      </a:lnTo>
                      <a:lnTo>
                        <a:pt x="154" y="924"/>
                      </a:lnTo>
                      <a:lnTo>
                        <a:pt x="154" y="921"/>
                      </a:lnTo>
                      <a:lnTo>
                        <a:pt x="156" y="919"/>
                      </a:lnTo>
                      <a:lnTo>
                        <a:pt x="156" y="917"/>
                      </a:lnTo>
                      <a:lnTo>
                        <a:pt x="156" y="917"/>
                      </a:lnTo>
                      <a:lnTo>
                        <a:pt x="156" y="915"/>
                      </a:lnTo>
                      <a:lnTo>
                        <a:pt x="156" y="915"/>
                      </a:lnTo>
                      <a:lnTo>
                        <a:pt x="156" y="913"/>
                      </a:lnTo>
                      <a:lnTo>
                        <a:pt x="156" y="913"/>
                      </a:lnTo>
                      <a:lnTo>
                        <a:pt x="156" y="911"/>
                      </a:lnTo>
                      <a:lnTo>
                        <a:pt x="156" y="909"/>
                      </a:lnTo>
                      <a:lnTo>
                        <a:pt x="156" y="907"/>
                      </a:lnTo>
                      <a:lnTo>
                        <a:pt x="156" y="906"/>
                      </a:lnTo>
                      <a:lnTo>
                        <a:pt x="156" y="904"/>
                      </a:lnTo>
                      <a:lnTo>
                        <a:pt x="156" y="904"/>
                      </a:lnTo>
                      <a:lnTo>
                        <a:pt x="156" y="896"/>
                      </a:lnTo>
                      <a:lnTo>
                        <a:pt x="154" y="894"/>
                      </a:lnTo>
                      <a:lnTo>
                        <a:pt x="158" y="885"/>
                      </a:lnTo>
                      <a:lnTo>
                        <a:pt x="158" y="883"/>
                      </a:lnTo>
                      <a:lnTo>
                        <a:pt x="160" y="876"/>
                      </a:lnTo>
                      <a:lnTo>
                        <a:pt x="164" y="872"/>
                      </a:lnTo>
                      <a:lnTo>
                        <a:pt x="166" y="870"/>
                      </a:lnTo>
                      <a:lnTo>
                        <a:pt x="167" y="864"/>
                      </a:lnTo>
                      <a:lnTo>
                        <a:pt x="167" y="861"/>
                      </a:lnTo>
                      <a:lnTo>
                        <a:pt x="167" y="861"/>
                      </a:lnTo>
                      <a:lnTo>
                        <a:pt x="167" y="859"/>
                      </a:lnTo>
                      <a:lnTo>
                        <a:pt x="169" y="857"/>
                      </a:lnTo>
                      <a:lnTo>
                        <a:pt x="171" y="849"/>
                      </a:lnTo>
                      <a:lnTo>
                        <a:pt x="177" y="842"/>
                      </a:lnTo>
                      <a:lnTo>
                        <a:pt x="179" y="836"/>
                      </a:lnTo>
                      <a:lnTo>
                        <a:pt x="179" y="836"/>
                      </a:lnTo>
                      <a:lnTo>
                        <a:pt x="181" y="832"/>
                      </a:lnTo>
                      <a:lnTo>
                        <a:pt x="181" y="830"/>
                      </a:lnTo>
                      <a:lnTo>
                        <a:pt x="181" y="829"/>
                      </a:lnTo>
                      <a:lnTo>
                        <a:pt x="181" y="825"/>
                      </a:lnTo>
                      <a:lnTo>
                        <a:pt x="181" y="823"/>
                      </a:lnTo>
                      <a:lnTo>
                        <a:pt x="181" y="821"/>
                      </a:lnTo>
                      <a:lnTo>
                        <a:pt x="181" y="821"/>
                      </a:lnTo>
                      <a:lnTo>
                        <a:pt x="181" y="819"/>
                      </a:lnTo>
                      <a:lnTo>
                        <a:pt x="182" y="817"/>
                      </a:lnTo>
                      <a:lnTo>
                        <a:pt x="182" y="815"/>
                      </a:lnTo>
                      <a:lnTo>
                        <a:pt x="186" y="812"/>
                      </a:lnTo>
                      <a:lnTo>
                        <a:pt x="186" y="810"/>
                      </a:lnTo>
                      <a:lnTo>
                        <a:pt x="190" y="810"/>
                      </a:lnTo>
                      <a:lnTo>
                        <a:pt x="194" y="808"/>
                      </a:lnTo>
                      <a:lnTo>
                        <a:pt x="201" y="802"/>
                      </a:lnTo>
                      <a:lnTo>
                        <a:pt x="201" y="800"/>
                      </a:lnTo>
                      <a:lnTo>
                        <a:pt x="201" y="799"/>
                      </a:lnTo>
                      <a:lnTo>
                        <a:pt x="203" y="799"/>
                      </a:lnTo>
                      <a:lnTo>
                        <a:pt x="205" y="797"/>
                      </a:lnTo>
                      <a:lnTo>
                        <a:pt x="213" y="797"/>
                      </a:lnTo>
                      <a:lnTo>
                        <a:pt x="214" y="795"/>
                      </a:lnTo>
                      <a:lnTo>
                        <a:pt x="222" y="791"/>
                      </a:lnTo>
                      <a:lnTo>
                        <a:pt x="235" y="782"/>
                      </a:lnTo>
                      <a:lnTo>
                        <a:pt x="243" y="776"/>
                      </a:lnTo>
                      <a:lnTo>
                        <a:pt x="248" y="772"/>
                      </a:lnTo>
                      <a:lnTo>
                        <a:pt x="252" y="763"/>
                      </a:lnTo>
                      <a:lnTo>
                        <a:pt x="254" y="759"/>
                      </a:lnTo>
                      <a:lnTo>
                        <a:pt x="254" y="752"/>
                      </a:lnTo>
                      <a:lnTo>
                        <a:pt x="258" y="748"/>
                      </a:lnTo>
                      <a:lnTo>
                        <a:pt x="259" y="737"/>
                      </a:lnTo>
                      <a:lnTo>
                        <a:pt x="259" y="735"/>
                      </a:lnTo>
                      <a:lnTo>
                        <a:pt x="267" y="725"/>
                      </a:lnTo>
                      <a:lnTo>
                        <a:pt x="267" y="725"/>
                      </a:lnTo>
                      <a:lnTo>
                        <a:pt x="265" y="723"/>
                      </a:lnTo>
                      <a:lnTo>
                        <a:pt x="265" y="723"/>
                      </a:lnTo>
                      <a:lnTo>
                        <a:pt x="267" y="723"/>
                      </a:lnTo>
                      <a:lnTo>
                        <a:pt x="271" y="714"/>
                      </a:lnTo>
                      <a:lnTo>
                        <a:pt x="273" y="707"/>
                      </a:lnTo>
                      <a:lnTo>
                        <a:pt x="273" y="703"/>
                      </a:lnTo>
                      <a:lnTo>
                        <a:pt x="274" y="699"/>
                      </a:lnTo>
                      <a:lnTo>
                        <a:pt x="274" y="699"/>
                      </a:lnTo>
                      <a:lnTo>
                        <a:pt x="274" y="697"/>
                      </a:lnTo>
                      <a:lnTo>
                        <a:pt x="276" y="697"/>
                      </a:lnTo>
                      <a:lnTo>
                        <a:pt x="276" y="695"/>
                      </a:lnTo>
                      <a:lnTo>
                        <a:pt x="278" y="695"/>
                      </a:lnTo>
                      <a:lnTo>
                        <a:pt x="280" y="692"/>
                      </a:lnTo>
                      <a:lnTo>
                        <a:pt x="284" y="692"/>
                      </a:lnTo>
                      <a:lnTo>
                        <a:pt x="284" y="690"/>
                      </a:lnTo>
                      <a:lnTo>
                        <a:pt x="288" y="686"/>
                      </a:lnTo>
                      <a:lnTo>
                        <a:pt x="290" y="680"/>
                      </a:lnTo>
                      <a:lnTo>
                        <a:pt x="290" y="678"/>
                      </a:lnTo>
                      <a:lnTo>
                        <a:pt x="291" y="677"/>
                      </a:lnTo>
                      <a:lnTo>
                        <a:pt x="293" y="677"/>
                      </a:lnTo>
                      <a:lnTo>
                        <a:pt x="299" y="673"/>
                      </a:lnTo>
                      <a:lnTo>
                        <a:pt x="312" y="671"/>
                      </a:lnTo>
                      <a:lnTo>
                        <a:pt x="323" y="671"/>
                      </a:lnTo>
                      <a:lnTo>
                        <a:pt x="335" y="667"/>
                      </a:lnTo>
                      <a:lnTo>
                        <a:pt x="355" y="663"/>
                      </a:lnTo>
                      <a:lnTo>
                        <a:pt x="355" y="663"/>
                      </a:lnTo>
                      <a:lnTo>
                        <a:pt x="357" y="661"/>
                      </a:lnTo>
                      <a:lnTo>
                        <a:pt x="359" y="661"/>
                      </a:lnTo>
                      <a:lnTo>
                        <a:pt x="397" y="645"/>
                      </a:lnTo>
                      <a:lnTo>
                        <a:pt x="398" y="643"/>
                      </a:lnTo>
                      <a:lnTo>
                        <a:pt x="400" y="641"/>
                      </a:lnTo>
                      <a:lnTo>
                        <a:pt x="404" y="635"/>
                      </a:lnTo>
                      <a:lnTo>
                        <a:pt x="404" y="633"/>
                      </a:lnTo>
                      <a:lnTo>
                        <a:pt x="406" y="633"/>
                      </a:lnTo>
                      <a:lnTo>
                        <a:pt x="406" y="631"/>
                      </a:lnTo>
                      <a:lnTo>
                        <a:pt x="408" y="630"/>
                      </a:lnTo>
                      <a:lnTo>
                        <a:pt x="408" y="630"/>
                      </a:lnTo>
                      <a:lnTo>
                        <a:pt x="412" y="626"/>
                      </a:lnTo>
                      <a:lnTo>
                        <a:pt x="415" y="622"/>
                      </a:lnTo>
                      <a:lnTo>
                        <a:pt x="415" y="620"/>
                      </a:lnTo>
                      <a:lnTo>
                        <a:pt x="419" y="618"/>
                      </a:lnTo>
                      <a:lnTo>
                        <a:pt x="419" y="618"/>
                      </a:lnTo>
                      <a:lnTo>
                        <a:pt x="421" y="616"/>
                      </a:lnTo>
                      <a:lnTo>
                        <a:pt x="421" y="616"/>
                      </a:lnTo>
                      <a:lnTo>
                        <a:pt x="423" y="615"/>
                      </a:lnTo>
                      <a:lnTo>
                        <a:pt x="425" y="611"/>
                      </a:lnTo>
                      <a:lnTo>
                        <a:pt x="427" y="609"/>
                      </a:lnTo>
                      <a:lnTo>
                        <a:pt x="428" y="609"/>
                      </a:lnTo>
                      <a:lnTo>
                        <a:pt x="449" y="598"/>
                      </a:lnTo>
                      <a:lnTo>
                        <a:pt x="453" y="594"/>
                      </a:lnTo>
                      <a:lnTo>
                        <a:pt x="459" y="592"/>
                      </a:lnTo>
                      <a:lnTo>
                        <a:pt x="462" y="590"/>
                      </a:lnTo>
                      <a:lnTo>
                        <a:pt x="470" y="583"/>
                      </a:lnTo>
                      <a:lnTo>
                        <a:pt x="477" y="569"/>
                      </a:lnTo>
                      <a:lnTo>
                        <a:pt x="479" y="568"/>
                      </a:lnTo>
                      <a:lnTo>
                        <a:pt x="481" y="568"/>
                      </a:lnTo>
                      <a:lnTo>
                        <a:pt x="485" y="566"/>
                      </a:lnTo>
                      <a:lnTo>
                        <a:pt x="485" y="564"/>
                      </a:lnTo>
                      <a:lnTo>
                        <a:pt x="487" y="562"/>
                      </a:lnTo>
                      <a:lnTo>
                        <a:pt x="489" y="560"/>
                      </a:lnTo>
                      <a:lnTo>
                        <a:pt x="489" y="558"/>
                      </a:lnTo>
                      <a:lnTo>
                        <a:pt x="490" y="556"/>
                      </a:lnTo>
                      <a:lnTo>
                        <a:pt x="492" y="554"/>
                      </a:lnTo>
                      <a:lnTo>
                        <a:pt x="492" y="553"/>
                      </a:lnTo>
                      <a:lnTo>
                        <a:pt x="494" y="553"/>
                      </a:lnTo>
                      <a:lnTo>
                        <a:pt x="498" y="547"/>
                      </a:lnTo>
                      <a:lnTo>
                        <a:pt x="498" y="545"/>
                      </a:lnTo>
                      <a:lnTo>
                        <a:pt x="498" y="543"/>
                      </a:lnTo>
                      <a:lnTo>
                        <a:pt x="498" y="541"/>
                      </a:lnTo>
                      <a:lnTo>
                        <a:pt x="500" y="539"/>
                      </a:lnTo>
                      <a:lnTo>
                        <a:pt x="502" y="536"/>
                      </a:lnTo>
                      <a:lnTo>
                        <a:pt x="504" y="536"/>
                      </a:lnTo>
                      <a:lnTo>
                        <a:pt x="504" y="534"/>
                      </a:lnTo>
                      <a:lnTo>
                        <a:pt x="507" y="530"/>
                      </a:lnTo>
                      <a:lnTo>
                        <a:pt x="517" y="521"/>
                      </a:lnTo>
                      <a:lnTo>
                        <a:pt x="522" y="507"/>
                      </a:lnTo>
                      <a:lnTo>
                        <a:pt x="528" y="496"/>
                      </a:lnTo>
                      <a:lnTo>
                        <a:pt x="528" y="492"/>
                      </a:lnTo>
                      <a:lnTo>
                        <a:pt x="530" y="483"/>
                      </a:lnTo>
                      <a:lnTo>
                        <a:pt x="532" y="477"/>
                      </a:lnTo>
                      <a:lnTo>
                        <a:pt x="532" y="476"/>
                      </a:lnTo>
                      <a:lnTo>
                        <a:pt x="530" y="474"/>
                      </a:lnTo>
                      <a:lnTo>
                        <a:pt x="530" y="472"/>
                      </a:lnTo>
                      <a:lnTo>
                        <a:pt x="530" y="472"/>
                      </a:lnTo>
                      <a:lnTo>
                        <a:pt x="528" y="470"/>
                      </a:lnTo>
                      <a:lnTo>
                        <a:pt x="526" y="468"/>
                      </a:lnTo>
                      <a:lnTo>
                        <a:pt x="524" y="464"/>
                      </a:lnTo>
                      <a:lnTo>
                        <a:pt x="524" y="462"/>
                      </a:lnTo>
                      <a:lnTo>
                        <a:pt x="524" y="461"/>
                      </a:lnTo>
                      <a:lnTo>
                        <a:pt x="522" y="461"/>
                      </a:lnTo>
                      <a:lnTo>
                        <a:pt x="522" y="461"/>
                      </a:lnTo>
                      <a:lnTo>
                        <a:pt x="522" y="461"/>
                      </a:lnTo>
                      <a:lnTo>
                        <a:pt x="521" y="459"/>
                      </a:lnTo>
                      <a:lnTo>
                        <a:pt x="515" y="455"/>
                      </a:lnTo>
                      <a:lnTo>
                        <a:pt x="513" y="455"/>
                      </a:lnTo>
                      <a:lnTo>
                        <a:pt x="511" y="453"/>
                      </a:lnTo>
                      <a:lnTo>
                        <a:pt x="511" y="449"/>
                      </a:lnTo>
                      <a:lnTo>
                        <a:pt x="513" y="447"/>
                      </a:lnTo>
                      <a:lnTo>
                        <a:pt x="515" y="444"/>
                      </a:lnTo>
                      <a:lnTo>
                        <a:pt x="517" y="440"/>
                      </a:lnTo>
                      <a:lnTo>
                        <a:pt x="517" y="438"/>
                      </a:lnTo>
                      <a:lnTo>
                        <a:pt x="517" y="438"/>
                      </a:lnTo>
                      <a:lnTo>
                        <a:pt x="517" y="438"/>
                      </a:lnTo>
                      <a:lnTo>
                        <a:pt x="515" y="436"/>
                      </a:lnTo>
                      <a:lnTo>
                        <a:pt x="515" y="434"/>
                      </a:lnTo>
                      <a:lnTo>
                        <a:pt x="517" y="434"/>
                      </a:lnTo>
                      <a:lnTo>
                        <a:pt x="515" y="417"/>
                      </a:lnTo>
                      <a:lnTo>
                        <a:pt x="515" y="415"/>
                      </a:lnTo>
                      <a:lnTo>
                        <a:pt x="513" y="414"/>
                      </a:lnTo>
                      <a:lnTo>
                        <a:pt x="515" y="412"/>
                      </a:lnTo>
                      <a:lnTo>
                        <a:pt x="517" y="400"/>
                      </a:lnTo>
                      <a:lnTo>
                        <a:pt x="517" y="395"/>
                      </a:lnTo>
                      <a:lnTo>
                        <a:pt x="517" y="393"/>
                      </a:lnTo>
                      <a:lnTo>
                        <a:pt x="517" y="391"/>
                      </a:lnTo>
                      <a:lnTo>
                        <a:pt x="515" y="391"/>
                      </a:lnTo>
                      <a:lnTo>
                        <a:pt x="513" y="389"/>
                      </a:lnTo>
                      <a:lnTo>
                        <a:pt x="517" y="387"/>
                      </a:lnTo>
                      <a:lnTo>
                        <a:pt x="519" y="384"/>
                      </a:lnTo>
                      <a:lnTo>
                        <a:pt x="519" y="378"/>
                      </a:lnTo>
                      <a:lnTo>
                        <a:pt x="521" y="378"/>
                      </a:lnTo>
                      <a:lnTo>
                        <a:pt x="522" y="376"/>
                      </a:lnTo>
                      <a:lnTo>
                        <a:pt x="522" y="374"/>
                      </a:lnTo>
                      <a:lnTo>
                        <a:pt x="524" y="374"/>
                      </a:lnTo>
                      <a:lnTo>
                        <a:pt x="524" y="372"/>
                      </a:lnTo>
                      <a:lnTo>
                        <a:pt x="524" y="370"/>
                      </a:lnTo>
                      <a:lnTo>
                        <a:pt x="526" y="370"/>
                      </a:lnTo>
                      <a:lnTo>
                        <a:pt x="526" y="363"/>
                      </a:lnTo>
                      <a:lnTo>
                        <a:pt x="526" y="361"/>
                      </a:lnTo>
                      <a:lnTo>
                        <a:pt x="534" y="355"/>
                      </a:lnTo>
                      <a:lnTo>
                        <a:pt x="536" y="350"/>
                      </a:lnTo>
                      <a:lnTo>
                        <a:pt x="537" y="350"/>
                      </a:lnTo>
                      <a:lnTo>
                        <a:pt x="537" y="350"/>
                      </a:lnTo>
                      <a:lnTo>
                        <a:pt x="539" y="348"/>
                      </a:lnTo>
                      <a:lnTo>
                        <a:pt x="539" y="348"/>
                      </a:lnTo>
                      <a:lnTo>
                        <a:pt x="539" y="346"/>
                      </a:lnTo>
                      <a:lnTo>
                        <a:pt x="539" y="346"/>
                      </a:lnTo>
                      <a:lnTo>
                        <a:pt x="549" y="337"/>
                      </a:lnTo>
                      <a:lnTo>
                        <a:pt x="549" y="335"/>
                      </a:lnTo>
                      <a:lnTo>
                        <a:pt x="551" y="335"/>
                      </a:lnTo>
                      <a:lnTo>
                        <a:pt x="551" y="331"/>
                      </a:lnTo>
                      <a:lnTo>
                        <a:pt x="551" y="329"/>
                      </a:lnTo>
                      <a:lnTo>
                        <a:pt x="551" y="329"/>
                      </a:lnTo>
                      <a:lnTo>
                        <a:pt x="554" y="325"/>
                      </a:lnTo>
                      <a:lnTo>
                        <a:pt x="554" y="323"/>
                      </a:lnTo>
                      <a:lnTo>
                        <a:pt x="556" y="320"/>
                      </a:lnTo>
                      <a:lnTo>
                        <a:pt x="556" y="310"/>
                      </a:lnTo>
                      <a:lnTo>
                        <a:pt x="556" y="310"/>
                      </a:lnTo>
                      <a:lnTo>
                        <a:pt x="554" y="310"/>
                      </a:lnTo>
                      <a:lnTo>
                        <a:pt x="554" y="310"/>
                      </a:lnTo>
                      <a:lnTo>
                        <a:pt x="554" y="308"/>
                      </a:lnTo>
                      <a:lnTo>
                        <a:pt x="554" y="307"/>
                      </a:lnTo>
                      <a:lnTo>
                        <a:pt x="556" y="303"/>
                      </a:lnTo>
                      <a:lnTo>
                        <a:pt x="556" y="301"/>
                      </a:lnTo>
                      <a:lnTo>
                        <a:pt x="556" y="299"/>
                      </a:lnTo>
                      <a:lnTo>
                        <a:pt x="556" y="297"/>
                      </a:lnTo>
                      <a:lnTo>
                        <a:pt x="556" y="297"/>
                      </a:lnTo>
                      <a:lnTo>
                        <a:pt x="554" y="295"/>
                      </a:lnTo>
                      <a:lnTo>
                        <a:pt x="554" y="293"/>
                      </a:lnTo>
                      <a:lnTo>
                        <a:pt x="556" y="290"/>
                      </a:lnTo>
                      <a:lnTo>
                        <a:pt x="567" y="282"/>
                      </a:lnTo>
                      <a:lnTo>
                        <a:pt x="575" y="271"/>
                      </a:lnTo>
                      <a:lnTo>
                        <a:pt x="582" y="267"/>
                      </a:lnTo>
                      <a:lnTo>
                        <a:pt x="584" y="265"/>
                      </a:lnTo>
                      <a:lnTo>
                        <a:pt x="592" y="254"/>
                      </a:lnTo>
                      <a:lnTo>
                        <a:pt x="601" y="243"/>
                      </a:lnTo>
                      <a:lnTo>
                        <a:pt x="601" y="243"/>
                      </a:lnTo>
                      <a:lnTo>
                        <a:pt x="601" y="239"/>
                      </a:lnTo>
                      <a:lnTo>
                        <a:pt x="603" y="239"/>
                      </a:lnTo>
                      <a:lnTo>
                        <a:pt x="609" y="231"/>
                      </a:lnTo>
                      <a:lnTo>
                        <a:pt x="609" y="231"/>
                      </a:lnTo>
                      <a:lnTo>
                        <a:pt x="611" y="231"/>
                      </a:lnTo>
                      <a:lnTo>
                        <a:pt x="611" y="231"/>
                      </a:lnTo>
                      <a:lnTo>
                        <a:pt x="611" y="231"/>
                      </a:lnTo>
                      <a:lnTo>
                        <a:pt x="613" y="231"/>
                      </a:lnTo>
                      <a:lnTo>
                        <a:pt x="614" y="231"/>
                      </a:lnTo>
                      <a:lnTo>
                        <a:pt x="616" y="230"/>
                      </a:lnTo>
                      <a:lnTo>
                        <a:pt x="620" y="228"/>
                      </a:lnTo>
                      <a:lnTo>
                        <a:pt x="624" y="222"/>
                      </a:lnTo>
                      <a:lnTo>
                        <a:pt x="626" y="220"/>
                      </a:lnTo>
                      <a:lnTo>
                        <a:pt x="629" y="220"/>
                      </a:lnTo>
                      <a:lnTo>
                        <a:pt x="639" y="216"/>
                      </a:lnTo>
                      <a:lnTo>
                        <a:pt x="648" y="213"/>
                      </a:lnTo>
                      <a:lnTo>
                        <a:pt x="652" y="213"/>
                      </a:lnTo>
                      <a:lnTo>
                        <a:pt x="654" y="211"/>
                      </a:lnTo>
                      <a:lnTo>
                        <a:pt x="656" y="209"/>
                      </a:lnTo>
                      <a:lnTo>
                        <a:pt x="658" y="209"/>
                      </a:lnTo>
                      <a:lnTo>
                        <a:pt x="663" y="207"/>
                      </a:lnTo>
                      <a:lnTo>
                        <a:pt x="665" y="205"/>
                      </a:lnTo>
                      <a:lnTo>
                        <a:pt x="667" y="205"/>
                      </a:lnTo>
                      <a:lnTo>
                        <a:pt x="669" y="203"/>
                      </a:lnTo>
                      <a:lnTo>
                        <a:pt x="669" y="203"/>
                      </a:lnTo>
                      <a:lnTo>
                        <a:pt x="671" y="201"/>
                      </a:lnTo>
                      <a:lnTo>
                        <a:pt x="673" y="201"/>
                      </a:lnTo>
                      <a:lnTo>
                        <a:pt x="673" y="201"/>
                      </a:lnTo>
                      <a:lnTo>
                        <a:pt x="673" y="201"/>
                      </a:lnTo>
                      <a:lnTo>
                        <a:pt x="674" y="201"/>
                      </a:lnTo>
                      <a:lnTo>
                        <a:pt x="674" y="201"/>
                      </a:lnTo>
                      <a:lnTo>
                        <a:pt x="674" y="201"/>
                      </a:lnTo>
                      <a:lnTo>
                        <a:pt x="676" y="201"/>
                      </a:lnTo>
                      <a:lnTo>
                        <a:pt x="678" y="201"/>
                      </a:lnTo>
                      <a:lnTo>
                        <a:pt x="680" y="200"/>
                      </a:lnTo>
                      <a:lnTo>
                        <a:pt x="682" y="200"/>
                      </a:lnTo>
                      <a:lnTo>
                        <a:pt x="682" y="198"/>
                      </a:lnTo>
                      <a:lnTo>
                        <a:pt x="686" y="196"/>
                      </a:lnTo>
                      <a:lnTo>
                        <a:pt x="688" y="194"/>
                      </a:lnTo>
                      <a:lnTo>
                        <a:pt x="690" y="192"/>
                      </a:lnTo>
                      <a:lnTo>
                        <a:pt x="691" y="192"/>
                      </a:lnTo>
                      <a:lnTo>
                        <a:pt x="690" y="192"/>
                      </a:lnTo>
                      <a:lnTo>
                        <a:pt x="691" y="192"/>
                      </a:lnTo>
                      <a:lnTo>
                        <a:pt x="693" y="192"/>
                      </a:lnTo>
                      <a:lnTo>
                        <a:pt x="699" y="188"/>
                      </a:lnTo>
                      <a:lnTo>
                        <a:pt x="703" y="184"/>
                      </a:lnTo>
                      <a:lnTo>
                        <a:pt x="705" y="184"/>
                      </a:lnTo>
                      <a:lnTo>
                        <a:pt x="708" y="183"/>
                      </a:lnTo>
                      <a:lnTo>
                        <a:pt x="710" y="183"/>
                      </a:lnTo>
                      <a:lnTo>
                        <a:pt x="712" y="183"/>
                      </a:lnTo>
                      <a:lnTo>
                        <a:pt x="714" y="179"/>
                      </a:lnTo>
                      <a:lnTo>
                        <a:pt x="716" y="179"/>
                      </a:lnTo>
                      <a:lnTo>
                        <a:pt x="723" y="173"/>
                      </a:lnTo>
                      <a:lnTo>
                        <a:pt x="731" y="164"/>
                      </a:lnTo>
                      <a:lnTo>
                        <a:pt x="738" y="154"/>
                      </a:lnTo>
                      <a:lnTo>
                        <a:pt x="742" y="143"/>
                      </a:lnTo>
                      <a:lnTo>
                        <a:pt x="750" y="132"/>
                      </a:lnTo>
                      <a:lnTo>
                        <a:pt x="751" y="130"/>
                      </a:lnTo>
                      <a:lnTo>
                        <a:pt x="751" y="126"/>
                      </a:lnTo>
                      <a:lnTo>
                        <a:pt x="753" y="124"/>
                      </a:lnTo>
                      <a:lnTo>
                        <a:pt x="768" y="91"/>
                      </a:lnTo>
                      <a:lnTo>
                        <a:pt x="776" y="70"/>
                      </a:lnTo>
                      <a:lnTo>
                        <a:pt x="789" y="36"/>
                      </a:lnTo>
                      <a:lnTo>
                        <a:pt x="789" y="36"/>
                      </a:lnTo>
                      <a:lnTo>
                        <a:pt x="789" y="32"/>
                      </a:lnTo>
                      <a:lnTo>
                        <a:pt x="789" y="32"/>
                      </a:lnTo>
                      <a:lnTo>
                        <a:pt x="791" y="29"/>
                      </a:lnTo>
                      <a:lnTo>
                        <a:pt x="793" y="23"/>
                      </a:lnTo>
                      <a:lnTo>
                        <a:pt x="793" y="23"/>
                      </a:lnTo>
                      <a:lnTo>
                        <a:pt x="793" y="23"/>
                      </a:lnTo>
                      <a:lnTo>
                        <a:pt x="793" y="21"/>
                      </a:lnTo>
                      <a:lnTo>
                        <a:pt x="793" y="19"/>
                      </a:lnTo>
                      <a:lnTo>
                        <a:pt x="795" y="15"/>
                      </a:lnTo>
                      <a:lnTo>
                        <a:pt x="795" y="14"/>
                      </a:lnTo>
                      <a:lnTo>
                        <a:pt x="795" y="12"/>
                      </a:lnTo>
                      <a:lnTo>
                        <a:pt x="797" y="10"/>
                      </a:lnTo>
                      <a:lnTo>
                        <a:pt x="798" y="10"/>
                      </a:lnTo>
                      <a:lnTo>
                        <a:pt x="806" y="12"/>
                      </a:lnTo>
                      <a:lnTo>
                        <a:pt x="806" y="12"/>
                      </a:lnTo>
                      <a:lnTo>
                        <a:pt x="810" y="8"/>
                      </a:lnTo>
                      <a:lnTo>
                        <a:pt x="812" y="8"/>
                      </a:lnTo>
                      <a:lnTo>
                        <a:pt x="812" y="8"/>
                      </a:lnTo>
                      <a:lnTo>
                        <a:pt x="813" y="8"/>
                      </a:lnTo>
                      <a:lnTo>
                        <a:pt x="813" y="8"/>
                      </a:lnTo>
                      <a:lnTo>
                        <a:pt x="815" y="8"/>
                      </a:lnTo>
                      <a:lnTo>
                        <a:pt x="817" y="8"/>
                      </a:lnTo>
                      <a:lnTo>
                        <a:pt x="819" y="8"/>
                      </a:lnTo>
                      <a:lnTo>
                        <a:pt x="823" y="6"/>
                      </a:lnTo>
                      <a:lnTo>
                        <a:pt x="825" y="4"/>
                      </a:lnTo>
                      <a:lnTo>
                        <a:pt x="827" y="2"/>
                      </a:lnTo>
                      <a:lnTo>
                        <a:pt x="828" y="0"/>
                      </a:lnTo>
                      <a:lnTo>
                        <a:pt x="830" y="0"/>
                      </a:lnTo>
                      <a:lnTo>
                        <a:pt x="832" y="0"/>
                      </a:lnTo>
                      <a:lnTo>
                        <a:pt x="834" y="2"/>
                      </a:lnTo>
                      <a:lnTo>
                        <a:pt x="834" y="4"/>
                      </a:lnTo>
                      <a:lnTo>
                        <a:pt x="836" y="4"/>
                      </a:lnTo>
                      <a:lnTo>
                        <a:pt x="838" y="6"/>
                      </a:lnTo>
                      <a:lnTo>
                        <a:pt x="838"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71">
                  <a:extLst>
                    <a:ext uri="{FF2B5EF4-FFF2-40B4-BE49-F238E27FC236}">
                      <a16:creationId xmlns:a16="http://schemas.microsoft.com/office/drawing/2014/main" id="{7498A951-29E8-4A68-8CC5-054E9F9ACDDE}"/>
                    </a:ext>
                  </a:extLst>
                </p:cNvPr>
                <p:cNvSpPr>
                  <a:spLocks/>
                </p:cNvSpPr>
                <p:nvPr/>
              </p:nvSpPr>
              <p:spPr bwMode="auto">
                <a:xfrm>
                  <a:off x="485775" y="960438"/>
                  <a:ext cx="939800" cy="892175"/>
                </a:xfrm>
                <a:custGeom>
                  <a:avLst/>
                  <a:gdLst>
                    <a:gd name="T0" fmla="*/ 1165 w 1185"/>
                    <a:gd name="T1" fmla="*/ 688 h 1123"/>
                    <a:gd name="T2" fmla="*/ 1097 w 1185"/>
                    <a:gd name="T3" fmla="*/ 735 h 1123"/>
                    <a:gd name="T4" fmla="*/ 967 w 1185"/>
                    <a:gd name="T5" fmla="*/ 751 h 1123"/>
                    <a:gd name="T6" fmla="*/ 858 w 1185"/>
                    <a:gd name="T7" fmla="*/ 761 h 1123"/>
                    <a:gd name="T8" fmla="*/ 734 w 1185"/>
                    <a:gd name="T9" fmla="*/ 825 h 1123"/>
                    <a:gd name="T10" fmla="*/ 667 w 1185"/>
                    <a:gd name="T11" fmla="*/ 866 h 1123"/>
                    <a:gd name="T12" fmla="*/ 635 w 1185"/>
                    <a:gd name="T13" fmla="*/ 892 h 1123"/>
                    <a:gd name="T14" fmla="*/ 596 w 1185"/>
                    <a:gd name="T15" fmla="*/ 883 h 1123"/>
                    <a:gd name="T16" fmla="*/ 592 w 1185"/>
                    <a:gd name="T17" fmla="*/ 881 h 1123"/>
                    <a:gd name="T18" fmla="*/ 569 w 1185"/>
                    <a:gd name="T19" fmla="*/ 904 h 1123"/>
                    <a:gd name="T20" fmla="*/ 560 w 1185"/>
                    <a:gd name="T21" fmla="*/ 934 h 1123"/>
                    <a:gd name="T22" fmla="*/ 558 w 1185"/>
                    <a:gd name="T23" fmla="*/ 967 h 1123"/>
                    <a:gd name="T24" fmla="*/ 520 w 1185"/>
                    <a:gd name="T25" fmla="*/ 988 h 1123"/>
                    <a:gd name="T26" fmla="*/ 494 w 1185"/>
                    <a:gd name="T27" fmla="*/ 1001 h 1123"/>
                    <a:gd name="T28" fmla="*/ 504 w 1185"/>
                    <a:gd name="T29" fmla="*/ 1031 h 1123"/>
                    <a:gd name="T30" fmla="*/ 488 w 1185"/>
                    <a:gd name="T31" fmla="*/ 1078 h 1123"/>
                    <a:gd name="T32" fmla="*/ 464 w 1185"/>
                    <a:gd name="T33" fmla="*/ 1103 h 1123"/>
                    <a:gd name="T34" fmla="*/ 434 w 1185"/>
                    <a:gd name="T35" fmla="*/ 1110 h 1123"/>
                    <a:gd name="T36" fmla="*/ 432 w 1185"/>
                    <a:gd name="T37" fmla="*/ 1095 h 1123"/>
                    <a:gd name="T38" fmla="*/ 419 w 1185"/>
                    <a:gd name="T39" fmla="*/ 1084 h 1123"/>
                    <a:gd name="T40" fmla="*/ 400 w 1185"/>
                    <a:gd name="T41" fmla="*/ 1097 h 1123"/>
                    <a:gd name="T42" fmla="*/ 380 w 1185"/>
                    <a:gd name="T43" fmla="*/ 1116 h 1123"/>
                    <a:gd name="T44" fmla="*/ 346 w 1185"/>
                    <a:gd name="T45" fmla="*/ 1108 h 1123"/>
                    <a:gd name="T46" fmla="*/ 329 w 1185"/>
                    <a:gd name="T47" fmla="*/ 1103 h 1123"/>
                    <a:gd name="T48" fmla="*/ 314 w 1185"/>
                    <a:gd name="T49" fmla="*/ 1121 h 1123"/>
                    <a:gd name="T50" fmla="*/ 289 w 1185"/>
                    <a:gd name="T51" fmla="*/ 1103 h 1123"/>
                    <a:gd name="T52" fmla="*/ 271 w 1185"/>
                    <a:gd name="T53" fmla="*/ 1056 h 1123"/>
                    <a:gd name="T54" fmla="*/ 267 w 1185"/>
                    <a:gd name="T55" fmla="*/ 1046 h 1123"/>
                    <a:gd name="T56" fmla="*/ 280 w 1185"/>
                    <a:gd name="T57" fmla="*/ 1033 h 1123"/>
                    <a:gd name="T58" fmla="*/ 246 w 1185"/>
                    <a:gd name="T59" fmla="*/ 1012 h 1123"/>
                    <a:gd name="T60" fmla="*/ 235 w 1185"/>
                    <a:gd name="T61" fmla="*/ 971 h 1123"/>
                    <a:gd name="T62" fmla="*/ 207 w 1185"/>
                    <a:gd name="T63" fmla="*/ 956 h 1123"/>
                    <a:gd name="T64" fmla="*/ 186 w 1185"/>
                    <a:gd name="T65" fmla="*/ 981 h 1123"/>
                    <a:gd name="T66" fmla="*/ 156 w 1185"/>
                    <a:gd name="T67" fmla="*/ 975 h 1123"/>
                    <a:gd name="T68" fmla="*/ 135 w 1185"/>
                    <a:gd name="T69" fmla="*/ 975 h 1123"/>
                    <a:gd name="T70" fmla="*/ 111 w 1185"/>
                    <a:gd name="T71" fmla="*/ 996 h 1123"/>
                    <a:gd name="T72" fmla="*/ 81 w 1185"/>
                    <a:gd name="T73" fmla="*/ 981 h 1123"/>
                    <a:gd name="T74" fmla="*/ 58 w 1185"/>
                    <a:gd name="T75" fmla="*/ 960 h 1123"/>
                    <a:gd name="T76" fmla="*/ 60 w 1185"/>
                    <a:gd name="T77" fmla="*/ 943 h 1123"/>
                    <a:gd name="T78" fmla="*/ 60 w 1185"/>
                    <a:gd name="T79" fmla="*/ 926 h 1123"/>
                    <a:gd name="T80" fmla="*/ 60 w 1185"/>
                    <a:gd name="T81" fmla="*/ 917 h 1123"/>
                    <a:gd name="T82" fmla="*/ 51 w 1185"/>
                    <a:gd name="T83" fmla="*/ 900 h 1123"/>
                    <a:gd name="T84" fmla="*/ 38 w 1185"/>
                    <a:gd name="T85" fmla="*/ 883 h 1123"/>
                    <a:gd name="T86" fmla="*/ 19 w 1185"/>
                    <a:gd name="T87" fmla="*/ 873 h 1123"/>
                    <a:gd name="T88" fmla="*/ 13 w 1185"/>
                    <a:gd name="T89" fmla="*/ 819 h 1123"/>
                    <a:gd name="T90" fmla="*/ 6 w 1185"/>
                    <a:gd name="T91" fmla="*/ 791 h 1123"/>
                    <a:gd name="T92" fmla="*/ 19 w 1185"/>
                    <a:gd name="T93" fmla="*/ 783 h 1123"/>
                    <a:gd name="T94" fmla="*/ 30 w 1185"/>
                    <a:gd name="T95" fmla="*/ 763 h 1123"/>
                    <a:gd name="T96" fmla="*/ 53 w 1185"/>
                    <a:gd name="T97" fmla="*/ 721 h 1123"/>
                    <a:gd name="T98" fmla="*/ 104 w 1185"/>
                    <a:gd name="T99" fmla="*/ 746 h 1123"/>
                    <a:gd name="T100" fmla="*/ 147 w 1185"/>
                    <a:gd name="T101" fmla="*/ 735 h 1123"/>
                    <a:gd name="T102" fmla="*/ 211 w 1185"/>
                    <a:gd name="T103" fmla="*/ 729 h 1123"/>
                    <a:gd name="T104" fmla="*/ 475 w 1185"/>
                    <a:gd name="T105" fmla="*/ 635 h 1123"/>
                    <a:gd name="T106" fmla="*/ 445 w 1185"/>
                    <a:gd name="T107" fmla="*/ 342 h 1123"/>
                    <a:gd name="T108" fmla="*/ 408 w 1185"/>
                    <a:gd name="T109" fmla="*/ 0 h 1123"/>
                    <a:gd name="T110" fmla="*/ 674 w 1185"/>
                    <a:gd name="T111" fmla="*/ 100 h 1123"/>
                    <a:gd name="T112" fmla="*/ 825 w 1185"/>
                    <a:gd name="T113" fmla="*/ 207 h 1123"/>
                    <a:gd name="T114" fmla="*/ 964 w 1185"/>
                    <a:gd name="T115" fmla="*/ 331 h 1123"/>
                    <a:gd name="T116" fmla="*/ 1011 w 1185"/>
                    <a:gd name="T117" fmla="*/ 366 h 1123"/>
                    <a:gd name="T118" fmla="*/ 1046 w 1185"/>
                    <a:gd name="T119" fmla="*/ 376 h 1123"/>
                    <a:gd name="T120" fmla="*/ 1112 w 1185"/>
                    <a:gd name="T121" fmla="*/ 427 h 1123"/>
                    <a:gd name="T122" fmla="*/ 1104 w 1185"/>
                    <a:gd name="T123" fmla="*/ 457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5" h="1123">
                      <a:moveTo>
                        <a:pt x="1183" y="455"/>
                      </a:moveTo>
                      <a:lnTo>
                        <a:pt x="1183" y="502"/>
                      </a:lnTo>
                      <a:lnTo>
                        <a:pt x="1185" y="511"/>
                      </a:lnTo>
                      <a:lnTo>
                        <a:pt x="1185" y="584"/>
                      </a:lnTo>
                      <a:lnTo>
                        <a:pt x="1185" y="594"/>
                      </a:lnTo>
                      <a:lnTo>
                        <a:pt x="1185" y="616"/>
                      </a:lnTo>
                      <a:lnTo>
                        <a:pt x="1183" y="616"/>
                      </a:lnTo>
                      <a:lnTo>
                        <a:pt x="1183" y="616"/>
                      </a:lnTo>
                      <a:lnTo>
                        <a:pt x="1181" y="618"/>
                      </a:lnTo>
                      <a:lnTo>
                        <a:pt x="1181" y="618"/>
                      </a:lnTo>
                      <a:lnTo>
                        <a:pt x="1181" y="620"/>
                      </a:lnTo>
                      <a:lnTo>
                        <a:pt x="1181" y="627"/>
                      </a:lnTo>
                      <a:lnTo>
                        <a:pt x="1181" y="627"/>
                      </a:lnTo>
                      <a:lnTo>
                        <a:pt x="1181" y="629"/>
                      </a:lnTo>
                      <a:lnTo>
                        <a:pt x="1181" y="659"/>
                      </a:lnTo>
                      <a:lnTo>
                        <a:pt x="1180" y="661"/>
                      </a:lnTo>
                      <a:lnTo>
                        <a:pt x="1180" y="663"/>
                      </a:lnTo>
                      <a:lnTo>
                        <a:pt x="1176" y="663"/>
                      </a:lnTo>
                      <a:lnTo>
                        <a:pt x="1174" y="665"/>
                      </a:lnTo>
                      <a:lnTo>
                        <a:pt x="1174" y="667"/>
                      </a:lnTo>
                      <a:lnTo>
                        <a:pt x="1172" y="669"/>
                      </a:lnTo>
                      <a:lnTo>
                        <a:pt x="1166" y="684"/>
                      </a:lnTo>
                      <a:lnTo>
                        <a:pt x="1165" y="686"/>
                      </a:lnTo>
                      <a:lnTo>
                        <a:pt x="1165" y="688"/>
                      </a:lnTo>
                      <a:lnTo>
                        <a:pt x="1166" y="691"/>
                      </a:lnTo>
                      <a:lnTo>
                        <a:pt x="1166" y="691"/>
                      </a:lnTo>
                      <a:lnTo>
                        <a:pt x="1163" y="697"/>
                      </a:lnTo>
                      <a:lnTo>
                        <a:pt x="1161" y="699"/>
                      </a:lnTo>
                      <a:lnTo>
                        <a:pt x="1161" y="699"/>
                      </a:lnTo>
                      <a:lnTo>
                        <a:pt x="1161" y="706"/>
                      </a:lnTo>
                      <a:lnTo>
                        <a:pt x="1159" y="710"/>
                      </a:lnTo>
                      <a:lnTo>
                        <a:pt x="1159" y="712"/>
                      </a:lnTo>
                      <a:lnTo>
                        <a:pt x="1157" y="714"/>
                      </a:lnTo>
                      <a:lnTo>
                        <a:pt x="1153" y="716"/>
                      </a:lnTo>
                      <a:lnTo>
                        <a:pt x="1148" y="718"/>
                      </a:lnTo>
                      <a:lnTo>
                        <a:pt x="1146" y="718"/>
                      </a:lnTo>
                      <a:lnTo>
                        <a:pt x="1140" y="725"/>
                      </a:lnTo>
                      <a:lnTo>
                        <a:pt x="1134" y="729"/>
                      </a:lnTo>
                      <a:lnTo>
                        <a:pt x="1133" y="731"/>
                      </a:lnTo>
                      <a:lnTo>
                        <a:pt x="1133" y="738"/>
                      </a:lnTo>
                      <a:lnTo>
                        <a:pt x="1131" y="738"/>
                      </a:lnTo>
                      <a:lnTo>
                        <a:pt x="1131" y="738"/>
                      </a:lnTo>
                      <a:lnTo>
                        <a:pt x="1123" y="738"/>
                      </a:lnTo>
                      <a:lnTo>
                        <a:pt x="1110" y="735"/>
                      </a:lnTo>
                      <a:lnTo>
                        <a:pt x="1101" y="735"/>
                      </a:lnTo>
                      <a:lnTo>
                        <a:pt x="1099" y="735"/>
                      </a:lnTo>
                      <a:lnTo>
                        <a:pt x="1097" y="735"/>
                      </a:lnTo>
                      <a:lnTo>
                        <a:pt x="1097" y="735"/>
                      </a:lnTo>
                      <a:lnTo>
                        <a:pt x="1097" y="735"/>
                      </a:lnTo>
                      <a:lnTo>
                        <a:pt x="1097" y="736"/>
                      </a:lnTo>
                      <a:lnTo>
                        <a:pt x="1097" y="738"/>
                      </a:lnTo>
                      <a:lnTo>
                        <a:pt x="1095" y="740"/>
                      </a:lnTo>
                      <a:lnTo>
                        <a:pt x="1093" y="740"/>
                      </a:lnTo>
                      <a:lnTo>
                        <a:pt x="1086" y="740"/>
                      </a:lnTo>
                      <a:lnTo>
                        <a:pt x="1078" y="740"/>
                      </a:lnTo>
                      <a:lnTo>
                        <a:pt x="1071" y="740"/>
                      </a:lnTo>
                      <a:lnTo>
                        <a:pt x="1065" y="742"/>
                      </a:lnTo>
                      <a:lnTo>
                        <a:pt x="1058" y="742"/>
                      </a:lnTo>
                      <a:lnTo>
                        <a:pt x="1050" y="742"/>
                      </a:lnTo>
                      <a:lnTo>
                        <a:pt x="1044" y="742"/>
                      </a:lnTo>
                      <a:lnTo>
                        <a:pt x="1037" y="742"/>
                      </a:lnTo>
                      <a:lnTo>
                        <a:pt x="1024" y="742"/>
                      </a:lnTo>
                      <a:lnTo>
                        <a:pt x="1016" y="744"/>
                      </a:lnTo>
                      <a:lnTo>
                        <a:pt x="1009" y="744"/>
                      </a:lnTo>
                      <a:lnTo>
                        <a:pt x="1003" y="744"/>
                      </a:lnTo>
                      <a:lnTo>
                        <a:pt x="996" y="744"/>
                      </a:lnTo>
                      <a:lnTo>
                        <a:pt x="988" y="744"/>
                      </a:lnTo>
                      <a:lnTo>
                        <a:pt x="982" y="744"/>
                      </a:lnTo>
                      <a:lnTo>
                        <a:pt x="977" y="744"/>
                      </a:lnTo>
                      <a:lnTo>
                        <a:pt x="973" y="744"/>
                      </a:lnTo>
                      <a:lnTo>
                        <a:pt x="971" y="746"/>
                      </a:lnTo>
                      <a:lnTo>
                        <a:pt x="967" y="751"/>
                      </a:lnTo>
                      <a:lnTo>
                        <a:pt x="962" y="755"/>
                      </a:lnTo>
                      <a:lnTo>
                        <a:pt x="956" y="761"/>
                      </a:lnTo>
                      <a:lnTo>
                        <a:pt x="950" y="766"/>
                      </a:lnTo>
                      <a:lnTo>
                        <a:pt x="949" y="766"/>
                      </a:lnTo>
                      <a:lnTo>
                        <a:pt x="947" y="766"/>
                      </a:lnTo>
                      <a:lnTo>
                        <a:pt x="935" y="768"/>
                      </a:lnTo>
                      <a:lnTo>
                        <a:pt x="934" y="768"/>
                      </a:lnTo>
                      <a:lnTo>
                        <a:pt x="932" y="768"/>
                      </a:lnTo>
                      <a:lnTo>
                        <a:pt x="930" y="770"/>
                      </a:lnTo>
                      <a:lnTo>
                        <a:pt x="928" y="770"/>
                      </a:lnTo>
                      <a:lnTo>
                        <a:pt x="917" y="766"/>
                      </a:lnTo>
                      <a:lnTo>
                        <a:pt x="915" y="766"/>
                      </a:lnTo>
                      <a:lnTo>
                        <a:pt x="911" y="768"/>
                      </a:lnTo>
                      <a:lnTo>
                        <a:pt x="909" y="768"/>
                      </a:lnTo>
                      <a:lnTo>
                        <a:pt x="905" y="768"/>
                      </a:lnTo>
                      <a:lnTo>
                        <a:pt x="896" y="766"/>
                      </a:lnTo>
                      <a:lnTo>
                        <a:pt x="896" y="766"/>
                      </a:lnTo>
                      <a:lnTo>
                        <a:pt x="896" y="768"/>
                      </a:lnTo>
                      <a:lnTo>
                        <a:pt x="896" y="772"/>
                      </a:lnTo>
                      <a:lnTo>
                        <a:pt x="879" y="766"/>
                      </a:lnTo>
                      <a:lnTo>
                        <a:pt x="877" y="766"/>
                      </a:lnTo>
                      <a:lnTo>
                        <a:pt x="868" y="761"/>
                      </a:lnTo>
                      <a:lnTo>
                        <a:pt x="864" y="761"/>
                      </a:lnTo>
                      <a:lnTo>
                        <a:pt x="858" y="761"/>
                      </a:lnTo>
                      <a:lnTo>
                        <a:pt x="855" y="765"/>
                      </a:lnTo>
                      <a:lnTo>
                        <a:pt x="853" y="765"/>
                      </a:lnTo>
                      <a:lnTo>
                        <a:pt x="851" y="765"/>
                      </a:lnTo>
                      <a:lnTo>
                        <a:pt x="849" y="765"/>
                      </a:lnTo>
                      <a:lnTo>
                        <a:pt x="847" y="759"/>
                      </a:lnTo>
                      <a:lnTo>
                        <a:pt x="847" y="759"/>
                      </a:lnTo>
                      <a:lnTo>
                        <a:pt x="828" y="759"/>
                      </a:lnTo>
                      <a:lnTo>
                        <a:pt x="827" y="761"/>
                      </a:lnTo>
                      <a:lnTo>
                        <a:pt x="825" y="761"/>
                      </a:lnTo>
                      <a:lnTo>
                        <a:pt x="821" y="766"/>
                      </a:lnTo>
                      <a:lnTo>
                        <a:pt x="806" y="780"/>
                      </a:lnTo>
                      <a:lnTo>
                        <a:pt x="804" y="781"/>
                      </a:lnTo>
                      <a:lnTo>
                        <a:pt x="800" y="781"/>
                      </a:lnTo>
                      <a:lnTo>
                        <a:pt x="787" y="785"/>
                      </a:lnTo>
                      <a:lnTo>
                        <a:pt x="783" y="787"/>
                      </a:lnTo>
                      <a:lnTo>
                        <a:pt x="759" y="802"/>
                      </a:lnTo>
                      <a:lnTo>
                        <a:pt x="753" y="804"/>
                      </a:lnTo>
                      <a:lnTo>
                        <a:pt x="750" y="804"/>
                      </a:lnTo>
                      <a:lnTo>
                        <a:pt x="742" y="804"/>
                      </a:lnTo>
                      <a:lnTo>
                        <a:pt x="740" y="804"/>
                      </a:lnTo>
                      <a:lnTo>
                        <a:pt x="736" y="804"/>
                      </a:lnTo>
                      <a:lnTo>
                        <a:pt x="736" y="806"/>
                      </a:lnTo>
                      <a:lnTo>
                        <a:pt x="734" y="825"/>
                      </a:lnTo>
                      <a:lnTo>
                        <a:pt x="734" y="825"/>
                      </a:lnTo>
                      <a:lnTo>
                        <a:pt x="734" y="827"/>
                      </a:lnTo>
                      <a:lnTo>
                        <a:pt x="729" y="828"/>
                      </a:lnTo>
                      <a:lnTo>
                        <a:pt x="729" y="828"/>
                      </a:lnTo>
                      <a:lnTo>
                        <a:pt x="727" y="828"/>
                      </a:lnTo>
                      <a:lnTo>
                        <a:pt x="710" y="819"/>
                      </a:lnTo>
                      <a:lnTo>
                        <a:pt x="704" y="819"/>
                      </a:lnTo>
                      <a:lnTo>
                        <a:pt x="701" y="819"/>
                      </a:lnTo>
                      <a:lnTo>
                        <a:pt x="695" y="823"/>
                      </a:lnTo>
                      <a:lnTo>
                        <a:pt x="693" y="825"/>
                      </a:lnTo>
                      <a:lnTo>
                        <a:pt x="688" y="830"/>
                      </a:lnTo>
                      <a:lnTo>
                        <a:pt x="676" y="836"/>
                      </a:lnTo>
                      <a:lnTo>
                        <a:pt x="674" y="840"/>
                      </a:lnTo>
                      <a:lnTo>
                        <a:pt x="676" y="840"/>
                      </a:lnTo>
                      <a:lnTo>
                        <a:pt x="676" y="840"/>
                      </a:lnTo>
                      <a:lnTo>
                        <a:pt x="676" y="840"/>
                      </a:lnTo>
                      <a:lnTo>
                        <a:pt x="673" y="849"/>
                      </a:lnTo>
                      <a:lnTo>
                        <a:pt x="673" y="851"/>
                      </a:lnTo>
                      <a:lnTo>
                        <a:pt x="671" y="855"/>
                      </a:lnTo>
                      <a:lnTo>
                        <a:pt x="671" y="858"/>
                      </a:lnTo>
                      <a:lnTo>
                        <a:pt x="673" y="866"/>
                      </a:lnTo>
                      <a:lnTo>
                        <a:pt x="669" y="868"/>
                      </a:lnTo>
                      <a:lnTo>
                        <a:pt x="667" y="868"/>
                      </a:lnTo>
                      <a:lnTo>
                        <a:pt x="667" y="868"/>
                      </a:lnTo>
                      <a:lnTo>
                        <a:pt x="667" y="866"/>
                      </a:lnTo>
                      <a:lnTo>
                        <a:pt x="665" y="866"/>
                      </a:lnTo>
                      <a:lnTo>
                        <a:pt x="663" y="866"/>
                      </a:lnTo>
                      <a:lnTo>
                        <a:pt x="663" y="866"/>
                      </a:lnTo>
                      <a:lnTo>
                        <a:pt x="661" y="868"/>
                      </a:lnTo>
                      <a:lnTo>
                        <a:pt x="661" y="868"/>
                      </a:lnTo>
                      <a:lnTo>
                        <a:pt x="659" y="868"/>
                      </a:lnTo>
                      <a:lnTo>
                        <a:pt x="659" y="866"/>
                      </a:lnTo>
                      <a:lnTo>
                        <a:pt x="659" y="866"/>
                      </a:lnTo>
                      <a:lnTo>
                        <a:pt x="657" y="864"/>
                      </a:lnTo>
                      <a:lnTo>
                        <a:pt x="656" y="864"/>
                      </a:lnTo>
                      <a:lnTo>
                        <a:pt x="656" y="864"/>
                      </a:lnTo>
                      <a:lnTo>
                        <a:pt x="654" y="864"/>
                      </a:lnTo>
                      <a:lnTo>
                        <a:pt x="652" y="864"/>
                      </a:lnTo>
                      <a:lnTo>
                        <a:pt x="648" y="860"/>
                      </a:lnTo>
                      <a:lnTo>
                        <a:pt x="646" y="860"/>
                      </a:lnTo>
                      <a:lnTo>
                        <a:pt x="644" y="862"/>
                      </a:lnTo>
                      <a:lnTo>
                        <a:pt x="646" y="862"/>
                      </a:lnTo>
                      <a:lnTo>
                        <a:pt x="646" y="864"/>
                      </a:lnTo>
                      <a:lnTo>
                        <a:pt x="646" y="870"/>
                      </a:lnTo>
                      <a:lnTo>
                        <a:pt x="646" y="870"/>
                      </a:lnTo>
                      <a:lnTo>
                        <a:pt x="644" y="873"/>
                      </a:lnTo>
                      <a:lnTo>
                        <a:pt x="648" y="892"/>
                      </a:lnTo>
                      <a:lnTo>
                        <a:pt x="646" y="892"/>
                      </a:lnTo>
                      <a:lnTo>
                        <a:pt x="635" y="892"/>
                      </a:lnTo>
                      <a:lnTo>
                        <a:pt x="633" y="894"/>
                      </a:lnTo>
                      <a:lnTo>
                        <a:pt x="633" y="896"/>
                      </a:lnTo>
                      <a:lnTo>
                        <a:pt x="633" y="898"/>
                      </a:lnTo>
                      <a:lnTo>
                        <a:pt x="633" y="900"/>
                      </a:lnTo>
                      <a:lnTo>
                        <a:pt x="633" y="902"/>
                      </a:lnTo>
                      <a:lnTo>
                        <a:pt x="631" y="902"/>
                      </a:lnTo>
                      <a:lnTo>
                        <a:pt x="627" y="900"/>
                      </a:lnTo>
                      <a:lnTo>
                        <a:pt x="626" y="900"/>
                      </a:lnTo>
                      <a:lnTo>
                        <a:pt x="626" y="900"/>
                      </a:lnTo>
                      <a:lnTo>
                        <a:pt x="624" y="900"/>
                      </a:lnTo>
                      <a:lnTo>
                        <a:pt x="624" y="898"/>
                      </a:lnTo>
                      <a:lnTo>
                        <a:pt x="622" y="898"/>
                      </a:lnTo>
                      <a:lnTo>
                        <a:pt x="616" y="894"/>
                      </a:lnTo>
                      <a:lnTo>
                        <a:pt x="614" y="892"/>
                      </a:lnTo>
                      <a:lnTo>
                        <a:pt x="609" y="888"/>
                      </a:lnTo>
                      <a:lnTo>
                        <a:pt x="607" y="887"/>
                      </a:lnTo>
                      <a:lnTo>
                        <a:pt x="603" y="887"/>
                      </a:lnTo>
                      <a:lnTo>
                        <a:pt x="601" y="885"/>
                      </a:lnTo>
                      <a:lnTo>
                        <a:pt x="599" y="885"/>
                      </a:lnTo>
                      <a:lnTo>
                        <a:pt x="599" y="885"/>
                      </a:lnTo>
                      <a:lnTo>
                        <a:pt x="597" y="885"/>
                      </a:lnTo>
                      <a:lnTo>
                        <a:pt x="596" y="885"/>
                      </a:lnTo>
                      <a:lnTo>
                        <a:pt x="596" y="885"/>
                      </a:lnTo>
                      <a:lnTo>
                        <a:pt x="596" y="883"/>
                      </a:lnTo>
                      <a:lnTo>
                        <a:pt x="596" y="883"/>
                      </a:lnTo>
                      <a:lnTo>
                        <a:pt x="597" y="881"/>
                      </a:lnTo>
                      <a:lnTo>
                        <a:pt x="597" y="881"/>
                      </a:lnTo>
                      <a:lnTo>
                        <a:pt x="599" y="881"/>
                      </a:lnTo>
                      <a:lnTo>
                        <a:pt x="599" y="881"/>
                      </a:lnTo>
                      <a:lnTo>
                        <a:pt x="599" y="879"/>
                      </a:lnTo>
                      <a:lnTo>
                        <a:pt x="599" y="879"/>
                      </a:lnTo>
                      <a:lnTo>
                        <a:pt x="597" y="879"/>
                      </a:lnTo>
                      <a:lnTo>
                        <a:pt x="597" y="879"/>
                      </a:lnTo>
                      <a:lnTo>
                        <a:pt x="597" y="879"/>
                      </a:lnTo>
                      <a:lnTo>
                        <a:pt x="596" y="877"/>
                      </a:lnTo>
                      <a:lnTo>
                        <a:pt x="596" y="877"/>
                      </a:lnTo>
                      <a:lnTo>
                        <a:pt x="596" y="877"/>
                      </a:lnTo>
                      <a:lnTo>
                        <a:pt x="596" y="877"/>
                      </a:lnTo>
                      <a:lnTo>
                        <a:pt x="596" y="877"/>
                      </a:lnTo>
                      <a:lnTo>
                        <a:pt x="594" y="877"/>
                      </a:lnTo>
                      <a:lnTo>
                        <a:pt x="594" y="879"/>
                      </a:lnTo>
                      <a:lnTo>
                        <a:pt x="596" y="879"/>
                      </a:lnTo>
                      <a:lnTo>
                        <a:pt x="596" y="879"/>
                      </a:lnTo>
                      <a:lnTo>
                        <a:pt x="596" y="879"/>
                      </a:lnTo>
                      <a:lnTo>
                        <a:pt x="594" y="881"/>
                      </a:lnTo>
                      <a:lnTo>
                        <a:pt x="594" y="881"/>
                      </a:lnTo>
                      <a:lnTo>
                        <a:pt x="592" y="881"/>
                      </a:lnTo>
                      <a:lnTo>
                        <a:pt x="592" y="881"/>
                      </a:lnTo>
                      <a:lnTo>
                        <a:pt x="590" y="883"/>
                      </a:lnTo>
                      <a:lnTo>
                        <a:pt x="590" y="883"/>
                      </a:lnTo>
                      <a:lnTo>
                        <a:pt x="588" y="883"/>
                      </a:lnTo>
                      <a:lnTo>
                        <a:pt x="588" y="885"/>
                      </a:lnTo>
                      <a:lnTo>
                        <a:pt x="586" y="885"/>
                      </a:lnTo>
                      <a:lnTo>
                        <a:pt x="586" y="887"/>
                      </a:lnTo>
                      <a:lnTo>
                        <a:pt x="584" y="888"/>
                      </a:lnTo>
                      <a:lnTo>
                        <a:pt x="582" y="892"/>
                      </a:lnTo>
                      <a:lnTo>
                        <a:pt x="582" y="892"/>
                      </a:lnTo>
                      <a:lnTo>
                        <a:pt x="581" y="894"/>
                      </a:lnTo>
                      <a:lnTo>
                        <a:pt x="581" y="892"/>
                      </a:lnTo>
                      <a:lnTo>
                        <a:pt x="579" y="892"/>
                      </a:lnTo>
                      <a:lnTo>
                        <a:pt x="577" y="894"/>
                      </a:lnTo>
                      <a:lnTo>
                        <a:pt x="577" y="896"/>
                      </a:lnTo>
                      <a:lnTo>
                        <a:pt x="575" y="896"/>
                      </a:lnTo>
                      <a:lnTo>
                        <a:pt x="575" y="898"/>
                      </a:lnTo>
                      <a:lnTo>
                        <a:pt x="575" y="898"/>
                      </a:lnTo>
                      <a:lnTo>
                        <a:pt x="577" y="900"/>
                      </a:lnTo>
                      <a:lnTo>
                        <a:pt x="577" y="900"/>
                      </a:lnTo>
                      <a:lnTo>
                        <a:pt x="577" y="900"/>
                      </a:lnTo>
                      <a:lnTo>
                        <a:pt x="577" y="900"/>
                      </a:lnTo>
                      <a:lnTo>
                        <a:pt x="571" y="900"/>
                      </a:lnTo>
                      <a:lnTo>
                        <a:pt x="569" y="902"/>
                      </a:lnTo>
                      <a:lnTo>
                        <a:pt x="569" y="904"/>
                      </a:lnTo>
                      <a:lnTo>
                        <a:pt x="569" y="904"/>
                      </a:lnTo>
                      <a:lnTo>
                        <a:pt x="567" y="905"/>
                      </a:lnTo>
                      <a:lnTo>
                        <a:pt x="567" y="905"/>
                      </a:lnTo>
                      <a:lnTo>
                        <a:pt x="569" y="905"/>
                      </a:lnTo>
                      <a:lnTo>
                        <a:pt x="571" y="907"/>
                      </a:lnTo>
                      <a:lnTo>
                        <a:pt x="573" y="913"/>
                      </a:lnTo>
                      <a:lnTo>
                        <a:pt x="573" y="913"/>
                      </a:lnTo>
                      <a:lnTo>
                        <a:pt x="577" y="915"/>
                      </a:lnTo>
                      <a:lnTo>
                        <a:pt x="577" y="917"/>
                      </a:lnTo>
                      <a:lnTo>
                        <a:pt x="577" y="919"/>
                      </a:lnTo>
                      <a:lnTo>
                        <a:pt x="577" y="924"/>
                      </a:lnTo>
                      <a:lnTo>
                        <a:pt x="579" y="926"/>
                      </a:lnTo>
                      <a:lnTo>
                        <a:pt x="579" y="928"/>
                      </a:lnTo>
                      <a:lnTo>
                        <a:pt x="577" y="932"/>
                      </a:lnTo>
                      <a:lnTo>
                        <a:pt x="577" y="934"/>
                      </a:lnTo>
                      <a:lnTo>
                        <a:pt x="575" y="934"/>
                      </a:lnTo>
                      <a:lnTo>
                        <a:pt x="573" y="934"/>
                      </a:lnTo>
                      <a:lnTo>
                        <a:pt x="573" y="934"/>
                      </a:lnTo>
                      <a:lnTo>
                        <a:pt x="571" y="934"/>
                      </a:lnTo>
                      <a:lnTo>
                        <a:pt x="569" y="934"/>
                      </a:lnTo>
                      <a:lnTo>
                        <a:pt x="567" y="932"/>
                      </a:lnTo>
                      <a:lnTo>
                        <a:pt x="565" y="934"/>
                      </a:lnTo>
                      <a:lnTo>
                        <a:pt x="562" y="934"/>
                      </a:lnTo>
                      <a:lnTo>
                        <a:pt x="560" y="934"/>
                      </a:lnTo>
                      <a:lnTo>
                        <a:pt x="558" y="934"/>
                      </a:lnTo>
                      <a:lnTo>
                        <a:pt x="558" y="937"/>
                      </a:lnTo>
                      <a:lnTo>
                        <a:pt x="558" y="939"/>
                      </a:lnTo>
                      <a:lnTo>
                        <a:pt x="562" y="941"/>
                      </a:lnTo>
                      <a:lnTo>
                        <a:pt x="564" y="943"/>
                      </a:lnTo>
                      <a:lnTo>
                        <a:pt x="565" y="947"/>
                      </a:lnTo>
                      <a:lnTo>
                        <a:pt x="565" y="947"/>
                      </a:lnTo>
                      <a:lnTo>
                        <a:pt x="565" y="947"/>
                      </a:lnTo>
                      <a:lnTo>
                        <a:pt x="565" y="949"/>
                      </a:lnTo>
                      <a:lnTo>
                        <a:pt x="565" y="949"/>
                      </a:lnTo>
                      <a:lnTo>
                        <a:pt x="564" y="950"/>
                      </a:lnTo>
                      <a:lnTo>
                        <a:pt x="562" y="952"/>
                      </a:lnTo>
                      <a:lnTo>
                        <a:pt x="562" y="954"/>
                      </a:lnTo>
                      <a:lnTo>
                        <a:pt x="564" y="962"/>
                      </a:lnTo>
                      <a:lnTo>
                        <a:pt x="564" y="964"/>
                      </a:lnTo>
                      <a:lnTo>
                        <a:pt x="562" y="965"/>
                      </a:lnTo>
                      <a:lnTo>
                        <a:pt x="562" y="964"/>
                      </a:lnTo>
                      <a:lnTo>
                        <a:pt x="560" y="964"/>
                      </a:lnTo>
                      <a:lnTo>
                        <a:pt x="560" y="964"/>
                      </a:lnTo>
                      <a:lnTo>
                        <a:pt x="558" y="964"/>
                      </a:lnTo>
                      <a:lnTo>
                        <a:pt x="558" y="964"/>
                      </a:lnTo>
                      <a:lnTo>
                        <a:pt x="558" y="965"/>
                      </a:lnTo>
                      <a:lnTo>
                        <a:pt x="558" y="967"/>
                      </a:lnTo>
                      <a:lnTo>
                        <a:pt x="558" y="967"/>
                      </a:lnTo>
                      <a:lnTo>
                        <a:pt x="552" y="973"/>
                      </a:lnTo>
                      <a:lnTo>
                        <a:pt x="554" y="977"/>
                      </a:lnTo>
                      <a:lnTo>
                        <a:pt x="552" y="977"/>
                      </a:lnTo>
                      <a:lnTo>
                        <a:pt x="550" y="977"/>
                      </a:lnTo>
                      <a:lnTo>
                        <a:pt x="549" y="979"/>
                      </a:lnTo>
                      <a:lnTo>
                        <a:pt x="547" y="981"/>
                      </a:lnTo>
                      <a:lnTo>
                        <a:pt x="547" y="981"/>
                      </a:lnTo>
                      <a:lnTo>
                        <a:pt x="547" y="982"/>
                      </a:lnTo>
                      <a:lnTo>
                        <a:pt x="545" y="982"/>
                      </a:lnTo>
                      <a:lnTo>
                        <a:pt x="543" y="982"/>
                      </a:lnTo>
                      <a:lnTo>
                        <a:pt x="541" y="982"/>
                      </a:lnTo>
                      <a:lnTo>
                        <a:pt x="541" y="984"/>
                      </a:lnTo>
                      <a:lnTo>
                        <a:pt x="539" y="986"/>
                      </a:lnTo>
                      <a:lnTo>
                        <a:pt x="539" y="986"/>
                      </a:lnTo>
                      <a:lnTo>
                        <a:pt x="537" y="986"/>
                      </a:lnTo>
                      <a:lnTo>
                        <a:pt x="535" y="988"/>
                      </a:lnTo>
                      <a:lnTo>
                        <a:pt x="534" y="986"/>
                      </a:lnTo>
                      <a:lnTo>
                        <a:pt x="534" y="986"/>
                      </a:lnTo>
                      <a:lnTo>
                        <a:pt x="530" y="986"/>
                      </a:lnTo>
                      <a:lnTo>
                        <a:pt x="528" y="986"/>
                      </a:lnTo>
                      <a:lnTo>
                        <a:pt x="524" y="986"/>
                      </a:lnTo>
                      <a:lnTo>
                        <a:pt x="524" y="988"/>
                      </a:lnTo>
                      <a:lnTo>
                        <a:pt x="522" y="988"/>
                      </a:lnTo>
                      <a:lnTo>
                        <a:pt x="520" y="988"/>
                      </a:lnTo>
                      <a:lnTo>
                        <a:pt x="515" y="988"/>
                      </a:lnTo>
                      <a:lnTo>
                        <a:pt x="515" y="988"/>
                      </a:lnTo>
                      <a:lnTo>
                        <a:pt x="513" y="990"/>
                      </a:lnTo>
                      <a:lnTo>
                        <a:pt x="509" y="992"/>
                      </a:lnTo>
                      <a:lnTo>
                        <a:pt x="507" y="994"/>
                      </a:lnTo>
                      <a:lnTo>
                        <a:pt x="504" y="996"/>
                      </a:lnTo>
                      <a:lnTo>
                        <a:pt x="502" y="997"/>
                      </a:lnTo>
                      <a:lnTo>
                        <a:pt x="502" y="999"/>
                      </a:lnTo>
                      <a:lnTo>
                        <a:pt x="502" y="999"/>
                      </a:lnTo>
                      <a:lnTo>
                        <a:pt x="502" y="999"/>
                      </a:lnTo>
                      <a:lnTo>
                        <a:pt x="500" y="997"/>
                      </a:lnTo>
                      <a:lnTo>
                        <a:pt x="500" y="997"/>
                      </a:lnTo>
                      <a:lnTo>
                        <a:pt x="500" y="997"/>
                      </a:lnTo>
                      <a:lnTo>
                        <a:pt x="500" y="999"/>
                      </a:lnTo>
                      <a:lnTo>
                        <a:pt x="496" y="999"/>
                      </a:lnTo>
                      <a:lnTo>
                        <a:pt x="496" y="999"/>
                      </a:lnTo>
                      <a:lnTo>
                        <a:pt x="494" y="999"/>
                      </a:lnTo>
                      <a:lnTo>
                        <a:pt x="494" y="999"/>
                      </a:lnTo>
                      <a:lnTo>
                        <a:pt x="492" y="999"/>
                      </a:lnTo>
                      <a:lnTo>
                        <a:pt x="492" y="999"/>
                      </a:lnTo>
                      <a:lnTo>
                        <a:pt x="492" y="999"/>
                      </a:lnTo>
                      <a:lnTo>
                        <a:pt x="492" y="1001"/>
                      </a:lnTo>
                      <a:lnTo>
                        <a:pt x="492" y="1001"/>
                      </a:lnTo>
                      <a:lnTo>
                        <a:pt x="494" y="1001"/>
                      </a:lnTo>
                      <a:lnTo>
                        <a:pt x="496" y="1001"/>
                      </a:lnTo>
                      <a:lnTo>
                        <a:pt x="496" y="1001"/>
                      </a:lnTo>
                      <a:lnTo>
                        <a:pt x="498" y="1001"/>
                      </a:lnTo>
                      <a:lnTo>
                        <a:pt x="498" y="1001"/>
                      </a:lnTo>
                      <a:lnTo>
                        <a:pt x="500" y="1003"/>
                      </a:lnTo>
                      <a:lnTo>
                        <a:pt x="500" y="1003"/>
                      </a:lnTo>
                      <a:lnTo>
                        <a:pt x="502" y="1005"/>
                      </a:lnTo>
                      <a:lnTo>
                        <a:pt x="502" y="1007"/>
                      </a:lnTo>
                      <a:lnTo>
                        <a:pt x="502" y="1007"/>
                      </a:lnTo>
                      <a:lnTo>
                        <a:pt x="502" y="1009"/>
                      </a:lnTo>
                      <a:lnTo>
                        <a:pt x="502" y="1012"/>
                      </a:lnTo>
                      <a:lnTo>
                        <a:pt x="500" y="1012"/>
                      </a:lnTo>
                      <a:lnTo>
                        <a:pt x="500" y="1014"/>
                      </a:lnTo>
                      <a:lnTo>
                        <a:pt x="500" y="1014"/>
                      </a:lnTo>
                      <a:lnTo>
                        <a:pt x="500" y="1016"/>
                      </a:lnTo>
                      <a:lnTo>
                        <a:pt x="502" y="1016"/>
                      </a:lnTo>
                      <a:lnTo>
                        <a:pt x="505" y="1018"/>
                      </a:lnTo>
                      <a:lnTo>
                        <a:pt x="505" y="1020"/>
                      </a:lnTo>
                      <a:lnTo>
                        <a:pt x="505" y="1027"/>
                      </a:lnTo>
                      <a:lnTo>
                        <a:pt x="505" y="1027"/>
                      </a:lnTo>
                      <a:lnTo>
                        <a:pt x="505" y="1029"/>
                      </a:lnTo>
                      <a:lnTo>
                        <a:pt x="505" y="1029"/>
                      </a:lnTo>
                      <a:lnTo>
                        <a:pt x="504" y="1031"/>
                      </a:lnTo>
                      <a:lnTo>
                        <a:pt x="504" y="1031"/>
                      </a:lnTo>
                      <a:lnTo>
                        <a:pt x="504" y="1033"/>
                      </a:lnTo>
                      <a:lnTo>
                        <a:pt x="504" y="1041"/>
                      </a:lnTo>
                      <a:lnTo>
                        <a:pt x="504" y="1042"/>
                      </a:lnTo>
                      <a:lnTo>
                        <a:pt x="502" y="1042"/>
                      </a:lnTo>
                      <a:lnTo>
                        <a:pt x="500" y="1046"/>
                      </a:lnTo>
                      <a:lnTo>
                        <a:pt x="500" y="1048"/>
                      </a:lnTo>
                      <a:lnTo>
                        <a:pt x="498" y="1050"/>
                      </a:lnTo>
                      <a:lnTo>
                        <a:pt x="498" y="1052"/>
                      </a:lnTo>
                      <a:lnTo>
                        <a:pt x="496" y="1052"/>
                      </a:lnTo>
                      <a:lnTo>
                        <a:pt x="496" y="1054"/>
                      </a:lnTo>
                      <a:lnTo>
                        <a:pt x="494" y="1054"/>
                      </a:lnTo>
                      <a:lnTo>
                        <a:pt x="487" y="1054"/>
                      </a:lnTo>
                      <a:lnTo>
                        <a:pt x="485" y="1056"/>
                      </a:lnTo>
                      <a:lnTo>
                        <a:pt x="485" y="1056"/>
                      </a:lnTo>
                      <a:lnTo>
                        <a:pt x="487" y="1059"/>
                      </a:lnTo>
                      <a:lnTo>
                        <a:pt x="487" y="1061"/>
                      </a:lnTo>
                      <a:lnTo>
                        <a:pt x="487" y="1061"/>
                      </a:lnTo>
                      <a:lnTo>
                        <a:pt x="488" y="1063"/>
                      </a:lnTo>
                      <a:lnTo>
                        <a:pt x="490" y="1069"/>
                      </a:lnTo>
                      <a:lnTo>
                        <a:pt x="490" y="1071"/>
                      </a:lnTo>
                      <a:lnTo>
                        <a:pt x="490" y="1071"/>
                      </a:lnTo>
                      <a:lnTo>
                        <a:pt x="490" y="1076"/>
                      </a:lnTo>
                      <a:lnTo>
                        <a:pt x="490" y="1076"/>
                      </a:lnTo>
                      <a:lnTo>
                        <a:pt x="488" y="1078"/>
                      </a:lnTo>
                      <a:lnTo>
                        <a:pt x="488" y="1078"/>
                      </a:lnTo>
                      <a:lnTo>
                        <a:pt x="488" y="1080"/>
                      </a:lnTo>
                      <a:lnTo>
                        <a:pt x="487" y="1084"/>
                      </a:lnTo>
                      <a:lnTo>
                        <a:pt x="487" y="1084"/>
                      </a:lnTo>
                      <a:lnTo>
                        <a:pt x="487" y="1086"/>
                      </a:lnTo>
                      <a:lnTo>
                        <a:pt x="487" y="1086"/>
                      </a:lnTo>
                      <a:lnTo>
                        <a:pt x="488" y="1086"/>
                      </a:lnTo>
                      <a:lnTo>
                        <a:pt x="488" y="1086"/>
                      </a:lnTo>
                      <a:lnTo>
                        <a:pt x="487" y="1088"/>
                      </a:lnTo>
                      <a:lnTo>
                        <a:pt x="487" y="1089"/>
                      </a:lnTo>
                      <a:lnTo>
                        <a:pt x="488" y="1089"/>
                      </a:lnTo>
                      <a:lnTo>
                        <a:pt x="488" y="1089"/>
                      </a:lnTo>
                      <a:lnTo>
                        <a:pt x="487" y="1093"/>
                      </a:lnTo>
                      <a:lnTo>
                        <a:pt x="485" y="1097"/>
                      </a:lnTo>
                      <a:lnTo>
                        <a:pt x="485" y="1097"/>
                      </a:lnTo>
                      <a:lnTo>
                        <a:pt x="485" y="1101"/>
                      </a:lnTo>
                      <a:lnTo>
                        <a:pt x="485" y="1103"/>
                      </a:lnTo>
                      <a:lnTo>
                        <a:pt x="483" y="1101"/>
                      </a:lnTo>
                      <a:lnTo>
                        <a:pt x="481" y="1101"/>
                      </a:lnTo>
                      <a:lnTo>
                        <a:pt x="479" y="1101"/>
                      </a:lnTo>
                      <a:lnTo>
                        <a:pt x="479" y="1101"/>
                      </a:lnTo>
                      <a:lnTo>
                        <a:pt x="477" y="1101"/>
                      </a:lnTo>
                      <a:lnTo>
                        <a:pt x="473" y="1101"/>
                      </a:lnTo>
                      <a:lnTo>
                        <a:pt x="464" y="1103"/>
                      </a:lnTo>
                      <a:lnTo>
                        <a:pt x="458" y="1106"/>
                      </a:lnTo>
                      <a:lnTo>
                        <a:pt x="458" y="1106"/>
                      </a:lnTo>
                      <a:lnTo>
                        <a:pt x="457" y="1108"/>
                      </a:lnTo>
                      <a:lnTo>
                        <a:pt x="457" y="1108"/>
                      </a:lnTo>
                      <a:lnTo>
                        <a:pt x="457" y="1112"/>
                      </a:lnTo>
                      <a:lnTo>
                        <a:pt x="457" y="1114"/>
                      </a:lnTo>
                      <a:lnTo>
                        <a:pt x="453" y="1112"/>
                      </a:lnTo>
                      <a:lnTo>
                        <a:pt x="453" y="1114"/>
                      </a:lnTo>
                      <a:lnTo>
                        <a:pt x="451" y="1116"/>
                      </a:lnTo>
                      <a:lnTo>
                        <a:pt x="451" y="1116"/>
                      </a:lnTo>
                      <a:lnTo>
                        <a:pt x="451" y="1118"/>
                      </a:lnTo>
                      <a:lnTo>
                        <a:pt x="449" y="1119"/>
                      </a:lnTo>
                      <a:lnTo>
                        <a:pt x="442" y="1119"/>
                      </a:lnTo>
                      <a:lnTo>
                        <a:pt x="438" y="1118"/>
                      </a:lnTo>
                      <a:lnTo>
                        <a:pt x="436" y="1116"/>
                      </a:lnTo>
                      <a:lnTo>
                        <a:pt x="434" y="1116"/>
                      </a:lnTo>
                      <a:lnTo>
                        <a:pt x="434" y="1114"/>
                      </a:lnTo>
                      <a:lnTo>
                        <a:pt x="432" y="1114"/>
                      </a:lnTo>
                      <a:lnTo>
                        <a:pt x="432" y="1112"/>
                      </a:lnTo>
                      <a:lnTo>
                        <a:pt x="432" y="1112"/>
                      </a:lnTo>
                      <a:lnTo>
                        <a:pt x="434" y="1110"/>
                      </a:lnTo>
                      <a:lnTo>
                        <a:pt x="434" y="1110"/>
                      </a:lnTo>
                      <a:lnTo>
                        <a:pt x="434" y="1110"/>
                      </a:lnTo>
                      <a:lnTo>
                        <a:pt x="434" y="1110"/>
                      </a:lnTo>
                      <a:lnTo>
                        <a:pt x="436" y="1110"/>
                      </a:lnTo>
                      <a:lnTo>
                        <a:pt x="436" y="1110"/>
                      </a:lnTo>
                      <a:lnTo>
                        <a:pt x="436" y="1108"/>
                      </a:lnTo>
                      <a:lnTo>
                        <a:pt x="436" y="1108"/>
                      </a:lnTo>
                      <a:lnTo>
                        <a:pt x="436" y="1106"/>
                      </a:lnTo>
                      <a:lnTo>
                        <a:pt x="436" y="1106"/>
                      </a:lnTo>
                      <a:lnTo>
                        <a:pt x="436" y="1104"/>
                      </a:lnTo>
                      <a:lnTo>
                        <a:pt x="438" y="1103"/>
                      </a:lnTo>
                      <a:lnTo>
                        <a:pt x="436" y="1101"/>
                      </a:lnTo>
                      <a:lnTo>
                        <a:pt x="436" y="1101"/>
                      </a:lnTo>
                      <a:lnTo>
                        <a:pt x="436" y="1099"/>
                      </a:lnTo>
                      <a:lnTo>
                        <a:pt x="436" y="1099"/>
                      </a:lnTo>
                      <a:lnTo>
                        <a:pt x="436" y="1099"/>
                      </a:lnTo>
                      <a:lnTo>
                        <a:pt x="436" y="1097"/>
                      </a:lnTo>
                      <a:lnTo>
                        <a:pt x="436" y="1097"/>
                      </a:lnTo>
                      <a:lnTo>
                        <a:pt x="436" y="1097"/>
                      </a:lnTo>
                      <a:lnTo>
                        <a:pt x="434" y="1097"/>
                      </a:lnTo>
                      <a:lnTo>
                        <a:pt x="434" y="1097"/>
                      </a:lnTo>
                      <a:lnTo>
                        <a:pt x="434" y="1097"/>
                      </a:lnTo>
                      <a:lnTo>
                        <a:pt x="434" y="1095"/>
                      </a:lnTo>
                      <a:lnTo>
                        <a:pt x="432" y="1095"/>
                      </a:lnTo>
                      <a:lnTo>
                        <a:pt x="432" y="1095"/>
                      </a:lnTo>
                      <a:lnTo>
                        <a:pt x="432" y="1095"/>
                      </a:lnTo>
                      <a:lnTo>
                        <a:pt x="432" y="1095"/>
                      </a:lnTo>
                      <a:lnTo>
                        <a:pt x="432" y="1093"/>
                      </a:lnTo>
                      <a:lnTo>
                        <a:pt x="432" y="1093"/>
                      </a:lnTo>
                      <a:lnTo>
                        <a:pt x="434" y="1091"/>
                      </a:lnTo>
                      <a:lnTo>
                        <a:pt x="434" y="1091"/>
                      </a:lnTo>
                      <a:lnTo>
                        <a:pt x="434" y="1089"/>
                      </a:lnTo>
                      <a:lnTo>
                        <a:pt x="432" y="1089"/>
                      </a:lnTo>
                      <a:lnTo>
                        <a:pt x="436" y="1088"/>
                      </a:lnTo>
                      <a:lnTo>
                        <a:pt x="436" y="1088"/>
                      </a:lnTo>
                      <a:lnTo>
                        <a:pt x="436" y="1086"/>
                      </a:lnTo>
                      <a:lnTo>
                        <a:pt x="434" y="1086"/>
                      </a:lnTo>
                      <a:lnTo>
                        <a:pt x="432" y="1086"/>
                      </a:lnTo>
                      <a:lnTo>
                        <a:pt x="432" y="1084"/>
                      </a:lnTo>
                      <a:lnTo>
                        <a:pt x="432" y="1082"/>
                      </a:lnTo>
                      <a:lnTo>
                        <a:pt x="432" y="1080"/>
                      </a:lnTo>
                      <a:lnTo>
                        <a:pt x="432" y="1080"/>
                      </a:lnTo>
                      <a:lnTo>
                        <a:pt x="430" y="1080"/>
                      </a:lnTo>
                      <a:lnTo>
                        <a:pt x="428" y="1082"/>
                      </a:lnTo>
                      <a:lnTo>
                        <a:pt x="427" y="1082"/>
                      </a:lnTo>
                      <a:lnTo>
                        <a:pt x="425" y="1082"/>
                      </a:lnTo>
                      <a:lnTo>
                        <a:pt x="423" y="1082"/>
                      </a:lnTo>
                      <a:lnTo>
                        <a:pt x="423" y="1082"/>
                      </a:lnTo>
                      <a:lnTo>
                        <a:pt x="421" y="1082"/>
                      </a:lnTo>
                      <a:lnTo>
                        <a:pt x="419" y="1084"/>
                      </a:lnTo>
                      <a:lnTo>
                        <a:pt x="419" y="1084"/>
                      </a:lnTo>
                      <a:lnTo>
                        <a:pt x="419" y="1088"/>
                      </a:lnTo>
                      <a:lnTo>
                        <a:pt x="419" y="1088"/>
                      </a:lnTo>
                      <a:lnTo>
                        <a:pt x="419" y="1089"/>
                      </a:lnTo>
                      <a:lnTo>
                        <a:pt x="421" y="1089"/>
                      </a:lnTo>
                      <a:lnTo>
                        <a:pt x="421" y="1089"/>
                      </a:lnTo>
                      <a:lnTo>
                        <a:pt x="421" y="1091"/>
                      </a:lnTo>
                      <a:lnTo>
                        <a:pt x="419" y="1093"/>
                      </a:lnTo>
                      <a:lnTo>
                        <a:pt x="417" y="1093"/>
                      </a:lnTo>
                      <a:lnTo>
                        <a:pt x="417" y="1093"/>
                      </a:lnTo>
                      <a:lnTo>
                        <a:pt x="413" y="1091"/>
                      </a:lnTo>
                      <a:lnTo>
                        <a:pt x="411" y="1091"/>
                      </a:lnTo>
                      <a:lnTo>
                        <a:pt x="408" y="1089"/>
                      </a:lnTo>
                      <a:lnTo>
                        <a:pt x="408" y="1089"/>
                      </a:lnTo>
                      <a:lnTo>
                        <a:pt x="406" y="1088"/>
                      </a:lnTo>
                      <a:lnTo>
                        <a:pt x="404" y="1086"/>
                      </a:lnTo>
                      <a:lnTo>
                        <a:pt x="404" y="1086"/>
                      </a:lnTo>
                      <a:lnTo>
                        <a:pt x="402" y="1086"/>
                      </a:lnTo>
                      <a:lnTo>
                        <a:pt x="402" y="1086"/>
                      </a:lnTo>
                      <a:lnTo>
                        <a:pt x="400" y="1088"/>
                      </a:lnTo>
                      <a:lnTo>
                        <a:pt x="400" y="1089"/>
                      </a:lnTo>
                      <a:lnTo>
                        <a:pt x="400" y="1091"/>
                      </a:lnTo>
                      <a:lnTo>
                        <a:pt x="400" y="1091"/>
                      </a:lnTo>
                      <a:lnTo>
                        <a:pt x="400" y="1095"/>
                      </a:lnTo>
                      <a:lnTo>
                        <a:pt x="400" y="1097"/>
                      </a:lnTo>
                      <a:lnTo>
                        <a:pt x="400" y="1099"/>
                      </a:lnTo>
                      <a:lnTo>
                        <a:pt x="400" y="1101"/>
                      </a:lnTo>
                      <a:lnTo>
                        <a:pt x="402" y="1101"/>
                      </a:lnTo>
                      <a:lnTo>
                        <a:pt x="402" y="1101"/>
                      </a:lnTo>
                      <a:lnTo>
                        <a:pt x="402" y="1101"/>
                      </a:lnTo>
                      <a:lnTo>
                        <a:pt x="404" y="1101"/>
                      </a:lnTo>
                      <a:lnTo>
                        <a:pt x="404" y="1103"/>
                      </a:lnTo>
                      <a:lnTo>
                        <a:pt x="404" y="1103"/>
                      </a:lnTo>
                      <a:lnTo>
                        <a:pt x="402" y="1104"/>
                      </a:lnTo>
                      <a:lnTo>
                        <a:pt x="402" y="1106"/>
                      </a:lnTo>
                      <a:lnTo>
                        <a:pt x="402" y="1108"/>
                      </a:lnTo>
                      <a:lnTo>
                        <a:pt x="400" y="1108"/>
                      </a:lnTo>
                      <a:lnTo>
                        <a:pt x="398" y="1108"/>
                      </a:lnTo>
                      <a:lnTo>
                        <a:pt x="395" y="1106"/>
                      </a:lnTo>
                      <a:lnTo>
                        <a:pt x="395" y="1106"/>
                      </a:lnTo>
                      <a:lnTo>
                        <a:pt x="393" y="1106"/>
                      </a:lnTo>
                      <a:lnTo>
                        <a:pt x="389" y="1108"/>
                      </a:lnTo>
                      <a:lnTo>
                        <a:pt x="387" y="1108"/>
                      </a:lnTo>
                      <a:lnTo>
                        <a:pt x="383" y="1108"/>
                      </a:lnTo>
                      <a:lnTo>
                        <a:pt x="381" y="1108"/>
                      </a:lnTo>
                      <a:lnTo>
                        <a:pt x="380" y="1108"/>
                      </a:lnTo>
                      <a:lnTo>
                        <a:pt x="378" y="1114"/>
                      </a:lnTo>
                      <a:lnTo>
                        <a:pt x="378" y="1116"/>
                      </a:lnTo>
                      <a:lnTo>
                        <a:pt x="380" y="1116"/>
                      </a:lnTo>
                      <a:lnTo>
                        <a:pt x="380" y="1118"/>
                      </a:lnTo>
                      <a:lnTo>
                        <a:pt x="381" y="1118"/>
                      </a:lnTo>
                      <a:lnTo>
                        <a:pt x="381" y="1119"/>
                      </a:lnTo>
                      <a:lnTo>
                        <a:pt x="380" y="1121"/>
                      </a:lnTo>
                      <a:lnTo>
                        <a:pt x="380" y="1121"/>
                      </a:lnTo>
                      <a:lnTo>
                        <a:pt x="378" y="1123"/>
                      </a:lnTo>
                      <a:lnTo>
                        <a:pt x="376" y="1123"/>
                      </a:lnTo>
                      <a:lnTo>
                        <a:pt x="374" y="1121"/>
                      </a:lnTo>
                      <a:lnTo>
                        <a:pt x="372" y="1119"/>
                      </a:lnTo>
                      <a:lnTo>
                        <a:pt x="372" y="1119"/>
                      </a:lnTo>
                      <a:lnTo>
                        <a:pt x="370" y="1118"/>
                      </a:lnTo>
                      <a:lnTo>
                        <a:pt x="363" y="1116"/>
                      </a:lnTo>
                      <a:lnTo>
                        <a:pt x="357" y="1116"/>
                      </a:lnTo>
                      <a:lnTo>
                        <a:pt x="353" y="1116"/>
                      </a:lnTo>
                      <a:lnTo>
                        <a:pt x="351" y="1114"/>
                      </a:lnTo>
                      <a:lnTo>
                        <a:pt x="351" y="1114"/>
                      </a:lnTo>
                      <a:lnTo>
                        <a:pt x="351" y="1112"/>
                      </a:lnTo>
                      <a:lnTo>
                        <a:pt x="351" y="1108"/>
                      </a:lnTo>
                      <a:lnTo>
                        <a:pt x="351" y="1108"/>
                      </a:lnTo>
                      <a:lnTo>
                        <a:pt x="350" y="1108"/>
                      </a:lnTo>
                      <a:lnTo>
                        <a:pt x="348" y="1108"/>
                      </a:lnTo>
                      <a:lnTo>
                        <a:pt x="348" y="1108"/>
                      </a:lnTo>
                      <a:lnTo>
                        <a:pt x="346" y="1108"/>
                      </a:lnTo>
                      <a:lnTo>
                        <a:pt x="346" y="1108"/>
                      </a:lnTo>
                      <a:lnTo>
                        <a:pt x="346" y="1108"/>
                      </a:lnTo>
                      <a:lnTo>
                        <a:pt x="346" y="1106"/>
                      </a:lnTo>
                      <a:lnTo>
                        <a:pt x="346" y="1104"/>
                      </a:lnTo>
                      <a:lnTo>
                        <a:pt x="344" y="1104"/>
                      </a:lnTo>
                      <a:lnTo>
                        <a:pt x="344" y="1103"/>
                      </a:lnTo>
                      <a:lnTo>
                        <a:pt x="346" y="1103"/>
                      </a:lnTo>
                      <a:lnTo>
                        <a:pt x="344" y="1103"/>
                      </a:lnTo>
                      <a:lnTo>
                        <a:pt x="344" y="1101"/>
                      </a:lnTo>
                      <a:lnTo>
                        <a:pt x="344" y="1101"/>
                      </a:lnTo>
                      <a:lnTo>
                        <a:pt x="344" y="1099"/>
                      </a:lnTo>
                      <a:lnTo>
                        <a:pt x="342" y="1099"/>
                      </a:lnTo>
                      <a:lnTo>
                        <a:pt x="342" y="1099"/>
                      </a:lnTo>
                      <a:lnTo>
                        <a:pt x="340" y="1103"/>
                      </a:lnTo>
                      <a:lnTo>
                        <a:pt x="338" y="1103"/>
                      </a:lnTo>
                      <a:lnTo>
                        <a:pt x="338" y="1103"/>
                      </a:lnTo>
                      <a:lnTo>
                        <a:pt x="336" y="1103"/>
                      </a:lnTo>
                      <a:lnTo>
                        <a:pt x="336" y="1103"/>
                      </a:lnTo>
                      <a:lnTo>
                        <a:pt x="334" y="1103"/>
                      </a:lnTo>
                      <a:lnTo>
                        <a:pt x="333" y="1101"/>
                      </a:lnTo>
                      <a:lnTo>
                        <a:pt x="331" y="1101"/>
                      </a:lnTo>
                      <a:lnTo>
                        <a:pt x="331" y="1103"/>
                      </a:lnTo>
                      <a:lnTo>
                        <a:pt x="329" y="1103"/>
                      </a:lnTo>
                      <a:lnTo>
                        <a:pt x="329" y="1103"/>
                      </a:lnTo>
                      <a:lnTo>
                        <a:pt x="329" y="1103"/>
                      </a:lnTo>
                      <a:lnTo>
                        <a:pt x="327" y="1104"/>
                      </a:lnTo>
                      <a:lnTo>
                        <a:pt x="327" y="1104"/>
                      </a:lnTo>
                      <a:lnTo>
                        <a:pt x="327" y="1104"/>
                      </a:lnTo>
                      <a:lnTo>
                        <a:pt x="325" y="1104"/>
                      </a:lnTo>
                      <a:lnTo>
                        <a:pt x="325" y="1106"/>
                      </a:lnTo>
                      <a:lnTo>
                        <a:pt x="327" y="1106"/>
                      </a:lnTo>
                      <a:lnTo>
                        <a:pt x="325" y="1108"/>
                      </a:lnTo>
                      <a:lnTo>
                        <a:pt x="323" y="1108"/>
                      </a:lnTo>
                      <a:lnTo>
                        <a:pt x="323" y="1108"/>
                      </a:lnTo>
                      <a:lnTo>
                        <a:pt x="323" y="1110"/>
                      </a:lnTo>
                      <a:lnTo>
                        <a:pt x="323" y="1112"/>
                      </a:lnTo>
                      <a:lnTo>
                        <a:pt x="323" y="1112"/>
                      </a:lnTo>
                      <a:lnTo>
                        <a:pt x="321" y="1114"/>
                      </a:lnTo>
                      <a:lnTo>
                        <a:pt x="321" y="1114"/>
                      </a:lnTo>
                      <a:lnTo>
                        <a:pt x="321" y="1114"/>
                      </a:lnTo>
                      <a:lnTo>
                        <a:pt x="321" y="1116"/>
                      </a:lnTo>
                      <a:lnTo>
                        <a:pt x="321" y="1116"/>
                      </a:lnTo>
                      <a:lnTo>
                        <a:pt x="319" y="1118"/>
                      </a:lnTo>
                      <a:lnTo>
                        <a:pt x="318" y="1118"/>
                      </a:lnTo>
                      <a:lnTo>
                        <a:pt x="318" y="1119"/>
                      </a:lnTo>
                      <a:lnTo>
                        <a:pt x="318" y="1119"/>
                      </a:lnTo>
                      <a:lnTo>
                        <a:pt x="316" y="1119"/>
                      </a:lnTo>
                      <a:lnTo>
                        <a:pt x="314" y="1119"/>
                      </a:lnTo>
                      <a:lnTo>
                        <a:pt x="314" y="1121"/>
                      </a:lnTo>
                      <a:lnTo>
                        <a:pt x="312" y="1121"/>
                      </a:lnTo>
                      <a:lnTo>
                        <a:pt x="310" y="1121"/>
                      </a:lnTo>
                      <a:lnTo>
                        <a:pt x="308" y="1121"/>
                      </a:lnTo>
                      <a:lnTo>
                        <a:pt x="306" y="1121"/>
                      </a:lnTo>
                      <a:lnTo>
                        <a:pt x="308" y="1118"/>
                      </a:lnTo>
                      <a:lnTo>
                        <a:pt x="308" y="1116"/>
                      </a:lnTo>
                      <a:lnTo>
                        <a:pt x="308" y="1114"/>
                      </a:lnTo>
                      <a:lnTo>
                        <a:pt x="308" y="1112"/>
                      </a:lnTo>
                      <a:lnTo>
                        <a:pt x="308" y="1110"/>
                      </a:lnTo>
                      <a:lnTo>
                        <a:pt x="306" y="1108"/>
                      </a:lnTo>
                      <a:lnTo>
                        <a:pt x="304" y="1108"/>
                      </a:lnTo>
                      <a:lnTo>
                        <a:pt x="301" y="1108"/>
                      </a:lnTo>
                      <a:lnTo>
                        <a:pt x="299" y="1108"/>
                      </a:lnTo>
                      <a:lnTo>
                        <a:pt x="299" y="1106"/>
                      </a:lnTo>
                      <a:lnTo>
                        <a:pt x="297" y="1106"/>
                      </a:lnTo>
                      <a:lnTo>
                        <a:pt x="297" y="1104"/>
                      </a:lnTo>
                      <a:lnTo>
                        <a:pt x="297" y="1103"/>
                      </a:lnTo>
                      <a:lnTo>
                        <a:pt x="297" y="1103"/>
                      </a:lnTo>
                      <a:lnTo>
                        <a:pt x="297" y="1103"/>
                      </a:lnTo>
                      <a:lnTo>
                        <a:pt x="295" y="1103"/>
                      </a:lnTo>
                      <a:lnTo>
                        <a:pt x="295" y="1103"/>
                      </a:lnTo>
                      <a:lnTo>
                        <a:pt x="293" y="1103"/>
                      </a:lnTo>
                      <a:lnTo>
                        <a:pt x="291" y="1103"/>
                      </a:lnTo>
                      <a:lnTo>
                        <a:pt x="289" y="1103"/>
                      </a:lnTo>
                      <a:lnTo>
                        <a:pt x="288" y="1099"/>
                      </a:lnTo>
                      <a:lnTo>
                        <a:pt x="286" y="1095"/>
                      </a:lnTo>
                      <a:lnTo>
                        <a:pt x="286" y="1093"/>
                      </a:lnTo>
                      <a:lnTo>
                        <a:pt x="284" y="1080"/>
                      </a:lnTo>
                      <a:lnTo>
                        <a:pt x="284" y="1078"/>
                      </a:lnTo>
                      <a:lnTo>
                        <a:pt x="282" y="1078"/>
                      </a:lnTo>
                      <a:lnTo>
                        <a:pt x="282" y="1076"/>
                      </a:lnTo>
                      <a:lnTo>
                        <a:pt x="284" y="1073"/>
                      </a:lnTo>
                      <a:lnTo>
                        <a:pt x="284" y="1071"/>
                      </a:lnTo>
                      <a:lnTo>
                        <a:pt x="284" y="1071"/>
                      </a:lnTo>
                      <a:lnTo>
                        <a:pt x="284" y="1069"/>
                      </a:lnTo>
                      <a:lnTo>
                        <a:pt x="284" y="1061"/>
                      </a:lnTo>
                      <a:lnTo>
                        <a:pt x="284" y="1059"/>
                      </a:lnTo>
                      <a:lnTo>
                        <a:pt x="284" y="1058"/>
                      </a:lnTo>
                      <a:lnTo>
                        <a:pt x="282" y="1058"/>
                      </a:lnTo>
                      <a:lnTo>
                        <a:pt x="280" y="1056"/>
                      </a:lnTo>
                      <a:lnTo>
                        <a:pt x="280" y="1056"/>
                      </a:lnTo>
                      <a:lnTo>
                        <a:pt x="276" y="1058"/>
                      </a:lnTo>
                      <a:lnTo>
                        <a:pt x="276" y="1056"/>
                      </a:lnTo>
                      <a:lnTo>
                        <a:pt x="274" y="1056"/>
                      </a:lnTo>
                      <a:lnTo>
                        <a:pt x="274" y="1056"/>
                      </a:lnTo>
                      <a:lnTo>
                        <a:pt x="273" y="1056"/>
                      </a:lnTo>
                      <a:lnTo>
                        <a:pt x="271" y="1056"/>
                      </a:lnTo>
                      <a:lnTo>
                        <a:pt x="271" y="1056"/>
                      </a:lnTo>
                      <a:lnTo>
                        <a:pt x="269" y="1059"/>
                      </a:lnTo>
                      <a:lnTo>
                        <a:pt x="267" y="1061"/>
                      </a:lnTo>
                      <a:lnTo>
                        <a:pt x="267" y="1061"/>
                      </a:lnTo>
                      <a:lnTo>
                        <a:pt x="265" y="1063"/>
                      </a:lnTo>
                      <a:lnTo>
                        <a:pt x="263" y="1063"/>
                      </a:lnTo>
                      <a:lnTo>
                        <a:pt x="263" y="1063"/>
                      </a:lnTo>
                      <a:lnTo>
                        <a:pt x="261" y="1063"/>
                      </a:lnTo>
                      <a:lnTo>
                        <a:pt x="259" y="1063"/>
                      </a:lnTo>
                      <a:lnTo>
                        <a:pt x="259" y="1063"/>
                      </a:lnTo>
                      <a:lnTo>
                        <a:pt x="257" y="1063"/>
                      </a:lnTo>
                      <a:lnTo>
                        <a:pt x="256" y="1063"/>
                      </a:lnTo>
                      <a:lnTo>
                        <a:pt x="256" y="1061"/>
                      </a:lnTo>
                      <a:lnTo>
                        <a:pt x="256" y="1059"/>
                      </a:lnTo>
                      <a:lnTo>
                        <a:pt x="257" y="1059"/>
                      </a:lnTo>
                      <a:lnTo>
                        <a:pt x="257" y="1058"/>
                      </a:lnTo>
                      <a:lnTo>
                        <a:pt x="261" y="1056"/>
                      </a:lnTo>
                      <a:lnTo>
                        <a:pt x="261" y="1054"/>
                      </a:lnTo>
                      <a:lnTo>
                        <a:pt x="261" y="1052"/>
                      </a:lnTo>
                      <a:lnTo>
                        <a:pt x="261" y="1050"/>
                      </a:lnTo>
                      <a:lnTo>
                        <a:pt x="263" y="1050"/>
                      </a:lnTo>
                      <a:lnTo>
                        <a:pt x="265" y="1050"/>
                      </a:lnTo>
                      <a:lnTo>
                        <a:pt x="265" y="1050"/>
                      </a:lnTo>
                      <a:lnTo>
                        <a:pt x="265" y="1048"/>
                      </a:lnTo>
                      <a:lnTo>
                        <a:pt x="267" y="1046"/>
                      </a:lnTo>
                      <a:lnTo>
                        <a:pt x="267" y="1044"/>
                      </a:lnTo>
                      <a:lnTo>
                        <a:pt x="267" y="1044"/>
                      </a:lnTo>
                      <a:lnTo>
                        <a:pt x="269" y="1044"/>
                      </a:lnTo>
                      <a:lnTo>
                        <a:pt x="269" y="1042"/>
                      </a:lnTo>
                      <a:lnTo>
                        <a:pt x="271" y="1042"/>
                      </a:lnTo>
                      <a:lnTo>
                        <a:pt x="271" y="1042"/>
                      </a:lnTo>
                      <a:lnTo>
                        <a:pt x="271" y="1042"/>
                      </a:lnTo>
                      <a:lnTo>
                        <a:pt x="271" y="1042"/>
                      </a:lnTo>
                      <a:lnTo>
                        <a:pt x="271" y="1042"/>
                      </a:lnTo>
                      <a:lnTo>
                        <a:pt x="271" y="1041"/>
                      </a:lnTo>
                      <a:lnTo>
                        <a:pt x="271" y="1039"/>
                      </a:lnTo>
                      <a:lnTo>
                        <a:pt x="273" y="1039"/>
                      </a:lnTo>
                      <a:lnTo>
                        <a:pt x="274" y="1041"/>
                      </a:lnTo>
                      <a:lnTo>
                        <a:pt x="278" y="1041"/>
                      </a:lnTo>
                      <a:lnTo>
                        <a:pt x="278" y="1039"/>
                      </a:lnTo>
                      <a:lnTo>
                        <a:pt x="280" y="1039"/>
                      </a:lnTo>
                      <a:lnTo>
                        <a:pt x="280" y="1037"/>
                      </a:lnTo>
                      <a:lnTo>
                        <a:pt x="280" y="1037"/>
                      </a:lnTo>
                      <a:lnTo>
                        <a:pt x="278" y="1037"/>
                      </a:lnTo>
                      <a:lnTo>
                        <a:pt x="276" y="1037"/>
                      </a:lnTo>
                      <a:lnTo>
                        <a:pt x="276" y="1035"/>
                      </a:lnTo>
                      <a:lnTo>
                        <a:pt x="276" y="1035"/>
                      </a:lnTo>
                      <a:lnTo>
                        <a:pt x="278" y="1033"/>
                      </a:lnTo>
                      <a:lnTo>
                        <a:pt x="280" y="1033"/>
                      </a:lnTo>
                      <a:lnTo>
                        <a:pt x="278" y="1031"/>
                      </a:lnTo>
                      <a:lnTo>
                        <a:pt x="276" y="1031"/>
                      </a:lnTo>
                      <a:lnTo>
                        <a:pt x="271" y="1029"/>
                      </a:lnTo>
                      <a:lnTo>
                        <a:pt x="269" y="1029"/>
                      </a:lnTo>
                      <a:lnTo>
                        <a:pt x="269" y="1029"/>
                      </a:lnTo>
                      <a:lnTo>
                        <a:pt x="269" y="1027"/>
                      </a:lnTo>
                      <a:lnTo>
                        <a:pt x="267" y="1026"/>
                      </a:lnTo>
                      <a:lnTo>
                        <a:pt x="267" y="1024"/>
                      </a:lnTo>
                      <a:lnTo>
                        <a:pt x="265" y="1026"/>
                      </a:lnTo>
                      <a:lnTo>
                        <a:pt x="263" y="1026"/>
                      </a:lnTo>
                      <a:lnTo>
                        <a:pt x="259" y="1024"/>
                      </a:lnTo>
                      <a:lnTo>
                        <a:pt x="257" y="1024"/>
                      </a:lnTo>
                      <a:lnTo>
                        <a:pt x="257" y="1022"/>
                      </a:lnTo>
                      <a:lnTo>
                        <a:pt x="257" y="1020"/>
                      </a:lnTo>
                      <a:lnTo>
                        <a:pt x="257" y="1018"/>
                      </a:lnTo>
                      <a:lnTo>
                        <a:pt x="256" y="1012"/>
                      </a:lnTo>
                      <a:lnTo>
                        <a:pt x="254" y="1012"/>
                      </a:lnTo>
                      <a:lnTo>
                        <a:pt x="254" y="1012"/>
                      </a:lnTo>
                      <a:lnTo>
                        <a:pt x="252" y="1012"/>
                      </a:lnTo>
                      <a:lnTo>
                        <a:pt x="250" y="1014"/>
                      </a:lnTo>
                      <a:lnTo>
                        <a:pt x="250" y="1012"/>
                      </a:lnTo>
                      <a:lnTo>
                        <a:pt x="248" y="1012"/>
                      </a:lnTo>
                      <a:lnTo>
                        <a:pt x="246" y="1012"/>
                      </a:lnTo>
                      <a:lnTo>
                        <a:pt x="246" y="1012"/>
                      </a:lnTo>
                      <a:lnTo>
                        <a:pt x="250" y="994"/>
                      </a:lnTo>
                      <a:lnTo>
                        <a:pt x="250" y="992"/>
                      </a:lnTo>
                      <a:lnTo>
                        <a:pt x="248" y="992"/>
                      </a:lnTo>
                      <a:lnTo>
                        <a:pt x="248" y="992"/>
                      </a:lnTo>
                      <a:lnTo>
                        <a:pt x="248" y="990"/>
                      </a:lnTo>
                      <a:lnTo>
                        <a:pt x="248" y="988"/>
                      </a:lnTo>
                      <a:lnTo>
                        <a:pt x="248" y="988"/>
                      </a:lnTo>
                      <a:lnTo>
                        <a:pt x="248" y="986"/>
                      </a:lnTo>
                      <a:lnTo>
                        <a:pt x="246" y="984"/>
                      </a:lnTo>
                      <a:lnTo>
                        <a:pt x="244" y="984"/>
                      </a:lnTo>
                      <a:lnTo>
                        <a:pt x="242" y="984"/>
                      </a:lnTo>
                      <a:lnTo>
                        <a:pt x="242" y="984"/>
                      </a:lnTo>
                      <a:lnTo>
                        <a:pt x="241" y="984"/>
                      </a:lnTo>
                      <a:lnTo>
                        <a:pt x="241" y="982"/>
                      </a:lnTo>
                      <a:lnTo>
                        <a:pt x="241" y="981"/>
                      </a:lnTo>
                      <a:lnTo>
                        <a:pt x="241" y="977"/>
                      </a:lnTo>
                      <a:lnTo>
                        <a:pt x="242" y="977"/>
                      </a:lnTo>
                      <a:lnTo>
                        <a:pt x="241" y="975"/>
                      </a:lnTo>
                      <a:lnTo>
                        <a:pt x="241" y="973"/>
                      </a:lnTo>
                      <a:lnTo>
                        <a:pt x="239" y="973"/>
                      </a:lnTo>
                      <a:lnTo>
                        <a:pt x="237" y="973"/>
                      </a:lnTo>
                      <a:lnTo>
                        <a:pt x="237" y="973"/>
                      </a:lnTo>
                      <a:lnTo>
                        <a:pt x="237" y="973"/>
                      </a:lnTo>
                      <a:lnTo>
                        <a:pt x="235" y="971"/>
                      </a:lnTo>
                      <a:lnTo>
                        <a:pt x="235" y="971"/>
                      </a:lnTo>
                      <a:lnTo>
                        <a:pt x="235" y="969"/>
                      </a:lnTo>
                      <a:lnTo>
                        <a:pt x="235" y="967"/>
                      </a:lnTo>
                      <a:lnTo>
                        <a:pt x="235" y="965"/>
                      </a:lnTo>
                      <a:lnTo>
                        <a:pt x="237" y="965"/>
                      </a:lnTo>
                      <a:lnTo>
                        <a:pt x="237" y="964"/>
                      </a:lnTo>
                      <a:lnTo>
                        <a:pt x="237" y="962"/>
                      </a:lnTo>
                      <a:lnTo>
                        <a:pt x="237" y="960"/>
                      </a:lnTo>
                      <a:lnTo>
                        <a:pt x="235" y="958"/>
                      </a:lnTo>
                      <a:lnTo>
                        <a:pt x="224" y="952"/>
                      </a:lnTo>
                      <a:lnTo>
                        <a:pt x="222" y="952"/>
                      </a:lnTo>
                      <a:lnTo>
                        <a:pt x="216" y="950"/>
                      </a:lnTo>
                      <a:lnTo>
                        <a:pt x="214" y="950"/>
                      </a:lnTo>
                      <a:lnTo>
                        <a:pt x="214" y="950"/>
                      </a:lnTo>
                      <a:lnTo>
                        <a:pt x="214" y="950"/>
                      </a:lnTo>
                      <a:lnTo>
                        <a:pt x="212" y="950"/>
                      </a:lnTo>
                      <a:lnTo>
                        <a:pt x="212" y="950"/>
                      </a:lnTo>
                      <a:lnTo>
                        <a:pt x="211" y="950"/>
                      </a:lnTo>
                      <a:lnTo>
                        <a:pt x="209" y="950"/>
                      </a:lnTo>
                      <a:lnTo>
                        <a:pt x="207" y="952"/>
                      </a:lnTo>
                      <a:lnTo>
                        <a:pt x="205" y="954"/>
                      </a:lnTo>
                      <a:lnTo>
                        <a:pt x="205" y="954"/>
                      </a:lnTo>
                      <a:lnTo>
                        <a:pt x="207" y="956"/>
                      </a:lnTo>
                      <a:lnTo>
                        <a:pt x="207" y="956"/>
                      </a:lnTo>
                      <a:lnTo>
                        <a:pt x="211" y="958"/>
                      </a:lnTo>
                      <a:lnTo>
                        <a:pt x="211" y="958"/>
                      </a:lnTo>
                      <a:lnTo>
                        <a:pt x="211" y="958"/>
                      </a:lnTo>
                      <a:lnTo>
                        <a:pt x="211" y="960"/>
                      </a:lnTo>
                      <a:lnTo>
                        <a:pt x="211" y="960"/>
                      </a:lnTo>
                      <a:lnTo>
                        <a:pt x="212" y="960"/>
                      </a:lnTo>
                      <a:lnTo>
                        <a:pt x="212" y="960"/>
                      </a:lnTo>
                      <a:lnTo>
                        <a:pt x="212" y="962"/>
                      </a:lnTo>
                      <a:lnTo>
                        <a:pt x="212" y="964"/>
                      </a:lnTo>
                      <a:lnTo>
                        <a:pt x="211" y="964"/>
                      </a:lnTo>
                      <a:lnTo>
                        <a:pt x="211" y="964"/>
                      </a:lnTo>
                      <a:lnTo>
                        <a:pt x="211" y="965"/>
                      </a:lnTo>
                      <a:lnTo>
                        <a:pt x="211" y="967"/>
                      </a:lnTo>
                      <a:lnTo>
                        <a:pt x="209" y="969"/>
                      </a:lnTo>
                      <a:lnTo>
                        <a:pt x="205" y="967"/>
                      </a:lnTo>
                      <a:lnTo>
                        <a:pt x="203" y="967"/>
                      </a:lnTo>
                      <a:lnTo>
                        <a:pt x="201" y="969"/>
                      </a:lnTo>
                      <a:lnTo>
                        <a:pt x="199" y="971"/>
                      </a:lnTo>
                      <a:lnTo>
                        <a:pt x="197" y="971"/>
                      </a:lnTo>
                      <a:lnTo>
                        <a:pt x="190" y="975"/>
                      </a:lnTo>
                      <a:lnTo>
                        <a:pt x="188" y="977"/>
                      </a:lnTo>
                      <a:lnTo>
                        <a:pt x="186" y="977"/>
                      </a:lnTo>
                      <a:lnTo>
                        <a:pt x="186" y="979"/>
                      </a:lnTo>
                      <a:lnTo>
                        <a:pt x="186" y="981"/>
                      </a:lnTo>
                      <a:lnTo>
                        <a:pt x="186" y="982"/>
                      </a:lnTo>
                      <a:lnTo>
                        <a:pt x="184" y="982"/>
                      </a:lnTo>
                      <a:lnTo>
                        <a:pt x="182" y="984"/>
                      </a:lnTo>
                      <a:lnTo>
                        <a:pt x="179" y="984"/>
                      </a:lnTo>
                      <a:lnTo>
                        <a:pt x="177" y="984"/>
                      </a:lnTo>
                      <a:lnTo>
                        <a:pt x="177" y="984"/>
                      </a:lnTo>
                      <a:lnTo>
                        <a:pt x="175" y="982"/>
                      </a:lnTo>
                      <a:lnTo>
                        <a:pt x="175" y="982"/>
                      </a:lnTo>
                      <a:lnTo>
                        <a:pt x="175" y="982"/>
                      </a:lnTo>
                      <a:lnTo>
                        <a:pt x="173" y="982"/>
                      </a:lnTo>
                      <a:lnTo>
                        <a:pt x="173" y="982"/>
                      </a:lnTo>
                      <a:lnTo>
                        <a:pt x="171" y="982"/>
                      </a:lnTo>
                      <a:lnTo>
                        <a:pt x="169" y="981"/>
                      </a:lnTo>
                      <a:lnTo>
                        <a:pt x="167" y="981"/>
                      </a:lnTo>
                      <a:lnTo>
                        <a:pt x="165" y="981"/>
                      </a:lnTo>
                      <a:lnTo>
                        <a:pt x="164" y="979"/>
                      </a:lnTo>
                      <a:lnTo>
                        <a:pt x="162" y="979"/>
                      </a:lnTo>
                      <a:lnTo>
                        <a:pt x="162" y="977"/>
                      </a:lnTo>
                      <a:lnTo>
                        <a:pt x="160" y="977"/>
                      </a:lnTo>
                      <a:lnTo>
                        <a:pt x="158" y="977"/>
                      </a:lnTo>
                      <a:lnTo>
                        <a:pt x="158" y="977"/>
                      </a:lnTo>
                      <a:lnTo>
                        <a:pt x="156" y="977"/>
                      </a:lnTo>
                      <a:lnTo>
                        <a:pt x="156" y="975"/>
                      </a:lnTo>
                      <a:lnTo>
                        <a:pt x="156" y="975"/>
                      </a:lnTo>
                      <a:lnTo>
                        <a:pt x="154" y="975"/>
                      </a:lnTo>
                      <a:lnTo>
                        <a:pt x="154" y="975"/>
                      </a:lnTo>
                      <a:lnTo>
                        <a:pt x="152" y="973"/>
                      </a:lnTo>
                      <a:lnTo>
                        <a:pt x="152" y="975"/>
                      </a:lnTo>
                      <a:lnTo>
                        <a:pt x="150" y="973"/>
                      </a:lnTo>
                      <a:lnTo>
                        <a:pt x="147" y="973"/>
                      </a:lnTo>
                      <a:lnTo>
                        <a:pt x="145" y="971"/>
                      </a:lnTo>
                      <a:lnTo>
                        <a:pt x="145" y="971"/>
                      </a:lnTo>
                      <a:lnTo>
                        <a:pt x="145" y="971"/>
                      </a:lnTo>
                      <a:lnTo>
                        <a:pt x="143" y="971"/>
                      </a:lnTo>
                      <a:lnTo>
                        <a:pt x="141" y="971"/>
                      </a:lnTo>
                      <a:lnTo>
                        <a:pt x="141" y="973"/>
                      </a:lnTo>
                      <a:lnTo>
                        <a:pt x="141" y="973"/>
                      </a:lnTo>
                      <a:lnTo>
                        <a:pt x="141" y="973"/>
                      </a:lnTo>
                      <a:lnTo>
                        <a:pt x="139" y="971"/>
                      </a:lnTo>
                      <a:lnTo>
                        <a:pt x="139" y="971"/>
                      </a:lnTo>
                      <a:lnTo>
                        <a:pt x="139" y="973"/>
                      </a:lnTo>
                      <a:lnTo>
                        <a:pt x="137" y="973"/>
                      </a:lnTo>
                      <a:lnTo>
                        <a:pt x="137" y="973"/>
                      </a:lnTo>
                      <a:lnTo>
                        <a:pt x="137" y="975"/>
                      </a:lnTo>
                      <a:lnTo>
                        <a:pt x="137" y="975"/>
                      </a:lnTo>
                      <a:lnTo>
                        <a:pt x="135" y="975"/>
                      </a:lnTo>
                      <a:lnTo>
                        <a:pt x="135" y="973"/>
                      </a:lnTo>
                      <a:lnTo>
                        <a:pt x="135" y="975"/>
                      </a:lnTo>
                      <a:lnTo>
                        <a:pt x="132" y="977"/>
                      </a:lnTo>
                      <a:lnTo>
                        <a:pt x="132" y="979"/>
                      </a:lnTo>
                      <a:lnTo>
                        <a:pt x="128" y="977"/>
                      </a:lnTo>
                      <a:lnTo>
                        <a:pt x="126" y="979"/>
                      </a:lnTo>
                      <a:lnTo>
                        <a:pt x="126" y="979"/>
                      </a:lnTo>
                      <a:lnTo>
                        <a:pt x="126" y="981"/>
                      </a:lnTo>
                      <a:lnTo>
                        <a:pt x="126" y="981"/>
                      </a:lnTo>
                      <a:lnTo>
                        <a:pt x="126" y="981"/>
                      </a:lnTo>
                      <a:lnTo>
                        <a:pt x="126" y="982"/>
                      </a:lnTo>
                      <a:lnTo>
                        <a:pt x="126" y="982"/>
                      </a:lnTo>
                      <a:lnTo>
                        <a:pt x="126" y="982"/>
                      </a:lnTo>
                      <a:lnTo>
                        <a:pt x="124" y="984"/>
                      </a:lnTo>
                      <a:lnTo>
                        <a:pt x="122" y="984"/>
                      </a:lnTo>
                      <a:lnTo>
                        <a:pt x="122" y="986"/>
                      </a:lnTo>
                      <a:lnTo>
                        <a:pt x="122" y="988"/>
                      </a:lnTo>
                      <a:lnTo>
                        <a:pt x="122" y="988"/>
                      </a:lnTo>
                      <a:lnTo>
                        <a:pt x="120" y="988"/>
                      </a:lnTo>
                      <a:lnTo>
                        <a:pt x="119" y="990"/>
                      </a:lnTo>
                      <a:lnTo>
                        <a:pt x="119" y="990"/>
                      </a:lnTo>
                      <a:lnTo>
                        <a:pt x="119" y="992"/>
                      </a:lnTo>
                      <a:lnTo>
                        <a:pt x="117" y="994"/>
                      </a:lnTo>
                      <a:lnTo>
                        <a:pt x="117" y="994"/>
                      </a:lnTo>
                      <a:lnTo>
                        <a:pt x="115" y="996"/>
                      </a:lnTo>
                      <a:lnTo>
                        <a:pt x="111" y="996"/>
                      </a:lnTo>
                      <a:lnTo>
                        <a:pt x="109" y="992"/>
                      </a:lnTo>
                      <a:lnTo>
                        <a:pt x="107" y="988"/>
                      </a:lnTo>
                      <a:lnTo>
                        <a:pt x="105" y="984"/>
                      </a:lnTo>
                      <a:lnTo>
                        <a:pt x="105" y="984"/>
                      </a:lnTo>
                      <a:lnTo>
                        <a:pt x="105" y="984"/>
                      </a:lnTo>
                      <a:lnTo>
                        <a:pt x="105" y="982"/>
                      </a:lnTo>
                      <a:lnTo>
                        <a:pt x="105" y="982"/>
                      </a:lnTo>
                      <a:lnTo>
                        <a:pt x="105" y="981"/>
                      </a:lnTo>
                      <a:lnTo>
                        <a:pt x="104" y="979"/>
                      </a:lnTo>
                      <a:lnTo>
                        <a:pt x="102" y="979"/>
                      </a:lnTo>
                      <a:lnTo>
                        <a:pt x="100" y="977"/>
                      </a:lnTo>
                      <a:lnTo>
                        <a:pt x="98" y="971"/>
                      </a:lnTo>
                      <a:lnTo>
                        <a:pt x="96" y="971"/>
                      </a:lnTo>
                      <a:lnTo>
                        <a:pt x="94" y="971"/>
                      </a:lnTo>
                      <a:lnTo>
                        <a:pt x="92" y="971"/>
                      </a:lnTo>
                      <a:lnTo>
                        <a:pt x="90" y="971"/>
                      </a:lnTo>
                      <a:lnTo>
                        <a:pt x="88" y="971"/>
                      </a:lnTo>
                      <a:lnTo>
                        <a:pt x="87" y="971"/>
                      </a:lnTo>
                      <a:lnTo>
                        <a:pt x="87" y="973"/>
                      </a:lnTo>
                      <a:lnTo>
                        <a:pt x="87" y="977"/>
                      </a:lnTo>
                      <a:lnTo>
                        <a:pt x="85" y="977"/>
                      </a:lnTo>
                      <a:lnTo>
                        <a:pt x="83" y="979"/>
                      </a:lnTo>
                      <a:lnTo>
                        <a:pt x="83" y="979"/>
                      </a:lnTo>
                      <a:lnTo>
                        <a:pt x="81" y="981"/>
                      </a:lnTo>
                      <a:lnTo>
                        <a:pt x="81" y="981"/>
                      </a:lnTo>
                      <a:lnTo>
                        <a:pt x="81" y="981"/>
                      </a:lnTo>
                      <a:lnTo>
                        <a:pt x="79" y="981"/>
                      </a:lnTo>
                      <a:lnTo>
                        <a:pt x="79" y="982"/>
                      </a:lnTo>
                      <a:lnTo>
                        <a:pt x="79" y="984"/>
                      </a:lnTo>
                      <a:lnTo>
                        <a:pt x="77" y="986"/>
                      </a:lnTo>
                      <a:lnTo>
                        <a:pt x="75" y="986"/>
                      </a:lnTo>
                      <a:lnTo>
                        <a:pt x="75" y="986"/>
                      </a:lnTo>
                      <a:lnTo>
                        <a:pt x="73" y="988"/>
                      </a:lnTo>
                      <a:lnTo>
                        <a:pt x="72" y="988"/>
                      </a:lnTo>
                      <a:lnTo>
                        <a:pt x="70" y="986"/>
                      </a:lnTo>
                      <a:lnTo>
                        <a:pt x="68" y="986"/>
                      </a:lnTo>
                      <a:lnTo>
                        <a:pt x="66" y="984"/>
                      </a:lnTo>
                      <a:lnTo>
                        <a:pt x="62" y="981"/>
                      </a:lnTo>
                      <a:lnTo>
                        <a:pt x="62" y="979"/>
                      </a:lnTo>
                      <a:lnTo>
                        <a:pt x="57" y="977"/>
                      </a:lnTo>
                      <a:lnTo>
                        <a:pt x="57" y="975"/>
                      </a:lnTo>
                      <a:lnTo>
                        <a:pt x="55" y="973"/>
                      </a:lnTo>
                      <a:lnTo>
                        <a:pt x="57" y="971"/>
                      </a:lnTo>
                      <a:lnTo>
                        <a:pt x="58" y="969"/>
                      </a:lnTo>
                      <a:lnTo>
                        <a:pt x="58" y="965"/>
                      </a:lnTo>
                      <a:lnTo>
                        <a:pt x="58" y="964"/>
                      </a:lnTo>
                      <a:lnTo>
                        <a:pt x="58" y="962"/>
                      </a:lnTo>
                      <a:lnTo>
                        <a:pt x="58" y="960"/>
                      </a:lnTo>
                      <a:lnTo>
                        <a:pt x="60" y="958"/>
                      </a:lnTo>
                      <a:lnTo>
                        <a:pt x="64" y="958"/>
                      </a:lnTo>
                      <a:lnTo>
                        <a:pt x="64" y="954"/>
                      </a:lnTo>
                      <a:lnTo>
                        <a:pt x="64" y="952"/>
                      </a:lnTo>
                      <a:lnTo>
                        <a:pt x="64" y="952"/>
                      </a:lnTo>
                      <a:lnTo>
                        <a:pt x="62" y="950"/>
                      </a:lnTo>
                      <a:lnTo>
                        <a:pt x="62" y="950"/>
                      </a:lnTo>
                      <a:lnTo>
                        <a:pt x="62" y="952"/>
                      </a:lnTo>
                      <a:lnTo>
                        <a:pt x="62" y="950"/>
                      </a:lnTo>
                      <a:lnTo>
                        <a:pt x="62" y="950"/>
                      </a:lnTo>
                      <a:lnTo>
                        <a:pt x="62" y="949"/>
                      </a:lnTo>
                      <a:lnTo>
                        <a:pt x="60" y="949"/>
                      </a:lnTo>
                      <a:lnTo>
                        <a:pt x="60" y="949"/>
                      </a:lnTo>
                      <a:lnTo>
                        <a:pt x="60" y="949"/>
                      </a:lnTo>
                      <a:lnTo>
                        <a:pt x="60" y="949"/>
                      </a:lnTo>
                      <a:lnTo>
                        <a:pt x="60" y="949"/>
                      </a:lnTo>
                      <a:lnTo>
                        <a:pt x="58" y="947"/>
                      </a:lnTo>
                      <a:lnTo>
                        <a:pt x="58" y="947"/>
                      </a:lnTo>
                      <a:lnTo>
                        <a:pt x="58" y="947"/>
                      </a:lnTo>
                      <a:lnTo>
                        <a:pt x="58" y="947"/>
                      </a:lnTo>
                      <a:lnTo>
                        <a:pt x="60" y="947"/>
                      </a:lnTo>
                      <a:lnTo>
                        <a:pt x="60" y="945"/>
                      </a:lnTo>
                      <a:lnTo>
                        <a:pt x="60" y="945"/>
                      </a:lnTo>
                      <a:lnTo>
                        <a:pt x="60" y="943"/>
                      </a:lnTo>
                      <a:lnTo>
                        <a:pt x="58" y="943"/>
                      </a:lnTo>
                      <a:lnTo>
                        <a:pt x="60" y="941"/>
                      </a:lnTo>
                      <a:lnTo>
                        <a:pt x="60" y="939"/>
                      </a:lnTo>
                      <a:lnTo>
                        <a:pt x="58" y="939"/>
                      </a:lnTo>
                      <a:lnTo>
                        <a:pt x="58" y="939"/>
                      </a:lnTo>
                      <a:lnTo>
                        <a:pt x="58" y="939"/>
                      </a:lnTo>
                      <a:lnTo>
                        <a:pt x="58" y="939"/>
                      </a:lnTo>
                      <a:lnTo>
                        <a:pt x="58" y="937"/>
                      </a:lnTo>
                      <a:lnTo>
                        <a:pt x="58" y="937"/>
                      </a:lnTo>
                      <a:lnTo>
                        <a:pt x="58" y="937"/>
                      </a:lnTo>
                      <a:lnTo>
                        <a:pt x="60" y="934"/>
                      </a:lnTo>
                      <a:lnTo>
                        <a:pt x="60" y="934"/>
                      </a:lnTo>
                      <a:lnTo>
                        <a:pt x="62" y="934"/>
                      </a:lnTo>
                      <a:lnTo>
                        <a:pt x="62" y="934"/>
                      </a:lnTo>
                      <a:lnTo>
                        <a:pt x="62" y="932"/>
                      </a:lnTo>
                      <a:lnTo>
                        <a:pt x="62" y="930"/>
                      </a:lnTo>
                      <a:lnTo>
                        <a:pt x="62" y="930"/>
                      </a:lnTo>
                      <a:lnTo>
                        <a:pt x="62" y="930"/>
                      </a:lnTo>
                      <a:lnTo>
                        <a:pt x="62" y="928"/>
                      </a:lnTo>
                      <a:lnTo>
                        <a:pt x="62" y="928"/>
                      </a:lnTo>
                      <a:lnTo>
                        <a:pt x="60" y="926"/>
                      </a:lnTo>
                      <a:lnTo>
                        <a:pt x="60" y="926"/>
                      </a:lnTo>
                      <a:lnTo>
                        <a:pt x="60" y="926"/>
                      </a:lnTo>
                      <a:lnTo>
                        <a:pt x="60" y="926"/>
                      </a:lnTo>
                      <a:lnTo>
                        <a:pt x="60" y="924"/>
                      </a:lnTo>
                      <a:lnTo>
                        <a:pt x="60" y="924"/>
                      </a:lnTo>
                      <a:lnTo>
                        <a:pt x="60" y="924"/>
                      </a:lnTo>
                      <a:lnTo>
                        <a:pt x="60" y="922"/>
                      </a:lnTo>
                      <a:lnTo>
                        <a:pt x="60" y="922"/>
                      </a:lnTo>
                      <a:lnTo>
                        <a:pt x="60" y="922"/>
                      </a:lnTo>
                      <a:lnTo>
                        <a:pt x="62" y="920"/>
                      </a:lnTo>
                      <a:lnTo>
                        <a:pt x="60" y="920"/>
                      </a:lnTo>
                      <a:lnTo>
                        <a:pt x="60" y="920"/>
                      </a:lnTo>
                      <a:lnTo>
                        <a:pt x="60" y="920"/>
                      </a:lnTo>
                      <a:lnTo>
                        <a:pt x="60" y="919"/>
                      </a:lnTo>
                      <a:lnTo>
                        <a:pt x="60" y="919"/>
                      </a:lnTo>
                      <a:lnTo>
                        <a:pt x="62" y="919"/>
                      </a:lnTo>
                      <a:lnTo>
                        <a:pt x="62" y="919"/>
                      </a:lnTo>
                      <a:lnTo>
                        <a:pt x="62" y="919"/>
                      </a:lnTo>
                      <a:lnTo>
                        <a:pt x="62" y="919"/>
                      </a:lnTo>
                      <a:lnTo>
                        <a:pt x="64" y="919"/>
                      </a:lnTo>
                      <a:lnTo>
                        <a:pt x="64" y="919"/>
                      </a:lnTo>
                      <a:lnTo>
                        <a:pt x="64" y="917"/>
                      </a:lnTo>
                      <a:lnTo>
                        <a:pt x="64" y="915"/>
                      </a:lnTo>
                      <a:lnTo>
                        <a:pt x="62" y="915"/>
                      </a:lnTo>
                      <a:lnTo>
                        <a:pt x="62" y="915"/>
                      </a:lnTo>
                      <a:lnTo>
                        <a:pt x="62" y="917"/>
                      </a:lnTo>
                      <a:lnTo>
                        <a:pt x="60" y="917"/>
                      </a:lnTo>
                      <a:lnTo>
                        <a:pt x="60" y="917"/>
                      </a:lnTo>
                      <a:lnTo>
                        <a:pt x="60" y="915"/>
                      </a:lnTo>
                      <a:lnTo>
                        <a:pt x="60" y="915"/>
                      </a:lnTo>
                      <a:lnTo>
                        <a:pt x="60" y="913"/>
                      </a:lnTo>
                      <a:lnTo>
                        <a:pt x="60" y="913"/>
                      </a:lnTo>
                      <a:lnTo>
                        <a:pt x="60" y="913"/>
                      </a:lnTo>
                      <a:lnTo>
                        <a:pt x="60" y="913"/>
                      </a:lnTo>
                      <a:lnTo>
                        <a:pt x="60" y="911"/>
                      </a:lnTo>
                      <a:lnTo>
                        <a:pt x="60" y="911"/>
                      </a:lnTo>
                      <a:lnTo>
                        <a:pt x="58" y="911"/>
                      </a:lnTo>
                      <a:lnTo>
                        <a:pt x="58" y="909"/>
                      </a:lnTo>
                      <a:lnTo>
                        <a:pt x="58" y="909"/>
                      </a:lnTo>
                      <a:lnTo>
                        <a:pt x="58" y="909"/>
                      </a:lnTo>
                      <a:lnTo>
                        <a:pt x="58" y="907"/>
                      </a:lnTo>
                      <a:lnTo>
                        <a:pt x="58" y="907"/>
                      </a:lnTo>
                      <a:lnTo>
                        <a:pt x="57" y="907"/>
                      </a:lnTo>
                      <a:lnTo>
                        <a:pt x="57" y="907"/>
                      </a:lnTo>
                      <a:lnTo>
                        <a:pt x="55" y="905"/>
                      </a:lnTo>
                      <a:lnTo>
                        <a:pt x="55" y="905"/>
                      </a:lnTo>
                      <a:lnTo>
                        <a:pt x="53" y="905"/>
                      </a:lnTo>
                      <a:lnTo>
                        <a:pt x="53" y="904"/>
                      </a:lnTo>
                      <a:lnTo>
                        <a:pt x="53" y="902"/>
                      </a:lnTo>
                      <a:lnTo>
                        <a:pt x="51" y="900"/>
                      </a:lnTo>
                      <a:lnTo>
                        <a:pt x="51" y="900"/>
                      </a:lnTo>
                      <a:lnTo>
                        <a:pt x="51" y="898"/>
                      </a:lnTo>
                      <a:lnTo>
                        <a:pt x="51" y="898"/>
                      </a:lnTo>
                      <a:lnTo>
                        <a:pt x="51" y="896"/>
                      </a:lnTo>
                      <a:lnTo>
                        <a:pt x="51" y="896"/>
                      </a:lnTo>
                      <a:lnTo>
                        <a:pt x="51" y="894"/>
                      </a:lnTo>
                      <a:lnTo>
                        <a:pt x="51" y="894"/>
                      </a:lnTo>
                      <a:lnTo>
                        <a:pt x="49" y="892"/>
                      </a:lnTo>
                      <a:lnTo>
                        <a:pt x="47" y="890"/>
                      </a:lnTo>
                      <a:lnTo>
                        <a:pt x="47" y="888"/>
                      </a:lnTo>
                      <a:lnTo>
                        <a:pt x="47" y="887"/>
                      </a:lnTo>
                      <a:lnTo>
                        <a:pt x="47" y="887"/>
                      </a:lnTo>
                      <a:lnTo>
                        <a:pt x="45" y="887"/>
                      </a:lnTo>
                      <a:lnTo>
                        <a:pt x="45" y="887"/>
                      </a:lnTo>
                      <a:lnTo>
                        <a:pt x="45" y="887"/>
                      </a:lnTo>
                      <a:lnTo>
                        <a:pt x="45" y="885"/>
                      </a:lnTo>
                      <a:lnTo>
                        <a:pt x="45" y="885"/>
                      </a:lnTo>
                      <a:lnTo>
                        <a:pt x="43" y="885"/>
                      </a:lnTo>
                      <a:lnTo>
                        <a:pt x="42" y="885"/>
                      </a:lnTo>
                      <a:lnTo>
                        <a:pt x="42" y="885"/>
                      </a:lnTo>
                      <a:lnTo>
                        <a:pt x="40" y="885"/>
                      </a:lnTo>
                      <a:lnTo>
                        <a:pt x="40" y="885"/>
                      </a:lnTo>
                      <a:lnTo>
                        <a:pt x="40" y="883"/>
                      </a:lnTo>
                      <a:lnTo>
                        <a:pt x="38" y="883"/>
                      </a:lnTo>
                      <a:lnTo>
                        <a:pt x="38" y="883"/>
                      </a:lnTo>
                      <a:lnTo>
                        <a:pt x="36" y="885"/>
                      </a:lnTo>
                      <a:lnTo>
                        <a:pt x="36" y="887"/>
                      </a:lnTo>
                      <a:lnTo>
                        <a:pt x="36" y="888"/>
                      </a:lnTo>
                      <a:lnTo>
                        <a:pt x="32" y="890"/>
                      </a:lnTo>
                      <a:lnTo>
                        <a:pt x="32" y="890"/>
                      </a:lnTo>
                      <a:lnTo>
                        <a:pt x="32" y="890"/>
                      </a:lnTo>
                      <a:lnTo>
                        <a:pt x="30" y="890"/>
                      </a:lnTo>
                      <a:lnTo>
                        <a:pt x="30" y="888"/>
                      </a:lnTo>
                      <a:lnTo>
                        <a:pt x="30" y="888"/>
                      </a:lnTo>
                      <a:lnTo>
                        <a:pt x="30" y="887"/>
                      </a:lnTo>
                      <a:lnTo>
                        <a:pt x="28" y="887"/>
                      </a:lnTo>
                      <a:lnTo>
                        <a:pt x="27" y="887"/>
                      </a:lnTo>
                      <a:lnTo>
                        <a:pt x="27" y="887"/>
                      </a:lnTo>
                      <a:lnTo>
                        <a:pt x="27" y="885"/>
                      </a:lnTo>
                      <a:lnTo>
                        <a:pt x="28" y="881"/>
                      </a:lnTo>
                      <a:lnTo>
                        <a:pt x="28" y="879"/>
                      </a:lnTo>
                      <a:lnTo>
                        <a:pt x="27" y="879"/>
                      </a:lnTo>
                      <a:lnTo>
                        <a:pt x="27" y="879"/>
                      </a:lnTo>
                      <a:lnTo>
                        <a:pt x="27" y="879"/>
                      </a:lnTo>
                      <a:lnTo>
                        <a:pt x="25" y="879"/>
                      </a:lnTo>
                      <a:lnTo>
                        <a:pt x="25" y="877"/>
                      </a:lnTo>
                      <a:lnTo>
                        <a:pt x="25" y="877"/>
                      </a:lnTo>
                      <a:lnTo>
                        <a:pt x="25" y="875"/>
                      </a:lnTo>
                      <a:lnTo>
                        <a:pt x="19" y="873"/>
                      </a:lnTo>
                      <a:lnTo>
                        <a:pt x="19" y="872"/>
                      </a:lnTo>
                      <a:lnTo>
                        <a:pt x="17" y="870"/>
                      </a:lnTo>
                      <a:lnTo>
                        <a:pt x="15" y="866"/>
                      </a:lnTo>
                      <a:lnTo>
                        <a:pt x="15" y="864"/>
                      </a:lnTo>
                      <a:lnTo>
                        <a:pt x="13" y="862"/>
                      </a:lnTo>
                      <a:lnTo>
                        <a:pt x="13" y="862"/>
                      </a:lnTo>
                      <a:lnTo>
                        <a:pt x="19" y="858"/>
                      </a:lnTo>
                      <a:lnTo>
                        <a:pt x="21" y="855"/>
                      </a:lnTo>
                      <a:lnTo>
                        <a:pt x="23" y="853"/>
                      </a:lnTo>
                      <a:lnTo>
                        <a:pt x="23" y="849"/>
                      </a:lnTo>
                      <a:lnTo>
                        <a:pt x="23" y="847"/>
                      </a:lnTo>
                      <a:lnTo>
                        <a:pt x="23" y="845"/>
                      </a:lnTo>
                      <a:lnTo>
                        <a:pt x="21" y="845"/>
                      </a:lnTo>
                      <a:lnTo>
                        <a:pt x="19" y="843"/>
                      </a:lnTo>
                      <a:lnTo>
                        <a:pt x="19" y="842"/>
                      </a:lnTo>
                      <a:lnTo>
                        <a:pt x="17" y="840"/>
                      </a:lnTo>
                      <a:lnTo>
                        <a:pt x="17" y="838"/>
                      </a:lnTo>
                      <a:lnTo>
                        <a:pt x="19" y="832"/>
                      </a:lnTo>
                      <a:lnTo>
                        <a:pt x="19" y="828"/>
                      </a:lnTo>
                      <a:lnTo>
                        <a:pt x="19" y="827"/>
                      </a:lnTo>
                      <a:lnTo>
                        <a:pt x="17" y="821"/>
                      </a:lnTo>
                      <a:lnTo>
                        <a:pt x="17" y="819"/>
                      </a:lnTo>
                      <a:lnTo>
                        <a:pt x="15" y="819"/>
                      </a:lnTo>
                      <a:lnTo>
                        <a:pt x="13" y="819"/>
                      </a:lnTo>
                      <a:lnTo>
                        <a:pt x="11" y="817"/>
                      </a:lnTo>
                      <a:lnTo>
                        <a:pt x="11" y="817"/>
                      </a:lnTo>
                      <a:lnTo>
                        <a:pt x="10" y="815"/>
                      </a:lnTo>
                      <a:lnTo>
                        <a:pt x="11" y="815"/>
                      </a:lnTo>
                      <a:lnTo>
                        <a:pt x="11" y="813"/>
                      </a:lnTo>
                      <a:lnTo>
                        <a:pt x="11" y="813"/>
                      </a:lnTo>
                      <a:lnTo>
                        <a:pt x="4" y="811"/>
                      </a:lnTo>
                      <a:lnTo>
                        <a:pt x="4" y="811"/>
                      </a:lnTo>
                      <a:lnTo>
                        <a:pt x="4" y="808"/>
                      </a:lnTo>
                      <a:lnTo>
                        <a:pt x="4" y="806"/>
                      </a:lnTo>
                      <a:lnTo>
                        <a:pt x="2" y="802"/>
                      </a:lnTo>
                      <a:lnTo>
                        <a:pt x="2" y="800"/>
                      </a:lnTo>
                      <a:lnTo>
                        <a:pt x="2" y="800"/>
                      </a:lnTo>
                      <a:lnTo>
                        <a:pt x="4" y="798"/>
                      </a:lnTo>
                      <a:lnTo>
                        <a:pt x="4" y="798"/>
                      </a:lnTo>
                      <a:lnTo>
                        <a:pt x="4" y="798"/>
                      </a:lnTo>
                      <a:lnTo>
                        <a:pt x="6" y="796"/>
                      </a:lnTo>
                      <a:lnTo>
                        <a:pt x="6" y="796"/>
                      </a:lnTo>
                      <a:lnTo>
                        <a:pt x="6" y="795"/>
                      </a:lnTo>
                      <a:lnTo>
                        <a:pt x="8" y="795"/>
                      </a:lnTo>
                      <a:lnTo>
                        <a:pt x="8" y="793"/>
                      </a:lnTo>
                      <a:lnTo>
                        <a:pt x="8" y="793"/>
                      </a:lnTo>
                      <a:lnTo>
                        <a:pt x="8" y="791"/>
                      </a:lnTo>
                      <a:lnTo>
                        <a:pt x="6" y="791"/>
                      </a:lnTo>
                      <a:lnTo>
                        <a:pt x="6" y="791"/>
                      </a:lnTo>
                      <a:lnTo>
                        <a:pt x="6" y="791"/>
                      </a:lnTo>
                      <a:lnTo>
                        <a:pt x="6" y="789"/>
                      </a:lnTo>
                      <a:lnTo>
                        <a:pt x="6" y="789"/>
                      </a:lnTo>
                      <a:lnTo>
                        <a:pt x="6" y="789"/>
                      </a:lnTo>
                      <a:lnTo>
                        <a:pt x="4" y="787"/>
                      </a:lnTo>
                      <a:lnTo>
                        <a:pt x="4" y="787"/>
                      </a:lnTo>
                      <a:lnTo>
                        <a:pt x="2" y="787"/>
                      </a:lnTo>
                      <a:lnTo>
                        <a:pt x="2" y="785"/>
                      </a:lnTo>
                      <a:lnTo>
                        <a:pt x="0" y="785"/>
                      </a:lnTo>
                      <a:lnTo>
                        <a:pt x="0" y="781"/>
                      </a:lnTo>
                      <a:lnTo>
                        <a:pt x="2" y="783"/>
                      </a:lnTo>
                      <a:lnTo>
                        <a:pt x="4" y="783"/>
                      </a:lnTo>
                      <a:lnTo>
                        <a:pt x="4" y="783"/>
                      </a:lnTo>
                      <a:lnTo>
                        <a:pt x="8" y="781"/>
                      </a:lnTo>
                      <a:lnTo>
                        <a:pt x="10" y="781"/>
                      </a:lnTo>
                      <a:lnTo>
                        <a:pt x="10" y="781"/>
                      </a:lnTo>
                      <a:lnTo>
                        <a:pt x="13" y="785"/>
                      </a:lnTo>
                      <a:lnTo>
                        <a:pt x="15" y="785"/>
                      </a:lnTo>
                      <a:lnTo>
                        <a:pt x="15" y="783"/>
                      </a:lnTo>
                      <a:lnTo>
                        <a:pt x="15" y="783"/>
                      </a:lnTo>
                      <a:lnTo>
                        <a:pt x="15" y="783"/>
                      </a:lnTo>
                      <a:lnTo>
                        <a:pt x="17" y="783"/>
                      </a:lnTo>
                      <a:lnTo>
                        <a:pt x="19" y="783"/>
                      </a:lnTo>
                      <a:lnTo>
                        <a:pt x="21" y="783"/>
                      </a:lnTo>
                      <a:lnTo>
                        <a:pt x="21" y="781"/>
                      </a:lnTo>
                      <a:lnTo>
                        <a:pt x="23" y="780"/>
                      </a:lnTo>
                      <a:lnTo>
                        <a:pt x="25" y="778"/>
                      </a:lnTo>
                      <a:lnTo>
                        <a:pt x="27" y="778"/>
                      </a:lnTo>
                      <a:lnTo>
                        <a:pt x="28" y="778"/>
                      </a:lnTo>
                      <a:lnTo>
                        <a:pt x="28" y="776"/>
                      </a:lnTo>
                      <a:lnTo>
                        <a:pt x="30" y="776"/>
                      </a:lnTo>
                      <a:lnTo>
                        <a:pt x="30" y="774"/>
                      </a:lnTo>
                      <a:lnTo>
                        <a:pt x="30" y="774"/>
                      </a:lnTo>
                      <a:lnTo>
                        <a:pt x="30" y="774"/>
                      </a:lnTo>
                      <a:lnTo>
                        <a:pt x="32" y="774"/>
                      </a:lnTo>
                      <a:lnTo>
                        <a:pt x="32" y="772"/>
                      </a:lnTo>
                      <a:lnTo>
                        <a:pt x="32" y="772"/>
                      </a:lnTo>
                      <a:lnTo>
                        <a:pt x="32" y="772"/>
                      </a:lnTo>
                      <a:lnTo>
                        <a:pt x="32" y="772"/>
                      </a:lnTo>
                      <a:lnTo>
                        <a:pt x="32" y="770"/>
                      </a:lnTo>
                      <a:lnTo>
                        <a:pt x="32" y="768"/>
                      </a:lnTo>
                      <a:lnTo>
                        <a:pt x="32" y="766"/>
                      </a:lnTo>
                      <a:lnTo>
                        <a:pt x="32" y="763"/>
                      </a:lnTo>
                      <a:lnTo>
                        <a:pt x="32" y="763"/>
                      </a:lnTo>
                      <a:lnTo>
                        <a:pt x="32" y="761"/>
                      </a:lnTo>
                      <a:lnTo>
                        <a:pt x="30" y="761"/>
                      </a:lnTo>
                      <a:lnTo>
                        <a:pt x="30" y="763"/>
                      </a:lnTo>
                      <a:lnTo>
                        <a:pt x="30" y="763"/>
                      </a:lnTo>
                      <a:lnTo>
                        <a:pt x="28" y="761"/>
                      </a:lnTo>
                      <a:lnTo>
                        <a:pt x="30" y="761"/>
                      </a:lnTo>
                      <a:lnTo>
                        <a:pt x="30" y="759"/>
                      </a:lnTo>
                      <a:lnTo>
                        <a:pt x="30" y="755"/>
                      </a:lnTo>
                      <a:lnTo>
                        <a:pt x="30" y="755"/>
                      </a:lnTo>
                      <a:lnTo>
                        <a:pt x="30" y="755"/>
                      </a:lnTo>
                      <a:lnTo>
                        <a:pt x="30" y="753"/>
                      </a:lnTo>
                      <a:lnTo>
                        <a:pt x="30" y="751"/>
                      </a:lnTo>
                      <a:lnTo>
                        <a:pt x="32" y="748"/>
                      </a:lnTo>
                      <a:lnTo>
                        <a:pt x="32" y="744"/>
                      </a:lnTo>
                      <a:lnTo>
                        <a:pt x="32" y="744"/>
                      </a:lnTo>
                      <a:lnTo>
                        <a:pt x="34" y="738"/>
                      </a:lnTo>
                      <a:lnTo>
                        <a:pt x="36" y="733"/>
                      </a:lnTo>
                      <a:lnTo>
                        <a:pt x="38" y="731"/>
                      </a:lnTo>
                      <a:lnTo>
                        <a:pt x="40" y="729"/>
                      </a:lnTo>
                      <a:lnTo>
                        <a:pt x="40" y="725"/>
                      </a:lnTo>
                      <a:lnTo>
                        <a:pt x="42" y="725"/>
                      </a:lnTo>
                      <a:lnTo>
                        <a:pt x="43" y="725"/>
                      </a:lnTo>
                      <a:lnTo>
                        <a:pt x="45" y="727"/>
                      </a:lnTo>
                      <a:lnTo>
                        <a:pt x="47" y="725"/>
                      </a:lnTo>
                      <a:lnTo>
                        <a:pt x="49" y="721"/>
                      </a:lnTo>
                      <a:lnTo>
                        <a:pt x="51" y="721"/>
                      </a:lnTo>
                      <a:lnTo>
                        <a:pt x="53" y="721"/>
                      </a:lnTo>
                      <a:lnTo>
                        <a:pt x="53" y="721"/>
                      </a:lnTo>
                      <a:lnTo>
                        <a:pt x="55" y="719"/>
                      </a:lnTo>
                      <a:lnTo>
                        <a:pt x="55" y="718"/>
                      </a:lnTo>
                      <a:lnTo>
                        <a:pt x="55" y="718"/>
                      </a:lnTo>
                      <a:lnTo>
                        <a:pt x="53" y="718"/>
                      </a:lnTo>
                      <a:lnTo>
                        <a:pt x="53" y="718"/>
                      </a:lnTo>
                      <a:lnTo>
                        <a:pt x="53" y="718"/>
                      </a:lnTo>
                      <a:lnTo>
                        <a:pt x="55" y="718"/>
                      </a:lnTo>
                      <a:lnTo>
                        <a:pt x="58" y="718"/>
                      </a:lnTo>
                      <a:lnTo>
                        <a:pt x="60" y="719"/>
                      </a:lnTo>
                      <a:lnTo>
                        <a:pt x="62" y="721"/>
                      </a:lnTo>
                      <a:lnTo>
                        <a:pt x="68" y="731"/>
                      </a:lnTo>
                      <a:lnTo>
                        <a:pt x="70" y="733"/>
                      </a:lnTo>
                      <a:lnTo>
                        <a:pt x="88" y="746"/>
                      </a:lnTo>
                      <a:lnTo>
                        <a:pt x="90" y="748"/>
                      </a:lnTo>
                      <a:lnTo>
                        <a:pt x="92" y="751"/>
                      </a:lnTo>
                      <a:lnTo>
                        <a:pt x="94" y="753"/>
                      </a:lnTo>
                      <a:lnTo>
                        <a:pt x="98" y="757"/>
                      </a:lnTo>
                      <a:lnTo>
                        <a:pt x="98" y="757"/>
                      </a:lnTo>
                      <a:lnTo>
                        <a:pt x="100" y="751"/>
                      </a:lnTo>
                      <a:lnTo>
                        <a:pt x="100" y="751"/>
                      </a:lnTo>
                      <a:lnTo>
                        <a:pt x="102" y="750"/>
                      </a:lnTo>
                      <a:lnTo>
                        <a:pt x="102" y="748"/>
                      </a:lnTo>
                      <a:lnTo>
                        <a:pt x="104" y="746"/>
                      </a:lnTo>
                      <a:lnTo>
                        <a:pt x="104" y="744"/>
                      </a:lnTo>
                      <a:lnTo>
                        <a:pt x="105" y="742"/>
                      </a:lnTo>
                      <a:lnTo>
                        <a:pt x="105" y="742"/>
                      </a:lnTo>
                      <a:lnTo>
                        <a:pt x="107" y="742"/>
                      </a:lnTo>
                      <a:lnTo>
                        <a:pt x="107" y="742"/>
                      </a:lnTo>
                      <a:lnTo>
                        <a:pt x="109" y="740"/>
                      </a:lnTo>
                      <a:lnTo>
                        <a:pt x="109" y="740"/>
                      </a:lnTo>
                      <a:lnTo>
                        <a:pt x="109" y="738"/>
                      </a:lnTo>
                      <a:lnTo>
                        <a:pt x="109" y="735"/>
                      </a:lnTo>
                      <a:lnTo>
                        <a:pt x="109" y="735"/>
                      </a:lnTo>
                      <a:lnTo>
                        <a:pt x="111" y="733"/>
                      </a:lnTo>
                      <a:lnTo>
                        <a:pt x="113" y="733"/>
                      </a:lnTo>
                      <a:lnTo>
                        <a:pt x="117" y="735"/>
                      </a:lnTo>
                      <a:lnTo>
                        <a:pt x="119" y="735"/>
                      </a:lnTo>
                      <a:lnTo>
                        <a:pt x="120" y="735"/>
                      </a:lnTo>
                      <a:lnTo>
                        <a:pt x="124" y="733"/>
                      </a:lnTo>
                      <a:lnTo>
                        <a:pt x="124" y="733"/>
                      </a:lnTo>
                      <a:lnTo>
                        <a:pt x="126" y="733"/>
                      </a:lnTo>
                      <a:lnTo>
                        <a:pt x="126" y="733"/>
                      </a:lnTo>
                      <a:lnTo>
                        <a:pt x="134" y="733"/>
                      </a:lnTo>
                      <a:lnTo>
                        <a:pt x="135" y="733"/>
                      </a:lnTo>
                      <a:lnTo>
                        <a:pt x="139" y="733"/>
                      </a:lnTo>
                      <a:lnTo>
                        <a:pt x="141" y="733"/>
                      </a:lnTo>
                      <a:lnTo>
                        <a:pt x="147" y="735"/>
                      </a:lnTo>
                      <a:lnTo>
                        <a:pt x="147" y="735"/>
                      </a:lnTo>
                      <a:lnTo>
                        <a:pt x="149" y="735"/>
                      </a:lnTo>
                      <a:lnTo>
                        <a:pt x="149" y="735"/>
                      </a:lnTo>
                      <a:lnTo>
                        <a:pt x="150" y="736"/>
                      </a:lnTo>
                      <a:lnTo>
                        <a:pt x="154" y="738"/>
                      </a:lnTo>
                      <a:lnTo>
                        <a:pt x="156" y="738"/>
                      </a:lnTo>
                      <a:lnTo>
                        <a:pt x="158" y="738"/>
                      </a:lnTo>
                      <a:lnTo>
                        <a:pt x="165" y="736"/>
                      </a:lnTo>
                      <a:lnTo>
                        <a:pt x="175" y="738"/>
                      </a:lnTo>
                      <a:lnTo>
                        <a:pt x="177" y="736"/>
                      </a:lnTo>
                      <a:lnTo>
                        <a:pt x="181" y="735"/>
                      </a:lnTo>
                      <a:lnTo>
                        <a:pt x="182" y="735"/>
                      </a:lnTo>
                      <a:lnTo>
                        <a:pt x="186" y="733"/>
                      </a:lnTo>
                      <a:lnTo>
                        <a:pt x="205" y="733"/>
                      </a:lnTo>
                      <a:lnTo>
                        <a:pt x="203" y="729"/>
                      </a:lnTo>
                      <a:lnTo>
                        <a:pt x="203" y="723"/>
                      </a:lnTo>
                      <a:lnTo>
                        <a:pt x="203" y="721"/>
                      </a:lnTo>
                      <a:lnTo>
                        <a:pt x="203" y="719"/>
                      </a:lnTo>
                      <a:lnTo>
                        <a:pt x="207" y="714"/>
                      </a:lnTo>
                      <a:lnTo>
                        <a:pt x="209" y="714"/>
                      </a:lnTo>
                      <a:lnTo>
                        <a:pt x="211" y="714"/>
                      </a:lnTo>
                      <a:lnTo>
                        <a:pt x="211" y="716"/>
                      </a:lnTo>
                      <a:lnTo>
                        <a:pt x="211" y="721"/>
                      </a:lnTo>
                      <a:lnTo>
                        <a:pt x="211" y="729"/>
                      </a:lnTo>
                      <a:lnTo>
                        <a:pt x="485" y="729"/>
                      </a:lnTo>
                      <a:lnTo>
                        <a:pt x="485" y="729"/>
                      </a:lnTo>
                      <a:lnTo>
                        <a:pt x="485" y="727"/>
                      </a:lnTo>
                      <a:lnTo>
                        <a:pt x="485" y="727"/>
                      </a:lnTo>
                      <a:lnTo>
                        <a:pt x="488" y="712"/>
                      </a:lnTo>
                      <a:lnTo>
                        <a:pt x="490" y="704"/>
                      </a:lnTo>
                      <a:lnTo>
                        <a:pt x="490" y="699"/>
                      </a:lnTo>
                      <a:lnTo>
                        <a:pt x="494" y="676"/>
                      </a:lnTo>
                      <a:lnTo>
                        <a:pt x="496" y="671"/>
                      </a:lnTo>
                      <a:lnTo>
                        <a:pt x="496" y="667"/>
                      </a:lnTo>
                      <a:lnTo>
                        <a:pt x="496" y="667"/>
                      </a:lnTo>
                      <a:lnTo>
                        <a:pt x="496" y="667"/>
                      </a:lnTo>
                      <a:lnTo>
                        <a:pt x="496" y="665"/>
                      </a:lnTo>
                      <a:lnTo>
                        <a:pt x="492" y="663"/>
                      </a:lnTo>
                      <a:lnTo>
                        <a:pt x="490" y="661"/>
                      </a:lnTo>
                      <a:lnTo>
                        <a:pt x="487" y="659"/>
                      </a:lnTo>
                      <a:lnTo>
                        <a:pt x="483" y="658"/>
                      </a:lnTo>
                      <a:lnTo>
                        <a:pt x="481" y="656"/>
                      </a:lnTo>
                      <a:lnTo>
                        <a:pt x="479" y="654"/>
                      </a:lnTo>
                      <a:lnTo>
                        <a:pt x="477" y="652"/>
                      </a:lnTo>
                      <a:lnTo>
                        <a:pt x="477" y="652"/>
                      </a:lnTo>
                      <a:lnTo>
                        <a:pt x="477" y="648"/>
                      </a:lnTo>
                      <a:lnTo>
                        <a:pt x="475" y="642"/>
                      </a:lnTo>
                      <a:lnTo>
                        <a:pt x="475" y="635"/>
                      </a:lnTo>
                      <a:lnTo>
                        <a:pt x="472" y="607"/>
                      </a:lnTo>
                      <a:lnTo>
                        <a:pt x="472" y="601"/>
                      </a:lnTo>
                      <a:lnTo>
                        <a:pt x="472" y="594"/>
                      </a:lnTo>
                      <a:lnTo>
                        <a:pt x="468" y="567"/>
                      </a:lnTo>
                      <a:lnTo>
                        <a:pt x="468" y="560"/>
                      </a:lnTo>
                      <a:lnTo>
                        <a:pt x="466" y="539"/>
                      </a:lnTo>
                      <a:lnTo>
                        <a:pt x="464" y="534"/>
                      </a:lnTo>
                      <a:lnTo>
                        <a:pt x="464" y="526"/>
                      </a:lnTo>
                      <a:lnTo>
                        <a:pt x="462" y="519"/>
                      </a:lnTo>
                      <a:lnTo>
                        <a:pt x="462" y="511"/>
                      </a:lnTo>
                      <a:lnTo>
                        <a:pt x="460" y="498"/>
                      </a:lnTo>
                      <a:lnTo>
                        <a:pt x="460" y="490"/>
                      </a:lnTo>
                      <a:lnTo>
                        <a:pt x="457" y="455"/>
                      </a:lnTo>
                      <a:lnTo>
                        <a:pt x="457" y="451"/>
                      </a:lnTo>
                      <a:lnTo>
                        <a:pt x="455" y="442"/>
                      </a:lnTo>
                      <a:lnTo>
                        <a:pt x="455" y="438"/>
                      </a:lnTo>
                      <a:lnTo>
                        <a:pt x="453" y="427"/>
                      </a:lnTo>
                      <a:lnTo>
                        <a:pt x="453" y="417"/>
                      </a:lnTo>
                      <a:lnTo>
                        <a:pt x="451" y="398"/>
                      </a:lnTo>
                      <a:lnTo>
                        <a:pt x="449" y="389"/>
                      </a:lnTo>
                      <a:lnTo>
                        <a:pt x="449" y="380"/>
                      </a:lnTo>
                      <a:lnTo>
                        <a:pt x="447" y="370"/>
                      </a:lnTo>
                      <a:lnTo>
                        <a:pt x="445" y="351"/>
                      </a:lnTo>
                      <a:lnTo>
                        <a:pt x="445" y="342"/>
                      </a:lnTo>
                      <a:lnTo>
                        <a:pt x="443" y="338"/>
                      </a:lnTo>
                      <a:lnTo>
                        <a:pt x="443" y="329"/>
                      </a:lnTo>
                      <a:lnTo>
                        <a:pt x="442" y="319"/>
                      </a:lnTo>
                      <a:lnTo>
                        <a:pt x="442" y="314"/>
                      </a:lnTo>
                      <a:lnTo>
                        <a:pt x="438" y="286"/>
                      </a:lnTo>
                      <a:lnTo>
                        <a:pt x="438" y="276"/>
                      </a:lnTo>
                      <a:lnTo>
                        <a:pt x="428" y="203"/>
                      </a:lnTo>
                      <a:lnTo>
                        <a:pt x="428" y="192"/>
                      </a:lnTo>
                      <a:lnTo>
                        <a:pt x="425" y="165"/>
                      </a:lnTo>
                      <a:lnTo>
                        <a:pt x="425" y="154"/>
                      </a:lnTo>
                      <a:lnTo>
                        <a:pt x="423" y="137"/>
                      </a:lnTo>
                      <a:lnTo>
                        <a:pt x="421" y="126"/>
                      </a:lnTo>
                      <a:lnTo>
                        <a:pt x="419" y="107"/>
                      </a:lnTo>
                      <a:lnTo>
                        <a:pt x="419" y="98"/>
                      </a:lnTo>
                      <a:lnTo>
                        <a:pt x="417" y="89"/>
                      </a:lnTo>
                      <a:lnTo>
                        <a:pt x="417" y="85"/>
                      </a:lnTo>
                      <a:lnTo>
                        <a:pt x="415" y="73"/>
                      </a:lnTo>
                      <a:lnTo>
                        <a:pt x="415" y="62"/>
                      </a:lnTo>
                      <a:lnTo>
                        <a:pt x="413" y="58"/>
                      </a:lnTo>
                      <a:lnTo>
                        <a:pt x="413" y="51"/>
                      </a:lnTo>
                      <a:lnTo>
                        <a:pt x="411" y="32"/>
                      </a:lnTo>
                      <a:lnTo>
                        <a:pt x="410" y="27"/>
                      </a:lnTo>
                      <a:lnTo>
                        <a:pt x="408" y="8"/>
                      </a:lnTo>
                      <a:lnTo>
                        <a:pt x="408" y="0"/>
                      </a:lnTo>
                      <a:lnTo>
                        <a:pt x="487" y="0"/>
                      </a:lnTo>
                      <a:lnTo>
                        <a:pt x="504" y="0"/>
                      </a:lnTo>
                      <a:lnTo>
                        <a:pt x="535" y="0"/>
                      </a:lnTo>
                      <a:lnTo>
                        <a:pt x="535" y="0"/>
                      </a:lnTo>
                      <a:lnTo>
                        <a:pt x="539" y="4"/>
                      </a:lnTo>
                      <a:lnTo>
                        <a:pt x="550" y="12"/>
                      </a:lnTo>
                      <a:lnTo>
                        <a:pt x="556" y="15"/>
                      </a:lnTo>
                      <a:lnTo>
                        <a:pt x="564" y="21"/>
                      </a:lnTo>
                      <a:lnTo>
                        <a:pt x="571" y="27"/>
                      </a:lnTo>
                      <a:lnTo>
                        <a:pt x="577" y="30"/>
                      </a:lnTo>
                      <a:lnTo>
                        <a:pt x="588" y="38"/>
                      </a:lnTo>
                      <a:lnTo>
                        <a:pt x="594" y="42"/>
                      </a:lnTo>
                      <a:lnTo>
                        <a:pt x="605" y="51"/>
                      </a:lnTo>
                      <a:lnTo>
                        <a:pt x="611" y="55"/>
                      </a:lnTo>
                      <a:lnTo>
                        <a:pt x="616" y="58"/>
                      </a:lnTo>
                      <a:lnTo>
                        <a:pt x="622" y="62"/>
                      </a:lnTo>
                      <a:lnTo>
                        <a:pt x="627" y="66"/>
                      </a:lnTo>
                      <a:lnTo>
                        <a:pt x="633" y="72"/>
                      </a:lnTo>
                      <a:lnTo>
                        <a:pt x="639" y="75"/>
                      </a:lnTo>
                      <a:lnTo>
                        <a:pt x="644" y="79"/>
                      </a:lnTo>
                      <a:lnTo>
                        <a:pt x="656" y="87"/>
                      </a:lnTo>
                      <a:lnTo>
                        <a:pt x="661" y="92"/>
                      </a:lnTo>
                      <a:lnTo>
                        <a:pt x="669" y="96"/>
                      </a:lnTo>
                      <a:lnTo>
                        <a:pt x="674" y="100"/>
                      </a:lnTo>
                      <a:lnTo>
                        <a:pt x="680" y="105"/>
                      </a:lnTo>
                      <a:lnTo>
                        <a:pt x="688" y="109"/>
                      </a:lnTo>
                      <a:lnTo>
                        <a:pt x="693" y="115"/>
                      </a:lnTo>
                      <a:lnTo>
                        <a:pt x="699" y="119"/>
                      </a:lnTo>
                      <a:lnTo>
                        <a:pt x="706" y="122"/>
                      </a:lnTo>
                      <a:lnTo>
                        <a:pt x="712" y="128"/>
                      </a:lnTo>
                      <a:lnTo>
                        <a:pt x="718" y="132"/>
                      </a:lnTo>
                      <a:lnTo>
                        <a:pt x="725" y="135"/>
                      </a:lnTo>
                      <a:lnTo>
                        <a:pt x="731" y="141"/>
                      </a:lnTo>
                      <a:lnTo>
                        <a:pt x="736" y="145"/>
                      </a:lnTo>
                      <a:lnTo>
                        <a:pt x="744" y="149"/>
                      </a:lnTo>
                      <a:lnTo>
                        <a:pt x="750" y="154"/>
                      </a:lnTo>
                      <a:lnTo>
                        <a:pt x="755" y="158"/>
                      </a:lnTo>
                      <a:lnTo>
                        <a:pt x="763" y="162"/>
                      </a:lnTo>
                      <a:lnTo>
                        <a:pt x="768" y="167"/>
                      </a:lnTo>
                      <a:lnTo>
                        <a:pt x="774" y="171"/>
                      </a:lnTo>
                      <a:lnTo>
                        <a:pt x="780" y="175"/>
                      </a:lnTo>
                      <a:lnTo>
                        <a:pt x="787" y="181"/>
                      </a:lnTo>
                      <a:lnTo>
                        <a:pt x="793" y="184"/>
                      </a:lnTo>
                      <a:lnTo>
                        <a:pt x="798" y="190"/>
                      </a:lnTo>
                      <a:lnTo>
                        <a:pt x="806" y="194"/>
                      </a:lnTo>
                      <a:lnTo>
                        <a:pt x="811" y="197"/>
                      </a:lnTo>
                      <a:lnTo>
                        <a:pt x="817" y="203"/>
                      </a:lnTo>
                      <a:lnTo>
                        <a:pt x="825" y="207"/>
                      </a:lnTo>
                      <a:lnTo>
                        <a:pt x="830" y="211"/>
                      </a:lnTo>
                      <a:lnTo>
                        <a:pt x="836" y="216"/>
                      </a:lnTo>
                      <a:lnTo>
                        <a:pt x="843" y="220"/>
                      </a:lnTo>
                      <a:lnTo>
                        <a:pt x="849" y="224"/>
                      </a:lnTo>
                      <a:lnTo>
                        <a:pt x="855" y="229"/>
                      </a:lnTo>
                      <a:lnTo>
                        <a:pt x="868" y="237"/>
                      </a:lnTo>
                      <a:lnTo>
                        <a:pt x="873" y="242"/>
                      </a:lnTo>
                      <a:lnTo>
                        <a:pt x="887" y="250"/>
                      </a:lnTo>
                      <a:lnTo>
                        <a:pt x="892" y="256"/>
                      </a:lnTo>
                      <a:lnTo>
                        <a:pt x="905" y="263"/>
                      </a:lnTo>
                      <a:lnTo>
                        <a:pt x="911" y="269"/>
                      </a:lnTo>
                      <a:lnTo>
                        <a:pt x="924" y="276"/>
                      </a:lnTo>
                      <a:lnTo>
                        <a:pt x="930" y="282"/>
                      </a:lnTo>
                      <a:lnTo>
                        <a:pt x="935" y="286"/>
                      </a:lnTo>
                      <a:lnTo>
                        <a:pt x="941" y="289"/>
                      </a:lnTo>
                      <a:lnTo>
                        <a:pt x="949" y="295"/>
                      </a:lnTo>
                      <a:lnTo>
                        <a:pt x="954" y="299"/>
                      </a:lnTo>
                      <a:lnTo>
                        <a:pt x="964" y="304"/>
                      </a:lnTo>
                      <a:lnTo>
                        <a:pt x="964" y="306"/>
                      </a:lnTo>
                      <a:lnTo>
                        <a:pt x="965" y="310"/>
                      </a:lnTo>
                      <a:lnTo>
                        <a:pt x="965" y="312"/>
                      </a:lnTo>
                      <a:lnTo>
                        <a:pt x="964" y="321"/>
                      </a:lnTo>
                      <a:lnTo>
                        <a:pt x="964" y="327"/>
                      </a:lnTo>
                      <a:lnTo>
                        <a:pt x="964" y="331"/>
                      </a:lnTo>
                      <a:lnTo>
                        <a:pt x="964" y="333"/>
                      </a:lnTo>
                      <a:lnTo>
                        <a:pt x="964" y="333"/>
                      </a:lnTo>
                      <a:lnTo>
                        <a:pt x="965" y="333"/>
                      </a:lnTo>
                      <a:lnTo>
                        <a:pt x="967" y="333"/>
                      </a:lnTo>
                      <a:lnTo>
                        <a:pt x="971" y="333"/>
                      </a:lnTo>
                      <a:lnTo>
                        <a:pt x="971" y="333"/>
                      </a:lnTo>
                      <a:lnTo>
                        <a:pt x="973" y="333"/>
                      </a:lnTo>
                      <a:lnTo>
                        <a:pt x="975" y="335"/>
                      </a:lnTo>
                      <a:lnTo>
                        <a:pt x="977" y="336"/>
                      </a:lnTo>
                      <a:lnTo>
                        <a:pt x="977" y="338"/>
                      </a:lnTo>
                      <a:lnTo>
                        <a:pt x="979" y="338"/>
                      </a:lnTo>
                      <a:lnTo>
                        <a:pt x="982" y="340"/>
                      </a:lnTo>
                      <a:lnTo>
                        <a:pt x="984" y="340"/>
                      </a:lnTo>
                      <a:lnTo>
                        <a:pt x="986" y="340"/>
                      </a:lnTo>
                      <a:lnTo>
                        <a:pt x="986" y="342"/>
                      </a:lnTo>
                      <a:lnTo>
                        <a:pt x="990" y="342"/>
                      </a:lnTo>
                      <a:lnTo>
                        <a:pt x="992" y="344"/>
                      </a:lnTo>
                      <a:lnTo>
                        <a:pt x="997" y="348"/>
                      </a:lnTo>
                      <a:lnTo>
                        <a:pt x="999" y="350"/>
                      </a:lnTo>
                      <a:lnTo>
                        <a:pt x="999" y="351"/>
                      </a:lnTo>
                      <a:lnTo>
                        <a:pt x="999" y="357"/>
                      </a:lnTo>
                      <a:lnTo>
                        <a:pt x="999" y="359"/>
                      </a:lnTo>
                      <a:lnTo>
                        <a:pt x="1009" y="366"/>
                      </a:lnTo>
                      <a:lnTo>
                        <a:pt x="1011" y="366"/>
                      </a:lnTo>
                      <a:lnTo>
                        <a:pt x="1011" y="366"/>
                      </a:lnTo>
                      <a:lnTo>
                        <a:pt x="1012" y="366"/>
                      </a:lnTo>
                      <a:lnTo>
                        <a:pt x="1014" y="366"/>
                      </a:lnTo>
                      <a:lnTo>
                        <a:pt x="1014" y="366"/>
                      </a:lnTo>
                      <a:lnTo>
                        <a:pt x="1016" y="368"/>
                      </a:lnTo>
                      <a:lnTo>
                        <a:pt x="1016" y="370"/>
                      </a:lnTo>
                      <a:lnTo>
                        <a:pt x="1016" y="372"/>
                      </a:lnTo>
                      <a:lnTo>
                        <a:pt x="1018" y="372"/>
                      </a:lnTo>
                      <a:lnTo>
                        <a:pt x="1018" y="370"/>
                      </a:lnTo>
                      <a:lnTo>
                        <a:pt x="1020" y="370"/>
                      </a:lnTo>
                      <a:lnTo>
                        <a:pt x="1020" y="370"/>
                      </a:lnTo>
                      <a:lnTo>
                        <a:pt x="1022" y="370"/>
                      </a:lnTo>
                      <a:lnTo>
                        <a:pt x="1024" y="370"/>
                      </a:lnTo>
                      <a:lnTo>
                        <a:pt x="1024" y="370"/>
                      </a:lnTo>
                      <a:lnTo>
                        <a:pt x="1027" y="372"/>
                      </a:lnTo>
                      <a:lnTo>
                        <a:pt x="1029" y="372"/>
                      </a:lnTo>
                      <a:lnTo>
                        <a:pt x="1031" y="372"/>
                      </a:lnTo>
                      <a:lnTo>
                        <a:pt x="1033" y="368"/>
                      </a:lnTo>
                      <a:lnTo>
                        <a:pt x="1035" y="368"/>
                      </a:lnTo>
                      <a:lnTo>
                        <a:pt x="1037" y="368"/>
                      </a:lnTo>
                      <a:lnTo>
                        <a:pt x="1039" y="368"/>
                      </a:lnTo>
                      <a:lnTo>
                        <a:pt x="1041" y="368"/>
                      </a:lnTo>
                      <a:lnTo>
                        <a:pt x="1044" y="372"/>
                      </a:lnTo>
                      <a:lnTo>
                        <a:pt x="1046" y="376"/>
                      </a:lnTo>
                      <a:lnTo>
                        <a:pt x="1050" y="378"/>
                      </a:lnTo>
                      <a:lnTo>
                        <a:pt x="1052" y="383"/>
                      </a:lnTo>
                      <a:lnTo>
                        <a:pt x="1054" y="385"/>
                      </a:lnTo>
                      <a:lnTo>
                        <a:pt x="1054" y="385"/>
                      </a:lnTo>
                      <a:lnTo>
                        <a:pt x="1056" y="385"/>
                      </a:lnTo>
                      <a:lnTo>
                        <a:pt x="1058" y="385"/>
                      </a:lnTo>
                      <a:lnTo>
                        <a:pt x="1059" y="387"/>
                      </a:lnTo>
                      <a:lnTo>
                        <a:pt x="1061" y="387"/>
                      </a:lnTo>
                      <a:lnTo>
                        <a:pt x="1061" y="387"/>
                      </a:lnTo>
                      <a:lnTo>
                        <a:pt x="1069" y="389"/>
                      </a:lnTo>
                      <a:lnTo>
                        <a:pt x="1073" y="389"/>
                      </a:lnTo>
                      <a:lnTo>
                        <a:pt x="1091" y="393"/>
                      </a:lnTo>
                      <a:lnTo>
                        <a:pt x="1101" y="398"/>
                      </a:lnTo>
                      <a:lnTo>
                        <a:pt x="1104" y="400"/>
                      </a:lnTo>
                      <a:lnTo>
                        <a:pt x="1106" y="402"/>
                      </a:lnTo>
                      <a:lnTo>
                        <a:pt x="1108" y="402"/>
                      </a:lnTo>
                      <a:lnTo>
                        <a:pt x="1110" y="402"/>
                      </a:lnTo>
                      <a:lnTo>
                        <a:pt x="1112" y="404"/>
                      </a:lnTo>
                      <a:lnTo>
                        <a:pt x="1112" y="404"/>
                      </a:lnTo>
                      <a:lnTo>
                        <a:pt x="1110" y="421"/>
                      </a:lnTo>
                      <a:lnTo>
                        <a:pt x="1110" y="423"/>
                      </a:lnTo>
                      <a:lnTo>
                        <a:pt x="1112" y="427"/>
                      </a:lnTo>
                      <a:lnTo>
                        <a:pt x="1112" y="427"/>
                      </a:lnTo>
                      <a:lnTo>
                        <a:pt x="1112" y="427"/>
                      </a:lnTo>
                      <a:lnTo>
                        <a:pt x="1112" y="427"/>
                      </a:lnTo>
                      <a:lnTo>
                        <a:pt x="1112" y="427"/>
                      </a:lnTo>
                      <a:lnTo>
                        <a:pt x="1112" y="428"/>
                      </a:lnTo>
                      <a:lnTo>
                        <a:pt x="1112" y="430"/>
                      </a:lnTo>
                      <a:lnTo>
                        <a:pt x="1112" y="430"/>
                      </a:lnTo>
                      <a:lnTo>
                        <a:pt x="1112" y="432"/>
                      </a:lnTo>
                      <a:lnTo>
                        <a:pt x="1114" y="432"/>
                      </a:lnTo>
                      <a:lnTo>
                        <a:pt x="1114" y="434"/>
                      </a:lnTo>
                      <a:lnTo>
                        <a:pt x="1114" y="436"/>
                      </a:lnTo>
                      <a:lnTo>
                        <a:pt x="1114" y="438"/>
                      </a:lnTo>
                      <a:lnTo>
                        <a:pt x="1112" y="438"/>
                      </a:lnTo>
                      <a:lnTo>
                        <a:pt x="1110" y="440"/>
                      </a:lnTo>
                      <a:lnTo>
                        <a:pt x="1110" y="440"/>
                      </a:lnTo>
                      <a:lnTo>
                        <a:pt x="1110" y="442"/>
                      </a:lnTo>
                      <a:lnTo>
                        <a:pt x="1108" y="445"/>
                      </a:lnTo>
                      <a:lnTo>
                        <a:pt x="1108" y="445"/>
                      </a:lnTo>
                      <a:lnTo>
                        <a:pt x="1106" y="447"/>
                      </a:lnTo>
                      <a:lnTo>
                        <a:pt x="1106" y="449"/>
                      </a:lnTo>
                      <a:lnTo>
                        <a:pt x="1106" y="449"/>
                      </a:lnTo>
                      <a:lnTo>
                        <a:pt x="1104" y="451"/>
                      </a:lnTo>
                      <a:lnTo>
                        <a:pt x="1104" y="453"/>
                      </a:lnTo>
                      <a:lnTo>
                        <a:pt x="1103" y="453"/>
                      </a:lnTo>
                      <a:lnTo>
                        <a:pt x="1103" y="455"/>
                      </a:lnTo>
                      <a:lnTo>
                        <a:pt x="1104" y="457"/>
                      </a:lnTo>
                      <a:lnTo>
                        <a:pt x="1106" y="458"/>
                      </a:lnTo>
                      <a:lnTo>
                        <a:pt x="1106" y="458"/>
                      </a:lnTo>
                      <a:lnTo>
                        <a:pt x="1108" y="460"/>
                      </a:lnTo>
                      <a:lnTo>
                        <a:pt x="1112" y="460"/>
                      </a:lnTo>
                      <a:lnTo>
                        <a:pt x="1116" y="466"/>
                      </a:lnTo>
                      <a:lnTo>
                        <a:pt x="1118" y="466"/>
                      </a:lnTo>
                      <a:lnTo>
                        <a:pt x="1119" y="466"/>
                      </a:lnTo>
                      <a:lnTo>
                        <a:pt x="1119" y="468"/>
                      </a:lnTo>
                      <a:lnTo>
                        <a:pt x="1121" y="468"/>
                      </a:lnTo>
                      <a:lnTo>
                        <a:pt x="1127" y="466"/>
                      </a:lnTo>
                      <a:lnTo>
                        <a:pt x="1134" y="464"/>
                      </a:lnTo>
                      <a:lnTo>
                        <a:pt x="1148" y="462"/>
                      </a:lnTo>
                      <a:lnTo>
                        <a:pt x="1159" y="458"/>
                      </a:lnTo>
                      <a:lnTo>
                        <a:pt x="1172" y="457"/>
                      </a:lnTo>
                      <a:lnTo>
                        <a:pt x="1183" y="45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85">
                  <a:extLst>
                    <a:ext uri="{FF2B5EF4-FFF2-40B4-BE49-F238E27FC236}">
                      <a16:creationId xmlns:a16="http://schemas.microsoft.com/office/drawing/2014/main" id="{BB48A7E6-BCFB-46C4-9EAA-3D4F09EA0EF1}"/>
                    </a:ext>
                  </a:extLst>
                </p:cNvPr>
                <p:cNvSpPr>
                  <a:spLocks noEditPoints="1"/>
                </p:cNvSpPr>
                <p:nvPr/>
              </p:nvSpPr>
              <p:spPr bwMode="auto">
                <a:xfrm>
                  <a:off x="211138" y="815975"/>
                  <a:ext cx="698500" cy="768350"/>
                </a:xfrm>
                <a:custGeom>
                  <a:avLst/>
                  <a:gdLst>
                    <a:gd name="T0" fmla="*/ 47 w 880"/>
                    <a:gd name="T1" fmla="*/ 590 h 967"/>
                    <a:gd name="T2" fmla="*/ 788 w 880"/>
                    <a:gd name="T3" fmla="*/ 520 h 967"/>
                    <a:gd name="T4" fmla="*/ 805 w 880"/>
                    <a:gd name="T5" fmla="*/ 680 h 967"/>
                    <a:gd name="T6" fmla="*/ 822 w 880"/>
                    <a:gd name="T7" fmla="*/ 834 h 967"/>
                    <a:gd name="T8" fmla="*/ 835 w 880"/>
                    <a:gd name="T9" fmla="*/ 881 h 967"/>
                    <a:gd name="T10" fmla="*/ 548 w 880"/>
                    <a:gd name="T11" fmla="*/ 903 h 967"/>
                    <a:gd name="T12" fmla="*/ 494 w 880"/>
                    <a:gd name="T13" fmla="*/ 917 h 967"/>
                    <a:gd name="T14" fmla="*/ 462 w 880"/>
                    <a:gd name="T15" fmla="*/ 917 h 967"/>
                    <a:gd name="T16" fmla="*/ 447 w 880"/>
                    <a:gd name="T17" fmla="*/ 930 h 967"/>
                    <a:gd name="T18" fmla="*/ 403 w 880"/>
                    <a:gd name="T19" fmla="*/ 900 h 967"/>
                    <a:gd name="T20" fmla="*/ 388 w 880"/>
                    <a:gd name="T21" fmla="*/ 907 h 967"/>
                    <a:gd name="T22" fmla="*/ 375 w 880"/>
                    <a:gd name="T23" fmla="*/ 937 h 967"/>
                    <a:gd name="T24" fmla="*/ 377 w 880"/>
                    <a:gd name="T25" fmla="*/ 954 h 967"/>
                    <a:gd name="T26" fmla="*/ 366 w 880"/>
                    <a:gd name="T27" fmla="*/ 965 h 967"/>
                    <a:gd name="T28" fmla="*/ 345 w 880"/>
                    <a:gd name="T29" fmla="*/ 963 h 967"/>
                    <a:gd name="T30" fmla="*/ 321 w 880"/>
                    <a:gd name="T31" fmla="*/ 941 h 967"/>
                    <a:gd name="T32" fmla="*/ 308 w 880"/>
                    <a:gd name="T33" fmla="*/ 932 h 967"/>
                    <a:gd name="T34" fmla="*/ 304 w 880"/>
                    <a:gd name="T35" fmla="*/ 926 h 967"/>
                    <a:gd name="T36" fmla="*/ 295 w 880"/>
                    <a:gd name="T37" fmla="*/ 909 h 967"/>
                    <a:gd name="T38" fmla="*/ 285 w 880"/>
                    <a:gd name="T39" fmla="*/ 903 h 967"/>
                    <a:gd name="T40" fmla="*/ 276 w 880"/>
                    <a:gd name="T41" fmla="*/ 896 h 967"/>
                    <a:gd name="T42" fmla="*/ 270 w 880"/>
                    <a:gd name="T43" fmla="*/ 883 h 967"/>
                    <a:gd name="T44" fmla="*/ 264 w 880"/>
                    <a:gd name="T45" fmla="*/ 868 h 967"/>
                    <a:gd name="T46" fmla="*/ 255 w 880"/>
                    <a:gd name="T47" fmla="*/ 862 h 967"/>
                    <a:gd name="T48" fmla="*/ 242 w 880"/>
                    <a:gd name="T49" fmla="*/ 862 h 967"/>
                    <a:gd name="T50" fmla="*/ 233 w 880"/>
                    <a:gd name="T51" fmla="*/ 864 h 967"/>
                    <a:gd name="T52" fmla="*/ 223 w 880"/>
                    <a:gd name="T53" fmla="*/ 853 h 967"/>
                    <a:gd name="T54" fmla="*/ 208 w 880"/>
                    <a:gd name="T55" fmla="*/ 836 h 967"/>
                    <a:gd name="T56" fmla="*/ 197 w 880"/>
                    <a:gd name="T57" fmla="*/ 826 h 967"/>
                    <a:gd name="T58" fmla="*/ 174 w 880"/>
                    <a:gd name="T59" fmla="*/ 824 h 967"/>
                    <a:gd name="T60" fmla="*/ 148 w 880"/>
                    <a:gd name="T61" fmla="*/ 823 h 967"/>
                    <a:gd name="T62" fmla="*/ 142 w 880"/>
                    <a:gd name="T63" fmla="*/ 828 h 967"/>
                    <a:gd name="T64" fmla="*/ 116 w 880"/>
                    <a:gd name="T65" fmla="*/ 830 h 967"/>
                    <a:gd name="T66" fmla="*/ 97 w 880"/>
                    <a:gd name="T67" fmla="*/ 836 h 967"/>
                    <a:gd name="T68" fmla="*/ 77 w 880"/>
                    <a:gd name="T69" fmla="*/ 836 h 967"/>
                    <a:gd name="T70" fmla="*/ 58 w 880"/>
                    <a:gd name="T71" fmla="*/ 834 h 967"/>
                    <a:gd name="T72" fmla="*/ 43 w 880"/>
                    <a:gd name="T73" fmla="*/ 868 h 967"/>
                    <a:gd name="T74" fmla="*/ 43 w 880"/>
                    <a:gd name="T75" fmla="*/ 838 h 967"/>
                    <a:gd name="T76" fmla="*/ 75 w 880"/>
                    <a:gd name="T77" fmla="*/ 738 h 967"/>
                    <a:gd name="T78" fmla="*/ 52 w 880"/>
                    <a:gd name="T79" fmla="*/ 631 h 967"/>
                    <a:gd name="T80" fmla="*/ 39 w 880"/>
                    <a:gd name="T81" fmla="*/ 618 h 967"/>
                    <a:gd name="T82" fmla="*/ 56 w 880"/>
                    <a:gd name="T83" fmla="*/ 607 h 967"/>
                    <a:gd name="T84" fmla="*/ 45 w 880"/>
                    <a:gd name="T85" fmla="*/ 616 h 967"/>
                    <a:gd name="T86" fmla="*/ 58 w 880"/>
                    <a:gd name="T87" fmla="*/ 594 h 967"/>
                    <a:gd name="T88" fmla="*/ 60 w 880"/>
                    <a:gd name="T89" fmla="*/ 582 h 967"/>
                    <a:gd name="T90" fmla="*/ 54 w 880"/>
                    <a:gd name="T91" fmla="*/ 578 h 967"/>
                    <a:gd name="T92" fmla="*/ 64 w 880"/>
                    <a:gd name="T93" fmla="*/ 554 h 967"/>
                    <a:gd name="T94" fmla="*/ 52 w 880"/>
                    <a:gd name="T95" fmla="*/ 537 h 967"/>
                    <a:gd name="T96" fmla="*/ 43 w 880"/>
                    <a:gd name="T97" fmla="*/ 520 h 967"/>
                    <a:gd name="T98" fmla="*/ 37 w 880"/>
                    <a:gd name="T99" fmla="*/ 526 h 967"/>
                    <a:gd name="T100" fmla="*/ 30 w 880"/>
                    <a:gd name="T101" fmla="*/ 517 h 967"/>
                    <a:gd name="T102" fmla="*/ 20 w 880"/>
                    <a:gd name="T103" fmla="*/ 500 h 967"/>
                    <a:gd name="T104" fmla="*/ 11 w 880"/>
                    <a:gd name="T105" fmla="*/ 483 h 967"/>
                    <a:gd name="T106" fmla="*/ 2 w 880"/>
                    <a:gd name="T107" fmla="*/ 501 h 967"/>
                    <a:gd name="T108" fmla="*/ 7 w 880"/>
                    <a:gd name="T109" fmla="*/ 470 h 967"/>
                    <a:gd name="T110" fmla="*/ 308 w 880"/>
                    <a:gd name="T111" fmla="*/ 327 h 967"/>
                    <a:gd name="T112" fmla="*/ 602 w 880"/>
                    <a:gd name="T113" fmla="*/ 32 h 967"/>
                    <a:gd name="T114" fmla="*/ 830 w 880"/>
                    <a:gd name="T115" fmla="*/ 148 h 967"/>
                    <a:gd name="T116" fmla="*/ 760 w 880"/>
                    <a:gd name="T117" fmla="*/ 255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0" h="967">
                      <a:moveTo>
                        <a:pt x="52" y="582"/>
                      </a:moveTo>
                      <a:lnTo>
                        <a:pt x="50" y="592"/>
                      </a:lnTo>
                      <a:lnTo>
                        <a:pt x="49" y="597"/>
                      </a:lnTo>
                      <a:lnTo>
                        <a:pt x="47" y="601"/>
                      </a:lnTo>
                      <a:lnTo>
                        <a:pt x="45" y="599"/>
                      </a:lnTo>
                      <a:lnTo>
                        <a:pt x="45" y="599"/>
                      </a:lnTo>
                      <a:lnTo>
                        <a:pt x="45" y="599"/>
                      </a:lnTo>
                      <a:lnTo>
                        <a:pt x="45" y="597"/>
                      </a:lnTo>
                      <a:lnTo>
                        <a:pt x="45" y="597"/>
                      </a:lnTo>
                      <a:lnTo>
                        <a:pt x="45" y="597"/>
                      </a:lnTo>
                      <a:lnTo>
                        <a:pt x="45" y="595"/>
                      </a:lnTo>
                      <a:lnTo>
                        <a:pt x="45" y="594"/>
                      </a:lnTo>
                      <a:lnTo>
                        <a:pt x="47" y="590"/>
                      </a:lnTo>
                      <a:lnTo>
                        <a:pt x="47" y="590"/>
                      </a:lnTo>
                      <a:lnTo>
                        <a:pt x="47" y="588"/>
                      </a:lnTo>
                      <a:lnTo>
                        <a:pt x="47" y="588"/>
                      </a:lnTo>
                      <a:lnTo>
                        <a:pt x="47" y="586"/>
                      </a:lnTo>
                      <a:lnTo>
                        <a:pt x="49" y="584"/>
                      </a:lnTo>
                      <a:lnTo>
                        <a:pt x="49" y="584"/>
                      </a:lnTo>
                      <a:lnTo>
                        <a:pt x="50" y="586"/>
                      </a:lnTo>
                      <a:lnTo>
                        <a:pt x="52" y="582"/>
                      </a:lnTo>
                      <a:lnTo>
                        <a:pt x="52" y="580"/>
                      </a:lnTo>
                      <a:lnTo>
                        <a:pt x="52" y="582"/>
                      </a:lnTo>
                      <a:close/>
                      <a:moveTo>
                        <a:pt x="785" y="477"/>
                      </a:moveTo>
                      <a:lnTo>
                        <a:pt x="787" y="496"/>
                      </a:lnTo>
                      <a:lnTo>
                        <a:pt x="787" y="501"/>
                      </a:lnTo>
                      <a:lnTo>
                        <a:pt x="788" y="511"/>
                      </a:lnTo>
                      <a:lnTo>
                        <a:pt x="788" y="520"/>
                      </a:lnTo>
                      <a:lnTo>
                        <a:pt x="790" y="524"/>
                      </a:lnTo>
                      <a:lnTo>
                        <a:pt x="790" y="533"/>
                      </a:lnTo>
                      <a:lnTo>
                        <a:pt x="792" y="552"/>
                      </a:lnTo>
                      <a:lnTo>
                        <a:pt x="794" y="562"/>
                      </a:lnTo>
                      <a:lnTo>
                        <a:pt x="794" y="571"/>
                      </a:lnTo>
                      <a:lnTo>
                        <a:pt x="796" y="580"/>
                      </a:lnTo>
                      <a:lnTo>
                        <a:pt x="798" y="599"/>
                      </a:lnTo>
                      <a:lnTo>
                        <a:pt x="798" y="609"/>
                      </a:lnTo>
                      <a:lnTo>
                        <a:pt x="800" y="620"/>
                      </a:lnTo>
                      <a:lnTo>
                        <a:pt x="800" y="624"/>
                      </a:lnTo>
                      <a:lnTo>
                        <a:pt x="802" y="633"/>
                      </a:lnTo>
                      <a:lnTo>
                        <a:pt x="802" y="637"/>
                      </a:lnTo>
                      <a:lnTo>
                        <a:pt x="805" y="672"/>
                      </a:lnTo>
                      <a:lnTo>
                        <a:pt x="805" y="680"/>
                      </a:lnTo>
                      <a:lnTo>
                        <a:pt x="807" y="693"/>
                      </a:lnTo>
                      <a:lnTo>
                        <a:pt x="807" y="701"/>
                      </a:lnTo>
                      <a:lnTo>
                        <a:pt x="809" y="708"/>
                      </a:lnTo>
                      <a:lnTo>
                        <a:pt x="809" y="716"/>
                      </a:lnTo>
                      <a:lnTo>
                        <a:pt x="811" y="721"/>
                      </a:lnTo>
                      <a:lnTo>
                        <a:pt x="813" y="742"/>
                      </a:lnTo>
                      <a:lnTo>
                        <a:pt x="813" y="749"/>
                      </a:lnTo>
                      <a:lnTo>
                        <a:pt x="817" y="776"/>
                      </a:lnTo>
                      <a:lnTo>
                        <a:pt x="817" y="783"/>
                      </a:lnTo>
                      <a:lnTo>
                        <a:pt x="817" y="789"/>
                      </a:lnTo>
                      <a:lnTo>
                        <a:pt x="820" y="817"/>
                      </a:lnTo>
                      <a:lnTo>
                        <a:pt x="820" y="824"/>
                      </a:lnTo>
                      <a:lnTo>
                        <a:pt x="822" y="830"/>
                      </a:lnTo>
                      <a:lnTo>
                        <a:pt x="822" y="834"/>
                      </a:lnTo>
                      <a:lnTo>
                        <a:pt x="822" y="834"/>
                      </a:lnTo>
                      <a:lnTo>
                        <a:pt x="824" y="836"/>
                      </a:lnTo>
                      <a:lnTo>
                        <a:pt x="826" y="838"/>
                      </a:lnTo>
                      <a:lnTo>
                        <a:pt x="828" y="840"/>
                      </a:lnTo>
                      <a:lnTo>
                        <a:pt x="832" y="841"/>
                      </a:lnTo>
                      <a:lnTo>
                        <a:pt x="835" y="843"/>
                      </a:lnTo>
                      <a:lnTo>
                        <a:pt x="837" y="845"/>
                      </a:lnTo>
                      <a:lnTo>
                        <a:pt x="841" y="847"/>
                      </a:lnTo>
                      <a:lnTo>
                        <a:pt x="841" y="849"/>
                      </a:lnTo>
                      <a:lnTo>
                        <a:pt x="841" y="849"/>
                      </a:lnTo>
                      <a:lnTo>
                        <a:pt x="841" y="849"/>
                      </a:lnTo>
                      <a:lnTo>
                        <a:pt x="841" y="853"/>
                      </a:lnTo>
                      <a:lnTo>
                        <a:pt x="839" y="858"/>
                      </a:lnTo>
                      <a:lnTo>
                        <a:pt x="835" y="881"/>
                      </a:lnTo>
                      <a:lnTo>
                        <a:pt x="835" y="886"/>
                      </a:lnTo>
                      <a:lnTo>
                        <a:pt x="833" y="894"/>
                      </a:lnTo>
                      <a:lnTo>
                        <a:pt x="830" y="909"/>
                      </a:lnTo>
                      <a:lnTo>
                        <a:pt x="830" y="909"/>
                      </a:lnTo>
                      <a:lnTo>
                        <a:pt x="830" y="911"/>
                      </a:lnTo>
                      <a:lnTo>
                        <a:pt x="830" y="911"/>
                      </a:lnTo>
                      <a:lnTo>
                        <a:pt x="556" y="911"/>
                      </a:lnTo>
                      <a:lnTo>
                        <a:pt x="556" y="903"/>
                      </a:lnTo>
                      <a:lnTo>
                        <a:pt x="556" y="898"/>
                      </a:lnTo>
                      <a:lnTo>
                        <a:pt x="556" y="896"/>
                      </a:lnTo>
                      <a:lnTo>
                        <a:pt x="554" y="896"/>
                      </a:lnTo>
                      <a:lnTo>
                        <a:pt x="552" y="896"/>
                      </a:lnTo>
                      <a:lnTo>
                        <a:pt x="548" y="901"/>
                      </a:lnTo>
                      <a:lnTo>
                        <a:pt x="548" y="903"/>
                      </a:lnTo>
                      <a:lnTo>
                        <a:pt x="548" y="905"/>
                      </a:lnTo>
                      <a:lnTo>
                        <a:pt x="548" y="911"/>
                      </a:lnTo>
                      <a:lnTo>
                        <a:pt x="550" y="915"/>
                      </a:lnTo>
                      <a:lnTo>
                        <a:pt x="531" y="915"/>
                      </a:lnTo>
                      <a:lnTo>
                        <a:pt x="527" y="917"/>
                      </a:lnTo>
                      <a:lnTo>
                        <a:pt x="526" y="917"/>
                      </a:lnTo>
                      <a:lnTo>
                        <a:pt x="522" y="918"/>
                      </a:lnTo>
                      <a:lnTo>
                        <a:pt x="520" y="920"/>
                      </a:lnTo>
                      <a:lnTo>
                        <a:pt x="510" y="918"/>
                      </a:lnTo>
                      <a:lnTo>
                        <a:pt x="503" y="920"/>
                      </a:lnTo>
                      <a:lnTo>
                        <a:pt x="501" y="920"/>
                      </a:lnTo>
                      <a:lnTo>
                        <a:pt x="499" y="920"/>
                      </a:lnTo>
                      <a:lnTo>
                        <a:pt x="495" y="918"/>
                      </a:lnTo>
                      <a:lnTo>
                        <a:pt x="494" y="917"/>
                      </a:lnTo>
                      <a:lnTo>
                        <a:pt x="494" y="917"/>
                      </a:lnTo>
                      <a:lnTo>
                        <a:pt x="492" y="917"/>
                      </a:lnTo>
                      <a:lnTo>
                        <a:pt x="492" y="917"/>
                      </a:lnTo>
                      <a:lnTo>
                        <a:pt x="486" y="915"/>
                      </a:lnTo>
                      <a:lnTo>
                        <a:pt x="484" y="915"/>
                      </a:lnTo>
                      <a:lnTo>
                        <a:pt x="480" y="915"/>
                      </a:lnTo>
                      <a:lnTo>
                        <a:pt x="479" y="915"/>
                      </a:lnTo>
                      <a:lnTo>
                        <a:pt x="471" y="915"/>
                      </a:lnTo>
                      <a:lnTo>
                        <a:pt x="471" y="915"/>
                      </a:lnTo>
                      <a:lnTo>
                        <a:pt x="469" y="915"/>
                      </a:lnTo>
                      <a:lnTo>
                        <a:pt x="469" y="915"/>
                      </a:lnTo>
                      <a:lnTo>
                        <a:pt x="465" y="917"/>
                      </a:lnTo>
                      <a:lnTo>
                        <a:pt x="464" y="917"/>
                      </a:lnTo>
                      <a:lnTo>
                        <a:pt x="462" y="917"/>
                      </a:lnTo>
                      <a:lnTo>
                        <a:pt x="458" y="915"/>
                      </a:lnTo>
                      <a:lnTo>
                        <a:pt x="456" y="915"/>
                      </a:lnTo>
                      <a:lnTo>
                        <a:pt x="454" y="917"/>
                      </a:lnTo>
                      <a:lnTo>
                        <a:pt x="454" y="917"/>
                      </a:lnTo>
                      <a:lnTo>
                        <a:pt x="454" y="920"/>
                      </a:lnTo>
                      <a:lnTo>
                        <a:pt x="454" y="922"/>
                      </a:lnTo>
                      <a:lnTo>
                        <a:pt x="454" y="922"/>
                      </a:lnTo>
                      <a:lnTo>
                        <a:pt x="452" y="924"/>
                      </a:lnTo>
                      <a:lnTo>
                        <a:pt x="452" y="924"/>
                      </a:lnTo>
                      <a:lnTo>
                        <a:pt x="450" y="924"/>
                      </a:lnTo>
                      <a:lnTo>
                        <a:pt x="450" y="924"/>
                      </a:lnTo>
                      <a:lnTo>
                        <a:pt x="449" y="926"/>
                      </a:lnTo>
                      <a:lnTo>
                        <a:pt x="449" y="928"/>
                      </a:lnTo>
                      <a:lnTo>
                        <a:pt x="447" y="930"/>
                      </a:lnTo>
                      <a:lnTo>
                        <a:pt x="447" y="932"/>
                      </a:lnTo>
                      <a:lnTo>
                        <a:pt x="445" y="933"/>
                      </a:lnTo>
                      <a:lnTo>
                        <a:pt x="445" y="933"/>
                      </a:lnTo>
                      <a:lnTo>
                        <a:pt x="443" y="939"/>
                      </a:lnTo>
                      <a:lnTo>
                        <a:pt x="443" y="939"/>
                      </a:lnTo>
                      <a:lnTo>
                        <a:pt x="439" y="935"/>
                      </a:lnTo>
                      <a:lnTo>
                        <a:pt x="437" y="933"/>
                      </a:lnTo>
                      <a:lnTo>
                        <a:pt x="435" y="930"/>
                      </a:lnTo>
                      <a:lnTo>
                        <a:pt x="433" y="928"/>
                      </a:lnTo>
                      <a:lnTo>
                        <a:pt x="415" y="915"/>
                      </a:lnTo>
                      <a:lnTo>
                        <a:pt x="413" y="913"/>
                      </a:lnTo>
                      <a:lnTo>
                        <a:pt x="407" y="903"/>
                      </a:lnTo>
                      <a:lnTo>
                        <a:pt x="405" y="901"/>
                      </a:lnTo>
                      <a:lnTo>
                        <a:pt x="403" y="900"/>
                      </a:lnTo>
                      <a:lnTo>
                        <a:pt x="400" y="900"/>
                      </a:lnTo>
                      <a:lnTo>
                        <a:pt x="398" y="900"/>
                      </a:lnTo>
                      <a:lnTo>
                        <a:pt x="398" y="900"/>
                      </a:lnTo>
                      <a:lnTo>
                        <a:pt x="398" y="900"/>
                      </a:lnTo>
                      <a:lnTo>
                        <a:pt x="400" y="900"/>
                      </a:lnTo>
                      <a:lnTo>
                        <a:pt x="400" y="900"/>
                      </a:lnTo>
                      <a:lnTo>
                        <a:pt x="400" y="901"/>
                      </a:lnTo>
                      <a:lnTo>
                        <a:pt x="398" y="903"/>
                      </a:lnTo>
                      <a:lnTo>
                        <a:pt x="398" y="903"/>
                      </a:lnTo>
                      <a:lnTo>
                        <a:pt x="396" y="903"/>
                      </a:lnTo>
                      <a:lnTo>
                        <a:pt x="394" y="903"/>
                      </a:lnTo>
                      <a:lnTo>
                        <a:pt x="392" y="907"/>
                      </a:lnTo>
                      <a:lnTo>
                        <a:pt x="390" y="909"/>
                      </a:lnTo>
                      <a:lnTo>
                        <a:pt x="388" y="907"/>
                      </a:lnTo>
                      <a:lnTo>
                        <a:pt x="387" y="907"/>
                      </a:lnTo>
                      <a:lnTo>
                        <a:pt x="385" y="907"/>
                      </a:lnTo>
                      <a:lnTo>
                        <a:pt x="385" y="911"/>
                      </a:lnTo>
                      <a:lnTo>
                        <a:pt x="383" y="913"/>
                      </a:lnTo>
                      <a:lnTo>
                        <a:pt x="381" y="915"/>
                      </a:lnTo>
                      <a:lnTo>
                        <a:pt x="379" y="920"/>
                      </a:lnTo>
                      <a:lnTo>
                        <a:pt x="377" y="926"/>
                      </a:lnTo>
                      <a:lnTo>
                        <a:pt x="377" y="926"/>
                      </a:lnTo>
                      <a:lnTo>
                        <a:pt x="377" y="930"/>
                      </a:lnTo>
                      <a:lnTo>
                        <a:pt x="375" y="933"/>
                      </a:lnTo>
                      <a:lnTo>
                        <a:pt x="375" y="935"/>
                      </a:lnTo>
                      <a:lnTo>
                        <a:pt x="375" y="937"/>
                      </a:lnTo>
                      <a:lnTo>
                        <a:pt x="375" y="937"/>
                      </a:lnTo>
                      <a:lnTo>
                        <a:pt x="375" y="937"/>
                      </a:lnTo>
                      <a:lnTo>
                        <a:pt x="375" y="941"/>
                      </a:lnTo>
                      <a:lnTo>
                        <a:pt x="375" y="943"/>
                      </a:lnTo>
                      <a:lnTo>
                        <a:pt x="373" y="943"/>
                      </a:lnTo>
                      <a:lnTo>
                        <a:pt x="375" y="945"/>
                      </a:lnTo>
                      <a:lnTo>
                        <a:pt x="375" y="945"/>
                      </a:lnTo>
                      <a:lnTo>
                        <a:pt x="375" y="943"/>
                      </a:lnTo>
                      <a:lnTo>
                        <a:pt x="377" y="943"/>
                      </a:lnTo>
                      <a:lnTo>
                        <a:pt x="377" y="945"/>
                      </a:lnTo>
                      <a:lnTo>
                        <a:pt x="377" y="945"/>
                      </a:lnTo>
                      <a:lnTo>
                        <a:pt x="377" y="948"/>
                      </a:lnTo>
                      <a:lnTo>
                        <a:pt x="377" y="950"/>
                      </a:lnTo>
                      <a:lnTo>
                        <a:pt x="377" y="952"/>
                      </a:lnTo>
                      <a:lnTo>
                        <a:pt x="377" y="954"/>
                      </a:lnTo>
                      <a:lnTo>
                        <a:pt x="377" y="954"/>
                      </a:lnTo>
                      <a:lnTo>
                        <a:pt x="377" y="954"/>
                      </a:lnTo>
                      <a:lnTo>
                        <a:pt x="377" y="954"/>
                      </a:lnTo>
                      <a:lnTo>
                        <a:pt x="377" y="956"/>
                      </a:lnTo>
                      <a:lnTo>
                        <a:pt x="375" y="956"/>
                      </a:lnTo>
                      <a:lnTo>
                        <a:pt x="375" y="956"/>
                      </a:lnTo>
                      <a:lnTo>
                        <a:pt x="375" y="956"/>
                      </a:lnTo>
                      <a:lnTo>
                        <a:pt x="375" y="958"/>
                      </a:lnTo>
                      <a:lnTo>
                        <a:pt x="373" y="958"/>
                      </a:lnTo>
                      <a:lnTo>
                        <a:pt x="373" y="960"/>
                      </a:lnTo>
                      <a:lnTo>
                        <a:pt x="372" y="960"/>
                      </a:lnTo>
                      <a:lnTo>
                        <a:pt x="370" y="960"/>
                      </a:lnTo>
                      <a:lnTo>
                        <a:pt x="368" y="962"/>
                      </a:lnTo>
                      <a:lnTo>
                        <a:pt x="366" y="963"/>
                      </a:lnTo>
                      <a:lnTo>
                        <a:pt x="366" y="965"/>
                      </a:lnTo>
                      <a:lnTo>
                        <a:pt x="364" y="965"/>
                      </a:lnTo>
                      <a:lnTo>
                        <a:pt x="362" y="965"/>
                      </a:lnTo>
                      <a:lnTo>
                        <a:pt x="360" y="965"/>
                      </a:lnTo>
                      <a:lnTo>
                        <a:pt x="360" y="965"/>
                      </a:lnTo>
                      <a:lnTo>
                        <a:pt x="360" y="965"/>
                      </a:lnTo>
                      <a:lnTo>
                        <a:pt x="360" y="967"/>
                      </a:lnTo>
                      <a:lnTo>
                        <a:pt x="358" y="967"/>
                      </a:lnTo>
                      <a:lnTo>
                        <a:pt x="355" y="963"/>
                      </a:lnTo>
                      <a:lnTo>
                        <a:pt x="355" y="963"/>
                      </a:lnTo>
                      <a:lnTo>
                        <a:pt x="353" y="963"/>
                      </a:lnTo>
                      <a:lnTo>
                        <a:pt x="349" y="965"/>
                      </a:lnTo>
                      <a:lnTo>
                        <a:pt x="349" y="965"/>
                      </a:lnTo>
                      <a:lnTo>
                        <a:pt x="347" y="965"/>
                      </a:lnTo>
                      <a:lnTo>
                        <a:pt x="345" y="963"/>
                      </a:lnTo>
                      <a:lnTo>
                        <a:pt x="341" y="962"/>
                      </a:lnTo>
                      <a:lnTo>
                        <a:pt x="338" y="960"/>
                      </a:lnTo>
                      <a:lnTo>
                        <a:pt x="336" y="958"/>
                      </a:lnTo>
                      <a:lnTo>
                        <a:pt x="334" y="954"/>
                      </a:lnTo>
                      <a:lnTo>
                        <a:pt x="332" y="954"/>
                      </a:lnTo>
                      <a:lnTo>
                        <a:pt x="332" y="954"/>
                      </a:lnTo>
                      <a:lnTo>
                        <a:pt x="330" y="947"/>
                      </a:lnTo>
                      <a:lnTo>
                        <a:pt x="330" y="947"/>
                      </a:lnTo>
                      <a:lnTo>
                        <a:pt x="330" y="947"/>
                      </a:lnTo>
                      <a:lnTo>
                        <a:pt x="328" y="947"/>
                      </a:lnTo>
                      <a:lnTo>
                        <a:pt x="326" y="945"/>
                      </a:lnTo>
                      <a:lnTo>
                        <a:pt x="326" y="945"/>
                      </a:lnTo>
                      <a:lnTo>
                        <a:pt x="325" y="945"/>
                      </a:lnTo>
                      <a:lnTo>
                        <a:pt x="321" y="941"/>
                      </a:lnTo>
                      <a:lnTo>
                        <a:pt x="321" y="941"/>
                      </a:lnTo>
                      <a:lnTo>
                        <a:pt x="319" y="939"/>
                      </a:lnTo>
                      <a:lnTo>
                        <a:pt x="319" y="939"/>
                      </a:lnTo>
                      <a:lnTo>
                        <a:pt x="317" y="939"/>
                      </a:lnTo>
                      <a:lnTo>
                        <a:pt x="315" y="941"/>
                      </a:lnTo>
                      <a:lnTo>
                        <a:pt x="313" y="939"/>
                      </a:lnTo>
                      <a:lnTo>
                        <a:pt x="310" y="937"/>
                      </a:lnTo>
                      <a:lnTo>
                        <a:pt x="308" y="937"/>
                      </a:lnTo>
                      <a:lnTo>
                        <a:pt x="308" y="937"/>
                      </a:lnTo>
                      <a:lnTo>
                        <a:pt x="308" y="935"/>
                      </a:lnTo>
                      <a:lnTo>
                        <a:pt x="308" y="935"/>
                      </a:lnTo>
                      <a:lnTo>
                        <a:pt x="308" y="933"/>
                      </a:lnTo>
                      <a:lnTo>
                        <a:pt x="308" y="933"/>
                      </a:lnTo>
                      <a:lnTo>
                        <a:pt x="308" y="932"/>
                      </a:lnTo>
                      <a:lnTo>
                        <a:pt x="308" y="932"/>
                      </a:lnTo>
                      <a:lnTo>
                        <a:pt x="306" y="932"/>
                      </a:lnTo>
                      <a:lnTo>
                        <a:pt x="306" y="932"/>
                      </a:lnTo>
                      <a:lnTo>
                        <a:pt x="304" y="932"/>
                      </a:lnTo>
                      <a:lnTo>
                        <a:pt x="304" y="932"/>
                      </a:lnTo>
                      <a:lnTo>
                        <a:pt x="302" y="932"/>
                      </a:lnTo>
                      <a:lnTo>
                        <a:pt x="302" y="930"/>
                      </a:lnTo>
                      <a:lnTo>
                        <a:pt x="300" y="930"/>
                      </a:lnTo>
                      <a:lnTo>
                        <a:pt x="300" y="928"/>
                      </a:lnTo>
                      <a:lnTo>
                        <a:pt x="300" y="928"/>
                      </a:lnTo>
                      <a:lnTo>
                        <a:pt x="304" y="928"/>
                      </a:lnTo>
                      <a:lnTo>
                        <a:pt x="304" y="928"/>
                      </a:lnTo>
                      <a:lnTo>
                        <a:pt x="306" y="926"/>
                      </a:lnTo>
                      <a:lnTo>
                        <a:pt x="304" y="926"/>
                      </a:lnTo>
                      <a:lnTo>
                        <a:pt x="304" y="924"/>
                      </a:lnTo>
                      <a:lnTo>
                        <a:pt x="300" y="920"/>
                      </a:lnTo>
                      <a:lnTo>
                        <a:pt x="298" y="920"/>
                      </a:lnTo>
                      <a:lnTo>
                        <a:pt x="298" y="918"/>
                      </a:lnTo>
                      <a:lnTo>
                        <a:pt x="298" y="918"/>
                      </a:lnTo>
                      <a:lnTo>
                        <a:pt x="298" y="915"/>
                      </a:lnTo>
                      <a:lnTo>
                        <a:pt x="298" y="915"/>
                      </a:lnTo>
                      <a:lnTo>
                        <a:pt x="296" y="915"/>
                      </a:lnTo>
                      <a:lnTo>
                        <a:pt x="296" y="913"/>
                      </a:lnTo>
                      <a:lnTo>
                        <a:pt x="296" y="913"/>
                      </a:lnTo>
                      <a:lnTo>
                        <a:pt x="296" y="911"/>
                      </a:lnTo>
                      <a:lnTo>
                        <a:pt x="296" y="911"/>
                      </a:lnTo>
                      <a:lnTo>
                        <a:pt x="295" y="909"/>
                      </a:lnTo>
                      <a:lnTo>
                        <a:pt x="295" y="909"/>
                      </a:lnTo>
                      <a:lnTo>
                        <a:pt x="293" y="909"/>
                      </a:lnTo>
                      <a:lnTo>
                        <a:pt x="293" y="909"/>
                      </a:lnTo>
                      <a:lnTo>
                        <a:pt x="291" y="911"/>
                      </a:lnTo>
                      <a:lnTo>
                        <a:pt x="289" y="911"/>
                      </a:lnTo>
                      <a:lnTo>
                        <a:pt x="289" y="911"/>
                      </a:lnTo>
                      <a:lnTo>
                        <a:pt x="287" y="911"/>
                      </a:lnTo>
                      <a:lnTo>
                        <a:pt x="287" y="911"/>
                      </a:lnTo>
                      <a:lnTo>
                        <a:pt x="285" y="909"/>
                      </a:lnTo>
                      <a:lnTo>
                        <a:pt x="285" y="909"/>
                      </a:lnTo>
                      <a:lnTo>
                        <a:pt x="285" y="909"/>
                      </a:lnTo>
                      <a:lnTo>
                        <a:pt x="287" y="905"/>
                      </a:lnTo>
                      <a:lnTo>
                        <a:pt x="285" y="905"/>
                      </a:lnTo>
                      <a:lnTo>
                        <a:pt x="285" y="903"/>
                      </a:lnTo>
                      <a:lnTo>
                        <a:pt x="285" y="903"/>
                      </a:lnTo>
                      <a:lnTo>
                        <a:pt x="283" y="903"/>
                      </a:lnTo>
                      <a:lnTo>
                        <a:pt x="281" y="901"/>
                      </a:lnTo>
                      <a:lnTo>
                        <a:pt x="281" y="901"/>
                      </a:lnTo>
                      <a:lnTo>
                        <a:pt x="281" y="901"/>
                      </a:lnTo>
                      <a:lnTo>
                        <a:pt x="279" y="900"/>
                      </a:lnTo>
                      <a:lnTo>
                        <a:pt x="279" y="900"/>
                      </a:lnTo>
                      <a:lnTo>
                        <a:pt x="278" y="901"/>
                      </a:lnTo>
                      <a:lnTo>
                        <a:pt x="276" y="901"/>
                      </a:lnTo>
                      <a:lnTo>
                        <a:pt x="276" y="900"/>
                      </a:lnTo>
                      <a:lnTo>
                        <a:pt x="274" y="898"/>
                      </a:lnTo>
                      <a:lnTo>
                        <a:pt x="276" y="898"/>
                      </a:lnTo>
                      <a:lnTo>
                        <a:pt x="276" y="898"/>
                      </a:lnTo>
                      <a:lnTo>
                        <a:pt x="276" y="896"/>
                      </a:lnTo>
                      <a:lnTo>
                        <a:pt x="276" y="896"/>
                      </a:lnTo>
                      <a:lnTo>
                        <a:pt x="276" y="894"/>
                      </a:lnTo>
                      <a:lnTo>
                        <a:pt x="276" y="894"/>
                      </a:lnTo>
                      <a:lnTo>
                        <a:pt x="276" y="892"/>
                      </a:lnTo>
                      <a:lnTo>
                        <a:pt x="274" y="892"/>
                      </a:lnTo>
                      <a:lnTo>
                        <a:pt x="272" y="890"/>
                      </a:lnTo>
                      <a:lnTo>
                        <a:pt x="272" y="890"/>
                      </a:lnTo>
                      <a:lnTo>
                        <a:pt x="272" y="890"/>
                      </a:lnTo>
                      <a:lnTo>
                        <a:pt x="272" y="890"/>
                      </a:lnTo>
                      <a:lnTo>
                        <a:pt x="272" y="888"/>
                      </a:lnTo>
                      <a:lnTo>
                        <a:pt x="272" y="888"/>
                      </a:lnTo>
                      <a:lnTo>
                        <a:pt x="272" y="888"/>
                      </a:lnTo>
                      <a:lnTo>
                        <a:pt x="272" y="886"/>
                      </a:lnTo>
                      <a:lnTo>
                        <a:pt x="272" y="883"/>
                      </a:lnTo>
                      <a:lnTo>
                        <a:pt x="270" y="883"/>
                      </a:lnTo>
                      <a:lnTo>
                        <a:pt x="270" y="883"/>
                      </a:lnTo>
                      <a:lnTo>
                        <a:pt x="270" y="881"/>
                      </a:lnTo>
                      <a:lnTo>
                        <a:pt x="270" y="879"/>
                      </a:lnTo>
                      <a:lnTo>
                        <a:pt x="270" y="879"/>
                      </a:lnTo>
                      <a:lnTo>
                        <a:pt x="270" y="879"/>
                      </a:lnTo>
                      <a:lnTo>
                        <a:pt x="270" y="877"/>
                      </a:lnTo>
                      <a:lnTo>
                        <a:pt x="268" y="875"/>
                      </a:lnTo>
                      <a:lnTo>
                        <a:pt x="266" y="875"/>
                      </a:lnTo>
                      <a:lnTo>
                        <a:pt x="266" y="873"/>
                      </a:lnTo>
                      <a:lnTo>
                        <a:pt x="264" y="871"/>
                      </a:lnTo>
                      <a:lnTo>
                        <a:pt x="264" y="871"/>
                      </a:lnTo>
                      <a:lnTo>
                        <a:pt x="264" y="870"/>
                      </a:lnTo>
                      <a:lnTo>
                        <a:pt x="264" y="870"/>
                      </a:lnTo>
                      <a:lnTo>
                        <a:pt x="264" y="868"/>
                      </a:lnTo>
                      <a:lnTo>
                        <a:pt x="263" y="868"/>
                      </a:lnTo>
                      <a:lnTo>
                        <a:pt x="263" y="866"/>
                      </a:lnTo>
                      <a:lnTo>
                        <a:pt x="261" y="866"/>
                      </a:lnTo>
                      <a:lnTo>
                        <a:pt x="261" y="866"/>
                      </a:lnTo>
                      <a:lnTo>
                        <a:pt x="261" y="866"/>
                      </a:lnTo>
                      <a:lnTo>
                        <a:pt x="257" y="866"/>
                      </a:lnTo>
                      <a:lnTo>
                        <a:pt x="257" y="866"/>
                      </a:lnTo>
                      <a:lnTo>
                        <a:pt x="257" y="864"/>
                      </a:lnTo>
                      <a:lnTo>
                        <a:pt x="259" y="862"/>
                      </a:lnTo>
                      <a:lnTo>
                        <a:pt x="257" y="862"/>
                      </a:lnTo>
                      <a:lnTo>
                        <a:pt x="257" y="860"/>
                      </a:lnTo>
                      <a:lnTo>
                        <a:pt x="257" y="860"/>
                      </a:lnTo>
                      <a:lnTo>
                        <a:pt x="257" y="862"/>
                      </a:lnTo>
                      <a:lnTo>
                        <a:pt x="255" y="862"/>
                      </a:lnTo>
                      <a:lnTo>
                        <a:pt x="251" y="862"/>
                      </a:lnTo>
                      <a:lnTo>
                        <a:pt x="249" y="864"/>
                      </a:lnTo>
                      <a:lnTo>
                        <a:pt x="249" y="864"/>
                      </a:lnTo>
                      <a:lnTo>
                        <a:pt x="248" y="864"/>
                      </a:lnTo>
                      <a:lnTo>
                        <a:pt x="248" y="864"/>
                      </a:lnTo>
                      <a:lnTo>
                        <a:pt x="246" y="866"/>
                      </a:lnTo>
                      <a:lnTo>
                        <a:pt x="244" y="866"/>
                      </a:lnTo>
                      <a:lnTo>
                        <a:pt x="244" y="864"/>
                      </a:lnTo>
                      <a:lnTo>
                        <a:pt x="244" y="864"/>
                      </a:lnTo>
                      <a:lnTo>
                        <a:pt x="244" y="864"/>
                      </a:lnTo>
                      <a:lnTo>
                        <a:pt x="242" y="864"/>
                      </a:lnTo>
                      <a:lnTo>
                        <a:pt x="242" y="864"/>
                      </a:lnTo>
                      <a:lnTo>
                        <a:pt x="242" y="864"/>
                      </a:lnTo>
                      <a:lnTo>
                        <a:pt x="242" y="862"/>
                      </a:lnTo>
                      <a:lnTo>
                        <a:pt x="242" y="862"/>
                      </a:lnTo>
                      <a:lnTo>
                        <a:pt x="240" y="862"/>
                      </a:lnTo>
                      <a:lnTo>
                        <a:pt x="242" y="860"/>
                      </a:lnTo>
                      <a:lnTo>
                        <a:pt x="242" y="858"/>
                      </a:lnTo>
                      <a:lnTo>
                        <a:pt x="240" y="858"/>
                      </a:lnTo>
                      <a:lnTo>
                        <a:pt x="240" y="858"/>
                      </a:lnTo>
                      <a:lnTo>
                        <a:pt x="240" y="858"/>
                      </a:lnTo>
                      <a:lnTo>
                        <a:pt x="238" y="860"/>
                      </a:lnTo>
                      <a:lnTo>
                        <a:pt x="238" y="862"/>
                      </a:lnTo>
                      <a:lnTo>
                        <a:pt x="236" y="862"/>
                      </a:lnTo>
                      <a:lnTo>
                        <a:pt x="236" y="864"/>
                      </a:lnTo>
                      <a:lnTo>
                        <a:pt x="234" y="864"/>
                      </a:lnTo>
                      <a:lnTo>
                        <a:pt x="234" y="864"/>
                      </a:lnTo>
                      <a:lnTo>
                        <a:pt x="233" y="864"/>
                      </a:lnTo>
                      <a:lnTo>
                        <a:pt x="231" y="862"/>
                      </a:lnTo>
                      <a:lnTo>
                        <a:pt x="231" y="862"/>
                      </a:lnTo>
                      <a:lnTo>
                        <a:pt x="231" y="862"/>
                      </a:lnTo>
                      <a:lnTo>
                        <a:pt x="231" y="860"/>
                      </a:lnTo>
                      <a:lnTo>
                        <a:pt x="231" y="858"/>
                      </a:lnTo>
                      <a:lnTo>
                        <a:pt x="229" y="858"/>
                      </a:lnTo>
                      <a:lnTo>
                        <a:pt x="229" y="858"/>
                      </a:lnTo>
                      <a:lnTo>
                        <a:pt x="227" y="856"/>
                      </a:lnTo>
                      <a:lnTo>
                        <a:pt x="225" y="856"/>
                      </a:lnTo>
                      <a:lnTo>
                        <a:pt x="223" y="856"/>
                      </a:lnTo>
                      <a:lnTo>
                        <a:pt x="223" y="855"/>
                      </a:lnTo>
                      <a:lnTo>
                        <a:pt x="223" y="853"/>
                      </a:lnTo>
                      <a:lnTo>
                        <a:pt x="223" y="853"/>
                      </a:lnTo>
                      <a:lnTo>
                        <a:pt x="223" y="853"/>
                      </a:lnTo>
                      <a:lnTo>
                        <a:pt x="223" y="851"/>
                      </a:lnTo>
                      <a:lnTo>
                        <a:pt x="223" y="849"/>
                      </a:lnTo>
                      <a:lnTo>
                        <a:pt x="223" y="849"/>
                      </a:lnTo>
                      <a:lnTo>
                        <a:pt x="223" y="849"/>
                      </a:lnTo>
                      <a:lnTo>
                        <a:pt x="223" y="847"/>
                      </a:lnTo>
                      <a:lnTo>
                        <a:pt x="221" y="847"/>
                      </a:lnTo>
                      <a:lnTo>
                        <a:pt x="221" y="847"/>
                      </a:lnTo>
                      <a:lnTo>
                        <a:pt x="219" y="847"/>
                      </a:lnTo>
                      <a:lnTo>
                        <a:pt x="218" y="845"/>
                      </a:lnTo>
                      <a:lnTo>
                        <a:pt x="218" y="845"/>
                      </a:lnTo>
                      <a:lnTo>
                        <a:pt x="216" y="843"/>
                      </a:lnTo>
                      <a:lnTo>
                        <a:pt x="212" y="840"/>
                      </a:lnTo>
                      <a:lnTo>
                        <a:pt x="208" y="836"/>
                      </a:lnTo>
                      <a:lnTo>
                        <a:pt x="208" y="836"/>
                      </a:lnTo>
                      <a:lnTo>
                        <a:pt x="206" y="834"/>
                      </a:lnTo>
                      <a:lnTo>
                        <a:pt x="206" y="832"/>
                      </a:lnTo>
                      <a:lnTo>
                        <a:pt x="204" y="832"/>
                      </a:lnTo>
                      <a:lnTo>
                        <a:pt x="204" y="832"/>
                      </a:lnTo>
                      <a:lnTo>
                        <a:pt x="202" y="832"/>
                      </a:lnTo>
                      <a:lnTo>
                        <a:pt x="201" y="832"/>
                      </a:lnTo>
                      <a:lnTo>
                        <a:pt x="201" y="830"/>
                      </a:lnTo>
                      <a:lnTo>
                        <a:pt x="201" y="830"/>
                      </a:lnTo>
                      <a:lnTo>
                        <a:pt x="201" y="828"/>
                      </a:lnTo>
                      <a:lnTo>
                        <a:pt x="197" y="830"/>
                      </a:lnTo>
                      <a:lnTo>
                        <a:pt x="197" y="828"/>
                      </a:lnTo>
                      <a:lnTo>
                        <a:pt x="197" y="828"/>
                      </a:lnTo>
                      <a:lnTo>
                        <a:pt x="197" y="826"/>
                      </a:lnTo>
                      <a:lnTo>
                        <a:pt x="197" y="826"/>
                      </a:lnTo>
                      <a:lnTo>
                        <a:pt x="197" y="826"/>
                      </a:lnTo>
                      <a:lnTo>
                        <a:pt x="197" y="824"/>
                      </a:lnTo>
                      <a:lnTo>
                        <a:pt x="191" y="824"/>
                      </a:lnTo>
                      <a:lnTo>
                        <a:pt x="191" y="824"/>
                      </a:lnTo>
                      <a:lnTo>
                        <a:pt x="189" y="824"/>
                      </a:lnTo>
                      <a:lnTo>
                        <a:pt x="187" y="824"/>
                      </a:lnTo>
                      <a:lnTo>
                        <a:pt x="187" y="824"/>
                      </a:lnTo>
                      <a:lnTo>
                        <a:pt x="186" y="826"/>
                      </a:lnTo>
                      <a:lnTo>
                        <a:pt x="184" y="826"/>
                      </a:lnTo>
                      <a:lnTo>
                        <a:pt x="182" y="824"/>
                      </a:lnTo>
                      <a:lnTo>
                        <a:pt x="182" y="824"/>
                      </a:lnTo>
                      <a:lnTo>
                        <a:pt x="178" y="826"/>
                      </a:lnTo>
                      <a:lnTo>
                        <a:pt x="176" y="826"/>
                      </a:lnTo>
                      <a:lnTo>
                        <a:pt x="174" y="824"/>
                      </a:lnTo>
                      <a:lnTo>
                        <a:pt x="174" y="824"/>
                      </a:lnTo>
                      <a:lnTo>
                        <a:pt x="172" y="824"/>
                      </a:lnTo>
                      <a:lnTo>
                        <a:pt x="171" y="824"/>
                      </a:lnTo>
                      <a:lnTo>
                        <a:pt x="171" y="824"/>
                      </a:lnTo>
                      <a:lnTo>
                        <a:pt x="157" y="824"/>
                      </a:lnTo>
                      <a:lnTo>
                        <a:pt x="156" y="824"/>
                      </a:lnTo>
                      <a:lnTo>
                        <a:pt x="154" y="824"/>
                      </a:lnTo>
                      <a:lnTo>
                        <a:pt x="154" y="824"/>
                      </a:lnTo>
                      <a:lnTo>
                        <a:pt x="154" y="823"/>
                      </a:lnTo>
                      <a:lnTo>
                        <a:pt x="152" y="821"/>
                      </a:lnTo>
                      <a:lnTo>
                        <a:pt x="152" y="821"/>
                      </a:lnTo>
                      <a:lnTo>
                        <a:pt x="150" y="823"/>
                      </a:lnTo>
                      <a:lnTo>
                        <a:pt x="148" y="823"/>
                      </a:lnTo>
                      <a:lnTo>
                        <a:pt x="148" y="823"/>
                      </a:lnTo>
                      <a:lnTo>
                        <a:pt x="148" y="824"/>
                      </a:lnTo>
                      <a:lnTo>
                        <a:pt x="148" y="824"/>
                      </a:lnTo>
                      <a:lnTo>
                        <a:pt x="146" y="826"/>
                      </a:lnTo>
                      <a:lnTo>
                        <a:pt x="146" y="826"/>
                      </a:lnTo>
                      <a:lnTo>
                        <a:pt x="144" y="824"/>
                      </a:lnTo>
                      <a:lnTo>
                        <a:pt x="144" y="824"/>
                      </a:lnTo>
                      <a:lnTo>
                        <a:pt x="144" y="823"/>
                      </a:lnTo>
                      <a:lnTo>
                        <a:pt x="142" y="823"/>
                      </a:lnTo>
                      <a:lnTo>
                        <a:pt x="141" y="823"/>
                      </a:lnTo>
                      <a:lnTo>
                        <a:pt x="141" y="824"/>
                      </a:lnTo>
                      <a:lnTo>
                        <a:pt x="141" y="824"/>
                      </a:lnTo>
                      <a:lnTo>
                        <a:pt x="141" y="826"/>
                      </a:lnTo>
                      <a:lnTo>
                        <a:pt x="142" y="828"/>
                      </a:lnTo>
                      <a:lnTo>
                        <a:pt x="142" y="828"/>
                      </a:lnTo>
                      <a:lnTo>
                        <a:pt x="142" y="828"/>
                      </a:lnTo>
                      <a:lnTo>
                        <a:pt x="141" y="830"/>
                      </a:lnTo>
                      <a:lnTo>
                        <a:pt x="133" y="830"/>
                      </a:lnTo>
                      <a:lnTo>
                        <a:pt x="131" y="830"/>
                      </a:lnTo>
                      <a:lnTo>
                        <a:pt x="127" y="830"/>
                      </a:lnTo>
                      <a:lnTo>
                        <a:pt x="126" y="830"/>
                      </a:lnTo>
                      <a:lnTo>
                        <a:pt x="124" y="830"/>
                      </a:lnTo>
                      <a:lnTo>
                        <a:pt x="122" y="832"/>
                      </a:lnTo>
                      <a:lnTo>
                        <a:pt x="120" y="832"/>
                      </a:lnTo>
                      <a:lnTo>
                        <a:pt x="120" y="832"/>
                      </a:lnTo>
                      <a:lnTo>
                        <a:pt x="118" y="832"/>
                      </a:lnTo>
                      <a:lnTo>
                        <a:pt x="118" y="830"/>
                      </a:lnTo>
                      <a:lnTo>
                        <a:pt x="116" y="830"/>
                      </a:lnTo>
                      <a:lnTo>
                        <a:pt x="116" y="830"/>
                      </a:lnTo>
                      <a:lnTo>
                        <a:pt x="114" y="830"/>
                      </a:lnTo>
                      <a:lnTo>
                        <a:pt x="114" y="830"/>
                      </a:lnTo>
                      <a:lnTo>
                        <a:pt x="112" y="834"/>
                      </a:lnTo>
                      <a:lnTo>
                        <a:pt x="110" y="834"/>
                      </a:lnTo>
                      <a:lnTo>
                        <a:pt x="110" y="834"/>
                      </a:lnTo>
                      <a:lnTo>
                        <a:pt x="109" y="834"/>
                      </a:lnTo>
                      <a:lnTo>
                        <a:pt x="107" y="834"/>
                      </a:lnTo>
                      <a:lnTo>
                        <a:pt x="105" y="834"/>
                      </a:lnTo>
                      <a:lnTo>
                        <a:pt x="105" y="834"/>
                      </a:lnTo>
                      <a:lnTo>
                        <a:pt x="103" y="836"/>
                      </a:lnTo>
                      <a:lnTo>
                        <a:pt x="101" y="838"/>
                      </a:lnTo>
                      <a:lnTo>
                        <a:pt x="99" y="838"/>
                      </a:lnTo>
                      <a:lnTo>
                        <a:pt x="99" y="836"/>
                      </a:lnTo>
                      <a:lnTo>
                        <a:pt x="97" y="836"/>
                      </a:lnTo>
                      <a:lnTo>
                        <a:pt x="95" y="836"/>
                      </a:lnTo>
                      <a:lnTo>
                        <a:pt x="94" y="836"/>
                      </a:lnTo>
                      <a:lnTo>
                        <a:pt x="90" y="834"/>
                      </a:lnTo>
                      <a:lnTo>
                        <a:pt x="90" y="834"/>
                      </a:lnTo>
                      <a:lnTo>
                        <a:pt x="88" y="834"/>
                      </a:lnTo>
                      <a:lnTo>
                        <a:pt x="88" y="834"/>
                      </a:lnTo>
                      <a:lnTo>
                        <a:pt x="84" y="834"/>
                      </a:lnTo>
                      <a:lnTo>
                        <a:pt x="84" y="834"/>
                      </a:lnTo>
                      <a:lnTo>
                        <a:pt x="80" y="836"/>
                      </a:lnTo>
                      <a:lnTo>
                        <a:pt x="80" y="836"/>
                      </a:lnTo>
                      <a:lnTo>
                        <a:pt x="80" y="836"/>
                      </a:lnTo>
                      <a:lnTo>
                        <a:pt x="79" y="836"/>
                      </a:lnTo>
                      <a:lnTo>
                        <a:pt x="79" y="836"/>
                      </a:lnTo>
                      <a:lnTo>
                        <a:pt x="77" y="836"/>
                      </a:lnTo>
                      <a:lnTo>
                        <a:pt x="77" y="836"/>
                      </a:lnTo>
                      <a:lnTo>
                        <a:pt x="75" y="836"/>
                      </a:lnTo>
                      <a:lnTo>
                        <a:pt x="73" y="836"/>
                      </a:lnTo>
                      <a:lnTo>
                        <a:pt x="73" y="836"/>
                      </a:lnTo>
                      <a:lnTo>
                        <a:pt x="71" y="834"/>
                      </a:lnTo>
                      <a:lnTo>
                        <a:pt x="69" y="832"/>
                      </a:lnTo>
                      <a:lnTo>
                        <a:pt x="69" y="832"/>
                      </a:lnTo>
                      <a:lnTo>
                        <a:pt x="69" y="832"/>
                      </a:lnTo>
                      <a:lnTo>
                        <a:pt x="67" y="832"/>
                      </a:lnTo>
                      <a:lnTo>
                        <a:pt x="65" y="832"/>
                      </a:lnTo>
                      <a:lnTo>
                        <a:pt x="64" y="834"/>
                      </a:lnTo>
                      <a:lnTo>
                        <a:pt x="62" y="834"/>
                      </a:lnTo>
                      <a:lnTo>
                        <a:pt x="60" y="834"/>
                      </a:lnTo>
                      <a:lnTo>
                        <a:pt x="58" y="834"/>
                      </a:lnTo>
                      <a:lnTo>
                        <a:pt x="56" y="834"/>
                      </a:lnTo>
                      <a:lnTo>
                        <a:pt x="54" y="836"/>
                      </a:lnTo>
                      <a:lnTo>
                        <a:pt x="54" y="838"/>
                      </a:lnTo>
                      <a:lnTo>
                        <a:pt x="54" y="840"/>
                      </a:lnTo>
                      <a:lnTo>
                        <a:pt x="52" y="841"/>
                      </a:lnTo>
                      <a:lnTo>
                        <a:pt x="50" y="855"/>
                      </a:lnTo>
                      <a:lnTo>
                        <a:pt x="50" y="855"/>
                      </a:lnTo>
                      <a:lnTo>
                        <a:pt x="49" y="856"/>
                      </a:lnTo>
                      <a:lnTo>
                        <a:pt x="49" y="856"/>
                      </a:lnTo>
                      <a:lnTo>
                        <a:pt x="45" y="856"/>
                      </a:lnTo>
                      <a:lnTo>
                        <a:pt x="45" y="858"/>
                      </a:lnTo>
                      <a:lnTo>
                        <a:pt x="43" y="860"/>
                      </a:lnTo>
                      <a:lnTo>
                        <a:pt x="43" y="866"/>
                      </a:lnTo>
                      <a:lnTo>
                        <a:pt x="43" y="868"/>
                      </a:lnTo>
                      <a:lnTo>
                        <a:pt x="41" y="871"/>
                      </a:lnTo>
                      <a:lnTo>
                        <a:pt x="41" y="871"/>
                      </a:lnTo>
                      <a:lnTo>
                        <a:pt x="41" y="881"/>
                      </a:lnTo>
                      <a:lnTo>
                        <a:pt x="39" y="885"/>
                      </a:lnTo>
                      <a:lnTo>
                        <a:pt x="39" y="886"/>
                      </a:lnTo>
                      <a:lnTo>
                        <a:pt x="39" y="886"/>
                      </a:lnTo>
                      <a:lnTo>
                        <a:pt x="39" y="875"/>
                      </a:lnTo>
                      <a:lnTo>
                        <a:pt x="39" y="868"/>
                      </a:lnTo>
                      <a:lnTo>
                        <a:pt x="39" y="853"/>
                      </a:lnTo>
                      <a:lnTo>
                        <a:pt x="39" y="849"/>
                      </a:lnTo>
                      <a:lnTo>
                        <a:pt x="39" y="847"/>
                      </a:lnTo>
                      <a:lnTo>
                        <a:pt x="41" y="843"/>
                      </a:lnTo>
                      <a:lnTo>
                        <a:pt x="43" y="840"/>
                      </a:lnTo>
                      <a:lnTo>
                        <a:pt x="43" y="838"/>
                      </a:lnTo>
                      <a:lnTo>
                        <a:pt x="43" y="836"/>
                      </a:lnTo>
                      <a:lnTo>
                        <a:pt x="43" y="828"/>
                      </a:lnTo>
                      <a:lnTo>
                        <a:pt x="45" y="824"/>
                      </a:lnTo>
                      <a:lnTo>
                        <a:pt x="50" y="809"/>
                      </a:lnTo>
                      <a:lnTo>
                        <a:pt x="52" y="808"/>
                      </a:lnTo>
                      <a:lnTo>
                        <a:pt x="52" y="802"/>
                      </a:lnTo>
                      <a:lnTo>
                        <a:pt x="54" y="800"/>
                      </a:lnTo>
                      <a:lnTo>
                        <a:pt x="58" y="794"/>
                      </a:lnTo>
                      <a:lnTo>
                        <a:pt x="64" y="781"/>
                      </a:lnTo>
                      <a:lnTo>
                        <a:pt x="64" y="779"/>
                      </a:lnTo>
                      <a:lnTo>
                        <a:pt x="65" y="778"/>
                      </a:lnTo>
                      <a:lnTo>
                        <a:pt x="71" y="757"/>
                      </a:lnTo>
                      <a:lnTo>
                        <a:pt x="73" y="747"/>
                      </a:lnTo>
                      <a:lnTo>
                        <a:pt x="75" y="738"/>
                      </a:lnTo>
                      <a:lnTo>
                        <a:pt x="75" y="725"/>
                      </a:lnTo>
                      <a:lnTo>
                        <a:pt x="75" y="712"/>
                      </a:lnTo>
                      <a:lnTo>
                        <a:pt x="73" y="686"/>
                      </a:lnTo>
                      <a:lnTo>
                        <a:pt x="71" y="684"/>
                      </a:lnTo>
                      <a:lnTo>
                        <a:pt x="67" y="676"/>
                      </a:lnTo>
                      <a:lnTo>
                        <a:pt x="65" y="667"/>
                      </a:lnTo>
                      <a:lnTo>
                        <a:pt x="65" y="663"/>
                      </a:lnTo>
                      <a:lnTo>
                        <a:pt x="65" y="661"/>
                      </a:lnTo>
                      <a:lnTo>
                        <a:pt x="65" y="659"/>
                      </a:lnTo>
                      <a:lnTo>
                        <a:pt x="64" y="648"/>
                      </a:lnTo>
                      <a:lnTo>
                        <a:pt x="60" y="642"/>
                      </a:lnTo>
                      <a:lnTo>
                        <a:pt x="58" y="637"/>
                      </a:lnTo>
                      <a:lnTo>
                        <a:pt x="52" y="633"/>
                      </a:lnTo>
                      <a:lnTo>
                        <a:pt x="52" y="631"/>
                      </a:lnTo>
                      <a:lnTo>
                        <a:pt x="50" y="631"/>
                      </a:lnTo>
                      <a:lnTo>
                        <a:pt x="50" y="631"/>
                      </a:lnTo>
                      <a:lnTo>
                        <a:pt x="50" y="629"/>
                      </a:lnTo>
                      <a:lnTo>
                        <a:pt x="50" y="629"/>
                      </a:lnTo>
                      <a:lnTo>
                        <a:pt x="49" y="629"/>
                      </a:lnTo>
                      <a:lnTo>
                        <a:pt x="49" y="629"/>
                      </a:lnTo>
                      <a:lnTo>
                        <a:pt x="45" y="627"/>
                      </a:lnTo>
                      <a:lnTo>
                        <a:pt x="43" y="627"/>
                      </a:lnTo>
                      <a:lnTo>
                        <a:pt x="43" y="627"/>
                      </a:lnTo>
                      <a:lnTo>
                        <a:pt x="43" y="624"/>
                      </a:lnTo>
                      <a:lnTo>
                        <a:pt x="41" y="622"/>
                      </a:lnTo>
                      <a:lnTo>
                        <a:pt x="41" y="620"/>
                      </a:lnTo>
                      <a:lnTo>
                        <a:pt x="39" y="620"/>
                      </a:lnTo>
                      <a:lnTo>
                        <a:pt x="39" y="618"/>
                      </a:lnTo>
                      <a:lnTo>
                        <a:pt x="39" y="616"/>
                      </a:lnTo>
                      <a:lnTo>
                        <a:pt x="45" y="618"/>
                      </a:lnTo>
                      <a:lnTo>
                        <a:pt x="49" y="618"/>
                      </a:lnTo>
                      <a:lnTo>
                        <a:pt x="52" y="616"/>
                      </a:lnTo>
                      <a:lnTo>
                        <a:pt x="54" y="612"/>
                      </a:lnTo>
                      <a:lnTo>
                        <a:pt x="56" y="609"/>
                      </a:lnTo>
                      <a:lnTo>
                        <a:pt x="56" y="609"/>
                      </a:lnTo>
                      <a:lnTo>
                        <a:pt x="56" y="607"/>
                      </a:lnTo>
                      <a:lnTo>
                        <a:pt x="58" y="607"/>
                      </a:lnTo>
                      <a:lnTo>
                        <a:pt x="56" y="607"/>
                      </a:lnTo>
                      <a:lnTo>
                        <a:pt x="56" y="605"/>
                      </a:lnTo>
                      <a:lnTo>
                        <a:pt x="56" y="605"/>
                      </a:lnTo>
                      <a:lnTo>
                        <a:pt x="56" y="607"/>
                      </a:lnTo>
                      <a:lnTo>
                        <a:pt x="56" y="607"/>
                      </a:lnTo>
                      <a:lnTo>
                        <a:pt x="52" y="610"/>
                      </a:lnTo>
                      <a:lnTo>
                        <a:pt x="49" y="612"/>
                      </a:lnTo>
                      <a:lnTo>
                        <a:pt x="52" y="605"/>
                      </a:lnTo>
                      <a:lnTo>
                        <a:pt x="50" y="607"/>
                      </a:lnTo>
                      <a:lnTo>
                        <a:pt x="49" y="609"/>
                      </a:lnTo>
                      <a:lnTo>
                        <a:pt x="47" y="610"/>
                      </a:lnTo>
                      <a:lnTo>
                        <a:pt x="47" y="610"/>
                      </a:lnTo>
                      <a:lnTo>
                        <a:pt x="47" y="612"/>
                      </a:lnTo>
                      <a:lnTo>
                        <a:pt x="47" y="612"/>
                      </a:lnTo>
                      <a:lnTo>
                        <a:pt x="47" y="612"/>
                      </a:lnTo>
                      <a:lnTo>
                        <a:pt x="47" y="614"/>
                      </a:lnTo>
                      <a:lnTo>
                        <a:pt x="47" y="614"/>
                      </a:lnTo>
                      <a:lnTo>
                        <a:pt x="47" y="616"/>
                      </a:lnTo>
                      <a:lnTo>
                        <a:pt x="45" y="616"/>
                      </a:lnTo>
                      <a:lnTo>
                        <a:pt x="45" y="616"/>
                      </a:lnTo>
                      <a:lnTo>
                        <a:pt x="45" y="616"/>
                      </a:lnTo>
                      <a:lnTo>
                        <a:pt x="45" y="616"/>
                      </a:lnTo>
                      <a:lnTo>
                        <a:pt x="45" y="616"/>
                      </a:lnTo>
                      <a:lnTo>
                        <a:pt x="43" y="614"/>
                      </a:lnTo>
                      <a:lnTo>
                        <a:pt x="43" y="612"/>
                      </a:lnTo>
                      <a:lnTo>
                        <a:pt x="45" y="610"/>
                      </a:lnTo>
                      <a:lnTo>
                        <a:pt x="47" y="609"/>
                      </a:lnTo>
                      <a:lnTo>
                        <a:pt x="47" y="607"/>
                      </a:lnTo>
                      <a:lnTo>
                        <a:pt x="47" y="607"/>
                      </a:lnTo>
                      <a:lnTo>
                        <a:pt x="49" y="605"/>
                      </a:lnTo>
                      <a:lnTo>
                        <a:pt x="50" y="603"/>
                      </a:lnTo>
                      <a:lnTo>
                        <a:pt x="56" y="594"/>
                      </a:lnTo>
                      <a:lnTo>
                        <a:pt x="58" y="594"/>
                      </a:lnTo>
                      <a:lnTo>
                        <a:pt x="58" y="592"/>
                      </a:lnTo>
                      <a:lnTo>
                        <a:pt x="58" y="592"/>
                      </a:lnTo>
                      <a:lnTo>
                        <a:pt x="58" y="590"/>
                      </a:lnTo>
                      <a:lnTo>
                        <a:pt x="58" y="590"/>
                      </a:lnTo>
                      <a:lnTo>
                        <a:pt x="60" y="590"/>
                      </a:lnTo>
                      <a:lnTo>
                        <a:pt x="60" y="588"/>
                      </a:lnTo>
                      <a:lnTo>
                        <a:pt x="60" y="588"/>
                      </a:lnTo>
                      <a:lnTo>
                        <a:pt x="62" y="586"/>
                      </a:lnTo>
                      <a:lnTo>
                        <a:pt x="62" y="586"/>
                      </a:lnTo>
                      <a:lnTo>
                        <a:pt x="60" y="586"/>
                      </a:lnTo>
                      <a:lnTo>
                        <a:pt x="60" y="584"/>
                      </a:lnTo>
                      <a:lnTo>
                        <a:pt x="60" y="584"/>
                      </a:lnTo>
                      <a:lnTo>
                        <a:pt x="60" y="584"/>
                      </a:lnTo>
                      <a:lnTo>
                        <a:pt x="60" y="582"/>
                      </a:lnTo>
                      <a:lnTo>
                        <a:pt x="62" y="582"/>
                      </a:lnTo>
                      <a:lnTo>
                        <a:pt x="62" y="582"/>
                      </a:lnTo>
                      <a:lnTo>
                        <a:pt x="60" y="582"/>
                      </a:lnTo>
                      <a:lnTo>
                        <a:pt x="60" y="582"/>
                      </a:lnTo>
                      <a:lnTo>
                        <a:pt x="60" y="582"/>
                      </a:lnTo>
                      <a:lnTo>
                        <a:pt x="60" y="580"/>
                      </a:lnTo>
                      <a:lnTo>
                        <a:pt x="60" y="578"/>
                      </a:lnTo>
                      <a:lnTo>
                        <a:pt x="58" y="578"/>
                      </a:lnTo>
                      <a:lnTo>
                        <a:pt x="58" y="578"/>
                      </a:lnTo>
                      <a:lnTo>
                        <a:pt x="56" y="578"/>
                      </a:lnTo>
                      <a:lnTo>
                        <a:pt x="56" y="580"/>
                      </a:lnTo>
                      <a:lnTo>
                        <a:pt x="56" y="580"/>
                      </a:lnTo>
                      <a:lnTo>
                        <a:pt x="54" y="580"/>
                      </a:lnTo>
                      <a:lnTo>
                        <a:pt x="54" y="578"/>
                      </a:lnTo>
                      <a:lnTo>
                        <a:pt x="56" y="578"/>
                      </a:lnTo>
                      <a:lnTo>
                        <a:pt x="56" y="578"/>
                      </a:lnTo>
                      <a:lnTo>
                        <a:pt x="56" y="577"/>
                      </a:lnTo>
                      <a:lnTo>
                        <a:pt x="60" y="573"/>
                      </a:lnTo>
                      <a:lnTo>
                        <a:pt x="62" y="571"/>
                      </a:lnTo>
                      <a:lnTo>
                        <a:pt x="62" y="569"/>
                      </a:lnTo>
                      <a:lnTo>
                        <a:pt x="62" y="567"/>
                      </a:lnTo>
                      <a:lnTo>
                        <a:pt x="60" y="563"/>
                      </a:lnTo>
                      <a:lnTo>
                        <a:pt x="58" y="562"/>
                      </a:lnTo>
                      <a:lnTo>
                        <a:pt x="60" y="562"/>
                      </a:lnTo>
                      <a:lnTo>
                        <a:pt x="62" y="560"/>
                      </a:lnTo>
                      <a:lnTo>
                        <a:pt x="62" y="558"/>
                      </a:lnTo>
                      <a:lnTo>
                        <a:pt x="64" y="556"/>
                      </a:lnTo>
                      <a:lnTo>
                        <a:pt x="64" y="554"/>
                      </a:lnTo>
                      <a:lnTo>
                        <a:pt x="64" y="552"/>
                      </a:lnTo>
                      <a:lnTo>
                        <a:pt x="62" y="552"/>
                      </a:lnTo>
                      <a:lnTo>
                        <a:pt x="60" y="548"/>
                      </a:lnTo>
                      <a:lnTo>
                        <a:pt x="60" y="548"/>
                      </a:lnTo>
                      <a:lnTo>
                        <a:pt x="60" y="548"/>
                      </a:lnTo>
                      <a:lnTo>
                        <a:pt x="58" y="548"/>
                      </a:lnTo>
                      <a:lnTo>
                        <a:pt x="58" y="547"/>
                      </a:lnTo>
                      <a:lnTo>
                        <a:pt x="58" y="547"/>
                      </a:lnTo>
                      <a:lnTo>
                        <a:pt x="56" y="547"/>
                      </a:lnTo>
                      <a:lnTo>
                        <a:pt x="54" y="541"/>
                      </a:lnTo>
                      <a:lnTo>
                        <a:pt x="52" y="539"/>
                      </a:lnTo>
                      <a:lnTo>
                        <a:pt x="52" y="539"/>
                      </a:lnTo>
                      <a:lnTo>
                        <a:pt x="52" y="537"/>
                      </a:lnTo>
                      <a:lnTo>
                        <a:pt x="52" y="537"/>
                      </a:lnTo>
                      <a:lnTo>
                        <a:pt x="52" y="537"/>
                      </a:lnTo>
                      <a:lnTo>
                        <a:pt x="52" y="537"/>
                      </a:lnTo>
                      <a:lnTo>
                        <a:pt x="52" y="537"/>
                      </a:lnTo>
                      <a:lnTo>
                        <a:pt x="52" y="535"/>
                      </a:lnTo>
                      <a:lnTo>
                        <a:pt x="52" y="535"/>
                      </a:lnTo>
                      <a:lnTo>
                        <a:pt x="49" y="528"/>
                      </a:lnTo>
                      <a:lnTo>
                        <a:pt x="49" y="526"/>
                      </a:lnTo>
                      <a:lnTo>
                        <a:pt x="49" y="526"/>
                      </a:lnTo>
                      <a:lnTo>
                        <a:pt x="47" y="526"/>
                      </a:lnTo>
                      <a:lnTo>
                        <a:pt x="47" y="522"/>
                      </a:lnTo>
                      <a:lnTo>
                        <a:pt x="47" y="522"/>
                      </a:lnTo>
                      <a:lnTo>
                        <a:pt x="45" y="522"/>
                      </a:lnTo>
                      <a:lnTo>
                        <a:pt x="43" y="522"/>
                      </a:lnTo>
                      <a:lnTo>
                        <a:pt x="43" y="520"/>
                      </a:lnTo>
                      <a:lnTo>
                        <a:pt x="47" y="520"/>
                      </a:lnTo>
                      <a:lnTo>
                        <a:pt x="49" y="518"/>
                      </a:lnTo>
                      <a:lnTo>
                        <a:pt x="47" y="518"/>
                      </a:lnTo>
                      <a:lnTo>
                        <a:pt x="45" y="520"/>
                      </a:lnTo>
                      <a:lnTo>
                        <a:pt x="43" y="518"/>
                      </a:lnTo>
                      <a:lnTo>
                        <a:pt x="41" y="518"/>
                      </a:lnTo>
                      <a:lnTo>
                        <a:pt x="43" y="518"/>
                      </a:lnTo>
                      <a:lnTo>
                        <a:pt x="41" y="515"/>
                      </a:lnTo>
                      <a:lnTo>
                        <a:pt x="41" y="515"/>
                      </a:lnTo>
                      <a:lnTo>
                        <a:pt x="39" y="515"/>
                      </a:lnTo>
                      <a:lnTo>
                        <a:pt x="39" y="518"/>
                      </a:lnTo>
                      <a:lnTo>
                        <a:pt x="39" y="526"/>
                      </a:lnTo>
                      <a:lnTo>
                        <a:pt x="39" y="528"/>
                      </a:lnTo>
                      <a:lnTo>
                        <a:pt x="37" y="526"/>
                      </a:lnTo>
                      <a:lnTo>
                        <a:pt x="37" y="526"/>
                      </a:lnTo>
                      <a:lnTo>
                        <a:pt x="35" y="524"/>
                      </a:lnTo>
                      <a:lnTo>
                        <a:pt x="35" y="524"/>
                      </a:lnTo>
                      <a:lnTo>
                        <a:pt x="33" y="522"/>
                      </a:lnTo>
                      <a:lnTo>
                        <a:pt x="33" y="522"/>
                      </a:lnTo>
                      <a:lnTo>
                        <a:pt x="32" y="520"/>
                      </a:lnTo>
                      <a:lnTo>
                        <a:pt x="30" y="520"/>
                      </a:lnTo>
                      <a:lnTo>
                        <a:pt x="30" y="518"/>
                      </a:lnTo>
                      <a:lnTo>
                        <a:pt x="30" y="518"/>
                      </a:lnTo>
                      <a:lnTo>
                        <a:pt x="30" y="518"/>
                      </a:lnTo>
                      <a:lnTo>
                        <a:pt x="30" y="518"/>
                      </a:lnTo>
                      <a:lnTo>
                        <a:pt x="30" y="517"/>
                      </a:lnTo>
                      <a:lnTo>
                        <a:pt x="30" y="517"/>
                      </a:lnTo>
                      <a:lnTo>
                        <a:pt x="30" y="517"/>
                      </a:lnTo>
                      <a:lnTo>
                        <a:pt x="30" y="515"/>
                      </a:lnTo>
                      <a:lnTo>
                        <a:pt x="28" y="515"/>
                      </a:lnTo>
                      <a:lnTo>
                        <a:pt x="26" y="513"/>
                      </a:lnTo>
                      <a:lnTo>
                        <a:pt x="26" y="511"/>
                      </a:lnTo>
                      <a:lnTo>
                        <a:pt x="26" y="509"/>
                      </a:lnTo>
                      <a:lnTo>
                        <a:pt x="26" y="509"/>
                      </a:lnTo>
                      <a:lnTo>
                        <a:pt x="24" y="509"/>
                      </a:lnTo>
                      <a:lnTo>
                        <a:pt x="24" y="505"/>
                      </a:lnTo>
                      <a:lnTo>
                        <a:pt x="24" y="503"/>
                      </a:lnTo>
                      <a:lnTo>
                        <a:pt x="22" y="503"/>
                      </a:lnTo>
                      <a:lnTo>
                        <a:pt x="22" y="501"/>
                      </a:lnTo>
                      <a:lnTo>
                        <a:pt x="22" y="500"/>
                      </a:lnTo>
                      <a:lnTo>
                        <a:pt x="22" y="500"/>
                      </a:lnTo>
                      <a:lnTo>
                        <a:pt x="20" y="500"/>
                      </a:lnTo>
                      <a:lnTo>
                        <a:pt x="20" y="500"/>
                      </a:lnTo>
                      <a:lnTo>
                        <a:pt x="18" y="498"/>
                      </a:lnTo>
                      <a:lnTo>
                        <a:pt x="18" y="496"/>
                      </a:lnTo>
                      <a:lnTo>
                        <a:pt x="18" y="494"/>
                      </a:lnTo>
                      <a:lnTo>
                        <a:pt x="18" y="494"/>
                      </a:lnTo>
                      <a:lnTo>
                        <a:pt x="17" y="494"/>
                      </a:lnTo>
                      <a:lnTo>
                        <a:pt x="17" y="492"/>
                      </a:lnTo>
                      <a:lnTo>
                        <a:pt x="15" y="490"/>
                      </a:lnTo>
                      <a:lnTo>
                        <a:pt x="15" y="488"/>
                      </a:lnTo>
                      <a:lnTo>
                        <a:pt x="15" y="486"/>
                      </a:lnTo>
                      <a:lnTo>
                        <a:pt x="15" y="486"/>
                      </a:lnTo>
                      <a:lnTo>
                        <a:pt x="13" y="485"/>
                      </a:lnTo>
                      <a:lnTo>
                        <a:pt x="11" y="483"/>
                      </a:lnTo>
                      <a:lnTo>
                        <a:pt x="11" y="483"/>
                      </a:lnTo>
                      <a:lnTo>
                        <a:pt x="9" y="486"/>
                      </a:lnTo>
                      <a:lnTo>
                        <a:pt x="5" y="490"/>
                      </a:lnTo>
                      <a:lnTo>
                        <a:pt x="5" y="490"/>
                      </a:lnTo>
                      <a:lnTo>
                        <a:pt x="5" y="492"/>
                      </a:lnTo>
                      <a:lnTo>
                        <a:pt x="5" y="494"/>
                      </a:lnTo>
                      <a:lnTo>
                        <a:pt x="5" y="492"/>
                      </a:lnTo>
                      <a:lnTo>
                        <a:pt x="5" y="494"/>
                      </a:lnTo>
                      <a:lnTo>
                        <a:pt x="5" y="498"/>
                      </a:lnTo>
                      <a:lnTo>
                        <a:pt x="5" y="500"/>
                      </a:lnTo>
                      <a:lnTo>
                        <a:pt x="5" y="500"/>
                      </a:lnTo>
                      <a:lnTo>
                        <a:pt x="5" y="501"/>
                      </a:lnTo>
                      <a:lnTo>
                        <a:pt x="3" y="501"/>
                      </a:lnTo>
                      <a:lnTo>
                        <a:pt x="2" y="501"/>
                      </a:lnTo>
                      <a:lnTo>
                        <a:pt x="2" y="501"/>
                      </a:lnTo>
                      <a:lnTo>
                        <a:pt x="3" y="503"/>
                      </a:lnTo>
                      <a:lnTo>
                        <a:pt x="3" y="505"/>
                      </a:lnTo>
                      <a:lnTo>
                        <a:pt x="3" y="505"/>
                      </a:lnTo>
                      <a:lnTo>
                        <a:pt x="3" y="507"/>
                      </a:lnTo>
                      <a:lnTo>
                        <a:pt x="3" y="509"/>
                      </a:lnTo>
                      <a:lnTo>
                        <a:pt x="2" y="511"/>
                      </a:lnTo>
                      <a:lnTo>
                        <a:pt x="2" y="513"/>
                      </a:lnTo>
                      <a:lnTo>
                        <a:pt x="0" y="503"/>
                      </a:lnTo>
                      <a:lnTo>
                        <a:pt x="0" y="501"/>
                      </a:lnTo>
                      <a:lnTo>
                        <a:pt x="2" y="494"/>
                      </a:lnTo>
                      <a:lnTo>
                        <a:pt x="2" y="492"/>
                      </a:lnTo>
                      <a:lnTo>
                        <a:pt x="5" y="483"/>
                      </a:lnTo>
                      <a:lnTo>
                        <a:pt x="7" y="475"/>
                      </a:lnTo>
                      <a:lnTo>
                        <a:pt x="7" y="470"/>
                      </a:lnTo>
                      <a:lnTo>
                        <a:pt x="9" y="470"/>
                      </a:lnTo>
                      <a:lnTo>
                        <a:pt x="291" y="470"/>
                      </a:lnTo>
                      <a:lnTo>
                        <a:pt x="291" y="456"/>
                      </a:lnTo>
                      <a:lnTo>
                        <a:pt x="289" y="417"/>
                      </a:lnTo>
                      <a:lnTo>
                        <a:pt x="285" y="379"/>
                      </a:lnTo>
                      <a:lnTo>
                        <a:pt x="285" y="374"/>
                      </a:lnTo>
                      <a:lnTo>
                        <a:pt x="281" y="364"/>
                      </a:lnTo>
                      <a:lnTo>
                        <a:pt x="281" y="359"/>
                      </a:lnTo>
                      <a:lnTo>
                        <a:pt x="281" y="353"/>
                      </a:lnTo>
                      <a:lnTo>
                        <a:pt x="283" y="349"/>
                      </a:lnTo>
                      <a:lnTo>
                        <a:pt x="291" y="340"/>
                      </a:lnTo>
                      <a:lnTo>
                        <a:pt x="291" y="338"/>
                      </a:lnTo>
                      <a:lnTo>
                        <a:pt x="298" y="332"/>
                      </a:lnTo>
                      <a:lnTo>
                        <a:pt x="308" y="327"/>
                      </a:lnTo>
                      <a:lnTo>
                        <a:pt x="315" y="321"/>
                      </a:lnTo>
                      <a:lnTo>
                        <a:pt x="319" y="319"/>
                      </a:lnTo>
                      <a:lnTo>
                        <a:pt x="325" y="317"/>
                      </a:lnTo>
                      <a:lnTo>
                        <a:pt x="336" y="316"/>
                      </a:lnTo>
                      <a:lnTo>
                        <a:pt x="340" y="314"/>
                      </a:lnTo>
                      <a:lnTo>
                        <a:pt x="355" y="306"/>
                      </a:lnTo>
                      <a:lnTo>
                        <a:pt x="362" y="304"/>
                      </a:lnTo>
                      <a:lnTo>
                        <a:pt x="362" y="304"/>
                      </a:lnTo>
                      <a:lnTo>
                        <a:pt x="364" y="301"/>
                      </a:lnTo>
                      <a:lnTo>
                        <a:pt x="364" y="103"/>
                      </a:lnTo>
                      <a:lnTo>
                        <a:pt x="601" y="103"/>
                      </a:lnTo>
                      <a:lnTo>
                        <a:pt x="602" y="103"/>
                      </a:lnTo>
                      <a:lnTo>
                        <a:pt x="602" y="101"/>
                      </a:lnTo>
                      <a:lnTo>
                        <a:pt x="602" y="32"/>
                      </a:lnTo>
                      <a:lnTo>
                        <a:pt x="602" y="23"/>
                      </a:lnTo>
                      <a:lnTo>
                        <a:pt x="602" y="0"/>
                      </a:lnTo>
                      <a:lnTo>
                        <a:pt x="618" y="9"/>
                      </a:lnTo>
                      <a:lnTo>
                        <a:pt x="646" y="28"/>
                      </a:lnTo>
                      <a:lnTo>
                        <a:pt x="659" y="38"/>
                      </a:lnTo>
                      <a:lnTo>
                        <a:pt x="702" y="66"/>
                      </a:lnTo>
                      <a:lnTo>
                        <a:pt x="717" y="75"/>
                      </a:lnTo>
                      <a:lnTo>
                        <a:pt x="745" y="94"/>
                      </a:lnTo>
                      <a:lnTo>
                        <a:pt x="758" y="103"/>
                      </a:lnTo>
                      <a:lnTo>
                        <a:pt x="773" y="111"/>
                      </a:lnTo>
                      <a:lnTo>
                        <a:pt x="785" y="120"/>
                      </a:lnTo>
                      <a:lnTo>
                        <a:pt x="798" y="128"/>
                      </a:lnTo>
                      <a:lnTo>
                        <a:pt x="820" y="143"/>
                      </a:lnTo>
                      <a:lnTo>
                        <a:pt x="830" y="148"/>
                      </a:lnTo>
                      <a:lnTo>
                        <a:pt x="843" y="158"/>
                      </a:lnTo>
                      <a:lnTo>
                        <a:pt x="854" y="165"/>
                      </a:lnTo>
                      <a:lnTo>
                        <a:pt x="867" y="175"/>
                      </a:lnTo>
                      <a:lnTo>
                        <a:pt x="880" y="182"/>
                      </a:lnTo>
                      <a:lnTo>
                        <a:pt x="849" y="182"/>
                      </a:lnTo>
                      <a:lnTo>
                        <a:pt x="832" y="182"/>
                      </a:lnTo>
                      <a:lnTo>
                        <a:pt x="753" y="182"/>
                      </a:lnTo>
                      <a:lnTo>
                        <a:pt x="753" y="190"/>
                      </a:lnTo>
                      <a:lnTo>
                        <a:pt x="755" y="209"/>
                      </a:lnTo>
                      <a:lnTo>
                        <a:pt x="756" y="214"/>
                      </a:lnTo>
                      <a:lnTo>
                        <a:pt x="758" y="233"/>
                      </a:lnTo>
                      <a:lnTo>
                        <a:pt x="758" y="240"/>
                      </a:lnTo>
                      <a:lnTo>
                        <a:pt x="760" y="244"/>
                      </a:lnTo>
                      <a:lnTo>
                        <a:pt x="760" y="255"/>
                      </a:lnTo>
                      <a:lnTo>
                        <a:pt x="762" y="267"/>
                      </a:lnTo>
                      <a:lnTo>
                        <a:pt x="762" y="271"/>
                      </a:lnTo>
                      <a:lnTo>
                        <a:pt x="764" y="280"/>
                      </a:lnTo>
                      <a:lnTo>
                        <a:pt x="764" y="289"/>
                      </a:lnTo>
                      <a:lnTo>
                        <a:pt x="766" y="308"/>
                      </a:lnTo>
                      <a:lnTo>
                        <a:pt x="768" y="319"/>
                      </a:lnTo>
                      <a:lnTo>
                        <a:pt x="770" y="336"/>
                      </a:lnTo>
                      <a:lnTo>
                        <a:pt x="770" y="347"/>
                      </a:lnTo>
                      <a:lnTo>
                        <a:pt x="773" y="374"/>
                      </a:lnTo>
                      <a:lnTo>
                        <a:pt x="773" y="385"/>
                      </a:lnTo>
                      <a:lnTo>
                        <a:pt x="783" y="458"/>
                      </a:lnTo>
                      <a:lnTo>
                        <a:pt x="783" y="468"/>
                      </a:lnTo>
                      <a:lnTo>
                        <a:pt x="785" y="47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95">
                  <a:extLst>
                    <a:ext uri="{FF2B5EF4-FFF2-40B4-BE49-F238E27FC236}">
                      <a16:creationId xmlns:a16="http://schemas.microsoft.com/office/drawing/2014/main" id="{F39E0682-940F-40C4-9B29-5B8D265D6146}"/>
                    </a:ext>
                  </a:extLst>
                </p:cNvPr>
                <p:cNvSpPr>
                  <a:spLocks/>
                </p:cNvSpPr>
                <p:nvPr/>
              </p:nvSpPr>
              <p:spPr bwMode="auto">
                <a:xfrm>
                  <a:off x="1852613" y="3413125"/>
                  <a:ext cx="769937" cy="742950"/>
                </a:xfrm>
                <a:custGeom>
                  <a:avLst/>
                  <a:gdLst>
                    <a:gd name="T0" fmla="*/ 883 w 971"/>
                    <a:gd name="T1" fmla="*/ 44 h 937"/>
                    <a:gd name="T2" fmla="*/ 917 w 971"/>
                    <a:gd name="T3" fmla="*/ 42 h 937"/>
                    <a:gd name="T4" fmla="*/ 945 w 971"/>
                    <a:gd name="T5" fmla="*/ 44 h 937"/>
                    <a:gd name="T6" fmla="*/ 960 w 971"/>
                    <a:gd name="T7" fmla="*/ 51 h 937"/>
                    <a:gd name="T8" fmla="*/ 967 w 971"/>
                    <a:gd name="T9" fmla="*/ 60 h 937"/>
                    <a:gd name="T10" fmla="*/ 951 w 971"/>
                    <a:gd name="T11" fmla="*/ 64 h 937"/>
                    <a:gd name="T12" fmla="*/ 934 w 971"/>
                    <a:gd name="T13" fmla="*/ 70 h 937"/>
                    <a:gd name="T14" fmla="*/ 913 w 971"/>
                    <a:gd name="T15" fmla="*/ 79 h 937"/>
                    <a:gd name="T16" fmla="*/ 890 w 971"/>
                    <a:gd name="T17" fmla="*/ 85 h 937"/>
                    <a:gd name="T18" fmla="*/ 870 w 971"/>
                    <a:gd name="T19" fmla="*/ 102 h 937"/>
                    <a:gd name="T20" fmla="*/ 849 w 971"/>
                    <a:gd name="T21" fmla="*/ 104 h 937"/>
                    <a:gd name="T22" fmla="*/ 838 w 971"/>
                    <a:gd name="T23" fmla="*/ 92 h 937"/>
                    <a:gd name="T24" fmla="*/ 823 w 971"/>
                    <a:gd name="T25" fmla="*/ 79 h 937"/>
                    <a:gd name="T26" fmla="*/ 701 w 971"/>
                    <a:gd name="T27" fmla="*/ 102 h 937"/>
                    <a:gd name="T28" fmla="*/ 665 w 971"/>
                    <a:gd name="T29" fmla="*/ 382 h 937"/>
                    <a:gd name="T30" fmla="*/ 571 w 971"/>
                    <a:gd name="T31" fmla="*/ 902 h 937"/>
                    <a:gd name="T32" fmla="*/ 547 w 971"/>
                    <a:gd name="T33" fmla="*/ 921 h 937"/>
                    <a:gd name="T34" fmla="*/ 534 w 971"/>
                    <a:gd name="T35" fmla="*/ 937 h 937"/>
                    <a:gd name="T36" fmla="*/ 485 w 971"/>
                    <a:gd name="T37" fmla="*/ 932 h 937"/>
                    <a:gd name="T38" fmla="*/ 447 w 971"/>
                    <a:gd name="T39" fmla="*/ 924 h 937"/>
                    <a:gd name="T40" fmla="*/ 413 w 971"/>
                    <a:gd name="T41" fmla="*/ 917 h 937"/>
                    <a:gd name="T42" fmla="*/ 406 w 971"/>
                    <a:gd name="T43" fmla="*/ 894 h 937"/>
                    <a:gd name="T44" fmla="*/ 397 w 971"/>
                    <a:gd name="T45" fmla="*/ 879 h 937"/>
                    <a:gd name="T46" fmla="*/ 380 w 971"/>
                    <a:gd name="T47" fmla="*/ 864 h 937"/>
                    <a:gd name="T48" fmla="*/ 368 w 971"/>
                    <a:gd name="T49" fmla="*/ 874 h 937"/>
                    <a:gd name="T50" fmla="*/ 365 w 971"/>
                    <a:gd name="T51" fmla="*/ 881 h 937"/>
                    <a:gd name="T52" fmla="*/ 359 w 971"/>
                    <a:gd name="T53" fmla="*/ 900 h 937"/>
                    <a:gd name="T54" fmla="*/ 336 w 971"/>
                    <a:gd name="T55" fmla="*/ 909 h 937"/>
                    <a:gd name="T56" fmla="*/ 284 w 971"/>
                    <a:gd name="T57" fmla="*/ 855 h 937"/>
                    <a:gd name="T58" fmla="*/ 259 w 971"/>
                    <a:gd name="T59" fmla="*/ 810 h 937"/>
                    <a:gd name="T60" fmla="*/ 250 w 971"/>
                    <a:gd name="T61" fmla="*/ 772 h 937"/>
                    <a:gd name="T62" fmla="*/ 241 w 971"/>
                    <a:gd name="T63" fmla="*/ 752 h 937"/>
                    <a:gd name="T64" fmla="*/ 237 w 971"/>
                    <a:gd name="T65" fmla="*/ 727 h 937"/>
                    <a:gd name="T66" fmla="*/ 228 w 971"/>
                    <a:gd name="T67" fmla="*/ 690 h 937"/>
                    <a:gd name="T68" fmla="*/ 224 w 971"/>
                    <a:gd name="T69" fmla="*/ 654 h 937"/>
                    <a:gd name="T70" fmla="*/ 209 w 971"/>
                    <a:gd name="T71" fmla="*/ 588 h 937"/>
                    <a:gd name="T72" fmla="*/ 196 w 971"/>
                    <a:gd name="T73" fmla="*/ 543 h 937"/>
                    <a:gd name="T74" fmla="*/ 196 w 971"/>
                    <a:gd name="T75" fmla="*/ 498 h 937"/>
                    <a:gd name="T76" fmla="*/ 194 w 971"/>
                    <a:gd name="T77" fmla="*/ 464 h 937"/>
                    <a:gd name="T78" fmla="*/ 196 w 971"/>
                    <a:gd name="T79" fmla="*/ 459 h 937"/>
                    <a:gd name="T80" fmla="*/ 192 w 971"/>
                    <a:gd name="T81" fmla="*/ 406 h 937"/>
                    <a:gd name="T82" fmla="*/ 160 w 971"/>
                    <a:gd name="T83" fmla="*/ 363 h 937"/>
                    <a:gd name="T84" fmla="*/ 117 w 971"/>
                    <a:gd name="T85" fmla="*/ 280 h 937"/>
                    <a:gd name="T86" fmla="*/ 75 w 971"/>
                    <a:gd name="T87" fmla="*/ 196 h 937"/>
                    <a:gd name="T88" fmla="*/ 53 w 971"/>
                    <a:gd name="T89" fmla="*/ 147 h 937"/>
                    <a:gd name="T90" fmla="*/ 6 w 971"/>
                    <a:gd name="T91" fmla="*/ 87 h 937"/>
                    <a:gd name="T92" fmla="*/ 4 w 971"/>
                    <a:gd name="T93" fmla="*/ 23 h 937"/>
                    <a:gd name="T94" fmla="*/ 30 w 971"/>
                    <a:gd name="T95" fmla="*/ 15 h 937"/>
                    <a:gd name="T96" fmla="*/ 42 w 971"/>
                    <a:gd name="T97" fmla="*/ 19 h 937"/>
                    <a:gd name="T98" fmla="*/ 75 w 971"/>
                    <a:gd name="T99" fmla="*/ 12 h 937"/>
                    <a:gd name="T100" fmla="*/ 102 w 971"/>
                    <a:gd name="T101" fmla="*/ 0 h 937"/>
                    <a:gd name="T102" fmla="*/ 119 w 971"/>
                    <a:gd name="T103" fmla="*/ 0 h 937"/>
                    <a:gd name="T104" fmla="*/ 160 w 971"/>
                    <a:gd name="T105" fmla="*/ 34 h 937"/>
                    <a:gd name="T106" fmla="*/ 483 w 971"/>
                    <a:gd name="T107" fmla="*/ 32 h 937"/>
                    <a:gd name="T108" fmla="*/ 498 w 971"/>
                    <a:gd name="T109" fmla="*/ 53 h 937"/>
                    <a:gd name="T110" fmla="*/ 566 w 971"/>
                    <a:gd name="T111" fmla="*/ 68 h 937"/>
                    <a:gd name="T112" fmla="*/ 603 w 971"/>
                    <a:gd name="T113" fmla="*/ 70 h 937"/>
                    <a:gd name="T114" fmla="*/ 628 w 971"/>
                    <a:gd name="T115" fmla="*/ 72 h 937"/>
                    <a:gd name="T116" fmla="*/ 650 w 971"/>
                    <a:gd name="T117" fmla="*/ 79 h 937"/>
                    <a:gd name="T118" fmla="*/ 691 w 971"/>
                    <a:gd name="T119" fmla="*/ 7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1" h="937">
                      <a:moveTo>
                        <a:pt x="836" y="51"/>
                      </a:moveTo>
                      <a:lnTo>
                        <a:pt x="840" y="51"/>
                      </a:lnTo>
                      <a:lnTo>
                        <a:pt x="842" y="51"/>
                      </a:lnTo>
                      <a:lnTo>
                        <a:pt x="843" y="51"/>
                      </a:lnTo>
                      <a:lnTo>
                        <a:pt x="849" y="49"/>
                      </a:lnTo>
                      <a:lnTo>
                        <a:pt x="851" y="49"/>
                      </a:lnTo>
                      <a:lnTo>
                        <a:pt x="855" y="47"/>
                      </a:lnTo>
                      <a:lnTo>
                        <a:pt x="859" y="47"/>
                      </a:lnTo>
                      <a:lnTo>
                        <a:pt x="860" y="47"/>
                      </a:lnTo>
                      <a:lnTo>
                        <a:pt x="864" y="47"/>
                      </a:lnTo>
                      <a:lnTo>
                        <a:pt x="866" y="45"/>
                      </a:lnTo>
                      <a:lnTo>
                        <a:pt x="870" y="45"/>
                      </a:lnTo>
                      <a:lnTo>
                        <a:pt x="874" y="44"/>
                      </a:lnTo>
                      <a:lnTo>
                        <a:pt x="875" y="44"/>
                      </a:lnTo>
                      <a:lnTo>
                        <a:pt x="879" y="44"/>
                      </a:lnTo>
                      <a:lnTo>
                        <a:pt x="883" y="44"/>
                      </a:lnTo>
                      <a:lnTo>
                        <a:pt x="885" y="42"/>
                      </a:lnTo>
                      <a:lnTo>
                        <a:pt x="889" y="42"/>
                      </a:lnTo>
                      <a:lnTo>
                        <a:pt x="892" y="40"/>
                      </a:lnTo>
                      <a:lnTo>
                        <a:pt x="894" y="40"/>
                      </a:lnTo>
                      <a:lnTo>
                        <a:pt x="896" y="40"/>
                      </a:lnTo>
                      <a:lnTo>
                        <a:pt x="898" y="40"/>
                      </a:lnTo>
                      <a:lnTo>
                        <a:pt x="900" y="40"/>
                      </a:lnTo>
                      <a:lnTo>
                        <a:pt x="904" y="40"/>
                      </a:lnTo>
                      <a:lnTo>
                        <a:pt x="904" y="40"/>
                      </a:lnTo>
                      <a:lnTo>
                        <a:pt x="904" y="40"/>
                      </a:lnTo>
                      <a:lnTo>
                        <a:pt x="907" y="40"/>
                      </a:lnTo>
                      <a:lnTo>
                        <a:pt x="909" y="38"/>
                      </a:lnTo>
                      <a:lnTo>
                        <a:pt x="909" y="40"/>
                      </a:lnTo>
                      <a:lnTo>
                        <a:pt x="913" y="40"/>
                      </a:lnTo>
                      <a:lnTo>
                        <a:pt x="915" y="40"/>
                      </a:lnTo>
                      <a:lnTo>
                        <a:pt x="917" y="42"/>
                      </a:lnTo>
                      <a:lnTo>
                        <a:pt x="919" y="42"/>
                      </a:lnTo>
                      <a:lnTo>
                        <a:pt x="920" y="44"/>
                      </a:lnTo>
                      <a:lnTo>
                        <a:pt x="920" y="44"/>
                      </a:lnTo>
                      <a:lnTo>
                        <a:pt x="922" y="44"/>
                      </a:lnTo>
                      <a:lnTo>
                        <a:pt x="924" y="44"/>
                      </a:lnTo>
                      <a:lnTo>
                        <a:pt x="924" y="42"/>
                      </a:lnTo>
                      <a:lnTo>
                        <a:pt x="926" y="42"/>
                      </a:lnTo>
                      <a:lnTo>
                        <a:pt x="926" y="42"/>
                      </a:lnTo>
                      <a:lnTo>
                        <a:pt x="926" y="40"/>
                      </a:lnTo>
                      <a:lnTo>
                        <a:pt x="930" y="40"/>
                      </a:lnTo>
                      <a:lnTo>
                        <a:pt x="936" y="42"/>
                      </a:lnTo>
                      <a:lnTo>
                        <a:pt x="937" y="42"/>
                      </a:lnTo>
                      <a:lnTo>
                        <a:pt x="937" y="42"/>
                      </a:lnTo>
                      <a:lnTo>
                        <a:pt x="937" y="44"/>
                      </a:lnTo>
                      <a:lnTo>
                        <a:pt x="941" y="42"/>
                      </a:lnTo>
                      <a:lnTo>
                        <a:pt x="945" y="44"/>
                      </a:lnTo>
                      <a:lnTo>
                        <a:pt x="947" y="44"/>
                      </a:lnTo>
                      <a:lnTo>
                        <a:pt x="949" y="45"/>
                      </a:lnTo>
                      <a:lnTo>
                        <a:pt x="951" y="45"/>
                      </a:lnTo>
                      <a:lnTo>
                        <a:pt x="951" y="45"/>
                      </a:lnTo>
                      <a:lnTo>
                        <a:pt x="951" y="47"/>
                      </a:lnTo>
                      <a:lnTo>
                        <a:pt x="952" y="47"/>
                      </a:lnTo>
                      <a:lnTo>
                        <a:pt x="952" y="47"/>
                      </a:lnTo>
                      <a:lnTo>
                        <a:pt x="954" y="47"/>
                      </a:lnTo>
                      <a:lnTo>
                        <a:pt x="956" y="47"/>
                      </a:lnTo>
                      <a:lnTo>
                        <a:pt x="956" y="47"/>
                      </a:lnTo>
                      <a:lnTo>
                        <a:pt x="954" y="49"/>
                      </a:lnTo>
                      <a:lnTo>
                        <a:pt x="954" y="49"/>
                      </a:lnTo>
                      <a:lnTo>
                        <a:pt x="956" y="49"/>
                      </a:lnTo>
                      <a:lnTo>
                        <a:pt x="956" y="51"/>
                      </a:lnTo>
                      <a:lnTo>
                        <a:pt x="958" y="51"/>
                      </a:lnTo>
                      <a:lnTo>
                        <a:pt x="960" y="51"/>
                      </a:lnTo>
                      <a:lnTo>
                        <a:pt x="960" y="55"/>
                      </a:lnTo>
                      <a:lnTo>
                        <a:pt x="960" y="55"/>
                      </a:lnTo>
                      <a:lnTo>
                        <a:pt x="960" y="55"/>
                      </a:lnTo>
                      <a:lnTo>
                        <a:pt x="962" y="55"/>
                      </a:lnTo>
                      <a:lnTo>
                        <a:pt x="962" y="57"/>
                      </a:lnTo>
                      <a:lnTo>
                        <a:pt x="962" y="55"/>
                      </a:lnTo>
                      <a:lnTo>
                        <a:pt x="964" y="55"/>
                      </a:lnTo>
                      <a:lnTo>
                        <a:pt x="964" y="57"/>
                      </a:lnTo>
                      <a:lnTo>
                        <a:pt x="964" y="57"/>
                      </a:lnTo>
                      <a:lnTo>
                        <a:pt x="964" y="57"/>
                      </a:lnTo>
                      <a:lnTo>
                        <a:pt x="964" y="59"/>
                      </a:lnTo>
                      <a:lnTo>
                        <a:pt x="964" y="59"/>
                      </a:lnTo>
                      <a:lnTo>
                        <a:pt x="966" y="59"/>
                      </a:lnTo>
                      <a:lnTo>
                        <a:pt x="966" y="59"/>
                      </a:lnTo>
                      <a:lnTo>
                        <a:pt x="966" y="60"/>
                      </a:lnTo>
                      <a:lnTo>
                        <a:pt x="967" y="60"/>
                      </a:lnTo>
                      <a:lnTo>
                        <a:pt x="967" y="60"/>
                      </a:lnTo>
                      <a:lnTo>
                        <a:pt x="969" y="60"/>
                      </a:lnTo>
                      <a:lnTo>
                        <a:pt x="969" y="62"/>
                      </a:lnTo>
                      <a:lnTo>
                        <a:pt x="971" y="62"/>
                      </a:lnTo>
                      <a:lnTo>
                        <a:pt x="971" y="64"/>
                      </a:lnTo>
                      <a:lnTo>
                        <a:pt x="967" y="62"/>
                      </a:lnTo>
                      <a:lnTo>
                        <a:pt x="964" y="62"/>
                      </a:lnTo>
                      <a:lnTo>
                        <a:pt x="962" y="64"/>
                      </a:lnTo>
                      <a:lnTo>
                        <a:pt x="960" y="66"/>
                      </a:lnTo>
                      <a:lnTo>
                        <a:pt x="956" y="66"/>
                      </a:lnTo>
                      <a:lnTo>
                        <a:pt x="956" y="64"/>
                      </a:lnTo>
                      <a:lnTo>
                        <a:pt x="954" y="66"/>
                      </a:lnTo>
                      <a:lnTo>
                        <a:pt x="952" y="66"/>
                      </a:lnTo>
                      <a:lnTo>
                        <a:pt x="952" y="64"/>
                      </a:lnTo>
                      <a:lnTo>
                        <a:pt x="951" y="66"/>
                      </a:lnTo>
                      <a:lnTo>
                        <a:pt x="951" y="64"/>
                      </a:lnTo>
                      <a:lnTo>
                        <a:pt x="951" y="64"/>
                      </a:lnTo>
                      <a:lnTo>
                        <a:pt x="951" y="62"/>
                      </a:lnTo>
                      <a:lnTo>
                        <a:pt x="949" y="62"/>
                      </a:lnTo>
                      <a:lnTo>
                        <a:pt x="949" y="64"/>
                      </a:lnTo>
                      <a:lnTo>
                        <a:pt x="949" y="64"/>
                      </a:lnTo>
                      <a:lnTo>
                        <a:pt x="949" y="64"/>
                      </a:lnTo>
                      <a:lnTo>
                        <a:pt x="949" y="64"/>
                      </a:lnTo>
                      <a:lnTo>
                        <a:pt x="943" y="66"/>
                      </a:lnTo>
                      <a:lnTo>
                        <a:pt x="941" y="66"/>
                      </a:lnTo>
                      <a:lnTo>
                        <a:pt x="939" y="66"/>
                      </a:lnTo>
                      <a:lnTo>
                        <a:pt x="937" y="68"/>
                      </a:lnTo>
                      <a:lnTo>
                        <a:pt x="937" y="68"/>
                      </a:lnTo>
                      <a:lnTo>
                        <a:pt x="936" y="68"/>
                      </a:lnTo>
                      <a:lnTo>
                        <a:pt x="936" y="70"/>
                      </a:lnTo>
                      <a:lnTo>
                        <a:pt x="936" y="70"/>
                      </a:lnTo>
                      <a:lnTo>
                        <a:pt x="934" y="70"/>
                      </a:lnTo>
                      <a:lnTo>
                        <a:pt x="934" y="72"/>
                      </a:lnTo>
                      <a:lnTo>
                        <a:pt x="932" y="74"/>
                      </a:lnTo>
                      <a:lnTo>
                        <a:pt x="928" y="76"/>
                      </a:lnTo>
                      <a:lnTo>
                        <a:pt x="928" y="76"/>
                      </a:lnTo>
                      <a:lnTo>
                        <a:pt x="924" y="81"/>
                      </a:lnTo>
                      <a:lnTo>
                        <a:pt x="924" y="81"/>
                      </a:lnTo>
                      <a:lnTo>
                        <a:pt x="924" y="81"/>
                      </a:lnTo>
                      <a:lnTo>
                        <a:pt x="922" y="83"/>
                      </a:lnTo>
                      <a:lnTo>
                        <a:pt x="922" y="83"/>
                      </a:lnTo>
                      <a:lnTo>
                        <a:pt x="920" y="83"/>
                      </a:lnTo>
                      <a:lnTo>
                        <a:pt x="919" y="83"/>
                      </a:lnTo>
                      <a:lnTo>
                        <a:pt x="917" y="83"/>
                      </a:lnTo>
                      <a:lnTo>
                        <a:pt x="915" y="81"/>
                      </a:lnTo>
                      <a:lnTo>
                        <a:pt x="915" y="79"/>
                      </a:lnTo>
                      <a:lnTo>
                        <a:pt x="915" y="79"/>
                      </a:lnTo>
                      <a:lnTo>
                        <a:pt x="913" y="79"/>
                      </a:lnTo>
                      <a:lnTo>
                        <a:pt x="913" y="79"/>
                      </a:lnTo>
                      <a:lnTo>
                        <a:pt x="913" y="77"/>
                      </a:lnTo>
                      <a:lnTo>
                        <a:pt x="911" y="76"/>
                      </a:lnTo>
                      <a:lnTo>
                        <a:pt x="909" y="76"/>
                      </a:lnTo>
                      <a:lnTo>
                        <a:pt x="907" y="76"/>
                      </a:lnTo>
                      <a:lnTo>
                        <a:pt x="905" y="76"/>
                      </a:lnTo>
                      <a:lnTo>
                        <a:pt x="905" y="77"/>
                      </a:lnTo>
                      <a:lnTo>
                        <a:pt x="904" y="81"/>
                      </a:lnTo>
                      <a:lnTo>
                        <a:pt x="902" y="81"/>
                      </a:lnTo>
                      <a:lnTo>
                        <a:pt x="902" y="81"/>
                      </a:lnTo>
                      <a:lnTo>
                        <a:pt x="900" y="79"/>
                      </a:lnTo>
                      <a:lnTo>
                        <a:pt x="900" y="79"/>
                      </a:lnTo>
                      <a:lnTo>
                        <a:pt x="898" y="79"/>
                      </a:lnTo>
                      <a:lnTo>
                        <a:pt x="896" y="79"/>
                      </a:lnTo>
                      <a:lnTo>
                        <a:pt x="894" y="81"/>
                      </a:lnTo>
                      <a:lnTo>
                        <a:pt x="890" y="85"/>
                      </a:lnTo>
                      <a:lnTo>
                        <a:pt x="889" y="87"/>
                      </a:lnTo>
                      <a:lnTo>
                        <a:pt x="885" y="87"/>
                      </a:lnTo>
                      <a:lnTo>
                        <a:pt x="885" y="89"/>
                      </a:lnTo>
                      <a:lnTo>
                        <a:pt x="883" y="91"/>
                      </a:lnTo>
                      <a:lnTo>
                        <a:pt x="883" y="91"/>
                      </a:lnTo>
                      <a:lnTo>
                        <a:pt x="881" y="91"/>
                      </a:lnTo>
                      <a:lnTo>
                        <a:pt x="879" y="92"/>
                      </a:lnTo>
                      <a:lnTo>
                        <a:pt x="879" y="92"/>
                      </a:lnTo>
                      <a:lnTo>
                        <a:pt x="879" y="92"/>
                      </a:lnTo>
                      <a:lnTo>
                        <a:pt x="877" y="92"/>
                      </a:lnTo>
                      <a:lnTo>
                        <a:pt x="877" y="92"/>
                      </a:lnTo>
                      <a:lnTo>
                        <a:pt x="875" y="94"/>
                      </a:lnTo>
                      <a:lnTo>
                        <a:pt x="875" y="96"/>
                      </a:lnTo>
                      <a:lnTo>
                        <a:pt x="874" y="98"/>
                      </a:lnTo>
                      <a:lnTo>
                        <a:pt x="870" y="100"/>
                      </a:lnTo>
                      <a:lnTo>
                        <a:pt x="870" y="102"/>
                      </a:lnTo>
                      <a:lnTo>
                        <a:pt x="868" y="104"/>
                      </a:lnTo>
                      <a:lnTo>
                        <a:pt x="868" y="104"/>
                      </a:lnTo>
                      <a:lnTo>
                        <a:pt x="860" y="111"/>
                      </a:lnTo>
                      <a:lnTo>
                        <a:pt x="860" y="111"/>
                      </a:lnTo>
                      <a:lnTo>
                        <a:pt x="859" y="111"/>
                      </a:lnTo>
                      <a:lnTo>
                        <a:pt x="857" y="113"/>
                      </a:lnTo>
                      <a:lnTo>
                        <a:pt x="857" y="113"/>
                      </a:lnTo>
                      <a:lnTo>
                        <a:pt x="855" y="115"/>
                      </a:lnTo>
                      <a:lnTo>
                        <a:pt x="853" y="115"/>
                      </a:lnTo>
                      <a:lnTo>
                        <a:pt x="851" y="115"/>
                      </a:lnTo>
                      <a:lnTo>
                        <a:pt x="851" y="115"/>
                      </a:lnTo>
                      <a:lnTo>
                        <a:pt x="851" y="111"/>
                      </a:lnTo>
                      <a:lnTo>
                        <a:pt x="849" y="107"/>
                      </a:lnTo>
                      <a:lnTo>
                        <a:pt x="849" y="107"/>
                      </a:lnTo>
                      <a:lnTo>
                        <a:pt x="849" y="106"/>
                      </a:lnTo>
                      <a:lnTo>
                        <a:pt x="849" y="104"/>
                      </a:lnTo>
                      <a:lnTo>
                        <a:pt x="847" y="102"/>
                      </a:lnTo>
                      <a:lnTo>
                        <a:pt x="847" y="100"/>
                      </a:lnTo>
                      <a:lnTo>
                        <a:pt x="847" y="100"/>
                      </a:lnTo>
                      <a:lnTo>
                        <a:pt x="845" y="98"/>
                      </a:lnTo>
                      <a:lnTo>
                        <a:pt x="845" y="98"/>
                      </a:lnTo>
                      <a:lnTo>
                        <a:pt x="845" y="96"/>
                      </a:lnTo>
                      <a:lnTo>
                        <a:pt x="845" y="96"/>
                      </a:lnTo>
                      <a:lnTo>
                        <a:pt x="842" y="96"/>
                      </a:lnTo>
                      <a:lnTo>
                        <a:pt x="842" y="94"/>
                      </a:lnTo>
                      <a:lnTo>
                        <a:pt x="842" y="94"/>
                      </a:lnTo>
                      <a:lnTo>
                        <a:pt x="840" y="92"/>
                      </a:lnTo>
                      <a:lnTo>
                        <a:pt x="840" y="94"/>
                      </a:lnTo>
                      <a:lnTo>
                        <a:pt x="838" y="94"/>
                      </a:lnTo>
                      <a:lnTo>
                        <a:pt x="838" y="94"/>
                      </a:lnTo>
                      <a:lnTo>
                        <a:pt x="838" y="94"/>
                      </a:lnTo>
                      <a:lnTo>
                        <a:pt x="838" y="92"/>
                      </a:lnTo>
                      <a:lnTo>
                        <a:pt x="838" y="92"/>
                      </a:lnTo>
                      <a:lnTo>
                        <a:pt x="838" y="91"/>
                      </a:lnTo>
                      <a:lnTo>
                        <a:pt x="838" y="91"/>
                      </a:lnTo>
                      <a:lnTo>
                        <a:pt x="834" y="89"/>
                      </a:lnTo>
                      <a:lnTo>
                        <a:pt x="834" y="87"/>
                      </a:lnTo>
                      <a:lnTo>
                        <a:pt x="834" y="85"/>
                      </a:lnTo>
                      <a:lnTo>
                        <a:pt x="832" y="85"/>
                      </a:lnTo>
                      <a:lnTo>
                        <a:pt x="832" y="81"/>
                      </a:lnTo>
                      <a:lnTo>
                        <a:pt x="832" y="81"/>
                      </a:lnTo>
                      <a:lnTo>
                        <a:pt x="832" y="81"/>
                      </a:lnTo>
                      <a:lnTo>
                        <a:pt x="832" y="81"/>
                      </a:lnTo>
                      <a:lnTo>
                        <a:pt x="832" y="81"/>
                      </a:lnTo>
                      <a:lnTo>
                        <a:pt x="832" y="79"/>
                      </a:lnTo>
                      <a:lnTo>
                        <a:pt x="830" y="79"/>
                      </a:lnTo>
                      <a:lnTo>
                        <a:pt x="828" y="79"/>
                      </a:lnTo>
                      <a:lnTo>
                        <a:pt x="823" y="79"/>
                      </a:lnTo>
                      <a:lnTo>
                        <a:pt x="817" y="79"/>
                      </a:lnTo>
                      <a:lnTo>
                        <a:pt x="808" y="81"/>
                      </a:lnTo>
                      <a:lnTo>
                        <a:pt x="802" y="81"/>
                      </a:lnTo>
                      <a:lnTo>
                        <a:pt x="789" y="85"/>
                      </a:lnTo>
                      <a:lnTo>
                        <a:pt x="783" y="85"/>
                      </a:lnTo>
                      <a:lnTo>
                        <a:pt x="772" y="87"/>
                      </a:lnTo>
                      <a:lnTo>
                        <a:pt x="765" y="89"/>
                      </a:lnTo>
                      <a:lnTo>
                        <a:pt x="753" y="91"/>
                      </a:lnTo>
                      <a:lnTo>
                        <a:pt x="748" y="92"/>
                      </a:lnTo>
                      <a:lnTo>
                        <a:pt x="735" y="94"/>
                      </a:lnTo>
                      <a:lnTo>
                        <a:pt x="729" y="96"/>
                      </a:lnTo>
                      <a:lnTo>
                        <a:pt x="710" y="100"/>
                      </a:lnTo>
                      <a:lnTo>
                        <a:pt x="705" y="100"/>
                      </a:lnTo>
                      <a:lnTo>
                        <a:pt x="703" y="102"/>
                      </a:lnTo>
                      <a:lnTo>
                        <a:pt x="701" y="102"/>
                      </a:lnTo>
                      <a:lnTo>
                        <a:pt x="701" y="102"/>
                      </a:lnTo>
                      <a:lnTo>
                        <a:pt x="697" y="102"/>
                      </a:lnTo>
                      <a:lnTo>
                        <a:pt x="693" y="102"/>
                      </a:lnTo>
                      <a:lnTo>
                        <a:pt x="689" y="102"/>
                      </a:lnTo>
                      <a:lnTo>
                        <a:pt x="688" y="102"/>
                      </a:lnTo>
                      <a:lnTo>
                        <a:pt x="684" y="102"/>
                      </a:lnTo>
                      <a:lnTo>
                        <a:pt x="680" y="102"/>
                      </a:lnTo>
                      <a:lnTo>
                        <a:pt x="671" y="104"/>
                      </a:lnTo>
                      <a:lnTo>
                        <a:pt x="667" y="104"/>
                      </a:lnTo>
                      <a:lnTo>
                        <a:pt x="663" y="104"/>
                      </a:lnTo>
                      <a:lnTo>
                        <a:pt x="663" y="173"/>
                      </a:lnTo>
                      <a:lnTo>
                        <a:pt x="663" y="183"/>
                      </a:lnTo>
                      <a:lnTo>
                        <a:pt x="663" y="260"/>
                      </a:lnTo>
                      <a:lnTo>
                        <a:pt x="665" y="269"/>
                      </a:lnTo>
                      <a:lnTo>
                        <a:pt x="665" y="338"/>
                      </a:lnTo>
                      <a:lnTo>
                        <a:pt x="665" y="342"/>
                      </a:lnTo>
                      <a:lnTo>
                        <a:pt x="665" y="382"/>
                      </a:lnTo>
                      <a:lnTo>
                        <a:pt x="663" y="385"/>
                      </a:lnTo>
                      <a:lnTo>
                        <a:pt x="592" y="385"/>
                      </a:lnTo>
                      <a:lnTo>
                        <a:pt x="592" y="558"/>
                      </a:lnTo>
                      <a:lnTo>
                        <a:pt x="592" y="573"/>
                      </a:lnTo>
                      <a:lnTo>
                        <a:pt x="592" y="894"/>
                      </a:lnTo>
                      <a:lnTo>
                        <a:pt x="590" y="894"/>
                      </a:lnTo>
                      <a:lnTo>
                        <a:pt x="590" y="894"/>
                      </a:lnTo>
                      <a:lnTo>
                        <a:pt x="588" y="894"/>
                      </a:lnTo>
                      <a:lnTo>
                        <a:pt x="586" y="894"/>
                      </a:lnTo>
                      <a:lnTo>
                        <a:pt x="584" y="896"/>
                      </a:lnTo>
                      <a:lnTo>
                        <a:pt x="581" y="898"/>
                      </a:lnTo>
                      <a:lnTo>
                        <a:pt x="579" y="900"/>
                      </a:lnTo>
                      <a:lnTo>
                        <a:pt x="575" y="900"/>
                      </a:lnTo>
                      <a:lnTo>
                        <a:pt x="575" y="900"/>
                      </a:lnTo>
                      <a:lnTo>
                        <a:pt x="573" y="902"/>
                      </a:lnTo>
                      <a:lnTo>
                        <a:pt x="571" y="902"/>
                      </a:lnTo>
                      <a:lnTo>
                        <a:pt x="564" y="902"/>
                      </a:lnTo>
                      <a:lnTo>
                        <a:pt x="564" y="902"/>
                      </a:lnTo>
                      <a:lnTo>
                        <a:pt x="564" y="904"/>
                      </a:lnTo>
                      <a:lnTo>
                        <a:pt x="562" y="904"/>
                      </a:lnTo>
                      <a:lnTo>
                        <a:pt x="562" y="904"/>
                      </a:lnTo>
                      <a:lnTo>
                        <a:pt x="562" y="906"/>
                      </a:lnTo>
                      <a:lnTo>
                        <a:pt x="562" y="906"/>
                      </a:lnTo>
                      <a:lnTo>
                        <a:pt x="560" y="907"/>
                      </a:lnTo>
                      <a:lnTo>
                        <a:pt x="560" y="907"/>
                      </a:lnTo>
                      <a:lnTo>
                        <a:pt x="558" y="909"/>
                      </a:lnTo>
                      <a:lnTo>
                        <a:pt x="556" y="915"/>
                      </a:lnTo>
                      <a:lnTo>
                        <a:pt x="556" y="917"/>
                      </a:lnTo>
                      <a:lnTo>
                        <a:pt x="554" y="917"/>
                      </a:lnTo>
                      <a:lnTo>
                        <a:pt x="552" y="919"/>
                      </a:lnTo>
                      <a:lnTo>
                        <a:pt x="547" y="919"/>
                      </a:lnTo>
                      <a:lnTo>
                        <a:pt x="547" y="921"/>
                      </a:lnTo>
                      <a:lnTo>
                        <a:pt x="545" y="921"/>
                      </a:lnTo>
                      <a:lnTo>
                        <a:pt x="545" y="919"/>
                      </a:lnTo>
                      <a:lnTo>
                        <a:pt x="543" y="919"/>
                      </a:lnTo>
                      <a:lnTo>
                        <a:pt x="541" y="919"/>
                      </a:lnTo>
                      <a:lnTo>
                        <a:pt x="541" y="921"/>
                      </a:lnTo>
                      <a:lnTo>
                        <a:pt x="539" y="922"/>
                      </a:lnTo>
                      <a:lnTo>
                        <a:pt x="539" y="924"/>
                      </a:lnTo>
                      <a:lnTo>
                        <a:pt x="539" y="926"/>
                      </a:lnTo>
                      <a:lnTo>
                        <a:pt x="543" y="932"/>
                      </a:lnTo>
                      <a:lnTo>
                        <a:pt x="543" y="932"/>
                      </a:lnTo>
                      <a:lnTo>
                        <a:pt x="541" y="932"/>
                      </a:lnTo>
                      <a:lnTo>
                        <a:pt x="539" y="932"/>
                      </a:lnTo>
                      <a:lnTo>
                        <a:pt x="539" y="934"/>
                      </a:lnTo>
                      <a:lnTo>
                        <a:pt x="539" y="934"/>
                      </a:lnTo>
                      <a:lnTo>
                        <a:pt x="537" y="936"/>
                      </a:lnTo>
                      <a:lnTo>
                        <a:pt x="534" y="937"/>
                      </a:lnTo>
                      <a:lnTo>
                        <a:pt x="532" y="937"/>
                      </a:lnTo>
                      <a:lnTo>
                        <a:pt x="528" y="937"/>
                      </a:lnTo>
                      <a:lnTo>
                        <a:pt x="526" y="937"/>
                      </a:lnTo>
                      <a:lnTo>
                        <a:pt x="526" y="936"/>
                      </a:lnTo>
                      <a:lnTo>
                        <a:pt x="526" y="936"/>
                      </a:lnTo>
                      <a:lnTo>
                        <a:pt x="522" y="936"/>
                      </a:lnTo>
                      <a:lnTo>
                        <a:pt x="522" y="936"/>
                      </a:lnTo>
                      <a:lnTo>
                        <a:pt x="522" y="934"/>
                      </a:lnTo>
                      <a:lnTo>
                        <a:pt x="520" y="932"/>
                      </a:lnTo>
                      <a:lnTo>
                        <a:pt x="519" y="930"/>
                      </a:lnTo>
                      <a:lnTo>
                        <a:pt x="504" y="928"/>
                      </a:lnTo>
                      <a:lnTo>
                        <a:pt x="490" y="930"/>
                      </a:lnTo>
                      <a:lnTo>
                        <a:pt x="487" y="932"/>
                      </a:lnTo>
                      <a:lnTo>
                        <a:pt x="487" y="932"/>
                      </a:lnTo>
                      <a:lnTo>
                        <a:pt x="485" y="932"/>
                      </a:lnTo>
                      <a:lnTo>
                        <a:pt x="485" y="932"/>
                      </a:lnTo>
                      <a:lnTo>
                        <a:pt x="485" y="932"/>
                      </a:lnTo>
                      <a:lnTo>
                        <a:pt x="483" y="932"/>
                      </a:lnTo>
                      <a:lnTo>
                        <a:pt x="483" y="932"/>
                      </a:lnTo>
                      <a:lnTo>
                        <a:pt x="481" y="932"/>
                      </a:lnTo>
                      <a:lnTo>
                        <a:pt x="481" y="932"/>
                      </a:lnTo>
                      <a:lnTo>
                        <a:pt x="479" y="934"/>
                      </a:lnTo>
                      <a:lnTo>
                        <a:pt x="477" y="932"/>
                      </a:lnTo>
                      <a:lnTo>
                        <a:pt x="474" y="932"/>
                      </a:lnTo>
                      <a:lnTo>
                        <a:pt x="472" y="932"/>
                      </a:lnTo>
                      <a:lnTo>
                        <a:pt x="466" y="932"/>
                      </a:lnTo>
                      <a:lnTo>
                        <a:pt x="464" y="934"/>
                      </a:lnTo>
                      <a:lnTo>
                        <a:pt x="462" y="934"/>
                      </a:lnTo>
                      <a:lnTo>
                        <a:pt x="457" y="932"/>
                      </a:lnTo>
                      <a:lnTo>
                        <a:pt x="453" y="930"/>
                      </a:lnTo>
                      <a:lnTo>
                        <a:pt x="449" y="926"/>
                      </a:lnTo>
                      <a:lnTo>
                        <a:pt x="447" y="924"/>
                      </a:lnTo>
                      <a:lnTo>
                        <a:pt x="443" y="924"/>
                      </a:lnTo>
                      <a:lnTo>
                        <a:pt x="432" y="921"/>
                      </a:lnTo>
                      <a:lnTo>
                        <a:pt x="430" y="921"/>
                      </a:lnTo>
                      <a:lnTo>
                        <a:pt x="428" y="921"/>
                      </a:lnTo>
                      <a:lnTo>
                        <a:pt x="428" y="922"/>
                      </a:lnTo>
                      <a:lnTo>
                        <a:pt x="427" y="922"/>
                      </a:lnTo>
                      <a:lnTo>
                        <a:pt x="427" y="922"/>
                      </a:lnTo>
                      <a:lnTo>
                        <a:pt x="423" y="922"/>
                      </a:lnTo>
                      <a:lnTo>
                        <a:pt x="423" y="921"/>
                      </a:lnTo>
                      <a:lnTo>
                        <a:pt x="421" y="921"/>
                      </a:lnTo>
                      <a:lnTo>
                        <a:pt x="421" y="919"/>
                      </a:lnTo>
                      <a:lnTo>
                        <a:pt x="421" y="917"/>
                      </a:lnTo>
                      <a:lnTo>
                        <a:pt x="421" y="915"/>
                      </a:lnTo>
                      <a:lnTo>
                        <a:pt x="419" y="915"/>
                      </a:lnTo>
                      <a:lnTo>
                        <a:pt x="417" y="917"/>
                      </a:lnTo>
                      <a:lnTo>
                        <a:pt x="413" y="917"/>
                      </a:lnTo>
                      <a:lnTo>
                        <a:pt x="410" y="917"/>
                      </a:lnTo>
                      <a:lnTo>
                        <a:pt x="408" y="917"/>
                      </a:lnTo>
                      <a:lnTo>
                        <a:pt x="408" y="915"/>
                      </a:lnTo>
                      <a:lnTo>
                        <a:pt x="408" y="911"/>
                      </a:lnTo>
                      <a:lnTo>
                        <a:pt x="408" y="907"/>
                      </a:lnTo>
                      <a:lnTo>
                        <a:pt x="408" y="906"/>
                      </a:lnTo>
                      <a:lnTo>
                        <a:pt x="406" y="906"/>
                      </a:lnTo>
                      <a:lnTo>
                        <a:pt x="404" y="904"/>
                      </a:lnTo>
                      <a:lnTo>
                        <a:pt x="404" y="902"/>
                      </a:lnTo>
                      <a:lnTo>
                        <a:pt x="402" y="900"/>
                      </a:lnTo>
                      <a:lnTo>
                        <a:pt x="402" y="898"/>
                      </a:lnTo>
                      <a:lnTo>
                        <a:pt x="402" y="896"/>
                      </a:lnTo>
                      <a:lnTo>
                        <a:pt x="404" y="896"/>
                      </a:lnTo>
                      <a:lnTo>
                        <a:pt x="404" y="894"/>
                      </a:lnTo>
                      <a:lnTo>
                        <a:pt x="406" y="894"/>
                      </a:lnTo>
                      <a:lnTo>
                        <a:pt x="406" y="894"/>
                      </a:lnTo>
                      <a:lnTo>
                        <a:pt x="408" y="892"/>
                      </a:lnTo>
                      <a:lnTo>
                        <a:pt x="408" y="891"/>
                      </a:lnTo>
                      <a:lnTo>
                        <a:pt x="408" y="889"/>
                      </a:lnTo>
                      <a:lnTo>
                        <a:pt x="408" y="887"/>
                      </a:lnTo>
                      <a:lnTo>
                        <a:pt x="406" y="885"/>
                      </a:lnTo>
                      <a:lnTo>
                        <a:pt x="406" y="885"/>
                      </a:lnTo>
                      <a:lnTo>
                        <a:pt x="404" y="883"/>
                      </a:lnTo>
                      <a:lnTo>
                        <a:pt x="404" y="883"/>
                      </a:lnTo>
                      <a:lnTo>
                        <a:pt x="404" y="883"/>
                      </a:lnTo>
                      <a:lnTo>
                        <a:pt x="404" y="881"/>
                      </a:lnTo>
                      <a:lnTo>
                        <a:pt x="404" y="881"/>
                      </a:lnTo>
                      <a:lnTo>
                        <a:pt x="404" y="879"/>
                      </a:lnTo>
                      <a:lnTo>
                        <a:pt x="404" y="877"/>
                      </a:lnTo>
                      <a:lnTo>
                        <a:pt x="402" y="877"/>
                      </a:lnTo>
                      <a:lnTo>
                        <a:pt x="400" y="877"/>
                      </a:lnTo>
                      <a:lnTo>
                        <a:pt x="397" y="879"/>
                      </a:lnTo>
                      <a:lnTo>
                        <a:pt x="395" y="879"/>
                      </a:lnTo>
                      <a:lnTo>
                        <a:pt x="393" y="877"/>
                      </a:lnTo>
                      <a:lnTo>
                        <a:pt x="393" y="874"/>
                      </a:lnTo>
                      <a:lnTo>
                        <a:pt x="393" y="872"/>
                      </a:lnTo>
                      <a:lnTo>
                        <a:pt x="393" y="870"/>
                      </a:lnTo>
                      <a:lnTo>
                        <a:pt x="391" y="868"/>
                      </a:lnTo>
                      <a:lnTo>
                        <a:pt x="389" y="868"/>
                      </a:lnTo>
                      <a:lnTo>
                        <a:pt x="389" y="866"/>
                      </a:lnTo>
                      <a:lnTo>
                        <a:pt x="387" y="866"/>
                      </a:lnTo>
                      <a:lnTo>
                        <a:pt x="387" y="864"/>
                      </a:lnTo>
                      <a:lnTo>
                        <a:pt x="385" y="862"/>
                      </a:lnTo>
                      <a:lnTo>
                        <a:pt x="385" y="862"/>
                      </a:lnTo>
                      <a:lnTo>
                        <a:pt x="383" y="862"/>
                      </a:lnTo>
                      <a:lnTo>
                        <a:pt x="383" y="862"/>
                      </a:lnTo>
                      <a:lnTo>
                        <a:pt x="382" y="862"/>
                      </a:lnTo>
                      <a:lnTo>
                        <a:pt x="380" y="864"/>
                      </a:lnTo>
                      <a:lnTo>
                        <a:pt x="378" y="864"/>
                      </a:lnTo>
                      <a:lnTo>
                        <a:pt x="376" y="864"/>
                      </a:lnTo>
                      <a:lnTo>
                        <a:pt x="376" y="866"/>
                      </a:lnTo>
                      <a:lnTo>
                        <a:pt x="374" y="866"/>
                      </a:lnTo>
                      <a:lnTo>
                        <a:pt x="374" y="866"/>
                      </a:lnTo>
                      <a:lnTo>
                        <a:pt x="374" y="864"/>
                      </a:lnTo>
                      <a:lnTo>
                        <a:pt x="372" y="864"/>
                      </a:lnTo>
                      <a:lnTo>
                        <a:pt x="372" y="864"/>
                      </a:lnTo>
                      <a:lnTo>
                        <a:pt x="370" y="866"/>
                      </a:lnTo>
                      <a:lnTo>
                        <a:pt x="370" y="866"/>
                      </a:lnTo>
                      <a:lnTo>
                        <a:pt x="370" y="874"/>
                      </a:lnTo>
                      <a:lnTo>
                        <a:pt x="370" y="874"/>
                      </a:lnTo>
                      <a:lnTo>
                        <a:pt x="370" y="874"/>
                      </a:lnTo>
                      <a:lnTo>
                        <a:pt x="368" y="874"/>
                      </a:lnTo>
                      <a:lnTo>
                        <a:pt x="368" y="874"/>
                      </a:lnTo>
                      <a:lnTo>
                        <a:pt x="368" y="874"/>
                      </a:lnTo>
                      <a:lnTo>
                        <a:pt x="366" y="874"/>
                      </a:lnTo>
                      <a:lnTo>
                        <a:pt x="366" y="874"/>
                      </a:lnTo>
                      <a:lnTo>
                        <a:pt x="366" y="874"/>
                      </a:lnTo>
                      <a:lnTo>
                        <a:pt x="366" y="874"/>
                      </a:lnTo>
                      <a:lnTo>
                        <a:pt x="368" y="876"/>
                      </a:lnTo>
                      <a:lnTo>
                        <a:pt x="368" y="877"/>
                      </a:lnTo>
                      <a:lnTo>
                        <a:pt x="366" y="877"/>
                      </a:lnTo>
                      <a:lnTo>
                        <a:pt x="365" y="877"/>
                      </a:lnTo>
                      <a:lnTo>
                        <a:pt x="365" y="877"/>
                      </a:lnTo>
                      <a:lnTo>
                        <a:pt x="365" y="877"/>
                      </a:lnTo>
                      <a:lnTo>
                        <a:pt x="365" y="879"/>
                      </a:lnTo>
                      <a:lnTo>
                        <a:pt x="366" y="879"/>
                      </a:lnTo>
                      <a:lnTo>
                        <a:pt x="366" y="881"/>
                      </a:lnTo>
                      <a:lnTo>
                        <a:pt x="366" y="881"/>
                      </a:lnTo>
                      <a:lnTo>
                        <a:pt x="365" y="881"/>
                      </a:lnTo>
                      <a:lnTo>
                        <a:pt x="365" y="881"/>
                      </a:lnTo>
                      <a:lnTo>
                        <a:pt x="365" y="881"/>
                      </a:lnTo>
                      <a:lnTo>
                        <a:pt x="363" y="881"/>
                      </a:lnTo>
                      <a:lnTo>
                        <a:pt x="363" y="881"/>
                      </a:lnTo>
                      <a:lnTo>
                        <a:pt x="363" y="883"/>
                      </a:lnTo>
                      <a:lnTo>
                        <a:pt x="363" y="885"/>
                      </a:lnTo>
                      <a:lnTo>
                        <a:pt x="363" y="887"/>
                      </a:lnTo>
                      <a:lnTo>
                        <a:pt x="365" y="889"/>
                      </a:lnTo>
                      <a:lnTo>
                        <a:pt x="365" y="891"/>
                      </a:lnTo>
                      <a:lnTo>
                        <a:pt x="365" y="891"/>
                      </a:lnTo>
                      <a:lnTo>
                        <a:pt x="363" y="891"/>
                      </a:lnTo>
                      <a:lnTo>
                        <a:pt x="363" y="892"/>
                      </a:lnTo>
                      <a:lnTo>
                        <a:pt x="363" y="894"/>
                      </a:lnTo>
                      <a:lnTo>
                        <a:pt x="363" y="896"/>
                      </a:lnTo>
                      <a:lnTo>
                        <a:pt x="361" y="898"/>
                      </a:lnTo>
                      <a:lnTo>
                        <a:pt x="361" y="898"/>
                      </a:lnTo>
                      <a:lnTo>
                        <a:pt x="359" y="900"/>
                      </a:lnTo>
                      <a:lnTo>
                        <a:pt x="357" y="900"/>
                      </a:lnTo>
                      <a:lnTo>
                        <a:pt x="357" y="900"/>
                      </a:lnTo>
                      <a:lnTo>
                        <a:pt x="357" y="898"/>
                      </a:lnTo>
                      <a:lnTo>
                        <a:pt x="357" y="898"/>
                      </a:lnTo>
                      <a:lnTo>
                        <a:pt x="355" y="896"/>
                      </a:lnTo>
                      <a:lnTo>
                        <a:pt x="355" y="898"/>
                      </a:lnTo>
                      <a:lnTo>
                        <a:pt x="350" y="902"/>
                      </a:lnTo>
                      <a:lnTo>
                        <a:pt x="348" y="904"/>
                      </a:lnTo>
                      <a:lnTo>
                        <a:pt x="344" y="904"/>
                      </a:lnTo>
                      <a:lnTo>
                        <a:pt x="344" y="906"/>
                      </a:lnTo>
                      <a:lnTo>
                        <a:pt x="342" y="907"/>
                      </a:lnTo>
                      <a:lnTo>
                        <a:pt x="340" y="907"/>
                      </a:lnTo>
                      <a:lnTo>
                        <a:pt x="340" y="909"/>
                      </a:lnTo>
                      <a:lnTo>
                        <a:pt x="338" y="909"/>
                      </a:lnTo>
                      <a:lnTo>
                        <a:pt x="336" y="909"/>
                      </a:lnTo>
                      <a:lnTo>
                        <a:pt x="336" y="909"/>
                      </a:lnTo>
                      <a:lnTo>
                        <a:pt x="333" y="906"/>
                      </a:lnTo>
                      <a:lnTo>
                        <a:pt x="329" y="902"/>
                      </a:lnTo>
                      <a:lnTo>
                        <a:pt x="329" y="902"/>
                      </a:lnTo>
                      <a:lnTo>
                        <a:pt x="321" y="892"/>
                      </a:lnTo>
                      <a:lnTo>
                        <a:pt x="320" y="892"/>
                      </a:lnTo>
                      <a:lnTo>
                        <a:pt x="320" y="892"/>
                      </a:lnTo>
                      <a:lnTo>
                        <a:pt x="314" y="887"/>
                      </a:lnTo>
                      <a:lnTo>
                        <a:pt x="310" y="881"/>
                      </a:lnTo>
                      <a:lnTo>
                        <a:pt x="301" y="874"/>
                      </a:lnTo>
                      <a:lnTo>
                        <a:pt x="299" y="872"/>
                      </a:lnTo>
                      <a:lnTo>
                        <a:pt x="295" y="868"/>
                      </a:lnTo>
                      <a:lnTo>
                        <a:pt x="289" y="862"/>
                      </a:lnTo>
                      <a:lnTo>
                        <a:pt x="289" y="862"/>
                      </a:lnTo>
                      <a:lnTo>
                        <a:pt x="286" y="859"/>
                      </a:lnTo>
                      <a:lnTo>
                        <a:pt x="284" y="857"/>
                      </a:lnTo>
                      <a:lnTo>
                        <a:pt x="284" y="855"/>
                      </a:lnTo>
                      <a:lnTo>
                        <a:pt x="284" y="855"/>
                      </a:lnTo>
                      <a:lnTo>
                        <a:pt x="284" y="853"/>
                      </a:lnTo>
                      <a:lnTo>
                        <a:pt x="284" y="851"/>
                      </a:lnTo>
                      <a:lnTo>
                        <a:pt x="284" y="849"/>
                      </a:lnTo>
                      <a:lnTo>
                        <a:pt x="282" y="847"/>
                      </a:lnTo>
                      <a:lnTo>
                        <a:pt x="274" y="840"/>
                      </a:lnTo>
                      <a:lnTo>
                        <a:pt x="273" y="838"/>
                      </a:lnTo>
                      <a:lnTo>
                        <a:pt x="273" y="836"/>
                      </a:lnTo>
                      <a:lnTo>
                        <a:pt x="273" y="830"/>
                      </a:lnTo>
                      <a:lnTo>
                        <a:pt x="273" y="830"/>
                      </a:lnTo>
                      <a:lnTo>
                        <a:pt x="265" y="819"/>
                      </a:lnTo>
                      <a:lnTo>
                        <a:pt x="265" y="817"/>
                      </a:lnTo>
                      <a:lnTo>
                        <a:pt x="263" y="815"/>
                      </a:lnTo>
                      <a:lnTo>
                        <a:pt x="263" y="814"/>
                      </a:lnTo>
                      <a:lnTo>
                        <a:pt x="261" y="814"/>
                      </a:lnTo>
                      <a:lnTo>
                        <a:pt x="259" y="810"/>
                      </a:lnTo>
                      <a:lnTo>
                        <a:pt x="258" y="806"/>
                      </a:lnTo>
                      <a:lnTo>
                        <a:pt x="256" y="804"/>
                      </a:lnTo>
                      <a:lnTo>
                        <a:pt x="256" y="799"/>
                      </a:lnTo>
                      <a:lnTo>
                        <a:pt x="254" y="797"/>
                      </a:lnTo>
                      <a:lnTo>
                        <a:pt x="254" y="797"/>
                      </a:lnTo>
                      <a:lnTo>
                        <a:pt x="254" y="795"/>
                      </a:lnTo>
                      <a:lnTo>
                        <a:pt x="254" y="793"/>
                      </a:lnTo>
                      <a:lnTo>
                        <a:pt x="254" y="787"/>
                      </a:lnTo>
                      <a:lnTo>
                        <a:pt x="254" y="785"/>
                      </a:lnTo>
                      <a:lnTo>
                        <a:pt x="252" y="783"/>
                      </a:lnTo>
                      <a:lnTo>
                        <a:pt x="252" y="782"/>
                      </a:lnTo>
                      <a:lnTo>
                        <a:pt x="252" y="780"/>
                      </a:lnTo>
                      <a:lnTo>
                        <a:pt x="252" y="776"/>
                      </a:lnTo>
                      <a:lnTo>
                        <a:pt x="252" y="774"/>
                      </a:lnTo>
                      <a:lnTo>
                        <a:pt x="250" y="772"/>
                      </a:lnTo>
                      <a:lnTo>
                        <a:pt x="250" y="772"/>
                      </a:lnTo>
                      <a:lnTo>
                        <a:pt x="248" y="772"/>
                      </a:lnTo>
                      <a:lnTo>
                        <a:pt x="248" y="772"/>
                      </a:lnTo>
                      <a:lnTo>
                        <a:pt x="248" y="772"/>
                      </a:lnTo>
                      <a:lnTo>
                        <a:pt x="246" y="772"/>
                      </a:lnTo>
                      <a:lnTo>
                        <a:pt x="246" y="770"/>
                      </a:lnTo>
                      <a:lnTo>
                        <a:pt x="246" y="770"/>
                      </a:lnTo>
                      <a:lnTo>
                        <a:pt x="246" y="768"/>
                      </a:lnTo>
                      <a:lnTo>
                        <a:pt x="246" y="767"/>
                      </a:lnTo>
                      <a:lnTo>
                        <a:pt x="243" y="763"/>
                      </a:lnTo>
                      <a:lnTo>
                        <a:pt x="243" y="761"/>
                      </a:lnTo>
                      <a:lnTo>
                        <a:pt x="243" y="759"/>
                      </a:lnTo>
                      <a:lnTo>
                        <a:pt x="243" y="757"/>
                      </a:lnTo>
                      <a:lnTo>
                        <a:pt x="243" y="755"/>
                      </a:lnTo>
                      <a:lnTo>
                        <a:pt x="241" y="755"/>
                      </a:lnTo>
                      <a:lnTo>
                        <a:pt x="241" y="753"/>
                      </a:lnTo>
                      <a:lnTo>
                        <a:pt x="241" y="752"/>
                      </a:lnTo>
                      <a:lnTo>
                        <a:pt x="243" y="750"/>
                      </a:lnTo>
                      <a:lnTo>
                        <a:pt x="243" y="750"/>
                      </a:lnTo>
                      <a:lnTo>
                        <a:pt x="244" y="750"/>
                      </a:lnTo>
                      <a:lnTo>
                        <a:pt x="244" y="750"/>
                      </a:lnTo>
                      <a:lnTo>
                        <a:pt x="244" y="750"/>
                      </a:lnTo>
                      <a:lnTo>
                        <a:pt x="244" y="753"/>
                      </a:lnTo>
                      <a:lnTo>
                        <a:pt x="246" y="753"/>
                      </a:lnTo>
                      <a:lnTo>
                        <a:pt x="246" y="752"/>
                      </a:lnTo>
                      <a:lnTo>
                        <a:pt x="246" y="748"/>
                      </a:lnTo>
                      <a:lnTo>
                        <a:pt x="246" y="746"/>
                      </a:lnTo>
                      <a:lnTo>
                        <a:pt x="246" y="746"/>
                      </a:lnTo>
                      <a:lnTo>
                        <a:pt x="244" y="740"/>
                      </a:lnTo>
                      <a:lnTo>
                        <a:pt x="244" y="735"/>
                      </a:lnTo>
                      <a:lnTo>
                        <a:pt x="243" y="733"/>
                      </a:lnTo>
                      <a:lnTo>
                        <a:pt x="241" y="729"/>
                      </a:lnTo>
                      <a:lnTo>
                        <a:pt x="237" y="727"/>
                      </a:lnTo>
                      <a:lnTo>
                        <a:pt x="233" y="725"/>
                      </a:lnTo>
                      <a:lnTo>
                        <a:pt x="233" y="725"/>
                      </a:lnTo>
                      <a:lnTo>
                        <a:pt x="231" y="720"/>
                      </a:lnTo>
                      <a:lnTo>
                        <a:pt x="233" y="714"/>
                      </a:lnTo>
                      <a:lnTo>
                        <a:pt x="231" y="710"/>
                      </a:lnTo>
                      <a:lnTo>
                        <a:pt x="231" y="710"/>
                      </a:lnTo>
                      <a:lnTo>
                        <a:pt x="231" y="710"/>
                      </a:lnTo>
                      <a:lnTo>
                        <a:pt x="231" y="710"/>
                      </a:lnTo>
                      <a:lnTo>
                        <a:pt x="231" y="710"/>
                      </a:lnTo>
                      <a:lnTo>
                        <a:pt x="233" y="710"/>
                      </a:lnTo>
                      <a:lnTo>
                        <a:pt x="233" y="706"/>
                      </a:lnTo>
                      <a:lnTo>
                        <a:pt x="233" y="703"/>
                      </a:lnTo>
                      <a:lnTo>
                        <a:pt x="233" y="701"/>
                      </a:lnTo>
                      <a:lnTo>
                        <a:pt x="231" y="697"/>
                      </a:lnTo>
                      <a:lnTo>
                        <a:pt x="229" y="691"/>
                      </a:lnTo>
                      <a:lnTo>
                        <a:pt x="228" y="690"/>
                      </a:lnTo>
                      <a:lnTo>
                        <a:pt x="229" y="686"/>
                      </a:lnTo>
                      <a:lnTo>
                        <a:pt x="229" y="686"/>
                      </a:lnTo>
                      <a:lnTo>
                        <a:pt x="226" y="682"/>
                      </a:lnTo>
                      <a:lnTo>
                        <a:pt x="224" y="680"/>
                      </a:lnTo>
                      <a:lnTo>
                        <a:pt x="224" y="678"/>
                      </a:lnTo>
                      <a:lnTo>
                        <a:pt x="224" y="678"/>
                      </a:lnTo>
                      <a:lnTo>
                        <a:pt x="224" y="676"/>
                      </a:lnTo>
                      <a:lnTo>
                        <a:pt x="224" y="671"/>
                      </a:lnTo>
                      <a:lnTo>
                        <a:pt x="224" y="669"/>
                      </a:lnTo>
                      <a:lnTo>
                        <a:pt x="226" y="665"/>
                      </a:lnTo>
                      <a:lnTo>
                        <a:pt x="226" y="663"/>
                      </a:lnTo>
                      <a:lnTo>
                        <a:pt x="226" y="661"/>
                      </a:lnTo>
                      <a:lnTo>
                        <a:pt x="226" y="660"/>
                      </a:lnTo>
                      <a:lnTo>
                        <a:pt x="224" y="660"/>
                      </a:lnTo>
                      <a:lnTo>
                        <a:pt x="224" y="658"/>
                      </a:lnTo>
                      <a:lnTo>
                        <a:pt x="224" y="654"/>
                      </a:lnTo>
                      <a:lnTo>
                        <a:pt x="222" y="648"/>
                      </a:lnTo>
                      <a:lnTo>
                        <a:pt x="222" y="645"/>
                      </a:lnTo>
                      <a:lnTo>
                        <a:pt x="220" y="641"/>
                      </a:lnTo>
                      <a:lnTo>
                        <a:pt x="224" y="633"/>
                      </a:lnTo>
                      <a:lnTo>
                        <a:pt x="222" y="633"/>
                      </a:lnTo>
                      <a:lnTo>
                        <a:pt x="224" y="628"/>
                      </a:lnTo>
                      <a:lnTo>
                        <a:pt x="224" y="624"/>
                      </a:lnTo>
                      <a:lnTo>
                        <a:pt x="224" y="622"/>
                      </a:lnTo>
                      <a:lnTo>
                        <a:pt x="222" y="616"/>
                      </a:lnTo>
                      <a:lnTo>
                        <a:pt x="220" y="613"/>
                      </a:lnTo>
                      <a:lnTo>
                        <a:pt x="220" y="607"/>
                      </a:lnTo>
                      <a:lnTo>
                        <a:pt x="220" y="603"/>
                      </a:lnTo>
                      <a:lnTo>
                        <a:pt x="214" y="596"/>
                      </a:lnTo>
                      <a:lnTo>
                        <a:pt x="214" y="594"/>
                      </a:lnTo>
                      <a:lnTo>
                        <a:pt x="211" y="590"/>
                      </a:lnTo>
                      <a:lnTo>
                        <a:pt x="209" y="588"/>
                      </a:lnTo>
                      <a:lnTo>
                        <a:pt x="207" y="584"/>
                      </a:lnTo>
                      <a:lnTo>
                        <a:pt x="207" y="583"/>
                      </a:lnTo>
                      <a:lnTo>
                        <a:pt x="207" y="583"/>
                      </a:lnTo>
                      <a:lnTo>
                        <a:pt x="207" y="581"/>
                      </a:lnTo>
                      <a:lnTo>
                        <a:pt x="207" y="581"/>
                      </a:lnTo>
                      <a:lnTo>
                        <a:pt x="207" y="577"/>
                      </a:lnTo>
                      <a:lnTo>
                        <a:pt x="207" y="575"/>
                      </a:lnTo>
                      <a:lnTo>
                        <a:pt x="205" y="573"/>
                      </a:lnTo>
                      <a:lnTo>
                        <a:pt x="205" y="568"/>
                      </a:lnTo>
                      <a:lnTo>
                        <a:pt x="201" y="560"/>
                      </a:lnTo>
                      <a:lnTo>
                        <a:pt x="199" y="556"/>
                      </a:lnTo>
                      <a:lnTo>
                        <a:pt x="197" y="553"/>
                      </a:lnTo>
                      <a:lnTo>
                        <a:pt x="197" y="549"/>
                      </a:lnTo>
                      <a:lnTo>
                        <a:pt x="196" y="549"/>
                      </a:lnTo>
                      <a:lnTo>
                        <a:pt x="196" y="547"/>
                      </a:lnTo>
                      <a:lnTo>
                        <a:pt x="196" y="543"/>
                      </a:lnTo>
                      <a:lnTo>
                        <a:pt x="196" y="541"/>
                      </a:lnTo>
                      <a:lnTo>
                        <a:pt x="196" y="539"/>
                      </a:lnTo>
                      <a:lnTo>
                        <a:pt x="196" y="539"/>
                      </a:lnTo>
                      <a:lnTo>
                        <a:pt x="197" y="536"/>
                      </a:lnTo>
                      <a:lnTo>
                        <a:pt x="197" y="536"/>
                      </a:lnTo>
                      <a:lnTo>
                        <a:pt x="197" y="536"/>
                      </a:lnTo>
                      <a:lnTo>
                        <a:pt x="197" y="536"/>
                      </a:lnTo>
                      <a:lnTo>
                        <a:pt x="199" y="534"/>
                      </a:lnTo>
                      <a:lnTo>
                        <a:pt x="201" y="532"/>
                      </a:lnTo>
                      <a:lnTo>
                        <a:pt x="199" y="530"/>
                      </a:lnTo>
                      <a:lnTo>
                        <a:pt x="199" y="526"/>
                      </a:lnTo>
                      <a:lnTo>
                        <a:pt x="199" y="522"/>
                      </a:lnTo>
                      <a:lnTo>
                        <a:pt x="197" y="521"/>
                      </a:lnTo>
                      <a:lnTo>
                        <a:pt x="199" y="509"/>
                      </a:lnTo>
                      <a:lnTo>
                        <a:pt x="199" y="507"/>
                      </a:lnTo>
                      <a:lnTo>
                        <a:pt x="196" y="498"/>
                      </a:lnTo>
                      <a:lnTo>
                        <a:pt x="194" y="494"/>
                      </a:lnTo>
                      <a:lnTo>
                        <a:pt x="194" y="494"/>
                      </a:lnTo>
                      <a:lnTo>
                        <a:pt x="196" y="492"/>
                      </a:lnTo>
                      <a:lnTo>
                        <a:pt x="197" y="491"/>
                      </a:lnTo>
                      <a:lnTo>
                        <a:pt x="197" y="489"/>
                      </a:lnTo>
                      <a:lnTo>
                        <a:pt x="197" y="491"/>
                      </a:lnTo>
                      <a:lnTo>
                        <a:pt x="197" y="491"/>
                      </a:lnTo>
                      <a:lnTo>
                        <a:pt x="199" y="491"/>
                      </a:lnTo>
                      <a:lnTo>
                        <a:pt x="199" y="489"/>
                      </a:lnTo>
                      <a:lnTo>
                        <a:pt x="199" y="487"/>
                      </a:lnTo>
                      <a:lnTo>
                        <a:pt x="197" y="477"/>
                      </a:lnTo>
                      <a:lnTo>
                        <a:pt x="196" y="474"/>
                      </a:lnTo>
                      <a:lnTo>
                        <a:pt x="196" y="472"/>
                      </a:lnTo>
                      <a:lnTo>
                        <a:pt x="194" y="470"/>
                      </a:lnTo>
                      <a:lnTo>
                        <a:pt x="194" y="468"/>
                      </a:lnTo>
                      <a:lnTo>
                        <a:pt x="194" y="464"/>
                      </a:lnTo>
                      <a:lnTo>
                        <a:pt x="192" y="460"/>
                      </a:lnTo>
                      <a:lnTo>
                        <a:pt x="192" y="459"/>
                      </a:lnTo>
                      <a:lnTo>
                        <a:pt x="194" y="459"/>
                      </a:lnTo>
                      <a:lnTo>
                        <a:pt x="194" y="457"/>
                      </a:lnTo>
                      <a:lnTo>
                        <a:pt x="194" y="457"/>
                      </a:lnTo>
                      <a:lnTo>
                        <a:pt x="194" y="453"/>
                      </a:lnTo>
                      <a:lnTo>
                        <a:pt x="194" y="453"/>
                      </a:lnTo>
                      <a:lnTo>
                        <a:pt x="196" y="453"/>
                      </a:lnTo>
                      <a:lnTo>
                        <a:pt x="196" y="453"/>
                      </a:lnTo>
                      <a:lnTo>
                        <a:pt x="196" y="453"/>
                      </a:lnTo>
                      <a:lnTo>
                        <a:pt x="196" y="455"/>
                      </a:lnTo>
                      <a:lnTo>
                        <a:pt x="196" y="455"/>
                      </a:lnTo>
                      <a:lnTo>
                        <a:pt x="196" y="455"/>
                      </a:lnTo>
                      <a:lnTo>
                        <a:pt x="196" y="457"/>
                      </a:lnTo>
                      <a:lnTo>
                        <a:pt x="196" y="459"/>
                      </a:lnTo>
                      <a:lnTo>
                        <a:pt x="196" y="459"/>
                      </a:lnTo>
                      <a:lnTo>
                        <a:pt x="197" y="459"/>
                      </a:lnTo>
                      <a:lnTo>
                        <a:pt x="197" y="459"/>
                      </a:lnTo>
                      <a:lnTo>
                        <a:pt x="196" y="462"/>
                      </a:lnTo>
                      <a:lnTo>
                        <a:pt x="197" y="460"/>
                      </a:lnTo>
                      <a:lnTo>
                        <a:pt x="199" y="457"/>
                      </a:lnTo>
                      <a:lnTo>
                        <a:pt x="199" y="457"/>
                      </a:lnTo>
                      <a:lnTo>
                        <a:pt x="201" y="457"/>
                      </a:lnTo>
                      <a:lnTo>
                        <a:pt x="201" y="455"/>
                      </a:lnTo>
                      <a:lnTo>
                        <a:pt x="201" y="451"/>
                      </a:lnTo>
                      <a:lnTo>
                        <a:pt x="201" y="438"/>
                      </a:lnTo>
                      <a:lnTo>
                        <a:pt x="199" y="427"/>
                      </a:lnTo>
                      <a:lnTo>
                        <a:pt x="197" y="425"/>
                      </a:lnTo>
                      <a:lnTo>
                        <a:pt x="197" y="421"/>
                      </a:lnTo>
                      <a:lnTo>
                        <a:pt x="196" y="415"/>
                      </a:lnTo>
                      <a:lnTo>
                        <a:pt x="194" y="412"/>
                      </a:lnTo>
                      <a:lnTo>
                        <a:pt x="192" y="406"/>
                      </a:lnTo>
                      <a:lnTo>
                        <a:pt x="190" y="406"/>
                      </a:lnTo>
                      <a:lnTo>
                        <a:pt x="186" y="400"/>
                      </a:lnTo>
                      <a:lnTo>
                        <a:pt x="184" y="397"/>
                      </a:lnTo>
                      <a:lnTo>
                        <a:pt x="184" y="395"/>
                      </a:lnTo>
                      <a:lnTo>
                        <a:pt x="184" y="395"/>
                      </a:lnTo>
                      <a:lnTo>
                        <a:pt x="173" y="380"/>
                      </a:lnTo>
                      <a:lnTo>
                        <a:pt x="167" y="376"/>
                      </a:lnTo>
                      <a:lnTo>
                        <a:pt x="167" y="374"/>
                      </a:lnTo>
                      <a:lnTo>
                        <a:pt x="162" y="368"/>
                      </a:lnTo>
                      <a:lnTo>
                        <a:pt x="160" y="368"/>
                      </a:lnTo>
                      <a:lnTo>
                        <a:pt x="160" y="367"/>
                      </a:lnTo>
                      <a:lnTo>
                        <a:pt x="160" y="367"/>
                      </a:lnTo>
                      <a:lnTo>
                        <a:pt x="160" y="367"/>
                      </a:lnTo>
                      <a:lnTo>
                        <a:pt x="160" y="365"/>
                      </a:lnTo>
                      <a:lnTo>
                        <a:pt x="162" y="363"/>
                      </a:lnTo>
                      <a:lnTo>
                        <a:pt x="160" y="363"/>
                      </a:lnTo>
                      <a:lnTo>
                        <a:pt x="160" y="361"/>
                      </a:lnTo>
                      <a:lnTo>
                        <a:pt x="154" y="353"/>
                      </a:lnTo>
                      <a:lnTo>
                        <a:pt x="154" y="348"/>
                      </a:lnTo>
                      <a:lnTo>
                        <a:pt x="151" y="342"/>
                      </a:lnTo>
                      <a:lnTo>
                        <a:pt x="143" y="333"/>
                      </a:lnTo>
                      <a:lnTo>
                        <a:pt x="139" y="325"/>
                      </a:lnTo>
                      <a:lnTo>
                        <a:pt x="136" y="320"/>
                      </a:lnTo>
                      <a:lnTo>
                        <a:pt x="128" y="308"/>
                      </a:lnTo>
                      <a:lnTo>
                        <a:pt x="126" y="305"/>
                      </a:lnTo>
                      <a:lnTo>
                        <a:pt x="124" y="301"/>
                      </a:lnTo>
                      <a:lnTo>
                        <a:pt x="124" y="301"/>
                      </a:lnTo>
                      <a:lnTo>
                        <a:pt x="122" y="299"/>
                      </a:lnTo>
                      <a:lnTo>
                        <a:pt x="120" y="295"/>
                      </a:lnTo>
                      <a:lnTo>
                        <a:pt x="119" y="293"/>
                      </a:lnTo>
                      <a:lnTo>
                        <a:pt x="119" y="288"/>
                      </a:lnTo>
                      <a:lnTo>
                        <a:pt x="117" y="280"/>
                      </a:lnTo>
                      <a:lnTo>
                        <a:pt x="111" y="267"/>
                      </a:lnTo>
                      <a:lnTo>
                        <a:pt x="109" y="261"/>
                      </a:lnTo>
                      <a:lnTo>
                        <a:pt x="107" y="258"/>
                      </a:lnTo>
                      <a:lnTo>
                        <a:pt x="107" y="252"/>
                      </a:lnTo>
                      <a:lnTo>
                        <a:pt x="104" y="245"/>
                      </a:lnTo>
                      <a:lnTo>
                        <a:pt x="104" y="243"/>
                      </a:lnTo>
                      <a:lnTo>
                        <a:pt x="100" y="241"/>
                      </a:lnTo>
                      <a:lnTo>
                        <a:pt x="96" y="237"/>
                      </a:lnTo>
                      <a:lnTo>
                        <a:pt x="94" y="233"/>
                      </a:lnTo>
                      <a:lnTo>
                        <a:pt x="92" y="226"/>
                      </a:lnTo>
                      <a:lnTo>
                        <a:pt x="87" y="214"/>
                      </a:lnTo>
                      <a:lnTo>
                        <a:pt x="87" y="213"/>
                      </a:lnTo>
                      <a:lnTo>
                        <a:pt x="83" y="209"/>
                      </a:lnTo>
                      <a:lnTo>
                        <a:pt x="77" y="199"/>
                      </a:lnTo>
                      <a:lnTo>
                        <a:pt x="77" y="198"/>
                      </a:lnTo>
                      <a:lnTo>
                        <a:pt x="75" y="196"/>
                      </a:lnTo>
                      <a:lnTo>
                        <a:pt x="74" y="192"/>
                      </a:lnTo>
                      <a:lnTo>
                        <a:pt x="74" y="192"/>
                      </a:lnTo>
                      <a:lnTo>
                        <a:pt x="70" y="186"/>
                      </a:lnTo>
                      <a:lnTo>
                        <a:pt x="70" y="183"/>
                      </a:lnTo>
                      <a:lnTo>
                        <a:pt x="70" y="183"/>
                      </a:lnTo>
                      <a:lnTo>
                        <a:pt x="68" y="179"/>
                      </a:lnTo>
                      <a:lnTo>
                        <a:pt x="68" y="177"/>
                      </a:lnTo>
                      <a:lnTo>
                        <a:pt x="66" y="173"/>
                      </a:lnTo>
                      <a:lnTo>
                        <a:pt x="64" y="171"/>
                      </a:lnTo>
                      <a:lnTo>
                        <a:pt x="60" y="162"/>
                      </a:lnTo>
                      <a:lnTo>
                        <a:pt x="59" y="160"/>
                      </a:lnTo>
                      <a:lnTo>
                        <a:pt x="57" y="158"/>
                      </a:lnTo>
                      <a:lnTo>
                        <a:pt x="55" y="156"/>
                      </a:lnTo>
                      <a:lnTo>
                        <a:pt x="53" y="154"/>
                      </a:lnTo>
                      <a:lnTo>
                        <a:pt x="53" y="149"/>
                      </a:lnTo>
                      <a:lnTo>
                        <a:pt x="53" y="147"/>
                      </a:lnTo>
                      <a:lnTo>
                        <a:pt x="40" y="132"/>
                      </a:lnTo>
                      <a:lnTo>
                        <a:pt x="30" y="122"/>
                      </a:lnTo>
                      <a:lnTo>
                        <a:pt x="28" y="122"/>
                      </a:lnTo>
                      <a:lnTo>
                        <a:pt x="28" y="122"/>
                      </a:lnTo>
                      <a:lnTo>
                        <a:pt x="27" y="121"/>
                      </a:lnTo>
                      <a:lnTo>
                        <a:pt x="27" y="119"/>
                      </a:lnTo>
                      <a:lnTo>
                        <a:pt x="21" y="115"/>
                      </a:lnTo>
                      <a:lnTo>
                        <a:pt x="21" y="113"/>
                      </a:lnTo>
                      <a:lnTo>
                        <a:pt x="21" y="111"/>
                      </a:lnTo>
                      <a:lnTo>
                        <a:pt x="19" y="109"/>
                      </a:lnTo>
                      <a:lnTo>
                        <a:pt x="19" y="106"/>
                      </a:lnTo>
                      <a:lnTo>
                        <a:pt x="19" y="104"/>
                      </a:lnTo>
                      <a:lnTo>
                        <a:pt x="15" y="96"/>
                      </a:lnTo>
                      <a:lnTo>
                        <a:pt x="15" y="96"/>
                      </a:lnTo>
                      <a:lnTo>
                        <a:pt x="8" y="89"/>
                      </a:lnTo>
                      <a:lnTo>
                        <a:pt x="6" y="87"/>
                      </a:lnTo>
                      <a:lnTo>
                        <a:pt x="6" y="85"/>
                      </a:lnTo>
                      <a:lnTo>
                        <a:pt x="6" y="85"/>
                      </a:lnTo>
                      <a:lnTo>
                        <a:pt x="6" y="83"/>
                      </a:lnTo>
                      <a:lnTo>
                        <a:pt x="2" y="77"/>
                      </a:lnTo>
                      <a:lnTo>
                        <a:pt x="2" y="76"/>
                      </a:lnTo>
                      <a:lnTo>
                        <a:pt x="2" y="70"/>
                      </a:lnTo>
                      <a:lnTo>
                        <a:pt x="0" y="66"/>
                      </a:lnTo>
                      <a:lnTo>
                        <a:pt x="0" y="55"/>
                      </a:lnTo>
                      <a:lnTo>
                        <a:pt x="0" y="53"/>
                      </a:lnTo>
                      <a:lnTo>
                        <a:pt x="0" y="51"/>
                      </a:lnTo>
                      <a:lnTo>
                        <a:pt x="0" y="49"/>
                      </a:lnTo>
                      <a:lnTo>
                        <a:pt x="0" y="45"/>
                      </a:lnTo>
                      <a:lnTo>
                        <a:pt x="0" y="38"/>
                      </a:lnTo>
                      <a:lnTo>
                        <a:pt x="2" y="23"/>
                      </a:lnTo>
                      <a:lnTo>
                        <a:pt x="2" y="23"/>
                      </a:lnTo>
                      <a:lnTo>
                        <a:pt x="4" y="23"/>
                      </a:lnTo>
                      <a:lnTo>
                        <a:pt x="6" y="23"/>
                      </a:lnTo>
                      <a:lnTo>
                        <a:pt x="8" y="23"/>
                      </a:lnTo>
                      <a:lnTo>
                        <a:pt x="8" y="23"/>
                      </a:lnTo>
                      <a:lnTo>
                        <a:pt x="8" y="23"/>
                      </a:lnTo>
                      <a:lnTo>
                        <a:pt x="8" y="23"/>
                      </a:lnTo>
                      <a:lnTo>
                        <a:pt x="10" y="21"/>
                      </a:lnTo>
                      <a:lnTo>
                        <a:pt x="12" y="19"/>
                      </a:lnTo>
                      <a:lnTo>
                        <a:pt x="15" y="17"/>
                      </a:lnTo>
                      <a:lnTo>
                        <a:pt x="19" y="15"/>
                      </a:lnTo>
                      <a:lnTo>
                        <a:pt x="23" y="15"/>
                      </a:lnTo>
                      <a:lnTo>
                        <a:pt x="25" y="14"/>
                      </a:lnTo>
                      <a:lnTo>
                        <a:pt x="27" y="14"/>
                      </a:lnTo>
                      <a:lnTo>
                        <a:pt x="27" y="14"/>
                      </a:lnTo>
                      <a:lnTo>
                        <a:pt x="27" y="14"/>
                      </a:lnTo>
                      <a:lnTo>
                        <a:pt x="27" y="15"/>
                      </a:lnTo>
                      <a:lnTo>
                        <a:pt x="30" y="15"/>
                      </a:lnTo>
                      <a:lnTo>
                        <a:pt x="30" y="15"/>
                      </a:lnTo>
                      <a:lnTo>
                        <a:pt x="30" y="15"/>
                      </a:lnTo>
                      <a:lnTo>
                        <a:pt x="32" y="15"/>
                      </a:lnTo>
                      <a:lnTo>
                        <a:pt x="32" y="15"/>
                      </a:lnTo>
                      <a:lnTo>
                        <a:pt x="32" y="15"/>
                      </a:lnTo>
                      <a:lnTo>
                        <a:pt x="32" y="15"/>
                      </a:lnTo>
                      <a:lnTo>
                        <a:pt x="32" y="17"/>
                      </a:lnTo>
                      <a:lnTo>
                        <a:pt x="34" y="17"/>
                      </a:lnTo>
                      <a:lnTo>
                        <a:pt x="34" y="17"/>
                      </a:lnTo>
                      <a:lnTo>
                        <a:pt x="36" y="17"/>
                      </a:lnTo>
                      <a:lnTo>
                        <a:pt x="36" y="19"/>
                      </a:lnTo>
                      <a:lnTo>
                        <a:pt x="36" y="19"/>
                      </a:lnTo>
                      <a:lnTo>
                        <a:pt x="36" y="19"/>
                      </a:lnTo>
                      <a:lnTo>
                        <a:pt x="36" y="21"/>
                      </a:lnTo>
                      <a:lnTo>
                        <a:pt x="38" y="21"/>
                      </a:lnTo>
                      <a:lnTo>
                        <a:pt x="42" y="19"/>
                      </a:lnTo>
                      <a:lnTo>
                        <a:pt x="47" y="21"/>
                      </a:lnTo>
                      <a:lnTo>
                        <a:pt x="47" y="19"/>
                      </a:lnTo>
                      <a:lnTo>
                        <a:pt x="49" y="19"/>
                      </a:lnTo>
                      <a:lnTo>
                        <a:pt x="49" y="19"/>
                      </a:lnTo>
                      <a:lnTo>
                        <a:pt x="51" y="19"/>
                      </a:lnTo>
                      <a:lnTo>
                        <a:pt x="53" y="21"/>
                      </a:lnTo>
                      <a:lnTo>
                        <a:pt x="57" y="21"/>
                      </a:lnTo>
                      <a:lnTo>
                        <a:pt x="60" y="21"/>
                      </a:lnTo>
                      <a:lnTo>
                        <a:pt x="60" y="21"/>
                      </a:lnTo>
                      <a:lnTo>
                        <a:pt x="62" y="21"/>
                      </a:lnTo>
                      <a:lnTo>
                        <a:pt x="66" y="17"/>
                      </a:lnTo>
                      <a:lnTo>
                        <a:pt x="68" y="17"/>
                      </a:lnTo>
                      <a:lnTo>
                        <a:pt x="70" y="17"/>
                      </a:lnTo>
                      <a:lnTo>
                        <a:pt x="70" y="15"/>
                      </a:lnTo>
                      <a:lnTo>
                        <a:pt x="74" y="14"/>
                      </a:lnTo>
                      <a:lnTo>
                        <a:pt x="75" y="12"/>
                      </a:lnTo>
                      <a:lnTo>
                        <a:pt x="79" y="12"/>
                      </a:lnTo>
                      <a:lnTo>
                        <a:pt x="79" y="12"/>
                      </a:lnTo>
                      <a:lnTo>
                        <a:pt x="79" y="10"/>
                      </a:lnTo>
                      <a:lnTo>
                        <a:pt x="81" y="10"/>
                      </a:lnTo>
                      <a:lnTo>
                        <a:pt x="81" y="10"/>
                      </a:lnTo>
                      <a:lnTo>
                        <a:pt x="83" y="8"/>
                      </a:lnTo>
                      <a:lnTo>
                        <a:pt x="83" y="8"/>
                      </a:lnTo>
                      <a:lnTo>
                        <a:pt x="83" y="8"/>
                      </a:lnTo>
                      <a:lnTo>
                        <a:pt x="83" y="6"/>
                      </a:lnTo>
                      <a:lnTo>
                        <a:pt x="83" y="6"/>
                      </a:lnTo>
                      <a:lnTo>
                        <a:pt x="85" y="6"/>
                      </a:lnTo>
                      <a:lnTo>
                        <a:pt x="87" y="4"/>
                      </a:lnTo>
                      <a:lnTo>
                        <a:pt x="89" y="4"/>
                      </a:lnTo>
                      <a:lnTo>
                        <a:pt x="92" y="2"/>
                      </a:lnTo>
                      <a:lnTo>
                        <a:pt x="100" y="0"/>
                      </a:lnTo>
                      <a:lnTo>
                        <a:pt x="102" y="0"/>
                      </a:lnTo>
                      <a:lnTo>
                        <a:pt x="104" y="0"/>
                      </a:lnTo>
                      <a:lnTo>
                        <a:pt x="105" y="0"/>
                      </a:lnTo>
                      <a:lnTo>
                        <a:pt x="105" y="0"/>
                      </a:lnTo>
                      <a:lnTo>
                        <a:pt x="105" y="0"/>
                      </a:lnTo>
                      <a:lnTo>
                        <a:pt x="107" y="2"/>
                      </a:lnTo>
                      <a:lnTo>
                        <a:pt x="107" y="2"/>
                      </a:lnTo>
                      <a:lnTo>
                        <a:pt x="109" y="2"/>
                      </a:lnTo>
                      <a:lnTo>
                        <a:pt x="109" y="2"/>
                      </a:lnTo>
                      <a:lnTo>
                        <a:pt x="111" y="2"/>
                      </a:lnTo>
                      <a:lnTo>
                        <a:pt x="111" y="2"/>
                      </a:lnTo>
                      <a:lnTo>
                        <a:pt x="113" y="2"/>
                      </a:lnTo>
                      <a:lnTo>
                        <a:pt x="113" y="0"/>
                      </a:lnTo>
                      <a:lnTo>
                        <a:pt x="115" y="2"/>
                      </a:lnTo>
                      <a:lnTo>
                        <a:pt x="115" y="2"/>
                      </a:lnTo>
                      <a:lnTo>
                        <a:pt x="117" y="0"/>
                      </a:lnTo>
                      <a:lnTo>
                        <a:pt x="119" y="0"/>
                      </a:lnTo>
                      <a:lnTo>
                        <a:pt x="120" y="2"/>
                      </a:lnTo>
                      <a:lnTo>
                        <a:pt x="122" y="4"/>
                      </a:lnTo>
                      <a:lnTo>
                        <a:pt x="124" y="4"/>
                      </a:lnTo>
                      <a:lnTo>
                        <a:pt x="126" y="4"/>
                      </a:lnTo>
                      <a:lnTo>
                        <a:pt x="126" y="6"/>
                      </a:lnTo>
                      <a:lnTo>
                        <a:pt x="128" y="8"/>
                      </a:lnTo>
                      <a:lnTo>
                        <a:pt x="128" y="10"/>
                      </a:lnTo>
                      <a:lnTo>
                        <a:pt x="130" y="10"/>
                      </a:lnTo>
                      <a:lnTo>
                        <a:pt x="128" y="14"/>
                      </a:lnTo>
                      <a:lnTo>
                        <a:pt x="136" y="15"/>
                      </a:lnTo>
                      <a:lnTo>
                        <a:pt x="141" y="21"/>
                      </a:lnTo>
                      <a:lnTo>
                        <a:pt x="149" y="25"/>
                      </a:lnTo>
                      <a:lnTo>
                        <a:pt x="154" y="29"/>
                      </a:lnTo>
                      <a:lnTo>
                        <a:pt x="156" y="30"/>
                      </a:lnTo>
                      <a:lnTo>
                        <a:pt x="160" y="34"/>
                      </a:lnTo>
                      <a:lnTo>
                        <a:pt x="160" y="34"/>
                      </a:lnTo>
                      <a:lnTo>
                        <a:pt x="162" y="36"/>
                      </a:lnTo>
                      <a:lnTo>
                        <a:pt x="164" y="36"/>
                      </a:lnTo>
                      <a:lnTo>
                        <a:pt x="164" y="34"/>
                      </a:lnTo>
                      <a:lnTo>
                        <a:pt x="164" y="34"/>
                      </a:lnTo>
                      <a:lnTo>
                        <a:pt x="166" y="34"/>
                      </a:lnTo>
                      <a:lnTo>
                        <a:pt x="167" y="34"/>
                      </a:lnTo>
                      <a:lnTo>
                        <a:pt x="167" y="34"/>
                      </a:lnTo>
                      <a:lnTo>
                        <a:pt x="169" y="36"/>
                      </a:lnTo>
                      <a:lnTo>
                        <a:pt x="171" y="36"/>
                      </a:lnTo>
                      <a:lnTo>
                        <a:pt x="171" y="34"/>
                      </a:lnTo>
                      <a:lnTo>
                        <a:pt x="173" y="34"/>
                      </a:lnTo>
                      <a:lnTo>
                        <a:pt x="175" y="34"/>
                      </a:lnTo>
                      <a:lnTo>
                        <a:pt x="177" y="34"/>
                      </a:lnTo>
                      <a:lnTo>
                        <a:pt x="179" y="32"/>
                      </a:lnTo>
                      <a:lnTo>
                        <a:pt x="179" y="32"/>
                      </a:lnTo>
                      <a:lnTo>
                        <a:pt x="483" y="32"/>
                      </a:lnTo>
                      <a:lnTo>
                        <a:pt x="483" y="34"/>
                      </a:lnTo>
                      <a:lnTo>
                        <a:pt x="483" y="34"/>
                      </a:lnTo>
                      <a:lnTo>
                        <a:pt x="485" y="34"/>
                      </a:lnTo>
                      <a:lnTo>
                        <a:pt x="485" y="38"/>
                      </a:lnTo>
                      <a:lnTo>
                        <a:pt x="485" y="38"/>
                      </a:lnTo>
                      <a:lnTo>
                        <a:pt x="485" y="38"/>
                      </a:lnTo>
                      <a:lnTo>
                        <a:pt x="487" y="38"/>
                      </a:lnTo>
                      <a:lnTo>
                        <a:pt x="490" y="44"/>
                      </a:lnTo>
                      <a:lnTo>
                        <a:pt x="490" y="45"/>
                      </a:lnTo>
                      <a:lnTo>
                        <a:pt x="490" y="45"/>
                      </a:lnTo>
                      <a:lnTo>
                        <a:pt x="494" y="47"/>
                      </a:lnTo>
                      <a:lnTo>
                        <a:pt x="494" y="49"/>
                      </a:lnTo>
                      <a:lnTo>
                        <a:pt x="496" y="51"/>
                      </a:lnTo>
                      <a:lnTo>
                        <a:pt x="496" y="51"/>
                      </a:lnTo>
                      <a:lnTo>
                        <a:pt x="496" y="51"/>
                      </a:lnTo>
                      <a:lnTo>
                        <a:pt x="498" y="53"/>
                      </a:lnTo>
                      <a:lnTo>
                        <a:pt x="498" y="53"/>
                      </a:lnTo>
                      <a:lnTo>
                        <a:pt x="502" y="57"/>
                      </a:lnTo>
                      <a:lnTo>
                        <a:pt x="504" y="59"/>
                      </a:lnTo>
                      <a:lnTo>
                        <a:pt x="505" y="60"/>
                      </a:lnTo>
                      <a:lnTo>
                        <a:pt x="507" y="60"/>
                      </a:lnTo>
                      <a:lnTo>
                        <a:pt x="515" y="64"/>
                      </a:lnTo>
                      <a:lnTo>
                        <a:pt x="524" y="66"/>
                      </a:lnTo>
                      <a:lnTo>
                        <a:pt x="530" y="64"/>
                      </a:lnTo>
                      <a:lnTo>
                        <a:pt x="532" y="64"/>
                      </a:lnTo>
                      <a:lnTo>
                        <a:pt x="534" y="64"/>
                      </a:lnTo>
                      <a:lnTo>
                        <a:pt x="534" y="64"/>
                      </a:lnTo>
                      <a:lnTo>
                        <a:pt x="537" y="64"/>
                      </a:lnTo>
                      <a:lnTo>
                        <a:pt x="539" y="64"/>
                      </a:lnTo>
                      <a:lnTo>
                        <a:pt x="541" y="64"/>
                      </a:lnTo>
                      <a:lnTo>
                        <a:pt x="552" y="68"/>
                      </a:lnTo>
                      <a:lnTo>
                        <a:pt x="566" y="68"/>
                      </a:lnTo>
                      <a:lnTo>
                        <a:pt x="569" y="68"/>
                      </a:lnTo>
                      <a:lnTo>
                        <a:pt x="571" y="66"/>
                      </a:lnTo>
                      <a:lnTo>
                        <a:pt x="571" y="68"/>
                      </a:lnTo>
                      <a:lnTo>
                        <a:pt x="573" y="68"/>
                      </a:lnTo>
                      <a:lnTo>
                        <a:pt x="573" y="70"/>
                      </a:lnTo>
                      <a:lnTo>
                        <a:pt x="575" y="70"/>
                      </a:lnTo>
                      <a:lnTo>
                        <a:pt x="577" y="70"/>
                      </a:lnTo>
                      <a:lnTo>
                        <a:pt x="577" y="70"/>
                      </a:lnTo>
                      <a:lnTo>
                        <a:pt x="579" y="68"/>
                      </a:lnTo>
                      <a:lnTo>
                        <a:pt x="579" y="68"/>
                      </a:lnTo>
                      <a:lnTo>
                        <a:pt x="590" y="68"/>
                      </a:lnTo>
                      <a:lnTo>
                        <a:pt x="594" y="70"/>
                      </a:lnTo>
                      <a:lnTo>
                        <a:pt x="596" y="72"/>
                      </a:lnTo>
                      <a:lnTo>
                        <a:pt x="596" y="72"/>
                      </a:lnTo>
                      <a:lnTo>
                        <a:pt x="601" y="70"/>
                      </a:lnTo>
                      <a:lnTo>
                        <a:pt x="603" y="70"/>
                      </a:lnTo>
                      <a:lnTo>
                        <a:pt x="603" y="70"/>
                      </a:lnTo>
                      <a:lnTo>
                        <a:pt x="605" y="70"/>
                      </a:lnTo>
                      <a:lnTo>
                        <a:pt x="605" y="70"/>
                      </a:lnTo>
                      <a:lnTo>
                        <a:pt x="607" y="70"/>
                      </a:lnTo>
                      <a:lnTo>
                        <a:pt x="607" y="70"/>
                      </a:lnTo>
                      <a:lnTo>
                        <a:pt x="609" y="70"/>
                      </a:lnTo>
                      <a:lnTo>
                        <a:pt x="611" y="70"/>
                      </a:lnTo>
                      <a:lnTo>
                        <a:pt x="614" y="68"/>
                      </a:lnTo>
                      <a:lnTo>
                        <a:pt x="614" y="68"/>
                      </a:lnTo>
                      <a:lnTo>
                        <a:pt x="616" y="68"/>
                      </a:lnTo>
                      <a:lnTo>
                        <a:pt x="618" y="68"/>
                      </a:lnTo>
                      <a:lnTo>
                        <a:pt x="618" y="68"/>
                      </a:lnTo>
                      <a:lnTo>
                        <a:pt x="622" y="70"/>
                      </a:lnTo>
                      <a:lnTo>
                        <a:pt x="624" y="70"/>
                      </a:lnTo>
                      <a:lnTo>
                        <a:pt x="626" y="72"/>
                      </a:lnTo>
                      <a:lnTo>
                        <a:pt x="628" y="72"/>
                      </a:lnTo>
                      <a:lnTo>
                        <a:pt x="628" y="74"/>
                      </a:lnTo>
                      <a:lnTo>
                        <a:pt x="629" y="74"/>
                      </a:lnTo>
                      <a:lnTo>
                        <a:pt x="631" y="76"/>
                      </a:lnTo>
                      <a:lnTo>
                        <a:pt x="633" y="77"/>
                      </a:lnTo>
                      <a:lnTo>
                        <a:pt x="635" y="77"/>
                      </a:lnTo>
                      <a:lnTo>
                        <a:pt x="637" y="77"/>
                      </a:lnTo>
                      <a:lnTo>
                        <a:pt x="639" y="77"/>
                      </a:lnTo>
                      <a:lnTo>
                        <a:pt x="641" y="77"/>
                      </a:lnTo>
                      <a:lnTo>
                        <a:pt x="643" y="77"/>
                      </a:lnTo>
                      <a:lnTo>
                        <a:pt x="643" y="79"/>
                      </a:lnTo>
                      <a:lnTo>
                        <a:pt x="644" y="79"/>
                      </a:lnTo>
                      <a:lnTo>
                        <a:pt x="646" y="79"/>
                      </a:lnTo>
                      <a:lnTo>
                        <a:pt x="646" y="79"/>
                      </a:lnTo>
                      <a:lnTo>
                        <a:pt x="646" y="77"/>
                      </a:lnTo>
                      <a:lnTo>
                        <a:pt x="648" y="79"/>
                      </a:lnTo>
                      <a:lnTo>
                        <a:pt x="650" y="79"/>
                      </a:lnTo>
                      <a:lnTo>
                        <a:pt x="652" y="81"/>
                      </a:lnTo>
                      <a:lnTo>
                        <a:pt x="654" y="81"/>
                      </a:lnTo>
                      <a:lnTo>
                        <a:pt x="656" y="81"/>
                      </a:lnTo>
                      <a:lnTo>
                        <a:pt x="658" y="79"/>
                      </a:lnTo>
                      <a:lnTo>
                        <a:pt x="659" y="77"/>
                      </a:lnTo>
                      <a:lnTo>
                        <a:pt x="665" y="76"/>
                      </a:lnTo>
                      <a:lnTo>
                        <a:pt x="673" y="74"/>
                      </a:lnTo>
                      <a:lnTo>
                        <a:pt x="673" y="76"/>
                      </a:lnTo>
                      <a:lnTo>
                        <a:pt x="674" y="74"/>
                      </a:lnTo>
                      <a:lnTo>
                        <a:pt x="676" y="74"/>
                      </a:lnTo>
                      <a:lnTo>
                        <a:pt x="676" y="74"/>
                      </a:lnTo>
                      <a:lnTo>
                        <a:pt x="682" y="74"/>
                      </a:lnTo>
                      <a:lnTo>
                        <a:pt x="682" y="74"/>
                      </a:lnTo>
                      <a:lnTo>
                        <a:pt x="686" y="76"/>
                      </a:lnTo>
                      <a:lnTo>
                        <a:pt x="689" y="77"/>
                      </a:lnTo>
                      <a:lnTo>
                        <a:pt x="691" y="77"/>
                      </a:lnTo>
                      <a:lnTo>
                        <a:pt x="693" y="79"/>
                      </a:lnTo>
                      <a:lnTo>
                        <a:pt x="693" y="79"/>
                      </a:lnTo>
                      <a:lnTo>
                        <a:pt x="695" y="79"/>
                      </a:lnTo>
                      <a:lnTo>
                        <a:pt x="701" y="79"/>
                      </a:lnTo>
                      <a:lnTo>
                        <a:pt x="718" y="76"/>
                      </a:lnTo>
                      <a:lnTo>
                        <a:pt x="736" y="72"/>
                      </a:lnTo>
                      <a:lnTo>
                        <a:pt x="753" y="68"/>
                      </a:lnTo>
                      <a:lnTo>
                        <a:pt x="772" y="64"/>
                      </a:lnTo>
                      <a:lnTo>
                        <a:pt x="787" y="62"/>
                      </a:lnTo>
                      <a:lnTo>
                        <a:pt x="802" y="59"/>
                      </a:lnTo>
                      <a:lnTo>
                        <a:pt x="815" y="57"/>
                      </a:lnTo>
                      <a:lnTo>
                        <a:pt x="830" y="53"/>
                      </a:lnTo>
                      <a:lnTo>
                        <a:pt x="836" y="5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97">
                  <a:extLst>
                    <a:ext uri="{FF2B5EF4-FFF2-40B4-BE49-F238E27FC236}">
                      <a16:creationId xmlns:a16="http://schemas.microsoft.com/office/drawing/2014/main" id="{A1273F2D-26AD-44DF-BB2C-E94F6E29CA97}"/>
                    </a:ext>
                  </a:extLst>
                </p:cNvPr>
                <p:cNvSpPr>
                  <a:spLocks/>
                </p:cNvSpPr>
                <p:nvPr/>
              </p:nvSpPr>
              <p:spPr bwMode="auto">
                <a:xfrm>
                  <a:off x="1193800" y="1052513"/>
                  <a:ext cx="900112" cy="708025"/>
                </a:xfrm>
                <a:custGeom>
                  <a:avLst/>
                  <a:gdLst>
                    <a:gd name="T0" fmla="*/ 1069 w 1135"/>
                    <a:gd name="T1" fmla="*/ 71 h 892"/>
                    <a:gd name="T2" fmla="*/ 1078 w 1135"/>
                    <a:gd name="T3" fmla="*/ 156 h 892"/>
                    <a:gd name="T4" fmla="*/ 1099 w 1135"/>
                    <a:gd name="T5" fmla="*/ 184 h 892"/>
                    <a:gd name="T6" fmla="*/ 1114 w 1135"/>
                    <a:gd name="T7" fmla="*/ 221 h 892"/>
                    <a:gd name="T8" fmla="*/ 1118 w 1135"/>
                    <a:gd name="T9" fmla="*/ 279 h 892"/>
                    <a:gd name="T10" fmla="*/ 1112 w 1135"/>
                    <a:gd name="T11" fmla="*/ 345 h 892"/>
                    <a:gd name="T12" fmla="*/ 1106 w 1135"/>
                    <a:gd name="T13" fmla="*/ 420 h 892"/>
                    <a:gd name="T14" fmla="*/ 1101 w 1135"/>
                    <a:gd name="T15" fmla="*/ 479 h 892"/>
                    <a:gd name="T16" fmla="*/ 1067 w 1135"/>
                    <a:gd name="T17" fmla="*/ 541 h 892"/>
                    <a:gd name="T18" fmla="*/ 1007 w 1135"/>
                    <a:gd name="T19" fmla="*/ 610 h 892"/>
                    <a:gd name="T20" fmla="*/ 977 w 1135"/>
                    <a:gd name="T21" fmla="*/ 659 h 892"/>
                    <a:gd name="T22" fmla="*/ 969 w 1135"/>
                    <a:gd name="T23" fmla="*/ 679 h 892"/>
                    <a:gd name="T24" fmla="*/ 958 w 1135"/>
                    <a:gd name="T25" fmla="*/ 715 h 892"/>
                    <a:gd name="T26" fmla="*/ 941 w 1135"/>
                    <a:gd name="T27" fmla="*/ 749 h 892"/>
                    <a:gd name="T28" fmla="*/ 932 w 1135"/>
                    <a:gd name="T29" fmla="*/ 756 h 892"/>
                    <a:gd name="T30" fmla="*/ 917 w 1135"/>
                    <a:gd name="T31" fmla="*/ 760 h 892"/>
                    <a:gd name="T32" fmla="*/ 907 w 1135"/>
                    <a:gd name="T33" fmla="*/ 766 h 892"/>
                    <a:gd name="T34" fmla="*/ 900 w 1135"/>
                    <a:gd name="T35" fmla="*/ 773 h 892"/>
                    <a:gd name="T36" fmla="*/ 889 w 1135"/>
                    <a:gd name="T37" fmla="*/ 783 h 892"/>
                    <a:gd name="T38" fmla="*/ 873 w 1135"/>
                    <a:gd name="T39" fmla="*/ 790 h 892"/>
                    <a:gd name="T40" fmla="*/ 862 w 1135"/>
                    <a:gd name="T41" fmla="*/ 788 h 892"/>
                    <a:gd name="T42" fmla="*/ 701 w 1135"/>
                    <a:gd name="T43" fmla="*/ 787 h 892"/>
                    <a:gd name="T44" fmla="*/ 659 w 1135"/>
                    <a:gd name="T45" fmla="*/ 809 h 892"/>
                    <a:gd name="T46" fmla="*/ 594 w 1135"/>
                    <a:gd name="T47" fmla="*/ 792 h 892"/>
                    <a:gd name="T48" fmla="*/ 569 w 1135"/>
                    <a:gd name="T49" fmla="*/ 773 h 892"/>
                    <a:gd name="T50" fmla="*/ 485 w 1135"/>
                    <a:gd name="T51" fmla="*/ 796 h 892"/>
                    <a:gd name="T52" fmla="*/ 387 w 1135"/>
                    <a:gd name="T53" fmla="*/ 732 h 892"/>
                    <a:gd name="T54" fmla="*/ 336 w 1135"/>
                    <a:gd name="T55" fmla="*/ 740 h 892"/>
                    <a:gd name="T56" fmla="*/ 250 w 1135"/>
                    <a:gd name="T57" fmla="*/ 850 h 892"/>
                    <a:gd name="T58" fmla="*/ 250 w 1135"/>
                    <a:gd name="T59" fmla="*/ 890 h 892"/>
                    <a:gd name="T60" fmla="*/ 237 w 1135"/>
                    <a:gd name="T61" fmla="*/ 880 h 892"/>
                    <a:gd name="T62" fmla="*/ 222 w 1135"/>
                    <a:gd name="T63" fmla="*/ 867 h 892"/>
                    <a:gd name="T64" fmla="*/ 192 w 1135"/>
                    <a:gd name="T65" fmla="*/ 841 h 892"/>
                    <a:gd name="T66" fmla="*/ 177 w 1135"/>
                    <a:gd name="T67" fmla="*/ 848 h 892"/>
                    <a:gd name="T68" fmla="*/ 167 w 1135"/>
                    <a:gd name="T69" fmla="*/ 848 h 892"/>
                    <a:gd name="T70" fmla="*/ 162 w 1135"/>
                    <a:gd name="T71" fmla="*/ 867 h 892"/>
                    <a:gd name="T72" fmla="*/ 160 w 1135"/>
                    <a:gd name="T73" fmla="*/ 873 h 892"/>
                    <a:gd name="T74" fmla="*/ 143 w 1135"/>
                    <a:gd name="T75" fmla="*/ 839 h 892"/>
                    <a:gd name="T76" fmla="*/ 147 w 1135"/>
                    <a:gd name="T77" fmla="*/ 828 h 892"/>
                    <a:gd name="T78" fmla="*/ 126 w 1135"/>
                    <a:gd name="T79" fmla="*/ 818 h 892"/>
                    <a:gd name="T80" fmla="*/ 85 w 1135"/>
                    <a:gd name="T81" fmla="*/ 809 h 892"/>
                    <a:gd name="T82" fmla="*/ 72 w 1135"/>
                    <a:gd name="T83" fmla="*/ 773 h 892"/>
                    <a:gd name="T84" fmla="*/ 60 w 1135"/>
                    <a:gd name="T85" fmla="*/ 760 h 892"/>
                    <a:gd name="T86" fmla="*/ 32 w 1135"/>
                    <a:gd name="T87" fmla="*/ 745 h 892"/>
                    <a:gd name="T88" fmla="*/ 21 w 1135"/>
                    <a:gd name="T89" fmla="*/ 728 h 892"/>
                    <a:gd name="T90" fmla="*/ 13 w 1135"/>
                    <a:gd name="T91" fmla="*/ 713 h 892"/>
                    <a:gd name="T92" fmla="*/ 2 w 1135"/>
                    <a:gd name="T93" fmla="*/ 659 h 892"/>
                    <a:gd name="T94" fmla="*/ 40 w 1135"/>
                    <a:gd name="T95" fmla="*/ 651 h 892"/>
                    <a:gd name="T96" fmla="*/ 111 w 1135"/>
                    <a:gd name="T97" fmla="*/ 627 h 892"/>
                    <a:gd name="T98" fmla="*/ 205 w 1135"/>
                    <a:gd name="T99" fmla="*/ 619 h 892"/>
                    <a:gd name="T100" fmla="*/ 256 w 1135"/>
                    <a:gd name="T101" fmla="*/ 601 h 892"/>
                    <a:gd name="T102" fmla="*/ 282 w 1135"/>
                    <a:gd name="T103" fmla="*/ 550 h 892"/>
                    <a:gd name="T104" fmla="*/ 293 w 1135"/>
                    <a:gd name="T105" fmla="*/ 477 h 892"/>
                    <a:gd name="T106" fmla="*/ 417 w 1135"/>
                    <a:gd name="T107" fmla="*/ 302 h 892"/>
                    <a:gd name="T108" fmla="*/ 492 w 1135"/>
                    <a:gd name="T109" fmla="*/ 234 h 892"/>
                    <a:gd name="T110" fmla="*/ 575 w 1135"/>
                    <a:gd name="T111" fmla="*/ 174 h 892"/>
                    <a:gd name="T112" fmla="*/ 658 w 1135"/>
                    <a:gd name="T113" fmla="*/ 122 h 892"/>
                    <a:gd name="T114" fmla="*/ 735 w 1135"/>
                    <a:gd name="T115" fmla="*/ 73 h 892"/>
                    <a:gd name="T116" fmla="*/ 819 w 1135"/>
                    <a:gd name="T117" fmla="*/ 18 h 892"/>
                    <a:gd name="T118" fmla="*/ 996 w 1135"/>
                    <a:gd name="T119" fmla="*/ 6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5" h="892">
                      <a:moveTo>
                        <a:pt x="1009" y="69"/>
                      </a:moveTo>
                      <a:lnTo>
                        <a:pt x="1009" y="71"/>
                      </a:lnTo>
                      <a:lnTo>
                        <a:pt x="1011" y="71"/>
                      </a:lnTo>
                      <a:lnTo>
                        <a:pt x="1014" y="67"/>
                      </a:lnTo>
                      <a:lnTo>
                        <a:pt x="1027" y="62"/>
                      </a:lnTo>
                      <a:lnTo>
                        <a:pt x="1039" y="54"/>
                      </a:lnTo>
                      <a:lnTo>
                        <a:pt x="1052" y="48"/>
                      </a:lnTo>
                      <a:lnTo>
                        <a:pt x="1063" y="41"/>
                      </a:lnTo>
                      <a:lnTo>
                        <a:pt x="1063" y="41"/>
                      </a:lnTo>
                      <a:lnTo>
                        <a:pt x="1065" y="45"/>
                      </a:lnTo>
                      <a:lnTo>
                        <a:pt x="1065" y="50"/>
                      </a:lnTo>
                      <a:lnTo>
                        <a:pt x="1067" y="56"/>
                      </a:lnTo>
                      <a:lnTo>
                        <a:pt x="1067" y="60"/>
                      </a:lnTo>
                      <a:lnTo>
                        <a:pt x="1069" y="65"/>
                      </a:lnTo>
                      <a:lnTo>
                        <a:pt x="1069" y="71"/>
                      </a:lnTo>
                      <a:lnTo>
                        <a:pt x="1069" y="75"/>
                      </a:lnTo>
                      <a:lnTo>
                        <a:pt x="1071" y="80"/>
                      </a:lnTo>
                      <a:lnTo>
                        <a:pt x="1071" y="84"/>
                      </a:lnTo>
                      <a:lnTo>
                        <a:pt x="1073" y="90"/>
                      </a:lnTo>
                      <a:lnTo>
                        <a:pt x="1073" y="94"/>
                      </a:lnTo>
                      <a:lnTo>
                        <a:pt x="1074" y="99"/>
                      </a:lnTo>
                      <a:lnTo>
                        <a:pt x="1074" y="105"/>
                      </a:lnTo>
                      <a:lnTo>
                        <a:pt x="1076" y="109"/>
                      </a:lnTo>
                      <a:lnTo>
                        <a:pt x="1076" y="116"/>
                      </a:lnTo>
                      <a:lnTo>
                        <a:pt x="1078" y="118"/>
                      </a:lnTo>
                      <a:lnTo>
                        <a:pt x="1078" y="129"/>
                      </a:lnTo>
                      <a:lnTo>
                        <a:pt x="1078" y="137"/>
                      </a:lnTo>
                      <a:lnTo>
                        <a:pt x="1078" y="142"/>
                      </a:lnTo>
                      <a:lnTo>
                        <a:pt x="1078" y="148"/>
                      </a:lnTo>
                      <a:lnTo>
                        <a:pt x="1078" y="156"/>
                      </a:lnTo>
                      <a:lnTo>
                        <a:pt x="1078" y="157"/>
                      </a:lnTo>
                      <a:lnTo>
                        <a:pt x="1080" y="159"/>
                      </a:lnTo>
                      <a:lnTo>
                        <a:pt x="1082" y="161"/>
                      </a:lnTo>
                      <a:lnTo>
                        <a:pt x="1084" y="161"/>
                      </a:lnTo>
                      <a:lnTo>
                        <a:pt x="1086" y="165"/>
                      </a:lnTo>
                      <a:lnTo>
                        <a:pt x="1088" y="167"/>
                      </a:lnTo>
                      <a:lnTo>
                        <a:pt x="1089" y="169"/>
                      </a:lnTo>
                      <a:lnTo>
                        <a:pt x="1091" y="171"/>
                      </a:lnTo>
                      <a:lnTo>
                        <a:pt x="1091" y="172"/>
                      </a:lnTo>
                      <a:lnTo>
                        <a:pt x="1093" y="174"/>
                      </a:lnTo>
                      <a:lnTo>
                        <a:pt x="1095" y="176"/>
                      </a:lnTo>
                      <a:lnTo>
                        <a:pt x="1095" y="178"/>
                      </a:lnTo>
                      <a:lnTo>
                        <a:pt x="1097" y="180"/>
                      </a:lnTo>
                      <a:lnTo>
                        <a:pt x="1099" y="182"/>
                      </a:lnTo>
                      <a:lnTo>
                        <a:pt x="1099" y="184"/>
                      </a:lnTo>
                      <a:lnTo>
                        <a:pt x="1101" y="186"/>
                      </a:lnTo>
                      <a:lnTo>
                        <a:pt x="1101" y="187"/>
                      </a:lnTo>
                      <a:lnTo>
                        <a:pt x="1103" y="189"/>
                      </a:lnTo>
                      <a:lnTo>
                        <a:pt x="1104" y="191"/>
                      </a:lnTo>
                      <a:lnTo>
                        <a:pt x="1106" y="195"/>
                      </a:lnTo>
                      <a:lnTo>
                        <a:pt x="1108" y="197"/>
                      </a:lnTo>
                      <a:lnTo>
                        <a:pt x="1108" y="199"/>
                      </a:lnTo>
                      <a:lnTo>
                        <a:pt x="1106" y="201"/>
                      </a:lnTo>
                      <a:lnTo>
                        <a:pt x="1104" y="204"/>
                      </a:lnTo>
                      <a:lnTo>
                        <a:pt x="1103" y="208"/>
                      </a:lnTo>
                      <a:lnTo>
                        <a:pt x="1104" y="210"/>
                      </a:lnTo>
                      <a:lnTo>
                        <a:pt x="1104" y="212"/>
                      </a:lnTo>
                      <a:lnTo>
                        <a:pt x="1106" y="214"/>
                      </a:lnTo>
                      <a:lnTo>
                        <a:pt x="1106" y="216"/>
                      </a:lnTo>
                      <a:lnTo>
                        <a:pt x="1114" y="221"/>
                      </a:lnTo>
                      <a:lnTo>
                        <a:pt x="1116" y="223"/>
                      </a:lnTo>
                      <a:lnTo>
                        <a:pt x="1119" y="227"/>
                      </a:lnTo>
                      <a:lnTo>
                        <a:pt x="1123" y="233"/>
                      </a:lnTo>
                      <a:lnTo>
                        <a:pt x="1127" y="236"/>
                      </a:lnTo>
                      <a:lnTo>
                        <a:pt x="1133" y="242"/>
                      </a:lnTo>
                      <a:lnTo>
                        <a:pt x="1133" y="244"/>
                      </a:lnTo>
                      <a:lnTo>
                        <a:pt x="1135" y="246"/>
                      </a:lnTo>
                      <a:lnTo>
                        <a:pt x="1135" y="246"/>
                      </a:lnTo>
                      <a:lnTo>
                        <a:pt x="1135" y="248"/>
                      </a:lnTo>
                      <a:lnTo>
                        <a:pt x="1133" y="249"/>
                      </a:lnTo>
                      <a:lnTo>
                        <a:pt x="1129" y="255"/>
                      </a:lnTo>
                      <a:lnTo>
                        <a:pt x="1123" y="266"/>
                      </a:lnTo>
                      <a:lnTo>
                        <a:pt x="1121" y="272"/>
                      </a:lnTo>
                      <a:lnTo>
                        <a:pt x="1119" y="274"/>
                      </a:lnTo>
                      <a:lnTo>
                        <a:pt x="1118" y="279"/>
                      </a:lnTo>
                      <a:lnTo>
                        <a:pt x="1118" y="283"/>
                      </a:lnTo>
                      <a:lnTo>
                        <a:pt x="1118" y="287"/>
                      </a:lnTo>
                      <a:lnTo>
                        <a:pt x="1118" y="289"/>
                      </a:lnTo>
                      <a:lnTo>
                        <a:pt x="1118" y="293"/>
                      </a:lnTo>
                      <a:lnTo>
                        <a:pt x="1116" y="296"/>
                      </a:lnTo>
                      <a:lnTo>
                        <a:pt x="1116" y="300"/>
                      </a:lnTo>
                      <a:lnTo>
                        <a:pt x="1116" y="304"/>
                      </a:lnTo>
                      <a:lnTo>
                        <a:pt x="1116" y="313"/>
                      </a:lnTo>
                      <a:lnTo>
                        <a:pt x="1116" y="317"/>
                      </a:lnTo>
                      <a:lnTo>
                        <a:pt x="1114" y="321"/>
                      </a:lnTo>
                      <a:lnTo>
                        <a:pt x="1114" y="328"/>
                      </a:lnTo>
                      <a:lnTo>
                        <a:pt x="1114" y="330"/>
                      </a:lnTo>
                      <a:lnTo>
                        <a:pt x="1114" y="338"/>
                      </a:lnTo>
                      <a:lnTo>
                        <a:pt x="1112" y="341"/>
                      </a:lnTo>
                      <a:lnTo>
                        <a:pt x="1112" y="345"/>
                      </a:lnTo>
                      <a:lnTo>
                        <a:pt x="1112" y="355"/>
                      </a:lnTo>
                      <a:lnTo>
                        <a:pt x="1112" y="358"/>
                      </a:lnTo>
                      <a:lnTo>
                        <a:pt x="1112" y="362"/>
                      </a:lnTo>
                      <a:lnTo>
                        <a:pt x="1110" y="366"/>
                      </a:lnTo>
                      <a:lnTo>
                        <a:pt x="1110" y="370"/>
                      </a:lnTo>
                      <a:lnTo>
                        <a:pt x="1110" y="379"/>
                      </a:lnTo>
                      <a:lnTo>
                        <a:pt x="1110" y="383"/>
                      </a:lnTo>
                      <a:lnTo>
                        <a:pt x="1108" y="387"/>
                      </a:lnTo>
                      <a:lnTo>
                        <a:pt x="1108" y="390"/>
                      </a:lnTo>
                      <a:lnTo>
                        <a:pt x="1108" y="394"/>
                      </a:lnTo>
                      <a:lnTo>
                        <a:pt x="1108" y="400"/>
                      </a:lnTo>
                      <a:lnTo>
                        <a:pt x="1108" y="403"/>
                      </a:lnTo>
                      <a:lnTo>
                        <a:pt x="1106" y="411"/>
                      </a:lnTo>
                      <a:lnTo>
                        <a:pt x="1106" y="415"/>
                      </a:lnTo>
                      <a:lnTo>
                        <a:pt x="1106" y="420"/>
                      </a:lnTo>
                      <a:lnTo>
                        <a:pt x="1106" y="424"/>
                      </a:lnTo>
                      <a:lnTo>
                        <a:pt x="1106" y="428"/>
                      </a:lnTo>
                      <a:lnTo>
                        <a:pt x="1104" y="432"/>
                      </a:lnTo>
                      <a:lnTo>
                        <a:pt x="1104" y="435"/>
                      </a:lnTo>
                      <a:lnTo>
                        <a:pt x="1104" y="439"/>
                      </a:lnTo>
                      <a:lnTo>
                        <a:pt x="1104" y="441"/>
                      </a:lnTo>
                      <a:lnTo>
                        <a:pt x="1104" y="448"/>
                      </a:lnTo>
                      <a:lnTo>
                        <a:pt x="1103" y="452"/>
                      </a:lnTo>
                      <a:lnTo>
                        <a:pt x="1103" y="456"/>
                      </a:lnTo>
                      <a:lnTo>
                        <a:pt x="1103" y="458"/>
                      </a:lnTo>
                      <a:lnTo>
                        <a:pt x="1103" y="465"/>
                      </a:lnTo>
                      <a:lnTo>
                        <a:pt x="1103" y="469"/>
                      </a:lnTo>
                      <a:lnTo>
                        <a:pt x="1103" y="473"/>
                      </a:lnTo>
                      <a:lnTo>
                        <a:pt x="1101" y="477"/>
                      </a:lnTo>
                      <a:lnTo>
                        <a:pt x="1101" y="479"/>
                      </a:lnTo>
                      <a:lnTo>
                        <a:pt x="1101" y="482"/>
                      </a:lnTo>
                      <a:lnTo>
                        <a:pt x="1101" y="486"/>
                      </a:lnTo>
                      <a:lnTo>
                        <a:pt x="1101" y="490"/>
                      </a:lnTo>
                      <a:lnTo>
                        <a:pt x="1101" y="494"/>
                      </a:lnTo>
                      <a:lnTo>
                        <a:pt x="1099" y="499"/>
                      </a:lnTo>
                      <a:lnTo>
                        <a:pt x="1099" y="503"/>
                      </a:lnTo>
                      <a:lnTo>
                        <a:pt x="1099" y="505"/>
                      </a:lnTo>
                      <a:lnTo>
                        <a:pt x="1099" y="507"/>
                      </a:lnTo>
                      <a:lnTo>
                        <a:pt x="1097" y="509"/>
                      </a:lnTo>
                      <a:lnTo>
                        <a:pt x="1095" y="510"/>
                      </a:lnTo>
                      <a:lnTo>
                        <a:pt x="1091" y="516"/>
                      </a:lnTo>
                      <a:lnTo>
                        <a:pt x="1088" y="520"/>
                      </a:lnTo>
                      <a:lnTo>
                        <a:pt x="1078" y="529"/>
                      </a:lnTo>
                      <a:lnTo>
                        <a:pt x="1074" y="533"/>
                      </a:lnTo>
                      <a:lnTo>
                        <a:pt x="1067" y="541"/>
                      </a:lnTo>
                      <a:lnTo>
                        <a:pt x="1063" y="546"/>
                      </a:lnTo>
                      <a:lnTo>
                        <a:pt x="1056" y="554"/>
                      </a:lnTo>
                      <a:lnTo>
                        <a:pt x="1050" y="559"/>
                      </a:lnTo>
                      <a:lnTo>
                        <a:pt x="1039" y="572"/>
                      </a:lnTo>
                      <a:lnTo>
                        <a:pt x="1035" y="576"/>
                      </a:lnTo>
                      <a:lnTo>
                        <a:pt x="1031" y="580"/>
                      </a:lnTo>
                      <a:lnTo>
                        <a:pt x="1027" y="584"/>
                      </a:lnTo>
                      <a:lnTo>
                        <a:pt x="1024" y="587"/>
                      </a:lnTo>
                      <a:lnTo>
                        <a:pt x="1020" y="593"/>
                      </a:lnTo>
                      <a:lnTo>
                        <a:pt x="1018" y="595"/>
                      </a:lnTo>
                      <a:lnTo>
                        <a:pt x="1016" y="599"/>
                      </a:lnTo>
                      <a:lnTo>
                        <a:pt x="1014" y="601"/>
                      </a:lnTo>
                      <a:lnTo>
                        <a:pt x="1011" y="604"/>
                      </a:lnTo>
                      <a:lnTo>
                        <a:pt x="1009" y="608"/>
                      </a:lnTo>
                      <a:lnTo>
                        <a:pt x="1007" y="610"/>
                      </a:lnTo>
                      <a:lnTo>
                        <a:pt x="1005" y="614"/>
                      </a:lnTo>
                      <a:lnTo>
                        <a:pt x="1003" y="618"/>
                      </a:lnTo>
                      <a:lnTo>
                        <a:pt x="1001" y="619"/>
                      </a:lnTo>
                      <a:lnTo>
                        <a:pt x="999" y="623"/>
                      </a:lnTo>
                      <a:lnTo>
                        <a:pt x="996" y="625"/>
                      </a:lnTo>
                      <a:lnTo>
                        <a:pt x="994" y="629"/>
                      </a:lnTo>
                      <a:lnTo>
                        <a:pt x="992" y="633"/>
                      </a:lnTo>
                      <a:lnTo>
                        <a:pt x="990" y="634"/>
                      </a:lnTo>
                      <a:lnTo>
                        <a:pt x="988" y="638"/>
                      </a:lnTo>
                      <a:lnTo>
                        <a:pt x="986" y="640"/>
                      </a:lnTo>
                      <a:lnTo>
                        <a:pt x="984" y="644"/>
                      </a:lnTo>
                      <a:lnTo>
                        <a:pt x="981" y="648"/>
                      </a:lnTo>
                      <a:lnTo>
                        <a:pt x="979" y="651"/>
                      </a:lnTo>
                      <a:lnTo>
                        <a:pt x="977" y="655"/>
                      </a:lnTo>
                      <a:lnTo>
                        <a:pt x="977" y="659"/>
                      </a:lnTo>
                      <a:lnTo>
                        <a:pt x="975" y="661"/>
                      </a:lnTo>
                      <a:lnTo>
                        <a:pt x="975" y="663"/>
                      </a:lnTo>
                      <a:lnTo>
                        <a:pt x="977" y="666"/>
                      </a:lnTo>
                      <a:lnTo>
                        <a:pt x="977" y="668"/>
                      </a:lnTo>
                      <a:lnTo>
                        <a:pt x="977" y="668"/>
                      </a:lnTo>
                      <a:lnTo>
                        <a:pt x="975" y="670"/>
                      </a:lnTo>
                      <a:lnTo>
                        <a:pt x="973" y="670"/>
                      </a:lnTo>
                      <a:lnTo>
                        <a:pt x="973" y="670"/>
                      </a:lnTo>
                      <a:lnTo>
                        <a:pt x="971" y="670"/>
                      </a:lnTo>
                      <a:lnTo>
                        <a:pt x="969" y="674"/>
                      </a:lnTo>
                      <a:lnTo>
                        <a:pt x="967" y="674"/>
                      </a:lnTo>
                      <a:lnTo>
                        <a:pt x="967" y="674"/>
                      </a:lnTo>
                      <a:lnTo>
                        <a:pt x="967" y="676"/>
                      </a:lnTo>
                      <a:lnTo>
                        <a:pt x="969" y="676"/>
                      </a:lnTo>
                      <a:lnTo>
                        <a:pt x="969" y="679"/>
                      </a:lnTo>
                      <a:lnTo>
                        <a:pt x="969" y="679"/>
                      </a:lnTo>
                      <a:lnTo>
                        <a:pt x="969" y="681"/>
                      </a:lnTo>
                      <a:lnTo>
                        <a:pt x="966" y="683"/>
                      </a:lnTo>
                      <a:lnTo>
                        <a:pt x="964" y="685"/>
                      </a:lnTo>
                      <a:lnTo>
                        <a:pt x="960" y="685"/>
                      </a:lnTo>
                      <a:lnTo>
                        <a:pt x="958" y="685"/>
                      </a:lnTo>
                      <a:lnTo>
                        <a:pt x="956" y="687"/>
                      </a:lnTo>
                      <a:lnTo>
                        <a:pt x="954" y="691"/>
                      </a:lnTo>
                      <a:lnTo>
                        <a:pt x="954" y="694"/>
                      </a:lnTo>
                      <a:lnTo>
                        <a:pt x="954" y="700"/>
                      </a:lnTo>
                      <a:lnTo>
                        <a:pt x="956" y="704"/>
                      </a:lnTo>
                      <a:lnTo>
                        <a:pt x="956" y="706"/>
                      </a:lnTo>
                      <a:lnTo>
                        <a:pt x="958" y="710"/>
                      </a:lnTo>
                      <a:lnTo>
                        <a:pt x="958" y="711"/>
                      </a:lnTo>
                      <a:lnTo>
                        <a:pt x="958" y="715"/>
                      </a:lnTo>
                      <a:lnTo>
                        <a:pt x="960" y="719"/>
                      </a:lnTo>
                      <a:lnTo>
                        <a:pt x="960" y="723"/>
                      </a:lnTo>
                      <a:lnTo>
                        <a:pt x="962" y="726"/>
                      </a:lnTo>
                      <a:lnTo>
                        <a:pt x="962" y="730"/>
                      </a:lnTo>
                      <a:lnTo>
                        <a:pt x="962" y="732"/>
                      </a:lnTo>
                      <a:lnTo>
                        <a:pt x="964" y="738"/>
                      </a:lnTo>
                      <a:lnTo>
                        <a:pt x="964" y="740"/>
                      </a:lnTo>
                      <a:lnTo>
                        <a:pt x="964" y="741"/>
                      </a:lnTo>
                      <a:lnTo>
                        <a:pt x="966" y="745"/>
                      </a:lnTo>
                      <a:lnTo>
                        <a:pt x="947" y="743"/>
                      </a:lnTo>
                      <a:lnTo>
                        <a:pt x="945" y="743"/>
                      </a:lnTo>
                      <a:lnTo>
                        <a:pt x="945" y="745"/>
                      </a:lnTo>
                      <a:lnTo>
                        <a:pt x="945" y="745"/>
                      </a:lnTo>
                      <a:lnTo>
                        <a:pt x="943" y="747"/>
                      </a:lnTo>
                      <a:lnTo>
                        <a:pt x="941" y="749"/>
                      </a:lnTo>
                      <a:lnTo>
                        <a:pt x="941" y="749"/>
                      </a:lnTo>
                      <a:lnTo>
                        <a:pt x="939" y="751"/>
                      </a:lnTo>
                      <a:lnTo>
                        <a:pt x="939" y="751"/>
                      </a:lnTo>
                      <a:lnTo>
                        <a:pt x="941" y="753"/>
                      </a:lnTo>
                      <a:lnTo>
                        <a:pt x="939" y="753"/>
                      </a:lnTo>
                      <a:lnTo>
                        <a:pt x="939" y="753"/>
                      </a:lnTo>
                      <a:lnTo>
                        <a:pt x="939" y="753"/>
                      </a:lnTo>
                      <a:lnTo>
                        <a:pt x="937" y="753"/>
                      </a:lnTo>
                      <a:lnTo>
                        <a:pt x="937" y="755"/>
                      </a:lnTo>
                      <a:lnTo>
                        <a:pt x="939" y="755"/>
                      </a:lnTo>
                      <a:lnTo>
                        <a:pt x="937" y="756"/>
                      </a:lnTo>
                      <a:lnTo>
                        <a:pt x="935" y="756"/>
                      </a:lnTo>
                      <a:lnTo>
                        <a:pt x="934" y="756"/>
                      </a:lnTo>
                      <a:lnTo>
                        <a:pt x="932" y="758"/>
                      </a:lnTo>
                      <a:lnTo>
                        <a:pt x="932" y="756"/>
                      </a:lnTo>
                      <a:lnTo>
                        <a:pt x="934" y="756"/>
                      </a:lnTo>
                      <a:lnTo>
                        <a:pt x="932" y="756"/>
                      </a:lnTo>
                      <a:lnTo>
                        <a:pt x="932" y="756"/>
                      </a:lnTo>
                      <a:lnTo>
                        <a:pt x="932" y="756"/>
                      </a:lnTo>
                      <a:lnTo>
                        <a:pt x="932" y="756"/>
                      </a:lnTo>
                      <a:lnTo>
                        <a:pt x="930" y="758"/>
                      </a:lnTo>
                      <a:lnTo>
                        <a:pt x="930" y="756"/>
                      </a:lnTo>
                      <a:lnTo>
                        <a:pt x="930" y="756"/>
                      </a:lnTo>
                      <a:lnTo>
                        <a:pt x="928" y="756"/>
                      </a:lnTo>
                      <a:lnTo>
                        <a:pt x="928" y="756"/>
                      </a:lnTo>
                      <a:lnTo>
                        <a:pt x="928" y="756"/>
                      </a:lnTo>
                      <a:lnTo>
                        <a:pt x="928" y="756"/>
                      </a:lnTo>
                      <a:lnTo>
                        <a:pt x="926" y="756"/>
                      </a:lnTo>
                      <a:lnTo>
                        <a:pt x="924" y="756"/>
                      </a:lnTo>
                      <a:lnTo>
                        <a:pt x="917" y="760"/>
                      </a:lnTo>
                      <a:lnTo>
                        <a:pt x="915" y="760"/>
                      </a:lnTo>
                      <a:lnTo>
                        <a:pt x="913" y="760"/>
                      </a:lnTo>
                      <a:lnTo>
                        <a:pt x="913" y="760"/>
                      </a:lnTo>
                      <a:lnTo>
                        <a:pt x="913" y="760"/>
                      </a:lnTo>
                      <a:lnTo>
                        <a:pt x="911" y="760"/>
                      </a:lnTo>
                      <a:lnTo>
                        <a:pt x="911" y="760"/>
                      </a:lnTo>
                      <a:lnTo>
                        <a:pt x="911" y="760"/>
                      </a:lnTo>
                      <a:lnTo>
                        <a:pt x="911" y="762"/>
                      </a:lnTo>
                      <a:lnTo>
                        <a:pt x="913" y="762"/>
                      </a:lnTo>
                      <a:lnTo>
                        <a:pt x="911" y="762"/>
                      </a:lnTo>
                      <a:lnTo>
                        <a:pt x="909" y="766"/>
                      </a:lnTo>
                      <a:lnTo>
                        <a:pt x="909" y="766"/>
                      </a:lnTo>
                      <a:lnTo>
                        <a:pt x="907" y="766"/>
                      </a:lnTo>
                      <a:lnTo>
                        <a:pt x="907" y="766"/>
                      </a:lnTo>
                      <a:lnTo>
                        <a:pt x="907" y="766"/>
                      </a:lnTo>
                      <a:lnTo>
                        <a:pt x="907" y="768"/>
                      </a:lnTo>
                      <a:lnTo>
                        <a:pt x="907" y="768"/>
                      </a:lnTo>
                      <a:lnTo>
                        <a:pt x="907" y="768"/>
                      </a:lnTo>
                      <a:lnTo>
                        <a:pt x="907" y="770"/>
                      </a:lnTo>
                      <a:lnTo>
                        <a:pt x="907" y="770"/>
                      </a:lnTo>
                      <a:lnTo>
                        <a:pt x="907" y="768"/>
                      </a:lnTo>
                      <a:lnTo>
                        <a:pt x="905" y="768"/>
                      </a:lnTo>
                      <a:lnTo>
                        <a:pt x="905" y="768"/>
                      </a:lnTo>
                      <a:lnTo>
                        <a:pt x="905" y="768"/>
                      </a:lnTo>
                      <a:lnTo>
                        <a:pt x="905" y="768"/>
                      </a:lnTo>
                      <a:lnTo>
                        <a:pt x="905" y="770"/>
                      </a:lnTo>
                      <a:lnTo>
                        <a:pt x="904" y="771"/>
                      </a:lnTo>
                      <a:lnTo>
                        <a:pt x="902" y="773"/>
                      </a:lnTo>
                      <a:lnTo>
                        <a:pt x="900" y="773"/>
                      </a:lnTo>
                      <a:lnTo>
                        <a:pt x="900" y="773"/>
                      </a:lnTo>
                      <a:lnTo>
                        <a:pt x="900" y="775"/>
                      </a:lnTo>
                      <a:lnTo>
                        <a:pt x="898" y="775"/>
                      </a:lnTo>
                      <a:lnTo>
                        <a:pt x="898" y="775"/>
                      </a:lnTo>
                      <a:lnTo>
                        <a:pt x="896" y="775"/>
                      </a:lnTo>
                      <a:lnTo>
                        <a:pt x="896" y="773"/>
                      </a:lnTo>
                      <a:lnTo>
                        <a:pt x="894" y="775"/>
                      </a:lnTo>
                      <a:lnTo>
                        <a:pt x="894" y="775"/>
                      </a:lnTo>
                      <a:lnTo>
                        <a:pt x="894" y="775"/>
                      </a:lnTo>
                      <a:lnTo>
                        <a:pt x="894" y="775"/>
                      </a:lnTo>
                      <a:lnTo>
                        <a:pt x="892" y="775"/>
                      </a:lnTo>
                      <a:lnTo>
                        <a:pt x="892" y="775"/>
                      </a:lnTo>
                      <a:lnTo>
                        <a:pt x="890" y="779"/>
                      </a:lnTo>
                      <a:lnTo>
                        <a:pt x="890" y="779"/>
                      </a:lnTo>
                      <a:lnTo>
                        <a:pt x="889" y="781"/>
                      </a:lnTo>
                      <a:lnTo>
                        <a:pt x="889" y="783"/>
                      </a:lnTo>
                      <a:lnTo>
                        <a:pt x="890" y="783"/>
                      </a:lnTo>
                      <a:lnTo>
                        <a:pt x="889" y="785"/>
                      </a:lnTo>
                      <a:lnTo>
                        <a:pt x="889" y="785"/>
                      </a:lnTo>
                      <a:lnTo>
                        <a:pt x="889" y="785"/>
                      </a:lnTo>
                      <a:lnTo>
                        <a:pt x="887" y="787"/>
                      </a:lnTo>
                      <a:lnTo>
                        <a:pt x="887" y="787"/>
                      </a:lnTo>
                      <a:lnTo>
                        <a:pt x="885" y="787"/>
                      </a:lnTo>
                      <a:lnTo>
                        <a:pt x="885" y="790"/>
                      </a:lnTo>
                      <a:lnTo>
                        <a:pt x="885" y="790"/>
                      </a:lnTo>
                      <a:lnTo>
                        <a:pt x="883" y="792"/>
                      </a:lnTo>
                      <a:lnTo>
                        <a:pt x="883" y="792"/>
                      </a:lnTo>
                      <a:lnTo>
                        <a:pt x="881" y="790"/>
                      </a:lnTo>
                      <a:lnTo>
                        <a:pt x="879" y="790"/>
                      </a:lnTo>
                      <a:lnTo>
                        <a:pt x="875" y="790"/>
                      </a:lnTo>
                      <a:lnTo>
                        <a:pt x="873" y="790"/>
                      </a:lnTo>
                      <a:lnTo>
                        <a:pt x="873" y="790"/>
                      </a:lnTo>
                      <a:lnTo>
                        <a:pt x="873" y="790"/>
                      </a:lnTo>
                      <a:lnTo>
                        <a:pt x="872" y="790"/>
                      </a:lnTo>
                      <a:lnTo>
                        <a:pt x="872" y="788"/>
                      </a:lnTo>
                      <a:lnTo>
                        <a:pt x="870" y="788"/>
                      </a:lnTo>
                      <a:lnTo>
                        <a:pt x="870" y="790"/>
                      </a:lnTo>
                      <a:lnTo>
                        <a:pt x="870" y="790"/>
                      </a:lnTo>
                      <a:lnTo>
                        <a:pt x="870" y="790"/>
                      </a:lnTo>
                      <a:lnTo>
                        <a:pt x="870" y="790"/>
                      </a:lnTo>
                      <a:lnTo>
                        <a:pt x="870" y="788"/>
                      </a:lnTo>
                      <a:lnTo>
                        <a:pt x="868" y="788"/>
                      </a:lnTo>
                      <a:lnTo>
                        <a:pt x="868" y="788"/>
                      </a:lnTo>
                      <a:lnTo>
                        <a:pt x="864" y="787"/>
                      </a:lnTo>
                      <a:lnTo>
                        <a:pt x="862" y="787"/>
                      </a:lnTo>
                      <a:lnTo>
                        <a:pt x="862" y="788"/>
                      </a:lnTo>
                      <a:lnTo>
                        <a:pt x="860" y="788"/>
                      </a:lnTo>
                      <a:lnTo>
                        <a:pt x="858" y="788"/>
                      </a:lnTo>
                      <a:lnTo>
                        <a:pt x="855" y="788"/>
                      </a:lnTo>
                      <a:lnTo>
                        <a:pt x="853" y="787"/>
                      </a:lnTo>
                      <a:lnTo>
                        <a:pt x="849" y="785"/>
                      </a:lnTo>
                      <a:lnTo>
                        <a:pt x="840" y="779"/>
                      </a:lnTo>
                      <a:lnTo>
                        <a:pt x="832" y="775"/>
                      </a:lnTo>
                      <a:lnTo>
                        <a:pt x="810" y="770"/>
                      </a:lnTo>
                      <a:lnTo>
                        <a:pt x="774" y="770"/>
                      </a:lnTo>
                      <a:lnTo>
                        <a:pt x="761" y="768"/>
                      </a:lnTo>
                      <a:lnTo>
                        <a:pt x="755" y="768"/>
                      </a:lnTo>
                      <a:lnTo>
                        <a:pt x="718" y="777"/>
                      </a:lnTo>
                      <a:lnTo>
                        <a:pt x="716" y="777"/>
                      </a:lnTo>
                      <a:lnTo>
                        <a:pt x="701" y="785"/>
                      </a:lnTo>
                      <a:lnTo>
                        <a:pt x="701" y="787"/>
                      </a:lnTo>
                      <a:lnTo>
                        <a:pt x="699" y="788"/>
                      </a:lnTo>
                      <a:lnTo>
                        <a:pt x="699" y="790"/>
                      </a:lnTo>
                      <a:lnTo>
                        <a:pt x="699" y="790"/>
                      </a:lnTo>
                      <a:lnTo>
                        <a:pt x="699" y="790"/>
                      </a:lnTo>
                      <a:lnTo>
                        <a:pt x="697" y="790"/>
                      </a:lnTo>
                      <a:lnTo>
                        <a:pt x="697" y="790"/>
                      </a:lnTo>
                      <a:lnTo>
                        <a:pt x="695" y="792"/>
                      </a:lnTo>
                      <a:lnTo>
                        <a:pt x="693" y="794"/>
                      </a:lnTo>
                      <a:lnTo>
                        <a:pt x="680" y="809"/>
                      </a:lnTo>
                      <a:lnTo>
                        <a:pt x="680" y="811"/>
                      </a:lnTo>
                      <a:lnTo>
                        <a:pt x="678" y="811"/>
                      </a:lnTo>
                      <a:lnTo>
                        <a:pt x="678" y="811"/>
                      </a:lnTo>
                      <a:lnTo>
                        <a:pt x="676" y="811"/>
                      </a:lnTo>
                      <a:lnTo>
                        <a:pt x="661" y="809"/>
                      </a:lnTo>
                      <a:lnTo>
                        <a:pt x="659" y="809"/>
                      </a:lnTo>
                      <a:lnTo>
                        <a:pt x="656" y="811"/>
                      </a:lnTo>
                      <a:lnTo>
                        <a:pt x="654" y="811"/>
                      </a:lnTo>
                      <a:lnTo>
                        <a:pt x="631" y="807"/>
                      </a:lnTo>
                      <a:lnTo>
                        <a:pt x="611" y="802"/>
                      </a:lnTo>
                      <a:lnTo>
                        <a:pt x="609" y="800"/>
                      </a:lnTo>
                      <a:lnTo>
                        <a:pt x="607" y="800"/>
                      </a:lnTo>
                      <a:lnTo>
                        <a:pt x="605" y="796"/>
                      </a:lnTo>
                      <a:lnTo>
                        <a:pt x="605" y="794"/>
                      </a:lnTo>
                      <a:lnTo>
                        <a:pt x="601" y="792"/>
                      </a:lnTo>
                      <a:lnTo>
                        <a:pt x="599" y="790"/>
                      </a:lnTo>
                      <a:lnTo>
                        <a:pt x="597" y="790"/>
                      </a:lnTo>
                      <a:lnTo>
                        <a:pt x="596" y="790"/>
                      </a:lnTo>
                      <a:lnTo>
                        <a:pt x="594" y="790"/>
                      </a:lnTo>
                      <a:lnTo>
                        <a:pt x="594" y="790"/>
                      </a:lnTo>
                      <a:lnTo>
                        <a:pt x="594" y="792"/>
                      </a:lnTo>
                      <a:lnTo>
                        <a:pt x="594" y="792"/>
                      </a:lnTo>
                      <a:lnTo>
                        <a:pt x="592" y="792"/>
                      </a:lnTo>
                      <a:lnTo>
                        <a:pt x="592" y="790"/>
                      </a:lnTo>
                      <a:lnTo>
                        <a:pt x="592" y="790"/>
                      </a:lnTo>
                      <a:lnTo>
                        <a:pt x="584" y="785"/>
                      </a:lnTo>
                      <a:lnTo>
                        <a:pt x="582" y="783"/>
                      </a:lnTo>
                      <a:lnTo>
                        <a:pt x="581" y="781"/>
                      </a:lnTo>
                      <a:lnTo>
                        <a:pt x="581" y="781"/>
                      </a:lnTo>
                      <a:lnTo>
                        <a:pt x="579" y="781"/>
                      </a:lnTo>
                      <a:lnTo>
                        <a:pt x="577" y="779"/>
                      </a:lnTo>
                      <a:lnTo>
                        <a:pt x="575" y="777"/>
                      </a:lnTo>
                      <a:lnTo>
                        <a:pt x="573" y="777"/>
                      </a:lnTo>
                      <a:lnTo>
                        <a:pt x="571" y="775"/>
                      </a:lnTo>
                      <a:lnTo>
                        <a:pt x="569" y="775"/>
                      </a:lnTo>
                      <a:lnTo>
                        <a:pt x="569" y="773"/>
                      </a:lnTo>
                      <a:lnTo>
                        <a:pt x="550" y="771"/>
                      </a:lnTo>
                      <a:lnTo>
                        <a:pt x="547" y="771"/>
                      </a:lnTo>
                      <a:lnTo>
                        <a:pt x="545" y="771"/>
                      </a:lnTo>
                      <a:lnTo>
                        <a:pt x="519" y="788"/>
                      </a:lnTo>
                      <a:lnTo>
                        <a:pt x="517" y="788"/>
                      </a:lnTo>
                      <a:lnTo>
                        <a:pt x="515" y="788"/>
                      </a:lnTo>
                      <a:lnTo>
                        <a:pt x="507" y="788"/>
                      </a:lnTo>
                      <a:lnTo>
                        <a:pt x="505" y="788"/>
                      </a:lnTo>
                      <a:lnTo>
                        <a:pt x="502" y="792"/>
                      </a:lnTo>
                      <a:lnTo>
                        <a:pt x="498" y="796"/>
                      </a:lnTo>
                      <a:lnTo>
                        <a:pt x="496" y="796"/>
                      </a:lnTo>
                      <a:lnTo>
                        <a:pt x="494" y="796"/>
                      </a:lnTo>
                      <a:lnTo>
                        <a:pt x="489" y="796"/>
                      </a:lnTo>
                      <a:lnTo>
                        <a:pt x="487" y="796"/>
                      </a:lnTo>
                      <a:lnTo>
                        <a:pt x="485" y="796"/>
                      </a:lnTo>
                      <a:lnTo>
                        <a:pt x="481" y="794"/>
                      </a:lnTo>
                      <a:lnTo>
                        <a:pt x="479" y="792"/>
                      </a:lnTo>
                      <a:lnTo>
                        <a:pt x="475" y="787"/>
                      </a:lnTo>
                      <a:lnTo>
                        <a:pt x="468" y="773"/>
                      </a:lnTo>
                      <a:lnTo>
                        <a:pt x="457" y="760"/>
                      </a:lnTo>
                      <a:lnTo>
                        <a:pt x="445" y="751"/>
                      </a:lnTo>
                      <a:lnTo>
                        <a:pt x="442" y="747"/>
                      </a:lnTo>
                      <a:lnTo>
                        <a:pt x="436" y="747"/>
                      </a:lnTo>
                      <a:lnTo>
                        <a:pt x="434" y="747"/>
                      </a:lnTo>
                      <a:lnTo>
                        <a:pt x="430" y="749"/>
                      </a:lnTo>
                      <a:lnTo>
                        <a:pt x="428" y="749"/>
                      </a:lnTo>
                      <a:lnTo>
                        <a:pt x="428" y="749"/>
                      </a:lnTo>
                      <a:lnTo>
                        <a:pt x="428" y="749"/>
                      </a:lnTo>
                      <a:lnTo>
                        <a:pt x="428" y="749"/>
                      </a:lnTo>
                      <a:lnTo>
                        <a:pt x="387" y="732"/>
                      </a:lnTo>
                      <a:lnTo>
                        <a:pt x="385" y="732"/>
                      </a:lnTo>
                      <a:lnTo>
                        <a:pt x="374" y="734"/>
                      </a:lnTo>
                      <a:lnTo>
                        <a:pt x="372" y="734"/>
                      </a:lnTo>
                      <a:lnTo>
                        <a:pt x="372" y="736"/>
                      </a:lnTo>
                      <a:lnTo>
                        <a:pt x="370" y="738"/>
                      </a:lnTo>
                      <a:lnTo>
                        <a:pt x="370" y="740"/>
                      </a:lnTo>
                      <a:lnTo>
                        <a:pt x="366" y="741"/>
                      </a:lnTo>
                      <a:lnTo>
                        <a:pt x="366" y="741"/>
                      </a:lnTo>
                      <a:lnTo>
                        <a:pt x="365" y="741"/>
                      </a:lnTo>
                      <a:lnTo>
                        <a:pt x="353" y="741"/>
                      </a:lnTo>
                      <a:lnTo>
                        <a:pt x="346" y="743"/>
                      </a:lnTo>
                      <a:lnTo>
                        <a:pt x="342" y="741"/>
                      </a:lnTo>
                      <a:lnTo>
                        <a:pt x="340" y="741"/>
                      </a:lnTo>
                      <a:lnTo>
                        <a:pt x="338" y="740"/>
                      </a:lnTo>
                      <a:lnTo>
                        <a:pt x="336" y="740"/>
                      </a:lnTo>
                      <a:lnTo>
                        <a:pt x="335" y="740"/>
                      </a:lnTo>
                      <a:lnTo>
                        <a:pt x="312" y="745"/>
                      </a:lnTo>
                      <a:lnTo>
                        <a:pt x="308" y="747"/>
                      </a:lnTo>
                      <a:lnTo>
                        <a:pt x="304" y="749"/>
                      </a:lnTo>
                      <a:lnTo>
                        <a:pt x="293" y="760"/>
                      </a:lnTo>
                      <a:lnTo>
                        <a:pt x="291" y="760"/>
                      </a:lnTo>
                      <a:lnTo>
                        <a:pt x="289" y="762"/>
                      </a:lnTo>
                      <a:lnTo>
                        <a:pt x="286" y="762"/>
                      </a:lnTo>
                      <a:lnTo>
                        <a:pt x="284" y="779"/>
                      </a:lnTo>
                      <a:lnTo>
                        <a:pt x="282" y="796"/>
                      </a:lnTo>
                      <a:lnTo>
                        <a:pt x="271" y="815"/>
                      </a:lnTo>
                      <a:lnTo>
                        <a:pt x="265" y="818"/>
                      </a:lnTo>
                      <a:lnTo>
                        <a:pt x="250" y="832"/>
                      </a:lnTo>
                      <a:lnTo>
                        <a:pt x="250" y="832"/>
                      </a:lnTo>
                      <a:lnTo>
                        <a:pt x="250" y="850"/>
                      </a:lnTo>
                      <a:lnTo>
                        <a:pt x="248" y="860"/>
                      </a:lnTo>
                      <a:lnTo>
                        <a:pt x="248" y="864"/>
                      </a:lnTo>
                      <a:lnTo>
                        <a:pt x="250" y="867"/>
                      </a:lnTo>
                      <a:lnTo>
                        <a:pt x="250" y="871"/>
                      </a:lnTo>
                      <a:lnTo>
                        <a:pt x="250" y="873"/>
                      </a:lnTo>
                      <a:lnTo>
                        <a:pt x="248" y="875"/>
                      </a:lnTo>
                      <a:lnTo>
                        <a:pt x="248" y="875"/>
                      </a:lnTo>
                      <a:lnTo>
                        <a:pt x="248" y="877"/>
                      </a:lnTo>
                      <a:lnTo>
                        <a:pt x="248" y="880"/>
                      </a:lnTo>
                      <a:lnTo>
                        <a:pt x="248" y="882"/>
                      </a:lnTo>
                      <a:lnTo>
                        <a:pt x="250" y="884"/>
                      </a:lnTo>
                      <a:lnTo>
                        <a:pt x="252" y="886"/>
                      </a:lnTo>
                      <a:lnTo>
                        <a:pt x="252" y="888"/>
                      </a:lnTo>
                      <a:lnTo>
                        <a:pt x="252" y="890"/>
                      </a:lnTo>
                      <a:lnTo>
                        <a:pt x="250" y="890"/>
                      </a:lnTo>
                      <a:lnTo>
                        <a:pt x="246" y="892"/>
                      </a:lnTo>
                      <a:lnTo>
                        <a:pt x="246" y="892"/>
                      </a:lnTo>
                      <a:lnTo>
                        <a:pt x="246" y="890"/>
                      </a:lnTo>
                      <a:lnTo>
                        <a:pt x="244" y="890"/>
                      </a:lnTo>
                      <a:lnTo>
                        <a:pt x="244" y="890"/>
                      </a:lnTo>
                      <a:lnTo>
                        <a:pt x="244" y="890"/>
                      </a:lnTo>
                      <a:lnTo>
                        <a:pt x="244" y="888"/>
                      </a:lnTo>
                      <a:lnTo>
                        <a:pt x="244" y="888"/>
                      </a:lnTo>
                      <a:lnTo>
                        <a:pt x="244" y="886"/>
                      </a:lnTo>
                      <a:lnTo>
                        <a:pt x="242" y="886"/>
                      </a:lnTo>
                      <a:lnTo>
                        <a:pt x="242" y="886"/>
                      </a:lnTo>
                      <a:lnTo>
                        <a:pt x="241" y="882"/>
                      </a:lnTo>
                      <a:lnTo>
                        <a:pt x="239" y="882"/>
                      </a:lnTo>
                      <a:lnTo>
                        <a:pt x="239" y="880"/>
                      </a:lnTo>
                      <a:lnTo>
                        <a:pt x="237" y="880"/>
                      </a:lnTo>
                      <a:lnTo>
                        <a:pt x="233" y="879"/>
                      </a:lnTo>
                      <a:lnTo>
                        <a:pt x="231" y="879"/>
                      </a:lnTo>
                      <a:lnTo>
                        <a:pt x="231" y="877"/>
                      </a:lnTo>
                      <a:lnTo>
                        <a:pt x="229" y="877"/>
                      </a:lnTo>
                      <a:lnTo>
                        <a:pt x="229" y="879"/>
                      </a:lnTo>
                      <a:lnTo>
                        <a:pt x="229" y="879"/>
                      </a:lnTo>
                      <a:lnTo>
                        <a:pt x="227" y="879"/>
                      </a:lnTo>
                      <a:lnTo>
                        <a:pt x="226" y="877"/>
                      </a:lnTo>
                      <a:lnTo>
                        <a:pt x="226" y="877"/>
                      </a:lnTo>
                      <a:lnTo>
                        <a:pt x="226" y="875"/>
                      </a:lnTo>
                      <a:lnTo>
                        <a:pt x="224" y="873"/>
                      </a:lnTo>
                      <a:lnTo>
                        <a:pt x="222" y="871"/>
                      </a:lnTo>
                      <a:lnTo>
                        <a:pt x="222" y="869"/>
                      </a:lnTo>
                      <a:lnTo>
                        <a:pt x="222" y="869"/>
                      </a:lnTo>
                      <a:lnTo>
                        <a:pt x="222" y="867"/>
                      </a:lnTo>
                      <a:lnTo>
                        <a:pt x="222" y="867"/>
                      </a:lnTo>
                      <a:lnTo>
                        <a:pt x="220" y="867"/>
                      </a:lnTo>
                      <a:lnTo>
                        <a:pt x="209" y="856"/>
                      </a:lnTo>
                      <a:lnTo>
                        <a:pt x="205" y="850"/>
                      </a:lnTo>
                      <a:lnTo>
                        <a:pt x="205" y="850"/>
                      </a:lnTo>
                      <a:lnTo>
                        <a:pt x="205" y="850"/>
                      </a:lnTo>
                      <a:lnTo>
                        <a:pt x="205" y="848"/>
                      </a:lnTo>
                      <a:lnTo>
                        <a:pt x="201" y="848"/>
                      </a:lnTo>
                      <a:lnTo>
                        <a:pt x="201" y="848"/>
                      </a:lnTo>
                      <a:lnTo>
                        <a:pt x="199" y="848"/>
                      </a:lnTo>
                      <a:lnTo>
                        <a:pt x="199" y="847"/>
                      </a:lnTo>
                      <a:lnTo>
                        <a:pt x="197" y="845"/>
                      </a:lnTo>
                      <a:lnTo>
                        <a:pt x="196" y="843"/>
                      </a:lnTo>
                      <a:lnTo>
                        <a:pt x="192" y="841"/>
                      </a:lnTo>
                      <a:lnTo>
                        <a:pt x="192" y="841"/>
                      </a:lnTo>
                      <a:lnTo>
                        <a:pt x="188" y="841"/>
                      </a:lnTo>
                      <a:lnTo>
                        <a:pt x="188" y="841"/>
                      </a:lnTo>
                      <a:lnTo>
                        <a:pt x="186" y="843"/>
                      </a:lnTo>
                      <a:lnTo>
                        <a:pt x="186" y="843"/>
                      </a:lnTo>
                      <a:lnTo>
                        <a:pt x="184" y="845"/>
                      </a:lnTo>
                      <a:lnTo>
                        <a:pt x="184" y="845"/>
                      </a:lnTo>
                      <a:lnTo>
                        <a:pt x="182" y="845"/>
                      </a:lnTo>
                      <a:lnTo>
                        <a:pt x="182" y="845"/>
                      </a:lnTo>
                      <a:lnTo>
                        <a:pt x="182" y="845"/>
                      </a:lnTo>
                      <a:lnTo>
                        <a:pt x="182" y="847"/>
                      </a:lnTo>
                      <a:lnTo>
                        <a:pt x="181" y="847"/>
                      </a:lnTo>
                      <a:lnTo>
                        <a:pt x="181" y="848"/>
                      </a:lnTo>
                      <a:lnTo>
                        <a:pt x="181" y="848"/>
                      </a:lnTo>
                      <a:lnTo>
                        <a:pt x="177" y="848"/>
                      </a:lnTo>
                      <a:lnTo>
                        <a:pt x="177" y="848"/>
                      </a:lnTo>
                      <a:lnTo>
                        <a:pt x="175" y="848"/>
                      </a:lnTo>
                      <a:lnTo>
                        <a:pt x="175" y="848"/>
                      </a:lnTo>
                      <a:lnTo>
                        <a:pt x="175" y="848"/>
                      </a:lnTo>
                      <a:lnTo>
                        <a:pt x="175" y="848"/>
                      </a:lnTo>
                      <a:lnTo>
                        <a:pt x="175" y="848"/>
                      </a:lnTo>
                      <a:lnTo>
                        <a:pt x="171" y="848"/>
                      </a:lnTo>
                      <a:lnTo>
                        <a:pt x="171" y="848"/>
                      </a:lnTo>
                      <a:lnTo>
                        <a:pt x="171" y="850"/>
                      </a:lnTo>
                      <a:lnTo>
                        <a:pt x="171" y="850"/>
                      </a:lnTo>
                      <a:lnTo>
                        <a:pt x="169" y="850"/>
                      </a:lnTo>
                      <a:lnTo>
                        <a:pt x="169" y="850"/>
                      </a:lnTo>
                      <a:lnTo>
                        <a:pt x="169" y="848"/>
                      </a:lnTo>
                      <a:lnTo>
                        <a:pt x="169" y="848"/>
                      </a:lnTo>
                      <a:lnTo>
                        <a:pt x="167" y="848"/>
                      </a:lnTo>
                      <a:lnTo>
                        <a:pt x="167" y="848"/>
                      </a:lnTo>
                      <a:lnTo>
                        <a:pt x="167" y="848"/>
                      </a:lnTo>
                      <a:lnTo>
                        <a:pt x="167" y="850"/>
                      </a:lnTo>
                      <a:lnTo>
                        <a:pt x="167" y="850"/>
                      </a:lnTo>
                      <a:lnTo>
                        <a:pt x="166" y="850"/>
                      </a:lnTo>
                      <a:lnTo>
                        <a:pt x="166" y="850"/>
                      </a:lnTo>
                      <a:lnTo>
                        <a:pt x="166" y="850"/>
                      </a:lnTo>
                      <a:lnTo>
                        <a:pt x="166" y="850"/>
                      </a:lnTo>
                      <a:lnTo>
                        <a:pt x="164" y="850"/>
                      </a:lnTo>
                      <a:lnTo>
                        <a:pt x="164" y="852"/>
                      </a:lnTo>
                      <a:lnTo>
                        <a:pt x="160" y="852"/>
                      </a:lnTo>
                      <a:lnTo>
                        <a:pt x="158" y="852"/>
                      </a:lnTo>
                      <a:lnTo>
                        <a:pt x="158" y="854"/>
                      </a:lnTo>
                      <a:lnTo>
                        <a:pt x="158" y="856"/>
                      </a:lnTo>
                      <a:lnTo>
                        <a:pt x="158" y="860"/>
                      </a:lnTo>
                      <a:lnTo>
                        <a:pt x="162" y="867"/>
                      </a:lnTo>
                      <a:lnTo>
                        <a:pt x="162" y="867"/>
                      </a:lnTo>
                      <a:lnTo>
                        <a:pt x="162" y="867"/>
                      </a:lnTo>
                      <a:lnTo>
                        <a:pt x="164" y="869"/>
                      </a:lnTo>
                      <a:lnTo>
                        <a:pt x="164" y="869"/>
                      </a:lnTo>
                      <a:lnTo>
                        <a:pt x="166" y="869"/>
                      </a:lnTo>
                      <a:lnTo>
                        <a:pt x="166" y="871"/>
                      </a:lnTo>
                      <a:lnTo>
                        <a:pt x="166" y="871"/>
                      </a:lnTo>
                      <a:lnTo>
                        <a:pt x="164" y="871"/>
                      </a:lnTo>
                      <a:lnTo>
                        <a:pt x="164" y="871"/>
                      </a:lnTo>
                      <a:lnTo>
                        <a:pt x="164" y="871"/>
                      </a:lnTo>
                      <a:lnTo>
                        <a:pt x="162" y="871"/>
                      </a:lnTo>
                      <a:lnTo>
                        <a:pt x="162" y="873"/>
                      </a:lnTo>
                      <a:lnTo>
                        <a:pt x="162" y="873"/>
                      </a:lnTo>
                      <a:lnTo>
                        <a:pt x="160" y="873"/>
                      </a:lnTo>
                      <a:lnTo>
                        <a:pt x="160" y="873"/>
                      </a:lnTo>
                      <a:lnTo>
                        <a:pt x="160" y="875"/>
                      </a:lnTo>
                      <a:lnTo>
                        <a:pt x="160" y="875"/>
                      </a:lnTo>
                      <a:lnTo>
                        <a:pt x="160" y="877"/>
                      </a:lnTo>
                      <a:lnTo>
                        <a:pt x="156" y="875"/>
                      </a:lnTo>
                      <a:lnTo>
                        <a:pt x="150" y="865"/>
                      </a:lnTo>
                      <a:lnTo>
                        <a:pt x="145" y="860"/>
                      </a:lnTo>
                      <a:lnTo>
                        <a:pt x="141" y="852"/>
                      </a:lnTo>
                      <a:lnTo>
                        <a:pt x="137" y="847"/>
                      </a:lnTo>
                      <a:lnTo>
                        <a:pt x="135" y="845"/>
                      </a:lnTo>
                      <a:lnTo>
                        <a:pt x="135" y="843"/>
                      </a:lnTo>
                      <a:lnTo>
                        <a:pt x="137" y="841"/>
                      </a:lnTo>
                      <a:lnTo>
                        <a:pt x="141" y="841"/>
                      </a:lnTo>
                      <a:lnTo>
                        <a:pt x="141" y="839"/>
                      </a:lnTo>
                      <a:lnTo>
                        <a:pt x="143" y="839"/>
                      </a:lnTo>
                      <a:lnTo>
                        <a:pt x="143" y="839"/>
                      </a:lnTo>
                      <a:lnTo>
                        <a:pt x="143" y="839"/>
                      </a:lnTo>
                      <a:lnTo>
                        <a:pt x="143" y="841"/>
                      </a:lnTo>
                      <a:lnTo>
                        <a:pt x="149" y="839"/>
                      </a:lnTo>
                      <a:lnTo>
                        <a:pt x="149" y="839"/>
                      </a:lnTo>
                      <a:lnTo>
                        <a:pt x="150" y="839"/>
                      </a:lnTo>
                      <a:lnTo>
                        <a:pt x="150" y="837"/>
                      </a:lnTo>
                      <a:lnTo>
                        <a:pt x="150" y="837"/>
                      </a:lnTo>
                      <a:lnTo>
                        <a:pt x="150" y="835"/>
                      </a:lnTo>
                      <a:lnTo>
                        <a:pt x="150" y="835"/>
                      </a:lnTo>
                      <a:lnTo>
                        <a:pt x="150" y="835"/>
                      </a:lnTo>
                      <a:lnTo>
                        <a:pt x="149" y="833"/>
                      </a:lnTo>
                      <a:lnTo>
                        <a:pt x="149" y="833"/>
                      </a:lnTo>
                      <a:lnTo>
                        <a:pt x="147" y="832"/>
                      </a:lnTo>
                      <a:lnTo>
                        <a:pt x="147" y="832"/>
                      </a:lnTo>
                      <a:lnTo>
                        <a:pt x="147" y="828"/>
                      </a:lnTo>
                      <a:lnTo>
                        <a:pt x="147" y="826"/>
                      </a:lnTo>
                      <a:lnTo>
                        <a:pt x="147" y="824"/>
                      </a:lnTo>
                      <a:lnTo>
                        <a:pt x="145" y="824"/>
                      </a:lnTo>
                      <a:lnTo>
                        <a:pt x="145" y="824"/>
                      </a:lnTo>
                      <a:lnTo>
                        <a:pt x="143" y="822"/>
                      </a:lnTo>
                      <a:lnTo>
                        <a:pt x="143" y="822"/>
                      </a:lnTo>
                      <a:lnTo>
                        <a:pt x="143" y="822"/>
                      </a:lnTo>
                      <a:lnTo>
                        <a:pt x="141" y="820"/>
                      </a:lnTo>
                      <a:lnTo>
                        <a:pt x="139" y="818"/>
                      </a:lnTo>
                      <a:lnTo>
                        <a:pt x="137" y="817"/>
                      </a:lnTo>
                      <a:lnTo>
                        <a:pt x="130" y="817"/>
                      </a:lnTo>
                      <a:lnTo>
                        <a:pt x="130" y="817"/>
                      </a:lnTo>
                      <a:lnTo>
                        <a:pt x="128" y="818"/>
                      </a:lnTo>
                      <a:lnTo>
                        <a:pt x="128" y="818"/>
                      </a:lnTo>
                      <a:lnTo>
                        <a:pt x="126" y="818"/>
                      </a:lnTo>
                      <a:lnTo>
                        <a:pt x="126" y="818"/>
                      </a:lnTo>
                      <a:lnTo>
                        <a:pt x="126" y="818"/>
                      </a:lnTo>
                      <a:lnTo>
                        <a:pt x="124" y="820"/>
                      </a:lnTo>
                      <a:lnTo>
                        <a:pt x="124" y="822"/>
                      </a:lnTo>
                      <a:lnTo>
                        <a:pt x="122" y="824"/>
                      </a:lnTo>
                      <a:lnTo>
                        <a:pt x="122" y="824"/>
                      </a:lnTo>
                      <a:lnTo>
                        <a:pt x="120" y="826"/>
                      </a:lnTo>
                      <a:lnTo>
                        <a:pt x="120" y="826"/>
                      </a:lnTo>
                      <a:lnTo>
                        <a:pt x="111" y="824"/>
                      </a:lnTo>
                      <a:lnTo>
                        <a:pt x="104" y="824"/>
                      </a:lnTo>
                      <a:lnTo>
                        <a:pt x="102" y="824"/>
                      </a:lnTo>
                      <a:lnTo>
                        <a:pt x="100" y="822"/>
                      </a:lnTo>
                      <a:lnTo>
                        <a:pt x="94" y="818"/>
                      </a:lnTo>
                      <a:lnTo>
                        <a:pt x="90" y="815"/>
                      </a:lnTo>
                      <a:lnTo>
                        <a:pt x="85" y="809"/>
                      </a:lnTo>
                      <a:lnTo>
                        <a:pt x="77" y="803"/>
                      </a:lnTo>
                      <a:lnTo>
                        <a:pt x="73" y="800"/>
                      </a:lnTo>
                      <a:lnTo>
                        <a:pt x="68" y="796"/>
                      </a:lnTo>
                      <a:lnTo>
                        <a:pt x="66" y="796"/>
                      </a:lnTo>
                      <a:lnTo>
                        <a:pt x="60" y="794"/>
                      </a:lnTo>
                      <a:lnTo>
                        <a:pt x="58" y="794"/>
                      </a:lnTo>
                      <a:lnTo>
                        <a:pt x="58" y="792"/>
                      </a:lnTo>
                      <a:lnTo>
                        <a:pt x="58" y="792"/>
                      </a:lnTo>
                      <a:lnTo>
                        <a:pt x="58" y="771"/>
                      </a:lnTo>
                      <a:lnTo>
                        <a:pt x="58" y="770"/>
                      </a:lnTo>
                      <a:lnTo>
                        <a:pt x="60" y="770"/>
                      </a:lnTo>
                      <a:lnTo>
                        <a:pt x="66" y="771"/>
                      </a:lnTo>
                      <a:lnTo>
                        <a:pt x="70" y="773"/>
                      </a:lnTo>
                      <a:lnTo>
                        <a:pt x="72" y="773"/>
                      </a:lnTo>
                      <a:lnTo>
                        <a:pt x="72" y="773"/>
                      </a:lnTo>
                      <a:lnTo>
                        <a:pt x="73" y="771"/>
                      </a:lnTo>
                      <a:lnTo>
                        <a:pt x="73" y="770"/>
                      </a:lnTo>
                      <a:lnTo>
                        <a:pt x="73" y="770"/>
                      </a:lnTo>
                      <a:lnTo>
                        <a:pt x="75" y="770"/>
                      </a:lnTo>
                      <a:lnTo>
                        <a:pt x="77" y="771"/>
                      </a:lnTo>
                      <a:lnTo>
                        <a:pt x="77" y="771"/>
                      </a:lnTo>
                      <a:lnTo>
                        <a:pt x="79" y="771"/>
                      </a:lnTo>
                      <a:lnTo>
                        <a:pt x="77" y="770"/>
                      </a:lnTo>
                      <a:lnTo>
                        <a:pt x="77" y="768"/>
                      </a:lnTo>
                      <a:lnTo>
                        <a:pt x="75" y="768"/>
                      </a:lnTo>
                      <a:lnTo>
                        <a:pt x="73" y="768"/>
                      </a:lnTo>
                      <a:lnTo>
                        <a:pt x="72" y="768"/>
                      </a:lnTo>
                      <a:lnTo>
                        <a:pt x="64" y="764"/>
                      </a:lnTo>
                      <a:lnTo>
                        <a:pt x="62" y="762"/>
                      </a:lnTo>
                      <a:lnTo>
                        <a:pt x="60" y="760"/>
                      </a:lnTo>
                      <a:lnTo>
                        <a:pt x="60" y="756"/>
                      </a:lnTo>
                      <a:lnTo>
                        <a:pt x="57" y="753"/>
                      </a:lnTo>
                      <a:lnTo>
                        <a:pt x="53" y="751"/>
                      </a:lnTo>
                      <a:lnTo>
                        <a:pt x="49" y="749"/>
                      </a:lnTo>
                      <a:lnTo>
                        <a:pt x="47" y="751"/>
                      </a:lnTo>
                      <a:lnTo>
                        <a:pt x="45" y="751"/>
                      </a:lnTo>
                      <a:lnTo>
                        <a:pt x="43" y="749"/>
                      </a:lnTo>
                      <a:lnTo>
                        <a:pt x="43" y="749"/>
                      </a:lnTo>
                      <a:lnTo>
                        <a:pt x="43" y="749"/>
                      </a:lnTo>
                      <a:lnTo>
                        <a:pt x="43" y="747"/>
                      </a:lnTo>
                      <a:lnTo>
                        <a:pt x="43" y="747"/>
                      </a:lnTo>
                      <a:lnTo>
                        <a:pt x="43" y="745"/>
                      </a:lnTo>
                      <a:lnTo>
                        <a:pt x="43" y="745"/>
                      </a:lnTo>
                      <a:lnTo>
                        <a:pt x="34" y="745"/>
                      </a:lnTo>
                      <a:lnTo>
                        <a:pt x="32" y="745"/>
                      </a:lnTo>
                      <a:lnTo>
                        <a:pt x="30" y="743"/>
                      </a:lnTo>
                      <a:lnTo>
                        <a:pt x="30" y="743"/>
                      </a:lnTo>
                      <a:lnTo>
                        <a:pt x="32" y="741"/>
                      </a:lnTo>
                      <a:lnTo>
                        <a:pt x="32" y="740"/>
                      </a:lnTo>
                      <a:lnTo>
                        <a:pt x="32" y="740"/>
                      </a:lnTo>
                      <a:lnTo>
                        <a:pt x="30" y="738"/>
                      </a:lnTo>
                      <a:lnTo>
                        <a:pt x="28" y="736"/>
                      </a:lnTo>
                      <a:lnTo>
                        <a:pt x="27" y="736"/>
                      </a:lnTo>
                      <a:lnTo>
                        <a:pt x="25" y="734"/>
                      </a:lnTo>
                      <a:lnTo>
                        <a:pt x="25" y="732"/>
                      </a:lnTo>
                      <a:lnTo>
                        <a:pt x="23" y="732"/>
                      </a:lnTo>
                      <a:lnTo>
                        <a:pt x="23" y="730"/>
                      </a:lnTo>
                      <a:lnTo>
                        <a:pt x="21" y="730"/>
                      </a:lnTo>
                      <a:lnTo>
                        <a:pt x="21" y="728"/>
                      </a:lnTo>
                      <a:lnTo>
                        <a:pt x="21" y="728"/>
                      </a:lnTo>
                      <a:lnTo>
                        <a:pt x="21" y="726"/>
                      </a:lnTo>
                      <a:lnTo>
                        <a:pt x="21" y="726"/>
                      </a:lnTo>
                      <a:lnTo>
                        <a:pt x="21" y="726"/>
                      </a:lnTo>
                      <a:lnTo>
                        <a:pt x="19" y="725"/>
                      </a:lnTo>
                      <a:lnTo>
                        <a:pt x="17" y="723"/>
                      </a:lnTo>
                      <a:lnTo>
                        <a:pt x="17" y="721"/>
                      </a:lnTo>
                      <a:lnTo>
                        <a:pt x="15" y="721"/>
                      </a:lnTo>
                      <a:lnTo>
                        <a:pt x="15" y="719"/>
                      </a:lnTo>
                      <a:lnTo>
                        <a:pt x="15" y="719"/>
                      </a:lnTo>
                      <a:lnTo>
                        <a:pt x="15" y="717"/>
                      </a:lnTo>
                      <a:lnTo>
                        <a:pt x="15" y="717"/>
                      </a:lnTo>
                      <a:lnTo>
                        <a:pt x="15" y="717"/>
                      </a:lnTo>
                      <a:lnTo>
                        <a:pt x="13" y="715"/>
                      </a:lnTo>
                      <a:lnTo>
                        <a:pt x="13" y="713"/>
                      </a:lnTo>
                      <a:lnTo>
                        <a:pt x="13" y="713"/>
                      </a:lnTo>
                      <a:lnTo>
                        <a:pt x="13" y="711"/>
                      </a:lnTo>
                      <a:lnTo>
                        <a:pt x="15" y="710"/>
                      </a:lnTo>
                      <a:lnTo>
                        <a:pt x="15" y="710"/>
                      </a:lnTo>
                      <a:lnTo>
                        <a:pt x="15" y="706"/>
                      </a:lnTo>
                      <a:lnTo>
                        <a:pt x="15" y="706"/>
                      </a:lnTo>
                      <a:lnTo>
                        <a:pt x="17" y="706"/>
                      </a:lnTo>
                      <a:lnTo>
                        <a:pt x="17" y="704"/>
                      </a:lnTo>
                      <a:lnTo>
                        <a:pt x="13" y="700"/>
                      </a:lnTo>
                      <a:lnTo>
                        <a:pt x="2" y="689"/>
                      </a:lnTo>
                      <a:lnTo>
                        <a:pt x="0" y="685"/>
                      </a:lnTo>
                      <a:lnTo>
                        <a:pt x="0" y="681"/>
                      </a:lnTo>
                      <a:lnTo>
                        <a:pt x="4" y="668"/>
                      </a:lnTo>
                      <a:lnTo>
                        <a:pt x="4" y="666"/>
                      </a:lnTo>
                      <a:lnTo>
                        <a:pt x="2" y="663"/>
                      </a:lnTo>
                      <a:lnTo>
                        <a:pt x="2" y="659"/>
                      </a:lnTo>
                      <a:lnTo>
                        <a:pt x="2" y="659"/>
                      </a:lnTo>
                      <a:lnTo>
                        <a:pt x="4" y="657"/>
                      </a:lnTo>
                      <a:lnTo>
                        <a:pt x="4" y="657"/>
                      </a:lnTo>
                      <a:lnTo>
                        <a:pt x="4" y="655"/>
                      </a:lnTo>
                      <a:lnTo>
                        <a:pt x="4" y="651"/>
                      </a:lnTo>
                      <a:lnTo>
                        <a:pt x="4" y="649"/>
                      </a:lnTo>
                      <a:lnTo>
                        <a:pt x="4" y="649"/>
                      </a:lnTo>
                      <a:lnTo>
                        <a:pt x="13" y="651"/>
                      </a:lnTo>
                      <a:lnTo>
                        <a:pt x="17" y="651"/>
                      </a:lnTo>
                      <a:lnTo>
                        <a:pt x="19" y="651"/>
                      </a:lnTo>
                      <a:lnTo>
                        <a:pt x="23" y="649"/>
                      </a:lnTo>
                      <a:lnTo>
                        <a:pt x="25" y="649"/>
                      </a:lnTo>
                      <a:lnTo>
                        <a:pt x="36" y="653"/>
                      </a:lnTo>
                      <a:lnTo>
                        <a:pt x="38" y="653"/>
                      </a:lnTo>
                      <a:lnTo>
                        <a:pt x="40" y="651"/>
                      </a:lnTo>
                      <a:lnTo>
                        <a:pt x="42" y="651"/>
                      </a:lnTo>
                      <a:lnTo>
                        <a:pt x="43" y="651"/>
                      </a:lnTo>
                      <a:lnTo>
                        <a:pt x="55" y="649"/>
                      </a:lnTo>
                      <a:lnTo>
                        <a:pt x="57" y="649"/>
                      </a:lnTo>
                      <a:lnTo>
                        <a:pt x="58" y="649"/>
                      </a:lnTo>
                      <a:lnTo>
                        <a:pt x="64" y="644"/>
                      </a:lnTo>
                      <a:lnTo>
                        <a:pt x="70" y="638"/>
                      </a:lnTo>
                      <a:lnTo>
                        <a:pt x="75" y="634"/>
                      </a:lnTo>
                      <a:lnTo>
                        <a:pt x="79" y="629"/>
                      </a:lnTo>
                      <a:lnTo>
                        <a:pt x="81" y="627"/>
                      </a:lnTo>
                      <a:lnTo>
                        <a:pt x="85" y="627"/>
                      </a:lnTo>
                      <a:lnTo>
                        <a:pt x="90" y="627"/>
                      </a:lnTo>
                      <a:lnTo>
                        <a:pt x="96" y="627"/>
                      </a:lnTo>
                      <a:lnTo>
                        <a:pt x="104" y="627"/>
                      </a:lnTo>
                      <a:lnTo>
                        <a:pt x="111" y="627"/>
                      </a:lnTo>
                      <a:lnTo>
                        <a:pt x="117" y="627"/>
                      </a:lnTo>
                      <a:lnTo>
                        <a:pt x="124" y="627"/>
                      </a:lnTo>
                      <a:lnTo>
                        <a:pt x="132" y="625"/>
                      </a:lnTo>
                      <a:lnTo>
                        <a:pt x="145" y="625"/>
                      </a:lnTo>
                      <a:lnTo>
                        <a:pt x="152" y="625"/>
                      </a:lnTo>
                      <a:lnTo>
                        <a:pt x="158" y="625"/>
                      </a:lnTo>
                      <a:lnTo>
                        <a:pt x="166" y="625"/>
                      </a:lnTo>
                      <a:lnTo>
                        <a:pt x="173" y="625"/>
                      </a:lnTo>
                      <a:lnTo>
                        <a:pt x="179" y="623"/>
                      </a:lnTo>
                      <a:lnTo>
                        <a:pt x="186" y="623"/>
                      </a:lnTo>
                      <a:lnTo>
                        <a:pt x="194" y="623"/>
                      </a:lnTo>
                      <a:lnTo>
                        <a:pt x="201" y="623"/>
                      </a:lnTo>
                      <a:lnTo>
                        <a:pt x="203" y="623"/>
                      </a:lnTo>
                      <a:lnTo>
                        <a:pt x="205" y="621"/>
                      </a:lnTo>
                      <a:lnTo>
                        <a:pt x="205" y="619"/>
                      </a:lnTo>
                      <a:lnTo>
                        <a:pt x="205" y="618"/>
                      </a:lnTo>
                      <a:lnTo>
                        <a:pt x="205" y="618"/>
                      </a:lnTo>
                      <a:lnTo>
                        <a:pt x="205" y="618"/>
                      </a:lnTo>
                      <a:lnTo>
                        <a:pt x="207" y="618"/>
                      </a:lnTo>
                      <a:lnTo>
                        <a:pt x="209" y="618"/>
                      </a:lnTo>
                      <a:lnTo>
                        <a:pt x="218" y="618"/>
                      </a:lnTo>
                      <a:lnTo>
                        <a:pt x="231" y="621"/>
                      </a:lnTo>
                      <a:lnTo>
                        <a:pt x="239" y="621"/>
                      </a:lnTo>
                      <a:lnTo>
                        <a:pt x="239" y="621"/>
                      </a:lnTo>
                      <a:lnTo>
                        <a:pt x="241" y="621"/>
                      </a:lnTo>
                      <a:lnTo>
                        <a:pt x="241" y="614"/>
                      </a:lnTo>
                      <a:lnTo>
                        <a:pt x="242" y="612"/>
                      </a:lnTo>
                      <a:lnTo>
                        <a:pt x="248" y="608"/>
                      </a:lnTo>
                      <a:lnTo>
                        <a:pt x="254" y="601"/>
                      </a:lnTo>
                      <a:lnTo>
                        <a:pt x="256" y="601"/>
                      </a:lnTo>
                      <a:lnTo>
                        <a:pt x="261" y="599"/>
                      </a:lnTo>
                      <a:lnTo>
                        <a:pt x="265" y="597"/>
                      </a:lnTo>
                      <a:lnTo>
                        <a:pt x="267" y="595"/>
                      </a:lnTo>
                      <a:lnTo>
                        <a:pt x="267" y="593"/>
                      </a:lnTo>
                      <a:lnTo>
                        <a:pt x="269" y="589"/>
                      </a:lnTo>
                      <a:lnTo>
                        <a:pt x="269" y="582"/>
                      </a:lnTo>
                      <a:lnTo>
                        <a:pt x="269" y="582"/>
                      </a:lnTo>
                      <a:lnTo>
                        <a:pt x="271" y="580"/>
                      </a:lnTo>
                      <a:lnTo>
                        <a:pt x="274" y="574"/>
                      </a:lnTo>
                      <a:lnTo>
                        <a:pt x="274" y="574"/>
                      </a:lnTo>
                      <a:lnTo>
                        <a:pt x="273" y="571"/>
                      </a:lnTo>
                      <a:lnTo>
                        <a:pt x="273" y="569"/>
                      </a:lnTo>
                      <a:lnTo>
                        <a:pt x="274" y="567"/>
                      </a:lnTo>
                      <a:lnTo>
                        <a:pt x="280" y="552"/>
                      </a:lnTo>
                      <a:lnTo>
                        <a:pt x="282" y="550"/>
                      </a:lnTo>
                      <a:lnTo>
                        <a:pt x="282" y="548"/>
                      </a:lnTo>
                      <a:lnTo>
                        <a:pt x="284" y="546"/>
                      </a:lnTo>
                      <a:lnTo>
                        <a:pt x="288" y="546"/>
                      </a:lnTo>
                      <a:lnTo>
                        <a:pt x="288" y="544"/>
                      </a:lnTo>
                      <a:lnTo>
                        <a:pt x="289" y="542"/>
                      </a:lnTo>
                      <a:lnTo>
                        <a:pt x="289" y="512"/>
                      </a:lnTo>
                      <a:lnTo>
                        <a:pt x="289" y="510"/>
                      </a:lnTo>
                      <a:lnTo>
                        <a:pt x="289" y="510"/>
                      </a:lnTo>
                      <a:lnTo>
                        <a:pt x="289" y="503"/>
                      </a:lnTo>
                      <a:lnTo>
                        <a:pt x="289" y="501"/>
                      </a:lnTo>
                      <a:lnTo>
                        <a:pt x="289" y="501"/>
                      </a:lnTo>
                      <a:lnTo>
                        <a:pt x="291" y="499"/>
                      </a:lnTo>
                      <a:lnTo>
                        <a:pt x="291" y="499"/>
                      </a:lnTo>
                      <a:lnTo>
                        <a:pt x="293" y="499"/>
                      </a:lnTo>
                      <a:lnTo>
                        <a:pt x="293" y="477"/>
                      </a:lnTo>
                      <a:lnTo>
                        <a:pt x="293" y="467"/>
                      </a:lnTo>
                      <a:lnTo>
                        <a:pt x="293" y="394"/>
                      </a:lnTo>
                      <a:lnTo>
                        <a:pt x="291" y="385"/>
                      </a:lnTo>
                      <a:lnTo>
                        <a:pt x="291" y="338"/>
                      </a:lnTo>
                      <a:lnTo>
                        <a:pt x="306" y="334"/>
                      </a:lnTo>
                      <a:lnTo>
                        <a:pt x="333" y="328"/>
                      </a:lnTo>
                      <a:lnTo>
                        <a:pt x="346" y="326"/>
                      </a:lnTo>
                      <a:lnTo>
                        <a:pt x="353" y="325"/>
                      </a:lnTo>
                      <a:lnTo>
                        <a:pt x="385" y="319"/>
                      </a:lnTo>
                      <a:lnTo>
                        <a:pt x="393" y="317"/>
                      </a:lnTo>
                      <a:lnTo>
                        <a:pt x="400" y="315"/>
                      </a:lnTo>
                      <a:lnTo>
                        <a:pt x="404" y="313"/>
                      </a:lnTo>
                      <a:lnTo>
                        <a:pt x="408" y="311"/>
                      </a:lnTo>
                      <a:lnTo>
                        <a:pt x="413" y="306"/>
                      </a:lnTo>
                      <a:lnTo>
                        <a:pt x="417" y="302"/>
                      </a:lnTo>
                      <a:lnTo>
                        <a:pt x="423" y="298"/>
                      </a:lnTo>
                      <a:lnTo>
                        <a:pt x="432" y="291"/>
                      </a:lnTo>
                      <a:lnTo>
                        <a:pt x="436" y="285"/>
                      </a:lnTo>
                      <a:lnTo>
                        <a:pt x="440" y="281"/>
                      </a:lnTo>
                      <a:lnTo>
                        <a:pt x="445" y="278"/>
                      </a:lnTo>
                      <a:lnTo>
                        <a:pt x="455" y="270"/>
                      </a:lnTo>
                      <a:lnTo>
                        <a:pt x="458" y="264"/>
                      </a:lnTo>
                      <a:lnTo>
                        <a:pt x="462" y="261"/>
                      </a:lnTo>
                      <a:lnTo>
                        <a:pt x="468" y="257"/>
                      </a:lnTo>
                      <a:lnTo>
                        <a:pt x="472" y="253"/>
                      </a:lnTo>
                      <a:lnTo>
                        <a:pt x="477" y="249"/>
                      </a:lnTo>
                      <a:lnTo>
                        <a:pt x="481" y="244"/>
                      </a:lnTo>
                      <a:lnTo>
                        <a:pt x="485" y="240"/>
                      </a:lnTo>
                      <a:lnTo>
                        <a:pt x="490" y="236"/>
                      </a:lnTo>
                      <a:lnTo>
                        <a:pt x="492" y="234"/>
                      </a:lnTo>
                      <a:lnTo>
                        <a:pt x="498" y="229"/>
                      </a:lnTo>
                      <a:lnTo>
                        <a:pt x="504" y="225"/>
                      </a:lnTo>
                      <a:lnTo>
                        <a:pt x="509" y="219"/>
                      </a:lnTo>
                      <a:lnTo>
                        <a:pt x="513" y="216"/>
                      </a:lnTo>
                      <a:lnTo>
                        <a:pt x="519" y="212"/>
                      </a:lnTo>
                      <a:lnTo>
                        <a:pt x="526" y="204"/>
                      </a:lnTo>
                      <a:lnTo>
                        <a:pt x="535" y="199"/>
                      </a:lnTo>
                      <a:lnTo>
                        <a:pt x="539" y="197"/>
                      </a:lnTo>
                      <a:lnTo>
                        <a:pt x="545" y="193"/>
                      </a:lnTo>
                      <a:lnTo>
                        <a:pt x="550" y="189"/>
                      </a:lnTo>
                      <a:lnTo>
                        <a:pt x="554" y="187"/>
                      </a:lnTo>
                      <a:lnTo>
                        <a:pt x="560" y="184"/>
                      </a:lnTo>
                      <a:lnTo>
                        <a:pt x="564" y="180"/>
                      </a:lnTo>
                      <a:lnTo>
                        <a:pt x="569" y="178"/>
                      </a:lnTo>
                      <a:lnTo>
                        <a:pt x="575" y="174"/>
                      </a:lnTo>
                      <a:lnTo>
                        <a:pt x="579" y="171"/>
                      </a:lnTo>
                      <a:lnTo>
                        <a:pt x="584" y="169"/>
                      </a:lnTo>
                      <a:lnTo>
                        <a:pt x="588" y="165"/>
                      </a:lnTo>
                      <a:lnTo>
                        <a:pt x="594" y="163"/>
                      </a:lnTo>
                      <a:lnTo>
                        <a:pt x="597" y="159"/>
                      </a:lnTo>
                      <a:lnTo>
                        <a:pt x="603" y="156"/>
                      </a:lnTo>
                      <a:lnTo>
                        <a:pt x="612" y="150"/>
                      </a:lnTo>
                      <a:lnTo>
                        <a:pt x="618" y="146"/>
                      </a:lnTo>
                      <a:lnTo>
                        <a:pt x="627" y="141"/>
                      </a:lnTo>
                      <a:lnTo>
                        <a:pt x="633" y="137"/>
                      </a:lnTo>
                      <a:lnTo>
                        <a:pt x="637" y="135"/>
                      </a:lnTo>
                      <a:lnTo>
                        <a:pt x="642" y="131"/>
                      </a:lnTo>
                      <a:lnTo>
                        <a:pt x="648" y="127"/>
                      </a:lnTo>
                      <a:lnTo>
                        <a:pt x="652" y="125"/>
                      </a:lnTo>
                      <a:lnTo>
                        <a:pt x="658" y="122"/>
                      </a:lnTo>
                      <a:lnTo>
                        <a:pt x="661" y="118"/>
                      </a:lnTo>
                      <a:lnTo>
                        <a:pt x="667" y="116"/>
                      </a:lnTo>
                      <a:lnTo>
                        <a:pt x="673" y="112"/>
                      </a:lnTo>
                      <a:lnTo>
                        <a:pt x="676" y="109"/>
                      </a:lnTo>
                      <a:lnTo>
                        <a:pt x="682" y="107"/>
                      </a:lnTo>
                      <a:lnTo>
                        <a:pt x="686" y="103"/>
                      </a:lnTo>
                      <a:lnTo>
                        <a:pt x="691" y="101"/>
                      </a:lnTo>
                      <a:lnTo>
                        <a:pt x="697" y="97"/>
                      </a:lnTo>
                      <a:lnTo>
                        <a:pt x="701" y="94"/>
                      </a:lnTo>
                      <a:lnTo>
                        <a:pt x="706" y="92"/>
                      </a:lnTo>
                      <a:lnTo>
                        <a:pt x="710" y="88"/>
                      </a:lnTo>
                      <a:lnTo>
                        <a:pt x="716" y="84"/>
                      </a:lnTo>
                      <a:lnTo>
                        <a:pt x="721" y="82"/>
                      </a:lnTo>
                      <a:lnTo>
                        <a:pt x="725" y="79"/>
                      </a:lnTo>
                      <a:lnTo>
                        <a:pt x="735" y="73"/>
                      </a:lnTo>
                      <a:lnTo>
                        <a:pt x="740" y="69"/>
                      </a:lnTo>
                      <a:lnTo>
                        <a:pt x="750" y="64"/>
                      </a:lnTo>
                      <a:lnTo>
                        <a:pt x="755" y="60"/>
                      </a:lnTo>
                      <a:lnTo>
                        <a:pt x="759" y="56"/>
                      </a:lnTo>
                      <a:lnTo>
                        <a:pt x="765" y="54"/>
                      </a:lnTo>
                      <a:lnTo>
                        <a:pt x="770" y="50"/>
                      </a:lnTo>
                      <a:lnTo>
                        <a:pt x="774" y="47"/>
                      </a:lnTo>
                      <a:lnTo>
                        <a:pt x="780" y="45"/>
                      </a:lnTo>
                      <a:lnTo>
                        <a:pt x="789" y="37"/>
                      </a:lnTo>
                      <a:lnTo>
                        <a:pt x="795" y="35"/>
                      </a:lnTo>
                      <a:lnTo>
                        <a:pt x="798" y="32"/>
                      </a:lnTo>
                      <a:lnTo>
                        <a:pt x="804" y="28"/>
                      </a:lnTo>
                      <a:lnTo>
                        <a:pt x="808" y="26"/>
                      </a:lnTo>
                      <a:lnTo>
                        <a:pt x="813" y="22"/>
                      </a:lnTo>
                      <a:lnTo>
                        <a:pt x="819" y="18"/>
                      </a:lnTo>
                      <a:lnTo>
                        <a:pt x="823" y="17"/>
                      </a:lnTo>
                      <a:lnTo>
                        <a:pt x="828" y="13"/>
                      </a:lnTo>
                      <a:lnTo>
                        <a:pt x="832" y="9"/>
                      </a:lnTo>
                      <a:lnTo>
                        <a:pt x="838" y="7"/>
                      </a:lnTo>
                      <a:lnTo>
                        <a:pt x="843" y="3"/>
                      </a:lnTo>
                      <a:lnTo>
                        <a:pt x="847" y="0"/>
                      </a:lnTo>
                      <a:lnTo>
                        <a:pt x="855" y="2"/>
                      </a:lnTo>
                      <a:lnTo>
                        <a:pt x="911" y="15"/>
                      </a:lnTo>
                      <a:lnTo>
                        <a:pt x="917" y="17"/>
                      </a:lnTo>
                      <a:lnTo>
                        <a:pt x="949" y="24"/>
                      </a:lnTo>
                      <a:lnTo>
                        <a:pt x="956" y="26"/>
                      </a:lnTo>
                      <a:lnTo>
                        <a:pt x="964" y="32"/>
                      </a:lnTo>
                      <a:lnTo>
                        <a:pt x="969" y="35"/>
                      </a:lnTo>
                      <a:lnTo>
                        <a:pt x="986" y="50"/>
                      </a:lnTo>
                      <a:lnTo>
                        <a:pt x="996" y="60"/>
                      </a:lnTo>
                      <a:lnTo>
                        <a:pt x="1005" y="67"/>
                      </a:lnTo>
                      <a:lnTo>
                        <a:pt x="1009" y="6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99">
                  <a:extLst>
                    <a:ext uri="{FF2B5EF4-FFF2-40B4-BE49-F238E27FC236}">
                      <a16:creationId xmlns:a16="http://schemas.microsoft.com/office/drawing/2014/main" id="{487AA99F-A173-4E3E-B5E1-854FE350FB26}"/>
                    </a:ext>
                  </a:extLst>
                </p:cNvPr>
                <p:cNvSpPr>
                  <a:spLocks/>
                </p:cNvSpPr>
                <p:nvPr/>
              </p:nvSpPr>
              <p:spPr bwMode="auto">
                <a:xfrm>
                  <a:off x="1336675" y="1635125"/>
                  <a:ext cx="682625" cy="554038"/>
                </a:xfrm>
                <a:custGeom>
                  <a:avLst/>
                  <a:gdLst>
                    <a:gd name="T0" fmla="*/ 854 w 860"/>
                    <a:gd name="T1" fmla="*/ 122 h 699"/>
                    <a:gd name="T2" fmla="*/ 850 w 860"/>
                    <a:gd name="T3" fmla="*/ 160 h 699"/>
                    <a:gd name="T4" fmla="*/ 828 w 860"/>
                    <a:gd name="T5" fmla="*/ 192 h 699"/>
                    <a:gd name="T6" fmla="*/ 773 w 860"/>
                    <a:gd name="T7" fmla="*/ 267 h 699"/>
                    <a:gd name="T8" fmla="*/ 756 w 860"/>
                    <a:gd name="T9" fmla="*/ 312 h 699"/>
                    <a:gd name="T10" fmla="*/ 723 w 860"/>
                    <a:gd name="T11" fmla="*/ 374 h 699"/>
                    <a:gd name="T12" fmla="*/ 692 w 860"/>
                    <a:gd name="T13" fmla="*/ 398 h 699"/>
                    <a:gd name="T14" fmla="*/ 670 w 860"/>
                    <a:gd name="T15" fmla="*/ 460 h 699"/>
                    <a:gd name="T16" fmla="*/ 651 w 860"/>
                    <a:gd name="T17" fmla="*/ 501 h 699"/>
                    <a:gd name="T18" fmla="*/ 623 w 860"/>
                    <a:gd name="T19" fmla="*/ 541 h 699"/>
                    <a:gd name="T20" fmla="*/ 585 w 860"/>
                    <a:gd name="T21" fmla="*/ 509 h 699"/>
                    <a:gd name="T22" fmla="*/ 537 w 860"/>
                    <a:gd name="T23" fmla="*/ 501 h 699"/>
                    <a:gd name="T24" fmla="*/ 473 w 860"/>
                    <a:gd name="T25" fmla="*/ 560 h 699"/>
                    <a:gd name="T26" fmla="*/ 446 w 860"/>
                    <a:gd name="T27" fmla="*/ 601 h 699"/>
                    <a:gd name="T28" fmla="*/ 431 w 860"/>
                    <a:gd name="T29" fmla="*/ 644 h 699"/>
                    <a:gd name="T30" fmla="*/ 416 w 860"/>
                    <a:gd name="T31" fmla="*/ 667 h 699"/>
                    <a:gd name="T32" fmla="*/ 400 w 860"/>
                    <a:gd name="T33" fmla="*/ 654 h 699"/>
                    <a:gd name="T34" fmla="*/ 405 w 860"/>
                    <a:gd name="T35" fmla="*/ 669 h 699"/>
                    <a:gd name="T36" fmla="*/ 364 w 860"/>
                    <a:gd name="T37" fmla="*/ 682 h 699"/>
                    <a:gd name="T38" fmla="*/ 347 w 860"/>
                    <a:gd name="T39" fmla="*/ 669 h 699"/>
                    <a:gd name="T40" fmla="*/ 330 w 860"/>
                    <a:gd name="T41" fmla="*/ 676 h 699"/>
                    <a:gd name="T42" fmla="*/ 315 w 860"/>
                    <a:gd name="T43" fmla="*/ 665 h 699"/>
                    <a:gd name="T44" fmla="*/ 315 w 860"/>
                    <a:gd name="T45" fmla="*/ 684 h 699"/>
                    <a:gd name="T46" fmla="*/ 308 w 860"/>
                    <a:gd name="T47" fmla="*/ 667 h 699"/>
                    <a:gd name="T48" fmla="*/ 309 w 860"/>
                    <a:gd name="T49" fmla="*/ 676 h 699"/>
                    <a:gd name="T50" fmla="*/ 296 w 860"/>
                    <a:gd name="T51" fmla="*/ 680 h 699"/>
                    <a:gd name="T52" fmla="*/ 291 w 860"/>
                    <a:gd name="T53" fmla="*/ 661 h 699"/>
                    <a:gd name="T54" fmla="*/ 289 w 860"/>
                    <a:gd name="T55" fmla="*/ 691 h 699"/>
                    <a:gd name="T56" fmla="*/ 287 w 860"/>
                    <a:gd name="T57" fmla="*/ 687 h 699"/>
                    <a:gd name="T58" fmla="*/ 268 w 860"/>
                    <a:gd name="T59" fmla="*/ 693 h 699"/>
                    <a:gd name="T60" fmla="*/ 253 w 860"/>
                    <a:gd name="T61" fmla="*/ 687 h 699"/>
                    <a:gd name="T62" fmla="*/ 244 w 860"/>
                    <a:gd name="T63" fmla="*/ 691 h 699"/>
                    <a:gd name="T64" fmla="*/ 238 w 860"/>
                    <a:gd name="T65" fmla="*/ 689 h 699"/>
                    <a:gd name="T66" fmla="*/ 223 w 860"/>
                    <a:gd name="T67" fmla="*/ 684 h 699"/>
                    <a:gd name="T68" fmla="*/ 195 w 860"/>
                    <a:gd name="T69" fmla="*/ 640 h 699"/>
                    <a:gd name="T70" fmla="*/ 193 w 860"/>
                    <a:gd name="T71" fmla="*/ 635 h 699"/>
                    <a:gd name="T72" fmla="*/ 206 w 860"/>
                    <a:gd name="T73" fmla="*/ 610 h 699"/>
                    <a:gd name="T74" fmla="*/ 197 w 860"/>
                    <a:gd name="T75" fmla="*/ 614 h 699"/>
                    <a:gd name="T76" fmla="*/ 199 w 860"/>
                    <a:gd name="T77" fmla="*/ 601 h 699"/>
                    <a:gd name="T78" fmla="*/ 191 w 860"/>
                    <a:gd name="T79" fmla="*/ 593 h 699"/>
                    <a:gd name="T80" fmla="*/ 178 w 860"/>
                    <a:gd name="T81" fmla="*/ 590 h 699"/>
                    <a:gd name="T82" fmla="*/ 123 w 860"/>
                    <a:gd name="T83" fmla="*/ 548 h 699"/>
                    <a:gd name="T84" fmla="*/ 67 w 860"/>
                    <a:gd name="T85" fmla="*/ 537 h 699"/>
                    <a:gd name="T86" fmla="*/ 58 w 860"/>
                    <a:gd name="T87" fmla="*/ 535 h 699"/>
                    <a:gd name="T88" fmla="*/ 50 w 860"/>
                    <a:gd name="T89" fmla="*/ 545 h 699"/>
                    <a:gd name="T90" fmla="*/ 3 w 860"/>
                    <a:gd name="T91" fmla="*/ 511 h 699"/>
                    <a:gd name="T92" fmla="*/ 7 w 860"/>
                    <a:gd name="T93" fmla="*/ 470 h 699"/>
                    <a:gd name="T94" fmla="*/ 1 w 860"/>
                    <a:gd name="T95" fmla="*/ 406 h 699"/>
                    <a:gd name="T96" fmla="*/ 5 w 860"/>
                    <a:gd name="T97" fmla="*/ 361 h 699"/>
                    <a:gd name="T98" fmla="*/ 35 w 860"/>
                    <a:gd name="T99" fmla="*/ 321 h 699"/>
                    <a:gd name="T100" fmla="*/ 67 w 860"/>
                    <a:gd name="T101" fmla="*/ 280 h 699"/>
                    <a:gd name="T102" fmla="*/ 82 w 860"/>
                    <a:gd name="T103" fmla="*/ 240 h 699"/>
                    <a:gd name="T104" fmla="*/ 56 w 860"/>
                    <a:gd name="T105" fmla="*/ 180 h 699"/>
                    <a:gd name="T106" fmla="*/ 90 w 860"/>
                    <a:gd name="T107" fmla="*/ 83 h 699"/>
                    <a:gd name="T108" fmla="*/ 204 w 860"/>
                    <a:gd name="T109" fmla="*/ 0 h 699"/>
                    <a:gd name="T110" fmla="*/ 334 w 860"/>
                    <a:gd name="T111" fmla="*/ 56 h 699"/>
                    <a:gd name="T112" fmla="*/ 416 w 860"/>
                    <a:gd name="T113" fmla="*/ 58 h 699"/>
                    <a:gd name="T114" fmla="*/ 518 w 860"/>
                    <a:gd name="T115" fmla="*/ 56 h 699"/>
                    <a:gd name="T116" fmla="*/ 689 w 860"/>
                    <a:gd name="T117" fmla="*/ 58 h 699"/>
                    <a:gd name="T118" fmla="*/ 711 w 860"/>
                    <a:gd name="T119" fmla="*/ 43 h 699"/>
                    <a:gd name="T120" fmla="*/ 726 w 860"/>
                    <a:gd name="T121" fmla="*/ 36 h 699"/>
                    <a:gd name="T122" fmla="*/ 749 w 860"/>
                    <a:gd name="T123" fmla="*/ 26 h 699"/>
                    <a:gd name="T124" fmla="*/ 764 w 860"/>
                    <a:gd name="T125" fmla="*/ 1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0" h="699">
                      <a:moveTo>
                        <a:pt x="785" y="13"/>
                      </a:moveTo>
                      <a:lnTo>
                        <a:pt x="816" y="58"/>
                      </a:lnTo>
                      <a:lnTo>
                        <a:pt x="826" y="98"/>
                      </a:lnTo>
                      <a:lnTo>
                        <a:pt x="826" y="103"/>
                      </a:lnTo>
                      <a:lnTo>
                        <a:pt x="826" y="105"/>
                      </a:lnTo>
                      <a:lnTo>
                        <a:pt x="826" y="107"/>
                      </a:lnTo>
                      <a:lnTo>
                        <a:pt x="826" y="109"/>
                      </a:lnTo>
                      <a:lnTo>
                        <a:pt x="826" y="109"/>
                      </a:lnTo>
                      <a:lnTo>
                        <a:pt x="826" y="111"/>
                      </a:lnTo>
                      <a:lnTo>
                        <a:pt x="828" y="111"/>
                      </a:lnTo>
                      <a:lnTo>
                        <a:pt x="828" y="111"/>
                      </a:lnTo>
                      <a:lnTo>
                        <a:pt x="843" y="113"/>
                      </a:lnTo>
                      <a:lnTo>
                        <a:pt x="846" y="113"/>
                      </a:lnTo>
                      <a:lnTo>
                        <a:pt x="850" y="115"/>
                      </a:lnTo>
                      <a:lnTo>
                        <a:pt x="850" y="115"/>
                      </a:lnTo>
                      <a:lnTo>
                        <a:pt x="848" y="116"/>
                      </a:lnTo>
                      <a:lnTo>
                        <a:pt x="850" y="116"/>
                      </a:lnTo>
                      <a:lnTo>
                        <a:pt x="850" y="116"/>
                      </a:lnTo>
                      <a:lnTo>
                        <a:pt x="852" y="118"/>
                      </a:lnTo>
                      <a:lnTo>
                        <a:pt x="852" y="118"/>
                      </a:lnTo>
                      <a:lnTo>
                        <a:pt x="852" y="120"/>
                      </a:lnTo>
                      <a:lnTo>
                        <a:pt x="852" y="120"/>
                      </a:lnTo>
                      <a:lnTo>
                        <a:pt x="852" y="120"/>
                      </a:lnTo>
                      <a:lnTo>
                        <a:pt x="854" y="120"/>
                      </a:lnTo>
                      <a:lnTo>
                        <a:pt x="854" y="122"/>
                      </a:lnTo>
                      <a:lnTo>
                        <a:pt x="856" y="122"/>
                      </a:lnTo>
                      <a:lnTo>
                        <a:pt x="856" y="124"/>
                      </a:lnTo>
                      <a:lnTo>
                        <a:pt x="856" y="124"/>
                      </a:lnTo>
                      <a:lnTo>
                        <a:pt x="858" y="124"/>
                      </a:lnTo>
                      <a:lnTo>
                        <a:pt x="858" y="124"/>
                      </a:lnTo>
                      <a:lnTo>
                        <a:pt x="860" y="124"/>
                      </a:lnTo>
                      <a:lnTo>
                        <a:pt x="860" y="124"/>
                      </a:lnTo>
                      <a:lnTo>
                        <a:pt x="860" y="126"/>
                      </a:lnTo>
                      <a:lnTo>
                        <a:pt x="860" y="128"/>
                      </a:lnTo>
                      <a:lnTo>
                        <a:pt x="860" y="128"/>
                      </a:lnTo>
                      <a:lnTo>
                        <a:pt x="858" y="128"/>
                      </a:lnTo>
                      <a:lnTo>
                        <a:pt x="858" y="128"/>
                      </a:lnTo>
                      <a:lnTo>
                        <a:pt x="858" y="133"/>
                      </a:lnTo>
                      <a:lnTo>
                        <a:pt x="858" y="135"/>
                      </a:lnTo>
                      <a:lnTo>
                        <a:pt x="856" y="135"/>
                      </a:lnTo>
                      <a:lnTo>
                        <a:pt x="856" y="137"/>
                      </a:lnTo>
                      <a:lnTo>
                        <a:pt x="858" y="141"/>
                      </a:lnTo>
                      <a:lnTo>
                        <a:pt x="858" y="141"/>
                      </a:lnTo>
                      <a:lnTo>
                        <a:pt x="858" y="141"/>
                      </a:lnTo>
                      <a:lnTo>
                        <a:pt x="858" y="145"/>
                      </a:lnTo>
                      <a:lnTo>
                        <a:pt x="856" y="147"/>
                      </a:lnTo>
                      <a:lnTo>
                        <a:pt x="854" y="154"/>
                      </a:lnTo>
                      <a:lnTo>
                        <a:pt x="854" y="154"/>
                      </a:lnTo>
                      <a:lnTo>
                        <a:pt x="852" y="158"/>
                      </a:lnTo>
                      <a:lnTo>
                        <a:pt x="850" y="160"/>
                      </a:lnTo>
                      <a:lnTo>
                        <a:pt x="852" y="162"/>
                      </a:lnTo>
                      <a:lnTo>
                        <a:pt x="854" y="162"/>
                      </a:lnTo>
                      <a:lnTo>
                        <a:pt x="854" y="162"/>
                      </a:lnTo>
                      <a:lnTo>
                        <a:pt x="854" y="162"/>
                      </a:lnTo>
                      <a:lnTo>
                        <a:pt x="854" y="162"/>
                      </a:lnTo>
                      <a:lnTo>
                        <a:pt x="856" y="163"/>
                      </a:lnTo>
                      <a:lnTo>
                        <a:pt x="858" y="165"/>
                      </a:lnTo>
                      <a:lnTo>
                        <a:pt x="858" y="167"/>
                      </a:lnTo>
                      <a:lnTo>
                        <a:pt x="858" y="169"/>
                      </a:lnTo>
                      <a:lnTo>
                        <a:pt x="858" y="169"/>
                      </a:lnTo>
                      <a:lnTo>
                        <a:pt x="856" y="171"/>
                      </a:lnTo>
                      <a:lnTo>
                        <a:pt x="856" y="173"/>
                      </a:lnTo>
                      <a:lnTo>
                        <a:pt x="854" y="175"/>
                      </a:lnTo>
                      <a:lnTo>
                        <a:pt x="854" y="175"/>
                      </a:lnTo>
                      <a:lnTo>
                        <a:pt x="850" y="177"/>
                      </a:lnTo>
                      <a:lnTo>
                        <a:pt x="848" y="178"/>
                      </a:lnTo>
                      <a:lnTo>
                        <a:pt x="846" y="180"/>
                      </a:lnTo>
                      <a:lnTo>
                        <a:pt x="845" y="180"/>
                      </a:lnTo>
                      <a:lnTo>
                        <a:pt x="841" y="182"/>
                      </a:lnTo>
                      <a:lnTo>
                        <a:pt x="839" y="182"/>
                      </a:lnTo>
                      <a:lnTo>
                        <a:pt x="833" y="190"/>
                      </a:lnTo>
                      <a:lnTo>
                        <a:pt x="831" y="190"/>
                      </a:lnTo>
                      <a:lnTo>
                        <a:pt x="830" y="190"/>
                      </a:lnTo>
                      <a:lnTo>
                        <a:pt x="830" y="190"/>
                      </a:lnTo>
                      <a:lnTo>
                        <a:pt x="828" y="192"/>
                      </a:lnTo>
                      <a:lnTo>
                        <a:pt x="826" y="193"/>
                      </a:lnTo>
                      <a:lnTo>
                        <a:pt x="824" y="193"/>
                      </a:lnTo>
                      <a:lnTo>
                        <a:pt x="822" y="193"/>
                      </a:lnTo>
                      <a:lnTo>
                        <a:pt x="820" y="193"/>
                      </a:lnTo>
                      <a:lnTo>
                        <a:pt x="816" y="192"/>
                      </a:lnTo>
                      <a:lnTo>
                        <a:pt x="813" y="192"/>
                      </a:lnTo>
                      <a:lnTo>
                        <a:pt x="811" y="192"/>
                      </a:lnTo>
                      <a:lnTo>
                        <a:pt x="809" y="193"/>
                      </a:lnTo>
                      <a:lnTo>
                        <a:pt x="805" y="195"/>
                      </a:lnTo>
                      <a:lnTo>
                        <a:pt x="803" y="199"/>
                      </a:lnTo>
                      <a:lnTo>
                        <a:pt x="801" y="203"/>
                      </a:lnTo>
                      <a:lnTo>
                        <a:pt x="800" y="205"/>
                      </a:lnTo>
                      <a:lnTo>
                        <a:pt x="800" y="207"/>
                      </a:lnTo>
                      <a:lnTo>
                        <a:pt x="796" y="207"/>
                      </a:lnTo>
                      <a:lnTo>
                        <a:pt x="796" y="209"/>
                      </a:lnTo>
                      <a:lnTo>
                        <a:pt x="794" y="210"/>
                      </a:lnTo>
                      <a:lnTo>
                        <a:pt x="794" y="210"/>
                      </a:lnTo>
                      <a:lnTo>
                        <a:pt x="794" y="214"/>
                      </a:lnTo>
                      <a:lnTo>
                        <a:pt x="794" y="216"/>
                      </a:lnTo>
                      <a:lnTo>
                        <a:pt x="781" y="235"/>
                      </a:lnTo>
                      <a:lnTo>
                        <a:pt x="779" y="239"/>
                      </a:lnTo>
                      <a:lnTo>
                        <a:pt x="777" y="248"/>
                      </a:lnTo>
                      <a:lnTo>
                        <a:pt x="773" y="261"/>
                      </a:lnTo>
                      <a:lnTo>
                        <a:pt x="773" y="267"/>
                      </a:lnTo>
                      <a:lnTo>
                        <a:pt x="773" y="267"/>
                      </a:lnTo>
                      <a:lnTo>
                        <a:pt x="773" y="269"/>
                      </a:lnTo>
                      <a:lnTo>
                        <a:pt x="773" y="270"/>
                      </a:lnTo>
                      <a:lnTo>
                        <a:pt x="771" y="272"/>
                      </a:lnTo>
                      <a:lnTo>
                        <a:pt x="771" y="274"/>
                      </a:lnTo>
                      <a:lnTo>
                        <a:pt x="769" y="276"/>
                      </a:lnTo>
                      <a:lnTo>
                        <a:pt x="768" y="276"/>
                      </a:lnTo>
                      <a:lnTo>
                        <a:pt x="766" y="276"/>
                      </a:lnTo>
                      <a:lnTo>
                        <a:pt x="760" y="278"/>
                      </a:lnTo>
                      <a:lnTo>
                        <a:pt x="758" y="278"/>
                      </a:lnTo>
                      <a:lnTo>
                        <a:pt x="756" y="280"/>
                      </a:lnTo>
                      <a:lnTo>
                        <a:pt x="756" y="282"/>
                      </a:lnTo>
                      <a:lnTo>
                        <a:pt x="758" y="284"/>
                      </a:lnTo>
                      <a:lnTo>
                        <a:pt x="758" y="285"/>
                      </a:lnTo>
                      <a:lnTo>
                        <a:pt x="758" y="287"/>
                      </a:lnTo>
                      <a:lnTo>
                        <a:pt x="756" y="291"/>
                      </a:lnTo>
                      <a:lnTo>
                        <a:pt x="756" y="291"/>
                      </a:lnTo>
                      <a:lnTo>
                        <a:pt x="756" y="293"/>
                      </a:lnTo>
                      <a:lnTo>
                        <a:pt x="756" y="295"/>
                      </a:lnTo>
                      <a:lnTo>
                        <a:pt x="758" y="297"/>
                      </a:lnTo>
                      <a:lnTo>
                        <a:pt x="760" y="299"/>
                      </a:lnTo>
                      <a:lnTo>
                        <a:pt x="760" y="301"/>
                      </a:lnTo>
                      <a:lnTo>
                        <a:pt x="758" y="301"/>
                      </a:lnTo>
                      <a:lnTo>
                        <a:pt x="758" y="302"/>
                      </a:lnTo>
                      <a:lnTo>
                        <a:pt x="756" y="308"/>
                      </a:lnTo>
                      <a:lnTo>
                        <a:pt x="756" y="312"/>
                      </a:lnTo>
                      <a:lnTo>
                        <a:pt x="754" y="317"/>
                      </a:lnTo>
                      <a:lnTo>
                        <a:pt x="751" y="319"/>
                      </a:lnTo>
                      <a:lnTo>
                        <a:pt x="745" y="319"/>
                      </a:lnTo>
                      <a:lnTo>
                        <a:pt x="739" y="323"/>
                      </a:lnTo>
                      <a:lnTo>
                        <a:pt x="738" y="323"/>
                      </a:lnTo>
                      <a:lnTo>
                        <a:pt x="736" y="325"/>
                      </a:lnTo>
                      <a:lnTo>
                        <a:pt x="736" y="327"/>
                      </a:lnTo>
                      <a:lnTo>
                        <a:pt x="736" y="327"/>
                      </a:lnTo>
                      <a:lnTo>
                        <a:pt x="730" y="329"/>
                      </a:lnTo>
                      <a:lnTo>
                        <a:pt x="730" y="331"/>
                      </a:lnTo>
                      <a:lnTo>
                        <a:pt x="730" y="331"/>
                      </a:lnTo>
                      <a:lnTo>
                        <a:pt x="732" y="331"/>
                      </a:lnTo>
                      <a:lnTo>
                        <a:pt x="732" y="332"/>
                      </a:lnTo>
                      <a:lnTo>
                        <a:pt x="734" y="334"/>
                      </a:lnTo>
                      <a:lnTo>
                        <a:pt x="734" y="338"/>
                      </a:lnTo>
                      <a:lnTo>
                        <a:pt x="734" y="338"/>
                      </a:lnTo>
                      <a:lnTo>
                        <a:pt x="732" y="340"/>
                      </a:lnTo>
                      <a:lnTo>
                        <a:pt x="730" y="346"/>
                      </a:lnTo>
                      <a:lnTo>
                        <a:pt x="728" y="349"/>
                      </a:lnTo>
                      <a:lnTo>
                        <a:pt x="728" y="353"/>
                      </a:lnTo>
                      <a:lnTo>
                        <a:pt x="728" y="355"/>
                      </a:lnTo>
                      <a:lnTo>
                        <a:pt x="726" y="368"/>
                      </a:lnTo>
                      <a:lnTo>
                        <a:pt x="726" y="372"/>
                      </a:lnTo>
                      <a:lnTo>
                        <a:pt x="724" y="374"/>
                      </a:lnTo>
                      <a:lnTo>
                        <a:pt x="723" y="374"/>
                      </a:lnTo>
                      <a:lnTo>
                        <a:pt x="721" y="374"/>
                      </a:lnTo>
                      <a:lnTo>
                        <a:pt x="719" y="376"/>
                      </a:lnTo>
                      <a:lnTo>
                        <a:pt x="719" y="376"/>
                      </a:lnTo>
                      <a:lnTo>
                        <a:pt x="719" y="378"/>
                      </a:lnTo>
                      <a:lnTo>
                        <a:pt x="717" y="379"/>
                      </a:lnTo>
                      <a:lnTo>
                        <a:pt x="717" y="381"/>
                      </a:lnTo>
                      <a:lnTo>
                        <a:pt x="709" y="385"/>
                      </a:lnTo>
                      <a:lnTo>
                        <a:pt x="708" y="385"/>
                      </a:lnTo>
                      <a:lnTo>
                        <a:pt x="706" y="385"/>
                      </a:lnTo>
                      <a:lnTo>
                        <a:pt x="704" y="385"/>
                      </a:lnTo>
                      <a:lnTo>
                        <a:pt x="704" y="385"/>
                      </a:lnTo>
                      <a:lnTo>
                        <a:pt x="702" y="385"/>
                      </a:lnTo>
                      <a:lnTo>
                        <a:pt x="702" y="385"/>
                      </a:lnTo>
                      <a:lnTo>
                        <a:pt x="700" y="385"/>
                      </a:lnTo>
                      <a:lnTo>
                        <a:pt x="700" y="385"/>
                      </a:lnTo>
                      <a:lnTo>
                        <a:pt x="698" y="385"/>
                      </a:lnTo>
                      <a:lnTo>
                        <a:pt x="694" y="385"/>
                      </a:lnTo>
                      <a:lnTo>
                        <a:pt x="696" y="387"/>
                      </a:lnTo>
                      <a:lnTo>
                        <a:pt x="698" y="391"/>
                      </a:lnTo>
                      <a:lnTo>
                        <a:pt x="698" y="391"/>
                      </a:lnTo>
                      <a:lnTo>
                        <a:pt x="698" y="393"/>
                      </a:lnTo>
                      <a:lnTo>
                        <a:pt x="698" y="394"/>
                      </a:lnTo>
                      <a:lnTo>
                        <a:pt x="694" y="396"/>
                      </a:lnTo>
                      <a:lnTo>
                        <a:pt x="694" y="396"/>
                      </a:lnTo>
                      <a:lnTo>
                        <a:pt x="692" y="398"/>
                      </a:lnTo>
                      <a:lnTo>
                        <a:pt x="692" y="398"/>
                      </a:lnTo>
                      <a:lnTo>
                        <a:pt x="691" y="398"/>
                      </a:lnTo>
                      <a:lnTo>
                        <a:pt x="689" y="398"/>
                      </a:lnTo>
                      <a:lnTo>
                        <a:pt x="687" y="398"/>
                      </a:lnTo>
                      <a:lnTo>
                        <a:pt x="685" y="402"/>
                      </a:lnTo>
                      <a:lnTo>
                        <a:pt x="685" y="404"/>
                      </a:lnTo>
                      <a:lnTo>
                        <a:pt x="685" y="408"/>
                      </a:lnTo>
                      <a:lnTo>
                        <a:pt x="685" y="413"/>
                      </a:lnTo>
                      <a:lnTo>
                        <a:pt x="685" y="415"/>
                      </a:lnTo>
                      <a:lnTo>
                        <a:pt x="685" y="417"/>
                      </a:lnTo>
                      <a:lnTo>
                        <a:pt x="683" y="421"/>
                      </a:lnTo>
                      <a:lnTo>
                        <a:pt x="681" y="423"/>
                      </a:lnTo>
                      <a:lnTo>
                        <a:pt x="681" y="424"/>
                      </a:lnTo>
                      <a:lnTo>
                        <a:pt x="683" y="428"/>
                      </a:lnTo>
                      <a:lnTo>
                        <a:pt x="683" y="430"/>
                      </a:lnTo>
                      <a:lnTo>
                        <a:pt x="683" y="432"/>
                      </a:lnTo>
                      <a:lnTo>
                        <a:pt x="683" y="432"/>
                      </a:lnTo>
                      <a:lnTo>
                        <a:pt x="679" y="436"/>
                      </a:lnTo>
                      <a:lnTo>
                        <a:pt x="672" y="445"/>
                      </a:lnTo>
                      <a:lnTo>
                        <a:pt x="670" y="449"/>
                      </a:lnTo>
                      <a:lnTo>
                        <a:pt x="670" y="451"/>
                      </a:lnTo>
                      <a:lnTo>
                        <a:pt x="670" y="453"/>
                      </a:lnTo>
                      <a:lnTo>
                        <a:pt x="670" y="455"/>
                      </a:lnTo>
                      <a:lnTo>
                        <a:pt x="670" y="458"/>
                      </a:lnTo>
                      <a:lnTo>
                        <a:pt x="670" y="460"/>
                      </a:lnTo>
                      <a:lnTo>
                        <a:pt x="670" y="460"/>
                      </a:lnTo>
                      <a:lnTo>
                        <a:pt x="668" y="462"/>
                      </a:lnTo>
                      <a:lnTo>
                        <a:pt x="666" y="464"/>
                      </a:lnTo>
                      <a:lnTo>
                        <a:pt x="657" y="473"/>
                      </a:lnTo>
                      <a:lnTo>
                        <a:pt x="653" y="479"/>
                      </a:lnTo>
                      <a:lnTo>
                        <a:pt x="651" y="481"/>
                      </a:lnTo>
                      <a:lnTo>
                        <a:pt x="651" y="483"/>
                      </a:lnTo>
                      <a:lnTo>
                        <a:pt x="649" y="483"/>
                      </a:lnTo>
                      <a:lnTo>
                        <a:pt x="651" y="483"/>
                      </a:lnTo>
                      <a:lnTo>
                        <a:pt x="651" y="483"/>
                      </a:lnTo>
                      <a:lnTo>
                        <a:pt x="653" y="485"/>
                      </a:lnTo>
                      <a:lnTo>
                        <a:pt x="657" y="490"/>
                      </a:lnTo>
                      <a:lnTo>
                        <a:pt x="659" y="492"/>
                      </a:lnTo>
                      <a:lnTo>
                        <a:pt x="661" y="494"/>
                      </a:lnTo>
                      <a:lnTo>
                        <a:pt x="659" y="496"/>
                      </a:lnTo>
                      <a:lnTo>
                        <a:pt x="659" y="496"/>
                      </a:lnTo>
                      <a:lnTo>
                        <a:pt x="659" y="496"/>
                      </a:lnTo>
                      <a:lnTo>
                        <a:pt x="657" y="496"/>
                      </a:lnTo>
                      <a:lnTo>
                        <a:pt x="657" y="496"/>
                      </a:lnTo>
                      <a:lnTo>
                        <a:pt x="655" y="496"/>
                      </a:lnTo>
                      <a:lnTo>
                        <a:pt x="655" y="496"/>
                      </a:lnTo>
                      <a:lnTo>
                        <a:pt x="651" y="500"/>
                      </a:lnTo>
                      <a:lnTo>
                        <a:pt x="651" y="500"/>
                      </a:lnTo>
                      <a:lnTo>
                        <a:pt x="651" y="501"/>
                      </a:lnTo>
                      <a:lnTo>
                        <a:pt x="651" y="501"/>
                      </a:lnTo>
                      <a:lnTo>
                        <a:pt x="651" y="501"/>
                      </a:lnTo>
                      <a:lnTo>
                        <a:pt x="649" y="501"/>
                      </a:lnTo>
                      <a:lnTo>
                        <a:pt x="647" y="501"/>
                      </a:lnTo>
                      <a:lnTo>
                        <a:pt x="647" y="501"/>
                      </a:lnTo>
                      <a:lnTo>
                        <a:pt x="646" y="503"/>
                      </a:lnTo>
                      <a:lnTo>
                        <a:pt x="646" y="503"/>
                      </a:lnTo>
                      <a:lnTo>
                        <a:pt x="646" y="503"/>
                      </a:lnTo>
                      <a:lnTo>
                        <a:pt x="642" y="507"/>
                      </a:lnTo>
                      <a:lnTo>
                        <a:pt x="638" y="511"/>
                      </a:lnTo>
                      <a:lnTo>
                        <a:pt x="636" y="513"/>
                      </a:lnTo>
                      <a:lnTo>
                        <a:pt x="636" y="515"/>
                      </a:lnTo>
                      <a:lnTo>
                        <a:pt x="636" y="516"/>
                      </a:lnTo>
                      <a:lnTo>
                        <a:pt x="638" y="516"/>
                      </a:lnTo>
                      <a:lnTo>
                        <a:pt x="638" y="518"/>
                      </a:lnTo>
                      <a:lnTo>
                        <a:pt x="638" y="520"/>
                      </a:lnTo>
                      <a:lnTo>
                        <a:pt x="638" y="522"/>
                      </a:lnTo>
                      <a:lnTo>
                        <a:pt x="636" y="528"/>
                      </a:lnTo>
                      <a:lnTo>
                        <a:pt x="634" y="530"/>
                      </a:lnTo>
                      <a:lnTo>
                        <a:pt x="632" y="532"/>
                      </a:lnTo>
                      <a:lnTo>
                        <a:pt x="629" y="532"/>
                      </a:lnTo>
                      <a:lnTo>
                        <a:pt x="627" y="533"/>
                      </a:lnTo>
                      <a:lnTo>
                        <a:pt x="625" y="535"/>
                      </a:lnTo>
                      <a:lnTo>
                        <a:pt x="625" y="539"/>
                      </a:lnTo>
                      <a:lnTo>
                        <a:pt x="625" y="539"/>
                      </a:lnTo>
                      <a:lnTo>
                        <a:pt x="623" y="541"/>
                      </a:lnTo>
                      <a:lnTo>
                        <a:pt x="621" y="543"/>
                      </a:lnTo>
                      <a:lnTo>
                        <a:pt x="619" y="543"/>
                      </a:lnTo>
                      <a:lnTo>
                        <a:pt x="619" y="543"/>
                      </a:lnTo>
                      <a:lnTo>
                        <a:pt x="617" y="543"/>
                      </a:lnTo>
                      <a:lnTo>
                        <a:pt x="617" y="543"/>
                      </a:lnTo>
                      <a:lnTo>
                        <a:pt x="617" y="543"/>
                      </a:lnTo>
                      <a:lnTo>
                        <a:pt x="615" y="543"/>
                      </a:lnTo>
                      <a:lnTo>
                        <a:pt x="615" y="543"/>
                      </a:lnTo>
                      <a:lnTo>
                        <a:pt x="615" y="543"/>
                      </a:lnTo>
                      <a:lnTo>
                        <a:pt x="614" y="543"/>
                      </a:lnTo>
                      <a:lnTo>
                        <a:pt x="614" y="543"/>
                      </a:lnTo>
                      <a:lnTo>
                        <a:pt x="608" y="543"/>
                      </a:lnTo>
                      <a:lnTo>
                        <a:pt x="604" y="543"/>
                      </a:lnTo>
                      <a:lnTo>
                        <a:pt x="604" y="541"/>
                      </a:lnTo>
                      <a:lnTo>
                        <a:pt x="602" y="539"/>
                      </a:lnTo>
                      <a:lnTo>
                        <a:pt x="600" y="533"/>
                      </a:lnTo>
                      <a:lnTo>
                        <a:pt x="600" y="530"/>
                      </a:lnTo>
                      <a:lnTo>
                        <a:pt x="600" y="526"/>
                      </a:lnTo>
                      <a:lnTo>
                        <a:pt x="600" y="524"/>
                      </a:lnTo>
                      <a:lnTo>
                        <a:pt x="600" y="520"/>
                      </a:lnTo>
                      <a:lnTo>
                        <a:pt x="597" y="518"/>
                      </a:lnTo>
                      <a:lnTo>
                        <a:pt x="591" y="516"/>
                      </a:lnTo>
                      <a:lnTo>
                        <a:pt x="587" y="515"/>
                      </a:lnTo>
                      <a:lnTo>
                        <a:pt x="587" y="513"/>
                      </a:lnTo>
                      <a:lnTo>
                        <a:pt x="585" y="509"/>
                      </a:lnTo>
                      <a:lnTo>
                        <a:pt x="585" y="505"/>
                      </a:lnTo>
                      <a:lnTo>
                        <a:pt x="584" y="503"/>
                      </a:lnTo>
                      <a:lnTo>
                        <a:pt x="576" y="501"/>
                      </a:lnTo>
                      <a:lnTo>
                        <a:pt x="572" y="500"/>
                      </a:lnTo>
                      <a:lnTo>
                        <a:pt x="570" y="498"/>
                      </a:lnTo>
                      <a:lnTo>
                        <a:pt x="569" y="498"/>
                      </a:lnTo>
                      <a:lnTo>
                        <a:pt x="569" y="494"/>
                      </a:lnTo>
                      <a:lnTo>
                        <a:pt x="567" y="492"/>
                      </a:lnTo>
                      <a:lnTo>
                        <a:pt x="567" y="494"/>
                      </a:lnTo>
                      <a:lnTo>
                        <a:pt x="565" y="498"/>
                      </a:lnTo>
                      <a:lnTo>
                        <a:pt x="565" y="500"/>
                      </a:lnTo>
                      <a:lnTo>
                        <a:pt x="563" y="505"/>
                      </a:lnTo>
                      <a:lnTo>
                        <a:pt x="563" y="505"/>
                      </a:lnTo>
                      <a:lnTo>
                        <a:pt x="563" y="505"/>
                      </a:lnTo>
                      <a:lnTo>
                        <a:pt x="563" y="505"/>
                      </a:lnTo>
                      <a:lnTo>
                        <a:pt x="561" y="507"/>
                      </a:lnTo>
                      <a:lnTo>
                        <a:pt x="561" y="509"/>
                      </a:lnTo>
                      <a:lnTo>
                        <a:pt x="561" y="509"/>
                      </a:lnTo>
                      <a:lnTo>
                        <a:pt x="561" y="511"/>
                      </a:lnTo>
                      <a:lnTo>
                        <a:pt x="542" y="511"/>
                      </a:lnTo>
                      <a:lnTo>
                        <a:pt x="540" y="511"/>
                      </a:lnTo>
                      <a:lnTo>
                        <a:pt x="538" y="509"/>
                      </a:lnTo>
                      <a:lnTo>
                        <a:pt x="538" y="507"/>
                      </a:lnTo>
                      <a:lnTo>
                        <a:pt x="537" y="503"/>
                      </a:lnTo>
                      <a:lnTo>
                        <a:pt x="537" y="501"/>
                      </a:lnTo>
                      <a:lnTo>
                        <a:pt x="535" y="501"/>
                      </a:lnTo>
                      <a:lnTo>
                        <a:pt x="533" y="501"/>
                      </a:lnTo>
                      <a:lnTo>
                        <a:pt x="516" y="516"/>
                      </a:lnTo>
                      <a:lnTo>
                        <a:pt x="514" y="518"/>
                      </a:lnTo>
                      <a:lnTo>
                        <a:pt x="514" y="516"/>
                      </a:lnTo>
                      <a:lnTo>
                        <a:pt x="512" y="516"/>
                      </a:lnTo>
                      <a:lnTo>
                        <a:pt x="510" y="516"/>
                      </a:lnTo>
                      <a:lnTo>
                        <a:pt x="508" y="518"/>
                      </a:lnTo>
                      <a:lnTo>
                        <a:pt x="503" y="535"/>
                      </a:lnTo>
                      <a:lnTo>
                        <a:pt x="503" y="537"/>
                      </a:lnTo>
                      <a:lnTo>
                        <a:pt x="499" y="537"/>
                      </a:lnTo>
                      <a:lnTo>
                        <a:pt x="497" y="537"/>
                      </a:lnTo>
                      <a:lnTo>
                        <a:pt x="495" y="537"/>
                      </a:lnTo>
                      <a:lnTo>
                        <a:pt x="493" y="541"/>
                      </a:lnTo>
                      <a:lnTo>
                        <a:pt x="493" y="543"/>
                      </a:lnTo>
                      <a:lnTo>
                        <a:pt x="492" y="543"/>
                      </a:lnTo>
                      <a:lnTo>
                        <a:pt x="488" y="545"/>
                      </a:lnTo>
                      <a:lnTo>
                        <a:pt x="486" y="545"/>
                      </a:lnTo>
                      <a:lnTo>
                        <a:pt x="484" y="550"/>
                      </a:lnTo>
                      <a:lnTo>
                        <a:pt x="482" y="550"/>
                      </a:lnTo>
                      <a:lnTo>
                        <a:pt x="478" y="550"/>
                      </a:lnTo>
                      <a:lnTo>
                        <a:pt x="478" y="550"/>
                      </a:lnTo>
                      <a:lnTo>
                        <a:pt x="477" y="552"/>
                      </a:lnTo>
                      <a:lnTo>
                        <a:pt x="475" y="556"/>
                      </a:lnTo>
                      <a:lnTo>
                        <a:pt x="473" y="560"/>
                      </a:lnTo>
                      <a:lnTo>
                        <a:pt x="463" y="567"/>
                      </a:lnTo>
                      <a:lnTo>
                        <a:pt x="456" y="575"/>
                      </a:lnTo>
                      <a:lnTo>
                        <a:pt x="456" y="577"/>
                      </a:lnTo>
                      <a:lnTo>
                        <a:pt x="454" y="577"/>
                      </a:lnTo>
                      <a:lnTo>
                        <a:pt x="452" y="578"/>
                      </a:lnTo>
                      <a:lnTo>
                        <a:pt x="452" y="578"/>
                      </a:lnTo>
                      <a:lnTo>
                        <a:pt x="452" y="580"/>
                      </a:lnTo>
                      <a:lnTo>
                        <a:pt x="452" y="582"/>
                      </a:lnTo>
                      <a:lnTo>
                        <a:pt x="450" y="582"/>
                      </a:lnTo>
                      <a:lnTo>
                        <a:pt x="450" y="580"/>
                      </a:lnTo>
                      <a:lnTo>
                        <a:pt x="448" y="580"/>
                      </a:lnTo>
                      <a:lnTo>
                        <a:pt x="446" y="582"/>
                      </a:lnTo>
                      <a:lnTo>
                        <a:pt x="446" y="584"/>
                      </a:lnTo>
                      <a:lnTo>
                        <a:pt x="443" y="586"/>
                      </a:lnTo>
                      <a:lnTo>
                        <a:pt x="443" y="586"/>
                      </a:lnTo>
                      <a:lnTo>
                        <a:pt x="443" y="588"/>
                      </a:lnTo>
                      <a:lnTo>
                        <a:pt x="443" y="588"/>
                      </a:lnTo>
                      <a:lnTo>
                        <a:pt x="445" y="590"/>
                      </a:lnTo>
                      <a:lnTo>
                        <a:pt x="443" y="592"/>
                      </a:lnTo>
                      <a:lnTo>
                        <a:pt x="443" y="593"/>
                      </a:lnTo>
                      <a:lnTo>
                        <a:pt x="441" y="593"/>
                      </a:lnTo>
                      <a:lnTo>
                        <a:pt x="441" y="595"/>
                      </a:lnTo>
                      <a:lnTo>
                        <a:pt x="441" y="597"/>
                      </a:lnTo>
                      <a:lnTo>
                        <a:pt x="443" y="599"/>
                      </a:lnTo>
                      <a:lnTo>
                        <a:pt x="446" y="601"/>
                      </a:lnTo>
                      <a:lnTo>
                        <a:pt x="446" y="603"/>
                      </a:lnTo>
                      <a:lnTo>
                        <a:pt x="446" y="605"/>
                      </a:lnTo>
                      <a:lnTo>
                        <a:pt x="445" y="607"/>
                      </a:lnTo>
                      <a:lnTo>
                        <a:pt x="445" y="608"/>
                      </a:lnTo>
                      <a:lnTo>
                        <a:pt x="443" y="608"/>
                      </a:lnTo>
                      <a:lnTo>
                        <a:pt x="443" y="610"/>
                      </a:lnTo>
                      <a:lnTo>
                        <a:pt x="443" y="612"/>
                      </a:lnTo>
                      <a:lnTo>
                        <a:pt x="443" y="614"/>
                      </a:lnTo>
                      <a:lnTo>
                        <a:pt x="443" y="614"/>
                      </a:lnTo>
                      <a:lnTo>
                        <a:pt x="443" y="616"/>
                      </a:lnTo>
                      <a:lnTo>
                        <a:pt x="441" y="620"/>
                      </a:lnTo>
                      <a:lnTo>
                        <a:pt x="441" y="622"/>
                      </a:lnTo>
                      <a:lnTo>
                        <a:pt x="441" y="622"/>
                      </a:lnTo>
                      <a:lnTo>
                        <a:pt x="441" y="624"/>
                      </a:lnTo>
                      <a:lnTo>
                        <a:pt x="441" y="625"/>
                      </a:lnTo>
                      <a:lnTo>
                        <a:pt x="439" y="635"/>
                      </a:lnTo>
                      <a:lnTo>
                        <a:pt x="439" y="635"/>
                      </a:lnTo>
                      <a:lnTo>
                        <a:pt x="437" y="635"/>
                      </a:lnTo>
                      <a:lnTo>
                        <a:pt x="437" y="637"/>
                      </a:lnTo>
                      <a:lnTo>
                        <a:pt x="435" y="637"/>
                      </a:lnTo>
                      <a:lnTo>
                        <a:pt x="435" y="637"/>
                      </a:lnTo>
                      <a:lnTo>
                        <a:pt x="433" y="639"/>
                      </a:lnTo>
                      <a:lnTo>
                        <a:pt x="433" y="640"/>
                      </a:lnTo>
                      <a:lnTo>
                        <a:pt x="433" y="644"/>
                      </a:lnTo>
                      <a:lnTo>
                        <a:pt x="431" y="644"/>
                      </a:lnTo>
                      <a:lnTo>
                        <a:pt x="431" y="646"/>
                      </a:lnTo>
                      <a:lnTo>
                        <a:pt x="428" y="652"/>
                      </a:lnTo>
                      <a:lnTo>
                        <a:pt x="428" y="652"/>
                      </a:lnTo>
                      <a:lnTo>
                        <a:pt x="426" y="654"/>
                      </a:lnTo>
                      <a:lnTo>
                        <a:pt x="426" y="655"/>
                      </a:lnTo>
                      <a:lnTo>
                        <a:pt x="426" y="655"/>
                      </a:lnTo>
                      <a:lnTo>
                        <a:pt x="426" y="657"/>
                      </a:lnTo>
                      <a:lnTo>
                        <a:pt x="424" y="659"/>
                      </a:lnTo>
                      <a:lnTo>
                        <a:pt x="424" y="659"/>
                      </a:lnTo>
                      <a:lnTo>
                        <a:pt x="424" y="659"/>
                      </a:lnTo>
                      <a:lnTo>
                        <a:pt x="422" y="659"/>
                      </a:lnTo>
                      <a:lnTo>
                        <a:pt x="422" y="659"/>
                      </a:lnTo>
                      <a:lnTo>
                        <a:pt x="422" y="661"/>
                      </a:lnTo>
                      <a:lnTo>
                        <a:pt x="420" y="661"/>
                      </a:lnTo>
                      <a:lnTo>
                        <a:pt x="420" y="661"/>
                      </a:lnTo>
                      <a:lnTo>
                        <a:pt x="420" y="663"/>
                      </a:lnTo>
                      <a:lnTo>
                        <a:pt x="420" y="663"/>
                      </a:lnTo>
                      <a:lnTo>
                        <a:pt x="420" y="665"/>
                      </a:lnTo>
                      <a:lnTo>
                        <a:pt x="420" y="665"/>
                      </a:lnTo>
                      <a:lnTo>
                        <a:pt x="420" y="667"/>
                      </a:lnTo>
                      <a:lnTo>
                        <a:pt x="420" y="667"/>
                      </a:lnTo>
                      <a:lnTo>
                        <a:pt x="418" y="667"/>
                      </a:lnTo>
                      <a:lnTo>
                        <a:pt x="418" y="667"/>
                      </a:lnTo>
                      <a:lnTo>
                        <a:pt x="416" y="667"/>
                      </a:lnTo>
                      <a:lnTo>
                        <a:pt x="416" y="667"/>
                      </a:lnTo>
                      <a:lnTo>
                        <a:pt x="415" y="667"/>
                      </a:lnTo>
                      <a:lnTo>
                        <a:pt x="416" y="667"/>
                      </a:lnTo>
                      <a:lnTo>
                        <a:pt x="416" y="665"/>
                      </a:lnTo>
                      <a:lnTo>
                        <a:pt x="416" y="665"/>
                      </a:lnTo>
                      <a:lnTo>
                        <a:pt x="416" y="665"/>
                      </a:lnTo>
                      <a:lnTo>
                        <a:pt x="416" y="665"/>
                      </a:lnTo>
                      <a:lnTo>
                        <a:pt x="416" y="665"/>
                      </a:lnTo>
                      <a:lnTo>
                        <a:pt x="415" y="665"/>
                      </a:lnTo>
                      <a:lnTo>
                        <a:pt x="413" y="665"/>
                      </a:lnTo>
                      <a:lnTo>
                        <a:pt x="411" y="665"/>
                      </a:lnTo>
                      <a:lnTo>
                        <a:pt x="411" y="663"/>
                      </a:lnTo>
                      <a:lnTo>
                        <a:pt x="413" y="657"/>
                      </a:lnTo>
                      <a:lnTo>
                        <a:pt x="411" y="657"/>
                      </a:lnTo>
                      <a:lnTo>
                        <a:pt x="411" y="659"/>
                      </a:lnTo>
                      <a:lnTo>
                        <a:pt x="409" y="661"/>
                      </a:lnTo>
                      <a:lnTo>
                        <a:pt x="407" y="661"/>
                      </a:lnTo>
                      <a:lnTo>
                        <a:pt x="405" y="659"/>
                      </a:lnTo>
                      <a:lnTo>
                        <a:pt x="405" y="659"/>
                      </a:lnTo>
                      <a:lnTo>
                        <a:pt x="405" y="657"/>
                      </a:lnTo>
                      <a:lnTo>
                        <a:pt x="405" y="657"/>
                      </a:lnTo>
                      <a:lnTo>
                        <a:pt x="403" y="657"/>
                      </a:lnTo>
                      <a:lnTo>
                        <a:pt x="405" y="655"/>
                      </a:lnTo>
                      <a:lnTo>
                        <a:pt x="403" y="655"/>
                      </a:lnTo>
                      <a:lnTo>
                        <a:pt x="401" y="654"/>
                      </a:lnTo>
                      <a:lnTo>
                        <a:pt x="400" y="654"/>
                      </a:lnTo>
                      <a:lnTo>
                        <a:pt x="400" y="652"/>
                      </a:lnTo>
                      <a:lnTo>
                        <a:pt x="400" y="650"/>
                      </a:lnTo>
                      <a:lnTo>
                        <a:pt x="398" y="650"/>
                      </a:lnTo>
                      <a:lnTo>
                        <a:pt x="398" y="650"/>
                      </a:lnTo>
                      <a:lnTo>
                        <a:pt x="396" y="648"/>
                      </a:lnTo>
                      <a:lnTo>
                        <a:pt x="396" y="648"/>
                      </a:lnTo>
                      <a:lnTo>
                        <a:pt x="396" y="648"/>
                      </a:lnTo>
                      <a:lnTo>
                        <a:pt x="394" y="646"/>
                      </a:lnTo>
                      <a:lnTo>
                        <a:pt x="394" y="646"/>
                      </a:lnTo>
                      <a:lnTo>
                        <a:pt x="394" y="648"/>
                      </a:lnTo>
                      <a:lnTo>
                        <a:pt x="398" y="652"/>
                      </a:lnTo>
                      <a:lnTo>
                        <a:pt x="400" y="652"/>
                      </a:lnTo>
                      <a:lnTo>
                        <a:pt x="401" y="655"/>
                      </a:lnTo>
                      <a:lnTo>
                        <a:pt x="401" y="657"/>
                      </a:lnTo>
                      <a:lnTo>
                        <a:pt x="400" y="657"/>
                      </a:lnTo>
                      <a:lnTo>
                        <a:pt x="401" y="659"/>
                      </a:lnTo>
                      <a:lnTo>
                        <a:pt x="401" y="661"/>
                      </a:lnTo>
                      <a:lnTo>
                        <a:pt x="401" y="661"/>
                      </a:lnTo>
                      <a:lnTo>
                        <a:pt x="403" y="661"/>
                      </a:lnTo>
                      <a:lnTo>
                        <a:pt x="403" y="663"/>
                      </a:lnTo>
                      <a:lnTo>
                        <a:pt x="405" y="665"/>
                      </a:lnTo>
                      <a:lnTo>
                        <a:pt x="405" y="667"/>
                      </a:lnTo>
                      <a:lnTo>
                        <a:pt x="405" y="667"/>
                      </a:lnTo>
                      <a:lnTo>
                        <a:pt x="405" y="669"/>
                      </a:lnTo>
                      <a:lnTo>
                        <a:pt x="405" y="669"/>
                      </a:lnTo>
                      <a:lnTo>
                        <a:pt x="405" y="670"/>
                      </a:lnTo>
                      <a:lnTo>
                        <a:pt x="405" y="670"/>
                      </a:lnTo>
                      <a:lnTo>
                        <a:pt x="407" y="670"/>
                      </a:lnTo>
                      <a:lnTo>
                        <a:pt x="407" y="670"/>
                      </a:lnTo>
                      <a:lnTo>
                        <a:pt x="407" y="672"/>
                      </a:lnTo>
                      <a:lnTo>
                        <a:pt x="407" y="674"/>
                      </a:lnTo>
                      <a:lnTo>
                        <a:pt x="405" y="674"/>
                      </a:lnTo>
                      <a:lnTo>
                        <a:pt x="403" y="676"/>
                      </a:lnTo>
                      <a:lnTo>
                        <a:pt x="403" y="678"/>
                      </a:lnTo>
                      <a:lnTo>
                        <a:pt x="403" y="678"/>
                      </a:lnTo>
                      <a:lnTo>
                        <a:pt x="400" y="678"/>
                      </a:lnTo>
                      <a:lnTo>
                        <a:pt x="394" y="678"/>
                      </a:lnTo>
                      <a:lnTo>
                        <a:pt x="388" y="678"/>
                      </a:lnTo>
                      <a:lnTo>
                        <a:pt x="385" y="678"/>
                      </a:lnTo>
                      <a:lnTo>
                        <a:pt x="385" y="678"/>
                      </a:lnTo>
                      <a:lnTo>
                        <a:pt x="381" y="680"/>
                      </a:lnTo>
                      <a:lnTo>
                        <a:pt x="381" y="680"/>
                      </a:lnTo>
                      <a:lnTo>
                        <a:pt x="377" y="680"/>
                      </a:lnTo>
                      <a:lnTo>
                        <a:pt x="366" y="680"/>
                      </a:lnTo>
                      <a:lnTo>
                        <a:pt x="364" y="680"/>
                      </a:lnTo>
                      <a:lnTo>
                        <a:pt x="364" y="680"/>
                      </a:lnTo>
                      <a:lnTo>
                        <a:pt x="362" y="680"/>
                      </a:lnTo>
                      <a:lnTo>
                        <a:pt x="362" y="682"/>
                      </a:lnTo>
                      <a:lnTo>
                        <a:pt x="364" y="682"/>
                      </a:lnTo>
                      <a:lnTo>
                        <a:pt x="364" y="682"/>
                      </a:lnTo>
                      <a:lnTo>
                        <a:pt x="362" y="682"/>
                      </a:lnTo>
                      <a:lnTo>
                        <a:pt x="360" y="682"/>
                      </a:lnTo>
                      <a:lnTo>
                        <a:pt x="358" y="682"/>
                      </a:lnTo>
                      <a:lnTo>
                        <a:pt x="358" y="682"/>
                      </a:lnTo>
                      <a:lnTo>
                        <a:pt x="356" y="680"/>
                      </a:lnTo>
                      <a:lnTo>
                        <a:pt x="351" y="680"/>
                      </a:lnTo>
                      <a:lnTo>
                        <a:pt x="351" y="680"/>
                      </a:lnTo>
                      <a:lnTo>
                        <a:pt x="351" y="680"/>
                      </a:lnTo>
                      <a:lnTo>
                        <a:pt x="351" y="678"/>
                      </a:lnTo>
                      <a:lnTo>
                        <a:pt x="349" y="680"/>
                      </a:lnTo>
                      <a:lnTo>
                        <a:pt x="349" y="680"/>
                      </a:lnTo>
                      <a:lnTo>
                        <a:pt x="349" y="678"/>
                      </a:lnTo>
                      <a:lnTo>
                        <a:pt x="349" y="678"/>
                      </a:lnTo>
                      <a:lnTo>
                        <a:pt x="349" y="678"/>
                      </a:lnTo>
                      <a:lnTo>
                        <a:pt x="351" y="678"/>
                      </a:lnTo>
                      <a:lnTo>
                        <a:pt x="351" y="676"/>
                      </a:lnTo>
                      <a:lnTo>
                        <a:pt x="351" y="676"/>
                      </a:lnTo>
                      <a:lnTo>
                        <a:pt x="349" y="674"/>
                      </a:lnTo>
                      <a:lnTo>
                        <a:pt x="349" y="674"/>
                      </a:lnTo>
                      <a:lnTo>
                        <a:pt x="349" y="674"/>
                      </a:lnTo>
                      <a:lnTo>
                        <a:pt x="349" y="672"/>
                      </a:lnTo>
                      <a:lnTo>
                        <a:pt x="349" y="670"/>
                      </a:lnTo>
                      <a:lnTo>
                        <a:pt x="349" y="667"/>
                      </a:lnTo>
                      <a:lnTo>
                        <a:pt x="349" y="667"/>
                      </a:lnTo>
                      <a:lnTo>
                        <a:pt x="347" y="669"/>
                      </a:lnTo>
                      <a:lnTo>
                        <a:pt x="347" y="669"/>
                      </a:lnTo>
                      <a:lnTo>
                        <a:pt x="347" y="669"/>
                      </a:lnTo>
                      <a:lnTo>
                        <a:pt x="347" y="670"/>
                      </a:lnTo>
                      <a:lnTo>
                        <a:pt x="347" y="670"/>
                      </a:lnTo>
                      <a:lnTo>
                        <a:pt x="347" y="672"/>
                      </a:lnTo>
                      <a:lnTo>
                        <a:pt x="347" y="672"/>
                      </a:lnTo>
                      <a:lnTo>
                        <a:pt x="347" y="672"/>
                      </a:lnTo>
                      <a:lnTo>
                        <a:pt x="347" y="674"/>
                      </a:lnTo>
                      <a:lnTo>
                        <a:pt x="349" y="674"/>
                      </a:lnTo>
                      <a:lnTo>
                        <a:pt x="347" y="674"/>
                      </a:lnTo>
                      <a:lnTo>
                        <a:pt x="347" y="676"/>
                      </a:lnTo>
                      <a:lnTo>
                        <a:pt x="345" y="678"/>
                      </a:lnTo>
                      <a:lnTo>
                        <a:pt x="345" y="678"/>
                      </a:lnTo>
                      <a:lnTo>
                        <a:pt x="343" y="676"/>
                      </a:lnTo>
                      <a:lnTo>
                        <a:pt x="343" y="676"/>
                      </a:lnTo>
                      <a:lnTo>
                        <a:pt x="343" y="678"/>
                      </a:lnTo>
                      <a:lnTo>
                        <a:pt x="341" y="678"/>
                      </a:lnTo>
                      <a:lnTo>
                        <a:pt x="338" y="676"/>
                      </a:lnTo>
                      <a:lnTo>
                        <a:pt x="336" y="676"/>
                      </a:lnTo>
                      <a:lnTo>
                        <a:pt x="334" y="676"/>
                      </a:lnTo>
                      <a:lnTo>
                        <a:pt x="332" y="674"/>
                      </a:lnTo>
                      <a:lnTo>
                        <a:pt x="332" y="674"/>
                      </a:lnTo>
                      <a:lnTo>
                        <a:pt x="330" y="674"/>
                      </a:lnTo>
                      <a:lnTo>
                        <a:pt x="330" y="674"/>
                      </a:lnTo>
                      <a:lnTo>
                        <a:pt x="330" y="676"/>
                      </a:lnTo>
                      <a:lnTo>
                        <a:pt x="330" y="676"/>
                      </a:lnTo>
                      <a:lnTo>
                        <a:pt x="328" y="676"/>
                      </a:lnTo>
                      <a:lnTo>
                        <a:pt x="328" y="676"/>
                      </a:lnTo>
                      <a:lnTo>
                        <a:pt x="330" y="678"/>
                      </a:lnTo>
                      <a:lnTo>
                        <a:pt x="330" y="678"/>
                      </a:lnTo>
                      <a:lnTo>
                        <a:pt x="330" y="678"/>
                      </a:lnTo>
                      <a:lnTo>
                        <a:pt x="332" y="680"/>
                      </a:lnTo>
                      <a:lnTo>
                        <a:pt x="334" y="680"/>
                      </a:lnTo>
                      <a:lnTo>
                        <a:pt x="334" y="680"/>
                      </a:lnTo>
                      <a:lnTo>
                        <a:pt x="334" y="680"/>
                      </a:lnTo>
                      <a:lnTo>
                        <a:pt x="334" y="682"/>
                      </a:lnTo>
                      <a:lnTo>
                        <a:pt x="330" y="682"/>
                      </a:lnTo>
                      <a:lnTo>
                        <a:pt x="330" y="682"/>
                      </a:lnTo>
                      <a:lnTo>
                        <a:pt x="328" y="680"/>
                      </a:lnTo>
                      <a:lnTo>
                        <a:pt x="324" y="674"/>
                      </a:lnTo>
                      <a:lnTo>
                        <a:pt x="323" y="672"/>
                      </a:lnTo>
                      <a:lnTo>
                        <a:pt x="323" y="670"/>
                      </a:lnTo>
                      <a:lnTo>
                        <a:pt x="323" y="670"/>
                      </a:lnTo>
                      <a:lnTo>
                        <a:pt x="323" y="670"/>
                      </a:lnTo>
                      <a:lnTo>
                        <a:pt x="321" y="670"/>
                      </a:lnTo>
                      <a:lnTo>
                        <a:pt x="321" y="670"/>
                      </a:lnTo>
                      <a:lnTo>
                        <a:pt x="317" y="669"/>
                      </a:lnTo>
                      <a:lnTo>
                        <a:pt x="315" y="665"/>
                      </a:lnTo>
                      <a:lnTo>
                        <a:pt x="315" y="663"/>
                      </a:lnTo>
                      <a:lnTo>
                        <a:pt x="315" y="665"/>
                      </a:lnTo>
                      <a:lnTo>
                        <a:pt x="315" y="665"/>
                      </a:lnTo>
                      <a:lnTo>
                        <a:pt x="315" y="667"/>
                      </a:lnTo>
                      <a:lnTo>
                        <a:pt x="315" y="667"/>
                      </a:lnTo>
                      <a:lnTo>
                        <a:pt x="315" y="667"/>
                      </a:lnTo>
                      <a:lnTo>
                        <a:pt x="317" y="669"/>
                      </a:lnTo>
                      <a:lnTo>
                        <a:pt x="317" y="670"/>
                      </a:lnTo>
                      <a:lnTo>
                        <a:pt x="319" y="670"/>
                      </a:lnTo>
                      <a:lnTo>
                        <a:pt x="321" y="672"/>
                      </a:lnTo>
                      <a:lnTo>
                        <a:pt x="323" y="674"/>
                      </a:lnTo>
                      <a:lnTo>
                        <a:pt x="323" y="676"/>
                      </a:lnTo>
                      <a:lnTo>
                        <a:pt x="321" y="678"/>
                      </a:lnTo>
                      <a:lnTo>
                        <a:pt x="321" y="678"/>
                      </a:lnTo>
                      <a:lnTo>
                        <a:pt x="323" y="680"/>
                      </a:lnTo>
                      <a:lnTo>
                        <a:pt x="323" y="680"/>
                      </a:lnTo>
                      <a:lnTo>
                        <a:pt x="323" y="682"/>
                      </a:lnTo>
                      <a:lnTo>
                        <a:pt x="321" y="684"/>
                      </a:lnTo>
                      <a:lnTo>
                        <a:pt x="319" y="685"/>
                      </a:lnTo>
                      <a:lnTo>
                        <a:pt x="319" y="684"/>
                      </a:lnTo>
                      <a:lnTo>
                        <a:pt x="319" y="685"/>
                      </a:lnTo>
                      <a:lnTo>
                        <a:pt x="317" y="685"/>
                      </a:lnTo>
                      <a:lnTo>
                        <a:pt x="315" y="684"/>
                      </a:lnTo>
                      <a:lnTo>
                        <a:pt x="315" y="684"/>
                      </a:lnTo>
                      <a:lnTo>
                        <a:pt x="315" y="682"/>
                      </a:lnTo>
                      <a:lnTo>
                        <a:pt x="315" y="682"/>
                      </a:lnTo>
                      <a:lnTo>
                        <a:pt x="315" y="684"/>
                      </a:lnTo>
                      <a:lnTo>
                        <a:pt x="315" y="685"/>
                      </a:lnTo>
                      <a:lnTo>
                        <a:pt x="315" y="685"/>
                      </a:lnTo>
                      <a:lnTo>
                        <a:pt x="313" y="687"/>
                      </a:lnTo>
                      <a:lnTo>
                        <a:pt x="313" y="687"/>
                      </a:lnTo>
                      <a:lnTo>
                        <a:pt x="311" y="685"/>
                      </a:lnTo>
                      <a:lnTo>
                        <a:pt x="311" y="684"/>
                      </a:lnTo>
                      <a:lnTo>
                        <a:pt x="311" y="680"/>
                      </a:lnTo>
                      <a:lnTo>
                        <a:pt x="311" y="678"/>
                      </a:lnTo>
                      <a:lnTo>
                        <a:pt x="309" y="676"/>
                      </a:lnTo>
                      <a:lnTo>
                        <a:pt x="311" y="676"/>
                      </a:lnTo>
                      <a:lnTo>
                        <a:pt x="311" y="674"/>
                      </a:lnTo>
                      <a:lnTo>
                        <a:pt x="311" y="674"/>
                      </a:lnTo>
                      <a:lnTo>
                        <a:pt x="311" y="672"/>
                      </a:lnTo>
                      <a:lnTo>
                        <a:pt x="311" y="670"/>
                      </a:lnTo>
                      <a:lnTo>
                        <a:pt x="311" y="672"/>
                      </a:lnTo>
                      <a:lnTo>
                        <a:pt x="313" y="672"/>
                      </a:lnTo>
                      <a:lnTo>
                        <a:pt x="313" y="672"/>
                      </a:lnTo>
                      <a:lnTo>
                        <a:pt x="313" y="670"/>
                      </a:lnTo>
                      <a:lnTo>
                        <a:pt x="311" y="669"/>
                      </a:lnTo>
                      <a:lnTo>
                        <a:pt x="311" y="669"/>
                      </a:lnTo>
                      <a:lnTo>
                        <a:pt x="311" y="667"/>
                      </a:lnTo>
                      <a:lnTo>
                        <a:pt x="309" y="667"/>
                      </a:lnTo>
                      <a:lnTo>
                        <a:pt x="309" y="669"/>
                      </a:lnTo>
                      <a:lnTo>
                        <a:pt x="308" y="669"/>
                      </a:lnTo>
                      <a:lnTo>
                        <a:pt x="308" y="667"/>
                      </a:lnTo>
                      <a:lnTo>
                        <a:pt x="308" y="665"/>
                      </a:lnTo>
                      <a:lnTo>
                        <a:pt x="308" y="667"/>
                      </a:lnTo>
                      <a:lnTo>
                        <a:pt x="308" y="669"/>
                      </a:lnTo>
                      <a:lnTo>
                        <a:pt x="308" y="669"/>
                      </a:lnTo>
                      <a:lnTo>
                        <a:pt x="308" y="670"/>
                      </a:lnTo>
                      <a:lnTo>
                        <a:pt x="309" y="674"/>
                      </a:lnTo>
                      <a:lnTo>
                        <a:pt x="308" y="674"/>
                      </a:lnTo>
                      <a:lnTo>
                        <a:pt x="308" y="674"/>
                      </a:lnTo>
                      <a:lnTo>
                        <a:pt x="308" y="674"/>
                      </a:lnTo>
                      <a:lnTo>
                        <a:pt x="306" y="674"/>
                      </a:lnTo>
                      <a:lnTo>
                        <a:pt x="306" y="672"/>
                      </a:lnTo>
                      <a:lnTo>
                        <a:pt x="306" y="670"/>
                      </a:lnTo>
                      <a:lnTo>
                        <a:pt x="304" y="669"/>
                      </a:lnTo>
                      <a:lnTo>
                        <a:pt x="304" y="670"/>
                      </a:lnTo>
                      <a:lnTo>
                        <a:pt x="304" y="670"/>
                      </a:lnTo>
                      <a:lnTo>
                        <a:pt x="304" y="672"/>
                      </a:lnTo>
                      <a:lnTo>
                        <a:pt x="306" y="674"/>
                      </a:lnTo>
                      <a:lnTo>
                        <a:pt x="306" y="674"/>
                      </a:lnTo>
                      <a:lnTo>
                        <a:pt x="306" y="674"/>
                      </a:lnTo>
                      <a:lnTo>
                        <a:pt x="304" y="676"/>
                      </a:lnTo>
                      <a:lnTo>
                        <a:pt x="306" y="676"/>
                      </a:lnTo>
                      <a:lnTo>
                        <a:pt x="306" y="676"/>
                      </a:lnTo>
                      <a:lnTo>
                        <a:pt x="308" y="676"/>
                      </a:lnTo>
                      <a:lnTo>
                        <a:pt x="308" y="676"/>
                      </a:lnTo>
                      <a:lnTo>
                        <a:pt x="309" y="676"/>
                      </a:lnTo>
                      <a:lnTo>
                        <a:pt x="308" y="682"/>
                      </a:lnTo>
                      <a:lnTo>
                        <a:pt x="308" y="684"/>
                      </a:lnTo>
                      <a:lnTo>
                        <a:pt x="311" y="687"/>
                      </a:lnTo>
                      <a:lnTo>
                        <a:pt x="311" y="689"/>
                      </a:lnTo>
                      <a:lnTo>
                        <a:pt x="311" y="691"/>
                      </a:lnTo>
                      <a:lnTo>
                        <a:pt x="311" y="691"/>
                      </a:lnTo>
                      <a:lnTo>
                        <a:pt x="311" y="691"/>
                      </a:lnTo>
                      <a:lnTo>
                        <a:pt x="309" y="691"/>
                      </a:lnTo>
                      <a:lnTo>
                        <a:pt x="309" y="691"/>
                      </a:lnTo>
                      <a:lnTo>
                        <a:pt x="308" y="689"/>
                      </a:lnTo>
                      <a:lnTo>
                        <a:pt x="308" y="691"/>
                      </a:lnTo>
                      <a:lnTo>
                        <a:pt x="308" y="691"/>
                      </a:lnTo>
                      <a:lnTo>
                        <a:pt x="308" y="691"/>
                      </a:lnTo>
                      <a:lnTo>
                        <a:pt x="306" y="691"/>
                      </a:lnTo>
                      <a:lnTo>
                        <a:pt x="304" y="689"/>
                      </a:lnTo>
                      <a:lnTo>
                        <a:pt x="304" y="689"/>
                      </a:lnTo>
                      <a:lnTo>
                        <a:pt x="302" y="691"/>
                      </a:lnTo>
                      <a:lnTo>
                        <a:pt x="300" y="689"/>
                      </a:lnTo>
                      <a:lnTo>
                        <a:pt x="300" y="687"/>
                      </a:lnTo>
                      <a:lnTo>
                        <a:pt x="300" y="687"/>
                      </a:lnTo>
                      <a:lnTo>
                        <a:pt x="300" y="685"/>
                      </a:lnTo>
                      <a:lnTo>
                        <a:pt x="298" y="685"/>
                      </a:lnTo>
                      <a:lnTo>
                        <a:pt x="298" y="684"/>
                      </a:lnTo>
                      <a:lnTo>
                        <a:pt x="298" y="682"/>
                      </a:lnTo>
                      <a:lnTo>
                        <a:pt x="296" y="680"/>
                      </a:lnTo>
                      <a:lnTo>
                        <a:pt x="296" y="678"/>
                      </a:lnTo>
                      <a:lnTo>
                        <a:pt x="298" y="676"/>
                      </a:lnTo>
                      <a:lnTo>
                        <a:pt x="298" y="676"/>
                      </a:lnTo>
                      <a:lnTo>
                        <a:pt x="298" y="674"/>
                      </a:lnTo>
                      <a:lnTo>
                        <a:pt x="298" y="674"/>
                      </a:lnTo>
                      <a:lnTo>
                        <a:pt x="298" y="672"/>
                      </a:lnTo>
                      <a:lnTo>
                        <a:pt x="296" y="670"/>
                      </a:lnTo>
                      <a:lnTo>
                        <a:pt x="294" y="669"/>
                      </a:lnTo>
                      <a:lnTo>
                        <a:pt x="294" y="665"/>
                      </a:lnTo>
                      <a:lnTo>
                        <a:pt x="292" y="663"/>
                      </a:lnTo>
                      <a:lnTo>
                        <a:pt x="294" y="661"/>
                      </a:lnTo>
                      <a:lnTo>
                        <a:pt x="294" y="661"/>
                      </a:lnTo>
                      <a:lnTo>
                        <a:pt x="294" y="659"/>
                      </a:lnTo>
                      <a:lnTo>
                        <a:pt x="294" y="659"/>
                      </a:lnTo>
                      <a:lnTo>
                        <a:pt x="294" y="659"/>
                      </a:lnTo>
                      <a:lnTo>
                        <a:pt x="292" y="659"/>
                      </a:lnTo>
                      <a:lnTo>
                        <a:pt x="292" y="659"/>
                      </a:lnTo>
                      <a:lnTo>
                        <a:pt x="292" y="659"/>
                      </a:lnTo>
                      <a:lnTo>
                        <a:pt x="292" y="657"/>
                      </a:lnTo>
                      <a:lnTo>
                        <a:pt x="291" y="657"/>
                      </a:lnTo>
                      <a:lnTo>
                        <a:pt x="291" y="659"/>
                      </a:lnTo>
                      <a:lnTo>
                        <a:pt x="291" y="657"/>
                      </a:lnTo>
                      <a:lnTo>
                        <a:pt x="289" y="657"/>
                      </a:lnTo>
                      <a:lnTo>
                        <a:pt x="291" y="659"/>
                      </a:lnTo>
                      <a:lnTo>
                        <a:pt x="291" y="661"/>
                      </a:lnTo>
                      <a:lnTo>
                        <a:pt x="291" y="661"/>
                      </a:lnTo>
                      <a:lnTo>
                        <a:pt x="292" y="663"/>
                      </a:lnTo>
                      <a:lnTo>
                        <a:pt x="292" y="663"/>
                      </a:lnTo>
                      <a:lnTo>
                        <a:pt x="292" y="667"/>
                      </a:lnTo>
                      <a:lnTo>
                        <a:pt x="292" y="669"/>
                      </a:lnTo>
                      <a:lnTo>
                        <a:pt x="294" y="670"/>
                      </a:lnTo>
                      <a:lnTo>
                        <a:pt x="294" y="670"/>
                      </a:lnTo>
                      <a:lnTo>
                        <a:pt x="294" y="670"/>
                      </a:lnTo>
                      <a:lnTo>
                        <a:pt x="296" y="672"/>
                      </a:lnTo>
                      <a:lnTo>
                        <a:pt x="298" y="674"/>
                      </a:lnTo>
                      <a:lnTo>
                        <a:pt x="296" y="676"/>
                      </a:lnTo>
                      <a:lnTo>
                        <a:pt x="296" y="676"/>
                      </a:lnTo>
                      <a:lnTo>
                        <a:pt x="294" y="678"/>
                      </a:lnTo>
                      <a:lnTo>
                        <a:pt x="296" y="685"/>
                      </a:lnTo>
                      <a:lnTo>
                        <a:pt x="298" y="687"/>
                      </a:lnTo>
                      <a:lnTo>
                        <a:pt x="298" y="687"/>
                      </a:lnTo>
                      <a:lnTo>
                        <a:pt x="298" y="689"/>
                      </a:lnTo>
                      <a:lnTo>
                        <a:pt x="300" y="691"/>
                      </a:lnTo>
                      <a:lnTo>
                        <a:pt x="300" y="691"/>
                      </a:lnTo>
                      <a:lnTo>
                        <a:pt x="298" y="693"/>
                      </a:lnTo>
                      <a:lnTo>
                        <a:pt x="296" y="693"/>
                      </a:lnTo>
                      <a:lnTo>
                        <a:pt x="294" y="693"/>
                      </a:lnTo>
                      <a:lnTo>
                        <a:pt x="291" y="693"/>
                      </a:lnTo>
                      <a:lnTo>
                        <a:pt x="289" y="693"/>
                      </a:lnTo>
                      <a:lnTo>
                        <a:pt x="289" y="691"/>
                      </a:lnTo>
                      <a:lnTo>
                        <a:pt x="291" y="687"/>
                      </a:lnTo>
                      <a:lnTo>
                        <a:pt x="291" y="687"/>
                      </a:lnTo>
                      <a:lnTo>
                        <a:pt x="291" y="685"/>
                      </a:lnTo>
                      <a:lnTo>
                        <a:pt x="289" y="685"/>
                      </a:lnTo>
                      <a:lnTo>
                        <a:pt x="289" y="685"/>
                      </a:lnTo>
                      <a:lnTo>
                        <a:pt x="289" y="682"/>
                      </a:lnTo>
                      <a:lnTo>
                        <a:pt x="289" y="682"/>
                      </a:lnTo>
                      <a:lnTo>
                        <a:pt x="291" y="678"/>
                      </a:lnTo>
                      <a:lnTo>
                        <a:pt x="291" y="674"/>
                      </a:lnTo>
                      <a:lnTo>
                        <a:pt x="291" y="676"/>
                      </a:lnTo>
                      <a:lnTo>
                        <a:pt x="289" y="680"/>
                      </a:lnTo>
                      <a:lnTo>
                        <a:pt x="289" y="682"/>
                      </a:lnTo>
                      <a:lnTo>
                        <a:pt x="289" y="685"/>
                      </a:lnTo>
                      <a:lnTo>
                        <a:pt x="289" y="685"/>
                      </a:lnTo>
                      <a:lnTo>
                        <a:pt x="289" y="687"/>
                      </a:lnTo>
                      <a:lnTo>
                        <a:pt x="287" y="685"/>
                      </a:lnTo>
                      <a:lnTo>
                        <a:pt x="287" y="685"/>
                      </a:lnTo>
                      <a:lnTo>
                        <a:pt x="287" y="680"/>
                      </a:lnTo>
                      <a:lnTo>
                        <a:pt x="287" y="680"/>
                      </a:lnTo>
                      <a:lnTo>
                        <a:pt x="287" y="680"/>
                      </a:lnTo>
                      <a:lnTo>
                        <a:pt x="285" y="682"/>
                      </a:lnTo>
                      <a:lnTo>
                        <a:pt x="285" y="682"/>
                      </a:lnTo>
                      <a:lnTo>
                        <a:pt x="285" y="682"/>
                      </a:lnTo>
                      <a:lnTo>
                        <a:pt x="285" y="685"/>
                      </a:lnTo>
                      <a:lnTo>
                        <a:pt x="287" y="687"/>
                      </a:lnTo>
                      <a:lnTo>
                        <a:pt x="287" y="689"/>
                      </a:lnTo>
                      <a:lnTo>
                        <a:pt x="287" y="689"/>
                      </a:lnTo>
                      <a:lnTo>
                        <a:pt x="289" y="693"/>
                      </a:lnTo>
                      <a:lnTo>
                        <a:pt x="289" y="693"/>
                      </a:lnTo>
                      <a:lnTo>
                        <a:pt x="287" y="693"/>
                      </a:lnTo>
                      <a:lnTo>
                        <a:pt x="287" y="693"/>
                      </a:lnTo>
                      <a:lnTo>
                        <a:pt x="285" y="693"/>
                      </a:lnTo>
                      <a:lnTo>
                        <a:pt x="283" y="695"/>
                      </a:lnTo>
                      <a:lnTo>
                        <a:pt x="281" y="693"/>
                      </a:lnTo>
                      <a:lnTo>
                        <a:pt x="281" y="691"/>
                      </a:lnTo>
                      <a:lnTo>
                        <a:pt x="281" y="689"/>
                      </a:lnTo>
                      <a:lnTo>
                        <a:pt x="281" y="685"/>
                      </a:lnTo>
                      <a:lnTo>
                        <a:pt x="281" y="684"/>
                      </a:lnTo>
                      <a:lnTo>
                        <a:pt x="279" y="682"/>
                      </a:lnTo>
                      <a:lnTo>
                        <a:pt x="277" y="682"/>
                      </a:lnTo>
                      <a:lnTo>
                        <a:pt x="279" y="684"/>
                      </a:lnTo>
                      <a:lnTo>
                        <a:pt x="281" y="685"/>
                      </a:lnTo>
                      <a:lnTo>
                        <a:pt x="279" y="689"/>
                      </a:lnTo>
                      <a:lnTo>
                        <a:pt x="279" y="691"/>
                      </a:lnTo>
                      <a:lnTo>
                        <a:pt x="279" y="693"/>
                      </a:lnTo>
                      <a:lnTo>
                        <a:pt x="276" y="695"/>
                      </a:lnTo>
                      <a:lnTo>
                        <a:pt x="272" y="695"/>
                      </a:lnTo>
                      <a:lnTo>
                        <a:pt x="270" y="693"/>
                      </a:lnTo>
                      <a:lnTo>
                        <a:pt x="268" y="693"/>
                      </a:lnTo>
                      <a:lnTo>
                        <a:pt x="268" y="693"/>
                      </a:lnTo>
                      <a:lnTo>
                        <a:pt x="268" y="695"/>
                      </a:lnTo>
                      <a:lnTo>
                        <a:pt x="266" y="695"/>
                      </a:lnTo>
                      <a:lnTo>
                        <a:pt x="264" y="695"/>
                      </a:lnTo>
                      <a:lnTo>
                        <a:pt x="264" y="695"/>
                      </a:lnTo>
                      <a:lnTo>
                        <a:pt x="262" y="697"/>
                      </a:lnTo>
                      <a:lnTo>
                        <a:pt x="259" y="697"/>
                      </a:lnTo>
                      <a:lnTo>
                        <a:pt x="257" y="697"/>
                      </a:lnTo>
                      <a:lnTo>
                        <a:pt x="257" y="695"/>
                      </a:lnTo>
                      <a:lnTo>
                        <a:pt x="257" y="691"/>
                      </a:lnTo>
                      <a:lnTo>
                        <a:pt x="262" y="687"/>
                      </a:lnTo>
                      <a:lnTo>
                        <a:pt x="261" y="687"/>
                      </a:lnTo>
                      <a:lnTo>
                        <a:pt x="261" y="687"/>
                      </a:lnTo>
                      <a:lnTo>
                        <a:pt x="259" y="687"/>
                      </a:lnTo>
                      <a:lnTo>
                        <a:pt x="257" y="689"/>
                      </a:lnTo>
                      <a:lnTo>
                        <a:pt x="257" y="685"/>
                      </a:lnTo>
                      <a:lnTo>
                        <a:pt x="255" y="682"/>
                      </a:lnTo>
                      <a:lnTo>
                        <a:pt x="255" y="682"/>
                      </a:lnTo>
                      <a:lnTo>
                        <a:pt x="255" y="685"/>
                      </a:lnTo>
                      <a:lnTo>
                        <a:pt x="255" y="687"/>
                      </a:lnTo>
                      <a:lnTo>
                        <a:pt x="257" y="689"/>
                      </a:lnTo>
                      <a:lnTo>
                        <a:pt x="255" y="687"/>
                      </a:lnTo>
                      <a:lnTo>
                        <a:pt x="255" y="687"/>
                      </a:lnTo>
                      <a:lnTo>
                        <a:pt x="253" y="687"/>
                      </a:lnTo>
                      <a:lnTo>
                        <a:pt x="253" y="685"/>
                      </a:lnTo>
                      <a:lnTo>
                        <a:pt x="253" y="687"/>
                      </a:lnTo>
                      <a:lnTo>
                        <a:pt x="255" y="689"/>
                      </a:lnTo>
                      <a:lnTo>
                        <a:pt x="255" y="691"/>
                      </a:lnTo>
                      <a:lnTo>
                        <a:pt x="255" y="691"/>
                      </a:lnTo>
                      <a:lnTo>
                        <a:pt x="255" y="693"/>
                      </a:lnTo>
                      <a:lnTo>
                        <a:pt x="253" y="695"/>
                      </a:lnTo>
                      <a:lnTo>
                        <a:pt x="253" y="695"/>
                      </a:lnTo>
                      <a:lnTo>
                        <a:pt x="253" y="695"/>
                      </a:lnTo>
                      <a:lnTo>
                        <a:pt x="253" y="697"/>
                      </a:lnTo>
                      <a:lnTo>
                        <a:pt x="253" y="697"/>
                      </a:lnTo>
                      <a:lnTo>
                        <a:pt x="253" y="697"/>
                      </a:lnTo>
                      <a:lnTo>
                        <a:pt x="255" y="697"/>
                      </a:lnTo>
                      <a:lnTo>
                        <a:pt x="253" y="697"/>
                      </a:lnTo>
                      <a:lnTo>
                        <a:pt x="251" y="699"/>
                      </a:lnTo>
                      <a:lnTo>
                        <a:pt x="249" y="699"/>
                      </a:lnTo>
                      <a:lnTo>
                        <a:pt x="247" y="697"/>
                      </a:lnTo>
                      <a:lnTo>
                        <a:pt x="246" y="699"/>
                      </a:lnTo>
                      <a:lnTo>
                        <a:pt x="246" y="699"/>
                      </a:lnTo>
                      <a:lnTo>
                        <a:pt x="244" y="697"/>
                      </a:lnTo>
                      <a:lnTo>
                        <a:pt x="244" y="697"/>
                      </a:lnTo>
                      <a:lnTo>
                        <a:pt x="244" y="695"/>
                      </a:lnTo>
                      <a:lnTo>
                        <a:pt x="244" y="693"/>
                      </a:lnTo>
                      <a:lnTo>
                        <a:pt x="246" y="691"/>
                      </a:lnTo>
                      <a:lnTo>
                        <a:pt x="246" y="691"/>
                      </a:lnTo>
                      <a:lnTo>
                        <a:pt x="246" y="691"/>
                      </a:lnTo>
                      <a:lnTo>
                        <a:pt x="244" y="691"/>
                      </a:lnTo>
                      <a:lnTo>
                        <a:pt x="244" y="691"/>
                      </a:lnTo>
                      <a:lnTo>
                        <a:pt x="244" y="691"/>
                      </a:lnTo>
                      <a:lnTo>
                        <a:pt x="244" y="689"/>
                      </a:lnTo>
                      <a:lnTo>
                        <a:pt x="244" y="689"/>
                      </a:lnTo>
                      <a:lnTo>
                        <a:pt x="242" y="687"/>
                      </a:lnTo>
                      <a:lnTo>
                        <a:pt x="242" y="687"/>
                      </a:lnTo>
                      <a:lnTo>
                        <a:pt x="242" y="689"/>
                      </a:lnTo>
                      <a:lnTo>
                        <a:pt x="242" y="691"/>
                      </a:lnTo>
                      <a:lnTo>
                        <a:pt x="242" y="691"/>
                      </a:lnTo>
                      <a:lnTo>
                        <a:pt x="242" y="693"/>
                      </a:lnTo>
                      <a:lnTo>
                        <a:pt x="242" y="693"/>
                      </a:lnTo>
                      <a:lnTo>
                        <a:pt x="242" y="695"/>
                      </a:lnTo>
                      <a:lnTo>
                        <a:pt x="244" y="695"/>
                      </a:lnTo>
                      <a:lnTo>
                        <a:pt x="242" y="697"/>
                      </a:lnTo>
                      <a:lnTo>
                        <a:pt x="242" y="697"/>
                      </a:lnTo>
                      <a:lnTo>
                        <a:pt x="242" y="697"/>
                      </a:lnTo>
                      <a:lnTo>
                        <a:pt x="240" y="695"/>
                      </a:lnTo>
                      <a:lnTo>
                        <a:pt x="238" y="695"/>
                      </a:lnTo>
                      <a:lnTo>
                        <a:pt x="238" y="695"/>
                      </a:lnTo>
                      <a:lnTo>
                        <a:pt x="238" y="693"/>
                      </a:lnTo>
                      <a:lnTo>
                        <a:pt x="238" y="693"/>
                      </a:lnTo>
                      <a:lnTo>
                        <a:pt x="238" y="693"/>
                      </a:lnTo>
                      <a:lnTo>
                        <a:pt x="238" y="691"/>
                      </a:lnTo>
                      <a:lnTo>
                        <a:pt x="238" y="691"/>
                      </a:lnTo>
                      <a:lnTo>
                        <a:pt x="238" y="689"/>
                      </a:lnTo>
                      <a:lnTo>
                        <a:pt x="238" y="687"/>
                      </a:lnTo>
                      <a:lnTo>
                        <a:pt x="236" y="687"/>
                      </a:lnTo>
                      <a:lnTo>
                        <a:pt x="236" y="691"/>
                      </a:lnTo>
                      <a:lnTo>
                        <a:pt x="236" y="691"/>
                      </a:lnTo>
                      <a:lnTo>
                        <a:pt x="234" y="689"/>
                      </a:lnTo>
                      <a:lnTo>
                        <a:pt x="236" y="691"/>
                      </a:lnTo>
                      <a:lnTo>
                        <a:pt x="236" y="693"/>
                      </a:lnTo>
                      <a:lnTo>
                        <a:pt x="236" y="693"/>
                      </a:lnTo>
                      <a:lnTo>
                        <a:pt x="234" y="693"/>
                      </a:lnTo>
                      <a:lnTo>
                        <a:pt x="232" y="693"/>
                      </a:lnTo>
                      <a:lnTo>
                        <a:pt x="232" y="693"/>
                      </a:lnTo>
                      <a:lnTo>
                        <a:pt x="232" y="691"/>
                      </a:lnTo>
                      <a:lnTo>
                        <a:pt x="231" y="691"/>
                      </a:lnTo>
                      <a:lnTo>
                        <a:pt x="229" y="691"/>
                      </a:lnTo>
                      <a:lnTo>
                        <a:pt x="229" y="689"/>
                      </a:lnTo>
                      <a:lnTo>
                        <a:pt x="229" y="687"/>
                      </a:lnTo>
                      <a:lnTo>
                        <a:pt x="227" y="687"/>
                      </a:lnTo>
                      <a:lnTo>
                        <a:pt x="227" y="687"/>
                      </a:lnTo>
                      <a:lnTo>
                        <a:pt x="227" y="687"/>
                      </a:lnTo>
                      <a:lnTo>
                        <a:pt x="225" y="687"/>
                      </a:lnTo>
                      <a:lnTo>
                        <a:pt x="223" y="685"/>
                      </a:lnTo>
                      <a:lnTo>
                        <a:pt x="221" y="684"/>
                      </a:lnTo>
                      <a:lnTo>
                        <a:pt x="223" y="685"/>
                      </a:lnTo>
                      <a:lnTo>
                        <a:pt x="223" y="684"/>
                      </a:lnTo>
                      <a:lnTo>
                        <a:pt x="223" y="684"/>
                      </a:lnTo>
                      <a:lnTo>
                        <a:pt x="221" y="684"/>
                      </a:lnTo>
                      <a:lnTo>
                        <a:pt x="221" y="684"/>
                      </a:lnTo>
                      <a:lnTo>
                        <a:pt x="217" y="682"/>
                      </a:lnTo>
                      <a:lnTo>
                        <a:pt x="215" y="678"/>
                      </a:lnTo>
                      <a:lnTo>
                        <a:pt x="215" y="678"/>
                      </a:lnTo>
                      <a:lnTo>
                        <a:pt x="210" y="672"/>
                      </a:lnTo>
                      <a:lnTo>
                        <a:pt x="208" y="669"/>
                      </a:lnTo>
                      <a:lnTo>
                        <a:pt x="206" y="667"/>
                      </a:lnTo>
                      <a:lnTo>
                        <a:pt x="206" y="667"/>
                      </a:lnTo>
                      <a:lnTo>
                        <a:pt x="208" y="667"/>
                      </a:lnTo>
                      <a:lnTo>
                        <a:pt x="208" y="665"/>
                      </a:lnTo>
                      <a:lnTo>
                        <a:pt x="204" y="663"/>
                      </a:lnTo>
                      <a:lnTo>
                        <a:pt x="204" y="663"/>
                      </a:lnTo>
                      <a:lnTo>
                        <a:pt x="202" y="661"/>
                      </a:lnTo>
                      <a:lnTo>
                        <a:pt x="200" y="657"/>
                      </a:lnTo>
                      <a:lnTo>
                        <a:pt x="200" y="657"/>
                      </a:lnTo>
                      <a:lnTo>
                        <a:pt x="202" y="659"/>
                      </a:lnTo>
                      <a:lnTo>
                        <a:pt x="202" y="657"/>
                      </a:lnTo>
                      <a:lnTo>
                        <a:pt x="200" y="654"/>
                      </a:lnTo>
                      <a:lnTo>
                        <a:pt x="199" y="648"/>
                      </a:lnTo>
                      <a:lnTo>
                        <a:pt x="197" y="646"/>
                      </a:lnTo>
                      <a:lnTo>
                        <a:pt x="197" y="644"/>
                      </a:lnTo>
                      <a:lnTo>
                        <a:pt x="197" y="642"/>
                      </a:lnTo>
                      <a:lnTo>
                        <a:pt x="197" y="640"/>
                      </a:lnTo>
                      <a:lnTo>
                        <a:pt x="195" y="640"/>
                      </a:lnTo>
                      <a:lnTo>
                        <a:pt x="195" y="640"/>
                      </a:lnTo>
                      <a:lnTo>
                        <a:pt x="195" y="639"/>
                      </a:lnTo>
                      <a:lnTo>
                        <a:pt x="195" y="639"/>
                      </a:lnTo>
                      <a:lnTo>
                        <a:pt x="195" y="637"/>
                      </a:lnTo>
                      <a:lnTo>
                        <a:pt x="195" y="637"/>
                      </a:lnTo>
                      <a:lnTo>
                        <a:pt x="195" y="635"/>
                      </a:lnTo>
                      <a:lnTo>
                        <a:pt x="197" y="637"/>
                      </a:lnTo>
                      <a:lnTo>
                        <a:pt x="197" y="637"/>
                      </a:lnTo>
                      <a:lnTo>
                        <a:pt x="199" y="637"/>
                      </a:lnTo>
                      <a:lnTo>
                        <a:pt x="200" y="639"/>
                      </a:lnTo>
                      <a:lnTo>
                        <a:pt x="200" y="639"/>
                      </a:lnTo>
                      <a:lnTo>
                        <a:pt x="199" y="635"/>
                      </a:lnTo>
                      <a:lnTo>
                        <a:pt x="200" y="635"/>
                      </a:lnTo>
                      <a:lnTo>
                        <a:pt x="202" y="635"/>
                      </a:lnTo>
                      <a:lnTo>
                        <a:pt x="200" y="635"/>
                      </a:lnTo>
                      <a:lnTo>
                        <a:pt x="200" y="633"/>
                      </a:lnTo>
                      <a:lnTo>
                        <a:pt x="199" y="633"/>
                      </a:lnTo>
                      <a:lnTo>
                        <a:pt x="199" y="633"/>
                      </a:lnTo>
                      <a:lnTo>
                        <a:pt x="199" y="635"/>
                      </a:lnTo>
                      <a:lnTo>
                        <a:pt x="199" y="635"/>
                      </a:lnTo>
                      <a:lnTo>
                        <a:pt x="197" y="635"/>
                      </a:lnTo>
                      <a:lnTo>
                        <a:pt x="197" y="635"/>
                      </a:lnTo>
                      <a:lnTo>
                        <a:pt x="197" y="635"/>
                      </a:lnTo>
                      <a:lnTo>
                        <a:pt x="195" y="635"/>
                      </a:lnTo>
                      <a:lnTo>
                        <a:pt x="193" y="635"/>
                      </a:lnTo>
                      <a:lnTo>
                        <a:pt x="193" y="635"/>
                      </a:lnTo>
                      <a:lnTo>
                        <a:pt x="193" y="631"/>
                      </a:lnTo>
                      <a:lnTo>
                        <a:pt x="193" y="627"/>
                      </a:lnTo>
                      <a:lnTo>
                        <a:pt x="191" y="622"/>
                      </a:lnTo>
                      <a:lnTo>
                        <a:pt x="191" y="620"/>
                      </a:lnTo>
                      <a:lnTo>
                        <a:pt x="193" y="620"/>
                      </a:lnTo>
                      <a:lnTo>
                        <a:pt x="197" y="620"/>
                      </a:lnTo>
                      <a:lnTo>
                        <a:pt x="199" y="620"/>
                      </a:lnTo>
                      <a:lnTo>
                        <a:pt x="199" y="620"/>
                      </a:lnTo>
                      <a:lnTo>
                        <a:pt x="200" y="622"/>
                      </a:lnTo>
                      <a:lnTo>
                        <a:pt x="200" y="622"/>
                      </a:lnTo>
                      <a:lnTo>
                        <a:pt x="200" y="620"/>
                      </a:lnTo>
                      <a:lnTo>
                        <a:pt x="202" y="620"/>
                      </a:lnTo>
                      <a:lnTo>
                        <a:pt x="204" y="618"/>
                      </a:lnTo>
                      <a:lnTo>
                        <a:pt x="206" y="618"/>
                      </a:lnTo>
                      <a:lnTo>
                        <a:pt x="206" y="618"/>
                      </a:lnTo>
                      <a:lnTo>
                        <a:pt x="208" y="618"/>
                      </a:lnTo>
                      <a:lnTo>
                        <a:pt x="208" y="618"/>
                      </a:lnTo>
                      <a:lnTo>
                        <a:pt x="208" y="618"/>
                      </a:lnTo>
                      <a:lnTo>
                        <a:pt x="206" y="616"/>
                      </a:lnTo>
                      <a:lnTo>
                        <a:pt x="204" y="614"/>
                      </a:lnTo>
                      <a:lnTo>
                        <a:pt x="204" y="614"/>
                      </a:lnTo>
                      <a:lnTo>
                        <a:pt x="204" y="612"/>
                      </a:lnTo>
                      <a:lnTo>
                        <a:pt x="206" y="610"/>
                      </a:lnTo>
                      <a:lnTo>
                        <a:pt x="206" y="610"/>
                      </a:lnTo>
                      <a:lnTo>
                        <a:pt x="208" y="610"/>
                      </a:lnTo>
                      <a:lnTo>
                        <a:pt x="210" y="610"/>
                      </a:lnTo>
                      <a:lnTo>
                        <a:pt x="210" y="610"/>
                      </a:lnTo>
                      <a:lnTo>
                        <a:pt x="212" y="608"/>
                      </a:lnTo>
                      <a:lnTo>
                        <a:pt x="212" y="607"/>
                      </a:lnTo>
                      <a:lnTo>
                        <a:pt x="212" y="608"/>
                      </a:lnTo>
                      <a:lnTo>
                        <a:pt x="210" y="608"/>
                      </a:lnTo>
                      <a:lnTo>
                        <a:pt x="210" y="608"/>
                      </a:lnTo>
                      <a:lnTo>
                        <a:pt x="208" y="608"/>
                      </a:lnTo>
                      <a:lnTo>
                        <a:pt x="208" y="608"/>
                      </a:lnTo>
                      <a:lnTo>
                        <a:pt x="208" y="608"/>
                      </a:lnTo>
                      <a:lnTo>
                        <a:pt x="206" y="610"/>
                      </a:lnTo>
                      <a:lnTo>
                        <a:pt x="206" y="608"/>
                      </a:lnTo>
                      <a:lnTo>
                        <a:pt x="204" y="610"/>
                      </a:lnTo>
                      <a:lnTo>
                        <a:pt x="202" y="612"/>
                      </a:lnTo>
                      <a:lnTo>
                        <a:pt x="202" y="614"/>
                      </a:lnTo>
                      <a:lnTo>
                        <a:pt x="202" y="616"/>
                      </a:lnTo>
                      <a:lnTo>
                        <a:pt x="200" y="616"/>
                      </a:lnTo>
                      <a:lnTo>
                        <a:pt x="200" y="616"/>
                      </a:lnTo>
                      <a:lnTo>
                        <a:pt x="199" y="616"/>
                      </a:lnTo>
                      <a:lnTo>
                        <a:pt x="199" y="616"/>
                      </a:lnTo>
                      <a:lnTo>
                        <a:pt x="199" y="614"/>
                      </a:lnTo>
                      <a:lnTo>
                        <a:pt x="197" y="614"/>
                      </a:lnTo>
                      <a:lnTo>
                        <a:pt x="197" y="614"/>
                      </a:lnTo>
                      <a:lnTo>
                        <a:pt x="197" y="614"/>
                      </a:lnTo>
                      <a:lnTo>
                        <a:pt x="197" y="616"/>
                      </a:lnTo>
                      <a:lnTo>
                        <a:pt x="197" y="618"/>
                      </a:lnTo>
                      <a:lnTo>
                        <a:pt x="197" y="618"/>
                      </a:lnTo>
                      <a:lnTo>
                        <a:pt x="193" y="618"/>
                      </a:lnTo>
                      <a:lnTo>
                        <a:pt x="185" y="614"/>
                      </a:lnTo>
                      <a:lnTo>
                        <a:pt x="185" y="614"/>
                      </a:lnTo>
                      <a:lnTo>
                        <a:pt x="185" y="614"/>
                      </a:lnTo>
                      <a:lnTo>
                        <a:pt x="185" y="612"/>
                      </a:lnTo>
                      <a:lnTo>
                        <a:pt x="182" y="610"/>
                      </a:lnTo>
                      <a:lnTo>
                        <a:pt x="182" y="610"/>
                      </a:lnTo>
                      <a:lnTo>
                        <a:pt x="180" y="608"/>
                      </a:lnTo>
                      <a:lnTo>
                        <a:pt x="180" y="607"/>
                      </a:lnTo>
                      <a:lnTo>
                        <a:pt x="180" y="607"/>
                      </a:lnTo>
                      <a:lnTo>
                        <a:pt x="182" y="607"/>
                      </a:lnTo>
                      <a:lnTo>
                        <a:pt x="182" y="605"/>
                      </a:lnTo>
                      <a:lnTo>
                        <a:pt x="182" y="605"/>
                      </a:lnTo>
                      <a:lnTo>
                        <a:pt x="184" y="605"/>
                      </a:lnTo>
                      <a:lnTo>
                        <a:pt x="189" y="605"/>
                      </a:lnTo>
                      <a:lnTo>
                        <a:pt x="193" y="605"/>
                      </a:lnTo>
                      <a:lnTo>
                        <a:pt x="195" y="607"/>
                      </a:lnTo>
                      <a:lnTo>
                        <a:pt x="195" y="607"/>
                      </a:lnTo>
                      <a:lnTo>
                        <a:pt x="195" y="605"/>
                      </a:lnTo>
                      <a:lnTo>
                        <a:pt x="197" y="601"/>
                      </a:lnTo>
                      <a:lnTo>
                        <a:pt x="199" y="601"/>
                      </a:lnTo>
                      <a:lnTo>
                        <a:pt x="199" y="601"/>
                      </a:lnTo>
                      <a:lnTo>
                        <a:pt x="200" y="601"/>
                      </a:lnTo>
                      <a:lnTo>
                        <a:pt x="200" y="601"/>
                      </a:lnTo>
                      <a:lnTo>
                        <a:pt x="200" y="603"/>
                      </a:lnTo>
                      <a:lnTo>
                        <a:pt x="202" y="605"/>
                      </a:lnTo>
                      <a:lnTo>
                        <a:pt x="202" y="605"/>
                      </a:lnTo>
                      <a:lnTo>
                        <a:pt x="202" y="605"/>
                      </a:lnTo>
                      <a:lnTo>
                        <a:pt x="202" y="605"/>
                      </a:lnTo>
                      <a:lnTo>
                        <a:pt x="202" y="603"/>
                      </a:lnTo>
                      <a:lnTo>
                        <a:pt x="202" y="601"/>
                      </a:lnTo>
                      <a:lnTo>
                        <a:pt x="200" y="601"/>
                      </a:lnTo>
                      <a:lnTo>
                        <a:pt x="200" y="599"/>
                      </a:lnTo>
                      <a:lnTo>
                        <a:pt x="199" y="599"/>
                      </a:lnTo>
                      <a:lnTo>
                        <a:pt x="197" y="599"/>
                      </a:lnTo>
                      <a:lnTo>
                        <a:pt x="197" y="599"/>
                      </a:lnTo>
                      <a:lnTo>
                        <a:pt x="195" y="601"/>
                      </a:lnTo>
                      <a:lnTo>
                        <a:pt x="195" y="603"/>
                      </a:lnTo>
                      <a:lnTo>
                        <a:pt x="193" y="603"/>
                      </a:lnTo>
                      <a:lnTo>
                        <a:pt x="193" y="603"/>
                      </a:lnTo>
                      <a:lnTo>
                        <a:pt x="191" y="603"/>
                      </a:lnTo>
                      <a:lnTo>
                        <a:pt x="189" y="603"/>
                      </a:lnTo>
                      <a:lnTo>
                        <a:pt x="189" y="601"/>
                      </a:lnTo>
                      <a:lnTo>
                        <a:pt x="189" y="601"/>
                      </a:lnTo>
                      <a:lnTo>
                        <a:pt x="191" y="597"/>
                      </a:lnTo>
                      <a:lnTo>
                        <a:pt x="191" y="595"/>
                      </a:lnTo>
                      <a:lnTo>
                        <a:pt x="191" y="593"/>
                      </a:lnTo>
                      <a:lnTo>
                        <a:pt x="191" y="593"/>
                      </a:lnTo>
                      <a:lnTo>
                        <a:pt x="189" y="599"/>
                      </a:lnTo>
                      <a:lnTo>
                        <a:pt x="187" y="601"/>
                      </a:lnTo>
                      <a:lnTo>
                        <a:pt x="187" y="601"/>
                      </a:lnTo>
                      <a:lnTo>
                        <a:pt x="185" y="603"/>
                      </a:lnTo>
                      <a:lnTo>
                        <a:pt x="184" y="603"/>
                      </a:lnTo>
                      <a:lnTo>
                        <a:pt x="184" y="603"/>
                      </a:lnTo>
                      <a:lnTo>
                        <a:pt x="182" y="603"/>
                      </a:lnTo>
                      <a:lnTo>
                        <a:pt x="180" y="605"/>
                      </a:lnTo>
                      <a:lnTo>
                        <a:pt x="180" y="605"/>
                      </a:lnTo>
                      <a:lnTo>
                        <a:pt x="178" y="603"/>
                      </a:lnTo>
                      <a:lnTo>
                        <a:pt x="176" y="601"/>
                      </a:lnTo>
                      <a:lnTo>
                        <a:pt x="174" y="599"/>
                      </a:lnTo>
                      <a:lnTo>
                        <a:pt x="174" y="597"/>
                      </a:lnTo>
                      <a:lnTo>
                        <a:pt x="174" y="597"/>
                      </a:lnTo>
                      <a:lnTo>
                        <a:pt x="172" y="595"/>
                      </a:lnTo>
                      <a:lnTo>
                        <a:pt x="172" y="593"/>
                      </a:lnTo>
                      <a:lnTo>
                        <a:pt x="172" y="592"/>
                      </a:lnTo>
                      <a:lnTo>
                        <a:pt x="172" y="590"/>
                      </a:lnTo>
                      <a:lnTo>
                        <a:pt x="174" y="588"/>
                      </a:lnTo>
                      <a:lnTo>
                        <a:pt x="174" y="588"/>
                      </a:lnTo>
                      <a:lnTo>
                        <a:pt x="176" y="588"/>
                      </a:lnTo>
                      <a:lnTo>
                        <a:pt x="176" y="590"/>
                      </a:lnTo>
                      <a:lnTo>
                        <a:pt x="178" y="590"/>
                      </a:lnTo>
                      <a:lnTo>
                        <a:pt x="178" y="590"/>
                      </a:lnTo>
                      <a:lnTo>
                        <a:pt x="178" y="588"/>
                      </a:lnTo>
                      <a:lnTo>
                        <a:pt x="178" y="588"/>
                      </a:lnTo>
                      <a:lnTo>
                        <a:pt x="180" y="586"/>
                      </a:lnTo>
                      <a:lnTo>
                        <a:pt x="185" y="584"/>
                      </a:lnTo>
                      <a:lnTo>
                        <a:pt x="187" y="580"/>
                      </a:lnTo>
                      <a:lnTo>
                        <a:pt x="185" y="580"/>
                      </a:lnTo>
                      <a:lnTo>
                        <a:pt x="184" y="582"/>
                      </a:lnTo>
                      <a:lnTo>
                        <a:pt x="180" y="584"/>
                      </a:lnTo>
                      <a:lnTo>
                        <a:pt x="176" y="586"/>
                      </a:lnTo>
                      <a:lnTo>
                        <a:pt x="174" y="588"/>
                      </a:lnTo>
                      <a:lnTo>
                        <a:pt x="170" y="592"/>
                      </a:lnTo>
                      <a:lnTo>
                        <a:pt x="170" y="592"/>
                      </a:lnTo>
                      <a:lnTo>
                        <a:pt x="167" y="584"/>
                      </a:lnTo>
                      <a:lnTo>
                        <a:pt x="159" y="573"/>
                      </a:lnTo>
                      <a:lnTo>
                        <a:pt x="157" y="573"/>
                      </a:lnTo>
                      <a:lnTo>
                        <a:pt x="154" y="571"/>
                      </a:lnTo>
                      <a:lnTo>
                        <a:pt x="154" y="569"/>
                      </a:lnTo>
                      <a:lnTo>
                        <a:pt x="152" y="567"/>
                      </a:lnTo>
                      <a:lnTo>
                        <a:pt x="148" y="563"/>
                      </a:lnTo>
                      <a:lnTo>
                        <a:pt x="146" y="562"/>
                      </a:lnTo>
                      <a:lnTo>
                        <a:pt x="140" y="560"/>
                      </a:lnTo>
                      <a:lnTo>
                        <a:pt x="138" y="558"/>
                      </a:lnTo>
                      <a:lnTo>
                        <a:pt x="135" y="554"/>
                      </a:lnTo>
                      <a:lnTo>
                        <a:pt x="131" y="552"/>
                      </a:lnTo>
                      <a:lnTo>
                        <a:pt x="123" y="548"/>
                      </a:lnTo>
                      <a:lnTo>
                        <a:pt x="105" y="545"/>
                      </a:lnTo>
                      <a:lnTo>
                        <a:pt x="86" y="543"/>
                      </a:lnTo>
                      <a:lnTo>
                        <a:pt x="54" y="545"/>
                      </a:lnTo>
                      <a:lnTo>
                        <a:pt x="54" y="545"/>
                      </a:lnTo>
                      <a:lnTo>
                        <a:pt x="52" y="543"/>
                      </a:lnTo>
                      <a:lnTo>
                        <a:pt x="50" y="543"/>
                      </a:lnTo>
                      <a:lnTo>
                        <a:pt x="52" y="541"/>
                      </a:lnTo>
                      <a:lnTo>
                        <a:pt x="52" y="541"/>
                      </a:lnTo>
                      <a:lnTo>
                        <a:pt x="52" y="541"/>
                      </a:lnTo>
                      <a:lnTo>
                        <a:pt x="52" y="543"/>
                      </a:lnTo>
                      <a:lnTo>
                        <a:pt x="54" y="541"/>
                      </a:lnTo>
                      <a:lnTo>
                        <a:pt x="54" y="541"/>
                      </a:lnTo>
                      <a:lnTo>
                        <a:pt x="54" y="543"/>
                      </a:lnTo>
                      <a:lnTo>
                        <a:pt x="58" y="541"/>
                      </a:lnTo>
                      <a:lnTo>
                        <a:pt x="58" y="541"/>
                      </a:lnTo>
                      <a:lnTo>
                        <a:pt x="58" y="541"/>
                      </a:lnTo>
                      <a:lnTo>
                        <a:pt x="58" y="541"/>
                      </a:lnTo>
                      <a:lnTo>
                        <a:pt x="60" y="541"/>
                      </a:lnTo>
                      <a:lnTo>
                        <a:pt x="61" y="541"/>
                      </a:lnTo>
                      <a:lnTo>
                        <a:pt x="61" y="541"/>
                      </a:lnTo>
                      <a:lnTo>
                        <a:pt x="63" y="541"/>
                      </a:lnTo>
                      <a:lnTo>
                        <a:pt x="63" y="539"/>
                      </a:lnTo>
                      <a:lnTo>
                        <a:pt x="63" y="537"/>
                      </a:lnTo>
                      <a:lnTo>
                        <a:pt x="65" y="537"/>
                      </a:lnTo>
                      <a:lnTo>
                        <a:pt x="67" y="537"/>
                      </a:lnTo>
                      <a:lnTo>
                        <a:pt x="69" y="537"/>
                      </a:lnTo>
                      <a:lnTo>
                        <a:pt x="73" y="535"/>
                      </a:lnTo>
                      <a:lnTo>
                        <a:pt x="73" y="535"/>
                      </a:lnTo>
                      <a:lnTo>
                        <a:pt x="75" y="535"/>
                      </a:lnTo>
                      <a:lnTo>
                        <a:pt x="77" y="533"/>
                      </a:lnTo>
                      <a:lnTo>
                        <a:pt x="77" y="533"/>
                      </a:lnTo>
                      <a:lnTo>
                        <a:pt x="78" y="532"/>
                      </a:lnTo>
                      <a:lnTo>
                        <a:pt x="78" y="532"/>
                      </a:lnTo>
                      <a:lnTo>
                        <a:pt x="84" y="530"/>
                      </a:lnTo>
                      <a:lnTo>
                        <a:pt x="84" y="530"/>
                      </a:lnTo>
                      <a:lnTo>
                        <a:pt x="84" y="530"/>
                      </a:lnTo>
                      <a:lnTo>
                        <a:pt x="82" y="530"/>
                      </a:lnTo>
                      <a:lnTo>
                        <a:pt x="82" y="530"/>
                      </a:lnTo>
                      <a:lnTo>
                        <a:pt x="78" y="530"/>
                      </a:lnTo>
                      <a:lnTo>
                        <a:pt x="75" y="530"/>
                      </a:lnTo>
                      <a:lnTo>
                        <a:pt x="71" y="533"/>
                      </a:lnTo>
                      <a:lnTo>
                        <a:pt x="67" y="533"/>
                      </a:lnTo>
                      <a:lnTo>
                        <a:pt x="65" y="533"/>
                      </a:lnTo>
                      <a:lnTo>
                        <a:pt x="61" y="535"/>
                      </a:lnTo>
                      <a:lnTo>
                        <a:pt x="61" y="535"/>
                      </a:lnTo>
                      <a:lnTo>
                        <a:pt x="60" y="535"/>
                      </a:lnTo>
                      <a:lnTo>
                        <a:pt x="60" y="535"/>
                      </a:lnTo>
                      <a:lnTo>
                        <a:pt x="58" y="535"/>
                      </a:lnTo>
                      <a:lnTo>
                        <a:pt x="58" y="535"/>
                      </a:lnTo>
                      <a:lnTo>
                        <a:pt x="58" y="535"/>
                      </a:lnTo>
                      <a:lnTo>
                        <a:pt x="58" y="533"/>
                      </a:lnTo>
                      <a:lnTo>
                        <a:pt x="58" y="533"/>
                      </a:lnTo>
                      <a:lnTo>
                        <a:pt x="58" y="532"/>
                      </a:lnTo>
                      <a:lnTo>
                        <a:pt x="58" y="530"/>
                      </a:lnTo>
                      <a:lnTo>
                        <a:pt x="56" y="532"/>
                      </a:lnTo>
                      <a:lnTo>
                        <a:pt x="56" y="532"/>
                      </a:lnTo>
                      <a:lnTo>
                        <a:pt x="54" y="533"/>
                      </a:lnTo>
                      <a:lnTo>
                        <a:pt x="54" y="533"/>
                      </a:lnTo>
                      <a:lnTo>
                        <a:pt x="52" y="533"/>
                      </a:lnTo>
                      <a:lnTo>
                        <a:pt x="52" y="533"/>
                      </a:lnTo>
                      <a:lnTo>
                        <a:pt x="52" y="535"/>
                      </a:lnTo>
                      <a:lnTo>
                        <a:pt x="52" y="535"/>
                      </a:lnTo>
                      <a:lnTo>
                        <a:pt x="52" y="537"/>
                      </a:lnTo>
                      <a:lnTo>
                        <a:pt x="52" y="537"/>
                      </a:lnTo>
                      <a:lnTo>
                        <a:pt x="52" y="537"/>
                      </a:lnTo>
                      <a:lnTo>
                        <a:pt x="50" y="539"/>
                      </a:lnTo>
                      <a:lnTo>
                        <a:pt x="50" y="541"/>
                      </a:lnTo>
                      <a:lnTo>
                        <a:pt x="50" y="541"/>
                      </a:lnTo>
                      <a:lnTo>
                        <a:pt x="50" y="541"/>
                      </a:lnTo>
                      <a:lnTo>
                        <a:pt x="50" y="543"/>
                      </a:lnTo>
                      <a:lnTo>
                        <a:pt x="50" y="543"/>
                      </a:lnTo>
                      <a:lnTo>
                        <a:pt x="50" y="543"/>
                      </a:lnTo>
                      <a:lnTo>
                        <a:pt x="50" y="543"/>
                      </a:lnTo>
                      <a:lnTo>
                        <a:pt x="50" y="543"/>
                      </a:lnTo>
                      <a:lnTo>
                        <a:pt x="50" y="545"/>
                      </a:lnTo>
                      <a:lnTo>
                        <a:pt x="46" y="547"/>
                      </a:lnTo>
                      <a:lnTo>
                        <a:pt x="39" y="545"/>
                      </a:lnTo>
                      <a:lnTo>
                        <a:pt x="30" y="547"/>
                      </a:lnTo>
                      <a:lnTo>
                        <a:pt x="18" y="547"/>
                      </a:lnTo>
                      <a:lnTo>
                        <a:pt x="1" y="547"/>
                      </a:lnTo>
                      <a:lnTo>
                        <a:pt x="1" y="543"/>
                      </a:lnTo>
                      <a:lnTo>
                        <a:pt x="1" y="539"/>
                      </a:lnTo>
                      <a:lnTo>
                        <a:pt x="3" y="533"/>
                      </a:lnTo>
                      <a:lnTo>
                        <a:pt x="3" y="532"/>
                      </a:lnTo>
                      <a:lnTo>
                        <a:pt x="3" y="530"/>
                      </a:lnTo>
                      <a:lnTo>
                        <a:pt x="3" y="528"/>
                      </a:lnTo>
                      <a:lnTo>
                        <a:pt x="5" y="526"/>
                      </a:lnTo>
                      <a:lnTo>
                        <a:pt x="5" y="526"/>
                      </a:lnTo>
                      <a:lnTo>
                        <a:pt x="7" y="524"/>
                      </a:lnTo>
                      <a:lnTo>
                        <a:pt x="7" y="524"/>
                      </a:lnTo>
                      <a:lnTo>
                        <a:pt x="7" y="520"/>
                      </a:lnTo>
                      <a:lnTo>
                        <a:pt x="7" y="520"/>
                      </a:lnTo>
                      <a:lnTo>
                        <a:pt x="7" y="518"/>
                      </a:lnTo>
                      <a:lnTo>
                        <a:pt x="5" y="518"/>
                      </a:lnTo>
                      <a:lnTo>
                        <a:pt x="5" y="518"/>
                      </a:lnTo>
                      <a:lnTo>
                        <a:pt x="3" y="518"/>
                      </a:lnTo>
                      <a:lnTo>
                        <a:pt x="3" y="518"/>
                      </a:lnTo>
                      <a:lnTo>
                        <a:pt x="3" y="516"/>
                      </a:lnTo>
                      <a:lnTo>
                        <a:pt x="3" y="515"/>
                      </a:lnTo>
                      <a:lnTo>
                        <a:pt x="3" y="511"/>
                      </a:lnTo>
                      <a:lnTo>
                        <a:pt x="3" y="509"/>
                      </a:lnTo>
                      <a:lnTo>
                        <a:pt x="3" y="505"/>
                      </a:lnTo>
                      <a:lnTo>
                        <a:pt x="1" y="503"/>
                      </a:lnTo>
                      <a:lnTo>
                        <a:pt x="5" y="500"/>
                      </a:lnTo>
                      <a:lnTo>
                        <a:pt x="5" y="500"/>
                      </a:lnTo>
                      <a:lnTo>
                        <a:pt x="7" y="500"/>
                      </a:lnTo>
                      <a:lnTo>
                        <a:pt x="7" y="500"/>
                      </a:lnTo>
                      <a:lnTo>
                        <a:pt x="7" y="500"/>
                      </a:lnTo>
                      <a:lnTo>
                        <a:pt x="7" y="498"/>
                      </a:lnTo>
                      <a:lnTo>
                        <a:pt x="5" y="496"/>
                      </a:lnTo>
                      <a:lnTo>
                        <a:pt x="3" y="496"/>
                      </a:lnTo>
                      <a:lnTo>
                        <a:pt x="3" y="494"/>
                      </a:lnTo>
                      <a:lnTo>
                        <a:pt x="3" y="494"/>
                      </a:lnTo>
                      <a:lnTo>
                        <a:pt x="5" y="494"/>
                      </a:lnTo>
                      <a:lnTo>
                        <a:pt x="5" y="492"/>
                      </a:lnTo>
                      <a:lnTo>
                        <a:pt x="5" y="492"/>
                      </a:lnTo>
                      <a:lnTo>
                        <a:pt x="5" y="490"/>
                      </a:lnTo>
                      <a:lnTo>
                        <a:pt x="5" y="490"/>
                      </a:lnTo>
                      <a:lnTo>
                        <a:pt x="5" y="471"/>
                      </a:lnTo>
                      <a:lnTo>
                        <a:pt x="5" y="471"/>
                      </a:lnTo>
                      <a:lnTo>
                        <a:pt x="5" y="471"/>
                      </a:lnTo>
                      <a:lnTo>
                        <a:pt x="5" y="471"/>
                      </a:lnTo>
                      <a:lnTo>
                        <a:pt x="7" y="471"/>
                      </a:lnTo>
                      <a:lnTo>
                        <a:pt x="7" y="471"/>
                      </a:lnTo>
                      <a:lnTo>
                        <a:pt x="7" y="470"/>
                      </a:lnTo>
                      <a:lnTo>
                        <a:pt x="7" y="468"/>
                      </a:lnTo>
                      <a:lnTo>
                        <a:pt x="7" y="464"/>
                      </a:lnTo>
                      <a:lnTo>
                        <a:pt x="5" y="462"/>
                      </a:lnTo>
                      <a:lnTo>
                        <a:pt x="3" y="460"/>
                      </a:lnTo>
                      <a:lnTo>
                        <a:pt x="1" y="456"/>
                      </a:lnTo>
                      <a:lnTo>
                        <a:pt x="3" y="445"/>
                      </a:lnTo>
                      <a:lnTo>
                        <a:pt x="3" y="443"/>
                      </a:lnTo>
                      <a:lnTo>
                        <a:pt x="1" y="439"/>
                      </a:lnTo>
                      <a:lnTo>
                        <a:pt x="0" y="438"/>
                      </a:lnTo>
                      <a:lnTo>
                        <a:pt x="0" y="438"/>
                      </a:lnTo>
                      <a:lnTo>
                        <a:pt x="0" y="436"/>
                      </a:lnTo>
                      <a:lnTo>
                        <a:pt x="0" y="436"/>
                      </a:lnTo>
                      <a:lnTo>
                        <a:pt x="0" y="434"/>
                      </a:lnTo>
                      <a:lnTo>
                        <a:pt x="1" y="430"/>
                      </a:lnTo>
                      <a:lnTo>
                        <a:pt x="1" y="424"/>
                      </a:lnTo>
                      <a:lnTo>
                        <a:pt x="1" y="421"/>
                      </a:lnTo>
                      <a:lnTo>
                        <a:pt x="1" y="419"/>
                      </a:lnTo>
                      <a:lnTo>
                        <a:pt x="3" y="419"/>
                      </a:lnTo>
                      <a:lnTo>
                        <a:pt x="3" y="417"/>
                      </a:lnTo>
                      <a:lnTo>
                        <a:pt x="3" y="415"/>
                      </a:lnTo>
                      <a:lnTo>
                        <a:pt x="3" y="413"/>
                      </a:lnTo>
                      <a:lnTo>
                        <a:pt x="3" y="413"/>
                      </a:lnTo>
                      <a:lnTo>
                        <a:pt x="1" y="409"/>
                      </a:lnTo>
                      <a:lnTo>
                        <a:pt x="1" y="408"/>
                      </a:lnTo>
                      <a:lnTo>
                        <a:pt x="1" y="406"/>
                      </a:lnTo>
                      <a:lnTo>
                        <a:pt x="1" y="402"/>
                      </a:lnTo>
                      <a:lnTo>
                        <a:pt x="1" y="402"/>
                      </a:lnTo>
                      <a:lnTo>
                        <a:pt x="1" y="400"/>
                      </a:lnTo>
                      <a:lnTo>
                        <a:pt x="1" y="398"/>
                      </a:lnTo>
                      <a:lnTo>
                        <a:pt x="1" y="398"/>
                      </a:lnTo>
                      <a:lnTo>
                        <a:pt x="3" y="396"/>
                      </a:lnTo>
                      <a:lnTo>
                        <a:pt x="3" y="396"/>
                      </a:lnTo>
                      <a:lnTo>
                        <a:pt x="5" y="393"/>
                      </a:lnTo>
                      <a:lnTo>
                        <a:pt x="3" y="374"/>
                      </a:lnTo>
                      <a:lnTo>
                        <a:pt x="3" y="372"/>
                      </a:lnTo>
                      <a:lnTo>
                        <a:pt x="3" y="372"/>
                      </a:lnTo>
                      <a:lnTo>
                        <a:pt x="5" y="372"/>
                      </a:lnTo>
                      <a:lnTo>
                        <a:pt x="5" y="372"/>
                      </a:lnTo>
                      <a:lnTo>
                        <a:pt x="5" y="370"/>
                      </a:lnTo>
                      <a:lnTo>
                        <a:pt x="5" y="370"/>
                      </a:lnTo>
                      <a:lnTo>
                        <a:pt x="5" y="368"/>
                      </a:lnTo>
                      <a:lnTo>
                        <a:pt x="5" y="368"/>
                      </a:lnTo>
                      <a:lnTo>
                        <a:pt x="5" y="366"/>
                      </a:lnTo>
                      <a:lnTo>
                        <a:pt x="5" y="364"/>
                      </a:lnTo>
                      <a:lnTo>
                        <a:pt x="5" y="364"/>
                      </a:lnTo>
                      <a:lnTo>
                        <a:pt x="5" y="364"/>
                      </a:lnTo>
                      <a:lnTo>
                        <a:pt x="5" y="364"/>
                      </a:lnTo>
                      <a:lnTo>
                        <a:pt x="5" y="362"/>
                      </a:lnTo>
                      <a:lnTo>
                        <a:pt x="5" y="361"/>
                      </a:lnTo>
                      <a:lnTo>
                        <a:pt x="5" y="361"/>
                      </a:lnTo>
                      <a:lnTo>
                        <a:pt x="7" y="359"/>
                      </a:lnTo>
                      <a:lnTo>
                        <a:pt x="7" y="355"/>
                      </a:lnTo>
                      <a:lnTo>
                        <a:pt x="7" y="353"/>
                      </a:lnTo>
                      <a:lnTo>
                        <a:pt x="13" y="353"/>
                      </a:lnTo>
                      <a:lnTo>
                        <a:pt x="13" y="353"/>
                      </a:lnTo>
                      <a:lnTo>
                        <a:pt x="15" y="351"/>
                      </a:lnTo>
                      <a:lnTo>
                        <a:pt x="16" y="351"/>
                      </a:lnTo>
                      <a:lnTo>
                        <a:pt x="18" y="351"/>
                      </a:lnTo>
                      <a:lnTo>
                        <a:pt x="20" y="351"/>
                      </a:lnTo>
                      <a:lnTo>
                        <a:pt x="20" y="351"/>
                      </a:lnTo>
                      <a:lnTo>
                        <a:pt x="20" y="353"/>
                      </a:lnTo>
                      <a:lnTo>
                        <a:pt x="22" y="353"/>
                      </a:lnTo>
                      <a:lnTo>
                        <a:pt x="26" y="351"/>
                      </a:lnTo>
                      <a:lnTo>
                        <a:pt x="28" y="349"/>
                      </a:lnTo>
                      <a:lnTo>
                        <a:pt x="30" y="347"/>
                      </a:lnTo>
                      <a:lnTo>
                        <a:pt x="31" y="340"/>
                      </a:lnTo>
                      <a:lnTo>
                        <a:pt x="33" y="338"/>
                      </a:lnTo>
                      <a:lnTo>
                        <a:pt x="33" y="336"/>
                      </a:lnTo>
                      <a:lnTo>
                        <a:pt x="33" y="331"/>
                      </a:lnTo>
                      <a:lnTo>
                        <a:pt x="33" y="331"/>
                      </a:lnTo>
                      <a:lnTo>
                        <a:pt x="33" y="327"/>
                      </a:lnTo>
                      <a:lnTo>
                        <a:pt x="31" y="325"/>
                      </a:lnTo>
                      <a:lnTo>
                        <a:pt x="31" y="323"/>
                      </a:lnTo>
                      <a:lnTo>
                        <a:pt x="33" y="321"/>
                      </a:lnTo>
                      <a:lnTo>
                        <a:pt x="35" y="321"/>
                      </a:lnTo>
                      <a:lnTo>
                        <a:pt x="35" y="321"/>
                      </a:lnTo>
                      <a:lnTo>
                        <a:pt x="35" y="319"/>
                      </a:lnTo>
                      <a:lnTo>
                        <a:pt x="41" y="314"/>
                      </a:lnTo>
                      <a:lnTo>
                        <a:pt x="41" y="314"/>
                      </a:lnTo>
                      <a:lnTo>
                        <a:pt x="41" y="314"/>
                      </a:lnTo>
                      <a:lnTo>
                        <a:pt x="41" y="312"/>
                      </a:lnTo>
                      <a:lnTo>
                        <a:pt x="41" y="310"/>
                      </a:lnTo>
                      <a:lnTo>
                        <a:pt x="41" y="310"/>
                      </a:lnTo>
                      <a:lnTo>
                        <a:pt x="45" y="310"/>
                      </a:lnTo>
                      <a:lnTo>
                        <a:pt x="46" y="310"/>
                      </a:lnTo>
                      <a:lnTo>
                        <a:pt x="46" y="308"/>
                      </a:lnTo>
                      <a:lnTo>
                        <a:pt x="46" y="302"/>
                      </a:lnTo>
                      <a:lnTo>
                        <a:pt x="45" y="302"/>
                      </a:lnTo>
                      <a:lnTo>
                        <a:pt x="46" y="301"/>
                      </a:lnTo>
                      <a:lnTo>
                        <a:pt x="46" y="299"/>
                      </a:lnTo>
                      <a:lnTo>
                        <a:pt x="48" y="297"/>
                      </a:lnTo>
                      <a:lnTo>
                        <a:pt x="52" y="295"/>
                      </a:lnTo>
                      <a:lnTo>
                        <a:pt x="56" y="295"/>
                      </a:lnTo>
                      <a:lnTo>
                        <a:pt x="60" y="295"/>
                      </a:lnTo>
                      <a:lnTo>
                        <a:pt x="61" y="295"/>
                      </a:lnTo>
                      <a:lnTo>
                        <a:pt x="63" y="291"/>
                      </a:lnTo>
                      <a:lnTo>
                        <a:pt x="65" y="287"/>
                      </a:lnTo>
                      <a:lnTo>
                        <a:pt x="65" y="285"/>
                      </a:lnTo>
                      <a:lnTo>
                        <a:pt x="67" y="280"/>
                      </a:lnTo>
                      <a:lnTo>
                        <a:pt x="67" y="280"/>
                      </a:lnTo>
                      <a:lnTo>
                        <a:pt x="67" y="278"/>
                      </a:lnTo>
                      <a:lnTo>
                        <a:pt x="71" y="276"/>
                      </a:lnTo>
                      <a:lnTo>
                        <a:pt x="71" y="274"/>
                      </a:lnTo>
                      <a:lnTo>
                        <a:pt x="71" y="274"/>
                      </a:lnTo>
                      <a:lnTo>
                        <a:pt x="71" y="272"/>
                      </a:lnTo>
                      <a:lnTo>
                        <a:pt x="71" y="270"/>
                      </a:lnTo>
                      <a:lnTo>
                        <a:pt x="65" y="267"/>
                      </a:lnTo>
                      <a:lnTo>
                        <a:pt x="63" y="265"/>
                      </a:lnTo>
                      <a:lnTo>
                        <a:pt x="63" y="263"/>
                      </a:lnTo>
                      <a:lnTo>
                        <a:pt x="65" y="259"/>
                      </a:lnTo>
                      <a:lnTo>
                        <a:pt x="67" y="257"/>
                      </a:lnTo>
                      <a:lnTo>
                        <a:pt x="67" y="255"/>
                      </a:lnTo>
                      <a:lnTo>
                        <a:pt x="67" y="255"/>
                      </a:lnTo>
                      <a:lnTo>
                        <a:pt x="67" y="254"/>
                      </a:lnTo>
                      <a:lnTo>
                        <a:pt x="69" y="252"/>
                      </a:lnTo>
                      <a:lnTo>
                        <a:pt x="71" y="252"/>
                      </a:lnTo>
                      <a:lnTo>
                        <a:pt x="73" y="252"/>
                      </a:lnTo>
                      <a:lnTo>
                        <a:pt x="77" y="254"/>
                      </a:lnTo>
                      <a:lnTo>
                        <a:pt x="78" y="254"/>
                      </a:lnTo>
                      <a:lnTo>
                        <a:pt x="78" y="254"/>
                      </a:lnTo>
                      <a:lnTo>
                        <a:pt x="80" y="252"/>
                      </a:lnTo>
                      <a:lnTo>
                        <a:pt x="80" y="248"/>
                      </a:lnTo>
                      <a:lnTo>
                        <a:pt x="80" y="246"/>
                      </a:lnTo>
                      <a:lnTo>
                        <a:pt x="82" y="242"/>
                      </a:lnTo>
                      <a:lnTo>
                        <a:pt x="82" y="240"/>
                      </a:lnTo>
                      <a:lnTo>
                        <a:pt x="82" y="237"/>
                      </a:lnTo>
                      <a:lnTo>
                        <a:pt x="82" y="235"/>
                      </a:lnTo>
                      <a:lnTo>
                        <a:pt x="82" y="233"/>
                      </a:lnTo>
                      <a:lnTo>
                        <a:pt x="80" y="233"/>
                      </a:lnTo>
                      <a:lnTo>
                        <a:pt x="78" y="231"/>
                      </a:lnTo>
                      <a:lnTo>
                        <a:pt x="78" y="231"/>
                      </a:lnTo>
                      <a:lnTo>
                        <a:pt x="78" y="229"/>
                      </a:lnTo>
                      <a:lnTo>
                        <a:pt x="77" y="227"/>
                      </a:lnTo>
                      <a:lnTo>
                        <a:pt x="77" y="227"/>
                      </a:lnTo>
                      <a:lnTo>
                        <a:pt x="75" y="225"/>
                      </a:lnTo>
                      <a:lnTo>
                        <a:pt x="75" y="225"/>
                      </a:lnTo>
                      <a:lnTo>
                        <a:pt x="75" y="224"/>
                      </a:lnTo>
                      <a:lnTo>
                        <a:pt x="77" y="220"/>
                      </a:lnTo>
                      <a:lnTo>
                        <a:pt x="77" y="218"/>
                      </a:lnTo>
                      <a:lnTo>
                        <a:pt x="75" y="210"/>
                      </a:lnTo>
                      <a:lnTo>
                        <a:pt x="75" y="210"/>
                      </a:lnTo>
                      <a:lnTo>
                        <a:pt x="75" y="209"/>
                      </a:lnTo>
                      <a:lnTo>
                        <a:pt x="75" y="207"/>
                      </a:lnTo>
                      <a:lnTo>
                        <a:pt x="75" y="205"/>
                      </a:lnTo>
                      <a:lnTo>
                        <a:pt x="75" y="203"/>
                      </a:lnTo>
                      <a:lnTo>
                        <a:pt x="75" y="203"/>
                      </a:lnTo>
                      <a:lnTo>
                        <a:pt x="73" y="203"/>
                      </a:lnTo>
                      <a:lnTo>
                        <a:pt x="71" y="201"/>
                      </a:lnTo>
                      <a:lnTo>
                        <a:pt x="58" y="182"/>
                      </a:lnTo>
                      <a:lnTo>
                        <a:pt x="56" y="180"/>
                      </a:lnTo>
                      <a:lnTo>
                        <a:pt x="56" y="178"/>
                      </a:lnTo>
                      <a:lnTo>
                        <a:pt x="58" y="173"/>
                      </a:lnTo>
                      <a:lnTo>
                        <a:pt x="60" y="171"/>
                      </a:lnTo>
                      <a:lnTo>
                        <a:pt x="63" y="162"/>
                      </a:lnTo>
                      <a:lnTo>
                        <a:pt x="65" y="160"/>
                      </a:lnTo>
                      <a:lnTo>
                        <a:pt x="69" y="158"/>
                      </a:lnTo>
                      <a:lnTo>
                        <a:pt x="71" y="158"/>
                      </a:lnTo>
                      <a:lnTo>
                        <a:pt x="71" y="156"/>
                      </a:lnTo>
                      <a:lnTo>
                        <a:pt x="71" y="154"/>
                      </a:lnTo>
                      <a:lnTo>
                        <a:pt x="69" y="152"/>
                      </a:lnTo>
                      <a:lnTo>
                        <a:pt x="67" y="150"/>
                      </a:lnTo>
                      <a:lnTo>
                        <a:pt x="67" y="148"/>
                      </a:lnTo>
                      <a:lnTo>
                        <a:pt x="67" y="145"/>
                      </a:lnTo>
                      <a:lnTo>
                        <a:pt x="67" y="143"/>
                      </a:lnTo>
                      <a:lnTo>
                        <a:pt x="67" y="143"/>
                      </a:lnTo>
                      <a:lnTo>
                        <a:pt x="69" y="141"/>
                      </a:lnTo>
                      <a:lnTo>
                        <a:pt x="69" y="139"/>
                      </a:lnTo>
                      <a:lnTo>
                        <a:pt x="69" y="135"/>
                      </a:lnTo>
                      <a:lnTo>
                        <a:pt x="67" y="132"/>
                      </a:lnTo>
                      <a:lnTo>
                        <a:pt x="67" y="128"/>
                      </a:lnTo>
                      <a:lnTo>
                        <a:pt x="69" y="118"/>
                      </a:lnTo>
                      <a:lnTo>
                        <a:pt x="69" y="100"/>
                      </a:lnTo>
                      <a:lnTo>
                        <a:pt x="69" y="100"/>
                      </a:lnTo>
                      <a:lnTo>
                        <a:pt x="84" y="86"/>
                      </a:lnTo>
                      <a:lnTo>
                        <a:pt x="90" y="83"/>
                      </a:lnTo>
                      <a:lnTo>
                        <a:pt x="101" y="64"/>
                      </a:lnTo>
                      <a:lnTo>
                        <a:pt x="103" y="47"/>
                      </a:lnTo>
                      <a:lnTo>
                        <a:pt x="105" y="30"/>
                      </a:lnTo>
                      <a:lnTo>
                        <a:pt x="108" y="30"/>
                      </a:lnTo>
                      <a:lnTo>
                        <a:pt x="110" y="28"/>
                      </a:lnTo>
                      <a:lnTo>
                        <a:pt x="112" y="28"/>
                      </a:lnTo>
                      <a:lnTo>
                        <a:pt x="123" y="17"/>
                      </a:lnTo>
                      <a:lnTo>
                        <a:pt x="127" y="15"/>
                      </a:lnTo>
                      <a:lnTo>
                        <a:pt x="131" y="13"/>
                      </a:lnTo>
                      <a:lnTo>
                        <a:pt x="154" y="8"/>
                      </a:lnTo>
                      <a:lnTo>
                        <a:pt x="155" y="8"/>
                      </a:lnTo>
                      <a:lnTo>
                        <a:pt x="157" y="8"/>
                      </a:lnTo>
                      <a:lnTo>
                        <a:pt x="159" y="9"/>
                      </a:lnTo>
                      <a:lnTo>
                        <a:pt x="161" y="9"/>
                      </a:lnTo>
                      <a:lnTo>
                        <a:pt x="165" y="11"/>
                      </a:lnTo>
                      <a:lnTo>
                        <a:pt x="172" y="9"/>
                      </a:lnTo>
                      <a:lnTo>
                        <a:pt x="184" y="9"/>
                      </a:lnTo>
                      <a:lnTo>
                        <a:pt x="185" y="9"/>
                      </a:lnTo>
                      <a:lnTo>
                        <a:pt x="185" y="9"/>
                      </a:lnTo>
                      <a:lnTo>
                        <a:pt x="189" y="8"/>
                      </a:lnTo>
                      <a:lnTo>
                        <a:pt x="189" y="6"/>
                      </a:lnTo>
                      <a:lnTo>
                        <a:pt x="191" y="4"/>
                      </a:lnTo>
                      <a:lnTo>
                        <a:pt x="191" y="2"/>
                      </a:lnTo>
                      <a:lnTo>
                        <a:pt x="193" y="2"/>
                      </a:lnTo>
                      <a:lnTo>
                        <a:pt x="204" y="0"/>
                      </a:lnTo>
                      <a:lnTo>
                        <a:pt x="206" y="0"/>
                      </a:lnTo>
                      <a:lnTo>
                        <a:pt x="247" y="17"/>
                      </a:lnTo>
                      <a:lnTo>
                        <a:pt x="247" y="17"/>
                      </a:lnTo>
                      <a:lnTo>
                        <a:pt x="247" y="17"/>
                      </a:lnTo>
                      <a:lnTo>
                        <a:pt x="247" y="17"/>
                      </a:lnTo>
                      <a:lnTo>
                        <a:pt x="249" y="17"/>
                      </a:lnTo>
                      <a:lnTo>
                        <a:pt x="253" y="15"/>
                      </a:lnTo>
                      <a:lnTo>
                        <a:pt x="255" y="15"/>
                      </a:lnTo>
                      <a:lnTo>
                        <a:pt x="261" y="15"/>
                      </a:lnTo>
                      <a:lnTo>
                        <a:pt x="264" y="19"/>
                      </a:lnTo>
                      <a:lnTo>
                        <a:pt x="276" y="28"/>
                      </a:lnTo>
                      <a:lnTo>
                        <a:pt x="287" y="41"/>
                      </a:lnTo>
                      <a:lnTo>
                        <a:pt x="294" y="55"/>
                      </a:lnTo>
                      <a:lnTo>
                        <a:pt x="298" y="60"/>
                      </a:lnTo>
                      <a:lnTo>
                        <a:pt x="300" y="62"/>
                      </a:lnTo>
                      <a:lnTo>
                        <a:pt x="304" y="64"/>
                      </a:lnTo>
                      <a:lnTo>
                        <a:pt x="306" y="64"/>
                      </a:lnTo>
                      <a:lnTo>
                        <a:pt x="308" y="64"/>
                      </a:lnTo>
                      <a:lnTo>
                        <a:pt x="313" y="64"/>
                      </a:lnTo>
                      <a:lnTo>
                        <a:pt x="315" y="64"/>
                      </a:lnTo>
                      <a:lnTo>
                        <a:pt x="317" y="64"/>
                      </a:lnTo>
                      <a:lnTo>
                        <a:pt x="321" y="60"/>
                      </a:lnTo>
                      <a:lnTo>
                        <a:pt x="324" y="56"/>
                      </a:lnTo>
                      <a:lnTo>
                        <a:pt x="326" y="56"/>
                      </a:lnTo>
                      <a:lnTo>
                        <a:pt x="334" y="56"/>
                      </a:lnTo>
                      <a:lnTo>
                        <a:pt x="336" y="56"/>
                      </a:lnTo>
                      <a:lnTo>
                        <a:pt x="338" y="56"/>
                      </a:lnTo>
                      <a:lnTo>
                        <a:pt x="364" y="39"/>
                      </a:lnTo>
                      <a:lnTo>
                        <a:pt x="366" y="39"/>
                      </a:lnTo>
                      <a:lnTo>
                        <a:pt x="369" y="39"/>
                      </a:lnTo>
                      <a:lnTo>
                        <a:pt x="388" y="41"/>
                      </a:lnTo>
                      <a:lnTo>
                        <a:pt x="388" y="43"/>
                      </a:lnTo>
                      <a:lnTo>
                        <a:pt x="390" y="43"/>
                      </a:lnTo>
                      <a:lnTo>
                        <a:pt x="392" y="45"/>
                      </a:lnTo>
                      <a:lnTo>
                        <a:pt x="394" y="45"/>
                      </a:lnTo>
                      <a:lnTo>
                        <a:pt x="396" y="47"/>
                      </a:lnTo>
                      <a:lnTo>
                        <a:pt x="398" y="49"/>
                      </a:lnTo>
                      <a:lnTo>
                        <a:pt x="400" y="49"/>
                      </a:lnTo>
                      <a:lnTo>
                        <a:pt x="400" y="49"/>
                      </a:lnTo>
                      <a:lnTo>
                        <a:pt x="401" y="51"/>
                      </a:lnTo>
                      <a:lnTo>
                        <a:pt x="403" y="53"/>
                      </a:lnTo>
                      <a:lnTo>
                        <a:pt x="411" y="58"/>
                      </a:lnTo>
                      <a:lnTo>
                        <a:pt x="411" y="58"/>
                      </a:lnTo>
                      <a:lnTo>
                        <a:pt x="411" y="60"/>
                      </a:lnTo>
                      <a:lnTo>
                        <a:pt x="413" y="60"/>
                      </a:lnTo>
                      <a:lnTo>
                        <a:pt x="413" y="60"/>
                      </a:lnTo>
                      <a:lnTo>
                        <a:pt x="413" y="58"/>
                      </a:lnTo>
                      <a:lnTo>
                        <a:pt x="413" y="58"/>
                      </a:lnTo>
                      <a:lnTo>
                        <a:pt x="415" y="58"/>
                      </a:lnTo>
                      <a:lnTo>
                        <a:pt x="416" y="58"/>
                      </a:lnTo>
                      <a:lnTo>
                        <a:pt x="418" y="58"/>
                      </a:lnTo>
                      <a:lnTo>
                        <a:pt x="420" y="60"/>
                      </a:lnTo>
                      <a:lnTo>
                        <a:pt x="424" y="62"/>
                      </a:lnTo>
                      <a:lnTo>
                        <a:pt x="424" y="64"/>
                      </a:lnTo>
                      <a:lnTo>
                        <a:pt x="426" y="68"/>
                      </a:lnTo>
                      <a:lnTo>
                        <a:pt x="428" y="68"/>
                      </a:lnTo>
                      <a:lnTo>
                        <a:pt x="430" y="70"/>
                      </a:lnTo>
                      <a:lnTo>
                        <a:pt x="450" y="75"/>
                      </a:lnTo>
                      <a:lnTo>
                        <a:pt x="473" y="79"/>
                      </a:lnTo>
                      <a:lnTo>
                        <a:pt x="475" y="79"/>
                      </a:lnTo>
                      <a:lnTo>
                        <a:pt x="478" y="77"/>
                      </a:lnTo>
                      <a:lnTo>
                        <a:pt x="480" y="77"/>
                      </a:lnTo>
                      <a:lnTo>
                        <a:pt x="495" y="79"/>
                      </a:lnTo>
                      <a:lnTo>
                        <a:pt x="497" y="79"/>
                      </a:lnTo>
                      <a:lnTo>
                        <a:pt x="497" y="79"/>
                      </a:lnTo>
                      <a:lnTo>
                        <a:pt x="499" y="79"/>
                      </a:lnTo>
                      <a:lnTo>
                        <a:pt x="499" y="77"/>
                      </a:lnTo>
                      <a:lnTo>
                        <a:pt x="512" y="62"/>
                      </a:lnTo>
                      <a:lnTo>
                        <a:pt x="514" y="60"/>
                      </a:lnTo>
                      <a:lnTo>
                        <a:pt x="516" y="58"/>
                      </a:lnTo>
                      <a:lnTo>
                        <a:pt x="516" y="58"/>
                      </a:lnTo>
                      <a:lnTo>
                        <a:pt x="518" y="58"/>
                      </a:lnTo>
                      <a:lnTo>
                        <a:pt x="518" y="58"/>
                      </a:lnTo>
                      <a:lnTo>
                        <a:pt x="518" y="58"/>
                      </a:lnTo>
                      <a:lnTo>
                        <a:pt x="518" y="56"/>
                      </a:lnTo>
                      <a:lnTo>
                        <a:pt x="520" y="55"/>
                      </a:lnTo>
                      <a:lnTo>
                        <a:pt x="520" y="53"/>
                      </a:lnTo>
                      <a:lnTo>
                        <a:pt x="535" y="45"/>
                      </a:lnTo>
                      <a:lnTo>
                        <a:pt x="537" y="45"/>
                      </a:lnTo>
                      <a:lnTo>
                        <a:pt x="574" y="36"/>
                      </a:lnTo>
                      <a:lnTo>
                        <a:pt x="580" y="36"/>
                      </a:lnTo>
                      <a:lnTo>
                        <a:pt x="593" y="38"/>
                      </a:lnTo>
                      <a:lnTo>
                        <a:pt x="629" y="38"/>
                      </a:lnTo>
                      <a:lnTo>
                        <a:pt x="651" y="43"/>
                      </a:lnTo>
                      <a:lnTo>
                        <a:pt x="659" y="47"/>
                      </a:lnTo>
                      <a:lnTo>
                        <a:pt x="668" y="53"/>
                      </a:lnTo>
                      <a:lnTo>
                        <a:pt x="672" y="55"/>
                      </a:lnTo>
                      <a:lnTo>
                        <a:pt x="674" y="56"/>
                      </a:lnTo>
                      <a:lnTo>
                        <a:pt x="677" y="56"/>
                      </a:lnTo>
                      <a:lnTo>
                        <a:pt x="679" y="56"/>
                      </a:lnTo>
                      <a:lnTo>
                        <a:pt x="681" y="56"/>
                      </a:lnTo>
                      <a:lnTo>
                        <a:pt x="681" y="55"/>
                      </a:lnTo>
                      <a:lnTo>
                        <a:pt x="683" y="55"/>
                      </a:lnTo>
                      <a:lnTo>
                        <a:pt x="687" y="56"/>
                      </a:lnTo>
                      <a:lnTo>
                        <a:pt x="687" y="56"/>
                      </a:lnTo>
                      <a:lnTo>
                        <a:pt x="689" y="56"/>
                      </a:lnTo>
                      <a:lnTo>
                        <a:pt x="689" y="58"/>
                      </a:lnTo>
                      <a:lnTo>
                        <a:pt x="689" y="58"/>
                      </a:lnTo>
                      <a:lnTo>
                        <a:pt x="689" y="58"/>
                      </a:lnTo>
                      <a:lnTo>
                        <a:pt x="689" y="58"/>
                      </a:lnTo>
                      <a:lnTo>
                        <a:pt x="689" y="56"/>
                      </a:lnTo>
                      <a:lnTo>
                        <a:pt x="691" y="56"/>
                      </a:lnTo>
                      <a:lnTo>
                        <a:pt x="691" y="58"/>
                      </a:lnTo>
                      <a:lnTo>
                        <a:pt x="692" y="58"/>
                      </a:lnTo>
                      <a:lnTo>
                        <a:pt x="692" y="58"/>
                      </a:lnTo>
                      <a:lnTo>
                        <a:pt x="692" y="58"/>
                      </a:lnTo>
                      <a:lnTo>
                        <a:pt x="694" y="58"/>
                      </a:lnTo>
                      <a:lnTo>
                        <a:pt x="698" y="58"/>
                      </a:lnTo>
                      <a:lnTo>
                        <a:pt x="700" y="58"/>
                      </a:lnTo>
                      <a:lnTo>
                        <a:pt x="702" y="60"/>
                      </a:lnTo>
                      <a:lnTo>
                        <a:pt x="702" y="60"/>
                      </a:lnTo>
                      <a:lnTo>
                        <a:pt x="704" y="58"/>
                      </a:lnTo>
                      <a:lnTo>
                        <a:pt x="704" y="58"/>
                      </a:lnTo>
                      <a:lnTo>
                        <a:pt x="704" y="55"/>
                      </a:lnTo>
                      <a:lnTo>
                        <a:pt x="706" y="55"/>
                      </a:lnTo>
                      <a:lnTo>
                        <a:pt x="706" y="55"/>
                      </a:lnTo>
                      <a:lnTo>
                        <a:pt x="708" y="53"/>
                      </a:lnTo>
                      <a:lnTo>
                        <a:pt x="708" y="53"/>
                      </a:lnTo>
                      <a:lnTo>
                        <a:pt x="708" y="53"/>
                      </a:lnTo>
                      <a:lnTo>
                        <a:pt x="709" y="51"/>
                      </a:lnTo>
                      <a:lnTo>
                        <a:pt x="708" y="51"/>
                      </a:lnTo>
                      <a:lnTo>
                        <a:pt x="708" y="49"/>
                      </a:lnTo>
                      <a:lnTo>
                        <a:pt x="709" y="47"/>
                      </a:lnTo>
                      <a:lnTo>
                        <a:pt x="709" y="47"/>
                      </a:lnTo>
                      <a:lnTo>
                        <a:pt x="711" y="43"/>
                      </a:lnTo>
                      <a:lnTo>
                        <a:pt x="711" y="43"/>
                      </a:lnTo>
                      <a:lnTo>
                        <a:pt x="713" y="43"/>
                      </a:lnTo>
                      <a:lnTo>
                        <a:pt x="713" y="43"/>
                      </a:lnTo>
                      <a:lnTo>
                        <a:pt x="713" y="43"/>
                      </a:lnTo>
                      <a:lnTo>
                        <a:pt x="713" y="43"/>
                      </a:lnTo>
                      <a:lnTo>
                        <a:pt x="715" y="41"/>
                      </a:lnTo>
                      <a:lnTo>
                        <a:pt x="715" y="43"/>
                      </a:lnTo>
                      <a:lnTo>
                        <a:pt x="717" y="43"/>
                      </a:lnTo>
                      <a:lnTo>
                        <a:pt x="717" y="43"/>
                      </a:lnTo>
                      <a:lnTo>
                        <a:pt x="719" y="43"/>
                      </a:lnTo>
                      <a:lnTo>
                        <a:pt x="719" y="41"/>
                      </a:lnTo>
                      <a:lnTo>
                        <a:pt x="719" y="41"/>
                      </a:lnTo>
                      <a:lnTo>
                        <a:pt x="721" y="41"/>
                      </a:lnTo>
                      <a:lnTo>
                        <a:pt x="723" y="39"/>
                      </a:lnTo>
                      <a:lnTo>
                        <a:pt x="724" y="38"/>
                      </a:lnTo>
                      <a:lnTo>
                        <a:pt x="724" y="36"/>
                      </a:lnTo>
                      <a:lnTo>
                        <a:pt x="724" y="36"/>
                      </a:lnTo>
                      <a:lnTo>
                        <a:pt x="724" y="36"/>
                      </a:lnTo>
                      <a:lnTo>
                        <a:pt x="724" y="36"/>
                      </a:lnTo>
                      <a:lnTo>
                        <a:pt x="726" y="36"/>
                      </a:lnTo>
                      <a:lnTo>
                        <a:pt x="726" y="38"/>
                      </a:lnTo>
                      <a:lnTo>
                        <a:pt x="726" y="38"/>
                      </a:lnTo>
                      <a:lnTo>
                        <a:pt x="726" y="36"/>
                      </a:lnTo>
                      <a:lnTo>
                        <a:pt x="726" y="36"/>
                      </a:lnTo>
                      <a:lnTo>
                        <a:pt x="726" y="36"/>
                      </a:lnTo>
                      <a:lnTo>
                        <a:pt x="726" y="34"/>
                      </a:lnTo>
                      <a:lnTo>
                        <a:pt x="726" y="34"/>
                      </a:lnTo>
                      <a:lnTo>
                        <a:pt x="726" y="34"/>
                      </a:lnTo>
                      <a:lnTo>
                        <a:pt x="728" y="34"/>
                      </a:lnTo>
                      <a:lnTo>
                        <a:pt x="728" y="34"/>
                      </a:lnTo>
                      <a:lnTo>
                        <a:pt x="730" y="30"/>
                      </a:lnTo>
                      <a:lnTo>
                        <a:pt x="732" y="30"/>
                      </a:lnTo>
                      <a:lnTo>
                        <a:pt x="730" y="30"/>
                      </a:lnTo>
                      <a:lnTo>
                        <a:pt x="730" y="28"/>
                      </a:lnTo>
                      <a:lnTo>
                        <a:pt x="730" y="28"/>
                      </a:lnTo>
                      <a:lnTo>
                        <a:pt x="730" y="28"/>
                      </a:lnTo>
                      <a:lnTo>
                        <a:pt x="732" y="28"/>
                      </a:lnTo>
                      <a:lnTo>
                        <a:pt x="732" y="28"/>
                      </a:lnTo>
                      <a:lnTo>
                        <a:pt x="732" y="28"/>
                      </a:lnTo>
                      <a:lnTo>
                        <a:pt x="734" y="28"/>
                      </a:lnTo>
                      <a:lnTo>
                        <a:pt x="736" y="28"/>
                      </a:lnTo>
                      <a:lnTo>
                        <a:pt x="743" y="24"/>
                      </a:lnTo>
                      <a:lnTo>
                        <a:pt x="745" y="24"/>
                      </a:lnTo>
                      <a:lnTo>
                        <a:pt x="747" y="24"/>
                      </a:lnTo>
                      <a:lnTo>
                        <a:pt x="747" y="24"/>
                      </a:lnTo>
                      <a:lnTo>
                        <a:pt x="747" y="24"/>
                      </a:lnTo>
                      <a:lnTo>
                        <a:pt x="747" y="24"/>
                      </a:lnTo>
                      <a:lnTo>
                        <a:pt x="749" y="24"/>
                      </a:lnTo>
                      <a:lnTo>
                        <a:pt x="749" y="24"/>
                      </a:lnTo>
                      <a:lnTo>
                        <a:pt x="749" y="26"/>
                      </a:lnTo>
                      <a:lnTo>
                        <a:pt x="751" y="24"/>
                      </a:lnTo>
                      <a:lnTo>
                        <a:pt x="751" y="24"/>
                      </a:lnTo>
                      <a:lnTo>
                        <a:pt x="751" y="24"/>
                      </a:lnTo>
                      <a:lnTo>
                        <a:pt x="751" y="24"/>
                      </a:lnTo>
                      <a:lnTo>
                        <a:pt x="753" y="24"/>
                      </a:lnTo>
                      <a:lnTo>
                        <a:pt x="751" y="24"/>
                      </a:lnTo>
                      <a:lnTo>
                        <a:pt x="751" y="26"/>
                      </a:lnTo>
                      <a:lnTo>
                        <a:pt x="753" y="24"/>
                      </a:lnTo>
                      <a:lnTo>
                        <a:pt x="754" y="24"/>
                      </a:lnTo>
                      <a:lnTo>
                        <a:pt x="756" y="24"/>
                      </a:lnTo>
                      <a:lnTo>
                        <a:pt x="758" y="23"/>
                      </a:lnTo>
                      <a:lnTo>
                        <a:pt x="756" y="23"/>
                      </a:lnTo>
                      <a:lnTo>
                        <a:pt x="756" y="21"/>
                      </a:lnTo>
                      <a:lnTo>
                        <a:pt x="758" y="21"/>
                      </a:lnTo>
                      <a:lnTo>
                        <a:pt x="758" y="21"/>
                      </a:lnTo>
                      <a:lnTo>
                        <a:pt x="758" y="21"/>
                      </a:lnTo>
                      <a:lnTo>
                        <a:pt x="760" y="21"/>
                      </a:lnTo>
                      <a:lnTo>
                        <a:pt x="758" y="19"/>
                      </a:lnTo>
                      <a:lnTo>
                        <a:pt x="758" y="19"/>
                      </a:lnTo>
                      <a:lnTo>
                        <a:pt x="760" y="17"/>
                      </a:lnTo>
                      <a:lnTo>
                        <a:pt x="760" y="17"/>
                      </a:lnTo>
                      <a:lnTo>
                        <a:pt x="762" y="15"/>
                      </a:lnTo>
                      <a:lnTo>
                        <a:pt x="764" y="13"/>
                      </a:lnTo>
                      <a:lnTo>
                        <a:pt x="764" y="13"/>
                      </a:lnTo>
                      <a:lnTo>
                        <a:pt x="764" y="11"/>
                      </a:lnTo>
                      <a:lnTo>
                        <a:pt x="766" y="11"/>
                      </a:lnTo>
                      <a:lnTo>
                        <a:pt x="785" y="13"/>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05">
                  <a:extLst>
                    <a:ext uri="{FF2B5EF4-FFF2-40B4-BE49-F238E27FC236}">
                      <a16:creationId xmlns:a16="http://schemas.microsoft.com/office/drawing/2014/main" id="{C6F288AE-AD1F-48BB-A16E-8616A5B73120}"/>
                    </a:ext>
                  </a:extLst>
                </p:cNvPr>
                <p:cNvSpPr>
                  <a:spLocks/>
                </p:cNvSpPr>
                <p:nvPr/>
              </p:nvSpPr>
              <p:spPr bwMode="auto">
                <a:xfrm>
                  <a:off x="209550" y="792163"/>
                  <a:ext cx="479425" cy="430213"/>
                </a:xfrm>
                <a:custGeom>
                  <a:avLst/>
                  <a:gdLst>
                    <a:gd name="T0" fmla="*/ 604 w 604"/>
                    <a:gd name="T1" fmla="*/ 62 h 543"/>
                    <a:gd name="T2" fmla="*/ 603 w 604"/>
                    <a:gd name="T3" fmla="*/ 133 h 543"/>
                    <a:gd name="T4" fmla="*/ 364 w 604"/>
                    <a:gd name="T5" fmla="*/ 334 h 543"/>
                    <a:gd name="T6" fmla="*/ 342 w 604"/>
                    <a:gd name="T7" fmla="*/ 344 h 543"/>
                    <a:gd name="T8" fmla="*/ 321 w 604"/>
                    <a:gd name="T9" fmla="*/ 349 h 543"/>
                    <a:gd name="T10" fmla="*/ 300 w 604"/>
                    <a:gd name="T11" fmla="*/ 362 h 543"/>
                    <a:gd name="T12" fmla="*/ 285 w 604"/>
                    <a:gd name="T13" fmla="*/ 379 h 543"/>
                    <a:gd name="T14" fmla="*/ 283 w 604"/>
                    <a:gd name="T15" fmla="*/ 394 h 543"/>
                    <a:gd name="T16" fmla="*/ 291 w 604"/>
                    <a:gd name="T17" fmla="*/ 447 h 543"/>
                    <a:gd name="T18" fmla="*/ 11 w 604"/>
                    <a:gd name="T19" fmla="*/ 500 h 543"/>
                    <a:gd name="T20" fmla="*/ 7 w 604"/>
                    <a:gd name="T21" fmla="*/ 513 h 543"/>
                    <a:gd name="T22" fmla="*/ 2 w 604"/>
                    <a:gd name="T23" fmla="*/ 531 h 543"/>
                    <a:gd name="T24" fmla="*/ 4 w 604"/>
                    <a:gd name="T25" fmla="*/ 541 h 543"/>
                    <a:gd name="T26" fmla="*/ 0 w 604"/>
                    <a:gd name="T27" fmla="*/ 533 h 543"/>
                    <a:gd name="T28" fmla="*/ 2 w 604"/>
                    <a:gd name="T29" fmla="*/ 528 h 543"/>
                    <a:gd name="T30" fmla="*/ 5 w 604"/>
                    <a:gd name="T31" fmla="*/ 500 h 543"/>
                    <a:gd name="T32" fmla="*/ 7 w 604"/>
                    <a:gd name="T33" fmla="*/ 492 h 543"/>
                    <a:gd name="T34" fmla="*/ 37 w 604"/>
                    <a:gd name="T35" fmla="*/ 488 h 543"/>
                    <a:gd name="T36" fmla="*/ 84 w 604"/>
                    <a:gd name="T37" fmla="*/ 486 h 543"/>
                    <a:gd name="T38" fmla="*/ 118 w 604"/>
                    <a:gd name="T39" fmla="*/ 490 h 543"/>
                    <a:gd name="T40" fmla="*/ 154 w 604"/>
                    <a:gd name="T41" fmla="*/ 490 h 543"/>
                    <a:gd name="T42" fmla="*/ 174 w 604"/>
                    <a:gd name="T43" fmla="*/ 479 h 543"/>
                    <a:gd name="T44" fmla="*/ 178 w 604"/>
                    <a:gd name="T45" fmla="*/ 462 h 543"/>
                    <a:gd name="T46" fmla="*/ 186 w 604"/>
                    <a:gd name="T47" fmla="*/ 447 h 543"/>
                    <a:gd name="T48" fmla="*/ 195 w 604"/>
                    <a:gd name="T49" fmla="*/ 438 h 543"/>
                    <a:gd name="T50" fmla="*/ 206 w 604"/>
                    <a:gd name="T51" fmla="*/ 423 h 543"/>
                    <a:gd name="T52" fmla="*/ 210 w 604"/>
                    <a:gd name="T53" fmla="*/ 402 h 543"/>
                    <a:gd name="T54" fmla="*/ 214 w 604"/>
                    <a:gd name="T55" fmla="*/ 372 h 543"/>
                    <a:gd name="T56" fmla="*/ 221 w 604"/>
                    <a:gd name="T57" fmla="*/ 338 h 543"/>
                    <a:gd name="T58" fmla="*/ 231 w 604"/>
                    <a:gd name="T59" fmla="*/ 316 h 543"/>
                    <a:gd name="T60" fmla="*/ 248 w 604"/>
                    <a:gd name="T61" fmla="*/ 304 h 543"/>
                    <a:gd name="T62" fmla="*/ 266 w 604"/>
                    <a:gd name="T63" fmla="*/ 297 h 543"/>
                    <a:gd name="T64" fmla="*/ 278 w 604"/>
                    <a:gd name="T65" fmla="*/ 284 h 543"/>
                    <a:gd name="T66" fmla="*/ 291 w 604"/>
                    <a:gd name="T67" fmla="*/ 259 h 543"/>
                    <a:gd name="T68" fmla="*/ 300 w 604"/>
                    <a:gd name="T69" fmla="*/ 250 h 543"/>
                    <a:gd name="T70" fmla="*/ 321 w 604"/>
                    <a:gd name="T71" fmla="*/ 239 h 543"/>
                    <a:gd name="T72" fmla="*/ 336 w 604"/>
                    <a:gd name="T73" fmla="*/ 225 h 543"/>
                    <a:gd name="T74" fmla="*/ 343 w 604"/>
                    <a:gd name="T75" fmla="*/ 203 h 543"/>
                    <a:gd name="T76" fmla="*/ 353 w 604"/>
                    <a:gd name="T77" fmla="*/ 171 h 543"/>
                    <a:gd name="T78" fmla="*/ 358 w 604"/>
                    <a:gd name="T79" fmla="*/ 147 h 543"/>
                    <a:gd name="T80" fmla="*/ 362 w 604"/>
                    <a:gd name="T81" fmla="*/ 133 h 543"/>
                    <a:gd name="T82" fmla="*/ 370 w 604"/>
                    <a:gd name="T83" fmla="*/ 130 h 543"/>
                    <a:gd name="T84" fmla="*/ 387 w 604"/>
                    <a:gd name="T85" fmla="*/ 124 h 543"/>
                    <a:gd name="T86" fmla="*/ 392 w 604"/>
                    <a:gd name="T87" fmla="*/ 109 h 543"/>
                    <a:gd name="T88" fmla="*/ 402 w 604"/>
                    <a:gd name="T89" fmla="*/ 96 h 543"/>
                    <a:gd name="T90" fmla="*/ 415 w 604"/>
                    <a:gd name="T91" fmla="*/ 83 h 543"/>
                    <a:gd name="T92" fmla="*/ 413 w 604"/>
                    <a:gd name="T93" fmla="*/ 70 h 543"/>
                    <a:gd name="T94" fmla="*/ 428 w 604"/>
                    <a:gd name="T95" fmla="*/ 58 h 543"/>
                    <a:gd name="T96" fmla="*/ 451 w 604"/>
                    <a:gd name="T97" fmla="*/ 53 h 543"/>
                    <a:gd name="T98" fmla="*/ 471 w 604"/>
                    <a:gd name="T99" fmla="*/ 53 h 543"/>
                    <a:gd name="T100" fmla="*/ 492 w 604"/>
                    <a:gd name="T101" fmla="*/ 64 h 543"/>
                    <a:gd name="T102" fmla="*/ 505 w 604"/>
                    <a:gd name="T103" fmla="*/ 60 h 543"/>
                    <a:gd name="T104" fmla="*/ 516 w 604"/>
                    <a:gd name="T105" fmla="*/ 66 h 543"/>
                    <a:gd name="T106" fmla="*/ 533 w 604"/>
                    <a:gd name="T107" fmla="*/ 60 h 543"/>
                    <a:gd name="T108" fmla="*/ 552 w 604"/>
                    <a:gd name="T109" fmla="*/ 45 h 543"/>
                    <a:gd name="T110" fmla="*/ 567 w 604"/>
                    <a:gd name="T111" fmla="*/ 45 h 543"/>
                    <a:gd name="T112" fmla="*/ 589 w 604"/>
                    <a:gd name="T113" fmla="*/ 45 h 543"/>
                    <a:gd name="T114" fmla="*/ 599 w 604"/>
                    <a:gd name="T115" fmla="*/ 38 h 543"/>
                    <a:gd name="T116" fmla="*/ 595 w 604"/>
                    <a:gd name="T117" fmla="*/ 24 h 543"/>
                    <a:gd name="T118" fmla="*/ 597 w 604"/>
                    <a:gd name="T119" fmla="*/ 9 h 543"/>
                    <a:gd name="T120" fmla="*/ 595 w 604"/>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4" h="543">
                      <a:moveTo>
                        <a:pt x="604" y="0"/>
                      </a:moveTo>
                      <a:lnTo>
                        <a:pt x="604" y="53"/>
                      </a:lnTo>
                      <a:lnTo>
                        <a:pt x="604" y="62"/>
                      </a:lnTo>
                      <a:lnTo>
                        <a:pt x="604" y="131"/>
                      </a:lnTo>
                      <a:lnTo>
                        <a:pt x="604" y="133"/>
                      </a:lnTo>
                      <a:lnTo>
                        <a:pt x="603" y="133"/>
                      </a:lnTo>
                      <a:lnTo>
                        <a:pt x="366" y="133"/>
                      </a:lnTo>
                      <a:lnTo>
                        <a:pt x="366" y="331"/>
                      </a:lnTo>
                      <a:lnTo>
                        <a:pt x="364" y="334"/>
                      </a:lnTo>
                      <a:lnTo>
                        <a:pt x="364" y="334"/>
                      </a:lnTo>
                      <a:lnTo>
                        <a:pt x="357" y="336"/>
                      </a:lnTo>
                      <a:lnTo>
                        <a:pt x="342" y="344"/>
                      </a:lnTo>
                      <a:lnTo>
                        <a:pt x="338" y="346"/>
                      </a:lnTo>
                      <a:lnTo>
                        <a:pt x="327" y="347"/>
                      </a:lnTo>
                      <a:lnTo>
                        <a:pt x="321" y="349"/>
                      </a:lnTo>
                      <a:lnTo>
                        <a:pt x="317" y="351"/>
                      </a:lnTo>
                      <a:lnTo>
                        <a:pt x="310" y="357"/>
                      </a:lnTo>
                      <a:lnTo>
                        <a:pt x="300" y="362"/>
                      </a:lnTo>
                      <a:lnTo>
                        <a:pt x="293" y="368"/>
                      </a:lnTo>
                      <a:lnTo>
                        <a:pt x="293" y="370"/>
                      </a:lnTo>
                      <a:lnTo>
                        <a:pt x="285" y="379"/>
                      </a:lnTo>
                      <a:lnTo>
                        <a:pt x="283" y="383"/>
                      </a:lnTo>
                      <a:lnTo>
                        <a:pt x="283" y="389"/>
                      </a:lnTo>
                      <a:lnTo>
                        <a:pt x="283" y="394"/>
                      </a:lnTo>
                      <a:lnTo>
                        <a:pt x="287" y="404"/>
                      </a:lnTo>
                      <a:lnTo>
                        <a:pt x="287" y="409"/>
                      </a:lnTo>
                      <a:lnTo>
                        <a:pt x="291" y="447"/>
                      </a:lnTo>
                      <a:lnTo>
                        <a:pt x="293" y="486"/>
                      </a:lnTo>
                      <a:lnTo>
                        <a:pt x="293" y="500"/>
                      </a:lnTo>
                      <a:lnTo>
                        <a:pt x="11" y="500"/>
                      </a:lnTo>
                      <a:lnTo>
                        <a:pt x="9" y="500"/>
                      </a:lnTo>
                      <a:lnTo>
                        <a:pt x="9" y="505"/>
                      </a:lnTo>
                      <a:lnTo>
                        <a:pt x="7" y="513"/>
                      </a:lnTo>
                      <a:lnTo>
                        <a:pt x="4" y="522"/>
                      </a:lnTo>
                      <a:lnTo>
                        <a:pt x="4" y="524"/>
                      </a:lnTo>
                      <a:lnTo>
                        <a:pt x="2" y="531"/>
                      </a:lnTo>
                      <a:lnTo>
                        <a:pt x="2" y="533"/>
                      </a:lnTo>
                      <a:lnTo>
                        <a:pt x="4" y="543"/>
                      </a:lnTo>
                      <a:lnTo>
                        <a:pt x="4" y="541"/>
                      </a:lnTo>
                      <a:lnTo>
                        <a:pt x="0" y="537"/>
                      </a:lnTo>
                      <a:lnTo>
                        <a:pt x="0" y="535"/>
                      </a:lnTo>
                      <a:lnTo>
                        <a:pt x="0" y="533"/>
                      </a:lnTo>
                      <a:lnTo>
                        <a:pt x="2" y="531"/>
                      </a:lnTo>
                      <a:lnTo>
                        <a:pt x="2" y="531"/>
                      </a:lnTo>
                      <a:lnTo>
                        <a:pt x="2" y="528"/>
                      </a:lnTo>
                      <a:lnTo>
                        <a:pt x="2" y="526"/>
                      </a:lnTo>
                      <a:lnTo>
                        <a:pt x="4" y="522"/>
                      </a:lnTo>
                      <a:lnTo>
                        <a:pt x="5" y="500"/>
                      </a:lnTo>
                      <a:lnTo>
                        <a:pt x="7" y="496"/>
                      </a:lnTo>
                      <a:lnTo>
                        <a:pt x="7" y="496"/>
                      </a:lnTo>
                      <a:lnTo>
                        <a:pt x="7" y="492"/>
                      </a:lnTo>
                      <a:lnTo>
                        <a:pt x="11" y="492"/>
                      </a:lnTo>
                      <a:lnTo>
                        <a:pt x="26" y="488"/>
                      </a:lnTo>
                      <a:lnTo>
                        <a:pt x="37" y="488"/>
                      </a:lnTo>
                      <a:lnTo>
                        <a:pt x="66" y="488"/>
                      </a:lnTo>
                      <a:lnTo>
                        <a:pt x="77" y="486"/>
                      </a:lnTo>
                      <a:lnTo>
                        <a:pt x="84" y="486"/>
                      </a:lnTo>
                      <a:lnTo>
                        <a:pt x="97" y="486"/>
                      </a:lnTo>
                      <a:lnTo>
                        <a:pt x="107" y="488"/>
                      </a:lnTo>
                      <a:lnTo>
                        <a:pt x="118" y="490"/>
                      </a:lnTo>
                      <a:lnTo>
                        <a:pt x="131" y="490"/>
                      </a:lnTo>
                      <a:lnTo>
                        <a:pt x="141" y="490"/>
                      </a:lnTo>
                      <a:lnTo>
                        <a:pt x="154" y="490"/>
                      </a:lnTo>
                      <a:lnTo>
                        <a:pt x="163" y="490"/>
                      </a:lnTo>
                      <a:lnTo>
                        <a:pt x="169" y="486"/>
                      </a:lnTo>
                      <a:lnTo>
                        <a:pt x="174" y="479"/>
                      </a:lnTo>
                      <a:lnTo>
                        <a:pt x="176" y="471"/>
                      </a:lnTo>
                      <a:lnTo>
                        <a:pt x="178" y="466"/>
                      </a:lnTo>
                      <a:lnTo>
                        <a:pt x="178" y="462"/>
                      </a:lnTo>
                      <a:lnTo>
                        <a:pt x="178" y="458"/>
                      </a:lnTo>
                      <a:lnTo>
                        <a:pt x="182" y="454"/>
                      </a:lnTo>
                      <a:lnTo>
                        <a:pt x="186" y="447"/>
                      </a:lnTo>
                      <a:lnTo>
                        <a:pt x="189" y="443"/>
                      </a:lnTo>
                      <a:lnTo>
                        <a:pt x="191" y="441"/>
                      </a:lnTo>
                      <a:lnTo>
                        <a:pt x="195" y="438"/>
                      </a:lnTo>
                      <a:lnTo>
                        <a:pt x="201" y="432"/>
                      </a:lnTo>
                      <a:lnTo>
                        <a:pt x="203" y="428"/>
                      </a:lnTo>
                      <a:lnTo>
                        <a:pt x="206" y="423"/>
                      </a:lnTo>
                      <a:lnTo>
                        <a:pt x="208" y="419"/>
                      </a:lnTo>
                      <a:lnTo>
                        <a:pt x="210" y="413"/>
                      </a:lnTo>
                      <a:lnTo>
                        <a:pt x="210" y="402"/>
                      </a:lnTo>
                      <a:lnTo>
                        <a:pt x="210" y="389"/>
                      </a:lnTo>
                      <a:lnTo>
                        <a:pt x="212" y="379"/>
                      </a:lnTo>
                      <a:lnTo>
                        <a:pt x="214" y="372"/>
                      </a:lnTo>
                      <a:lnTo>
                        <a:pt x="216" y="362"/>
                      </a:lnTo>
                      <a:lnTo>
                        <a:pt x="220" y="344"/>
                      </a:lnTo>
                      <a:lnTo>
                        <a:pt x="221" y="338"/>
                      </a:lnTo>
                      <a:lnTo>
                        <a:pt x="223" y="329"/>
                      </a:lnTo>
                      <a:lnTo>
                        <a:pt x="227" y="321"/>
                      </a:lnTo>
                      <a:lnTo>
                        <a:pt x="231" y="316"/>
                      </a:lnTo>
                      <a:lnTo>
                        <a:pt x="235" y="312"/>
                      </a:lnTo>
                      <a:lnTo>
                        <a:pt x="240" y="308"/>
                      </a:lnTo>
                      <a:lnTo>
                        <a:pt x="248" y="304"/>
                      </a:lnTo>
                      <a:lnTo>
                        <a:pt x="253" y="302"/>
                      </a:lnTo>
                      <a:lnTo>
                        <a:pt x="261" y="299"/>
                      </a:lnTo>
                      <a:lnTo>
                        <a:pt x="266" y="297"/>
                      </a:lnTo>
                      <a:lnTo>
                        <a:pt x="272" y="293"/>
                      </a:lnTo>
                      <a:lnTo>
                        <a:pt x="274" y="289"/>
                      </a:lnTo>
                      <a:lnTo>
                        <a:pt x="278" y="284"/>
                      </a:lnTo>
                      <a:lnTo>
                        <a:pt x="283" y="274"/>
                      </a:lnTo>
                      <a:lnTo>
                        <a:pt x="285" y="269"/>
                      </a:lnTo>
                      <a:lnTo>
                        <a:pt x="291" y="259"/>
                      </a:lnTo>
                      <a:lnTo>
                        <a:pt x="295" y="254"/>
                      </a:lnTo>
                      <a:lnTo>
                        <a:pt x="298" y="252"/>
                      </a:lnTo>
                      <a:lnTo>
                        <a:pt x="300" y="250"/>
                      </a:lnTo>
                      <a:lnTo>
                        <a:pt x="308" y="246"/>
                      </a:lnTo>
                      <a:lnTo>
                        <a:pt x="315" y="242"/>
                      </a:lnTo>
                      <a:lnTo>
                        <a:pt x="321" y="239"/>
                      </a:lnTo>
                      <a:lnTo>
                        <a:pt x="327" y="233"/>
                      </a:lnTo>
                      <a:lnTo>
                        <a:pt x="330" y="231"/>
                      </a:lnTo>
                      <a:lnTo>
                        <a:pt x="336" y="225"/>
                      </a:lnTo>
                      <a:lnTo>
                        <a:pt x="338" y="222"/>
                      </a:lnTo>
                      <a:lnTo>
                        <a:pt x="340" y="214"/>
                      </a:lnTo>
                      <a:lnTo>
                        <a:pt x="343" y="203"/>
                      </a:lnTo>
                      <a:lnTo>
                        <a:pt x="347" y="192"/>
                      </a:lnTo>
                      <a:lnTo>
                        <a:pt x="349" y="178"/>
                      </a:lnTo>
                      <a:lnTo>
                        <a:pt x="353" y="171"/>
                      </a:lnTo>
                      <a:lnTo>
                        <a:pt x="355" y="162"/>
                      </a:lnTo>
                      <a:lnTo>
                        <a:pt x="357" y="154"/>
                      </a:lnTo>
                      <a:lnTo>
                        <a:pt x="358" y="147"/>
                      </a:lnTo>
                      <a:lnTo>
                        <a:pt x="360" y="143"/>
                      </a:lnTo>
                      <a:lnTo>
                        <a:pt x="360" y="139"/>
                      </a:lnTo>
                      <a:lnTo>
                        <a:pt x="362" y="133"/>
                      </a:lnTo>
                      <a:lnTo>
                        <a:pt x="362" y="133"/>
                      </a:lnTo>
                      <a:lnTo>
                        <a:pt x="364" y="130"/>
                      </a:lnTo>
                      <a:lnTo>
                        <a:pt x="370" y="130"/>
                      </a:lnTo>
                      <a:lnTo>
                        <a:pt x="375" y="128"/>
                      </a:lnTo>
                      <a:lnTo>
                        <a:pt x="385" y="126"/>
                      </a:lnTo>
                      <a:lnTo>
                        <a:pt x="387" y="124"/>
                      </a:lnTo>
                      <a:lnTo>
                        <a:pt x="389" y="120"/>
                      </a:lnTo>
                      <a:lnTo>
                        <a:pt x="389" y="116"/>
                      </a:lnTo>
                      <a:lnTo>
                        <a:pt x="392" y="109"/>
                      </a:lnTo>
                      <a:lnTo>
                        <a:pt x="396" y="103"/>
                      </a:lnTo>
                      <a:lnTo>
                        <a:pt x="398" y="101"/>
                      </a:lnTo>
                      <a:lnTo>
                        <a:pt x="402" y="96"/>
                      </a:lnTo>
                      <a:lnTo>
                        <a:pt x="405" y="92"/>
                      </a:lnTo>
                      <a:lnTo>
                        <a:pt x="409" y="86"/>
                      </a:lnTo>
                      <a:lnTo>
                        <a:pt x="415" y="83"/>
                      </a:lnTo>
                      <a:lnTo>
                        <a:pt x="415" y="79"/>
                      </a:lnTo>
                      <a:lnTo>
                        <a:pt x="415" y="73"/>
                      </a:lnTo>
                      <a:lnTo>
                        <a:pt x="413" y="70"/>
                      </a:lnTo>
                      <a:lnTo>
                        <a:pt x="409" y="62"/>
                      </a:lnTo>
                      <a:lnTo>
                        <a:pt x="419" y="60"/>
                      </a:lnTo>
                      <a:lnTo>
                        <a:pt x="428" y="58"/>
                      </a:lnTo>
                      <a:lnTo>
                        <a:pt x="435" y="54"/>
                      </a:lnTo>
                      <a:lnTo>
                        <a:pt x="443" y="53"/>
                      </a:lnTo>
                      <a:lnTo>
                        <a:pt x="451" y="53"/>
                      </a:lnTo>
                      <a:lnTo>
                        <a:pt x="456" y="51"/>
                      </a:lnTo>
                      <a:lnTo>
                        <a:pt x="464" y="53"/>
                      </a:lnTo>
                      <a:lnTo>
                        <a:pt x="471" y="53"/>
                      </a:lnTo>
                      <a:lnTo>
                        <a:pt x="475" y="56"/>
                      </a:lnTo>
                      <a:lnTo>
                        <a:pt x="484" y="60"/>
                      </a:lnTo>
                      <a:lnTo>
                        <a:pt x="492" y="64"/>
                      </a:lnTo>
                      <a:lnTo>
                        <a:pt x="496" y="64"/>
                      </a:lnTo>
                      <a:lnTo>
                        <a:pt x="501" y="62"/>
                      </a:lnTo>
                      <a:lnTo>
                        <a:pt x="505" y="60"/>
                      </a:lnTo>
                      <a:lnTo>
                        <a:pt x="509" y="60"/>
                      </a:lnTo>
                      <a:lnTo>
                        <a:pt x="511" y="62"/>
                      </a:lnTo>
                      <a:lnTo>
                        <a:pt x="516" y="66"/>
                      </a:lnTo>
                      <a:lnTo>
                        <a:pt x="524" y="66"/>
                      </a:lnTo>
                      <a:lnTo>
                        <a:pt x="529" y="64"/>
                      </a:lnTo>
                      <a:lnTo>
                        <a:pt x="533" y="60"/>
                      </a:lnTo>
                      <a:lnTo>
                        <a:pt x="541" y="53"/>
                      </a:lnTo>
                      <a:lnTo>
                        <a:pt x="546" y="49"/>
                      </a:lnTo>
                      <a:lnTo>
                        <a:pt x="552" y="45"/>
                      </a:lnTo>
                      <a:lnTo>
                        <a:pt x="556" y="45"/>
                      </a:lnTo>
                      <a:lnTo>
                        <a:pt x="561" y="45"/>
                      </a:lnTo>
                      <a:lnTo>
                        <a:pt x="567" y="45"/>
                      </a:lnTo>
                      <a:lnTo>
                        <a:pt x="576" y="45"/>
                      </a:lnTo>
                      <a:lnTo>
                        <a:pt x="582" y="45"/>
                      </a:lnTo>
                      <a:lnTo>
                        <a:pt x="589" y="45"/>
                      </a:lnTo>
                      <a:lnTo>
                        <a:pt x="597" y="43"/>
                      </a:lnTo>
                      <a:lnTo>
                        <a:pt x="599" y="41"/>
                      </a:lnTo>
                      <a:lnTo>
                        <a:pt x="599" y="38"/>
                      </a:lnTo>
                      <a:lnTo>
                        <a:pt x="597" y="32"/>
                      </a:lnTo>
                      <a:lnTo>
                        <a:pt x="597" y="28"/>
                      </a:lnTo>
                      <a:lnTo>
                        <a:pt x="595" y="24"/>
                      </a:lnTo>
                      <a:lnTo>
                        <a:pt x="597" y="19"/>
                      </a:lnTo>
                      <a:lnTo>
                        <a:pt x="597" y="15"/>
                      </a:lnTo>
                      <a:lnTo>
                        <a:pt x="597" y="9"/>
                      </a:lnTo>
                      <a:lnTo>
                        <a:pt x="595" y="4"/>
                      </a:lnTo>
                      <a:lnTo>
                        <a:pt x="595" y="0"/>
                      </a:lnTo>
                      <a:lnTo>
                        <a:pt x="595" y="0"/>
                      </a:lnTo>
                      <a:lnTo>
                        <a:pt x="604"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09">
                  <a:extLst>
                    <a:ext uri="{FF2B5EF4-FFF2-40B4-BE49-F238E27FC236}">
                      <a16:creationId xmlns:a16="http://schemas.microsoft.com/office/drawing/2014/main" id="{E5E01CF5-20DF-462F-BC16-1CDDC6210AE6}"/>
                    </a:ext>
                  </a:extLst>
                </p:cNvPr>
                <p:cNvSpPr>
                  <a:spLocks noEditPoints="1"/>
                </p:cNvSpPr>
                <p:nvPr/>
              </p:nvSpPr>
              <p:spPr bwMode="auto">
                <a:xfrm>
                  <a:off x="2425700" y="1133475"/>
                  <a:ext cx="957262" cy="801688"/>
                </a:xfrm>
                <a:custGeom>
                  <a:avLst/>
                  <a:gdLst>
                    <a:gd name="T0" fmla="*/ 691 w 1206"/>
                    <a:gd name="T1" fmla="*/ 17 h 1010"/>
                    <a:gd name="T2" fmla="*/ 1086 w 1206"/>
                    <a:gd name="T3" fmla="*/ 49 h 1010"/>
                    <a:gd name="T4" fmla="*/ 1105 w 1206"/>
                    <a:gd name="T5" fmla="*/ 86 h 1010"/>
                    <a:gd name="T6" fmla="*/ 1103 w 1206"/>
                    <a:gd name="T7" fmla="*/ 83 h 1010"/>
                    <a:gd name="T8" fmla="*/ 1099 w 1206"/>
                    <a:gd name="T9" fmla="*/ 88 h 1010"/>
                    <a:gd name="T10" fmla="*/ 1105 w 1206"/>
                    <a:gd name="T11" fmla="*/ 135 h 1010"/>
                    <a:gd name="T12" fmla="*/ 1105 w 1206"/>
                    <a:gd name="T13" fmla="*/ 173 h 1010"/>
                    <a:gd name="T14" fmla="*/ 1116 w 1206"/>
                    <a:gd name="T15" fmla="*/ 237 h 1010"/>
                    <a:gd name="T16" fmla="*/ 1129 w 1206"/>
                    <a:gd name="T17" fmla="*/ 269 h 1010"/>
                    <a:gd name="T18" fmla="*/ 1146 w 1206"/>
                    <a:gd name="T19" fmla="*/ 274 h 1010"/>
                    <a:gd name="T20" fmla="*/ 1170 w 1206"/>
                    <a:gd name="T21" fmla="*/ 297 h 1010"/>
                    <a:gd name="T22" fmla="*/ 1180 w 1206"/>
                    <a:gd name="T23" fmla="*/ 306 h 1010"/>
                    <a:gd name="T24" fmla="*/ 1195 w 1206"/>
                    <a:gd name="T25" fmla="*/ 312 h 1010"/>
                    <a:gd name="T26" fmla="*/ 1206 w 1206"/>
                    <a:gd name="T27" fmla="*/ 319 h 1010"/>
                    <a:gd name="T28" fmla="*/ 1180 w 1206"/>
                    <a:gd name="T29" fmla="*/ 359 h 1010"/>
                    <a:gd name="T30" fmla="*/ 1166 w 1206"/>
                    <a:gd name="T31" fmla="*/ 357 h 1010"/>
                    <a:gd name="T32" fmla="*/ 1127 w 1206"/>
                    <a:gd name="T33" fmla="*/ 376 h 1010"/>
                    <a:gd name="T34" fmla="*/ 1097 w 1206"/>
                    <a:gd name="T35" fmla="*/ 394 h 1010"/>
                    <a:gd name="T36" fmla="*/ 1090 w 1206"/>
                    <a:gd name="T37" fmla="*/ 404 h 1010"/>
                    <a:gd name="T38" fmla="*/ 1082 w 1206"/>
                    <a:gd name="T39" fmla="*/ 436 h 1010"/>
                    <a:gd name="T40" fmla="*/ 1069 w 1206"/>
                    <a:gd name="T41" fmla="*/ 492 h 1010"/>
                    <a:gd name="T42" fmla="*/ 1056 w 1206"/>
                    <a:gd name="T43" fmla="*/ 588 h 1010"/>
                    <a:gd name="T44" fmla="*/ 1029 w 1206"/>
                    <a:gd name="T45" fmla="*/ 697 h 1010"/>
                    <a:gd name="T46" fmla="*/ 1022 w 1206"/>
                    <a:gd name="T47" fmla="*/ 716 h 1010"/>
                    <a:gd name="T48" fmla="*/ 977 w 1206"/>
                    <a:gd name="T49" fmla="*/ 753 h 1010"/>
                    <a:gd name="T50" fmla="*/ 964 w 1206"/>
                    <a:gd name="T51" fmla="*/ 776 h 1010"/>
                    <a:gd name="T52" fmla="*/ 943 w 1206"/>
                    <a:gd name="T53" fmla="*/ 826 h 1010"/>
                    <a:gd name="T54" fmla="*/ 936 w 1206"/>
                    <a:gd name="T55" fmla="*/ 862 h 1010"/>
                    <a:gd name="T56" fmla="*/ 905 w 1206"/>
                    <a:gd name="T57" fmla="*/ 858 h 1010"/>
                    <a:gd name="T58" fmla="*/ 892 w 1206"/>
                    <a:gd name="T59" fmla="*/ 913 h 1010"/>
                    <a:gd name="T60" fmla="*/ 874 w 1206"/>
                    <a:gd name="T61" fmla="*/ 922 h 1010"/>
                    <a:gd name="T62" fmla="*/ 817 w 1206"/>
                    <a:gd name="T63" fmla="*/ 855 h 1010"/>
                    <a:gd name="T64" fmla="*/ 783 w 1206"/>
                    <a:gd name="T65" fmla="*/ 753 h 1010"/>
                    <a:gd name="T66" fmla="*/ 759 w 1206"/>
                    <a:gd name="T67" fmla="*/ 824 h 1010"/>
                    <a:gd name="T68" fmla="*/ 644 w 1206"/>
                    <a:gd name="T69" fmla="*/ 935 h 1010"/>
                    <a:gd name="T70" fmla="*/ 511 w 1206"/>
                    <a:gd name="T71" fmla="*/ 948 h 1010"/>
                    <a:gd name="T72" fmla="*/ 412 w 1206"/>
                    <a:gd name="T73" fmla="*/ 945 h 1010"/>
                    <a:gd name="T74" fmla="*/ 299 w 1206"/>
                    <a:gd name="T75" fmla="*/ 905 h 1010"/>
                    <a:gd name="T76" fmla="*/ 280 w 1206"/>
                    <a:gd name="T77" fmla="*/ 886 h 1010"/>
                    <a:gd name="T78" fmla="*/ 254 w 1206"/>
                    <a:gd name="T79" fmla="*/ 892 h 1010"/>
                    <a:gd name="T80" fmla="*/ 237 w 1206"/>
                    <a:gd name="T81" fmla="*/ 894 h 1010"/>
                    <a:gd name="T82" fmla="*/ 228 w 1206"/>
                    <a:gd name="T83" fmla="*/ 916 h 1010"/>
                    <a:gd name="T84" fmla="*/ 211 w 1206"/>
                    <a:gd name="T85" fmla="*/ 956 h 1010"/>
                    <a:gd name="T86" fmla="*/ 177 w 1206"/>
                    <a:gd name="T87" fmla="*/ 1005 h 1010"/>
                    <a:gd name="T88" fmla="*/ 136 w 1206"/>
                    <a:gd name="T89" fmla="*/ 1009 h 1010"/>
                    <a:gd name="T90" fmla="*/ 126 w 1206"/>
                    <a:gd name="T91" fmla="*/ 995 h 1010"/>
                    <a:gd name="T92" fmla="*/ 128 w 1206"/>
                    <a:gd name="T93" fmla="*/ 973 h 1010"/>
                    <a:gd name="T94" fmla="*/ 130 w 1206"/>
                    <a:gd name="T95" fmla="*/ 947 h 1010"/>
                    <a:gd name="T96" fmla="*/ 81 w 1206"/>
                    <a:gd name="T97" fmla="*/ 832 h 1010"/>
                    <a:gd name="T98" fmla="*/ 57 w 1206"/>
                    <a:gd name="T99" fmla="*/ 802 h 1010"/>
                    <a:gd name="T100" fmla="*/ 49 w 1206"/>
                    <a:gd name="T101" fmla="*/ 757 h 1010"/>
                    <a:gd name="T102" fmla="*/ 13 w 1206"/>
                    <a:gd name="T103" fmla="*/ 723 h 1010"/>
                    <a:gd name="T104" fmla="*/ 30 w 1206"/>
                    <a:gd name="T105" fmla="*/ 674 h 1010"/>
                    <a:gd name="T106" fmla="*/ 19 w 1206"/>
                    <a:gd name="T107" fmla="*/ 639 h 1010"/>
                    <a:gd name="T108" fmla="*/ 45 w 1206"/>
                    <a:gd name="T109" fmla="*/ 603 h 1010"/>
                    <a:gd name="T110" fmla="*/ 40 w 1206"/>
                    <a:gd name="T111" fmla="*/ 580 h 1010"/>
                    <a:gd name="T112" fmla="*/ 66 w 1206"/>
                    <a:gd name="T113" fmla="*/ 550 h 1010"/>
                    <a:gd name="T114" fmla="*/ 79 w 1206"/>
                    <a:gd name="T115" fmla="*/ 507 h 1010"/>
                    <a:gd name="T116" fmla="*/ 156 w 1206"/>
                    <a:gd name="T117" fmla="*/ 244 h 1010"/>
                    <a:gd name="T118" fmla="*/ 695 w 1206"/>
                    <a:gd name="T119" fmla="*/ 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6" h="1010">
                      <a:moveTo>
                        <a:pt x="1110" y="113"/>
                      </a:moveTo>
                      <a:lnTo>
                        <a:pt x="1108" y="115"/>
                      </a:lnTo>
                      <a:lnTo>
                        <a:pt x="1108" y="111"/>
                      </a:lnTo>
                      <a:lnTo>
                        <a:pt x="1108" y="109"/>
                      </a:lnTo>
                      <a:lnTo>
                        <a:pt x="1108" y="107"/>
                      </a:lnTo>
                      <a:lnTo>
                        <a:pt x="1108" y="107"/>
                      </a:lnTo>
                      <a:lnTo>
                        <a:pt x="1108" y="107"/>
                      </a:lnTo>
                      <a:lnTo>
                        <a:pt x="1110" y="107"/>
                      </a:lnTo>
                      <a:lnTo>
                        <a:pt x="1110" y="107"/>
                      </a:lnTo>
                      <a:lnTo>
                        <a:pt x="1112" y="107"/>
                      </a:lnTo>
                      <a:lnTo>
                        <a:pt x="1112" y="107"/>
                      </a:lnTo>
                      <a:lnTo>
                        <a:pt x="1110" y="113"/>
                      </a:lnTo>
                      <a:lnTo>
                        <a:pt x="1110" y="113"/>
                      </a:lnTo>
                      <a:lnTo>
                        <a:pt x="1110" y="113"/>
                      </a:lnTo>
                      <a:close/>
                      <a:moveTo>
                        <a:pt x="693" y="11"/>
                      </a:moveTo>
                      <a:lnTo>
                        <a:pt x="691" y="17"/>
                      </a:lnTo>
                      <a:lnTo>
                        <a:pt x="1082" y="17"/>
                      </a:lnTo>
                      <a:lnTo>
                        <a:pt x="1082" y="19"/>
                      </a:lnTo>
                      <a:lnTo>
                        <a:pt x="1082" y="19"/>
                      </a:lnTo>
                      <a:lnTo>
                        <a:pt x="1082" y="19"/>
                      </a:lnTo>
                      <a:lnTo>
                        <a:pt x="1080" y="19"/>
                      </a:lnTo>
                      <a:lnTo>
                        <a:pt x="1080" y="21"/>
                      </a:lnTo>
                      <a:lnTo>
                        <a:pt x="1082" y="21"/>
                      </a:lnTo>
                      <a:lnTo>
                        <a:pt x="1082" y="23"/>
                      </a:lnTo>
                      <a:lnTo>
                        <a:pt x="1082" y="32"/>
                      </a:lnTo>
                      <a:lnTo>
                        <a:pt x="1084" y="41"/>
                      </a:lnTo>
                      <a:lnTo>
                        <a:pt x="1084" y="45"/>
                      </a:lnTo>
                      <a:lnTo>
                        <a:pt x="1084" y="45"/>
                      </a:lnTo>
                      <a:lnTo>
                        <a:pt x="1084" y="45"/>
                      </a:lnTo>
                      <a:lnTo>
                        <a:pt x="1084" y="47"/>
                      </a:lnTo>
                      <a:lnTo>
                        <a:pt x="1084" y="47"/>
                      </a:lnTo>
                      <a:lnTo>
                        <a:pt x="1086" y="49"/>
                      </a:lnTo>
                      <a:lnTo>
                        <a:pt x="1086" y="49"/>
                      </a:lnTo>
                      <a:lnTo>
                        <a:pt x="1090" y="58"/>
                      </a:lnTo>
                      <a:lnTo>
                        <a:pt x="1099" y="73"/>
                      </a:lnTo>
                      <a:lnTo>
                        <a:pt x="1105" y="79"/>
                      </a:lnTo>
                      <a:lnTo>
                        <a:pt x="1112" y="88"/>
                      </a:lnTo>
                      <a:lnTo>
                        <a:pt x="1114" y="90"/>
                      </a:lnTo>
                      <a:lnTo>
                        <a:pt x="1114" y="92"/>
                      </a:lnTo>
                      <a:lnTo>
                        <a:pt x="1112" y="92"/>
                      </a:lnTo>
                      <a:lnTo>
                        <a:pt x="1112" y="94"/>
                      </a:lnTo>
                      <a:lnTo>
                        <a:pt x="1110" y="92"/>
                      </a:lnTo>
                      <a:lnTo>
                        <a:pt x="1108" y="94"/>
                      </a:lnTo>
                      <a:lnTo>
                        <a:pt x="1108" y="92"/>
                      </a:lnTo>
                      <a:lnTo>
                        <a:pt x="1106" y="90"/>
                      </a:lnTo>
                      <a:lnTo>
                        <a:pt x="1105" y="88"/>
                      </a:lnTo>
                      <a:lnTo>
                        <a:pt x="1105" y="88"/>
                      </a:lnTo>
                      <a:lnTo>
                        <a:pt x="1105" y="86"/>
                      </a:lnTo>
                      <a:lnTo>
                        <a:pt x="1105" y="86"/>
                      </a:lnTo>
                      <a:lnTo>
                        <a:pt x="1106" y="86"/>
                      </a:lnTo>
                      <a:lnTo>
                        <a:pt x="1106" y="88"/>
                      </a:lnTo>
                      <a:lnTo>
                        <a:pt x="1106" y="88"/>
                      </a:lnTo>
                      <a:lnTo>
                        <a:pt x="1106" y="88"/>
                      </a:lnTo>
                      <a:lnTo>
                        <a:pt x="1108" y="90"/>
                      </a:lnTo>
                      <a:lnTo>
                        <a:pt x="1110" y="90"/>
                      </a:lnTo>
                      <a:lnTo>
                        <a:pt x="1110" y="90"/>
                      </a:lnTo>
                      <a:lnTo>
                        <a:pt x="1110" y="90"/>
                      </a:lnTo>
                      <a:lnTo>
                        <a:pt x="1108" y="88"/>
                      </a:lnTo>
                      <a:lnTo>
                        <a:pt x="1108" y="85"/>
                      </a:lnTo>
                      <a:lnTo>
                        <a:pt x="1106" y="83"/>
                      </a:lnTo>
                      <a:lnTo>
                        <a:pt x="1105" y="85"/>
                      </a:lnTo>
                      <a:lnTo>
                        <a:pt x="1103" y="83"/>
                      </a:lnTo>
                      <a:lnTo>
                        <a:pt x="1103" y="83"/>
                      </a:lnTo>
                      <a:lnTo>
                        <a:pt x="1103" y="83"/>
                      </a:lnTo>
                      <a:lnTo>
                        <a:pt x="1103" y="83"/>
                      </a:lnTo>
                      <a:lnTo>
                        <a:pt x="1101" y="81"/>
                      </a:lnTo>
                      <a:lnTo>
                        <a:pt x="1103" y="81"/>
                      </a:lnTo>
                      <a:lnTo>
                        <a:pt x="1103" y="79"/>
                      </a:lnTo>
                      <a:lnTo>
                        <a:pt x="1103" y="79"/>
                      </a:lnTo>
                      <a:lnTo>
                        <a:pt x="1101" y="77"/>
                      </a:lnTo>
                      <a:lnTo>
                        <a:pt x="1099" y="77"/>
                      </a:lnTo>
                      <a:lnTo>
                        <a:pt x="1099" y="79"/>
                      </a:lnTo>
                      <a:lnTo>
                        <a:pt x="1099" y="81"/>
                      </a:lnTo>
                      <a:lnTo>
                        <a:pt x="1099" y="83"/>
                      </a:lnTo>
                      <a:lnTo>
                        <a:pt x="1099" y="83"/>
                      </a:lnTo>
                      <a:lnTo>
                        <a:pt x="1099" y="83"/>
                      </a:lnTo>
                      <a:lnTo>
                        <a:pt x="1099" y="83"/>
                      </a:lnTo>
                      <a:lnTo>
                        <a:pt x="1099" y="85"/>
                      </a:lnTo>
                      <a:lnTo>
                        <a:pt x="1099" y="86"/>
                      </a:lnTo>
                      <a:lnTo>
                        <a:pt x="1099" y="88"/>
                      </a:lnTo>
                      <a:lnTo>
                        <a:pt x="1099" y="88"/>
                      </a:lnTo>
                      <a:lnTo>
                        <a:pt x="1099" y="88"/>
                      </a:lnTo>
                      <a:lnTo>
                        <a:pt x="1097" y="90"/>
                      </a:lnTo>
                      <a:lnTo>
                        <a:pt x="1097" y="90"/>
                      </a:lnTo>
                      <a:lnTo>
                        <a:pt x="1097" y="92"/>
                      </a:lnTo>
                      <a:lnTo>
                        <a:pt x="1097" y="92"/>
                      </a:lnTo>
                      <a:lnTo>
                        <a:pt x="1099" y="94"/>
                      </a:lnTo>
                      <a:lnTo>
                        <a:pt x="1101" y="100"/>
                      </a:lnTo>
                      <a:lnTo>
                        <a:pt x="1103" y="103"/>
                      </a:lnTo>
                      <a:lnTo>
                        <a:pt x="1103" y="115"/>
                      </a:lnTo>
                      <a:lnTo>
                        <a:pt x="1105" y="118"/>
                      </a:lnTo>
                      <a:lnTo>
                        <a:pt x="1106" y="128"/>
                      </a:lnTo>
                      <a:lnTo>
                        <a:pt x="1108" y="133"/>
                      </a:lnTo>
                      <a:lnTo>
                        <a:pt x="1106" y="135"/>
                      </a:lnTo>
                      <a:lnTo>
                        <a:pt x="1106" y="135"/>
                      </a:lnTo>
                      <a:lnTo>
                        <a:pt x="1105" y="135"/>
                      </a:lnTo>
                      <a:lnTo>
                        <a:pt x="1105" y="137"/>
                      </a:lnTo>
                      <a:lnTo>
                        <a:pt x="1105" y="139"/>
                      </a:lnTo>
                      <a:lnTo>
                        <a:pt x="1103" y="145"/>
                      </a:lnTo>
                      <a:lnTo>
                        <a:pt x="1105" y="147"/>
                      </a:lnTo>
                      <a:lnTo>
                        <a:pt x="1105" y="148"/>
                      </a:lnTo>
                      <a:lnTo>
                        <a:pt x="1103" y="154"/>
                      </a:lnTo>
                      <a:lnTo>
                        <a:pt x="1105" y="156"/>
                      </a:lnTo>
                      <a:lnTo>
                        <a:pt x="1105" y="158"/>
                      </a:lnTo>
                      <a:lnTo>
                        <a:pt x="1105" y="160"/>
                      </a:lnTo>
                      <a:lnTo>
                        <a:pt x="1106" y="165"/>
                      </a:lnTo>
                      <a:lnTo>
                        <a:pt x="1106" y="165"/>
                      </a:lnTo>
                      <a:lnTo>
                        <a:pt x="1106" y="165"/>
                      </a:lnTo>
                      <a:lnTo>
                        <a:pt x="1105" y="167"/>
                      </a:lnTo>
                      <a:lnTo>
                        <a:pt x="1105" y="167"/>
                      </a:lnTo>
                      <a:lnTo>
                        <a:pt x="1105" y="169"/>
                      </a:lnTo>
                      <a:lnTo>
                        <a:pt x="1105" y="173"/>
                      </a:lnTo>
                      <a:lnTo>
                        <a:pt x="1110" y="184"/>
                      </a:lnTo>
                      <a:lnTo>
                        <a:pt x="1110" y="188"/>
                      </a:lnTo>
                      <a:lnTo>
                        <a:pt x="1110" y="192"/>
                      </a:lnTo>
                      <a:lnTo>
                        <a:pt x="1110" y="194"/>
                      </a:lnTo>
                      <a:lnTo>
                        <a:pt x="1110" y="194"/>
                      </a:lnTo>
                      <a:lnTo>
                        <a:pt x="1108" y="195"/>
                      </a:lnTo>
                      <a:lnTo>
                        <a:pt x="1108" y="197"/>
                      </a:lnTo>
                      <a:lnTo>
                        <a:pt x="1108" y="201"/>
                      </a:lnTo>
                      <a:lnTo>
                        <a:pt x="1108" y="205"/>
                      </a:lnTo>
                      <a:lnTo>
                        <a:pt x="1108" y="205"/>
                      </a:lnTo>
                      <a:lnTo>
                        <a:pt x="1110" y="207"/>
                      </a:lnTo>
                      <a:lnTo>
                        <a:pt x="1112" y="210"/>
                      </a:lnTo>
                      <a:lnTo>
                        <a:pt x="1114" y="227"/>
                      </a:lnTo>
                      <a:lnTo>
                        <a:pt x="1114" y="235"/>
                      </a:lnTo>
                      <a:lnTo>
                        <a:pt x="1116" y="237"/>
                      </a:lnTo>
                      <a:lnTo>
                        <a:pt x="1116" y="237"/>
                      </a:lnTo>
                      <a:lnTo>
                        <a:pt x="1118" y="237"/>
                      </a:lnTo>
                      <a:lnTo>
                        <a:pt x="1118" y="239"/>
                      </a:lnTo>
                      <a:lnTo>
                        <a:pt x="1116" y="239"/>
                      </a:lnTo>
                      <a:lnTo>
                        <a:pt x="1116" y="239"/>
                      </a:lnTo>
                      <a:lnTo>
                        <a:pt x="1118" y="244"/>
                      </a:lnTo>
                      <a:lnTo>
                        <a:pt x="1118" y="244"/>
                      </a:lnTo>
                      <a:lnTo>
                        <a:pt x="1120" y="244"/>
                      </a:lnTo>
                      <a:lnTo>
                        <a:pt x="1120" y="244"/>
                      </a:lnTo>
                      <a:lnTo>
                        <a:pt x="1121" y="250"/>
                      </a:lnTo>
                      <a:lnTo>
                        <a:pt x="1121" y="254"/>
                      </a:lnTo>
                      <a:lnTo>
                        <a:pt x="1121" y="257"/>
                      </a:lnTo>
                      <a:lnTo>
                        <a:pt x="1123" y="259"/>
                      </a:lnTo>
                      <a:lnTo>
                        <a:pt x="1125" y="261"/>
                      </a:lnTo>
                      <a:lnTo>
                        <a:pt x="1127" y="263"/>
                      </a:lnTo>
                      <a:lnTo>
                        <a:pt x="1129" y="267"/>
                      </a:lnTo>
                      <a:lnTo>
                        <a:pt x="1129" y="269"/>
                      </a:lnTo>
                      <a:lnTo>
                        <a:pt x="1129" y="269"/>
                      </a:lnTo>
                      <a:lnTo>
                        <a:pt x="1131" y="269"/>
                      </a:lnTo>
                      <a:lnTo>
                        <a:pt x="1131" y="269"/>
                      </a:lnTo>
                      <a:lnTo>
                        <a:pt x="1133" y="269"/>
                      </a:lnTo>
                      <a:lnTo>
                        <a:pt x="1133" y="269"/>
                      </a:lnTo>
                      <a:lnTo>
                        <a:pt x="1133" y="269"/>
                      </a:lnTo>
                      <a:lnTo>
                        <a:pt x="1135" y="269"/>
                      </a:lnTo>
                      <a:lnTo>
                        <a:pt x="1138" y="269"/>
                      </a:lnTo>
                      <a:lnTo>
                        <a:pt x="1138" y="269"/>
                      </a:lnTo>
                      <a:lnTo>
                        <a:pt x="1140" y="267"/>
                      </a:lnTo>
                      <a:lnTo>
                        <a:pt x="1142" y="269"/>
                      </a:lnTo>
                      <a:lnTo>
                        <a:pt x="1142" y="269"/>
                      </a:lnTo>
                      <a:lnTo>
                        <a:pt x="1144" y="269"/>
                      </a:lnTo>
                      <a:lnTo>
                        <a:pt x="1146" y="270"/>
                      </a:lnTo>
                      <a:lnTo>
                        <a:pt x="1146" y="270"/>
                      </a:lnTo>
                      <a:lnTo>
                        <a:pt x="1146" y="274"/>
                      </a:lnTo>
                      <a:lnTo>
                        <a:pt x="1146" y="276"/>
                      </a:lnTo>
                      <a:lnTo>
                        <a:pt x="1146" y="274"/>
                      </a:lnTo>
                      <a:lnTo>
                        <a:pt x="1148" y="272"/>
                      </a:lnTo>
                      <a:lnTo>
                        <a:pt x="1148" y="272"/>
                      </a:lnTo>
                      <a:lnTo>
                        <a:pt x="1148" y="274"/>
                      </a:lnTo>
                      <a:lnTo>
                        <a:pt x="1148" y="274"/>
                      </a:lnTo>
                      <a:lnTo>
                        <a:pt x="1150" y="276"/>
                      </a:lnTo>
                      <a:lnTo>
                        <a:pt x="1159" y="282"/>
                      </a:lnTo>
                      <a:lnTo>
                        <a:pt x="1161" y="284"/>
                      </a:lnTo>
                      <a:lnTo>
                        <a:pt x="1163" y="286"/>
                      </a:lnTo>
                      <a:lnTo>
                        <a:pt x="1165" y="289"/>
                      </a:lnTo>
                      <a:lnTo>
                        <a:pt x="1166" y="291"/>
                      </a:lnTo>
                      <a:lnTo>
                        <a:pt x="1170" y="293"/>
                      </a:lnTo>
                      <a:lnTo>
                        <a:pt x="1172" y="293"/>
                      </a:lnTo>
                      <a:lnTo>
                        <a:pt x="1172" y="295"/>
                      </a:lnTo>
                      <a:lnTo>
                        <a:pt x="1170" y="297"/>
                      </a:lnTo>
                      <a:lnTo>
                        <a:pt x="1170" y="297"/>
                      </a:lnTo>
                      <a:lnTo>
                        <a:pt x="1168" y="301"/>
                      </a:lnTo>
                      <a:lnTo>
                        <a:pt x="1176" y="304"/>
                      </a:lnTo>
                      <a:lnTo>
                        <a:pt x="1180" y="304"/>
                      </a:lnTo>
                      <a:lnTo>
                        <a:pt x="1182" y="302"/>
                      </a:lnTo>
                      <a:lnTo>
                        <a:pt x="1182" y="301"/>
                      </a:lnTo>
                      <a:lnTo>
                        <a:pt x="1185" y="301"/>
                      </a:lnTo>
                      <a:lnTo>
                        <a:pt x="1185" y="301"/>
                      </a:lnTo>
                      <a:lnTo>
                        <a:pt x="1185" y="301"/>
                      </a:lnTo>
                      <a:lnTo>
                        <a:pt x="1183" y="302"/>
                      </a:lnTo>
                      <a:lnTo>
                        <a:pt x="1183" y="302"/>
                      </a:lnTo>
                      <a:lnTo>
                        <a:pt x="1183" y="302"/>
                      </a:lnTo>
                      <a:lnTo>
                        <a:pt x="1183" y="304"/>
                      </a:lnTo>
                      <a:lnTo>
                        <a:pt x="1182" y="306"/>
                      </a:lnTo>
                      <a:lnTo>
                        <a:pt x="1180" y="306"/>
                      </a:lnTo>
                      <a:lnTo>
                        <a:pt x="1180" y="306"/>
                      </a:lnTo>
                      <a:lnTo>
                        <a:pt x="1178" y="306"/>
                      </a:lnTo>
                      <a:lnTo>
                        <a:pt x="1180" y="306"/>
                      </a:lnTo>
                      <a:lnTo>
                        <a:pt x="1182" y="306"/>
                      </a:lnTo>
                      <a:lnTo>
                        <a:pt x="1183" y="306"/>
                      </a:lnTo>
                      <a:lnTo>
                        <a:pt x="1183" y="306"/>
                      </a:lnTo>
                      <a:lnTo>
                        <a:pt x="1183" y="306"/>
                      </a:lnTo>
                      <a:lnTo>
                        <a:pt x="1185" y="308"/>
                      </a:lnTo>
                      <a:lnTo>
                        <a:pt x="1185" y="308"/>
                      </a:lnTo>
                      <a:lnTo>
                        <a:pt x="1187" y="308"/>
                      </a:lnTo>
                      <a:lnTo>
                        <a:pt x="1189" y="308"/>
                      </a:lnTo>
                      <a:lnTo>
                        <a:pt x="1191" y="308"/>
                      </a:lnTo>
                      <a:lnTo>
                        <a:pt x="1191" y="308"/>
                      </a:lnTo>
                      <a:lnTo>
                        <a:pt x="1189" y="306"/>
                      </a:lnTo>
                      <a:lnTo>
                        <a:pt x="1191" y="306"/>
                      </a:lnTo>
                      <a:lnTo>
                        <a:pt x="1193" y="308"/>
                      </a:lnTo>
                      <a:lnTo>
                        <a:pt x="1195" y="312"/>
                      </a:lnTo>
                      <a:lnTo>
                        <a:pt x="1193" y="312"/>
                      </a:lnTo>
                      <a:lnTo>
                        <a:pt x="1195" y="312"/>
                      </a:lnTo>
                      <a:lnTo>
                        <a:pt x="1197" y="314"/>
                      </a:lnTo>
                      <a:lnTo>
                        <a:pt x="1198" y="312"/>
                      </a:lnTo>
                      <a:lnTo>
                        <a:pt x="1198" y="314"/>
                      </a:lnTo>
                      <a:lnTo>
                        <a:pt x="1198" y="316"/>
                      </a:lnTo>
                      <a:lnTo>
                        <a:pt x="1200" y="317"/>
                      </a:lnTo>
                      <a:lnTo>
                        <a:pt x="1200" y="317"/>
                      </a:lnTo>
                      <a:lnTo>
                        <a:pt x="1202" y="316"/>
                      </a:lnTo>
                      <a:lnTo>
                        <a:pt x="1202" y="314"/>
                      </a:lnTo>
                      <a:lnTo>
                        <a:pt x="1200" y="314"/>
                      </a:lnTo>
                      <a:lnTo>
                        <a:pt x="1202" y="314"/>
                      </a:lnTo>
                      <a:lnTo>
                        <a:pt x="1204" y="317"/>
                      </a:lnTo>
                      <a:lnTo>
                        <a:pt x="1206" y="317"/>
                      </a:lnTo>
                      <a:lnTo>
                        <a:pt x="1206" y="319"/>
                      </a:lnTo>
                      <a:lnTo>
                        <a:pt x="1206" y="319"/>
                      </a:lnTo>
                      <a:lnTo>
                        <a:pt x="1206" y="319"/>
                      </a:lnTo>
                      <a:lnTo>
                        <a:pt x="1206" y="319"/>
                      </a:lnTo>
                      <a:lnTo>
                        <a:pt x="1206" y="321"/>
                      </a:lnTo>
                      <a:lnTo>
                        <a:pt x="1206" y="321"/>
                      </a:lnTo>
                      <a:lnTo>
                        <a:pt x="1206" y="323"/>
                      </a:lnTo>
                      <a:lnTo>
                        <a:pt x="1197" y="331"/>
                      </a:lnTo>
                      <a:lnTo>
                        <a:pt x="1193" y="334"/>
                      </a:lnTo>
                      <a:lnTo>
                        <a:pt x="1189" y="346"/>
                      </a:lnTo>
                      <a:lnTo>
                        <a:pt x="1187" y="349"/>
                      </a:lnTo>
                      <a:lnTo>
                        <a:pt x="1185" y="349"/>
                      </a:lnTo>
                      <a:lnTo>
                        <a:pt x="1182" y="351"/>
                      </a:lnTo>
                      <a:lnTo>
                        <a:pt x="1182" y="353"/>
                      </a:lnTo>
                      <a:lnTo>
                        <a:pt x="1180" y="355"/>
                      </a:lnTo>
                      <a:lnTo>
                        <a:pt x="1182" y="355"/>
                      </a:lnTo>
                      <a:lnTo>
                        <a:pt x="1180" y="357"/>
                      </a:lnTo>
                      <a:lnTo>
                        <a:pt x="1180" y="359"/>
                      </a:lnTo>
                      <a:lnTo>
                        <a:pt x="1178" y="359"/>
                      </a:lnTo>
                      <a:lnTo>
                        <a:pt x="1176" y="359"/>
                      </a:lnTo>
                      <a:lnTo>
                        <a:pt x="1176" y="357"/>
                      </a:lnTo>
                      <a:lnTo>
                        <a:pt x="1174" y="357"/>
                      </a:lnTo>
                      <a:lnTo>
                        <a:pt x="1172" y="357"/>
                      </a:lnTo>
                      <a:lnTo>
                        <a:pt x="1172" y="357"/>
                      </a:lnTo>
                      <a:lnTo>
                        <a:pt x="1170" y="357"/>
                      </a:lnTo>
                      <a:lnTo>
                        <a:pt x="1170" y="359"/>
                      </a:lnTo>
                      <a:lnTo>
                        <a:pt x="1172" y="359"/>
                      </a:lnTo>
                      <a:lnTo>
                        <a:pt x="1172" y="359"/>
                      </a:lnTo>
                      <a:lnTo>
                        <a:pt x="1170" y="361"/>
                      </a:lnTo>
                      <a:lnTo>
                        <a:pt x="1168" y="363"/>
                      </a:lnTo>
                      <a:lnTo>
                        <a:pt x="1168" y="363"/>
                      </a:lnTo>
                      <a:lnTo>
                        <a:pt x="1168" y="361"/>
                      </a:lnTo>
                      <a:lnTo>
                        <a:pt x="1168" y="357"/>
                      </a:lnTo>
                      <a:lnTo>
                        <a:pt x="1166" y="357"/>
                      </a:lnTo>
                      <a:lnTo>
                        <a:pt x="1165" y="357"/>
                      </a:lnTo>
                      <a:lnTo>
                        <a:pt x="1165" y="357"/>
                      </a:lnTo>
                      <a:lnTo>
                        <a:pt x="1159" y="361"/>
                      </a:lnTo>
                      <a:lnTo>
                        <a:pt x="1157" y="364"/>
                      </a:lnTo>
                      <a:lnTo>
                        <a:pt x="1155" y="364"/>
                      </a:lnTo>
                      <a:lnTo>
                        <a:pt x="1153" y="364"/>
                      </a:lnTo>
                      <a:lnTo>
                        <a:pt x="1151" y="364"/>
                      </a:lnTo>
                      <a:lnTo>
                        <a:pt x="1150" y="363"/>
                      </a:lnTo>
                      <a:lnTo>
                        <a:pt x="1148" y="363"/>
                      </a:lnTo>
                      <a:lnTo>
                        <a:pt x="1146" y="364"/>
                      </a:lnTo>
                      <a:lnTo>
                        <a:pt x="1142" y="370"/>
                      </a:lnTo>
                      <a:lnTo>
                        <a:pt x="1140" y="370"/>
                      </a:lnTo>
                      <a:lnTo>
                        <a:pt x="1136" y="372"/>
                      </a:lnTo>
                      <a:lnTo>
                        <a:pt x="1127" y="374"/>
                      </a:lnTo>
                      <a:lnTo>
                        <a:pt x="1127" y="374"/>
                      </a:lnTo>
                      <a:lnTo>
                        <a:pt x="1127" y="376"/>
                      </a:lnTo>
                      <a:lnTo>
                        <a:pt x="1127" y="379"/>
                      </a:lnTo>
                      <a:lnTo>
                        <a:pt x="1127" y="379"/>
                      </a:lnTo>
                      <a:lnTo>
                        <a:pt x="1127" y="383"/>
                      </a:lnTo>
                      <a:lnTo>
                        <a:pt x="1127" y="385"/>
                      </a:lnTo>
                      <a:lnTo>
                        <a:pt x="1125" y="387"/>
                      </a:lnTo>
                      <a:lnTo>
                        <a:pt x="1125" y="389"/>
                      </a:lnTo>
                      <a:lnTo>
                        <a:pt x="1123" y="391"/>
                      </a:lnTo>
                      <a:lnTo>
                        <a:pt x="1120" y="396"/>
                      </a:lnTo>
                      <a:lnTo>
                        <a:pt x="1114" y="394"/>
                      </a:lnTo>
                      <a:lnTo>
                        <a:pt x="1110" y="394"/>
                      </a:lnTo>
                      <a:lnTo>
                        <a:pt x="1108" y="396"/>
                      </a:lnTo>
                      <a:lnTo>
                        <a:pt x="1105" y="396"/>
                      </a:lnTo>
                      <a:lnTo>
                        <a:pt x="1105" y="396"/>
                      </a:lnTo>
                      <a:lnTo>
                        <a:pt x="1101" y="396"/>
                      </a:lnTo>
                      <a:lnTo>
                        <a:pt x="1101" y="396"/>
                      </a:lnTo>
                      <a:lnTo>
                        <a:pt x="1097" y="394"/>
                      </a:lnTo>
                      <a:lnTo>
                        <a:pt x="1097" y="394"/>
                      </a:lnTo>
                      <a:lnTo>
                        <a:pt x="1095" y="394"/>
                      </a:lnTo>
                      <a:lnTo>
                        <a:pt x="1093" y="394"/>
                      </a:lnTo>
                      <a:lnTo>
                        <a:pt x="1091" y="393"/>
                      </a:lnTo>
                      <a:lnTo>
                        <a:pt x="1091" y="393"/>
                      </a:lnTo>
                      <a:lnTo>
                        <a:pt x="1090" y="393"/>
                      </a:lnTo>
                      <a:lnTo>
                        <a:pt x="1090" y="393"/>
                      </a:lnTo>
                      <a:lnTo>
                        <a:pt x="1090" y="394"/>
                      </a:lnTo>
                      <a:lnTo>
                        <a:pt x="1090" y="394"/>
                      </a:lnTo>
                      <a:lnTo>
                        <a:pt x="1091" y="396"/>
                      </a:lnTo>
                      <a:lnTo>
                        <a:pt x="1091" y="398"/>
                      </a:lnTo>
                      <a:lnTo>
                        <a:pt x="1090" y="400"/>
                      </a:lnTo>
                      <a:lnTo>
                        <a:pt x="1088" y="402"/>
                      </a:lnTo>
                      <a:lnTo>
                        <a:pt x="1090" y="402"/>
                      </a:lnTo>
                      <a:lnTo>
                        <a:pt x="1090" y="404"/>
                      </a:lnTo>
                      <a:lnTo>
                        <a:pt x="1090" y="404"/>
                      </a:lnTo>
                      <a:lnTo>
                        <a:pt x="1090" y="409"/>
                      </a:lnTo>
                      <a:lnTo>
                        <a:pt x="1091" y="409"/>
                      </a:lnTo>
                      <a:lnTo>
                        <a:pt x="1091" y="409"/>
                      </a:lnTo>
                      <a:lnTo>
                        <a:pt x="1090" y="411"/>
                      </a:lnTo>
                      <a:lnTo>
                        <a:pt x="1090" y="411"/>
                      </a:lnTo>
                      <a:lnTo>
                        <a:pt x="1090" y="415"/>
                      </a:lnTo>
                      <a:lnTo>
                        <a:pt x="1088" y="421"/>
                      </a:lnTo>
                      <a:lnTo>
                        <a:pt x="1088" y="421"/>
                      </a:lnTo>
                      <a:lnTo>
                        <a:pt x="1086" y="423"/>
                      </a:lnTo>
                      <a:lnTo>
                        <a:pt x="1084" y="424"/>
                      </a:lnTo>
                      <a:lnTo>
                        <a:pt x="1084" y="424"/>
                      </a:lnTo>
                      <a:lnTo>
                        <a:pt x="1084" y="426"/>
                      </a:lnTo>
                      <a:lnTo>
                        <a:pt x="1084" y="428"/>
                      </a:lnTo>
                      <a:lnTo>
                        <a:pt x="1084" y="430"/>
                      </a:lnTo>
                      <a:lnTo>
                        <a:pt x="1082" y="434"/>
                      </a:lnTo>
                      <a:lnTo>
                        <a:pt x="1082" y="436"/>
                      </a:lnTo>
                      <a:lnTo>
                        <a:pt x="1084" y="440"/>
                      </a:lnTo>
                      <a:lnTo>
                        <a:pt x="1086" y="440"/>
                      </a:lnTo>
                      <a:lnTo>
                        <a:pt x="1086" y="441"/>
                      </a:lnTo>
                      <a:lnTo>
                        <a:pt x="1086" y="445"/>
                      </a:lnTo>
                      <a:lnTo>
                        <a:pt x="1086" y="445"/>
                      </a:lnTo>
                      <a:lnTo>
                        <a:pt x="1086" y="447"/>
                      </a:lnTo>
                      <a:lnTo>
                        <a:pt x="1088" y="451"/>
                      </a:lnTo>
                      <a:lnTo>
                        <a:pt x="1088" y="453"/>
                      </a:lnTo>
                      <a:lnTo>
                        <a:pt x="1088" y="455"/>
                      </a:lnTo>
                      <a:lnTo>
                        <a:pt x="1084" y="456"/>
                      </a:lnTo>
                      <a:lnTo>
                        <a:pt x="1082" y="458"/>
                      </a:lnTo>
                      <a:lnTo>
                        <a:pt x="1080" y="466"/>
                      </a:lnTo>
                      <a:lnTo>
                        <a:pt x="1076" y="475"/>
                      </a:lnTo>
                      <a:lnTo>
                        <a:pt x="1074" y="485"/>
                      </a:lnTo>
                      <a:lnTo>
                        <a:pt x="1071" y="488"/>
                      </a:lnTo>
                      <a:lnTo>
                        <a:pt x="1069" y="492"/>
                      </a:lnTo>
                      <a:lnTo>
                        <a:pt x="1067" y="494"/>
                      </a:lnTo>
                      <a:lnTo>
                        <a:pt x="1063" y="507"/>
                      </a:lnTo>
                      <a:lnTo>
                        <a:pt x="1063" y="511"/>
                      </a:lnTo>
                      <a:lnTo>
                        <a:pt x="1065" y="515"/>
                      </a:lnTo>
                      <a:lnTo>
                        <a:pt x="1061" y="517"/>
                      </a:lnTo>
                      <a:lnTo>
                        <a:pt x="1061" y="518"/>
                      </a:lnTo>
                      <a:lnTo>
                        <a:pt x="1058" y="530"/>
                      </a:lnTo>
                      <a:lnTo>
                        <a:pt x="1056" y="532"/>
                      </a:lnTo>
                      <a:lnTo>
                        <a:pt x="1050" y="535"/>
                      </a:lnTo>
                      <a:lnTo>
                        <a:pt x="1050" y="537"/>
                      </a:lnTo>
                      <a:lnTo>
                        <a:pt x="1050" y="539"/>
                      </a:lnTo>
                      <a:lnTo>
                        <a:pt x="1050" y="547"/>
                      </a:lnTo>
                      <a:lnTo>
                        <a:pt x="1052" y="558"/>
                      </a:lnTo>
                      <a:lnTo>
                        <a:pt x="1054" y="569"/>
                      </a:lnTo>
                      <a:lnTo>
                        <a:pt x="1054" y="578"/>
                      </a:lnTo>
                      <a:lnTo>
                        <a:pt x="1056" y="588"/>
                      </a:lnTo>
                      <a:lnTo>
                        <a:pt x="1058" y="601"/>
                      </a:lnTo>
                      <a:lnTo>
                        <a:pt x="1050" y="622"/>
                      </a:lnTo>
                      <a:lnTo>
                        <a:pt x="1050" y="624"/>
                      </a:lnTo>
                      <a:lnTo>
                        <a:pt x="1050" y="625"/>
                      </a:lnTo>
                      <a:lnTo>
                        <a:pt x="1050" y="627"/>
                      </a:lnTo>
                      <a:lnTo>
                        <a:pt x="1052" y="631"/>
                      </a:lnTo>
                      <a:lnTo>
                        <a:pt x="1052" y="635"/>
                      </a:lnTo>
                      <a:lnTo>
                        <a:pt x="1048" y="646"/>
                      </a:lnTo>
                      <a:lnTo>
                        <a:pt x="1048" y="646"/>
                      </a:lnTo>
                      <a:lnTo>
                        <a:pt x="1046" y="652"/>
                      </a:lnTo>
                      <a:lnTo>
                        <a:pt x="1046" y="654"/>
                      </a:lnTo>
                      <a:lnTo>
                        <a:pt x="1035" y="669"/>
                      </a:lnTo>
                      <a:lnTo>
                        <a:pt x="1029" y="693"/>
                      </a:lnTo>
                      <a:lnTo>
                        <a:pt x="1029" y="695"/>
                      </a:lnTo>
                      <a:lnTo>
                        <a:pt x="1029" y="695"/>
                      </a:lnTo>
                      <a:lnTo>
                        <a:pt x="1029" y="697"/>
                      </a:lnTo>
                      <a:lnTo>
                        <a:pt x="1029" y="697"/>
                      </a:lnTo>
                      <a:lnTo>
                        <a:pt x="1029" y="699"/>
                      </a:lnTo>
                      <a:lnTo>
                        <a:pt x="1028" y="699"/>
                      </a:lnTo>
                      <a:lnTo>
                        <a:pt x="1028" y="701"/>
                      </a:lnTo>
                      <a:lnTo>
                        <a:pt x="1028" y="702"/>
                      </a:lnTo>
                      <a:lnTo>
                        <a:pt x="1029" y="704"/>
                      </a:lnTo>
                      <a:lnTo>
                        <a:pt x="1029" y="706"/>
                      </a:lnTo>
                      <a:lnTo>
                        <a:pt x="1029" y="708"/>
                      </a:lnTo>
                      <a:lnTo>
                        <a:pt x="1028" y="716"/>
                      </a:lnTo>
                      <a:lnTo>
                        <a:pt x="1028" y="717"/>
                      </a:lnTo>
                      <a:lnTo>
                        <a:pt x="1026" y="717"/>
                      </a:lnTo>
                      <a:lnTo>
                        <a:pt x="1024" y="717"/>
                      </a:lnTo>
                      <a:lnTo>
                        <a:pt x="1024" y="717"/>
                      </a:lnTo>
                      <a:lnTo>
                        <a:pt x="1022" y="716"/>
                      </a:lnTo>
                      <a:lnTo>
                        <a:pt x="1022" y="716"/>
                      </a:lnTo>
                      <a:lnTo>
                        <a:pt x="1022" y="716"/>
                      </a:lnTo>
                      <a:lnTo>
                        <a:pt x="999" y="719"/>
                      </a:lnTo>
                      <a:lnTo>
                        <a:pt x="997" y="719"/>
                      </a:lnTo>
                      <a:lnTo>
                        <a:pt x="997" y="719"/>
                      </a:lnTo>
                      <a:lnTo>
                        <a:pt x="996" y="721"/>
                      </a:lnTo>
                      <a:lnTo>
                        <a:pt x="996" y="721"/>
                      </a:lnTo>
                      <a:lnTo>
                        <a:pt x="996" y="723"/>
                      </a:lnTo>
                      <a:lnTo>
                        <a:pt x="996" y="723"/>
                      </a:lnTo>
                      <a:lnTo>
                        <a:pt x="996" y="725"/>
                      </a:lnTo>
                      <a:lnTo>
                        <a:pt x="996" y="725"/>
                      </a:lnTo>
                      <a:lnTo>
                        <a:pt x="994" y="725"/>
                      </a:lnTo>
                      <a:lnTo>
                        <a:pt x="994" y="725"/>
                      </a:lnTo>
                      <a:lnTo>
                        <a:pt x="992" y="725"/>
                      </a:lnTo>
                      <a:lnTo>
                        <a:pt x="992" y="727"/>
                      </a:lnTo>
                      <a:lnTo>
                        <a:pt x="979" y="749"/>
                      </a:lnTo>
                      <a:lnTo>
                        <a:pt x="977" y="751"/>
                      </a:lnTo>
                      <a:lnTo>
                        <a:pt x="977" y="753"/>
                      </a:lnTo>
                      <a:lnTo>
                        <a:pt x="977" y="755"/>
                      </a:lnTo>
                      <a:lnTo>
                        <a:pt x="977" y="755"/>
                      </a:lnTo>
                      <a:lnTo>
                        <a:pt x="975" y="755"/>
                      </a:lnTo>
                      <a:lnTo>
                        <a:pt x="973" y="757"/>
                      </a:lnTo>
                      <a:lnTo>
                        <a:pt x="973" y="757"/>
                      </a:lnTo>
                      <a:lnTo>
                        <a:pt x="973" y="759"/>
                      </a:lnTo>
                      <a:lnTo>
                        <a:pt x="971" y="761"/>
                      </a:lnTo>
                      <a:lnTo>
                        <a:pt x="971" y="766"/>
                      </a:lnTo>
                      <a:lnTo>
                        <a:pt x="969" y="766"/>
                      </a:lnTo>
                      <a:lnTo>
                        <a:pt x="969" y="768"/>
                      </a:lnTo>
                      <a:lnTo>
                        <a:pt x="966" y="770"/>
                      </a:lnTo>
                      <a:lnTo>
                        <a:pt x="966" y="770"/>
                      </a:lnTo>
                      <a:lnTo>
                        <a:pt x="966" y="772"/>
                      </a:lnTo>
                      <a:lnTo>
                        <a:pt x="966" y="774"/>
                      </a:lnTo>
                      <a:lnTo>
                        <a:pt x="966" y="774"/>
                      </a:lnTo>
                      <a:lnTo>
                        <a:pt x="964" y="776"/>
                      </a:lnTo>
                      <a:lnTo>
                        <a:pt x="956" y="779"/>
                      </a:lnTo>
                      <a:lnTo>
                        <a:pt x="954" y="781"/>
                      </a:lnTo>
                      <a:lnTo>
                        <a:pt x="952" y="781"/>
                      </a:lnTo>
                      <a:lnTo>
                        <a:pt x="952" y="783"/>
                      </a:lnTo>
                      <a:lnTo>
                        <a:pt x="951" y="785"/>
                      </a:lnTo>
                      <a:lnTo>
                        <a:pt x="951" y="787"/>
                      </a:lnTo>
                      <a:lnTo>
                        <a:pt x="951" y="789"/>
                      </a:lnTo>
                      <a:lnTo>
                        <a:pt x="951" y="793"/>
                      </a:lnTo>
                      <a:lnTo>
                        <a:pt x="951" y="794"/>
                      </a:lnTo>
                      <a:lnTo>
                        <a:pt x="951" y="796"/>
                      </a:lnTo>
                      <a:lnTo>
                        <a:pt x="952" y="798"/>
                      </a:lnTo>
                      <a:lnTo>
                        <a:pt x="952" y="800"/>
                      </a:lnTo>
                      <a:lnTo>
                        <a:pt x="952" y="802"/>
                      </a:lnTo>
                      <a:lnTo>
                        <a:pt x="943" y="823"/>
                      </a:lnTo>
                      <a:lnTo>
                        <a:pt x="943" y="823"/>
                      </a:lnTo>
                      <a:lnTo>
                        <a:pt x="943" y="826"/>
                      </a:lnTo>
                      <a:lnTo>
                        <a:pt x="945" y="826"/>
                      </a:lnTo>
                      <a:lnTo>
                        <a:pt x="947" y="828"/>
                      </a:lnTo>
                      <a:lnTo>
                        <a:pt x="947" y="830"/>
                      </a:lnTo>
                      <a:lnTo>
                        <a:pt x="941" y="845"/>
                      </a:lnTo>
                      <a:lnTo>
                        <a:pt x="941" y="845"/>
                      </a:lnTo>
                      <a:lnTo>
                        <a:pt x="941" y="847"/>
                      </a:lnTo>
                      <a:lnTo>
                        <a:pt x="943" y="847"/>
                      </a:lnTo>
                      <a:lnTo>
                        <a:pt x="945" y="849"/>
                      </a:lnTo>
                      <a:lnTo>
                        <a:pt x="943" y="851"/>
                      </a:lnTo>
                      <a:lnTo>
                        <a:pt x="943" y="853"/>
                      </a:lnTo>
                      <a:lnTo>
                        <a:pt x="939" y="856"/>
                      </a:lnTo>
                      <a:lnTo>
                        <a:pt x="937" y="858"/>
                      </a:lnTo>
                      <a:lnTo>
                        <a:pt x="937" y="858"/>
                      </a:lnTo>
                      <a:lnTo>
                        <a:pt x="937" y="860"/>
                      </a:lnTo>
                      <a:lnTo>
                        <a:pt x="937" y="860"/>
                      </a:lnTo>
                      <a:lnTo>
                        <a:pt x="936" y="862"/>
                      </a:lnTo>
                      <a:lnTo>
                        <a:pt x="936" y="862"/>
                      </a:lnTo>
                      <a:lnTo>
                        <a:pt x="934" y="862"/>
                      </a:lnTo>
                      <a:lnTo>
                        <a:pt x="934" y="862"/>
                      </a:lnTo>
                      <a:lnTo>
                        <a:pt x="932" y="862"/>
                      </a:lnTo>
                      <a:lnTo>
                        <a:pt x="932" y="864"/>
                      </a:lnTo>
                      <a:lnTo>
                        <a:pt x="930" y="866"/>
                      </a:lnTo>
                      <a:lnTo>
                        <a:pt x="930" y="866"/>
                      </a:lnTo>
                      <a:lnTo>
                        <a:pt x="930" y="864"/>
                      </a:lnTo>
                      <a:lnTo>
                        <a:pt x="930" y="862"/>
                      </a:lnTo>
                      <a:lnTo>
                        <a:pt x="930" y="860"/>
                      </a:lnTo>
                      <a:lnTo>
                        <a:pt x="926" y="858"/>
                      </a:lnTo>
                      <a:lnTo>
                        <a:pt x="917" y="851"/>
                      </a:lnTo>
                      <a:lnTo>
                        <a:pt x="917" y="851"/>
                      </a:lnTo>
                      <a:lnTo>
                        <a:pt x="915" y="851"/>
                      </a:lnTo>
                      <a:lnTo>
                        <a:pt x="907" y="856"/>
                      </a:lnTo>
                      <a:lnTo>
                        <a:pt x="905" y="858"/>
                      </a:lnTo>
                      <a:lnTo>
                        <a:pt x="905" y="860"/>
                      </a:lnTo>
                      <a:lnTo>
                        <a:pt x="902" y="866"/>
                      </a:lnTo>
                      <a:lnTo>
                        <a:pt x="896" y="873"/>
                      </a:lnTo>
                      <a:lnTo>
                        <a:pt x="894" y="877"/>
                      </a:lnTo>
                      <a:lnTo>
                        <a:pt x="896" y="879"/>
                      </a:lnTo>
                      <a:lnTo>
                        <a:pt x="900" y="896"/>
                      </a:lnTo>
                      <a:lnTo>
                        <a:pt x="900" y="898"/>
                      </a:lnTo>
                      <a:lnTo>
                        <a:pt x="898" y="901"/>
                      </a:lnTo>
                      <a:lnTo>
                        <a:pt x="898" y="901"/>
                      </a:lnTo>
                      <a:lnTo>
                        <a:pt x="898" y="903"/>
                      </a:lnTo>
                      <a:lnTo>
                        <a:pt x="898" y="903"/>
                      </a:lnTo>
                      <a:lnTo>
                        <a:pt x="898" y="903"/>
                      </a:lnTo>
                      <a:lnTo>
                        <a:pt x="898" y="905"/>
                      </a:lnTo>
                      <a:lnTo>
                        <a:pt x="898" y="907"/>
                      </a:lnTo>
                      <a:lnTo>
                        <a:pt x="896" y="909"/>
                      </a:lnTo>
                      <a:lnTo>
                        <a:pt x="892" y="913"/>
                      </a:lnTo>
                      <a:lnTo>
                        <a:pt x="883" y="939"/>
                      </a:lnTo>
                      <a:lnTo>
                        <a:pt x="881" y="948"/>
                      </a:lnTo>
                      <a:lnTo>
                        <a:pt x="881" y="954"/>
                      </a:lnTo>
                      <a:lnTo>
                        <a:pt x="868" y="954"/>
                      </a:lnTo>
                      <a:lnTo>
                        <a:pt x="868" y="954"/>
                      </a:lnTo>
                      <a:lnTo>
                        <a:pt x="868" y="954"/>
                      </a:lnTo>
                      <a:lnTo>
                        <a:pt x="868" y="952"/>
                      </a:lnTo>
                      <a:lnTo>
                        <a:pt x="866" y="948"/>
                      </a:lnTo>
                      <a:lnTo>
                        <a:pt x="868" y="943"/>
                      </a:lnTo>
                      <a:lnTo>
                        <a:pt x="868" y="935"/>
                      </a:lnTo>
                      <a:lnTo>
                        <a:pt x="874" y="928"/>
                      </a:lnTo>
                      <a:lnTo>
                        <a:pt x="874" y="926"/>
                      </a:lnTo>
                      <a:lnTo>
                        <a:pt x="874" y="926"/>
                      </a:lnTo>
                      <a:lnTo>
                        <a:pt x="874" y="926"/>
                      </a:lnTo>
                      <a:lnTo>
                        <a:pt x="874" y="924"/>
                      </a:lnTo>
                      <a:lnTo>
                        <a:pt x="874" y="922"/>
                      </a:lnTo>
                      <a:lnTo>
                        <a:pt x="872" y="920"/>
                      </a:lnTo>
                      <a:lnTo>
                        <a:pt x="874" y="915"/>
                      </a:lnTo>
                      <a:lnTo>
                        <a:pt x="874" y="911"/>
                      </a:lnTo>
                      <a:lnTo>
                        <a:pt x="874" y="911"/>
                      </a:lnTo>
                      <a:lnTo>
                        <a:pt x="870" y="901"/>
                      </a:lnTo>
                      <a:lnTo>
                        <a:pt x="868" y="901"/>
                      </a:lnTo>
                      <a:lnTo>
                        <a:pt x="838" y="875"/>
                      </a:lnTo>
                      <a:lnTo>
                        <a:pt x="832" y="868"/>
                      </a:lnTo>
                      <a:lnTo>
                        <a:pt x="830" y="868"/>
                      </a:lnTo>
                      <a:lnTo>
                        <a:pt x="830" y="868"/>
                      </a:lnTo>
                      <a:lnTo>
                        <a:pt x="815" y="862"/>
                      </a:lnTo>
                      <a:lnTo>
                        <a:pt x="813" y="860"/>
                      </a:lnTo>
                      <a:lnTo>
                        <a:pt x="813" y="860"/>
                      </a:lnTo>
                      <a:lnTo>
                        <a:pt x="815" y="858"/>
                      </a:lnTo>
                      <a:lnTo>
                        <a:pt x="815" y="856"/>
                      </a:lnTo>
                      <a:lnTo>
                        <a:pt x="817" y="855"/>
                      </a:lnTo>
                      <a:lnTo>
                        <a:pt x="817" y="853"/>
                      </a:lnTo>
                      <a:lnTo>
                        <a:pt x="810" y="800"/>
                      </a:lnTo>
                      <a:lnTo>
                        <a:pt x="810" y="798"/>
                      </a:lnTo>
                      <a:lnTo>
                        <a:pt x="810" y="798"/>
                      </a:lnTo>
                      <a:lnTo>
                        <a:pt x="810" y="796"/>
                      </a:lnTo>
                      <a:lnTo>
                        <a:pt x="812" y="796"/>
                      </a:lnTo>
                      <a:lnTo>
                        <a:pt x="812" y="794"/>
                      </a:lnTo>
                      <a:lnTo>
                        <a:pt x="813" y="793"/>
                      </a:lnTo>
                      <a:lnTo>
                        <a:pt x="813" y="793"/>
                      </a:lnTo>
                      <a:lnTo>
                        <a:pt x="813" y="781"/>
                      </a:lnTo>
                      <a:lnTo>
                        <a:pt x="813" y="774"/>
                      </a:lnTo>
                      <a:lnTo>
                        <a:pt x="819" y="759"/>
                      </a:lnTo>
                      <a:lnTo>
                        <a:pt x="819" y="753"/>
                      </a:lnTo>
                      <a:lnTo>
                        <a:pt x="785" y="753"/>
                      </a:lnTo>
                      <a:lnTo>
                        <a:pt x="785" y="753"/>
                      </a:lnTo>
                      <a:lnTo>
                        <a:pt x="783" y="753"/>
                      </a:lnTo>
                      <a:lnTo>
                        <a:pt x="785" y="753"/>
                      </a:lnTo>
                      <a:lnTo>
                        <a:pt x="785" y="755"/>
                      </a:lnTo>
                      <a:lnTo>
                        <a:pt x="783" y="757"/>
                      </a:lnTo>
                      <a:lnTo>
                        <a:pt x="783" y="759"/>
                      </a:lnTo>
                      <a:lnTo>
                        <a:pt x="785" y="763"/>
                      </a:lnTo>
                      <a:lnTo>
                        <a:pt x="785" y="764"/>
                      </a:lnTo>
                      <a:lnTo>
                        <a:pt x="785" y="766"/>
                      </a:lnTo>
                      <a:lnTo>
                        <a:pt x="785" y="768"/>
                      </a:lnTo>
                      <a:lnTo>
                        <a:pt x="738" y="768"/>
                      </a:lnTo>
                      <a:lnTo>
                        <a:pt x="757" y="791"/>
                      </a:lnTo>
                      <a:lnTo>
                        <a:pt x="757" y="793"/>
                      </a:lnTo>
                      <a:lnTo>
                        <a:pt x="757" y="793"/>
                      </a:lnTo>
                      <a:lnTo>
                        <a:pt x="757" y="800"/>
                      </a:lnTo>
                      <a:lnTo>
                        <a:pt x="757" y="811"/>
                      </a:lnTo>
                      <a:lnTo>
                        <a:pt x="757" y="819"/>
                      </a:lnTo>
                      <a:lnTo>
                        <a:pt x="759" y="824"/>
                      </a:lnTo>
                      <a:lnTo>
                        <a:pt x="763" y="834"/>
                      </a:lnTo>
                      <a:lnTo>
                        <a:pt x="763" y="836"/>
                      </a:lnTo>
                      <a:lnTo>
                        <a:pt x="761" y="838"/>
                      </a:lnTo>
                      <a:lnTo>
                        <a:pt x="727" y="868"/>
                      </a:lnTo>
                      <a:lnTo>
                        <a:pt x="727" y="868"/>
                      </a:lnTo>
                      <a:lnTo>
                        <a:pt x="723" y="881"/>
                      </a:lnTo>
                      <a:lnTo>
                        <a:pt x="718" y="888"/>
                      </a:lnTo>
                      <a:lnTo>
                        <a:pt x="716" y="890"/>
                      </a:lnTo>
                      <a:lnTo>
                        <a:pt x="708" y="900"/>
                      </a:lnTo>
                      <a:lnTo>
                        <a:pt x="676" y="930"/>
                      </a:lnTo>
                      <a:lnTo>
                        <a:pt x="673" y="932"/>
                      </a:lnTo>
                      <a:lnTo>
                        <a:pt x="658" y="933"/>
                      </a:lnTo>
                      <a:lnTo>
                        <a:pt x="648" y="933"/>
                      </a:lnTo>
                      <a:lnTo>
                        <a:pt x="646" y="933"/>
                      </a:lnTo>
                      <a:lnTo>
                        <a:pt x="646" y="935"/>
                      </a:lnTo>
                      <a:lnTo>
                        <a:pt x="644" y="935"/>
                      </a:lnTo>
                      <a:lnTo>
                        <a:pt x="643" y="935"/>
                      </a:lnTo>
                      <a:lnTo>
                        <a:pt x="643" y="933"/>
                      </a:lnTo>
                      <a:lnTo>
                        <a:pt x="624" y="916"/>
                      </a:lnTo>
                      <a:lnTo>
                        <a:pt x="590" y="896"/>
                      </a:lnTo>
                      <a:lnTo>
                        <a:pt x="586" y="898"/>
                      </a:lnTo>
                      <a:lnTo>
                        <a:pt x="567" y="907"/>
                      </a:lnTo>
                      <a:lnTo>
                        <a:pt x="564" y="909"/>
                      </a:lnTo>
                      <a:lnTo>
                        <a:pt x="562" y="911"/>
                      </a:lnTo>
                      <a:lnTo>
                        <a:pt x="562" y="922"/>
                      </a:lnTo>
                      <a:lnTo>
                        <a:pt x="558" y="926"/>
                      </a:lnTo>
                      <a:lnTo>
                        <a:pt x="551" y="932"/>
                      </a:lnTo>
                      <a:lnTo>
                        <a:pt x="536" y="935"/>
                      </a:lnTo>
                      <a:lnTo>
                        <a:pt x="526" y="939"/>
                      </a:lnTo>
                      <a:lnTo>
                        <a:pt x="517" y="945"/>
                      </a:lnTo>
                      <a:lnTo>
                        <a:pt x="517" y="945"/>
                      </a:lnTo>
                      <a:lnTo>
                        <a:pt x="511" y="948"/>
                      </a:lnTo>
                      <a:lnTo>
                        <a:pt x="505" y="954"/>
                      </a:lnTo>
                      <a:lnTo>
                        <a:pt x="504" y="956"/>
                      </a:lnTo>
                      <a:lnTo>
                        <a:pt x="504" y="960"/>
                      </a:lnTo>
                      <a:lnTo>
                        <a:pt x="505" y="962"/>
                      </a:lnTo>
                      <a:lnTo>
                        <a:pt x="505" y="963"/>
                      </a:lnTo>
                      <a:lnTo>
                        <a:pt x="447" y="963"/>
                      </a:lnTo>
                      <a:lnTo>
                        <a:pt x="445" y="960"/>
                      </a:lnTo>
                      <a:lnTo>
                        <a:pt x="438" y="945"/>
                      </a:lnTo>
                      <a:lnTo>
                        <a:pt x="436" y="945"/>
                      </a:lnTo>
                      <a:lnTo>
                        <a:pt x="436" y="945"/>
                      </a:lnTo>
                      <a:lnTo>
                        <a:pt x="428" y="945"/>
                      </a:lnTo>
                      <a:lnTo>
                        <a:pt x="419" y="945"/>
                      </a:lnTo>
                      <a:lnTo>
                        <a:pt x="419" y="945"/>
                      </a:lnTo>
                      <a:lnTo>
                        <a:pt x="417" y="945"/>
                      </a:lnTo>
                      <a:lnTo>
                        <a:pt x="417" y="945"/>
                      </a:lnTo>
                      <a:lnTo>
                        <a:pt x="412" y="945"/>
                      </a:lnTo>
                      <a:lnTo>
                        <a:pt x="400" y="945"/>
                      </a:lnTo>
                      <a:lnTo>
                        <a:pt x="398" y="943"/>
                      </a:lnTo>
                      <a:lnTo>
                        <a:pt x="380" y="943"/>
                      </a:lnTo>
                      <a:lnTo>
                        <a:pt x="351" y="954"/>
                      </a:lnTo>
                      <a:lnTo>
                        <a:pt x="351" y="954"/>
                      </a:lnTo>
                      <a:lnTo>
                        <a:pt x="346" y="952"/>
                      </a:lnTo>
                      <a:lnTo>
                        <a:pt x="344" y="952"/>
                      </a:lnTo>
                      <a:lnTo>
                        <a:pt x="342" y="950"/>
                      </a:lnTo>
                      <a:lnTo>
                        <a:pt x="314" y="918"/>
                      </a:lnTo>
                      <a:lnTo>
                        <a:pt x="308" y="916"/>
                      </a:lnTo>
                      <a:lnTo>
                        <a:pt x="306" y="915"/>
                      </a:lnTo>
                      <a:lnTo>
                        <a:pt x="303" y="907"/>
                      </a:lnTo>
                      <a:lnTo>
                        <a:pt x="303" y="907"/>
                      </a:lnTo>
                      <a:lnTo>
                        <a:pt x="301" y="905"/>
                      </a:lnTo>
                      <a:lnTo>
                        <a:pt x="301" y="905"/>
                      </a:lnTo>
                      <a:lnTo>
                        <a:pt x="299" y="905"/>
                      </a:lnTo>
                      <a:lnTo>
                        <a:pt x="299" y="905"/>
                      </a:lnTo>
                      <a:lnTo>
                        <a:pt x="295" y="903"/>
                      </a:lnTo>
                      <a:lnTo>
                        <a:pt x="295" y="901"/>
                      </a:lnTo>
                      <a:lnTo>
                        <a:pt x="295" y="901"/>
                      </a:lnTo>
                      <a:lnTo>
                        <a:pt x="295" y="901"/>
                      </a:lnTo>
                      <a:lnTo>
                        <a:pt x="295" y="901"/>
                      </a:lnTo>
                      <a:lnTo>
                        <a:pt x="293" y="890"/>
                      </a:lnTo>
                      <a:lnTo>
                        <a:pt x="293" y="888"/>
                      </a:lnTo>
                      <a:lnTo>
                        <a:pt x="293" y="888"/>
                      </a:lnTo>
                      <a:lnTo>
                        <a:pt x="293" y="888"/>
                      </a:lnTo>
                      <a:lnTo>
                        <a:pt x="289" y="885"/>
                      </a:lnTo>
                      <a:lnTo>
                        <a:pt x="289" y="885"/>
                      </a:lnTo>
                      <a:lnTo>
                        <a:pt x="289" y="885"/>
                      </a:lnTo>
                      <a:lnTo>
                        <a:pt x="286" y="885"/>
                      </a:lnTo>
                      <a:lnTo>
                        <a:pt x="284" y="886"/>
                      </a:lnTo>
                      <a:lnTo>
                        <a:pt x="280" y="886"/>
                      </a:lnTo>
                      <a:lnTo>
                        <a:pt x="278" y="886"/>
                      </a:lnTo>
                      <a:lnTo>
                        <a:pt x="276" y="886"/>
                      </a:lnTo>
                      <a:lnTo>
                        <a:pt x="274" y="886"/>
                      </a:lnTo>
                      <a:lnTo>
                        <a:pt x="265" y="890"/>
                      </a:lnTo>
                      <a:lnTo>
                        <a:pt x="265" y="890"/>
                      </a:lnTo>
                      <a:lnTo>
                        <a:pt x="265" y="890"/>
                      </a:lnTo>
                      <a:lnTo>
                        <a:pt x="261" y="890"/>
                      </a:lnTo>
                      <a:lnTo>
                        <a:pt x="261" y="890"/>
                      </a:lnTo>
                      <a:lnTo>
                        <a:pt x="259" y="890"/>
                      </a:lnTo>
                      <a:lnTo>
                        <a:pt x="258" y="890"/>
                      </a:lnTo>
                      <a:lnTo>
                        <a:pt x="258" y="890"/>
                      </a:lnTo>
                      <a:lnTo>
                        <a:pt x="258" y="890"/>
                      </a:lnTo>
                      <a:lnTo>
                        <a:pt x="256" y="890"/>
                      </a:lnTo>
                      <a:lnTo>
                        <a:pt x="256" y="892"/>
                      </a:lnTo>
                      <a:lnTo>
                        <a:pt x="254" y="892"/>
                      </a:lnTo>
                      <a:lnTo>
                        <a:pt x="254" y="892"/>
                      </a:lnTo>
                      <a:lnTo>
                        <a:pt x="252" y="892"/>
                      </a:lnTo>
                      <a:lnTo>
                        <a:pt x="252" y="892"/>
                      </a:lnTo>
                      <a:lnTo>
                        <a:pt x="252" y="892"/>
                      </a:lnTo>
                      <a:lnTo>
                        <a:pt x="250" y="892"/>
                      </a:lnTo>
                      <a:lnTo>
                        <a:pt x="250" y="892"/>
                      </a:lnTo>
                      <a:lnTo>
                        <a:pt x="248" y="892"/>
                      </a:lnTo>
                      <a:lnTo>
                        <a:pt x="248" y="892"/>
                      </a:lnTo>
                      <a:lnTo>
                        <a:pt x="248" y="892"/>
                      </a:lnTo>
                      <a:lnTo>
                        <a:pt x="246" y="892"/>
                      </a:lnTo>
                      <a:lnTo>
                        <a:pt x="244" y="892"/>
                      </a:lnTo>
                      <a:lnTo>
                        <a:pt x="244" y="892"/>
                      </a:lnTo>
                      <a:lnTo>
                        <a:pt x="244" y="892"/>
                      </a:lnTo>
                      <a:lnTo>
                        <a:pt x="243" y="892"/>
                      </a:lnTo>
                      <a:lnTo>
                        <a:pt x="239" y="892"/>
                      </a:lnTo>
                      <a:lnTo>
                        <a:pt x="239" y="892"/>
                      </a:lnTo>
                      <a:lnTo>
                        <a:pt x="237" y="894"/>
                      </a:lnTo>
                      <a:lnTo>
                        <a:pt x="237" y="894"/>
                      </a:lnTo>
                      <a:lnTo>
                        <a:pt x="235" y="894"/>
                      </a:lnTo>
                      <a:lnTo>
                        <a:pt x="235" y="894"/>
                      </a:lnTo>
                      <a:lnTo>
                        <a:pt x="235" y="896"/>
                      </a:lnTo>
                      <a:lnTo>
                        <a:pt x="231" y="903"/>
                      </a:lnTo>
                      <a:lnTo>
                        <a:pt x="231" y="903"/>
                      </a:lnTo>
                      <a:lnTo>
                        <a:pt x="231" y="903"/>
                      </a:lnTo>
                      <a:lnTo>
                        <a:pt x="231" y="905"/>
                      </a:lnTo>
                      <a:lnTo>
                        <a:pt x="231" y="905"/>
                      </a:lnTo>
                      <a:lnTo>
                        <a:pt x="231" y="907"/>
                      </a:lnTo>
                      <a:lnTo>
                        <a:pt x="231" y="907"/>
                      </a:lnTo>
                      <a:lnTo>
                        <a:pt x="231" y="909"/>
                      </a:lnTo>
                      <a:lnTo>
                        <a:pt x="231" y="911"/>
                      </a:lnTo>
                      <a:lnTo>
                        <a:pt x="229" y="915"/>
                      </a:lnTo>
                      <a:lnTo>
                        <a:pt x="229" y="916"/>
                      </a:lnTo>
                      <a:lnTo>
                        <a:pt x="228" y="916"/>
                      </a:lnTo>
                      <a:lnTo>
                        <a:pt x="228" y="918"/>
                      </a:lnTo>
                      <a:lnTo>
                        <a:pt x="226" y="918"/>
                      </a:lnTo>
                      <a:lnTo>
                        <a:pt x="224" y="922"/>
                      </a:lnTo>
                      <a:lnTo>
                        <a:pt x="224" y="924"/>
                      </a:lnTo>
                      <a:lnTo>
                        <a:pt x="222" y="924"/>
                      </a:lnTo>
                      <a:lnTo>
                        <a:pt x="218" y="926"/>
                      </a:lnTo>
                      <a:lnTo>
                        <a:pt x="218" y="928"/>
                      </a:lnTo>
                      <a:lnTo>
                        <a:pt x="216" y="928"/>
                      </a:lnTo>
                      <a:lnTo>
                        <a:pt x="216" y="928"/>
                      </a:lnTo>
                      <a:lnTo>
                        <a:pt x="214" y="928"/>
                      </a:lnTo>
                      <a:lnTo>
                        <a:pt x="214" y="928"/>
                      </a:lnTo>
                      <a:lnTo>
                        <a:pt x="214" y="930"/>
                      </a:lnTo>
                      <a:lnTo>
                        <a:pt x="214" y="948"/>
                      </a:lnTo>
                      <a:lnTo>
                        <a:pt x="214" y="950"/>
                      </a:lnTo>
                      <a:lnTo>
                        <a:pt x="214" y="952"/>
                      </a:lnTo>
                      <a:lnTo>
                        <a:pt x="211" y="956"/>
                      </a:lnTo>
                      <a:lnTo>
                        <a:pt x="207" y="958"/>
                      </a:lnTo>
                      <a:lnTo>
                        <a:pt x="207" y="960"/>
                      </a:lnTo>
                      <a:lnTo>
                        <a:pt x="207" y="962"/>
                      </a:lnTo>
                      <a:lnTo>
                        <a:pt x="205" y="975"/>
                      </a:lnTo>
                      <a:lnTo>
                        <a:pt x="205" y="975"/>
                      </a:lnTo>
                      <a:lnTo>
                        <a:pt x="205" y="975"/>
                      </a:lnTo>
                      <a:lnTo>
                        <a:pt x="197" y="986"/>
                      </a:lnTo>
                      <a:lnTo>
                        <a:pt x="197" y="988"/>
                      </a:lnTo>
                      <a:lnTo>
                        <a:pt x="197" y="988"/>
                      </a:lnTo>
                      <a:lnTo>
                        <a:pt x="197" y="995"/>
                      </a:lnTo>
                      <a:lnTo>
                        <a:pt x="197" y="997"/>
                      </a:lnTo>
                      <a:lnTo>
                        <a:pt x="197" y="997"/>
                      </a:lnTo>
                      <a:lnTo>
                        <a:pt x="194" y="997"/>
                      </a:lnTo>
                      <a:lnTo>
                        <a:pt x="186" y="999"/>
                      </a:lnTo>
                      <a:lnTo>
                        <a:pt x="184" y="999"/>
                      </a:lnTo>
                      <a:lnTo>
                        <a:pt x="177" y="1005"/>
                      </a:lnTo>
                      <a:lnTo>
                        <a:pt x="175" y="1005"/>
                      </a:lnTo>
                      <a:lnTo>
                        <a:pt x="171" y="1009"/>
                      </a:lnTo>
                      <a:lnTo>
                        <a:pt x="171" y="1009"/>
                      </a:lnTo>
                      <a:lnTo>
                        <a:pt x="171" y="1010"/>
                      </a:lnTo>
                      <a:lnTo>
                        <a:pt x="169" y="1010"/>
                      </a:lnTo>
                      <a:lnTo>
                        <a:pt x="166" y="1010"/>
                      </a:lnTo>
                      <a:lnTo>
                        <a:pt x="158" y="1010"/>
                      </a:lnTo>
                      <a:lnTo>
                        <a:pt x="156" y="1010"/>
                      </a:lnTo>
                      <a:lnTo>
                        <a:pt x="156" y="1010"/>
                      </a:lnTo>
                      <a:lnTo>
                        <a:pt x="152" y="1009"/>
                      </a:lnTo>
                      <a:lnTo>
                        <a:pt x="149" y="1009"/>
                      </a:lnTo>
                      <a:lnTo>
                        <a:pt x="143" y="1009"/>
                      </a:lnTo>
                      <a:lnTo>
                        <a:pt x="141" y="1009"/>
                      </a:lnTo>
                      <a:lnTo>
                        <a:pt x="139" y="1009"/>
                      </a:lnTo>
                      <a:lnTo>
                        <a:pt x="137" y="1009"/>
                      </a:lnTo>
                      <a:lnTo>
                        <a:pt x="136" y="1009"/>
                      </a:lnTo>
                      <a:lnTo>
                        <a:pt x="134" y="1009"/>
                      </a:lnTo>
                      <a:lnTo>
                        <a:pt x="132" y="1009"/>
                      </a:lnTo>
                      <a:lnTo>
                        <a:pt x="132" y="1009"/>
                      </a:lnTo>
                      <a:lnTo>
                        <a:pt x="130" y="1007"/>
                      </a:lnTo>
                      <a:lnTo>
                        <a:pt x="130" y="1007"/>
                      </a:lnTo>
                      <a:lnTo>
                        <a:pt x="128" y="1007"/>
                      </a:lnTo>
                      <a:lnTo>
                        <a:pt x="126" y="1009"/>
                      </a:lnTo>
                      <a:lnTo>
                        <a:pt x="124" y="1009"/>
                      </a:lnTo>
                      <a:lnTo>
                        <a:pt x="124" y="1009"/>
                      </a:lnTo>
                      <a:lnTo>
                        <a:pt x="122" y="1009"/>
                      </a:lnTo>
                      <a:lnTo>
                        <a:pt x="122" y="1007"/>
                      </a:lnTo>
                      <a:lnTo>
                        <a:pt x="120" y="1005"/>
                      </a:lnTo>
                      <a:lnTo>
                        <a:pt x="120" y="1003"/>
                      </a:lnTo>
                      <a:lnTo>
                        <a:pt x="122" y="1001"/>
                      </a:lnTo>
                      <a:lnTo>
                        <a:pt x="124" y="999"/>
                      </a:lnTo>
                      <a:lnTo>
                        <a:pt x="126" y="995"/>
                      </a:lnTo>
                      <a:lnTo>
                        <a:pt x="126" y="992"/>
                      </a:lnTo>
                      <a:lnTo>
                        <a:pt x="126" y="990"/>
                      </a:lnTo>
                      <a:lnTo>
                        <a:pt x="126" y="988"/>
                      </a:lnTo>
                      <a:lnTo>
                        <a:pt x="126" y="988"/>
                      </a:lnTo>
                      <a:lnTo>
                        <a:pt x="122" y="990"/>
                      </a:lnTo>
                      <a:lnTo>
                        <a:pt x="120" y="990"/>
                      </a:lnTo>
                      <a:lnTo>
                        <a:pt x="119" y="990"/>
                      </a:lnTo>
                      <a:lnTo>
                        <a:pt x="119" y="988"/>
                      </a:lnTo>
                      <a:lnTo>
                        <a:pt x="117" y="986"/>
                      </a:lnTo>
                      <a:lnTo>
                        <a:pt x="119" y="977"/>
                      </a:lnTo>
                      <a:lnTo>
                        <a:pt x="120" y="975"/>
                      </a:lnTo>
                      <a:lnTo>
                        <a:pt x="120" y="975"/>
                      </a:lnTo>
                      <a:lnTo>
                        <a:pt x="124" y="975"/>
                      </a:lnTo>
                      <a:lnTo>
                        <a:pt x="124" y="975"/>
                      </a:lnTo>
                      <a:lnTo>
                        <a:pt x="126" y="975"/>
                      </a:lnTo>
                      <a:lnTo>
                        <a:pt x="128" y="973"/>
                      </a:lnTo>
                      <a:lnTo>
                        <a:pt x="130" y="969"/>
                      </a:lnTo>
                      <a:lnTo>
                        <a:pt x="132" y="969"/>
                      </a:lnTo>
                      <a:lnTo>
                        <a:pt x="132" y="967"/>
                      </a:lnTo>
                      <a:lnTo>
                        <a:pt x="132" y="967"/>
                      </a:lnTo>
                      <a:lnTo>
                        <a:pt x="130" y="963"/>
                      </a:lnTo>
                      <a:lnTo>
                        <a:pt x="130" y="963"/>
                      </a:lnTo>
                      <a:lnTo>
                        <a:pt x="132" y="958"/>
                      </a:lnTo>
                      <a:lnTo>
                        <a:pt x="132" y="956"/>
                      </a:lnTo>
                      <a:lnTo>
                        <a:pt x="132" y="956"/>
                      </a:lnTo>
                      <a:lnTo>
                        <a:pt x="132" y="956"/>
                      </a:lnTo>
                      <a:lnTo>
                        <a:pt x="132" y="956"/>
                      </a:lnTo>
                      <a:lnTo>
                        <a:pt x="130" y="954"/>
                      </a:lnTo>
                      <a:lnTo>
                        <a:pt x="130" y="952"/>
                      </a:lnTo>
                      <a:lnTo>
                        <a:pt x="130" y="950"/>
                      </a:lnTo>
                      <a:lnTo>
                        <a:pt x="130" y="948"/>
                      </a:lnTo>
                      <a:lnTo>
                        <a:pt x="130" y="947"/>
                      </a:lnTo>
                      <a:lnTo>
                        <a:pt x="134" y="943"/>
                      </a:lnTo>
                      <a:lnTo>
                        <a:pt x="134" y="941"/>
                      </a:lnTo>
                      <a:lnTo>
                        <a:pt x="136" y="937"/>
                      </a:lnTo>
                      <a:lnTo>
                        <a:pt x="132" y="926"/>
                      </a:lnTo>
                      <a:lnTo>
                        <a:pt x="132" y="922"/>
                      </a:lnTo>
                      <a:lnTo>
                        <a:pt x="107" y="883"/>
                      </a:lnTo>
                      <a:lnTo>
                        <a:pt x="94" y="870"/>
                      </a:lnTo>
                      <a:lnTo>
                        <a:pt x="87" y="864"/>
                      </a:lnTo>
                      <a:lnTo>
                        <a:pt x="75" y="851"/>
                      </a:lnTo>
                      <a:lnTo>
                        <a:pt x="75" y="847"/>
                      </a:lnTo>
                      <a:lnTo>
                        <a:pt x="79" y="838"/>
                      </a:lnTo>
                      <a:lnTo>
                        <a:pt x="79" y="838"/>
                      </a:lnTo>
                      <a:lnTo>
                        <a:pt x="81" y="836"/>
                      </a:lnTo>
                      <a:lnTo>
                        <a:pt x="81" y="836"/>
                      </a:lnTo>
                      <a:lnTo>
                        <a:pt x="81" y="834"/>
                      </a:lnTo>
                      <a:lnTo>
                        <a:pt x="81" y="832"/>
                      </a:lnTo>
                      <a:lnTo>
                        <a:pt x="81" y="830"/>
                      </a:lnTo>
                      <a:lnTo>
                        <a:pt x="83" y="828"/>
                      </a:lnTo>
                      <a:lnTo>
                        <a:pt x="83" y="826"/>
                      </a:lnTo>
                      <a:lnTo>
                        <a:pt x="83" y="824"/>
                      </a:lnTo>
                      <a:lnTo>
                        <a:pt x="81" y="819"/>
                      </a:lnTo>
                      <a:lnTo>
                        <a:pt x="79" y="813"/>
                      </a:lnTo>
                      <a:lnTo>
                        <a:pt x="79" y="811"/>
                      </a:lnTo>
                      <a:lnTo>
                        <a:pt x="77" y="811"/>
                      </a:lnTo>
                      <a:lnTo>
                        <a:pt x="70" y="813"/>
                      </a:lnTo>
                      <a:lnTo>
                        <a:pt x="70" y="813"/>
                      </a:lnTo>
                      <a:lnTo>
                        <a:pt x="70" y="809"/>
                      </a:lnTo>
                      <a:lnTo>
                        <a:pt x="70" y="809"/>
                      </a:lnTo>
                      <a:lnTo>
                        <a:pt x="68" y="808"/>
                      </a:lnTo>
                      <a:lnTo>
                        <a:pt x="62" y="806"/>
                      </a:lnTo>
                      <a:lnTo>
                        <a:pt x="59" y="806"/>
                      </a:lnTo>
                      <a:lnTo>
                        <a:pt x="57" y="802"/>
                      </a:lnTo>
                      <a:lnTo>
                        <a:pt x="55" y="800"/>
                      </a:lnTo>
                      <a:lnTo>
                        <a:pt x="53" y="796"/>
                      </a:lnTo>
                      <a:lnTo>
                        <a:pt x="53" y="793"/>
                      </a:lnTo>
                      <a:lnTo>
                        <a:pt x="57" y="770"/>
                      </a:lnTo>
                      <a:lnTo>
                        <a:pt x="59" y="766"/>
                      </a:lnTo>
                      <a:lnTo>
                        <a:pt x="59" y="764"/>
                      </a:lnTo>
                      <a:lnTo>
                        <a:pt x="59" y="763"/>
                      </a:lnTo>
                      <a:lnTo>
                        <a:pt x="59" y="763"/>
                      </a:lnTo>
                      <a:lnTo>
                        <a:pt x="57" y="764"/>
                      </a:lnTo>
                      <a:lnTo>
                        <a:pt x="57" y="764"/>
                      </a:lnTo>
                      <a:lnTo>
                        <a:pt x="53" y="764"/>
                      </a:lnTo>
                      <a:lnTo>
                        <a:pt x="49" y="766"/>
                      </a:lnTo>
                      <a:lnTo>
                        <a:pt x="49" y="766"/>
                      </a:lnTo>
                      <a:lnTo>
                        <a:pt x="47" y="766"/>
                      </a:lnTo>
                      <a:lnTo>
                        <a:pt x="49" y="759"/>
                      </a:lnTo>
                      <a:lnTo>
                        <a:pt x="49" y="757"/>
                      </a:lnTo>
                      <a:lnTo>
                        <a:pt x="49" y="757"/>
                      </a:lnTo>
                      <a:lnTo>
                        <a:pt x="49" y="755"/>
                      </a:lnTo>
                      <a:lnTo>
                        <a:pt x="43" y="740"/>
                      </a:lnTo>
                      <a:lnTo>
                        <a:pt x="42" y="736"/>
                      </a:lnTo>
                      <a:lnTo>
                        <a:pt x="42" y="734"/>
                      </a:lnTo>
                      <a:lnTo>
                        <a:pt x="43" y="732"/>
                      </a:lnTo>
                      <a:lnTo>
                        <a:pt x="47" y="723"/>
                      </a:lnTo>
                      <a:lnTo>
                        <a:pt x="45" y="723"/>
                      </a:lnTo>
                      <a:lnTo>
                        <a:pt x="38" y="719"/>
                      </a:lnTo>
                      <a:lnTo>
                        <a:pt x="28" y="714"/>
                      </a:lnTo>
                      <a:lnTo>
                        <a:pt x="27" y="717"/>
                      </a:lnTo>
                      <a:lnTo>
                        <a:pt x="25" y="719"/>
                      </a:lnTo>
                      <a:lnTo>
                        <a:pt x="23" y="721"/>
                      </a:lnTo>
                      <a:lnTo>
                        <a:pt x="19" y="721"/>
                      </a:lnTo>
                      <a:lnTo>
                        <a:pt x="15" y="723"/>
                      </a:lnTo>
                      <a:lnTo>
                        <a:pt x="13" y="723"/>
                      </a:lnTo>
                      <a:lnTo>
                        <a:pt x="10" y="721"/>
                      </a:lnTo>
                      <a:lnTo>
                        <a:pt x="8" y="721"/>
                      </a:lnTo>
                      <a:lnTo>
                        <a:pt x="6" y="719"/>
                      </a:lnTo>
                      <a:lnTo>
                        <a:pt x="4" y="714"/>
                      </a:lnTo>
                      <a:lnTo>
                        <a:pt x="0" y="712"/>
                      </a:lnTo>
                      <a:lnTo>
                        <a:pt x="0" y="710"/>
                      </a:lnTo>
                      <a:lnTo>
                        <a:pt x="0" y="710"/>
                      </a:lnTo>
                      <a:lnTo>
                        <a:pt x="2" y="708"/>
                      </a:lnTo>
                      <a:lnTo>
                        <a:pt x="4" y="702"/>
                      </a:lnTo>
                      <a:lnTo>
                        <a:pt x="10" y="691"/>
                      </a:lnTo>
                      <a:lnTo>
                        <a:pt x="12" y="687"/>
                      </a:lnTo>
                      <a:lnTo>
                        <a:pt x="13" y="686"/>
                      </a:lnTo>
                      <a:lnTo>
                        <a:pt x="15" y="686"/>
                      </a:lnTo>
                      <a:lnTo>
                        <a:pt x="23" y="682"/>
                      </a:lnTo>
                      <a:lnTo>
                        <a:pt x="25" y="682"/>
                      </a:lnTo>
                      <a:lnTo>
                        <a:pt x="30" y="674"/>
                      </a:lnTo>
                      <a:lnTo>
                        <a:pt x="34" y="670"/>
                      </a:lnTo>
                      <a:lnTo>
                        <a:pt x="34" y="667"/>
                      </a:lnTo>
                      <a:lnTo>
                        <a:pt x="34" y="665"/>
                      </a:lnTo>
                      <a:lnTo>
                        <a:pt x="30" y="663"/>
                      </a:lnTo>
                      <a:lnTo>
                        <a:pt x="30" y="661"/>
                      </a:lnTo>
                      <a:lnTo>
                        <a:pt x="30" y="659"/>
                      </a:lnTo>
                      <a:lnTo>
                        <a:pt x="30" y="655"/>
                      </a:lnTo>
                      <a:lnTo>
                        <a:pt x="28" y="652"/>
                      </a:lnTo>
                      <a:lnTo>
                        <a:pt x="23" y="648"/>
                      </a:lnTo>
                      <a:lnTo>
                        <a:pt x="23" y="646"/>
                      </a:lnTo>
                      <a:lnTo>
                        <a:pt x="23" y="644"/>
                      </a:lnTo>
                      <a:lnTo>
                        <a:pt x="23" y="642"/>
                      </a:lnTo>
                      <a:lnTo>
                        <a:pt x="23" y="642"/>
                      </a:lnTo>
                      <a:lnTo>
                        <a:pt x="21" y="640"/>
                      </a:lnTo>
                      <a:lnTo>
                        <a:pt x="19" y="639"/>
                      </a:lnTo>
                      <a:lnTo>
                        <a:pt x="19" y="639"/>
                      </a:lnTo>
                      <a:lnTo>
                        <a:pt x="21" y="635"/>
                      </a:lnTo>
                      <a:lnTo>
                        <a:pt x="28" y="627"/>
                      </a:lnTo>
                      <a:lnTo>
                        <a:pt x="30" y="625"/>
                      </a:lnTo>
                      <a:lnTo>
                        <a:pt x="32" y="624"/>
                      </a:lnTo>
                      <a:lnTo>
                        <a:pt x="43" y="618"/>
                      </a:lnTo>
                      <a:lnTo>
                        <a:pt x="45" y="616"/>
                      </a:lnTo>
                      <a:lnTo>
                        <a:pt x="47" y="614"/>
                      </a:lnTo>
                      <a:lnTo>
                        <a:pt x="49" y="614"/>
                      </a:lnTo>
                      <a:lnTo>
                        <a:pt x="53" y="612"/>
                      </a:lnTo>
                      <a:lnTo>
                        <a:pt x="53" y="610"/>
                      </a:lnTo>
                      <a:lnTo>
                        <a:pt x="53" y="609"/>
                      </a:lnTo>
                      <a:lnTo>
                        <a:pt x="53" y="607"/>
                      </a:lnTo>
                      <a:lnTo>
                        <a:pt x="53" y="605"/>
                      </a:lnTo>
                      <a:lnTo>
                        <a:pt x="51" y="605"/>
                      </a:lnTo>
                      <a:lnTo>
                        <a:pt x="47" y="603"/>
                      </a:lnTo>
                      <a:lnTo>
                        <a:pt x="45" y="603"/>
                      </a:lnTo>
                      <a:lnTo>
                        <a:pt x="45" y="601"/>
                      </a:lnTo>
                      <a:lnTo>
                        <a:pt x="45" y="601"/>
                      </a:lnTo>
                      <a:lnTo>
                        <a:pt x="43" y="599"/>
                      </a:lnTo>
                      <a:lnTo>
                        <a:pt x="45" y="599"/>
                      </a:lnTo>
                      <a:lnTo>
                        <a:pt x="45" y="597"/>
                      </a:lnTo>
                      <a:lnTo>
                        <a:pt x="45" y="597"/>
                      </a:lnTo>
                      <a:lnTo>
                        <a:pt x="45" y="597"/>
                      </a:lnTo>
                      <a:lnTo>
                        <a:pt x="47" y="597"/>
                      </a:lnTo>
                      <a:lnTo>
                        <a:pt x="47" y="595"/>
                      </a:lnTo>
                      <a:lnTo>
                        <a:pt x="47" y="595"/>
                      </a:lnTo>
                      <a:lnTo>
                        <a:pt x="45" y="595"/>
                      </a:lnTo>
                      <a:lnTo>
                        <a:pt x="45" y="595"/>
                      </a:lnTo>
                      <a:lnTo>
                        <a:pt x="45" y="586"/>
                      </a:lnTo>
                      <a:lnTo>
                        <a:pt x="43" y="586"/>
                      </a:lnTo>
                      <a:lnTo>
                        <a:pt x="42" y="584"/>
                      </a:lnTo>
                      <a:lnTo>
                        <a:pt x="40" y="580"/>
                      </a:lnTo>
                      <a:lnTo>
                        <a:pt x="42" y="578"/>
                      </a:lnTo>
                      <a:lnTo>
                        <a:pt x="45" y="577"/>
                      </a:lnTo>
                      <a:lnTo>
                        <a:pt x="47" y="575"/>
                      </a:lnTo>
                      <a:lnTo>
                        <a:pt x="62" y="571"/>
                      </a:lnTo>
                      <a:lnTo>
                        <a:pt x="62" y="571"/>
                      </a:lnTo>
                      <a:lnTo>
                        <a:pt x="64" y="569"/>
                      </a:lnTo>
                      <a:lnTo>
                        <a:pt x="62" y="569"/>
                      </a:lnTo>
                      <a:lnTo>
                        <a:pt x="62" y="565"/>
                      </a:lnTo>
                      <a:lnTo>
                        <a:pt x="60" y="562"/>
                      </a:lnTo>
                      <a:lnTo>
                        <a:pt x="60" y="560"/>
                      </a:lnTo>
                      <a:lnTo>
                        <a:pt x="62" y="558"/>
                      </a:lnTo>
                      <a:lnTo>
                        <a:pt x="64" y="556"/>
                      </a:lnTo>
                      <a:lnTo>
                        <a:pt x="66" y="554"/>
                      </a:lnTo>
                      <a:lnTo>
                        <a:pt x="66" y="554"/>
                      </a:lnTo>
                      <a:lnTo>
                        <a:pt x="66" y="552"/>
                      </a:lnTo>
                      <a:lnTo>
                        <a:pt x="66" y="550"/>
                      </a:lnTo>
                      <a:lnTo>
                        <a:pt x="68" y="548"/>
                      </a:lnTo>
                      <a:lnTo>
                        <a:pt x="74" y="543"/>
                      </a:lnTo>
                      <a:lnTo>
                        <a:pt x="75" y="541"/>
                      </a:lnTo>
                      <a:lnTo>
                        <a:pt x="77" y="539"/>
                      </a:lnTo>
                      <a:lnTo>
                        <a:pt x="79" y="539"/>
                      </a:lnTo>
                      <a:lnTo>
                        <a:pt x="79" y="539"/>
                      </a:lnTo>
                      <a:lnTo>
                        <a:pt x="83" y="532"/>
                      </a:lnTo>
                      <a:lnTo>
                        <a:pt x="83" y="532"/>
                      </a:lnTo>
                      <a:lnTo>
                        <a:pt x="85" y="522"/>
                      </a:lnTo>
                      <a:lnTo>
                        <a:pt x="85" y="520"/>
                      </a:lnTo>
                      <a:lnTo>
                        <a:pt x="85" y="517"/>
                      </a:lnTo>
                      <a:lnTo>
                        <a:pt x="83" y="515"/>
                      </a:lnTo>
                      <a:lnTo>
                        <a:pt x="81" y="513"/>
                      </a:lnTo>
                      <a:lnTo>
                        <a:pt x="79" y="511"/>
                      </a:lnTo>
                      <a:lnTo>
                        <a:pt x="79" y="509"/>
                      </a:lnTo>
                      <a:lnTo>
                        <a:pt x="79" y="507"/>
                      </a:lnTo>
                      <a:lnTo>
                        <a:pt x="81" y="505"/>
                      </a:lnTo>
                      <a:lnTo>
                        <a:pt x="87" y="501"/>
                      </a:lnTo>
                      <a:lnTo>
                        <a:pt x="90" y="496"/>
                      </a:lnTo>
                      <a:lnTo>
                        <a:pt x="92" y="496"/>
                      </a:lnTo>
                      <a:lnTo>
                        <a:pt x="98" y="494"/>
                      </a:lnTo>
                      <a:lnTo>
                        <a:pt x="109" y="496"/>
                      </a:lnTo>
                      <a:lnTo>
                        <a:pt x="115" y="496"/>
                      </a:lnTo>
                      <a:lnTo>
                        <a:pt x="124" y="492"/>
                      </a:lnTo>
                      <a:lnTo>
                        <a:pt x="128" y="492"/>
                      </a:lnTo>
                      <a:lnTo>
                        <a:pt x="137" y="492"/>
                      </a:lnTo>
                      <a:lnTo>
                        <a:pt x="145" y="492"/>
                      </a:lnTo>
                      <a:lnTo>
                        <a:pt x="154" y="496"/>
                      </a:lnTo>
                      <a:lnTo>
                        <a:pt x="156" y="496"/>
                      </a:lnTo>
                      <a:lnTo>
                        <a:pt x="156" y="494"/>
                      </a:lnTo>
                      <a:lnTo>
                        <a:pt x="156" y="263"/>
                      </a:lnTo>
                      <a:lnTo>
                        <a:pt x="156" y="244"/>
                      </a:lnTo>
                      <a:lnTo>
                        <a:pt x="156" y="171"/>
                      </a:lnTo>
                      <a:lnTo>
                        <a:pt x="228" y="171"/>
                      </a:lnTo>
                      <a:lnTo>
                        <a:pt x="228" y="171"/>
                      </a:lnTo>
                      <a:lnTo>
                        <a:pt x="228" y="171"/>
                      </a:lnTo>
                      <a:lnTo>
                        <a:pt x="228" y="17"/>
                      </a:lnTo>
                      <a:lnTo>
                        <a:pt x="678" y="17"/>
                      </a:lnTo>
                      <a:lnTo>
                        <a:pt x="678" y="17"/>
                      </a:lnTo>
                      <a:lnTo>
                        <a:pt x="682" y="9"/>
                      </a:lnTo>
                      <a:lnTo>
                        <a:pt x="686" y="2"/>
                      </a:lnTo>
                      <a:lnTo>
                        <a:pt x="688" y="0"/>
                      </a:lnTo>
                      <a:lnTo>
                        <a:pt x="689" y="0"/>
                      </a:lnTo>
                      <a:lnTo>
                        <a:pt x="691" y="0"/>
                      </a:lnTo>
                      <a:lnTo>
                        <a:pt x="691" y="0"/>
                      </a:lnTo>
                      <a:lnTo>
                        <a:pt x="693" y="0"/>
                      </a:lnTo>
                      <a:lnTo>
                        <a:pt x="695" y="2"/>
                      </a:lnTo>
                      <a:lnTo>
                        <a:pt x="695" y="4"/>
                      </a:lnTo>
                      <a:lnTo>
                        <a:pt x="695" y="6"/>
                      </a:lnTo>
                      <a:lnTo>
                        <a:pt x="693"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11">
                  <a:extLst>
                    <a:ext uri="{FF2B5EF4-FFF2-40B4-BE49-F238E27FC236}">
                      <a16:creationId xmlns:a16="http://schemas.microsoft.com/office/drawing/2014/main" id="{A4F99D1C-571C-4657-8D0B-CA82CE67FCF7}"/>
                    </a:ext>
                  </a:extLst>
                </p:cNvPr>
                <p:cNvSpPr>
                  <a:spLocks/>
                </p:cNvSpPr>
                <p:nvPr/>
              </p:nvSpPr>
              <p:spPr bwMode="auto">
                <a:xfrm>
                  <a:off x="2559050" y="1731963"/>
                  <a:ext cx="635000" cy="501650"/>
                </a:xfrm>
                <a:custGeom>
                  <a:avLst/>
                  <a:gdLst>
                    <a:gd name="T0" fmla="*/ 705 w 800"/>
                    <a:gd name="T1" fmla="*/ 276 h 633"/>
                    <a:gd name="T2" fmla="*/ 676 w 800"/>
                    <a:gd name="T3" fmla="*/ 274 h 633"/>
                    <a:gd name="T4" fmla="*/ 652 w 800"/>
                    <a:gd name="T5" fmla="*/ 276 h 633"/>
                    <a:gd name="T6" fmla="*/ 652 w 800"/>
                    <a:gd name="T7" fmla="*/ 289 h 633"/>
                    <a:gd name="T8" fmla="*/ 645 w 800"/>
                    <a:gd name="T9" fmla="*/ 301 h 633"/>
                    <a:gd name="T10" fmla="*/ 641 w 800"/>
                    <a:gd name="T11" fmla="*/ 321 h 633"/>
                    <a:gd name="T12" fmla="*/ 665 w 800"/>
                    <a:gd name="T13" fmla="*/ 327 h 633"/>
                    <a:gd name="T14" fmla="*/ 688 w 800"/>
                    <a:gd name="T15" fmla="*/ 333 h 633"/>
                    <a:gd name="T16" fmla="*/ 720 w 800"/>
                    <a:gd name="T17" fmla="*/ 368 h 633"/>
                    <a:gd name="T18" fmla="*/ 740 w 800"/>
                    <a:gd name="T19" fmla="*/ 385 h 633"/>
                    <a:gd name="T20" fmla="*/ 759 w 800"/>
                    <a:gd name="T21" fmla="*/ 402 h 633"/>
                    <a:gd name="T22" fmla="*/ 776 w 800"/>
                    <a:gd name="T23" fmla="*/ 445 h 633"/>
                    <a:gd name="T24" fmla="*/ 787 w 800"/>
                    <a:gd name="T25" fmla="*/ 477 h 633"/>
                    <a:gd name="T26" fmla="*/ 744 w 800"/>
                    <a:gd name="T27" fmla="*/ 543 h 633"/>
                    <a:gd name="T28" fmla="*/ 637 w 800"/>
                    <a:gd name="T29" fmla="*/ 605 h 633"/>
                    <a:gd name="T30" fmla="*/ 571 w 800"/>
                    <a:gd name="T31" fmla="*/ 631 h 633"/>
                    <a:gd name="T32" fmla="*/ 543 w 800"/>
                    <a:gd name="T33" fmla="*/ 616 h 633"/>
                    <a:gd name="T34" fmla="*/ 496 w 800"/>
                    <a:gd name="T35" fmla="*/ 616 h 633"/>
                    <a:gd name="T36" fmla="*/ 477 w 800"/>
                    <a:gd name="T37" fmla="*/ 624 h 633"/>
                    <a:gd name="T38" fmla="*/ 461 w 800"/>
                    <a:gd name="T39" fmla="*/ 624 h 633"/>
                    <a:gd name="T40" fmla="*/ 446 w 800"/>
                    <a:gd name="T41" fmla="*/ 601 h 633"/>
                    <a:gd name="T42" fmla="*/ 421 w 800"/>
                    <a:gd name="T43" fmla="*/ 582 h 633"/>
                    <a:gd name="T44" fmla="*/ 406 w 800"/>
                    <a:gd name="T45" fmla="*/ 563 h 633"/>
                    <a:gd name="T46" fmla="*/ 397 w 800"/>
                    <a:gd name="T47" fmla="*/ 552 h 633"/>
                    <a:gd name="T48" fmla="*/ 380 w 800"/>
                    <a:gd name="T49" fmla="*/ 556 h 633"/>
                    <a:gd name="T50" fmla="*/ 357 w 800"/>
                    <a:gd name="T51" fmla="*/ 565 h 633"/>
                    <a:gd name="T52" fmla="*/ 333 w 800"/>
                    <a:gd name="T53" fmla="*/ 556 h 633"/>
                    <a:gd name="T54" fmla="*/ 310 w 800"/>
                    <a:gd name="T55" fmla="*/ 573 h 633"/>
                    <a:gd name="T56" fmla="*/ 286 w 800"/>
                    <a:gd name="T57" fmla="*/ 563 h 633"/>
                    <a:gd name="T58" fmla="*/ 273 w 800"/>
                    <a:gd name="T59" fmla="*/ 556 h 633"/>
                    <a:gd name="T60" fmla="*/ 261 w 800"/>
                    <a:gd name="T61" fmla="*/ 552 h 633"/>
                    <a:gd name="T62" fmla="*/ 254 w 800"/>
                    <a:gd name="T63" fmla="*/ 533 h 633"/>
                    <a:gd name="T64" fmla="*/ 237 w 800"/>
                    <a:gd name="T65" fmla="*/ 517 h 633"/>
                    <a:gd name="T66" fmla="*/ 224 w 800"/>
                    <a:gd name="T67" fmla="*/ 481 h 633"/>
                    <a:gd name="T68" fmla="*/ 220 w 800"/>
                    <a:gd name="T69" fmla="*/ 473 h 633"/>
                    <a:gd name="T70" fmla="*/ 205 w 800"/>
                    <a:gd name="T71" fmla="*/ 462 h 633"/>
                    <a:gd name="T72" fmla="*/ 173 w 800"/>
                    <a:gd name="T73" fmla="*/ 449 h 633"/>
                    <a:gd name="T74" fmla="*/ 171 w 800"/>
                    <a:gd name="T75" fmla="*/ 438 h 633"/>
                    <a:gd name="T76" fmla="*/ 154 w 800"/>
                    <a:gd name="T77" fmla="*/ 421 h 633"/>
                    <a:gd name="T78" fmla="*/ 147 w 800"/>
                    <a:gd name="T79" fmla="*/ 396 h 633"/>
                    <a:gd name="T80" fmla="*/ 134 w 800"/>
                    <a:gd name="T81" fmla="*/ 379 h 633"/>
                    <a:gd name="T82" fmla="*/ 119 w 800"/>
                    <a:gd name="T83" fmla="*/ 370 h 633"/>
                    <a:gd name="T84" fmla="*/ 92 w 800"/>
                    <a:gd name="T85" fmla="*/ 357 h 633"/>
                    <a:gd name="T86" fmla="*/ 74 w 800"/>
                    <a:gd name="T87" fmla="*/ 338 h 633"/>
                    <a:gd name="T88" fmla="*/ 76 w 800"/>
                    <a:gd name="T89" fmla="*/ 316 h 633"/>
                    <a:gd name="T90" fmla="*/ 51 w 800"/>
                    <a:gd name="T91" fmla="*/ 295 h 633"/>
                    <a:gd name="T92" fmla="*/ 14 w 800"/>
                    <a:gd name="T93" fmla="*/ 289 h 633"/>
                    <a:gd name="T94" fmla="*/ 8 w 800"/>
                    <a:gd name="T95" fmla="*/ 265 h 633"/>
                    <a:gd name="T96" fmla="*/ 27 w 800"/>
                    <a:gd name="T97" fmla="*/ 244 h 633"/>
                    <a:gd name="T98" fmla="*/ 47 w 800"/>
                    <a:gd name="T99" fmla="*/ 195 h 633"/>
                    <a:gd name="T100" fmla="*/ 64 w 800"/>
                    <a:gd name="T101" fmla="*/ 158 h 633"/>
                    <a:gd name="T102" fmla="*/ 76 w 800"/>
                    <a:gd name="T103" fmla="*/ 139 h 633"/>
                    <a:gd name="T104" fmla="*/ 89 w 800"/>
                    <a:gd name="T105" fmla="*/ 137 h 633"/>
                    <a:gd name="T106" fmla="*/ 122 w 800"/>
                    <a:gd name="T107" fmla="*/ 132 h 633"/>
                    <a:gd name="T108" fmla="*/ 136 w 800"/>
                    <a:gd name="T109" fmla="*/ 154 h 633"/>
                    <a:gd name="T110" fmla="*/ 252 w 800"/>
                    <a:gd name="T111" fmla="*/ 192 h 633"/>
                    <a:gd name="T112" fmla="*/ 359 w 800"/>
                    <a:gd name="T113" fmla="*/ 186 h 633"/>
                    <a:gd name="T114" fmla="*/ 481 w 800"/>
                    <a:gd name="T115" fmla="*/ 180 h 633"/>
                    <a:gd name="T116" fmla="*/ 590 w 800"/>
                    <a:gd name="T117" fmla="*/ 47 h 633"/>
                    <a:gd name="T118" fmla="*/ 652 w 800"/>
                    <a:gd name="T119" fmla="*/ 0 h 633"/>
                    <a:gd name="T120" fmla="*/ 646 w 800"/>
                    <a:gd name="T121" fmla="*/ 107 h 633"/>
                    <a:gd name="T122" fmla="*/ 707 w 800"/>
                    <a:gd name="T123" fmla="*/ 17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633">
                      <a:moveTo>
                        <a:pt x="707" y="175"/>
                      </a:moveTo>
                      <a:lnTo>
                        <a:pt x="701" y="182"/>
                      </a:lnTo>
                      <a:lnTo>
                        <a:pt x="701" y="190"/>
                      </a:lnTo>
                      <a:lnTo>
                        <a:pt x="699" y="195"/>
                      </a:lnTo>
                      <a:lnTo>
                        <a:pt x="701" y="199"/>
                      </a:lnTo>
                      <a:lnTo>
                        <a:pt x="701" y="201"/>
                      </a:lnTo>
                      <a:lnTo>
                        <a:pt x="701" y="201"/>
                      </a:lnTo>
                      <a:lnTo>
                        <a:pt x="701" y="201"/>
                      </a:lnTo>
                      <a:lnTo>
                        <a:pt x="714" y="201"/>
                      </a:lnTo>
                      <a:lnTo>
                        <a:pt x="716" y="261"/>
                      </a:lnTo>
                      <a:lnTo>
                        <a:pt x="716" y="265"/>
                      </a:lnTo>
                      <a:lnTo>
                        <a:pt x="716" y="267"/>
                      </a:lnTo>
                      <a:lnTo>
                        <a:pt x="714" y="269"/>
                      </a:lnTo>
                      <a:lnTo>
                        <a:pt x="707" y="274"/>
                      </a:lnTo>
                      <a:lnTo>
                        <a:pt x="705" y="276"/>
                      </a:lnTo>
                      <a:lnTo>
                        <a:pt x="705" y="276"/>
                      </a:lnTo>
                      <a:lnTo>
                        <a:pt x="699" y="276"/>
                      </a:lnTo>
                      <a:lnTo>
                        <a:pt x="697" y="276"/>
                      </a:lnTo>
                      <a:lnTo>
                        <a:pt x="695" y="276"/>
                      </a:lnTo>
                      <a:lnTo>
                        <a:pt x="695" y="278"/>
                      </a:lnTo>
                      <a:lnTo>
                        <a:pt x="693" y="278"/>
                      </a:lnTo>
                      <a:lnTo>
                        <a:pt x="692" y="280"/>
                      </a:lnTo>
                      <a:lnTo>
                        <a:pt x="692" y="280"/>
                      </a:lnTo>
                      <a:lnTo>
                        <a:pt x="690" y="280"/>
                      </a:lnTo>
                      <a:lnTo>
                        <a:pt x="688" y="280"/>
                      </a:lnTo>
                      <a:lnTo>
                        <a:pt x="686" y="278"/>
                      </a:lnTo>
                      <a:lnTo>
                        <a:pt x="684" y="276"/>
                      </a:lnTo>
                      <a:lnTo>
                        <a:pt x="682" y="274"/>
                      </a:lnTo>
                      <a:lnTo>
                        <a:pt x="680" y="274"/>
                      </a:lnTo>
                      <a:lnTo>
                        <a:pt x="678" y="274"/>
                      </a:lnTo>
                      <a:lnTo>
                        <a:pt x="678" y="274"/>
                      </a:lnTo>
                      <a:lnTo>
                        <a:pt x="676" y="274"/>
                      </a:lnTo>
                      <a:lnTo>
                        <a:pt x="675" y="274"/>
                      </a:lnTo>
                      <a:lnTo>
                        <a:pt x="675" y="274"/>
                      </a:lnTo>
                      <a:lnTo>
                        <a:pt x="673" y="272"/>
                      </a:lnTo>
                      <a:lnTo>
                        <a:pt x="671" y="272"/>
                      </a:lnTo>
                      <a:lnTo>
                        <a:pt x="673" y="274"/>
                      </a:lnTo>
                      <a:lnTo>
                        <a:pt x="673" y="274"/>
                      </a:lnTo>
                      <a:lnTo>
                        <a:pt x="671" y="274"/>
                      </a:lnTo>
                      <a:lnTo>
                        <a:pt x="667" y="274"/>
                      </a:lnTo>
                      <a:lnTo>
                        <a:pt x="665" y="274"/>
                      </a:lnTo>
                      <a:lnTo>
                        <a:pt x="665" y="274"/>
                      </a:lnTo>
                      <a:lnTo>
                        <a:pt x="665" y="274"/>
                      </a:lnTo>
                      <a:lnTo>
                        <a:pt x="663" y="276"/>
                      </a:lnTo>
                      <a:lnTo>
                        <a:pt x="663" y="276"/>
                      </a:lnTo>
                      <a:lnTo>
                        <a:pt x="656" y="274"/>
                      </a:lnTo>
                      <a:lnTo>
                        <a:pt x="654" y="274"/>
                      </a:lnTo>
                      <a:lnTo>
                        <a:pt x="652" y="276"/>
                      </a:lnTo>
                      <a:lnTo>
                        <a:pt x="652" y="276"/>
                      </a:lnTo>
                      <a:lnTo>
                        <a:pt x="652" y="276"/>
                      </a:lnTo>
                      <a:lnTo>
                        <a:pt x="652" y="278"/>
                      </a:lnTo>
                      <a:lnTo>
                        <a:pt x="650" y="278"/>
                      </a:lnTo>
                      <a:lnTo>
                        <a:pt x="648" y="278"/>
                      </a:lnTo>
                      <a:lnTo>
                        <a:pt x="648" y="280"/>
                      </a:lnTo>
                      <a:lnTo>
                        <a:pt x="648" y="280"/>
                      </a:lnTo>
                      <a:lnTo>
                        <a:pt x="648" y="282"/>
                      </a:lnTo>
                      <a:lnTo>
                        <a:pt x="648" y="282"/>
                      </a:lnTo>
                      <a:lnTo>
                        <a:pt x="648" y="282"/>
                      </a:lnTo>
                      <a:lnTo>
                        <a:pt x="648" y="284"/>
                      </a:lnTo>
                      <a:lnTo>
                        <a:pt x="648" y="284"/>
                      </a:lnTo>
                      <a:lnTo>
                        <a:pt x="648" y="286"/>
                      </a:lnTo>
                      <a:lnTo>
                        <a:pt x="648" y="287"/>
                      </a:lnTo>
                      <a:lnTo>
                        <a:pt x="650" y="289"/>
                      </a:lnTo>
                      <a:lnTo>
                        <a:pt x="652" y="289"/>
                      </a:lnTo>
                      <a:lnTo>
                        <a:pt x="652" y="289"/>
                      </a:lnTo>
                      <a:lnTo>
                        <a:pt x="652" y="289"/>
                      </a:lnTo>
                      <a:lnTo>
                        <a:pt x="650" y="291"/>
                      </a:lnTo>
                      <a:lnTo>
                        <a:pt x="650" y="291"/>
                      </a:lnTo>
                      <a:lnTo>
                        <a:pt x="648" y="291"/>
                      </a:lnTo>
                      <a:lnTo>
                        <a:pt x="648" y="293"/>
                      </a:lnTo>
                      <a:lnTo>
                        <a:pt x="648" y="293"/>
                      </a:lnTo>
                      <a:lnTo>
                        <a:pt x="648" y="295"/>
                      </a:lnTo>
                      <a:lnTo>
                        <a:pt x="648" y="295"/>
                      </a:lnTo>
                      <a:lnTo>
                        <a:pt x="650" y="295"/>
                      </a:lnTo>
                      <a:lnTo>
                        <a:pt x="650" y="295"/>
                      </a:lnTo>
                      <a:lnTo>
                        <a:pt x="650" y="297"/>
                      </a:lnTo>
                      <a:lnTo>
                        <a:pt x="650" y="299"/>
                      </a:lnTo>
                      <a:lnTo>
                        <a:pt x="648" y="299"/>
                      </a:lnTo>
                      <a:lnTo>
                        <a:pt x="648" y="299"/>
                      </a:lnTo>
                      <a:lnTo>
                        <a:pt x="645" y="301"/>
                      </a:lnTo>
                      <a:lnTo>
                        <a:pt x="645" y="301"/>
                      </a:lnTo>
                      <a:lnTo>
                        <a:pt x="645" y="302"/>
                      </a:lnTo>
                      <a:lnTo>
                        <a:pt x="645" y="302"/>
                      </a:lnTo>
                      <a:lnTo>
                        <a:pt x="641" y="306"/>
                      </a:lnTo>
                      <a:lnTo>
                        <a:pt x="639" y="308"/>
                      </a:lnTo>
                      <a:lnTo>
                        <a:pt x="639" y="308"/>
                      </a:lnTo>
                      <a:lnTo>
                        <a:pt x="639" y="310"/>
                      </a:lnTo>
                      <a:lnTo>
                        <a:pt x="637" y="310"/>
                      </a:lnTo>
                      <a:lnTo>
                        <a:pt x="637" y="312"/>
                      </a:lnTo>
                      <a:lnTo>
                        <a:pt x="637" y="312"/>
                      </a:lnTo>
                      <a:lnTo>
                        <a:pt x="637" y="314"/>
                      </a:lnTo>
                      <a:lnTo>
                        <a:pt x="637" y="317"/>
                      </a:lnTo>
                      <a:lnTo>
                        <a:pt x="639" y="319"/>
                      </a:lnTo>
                      <a:lnTo>
                        <a:pt x="639" y="319"/>
                      </a:lnTo>
                      <a:lnTo>
                        <a:pt x="641" y="321"/>
                      </a:lnTo>
                      <a:lnTo>
                        <a:pt x="641" y="321"/>
                      </a:lnTo>
                      <a:lnTo>
                        <a:pt x="641" y="321"/>
                      </a:lnTo>
                      <a:lnTo>
                        <a:pt x="643" y="323"/>
                      </a:lnTo>
                      <a:lnTo>
                        <a:pt x="645" y="323"/>
                      </a:lnTo>
                      <a:lnTo>
                        <a:pt x="645" y="323"/>
                      </a:lnTo>
                      <a:lnTo>
                        <a:pt x="646" y="323"/>
                      </a:lnTo>
                      <a:lnTo>
                        <a:pt x="648" y="321"/>
                      </a:lnTo>
                      <a:lnTo>
                        <a:pt x="648" y="321"/>
                      </a:lnTo>
                      <a:lnTo>
                        <a:pt x="652" y="323"/>
                      </a:lnTo>
                      <a:lnTo>
                        <a:pt x="654" y="323"/>
                      </a:lnTo>
                      <a:lnTo>
                        <a:pt x="654" y="323"/>
                      </a:lnTo>
                      <a:lnTo>
                        <a:pt x="656" y="325"/>
                      </a:lnTo>
                      <a:lnTo>
                        <a:pt x="656" y="325"/>
                      </a:lnTo>
                      <a:lnTo>
                        <a:pt x="658" y="327"/>
                      </a:lnTo>
                      <a:lnTo>
                        <a:pt x="661" y="327"/>
                      </a:lnTo>
                      <a:lnTo>
                        <a:pt x="663" y="327"/>
                      </a:lnTo>
                      <a:lnTo>
                        <a:pt x="665" y="327"/>
                      </a:lnTo>
                      <a:lnTo>
                        <a:pt x="665" y="327"/>
                      </a:lnTo>
                      <a:lnTo>
                        <a:pt x="669" y="325"/>
                      </a:lnTo>
                      <a:lnTo>
                        <a:pt x="671" y="325"/>
                      </a:lnTo>
                      <a:lnTo>
                        <a:pt x="671" y="327"/>
                      </a:lnTo>
                      <a:lnTo>
                        <a:pt x="673" y="327"/>
                      </a:lnTo>
                      <a:lnTo>
                        <a:pt x="673" y="327"/>
                      </a:lnTo>
                      <a:lnTo>
                        <a:pt x="675" y="327"/>
                      </a:lnTo>
                      <a:lnTo>
                        <a:pt x="675" y="327"/>
                      </a:lnTo>
                      <a:lnTo>
                        <a:pt x="675" y="329"/>
                      </a:lnTo>
                      <a:lnTo>
                        <a:pt x="676" y="331"/>
                      </a:lnTo>
                      <a:lnTo>
                        <a:pt x="678" y="331"/>
                      </a:lnTo>
                      <a:lnTo>
                        <a:pt x="682" y="331"/>
                      </a:lnTo>
                      <a:lnTo>
                        <a:pt x="684" y="331"/>
                      </a:lnTo>
                      <a:lnTo>
                        <a:pt x="686" y="331"/>
                      </a:lnTo>
                      <a:lnTo>
                        <a:pt x="688" y="333"/>
                      </a:lnTo>
                      <a:lnTo>
                        <a:pt x="688" y="333"/>
                      </a:lnTo>
                      <a:lnTo>
                        <a:pt x="690" y="333"/>
                      </a:lnTo>
                      <a:lnTo>
                        <a:pt x="692" y="336"/>
                      </a:lnTo>
                      <a:lnTo>
                        <a:pt x="695" y="340"/>
                      </a:lnTo>
                      <a:lnTo>
                        <a:pt x="695" y="340"/>
                      </a:lnTo>
                      <a:lnTo>
                        <a:pt x="697" y="340"/>
                      </a:lnTo>
                      <a:lnTo>
                        <a:pt x="697" y="340"/>
                      </a:lnTo>
                      <a:lnTo>
                        <a:pt x="701" y="340"/>
                      </a:lnTo>
                      <a:lnTo>
                        <a:pt x="708" y="349"/>
                      </a:lnTo>
                      <a:lnTo>
                        <a:pt x="710" y="351"/>
                      </a:lnTo>
                      <a:lnTo>
                        <a:pt x="710" y="355"/>
                      </a:lnTo>
                      <a:lnTo>
                        <a:pt x="710" y="361"/>
                      </a:lnTo>
                      <a:lnTo>
                        <a:pt x="712" y="363"/>
                      </a:lnTo>
                      <a:lnTo>
                        <a:pt x="714" y="364"/>
                      </a:lnTo>
                      <a:lnTo>
                        <a:pt x="716" y="366"/>
                      </a:lnTo>
                      <a:lnTo>
                        <a:pt x="718" y="368"/>
                      </a:lnTo>
                      <a:lnTo>
                        <a:pt x="720" y="368"/>
                      </a:lnTo>
                      <a:lnTo>
                        <a:pt x="722" y="366"/>
                      </a:lnTo>
                      <a:lnTo>
                        <a:pt x="722" y="368"/>
                      </a:lnTo>
                      <a:lnTo>
                        <a:pt x="722" y="368"/>
                      </a:lnTo>
                      <a:lnTo>
                        <a:pt x="723" y="370"/>
                      </a:lnTo>
                      <a:lnTo>
                        <a:pt x="723" y="374"/>
                      </a:lnTo>
                      <a:lnTo>
                        <a:pt x="723" y="376"/>
                      </a:lnTo>
                      <a:lnTo>
                        <a:pt x="723" y="376"/>
                      </a:lnTo>
                      <a:lnTo>
                        <a:pt x="723" y="376"/>
                      </a:lnTo>
                      <a:lnTo>
                        <a:pt x="725" y="376"/>
                      </a:lnTo>
                      <a:lnTo>
                        <a:pt x="725" y="378"/>
                      </a:lnTo>
                      <a:lnTo>
                        <a:pt x="727" y="379"/>
                      </a:lnTo>
                      <a:lnTo>
                        <a:pt x="729" y="379"/>
                      </a:lnTo>
                      <a:lnTo>
                        <a:pt x="729" y="381"/>
                      </a:lnTo>
                      <a:lnTo>
                        <a:pt x="729" y="381"/>
                      </a:lnTo>
                      <a:lnTo>
                        <a:pt x="729" y="381"/>
                      </a:lnTo>
                      <a:lnTo>
                        <a:pt x="740" y="385"/>
                      </a:lnTo>
                      <a:lnTo>
                        <a:pt x="744" y="387"/>
                      </a:lnTo>
                      <a:lnTo>
                        <a:pt x="746" y="389"/>
                      </a:lnTo>
                      <a:lnTo>
                        <a:pt x="746" y="391"/>
                      </a:lnTo>
                      <a:lnTo>
                        <a:pt x="746" y="391"/>
                      </a:lnTo>
                      <a:lnTo>
                        <a:pt x="746" y="393"/>
                      </a:lnTo>
                      <a:lnTo>
                        <a:pt x="746" y="393"/>
                      </a:lnTo>
                      <a:lnTo>
                        <a:pt x="746" y="393"/>
                      </a:lnTo>
                      <a:lnTo>
                        <a:pt x="746" y="394"/>
                      </a:lnTo>
                      <a:lnTo>
                        <a:pt x="746" y="394"/>
                      </a:lnTo>
                      <a:lnTo>
                        <a:pt x="746" y="394"/>
                      </a:lnTo>
                      <a:lnTo>
                        <a:pt x="746" y="398"/>
                      </a:lnTo>
                      <a:lnTo>
                        <a:pt x="748" y="398"/>
                      </a:lnTo>
                      <a:lnTo>
                        <a:pt x="748" y="398"/>
                      </a:lnTo>
                      <a:lnTo>
                        <a:pt x="753" y="398"/>
                      </a:lnTo>
                      <a:lnTo>
                        <a:pt x="753" y="398"/>
                      </a:lnTo>
                      <a:lnTo>
                        <a:pt x="759" y="402"/>
                      </a:lnTo>
                      <a:lnTo>
                        <a:pt x="759" y="404"/>
                      </a:lnTo>
                      <a:lnTo>
                        <a:pt x="759" y="404"/>
                      </a:lnTo>
                      <a:lnTo>
                        <a:pt x="761" y="406"/>
                      </a:lnTo>
                      <a:lnTo>
                        <a:pt x="761" y="406"/>
                      </a:lnTo>
                      <a:lnTo>
                        <a:pt x="763" y="410"/>
                      </a:lnTo>
                      <a:lnTo>
                        <a:pt x="763" y="411"/>
                      </a:lnTo>
                      <a:lnTo>
                        <a:pt x="765" y="415"/>
                      </a:lnTo>
                      <a:lnTo>
                        <a:pt x="765" y="421"/>
                      </a:lnTo>
                      <a:lnTo>
                        <a:pt x="765" y="421"/>
                      </a:lnTo>
                      <a:lnTo>
                        <a:pt x="769" y="426"/>
                      </a:lnTo>
                      <a:lnTo>
                        <a:pt x="769" y="428"/>
                      </a:lnTo>
                      <a:lnTo>
                        <a:pt x="769" y="432"/>
                      </a:lnTo>
                      <a:lnTo>
                        <a:pt x="769" y="434"/>
                      </a:lnTo>
                      <a:lnTo>
                        <a:pt x="772" y="438"/>
                      </a:lnTo>
                      <a:lnTo>
                        <a:pt x="772" y="441"/>
                      </a:lnTo>
                      <a:lnTo>
                        <a:pt x="776" y="445"/>
                      </a:lnTo>
                      <a:lnTo>
                        <a:pt x="776" y="445"/>
                      </a:lnTo>
                      <a:lnTo>
                        <a:pt x="778" y="447"/>
                      </a:lnTo>
                      <a:lnTo>
                        <a:pt x="778" y="453"/>
                      </a:lnTo>
                      <a:lnTo>
                        <a:pt x="778" y="453"/>
                      </a:lnTo>
                      <a:lnTo>
                        <a:pt x="778" y="455"/>
                      </a:lnTo>
                      <a:lnTo>
                        <a:pt x="778" y="455"/>
                      </a:lnTo>
                      <a:lnTo>
                        <a:pt x="778" y="456"/>
                      </a:lnTo>
                      <a:lnTo>
                        <a:pt x="778" y="458"/>
                      </a:lnTo>
                      <a:lnTo>
                        <a:pt x="780" y="458"/>
                      </a:lnTo>
                      <a:lnTo>
                        <a:pt x="778" y="458"/>
                      </a:lnTo>
                      <a:lnTo>
                        <a:pt x="778" y="460"/>
                      </a:lnTo>
                      <a:lnTo>
                        <a:pt x="778" y="462"/>
                      </a:lnTo>
                      <a:lnTo>
                        <a:pt x="780" y="464"/>
                      </a:lnTo>
                      <a:lnTo>
                        <a:pt x="785" y="471"/>
                      </a:lnTo>
                      <a:lnTo>
                        <a:pt x="785" y="473"/>
                      </a:lnTo>
                      <a:lnTo>
                        <a:pt x="787" y="477"/>
                      </a:lnTo>
                      <a:lnTo>
                        <a:pt x="787" y="479"/>
                      </a:lnTo>
                      <a:lnTo>
                        <a:pt x="791" y="481"/>
                      </a:lnTo>
                      <a:lnTo>
                        <a:pt x="797" y="485"/>
                      </a:lnTo>
                      <a:lnTo>
                        <a:pt x="799" y="486"/>
                      </a:lnTo>
                      <a:lnTo>
                        <a:pt x="800" y="488"/>
                      </a:lnTo>
                      <a:lnTo>
                        <a:pt x="795" y="492"/>
                      </a:lnTo>
                      <a:lnTo>
                        <a:pt x="791" y="496"/>
                      </a:lnTo>
                      <a:lnTo>
                        <a:pt x="787" y="500"/>
                      </a:lnTo>
                      <a:lnTo>
                        <a:pt x="784" y="505"/>
                      </a:lnTo>
                      <a:lnTo>
                        <a:pt x="780" y="509"/>
                      </a:lnTo>
                      <a:lnTo>
                        <a:pt x="763" y="524"/>
                      </a:lnTo>
                      <a:lnTo>
                        <a:pt x="759" y="528"/>
                      </a:lnTo>
                      <a:lnTo>
                        <a:pt x="755" y="532"/>
                      </a:lnTo>
                      <a:lnTo>
                        <a:pt x="752" y="535"/>
                      </a:lnTo>
                      <a:lnTo>
                        <a:pt x="748" y="539"/>
                      </a:lnTo>
                      <a:lnTo>
                        <a:pt x="744" y="543"/>
                      </a:lnTo>
                      <a:lnTo>
                        <a:pt x="722" y="565"/>
                      </a:lnTo>
                      <a:lnTo>
                        <a:pt x="714" y="573"/>
                      </a:lnTo>
                      <a:lnTo>
                        <a:pt x="707" y="580"/>
                      </a:lnTo>
                      <a:lnTo>
                        <a:pt x="701" y="586"/>
                      </a:lnTo>
                      <a:lnTo>
                        <a:pt x="695" y="592"/>
                      </a:lnTo>
                      <a:lnTo>
                        <a:pt x="688" y="599"/>
                      </a:lnTo>
                      <a:lnTo>
                        <a:pt x="680" y="607"/>
                      </a:lnTo>
                      <a:lnTo>
                        <a:pt x="675" y="612"/>
                      </a:lnTo>
                      <a:lnTo>
                        <a:pt x="673" y="614"/>
                      </a:lnTo>
                      <a:lnTo>
                        <a:pt x="669" y="614"/>
                      </a:lnTo>
                      <a:lnTo>
                        <a:pt x="658" y="614"/>
                      </a:lnTo>
                      <a:lnTo>
                        <a:pt x="650" y="614"/>
                      </a:lnTo>
                      <a:lnTo>
                        <a:pt x="648" y="612"/>
                      </a:lnTo>
                      <a:lnTo>
                        <a:pt x="646" y="612"/>
                      </a:lnTo>
                      <a:lnTo>
                        <a:pt x="639" y="605"/>
                      </a:lnTo>
                      <a:lnTo>
                        <a:pt x="637" y="605"/>
                      </a:lnTo>
                      <a:lnTo>
                        <a:pt x="635" y="605"/>
                      </a:lnTo>
                      <a:lnTo>
                        <a:pt x="631" y="609"/>
                      </a:lnTo>
                      <a:lnTo>
                        <a:pt x="626" y="610"/>
                      </a:lnTo>
                      <a:lnTo>
                        <a:pt x="620" y="612"/>
                      </a:lnTo>
                      <a:lnTo>
                        <a:pt x="609" y="614"/>
                      </a:lnTo>
                      <a:lnTo>
                        <a:pt x="594" y="614"/>
                      </a:lnTo>
                      <a:lnTo>
                        <a:pt x="592" y="616"/>
                      </a:lnTo>
                      <a:lnTo>
                        <a:pt x="579" y="624"/>
                      </a:lnTo>
                      <a:lnTo>
                        <a:pt x="577" y="624"/>
                      </a:lnTo>
                      <a:lnTo>
                        <a:pt x="577" y="625"/>
                      </a:lnTo>
                      <a:lnTo>
                        <a:pt x="577" y="627"/>
                      </a:lnTo>
                      <a:lnTo>
                        <a:pt x="577" y="629"/>
                      </a:lnTo>
                      <a:lnTo>
                        <a:pt x="577" y="631"/>
                      </a:lnTo>
                      <a:lnTo>
                        <a:pt x="577" y="631"/>
                      </a:lnTo>
                      <a:lnTo>
                        <a:pt x="577" y="631"/>
                      </a:lnTo>
                      <a:lnTo>
                        <a:pt x="571" y="631"/>
                      </a:lnTo>
                      <a:lnTo>
                        <a:pt x="571" y="629"/>
                      </a:lnTo>
                      <a:lnTo>
                        <a:pt x="569" y="629"/>
                      </a:lnTo>
                      <a:lnTo>
                        <a:pt x="568" y="625"/>
                      </a:lnTo>
                      <a:lnTo>
                        <a:pt x="568" y="625"/>
                      </a:lnTo>
                      <a:lnTo>
                        <a:pt x="560" y="625"/>
                      </a:lnTo>
                      <a:lnTo>
                        <a:pt x="560" y="625"/>
                      </a:lnTo>
                      <a:lnTo>
                        <a:pt x="560" y="624"/>
                      </a:lnTo>
                      <a:lnTo>
                        <a:pt x="560" y="620"/>
                      </a:lnTo>
                      <a:lnTo>
                        <a:pt x="558" y="618"/>
                      </a:lnTo>
                      <a:lnTo>
                        <a:pt x="558" y="618"/>
                      </a:lnTo>
                      <a:lnTo>
                        <a:pt x="553" y="612"/>
                      </a:lnTo>
                      <a:lnTo>
                        <a:pt x="551" y="610"/>
                      </a:lnTo>
                      <a:lnTo>
                        <a:pt x="549" y="609"/>
                      </a:lnTo>
                      <a:lnTo>
                        <a:pt x="549" y="609"/>
                      </a:lnTo>
                      <a:lnTo>
                        <a:pt x="549" y="610"/>
                      </a:lnTo>
                      <a:lnTo>
                        <a:pt x="543" y="616"/>
                      </a:lnTo>
                      <a:lnTo>
                        <a:pt x="543" y="616"/>
                      </a:lnTo>
                      <a:lnTo>
                        <a:pt x="541" y="618"/>
                      </a:lnTo>
                      <a:lnTo>
                        <a:pt x="534" y="618"/>
                      </a:lnTo>
                      <a:lnTo>
                        <a:pt x="532" y="618"/>
                      </a:lnTo>
                      <a:lnTo>
                        <a:pt x="532" y="620"/>
                      </a:lnTo>
                      <a:lnTo>
                        <a:pt x="530" y="620"/>
                      </a:lnTo>
                      <a:lnTo>
                        <a:pt x="530" y="620"/>
                      </a:lnTo>
                      <a:lnTo>
                        <a:pt x="521" y="616"/>
                      </a:lnTo>
                      <a:lnTo>
                        <a:pt x="515" y="612"/>
                      </a:lnTo>
                      <a:lnTo>
                        <a:pt x="511" y="610"/>
                      </a:lnTo>
                      <a:lnTo>
                        <a:pt x="509" y="610"/>
                      </a:lnTo>
                      <a:lnTo>
                        <a:pt x="506" y="610"/>
                      </a:lnTo>
                      <a:lnTo>
                        <a:pt x="504" y="612"/>
                      </a:lnTo>
                      <a:lnTo>
                        <a:pt x="498" y="614"/>
                      </a:lnTo>
                      <a:lnTo>
                        <a:pt x="498" y="616"/>
                      </a:lnTo>
                      <a:lnTo>
                        <a:pt x="496" y="616"/>
                      </a:lnTo>
                      <a:lnTo>
                        <a:pt x="496" y="616"/>
                      </a:lnTo>
                      <a:lnTo>
                        <a:pt x="494" y="618"/>
                      </a:lnTo>
                      <a:lnTo>
                        <a:pt x="492" y="618"/>
                      </a:lnTo>
                      <a:lnTo>
                        <a:pt x="491" y="618"/>
                      </a:lnTo>
                      <a:lnTo>
                        <a:pt x="491" y="618"/>
                      </a:lnTo>
                      <a:lnTo>
                        <a:pt x="489" y="620"/>
                      </a:lnTo>
                      <a:lnTo>
                        <a:pt x="489" y="620"/>
                      </a:lnTo>
                      <a:lnTo>
                        <a:pt x="489" y="622"/>
                      </a:lnTo>
                      <a:lnTo>
                        <a:pt x="483" y="629"/>
                      </a:lnTo>
                      <a:lnTo>
                        <a:pt x="481" y="631"/>
                      </a:lnTo>
                      <a:lnTo>
                        <a:pt x="481" y="633"/>
                      </a:lnTo>
                      <a:lnTo>
                        <a:pt x="481" y="631"/>
                      </a:lnTo>
                      <a:lnTo>
                        <a:pt x="481" y="627"/>
                      </a:lnTo>
                      <a:lnTo>
                        <a:pt x="481" y="625"/>
                      </a:lnTo>
                      <a:lnTo>
                        <a:pt x="477" y="625"/>
                      </a:lnTo>
                      <a:lnTo>
                        <a:pt x="477" y="624"/>
                      </a:lnTo>
                      <a:lnTo>
                        <a:pt x="477" y="622"/>
                      </a:lnTo>
                      <a:lnTo>
                        <a:pt x="477" y="620"/>
                      </a:lnTo>
                      <a:lnTo>
                        <a:pt x="476" y="620"/>
                      </a:lnTo>
                      <a:lnTo>
                        <a:pt x="476" y="620"/>
                      </a:lnTo>
                      <a:lnTo>
                        <a:pt x="474" y="620"/>
                      </a:lnTo>
                      <a:lnTo>
                        <a:pt x="474" y="622"/>
                      </a:lnTo>
                      <a:lnTo>
                        <a:pt x="472" y="622"/>
                      </a:lnTo>
                      <a:lnTo>
                        <a:pt x="470" y="622"/>
                      </a:lnTo>
                      <a:lnTo>
                        <a:pt x="468" y="624"/>
                      </a:lnTo>
                      <a:lnTo>
                        <a:pt x="468" y="624"/>
                      </a:lnTo>
                      <a:lnTo>
                        <a:pt x="464" y="624"/>
                      </a:lnTo>
                      <a:lnTo>
                        <a:pt x="464" y="624"/>
                      </a:lnTo>
                      <a:lnTo>
                        <a:pt x="462" y="625"/>
                      </a:lnTo>
                      <a:lnTo>
                        <a:pt x="462" y="625"/>
                      </a:lnTo>
                      <a:lnTo>
                        <a:pt x="461" y="624"/>
                      </a:lnTo>
                      <a:lnTo>
                        <a:pt x="461" y="624"/>
                      </a:lnTo>
                      <a:lnTo>
                        <a:pt x="461" y="624"/>
                      </a:lnTo>
                      <a:lnTo>
                        <a:pt x="461" y="624"/>
                      </a:lnTo>
                      <a:lnTo>
                        <a:pt x="461" y="622"/>
                      </a:lnTo>
                      <a:lnTo>
                        <a:pt x="462" y="620"/>
                      </a:lnTo>
                      <a:lnTo>
                        <a:pt x="462" y="618"/>
                      </a:lnTo>
                      <a:lnTo>
                        <a:pt x="461" y="607"/>
                      </a:lnTo>
                      <a:lnTo>
                        <a:pt x="461" y="607"/>
                      </a:lnTo>
                      <a:lnTo>
                        <a:pt x="459" y="605"/>
                      </a:lnTo>
                      <a:lnTo>
                        <a:pt x="459" y="605"/>
                      </a:lnTo>
                      <a:lnTo>
                        <a:pt x="459" y="605"/>
                      </a:lnTo>
                      <a:lnTo>
                        <a:pt x="457" y="605"/>
                      </a:lnTo>
                      <a:lnTo>
                        <a:pt x="457" y="607"/>
                      </a:lnTo>
                      <a:lnTo>
                        <a:pt x="455" y="605"/>
                      </a:lnTo>
                      <a:lnTo>
                        <a:pt x="455" y="605"/>
                      </a:lnTo>
                      <a:lnTo>
                        <a:pt x="451" y="605"/>
                      </a:lnTo>
                      <a:lnTo>
                        <a:pt x="446" y="601"/>
                      </a:lnTo>
                      <a:lnTo>
                        <a:pt x="442" y="599"/>
                      </a:lnTo>
                      <a:lnTo>
                        <a:pt x="436" y="599"/>
                      </a:lnTo>
                      <a:lnTo>
                        <a:pt x="434" y="599"/>
                      </a:lnTo>
                      <a:lnTo>
                        <a:pt x="434" y="599"/>
                      </a:lnTo>
                      <a:lnTo>
                        <a:pt x="434" y="597"/>
                      </a:lnTo>
                      <a:lnTo>
                        <a:pt x="434" y="595"/>
                      </a:lnTo>
                      <a:lnTo>
                        <a:pt x="434" y="595"/>
                      </a:lnTo>
                      <a:lnTo>
                        <a:pt x="432" y="594"/>
                      </a:lnTo>
                      <a:lnTo>
                        <a:pt x="432" y="592"/>
                      </a:lnTo>
                      <a:lnTo>
                        <a:pt x="430" y="590"/>
                      </a:lnTo>
                      <a:lnTo>
                        <a:pt x="430" y="588"/>
                      </a:lnTo>
                      <a:lnTo>
                        <a:pt x="429" y="588"/>
                      </a:lnTo>
                      <a:lnTo>
                        <a:pt x="425" y="588"/>
                      </a:lnTo>
                      <a:lnTo>
                        <a:pt x="425" y="586"/>
                      </a:lnTo>
                      <a:lnTo>
                        <a:pt x="423" y="584"/>
                      </a:lnTo>
                      <a:lnTo>
                        <a:pt x="421" y="582"/>
                      </a:lnTo>
                      <a:lnTo>
                        <a:pt x="421" y="580"/>
                      </a:lnTo>
                      <a:lnTo>
                        <a:pt x="419" y="579"/>
                      </a:lnTo>
                      <a:lnTo>
                        <a:pt x="417" y="579"/>
                      </a:lnTo>
                      <a:lnTo>
                        <a:pt x="417" y="579"/>
                      </a:lnTo>
                      <a:lnTo>
                        <a:pt x="415" y="579"/>
                      </a:lnTo>
                      <a:lnTo>
                        <a:pt x="415" y="577"/>
                      </a:lnTo>
                      <a:lnTo>
                        <a:pt x="417" y="577"/>
                      </a:lnTo>
                      <a:lnTo>
                        <a:pt x="417" y="575"/>
                      </a:lnTo>
                      <a:lnTo>
                        <a:pt x="417" y="573"/>
                      </a:lnTo>
                      <a:lnTo>
                        <a:pt x="415" y="573"/>
                      </a:lnTo>
                      <a:lnTo>
                        <a:pt x="414" y="571"/>
                      </a:lnTo>
                      <a:lnTo>
                        <a:pt x="412" y="571"/>
                      </a:lnTo>
                      <a:lnTo>
                        <a:pt x="408" y="571"/>
                      </a:lnTo>
                      <a:lnTo>
                        <a:pt x="406" y="569"/>
                      </a:lnTo>
                      <a:lnTo>
                        <a:pt x="406" y="567"/>
                      </a:lnTo>
                      <a:lnTo>
                        <a:pt x="406" y="563"/>
                      </a:lnTo>
                      <a:lnTo>
                        <a:pt x="406" y="562"/>
                      </a:lnTo>
                      <a:lnTo>
                        <a:pt x="406" y="562"/>
                      </a:lnTo>
                      <a:lnTo>
                        <a:pt x="406" y="560"/>
                      </a:lnTo>
                      <a:lnTo>
                        <a:pt x="406" y="560"/>
                      </a:lnTo>
                      <a:lnTo>
                        <a:pt x="406" y="558"/>
                      </a:lnTo>
                      <a:lnTo>
                        <a:pt x="406" y="558"/>
                      </a:lnTo>
                      <a:lnTo>
                        <a:pt x="406" y="556"/>
                      </a:lnTo>
                      <a:lnTo>
                        <a:pt x="408" y="556"/>
                      </a:lnTo>
                      <a:lnTo>
                        <a:pt x="406" y="556"/>
                      </a:lnTo>
                      <a:lnTo>
                        <a:pt x="404" y="554"/>
                      </a:lnTo>
                      <a:lnTo>
                        <a:pt x="404" y="554"/>
                      </a:lnTo>
                      <a:lnTo>
                        <a:pt x="402" y="554"/>
                      </a:lnTo>
                      <a:lnTo>
                        <a:pt x="400" y="554"/>
                      </a:lnTo>
                      <a:lnTo>
                        <a:pt x="400" y="554"/>
                      </a:lnTo>
                      <a:lnTo>
                        <a:pt x="399" y="552"/>
                      </a:lnTo>
                      <a:lnTo>
                        <a:pt x="397" y="552"/>
                      </a:lnTo>
                      <a:lnTo>
                        <a:pt x="395" y="550"/>
                      </a:lnTo>
                      <a:lnTo>
                        <a:pt x="393" y="550"/>
                      </a:lnTo>
                      <a:lnTo>
                        <a:pt x="391" y="550"/>
                      </a:lnTo>
                      <a:lnTo>
                        <a:pt x="389" y="548"/>
                      </a:lnTo>
                      <a:lnTo>
                        <a:pt x="389" y="548"/>
                      </a:lnTo>
                      <a:lnTo>
                        <a:pt x="387" y="548"/>
                      </a:lnTo>
                      <a:lnTo>
                        <a:pt x="387" y="548"/>
                      </a:lnTo>
                      <a:lnTo>
                        <a:pt x="385" y="548"/>
                      </a:lnTo>
                      <a:lnTo>
                        <a:pt x="385" y="548"/>
                      </a:lnTo>
                      <a:lnTo>
                        <a:pt x="384" y="548"/>
                      </a:lnTo>
                      <a:lnTo>
                        <a:pt x="382" y="548"/>
                      </a:lnTo>
                      <a:lnTo>
                        <a:pt x="382" y="548"/>
                      </a:lnTo>
                      <a:lnTo>
                        <a:pt x="382" y="552"/>
                      </a:lnTo>
                      <a:lnTo>
                        <a:pt x="382" y="552"/>
                      </a:lnTo>
                      <a:lnTo>
                        <a:pt x="382" y="554"/>
                      </a:lnTo>
                      <a:lnTo>
                        <a:pt x="380" y="556"/>
                      </a:lnTo>
                      <a:lnTo>
                        <a:pt x="380" y="558"/>
                      </a:lnTo>
                      <a:lnTo>
                        <a:pt x="378" y="560"/>
                      </a:lnTo>
                      <a:lnTo>
                        <a:pt x="378" y="560"/>
                      </a:lnTo>
                      <a:lnTo>
                        <a:pt x="374" y="563"/>
                      </a:lnTo>
                      <a:lnTo>
                        <a:pt x="374" y="565"/>
                      </a:lnTo>
                      <a:lnTo>
                        <a:pt x="372" y="567"/>
                      </a:lnTo>
                      <a:lnTo>
                        <a:pt x="372" y="569"/>
                      </a:lnTo>
                      <a:lnTo>
                        <a:pt x="370" y="569"/>
                      </a:lnTo>
                      <a:lnTo>
                        <a:pt x="369" y="569"/>
                      </a:lnTo>
                      <a:lnTo>
                        <a:pt x="367" y="569"/>
                      </a:lnTo>
                      <a:lnTo>
                        <a:pt x="367" y="569"/>
                      </a:lnTo>
                      <a:lnTo>
                        <a:pt x="367" y="571"/>
                      </a:lnTo>
                      <a:lnTo>
                        <a:pt x="367" y="571"/>
                      </a:lnTo>
                      <a:lnTo>
                        <a:pt x="365" y="571"/>
                      </a:lnTo>
                      <a:lnTo>
                        <a:pt x="363" y="571"/>
                      </a:lnTo>
                      <a:lnTo>
                        <a:pt x="357" y="565"/>
                      </a:lnTo>
                      <a:lnTo>
                        <a:pt x="353" y="565"/>
                      </a:lnTo>
                      <a:lnTo>
                        <a:pt x="353" y="565"/>
                      </a:lnTo>
                      <a:lnTo>
                        <a:pt x="353" y="563"/>
                      </a:lnTo>
                      <a:lnTo>
                        <a:pt x="353" y="563"/>
                      </a:lnTo>
                      <a:lnTo>
                        <a:pt x="350" y="562"/>
                      </a:lnTo>
                      <a:lnTo>
                        <a:pt x="350" y="560"/>
                      </a:lnTo>
                      <a:lnTo>
                        <a:pt x="344" y="562"/>
                      </a:lnTo>
                      <a:lnTo>
                        <a:pt x="342" y="562"/>
                      </a:lnTo>
                      <a:lnTo>
                        <a:pt x="340" y="562"/>
                      </a:lnTo>
                      <a:lnTo>
                        <a:pt x="337" y="562"/>
                      </a:lnTo>
                      <a:lnTo>
                        <a:pt x="337" y="562"/>
                      </a:lnTo>
                      <a:lnTo>
                        <a:pt x="335" y="562"/>
                      </a:lnTo>
                      <a:lnTo>
                        <a:pt x="335" y="558"/>
                      </a:lnTo>
                      <a:lnTo>
                        <a:pt x="333" y="556"/>
                      </a:lnTo>
                      <a:lnTo>
                        <a:pt x="333" y="556"/>
                      </a:lnTo>
                      <a:lnTo>
                        <a:pt x="333" y="556"/>
                      </a:lnTo>
                      <a:lnTo>
                        <a:pt x="331" y="556"/>
                      </a:lnTo>
                      <a:lnTo>
                        <a:pt x="331" y="558"/>
                      </a:lnTo>
                      <a:lnTo>
                        <a:pt x="327" y="558"/>
                      </a:lnTo>
                      <a:lnTo>
                        <a:pt x="325" y="563"/>
                      </a:lnTo>
                      <a:lnTo>
                        <a:pt x="323" y="565"/>
                      </a:lnTo>
                      <a:lnTo>
                        <a:pt x="323" y="565"/>
                      </a:lnTo>
                      <a:lnTo>
                        <a:pt x="320" y="567"/>
                      </a:lnTo>
                      <a:lnTo>
                        <a:pt x="320" y="567"/>
                      </a:lnTo>
                      <a:lnTo>
                        <a:pt x="318" y="569"/>
                      </a:lnTo>
                      <a:lnTo>
                        <a:pt x="318" y="569"/>
                      </a:lnTo>
                      <a:lnTo>
                        <a:pt x="318" y="569"/>
                      </a:lnTo>
                      <a:lnTo>
                        <a:pt x="316" y="569"/>
                      </a:lnTo>
                      <a:lnTo>
                        <a:pt x="316" y="569"/>
                      </a:lnTo>
                      <a:lnTo>
                        <a:pt x="314" y="569"/>
                      </a:lnTo>
                      <a:lnTo>
                        <a:pt x="312" y="571"/>
                      </a:lnTo>
                      <a:lnTo>
                        <a:pt x="310" y="573"/>
                      </a:lnTo>
                      <a:lnTo>
                        <a:pt x="308" y="575"/>
                      </a:lnTo>
                      <a:lnTo>
                        <a:pt x="307" y="577"/>
                      </a:lnTo>
                      <a:lnTo>
                        <a:pt x="305" y="577"/>
                      </a:lnTo>
                      <a:lnTo>
                        <a:pt x="303" y="577"/>
                      </a:lnTo>
                      <a:lnTo>
                        <a:pt x="303" y="575"/>
                      </a:lnTo>
                      <a:lnTo>
                        <a:pt x="303" y="575"/>
                      </a:lnTo>
                      <a:lnTo>
                        <a:pt x="303" y="573"/>
                      </a:lnTo>
                      <a:lnTo>
                        <a:pt x="299" y="571"/>
                      </a:lnTo>
                      <a:lnTo>
                        <a:pt x="297" y="571"/>
                      </a:lnTo>
                      <a:lnTo>
                        <a:pt x="293" y="571"/>
                      </a:lnTo>
                      <a:lnTo>
                        <a:pt x="292" y="571"/>
                      </a:lnTo>
                      <a:lnTo>
                        <a:pt x="290" y="569"/>
                      </a:lnTo>
                      <a:lnTo>
                        <a:pt x="288" y="569"/>
                      </a:lnTo>
                      <a:lnTo>
                        <a:pt x="286" y="565"/>
                      </a:lnTo>
                      <a:lnTo>
                        <a:pt x="286" y="565"/>
                      </a:lnTo>
                      <a:lnTo>
                        <a:pt x="286" y="563"/>
                      </a:lnTo>
                      <a:lnTo>
                        <a:pt x="284" y="563"/>
                      </a:lnTo>
                      <a:lnTo>
                        <a:pt x="284" y="565"/>
                      </a:lnTo>
                      <a:lnTo>
                        <a:pt x="282" y="565"/>
                      </a:lnTo>
                      <a:lnTo>
                        <a:pt x="282" y="565"/>
                      </a:lnTo>
                      <a:lnTo>
                        <a:pt x="280" y="563"/>
                      </a:lnTo>
                      <a:lnTo>
                        <a:pt x="278" y="562"/>
                      </a:lnTo>
                      <a:lnTo>
                        <a:pt x="278" y="562"/>
                      </a:lnTo>
                      <a:lnTo>
                        <a:pt x="278" y="562"/>
                      </a:lnTo>
                      <a:lnTo>
                        <a:pt x="278" y="560"/>
                      </a:lnTo>
                      <a:lnTo>
                        <a:pt x="278" y="558"/>
                      </a:lnTo>
                      <a:lnTo>
                        <a:pt x="278" y="558"/>
                      </a:lnTo>
                      <a:lnTo>
                        <a:pt x="278" y="556"/>
                      </a:lnTo>
                      <a:lnTo>
                        <a:pt x="275" y="556"/>
                      </a:lnTo>
                      <a:lnTo>
                        <a:pt x="275" y="556"/>
                      </a:lnTo>
                      <a:lnTo>
                        <a:pt x="275" y="556"/>
                      </a:lnTo>
                      <a:lnTo>
                        <a:pt x="273" y="556"/>
                      </a:lnTo>
                      <a:lnTo>
                        <a:pt x="273" y="556"/>
                      </a:lnTo>
                      <a:lnTo>
                        <a:pt x="273" y="556"/>
                      </a:lnTo>
                      <a:lnTo>
                        <a:pt x="273" y="556"/>
                      </a:lnTo>
                      <a:lnTo>
                        <a:pt x="273" y="556"/>
                      </a:lnTo>
                      <a:lnTo>
                        <a:pt x="273" y="556"/>
                      </a:lnTo>
                      <a:lnTo>
                        <a:pt x="271" y="556"/>
                      </a:lnTo>
                      <a:lnTo>
                        <a:pt x="271" y="556"/>
                      </a:lnTo>
                      <a:lnTo>
                        <a:pt x="269" y="556"/>
                      </a:lnTo>
                      <a:lnTo>
                        <a:pt x="267" y="556"/>
                      </a:lnTo>
                      <a:lnTo>
                        <a:pt x="267" y="556"/>
                      </a:lnTo>
                      <a:lnTo>
                        <a:pt x="267" y="556"/>
                      </a:lnTo>
                      <a:lnTo>
                        <a:pt x="265" y="554"/>
                      </a:lnTo>
                      <a:lnTo>
                        <a:pt x="263" y="554"/>
                      </a:lnTo>
                      <a:lnTo>
                        <a:pt x="263" y="554"/>
                      </a:lnTo>
                      <a:lnTo>
                        <a:pt x="263" y="554"/>
                      </a:lnTo>
                      <a:lnTo>
                        <a:pt x="261" y="552"/>
                      </a:lnTo>
                      <a:lnTo>
                        <a:pt x="261" y="552"/>
                      </a:lnTo>
                      <a:lnTo>
                        <a:pt x="261" y="552"/>
                      </a:lnTo>
                      <a:lnTo>
                        <a:pt x="261" y="550"/>
                      </a:lnTo>
                      <a:lnTo>
                        <a:pt x="261" y="547"/>
                      </a:lnTo>
                      <a:lnTo>
                        <a:pt x="261" y="543"/>
                      </a:lnTo>
                      <a:lnTo>
                        <a:pt x="261" y="541"/>
                      </a:lnTo>
                      <a:lnTo>
                        <a:pt x="260" y="539"/>
                      </a:lnTo>
                      <a:lnTo>
                        <a:pt x="260" y="539"/>
                      </a:lnTo>
                      <a:lnTo>
                        <a:pt x="260" y="539"/>
                      </a:lnTo>
                      <a:lnTo>
                        <a:pt x="258" y="539"/>
                      </a:lnTo>
                      <a:lnTo>
                        <a:pt x="258" y="539"/>
                      </a:lnTo>
                      <a:lnTo>
                        <a:pt x="256" y="539"/>
                      </a:lnTo>
                      <a:lnTo>
                        <a:pt x="256" y="539"/>
                      </a:lnTo>
                      <a:lnTo>
                        <a:pt x="256" y="537"/>
                      </a:lnTo>
                      <a:lnTo>
                        <a:pt x="254" y="535"/>
                      </a:lnTo>
                      <a:lnTo>
                        <a:pt x="254" y="533"/>
                      </a:lnTo>
                      <a:lnTo>
                        <a:pt x="252" y="532"/>
                      </a:lnTo>
                      <a:lnTo>
                        <a:pt x="246" y="532"/>
                      </a:lnTo>
                      <a:lnTo>
                        <a:pt x="245" y="532"/>
                      </a:lnTo>
                      <a:lnTo>
                        <a:pt x="245" y="530"/>
                      </a:lnTo>
                      <a:lnTo>
                        <a:pt x="243" y="530"/>
                      </a:lnTo>
                      <a:lnTo>
                        <a:pt x="243" y="530"/>
                      </a:lnTo>
                      <a:lnTo>
                        <a:pt x="243" y="528"/>
                      </a:lnTo>
                      <a:lnTo>
                        <a:pt x="243" y="526"/>
                      </a:lnTo>
                      <a:lnTo>
                        <a:pt x="241" y="526"/>
                      </a:lnTo>
                      <a:lnTo>
                        <a:pt x="239" y="524"/>
                      </a:lnTo>
                      <a:lnTo>
                        <a:pt x="239" y="524"/>
                      </a:lnTo>
                      <a:lnTo>
                        <a:pt x="237" y="522"/>
                      </a:lnTo>
                      <a:lnTo>
                        <a:pt x="239" y="520"/>
                      </a:lnTo>
                      <a:lnTo>
                        <a:pt x="239" y="518"/>
                      </a:lnTo>
                      <a:lnTo>
                        <a:pt x="237" y="518"/>
                      </a:lnTo>
                      <a:lnTo>
                        <a:pt x="237" y="517"/>
                      </a:lnTo>
                      <a:lnTo>
                        <a:pt x="235" y="517"/>
                      </a:lnTo>
                      <a:lnTo>
                        <a:pt x="233" y="513"/>
                      </a:lnTo>
                      <a:lnTo>
                        <a:pt x="231" y="513"/>
                      </a:lnTo>
                      <a:lnTo>
                        <a:pt x="228" y="509"/>
                      </a:lnTo>
                      <a:lnTo>
                        <a:pt x="226" y="507"/>
                      </a:lnTo>
                      <a:lnTo>
                        <a:pt x="226" y="505"/>
                      </a:lnTo>
                      <a:lnTo>
                        <a:pt x="224" y="502"/>
                      </a:lnTo>
                      <a:lnTo>
                        <a:pt x="222" y="500"/>
                      </a:lnTo>
                      <a:lnTo>
                        <a:pt x="222" y="496"/>
                      </a:lnTo>
                      <a:lnTo>
                        <a:pt x="222" y="494"/>
                      </a:lnTo>
                      <a:lnTo>
                        <a:pt x="222" y="494"/>
                      </a:lnTo>
                      <a:lnTo>
                        <a:pt x="222" y="492"/>
                      </a:lnTo>
                      <a:lnTo>
                        <a:pt x="226" y="485"/>
                      </a:lnTo>
                      <a:lnTo>
                        <a:pt x="226" y="483"/>
                      </a:lnTo>
                      <a:lnTo>
                        <a:pt x="224" y="483"/>
                      </a:lnTo>
                      <a:lnTo>
                        <a:pt x="224" y="481"/>
                      </a:lnTo>
                      <a:lnTo>
                        <a:pt x="224" y="481"/>
                      </a:lnTo>
                      <a:lnTo>
                        <a:pt x="224" y="481"/>
                      </a:lnTo>
                      <a:lnTo>
                        <a:pt x="222" y="481"/>
                      </a:lnTo>
                      <a:lnTo>
                        <a:pt x="222" y="483"/>
                      </a:lnTo>
                      <a:lnTo>
                        <a:pt x="222" y="483"/>
                      </a:lnTo>
                      <a:lnTo>
                        <a:pt x="222" y="481"/>
                      </a:lnTo>
                      <a:lnTo>
                        <a:pt x="222" y="481"/>
                      </a:lnTo>
                      <a:lnTo>
                        <a:pt x="222" y="479"/>
                      </a:lnTo>
                      <a:lnTo>
                        <a:pt x="222" y="479"/>
                      </a:lnTo>
                      <a:lnTo>
                        <a:pt x="222" y="477"/>
                      </a:lnTo>
                      <a:lnTo>
                        <a:pt x="220" y="477"/>
                      </a:lnTo>
                      <a:lnTo>
                        <a:pt x="220" y="477"/>
                      </a:lnTo>
                      <a:lnTo>
                        <a:pt x="220" y="475"/>
                      </a:lnTo>
                      <a:lnTo>
                        <a:pt x="220" y="475"/>
                      </a:lnTo>
                      <a:lnTo>
                        <a:pt x="220" y="473"/>
                      </a:lnTo>
                      <a:lnTo>
                        <a:pt x="220" y="473"/>
                      </a:lnTo>
                      <a:lnTo>
                        <a:pt x="218" y="471"/>
                      </a:lnTo>
                      <a:lnTo>
                        <a:pt x="218" y="471"/>
                      </a:lnTo>
                      <a:lnTo>
                        <a:pt x="216" y="471"/>
                      </a:lnTo>
                      <a:lnTo>
                        <a:pt x="216" y="471"/>
                      </a:lnTo>
                      <a:lnTo>
                        <a:pt x="216" y="470"/>
                      </a:lnTo>
                      <a:lnTo>
                        <a:pt x="215" y="468"/>
                      </a:lnTo>
                      <a:lnTo>
                        <a:pt x="215" y="468"/>
                      </a:lnTo>
                      <a:lnTo>
                        <a:pt x="211" y="468"/>
                      </a:lnTo>
                      <a:lnTo>
                        <a:pt x="211" y="468"/>
                      </a:lnTo>
                      <a:lnTo>
                        <a:pt x="209" y="468"/>
                      </a:lnTo>
                      <a:lnTo>
                        <a:pt x="209" y="468"/>
                      </a:lnTo>
                      <a:lnTo>
                        <a:pt x="209" y="468"/>
                      </a:lnTo>
                      <a:lnTo>
                        <a:pt x="207" y="466"/>
                      </a:lnTo>
                      <a:lnTo>
                        <a:pt x="207" y="466"/>
                      </a:lnTo>
                      <a:lnTo>
                        <a:pt x="205" y="464"/>
                      </a:lnTo>
                      <a:lnTo>
                        <a:pt x="205" y="462"/>
                      </a:lnTo>
                      <a:lnTo>
                        <a:pt x="201" y="464"/>
                      </a:lnTo>
                      <a:lnTo>
                        <a:pt x="199" y="462"/>
                      </a:lnTo>
                      <a:lnTo>
                        <a:pt x="199" y="462"/>
                      </a:lnTo>
                      <a:lnTo>
                        <a:pt x="199" y="460"/>
                      </a:lnTo>
                      <a:lnTo>
                        <a:pt x="198" y="460"/>
                      </a:lnTo>
                      <a:lnTo>
                        <a:pt x="196" y="460"/>
                      </a:lnTo>
                      <a:lnTo>
                        <a:pt x="196" y="460"/>
                      </a:lnTo>
                      <a:lnTo>
                        <a:pt x="194" y="460"/>
                      </a:lnTo>
                      <a:lnTo>
                        <a:pt x="192" y="458"/>
                      </a:lnTo>
                      <a:lnTo>
                        <a:pt x="192" y="455"/>
                      </a:lnTo>
                      <a:lnTo>
                        <a:pt x="192" y="455"/>
                      </a:lnTo>
                      <a:lnTo>
                        <a:pt x="190" y="453"/>
                      </a:lnTo>
                      <a:lnTo>
                        <a:pt x="184" y="451"/>
                      </a:lnTo>
                      <a:lnTo>
                        <a:pt x="181" y="451"/>
                      </a:lnTo>
                      <a:lnTo>
                        <a:pt x="177" y="451"/>
                      </a:lnTo>
                      <a:lnTo>
                        <a:pt x="173" y="449"/>
                      </a:lnTo>
                      <a:lnTo>
                        <a:pt x="173" y="449"/>
                      </a:lnTo>
                      <a:lnTo>
                        <a:pt x="171" y="447"/>
                      </a:lnTo>
                      <a:lnTo>
                        <a:pt x="171" y="445"/>
                      </a:lnTo>
                      <a:lnTo>
                        <a:pt x="169" y="445"/>
                      </a:lnTo>
                      <a:lnTo>
                        <a:pt x="169" y="445"/>
                      </a:lnTo>
                      <a:lnTo>
                        <a:pt x="166" y="447"/>
                      </a:lnTo>
                      <a:lnTo>
                        <a:pt x="166" y="447"/>
                      </a:lnTo>
                      <a:lnTo>
                        <a:pt x="166" y="445"/>
                      </a:lnTo>
                      <a:lnTo>
                        <a:pt x="164" y="445"/>
                      </a:lnTo>
                      <a:lnTo>
                        <a:pt x="166" y="443"/>
                      </a:lnTo>
                      <a:lnTo>
                        <a:pt x="166" y="443"/>
                      </a:lnTo>
                      <a:lnTo>
                        <a:pt x="169" y="441"/>
                      </a:lnTo>
                      <a:lnTo>
                        <a:pt x="169" y="441"/>
                      </a:lnTo>
                      <a:lnTo>
                        <a:pt x="171" y="440"/>
                      </a:lnTo>
                      <a:lnTo>
                        <a:pt x="171" y="440"/>
                      </a:lnTo>
                      <a:lnTo>
                        <a:pt x="171" y="438"/>
                      </a:lnTo>
                      <a:lnTo>
                        <a:pt x="171" y="438"/>
                      </a:lnTo>
                      <a:lnTo>
                        <a:pt x="169" y="436"/>
                      </a:lnTo>
                      <a:lnTo>
                        <a:pt x="169" y="436"/>
                      </a:lnTo>
                      <a:lnTo>
                        <a:pt x="168" y="436"/>
                      </a:lnTo>
                      <a:lnTo>
                        <a:pt x="168" y="436"/>
                      </a:lnTo>
                      <a:lnTo>
                        <a:pt x="168" y="434"/>
                      </a:lnTo>
                      <a:lnTo>
                        <a:pt x="168" y="432"/>
                      </a:lnTo>
                      <a:lnTo>
                        <a:pt x="166" y="430"/>
                      </a:lnTo>
                      <a:lnTo>
                        <a:pt x="162" y="430"/>
                      </a:lnTo>
                      <a:lnTo>
                        <a:pt x="162" y="430"/>
                      </a:lnTo>
                      <a:lnTo>
                        <a:pt x="160" y="426"/>
                      </a:lnTo>
                      <a:lnTo>
                        <a:pt x="158" y="426"/>
                      </a:lnTo>
                      <a:lnTo>
                        <a:pt x="156" y="425"/>
                      </a:lnTo>
                      <a:lnTo>
                        <a:pt x="154" y="425"/>
                      </a:lnTo>
                      <a:lnTo>
                        <a:pt x="154" y="423"/>
                      </a:lnTo>
                      <a:lnTo>
                        <a:pt x="154" y="421"/>
                      </a:lnTo>
                      <a:lnTo>
                        <a:pt x="154" y="419"/>
                      </a:lnTo>
                      <a:lnTo>
                        <a:pt x="154" y="419"/>
                      </a:lnTo>
                      <a:lnTo>
                        <a:pt x="154" y="417"/>
                      </a:lnTo>
                      <a:lnTo>
                        <a:pt x="156" y="417"/>
                      </a:lnTo>
                      <a:lnTo>
                        <a:pt x="156" y="417"/>
                      </a:lnTo>
                      <a:lnTo>
                        <a:pt x="158" y="413"/>
                      </a:lnTo>
                      <a:lnTo>
                        <a:pt x="158" y="411"/>
                      </a:lnTo>
                      <a:lnTo>
                        <a:pt x="160" y="410"/>
                      </a:lnTo>
                      <a:lnTo>
                        <a:pt x="162" y="408"/>
                      </a:lnTo>
                      <a:lnTo>
                        <a:pt x="162" y="408"/>
                      </a:lnTo>
                      <a:lnTo>
                        <a:pt x="162" y="404"/>
                      </a:lnTo>
                      <a:lnTo>
                        <a:pt x="158" y="402"/>
                      </a:lnTo>
                      <a:lnTo>
                        <a:pt x="154" y="402"/>
                      </a:lnTo>
                      <a:lnTo>
                        <a:pt x="151" y="400"/>
                      </a:lnTo>
                      <a:lnTo>
                        <a:pt x="151" y="398"/>
                      </a:lnTo>
                      <a:lnTo>
                        <a:pt x="147" y="396"/>
                      </a:lnTo>
                      <a:lnTo>
                        <a:pt x="145" y="394"/>
                      </a:lnTo>
                      <a:lnTo>
                        <a:pt x="143" y="393"/>
                      </a:lnTo>
                      <a:lnTo>
                        <a:pt x="141" y="393"/>
                      </a:lnTo>
                      <a:lnTo>
                        <a:pt x="141" y="391"/>
                      </a:lnTo>
                      <a:lnTo>
                        <a:pt x="139" y="389"/>
                      </a:lnTo>
                      <a:lnTo>
                        <a:pt x="139" y="389"/>
                      </a:lnTo>
                      <a:lnTo>
                        <a:pt x="139" y="387"/>
                      </a:lnTo>
                      <a:lnTo>
                        <a:pt x="139" y="387"/>
                      </a:lnTo>
                      <a:lnTo>
                        <a:pt x="139" y="387"/>
                      </a:lnTo>
                      <a:lnTo>
                        <a:pt x="139" y="387"/>
                      </a:lnTo>
                      <a:lnTo>
                        <a:pt x="138" y="387"/>
                      </a:lnTo>
                      <a:lnTo>
                        <a:pt x="138" y="387"/>
                      </a:lnTo>
                      <a:lnTo>
                        <a:pt x="138" y="385"/>
                      </a:lnTo>
                      <a:lnTo>
                        <a:pt x="138" y="381"/>
                      </a:lnTo>
                      <a:lnTo>
                        <a:pt x="136" y="379"/>
                      </a:lnTo>
                      <a:lnTo>
                        <a:pt x="134" y="379"/>
                      </a:lnTo>
                      <a:lnTo>
                        <a:pt x="132" y="379"/>
                      </a:lnTo>
                      <a:lnTo>
                        <a:pt x="132" y="379"/>
                      </a:lnTo>
                      <a:lnTo>
                        <a:pt x="132" y="378"/>
                      </a:lnTo>
                      <a:lnTo>
                        <a:pt x="132" y="378"/>
                      </a:lnTo>
                      <a:lnTo>
                        <a:pt x="130" y="378"/>
                      </a:lnTo>
                      <a:lnTo>
                        <a:pt x="130" y="378"/>
                      </a:lnTo>
                      <a:lnTo>
                        <a:pt x="128" y="378"/>
                      </a:lnTo>
                      <a:lnTo>
                        <a:pt x="126" y="376"/>
                      </a:lnTo>
                      <a:lnTo>
                        <a:pt x="126" y="376"/>
                      </a:lnTo>
                      <a:lnTo>
                        <a:pt x="126" y="374"/>
                      </a:lnTo>
                      <a:lnTo>
                        <a:pt x="126" y="374"/>
                      </a:lnTo>
                      <a:lnTo>
                        <a:pt x="124" y="374"/>
                      </a:lnTo>
                      <a:lnTo>
                        <a:pt x="121" y="372"/>
                      </a:lnTo>
                      <a:lnTo>
                        <a:pt x="121" y="372"/>
                      </a:lnTo>
                      <a:lnTo>
                        <a:pt x="119" y="370"/>
                      </a:lnTo>
                      <a:lnTo>
                        <a:pt x="119" y="370"/>
                      </a:lnTo>
                      <a:lnTo>
                        <a:pt x="119" y="370"/>
                      </a:lnTo>
                      <a:lnTo>
                        <a:pt x="117" y="370"/>
                      </a:lnTo>
                      <a:lnTo>
                        <a:pt x="117" y="370"/>
                      </a:lnTo>
                      <a:lnTo>
                        <a:pt x="115" y="368"/>
                      </a:lnTo>
                      <a:lnTo>
                        <a:pt x="115" y="368"/>
                      </a:lnTo>
                      <a:lnTo>
                        <a:pt x="113" y="368"/>
                      </a:lnTo>
                      <a:lnTo>
                        <a:pt x="111" y="366"/>
                      </a:lnTo>
                      <a:lnTo>
                        <a:pt x="109" y="366"/>
                      </a:lnTo>
                      <a:lnTo>
                        <a:pt x="106" y="364"/>
                      </a:lnTo>
                      <a:lnTo>
                        <a:pt x="104" y="364"/>
                      </a:lnTo>
                      <a:lnTo>
                        <a:pt x="100" y="361"/>
                      </a:lnTo>
                      <a:lnTo>
                        <a:pt x="100" y="361"/>
                      </a:lnTo>
                      <a:lnTo>
                        <a:pt x="98" y="361"/>
                      </a:lnTo>
                      <a:lnTo>
                        <a:pt x="98" y="361"/>
                      </a:lnTo>
                      <a:lnTo>
                        <a:pt x="96" y="359"/>
                      </a:lnTo>
                      <a:lnTo>
                        <a:pt x="92" y="357"/>
                      </a:lnTo>
                      <a:lnTo>
                        <a:pt x="89" y="355"/>
                      </a:lnTo>
                      <a:lnTo>
                        <a:pt x="87" y="355"/>
                      </a:lnTo>
                      <a:lnTo>
                        <a:pt x="87" y="353"/>
                      </a:lnTo>
                      <a:lnTo>
                        <a:pt x="87" y="353"/>
                      </a:lnTo>
                      <a:lnTo>
                        <a:pt x="87" y="351"/>
                      </a:lnTo>
                      <a:lnTo>
                        <a:pt x="85" y="349"/>
                      </a:lnTo>
                      <a:lnTo>
                        <a:pt x="85" y="349"/>
                      </a:lnTo>
                      <a:lnTo>
                        <a:pt x="83" y="349"/>
                      </a:lnTo>
                      <a:lnTo>
                        <a:pt x="83" y="348"/>
                      </a:lnTo>
                      <a:lnTo>
                        <a:pt x="83" y="348"/>
                      </a:lnTo>
                      <a:lnTo>
                        <a:pt x="81" y="348"/>
                      </a:lnTo>
                      <a:lnTo>
                        <a:pt x="81" y="346"/>
                      </a:lnTo>
                      <a:lnTo>
                        <a:pt x="81" y="346"/>
                      </a:lnTo>
                      <a:lnTo>
                        <a:pt x="76" y="344"/>
                      </a:lnTo>
                      <a:lnTo>
                        <a:pt x="76" y="340"/>
                      </a:lnTo>
                      <a:lnTo>
                        <a:pt x="74" y="338"/>
                      </a:lnTo>
                      <a:lnTo>
                        <a:pt x="74" y="338"/>
                      </a:lnTo>
                      <a:lnTo>
                        <a:pt x="76" y="336"/>
                      </a:lnTo>
                      <a:lnTo>
                        <a:pt x="81" y="334"/>
                      </a:lnTo>
                      <a:lnTo>
                        <a:pt x="83" y="333"/>
                      </a:lnTo>
                      <a:lnTo>
                        <a:pt x="83" y="333"/>
                      </a:lnTo>
                      <a:lnTo>
                        <a:pt x="83" y="331"/>
                      </a:lnTo>
                      <a:lnTo>
                        <a:pt x="81" y="331"/>
                      </a:lnTo>
                      <a:lnTo>
                        <a:pt x="81" y="329"/>
                      </a:lnTo>
                      <a:lnTo>
                        <a:pt x="81" y="325"/>
                      </a:lnTo>
                      <a:lnTo>
                        <a:pt x="81" y="325"/>
                      </a:lnTo>
                      <a:lnTo>
                        <a:pt x="81" y="323"/>
                      </a:lnTo>
                      <a:lnTo>
                        <a:pt x="81" y="321"/>
                      </a:lnTo>
                      <a:lnTo>
                        <a:pt x="79" y="319"/>
                      </a:lnTo>
                      <a:lnTo>
                        <a:pt x="77" y="317"/>
                      </a:lnTo>
                      <a:lnTo>
                        <a:pt x="77" y="317"/>
                      </a:lnTo>
                      <a:lnTo>
                        <a:pt x="76" y="316"/>
                      </a:lnTo>
                      <a:lnTo>
                        <a:pt x="76" y="316"/>
                      </a:lnTo>
                      <a:lnTo>
                        <a:pt x="74" y="316"/>
                      </a:lnTo>
                      <a:lnTo>
                        <a:pt x="72" y="316"/>
                      </a:lnTo>
                      <a:lnTo>
                        <a:pt x="70" y="316"/>
                      </a:lnTo>
                      <a:lnTo>
                        <a:pt x="70" y="316"/>
                      </a:lnTo>
                      <a:lnTo>
                        <a:pt x="66" y="316"/>
                      </a:lnTo>
                      <a:lnTo>
                        <a:pt x="64" y="314"/>
                      </a:lnTo>
                      <a:lnTo>
                        <a:pt x="61" y="310"/>
                      </a:lnTo>
                      <a:lnTo>
                        <a:pt x="61" y="310"/>
                      </a:lnTo>
                      <a:lnTo>
                        <a:pt x="61" y="308"/>
                      </a:lnTo>
                      <a:lnTo>
                        <a:pt x="59" y="308"/>
                      </a:lnTo>
                      <a:lnTo>
                        <a:pt x="59" y="306"/>
                      </a:lnTo>
                      <a:lnTo>
                        <a:pt x="57" y="304"/>
                      </a:lnTo>
                      <a:lnTo>
                        <a:pt x="57" y="302"/>
                      </a:lnTo>
                      <a:lnTo>
                        <a:pt x="57" y="301"/>
                      </a:lnTo>
                      <a:lnTo>
                        <a:pt x="51" y="295"/>
                      </a:lnTo>
                      <a:lnTo>
                        <a:pt x="47" y="295"/>
                      </a:lnTo>
                      <a:lnTo>
                        <a:pt x="44" y="293"/>
                      </a:lnTo>
                      <a:lnTo>
                        <a:pt x="42" y="293"/>
                      </a:lnTo>
                      <a:lnTo>
                        <a:pt x="40" y="293"/>
                      </a:lnTo>
                      <a:lnTo>
                        <a:pt x="36" y="291"/>
                      </a:lnTo>
                      <a:lnTo>
                        <a:pt x="30" y="293"/>
                      </a:lnTo>
                      <a:lnTo>
                        <a:pt x="29" y="293"/>
                      </a:lnTo>
                      <a:lnTo>
                        <a:pt x="25" y="291"/>
                      </a:lnTo>
                      <a:lnTo>
                        <a:pt x="25" y="291"/>
                      </a:lnTo>
                      <a:lnTo>
                        <a:pt x="25" y="291"/>
                      </a:lnTo>
                      <a:lnTo>
                        <a:pt x="23" y="289"/>
                      </a:lnTo>
                      <a:lnTo>
                        <a:pt x="23" y="289"/>
                      </a:lnTo>
                      <a:lnTo>
                        <a:pt x="21" y="287"/>
                      </a:lnTo>
                      <a:lnTo>
                        <a:pt x="19" y="287"/>
                      </a:lnTo>
                      <a:lnTo>
                        <a:pt x="15" y="289"/>
                      </a:lnTo>
                      <a:lnTo>
                        <a:pt x="14" y="289"/>
                      </a:lnTo>
                      <a:lnTo>
                        <a:pt x="14" y="289"/>
                      </a:lnTo>
                      <a:lnTo>
                        <a:pt x="12" y="287"/>
                      </a:lnTo>
                      <a:lnTo>
                        <a:pt x="10" y="287"/>
                      </a:lnTo>
                      <a:lnTo>
                        <a:pt x="6" y="287"/>
                      </a:lnTo>
                      <a:lnTo>
                        <a:pt x="6" y="287"/>
                      </a:lnTo>
                      <a:lnTo>
                        <a:pt x="4" y="286"/>
                      </a:lnTo>
                      <a:lnTo>
                        <a:pt x="2" y="284"/>
                      </a:lnTo>
                      <a:lnTo>
                        <a:pt x="0" y="282"/>
                      </a:lnTo>
                      <a:lnTo>
                        <a:pt x="0" y="280"/>
                      </a:lnTo>
                      <a:lnTo>
                        <a:pt x="0" y="278"/>
                      </a:lnTo>
                      <a:lnTo>
                        <a:pt x="0" y="276"/>
                      </a:lnTo>
                      <a:lnTo>
                        <a:pt x="4" y="269"/>
                      </a:lnTo>
                      <a:lnTo>
                        <a:pt x="6" y="269"/>
                      </a:lnTo>
                      <a:lnTo>
                        <a:pt x="8" y="267"/>
                      </a:lnTo>
                      <a:lnTo>
                        <a:pt x="10" y="265"/>
                      </a:lnTo>
                      <a:lnTo>
                        <a:pt x="8" y="265"/>
                      </a:lnTo>
                      <a:lnTo>
                        <a:pt x="6" y="263"/>
                      </a:lnTo>
                      <a:lnTo>
                        <a:pt x="6" y="261"/>
                      </a:lnTo>
                      <a:lnTo>
                        <a:pt x="6" y="261"/>
                      </a:lnTo>
                      <a:lnTo>
                        <a:pt x="8" y="259"/>
                      </a:lnTo>
                      <a:lnTo>
                        <a:pt x="8" y="257"/>
                      </a:lnTo>
                      <a:lnTo>
                        <a:pt x="6" y="257"/>
                      </a:lnTo>
                      <a:lnTo>
                        <a:pt x="4" y="257"/>
                      </a:lnTo>
                      <a:lnTo>
                        <a:pt x="2" y="257"/>
                      </a:lnTo>
                      <a:lnTo>
                        <a:pt x="4" y="257"/>
                      </a:lnTo>
                      <a:lnTo>
                        <a:pt x="4" y="256"/>
                      </a:lnTo>
                      <a:lnTo>
                        <a:pt x="4" y="256"/>
                      </a:lnTo>
                      <a:lnTo>
                        <a:pt x="8" y="252"/>
                      </a:lnTo>
                      <a:lnTo>
                        <a:pt x="10" y="252"/>
                      </a:lnTo>
                      <a:lnTo>
                        <a:pt x="17" y="246"/>
                      </a:lnTo>
                      <a:lnTo>
                        <a:pt x="19" y="246"/>
                      </a:lnTo>
                      <a:lnTo>
                        <a:pt x="27" y="244"/>
                      </a:lnTo>
                      <a:lnTo>
                        <a:pt x="30" y="244"/>
                      </a:lnTo>
                      <a:lnTo>
                        <a:pt x="30" y="244"/>
                      </a:lnTo>
                      <a:lnTo>
                        <a:pt x="30" y="242"/>
                      </a:lnTo>
                      <a:lnTo>
                        <a:pt x="30" y="235"/>
                      </a:lnTo>
                      <a:lnTo>
                        <a:pt x="30" y="235"/>
                      </a:lnTo>
                      <a:lnTo>
                        <a:pt x="30" y="233"/>
                      </a:lnTo>
                      <a:lnTo>
                        <a:pt x="38" y="222"/>
                      </a:lnTo>
                      <a:lnTo>
                        <a:pt x="38" y="222"/>
                      </a:lnTo>
                      <a:lnTo>
                        <a:pt x="38" y="222"/>
                      </a:lnTo>
                      <a:lnTo>
                        <a:pt x="40" y="209"/>
                      </a:lnTo>
                      <a:lnTo>
                        <a:pt x="40" y="207"/>
                      </a:lnTo>
                      <a:lnTo>
                        <a:pt x="40" y="205"/>
                      </a:lnTo>
                      <a:lnTo>
                        <a:pt x="44" y="203"/>
                      </a:lnTo>
                      <a:lnTo>
                        <a:pt x="47" y="199"/>
                      </a:lnTo>
                      <a:lnTo>
                        <a:pt x="47" y="197"/>
                      </a:lnTo>
                      <a:lnTo>
                        <a:pt x="47" y="195"/>
                      </a:lnTo>
                      <a:lnTo>
                        <a:pt x="47" y="177"/>
                      </a:lnTo>
                      <a:lnTo>
                        <a:pt x="47" y="175"/>
                      </a:lnTo>
                      <a:lnTo>
                        <a:pt x="47" y="175"/>
                      </a:lnTo>
                      <a:lnTo>
                        <a:pt x="49" y="175"/>
                      </a:lnTo>
                      <a:lnTo>
                        <a:pt x="49" y="175"/>
                      </a:lnTo>
                      <a:lnTo>
                        <a:pt x="51" y="175"/>
                      </a:lnTo>
                      <a:lnTo>
                        <a:pt x="51" y="173"/>
                      </a:lnTo>
                      <a:lnTo>
                        <a:pt x="55" y="171"/>
                      </a:lnTo>
                      <a:lnTo>
                        <a:pt x="57" y="171"/>
                      </a:lnTo>
                      <a:lnTo>
                        <a:pt x="57" y="169"/>
                      </a:lnTo>
                      <a:lnTo>
                        <a:pt x="59" y="165"/>
                      </a:lnTo>
                      <a:lnTo>
                        <a:pt x="61" y="165"/>
                      </a:lnTo>
                      <a:lnTo>
                        <a:pt x="61" y="163"/>
                      </a:lnTo>
                      <a:lnTo>
                        <a:pt x="62" y="163"/>
                      </a:lnTo>
                      <a:lnTo>
                        <a:pt x="62" y="162"/>
                      </a:lnTo>
                      <a:lnTo>
                        <a:pt x="64" y="158"/>
                      </a:lnTo>
                      <a:lnTo>
                        <a:pt x="64" y="156"/>
                      </a:lnTo>
                      <a:lnTo>
                        <a:pt x="64" y="154"/>
                      </a:lnTo>
                      <a:lnTo>
                        <a:pt x="64" y="154"/>
                      </a:lnTo>
                      <a:lnTo>
                        <a:pt x="64" y="152"/>
                      </a:lnTo>
                      <a:lnTo>
                        <a:pt x="64" y="152"/>
                      </a:lnTo>
                      <a:lnTo>
                        <a:pt x="64" y="150"/>
                      </a:lnTo>
                      <a:lnTo>
                        <a:pt x="64" y="150"/>
                      </a:lnTo>
                      <a:lnTo>
                        <a:pt x="64" y="150"/>
                      </a:lnTo>
                      <a:lnTo>
                        <a:pt x="68" y="143"/>
                      </a:lnTo>
                      <a:lnTo>
                        <a:pt x="68" y="141"/>
                      </a:lnTo>
                      <a:lnTo>
                        <a:pt x="68" y="141"/>
                      </a:lnTo>
                      <a:lnTo>
                        <a:pt x="70" y="141"/>
                      </a:lnTo>
                      <a:lnTo>
                        <a:pt x="70" y="141"/>
                      </a:lnTo>
                      <a:lnTo>
                        <a:pt x="72" y="139"/>
                      </a:lnTo>
                      <a:lnTo>
                        <a:pt x="72" y="139"/>
                      </a:lnTo>
                      <a:lnTo>
                        <a:pt x="76" y="139"/>
                      </a:lnTo>
                      <a:lnTo>
                        <a:pt x="77" y="139"/>
                      </a:lnTo>
                      <a:lnTo>
                        <a:pt x="77" y="139"/>
                      </a:lnTo>
                      <a:lnTo>
                        <a:pt x="77" y="139"/>
                      </a:lnTo>
                      <a:lnTo>
                        <a:pt x="79" y="139"/>
                      </a:lnTo>
                      <a:lnTo>
                        <a:pt x="81" y="139"/>
                      </a:lnTo>
                      <a:lnTo>
                        <a:pt x="81" y="139"/>
                      </a:lnTo>
                      <a:lnTo>
                        <a:pt x="81" y="139"/>
                      </a:lnTo>
                      <a:lnTo>
                        <a:pt x="83" y="139"/>
                      </a:lnTo>
                      <a:lnTo>
                        <a:pt x="83" y="139"/>
                      </a:lnTo>
                      <a:lnTo>
                        <a:pt x="85" y="139"/>
                      </a:lnTo>
                      <a:lnTo>
                        <a:pt x="85" y="139"/>
                      </a:lnTo>
                      <a:lnTo>
                        <a:pt x="85" y="139"/>
                      </a:lnTo>
                      <a:lnTo>
                        <a:pt x="87" y="139"/>
                      </a:lnTo>
                      <a:lnTo>
                        <a:pt x="87" y="139"/>
                      </a:lnTo>
                      <a:lnTo>
                        <a:pt x="89" y="139"/>
                      </a:lnTo>
                      <a:lnTo>
                        <a:pt x="89" y="137"/>
                      </a:lnTo>
                      <a:lnTo>
                        <a:pt x="91" y="137"/>
                      </a:lnTo>
                      <a:lnTo>
                        <a:pt x="91" y="137"/>
                      </a:lnTo>
                      <a:lnTo>
                        <a:pt x="91" y="137"/>
                      </a:lnTo>
                      <a:lnTo>
                        <a:pt x="92" y="137"/>
                      </a:lnTo>
                      <a:lnTo>
                        <a:pt x="94" y="137"/>
                      </a:lnTo>
                      <a:lnTo>
                        <a:pt x="94" y="137"/>
                      </a:lnTo>
                      <a:lnTo>
                        <a:pt x="98" y="137"/>
                      </a:lnTo>
                      <a:lnTo>
                        <a:pt x="98" y="137"/>
                      </a:lnTo>
                      <a:lnTo>
                        <a:pt x="98" y="137"/>
                      </a:lnTo>
                      <a:lnTo>
                        <a:pt x="107" y="133"/>
                      </a:lnTo>
                      <a:lnTo>
                        <a:pt x="109" y="133"/>
                      </a:lnTo>
                      <a:lnTo>
                        <a:pt x="111" y="133"/>
                      </a:lnTo>
                      <a:lnTo>
                        <a:pt x="113" y="133"/>
                      </a:lnTo>
                      <a:lnTo>
                        <a:pt x="117" y="133"/>
                      </a:lnTo>
                      <a:lnTo>
                        <a:pt x="119" y="132"/>
                      </a:lnTo>
                      <a:lnTo>
                        <a:pt x="122" y="132"/>
                      </a:lnTo>
                      <a:lnTo>
                        <a:pt x="122" y="132"/>
                      </a:lnTo>
                      <a:lnTo>
                        <a:pt x="122" y="132"/>
                      </a:lnTo>
                      <a:lnTo>
                        <a:pt x="126" y="135"/>
                      </a:lnTo>
                      <a:lnTo>
                        <a:pt x="126" y="135"/>
                      </a:lnTo>
                      <a:lnTo>
                        <a:pt x="126" y="135"/>
                      </a:lnTo>
                      <a:lnTo>
                        <a:pt x="126" y="137"/>
                      </a:lnTo>
                      <a:lnTo>
                        <a:pt x="128" y="148"/>
                      </a:lnTo>
                      <a:lnTo>
                        <a:pt x="128" y="148"/>
                      </a:lnTo>
                      <a:lnTo>
                        <a:pt x="128" y="148"/>
                      </a:lnTo>
                      <a:lnTo>
                        <a:pt x="128" y="148"/>
                      </a:lnTo>
                      <a:lnTo>
                        <a:pt x="128" y="150"/>
                      </a:lnTo>
                      <a:lnTo>
                        <a:pt x="132" y="152"/>
                      </a:lnTo>
                      <a:lnTo>
                        <a:pt x="132" y="152"/>
                      </a:lnTo>
                      <a:lnTo>
                        <a:pt x="134" y="152"/>
                      </a:lnTo>
                      <a:lnTo>
                        <a:pt x="134" y="152"/>
                      </a:lnTo>
                      <a:lnTo>
                        <a:pt x="136" y="154"/>
                      </a:lnTo>
                      <a:lnTo>
                        <a:pt x="136" y="154"/>
                      </a:lnTo>
                      <a:lnTo>
                        <a:pt x="139" y="162"/>
                      </a:lnTo>
                      <a:lnTo>
                        <a:pt x="141" y="163"/>
                      </a:lnTo>
                      <a:lnTo>
                        <a:pt x="147" y="165"/>
                      </a:lnTo>
                      <a:lnTo>
                        <a:pt x="175" y="197"/>
                      </a:lnTo>
                      <a:lnTo>
                        <a:pt x="177" y="199"/>
                      </a:lnTo>
                      <a:lnTo>
                        <a:pt x="179" y="199"/>
                      </a:lnTo>
                      <a:lnTo>
                        <a:pt x="184" y="201"/>
                      </a:lnTo>
                      <a:lnTo>
                        <a:pt x="184" y="201"/>
                      </a:lnTo>
                      <a:lnTo>
                        <a:pt x="213" y="190"/>
                      </a:lnTo>
                      <a:lnTo>
                        <a:pt x="231" y="190"/>
                      </a:lnTo>
                      <a:lnTo>
                        <a:pt x="233" y="192"/>
                      </a:lnTo>
                      <a:lnTo>
                        <a:pt x="245" y="192"/>
                      </a:lnTo>
                      <a:lnTo>
                        <a:pt x="250" y="192"/>
                      </a:lnTo>
                      <a:lnTo>
                        <a:pt x="250" y="192"/>
                      </a:lnTo>
                      <a:lnTo>
                        <a:pt x="252" y="192"/>
                      </a:lnTo>
                      <a:lnTo>
                        <a:pt x="252" y="192"/>
                      </a:lnTo>
                      <a:lnTo>
                        <a:pt x="261" y="192"/>
                      </a:lnTo>
                      <a:lnTo>
                        <a:pt x="269" y="192"/>
                      </a:lnTo>
                      <a:lnTo>
                        <a:pt x="269" y="192"/>
                      </a:lnTo>
                      <a:lnTo>
                        <a:pt x="271" y="192"/>
                      </a:lnTo>
                      <a:lnTo>
                        <a:pt x="278" y="207"/>
                      </a:lnTo>
                      <a:lnTo>
                        <a:pt x="280" y="210"/>
                      </a:lnTo>
                      <a:lnTo>
                        <a:pt x="338" y="210"/>
                      </a:lnTo>
                      <a:lnTo>
                        <a:pt x="338" y="209"/>
                      </a:lnTo>
                      <a:lnTo>
                        <a:pt x="337" y="207"/>
                      </a:lnTo>
                      <a:lnTo>
                        <a:pt x="337" y="203"/>
                      </a:lnTo>
                      <a:lnTo>
                        <a:pt x="338" y="201"/>
                      </a:lnTo>
                      <a:lnTo>
                        <a:pt x="344" y="195"/>
                      </a:lnTo>
                      <a:lnTo>
                        <a:pt x="350" y="192"/>
                      </a:lnTo>
                      <a:lnTo>
                        <a:pt x="350" y="192"/>
                      </a:lnTo>
                      <a:lnTo>
                        <a:pt x="359" y="186"/>
                      </a:lnTo>
                      <a:lnTo>
                        <a:pt x="369" y="182"/>
                      </a:lnTo>
                      <a:lnTo>
                        <a:pt x="384" y="179"/>
                      </a:lnTo>
                      <a:lnTo>
                        <a:pt x="391" y="173"/>
                      </a:lnTo>
                      <a:lnTo>
                        <a:pt x="395" y="169"/>
                      </a:lnTo>
                      <a:lnTo>
                        <a:pt x="395" y="158"/>
                      </a:lnTo>
                      <a:lnTo>
                        <a:pt x="397" y="156"/>
                      </a:lnTo>
                      <a:lnTo>
                        <a:pt x="400" y="154"/>
                      </a:lnTo>
                      <a:lnTo>
                        <a:pt x="419" y="145"/>
                      </a:lnTo>
                      <a:lnTo>
                        <a:pt x="423" y="143"/>
                      </a:lnTo>
                      <a:lnTo>
                        <a:pt x="457" y="163"/>
                      </a:lnTo>
                      <a:lnTo>
                        <a:pt x="476" y="180"/>
                      </a:lnTo>
                      <a:lnTo>
                        <a:pt x="476" y="182"/>
                      </a:lnTo>
                      <a:lnTo>
                        <a:pt x="477" y="182"/>
                      </a:lnTo>
                      <a:lnTo>
                        <a:pt x="479" y="182"/>
                      </a:lnTo>
                      <a:lnTo>
                        <a:pt x="479" y="180"/>
                      </a:lnTo>
                      <a:lnTo>
                        <a:pt x="481" y="180"/>
                      </a:lnTo>
                      <a:lnTo>
                        <a:pt x="491" y="180"/>
                      </a:lnTo>
                      <a:lnTo>
                        <a:pt x="506" y="179"/>
                      </a:lnTo>
                      <a:lnTo>
                        <a:pt x="509" y="177"/>
                      </a:lnTo>
                      <a:lnTo>
                        <a:pt x="541" y="147"/>
                      </a:lnTo>
                      <a:lnTo>
                        <a:pt x="549" y="137"/>
                      </a:lnTo>
                      <a:lnTo>
                        <a:pt x="551" y="135"/>
                      </a:lnTo>
                      <a:lnTo>
                        <a:pt x="556" y="128"/>
                      </a:lnTo>
                      <a:lnTo>
                        <a:pt x="560" y="115"/>
                      </a:lnTo>
                      <a:lnTo>
                        <a:pt x="560" y="115"/>
                      </a:lnTo>
                      <a:lnTo>
                        <a:pt x="594" y="85"/>
                      </a:lnTo>
                      <a:lnTo>
                        <a:pt x="596" y="83"/>
                      </a:lnTo>
                      <a:lnTo>
                        <a:pt x="596" y="81"/>
                      </a:lnTo>
                      <a:lnTo>
                        <a:pt x="592" y="71"/>
                      </a:lnTo>
                      <a:lnTo>
                        <a:pt x="590" y="66"/>
                      </a:lnTo>
                      <a:lnTo>
                        <a:pt x="590" y="58"/>
                      </a:lnTo>
                      <a:lnTo>
                        <a:pt x="590" y="47"/>
                      </a:lnTo>
                      <a:lnTo>
                        <a:pt x="590" y="40"/>
                      </a:lnTo>
                      <a:lnTo>
                        <a:pt x="590" y="40"/>
                      </a:lnTo>
                      <a:lnTo>
                        <a:pt x="590" y="38"/>
                      </a:lnTo>
                      <a:lnTo>
                        <a:pt x="571" y="15"/>
                      </a:lnTo>
                      <a:lnTo>
                        <a:pt x="618" y="15"/>
                      </a:lnTo>
                      <a:lnTo>
                        <a:pt x="618" y="13"/>
                      </a:lnTo>
                      <a:lnTo>
                        <a:pt x="618" y="11"/>
                      </a:lnTo>
                      <a:lnTo>
                        <a:pt x="618" y="10"/>
                      </a:lnTo>
                      <a:lnTo>
                        <a:pt x="616" y="6"/>
                      </a:lnTo>
                      <a:lnTo>
                        <a:pt x="616" y="4"/>
                      </a:lnTo>
                      <a:lnTo>
                        <a:pt x="618" y="2"/>
                      </a:lnTo>
                      <a:lnTo>
                        <a:pt x="618" y="0"/>
                      </a:lnTo>
                      <a:lnTo>
                        <a:pt x="616" y="0"/>
                      </a:lnTo>
                      <a:lnTo>
                        <a:pt x="618" y="0"/>
                      </a:lnTo>
                      <a:lnTo>
                        <a:pt x="618" y="0"/>
                      </a:lnTo>
                      <a:lnTo>
                        <a:pt x="652" y="0"/>
                      </a:lnTo>
                      <a:lnTo>
                        <a:pt x="652" y="6"/>
                      </a:lnTo>
                      <a:lnTo>
                        <a:pt x="646" y="21"/>
                      </a:lnTo>
                      <a:lnTo>
                        <a:pt x="646" y="28"/>
                      </a:lnTo>
                      <a:lnTo>
                        <a:pt x="646" y="40"/>
                      </a:lnTo>
                      <a:lnTo>
                        <a:pt x="646" y="40"/>
                      </a:lnTo>
                      <a:lnTo>
                        <a:pt x="645" y="41"/>
                      </a:lnTo>
                      <a:lnTo>
                        <a:pt x="645" y="43"/>
                      </a:lnTo>
                      <a:lnTo>
                        <a:pt x="643" y="43"/>
                      </a:lnTo>
                      <a:lnTo>
                        <a:pt x="643" y="45"/>
                      </a:lnTo>
                      <a:lnTo>
                        <a:pt x="643" y="45"/>
                      </a:lnTo>
                      <a:lnTo>
                        <a:pt x="643" y="47"/>
                      </a:lnTo>
                      <a:lnTo>
                        <a:pt x="650" y="100"/>
                      </a:lnTo>
                      <a:lnTo>
                        <a:pt x="650" y="102"/>
                      </a:lnTo>
                      <a:lnTo>
                        <a:pt x="648" y="103"/>
                      </a:lnTo>
                      <a:lnTo>
                        <a:pt x="648" y="105"/>
                      </a:lnTo>
                      <a:lnTo>
                        <a:pt x="646" y="107"/>
                      </a:lnTo>
                      <a:lnTo>
                        <a:pt x="646" y="107"/>
                      </a:lnTo>
                      <a:lnTo>
                        <a:pt x="648" y="109"/>
                      </a:lnTo>
                      <a:lnTo>
                        <a:pt x="663" y="115"/>
                      </a:lnTo>
                      <a:lnTo>
                        <a:pt x="663" y="115"/>
                      </a:lnTo>
                      <a:lnTo>
                        <a:pt x="665" y="115"/>
                      </a:lnTo>
                      <a:lnTo>
                        <a:pt x="671" y="122"/>
                      </a:lnTo>
                      <a:lnTo>
                        <a:pt x="701" y="148"/>
                      </a:lnTo>
                      <a:lnTo>
                        <a:pt x="703" y="148"/>
                      </a:lnTo>
                      <a:lnTo>
                        <a:pt x="707" y="158"/>
                      </a:lnTo>
                      <a:lnTo>
                        <a:pt x="707" y="158"/>
                      </a:lnTo>
                      <a:lnTo>
                        <a:pt x="707" y="162"/>
                      </a:lnTo>
                      <a:lnTo>
                        <a:pt x="705" y="167"/>
                      </a:lnTo>
                      <a:lnTo>
                        <a:pt x="707" y="169"/>
                      </a:lnTo>
                      <a:lnTo>
                        <a:pt x="707" y="171"/>
                      </a:lnTo>
                      <a:lnTo>
                        <a:pt x="707" y="173"/>
                      </a:lnTo>
                      <a:lnTo>
                        <a:pt x="707" y="173"/>
                      </a:lnTo>
                      <a:lnTo>
                        <a:pt x="707" y="173"/>
                      </a:lnTo>
                      <a:lnTo>
                        <a:pt x="707" y="17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13">
                  <a:extLst>
                    <a:ext uri="{FF2B5EF4-FFF2-40B4-BE49-F238E27FC236}">
                      <a16:creationId xmlns:a16="http://schemas.microsoft.com/office/drawing/2014/main" id="{161E3AF0-68BC-47B1-9854-159EBE45A183}"/>
                    </a:ext>
                  </a:extLst>
                </p:cNvPr>
                <p:cNvSpPr>
                  <a:spLocks/>
                </p:cNvSpPr>
                <p:nvPr/>
              </p:nvSpPr>
              <p:spPr bwMode="auto">
                <a:xfrm>
                  <a:off x="185738" y="1466850"/>
                  <a:ext cx="350837" cy="258763"/>
                </a:xfrm>
                <a:custGeom>
                  <a:avLst/>
                  <a:gdLst>
                    <a:gd name="T0" fmla="*/ 330 w 441"/>
                    <a:gd name="T1" fmla="*/ 99 h 325"/>
                    <a:gd name="T2" fmla="*/ 340 w 441"/>
                    <a:gd name="T3" fmla="*/ 114 h 325"/>
                    <a:gd name="T4" fmla="*/ 364 w 441"/>
                    <a:gd name="T5" fmla="*/ 133 h 325"/>
                    <a:gd name="T6" fmla="*/ 385 w 441"/>
                    <a:gd name="T7" fmla="*/ 156 h 325"/>
                    <a:gd name="T8" fmla="*/ 390 w 441"/>
                    <a:gd name="T9" fmla="*/ 180 h 325"/>
                    <a:gd name="T10" fmla="*/ 392 w 441"/>
                    <a:gd name="T11" fmla="*/ 225 h 325"/>
                    <a:gd name="T12" fmla="*/ 407 w 441"/>
                    <a:gd name="T13" fmla="*/ 249 h 325"/>
                    <a:gd name="T14" fmla="*/ 422 w 441"/>
                    <a:gd name="T15" fmla="*/ 248 h 325"/>
                    <a:gd name="T16" fmla="*/ 434 w 441"/>
                    <a:gd name="T17" fmla="*/ 268 h 325"/>
                    <a:gd name="T18" fmla="*/ 441 w 441"/>
                    <a:gd name="T19" fmla="*/ 276 h 325"/>
                    <a:gd name="T20" fmla="*/ 437 w 441"/>
                    <a:gd name="T21" fmla="*/ 287 h 325"/>
                    <a:gd name="T22" fmla="*/ 435 w 441"/>
                    <a:gd name="T23" fmla="*/ 300 h 325"/>
                    <a:gd name="T24" fmla="*/ 439 w 441"/>
                    <a:gd name="T25" fmla="*/ 313 h 325"/>
                    <a:gd name="T26" fmla="*/ 396 w 441"/>
                    <a:gd name="T27" fmla="*/ 319 h 325"/>
                    <a:gd name="T28" fmla="*/ 351 w 441"/>
                    <a:gd name="T29" fmla="*/ 317 h 325"/>
                    <a:gd name="T30" fmla="*/ 321 w 441"/>
                    <a:gd name="T31" fmla="*/ 313 h 325"/>
                    <a:gd name="T32" fmla="*/ 310 w 441"/>
                    <a:gd name="T33" fmla="*/ 300 h 325"/>
                    <a:gd name="T34" fmla="*/ 165 w 441"/>
                    <a:gd name="T35" fmla="*/ 298 h 325"/>
                    <a:gd name="T36" fmla="*/ 77 w 441"/>
                    <a:gd name="T37" fmla="*/ 321 h 325"/>
                    <a:gd name="T38" fmla="*/ 64 w 441"/>
                    <a:gd name="T39" fmla="*/ 306 h 325"/>
                    <a:gd name="T40" fmla="*/ 88 w 441"/>
                    <a:gd name="T41" fmla="*/ 304 h 325"/>
                    <a:gd name="T42" fmla="*/ 120 w 441"/>
                    <a:gd name="T43" fmla="*/ 308 h 325"/>
                    <a:gd name="T44" fmla="*/ 135 w 441"/>
                    <a:gd name="T45" fmla="*/ 308 h 325"/>
                    <a:gd name="T46" fmla="*/ 148 w 441"/>
                    <a:gd name="T47" fmla="*/ 289 h 325"/>
                    <a:gd name="T48" fmla="*/ 142 w 441"/>
                    <a:gd name="T49" fmla="*/ 300 h 325"/>
                    <a:gd name="T50" fmla="*/ 116 w 441"/>
                    <a:gd name="T51" fmla="*/ 304 h 325"/>
                    <a:gd name="T52" fmla="*/ 101 w 441"/>
                    <a:gd name="T53" fmla="*/ 302 h 325"/>
                    <a:gd name="T54" fmla="*/ 75 w 441"/>
                    <a:gd name="T55" fmla="*/ 302 h 325"/>
                    <a:gd name="T56" fmla="*/ 67 w 441"/>
                    <a:gd name="T57" fmla="*/ 298 h 325"/>
                    <a:gd name="T58" fmla="*/ 64 w 441"/>
                    <a:gd name="T59" fmla="*/ 300 h 325"/>
                    <a:gd name="T60" fmla="*/ 52 w 441"/>
                    <a:gd name="T61" fmla="*/ 295 h 325"/>
                    <a:gd name="T62" fmla="*/ 56 w 441"/>
                    <a:gd name="T63" fmla="*/ 270 h 325"/>
                    <a:gd name="T64" fmla="*/ 133 w 441"/>
                    <a:gd name="T65" fmla="*/ 248 h 325"/>
                    <a:gd name="T66" fmla="*/ 186 w 441"/>
                    <a:gd name="T67" fmla="*/ 240 h 325"/>
                    <a:gd name="T68" fmla="*/ 219 w 441"/>
                    <a:gd name="T69" fmla="*/ 253 h 325"/>
                    <a:gd name="T70" fmla="*/ 265 w 441"/>
                    <a:gd name="T71" fmla="*/ 240 h 325"/>
                    <a:gd name="T72" fmla="*/ 233 w 441"/>
                    <a:gd name="T73" fmla="*/ 240 h 325"/>
                    <a:gd name="T74" fmla="*/ 193 w 441"/>
                    <a:gd name="T75" fmla="*/ 219 h 325"/>
                    <a:gd name="T76" fmla="*/ 144 w 441"/>
                    <a:gd name="T77" fmla="*/ 231 h 325"/>
                    <a:gd name="T78" fmla="*/ 71 w 441"/>
                    <a:gd name="T79" fmla="*/ 223 h 325"/>
                    <a:gd name="T80" fmla="*/ 73 w 441"/>
                    <a:gd name="T81" fmla="*/ 216 h 325"/>
                    <a:gd name="T82" fmla="*/ 64 w 441"/>
                    <a:gd name="T83" fmla="*/ 212 h 325"/>
                    <a:gd name="T84" fmla="*/ 56 w 441"/>
                    <a:gd name="T85" fmla="*/ 204 h 325"/>
                    <a:gd name="T86" fmla="*/ 67 w 441"/>
                    <a:gd name="T87" fmla="*/ 197 h 325"/>
                    <a:gd name="T88" fmla="*/ 75 w 441"/>
                    <a:gd name="T89" fmla="*/ 188 h 325"/>
                    <a:gd name="T90" fmla="*/ 60 w 441"/>
                    <a:gd name="T91" fmla="*/ 199 h 325"/>
                    <a:gd name="T92" fmla="*/ 54 w 441"/>
                    <a:gd name="T93" fmla="*/ 212 h 325"/>
                    <a:gd name="T94" fmla="*/ 41 w 441"/>
                    <a:gd name="T95" fmla="*/ 174 h 325"/>
                    <a:gd name="T96" fmla="*/ 5 w 441"/>
                    <a:gd name="T97" fmla="*/ 146 h 325"/>
                    <a:gd name="T98" fmla="*/ 47 w 441"/>
                    <a:gd name="T99" fmla="*/ 109 h 325"/>
                    <a:gd name="T100" fmla="*/ 84 w 441"/>
                    <a:gd name="T101" fmla="*/ 20 h 325"/>
                    <a:gd name="T102" fmla="*/ 111 w 441"/>
                    <a:gd name="T103" fmla="*/ 15 h 325"/>
                    <a:gd name="T104" fmla="*/ 139 w 441"/>
                    <a:gd name="T105" fmla="*/ 13 h 325"/>
                    <a:gd name="T106" fmla="*/ 174 w 441"/>
                    <a:gd name="T107" fmla="*/ 7 h 325"/>
                    <a:gd name="T108" fmla="*/ 186 w 441"/>
                    <a:gd name="T109" fmla="*/ 2 h 325"/>
                    <a:gd name="T110" fmla="*/ 223 w 441"/>
                    <a:gd name="T111" fmla="*/ 3 h 325"/>
                    <a:gd name="T112" fmla="*/ 248 w 441"/>
                    <a:gd name="T113" fmla="*/ 22 h 325"/>
                    <a:gd name="T114" fmla="*/ 263 w 441"/>
                    <a:gd name="T115" fmla="*/ 37 h 325"/>
                    <a:gd name="T116" fmla="*/ 274 w 441"/>
                    <a:gd name="T117" fmla="*/ 43 h 325"/>
                    <a:gd name="T118" fmla="*/ 289 w 441"/>
                    <a:gd name="T119" fmla="*/ 45 h 325"/>
                    <a:gd name="T120" fmla="*/ 302 w 441"/>
                    <a:gd name="T121" fmla="*/ 62 h 325"/>
                    <a:gd name="T122" fmla="*/ 308 w 441"/>
                    <a:gd name="T123" fmla="*/ 7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1" h="325">
                      <a:moveTo>
                        <a:pt x="319" y="90"/>
                      </a:moveTo>
                      <a:lnTo>
                        <a:pt x="319" y="90"/>
                      </a:lnTo>
                      <a:lnTo>
                        <a:pt x="319" y="90"/>
                      </a:lnTo>
                      <a:lnTo>
                        <a:pt x="321" y="90"/>
                      </a:lnTo>
                      <a:lnTo>
                        <a:pt x="321" y="90"/>
                      </a:lnTo>
                      <a:lnTo>
                        <a:pt x="323" y="90"/>
                      </a:lnTo>
                      <a:lnTo>
                        <a:pt x="325" y="88"/>
                      </a:lnTo>
                      <a:lnTo>
                        <a:pt x="325" y="88"/>
                      </a:lnTo>
                      <a:lnTo>
                        <a:pt x="327" y="88"/>
                      </a:lnTo>
                      <a:lnTo>
                        <a:pt x="327" y="88"/>
                      </a:lnTo>
                      <a:lnTo>
                        <a:pt x="328" y="90"/>
                      </a:lnTo>
                      <a:lnTo>
                        <a:pt x="328" y="90"/>
                      </a:lnTo>
                      <a:lnTo>
                        <a:pt x="328" y="92"/>
                      </a:lnTo>
                      <a:lnTo>
                        <a:pt x="328" y="92"/>
                      </a:lnTo>
                      <a:lnTo>
                        <a:pt x="328" y="94"/>
                      </a:lnTo>
                      <a:lnTo>
                        <a:pt x="330" y="94"/>
                      </a:lnTo>
                      <a:lnTo>
                        <a:pt x="330" y="94"/>
                      </a:lnTo>
                      <a:lnTo>
                        <a:pt x="330" y="97"/>
                      </a:lnTo>
                      <a:lnTo>
                        <a:pt x="330" y="97"/>
                      </a:lnTo>
                      <a:lnTo>
                        <a:pt x="330" y="99"/>
                      </a:lnTo>
                      <a:lnTo>
                        <a:pt x="332" y="99"/>
                      </a:lnTo>
                      <a:lnTo>
                        <a:pt x="336" y="103"/>
                      </a:lnTo>
                      <a:lnTo>
                        <a:pt x="336" y="105"/>
                      </a:lnTo>
                      <a:lnTo>
                        <a:pt x="338" y="105"/>
                      </a:lnTo>
                      <a:lnTo>
                        <a:pt x="336" y="107"/>
                      </a:lnTo>
                      <a:lnTo>
                        <a:pt x="336" y="107"/>
                      </a:lnTo>
                      <a:lnTo>
                        <a:pt x="332" y="107"/>
                      </a:lnTo>
                      <a:lnTo>
                        <a:pt x="332" y="107"/>
                      </a:lnTo>
                      <a:lnTo>
                        <a:pt x="332" y="109"/>
                      </a:lnTo>
                      <a:lnTo>
                        <a:pt x="334" y="109"/>
                      </a:lnTo>
                      <a:lnTo>
                        <a:pt x="334" y="111"/>
                      </a:lnTo>
                      <a:lnTo>
                        <a:pt x="336" y="111"/>
                      </a:lnTo>
                      <a:lnTo>
                        <a:pt x="336" y="111"/>
                      </a:lnTo>
                      <a:lnTo>
                        <a:pt x="338" y="111"/>
                      </a:lnTo>
                      <a:lnTo>
                        <a:pt x="338" y="111"/>
                      </a:lnTo>
                      <a:lnTo>
                        <a:pt x="340" y="111"/>
                      </a:lnTo>
                      <a:lnTo>
                        <a:pt x="340" y="111"/>
                      </a:lnTo>
                      <a:lnTo>
                        <a:pt x="340" y="112"/>
                      </a:lnTo>
                      <a:lnTo>
                        <a:pt x="340" y="112"/>
                      </a:lnTo>
                      <a:lnTo>
                        <a:pt x="340" y="114"/>
                      </a:lnTo>
                      <a:lnTo>
                        <a:pt x="340" y="114"/>
                      </a:lnTo>
                      <a:lnTo>
                        <a:pt x="340" y="116"/>
                      </a:lnTo>
                      <a:lnTo>
                        <a:pt x="340" y="116"/>
                      </a:lnTo>
                      <a:lnTo>
                        <a:pt x="342" y="116"/>
                      </a:lnTo>
                      <a:lnTo>
                        <a:pt x="345" y="118"/>
                      </a:lnTo>
                      <a:lnTo>
                        <a:pt x="347" y="120"/>
                      </a:lnTo>
                      <a:lnTo>
                        <a:pt x="349" y="118"/>
                      </a:lnTo>
                      <a:lnTo>
                        <a:pt x="351" y="118"/>
                      </a:lnTo>
                      <a:lnTo>
                        <a:pt x="351" y="118"/>
                      </a:lnTo>
                      <a:lnTo>
                        <a:pt x="353" y="120"/>
                      </a:lnTo>
                      <a:lnTo>
                        <a:pt x="353" y="120"/>
                      </a:lnTo>
                      <a:lnTo>
                        <a:pt x="357" y="124"/>
                      </a:lnTo>
                      <a:lnTo>
                        <a:pt x="358" y="124"/>
                      </a:lnTo>
                      <a:lnTo>
                        <a:pt x="358" y="124"/>
                      </a:lnTo>
                      <a:lnTo>
                        <a:pt x="360" y="126"/>
                      </a:lnTo>
                      <a:lnTo>
                        <a:pt x="362" y="126"/>
                      </a:lnTo>
                      <a:lnTo>
                        <a:pt x="362" y="126"/>
                      </a:lnTo>
                      <a:lnTo>
                        <a:pt x="362" y="126"/>
                      </a:lnTo>
                      <a:lnTo>
                        <a:pt x="364" y="133"/>
                      </a:lnTo>
                      <a:lnTo>
                        <a:pt x="364" y="133"/>
                      </a:lnTo>
                      <a:lnTo>
                        <a:pt x="366" y="133"/>
                      </a:lnTo>
                      <a:lnTo>
                        <a:pt x="368" y="137"/>
                      </a:lnTo>
                      <a:lnTo>
                        <a:pt x="370" y="139"/>
                      </a:lnTo>
                      <a:lnTo>
                        <a:pt x="373" y="141"/>
                      </a:lnTo>
                      <a:lnTo>
                        <a:pt x="377" y="142"/>
                      </a:lnTo>
                      <a:lnTo>
                        <a:pt x="377" y="146"/>
                      </a:lnTo>
                      <a:lnTo>
                        <a:pt x="379" y="146"/>
                      </a:lnTo>
                      <a:lnTo>
                        <a:pt x="379" y="148"/>
                      </a:lnTo>
                      <a:lnTo>
                        <a:pt x="381" y="148"/>
                      </a:lnTo>
                      <a:lnTo>
                        <a:pt x="381" y="148"/>
                      </a:lnTo>
                      <a:lnTo>
                        <a:pt x="383" y="150"/>
                      </a:lnTo>
                      <a:lnTo>
                        <a:pt x="383" y="150"/>
                      </a:lnTo>
                      <a:lnTo>
                        <a:pt x="383" y="150"/>
                      </a:lnTo>
                      <a:lnTo>
                        <a:pt x="383" y="152"/>
                      </a:lnTo>
                      <a:lnTo>
                        <a:pt x="383" y="152"/>
                      </a:lnTo>
                      <a:lnTo>
                        <a:pt x="383" y="152"/>
                      </a:lnTo>
                      <a:lnTo>
                        <a:pt x="385" y="152"/>
                      </a:lnTo>
                      <a:lnTo>
                        <a:pt x="385" y="154"/>
                      </a:lnTo>
                      <a:lnTo>
                        <a:pt x="385" y="154"/>
                      </a:lnTo>
                      <a:lnTo>
                        <a:pt x="385" y="156"/>
                      </a:lnTo>
                      <a:lnTo>
                        <a:pt x="383" y="156"/>
                      </a:lnTo>
                      <a:lnTo>
                        <a:pt x="383" y="157"/>
                      </a:lnTo>
                      <a:lnTo>
                        <a:pt x="383" y="157"/>
                      </a:lnTo>
                      <a:lnTo>
                        <a:pt x="381" y="159"/>
                      </a:lnTo>
                      <a:lnTo>
                        <a:pt x="381" y="159"/>
                      </a:lnTo>
                      <a:lnTo>
                        <a:pt x="381" y="159"/>
                      </a:lnTo>
                      <a:lnTo>
                        <a:pt x="379" y="161"/>
                      </a:lnTo>
                      <a:lnTo>
                        <a:pt x="379" y="161"/>
                      </a:lnTo>
                      <a:lnTo>
                        <a:pt x="379" y="163"/>
                      </a:lnTo>
                      <a:lnTo>
                        <a:pt x="381" y="167"/>
                      </a:lnTo>
                      <a:lnTo>
                        <a:pt x="381" y="169"/>
                      </a:lnTo>
                      <a:lnTo>
                        <a:pt x="381" y="172"/>
                      </a:lnTo>
                      <a:lnTo>
                        <a:pt x="381" y="172"/>
                      </a:lnTo>
                      <a:lnTo>
                        <a:pt x="388" y="174"/>
                      </a:lnTo>
                      <a:lnTo>
                        <a:pt x="388" y="174"/>
                      </a:lnTo>
                      <a:lnTo>
                        <a:pt x="388" y="176"/>
                      </a:lnTo>
                      <a:lnTo>
                        <a:pt x="387" y="176"/>
                      </a:lnTo>
                      <a:lnTo>
                        <a:pt x="388" y="178"/>
                      </a:lnTo>
                      <a:lnTo>
                        <a:pt x="388" y="178"/>
                      </a:lnTo>
                      <a:lnTo>
                        <a:pt x="390" y="180"/>
                      </a:lnTo>
                      <a:lnTo>
                        <a:pt x="392" y="180"/>
                      </a:lnTo>
                      <a:lnTo>
                        <a:pt x="394" y="180"/>
                      </a:lnTo>
                      <a:lnTo>
                        <a:pt x="394" y="182"/>
                      </a:lnTo>
                      <a:lnTo>
                        <a:pt x="396" y="188"/>
                      </a:lnTo>
                      <a:lnTo>
                        <a:pt x="396" y="189"/>
                      </a:lnTo>
                      <a:lnTo>
                        <a:pt x="396" y="193"/>
                      </a:lnTo>
                      <a:lnTo>
                        <a:pt x="394" y="199"/>
                      </a:lnTo>
                      <a:lnTo>
                        <a:pt x="394" y="201"/>
                      </a:lnTo>
                      <a:lnTo>
                        <a:pt x="396" y="203"/>
                      </a:lnTo>
                      <a:lnTo>
                        <a:pt x="396" y="204"/>
                      </a:lnTo>
                      <a:lnTo>
                        <a:pt x="398" y="206"/>
                      </a:lnTo>
                      <a:lnTo>
                        <a:pt x="400" y="206"/>
                      </a:lnTo>
                      <a:lnTo>
                        <a:pt x="400" y="208"/>
                      </a:lnTo>
                      <a:lnTo>
                        <a:pt x="400" y="210"/>
                      </a:lnTo>
                      <a:lnTo>
                        <a:pt x="400" y="214"/>
                      </a:lnTo>
                      <a:lnTo>
                        <a:pt x="398" y="216"/>
                      </a:lnTo>
                      <a:lnTo>
                        <a:pt x="396" y="219"/>
                      </a:lnTo>
                      <a:lnTo>
                        <a:pt x="390" y="223"/>
                      </a:lnTo>
                      <a:lnTo>
                        <a:pt x="390" y="223"/>
                      </a:lnTo>
                      <a:lnTo>
                        <a:pt x="392" y="225"/>
                      </a:lnTo>
                      <a:lnTo>
                        <a:pt x="392" y="227"/>
                      </a:lnTo>
                      <a:lnTo>
                        <a:pt x="394" y="231"/>
                      </a:lnTo>
                      <a:lnTo>
                        <a:pt x="396" y="233"/>
                      </a:lnTo>
                      <a:lnTo>
                        <a:pt x="396" y="234"/>
                      </a:lnTo>
                      <a:lnTo>
                        <a:pt x="402" y="236"/>
                      </a:lnTo>
                      <a:lnTo>
                        <a:pt x="402" y="238"/>
                      </a:lnTo>
                      <a:lnTo>
                        <a:pt x="402" y="238"/>
                      </a:lnTo>
                      <a:lnTo>
                        <a:pt x="402" y="240"/>
                      </a:lnTo>
                      <a:lnTo>
                        <a:pt x="404" y="240"/>
                      </a:lnTo>
                      <a:lnTo>
                        <a:pt x="404" y="240"/>
                      </a:lnTo>
                      <a:lnTo>
                        <a:pt x="404" y="240"/>
                      </a:lnTo>
                      <a:lnTo>
                        <a:pt x="405" y="240"/>
                      </a:lnTo>
                      <a:lnTo>
                        <a:pt x="405" y="242"/>
                      </a:lnTo>
                      <a:lnTo>
                        <a:pt x="404" y="246"/>
                      </a:lnTo>
                      <a:lnTo>
                        <a:pt x="404" y="248"/>
                      </a:lnTo>
                      <a:lnTo>
                        <a:pt x="404" y="248"/>
                      </a:lnTo>
                      <a:lnTo>
                        <a:pt x="405" y="248"/>
                      </a:lnTo>
                      <a:lnTo>
                        <a:pt x="407" y="248"/>
                      </a:lnTo>
                      <a:lnTo>
                        <a:pt x="407" y="249"/>
                      </a:lnTo>
                      <a:lnTo>
                        <a:pt x="407" y="249"/>
                      </a:lnTo>
                      <a:lnTo>
                        <a:pt x="407" y="251"/>
                      </a:lnTo>
                      <a:lnTo>
                        <a:pt x="409" y="251"/>
                      </a:lnTo>
                      <a:lnTo>
                        <a:pt x="409" y="251"/>
                      </a:lnTo>
                      <a:lnTo>
                        <a:pt x="409" y="251"/>
                      </a:lnTo>
                      <a:lnTo>
                        <a:pt x="413" y="249"/>
                      </a:lnTo>
                      <a:lnTo>
                        <a:pt x="413" y="248"/>
                      </a:lnTo>
                      <a:lnTo>
                        <a:pt x="413" y="246"/>
                      </a:lnTo>
                      <a:lnTo>
                        <a:pt x="415" y="244"/>
                      </a:lnTo>
                      <a:lnTo>
                        <a:pt x="415" y="244"/>
                      </a:lnTo>
                      <a:lnTo>
                        <a:pt x="417" y="244"/>
                      </a:lnTo>
                      <a:lnTo>
                        <a:pt x="417" y="246"/>
                      </a:lnTo>
                      <a:lnTo>
                        <a:pt x="417" y="246"/>
                      </a:lnTo>
                      <a:lnTo>
                        <a:pt x="419" y="246"/>
                      </a:lnTo>
                      <a:lnTo>
                        <a:pt x="419" y="246"/>
                      </a:lnTo>
                      <a:lnTo>
                        <a:pt x="420" y="246"/>
                      </a:lnTo>
                      <a:lnTo>
                        <a:pt x="422" y="246"/>
                      </a:lnTo>
                      <a:lnTo>
                        <a:pt x="422" y="246"/>
                      </a:lnTo>
                      <a:lnTo>
                        <a:pt x="422" y="248"/>
                      </a:lnTo>
                      <a:lnTo>
                        <a:pt x="422" y="248"/>
                      </a:lnTo>
                      <a:lnTo>
                        <a:pt x="422" y="248"/>
                      </a:lnTo>
                      <a:lnTo>
                        <a:pt x="424" y="248"/>
                      </a:lnTo>
                      <a:lnTo>
                        <a:pt x="424" y="248"/>
                      </a:lnTo>
                      <a:lnTo>
                        <a:pt x="424" y="249"/>
                      </a:lnTo>
                      <a:lnTo>
                        <a:pt x="424" y="251"/>
                      </a:lnTo>
                      <a:lnTo>
                        <a:pt x="426" y="253"/>
                      </a:lnTo>
                      <a:lnTo>
                        <a:pt x="428" y="255"/>
                      </a:lnTo>
                      <a:lnTo>
                        <a:pt x="428" y="255"/>
                      </a:lnTo>
                      <a:lnTo>
                        <a:pt x="428" y="257"/>
                      </a:lnTo>
                      <a:lnTo>
                        <a:pt x="428" y="257"/>
                      </a:lnTo>
                      <a:lnTo>
                        <a:pt x="428" y="259"/>
                      </a:lnTo>
                      <a:lnTo>
                        <a:pt x="428" y="259"/>
                      </a:lnTo>
                      <a:lnTo>
                        <a:pt x="428" y="261"/>
                      </a:lnTo>
                      <a:lnTo>
                        <a:pt x="428" y="261"/>
                      </a:lnTo>
                      <a:lnTo>
                        <a:pt x="430" y="263"/>
                      </a:lnTo>
                      <a:lnTo>
                        <a:pt x="430" y="265"/>
                      </a:lnTo>
                      <a:lnTo>
                        <a:pt x="430" y="266"/>
                      </a:lnTo>
                      <a:lnTo>
                        <a:pt x="432" y="266"/>
                      </a:lnTo>
                      <a:lnTo>
                        <a:pt x="432" y="266"/>
                      </a:lnTo>
                      <a:lnTo>
                        <a:pt x="434" y="268"/>
                      </a:lnTo>
                      <a:lnTo>
                        <a:pt x="434" y="268"/>
                      </a:lnTo>
                      <a:lnTo>
                        <a:pt x="435" y="268"/>
                      </a:lnTo>
                      <a:lnTo>
                        <a:pt x="435" y="268"/>
                      </a:lnTo>
                      <a:lnTo>
                        <a:pt x="435" y="270"/>
                      </a:lnTo>
                      <a:lnTo>
                        <a:pt x="435" y="270"/>
                      </a:lnTo>
                      <a:lnTo>
                        <a:pt x="435" y="270"/>
                      </a:lnTo>
                      <a:lnTo>
                        <a:pt x="435" y="272"/>
                      </a:lnTo>
                      <a:lnTo>
                        <a:pt x="437" y="272"/>
                      </a:lnTo>
                      <a:lnTo>
                        <a:pt x="437" y="272"/>
                      </a:lnTo>
                      <a:lnTo>
                        <a:pt x="437" y="274"/>
                      </a:lnTo>
                      <a:lnTo>
                        <a:pt x="437" y="274"/>
                      </a:lnTo>
                      <a:lnTo>
                        <a:pt x="437" y="274"/>
                      </a:lnTo>
                      <a:lnTo>
                        <a:pt x="437" y="274"/>
                      </a:lnTo>
                      <a:lnTo>
                        <a:pt x="437" y="276"/>
                      </a:lnTo>
                      <a:lnTo>
                        <a:pt x="437" y="276"/>
                      </a:lnTo>
                      <a:lnTo>
                        <a:pt x="437" y="278"/>
                      </a:lnTo>
                      <a:lnTo>
                        <a:pt x="437" y="278"/>
                      </a:lnTo>
                      <a:lnTo>
                        <a:pt x="439" y="278"/>
                      </a:lnTo>
                      <a:lnTo>
                        <a:pt x="439" y="276"/>
                      </a:lnTo>
                      <a:lnTo>
                        <a:pt x="439" y="276"/>
                      </a:lnTo>
                      <a:lnTo>
                        <a:pt x="441" y="276"/>
                      </a:lnTo>
                      <a:lnTo>
                        <a:pt x="441" y="278"/>
                      </a:lnTo>
                      <a:lnTo>
                        <a:pt x="441" y="280"/>
                      </a:lnTo>
                      <a:lnTo>
                        <a:pt x="441" y="280"/>
                      </a:lnTo>
                      <a:lnTo>
                        <a:pt x="439" y="280"/>
                      </a:lnTo>
                      <a:lnTo>
                        <a:pt x="439" y="280"/>
                      </a:lnTo>
                      <a:lnTo>
                        <a:pt x="439" y="280"/>
                      </a:lnTo>
                      <a:lnTo>
                        <a:pt x="439" y="280"/>
                      </a:lnTo>
                      <a:lnTo>
                        <a:pt x="437" y="280"/>
                      </a:lnTo>
                      <a:lnTo>
                        <a:pt x="437" y="280"/>
                      </a:lnTo>
                      <a:lnTo>
                        <a:pt x="437" y="281"/>
                      </a:lnTo>
                      <a:lnTo>
                        <a:pt x="437" y="281"/>
                      </a:lnTo>
                      <a:lnTo>
                        <a:pt x="437" y="281"/>
                      </a:lnTo>
                      <a:lnTo>
                        <a:pt x="439" y="281"/>
                      </a:lnTo>
                      <a:lnTo>
                        <a:pt x="437" y="283"/>
                      </a:lnTo>
                      <a:lnTo>
                        <a:pt x="437" y="283"/>
                      </a:lnTo>
                      <a:lnTo>
                        <a:pt x="437" y="283"/>
                      </a:lnTo>
                      <a:lnTo>
                        <a:pt x="437" y="285"/>
                      </a:lnTo>
                      <a:lnTo>
                        <a:pt x="437" y="285"/>
                      </a:lnTo>
                      <a:lnTo>
                        <a:pt x="437" y="285"/>
                      </a:lnTo>
                      <a:lnTo>
                        <a:pt x="437" y="287"/>
                      </a:lnTo>
                      <a:lnTo>
                        <a:pt x="437" y="287"/>
                      </a:lnTo>
                      <a:lnTo>
                        <a:pt x="437" y="287"/>
                      </a:lnTo>
                      <a:lnTo>
                        <a:pt x="437" y="287"/>
                      </a:lnTo>
                      <a:lnTo>
                        <a:pt x="439" y="289"/>
                      </a:lnTo>
                      <a:lnTo>
                        <a:pt x="439" y="289"/>
                      </a:lnTo>
                      <a:lnTo>
                        <a:pt x="439" y="291"/>
                      </a:lnTo>
                      <a:lnTo>
                        <a:pt x="439" y="291"/>
                      </a:lnTo>
                      <a:lnTo>
                        <a:pt x="439" y="291"/>
                      </a:lnTo>
                      <a:lnTo>
                        <a:pt x="439" y="293"/>
                      </a:lnTo>
                      <a:lnTo>
                        <a:pt x="439" y="295"/>
                      </a:lnTo>
                      <a:lnTo>
                        <a:pt x="439" y="295"/>
                      </a:lnTo>
                      <a:lnTo>
                        <a:pt x="437" y="295"/>
                      </a:lnTo>
                      <a:lnTo>
                        <a:pt x="437" y="295"/>
                      </a:lnTo>
                      <a:lnTo>
                        <a:pt x="435" y="298"/>
                      </a:lnTo>
                      <a:lnTo>
                        <a:pt x="435" y="298"/>
                      </a:lnTo>
                      <a:lnTo>
                        <a:pt x="435" y="298"/>
                      </a:lnTo>
                      <a:lnTo>
                        <a:pt x="435" y="300"/>
                      </a:lnTo>
                      <a:lnTo>
                        <a:pt x="435" y="300"/>
                      </a:lnTo>
                      <a:lnTo>
                        <a:pt x="435" y="300"/>
                      </a:lnTo>
                      <a:lnTo>
                        <a:pt x="435" y="300"/>
                      </a:lnTo>
                      <a:lnTo>
                        <a:pt x="437" y="300"/>
                      </a:lnTo>
                      <a:lnTo>
                        <a:pt x="437" y="302"/>
                      </a:lnTo>
                      <a:lnTo>
                        <a:pt x="435" y="304"/>
                      </a:lnTo>
                      <a:lnTo>
                        <a:pt x="437" y="304"/>
                      </a:lnTo>
                      <a:lnTo>
                        <a:pt x="437" y="306"/>
                      </a:lnTo>
                      <a:lnTo>
                        <a:pt x="437" y="306"/>
                      </a:lnTo>
                      <a:lnTo>
                        <a:pt x="437" y="308"/>
                      </a:lnTo>
                      <a:lnTo>
                        <a:pt x="435" y="308"/>
                      </a:lnTo>
                      <a:lnTo>
                        <a:pt x="435" y="308"/>
                      </a:lnTo>
                      <a:lnTo>
                        <a:pt x="435" y="308"/>
                      </a:lnTo>
                      <a:lnTo>
                        <a:pt x="435" y="308"/>
                      </a:lnTo>
                      <a:lnTo>
                        <a:pt x="437" y="310"/>
                      </a:lnTo>
                      <a:lnTo>
                        <a:pt x="437" y="310"/>
                      </a:lnTo>
                      <a:lnTo>
                        <a:pt x="437" y="310"/>
                      </a:lnTo>
                      <a:lnTo>
                        <a:pt x="437" y="310"/>
                      </a:lnTo>
                      <a:lnTo>
                        <a:pt x="437" y="310"/>
                      </a:lnTo>
                      <a:lnTo>
                        <a:pt x="439" y="310"/>
                      </a:lnTo>
                      <a:lnTo>
                        <a:pt x="439" y="311"/>
                      </a:lnTo>
                      <a:lnTo>
                        <a:pt x="439" y="311"/>
                      </a:lnTo>
                      <a:lnTo>
                        <a:pt x="439" y="313"/>
                      </a:lnTo>
                      <a:lnTo>
                        <a:pt x="439" y="311"/>
                      </a:lnTo>
                      <a:lnTo>
                        <a:pt x="439" y="311"/>
                      </a:lnTo>
                      <a:lnTo>
                        <a:pt x="441" y="313"/>
                      </a:lnTo>
                      <a:lnTo>
                        <a:pt x="441" y="313"/>
                      </a:lnTo>
                      <a:lnTo>
                        <a:pt x="441" y="315"/>
                      </a:lnTo>
                      <a:lnTo>
                        <a:pt x="441" y="319"/>
                      </a:lnTo>
                      <a:lnTo>
                        <a:pt x="439" y="319"/>
                      </a:lnTo>
                      <a:lnTo>
                        <a:pt x="434" y="317"/>
                      </a:lnTo>
                      <a:lnTo>
                        <a:pt x="432" y="315"/>
                      </a:lnTo>
                      <a:lnTo>
                        <a:pt x="424" y="317"/>
                      </a:lnTo>
                      <a:lnTo>
                        <a:pt x="422" y="317"/>
                      </a:lnTo>
                      <a:lnTo>
                        <a:pt x="417" y="319"/>
                      </a:lnTo>
                      <a:lnTo>
                        <a:pt x="415" y="319"/>
                      </a:lnTo>
                      <a:lnTo>
                        <a:pt x="407" y="319"/>
                      </a:lnTo>
                      <a:lnTo>
                        <a:pt x="405" y="319"/>
                      </a:lnTo>
                      <a:lnTo>
                        <a:pt x="402" y="317"/>
                      </a:lnTo>
                      <a:lnTo>
                        <a:pt x="402" y="317"/>
                      </a:lnTo>
                      <a:lnTo>
                        <a:pt x="400" y="317"/>
                      </a:lnTo>
                      <a:lnTo>
                        <a:pt x="398" y="319"/>
                      </a:lnTo>
                      <a:lnTo>
                        <a:pt x="396" y="319"/>
                      </a:lnTo>
                      <a:lnTo>
                        <a:pt x="394" y="319"/>
                      </a:lnTo>
                      <a:lnTo>
                        <a:pt x="390" y="317"/>
                      </a:lnTo>
                      <a:lnTo>
                        <a:pt x="388" y="317"/>
                      </a:lnTo>
                      <a:lnTo>
                        <a:pt x="388" y="319"/>
                      </a:lnTo>
                      <a:lnTo>
                        <a:pt x="385" y="321"/>
                      </a:lnTo>
                      <a:lnTo>
                        <a:pt x="383" y="323"/>
                      </a:lnTo>
                      <a:lnTo>
                        <a:pt x="370" y="325"/>
                      </a:lnTo>
                      <a:lnTo>
                        <a:pt x="370" y="325"/>
                      </a:lnTo>
                      <a:lnTo>
                        <a:pt x="368" y="321"/>
                      </a:lnTo>
                      <a:lnTo>
                        <a:pt x="366" y="321"/>
                      </a:lnTo>
                      <a:lnTo>
                        <a:pt x="362" y="319"/>
                      </a:lnTo>
                      <a:lnTo>
                        <a:pt x="360" y="319"/>
                      </a:lnTo>
                      <a:lnTo>
                        <a:pt x="358" y="319"/>
                      </a:lnTo>
                      <a:lnTo>
                        <a:pt x="358" y="319"/>
                      </a:lnTo>
                      <a:lnTo>
                        <a:pt x="355" y="321"/>
                      </a:lnTo>
                      <a:lnTo>
                        <a:pt x="355" y="321"/>
                      </a:lnTo>
                      <a:lnTo>
                        <a:pt x="353" y="321"/>
                      </a:lnTo>
                      <a:lnTo>
                        <a:pt x="353" y="321"/>
                      </a:lnTo>
                      <a:lnTo>
                        <a:pt x="353" y="319"/>
                      </a:lnTo>
                      <a:lnTo>
                        <a:pt x="351" y="317"/>
                      </a:lnTo>
                      <a:lnTo>
                        <a:pt x="349" y="315"/>
                      </a:lnTo>
                      <a:lnTo>
                        <a:pt x="347" y="315"/>
                      </a:lnTo>
                      <a:lnTo>
                        <a:pt x="343" y="315"/>
                      </a:lnTo>
                      <a:lnTo>
                        <a:pt x="342" y="315"/>
                      </a:lnTo>
                      <a:lnTo>
                        <a:pt x="340" y="315"/>
                      </a:lnTo>
                      <a:lnTo>
                        <a:pt x="340" y="315"/>
                      </a:lnTo>
                      <a:lnTo>
                        <a:pt x="340" y="313"/>
                      </a:lnTo>
                      <a:lnTo>
                        <a:pt x="338" y="313"/>
                      </a:lnTo>
                      <a:lnTo>
                        <a:pt x="336" y="313"/>
                      </a:lnTo>
                      <a:lnTo>
                        <a:pt x="336" y="313"/>
                      </a:lnTo>
                      <a:lnTo>
                        <a:pt x="336" y="311"/>
                      </a:lnTo>
                      <a:lnTo>
                        <a:pt x="334" y="310"/>
                      </a:lnTo>
                      <a:lnTo>
                        <a:pt x="330" y="308"/>
                      </a:lnTo>
                      <a:lnTo>
                        <a:pt x="328" y="308"/>
                      </a:lnTo>
                      <a:lnTo>
                        <a:pt x="327" y="311"/>
                      </a:lnTo>
                      <a:lnTo>
                        <a:pt x="327" y="313"/>
                      </a:lnTo>
                      <a:lnTo>
                        <a:pt x="327" y="313"/>
                      </a:lnTo>
                      <a:lnTo>
                        <a:pt x="325" y="313"/>
                      </a:lnTo>
                      <a:lnTo>
                        <a:pt x="323" y="313"/>
                      </a:lnTo>
                      <a:lnTo>
                        <a:pt x="321" y="313"/>
                      </a:lnTo>
                      <a:lnTo>
                        <a:pt x="319" y="313"/>
                      </a:lnTo>
                      <a:lnTo>
                        <a:pt x="319" y="311"/>
                      </a:lnTo>
                      <a:lnTo>
                        <a:pt x="319" y="310"/>
                      </a:lnTo>
                      <a:lnTo>
                        <a:pt x="319" y="310"/>
                      </a:lnTo>
                      <a:lnTo>
                        <a:pt x="321" y="306"/>
                      </a:lnTo>
                      <a:lnTo>
                        <a:pt x="321" y="306"/>
                      </a:lnTo>
                      <a:lnTo>
                        <a:pt x="321" y="304"/>
                      </a:lnTo>
                      <a:lnTo>
                        <a:pt x="321" y="302"/>
                      </a:lnTo>
                      <a:lnTo>
                        <a:pt x="319" y="300"/>
                      </a:lnTo>
                      <a:lnTo>
                        <a:pt x="317" y="300"/>
                      </a:lnTo>
                      <a:lnTo>
                        <a:pt x="315" y="302"/>
                      </a:lnTo>
                      <a:lnTo>
                        <a:pt x="313" y="300"/>
                      </a:lnTo>
                      <a:lnTo>
                        <a:pt x="313" y="302"/>
                      </a:lnTo>
                      <a:lnTo>
                        <a:pt x="313" y="300"/>
                      </a:lnTo>
                      <a:lnTo>
                        <a:pt x="311" y="300"/>
                      </a:lnTo>
                      <a:lnTo>
                        <a:pt x="311" y="300"/>
                      </a:lnTo>
                      <a:lnTo>
                        <a:pt x="310" y="302"/>
                      </a:lnTo>
                      <a:lnTo>
                        <a:pt x="310" y="302"/>
                      </a:lnTo>
                      <a:lnTo>
                        <a:pt x="310" y="300"/>
                      </a:lnTo>
                      <a:lnTo>
                        <a:pt x="310" y="300"/>
                      </a:lnTo>
                      <a:lnTo>
                        <a:pt x="308" y="300"/>
                      </a:lnTo>
                      <a:lnTo>
                        <a:pt x="308" y="300"/>
                      </a:lnTo>
                      <a:lnTo>
                        <a:pt x="306" y="300"/>
                      </a:lnTo>
                      <a:lnTo>
                        <a:pt x="306" y="300"/>
                      </a:lnTo>
                      <a:lnTo>
                        <a:pt x="304" y="300"/>
                      </a:lnTo>
                      <a:lnTo>
                        <a:pt x="304" y="300"/>
                      </a:lnTo>
                      <a:lnTo>
                        <a:pt x="304" y="300"/>
                      </a:lnTo>
                      <a:lnTo>
                        <a:pt x="302" y="300"/>
                      </a:lnTo>
                      <a:lnTo>
                        <a:pt x="300" y="300"/>
                      </a:lnTo>
                      <a:lnTo>
                        <a:pt x="300" y="300"/>
                      </a:lnTo>
                      <a:lnTo>
                        <a:pt x="300" y="300"/>
                      </a:lnTo>
                      <a:lnTo>
                        <a:pt x="300" y="300"/>
                      </a:lnTo>
                      <a:lnTo>
                        <a:pt x="300" y="300"/>
                      </a:lnTo>
                      <a:lnTo>
                        <a:pt x="298" y="300"/>
                      </a:lnTo>
                      <a:lnTo>
                        <a:pt x="296" y="298"/>
                      </a:lnTo>
                      <a:lnTo>
                        <a:pt x="272" y="298"/>
                      </a:lnTo>
                      <a:lnTo>
                        <a:pt x="221" y="298"/>
                      </a:lnTo>
                      <a:lnTo>
                        <a:pt x="197" y="298"/>
                      </a:lnTo>
                      <a:lnTo>
                        <a:pt x="167" y="298"/>
                      </a:lnTo>
                      <a:lnTo>
                        <a:pt x="165" y="298"/>
                      </a:lnTo>
                      <a:lnTo>
                        <a:pt x="163" y="298"/>
                      </a:lnTo>
                      <a:lnTo>
                        <a:pt x="159" y="302"/>
                      </a:lnTo>
                      <a:lnTo>
                        <a:pt x="154" y="304"/>
                      </a:lnTo>
                      <a:lnTo>
                        <a:pt x="150" y="308"/>
                      </a:lnTo>
                      <a:lnTo>
                        <a:pt x="133" y="315"/>
                      </a:lnTo>
                      <a:lnTo>
                        <a:pt x="129" y="315"/>
                      </a:lnTo>
                      <a:lnTo>
                        <a:pt x="116" y="315"/>
                      </a:lnTo>
                      <a:lnTo>
                        <a:pt x="111" y="315"/>
                      </a:lnTo>
                      <a:lnTo>
                        <a:pt x="111" y="315"/>
                      </a:lnTo>
                      <a:lnTo>
                        <a:pt x="105" y="313"/>
                      </a:lnTo>
                      <a:lnTo>
                        <a:pt x="103" y="313"/>
                      </a:lnTo>
                      <a:lnTo>
                        <a:pt x="97" y="315"/>
                      </a:lnTo>
                      <a:lnTo>
                        <a:pt x="97" y="315"/>
                      </a:lnTo>
                      <a:lnTo>
                        <a:pt x="96" y="315"/>
                      </a:lnTo>
                      <a:lnTo>
                        <a:pt x="94" y="315"/>
                      </a:lnTo>
                      <a:lnTo>
                        <a:pt x="94" y="315"/>
                      </a:lnTo>
                      <a:lnTo>
                        <a:pt x="88" y="317"/>
                      </a:lnTo>
                      <a:lnTo>
                        <a:pt x="82" y="321"/>
                      </a:lnTo>
                      <a:lnTo>
                        <a:pt x="81" y="321"/>
                      </a:lnTo>
                      <a:lnTo>
                        <a:pt x="77" y="321"/>
                      </a:lnTo>
                      <a:lnTo>
                        <a:pt x="73" y="323"/>
                      </a:lnTo>
                      <a:lnTo>
                        <a:pt x="71" y="323"/>
                      </a:lnTo>
                      <a:lnTo>
                        <a:pt x="62" y="321"/>
                      </a:lnTo>
                      <a:lnTo>
                        <a:pt x="58" y="323"/>
                      </a:lnTo>
                      <a:lnTo>
                        <a:pt x="58" y="323"/>
                      </a:lnTo>
                      <a:lnTo>
                        <a:pt x="56" y="323"/>
                      </a:lnTo>
                      <a:lnTo>
                        <a:pt x="56" y="321"/>
                      </a:lnTo>
                      <a:lnTo>
                        <a:pt x="56" y="319"/>
                      </a:lnTo>
                      <a:lnTo>
                        <a:pt x="56" y="319"/>
                      </a:lnTo>
                      <a:lnTo>
                        <a:pt x="54" y="319"/>
                      </a:lnTo>
                      <a:lnTo>
                        <a:pt x="52" y="317"/>
                      </a:lnTo>
                      <a:lnTo>
                        <a:pt x="52" y="315"/>
                      </a:lnTo>
                      <a:lnTo>
                        <a:pt x="52" y="315"/>
                      </a:lnTo>
                      <a:lnTo>
                        <a:pt x="52" y="311"/>
                      </a:lnTo>
                      <a:lnTo>
                        <a:pt x="52" y="311"/>
                      </a:lnTo>
                      <a:lnTo>
                        <a:pt x="52" y="310"/>
                      </a:lnTo>
                      <a:lnTo>
                        <a:pt x="54" y="310"/>
                      </a:lnTo>
                      <a:lnTo>
                        <a:pt x="56" y="308"/>
                      </a:lnTo>
                      <a:lnTo>
                        <a:pt x="60" y="308"/>
                      </a:lnTo>
                      <a:lnTo>
                        <a:pt x="64" y="306"/>
                      </a:lnTo>
                      <a:lnTo>
                        <a:pt x="64" y="306"/>
                      </a:lnTo>
                      <a:lnTo>
                        <a:pt x="64" y="304"/>
                      </a:lnTo>
                      <a:lnTo>
                        <a:pt x="64" y="304"/>
                      </a:lnTo>
                      <a:lnTo>
                        <a:pt x="65" y="304"/>
                      </a:lnTo>
                      <a:lnTo>
                        <a:pt x="67" y="302"/>
                      </a:lnTo>
                      <a:lnTo>
                        <a:pt x="69" y="302"/>
                      </a:lnTo>
                      <a:lnTo>
                        <a:pt x="69" y="306"/>
                      </a:lnTo>
                      <a:lnTo>
                        <a:pt x="71" y="306"/>
                      </a:lnTo>
                      <a:lnTo>
                        <a:pt x="71" y="306"/>
                      </a:lnTo>
                      <a:lnTo>
                        <a:pt x="71" y="304"/>
                      </a:lnTo>
                      <a:lnTo>
                        <a:pt x="73" y="304"/>
                      </a:lnTo>
                      <a:lnTo>
                        <a:pt x="75" y="304"/>
                      </a:lnTo>
                      <a:lnTo>
                        <a:pt x="77" y="306"/>
                      </a:lnTo>
                      <a:lnTo>
                        <a:pt x="79" y="306"/>
                      </a:lnTo>
                      <a:lnTo>
                        <a:pt x="82" y="308"/>
                      </a:lnTo>
                      <a:lnTo>
                        <a:pt x="82" y="308"/>
                      </a:lnTo>
                      <a:lnTo>
                        <a:pt x="84" y="308"/>
                      </a:lnTo>
                      <a:lnTo>
                        <a:pt x="86" y="304"/>
                      </a:lnTo>
                      <a:lnTo>
                        <a:pt x="88" y="304"/>
                      </a:lnTo>
                      <a:lnTo>
                        <a:pt x="88" y="304"/>
                      </a:lnTo>
                      <a:lnTo>
                        <a:pt x="90" y="304"/>
                      </a:lnTo>
                      <a:lnTo>
                        <a:pt x="92" y="304"/>
                      </a:lnTo>
                      <a:lnTo>
                        <a:pt x="94" y="304"/>
                      </a:lnTo>
                      <a:lnTo>
                        <a:pt x="94" y="304"/>
                      </a:lnTo>
                      <a:lnTo>
                        <a:pt x="96" y="304"/>
                      </a:lnTo>
                      <a:lnTo>
                        <a:pt x="96" y="306"/>
                      </a:lnTo>
                      <a:lnTo>
                        <a:pt x="101" y="304"/>
                      </a:lnTo>
                      <a:lnTo>
                        <a:pt x="103" y="302"/>
                      </a:lnTo>
                      <a:lnTo>
                        <a:pt x="105" y="302"/>
                      </a:lnTo>
                      <a:lnTo>
                        <a:pt x="105" y="302"/>
                      </a:lnTo>
                      <a:lnTo>
                        <a:pt x="107" y="302"/>
                      </a:lnTo>
                      <a:lnTo>
                        <a:pt x="107" y="302"/>
                      </a:lnTo>
                      <a:lnTo>
                        <a:pt x="109" y="302"/>
                      </a:lnTo>
                      <a:lnTo>
                        <a:pt x="111" y="302"/>
                      </a:lnTo>
                      <a:lnTo>
                        <a:pt x="112" y="304"/>
                      </a:lnTo>
                      <a:lnTo>
                        <a:pt x="114" y="306"/>
                      </a:lnTo>
                      <a:lnTo>
                        <a:pt x="114" y="306"/>
                      </a:lnTo>
                      <a:lnTo>
                        <a:pt x="120" y="306"/>
                      </a:lnTo>
                      <a:lnTo>
                        <a:pt x="120" y="306"/>
                      </a:lnTo>
                      <a:lnTo>
                        <a:pt x="120" y="308"/>
                      </a:lnTo>
                      <a:lnTo>
                        <a:pt x="122" y="308"/>
                      </a:lnTo>
                      <a:lnTo>
                        <a:pt x="124" y="306"/>
                      </a:lnTo>
                      <a:lnTo>
                        <a:pt x="124" y="306"/>
                      </a:lnTo>
                      <a:lnTo>
                        <a:pt x="126" y="304"/>
                      </a:lnTo>
                      <a:lnTo>
                        <a:pt x="126" y="304"/>
                      </a:lnTo>
                      <a:lnTo>
                        <a:pt x="127" y="306"/>
                      </a:lnTo>
                      <a:lnTo>
                        <a:pt x="127" y="304"/>
                      </a:lnTo>
                      <a:lnTo>
                        <a:pt x="127" y="304"/>
                      </a:lnTo>
                      <a:lnTo>
                        <a:pt x="129" y="304"/>
                      </a:lnTo>
                      <a:lnTo>
                        <a:pt x="129" y="306"/>
                      </a:lnTo>
                      <a:lnTo>
                        <a:pt x="131" y="306"/>
                      </a:lnTo>
                      <a:lnTo>
                        <a:pt x="131" y="304"/>
                      </a:lnTo>
                      <a:lnTo>
                        <a:pt x="131" y="306"/>
                      </a:lnTo>
                      <a:lnTo>
                        <a:pt x="131" y="306"/>
                      </a:lnTo>
                      <a:lnTo>
                        <a:pt x="131" y="308"/>
                      </a:lnTo>
                      <a:lnTo>
                        <a:pt x="133" y="308"/>
                      </a:lnTo>
                      <a:lnTo>
                        <a:pt x="133" y="308"/>
                      </a:lnTo>
                      <a:lnTo>
                        <a:pt x="133" y="308"/>
                      </a:lnTo>
                      <a:lnTo>
                        <a:pt x="135" y="308"/>
                      </a:lnTo>
                      <a:lnTo>
                        <a:pt x="135" y="308"/>
                      </a:lnTo>
                      <a:lnTo>
                        <a:pt x="135" y="308"/>
                      </a:lnTo>
                      <a:lnTo>
                        <a:pt x="139" y="308"/>
                      </a:lnTo>
                      <a:lnTo>
                        <a:pt x="141" y="306"/>
                      </a:lnTo>
                      <a:lnTo>
                        <a:pt x="142" y="302"/>
                      </a:lnTo>
                      <a:lnTo>
                        <a:pt x="142" y="302"/>
                      </a:lnTo>
                      <a:lnTo>
                        <a:pt x="144" y="302"/>
                      </a:lnTo>
                      <a:lnTo>
                        <a:pt x="144" y="300"/>
                      </a:lnTo>
                      <a:lnTo>
                        <a:pt x="144" y="300"/>
                      </a:lnTo>
                      <a:lnTo>
                        <a:pt x="144" y="300"/>
                      </a:lnTo>
                      <a:lnTo>
                        <a:pt x="144" y="298"/>
                      </a:lnTo>
                      <a:lnTo>
                        <a:pt x="142" y="298"/>
                      </a:lnTo>
                      <a:lnTo>
                        <a:pt x="144" y="298"/>
                      </a:lnTo>
                      <a:lnTo>
                        <a:pt x="142" y="296"/>
                      </a:lnTo>
                      <a:lnTo>
                        <a:pt x="142" y="295"/>
                      </a:lnTo>
                      <a:lnTo>
                        <a:pt x="142" y="293"/>
                      </a:lnTo>
                      <a:lnTo>
                        <a:pt x="142" y="291"/>
                      </a:lnTo>
                      <a:lnTo>
                        <a:pt x="144" y="289"/>
                      </a:lnTo>
                      <a:lnTo>
                        <a:pt x="144" y="289"/>
                      </a:lnTo>
                      <a:lnTo>
                        <a:pt x="146" y="291"/>
                      </a:lnTo>
                      <a:lnTo>
                        <a:pt x="148" y="289"/>
                      </a:lnTo>
                      <a:lnTo>
                        <a:pt x="148" y="289"/>
                      </a:lnTo>
                      <a:lnTo>
                        <a:pt x="150" y="287"/>
                      </a:lnTo>
                      <a:lnTo>
                        <a:pt x="150" y="289"/>
                      </a:lnTo>
                      <a:lnTo>
                        <a:pt x="152" y="289"/>
                      </a:lnTo>
                      <a:lnTo>
                        <a:pt x="152" y="289"/>
                      </a:lnTo>
                      <a:lnTo>
                        <a:pt x="154" y="287"/>
                      </a:lnTo>
                      <a:lnTo>
                        <a:pt x="152" y="287"/>
                      </a:lnTo>
                      <a:lnTo>
                        <a:pt x="152" y="287"/>
                      </a:lnTo>
                      <a:lnTo>
                        <a:pt x="150" y="287"/>
                      </a:lnTo>
                      <a:lnTo>
                        <a:pt x="148" y="287"/>
                      </a:lnTo>
                      <a:lnTo>
                        <a:pt x="148" y="287"/>
                      </a:lnTo>
                      <a:lnTo>
                        <a:pt x="146" y="289"/>
                      </a:lnTo>
                      <a:lnTo>
                        <a:pt x="144" y="289"/>
                      </a:lnTo>
                      <a:lnTo>
                        <a:pt x="144" y="289"/>
                      </a:lnTo>
                      <a:lnTo>
                        <a:pt x="142" y="289"/>
                      </a:lnTo>
                      <a:lnTo>
                        <a:pt x="142" y="289"/>
                      </a:lnTo>
                      <a:lnTo>
                        <a:pt x="141" y="291"/>
                      </a:lnTo>
                      <a:lnTo>
                        <a:pt x="141" y="295"/>
                      </a:lnTo>
                      <a:lnTo>
                        <a:pt x="142" y="298"/>
                      </a:lnTo>
                      <a:lnTo>
                        <a:pt x="142" y="300"/>
                      </a:lnTo>
                      <a:lnTo>
                        <a:pt x="142" y="300"/>
                      </a:lnTo>
                      <a:lnTo>
                        <a:pt x="141" y="302"/>
                      </a:lnTo>
                      <a:lnTo>
                        <a:pt x="139" y="302"/>
                      </a:lnTo>
                      <a:lnTo>
                        <a:pt x="137" y="306"/>
                      </a:lnTo>
                      <a:lnTo>
                        <a:pt x="135" y="308"/>
                      </a:lnTo>
                      <a:lnTo>
                        <a:pt x="135" y="308"/>
                      </a:lnTo>
                      <a:lnTo>
                        <a:pt x="133" y="306"/>
                      </a:lnTo>
                      <a:lnTo>
                        <a:pt x="133" y="304"/>
                      </a:lnTo>
                      <a:lnTo>
                        <a:pt x="131" y="302"/>
                      </a:lnTo>
                      <a:lnTo>
                        <a:pt x="126" y="302"/>
                      </a:lnTo>
                      <a:lnTo>
                        <a:pt x="122" y="304"/>
                      </a:lnTo>
                      <a:lnTo>
                        <a:pt x="122" y="304"/>
                      </a:lnTo>
                      <a:lnTo>
                        <a:pt x="122" y="304"/>
                      </a:lnTo>
                      <a:lnTo>
                        <a:pt x="120" y="304"/>
                      </a:lnTo>
                      <a:lnTo>
                        <a:pt x="120" y="302"/>
                      </a:lnTo>
                      <a:lnTo>
                        <a:pt x="120" y="302"/>
                      </a:lnTo>
                      <a:lnTo>
                        <a:pt x="118" y="302"/>
                      </a:lnTo>
                      <a:lnTo>
                        <a:pt x="118" y="304"/>
                      </a:lnTo>
                      <a:lnTo>
                        <a:pt x="116" y="304"/>
                      </a:lnTo>
                      <a:lnTo>
                        <a:pt x="116" y="304"/>
                      </a:lnTo>
                      <a:lnTo>
                        <a:pt x="114" y="302"/>
                      </a:lnTo>
                      <a:lnTo>
                        <a:pt x="112" y="302"/>
                      </a:lnTo>
                      <a:lnTo>
                        <a:pt x="112" y="300"/>
                      </a:lnTo>
                      <a:lnTo>
                        <a:pt x="112" y="300"/>
                      </a:lnTo>
                      <a:lnTo>
                        <a:pt x="112" y="300"/>
                      </a:lnTo>
                      <a:lnTo>
                        <a:pt x="112" y="300"/>
                      </a:lnTo>
                      <a:lnTo>
                        <a:pt x="111" y="300"/>
                      </a:lnTo>
                      <a:lnTo>
                        <a:pt x="109" y="296"/>
                      </a:lnTo>
                      <a:lnTo>
                        <a:pt x="109" y="296"/>
                      </a:lnTo>
                      <a:lnTo>
                        <a:pt x="109" y="296"/>
                      </a:lnTo>
                      <a:lnTo>
                        <a:pt x="109" y="296"/>
                      </a:lnTo>
                      <a:lnTo>
                        <a:pt x="109" y="295"/>
                      </a:lnTo>
                      <a:lnTo>
                        <a:pt x="109" y="295"/>
                      </a:lnTo>
                      <a:lnTo>
                        <a:pt x="107" y="295"/>
                      </a:lnTo>
                      <a:lnTo>
                        <a:pt x="107" y="295"/>
                      </a:lnTo>
                      <a:lnTo>
                        <a:pt x="107" y="296"/>
                      </a:lnTo>
                      <a:lnTo>
                        <a:pt x="107" y="296"/>
                      </a:lnTo>
                      <a:lnTo>
                        <a:pt x="105" y="300"/>
                      </a:lnTo>
                      <a:lnTo>
                        <a:pt x="103" y="300"/>
                      </a:lnTo>
                      <a:lnTo>
                        <a:pt x="101" y="302"/>
                      </a:lnTo>
                      <a:lnTo>
                        <a:pt x="99" y="302"/>
                      </a:lnTo>
                      <a:lnTo>
                        <a:pt x="97" y="302"/>
                      </a:lnTo>
                      <a:lnTo>
                        <a:pt x="96" y="302"/>
                      </a:lnTo>
                      <a:lnTo>
                        <a:pt x="94" y="302"/>
                      </a:lnTo>
                      <a:lnTo>
                        <a:pt x="92" y="302"/>
                      </a:lnTo>
                      <a:lnTo>
                        <a:pt x="92" y="302"/>
                      </a:lnTo>
                      <a:lnTo>
                        <a:pt x="90" y="304"/>
                      </a:lnTo>
                      <a:lnTo>
                        <a:pt x="90" y="304"/>
                      </a:lnTo>
                      <a:lnTo>
                        <a:pt x="86" y="302"/>
                      </a:lnTo>
                      <a:lnTo>
                        <a:pt x="86" y="302"/>
                      </a:lnTo>
                      <a:lnTo>
                        <a:pt x="84" y="304"/>
                      </a:lnTo>
                      <a:lnTo>
                        <a:pt x="84" y="304"/>
                      </a:lnTo>
                      <a:lnTo>
                        <a:pt x="84" y="304"/>
                      </a:lnTo>
                      <a:lnTo>
                        <a:pt x="84" y="306"/>
                      </a:lnTo>
                      <a:lnTo>
                        <a:pt x="84" y="306"/>
                      </a:lnTo>
                      <a:lnTo>
                        <a:pt x="82" y="306"/>
                      </a:lnTo>
                      <a:lnTo>
                        <a:pt x="81" y="306"/>
                      </a:lnTo>
                      <a:lnTo>
                        <a:pt x="77" y="304"/>
                      </a:lnTo>
                      <a:lnTo>
                        <a:pt x="77" y="302"/>
                      </a:lnTo>
                      <a:lnTo>
                        <a:pt x="75" y="302"/>
                      </a:lnTo>
                      <a:lnTo>
                        <a:pt x="75" y="302"/>
                      </a:lnTo>
                      <a:lnTo>
                        <a:pt x="75" y="302"/>
                      </a:lnTo>
                      <a:lnTo>
                        <a:pt x="75" y="302"/>
                      </a:lnTo>
                      <a:lnTo>
                        <a:pt x="73" y="300"/>
                      </a:lnTo>
                      <a:lnTo>
                        <a:pt x="75" y="300"/>
                      </a:lnTo>
                      <a:lnTo>
                        <a:pt x="75" y="300"/>
                      </a:lnTo>
                      <a:lnTo>
                        <a:pt x="75" y="298"/>
                      </a:lnTo>
                      <a:lnTo>
                        <a:pt x="75" y="298"/>
                      </a:lnTo>
                      <a:lnTo>
                        <a:pt x="75" y="298"/>
                      </a:lnTo>
                      <a:lnTo>
                        <a:pt x="75" y="298"/>
                      </a:lnTo>
                      <a:lnTo>
                        <a:pt x="75" y="298"/>
                      </a:lnTo>
                      <a:lnTo>
                        <a:pt x="73" y="296"/>
                      </a:lnTo>
                      <a:lnTo>
                        <a:pt x="73" y="296"/>
                      </a:lnTo>
                      <a:lnTo>
                        <a:pt x="73" y="302"/>
                      </a:lnTo>
                      <a:lnTo>
                        <a:pt x="73" y="302"/>
                      </a:lnTo>
                      <a:lnTo>
                        <a:pt x="71" y="300"/>
                      </a:lnTo>
                      <a:lnTo>
                        <a:pt x="69" y="298"/>
                      </a:lnTo>
                      <a:lnTo>
                        <a:pt x="69" y="296"/>
                      </a:lnTo>
                      <a:lnTo>
                        <a:pt x="67" y="298"/>
                      </a:lnTo>
                      <a:lnTo>
                        <a:pt x="67" y="298"/>
                      </a:lnTo>
                      <a:lnTo>
                        <a:pt x="67" y="298"/>
                      </a:lnTo>
                      <a:lnTo>
                        <a:pt x="65" y="298"/>
                      </a:lnTo>
                      <a:lnTo>
                        <a:pt x="64" y="298"/>
                      </a:lnTo>
                      <a:lnTo>
                        <a:pt x="64" y="298"/>
                      </a:lnTo>
                      <a:lnTo>
                        <a:pt x="64" y="298"/>
                      </a:lnTo>
                      <a:lnTo>
                        <a:pt x="64" y="296"/>
                      </a:lnTo>
                      <a:lnTo>
                        <a:pt x="65" y="295"/>
                      </a:lnTo>
                      <a:lnTo>
                        <a:pt x="65" y="293"/>
                      </a:lnTo>
                      <a:lnTo>
                        <a:pt x="67" y="293"/>
                      </a:lnTo>
                      <a:lnTo>
                        <a:pt x="67" y="289"/>
                      </a:lnTo>
                      <a:lnTo>
                        <a:pt x="65" y="291"/>
                      </a:lnTo>
                      <a:lnTo>
                        <a:pt x="65" y="291"/>
                      </a:lnTo>
                      <a:lnTo>
                        <a:pt x="65" y="293"/>
                      </a:lnTo>
                      <a:lnTo>
                        <a:pt x="65" y="293"/>
                      </a:lnTo>
                      <a:lnTo>
                        <a:pt x="65" y="293"/>
                      </a:lnTo>
                      <a:lnTo>
                        <a:pt x="64" y="295"/>
                      </a:lnTo>
                      <a:lnTo>
                        <a:pt x="64" y="295"/>
                      </a:lnTo>
                      <a:lnTo>
                        <a:pt x="64" y="296"/>
                      </a:lnTo>
                      <a:lnTo>
                        <a:pt x="64" y="298"/>
                      </a:lnTo>
                      <a:lnTo>
                        <a:pt x="64" y="300"/>
                      </a:lnTo>
                      <a:lnTo>
                        <a:pt x="64" y="302"/>
                      </a:lnTo>
                      <a:lnTo>
                        <a:pt x="60" y="302"/>
                      </a:lnTo>
                      <a:lnTo>
                        <a:pt x="58" y="306"/>
                      </a:lnTo>
                      <a:lnTo>
                        <a:pt x="54" y="306"/>
                      </a:lnTo>
                      <a:lnTo>
                        <a:pt x="54" y="306"/>
                      </a:lnTo>
                      <a:lnTo>
                        <a:pt x="54" y="302"/>
                      </a:lnTo>
                      <a:lnTo>
                        <a:pt x="52" y="300"/>
                      </a:lnTo>
                      <a:lnTo>
                        <a:pt x="54" y="298"/>
                      </a:lnTo>
                      <a:lnTo>
                        <a:pt x="54" y="295"/>
                      </a:lnTo>
                      <a:lnTo>
                        <a:pt x="56" y="295"/>
                      </a:lnTo>
                      <a:lnTo>
                        <a:pt x="60" y="295"/>
                      </a:lnTo>
                      <a:lnTo>
                        <a:pt x="60" y="295"/>
                      </a:lnTo>
                      <a:lnTo>
                        <a:pt x="58" y="293"/>
                      </a:lnTo>
                      <a:lnTo>
                        <a:pt x="56" y="293"/>
                      </a:lnTo>
                      <a:lnTo>
                        <a:pt x="56" y="293"/>
                      </a:lnTo>
                      <a:lnTo>
                        <a:pt x="54" y="295"/>
                      </a:lnTo>
                      <a:lnTo>
                        <a:pt x="52" y="295"/>
                      </a:lnTo>
                      <a:lnTo>
                        <a:pt x="52" y="295"/>
                      </a:lnTo>
                      <a:lnTo>
                        <a:pt x="52" y="295"/>
                      </a:lnTo>
                      <a:lnTo>
                        <a:pt x="52" y="295"/>
                      </a:lnTo>
                      <a:lnTo>
                        <a:pt x="52" y="293"/>
                      </a:lnTo>
                      <a:lnTo>
                        <a:pt x="52" y="293"/>
                      </a:lnTo>
                      <a:lnTo>
                        <a:pt x="54" y="291"/>
                      </a:lnTo>
                      <a:lnTo>
                        <a:pt x="54" y="289"/>
                      </a:lnTo>
                      <a:lnTo>
                        <a:pt x="54" y="289"/>
                      </a:lnTo>
                      <a:lnTo>
                        <a:pt x="52" y="289"/>
                      </a:lnTo>
                      <a:lnTo>
                        <a:pt x="52" y="289"/>
                      </a:lnTo>
                      <a:lnTo>
                        <a:pt x="52" y="289"/>
                      </a:lnTo>
                      <a:lnTo>
                        <a:pt x="52" y="289"/>
                      </a:lnTo>
                      <a:lnTo>
                        <a:pt x="52" y="287"/>
                      </a:lnTo>
                      <a:lnTo>
                        <a:pt x="52" y="287"/>
                      </a:lnTo>
                      <a:lnTo>
                        <a:pt x="54" y="281"/>
                      </a:lnTo>
                      <a:lnTo>
                        <a:pt x="54" y="281"/>
                      </a:lnTo>
                      <a:lnTo>
                        <a:pt x="54" y="281"/>
                      </a:lnTo>
                      <a:lnTo>
                        <a:pt x="54" y="280"/>
                      </a:lnTo>
                      <a:lnTo>
                        <a:pt x="54" y="278"/>
                      </a:lnTo>
                      <a:lnTo>
                        <a:pt x="54" y="276"/>
                      </a:lnTo>
                      <a:lnTo>
                        <a:pt x="56" y="274"/>
                      </a:lnTo>
                      <a:lnTo>
                        <a:pt x="56" y="270"/>
                      </a:lnTo>
                      <a:lnTo>
                        <a:pt x="56" y="270"/>
                      </a:lnTo>
                      <a:lnTo>
                        <a:pt x="56" y="268"/>
                      </a:lnTo>
                      <a:lnTo>
                        <a:pt x="56" y="266"/>
                      </a:lnTo>
                      <a:lnTo>
                        <a:pt x="56" y="266"/>
                      </a:lnTo>
                      <a:lnTo>
                        <a:pt x="58" y="265"/>
                      </a:lnTo>
                      <a:lnTo>
                        <a:pt x="58" y="265"/>
                      </a:lnTo>
                      <a:lnTo>
                        <a:pt x="58" y="263"/>
                      </a:lnTo>
                      <a:lnTo>
                        <a:pt x="62" y="263"/>
                      </a:lnTo>
                      <a:lnTo>
                        <a:pt x="64" y="263"/>
                      </a:lnTo>
                      <a:lnTo>
                        <a:pt x="77" y="263"/>
                      </a:lnTo>
                      <a:lnTo>
                        <a:pt x="86" y="263"/>
                      </a:lnTo>
                      <a:lnTo>
                        <a:pt x="103" y="263"/>
                      </a:lnTo>
                      <a:lnTo>
                        <a:pt x="122" y="263"/>
                      </a:lnTo>
                      <a:lnTo>
                        <a:pt x="122" y="263"/>
                      </a:lnTo>
                      <a:lnTo>
                        <a:pt x="122" y="257"/>
                      </a:lnTo>
                      <a:lnTo>
                        <a:pt x="122" y="251"/>
                      </a:lnTo>
                      <a:lnTo>
                        <a:pt x="122" y="249"/>
                      </a:lnTo>
                      <a:lnTo>
                        <a:pt x="124" y="249"/>
                      </a:lnTo>
                      <a:lnTo>
                        <a:pt x="127" y="249"/>
                      </a:lnTo>
                      <a:lnTo>
                        <a:pt x="131" y="248"/>
                      </a:lnTo>
                      <a:lnTo>
                        <a:pt x="133" y="248"/>
                      </a:lnTo>
                      <a:lnTo>
                        <a:pt x="137" y="248"/>
                      </a:lnTo>
                      <a:lnTo>
                        <a:pt x="139" y="248"/>
                      </a:lnTo>
                      <a:lnTo>
                        <a:pt x="141" y="248"/>
                      </a:lnTo>
                      <a:lnTo>
                        <a:pt x="144" y="246"/>
                      </a:lnTo>
                      <a:lnTo>
                        <a:pt x="146" y="246"/>
                      </a:lnTo>
                      <a:lnTo>
                        <a:pt x="154" y="248"/>
                      </a:lnTo>
                      <a:lnTo>
                        <a:pt x="156" y="248"/>
                      </a:lnTo>
                      <a:lnTo>
                        <a:pt x="159" y="248"/>
                      </a:lnTo>
                      <a:lnTo>
                        <a:pt x="161" y="246"/>
                      </a:lnTo>
                      <a:lnTo>
                        <a:pt x="163" y="244"/>
                      </a:lnTo>
                      <a:lnTo>
                        <a:pt x="165" y="244"/>
                      </a:lnTo>
                      <a:lnTo>
                        <a:pt x="165" y="240"/>
                      </a:lnTo>
                      <a:lnTo>
                        <a:pt x="165" y="236"/>
                      </a:lnTo>
                      <a:lnTo>
                        <a:pt x="167" y="234"/>
                      </a:lnTo>
                      <a:lnTo>
                        <a:pt x="169" y="231"/>
                      </a:lnTo>
                      <a:lnTo>
                        <a:pt x="171" y="231"/>
                      </a:lnTo>
                      <a:lnTo>
                        <a:pt x="173" y="233"/>
                      </a:lnTo>
                      <a:lnTo>
                        <a:pt x="176" y="234"/>
                      </a:lnTo>
                      <a:lnTo>
                        <a:pt x="180" y="238"/>
                      </a:lnTo>
                      <a:lnTo>
                        <a:pt x="186" y="240"/>
                      </a:lnTo>
                      <a:lnTo>
                        <a:pt x="188" y="240"/>
                      </a:lnTo>
                      <a:lnTo>
                        <a:pt x="189" y="240"/>
                      </a:lnTo>
                      <a:lnTo>
                        <a:pt x="191" y="242"/>
                      </a:lnTo>
                      <a:lnTo>
                        <a:pt x="193" y="242"/>
                      </a:lnTo>
                      <a:lnTo>
                        <a:pt x="195" y="244"/>
                      </a:lnTo>
                      <a:lnTo>
                        <a:pt x="197" y="244"/>
                      </a:lnTo>
                      <a:lnTo>
                        <a:pt x="197" y="244"/>
                      </a:lnTo>
                      <a:lnTo>
                        <a:pt x="199" y="246"/>
                      </a:lnTo>
                      <a:lnTo>
                        <a:pt x="201" y="248"/>
                      </a:lnTo>
                      <a:lnTo>
                        <a:pt x="203" y="249"/>
                      </a:lnTo>
                      <a:lnTo>
                        <a:pt x="206" y="249"/>
                      </a:lnTo>
                      <a:lnTo>
                        <a:pt x="208" y="249"/>
                      </a:lnTo>
                      <a:lnTo>
                        <a:pt x="210" y="248"/>
                      </a:lnTo>
                      <a:lnTo>
                        <a:pt x="212" y="248"/>
                      </a:lnTo>
                      <a:lnTo>
                        <a:pt x="214" y="251"/>
                      </a:lnTo>
                      <a:lnTo>
                        <a:pt x="216" y="251"/>
                      </a:lnTo>
                      <a:lnTo>
                        <a:pt x="218" y="251"/>
                      </a:lnTo>
                      <a:lnTo>
                        <a:pt x="219" y="253"/>
                      </a:lnTo>
                      <a:lnTo>
                        <a:pt x="219" y="253"/>
                      </a:lnTo>
                      <a:lnTo>
                        <a:pt x="219" y="253"/>
                      </a:lnTo>
                      <a:lnTo>
                        <a:pt x="221" y="255"/>
                      </a:lnTo>
                      <a:lnTo>
                        <a:pt x="221" y="255"/>
                      </a:lnTo>
                      <a:lnTo>
                        <a:pt x="225" y="257"/>
                      </a:lnTo>
                      <a:lnTo>
                        <a:pt x="227" y="257"/>
                      </a:lnTo>
                      <a:lnTo>
                        <a:pt x="229" y="257"/>
                      </a:lnTo>
                      <a:lnTo>
                        <a:pt x="233" y="257"/>
                      </a:lnTo>
                      <a:lnTo>
                        <a:pt x="236" y="257"/>
                      </a:lnTo>
                      <a:lnTo>
                        <a:pt x="238" y="257"/>
                      </a:lnTo>
                      <a:lnTo>
                        <a:pt x="240" y="257"/>
                      </a:lnTo>
                      <a:lnTo>
                        <a:pt x="244" y="253"/>
                      </a:lnTo>
                      <a:lnTo>
                        <a:pt x="244" y="253"/>
                      </a:lnTo>
                      <a:lnTo>
                        <a:pt x="246" y="253"/>
                      </a:lnTo>
                      <a:lnTo>
                        <a:pt x="250" y="253"/>
                      </a:lnTo>
                      <a:lnTo>
                        <a:pt x="251" y="253"/>
                      </a:lnTo>
                      <a:lnTo>
                        <a:pt x="255" y="251"/>
                      </a:lnTo>
                      <a:lnTo>
                        <a:pt x="261" y="251"/>
                      </a:lnTo>
                      <a:lnTo>
                        <a:pt x="263" y="249"/>
                      </a:lnTo>
                      <a:lnTo>
                        <a:pt x="266" y="246"/>
                      </a:lnTo>
                      <a:lnTo>
                        <a:pt x="266" y="242"/>
                      </a:lnTo>
                      <a:lnTo>
                        <a:pt x="265" y="240"/>
                      </a:lnTo>
                      <a:lnTo>
                        <a:pt x="263" y="238"/>
                      </a:lnTo>
                      <a:lnTo>
                        <a:pt x="263" y="238"/>
                      </a:lnTo>
                      <a:lnTo>
                        <a:pt x="261" y="236"/>
                      </a:lnTo>
                      <a:lnTo>
                        <a:pt x="261" y="236"/>
                      </a:lnTo>
                      <a:lnTo>
                        <a:pt x="261" y="234"/>
                      </a:lnTo>
                      <a:lnTo>
                        <a:pt x="261" y="234"/>
                      </a:lnTo>
                      <a:lnTo>
                        <a:pt x="259" y="233"/>
                      </a:lnTo>
                      <a:lnTo>
                        <a:pt x="257" y="233"/>
                      </a:lnTo>
                      <a:lnTo>
                        <a:pt x="255" y="233"/>
                      </a:lnTo>
                      <a:lnTo>
                        <a:pt x="253" y="231"/>
                      </a:lnTo>
                      <a:lnTo>
                        <a:pt x="253" y="231"/>
                      </a:lnTo>
                      <a:lnTo>
                        <a:pt x="251" y="233"/>
                      </a:lnTo>
                      <a:lnTo>
                        <a:pt x="250" y="233"/>
                      </a:lnTo>
                      <a:lnTo>
                        <a:pt x="248" y="233"/>
                      </a:lnTo>
                      <a:lnTo>
                        <a:pt x="248" y="233"/>
                      </a:lnTo>
                      <a:lnTo>
                        <a:pt x="246" y="233"/>
                      </a:lnTo>
                      <a:lnTo>
                        <a:pt x="242" y="234"/>
                      </a:lnTo>
                      <a:lnTo>
                        <a:pt x="238" y="236"/>
                      </a:lnTo>
                      <a:lnTo>
                        <a:pt x="236" y="236"/>
                      </a:lnTo>
                      <a:lnTo>
                        <a:pt x="233" y="240"/>
                      </a:lnTo>
                      <a:lnTo>
                        <a:pt x="229" y="240"/>
                      </a:lnTo>
                      <a:lnTo>
                        <a:pt x="229" y="240"/>
                      </a:lnTo>
                      <a:lnTo>
                        <a:pt x="227" y="240"/>
                      </a:lnTo>
                      <a:lnTo>
                        <a:pt x="225" y="240"/>
                      </a:lnTo>
                      <a:lnTo>
                        <a:pt x="219" y="236"/>
                      </a:lnTo>
                      <a:lnTo>
                        <a:pt x="218" y="234"/>
                      </a:lnTo>
                      <a:lnTo>
                        <a:pt x="218" y="234"/>
                      </a:lnTo>
                      <a:lnTo>
                        <a:pt x="216" y="229"/>
                      </a:lnTo>
                      <a:lnTo>
                        <a:pt x="216" y="229"/>
                      </a:lnTo>
                      <a:lnTo>
                        <a:pt x="214" y="227"/>
                      </a:lnTo>
                      <a:lnTo>
                        <a:pt x="210" y="225"/>
                      </a:lnTo>
                      <a:lnTo>
                        <a:pt x="208" y="225"/>
                      </a:lnTo>
                      <a:lnTo>
                        <a:pt x="204" y="227"/>
                      </a:lnTo>
                      <a:lnTo>
                        <a:pt x="201" y="229"/>
                      </a:lnTo>
                      <a:lnTo>
                        <a:pt x="199" y="229"/>
                      </a:lnTo>
                      <a:lnTo>
                        <a:pt x="199" y="229"/>
                      </a:lnTo>
                      <a:lnTo>
                        <a:pt x="195" y="227"/>
                      </a:lnTo>
                      <a:lnTo>
                        <a:pt x="195" y="227"/>
                      </a:lnTo>
                      <a:lnTo>
                        <a:pt x="193" y="221"/>
                      </a:lnTo>
                      <a:lnTo>
                        <a:pt x="193" y="219"/>
                      </a:lnTo>
                      <a:lnTo>
                        <a:pt x="189" y="218"/>
                      </a:lnTo>
                      <a:lnTo>
                        <a:pt x="188" y="216"/>
                      </a:lnTo>
                      <a:lnTo>
                        <a:pt x="180" y="216"/>
                      </a:lnTo>
                      <a:lnTo>
                        <a:pt x="176" y="214"/>
                      </a:lnTo>
                      <a:lnTo>
                        <a:pt x="174" y="214"/>
                      </a:lnTo>
                      <a:lnTo>
                        <a:pt x="169" y="216"/>
                      </a:lnTo>
                      <a:lnTo>
                        <a:pt x="163" y="219"/>
                      </a:lnTo>
                      <a:lnTo>
                        <a:pt x="161" y="219"/>
                      </a:lnTo>
                      <a:lnTo>
                        <a:pt x="161" y="219"/>
                      </a:lnTo>
                      <a:lnTo>
                        <a:pt x="159" y="218"/>
                      </a:lnTo>
                      <a:lnTo>
                        <a:pt x="159" y="216"/>
                      </a:lnTo>
                      <a:lnTo>
                        <a:pt x="156" y="216"/>
                      </a:lnTo>
                      <a:lnTo>
                        <a:pt x="152" y="218"/>
                      </a:lnTo>
                      <a:lnTo>
                        <a:pt x="150" y="219"/>
                      </a:lnTo>
                      <a:lnTo>
                        <a:pt x="148" y="221"/>
                      </a:lnTo>
                      <a:lnTo>
                        <a:pt x="146" y="223"/>
                      </a:lnTo>
                      <a:lnTo>
                        <a:pt x="146" y="225"/>
                      </a:lnTo>
                      <a:lnTo>
                        <a:pt x="146" y="227"/>
                      </a:lnTo>
                      <a:lnTo>
                        <a:pt x="144" y="229"/>
                      </a:lnTo>
                      <a:lnTo>
                        <a:pt x="144" y="231"/>
                      </a:lnTo>
                      <a:lnTo>
                        <a:pt x="144" y="231"/>
                      </a:lnTo>
                      <a:lnTo>
                        <a:pt x="135" y="231"/>
                      </a:lnTo>
                      <a:lnTo>
                        <a:pt x="131" y="231"/>
                      </a:lnTo>
                      <a:lnTo>
                        <a:pt x="69" y="231"/>
                      </a:lnTo>
                      <a:lnTo>
                        <a:pt x="69" y="231"/>
                      </a:lnTo>
                      <a:lnTo>
                        <a:pt x="67" y="229"/>
                      </a:lnTo>
                      <a:lnTo>
                        <a:pt x="67" y="227"/>
                      </a:lnTo>
                      <a:lnTo>
                        <a:pt x="69" y="225"/>
                      </a:lnTo>
                      <a:lnTo>
                        <a:pt x="71" y="225"/>
                      </a:lnTo>
                      <a:lnTo>
                        <a:pt x="73" y="223"/>
                      </a:lnTo>
                      <a:lnTo>
                        <a:pt x="73" y="223"/>
                      </a:lnTo>
                      <a:lnTo>
                        <a:pt x="71" y="223"/>
                      </a:lnTo>
                      <a:lnTo>
                        <a:pt x="71" y="223"/>
                      </a:lnTo>
                      <a:lnTo>
                        <a:pt x="73" y="221"/>
                      </a:lnTo>
                      <a:lnTo>
                        <a:pt x="73" y="221"/>
                      </a:lnTo>
                      <a:lnTo>
                        <a:pt x="73" y="219"/>
                      </a:lnTo>
                      <a:lnTo>
                        <a:pt x="71" y="219"/>
                      </a:lnTo>
                      <a:lnTo>
                        <a:pt x="71" y="221"/>
                      </a:lnTo>
                      <a:lnTo>
                        <a:pt x="71" y="221"/>
                      </a:lnTo>
                      <a:lnTo>
                        <a:pt x="71" y="223"/>
                      </a:lnTo>
                      <a:lnTo>
                        <a:pt x="69" y="223"/>
                      </a:lnTo>
                      <a:lnTo>
                        <a:pt x="69" y="225"/>
                      </a:lnTo>
                      <a:lnTo>
                        <a:pt x="67" y="225"/>
                      </a:lnTo>
                      <a:lnTo>
                        <a:pt x="67" y="227"/>
                      </a:lnTo>
                      <a:lnTo>
                        <a:pt x="65" y="225"/>
                      </a:lnTo>
                      <a:lnTo>
                        <a:pt x="64" y="225"/>
                      </a:lnTo>
                      <a:lnTo>
                        <a:pt x="64" y="223"/>
                      </a:lnTo>
                      <a:lnTo>
                        <a:pt x="64" y="219"/>
                      </a:lnTo>
                      <a:lnTo>
                        <a:pt x="64" y="218"/>
                      </a:lnTo>
                      <a:lnTo>
                        <a:pt x="64" y="218"/>
                      </a:lnTo>
                      <a:lnTo>
                        <a:pt x="65" y="216"/>
                      </a:lnTo>
                      <a:lnTo>
                        <a:pt x="67" y="214"/>
                      </a:lnTo>
                      <a:lnTo>
                        <a:pt x="67" y="212"/>
                      </a:lnTo>
                      <a:lnTo>
                        <a:pt x="69" y="214"/>
                      </a:lnTo>
                      <a:lnTo>
                        <a:pt x="69" y="214"/>
                      </a:lnTo>
                      <a:lnTo>
                        <a:pt x="69" y="212"/>
                      </a:lnTo>
                      <a:lnTo>
                        <a:pt x="71" y="212"/>
                      </a:lnTo>
                      <a:lnTo>
                        <a:pt x="71" y="214"/>
                      </a:lnTo>
                      <a:lnTo>
                        <a:pt x="73" y="214"/>
                      </a:lnTo>
                      <a:lnTo>
                        <a:pt x="73" y="216"/>
                      </a:lnTo>
                      <a:lnTo>
                        <a:pt x="75" y="216"/>
                      </a:lnTo>
                      <a:lnTo>
                        <a:pt x="73" y="214"/>
                      </a:lnTo>
                      <a:lnTo>
                        <a:pt x="73" y="212"/>
                      </a:lnTo>
                      <a:lnTo>
                        <a:pt x="73" y="210"/>
                      </a:lnTo>
                      <a:lnTo>
                        <a:pt x="73" y="210"/>
                      </a:lnTo>
                      <a:lnTo>
                        <a:pt x="73" y="208"/>
                      </a:lnTo>
                      <a:lnTo>
                        <a:pt x="75" y="201"/>
                      </a:lnTo>
                      <a:lnTo>
                        <a:pt x="75" y="201"/>
                      </a:lnTo>
                      <a:lnTo>
                        <a:pt x="73" y="203"/>
                      </a:lnTo>
                      <a:lnTo>
                        <a:pt x="73" y="204"/>
                      </a:lnTo>
                      <a:lnTo>
                        <a:pt x="71" y="206"/>
                      </a:lnTo>
                      <a:lnTo>
                        <a:pt x="71" y="208"/>
                      </a:lnTo>
                      <a:lnTo>
                        <a:pt x="69" y="210"/>
                      </a:lnTo>
                      <a:lnTo>
                        <a:pt x="69" y="210"/>
                      </a:lnTo>
                      <a:lnTo>
                        <a:pt x="69" y="210"/>
                      </a:lnTo>
                      <a:lnTo>
                        <a:pt x="67" y="210"/>
                      </a:lnTo>
                      <a:lnTo>
                        <a:pt x="67" y="212"/>
                      </a:lnTo>
                      <a:lnTo>
                        <a:pt x="65" y="212"/>
                      </a:lnTo>
                      <a:lnTo>
                        <a:pt x="64" y="212"/>
                      </a:lnTo>
                      <a:lnTo>
                        <a:pt x="64" y="212"/>
                      </a:lnTo>
                      <a:lnTo>
                        <a:pt x="64" y="214"/>
                      </a:lnTo>
                      <a:lnTo>
                        <a:pt x="62" y="214"/>
                      </a:lnTo>
                      <a:lnTo>
                        <a:pt x="62" y="214"/>
                      </a:lnTo>
                      <a:lnTo>
                        <a:pt x="62" y="214"/>
                      </a:lnTo>
                      <a:lnTo>
                        <a:pt x="62" y="216"/>
                      </a:lnTo>
                      <a:lnTo>
                        <a:pt x="60" y="216"/>
                      </a:lnTo>
                      <a:lnTo>
                        <a:pt x="60" y="218"/>
                      </a:lnTo>
                      <a:lnTo>
                        <a:pt x="60" y="218"/>
                      </a:lnTo>
                      <a:lnTo>
                        <a:pt x="58" y="218"/>
                      </a:lnTo>
                      <a:lnTo>
                        <a:pt x="58" y="216"/>
                      </a:lnTo>
                      <a:lnTo>
                        <a:pt x="58" y="214"/>
                      </a:lnTo>
                      <a:lnTo>
                        <a:pt x="58" y="214"/>
                      </a:lnTo>
                      <a:lnTo>
                        <a:pt x="56" y="214"/>
                      </a:lnTo>
                      <a:lnTo>
                        <a:pt x="56" y="212"/>
                      </a:lnTo>
                      <a:lnTo>
                        <a:pt x="56" y="210"/>
                      </a:lnTo>
                      <a:lnTo>
                        <a:pt x="56" y="210"/>
                      </a:lnTo>
                      <a:lnTo>
                        <a:pt x="56" y="208"/>
                      </a:lnTo>
                      <a:lnTo>
                        <a:pt x="56" y="208"/>
                      </a:lnTo>
                      <a:lnTo>
                        <a:pt x="56" y="206"/>
                      </a:lnTo>
                      <a:lnTo>
                        <a:pt x="56" y="204"/>
                      </a:lnTo>
                      <a:lnTo>
                        <a:pt x="56" y="203"/>
                      </a:lnTo>
                      <a:lnTo>
                        <a:pt x="56" y="203"/>
                      </a:lnTo>
                      <a:lnTo>
                        <a:pt x="58" y="201"/>
                      </a:lnTo>
                      <a:lnTo>
                        <a:pt x="58" y="201"/>
                      </a:lnTo>
                      <a:lnTo>
                        <a:pt x="60" y="201"/>
                      </a:lnTo>
                      <a:lnTo>
                        <a:pt x="62" y="201"/>
                      </a:lnTo>
                      <a:lnTo>
                        <a:pt x="64" y="203"/>
                      </a:lnTo>
                      <a:lnTo>
                        <a:pt x="64" y="203"/>
                      </a:lnTo>
                      <a:lnTo>
                        <a:pt x="64" y="203"/>
                      </a:lnTo>
                      <a:lnTo>
                        <a:pt x="65" y="203"/>
                      </a:lnTo>
                      <a:lnTo>
                        <a:pt x="65" y="201"/>
                      </a:lnTo>
                      <a:lnTo>
                        <a:pt x="67" y="201"/>
                      </a:lnTo>
                      <a:lnTo>
                        <a:pt x="67" y="201"/>
                      </a:lnTo>
                      <a:lnTo>
                        <a:pt x="67" y="199"/>
                      </a:lnTo>
                      <a:lnTo>
                        <a:pt x="69" y="199"/>
                      </a:lnTo>
                      <a:lnTo>
                        <a:pt x="69" y="199"/>
                      </a:lnTo>
                      <a:lnTo>
                        <a:pt x="71" y="197"/>
                      </a:lnTo>
                      <a:lnTo>
                        <a:pt x="69" y="199"/>
                      </a:lnTo>
                      <a:lnTo>
                        <a:pt x="67" y="199"/>
                      </a:lnTo>
                      <a:lnTo>
                        <a:pt x="67" y="197"/>
                      </a:lnTo>
                      <a:lnTo>
                        <a:pt x="71" y="195"/>
                      </a:lnTo>
                      <a:lnTo>
                        <a:pt x="71" y="195"/>
                      </a:lnTo>
                      <a:lnTo>
                        <a:pt x="73" y="191"/>
                      </a:lnTo>
                      <a:lnTo>
                        <a:pt x="75" y="191"/>
                      </a:lnTo>
                      <a:lnTo>
                        <a:pt x="77" y="189"/>
                      </a:lnTo>
                      <a:lnTo>
                        <a:pt x="79" y="189"/>
                      </a:lnTo>
                      <a:lnTo>
                        <a:pt x="79" y="189"/>
                      </a:lnTo>
                      <a:lnTo>
                        <a:pt x="79" y="189"/>
                      </a:lnTo>
                      <a:lnTo>
                        <a:pt x="81" y="189"/>
                      </a:lnTo>
                      <a:lnTo>
                        <a:pt x="81" y="189"/>
                      </a:lnTo>
                      <a:lnTo>
                        <a:pt x="81" y="189"/>
                      </a:lnTo>
                      <a:lnTo>
                        <a:pt x="81" y="189"/>
                      </a:lnTo>
                      <a:lnTo>
                        <a:pt x="82" y="189"/>
                      </a:lnTo>
                      <a:lnTo>
                        <a:pt x="82" y="188"/>
                      </a:lnTo>
                      <a:lnTo>
                        <a:pt x="79" y="188"/>
                      </a:lnTo>
                      <a:lnTo>
                        <a:pt x="77" y="188"/>
                      </a:lnTo>
                      <a:lnTo>
                        <a:pt x="77" y="186"/>
                      </a:lnTo>
                      <a:lnTo>
                        <a:pt x="75" y="186"/>
                      </a:lnTo>
                      <a:lnTo>
                        <a:pt x="75" y="188"/>
                      </a:lnTo>
                      <a:lnTo>
                        <a:pt x="75" y="188"/>
                      </a:lnTo>
                      <a:lnTo>
                        <a:pt x="77" y="189"/>
                      </a:lnTo>
                      <a:lnTo>
                        <a:pt x="75" y="189"/>
                      </a:lnTo>
                      <a:lnTo>
                        <a:pt x="75" y="189"/>
                      </a:lnTo>
                      <a:lnTo>
                        <a:pt x="75" y="189"/>
                      </a:lnTo>
                      <a:lnTo>
                        <a:pt x="73" y="189"/>
                      </a:lnTo>
                      <a:lnTo>
                        <a:pt x="73" y="189"/>
                      </a:lnTo>
                      <a:lnTo>
                        <a:pt x="73" y="189"/>
                      </a:lnTo>
                      <a:lnTo>
                        <a:pt x="73" y="191"/>
                      </a:lnTo>
                      <a:lnTo>
                        <a:pt x="71" y="191"/>
                      </a:lnTo>
                      <a:lnTo>
                        <a:pt x="69" y="195"/>
                      </a:lnTo>
                      <a:lnTo>
                        <a:pt x="69" y="195"/>
                      </a:lnTo>
                      <a:lnTo>
                        <a:pt x="69" y="195"/>
                      </a:lnTo>
                      <a:lnTo>
                        <a:pt x="67" y="195"/>
                      </a:lnTo>
                      <a:lnTo>
                        <a:pt x="65" y="197"/>
                      </a:lnTo>
                      <a:lnTo>
                        <a:pt x="65" y="197"/>
                      </a:lnTo>
                      <a:lnTo>
                        <a:pt x="65" y="199"/>
                      </a:lnTo>
                      <a:lnTo>
                        <a:pt x="64" y="201"/>
                      </a:lnTo>
                      <a:lnTo>
                        <a:pt x="62" y="201"/>
                      </a:lnTo>
                      <a:lnTo>
                        <a:pt x="62" y="201"/>
                      </a:lnTo>
                      <a:lnTo>
                        <a:pt x="60" y="199"/>
                      </a:lnTo>
                      <a:lnTo>
                        <a:pt x="58" y="199"/>
                      </a:lnTo>
                      <a:lnTo>
                        <a:pt x="60" y="197"/>
                      </a:lnTo>
                      <a:lnTo>
                        <a:pt x="60" y="195"/>
                      </a:lnTo>
                      <a:lnTo>
                        <a:pt x="60" y="195"/>
                      </a:lnTo>
                      <a:lnTo>
                        <a:pt x="64" y="193"/>
                      </a:lnTo>
                      <a:lnTo>
                        <a:pt x="62" y="193"/>
                      </a:lnTo>
                      <a:lnTo>
                        <a:pt x="60" y="195"/>
                      </a:lnTo>
                      <a:lnTo>
                        <a:pt x="60" y="195"/>
                      </a:lnTo>
                      <a:lnTo>
                        <a:pt x="58" y="195"/>
                      </a:lnTo>
                      <a:lnTo>
                        <a:pt x="58" y="195"/>
                      </a:lnTo>
                      <a:lnTo>
                        <a:pt x="58" y="197"/>
                      </a:lnTo>
                      <a:lnTo>
                        <a:pt x="58" y="197"/>
                      </a:lnTo>
                      <a:lnTo>
                        <a:pt x="56" y="199"/>
                      </a:lnTo>
                      <a:lnTo>
                        <a:pt x="56" y="199"/>
                      </a:lnTo>
                      <a:lnTo>
                        <a:pt x="56" y="201"/>
                      </a:lnTo>
                      <a:lnTo>
                        <a:pt x="56" y="201"/>
                      </a:lnTo>
                      <a:lnTo>
                        <a:pt x="54" y="203"/>
                      </a:lnTo>
                      <a:lnTo>
                        <a:pt x="54" y="203"/>
                      </a:lnTo>
                      <a:lnTo>
                        <a:pt x="54" y="206"/>
                      </a:lnTo>
                      <a:lnTo>
                        <a:pt x="54" y="212"/>
                      </a:lnTo>
                      <a:lnTo>
                        <a:pt x="54" y="212"/>
                      </a:lnTo>
                      <a:lnTo>
                        <a:pt x="54" y="199"/>
                      </a:lnTo>
                      <a:lnTo>
                        <a:pt x="52" y="197"/>
                      </a:lnTo>
                      <a:lnTo>
                        <a:pt x="52" y="193"/>
                      </a:lnTo>
                      <a:lnTo>
                        <a:pt x="50" y="189"/>
                      </a:lnTo>
                      <a:lnTo>
                        <a:pt x="50" y="189"/>
                      </a:lnTo>
                      <a:lnTo>
                        <a:pt x="49" y="189"/>
                      </a:lnTo>
                      <a:lnTo>
                        <a:pt x="47" y="188"/>
                      </a:lnTo>
                      <a:lnTo>
                        <a:pt x="47" y="188"/>
                      </a:lnTo>
                      <a:lnTo>
                        <a:pt x="47" y="186"/>
                      </a:lnTo>
                      <a:lnTo>
                        <a:pt x="45" y="182"/>
                      </a:lnTo>
                      <a:lnTo>
                        <a:pt x="45" y="182"/>
                      </a:lnTo>
                      <a:lnTo>
                        <a:pt x="45" y="180"/>
                      </a:lnTo>
                      <a:lnTo>
                        <a:pt x="43" y="178"/>
                      </a:lnTo>
                      <a:lnTo>
                        <a:pt x="43" y="178"/>
                      </a:lnTo>
                      <a:lnTo>
                        <a:pt x="41" y="178"/>
                      </a:lnTo>
                      <a:lnTo>
                        <a:pt x="41" y="178"/>
                      </a:lnTo>
                      <a:lnTo>
                        <a:pt x="41" y="176"/>
                      </a:lnTo>
                      <a:lnTo>
                        <a:pt x="41" y="174"/>
                      </a:lnTo>
                      <a:lnTo>
                        <a:pt x="41" y="174"/>
                      </a:lnTo>
                      <a:lnTo>
                        <a:pt x="41" y="172"/>
                      </a:lnTo>
                      <a:lnTo>
                        <a:pt x="41" y="172"/>
                      </a:lnTo>
                      <a:lnTo>
                        <a:pt x="39" y="169"/>
                      </a:lnTo>
                      <a:lnTo>
                        <a:pt x="34" y="167"/>
                      </a:lnTo>
                      <a:lnTo>
                        <a:pt x="34" y="167"/>
                      </a:lnTo>
                      <a:lnTo>
                        <a:pt x="32" y="165"/>
                      </a:lnTo>
                      <a:lnTo>
                        <a:pt x="30" y="161"/>
                      </a:lnTo>
                      <a:lnTo>
                        <a:pt x="28" y="156"/>
                      </a:lnTo>
                      <a:lnTo>
                        <a:pt x="24" y="152"/>
                      </a:lnTo>
                      <a:lnTo>
                        <a:pt x="22" y="150"/>
                      </a:lnTo>
                      <a:lnTo>
                        <a:pt x="22" y="150"/>
                      </a:lnTo>
                      <a:lnTo>
                        <a:pt x="20" y="148"/>
                      </a:lnTo>
                      <a:lnTo>
                        <a:pt x="19" y="148"/>
                      </a:lnTo>
                      <a:lnTo>
                        <a:pt x="17" y="148"/>
                      </a:lnTo>
                      <a:lnTo>
                        <a:pt x="15" y="146"/>
                      </a:lnTo>
                      <a:lnTo>
                        <a:pt x="15" y="146"/>
                      </a:lnTo>
                      <a:lnTo>
                        <a:pt x="11" y="146"/>
                      </a:lnTo>
                      <a:lnTo>
                        <a:pt x="9" y="146"/>
                      </a:lnTo>
                      <a:lnTo>
                        <a:pt x="7" y="146"/>
                      </a:lnTo>
                      <a:lnTo>
                        <a:pt x="5" y="146"/>
                      </a:lnTo>
                      <a:lnTo>
                        <a:pt x="7" y="148"/>
                      </a:lnTo>
                      <a:lnTo>
                        <a:pt x="7" y="148"/>
                      </a:lnTo>
                      <a:lnTo>
                        <a:pt x="7" y="150"/>
                      </a:lnTo>
                      <a:lnTo>
                        <a:pt x="5" y="150"/>
                      </a:lnTo>
                      <a:lnTo>
                        <a:pt x="5" y="150"/>
                      </a:lnTo>
                      <a:lnTo>
                        <a:pt x="7" y="150"/>
                      </a:lnTo>
                      <a:lnTo>
                        <a:pt x="7" y="150"/>
                      </a:lnTo>
                      <a:lnTo>
                        <a:pt x="7" y="152"/>
                      </a:lnTo>
                      <a:lnTo>
                        <a:pt x="5" y="152"/>
                      </a:lnTo>
                      <a:lnTo>
                        <a:pt x="5" y="152"/>
                      </a:lnTo>
                      <a:lnTo>
                        <a:pt x="5" y="152"/>
                      </a:lnTo>
                      <a:lnTo>
                        <a:pt x="0" y="146"/>
                      </a:lnTo>
                      <a:lnTo>
                        <a:pt x="0" y="144"/>
                      </a:lnTo>
                      <a:lnTo>
                        <a:pt x="11" y="141"/>
                      </a:lnTo>
                      <a:lnTo>
                        <a:pt x="15" y="139"/>
                      </a:lnTo>
                      <a:lnTo>
                        <a:pt x="24" y="133"/>
                      </a:lnTo>
                      <a:lnTo>
                        <a:pt x="28" y="131"/>
                      </a:lnTo>
                      <a:lnTo>
                        <a:pt x="39" y="118"/>
                      </a:lnTo>
                      <a:lnTo>
                        <a:pt x="41" y="114"/>
                      </a:lnTo>
                      <a:lnTo>
                        <a:pt x="47" y="109"/>
                      </a:lnTo>
                      <a:lnTo>
                        <a:pt x="56" y="92"/>
                      </a:lnTo>
                      <a:lnTo>
                        <a:pt x="62" y="84"/>
                      </a:lnTo>
                      <a:lnTo>
                        <a:pt x="71" y="69"/>
                      </a:lnTo>
                      <a:lnTo>
                        <a:pt x="71" y="67"/>
                      </a:lnTo>
                      <a:lnTo>
                        <a:pt x="71" y="67"/>
                      </a:lnTo>
                      <a:lnTo>
                        <a:pt x="71" y="65"/>
                      </a:lnTo>
                      <a:lnTo>
                        <a:pt x="71" y="64"/>
                      </a:lnTo>
                      <a:lnTo>
                        <a:pt x="73" y="60"/>
                      </a:lnTo>
                      <a:lnTo>
                        <a:pt x="73" y="50"/>
                      </a:lnTo>
                      <a:lnTo>
                        <a:pt x="73" y="50"/>
                      </a:lnTo>
                      <a:lnTo>
                        <a:pt x="75" y="47"/>
                      </a:lnTo>
                      <a:lnTo>
                        <a:pt x="75" y="45"/>
                      </a:lnTo>
                      <a:lnTo>
                        <a:pt x="75" y="39"/>
                      </a:lnTo>
                      <a:lnTo>
                        <a:pt x="77" y="37"/>
                      </a:lnTo>
                      <a:lnTo>
                        <a:pt x="77" y="35"/>
                      </a:lnTo>
                      <a:lnTo>
                        <a:pt x="81" y="35"/>
                      </a:lnTo>
                      <a:lnTo>
                        <a:pt x="81" y="35"/>
                      </a:lnTo>
                      <a:lnTo>
                        <a:pt x="82" y="34"/>
                      </a:lnTo>
                      <a:lnTo>
                        <a:pt x="82" y="34"/>
                      </a:lnTo>
                      <a:lnTo>
                        <a:pt x="84" y="20"/>
                      </a:lnTo>
                      <a:lnTo>
                        <a:pt x="86" y="19"/>
                      </a:lnTo>
                      <a:lnTo>
                        <a:pt x="86" y="17"/>
                      </a:lnTo>
                      <a:lnTo>
                        <a:pt x="86" y="15"/>
                      </a:lnTo>
                      <a:lnTo>
                        <a:pt x="88" y="13"/>
                      </a:lnTo>
                      <a:lnTo>
                        <a:pt x="90" y="13"/>
                      </a:lnTo>
                      <a:lnTo>
                        <a:pt x="92" y="13"/>
                      </a:lnTo>
                      <a:lnTo>
                        <a:pt x="94" y="13"/>
                      </a:lnTo>
                      <a:lnTo>
                        <a:pt x="96" y="13"/>
                      </a:lnTo>
                      <a:lnTo>
                        <a:pt x="97" y="11"/>
                      </a:lnTo>
                      <a:lnTo>
                        <a:pt x="99" y="11"/>
                      </a:lnTo>
                      <a:lnTo>
                        <a:pt x="101" y="11"/>
                      </a:lnTo>
                      <a:lnTo>
                        <a:pt x="101" y="11"/>
                      </a:lnTo>
                      <a:lnTo>
                        <a:pt x="101" y="11"/>
                      </a:lnTo>
                      <a:lnTo>
                        <a:pt x="103" y="13"/>
                      </a:lnTo>
                      <a:lnTo>
                        <a:pt x="105" y="15"/>
                      </a:lnTo>
                      <a:lnTo>
                        <a:pt x="105" y="15"/>
                      </a:lnTo>
                      <a:lnTo>
                        <a:pt x="107" y="15"/>
                      </a:lnTo>
                      <a:lnTo>
                        <a:pt x="109" y="15"/>
                      </a:lnTo>
                      <a:lnTo>
                        <a:pt x="109" y="15"/>
                      </a:lnTo>
                      <a:lnTo>
                        <a:pt x="111" y="15"/>
                      </a:lnTo>
                      <a:lnTo>
                        <a:pt x="111" y="15"/>
                      </a:lnTo>
                      <a:lnTo>
                        <a:pt x="112" y="15"/>
                      </a:lnTo>
                      <a:lnTo>
                        <a:pt x="112" y="15"/>
                      </a:lnTo>
                      <a:lnTo>
                        <a:pt x="112" y="15"/>
                      </a:lnTo>
                      <a:lnTo>
                        <a:pt x="116" y="13"/>
                      </a:lnTo>
                      <a:lnTo>
                        <a:pt x="116" y="13"/>
                      </a:lnTo>
                      <a:lnTo>
                        <a:pt x="120" y="13"/>
                      </a:lnTo>
                      <a:lnTo>
                        <a:pt x="120" y="13"/>
                      </a:lnTo>
                      <a:lnTo>
                        <a:pt x="122" y="13"/>
                      </a:lnTo>
                      <a:lnTo>
                        <a:pt x="122" y="13"/>
                      </a:lnTo>
                      <a:lnTo>
                        <a:pt x="126" y="15"/>
                      </a:lnTo>
                      <a:lnTo>
                        <a:pt x="127" y="15"/>
                      </a:lnTo>
                      <a:lnTo>
                        <a:pt x="129" y="15"/>
                      </a:lnTo>
                      <a:lnTo>
                        <a:pt x="131" y="15"/>
                      </a:lnTo>
                      <a:lnTo>
                        <a:pt x="131" y="17"/>
                      </a:lnTo>
                      <a:lnTo>
                        <a:pt x="133" y="17"/>
                      </a:lnTo>
                      <a:lnTo>
                        <a:pt x="135" y="15"/>
                      </a:lnTo>
                      <a:lnTo>
                        <a:pt x="137" y="13"/>
                      </a:lnTo>
                      <a:lnTo>
                        <a:pt x="137" y="13"/>
                      </a:lnTo>
                      <a:lnTo>
                        <a:pt x="139" y="13"/>
                      </a:lnTo>
                      <a:lnTo>
                        <a:pt x="141" y="13"/>
                      </a:lnTo>
                      <a:lnTo>
                        <a:pt x="142" y="13"/>
                      </a:lnTo>
                      <a:lnTo>
                        <a:pt x="142" y="13"/>
                      </a:lnTo>
                      <a:lnTo>
                        <a:pt x="144" y="13"/>
                      </a:lnTo>
                      <a:lnTo>
                        <a:pt x="146" y="9"/>
                      </a:lnTo>
                      <a:lnTo>
                        <a:pt x="146" y="9"/>
                      </a:lnTo>
                      <a:lnTo>
                        <a:pt x="148" y="9"/>
                      </a:lnTo>
                      <a:lnTo>
                        <a:pt x="148" y="9"/>
                      </a:lnTo>
                      <a:lnTo>
                        <a:pt x="150" y="9"/>
                      </a:lnTo>
                      <a:lnTo>
                        <a:pt x="150" y="11"/>
                      </a:lnTo>
                      <a:lnTo>
                        <a:pt x="152" y="11"/>
                      </a:lnTo>
                      <a:lnTo>
                        <a:pt x="152" y="11"/>
                      </a:lnTo>
                      <a:lnTo>
                        <a:pt x="154" y="11"/>
                      </a:lnTo>
                      <a:lnTo>
                        <a:pt x="156" y="9"/>
                      </a:lnTo>
                      <a:lnTo>
                        <a:pt x="158" y="9"/>
                      </a:lnTo>
                      <a:lnTo>
                        <a:pt x="159" y="9"/>
                      </a:lnTo>
                      <a:lnTo>
                        <a:pt x="163" y="9"/>
                      </a:lnTo>
                      <a:lnTo>
                        <a:pt x="165" y="9"/>
                      </a:lnTo>
                      <a:lnTo>
                        <a:pt x="173" y="9"/>
                      </a:lnTo>
                      <a:lnTo>
                        <a:pt x="174" y="7"/>
                      </a:lnTo>
                      <a:lnTo>
                        <a:pt x="174" y="7"/>
                      </a:lnTo>
                      <a:lnTo>
                        <a:pt x="174" y="7"/>
                      </a:lnTo>
                      <a:lnTo>
                        <a:pt x="173" y="5"/>
                      </a:lnTo>
                      <a:lnTo>
                        <a:pt x="173" y="3"/>
                      </a:lnTo>
                      <a:lnTo>
                        <a:pt x="173" y="3"/>
                      </a:lnTo>
                      <a:lnTo>
                        <a:pt x="173" y="2"/>
                      </a:lnTo>
                      <a:lnTo>
                        <a:pt x="174" y="2"/>
                      </a:lnTo>
                      <a:lnTo>
                        <a:pt x="176" y="2"/>
                      </a:lnTo>
                      <a:lnTo>
                        <a:pt x="176" y="3"/>
                      </a:lnTo>
                      <a:lnTo>
                        <a:pt x="176" y="3"/>
                      </a:lnTo>
                      <a:lnTo>
                        <a:pt x="178" y="5"/>
                      </a:lnTo>
                      <a:lnTo>
                        <a:pt x="178" y="5"/>
                      </a:lnTo>
                      <a:lnTo>
                        <a:pt x="180" y="3"/>
                      </a:lnTo>
                      <a:lnTo>
                        <a:pt x="180" y="3"/>
                      </a:lnTo>
                      <a:lnTo>
                        <a:pt x="180" y="2"/>
                      </a:lnTo>
                      <a:lnTo>
                        <a:pt x="180" y="2"/>
                      </a:lnTo>
                      <a:lnTo>
                        <a:pt x="182" y="2"/>
                      </a:lnTo>
                      <a:lnTo>
                        <a:pt x="184" y="0"/>
                      </a:lnTo>
                      <a:lnTo>
                        <a:pt x="184" y="0"/>
                      </a:lnTo>
                      <a:lnTo>
                        <a:pt x="186" y="2"/>
                      </a:lnTo>
                      <a:lnTo>
                        <a:pt x="186" y="3"/>
                      </a:lnTo>
                      <a:lnTo>
                        <a:pt x="186" y="3"/>
                      </a:lnTo>
                      <a:lnTo>
                        <a:pt x="188" y="3"/>
                      </a:lnTo>
                      <a:lnTo>
                        <a:pt x="189" y="3"/>
                      </a:lnTo>
                      <a:lnTo>
                        <a:pt x="203" y="3"/>
                      </a:lnTo>
                      <a:lnTo>
                        <a:pt x="203" y="3"/>
                      </a:lnTo>
                      <a:lnTo>
                        <a:pt x="204" y="3"/>
                      </a:lnTo>
                      <a:lnTo>
                        <a:pt x="206" y="3"/>
                      </a:lnTo>
                      <a:lnTo>
                        <a:pt x="206" y="3"/>
                      </a:lnTo>
                      <a:lnTo>
                        <a:pt x="208" y="5"/>
                      </a:lnTo>
                      <a:lnTo>
                        <a:pt x="210" y="5"/>
                      </a:lnTo>
                      <a:lnTo>
                        <a:pt x="214" y="3"/>
                      </a:lnTo>
                      <a:lnTo>
                        <a:pt x="214" y="3"/>
                      </a:lnTo>
                      <a:lnTo>
                        <a:pt x="216" y="5"/>
                      </a:lnTo>
                      <a:lnTo>
                        <a:pt x="218" y="5"/>
                      </a:lnTo>
                      <a:lnTo>
                        <a:pt x="219" y="3"/>
                      </a:lnTo>
                      <a:lnTo>
                        <a:pt x="219" y="3"/>
                      </a:lnTo>
                      <a:lnTo>
                        <a:pt x="221" y="3"/>
                      </a:lnTo>
                      <a:lnTo>
                        <a:pt x="223" y="3"/>
                      </a:lnTo>
                      <a:lnTo>
                        <a:pt x="223" y="3"/>
                      </a:lnTo>
                      <a:lnTo>
                        <a:pt x="229" y="3"/>
                      </a:lnTo>
                      <a:lnTo>
                        <a:pt x="229" y="5"/>
                      </a:lnTo>
                      <a:lnTo>
                        <a:pt x="229" y="5"/>
                      </a:lnTo>
                      <a:lnTo>
                        <a:pt x="229" y="5"/>
                      </a:lnTo>
                      <a:lnTo>
                        <a:pt x="229" y="7"/>
                      </a:lnTo>
                      <a:lnTo>
                        <a:pt x="229" y="7"/>
                      </a:lnTo>
                      <a:lnTo>
                        <a:pt x="229" y="9"/>
                      </a:lnTo>
                      <a:lnTo>
                        <a:pt x="233" y="7"/>
                      </a:lnTo>
                      <a:lnTo>
                        <a:pt x="233" y="9"/>
                      </a:lnTo>
                      <a:lnTo>
                        <a:pt x="233" y="9"/>
                      </a:lnTo>
                      <a:lnTo>
                        <a:pt x="233" y="11"/>
                      </a:lnTo>
                      <a:lnTo>
                        <a:pt x="234" y="11"/>
                      </a:lnTo>
                      <a:lnTo>
                        <a:pt x="236" y="11"/>
                      </a:lnTo>
                      <a:lnTo>
                        <a:pt x="236" y="11"/>
                      </a:lnTo>
                      <a:lnTo>
                        <a:pt x="238" y="11"/>
                      </a:lnTo>
                      <a:lnTo>
                        <a:pt x="238" y="13"/>
                      </a:lnTo>
                      <a:lnTo>
                        <a:pt x="240" y="15"/>
                      </a:lnTo>
                      <a:lnTo>
                        <a:pt x="240" y="15"/>
                      </a:lnTo>
                      <a:lnTo>
                        <a:pt x="244" y="19"/>
                      </a:lnTo>
                      <a:lnTo>
                        <a:pt x="248" y="22"/>
                      </a:lnTo>
                      <a:lnTo>
                        <a:pt x="250" y="24"/>
                      </a:lnTo>
                      <a:lnTo>
                        <a:pt x="250" y="24"/>
                      </a:lnTo>
                      <a:lnTo>
                        <a:pt x="251" y="26"/>
                      </a:lnTo>
                      <a:lnTo>
                        <a:pt x="253" y="26"/>
                      </a:lnTo>
                      <a:lnTo>
                        <a:pt x="253" y="26"/>
                      </a:lnTo>
                      <a:lnTo>
                        <a:pt x="255" y="26"/>
                      </a:lnTo>
                      <a:lnTo>
                        <a:pt x="255" y="28"/>
                      </a:lnTo>
                      <a:lnTo>
                        <a:pt x="255" y="28"/>
                      </a:lnTo>
                      <a:lnTo>
                        <a:pt x="255" y="28"/>
                      </a:lnTo>
                      <a:lnTo>
                        <a:pt x="255" y="30"/>
                      </a:lnTo>
                      <a:lnTo>
                        <a:pt x="255" y="32"/>
                      </a:lnTo>
                      <a:lnTo>
                        <a:pt x="255" y="32"/>
                      </a:lnTo>
                      <a:lnTo>
                        <a:pt x="255" y="32"/>
                      </a:lnTo>
                      <a:lnTo>
                        <a:pt x="255" y="34"/>
                      </a:lnTo>
                      <a:lnTo>
                        <a:pt x="255" y="35"/>
                      </a:lnTo>
                      <a:lnTo>
                        <a:pt x="257" y="35"/>
                      </a:lnTo>
                      <a:lnTo>
                        <a:pt x="259" y="35"/>
                      </a:lnTo>
                      <a:lnTo>
                        <a:pt x="261" y="37"/>
                      </a:lnTo>
                      <a:lnTo>
                        <a:pt x="261" y="37"/>
                      </a:lnTo>
                      <a:lnTo>
                        <a:pt x="263" y="37"/>
                      </a:lnTo>
                      <a:lnTo>
                        <a:pt x="263" y="39"/>
                      </a:lnTo>
                      <a:lnTo>
                        <a:pt x="263" y="41"/>
                      </a:lnTo>
                      <a:lnTo>
                        <a:pt x="263" y="41"/>
                      </a:lnTo>
                      <a:lnTo>
                        <a:pt x="263" y="41"/>
                      </a:lnTo>
                      <a:lnTo>
                        <a:pt x="265" y="43"/>
                      </a:lnTo>
                      <a:lnTo>
                        <a:pt x="266" y="43"/>
                      </a:lnTo>
                      <a:lnTo>
                        <a:pt x="266" y="43"/>
                      </a:lnTo>
                      <a:lnTo>
                        <a:pt x="268" y="43"/>
                      </a:lnTo>
                      <a:lnTo>
                        <a:pt x="268" y="41"/>
                      </a:lnTo>
                      <a:lnTo>
                        <a:pt x="270" y="41"/>
                      </a:lnTo>
                      <a:lnTo>
                        <a:pt x="270" y="39"/>
                      </a:lnTo>
                      <a:lnTo>
                        <a:pt x="272" y="37"/>
                      </a:lnTo>
                      <a:lnTo>
                        <a:pt x="272" y="37"/>
                      </a:lnTo>
                      <a:lnTo>
                        <a:pt x="272" y="37"/>
                      </a:lnTo>
                      <a:lnTo>
                        <a:pt x="274" y="37"/>
                      </a:lnTo>
                      <a:lnTo>
                        <a:pt x="274" y="39"/>
                      </a:lnTo>
                      <a:lnTo>
                        <a:pt x="272" y="41"/>
                      </a:lnTo>
                      <a:lnTo>
                        <a:pt x="274" y="41"/>
                      </a:lnTo>
                      <a:lnTo>
                        <a:pt x="274" y="41"/>
                      </a:lnTo>
                      <a:lnTo>
                        <a:pt x="274" y="43"/>
                      </a:lnTo>
                      <a:lnTo>
                        <a:pt x="274" y="43"/>
                      </a:lnTo>
                      <a:lnTo>
                        <a:pt x="274" y="43"/>
                      </a:lnTo>
                      <a:lnTo>
                        <a:pt x="276" y="43"/>
                      </a:lnTo>
                      <a:lnTo>
                        <a:pt x="276" y="43"/>
                      </a:lnTo>
                      <a:lnTo>
                        <a:pt x="276" y="43"/>
                      </a:lnTo>
                      <a:lnTo>
                        <a:pt x="276" y="45"/>
                      </a:lnTo>
                      <a:lnTo>
                        <a:pt x="278" y="45"/>
                      </a:lnTo>
                      <a:lnTo>
                        <a:pt x="280" y="43"/>
                      </a:lnTo>
                      <a:lnTo>
                        <a:pt x="280" y="43"/>
                      </a:lnTo>
                      <a:lnTo>
                        <a:pt x="281" y="43"/>
                      </a:lnTo>
                      <a:lnTo>
                        <a:pt x="281" y="43"/>
                      </a:lnTo>
                      <a:lnTo>
                        <a:pt x="283" y="41"/>
                      </a:lnTo>
                      <a:lnTo>
                        <a:pt x="287" y="41"/>
                      </a:lnTo>
                      <a:lnTo>
                        <a:pt x="289" y="41"/>
                      </a:lnTo>
                      <a:lnTo>
                        <a:pt x="289" y="39"/>
                      </a:lnTo>
                      <a:lnTo>
                        <a:pt x="289" y="39"/>
                      </a:lnTo>
                      <a:lnTo>
                        <a:pt x="289" y="41"/>
                      </a:lnTo>
                      <a:lnTo>
                        <a:pt x="291" y="41"/>
                      </a:lnTo>
                      <a:lnTo>
                        <a:pt x="289" y="43"/>
                      </a:lnTo>
                      <a:lnTo>
                        <a:pt x="289" y="45"/>
                      </a:lnTo>
                      <a:lnTo>
                        <a:pt x="289" y="45"/>
                      </a:lnTo>
                      <a:lnTo>
                        <a:pt x="293" y="45"/>
                      </a:lnTo>
                      <a:lnTo>
                        <a:pt x="293" y="45"/>
                      </a:lnTo>
                      <a:lnTo>
                        <a:pt x="293" y="45"/>
                      </a:lnTo>
                      <a:lnTo>
                        <a:pt x="295" y="45"/>
                      </a:lnTo>
                      <a:lnTo>
                        <a:pt x="295" y="47"/>
                      </a:lnTo>
                      <a:lnTo>
                        <a:pt x="296" y="47"/>
                      </a:lnTo>
                      <a:lnTo>
                        <a:pt x="296" y="49"/>
                      </a:lnTo>
                      <a:lnTo>
                        <a:pt x="296" y="49"/>
                      </a:lnTo>
                      <a:lnTo>
                        <a:pt x="296" y="50"/>
                      </a:lnTo>
                      <a:lnTo>
                        <a:pt x="296" y="50"/>
                      </a:lnTo>
                      <a:lnTo>
                        <a:pt x="298" y="52"/>
                      </a:lnTo>
                      <a:lnTo>
                        <a:pt x="298" y="54"/>
                      </a:lnTo>
                      <a:lnTo>
                        <a:pt x="300" y="54"/>
                      </a:lnTo>
                      <a:lnTo>
                        <a:pt x="302" y="56"/>
                      </a:lnTo>
                      <a:lnTo>
                        <a:pt x="302" y="58"/>
                      </a:lnTo>
                      <a:lnTo>
                        <a:pt x="302" y="58"/>
                      </a:lnTo>
                      <a:lnTo>
                        <a:pt x="302" y="58"/>
                      </a:lnTo>
                      <a:lnTo>
                        <a:pt x="302" y="60"/>
                      </a:lnTo>
                      <a:lnTo>
                        <a:pt x="302" y="62"/>
                      </a:lnTo>
                      <a:lnTo>
                        <a:pt x="302" y="62"/>
                      </a:lnTo>
                      <a:lnTo>
                        <a:pt x="304" y="62"/>
                      </a:lnTo>
                      <a:lnTo>
                        <a:pt x="304" y="65"/>
                      </a:lnTo>
                      <a:lnTo>
                        <a:pt x="304" y="67"/>
                      </a:lnTo>
                      <a:lnTo>
                        <a:pt x="304" y="67"/>
                      </a:lnTo>
                      <a:lnTo>
                        <a:pt x="304" y="67"/>
                      </a:lnTo>
                      <a:lnTo>
                        <a:pt x="304" y="69"/>
                      </a:lnTo>
                      <a:lnTo>
                        <a:pt x="304" y="69"/>
                      </a:lnTo>
                      <a:lnTo>
                        <a:pt x="304" y="69"/>
                      </a:lnTo>
                      <a:lnTo>
                        <a:pt x="304" y="69"/>
                      </a:lnTo>
                      <a:lnTo>
                        <a:pt x="306" y="71"/>
                      </a:lnTo>
                      <a:lnTo>
                        <a:pt x="308" y="71"/>
                      </a:lnTo>
                      <a:lnTo>
                        <a:pt x="308" y="73"/>
                      </a:lnTo>
                      <a:lnTo>
                        <a:pt x="308" y="73"/>
                      </a:lnTo>
                      <a:lnTo>
                        <a:pt x="308" y="75"/>
                      </a:lnTo>
                      <a:lnTo>
                        <a:pt x="308" y="75"/>
                      </a:lnTo>
                      <a:lnTo>
                        <a:pt x="308" y="77"/>
                      </a:lnTo>
                      <a:lnTo>
                        <a:pt x="308" y="77"/>
                      </a:lnTo>
                      <a:lnTo>
                        <a:pt x="306" y="77"/>
                      </a:lnTo>
                      <a:lnTo>
                        <a:pt x="308" y="79"/>
                      </a:lnTo>
                      <a:lnTo>
                        <a:pt x="308" y="80"/>
                      </a:lnTo>
                      <a:lnTo>
                        <a:pt x="310" y="80"/>
                      </a:lnTo>
                      <a:lnTo>
                        <a:pt x="311" y="79"/>
                      </a:lnTo>
                      <a:lnTo>
                        <a:pt x="311" y="79"/>
                      </a:lnTo>
                      <a:lnTo>
                        <a:pt x="313" y="80"/>
                      </a:lnTo>
                      <a:lnTo>
                        <a:pt x="313" y="80"/>
                      </a:lnTo>
                      <a:lnTo>
                        <a:pt x="313" y="80"/>
                      </a:lnTo>
                      <a:lnTo>
                        <a:pt x="315" y="82"/>
                      </a:lnTo>
                      <a:lnTo>
                        <a:pt x="317" y="82"/>
                      </a:lnTo>
                      <a:lnTo>
                        <a:pt x="317" y="82"/>
                      </a:lnTo>
                      <a:lnTo>
                        <a:pt x="317" y="84"/>
                      </a:lnTo>
                      <a:lnTo>
                        <a:pt x="319" y="84"/>
                      </a:lnTo>
                      <a:lnTo>
                        <a:pt x="317" y="88"/>
                      </a:lnTo>
                      <a:lnTo>
                        <a:pt x="317" y="88"/>
                      </a:lnTo>
                      <a:lnTo>
                        <a:pt x="317" y="88"/>
                      </a:lnTo>
                      <a:lnTo>
                        <a:pt x="319" y="90"/>
                      </a:lnTo>
                      <a:lnTo>
                        <a:pt x="319" y="9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15">
                  <a:extLst>
                    <a:ext uri="{FF2B5EF4-FFF2-40B4-BE49-F238E27FC236}">
                      <a16:creationId xmlns:a16="http://schemas.microsoft.com/office/drawing/2014/main" id="{7385120B-26B1-4AAB-8688-0EB41EA67913}"/>
                    </a:ext>
                  </a:extLst>
                </p:cNvPr>
                <p:cNvSpPr>
                  <a:spLocks noEditPoints="1"/>
                </p:cNvSpPr>
                <p:nvPr/>
              </p:nvSpPr>
              <p:spPr bwMode="auto">
                <a:xfrm>
                  <a:off x="427038" y="1858963"/>
                  <a:ext cx="171450" cy="177800"/>
                </a:xfrm>
                <a:custGeom>
                  <a:avLst/>
                  <a:gdLst>
                    <a:gd name="T0" fmla="*/ 56 w 216"/>
                    <a:gd name="T1" fmla="*/ 180 h 223"/>
                    <a:gd name="T2" fmla="*/ 51 w 216"/>
                    <a:gd name="T3" fmla="*/ 187 h 223"/>
                    <a:gd name="T4" fmla="*/ 24 w 216"/>
                    <a:gd name="T5" fmla="*/ 176 h 223"/>
                    <a:gd name="T6" fmla="*/ 49 w 216"/>
                    <a:gd name="T7" fmla="*/ 172 h 223"/>
                    <a:gd name="T8" fmla="*/ 167 w 216"/>
                    <a:gd name="T9" fmla="*/ 26 h 223"/>
                    <a:gd name="T10" fmla="*/ 175 w 216"/>
                    <a:gd name="T11" fmla="*/ 35 h 223"/>
                    <a:gd name="T12" fmla="*/ 177 w 216"/>
                    <a:gd name="T13" fmla="*/ 45 h 223"/>
                    <a:gd name="T14" fmla="*/ 188 w 216"/>
                    <a:gd name="T15" fmla="*/ 52 h 223"/>
                    <a:gd name="T16" fmla="*/ 184 w 216"/>
                    <a:gd name="T17" fmla="*/ 58 h 223"/>
                    <a:gd name="T18" fmla="*/ 192 w 216"/>
                    <a:gd name="T19" fmla="*/ 75 h 223"/>
                    <a:gd name="T20" fmla="*/ 199 w 216"/>
                    <a:gd name="T21" fmla="*/ 92 h 223"/>
                    <a:gd name="T22" fmla="*/ 192 w 216"/>
                    <a:gd name="T23" fmla="*/ 107 h 223"/>
                    <a:gd name="T24" fmla="*/ 182 w 216"/>
                    <a:gd name="T25" fmla="*/ 124 h 223"/>
                    <a:gd name="T26" fmla="*/ 199 w 216"/>
                    <a:gd name="T27" fmla="*/ 122 h 223"/>
                    <a:gd name="T28" fmla="*/ 214 w 216"/>
                    <a:gd name="T29" fmla="*/ 110 h 223"/>
                    <a:gd name="T30" fmla="*/ 212 w 216"/>
                    <a:gd name="T31" fmla="*/ 131 h 223"/>
                    <a:gd name="T32" fmla="*/ 195 w 216"/>
                    <a:gd name="T33" fmla="*/ 142 h 223"/>
                    <a:gd name="T34" fmla="*/ 173 w 216"/>
                    <a:gd name="T35" fmla="*/ 180 h 223"/>
                    <a:gd name="T36" fmla="*/ 139 w 216"/>
                    <a:gd name="T37" fmla="*/ 206 h 223"/>
                    <a:gd name="T38" fmla="*/ 135 w 216"/>
                    <a:gd name="T39" fmla="*/ 214 h 223"/>
                    <a:gd name="T40" fmla="*/ 126 w 216"/>
                    <a:gd name="T41" fmla="*/ 221 h 223"/>
                    <a:gd name="T42" fmla="*/ 118 w 216"/>
                    <a:gd name="T43" fmla="*/ 217 h 223"/>
                    <a:gd name="T44" fmla="*/ 66 w 216"/>
                    <a:gd name="T45" fmla="*/ 189 h 223"/>
                    <a:gd name="T46" fmla="*/ 58 w 216"/>
                    <a:gd name="T47" fmla="*/ 186 h 223"/>
                    <a:gd name="T48" fmla="*/ 64 w 216"/>
                    <a:gd name="T49" fmla="*/ 180 h 223"/>
                    <a:gd name="T50" fmla="*/ 73 w 216"/>
                    <a:gd name="T51" fmla="*/ 178 h 223"/>
                    <a:gd name="T52" fmla="*/ 79 w 216"/>
                    <a:gd name="T53" fmla="*/ 174 h 223"/>
                    <a:gd name="T54" fmla="*/ 71 w 216"/>
                    <a:gd name="T55" fmla="*/ 176 h 223"/>
                    <a:gd name="T56" fmla="*/ 58 w 216"/>
                    <a:gd name="T57" fmla="*/ 174 h 223"/>
                    <a:gd name="T58" fmla="*/ 54 w 216"/>
                    <a:gd name="T59" fmla="*/ 172 h 223"/>
                    <a:gd name="T60" fmla="*/ 60 w 216"/>
                    <a:gd name="T61" fmla="*/ 161 h 223"/>
                    <a:gd name="T62" fmla="*/ 41 w 216"/>
                    <a:gd name="T63" fmla="*/ 167 h 223"/>
                    <a:gd name="T64" fmla="*/ 34 w 216"/>
                    <a:gd name="T65" fmla="*/ 159 h 223"/>
                    <a:gd name="T66" fmla="*/ 28 w 216"/>
                    <a:gd name="T67" fmla="*/ 150 h 223"/>
                    <a:gd name="T68" fmla="*/ 28 w 216"/>
                    <a:gd name="T69" fmla="*/ 142 h 223"/>
                    <a:gd name="T70" fmla="*/ 23 w 216"/>
                    <a:gd name="T71" fmla="*/ 133 h 223"/>
                    <a:gd name="T72" fmla="*/ 19 w 216"/>
                    <a:gd name="T73" fmla="*/ 127 h 223"/>
                    <a:gd name="T74" fmla="*/ 7 w 216"/>
                    <a:gd name="T75" fmla="*/ 125 h 223"/>
                    <a:gd name="T76" fmla="*/ 0 w 216"/>
                    <a:gd name="T77" fmla="*/ 114 h 223"/>
                    <a:gd name="T78" fmla="*/ 4 w 216"/>
                    <a:gd name="T79" fmla="*/ 110 h 223"/>
                    <a:gd name="T80" fmla="*/ 19 w 216"/>
                    <a:gd name="T81" fmla="*/ 118 h 223"/>
                    <a:gd name="T82" fmla="*/ 11 w 216"/>
                    <a:gd name="T83" fmla="*/ 112 h 223"/>
                    <a:gd name="T84" fmla="*/ 24 w 216"/>
                    <a:gd name="T85" fmla="*/ 105 h 223"/>
                    <a:gd name="T86" fmla="*/ 26 w 216"/>
                    <a:gd name="T87" fmla="*/ 103 h 223"/>
                    <a:gd name="T88" fmla="*/ 17 w 216"/>
                    <a:gd name="T89" fmla="*/ 103 h 223"/>
                    <a:gd name="T90" fmla="*/ 17 w 216"/>
                    <a:gd name="T91" fmla="*/ 97 h 223"/>
                    <a:gd name="T92" fmla="*/ 9 w 216"/>
                    <a:gd name="T93" fmla="*/ 97 h 223"/>
                    <a:gd name="T94" fmla="*/ 11 w 216"/>
                    <a:gd name="T95" fmla="*/ 107 h 223"/>
                    <a:gd name="T96" fmla="*/ 4 w 216"/>
                    <a:gd name="T97" fmla="*/ 97 h 223"/>
                    <a:gd name="T98" fmla="*/ 7 w 216"/>
                    <a:gd name="T99" fmla="*/ 84 h 223"/>
                    <a:gd name="T100" fmla="*/ 13 w 216"/>
                    <a:gd name="T101" fmla="*/ 82 h 223"/>
                    <a:gd name="T102" fmla="*/ 11 w 216"/>
                    <a:gd name="T103" fmla="*/ 78 h 223"/>
                    <a:gd name="T104" fmla="*/ 4 w 216"/>
                    <a:gd name="T105" fmla="*/ 75 h 223"/>
                    <a:gd name="T106" fmla="*/ 0 w 216"/>
                    <a:gd name="T107" fmla="*/ 69 h 223"/>
                    <a:gd name="T108" fmla="*/ 19 w 216"/>
                    <a:gd name="T109" fmla="*/ 65 h 223"/>
                    <a:gd name="T110" fmla="*/ 23 w 216"/>
                    <a:gd name="T111" fmla="*/ 58 h 223"/>
                    <a:gd name="T112" fmla="*/ 36 w 216"/>
                    <a:gd name="T113" fmla="*/ 48 h 223"/>
                    <a:gd name="T114" fmla="*/ 41 w 216"/>
                    <a:gd name="T115" fmla="*/ 45 h 223"/>
                    <a:gd name="T116" fmla="*/ 47 w 216"/>
                    <a:gd name="T117" fmla="*/ 32 h 223"/>
                    <a:gd name="T118" fmla="*/ 53 w 216"/>
                    <a:gd name="T119" fmla="*/ 20 h 223"/>
                    <a:gd name="T120" fmla="*/ 56 w 216"/>
                    <a:gd name="T121" fmla="*/ 11 h 223"/>
                    <a:gd name="T122" fmla="*/ 81 w 216"/>
                    <a:gd name="T123" fmla="*/ 9 h 223"/>
                    <a:gd name="T124" fmla="*/ 150 w 216"/>
                    <a:gd name="T125" fmla="*/ 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223">
                      <a:moveTo>
                        <a:pt x="49" y="172"/>
                      </a:moveTo>
                      <a:lnTo>
                        <a:pt x="51" y="174"/>
                      </a:lnTo>
                      <a:lnTo>
                        <a:pt x="53" y="174"/>
                      </a:lnTo>
                      <a:lnTo>
                        <a:pt x="54" y="174"/>
                      </a:lnTo>
                      <a:lnTo>
                        <a:pt x="56" y="174"/>
                      </a:lnTo>
                      <a:lnTo>
                        <a:pt x="56" y="176"/>
                      </a:lnTo>
                      <a:lnTo>
                        <a:pt x="56" y="176"/>
                      </a:lnTo>
                      <a:lnTo>
                        <a:pt x="56" y="178"/>
                      </a:lnTo>
                      <a:lnTo>
                        <a:pt x="56" y="178"/>
                      </a:lnTo>
                      <a:lnTo>
                        <a:pt x="56" y="180"/>
                      </a:lnTo>
                      <a:lnTo>
                        <a:pt x="56" y="182"/>
                      </a:lnTo>
                      <a:lnTo>
                        <a:pt x="56" y="184"/>
                      </a:lnTo>
                      <a:lnTo>
                        <a:pt x="54" y="184"/>
                      </a:lnTo>
                      <a:lnTo>
                        <a:pt x="54" y="186"/>
                      </a:lnTo>
                      <a:lnTo>
                        <a:pt x="54" y="187"/>
                      </a:lnTo>
                      <a:lnTo>
                        <a:pt x="54" y="189"/>
                      </a:lnTo>
                      <a:lnTo>
                        <a:pt x="54" y="189"/>
                      </a:lnTo>
                      <a:lnTo>
                        <a:pt x="53" y="189"/>
                      </a:lnTo>
                      <a:lnTo>
                        <a:pt x="53" y="189"/>
                      </a:lnTo>
                      <a:lnTo>
                        <a:pt x="51" y="187"/>
                      </a:lnTo>
                      <a:lnTo>
                        <a:pt x="53" y="187"/>
                      </a:lnTo>
                      <a:lnTo>
                        <a:pt x="53" y="186"/>
                      </a:lnTo>
                      <a:lnTo>
                        <a:pt x="51" y="184"/>
                      </a:lnTo>
                      <a:lnTo>
                        <a:pt x="49" y="184"/>
                      </a:lnTo>
                      <a:lnTo>
                        <a:pt x="47" y="182"/>
                      </a:lnTo>
                      <a:lnTo>
                        <a:pt x="47" y="182"/>
                      </a:lnTo>
                      <a:lnTo>
                        <a:pt x="39" y="180"/>
                      </a:lnTo>
                      <a:lnTo>
                        <a:pt x="38" y="180"/>
                      </a:lnTo>
                      <a:lnTo>
                        <a:pt x="32" y="178"/>
                      </a:lnTo>
                      <a:lnTo>
                        <a:pt x="24" y="176"/>
                      </a:lnTo>
                      <a:lnTo>
                        <a:pt x="24" y="176"/>
                      </a:lnTo>
                      <a:lnTo>
                        <a:pt x="26" y="176"/>
                      </a:lnTo>
                      <a:lnTo>
                        <a:pt x="26" y="174"/>
                      </a:lnTo>
                      <a:lnTo>
                        <a:pt x="28" y="174"/>
                      </a:lnTo>
                      <a:lnTo>
                        <a:pt x="30" y="172"/>
                      </a:lnTo>
                      <a:lnTo>
                        <a:pt x="32" y="172"/>
                      </a:lnTo>
                      <a:lnTo>
                        <a:pt x="41" y="172"/>
                      </a:lnTo>
                      <a:lnTo>
                        <a:pt x="43" y="172"/>
                      </a:lnTo>
                      <a:lnTo>
                        <a:pt x="47" y="171"/>
                      </a:lnTo>
                      <a:lnTo>
                        <a:pt x="49" y="172"/>
                      </a:lnTo>
                      <a:lnTo>
                        <a:pt x="51" y="172"/>
                      </a:lnTo>
                      <a:lnTo>
                        <a:pt x="49" y="172"/>
                      </a:lnTo>
                      <a:close/>
                      <a:moveTo>
                        <a:pt x="152" y="9"/>
                      </a:moveTo>
                      <a:lnTo>
                        <a:pt x="152" y="9"/>
                      </a:lnTo>
                      <a:lnTo>
                        <a:pt x="158" y="13"/>
                      </a:lnTo>
                      <a:lnTo>
                        <a:pt x="161" y="15"/>
                      </a:lnTo>
                      <a:lnTo>
                        <a:pt x="163" y="18"/>
                      </a:lnTo>
                      <a:lnTo>
                        <a:pt x="165" y="22"/>
                      </a:lnTo>
                      <a:lnTo>
                        <a:pt x="165" y="24"/>
                      </a:lnTo>
                      <a:lnTo>
                        <a:pt x="167" y="26"/>
                      </a:lnTo>
                      <a:lnTo>
                        <a:pt x="169" y="26"/>
                      </a:lnTo>
                      <a:lnTo>
                        <a:pt x="169" y="26"/>
                      </a:lnTo>
                      <a:lnTo>
                        <a:pt x="169" y="30"/>
                      </a:lnTo>
                      <a:lnTo>
                        <a:pt x="169" y="30"/>
                      </a:lnTo>
                      <a:lnTo>
                        <a:pt x="171" y="32"/>
                      </a:lnTo>
                      <a:lnTo>
                        <a:pt x="173" y="32"/>
                      </a:lnTo>
                      <a:lnTo>
                        <a:pt x="173" y="32"/>
                      </a:lnTo>
                      <a:lnTo>
                        <a:pt x="173" y="33"/>
                      </a:lnTo>
                      <a:lnTo>
                        <a:pt x="173" y="35"/>
                      </a:lnTo>
                      <a:lnTo>
                        <a:pt x="175" y="35"/>
                      </a:lnTo>
                      <a:lnTo>
                        <a:pt x="175" y="35"/>
                      </a:lnTo>
                      <a:lnTo>
                        <a:pt x="175" y="37"/>
                      </a:lnTo>
                      <a:lnTo>
                        <a:pt x="175" y="39"/>
                      </a:lnTo>
                      <a:lnTo>
                        <a:pt x="175" y="39"/>
                      </a:lnTo>
                      <a:lnTo>
                        <a:pt x="175" y="41"/>
                      </a:lnTo>
                      <a:lnTo>
                        <a:pt x="177" y="41"/>
                      </a:lnTo>
                      <a:lnTo>
                        <a:pt x="178" y="43"/>
                      </a:lnTo>
                      <a:lnTo>
                        <a:pt x="178" y="43"/>
                      </a:lnTo>
                      <a:lnTo>
                        <a:pt x="177" y="45"/>
                      </a:lnTo>
                      <a:lnTo>
                        <a:pt x="177" y="45"/>
                      </a:lnTo>
                      <a:lnTo>
                        <a:pt x="178" y="45"/>
                      </a:lnTo>
                      <a:lnTo>
                        <a:pt x="178" y="45"/>
                      </a:lnTo>
                      <a:lnTo>
                        <a:pt x="180" y="45"/>
                      </a:lnTo>
                      <a:lnTo>
                        <a:pt x="180" y="45"/>
                      </a:lnTo>
                      <a:lnTo>
                        <a:pt x="182" y="47"/>
                      </a:lnTo>
                      <a:lnTo>
                        <a:pt x="182" y="47"/>
                      </a:lnTo>
                      <a:lnTo>
                        <a:pt x="184" y="47"/>
                      </a:lnTo>
                      <a:lnTo>
                        <a:pt x="184" y="48"/>
                      </a:lnTo>
                      <a:lnTo>
                        <a:pt x="188" y="50"/>
                      </a:lnTo>
                      <a:lnTo>
                        <a:pt x="188" y="52"/>
                      </a:lnTo>
                      <a:lnTo>
                        <a:pt x="188" y="52"/>
                      </a:lnTo>
                      <a:lnTo>
                        <a:pt x="186" y="52"/>
                      </a:lnTo>
                      <a:lnTo>
                        <a:pt x="186" y="54"/>
                      </a:lnTo>
                      <a:lnTo>
                        <a:pt x="186" y="54"/>
                      </a:lnTo>
                      <a:lnTo>
                        <a:pt x="186" y="56"/>
                      </a:lnTo>
                      <a:lnTo>
                        <a:pt x="186" y="56"/>
                      </a:lnTo>
                      <a:lnTo>
                        <a:pt x="186" y="58"/>
                      </a:lnTo>
                      <a:lnTo>
                        <a:pt x="186" y="58"/>
                      </a:lnTo>
                      <a:lnTo>
                        <a:pt x="184" y="58"/>
                      </a:lnTo>
                      <a:lnTo>
                        <a:pt x="184" y="58"/>
                      </a:lnTo>
                      <a:lnTo>
                        <a:pt x="182" y="62"/>
                      </a:lnTo>
                      <a:lnTo>
                        <a:pt x="182" y="63"/>
                      </a:lnTo>
                      <a:lnTo>
                        <a:pt x="182" y="67"/>
                      </a:lnTo>
                      <a:lnTo>
                        <a:pt x="184" y="67"/>
                      </a:lnTo>
                      <a:lnTo>
                        <a:pt x="188" y="67"/>
                      </a:lnTo>
                      <a:lnTo>
                        <a:pt x="192" y="67"/>
                      </a:lnTo>
                      <a:lnTo>
                        <a:pt x="192" y="67"/>
                      </a:lnTo>
                      <a:lnTo>
                        <a:pt x="193" y="69"/>
                      </a:lnTo>
                      <a:lnTo>
                        <a:pt x="193" y="69"/>
                      </a:lnTo>
                      <a:lnTo>
                        <a:pt x="192" y="75"/>
                      </a:lnTo>
                      <a:lnTo>
                        <a:pt x="192" y="77"/>
                      </a:lnTo>
                      <a:lnTo>
                        <a:pt x="192" y="82"/>
                      </a:lnTo>
                      <a:lnTo>
                        <a:pt x="193" y="84"/>
                      </a:lnTo>
                      <a:lnTo>
                        <a:pt x="193" y="86"/>
                      </a:lnTo>
                      <a:lnTo>
                        <a:pt x="193" y="86"/>
                      </a:lnTo>
                      <a:lnTo>
                        <a:pt x="193" y="86"/>
                      </a:lnTo>
                      <a:lnTo>
                        <a:pt x="193" y="88"/>
                      </a:lnTo>
                      <a:lnTo>
                        <a:pt x="197" y="92"/>
                      </a:lnTo>
                      <a:lnTo>
                        <a:pt x="197" y="92"/>
                      </a:lnTo>
                      <a:lnTo>
                        <a:pt x="199" y="92"/>
                      </a:lnTo>
                      <a:lnTo>
                        <a:pt x="201" y="97"/>
                      </a:lnTo>
                      <a:lnTo>
                        <a:pt x="201" y="97"/>
                      </a:lnTo>
                      <a:lnTo>
                        <a:pt x="199" y="99"/>
                      </a:lnTo>
                      <a:lnTo>
                        <a:pt x="199" y="101"/>
                      </a:lnTo>
                      <a:lnTo>
                        <a:pt x="197" y="101"/>
                      </a:lnTo>
                      <a:lnTo>
                        <a:pt x="195" y="101"/>
                      </a:lnTo>
                      <a:lnTo>
                        <a:pt x="193" y="101"/>
                      </a:lnTo>
                      <a:lnTo>
                        <a:pt x="193" y="103"/>
                      </a:lnTo>
                      <a:lnTo>
                        <a:pt x="192" y="107"/>
                      </a:lnTo>
                      <a:lnTo>
                        <a:pt x="192" y="107"/>
                      </a:lnTo>
                      <a:lnTo>
                        <a:pt x="190" y="109"/>
                      </a:lnTo>
                      <a:lnTo>
                        <a:pt x="190" y="109"/>
                      </a:lnTo>
                      <a:lnTo>
                        <a:pt x="190" y="110"/>
                      </a:lnTo>
                      <a:lnTo>
                        <a:pt x="190" y="110"/>
                      </a:lnTo>
                      <a:lnTo>
                        <a:pt x="190" y="110"/>
                      </a:lnTo>
                      <a:lnTo>
                        <a:pt x="188" y="116"/>
                      </a:lnTo>
                      <a:lnTo>
                        <a:pt x="186" y="118"/>
                      </a:lnTo>
                      <a:lnTo>
                        <a:pt x="186" y="120"/>
                      </a:lnTo>
                      <a:lnTo>
                        <a:pt x="184" y="122"/>
                      </a:lnTo>
                      <a:lnTo>
                        <a:pt x="182" y="124"/>
                      </a:lnTo>
                      <a:lnTo>
                        <a:pt x="184" y="125"/>
                      </a:lnTo>
                      <a:lnTo>
                        <a:pt x="186" y="124"/>
                      </a:lnTo>
                      <a:lnTo>
                        <a:pt x="186" y="122"/>
                      </a:lnTo>
                      <a:lnTo>
                        <a:pt x="188" y="122"/>
                      </a:lnTo>
                      <a:lnTo>
                        <a:pt x="192" y="122"/>
                      </a:lnTo>
                      <a:lnTo>
                        <a:pt x="192" y="122"/>
                      </a:lnTo>
                      <a:lnTo>
                        <a:pt x="193" y="124"/>
                      </a:lnTo>
                      <a:lnTo>
                        <a:pt x="195" y="124"/>
                      </a:lnTo>
                      <a:lnTo>
                        <a:pt x="195" y="122"/>
                      </a:lnTo>
                      <a:lnTo>
                        <a:pt x="199" y="122"/>
                      </a:lnTo>
                      <a:lnTo>
                        <a:pt x="203" y="116"/>
                      </a:lnTo>
                      <a:lnTo>
                        <a:pt x="205" y="116"/>
                      </a:lnTo>
                      <a:lnTo>
                        <a:pt x="205" y="112"/>
                      </a:lnTo>
                      <a:lnTo>
                        <a:pt x="207" y="110"/>
                      </a:lnTo>
                      <a:lnTo>
                        <a:pt x="207" y="110"/>
                      </a:lnTo>
                      <a:lnTo>
                        <a:pt x="208" y="110"/>
                      </a:lnTo>
                      <a:lnTo>
                        <a:pt x="208" y="110"/>
                      </a:lnTo>
                      <a:lnTo>
                        <a:pt x="212" y="109"/>
                      </a:lnTo>
                      <a:lnTo>
                        <a:pt x="212" y="109"/>
                      </a:lnTo>
                      <a:lnTo>
                        <a:pt x="214" y="110"/>
                      </a:lnTo>
                      <a:lnTo>
                        <a:pt x="214" y="110"/>
                      </a:lnTo>
                      <a:lnTo>
                        <a:pt x="214" y="110"/>
                      </a:lnTo>
                      <a:lnTo>
                        <a:pt x="216" y="110"/>
                      </a:lnTo>
                      <a:lnTo>
                        <a:pt x="216" y="114"/>
                      </a:lnTo>
                      <a:lnTo>
                        <a:pt x="214" y="124"/>
                      </a:lnTo>
                      <a:lnTo>
                        <a:pt x="212" y="125"/>
                      </a:lnTo>
                      <a:lnTo>
                        <a:pt x="212" y="127"/>
                      </a:lnTo>
                      <a:lnTo>
                        <a:pt x="212" y="129"/>
                      </a:lnTo>
                      <a:lnTo>
                        <a:pt x="212" y="131"/>
                      </a:lnTo>
                      <a:lnTo>
                        <a:pt x="212" y="131"/>
                      </a:lnTo>
                      <a:lnTo>
                        <a:pt x="210" y="133"/>
                      </a:lnTo>
                      <a:lnTo>
                        <a:pt x="210" y="135"/>
                      </a:lnTo>
                      <a:lnTo>
                        <a:pt x="208" y="135"/>
                      </a:lnTo>
                      <a:lnTo>
                        <a:pt x="207" y="135"/>
                      </a:lnTo>
                      <a:lnTo>
                        <a:pt x="201" y="135"/>
                      </a:lnTo>
                      <a:lnTo>
                        <a:pt x="199" y="135"/>
                      </a:lnTo>
                      <a:lnTo>
                        <a:pt x="197" y="137"/>
                      </a:lnTo>
                      <a:lnTo>
                        <a:pt x="197" y="139"/>
                      </a:lnTo>
                      <a:lnTo>
                        <a:pt x="195" y="140"/>
                      </a:lnTo>
                      <a:lnTo>
                        <a:pt x="195" y="142"/>
                      </a:lnTo>
                      <a:lnTo>
                        <a:pt x="193" y="142"/>
                      </a:lnTo>
                      <a:lnTo>
                        <a:pt x="192" y="142"/>
                      </a:lnTo>
                      <a:lnTo>
                        <a:pt x="192" y="144"/>
                      </a:lnTo>
                      <a:lnTo>
                        <a:pt x="192" y="144"/>
                      </a:lnTo>
                      <a:lnTo>
                        <a:pt x="192" y="161"/>
                      </a:lnTo>
                      <a:lnTo>
                        <a:pt x="190" y="163"/>
                      </a:lnTo>
                      <a:lnTo>
                        <a:pt x="190" y="163"/>
                      </a:lnTo>
                      <a:lnTo>
                        <a:pt x="186" y="165"/>
                      </a:lnTo>
                      <a:lnTo>
                        <a:pt x="184" y="167"/>
                      </a:lnTo>
                      <a:lnTo>
                        <a:pt x="173" y="180"/>
                      </a:lnTo>
                      <a:lnTo>
                        <a:pt x="173" y="180"/>
                      </a:lnTo>
                      <a:lnTo>
                        <a:pt x="171" y="180"/>
                      </a:lnTo>
                      <a:lnTo>
                        <a:pt x="169" y="182"/>
                      </a:lnTo>
                      <a:lnTo>
                        <a:pt x="165" y="182"/>
                      </a:lnTo>
                      <a:lnTo>
                        <a:pt x="156" y="191"/>
                      </a:lnTo>
                      <a:lnTo>
                        <a:pt x="148" y="199"/>
                      </a:lnTo>
                      <a:lnTo>
                        <a:pt x="148" y="199"/>
                      </a:lnTo>
                      <a:lnTo>
                        <a:pt x="143" y="202"/>
                      </a:lnTo>
                      <a:lnTo>
                        <a:pt x="141" y="202"/>
                      </a:lnTo>
                      <a:lnTo>
                        <a:pt x="139" y="206"/>
                      </a:lnTo>
                      <a:lnTo>
                        <a:pt x="137" y="208"/>
                      </a:lnTo>
                      <a:lnTo>
                        <a:pt x="137" y="208"/>
                      </a:lnTo>
                      <a:lnTo>
                        <a:pt x="139" y="210"/>
                      </a:lnTo>
                      <a:lnTo>
                        <a:pt x="139" y="212"/>
                      </a:lnTo>
                      <a:lnTo>
                        <a:pt x="139" y="212"/>
                      </a:lnTo>
                      <a:lnTo>
                        <a:pt x="139" y="212"/>
                      </a:lnTo>
                      <a:lnTo>
                        <a:pt x="137" y="212"/>
                      </a:lnTo>
                      <a:lnTo>
                        <a:pt x="135" y="212"/>
                      </a:lnTo>
                      <a:lnTo>
                        <a:pt x="135" y="214"/>
                      </a:lnTo>
                      <a:lnTo>
                        <a:pt x="135" y="214"/>
                      </a:lnTo>
                      <a:lnTo>
                        <a:pt x="135" y="216"/>
                      </a:lnTo>
                      <a:lnTo>
                        <a:pt x="135" y="217"/>
                      </a:lnTo>
                      <a:lnTo>
                        <a:pt x="135" y="217"/>
                      </a:lnTo>
                      <a:lnTo>
                        <a:pt x="133" y="219"/>
                      </a:lnTo>
                      <a:lnTo>
                        <a:pt x="133" y="219"/>
                      </a:lnTo>
                      <a:lnTo>
                        <a:pt x="133" y="223"/>
                      </a:lnTo>
                      <a:lnTo>
                        <a:pt x="131" y="223"/>
                      </a:lnTo>
                      <a:lnTo>
                        <a:pt x="130" y="223"/>
                      </a:lnTo>
                      <a:lnTo>
                        <a:pt x="130" y="223"/>
                      </a:lnTo>
                      <a:lnTo>
                        <a:pt x="126" y="221"/>
                      </a:lnTo>
                      <a:lnTo>
                        <a:pt x="124" y="221"/>
                      </a:lnTo>
                      <a:lnTo>
                        <a:pt x="124" y="219"/>
                      </a:lnTo>
                      <a:lnTo>
                        <a:pt x="122" y="219"/>
                      </a:lnTo>
                      <a:lnTo>
                        <a:pt x="122" y="219"/>
                      </a:lnTo>
                      <a:lnTo>
                        <a:pt x="124" y="219"/>
                      </a:lnTo>
                      <a:lnTo>
                        <a:pt x="124" y="217"/>
                      </a:lnTo>
                      <a:lnTo>
                        <a:pt x="120" y="217"/>
                      </a:lnTo>
                      <a:lnTo>
                        <a:pt x="120" y="219"/>
                      </a:lnTo>
                      <a:lnTo>
                        <a:pt x="120" y="219"/>
                      </a:lnTo>
                      <a:lnTo>
                        <a:pt x="118" y="217"/>
                      </a:lnTo>
                      <a:lnTo>
                        <a:pt x="118" y="216"/>
                      </a:lnTo>
                      <a:lnTo>
                        <a:pt x="115" y="214"/>
                      </a:lnTo>
                      <a:lnTo>
                        <a:pt x="103" y="206"/>
                      </a:lnTo>
                      <a:lnTo>
                        <a:pt x="86" y="201"/>
                      </a:lnTo>
                      <a:lnTo>
                        <a:pt x="69" y="195"/>
                      </a:lnTo>
                      <a:lnTo>
                        <a:pt x="56" y="189"/>
                      </a:lnTo>
                      <a:lnTo>
                        <a:pt x="58" y="187"/>
                      </a:lnTo>
                      <a:lnTo>
                        <a:pt x="60" y="187"/>
                      </a:lnTo>
                      <a:lnTo>
                        <a:pt x="64" y="189"/>
                      </a:lnTo>
                      <a:lnTo>
                        <a:pt x="66" y="189"/>
                      </a:lnTo>
                      <a:lnTo>
                        <a:pt x="66" y="189"/>
                      </a:lnTo>
                      <a:lnTo>
                        <a:pt x="66" y="187"/>
                      </a:lnTo>
                      <a:lnTo>
                        <a:pt x="64" y="187"/>
                      </a:lnTo>
                      <a:lnTo>
                        <a:pt x="64" y="187"/>
                      </a:lnTo>
                      <a:lnTo>
                        <a:pt x="64" y="187"/>
                      </a:lnTo>
                      <a:lnTo>
                        <a:pt x="62" y="186"/>
                      </a:lnTo>
                      <a:lnTo>
                        <a:pt x="62" y="186"/>
                      </a:lnTo>
                      <a:lnTo>
                        <a:pt x="60" y="186"/>
                      </a:lnTo>
                      <a:lnTo>
                        <a:pt x="60" y="187"/>
                      </a:lnTo>
                      <a:lnTo>
                        <a:pt x="58" y="186"/>
                      </a:lnTo>
                      <a:lnTo>
                        <a:pt x="58" y="186"/>
                      </a:lnTo>
                      <a:lnTo>
                        <a:pt x="58" y="186"/>
                      </a:lnTo>
                      <a:lnTo>
                        <a:pt x="56" y="186"/>
                      </a:lnTo>
                      <a:lnTo>
                        <a:pt x="58" y="184"/>
                      </a:lnTo>
                      <a:lnTo>
                        <a:pt x="58" y="182"/>
                      </a:lnTo>
                      <a:lnTo>
                        <a:pt x="60" y="182"/>
                      </a:lnTo>
                      <a:lnTo>
                        <a:pt x="60" y="180"/>
                      </a:lnTo>
                      <a:lnTo>
                        <a:pt x="62" y="180"/>
                      </a:lnTo>
                      <a:lnTo>
                        <a:pt x="64" y="180"/>
                      </a:lnTo>
                      <a:lnTo>
                        <a:pt x="64" y="180"/>
                      </a:lnTo>
                      <a:lnTo>
                        <a:pt x="66" y="180"/>
                      </a:lnTo>
                      <a:lnTo>
                        <a:pt x="68" y="178"/>
                      </a:lnTo>
                      <a:lnTo>
                        <a:pt x="68" y="178"/>
                      </a:lnTo>
                      <a:lnTo>
                        <a:pt x="68" y="178"/>
                      </a:lnTo>
                      <a:lnTo>
                        <a:pt x="69" y="178"/>
                      </a:lnTo>
                      <a:lnTo>
                        <a:pt x="69" y="180"/>
                      </a:lnTo>
                      <a:lnTo>
                        <a:pt x="69" y="180"/>
                      </a:lnTo>
                      <a:lnTo>
                        <a:pt x="71" y="180"/>
                      </a:lnTo>
                      <a:lnTo>
                        <a:pt x="73" y="178"/>
                      </a:lnTo>
                      <a:lnTo>
                        <a:pt x="73" y="178"/>
                      </a:lnTo>
                      <a:lnTo>
                        <a:pt x="75" y="178"/>
                      </a:lnTo>
                      <a:lnTo>
                        <a:pt x="75" y="178"/>
                      </a:lnTo>
                      <a:lnTo>
                        <a:pt x="75" y="176"/>
                      </a:lnTo>
                      <a:lnTo>
                        <a:pt x="75" y="176"/>
                      </a:lnTo>
                      <a:lnTo>
                        <a:pt x="77" y="176"/>
                      </a:lnTo>
                      <a:lnTo>
                        <a:pt x="77" y="176"/>
                      </a:lnTo>
                      <a:lnTo>
                        <a:pt x="79" y="176"/>
                      </a:lnTo>
                      <a:lnTo>
                        <a:pt x="79" y="174"/>
                      </a:lnTo>
                      <a:lnTo>
                        <a:pt x="79" y="174"/>
                      </a:lnTo>
                      <a:lnTo>
                        <a:pt x="79" y="174"/>
                      </a:lnTo>
                      <a:lnTo>
                        <a:pt x="77" y="174"/>
                      </a:lnTo>
                      <a:lnTo>
                        <a:pt x="77" y="174"/>
                      </a:lnTo>
                      <a:lnTo>
                        <a:pt x="77" y="174"/>
                      </a:lnTo>
                      <a:lnTo>
                        <a:pt x="77" y="174"/>
                      </a:lnTo>
                      <a:lnTo>
                        <a:pt x="75" y="174"/>
                      </a:lnTo>
                      <a:lnTo>
                        <a:pt x="73" y="174"/>
                      </a:lnTo>
                      <a:lnTo>
                        <a:pt x="73" y="174"/>
                      </a:lnTo>
                      <a:lnTo>
                        <a:pt x="73" y="174"/>
                      </a:lnTo>
                      <a:lnTo>
                        <a:pt x="73" y="176"/>
                      </a:lnTo>
                      <a:lnTo>
                        <a:pt x="71" y="176"/>
                      </a:lnTo>
                      <a:lnTo>
                        <a:pt x="71" y="176"/>
                      </a:lnTo>
                      <a:lnTo>
                        <a:pt x="69" y="176"/>
                      </a:lnTo>
                      <a:lnTo>
                        <a:pt x="69" y="176"/>
                      </a:lnTo>
                      <a:lnTo>
                        <a:pt x="64" y="178"/>
                      </a:lnTo>
                      <a:lnTo>
                        <a:pt x="64" y="178"/>
                      </a:lnTo>
                      <a:lnTo>
                        <a:pt x="64" y="178"/>
                      </a:lnTo>
                      <a:lnTo>
                        <a:pt x="62" y="178"/>
                      </a:lnTo>
                      <a:lnTo>
                        <a:pt x="60" y="178"/>
                      </a:lnTo>
                      <a:lnTo>
                        <a:pt x="60" y="178"/>
                      </a:lnTo>
                      <a:lnTo>
                        <a:pt x="58" y="174"/>
                      </a:lnTo>
                      <a:lnTo>
                        <a:pt x="56" y="172"/>
                      </a:lnTo>
                      <a:lnTo>
                        <a:pt x="56" y="172"/>
                      </a:lnTo>
                      <a:lnTo>
                        <a:pt x="58" y="172"/>
                      </a:lnTo>
                      <a:lnTo>
                        <a:pt x="58" y="172"/>
                      </a:lnTo>
                      <a:lnTo>
                        <a:pt x="58" y="171"/>
                      </a:lnTo>
                      <a:lnTo>
                        <a:pt x="56" y="172"/>
                      </a:lnTo>
                      <a:lnTo>
                        <a:pt x="56" y="172"/>
                      </a:lnTo>
                      <a:lnTo>
                        <a:pt x="56" y="171"/>
                      </a:lnTo>
                      <a:lnTo>
                        <a:pt x="54" y="171"/>
                      </a:lnTo>
                      <a:lnTo>
                        <a:pt x="54" y="172"/>
                      </a:lnTo>
                      <a:lnTo>
                        <a:pt x="53" y="171"/>
                      </a:lnTo>
                      <a:lnTo>
                        <a:pt x="54" y="169"/>
                      </a:lnTo>
                      <a:lnTo>
                        <a:pt x="56" y="165"/>
                      </a:lnTo>
                      <a:lnTo>
                        <a:pt x="58" y="165"/>
                      </a:lnTo>
                      <a:lnTo>
                        <a:pt x="58" y="165"/>
                      </a:lnTo>
                      <a:lnTo>
                        <a:pt x="60" y="165"/>
                      </a:lnTo>
                      <a:lnTo>
                        <a:pt x="58" y="163"/>
                      </a:lnTo>
                      <a:lnTo>
                        <a:pt x="58" y="163"/>
                      </a:lnTo>
                      <a:lnTo>
                        <a:pt x="58" y="161"/>
                      </a:lnTo>
                      <a:lnTo>
                        <a:pt x="60" y="161"/>
                      </a:lnTo>
                      <a:lnTo>
                        <a:pt x="58" y="161"/>
                      </a:lnTo>
                      <a:lnTo>
                        <a:pt x="56" y="161"/>
                      </a:lnTo>
                      <a:lnTo>
                        <a:pt x="54" y="165"/>
                      </a:lnTo>
                      <a:lnTo>
                        <a:pt x="53" y="167"/>
                      </a:lnTo>
                      <a:lnTo>
                        <a:pt x="49" y="169"/>
                      </a:lnTo>
                      <a:lnTo>
                        <a:pt x="49" y="167"/>
                      </a:lnTo>
                      <a:lnTo>
                        <a:pt x="47" y="167"/>
                      </a:lnTo>
                      <a:lnTo>
                        <a:pt x="43" y="167"/>
                      </a:lnTo>
                      <a:lnTo>
                        <a:pt x="41" y="167"/>
                      </a:lnTo>
                      <a:lnTo>
                        <a:pt x="41" y="167"/>
                      </a:lnTo>
                      <a:lnTo>
                        <a:pt x="39" y="165"/>
                      </a:lnTo>
                      <a:lnTo>
                        <a:pt x="38" y="163"/>
                      </a:lnTo>
                      <a:lnTo>
                        <a:pt x="38" y="163"/>
                      </a:lnTo>
                      <a:lnTo>
                        <a:pt x="36" y="161"/>
                      </a:lnTo>
                      <a:lnTo>
                        <a:pt x="36" y="161"/>
                      </a:lnTo>
                      <a:lnTo>
                        <a:pt x="36" y="159"/>
                      </a:lnTo>
                      <a:lnTo>
                        <a:pt x="38" y="159"/>
                      </a:lnTo>
                      <a:lnTo>
                        <a:pt x="38" y="157"/>
                      </a:lnTo>
                      <a:lnTo>
                        <a:pt x="38" y="159"/>
                      </a:lnTo>
                      <a:lnTo>
                        <a:pt x="34" y="159"/>
                      </a:lnTo>
                      <a:lnTo>
                        <a:pt x="30" y="157"/>
                      </a:lnTo>
                      <a:lnTo>
                        <a:pt x="28" y="155"/>
                      </a:lnTo>
                      <a:lnTo>
                        <a:pt x="28" y="155"/>
                      </a:lnTo>
                      <a:lnTo>
                        <a:pt x="26" y="155"/>
                      </a:lnTo>
                      <a:lnTo>
                        <a:pt x="26" y="154"/>
                      </a:lnTo>
                      <a:lnTo>
                        <a:pt x="24" y="154"/>
                      </a:lnTo>
                      <a:lnTo>
                        <a:pt x="24" y="152"/>
                      </a:lnTo>
                      <a:lnTo>
                        <a:pt x="24" y="152"/>
                      </a:lnTo>
                      <a:lnTo>
                        <a:pt x="28" y="150"/>
                      </a:lnTo>
                      <a:lnTo>
                        <a:pt x="28" y="150"/>
                      </a:lnTo>
                      <a:lnTo>
                        <a:pt x="30" y="150"/>
                      </a:lnTo>
                      <a:lnTo>
                        <a:pt x="32" y="150"/>
                      </a:lnTo>
                      <a:lnTo>
                        <a:pt x="34" y="152"/>
                      </a:lnTo>
                      <a:lnTo>
                        <a:pt x="32" y="150"/>
                      </a:lnTo>
                      <a:lnTo>
                        <a:pt x="30" y="148"/>
                      </a:lnTo>
                      <a:lnTo>
                        <a:pt x="28" y="148"/>
                      </a:lnTo>
                      <a:lnTo>
                        <a:pt x="28" y="144"/>
                      </a:lnTo>
                      <a:lnTo>
                        <a:pt x="28" y="144"/>
                      </a:lnTo>
                      <a:lnTo>
                        <a:pt x="26" y="142"/>
                      </a:lnTo>
                      <a:lnTo>
                        <a:pt x="28" y="142"/>
                      </a:lnTo>
                      <a:lnTo>
                        <a:pt x="28" y="140"/>
                      </a:lnTo>
                      <a:lnTo>
                        <a:pt x="28" y="140"/>
                      </a:lnTo>
                      <a:lnTo>
                        <a:pt x="28" y="139"/>
                      </a:lnTo>
                      <a:lnTo>
                        <a:pt x="30" y="139"/>
                      </a:lnTo>
                      <a:lnTo>
                        <a:pt x="28" y="137"/>
                      </a:lnTo>
                      <a:lnTo>
                        <a:pt x="26" y="137"/>
                      </a:lnTo>
                      <a:lnTo>
                        <a:pt x="26" y="135"/>
                      </a:lnTo>
                      <a:lnTo>
                        <a:pt x="24" y="133"/>
                      </a:lnTo>
                      <a:lnTo>
                        <a:pt x="24" y="133"/>
                      </a:lnTo>
                      <a:lnTo>
                        <a:pt x="23" y="133"/>
                      </a:lnTo>
                      <a:lnTo>
                        <a:pt x="23" y="131"/>
                      </a:lnTo>
                      <a:lnTo>
                        <a:pt x="23" y="131"/>
                      </a:lnTo>
                      <a:lnTo>
                        <a:pt x="23" y="129"/>
                      </a:lnTo>
                      <a:lnTo>
                        <a:pt x="23" y="129"/>
                      </a:lnTo>
                      <a:lnTo>
                        <a:pt x="23" y="127"/>
                      </a:lnTo>
                      <a:lnTo>
                        <a:pt x="23" y="127"/>
                      </a:lnTo>
                      <a:lnTo>
                        <a:pt x="23" y="127"/>
                      </a:lnTo>
                      <a:lnTo>
                        <a:pt x="21" y="127"/>
                      </a:lnTo>
                      <a:lnTo>
                        <a:pt x="21" y="127"/>
                      </a:lnTo>
                      <a:lnTo>
                        <a:pt x="19" y="127"/>
                      </a:lnTo>
                      <a:lnTo>
                        <a:pt x="15" y="129"/>
                      </a:lnTo>
                      <a:lnTo>
                        <a:pt x="13" y="131"/>
                      </a:lnTo>
                      <a:lnTo>
                        <a:pt x="11" y="131"/>
                      </a:lnTo>
                      <a:lnTo>
                        <a:pt x="9" y="133"/>
                      </a:lnTo>
                      <a:lnTo>
                        <a:pt x="9" y="133"/>
                      </a:lnTo>
                      <a:lnTo>
                        <a:pt x="9" y="129"/>
                      </a:lnTo>
                      <a:lnTo>
                        <a:pt x="9" y="127"/>
                      </a:lnTo>
                      <a:lnTo>
                        <a:pt x="9" y="125"/>
                      </a:lnTo>
                      <a:lnTo>
                        <a:pt x="9" y="125"/>
                      </a:lnTo>
                      <a:lnTo>
                        <a:pt x="7" y="125"/>
                      </a:lnTo>
                      <a:lnTo>
                        <a:pt x="6" y="122"/>
                      </a:lnTo>
                      <a:lnTo>
                        <a:pt x="6" y="120"/>
                      </a:lnTo>
                      <a:lnTo>
                        <a:pt x="6" y="120"/>
                      </a:lnTo>
                      <a:lnTo>
                        <a:pt x="4" y="120"/>
                      </a:lnTo>
                      <a:lnTo>
                        <a:pt x="4" y="118"/>
                      </a:lnTo>
                      <a:lnTo>
                        <a:pt x="2" y="116"/>
                      </a:lnTo>
                      <a:lnTo>
                        <a:pt x="2" y="116"/>
                      </a:lnTo>
                      <a:lnTo>
                        <a:pt x="2" y="116"/>
                      </a:lnTo>
                      <a:lnTo>
                        <a:pt x="0" y="114"/>
                      </a:lnTo>
                      <a:lnTo>
                        <a:pt x="0" y="114"/>
                      </a:lnTo>
                      <a:lnTo>
                        <a:pt x="2" y="114"/>
                      </a:lnTo>
                      <a:lnTo>
                        <a:pt x="2" y="112"/>
                      </a:lnTo>
                      <a:lnTo>
                        <a:pt x="2" y="110"/>
                      </a:lnTo>
                      <a:lnTo>
                        <a:pt x="0" y="110"/>
                      </a:lnTo>
                      <a:lnTo>
                        <a:pt x="0" y="109"/>
                      </a:lnTo>
                      <a:lnTo>
                        <a:pt x="2" y="109"/>
                      </a:lnTo>
                      <a:lnTo>
                        <a:pt x="2" y="110"/>
                      </a:lnTo>
                      <a:lnTo>
                        <a:pt x="2" y="109"/>
                      </a:lnTo>
                      <a:lnTo>
                        <a:pt x="2" y="110"/>
                      </a:lnTo>
                      <a:lnTo>
                        <a:pt x="4" y="110"/>
                      </a:lnTo>
                      <a:lnTo>
                        <a:pt x="4" y="110"/>
                      </a:lnTo>
                      <a:lnTo>
                        <a:pt x="6" y="110"/>
                      </a:lnTo>
                      <a:lnTo>
                        <a:pt x="7" y="110"/>
                      </a:lnTo>
                      <a:lnTo>
                        <a:pt x="7" y="110"/>
                      </a:lnTo>
                      <a:lnTo>
                        <a:pt x="9" y="112"/>
                      </a:lnTo>
                      <a:lnTo>
                        <a:pt x="9" y="114"/>
                      </a:lnTo>
                      <a:lnTo>
                        <a:pt x="13" y="116"/>
                      </a:lnTo>
                      <a:lnTo>
                        <a:pt x="15" y="118"/>
                      </a:lnTo>
                      <a:lnTo>
                        <a:pt x="17" y="118"/>
                      </a:lnTo>
                      <a:lnTo>
                        <a:pt x="19" y="118"/>
                      </a:lnTo>
                      <a:lnTo>
                        <a:pt x="19" y="118"/>
                      </a:lnTo>
                      <a:lnTo>
                        <a:pt x="17" y="118"/>
                      </a:lnTo>
                      <a:lnTo>
                        <a:pt x="17" y="118"/>
                      </a:lnTo>
                      <a:lnTo>
                        <a:pt x="17" y="116"/>
                      </a:lnTo>
                      <a:lnTo>
                        <a:pt x="15" y="116"/>
                      </a:lnTo>
                      <a:lnTo>
                        <a:pt x="17" y="116"/>
                      </a:lnTo>
                      <a:lnTo>
                        <a:pt x="17" y="114"/>
                      </a:lnTo>
                      <a:lnTo>
                        <a:pt x="15" y="114"/>
                      </a:lnTo>
                      <a:lnTo>
                        <a:pt x="13" y="114"/>
                      </a:lnTo>
                      <a:lnTo>
                        <a:pt x="11" y="112"/>
                      </a:lnTo>
                      <a:lnTo>
                        <a:pt x="13" y="110"/>
                      </a:lnTo>
                      <a:lnTo>
                        <a:pt x="17" y="109"/>
                      </a:lnTo>
                      <a:lnTo>
                        <a:pt x="17" y="107"/>
                      </a:lnTo>
                      <a:lnTo>
                        <a:pt x="17" y="107"/>
                      </a:lnTo>
                      <a:lnTo>
                        <a:pt x="19" y="107"/>
                      </a:lnTo>
                      <a:lnTo>
                        <a:pt x="19" y="107"/>
                      </a:lnTo>
                      <a:lnTo>
                        <a:pt x="19" y="105"/>
                      </a:lnTo>
                      <a:lnTo>
                        <a:pt x="21" y="105"/>
                      </a:lnTo>
                      <a:lnTo>
                        <a:pt x="21" y="105"/>
                      </a:lnTo>
                      <a:lnTo>
                        <a:pt x="24" y="105"/>
                      </a:lnTo>
                      <a:lnTo>
                        <a:pt x="26" y="105"/>
                      </a:lnTo>
                      <a:lnTo>
                        <a:pt x="28" y="107"/>
                      </a:lnTo>
                      <a:lnTo>
                        <a:pt x="28" y="105"/>
                      </a:lnTo>
                      <a:lnTo>
                        <a:pt x="30" y="105"/>
                      </a:lnTo>
                      <a:lnTo>
                        <a:pt x="30" y="105"/>
                      </a:lnTo>
                      <a:lnTo>
                        <a:pt x="28" y="103"/>
                      </a:lnTo>
                      <a:lnTo>
                        <a:pt x="26" y="105"/>
                      </a:lnTo>
                      <a:lnTo>
                        <a:pt x="26" y="105"/>
                      </a:lnTo>
                      <a:lnTo>
                        <a:pt x="26" y="103"/>
                      </a:lnTo>
                      <a:lnTo>
                        <a:pt x="26" y="103"/>
                      </a:lnTo>
                      <a:lnTo>
                        <a:pt x="26" y="101"/>
                      </a:lnTo>
                      <a:lnTo>
                        <a:pt x="30" y="95"/>
                      </a:lnTo>
                      <a:lnTo>
                        <a:pt x="28" y="97"/>
                      </a:lnTo>
                      <a:lnTo>
                        <a:pt x="26" y="99"/>
                      </a:lnTo>
                      <a:lnTo>
                        <a:pt x="24" y="101"/>
                      </a:lnTo>
                      <a:lnTo>
                        <a:pt x="23" y="103"/>
                      </a:lnTo>
                      <a:lnTo>
                        <a:pt x="21" y="101"/>
                      </a:lnTo>
                      <a:lnTo>
                        <a:pt x="19" y="101"/>
                      </a:lnTo>
                      <a:lnTo>
                        <a:pt x="17" y="103"/>
                      </a:lnTo>
                      <a:lnTo>
                        <a:pt x="17" y="103"/>
                      </a:lnTo>
                      <a:lnTo>
                        <a:pt x="15" y="103"/>
                      </a:lnTo>
                      <a:lnTo>
                        <a:pt x="15" y="101"/>
                      </a:lnTo>
                      <a:lnTo>
                        <a:pt x="17" y="101"/>
                      </a:lnTo>
                      <a:lnTo>
                        <a:pt x="17" y="99"/>
                      </a:lnTo>
                      <a:lnTo>
                        <a:pt x="19" y="99"/>
                      </a:lnTo>
                      <a:lnTo>
                        <a:pt x="19" y="97"/>
                      </a:lnTo>
                      <a:lnTo>
                        <a:pt x="19" y="97"/>
                      </a:lnTo>
                      <a:lnTo>
                        <a:pt x="17" y="97"/>
                      </a:lnTo>
                      <a:lnTo>
                        <a:pt x="17" y="97"/>
                      </a:lnTo>
                      <a:lnTo>
                        <a:pt x="17" y="97"/>
                      </a:lnTo>
                      <a:lnTo>
                        <a:pt x="17" y="97"/>
                      </a:lnTo>
                      <a:lnTo>
                        <a:pt x="17" y="99"/>
                      </a:lnTo>
                      <a:lnTo>
                        <a:pt x="15" y="101"/>
                      </a:lnTo>
                      <a:lnTo>
                        <a:pt x="15" y="101"/>
                      </a:lnTo>
                      <a:lnTo>
                        <a:pt x="13" y="101"/>
                      </a:lnTo>
                      <a:lnTo>
                        <a:pt x="13" y="99"/>
                      </a:lnTo>
                      <a:lnTo>
                        <a:pt x="11" y="97"/>
                      </a:lnTo>
                      <a:lnTo>
                        <a:pt x="11" y="97"/>
                      </a:lnTo>
                      <a:lnTo>
                        <a:pt x="9" y="97"/>
                      </a:lnTo>
                      <a:lnTo>
                        <a:pt x="9" y="97"/>
                      </a:lnTo>
                      <a:lnTo>
                        <a:pt x="9" y="97"/>
                      </a:lnTo>
                      <a:lnTo>
                        <a:pt x="9" y="97"/>
                      </a:lnTo>
                      <a:lnTo>
                        <a:pt x="9" y="99"/>
                      </a:lnTo>
                      <a:lnTo>
                        <a:pt x="11" y="99"/>
                      </a:lnTo>
                      <a:lnTo>
                        <a:pt x="11" y="101"/>
                      </a:lnTo>
                      <a:lnTo>
                        <a:pt x="13" y="101"/>
                      </a:lnTo>
                      <a:lnTo>
                        <a:pt x="13" y="103"/>
                      </a:lnTo>
                      <a:lnTo>
                        <a:pt x="11" y="105"/>
                      </a:lnTo>
                      <a:lnTo>
                        <a:pt x="11" y="107"/>
                      </a:lnTo>
                      <a:lnTo>
                        <a:pt x="11" y="107"/>
                      </a:lnTo>
                      <a:lnTo>
                        <a:pt x="11" y="107"/>
                      </a:lnTo>
                      <a:lnTo>
                        <a:pt x="9" y="109"/>
                      </a:lnTo>
                      <a:lnTo>
                        <a:pt x="9" y="109"/>
                      </a:lnTo>
                      <a:lnTo>
                        <a:pt x="9" y="109"/>
                      </a:lnTo>
                      <a:lnTo>
                        <a:pt x="9" y="107"/>
                      </a:lnTo>
                      <a:lnTo>
                        <a:pt x="7" y="105"/>
                      </a:lnTo>
                      <a:lnTo>
                        <a:pt x="6" y="103"/>
                      </a:lnTo>
                      <a:lnTo>
                        <a:pt x="6" y="101"/>
                      </a:lnTo>
                      <a:lnTo>
                        <a:pt x="6" y="99"/>
                      </a:lnTo>
                      <a:lnTo>
                        <a:pt x="4" y="97"/>
                      </a:lnTo>
                      <a:lnTo>
                        <a:pt x="4" y="97"/>
                      </a:lnTo>
                      <a:lnTo>
                        <a:pt x="4" y="97"/>
                      </a:lnTo>
                      <a:lnTo>
                        <a:pt x="4" y="94"/>
                      </a:lnTo>
                      <a:lnTo>
                        <a:pt x="4" y="94"/>
                      </a:lnTo>
                      <a:lnTo>
                        <a:pt x="4" y="86"/>
                      </a:lnTo>
                      <a:lnTo>
                        <a:pt x="6" y="84"/>
                      </a:lnTo>
                      <a:lnTo>
                        <a:pt x="6" y="82"/>
                      </a:lnTo>
                      <a:lnTo>
                        <a:pt x="7" y="84"/>
                      </a:lnTo>
                      <a:lnTo>
                        <a:pt x="7" y="84"/>
                      </a:lnTo>
                      <a:lnTo>
                        <a:pt x="7" y="84"/>
                      </a:lnTo>
                      <a:lnTo>
                        <a:pt x="13" y="84"/>
                      </a:lnTo>
                      <a:lnTo>
                        <a:pt x="15" y="84"/>
                      </a:lnTo>
                      <a:lnTo>
                        <a:pt x="17" y="82"/>
                      </a:lnTo>
                      <a:lnTo>
                        <a:pt x="23" y="84"/>
                      </a:lnTo>
                      <a:lnTo>
                        <a:pt x="19" y="82"/>
                      </a:lnTo>
                      <a:lnTo>
                        <a:pt x="17" y="82"/>
                      </a:lnTo>
                      <a:lnTo>
                        <a:pt x="17" y="82"/>
                      </a:lnTo>
                      <a:lnTo>
                        <a:pt x="15" y="82"/>
                      </a:lnTo>
                      <a:lnTo>
                        <a:pt x="15" y="82"/>
                      </a:lnTo>
                      <a:lnTo>
                        <a:pt x="13" y="82"/>
                      </a:lnTo>
                      <a:lnTo>
                        <a:pt x="13" y="82"/>
                      </a:lnTo>
                      <a:lnTo>
                        <a:pt x="11" y="82"/>
                      </a:lnTo>
                      <a:lnTo>
                        <a:pt x="11" y="82"/>
                      </a:lnTo>
                      <a:lnTo>
                        <a:pt x="11" y="82"/>
                      </a:lnTo>
                      <a:lnTo>
                        <a:pt x="9" y="80"/>
                      </a:lnTo>
                      <a:lnTo>
                        <a:pt x="9" y="80"/>
                      </a:lnTo>
                      <a:lnTo>
                        <a:pt x="9" y="80"/>
                      </a:lnTo>
                      <a:lnTo>
                        <a:pt x="9" y="80"/>
                      </a:lnTo>
                      <a:lnTo>
                        <a:pt x="9" y="80"/>
                      </a:lnTo>
                      <a:lnTo>
                        <a:pt x="11" y="78"/>
                      </a:lnTo>
                      <a:lnTo>
                        <a:pt x="11" y="78"/>
                      </a:lnTo>
                      <a:lnTo>
                        <a:pt x="13" y="78"/>
                      </a:lnTo>
                      <a:lnTo>
                        <a:pt x="15" y="78"/>
                      </a:lnTo>
                      <a:lnTo>
                        <a:pt x="15" y="77"/>
                      </a:lnTo>
                      <a:lnTo>
                        <a:pt x="13" y="77"/>
                      </a:lnTo>
                      <a:lnTo>
                        <a:pt x="9" y="78"/>
                      </a:lnTo>
                      <a:lnTo>
                        <a:pt x="7" y="78"/>
                      </a:lnTo>
                      <a:lnTo>
                        <a:pt x="6" y="78"/>
                      </a:lnTo>
                      <a:lnTo>
                        <a:pt x="4" y="77"/>
                      </a:lnTo>
                      <a:lnTo>
                        <a:pt x="4" y="75"/>
                      </a:lnTo>
                      <a:lnTo>
                        <a:pt x="4" y="75"/>
                      </a:lnTo>
                      <a:lnTo>
                        <a:pt x="4" y="77"/>
                      </a:lnTo>
                      <a:lnTo>
                        <a:pt x="2" y="75"/>
                      </a:lnTo>
                      <a:lnTo>
                        <a:pt x="2" y="75"/>
                      </a:lnTo>
                      <a:lnTo>
                        <a:pt x="2" y="75"/>
                      </a:lnTo>
                      <a:lnTo>
                        <a:pt x="2" y="77"/>
                      </a:lnTo>
                      <a:lnTo>
                        <a:pt x="0" y="75"/>
                      </a:lnTo>
                      <a:lnTo>
                        <a:pt x="0" y="71"/>
                      </a:lnTo>
                      <a:lnTo>
                        <a:pt x="0" y="71"/>
                      </a:lnTo>
                      <a:lnTo>
                        <a:pt x="0" y="69"/>
                      </a:lnTo>
                      <a:lnTo>
                        <a:pt x="0" y="69"/>
                      </a:lnTo>
                      <a:lnTo>
                        <a:pt x="4" y="67"/>
                      </a:lnTo>
                      <a:lnTo>
                        <a:pt x="6" y="67"/>
                      </a:lnTo>
                      <a:lnTo>
                        <a:pt x="7" y="67"/>
                      </a:lnTo>
                      <a:lnTo>
                        <a:pt x="9" y="69"/>
                      </a:lnTo>
                      <a:lnTo>
                        <a:pt x="11" y="69"/>
                      </a:lnTo>
                      <a:lnTo>
                        <a:pt x="13" y="69"/>
                      </a:lnTo>
                      <a:lnTo>
                        <a:pt x="15" y="67"/>
                      </a:lnTo>
                      <a:lnTo>
                        <a:pt x="17" y="67"/>
                      </a:lnTo>
                      <a:lnTo>
                        <a:pt x="19" y="65"/>
                      </a:lnTo>
                      <a:lnTo>
                        <a:pt x="19" y="65"/>
                      </a:lnTo>
                      <a:lnTo>
                        <a:pt x="21" y="62"/>
                      </a:lnTo>
                      <a:lnTo>
                        <a:pt x="21" y="62"/>
                      </a:lnTo>
                      <a:lnTo>
                        <a:pt x="23" y="60"/>
                      </a:lnTo>
                      <a:lnTo>
                        <a:pt x="23" y="60"/>
                      </a:lnTo>
                      <a:lnTo>
                        <a:pt x="23" y="60"/>
                      </a:lnTo>
                      <a:lnTo>
                        <a:pt x="24" y="60"/>
                      </a:lnTo>
                      <a:lnTo>
                        <a:pt x="24" y="60"/>
                      </a:lnTo>
                      <a:lnTo>
                        <a:pt x="23" y="58"/>
                      </a:lnTo>
                      <a:lnTo>
                        <a:pt x="23" y="58"/>
                      </a:lnTo>
                      <a:lnTo>
                        <a:pt x="23" y="56"/>
                      </a:lnTo>
                      <a:lnTo>
                        <a:pt x="24" y="52"/>
                      </a:lnTo>
                      <a:lnTo>
                        <a:pt x="24" y="52"/>
                      </a:lnTo>
                      <a:lnTo>
                        <a:pt x="26" y="54"/>
                      </a:lnTo>
                      <a:lnTo>
                        <a:pt x="28" y="52"/>
                      </a:lnTo>
                      <a:lnTo>
                        <a:pt x="30" y="52"/>
                      </a:lnTo>
                      <a:lnTo>
                        <a:pt x="32" y="52"/>
                      </a:lnTo>
                      <a:lnTo>
                        <a:pt x="34" y="50"/>
                      </a:lnTo>
                      <a:lnTo>
                        <a:pt x="36" y="48"/>
                      </a:lnTo>
                      <a:lnTo>
                        <a:pt x="36" y="48"/>
                      </a:lnTo>
                      <a:lnTo>
                        <a:pt x="38" y="47"/>
                      </a:lnTo>
                      <a:lnTo>
                        <a:pt x="38" y="47"/>
                      </a:lnTo>
                      <a:lnTo>
                        <a:pt x="38" y="47"/>
                      </a:lnTo>
                      <a:lnTo>
                        <a:pt x="38" y="47"/>
                      </a:lnTo>
                      <a:lnTo>
                        <a:pt x="38" y="45"/>
                      </a:lnTo>
                      <a:lnTo>
                        <a:pt x="39" y="45"/>
                      </a:lnTo>
                      <a:lnTo>
                        <a:pt x="39" y="45"/>
                      </a:lnTo>
                      <a:lnTo>
                        <a:pt x="39" y="45"/>
                      </a:lnTo>
                      <a:lnTo>
                        <a:pt x="41" y="45"/>
                      </a:lnTo>
                      <a:lnTo>
                        <a:pt x="41" y="45"/>
                      </a:lnTo>
                      <a:lnTo>
                        <a:pt x="41" y="43"/>
                      </a:lnTo>
                      <a:lnTo>
                        <a:pt x="41" y="43"/>
                      </a:lnTo>
                      <a:lnTo>
                        <a:pt x="41" y="43"/>
                      </a:lnTo>
                      <a:lnTo>
                        <a:pt x="45" y="33"/>
                      </a:lnTo>
                      <a:lnTo>
                        <a:pt x="45" y="33"/>
                      </a:lnTo>
                      <a:lnTo>
                        <a:pt x="45" y="33"/>
                      </a:lnTo>
                      <a:lnTo>
                        <a:pt x="45" y="33"/>
                      </a:lnTo>
                      <a:lnTo>
                        <a:pt x="45" y="33"/>
                      </a:lnTo>
                      <a:lnTo>
                        <a:pt x="45" y="33"/>
                      </a:lnTo>
                      <a:lnTo>
                        <a:pt x="47" y="32"/>
                      </a:lnTo>
                      <a:lnTo>
                        <a:pt x="47" y="30"/>
                      </a:lnTo>
                      <a:lnTo>
                        <a:pt x="47" y="30"/>
                      </a:lnTo>
                      <a:lnTo>
                        <a:pt x="47" y="30"/>
                      </a:lnTo>
                      <a:lnTo>
                        <a:pt x="49" y="30"/>
                      </a:lnTo>
                      <a:lnTo>
                        <a:pt x="49" y="28"/>
                      </a:lnTo>
                      <a:lnTo>
                        <a:pt x="49" y="26"/>
                      </a:lnTo>
                      <a:lnTo>
                        <a:pt x="49" y="26"/>
                      </a:lnTo>
                      <a:lnTo>
                        <a:pt x="51" y="22"/>
                      </a:lnTo>
                      <a:lnTo>
                        <a:pt x="51" y="22"/>
                      </a:lnTo>
                      <a:lnTo>
                        <a:pt x="53" y="20"/>
                      </a:lnTo>
                      <a:lnTo>
                        <a:pt x="54" y="20"/>
                      </a:lnTo>
                      <a:lnTo>
                        <a:pt x="54" y="20"/>
                      </a:lnTo>
                      <a:lnTo>
                        <a:pt x="54" y="20"/>
                      </a:lnTo>
                      <a:lnTo>
                        <a:pt x="54" y="20"/>
                      </a:lnTo>
                      <a:lnTo>
                        <a:pt x="54" y="18"/>
                      </a:lnTo>
                      <a:lnTo>
                        <a:pt x="54" y="18"/>
                      </a:lnTo>
                      <a:lnTo>
                        <a:pt x="54" y="18"/>
                      </a:lnTo>
                      <a:lnTo>
                        <a:pt x="56" y="13"/>
                      </a:lnTo>
                      <a:lnTo>
                        <a:pt x="56" y="13"/>
                      </a:lnTo>
                      <a:lnTo>
                        <a:pt x="56" y="11"/>
                      </a:lnTo>
                      <a:lnTo>
                        <a:pt x="56" y="11"/>
                      </a:lnTo>
                      <a:lnTo>
                        <a:pt x="56" y="11"/>
                      </a:lnTo>
                      <a:lnTo>
                        <a:pt x="58" y="9"/>
                      </a:lnTo>
                      <a:lnTo>
                        <a:pt x="62" y="7"/>
                      </a:lnTo>
                      <a:lnTo>
                        <a:pt x="73" y="5"/>
                      </a:lnTo>
                      <a:lnTo>
                        <a:pt x="75" y="5"/>
                      </a:lnTo>
                      <a:lnTo>
                        <a:pt x="75" y="5"/>
                      </a:lnTo>
                      <a:lnTo>
                        <a:pt x="77" y="7"/>
                      </a:lnTo>
                      <a:lnTo>
                        <a:pt x="79" y="9"/>
                      </a:lnTo>
                      <a:lnTo>
                        <a:pt x="81" y="9"/>
                      </a:lnTo>
                      <a:lnTo>
                        <a:pt x="81" y="9"/>
                      </a:lnTo>
                      <a:lnTo>
                        <a:pt x="83" y="9"/>
                      </a:lnTo>
                      <a:lnTo>
                        <a:pt x="98" y="5"/>
                      </a:lnTo>
                      <a:lnTo>
                        <a:pt x="98" y="5"/>
                      </a:lnTo>
                      <a:lnTo>
                        <a:pt x="100" y="0"/>
                      </a:lnTo>
                      <a:lnTo>
                        <a:pt x="145" y="0"/>
                      </a:lnTo>
                      <a:lnTo>
                        <a:pt x="146" y="0"/>
                      </a:lnTo>
                      <a:lnTo>
                        <a:pt x="148" y="1"/>
                      </a:lnTo>
                      <a:lnTo>
                        <a:pt x="150" y="1"/>
                      </a:lnTo>
                      <a:lnTo>
                        <a:pt x="150" y="1"/>
                      </a:lnTo>
                      <a:lnTo>
                        <a:pt x="152" y="3"/>
                      </a:lnTo>
                      <a:lnTo>
                        <a:pt x="152" y="9"/>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17">
                  <a:extLst>
                    <a:ext uri="{FF2B5EF4-FFF2-40B4-BE49-F238E27FC236}">
                      <a16:creationId xmlns:a16="http://schemas.microsoft.com/office/drawing/2014/main" id="{9D8802DF-A0FC-49D3-A86B-314FE51223FC}"/>
                    </a:ext>
                  </a:extLst>
                </p:cNvPr>
                <p:cNvSpPr>
                  <a:spLocks/>
                </p:cNvSpPr>
                <p:nvPr/>
              </p:nvSpPr>
              <p:spPr bwMode="auto">
                <a:xfrm>
                  <a:off x="3614738" y="1773238"/>
                  <a:ext cx="357187" cy="203200"/>
                </a:xfrm>
                <a:custGeom>
                  <a:avLst/>
                  <a:gdLst>
                    <a:gd name="T0" fmla="*/ 424 w 451"/>
                    <a:gd name="T1" fmla="*/ 189 h 255"/>
                    <a:gd name="T2" fmla="*/ 381 w 451"/>
                    <a:gd name="T3" fmla="*/ 255 h 255"/>
                    <a:gd name="T4" fmla="*/ 289 w 451"/>
                    <a:gd name="T5" fmla="*/ 248 h 255"/>
                    <a:gd name="T6" fmla="*/ 205 w 451"/>
                    <a:gd name="T7" fmla="*/ 218 h 255"/>
                    <a:gd name="T8" fmla="*/ 154 w 451"/>
                    <a:gd name="T9" fmla="*/ 203 h 255"/>
                    <a:gd name="T10" fmla="*/ 111 w 451"/>
                    <a:gd name="T11" fmla="*/ 187 h 255"/>
                    <a:gd name="T12" fmla="*/ 81 w 451"/>
                    <a:gd name="T13" fmla="*/ 169 h 255"/>
                    <a:gd name="T14" fmla="*/ 66 w 451"/>
                    <a:gd name="T15" fmla="*/ 157 h 255"/>
                    <a:gd name="T16" fmla="*/ 53 w 451"/>
                    <a:gd name="T17" fmla="*/ 150 h 255"/>
                    <a:gd name="T18" fmla="*/ 49 w 451"/>
                    <a:gd name="T19" fmla="*/ 141 h 255"/>
                    <a:gd name="T20" fmla="*/ 43 w 451"/>
                    <a:gd name="T21" fmla="*/ 137 h 255"/>
                    <a:gd name="T22" fmla="*/ 36 w 451"/>
                    <a:gd name="T23" fmla="*/ 116 h 255"/>
                    <a:gd name="T24" fmla="*/ 26 w 451"/>
                    <a:gd name="T25" fmla="*/ 107 h 255"/>
                    <a:gd name="T26" fmla="*/ 13 w 451"/>
                    <a:gd name="T27" fmla="*/ 94 h 255"/>
                    <a:gd name="T28" fmla="*/ 6 w 451"/>
                    <a:gd name="T29" fmla="*/ 75 h 255"/>
                    <a:gd name="T30" fmla="*/ 0 w 451"/>
                    <a:gd name="T31" fmla="*/ 62 h 255"/>
                    <a:gd name="T32" fmla="*/ 6 w 451"/>
                    <a:gd name="T33" fmla="*/ 56 h 255"/>
                    <a:gd name="T34" fmla="*/ 11 w 451"/>
                    <a:gd name="T35" fmla="*/ 49 h 255"/>
                    <a:gd name="T36" fmla="*/ 17 w 451"/>
                    <a:gd name="T37" fmla="*/ 41 h 255"/>
                    <a:gd name="T38" fmla="*/ 43 w 451"/>
                    <a:gd name="T39" fmla="*/ 2 h 255"/>
                    <a:gd name="T40" fmla="*/ 49 w 451"/>
                    <a:gd name="T41" fmla="*/ 5 h 255"/>
                    <a:gd name="T42" fmla="*/ 56 w 451"/>
                    <a:gd name="T43" fmla="*/ 9 h 255"/>
                    <a:gd name="T44" fmla="*/ 60 w 451"/>
                    <a:gd name="T45" fmla="*/ 9 h 255"/>
                    <a:gd name="T46" fmla="*/ 64 w 451"/>
                    <a:gd name="T47" fmla="*/ 22 h 255"/>
                    <a:gd name="T48" fmla="*/ 68 w 451"/>
                    <a:gd name="T49" fmla="*/ 28 h 255"/>
                    <a:gd name="T50" fmla="*/ 90 w 451"/>
                    <a:gd name="T51" fmla="*/ 56 h 255"/>
                    <a:gd name="T52" fmla="*/ 118 w 451"/>
                    <a:gd name="T53" fmla="*/ 77 h 255"/>
                    <a:gd name="T54" fmla="*/ 130 w 451"/>
                    <a:gd name="T55" fmla="*/ 79 h 255"/>
                    <a:gd name="T56" fmla="*/ 143 w 451"/>
                    <a:gd name="T57" fmla="*/ 77 h 255"/>
                    <a:gd name="T58" fmla="*/ 158 w 451"/>
                    <a:gd name="T59" fmla="*/ 79 h 255"/>
                    <a:gd name="T60" fmla="*/ 169 w 451"/>
                    <a:gd name="T61" fmla="*/ 75 h 255"/>
                    <a:gd name="T62" fmla="*/ 192 w 451"/>
                    <a:gd name="T63" fmla="*/ 62 h 255"/>
                    <a:gd name="T64" fmla="*/ 201 w 451"/>
                    <a:gd name="T65" fmla="*/ 60 h 255"/>
                    <a:gd name="T66" fmla="*/ 210 w 451"/>
                    <a:gd name="T67" fmla="*/ 54 h 255"/>
                    <a:gd name="T68" fmla="*/ 220 w 451"/>
                    <a:gd name="T69" fmla="*/ 49 h 255"/>
                    <a:gd name="T70" fmla="*/ 225 w 451"/>
                    <a:gd name="T71" fmla="*/ 45 h 255"/>
                    <a:gd name="T72" fmla="*/ 229 w 451"/>
                    <a:gd name="T73" fmla="*/ 49 h 255"/>
                    <a:gd name="T74" fmla="*/ 240 w 451"/>
                    <a:gd name="T75" fmla="*/ 50 h 255"/>
                    <a:gd name="T76" fmla="*/ 255 w 451"/>
                    <a:gd name="T77" fmla="*/ 50 h 255"/>
                    <a:gd name="T78" fmla="*/ 267 w 451"/>
                    <a:gd name="T79" fmla="*/ 58 h 255"/>
                    <a:gd name="T80" fmla="*/ 278 w 451"/>
                    <a:gd name="T81" fmla="*/ 56 h 255"/>
                    <a:gd name="T82" fmla="*/ 287 w 451"/>
                    <a:gd name="T83" fmla="*/ 54 h 255"/>
                    <a:gd name="T84" fmla="*/ 302 w 451"/>
                    <a:gd name="T85" fmla="*/ 45 h 255"/>
                    <a:gd name="T86" fmla="*/ 306 w 451"/>
                    <a:gd name="T87" fmla="*/ 43 h 255"/>
                    <a:gd name="T88" fmla="*/ 329 w 451"/>
                    <a:gd name="T89" fmla="*/ 30 h 255"/>
                    <a:gd name="T90" fmla="*/ 340 w 451"/>
                    <a:gd name="T91" fmla="*/ 22 h 255"/>
                    <a:gd name="T92" fmla="*/ 362 w 451"/>
                    <a:gd name="T93" fmla="*/ 28 h 255"/>
                    <a:gd name="T94" fmla="*/ 394 w 451"/>
                    <a:gd name="T95" fmla="*/ 26 h 255"/>
                    <a:gd name="T96" fmla="*/ 400 w 451"/>
                    <a:gd name="T97" fmla="*/ 20 h 255"/>
                    <a:gd name="T98" fmla="*/ 404 w 451"/>
                    <a:gd name="T99" fmla="*/ 20 h 255"/>
                    <a:gd name="T100" fmla="*/ 406 w 451"/>
                    <a:gd name="T101" fmla="*/ 17 h 255"/>
                    <a:gd name="T102" fmla="*/ 417 w 451"/>
                    <a:gd name="T103" fmla="*/ 15 h 255"/>
                    <a:gd name="T104" fmla="*/ 430 w 451"/>
                    <a:gd name="T105" fmla="*/ 11 h 255"/>
                    <a:gd name="T106" fmla="*/ 449 w 451"/>
                    <a:gd name="T107" fmla="*/ 1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1" h="255">
                      <a:moveTo>
                        <a:pt x="451" y="18"/>
                      </a:moveTo>
                      <a:lnTo>
                        <a:pt x="451" y="148"/>
                      </a:lnTo>
                      <a:lnTo>
                        <a:pt x="447" y="156"/>
                      </a:lnTo>
                      <a:lnTo>
                        <a:pt x="430" y="182"/>
                      </a:lnTo>
                      <a:lnTo>
                        <a:pt x="424" y="189"/>
                      </a:lnTo>
                      <a:lnTo>
                        <a:pt x="400" y="229"/>
                      </a:lnTo>
                      <a:lnTo>
                        <a:pt x="394" y="234"/>
                      </a:lnTo>
                      <a:lnTo>
                        <a:pt x="391" y="242"/>
                      </a:lnTo>
                      <a:lnTo>
                        <a:pt x="387" y="248"/>
                      </a:lnTo>
                      <a:lnTo>
                        <a:pt x="381" y="255"/>
                      </a:lnTo>
                      <a:lnTo>
                        <a:pt x="310" y="255"/>
                      </a:lnTo>
                      <a:lnTo>
                        <a:pt x="306" y="253"/>
                      </a:lnTo>
                      <a:lnTo>
                        <a:pt x="300" y="251"/>
                      </a:lnTo>
                      <a:lnTo>
                        <a:pt x="295" y="249"/>
                      </a:lnTo>
                      <a:lnTo>
                        <a:pt x="289" y="248"/>
                      </a:lnTo>
                      <a:lnTo>
                        <a:pt x="248" y="233"/>
                      </a:lnTo>
                      <a:lnTo>
                        <a:pt x="240" y="231"/>
                      </a:lnTo>
                      <a:lnTo>
                        <a:pt x="223" y="225"/>
                      </a:lnTo>
                      <a:lnTo>
                        <a:pt x="218" y="223"/>
                      </a:lnTo>
                      <a:lnTo>
                        <a:pt x="205" y="218"/>
                      </a:lnTo>
                      <a:lnTo>
                        <a:pt x="192" y="214"/>
                      </a:lnTo>
                      <a:lnTo>
                        <a:pt x="186" y="212"/>
                      </a:lnTo>
                      <a:lnTo>
                        <a:pt x="173" y="208"/>
                      </a:lnTo>
                      <a:lnTo>
                        <a:pt x="167" y="206"/>
                      </a:lnTo>
                      <a:lnTo>
                        <a:pt x="154" y="203"/>
                      </a:lnTo>
                      <a:lnTo>
                        <a:pt x="148" y="199"/>
                      </a:lnTo>
                      <a:lnTo>
                        <a:pt x="135" y="195"/>
                      </a:lnTo>
                      <a:lnTo>
                        <a:pt x="130" y="193"/>
                      </a:lnTo>
                      <a:lnTo>
                        <a:pt x="116" y="189"/>
                      </a:lnTo>
                      <a:lnTo>
                        <a:pt x="111" y="187"/>
                      </a:lnTo>
                      <a:lnTo>
                        <a:pt x="103" y="184"/>
                      </a:lnTo>
                      <a:lnTo>
                        <a:pt x="98" y="184"/>
                      </a:lnTo>
                      <a:lnTo>
                        <a:pt x="96" y="182"/>
                      </a:lnTo>
                      <a:lnTo>
                        <a:pt x="90" y="176"/>
                      </a:lnTo>
                      <a:lnTo>
                        <a:pt x="81" y="169"/>
                      </a:lnTo>
                      <a:lnTo>
                        <a:pt x="75" y="163"/>
                      </a:lnTo>
                      <a:lnTo>
                        <a:pt x="69" y="157"/>
                      </a:lnTo>
                      <a:lnTo>
                        <a:pt x="68" y="157"/>
                      </a:lnTo>
                      <a:lnTo>
                        <a:pt x="68" y="157"/>
                      </a:lnTo>
                      <a:lnTo>
                        <a:pt x="66" y="157"/>
                      </a:lnTo>
                      <a:lnTo>
                        <a:pt x="64" y="157"/>
                      </a:lnTo>
                      <a:lnTo>
                        <a:pt x="58" y="154"/>
                      </a:lnTo>
                      <a:lnTo>
                        <a:pt x="54" y="152"/>
                      </a:lnTo>
                      <a:lnTo>
                        <a:pt x="54" y="150"/>
                      </a:lnTo>
                      <a:lnTo>
                        <a:pt x="53" y="150"/>
                      </a:lnTo>
                      <a:lnTo>
                        <a:pt x="53" y="146"/>
                      </a:lnTo>
                      <a:lnTo>
                        <a:pt x="53" y="146"/>
                      </a:lnTo>
                      <a:lnTo>
                        <a:pt x="51" y="142"/>
                      </a:lnTo>
                      <a:lnTo>
                        <a:pt x="51" y="142"/>
                      </a:lnTo>
                      <a:lnTo>
                        <a:pt x="49" y="141"/>
                      </a:lnTo>
                      <a:lnTo>
                        <a:pt x="49" y="139"/>
                      </a:lnTo>
                      <a:lnTo>
                        <a:pt x="47" y="137"/>
                      </a:lnTo>
                      <a:lnTo>
                        <a:pt x="47" y="137"/>
                      </a:lnTo>
                      <a:lnTo>
                        <a:pt x="45" y="137"/>
                      </a:lnTo>
                      <a:lnTo>
                        <a:pt x="43" y="137"/>
                      </a:lnTo>
                      <a:lnTo>
                        <a:pt x="43" y="135"/>
                      </a:lnTo>
                      <a:lnTo>
                        <a:pt x="41" y="131"/>
                      </a:lnTo>
                      <a:lnTo>
                        <a:pt x="39" y="120"/>
                      </a:lnTo>
                      <a:lnTo>
                        <a:pt x="38" y="118"/>
                      </a:lnTo>
                      <a:lnTo>
                        <a:pt x="36" y="116"/>
                      </a:lnTo>
                      <a:lnTo>
                        <a:pt x="32" y="116"/>
                      </a:lnTo>
                      <a:lnTo>
                        <a:pt x="30" y="114"/>
                      </a:lnTo>
                      <a:lnTo>
                        <a:pt x="26" y="112"/>
                      </a:lnTo>
                      <a:lnTo>
                        <a:pt x="26" y="109"/>
                      </a:lnTo>
                      <a:lnTo>
                        <a:pt x="26" y="107"/>
                      </a:lnTo>
                      <a:lnTo>
                        <a:pt x="24" y="105"/>
                      </a:lnTo>
                      <a:lnTo>
                        <a:pt x="23" y="103"/>
                      </a:lnTo>
                      <a:lnTo>
                        <a:pt x="21" y="101"/>
                      </a:lnTo>
                      <a:lnTo>
                        <a:pt x="15" y="95"/>
                      </a:lnTo>
                      <a:lnTo>
                        <a:pt x="13" y="94"/>
                      </a:lnTo>
                      <a:lnTo>
                        <a:pt x="11" y="90"/>
                      </a:lnTo>
                      <a:lnTo>
                        <a:pt x="9" y="84"/>
                      </a:lnTo>
                      <a:lnTo>
                        <a:pt x="9" y="79"/>
                      </a:lnTo>
                      <a:lnTo>
                        <a:pt x="8" y="77"/>
                      </a:lnTo>
                      <a:lnTo>
                        <a:pt x="6" y="75"/>
                      </a:lnTo>
                      <a:lnTo>
                        <a:pt x="2" y="71"/>
                      </a:lnTo>
                      <a:lnTo>
                        <a:pt x="0" y="67"/>
                      </a:lnTo>
                      <a:lnTo>
                        <a:pt x="0" y="64"/>
                      </a:lnTo>
                      <a:lnTo>
                        <a:pt x="0" y="64"/>
                      </a:lnTo>
                      <a:lnTo>
                        <a:pt x="0" y="62"/>
                      </a:lnTo>
                      <a:lnTo>
                        <a:pt x="2" y="62"/>
                      </a:lnTo>
                      <a:lnTo>
                        <a:pt x="4" y="62"/>
                      </a:lnTo>
                      <a:lnTo>
                        <a:pt x="4" y="60"/>
                      </a:lnTo>
                      <a:lnTo>
                        <a:pt x="4" y="58"/>
                      </a:lnTo>
                      <a:lnTo>
                        <a:pt x="6" y="56"/>
                      </a:lnTo>
                      <a:lnTo>
                        <a:pt x="6" y="54"/>
                      </a:lnTo>
                      <a:lnTo>
                        <a:pt x="6" y="52"/>
                      </a:lnTo>
                      <a:lnTo>
                        <a:pt x="9" y="50"/>
                      </a:lnTo>
                      <a:lnTo>
                        <a:pt x="9" y="49"/>
                      </a:lnTo>
                      <a:lnTo>
                        <a:pt x="11" y="49"/>
                      </a:lnTo>
                      <a:lnTo>
                        <a:pt x="11" y="45"/>
                      </a:lnTo>
                      <a:lnTo>
                        <a:pt x="13" y="45"/>
                      </a:lnTo>
                      <a:lnTo>
                        <a:pt x="15" y="43"/>
                      </a:lnTo>
                      <a:lnTo>
                        <a:pt x="17" y="41"/>
                      </a:lnTo>
                      <a:lnTo>
                        <a:pt x="17" y="41"/>
                      </a:lnTo>
                      <a:lnTo>
                        <a:pt x="19" y="37"/>
                      </a:lnTo>
                      <a:lnTo>
                        <a:pt x="19" y="35"/>
                      </a:lnTo>
                      <a:lnTo>
                        <a:pt x="41" y="0"/>
                      </a:lnTo>
                      <a:lnTo>
                        <a:pt x="43" y="2"/>
                      </a:lnTo>
                      <a:lnTo>
                        <a:pt x="43" y="2"/>
                      </a:lnTo>
                      <a:lnTo>
                        <a:pt x="45" y="2"/>
                      </a:lnTo>
                      <a:lnTo>
                        <a:pt x="45" y="0"/>
                      </a:lnTo>
                      <a:lnTo>
                        <a:pt x="45" y="2"/>
                      </a:lnTo>
                      <a:lnTo>
                        <a:pt x="47" y="3"/>
                      </a:lnTo>
                      <a:lnTo>
                        <a:pt x="49" y="5"/>
                      </a:lnTo>
                      <a:lnTo>
                        <a:pt x="49" y="5"/>
                      </a:lnTo>
                      <a:lnTo>
                        <a:pt x="51" y="7"/>
                      </a:lnTo>
                      <a:lnTo>
                        <a:pt x="53" y="7"/>
                      </a:lnTo>
                      <a:lnTo>
                        <a:pt x="54" y="7"/>
                      </a:lnTo>
                      <a:lnTo>
                        <a:pt x="56" y="9"/>
                      </a:lnTo>
                      <a:lnTo>
                        <a:pt x="58" y="11"/>
                      </a:lnTo>
                      <a:lnTo>
                        <a:pt x="58" y="9"/>
                      </a:lnTo>
                      <a:lnTo>
                        <a:pt x="58" y="9"/>
                      </a:lnTo>
                      <a:lnTo>
                        <a:pt x="60" y="7"/>
                      </a:lnTo>
                      <a:lnTo>
                        <a:pt x="60" y="9"/>
                      </a:lnTo>
                      <a:lnTo>
                        <a:pt x="58" y="17"/>
                      </a:lnTo>
                      <a:lnTo>
                        <a:pt x="60" y="18"/>
                      </a:lnTo>
                      <a:lnTo>
                        <a:pt x="60" y="20"/>
                      </a:lnTo>
                      <a:lnTo>
                        <a:pt x="62" y="22"/>
                      </a:lnTo>
                      <a:lnTo>
                        <a:pt x="64" y="22"/>
                      </a:lnTo>
                      <a:lnTo>
                        <a:pt x="64" y="24"/>
                      </a:lnTo>
                      <a:lnTo>
                        <a:pt x="64" y="24"/>
                      </a:lnTo>
                      <a:lnTo>
                        <a:pt x="66" y="24"/>
                      </a:lnTo>
                      <a:lnTo>
                        <a:pt x="66" y="26"/>
                      </a:lnTo>
                      <a:lnTo>
                        <a:pt x="68" y="28"/>
                      </a:lnTo>
                      <a:lnTo>
                        <a:pt x="69" y="32"/>
                      </a:lnTo>
                      <a:lnTo>
                        <a:pt x="71" y="37"/>
                      </a:lnTo>
                      <a:lnTo>
                        <a:pt x="79" y="43"/>
                      </a:lnTo>
                      <a:lnTo>
                        <a:pt x="85" y="50"/>
                      </a:lnTo>
                      <a:lnTo>
                        <a:pt x="90" y="56"/>
                      </a:lnTo>
                      <a:lnTo>
                        <a:pt x="98" y="62"/>
                      </a:lnTo>
                      <a:lnTo>
                        <a:pt x="103" y="65"/>
                      </a:lnTo>
                      <a:lnTo>
                        <a:pt x="107" y="67"/>
                      </a:lnTo>
                      <a:lnTo>
                        <a:pt x="116" y="75"/>
                      </a:lnTo>
                      <a:lnTo>
                        <a:pt x="118" y="77"/>
                      </a:lnTo>
                      <a:lnTo>
                        <a:pt x="120" y="77"/>
                      </a:lnTo>
                      <a:lnTo>
                        <a:pt x="122" y="79"/>
                      </a:lnTo>
                      <a:lnTo>
                        <a:pt x="122" y="79"/>
                      </a:lnTo>
                      <a:lnTo>
                        <a:pt x="124" y="79"/>
                      </a:lnTo>
                      <a:lnTo>
                        <a:pt x="130" y="79"/>
                      </a:lnTo>
                      <a:lnTo>
                        <a:pt x="130" y="79"/>
                      </a:lnTo>
                      <a:lnTo>
                        <a:pt x="135" y="79"/>
                      </a:lnTo>
                      <a:lnTo>
                        <a:pt x="139" y="79"/>
                      </a:lnTo>
                      <a:lnTo>
                        <a:pt x="141" y="79"/>
                      </a:lnTo>
                      <a:lnTo>
                        <a:pt x="143" y="77"/>
                      </a:lnTo>
                      <a:lnTo>
                        <a:pt x="145" y="75"/>
                      </a:lnTo>
                      <a:lnTo>
                        <a:pt x="148" y="75"/>
                      </a:lnTo>
                      <a:lnTo>
                        <a:pt x="150" y="75"/>
                      </a:lnTo>
                      <a:lnTo>
                        <a:pt x="154" y="77"/>
                      </a:lnTo>
                      <a:lnTo>
                        <a:pt x="158" y="79"/>
                      </a:lnTo>
                      <a:lnTo>
                        <a:pt x="160" y="79"/>
                      </a:lnTo>
                      <a:lnTo>
                        <a:pt x="165" y="77"/>
                      </a:lnTo>
                      <a:lnTo>
                        <a:pt x="167" y="77"/>
                      </a:lnTo>
                      <a:lnTo>
                        <a:pt x="167" y="75"/>
                      </a:lnTo>
                      <a:lnTo>
                        <a:pt x="169" y="75"/>
                      </a:lnTo>
                      <a:lnTo>
                        <a:pt x="177" y="71"/>
                      </a:lnTo>
                      <a:lnTo>
                        <a:pt x="177" y="71"/>
                      </a:lnTo>
                      <a:lnTo>
                        <a:pt x="180" y="69"/>
                      </a:lnTo>
                      <a:lnTo>
                        <a:pt x="186" y="65"/>
                      </a:lnTo>
                      <a:lnTo>
                        <a:pt x="192" y="62"/>
                      </a:lnTo>
                      <a:lnTo>
                        <a:pt x="192" y="60"/>
                      </a:lnTo>
                      <a:lnTo>
                        <a:pt x="195" y="60"/>
                      </a:lnTo>
                      <a:lnTo>
                        <a:pt x="197" y="62"/>
                      </a:lnTo>
                      <a:lnTo>
                        <a:pt x="197" y="62"/>
                      </a:lnTo>
                      <a:lnTo>
                        <a:pt x="201" y="60"/>
                      </a:lnTo>
                      <a:lnTo>
                        <a:pt x="203" y="60"/>
                      </a:lnTo>
                      <a:lnTo>
                        <a:pt x="205" y="58"/>
                      </a:lnTo>
                      <a:lnTo>
                        <a:pt x="207" y="56"/>
                      </a:lnTo>
                      <a:lnTo>
                        <a:pt x="208" y="54"/>
                      </a:lnTo>
                      <a:lnTo>
                        <a:pt x="210" y="54"/>
                      </a:lnTo>
                      <a:lnTo>
                        <a:pt x="216" y="50"/>
                      </a:lnTo>
                      <a:lnTo>
                        <a:pt x="216" y="50"/>
                      </a:lnTo>
                      <a:lnTo>
                        <a:pt x="218" y="49"/>
                      </a:lnTo>
                      <a:lnTo>
                        <a:pt x="218" y="49"/>
                      </a:lnTo>
                      <a:lnTo>
                        <a:pt x="220" y="49"/>
                      </a:lnTo>
                      <a:lnTo>
                        <a:pt x="222" y="47"/>
                      </a:lnTo>
                      <a:lnTo>
                        <a:pt x="222" y="45"/>
                      </a:lnTo>
                      <a:lnTo>
                        <a:pt x="223" y="45"/>
                      </a:lnTo>
                      <a:lnTo>
                        <a:pt x="225" y="45"/>
                      </a:lnTo>
                      <a:lnTo>
                        <a:pt x="225" y="45"/>
                      </a:lnTo>
                      <a:lnTo>
                        <a:pt x="227" y="45"/>
                      </a:lnTo>
                      <a:lnTo>
                        <a:pt x="227" y="47"/>
                      </a:lnTo>
                      <a:lnTo>
                        <a:pt x="229" y="47"/>
                      </a:lnTo>
                      <a:lnTo>
                        <a:pt x="229" y="49"/>
                      </a:lnTo>
                      <a:lnTo>
                        <a:pt x="229" y="49"/>
                      </a:lnTo>
                      <a:lnTo>
                        <a:pt x="231" y="49"/>
                      </a:lnTo>
                      <a:lnTo>
                        <a:pt x="231" y="49"/>
                      </a:lnTo>
                      <a:lnTo>
                        <a:pt x="231" y="49"/>
                      </a:lnTo>
                      <a:lnTo>
                        <a:pt x="239" y="50"/>
                      </a:lnTo>
                      <a:lnTo>
                        <a:pt x="240" y="50"/>
                      </a:lnTo>
                      <a:lnTo>
                        <a:pt x="242" y="52"/>
                      </a:lnTo>
                      <a:lnTo>
                        <a:pt x="244" y="52"/>
                      </a:lnTo>
                      <a:lnTo>
                        <a:pt x="248" y="52"/>
                      </a:lnTo>
                      <a:lnTo>
                        <a:pt x="250" y="52"/>
                      </a:lnTo>
                      <a:lnTo>
                        <a:pt x="255" y="50"/>
                      </a:lnTo>
                      <a:lnTo>
                        <a:pt x="257" y="50"/>
                      </a:lnTo>
                      <a:lnTo>
                        <a:pt x="259" y="52"/>
                      </a:lnTo>
                      <a:lnTo>
                        <a:pt x="261" y="56"/>
                      </a:lnTo>
                      <a:lnTo>
                        <a:pt x="265" y="58"/>
                      </a:lnTo>
                      <a:lnTo>
                        <a:pt x="267" y="58"/>
                      </a:lnTo>
                      <a:lnTo>
                        <a:pt x="269" y="58"/>
                      </a:lnTo>
                      <a:lnTo>
                        <a:pt x="272" y="58"/>
                      </a:lnTo>
                      <a:lnTo>
                        <a:pt x="274" y="58"/>
                      </a:lnTo>
                      <a:lnTo>
                        <a:pt x="276" y="58"/>
                      </a:lnTo>
                      <a:lnTo>
                        <a:pt x="278" y="56"/>
                      </a:lnTo>
                      <a:lnTo>
                        <a:pt x="280" y="56"/>
                      </a:lnTo>
                      <a:lnTo>
                        <a:pt x="282" y="54"/>
                      </a:lnTo>
                      <a:lnTo>
                        <a:pt x="285" y="54"/>
                      </a:lnTo>
                      <a:lnTo>
                        <a:pt x="285" y="54"/>
                      </a:lnTo>
                      <a:lnTo>
                        <a:pt x="287" y="54"/>
                      </a:lnTo>
                      <a:lnTo>
                        <a:pt x="289" y="52"/>
                      </a:lnTo>
                      <a:lnTo>
                        <a:pt x="297" y="49"/>
                      </a:lnTo>
                      <a:lnTo>
                        <a:pt x="299" y="47"/>
                      </a:lnTo>
                      <a:lnTo>
                        <a:pt x="302" y="45"/>
                      </a:lnTo>
                      <a:lnTo>
                        <a:pt x="302" y="45"/>
                      </a:lnTo>
                      <a:lnTo>
                        <a:pt x="302" y="45"/>
                      </a:lnTo>
                      <a:lnTo>
                        <a:pt x="304" y="43"/>
                      </a:lnTo>
                      <a:lnTo>
                        <a:pt x="304" y="43"/>
                      </a:lnTo>
                      <a:lnTo>
                        <a:pt x="304" y="43"/>
                      </a:lnTo>
                      <a:lnTo>
                        <a:pt x="306" y="43"/>
                      </a:lnTo>
                      <a:lnTo>
                        <a:pt x="312" y="41"/>
                      </a:lnTo>
                      <a:lnTo>
                        <a:pt x="317" y="35"/>
                      </a:lnTo>
                      <a:lnTo>
                        <a:pt x="321" y="34"/>
                      </a:lnTo>
                      <a:lnTo>
                        <a:pt x="325" y="30"/>
                      </a:lnTo>
                      <a:lnTo>
                        <a:pt x="329" y="30"/>
                      </a:lnTo>
                      <a:lnTo>
                        <a:pt x="329" y="28"/>
                      </a:lnTo>
                      <a:lnTo>
                        <a:pt x="331" y="28"/>
                      </a:lnTo>
                      <a:lnTo>
                        <a:pt x="338" y="24"/>
                      </a:lnTo>
                      <a:lnTo>
                        <a:pt x="340" y="22"/>
                      </a:lnTo>
                      <a:lnTo>
                        <a:pt x="340" y="22"/>
                      </a:lnTo>
                      <a:lnTo>
                        <a:pt x="344" y="22"/>
                      </a:lnTo>
                      <a:lnTo>
                        <a:pt x="347" y="22"/>
                      </a:lnTo>
                      <a:lnTo>
                        <a:pt x="349" y="22"/>
                      </a:lnTo>
                      <a:lnTo>
                        <a:pt x="361" y="28"/>
                      </a:lnTo>
                      <a:lnTo>
                        <a:pt x="362" y="28"/>
                      </a:lnTo>
                      <a:lnTo>
                        <a:pt x="366" y="26"/>
                      </a:lnTo>
                      <a:lnTo>
                        <a:pt x="376" y="26"/>
                      </a:lnTo>
                      <a:lnTo>
                        <a:pt x="379" y="26"/>
                      </a:lnTo>
                      <a:lnTo>
                        <a:pt x="393" y="26"/>
                      </a:lnTo>
                      <a:lnTo>
                        <a:pt x="394" y="26"/>
                      </a:lnTo>
                      <a:lnTo>
                        <a:pt x="396" y="24"/>
                      </a:lnTo>
                      <a:lnTo>
                        <a:pt x="398" y="22"/>
                      </a:lnTo>
                      <a:lnTo>
                        <a:pt x="398" y="22"/>
                      </a:lnTo>
                      <a:lnTo>
                        <a:pt x="398" y="20"/>
                      </a:lnTo>
                      <a:lnTo>
                        <a:pt x="400" y="20"/>
                      </a:lnTo>
                      <a:lnTo>
                        <a:pt x="400" y="20"/>
                      </a:lnTo>
                      <a:lnTo>
                        <a:pt x="402" y="20"/>
                      </a:lnTo>
                      <a:lnTo>
                        <a:pt x="402" y="20"/>
                      </a:lnTo>
                      <a:lnTo>
                        <a:pt x="404" y="20"/>
                      </a:lnTo>
                      <a:lnTo>
                        <a:pt x="404" y="20"/>
                      </a:lnTo>
                      <a:lnTo>
                        <a:pt x="406" y="20"/>
                      </a:lnTo>
                      <a:lnTo>
                        <a:pt x="406" y="18"/>
                      </a:lnTo>
                      <a:lnTo>
                        <a:pt x="406" y="18"/>
                      </a:lnTo>
                      <a:lnTo>
                        <a:pt x="406" y="18"/>
                      </a:lnTo>
                      <a:lnTo>
                        <a:pt x="406" y="17"/>
                      </a:lnTo>
                      <a:lnTo>
                        <a:pt x="408" y="17"/>
                      </a:lnTo>
                      <a:lnTo>
                        <a:pt x="408" y="17"/>
                      </a:lnTo>
                      <a:lnTo>
                        <a:pt x="409" y="15"/>
                      </a:lnTo>
                      <a:lnTo>
                        <a:pt x="415" y="15"/>
                      </a:lnTo>
                      <a:lnTo>
                        <a:pt x="417" y="15"/>
                      </a:lnTo>
                      <a:lnTo>
                        <a:pt x="421" y="13"/>
                      </a:lnTo>
                      <a:lnTo>
                        <a:pt x="421" y="13"/>
                      </a:lnTo>
                      <a:lnTo>
                        <a:pt x="426" y="13"/>
                      </a:lnTo>
                      <a:lnTo>
                        <a:pt x="430" y="11"/>
                      </a:lnTo>
                      <a:lnTo>
                        <a:pt x="430" y="11"/>
                      </a:lnTo>
                      <a:lnTo>
                        <a:pt x="436" y="13"/>
                      </a:lnTo>
                      <a:lnTo>
                        <a:pt x="438" y="15"/>
                      </a:lnTo>
                      <a:lnTo>
                        <a:pt x="441" y="15"/>
                      </a:lnTo>
                      <a:lnTo>
                        <a:pt x="447" y="18"/>
                      </a:lnTo>
                      <a:lnTo>
                        <a:pt x="449" y="18"/>
                      </a:lnTo>
                      <a:lnTo>
                        <a:pt x="451" y="1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19">
                  <a:extLst>
                    <a:ext uri="{FF2B5EF4-FFF2-40B4-BE49-F238E27FC236}">
                      <a16:creationId xmlns:a16="http://schemas.microsoft.com/office/drawing/2014/main" id="{F7E91686-D9F1-462E-AC43-9E1F3C57C696}"/>
                    </a:ext>
                  </a:extLst>
                </p:cNvPr>
                <p:cNvSpPr>
                  <a:spLocks/>
                </p:cNvSpPr>
                <p:nvPr/>
              </p:nvSpPr>
              <p:spPr bwMode="auto">
                <a:xfrm>
                  <a:off x="3516313" y="1744663"/>
                  <a:ext cx="596900" cy="784225"/>
                </a:xfrm>
                <a:custGeom>
                  <a:avLst/>
                  <a:gdLst>
                    <a:gd name="T0" fmla="*/ 22 w 751"/>
                    <a:gd name="T1" fmla="*/ 958 h 988"/>
                    <a:gd name="T2" fmla="*/ 2 w 751"/>
                    <a:gd name="T3" fmla="*/ 913 h 988"/>
                    <a:gd name="T4" fmla="*/ 4 w 751"/>
                    <a:gd name="T5" fmla="*/ 659 h 988"/>
                    <a:gd name="T6" fmla="*/ 69 w 751"/>
                    <a:gd name="T7" fmla="*/ 577 h 988"/>
                    <a:gd name="T8" fmla="*/ 105 w 751"/>
                    <a:gd name="T9" fmla="*/ 563 h 988"/>
                    <a:gd name="T10" fmla="*/ 143 w 751"/>
                    <a:gd name="T11" fmla="*/ 543 h 988"/>
                    <a:gd name="T12" fmla="*/ 197 w 751"/>
                    <a:gd name="T13" fmla="*/ 515 h 988"/>
                    <a:gd name="T14" fmla="*/ 238 w 751"/>
                    <a:gd name="T15" fmla="*/ 511 h 988"/>
                    <a:gd name="T16" fmla="*/ 291 w 751"/>
                    <a:gd name="T17" fmla="*/ 507 h 988"/>
                    <a:gd name="T18" fmla="*/ 357 w 751"/>
                    <a:gd name="T19" fmla="*/ 436 h 988"/>
                    <a:gd name="T20" fmla="*/ 402 w 751"/>
                    <a:gd name="T21" fmla="*/ 391 h 988"/>
                    <a:gd name="T22" fmla="*/ 434 w 751"/>
                    <a:gd name="T23" fmla="*/ 359 h 988"/>
                    <a:gd name="T24" fmla="*/ 473 w 751"/>
                    <a:gd name="T25" fmla="*/ 321 h 988"/>
                    <a:gd name="T26" fmla="*/ 516 w 751"/>
                    <a:gd name="T27" fmla="*/ 270 h 988"/>
                    <a:gd name="T28" fmla="*/ 593 w 751"/>
                    <a:gd name="T29" fmla="*/ 51 h 988"/>
                    <a:gd name="T30" fmla="*/ 608 w 751"/>
                    <a:gd name="T31" fmla="*/ 47 h 988"/>
                    <a:gd name="T32" fmla="*/ 625 w 751"/>
                    <a:gd name="T33" fmla="*/ 38 h 988"/>
                    <a:gd name="T34" fmla="*/ 644 w 751"/>
                    <a:gd name="T35" fmla="*/ 36 h 988"/>
                    <a:gd name="T36" fmla="*/ 659 w 751"/>
                    <a:gd name="T37" fmla="*/ 32 h 988"/>
                    <a:gd name="T38" fmla="*/ 678 w 751"/>
                    <a:gd name="T39" fmla="*/ 23 h 988"/>
                    <a:gd name="T40" fmla="*/ 687 w 751"/>
                    <a:gd name="T41" fmla="*/ 8 h 988"/>
                    <a:gd name="T42" fmla="*/ 697 w 751"/>
                    <a:gd name="T43" fmla="*/ 2 h 988"/>
                    <a:gd name="T44" fmla="*/ 725 w 751"/>
                    <a:gd name="T45" fmla="*/ 8 h 988"/>
                    <a:gd name="T46" fmla="*/ 740 w 751"/>
                    <a:gd name="T47" fmla="*/ 13 h 988"/>
                    <a:gd name="T48" fmla="*/ 729 w 751"/>
                    <a:gd name="T49" fmla="*/ 34 h 988"/>
                    <a:gd name="T50" fmla="*/ 727 w 751"/>
                    <a:gd name="T51" fmla="*/ 53 h 988"/>
                    <a:gd name="T52" fmla="*/ 729 w 751"/>
                    <a:gd name="T53" fmla="*/ 70 h 988"/>
                    <a:gd name="T54" fmla="*/ 729 w 751"/>
                    <a:gd name="T55" fmla="*/ 105 h 988"/>
                    <a:gd name="T56" fmla="*/ 721 w 751"/>
                    <a:gd name="T57" fmla="*/ 115 h 988"/>
                    <a:gd name="T58" fmla="*/ 734 w 751"/>
                    <a:gd name="T59" fmla="*/ 111 h 988"/>
                    <a:gd name="T60" fmla="*/ 738 w 751"/>
                    <a:gd name="T61" fmla="*/ 107 h 988"/>
                    <a:gd name="T62" fmla="*/ 747 w 751"/>
                    <a:gd name="T63" fmla="*/ 109 h 988"/>
                    <a:gd name="T64" fmla="*/ 747 w 751"/>
                    <a:gd name="T65" fmla="*/ 118 h 988"/>
                    <a:gd name="T66" fmla="*/ 740 w 751"/>
                    <a:gd name="T67" fmla="*/ 116 h 988"/>
                    <a:gd name="T68" fmla="*/ 714 w 751"/>
                    <a:gd name="T69" fmla="*/ 131 h 988"/>
                    <a:gd name="T70" fmla="*/ 712 w 751"/>
                    <a:gd name="T71" fmla="*/ 154 h 988"/>
                    <a:gd name="T72" fmla="*/ 706 w 751"/>
                    <a:gd name="T73" fmla="*/ 173 h 988"/>
                    <a:gd name="T74" fmla="*/ 699 w 751"/>
                    <a:gd name="T75" fmla="*/ 197 h 988"/>
                    <a:gd name="T76" fmla="*/ 684 w 751"/>
                    <a:gd name="T77" fmla="*/ 222 h 988"/>
                    <a:gd name="T78" fmla="*/ 672 w 751"/>
                    <a:gd name="T79" fmla="*/ 250 h 988"/>
                    <a:gd name="T80" fmla="*/ 661 w 751"/>
                    <a:gd name="T81" fmla="*/ 267 h 988"/>
                    <a:gd name="T82" fmla="*/ 635 w 751"/>
                    <a:gd name="T83" fmla="*/ 302 h 988"/>
                    <a:gd name="T84" fmla="*/ 631 w 751"/>
                    <a:gd name="T85" fmla="*/ 319 h 988"/>
                    <a:gd name="T86" fmla="*/ 582 w 751"/>
                    <a:gd name="T87" fmla="*/ 408 h 988"/>
                    <a:gd name="T88" fmla="*/ 550 w 751"/>
                    <a:gd name="T89" fmla="*/ 475 h 988"/>
                    <a:gd name="T90" fmla="*/ 458 w 751"/>
                    <a:gd name="T91" fmla="*/ 595 h 988"/>
                    <a:gd name="T92" fmla="*/ 387 w 751"/>
                    <a:gd name="T93" fmla="*/ 667 h 988"/>
                    <a:gd name="T94" fmla="*/ 372 w 751"/>
                    <a:gd name="T95" fmla="*/ 684 h 988"/>
                    <a:gd name="T96" fmla="*/ 304 w 751"/>
                    <a:gd name="T97" fmla="*/ 725 h 988"/>
                    <a:gd name="T98" fmla="*/ 233 w 751"/>
                    <a:gd name="T99" fmla="*/ 776 h 988"/>
                    <a:gd name="T100" fmla="*/ 225 w 751"/>
                    <a:gd name="T101" fmla="*/ 783 h 988"/>
                    <a:gd name="T102" fmla="*/ 197 w 751"/>
                    <a:gd name="T103" fmla="*/ 806 h 988"/>
                    <a:gd name="T104" fmla="*/ 122 w 751"/>
                    <a:gd name="T105" fmla="*/ 883 h 988"/>
                    <a:gd name="T106" fmla="*/ 109 w 751"/>
                    <a:gd name="T107" fmla="*/ 898 h 988"/>
                    <a:gd name="T108" fmla="*/ 103 w 751"/>
                    <a:gd name="T109" fmla="*/ 905 h 988"/>
                    <a:gd name="T110" fmla="*/ 86 w 751"/>
                    <a:gd name="T111" fmla="*/ 924 h 988"/>
                    <a:gd name="T112" fmla="*/ 79 w 751"/>
                    <a:gd name="T113" fmla="*/ 930 h 988"/>
                    <a:gd name="T114" fmla="*/ 71 w 751"/>
                    <a:gd name="T115" fmla="*/ 935 h 988"/>
                    <a:gd name="T116" fmla="*/ 71 w 751"/>
                    <a:gd name="T117" fmla="*/ 937 h 988"/>
                    <a:gd name="T118" fmla="*/ 69 w 751"/>
                    <a:gd name="T119" fmla="*/ 946 h 988"/>
                    <a:gd name="T120" fmla="*/ 66 w 751"/>
                    <a:gd name="T121" fmla="*/ 954 h 988"/>
                    <a:gd name="T122" fmla="*/ 56 w 751"/>
                    <a:gd name="T123" fmla="*/ 969 h 988"/>
                    <a:gd name="T124" fmla="*/ 41 w 751"/>
                    <a:gd name="T125" fmla="*/ 9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1" h="988">
                      <a:moveTo>
                        <a:pt x="41" y="988"/>
                      </a:moveTo>
                      <a:lnTo>
                        <a:pt x="41" y="982"/>
                      </a:lnTo>
                      <a:lnTo>
                        <a:pt x="41" y="980"/>
                      </a:lnTo>
                      <a:lnTo>
                        <a:pt x="41" y="978"/>
                      </a:lnTo>
                      <a:lnTo>
                        <a:pt x="38" y="975"/>
                      </a:lnTo>
                      <a:lnTo>
                        <a:pt x="34" y="971"/>
                      </a:lnTo>
                      <a:lnTo>
                        <a:pt x="30" y="965"/>
                      </a:lnTo>
                      <a:lnTo>
                        <a:pt x="26" y="962"/>
                      </a:lnTo>
                      <a:lnTo>
                        <a:pt x="22" y="958"/>
                      </a:lnTo>
                      <a:lnTo>
                        <a:pt x="21" y="952"/>
                      </a:lnTo>
                      <a:lnTo>
                        <a:pt x="17" y="948"/>
                      </a:lnTo>
                      <a:lnTo>
                        <a:pt x="13" y="943"/>
                      </a:lnTo>
                      <a:lnTo>
                        <a:pt x="9" y="939"/>
                      </a:lnTo>
                      <a:lnTo>
                        <a:pt x="7" y="935"/>
                      </a:lnTo>
                      <a:lnTo>
                        <a:pt x="6" y="933"/>
                      </a:lnTo>
                      <a:lnTo>
                        <a:pt x="4" y="931"/>
                      </a:lnTo>
                      <a:lnTo>
                        <a:pt x="2" y="930"/>
                      </a:lnTo>
                      <a:lnTo>
                        <a:pt x="2" y="913"/>
                      </a:lnTo>
                      <a:lnTo>
                        <a:pt x="2" y="905"/>
                      </a:lnTo>
                      <a:lnTo>
                        <a:pt x="2" y="898"/>
                      </a:lnTo>
                      <a:lnTo>
                        <a:pt x="0" y="890"/>
                      </a:lnTo>
                      <a:lnTo>
                        <a:pt x="0" y="873"/>
                      </a:lnTo>
                      <a:lnTo>
                        <a:pt x="0" y="866"/>
                      </a:lnTo>
                      <a:lnTo>
                        <a:pt x="0" y="669"/>
                      </a:lnTo>
                      <a:lnTo>
                        <a:pt x="0" y="665"/>
                      </a:lnTo>
                      <a:lnTo>
                        <a:pt x="2" y="663"/>
                      </a:lnTo>
                      <a:lnTo>
                        <a:pt x="4" y="659"/>
                      </a:lnTo>
                      <a:lnTo>
                        <a:pt x="22" y="642"/>
                      </a:lnTo>
                      <a:lnTo>
                        <a:pt x="28" y="637"/>
                      </a:lnTo>
                      <a:lnTo>
                        <a:pt x="32" y="631"/>
                      </a:lnTo>
                      <a:lnTo>
                        <a:pt x="43" y="616"/>
                      </a:lnTo>
                      <a:lnTo>
                        <a:pt x="49" y="607"/>
                      </a:lnTo>
                      <a:lnTo>
                        <a:pt x="66" y="580"/>
                      </a:lnTo>
                      <a:lnTo>
                        <a:pt x="68" y="578"/>
                      </a:lnTo>
                      <a:lnTo>
                        <a:pt x="68" y="578"/>
                      </a:lnTo>
                      <a:lnTo>
                        <a:pt x="69" y="577"/>
                      </a:lnTo>
                      <a:lnTo>
                        <a:pt x="69" y="575"/>
                      </a:lnTo>
                      <a:lnTo>
                        <a:pt x="69" y="575"/>
                      </a:lnTo>
                      <a:lnTo>
                        <a:pt x="71" y="573"/>
                      </a:lnTo>
                      <a:lnTo>
                        <a:pt x="75" y="569"/>
                      </a:lnTo>
                      <a:lnTo>
                        <a:pt x="79" y="567"/>
                      </a:lnTo>
                      <a:lnTo>
                        <a:pt x="83" y="565"/>
                      </a:lnTo>
                      <a:lnTo>
                        <a:pt x="84" y="565"/>
                      </a:lnTo>
                      <a:lnTo>
                        <a:pt x="96" y="565"/>
                      </a:lnTo>
                      <a:lnTo>
                        <a:pt x="105" y="563"/>
                      </a:lnTo>
                      <a:lnTo>
                        <a:pt x="115" y="562"/>
                      </a:lnTo>
                      <a:lnTo>
                        <a:pt x="126" y="560"/>
                      </a:lnTo>
                      <a:lnTo>
                        <a:pt x="131" y="558"/>
                      </a:lnTo>
                      <a:lnTo>
                        <a:pt x="135" y="558"/>
                      </a:lnTo>
                      <a:lnTo>
                        <a:pt x="137" y="556"/>
                      </a:lnTo>
                      <a:lnTo>
                        <a:pt x="139" y="552"/>
                      </a:lnTo>
                      <a:lnTo>
                        <a:pt x="141" y="550"/>
                      </a:lnTo>
                      <a:lnTo>
                        <a:pt x="141" y="546"/>
                      </a:lnTo>
                      <a:lnTo>
                        <a:pt x="143" y="543"/>
                      </a:lnTo>
                      <a:lnTo>
                        <a:pt x="145" y="543"/>
                      </a:lnTo>
                      <a:lnTo>
                        <a:pt x="148" y="537"/>
                      </a:lnTo>
                      <a:lnTo>
                        <a:pt x="156" y="533"/>
                      </a:lnTo>
                      <a:lnTo>
                        <a:pt x="163" y="528"/>
                      </a:lnTo>
                      <a:lnTo>
                        <a:pt x="171" y="524"/>
                      </a:lnTo>
                      <a:lnTo>
                        <a:pt x="180" y="520"/>
                      </a:lnTo>
                      <a:lnTo>
                        <a:pt x="184" y="518"/>
                      </a:lnTo>
                      <a:lnTo>
                        <a:pt x="191" y="516"/>
                      </a:lnTo>
                      <a:lnTo>
                        <a:pt x="197" y="515"/>
                      </a:lnTo>
                      <a:lnTo>
                        <a:pt x="205" y="513"/>
                      </a:lnTo>
                      <a:lnTo>
                        <a:pt x="207" y="513"/>
                      </a:lnTo>
                      <a:lnTo>
                        <a:pt x="214" y="511"/>
                      </a:lnTo>
                      <a:lnTo>
                        <a:pt x="216" y="511"/>
                      </a:lnTo>
                      <a:lnTo>
                        <a:pt x="220" y="511"/>
                      </a:lnTo>
                      <a:lnTo>
                        <a:pt x="223" y="511"/>
                      </a:lnTo>
                      <a:lnTo>
                        <a:pt x="227" y="511"/>
                      </a:lnTo>
                      <a:lnTo>
                        <a:pt x="235" y="511"/>
                      </a:lnTo>
                      <a:lnTo>
                        <a:pt x="238" y="511"/>
                      </a:lnTo>
                      <a:lnTo>
                        <a:pt x="242" y="513"/>
                      </a:lnTo>
                      <a:lnTo>
                        <a:pt x="253" y="513"/>
                      </a:lnTo>
                      <a:lnTo>
                        <a:pt x="257" y="513"/>
                      </a:lnTo>
                      <a:lnTo>
                        <a:pt x="261" y="513"/>
                      </a:lnTo>
                      <a:lnTo>
                        <a:pt x="265" y="513"/>
                      </a:lnTo>
                      <a:lnTo>
                        <a:pt x="268" y="513"/>
                      </a:lnTo>
                      <a:lnTo>
                        <a:pt x="284" y="515"/>
                      </a:lnTo>
                      <a:lnTo>
                        <a:pt x="285" y="513"/>
                      </a:lnTo>
                      <a:lnTo>
                        <a:pt x="291" y="507"/>
                      </a:lnTo>
                      <a:lnTo>
                        <a:pt x="295" y="503"/>
                      </a:lnTo>
                      <a:lnTo>
                        <a:pt x="304" y="494"/>
                      </a:lnTo>
                      <a:lnTo>
                        <a:pt x="312" y="486"/>
                      </a:lnTo>
                      <a:lnTo>
                        <a:pt x="319" y="477"/>
                      </a:lnTo>
                      <a:lnTo>
                        <a:pt x="327" y="469"/>
                      </a:lnTo>
                      <a:lnTo>
                        <a:pt x="334" y="460"/>
                      </a:lnTo>
                      <a:lnTo>
                        <a:pt x="342" y="453"/>
                      </a:lnTo>
                      <a:lnTo>
                        <a:pt x="349" y="443"/>
                      </a:lnTo>
                      <a:lnTo>
                        <a:pt x="357" y="436"/>
                      </a:lnTo>
                      <a:lnTo>
                        <a:pt x="362" y="430"/>
                      </a:lnTo>
                      <a:lnTo>
                        <a:pt x="370" y="421"/>
                      </a:lnTo>
                      <a:lnTo>
                        <a:pt x="376" y="417"/>
                      </a:lnTo>
                      <a:lnTo>
                        <a:pt x="383" y="408"/>
                      </a:lnTo>
                      <a:lnTo>
                        <a:pt x="389" y="404"/>
                      </a:lnTo>
                      <a:lnTo>
                        <a:pt x="392" y="400"/>
                      </a:lnTo>
                      <a:lnTo>
                        <a:pt x="396" y="394"/>
                      </a:lnTo>
                      <a:lnTo>
                        <a:pt x="398" y="393"/>
                      </a:lnTo>
                      <a:lnTo>
                        <a:pt x="402" y="391"/>
                      </a:lnTo>
                      <a:lnTo>
                        <a:pt x="406" y="387"/>
                      </a:lnTo>
                      <a:lnTo>
                        <a:pt x="406" y="385"/>
                      </a:lnTo>
                      <a:lnTo>
                        <a:pt x="413" y="379"/>
                      </a:lnTo>
                      <a:lnTo>
                        <a:pt x="417" y="376"/>
                      </a:lnTo>
                      <a:lnTo>
                        <a:pt x="421" y="372"/>
                      </a:lnTo>
                      <a:lnTo>
                        <a:pt x="424" y="368"/>
                      </a:lnTo>
                      <a:lnTo>
                        <a:pt x="426" y="364"/>
                      </a:lnTo>
                      <a:lnTo>
                        <a:pt x="430" y="362"/>
                      </a:lnTo>
                      <a:lnTo>
                        <a:pt x="434" y="359"/>
                      </a:lnTo>
                      <a:lnTo>
                        <a:pt x="438" y="355"/>
                      </a:lnTo>
                      <a:lnTo>
                        <a:pt x="441" y="351"/>
                      </a:lnTo>
                      <a:lnTo>
                        <a:pt x="449" y="346"/>
                      </a:lnTo>
                      <a:lnTo>
                        <a:pt x="451" y="342"/>
                      </a:lnTo>
                      <a:lnTo>
                        <a:pt x="454" y="338"/>
                      </a:lnTo>
                      <a:lnTo>
                        <a:pt x="458" y="334"/>
                      </a:lnTo>
                      <a:lnTo>
                        <a:pt x="466" y="329"/>
                      </a:lnTo>
                      <a:lnTo>
                        <a:pt x="469" y="325"/>
                      </a:lnTo>
                      <a:lnTo>
                        <a:pt x="473" y="321"/>
                      </a:lnTo>
                      <a:lnTo>
                        <a:pt x="475" y="317"/>
                      </a:lnTo>
                      <a:lnTo>
                        <a:pt x="486" y="308"/>
                      </a:lnTo>
                      <a:lnTo>
                        <a:pt x="490" y="304"/>
                      </a:lnTo>
                      <a:lnTo>
                        <a:pt x="494" y="300"/>
                      </a:lnTo>
                      <a:lnTo>
                        <a:pt x="498" y="297"/>
                      </a:lnTo>
                      <a:lnTo>
                        <a:pt x="503" y="291"/>
                      </a:lnTo>
                      <a:lnTo>
                        <a:pt x="509" y="284"/>
                      </a:lnTo>
                      <a:lnTo>
                        <a:pt x="513" y="278"/>
                      </a:lnTo>
                      <a:lnTo>
                        <a:pt x="516" y="270"/>
                      </a:lnTo>
                      <a:lnTo>
                        <a:pt x="522" y="265"/>
                      </a:lnTo>
                      <a:lnTo>
                        <a:pt x="546" y="225"/>
                      </a:lnTo>
                      <a:lnTo>
                        <a:pt x="552" y="218"/>
                      </a:lnTo>
                      <a:lnTo>
                        <a:pt x="569" y="192"/>
                      </a:lnTo>
                      <a:lnTo>
                        <a:pt x="573" y="184"/>
                      </a:lnTo>
                      <a:lnTo>
                        <a:pt x="573" y="54"/>
                      </a:lnTo>
                      <a:lnTo>
                        <a:pt x="575" y="54"/>
                      </a:lnTo>
                      <a:lnTo>
                        <a:pt x="586" y="53"/>
                      </a:lnTo>
                      <a:lnTo>
                        <a:pt x="593" y="51"/>
                      </a:lnTo>
                      <a:lnTo>
                        <a:pt x="597" y="49"/>
                      </a:lnTo>
                      <a:lnTo>
                        <a:pt x="597" y="47"/>
                      </a:lnTo>
                      <a:lnTo>
                        <a:pt x="599" y="47"/>
                      </a:lnTo>
                      <a:lnTo>
                        <a:pt x="599" y="47"/>
                      </a:lnTo>
                      <a:lnTo>
                        <a:pt x="601" y="47"/>
                      </a:lnTo>
                      <a:lnTo>
                        <a:pt x="601" y="47"/>
                      </a:lnTo>
                      <a:lnTo>
                        <a:pt x="607" y="47"/>
                      </a:lnTo>
                      <a:lnTo>
                        <a:pt x="607" y="47"/>
                      </a:lnTo>
                      <a:lnTo>
                        <a:pt x="608" y="47"/>
                      </a:lnTo>
                      <a:lnTo>
                        <a:pt x="612" y="43"/>
                      </a:lnTo>
                      <a:lnTo>
                        <a:pt x="614" y="43"/>
                      </a:lnTo>
                      <a:lnTo>
                        <a:pt x="614" y="43"/>
                      </a:lnTo>
                      <a:lnTo>
                        <a:pt x="616" y="39"/>
                      </a:lnTo>
                      <a:lnTo>
                        <a:pt x="618" y="39"/>
                      </a:lnTo>
                      <a:lnTo>
                        <a:pt x="618" y="38"/>
                      </a:lnTo>
                      <a:lnTo>
                        <a:pt x="623" y="38"/>
                      </a:lnTo>
                      <a:lnTo>
                        <a:pt x="625" y="38"/>
                      </a:lnTo>
                      <a:lnTo>
                        <a:pt x="625" y="38"/>
                      </a:lnTo>
                      <a:lnTo>
                        <a:pt x="627" y="38"/>
                      </a:lnTo>
                      <a:lnTo>
                        <a:pt x="629" y="38"/>
                      </a:lnTo>
                      <a:lnTo>
                        <a:pt x="635" y="39"/>
                      </a:lnTo>
                      <a:lnTo>
                        <a:pt x="638" y="38"/>
                      </a:lnTo>
                      <a:lnTo>
                        <a:pt x="640" y="36"/>
                      </a:lnTo>
                      <a:lnTo>
                        <a:pt x="640" y="36"/>
                      </a:lnTo>
                      <a:lnTo>
                        <a:pt x="642" y="36"/>
                      </a:lnTo>
                      <a:lnTo>
                        <a:pt x="642" y="36"/>
                      </a:lnTo>
                      <a:lnTo>
                        <a:pt x="644" y="36"/>
                      </a:lnTo>
                      <a:lnTo>
                        <a:pt x="644" y="34"/>
                      </a:lnTo>
                      <a:lnTo>
                        <a:pt x="644" y="34"/>
                      </a:lnTo>
                      <a:lnTo>
                        <a:pt x="646" y="34"/>
                      </a:lnTo>
                      <a:lnTo>
                        <a:pt x="646" y="34"/>
                      </a:lnTo>
                      <a:lnTo>
                        <a:pt x="646" y="36"/>
                      </a:lnTo>
                      <a:lnTo>
                        <a:pt x="646" y="36"/>
                      </a:lnTo>
                      <a:lnTo>
                        <a:pt x="653" y="34"/>
                      </a:lnTo>
                      <a:lnTo>
                        <a:pt x="653" y="36"/>
                      </a:lnTo>
                      <a:lnTo>
                        <a:pt x="659" y="32"/>
                      </a:lnTo>
                      <a:lnTo>
                        <a:pt x="659" y="32"/>
                      </a:lnTo>
                      <a:lnTo>
                        <a:pt x="661" y="30"/>
                      </a:lnTo>
                      <a:lnTo>
                        <a:pt x="663" y="30"/>
                      </a:lnTo>
                      <a:lnTo>
                        <a:pt x="663" y="30"/>
                      </a:lnTo>
                      <a:lnTo>
                        <a:pt x="665" y="30"/>
                      </a:lnTo>
                      <a:lnTo>
                        <a:pt x="668" y="28"/>
                      </a:lnTo>
                      <a:lnTo>
                        <a:pt x="670" y="28"/>
                      </a:lnTo>
                      <a:lnTo>
                        <a:pt x="676" y="23"/>
                      </a:lnTo>
                      <a:lnTo>
                        <a:pt x="678" y="23"/>
                      </a:lnTo>
                      <a:lnTo>
                        <a:pt x="680" y="21"/>
                      </a:lnTo>
                      <a:lnTo>
                        <a:pt x="684" y="19"/>
                      </a:lnTo>
                      <a:lnTo>
                        <a:pt x="685" y="17"/>
                      </a:lnTo>
                      <a:lnTo>
                        <a:pt x="685" y="15"/>
                      </a:lnTo>
                      <a:lnTo>
                        <a:pt x="685" y="13"/>
                      </a:lnTo>
                      <a:lnTo>
                        <a:pt x="685" y="13"/>
                      </a:lnTo>
                      <a:lnTo>
                        <a:pt x="687" y="11"/>
                      </a:lnTo>
                      <a:lnTo>
                        <a:pt x="687" y="9"/>
                      </a:lnTo>
                      <a:lnTo>
                        <a:pt x="687" y="8"/>
                      </a:lnTo>
                      <a:lnTo>
                        <a:pt x="689" y="6"/>
                      </a:lnTo>
                      <a:lnTo>
                        <a:pt x="691" y="4"/>
                      </a:lnTo>
                      <a:lnTo>
                        <a:pt x="693" y="4"/>
                      </a:lnTo>
                      <a:lnTo>
                        <a:pt x="695" y="4"/>
                      </a:lnTo>
                      <a:lnTo>
                        <a:pt x="695" y="2"/>
                      </a:lnTo>
                      <a:lnTo>
                        <a:pt x="695" y="2"/>
                      </a:lnTo>
                      <a:lnTo>
                        <a:pt x="695" y="2"/>
                      </a:lnTo>
                      <a:lnTo>
                        <a:pt x="695" y="2"/>
                      </a:lnTo>
                      <a:lnTo>
                        <a:pt x="697" y="2"/>
                      </a:lnTo>
                      <a:lnTo>
                        <a:pt x="697" y="2"/>
                      </a:lnTo>
                      <a:lnTo>
                        <a:pt x="699" y="2"/>
                      </a:lnTo>
                      <a:lnTo>
                        <a:pt x="700" y="0"/>
                      </a:lnTo>
                      <a:lnTo>
                        <a:pt x="704" y="0"/>
                      </a:lnTo>
                      <a:lnTo>
                        <a:pt x="704" y="0"/>
                      </a:lnTo>
                      <a:lnTo>
                        <a:pt x="704" y="0"/>
                      </a:lnTo>
                      <a:lnTo>
                        <a:pt x="719" y="4"/>
                      </a:lnTo>
                      <a:lnTo>
                        <a:pt x="723" y="8"/>
                      </a:lnTo>
                      <a:lnTo>
                        <a:pt x="725" y="8"/>
                      </a:lnTo>
                      <a:lnTo>
                        <a:pt x="730" y="8"/>
                      </a:lnTo>
                      <a:lnTo>
                        <a:pt x="730" y="8"/>
                      </a:lnTo>
                      <a:lnTo>
                        <a:pt x="734" y="9"/>
                      </a:lnTo>
                      <a:lnTo>
                        <a:pt x="734" y="9"/>
                      </a:lnTo>
                      <a:lnTo>
                        <a:pt x="736" y="9"/>
                      </a:lnTo>
                      <a:lnTo>
                        <a:pt x="738" y="9"/>
                      </a:lnTo>
                      <a:lnTo>
                        <a:pt x="740" y="11"/>
                      </a:lnTo>
                      <a:lnTo>
                        <a:pt x="740" y="11"/>
                      </a:lnTo>
                      <a:lnTo>
                        <a:pt x="740" y="13"/>
                      </a:lnTo>
                      <a:lnTo>
                        <a:pt x="738" y="15"/>
                      </a:lnTo>
                      <a:lnTo>
                        <a:pt x="738" y="17"/>
                      </a:lnTo>
                      <a:lnTo>
                        <a:pt x="738" y="23"/>
                      </a:lnTo>
                      <a:lnTo>
                        <a:pt x="738" y="24"/>
                      </a:lnTo>
                      <a:lnTo>
                        <a:pt x="736" y="24"/>
                      </a:lnTo>
                      <a:lnTo>
                        <a:pt x="734" y="26"/>
                      </a:lnTo>
                      <a:lnTo>
                        <a:pt x="734" y="28"/>
                      </a:lnTo>
                      <a:lnTo>
                        <a:pt x="730" y="32"/>
                      </a:lnTo>
                      <a:lnTo>
                        <a:pt x="729" y="34"/>
                      </a:lnTo>
                      <a:lnTo>
                        <a:pt x="729" y="36"/>
                      </a:lnTo>
                      <a:lnTo>
                        <a:pt x="729" y="36"/>
                      </a:lnTo>
                      <a:lnTo>
                        <a:pt x="730" y="38"/>
                      </a:lnTo>
                      <a:lnTo>
                        <a:pt x="730" y="38"/>
                      </a:lnTo>
                      <a:lnTo>
                        <a:pt x="729" y="39"/>
                      </a:lnTo>
                      <a:lnTo>
                        <a:pt x="729" y="41"/>
                      </a:lnTo>
                      <a:lnTo>
                        <a:pt x="727" y="45"/>
                      </a:lnTo>
                      <a:lnTo>
                        <a:pt x="727" y="47"/>
                      </a:lnTo>
                      <a:lnTo>
                        <a:pt x="727" y="53"/>
                      </a:lnTo>
                      <a:lnTo>
                        <a:pt x="725" y="54"/>
                      </a:lnTo>
                      <a:lnTo>
                        <a:pt x="727" y="58"/>
                      </a:lnTo>
                      <a:lnTo>
                        <a:pt x="729" y="60"/>
                      </a:lnTo>
                      <a:lnTo>
                        <a:pt x="732" y="60"/>
                      </a:lnTo>
                      <a:lnTo>
                        <a:pt x="732" y="62"/>
                      </a:lnTo>
                      <a:lnTo>
                        <a:pt x="732" y="64"/>
                      </a:lnTo>
                      <a:lnTo>
                        <a:pt x="730" y="68"/>
                      </a:lnTo>
                      <a:lnTo>
                        <a:pt x="730" y="68"/>
                      </a:lnTo>
                      <a:lnTo>
                        <a:pt x="729" y="70"/>
                      </a:lnTo>
                      <a:lnTo>
                        <a:pt x="729" y="71"/>
                      </a:lnTo>
                      <a:lnTo>
                        <a:pt x="729" y="73"/>
                      </a:lnTo>
                      <a:lnTo>
                        <a:pt x="729" y="83"/>
                      </a:lnTo>
                      <a:lnTo>
                        <a:pt x="730" y="96"/>
                      </a:lnTo>
                      <a:lnTo>
                        <a:pt x="732" y="101"/>
                      </a:lnTo>
                      <a:lnTo>
                        <a:pt x="732" y="101"/>
                      </a:lnTo>
                      <a:lnTo>
                        <a:pt x="730" y="101"/>
                      </a:lnTo>
                      <a:lnTo>
                        <a:pt x="729" y="103"/>
                      </a:lnTo>
                      <a:lnTo>
                        <a:pt x="729" y="105"/>
                      </a:lnTo>
                      <a:lnTo>
                        <a:pt x="729" y="107"/>
                      </a:lnTo>
                      <a:lnTo>
                        <a:pt x="729" y="109"/>
                      </a:lnTo>
                      <a:lnTo>
                        <a:pt x="727" y="111"/>
                      </a:lnTo>
                      <a:lnTo>
                        <a:pt x="727" y="111"/>
                      </a:lnTo>
                      <a:lnTo>
                        <a:pt x="725" y="111"/>
                      </a:lnTo>
                      <a:lnTo>
                        <a:pt x="723" y="111"/>
                      </a:lnTo>
                      <a:lnTo>
                        <a:pt x="721" y="113"/>
                      </a:lnTo>
                      <a:lnTo>
                        <a:pt x="721" y="113"/>
                      </a:lnTo>
                      <a:lnTo>
                        <a:pt x="721" y="115"/>
                      </a:lnTo>
                      <a:lnTo>
                        <a:pt x="723" y="115"/>
                      </a:lnTo>
                      <a:lnTo>
                        <a:pt x="734" y="113"/>
                      </a:lnTo>
                      <a:lnTo>
                        <a:pt x="734" y="113"/>
                      </a:lnTo>
                      <a:lnTo>
                        <a:pt x="736" y="113"/>
                      </a:lnTo>
                      <a:lnTo>
                        <a:pt x="736" y="113"/>
                      </a:lnTo>
                      <a:lnTo>
                        <a:pt x="736" y="113"/>
                      </a:lnTo>
                      <a:lnTo>
                        <a:pt x="736" y="111"/>
                      </a:lnTo>
                      <a:lnTo>
                        <a:pt x="736" y="111"/>
                      </a:lnTo>
                      <a:lnTo>
                        <a:pt x="734" y="111"/>
                      </a:lnTo>
                      <a:lnTo>
                        <a:pt x="734" y="111"/>
                      </a:lnTo>
                      <a:lnTo>
                        <a:pt x="734" y="109"/>
                      </a:lnTo>
                      <a:lnTo>
                        <a:pt x="734" y="107"/>
                      </a:lnTo>
                      <a:lnTo>
                        <a:pt x="734" y="105"/>
                      </a:lnTo>
                      <a:lnTo>
                        <a:pt x="734" y="103"/>
                      </a:lnTo>
                      <a:lnTo>
                        <a:pt x="734" y="105"/>
                      </a:lnTo>
                      <a:lnTo>
                        <a:pt x="736" y="105"/>
                      </a:lnTo>
                      <a:lnTo>
                        <a:pt x="736" y="105"/>
                      </a:lnTo>
                      <a:lnTo>
                        <a:pt x="738" y="107"/>
                      </a:lnTo>
                      <a:lnTo>
                        <a:pt x="738" y="107"/>
                      </a:lnTo>
                      <a:lnTo>
                        <a:pt x="740" y="107"/>
                      </a:lnTo>
                      <a:lnTo>
                        <a:pt x="742" y="109"/>
                      </a:lnTo>
                      <a:lnTo>
                        <a:pt x="742" y="109"/>
                      </a:lnTo>
                      <a:lnTo>
                        <a:pt x="744" y="111"/>
                      </a:lnTo>
                      <a:lnTo>
                        <a:pt x="744" y="111"/>
                      </a:lnTo>
                      <a:lnTo>
                        <a:pt x="745" y="109"/>
                      </a:lnTo>
                      <a:lnTo>
                        <a:pt x="745" y="109"/>
                      </a:lnTo>
                      <a:lnTo>
                        <a:pt x="747" y="109"/>
                      </a:lnTo>
                      <a:lnTo>
                        <a:pt x="749" y="111"/>
                      </a:lnTo>
                      <a:lnTo>
                        <a:pt x="749" y="111"/>
                      </a:lnTo>
                      <a:lnTo>
                        <a:pt x="751" y="113"/>
                      </a:lnTo>
                      <a:lnTo>
                        <a:pt x="749" y="113"/>
                      </a:lnTo>
                      <a:lnTo>
                        <a:pt x="749" y="116"/>
                      </a:lnTo>
                      <a:lnTo>
                        <a:pt x="747" y="116"/>
                      </a:lnTo>
                      <a:lnTo>
                        <a:pt x="747" y="116"/>
                      </a:lnTo>
                      <a:lnTo>
                        <a:pt x="747" y="116"/>
                      </a:lnTo>
                      <a:lnTo>
                        <a:pt x="747" y="118"/>
                      </a:lnTo>
                      <a:lnTo>
                        <a:pt x="747" y="118"/>
                      </a:lnTo>
                      <a:lnTo>
                        <a:pt x="745" y="116"/>
                      </a:lnTo>
                      <a:lnTo>
                        <a:pt x="745" y="116"/>
                      </a:lnTo>
                      <a:lnTo>
                        <a:pt x="745" y="116"/>
                      </a:lnTo>
                      <a:lnTo>
                        <a:pt x="744" y="116"/>
                      </a:lnTo>
                      <a:lnTo>
                        <a:pt x="744" y="118"/>
                      </a:lnTo>
                      <a:lnTo>
                        <a:pt x="744" y="116"/>
                      </a:lnTo>
                      <a:lnTo>
                        <a:pt x="740" y="116"/>
                      </a:lnTo>
                      <a:lnTo>
                        <a:pt x="740" y="116"/>
                      </a:lnTo>
                      <a:lnTo>
                        <a:pt x="740" y="115"/>
                      </a:lnTo>
                      <a:lnTo>
                        <a:pt x="740" y="115"/>
                      </a:lnTo>
                      <a:lnTo>
                        <a:pt x="738" y="115"/>
                      </a:lnTo>
                      <a:lnTo>
                        <a:pt x="727" y="115"/>
                      </a:lnTo>
                      <a:lnTo>
                        <a:pt x="721" y="116"/>
                      </a:lnTo>
                      <a:lnTo>
                        <a:pt x="714" y="120"/>
                      </a:lnTo>
                      <a:lnTo>
                        <a:pt x="714" y="122"/>
                      </a:lnTo>
                      <a:lnTo>
                        <a:pt x="714" y="128"/>
                      </a:lnTo>
                      <a:lnTo>
                        <a:pt x="714" y="131"/>
                      </a:lnTo>
                      <a:lnTo>
                        <a:pt x="712" y="137"/>
                      </a:lnTo>
                      <a:lnTo>
                        <a:pt x="712" y="141"/>
                      </a:lnTo>
                      <a:lnTo>
                        <a:pt x="714" y="143"/>
                      </a:lnTo>
                      <a:lnTo>
                        <a:pt x="714" y="145"/>
                      </a:lnTo>
                      <a:lnTo>
                        <a:pt x="714" y="145"/>
                      </a:lnTo>
                      <a:lnTo>
                        <a:pt x="714" y="146"/>
                      </a:lnTo>
                      <a:lnTo>
                        <a:pt x="712" y="150"/>
                      </a:lnTo>
                      <a:lnTo>
                        <a:pt x="712" y="152"/>
                      </a:lnTo>
                      <a:lnTo>
                        <a:pt x="712" y="154"/>
                      </a:lnTo>
                      <a:lnTo>
                        <a:pt x="712" y="154"/>
                      </a:lnTo>
                      <a:lnTo>
                        <a:pt x="710" y="158"/>
                      </a:lnTo>
                      <a:lnTo>
                        <a:pt x="710" y="162"/>
                      </a:lnTo>
                      <a:lnTo>
                        <a:pt x="708" y="162"/>
                      </a:lnTo>
                      <a:lnTo>
                        <a:pt x="710" y="163"/>
                      </a:lnTo>
                      <a:lnTo>
                        <a:pt x="710" y="165"/>
                      </a:lnTo>
                      <a:lnTo>
                        <a:pt x="708" y="165"/>
                      </a:lnTo>
                      <a:lnTo>
                        <a:pt x="708" y="171"/>
                      </a:lnTo>
                      <a:lnTo>
                        <a:pt x="706" y="173"/>
                      </a:lnTo>
                      <a:lnTo>
                        <a:pt x="706" y="175"/>
                      </a:lnTo>
                      <a:lnTo>
                        <a:pt x="708" y="178"/>
                      </a:lnTo>
                      <a:lnTo>
                        <a:pt x="710" y="184"/>
                      </a:lnTo>
                      <a:lnTo>
                        <a:pt x="710" y="184"/>
                      </a:lnTo>
                      <a:lnTo>
                        <a:pt x="710" y="186"/>
                      </a:lnTo>
                      <a:lnTo>
                        <a:pt x="708" y="188"/>
                      </a:lnTo>
                      <a:lnTo>
                        <a:pt x="704" y="195"/>
                      </a:lnTo>
                      <a:lnTo>
                        <a:pt x="702" y="195"/>
                      </a:lnTo>
                      <a:lnTo>
                        <a:pt x="699" y="197"/>
                      </a:lnTo>
                      <a:lnTo>
                        <a:pt x="699" y="197"/>
                      </a:lnTo>
                      <a:lnTo>
                        <a:pt x="697" y="199"/>
                      </a:lnTo>
                      <a:lnTo>
                        <a:pt x="695" y="203"/>
                      </a:lnTo>
                      <a:lnTo>
                        <a:pt x="695" y="203"/>
                      </a:lnTo>
                      <a:lnTo>
                        <a:pt x="695" y="208"/>
                      </a:lnTo>
                      <a:lnTo>
                        <a:pt x="695" y="210"/>
                      </a:lnTo>
                      <a:lnTo>
                        <a:pt x="695" y="212"/>
                      </a:lnTo>
                      <a:lnTo>
                        <a:pt x="693" y="216"/>
                      </a:lnTo>
                      <a:lnTo>
                        <a:pt x="684" y="222"/>
                      </a:lnTo>
                      <a:lnTo>
                        <a:pt x="682" y="223"/>
                      </a:lnTo>
                      <a:lnTo>
                        <a:pt x="680" y="225"/>
                      </a:lnTo>
                      <a:lnTo>
                        <a:pt x="680" y="229"/>
                      </a:lnTo>
                      <a:lnTo>
                        <a:pt x="678" y="231"/>
                      </a:lnTo>
                      <a:lnTo>
                        <a:pt x="676" y="237"/>
                      </a:lnTo>
                      <a:lnTo>
                        <a:pt x="676" y="240"/>
                      </a:lnTo>
                      <a:lnTo>
                        <a:pt x="672" y="244"/>
                      </a:lnTo>
                      <a:lnTo>
                        <a:pt x="672" y="246"/>
                      </a:lnTo>
                      <a:lnTo>
                        <a:pt x="672" y="250"/>
                      </a:lnTo>
                      <a:lnTo>
                        <a:pt x="672" y="252"/>
                      </a:lnTo>
                      <a:lnTo>
                        <a:pt x="670" y="254"/>
                      </a:lnTo>
                      <a:lnTo>
                        <a:pt x="670" y="255"/>
                      </a:lnTo>
                      <a:lnTo>
                        <a:pt x="668" y="255"/>
                      </a:lnTo>
                      <a:lnTo>
                        <a:pt x="667" y="255"/>
                      </a:lnTo>
                      <a:lnTo>
                        <a:pt x="667" y="257"/>
                      </a:lnTo>
                      <a:lnTo>
                        <a:pt x="667" y="259"/>
                      </a:lnTo>
                      <a:lnTo>
                        <a:pt x="665" y="259"/>
                      </a:lnTo>
                      <a:lnTo>
                        <a:pt x="661" y="267"/>
                      </a:lnTo>
                      <a:lnTo>
                        <a:pt x="659" y="269"/>
                      </a:lnTo>
                      <a:lnTo>
                        <a:pt x="657" y="276"/>
                      </a:lnTo>
                      <a:lnTo>
                        <a:pt x="655" y="278"/>
                      </a:lnTo>
                      <a:lnTo>
                        <a:pt x="653" y="282"/>
                      </a:lnTo>
                      <a:lnTo>
                        <a:pt x="644" y="287"/>
                      </a:lnTo>
                      <a:lnTo>
                        <a:pt x="637" y="293"/>
                      </a:lnTo>
                      <a:lnTo>
                        <a:pt x="637" y="295"/>
                      </a:lnTo>
                      <a:lnTo>
                        <a:pt x="635" y="297"/>
                      </a:lnTo>
                      <a:lnTo>
                        <a:pt x="635" y="302"/>
                      </a:lnTo>
                      <a:lnTo>
                        <a:pt x="635" y="304"/>
                      </a:lnTo>
                      <a:lnTo>
                        <a:pt x="637" y="304"/>
                      </a:lnTo>
                      <a:lnTo>
                        <a:pt x="637" y="306"/>
                      </a:lnTo>
                      <a:lnTo>
                        <a:pt x="637" y="308"/>
                      </a:lnTo>
                      <a:lnTo>
                        <a:pt x="637" y="310"/>
                      </a:lnTo>
                      <a:lnTo>
                        <a:pt x="635" y="312"/>
                      </a:lnTo>
                      <a:lnTo>
                        <a:pt x="631" y="314"/>
                      </a:lnTo>
                      <a:lnTo>
                        <a:pt x="631" y="316"/>
                      </a:lnTo>
                      <a:lnTo>
                        <a:pt x="631" y="319"/>
                      </a:lnTo>
                      <a:lnTo>
                        <a:pt x="631" y="319"/>
                      </a:lnTo>
                      <a:lnTo>
                        <a:pt x="620" y="340"/>
                      </a:lnTo>
                      <a:lnTo>
                        <a:pt x="614" y="346"/>
                      </a:lnTo>
                      <a:lnTo>
                        <a:pt x="603" y="361"/>
                      </a:lnTo>
                      <a:lnTo>
                        <a:pt x="597" y="372"/>
                      </a:lnTo>
                      <a:lnTo>
                        <a:pt x="595" y="376"/>
                      </a:lnTo>
                      <a:lnTo>
                        <a:pt x="591" y="387"/>
                      </a:lnTo>
                      <a:lnTo>
                        <a:pt x="582" y="406"/>
                      </a:lnTo>
                      <a:lnTo>
                        <a:pt x="582" y="408"/>
                      </a:lnTo>
                      <a:lnTo>
                        <a:pt x="582" y="408"/>
                      </a:lnTo>
                      <a:lnTo>
                        <a:pt x="584" y="411"/>
                      </a:lnTo>
                      <a:lnTo>
                        <a:pt x="584" y="413"/>
                      </a:lnTo>
                      <a:lnTo>
                        <a:pt x="582" y="419"/>
                      </a:lnTo>
                      <a:lnTo>
                        <a:pt x="580" y="424"/>
                      </a:lnTo>
                      <a:lnTo>
                        <a:pt x="567" y="447"/>
                      </a:lnTo>
                      <a:lnTo>
                        <a:pt x="556" y="464"/>
                      </a:lnTo>
                      <a:lnTo>
                        <a:pt x="552" y="473"/>
                      </a:lnTo>
                      <a:lnTo>
                        <a:pt x="550" y="475"/>
                      </a:lnTo>
                      <a:lnTo>
                        <a:pt x="545" y="481"/>
                      </a:lnTo>
                      <a:lnTo>
                        <a:pt x="537" y="492"/>
                      </a:lnTo>
                      <a:lnTo>
                        <a:pt x="530" y="501"/>
                      </a:lnTo>
                      <a:lnTo>
                        <a:pt x="520" y="513"/>
                      </a:lnTo>
                      <a:lnTo>
                        <a:pt x="509" y="535"/>
                      </a:lnTo>
                      <a:lnTo>
                        <a:pt x="501" y="546"/>
                      </a:lnTo>
                      <a:lnTo>
                        <a:pt x="475" y="575"/>
                      </a:lnTo>
                      <a:lnTo>
                        <a:pt x="469" y="584"/>
                      </a:lnTo>
                      <a:lnTo>
                        <a:pt x="458" y="595"/>
                      </a:lnTo>
                      <a:lnTo>
                        <a:pt x="449" y="605"/>
                      </a:lnTo>
                      <a:lnTo>
                        <a:pt x="434" y="620"/>
                      </a:lnTo>
                      <a:lnTo>
                        <a:pt x="422" y="635"/>
                      </a:lnTo>
                      <a:lnTo>
                        <a:pt x="411" y="642"/>
                      </a:lnTo>
                      <a:lnTo>
                        <a:pt x="407" y="650"/>
                      </a:lnTo>
                      <a:lnTo>
                        <a:pt x="396" y="657"/>
                      </a:lnTo>
                      <a:lnTo>
                        <a:pt x="391" y="663"/>
                      </a:lnTo>
                      <a:lnTo>
                        <a:pt x="387" y="667"/>
                      </a:lnTo>
                      <a:lnTo>
                        <a:pt x="387" y="667"/>
                      </a:lnTo>
                      <a:lnTo>
                        <a:pt x="387" y="669"/>
                      </a:lnTo>
                      <a:lnTo>
                        <a:pt x="385" y="669"/>
                      </a:lnTo>
                      <a:lnTo>
                        <a:pt x="383" y="670"/>
                      </a:lnTo>
                      <a:lnTo>
                        <a:pt x="383" y="670"/>
                      </a:lnTo>
                      <a:lnTo>
                        <a:pt x="383" y="672"/>
                      </a:lnTo>
                      <a:lnTo>
                        <a:pt x="381" y="674"/>
                      </a:lnTo>
                      <a:lnTo>
                        <a:pt x="379" y="674"/>
                      </a:lnTo>
                      <a:lnTo>
                        <a:pt x="372" y="682"/>
                      </a:lnTo>
                      <a:lnTo>
                        <a:pt x="372" y="684"/>
                      </a:lnTo>
                      <a:lnTo>
                        <a:pt x="370" y="685"/>
                      </a:lnTo>
                      <a:lnTo>
                        <a:pt x="370" y="685"/>
                      </a:lnTo>
                      <a:lnTo>
                        <a:pt x="366" y="687"/>
                      </a:lnTo>
                      <a:lnTo>
                        <a:pt x="364" y="689"/>
                      </a:lnTo>
                      <a:lnTo>
                        <a:pt x="364" y="691"/>
                      </a:lnTo>
                      <a:lnTo>
                        <a:pt x="349" y="700"/>
                      </a:lnTo>
                      <a:lnTo>
                        <a:pt x="342" y="704"/>
                      </a:lnTo>
                      <a:lnTo>
                        <a:pt x="306" y="725"/>
                      </a:lnTo>
                      <a:lnTo>
                        <a:pt x="304" y="725"/>
                      </a:lnTo>
                      <a:lnTo>
                        <a:pt x="291" y="732"/>
                      </a:lnTo>
                      <a:lnTo>
                        <a:pt x="278" y="740"/>
                      </a:lnTo>
                      <a:lnTo>
                        <a:pt x="278" y="742"/>
                      </a:lnTo>
                      <a:lnTo>
                        <a:pt x="276" y="742"/>
                      </a:lnTo>
                      <a:lnTo>
                        <a:pt x="267" y="749"/>
                      </a:lnTo>
                      <a:lnTo>
                        <a:pt x="257" y="755"/>
                      </a:lnTo>
                      <a:lnTo>
                        <a:pt x="242" y="766"/>
                      </a:lnTo>
                      <a:lnTo>
                        <a:pt x="235" y="776"/>
                      </a:lnTo>
                      <a:lnTo>
                        <a:pt x="233" y="776"/>
                      </a:lnTo>
                      <a:lnTo>
                        <a:pt x="229" y="777"/>
                      </a:lnTo>
                      <a:lnTo>
                        <a:pt x="229" y="777"/>
                      </a:lnTo>
                      <a:lnTo>
                        <a:pt x="229" y="779"/>
                      </a:lnTo>
                      <a:lnTo>
                        <a:pt x="229" y="779"/>
                      </a:lnTo>
                      <a:lnTo>
                        <a:pt x="229" y="781"/>
                      </a:lnTo>
                      <a:lnTo>
                        <a:pt x="227" y="781"/>
                      </a:lnTo>
                      <a:lnTo>
                        <a:pt x="227" y="781"/>
                      </a:lnTo>
                      <a:lnTo>
                        <a:pt x="225" y="781"/>
                      </a:lnTo>
                      <a:lnTo>
                        <a:pt x="225" y="783"/>
                      </a:lnTo>
                      <a:lnTo>
                        <a:pt x="222" y="787"/>
                      </a:lnTo>
                      <a:lnTo>
                        <a:pt x="220" y="789"/>
                      </a:lnTo>
                      <a:lnTo>
                        <a:pt x="218" y="789"/>
                      </a:lnTo>
                      <a:lnTo>
                        <a:pt x="216" y="789"/>
                      </a:lnTo>
                      <a:lnTo>
                        <a:pt x="214" y="794"/>
                      </a:lnTo>
                      <a:lnTo>
                        <a:pt x="205" y="798"/>
                      </a:lnTo>
                      <a:lnTo>
                        <a:pt x="203" y="800"/>
                      </a:lnTo>
                      <a:lnTo>
                        <a:pt x="199" y="806"/>
                      </a:lnTo>
                      <a:lnTo>
                        <a:pt x="197" y="806"/>
                      </a:lnTo>
                      <a:lnTo>
                        <a:pt x="197" y="806"/>
                      </a:lnTo>
                      <a:lnTo>
                        <a:pt x="193" y="809"/>
                      </a:lnTo>
                      <a:lnTo>
                        <a:pt x="180" y="823"/>
                      </a:lnTo>
                      <a:lnTo>
                        <a:pt x="167" y="836"/>
                      </a:lnTo>
                      <a:lnTo>
                        <a:pt x="154" y="851"/>
                      </a:lnTo>
                      <a:lnTo>
                        <a:pt x="139" y="866"/>
                      </a:lnTo>
                      <a:lnTo>
                        <a:pt x="130" y="875"/>
                      </a:lnTo>
                      <a:lnTo>
                        <a:pt x="126" y="879"/>
                      </a:lnTo>
                      <a:lnTo>
                        <a:pt x="122" y="883"/>
                      </a:lnTo>
                      <a:lnTo>
                        <a:pt x="116" y="888"/>
                      </a:lnTo>
                      <a:lnTo>
                        <a:pt x="115" y="890"/>
                      </a:lnTo>
                      <a:lnTo>
                        <a:pt x="115" y="890"/>
                      </a:lnTo>
                      <a:lnTo>
                        <a:pt x="115" y="892"/>
                      </a:lnTo>
                      <a:lnTo>
                        <a:pt x="115" y="892"/>
                      </a:lnTo>
                      <a:lnTo>
                        <a:pt x="113" y="892"/>
                      </a:lnTo>
                      <a:lnTo>
                        <a:pt x="113" y="892"/>
                      </a:lnTo>
                      <a:lnTo>
                        <a:pt x="109" y="896"/>
                      </a:lnTo>
                      <a:lnTo>
                        <a:pt x="109" y="898"/>
                      </a:lnTo>
                      <a:lnTo>
                        <a:pt x="109" y="900"/>
                      </a:lnTo>
                      <a:lnTo>
                        <a:pt x="109" y="900"/>
                      </a:lnTo>
                      <a:lnTo>
                        <a:pt x="109" y="900"/>
                      </a:lnTo>
                      <a:lnTo>
                        <a:pt x="109" y="900"/>
                      </a:lnTo>
                      <a:lnTo>
                        <a:pt x="109" y="900"/>
                      </a:lnTo>
                      <a:lnTo>
                        <a:pt x="105" y="901"/>
                      </a:lnTo>
                      <a:lnTo>
                        <a:pt x="103" y="903"/>
                      </a:lnTo>
                      <a:lnTo>
                        <a:pt x="103" y="903"/>
                      </a:lnTo>
                      <a:lnTo>
                        <a:pt x="103" y="905"/>
                      </a:lnTo>
                      <a:lnTo>
                        <a:pt x="99" y="907"/>
                      </a:lnTo>
                      <a:lnTo>
                        <a:pt x="92" y="916"/>
                      </a:lnTo>
                      <a:lnTo>
                        <a:pt x="92" y="916"/>
                      </a:lnTo>
                      <a:lnTo>
                        <a:pt x="92" y="916"/>
                      </a:lnTo>
                      <a:lnTo>
                        <a:pt x="92" y="916"/>
                      </a:lnTo>
                      <a:lnTo>
                        <a:pt x="92" y="918"/>
                      </a:lnTo>
                      <a:lnTo>
                        <a:pt x="88" y="922"/>
                      </a:lnTo>
                      <a:lnTo>
                        <a:pt x="86" y="924"/>
                      </a:lnTo>
                      <a:lnTo>
                        <a:pt x="86" y="924"/>
                      </a:lnTo>
                      <a:lnTo>
                        <a:pt x="84" y="926"/>
                      </a:lnTo>
                      <a:lnTo>
                        <a:pt x="83" y="926"/>
                      </a:lnTo>
                      <a:lnTo>
                        <a:pt x="81" y="926"/>
                      </a:lnTo>
                      <a:lnTo>
                        <a:pt x="81" y="926"/>
                      </a:lnTo>
                      <a:lnTo>
                        <a:pt x="79" y="926"/>
                      </a:lnTo>
                      <a:lnTo>
                        <a:pt x="81" y="928"/>
                      </a:lnTo>
                      <a:lnTo>
                        <a:pt x="81" y="928"/>
                      </a:lnTo>
                      <a:lnTo>
                        <a:pt x="81" y="930"/>
                      </a:lnTo>
                      <a:lnTo>
                        <a:pt x="79" y="930"/>
                      </a:lnTo>
                      <a:lnTo>
                        <a:pt x="79" y="931"/>
                      </a:lnTo>
                      <a:lnTo>
                        <a:pt x="77" y="933"/>
                      </a:lnTo>
                      <a:lnTo>
                        <a:pt x="77" y="933"/>
                      </a:lnTo>
                      <a:lnTo>
                        <a:pt x="77" y="935"/>
                      </a:lnTo>
                      <a:lnTo>
                        <a:pt x="75" y="935"/>
                      </a:lnTo>
                      <a:lnTo>
                        <a:pt x="73" y="937"/>
                      </a:lnTo>
                      <a:lnTo>
                        <a:pt x="73" y="937"/>
                      </a:lnTo>
                      <a:lnTo>
                        <a:pt x="73" y="937"/>
                      </a:lnTo>
                      <a:lnTo>
                        <a:pt x="71" y="935"/>
                      </a:lnTo>
                      <a:lnTo>
                        <a:pt x="71" y="931"/>
                      </a:lnTo>
                      <a:lnTo>
                        <a:pt x="71" y="930"/>
                      </a:lnTo>
                      <a:lnTo>
                        <a:pt x="71" y="930"/>
                      </a:lnTo>
                      <a:lnTo>
                        <a:pt x="71" y="931"/>
                      </a:lnTo>
                      <a:lnTo>
                        <a:pt x="71" y="933"/>
                      </a:lnTo>
                      <a:lnTo>
                        <a:pt x="71" y="935"/>
                      </a:lnTo>
                      <a:lnTo>
                        <a:pt x="71" y="937"/>
                      </a:lnTo>
                      <a:lnTo>
                        <a:pt x="71" y="937"/>
                      </a:lnTo>
                      <a:lnTo>
                        <a:pt x="71" y="937"/>
                      </a:lnTo>
                      <a:lnTo>
                        <a:pt x="73" y="939"/>
                      </a:lnTo>
                      <a:lnTo>
                        <a:pt x="73" y="939"/>
                      </a:lnTo>
                      <a:lnTo>
                        <a:pt x="73" y="939"/>
                      </a:lnTo>
                      <a:lnTo>
                        <a:pt x="71" y="941"/>
                      </a:lnTo>
                      <a:lnTo>
                        <a:pt x="71" y="943"/>
                      </a:lnTo>
                      <a:lnTo>
                        <a:pt x="71" y="943"/>
                      </a:lnTo>
                      <a:lnTo>
                        <a:pt x="69" y="945"/>
                      </a:lnTo>
                      <a:lnTo>
                        <a:pt x="69" y="945"/>
                      </a:lnTo>
                      <a:lnTo>
                        <a:pt x="69" y="946"/>
                      </a:lnTo>
                      <a:lnTo>
                        <a:pt x="69" y="946"/>
                      </a:lnTo>
                      <a:lnTo>
                        <a:pt x="68" y="948"/>
                      </a:lnTo>
                      <a:lnTo>
                        <a:pt x="66" y="950"/>
                      </a:lnTo>
                      <a:lnTo>
                        <a:pt x="66" y="952"/>
                      </a:lnTo>
                      <a:lnTo>
                        <a:pt x="66" y="952"/>
                      </a:lnTo>
                      <a:lnTo>
                        <a:pt x="66" y="952"/>
                      </a:lnTo>
                      <a:lnTo>
                        <a:pt x="68" y="952"/>
                      </a:lnTo>
                      <a:lnTo>
                        <a:pt x="68" y="952"/>
                      </a:lnTo>
                      <a:lnTo>
                        <a:pt x="66" y="954"/>
                      </a:lnTo>
                      <a:lnTo>
                        <a:pt x="66" y="954"/>
                      </a:lnTo>
                      <a:lnTo>
                        <a:pt x="64" y="952"/>
                      </a:lnTo>
                      <a:lnTo>
                        <a:pt x="64" y="950"/>
                      </a:lnTo>
                      <a:lnTo>
                        <a:pt x="62" y="950"/>
                      </a:lnTo>
                      <a:lnTo>
                        <a:pt x="62" y="952"/>
                      </a:lnTo>
                      <a:lnTo>
                        <a:pt x="64" y="954"/>
                      </a:lnTo>
                      <a:lnTo>
                        <a:pt x="64" y="956"/>
                      </a:lnTo>
                      <a:lnTo>
                        <a:pt x="64" y="958"/>
                      </a:lnTo>
                      <a:lnTo>
                        <a:pt x="56" y="969"/>
                      </a:lnTo>
                      <a:lnTo>
                        <a:pt x="54" y="971"/>
                      </a:lnTo>
                      <a:lnTo>
                        <a:pt x="53" y="973"/>
                      </a:lnTo>
                      <a:lnTo>
                        <a:pt x="51" y="978"/>
                      </a:lnTo>
                      <a:lnTo>
                        <a:pt x="49" y="980"/>
                      </a:lnTo>
                      <a:lnTo>
                        <a:pt x="47" y="980"/>
                      </a:lnTo>
                      <a:lnTo>
                        <a:pt x="45" y="984"/>
                      </a:lnTo>
                      <a:lnTo>
                        <a:pt x="43" y="986"/>
                      </a:lnTo>
                      <a:lnTo>
                        <a:pt x="43" y="986"/>
                      </a:lnTo>
                      <a:lnTo>
                        <a:pt x="41" y="98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23">
                  <a:extLst>
                    <a:ext uri="{FF2B5EF4-FFF2-40B4-BE49-F238E27FC236}">
                      <a16:creationId xmlns:a16="http://schemas.microsoft.com/office/drawing/2014/main" id="{7108B4E2-64E2-4C85-BF3D-787D4A653E37}"/>
                    </a:ext>
                  </a:extLst>
                </p:cNvPr>
                <p:cNvSpPr>
                  <a:spLocks/>
                </p:cNvSpPr>
                <p:nvPr/>
              </p:nvSpPr>
              <p:spPr bwMode="auto">
                <a:xfrm>
                  <a:off x="1951038" y="1057275"/>
                  <a:ext cx="598487" cy="949325"/>
                </a:xfrm>
                <a:custGeom>
                  <a:avLst/>
                  <a:gdLst>
                    <a:gd name="T0" fmla="*/ 678 w 755"/>
                    <a:gd name="T1" fmla="*/ 605 h 1197"/>
                    <a:gd name="T2" fmla="*/ 665 w 755"/>
                    <a:gd name="T3" fmla="*/ 650 h 1197"/>
                    <a:gd name="T4" fmla="*/ 644 w 755"/>
                    <a:gd name="T5" fmla="*/ 682 h 1197"/>
                    <a:gd name="T6" fmla="*/ 652 w 755"/>
                    <a:gd name="T7" fmla="*/ 703 h 1197"/>
                    <a:gd name="T8" fmla="*/ 622 w 755"/>
                    <a:gd name="T9" fmla="*/ 740 h 1197"/>
                    <a:gd name="T10" fmla="*/ 609 w 755"/>
                    <a:gd name="T11" fmla="*/ 787 h 1197"/>
                    <a:gd name="T12" fmla="*/ 637 w 755"/>
                    <a:gd name="T13" fmla="*/ 815 h 1197"/>
                    <a:gd name="T14" fmla="*/ 658 w 755"/>
                    <a:gd name="T15" fmla="*/ 859 h 1197"/>
                    <a:gd name="T16" fmla="*/ 678 w 755"/>
                    <a:gd name="T17" fmla="*/ 907 h 1197"/>
                    <a:gd name="T18" fmla="*/ 663 w 755"/>
                    <a:gd name="T19" fmla="*/ 939 h 1197"/>
                    <a:gd name="T20" fmla="*/ 639 w 755"/>
                    <a:gd name="T21" fmla="*/ 941 h 1197"/>
                    <a:gd name="T22" fmla="*/ 614 w 755"/>
                    <a:gd name="T23" fmla="*/ 952 h 1197"/>
                    <a:gd name="T24" fmla="*/ 597 w 755"/>
                    <a:gd name="T25" fmla="*/ 964 h 1197"/>
                    <a:gd name="T26" fmla="*/ 596 w 755"/>
                    <a:gd name="T27" fmla="*/ 981 h 1197"/>
                    <a:gd name="T28" fmla="*/ 582 w 755"/>
                    <a:gd name="T29" fmla="*/ 996 h 1197"/>
                    <a:gd name="T30" fmla="*/ 556 w 755"/>
                    <a:gd name="T31" fmla="*/ 1020 h 1197"/>
                    <a:gd name="T32" fmla="*/ 543 w 755"/>
                    <a:gd name="T33" fmla="*/ 1029 h 1197"/>
                    <a:gd name="T34" fmla="*/ 535 w 755"/>
                    <a:gd name="T35" fmla="*/ 1044 h 1197"/>
                    <a:gd name="T36" fmla="*/ 522 w 755"/>
                    <a:gd name="T37" fmla="*/ 1056 h 1197"/>
                    <a:gd name="T38" fmla="*/ 505 w 755"/>
                    <a:gd name="T39" fmla="*/ 1065 h 1197"/>
                    <a:gd name="T40" fmla="*/ 485 w 755"/>
                    <a:gd name="T41" fmla="*/ 1073 h 1197"/>
                    <a:gd name="T42" fmla="*/ 472 w 755"/>
                    <a:gd name="T43" fmla="*/ 1076 h 1197"/>
                    <a:gd name="T44" fmla="*/ 462 w 755"/>
                    <a:gd name="T45" fmla="*/ 1080 h 1197"/>
                    <a:gd name="T46" fmla="*/ 428 w 755"/>
                    <a:gd name="T47" fmla="*/ 1082 h 1197"/>
                    <a:gd name="T48" fmla="*/ 408 w 755"/>
                    <a:gd name="T49" fmla="*/ 1084 h 1197"/>
                    <a:gd name="T50" fmla="*/ 389 w 755"/>
                    <a:gd name="T51" fmla="*/ 1095 h 1197"/>
                    <a:gd name="T52" fmla="*/ 391 w 755"/>
                    <a:gd name="T53" fmla="*/ 1127 h 1197"/>
                    <a:gd name="T54" fmla="*/ 316 w 755"/>
                    <a:gd name="T55" fmla="*/ 1159 h 1197"/>
                    <a:gd name="T56" fmla="*/ 271 w 755"/>
                    <a:gd name="T57" fmla="*/ 1170 h 1197"/>
                    <a:gd name="T58" fmla="*/ 258 w 755"/>
                    <a:gd name="T59" fmla="*/ 1182 h 1197"/>
                    <a:gd name="T60" fmla="*/ 241 w 755"/>
                    <a:gd name="T61" fmla="*/ 1189 h 1197"/>
                    <a:gd name="T62" fmla="*/ 222 w 755"/>
                    <a:gd name="T63" fmla="*/ 1172 h 1197"/>
                    <a:gd name="T64" fmla="*/ 211 w 755"/>
                    <a:gd name="T65" fmla="*/ 1180 h 1197"/>
                    <a:gd name="T66" fmla="*/ 167 w 755"/>
                    <a:gd name="T67" fmla="*/ 1197 h 1197"/>
                    <a:gd name="T68" fmla="*/ 135 w 755"/>
                    <a:gd name="T69" fmla="*/ 1146 h 1197"/>
                    <a:gd name="T70" fmla="*/ 104 w 755"/>
                    <a:gd name="T71" fmla="*/ 1101 h 1197"/>
                    <a:gd name="T72" fmla="*/ 51 w 755"/>
                    <a:gd name="T73" fmla="*/ 1014 h 1197"/>
                    <a:gd name="T74" fmla="*/ 122 w 755"/>
                    <a:gd name="T75" fmla="*/ 1012 h 1197"/>
                    <a:gd name="T76" fmla="*/ 132 w 755"/>
                    <a:gd name="T77" fmla="*/ 982 h 1197"/>
                    <a:gd name="T78" fmla="*/ 120 w 755"/>
                    <a:gd name="T79" fmla="*/ 964 h 1197"/>
                    <a:gd name="T80" fmla="*/ 115 w 755"/>
                    <a:gd name="T81" fmla="*/ 913 h 1197"/>
                    <a:gd name="T82" fmla="*/ 117 w 755"/>
                    <a:gd name="T83" fmla="*/ 883 h 1197"/>
                    <a:gd name="T84" fmla="*/ 115 w 755"/>
                    <a:gd name="T85" fmla="*/ 864 h 1197"/>
                    <a:gd name="T86" fmla="*/ 104 w 755"/>
                    <a:gd name="T87" fmla="*/ 853 h 1197"/>
                    <a:gd name="T88" fmla="*/ 102 w 755"/>
                    <a:gd name="T89" fmla="*/ 832 h 1197"/>
                    <a:gd name="T90" fmla="*/ 90 w 755"/>
                    <a:gd name="T91" fmla="*/ 812 h 1197"/>
                    <a:gd name="T92" fmla="*/ 79 w 755"/>
                    <a:gd name="T93" fmla="*/ 808 h 1197"/>
                    <a:gd name="T94" fmla="*/ 10 w 755"/>
                    <a:gd name="T95" fmla="*/ 736 h 1197"/>
                    <a:gd name="T96" fmla="*/ 4 w 755"/>
                    <a:gd name="T97" fmla="*/ 680 h 1197"/>
                    <a:gd name="T98" fmla="*/ 23 w 755"/>
                    <a:gd name="T99" fmla="*/ 663 h 1197"/>
                    <a:gd name="T100" fmla="*/ 49 w 755"/>
                    <a:gd name="T101" fmla="*/ 613 h 1197"/>
                    <a:gd name="T102" fmla="*/ 113 w 755"/>
                    <a:gd name="T103" fmla="*/ 536 h 1197"/>
                    <a:gd name="T104" fmla="*/ 149 w 755"/>
                    <a:gd name="T105" fmla="*/ 468 h 1197"/>
                    <a:gd name="T106" fmla="*/ 154 w 755"/>
                    <a:gd name="T107" fmla="*/ 395 h 1197"/>
                    <a:gd name="T108" fmla="*/ 162 w 755"/>
                    <a:gd name="T109" fmla="*/ 312 h 1197"/>
                    <a:gd name="T110" fmla="*/ 181 w 755"/>
                    <a:gd name="T111" fmla="*/ 241 h 1197"/>
                    <a:gd name="T112" fmla="*/ 152 w 755"/>
                    <a:gd name="T113" fmla="*/ 190 h 1197"/>
                    <a:gd name="T114" fmla="*/ 128 w 755"/>
                    <a:gd name="T115" fmla="*/ 156 h 1197"/>
                    <a:gd name="T116" fmla="*/ 115 w 755"/>
                    <a:gd name="T117" fmla="*/ 70 h 1197"/>
                    <a:gd name="T118" fmla="*/ 145 w 755"/>
                    <a:gd name="T119" fmla="*/ 19 h 1197"/>
                    <a:gd name="T120" fmla="*/ 304 w 755"/>
                    <a:gd name="T121" fmla="*/ 66 h 1197"/>
                    <a:gd name="T122" fmla="*/ 507 w 755"/>
                    <a:gd name="T123" fmla="*/ 175 h 1197"/>
                    <a:gd name="T124" fmla="*/ 667 w 755"/>
                    <a:gd name="T125" fmla="*/ 259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1197">
                      <a:moveTo>
                        <a:pt x="755" y="586"/>
                      </a:moveTo>
                      <a:lnTo>
                        <a:pt x="755" y="590"/>
                      </a:lnTo>
                      <a:lnTo>
                        <a:pt x="755" y="592"/>
                      </a:lnTo>
                      <a:lnTo>
                        <a:pt x="753" y="592"/>
                      </a:lnTo>
                      <a:lnTo>
                        <a:pt x="744" y="588"/>
                      </a:lnTo>
                      <a:lnTo>
                        <a:pt x="736" y="588"/>
                      </a:lnTo>
                      <a:lnTo>
                        <a:pt x="727" y="588"/>
                      </a:lnTo>
                      <a:lnTo>
                        <a:pt x="723" y="588"/>
                      </a:lnTo>
                      <a:lnTo>
                        <a:pt x="714" y="592"/>
                      </a:lnTo>
                      <a:lnTo>
                        <a:pt x="708" y="592"/>
                      </a:lnTo>
                      <a:lnTo>
                        <a:pt x="697" y="590"/>
                      </a:lnTo>
                      <a:lnTo>
                        <a:pt x="691" y="592"/>
                      </a:lnTo>
                      <a:lnTo>
                        <a:pt x="689" y="592"/>
                      </a:lnTo>
                      <a:lnTo>
                        <a:pt x="686" y="597"/>
                      </a:lnTo>
                      <a:lnTo>
                        <a:pt x="680" y="601"/>
                      </a:lnTo>
                      <a:lnTo>
                        <a:pt x="678" y="603"/>
                      </a:lnTo>
                      <a:lnTo>
                        <a:pt x="678" y="605"/>
                      </a:lnTo>
                      <a:lnTo>
                        <a:pt x="678" y="607"/>
                      </a:lnTo>
                      <a:lnTo>
                        <a:pt x="680" y="609"/>
                      </a:lnTo>
                      <a:lnTo>
                        <a:pt x="682" y="611"/>
                      </a:lnTo>
                      <a:lnTo>
                        <a:pt x="684" y="613"/>
                      </a:lnTo>
                      <a:lnTo>
                        <a:pt x="684" y="616"/>
                      </a:lnTo>
                      <a:lnTo>
                        <a:pt x="684" y="618"/>
                      </a:lnTo>
                      <a:lnTo>
                        <a:pt x="682" y="628"/>
                      </a:lnTo>
                      <a:lnTo>
                        <a:pt x="682" y="628"/>
                      </a:lnTo>
                      <a:lnTo>
                        <a:pt x="678" y="635"/>
                      </a:lnTo>
                      <a:lnTo>
                        <a:pt x="678" y="635"/>
                      </a:lnTo>
                      <a:lnTo>
                        <a:pt x="676" y="635"/>
                      </a:lnTo>
                      <a:lnTo>
                        <a:pt x="674" y="637"/>
                      </a:lnTo>
                      <a:lnTo>
                        <a:pt x="673" y="639"/>
                      </a:lnTo>
                      <a:lnTo>
                        <a:pt x="667" y="644"/>
                      </a:lnTo>
                      <a:lnTo>
                        <a:pt x="665" y="646"/>
                      </a:lnTo>
                      <a:lnTo>
                        <a:pt x="665" y="648"/>
                      </a:lnTo>
                      <a:lnTo>
                        <a:pt x="665" y="650"/>
                      </a:lnTo>
                      <a:lnTo>
                        <a:pt x="665" y="650"/>
                      </a:lnTo>
                      <a:lnTo>
                        <a:pt x="663" y="652"/>
                      </a:lnTo>
                      <a:lnTo>
                        <a:pt x="661" y="654"/>
                      </a:lnTo>
                      <a:lnTo>
                        <a:pt x="659" y="656"/>
                      </a:lnTo>
                      <a:lnTo>
                        <a:pt x="659" y="658"/>
                      </a:lnTo>
                      <a:lnTo>
                        <a:pt x="661" y="661"/>
                      </a:lnTo>
                      <a:lnTo>
                        <a:pt x="661" y="665"/>
                      </a:lnTo>
                      <a:lnTo>
                        <a:pt x="663" y="665"/>
                      </a:lnTo>
                      <a:lnTo>
                        <a:pt x="661" y="667"/>
                      </a:lnTo>
                      <a:lnTo>
                        <a:pt x="661" y="667"/>
                      </a:lnTo>
                      <a:lnTo>
                        <a:pt x="646" y="671"/>
                      </a:lnTo>
                      <a:lnTo>
                        <a:pt x="644" y="673"/>
                      </a:lnTo>
                      <a:lnTo>
                        <a:pt x="641" y="674"/>
                      </a:lnTo>
                      <a:lnTo>
                        <a:pt x="639" y="676"/>
                      </a:lnTo>
                      <a:lnTo>
                        <a:pt x="641" y="680"/>
                      </a:lnTo>
                      <a:lnTo>
                        <a:pt x="642" y="682"/>
                      </a:lnTo>
                      <a:lnTo>
                        <a:pt x="644" y="682"/>
                      </a:lnTo>
                      <a:lnTo>
                        <a:pt x="644" y="691"/>
                      </a:lnTo>
                      <a:lnTo>
                        <a:pt x="644" y="691"/>
                      </a:lnTo>
                      <a:lnTo>
                        <a:pt x="646" y="691"/>
                      </a:lnTo>
                      <a:lnTo>
                        <a:pt x="646" y="691"/>
                      </a:lnTo>
                      <a:lnTo>
                        <a:pt x="646" y="693"/>
                      </a:lnTo>
                      <a:lnTo>
                        <a:pt x="644" y="693"/>
                      </a:lnTo>
                      <a:lnTo>
                        <a:pt x="644" y="693"/>
                      </a:lnTo>
                      <a:lnTo>
                        <a:pt x="644" y="693"/>
                      </a:lnTo>
                      <a:lnTo>
                        <a:pt x="644" y="695"/>
                      </a:lnTo>
                      <a:lnTo>
                        <a:pt x="642" y="695"/>
                      </a:lnTo>
                      <a:lnTo>
                        <a:pt x="644" y="697"/>
                      </a:lnTo>
                      <a:lnTo>
                        <a:pt x="644" y="697"/>
                      </a:lnTo>
                      <a:lnTo>
                        <a:pt x="644" y="699"/>
                      </a:lnTo>
                      <a:lnTo>
                        <a:pt x="646" y="699"/>
                      </a:lnTo>
                      <a:lnTo>
                        <a:pt x="650" y="701"/>
                      </a:lnTo>
                      <a:lnTo>
                        <a:pt x="652" y="701"/>
                      </a:lnTo>
                      <a:lnTo>
                        <a:pt x="652" y="703"/>
                      </a:lnTo>
                      <a:lnTo>
                        <a:pt x="652" y="705"/>
                      </a:lnTo>
                      <a:lnTo>
                        <a:pt x="652" y="706"/>
                      </a:lnTo>
                      <a:lnTo>
                        <a:pt x="652" y="708"/>
                      </a:lnTo>
                      <a:lnTo>
                        <a:pt x="648" y="710"/>
                      </a:lnTo>
                      <a:lnTo>
                        <a:pt x="646" y="710"/>
                      </a:lnTo>
                      <a:lnTo>
                        <a:pt x="644" y="712"/>
                      </a:lnTo>
                      <a:lnTo>
                        <a:pt x="642" y="714"/>
                      </a:lnTo>
                      <a:lnTo>
                        <a:pt x="631" y="720"/>
                      </a:lnTo>
                      <a:lnTo>
                        <a:pt x="629" y="721"/>
                      </a:lnTo>
                      <a:lnTo>
                        <a:pt x="627" y="723"/>
                      </a:lnTo>
                      <a:lnTo>
                        <a:pt x="620" y="731"/>
                      </a:lnTo>
                      <a:lnTo>
                        <a:pt x="618" y="735"/>
                      </a:lnTo>
                      <a:lnTo>
                        <a:pt x="618" y="735"/>
                      </a:lnTo>
                      <a:lnTo>
                        <a:pt x="620" y="736"/>
                      </a:lnTo>
                      <a:lnTo>
                        <a:pt x="622" y="738"/>
                      </a:lnTo>
                      <a:lnTo>
                        <a:pt x="622" y="738"/>
                      </a:lnTo>
                      <a:lnTo>
                        <a:pt x="622" y="740"/>
                      </a:lnTo>
                      <a:lnTo>
                        <a:pt x="622" y="742"/>
                      </a:lnTo>
                      <a:lnTo>
                        <a:pt x="622" y="744"/>
                      </a:lnTo>
                      <a:lnTo>
                        <a:pt x="627" y="748"/>
                      </a:lnTo>
                      <a:lnTo>
                        <a:pt x="629" y="751"/>
                      </a:lnTo>
                      <a:lnTo>
                        <a:pt x="629" y="755"/>
                      </a:lnTo>
                      <a:lnTo>
                        <a:pt x="629" y="757"/>
                      </a:lnTo>
                      <a:lnTo>
                        <a:pt x="629" y="759"/>
                      </a:lnTo>
                      <a:lnTo>
                        <a:pt x="633" y="761"/>
                      </a:lnTo>
                      <a:lnTo>
                        <a:pt x="633" y="763"/>
                      </a:lnTo>
                      <a:lnTo>
                        <a:pt x="633" y="766"/>
                      </a:lnTo>
                      <a:lnTo>
                        <a:pt x="629" y="770"/>
                      </a:lnTo>
                      <a:lnTo>
                        <a:pt x="624" y="778"/>
                      </a:lnTo>
                      <a:lnTo>
                        <a:pt x="622" y="778"/>
                      </a:lnTo>
                      <a:lnTo>
                        <a:pt x="614" y="782"/>
                      </a:lnTo>
                      <a:lnTo>
                        <a:pt x="612" y="782"/>
                      </a:lnTo>
                      <a:lnTo>
                        <a:pt x="611" y="783"/>
                      </a:lnTo>
                      <a:lnTo>
                        <a:pt x="609" y="787"/>
                      </a:lnTo>
                      <a:lnTo>
                        <a:pt x="603" y="798"/>
                      </a:lnTo>
                      <a:lnTo>
                        <a:pt x="601" y="804"/>
                      </a:lnTo>
                      <a:lnTo>
                        <a:pt x="599" y="806"/>
                      </a:lnTo>
                      <a:lnTo>
                        <a:pt x="599" y="806"/>
                      </a:lnTo>
                      <a:lnTo>
                        <a:pt x="599" y="808"/>
                      </a:lnTo>
                      <a:lnTo>
                        <a:pt x="603" y="810"/>
                      </a:lnTo>
                      <a:lnTo>
                        <a:pt x="605" y="815"/>
                      </a:lnTo>
                      <a:lnTo>
                        <a:pt x="607" y="817"/>
                      </a:lnTo>
                      <a:lnTo>
                        <a:pt x="609" y="817"/>
                      </a:lnTo>
                      <a:lnTo>
                        <a:pt x="612" y="819"/>
                      </a:lnTo>
                      <a:lnTo>
                        <a:pt x="614" y="819"/>
                      </a:lnTo>
                      <a:lnTo>
                        <a:pt x="618" y="817"/>
                      </a:lnTo>
                      <a:lnTo>
                        <a:pt x="622" y="817"/>
                      </a:lnTo>
                      <a:lnTo>
                        <a:pt x="624" y="815"/>
                      </a:lnTo>
                      <a:lnTo>
                        <a:pt x="626" y="813"/>
                      </a:lnTo>
                      <a:lnTo>
                        <a:pt x="627" y="810"/>
                      </a:lnTo>
                      <a:lnTo>
                        <a:pt x="637" y="815"/>
                      </a:lnTo>
                      <a:lnTo>
                        <a:pt x="644" y="819"/>
                      </a:lnTo>
                      <a:lnTo>
                        <a:pt x="646" y="819"/>
                      </a:lnTo>
                      <a:lnTo>
                        <a:pt x="642" y="828"/>
                      </a:lnTo>
                      <a:lnTo>
                        <a:pt x="641" y="830"/>
                      </a:lnTo>
                      <a:lnTo>
                        <a:pt x="641" y="832"/>
                      </a:lnTo>
                      <a:lnTo>
                        <a:pt x="642" y="836"/>
                      </a:lnTo>
                      <a:lnTo>
                        <a:pt x="648" y="851"/>
                      </a:lnTo>
                      <a:lnTo>
                        <a:pt x="648" y="853"/>
                      </a:lnTo>
                      <a:lnTo>
                        <a:pt x="648" y="853"/>
                      </a:lnTo>
                      <a:lnTo>
                        <a:pt x="648" y="855"/>
                      </a:lnTo>
                      <a:lnTo>
                        <a:pt x="646" y="862"/>
                      </a:lnTo>
                      <a:lnTo>
                        <a:pt x="648" y="862"/>
                      </a:lnTo>
                      <a:lnTo>
                        <a:pt x="648" y="862"/>
                      </a:lnTo>
                      <a:lnTo>
                        <a:pt x="652" y="860"/>
                      </a:lnTo>
                      <a:lnTo>
                        <a:pt x="656" y="860"/>
                      </a:lnTo>
                      <a:lnTo>
                        <a:pt x="656" y="860"/>
                      </a:lnTo>
                      <a:lnTo>
                        <a:pt x="658" y="859"/>
                      </a:lnTo>
                      <a:lnTo>
                        <a:pt x="658" y="859"/>
                      </a:lnTo>
                      <a:lnTo>
                        <a:pt x="658" y="860"/>
                      </a:lnTo>
                      <a:lnTo>
                        <a:pt x="658" y="862"/>
                      </a:lnTo>
                      <a:lnTo>
                        <a:pt x="656" y="866"/>
                      </a:lnTo>
                      <a:lnTo>
                        <a:pt x="652" y="889"/>
                      </a:lnTo>
                      <a:lnTo>
                        <a:pt x="652" y="892"/>
                      </a:lnTo>
                      <a:lnTo>
                        <a:pt x="654" y="896"/>
                      </a:lnTo>
                      <a:lnTo>
                        <a:pt x="656" y="898"/>
                      </a:lnTo>
                      <a:lnTo>
                        <a:pt x="658" y="902"/>
                      </a:lnTo>
                      <a:lnTo>
                        <a:pt x="661" y="902"/>
                      </a:lnTo>
                      <a:lnTo>
                        <a:pt x="667" y="904"/>
                      </a:lnTo>
                      <a:lnTo>
                        <a:pt x="669" y="905"/>
                      </a:lnTo>
                      <a:lnTo>
                        <a:pt x="669" y="905"/>
                      </a:lnTo>
                      <a:lnTo>
                        <a:pt x="669" y="909"/>
                      </a:lnTo>
                      <a:lnTo>
                        <a:pt x="669" y="909"/>
                      </a:lnTo>
                      <a:lnTo>
                        <a:pt x="676" y="907"/>
                      </a:lnTo>
                      <a:lnTo>
                        <a:pt x="678" y="907"/>
                      </a:lnTo>
                      <a:lnTo>
                        <a:pt x="678" y="909"/>
                      </a:lnTo>
                      <a:lnTo>
                        <a:pt x="680" y="915"/>
                      </a:lnTo>
                      <a:lnTo>
                        <a:pt x="682" y="920"/>
                      </a:lnTo>
                      <a:lnTo>
                        <a:pt x="682" y="922"/>
                      </a:lnTo>
                      <a:lnTo>
                        <a:pt x="682" y="924"/>
                      </a:lnTo>
                      <a:lnTo>
                        <a:pt x="680" y="926"/>
                      </a:lnTo>
                      <a:lnTo>
                        <a:pt x="680" y="928"/>
                      </a:lnTo>
                      <a:lnTo>
                        <a:pt x="680" y="930"/>
                      </a:lnTo>
                      <a:lnTo>
                        <a:pt x="680" y="932"/>
                      </a:lnTo>
                      <a:lnTo>
                        <a:pt x="680" y="932"/>
                      </a:lnTo>
                      <a:lnTo>
                        <a:pt x="678" y="934"/>
                      </a:lnTo>
                      <a:lnTo>
                        <a:pt x="678" y="934"/>
                      </a:lnTo>
                      <a:lnTo>
                        <a:pt x="674" y="943"/>
                      </a:lnTo>
                      <a:lnTo>
                        <a:pt x="671" y="943"/>
                      </a:lnTo>
                      <a:lnTo>
                        <a:pt x="667" y="943"/>
                      </a:lnTo>
                      <a:lnTo>
                        <a:pt x="665" y="941"/>
                      </a:lnTo>
                      <a:lnTo>
                        <a:pt x="663" y="939"/>
                      </a:lnTo>
                      <a:lnTo>
                        <a:pt x="658" y="939"/>
                      </a:lnTo>
                      <a:lnTo>
                        <a:pt x="658" y="939"/>
                      </a:lnTo>
                      <a:lnTo>
                        <a:pt x="658" y="939"/>
                      </a:lnTo>
                      <a:lnTo>
                        <a:pt x="656" y="939"/>
                      </a:lnTo>
                      <a:lnTo>
                        <a:pt x="654" y="939"/>
                      </a:lnTo>
                      <a:lnTo>
                        <a:pt x="652" y="939"/>
                      </a:lnTo>
                      <a:lnTo>
                        <a:pt x="650" y="937"/>
                      </a:lnTo>
                      <a:lnTo>
                        <a:pt x="650" y="939"/>
                      </a:lnTo>
                      <a:lnTo>
                        <a:pt x="648" y="939"/>
                      </a:lnTo>
                      <a:lnTo>
                        <a:pt x="648" y="937"/>
                      </a:lnTo>
                      <a:lnTo>
                        <a:pt x="646" y="937"/>
                      </a:lnTo>
                      <a:lnTo>
                        <a:pt x="646" y="937"/>
                      </a:lnTo>
                      <a:lnTo>
                        <a:pt x="644" y="939"/>
                      </a:lnTo>
                      <a:lnTo>
                        <a:pt x="644" y="939"/>
                      </a:lnTo>
                      <a:lnTo>
                        <a:pt x="642" y="941"/>
                      </a:lnTo>
                      <a:lnTo>
                        <a:pt x="641" y="941"/>
                      </a:lnTo>
                      <a:lnTo>
                        <a:pt x="639" y="941"/>
                      </a:lnTo>
                      <a:lnTo>
                        <a:pt x="637" y="941"/>
                      </a:lnTo>
                      <a:lnTo>
                        <a:pt x="637" y="943"/>
                      </a:lnTo>
                      <a:lnTo>
                        <a:pt x="635" y="943"/>
                      </a:lnTo>
                      <a:lnTo>
                        <a:pt x="633" y="945"/>
                      </a:lnTo>
                      <a:lnTo>
                        <a:pt x="633" y="945"/>
                      </a:lnTo>
                      <a:lnTo>
                        <a:pt x="633" y="945"/>
                      </a:lnTo>
                      <a:lnTo>
                        <a:pt x="631" y="945"/>
                      </a:lnTo>
                      <a:lnTo>
                        <a:pt x="631" y="945"/>
                      </a:lnTo>
                      <a:lnTo>
                        <a:pt x="629" y="947"/>
                      </a:lnTo>
                      <a:lnTo>
                        <a:pt x="627" y="947"/>
                      </a:lnTo>
                      <a:lnTo>
                        <a:pt x="627" y="951"/>
                      </a:lnTo>
                      <a:lnTo>
                        <a:pt x="626" y="951"/>
                      </a:lnTo>
                      <a:lnTo>
                        <a:pt x="624" y="951"/>
                      </a:lnTo>
                      <a:lnTo>
                        <a:pt x="622" y="951"/>
                      </a:lnTo>
                      <a:lnTo>
                        <a:pt x="616" y="951"/>
                      </a:lnTo>
                      <a:lnTo>
                        <a:pt x="616" y="951"/>
                      </a:lnTo>
                      <a:lnTo>
                        <a:pt x="614" y="952"/>
                      </a:lnTo>
                      <a:lnTo>
                        <a:pt x="614" y="954"/>
                      </a:lnTo>
                      <a:lnTo>
                        <a:pt x="614" y="954"/>
                      </a:lnTo>
                      <a:lnTo>
                        <a:pt x="614" y="956"/>
                      </a:lnTo>
                      <a:lnTo>
                        <a:pt x="614" y="956"/>
                      </a:lnTo>
                      <a:lnTo>
                        <a:pt x="609" y="958"/>
                      </a:lnTo>
                      <a:lnTo>
                        <a:pt x="609" y="958"/>
                      </a:lnTo>
                      <a:lnTo>
                        <a:pt x="607" y="960"/>
                      </a:lnTo>
                      <a:lnTo>
                        <a:pt x="605" y="962"/>
                      </a:lnTo>
                      <a:lnTo>
                        <a:pt x="603" y="962"/>
                      </a:lnTo>
                      <a:lnTo>
                        <a:pt x="603" y="962"/>
                      </a:lnTo>
                      <a:lnTo>
                        <a:pt x="603" y="962"/>
                      </a:lnTo>
                      <a:lnTo>
                        <a:pt x="601" y="962"/>
                      </a:lnTo>
                      <a:lnTo>
                        <a:pt x="601" y="962"/>
                      </a:lnTo>
                      <a:lnTo>
                        <a:pt x="599" y="962"/>
                      </a:lnTo>
                      <a:lnTo>
                        <a:pt x="599" y="962"/>
                      </a:lnTo>
                      <a:lnTo>
                        <a:pt x="597" y="962"/>
                      </a:lnTo>
                      <a:lnTo>
                        <a:pt x="597" y="964"/>
                      </a:lnTo>
                      <a:lnTo>
                        <a:pt x="597" y="964"/>
                      </a:lnTo>
                      <a:lnTo>
                        <a:pt x="597" y="964"/>
                      </a:lnTo>
                      <a:lnTo>
                        <a:pt x="596" y="964"/>
                      </a:lnTo>
                      <a:lnTo>
                        <a:pt x="594" y="964"/>
                      </a:lnTo>
                      <a:lnTo>
                        <a:pt x="594" y="964"/>
                      </a:lnTo>
                      <a:lnTo>
                        <a:pt x="594" y="966"/>
                      </a:lnTo>
                      <a:lnTo>
                        <a:pt x="594" y="967"/>
                      </a:lnTo>
                      <a:lnTo>
                        <a:pt x="592" y="969"/>
                      </a:lnTo>
                      <a:lnTo>
                        <a:pt x="592" y="971"/>
                      </a:lnTo>
                      <a:lnTo>
                        <a:pt x="592" y="973"/>
                      </a:lnTo>
                      <a:lnTo>
                        <a:pt x="594" y="975"/>
                      </a:lnTo>
                      <a:lnTo>
                        <a:pt x="594" y="977"/>
                      </a:lnTo>
                      <a:lnTo>
                        <a:pt x="594" y="977"/>
                      </a:lnTo>
                      <a:lnTo>
                        <a:pt x="594" y="979"/>
                      </a:lnTo>
                      <a:lnTo>
                        <a:pt x="596" y="979"/>
                      </a:lnTo>
                      <a:lnTo>
                        <a:pt x="596" y="981"/>
                      </a:lnTo>
                      <a:lnTo>
                        <a:pt x="596" y="981"/>
                      </a:lnTo>
                      <a:lnTo>
                        <a:pt x="594" y="984"/>
                      </a:lnTo>
                      <a:lnTo>
                        <a:pt x="594" y="986"/>
                      </a:lnTo>
                      <a:lnTo>
                        <a:pt x="594" y="986"/>
                      </a:lnTo>
                      <a:lnTo>
                        <a:pt x="594" y="988"/>
                      </a:lnTo>
                      <a:lnTo>
                        <a:pt x="594" y="988"/>
                      </a:lnTo>
                      <a:lnTo>
                        <a:pt x="594" y="990"/>
                      </a:lnTo>
                      <a:lnTo>
                        <a:pt x="592" y="990"/>
                      </a:lnTo>
                      <a:lnTo>
                        <a:pt x="592" y="990"/>
                      </a:lnTo>
                      <a:lnTo>
                        <a:pt x="592" y="990"/>
                      </a:lnTo>
                      <a:lnTo>
                        <a:pt x="590" y="992"/>
                      </a:lnTo>
                      <a:lnTo>
                        <a:pt x="590" y="994"/>
                      </a:lnTo>
                      <a:lnTo>
                        <a:pt x="588" y="994"/>
                      </a:lnTo>
                      <a:lnTo>
                        <a:pt x="586" y="994"/>
                      </a:lnTo>
                      <a:lnTo>
                        <a:pt x="586" y="994"/>
                      </a:lnTo>
                      <a:lnTo>
                        <a:pt x="584" y="996"/>
                      </a:lnTo>
                      <a:lnTo>
                        <a:pt x="584" y="996"/>
                      </a:lnTo>
                      <a:lnTo>
                        <a:pt x="582" y="996"/>
                      </a:lnTo>
                      <a:lnTo>
                        <a:pt x="582" y="996"/>
                      </a:lnTo>
                      <a:lnTo>
                        <a:pt x="581" y="996"/>
                      </a:lnTo>
                      <a:lnTo>
                        <a:pt x="581" y="996"/>
                      </a:lnTo>
                      <a:lnTo>
                        <a:pt x="579" y="996"/>
                      </a:lnTo>
                      <a:lnTo>
                        <a:pt x="577" y="999"/>
                      </a:lnTo>
                      <a:lnTo>
                        <a:pt x="573" y="1007"/>
                      </a:lnTo>
                      <a:lnTo>
                        <a:pt x="571" y="1011"/>
                      </a:lnTo>
                      <a:lnTo>
                        <a:pt x="569" y="1012"/>
                      </a:lnTo>
                      <a:lnTo>
                        <a:pt x="565" y="1014"/>
                      </a:lnTo>
                      <a:lnTo>
                        <a:pt x="565" y="1014"/>
                      </a:lnTo>
                      <a:lnTo>
                        <a:pt x="562" y="1012"/>
                      </a:lnTo>
                      <a:lnTo>
                        <a:pt x="562" y="1012"/>
                      </a:lnTo>
                      <a:lnTo>
                        <a:pt x="560" y="1012"/>
                      </a:lnTo>
                      <a:lnTo>
                        <a:pt x="556" y="1016"/>
                      </a:lnTo>
                      <a:lnTo>
                        <a:pt x="556" y="1018"/>
                      </a:lnTo>
                      <a:lnTo>
                        <a:pt x="556" y="1020"/>
                      </a:lnTo>
                      <a:lnTo>
                        <a:pt x="556" y="1020"/>
                      </a:lnTo>
                      <a:lnTo>
                        <a:pt x="550" y="1022"/>
                      </a:lnTo>
                      <a:lnTo>
                        <a:pt x="550" y="1024"/>
                      </a:lnTo>
                      <a:lnTo>
                        <a:pt x="549" y="1026"/>
                      </a:lnTo>
                      <a:lnTo>
                        <a:pt x="549" y="1026"/>
                      </a:lnTo>
                      <a:lnTo>
                        <a:pt x="549" y="1028"/>
                      </a:lnTo>
                      <a:lnTo>
                        <a:pt x="549" y="1028"/>
                      </a:lnTo>
                      <a:lnTo>
                        <a:pt x="549" y="1028"/>
                      </a:lnTo>
                      <a:lnTo>
                        <a:pt x="547" y="1028"/>
                      </a:lnTo>
                      <a:lnTo>
                        <a:pt x="547" y="1029"/>
                      </a:lnTo>
                      <a:lnTo>
                        <a:pt x="547" y="1029"/>
                      </a:lnTo>
                      <a:lnTo>
                        <a:pt x="545" y="1028"/>
                      </a:lnTo>
                      <a:lnTo>
                        <a:pt x="545" y="1028"/>
                      </a:lnTo>
                      <a:lnTo>
                        <a:pt x="545" y="1028"/>
                      </a:lnTo>
                      <a:lnTo>
                        <a:pt x="545" y="1028"/>
                      </a:lnTo>
                      <a:lnTo>
                        <a:pt x="545" y="1029"/>
                      </a:lnTo>
                      <a:lnTo>
                        <a:pt x="543" y="1029"/>
                      </a:lnTo>
                      <a:lnTo>
                        <a:pt x="543" y="1029"/>
                      </a:lnTo>
                      <a:lnTo>
                        <a:pt x="543" y="1031"/>
                      </a:lnTo>
                      <a:lnTo>
                        <a:pt x="541" y="1033"/>
                      </a:lnTo>
                      <a:lnTo>
                        <a:pt x="541" y="1035"/>
                      </a:lnTo>
                      <a:lnTo>
                        <a:pt x="541" y="1037"/>
                      </a:lnTo>
                      <a:lnTo>
                        <a:pt x="541" y="1037"/>
                      </a:lnTo>
                      <a:lnTo>
                        <a:pt x="539" y="1039"/>
                      </a:lnTo>
                      <a:lnTo>
                        <a:pt x="539" y="1039"/>
                      </a:lnTo>
                      <a:lnTo>
                        <a:pt x="541" y="1039"/>
                      </a:lnTo>
                      <a:lnTo>
                        <a:pt x="541" y="1039"/>
                      </a:lnTo>
                      <a:lnTo>
                        <a:pt x="541" y="1041"/>
                      </a:lnTo>
                      <a:lnTo>
                        <a:pt x="539" y="1039"/>
                      </a:lnTo>
                      <a:lnTo>
                        <a:pt x="539" y="1039"/>
                      </a:lnTo>
                      <a:lnTo>
                        <a:pt x="539" y="1041"/>
                      </a:lnTo>
                      <a:lnTo>
                        <a:pt x="537" y="1043"/>
                      </a:lnTo>
                      <a:lnTo>
                        <a:pt x="535" y="1043"/>
                      </a:lnTo>
                      <a:lnTo>
                        <a:pt x="535" y="1043"/>
                      </a:lnTo>
                      <a:lnTo>
                        <a:pt x="535" y="1044"/>
                      </a:lnTo>
                      <a:lnTo>
                        <a:pt x="534" y="1048"/>
                      </a:lnTo>
                      <a:lnTo>
                        <a:pt x="532" y="1048"/>
                      </a:lnTo>
                      <a:lnTo>
                        <a:pt x="530" y="1048"/>
                      </a:lnTo>
                      <a:lnTo>
                        <a:pt x="530" y="1050"/>
                      </a:lnTo>
                      <a:lnTo>
                        <a:pt x="530" y="1052"/>
                      </a:lnTo>
                      <a:lnTo>
                        <a:pt x="530" y="1054"/>
                      </a:lnTo>
                      <a:lnTo>
                        <a:pt x="528" y="1054"/>
                      </a:lnTo>
                      <a:lnTo>
                        <a:pt x="528" y="1052"/>
                      </a:lnTo>
                      <a:lnTo>
                        <a:pt x="528" y="1052"/>
                      </a:lnTo>
                      <a:lnTo>
                        <a:pt x="526" y="1054"/>
                      </a:lnTo>
                      <a:lnTo>
                        <a:pt x="526" y="1054"/>
                      </a:lnTo>
                      <a:lnTo>
                        <a:pt x="526" y="1054"/>
                      </a:lnTo>
                      <a:lnTo>
                        <a:pt x="526" y="1056"/>
                      </a:lnTo>
                      <a:lnTo>
                        <a:pt x="524" y="1056"/>
                      </a:lnTo>
                      <a:lnTo>
                        <a:pt x="524" y="1056"/>
                      </a:lnTo>
                      <a:lnTo>
                        <a:pt x="524" y="1056"/>
                      </a:lnTo>
                      <a:lnTo>
                        <a:pt x="522" y="1056"/>
                      </a:lnTo>
                      <a:lnTo>
                        <a:pt x="520" y="1058"/>
                      </a:lnTo>
                      <a:lnTo>
                        <a:pt x="517" y="1059"/>
                      </a:lnTo>
                      <a:lnTo>
                        <a:pt x="519" y="1061"/>
                      </a:lnTo>
                      <a:lnTo>
                        <a:pt x="513" y="1061"/>
                      </a:lnTo>
                      <a:lnTo>
                        <a:pt x="513" y="1061"/>
                      </a:lnTo>
                      <a:lnTo>
                        <a:pt x="513" y="1061"/>
                      </a:lnTo>
                      <a:lnTo>
                        <a:pt x="511" y="1061"/>
                      </a:lnTo>
                      <a:lnTo>
                        <a:pt x="511" y="1061"/>
                      </a:lnTo>
                      <a:lnTo>
                        <a:pt x="509" y="1061"/>
                      </a:lnTo>
                      <a:lnTo>
                        <a:pt x="509" y="1061"/>
                      </a:lnTo>
                      <a:lnTo>
                        <a:pt x="509" y="1061"/>
                      </a:lnTo>
                      <a:lnTo>
                        <a:pt x="509" y="1061"/>
                      </a:lnTo>
                      <a:lnTo>
                        <a:pt x="509" y="1063"/>
                      </a:lnTo>
                      <a:lnTo>
                        <a:pt x="507" y="1063"/>
                      </a:lnTo>
                      <a:lnTo>
                        <a:pt x="507" y="1063"/>
                      </a:lnTo>
                      <a:lnTo>
                        <a:pt x="505" y="1063"/>
                      </a:lnTo>
                      <a:lnTo>
                        <a:pt x="505" y="1065"/>
                      </a:lnTo>
                      <a:lnTo>
                        <a:pt x="507" y="1067"/>
                      </a:lnTo>
                      <a:lnTo>
                        <a:pt x="505" y="1069"/>
                      </a:lnTo>
                      <a:lnTo>
                        <a:pt x="504" y="1069"/>
                      </a:lnTo>
                      <a:lnTo>
                        <a:pt x="504" y="1071"/>
                      </a:lnTo>
                      <a:lnTo>
                        <a:pt x="502" y="1073"/>
                      </a:lnTo>
                      <a:lnTo>
                        <a:pt x="502" y="1074"/>
                      </a:lnTo>
                      <a:lnTo>
                        <a:pt x="500" y="1073"/>
                      </a:lnTo>
                      <a:lnTo>
                        <a:pt x="500" y="1073"/>
                      </a:lnTo>
                      <a:lnTo>
                        <a:pt x="498" y="1074"/>
                      </a:lnTo>
                      <a:lnTo>
                        <a:pt x="498" y="1074"/>
                      </a:lnTo>
                      <a:lnTo>
                        <a:pt x="498" y="1074"/>
                      </a:lnTo>
                      <a:lnTo>
                        <a:pt x="496" y="1074"/>
                      </a:lnTo>
                      <a:lnTo>
                        <a:pt x="490" y="1074"/>
                      </a:lnTo>
                      <a:lnTo>
                        <a:pt x="488" y="1074"/>
                      </a:lnTo>
                      <a:lnTo>
                        <a:pt x="487" y="1074"/>
                      </a:lnTo>
                      <a:lnTo>
                        <a:pt x="487" y="1074"/>
                      </a:lnTo>
                      <a:lnTo>
                        <a:pt x="485" y="1073"/>
                      </a:lnTo>
                      <a:lnTo>
                        <a:pt x="485" y="1074"/>
                      </a:lnTo>
                      <a:lnTo>
                        <a:pt x="483" y="1074"/>
                      </a:lnTo>
                      <a:lnTo>
                        <a:pt x="481" y="1074"/>
                      </a:lnTo>
                      <a:lnTo>
                        <a:pt x="479" y="1074"/>
                      </a:lnTo>
                      <a:lnTo>
                        <a:pt x="479" y="1074"/>
                      </a:lnTo>
                      <a:lnTo>
                        <a:pt x="479" y="1073"/>
                      </a:lnTo>
                      <a:lnTo>
                        <a:pt x="477" y="1073"/>
                      </a:lnTo>
                      <a:lnTo>
                        <a:pt x="477" y="1073"/>
                      </a:lnTo>
                      <a:lnTo>
                        <a:pt x="477" y="1074"/>
                      </a:lnTo>
                      <a:lnTo>
                        <a:pt x="477" y="1074"/>
                      </a:lnTo>
                      <a:lnTo>
                        <a:pt x="477" y="1074"/>
                      </a:lnTo>
                      <a:lnTo>
                        <a:pt x="475" y="1074"/>
                      </a:lnTo>
                      <a:lnTo>
                        <a:pt x="475" y="1074"/>
                      </a:lnTo>
                      <a:lnTo>
                        <a:pt x="473" y="1074"/>
                      </a:lnTo>
                      <a:lnTo>
                        <a:pt x="472" y="1076"/>
                      </a:lnTo>
                      <a:lnTo>
                        <a:pt x="472" y="1076"/>
                      </a:lnTo>
                      <a:lnTo>
                        <a:pt x="472" y="1076"/>
                      </a:lnTo>
                      <a:lnTo>
                        <a:pt x="472" y="1076"/>
                      </a:lnTo>
                      <a:lnTo>
                        <a:pt x="472" y="1078"/>
                      </a:lnTo>
                      <a:lnTo>
                        <a:pt x="472" y="1076"/>
                      </a:lnTo>
                      <a:lnTo>
                        <a:pt x="472" y="1076"/>
                      </a:lnTo>
                      <a:lnTo>
                        <a:pt x="470" y="1076"/>
                      </a:lnTo>
                      <a:lnTo>
                        <a:pt x="470" y="1076"/>
                      </a:lnTo>
                      <a:lnTo>
                        <a:pt x="470" y="1076"/>
                      </a:lnTo>
                      <a:lnTo>
                        <a:pt x="470" y="1076"/>
                      </a:lnTo>
                      <a:lnTo>
                        <a:pt x="470" y="1076"/>
                      </a:lnTo>
                      <a:lnTo>
                        <a:pt x="470" y="1078"/>
                      </a:lnTo>
                      <a:lnTo>
                        <a:pt x="468" y="1078"/>
                      </a:lnTo>
                      <a:lnTo>
                        <a:pt x="468" y="1078"/>
                      </a:lnTo>
                      <a:lnTo>
                        <a:pt x="466" y="1078"/>
                      </a:lnTo>
                      <a:lnTo>
                        <a:pt x="464" y="1078"/>
                      </a:lnTo>
                      <a:lnTo>
                        <a:pt x="464" y="1078"/>
                      </a:lnTo>
                      <a:lnTo>
                        <a:pt x="462" y="1080"/>
                      </a:lnTo>
                      <a:lnTo>
                        <a:pt x="462" y="1080"/>
                      </a:lnTo>
                      <a:lnTo>
                        <a:pt x="457" y="1080"/>
                      </a:lnTo>
                      <a:lnTo>
                        <a:pt x="455" y="1080"/>
                      </a:lnTo>
                      <a:lnTo>
                        <a:pt x="453" y="1080"/>
                      </a:lnTo>
                      <a:lnTo>
                        <a:pt x="451" y="1080"/>
                      </a:lnTo>
                      <a:lnTo>
                        <a:pt x="451" y="1080"/>
                      </a:lnTo>
                      <a:lnTo>
                        <a:pt x="449" y="1082"/>
                      </a:lnTo>
                      <a:lnTo>
                        <a:pt x="445" y="1082"/>
                      </a:lnTo>
                      <a:lnTo>
                        <a:pt x="443" y="1082"/>
                      </a:lnTo>
                      <a:lnTo>
                        <a:pt x="442" y="1082"/>
                      </a:lnTo>
                      <a:lnTo>
                        <a:pt x="440" y="1082"/>
                      </a:lnTo>
                      <a:lnTo>
                        <a:pt x="438" y="1082"/>
                      </a:lnTo>
                      <a:lnTo>
                        <a:pt x="436" y="1082"/>
                      </a:lnTo>
                      <a:lnTo>
                        <a:pt x="436" y="1084"/>
                      </a:lnTo>
                      <a:lnTo>
                        <a:pt x="436" y="1084"/>
                      </a:lnTo>
                      <a:lnTo>
                        <a:pt x="434" y="1082"/>
                      </a:lnTo>
                      <a:lnTo>
                        <a:pt x="428" y="1082"/>
                      </a:lnTo>
                      <a:lnTo>
                        <a:pt x="428" y="1082"/>
                      </a:lnTo>
                      <a:lnTo>
                        <a:pt x="425" y="1084"/>
                      </a:lnTo>
                      <a:lnTo>
                        <a:pt x="425" y="1084"/>
                      </a:lnTo>
                      <a:lnTo>
                        <a:pt x="423" y="1084"/>
                      </a:lnTo>
                      <a:lnTo>
                        <a:pt x="423" y="1084"/>
                      </a:lnTo>
                      <a:lnTo>
                        <a:pt x="421" y="1082"/>
                      </a:lnTo>
                      <a:lnTo>
                        <a:pt x="421" y="1082"/>
                      </a:lnTo>
                      <a:lnTo>
                        <a:pt x="419" y="1084"/>
                      </a:lnTo>
                      <a:lnTo>
                        <a:pt x="419" y="1082"/>
                      </a:lnTo>
                      <a:lnTo>
                        <a:pt x="417" y="1082"/>
                      </a:lnTo>
                      <a:lnTo>
                        <a:pt x="417" y="1082"/>
                      </a:lnTo>
                      <a:lnTo>
                        <a:pt x="417" y="1082"/>
                      </a:lnTo>
                      <a:lnTo>
                        <a:pt x="415" y="1082"/>
                      </a:lnTo>
                      <a:lnTo>
                        <a:pt x="412" y="1082"/>
                      </a:lnTo>
                      <a:lnTo>
                        <a:pt x="412" y="1082"/>
                      </a:lnTo>
                      <a:lnTo>
                        <a:pt x="412" y="1084"/>
                      </a:lnTo>
                      <a:lnTo>
                        <a:pt x="410" y="1084"/>
                      </a:lnTo>
                      <a:lnTo>
                        <a:pt x="408" y="1084"/>
                      </a:lnTo>
                      <a:lnTo>
                        <a:pt x="408" y="1084"/>
                      </a:lnTo>
                      <a:lnTo>
                        <a:pt x="406" y="1082"/>
                      </a:lnTo>
                      <a:lnTo>
                        <a:pt x="402" y="1084"/>
                      </a:lnTo>
                      <a:lnTo>
                        <a:pt x="400" y="1086"/>
                      </a:lnTo>
                      <a:lnTo>
                        <a:pt x="398" y="1086"/>
                      </a:lnTo>
                      <a:lnTo>
                        <a:pt x="396" y="1088"/>
                      </a:lnTo>
                      <a:lnTo>
                        <a:pt x="396" y="1088"/>
                      </a:lnTo>
                      <a:lnTo>
                        <a:pt x="396" y="1088"/>
                      </a:lnTo>
                      <a:lnTo>
                        <a:pt x="393" y="1089"/>
                      </a:lnTo>
                      <a:lnTo>
                        <a:pt x="393" y="1089"/>
                      </a:lnTo>
                      <a:lnTo>
                        <a:pt x="393" y="1089"/>
                      </a:lnTo>
                      <a:lnTo>
                        <a:pt x="393" y="1091"/>
                      </a:lnTo>
                      <a:lnTo>
                        <a:pt x="391" y="1091"/>
                      </a:lnTo>
                      <a:lnTo>
                        <a:pt x="391" y="1091"/>
                      </a:lnTo>
                      <a:lnTo>
                        <a:pt x="391" y="1091"/>
                      </a:lnTo>
                      <a:lnTo>
                        <a:pt x="389" y="1093"/>
                      </a:lnTo>
                      <a:lnTo>
                        <a:pt x="389" y="1095"/>
                      </a:lnTo>
                      <a:lnTo>
                        <a:pt x="391" y="1095"/>
                      </a:lnTo>
                      <a:lnTo>
                        <a:pt x="391" y="1095"/>
                      </a:lnTo>
                      <a:lnTo>
                        <a:pt x="391" y="1095"/>
                      </a:lnTo>
                      <a:lnTo>
                        <a:pt x="393" y="1097"/>
                      </a:lnTo>
                      <a:lnTo>
                        <a:pt x="393" y="1097"/>
                      </a:lnTo>
                      <a:lnTo>
                        <a:pt x="393" y="1099"/>
                      </a:lnTo>
                      <a:lnTo>
                        <a:pt x="402" y="1103"/>
                      </a:lnTo>
                      <a:lnTo>
                        <a:pt x="402" y="1103"/>
                      </a:lnTo>
                      <a:lnTo>
                        <a:pt x="404" y="1105"/>
                      </a:lnTo>
                      <a:lnTo>
                        <a:pt x="406" y="1106"/>
                      </a:lnTo>
                      <a:lnTo>
                        <a:pt x="408" y="1108"/>
                      </a:lnTo>
                      <a:lnTo>
                        <a:pt x="404" y="1108"/>
                      </a:lnTo>
                      <a:lnTo>
                        <a:pt x="404" y="1110"/>
                      </a:lnTo>
                      <a:lnTo>
                        <a:pt x="402" y="1110"/>
                      </a:lnTo>
                      <a:lnTo>
                        <a:pt x="400" y="1118"/>
                      </a:lnTo>
                      <a:lnTo>
                        <a:pt x="393" y="1125"/>
                      </a:lnTo>
                      <a:lnTo>
                        <a:pt x="391" y="1127"/>
                      </a:lnTo>
                      <a:lnTo>
                        <a:pt x="391" y="1129"/>
                      </a:lnTo>
                      <a:lnTo>
                        <a:pt x="391" y="1129"/>
                      </a:lnTo>
                      <a:lnTo>
                        <a:pt x="387" y="1131"/>
                      </a:lnTo>
                      <a:lnTo>
                        <a:pt x="385" y="1136"/>
                      </a:lnTo>
                      <a:lnTo>
                        <a:pt x="383" y="1138"/>
                      </a:lnTo>
                      <a:lnTo>
                        <a:pt x="381" y="1138"/>
                      </a:lnTo>
                      <a:lnTo>
                        <a:pt x="378" y="1140"/>
                      </a:lnTo>
                      <a:lnTo>
                        <a:pt x="374" y="1142"/>
                      </a:lnTo>
                      <a:lnTo>
                        <a:pt x="372" y="1144"/>
                      </a:lnTo>
                      <a:lnTo>
                        <a:pt x="370" y="1146"/>
                      </a:lnTo>
                      <a:lnTo>
                        <a:pt x="370" y="1150"/>
                      </a:lnTo>
                      <a:lnTo>
                        <a:pt x="368" y="1153"/>
                      </a:lnTo>
                      <a:lnTo>
                        <a:pt x="363" y="1153"/>
                      </a:lnTo>
                      <a:lnTo>
                        <a:pt x="331" y="1155"/>
                      </a:lnTo>
                      <a:lnTo>
                        <a:pt x="325" y="1157"/>
                      </a:lnTo>
                      <a:lnTo>
                        <a:pt x="319" y="1159"/>
                      </a:lnTo>
                      <a:lnTo>
                        <a:pt x="316" y="1159"/>
                      </a:lnTo>
                      <a:lnTo>
                        <a:pt x="314" y="1159"/>
                      </a:lnTo>
                      <a:lnTo>
                        <a:pt x="303" y="1157"/>
                      </a:lnTo>
                      <a:lnTo>
                        <a:pt x="301" y="1157"/>
                      </a:lnTo>
                      <a:lnTo>
                        <a:pt x="299" y="1157"/>
                      </a:lnTo>
                      <a:lnTo>
                        <a:pt x="297" y="1159"/>
                      </a:lnTo>
                      <a:lnTo>
                        <a:pt x="297" y="1161"/>
                      </a:lnTo>
                      <a:lnTo>
                        <a:pt x="295" y="1161"/>
                      </a:lnTo>
                      <a:lnTo>
                        <a:pt x="293" y="1161"/>
                      </a:lnTo>
                      <a:lnTo>
                        <a:pt x="291" y="1161"/>
                      </a:lnTo>
                      <a:lnTo>
                        <a:pt x="289" y="1163"/>
                      </a:lnTo>
                      <a:lnTo>
                        <a:pt x="289" y="1165"/>
                      </a:lnTo>
                      <a:lnTo>
                        <a:pt x="288" y="1165"/>
                      </a:lnTo>
                      <a:lnTo>
                        <a:pt x="284" y="1163"/>
                      </a:lnTo>
                      <a:lnTo>
                        <a:pt x="284" y="1165"/>
                      </a:lnTo>
                      <a:lnTo>
                        <a:pt x="282" y="1166"/>
                      </a:lnTo>
                      <a:lnTo>
                        <a:pt x="273" y="1168"/>
                      </a:lnTo>
                      <a:lnTo>
                        <a:pt x="271" y="1170"/>
                      </a:lnTo>
                      <a:lnTo>
                        <a:pt x="271" y="1170"/>
                      </a:lnTo>
                      <a:lnTo>
                        <a:pt x="271" y="1172"/>
                      </a:lnTo>
                      <a:lnTo>
                        <a:pt x="271" y="1174"/>
                      </a:lnTo>
                      <a:lnTo>
                        <a:pt x="269" y="1174"/>
                      </a:lnTo>
                      <a:lnTo>
                        <a:pt x="269" y="1174"/>
                      </a:lnTo>
                      <a:lnTo>
                        <a:pt x="269" y="1174"/>
                      </a:lnTo>
                      <a:lnTo>
                        <a:pt x="267" y="1174"/>
                      </a:lnTo>
                      <a:lnTo>
                        <a:pt x="265" y="1178"/>
                      </a:lnTo>
                      <a:lnTo>
                        <a:pt x="263" y="1180"/>
                      </a:lnTo>
                      <a:lnTo>
                        <a:pt x="261" y="1180"/>
                      </a:lnTo>
                      <a:lnTo>
                        <a:pt x="261" y="1180"/>
                      </a:lnTo>
                      <a:lnTo>
                        <a:pt x="259" y="1180"/>
                      </a:lnTo>
                      <a:lnTo>
                        <a:pt x="259" y="1178"/>
                      </a:lnTo>
                      <a:lnTo>
                        <a:pt x="258" y="1180"/>
                      </a:lnTo>
                      <a:lnTo>
                        <a:pt x="258" y="1180"/>
                      </a:lnTo>
                      <a:lnTo>
                        <a:pt x="258" y="1180"/>
                      </a:lnTo>
                      <a:lnTo>
                        <a:pt x="258" y="1182"/>
                      </a:lnTo>
                      <a:lnTo>
                        <a:pt x="256" y="1180"/>
                      </a:lnTo>
                      <a:lnTo>
                        <a:pt x="254" y="1182"/>
                      </a:lnTo>
                      <a:lnTo>
                        <a:pt x="254" y="1182"/>
                      </a:lnTo>
                      <a:lnTo>
                        <a:pt x="252" y="1182"/>
                      </a:lnTo>
                      <a:lnTo>
                        <a:pt x="248" y="1182"/>
                      </a:lnTo>
                      <a:lnTo>
                        <a:pt x="246" y="1183"/>
                      </a:lnTo>
                      <a:lnTo>
                        <a:pt x="244" y="1183"/>
                      </a:lnTo>
                      <a:lnTo>
                        <a:pt x="244" y="1185"/>
                      </a:lnTo>
                      <a:lnTo>
                        <a:pt x="244" y="1185"/>
                      </a:lnTo>
                      <a:lnTo>
                        <a:pt x="244" y="1187"/>
                      </a:lnTo>
                      <a:lnTo>
                        <a:pt x="244" y="1187"/>
                      </a:lnTo>
                      <a:lnTo>
                        <a:pt x="244" y="1187"/>
                      </a:lnTo>
                      <a:lnTo>
                        <a:pt x="244" y="1187"/>
                      </a:lnTo>
                      <a:lnTo>
                        <a:pt x="242" y="1187"/>
                      </a:lnTo>
                      <a:lnTo>
                        <a:pt x="242" y="1187"/>
                      </a:lnTo>
                      <a:lnTo>
                        <a:pt x="241" y="1189"/>
                      </a:lnTo>
                      <a:lnTo>
                        <a:pt x="241" y="1189"/>
                      </a:lnTo>
                      <a:lnTo>
                        <a:pt x="239" y="1189"/>
                      </a:lnTo>
                      <a:lnTo>
                        <a:pt x="239" y="1189"/>
                      </a:lnTo>
                      <a:lnTo>
                        <a:pt x="237" y="1187"/>
                      </a:lnTo>
                      <a:lnTo>
                        <a:pt x="233" y="1183"/>
                      </a:lnTo>
                      <a:lnTo>
                        <a:pt x="231" y="1182"/>
                      </a:lnTo>
                      <a:lnTo>
                        <a:pt x="231" y="1182"/>
                      </a:lnTo>
                      <a:lnTo>
                        <a:pt x="227" y="1180"/>
                      </a:lnTo>
                      <a:lnTo>
                        <a:pt x="227" y="1180"/>
                      </a:lnTo>
                      <a:lnTo>
                        <a:pt x="227" y="1178"/>
                      </a:lnTo>
                      <a:lnTo>
                        <a:pt x="227" y="1178"/>
                      </a:lnTo>
                      <a:lnTo>
                        <a:pt x="227" y="1176"/>
                      </a:lnTo>
                      <a:lnTo>
                        <a:pt x="227" y="1174"/>
                      </a:lnTo>
                      <a:lnTo>
                        <a:pt x="226" y="1174"/>
                      </a:lnTo>
                      <a:lnTo>
                        <a:pt x="226" y="1174"/>
                      </a:lnTo>
                      <a:lnTo>
                        <a:pt x="224" y="1174"/>
                      </a:lnTo>
                      <a:lnTo>
                        <a:pt x="224" y="1172"/>
                      </a:lnTo>
                      <a:lnTo>
                        <a:pt x="222" y="1172"/>
                      </a:lnTo>
                      <a:lnTo>
                        <a:pt x="222" y="1170"/>
                      </a:lnTo>
                      <a:lnTo>
                        <a:pt x="222" y="1168"/>
                      </a:lnTo>
                      <a:lnTo>
                        <a:pt x="222" y="1166"/>
                      </a:lnTo>
                      <a:lnTo>
                        <a:pt x="222" y="1166"/>
                      </a:lnTo>
                      <a:lnTo>
                        <a:pt x="220" y="1166"/>
                      </a:lnTo>
                      <a:lnTo>
                        <a:pt x="218" y="1166"/>
                      </a:lnTo>
                      <a:lnTo>
                        <a:pt x="216" y="1168"/>
                      </a:lnTo>
                      <a:lnTo>
                        <a:pt x="216" y="1168"/>
                      </a:lnTo>
                      <a:lnTo>
                        <a:pt x="216" y="1170"/>
                      </a:lnTo>
                      <a:lnTo>
                        <a:pt x="214" y="1172"/>
                      </a:lnTo>
                      <a:lnTo>
                        <a:pt x="214" y="1172"/>
                      </a:lnTo>
                      <a:lnTo>
                        <a:pt x="212" y="1172"/>
                      </a:lnTo>
                      <a:lnTo>
                        <a:pt x="212" y="1172"/>
                      </a:lnTo>
                      <a:lnTo>
                        <a:pt x="211" y="1172"/>
                      </a:lnTo>
                      <a:lnTo>
                        <a:pt x="211" y="1174"/>
                      </a:lnTo>
                      <a:lnTo>
                        <a:pt x="211" y="1178"/>
                      </a:lnTo>
                      <a:lnTo>
                        <a:pt x="211" y="1180"/>
                      </a:lnTo>
                      <a:lnTo>
                        <a:pt x="209" y="1180"/>
                      </a:lnTo>
                      <a:lnTo>
                        <a:pt x="203" y="1182"/>
                      </a:lnTo>
                      <a:lnTo>
                        <a:pt x="201" y="1182"/>
                      </a:lnTo>
                      <a:lnTo>
                        <a:pt x="199" y="1183"/>
                      </a:lnTo>
                      <a:lnTo>
                        <a:pt x="197" y="1183"/>
                      </a:lnTo>
                      <a:lnTo>
                        <a:pt x="196" y="1185"/>
                      </a:lnTo>
                      <a:lnTo>
                        <a:pt x="194" y="1185"/>
                      </a:lnTo>
                      <a:lnTo>
                        <a:pt x="192" y="1185"/>
                      </a:lnTo>
                      <a:lnTo>
                        <a:pt x="188" y="1185"/>
                      </a:lnTo>
                      <a:lnTo>
                        <a:pt x="186" y="1187"/>
                      </a:lnTo>
                      <a:lnTo>
                        <a:pt x="184" y="1187"/>
                      </a:lnTo>
                      <a:lnTo>
                        <a:pt x="184" y="1189"/>
                      </a:lnTo>
                      <a:lnTo>
                        <a:pt x="182" y="1191"/>
                      </a:lnTo>
                      <a:lnTo>
                        <a:pt x="181" y="1191"/>
                      </a:lnTo>
                      <a:lnTo>
                        <a:pt x="179" y="1193"/>
                      </a:lnTo>
                      <a:lnTo>
                        <a:pt x="177" y="1193"/>
                      </a:lnTo>
                      <a:lnTo>
                        <a:pt x="167" y="1197"/>
                      </a:lnTo>
                      <a:lnTo>
                        <a:pt x="165" y="1197"/>
                      </a:lnTo>
                      <a:lnTo>
                        <a:pt x="162" y="1195"/>
                      </a:lnTo>
                      <a:lnTo>
                        <a:pt x="160" y="1191"/>
                      </a:lnTo>
                      <a:lnTo>
                        <a:pt x="156" y="1191"/>
                      </a:lnTo>
                      <a:lnTo>
                        <a:pt x="150" y="1193"/>
                      </a:lnTo>
                      <a:lnTo>
                        <a:pt x="149" y="1191"/>
                      </a:lnTo>
                      <a:lnTo>
                        <a:pt x="145" y="1191"/>
                      </a:lnTo>
                      <a:lnTo>
                        <a:pt x="149" y="1187"/>
                      </a:lnTo>
                      <a:lnTo>
                        <a:pt x="150" y="1183"/>
                      </a:lnTo>
                      <a:lnTo>
                        <a:pt x="152" y="1180"/>
                      </a:lnTo>
                      <a:lnTo>
                        <a:pt x="152" y="1172"/>
                      </a:lnTo>
                      <a:lnTo>
                        <a:pt x="150" y="1170"/>
                      </a:lnTo>
                      <a:lnTo>
                        <a:pt x="149" y="1170"/>
                      </a:lnTo>
                      <a:lnTo>
                        <a:pt x="147" y="1170"/>
                      </a:lnTo>
                      <a:lnTo>
                        <a:pt x="143" y="1168"/>
                      </a:lnTo>
                      <a:lnTo>
                        <a:pt x="139" y="1163"/>
                      </a:lnTo>
                      <a:lnTo>
                        <a:pt x="135" y="1146"/>
                      </a:lnTo>
                      <a:lnTo>
                        <a:pt x="124" y="1121"/>
                      </a:lnTo>
                      <a:lnTo>
                        <a:pt x="122" y="1120"/>
                      </a:lnTo>
                      <a:lnTo>
                        <a:pt x="119" y="1116"/>
                      </a:lnTo>
                      <a:lnTo>
                        <a:pt x="117" y="1112"/>
                      </a:lnTo>
                      <a:lnTo>
                        <a:pt x="115" y="1110"/>
                      </a:lnTo>
                      <a:lnTo>
                        <a:pt x="113" y="1108"/>
                      </a:lnTo>
                      <a:lnTo>
                        <a:pt x="111" y="1108"/>
                      </a:lnTo>
                      <a:lnTo>
                        <a:pt x="109" y="1108"/>
                      </a:lnTo>
                      <a:lnTo>
                        <a:pt x="107" y="1108"/>
                      </a:lnTo>
                      <a:lnTo>
                        <a:pt x="107" y="1106"/>
                      </a:lnTo>
                      <a:lnTo>
                        <a:pt x="107" y="1106"/>
                      </a:lnTo>
                      <a:lnTo>
                        <a:pt x="107" y="1105"/>
                      </a:lnTo>
                      <a:lnTo>
                        <a:pt x="107" y="1103"/>
                      </a:lnTo>
                      <a:lnTo>
                        <a:pt x="105" y="1103"/>
                      </a:lnTo>
                      <a:lnTo>
                        <a:pt x="105" y="1103"/>
                      </a:lnTo>
                      <a:lnTo>
                        <a:pt x="105" y="1101"/>
                      </a:lnTo>
                      <a:lnTo>
                        <a:pt x="104" y="1101"/>
                      </a:lnTo>
                      <a:lnTo>
                        <a:pt x="102" y="1099"/>
                      </a:lnTo>
                      <a:lnTo>
                        <a:pt x="100" y="1097"/>
                      </a:lnTo>
                      <a:lnTo>
                        <a:pt x="100" y="1097"/>
                      </a:lnTo>
                      <a:lnTo>
                        <a:pt x="98" y="1097"/>
                      </a:lnTo>
                      <a:lnTo>
                        <a:pt x="98" y="1097"/>
                      </a:lnTo>
                      <a:lnTo>
                        <a:pt x="98" y="1097"/>
                      </a:lnTo>
                      <a:lnTo>
                        <a:pt x="96" y="1097"/>
                      </a:lnTo>
                      <a:lnTo>
                        <a:pt x="64" y="1071"/>
                      </a:lnTo>
                      <a:lnTo>
                        <a:pt x="62" y="1069"/>
                      </a:lnTo>
                      <a:lnTo>
                        <a:pt x="62" y="1065"/>
                      </a:lnTo>
                      <a:lnTo>
                        <a:pt x="42" y="1043"/>
                      </a:lnTo>
                      <a:lnTo>
                        <a:pt x="36" y="1037"/>
                      </a:lnTo>
                      <a:lnTo>
                        <a:pt x="36" y="1037"/>
                      </a:lnTo>
                      <a:lnTo>
                        <a:pt x="40" y="1029"/>
                      </a:lnTo>
                      <a:lnTo>
                        <a:pt x="45" y="1026"/>
                      </a:lnTo>
                      <a:lnTo>
                        <a:pt x="47" y="1022"/>
                      </a:lnTo>
                      <a:lnTo>
                        <a:pt x="51" y="1014"/>
                      </a:lnTo>
                      <a:lnTo>
                        <a:pt x="51" y="1014"/>
                      </a:lnTo>
                      <a:lnTo>
                        <a:pt x="51" y="1012"/>
                      </a:lnTo>
                      <a:lnTo>
                        <a:pt x="51" y="1012"/>
                      </a:lnTo>
                      <a:lnTo>
                        <a:pt x="53" y="1012"/>
                      </a:lnTo>
                      <a:lnTo>
                        <a:pt x="72" y="1011"/>
                      </a:lnTo>
                      <a:lnTo>
                        <a:pt x="92" y="1016"/>
                      </a:lnTo>
                      <a:lnTo>
                        <a:pt x="94" y="1016"/>
                      </a:lnTo>
                      <a:lnTo>
                        <a:pt x="104" y="1014"/>
                      </a:lnTo>
                      <a:lnTo>
                        <a:pt x="107" y="1014"/>
                      </a:lnTo>
                      <a:lnTo>
                        <a:pt x="111" y="1014"/>
                      </a:lnTo>
                      <a:lnTo>
                        <a:pt x="113" y="1014"/>
                      </a:lnTo>
                      <a:lnTo>
                        <a:pt x="115" y="1014"/>
                      </a:lnTo>
                      <a:lnTo>
                        <a:pt x="117" y="1014"/>
                      </a:lnTo>
                      <a:lnTo>
                        <a:pt x="117" y="1012"/>
                      </a:lnTo>
                      <a:lnTo>
                        <a:pt x="119" y="1012"/>
                      </a:lnTo>
                      <a:lnTo>
                        <a:pt x="119" y="1012"/>
                      </a:lnTo>
                      <a:lnTo>
                        <a:pt x="122" y="1012"/>
                      </a:lnTo>
                      <a:lnTo>
                        <a:pt x="126" y="1012"/>
                      </a:lnTo>
                      <a:lnTo>
                        <a:pt x="139" y="1016"/>
                      </a:lnTo>
                      <a:lnTo>
                        <a:pt x="143" y="1016"/>
                      </a:lnTo>
                      <a:lnTo>
                        <a:pt x="158" y="1012"/>
                      </a:lnTo>
                      <a:lnTo>
                        <a:pt x="160" y="1012"/>
                      </a:lnTo>
                      <a:lnTo>
                        <a:pt x="156" y="1009"/>
                      </a:lnTo>
                      <a:lnTo>
                        <a:pt x="154" y="1009"/>
                      </a:lnTo>
                      <a:lnTo>
                        <a:pt x="149" y="1005"/>
                      </a:lnTo>
                      <a:lnTo>
                        <a:pt x="147" y="1003"/>
                      </a:lnTo>
                      <a:lnTo>
                        <a:pt x="147" y="1001"/>
                      </a:lnTo>
                      <a:lnTo>
                        <a:pt x="145" y="1001"/>
                      </a:lnTo>
                      <a:lnTo>
                        <a:pt x="143" y="997"/>
                      </a:lnTo>
                      <a:lnTo>
                        <a:pt x="132" y="988"/>
                      </a:lnTo>
                      <a:lnTo>
                        <a:pt x="132" y="986"/>
                      </a:lnTo>
                      <a:lnTo>
                        <a:pt x="132" y="986"/>
                      </a:lnTo>
                      <a:lnTo>
                        <a:pt x="132" y="984"/>
                      </a:lnTo>
                      <a:lnTo>
                        <a:pt x="132" y="982"/>
                      </a:lnTo>
                      <a:lnTo>
                        <a:pt x="128" y="979"/>
                      </a:lnTo>
                      <a:lnTo>
                        <a:pt x="128" y="977"/>
                      </a:lnTo>
                      <a:lnTo>
                        <a:pt x="126" y="975"/>
                      </a:lnTo>
                      <a:lnTo>
                        <a:pt x="126" y="975"/>
                      </a:lnTo>
                      <a:lnTo>
                        <a:pt x="124" y="975"/>
                      </a:lnTo>
                      <a:lnTo>
                        <a:pt x="124" y="975"/>
                      </a:lnTo>
                      <a:lnTo>
                        <a:pt x="124" y="973"/>
                      </a:lnTo>
                      <a:lnTo>
                        <a:pt x="122" y="973"/>
                      </a:lnTo>
                      <a:lnTo>
                        <a:pt x="122" y="973"/>
                      </a:lnTo>
                      <a:lnTo>
                        <a:pt x="122" y="973"/>
                      </a:lnTo>
                      <a:lnTo>
                        <a:pt x="120" y="973"/>
                      </a:lnTo>
                      <a:lnTo>
                        <a:pt x="120" y="971"/>
                      </a:lnTo>
                      <a:lnTo>
                        <a:pt x="120" y="969"/>
                      </a:lnTo>
                      <a:lnTo>
                        <a:pt x="120" y="967"/>
                      </a:lnTo>
                      <a:lnTo>
                        <a:pt x="122" y="967"/>
                      </a:lnTo>
                      <a:lnTo>
                        <a:pt x="122" y="966"/>
                      </a:lnTo>
                      <a:lnTo>
                        <a:pt x="120" y="964"/>
                      </a:lnTo>
                      <a:lnTo>
                        <a:pt x="115" y="952"/>
                      </a:lnTo>
                      <a:lnTo>
                        <a:pt x="115" y="951"/>
                      </a:lnTo>
                      <a:lnTo>
                        <a:pt x="117" y="947"/>
                      </a:lnTo>
                      <a:lnTo>
                        <a:pt x="117" y="945"/>
                      </a:lnTo>
                      <a:lnTo>
                        <a:pt x="117" y="945"/>
                      </a:lnTo>
                      <a:lnTo>
                        <a:pt x="115" y="943"/>
                      </a:lnTo>
                      <a:lnTo>
                        <a:pt x="113" y="937"/>
                      </a:lnTo>
                      <a:lnTo>
                        <a:pt x="113" y="924"/>
                      </a:lnTo>
                      <a:lnTo>
                        <a:pt x="113" y="920"/>
                      </a:lnTo>
                      <a:lnTo>
                        <a:pt x="113" y="919"/>
                      </a:lnTo>
                      <a:lnTo>
                        <a:pt x="115" y="917"/>
                      </a:lnTo>
                      <a:lnTo>
                        <a:pt x="115" y="915"/>
                      </a:lnTo>
                      <a:lnTo>
                        <a:pt x="115" y="915"/>
                      </a:lnTo>
                      <a:lnTo>
                        <a:pt x="115" y="915"/>
                      </a:lnTo>
                      <a:lnTo>
                        <a:pt x="115" y="913"/>
                      </a:lnTo>
                      <a:lnTo>
                        <a:pt x="115" y="913"/>
                      </a:lnTo>
                      <a:lnTo>
                        <a:pt x="115" y="913"/>
                      </a:lnTo>
                      <a:lnTo>
                        <a:pt x="115" y="911"/>
                      </a:lnTo>
                      <a:lnTo>
                        <a:pt x="115" y="907"/>
                      </a:lnTo>
                      <a:lnTo>
                        <a:pt x="117" y="905"/>
                      </a:lnTo>
                      <a:lnTo>
                        <a:pt x="117" y="905"/>
                      </a:lnTo>
                      <a:lnTo>
                        <a:pt x="120" y="902"/>
                      </a:lnTo>
                      <a:lnTo>
                        <a:pt x="120" y="900"/>
                      </a:lnTo>
                      <a:lnTo>
                        <a:pt x="120" y="896"/>
                      </a:lnTo>
                      <a:lnTo>
                        <a:pt x="119" y="894"/>
                      </a:lnTo>
                      <a:lnTo>
                        <a:pt x="117" y="892"/>
                      </a:lnTo>
                      <a:lnTo>
                        <a:pt x="117" y="890"/>
                      </a:lnTo>
                      <a:lnTo>
                        <a:pt x="117" y="887"/>
                      </a:lnTo>
                      <a:lnTo>
                        <a:pt x="117" y="885"/>
                      </a:lnTo>
                      <a:lnTo>
                        <a:pt x="119" y="885"/>
                      </a:lnTo>
                      <a:lnTo>
                        <a:pt x="119" y="885"/>
                      </a:lnTo>
                      <a:lnTo>
                        <a:pt x="119" y="885"/>
                      </a:lnTo>
                      <a:lnTo>
                        <a:pt x="117" y="883"/>
                      </a:lnTo>
                      <a:lnTo>
                        <a:pt x="117" y="883"/>
                      </a:lnTo>
                      <a:lnTo>
                        <a:pt x="119" y="881"/>
                      </a:lnTo>
                      <a:lnTo>
                        <a:pt x="119" y="881"/>
                      </a:lnTo>
                      <a:lnTo>
                        <a:pt x="117" y="877"/>
                      </a:lnTo>
                      <a:lnTo>
                        <a:pt x="117" y="875"/>
                      </a:lnTo>
                      <a:lnTo>
                        <a:pt x="115" y="875"/>
                      </a:lnTo>
                      <a:lnTo>
                        <a:pt x="115" y="875"/>
                      </a:lnTo>
                      <a:lnTo>
                        <a:pt x="115" y="874"/>
                      </a:lnTo>
                      <a:lnTo>
                        <a:pt x="115" y="872"/>
                      </a:lnTo>
                      <a:lnTo>
                        <a:pt x="115" y="872"/>
                      </a:lnTo>
                      <a:lnTo>
                        <a:pt x="115" y="870"/>
                      </a:lnTo>
                      <a:lnTo>
                        <a:pt x="115" y="870"/>
                      </a:lnTo>
                      <a:lnTo>
                        <a:pt x="115" y="870"/>
                      </a:lnTo>
                      <a:lnTo>
                        <a:pt x="115" y="868"/>
                      </a:lnTo>
                      <a:lnTo>
                        <a:pt x="115" y="868"/>
                      </a:lnTo>
                      <a:lnTo>
                        <a:pt x="117" y="866"/>
                      </a:lnTo>
                      <a:lnTo>
                        <a:pt x="117" y="866"/>
                      </a:lnTo>
                      <a:lnTo>
                        <a:pt x="115" y="864"/>
                      </a:lnTo>
                      <a:lnTo>
                        <a:pt x="115" y="864"/>
                      </a:lnTo>
                      <a:lnTo>
                        <a:pt x="115" y="862"/>
                      </a:lnTo>
                      <a:lnTo>
                        <a:pt x="115" y="862"/>
                      </a:lnTo>
                      <a:lnTo>
                        <a:pt x="115" y="862"/>
                      </a:lnTo>
                      <a:lnTo>
                        <a:pt x="115" y="862"/>
                      </a:lnTo>
                      <a:lnTo>
                        <a:pt x="115" y="860"/>
                      </a:lnTo>
                      <a:lnTo>
                        <a:pt x="115" y="860"/>
                      </a:lnTo>
                      <a:lnTo>
                        <a:pt x="115" y="859"/>
                      </a:lnTo>
                      <a:lnTo>
                        <a:pt x="115" y="859"/>
                      </a:lnTo>
                      <a:lnTo>
                        <a:pt x="113" y="857"/>
                      </a:lnTo>
                      <a:lnTo>
                        <a:pt x="111" y="857"/>
                      </a:lnTo>
                      <a:lnTo>
                        <a:pt x="111" y="857"/>
                      </a:lnTo>
                      <a:lnTo>
                        <a:pt x="109" y="859"/>
                      </a:lnTo>
                      <a:lnTo>
                        <a:pt x="109" y="859"/>
                      </a:lnTo>
                      <a:lnTo>
                        <a:pt x="105" y="855"/>
                      </a:lnTo>
                      <a:lnTo>
                        <a:pt x="104" y="855"/>
                      </a:lnTo>
                      <a:lnTo>
                        <a:pt x="104" y="853"/>
                      </a:lnTo>
                      <a:lnTo>
                        <a:pt x="104" y="853"/>
                      </a:lnTo>
                      <a:lnTo>
                        <a:pt x="104" y="853"/>
                      </a:lnTo>
                      <a:lnTo>
                        <a:pt x="104" y="853"/>
                      </a:lnTo>
                      <a:lnTo>
                        <a:pt x="105" y="851"/>
                      </a:lnTo>
                      <a:lnTo>
                        <a:pt x="105" y="851"/>
                      </a:lnTo>
                      <a:lnTo>
                        <a:pt x="104" y="849"/>
                      </a:lnTo>
                      <a:lnTo>
                        <a:pt x="104" y="849"/>
                      </a:lnTo>
                      <a:lnTo>
                        <a:pt x="104" y="847"/>
                      </a:lnTo>
                      <a:lnTo>
                        <a:pt x="104" y="847"/>
                      </a:lnTo>
                      <a:lnTo>
                        <a:pt x="104" y="842"/>
                      </a:lnTo>
                      <a:lnTo>
                        <a:pt x="105" y="842"/>
                      </a:lnTo>
                      <a:lnTo>
                        <a:pt x="104" y="836"/>
                      </a:lnTo>
                      <a:lnTo>
                        <a:pt x="102" y="834"/>
                      </a:lnTo>
                      <a:lnTo>
                        <a:pt x="102" y="832"/>
                      </a:lnTo>
                      <a:lnTo>
                        <a:pt x="102" y="832"/>
                      </a:lnTo>
                      <a:lnTo>
                        <a:pt x="102" y="832"/>
                      </a:lnTo>
                      <a:lnTo>
                        <a:pt x="102" y="832"/>
                      </a:lnTo>
                      <a:lnTo>
                        <a:pt x="102" y="832"/>
                      </a:lnTo>
                      <a:lnTo>
                        <a:pt x="100" y="832"/>
                      </a:lnTo>
                      <a:lnTo>
                        <a:pt x="100" y="830"/>
                      </a:lnTo>
                      <a:lnTo>
                        <a:pt x="102" y="828"/>
                      </a:lnTo>
                      <a:lnTo>
                        <a:pt x="100" y="819"/>
                      </a:lnTo>
                      <a:lnTo>
                        <a:pt x="98" y="817"/>
                      </a:lnTo>
                      <a:lnTo>
                        <a:pt x="96" y="819"/>
                      </a:lnTo>
                      <a:lnTo>
                        <a:pt x="94" y="819"/>
                      </a:lnTo>
                      <a:lnTo>
                        <a:pt x="94" y="817"/>
                      </a:lnTo>
                      <a:lnTo>
                        <a:pt x="94" y="817"/>
                      </a:lnTo>
                      <a:lnTo>
                        <a:pt x="92" y="815"/>
                      </a:lnTo>
                      <a:lnTo>
                        <a:pt x="92" y="815"/>
                      </a:lnTo>
                      <a:lnTo>
                        <a:pt x="92" y="815"/>
                      </a:lnTo>
                      <a:lnTo>
                        <a:pt x="90" y="817"/>
                      </a:lnTo>
                      <a:lnTo>
                        <a:pt x="90" y="815"/>
                      </a:lnTo>
                      <a:lnTo>
                        <a:pt x="90" y="813"/>
                      </a:lnTo>
                      <a:lnTo>
                        <a:pt x="90" y="812"/>
                      </a:lnTo>
                      <a:lnTo>
                        <a:pt x="88" y="812"/>
                      </a:lnTo>
                      <a:lnTo>
                        <a:pt x="87" y="812"/>
                      </a:lnTo>
                      <a:lnTo>
                        <a:pt x="87" y="812"/>
                      </a:lnTo>
                      <a:lnTo>
                        <a:pt x="85" y="812"/>
                      </a:lnTo>
                      <a:lnTo>
                        <a:pt x="85" y="810"/>
                      </a:lnTo>
                      <a:lnTo>
                        <a:pt x="85" y="810"/>
                      </a:lnTo>
                      <a:lnTo>
                        <a:pt x="85" y="810"/>
                      </a:lnTo>
                      <a:lnTo>
                        <a:pt x="83" y="810"/>
                      </a:lnTo>
                      <a:lnTo>
                        <a:pt x="83" y="808"/>
                      </a:lnTo>
                      <a:lnTo>
                        <a:pt x="83" y="810"/>
                      </a:lnTo>
                      <a:lnTo>
                        <a:pt x="81" y="810"/>
                      </a:lnTo>
                      <a:lnTo>
                        <a:pt x="81" y="810"/>
                      </a:lnTo>
                      <a:lnTo>
                        <a:pt x="81" y="810"/>
                      </a:lnTo>
                      <a:lnTo>
                        <a:pt x="81" y="810"/>
                      </a:lnTo>
                      <a:lnTo>
                        <a:pt x="81" y="808"/>
                      </a:lnTo>
                      <a:lnTo>
                        <a:pt x="79" y="808"/>
                      </a:lnTo>
                      <a:lnTo>
                        <a:pt x="79" y="808"/>
                      </a:lnTo>
                      <a:lnTo>
                        <a:pt x="79" y="808"/>
                      </a:lnTo>
                      <a:lnTo>
                        <a:pt x="79" y="808"/>
                      </a:lnTo>
                      <a:lnTo>
                        <a:pt x="79" y="804"/>
                      </a:lnTo>
                      <a:lnTo>
                        <a:pt x="77" y="804"/>
                      </a:lnTo>
                      <a:lnTo>
                        <a:pt x="75" y="802"/>
                      </a:lnTo>
                      <a:lnTo>
                        <a:pt x="75" y="800"/>
                      </a:lnTo>
                      <a:lnTo>
                        <a:pt x="75" y="800"/>
                      </a:lnTo>
                      <a:lnTo>
                        <a:pt x="75" y="797"/>
                      </a:lnTo>
                      <a:lnTo>
                        <a:pt x="75" y="795"/>
                      </a:lnTo>
                      <a:lnTo>
                        <a:pt x="75" y="793"/>
                      </a:lnTo>
                      <a:lnTo>
                        <a:pt x="75" y="793"/>
                      </a:lnTo>
                      <a:lnTo>
                        <a:pt x="73" y="791"/>
                      </a:lnTo>
                      <a:lnTo>
                        <a:pt x="70" y="787"/>
                      </a:lnTo>
                      <a:lnTo>
                        <a:pt x="70" y="785"/>
                      </a:lnTo>
                      <a:lnTo>
                        <a:pt x="43" y="785"/>
                      </a:lnTo>
                      <a:lnTo>
                        <a:pt x="12" y="740"/>
                      </a:lnTo>
                      <a:lnTo>
                        <a:pt x="10" y="736"/>
                      </a:lnTo>
                      <a:lnTo>
                        <a:pt x="10" y="735"/>
                      </a:lnTo>
                      <a:lnTo>
                        <a:pt x="10" y="733"/>
                      </a:lnTo>
                      <a:lnTo>
                        <a:pt x="8" y="727"/>
                      </a:lnTo>
                      <a:lnTo>
                        <a:pt x="8" y="725"/>
                      </a:lnTo>
                      <a:lnTo>
                        <a:pt x="8" y="721"/>
                      </a:lnTo>
                      <a:lnTo>
                        <a:pt x="6" y="718"/>
                      </a:lnTo>
                      <a:lnTo>
                        <a:pt x="6" y="714"/>
                      </a:lnTo>
                      <a:lnTo>
                        <a:pt x="4" y="710"/>
                      </a:lnTo>
                      <a:lnTo>
                        <a:pt x="4" y="706"/>
                      </a:lnTo>
                      <a:lnTo>
                        <a:pt x="4" y="705"/>
                      </a:lnTo>
                      <a:lnTo>
                        <a:pt x="2" y="701"/>
                      </a:lnTo>
                      <a:lnTo>
                        <a:pt x="2" y="699"/>
                      </a:lnTo>
                      <a:lnTo>
                        <a:pt x="0" y="695"/>
                      </a:lnTo>
                      <a:lnTo>
                        <a:pt x="0" y="689"/>
                      </a:lnTo>
                      <a:lnTo>
                        <a:pt x="0" y="686"/>
                      </a:lnTo>
                      <a:lnTo>
                        <a:pt x="2" y="682"/>
                      </a:lnTo>
                      <a:lnTo>
                        <a:pt x="4" y="680"/>
                      </a:lnTo>
                      <a:lnTo>
                        <a:pt x="6" y="680"/>
                      </a:lnTo>
                      <a:lnTo>
                        <a:pt x="10" y="680"/>
                      </a:lnTo>
                      <a:lnTo>
                        <a:pt x="12" y="678"/>
                      </a:lnTo>
                      <a:lnTo>
                        <a:pt x="15" y="676"/>
                      </a:lnTo>
                      <a:lnTo>
                        <a:pt x="15" y="674"/>
                      </a:lnTo>
                      <a:lnTo>
                        <a:pt x="15" y="674"/>
                      </a:lnTo>
                      <a:lnTo>
                        <a:pt x="15" y="671"/>
                      </a:lnTo>
                      <a:lnTo>
                        <a:pt x="13" y="671"/>
                      </a:lnTo>
                      <a:lnTo>
                        <a:pt x="13" y="669"/>
                      </a:lnTo>
                      <a:lnTo>
                        <a:pt x="13" y="669"/>
                      </a:lnTo>
                      <a:lnTo>
                        <a:pt x="15" y="669"/>
                      </a:lnTo>
                      <a:lnTo>
                        <a:pt x="17" y="665"/>
                      </a:lnTo>
                      <a:lnTo>
                        <a:pt x="19" y="665"/>
                      </a:lnTo>
                      <a:lnTo>
                        <a:pt x="19" y="665"/>
                      </a:lnTo>
                      <a:lnTo>
                        <a:pt x="21" y="665"/>
                      </a:lnTo>
                      <a:lnTo>
                        <a:pt x="23" y="663"/>
                      </a:lnTo>
                      <a:lnTo>
                        <a:pt x="23" y="663"/>
                      </a:lnTo>
                      <a:lnTo>
                        <a:pt x="23" y="661"/>
                      </a:lnTo>
                      <a:lnTo>
                        <a:pt x="21" y="658"/>
                      </a:lnTo>
                      <a:lnTo>
                        <a:pt x="21" y="656"/>
                      </a:lnTo>
                      <a:lnTo>
                        <a:pt x="23" y="654"/>
                      </a:lnTo>
                      <a:lnTo>
                        <a:pt x="23" y="650"/>
                      </a:lnTo>
                      <a:lnTo>
                        <a:pt x="25" y="646"/>
                      </a:lnTo>
                      <a:lnTo>
                        <a:pt x="27" y="643"/>
                      </a:lnTo>
                      <a:lnTo>
                        <a:pt x="30" y="639"/>
                      </a:lnTo>
                      <a:lnTo>
                        <a:pt x="32" y="635"/>
                      </a:lnTo>
                      <a:lnTo>
                        <a:pt x="34" y="633"/>
                      </a:lnTo>
                      <a:lnTo>
                        <a:pt x="36" y="629"/>
                      </a:lnTo>
                      <a:lnTo>
                        <a:pt x="38" y="628"/>
                      </a:lnTo>
                      <a:lnTo>
                        <a:pt x="40" y="624"/>
                      </a:lnTo>
                      <a:lnTo>
                        <a:pt x="42" y="620"/>
                      </a:lnTo>
                      <a:lnTo>
                        <a:pt x="45" y="618"/>
                      </a:lnTo>
                      <a:lnTo>
                        <a:pt x="47" y="614"/>
                      </a:lnTo>
                      <a:lnTo>
                        <a:pt x="49" y="613"/>
                      </a:lnTo>
                      <a:lnTo>
                        <a:pt x="51" y="609"/>
                      </a:lnTo>
                      <a:lnTo>
                        <a:pt x="53" y="605"/>
                      </a:lnTo>
                      <a:lnTo>
                        <a:pt x="55" y="603"/>
                      </a:lnTo>
                      <a:lnTo>
                        <a:pt x="57" y="599"/>
                      </a:lnTo>
                      <a:lnTo>
                        <a:pt x="60" y="596"/>
                      </a:lnTo>
                      <a:lnTo>
                        <a:pt x="62" y="594"/>
                      </a:lnTo>
                      <a:lnTo>
                        <a:pt x="64" y="590"/>
                      </a:lnTo>
                      <a:lnTo>
                        <a:pt x="66" y="588"/>
                      </a:lnTo>
                      <a:lnTo>
                        <a:pt x="70" y="582"/>
                      </a:lnTo>
                      <a:lnTo>
                        <a:pt x="73" y="579"/>
                      </a:lnTo>
                      <a:lnTo>
                        <a:pt x="77" y="575"/>
                      </a:lnTo>
                      <a:lnTo>
                        <a:pt x="81" y="571"/>
                      </a:lnTo>
                      <a:lnTo>
                        <a:pt x="85" y="567"/>
                      </a:lnTo>
                      <a:lnTo>
                        <a:pt x="96" y="554"/>
                      </a:lnTo>
                      <a:lnTo>
                        <a:pt x="102" y="549"/>
                      </a:lnTo>
                      <a:lnTo>
                        <a:pt x="109" y="541"/>
                      </a:lnTo>
                      <a:lnTo>
                        <a:pt x="113" y="536"/>
                      </a:lnTo>
                      <a:lnTo>
                        <a:pt x="120" y="528"/>
                      </a:lnTo>
                      <a:lnTo>
                        <a:pt x="124" y="524"/>
                      </a:lnTo>
                      <a:lnTo>
                        <a:pt x="134" y="515"/>
                      </a:lnTo>
                      <a:lnTo>
                        <a:pt x="137" y="511"/>
                      </a:lnTo>
                      <a:lnTo>
                        <a:pt x="141" y="505"/>
                      </a:lnTo>
                      <a:lnTo>
                        <a:pt x="143" y="504"/>
                      </a:lnTo>
                      <a:lnTo>
                        <a:pt x="145" y="502"/>
                      </a:lnTo>
                      <a:lnTo>
                        <a:pt x="145" y="500"/>
                      </a:lnTo>
                      <a:lnTo>
                        <a:pt x="145" y="498"/>
                      </a:lnTo>
                      <a:lnTo>
                        <a:pt x="145" y="494"/>
                      </a:lnTo>
                      <a:lnTo>
                        <a:pt x="147" y="489"/>
                      </a:lnTo>
                      <a:lnTo>
                        <a:pt x="147" y="485"/>
                      </a:lnTo>
                      <a:lnTo>
                        <a:pt x="147" y="481"/>
                      </a:lnTo>
                      <a:lnTo>
                        <a:pt x="147" y="477"/>
                      </a:lnTo>
                      <a:lnTo>
                        <a:pt x="147" y="474"/>
                      </a:lnTo>
                      <a:lnTo>
                        <a:pt x="147" y="472"/>
                      </a:lnTo>
                      <a:lnTo>
                        <a:pt x="149" y="468"/>
                      </a:lnTo>
                      <a:lnTo>
                        <a:pt x="149" y="464"/>
                      </a:lnTo>
                      <a:lnTo>
                        <a:pt x="149" y="460"/>
                      </a:lnTo>
                      <a:lnTo>
                        <a:pt x="149" y="453"/>
                      </a:lnTo>
                      <a:lnTo>
                        <a:pt x="149" y="451"/>
                      </a:lnTo>
                      <a:lnTo>
                        <a:pt x="149" y="447"/>
                      </a:lnTo>
                      <a:lnTo>
                        <a:pt x="150" y="443"/>
                      </a:lnTo>
                      <a:lnTo>
                        <a:pt x="150" y="436"/>
                      </a:lnTo>
                      <a:lnTo>
                        <a:pt x="150" y="434"/>
                      </a:lnTo>
                      <a:lnTo>
                        <a:pt x="150" y="430"/>
                      </a:lnTo>
                      <a:lnTo>
                        <a:pt x="150" y="427"/>
                      </a:lnTo>
                      <a:lnTo>
                        <a:pt x="152" y="423"/>
                      </a:lnTo>
                      <a:lnTo>
                        <a:pt x="152" y="419"/>
                      </a:lnTo>
                      <a:lnTo>
                        <a:pt x="152" y="415"/>
                      </a:lnTo>
                      <a:lnTo>
                        <a:pt x="152" y="410"/>
                      </a:lnTo>
                      <a:lnTo>
                        <a:pt x="152" y="406"/>
                      </a:lnTo>
                      <a:lnTo>
                        <a:pt x="154" y="398"/>
                      </a:lnTo>
                      <a:lnTo>
                        <a:pt x="154" y="395"/>
                      </a:lnTo>
                      <a:lnTo>
                        <a:pt x="154" y="389"/>
                      </a:lnTo>
                      <a:lnTo>
                        <a:pt x="154" y="385"/>
                      </a:lnTo>
                      <a:lnTo>
                        <a:pt x="154" y="382"/>
                      </a:lnTo>
                      <a:lnTo>
                        <a:pt x="156" y="378"/>
                      </a:lnTo>
                      <a:lnTo>
                        <a:pt x="156" y="374"/>
                      </a:lnTo>
                      <a:lnTo>
                        <a:pt x="156" y="365"/>
                      </a:lnTo>
                      <a:lnTo>
                        <a:pt x="156" y="361"/>
                      </a:lnTo>
                      <a:lnTo>
                        <a:pt x="158" y="357"/>
                      </a:lnTo>
                      <a:lnTo>
                        <a:pt x="158" y="353"/>
                      </a:lnTo>
                      <a:lnTo>
                        <a:pt x="158" y="350"/>
                      </a:lnTo>
                      <a:lnTo>
                        <a:pt x="158" y="340"/>
                      </a:lnTo>
                      <a:lnTo>
                        <a:pt x="158" y="336"/>
                      </a:lnTo>
                      <a:lnTo>
                        <a:pt x="160" y="333"/>
                      </a:lnTo>
                      <a:lnTo>
                        <a:pt x="160" y="325"/>
                      </a:lnTo>
                      <a:lnTo>
                        <a:pt x="160" y="323"/>
                      </a:lnTo>
                      <a:lnTo>
                        <a:pt x="160" y="316"/>
                      </a:lnTo>
                      <a:lnTo>
                        <a:pt x="162" y="312"/>
                      </a:lnTo>
                      <a:lnTo>
                        <a:pt x="162" y="308"/>
                      </a:lnTo>
                      <a:lnTo>
                        <a:pt x="162" y="299"/>
                      </a:lnTo>
                      <a:lnTo>
                        <a:pt x="162" y="295"/>
                      </a:lnTo>
                      <a:lnTo>
                        <a:pt x="162" y="291"/>
                      </a:lnTo>
                      <a:lnTo>
                        <a:pt x="164" y="288"/>
                      </a:lnTo>
                      <a:lnTo>
                        <a:pt x="164" y="284"/>
                      </a:lnTo>
                      <a:lnTo>
                        <a:pt x="164" y="282"/>
                      </a:lnTo>
                      <a:lnTo>
                        <a:pt x="164" y="278"/>
                      </a:lnTo>
                      <a:lnTo>
                        <a:pt x="164" y="274"/>
                      </a:lnTo>
                      <a:lnTo>
                        <a:pt x="165" y="269"/>
                      </a:lnTo>
                      <a:lnTo>
                        <a:pt x="167" y="267"/>
                      </a:lnTo>
                      <a:lnTo>
                        <a:pt x="169" y="261"/>
                      </a:lnTo>
                      <a:lnTo>
                        <a:pt x="175" y="250"/>
                      </a:lnTo>
                      <a:lnTo>
                        <a:pt x="179" y="244"/>
                      </a:lnTo>
                      <a:lnTo>
                        <a:pt x="181" y="243"/>
                      </a:lnTo>
                      <a:lnTo>
                        <a:pt x="181" y="241"/>
                      </a:lnTo>
                      <a:lnTo>
                        <a:pt x="181" y="241"/>
                      </a:lnTo>
                      <a:lnTo>
                        <a:pt x="179" y="239"/>
                      </a:lnTo>
                      <a:lnTo>
                        <a:pt x="179" y="237"/>
                      </a:lnTo>
                      <a:lnTo>
                        <a:pt x="173" y="231"/>
                      </a:lnTo>
                      <a:lnTo>
                        <a:pt x="169" y="228"/>
                      </a:lnTo>
                      <a:lnTo>
                        <a:pt x="165" y="222"/>
                      </a:lnTo>
                      <a:lnTo>
                        <a:pt x="162" y="218"/>
                      </a:lnTo>
                      <a:lnTo>
                        <a:pt x="160" y="216"/>
                      </a:lnTo>
                      <a:lnTo>
                        <a:pt x="152" y="211"/>
                      </a:lnTo>
                      <a:lnTo>
                        <a:pt x="152" y="209"/>
                      </a:lnTo>
                      <a:lnTo>
                        <a:pt x="150" y="207"/>
                      </a:lnTo>
                      <a:lnTo>
                        <a:pt x="150" y="205"/>
                      </a:lnTo>
                      <a:lnTo>
                        <a:pt x="149" y="203"/>
                      </a:lnTo>
                      <a:lnTo>
                        <a:pt x="150" y="199"/>
                      </a:lnTo>
                      <a:lnTo>
                        <a:pt x="152" y="196"/>
                      </a:lnTo>
                      <a:lnTo>
                        <a:pt x="154" y="194"/>
                      </a:lnTo>
                      <a:lnTo>
                        <a:pt x="154" y="192"/>
                      </a:lnTo>
                      <a:lnTo>
                        <a:pt x="152" y="190"/>
                      </a:lnTo>
                      <a:lnTo>
                        <a:pt x="150" y="186"/>
                      </a:lnTo>
                      <a:lnTo>
                        <a:pt x="149" y="184"/>
                      </a:lnTo>
                      <a:lnTo>
                        <a:pt x="147" y="182"/>
                      </a:lnTo>
                      <a:lnTo>
                        <a:pt x="147" y="181"/>
                      </a:lnTo>
                      <a:lnTo>
                        <a:pt x="145" y="179"/>
                      </a:lnTo>
                      <a:lnTo>
                        <a:pt x="145" y="177"/>
                      </a:lnTo>
                      <a:lnTo>
                        <a:pt x="143" y="175"/>
                      </a:lnTo>
                      <a:lnTo>
                        <a:pt x="141" y="173"/>
                      </a:lnTo>
                      <a:lnTo>
                        <a:pt x="141" y="171"/>
                      </a:lnTo>
                      <a:lnTo>
                        <a:pt x="139" y="169"/>
                      </a:lnTo>
                      <a:lnTo>
                        <a:pt x="137" y="167"/>
                      </a:lnTo>
                      <a:lnTo>
                        <a:pt x="137" y="166"/>
                      </a:lnTo>
                      <a:lnTo>
                        <a:pt x="135" y="164"/>
                      </a:lnTo>
                      <a:lnTo>
                        <a:pt x="134" y="162"/>
                      </a:lnTo>
                      <a:lnTo>
                        <a:pt x="132" y="160"/>
                      </a:lnTo>
                      <a:lnTo>
                        <a:pt x="130" y="156"/>
                      </a:lnTo>
                      <a:lnTo>
                        <a:pt x="128" y="156"/>
                      </a:lnTo>
                      <a:lnTo>
                        <a:pt x="126" y="154"/>
                      </a:lnTo>
                      <a:lnTo>
                        <a:pt x="124" y="152"/>
                      </a:lnTo>
                      <a:lnTo>
                        <a:pt x="124" y="151"/>
                      </a:lnTo>
                      <a:lnTo>
                        <a:pt x="124" y="143"/>
                      </a:lnTo>
                      <a:lnTo>
                        <a:pt x="124" y="137"/>
                      </a:lnTo>
                      <a:lnTo>
                        <a:pt x="124" y="132"/>
                      </a:lnTo>
                      <a:lnTo>
                        <a:pt x="124" y="124"/>
                      </a:lnTo>
                      <a:lnTo>
                        <a:pt x="124" y="113"/>
                      </a:lnTo>
                      <a:lnTo>
                        <a:pt x="122" y="111"/>
                      </a:lnTo>
                      <a:lnTo>
                        <a:pt x="122" y="104"/>
                      </a:lnTo>
                      <a:lnTo>
                        <a:pt x="120" y="100"/>
                      </a:lnTo>
                      <a:lnTo>
                        <a:pt x="120" y="94"/>
                      </a:lnTo>
                      <a:lnTo>
                        <a:pt x="119" y="89"/>
                      </a:lnTo>
                      <a:lnTo>
                        <a:pt x="119" y="85"/>
                      </a:lnTo>
                      <a:lnTo>
                        <a:pt x="117" y="79"/>
                      </a:lnTo>
                      <a:lnTo>
                        <a:pt x="117" y="75"/>
                      </a:lnTo>
                      <a:lnTo>
                        <a:pt x="115" y="70"/>
                      </a:lnTo>
                      <a:lnTo>
                        <a:pt x="115" y="66"/>
                      </a:lnTo>
                      <a:lnTo>
                        <a:pt x="115" y="60"/>
                      </a:lnTo>
                      <a:lnTo>
                        <a:pt x="113" y="55"/>
                      </a:lnTo>
                      <a:lnTo>
                        <a:pt x="113" y="51"/>
                      </a:lnTo>
                      <a:lnTo>
                        <a:pt x="111" y="45"/>
                      </a:lnTo>
                      <a:lnTo>
                        <a:pt x="111" y="40"/>
                      </a:lnTo>
                      <a:lnTo>
                        <a:pt x="109" y="36"/>
                      </a:lnTo>
                      <a:lnTo>
                        <a:pt x="109" y="36"/>
                      </a:lnTo>
                      <a:lnTo>
                        <a:pt x="109" y="36"/>
                      </a:lnTo>
                      <a:lnTo>
                        <a:pt x="111" y="36"/>
                      </a:lnTo>
                      <a:lnTo>
                        <a:pt x="115" y="32"/>
                      </a:lnTo>
                      <a:lnTo>
                        <a:pt x="119" y="30"/>
                      </a:lnTo>
                      <a:lnTo>
                        <a:pt x="122" y="28"/>
                      </a:lnTo>
                      <a:lnTo>
                        <a:pt x="128" y="27"/>
                      </a:lnTo>
                      <a:lnTo>
                        <a:pt x="135" y="23"/>
                      </a:lnTo>
                      <a:lnTo>
                        <a:pt x="139" y="21"/>
                      </a:lnTo>
                      <a:lnTo>
                        <a:pt x="145" y="19"/>
                      </a:lnTo>
                      <a:lnTo>
                        <a:pt x="149" y="17"/>
                      </a:lnTo>
                      <a:lnTo>
                        <a:pt x="156" y="13"/>
                      </a:lnTo>
                      <a:lnTo>
                        <a:pt x="160" y="12"/>
                      </a:lnTo>
                      <a:lnTo>
                        <a:pt x="165" y="8"/>
                      </a:lnTo>
                      <a:lnTo>
                        <a:pt x="169" y="6"/>
                      </a:lnTo>
                      <a:lnTo>
                        <a:pt x="177" y="2"/>
                      </a:lnTo>
                      <a:lnTo>
                        <a:pt x="181" y="0"/>
                      </a:lnTo>
                      <a:lnTo>
                        <a:pt x="182" y="0"/>
                      </a:lnTo>
                      <a:lnTo>
                        <a:pt x="188" y="4"/>
                      </a:lnTo>
                      <a:lnTo>
                        <a:pt x="214" y="19"/>
                      </a:lnTo>
                      <a:lnTo>
                        <a:pt x="224" y="23"/>
                      </a:lnTo>
                      <a:lnTo>
                        <a:pt x="233" y="28"/>
                      </a:lnTo>
                      <a:lnTo>
                        <a:pt x="241" y="32"/>
                      </a:lnTo>
                      <a:lnTo>
                        <a:pt x="276" y="53"/>
                      </a:lnTo>
                      <a:lnTo>
                        <a:pt x="286" y="57"/>
                      </a:lnTo>
                      <a:lnTo>
                        <a:pt x="295" y="62"/>
                      </a:lnTo>
                      <a:lnTo>
                        <a:pt x="304" y="66"/>
                      </a:lnTo>
                      <a:lnTo>
                        <a:pt x="321" y="75"/>
                      </a:lnTo>
                      <a:lnTo>
                        <a:pt x="331" y="81"/>
                      </a:lnTo>
                      <a:lnTo>
                        <a:pt x="357" y="94"/>
                      </a:lnTo>
                      <a:lnTo>
                        <a:pt x="365" y="100"/>
                      </a:lnTo>
                      <a:lnTo>
                        <a:pt x="374" y="104"/>
                      </a:lnTo>
                      <a:lnTo>
                        <a:pt x="383" y="109"/>
                      </a:lnTo>
                      <a:lnTo>
                        <a:pt x="393" y="113"/>
                      </a:lnTo>
                      <a:lnTo>
                        <a:pt x="419" y="128"/>
                      </a:lnTo>
                      <a:lnTo>
                        <a:pt x="428" y="132"/>
                      </a:lnTo>
                      <a:lnTo>
                        <a:pt x="436" y="137"/>
                      </a:lnTo>
                      <a:lnTo>
                        <a:pt x="445" y="141"/>
                      </a:lnTo>
                      <a:lnTo>
                        <a:pt x="455" y="147"/>
                      </a:lnTo>
                      <a:lnTo>
                        <a:pt x="472" y="156"/>
                      </a:lnTo>
                      <a:lnTo>
                        <a:pt x="481" y="160"/>
                      </a:lnTo>
                      <a:lnTo>
                        <a:pt x="490" y="166"/>
                      </a:lnTo>
                      <a:lnTo>
                        <a:pt x="498" y="169"/>
                      </a:lnTo>
                      <a:lnTo>
                        <a:pt x="507" y="175"/>
                      </a:lnTo>
                      <a:lnTo>
                        <a:pt x="517" y="179"/>
                      </a:lnTo>
                      <a:lnTo>
                        <a:pt x="526" y="184"/>
                      </a:lnTo>
                      <a:lnTo>
                        <a:pt x="534" y="188"/>
                      </a:lnTo>
                      <a:lnTo>
                        <a:pt x="543" y="194"/>
                      </a:lnTo>
                      <a:lnTo>
                        <a:pt x="560" y="203"/>
                      </a:lnTo>
                      <a:lnTo>
                        <a:pt x="569" y="207"/>
                      </a:lnTo>
                      <a:lnTo>
                        <a:pt x="579" y="213"/>
                      </a:lnTo>
                      <a:lnTo>
                        <a:pt x="588" y="216"/>
                      </a:lnTo>
                      <a:lnTo>
                        <a:pt x="596" y="222"/>
                      </a:lnTo>
                      <a:lnTo>
                        <a:pt x="605" y="226"/>
                      </a:lnTo>
                      <a:lnTo>
                        <a:pt x="614" y="231"/>
                      </a:lnTo>
                      <a:lnTo>
                        <a:pt x="622" y="235"/>
                      </a:lnTo>
                      <a:lnTo>
                        <a:pt x="631" y="241"/>
                      </a:lnTo>
                      <a:lnTo>
                        <a:pt x="641" y="244"/>
                      </a:lnTo>
                      <a:lnTo>
                        <a:pt x="650" y="250"/>
                      </a:lnTo>
                      <a:lnTo>
                        <a:pt x="658" y="254"/>
                      </a:lnTo>
                      <a:lnTo>
                        <a:pt x="667" y="259"/>
                      </a:lnTo>
                      <a:lnTo>
                        <a:pt x="676" y="263"/>
                      </a:lnTo>
                      <a:lnTo>
                        <a:pt x="684" y="269"/>
                      </a:lnTo>
                      <a:lnTo>
                        <a:pt x="693" y="273"/>
                      </a:lnTo>
                      <a:lnTo>
                        <a:pt x="703" y="278"/>
                      </a:lnTo>
                      <a:lnTo>
                        <a:pt x="712" y="282"/>
                      </a:lnTo>
                      <a:lnTo>
                        <a:pt x="719" y="288"/>
                      </a:lnTo>
                      <a:lnTo>
                        <a:pt x="738" y="295"/>
                      </a:lnTo>
                      <a:lnTo>
                        <a:pt x="746" y="301"/>
                      </a:lnTo>
                      <a:lnTo>
                        <a:pt x="755" y="305"/>
                      </a:lnTo>
                      <a:lnTo>
                        <a:pt x="755" y="340"/>
                      </a:lnTo>
                      <a:lnTo>
                        <a:pt x="755" y="359"/>
                      </a:lnTo>
                      <a:lnTo>
                        <a:pt x="755" y="586"/>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25">
                  <a:extLst>
                    <a:ext uri="{FF2B5EF4-FFF2-40B4-BE49-F238E27FC236}">
                      <a16:creationId xmlns:a16="http://schemas.microsoft.com/office/drawing/2014/main" id="{BAC4FA83-0060-4507-9450-E83436FFCB0E}"/>
                    </a:ext>
                  </a:extLst>
                </p:cNvPr>
                <p:cNvSpPr>
                  <a:spLocks/>
                </p:cNvSpPr>
                <p:nvPr/>
              </p:nvSpPr>
              <p:spPr bwMode="auto">
                <a:xfrm>
                  <a:off x="1173163" y="1793875"/>
                  <a:ext cx="112712" cy="290513"/>
                </a:xfrm>
                <a:custGeom>
                  <a:avLst/>
                  <a:gdLst>
                    <a:gd name="T0" fmla="*/ 75 w 141"/>
                    <a:gd name="T1" fmla="*/ 23 h 366"/>
                    <a:gd name="T2" fmla="*/ 69 w 141"/>
                    <a:gd name="T3" fmla="*/ 39 h 366"/>
                    <a:gd name="T4" fmla="*/ 90 w 141"/>
                    <a:gd name="T5" fmla="*/ 71 h 366"/>
                    <a:gd name="T6" fmla="*/ 111 w 141"/>
                    <a:gd name="T7" fmla="*/ 109 h 366"/>
                    <a:gd name="T8" fmla="*/ 109 w 141"/>
                    <a:gd name="T9" fmla="*/ 120 h 366"/>
                    <a:gd name="T10" fmla="*/ 120 w 141"/>
                    <a:gd name="T11" fmla="*/ 141 h 366"/>
                    <a:gd name="T12" fmla="*/ 128 w 141"/>
                    <a:gd name="T13" fmla="*/ 177 h 366"/>
                    <a:gd name="T14" fmla="*/ 128 w 141"/>
                    <a:gd name="T15" fmla="*/ 197 h 366"/>
                    <a:gd name="T16" fmla="*/ 129 w 141"/>
                    <a:gd name="T17" fmla="*/ 218 h 366"/>
                    <a:gd name="T18" fmla="*/ 124 w 141"/>
                    <a:gd name="T19" fmla="*/ 306 h 366"/>
                    <a:gd name="T20" fmla="*/ 128 w 141"/>
                    <a:gd name="T21" fmla="*/ 315 h 366"/>
                    <a:gd name="T22" fmla="*/ 126 w 141"/>
                    <a:gd name="T23" fmla="*/ 325 h 366"/>
                    <a:gd name="T24" fmla="*/ 129 w 141"/>
                    <a:gd name="T25" fmla="*/ 331 h 366"/>
                    <a:gd name="T26" fmla="*/ 133 w 141"/>
                    <a:gd name="T27" fmla="*/ 334 h 366"/>
                    <a:gd name="T28" fmla="*/ 141 w 141"/>
                    <a:gd name="T29" fmla="*/ 353 h 366"/>
                    <a:gd name="T30" fmla="*/ 99 w 141"/>
                    <a:gd name="T31" fmla="*/ 366 h 366"/>
                    <a:gd name="T32" fmla="*/ 90 w 141"/>
                    <a:gd name="T33" fmla="*/ 361 h 366"/>
                    <a:gd name="T34" fmla="*/ 75 w 141"/>
                    <a:gd name="T35" fmla="*/ 349 h 366"/>
                    <a:gd name="T36" fmla="*/ 64 w 141"/>
                    <a:gd name="T37" fmla="*/ 334 h 366"/>
                    <a:gd name="T38" fmla="*/ 58 w 141"/>
                    <a:gd name="T39" fmla="*/ 329 h 366"/>
                    <a:gd name="T40" fmla="*/ 54 w 141"/>
                    <a:gd name="T41" fmla="*/ 319 h 366"/>
                    <a:gd name="T42" fmla="*/ 52 w 141"/>
                    <a:gd name="T43" fmla="*/ 308 h 366"/>
                    <a:gd name="T44" fmla="*/ 52 w 141"/>
                    <a:gd name="T45" fmla="*/ 302 h 366"/>
                    <a:gd name="T46" fmla="*/ 58 w 141"/>
                    <a:gd name="T47" fmla="*/ 282 h 366"/>
                    <a:gd name="T48" fmla="*/ 52 w 141"/>
                    <a:gd name="T49" fmla="*/ 272 h 366"/>
                    <a:gd name="T50" fmla="*/ 51 w 141"/>
                    <a:gd name="T51" fmla="*/ 257 h 366"/>
                    <a:gd name="T52" fmla="*/ 54 w 141"/>
                    <a:gd name="T53" fmla="*/ 250 h 366"/>
                    <a:gd name="T54" fmla="*/ 56 w 141"/>
                    <a:gd name="T55" fmla="*/ 227 h 366"/>
                    <a:gd name="T56" fmla="*/ 54 w 141"/>
                    <a:gd name="T57" fmla="*/ 216 h 366"/>
                    <a:gd name="T58" fmla="*/ 56 w 141"/>
                    <a:gd name="T59" fmla="*/ 212 h 366"/>
                    <a:gd name="T60" fmla="*/ 64 w 141"/>
                    <a:gd name="T61" fmla="*/ 205 h 366"/>
                    <a:gd name="T62" fmla="*/ 58 w 141"/>
                    <a:gd name="T63" fmla="*/ 195 h 366"/>
                    <a:gd name="T64" fmla="*/ 41 w 141"/>
                    <a:gd name="T65" fmla="*/ 180 h 366"/>
                    <a:gd name="T66" fmla="*/ 43 w 141"/>
                    <a:gd name="T67" fmla="*/ 173 h 366"/>
                    <a:gd name="T68" fmla="*/ 47 w 141"/>
                    <a:gd name="T69" fmla="*/ 169 h 366"/>
                    <a:gd name="T70" fmla="*/ 43 w 141"/>
                    <a:gd name="T71" fmla="*/ 154 h 366"/>
                    <a:gd name="T72" fmla="*/ 49 w 141"/>
                    <a:gd name="T73" fmla="*/ 143 h 366"/>
                    <a:gd name="T74" fmla="*/ 51 w 141"/>
                    <a:gd name="T75" fmla="*/ 133 h 366"/>
                    <a:gd name="T76" fmla="*/ 47 w 141"/>
                    <a:gd name="T77" fmla="*/ 124 h 366"/>
                    <a:gd name="T78" fmla="*/ 37 w 141"/>
                    <a:gd name="T79" fmla="*/ 120 h 366"/>
                    <a:gd name="T80" fmla="*/ 30 w 141"/>
                    <a:gd name="T81" fmla="*/ 126 h 366"/>
                    <a:gd name="T82" fmla="*/ 34 w 141"/>
                    <a:gd name="T83" fmla="*/ 118 h 366"/>
                    <a:gd name="T84" fmla="*/ 28 w 141"/>
                    <a:gd name="T85" fmla="*/ 116 h 366"/>
                    <a:gd name="T86" fmla="*/ 37 w 141"/>
                    <a:gd name="T87" fmla="*/ 115 h 366"/>
                    <a:gd name="T88" fmla="*/ 32 w 141"/>
                    <a:gd name="T89" fmla="*/ 111 h 366"/>
                    <a:gd name="T90" fmla="*/ 37 w 141"/>
                    <a:gd name="T91" fmla="*/ 107 h 366"/>
                    <a:gd name="T92" fmla="*/ 36 w 141"/>
                    <a:gd name="T93" fmla="*/ 100 h 366"/>
                    <a:gd name="T94" fmla="*/ 39 w 141"/>
                    <a:gd name="T95" fmla="*/ 88 h 366"/>
                    <a:gd name="T96" fmla="*/ 37 w 141"/>
                    <a:gd name="T97" fmla="*/ 83 h 366"/>
                    <a:gd name="T98" fmla="*/ 39 w 141"/>
                    <a:gd name="T99" fmla="*/ 77 h 366"/>
                    <a:gd name="T100" fmla="*/ 39 w 141"/>
                    <a:gd name="T101" fmla="*/ 64 h 366"/>
                    <a:gd name="T102" fmla="*/ 34 w 141"/>
                    <a:gd name="T103" fmla="*/ 58 h 366"/>
                    <a:gd name="T104" fmla="*/ 32 w 141"/>
                    <a:gd name="T105" fmla="*/ 53 h 366"/>
                    <a:gd name="T106" fmla="*/ 26 w 141"/>
                    <a:gd name="T107" fmla="*/ 54 h 366"/>
                    <a:gd name="T108" fmla="*/ 17 w 141"/>
                    <a:gd name="T109" fmla="*/ 43 h 366"/>
                    <a:gd name="T110" fmla="*/ 9 w 141"/>
                    <a:gd name="T111" fmla="*/ 38 h 366"/>
                    <a:gd name="T112" fmla="*/ 7 w 141"/>
                    <a:gd name="T113" fmla="*/ 28 h 366"/>
                    <a:gd name="T114" fmla="*/ 9 w 141"/>
                    <a:gd name="T115" fmla="*/ 21 h 366"/>
                    <a:gd name="T116" fmla="*/ 13 w 141"/>
                    <a:gd name="T117" fmla="*/ 6 h 366"/>
                    <a:gd name="T118" fmla="*/ 2 w 141"/>
                    <a:gd name="T119" fmla="*/ 2 h 366"/>
                    <a:gd name="T120" fmla="*/ 47 w 141"/>
                    <a:gd name="T121" fmla="*/ 9 h 366"/>
                    <a:gd name="T122" fmla="*/ 56 w 141"/>
                    <a:gd name="T123" fmla="*/ 1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366">
                      <a:moveTo>
                        <a:pt x="77" y="11"/>
                      </a:moveTo>
                      <a:lnTo>
                        <a:pt x="75" y="15"/>
                      </a:lnTo>
                      <a:lnTo>
                        <a:pt x="75" y="17"/>
                      </a:lnTo>
                      <a:lnTo>
                        <a:pt x="75" y="17"/>
                      </a:lnTo>
                      <a:lnTo>
                        <a:pt x="77" y="19"/>
                      </a:lnTo>
                      <a:lnTo>
                        <a:pt x="77" y="19"/>
                      </a:lnTo>
                      <a:lnTo>
                        <a:pt x="75" y="23"/>
                      </a:lnTo>
                      <a:lnTo>
                        <a:pt x="75" y="23"/>
                      </a:lnTo>
                      <a:lnTo>
                        <a:pt x="75" y="24"/>
                      </a:lnTo>
                      <a:lnTo>
                        <a:pt x="75" y="24"/>
                      </a:lnTo>
                      <a:lnTo>
                        <a:pt x="73" y="26"/>
                      </a:lnTo>
                      <a:lnTo>
                        <a:pt x="69" y="30"/>
                      </a:lnTo>
                      <a:lnTo>
                        <a:pt x="69" y="32"/>
                      </a:lnTo>
                      <a:lnTo>
                        <a:pt x="69" y="39"/>
                      </a:lnTo>
                      <a:lnTo>
                        <a:pt x="69" y="41"/>
                      </a:lnTo>
                      <a:lnTo>
                        <a:pt x="67" y="45"/>
                      </a:lnTo>
                      <a:lnTo>
                        <a:pt x="67" y="53"/>
                      </a:lnTo>
                      <a:lnTo>
                        <a:pt x="67" y="54"/>
                      </a:lnTo>
                      <a:lnTo>
                        <a:pt x="67" y="56"/>
                      </a:lnTo>
                      <a:lnTo>
                        <a:pt x="81" y="64"/>
                      </a:lnTo>
                      <a:lnTo>
                        <a:pt x="90" y="71"/>
                      </a:lnTo>
                      <a:lnTo>
                        <a:pt x="101" y="79"/>
                      </a:lnTo>
                      <a:lnTo>
                        <a:pt x="109" y="83"/>
                      </a:lnTo>
                      <a:lnTo>
                        <a:pt x="109" y="86"/>
                      </a:lnTo>
                      <a:lnTo>
                        <a:pt x="109" y="92"/>
                      </a:lnTo>
                      <a:lnTo>
                        <a:pt x="109" y="105"/>
                      </a:lnTo>
                      <a:lnTo>
                        <a:pt x="111" y="109"/>
                      </a:lnTo>
                      <a:lnTo>
                        <a:pt x="111" y="109"/>
                      </a:lnTo>
                      <a:lnTo>
                        <a:pt x="111" y="113"/>
                      </a:lnTo>
                      <a:lnTo>
                        <a:pt x="109" y="113"/>
                      </a:lnTo>
                      <a:lnTo>
                        <a:pt x="109" y="113"/>
                      </a:lnTo>
                      <a:lnTo>
                        <a:pt x="109" y="115"/>
                      </a:lnTo>
                      <a:lnTo>
                        <a:pt x="107" y="116"/>
                      </a:lnTo>
                      <a:lnTo>
                        <a:pt x="107" y="118"/>
                      </a:lnTo>
                      <a:lnTo>
                        <a:pt x="109" y="120"/>
                      </a:lnTo>
                      <a:lnTo>
                        <a:pt x="109" y="120"/>
                      </a:lnTo>
                      <a:lnTo>
                        <a:pt x="111" y="120"/>
                      </a:lnTo>
                      <a:lnTo>
                        <a:pt x="113" y="122"/>
                      </a:lnTo>
                      <a:lnTo>
                        <a:pt x="113" y="130"/>
                      </a:lnTo>
                      <a:lnTo>
                        <a:pt x="113" y="133"/>
                      </a:lnTo>
                      <a:lnTo>
                        <a:pt x="114" y="135"/>
                      </a:lnTo>
                      <a:lnTo>
                        <a:pt x="120" y="141"/>
                      </a:lnTo>
                      <a:lnTo>
                        <a:pt x="126" y="146"/>
                      </a:lnTo>
                      <a:lnTo>
                        <a:pt x="128" y="148"/>
                      </a:lnTo>
                      <a:lnTo>
                        <a:pt x="128" y="150"/>
                      </a:lnTo>
                      <a:lnTo>
                        <a:pt x="128" y="152"/>
                      </a:lnTo>
                      <a:lnTo>
                        <a:pt x="128" y="161"/>
                      </a:lnTo>
                      <a:lnTo>
                        <a:pt x="128" y="169"/>
                      </a:lnTo>
                      <a:lnTo>
                        <a:pt x="128" y="177"/>
                      </a:lnTo>
                      <a:lnTo>
                        <a:pt x="128" y="188"/>
                      </a:lnTo>
                      <a:lnTo>
                        <a:pt x="128" y="190"/>
                      </a:lnTo>
                      <a:lnTo>
                        <a:pt x="128" y="190"/>
                      </a:lnTo>
                      <a:lnTo>
                        <a:pt x="129" y="192"/>
                      </a:lnTo>
                      <a:lnTo>
                        <a:pt x="131" y="193"/>
                      </a:lnTo>
                      <a:lnTo>
                        <a:pt x="131" y="193"/>
                      </a:lnTo>
                      <a:lnTo>
                        <a:pt x="128" y="197"/>
                      </a:lnTo>
                      <a:lnTo>
                        <a:pt x="128" y="199"/>
                      </a:lnTo>
                      <a:lnTo>
                        <a:pt x="128" y="201"/>
                      </a:lnTo>
                      <a:lnTo>
                        <a:pt x="128" y="201"/>
                      </a:lnTo>
                      <a:lnTo>
                        <a:pt x="128" y="201"/>
                      </a:lnTo>
                      <a:lnTo>
                        <a:pt x="128" y="203"/>
                      </a:lnTo>
                      <a:lnTo>
                        <a:pt x="129" y="208"/>
                      </a:lnTo>
                      <a:lnTo>
                        <a:pt x="129" y="218"/>
                      </a:lnTo>
                      <a:lnTo>
                        <a:pt x="129" y="229"/>
                      </a:lnTo>
                      <a:lnTo>
                        <a:pt x="129" y="240"/>
                      </a:lnTo>
                      <a:lnTo>
                        <a:pt x="129" y="254"/>
                      </a:lnTo>
                      <a:lnTo>
                        <a:pt x="129" y="300"/>
                      </a:lnTo>
                      <a:lnTo>
                        <a:pt x="128" y="300"/>
                      </a:lnTo>
                      <a:lnTo>
                        <a:pt x="122" y="300"/>
                      </a:lnTo>
                      <a:lnTo>
                        <a:pt x="124" y="306"/>
                      </a:lnTo>
                      <a:lnTo>
                        <a:pt x="124" y="308"/>
                      </a:lnTo>
                      <a:lnTo>
                        <a:pt x="126" y="308"/>
                      </a:lnTo>
                      <a:lnTo>
                        <a:pt x="128" y="310"/>
                      </a:lnTo>
                      <a:lnTo>
                        <a:pt x="128" y="310"/>
                      </a:lnTo>
                      <a:lnTo>
                        <a:pt x="126" y="314"/>
                      </a:lnTo>
                      <a:lnTo>
                        <a:pt x="126" y="315"/>
                      </a:lnTo>
                      <a:lnTo>
                        <a:pt x="128" y="315"/>
                      </a:lnTo>
                      <a:lnTo>
                        <a:pt x="128" y="317"/>
                      </a:lnTo>
                      <a:lnTo>
                        <a:pt x="128" y="319"/>
                      </a:lnTo>
                      <a:lnTo>
                        <a:pt x="128" y="319"/>
                      </a:lnTo>
                      <a:lnTo>
                        <a:pt x="126" y="323"/>
                      </a:lnTo>
                      <a:lnTo>
                        <a:pt x="126" y="325"/>
                      </a:lnTo>
                      <a:lnTo>
                        <a:pt x="126" y="325"/>
                      </a:lnTo>
                      <a:lnTo>
                        <a:pt x="126" y="325"/>
                      </a:lnTo>
                      <a:lnTo>
                        <a:pt x="128" y="327"/>
                      </a:lnTo>
                      <a:lnTo>
                        <a:pt x="128" y="329"/>
                      </a:lnTo>
                      <a:lnTo>
                        <a:pt x="128" y="329"/>
                      </a:lnTo>
                      <a:lnTo>
                        <a:pt x="128" y="329"/>
                      </a:lnTo>
                      <a:lnTo>
                        <a:pt x="128" y="331"/>
                      </a:lnTo>
                      <a:lnTo>
                        <a:pt x="128" y="331"/>
                      </a:lnTo>
                      <a:lnTo>
                        <a:pt x="129" y="331"/>
                      </a:lnTo>
                      <a:lnTo>
                        <a:pt x="129" y="332"/>
                      </a:lnTo>
                      <a:lnTo>
                        <a:pt x="131" y="332"/>
                      </a:lnTo>
                      <a:lnTo>
                        <a:pt x="131" y="332"/>
                      </a:lnTo>
                      <a:lnTo>
                        <a:pt x="131" y="332"/>
                      </a:lnTo>
                      <a:lnTo>
                        <a:pt x="131" y="332"/>
                      </a:lnTo>
                      <a:lnTo>
                        <a:pt x="133" y="334"/>
                      </a:lnTo>
                      <a:lnTo>
                        <a:pt x="133" y="334"/>
                      </a:lnTo>
                      <a:lnTo>
                        <a:pt x="133" y="338"/>
                      </a:lnTo>
                      <a:lnTo>
                        <a:pt x="133" y="338"/>
                      </a:lnTo>
                      <a:lnTo>
                        <a:pt x="135" y="338"/>
                      </a:lnTo>
                      <a:lnTo>
                        <a:pt x="135" y="340"/>
                      </a:lnTo>
                      <a:lnTo>
                        <a:pt x="137" y="342"/>
                      </a:lnTo>
                      <a:lnTo>
                        <a:pt x="139" y="347"/>
                      </a:lnTo>
                      <a:lnTo>
                        <a:pt x="141" y="353"/>
                      </a:lnTo>
                      <a:lnTo>
                        <a:pt x="139" y="353"/>
                      </a:lnTo>
                      <a:lnTo>
                        <a:pt x="129" y="355"/>
                      </a:lnTo>
                      <a:lnTo>
                        <a:pt x="128" y="357"/>
                      </a:lnTo>
                      <a:lnTo>
                        <a:pt x="129" y="357"/>
                      </a:lnTo>
                      <a:lnTo>
                        <a:pt x="114" y="361"/>
                      </a:lnTo>
                      <a:lnTo>
                        <a:pt x="103" y="362"/>
                      </a:lnTo>
                      <a:lnTo>
                        <a:pt x="99" y="366"/>
                      </a:lnTo>
                      <a:lnTo>
                        <a:pt x="97" y="366"/>
                      </a:lnTo>
                      <a:lnTo>
                        <a:pt x="97" y="366"/>
                      </a:lnTo>
                      <a:lnTo>
                        <a:pt x="97" y="362"/>
                      </a:lnTo>
                      <a:lnTo>
                        <a:pt x="97" y="362"/>
                      </a:lnTo>
                      <a:lnTo>
                        <a:pt x="92" y="361"/>
                      </a:lnTo>
                      <a:lnTo>
                        <a:pt x="90" y="361"/>
                      </a:lnTo>
                      <a:lnTo>
                        <a:pt x="90" y="361"/>
                      </a:lnTo>
                      <a:lnTo>
                        <a:pt x="88" y="359"/>
                      </a:lnTo>
                      <a:lnTo>
                        <a:pt x="86" y="357"/>
                      </a:lnTo>
                      <a:lnTo>
                        <a:pt x="84" y="355"/>
                      </a:lnTo>
                      <a:lnTo>
                        <a:pt x="82" y="349"/>
                      </a:lnTo>
                      <a:lnTo>
                        <a:pt x="77" y="349"/>
                      </a:lnTo>
                      <a:lnTo>
                        <a:pt x="77" y="349"/>
                      </a:lnTo>
                      <a:lnTo>
                        <a:pt x="75" y="349"/>
                      </a:lnTo>
                      <a:lnTo>
                        <a:pt x="73" y="346"/>
                      </a:lnTo>
                      <a:lnTo>
                        <a:pt x="71" y="344"/>
                      </a:lnTo>
                      <a:lnTo>
                        <a:pt x="67" y="342"/>
                      </a:lnTo>
                      <a:lnTo>
                        <a:pt x="66" y="342"/>
                      </a:lnTo>
                      <a:lnTo>
                        <a:pt x="64" y="338"/>
                      </a:lnTo>
                      <a:lnTo>
                        <a:pt x="64" y="336"/>
                      </a:lnTo>
                      <a:lnTo>
                        <a:pt x="64" y="334"/>
                      </a:lnTo>
                      <a:lnTo>
                        <a:pt x="64" y="332"/>
                      </a:lnTo>
                      <a:lnTo>
                        <a:pt x="66" y="332"/>
                      </a:lnTo>
                      <a:lnTo>
                        <a:pt x="66" y="332"/>
                      </a:lnTo>
                      <a:lnTo>
                        <a:pt x="64" y="331"/>
                      </a:lnTo>
                      <a:lnTo>
                        <a:pt x="60" y="331"/>
                      </a:lnTo>
                      <a:lnTo>
                        <a:pt x="60" y="329"/>
                      </a:lnTo>
                      <a:lnTo>
                        <a:pt x="58" y="329"/>
                      </a:lnTo>
                      <a:lnTo>
                        <a:pt x="58" y="327"/>
                      </a:lnTo>
                      <a:lnTo>
                        <a:pt x="58" y="323"/>
                      </a:lnTo>
                      <a:lnTo>
                        <a:pt x="58" y="321"/>
                      </a:lnTo>
                      <a:lnTo>
                        <a:pt x="58" y="321"/>
                      </a:lnTo>
                      <a:lnTo>
                        <a:pt x="56" y="319"/>
                      </a:lnTo>
                      <a:lnTo>
                        <a:pt x="56" y="319"/>
                      </a:lnTo>
                      <a:lnTo>
                        <a:pt x="54" y="319"/>
                      </a:lnTo>
                      <a:lnTo>
                        <a:pt x="54" y="317"/>
                      </a:lnTo>
                      <a:lnTo>
                        <a:pt x="51" y="314"/>
                      </a:lnTo>
                      <a:lnTo>
                        <a:pt x="51" y="314"/>
                      </a:lnTo>
                      <a:lnTo>
                        <a:pt x="51" y="314"/>
                      </a:lnTo>
                      <a:lnTo>
                        <a:pt x="51" y="312"/>
                      </a:lnTo>
                      <a:lnTo>
                        <a:pt x="51" y="310"/>
                      </a:lnTo>
                      <a:lnTo>
                        <a:pt x="52" y="308"/>
                      </a:lnTo>
                      <a:lnTo>
                        <a:pt x="52" y="306"/>
                      </a:lnTo>
                      <a:lnTo>
                        <a:pt x="51" y="306"/>
                      </a:lnTo>
                      <a:lnTo>
                        <a:pt x="49" y="304"/>
                      </a:lnTo>
                      <a:lnTo>
                        <a:pt x="49" y="302"/>
                      </a:lnTo>
                      <a:lnTo>
                        <a:pt x="49" y="302"/>
                      </a:lnTo>
                      <a:lnTo>
                        <a:pt x="51" y="302"/>
                      </a:lnTo>
                      <a:lnTo>
                        <a:pt x="52" y="302"/>
                      </a:lnTo>
                      <a:lnTo>
                        <a:pt x="54" y="300"/>
                      </a:lnTo>
                      <a:lnTo>
                        <a:pt x="56" y="299"/>
                      </a:lnTo>
                      <a:lnTo>
                        <a:pt x="56" y="295"/>
                      </a:lnTo>
                      <a:lnTo>
                        <a:pt x="56" y="293"/>
                      </a:lnTo>
                      <a:lnTo>
                        <a:pt x="56" y="289"/>
                      </a:lnTo>
                      <a:lnTo>
                        <a:pt x="58" y="285"/>
                      </a:lnTo>
                      <a:lnTo>
                        <a:pt x="58" y="282"/>
                      </a:lnTo>
                      <a:lnTo>
                        <a:pt x="58" y="278"/>
                      </a:lnTo>
                      <a:lnTo>
                        <a:pt x="58" y="278"/>
                      </a:lnTo>
                      <a:lnTo>
                        <a:pt x="58" y="272"/>
                      </a:lnTo>
                      <a:lnTo>
                        <a:pt x="58" y="272"/>
                      </a:lnTo>
                      <a:lnTo>
                        <a:pt x="54" y="272"/>
                      </a:lnTo>
                      <a:lnTo>
                        <a:pt x="52" y="272"/>
                      </a:lnTo>
                      <a:lnTo>
                        <a:pt x="52" y="272"/>
                      </a:lnTo>
                      <a:lnTo>
                        <a:pt x="51" y="270"/>
                      </a:lnTo>
                      <a:lnTo>
                        <a:pt x="49" y="269"/>
                      </a:lnTo>
                      <a:lnTo>
                        <a:pt x="49" y="265"/>
                      </a:lnTo>
                      <a:lnTo>
                        <a:pt x="49" y="261"/>
                      </a:lnTo>
                      <a:lnTo>
                        <a:pt x="49" y="259"/>
                      </a:lnTo>
                      <a:lnTo>
                        <a:pt x="49" y="259"/>
                      </a:lnTo>
                      <a:lnTo>
                        <a:pt x="51" y="257"/>
                      </a:lnTo>
                      <a:lnTo>
                        <a:pt x="51" y="257"/>
                      </a:lnTo>
                      <a:lnTo>
                        <a:pt x="52" y="257"/>
                      </a:lnTo>
                      <a:lnTo>
                        <a:pt x="52" y="255"/>
                      </a:lnTo>
                      <a:lnTo>
                        <a:pt x="52" y="255"/>
                      </a:lnTo>
                      <a:lnTo>
                        <a:pt x="52" y="254"/>
                      </a:lnTo>
                      <a:lnTo>
                        <a:pt x="54" y="252"/>
                      </a:lnTo>
                      <a:lnTo>
                        <a:pt x="54" y="250"/>
                      </a:lnTo>
                      <a:lnTo>
                        <a:pt x="56" y="250"/>
                      </a:lnTo>
                      <a:lnTo>
                        <a:pt x="56" y="248"/>
                      </a:lnTo>
                      <a:lnTo>
                        <a:pt x="56" y="244"/>
                      </a:lnTo>
                      <a:lnTo>
                        <a:pt x="56" y="240"/>
                      </a:lnTo>
                      <a:lnTo>
                        <a:pt x="56" y="237"/>
                      </a:lnTo>
                      <a:lnTo>
                        <a:pt x="56" y="231"/>
                      </a:lnTo>
                      <a:lnTo>
                        <a:pt x="56" y="227"/>
                      </a:lnTo>
                      <a:lnTo>
                        <a:pt x="54" y="225"/>
                      </a:lnTo>
                      <a:lnTo>
                        <a:pt x="54" y="222"/>
                      </a:lnTo>
                      <a:lnTo>
                        <a:pt x="54" y="220"/>
                      </a:lnTo>
                      <a:lnTo>
                        <a:pt x="54" y="218"/>
                      </a:lnTo>
                      <a:lnTo>
                        <a:pt x="54" y="218"/>
                      </a:lnTo>
                      <a:lnTo>
                        <a:pt x="56" y="218"/>
                      </a:lnTo>
                      <a:lnTo>
                        <a:pt x="54" y="216"/>
                      </a:lnTo>
                      <a:lnTo>
                        <a:pt x="54" y="216"/>
                      </a:lnTo>
                      <a:lnTo>
                        <a:pt x="54" y="216"/>
                      </a:lnTo>
                      <a:lnTo>
                        <a:pt x="54" y="214"/>
                      </a:lnTo>
                      <a:lnTo>
                        <a:pt x="54" y="214"/>
                      </a:lnTo>
                      <a:lnTo>
                        <a:pt x="54" y="214"/>
                      </a:lnTo>
                      <a:lnTo>
                        <a:pt x="54" y="214"/>
                      </a:lnTo>
                      <a:lnTo>
                        <a:pt x="56" y="212"/>
                      </a:lnTo>
                      <a:lnTo>
                        <a:pt x="58" y="210"/>
                      </a:lnTo>
                      <a:lnTo>
                        <a:pt x="58" y="210"/>
                      </a:lnTo>
                      <a:lnTo>
                        <a:pt x="62" y="208"/>
                      </a:lnTo>
                      <a:lnTo>
                        <a:pt x="64" y="208"/>
                      </a:lnTo>
                      <a:lnTo>
                        <a:pt x="64" y="207"/>
                      </a:lnTo>
                      <a:lnTo>
                        <a:pt x="64" y="205"/>
                      </a:lnTo>
                      <a:lnTo>
                        <a:pt x="64" y="205"/>
                      </a:lnTo>
                      <a:lnTo>
                        <a:pt x="62" y="205"/>
                      </a:lnTo>
                      <a:lnTo>
                        <a:pt x="62" y="205"/>
                      </a:lnTo>
                      <a:lnTo>
                        <a:pt x="62" y="203"/>
                      </a:lnTo>
                      <a:lnTo>
                        <a:pt x="62" y="203"/>
                      </a:lnTo>
                      <a:lnTo>
                        <a:pt x="62" y="201"/>
                      </a:lnTo>
                      <a:lnTo>
                        <a:pt x="58" y="199"/>
                      </a:lnTo>
                      <a:lnTo>
                        <a:pt x="58" y="195"/>
                      </a:lnTo>
                      <a:lnTo>
                        <a:pt x="56" y="193"/>
                      </a:lnTo>
                      <a:lnTo>
                        <a:pt x="52" y="192"/>
                      </a:lnTo>
                      <a:lnTo>
                        <a:pt x="51" y="190"/>
                      </a:lnTo>
                      <a:lnTo>
                        <a:pt x="49" y="188"/>
                      </a:lnTo>
                      <a:lnTo>
                        <a:pt x="47" y="186"/>
                      </a:lnTo>
                      <a:lnTo>
                        <a:pt x="45" y="184"/>
                      </a:lnTo>
                      <a:lnTo>
                        <a:pt x="41" y="180"/>
                      </a:lnTo>
                      <a:lnTo>
                        <a:pt x="39" y="177"/>
                      </a:lnTo>
                      <a:lnTo>
                        <a:pt x="39" y="173"/>
                      </a:lnTo>
                      <a:lnTo>
                        <a:pt x="39" y="171"/>
                      </a:lnTo>
                      <a:lnTo>
                        <a:pt x="41" y="171"/>
                      </a:lnTo>
                      <a:lnTo>
                        <a:pt x="41" y="171"/>
                      </a:lnTo>
                      <a:lnTo>
                        <a:pt x="41" y="173"/>
                      </a:lnTo>
                      <a:lnTo>
                        <a:pt x="43" y="173"/>
                      </a:lnTo>
                      <a:lnTo>
                        <a:pt x="43" y="171"/>
                      </a:lnTo>
                      <a:lnTo>
                        <a:pt x="43" y="171"/>
                      </a:lnTo>
                      <a:lnTo>
                        <a:pt x="43" y="171"/>
                      </a:lnTo>
                      <a:lnTo>
                        <a:pt x="45" y="171"/>
                      </a:lnTo>
                      <a:lnTo>
                        <a:pt x="47" y="171"/>
                      </a:lnTo>
                      <a:lnTo>
                        <a:pt x="47" y="171"/>
                      </a:lnTo>
                      <a:lnTo>
                        <a:pt x="47" y="169"/>
                      </a:lnTo>
                      <a:lnTo>
                        <a:pt x="47" y="169"/>
                      </a:lnTo>
                      <a:lnTo>
                        <a:pt x="47" y="167"/>
                      </a:lnTo>
                      <a:lnTo>
                        <a:pt x="49" y="165"/>
                      </a:lnTo>
                      <a:lnTo>
                        <a:pt x="49" y="161"/>
                      </a:lnTo>
                      <a:lnTo>
                        <a:pt x="45" y="156"/>
                      </a:lnTo>
                      <a:lnTo>
                        <a:pt x="45" y="156"/>
                      </a:lnTo>
                      <a:lnTo>
                        <a:pt x="43" y="154"/>
                      </a:lnTo>
                      <a:lnTo>
                        <a:pt x="45" y="152"/>
                      </a:lnTo>
                      <a:lnTo>
                        <a:pt x="45" y="150"/>
                      </a:lnTo>
                      <a:lnTo>
                        <a:pt x="47" y="146"/>
                      </a:lnTo>
                      <a:lnTo>
                        <a:pt x="47" y="146"/>
                      </a:lnTo>
                      <a:lnTo>
                        <a:pt x="47" y="145"/>
                      </a:lnTo>
                      <a:lnTo>
                        <a:pt x="49" y="143"/>
                      </a:lnTo>
                      <a:lnTo>
                        <a:pt x="49" y="143"/>
                      </a:lnTo>
                      <a:lnTo>
                        <a:pt x="49" y="141"/>
                      </a:lnTo>
                      <a:lnTo>
                        <a:pt x="49" y="139"/>
                      </a:lnTo>
                      <a:lnTo>
                        <a:pt x="49" y="137"/>
                      </a:lnTo>
                      <a:lnTo>
                        <a:pt x="49" y="137"/>
                      </a:lnTo>
                      <a:lnTo>
                        <a:pt x="49" y="135"/>
                      </a:lnTo>
                      <a:lnTo>
                        <a:pt x="51" y="135"/>
                      </a:lnTo>
                      <a:lnTo>
                        <a:pt x="51" y="133"/>
                      </a:lnTo>
                      <a:lnTo>
                        <a:pt x="51" y="131"/>
                      </a:lnTo>
                      <a:lnTo>
                        <a:pt x="51" y="128"/>
                      </a:lnTo>
                      <a:lnTo>
                        <a:pt x="51" y="126"/>
                      </a:lnTo>
                      <a:lnTo>
                        <a:pt x="49" y="126"/>
                      </a:lnTo>
                      <a:lnTo>
                        <a:pt x="47" y="124"/>
                      </a:lnTo>
                      <a:lnTo>
                        <a:pt x="47" y="124"/>
                      </a:lnTo>
                      <a:lnTo>
                        <a:pt x="47" y="124"/>
                      </a:lnTo>
                      <a:lnTo>
                        <a:pt x="49" y="122"/>
                      </a:lnTo>
                      <a:lnTo>
                        <a:pt x="47" y="122"/>
                      </a:lnTo>
                      <a:lnTo>
                        <a:pt x="47" y="122"/>
                      </a:lnTo>
                      <a:lnTo>
                        <a:pt x="43" y="120"/>
                      </a:lnTo>
                      <a:lnTo>
                        <a:pt x="39" y="120"/>
                      </a:lnTo>
                      <a:lnTo>
                        <a:pt x="37" y="120"/>
                      </a:lnTo>
                      <a:lnTo>
                        <a:pt x="37" y="120"/>
                      </a:lnTo>
                      <a:lnTo>
                        <a:pt x="36" y="122"/>
                      </a:lnTo>
                      <a:lnTo>
                        <a:pt x="36" y="122"/>
                      </a:lnTo>
                      <a:lnTo>
                        <a:pt x="36" y="124"/>
                      </a:lnTo>
                      <a:lnTo>
                        <a:pt x="36" y="124"/>
                      </a:lnTo>
                      <a:lnTo>
                        <a:pt x="32" y="126"/>
                      </a:lnTo>
                      <a:lnTo>
                        <a:pt x="30" y="126"/>
                      </a:lnTo>
                      <a:lnTo>
                        <a:pt x="30" y="126"/>
                      </a:lnTo>
                      <a:lnTo>
                        <a:pt x="30" y="124"/>
                      </a:lnTo>
                      <a:lnTo>
                        <a:pt x="30" y="124"/>
                      </a:lnTo>
                      <a:lnTo>
                        <a:pt x="30" y="122"/>
                      </a:lnTo>
                      <a:lnTo>
                        <a:pt x="30" y="122"/>
                      </a:lnTo>
                      <a:lnTo>
                        <a:pt x="34" y="120"/>
                      </a:lnTo>
                      <a:lnTo>
                        <a:pt x="34" y="120"/>
                      </a:lnTo>
                      <a:lnTo>
                        <a:pt x="34" y="118"/>
                      </a:lnTo>
                      <a:lnTo>
                        <a:pt x="34" y="118"/>
                      </a:lnTo>
                      <a:lnTo>
                        <a:pt x="32" y="118"/>
                      </a:lnTo>
                      <a:lnTo>
                        <a:pt x="30" y="118"/>
                      </a:lnTo>
                      <a:lnTo>
                        <a:pt x="30" y="118"/>
                      </a:lnTo>
                      <a:lnTo>
                        <a:pt x="30" y="118"/>
                      </a:lnTo>
                      <a:lnTo>
                        <a:pt x="28" y="116"/>
                      </a:lnTo>
                      <a:lnTo>
                        <a:pt x="28" y="116"/>
                      </a:lnTo>
                      <a:lnTo>
                        <a:pt x="28" y="116"/>
                      </a:lnTo>
                      <a:lnTo>
                        <a:pt x="30" y="115"/>
                      </a:lnTo>
                      <a:lnTo>
                        <a:pt x="30" y="115"/>
                      </a:lnTo>
                      <a:lnTo>
                        <a:pt x="34" y="115"/>
                      </a:lnTo>
                      <a:lnTo>
                        <a:pt x="34" y="115"/>
                      </a:lnTo>
                      <a:lnTo>
                        <a:pt x="36" y="113"/>
                      </a:lnTo>
                      <a:lnTo>
                        <a:pt x="37" y="115"/>
                      </a:lnTo>
                      <a:lnTo>
                        <a:pt x="37" y="115"/>
                      </a:lnTo>
                      <a:lnTo>
                        <a:pt x="39" y="115"/>
                      </a:lnTo>
                      <a:lnTo>
                        <a:pt x="39" y="113"/>
                      </a:lnTo>
                      <a:lnTo>
                        <a:pt x="39" y="111"/>
                      </a:lnTo>
                      <a:lnTo>
                        <a:pt x="37" y="111"/>
                      </a:lnTo>
                      <a:lnTo>
                        <a:pt x="36" y="113"/>
                      </a:lnTo>
                      <a:lnTo>
                        <a:pt x="32" y="111"/>
                      </a:lnTo>
                      <a:lnTo>
                        <a:pt x="32" y="111"/>
                      </a:lnTo>
                      <a:lnTo>
                        <a:pt x="32" y="109"/>
                      </a:lnTo>
                      <a:lnTo>
                        <a:pt x="32" y="105"/>
                      </a:lnTo>
                      <a:lnTo>
                        <a:pt x="34" y="109"/>
                      </a:lnTo>
                      <a:lnTo>
                        <a:pt x="36" y="109"/>
                      </a:lnTo>
                      <a:lnTo>
                        <a:pt x="37" y="109"/>
                      </a:lnTo>
                      <a:lnTo>
                        <a:pt x="37" y="107"/>
                      </a:lnTo>
                      <a:lnTo>
                        <a:pt x="37" y="107"/>
                      </a:lnTo>
                      <a:lnTo>
                        <a:pt x="37" y="105"/>
                      </a:lnTo>
                      <a:lnTo>
                        <a:pt x="37" y="103"/>
                      </a:lnTo>
                      <a:lnTo>
                        <a:pt x="37" y="103"/>
                      </a:lnTo>
                      <a:lnTo>
                        <a:pt x="36" y="103"/>
                      </a:lnTo>
                      <a:lnTo>
                        <a:pt x="36" y="101"/>
                      </a:lnTo>
                      <a:lnTo>
                        <a:pt x="36" y="100"/>
                      </a:lnTo>
                      <a:lnTo>
                        <a:pt x="37" y="96"/>
                      </a:lnTo>
                      <a:lnTo>
                        <a:pt x="37" y="94"/>
                      </a:lnTo>
                      <a:lnTo>
                        <a:pt x="37" y="92"/>
                      </a:lnTo>
                      <a:lnTo>
                        <a:pt x="37" y="90"/>
                      </a:lnTo>
                      <a:lnTo>
                        <a:pt x="37" y="88"/>
                      </a:lnTo>
                      <a:lnTo>
                        <a:pt x="39" y="88"/>
                      </a:lnTo>
                      <a:lnTo>
                        <a:pt x="39" y="88"/>
                      </a:lnTo>
                      <a:lnTo>
                        <a:pt x="39" y="86"/>
                      </a:lnTo>
                      <a:lnTo>
                        <a:pt x="39" y="86"/>
                      </a:lnTo>
                      <a:lnTo>
                        <a:pt x="37" y="84"/>
                      </a:lnTo>
                      <a:lnTo>
                        <a:pt x="37" y="83"/>
                      </a:lnTo>
                      <a:lnTo>
                        <a:pt x="37" y="83"/>
                      </a:lnTo>
                      <a:lnTo>
                        <a:pt x="37" y="83"/>
                      </a:lnTo>
                      <a:lnTo>
                        <a:pt x="37" y="83"/>
                      </a:lnTo>
                      <a:lnTo>
                        <a:pt x="37" y="81"/>
                      </a:lnTo>
                      <a:lnTo>
                        <a:pt x="39" y="81"/>
                      </a:lnTo>
                      <a:lnTo>
                        <a:pt x="41" y="81"/>
                      </a:lnTo>
                      <a:lnTo>
                        <a:pt x="41" y="79"/>
                      </a:lnTo>
                      <a:lnTo>
                        <a:pt x="41" y="77"/>
                      </a:lnTo>
                      <a:lnTo>
                        <a:pt x="41" y="77"/>
                      </a:lnTo>
                      <a:lnTo>
                        <a:pt x="39" y="77"/>
                      </a:lnTo>
                      <a:lnTo>
                        <a:pt x="39" y="77"/>
                      </a:lnTo>
                      <a:lnTo>
                        <a:pt x="37" y="75"/>
                      </a:lnTo>
                      <a:lnTo>
                        <a:pt x="37" y="69"/>
                      </a:lnTo>
                      <a:lnTo>
                        <a:pt x="37" y="68"/>
                      </a:lnTo>
                      <a:lnTo>
                        <a:pt x="39" y="66"/>
                      </a:lnTo>
                      <a:lnTo>
                        <a:pt x="39" y="66"/>
                      </a:lnTo>
                      <a:lnTo>
                        <a:pt x="39" y="64"/>
                      </a:lnTo>
                      <a:lnTo>
                        <a:pt x="41" y="62"/>
                      </a:lnTo>
                      <a:lnTo>
                        <a:pt x="39" y="62"/>
                      </a:lnTo>
                      <a:lnTo>
                        <a:pt x="39" y="60"/>
                      </a:lnTo>
                      <a:lnTo>
                        <a:pt x="36" y="62"/>
                      </a:lnTo>
                      <a:lnTo>
                        <a:pt x="36" y="62"/>
                      </a:lnTo>
                      <a:lnTo>
                        <a:pt x="36" y="60"/>
                      </a:lnTo>
                      <a:lnTo>
                        <a:pt x="34" y="58"/>
                      </a:lnTo>
                      <a:lnTo>
                        <a:pt x="34" y="58"/>
                      </a:lnTo>
                      <a:lnTo>
                        <a:pt x="32" y="56"/>
                      </a:lnTo>
                      <a:lnTo>
                        <a:pt x="34" y="56"/>
                      </a:lnTo>
                      <a:lnTo>
                        <a:pt x="34" y="54"/>
                      </a:lnTo>
                      <a:lnTo>
                        <a:pt x="34" y="54"/>
                      </a:lnTo>
                      <a:lnTo>
                        <a:pt x="32" y="53"/>
                      </a:lnTo>
                      <a:lnTo>
                        <a:pt x="32" y="53"/>
                      </a:lnTo>
                      <a:lnTo>
                        <a:pt x="30" y="53"/>
                      </a:lnTo>
                      <a:lnTo>
                        <a:pt x="30" y="54"/>
                      </a:lnTo>
                      <a:lnTo>
                        <a:pt x="30" y="54"/>
                      </a:lnTo>
                      <a:lnTo>
                        <a:pt x="28" y="54"/>
                      </a:lnTo>
                      <a:lnTo>
                        <a:pt x="26" y="53"/>
                      </a:lnTo>
                      <a:lnTo>
                        <a:pt x="26" y="53"/>
                      </a:lnTo>
                      <a:lnTo>
                        <a:pt x="26" y="54"/>
                      </a:lnTo>
                      <a:lnTo>
                        <a:pt x="26" y="54"/>
                      </a:lnTo>
                      <a:lnTo>
                        <a:pt x="26" y="54"/>
                      </a:lnTo>
                      <a:lnTo>
                        <a:pt x="24" y="54"/>
                      </a:lnTo>
                      <a:lnTo>
                        <a:pt x="22" y="47"/>
                      </a:lnTo>
                      <a:lnTo>
                        <a:pt x="20" y="45"/>
                      </a:lnTo>
                      <a:lnTo>
                        <a:pt x="17" y="43"/>
                      </a:lnTo>
                      <a:lnTo>
                        <a:pt x="17" y="43"/>
                      </a:lnTo>
                      <a:lnTo>
                        <a:pt x="15" y="41"/>
                      </a:lnTo>
                      <a:lnTo>
                        <a:pt x="15" y="41"/>
                      </a:lnTo>
                      <a:lnTo>
                        <a:pt x="15" y="39"/>
                      </a:lnTo>
                      <a:lnTo>
                        <a:pt x="11" y="39"/>
                      </a:lnTo>
                      <a:lnTo>
                        <a:pt x="11" y="39"/>
                      </a:lnTo>
                      <a:lnTo>
                        <a:pt x="11" y="38"/>
                      </a:lnTo>
                      <a:lnTo>
                        <a:pt x="9" y="38"/>
                      </a:lnTo>
                      <a:lnTo>
                        <a:pt x="7" y="38"/>
                      </a:lnTo>
                      <a:lnTo>
                        <a:pt x="7" y="38"/>
                      </a:lnTo>
                      <a:lnTo>
                        <a:pt x="5" y="38"/>
                      </a:lnTo>
                      <a:lnTo>
                        <a:pt x="5" y="36"/>
                      </a:lnTo>
                      <a:lnTo>
                        <a:pt x="5" y="34"/>
                      </a:lnTo>
                      <a:lnTo>
                        <a:pt x="5" y="30"/>
                      </a:lnTo>
                      <a:lnTo>
                        <a:pt x="7" y="28"/>
                      </a:lnTo>
                      <a:lnTo>
                        <a:pt x="7" y="26"/>
                      </a:lnTo>
                      <a:lnTo>
                        <a:pt x="9" y="24"/>
                      </a:lnTo>
                      <a:lnTo>
                        <a:pt x="9" y="24"/>
                      </a:lnTo>
                      <a:lnTo>
                        <a:pt x="11" y="24"/>
                      </a:lnTo>
                      <a:lnTo>
                        <a:pt x="11" y="23"/>
                      </a:lnTo>
                      <a:lnTo>
                        <a:pt x="9" y="21"/>
                      </a:lnTo>
                      <a:lnTo>
                        <a:pt x="9" y="21"/>
                      </a:lnTo>
                      <a:lnTo>
                        <a:pt x="11" y="13"/>
                      </a:lnTo>
                      <a:lnTo>
                        <a:pt x="11" y="13"/>
                      </a:lnTo>
                      <a:lnTo>
                        <a:pt x="13" y="11"/>
                      </a:lnTo>
                      <a:lnTo>
                        <a:pt x="13" y="11"/>
                      </a:lnTo>
                      <a:lnTo>
                        <a:pt x="13" y="9"/>
                      </a:lnTo>
                      <a:lnTo>
                        <a:pt x="15" y="8"/>
                      </a:lnTo>
                      <a:lnTo>
                        <a:pt x="13" y="6"/>
                      </a:lnTo>
                      <a:lnTo>
                        <a:pt x="13" y="4"/>
                      </a:lnTo>
                      <a:lnTo>
                        <a:pt x="11" y="4"/>
                      </a:lnTo>
                      <a:lnTo>
                        <a:pt x="9" y="4"/>
                      </a:lnTo>
                      <a:lnTo>
                        <a:pt x="7" y="4"/>
                      </a:lnTo>
                      <a:lnTo>
                        <a:pt x="5" y="4"/>
                      </a:lnTo>
                      <a:lnTo>
                        <a:pt x="4" y="4"/>
                      </a:lnTo>
                      <a:lnTo>
                        <a:pt x="2" y="2"/>
                      </a:lnTo>
                      <a:lnTo>
                        <a:pt x="2" y="2"/>
                      </a:lnTo>
                      <a:lnTo>
                        <a:pt x="0" y="0"/>
                      </a:lnTo>
                      <a:lnTo>
                        <a:pt x="7" y="2"/>
                      </a:lnTo>
                      <a:lnTo>
                        <a:pt x="34" y="8"/>
                      </a:lnTo>
                      <a:lnTo>
                        <a:pt x="47" y="9"/>
                      </a:lnTo>
                      <a:lnTo>
                        <a:pt x="47" y="9"/>
                      </a:lnTo>
                      <a:lnTo>
                        <a:pt x="47" y="9"/>
                      </a:lnTo>
                      <a:lnTo>
                        <a:pt x="49" y="9"/>
                      </a:lnTo>
                      <a:lnTo>
                        <a:pt x="47" y="11"/>
                      </a:lnTo>
                      <a:lnTo>
                        <a:pt x="47" y="11"/>
                      </a:lnTo>
                      <a:lnTo>
                        <a:pt x="47" y="11"/>
                      </a:lnTo>
                      <a:lnTo>
                        <a:pt x="49" y="11"/>
                      </a:lnTo>
                      <a:lnTo>
                        <a:pt x="47" y="15"/>
                      </a:lnTo>
                      <a:lnTo>
                        <a:pt x="56" y="11"/>
                      </a:lnTo>
                      <a:lnTo>
                        <a:pt x="62" y="11"/>
                      </a:lnTo>
                      <a:lnTo>
                        <a:pt x="67" y="11"/>
                      </a:lnTo>
                      <a:lnTo>
                        <a:pt x="77"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27">
                  <a:extLst>
                    <a:ext uri="{FF2B5EF4-FFF2-40B4-BE49-F238E27FC236}">
                      <a16:creationId xmlns:a16="http://schemas.microsoft.com/office/drawing/2014/main" id="{203D9023-BB93-45A8-AF63-64DDBAE79D09}"/>
                    </a:ext>
                  </a:extLst>
                </p:cNvPr>
                <p:cNvSpPr>
                  <a:spLocks noEditPoints="1"/>
                </p:cNvSpPr>
                <p:nvPr/>
              </p:nvSpPr>
              <p:spPr bwMode="auto">
                <a:xfrm>
                  <a:off x="1611313" y="136525"/>
                  <a:ext cx="231775" cy="487363"/>
                </a:xfrm>
                <a:custGeom>
                  <a:avLst/>
                  <a:gdLst>
                    <a:gd name="T0" fmla="*/ 250 w 293"/>
                    <a:gd name="T1" fmla="*/ 319 h 614"/>
                    <a:gd name="T2" fmla="*/ 242 w 293"/>
                    <a:gd name="T3" fmla="*/ 321 h 614"/>
                    <a:gd name="T4" fmla="*/ 233 w 293"/>
                    <a:gd name="T5" fmla="*/ 308 h 614"/>
                    <a:gd name="T6" fmla="*/ 250 w 293"/>
                    <a:gd name="T7" fmla="*/ 236 h 614"/>
                    <a:gd name="T8" fmla="*/ 261 w 293"/>
                    <a:gd name="T9" fmla="*/ 236 h 614"/>
                    <a:gd name="T10" fmla="*/ 267 w 293"/>
                    <a:gd name="T11" fmla="*/ 225 h 614"/>
                    <a:gd name="T12" fmla="*/ 272 w 293"/>
                    <a:gd name="T13" fmla="*/ 229 h 614"/>
                    <a:gd name="T14" fmla="*/ 167 w 293"/>
                    <a:gd name="T15" fmla="*/ 17 h 614"/>
                    <a:gd name="T16" fmla="*/ 167 w 293"/>
                    <a:gd name="T17" fmla="*/ 11 h 614"/>
                    <a:gd name="T18" fmla="*/ 184 w 293"/>
                    <a:gd name="T19" fmla="*/ 7 h 614"/>
                    <a:gd name="T20" fmla="*/ 192 w 293"/>
                    <a:gd name="T21" fmla="*/ 15 h 614"/>
                    <a:gd name="T22" fmla="*/ 193 w 293"/>
                    <a:gd name="T23" fmla="*/ 28 h 614"/>
                    <a:gd name="T24" fmla="*/ 199 w 293"/>
                    <a:gd name="T25" fmla="*/ 47 h 614"/>
                    <a:gd name="T26" fmla="*/ 199 w 293"/>
                    <a:gd name="T27" fmla="*/ 49 h 614"/>
                    <a:gd name="T28" fmla="*/ 220 w 293"/>
                    <a:gd name="T29" fmla="*/ 47 h 614"/>
                    <a:gd name="T30" fmla="*/ 240 w 293"/>
                    <a:gd name="T31" fmla="*/ 34 h 614"/>
                    <a:gd name="T32" fmla="*/ 255 w 293"/>
                    <a:gd name="T33" fmla="*/ 22 h 614"/>
                    <a:gd name="T34" fmla="*/ 257 w 293"/>
                    <a:gd name="T35" fmla="*/ 34 h 614"/>
                    <a:gd name="T36" fmla="*/ 255 w 293"/>
                    <a:gd name="T37" fmla="*/ 47 h 614"/>
                    <a:gd name="T38" fmla="*/ 214 w 293"/>
                    <a:gd name="T39" fmla="*/ 94 h 614"/>
                    <a:gd name="T40" fmla="*/ 220 w 293"/>
                    <a:gd name="T41" fmla="*/ 124 h 614"/>
                    <a:gd name="T42" fmla="*/ 239 w 293"/>
                    <a:gd name="T43" fmla="*/ 141 h 614"/>
                    <a:gd name="T44" fmla="*/ 254 w 293"/>
                    <a:gd name="T45" fmla="*/ 159 h 614"/>
                    <a:gd name="T46" fmla="*/ 259 w 293"/>
                    <a:gd name="T47" fmla="*/ 184 h 614"/>
                    <a:gd name="T48" fmla="*/ 254 w 293"/>
                    <a:gd name="T49" fmla="*/ 201 h 614"/>
                    <a:gd name="T50" fmla="*/ 242 w 293"/>
                    <a:gd name="T51" fmla="*/ 221 h 614"/>
                    <a:gd name="T52" fmla="*/ 233 w 293"/>
                    <a:gd name="T53" fmla="*/ 234 h 614"/>
                    <a:gd name="T54" fmla="*/ 222 w 293"/>
                    <a:gd name="T55" fmla="*/ 246 h 614"/>
                    <a:gd name="T56" fmla="*/ 201 w 293"/>
                    <a:gd name="T57" fmla="*/ 259 h 614"/>
                    <a:gd name="T58" fmla="*/ 182 w 293"/>
                    <a:gd name="T59" fmla="*/ 278 h 614"/>
                    <a:gd name="T60" fmla="*/ 186 w 293"/>
                    <a:gd name="T61" fmla="*/ 300 h 614"/>
                    <a:gd name="T62" fmla="*/ 233 w 293"/>
                    <a:gd name="T63" fmla="*/ 321 h 614"/>
                    <a:gd name="T64" fmla="*/ 242 w 293"/>
                    <a:gd name="T65" fmla="*/ 336 h 614"/>
                    <a:gd name="T66" fmla="*/ 250 w 293"/>
                    <a:gd name="T67" fmla="*/ 327 h 614"/>
                    <a:gd name="T68" fmla="*/ 261 w 293"/>
                    <a:gd name="T69" fmla="*/ 349 h 614"/>
                    <a:gd name="T70" fmla="*/ 261 w 293"/>
                    <a:gd name="T71" fmla="*/ 355 h 614"/>
                    <a:gd name="T72" fmla="*/ 282 w 293"/>
                    <a:gd name="T73" fmla="*/ 366 h 614"/>
                    <a:gd name="T74" fmla="*/ 289 w 293"/>
                    <a:gd name="T75" fmla="*/ 370 h 614"/>
                    <a:gd name="T76" fmla="*/ 293 w 293"/>
                    <a:gd name="T77" fmla="*/ 426 h 614"/>
                    <a:gd name="T78" fmla="*/ 227 w 293"/>
                    <a:gd name="T79" fmla="*/ 469 h 614"/>
                    <a:gd name="T80" fmla="*/ 210 w 293"/>
                    <a:gd name="T81" fmla="*/ 490 h 614"/>
                    <a:gd name="T82" fmla="*/ 197 w 293"/>
                    <a:gd name="T83" fmla="*/ 546 h 614"/>
                    <a:gd name="T84" fmla="*/ 163 w 293"/>
                    <a:gd name="T85" fmla="*/ 606 h 614"/>
                    <a:gd name="T86" fmla="*/ 122 w 293"/>
                    <a:gd name="T87" fmla="*/ 505 h 614"/>
                    <a:gd name="T88" fmla="*/ 58 w 293"/>
                    <a:gd name="T89" fmla="*/ 409 h 614"/>
                    <a:gd name="T90" fmla="*/ 24 w 293"/>
                    <a:gd name="T91" fmla="*/ 364 h 614"/>
                    <a:gd name="T92" fmla="*/ 2 w 293"/>
                    <a:gd name="T93" fmla="*/ 313 h 614"/>
                    <a:gd name="T94" fmla="*/ 17 w 293"/>
                    <a:gd name="T95" fmla="*/ 276 h 614"/>
                    <a:gd name="T96" fmla="*/ 49 w 293"/>
                    <a:gd name="T97" fmla="*/ 244 h 614"/>
                    <a:gd name="T98" fmla="*/ 55 w 293"/>
                    <a:gd name="T99" fmla="*/ 219 h 614"/>
                    <a:gd name="T100" fmla="*/ 60 w 293"/>
                    <a:gd name="T101" fmla="*/ 182 h 614"/>
                    <a:gd name="T102" fmla="*/ 55 w 293"/>
                    <a:gd name="T103" fmla="*/ 135 h 614"/>
                    <a:gd name="T104" fmla="*/ 62 w 293"/>
                    <a:gd name="T105" fmla="*/ 86 h 614"/>
                    <a:gd name="T106" fmla="*/ 53 w 293"/>
                    <a:gd name="T107" fmla="*/ 69 h 614"/>
                    <a:gd name="T108" fmla="*/ 73 w 293"/>
                    <a:gd name="T109" fmla="*/ 49 h 614"/>
                    <a:gd name="T110" fmla="*/ 88 w 293"/>
                    <a:gd name="T111" fmla="*/ 34 h 614"/>
                    <a:gd name="T112" fmla="*/ 113 w 293"/>
                    <a:gd name="T113" fmla="*/ 17 h 614"/>
                    <a:gd name="T114" fmla="*/ 141 w 293"/>
                    <a:gd name="T115" fmla="*/ 5 h 614"/>
                    <a:gd name="T116" fmla="*/ 162 w 293"/>
                    <a:gd name="T11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614">
                      <a:moveTo>
                        <a:pt x="246" y="304"/>
                      </a:moveTo>
                      <a:lnTo>
                        <a:pt x="250" y="306"/>
                      </a:lnTo>
                      <a:lnTo>
                        <a:pt x="252" y="310"/>
                      </a:lnTo>
                      <a:lnTo>
                        <a:pt x="254" y="310"/>
                      </a:lnTo>
                      <a:lnTo>
                        <a:pt x="254" y="310"/>
                      </a:lnTo>
                      <a:lnTo>
                        <a:pt x="255" y="311"/>
                      </a:lnTo>
                      <a:lnTo>
                        <a:pt x="255" y="311"/>
                      </a:lnTo>
                      <a:lnTo>
                        <a:pt x="252" y="317"/>
                      </a:lnTo>
                      <a:lnTo>
                        <a:pt x="250" y="317"/>
                      </a:lnTo>
                      <a:lnTo>
                        <a:pt x="250" y="317"/>
                      </a:lnTo>
                      <a:lnTo>
                        <a:pt x="250" y="319"/>
                      </a:lnTo>
                      <a:lnTo>
                        <a:pt x="250" y="321"/>
                      </a:lnTo>
                      <a:lnTo>
                        <a:pt x="248" y="321"/>
                      </a:lnTo>
                      <a:lnTo>
                        <a:pt x="248" y="319"/>
                      </a:lnTo>
                      <a:lnTo>
                        <a:pt x="250" y="319"/>
                      </a:lnTo>
                      <a:lnTo>
                        <a:pt x="248" y="319"/>
                      </a:lnTo>
                      <a:lnTo>
                        <a:pt x="246" y="319"/>
                      </a:lnTo>
                      <a:lnTo>
                        <a:pt x="244" y="323"/>
                      </a:lnTo>
                      <a:lnTo>
                        <a:pt x="242" y="325"/>
                      </a:lnTo>
                      <a:lnTo>
                        <a:pt x="242" y="327"/>
                      </a:lnTo>
                      <a:lnTo>
                        <a:pt x="242" y="325"/>
                      </a:lnTo>
                      <a:lnTo>
                        <a:pt x="242" y="321"/>
                      </a:lnTo>
                      <a:lnTo>
                        <a:pt x="240" y="319"/>
                      </a:lnTo>
                      <a:lnTo>
                        <a:pt x="240" y="319"/>
                      </a:lnTo>
                      <a:lnTo>
                        <a:pt x="239" y="319"/>
                      </a:lnTo>
                      <a:lnTo>
                        <a:pt x="237" y="319"/>
                      </a:lnTo>
                      <a:lnTo>
                        <a:pt x="235" y="319"/>
                      </a:lnTo>
                      <a:lnTo>
                        <a:pt x="233" y="321"/>
                      </a:lnTo>
                      <a:lnTo>
                        <a:pt x="233" y="319"/>
                      </a:lnTo>
                      <a:lnTo>
                        <a:pt x="231" y="319"/>
                      </a:lnTo>
                      <a:lnTo>
                        <a:pt x="231" y="317"/>
                      </a:lnTo>
                      <a:lnTo>
                        <a:pt x="233" y="313"/>
                      </a:lnTo>
                      <a:lnTo>
                        <a:pt x="233" y="308"/>
                      </a:lnTo>
                      <a:lnTo>
                        <a:pt x="233" y="306"/>
                      </a:lnTo>
                      <a:lnTo>
                        <a:pt x="235" y="304"/>
                      </a:lnTo>
                      <a:lnTo>
                        <a:pt x="242" y="306"/>
                      </a:lnTo>
                      <a:lnTo>
                        <a:pt x="244" y="306"/>
                      </a:lnTo>
                      <a:lnTo>
                        <a:pt x="246" y="304"/>
                      </a:lnTo>
                      <a:close/>
                      <a:moveTo>
                        <a:pt x="255" y="240"/>
                      </a:moveTo>
                      <a:lnTo>
                        <a:pt x="254" y="240"/>
                      </a:lnTo>
                      <a:lnTo>
                        <a:pt x="254" y="240"/>
                      </a:lnTo>
                      <a:lnTo>
                        <a:pt x="250" y="238"/>
                      </a:lnTo>
                      <a:lnTo>
                        <a:pt x="250" y="238"/>
                      </a:lnTo>
                      <a:lnTo>
                        <a:pt x="250" y="236"/>
                      </a:lnTo>
                      <a:lnTo>
                        <a:pt x="252" y="236"/>
                      </a:lnTo>
                      <a:lnTo>
                        <a:pt x="259" y="236"/>
                      </a:lnTo>
                      <a:lnTo>
                        <a:pt x="259" y="238"/>
                      </a:lnTo>
                      <a:lnTo>
                        <a:pt x="259" y="238"/>
                      </a:lnTo>
                      <a:lnTo>
                        <a:pt x="255" y="240"/>
                      </a:lnTo>
                      <a:close/>
                      <a:moveTo>
                        <a:pt x="272" y="229"/>
                      </a:moveTo>
                      <a:lnTo>
                        <a:pt x="272" y="231"/>
                      </a:lnTo>
                      <a:lnTo>
                        <a:pt x="263" y="234"/>
                      </a:lnTo>
                      <a:lnTo>
                        <a:pt x="263" y="236"/>
                      </a:lnTo>
                      <a:lnTo>
                        <a:pt x="261" y="236"/>
                      </a:lnTo>
                      <a:lnTo>
                        <a:pt x="261" y="236"/>
                      </a:lnTo>
                      <a:lnTo>
                        <a:pt x="261" y="234"/>
                      </a:lnTo>
                      <a:lnTo>
                        <a:pt x="261" y="233"/>
                      </a:lnTo>
                      <a:lnTo>
                        <a:pt x="263" y="231"/>
                      </a:lnTo>
                      <a:lnTo>
                        <a:pt x="263" y="229"/>
                      </a:lnTo>
                      <a:lnTo>
                        <a:pt x="263" y="229"/>
                      </a:lnTo>
                      <a:lnTo>
                        <a:pt x="265" y="229"/>
                      </a:lnTo>
                      <a:lnTo>
                        <a:pt x="265" y="229"/>
                      </a:lnTo>
                      <a:lnTo>
                        <a:pt x="265" y="229"/>
                      </a:lnTo>
                      <a:lnTo>
                        <a:pt x="267" y="229"/>
                      </a:lnTo>
                      <a:lnTo>
                        <a:pt x="267" y="229"/>
                      </a:lnTo>
                      <a:lnTo>
                        <a:pt x="267" y="225"/>
                      </a:lnTo>
                      <a:lnTo>
                        <a:pt x="269" y="223"/>
                      </a:lnTo>
                      <a:lnTo>
                        <a:pt x="270" y="223"/>
                      </a:lnTo>
                      <a:lnTo>
                        <a:pt x="272" y="223"/>
                      </a:lnTo>
                      <a:lnTo>
                        <a:pt x="272" y="225"/>
                      </a:lnTo>
                      <a:lnTo>
                        <a:pt x="274" y="225"/>
                      </a:lnTo>
                      <a:lnTo>
                        <a:pt x="272" y="225"/>
                      </a:lnTo>
                      <a:lnTo>
                        <a:pt x="272" y="227"/>
                      </a:lnTo>
                      <a:lnTo>
                        <a:pt x="270" y="227"/>
                      </a:lnTo>
                      <a:lnTo>
                        <a:pt x="270" y="227"/>
                      </a:lnTo>
                      <a:lnTo>
                        <a:pt x="272" y="229"/>
                      </a:lnTo>
                      <a:lnTo>
                        <a:pt x="272" y="229"/>
                      </a:lnTo>
                      <a:lnTo>
                        <a:pt x="272" y="229"/>
                      </a:lnTo>
                      <a:close/>
                      <a:moveTo>
                        <a:pt x="171" y="2"/>
                      </a:moveTo>
                      <a:lnTo>
                        <a:pt x="171" y="5"/>
                      </a:lnTo>
                      <a:lnTo>
                        <a:pt x="167" y="7"/>
                      </a:lnTo>
                      <a:lnTo>
                        <a:pt x="165" y="9"/>
                      </a:lnTo>
                      <a:lnTo>
                        <a:pt x="163" y="11"/>
                      </a:lnTo>
                      <a:lnTo>
                        <a:pt x="163" y="13"/>
                      </a:lnTo>
                      <a:lnTo>
                        <a:pt x="165" y="15"/>
                      </a:lnTo>
                      <a:lnTo>
                        <a:pt x="165" y="15"/>
                      </a:lnTo>
                      <a:lnTo>
                        <a:pt x="165" y="15"/>
                      </a:lnTo>
                      <a:lnTo>
                        <a:pt x="167" y="17"/>
                      </a:lnTo>
                      <a:lnTo>
                        <a:pt x="167" y="17"/>
                      </a:lnTo>
                      <a:lnTo>
                        <a:pt x="171" y="17"/>
                      </a:lnTo>
                      <a:lnTo>
                        <a:pt x="171" y="17"/>
                      </a:lnTo>
                      <a:lnTo>
                        <a:pt x="173" y="15"/>
                      </a:lnTo>
                      <a:lnTo>
                        <a:pt x="175" y="15"/>
                      </a:lnTo>
                      <a:lnTo>
                        <a:pt x="175" y="13"/>
                      </a:lnTo>
                      <a:lnTo>
                        <a:pt x="175" y="11"/>
                      </a:lnTo>
                      <a:lnTo>
                        <a:pt x="171" y="9"/>
                      </a:lnTo>
                      <a:lnTo>
                        <a:pt x="169" y="9"/>
                      </a:lnTo>
                      <a:lnTo>
                        <a:pt x="169" y="11"/>
                      </a:lnTo>
                      <a:lnTo>
                        <a:pt x="167" y="11"/>
                      </a:lnTo>
                      <a:lnTo>
                        <a:pt x="167" y="9"/>
                      </a:lnTo>
                      <a:lnTo>
                        <a:pt x="169" y="9"/>
                      </a:lnTo>
                      <a:lnTo>
                        <a:pt x="169" y="7"/>
                      </a:lnTo>
                      <a:lnTo>
                        <a:pt x="171" y="7"/>
                      </a:lnTo>
                      <a:lnTo>
                        <a:pt x="171" y="7"/>
                      </a:lnTo>
                      <a:lnTo>
                        <a:pt x="171" y="7"/>
                      </a:lnTo>
                      <a:lnTo>
                        <a:pt x="171" y="7"/>
                      </a:lnTo>
                      <a:lnTo>
                        <a:pt x="178" y="9"/>
                      </a:lnTo>
                      <a:lnTo>
                        <a:pt x="180" y="9"/>
                      </a:lnTo>
                      <a:lnTo>
                        <a:pt x="184" y="7"/>
                      </a:lnTo>
                      <a:lnTo>
                        <a:pt x="184" y="7"/>
                      </a:lnTo>
                      <a:lnTo>
                        <a:pt x="186" y="9"/>
                      </a:lnTo>
                      <a:lnTo>
                        <a:pt x="192" y="9"/>
                      </a:lnTo>
                      <a:lnTo>
                        <a:pt x="193" y="11"/>
                      </a:lnTo>
                      <a:lnTo>
                        <a:pt x="199" y="13"/>
                      </a:lnTo>
                      <a:lnTo>
                        <a:pt x="199" y="15"/>
                      </a:lnTo>
                      <a:lnTo>
                        <a:pt x="197" y="15"/>
                      </a:lnTo>
                      <a:lnTo>
                        <a:pt x="197" y="15"/>
                      </a:lnTo>
                      <a:lnTo>
                        <a:pt x="195" y="17"/>
                      </a:lnTo>
                      <a:lnTo>
                        <a:pt x="195" y="15"/>
                      </a:lnTo>
                      <a:lnTo>
                        <a:pt x="193" y="15"/>
                      </a:lnTo>
                      <a:lnTo>
                        <a:pt x="192" y="15"/>
                      </a:lnTo>
                      <a:lnTo>
                        <a:pt x="190" y="17"/>
                      </a:lnTo>
                      <a:lnTo>
                        <a:pt x="190" y="19"/>
                      </a:lnTo>
                      <a:lnTo>
                        <a:pt x="192" y="19"/>
                      </a:lnTo>
                      <a:lnTo>
                        <a:pt x="193" y="19"/>
                      </a:lnTo>
                      <a:lnTo>
                        <a:pt x="195" y="19"/>
                      </a:lnTo>
                      <a:lnTo>
                        <a:pt x="197" y="20"/>
                      </a:lnTo>
                      <a:lnTo>
                        <a:pt x="197" y="20"/>
                      </a:lnTo>
                      <a:lnTo>
                        <a:pt x="195" y="22"/>
                      </a:lnTo>
                      <a:lnTo>
                        <a:pt x="195" y="20"/>
                      </a:lnTo>
                      <a:lnTo>
                        <a:pt x="193" y="24"/>
                      </a:lnTo>
                      <a:lnTo>
                        <a:pt x="193" y="28"/>
                      </a:lnTo>
                      <a:lnTo>
                        <a:pt x="195" y="34"/>
                      </a:lnTo>
                      <a:lnTo>
                        <a:pt x="199" y="35"/>
                      </a:lnTo>
                      <a:lnTo>
                        <a:pt x="203" y="37"/>
                      </a:lnTo>
                      <a:lnTo>
                        <a:pt x="203" y="37"/>
                      </a:lnTo>
                      <a:lnTo>
                        <a:pt x="205" y="41"/>
                      </a:lnTo>
                      <a:lnTo>
                        <a:pt x="205" y="43"/>
                      </a:lnTo>
                      <a:lnTo>
                        <a:pt x="203" y="45"/>
                      </a:lnTo>
                      <a:lnTo>
                        <a:pt x="203" y="47"/>
                      </a:lnTo>
                      <a:lnTo>
                        <a:pt x="201" y="47"/>
                      </a:lnTo>
                      <a:lnTo>
                        <a:pt x="201" y="47"/>
                      </a:lnTo>
                      <a:lnTo>
                        <a:pt x="199" y="47"/>
                      </a:lnTo>
                      <a:lnTo>
                        <a:pt x="201" y="45"/>
                      </a:lnTo>
                      <a:lnTo>
                        <a:pt x="199" y="45"/>
                      </a:lnTo>
                      <a:lnTo>
                        <a:pt x="199" y="45"/>
                      </a:lnTo>
                      <a:lnTo>
                        <a:pt x="195" y="45"/>
                      </a:lnTo>
                      <a:lnTo>
                        <a:pt x="195" y="45"/>
                      </a:lnTo>
                      <a:lnTo>
                        <a:pt x="193" y="47"/>
                      </a:lnTo>
                      <a:lnTo>
                        <a:pt x="193" y="49"/>
                      </a:lnTo>
                      <a:lnTo>
                        <a:pt x="195" y="49"/>
                      </a:lnTo>
                      <a:lnTo>
                        <a:pt x="197" y="49"/>
                      </a:lnTo>
                      <a:lnTo>
                        <a:pt x="197" y="50"/>
                      </a:lnTo>
                      <a:lnTo>
                        <a:pt x="199" y="49"/>
                      </a:lnTo>
                      <a:lnTo>
                        <a:pt x="199" y="47"/>
                      </a:lnTo>
                      <a:lnTo>
                        <a:pt x="201" y="50"/>
                      </a:lnTo>
                      <a:lnTo>
                        <a:pt x="203" y="52"/>
                      </a:lnTo>
                      <a:lnTo>
                        <a:pt x="207" y="54"/>
                      </a:lnTo>
                      <a:lnTo>
                        <a:pt x="209" y="54"/>
                      </a:lnTo>
                      <a:lnTo>
                        <a:pt x="212" y="54"/>
                      </a:lnTo>
                      <a:lnTo>
                        <a:pt x="214" y="52"/>
                      </a:lnTo>
                      <a:lnTo>
                        <a:pt x="218" y="50"/>
                      </a:lnTo>
                      <a:lnTo>
                        <a:pt x="218" y="49"/>
                      </a:lnTo>
                      <a:lnTo>
                        <a:pt x="218" y="49"/>
                      </a:lnTo>
                      <a:lnTo>
                        <a:pt x="220" y="47"/>
                      </a:lnTo>
                      <a:lnTo>
                        <a:pt x="222" y="43"/>
                      </a:lnTo>
                      <a:lnTo>
                        <a:pt x="222" y="41"/>
                      </a:lnTo>
                      <a:lnTo>
                        <a:pt x="224" y="41"/>
                      </a:lnTo>
                      <a:lnTo>
                        <a:pt x="227" y="41"/>
                      </a:lnTo>
                      <a:lnTo>
                        <a:pt x="229" y="41"/>
                      </a:lnTo>
                      <a:lnTo>
                        <a:pt x="233" y="39"/>
                      </a:lnTo>
                      <a:lnTo>
                        <a:pt x="237" y="35"/>
                      </a:lnTo>
                      <a:lnTo>
                        <a:pt x="239" y="35"/>
                      </a:lnTo>
                      <a:lnTo>
                        <a:pt x="239" y="35"/>
                      </a:lnTo>
                      <a:lnTo>
                        <a:pt x="239" y="35"/>
                      </a:lnTo>
                      <a:lnTo>
                        <a:pt x="240" y="34"/>
                      </a:lnTo>
                      <a:lnTo>
                        <a:pt x="240" y="34"/>
                      </a:lnTo>
                      <a:lnTo>
                        <a:pt x="244" y="30"/>
                      </a:lnTo>
                      <a:lnTo>
                        <a:pt x="244" y="30"/>
                      </a:lnTo>
                      <a:lnTo>
                        <a:pt x="244" y="28"/>
                      </a:lnTo>
                      <a:lnTo>
                        <a:pt x="244" y="28"/>
                      </a:lnTo>
                      <a:lnTo>
                        <a:pt x="244" y="28"/>
                      </a:lnTo>
                      <a:lnTo>
                        <a:pt x="244" y="26"/>
                      </a:lnTo>
                      <a:lnTo>
                        <a:pt x="246" y="26"/>
                      </a:lnTo>
                      <a:lnTo>
                        <a:pt x="250" y="24"/>
                      </a:lnTo>
                      <a:lnTo>
                        <a:pt x="254" y="22"/>
                      </a:lnTo>
                      <a:lnTo>
                        <a:pt x="255" y="22"/>
                      </a:lnTo>
                      <a:lnTo>
                        <a:pt x="255" y="24"/>
                      </a:lnTo>
                      <a:lnTo>
                        <a:pt x="255" y="24"/>
                      </a:lnTo>
                      <a:lnTo>
                        <a:pt x="255" y="26"/>
                      </a:lnTo>
                      <a:lnTo>
                        <a:pt x="255" y="26"/>
                      </a:lnTo>
                      <a:lnTo>
                        <a:pt x="255" y="28"/>
                      </a:lnTo>
                      <a:lnTo>
                        <a:pt x="255" y="28"/>
                      </a:lnTo>
                      <a:lnTo>
                        <a:pt x="255" y="30"/>
                      </a:lnTo>
                      <a:lnTo>
                        <a:pt x="255" y="32"/>
                      </a:lnTo>
                      <a:lnTo>
                        <a:pt x="257" y="32"/>
                      </a:lnTo>
                      <a:lnTo>
                        <a:pt x="257" y="34"/>
                      </a:lnTo>
                      <a:lnTo>
                        <a:pt x="257" y="34"/>
                      </a:lnTo>
                      <a:lnTo>
                        <a:pt x="259" y="35"/>
                      </a:lnTo>
                      <a:lnTo>
                        <a:pt x="259" y="37"/>
                      </a:lnTo>
                      <a:lnTo>
                        <a:pt x="259" y="39"/>
                      </a:lnTo>
                      <a:lnTo>
                        <a:pt x="259" y="39"/>
                      </a:lnTo>
                      <a:lnTo>
                        <a:pt x="261" y="41"/>
                      </a:lnTo>
                      <a:lnTo>
                        <a:pt x="261" y="41"/>
                      </a:lnTo>
                      <a:lnTo>
                        <a:pt x="261" y="41"/>
                      </a:lnTo>
                      <a:lnTo>
                        <a:pt x="259" y="43"/>
                      </a:lnTo>
                      <a:lnTo>
                        <a:pt x="259" y="43"/>
                      </a:lnTo>
                      <a:lnTo>
                        <a:pt x="259" y="45"/>
                      </a:lnTo>
                      <a:lnTo>
                        <a:pt x="255" y="47"/>
                      </a:lnTo>
                      <a:lnTo>
                        <a:pt x="252" y="52"/>
                      </a:lnTo>
                      <a:lnTo>
                        <a:pt x="250" y="52"/>
                      </a:lnTo>
                      <a:lnTo>
                        <a:pt x="248" y="58"/>
                      </a:lnTo>
                      <a:lnTo>
                        <a:pt x="242" y="65"/>
                      </a:lnTo>
                      <a:lnTo>
                        <a:pt x="239" y="77"/>
                      </a:lnTo>
                      <a:lnTo>
                        <a:pt x="237" y="79"/>
                      </a:lnTo>
                      <a:lnTo>
                        <a:pt x="231" y="81"/>
                      </a:lnTo>
                      <a:lnTo>
                        <a:pt x="220" y="86"/>
                      </a:lnTo>
                      <a:lnTo>
                        <a:pt x="218" y="86"/>
                      </a:lnTo>
                      <a:lnTo>
                        <a:pt x="216" y="90"/>
                      </a:lnTo>
                      <a:lnTo>
                        <a:pt x="214" y="94"/>
                      </a:lnTo>
                      <a:lnTo>
                        <a:pt x="214" y="97"/>
                      </a:lnTo>
                      <a:lnTo>
                        <a:pt x="212" y="105"/>
                      </a:lnTo>
                      <a:lnTo>
                        <a:pt x="214" y="112"/>
                      </a:lnTo>
                      <a:lnTo>
                        <a:pt x="214" y="114"/>
                      </a:lnTo>
                      <a:lnTo>
                        <a:pt x="214" y="116"/>
                      </a:lnTo>
                      <a:lnTo>
                        <a:pt x="216" y="118"/>
                      </a:lnTo>
                      <a:lnTo>
                        <a:pt x="216" y="118"/>
                      </a:lnTo>
                      <a:lnTo>
                        <a:pt x="216" y="118"/>
                      </a:lnTo>
                      <a:lnTo>
                        <a:pt x="218" y="120"/>
                      </a:lnTo>
                      <a:lnTo>
                        <a:pt x="218" y="122"/>
                      </a:lnTo>
                      <a:lnTo>
                        <a:pt x="220" y="124"/>
                      </a:lnTo>
                      <a:lnTo>
                        <a:pt x="220" y="126"/>
                      </a:lnTo>
                      <a:lnTo>
                        <a:pt x="222" y="126"/>
                      </a:lnTo>
                      <a:lnTo>
                        <a:pt x="222" y="127"/>
                      </a:lnTo>
                      <a:lnTo>
                        <a:pt x="224" y="133"/>
                      </a:lnTo>
                      <a:lnTo>
                        <a:pt x="229" y="139"/>
                      </a:lnTo>
                      <a:lnTo>
                        <a:pt x="231" y="139"/>
                      </a:lnTo>
                      <a:lnTo>
                        <a:pt x="233" y="139"/>
                      </a:lnTo>
                      <a:lnTo>
                        <a:pt x="239" y="139"/>
                      </a:lnTo>
                      <a:lnTo>
                        <a:pt x="239" y="139"/>
                      </a:lnTo>
                      <a:lnTo>
                        <a:pt x="240" y="141"/>
                      </a:lnTo>
                      <a:lnTo>
                        <a:pt x="239" y="141"/>
                      </a:lnTo>
                      <a:lnTo>
                        <a:pt x="239" y="141"/>
                      </a:lnTo>
                      <a:lnTo>
                        <a:pt x="239" y="142"/>
                      </a:lnTo>
                      <a:lnTo>
                        <a:pt x="240" y="146"/>
                      </a:lnTo>
                      <a:lnTo>
                        <a:pt x="240" y="146"/>
                      </a:lnTo>
                      <a:lnTo>
                        <a:pt x="244" y="148"/>
                      </a:lnTo>
                      <a:lnTo>
                        <a:pt x="250" y="148"/>
                      </a:lnTo>
                      <a:lnTo>
                        <a:pt x="254" y="150"/>
                      </a:lnTo>
                      <a:lnTo>
                        <a:pt x="254" y="152"/>
                      </a:lnTo>
                      <a:lnTo>
                        <a:pt x="254" y="154"/>
                      </a:lnTo>
                      <a:lnTo>
                        <a:pt x="254" y="158"/>
                      </a:lnTo>
                      <a:lnTo>
                        <a:pt x="254" y="159"/>
                      </a:lnTo>
                      <a:lnTo>
                        <a:pt x="254" y="161"/>
                      </a:lnTo>
                      <a:lnTo>
                        <a:pt x="255" y="163"/>
                      </a:lnTo>
                      <a:lnTo>
                        <a:pt x="255" y="163"/>
                      </a:lnTo>
                      <a:lnTo>
                        <a:pt x="255" y="165"/>
                      </a:lnTo>
                      <a:lnTo>
                        <a:pt x="255" y="167"/>
                      </a:lnTo>
                      <a:lnTo>
                        <a:pt x="254" y="171"/>
                      </a:lnTo>
                      <a:lnTo>
                        <a:pt x="254" y="173"/>
                      </a:lnTo>
                      <a:lnTo>
                        <a:pt x="254" y="174"/>
                      </a:lnTo>
                      <a:lnTo>
                        <a:pt x="254" y="178"/>
                      </a:lnTo>
                      <a:lnTo>
                        <a:pt x="255" y="180"/>
                      </a:lnTo>
                      <a:lnTo>
                        <a:pt x="259" y="184"/>
                      </a:lnTo>
                      <a:lnTo>
                        <a:pt x="261" y="186"/>
                      </a:lnTo>
                      <a:lnTo>
                        <a:pt x="261" y="186"/>
                      </a:lnTo>
                      <a:lnTo>
                        <a:pt x="263" y="186"/>
                      </a:lnTo>
                      <a:lnTo>
                        <a:pt x="263" y="188"/>
                      </a:lnTo>
                      <a:lnTo>
                        <a:pt x="261" y="188"/>
                      </a:lnTo>
                      <a:lnTo>
                        <a:pt x="259" y="188"/>
                      </a:lnTo>
                      <a:lnTo>
                        <a:pt x="257" y="191"/>
                      </a:lnTo>
                      <a:lnTo>
                        <a:pt x="255" y="193"/>
                      </a:lnTo>
                      <a:lnTo>
                        <a:pt x="254" y="195"/>
                      </a:lnTo>
                      <a:lnTo>
                        <a:pt x="254" y="197"/>
                      </a:lnTo>
                      <a:lnTo>
                        <a:pt x="254" y="201"/>
                      </a:lnTo>
                      <a:lnTo>
                        <a:pt x="252" y="204"/>
                      </a:lnTo>
                      <a:lnTo>
                        <a:pt x="250" y="206"/>
                      </a:lnTo>
                      <a:lnTo>
                        <a:pt x="248" y="208"/>
                      </a:lnTo>
                      <a:lnTo>
                        <a:pt x="246" y="212"/>
                      </a:lnTo>
                      <a:lnTo>
                        <a:pt x="246" y="214"/>
                      </a:lnTo>
                      <a:lnTo>
                        <a:pt x="246" y="214"/>
                      </a:lnTo>
                      <a:lnTo>
                        <a:pt x="246" y="216"/>
                      </a:lnTo>
                      <a:lnTo>
                        <a:pt x="246" y="218"/>
                      </a:lnTo>
                      <a:lnTo>
                        <a:pt x="242" y="221"/>
                      </a:lnTo>
                      <a:lnTo>
                        <a:pt x="242" y="221"/>
                      </a:lnTo>
                      <a:lnTo>
                        <a:pt x="242" y="221"/>
                      </a:lnTo>
                      <a:lnTo>
                        <a:pt x="242" y="223"/>
                      </a:lnTo>
                      <a:lnTo>
                        <a:pt x="242" y="223"/>
                      </a:lnTo>
                      <a:lnTo>
                        <a:pt x="242" y="225"/>
                      </a:lnTo>
                      <a:lnTo>
                        <a:pt x="240" y="225"/>
                      </a:lnTo>
                      <a:lnTo>
                        <a:pt x="240" y="225"/>
                      </a:lnTo>
                      <a:lnTo>
                        <a:pt x="239" y="225"/>
                      </a:lnTo>
                      <a:lnTo>
                        <a:pt x="239" y="227"/>
                      </a:lnTo>
                      <a:lnTo>
                        <a:pt x="237" y="229"/>
                      </a:lnTo>
                      <a:lnTo>
                        <a:pt x="235" y="229"/>
                      </a:lnTo>
                      <a:lnTo>
                        <a:pt x="235" y="231"/>
                      </a:lnTo>
                      <a:lnTo>
                        <a:pt x="233" y="234"/>
                      </a:lnTo>
                      <a:lnTo>
                        <a:pt x="233" y="236"/>
                      </a:lnTo>
                      <a:lnTo>
                        <a:pt x="231" y="238"/>
                      </a:lnTo>
                      <a:lnTo>
                        <a:pt x="231" y="238"/>
                      </a:lnTo>
                      <a:lnTo>
                        <a:pt x="225" y="240"/>
                      </a:lnTo>
                      <a:lnTo>
                        <a:pt x="225" y="240"/>
                      </a:lnTo>
                      <a:lnTo>
                        <a:pt x="225" y="240"/>
                      </a:lnTo>
                      <a:lnTo>
                        <a:pt x="225" y="242"/>
                      </a:lnTo>
                      <a:lnTo>
                        <a:pt x="225" y="242"/>
                      </a:lnTo>
                      <a:lnTo>
                        <a:pt x="224" y="244"/>
                      </a:lnTo>
                      <a:lnTo>
                        <a:pt x="222" y="244"/>
                      </a:lnTo>
                      <a:lnTo>
                        <a:pt x="222" y="246"/>
                      </a:lnTo>
                      <a:lnTo>
                        <a:pt x="222" y="248"/>
                      </a:lnTo>
                      <a:lnTo>
                        <a:pt x="222" y="248"/>
                      </a:lnTo>
                      <a:lnTo>
                        <a:pt x="220" y="248"/>
                      </a:lnTo>
                      <a:lnTo>
                        <a:pt x="214" y="251"/>
                      </a:lnTo>
                      <a:lnTo>
                        <a:pt x="210" y="251"/>
                      </a:lnTo>
                      <a:lnTo>
                        <a:pt x="205" y="259"/>
                      </a:lnTo>
                      <a:lnTo>
                        <a:pt x="205" y="259"/>
                      </a:lnTo>
                      <a:lnTo>
                        <a:pt x="203" y="259"/>
                      </a:lnTo>
                      <a:lnTo>
                        <a:pt x="203" y="259"/>
                      </a:lnTo>
                      <a:lnTo>
                        <a:pt x="201" y="259"/>
                      </a:lnTo>
                      <a:lnTo>
                        <a:pt x="201" y="259"/>
                      </a:lnTo>
                      <a:lnTo>
                        <a:pt x="201" y="259"/>
                      </a:lnTo>
                      <a:lnTo>
                        <a:pt x="201" y="261"/>
                      </a:lnTo>
                      <a:lnTo>
                        <a:pt x="199" y="263"/>
                      </a:lnTo>
                      <a:lnTo>
                        <a:pt x="197" y="263"/>
                      </a:lnTo>
                      <a:lnTo>
                        <a:pt x="197" y="263"/>
                      </a:lnTo>
                      <a:lnTo>
                        <a:pt x="193" y="265"/>
                      </a:lnTo>
                      <a:lnTo>
                        <a:pt x="192" y="266"/>
                      </a:lnTo>
                      <a:lnTo>
                        <a:pt x="190" y="266"/>
                      </a:lnTo>
                      <a:lnTo>
                        <a:pt x="188" y="268"/>
                      </a:lnTo>
                      <a:lnTo>
                        <a:pt x="186" y="270"/>
                      </a:lnTo>
                      <a:lnTo>
                        <a:pt x="182" y="278"/>
                      </a:lnTo>
                      <a:lnTo>
                        <a:pt x="182" y="280"/>
                      </a:lnTo>
                      <a:lnTo>
                        <a:pt x="180" y="280"/>
                      </a:lnTo>
                      <a:lnTo>
                        <a:pt x="180" y="280"/>
                      </a:lnTo>
                      <a:lnTo>
                        <a:pt x="182" y="281"/>
                      </a:lnTo>
                      <a:lnTo>
                        <a:pt x="182" y="283"/>
                      </a:lnTo>
                      <a:lnTo>
                        <a:pt x="182" y="287"/>
                      </a:lnTo>
                      <a:lnTo>
                        <a:pt x="182" y="289"/>
                      </a:lnTo>
                      <a:lnTo>
                        <a:pt x="182" y="293"/>
                      </a:lnTo>
                      <a:lnTo>
                        <a:pt x="182" y="295"/>
                      </a:lnTo>
                      <a:lnTo>
                        <a:pt x="184" y="296"/>
                      </a:lnTo>
                      <a:lnTo>
                        <a:pt x="186" y="300"/>
                      </a:lnTo>
                      <a:lnTo>
                        <a:pt x="192" y="310"/>
                      </a:lnTo>
                      <a:lnTo>
                        <a:pt x="193" y="310"/>
                      </a:lnTo>
                      <a:lnTo>
                        <a:pt x="193" y="311"/>
                      </a:lnTo>
                      <a:lnTo>
                        <a:pt x="205" y="321"/>
                      </a:lnTo>
                      <a:lnTo>
                        <a:pt x="207" y="323"/>
                      </a:lnTo>
                      <a:lnTo>
                        <a:pt x="212" y="325"/>
                      </a:lnTo>
                      <a:lnTo>
                        <a:pt x="216" y="325"/>
                      </a:lnTo>
                      <a:lnTo>
                        <a:pt x="218" y="325"/>
                      </a:lnTo>
                      <a:lnTo>
                        <a:pt x="231" y="319"/>
                      </a:lnTo>
                      <a:lnTo>
                        <a:pt x="231" y="321"/>
                      </a:lnTo>
                      <a:lnTo>
                        <a:pt x="233" y="321"/>
                      </a:lnTo>
                      <a:lnTo>
                        <a:pt x="231" y="330"/>
                      </a:lnTo>
                      <a:lnTo>
                        <a:pt x="231" y="332"/>
                      </a:lnTo>
                      <a:lnTo>
                        <a:pt x="229" y="332"/>
                      </a:lnTo>
                      <a:lnTo>
                        <a:pt x="229" y="332"/>
                      </a:lnTo>
                      <a:lnTo>
                        <a:pt x="229" y="334"/>
                      </a:lnTo>
                      <a:lnTo>
                        <a:pt x="229" y="336"/>
                      </a:lnTo>
                      <a:lnTo>
                        <a:pt x="231" y="338"/>
                      </a:lnTo>
                      <a:lnTo>
                        <a:pt x="231" y="340"/>
                      </a:lnTo>
                      <a:lnTo>
                        <a:pt x="233" y="340"/>
                      </a:lnTo>
                      <a:lnTo>
                        <a:pt x="237" y="340"/>
                      </a:lnTo>
                      <a:lnTo>
                        <a:pt x="242" y="336"/>
                      </a:lnTo>
                      <a:lnTo>
                        <a:pt x="244" y="336"/>
                      </a:lnTo>
                      <a:lnTo>
                        <a:pt x="246" y="334"/>
                      </a:lnTo>
                      <a:lnTo>
                        <a:pt x="246" y="334"/>
                      </a:lnTo>
                      <a:lnTo>
                        <a:pt x="248" y="332"/>
                      </a:lnTo>
                      <a:lnTo>
                        <a:pt x="246" y="330"/>
                      </a:lnTo>
                      <a:lnTo>
                        <a:pt x="246" y="328"/>
                      </a:lnTo>
                      <a:lnTo>
                        <a:pt x="246" y="328"/>
                      </a:lnTo>
                      <a:lnTo>
                        <a:pt x="248" y="327"/>
                      </a:lnTo>
                      <a:lnTo>
                        <a:pt x="248" y="327"/>
                      </a:lnTo>
                      <a:lnTo>
                        <a:pt x="250" y="327"/>
                      </a:lnTo>
                      <a:lnTo>
                        <a:pt x="250" y="327"/>
                      </a:lnTo>
                      <a:lnTo>
                        <a:pt x="250" y="327"/>
                      </a:lnTo>
                      <a:lnTo>
                        <a:pt x="252" y="327"/>
                      </a:lnTo>
                      <a:lnTo>
                        <a:pt x="252" y="327"/>
                      </a:lnTo>
                      <a:lnTo>
                        <a:pt x="255" y="328"/>
                      </a:lnTo>
                      <a:lnTo>
                        <a:pt x="255" y="328"/>
                      </a:lnTo>
                      <a:lnTo>
                        <a:pt x="257" y="330"/>
                      </a:lnTo>
                      <a:lnTo>
                        <a:pt x="259" y="334"/>
                      </a:lnTo>
                      <a:lnTo>
                        <a:pt x="259" y="334"/>
                      </a:lnTo>
                      <a:lnTo>
                        <a:pt x="259" y="338"/>
                      </a:lnTo>
                      <a:lnTo>
                        <a:pt x="259" y="349"/>
                      </a:lnTo>
                      <a:lnTo>
                        <a:pt x="261" y="349"/>
                      </a:lnTo>
                      <a:lnTo>
                        <a:pt x="263" y="351"/>
                      </a:lnTo>
                      <a:lnTo>
                        <a:pt x="265" y="353"/>
                      </a:lnTo>
                      <a:lnTo>
                        <a:pt x="267" y="353"/>
                      </a:lnTo>
                      <a:lnTo>
                        <a:pt x="267" y="355"/>
                      </a:lnTo>
                      <a:lnTo>
                        <a:pt x="272" y="357"/>
                      </a:lnTo>
                      <a:lnTo>
                        <a:pt x="272" y="357"/>
                      </a:lnTo>
                      <a:lnTo>
                        <a:pt x="272" y="357"/>
                      </a:lnTo>
                      <a:lnTo>
                        <a:pt x="272" y="357"/>
                      </a:lnTo>
                      <a:lnTo>
                        <a:pt x="272" y="357"/>
                      </a:lnTo>
                      <a:lnTo>
                        <a:pt x="265" y="355"/>
                      </a:lnTo>
                      <a:lnTo>
                        <a:pt x="261" y="355"/>
                      </a:lnTo>
                      <a:lnTo>
                        <a:pt x="261" y="357"/>
                      </a:lnTo>
                      <a:lnTo>
                        <a:pt x="261" y="358"/>
                      </a:lnTo>
                      <a:lnTo>
                        <a:pt x="263" y="358"/>
                      </a:lnTo>
                      <a:lnTo>
                        <a:pt x="263" y="360"/>
                      </a:lnTo>
                      <a:lnTo>
                        <a:pt x="265" y="362"/>
                      </a:lnTo>
                      <a:lnTo>
                        <a:pt x="265" y="362"/>
                      </a:lnTo>
                      <a:lnTo>
                        <a:pt x="267" y="362"/>
                      </a:lnTo>
                      <a:lnTo>
                        <a:pt x="270" y="362"/>
                      </a:lnTo>
                      <a:lnTo>
                        <a:pt x="272" y="362"/>
                      </a:lnTo>
                      <a:lnTo>
                        <a:pt x="278" y="366"/>
                      </a:lnTo>
                      <a:lnTo>
                        <a:pt x="282" y="366"/>
                      </a:lnTo>
                      <a:lnTo>
                        <a:pt x="284" y="364"/>
                      </a:lnTo>
                      <a:lnTo>
                        <a:pt x="284" y="364"/>
                      </a:lnTo>
                      <a:lnTo>
                        <a:pt x="282" y="362"/>
                      </a:lnTo>
                      <a:lnTo>
                        <a:pt x="280" y="362"/>
                      </a:lnTo>
                      <a:lnTo>
                        <a:pt x="280" y="362"/>
                      </a:lnTo>
                      <a:lnTo>
                        <a:pt x="278" y="360"/>
                      </a:lnTo>
                      <a:lnTo>
                        <a:pt x="278" y="358"/>
                      </a:lnTo>
                      <a:lnTo>
                        <a:pt x="284" y="364"/>
                      </a:lnTo>
                      <a:lnTo>
                        <a:pt x="287" y="366"/>
                      </a:lnTo>
                      <a:lnTo>
                        <a:pt x="289" y="366"/>
                      </a:lnTo>
                      <a:lnTo>
                        <a:pt x="289" y="370"/>
                      </a:lnTo>
                      <a:lnTo>
                        <a:pt x="286" y="377"/>
                      </a:lnTo>
                      <a:lnTo>
                        <a:pt x="286" y="379"/>
                      </a:lnTo>
                      <a:lnTo>
                        <a:pt x="286" y="383"/>
                      </a:lnTo>
                      <a:lnTo>
                        <a:pt x="286" y="390"/>
                      </a:lnTo>
                      <a:lnTo>
                        <a:pt x="286" y="398"/>
                      </a:lnTo>
                      <a:lnTo>
                        <a:pt x="284" y="407"/>
                      </a:lnTo>
                      <a:lnTo>
                        <a:pt x="284" y="413"/>
                      </a:lnTo>
                      <a:lnTo>
                        <a:pt x="286" y="415"/>
                      </a:lnTo>
                      <a:lnTo>
                        <a:pt x="291" y="420"/>
                      </a:lnTo>
                      <a:lnTo>
                        <a:pt x="293" y="422"/>
                      </a:lnTo>
                      <a:lnTo>
                        <a:pt x="293" y="426"/>
                      </a:lnTo>
                      <a:lnTo>
                        <a:pt x="291" y="430"/>
                      </a:lnTo>
                      <a:lnTo>
                        <a:pt x="289" y="432"/>
                      </a:lnTo>
                      <a:lnTo>
                        <a:pt x="284" y="435"/>
                      </a:lnTo>
                      <a:lnTo>
                        <a:pt x="242" y="454"/>
                      </a:lnTo>
                      <a:lnTo>
                        <a:pt x="240" y="456"/>
                      </a:lnTo>
                      <a:lnTo>
                        <a:pt x="239" y="464"/>
                      </a:lnTo>
                      <a:lnTo>
                        <a:pt x="235" y="465"/>
                      </a:lnTo>
                      <a:lnTo>
                        <a:pt x="233" y="467"/>
                      </a:lnTo>
                      <a:lnTo>
                        <a:pt x="231" y="469"/>
                      </a:lnTo>
                      <a:lnTo>
                        <a:pt x="229" y="469"/>
                      </a:lnTo>
                      <a:lnTo>
                        <a:pt x="227" y="469"/>
                      </a:lnTo>
                      <a:lnTo>
                        <a:pt x="227" y="469"/>
                      </a:lnTo>
                      <a:lnTo>
                        <a:pt x="225" y="469"/>
                      </a:lnTo>
                      <a:lnTo>
                        <a:pt x="224" y="469"/>
                      </a:lnTo>
                      <a:lnTo>
                        <a:pt x="224" y="477"/>
                      </a:lnTo>
                      <a:lnTo>
                        <a:pt x="222" y="481"/>
                      </a:lnTo>
                      <a:lnTo>
                        <a:pt x="220" y="482"/>
                      </a:lnTo>
                      <a:lnTo>
                        <a:pt x="218" y="486"/>
                      </a:lnTo>
                      <a:lnTo>
                        <a:pt x="218" y="486"/>
                      </a:lnTo>
                      <a:lnTo>
                        <a:pt x="216" y="488"/>
                      </a:lnTo>
                      <a:lnTo>
                        <a:pt x="214" y="488"/>
                      </a:lnTo>
                      <a:lnTo>
                        <a:pt x="210" y="490"/>
                      </a:lnTo>
                      <a:lnTo>
                        <a:pt x="203" y="490"/>
                      </a:lnTo>
                      <a:lnTo>
                        <a:pt x="199" y="494"/>
                      </a:lnTo>
                      <a:lnTo>
                        <a:pt x="193" y="501"/>
                      </a:lnTo>
                      <a:lnTo>
                        <a:pt x="190" y="507"/>
                      </a:lnTo>
                      <a:lnTo>
                        <a:pt x="188" y="509"/>
                      </a:lnTo>
                      <a:lnTo>
                        <a:pt x="188" y="514"/>
                      </a:lnTo>
                      <a:lnTo>
                        <a:pt x="188" y="516"/>
                      </a:lnTo>
                      <a:lnTo>
                        <a:pt x="193" y="531"/>
                      </a:lnTo>
                      <a:lnTo>
                        <a:pt x="195" y="539"/>
                      </a:lnTo>
                      <a:lnTo>
                        <a:pt x="197" y="544"/>
                      </a:lnTo>
                      <a:lnTo>
                        <a:pt x="197" y="546"/>
                      </a:lnTo>
                      <a:lnTo>
                        <a:pt x="197" y="548"/>
                      </a:lnTo>
                      <a:lnTo>
                        <a:pt x="197" y="552"/>
                      </a:lnTo>
                      <a:lnTo>
                        <a:pt x="199" y="557"/>
                      </a:lnTo>
                      <a:lnTo>
                        <a:pt x="199" y="561"/>
                      </a:lnTo>
                      <a:lnTo>
                        <a:pt x="199" y="563"/>
                      </a:lnTo>
                      <a:lnTo>
                        <a:pt x="193" y="573"/>
                      </a:lnTo>
                      <a:lnTo>
                        <a:pt x="188" y="580"/>
                      </a:lnTo>
                      <a:lnTo>
                        <a:pt x="180" y="593"/>
                      </a:lnTo>
                      <a:lnTo>
                        <a:pt x="171" y="604"/>
                      </a:lnTo>
                      <a:lnTo>
                        <a:pt x="169" y="604"/>
                      </a:lnTo>
                      <a:lnTo>
                        <a:pt x="163" y="606"/>
                      </a:lnTo>
                      <a:lnTo>
                        <a:pt x="162" y="606"/>
                      </a:lnTo>
                      <a:lnTo>
                        <a:pt x="147" y="614"/>
                      </a:lnTo>
                      <a:lnTo>
                        <a:pt x="139" y="588"/>
                      </a:lnTo>
                      <a:lnTo>
                        <a:pt x="137" y="578"/>
                      </a:lnTo>
                      <a:lnTo>
                        <a:pt x="135" y="569"/>
                      </a:lnTo>
                      <a:lnTo>
                        <a:pt x="133" y="559"/>
                      </a:lnTo>
                      <a:lnTo>
                        <a:pt x="132" y="550"/>
                      </a:lnTo>
                      <a:lnTo>
                        <a:pt x="130" y="541"/>
                      </a:lnTo>
                      <a:lnTo>
                        <a:pt x="128" y="531"/>
                      </a:lnTo>
                      <a:lnTo>
                        <a:pt x="124" y="514"/>
                      </a:lnTo>
                      <a:lnTo>
                        <a:pt x="122" y="505"/>
                      </a:lnTo>
                      <a:lnTo>
                        <a:pt x="113" y="467"/>
                      </a:lnTo>
                      <a:lnTo>
                        <a:pt x="111" y="460"/>
                      </a:lnTo>
                      <a:lnTo>
                        <a:pt x="111" y="458"/>
                      </a:lnTo>
                      <a:lnTo>
                        <a:pt x="111" y="458"/>
                      </a:lnTo>
                      <a:lnTo>
                        <a:pt x="98" y="449"/>
                      </a:lnTo>
                      <a:lnTo>
                        <a:pt x="83" y="437"/>
                      </a:lnTo>
                      <a:lnTo>
                        <a:pt x="71" y="430"/>
                      </a:lnTo>
                      <a:lnTo>
                        <a:pt x="62" y="424"/>
                      </a:lnTo>
                      <a:lnTo>
                        <a:pt x="60" y="422"/>
                      </a:lnTo>
                      <a:lnTo>
                        <a:pt x="60" y="419"/>
                      </a:lnTo>
                      <a:lnTo>
                        <a:pt x="58" y="409"/>
                      </a:lnTo>
                      <a:lnTo>
                        <a:pt x="58" y="398"/>
                      </a:lnTo>
                      <a:lnTo>
                        <a:pt x="56" y="396"/>
                      </a:lnTo>
                      <a:lnTo>
                        <a:pt x="49" y="383"/>
                      </a:lnTo>
                      <a:lnTo>
                        <a:pt x="43" y="373"/>
                      </a:lnTo>
                      <a:lnTo>
                        <a:pt x="41" y="372"/>
                      </a:lnTo>
                      <a:lnTo>
                        <a:pt x="40" y="372"/>
                      </a:lnTo>
                      <a:lnTo>
                        <a:pt x="38" y="372"/>
                      </a:lnTo>
                      <a:lnTo>
                        <a:pt x="38" y="372"/>
                      </a:lnTo>
                      <a:lnTo>
                        <a:pt x="36" y="372"/>
                      </a:lnTo>
                      <a:lnTo>
                        <a:pt x="28" y="366"/>
                      </a:lnTo>
                      <a:lnTo>
                        <a:pt x="24" y="364"/>
                      </a:lnTo>
                      <a:lnTo>
                        <a:pt x="21" y="364"/>
                      </a:lnTo>
                      <a:lnTo>
                        <a:pt x="19" y="364"/>
                      </a:lnTo>
                      <a:lnTo>
                        <a:pt x="17" y="362"/>
                      </a:lnTo>
                      <a:lnTo>
                        <a:pt x="15" y="357"/>
                      </a:lnTo>
                      <a:lnTo>
                        <a:pt x="15" y="345"/>
                      </a:lnTo>
                      <a:lnTo>
                        <a:pt x="15" y="342"/>
                      </a:lnTo>
                      <a:lnTo>
                        <a:pt x="9" y="332"/>
                      </a:lnTo>
                      <a:lnTo>
                        <a:pt x="4" y="325"/>
                      </a:lnTo>
                      <a:lnTo>
                        <a:pt x="4" y="323"/>
                      </a:lnTo>
                      <a:lnTo>
                        <a:pt x="4" y="317"/>
                      </a:lnTo>
                      <a:lnTo>
                        <a:pt x="2" y="313"/>
                      </a:lnTo>
                      <a:lnTo>
                        <a:pt x="0" y="311"/>
                      </a:lnTo>
                      <a:lnTo>
                        <a:pt x="0" y="308"/>
                      </a:lnTo>
                      <a:lnTo>
                        <a:pt x="0" y="304"/>
                      </a:lnTo>
                      <a:lnTo>
                        <a:pt x="0" y="296"/>
                      </a:lnTo>
                      <a:lnTo>
                        <a:pt x="0" y="289"/>
                      </a:lnTo>
                      <a:lnTo>
                        <a:pt x="2" y="287"/>
                      </a:lnTo>
                      <a:lnTo>
                        <a:pt x="6" y="281"/>
                      </a:lnTo>
                      <a:lnTo>
                        <a:pt x="8" y="280"/>
                      </a:lnTo>
                      <a:lnTo>
                        <a:pt x="9" y="278"/>
                      </a:lnTo>
                      <a:lnTo>
                        <a:pt x="13" y="276"/>
                      </a:lnTo>
                      <a:lnTo>
                        <a:pt x="17" y="276"/>
                      </a:lnTo>
                      <a:lnTo>
                        <a:pt x="19" y="276"/>
                      </a:lnTo>
                      <a:lnTo>
                        <a:pt x="21" y="274"/>
                      </a:lnTo>
                      <a:lnTo>
                        <a:pt x="21" y="272"/>
                      </a:lnTo>
                      <a:lnTo>
                        <a:pt x="23" y="263"/>
                      </a:lnTo>
                      <a:lnTo>
                        <a:pt x="24" y="259"/>
                      </a:lnTo>
                      <a:lnTo>
                        <a:pt x="28" y="257"/>
                      </a:lnTo>
                      <a:lnTo>
                        <a:pt x="34" y="255"/>
                      </a:lnTo>
                      <a:lnTo>
                        <a:pt x="36" y="251"/>
                      </a:lnTo>
                      <a:lnTo>
                        <a:pt x="43" y="250"/>
                      </a:lnTo>
                      <a:lnTo>
                        <a:pt x="47" y="246"/>
                      </a:lnTo>
                      <a:lnTo>
                        <a:pt x="49" y="244"/>
                      </a:lnTo>
                      <a:lnTo>
                        <a:pt x="49" y="244"/>
                      </a:lnTo>
                      <a:lnTo>
                        <a:pt x="51" y="242"/>
                      </a:lnTo>
                      <a:lnTo>
                        <a:pt x="53" y="240"/>
                      </a:lnTo>
                      <a:lnTo>
                        <a:pt x="55" y="238"/>
                      </a:lnTo>
                      <a:lnTo>
                        <a:pt x="51" y="236"/>
                      </a:lnTo>
                      <a:lnTo>
                        <a:pt x="53" y="234"/>
                      </a:lnTo>
                      <a:lnTo>
                        <a:pt x="53" y="233"/>
                      </a:lnTo>
                      <a:lnTo>
                        <a:pt x="55" y="231"/>
                      </a:lnTo>
                      <a:lnTo>
                        <a:pt x="56" y="231"/>
                      </a:lnTo>
                      <a:lnTo>
                        <a:pt x="56" y="229"/>
                      </a:lnTo>
                      <a:lnTo>
                        <a:pt x="55" y="219"/>
                      </a:lnTo>
                      <a:lnTo>
                        <a:pt x="55" y="216"/>
                      </a:lnTo>
                      <a:lnTo>
                        <a:pt x="55" y="214"/>
                      </a:lnTo>
                      <a:lnTo>
                        <a:pt x="56" y="208"/>
                      </a:lnTo>
                      <a:lnTo>
                        <a:pt x="58" y="203"/>
                      </a:lnTo>
                      <a:lnTo>
                        <a:pt x="60" y="199"/>
                      </a:lnTo>
                      <a:lnTo>
                        <a:pt x="62" y="195"/>
                      </a:lnTo>
                      <a:lnTo>
                        <a:pt x="68" y="188"/>
                      </a:lnTo>
                      <a:lnTo>
                        <a:pt x="68" y="188"/>
                      </a:lnTo>
                      <a:lnTo>
                        <a:pt x="66" y="186"/>
                      </a:lnTo>
                      <a:lnTo>
                        <a:pt x="62" y="184"/>
                      </a:lnTo>
                      <a:lnTo>
                        <a:pt x="60" y="182"/>
                      </a:lnTo>
                      <a:lnTo>
                        <a:pt x="58" y="180"/>
                      </a:lnTo>
                      <a:lnTo>
                        <a:pt x="56" y="176"/>
                      </a:lnTo>
                      <a:lnTo>
                        <a:pt x="58" y="173"/>
                      </a:lnTo>
                      <a:lnTo>
                        <a:pt x="58" y="169"/>
                      </a:lnTo>
                      <a:lnTo>
                        <a:pt x="60" y="163"/>
                      </a:lnTo>
                      <a:lnTo>
                        <a:pt x="60" y="161"/>
                      </a:lnTo>
                      <a:lnTo>
                        <a:pt x="60" y="150"/>
                      </a:lnTo>
                      <a:lnTo>
                        <a:pt x="58" y="148"/>
                      </a:lnTo>
                      <a:lnTo>
                        <a:pt x="55" y="142"/>
                      </a:lnTo>
                      <a:lnTo>
                        <a:pt x="55" y="139"/>
                      </a:lnTo>
                      <a:lnTo>
                        <a:pt x="55" y="135"/>
                      </a:lnTo>
                      <a:lnTo>
                        <a:pt x="55" y="127"/>
                      </a:lnTo>
                      <a:lnTo>
                        <a:pt x="56" y="122"/>
                      </a:lnTo>
                      <a:lnTo>
                        <a:pt x="56" y="116"/>
                      </a:lnTo>
                      <a:lnTo>
                        <a:pt x="58" y="111"/>
                      </a:lnTo>
                      <a:lnTo>
                        <a:pt x="60" y="107"/>
                      </a:lnTo>
                      <a:lnTo>
                        <a:pt x="60" y="105"/>
                      </a:lnTo>
                      <a:lnTo>
                        <a:pt x="58" y="103"/>
                      </a:lnTo>
                      <a:lnTo>
                        <a:pt x="58" y="101"/>
                      </a:lnTo>
                      <a:lnTo>
                        <a:pt x="58" y="97"/>
                      </a:lnTo>
                      <a:lnTo>
                        <a:pt x="62" y="88"/>
                      </a:lnTo>
                      <a:lnTo>
                        <a:pt x="62" y="86"/>
                      </a:lnTo>
                      <a:lnTo>
                        <a:pt x="62" y="82"/>
                      </a:lnTo>
                      <a:lnTo>
                        <a:pt x="62" y="82"/>
                      </a:lnTo>
                      <a:lnTo>
                        <a:pt x="62" y="81"/>
                      </a:lnTo>
                      <a:lnTo>
                        <a:pt x="60" y="79"/>
                      </a:lnTo>
                      <a:lnTo>
                        <a:pt x="60" y="79"/>
                      </a:lnTo>
                      <a:lnTo>
                        <a:pt x="58" y="79"/>
                      </a:lnTo>
                      <a:lnTo>
                        <a:pt x="51" y="77"/>
                      </a:lnTo>
                      <a:lnTo>
                        <a:pt x="49" y="77"/>
                      </a:lnTo>
                      <a:lnTo>
                        <a:pt x="49" y="73"/>
                      </a:lnTo>
                      <a:lnTo>
                        <a:pt x="51" y="71"/>
                      </a:lnTo>
                      <a:lnTo>
                        <a:pt x="53" y="69"/>
                      </a:lnTo>
                      <a:lnTo>
                        <a:pt x="56" y="67"/>
                      </a:lnTo>
                      <a:lnTo>
                        <a:pt x="66" y="62"/>
                      </a:lnTo>
                      <a:lnTo>
                        <a:pt x="68" y="62"/>
                      </a:lnTo>
                      <a:lnTo>
                        <a:pt x="70" y="58"/>
                      </a:lnTo>
                      <a:lnTo>
                        <a:pt x="70" y="54"/>
                      </a:lnTo>
                      <a:lnTo>
                        <a:pt x="68" y="52"/>
                      </a:lnTo>
                      <a:lnTo>
                        <a:pt x="66" y="52"/>
                      </a:lnTo>
                      <a:lnTo>
                        <a:pt x="66" y="50"/>
                      </a:lnTo>
                      <a:lnTo>
                        <a:pt x="68" y="49"/>
                      </a:lnTo>
                      <a:lnTo>
                        <a:pt x="71" y="49"/>
                      </a:lnTo>
                      <a:lnTo>
                        <a:pt x="73" y="49"/>
                      </a:lnTo>
                      <a:lnTo>
                        <a:pt x="77" y="49"/>
                      </a:lnTo>
                      <a:lnTo>
                        <a:pt x="81" y="47"/>
                      </a:lnTo>
                      <a:lnTo>
                        <a:pt x="83" y="45"/>
                      </a:lnTo>
                      <a:lnTo>
                        <a:pt x="83" y="45"/>
                      </a:lnTo>
                      <a:lnTo>
                        <a:pt x="81" y="41"/>
                      </a:lnTo>
                      <a:lnTo>
                        <a:pt x="81" y="39"/>
                      </a:lnTo>
                      <a:lnTo>
                        <a:pt x="81" y="39"/>
                      </a:lnTo>
                      <a:lnTo>
                        <a:pt x="81" y="35"/>
                      </a:lnTo>
                      <a:lnTo>
                        <a:pt x="81" y="35"/>
                      </a:lnTo>
                      <a:lnTo>
                        <a:pt x="86" y="34"/>
                      </a:lnTo>
                      <a:lnTo>
                        <a:pt x="88" y="34"/>
                      </a:lnTo>
                      <a:lnTo>
                        <a:pt x="94" y="34"/>
                      </a:lnTo>
                      <a:lnTo>
                        <a:pt x="96" y="32"/>
                      </a:lnTo>
                      <a:lnTo>
                        <a:pt x="100" y="30"/>
                      </a:lnTo>
                      <a:lnTo>
                        <a:pt x="101" y="28"/>
                      </a:lnTo>
                      <a:lnTo>
                        <a:pt x="103" y="28"/>
                      </a:lnTo>
                      <a:lnTo>
                        <a:pt x="105" y="24"/>
                      </a:lnTo>
                      <a:lnTo>
                        <a:pt x="107" y="20"/>
                      </a:lnTo>
                      <a:lnTo>
                        <a:pt x="109" y="19"/>
                      </a:lnTo>
                      <a:lnTo>
                        <a:pt x="109" y="19"/>
                      </a:lnTo>
                      <a:lnTo>
                        <a:pt x="111" y="17"/>
                      </a:lnTo>
                      <a:lnTo>
                        <a:pt x="113" y="17"/>
                      </a:lnTo>
                      <a:lnTo>
                        <a:pt x="120" y="13"/>
                      </a:lnTo>
                      <a:lnTo>
                        <a:pt x="120" y="13"/>
                      </a:lnTo>
                      <a:lnTo>
                        <a:pt x="122" y="11"/>
                      </a:lnTo>
                      <a:lnTo>
                        <a:pt x="124" y="9"/>
                      </a:lnTo>
                      <a:lnTo>
                        <a:pt x="133" y="9"/>
                      </a:lnTo>
                      <a:lnTo>
                        <a:pt x="135" y="9"/>
                      </a:lnTo>
                      <a:lnTo>
                        <a:pt x="137" y="5"/>
                      </a:lnTo>
                      <a:lnTo>
                        <a:pt x="139" y="5"/>
                      </a:lnTo>
                      <a:lnTo>
                        <a:pt x="139" y="5"/>
                      </a:lnTo>
                      <a:lnTo>
                        <a:pt x="141" y="7"/>
                      </a:lnTo>
                      <a:lnTo>
                        <a:pt x="141" y="5"/>
                      </a:lnTo>
                      <a:lnTo>
                        <a:pt x="145" y="5"/>
                      </a:lnTo>
                      <a:lnTo>
                        <a:pt x="145" y="5"/>
                      </a:lnTo>
                      <a:lnTo>
                        <a:pt x="147" y="4"/>
                      </a:lnTo>
                      <a:lnTo>
                        <a:pt x="148" y="4"/>
                      </a:lnTo>
                      <a:lnTo>
                        <a:pt x="150" y="4"/>
                      </a:lnTo>
                      <a:lnTo>
                        <a:pt x="150" y="4"/>
                      </a:lnTo>
                      <a:lnTo>
                        <a:pt x="154" y="2"/>
                      </a:lnTo>
                      <a:lnTo>
                        <a:pt x="156" y="2"/>
                      </a:lnTo>
                      <a:lnTo>
                        <a:pt x="156" y="0"/>
                      </a:lnTo>
                      <a:lnTo>
                        <a:pt x="160" y="0"/>
                      </a:lnTo>
                      <a:lnTo>
                        <a:pt x="162" y="0"/>
                      </a:lnTo>
                      <a:lnTo>
                        <a:pt x="162" y="0"/>
                      </a:lnTo>
                      <a:lnTo>
                        <a:pt x="163" y="0"/>
                      </a:lnTo>
                      <a:lnTo>
                        <a:pt x="163" y="0"/>
                      </a:lnTo>
                      <a:lnTo>
                        <a:pt x="163" y="2"/>
                      </a:lnTo>
                      <a:lnTo>
                        <a:pt x="171" y="2"/>
                      </a:lnTo>
                      <a:lnTo>
                        <a:pt x="171" y="2"/>
                      </a:lnTo>
                      <a:lnTo>
                        <a:pt x="171" y="2"/>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39">
                  <a:extLst>
                    <a:ext uri="{FF2B5EF4-FFF2-40B4-BE49-F238E27FC236}">
                      <a16:creationId xmlns:a16="http://schemas.microsoft.com/office/drawing/2014/main" id="{A8314374-54F4-43A3-9ECF-B43F8CDBC69E}"/>
                    </a:ext>
                  </a:extLst>
                </p:cNvPr>
                <p:cNvSpPr>
                  <a:spLocks/>
                </p:cNvSpPr>
                <p:nvPr/>
              </p:nvSpPr>
              <p:spPr bwMode="auto">
                <a:xfrm>
                  <a:off x="2867025" y="2192338"/>
                  <a:ext cx="311150" cy="323850"/>
                </a:xfrm>
                <a:custGeom>
                  <a:avLst/>
                  <a:gdLst>
                    <a:gd name="T0" fmla="*/ 331 w 393"/>
                    <a:gd name="T1" fmla="*/ 29 h 410"/>
                    <a:gd name="T2" fmla="*/ 334 w 393"/>
                    <a:gd name="T3" fmla="*/ 32 h 410"/>
                    <a:gd name="T4" fmla="*/ 342 w 393"/>
                    <a:gd name="T5" fmla="*/ 36 h 410"/>
                    <a:gd name="T6" fmla="*/ 351 w 393"/>
                    <a:gd name="T7" fmla="*/ 49 h 410"/>
                    <a:gd name="T8" fmla="*/ 348 w 393"/>
                    <a:gd name="T9" fmla="*/ 59 h 410"/>
                    <a:gd name="T10" fmla="*/ 353 w 393"/>
                    <a:gd name="T11" fmla="*/ 77 h 410"/>
                    <a:gd name="T12" fmla="*/ 366 w 393"/>
                    <a:gd name="T13" fmla="*/ 98 h 410"/>
                    <a:gd name="T14" fmla="*/ 370 w 393"/>
                    <a:gd name="T15" fmla="*/ 98 h 410"/>
                    <a:gd name="T16" fmla="*/ 380 w 393"/>
                    <a:gd name="T17" fmla="*/ 117 h 410"/>
                    <a:gd name="T18" fmla="*/ 385 w 393"/>
                    <a:gd name="T19" fmla="*/ 128 h 410"/>
                    <a:gd name="T20" fmla="*/ 389 w 393"/>
                    <a:gd name="T21" fmla="*/ 156 h 410"/>
                    <a:gd name="T22" fmla="*/ 391 w 393"/>
                    <a:gd name="T23" fmla="*/ 168 h 410"/>
                    <a:gd name="T24" fmla="*/ 381 w 393"/>
                    <a:gd name="T25" fmla="*/ 194 h 410"/>
                    <a:gd name="T26" fmla="*/ 366 w 393"/>
                    <a:gd name="T27" fmla="*/ 218 h 410"/>
                    <a:gd name="T28" fmla="*/ 355 w 393"/>
                    <a:gd name="T29" fmla="*/ 226 h 410"/>
                    <a:gd name="T30" fmla="*/ 346 w 393"/>
                    <a:gd name="T31" fmla="*/ 246 h 410"/>
                    <a:gd name="T32" fmla="*/ 329 w 393"/>
                    <a:gd name="T33" fmla="*/ 261 h 410"/>
                    <a:gd name="T34" fmla="*/ 325 w 393"/>
                    <a:gd name="T35" fmla="*/ 280 h 410"/>
                    <a:gd name="T36" fmla="*/ 314 w 393"/>
                    <a:gd name="T37" fmla="*/ 340 h 410"/>
                    <a:gd name="T38" fmla="*/ 83 w 393"/>
                    <a:gd name="T39" fmla="*/ 378 h 410"/>
                    <a:gd name="T40" fmla="*/ 68 w 393"/>
                    <a:gd name="T41" fmla="*/ 380 h 410"/>
                    <a:gd name="T42" fmla="*/ 57 w 393"/>
                    <a:gd name="T43" fmla="*/ 380 h 410"/>
                    <a:gd name="T44" fmla="*/ 53 w 393"/>
                    <a:gd name="T45" fmla="*/ 389 h 410"/>
                    <a:gd name="T46" fmla="*/ 43 w 393"/>
                    <a:gd name="T47" fmla="*/ 400 h 410"/>
                    <a:gd name="T48" fmla="*/ 26 w 393"/>
                    <a:gd name="T49" fmla="*/ 410 h 410"/>
                    <a:gd name="T50" fmla="*/ 19 w 393"/>
                    <a:gd name="T51" fmla="*/ 399 h 410"/>
                    <a:gd name="T52" fmla="*/ 10 w 393"/>
                    <a:gd name="T53" fmla="*/ 402 h 410"/>
                    <a:gd name="T54" fmla="*/ 2 w 393"/>
                    <a:gd name="T55" fmla="*/ 395 h 410"/>
                    <a:gd name="T56" fmla="*/ 2 w 393"/>
                    <a:gd name="T57" fmla="*/ 380 h 410"/>
                    <a:gd name="T58" fmla="*/ 4 w 393"/>
                    <a:gd name="T59" fmla="*/ 367 h 410"/>
                    <a:gd name="T60" fmla="*/ 6 w 393"/>
                    <a:gd name="T61" fmla="*/ 348 h 410"/>
                    <a:gd name="T62" fmla="*/ 8 w 393"/>
                    <a:gd name="T63" fmla="*/ 338 h 410"/>
                    <a:gd name="T64" fmla="*/ 11 w 393"/>
                    <a:gd name="T65" fmla="*/ 299 h 410"/>
                    <a:gd name="T66" fmla="*/ 19 w 393"/>
                    <a:gd name="T67" fmla="*/ 291 h 410"/>
                    <a:gd name="T68" fmla="*/ 28 w 393"/>
                    <a:gd name="T69" fmla="*/ 252 h 410"/>
                    <a:gd name="T70" fmla="*/ 43 w 393"/>
                    <a:gd name="T71" fmla="*/ 237 h 410"/>
                    <a:gd name="T72" fmla="*/ 49 w 393"/>
                    <a:gd name="T73" fmla="*/ 224 h 410"/>
                    <a:gd name="T74" fmla="*/ 57 w 393"/>
                    <a:gd name="T75" fmla="*/ 220 h 410"/>
                    <a:gd name="T76" fmla="*/ 75 w 393"/>
                    <a:gd name="T77" fmla="*/ 203 h 410"/>
                    <a:gd name="T78" fmla="*/ 124 w 393"/>
                    <a:gd name="T79" fmla="*/ 149 h 410"/>
                    <a:gd name="T80" fmla="*/ 111 w 393"/>
                    <a:gd name="T81" fmla="*/ 139 h 410"/>
                    <a:gd name="T82" fmla="*/ 103 w 393"/>
                    <a:gd name="T83" fmla="*/ 132 h 410"/>
                    <a:gd name="T84" fmla="*/ 90 w 393"/>
                    <a:gd name="T85" fmla="*/ 132 h 410"/>
                    <a:gd name="T86" fmla="*/ 85 w 393"/>
                    <a:gd name="T87" fmla="*/ 124 h 410"/>
                    <a:gd name="T88" fmla="*/ 90 w 393"/>
                    <a:gd name="T89" fmla="*/ 106 h 410"/>
                    <a:gd name="T90" fmla="*/ 92 w 393"/>
                    <a:gd name="T91" fmla="*/ 92 h 410"/>
                    <a:gd name="T92" fmla="*/ 92 w 393"/>
                    <a:gd name="T93" fmla="*/ 68 h 410"/>
                    <a:gd name="T94" fmla="*/ 98 w 393"/>
                    <a:gd name="T95" fmla="*/ 53 h 410"/>
                    <a:gd name="T96" fmla="*/ 100 w 393"/>
                    <a:gd name="T97" fmla="*/ 40 h 410"/>
                    <a:gd name="T98" fmla="*/ 109 w 393"/>
                    <a:gd name="T99" fmla="*/ 34 h 410"/>
                    <a:gd name="T100" fmla="*/ 143 w 393"/>
                    <a:gd name="T101" fmla="*/ 40 h 410"/>
                    <a:gd name="T102" fmla="*/ 162 w 393"/>
                    <a:gd name="T103" fmla="*/ 30 h 410"/>
                    <a:gd name="T104" fmla="*/ 179 w 393"/>
                    <a:gd name="T105" fmla="*/ 45 h 410"/>
                    <a:gd name="T106" fmla="*/ 188 w 393"/>
                    <a:gd name="T107" fmla="*/ 45 h 410"/>
                    <a:gd name="T108" fmla="*/ 246 w 393"/>
                    <a:gd name="T109" fmla="*/ 25 h 410"/>
                    <a:gd name="T110" fmla="*/ 286 w 393"/>
                    <a:gd name="T111" fmla="*/ 32 h 410"/>
                    <a:gd name="T112" fmla="*/ 323 w 393"/>
                    <a:gd name="T113" fmla="*/ 6 h 410"/>
                    <a:gd name="T114" fmla="*/ 325 w 393"/>
                    <a:gd name="T115" fmla="*/ 1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410">
                      <a:moveTo>
                        <a:pt x="325" y="25"/>
                      </a:moveTo>
                      <a:lnTo>
                        <a:pt x="327" y="25"/>
                      </a:lnTo>
                      <a:lnTo>
                        <a:pt x="329" y="25"/>
                      </a:lnTo>
                      <a:lnTo>
                        <a:pt x="331" y="25"/>
                      </a:lnTo>
                      <a:lnTo>
                        <a:pt x="333" y="25"/>
                      </a:lnTo>
                      <a:lnTo>
                        <a:pt x="334" y="25"/>
                      </a:lnTo>
                      <a:lnTo>
                        <a:pt x="334" y="27"/>
                      </a:lnTo>
                      <a:lnTo>
                        <a:pt x="334" y="27"/>
                      </a:lnTo>
                      <a:lnTo>
                        <a:pt x="331" y="29"/>
                      </a:lnTo>
                      <a:lnTo>
                        <a:pt x="331" y="29"/>
                      </a:lnTo>
                      <a:lnTo>
                        <a:pt x="331" y="30"/>
                      </a:lnTo>
                      <a:lnTo>
                        <a:pt x="333" y="30"/>
                      </a:lnTo>
                      <a:lnTo>
                        <a:pt x="331" y="32"/>
                      </a:lnTo>
                      <a:lnTo>
                        <a:pt x="331" y="32"/>
                      </a:lnTo>
                      <a:lnTo>
                        <a:pt x="331" y="32"/>
                      </a:lnTo>
                      <a:lnTo>
                        <a:pt x="333" y="32"/>
                      </a:lnTo>
                      <a:lnTo>
                        <a:pt x="333" y="32"/>
                      </a:lnTo>
                      <a:lnTo>
                        <a:pt x="334" y="32"/>
                      </a:lnTo>
                      <a:lnTo>
                        <a:pt x="336" y="32"/>
                      </a:lnTo>
                      <a:lnTo>
                        <a:pt x="336" y="32"/>
                      </a:lnTo>
                      <a:lnTo>
                        <a:pt x="336" y="32"/>
                      </a:lnTo>
                      <a:lnTo>
                        <a:pt x="338" y="34"/>
                      </a:lnTo>
                      <a:lnTo>
                        <a:pt x="340" y="36"/>
                      </a:lnTo>
                      <a:lnTo>
                        <a:pt x="340" y="38"/>
                      </a:lnTo>
                      <a:lnTo>
                        <a:pt x="340" y="38"/>
                      </a:lnTo>
                      <a:lnTo>
                        <a:pt x="340" y="36"/>
                      </a:lnTo>
                      <a:lnTo>
                        <a:pt x="342" y="36"/>
                      </a:lnTo>
                      <a:lnTo>
                        <a:pt x="344" y="34"/>
                      </a:lnTo>
                      <a:lnTo>
                        <a:pt x="346" y="36"/>
                      </a:lnTo>
                      <a:lnTo>
                        <a:pt x="348" y="38"/>
                      </a:lnTo>
                      <a:lnTo>
                        <a:pt x="349" y="38"/>
                      </a:lnTo>
                      <a:lnTo>
                        <a:pt x="349" y="40"/>
                      </a:lnTo>
                      <a:lnTo>
                        <a:pt x="351" y="40"/>
                      </a:lnTo>
                      <a:lnTo>
                        <a:pt x="351" y="42"/>
                      </a:lnTo>
                      <a:lnTo>
                        <a:pt x="351" y="47"/>
                      </a:lnTo>
                      <a:lnTo>
                        <a:pt x="351" y="49"/>
                      </a:lnTo>
                      <a:lnTo>
                        <a:pt x="349" y="53"/>
                      </a:lnTo>
                      <a:lnTo>
                        <a:pt x="349" y="53"/>
                      </a:lnTo>
                      <a:lnTo>
                        <a:pt x="348" y="53"/>
                      </a:lnTo>
                      <a:lnTo>
                        <a:pt x="348" y="53"/>
                      </a:lnTo>
                      <a:lnTo>
                        <a:pt x="348" y="55"/>
                      </a:lnTo>
                      <a:lnTo>
                        <a:pt x="348" y="57"/>
                      </a:lnTo>
                      <a:lnTo>
                        <a:pt x="348" y="57"/>
                      </a:lnTo>
                      <a:lnTo>
                        <a:pt x="348" y="57"/>
                      </a:lnTo>
                      <a:lnTo>
                        <a:pt x="348" y="59"/>
                      </a:lnTo>
                      <a:lnTo>
                        <a:pt x="348" y="60"/>
                      </a:lnTo>
                      <a:lnTo>
                        <a:pt x="348" y="60"/>
                      </a:lnTo>
                      <a:lnTo>
                        <a:pt x="348" y="62"/>
                      </a:lnTo>
                      <a:lnTo>
                        <a:pt x="349" y="62"/>
                      </a:lnTo>
                      <a:lnTo>
                        <a:pt x="349" y="62"/>
                      </a:lnTo>
                      <a:lnTo>
                        <a:pt x="349" y="66"/>
                      </a:lnTo>
                      <a:lnTo>
                        <a:pt x="351" y="76"/>
                      </a:lnTo>
                      <a:lnTo>
                        <a:pt x="351" y="77"/>
                      </a:lnTo>
                      <a:lnTo>
                        <a:pt x="353" y="77"/>
                      </a:lnTo>
                      <a:lnTo>
                        <a:pt x="357" y="79"/>
                      </a:lnTo>
                      <a:lnTo>
                        <a:pt x="359" y="79"/>
                      </a:lnTo>
                      <a:lnTo>
                        <a:pt x="359" y="81"/>
                      </a:lnTo>
                      <a:lnTo>
                        <a:pt x="361" y="92"/>
                      </a:lnTo>
                      <a:lnTo>
                        <a:pt x="361" y="92"/>
                      </a:lnTo>
                      <a:lnTo>
                        <a:pt x="364" y="96"/>
                      </a:lnTo>
                      <a:lnTo>
                        <a:pt x="364" y="98"/>
                      </a:lnTo>
                      <a:lnTo>
                        <a:pt x="366" y="98"/>
                      </a:lnTo>
                      <a:lnTo>
                        <a:pt x="366" y="98"/>
                      </a:lnTo>
                      <a:lnTo>
                        <a:pt x="366" y="98"/>
                      </a:lnTo>
                      <a:lnTo>
                        <a:pt x="368" y="98"/>
                      </a:lnTo>
                      <a:lnTo>
                        <a:pt x="368" y="98"/>
                      </a:lnTo>
                      <a:lnTo>
                        <a:pt x="368" y="96"/>
                      </a:lnTo>
                      <a:lnTo>
                        <a:pt x="368" y="96"/>
                      </a:lnTo>
                      <a:lnTo>
                        <a:pt x="370" y="96"/>
                      </a:lnTo>
                      <a:lnTo>
                        <a:pt x="370" y="98"/>
                      </a:lnTo>
                      <a:lnTo>
                        <a:pt x="370" y="98"/>
                      </a:lnTo>
                      <a:lnTo>
                        <a:pt x="370" y="98"/>
                      </a:lnTo>
                      <a:lnTo>
                        <a:pt x="372" y="98"/>
                      </a:lnTo>
                      <a:lnTo>
                        <a:pt x="372" y="98"/>
                      </a:lnTo>
                      <a:lnTo>
                        <a:pt x="372" y="100"/>
                      </a:lnTo>
                      <a:lnTo>
                        <a:pt x="372" y="100"/>
                      </a:lnTo>
                      <a:lnTo>
                        <a:pt x="374" y="104"/>
                      </a:lnTo>
                      <a:lnTo>
                        <a:pt x="376" y="111"/>
                      </a:lnTo>
                      <a:lnTo>
                        <a:pt x="378" y="117"/>
                      </a:lnTo>
                      <a:lnTo>
                        <a:pt x="380" y="117"/>
                      </a:lnTo>
                      <a:lnTo>
                        <a:pt x="380" y="117"/>
                      </a:lnTo>
                      <a:lnTo>
                        <a:pt x="381" y="117"/>
                      </a:lnTo>
                      <a:lnTo>
                        <a:pt x="381" y="117"/>
                      </a:lnTo>
                      <a:lnTo>
                        <a:pt x="381" y="117"/>
                      </a:lnTo>
                      <a:lnTo>
                        <a:pt x="383" y="117"/>
                      </a:lnTo>
                      <a:lnTo>
                        <a:pt x="383" y="121"/>
                      </a:lnTo>
                      <a:lnTo>
                        <a:pt x="383" y="122"/>
                      </a:lnTo>
                      <a:lnTo>
                        <a:pt x="385" y="124"/>
                      </a:lnTo>
                      <a:lnTo>
                        <a:pt x="385" y="126"/>
                      </a:lnTo>
                      <a:lnTo>
                        <a:pt x="385" y="128"/>
                      </a:lnTo>
                      <a:lnTo>
                        <a:pt x="385" y="128"/>
                      </a:lnTo>
                      <a:lnTo>
                        <a:pt x="383" y="130"/>
                      </a:lnTo>
                      <a:lnTo>
                        <a:pt x="381" y="130"/>
                      </a:lnTo>
                      <a:lnTo>
                        <a:pt x="381" y="132"/>
                      </a:lnTo>
                      <a:lnTo>
                        <a:pt x="381" y="136"/>
                      </a:lnTo>
                      <a:lnTo>
                        <a:pt x="385" y="145"/>
                      </a:lnTo>
                      <a:lnTo>
                        <a:pt x="389" y="153"/>
                      </a:lnTo>
                      <a:lnTo>
                        <a:pt x="389" y="154"/>
                      </a:lnTo>
                      <a:lnTo>
                        <a:pt x="389" y="156"/>
                      </a:lnTo>
                      <a:lnTo>
                        <a:pt x="389" y="158"/>
                      </a:lnTo>
                      <a:lnTo>
                        <a:pt x="389" y="160"/>
                      </a:lnTo>
                      <a:lnTo>
                        <a:pt x="389" y="162"/>
                      </a:lnTo>
                      <a:lnTo>
                        <a:pt x="389" y="162"/>
                      </a:lnTo>
                      <a:lnTo>
                        <a:pt x="389" y="164"/>
                      </a:lnTo>
                      <a:lnTo>
                        <a:pt x="391" y="166"/>
                      </a:lnTo>
                      <a:lnTo>
                        <a:pt x="393" y="166"/>
                      </a:lnTo>
                      <a:lnTo>
                        <a:pt x="391" y="166"/>
                      </a:lnTo>
                      <a:lnTo>
                        <a:pt x="391" y="168"/>
                      </a:lnTo>
                      <a:lnTo>
                        <a:pt x="391" y="169"/>
                      </a:lnTo>
                      <a:lnTo>
                        <a:pt x="389" y="183"/>
                      </a:lnTo>
                      <a:lnTo>
                        <a:pt x="389" y="184"/>
                      </a:lnTo>
                      <a:lnTo>
                        <a:pt x="387" y="190"/>
                      </a:lnTo>
                      <a:lnTo>
                        <a:pt x="387" y="190"/>
                      </a:lnTo>
                      <a:lnTo>
                        <a:pt x="385" y="192"/>
                      </a:lnTo>
                      <a:lnTo>
                        <a:pt x="383" y="192"/>
                      </a:lnTo>
                      <a:lnTo>
                        <a:pt x="383" y="192"/>
                      </a:lnTo>
                      <a:lnTo>
                        <a:pt x="381" y="194"/>
                      </a:lnTo>
                      <a:lnTo>
                        <a:pt x="380" y="199"/>
                      </a:lnTo>
                      <a:lnTo>
                        <a:pt x="376" y="203"/>
                      </a:lnTo>
                      <a:lnTo>
                        <a:pt x="376" y="207"/>
                      </a:lnTo>
                      <a:lnTo>
                        <a:pt x="378" y="209"/>
                      </a:lnTo>
                      <a:lnTo>
                        <a:pt x="378" y="213"/>
                      </a:lnTo>
                      <a:lnTo>
                        <a:pt x="378" y="214"/>
                      </a:lnTo>
                      <a:lnTo>
                        <a:pt x="374" y="216"/>
                      </a:lnTo>
                      <a:lnTo>
                        <a:pt x="368" y="216"/>
                      </a:lnTo>
                      <a:lnTo>
                        <a:pt x="366" y="218"/>
                      </a:lnTo>
                      <a:lnTo>
                        <a:pt x="364" y="220"/>
                      </a:lnTo>
                      <a:lnTo>
                        <a:pt x="361" y="220"/>
                      </a:lnTo>
                      <a:lnTo>
                        <a:pt x="361" y="222"/>
                      </a:lnTo>
                      <a:lnTo>
                        <a:pt x="361" y="224"/>
                      </a:lnTo>
                      <a:lnTo>
                        <a:pt x="361" y="226"/>
                      </a:lnTo>
                      <a:lnTo>
                        <a:pt x="359" y="226"/>
                      </a:lnTo>
                      <a:lnTo>
                        <a:pt x="357" y="224"/>
                      </a:lnTo>
                      <a:lnTo>
                        <a:pt x="355" y="224"/>
                      </a:lnTo>
                      <a:lnTo>
                        <a:pt x="355" y="226"/>
                      </a:lnTo>
                      <a:lnTo>
                        <a:pt x="353" y="228"/>
                      </a:lnTo>
                      <a:lnTo>
                        <a:pt x="353" y="228"/>
                      </a:lnTo>
                      <a:lnTo>
                        <a:pt x="353" y="229"/>
                      </a:lnTo>
                      <a:lnTo>
                        <a:pt x="353" y="233"/>
                      </a:lnTo>
                      <a:lnTo>
                        <a:pt x="353" y="235"/>
                      </a:lnTo>
                      <a:lnTo>
                        <a:pt x="351" y="239"/>
                      </a:lnTo>
                      <a:lnTo>
                        <a:pt x="349" y="243"/>
                      </a:lnTo>
                      <a:lnTo>
                        <a:pt x="348" y="245"/>
                      </a:lnTo>
                      <a:lnTo>
                        <a:pt x="346" y="246"/>
                      </a:lnTo>
                      <a:lnTo>
                        <a:pt x="342" y="248"/>
                      </a:lnTo>
                      <a:lnTo>
                        <a:pt x="340" y="248"/>
                      </a:lnTo>
                      <a:lnTo>
                        <a:pt x="340" y="252"/>
                      </a:lnTo>
                      <a:lnTo>
                        <a:pt x="340" y="254"/>
                      </a:lnTo>
                      <a:lnTo>
                        <a:pt x="338" y="256"/>
                      </a:lnTo>
                      <a:lnTo>
                        <a:pt x="336" y="258"/>
                      </a:lnTo>
                      <a:lnTo>
                        <a:pt x="333" y="260"/>
                      </a:lnTo>
                      <a:lnTo>
                        <a:pt x="331" y="260"/>
                      </a:lnTo>
                      <a:lnTo>
                        <a:pt x="329" y="261"/>
                      </a:lnTo>
                      <a:lnTo>
                        <a:pt x="327" y="269"/>
                      </a:lnTo>
                      <a:lnTo>
                        <a:pt x="327" y="271"/>
                      </a:lnTo>
                      <a:lnTo>
                        <a:pt x="327" y="271"/>
                      </a:lnTo>
                      <a:lnTo>
                        <a:pt x="325" y="273"/>
                      </a:lnTo>
                      <a:lnTo>
                        <a:pt x="325" y="273"/>
                      </a:lnTo>
                      <a:lnTo>
                        <a:pt x="325" y="275"/>
                      </a:lnTo>
                      <a:lnTo>
                        <a:pt x="325" y="276"/>
                      </a:lnTo>
                      <a:lnTo>
                        <a:pt x="325" y="278"/>
                      </a:lnTo>
                      <a:lnTo>
                        <a:pt x="325" y="280"/>
                      </a:lnTo>
                      <a:lnTo>
                        <a:pt x="323" y="282"/>
                      </a:lnTo>
                      <a:lnTo>
                        <a:pt x="316" y="290"/>
                      </a:lnTo>
                      <a:lnTo>
                        <a:pt x="312" y="295"/>
                      </a:lnTo>
                      <a:lnTo>
                        <a:pt x="312" y="297"/>
                      </a:lnTo>
                      <a:lnTo>
                        <a:pt x="314" y="305"/>
                      </a:lnTo>
                      <a:lnTo>
                        <a:pt x="316" y="312"/>
                      </a:lnTo>
                      <a:lnTo>
                        <a:pt x="316" y="314"/>
                      </a:lnTo>
                      <a:lnTo>
                        <a:pt x="316" y="325"/>
                      </a:lnTo>
                      <a:lnTo>
                        <a:pt x="314" y="340"/>
                      </a:lnTo>
                      <a:lnTo>
                        <a:pt x="312" y="352"/>
                      </a:lnTo>
                      <a:lnTo>
                        <a:pt x="312" y="361"/>
                      </a:lnTo>
                      <a:lnTo>
                        <a:pt x="312" y="376"/>
                      </a:lnTo>
                      <a:lnTo>
                        <a:pt x="92" y="376"/>
                      </a:lnTo>
                      <a:lnTo>
                        <a:pt x="90" y="374"/>
                      </a:lnTo>
                      <a:lnTo>
                        <a:pt x="88" y="374"/>
                      </a:lnTo>
                      <a:lnTo>
                        <a:pt x="87" y="376"/>
                      </a:lnTo>
                      <a:lnTo>
                        <a:pt x="83" y="376"/>
                      </a:lnTo>
                      <a:lnTo>
                        <a:pt x="83" y="378"/>
                      </a:lnTo>
                      <a:lnTo>
                        <a:pt x="79" y="380"/>
                      </a:lnTo>
                      <a:lnTo>
                        <a:pt x="79" y="380"/>
                      </a:lnTo>
                      <a:lnTo>
                        <a:pt x="77" y="380"/>
                      </a:lnTo>
                      <a:lnTo>
                        <a:pt x="75" y="380"/>
                      </a:lnTo>
                      <a:lnTo>
                        <a:pt x="72" y="380"/>
                      </a:lnTo>
                      <a:lnTo>
                        <a:pt x="70" y="380"/>
                      </a:lnTo>
                      <a:lnTo>
                        <a:pt x="70" y="380"/>
                      </a:lnTo>
                      <a:lnTo>
                        <a:pt x="68" y="380"/>
                      </a:lnTo>
                      <a:lnTo>
                        <a:pt x="68" y="380"/>
                      </a:lnTo>
                      <a:lnTo>
                        <a:pt x="68" y="380"/>
                      </a:lnTo>
                      <a:lnTo>
                        <a:pt x="66" y="380"/>
                      </a:lnTo>
                      <a:lnTo>
                        <a:pt x="66" y="380"/>
                      </a:lnTo>
                      <a:lnTo>
                        <a:pt x="64" y="380"/>
                      </a:lnTo>
                      <a:lnTo>
                        <a:pt x="62" y="380"/>
                      </a:lnTo>
                      <a:lnTo>
                        <a:pt x="60" y="380"/>
                      </a:lnTo>
                      <a:lnTo>
                        <a:pt x="58" y="380"/>
                      </a:lnTo>
                      <a:lnTo>
                        <a:pt x="58" y="380"/>
                      </a:lnTo>
                      <a:lnTo>
                        <a:pt x="57" y="380"/>
                      </a:lnTo>
                      <a:lnTo>
                        <a:pt x="57" y="382"/>
                      </a:lnTo>
                      <a:lnTo>
                        <a:pt x="57" y="383"/>
                      </a:lnTo>
                      <a:lnTo>
                        <a:pt x="55" y="385"/>
                      </a:lnTo>
                      <a:lnTo>
                        <a:pt x="55" y="385"/>
                      </a:lnTo>
                      <a:lnTo>
                        <a:pt x="53" y="385"/>
                      </a:lnTo>
                      <a:lnTo>
                        <a:pt x="53" y="387"/>
                      </a:lnTo>
                      <a:lnTo>
                        <a:pt x="53" y="387"/>
                      </a:lnTo>
                      <a:lnTo>
                        <a:pt x="53" y="387"/>
                      </a:lnTo>
                      <a:lnTo>
                        <a:pt x="53" y="389"/>
                      </a:lnTo>
                      <a:lnTo>
                        <a:pt x="51" y="391"/>
                      </a:lnTo>
                      <a:lnTo>
                        <a:pt x="47" y="393"/>
                      </a:lnTo>
                      <a:lnTo>
                        <a:pt x="47" y="395"/>
                      </a:lnTo>
                      <a:lnTo>
                        <a:pt x="45" y="395"/>
                      </a:lnTo>
                      <a:lnTo>
                        <a:pt x="45" y="395"/>
                      </a:lnTo>
                      <a:lnTo>
                        <a:pt x="43" y="395"/>
                      </a:lnTo>
                      <a:lnTo>
                        <a:pt x="43" y="397"/>
                      </a:lnTo>
                      <a:lnTo>
                        <a:pt x="43" y="399"/>
                      </a:lnTo>
                      <a:lnTo>
                        <a:pt x="43" y="400"/>
                      </a:lnTo>
                      <a:lnTo>
                        <a:pt x="41" y="400"/>
                      </a:lnTo>
                      <a:lnTo>
                        <a:pt x="40" y="402"/>
                      </a:lnTo>
                      <a:lnTo>
                        <a:pt x="38" y="402"/>
                      </a:lnTo>
                      <a:lnTo>
                        <a:pt x="36" y="404"/>
                      </a:lnTo>
                      <a:lnTo>
                        <a:pt x="36" y="406"/>
                      </a:lnTo>
                      <a:lnTo>
                        <a:pt x="34" y="406"/>
                      </a:lnTo>
                      <a:lnTo>
                        <a:pt x="30" y="408"/>
                      </a:lnTo>
                      <a:lnTo>
                        <a:pt x="28" y="410"/>
                      </a:lnTo>
                      <a:lnTo>
                        <a:pt x="26" y="410"/>
                      </a:lnTo>
                      <a:lnTo>
                        <a:pt x="25" y="408"/>
                      </a:lnTo>
                      <a:lnTo>
                        <a:pt x="25" y="408"/>
                      </a:lnTo>
                      <a:lnTo>
                        <a:pt x="23" y="406"/>
                      </a:lnTo>
                      <a:lnTo>
                        <a:pt x="23" y="402"/>
                      </a:lnTo>
                      <a:lnTo>
                        <a:pt x="23" y="402"/>
                      </a:lnTo>
                      <a:lnTo>
                        <a:pt x="21" y="399"/>
                      </a:lnTo>
                      <a:lnTo>
                        <a:pt x="19" y="399"/>
                      </a:lnTo>
                      <a:lnTo>
                        <a:pt x="19" y="399"/>
                      </a:lnTo>
                      <a:lnTo>
                        <a:pt x="19" y="399"/>
                      </a:lnTo>
                      <a:lnTo>
                        <a:pt x="17" y="400"/>
                      </a:lnTo>
                      <a:lnTo>
                        <a:pt x="17" y="400"/>
                      </a:lnTo>
                      <a:lnTo>
                        <a:pt x="17" y="402"/>
                      </a:lnTo>
                      <a:lnTo>
                        <a:pt x="15" y="400"/>
                      </a:lnTo>
                      <a:lnTo>
                        <a:pt x="15" y="400"/>
                      </a:lnTo>
                      <a:lnTo>
                        <a:pt x="13" y="400"/>
                      </a:lnTo>
                      <a:lnTo>
                        <a:pt x="11" y="400"/>
                      </a:lnTo>
                      <a:lnTo>
                        <a:pt x="11" y="400"/>
                      </a:lnTo>
                      <a:lnTo>
                        <a:pt x="10" y="402"/>
                      </a:lnTo>
                      <a:lnTo>
                        <a:pt x="8" y="402"/>
                      </a:lnTo>
                      <a:lnTo>
                        <a:pt x="6" y="402"/>
                      </a:lnTo>
                      <a:lnTo>
                        <a:pt x="6" y="402"/>
                      </a:lnTo>
                      <a:lnTo>
                        <a:pt x="2" y="402"/>
                      </a:lnTo>
                      <a:lnTo>
                        <a:pt x="2" y="399"/>
                      </a:lnTo>
                      <a:lnTo>
                        <a:pt x="2" y="397"/>
                      </a:lnTo>
                      <a:lnTo>
                        <a:pt x="2" y="397"/>
                      </a:lnTo>
                      <a:lnTo>
                        <a:pt x="2" y="395"/>
                      </a:lnTo>
                      <a:lnTo>
                        <a:pt x="2" y="395"/>
                      </a:lnTo>
                      <a:lnTo>
                        <a:pt x="2" y="393"/>
                      </a:lnTo>
                      <a:lnTo>
                        <a:pt x="2" y="391"/>
                      </a:lnTo>
                      <a:lnTo>
                        <a:pt x="2" y="391"/>
                      </a:lnTo>
                      <a:lnTo>
                        <a:pt x="2" y="389"/>
                      </a:lnTo>
                      <a:lnTo>
                        <a:pt x="0" y="387"/>
                      </a:lnTo>
                      <a:lnTo>
                        <a:pt x="0" y="387"/>
                      </a:lnTo>
                      <a:lnTo>
                        <a:pt x="2" y="382"/>
                      </a:lnTo>
                      <a:lnTo>
                        <a:pt x="2" y="382"/>
                      </a:lnTo>
                      <a:lnTo>
                        <a:pt x="2" y="380"/>
                      </a:lnTo>
                      <a:lnTo>
                        <a:pt x="0" y="376"/>
                      </a:lnTo>
                      <a:lnTo>
                        <a:pt x="0" y="376"/>
                      </a:lnTo>
                      <a:lnTo>
                        <a:pt x="0" y="372"/>
                      </a:lnTo>
                      <a:lnTo>
                        <a:pt x="0" y="372"/>
                      </a:lnTo>
                      <a:lnTo>
                        <a:pt x="0" y="370"/>
                      </a:lnTo>
                      <a:lnTo>
                        <a:pt x="0" y="368"/>
                      </a:lnTo>
                      <a:lnTo>
                        <a:pt x="2" y="368"/>
                      </a:lnTo>
                      <a:lnTo>
                        <a:pt x="4" y="367"/>
                      </a:lnTo>
                      <a:lnTo>
                        <a:pt x="4" y="367"/>
                      </a:lnTo>
                      <a:lnTo>
                        <a:pt x="4" y="365"/>
                      </a:lnTo>
                      <a:lnTo>
                        <a:pt x="4" y="359"/>
                      </a:lnTo>
                      <a:lnTo>
                        <a:pt x="4" y="357"/>
                      </a:lnTo>
                      <a:lnTo>
                        <a:pt x="4" y="355"/>
                      </a:lnTo>
                      <a:lnTo>
                        <a:pt x="6" y="350"/>
                      </a:lnTo>
                      <a:lnTo>
                        <a:pt x="6" y="350"/>
                      </a:lnTo>
                      <a:lnTo>
                        <a:pt x="6" y="350"/>
                      </a:lnTo>
                      <a:lnTo>
                        <a:pt x="6" y="348"/>
                      </a:lnTo>
                      <a:lnTo>
                        <a:pt x="6" y="348"/>
                      </a:lnTo>
                      <a:lnTo>
                        <a:pt x="6" y="346"/>
                      </a:lnTo>
                      <a:lnTo>
                        <a:pt x="6" y="346"/>
                      </a:lnTo>
                      <a:lnTo>
                        <a:pt x="6" y="346"/>
                      </a:lnTo>
                      <a:lnTo>
                        <a:pt x="6" y="346"/>
                      </a:lnTo>
                      <a:lnTo>
                        <a:pt x="8" y="346"/>
                      </a:lnTo>
                      <a:lnTo>
                        <a:pt x="8" y="344"/>
                      </a:lnTo>
                      <a:lnTo>
                        <a:pt x="8" y="344"/>
                      </a:lnTo>
                      <a:lnTo>
                        <a:pt x="8" y="340"/>
                      </a:lnTo>
                      <a:lnTo>
                        <a:pt x="8" y="338"/>
                      </a:lnTo>
                      <a:lnTo>
                        <a:pt x="6" y="337"/>
                      </a:lnTo>
                      <a:lnTo>
                        <a:pt x="6" y="335"/>
                      </a:lnTo>
                      <a:lnTo>
                        <a:pt x="8" y="325"/>
                      </a:lnTo>
                      <a:lnTo>
                        <a:pt x="10" y="316"/>
                      </a:lnTo>
                      <a:lnTo>
                        <a:pt x="11" y="308"/>
                      </a:lnTo>
                      <a:lnTo>
                        <a:pt x="11" y="305"/>
                      </a:lnTo>
                      <a:lnTo>
                        <a:pt x="11" y="305"/>
                      </a:lnTo>
                      <a:lnTo>
                        <a:pt x="11" y="303"/>
                      </a:lnTo>
                      <a:lnTo>
                        <a:pt x="11" y="299"/>
                      </a:lnTo>
                      <a:lnTo>
                        <a:pt x="11" y="297"/>
                      </a:lnTo>
                      <a:lnTo>
                        <a:pt x="11" y="297"/>
                      </a:lnTo>
                      <a:lnTo>
                        <a:pt x="15" y="291"/>
                      </a:lnTo>
                      <a:lnTo>
                        <a:pt x="15" y="291"/>
                      </a:lnTo>
                      <a:lnTo>
                        <a:pt x="17" y="291"/>
                      </a:lnTo>
                      <a:lnTo>
                        <a:pt x="17" y="291"/>
                      </a:lnTo>
                      <a:lnTo>
                        <a:pt x="17" y="291"/>
                      </a:lnTo>
                      <a:lnTo>
                        <a:pt x="19" y="291"/>
                      </a:lnTo>
                      <a:lnTo>
                        <a:pt x="19" y="291"/>
                      </a:lnTo>
                      <a:lnTo>
                        <a:pt x="21" y="278"/>
                      </a:lnTo>
                      <a:lnTo>
                        <a:pt x="21" y="278"/>
                      </a:lnTo>
                      <a:lnTo>
                        <a:pt x="23" y="276"/>
                      </a:lnTo>
                      <a:lnTo>
                        <a:pt x="26" y="271"/>
                      </a:lnTo>
                      <a:lnTo>
                        <a:pt x="28" y="267"/>
                      </a:lnTo>
                      <a:lnTo>
                        <a:pt x="28" y="265"/>
                      </a:lnTo>
                      <a:lnTo>
                        <a:pt x="26" y="260"/>
                      </a:lnTo>
                      <a:lnTo>
                        <a:pt x="26" y="258"/>
                      </a:lnTo>
                      <a:lnTo>
                        <a:pt x="28" y="252"/>
                      </a:lnTo>
                      <a:lnTo>
                        <a:pt x="26" y="248"/>
                      </a:lnTo>
                      <a:lnTo>
                        <a:pt x="26" y="246"/>
                      </a:lnTo>
                      <a:lnTo>
                        <a:pt x="28" y="245"/>
                      </a:lnTo>
                      <a:lnTo>
                        <a:pt x="30" y="243"/>
                      </a:lnTo>
                      <a:lnTo>
                        <a:pt x="32" y="241"/>
                      </a:lnTo>
                      <a:lnTo>
                        <a:pt x="36" y="241"/>
                      </a:lnTo>
                      <a:lnTo>
                        <a:pt x="43" y="239"/>
                      </a:lnTo>
                      <a:lnTo>
                        <a:pt x="43" y="239"/>
                      </a:lnTo>
                      <a:lnTo>
                        <a:pt x="43" y="237"/>
                      </a:lnTo>
                      <a:lnTo>
                        <a:pt x="45" y="235"/>
                      </a:lnTo>
                      <a:lnTo>
                        <a:pt x="45" y="235"/>
                      </a:lnTo>
                      <a:lnTo>
                        <a:pt x="47" y="233"/>
                      </a:lnTo>
                      <a:lnTo>
                        <a:pt x="47" y="231"/>
                      </a:lnTo>
                      <a:lnTo>
                        <a:pt x="49" y="229"/>
                      </a:lnTo>
                      <a:lnTo>
                        <a:pt x="49" y="228"/>
                      </a:lnTo>
                      <a:lnTo>
                        <a:pt x="49" y="226"/>
                      </a:lnTo>
                      <a:lnTo>
                        <a:pt x="49" y="226"/>
                      </a:lnTo>
                      <a:lnTo>
                        <a:pt x="49" y="224"/>
                      </a:lnTo>
                      <a:lnTo>
                        <a:pt x="49" y="224"/>
                      </a:lnTo>
                      <a:lnTo>
                        <a:pt x="49" y="222"/>
                      </a:lnTo>
                      <a:lnTo>
                        <a:pt x="49" y="222"/>
                      </a:lnTo>
                      <a:lnTo>
                        <a:pt x="53" y="220"/>
                      </a:lnTo>
                      <a:lnTo>
                        <a:pt x="53" y="220"/>
                      </a:lnTo>
                      <a:lnTo>
                        <a:pt x="53" y="218"/>
                      </a:lnTo>
                      <a:lnTo>
                        <a:pt x="53" y="218"/>
                      </a:lnTo>
                      <a:lnTo>
                        <a:pt x="55" y="220"/>
                      </a:lnTo>
                      <a:lnTo>
                        <a:pt x="57" y="220"/>
                      </a:lnTo>
                      <a:lnTo>
                        <a:pt x="57" y="220"/>
                      </a:lnTo>
                      <a:lnTo>
                        <a:pt x="58" y="218"/>
                      </a:lnTo>
                      <a:lnTo>
                        <a:pt x="58" y="216"/>
                      </a:lnTo>
                      <a:lnTo>
                        <a:pt x="62" y="216"/>
                      </a:lnTo>
                      <a:lnTo>
                        <a:pt x="64" y="216"/>
                      </a:lnTo>
                      <a:lnTo>
                        <a:pt x="64" y="216"/>
                      </a:lnTo>
                      <a:lnTo>
                        <a:pt x="66" y="216"/>
                      </a:lnTo>
                      <a:lnTo>
                        <a:pt x="66" y="214"/>
                      </a:lnTo>
                      <a:lnTo>
                        <a:pt x="75" y="203"/>
                      </a:lnTo>
                      <a:lnTo>
                        <a:pt x="81" y="196"/>
                      </a:lnTo>
                      <a:lnTo>
                        <a:pt x="92" y="188"/>
                      </a:lnTo>
                      <a:lnTo>
                        <a:pt x="102" y="179"/>
                      </a:lnTo>
                      <a:lnTo>
                        <a:pt x="105" y="175"/>
                      </a:lnTo>
                      <a:lnTo>
                        <a:pt x="113" y="168"/>
                      </a:lnTo>
                      <a:lnTo>
                        <a:pt x="117" y="162"/>
                      </a:lnTo>
                      <a:lnTo>
                        <a:pt x="122" y="156"/>
                      </a:lnTo>
                      <a:lnTo>
                        <a:pt x="124" y="153"/>
                      </a:lnTo>
                      <a:lnTo>
                        <a:pt x="124" y="149"/>
                      </a:lnTo>
                      <a:lnTo>
                        <a:pt x="124" y="147"/>
                      </a:lnTo>
                      <a:lnTo>
                        <a:pt x="120" y="145"/>
                      </a:lnTo>
                      <a:lnTo>
                        <a:pt x="118" y="143"/>
                      </a:lnTo>
                      <a:lnTo>
                        <a:pt x="117" y="143"/>
                      </a:lnTo>
                      <a:lnTo>
                        <a:pt x="117" y="141"/>
                      </a:lnTo>
                      <a:lnTo>
                        <a:pt x="117" y="137"/>
                      </a:lnTo>
                      <a:lnTo>
                        <a:pt x="113" y="139"/>
                      </a:lnTo>
                      <a:lnTo>
                        <a:pt x="113" y="139"/>
                      </a:lnTo>
                      <a:lnTo>
                        <a:pt x="111" y="139"/>
                      </a:lnTo>
                      <a:lnTo>
                        <a:pt x="107" y="139"/>
                      </a:lnTo>
                      <a:lnTo>
                        <a:pt x="107" y="137"/>
                      </a:lnTo>
                      <a:lnTo>
                        <a:pt x="107" y="137"/>
                      </a:lnTo>
                      <a:lnTo>
                        <a:pt x="107" y="137"/>
                      </a:lnTo>
                      <a:lnTo>
                        <a:pt x="107" y="137"/>
                      </a:lnTo>
                      <a:lnTo>
                        <a:pt x="107" y="137"/>
                      </a:lnTo>
                      <a:lnTo>
                        <a:pt x="107" y="136"/>
                      </a:lnTo>
                      <a:lnTo>
                        <a:pt x="107" y="136"/>
                      </a:lnTo>
                      <a:lnTo>
                        <a:pt x="103" y="132"/>
                      </a:lnTo>
                      <a:lnTo>
                        <a:pt x="102" y="130"/>
                      </a:lnTo>
                      <a:lnTo>
                        <a:pt x="100" y="130"/>
                      </a:lnTo>
                      <a:lnTo>
                        <a:pt x="98" y="132"/>
                      </a:lnTo>
                      <a:lnTo>
                        <a:pt x="98" y="136"/>
                      </a:lnTo>
                      <a:lnTo>
                        <a:pt x="96" y="136"/>
                      </a:lnTo>
                      <a:lnTo>
                        <a:pt x="94" y="136"/>
                      </a:lnTo>
                      <a:lnTo>
                        <a:pt x="92" y="134"/>
                      </a:lnTo>
                      <a:lnTo>
                        <a:pt x="92" y="134"/>
                      </a:lnTo>
                      <a:lnTo>
                        <a:pt x="90" y="132"/>
                      </a:lnTo>
                      <a:lnTo>
                        <a:pt x="90" y="130"/>
                      </a:lnTo>
                      <a:lnTo>
                        <a:pt x="90" y="130"/>
                      </a:lnTo>
                      <a:lnTo>
                        <a:pt x="90" y="128"/>
                      </a:lnTo>
                      <a:lnTo>
                        <a:pt x="90" y="128"/>
                      </a:lnTo>
                      <a:lnTo>
                        <a:pt x="85" y="128"/>
                      </a:lnTo>
                      <a:lnTo>
                        <a:pt x="83" y="128"/>
                      </a:lnTo>
                      <a:lnTo>
                        <a:pt x="83" y="126"/>
                      </a:lnTo>
                      <a:lnTo>
                        <a:pt x="85" y="124"/>
                      </a:lnTo>
                      <a:lnTo>
                        <a:pt x="85" y="124"/>
                      </a:lnTo>
                      <a:lnTo>
                        <a:pt x="85" y="122"/>
                      </a:lnTo>
                      <a:lnTo>
                        <a:pt x="85" y="121"/>
                      </a:lnTo>
                      <a:lnTo>
                        <a:pt x="85" y="119"/>
                      </a:lnTo>
                      <a:lnTo>
                        <a:pt x="85" y="117"/>
                      </a:lnTo>
                      <a:lnTo>
                        <a:pt x="87" y="117"/>
                      </a:lnTo>
                      <a:lnTo>
                        <a:pt x="87" y="115"/>
                      </a:lnTo>
                      <a:lnTo>
                        <a:pt x="87" y="113"/>
                      </a:lnTo>
                      <a:lnTo>
                        <a:pt x="87" y="113"/>
                      </a:lnTo>
                      <a:lnTo>
                        <a:pt x="90" y="106"/>
                      </a:lnTo>
                      <a:lnTo>
                        <a:pt x="90" y="106"/>
                      </a:lnTo>
                      <a:lnTo>
                        <a:pt x="90" y="104"/>
                      </a:lnTo>
                      <a:lnTo>
                        <a:pt x="90" y="104"/>
                      </a:lnTo>
                      <a:lnTo>
                        <a:pt x="92" y="104"/>
                      </a:lnTo>
                      <a:lnTo>
                        <a:pt x="92" y="104"/>
                      </a:lnTo>
                      <a:lnTo>
                        <a:pt x="92" y="104"/>
                      </a:lnTo>
                      <a:lnTo>
                        <a:pt x="94" y="98"/>
                      </a:lnTo>
                      <a:lnTo>
                        <a:pt x="94" y="96"/>
                      </a:lnTo>
                      <a:lnTo>
                        <a:pt x="92" y="92"/>
                      </a:lnTo>
                      <a:lnTo>
                        <a:pt x="92" y="91"/>
                      </a:lnTo>
                      <a:lnTo>
                        <a:pt x="90" y="89"/>
                      </a:lnTo>
                      <a:lnTo>
                        <a:pt x="87" y="87"/>
                      </a:lnTo>
                      <a:lnTo>
                        <a:pt x="87" y="85"/>
                      </a:lnTo>
                      <a:lnTo>
                        <a:pt x="87" y="83"/>
                      </a:lnTo>
                      <a:lnTo>
                        <a:pt x="87" y="83"/>
                      </a:lnTo>
                      <a:lnTo>
                        <a:pt x="90" y="70"/>
                      </a:lnTo>
                      <a:lnTo>
                        <a:pt x="92" y="68"/>
                      </a:lnTo>
                      <a:lnTo>
                        <a:pt x="92" y="68"/>
                      </a:lnTo>
                      <a:lnTo>
                        <a:pt x="92" y="68"/>
                      </a:lnTo>
                      <a:lnTo>
                        <a:pt x="94" y="66"/>
                      </a:lnTo>
                      <a:lnTo>
                        <a:pt x="94" y="66"/>
                      </a:lnTo>
                      <a:lnTo>
                        <a:pt x="94" y="62"/>
                      </a:lnTo>
                      <a:lnTo>
                        <a:pt x="98" y="60"/>
                      </a:lnTo>
                      <a:lnTo>
                        <a:pt x="98" y="60"/>
                      </a:lnTo>
                      <a:lnTo>
                        <a:pt x="98" y="59"/>
                      </a:lnTo>
                      <a:lnTo>
                        <a:pt x="98" y="55"/>
                      </a:lnTo>
                      <a:lnTo>
                        <a:pt x="98" y="53"/>
                      </a:lnTo>
                      <a:lnTo>
                        <a:pt x="98" y="53"/>
                      </a:lnTo>
                      <a:lnTo>
                        <a:pt x="96" y="51"/>
                      </a:lnTo>
                      <a:lnTo>
                        <a:pt x="96" y="51"/>
                      </a:lnTo>
                      <a:lnTo>
                        <a:pt x="94" y="53"/>
                      </a:lnTo>
                      <a:lnTo>
                        <a:pt x="92" y="53"/>
                      </a:lnTo>
                      <a:lnTo>
                        <a:pt x="92" y="51"/>
                      </a:lnTo>
                      <a:lnTo>
                        <a:pt x="94" y="49"/>
                      </a:lnTo>
                      <a:lnTo>
                        <a:pt x="100" y="42"/>
                      </a:lnTo>
                      <a:lnTo>
                        <a:pt x="100" y="40"/>
                      </a:lnTo>
                      <a:lnTo>
                        <a:pt x="100" y="40"/>
                      </a:lnTo>
                      <a:lnTo>
                        <a:pt x="102" y="38"/>
                      </a:lnTo>
                      <a:lnTo>
                        <a:pt x="102" y="38"/>
                      </a:lnTo>
                      <a:lnTo>
                        <a:pt x="103" y="38"/>
                      </a:lnTo>
                      <a:lnTo>
                        <a:pt x="105" y="38"/>
                      </a:lnTo>
                      <a:lnTo>
                        <a:pt x="107" y="36"/>
                      </a:lnTo>
                      <a:lnTo>
                        <a:pt x="107" y="36"/>
                      </a:lnTo>
                      <a:lnTo>
                        <a:pt x="109" y="36"/>
                      </a:lnTo>
                      <a:lnTo>
                        <a:pt x="109" y="34"/>
                      </a:lnTo>
                      <a:lnTo>
                        <a:pt x="115" y="32"/>
                      </a:lnTo>
                      <a:lnTo>
                        <a:pt x="117" y="30"/>
                      </a:lnTo>
                      <a:lnTo>
                        <a:pt x="120" y="30"/>
                      </a:lnTo>
                      <a:lnTo>
                        <a:pt x="122" y="30"/>
                      </a:lnTo>
                      <a:lnTo>
                        <a:pt x="126" y="32"/>
                      </a:lnTo>
                      <a:lnTo>
                        <a:pt x="132" y="36"/>
                      </a:lnTo>
                      <a:lnTo>
                        <a:pt x="141" y="40"/>
                      </a:lnTo>
                      <a:lnTo>
                        <a:pt x="141" y="40"/>
                      </a:lnTo>
                      <a:lnTo>
                        <a:pt x="143" y="40"/>
                      </a:lnTo>
                      <a:lnTo>
                        <a:pt x="143" y="38"/>
                      </a:lnTo>
                      <a:lnTo>
                        <a:pt x="145" y="38"/>
                      </a:lnTo>
                      <a:lnTo>
                        <a:pt x="152" y="38"/>
                      </a:lnTo>
                      <a:lnTo>
                        <a:pt x="154" y="36"/>
                      </a:lnTo>
                      <a:lnTo>
                        <a:pt x="154" y="36"/>
                      </a:lnTo>
                      <a:lnTo>
                        <a:pt x="160" y="30"/>
                      </a:lnTo>
                      <a:lnTo>
                        <a:pt x="160" y="29"/>
                      </a:lnTo>
                      <a:lnTo>
                        <a:pt x="160" y="29"/>
                      </a:lnTo>
                      <a:lnTo>
                        <a:pt x="162" y="30"/>
                      </a:lnTo>
                      <a:lnTo>
                        <a:pt x="164" y="32"/>
                      </a:lnTo>
                      <a:lnTo>
                        <a:pt x="169" y="38"/>
                      </a:lnTo>
                      <a:lnTo>
                        <a:pt x="169" y="38"/>
                      </a:lnTo>
                      <a:lnTo>
                        <a:pt x="171" y="40"/>
                      </a:lnTo>
                      <a:lnTo>
                        <a:pt x="171" y="44"/>
                      </a:lnTo>
                      <a:lnTo>
                        <a:pt x="171" y="45"/>
                      </a:lnTo>
                      <a:lnTo>
                        <a:pt x="171" y="45"/>
                      </a:lnTo>
                      <a:lnTo>
                        <a:pt x="179" y="45"/>
                      </a:lnTo>
                      <a:lnTo>
                        <a:pt x="179" y="45"/>
                      </a:lnTo>
                      <a:lnTo>
                        <a:pt x="180" y="49"/>
                      </a:lnTo>
                      <a:lnTo>
                        <a:pt x="182" y="49"/>
                      </a:lnTo>
                      <a:lnTo>
                        <a:pt x="182" y="51"/>
                      </a:lnTo>
                      <a:lnTo>
                        <a:pt x="188" y="51"/>
                      </a:lnTo>
                      <a:lnTo>
                        <a:pt x="188" y="51"/>
                      </a:lnTo>
                      <a:lnTo>
                        <a:pt x="188" y="51"/>
                      </a:lnTo>
                      <a:lnTo>
                        <a:pt x="188" y="49"/>
                      </a:lnTo>
                      <a:lnTo>
                        <a:pt x="188" y="47"/>
                      </a:lnTo>
                      <a:lnTo>
                        <a:pt x="188" y="45"/>
                      </a:lnTo>
                      <a:lnTo>
                        <a:pt x="188" y="44"/>
                      </a:lnTo>
                      <a:lnTo>
                        <a:pt x="190" y="44"/>
                      </a:lnTo>
                      <a:lnTo>
                        <a:pt x="203" y="36"/>
                      </a:lnTo>
                      <a:lnTo>
                        <a:pt x="205" y="34"/>
                      </a:lnTo>
                      <a:lnTo>
                        <a:pt x="220" y="34"/>
                      </a:lnTo>
                      <a:lnTo>
                        <a:pt x="231" y="32"/>
                      </a:lnTo>
                      <a:lnTo>
                        <a:pt x="237" y="30"/>
                      </a:lnTo>
                      <a:lnTo>
                        <a:pt x="242" y="29"/>
                      </a:lnTo>
                      <a:lnTo>
                        <a:pt x="246" y="25"/>
                      </a:lnTo>
                      <a:lnTo>
                        <a:pt x="248" y="25"/>
                      </a:lnTo>
                      <a:lnTo>
                        <a:pt x="250" y="25"/>
                      </a:lnTo>
                      <a:lnTo>
                        <a:pt x="257" y="32"/>
                      </a:lnTo>
                      <a:lnTo>
                        <a:pt x="259" y="32"/>
                      </a:lnTo>
                      <a:lnTo>
                        <a:pt x="261" y="34"/>
                      </a:lnTo>
                      <a:lnTo>
                        <a:pt x="269" y="34"/>
                      </a:lnTo>
                      <a:lnTo>
                        <a:pt x="280" y="34"/>
                      </a:lnTo>
                      <a:lnTo>
                        <a:pt x="284" y="34"/>
                      </a:lnTo>
                      <a:lnTo>
                        <a:pt x="286" y="32"/>
                      </a:lnTo>
                      <a:lnTo>
                        <a:pt x="291" y="27"/>
                      </a:lnTo>
                      <a:lnTo>
                        <a:pt x="299" y="19"/>
                      </a:lnTo>
                      <a:lnTo>
                        <a:pt x="306" y="12"/>
                      </a:lnTo>
                      <a:lnTo>
                        <a:pt x="312" y="6"/>
                      </a:lnTo>
                      <a:lnTo>
                        <a:pt x="318" y="0"/>
                      </a:lnTo>
                      <a:lnTo>
                        <a:pt x="319" y="2"/>
                      </a:lnTo>
                      <a:lnTo>
                        <a:pt x="321" y="2"/>
                      </a:lnTo>
                      <a:lnTo>
                        <a:pt x="323" y="4"/>
                      </a:lnTo>
                      <a:lnTo>
                        <a:pt x="323" y="6"/>
                      </a:lnTo>
                      <a:lnTo>
                        <a:pt x="323" y="8"/>
                      </a:lnTo>
                      <a:lnTo>
                        <a:pt x="323" y="8"/>
                      </a:lnTo>
                      <a:lnTo>
                        <a:pt x="325" y="10"/>
                      </a:lnTo>
                      <a:lnTo>
                        <a:pt x="325" y="10"/>
                      </a:lnTo>
                      <a:lnTo>
                        <a:pt x="325" y="12"/>
                      </a:lnTo>
                      <a:lnTo>
                        <a:pt x="325" y="14"/>
                      </a:lnTo>
                      <a:lnTo>
                        <a:pt x="325" y="14"/>
                      </a:lnTo>
                      <a:lnTo>
                        <a:pt x="323" y="15"/>
                      </a:lnTo>
                      <a:lnTo>
                        <a:pt x="325" y="17"/>
                      </a:lnTo>
                      <a:lnTo>
                        <a:pt x="325" y="17"/>
                      </a:lnTo>
                      <a:lnTo>
                        <a:pt x="327" y="19"/>
                      </a:lnTo>
                      <a:lnTo>
                        <a:pt x="327" y="19"/>
                      </a:lnTo>
                      <a:lnTo>
                        <a:pt x="327" y="23"/>
                      </a:lnTo>
                      <a:lnTo>
                        <a:pt x="325" y="23"/>
                      </a:lnTo>
                      <a:lnTo>
                        <a:pt x="325" y="25"/>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65">
                  <a:extLst>
                    <a:ext uri="{FF2B5EF4-FFF2-40B4-BE49-F238E27FC236}">
                      <a16:creationId xmlns:a16="http://schemas.microsoft.com/office/drawing/2014/main" id="{1DE3FF48-A5DF-41FB-9946-160EF8691EFA}"/>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66">
                  <a:extLst>
                    <a:ext uri="{FF2B5EF4-FFF2-40B4-BE49-F238E27FC236}">
                      <a16:creationId xmlns:a16="http://schemas.microsoft.com/office/drawing/2014/main" id="{60566704-40F6-4AD9-BF4D-A268900F08AE}"/>
                    </a:ext>
                  </a:extLst>
                </p:cNvPr>
                <p:cNvSpPr>
                  <a:spLocks/>
                </p:cNvSpPr>
                <p:nvPr/>
              </p:nvSpPr>
              <p:spPr bwMode="auto">
                <a:xfrm>
                  <a:off x="2722563" y="4130675"/>
                  <a:ext cx="138112" cy="138113"/>
                </a:xfrm>
                <a:custGeom>
                  <a:avLst/>
                  <a:gdLst>
                    <a:gd name="T0" fmla="*/ 131 w 175"/>
                    <a:gd name="T1" fmla="*/ 16 h 172"/>
                    <a:gd name="T2" fmla="*/ 143 w 175"/>
                    <a:gd name="T3" fmla="*/ 28 h 172"/>
                    <a:gd name="T4" fmla="*/ 148 w 175"/>
                    <a:gd name="T5" fmla="*/ 33 h 172"/>
                    <a:gd name="T6" fmla="*/ 163 w 175"/>
                    <a:gd name="T7" fmla="*/ 43 h 172"/>
                    <a:gd name="T8" fmla="*/ 169 w 175"/>
                    <a:gd name="T9" fmla="*/ 50 h 172"/>
                    <a:gd name="T10" fmla="*/ 173 w 175"/>
                    <a:gd name="T11" fmla="*/ 62 h 172"/>
                    <a:gd name="T12" fmla="*/ 173 w 175"/>
                    <a:gd name="T13" fmla="*/ 67 h 172"/>
                    <a:gd name="T14" fmla="*/ 171 w 175"/>
                    <a:gd name="T15" fmla="*/ 71 h 172"/>
                    <a:gd name="T16" fmla="*/ 163 w 175"/>
                    <a:gd name="T17" fmla="*/ 77 h 172"/>
                    <a:gd name="T18" fmla="*/ 163 w 175"/>
                    <a:gd name="T19" fmla="*/ 84 h 172"/>
                    <a:gd name="T20" fmla="*/ 154 w 175"/>
                    <a:gd name="T21" fmla="*/ 92 h 172"/>
                    <a:gd name="T22" fmla="*/ 150 w 175"/>
                    <a:gd name="T23" fmla="*/ 103 h 172"/>
                    <a:gd name="T24" fmla="*/ 152 w 175"/>
                    <a:gd name="T25" fmla="*/ 108 h 172"/>
                    <a:gd name="T26" fmla="*/ 150 w 175"/>
                    <a:gd name="T27" fmla="*/ 112 h 172"/>
                    <a:gd name="T28" fmla="*/ 124 w 175"/>
                    <a:gd name="T29" fmla="*/ 127 h 172"/>
                    <a:gd name="T30" fmla="*/ 109 w 175"/>
                    <a:gd name="T31" fmla="*/ 127 h 172"/>
                    <a:gd name="T32" fmla="*/ 98 w 175"/>
                    <a:gd name="T33" fmla="*/ 131 h 172"/>
                    <a:gd name="T34" fmla="*/ 92 w 175"/>
                    <a:gd name="T35" fmla="*/ 139 h 172"/>
                    <a:gd name="T36" fmla="*/ 85 w 175"/>
                    <a:gd name="T37" fmla="*/ 142 h 172"/>
                    <a:gd name="T38" fmla="*/ 88 w 175"/>
                    <a:gd name="T39" fmla="*/ 150 h 172"/>
                    <a:gd name="T40" fmla="*/ 81 w 175"/>
                    <a:gd name="T41" fmla="*/ 159 h 172"/>
                    <a:gd name="T42" fmla="*/ 79 w 175"/>
                    <a:gd name="T43" fmla="*/ 165 h 172"/>
                    <a:gd name="T44" fmla="*/ 77 w 175"/>
                    <a:gd name="T45" fmla="*/ 170 h 172"/>
                    <a:gd name="T46" fmla="*/ 64 w 175"/>
                    <a:gd name="T47" fmla="*/ 170 h 172"/>
                    <a:gd name="T48" fmla="*/ 58 w 175"/>
                    <a:gd name="T49" fmla="*/ 169 h 172"/>
                    <a:gd name="T50" fmla="*/ 41 w 175"/>
                    <a:gd name="T51" fmla="*/ 159 h 172"/>
                    <a:gd name="T52" fmla="*/ 38 w 175"/>
                    <a:gd name="T53" fmla="*/ 152 h 172"/>
                    <a:gd name="T54" fmla="*/ 32 w 175"/>
                    <a:gd name="T55" fmla="*/ 144 h 172"/>
                    <a:gd name="T56" fmla="*/ 26 w 175"/>
                    <a:gd name="T57" fmla="*/ 144 h 172"/>
                    <a:gd name="T58" fmla="*/ 26 w 175"/>
                    <a:gd name="T59" fmla="*/ 131 h 172"/>
                    <a:gd name="T60" fmla="*/ 23 w 175"/>
                    <a:gd name="T61" fmla="*/ 129 h 172"/>
                    <a:gd name="T62" fmla="*/ 19 w 175"/>
                    <a:gd name="T63" fmla="*/ 122 h 172"/>
                    <a:gd name="T64" fmla="*/ 6 w 175"/>
                    <a:gd name="T65" fmla="*/ 95 h 172"/>
                    <a:gd name="T66" fmla="*/ 0 w 175"/>
                    <a:gd name="T67" fmla="*/ 90 h 172"/>
                    <a:gd name="T68" fmla="*/ 2 w 175"/>
                    <a:gd name="T69" fmla="*/ 88 h 172"/>
                    <a:gd name="T70" fmla="*/ 6 w 175"/>
                    <a:gd name="T71" fmla="*/ 86 h 172"/>
                    <a:gd name="T72" fmla="*/ 11 w 175"/>
                    <a:gd name="T73" fmla="*/ 82 h 172"/>
                    <a:gd name="T74" fmla="*/ 19 w 175"/>
                    <a:gd name="T75" fmla="*/ 80 h 172"/>
                    <a:gd name="T76" fmla="*/ 23 w 175"/>
                    <a:gd name="T77" fmla="*/ 75 h 172"/>
                    <a:gd name="T78" fmla="*/ 26 w 175"/>
                    <a:gd name="T79" fmla="*/ 73 h 172"/>
                    <a:gd name="T80" fmla="*/ 28 w 175"/>
                    <a:gd name="T81" fmla="*/ 67 h 172"/>
                    <a:gd name="T82" fmla="*/ 30 w 175"/>
                    <a:gd name="T83" fmla="*/ 63 h 172"/>
                    <a:gd name="T84" fmla="*/ 34 w 175"/>
                    <a:gd name="T85" fmla="*/ 58 h 172"/>
                    <a:gd name="T86" fmla="*/ 36 w 175"/>
                    <a:gd name="T87" fmla="*/ 54 h 172"/>
                    <a:gd name="T88" fmla="*/ 43 w 175"/>
                    <a:gd name="T89" fmla="*/ 46 h 172"/>
                    <a:gd name="T90" fmla="*/ 45 w 175"/>
                    <a:gd name="T91" fmla="*/ 41 h 172"/>
                    <a:gd name="T92" fmla="*/ 45 w 175"/>
                    <a:gd name="T93" fmla="*/ 39 h 172"/>
                    <a:gd name="T94" fmla="*/ 51 w 175"/>
                    <a:gd name="T95" fmla="*/ 35 h 172"/>
                    <a:gd name="T96" fmla="*/ 51 w 175"/>
                    <a:gd name="T97" fmla="*/ 31 h 172"/>
                    <a:gd name="T98" fmla="*/ 60 w 175"/>
                    <a:gd name="T99" fmla="*/ 28 h 172"/>
                    <a:gd name="T100" fmla="*/ 68 w 175"/>
                    <a:gd name="T101" fmla="*/ 24 h 172"/>
                    <a:gd name="T102" fmla="*/ 71 w 175"/>
                    <a:gd name="T103" fmla="*/ 26 h 172"/>
                    <a:gd name="T104" fmla="*/ 79 w 175"/>
                    <a:gd name="T105" fmla="*/ 16 h 172"/>
                    <a:gd name="T106" fmla="*/ 88 w 175"/>
                    <a:gd name="T107" fmla="*/ 11 h 172"/>
                    <a:gd name="T108" fmla="*/ 96 w 175"/>
                    <a:gd name="T109" fmla="*/ 9 h 172"/>
                    <a:gd name="T110" fmla="*/ 111 w 175"/>
                    <a:gd name="T111" fmla="*/ 3 h 172"/>
                    <a:gd name="T112" fmla="*/ 120 w 175"/>
                    <a:gd name="T113" fmla="*/ 3 h 172"/>
                    <a:gd name="T114" fmla="*/ 126 w 175"/>
                    <a:gd name="T115" fmla="*/ 1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2">
                      <a:moveTo>
                        <a:pt x="126" y="11"/>
                      </a:moveTo>
                      <a:lnTo>
                        <a:pt x="128" y="15"/>
                      </a:lnTo>
                      <a:lnTo>
                        <a:pt x="128" y="15"/>
                      </a:lnTo>
                      <a:lnTo>
                        <a:pt x="130" y="16"/>
                      </a:lnTo>
                      <a:lnTo>
                        <a:pt x="131" y="16"/>
                      </a:lnTo>
                      <a:lnTo>
                        <a:pt x="133" y="16"/>
                      </a:lnTo>
                      <a:lnTo>
                        <a:pt x="133" y="18"/>
                      </a:lnTo>
                      <a:lnTo>
                        <a:pt x="137" y="24"/>
                      </a:lnTo>
                      <a:lnTo>
                        <a:pt x="141" y="28"/>
                      </a:lnTo>
                      <a:lnTo>
                        <a:pt x="143" y="28"/>
                      </a:lnTo>
                      <a:lnTo>
                        <a:pt x="146" y="30"/>
                      </a:lnTo>
                      <a:lnTo>
                        <a:pt x="146" y="30"/>
                      </a:lnTo>
                      <a:lnTo>
                        <a:pt x="146" y="31"/>
                      </a:lnTo>
                      <a:lnTo>
                        <a:pt x="146" y="33"/>
                      </a:lnTo>
                      <a:lnTo>
                        <a:pt x="148" y="33"/>
                      </a:lnTo>
                      <a:lnTo>
                        <a:pt x="150" y="33"/>
                      </a:lnTo>
                      <a:lnTo>
                        <a:pt x="152" y="35"/>
                      </a:lnTo>
                      <a:lnTo>
                        <a:pt x="158" y="41"/>
                      </a:lnTo>
                      <a:lnTo>
                        <a:pt x="160" y="43"/>
                      </a:lnTo>
                      <a:lnTo>
                        <a:pt x="163" y="43"/>
                      </a:lnTo>
                      <a:lnTo>
                        <a:pt x="165" y="43"/>
                      </a:lnTo>
                      <a:lnTo>
                        <a:pt x="165" y="48"/>
                      </a:lnTo>
                      <a:lnTo>
                        <a:pt x="167" y="48"/>
                      </a:lnTo>
                      <a:lnTo>
                        <a:pt x="167" y="50"/>
                      </a:lnTo>
                      <a:lnTo>
                        <a:pt x="169" y="50"/>
                      </a:lnTo>
                      <a:lnTo>
                        <a:pt x="169" y="52"/>
                      </a:lnTo>
                      <a:lnTo>
                        <a:pt x="169" y="54"/>
                      </a:lnTo>
                      <a:lnTo>
                        <a:pt x="173" y="58"/>
                      </a:lnTo>
                      <a:lnTo>
                        <a:pt x="173" y="60"/>
                      </a:lnTo>
                      <a:lnTo>
                        <a:pt x="173" y="62"/>
                      </a:lnTo>
                      <a:lnTo>
                        <a:pt x="173" y="62"/>
                      </a:lnTo>
                      <a:lnTo>
                        <a:pt x="175" y="63"/>
                      </a:lnTo>
                      <a:lnTo>
                        <a:pt x="175" y="63"/>
                      </a:lnTo>
                      <a:lnTo>
                        <a:pt x="175" y="65"/>
                      </a:lnTo>
                      <a:lnTo>
                        <a:pt x="173" y="67"/>
                      </a:lnTo>
                      <a:lnTo>
                        <a:pt x="173" y="67"/>
                      </a:lnTo>
                      <a:lnTo>
                        <a:pt x="173" y="69"/>
                      </a:lnTo>
                      <a:lnTo>
                        <a:pt x="173" y="71"/>
                      </a:lnTo>
                      <a:lnTo>
                        <a:pt x="171" y="71"/>
                      </a:lnTo>
                      <a:lnTo>
                        <a:pt x="171" y="71"/>
                      </a:lnTo>
                      <a:lnTo>
                        <a:pt x="169" y="73"/>
                      </a:lnTo>
                      <a:lnTo>
                        <a:pt x="167" y="73"/>
                      </a:lnTo>
                      <a:lnTo>
                        <a:pt x="165" y="75"/>
                      </a:lnTo>
                      <a:lnTo>
                        <a:pt x="163" y="75"/>
                      </a:lnTo>
                      <a:lnTo>
                        <a:pt x="163" y="77"/>
                      </a:lnTo>
                      <a:lnTo>
                        <a:pt x="163" y="78"/>
                      </a:lnTo>
                      <a:lnTo>
                        <a:pt x="163" y="82"/>
                      </a:lnTo>
                      <a:lnTo>
                        <a:pt x="163" y="82"/>
                      </a:lnTo>
                      <a:lnTo>
                        <a:pt x="163" y="84"/>
                      </a:lnTo>
                      <a:lnTo>
                        <a:pt x="163" y="84"/>
                      </a:lnTo>
                      <a:lnTo>
                        <a:pt x="163" y="86"/>
                      </a:lnTo>
                      <a:lnTo>
                        <a:pt x="162" y="88"/>
                      </a:lnTo>
                      <a:lnTo>
                        <a:pt x="156" y="90"/>
                      </a:lnTo>
                      <a:lnTo>
                        <a:pt x="154" y="90"/>
                      </a:lnTo>
                      <a:lnTo>
                        <a:pt x="154" y="92"/>
                      </a:lnTo>
                      <a:lnTo>
                        <a:pt x="152" y="95"/>
                      </a:lnTo>
                      <a:lnTo>
                        <a:pt x="150" y="97"/>
                      </a:lnTo>
                      <a:lnTo>
                        <a:pt x="150" y="99"/>
                      </a:lnTo>
                      <a:lnTo>
                        <a:pt x="150" y="101"/>
                      </a:lnTo>
                      <a:lnTo>
                        <a:pt x="150" y="103"/>
                      </a:lnTo>
                      <a:lnTo>
                        <a:pt x="152" y="105"/>
                      </a:lnTo>
                      <a:lnTo>
                        <a:pt x="152" y="107"/>
                      </a:lnTo>
                      <a:lnTo>
                        <a:pt x="152" y="107"/>
                      </a:lnTo>
                      <a:lnTo>
                        <a:pt x="152" y="107"/>
                      </a:lnTo>
                      <a:lnTo>
                        <a:pt x="152" y="108"/>
                      </a:lnTo>
                      <a:lnTo>
                        <a:pt x="154" y="110"/>
                      </a:lnTo>
                      <a:lnTo>
                        <a:pt x="154" y="110"/>
                      </a:lnTo>
                      <a:lnTo>
                        <a:pt x="154" y="110"/>
                      </a:lnTo>
                      <a:lnTo>
                        <a:pt x="152" y="112"/>
                      </a:lnTo>
                      <a:lnTo>
                        <a:pt x="150" y="112"/>
                      </a:lnTo>
                      <a:lnTo>
                        <a:pt x="150" y="112"/>
                      </a:lnTo>
                      <a:lnTo>
                        <a:pt x="141" y="118"/>
                      </a:lnTo>
                      <a:lnTo>
                        <a:pt x="133" y="123"/>
                      </a:lnTo>
                      <a:lnTo>
                        <a:pt x="128" y="125"/>
                      </a:lnTo>
                      <a:lnTo>
                        <a:pt x="124" y="127"/>
                      </a:lnTo>
                      <a:lnTo>
                        <a:pt x="116" y="129"/>
                      </a:lnTo>
                      <a:lnTo>
                        <a:pt x="115" y="129"/>
                      </a:lnTo>
                      <a:lnTo>
                        <a:pt x="111" y="127"/>
                      </a:lnTo>
                      <a:lnTo>
                        <a:pt x="109" y="127"/>
                      </a:lnTo>
                      <a:lnTo>
                        <a:pt x="109" y="127"/>
                      </a:lnTo>
                      <a:lnTo>
                        <a:pt x="105" y="129"/>
                      </a:lnTo>
                      <a:lnTo>
                        <a:pt x="103" y="131"/>
                      </a:lnTo>
                      <a:lnTo>
                        <a:pt x="100" y="129"/>
                      </a:lnTo>
                      <a:lnTo>
                        <a:pt x="100" y="129"/>
                      </a:lnTo>
                      <a:lnTo>
                        <a:pt x="98" y="131"/>
                      </a:lnTo>
                      <a:lnTo>
                        <a:pt x="96" y="135"/>
                      </a:lnTo>
                      <a:lnTo>
                        <a:pt x="94" y="137"/>
                      </a:lnTo>
                      <a:lnTo>
                        <a:pt x="92" y="137"/>
                      </a:lnTo>
                      <a:lnTo>
                        <a:pt x="92" y="139"/>
                      </a:lnTo>
                      <a:lnTo>
                        <a:pt x="92" y="139"/>
                      </a:lnTo>
                      <a:lnTo>
                        <a:pt x="90" y="139"/>
                      </a:lnTo>
                      <a:lnTo>
                        <a:pt x="88" y="139"/>
                      </a:lnTo>
                      <a:lnTo>
                        <a:pt x="86" y="140"/>
                      </a:lnTo>
                      <a:lnTo>
                        <a:pt x="86" y="140"/>
                      </a:lnTo>
                      <a:lnTo>
                        <a:pt x="85" y="142"/>
                      </a:lnTo>
                      <a:lnTo>
                        <a:pt x="86" y="144"/>
                      </a:lnTo>
                      <a:lnTo>
                        <a:pt x="86" y="144"/>
                      </a:lnTo>
                      <a:lnTo>
                        <a:pt x="88" y="146"/>
                      </a:lnTo>
                      <a:lnTo>
                        <a:pt x="88" y="148"/>
                      </a:lnTo>
                      <a:lnTo>
                        <a:pt x="88" y="150"/>
                      </a:lnTo>
                      <a:lnTo>
                        <a:pt x="86" y="150"/>
                      </a:lnTo>
                      <a:lnTo>
                        <a:pt x="81" y="155"/>
                      </a:lnTo>
                      <a:lnTo>
                        <a:pt x="81" y="155"/>
                      </a:lnTo>
                      <a:lnTo>
                        <a:pt x="81" y="157"/>
                      </a:lnTo>
                      <a:lnTo>
                        <a:pt x="81" y="159"/>
                      </a:lnTo>
                      <a:lnTo>
                        <a:pt x="81" y="159"/>
                      </a:lnTo>
                      <a:lnTo>
                        <a:pt x="81" y="163"/>
                      </a:lnTo>
                      <a:lnTo>
                        <a:pt x="79" y="165"/>
                      </a:lnTo>
                      <a:lnTo>
                        <a:pt x="79" y="165"/>
                      </a:lnTo>
                      <a:lnTo>
                        <a:pt x="79" y="165"/>
                      </a:lnTo>
                      <a:lnTo>
                        <a:pt x="79" y="165"/>
                      </a:lnTo>
                      <a:lnTo>
                        <a:pt x="77" y="167"/>
                      </a:lnTo>
                      <a:lnTo>
                        <a:pt x="77" y="169"/>
                      </a:lnTo>
                      <a:lnTo>
                        <a:pt x="77" y="170"/>
                      </a:lnTo>
                      <a:lnTo>
                        <a:pt x="77" y="170"/>
                      </a:lnTo>
                      <a:lnTo>
                        <a:pt x="77" y="172"/>
                      </a:lnTo>
                      <a:lnTo>
                        <a:pt x="75" y="172"/>
                      </a:lnTo>
                      <a:lnTo>
                        <a:pt x="66" y="170"/>
                      </a:lnTo>
                      <a:lnTo>
                        <a:pt x="66" y="170"/>
                      </a:lnTo>
                      <a:lnTo>
                        <a:pt x="64" y="170"/>
                      </a:lnTo>
                      <a:lnTo>
                        <a:pt x="62" y="169"/>
                      </a:lnTo>
                      <a:lnTo>
                        <a:pt x="62" y="169"/>
                      </a:lnTo>
                      <a:lnTo>
                        <a:pt x="60" y="169"/>
                      </a:lnTo>
                      <a:lnTo>
                        <a:pt x="60" y="169"/>
                      </a:lnTo>
                      <a:lnTo>
                        <a:pt x="58" y="169"/>
                      </a:lnTo>
                      <a:lnTo>
                        <a:pt x="54" y="169"/>
                      </a:lnTo>
                      <a:lnTo>
                        <a:pt x="53" y="169"/>
                      </a:lnTo>
                      <a:lnTo>
                        <a:pt x="51" y="167"/>
                      </a:lnTo>
                      <a:lnTo>
                        <a:pt x="47" y="163"/>
                      </a:lnTo>
                      <a:lnTo>
                        <a:pt x="41" y="159"/>
                      </a:lnTo>
                      <a:lnTo>
                        <a:pt x="41" y="157"/>
                      </a:lnTo>
                      <a:lnTo>
                        <a:pt x="41" y="157"/>
                      </a:lnTo>
                      <a:lnTo>
                        <a:pt x="41" y="155"/>
                      </a:lnTo>
                      <a:lnTo>
                        <a:pt x="39" y="154"/>
                      </a:lnTo>
                      <a:lnTo>
                        <a:pt x="38" y="152"/>
                      </a:lnTo>
                      <a:lnTo>
                        <a:pt x="38" y="150"/>
                      </a:lnTo>
                      <a:lnTo>
                        <a:pt x="34" y="148"/>
                      </a:lnTo>
                      <a:lnTo>
                        <a:pt x="34" y="148"/>
                      </a:lnTo>
                      <a:lnTo>
                        <a:pt x="32" y="146"/>
                      </a:lnTo>
                      <a:lnTo>
                        <a:pt x="32" y="144"/>
                      </a:lnTo>
                      <a:lnTo>
                        <a:pt x="32" y="144"/>
                      </a:lnTo>
                      <a:lnTo>
                        <a:pt x="30" y="144"/>
                      </a:lnTo>
                      <a:lnTo>
                        <a:pt x="28" y="144"/>
                      </a:lnTo>
                      <a:lnTo>
                        <a:pt x="28" y="144"/>
                      </a:lnTo>
                      <a:lnTo>
                        <a:pt x="26" y="144"/>
                      </a:lnTo>
                      <a:lnTo>
                        <a:pt x="26" y="144"/>
                      </a:lnTo>
                      <a:lnTo>
                        <a:pt x="26" y="142"/>
                      </a:lnTo>
                      <a:lnTo>
                        <a:pt x="24" y="139"/>
                      </a:lnTo>
                      <a:lnTo>
                        <a:pt x="24" y="135"/>
                      </a:lnTo>
                      <a:lnTo>
                        <a:pt x="26" y="131"/>
                      </a:lnTo>
                      <a:lnTo>
                        <a:pt x="26" y="131"/>
                      </a:lnTo>
                      <a:lnTo>
                        <a:pt x="26" y="129"/>
                      </a:lnTo>
                      <a:lnTo>
                        <a:pt x="26" y="129"/>
                      </a:lnTo>
                      <a:lnTo>
                        <a:pt x="24" y="129"/>
                      </a:lnTo>
                      <a:lnTo>
                        <a:pt x="23" y="129"/>
                      </a:lnTo>
                      <a:lnTo>
                        <a:pt x="23" y="129"/>
                      </a:lnTo>
                      <a:lnTo>
                        <a:pt x="23" y="129"/>
                      </a:lnTo>
                      <a:lnTo>
                        <a:pt x="21" y="127"/>
                      </a:lnTo>
                      <a:lnTo>
                        <a:pt x="21" y="125"/>
                      </a:lnTo>
                      <a:lnTo>
                        <a:pt x="19" y="122"/>
                      </a:lnTo>
                      <a:lnTo>
                        <a:pt x="19" y="120"/>
                      </a:lnTo>
                      <a:lnTo>
                        <a:pt x="15" y="118"/>
                      </a:lnTo>
                      <a:lnTo>
                        <a:pt x="13" y="116"/>
                      </a:lnTo>
                      <a:lnTo>
                        <a:pt x="6" y="97"/>
                      </a:lnTo>
                      <a:lnTo>
                        <a:pt x="6" y="95"/>
                      </a:lnTo>
                      <a:lnTo>
                        <a:pt x="4" y="93"/>
                      </a:lnTo>
                      <a:lnTo>
                        <a:pt x="2" y="92"/>
                      </a:lnTo>
                      <a:lnTo>
                        <a:pt x="2" y="92"/>
                      </a:lnTo>
                      <a:lnTo>
                        <a:pt x="0" y="92"/>
                      </a:lnTo>
                      <a:lnTo>
                        <a:pt x="0" y="90"/>
                      </a:lnTo>
                      <a:lnTo>
                        <a:pt x="0" y="88"/>
                      </a:lnTo>
                      <a:lnTo>
                        <a:pt x="0" y="88"/>
                      </a:lnTo>
                      <a:lnTo>
                        <a:pt x="0" y="86"/>
                      </a:lnTo>
                      <a:lnTo>
                        <a:pt x="2" y="86"/>
                      </a:lnTo>
                      <a:lnTo>
                        <a:pt x="2" y="88"/>
                      </a:lnTo>
                      <a:lnTo>
                        <a:pt x="2" y="86"/>
                      </a:lnTo>
                      <a:lnTo>
                        <a:pt x="4" y="86"/>
                      </a:lnTo>
                      <a:lnTo>
                        <a:pt x="4" y="84"/>
                      </a:lnTo>
                      <a:lnTo>
                        <a:pt x="4" y="84"/>
                      </a:lnTo>
                      <a:lnTo>
                        <a:pt x="6" y="86"/>
                      </a:lnTo>
                      <a:lnTo>
                        <a:pt x="6" y="86"/>
                      </a:lnTo>
                      <a:lnTo>
                        <a:pt x="6" y="86"/>
                      </a:lnTo>
                      <a:lnTo>
                        <a:pt x="8" y="84"/>
                      </a:lnTo>
                      <a:lnTo>
                        <a:pt x="8" y="82"/>
                      </a:lnTo>
                      <a:lnTo>
                        <a:pt x="11" y="82"/>
                      </a:lnTo>
                      <a:lnTo>
                        <a:pt x="13" y="82"/>
                      </a:lnTo>
                      <a:lnTo>
                        <a:pt x="13" y="82"/>
                      </a:lnTo>
                      <a:lnTo>
                        <a:pt x="15" y="80"/>
                      </a:lnTo>
                      <a:lnTo>
                        <a:pt x="17" y="80"/>
                      </a:lnTo>
                      <a:lnTo>
                        <a:pt x="19" y="80"/>
                      </a:lnTo>
                      <a:lnTo>
                        <a:pt x="21" y="78"/>
                      </a:lnTo>
                      <a:lnTo>
                        <a:pt x="21" y="78"/>
                      </a:lnTo>
                      <a:lnTo>
                        <a:pt x="21" y="77"/>
                      </a:lnTo>
                      <a:lnTo>
                        <a:pt x="23" y="77"/>
                      </a:lnTo>
                      <a:lnTo>
                        <a:pt x="23" y="75"/>
                      </a:lnTo>
                      <a:lnTo>
                        <a:pt x="23" y="75"/>
                      </a:lnTo>
                      <a:lnTo>
                        <a:pt x="24" y="75"/>
                      </a:lnTo>
                      <a:lnTo>
                        <a:pt x="24" y="75"/>
                      </a:lnTo>
                      <a:lnTo>
                        <a:pt x="24" y="73"/>
                      </a:lnTo>
                      <a:lnTo>
                        <a:pt x="26" y="73"/>
                      </a:lnTo>
                      <a:lnTo>
                        <a:pt x="28" y="69"/>
                      </a:lnTo>
                      <a:lnTo>
                        <a:pt x="28" y="69"/>
                      </a:lnTo>
                      <a:lnTo>
                        <a:pt x="30" y="69"/>
                      </a:lnTo>
                      <a:lnTo>
                        <a:pt x="30" y="67"/>
                      </a:lnTo>
                      <a:lnTo>
                        <a:pt x="28" y="67"/>
                      </a:lnTo>
                      <a:lnTo>
                        <a:pt x="28" y="65"/>
                      </a:lnTo>
                      <a:lnTo>
                        <a:pt x="28" y="65"/>
                      </a:lnTo>
                      <a:lnTo>
                        <a:pt x="30" y="65"/>
                      </a:lnTo>
                      <a:lnTo>
                        <a:pt x="30" y="63"/>
                      </a:lnTo>
                      <a:lnTo>
                        <a:pt x="30" y="63"/>
                      </a:lnTo>
                      <a:lnTo>
                        <a:pt x="32" y="63"/>
                      </a:lnTo>
                      <a:lnTo>
                        <a:pt x="32" y="62"/>
                      </a:lnTo>
                      <a:lnTo>
                        <a:pt x="32" y="60"/>
                      </a:lnTo>
                      <a:lnTo>
                        <a:pt x="32" y="60"/>
                      </a:lnTo>
                      <a:lnTo>
                        <a:pt x="34" y="58"/>
                      </a:lnTo>
                      <a:lnTo>
                        <a:pt x="36" y="58"/>
                      </a:lnTo>
                      <a:lnTo>
                        <a:pt x="38" y="58"/>
                      </a:lnTo>
                      <a:lnTo>
                        <a:pt x="38" y="56"/>
                      </a:lnTo>
                      <a:lnTo>
                        <a:pt x="36" y="54"/>
                      </a:lnTo>
                      <a:lnTo>
                        <a:pt x="36" y="54"/>
                      </a:lnTo>
                      <a:lnTo>
                        <a:pt x="38" y="52"/>
                      </a:lnTo>
                      <a:lnTo>
                        <a:pt x="38" y="52"/>
                      </a:lnTo>
                      <a:lnTo>
                        <a:pt x="39" y="52"/>
                      </a:lnTo>
                      <a:lnTo>
                        <a:pt x="39" y="52"/>
                      </a:lnTo>
                      <a:lnTo>
                        <a:pt x="43" y="46"/>
                      </a:lnTo>
                      <a:lnTo>
                        <a:pt x="45" y="43"/>
                      </a:lnTo>
                      <a:lnTo>
                        <a:pt x="45" y="41"/>
                      </a:lnTo>
                      <a:lnTo>
                        <a:pt x="45" y="41"/>
                      </a:lnTo>
                      <a:lnTo>
                        <a:pt x="45" y="41"/>
                      </a:lnTo>
                      <a:lnTo>
                        <a:pt x="45" y="41"/>
                      </a:lnTo>
                      <a:lnTo>
                        <a:pt x="47" y="41"/>
                      </a:lnTo>
                      <a:lnTo>
                        <a:pt x="47" y="41"/>
                      </a:lnTo>
                      <a:lnTo>
                        <a:pt x="47" y="41"/>
                      </a:lnTo>
                      <a:lnTo>
                        <a:pt x="45" y="39"/>
                      </a:lnTo>
                      <a:lnTo>
                        <a:pt x="45" y="39"/>
                      </a:lnTo>
                      <a:lnTo>
                        <a:pt x="47" y="39"/>
                      </a:lnTo>
                      <a:lnTo>
                        <a:pt x="47" y="37"/>
                      </a:lnTo>
                      <a:lnTo>
                        <a:pt x="49" y="35"/>
                      </a:lnTo>
                      <a:lnTo>
                        <a:pt x="51" y="35"/>
                      </a:lnTo>
                      <a:lnTo>
                        <a:pt x="51" y="35"/>
                      </a:lnTo>
                      <a:lnTo>
                        <a:pt x="51" y="35"/>
                      </a:lnTo>
                      <a:lnTo>
                        <a:pt x="51" y="33"/>
                      </a:lnTo>
                      <a:lnTo>
                        <a:pt x="51" y="33"/>
                      </a:lnTo>
                      <a:lnTo>
                        <a:pt x="51" y="33"/>
                      </a:lnTo>
                      <a:lnTo>
                        <a:pt x="51" y="31"/>
                      </a:lnTo>
                      <a:lnTo>
                        <a:pt x="51" y="30"/>
                      </a:lnTo>
                      <a:lnTo>
                        <a:pt x="53" y="30"/>
                      </a:lnTo>
                      <a:lnTo>
                        <a:pt x="53" y="30"/>
                      </a:lnTo>
                      <a:lnTo>
                        <a:pt x="53" y="28"/>
                      </a:lnTo>
                      <a:lnTo>
                        <a:pt x="60" y="28"/>
                      </a:lnTo>
                      <a:lnTo>
                        <a:pt x="64" y="28"/>
                      </a:lnTo>
                      <a:lnTo>
                        <a:pt x="64" y="24"/>
                      </a:lnTo>
                      <a:lnTo>
                        <a:pt x="66" y="24"/>
                      </a:lnTo>
                      <a:lnTo>
                        <a:pt x="68" y="24"/>
                      </a:lnTo>
                      <a:lnTo>
                        <a:pt x="68" y="24"/>
                      </a:lnTo>
                      <a:lnTo>
                        <a:pt x="69" y="26"/>
                      </a:lnTo>
                      <a:lnTo>
                        <a:pt x="69" y="26"/>
                      </a:lnTo>
                      <a:lnTo>
                        <a:pt x="71" y="26"/>
                      </a:lnTo>
                      <a:lnTo>
                        <a:pt x="71" y="26"/>
                      </a:lnTo>
                      <a:lnTo>
                        <a:pt x="71" y="26"/>
                      </a:lnTo>
                      <a:lnTo>
                        <a:pt x="71" y="24"/>
                      </a:lnTo>
                      <a:lnTo>
                        <a:pt x="73" y="24"/>
                      </a:lnTo>
                      <a:lnTo>
                        <a:pt x="75" y="20"/>
                      </a:lnTo>
                      <a:lnTo>
                        <a:pt x="79" y="16"/>
                      </a:lnTo>
                      <a:lnTo>
                        <a:pt x="79" y="16"/>
                      </a:lnTo>
                      <a:lnTo>
                        <a:pt x="81" y="13"/>
                      </a:lnTo>
                      <a:lnTo>
                        <a:pt x="81" y="13"/>
                      </a:lnTo>
                      <a:lnTo>
                        <a:pt x="83" y="11"/>
                      </a:lnTo>
                      <a:lnTo>
                        <a:pt x="83" y="11"/>
                      </a:lnTo>
                      <a:lnTo>
                        <a:pt x="88" y="11"/>
                      </a:lnTo>
                      <a:lnTo>
                        <a:pt x="88" y="11"/>
                      </a:lnTo>
                      <a:lnTo>
                        <a:pt x="90" y="11"/>
                      </a:lnTo>
                      <a:lnTo>
                        <a:pt x="92" y="11"/>
                      </a:lnTo>
                      <a:lnTo>
                        <a:pt x="94" y="11"/>
                      </a:lnTo>
                      <a:lnTo>
                        <a:pt x="96" y="9"/>
                      </a:lnTo>
                      <a:lnTo>
                        <a:pt x="98" y="7"/>
                      </a:lnTo>
                      <a:lnTo>
                        <a:pt x="98" y="5"/>
                      </a:lnTo>
                      <a:lnTo>
                        <a:pt x="100" y="5"/>
                      </a:lnTo>
                      <a:lnTo>
                        <a:pt x="111" y="3"/>
                      </a:lnTo>
                      <a:lnTo>
                        <a:pt x="111" y="3"/>
                      </a:lnTo>
                      <a:lnTo>
                        <a:pt x="116" y="1"/>
                      </a:lnTo>
                      <a:lnTo>
                        <a:pt x="116" y="0"/>
                      </a:lnTo>
                      <a:lnTo>
                        <a:pt x="118" y="1"/>
                      </a:lnTo>
                      <a:lnTo>
                        <a:pt x="118" y="3"/>
                      </a:lnTo>
                      <a:lnTo>
                        <a:pt x="120" y="3"/>
                      </a:lnTo>
                      <a:lnTo>
                        <a:pt x="120" y="5"/>
                      </a:lnTo>
                      <a:lnTo>
                        <a:pt x="120" y="9"/>
                      </a:lnTo>
                      <a:lnTo>
                        <a:pt x="120" y="11"/>
                      </a:lnTo>
                      <a:lnTo>
                        <a:pt x="124" y="11"/>
                      </a:lnTo>
                      <a:lnTo>
                        <a:pt x="126" y="11"/>
                      </a:lnTo>
                    </a:path>
                  </a:pathLst>
                </a:custGeom>
                <a:noFill/>
                <a:ln w="9525">
                  <a:solidFill>
                    <a:schemeClr val="bg1">
                      <a:lumMod val="95000"/>
                    </a:schemeClr>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101">
                  <a:extLst>
                    <a:ext uri="{FF2B5EF4-FFF2-40B4-BE49-F238E27FC236}">
                      <a16:creationId xmlns:a16="http://schemas.microsoft.com/office/drawing/2014/main" id="{221E2F6B-5102-4E50-A016-D6955102888A}"/>
                    </a:ext>
                  </a:extLst>
                </p:cNvPr>
                <p:cNvSpPr>
                  <a:spLocks/>
                </p:cNvSpPr>
                <p:nvPr/>
              </p:nvSpPr>
              <p:spPr bwMode="auto">
                <a:xfrm>
                  <a:off x="2828925" y="2492375"/>
                  <a:ext cx="114300" cy="100013"/>
                </a:xfrm>
                <a:custGeom>
                  <a:avLst/>
                  <a:gdLst>
                    <a:gd name="T0" fmla="*/ 115 w 145"/>
                    <a:gd name="T1" fmla="*/ 3 h 126"/>
                    <a:gd name="T2" fmla="*/ 115 w 145"/>
                    <a:gd name="T3" fmla="*/ 5 h 126"/>
                    <a:gd name="T4" fmla="*/ 117 w 145"/>
                    <a:gd name="T5" fmla="*/ 7 h 126"/>
                    <a:gd name="T6" fmla="*/ 121 w 145"/>
                    <a:gd name="T7" fmla="*/ 13 h 126"/>
                    <a:gd name="T8" fmla="*/ 121 w 145"/>
                    <a:gd name="T9" fmla="*/ 17 h 126"/>
                    <a:gd name="T10" fmla="*/ 124 w 145"/>
                    <a:gd name="T11" fmla="*/ 19 h 126"/>
                    <a:gd name="T12" fmla="*/ 134 w 145"/>
                    <a:gd name="T13" fmla="*/ 24 h 126"/>
                    <a:gd name="T14" fmla="*/ 134 w 145"/>
                    <a:gd name="T15" fmla="*/ 30 h 126"/>
                    <a:gd name="T16" fmla="*/ 137 w 145"/>
                    <a:gd name="T17" fmla="*/ 35 h 126"/>
                    <a:gd name="T18" fmla="*/ 141 w 145"/>
                    <a:gd name="T19" fmla="*/ 41 h 126"/>
                    <a:gd name="T20" fmla="*/ 141 w 145"/>
                    <a:gd name="T21" fmla="*/ 52 h 126"/>
                    <a:gd name="T22" fmla="*/ 141 w 145"/>
                    <a:gd name="T23" fmla="*/ 58 h 126"/>
                    <a:gd name="T24" fmla="*/ 141 w 145"/>
                    <a:gd name="T25" fmla="*/ 62 h 126"/>
                    <a:gd name="T26" fmla="*/ 143 w 145"/>
                    <a:gd name="T27" fmla="*/ 69 h 126"/>
                    <a:gd name="T28" fmla="*/ 143 w 145"/>
                    <a:gd name="T29" fmla="*/ 88 h 126"/>
                    <a:gd name="T30" fmla="*/ 137 w 145"/>
                    <a:gd name="T31" fmla="*/ 94 h 126"/>
                    <a:gd name="T32" fmla="*/ 132 w 145"/>
                    <a:gd name="T33" fmla="*/ 92 h 126"/>
                    <a:gd name="T34" fmla="*/ 126 w 145"/>
                    <a:gd name="T35" fmla="*/ 96 h 126"/>
                    <a:gd name="T36" fmla="*/ 113 w 145"/>
                    <a:gd name="T37" fmla="*/ 92 h 126"/>
                    <a:gd name="T38" fmla="*/ 109 w 145"/>
                    <a:gd name="T39" fmla="*/ 88 h 126"/>
                    <a:gd name="T40" fmla="*/ 104 w 145"/>
                    <a:gd name="T41" fmla="*/ 92 h 126"/>
                    <a:gd name="T42" fmla="*/ 96 w 145"/>
                    <a:gd name="T43" fmla="*/ 92 h 126"/>
                    <a:gd name="T44" fmla="*/ 90 w 145"/>
                    <a:gd name="T45" fmla="*/ 97 h 126"/>
                    <a:gd name="T46" fmla="*/ 83 w 145"/>
                    <a:gd name="T47" fmla="*/ 92 h 126"/>
                    <a:gd name="T48" fmla="*/ 77 w 145"/>
                    <a:gd name="T49" fmla="*/ 90 h 126"/>
                    <a:gd name="T50" fmla="*/ 75 w 145"/>
                    <a:gd name="T51" fmla="*/ 105 h 126"/>
                    <a:gd name="T52" fmla="*/ 70 w 145"/>
                    <a:gd name="T53" fmla="*/ 122 h 126"/>
                    <a:gd name="T54" fmla="*/ 64 w 145"/>
                    <a:gd name="T55" fmla="*/ 122 h 126"/>
                    <a:gd name="T56" fmla="*/ 60 w 145"/>
                    <a:gd name="T57" fmla="*/ 126 h 126"/>
                    <a:gd name="T58" fmla="*/ 51 w 145"/>
                    <a:gd name="T59" fmla="*/ 126 h 126"/>
                    <a:gd name="T60" fmla="*/ 44 w 145"/>
                    <a:gd name="T61" fmla="*/ 126 h 126"/>
                    <a:gd name="T62" fmla="*/ 34 w 145"/>
                    <a:gd name="T63" fmla="*/ 126 h 126"/>
                    <a:gd name="T64" fmla="*/ 34 w 145"/>
                    <a:gd name="T65" fmla="*/ 120 h 126"/>
                    <a:gd name="T66" fmla="*/ 32 w 145"/>
                    <a:gd name="T67" fmla="*/ 114 h 126"/>
                    <a:gd name="T68" fmla="*/ 19 w 145"/>
                    <a:gd name="T69" fmla="*/ 111 h 126"/>
                    <a:gd name="T70" fmla="*/ 10 w 145"/>
                    <a:gd name="T71" fmla="*/ 118 h 126"/>
                    <a:gd name="T72" fmla="*/ 2 w 145"/>
                    <a:gd name="T73" fmla="*/ 114 h 126"/>
                    <a:gd name="T74" fmla="*/ 0 w 145"/>
                    <a:gd name="T75" fmla="*/ 105 h 126"/>
                    <a:gd name="T76" fmla="*/ 0 w 145"/>
                    <a:gd name="T77" fmla="*/ 99 h 126"/>
                    <a:gd name="T78" fmla="*/ 4 w 145"/>
                    <a:gd name="T79" fmla="*/ 94 h 126"/>
                    <a:gd name="T80" fmla="*/ 8 w 145"/>
                    <a:gd name="T81" fmla="*/ 88 h 126"/>
                    <a:gd name="T82" fmla="*/ 12 w 145"/>
                    <a:gd name="T83" fmla="*/ 86 h 126"/>
                    <a:gd name="T84" fmla="*/ 21 w 145"/>
                    <a:gd name="T85" fmla="*/ 75 h 126"/>
                    <a:gd name="T86" fmla="*/ 21 w 145"/>
                    <a:gd name="T87" fmla="*/ 52 h 126"/>
                    <a:gd name="T88" fmla="*/ 32 w 145"/>
                    <a:gd name="T89" fmla="*/ 37 h 126"/>
                    <a:gd name="T90" fmla="*/ 42 w 145"/>
                    <a:gd name="T91" fmla="*/ 32 h 126"/>
                    <a:gd name="T92" fmla="*/ 49 w 145"/>
                    <a:gd name="T93" fmla="*/ 24 h 126"/>
                    <a:gd name="T94" fmla="*/ 59 w 145"/>
                    <a:gd name="T95" fmla="*/ 22 h 126"/>
                    <a:gd name="T96" fmla="*/ 64 w 145"/>
                    <a:gd name="T97" fmla="*/ 20 h 126"/>
                    <a:gd name="T98" fmla="*/ 68 w 145"/>
                    <a:gd name="T99" fmla="*/ 19 h 126"/>
                    <a:gd name="T100" fmla="*/ 72 w 145"/>
                    <a:gd name="T101" fmla="*/ 26 h 126"/>
                    <a:gd name="T102" fmla="*/ 79 w 145"/>
                    <a:gd name="T103" fmla="*/ 28 h 126"/>
                    <a:gd name="T104" fmla="*/ 89 w 145"/>
                    <a:gd name="T105" fmla="*/ 22 h 126"/>
                    <a:gd name="T106" fmla="*/ 92 w 145"/>
                    <a:gd name="T107" fmla="*/ 15 h 126"/>
                    <a:gd name="T108" fmla="*/ 100 w 145"/>
                    <a:gd name="T109" fmla="*/ 11 h 126"/>
                    <a:gd name="T110" fmla="*/ 102 w 145"/>
                    <a:gd name="T111" fmla="*/ 5 h 126"/>
                    <a:gd name="T112" fmla="*/ 106 w 145"/>
                    <a:gd name="T113" fmla="*/ 0 h 126"/>
                    <a:gd name="T114" fmla="*/ 113 w 145"/>
                    <a:gd name="T11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5" h="126">
                      <a:moveTo>
                        <a:pt x="115" y="0"/>
                      </a:moveTo>
                      <a:lnTo>
                        <a:pt x="115" y="0"/>
                      </a:lnTo>
                      <a:lnTo>
                        <a:pt x="115" y="2"/>
                      </a:lnTo>
                      <a:lnTo>
                        <a:pt x="115" y="2"/>
                      </a:lnTo>
                      <a:lnTo>
                        <a:pt x="115" y="3"/>
                      </a:lnTo>
                      <a:lnTo>
                        <a:pt x="115" y="3"/>
                      </a:lnTo>
                      <a:lnTo>
                        <a:pt x="115" y="5"/>
                      </a:lnTo>
                      <a:lnTo>
                        <a:pt x="115" y="5"/>
                      </a:lnTo>
                      <a:lnTo>
                        <a:pt x="115" y="5"/>
                      </a:lnTo>
                      <a:lnTo>
                        <a:pt x="115" y="5"/>
                      </a:lnTo>
                      <a:lnTo>
                        <a:pt x="115" y="7"/>
                      </a:lnTo>
                      <a:lnTo>
                        <a:pt x="115" y="7"/>
                      </a:lnTo>
                      <a:lnTo>
                        <a:pt x="117" y="7"/>
                      </a:lnTo>
                      <a:lnTo>
                        <a:pt x="117" y="7"/>
                      </a:lnTo>
                      <a:lnTo>
                        <a:pt x="117" y="7"/>
                      </a:lnTo>
                      <a:lnTo>
                        <a:pt x="119" y="7"/>
                      </a:lnTo>
                      <a:lnTo>
                        <a:pt x="119" y="7"/>
                      </a:lnTo>
                      <a:lnTo>
                        <a:pt x="119" y="9"/>
                      </a:lnTo>
                      <a:lnTo>
                        <a:pt x="119" y="11"/>
                      </a:lnTo>
                      <a:lnTo>
                        <a:pt x="121" y="13"/>
                      </a:lnTo>
                      <a:lnTo>
                        <a:pt x="121" y="15"/>
                      </a:lnTo>
                      <a:lnTo>
                        <a:pt x="121" y="15"/>
                      </a:lnTo>
                      <a:lnTo>
                        <a:pt x="122" y="15"/>
                      </a:lnTo>
                      <a:lnTo>
                        <a:pt x="121" y="15"/>
                      </a:lnTo>
                      <a:lnTo>
                        <a:pt x="121" y="17"/>
                      </a:lnTo>
                      <a:lnTo>
                        <a:pt x="121" y="17"/>
                      </a:lnTo>
                      <a:lnTo>
                        <a:pt x="121" y="17"/>
                      </a:lnTo>
                      <a:lnTo>
                        <a:pt x="121" y="19"/>
                      </a:lnTo>
                      <a:lnTo>
                        <a:pt x="122" y="19"/>
                      </a:lnTo>
                      <a:lnTo>
                        <a:pt x="124" y="19"/>
                      </a:lnTo>
                      <a:lnTo>
                        <a:pt x="124" y="20"/>
                      </a:lnTo>
                      <a:lnTo>
                        <a:pt x="126" y="20"/>
                      </a:lnTo>
                      <a:lnTo>
                        <a:pt x="126" y="22"/>
                      </a:lnTo>
                      <a:lnTo>
                        <a:pt x="132" y="22"/>
                      </a:lnTo>
                      <a:lnTo>
                        <a:pt x="134" y="24"/>
                      </a:lnTo>
                      <a:lnTo>
                        <a:pt x="134" y="24"/>
                      </a:lnTo>
                      <a:lnTo>
                        <a:pt x="136" y="26"/>
                      </a:lnTo>
                      <a:lnTo>
                        <a:pt x="136" y="28"/>
                      </a:lnTo>
                      <a:lnTo>
                        <a:pt x="134" y="28"/>
                      </a:lnTo>
                      <a:lnTo>
                        <a:pt x="134" y="30"/>
                      </a:lnTo>
                      <a:lnTo>
                        <a:pt x="136" y="30"/>
                      </a:lnTo>
                      <a:lnTo>
                        <a:pt x="136" y="32"/>
                      </a:lnTo>
                      <a:lnTo>
                        <a:pt x="137" y="34"/>
                      </a:lnTo>
                      <a:lnTo>
                        <a:pt x="137" y="34"/>
                      </a:lnTo>
                      <a:lnTo>
                        <a:pt x="137" y="35"/>
                      </a:lnTo>
                      <a:lnTo>
                        <a:pt x="137" y="37"/>
                      </a:lnTo>
                      <a:lnTo>
                        <a:pt x="139" y="39"/>
                      </a:lnTo>
                      <a:lnTo>
                        <a:pt x="141" y="37"/>
                      </a:lnTo>
                      <a:lnTo>
                        <a:pt x="141" y="39"/>
                      </a:lnTo>
                      <a:lnTo>
                        <a:pt x="141" y="41"/>
                      </a:lnTo>
                      <a:lnTo>
                        <a:pt x="141" y="47"/>
                      </a:lnTo>
                      <a:lnTo>
                        <a:pt x="141" y="49"/>
                      </a:lnTo>
                      <a:lnTo>
                        <a:pt x="141" y="49"/>
                      </a:lnTo>
                      <a:lnTo>
                        <a:pt x="141" y="49"/>
                      </a:lnTo>
                      <a:lnTo>
                        <a:pt x="141" y="52"/>
                      </a:lnTo>
                      <a:lnTo>
                        <a:pt x="141" y="52"/>
                      </a:lnTo>
                      <a:lnTo>
                        <a:pt x="141" y="56"/>
                      </a:lnTo>
                      <a:lnTo>
                        <a:pt x="141" y="56"/>
                      </a:lnTo>
                      <a:lnTo>
                        <a:pt x="141" y="58"/>
                      </a:lnTo>
                      <a:lnTo>
                        <a:pt x="141" y="58"/>
                      </a:lnTo>
                      <a:lnTo>
                        <a:pt x="141" y="60"/>
                      </a:lnTo>
                      <a:lnTo>
                        <a:pt x="139" y="62"/>
                      </a:lnTo>
                      <a:lnTo>
                        <a:pt x="139" y="62"/>
                      </a:lnTo>
                      <a:lnTo>
                        <a:pt x="139" y="62"/>
                      </a:lnTo>
                      <a:lnTo>
                        <a:pt x="141" y="62"/>
                      </a:lnTo>
                      <a:lnTo>
                        <a:pt x="141" y="64"/>
                      </a:lnTo>
                      <a:lnTo>
                        <a:pt x="141" y="67"/>
                      </a:lnTo>
                      <a:lnTo>
                        <a:pt x="141" y="67"/>
                      </a:lnTo>
                      <a:lnTo>
                        <a:pt x="143" y="69"/>
                      </a:lnTo>
                      <a:lnTo>
                        <a:pt x="143" y="69"/>
                      </a:lnTo>
                      <a:lnTo>
                        <a:pt x="145" y="71"/>
                      </a:lnTo>
                      <a:lnTo>
                        <a:pt x="145" y="73"/>
                      </a:lnTo>
                      <a:lnTo>
                        <a:pt x="143" y="80"/>
                      </a:lnTo>
                      <a:lnTo>
                        <a:pt x="143" y="84"/>
                      </a:lnTo>
                      <a:lnTo>
                        <a:pt x="143" y="88"/>
                      </a:lnTo>
                      <a:lnTo>
                        <a:pt x="143" y="90"/>
                      </a:lnTo>
                      <a:lnTo>
                        <a:pt x="141" y="92"/>
                      </a:lnTo>
                      <a:lnTo>
                        <a:pt x="141" y="92"/>
                      </a:lnTo>
                      <a:lnTo>
                        <a:pt x="139" y="94"/>
                      </a:lnTo>
                      <a:lnTo>
                        <a:pt x="137" y="94"/>
                      </a:lnTo>
                      <a:lnTo>
                        <a:pt x="137" y="94"/>
                      </a:lnTo>
                      <a:lnTo>
                        <a:pt x="137" y="94"/>
                      </a:lnTo>
                      <a:lnTo>
                        <a:pt x="136" y="94"/>
                      </a:lnTo>
                      <a:lnTo>
                        <a:pt x="132" y="92"/>
                      </a:lnTo>
                      <a:lnTo>
                        <a:pt x="132" y="92"/>
                      </a:lnTo>
                      <a:lnTo>
                        <a:pt x="130" y="92"/>
                      </a:lnTo>
                      <a:lnTo>
                        <a:pt x="130" y="94"/>
                      </a:lnTo>
                      <a:lnTo>
                        <a:pt x="128" y="96"/>
                      </a:lnTo>
                      <a:lnTo>
                        <a:pt x="128" y="96"/>
                      </a:lnTo>
                      <a:lnTo>
                        <a:pt x="126" y="96"/>
                      </a:lnTo>
                      <a:lnTo>
                        <a:pt x="122" y="96"/>
                      </a:lnTo>
                      <a:lnTo>
                        <a:pt x="121" y="96"/>
                      </a:lnTo>
                      <a:lnTo>
                        <a:pt x="119" y="96"/>
                      </a:lnTo>
                      <a:lnTo>
                        <a:pt x="117" y="94"/>
                      </a:lnTo>
                      <a:lnTo>
                        <a:pt x="113" y="92"/>
                      </a:lnTo>
                      <a:lnTo>
                        <a:pt x="113" y="90"/>
                      </a:lnTo>
                      <a:lnTo>
                        <a:pt x="111" y="90"/>
                      </a:lnTo>
                      <a:lnTo>
                        <a:pt x="111" y="90"/>
                      </a:lnTo>
                      <a:lnTo>
                        <a:pt x="111" y="90"/>
                      </a:lnTo>
                      <a:lnTo>
                        <a:pt x="109" y="88"/>
                      </a:lnTo>
                      <a:lnTo>
                        <a:pt x="109" y="88"/>
                      </a:lnTo>
                      <a:lnTo>
                        <a:pt x="107" y="90"/>
                      </a:lnTo>
                      <a:lnTo>
                        <a:pt x="106" y="90"/>
                      </a:lnTo>
                      <a:lnTo>
                        <a:pt x="106" y="92"/>
                      </a:lnTo>
                      <a:lnTo>
                        <a:pt x="104" y="92"/>
                      </a:lnTo>
                      <a:lnTo>
                        <a:pt x="102" y="92"/>
                      </a:lnTo>
                      <a:lnTo>
                        <a:pt x="100" y="92"/>
                      </a:lnTo>
                      <a:lnTo>
                        <a:pt x="100" y="92"/>
                      </a:lnTo>
                      <a:lnTo>
                        <a:pt x="98" y="92"/>
                      </a:lnTo>
                      <a:lnTo>
                        <a:pt x="96" y="92"/>
                      </a:lnTo>
                      <a:lnTo>
                        <a:pt x="96" y="92"/>
                      </a:lnTo>
                      <a:lnTo>
                        <a:pt x="96" y="94"/>
                      </a:lnTo>
                      <a:lnTo>
                        <a:pt x="92" y="97"/>
                      </a:lnTo>
                      <a:lnTo>
                        <a:pt x="92" y="97"/>
                      </a:lnTo>
                      <a:lnTo>
                        <a:pt x="90" y="97"/>
                      </a:lnTo>
                      <a:lnTo>
                        <a:pt x="89" y="97"/>
                      </a:lnTo>
                      <a:lnTo>
                        <a:pt x="87" y="96"/>
                      </a:lnTo>
                      <a:lnTo>
                        <a:pt x="85" y="96"/>
                      </a:lnTo>
                      <a:lnTo>
                        <a:pt x="83" y="92"/>
                      </a:lnTo>
                      <a:lnTo>
                        <a:pt x="83" y="92"/>
                      </a:lnTo>
                      <a:lnTo>
                        <a:pt x="81" y="92"/>
                      </a:lnTo>
                      <a:lnTo>
                        <a:pt x="79" y="92"/>
                      </a:lnTo>
                      <a:lnTo>
                        <a:pt x="77" y="90"/>
                      </a:lnTo>
                      <a:lnTo>
                        <a:pt x="77" y="90"/>
                      </a:lnTo>
                      <a:lnTo>
                        <a:pt x="77" y="90"/>
                      </a:lnTo>
                      <a:lnTo>
                        <a:pt x="75" y="90"/>
                      </a:lnTo>
                      <a:lnTo>
                        <a:pt x="75" y="90"/>
                      </a:lnTo>
                      <a:lnTo>
                        <a:pt x="75" y="94"/>
                      </a:lnTo>
                      <a:lnTo>
                        <a:pt x="75" y="99"/>
                      </a:lnTo>
                      <a:lnTo>
                        <a:pt x="75" y="105"/>
                      </a:lnTo>
                      <a:lnTo>
                        <a:pt x="75" y="114"/>
                      </a:lnTo>
                      <a:lnTo>
                        <a:pt x="74" y="116"/>
                      </a:lnTo>
                      <a:lnTo>
                        <a:pt x="72" y="118"/>
                      </a:lnTo>
                      <a:lnTo>
                        <a:pt x="72" y="120"/>
                      </a:lnTo>
                      <a:lnTo>
                        <a:pt x="70" y="122"/>
                      </a:lnTo>
                      <a:lnTo>
                        <a:pt x="68" y="122"/>
                      </a:lnTo>
                      <a:lnTo>
                        <a:pt x="68" y="122"/>
                      </a:lnTo>
                      <a:lnTo>
                        <a:pt x="66" y="122"/>
                      </a:lnTo>
                      <a:lnTo>
                        <a:pt x="64" y="122"/>
                      </a:lnTo>
                      <a:lnTo>
                        <a:pt x="64" y="122"/>
                      </a:lnTo>
                      <a:lnTo>
                        <a:pt x="62" y="122"/>
                      </a:lnTo>
                      <a:lnTo>
                        <a:pt x="62" y="124"/>
                      </a:lnTo>
                      <a:lnTo>
                        <a:pt x="62" y="124"/>
                      </a:lnTo>
                      <a:lnTo>
                        <a:pt x="62" y="126"/>
                      </a:lnTo>
                      <a:lnTo>
                        <a:pt x="60" y="126"/>
                      </a:lnTo>
                      <a:lnTo>
                        <a:pt x="59" y="126"/>
                      </a:lnTo>
                      <a:lnTo>
                        <a:pt x="55" y="124"/>
                      </a:lnTo>
                      <a:lnTo>
                        <a:pt x="55" y="124"/>
                      </a:lnTo>
                      <a:lnTo>
                        <a:pt x="53" y="124"/>
                      </a:lnTo>
                      <a:lnTo>
                        <a:pt x="51" y="126"/>
                      </a:lnTo>
                      <a:lnTo>
                        <a:pt x="51" y="126"/>
                      </a:lnTo>
                      <a:lnTo>
                        <a:pt x="49" y="126"/>
                      </a:lnTo>
                      <a:lnTo>
                        <a:pt x="47" y="126"/>
                      </a:lnTo>
                      <a:lnTo>
                        <a:pt x="45" y="126"/>
                      </a:lnTo>
                      <a:lnTo>
                        <a:pt x="44" y="126"/>
                      </a:lnTo>
                      <a:lnTo>
                        <a:pt x="40" y="126"/>
                      </a:lnTo>
                      <a:lnTo>
                        <a:pt x="40" y="126"/>
                      </a:lnTo>
                      <a:lnTo>
                        <a:pt x="36" y="126"/>
                      </a:lnTo>
                      <a:lnTo>
                        <a:pt x="34" y="126"/>
                      </a:lnTo>
                      <a:lnTo>
                        <a:pt x="34" y="126"/>
                      </a:lnTo>
                      <a:lnTo>
                        <a:pt x="34" y="124"/>
                      </a:lnTo>
                      <a:lnTo>
                        <a:pt x="32" y="122"/>
                      </a:lnTo>
                      <a:lnTo>
                        <a:pt x="32" y="122"/>
                      </a:lnTo>
                      <a:lnTo>
                        <a:pt x="32" y="122"/>
                      </a:lnTo>
                      <a:lnTo>
                        <a:pt x="34" y="120"/>
                      </a:lnTo>
                      <a:lnTo>
                        <a:pt x="34" y="118"/>
                      </a:lnTo>
                      <a:lnTo>
                        <a:pt x="34" y="118"/>
                      </a:lnTo>
                      <a:lnTo>
                        <a:pt x="32" y="116"/>
                      </a:lnTo>
                      <a:lnTo>
                        <a:pt x="32" y="116"/>
                      </a:lnTo>
                      <a:lnTo>
                        <a:pt x="32" y="114"/>
                      </a:lnTo>
                      <a:lnTo>
                        <a:pt x="30" y="114"/>
                      </a:lnTo>
                      <a:lnTo>
                        <a:pt x="30" y="112"/>
                      </a:lnTo>
                      <a:lnTo>
                        <a:pt x="25" y="112"/>
                      </a:lnTo>
                      <a:lnTo>
                        <a:pt x="23" y="112"/>
                      </a:lnTo>
                      <a:lnTo>
                        <a:pt x="19" y="111"/>
                      </a:lnTo>
                      <a:lnTo>
                        <a:pt x="17" y="109"/>
                      </a:lnTo>
                      <a:lnTo>
                        <a:pt x="13" y="111"/>
                      </a:lnTo>
                      <a:lnTo>
                        <a:pt x="12" y="112"/>
                      </a:lnTo>
                      <a:lnTo>
                        <a:pt x="12" y="118"/>
                      </a:lnTo>
                      <a:lnTo>
                        <a:pt x="10" y="118"/>
                      </a:lnTo>
                      <a:lnTo>
                        <a:pt x="8" y="116"/>
                      </a:lnTo>
                      <a:lnTo>
                        <a:pt x="6" y="116"/>
                      </a:lnTo>
                      <a:lnTo>
                        <a:pt x="6" y="116"/>
                      </a:lnTo>
                      <a:lnTo>
                        <a:pt x="2" y="114"/>
                      </a:lnTo>
                      <a:lnTo>
                        <a:pt x="2" y="114"/>
                      </a:lnTo>
                      <a:lnTo>
                        <a:pt x="2" y="109"/>
                      </a:lnTo>
                      <a:lnTo>
                        <a:pt x="2" y="107"/>
                      </a:lnTo>
                      <a:lnTo>
                        <a:pt x="0" y="105"/>
                      </a:lnTo>
                      <a:lnTo>
                        <a:pt x="0" y="105"/>
                      </a:lnTo>
                      <a:lnTo>
                        <a:pt x="0" y="105"/>
                      </a:lnTo>
                      <a:lnTo>
                        <a:pt x="0" y="105"/>
                      </a:lnTo>
                      <a:lnTo>
                        <a:pt x="0" y="103"/>
                      </a:lnTo>
                      <a:lnTo>
                        <a:pt x="0" y="101"/>
                      </a:lnTo>
                      <a:lnTo>
                        <a:pt x="0" y="101"/>
                      </a:lnTo>
                      <a:lnTo>
                        <a:pt x="0" y="99"/>
                      </a:lnTo>
                      <a:lnTo>
                        <a:pt x="0" y="99"/>
                      </a:lnTo>
                      <a:lnTo>
                        <a:pt x="0" y="97"/>
                      </a:lnTo>
                      <a:lnTo>
                        <a:pt x="0" y="96"/>
                      </a:lnTo>
                      <a:lnTo>
                        <a:pt x="0" y="94"/>
                      </a:lnTo>
                      <a:lnTo>
                        <a:pt x="4" y="94"/>
                      </a:lnTo>
                      <a:lnTo>
                        <a:pt x="4" y="94"/>
                      </a:lnTo>
                      <a:lnTo>
                        <a:pt x="6" y="92"/>
                      </a:lnTo>
                      <a:lnTo>
                        <a:pt x="6" y="92"/>
                      </a:lnTo>
                      <a:lnTo>
                        <a:pt x="8" y="90"/>
                      </a:lnTo>
                      <a:lnTo>
                        <a:pt x="8" y="88"/>
                      </a:lnTo>
                      <a:lnTo>
                        <a:pt x="8" y="88"/>
                      </a:lnTo>
                      <a:lnTo>
                        <a:pt x="8" y="88"/>
                      </a:lnTo>
                      <a:lnTo>
                        <a:pt x="10" y="86"/>
                      </a:lnTo>
                      <a:lnTo>
                        <a:pt x="10" y="86"/>
                      </a:lnTo>
                      <a:lnTo>
                        <a:pt x="12" y="86"/>
                      </a:lnTo>
                      <a:lnTo>
                        <a:pt x="15" y="86"/>
                      </a:lnTo>
                      <a:lnTo>
                        <a:pt x="17" y="84"/>
                      </a:lnTo>
                      <a:lnTo>
                        <a:pt x="19" y="80"/>
                      </a:lnTo>
                      <a:lnTo>
                        <a:pt x="21" y="79"/>
                      </a:lnTo>
                      <a:lnTo>
                        <a:pt x="21" y="75"/>
                      </a:lnTo>
                      <a:lnTo>
                        <a:pt x="21" y="73"/>
                      </a:lnTo>
                      <a:lnTo>
                        <a:pt x="19" y="62"/>
                      </a:lnTo>
                      <a:lnTo>
                        <a:pt x="19" y="58"/>
                      </a:lnTo>
                      <a:lnTo>
                        <a:pt x="19" y="56"/>
                      </a:lnTo>
                      <a:lnTo>
                        <a:pt x="21" y="52"/>
                      </a:lnTo>
                      <a:lnTo>
                        <a:pt x="25" y="45"/>
                      </a:lnTo>
                      <a:lnTo>
                        <a:pt x="27" y="43"/>
                      </a:lnTo>
                      <a:lnTo>
                        <a:pt x="27" y="41"/>
                      </a:lnTo>
                      <a:lnTo>
                        <a:pt x="30" y="37"/>
                      </a:lnTo>
                      <a:lnTo>
                        <a:pt x="32" y="37"/>
                      </a:lnTo>
                      <a:lnTo>
                        <a:pt x="34" y="34"/>
                      </a:lnTo>
                      <a:lnTo>
                        <a:pt x="34" y="32"/>
                      </a:lnTo>
                      <a:lnTo>
                        <a:pt x="36" y="32"/>
                      </a:lnTo>
                      <a:lnTo>
                        <a:pt x="42" y="32"/>
                      </a:lnTo>
                      <a:lnTo>
                        <a:pt x="42" y="32"/>
                      </a:lnTo>
                      <a:lnTo>
                        <a:pt x="42" y="32"/>
                      </a:lnTo>
                      <a:lnTo>
                        <a:pt x="42" y="32"/>
                      </a:lnTo>
                      <a:lnTo>
                        <a:pt x="44" y="28"/>
                      </a:lnTo>
                      <a:lnTo>
                        <a:pt x="45" y="26"/>
                      </a:lnTo>
                      <a:lnTo>
                        <a:pt x="49" y="24"/>
                      </a:lnTo>
                      <a:lnTo>
                        <a:pt x="51" y="22"/>
                      </a:lnTo>
                      <a:lnTo>
                        <a:pt x="55" y="22"/>
                      </a:lnTo>
                      <a:lnTo>
                        <a:pt x="55" y="22"/>
                      </a:lnTo>
                      <a:lnTo>
                        <a:pt x="57" y="22"/>
                      </a:lnTo>
                      <a:lnTo>
                        <a:pt x="59" y="22"/>
                      </a:lnTo>
                      <a:lnTo>
                        <a:pt x="60" y="20"/>
                      </a:lnTo>
                      <a:lnTo>
                        <a:pt x="60" y="20"/>
                      </a:lnTo>
                      <a:lnTo>
                        <a:pt x="62" y="20"/>
                      </a:lnTo>
                      <a:lnTo>
                        <a:pt x="64" y="20"/>
                      </a:lnTo>
                      <a:lnTo>
                        <a:pt x="64" y="20"/>
                      </a:lnTo>
                      <a:lnTo>
                        <a:pt x="66" y="22"/>
                      </a:lnTo>
                      <a:lnTo>
                        <a:pt x="66" y="20"/>
                      </a:lnTo>
                      <a:lnTo>
                        <a:pt x="66" y="20"/>
                      </a:lnTo>
                      <a:lnTo>
                        <a:pt x="68" y="19"/>
                      </a:lnTo>
                      <a:lnTo>
                        <a:pt x="68" y="19"/>
                      </a:lnTo>
                      <a:lnTo>
                        <a:pt x="68" y="19"/>
                      </a:lnTo>
                      <a:lnTo>
                        <a:pt x="70" y="19"/>
                      </a:lnTo>
                      <a:lnTo>
                        <a:pt x="72" y="22"/>
                      </a:lnTo>
                      <a:lnTo>
                        <a:pt x="72" y="22"/>
                      </a:lnTo>
                      <a:lnTo>
                        <a:pt x="72" y="26"/>
                      </a:lnTo>
                      <a:lnTo>
                        <a:pt x="74" y="28"/>
                      </a:lnTo>
                      <a:lnTo>
                        <a:pt x="74" y="28"/>
                      </a:lnTo>
                      <a:lnTo>
                        <a:pt x="75" y="30"/>
                      </a:lnTo>
                      <a:lnTo>
                        <a:pt x="77" y="30"/>
                      </a:lnTo>
                      <a:lnTo>
                        <a:pt x="79" y="28"/>
                      </a:lnTo>
                      <a:lnTo>
                        <a:pt x="83" y="26"/>
                      </a:lnTo>
                      <a:lnTo>
                        <a:pt x="85" y="26"/>
                      </a:lnTo>
                      <a:lnTo>
                        <a:pt x="85" y="24"/>
                      </a:lnTo>
                      <a:lnTo>
                        <a:pt x="87" y="22"/>
                      </a:lnTo>
                      <a:lnTo>
                        <a:pt x="89" y="22"/>
                      </a:lnTo>
                      <a:lnTo>
                        <a:pt x="90" y="20"/>
                      </a:lnTo>
                      <a:lnTo>
                        <a:pt x="92" y="20"/>
                      </a:lnTo>
                      <a:lnTo>
                        <a:pt x="92" y="19"/>
                      </a:lnTo>
                      <a:lnTo>
                        <a:pt x="92" y="17"/>
                      </a:lnTo>
                      <a:lnTo>
                        <a:pt x="92" y="15"/>
                      </a:lnTo>
                      <a:lnTo>
                        <a:pt x="94" y="15"/>
                      </a:lnTo>
                      <a:lnTo>
                        <a:pt x="94" y="15"/>
                      </a:lnTo>
                      <a:lnTo>
                        <a:pt x="96" y="15"/>
                      </a:lnTo>
                      <a:lnTo>
                        <a:pt x="96" y="13"/>
                      </a:lnTo>
                      <a:lnTo>
                        <a:pt x="100" y="11"/>
                      </a:lnTo>
                      <a:lnTo>
                        <a:pt x="102" y="9"/>
                      </a:lnTo>
                      <a:lnTo>
                        <a:pt x="102" y="7"/>
                      </a:lnTo>
                      <a:lnTo>
                        <a:pt x="102" y="7"/>
                      </a:lnTo>
                      <a:lnTo>
                        <a:pt x="102" y="7"/>
                      </a:lnTo>
                      <a:lnTo>
                        <a:pt x="102" y="5"/>
                      </a:lnTo>
                      <a:lnTo>
                        <a:pt x="104" y="5"/>
                      </a:lnTo>
                      <a:lnTo>
                        <a:pt x="104" y="5"/>
                      </a:lnTo>
                      <a:lnTo>
                        <a:pt x="106" y="3"/>
                      </a:lnTo>
                      <a:lnTo>
                        <a:pt x="106" y="2"/>
                      </a:lnTo>
                      <a:lnTo>
                        <a:pt x="106" y="0"/>
                      </a:lnTo>
                      <a:lnTo>
                        <a:pt x="107" y="0"/>
                      </a:lnTo>
                      <a:lnTo>
                        <a:pt x="107" y="0"/>
                      </a:lnTo>
                      <a:lnTo>
                        <a:pt x="109" y="0"/>
                      </a:lnTo>
                      <a:lnTo>
                        <a:pt x="111" y="0"/>
                      </a:lnTo>
                      <a:lnTo>
                        <a:pt x="113" y="0"/>
                      </a:lnTo>
                      <a:lnTo>
                        <a:pt x="115" y="0"/>
                      </a:lnTo>
                      <a:lnTo>
                        <a:pt x="115" y="0"/>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21">
                  <a:extLst>
                    <a:ext uri="{FF2B5EF4-FFF2-40B4-BE49-F238E27FC236}">
                      <a16:creationId xmlns:a16="http://schemas.microsoft.com/office/drawing/2014/main" id="{186152C6-9C7A-4DE1-AC2B-C16339BD2BFC}"/>
                    </a:ext>
                  </a:extLst>
                </p:cNvPr>
                <p:cNvSpPr>
                  <a:spLocks/>
                </p:cNvSpPr>
                <p:nvPr/>
              </p:nvSpPr>
              <p:spPr bwMode="auto">
                <a:xfrm>
                  <a:off x="2936875" y="3951288"/>
                  <a:ext cx="76200" cy="100013"/>
                </a:xfrm>
                <a:custGeom>
                  <a:avLst/>
                  <a:gdLst>
                    <a:gd name="T0" fmla="*/ 87 w 96"/>
                    <a:gd name="T1" fmla="*/ 19 h 126"/>
                    <a:gd name="T2" fmla="*/ 92 w 96"/>
                    <a:gd name="T3" fmla="*/ 21 h 126"/>
                    <a:gd name="T4" fmla="*/ 92 w 96"/>
                    <a:gd name="T5" fmla="*/ 27 h 126"/>
                    <a:gd name="T6" fmla="*/ 94 w 96"/>
                    <a:gd name="T7" fmla="*/ 32 h 126"/>
                    <a:gd name="T8" fmla="*/ 91 w 96"/>
                    <a:gd name="T9" fmla="*/ 42 h 126"/>
                    <a:gd name="T10" fmla="*/ 92 w 96"/>
                    <a:gd name="T11" fmla="*/ 51 h 126"/>
                    <a:gd name="T12" fmla="*/ 96 w 96"/>
                    <a:gd name="T13" fmla="*/ 60 h 126"/>
                    <a:gd name="T14" fmla="*/ 96 w 96"/>
                    <a:gd name="T15" fmla="*/ 89 h 126"/>
                    <a:gd name="T16" fmla="*/ 92 w 96"/>
                    <a:gd name="T17" fmla="*/ 85 h 126"/>
                    <a:gd name="T18" fmla="*/ 87 w 96"/>
                    <a:gd name="T19" fmla="*/ 85 h 126"/>
                    <a:gd name="T20" fmla="*/ 87 w 96"/>
                    <a:gd name="T21" fmla="*/ 94 h 126"/>
                    <a:gd name="T22" fmla="*/ 83 w 96"/>
                    <a:gd name="T23" fmla="*/ 109 h 126"/>
                    <a:gd name="T24" fmla="*/ 85 w 96"/>
                    <a:gd name="T25" fmla="*/ 122 h 126"/>
                    <a:gd name="T26" fmla="*/ 85 w 96"/>
                    <a:gd name="T27" fmla="*/ 124 h 126"/>
                    <a:gd name="T28" fmla="*/ 85 w 96"/>
                    <a:gd name="T29" fmla="*/ 126 h 126"/>
                    <a:gd name="T30" fmla="*/ 72 w 96"/>
                    <a:gd name="T31" fmla="*/ 126 h 126"/>
                    <a:gd name="T32" fmla="*/ 55 w 96"/>
                    <a:gd name="T33" fmla="*/ 126 h 126"/>
                    <a:gd name="T34" fmla="*/ 42 w 96"/>
                    <a:gd name="T35" fmla="*/ 122 h 126"/>
                    <a:gd name="T36" fmla="*/ 27 w 96"/>
                    <a:gd name="T37" fmla="*/ 117 h 126"/>
                    <a:gd name="T38" fmla="*/ 25 w 96"/>
                    <a:gd name="T39" fmla="*/ 115 h 126"/>
                    <a:gd name="T40" fmla="*/ 15 w 96"/>
                    <a:gd name="T41" fmla="*/ 104 h 126"/>
                    <a:gd name="T42" fmla="*/ 12 w 96"/>
                    <a:gd name="T43" fmla="*/ 98 h 126"/>
                    <a:gd name="T44" fmla="*/ 14 w 96"/>
                    <a:gd name="T45" fmla="*/ 94 h 126"/>
                    <a:gd name="T46" fmla="*/ 12 w 96"/>
                    <a:gd name="T47" fmla="*/ 90 h 126"/>
                    <a:gd name="T48" fmla="*/ 10 w 96"/>
                    <a:gd name="T49" fmla="*/ 87 h 126"/>
                    <a:gd name="T50" fmla="*/ 6 w 96"/>
                    <a:gd name="T51" fmla="*/ 83 h 126"/>
                    <a:gd name="T52" fmla="*/ 4 w 96"/>
                    <a:gd name="T53" fmla="*/ 85 h 126"/>
                    <a:gd name="T54" fmla="*/ 2 w 96"/>
                    <a:gd name="T55" fmla="*/ 85 h 126"/>
                    <a:gd name="T56" fmla="*/ 0 w 96"/>
                    <a:gd name="T57" fmla="*/ 77 h 126"/>
                    <a:gd name="T58" fmla="*/ 0 w 96"/>
                    <a:gd name="T59" fmla="*/ 59 h 126"/>
                    <a:gd name="T60" fmla="*/ 10 w 96"/>
                    <a:gd name="T61" fmla="*/ 44 h 126"/>
                    <a:gd name="T62" fmla="*/ 19 w 96"/>
                    <a:gd name="T63" fmla="*/ 28 h 126"/>
                    <a:gd name="T64" fmla="*/ 23 w 96"/>
                    <a:gd name="T65" fmla="*/ 15 h 126"/>
                    <a:gd name="T66" fmla="*/ 30 w 96"/>
                    <a:gd name="T67" fmla="*/ 8 h 126"/>
                    <a:gd name="T68" fmla="*/ 40 w 96"/>
                    <a:gd name="T69" fmla="*/ 0 h 126"/>
                    <a:gd name="T70" fmla="*/ 45 w 96"/>
                    <a:gd name="T71" fmla="*/ 0 h 126"/>
                    <a:gd name="T72" fmla="*/ 55 w 96"/>
                    <a:gd name="T73" fmla="*/ 6 h 126"/>
                    <a:gd name="T74" fmla="*/ 68 w 96"/>
                    <a:gd name="T75" fmla="*/ 13 h 126"/>
                    <a:gd name="T76" fmla="*/ 77 w 96"/>
                    <a:gd name="T77" fmla="*/ 19 h 126"/>
                    <a:gd name="T78" fmla="*/ 85 w 96"/>
                    <a:gd name="T79"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126">
                      <a:moveTo>
                        <a:pt x="85" y="17"/>
                      </a:moveTo>
                      <a:lnTo>
                        <a:pt x="87" y="19"/>
                      </a:lnTo>
                      <a:lnTo>
                        <a:pt x="89" y="21"/>
                      </a:lnTo>
                      <a:lnTo>
                        <a:pt x="92" y="21"/>
                      </a:lnTo>
                      <a:lnTo>
                        <a:pt x="92" y="25"/>
                      </a:lnTo>
                      <a:lnTo>
                        <a:pt x="92" y="27"/>
                      </a:lnTo>
                      <a:lnTo>
                        <a:pt x="92" y="30"/>
                      </a:lnTo>
                      <a:lnTo>
                        <a:pt x="94" y="32"/>
                      </a:lnTo>
                      <a:lnTo>
                        <a:pt x="94" y="34"/>
                      </a:lnTo>
                      <a:lnTo>
                        <a:pt x="91" y="42"/>
                      </a:lnTo>
                      <a:lnTo>
                        <a:pt x="91" y="44"/>
                      </a:lnTo>
                      <a:lnTo>
                        <a:pt x="92" y="51"/>
                      </a:lnTo>
                      <a:lnTo>
                        <a:pt x="92" y="55"/>
                      </a:lnTo>
                      <a:lnTo>
                        <a:pt x="96" y="60"/>
                      </a:lnTo>
                      <a:lnTo>
                        <a:pt x="96" y="68"/>
                      </a:lnTo>
                      <a:lnTo>
                        <a:pt x="96" y="89"/>
                      </a:lnTo>
                      <a:lnTo>
                        <a:pt x="94" y="87"/>
                      </a:lnTo>
                      <a:lnTo>
                        <a:pt x="92" y="85"/>
                      </a:lnTo>
                      <a:lnTo>
                        <a:pt x="92" y="85"/>
                      </a:lnTo>
                      <a:lnTo>
                        <a:pt x="87" y="85"/>
                      </a:lnTo>
                      <a:lnTo>
                        <a:pt x="87" y="89"/>
                      </a:lnTo>
                      <a:lnTo>
                        <a:pt x="87" y="94"/>
                      </a:lnTo>
                      <a:lnTo>
                        <a:pt x="85" y="102"/>
                      </a:lnTo>
                      <a:lnTo>
                        <a:pt x="83" y="109"/>
                      </a:lnTo>
                      <a:lnTo>
                        <a:pt x="85" y="115"/>
                      </a:lnTo>
                      <a:lnTo>
                        <a:pt x="85" y="122"/>
                      </a:lnTo>
                      <a:lnTo>
                        <a:pt x="85" y="124"/>
                      </a:lnTo>
                      <a:lnTo>
                        <a:pt x="85" y="124"/>
                      </a:lnTo>
                      <a:lnTo>
                        <a:pt x="85" y="126"/>
                      </a:lnTo>
                      <a:lnTo>
                        <a:pt x="85" y="126"/>
                      </a:lnTo>
                      <a:lnTo>
                        <a:pt x="79" y="126"/>
                      </a:lnTo>
                      <a:lnTo>
                        <a:pt x="72" y="126"/>
                      </a:lnTo>
                      <a:lnTo>
                        <a:pt x="62" y="126"/>
                      </a:lnTo>
                      <a:lnTo>
                        <a:pt x="55" y="126"/>
                      </a:lnTo>
                      <a:lnTo>
                        <a:pt x="49" y="124"/>
                      </a:lnTo>
                      <a:lnTo>
                        <a:pt x="42" y="122"/>
                      </a:lnTo>
                      <a:lnTo>
                        <a:pt x="36" y="121"/>
                      </a:lnTo>
                      <a:lnTo>
                        <a:pt x="27" y="117"/>
                      </a:lnTo>
                      <a:lnTo>
                        <a:pt x="27" y="117"/>
                      </a:lnTo>
                      <a:lnTo>
                        <a:pt x="25" y="115"/>
                      </a:lnTo>
                      <a:lnTo>
                        <a:pt x="21" y="111"/>
                      </a:lnTo>
                      <a:lnTo>
                        <a:pt x="15" y="104"/>
                      </a:lnTo>
                      <a:lnTo>
                        <a:pt x="14" y="102"/>
                      </a:lnTo>
                      <a:lnTo>
                        <a:pt x="12" y="98"/>
                      </a:lnTo>
                      <a:lnTo>
                        <a:pt x="14" y="96"/>
                      </a:lnTo>
                      <a:lnTo>
                        <a:pt x="14" y="94"/>
                      </a:lnTo>
                      <a:lnTo>
                        <a:pt x="14" y="92"/>
                      </a:lnTo>
                      <a:lnTo>
                        <a:pt x="12" y="90"/>
                      </a:lnTo>
                      <a:lnTo>
                        <a:pt x="10" y="89"/>
                      </a:lnTo>
                      <a:lnTo>
                        <a:pt x="10" y="87"/>
                      </a:lnTo>
                      <a:lnTo>
                        <a:pt x="8" y="83"/>
                      </a:lnTo>
                      <a:lnTo>
                        <a:pt x="6" y="83"/>
                      </a:lnTo>
                      <a:lnTo>
                        <a:pt x="6" y="85"/>
                      </a:lnTo>
                      <a:lnTo>
                        <a:pt x="4" y="85"/>
                      </a:lnTo>
                      <a:lnTo>
                        <a:pt x="4" y="85"/>
                      </a:lnTo>
                      <a:lnTo>
                        <a:pt x="2" y="85"/>
                      </a:lnTo>
                      <a:lnTo>
                        <a:pt x="2" y="83"/>
                      </a:lnTo>
                      <a:lnTo>
                        <a:pt x="0" y="77"/>
                      </a:lnTo>
                      <a:lnTo>
                        <a:pt x="0" y="68"/>
                      </a:lnTo>
                      <a:lnTo>
                        <a:pt x="0" y="59"/>
                      </a:lnTo>
                      <a:lnTo>
                        <a:pt x="2" y="53"/>
                      </a:lnTo>
                      <a:lnTo>
                        <a:pt x="10" y="44"/>
                      </a:lnTo>
                      <a:lnTo>
                        <a:pt x="14" y="38"/>
                      </a:lnTo>
                      <a:lnTo>
                        <a:pt x="19" y="28"/>
                      </a:lnTo>
                      <a:lnTo>
                        <a:pt x="23" y="19"/>
                      </a:lnTo>
                      <a:lnTo>
                        <a:pt x="23" y="15"/>
                      </a:lnTo>
                      <a:lnTo>
                        <a:pt x="25" y="13"/>
                      </a:lnTo>
                      <a:lnTo>
                        <a:pt x="30" y="8"/>
                      </a:lnTo>
                      <a:lnTo>
                        <a:pt x="38" y="2"/>
                      </a:lnTo>
                      <a:lnTo>
                        <a:pt x="40" y="0"/>
                      </a:lnTo>
                      <a:lnTo>
                        <a:pt x="44" y="0"/>
                      </a:lnTo>
                      <a:lnTo>
                        <a:pt x="45" y="0"/>
                      </a:lnTo>
                      <a:lnTo>
                        <a:pt x="47" y="0"/>
                      </a:lnTo>
                      <a:lnTo>
                        <a:pt x="55" y="6"/>
                      </a:lnTo>
                      <a:lnTo>
                        <a:pt x="62" y="10"/>
                      </a:lnTo>
                      <a:lnTo>
                        <a:pt x="68" y="13"/>
                      </a:lnTo>
                      <a:lnTo>
                        <a:pt x="76" y="19"/>
                      </a:lnTo>
                      <a:lnTo>
                        <a:pt x="77" y="19"/>
                      </a:lnTo>
                      <a:lnTo>
                        <a:pt x="79" y="19"/>
                      </a:lnTo>
                      <a:lnTo>
                        <a:pt x="85" y="17"/>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7">
                  <a:extLst>
                    <a:ext uri="{FF2B5EF4-FFF2-40B4-BE49-F238E27FC236}">
                      <a16:creationId xmlns:a16="http://schemas.microsoft.com/office/drawing/2014/main" id="{C75302C6-2059-4FB0-AD83-2FAC5A36F622}"/>
                    </a:ext>
                  </a:extLst>
                </p:cNvPr>
                <p:cNvSpPr>
                  <a:spLocks/>
                </p:cNvSpPr>
                <p:nvPr/>
              </p:nvSpPr>
              <p:spPr bwMode="auto">
                <a:xfrm>
                  <a:off x="2849562" y="2573874"/>
                  <a:ext cx="104776" cy="123825"/>
                </a:xfrm>
                <a:custGeom>
                  <a:avLst/>
                  <a:gdLst>
                    <a:gd name="T0" fmla="*/ 105 w 131"/>
                    <a:gd name="T1" fmla="*/ 21 h 156"/>
                    <a:gd name="T2" fmla="*/ 101 w 131"/>
                    <a:gd name="T3" fmla="*/ 26 h 156"/>
                    <a:gd name="T4" fmla="*/ 109 w 131"/>
                    <a:gd name="T5" fmla="*/ 26 h 156"/>
                    <a:gd name="T6" fmla="*/ 103 w 131"/>
                    <a:gd name="T7" fmla="*/ 36 h 156"/>
                    <a:gd name="T8" fmla="*/ 105 w 131"/>
                    <a:gd name="T9" fmla="*/ 43 h 156"/>
                    <a:gd name="T10" fmla="*/ 107 w 131"/>
                    <a:gd name="T11" fmla="*/ 47 h 156"/>
                    <a:gd name="T12" fmla="*/ 111 w 131"/>
                    <a:gd name="T13" fmla="*/ 43 h 156"/>
                    <a:gd name="T14" fmla="*/ 118 w 131"/>
                    <a:gd name="T15" fmla="*/ 49 h 156"/>
                    <a:gd name="T16" fmla="*/ 120 w 131"/>
                    <a:gd name="T17" fmla="*/ 49 h 156"/>
                    <a:gd name="T18" fmla="*/ 129 w 131"/>
                    <a:gd name="T19" fmla="*/ 49 h 156"/>
                    <a:gd name="T20" fmla="*/ 127 w 131"/>
                    <a:gd name="T21" fmla="*/ 54 h 156"/>
                    <a:gd name="T22" fmla="*/ 129 w 131"/>
                    <a:gd name="T23" fmla="*/ 60 h 156"/>
                    <a:gd name="T24" fmla="*/ 131 w 131"/>
                    <a:gd name="T25" fmla="*/ 64 h 156"/>
                    <a:gd name="T26" fmla="*/ 129 w 131"/>
                    <a:gd name="T27" fmla="*/ 68 h 156"/>
                    <a:gd name="T28" fmla="*/ 124 w 131"/>
                    <a:gd name="T29" fmla="*/ 71 h 156"/>
                    <a:gd name="T30" fmla="*/ 116 w 131"/>
                    <a:gd name="T31" fmla="*/ 75 h 156"/>
                    <a:gd name="T32" fmla="*/ 112 w 131"/>
                    <a:gd name="T33" fmla="*/ 84 h 156"/>
                    <a:gd name="T34" fmla="*/ 109 w 131"/>
                    <a:gd name="T35" fmla="*/ 86 h 156"/>
                    <a:gd name="T36" fmla="*/ 105 w 131"/>
                    <a:gd name="T37" fmla="*/ 88 h 156"/>
                    <a:gd name="T38" fmla="*/ 103 w 131"/>
                    <a:gd name="T39" fmla="*/ 92 h 156"/>
                    <a:gd name="T40" fmla="*/ 97 w 131"/>
                    <a:gd name="T41" fmla="*/ 103 h 156"/>
                    <a:gd name="T42" fmla="*/ 96 w 131"/>
                    <a:gd name="T43" fmla="*/ 107 h 156"/>
                    <a:gd name="T44" fmla="*/ 86 w 131"/>
                    <a:gd name="T45" fmla="*/ 122 h 156"/>
                    <a:gd name="T46" fmla="*/ 75 w 131"/>
                    <a:gd name="T47" fmla="*/ 137 h 156"/>
                    <a:gd name="T48" fmla="*/ 64 w 131"/>
                    <a:gd name="T49" fmla="*/ 148 h 156"/>
                    <a:gd name="T50" fmla="*/ 56 w 131"/>
                    <a:gd name="T51" fmla="*/ 150 h 156"/>
                    <a:gd name="T52" fmla="*/ 54 w 131"/>
                    <a:gd name="T53" fmla="*/ 152 h 156"/>
                    <a:gd name="T54" fmla="*/ 49 w 131"/>
                    <a:gd name="T55" fmla="*/ 156 h 156"/>
                    <a:gd name="T56" fmla="*/ 20 w 131"/>
                    <a:gd name="T57" fmla="*/ 122 h 156"/>
                    <a:gd name="T58" fmla="*/ 15 w 131"/>
                    <a:gd name="T59" fmla="*/ 100 h 156"/>
                    <a:gd name="T60" fmla="*/ 17 w 131"/>
                    <a:gd name="T61" fmla="*/ 69 h 156"/>
                    <a:gd name="T62" fmla="*/ 17 w 131"/>
                    <a:gd name="T63" fmla="*/ 60 h 156"/>
                    <a:gd name="T64" fmla="*/ 15 w 131"/>
                    <a:gd name="T65" fmla="*/ 53 h 156"/>
                    <a:gd name="T66" fmla="*/ 11 w 131"/>
                    <a:gd name="T67" fmla="*/ 49 h 156"/>
                    <a:gd name="T68" fmla="*/ 5 w 131"/>
                    <a:gd name="T69" fmla="*/ 43 h 156"/>
                    <a:gd name="T70" fmla="*/ 0 w 131"/>
                    <a:gd name="T71" fmla="*/ 38 h 156"/>
                    <a:gd name="T72" fmla="*/ 2 w 131"/>
                    <a:gd name="T73" fmla="*/ 32 h 156"/>
                    <a:gd name="T74" fmla="*/ 9 w 131"/>
                    <a:gd name="T75" fmla="*/ 23 h 156"/>
                    <a:gd name="T76" fmla="*/ 22 w 131"/>
                    <a:gd name="T77" fmla="*/ 26 h 156"/>
                    <a:gd name="T78" fmla="*/ 24 w 131"/>
                    <a:gd name="T79" fmla="*/ 32 h 156"/>
                    <a:gd name="T80" fmla="*/ 24 w 131"/>
                    <a:gd name="T81" fmla="*/ 38 h 156"/>
                    <a:gd name="T82" fmla="*/ 34 w 131"/>
                    <a:gd name="T83" fmla="*/ 38 h 156"/>
                    <a:gd name="T84" fmla="*/ 41 w 131"/>
                    <a:gd name="T85" fmla="*/ 38 h 156"/>
                    <a:gd name="T86" fmla="*/ 50 w 131"/>
                    <a:gd name="T87" fmla="*/ 38 h 156"/>
                    <a:gd name="T88" fmla="*/ 54 w 131"/>
                    <a:gd name="T89" fmla="*/ 34 h 156"/>
                    <a:gd name="T90" fmla="*/ 60 w 131"/>
                    <a:gd name="T91" fmla="*/ 34 h 156"/>
                    <a:gd name="T92" fmla="*/ 65 w 131"/>
                    <a:gd name="T93" fmla="*/ 17 h 156"/>
                    <a:gd name="T94" fmla="*/ 67 w 131"/>
                    <a:gd name="T95" fmla="*/ 2 h 156"/>
                    <a:gd name="T96" fmla="*/ 73 w 131"/>
                    <a:gd name="T97" fmla="*/ 4 h 156"/>
                    <a:gd name="T98" fmla="*/ 80 w 131"/>
                    <a:gd name="T99" fmla="*/ 9 h 156"/>
                    <a:gd name="T100" fmla="*/ 86 w 131"/>
                    <a:gd name="T101" fmla="*/ 4 h 156"/>
                    <a:gd name="T102" fmla="*/ 94 w 131"/>
                    <a:gd name="T103" fmla="*/ 4 h 156"/>
                    <a:gd name="T104" fmla="*/ 99 w 131"/>
                    <a:gd name="T105" fmla="*/ 0 h 156"/>
                    <a:gd name="T106" fmla="*/ 103 w 131"/>
                    <a:gd name="T107"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156">
                      <a:moveTo>
                        <a:pt x="111" y="8"/>
                      </a:moveTo>
                      <a:lnTo>
                        <a:pt x="109" y="11"/>
                      </a:lnTo>
                      <a:lnTo>
                        <a:pt x="109" y="11"/>
                      </a:lnTo>
                      <a:lnTo>
                        <a:pt x="105" y="19"/>
                      </a:lnTo>
                      <a:lnTo>
                        <a:pt x="105" y="21"/>
                      </a:lnTo>
                      <a:lnTo>
                        <a:pt x="105" y="23"/>
                      </a:lnTo>
                      <a:lnTo>
                        <a:pt x="103" y="23"/>
                      </a:lnTo>
                      <a:lnTo>
                        <a:pt x="101" y="24"/>
                      </a:lnTo>
                      <a:lnTo>
                        <a:pt x="101" y="24"/>
                      </a:lnTo>
                      <a:lnTo>
                        <a:pt x="101" y="26"/>
                      </a:lnTo>
                      <a:lnTo>
                        <a:pt x="101" y="28"/>
                      </a:lnTo>
                      <a:lnTo>
                        <a:pt x="103" y="28"/>
                      </a:lnTo>
                      <a:lnTo>
                        <a:pt x="105" y="28"/>
                      </a:lnTo>
                      <a:lnTo>
                        <a:pt x="107" y="26"/>
                      </a:lnTo>
                      <a:lnTo>
                        <a:pt x="109" y="26"/>
                      </a:lnTo>
                      <a:lnTo>
                        <a:pt x="109" y="26"/>
                      </a:lnTo>
                      <a:lnTo>
                        <a:pt x="105" y="32"/>
                      </a:lnTo>
                      <a:lnTo>
                        <a:pt x="103" y="32"/>
                      </a:lnTo>
                      <a:lnTo>
                        <a:pt x="103" y="34"/>
                      </a:lnTo>
                      <a:lnTo>
                        <a:pt x="103" y="36"/>
                      </a:lnTo>
                      <a:lnTo>
                        <a:pt x="101" y="38"/>
                      </a:lnTo>
                      <a:lnTo>
                        <a:pt x="101" y="39"/>
                      </a:lnTo>
                      <a:lnTo>
                        <a:pt x="101" y="39"/>
                      </a:lnTo>
                      <a:lnTo>
                        <a:pt x="103" y="43"/>
                      </a:lnTo>
                      <a:lnTo>
                        <a:pt x="105" y="43"/>
                      </a:lnTo>
                      <a:lnTo>
                        <a:pt x="105" y="43"/>
                      </a:lnTo>
                      <a:lnTo>
                        <a:pt x="105" y="45"/>
                      </a:lnTo>
                      <a:lnTo>
                        <a:pt x="105" y="45"/>
                      </a:lnTo>
                      <a:lnTo>
                        <a:pt x="107" y="45"/>
                      </a:lnTo>
                      <a:lnTo>
                        <a:pt x="107" y="47"/>
                      </a:lnTo>
                      <a:lnTo>
                        <a:pt x="107" y="47"/>
                      </a:lnTo>
                      <a:lnTo>
                        <a:pt x="109" y="45"/>
                      </a:lnTo>
                      <a:lnTo>
                        <a:pt x="109" y="43"/>
                      </a:lnTo>
                      <a:lnTo>
                        <a:pt x="111" y="43"/>
                      </a:lnTo>
                      <a:lnTo>
                        <a:pt x="111" y="43"/>
                      </a:lnTo>
                      <a:lnTo>
                        <a:pt x="116" y="47"/>
                      </a:lnTo>
                      <a:lnTo>
                        <a:pt x="116" y="47"/>
                      </a:lnTo>
                      <a:lnTo>
                        <a:pt x="116" y="47"/>
                      </a:lnTo>
                      <a:lnTo>
                        <a:pt x="116" y="47"/>
                      </a:lnTo>
                      <a:lnTo>
                        <a:pt x="118" y="49"/>
                      </a:lnTo>
                      <a:lnTo>
                        <a:pt x="118" y="49"/>
                      </a:lnTo>
                      <a:lnTo>
                        <a:pt x="118" y="49"/>
                      </a:lnTo>
                      <a:lnTo>
                        <a:pt x="118" y="49"/>
                      </a:lnTo>
                      <a:lnTo>
                        <a:pt x="120" y="49"/>
                      </a:lnTo>
                      <a:lnTo>
                        <a:pt x="120" y="49"/>
                      </a:lnTo>
                      <a:lnTo>
                        <a:pt x="122" y="49"/>
                      </a:lnTo>
                      <a:lnTo>
                        <a:pt x="124" y="51"/>
                      </a:lnTo>
                      <a:lnTo>
                        <a:pt x="124" y="51"/>
                      </a:lnTo>
                      <a:lnTo>
                        <a:pt x="126" y="51"/>
                      </a:lnTo>
                      <a:lnTo>
                        <a:pt x="129" y="49"/>
                      </a:lnTo>
                      <a:lnTo>
                        <a:pt x="131" y="49"/>
                      </a:lnTo>
                      <a:lnTo>
                        <a:pt x="129" y="51"/>
                      </a:lnTo>
                      <a:lnTo>
                        <a:pt x="127" y="53"/>
                      </a:lnTo>
                      <a:lnTo>
                        <a:pt x="127" y="54"/>
                      </a:lnTo>
                      <a:lnTo>
                        <a:pt x="127" y="54"/>
                      </a:lnTo>
                      <a:lnTo>
                        <a:pt x="129" y="56"/>
                      </a:lnTo>
                      <a:lnTo>
                        <a:pt x="131" y="58"/>
                      </a:lnTo>
                      <a:lnTo>
                        <a:pt x="131" y="58"/>
                      </a:lnTo>
                      <a:lnTo>
                        <a:pt x="129" y="58"/>
                      </a:lnTo>
                      <a:lnTo>
                        <a:pt x="129" y="60"/>
                      </a:lnTo>
                      <a:lnTo>
                        <a:pt x="129" y="60"/>
                      </a:lnTo>
                      <a:lnTo>
                        <a:pt x="131" y="60"/>
                      </a:lnTo>
                      <a:lnTo>
                        <a:pt x="131" y="62"/>
                      </a:lnTo>
                      <a:lnTo>
                        <a:pt x="131" y="62"/>
                      </a:lnTo>
                      <a:lnTo>
                        <a:pt x="131" y="64"/>
                      </a:lnTo>
                      <a:lnTo>
                        <a:pt x="131" y="66"/>
                      </a:lnTo>
                      <a:lnTo>
                        <a:pt x="129" y="66"/>
                      </a:lnTo>
                      <a:lnTo>
                        <a:pt x="129" y="68"/>
                      </a:lnTo>
                      <a:lnTo>
                        <a:pt x="129" y="68"/>
                      </a:lnTo>
                      <a:lnTo>
                        <a:pt x="129" y="68"/>
                      </a:lnTo>
                      <a:lnTo>
                        <a:pt x="129" y="71"/>
                      </a:lnTo>
                      <a:lnTo>
                        <a:pt x="127" y="71"/>
                      </a:lnTo>
                      <a:lnTo>
                        <a:pt x="126" y="71"/>
                      </a:lnTo>
                      <a:lnTo>
                        <a:pt x="124" y="71"/>
                      </a:lnTo>
                      <a:lnTo>
                        <a:pt x="124" y="71"/>
                      </a:lnTo>
                      <a:lnTo>
                        <a:pt x="122" y="73"/>
                      </a:lnTo>
                      <a:lnTo>
                        <a:pt x="122" y="73"/>
                      </a:lnTo>
                      <a:lnTo>
                        <a:pt x="120" y="73"/>
                      </a:lnTo>
                      <a:lnTo>
                        <a:pt x="118" y="75"/>
                      </a:lnTo>
                      <a:lnTo>
                        <a:pt x="116" y="75"/>
                      </a:lnTo>
                      <a:lnTo>
                        <a:pt x="114" y="77"/>
                      </a:lnTo>
                      <a:lnTo>
                        <a:pt x="118" y="79"/>
                      </a:lnTo>
                      <a:lnTo>
                        <a:pt x="118" y="81"/>
                      </a:lnTo>
                      <a:lnTo>
                        <a:pt x="116" y="83"/>
                      </a:lnTo>
                      <a:lnTo>
                        <a:pt x="112" y="84"/>
                      </a:lnTo>
                      <a:lnTo>
                        <a:pt x="111" y="84"/>
                      </a:lnTo>
                      <a:lnTo>
                        <a:pt x="111" y="86"/>
                      </a:lnTo>
                      <a:lnTo>
                        <a:pt x="111" y="86"/>
                      </a:lnTo>
                      <a:lnTo>
                        <a:pt x="109" y="86"/>
                      </a:lnTo>
                      <a:lnTo>
                        <a:pt x="109" y="86"/>
                      </a:lnTo>
                      <a:lnTo>
                        <a:pt x="109" y="88"/>
                      </a:lnTo>
                      <a:lnTo>
                        <a:pt x="107" y="88"/>
                      </a:lnTo>
                      <a:lnTo>
                        <a:pt x="107" y="88"/>
                      </a:lnTo>
                      <a:lnTo>
                        <a:pt x="107" y="88"/>
                      </a:lnTo>
                      <a:lnTo>
                        <a:pt x="105" y="88"/>
                      </a:lnTo>
                      <a:lnTo>
                        <a:pt x="105" y="88"/>
                      </a:lnTo>
                      <a:lnTo>
                        <a:pt x="105" y="88"/>
                      </a:lnTo>
                      <a:lnTo>
                        <a:pt x="105" y="88"/>
                      </a:lnTo>
                      <a:lnTo>
                        <a:pt x="103" y="90"/>
                      </a:lnTo>
                      <a:lnTo>
                        <a:pt x="103" y="92"/>
                      </a:lnTo>
                      <a:lnTo>
                        <a:pt x="103" y="94"/>
                      </a:lnTo>
                      <a:lnTo>
                        <a:pt x="101" y="96"/>
                      </a:lnTo>
                      <a:lnTo>
                        <a:pt x="99" y="100"/>
                      </a:lnTo>
                      <a:lnTo>
                        <a:pt x="97" y="101"/>
                      </a:lnTo>
                      <a:lnTo>
                        <a:pt x="97" y="103"/>
                      </a:lnTo>
                      <a:lnTo>
                        <a:pt x="99" y="103"/>
                      </a:lnTo>
                      <a:lnTo>
                        <a:pt x="99" y="105"/>
                      </a:lnTo>
                      <a:lnTo>
                        <a:pt x="99" y="105"/>
                      </a:lnTo>
                      <a:lnTo>
                        <a:pt x="99" y="107"/>
                      </a:lnTo>
                      <a:lnTo>
                        <a:pt x="96" y="107"/>
                      </a:lnTo>
                      <a:lnTo>
                        <a:pt x="94" y="107"/>
                      </a:lnTo>
                      <a:lnTo>
                        <a:pt x="92" y="113"/>
                      </a:lnTo>
                      <a:lnTo>
                        <a:pt x="88" y="116"/>
                      </a:lnTo>
                      <a:lnTo>
                        <a:pt x="86" y="118"/>
                      </a:lnTo>
                      <a:lnTo>
                        <a:pt x="86" y="122"/>
                      </a:lnTo>
                      <a:lnTo>
                        <a:pt x="84" y="126"/>
                      </a:lnTo>
                      <a:lnTo>
                        <a:pt x="82" y="130"/>
                      </a:lnTo>
                      <a:lnTo>
                        <a:pt x="80" y="131"/>
                      </a:lnTo>
                      <a:lnTo>
                        <a:pt x="75" y="135"/>
                      </a:lnTo>
                      <a:lnTo>
                        <a:pt x="75" y="137"/>
                      </a:lnTo>
                      <a:lnTo>
                        <a:pt x="73" y="141"/>
                      </a:lnTo>
                      <a:lnTo>
                        <a:pt x="71" y="143"/>
                      </a:lnTo>
                      <a:lnTo>
                        <a:pt x="69" y="143"/>
                      </a:lnTo>
                      <a:lnTo>
                        <a:pt x="67" y="145"/>
                      </a:lnTo>
                      <a:lnTo>
                        <a:pt x="64" y="148"/>
                      </a:lnTo>
                      <a:lnTo>
                        <a:pt x="60" y="148"/>
                      </a:lnTo>
                      <a:lnTo>
                        <a:pt x="60" y="150"/>
                      </a:lnTo>
                      <a:lnTo>
                        <a:pt x="58" y="148"/>
                      </a:lnTo>
                      <a:lnTo>
                        <a:pt x="58" y="148"/>
                      </a:lnTo>
                      <a:lnTo>
                        <a:pt x="56" y="150"/>
                      </a:lnTo>
                      <a:lnTo>
                        <a:pt x="56" y="150"/>
                      </a:lnTo>
                      <a:lnTo>
                        <a:pt x="56" y="150"/>
                      </a:lnTo>
                      <a:lnTo>
                        <a:pt x="56" y="152"/>
                      </a:lnTo>
                      <a:lnTo>
                        <a:pt x="54" y="152"/>
                      </a:lnTo>
                      <a:lnTo>
                        <a:pt x="54" y="152"/>
                      </a:lnTo>
                      <a:lnTo>
                        <a:pt x="54" y="154"/>
                      </a:lnTo>
                      <a:lnTo>
                        <a:pt x="54" y="156"/>
                      </a:lnTo>
                      <a:lnTo>
                        <a:pt x="52" y="156"/>
                      </a:lnTo>
                      <a:lnTo>
                        <a:pt x="52" y="156"/>
                      </a:lnTo>
                      <a:lnTo>
                        <a:pt x="49" y="156"/>
                      </a:lnTo>
                      <a:lnTo>
                        <a:pt x="45" y="154"/>
                      </a:lnTo>
                      <a:lnTo>
                        <a:pt x="30" y="156"/>
                      </a:lnTo>
                      <a:lnTo>
                        <a:pt x="26" y="137"/>
                      </a:lnTo>
                      <a:lnTo>
                        <a:pt x="24" y="130"/>
                      </a:lnTo>
                      <a:lnTo>
                        <a:pt x="20" y="122"/>
                      </a:lnTo>
                      <a:lnTo>
                        <a:pt x="17" y="118"/>
                      </a:lnTo>
                      <a:lnTo>
                        <a:pt x="17" y="118"/>
                      </a:lnTo>
                      <a:lnTo>
                        <a:pt x="15" y="115"/>
                      </a:lnTo>
                      <a:lnTo>
                        <a:pt x="15" y="107"/>
                      </a:lnTo>
                      <a:lnTo>
                        <a:pt x="15" y="100"/>
                      </a:lnTo>
                      <a:lnTo>
                        <a:pt x="17" y="92"/>
                      </a:lnTo>
                      <a:lnTo>
                        <a:pt x="15" y="75"/>
                      </a:lnTo>
                      <a:lnTo>
                        <a:pt x="15" y="73"/>
                      </a:lnTo>
                      <a:lnTo>
                        <a:pt x="15" y="71"/>
                      </a:lnTo>
                      <a:lnTo>
                        <a:pt x="17" y="69"/>
                      </a:lnTo>
                      <a:lnTo>
                        <a:pt x="17" y="69"/>
                      </a:lnTo>
                      <a:lnTo>
                        <a:pt x="15" y="68"/>
                      </a:lnTo>
                      <a:lnTo>
                        <a:pt x="15" y="62"/>
                      </a:lnTo>
                      <a:lnTo>
                        <a:pt x="15" y="62"/>
                      </a:lnTo>
                      <a:lnTo>
                        <a:pt x="17" y="60"/>
                      </a:lnTo>
                      <a:lnTo>
                        <a:pt x="17" y="60"/>
                      </a:lnTo>
                      <a:lnTo>
                        <a:pt x="17" y="58"/>
                      </a:lnTo>
                      <a:lnTo>
                        <a:pt x="17" y="54"/>
                      </a:lnTo>
                      <a:lnTo>
                        <a:pt x="17" y="53"/>
                      </a:lnTo>
                      <a:lnTo>
                        <a:pt x="15" y="53"/>
                      </a:lnTo>
                      <a:lnTo>
                        <a:pt x="13" y="53"/>
                      </a:lnTo>
                      <a:lnTo>
                        <a:pt x="13" y="51"/>
                      </a:lnTo>
                      <a:lnTo>
                        <a:pt x="11" y="51"/>
                      </a:lnTo>
                      <a:lnTo>
                        <a:pt x="11" y="49"/>
                      </a:lnTo>
                      <a:lnTo>
                        <a:pt x="11" y="49"/>
                      </a:lnTo>
                      <a:lnTo>
                        <a:pt x="9" y="47"/>
                      </a:lnTo>
                      <a:lnTo>
                        <a:pt x="9" y="47"/>
                      </a:lnTo>
                      <a:lnTo>
                        <a:pt x="5" y="45"/>
                      </a:lnTo>
                      <a:lnTo>
                        <a:pt x="5" y="43"/>
                      </a:lnTo>
                      <a:lnTo>
                        <a:pt x="5" y="43"/>
                      </a:lnTo>
                      <a:lnTo>
                        <a:pt x="3" y="41"/>
                      </a:lnTo>
                      <a:lnTo>
                        <a:pt x="3" y="39"/>
                      </a:lnTo>
                      <a:lnTo>
                        <a:pt x="3" y="38"/>
                      </a:lnTo>
                      <a:lnTo>
                        <a:pt x="2" y="38"/>
                      </a:lnTo>
                      <a:lnTo>
                        <a:pt x="0" y="38"/>
                      </a:lnTo>
                      <a:lnTo>
                        <a:pt x="0" y="36"/>
                      </a:lnTo>
                      <a:lnTo>
                        <a:pt x="0" y="34"/>
                      </a:lnTo>
                      <a:lnTo>
                        <a:pt x="0" y="34"/>
                      </a:lnTo>
                      <a:lnTo>
                        <a:pt x="0" y="32"/>
                      </a:lnTo>
                      <a:lnTo>
                        <a:pt x="2" y="32"/>
                      </a:lnTo>
                      <a:lnTo>
                        <a:pt x="2" y="30"/>
                      </a:lnTo>
                      <a:lnTo>
                        <a:pt x="2" y="24"/>
                      </a:lnTo>
                      <a:lnTo>
                        <a:pt x="3" y="23"/>
                      </a:lnTo>
                      <a:lnTo>
                        <a:pt x="7" y="21"/>
                      </a:lnTo>
                      <a:lnTo>
                        <a:pt x="9" y="23"/>
                      </a:lnTo>
                      <a:lnTo>
                        <a:pt x="13" y="24"/>
                      </a:lnTo>
                      <a:lnTo>
                        <a:pt x="15" y="24"/>
                      </a:lnTo>
                      <a:lnTo>
                        <a:pt x="20" y="24"/>
                      </a:lnTo>
                      <a:lnTo>
                        <a:pt x="20" y="26"/>
                      </a:lnTo>
                      <a:lnTo>
                        <a:pt x="22" y="26"/>
                      </a:lnTo>
                      <a:lnTo>
                        <a:pt x="22" y="28"/>
                      </a:lnTo>
                      <a:lnTo>
                        <a:pt x="22" y="28"/>
                      </a:lnTo>
                      <a:lnTo>
                        <a:pt x="24" y="30"/>
                      </a:lnTo>
                      <a:lnTo>
                        <a:pt x="24" y="30"/>
                      </a:lnTo>
                      <a:lnTo>
                        <a:pt x="24" y="32"/>
                      </a:lnTo>
                      <a:lnTo>
                        <a:pt x="22" y="34"/>
                      </a:lnTo>
                      <a:lnTo>
                        <a:pt x="22" y="34"/>
                      </a:lnTo>
                      <a:lnTo>
                        <a:pt x="22" y="34"/>
                      </a:lnTo>
                      <a:lnTo>
                        <a:pt x="24" y="36"/>
                      </a:lnTo>
                      <a:lnTo>
                        <a:pt x="24" y="38"/>
                      </a:lnTo>
                      <a:lnTo>
                        <a:pt x="24" y="38"/>
                      </a:lnTo>
                      <a:lnTo>
                        <a:pt x="26" y="38"/>
                      </a:lnTo>
                      <a:lnTo>
                        <a:pt x="30" y="38"/>
                      </a:lnTo>
                      <a:lnTo>
                        <a:pt x="30" y="38"/>
                      </a:lnTo>
                      <a:lnTo>
                        <a:pt x="34" y="38"/>
                      </a:lnTo>
                      <a:lnTo>
                        <a:pt x="35" y="38"/>
                      </a:lnTo>
                      <a:lnTo>
                        <a:pt x="37" y="38"/>
                      </a:lnTo>
                      <a:lnTo>
                        <a:pt x="39" y="38"/>
                      </a:lnTo>
                      <a:lnTo>
                        <a:pt x="41" y="38"/>
                      </a:lnTo>
                      <a:lnTo>
                        <a:pt x="41" y="38"/>
                      </a:lnTo>
                      <a:lnTo>
                        <a:pt x="43" y="36"/>
                      </a:lnTo>
                      <a:lnTo>
                        <a:pt x="45" y="36"/>
                      </a:lnTo>
                      <a:lnTo>
                        <a:pt x="45" y="36"/>
                      </a:lnTo>
                      <a:lnTo>
                        <a:pt x="49" y="38"/>
                      </a:lnTo>
                      <a:lnTo>
                        <a:pt x="50" y="38"/>
                      </a:lnTo>
                      <a:lnTo>
                        <a:pt x="52" y="38"/>
                      </a:lnTo>
                      <a:lnTo>
                        <a:pt x="52" y="36"/>
                      </a:lnTo>
                      <a:lnTo>
                        <a:pt x="52" y="36"/>
                      </a:lnTo>
                      <a:lnTo>
                        <a:pt x="52" y="34"/>
                      </a:lnTo>
                      <a:lnTo>
                        <a:pt x="54" y="34"/>
                      </a:lnTo>
                      <a:lnTo>
                        <a:pt x="54" y="34"/>
                      </a:lnTo>
                      <a:lnTo>
                        <a:pt x="56" y="34"/>
                      </a:lnTo>
                      <a:lnTo>
                        <a:pt x="58" y="34"/>
                      </a:lnTo>
                      <a:lnTo>
                        <a:pt x="58" y="34"/>
                      </a:lnTo>
                      <a:lnTo>
                        <a:pt x="60" y="34"/>
                      </a:lnTo>
                      <a:lnTo>
                        <a:pt x="62" y="32"/>
                      </a:lnTo>
                      <a:lnTo>
                        <a:pt x="62" y="30"/>
                      </a:lnTo>
                      <a:lnTo>
                        <a:pt x="64" y="28"/>
                      </a:lnTo>
                      <a:lnTo>
                        <a:pt x="65" y="26"/>
                      </a:lnTo>
                      <a:lnTo>
                        <a:pt x="65" y="17"/>
                      </a:lnTo>
                      <a:lnTo>
                        <a:pt x="65" y="11"/>
                      </a:lnTo>
                      <a:lnTo>
                        <a:pt x="65" y="6"/>
                      </a:lnTo>
                      <a:lnTo>
                        <a:pt x="65" y="2"/>
                      </a:lnTo>
                      <a:lnTo>
                        <a:pt x="65" y="2"/>
                      </a:lnTo>
                      <a:lnTo>
                        <a:pt x="67" y="2"/>
                      </a:lnTo>
                      <a:lnTo>
                        <a:pt x="67" y="2"/>
                      </a:lnTo>
                      <a:lnTo>
                        <a:pt x="67" y="2"/>
                      </a:lnTo>
                      <a:lnTo>
                        <a:pt x="69" y="4"/>
                      </a:lnTo>
                      <a:lnTo>
                        <a:pt x="71" y="4"/>
                      </a:lnTo>
                      <a:lnTo>
                        <a:pt x="73" y="4"/>
                      </a:lnTo>
                      <a:lnTo>
                        <a:pt x="73" y="4"/>
                      </a:lnTo>
                      <a:lnTo>
                        <a:pt x="75" y="8"/>
                      </a:lnTo>
                      <a:lnTo>
                        <a:pt x="77" y="8"/>
                      </a:lnTo>
                      <a:lnTo>
                        <a:pt x="79" y="9"/>
                      </a:lnTo>
                      <a:lnTo>
                        <a:pt x="80" y="9"/>
                      </a:lnTo>
                      <a:lnTo>
                        <a:pt x="82" y="9"/>
                      </a:lnTo>
                      <a:lnTo>
                        <a:pt x="82" y="9"/>
                      </a:lnTo>
                      <a:lnTo>
                        <a:pt x="86" y="6"/>
                      </a:lnTo>
                      <a:lnTo>
                        <a:pt x="86" y="4"/>
                      </a:lnTo>
                      <a:lnTo>
                        <a:pt x="86" y="4"/>
                      </a:lnTo>
                      <a:lnTo>
                        <a:pt x="88" y="4"/>
                      </a:lnTo>
                      <a:lnTo>
                        <a:pt x="90" y="4"/>
                      </a:lnTo>
                      <a:lnTo>
                        <a:pt x="90" y="4"/>
                      </a:lnTo>
                      <a:lnTo>
                        <a:pt x="92" y="4"/>
                      </a:lnTo>
                      <a:lnTo>
                        <a:pt x="94" y="4"/>
                      </a:lnTo>
                      <a:lnTo>
                        <a:pt x="96" y="4"/>
                      </a:lnTo>
                      <a:lnTo>
                        <a:pt x="96" y="2"/>
                      </a:lnTo>
                      <a:lnTo>
                        <a:pt x="97" y="2"/>
                      </a:lnTo>
                      <a:lnTo>
                        <a:pt x="99" y="0"/>
                      </a:lnTo>
                      <a:lnTo>
                        <a:pt x="99" y="0"/>
                      </a:lnTo>
                      <a:lnTo>
                        <a:pt x="101" y="2"/>
                      </a:lnTo>
                      <a:lnTo>
                        <a:pt x="101" y="2"/>
                      </a:lnTo>
                      <a:lnTo>
                        <a:pt x="101" y="2"/>
                      </a:lnTo>
                      <a:lnTo>
                        <a:pt x="103" y="2"/>
                      </a:lnTo>
                      <a:lnTo>
                        <a:pt x="103" y="4"/>
                      </a:lnTo>
                      <a:lnTo>
                        <a:pt x="107" y="6"/>
                      </a:lnTo>
                      <a:lnTo>
                        <a:pt x="109" y="8"/>
                      </a:lnTo>
                      <a:lnTo>
                        <a:pt x="111" y="8"/>
                      </a:lnTo>
                      <a:close/>
                    </a:path>
                  </a:pathLst>
                </a:custGeom>
                <a:solidFill>
                  <a:schemeClr val="accent6">
                    <a:lumMod val="40000"/>
                    <a:lumOff val="60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6" name="COUNTRIES">
                <a:extLst>
                  <a:ext uri="{FF2B5EF4-FFF2-40B4-BE49-F238E27FC236}">
                    <a16:creationId xmlns:a16="http://schemas.microsoft.com/office/drawing/2014/main" id="{B3608451-C7A7-4658-A163-5A961E860501}"/>
                  </a:ext>
                </a:extLst>
              </p:cNvPr>
              <p:cNvGrpSpPr/>
              <p:nvPr/>
            </p:nvGrpSpPr>
            <p:grpSpPr>
              <a:xfrm>
                <a:off x="3822454" y="2045493"/>
                <a:ext cx="1455659" cy="2414588"/>
                <a:chOff x="2109788" y="2124868"/>
                <a:chExt cx="1455659" cy="2414588"/>
              </a:xfrm>
            </p:grpSpPr>
            <p:sp>
              <p:nvSpPr>
                <p:cNvPr id="128" name="Zimbabwe">
                  <a:extLst>
                    <a:ext uri="{FF2B5EF4-FFF2-40B4-BE49-F238E27FC236}">
                      <a16:creationId xmlns:a16="http://schemas.microsoft.com/office/drawing/2014/main" id="{D4F2D99F-C5AA-4315-87AD-E07C69626828}"/>
                    </a:ext>
                  </a:extLst>
                </p:cNvPr>
                <p:cNvSpPr>
                  <a:spLocks/>
                </p:cNvSpPr>
                <p:nvPr/>
              </p:nvSpPr>
              <p:spPr bwMode="auto">
                <a:xfrm>
                  <a:off x="2620963" y="3333750"/>
                  <a:ext cx="446087" cy="407988"/>
                </a:xfrm>
                <a:custGeom>
                  <a:avLst/>
                  <a:gdLst>
                    <a:gd name="T0" fmla="*/ 412 w 562"/>
                    <a:gd name="T1" fmla="*/ 32 h 514"/>
                    <a:gd name="T2" fmla="*/ 432 w 562"/>
                    <a:gd name="T3" fmla="*/ 30 h 514"/>
                    <a:gd name="T4" fmla="*/ 443 w 562"/>
                    <a:gd name="T5" fmla="*/ 39 h 514"/>
                    <a:gd name="T6" fmla="*/ 468 w 562"/>
                    <a:gd name="T7" fmla="*/ 45 h 514"/>
                    <a:gd name="T8" fmla="*/ 515 w 562"/>
                    <a:gd name="T9" fmla="*/ 64 h 514"/>
                    <a:gd name="T10" fmla="*/ 549 w 562"/>
                    <a:gd name="T11" fmla="*/ 81 h 514"/>
                    <a:gd name="T12" fmla="*/ 549 w 562"/>
                    <a:gd name="T13" fmla="*/ 105 h 514"/>
                    <a:gd name="T14" fmla="*/ 558 w 562"/>
                    <a:gd name="T15" fmla="*/ 133 h 514"/>
                    <a:gd name="T16" fmla="*/ 560 w 562"/>
                    <a:gd name="T17" fmla="*/ 150 h 514"/>
                    <a:gd name="T18" fmla="*/ 554 w 562"/>
                    <a:gd name="T19" fmla="*/ 175 h 514"/>
                    <a:gd name="T20" fmla="*/ 556 w 562"/>
                    <a:gd name="T21" fmla="*/ 193 h 514"/>
                    <a:gd name="T22" fmla="*/ 556 w 562"/>
                    <a:gd name="T23" fmla="*/ 210 h 514"/>
                    <a:gd name="T24" fmla="*/ 549 w 562"/>
                    <a:gd name="T25" fmla="*/ 223 h 514"/>
                    <a:gd name="T26" fmla="*/ 536 w 562"/>
                    <a:gd name="T27" fmla="*/ 246 h 514"/>
                    <a:gd name="T28" fmla="*/ 537 w 562"/>
                    <a:gd name="T29" fmla="*/ 255 h 514"/>
                    <a:gd name="T30" fmla="*/ 545 w 562"/>
                    <a:gd name="T31" fmla="*/ 272 h 514"/>
                    <a:gd name="T32" fmla="*/ 545 w 562"/>
                    <a:gd name="T33" fmla="*/ 289 h 514"/>
                    <a:gd name="T34" fmla="*/ 545 w 562"/>
                    <a:gd name="T35" fmla="*/ 306 h 514"/>
                    <a:gd name="T36" fmla="*/ 560 w 562"/>
                    <a:gd name="T37" fmla="*/ 312 h 514"/>
                    <a:gd name="T38" fmla="*/ 552 w 562"/>
                    <a:gd name="T39" fmla="*/ 336 h 514"/>
                    <a:gd name="T40" fmla="*/ 547 w 562"/>
                    <a:gd name="T41" fmla="*/ 351 h 514"/>
                    <a:gd name="T42" fmla="*/ 520 w 562"/>
                    <a:gd name="T43" fmla="*/ 383 h 514"/>
                    <a:gd name="T44" fmla="*/ 513 w 562"/>
                    <a:gd name="T45" fmla="*/ 419 h 514"/>
                    <a:gd name="T46" fmla="*/ 483 w 562"/>
                    <a:gd name="T47" fmla="*/ 466 h 514"/>
                    <a:gd name="T48" fmla="*/ 432 w 562"/>
                    <a:gd name="T49" fmla="*/ 511 h 514"/>
                    <a:gd name="T50" fmla="*/ 419 w 562"/>
                    <a:gd name="T51" fmla="*/ 509 h 514"/>
                    <a:gd name="T52" fmla="*/ 383 w 562"/>
                    <a:gd name="T53" fmla="*/ 509 h 514"/>
                    <a:gd name="T54" fmla="*/ 359 w 562"/>
                    <a:gd name="T55" fmla="*/ 507 h 514"/>
                    <a:gd name="T56" fmla="*/ 338 w 562"/>
                    <a:gd name="T57" fmla="*/ 499 h 514"/>
                    <a:gd name="T58" fmla="*/ 312 w 562"/>
                    <a:gd name="T59" fmla="*/ 494 h 514"/>
                    <a:gd name="T60" fmla="*/ 291 w 562"/>
                    <a:gd name="T61" fmla="*/ 494 h 514"/>
                    <a:gd name="T62" fmla="*/ 273 w 562"/>
                    <a:gd name="T63" fmla="*/ 473 h 514"/>
                    <a:gd name="T64" fmla="*/ 244 w 562"/>
                    <a:gd name="T65" fmla="*/ 456 h 514"/>
                    <a:gd name="T66" fmla="*/ 211 w 562"/>
                    <a:gd name="T67" fmla="*/ 452 h 514"/>
                    <a:gd name="T68" fmla="*/ 196 w 562"/>
                    <a:gd name="T69" fmla="*/ 443 h 514"/>
                    <a:gd name="T70" fmla="*/ 190 w 562"/>
                    <a:gd name="T71" fmla="*/ 430 h 514"/>
                    <a:gd name="T72" fmla="*/ 175 w 562"/>
                    <a:gd name="T73" fmla="*/ 400 h 514"/>
                    <a:gd name="T74" fmla="*/ 177 w 562"/>
                    <a:gd name="T75" fmla="*/ 368 h 514"/>
                    <a:gd name="T76" fmla="*/ 143 w 562"/>
                    <a:gd name="T77" fmla="*/ 338 h 514"/>
                    <a:gd name="T78" fmla="*/ 124 w 562"/>
                    <a:gd name="T79" fmla="*/ 330 h 514"/>
                    <a:gd name="T80" fmla="*/ 98 w 562"/>
                    <a:gd name="T81" fmla="*/ 319 h 514"/>
                    <a:gd name="T82" fmla="*/ 79 w 562"/>
                    <a:gd name="T83" fmla="*/ 304 h 514"/>
                    <a:gd name="T84" fmla="*/ 70 w 562"/>
                    <a:gd name="T85" fmla="*/ 297 h 514"/>
                    <a:gd name="T86" fmla="*/ 51 w 562"/>
                    <a:gd name="T87" fmla="*/ 248 h 514"/>
                    <a:gd name="T88" fmla="*/ 19 w 562"/>
                    <a:gd name="T89" fmla="*/ 206 h 514"/>
                    <a:gd name="T90" fmla="*/ 0 w 562"/>
                    <a:gd name="T91" fmla="*/ 171 h 514"/>
                    <a:gd name="T92" fmla="*/ 21 w 562"/>
                    <a:gd name="T93" fmla="*/ 167 h 514"/>
                    <a:gd name="T94" fmla="*/ 42 w 562"/>
                    <a:gd name="T95" fmla="*/ 169 h 514"/>
                    <a:gd name="T96" fmla="*/ 60 w 562"/>
                    <a:gd name="T97" fmla="*/ 175 h 514"/>
                    <a:gd name="T98" fmla="*/ 72 w 562"/>
                    <a:gd name="T99" fmla="*/ 169 h 514"/>
                    <a:gd name="T100" fmla="*/ 96 w 562"/>
                    <a:gd name="T101" fmla="*/ 178 h 514"/>
                    <a:gd name="T102" fmla="*/ 124 w 562"/>
                    <a:gd name="T103" fmla="*/ 176 h 514"/>
                    <a:gd name="T104" fmla="*/ 166 w 562"/>
                    <a:gd name="T105" fmla="*/ 133 h 514"/>
                    <a:gd name="T106" fmla="*/ 248 w 562"/>
                    <a:gd name="T107" fmla="*/ 69 h 514"/>
                    <a:gd name="T108" fmla="*/ 259 w 562"/>
                    <a:gd name="T109" fmla="*/ 49 h 514"/>
                    <a:gd name="T110" fmla="*/ 263 w 562"/>
                    <a:gd name="T111" fmla="*/ 28 h 514"/>
                    <a:gd name="T112" fmla="*/ 282 w 562"/>
                    <a:gd name="T113" fmla="*/ 17 h 514"/>
                    <a:gd name="T114" fmla="*/ 323 w 562"/>
                    <a:gd name="T115" fmla="*/ 2 h 514"/>
                    <a:gd name="T116" fmla="*/ 357 w 562"/>
                    <a:gd name="T117" fmla="*/ 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4">
                      <a:moveTo>
                        <a:pt x="370" y="0"/>
                      </a:moveTo>
                      <a:lnTo>
                        <a:pt x="370" y="7"/>
                      </a:lnTo>
                      <a:lnTo>
                        <a:pt x="372" y="13"/>
                      </a:lnTo>
                      <a:lnTo>
                        <a:pt x="372" y="22"/>
                      </a:lnTo>
                      <a:lnTo>
                        <a:pt x="372" y="28"/>
                      </a:lnTo>
                      <a:lnTo>
                        <a:pt x="380" y="28"/>
                      </a:lnTo>
                      <a:lnTo>
                        <a:pt x="385" y="28"/>
                      </a:lnTo>
                      <a:lnTo>
                        <a:pt x="404" y="28"/>
                      </a:lnTo>
                      <a:lnTo>
                        <a:pt x="408" y="28"/>
                      </a:lnTo>
                      <a:lnTo>
                        <a:pt x="410" y="30"/>
                      </a:lnTo>
                      <a:lnTo>
                        <a:pt x="412" y="32"/>
                      </a:lnTo>
                      <a:lnTo>
                        <a:pt x="412" y="32"/>
                      </a:lnTo>
                      <a:lnTo>
                        <a:pt x="413" y="32"/>
                      </a:lnTo>
                      <a:lnTo>
                        <a:pt x="415" y="32"/>
                      </a:lnTo>
                      <a:lnTo>
                        <a:pt x="415" y="32"/>
                      </a:lnTo>
                      <a:lnTo>
                        <a:pt x="417" y="30"/>
                      </a:lnTo>
                      <a:lnTo>
                        <a:pt x="419" y="30"/>
                      </a:lnTo>
                      <a:lnTo>
                        <a:pt x="419" y="30"/>
                      </a:lnTo>
                      <a:lnTo>
                        <a:pt x="419" y="30"/>
                      </a:lnTo>
                      <a:lnTo>
                        <a:pt x="421" y="30"/>
                      </a:lnTo>
                      <a:lnTo>
                        <a:pt x="421" y="28"/>
                      </a:lnTo>
                      <a:lnTo>
                        <a:pt x="423" y="28"/>
                      </a:lnTo>
                      <a:lnTo>
                        <a:pt x="427" y="28"/>
                      </a:lnTo>
                      <a:lnTo>
                        <a:pt x="432" y="30"/>
                      </a:lnTo>
                      <a:lnTo>
                        <a:pt x="434" y="30"/>
                      </a:lnTo>
                      <a:lnTo>
                        <a:pt x="436" y="32"/>
                      </a:lnTo>
                      <a:lnTo>
                        <a:pt x="436" y="32"/>
                      </a:lnTo>
                      <a:lnTo>
                        <a:pt x="438" y="36"/>
                      </a:lnTo>
                      <a:lnTo>
                        <a:pt x="440" y="36"/>
                      </a:lnTo>
                      <a:lnTo>
                        <a:pt x="440" y="36"/>
                      </a:lnTo>
                      <a:lnTo>
                        <a:pt x="442" y="37"/>
                      </a:lnTo>
                      <a:lnTo>
                        <a:pt x="442" y="39"/>
                      </a:lnTo>
                      <a:lnTo>
                        <a:pt x="442" y="39"/>
                      </a:lnTo>
                      <a:lnTo>
                        <a:pt x="442" y="39"/>
                      </a:lnTo>
                      <a:lnTo>
                        <a:pt x="443" y="39"/>
                      </a:lnTo>
                      <a:lnTo>
                        <a:pt x="443" y="39"/>
                      </a:lnTo>
                      <a:lnTo>
                        <a:pt x="443" y="39"/>
                      </a:lnTo>
                      <a:lnTo>
                        <a:pt x="443" y="39"/>
                      </a:lnTo>
                      <a:lnTo>
                        <a:pt x="443" y="39"/>
                      </a:lnTo>
                      <a:lnTo>
                        <a:pt x="443" y="39"/>
                      </a:lnTo>
                      <a:lnTo>
                        <a:pt x="445" y="39"/>
                      </a:lnTo>
                      <a:lnTo>
                        <a:pt x="447" y="39"/>
                      </a:lnTo>
                      <a:lnTo>
                        <a:pt x="447" y="41"/>
                      </a:lnTo>
                      <a:lnTo>
                        <a:pt x="449" y="41"/>
                      </a:lnTo>
                      <a:lnTo>
                        <a:pt x="451" y="43"/>
                      </a:lnTo>
                      <a:lnTo>
                        <a:pt x="464" y="43"/>
                      </a:lnTo>
                      <a:lnTo>
                        <a:pt x="466" y="45"/>
                      </a:lnTo>
                      <a:lnTo>
                        <a:pt x="468" y="45"/>
                      </a:lnTo>
                      <a:lnTo>
                        <a:pt x="472" y="51"/>
                      </a:lnTo>
                      <a:lnTo>
                        <a:pt x="474" y="52"/>
                      </a:lnTo>
                      <a:lnTo>
                        <a:pt x="475" y="52"/>
                      </a:lnTo>
                      <a:lnTo>
                        <a:pt x="477" y="54"/>
                      </a:lnTo>
                      <a:lnTo>
                        <a:pt x="477" y="54"/>
                      </a:lnTo>
                      <a:lnTo>
                        <a:pt x="477" y="58"/>
                      </a:lnTo>
                      <a:lnTo>
                        <a:pt x="479" y="60"/>
                      </a:lnTo>
                      <a:lnTo>
                        <a:pt x="479" y="60"/>
                      </a:lnTo>
                      <a:lnTo>
                        <a:pt x="487" y="62"/>
                      </a:lnTo>
                      <a:lnTo>
                        <a:pt x="502" y="60"/>
                      </a:lnTo>
                      <a:lnTo>
                        <a:pt x="507" y="62"/>
                      </a:lnTo>
                      <a:lnTo>
                        <a:pt x="515" y="64"/>
                      </a:lnTo>
                      <a:lnTo>
                        <a:pt x="526" y="69"/>
                      </a:lnTo>
                      <a:lnTo>
                        <a:pt x="534" y="73"/>
                      </a:lnTo>
                      <a:lnTo>
                        <a:pt x="536" y="73"/>
                      </a:lnTo>
                      <a:lnTo>
                        <a:pt x="536" y="75"/>
                      </a:lnTo>
                      <a:lnTo>
                        <a:pt x="536" y="77"/>
                      </a:lnTo>
                      <a:lnTo>
                        <a:pt x="536" y="79"/>
                      </a:lnTo>
                      <a:lnTo>
                        <a:pt x="537" y="81"/>
                      </a:lnTo>
                      <a:lnTo>
                        <a:pt x="539" y="81"/>
                      </a:lnTo>
                      <a:lnTo>
                        <a:pt x="539" y="81"/>
                      </a:lnTo>
                      <a:lnTo>
                        <a:pt x="541" y="81"/>
                      </a:lnTo>
                      <a:lnTo>
                        <a:pt x="543" y="81"/>
                      </a:lnTo>
                      <a:lnTo>
                        <a:pt x="549" y="81"/>
                      </a:lnTo>
                      <a:lnTo>
                        <a:pt x="551" y="81"/>
                      </a:lnTo>
                      <a:lnTo>
                        <a:pt x="551" y="81"/>
                      </a:lnTo>
                      <a:lnTo>
                        <a:pt x="552" y="79"/>
                      </a:lnTo>
                      <a:lnTo>
                        <a:pt x="554" y="79"/>
                      </a:lnTo>
                      <a:lnTo>
                        <a:pt x="556" y="79"/>
                      </a:lnTo>
                      <a:lnTo>
                        <a:pt x="554" y="81"/>
                      </a:lnTo>
                      <a:lnTo>
                        <a:pt x="552" y="88"/>
                      </a:lnTo>
                      <a:lnTo>
                        <a:pt x="552" y="92"/>
                      </a:lnTo>
                      <a:lnTo>
                        <a:pt x="551" y="92"/>
                      </a:lnTo>
                      <a:lnTo>
                        <a:pt x="545" y="98"/>
                      </a:lnTo>
                      <a:lnTo>
                        <a:pt x="545" y="98"/>
                      </a:lnTo>
                      <a:lnTo>
                        <a:pt x="549" y="105"/>
                      </a:lnTo>
                      <a:lnTo>
                        <a:pt x="552" y="111"/>
                      </a:lnTo>
                      <a:lnTo>
                        <a:pt x="554" y="114"/>
                      </a:lnTo>
                      <a:lnTo>
                        <a:pt x="556" y="120"/>
                      </a:lnTo>
                      <a:lnTo>
                        <a:pt x="556" y="124"/>
                      </a:lnTo>
                      <a:lnTo>
                        <a:pt x="556" y="126"/>
                      </a:lnTo>
                      <a:lnTo>
                        <a:pt x="556" y="126"/>
                      </a:lnTo>
                      <a:lnTo>
                        <a:pt x="558" y="128"/>
                      </a:lnTo>
                      <a:lnTo>
                        <a:pt x="558" y="128"/>
                      </a:lnTo>
                      <a:lnTo>
                        <a:pt x="560" y="129"/>
                      </a:lnTo>
                      <a:lnTo>
                        <a:pt x="560" y="129"/>
                      </a:lnTo>
                      <a:lnTo>
                        <a:pt x="558" y="131"/>
                      </a:lnTo>
                      <a:lnTo>
                        <a:pt x="558" y="133"/>
                      </a:lnTo>
                      <a:lnTo>
                        <a:pt x="554" y="139"/>
                      </a:lnTo>
                      <a:lnTo>
                        <a:pt x="554" y="139"/>
                      </a:lnTo>
                      <a:lnTo>
                        <a:pt x="554" y="139"/>
                      </a:lnTo>
                      <a:lnTo>
                        <a:pt x="552" y="141"/>
                      </a:lnTo>
                      <a:lnTo>
                        <a:pt x="552" y="141"/>
                      </a:lnTo>
                      <a:lnTo>
                        <a:pt x="554" y="143"/>
                      </a:lnTo>
                      <a:lnTo>
                        <a:pt x="554" y="144"/>
                      </a:lnTo>
                      <a:lnTo>
                        <a:pt x="556" y="144"/>
                      </a:lnTo>
                      <a:lnTo>
                        <a:pt x="558" y="146"/>
                      </a:lnTo>
                      <a:lnTo>
                        <a:pt x="560" y="148"/>
                      </a:lnTo>
                      <a:lnTo>
                        <a:pt x="560" y="150"/>
                      </a:lnTo>
                      <a:lnTo>
                        <a:pt x="560" y="150"/>
                      </a:lnTo>
                      <a:lnTo>
                        <a:pt x="558" y="154"/>
                      </a:lnTo>
                      <a:lnTo>
                        <a:pt x="558" y="156"/>
                      </a:lnTo>
                      <a:lnTo>
                        <a:pt x="558" y="159"/>
                      </a:lnTo>
                      <a:lnTo>
                        <a:pt x="558" y="163"/>
                      </a:lnTo>
                      <a:lnTo>
                        <a:pt x="556" y="163"/>
                      </a:lnTo>
                      <a:lnTo>
                        <a:pt x="554" y="163"/>
                      </a:lnTo>
                      <a:lnTo>
                        <a:pt x="554" y="165"/>
                      </a:lnTo>
                      <a:lnTo>
                        <a:pt x="552" y="169"/>
                      </a:lnTo>
                      <a:lnTo>
                        <a:pt x="552" y="171"/>
                      </a:lnTo>
                      <a:lnTo>
                        <a:pt x="554" y="173"/>
                      </a:lnTo>
                      <a:lnTo>
                        <a:pt x="554" y="173"/>
                      </a:lnTo>
                      <a:lnTo>
                        <a:pt x="554" y="175"/>
                      </a:lnTo>
                      <a:lnTo>
                        <a:pt x="554" y="175"/>
                      </a:lnTo>
                      <a:lnTo>
                        <a:pt x="552" y="175"/>
                      </a:lnTo>
                      <a:lnTo>
                        <a:pt x="552" y="176"/>
                      </a:lnTo>
                      <a:lnTo>
                        <a:pt x="552" y="176"/>
                      </a:lnTo>
                      <a:lnTo>
                        <a:pt x="554" y="178"/>
                      </a:lnTo>
                      <a:lnTo>
                        <a:pt x="554" y="178"/>
                      </a:lnTo>
                      <a:lnTo>
                        <a:pt x="552" y="180"/>
                      </a:lnTo>
                      <a:lnTo>
                        <a:pt x="552" y="182"/>
                      </a:lnTo>
                      <a:lnTo>
                        <a:pt x="556" y="190"/>
                      </a:lnTo>
                      <a:lnTo>
                        <a:pt x="556" y="191"/>
                      </a:lnTo>
                      <a:lnTo>
                        <a:pt x="556" y="191"/>
                      </a:lnTo>
                      <a:lnTo>
                        <a:pt x="556" y="193"/>
                      </a:lnTo>
                      <a:lnTo>
                        <a:pt x="554" y="195"/>
                      </a:lnTo>
                      <a:lnTo>
                        <a:pt x="554" y="195"/>
                      </a:lnTo>
                      <a:lnTo>
                        <a:pt x="554" y="197"/>
                      </a:lnTo>
                      <a:lnTo>
                        <a:pt x="554" y="197"/>
                      </a:lnTo>
                      <a:lnTo>
                        <a:pt x="556" y="199"/>
                      </a:lnTo>
                      <a:lnTo>
                        <a:pt x="558" y="201"/>
                      </a:lnTo>
                      <a:lnTo>
                        <a:pt x="560" y="203"/>
                      </a:lnTo>
                      <a:lnTo>
                        <a:pt x="562" y="205"/>
                      </a:lnTo>
                      <a:lnTo>
                        <a:pt x="560" y="205"/>
                      </a:lnTo>
                      <a:lnTo>
                        <a:pt x="558" y="206"/>
                      </a:lnTo>
                      <a:lnTo>
                        <a:pt x="556" y="208"/>
                      </a:lnTo>
                      <a:lnTo>
                        <a:pt x="556" y="210"/>
                      </a:lnTo>
                      <a:lnTo>
                        <a:pt x="558" y="210"/>
                      </a:lnTo>
                      <a:lnTo>
                        <a:pt x="558" y="212"/>
                      </a:lnTo>
                      <a:lnTo>
                        <a:pt x="558" y="214"/>
                      </a:lnTo>
                      <a:lnTo>
                        <a:pt x="556" y="214"/>
                      </a:lnTo>
                      <a:lnTo>
                        <a:pt x="554" y="214"/>
                      </a:lnTo>
                      <a:lnTo>
                        <a:pt x="552" y="216"/>
                      </a:lnTo>
                      <a:lnTo>
                        <a:pt x="551" y="218"/>
                      </a:lnTo>
                      <a:lnTo>
                        <a:pt x="549" y="218"/>
                      </a:lnTo>
                      <a:lnTo>
                        <a:pt x="549" y="218"/>
                      </a:lnTo>
                      <a:lnTo>
                        <a:pt x="549" y="220"/>
                      </a:lnTo>
                      <a:lnTo>
                        <a:pt x="549" y="221"/>
                      </a:lnTo>
                      <a:lnTo>
                        <a:pt x="549" y="223"/>
                      </a:lnTo>
                      <a:lnTo>
                        <a:pt x="552" y="229"/>
                      </a:lnTo>
                      <a:lnTo>
                        <a:pt x="552" y="231"/>
                      </a:lnTo>
                      <a:lnTo>
                        <a:pt x="552" y="233"/>
                      </a:lnTo>
                      <a:lnTo>
                        <a:pt x="552" y="235"/>
                      </a:lnTo>
                      <a:lnTo>
                        <a:pt x="551" y="236"/>
                      </a:lnTo>
                      <a:lnTo>
                        <a:pt x="549" y="238"/>
                      </a:lnTo>
                      <a:lnTo>
                        <a:pt x="549" y="238"/>
                      </a:lnTo>
                      <a:lnTo>
                        <a:pt x="545" y="236"/>
                      </a:lnTo>
                      <a:lnTo>
                        <a:pt x="543" y="238"/>
                      </a:lnTo>
                      <a:lnTo>
                        <a:pt x="536" y="240"/>
                      </a:lnTo>
                      <a:lnTo>
                        <a:pt x="536" y="242"/>
                      </a:lnTo>
                      <a:lnTo>
                        <a:pt x="536" y="246"/>
                      </a:lnTo>
                      <a:lnTo>
                        <a:pt x="537" y="248"/>
                      </a:lnTo>
                      <a:lnTo>
                        <a:pt x="537" y="248"/>
                      </a:lnTo>
                      <a:lnTo>
                        <a:pt x="537" y="248"/>
                      </a:lnTo>
                      <a:lnTo>
                        <a:pt x="536" y="248"/>
                      </a:lnTo>
                      <a:lnTo>
                        <a:pt x="536" y="250"/>
                      </a:lnTo>
                      <a:lnTo>
                        <a:pt x="536" y="250"/>
                      </a:lnTo>
                      <a:lnTo>
                        <a:pt x="536" y="252"/>
                      </a:lnTo>
                      <a:lnTo>
                        <a:pt x="536" y="253"/>
                      </a:lnTo>
                      <a:lnTo>
                        <a:pt x="536" y="253"/>
                      </a:lnTo>
                      <a:lnTo>
                        <a:pt x="536" y="255"/>
                      </a:lnTo>
                      <a:lnTo>
                        <a:pt x="536" y="255"/>
                      </a:lnTo>
                      <a:lnTo>
                        <a:pt x="537" y="255"/>
                      </a:lnTo>
                      <a:lnTo>
                        <a:pt x="537" y="255"/>
                      </a:lnTo>
                      <a:lnTo>
                        <a:pt x="543" y="255"/>
                      </a:lnTo>
                      <a:lnTo>
                        <a:pt x="543" y="255"/>
                      </a:lnTo>
                      <a:lnTo>
                        <a:pt x="545" y="255"/>
                      </a:lnTo>
                      <a:lnTo>
                        <a:pt x="545" y="257"/>
                      </a:lnTo>
                      <a:lnTo>
                        <a:pt x="545" y="257"/>
                      </a:lnTo>
                      <a:lnTo>
                        <a:pt x="545" y="257"/>
                      </a:lnTo>
                      <a:lnTo>
                        <a:pt x="547" y="259"/>
                      </a:lnTo>
                      <a:lnTo>
                        <a:pt x="547" y="259"/>
                      </a:lnTo>
                      <a:lnTo>
                        <a:pt x="547" y="259"/>
                      </a:lnTo>
                      <a:lnTo>
                        <a:pt x="549" y="263"/>
                      </a:lnTo>
                      <a:lnTo>
                        <a:pt x="545" y="272"/>
                      </a:lnTo>
                      <a:lnTo>
                        <a:pt x="545" y="274"/>
                      </a:lnTo>
                      <a:lnTo>
                        <a:pt x="545" y="276"/>
                      </a:lnTo>
                      <a:lnTo>
                        <a:pt x="545" y="276"/>
                      </a:lnTo>
                      <a:lnTo>
                        <a:pt x="545" y="278"/>
                      </a:lnTo>
                      <a:lnTo>
                        <a:pt x="541" y="282"/>
                      </a:lnTo>
                      <a:lnTo>
                        <a:pt x="541" y="282"/>
                      </a:lnTo>
                      <a:lnTo>
                        <a:pt x="541" y="283"/>
                      </a:lnTo>
                      <a:lnTo>
                        <a:pt x="541" y="287"/>
                      </a:lnTo>
                      <a:lnTo>
                        <a:pt x="541" y="289"/>
                      </a:lnTo>
                      <a:lnTo>
                        <a:pt x="541" y="289"/>
                      </a:lnTo>
                      <a:lnTo>
                        <a:pt x="543" y="289"/>
                      </a:lnTo>
                      <a:lnTo>
                        <a:pt x="545" y="289"/>
                      </a:lnTo>
                      <a:lnTo>
                        <a:pt x="545" y="291"/>
                      </a:lnTo>
                      <a:lnTo>
                        <a:pt x="545" y="291"/>
                      </a:lnTo>
                      <a:lnTo>
                        <a:pt x="545" y="293"/>
                      </a:lnTo>
                      <a:lnTo>
                        <a:pt x="545" y="298"/>
                      </a:lnTo>
                      <a:lnTo>
                        <a:pt x="545" y="298"/>
                      </a:lnTo>
                      <a:lnTo>
                        <a:pt x="545" y="300"/>
                      </a:lnTo>
                      <a:lnTo>
                        <a:pt x="545" y="300"/>
                      </a:lnTo>
                      <a:lnTo>
                        <a:pt x="545" y="302"/>
                      </a:lnTo>
                      <a:lnTo>
                        <a:pt x="545" y="302"/>
                      </a:lnTo>
                      <a:lnTo>
                        <a:pt x="545" y="304"/>
                      </a:lnTo>
                      <a:lnTo>
                        <a:pt x="545" y="304"/>
                      </a:lnTo>
                      <a:lnTo>
                        <a:pt x="545" y="306"/>
                      </a:lnTo>
                      <a:lnTo>
                        <a:pt x="547" y="306"/>
                      </a:lnTo>
                      <a:lnTo>
                        <a:pt x="549" y="306"/>
                      </a:lnTo>
                      <a:lnTo>
                        <a:pt x="551" y="306"/>
                      </a:lnTo>
                      <a:lnTo>
                        <a:pt x="552" y="304"/>
                      </a:lnTo>
                      <a:lnTo>
                        <a:pt x="554" y="302"/>
                      </a:lnTo>
                      <a:lnTo>
                        <a:pt x="554" y="304"/>
                      </a:lnTo>
                      <a:lnTo>
                        <a:pt x="554" y="306"/>
                      </a:lnTo>
                      <a:lnTo>
                        <a:pt x="554" y="308"/>
                      </a:lnTo>
                      <a:lnTo>
                        <a:pt x="554" y="310"/>
                      </a:lnTo>
                      <a:lnTo>
                        <a:pt x="556" y="312"/>
                      </a:lnTo>
                      <a:lnTo>
                        <a:pt x="558" y="312"/>
                      </a:lnTo>
                      <a:lnTo>
                        <a:pt x="560" y="312"/>
                      </a:lnTo>
                      <a:lnTo>
                        <a:pt x="560" y="313"/>
                      </a:lnTo>
                      <a:lnTo>
                        <a:pt x="560" y="315"/>
                      </a:lnTo>
                      <a:lnTo>
                        <a:pt x="560" y="317"/>
                      </a:lnTo>
                      <a:lnTo>
                        <a:pt x="560" y="319"/>
                      </a:lnTo>
                      <a:lnTo>
                        <a:pt x="558" y="325"/>
                      </a:lnTo>
                      <a:lnTo>
                        <a:pt x="558" y="330"/>
                      </a:lnTo>
                      <a:lnTo>
                        <a:pt x="558" y="332"/>
                      </a:lnTo>
                      <a:lnTo>
                        <a:pt x="558" y="332"/>
                      </a:lnTo>
                      <a:lnTo>
                        <a:pt x="554" y="332"/>
                      </a:lnTo>
                      <a:lnTo>
                        <a:pt x="554" y="332"/>
                      </a:lnTo>
                      <a:lnTo>
                        <a:pt x="552" y="336"/>
                      </a:lnTo>
                      <a:lnTo>
                        <a:pt x="552" y="336"/>
                      </a:lnTo>
                      <a:lnTo>
                        <a:pt x="551" y="336"/>
                      </a:lnTo>
                      <a:lnTo>
                        <a:pt x="551" y="338"/>
                      </a:lnTo>
                      <a:lnTo>
                        <a:pt x="549" y="338"/>
                      </a:lnTo>
                      <a:lnTo>
                        <a:pt x="549" y="342"/>
                      </a:lnTo>
                      <a:lnTo>
                        <a:pt x="549" y="342"/>
                      </a:lnTo>
                      <a:lnTo>
                        <a:pt x="549" y="344"/>
                      </a:lnTo>
                      <a:lnTo>
                        <a:pt x="547" y="345"/>
                      </a:lnTo>
                      <a:lnTo>
                        <a:pt x="547" y="345"/>
                      </a:lnTo>
                      <a:lnTo>
                        <a:pt x="549" y="347"/>
                      </a:lnTo>
                      <a:lnTo>
                        <a:pt x="549" y="347"/>
                      </a:lnTo>
                      <a:lnTo>
                        <a:pt x="547" y="349"/>
                      </a:lnTo>
                      <a:lnTo>
                        <a:pt x="547" y="351"/>
                      </a:lnTo>
                      <a:lnTo>
                        <a:pt x="547" y="351"/>
                      </a:lnTo>
                      <a:lnTo>
                        <a:pt x="543" y="355"/>
                      </a:lnTo>
                      <a:lnTo>
                        <a:pt x="539" y="362"/>
                      </a:lnTo>
                      <a:lnTo>
                        <a:pt x="537" y="366"/>
                      </a:lnTo>
                      <a:lnTo>
                        <a:pt x="534" y="370"/>
                      </a:lnTo>
                      <a:lnTo>
                        <a:pt x="532" y="372"/>
                      </a:lnTo>
                      <a:lnTo>
                        <a:pt x="530" y="374"/>
                      </a:lnTo>
                      <a:lnTo>
                        <a:pt x="526" y="372"/>
                      </a:lnTo>
                      <a:lnTo>
                        <a:pt x="522" y="374"/>
                      </a:lnTo>
                      <a:lnTo>
                        <a:pt x="520" y="375"/>
                      </a:lnTo>
                      <a:lnTo>
                        <a:pt x="520" y="379"/>
                      </a:lnTo>
                      <a:lnTo>
                        <a:pt x="520" y="383"/>
                      </a:lnTo>
                      <a:lnTo>
                        <a:pt x="520" y="390"/>
                      </a:lnTo>
                      <a:lnTo>
                        <a:pt x="522" y="398"/>
                      </a:lnTo>
                      <a:lnTo>
                        <a:pt x="520" y="402"/>
                      </a:lnTo>
                      <a:lnTo>
                        <a:pt x="520" y="405"/>
                      </a:lnTo>
                      <a:lnTo>
                        <a:pt x="517" y="409"/>
                      </a:lnTo>
                      <a:lnTo>
                        <a:pt x="511" y="417"/>
                      </a:lnTo>
                      <a:lnTo>
                        <a:pt x="511" y="417"/>
                      </a:lnTo>
                      <a:lnTo>
                        <a:pt x="511" y="419"/>
                      </a:lnTo>
                      <a:lnTo>
                        <a:pt x="513" y="419"/>
                      </a:lnTo>
                      <a:lnTo>
                        <a:pt x="513" y="419"/>
                      </a:lnTo>
                      <a:lnTo>
                        <a:pt x="513" y="419"/>
                      </a:lnTo>
                      <a:lnTo>
                        <a:pt x="513" y="419"/>
                      </a:lnTo>
                      <a:lnTo>
                        <a:pt x="513" y="421"/>
                      </a:lnTo>
                      <a:lnTo>
                        <a:pt x="513" y="421"/>
                      </a:lnTo>
                      <a:lnTo>
                        <a:pt x="519" y="430"/>
                      </a:lnTo>
                      <a:lnTo>
                        <a:pt x="519" y="430"/>
                      </a:lnTo>
                      <a:lnTo>
                        <a:pt x="515" y="428"/>
                      </a:lnTo>
                      <a:lnTo>
                        <a:pt x="513" y="432"/>
                      </a:lnTo>
                      <a:lnTo>
                        <a:pt x="509" y="436"/>
                      </a:lnTo>
                      <a:lnTo>
                        <a:pt x="505" y="439"/>
                      </a:lnTo>
                      <a:lnTo>
                        <a:pt x="502" y="443"/>
                      </a:lnTo>
                      <a:lnTo>
                        <a:pt x="494" y="452"/>
                      </a:lnTo>
                      <a:lnTo>
                        <a:pt x="490" y="456"/>
                      </a:lnTo>
                      <a:lnTo>
                        <a:pt x="483" y="466"/>
                      </a:lnTo>
                      <a:lnTo>
                        <a:pt x="479" y="469"/>
                      </a:lnTo>
                      <a:lnTo>
                        <a:pt x="472" y="477"/>
                      </a:lnTo>
                      <a:lnTo>
                        <a:pt x="468" y="481"/>
                      </a:lnTo>
                      <a:lnTo>
                        <a:pt x="464" y="486"/>
                      </a:lnTo>
                      <a:lnTo>
                        <a:pt x="460" y="490"/>
                      </a:lnTo>
                      <a:lnTo>
                        <a:pt x="457" y="494"/>
                      </a:lnTo>
                      <a:lnTo>
                        <a:pt x="449" y="503"/>
                      </a:lnTo>
                      <a:lnTo>
                        <a:pt x="445" y="507"/>
                      </a:lnTo>
                      <a:lnTo>
                        <a:pt x="442" y="511"/>
                      </a:lnTo>
                      <a:lnTo>
                        <a:pt x="434" y="514"/>
                      </a:lnTo>
                      <a:lnTo>
                        <a:pt x="434" y="513"/>
                      </a:lnTo>
                      <a:lnTo>
                        <a:pt x="432" y="511"/>
                      </a:lnTo>
                      <a:lnTo>
                        <a:pt x="432" y="511"/>
                      </a:lnTo>
                      <a:lnTo>
                        <a:pt x="430" y="511"/>
                      </a:lnTo>
                      <a:lnTo>
                        <a:pt x="430" y="513"/>
                      </a:lnTo>
                      <a:lnTo>
                        <a:pt x="430" y="511"/>
                      </a:lnTo>
                      <a:lnTo>
                        <a:pt x="428" y="511"/>
                      </a:lnTo>
                      <a:lnTo>
                        <a:pt x="427" y="511"/>
                      </a:lnTo>
                      <a:lnTo>
                        <a:pt x="427" y="509"/>
                      </a:lnTo>
                      <a:lnTo>
                        <a:pt x="425" y="509"/>
                      </a:lnTo>
                      <a:lnTo>
                        <a:pt x="425" y="509"/>
                      </a:lnTo>
                      <a:lnTo>
                        <a:pt x="421" y="509"/>
                      </a:lnTo>
                      <a:lnTo>
                        <a:pt x="421" y="509"/>
                      </a:lnTo>
                      <a:lnTo>
                        <a:pt x="419" y="509"/>
                      </a:lnTo>
                      <a:lnTo>
                        <a:pt x="417" y="509"/>
                      </a:lnTo>
                      <a:lnTo>
                        <a:pt x="410" y="507"/>
                      </a:lnTo>
                      <a:lnTo>
                        <a:pt x="404" y="505"/>
                      </a:lnTo>
                      <a:lnTo>
                        <a:pt x="402" y="505"/>
                      </a:lnTo>
                      <a:lnTo>
                        <a:pt x="400" y="507"/>
                      </a:lnTo>
                      <a:lnTo>
                        <a:pt x="393" y="507"/>
                      </a:lnTo>
                      <a:lnTo>
                        <a:pt x="391" y="507"/>
                      </a:lnTo>
                      <a:lnTo>
                        <a:pt x="389" y="509"/>
                      </a:lnTo>
                      <a:lnTo>
                        <a:pt x="387" y="509"/>
                      </a:lnTo>
                      <a:lnTo>
                        <a:pt x="387" y="509"/>
                      </a:lnTo>
                      <a:lnTo>
                        <a:pt x="387" y="509"/>
                      </a:lnTo>
                      <a:lnTo>
                        <a:pt x="383" y="509"/>
                      </a:lnTo>
                      <a:lnTo>
                        <a:pt x="380" y="507"/>
                      </a:lnTo>
                      <a:lnTo>
                        <a:pt x="378" y="507"/>
                      </a:lnTo>
                      <a:lnTo>
                        <a:pt x="376" y="507"/>
                      </a:lnTo>
                      <a:lnTo>
                        <a:pt x="374" y="509"/>
                      </a:lnTo>
                      <a:lnTo>
                        <a:pt x="372" y="509"/>
                      </a:lnTo>
                      <a:lnTo>
                        <a:pt x="368" y="511"/>
                      </a:lnTo>
                      <a:lnTo>
                        <a:pt x="367" y="511"/>
                      </a:lnTo>
                      <a:lnTo>
                        <a:pt x="365" y="509"/>
                      </a:lnTo>
                      <a:lnTo>
                        <a:pt x="363" y="509"/>
                      </a:lnTo>
                      <a:lnTo>
                        <a:pt x="361" y="507"/>
                      </a:lnTo>
                      <a:lnTo>
                        <a:pt x="359" y="507"/>
                      </a:lnTo>
                      <a:lnTo>
                        <a:pt x="359" y="507"/>
                      </a:lnTo>
                      <a:lnTo>
                        <a:pt x="357" y="505"/>
                      </a:lnTo>
                      <a:lnTo>
                        <a:pt x="353" y="507"/>
                      </a:lnTo>
                      <a:lnTo>
                        <a:pt x="351" y="507"/>
                      </a:lnTo>
                      <a:lnTo>
                        <a:pt x="350" y="505"/>
                      </a:lnTo>
                      <a:lnTo>
                        <a:pt x="348" y="503"/>
                      </a:lnTo>
                      <a:lnTo>
                        <a:pt x="348" y="503"/>
                      </a:lnTo>
                      <a:lnTo>
                        <a:pt x="346" y="503"/>
                      </a:lnTo>
                      <a:lnTo>
                        <a:pt x="346" y="503"/>
                      </a:lnTo>
                      <a:lnTo>
                        <a:pt x="346" y="503"/>
                      </a:lnTo>
                      <a:lnTo>
                        <a:pt x="344" y="501"/>
                      </a:lnTo>
                      <a:lnTo>
                        <a:pt x="340" y="499"/>
                      </a:lnTo>
                      <a:lnTo>
                        <a:pt x="338" y="499"/>
                      </a:lnTo>
                      <a:lnTo>
                        <a:pt x="338" y="498"/>
                      </a:lnTo>
                      <a:lnTo>
                        <a:pt x="335" y="498"/>
                      </a:lnTo>
                      <a:lnTo>
                        <a:pt x="333" y="498"/>
                      </a:lnTo>
                      <a:lnTo>
                        <a:pt x="331" y="498"/>
                      </a:lnTo>
                      <a:lnTo>
                        <a:pt x="327" y="494"/>
                      </a:lnTo>
                      <a:lnTo>
                        <a:pt x="325" y="494"/>
                      </a:lnTo>
                      <a:lnTo>
                        <a:pt x="321" y="494"/>
                      </a:lnTo>
                      <a:lnTo>
                        <a:pt x="320" y="494"/>
                      </a:lnTo>
                      <a:lnTo>
                        <a:pt x="318" y="494"/>
                      </a:lnTo>
                      <a:lnTo>
                        <a:pt x="316" y="494"/>
                      </a:lnTo>
                      <a:lnTo>
                        <a:pt x="314" y="494"/>
                      </a:lnTo>
                      <a:lnTo>
                        <a:pt x="312" y="494"/>
                      </a:lnTo>
                      <a:lnTo>
                        <a:pt x="310" y="494"/>
                      </a:lnTo>
                      <a:lnTo>
                        <a:pt x="310" y="496"/>
                      </a:lnTo>
                      <a:lnTo>
                        <a:pt x="308" y="498"/>
                      </a:lnTo>
                      <a:lnTo>
                        <a:pt x="306" y="498"/>
                      </a:lnTo>
                      <a:lnTo>
                        <a:pt x="303" y="496"/>
                      </a:lnTo>
                      <a:lnTo>
                        <a:pt x="303" y="496"/>
                      </a:lnTo>
                      <a:lnTo>
                        <a:pt x="299" y="498"/>
                      </a:lnTo>
                      <a:lnTo>
                        <a:pt x="297" y="498"/>
                      </a:lnTo>
                      <a:lnTo>
                        <a:pt x="297" y="498"/>
                      </a:lnTo>
                      <a:lnTo>
                        <a:pt x="297" y="498"/>
                      </a:lnTo>
                      <a:lnTo>
                        <a:pt x="295" y="498"/>
                      </a:lnTo>
                      <a:lnTo>
                        <a:pt x="291" y="494"/>
                      </a:lnTo>
                      <a:lnTo>
                        <a:pt x="290" y="492"/>
                      </a:lnTo>
                      <a:lnTo>
                        <a:pt x="290" y="490"/>
                      </a:lnTo>
                      <a:lnTo>
                        <a:pt x="290" y="490"/>
                      </a:lnTo>
                      <a:lnTo>
                        <a:pt x="288" y="490"/>
                      </a:lnTo>
                      <a:lnTo>
                        <a:pt x="282" y="490"/>
                      </a:lnTo>
                      <a:lnTo>
                        <a:pt x="278" y="488"/>
                      </a:lnTo>
                      <a:lnTo>
                        <a:pt x="276" y="488"/>
                      </a:lnTo>
                      <a:lnTo>
                        <a:pt x="274" y="484"/>
                      </a:lnTo>
                      <a:lnTo>
                        <a:pt x="273" y="482"/>
                      </a:lnTo>
                      <a:lnTo>
                        <a:pt x="273" y="479"/>
                      </a:lnTo>
                      <a:lnTo>
                        <a:pt x="273" y="475"/>
                      </a:lnTo>
                      <a:lnTo>
                        <a:pt x="273" y="473"/>
                      </a:lnTo>
                      <a:lnTo>
                        <a:pt x="274" y="471"/>
                      </a:lnTo>
                      <a:lnTo>
                        <a:pt x="274" y="469"/>
                      </a:lnTo>
                      <a:lnTo>
                        <a:pt x="274" y="469"/>
                      </a:lnTo>
                      <a:lnTo>
                        <a:pt x="274" y="467"/>
                      </a:lnTo>
                      <a:lnTo>
                        <a:pt x="271" y="467"/>
                      </a:lnTo>
                      <a:lnTo>
                        <a:pt x="269" y="466"/>
                      </a:lnTo>
                      <a:lnTo>
                        <a:pt x="267" y="466"/>
                      </a:lnTo>
                      <a:lnTo>
                        <a:pt x="263" y="466"/>
                      </a:lnTo>
                      <a:lnTo>
                        <a:pt x="261" y="466"/>
                      </a:lnTo>
                      <a:lnTo>
                        <a:pt x="250" y="460"/>
                      </a:lnTo>
                      <a:lnTo>
                        <a:pt x="246" y="458"/>
                      </a:lnTo>
                      <a:lnTo>
                        <a:pt x="244" y="456"/>
                      </a:lnTo>
                      <a:lnTo>
                        <a:pt x="243" y="456"/>
                      </a:lnTo>
                      <a:lnTo>
                        <a:pt x="241" y="456"/>
                      </a:lnTo>
                      <a:lnTo>
                        <a:pt x="239" y="456"/>
                      </a:lnTo>
                      <a:lnTo>
                        <a:pt x="237" y="456"/>
                      </a:lnTo>
                      <a:lnTo>
                        <a:pt x="235" y="456"/>
                      </a:lnTo>
                      <a:lnTo>
                        <a:pt x="233" y="456"/>
                      </a:lnTo>
                      <a:lnTo>
                        <a:pt x="233" y="456"/>
                      </a:lnTo>
                      <a:lnTo>
                        <a:pt x="231" y="456"/>
                      </a:lnTo>
                      <a:lnTo>
                        <a:pt x="226" y="454"/>
                      </a:lnTo>
                      <a:lnTo>
                        <a:pt x="222" y="452"/>
                      </a:lnTo>
                      <a:lnTo>
                        <a:pt x="220" y="452"/>
                      </a:lnTo>
                      <a:lnTo>
                        <a:pt x="211" y="452"/>
                      </a:lnTo>
                      <a:lnTo>
                        <a:pt x="205" y="451"/>
                      </a:lnTo>
                      <a:lnTo>
                        <a:pt x="201" y="451"/>
                      </a:lnTo>
                      <a:lnTo>
                        <a:pt x="199" y="451"/>
                      </a:lnTo>
                      <a:lnTo>
                        <a:pt x="199" y="451"/>
                      </a:lnTo>
                      <a:lnTo>
                        <a:pt x="197" y="449"/>
                      </a:lnTo>
                      <a:lnTo>
                        <a:pt x="197" y="449"/>
                      </a:lnTo>
                      <a:lnTo>
                        <a:pt x="197" y="447"/>
                      </a:lnTo>
                      <a:lnTo>
                        <a:pt x="197" y="447"/>
                      </a:lnTo>
                      <a:lnTo>
                        <a:pt x="196" y="445"/>
                      </a:lnTo>
                      <a:lnTo>
                        <a:pt x="196" y="445"/>
                      </a:lnTo>
                      <a:lnTo>
                        <a:pt x="196" y="445"/>
                      </a:lnTo>
                      <a:lnTo>
                        <a:pt x="196" y="443"/>
                      </a:lnTo>
                      <a:lnTo>
                        <a:pt x="196" y="443"/>
                      </a:lnTo>
                      <a:lnTo>
                        <a:pt x="196" y="443"/>
                      </a:lnTo>
                      <a:lnTo>
                        <a:pt x="194" y="443"/>
                      </a:lnTo>
                      <a:lnTo>
                        <a:pt x="196" y="443"/>
                      </a:lnTo>
                      <a:lnTo>
                        <a:pt x="196" y="441"/>
                      </a:lnTo>
                      <a:lnTo>
                        <a:pt x="196" y="439"/>
                      </a:lnTo>
                      <a:lnTo>
                        <a:pt x="194" y="436"/>
                      </a:lnTo>
                      <a:lnTo>
                        <a:pt x="192" y="434"/>
                      </a:lnTo>
                      <a:lnTo>
                        <a:pt x="192" y="434"/>
                      </a:lnTo>
                      <a:lnTo>
                        <a:pt x="192" y="432"/>
                      </a:lnTo>
                      <a:lnTo>
                        <a:pt x="192" y="432"/>
                      </a:lnTo>
                      <a:lnTo>
                        <a:pt x="190" y="430"/>
                      </a:lnTo>
                      <a:lnTo>
                        <a:pt x="188" y="426"/>
                      </a:lnTo>
                      <a:lnTo>
                        <a:pt x="186" y="424"/>
                      </a:lnTo>
                      <a:lnTo>
                        <a:pt x="184" y="422"/>
                      </a:lnTo>
                      <a:lnTo>
                        <a:pt x="179" y="419"/>
                      </a:lnTo>
                      <a:lnTo>
                        <a:pt x="179" y="417"/>
                      </a:lnTo>
                      <a:lnTo>
                        <a:pt x="175" y="413"/>
                      </a:lnTo>
                      <a:lnTo>
                        <a:pt x="175" y="411"/>
                      </a:lnTo>
                      <a:lnTo>
                        <a:pt x="175" y="411"/>
                      </a:lnTo>
                      <a:lnTo>
                        <a:pt x="177" y="405"/>
                      </a:lnTo>
                      <a:lnTo>
                        <a:pt x="177" y="405"/>
                      </a:lnTo>
                      <a:lnTo>
                        <a:pt x="175" y="400"/>
                      </a:lnTo>
                      <a:lnTo>
                        <a:pt x="175" y="400"/>
                      </a:lnTo>
                      <a:lnTo>
                        <a:pt x="175" y="398"/>
                      </a:lnTo>
                      <a:lnTo>
                        <a:pt x="175" y="396"/>
                      </a:lnTo>
                      <a:lnTo>
                        <a:pt x="177" y="396"/>
                      </a:lnTo>
                      <a:lnTo>
                        <a:pt x="177" y="394"/>
                      </a:lnTo>
                      <a:lnTo>
                        <a:pt x="177" y="394"/>
                      </a:lnTo>
                      <a:lnTo>
                        <a:pt x="179" y="389"/>
                      </a:lnTo>
                      <a:lnTo>
                        <a:pt x="179" y="385"/>
                      </a:lnTo>
                      <a:lnTo>
                        <a:pt x="177" y="379"/>
                      </a:lnTo>
                      <a:lnTo>
                        <a:pt x="177" y="375"/>
                      </a:lnTo>
                      <a:lnTo>
                        <a:pt x="177" y="374"/>
                      </a:lnTo>
                      <a:lnTo>
                        <a:pt x="179" y="370"/>
                      </a:lnTo>
                      <a:lnTo>
                        <a:pt x="177" y="368"/>
                      </a:lnTo>
                      <a:lnTo>
                        <a:pt x="177" y="368"/>
                      </a:lnTo>
                      <a:lnTo>
                        <a:pt x="175" y="366"/>
                      </a:lnTo>
                      <a:lnTo>
                        <a:pt x="173" y="366"/>
                      </a:lnTo>
                      <a:lnTo>
                        <a:pt x="169" y="366"/>
                      </a:lnTo>
                      <a:lnTo>
                        <a:pt x="166" y="366"/>
                      </a:lnTo>
                      <a:lnTo>
                        <a:pt x="160" y="366"/>
                      </a:lnTo>
                      <a:lnTo>
                        <a:pt x="152" y="366"/>
                      </a:lnTo>
                      <a:lnTo>
                        <a:pt x="149" y="366"/>
                      </a:lnTo>
                      <a:lnTo>
                        <a:pt x="147" y="368"/>
                      </a:lnTo>
                      <a:lnTo>
                        <a:pt x="147" y="357"/>
                      </a:lnTo>
                      <a:lnTo>
                        <a:pt x="147" y="347"/>
                      </a:lnTo>
                      <a:lnTo>
                        <a:pt x="143" y="338"/>
                      </a:lnTo>
                      <a:lnTo>
                        <a:pt x="141" y="336"/>
                      </a:lnTo>
                      <a:lnTo>
                        <a:pt x="141" y="336"/>
                      </a:lnTo>
                      <a:lnTo>
                        <a:pt x="139" y="336"/>
                      </a:lnTo>
                      <a:lnTo>
                        <a:pt x="137" y="336"/>
                      </a:lnTo>
                      <a:lnTo>
                        <a:pt x="136" y="336"/>
                      </a:lnTo>
                      <a:lnTo>
                        <a:pt x="134" y="334"/>
                      </a:lnTo>
                      <a:lnTo>
                        <a:pt x="134" y="334"/>
                      </a:lnTo>
                      <a:lnTo>
                        <a:pt x="132" y="332"/>
                      </a:lnTo>
                      <a:lnTo>
                        <a:pt x="132" y="332"/>
                      </a:lnTo>
                      <a:lnTo>
                        <a:pt x="130" y="330"/>
                      </a:lnTo>
                      <a:lnTo>
                        <a:pt x="126" y="330"/>
                      </a:lnTo>
                      <a:lnTo>
                        <a:pt x="124" y="330"/>
                      </a:lnTo>
                      <a:lnTo>
                        <a:pt x="122" y="330"/>
                      </a:lnTo>
                      <a:lnTo>
                        <a:pt x="113" y="325"/>
                      </a:lnTo>
                      <a:lnTo>
                        <a:pt x="111" y="325"/>
                      </a:lnTo>
                      <a:lnTo>
                        <a:pt x="109" y="325"/>
                      </a:lnTo>
                      <a:lnTo>
                        <a:pt x="107" y="325"/>
                      </a:lnTo>
                      <a:lnTo>
                        <a:pt x="107" y="325"/>
                      </a:lnTo>
                      <a:lnTo>
                        <a:pt x="105" y="323"/>
                      </a:lnTo>
                      <a:lnTo>
                        <a:pt x="105" y="321"/>
                      </a:lnTo>
                      <a:lnTo>
                        <a:pt x="104" y="321"/>
                      </a:lnTo>
                      <a:lnTo>
                        <a:pt x="104" y="321"/>
                      </a:lnTo>
                      <a:lnTo>
                        <a:pt x="100" y="319"/>
                      </a:lnTo>
                      <a:lnTo>
                        <a:pt x="98" y="319"/>
                      </a:lnTo>
                      <a:lnTo>
                        <a:pt x="98" y="317"/>
                      </a:lnTo>
                      <a:lnTo>
                        <a:pt x="96" y="315"/>
                      </a:lnTo>
                      <a:lnTo>
                        <a:pt x="96" y="315"/>
                      </a:lnTo>
                      <a:lnTo>
                        <a:pt x="94" y="313"/>
                      </a:lnTo>
                      <a:lnTo>
                        <a:pt x="92" y="312"/>
                      </a:lnTo>
                      <a:lnTo>
                        <a:pt x="90" y="312"/>
                      </a:lnTo>
                      <a:lnTo>
                        <a:pt x="89" y="310"/>
                      </a:lnTo>
                      <a:lnTo>
                        <a:pt x="87" y="310"/>
                      </a:lnTo>
                      <a:lnTo>
                        <a:pt x="85" y="308"/>
                      </a:lnTo>
                      <a:lnTo>
                        <a:pt x="83" y="306"/>
                      </a:lnTo>
                      <a:lnTo>
                        <a:pt x="81" y="304"/>
                      </a:lnTo>
                      <a:lnTo>
                        <a:pt x="79" y="304"/>
                      </a:lnTo>
                      <a:lnTo>
                        <a:pt x="77" y="304"/>
                      </a:lnTo>
                      <a:lnTo>
                        <a:pt x="77" y="302"/>
                      </a:lnTo>
                      <a:lnTo>
                        <a:pt x="79" y="302"/>
                      </a:lnTo>
                      <a:lnTo>
                        <a:pt x="79" y="302"/>
                      </a:lnTo>
                      <a:lnTo>
                        <a:pt x="79" y="300"/>
                      </a:lnTo>
                      <a:lnTo>
                        <a:pt x="79" y="300"/>
                      </a:lnTo>
                      <a:lnTo>
                        <a:pt x="79" y="298"/>
                      </a:lnTo>
                      <a:lnTo>
                        <a:pt x="77" y="298"/>
                      </a:lnTo>
                      <a:lnTo>
                        <a:pt x="77" y="297"/>
                      </a:lnTo>
                      <a:lnTo>
                        <a:pt x="77" y="297"/>
                      </a:lnTo>
                      <a:lnTo>
                        <a:pt x="74" y="297"/>
                      </a:lnTo>
                      <a:lnTo>
                        <a:pt x="70" y="297"/>
                      </a:lnTo>
                      <a:lnTo>
                        <a:pt x="66" y="295"/>
                      </a:lnTo>
                      <a:lnTo>
                        <a:pt x="64" y="291"/>
                      </a:lnTo>
                      <a:lnTo>
                        <a:pt x="59" y="272"/>
                      </a:lnTo>
                      <a:lnTo>
                        <a:pt x="57" y="268"/>
                      </a:lnTo>
                      <a:lnTo>
                        <a:pt x="55" y="267"/>
                      </a:lnTo>
                      <a:lnTo>
                        <a:pt x="53" y="263"/>
                      </a:lnTo>
                      <a:lnTo>
                        <a:pt x="51" y="261"/>
                      </a:lnTo>
                      <a:lnTo>
                        <a:pt x="51" y="259"/>
                      </a:lnTo>
                      <a:lnTo>
                        <a:pt x="51" y="257"/>
                      </a:lnTo>
                      <a:lnTo>
                        <a:pt x="53" y="255"/>
                      </a:lnTo>
                      <a:lnTo>
                        <a:pt x="53" y="253"/>
                      </a:lnTo>
                      <a:lnTo>
                        <a:pt x="51" y="248"/>
                      </a:lnTo>
                      <a:lnTo>
                        <a:pt x="42" y="240"/>
                      </a:lnTo>
                      <a:lnTo>
                        <a:pt x="40" y="235"/>
                      </a:lnTo>
                      <a:lnTo>
                        <a:pt x="40" y="229"/>
                      </a:lnTo>
                      <a:lnTo>
                        <a:pt x="38" y="225"/>
                      </a:lnTo>
                      <a:lnTo>
                        <a:pt x="36" y="223"/>
                      </a:lnTo>
                      <a:lnTo>
                        <a:pt x="34" y="223"/>
                      </a:lnTo>
                      <a:lnTo>
                        <a:pt x="32" y="221"/>
                      </a:lnTo>
                      <a:lnTo>
                        <a:pt x="28" y="216"/>
                      </a:lnTo>
                      <a:lnTo>
                        <a:pt x="27" y="214"/>
                      </a:lnTo>
                      <a:lnTo>
                        <a:pt x="25" y="214"/>
                      </a:lnTo>
                      <a:lnTo>
                        <a:pt x="21" y="208"/>
                      </a:lnTo>
                      <a:lnTo>
                        <a:pt x="19" y="206"/>
                      </a:lnTo>
                      <a:lnTo>
                        <a:pt x="19" y="205"/>
                      </a:lnTo>
                      <a:lnTo>
                        <a:pt x="19" y="203"/>
                      </a:lnTo>
                      <a:lnTo>
                        <a:pt x="17" y="201"/>
                      </a:lnTo>
                      <a:lnTo>
                        <a:pt x="15" y="197"/>
                      </a:lnTo>
                      <a:lnTo>
                        <a:pt x="13" y="191"/>
                      </a:lnTo>
                      <a:lnTo>
                        <a:pt x="12" y="188"/>
                      </a:lnTo>
                      <a:lnTo>
                        <a:pt x="10" y="186"/>
                      </a:lnTo>
                      <a:lnTo>
                        <a:pt x="8" y="186"/>
                      </a:lnTo>
                      <a:lnTo>
                        <a:pt x="4" y="184"/>
                      </a:lnTo>
                      <a:lnTo>
                        <a:pt x="2" y="178"/>
                      </a:lnTo>
                      <a:lnTo>
                        <a:pt x="0" y="173"/>
                      </a:lnTo>
                      <a:lnTo>
                        <a:pt x="0" y="171"/>
                      </a:lnTo>
                      <a:lnTo>
                        <a:pt x="0" y="169"/>
                      </a:lnTo>
                      <a:lnTo>
                        <a:pt x="2" y="163"/>
                      </a:lnTo>
                      <a:lnTo>
                        <a:pt x="2" y="163"/>
                      </a:lnTo>
                      <a:lnTo>
                        <a:pt x="4" y="163"/>
                      </a:lnTo>
                      <a:lnTo>
                        <a:pt x="6" y="165"/>
                      </a:lnTo>
                      <a:lnTo>
                        <a:pt x="8" y="165"/>
                      </a:lnTo>
                      <a:lnTo>
                        <a:pt x="12" y="165"/>
                      </a:lnTo>
                      <a:lnTo>
                        <a:pt x="13" y="167"/>
                      </a:lnTo>
                      <a:lnTo>
                        <a:pt x="13" y="167"/>
                      </a:lnTo>
                      <a:lnTo>
                        <a:pt x="19" y="167"/>
                      </a:lnTo>
                      <a:lnTo>
                        <a:pt x="21" y="167"/>
                      </a:lnTo>
                      <a:lnTo>
                        <a:pt x="21" y="167"/>
                      </a:lnTo>
                      <a:lnTo>
                        <a:pt x="21" y="167"/>
                      </a:lnTo>
                      <a:lnTo>
                        <a:pt x="23" y="167"/>
                      </a:lnTo>
                      <a:lnTo>
                        <a:pt x="27" y="165"/>
                      </a:lnTo>
                      <a:lnTo>
                        <a:pt x="30" y="163"/>
                      </a:lnTo>
                      <a:lnTo>
                        <a:pt x="32" y="163"/>
                      </a:lnTo>
                      <a:lnTo>
                        <a:pt x="34" y="163"/>
                      </a:lnTo>
                      <a:lnTo>
                        <a:pt x="34" y="165"/>
                      </a:lnTo>
                      <a:lnTo>
                        <a:pt x="38" y="165"/>
                      </a:lnTo>
                      <a:lnTo>
                        <a:pt x="38" y="167"/>
                      </a:lnTo>
                      <a:lnTo>
                        <a:pt x="40" y="167"/>
                      </a:lnTo>
                      <a:lnTo>
                        <a:pt x="40" y="169"/>
                      </a:lnTo>
                      <a:lnTo>
                        <a:pt x="42" y="169"/>
                      </a:lnTo>
                      <a:lnTo>
                        <a:pt x="45" y="171"/>
                      </a:lnTo>
                      <a:lnTo>
                        <a:pt x="45" y="173"/>
                      </a:lnTo>
                      <a:lnTo>
                        <a:pt x="45" y="173"/>
                      </a:lnTo>
                      <a:lnTo>
                        <a:pt x="45" y="173"/>
                      </a:lnTo>
                      <a:lnTo>
                        <a:pt x="45" y="175"/>
                      </a:lnTo>
                      <a:lnTo>
                        <a:pt x="45" y="176"/>
                      </a:lnTo>
                      <a:lnTo>
                        <a:pt x="49" y="178"/>
                      </a:lnTo>
                      <a:lnTo>
                        <a:pt x="53" y="178"/>
                      </a:lnTo>
                      <a:lnTo>
                        <a:pt x="59" y="176"/>
                      </a:lnTo>
                      <a:lnTo>
                        <a:pt x="59" y="176"/>
                      </a:lnTo>
                      <a:lnTo>
                        <a:pt x="59" y="175"/>
                      </a:lnTo>
                      <a:lnTo>
                        <a:pt x="60" y="175"/>
                      </a:lnTo>
                      <a:lnTo>
                        <a:pt x="62" y="175"/>
                      </a:lnTo>
                      <a:lnTo>
                        <a:pt x="62" y="175"/>
                      </a:lnTo>
                      <a:lnTo>
                        <a:pt x="62" y="175"/>
                      </a:lnTo>
                      <a:lnTo>
                        <a:pt x="62" y="173"/>
                      </a:lnTo>
                      <a:lnTo>
                        <a:pt x="62" y="173"/>
                      </a:lnTo>
                      <a:lnTo>
                        <a:pt x="64" y="173"/>
                      </a:lnTo>
                      <a:lnTo>
                        <a:pt x="66" y="173"/>
                      </a:lnTo>
                      <a:lnTo>
                        <a:pt x="66" y="173"/>
                      </a:lnTo>
                      <a:lnTo>
                        <a:pt x="68" y="171"/>
                      </a:lnTo>
                      <a:lnTo>
                        <a:pt x="70" y="169"/>
                      </a:lnTo>
                      <a:lnTo>
                        <a:pt x="70" y="169"/>
                      </a:lnTo>
                      <a:lnTo>
                        <a:pt x="72" y="169"/>
                      </a:lnTo>
                      <a:lnTo>
                        <a:pt x="72" y="171"/>
                      </a:lnTo>
                      <a:lnTo>
                        <a:pt x="74" y="171"/>
                      </a:lnTo>
                      <a:lnTo>
                        <a:pt x="77" y="173"/>
                      </a:lnTo>
                      <a:lnTo>
                        <a:pt x="77" y="173"/>
                      </a:lnTo>
                      <a:lnTo>
                        <a:pt x="79" y="173"/>
                      </a:lnTo>
                      <a:lnTo>
                        <a:pt x="79" y="173"/>
                      </a:lnTo>
                      <a:lnTo>
                        <a:pt x="81" y="173"/>
                      </a:lnTo>
                      <a:lnTo>
                        <a:pt x="85" y="173"/>
                      </a:lnTo>
                      <a:lnTo>
                        <a:pt x="90" y="176"/>
                      </a:lnTo>
                      <a:lnTo>
                        <a:pt x="92" y="176"/>
                      </a:lnTo>
                      <a:lnTo>
                        <a:pt x="96" y="178"/>
                      </a:lnTo>
                      <a:lnTo>
                        <a:pt x="96" y="178"/>
                      </a:lnTo>
                      <a:lnTo>
                        <a:pt x="100" y="180"/>
                      </a:lnTo>
                      <a:lnTo>
                        <a:pt x="100" y="182"/>
                      </a:lnTo>
                      <a:lnTo>
                        <a:pt x="105" y="182"/>
                      </a:lnTo>
                      <a:lnTo>
                        <a:pt x="105" y="184"/>
                      </a:lnTo>
                      <a:lnTo>
                        <a:pt x="107" y="182"/>
                      </a:lnTo>
                      <a:lnTo>
                        <a:pt x="109" y="180"/>
                      </a:lnTo>
                      <a:lnTo>
                        <a:pt x="109" y="180"/>
                      </a:lnTo>
                      <a:lnTo>
                        <a:pt x="111" y="180"/>
                      </a:lnTo>
                      <a:lnTo>
                        <a:pt x="113" y="180"/>
                      </a:lnTo>
                      <a:lnTo>
                        <a:pt x="119" y="176"/>
                      </a:lnTo>
                      <a:lnTo>
                        <a:pt x="120" y="176"/>
                      </a:lnTo>
                      <a:lnTo>
                        <a:pt x="124" y="176"/>
                      </a:lnTo>
                      <a:lnTo>
                        <a:pt x="124" y="175"/>
                      </a:lnTo>
                      <a:lnTo>
                        <a:pt x="128" y="175"/>
                      </a:lnTo>
                      <a:lnTo>
                        <a:pt x="128" y="175"/>
                      </a:lnTo>
                      <a:lnTo>
                        <a:pt x="130" y="175"/>
                      </a:lnTo>
                      <a:lnTo>
                        <a:pt x="136" y="169"/>
                      </a:lnTo>
                      <a:lnTo>
                        <a:pt x="137" y="165"/>
                      </a:lnTo>
                      <a:lnTo>
                        <a:pt x="137" y="163"/>
                      </a:lnTo>
                      <a:lnTo>
                        <a:pt x="137" y="163"/>
                      </a:lnTo>
                      <a:lnTo>
                        <a:pt x="137" y="161"/>
                      </a:lnTo>
                      <a:lnTo>
                        <a:pt x="139" y="159"/>
                      </a:lnTo>
                      <a:lnTo>
                        <a:pt x="158" y="141"/>
                      </a:lnTo>
                      <a:lnTo>
                        <a:pt x="166" y="133"/>
                      </a:lnTo>
                      <a:lnTo>
                        <a:pt x="169" y="129"/>
                      </a:lnTo>
                      <a:lnTo>
                        <a:pt x="171" y="126"/>
                      </a:lnTo>
                      <a:lnTo>
                        <a:pt x="173" y="120"/>
                      </a:lnTo>
                      <a:lnTo>
                        <a:pt x="173" y="118"/>
                      </a:lnTo>
                      <a:lnTo>
                        <a:pt x="182" y="103"/>
                      </a:lnTo>
                      <a:lnTo>
                        <a:pt x="186" y="99"/>
                      </a:lnTo>
                      <a:lnTo>
                        <a:pt x="190" y="98"/>
                      </a:lnTo>
                      <a:lnTo>
                        <a:pt x="207" y="90"/>
                      </a:lnTo>
                      <a:lnTo>
                        <a:pt x="214" y="84"/>
                      </a:lnTo>
                      <a:lnTo>
                        <a:pt x="218" y="81"/>
                      </a:lnTo>
                      <a:lnTo>
                        <a:pt x="244" y="69"/>
                      </a:lnTo>
                      <a:lnTo>
                        <a:pt x="248" y="69"/>
                      </a:lnTo>
                      <a:lnTo>
                        <a:pt x="252" y="69"/>
                      </a:lnTo>
                      <a:lnTo>
                        <a:pt x="254" y="67"/>
                      </a:lnTo>
                      <a:lnTo>
                        <a:pt x="254" y="66"/>
                      </a:lnTo>
                      <a:lnTo>
                        <a:pt x="258" y="64"/>
                      </a:lnTo>
                      <a:lnTo>
                        <a:pt x="258" y="64"/>
                      </a:lnTo>
                      <a:lnTo>
                        <a:pt x="258" y="60"/>
                      </a:lnTo>
                      <a:lnTo>
                        <a:pt x="259" y="60"/>
                      </a:lnTo>
                      <a:lnTo>
                        <a:pt x="261" y="56"/>
                      </a:lnTo>
                      <a:lnTo>
                        <a:pt x="261" y="54"/>
                      </a:lnTo>
                      <a:lnTo>
                        <a:pt x="259" y="52"/>
                      </a:lnTo>
                      <a:lnTo>
                        <a:pt x="259" y="51"/>
                      </a:lnTo>
                      <a:lnTo>
                        <a:pt x="259" y="49"/>
                      </a:lnTo>
                      <a:lnTo>
                        <a:pt x="261" y="45"/>
                      </a:lnTo>
                      <a:lnTo>
                        <a:pt x="259" y="43"/>
                      </a:lnTo>
                      <a:lnTo>
                        <a:pt x="259" y="39"/>
                      </a:lnTo>
                      <a:lnTo>
                        <a:pt x="261" y="37"/>
                      </a:lnTo>
                      <a:lnTo>
                        <a:pt x="261" y="34"/>
                      </a:lnTo>
                      <a:lnTo>
                        <a:pt x="261" y="34"/>
                      </a:lnTo>
                      <a:lnTo>
                        <a:pt x="261" y="34"/>
                      </a:lnTo>
                      <a:lnTo>
                        <a:pt x="261" y="32"/>
                      </a:lnTo>
                      <a:lnTo>
                        <a:pt x="261" y="32"/>
                      </a:lnTo>
                      <a:lnTo>
                        <a:pt x="261" y="30"/>
                      </a:lnTo>
                      <a:lnTo>
                        <a:pt x="261" y="30"/>
                      </a:lnTo>
                      <a:lnTo>
                        <a:pt x="263" y="28"/>
                      </a:lnTo>
                      <a:lnTo>
                        <a:pt x="265" y="24"/>
                      </a:lnTo>
                      <a:lnTo>
                        <a:pt x="267" y="24"/>
                      </a:lnTo>
                      <a:lnTo>
                        <a:pt x="269" y="24"/>
                      </a:lnTo>
                      <a:lnTo>
                        <a:pt x="273" y="24"/>
                      </a:lnTo>
                      <a:lnTo>
                        <a:pt x="274" y="24"/>
                      </a:lnTo>
                      <a:lnTo>
                        <a:pt x="274" y="22"/>
                      </a:lnTo>
                      <a:lnTo>
                        <a:pt x="276" y="21"/>
                      </a:lnTo>
                      <a:lnTo>
                        <a:pt x="276" y="19"/>
                      </a:lnTo>
                      <a:lnTo>
                        <a:pt x="278" y="19"/>
                      </a:lnTo>
                      <a:lnTo>
                        <a:pt x="280" y="17"/>
                      </a:lnTo>
                      <a:lnTo>
                        <a:pt x="280" y="17"/>
                      </a:lnTo>
                      <a:lnTo>
                        <a:pt x="282" y="17"/>
                      </a:lnTo>
                      <a:lnTo>
                        <a:pt x="284" y="13"/>
                      </a:lnTo>
                      <a:lnTo>
                        <a:pt x="301" y="7"/>
                      </a:lnTo>
                      <a:lnTo>
                        <a:pt x="301" y="6"/>
                      </a:lnTo>
                      <a:lnTo>
                        <a:pt x="306" y="6"/>
                      </a:lnTo>
                      <a:lnTo>
                        <a:pt x="308" y="6"/>
                      </a:lnTo>
                      <a:lnTo>
                        <a:pt x="312" y="2"/>
                      </a:lnTo>
                      <a:lnTo>
                        <a:pt x="312" y="2"/>
                      </a:lnTo>
                      <a:lnTo>
                        <a:pt x="314" y="2"/>
                      </a:lnTo>
                      <a:lnTo>
                        <a:pt x="316" y="2"/>
                      </a:lnTo>
                      <a:lnTo>
                        <a:pt x="318" y="4"/>
                      </a:lnTo>
                      <a:lnTo>
                        <a:pt x="320" y="2"/>
                      </a:lnTo>
                      <a:lnTo>
                        <a:pt x="323" y="2"/>
                      </a:lnTo>
                      <a:lnTo>
                        <a:pt x="327" y="0"/>
                      </a:lnTo>
                      <a:lnTo>
                        <a:pt x="329" y="0"/>
                      </a:lnTo>
                      <a:lnTo>
                        <a:pt x="331" y="0"/>
                      </a:lnTo>
                      <a:lnTo>
                        <a:pt x="335" y="0"/>
                      </a:lnTo>
                      <a:lnTo>
                        <a:pt x="340" y="2"/>
                      </a:lnTo>
                      <a:lnTo>
                        <a:pt x="344" y="2"/>
                      </a:lnTo>
                      <a:lnTo>
                        <a:pt x="346" y="2"/>
                      </a:lnTo>
                      <a:lnTo>
                        <a:pt x="350" y="0"/>
                      </a:lnTo>
                      <a:lnTo>
                        <a:pt x="351" y="0"/>
                      </a:lnTo>
                      <a:lnTo>
                        <a:pt x="355" y="0"/>
                      </a:lnTo>
                      <a:lnTo>
                        <a:pt x="357" y="2"/>
                      </a:lnTo>
                      <a:lnTo>
                        <a:pt x="357" y="2"/>
                      </a:lnTo>
                      <a:lnTo>
                        <a:pt x="359" y="2"/>
                      </a:lnTo>
                      <a:lnTo>
                        <a:pt x="359" y="2"/>
                      </a:lnTo>
                      <a:lnTo>
                        <a:pt x="361" y="0"/>
                      </a:lnTo>
                      <a:lnTo>
                        <a:pt x="361" y="0"/>
                      </a:lnTo>
                      <a:lnTo>
                        <a:pt x="363" y="0"/>
                      </a:lnTo>
                      <a:lnTo>
                        <a:pt x="367" y="2"/>
                      </a:lnTo>
                      <a:lnTo>
                        <a:pt x="368" y="2"/>
                      </a:lnTo>
                      <a:lnTo>
                        <a:pt x="370"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29" name="Zambia">
                  <a:extLst>
                    <a:ext uri="{FF2B5EF4-FFF2-40B4-BE49-F238E27FC236}">
                      <a16:creationId xmlns:a16="http://schemas.microsoft.com/office/drawing/2014/main" id="{7D9961E4-A77F-4D4C-8B96-B06D1498E9A0}"/>
                    </a:ext>
                  </a:extLst>
                </p:cNvPr>
                <p:cNvSpPr>
                  <a:spLocks/>
                </p:cNvSpPr>
                <p:nvPr/>
              </p:nvSpPr>
              <p:spPr bwMode="auto">
                <a:xfrm>
                  <a:off x="2436813" y="2901950"/>
                  <a:ext cx="665162" cy="577850"/>
                </a:xfrm>
                <a:custGeom>
                  <a:avLst/>
                  <a:gdLst>
                    <a:gd name="T0" fmla="*/ 797 w 840"/>
                    <a:gd name="T1" fmla="*/ 104 h 729"/>
                    <a:gd name="T2" fmla="*/ 817 w 840"/>
                    <a:gd name="T3" fmla="*/ 124 h 729"/>
                    <a:gd name="T4" fmla="*/ 836 w 840"/>
                    <a:gd name="T5" fmla="*/ 167 h 729"/>
                    <a:gd name="T6" fmla="*/ 814 w 840"/>
                    <a:gd name="T7" fmla="*/ 190 h 729"/>
                    <a:gd name="T8" fmla="*/ 812 w 840"/>
                    <a:gd name="T9" fmla="*/ 228 h 729"/>
                    <a:gd name="T10" fmla="*/ 814 w 840"/>
                    <a:gd name="T11" fmla="*/ 263 h 729"/>
                    <a:gd name="T12" fmla="*/ 829 w 840"/>
                    <a:gd name="T13" fmla="*/ 304 h 729"/>
                    <a:gd name="T14" fmla="*/ 806 w 840"/>
                    <a:gd name="T15" fmla="*/ 320 h 729"/>
                    <a:gd name="T16" fmla="*/ 791 w 840"/>
                    <a:gd name="T17" fmla="*/ 327 h 729"/>
                    <a:gd name="T18" fmla="*/ 780 w 840"/>
                    <a:gd name="T19" fmla="*/ 383 h 729"/>
                    <a:gd name="T20" fmla="*/ 774 w 840"/>
                    <a:gd name="T21" fmla="*/ 406 h 729"/>
                    <a:gd name="T22" fmla="*/ 799 w 840"/>
                    <a:gd name="T23" fmla="*/ 421 h 729"/>
                    <a:gd name="T24" fmla="*/ 682 w 840"/>
                    <a:gd name="T25" fmla="*/ 468 h 729"/>
                    <a:gd name="T26" fmla="*/ 600 w 840"/>
                    <a:gd name="T27" fmla="*/ 520 h 729"/>
                    <a:gd name="T28" fmla="*/ 594 w 840"/>
                    <a:gd name="T29" fmla="*/ 545 h 729"/>
                    <a:gd name="T30" fmla="*/ 541 w 840"/>
                    <a:gd name="T31" fmla="*/ 551 h 729"/>
                    <a:gd name="T32" fmla="*/ 494 w 840"/>
                    <a:gd name="T33" fmla="*/ 579 h 729"/>
                    <a:gd name="T34" fmla="*/ 447 w 840"/>
                    <a:gd name="T35" fmla="*/ 629 h 729"/>
                    <a:gd name="T36" fmla="*/ 353 w 840"/>
                    <a:gd name="T37" fmla="*/ 721 h 729"/>
                    <a:gd name="T38" fmla="*/ 305 w 840"/>
                    <a:gd name="T39" fmla="*/ 716 h 729"/>
                    <a:gd name="T40" fmla="*/ 278 w 840"/>
                    <a:gd name="T41" fmla="*/ 718 h 729"/>
                    <a:gd name="T42" fmla="*/ 239 w 840"/>
                    <a:gd name="T43" fmla="*/ 710 h 729"/>
                    <a:gd name="T44" fmla="*/ 224 w 840"/>
                    <a:gd name="T45" fmla="*/ 699 h 729"/>
                    <a:gd name="T46" fmla="*/ 201 w 840"/>
                    <a:gd name="T47" fmla="*/ 686 h 729"/>
                    <a:gd name="T48" fmla="*/ 162 w 840"/>
                    <a:gd name="T49" fmla="*/ 684 h 729"/>
                    <a:gd name="T50" fmla="*/ 100 w 840"/>
                    <a:gd name="T51" fmla="*/ 695 h 729"/>
                    <a:gd name="T52" fmla="*/ 76 w 840"/>
                    <a:gd name="T53" fmla="*/ 673 h 729"/>
                    <a:gd name="T54" fmla="*/ 40 w 840"/>
                    <a:gd name="T55" fmla="*/ 641 h 729"/>
                    <a:gd name="T56" fmla="*/ 19 w 840"/>
                    <a:gd name="T57" fmla="*/ 622 h 729"/>
                    <a:gd name="T58" fmla="*/ 4 w 840"/>
                    <a:gd name="T59" fmla="*/ 597 h 729"/>
                    <a:gd name="T60" fmla="*/ 138 w 840"/>
                    <a:gd name="T61" fmla="*/ 329 h 729"/>
                    <a:gd name="T62" fmla="*/ 141 w 840"/>
                    <a:gd name="T63" fmla="*/ 252 h 729"/>
                    <a:gd name="T64" fmla="*/ 143 w 840"/>
                    <a:gd name="T65" fmla="*/ 197 h 729"/>
                    <a:gd name="T66" fmla="*/ 171 w 840"/>
                    <a:gd name="T67" fmla="*/ 211 h 729"/>
                    <a:gd name="T68" fmla="*/ 175 w 840"/>
                    <a:gd name="T69" fmla="*/ 237 h 729"/>
                    <a:gd name="T70" fmla="*/ 215 w 840"/>
                    <a:gd name="T71" fmla="*/ 224 h 729"/>
                    <a:gd name="T72" fmla="*/ 239 w 840"/>
                    <a:gd name="T73" fmla="*/ 241 h 729"/>
                    <a:gd name="T74" fmla="*/ 254 w 840"/>
                    <a:gd name="T75" fmla="*/ 259 h 729"/>
                    <a:gd name="T76" fmla="*/ 288 w 840"/>
                    <a:gd name="T77" fmla="*/ 271 h 729"/>
                    <a:gd name="T78" fmla="*/ 342 w 840"/>
                    <a:gd name="T79" fmla="*/ 276 h 729"/>
                    <a:gd name="T80" fmla="*/ 372 w 840"/>
                    <a:gd name="T81" fmla="*/ 246 h 729"/>
                    <a:gd name="T82" fmla="*/ 423 w 840"/>
                    <a:gd name="T83" fmla="*/ 297 h 729"/>
                    <a:gd name="T84" fmla="*/ 455 w 840"/>
                    <a:gd name="T85" fmla="*/ 310 h 729"/>
                    <a:gd name="T86" fmla="*/ 477 w 840"/>
                    <a:gd name="T87" fmla="*/ 338 h 729"/>
                    <a:gd name="T88" fmla="*/ 498 w 840"/>
                    <a:gd name="T89" fmla="*/ 374 h 729"/>
                    <a:gd name="T90" fmla="*/ 543 w 840"/>
                    <a:gd name="T91" fmla="*/ 366 h 729"/>
                    <a:gd name="T92" fmla="*/ 549 w 840"/>
                    <a:gd name="T93" fmla="*/ 381 h 729"/>
                    <a:gd name="T94" fmla="*/ 536 w 840"/>
                    <a:gd name="T95" fmla="*/ 299 h 729"/>
                    <a:gd name="T96" fmla="*/ 524 w 840"/>
                    <a:gd name="T97" fmla="*/ 306 h 729"/>
                    <a:gd name="T98" fmla="*/ 491 w 840"/>
                    <a:gd name="T99" fmla="*/ 282 h 729"/>
                    <a:gd name="T100" fmla="*/ 464 w 840"/>
                    <a:gd name="T101" fmla="*/ 261 h 729"/>
                    <a:gd name="T102" fmla="*/ 464 w 840"/>
                    <a:gd name="T103" fmla="*/ 224 h 729"/>
                    <a:gd name="T104" fmla="*/ 474 w 840"/>
                    <a:gd name="T105" fmla="*/ 186 h 729"/>
                    <a:gd name="T106" fmla="*/ 477 w 840"/>
                    <a:gd name="T107" fmla="*/ 164 h 729"/>
                    <a:gd name="T108" fmla="*/ 477 w 840"/>
                    <a:gd name="T109" fmla="*/ 128 h 729"/>
                    <a:gd name="T110" fmla="*/ 474 w 840"/>
                    <a:gd name="T111" fmla="*/ 98 h 729"/>
                    <a:gd name="T112" fmla="*/ 496 w 840"/>
                    <a:gd name="T113" fmla="*/ 42 h 729"/>
                    <a:gd name="T114" fmla="*/ 656 w 840"/>
                    <a:gd name="T115" fmla="*/ 30 h 729"/>
                    <a:gd name="T116" fmla="*/ 680 w 840"/>
                    <a:gd name="T117" fmla="*/ 34 h 729"/>
                    <a:gd name="T118" fmla="*/ 723 w 840"/>
                    <a:gd name="T119" fmla="*/ 62 h 729"/>
                    <a:gd name="T120" fmla="*/ 772 w 840"/>
                    <a:gd name="T121" fmla="*/ 81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0" h="729">
                      <a:moveTo>
                        <a:pt x="785" y="87"/>
                      </a:moveTo>
                      <a:lnTo>
                        <a:pt x="785" y="92"/>
                      </a:lnTo>
                      <a:lnTo>
                        <a:pt x="785" y="92"/>
                      </a:lnTo>
                      <a:lnTo>
                        <a:pt x="785" y="94"/>
                      </a:lnTo>
                      <a:lnTo>
                        <a:pt x="787" y="94"/>
                      </a:lnTo>
                      <a:lnTo>
                        <a:pt x="787" y="92"/>
                      </a:lnTo>
                      <a:lnTo>
                        <a:pt x="787" y="92"/>
                      </a:lnTo>
                      <a:lnTo>
                        <a:pt x="789" y="92"/>
                      </a:lnTo>
                      <a:lnTo>
                        <a:pt x="789" y="94"/>
                      </a:lnTo>
                      <a:lnTo>
                        <a:pt x="791" y="94"/>
                      </a:lnTo>
                      <a:lnTo>
                        <a:pt x="791" y="96"/>
                      </a:lnTo>
                      <a:lnTo>
                        <a:pt x="789" y="102"/>
                      </a:lnTo>
                      <a:lnTo>
                        <a:pt x="789" y="104"/>
                      </a:lnTo>
                      <a:lnTo>
                        <a:pt x="791" y="104"/>
                      </a:lnTo>
                      <a:lnTo>
                        <a:pt x="791" y="104"/>
                      </a:lnTo>
                      <a:lnTo>
                        <a:pt x="793" y="104"/>
                      </a:lnTo>
                      <a:lnTo>
                        <a:pt x="793" y="104"/>
                      </a:lnTo>
                      <a:lnTo>
                        <a:pt x="795" y="104"/>
                      </a:lnTo>
                      <a:lnTo>
                        <a:pt x="795" y="105"/>
                      </a:lnTo>
                      <a:lnTo>
                        <a:pt x="797" y="105"/>
                      </a:lnTo>
                      <a:lnTo>
                        <a:pt x="797" y="105"/>
                      </a:lnTo>
                      <a:lnTo>
                        <a:pt x="797" y="104"/>
                      </a:lnTo>
                      <a:lnTo>
                        <a:pt x="799" y="100"/>
                      </a:lnTo>
                      <a:lnTo>
                        <a:pt x="799" y="102"/>
                      </a:lnTo>
                      <a:lnTo>
                        <a:pt x="804" y="102"/>
                      </a:lnTo>
                      <a:lnTo>
                        <a:pt x="804" y="104"/>
                      </a:lnTo>
                      <a:lnTo>
                        <a:pt x="806" y="104"/>
                      </a:lnTo>
                      <a:lnTo>
                        <a:pt x="806" y="105"/>
                      </a:lnTo>
                      <a:lnTo>
                        <a:pt x="806" y="107"/>
                      </a:lnTo>
                      <a:lnTo>
                        <a:pt x="806" y="107"/>
                      </a:lnTo>
                      <a:lnTo>
                        <a:pt x="806" y="107"/>
                      </a:lnTo>
                      <a:lnTo>
                        <a:pt x="806" y="109"/>
                      </a:lnTo>
                      <a:lnTo>
                        <a:pt x="806" y="109"/>
                      </a:lnTo>
                      <a:lnTo>
                        <a:pt x="806" y="111"/>
                      </a:lnTo>
                      <a:lnTo>
                        <a:pt x="808" y="111"/>
                      </a:lnTo>
                      <a:lnTo>
                        <a:pt x="810" y="113"/>
                      </a:lnTo>
                      <a:lnTo>
                        <a:pt x="810" y="115"/>
                      </a:lnTo>
                      <a:lnTo>
                        <a:pt x="810" y="115"/>
                      </a:lnTo>
                      <a:lnTo>
                        <a:pt x="812" y="117"/>
                      </a:lnTo>
                      <a:lnTo>
                        <a:pt x="812" y="117"/>
                      </a:lnTo>
                      <a:lnTo>
                        <a:pt x="815" y="119"/>
                      </a:lnTo>
                      <a:lnTo>
                        <a:pt x="815" y="119"/>
                      </a:lnTo>
                      <a:lnTo>
                        <a:pt x="817" y="120"/>
                      </a:lnTo>
                      <a:lnTo>
                        <a:pt x="817" y="124"/>
                      </a:lnTo>
                      <a:lnTo>
                        <a:pt x="817" y="124"/>
                      </a:lnTo>
                      <a:lnTo>
                        <a:pt x="814" y="128"/>
                      </a:lnTo>
                      <a:lnTo>
                        <a:pt x="814" y="132"/>
                      </a:lnTo>
                      <a:lnTo>
                        <a:pt x="812" y="134"/>
                      </a:lnTo>
                      <a:lnTo>
                        <a:pt x="812" y="135"/>
                      </a:lnTo>
                      <a:lnTo>
                        <a:pt x="814" y="137"/>
                      </a:lnTo>
                      <a:lnTo>
                        <a:pt x="819" y="139"/>
                      </a:lnTo>
                      <a:lnTo>
                        <a:pt x="821" y="141"/>
                      </a:lnTo>
                      <a:lnTo>
                        <a:pt x="823" y="143"/>
                      </a:lnTo>
                      <a:lnTo>
                        <a:pt x="825" y="143"/>
                      </a:lnTo>
                      <a:lnTo>
                        <a:pt x="827" y="145"/>
                      </a:lnTo>
                      <a:lnTo>
                        <a:pt x="829" y="147"/>
                      </a:lnTo>
                      <a:lnTo>
                        <a:pt x="829" y="147"/>
                      </a:lnTo>
                      <a:lnTo>
                        <a:pt x="829" y="151"/>
                      </a:lnTo>
                      <a:lnTo>
                        <a:pt x="829" y="154"/>
                      </a:lnTo>
                      <a:lnTo>
                        <a:pt x="829" y="156"/>
                      </a:lnTo>
                      <a:lnTo>
                        <a:pt x="830" y="160"/>
                      </a:lnTo>
                      <a:lnTo>
                        <a:pt x="832" y="162"/>
                      </a:lnTo>
                      <a:lnTo>
                        <a:pt x="834" y="162"/>
                      </a:lnTo>
                      <a:lnTo>
                        <a:pt x="834" y="164"/>
                      </a:lnTo>
                      <a:lnTo>
                        <a:pt x="836" y="167"/>
                      </a:lnTo>
                      <a:lnTo>
                        <a:pt x="836" y="167"/>
                      </a:lnTo>
                      <a:lnTo>
                        <a:pt x="838" y="167"/>
                      </a:lnTo>
                      <a:lnTo>
                        <a:pt x="838" y="169"/>
                      </a:lnTo>
                      <a:lnTo>
                        <a:pt x="840" y="171"/>
                      </a:lnTo>
                      <a:lnTo>
                        <a:pt x="840" y="173"/>
                      </a:lnTo>
                      <a:lnTo>
                        <a:pt x="838" y="175"/>
                      </a:lnTo>
                      <a:lnTo>
                        <a:pt x="836" y="175"/>
                      </a:lnTo>
                      <a:lnTo>
                        <a:pt x="834" y="177"/>
                      </a:lnTo>
                      <a:lnTo>
                        <a:pt x="832" y="179"/>
                      </a:lnTo>
                      <a:lnTo>
                        <a:pt x="832" y="179"/>
                      </a:lnTo>
                      <a:lnTo>
                        <a:pt x="829" y="182"/>
                      </a:lnTo>
                      <a:lnTo>
                        <a:pt x="827" y="186"/>
                      </a:lnTo>
                      <a:lnTo>
                        <a:pt x="827" y="186"/>
                      </a:lnTo>
                      <a:lnTo>
                        <a:pt x="825" y="188"/>
                      </a:lnTo>
                      <a:lnTo>
                        <a:pt x="825" y="188"/>
                      </a:lnTo>
                      <a:lnTo>
                        <a:pt x="823" y="190"/>
                      </a:lnTo>
                      <a:lnTo>
                        <a:pt x="821" y="190"/>
                      </a:lnTo>
                      <a:lnTo>
                        <a:pt x="821" y="190"/>
                      </a:lnTo>
                      <a:lnTo>
                        <a:pt x="819" y="190"/>
                      </a:lnTo>
                      <a:lnTo>
                        <a:pt x="817" y="190"/>
                      </a:lnTo>
                      <a:lnTo>
                        <a:pt x="815" y="190"/>
                      </a:lnTo>
                      <a:lnTo>
                        <a:pt x="815" y="190"/>
                      </a:lnTo>
                      <a:lnTo>
                        <a:pt x="814" y="190"/>
                      </a:lnTo>
                      <a:lnTo>
                        <a:pt x="814" y="192"/>
                      </a:lnTo>
                      <a:lnTo>
                        <a:pt x="812" y="194"/>
                      </a:lnTo>
                      <a:lnTo>
                        <a:pt x="810" y="194"/>
                      </a:lnTo>
                      <a:lnTo>
                        <a:pt x="810" y="194"/>
                      </a:lnTo>
                      <a:lnTo>
                        <a:pt x="808" y="194"/>
                      </a:lnTo>
                      <a:lnTo>
                        <a:pt x="808" y="194"/>
                      </a:lnTo>
                      <a:lnTo>
                        <a:pt x="808" y="196"/>
                      </a:lnTo>
                      <a:lnTo>
                        <a:pt x="808" y="196"/>
                      </a:lnTo>
                      <a:lnTo>
                        <a:pt x="808" y="196"/>
                      </a:lnTo>
                      <a:lnTo>
                        <a:pt x="810" y="196"/>
                      </a:lnTo>
                      <a:lnTo>
                        <a:pt x="812" y="197"/>
                      </a:lnTo>
                      <a:lnTo>
                        <a:pt x="812" y="199"/>
                      </a:lnTo>
                      <a:lnTo>
                        <a:pt x="812" y="205"/>
                      </a:lnTo>
                      <a:lnTo>
                        <a:pt x="812" y="207"/>
                      </a:lnTo>
                      <a:lnTo>
                        <a:pt x="814" y="209"/>
                      </a:lnTo>
                      <a:lnTo>
                        <a:pt x="815" y="211"/>
                      </a:lnTo>
                      <a:lnTo>
                        <a:pt x="817" y="212"/>
                      </a:lnTo>
                      <a:lnTo>
                        <a:pt x="819" y="216"/>
                      </a:lnTo>
                      <a:lnTo>
                        <a:pt x="817" y="218"/>
                      </a:lnTo>
                      <a:lnTo>
                        <a:pt x="817" y="220"/>
                      </a:lnTo>
                      <a:lnTo>
                        <a:pt x="812" y="228"/>
                      </a:lnTo>
                      <a:lnTo>
                        <a:pt x="812" y="228"/>
                      </a:lnTo>
                      <a:lnTo>
                        <a:pt x="812" y="229"/>
                      </a:lnTo>
                      <a:lnTo>
                        <a:pt x="812" y="229"/>
                      </a:lnTo>
                      <a:lnTo>
                        <a:pt x="810" y="231"/>
                      </a:lnTo>
                      <a:lnTo>
                        <a:pt x="810" y="231"/>
                      </a:lnTo>
                      <a:lnTo>
                        <a:pt x="810" y="233"/>
                      </a:lnTo>
                      <a:lnTo>
                        <a:pt x="810" y="233"/>
                      </a:lnTo>
                      <a:lnTo>
                        <a:pt x="810" y="235"/>
                      </a:lnTo>
                      <a:lnTo>
                        <a:pt x="808" y="233"/>
                      </a:lnTo>
                      <a:lnTo>
                        <a:pt x="808" y="233"/>
                      </a:lnTo>
                      <a:lnTo>
                        <a:pt x="808" y="241"/>
                      </a:lnTo>
                      <a:lnTo>
                        <a:pt x="808" y="241"/>
                      </a:lnTo>
                      <a:lnTo>
                        <a:pt x="808" y="243"/>
                      </a:lnTo>
                      <a:lnTo>
                        <a:pt x="806" y="244"/>
                      </a:lnTo>
                      <a:lnTo>
                        <a:pt x="806" y="246"/>
                      </a:lnTo>
                      <a:lnTo>
                        <a:pt x="808" y="246"/>
                      </a:lnTo>
                      <a:lnTo>
                        <a:pt x="808" y="246"/>
                      </a:lnTo>
                      <a:lnTo>
                        <a:pt x="810" y="246"/>
                      </a:lnTo>
                      <a:lnTo>
                        <a:pt x="812" y="246"/>
                      </a:lnTo>
                      <a:lnTo>
                        <a:pt x="812" y="246"/>
                      </a:lnTo>
                      <a:lnTo>
                        <a:pt x="812" y="248"/>
                      </a:lnTo>
                      <a:lnTo>
                        <a:pt x="814" y="259"/>
                      </a:lnTo>
                      <a:lnTo>
                        <a:pt x="814" y="263"/>
                      </a:lnTo>
                      <a:lnTo>
                        <a:pt x="812" y="265"/>
                      </a:lnTo>
                      <a:lnTo>
                        <a:pt x="812" y="267"/>
                      </a:lnTo>
                      <a:lnTo>
                        <a:pt x="814" y="269"/>
                      </a:lnTo>
                      <a:lnTo>
                        <a:pt x="814" y="271"/>
                      </a:lnTo>
                      <a:lnTo>
                        <a:pt x="812" y="271"/>
                      </a:lnTo>
                      <a:lnTo>
                        <a:pt x="812" y="276"/>
                      </a:lnTo>
                      <a:lnTo>
                        <a:pt x="810" y="282"/>
                      </a:lnTo>
                      <a:lnTo>
                        <a:pt x="808" y="284"/>
                      </a:lnTo>
                      <a:lnTo>
                        <a:pt x="810" y="288"/>
                      </a:lnTo>
                      <a:lnTo>
                        <a:pt x="810" y="288"/>
                      </a:lnTo>
                      <a:lnTo>
                        <a:pt x="812" y="289"/>
                      </a:lnTo>
                      <a:lnTo>
                        <a:pt x="812" y="291"/>
                      </a:lnTo>
                      <a:lnTo>
                        <a:pt x="814" y="293"/>
                      </a:lnTo>
                      <a:lnTo>
                        <a:pt x="815" y="299"/>
                      </a:lnTo>
                      <a:lnTo>
                        <a:pt x="815" y="301"/>
                      </a:lnTo>
                      <a:lnTo>
                        <a:pt x="819" y="301"/>
                      </a:lnTo>
                      <a:lnTo>
                        <a:pt x="823" y="301"/>
                      </a:lnTo>
                      <a:lnTo>
                        <a:pt x="827" y="301"/>
                      </a:lnTo>
                      <a:lnTo>
                        <a:pt x="829" y="301"/>
                      </a:lnTo>
                      <a:lnTo>
                        <a:pt x="829" y="301"/>
                      </a:lnTo>
                      <a:lnTo>
                        <a:pt x="829" y="303"/>
                      </a:lnTo>
                      <a:lnTo>
                        <a:pt x="829" y="304"/>
                      </a:lnTo>
                      <a:lnTo>
                        <a:pt x="825" y="306"/>
                      </a:lnTo>
                      <a:lnTo>
                        <a:pt x="825" y="306"/>
                      </a:lnTo>
                      <a:lnTo>
                        <a:pt x="825" y="306"/>
                      </a:lnTo>
                      <a:lnTo>
                        <a:pt x="825" y="308"/>
                      </a:lnTo>
                      <a:lnTo>
                        <a:pt x="823" y="310"/>
                      </a:lnTo>
                      <a:lnTo>
                        <a:pt x="823" y="310"/>
                      </a:lnTo>
                      <a:lnTo>
                        <a:pt x="821" y="310"/>
                      </a:lnTo>
                      <a:lnTo>
                        <a:pt x="821" y="312"/>
                      </a:lnTo>
                      <a:lnTo>
                        <a:pt x="819" y="314"/>
                      </a:lnTo>
                      <a:lnTo>
                        <a:pt x="817" y="314"/>
                      </a:lnTo>
                      <a:lnTo>
                        <a:pt x="815" y="316"/>
                      </a:lnTo>
                      <a:lnTo>
                        <a:pt x="814" y="316"/>
                      </a:lnTo>
                      <a:lnTo>
                        <a:pt x="814" y="316"/>
                      </a:lnTo>
                      <a:lnTo>
                        <a:pt x="814" y="316"/>
                      </a:lnTo>
                      <a:lnTo>
                        <a:pt x="812" y="316"/>
                      </a:lnTo>
                      <a:lnTo>
                        <a:pt x="812" y="316"/>
                      </a:lnTo>
                      <a:lnTo>
                        <a:pt x="810" y="316"/>
                      </a:lnTo>
                      <a:lnTo>
                        <a:pt x="810" y="316"/>
                      </a:lnTo>
                      <a:lnTo>
                        <a:pt x="808" y="318"/>
                      </a:lnTo>
                      <a:lnTo>
                        <a:pt x="808" y="320"/>
                      </a:lnTo>
                      <a:lnTo>
                        <a:pt x="806" y="320"/>
                      </a:lnTo>
                      <a:lnTo>
                        <a:pt x="806" y="320"/>
                      </a:lnTo>
                      <a:lnTo>
                        <a:pt x="804" y="321"/>
                      </a:lnTo>
                      <a:lnTo>
                        <a:pt x="804" y="321"/>
                      </a:lnTo>
                      <a:lnTo>
                        <a:pt x="804" y="321"/>
                      </a:lnTo>
                      <a:lnTo>
                        <a:pt x="804" y="321"/>
                      </a:lnTo>
                      <a:lnTo>
                        <a:pt x="802" y="323"/>
                      </a:lnTo>
                      <a:lnTo>
                        <a:pt x="802" y="323"/>
                      </a:lnTo>
                      <a:lnTo>
                        <a:pt x="802" y="321"/>
                      </a:lnTo>
                      <a:lnTo>
                        <a:pt x="800" y="320"/>
                      </a:lnTo>
                      <a:lnTo>
                        <a:pt x="800" y="320"/>
                      </a:lnTo>
                      <a:lnTo>
                        <a:pt x="800" y="320"/>
                      </a:lnTo>
                      <a:lnTo>
                        <a:pt x="800" y="320"/>
                      </a:lnTo>
                      <a:lnTo>
                        <a:pt x="799" y="320"/>
                      </a:lnTo>
                      <a:lnTo>
                        <a:pt x="799" y="320"/>
                      </a:lnTo>
                      <a:lnTo>
                        <a:pt x="797" y="321"/>
                      </a:lnTo>
                      <a:lnTo>
                        <a:pt x="797" y="321"/>
                      </a:lnTo>
                      <a:lnTo>
                        <a:pt x="797" y="321"/>
                      </a:lnTo>
                      <a:lnTo>
                        <a:pt x="797" y="320"/>
                      </a:lnTo>
                      <a:lnTo>
                        <a:pt x="795" y="320"/>
                      </a:lnTo>
                      <a:lnTo>
                        <a:pt x="795" y="320"/>
                      </a:lnTo>
                      <a:lnTo>
                        <a:pt x="793" y="321"/>
                      </a:lnTo>
                      <a:lnTo>
                        <a:pt x="793" y="321"/>
                      </a:lnTo>
                      <a:lnTo>
                        <a:pt x="791" y="327"/>
                      </a:lnTo>
                      <a:lnTo>
                        <a:pt x="787" y="331"/>
                      </a:lnTo>
                      <a:lnTo>
                        <a:pt x="787" y="333"/>
                      </a:lnTo>
                      <a:lnTo>
                        <a:pt x="787" y="333"/>
                      </a:lnTo>
                      <a:lnTo>
                        <a:pt x="787" y="338"/>
                      </a:lnTo>
                      <a:lnTo>
                        <a:pt x="787" y="340"/>
                      </a:lnTo>
                      <a:lnTo>
                        <a:pt x="789" y="340"/>
                      </a:lnTo>
                      <a:lnTo>
                        <a:pt x="791" y="342"/>
                      </a:lnTo>
                      <a:lnTo>
                        <a:pt x="791" y="344"/>
                      </a:lnTo>
                      <a:lnTo>
                        <a:pt x="791" y="346"/>
                      </a:lnTo>
                      <a:lnTo>
                        <a:pt x="789" y="351"/>
                      </a:lnTo>
                      <a:lnTo>
                        <a:pt x="789" y="359"/>
                      </a:lnTo>
                      <a:lnTo>
                        <a:pt x="789" y="361"/>
                      </a:lnTo>
                      <a:lnTo>
                        <a:pt x="789" y="363"/>
                      </a:lnTo>
                      <a:lnTo>
                        <a:pt x="791" y="365"/>
                      </a:lnTo>
                      <a:lnTo>
                        <a:pt x="791" y="365"/>
                      </a:lnTo>
                      <a:lnTo>
                        <a:pt x="791" y="366"/>
                      </a:lnTo>
                      <a:lnTo>
                        <a:pt x="787" y="366"/>
                      </a:lnTo>
                      <a:lnTo>
                        <a:pt x="785" y="370"/>
                      </a:lnTo>
                      <a:lnTo>
                        <a:pt x="785" y="372"/>
                      </a:lnTo>
                      <a:lnTo>
                        <a:pt x="784" y="380"/>
                      </a:lnTo>
                      <a:lnTo>
                        <a:pt x="782" y="383"/>
                      </a:lnTo>
                      <a:lnTo>
                        <a:pt x="780" y="383"/>
                      </a:lnTo>
                      <a:lnTo>
                        <a:pt x="778" y="385"/>
                      </a:lnTo>
                      <a:lnTo>
                        <a:pt x="778" y="385"/>
                      </a:lnTo>
                      <a:lnTo>
                        <a:pt x="778" y="387"/>
                      </a:lnTo>
                      <a:lnTo>
                        <a:pt x="778" y="389"/>
                      </a:lnTo>
                      <a:lnTo>
                        <a:pt x="776" y="391"/>
                      </a:lnTo>
                      <a:lnTo>
                        <a:pt x="774" y="391"/>
                      </a:lnTo>
                      <a:lnTo>
                        <a:pt x="772" y="391"/>
                      </a:lnTo>
                      <a:lnTo>
                        <a:pt x="770" y="393"/>
                      </a:lnTo>
                      <a:lnTo>
                        <a:pt x="770" y="393"/>
                      </a:lnTo>
                      <a:lnTo>
                        <a:pt x="769" y="393"/>
                      </a:lnTo>
                      <a:lnTo>
                        <a:pt x="769" y="393"/>
                      </a:lnTo>
                      <a:lnTo>
                        <a:pt x="767" y="393"/>
                      </a:lnTo>
                      <a:lnTo>
                        <a:pt x="767" y="395"/>
                      </a:lnTo>
                      <a:lnTo>
                        <a:pt x="767" y="397"/>
                      </a:lnTo>
                      <a:lnTo>
                        <a:pt x="770" y="397"/>
                      </a:lnTo>
                      <a:lnTo>
                        <a:pt x="772" y="397"/>
                      </a:lnTo>
                      <a:lnTo>
                        <a:pt x="774" y="398"/>
                      </a:lnTo>
                      <a:lnTo>
                        <a:pt x="778" y="402"/>
                      </a:lnTo>
                      <a:lnTo>
                        <a:pt x="778" y="402"/>
                      </a:lnTo>
                      <a:lnTo>
                        <a:pt x="776" y="404"/>
                      </a:lnTo>
                      <a:lnTo>
                        <a:pt x="774" y="404"/>
                      </a:lnTo>
                      <a:lnTo>
                        <a:pt x="774" y="406"/>
                      </a:lnTo>
                      <a:lnTo>
                        <a:pt x="774" y="408"/>
                      </a:lnTo>
                      <a:lnTo>
                        <a:pt x="776" y="408"/>
                      </a:lnTo>
                      <a:lnTo>
                        <a:pt x="778" y="410"/>
                      </a:lnTo>
                      <a:lnTo>
                        <a:pt x="782" y="410"/>
                      </a:lnTo>
                      <a:lnTo>
                        <a:pt x="782" y="412"/>
                      </a:lnTo>
                      <a:lnTo>
                        <a:pt x="785" y="415"/>
                      </a:lnTo>
                      <a:lnTo>
                        <a:pt x="785" y="417"/>
                      </a:lnTo>
                      <a:lnTo>
                        <a:pt x="785" y="417"/>
                      </a:lnTo>
                      <a:lnTo>
                        <a:pt x="785" y="419"/>
                      </a:lnTo>
                      <a:lnTo>
                        <a:pt x="787" y="419"/>
                      </a:lnTo>
                      <a:lnTo>
                        <a:pt x="787" y="419"/>
                      </a:lnTo>
                      <a:lnTo>
                        <a:pt x="789" y="419"/>
                      </a:lnTo>
                      <a:lnTo>
                        <a:pt x="789" y="419"/>
                      </a:lnTo>
                      <a:lnTo>
                        <a:pt x="789" y="421"/>
                      </a:lnTo>
                      <a:lnTo>
                        <a:pt x="789" y="425"/>
                      </a:lnTo>
                      <a:lnTo>
                        <a:pt x="789" y="427"/>
                      </a:lnTo>
                      <a:lnTo>
                        <a:pt x="791" y="428"/>
                      </a:lnTo>
                      <a:lnTo>
                        <a:pt x="793" y="428"/>
                      </a:lnTo>
                      <a:lnTo>
                        <a:pt x="795" y="425"/>
                      </a:lnTo>
                      <a:lnTo>
                        <a:pt x="795" y="423"/>
                      </a:lnTo>
                      <a:lnTo>
                        <a:pt x="797" y="423"/>
                      </a:lnTo>
                      <a:lnTo>
                        <a:pt x="799" y="421"/>
                      </a:lnTo>
                      <a:lnTo>
                        <a:pt x="799" y="421"/>
                      </a:lnTo>
                      <a:lnTo>
                        <a:pt x="800" y="419"/>
                      </a:lnTo>
                      <a:lnTo>
                        <a:pt x="800" y="419"/>
                      </a:lnTo>
                      <a:lnTo>
                        <a:pt x="802" y="419"/>
                      </a:lnTo>
                      <a:lnTo>
                        <a:pt x="804" y="425"/>
                      </a:lnTo>
                      <a:lnTo>
                        <a:pt x="806" y="425"/>
                      </a:lnTo>
                      <a:lnTo>
                        <a:pt x="800" y="427"/>
                      </a:lnTo>
                      <a:lnTo>
                        <a:pt x="795" y="428"/>
                      </a:lnTo>
                      <a:lnTo>
                        <a:pt x="785" y="432"/>
                      </a:lnTo>
                      <a:lnTo>
                        <a:pt x="772" y="436"/>
                      </a:lnTo>
                      <a:lnTo>
                        <a:pt x="761" y="442"/>
                      </a:lnTo>
                      <a:lnTo>
                        <a:pt x="750" y="445"/>
                      </a:lnTo>
                      <a:lnTo>
                        <a:pt x="742" y="447"/>
                      </a:lnTo>
                      <a:lnTo>
                        <a:pt x="735" y="449"/>
                      </a:lnTo>
                      <a:lnTo>
                        <a:pt x="729" y="451"/>
                      </a:lnTo>
                      <a:lnTo>
                        <a:pt x="727" y="451"/>
                      </a:lnTo>
                      <a:lnTo>
                        <a:pt x="722" y="453"/>
                      </a:lnTo>
                      <a:lnTo>
                        <a:pt x="714" y="457"/>
                      </a:lnTo>
                      <a:lnTo>
                        <a:pt x="705" y="458"/>
                      </a:lnTo>
                      <a:lnTo>
                        <a:pt x="695" y="462"/>
                      </a:lnTo>
                      <a:lnTo>
                        <a:pt x="690" y="466"/>
                      </a:lnTo>
                      <a:lnTo>
                        <a:pt x="682" y="468"/>
                      </a:lnTo>
                      <a:lnTo>
                        <a:pt x="676" y="472"/>
                      </a:lnTo>
                      <a:lnTo>
                        <a:pt x="669" y="474"/>
                      </a:lnTo>
                      <a:lnTo>
                        <a:pt x="660" y="475"/>
                      </a:lnTo>
                      <a:lnTo>
                        <a:pt x="652" y="477"/>
                      </a:lnTo>
                      <a:lnTo>
                        <a:pt x="652" y="477"/>
                      </a:lnTo>
                      <a:lnTo>
                        <a:pt x="641" y="479"/>
                      </a:lnTo>
                      <a:lnTo>
                        <a:pt x="633" y="481"/>
                      </a:lnTo>
                      <a:lnTo>
                        <a:pt x="624" y="485"/>
                      </a:lnTo>
                      <a:lnTo>
                        <a:pt x="618" y="487"/>
                      </a:lnTo>
                      <a:lnTo>
                        <a:pt x="611" y="490"/>
                      </a:lnTo>
                      <a:lnTo>
                        <a:pt x="603" y="492"/>
                      </a:lnTo>
                      <a:lnTo>
                        <a:pt x="598" y="496"/>
                      </a:lnTo>
                      <a:lnTo>
                        <a:pt x="592" y="496"/>
                      </a:lnTo>
                      <a:lnTo>
                        <a:pt x="590" y="496"/>
                      </a:lnTo>
                      <a:lnTo>
                        <a:pt x="590" y="498"/>
                      </a:lnTo>
                      <a:lnTo>
                        <a:pt x="592" y="500"/>
                      </a:lnTo>
                      <a:lnTo>
                        <a:pt x="592" y="504"/>
                      </a:lnTo>
                      <a:lnTo>
                        <a:pt x="592" y="505"/>
                      </a:lnTo>
                      <a:lnTo>
                        <a:pt x="594" y="515"/>
                      </a:lnTo>
                      <a:lnTo>
                        <a:pt x="596" y="519"/>
                      </a:lnTo>
                      <a:lnTo>
                        <a:pt x="598" y="520"/>
                      </a:lnTo>
                      <a:lnTo>
                        <a:pt x="600" y="520"/>
                      </a:lnTo>
                      <a:lnTo>
                        <a:pt x="601" y="522"/>
                      </a:lnTo>
                      <a:lnTo>
                        <a:pt x="601" y="522"/>
                      </a:lnTo>
                      <a:lnTo>
                        <a:pt x="601" y="524"/>
                      </a:lnTo>
                      <a:lnTo>
                        <a:pt x="601" y="526"/>
                      </a:lnTo>
                      <a:lnTo>
                        <a:pt x="601" y="532"/>
                      </a:lnTo>
                      <a:lnTo>
                        <a:pt x="603" y="532"/>
                      </a:lnTo>
                      <a:lnTo>
                        <a:pt x="603" y="534"/>
                      </a:lnTo>
                      <a:lnTo>
                        <a:pt x="603" y="534"/>
                      </a:lnTo>
                      <a:lnTo>
                        <a:pt x="603" y="535"/>
                      </a:lnTo>
                      <a:lnTo>
                        <a:pt x="601" y="537"/>
                      </a:lnTo>
                      <a:lnTo>
                        <a:pt x="601" y="539"/>
                      </a:lnTo>
                      <a:lnTo>
                        <a:pt x="601" y="539"/>
                      </a:lnTo>
                      <a:lnTo>
                        <a:pt x="603" y="543"/>
                      </a:lnTo>
                      <a:lnTo>
                        <a:pt x="605" y="543"/>
                      </a:lnTo>
                      <a:lnTo>
                        <a:pt x="605" y="545"/>
                      </a:lnTo>
                      <a:lnTo>
                        <a:pt x="605" y="545"/>
                      </a:lnTo>
                      <a:lnTo>
                        <a:pt x="603" y="545"/>
                      </a:lnTo>
                      <a:lnTo>
                        <a:pt x="601" y="547"/>
                      </a:lnTo>
                      <a:lnTo>
                        <a:pt x="600" y="547"/>
                      </a:lnTo>
                      <a:lnTo>
                        <a:pt x="596" y="545"/>
                      </a:lnTo>
                      <a:lnTo>
                        <a:pt x="594" y="545"/>
                      </a:lnTo>
                      <a:lnTo>
                        <a:pt x="594" y="545"/>
                      </a:lnTo>
                      <a:lnTo>
                        <a:pt x="592" y="547"/>
                      </a:lnTo>
                      <a:lnTo>
                        <a:pt x="592" y="547"/>
                      </a:lnTo>
                      <a:lnTo>
                        <a:pt x="590" y="547"/>
                      </a:lnTo>
                      <a:lnTo>
                        <a:pt x="590" y="547"/>
                      </a:lnTo>
                      <a:lnTo>
                        <a:pt x="588" y="545"/>
                      </a:lnTo>
                      <a:lnTo>
                        <a:pt x="584" y="545"/>
                      </a:lnTo>
                      <a:lnTo>
                        <a:pt x="583" y="545"/>
                      </a:lnTo>
                      <a:lnTo>
                        <a:pt x="579" y="547"/>
                      </a:lnTo>
                      <a:lnTo>
                        <a:pt x="577" y="547"/>
                      </a:lnTo>
                      <a:lnTo>
                        <a:pt x="573" y="547"/>
                      </a:lnTo>
                      <a:lnTo>
                        <a:pt x="568" y="545"/>
                      </a:lnTo>
                      <a:lnTo>
                        <a:pt x="564" y="545"/>
                      </a:lnTo>
                      <a:lnTo>
                        <a:pt x="562" y="545"/>
                      </a:lnTo>
                      <a:lnTo>
                        <a:pt x="560" y="545"/>
                      </a:lnTo>
                      <a:lnTo>
                        <a:pt x="556" y="547"/>
                      </a:lnTo>
                      <a:lnTo>
                        <a:pt x="553" y="547"/>
                      </a:lnTo>
                      <a:lnTo>
                        <a:pt x="551" y="549"/>
                      </a:lnTo>
                      <a:lnTo>
                        <a:pt x="549" y="547"/>
                      </a:lnTo>
                      <a:lnTo>
                        <a:pt x="547" y="547"/>
                      </a:lnTo>
                      <a:lnTo>
                        <a:pt x="545" y="547"/>
                      </a:lnTo>
                      <a:lnTo>
                        <a:pt x="545" y="547"/>
                      </a:lnTo>
                      <a:lnTo>
                        <a:pt x="541" y="551"/>
                      </a:lnTo>
                      <a:lnTo>
                        <a:pt x="539" y="551"/>
                      </a:lnTo>
                      <a:lnTo>
                        <a:pt x="534" y="551"/>
                      </a:lnTo>
                      <a:lnTo>
                        <a:pt x="534" y="552"/>
                      </a:lnTo>
                      <a:lnTo>
                        <a:pt x="517" y="558"/>
                      </a:lnTo>
                      <a:lnTo>
                        <a:pt x="515" y="562"/>
                      </a:lnTo>
                      <a:lnTo>
                        <a:pt x="513" y="562"/>
                      </a:lnTo>
                      <a:lnTo>
                        <a:pt x="513" y="562"/>
                      </a:lnTo>
                      <a:lnTo>
                        <a:pt x="511" y="564"/>
                      </a:lnTo>
                      <a:lnTo>
                        <a:pt x="509" y="564"/>
                      </a:lnTo>
                      <a:lnTo>
                        <a:pt x="509" y="566"/>
                      </a:lnTo>
                      <a:lnTo>
                        <a:pt x="507" y="567"/>
                      </a:lnTo>
                      <a:lnTo>
                        <a:pt x="507" y="569"/>
                      </a:lnTo>
                      <a:lnTo>
                        <a:pt x="506" y="569"/>
                      </a:lnTo>
                      <a:lnTo>
                        <a:pt x="502" y="569"/>
                      </a:lnTo>
                      <a:lnTo>
                        <a:pt x="500" y="569"/>
                      </a:lnTo>
                      <a:lnTo>
                        <a:pt x="498" y="569"/>
                      </a:lnTo>
                      <a:lnTo>
                        <a:pt x="496" y="573"/>
                      </a:lnTo>
                      <a:lnTo>
                        <a:pt x="494" y="575"/>
                      </a:lnTo>
                      <a:lnTo>
                        <a:pt x="494" y="575"/>
                      </a:lnTo>
                      <a:lnTo>
                        <a:pt x="494" y="577"/>
                      </a:lnTo>
                      <a:lnTo>
                        <a:pt x="494" y="577"/>
                      </a:lnTo>
                      <a:lnTo>
                        <a:pt x="494" y="579"/>
                      </a:lnTo>
                      <a:lnTo>
                        <a:pt x="494" y="579"/>
                      </a:lnTo>
                      <a:lnTo>
                        <a:pt x="494" y="579"/>
                      </a:lnTo>
                      <a:lnTo>
                        <a:pt x="494" y="582"/>
                      </a:lnTo>
                      <a:lnTo>
                        <a:pt x="492" y="584"/>
                      </a:lnTo>
                      <a:lnTo>
                        <a:pt x="492" y="588"/>
                      </a:lnTo>
                      <a:lnTo>
                        <a:pt x="494" y="590"/>
                      </a:lnTo>
                      <a:lnTo>
                        <a:pt x="492" y="594"/>
                      </a:lnTo>
                      <a:lnTo>
                        <a:pt x="492" y="596"/>
                      </a:lnTo>
                      <a:lnTo>
                        <a:pt x="492" y="597"/>
                      </a:lnTo>
                      <a:lnTo>
                        <a:pt x="494" y="599"/>
                      </a:lnTo>
                      <a:lnTo>
                        <a:pt x="494" y="601"/>
                      </a:lnTo>
                      <a:lnTo>
                        <a:pt x="492" y="605"/>
                      </a:lnTo>
                      <a:lnTo>
                        <a:pt x="491" y="605"/>
                      </a:lnTo>
                      <a:lnTo>
                        <a:pt x="491" y="609"/>
                      </a:lnTo>
                      <a:lnTo>
                        <a:pt x="491" y="609"/>
                      </a:lnTo>
                      <a:lnTo>
                        <a:pt x="487" y="611"/>
                      </a:lnTo>
                      <a:lnTo>
                        <a:pt x="487" y="612"/>
                      </a:lnTo>
                      <a:lnTo>
                        <a:pt x="485" y="614"/>
                      </a:lnTo>
                      <a:lnTo>
                        <a:pt x="481" y="614"/>
                      </a:lnTo>
                      <a:lnTo>
                        <a:pt x="477" y="614"/>
                      </a:lnTo>
                      <a:lnTo>
                        <a:pt x="451" y="626"/>
                      </a:lnTo>
                      <a:lnTo>
                        <a:pt x="447" y="629"/>
                      </a:lnTo>
                      <a:lnTo>
                        <a:pt x="440" y="635"/>
                      </a:lnTo>
                      <a:lnTo>
                        <a:pt x="423" y="643"/>
                      </a:lnTo>
                      <a:lnTo>
                        <a:pt x="419" y="644"/>
                      </a:lnTo>
                      <a:lnTo>
                        <a:pt x="415" y="648"/>
                      </a:lnTo>
                      <a:lnTo>
                        <a:pt x="406" y="663"/>
                      </a:lnTo>
                      <a:lnTo>
                        <a:pt x="406" y="665"/>
                      </a:lnTo>
                      <a:lnTo>
                        <a:pt x="404" y="671"/>
                      </a:lnTo>
                      <a:lnTo>
                        <a:pt x="402" y="674"/>
                      </a:lnTo>
                      <a:lnTo>
                        <a:pt x="399" y="678"/>
                      </a:lnTo>
                      <a:lnTo>
                        <a:pt x="391" y="686"/>
                      </a:lnTo>
                      <a:lnTo>
                        <a:pt x="372" y="704"/>
                      </a:lnTo>
                      <a:lnTo>
                        <a:pt x="370" y="706"/>
                      </a:lnTo>
                      <a:lnTo>
                        <a:pt x="370" y="708"/>
                      </a:lnTo>
                      <a:lnTo>
                        <a:pt x="370" y="708"/>
                      </a:lnTo>
                      <a:lnTo>
                        <a:pt x="370" y="710"/>
                      </a:lnTo>
                      <a:lnTo>
                        <a:pt x="369" y="714"/>
                      </a:lnTo>
                      <a:lnTo>
                        <a:pt x="363" y="720"/>
                      </a:lnTo>
                      <a:lnTo>
                        <a:pt x="361" y="720"/>
                      </a:lnTo>
                      <a:lnTo>
                        <a:pt x="361" y="720"/>
                      </a:lnTo>
                      <a:lnTo>
                        <a:pt x="357" y="720"/>
                      </a:lnTo>
                      <a:lnTo>
                        <a:pt x="357" y="721"/>
                      </a:lnTo>
                      <a:lnTo>
                        <a:pt x="353" y="721"/>
                      </a:lnTo>
                      <a:lnTo>
                        <a:pt x="352" y="721"/>
                      </a:lnTo>
                      <a:lnTo>
                        <a:pt x="346" y="725"/>
                      </a:lnTo>
                      <a:lnTo>
                        <a:pt x="344" y="725"/>
                      </a:lnTo>
                      <a:lnTo>
                        <a:pt x="342" y="725"/>
                      </a:lnTo>
                      <a:lnTo>
                        <a:pt x="342" y="725"/>
                      </a:lnTo>
                      <a:lnTo>
                        <a:pt x="340" y="727"/>
                      </a:lnTo>
                      <a:lnTo>
                        <a:pt x="338" y="729"/>
                      </a:lnTo>
                      <a:lnTo>
                        <a:pt x="338" y="727"/>
                      </a:lnTo>
                      <a:lnTo>
                        <a:pt x="333" y="727"/>
                      </a:lnTo>
                      <a:lnTo>
                        <a:pt x="333" y="725"/>
                      </a:lnTo>
                      <a:lnTo>
                        <a:pt x="329" y="723"/>
                      </a:lnTo>
                      <a:lnTo>
                        <a:pt x="329" y="723"/>
                      </a:lnTo>
                      <a:lnTo>
                        <a:pt x="325" y="721"/>
                      </a:lnTo>
                      <a:lnTo>
                        <a:pt x="323" y="721"/>
                      </a:lnTo>
                      <a:lnTo>
                        <a:pt x="318" y="718"/>
                      </a:lnTo>
                      <a:lnTo>
                        <a:pt x="314" y="718"/>
                      </a:lnTo>
                      <a:lnTo>
                        <a:pt x="312" y="718"/>
                      </a:lnTo>
                      <a:lnTo>
                        <a:pt x="312" y="718"/>
                      </a:lnTo>
                      <a:lnTo>
                        <a:pt x="310" y="718"/>
                      </a:lnTo>
                      <a:lnTo>
                        <a:pt x="310" y="718"/>
                      </a:lnTo>
                      <a:lnTo>
                        <a:pt x="307" y="716"/>
                      </a:lnTo>
                      <a:lnTo>
                        <a:pt x="305" y="716"/>
                      </a:lnTo>
                      <a:lnTo>
                        <a:pt x="305" y="714"/>
                      </a:lnTo>
                      <a:lnTo>
                        <a:pt x="303" y="714"/>
                      </a:lnTo>
                      <a:lnTo>
                        <a:pt x="303" y="714"/>
                      </a:lnTo>
                      <a:lnTo>
                        <a:pt x="301" y="716"/>
                      </a:lnTo>
                      <a:lnTo>
                        <a:pt x="299" y="718"/>
                      </a:lnTo>
                      <a:lnTo>
                        <a:pt x="299" y="718"/>
                      </a:lnTo>
                      <a:lnTo>
                        <a:pt x="297" y="718"/>
                      </a:lnTo>
                      <a:lnTo>
                        <a:pt x="295" y="718"/>
                      </a:lnTo>
                      <a:lnTo>
                        <a:pt x="295" y="718"/>
                      </a:lnTo>
                      <a:lnTo>
                        <a:pt x="295" y="720"/>
                      </a:lnTo>
                      <a:lnTo>
                        <a:pt x="295" y="720"/>
                      </a:lnTo>
                      <a:lnTo>
                        <a:pt x="295" y="720"/>
                      </a:lnTo>
                      <a:lnTo>
                        <a:pt x="293" y="720"/>
                      </a:lnTo>
                      <a:lnTo>
                        <a:pt x="292" y="720"/>
                      </a:lnTo>
                      <a:lnTo>
                        <a:pt x="292" y="721"/>
                      </a:lnTo>
                      <a:lnTo>
                        <a:pt x="292" y="721"/>
                      </a:lnTo>
                      <a:lnTo>
                        <a:pt x="286" y="723"/>
                      </a:lnTo>
                      <a:lnTo>
                        <a:pt x="282" y="723"/>
                      </a:lnTo>
                      <a:lnTo>
                        <a:pt x="278" y="721"/>
                      </a:lnTo>
                      <a:lnTo>
                        <a:pt x="278" y="720"/>
                      </a:lnTo>
                      <a:lnTo>
                        <a:pt x="278" y="718"/>
                      </a:lnTo>
                      <a:lnTo>
                        <a:pt x="278" y="718"/>
                      </a:lnTo>
                      <a:lnTo>
                        <a:pt x="278" y="718"/>
                      </a:lnTo>
                      <a:lnTo>
                        <a:pt x="278" y="716"/>
                      </a:lnTo>
                      <a:lnTo>
                        <a:pt x="275" y="714"/>
                      </a:lnTo>
                      <a:lnTo>
                        <a:pt x="273" y="714"/>
                      </a:lnTo>
                      <a:lnTo>
                        <a:pt x="273" y="712"/>
                      </a:lnTo>
                      <a:lnTo>
                        <a:pt x="271" y="712"/>
                      </a:lnTo>
                      <a:lnTo>
                        <a:pt x="271" y="710"/>
                      </a:lnTo>
                      <a:lnTo>
                        <a:pt x="267" y="710"/>
                      </a:lnTo>
                      <a:lnTo>
                        <a:pt x="267" y="708"/>
                      </a:lnTo>
                      <a:lnTo>
                        <a:pt x="265" y="708"/>
                      </a:lnTo>
                      <a:lnTo>
                        <a:pt x="263" y="708"/>
                      </a:lnTo>
                      <a:lnTo>
                        <a:pt x="260" y="710"/>
                      </a:lnTo>
                      <a:lnTo>
                        <a:pt x="256" y="712"/>
                      </a:lnTo>
                      <a:lnTo>
                        <a:pt x="254" y="712"/>
                      </a:lnTo>
                      <a:lnTo>
                        <a:pt x="254" y="712"/>
                      </a:lnTo>
                      <a:lnTo>
                        <a:pt x="254" y="712"/>
                      </a:lnTo>
                      <a:lnTo>
                        <a:pt x="252" y="712"/>
                      </a:lnTo>
                      <a:lnTo>
                        <a:pt x="246" y="712"/>
                      </a:lnTo>
                      <a:lnTo>
                        <a:pt x="246" y="712"/>
                      </a:lnTo>
                      <a:lnTo>
                        <a:pt x="245" y="710"/>
                      </a:lnTo>
                      <a:lnTo>
                        <a:pt x="241" y="710"/>
                      </a:lnTo>
                      <a:lnTo>
                        <a:pt x="239" y="710"/>
                      </a:lnTo>
                      <a:lnTo>
                        <a:pt x="237" y="708"/>
                      </a:lnTo>
                      <a:lnTo>
                        <a:pt x="235" y="708"/>
                      </a:lnTo>
                      <a:lnTo>
                        <a:pt x="235" y="708"/>
                      </a:lnTo>
                      <a:lnTo>
                        <a:pt x="235" y="706"/>
                      </a:lnTo>
                      <a:lnTo>
                        <a:pt x="233" y="706"/>
                      </a:lnTo>
                      <a:lnTo>
                        <a:pt x="233" y="704"/>
                      </a:lnTo>
                      <a:lnTo>
                        <a:pt x="231" y="704"/>
                      </a:lnTo>
                      <a:lnTo>
                        <a:pt x="231" y="704"/>
                      </a:lnTo>
                      <a:lnTo>
                        <a:pt x="230" y="704"/>
                      </a:lnTo>
                      <a:lnTo>
                        <a:pt x="230" y="703"/>
                      </a:lnTo>
                      <a:lnTo>
                        <a:pt x="230" y="703"/>
                      </a:lnTo>
                      <a:lnTo>
                        <a:pt x="228" y="703"/>
                      </a:lnTo>
                      <a:lnTo>
                        <a:pt x="228" y="703"/>
                      </a:lnTo>
                      <a:lnTo>
                        <a:pt x="228" y="701"/>
                      </a:lnTo>
                      <a:lnTo>
                        <a:pt x="228" y="701"/>
                      </a:lnTo>
                      <a:lnTo>
                        <a:pt x="228" y="701"/>
                      </a:lnTo>
                      <a:lnTo>
                        <a:pt x="228" y="699"/>
                      </a:lnTo>
                      <a:lnTo>
                        <a:pt x="226" y="699"/>
                      </a:lnTo>
                      <a:lnTo>
                        <a:pt x="226" y="701"/>
                      </a:lnTo>
                      <a:lnTo>
                        <a:pt x="226" y="699"/>
                      </a:lnTo>
                      <a:lnTo>
                        <a:pt x="224" y="699"/>
                      </a:lnTo>
                      <a:lnTo>
                        <a:pt x="224" y="699"/>
                      </a:lnTo>
                      <a:lnTo>
                        <a:pt x="224" y="699"/>
                      </a:lnTo>
                      <a:lnTo>
                        <a:pt x="224" y="695"/>
                      </a:lnTo>
                      <a:lnTo>
                        <a:pt x="222" y="695"/>
                      </a:lnTo>
                      <a:lnTo>
                        <a:pt x="220" y="695"/>
                      </a:lnTo>
                      <a:lnTo>
                        <a:pt x="220" y="693"/>
                      </a:lnTo>
                      <a:lnTo>
                        <a:pt x="218" y="693"/>
                      </a:lnTo>
                      <a:lnTo>
                        <a:pt x="218" y="693"/>
                      </a:lnTo>
                      <a:lnTo>
                        <a:pt x="220" y="691"/>
                      </a:lnTo>
                      <a:lnTo>
                        <a:pt x="220" y="691"/>
                      </a:lnTo>
                      <a:lnTo>
                        <a:pt x="218" y="691"/>
                      </a:lnTo>
                      <a:lnTo>
                        <a:pt x="216" y="691"/>
                      </a:lnTo>
                      <a:lnTo>
                        <a:pt x="216" y="691"/>
                      </a:lnTo>
                      <a:lnTo>
                        <a:pt x="215" y="691"/>
                      </a:lnTo>
                      <a:lnTo>
                        <a:pt x="215" y="689"/>
                      </a:lnTo>
                      <a:lnTo>
                        <a:pt x="215" y="689"/>
                      </a:lnTo>
                      <a:lnTo>
                        <a:pt x="213" y="689"/>
                      </a:lnTo>
                      <a:lnTo>
                        <a:pt x="211" y="688"/>
                      </a:lnTo>
                      <a:lnTo>
                        <a:pt x="209" y="688"/>
                      </a:lnTo>
                      <a:lnTo>
                        <a:pt x="205" y="686"/>
                      </a:lnTo>
                      <a:lnTo>
                        <a:pt x="201" y="688"/>
                      </a:lnTo>
                      <a:lnTo>
                        <a:pt x="201" y="686"/>
                      </a:lnTo>
                      <a:lnTo>
                        <a:pt x="201" y="686"/>
                      </a:lnTo>
                      <a:lnTo>
                        <a:pt x="200" y="686"/>
                      </a:lnTo>
                      <a:lnTo>
                        <a:pt x="194" y="684"/>
                      </a:lnTo>
                      <a:lnTo>
                        <a:pt x="190" y="684"/>
                      </a:lnTo>
                      <a:lnTo>
                        <a:pt x="190" y="686"/>
                      </a:lnTo>
                      <a:lnTo>
                        <a:pt x="190" y="686"/>
                      </a:lnTo>
                      <a:lnTo>
                        <a:pt x="188" y="686"/>
                      </a:lnTo>
                      <a:lnTo>
                        <a:pt x="188" y="688"/>
                      </a:lnTo>
                      <a:lnTo>
                        <a:pt x="186" y="688"/>
                      </a:lnTo>
                      <a:lnTo>
                        <a:pt x="184" y="688"/>
                      </a:lnTo>
                      <a:lnTo>
                        <a:pt x="184" y="688"/>
                      </a:lnTo>
                      <a:lnTo>
                        <a:pt x="183" y="686"/>
                      </a:lnTo>
                      <a:lnTo>
                        <a:pt x="181" y="686"/>
                      </a:lnTo>
                      <a:lnTo>
                        <a:pt x="179" y="684"/>
                      </a:lnTo>
                      <a:lnTo>
                        <a:pt x="177" y="684"/>
                      </a:lnTo>
                      <a:lnTo>
                        <a:pt x="173" y="684"/>
                      </a:lnTo>
                      <a:lnTo>
                        <a:pt x="173" y="682"/>
                      </a:lnTo>
                      <a:lnTo>
                        <a:pt x="171" y="684"/>
                      </a:lnTo>
                      <a:lnTo>
                        <a:pt x="168" y="684"/>
                      </a:lnTo>
                      <a:lnTo>
                        <a:pt x="168" y="684"/>
                      </a:lnTo>
                      <a:lnTo>
                        <a:pt x="168" y="684"/>
                      </a:lnTo>
                      <a:lnTo>
                        <a:pt x="164" y="684"/>
                      </a:lnTo>
                      <a:lnTo>
                        <a:pt x="162" y="684"/>
                      </a:lnTo>
                      <a:lnTo>
                        <a:pt x="160" y="684"/>
                      </a:lnTo>
                      <a:lnTo>
                        <a:pt x="158" y="684"/>
                      </a:lnTo>
                      <a:lnTo>
                        <a:pt x="156" y="684"/>
                      </a:lnTo>
                      <a:lnTo>
                        <a:pt x="153" y="686"/>
                      </a:lnTo>
                      <a:lnTo>
                        <a:pt x="149" y="686"/>
                      </a:lnTo>
                      <a:lnTo>
                        <a:pt x="147" y="688"/>
                      </a:lnTo>
                      <a:lnTo>
                        <a:pt x="143" y="688"/>
                      </a:lnTo>
                      <a:lnTo>
                        <a:pt x="139" y="688"/>
                      </a:lnTo>
                      <a:lnTo>
                        <a:pt x="138" y="688"/>
                      </a:lnTo>
                      <a:lnTo>
                        <a:pt x="134" y="689"/>
                      </a:lnTo>
                      <a:lnTo>
                        <a:pt x="130" y="689"/>
                      </a:lnTo>
                      <a:lnTo>
                        <a:pt x="128" y="691"/>
                      </a:lnTo>
                      <a:lnTo>
                        <a:pt x="124" y="691"/>
                      </a:lnTo>
                      <a:lnTo>
                        <a:pt x="123" y="691"/>
                      </a:lnTo>
                      <a:lnTo>
                        <a:pt x="119" y="691"/>
                      </a:lnTo>
                      <a:lnTo>
                        <a:pt x="115" y="693"/>
                      </a:lnTo>
                      <a:lnTo>
                        <a:pt x="113" y="693"/>
                      </a:lnTo>
                      <a:lnTo>
                        <a:pt x="107" y="695"/>
                      </a:lnTo>
                      <a:lnTo>
                        <a:pt x="106" y="695"/>
                      </a:lnTo>
                      <a:lnTo>
                        <a:pt x="104" y="695"/>
                      </a:lnTo>
                      <a:lnTo>
                        <a:pt x="100" y="695"/>
                      </a:lnTo>
                      <a:lnTo>
                        <a:pt x="100" y="695"/>
                      </a:lnTo>
                      <a:lnTo>
                        <a:pt x="100" y="693"/>
                      </a:lnTo>
                      <a:lnTo>
                        <a:pt x="100" y="693"/>
                      </a:lnTo>
                      <a:lnTo>
                        <a:pt x="98" y="691"/>
                      </a:lnTo>
                      <a:lnTo>
                        <a:pt x="98" y="689"/>
                      </a:lnTo>
                      <a:lnTo>
                        <a:pt x="96" y="689"/>
                      </a:lnTo>
                      <a:lnTo>
                        <a:pt x="94" y="688"/>
                      </a:lnTo>
                      <a:lnTo>
                        <a:pt x="94" y="688"/>
                      </a:lnTo>
                      <a:lnTo>
                        <a:pt x="92" y="688"/>
                      </a:lnTo>
                      <a:lnTo>
                        <a:pt x="91" y="688"/>
                      </a:lnTo>
                      <a:lnTo>
                        <a:pt x="89" y="688"/>
                      </a:lnTo>
                      <a:lnTo>
                        <a:pt x="89" y="688"/>
                      </a:lnTo>
                      <a:lnTo>
                        <a:pt x="87" y="688"/>
                      </a:lnTo>
                      <a:lnTo>
                        <a:pt x="87" y="688"/>
                      </a:lnTo>
                      <a:lnTo>
                        <a:pt x="87" y="684"/>
                      </a:lnTo>
                      <a:lnTo>
                        <a:pt x="85" y="684"/>
                      </a:lnTo>
                      <a:lnTo>
                        <a:pt x="85" y="682"/>
                      </a:lnTo>
                      <a:lnTo>
                        <a:pt x="81" y="682"/>
                      </a:lnTo>
                      <a:lnTo>
                        <a:pt x="79" y="680"/>
                      </a:lnTo>
                      <a:lnTo>
                        <a:pt x="79" y="678"/>
                      </a:lnTo>
                      <a:lnTo>
                        <a:pt x="77" y="676"/>
                      </a:lnTo>
                      <a:lnTo>
                        <a:pt x="76" y="674"/>
                      </a:lnTo>
                      <a:lnTo>
                        <a:pt x="76" y="673"/>
                      </a:lnTo>
                      <a:lnTo>
                        <a:pt x="74" y="671"/>
                      </a:lnTo>
                      <a:lnTo>
                        <a:pt x="72" y="669"/>
                      </a:lnTo>
                      <a:lnTo>
                        <a:pt x="68" y="669"/>
                      </a:lnTo>
                      <a:lnTo>
                        <a:pt x="64" y="667"/>
                      </a:lnTo>
                      <a:lnTo>
                        <a:pt x="62" y="665"/>
                      </a:lnTo>
                      <a:lnTo>
                        <a:pt x="59" y="663"/>
                      </a:lnTo>
                      <a:lnTo>
                        <a:pt x="57" y="661"/>
                      </a:lnTo>
                      <a:lnTo>
                        <a:pt x="57" y="661"/>
                      </a:lnTo>
                      <a:lnTo>
                        <a:pt x="55" y="659"/>
                      </a:lnTo>
                      <a:lnTo>
                        <a:pt x="55" y="656"/>
                      </a:lnTo>
                      <a:lnTo>
                        <a:pt x="53" y="654"/>
                      </a:lnTo>
                      <a:lnTo>
                        <a:pt x="53" y="652"/>
                      </a:lnTo>
                      <a:lnTo>
                        <a:pt x="49" y="648"/>
                      </a:lnTo>
                      <a:lnTo>
                        <a:pt x="47" y="648"/>
                      </a:lnTo>
                      <a:lnTo>
                        <a:pt x="44" y="646"/>
                      </a:lnTo>
                      <a:lnTo>
                        <a:pt x="44" y="646"/>
                      </a:lnTo>
                      <a:lnTo>
                        <a:pt x="42" y="644"/>
                      </a:lnTo>
                      <a:lnTo>
                        <a:pt x="42" y="644"/>
                      </a:lnTo>
                      <a:lnTo>
                        <a:pt x="42" y="644"/>
                      </a:lnTo>
                      <a:lnTo>
                        <a:pt x="42" y="643"/>
                      </a:lnTo>
                      <a:lnTo>
                        <a:pt x="42" y="643"/>
                      </a:lnTo>
                      <a:lnTo>
                        <a:pt x="40" y="641"/>
                      </a:lnTo>
                      <a:lnTo>
                        <a:pt x="38" y="641"/>
                      </a:lnTo>
                      <a:lnTo>
                        <a:pt x="38" y="639"/>
                      </a:lnTo>
                      <a:lnTo>
                        <a:pt x="36" y="637"/>
                      </a:lnTo>
                      <a:lnTo>
                        <a:pt x="30" y="629"/>
                      </a:lnTo>
                      <a:lnTo>
                        <a:pt x="30" y="629"/>
                      </a:lnTo>
                      <a:lnTo>
                        <a:pt x="30" y="627"/>
                      </a:lnTo>
                      <a:lnTo>
                        <a:pt x="29" y="627"/>
                      </a:lnTo>
                      <a:lnTo>
                        <a:pt x="29" y="627"/>
                      </a:lnTo>
                      <a:lnTo>
                        <a:pt x="29" y="627"/>
                      </a:lnTo>
                      <a:lnTo>
                        <a:pt x="29" y="626"/>
                      </a:lnTo>
                      <a:lnTo>
                        <a:pt x="27" y="626"/>
                      </a:lnTo>
                      <a:lnTo>
                        <a:pt x="27" y="624"/>
                      </a:lnTo>
                      <a:lnTo>
                        <a:pt x="25" y="624"/>
                      </a:lnTo>
                      <a:lnTo>
                        <a:pt x="23" y="624"/>
                      </a:lnTo>
                      <a:lnTo>
                        <a:pt x="23" y="622"/>
                      </a:lnTo>
                      <a:lnTo>
                        <a:pt x="23" y="622"/>
                      </a:lnTo>
                      <a:lnTo>
                        <a:pt x="23" y="622"/>
                      </a:lnTo>
                      <a:lnTo>
                        <a:pt x="21" y="622"/>
                      </a:lnTo>
                      <a:lnTo>
                        <a:pt x="21" y="622"/>
                      </a:lnTo>
                      <a:lnTo>
                        <a:pt x="19" y="624"/>
                      </a:lnTo>
                      <a:lnTo>
                        <a:pt x="19" y="624"/>
                      </a:lnTo>
                      <a:lnTo>
                        <a:pt x="19" y="622"/>
                      </a:lnTo>
                      <a:lnTo>
                        <a:pt x="12" y="618"/>
                      </a:lnTo>
                      <a:lnTo>
                        <a:pt x="12" y="616"/>
                      </a:lnTo>
                      <a:lnTo>
                        <a:pt x="12" y="614"/>
                      </a:lnTo>
                      <a:lnTo>
                        <a:pt x="12" y="614"/>
                      </a:lnTo>
                      <a:lnTo>
                        <a:pt x="10" y="614"/>
                      </a:lnTo>
                      <a:lnTo>
                        <a:pt x="10" y="614"/>
                      </a:lnTo>
                      <a:lnTo>
                        <a:pt x="8" y="612"/>
                      </a:lnTo>
                      <a:lnTo>
                        <a:pt x="10" y="612"/>
                      </a:lnTo>
                      <a:lnTo>
                        <a:pt x="10" y="611"/>
                      </a:lnTo>
                      <a:lnTo>
                        <a:pt x="8" y="611"/>
                      </a:lnTo>
                      <a:lnTo>
                        <a:pt x="8" y="609"/>
                      </a:lnTo>
                      <a:lnTo>
                        <a:pt x="8" y="607"/>
                      </a:lnTo>
                      <a:lnTo>
                        <a:pt x="8" y="605"/>
                      </a:lnTo>
                      <a:lnTo>
                        <a:pt x="8" y="605"/>
                      </a:lnTo>
                      <a:lnTo>
                        <a:pt x="8" y="603"/>
                      </a:lnTo>
                      <a:lnTo>
                        <a:pt x="8" y="603"/>
                      </a:lnTo>
                      <a:lnTo>
                        <a:pt x="10" y="601"/>
                      </a:lnTo>
                      <a:lnTo>
                        <a:pt x="8" y="601"/>
                      </a:lnTo>
                      <a:lnTo>
                        <a:pt x="6" y="599"/>
                      </a:lnTo>
                      <a:lnTo>
                        <a:pt x="6" y="599"/>
                      </a:lnTo>
                      <a:lnTo>
                        <a:pt x="6" y="597"/>
                      </a:lnTo>
                      <a:lnTo>
                        <a:pt x="4" y="597"/>
                      </a:lnTo>
                      <a:lnTo>
                        <a:pt x="4" y="596"/>
                      </a:lnTo>
                      <a:lnTo>
                        <a:pt x="4" y="596"/>
                      </a:lnTo>
                      <a:lnTo>
                        <a:pt x="2" y="592"/>
                      </a:lnTo>
                      <a:lnTo>
                        <a:pt x="2" y="592"/>
                      </a:lnTo>
                      <a:lnTo>
                        <a:pt x="4" y="592"/>
                      </a:lnTo>
                      <a:lnTo>
                        <a:pt x="2" y="588"/>
                      </a:lnTo>
                      <a:lnTo>
                        <a:pt x="0" y="586"/>
                      </a:lnTo>
                      <a:lnTo>
                        <a:pt x="0" y="573"/>
                      </a:lnTo>
                      <a:lnTo>
                        <a:pt x="0" y="573"/>
                      </a:lnTo>
                      <a:lnTo>
                        <a:pt x="0" y="547"/>
                      </a:lnTo>
                      <a:lnTo>
                        <a:pt x="0" y="539"/>
                      </a:lnTo>
                      <a:lnTo>
                        <a:pt x="0" y="530"/>
                      </a:lnTo>
                      <a:lnTo>
                        <a:pt x="0" y="517"/>
                      </a:lnTo>
                      <a:lnTo>
                        <a:pt x="0" y="350"/>
                      </a:lnTo>
                      <a:lnTo>
                        <a:pt x="145" y="350"/>
                      </a:lnTo>
                      <a:lnTo>
                        <a:pt x="143" y="346"/>
                      </a:lnTo>
                      <a:lnTo>
                        <a:pt x="141" y="344"/>
                      </a:lnTo>
                      <a:lnTo>
                        <a:pt x="138" y="340"/>
                      </a:lnTo>
                      <a:lnTo>
                        <a:pt x="136" y="336"/>
                      </a:lnTo>
                      <a:lnTo>
                        <a:pt x="136" y="335"/>
                      </a:lnTo>
                      <a:lnTo>
                        <a:pt x="136" y="333"/>
                      </a:lnTo>
                      <a:lnTo>
                        <a:pt x="138" y="329"/>
                      </a:lnTo>
                      <a:lnTo>
                        <a:pt x="138" y="323"/>
                      </a:lnTo>
                      <a:lnTo>
                        <a:pt x="139" y="318"/>
                      </a:lnTo>
                      <a:lnTo>
                        <a:pt x="141" y="316"/>
                      </a:lnTo>
                      <a:lnTo>
                        <a:pt x="143" y="312"/>
                      </a:lnTo>
                      <a:lnTo>
                        <a:pt x="147" y="308"/>
                      </a:lnTo>
                      <a:lnTo>
                        <a:pt x="147" y="306"/>
                      </a:lnTo>
                      <a:lnTo>
                        <a:pt x="147" y="304"/>
                      </a:lnTo>
                      <a:lnTo>
                        <a:pt x="147" y="301"/>
                      </a:lnTo>
                      <a:lnTo>
                        <a:pt x="147" y="297"/>
                      </a:lnTo>
                      <a:lnTo>
                        <a:pt x="145" y="295"/>
                      </a:lnTo>
                      <a:lnTo>
                        <a:pt x="143" y="293"/>
                      </a:lnTo>
                      <a:lnTo>
                        <a:pt x="141" y="291"/>
                      </a:lnTo>
                      <a:lnTo>
                        <a:pt x="141" y="288"/>
                      </a:lnTo>
                      <a:lnTo>
                        <a:pt x="143" y="278"/>
                      </a:lnTo>
                      <a:lnTo>
                        <a:pt x="143" y="269"/>
                      </a:lnTo>
                      <a:lnTo>
                        <a:pt x="143" y="265"/>
                      </a:lnTo>
                      <a:lnTo>
                        <a:pt x="145" y="263"/>
                      </a:lnTo>
                      <a:lnTo>
                        <a:pt x="143" y="261"/>
                      </a:lnTo>
                      <a:lnTo>
                        <a:pt x="143" y="258"/>
                      </a:lnTo>
                      <a:lnTo>
                        <a:pt x="143" y="256"/>
                      </a:lnTo>
                      <a:lnTo>
                        <a:pt x="143" y="254"/>
                      </a:lnTo>
                      <a:lnTo>
                        <a:pt x="141" y="252"/>
                      </a:lnTo>
                      <a:lnTo>
                        <a:pt x="141" y="250"/>
                      </a:lnTo>
                      <a:lnTo>
                        <a:pt x="141" y="248"/>
                      </a:lnTo>
                      <a:lnTo>
                        <a:pt x="143" y="246"/>
                      </a:lnTo>
                      <a:lnTo>
                        <a:pt x="145" y="243"/>
                      </a:lnTo>
                      <a:lnTo>
                        <a:pt x="145" y="243"/>
                      </a:lnTo>
                      <a:lnTo>
                        <a:pt x="145" y="237"/>
                      </a:lnTo>
                      <a:lnTo>
                        <a:pt x="147" y="237"/>
                      </a:lnTo>
                      <a:lnTo>
                        <a:pt x="149" y="235"/>
                      </a:lnTo>
                      <a:lnTo>
                        <a:pt x="149" y="233"/>
                      </a:lnTo>
                      <a:lnTo>
                        <a:pt x="149" y="233"/>
                      </a:lnTo>
                      <a:lnTo>
                        <a:pt x="147" y="226"/>
                      </a:lnTo>
                      <a:lnTo>
                        <a:pt x="145" y="224"/>
                      </a:lnTo>
                      <a:lnTo>
                        <a:pt x="147" y="212"/>
                      </a:lnTo>
                      <a:lnTo>
                        <a:pt x="145" y="212"/>
                      </a:lnTo>
                      <a:lnTo>
                        <a:pt x="145" y="212"/>
                      </a:lnTo>
                      <a:lnTo>
                        <a:pt x="145" y="209"/>
                      </a:lnTo>
                      <a:lnTo>
                        <a:pt x="145" y="205"/>
                      </a:lnTo>
                      <a:lnTo>
                        <a:pt x="145" y="203"/>
                      </a:lnTo>
                      <a:lnTo>
                        <a:pt x="145" y="203"/>
                      </a:lnTo>
                      <a:lnTo>
                        <a:pt x="145" y="201"/>
                      </a:lnTo>
                      <a:lnTo>
                        <a:pt x="143" y="199"/>
                      </a:lnTo>
                      <a:lnTo>
                        <a:pt x="143" y="197"/>
                      </a:lnTo>
                      <a:lnTo>
                        <a:pt x="143" y="194"/>
                      </a:lnTo>
                      <a:lnTo>
                        <a:pt x="145" y="194"/>
                      </a:lnTo>
                      <a:lnTo>
                        <a:pt x="149" y="196"/>
                      </a:lnTo>
                      <a:lnTo>
                        <a:pt x="153" y="196"/>
                      </a:lnTo>
                      <a:lnTo>
                        <a:pt x="153" y="197"/>
                      </a:lnTo>
                      <a:lnTo>
                        <a:pt x="153" y="197"/>
                      </a:lnTo>
                      <a:lnTo>
                        <a:pt x="153" y="199"/>
                      </a:lnTo>
                      <a:lnTo>
                        <a:pt x="153" y="199"/>
                      </a:lnTo>
                      <a:lnTo>
                        <a:pt x="153" y="203"/>
                      </a:lnTo>
                      <a:lnTo>
                        <a:pt x="154" y="203"/>
                      </a:lnTo>
                      <a:lnTo>
                        <a:pt x="153" y="205"/>
                      </a:lnTo>
                      <a:lnTo>
                        <a:pt x="154" y="207"/>
                      </a:lnTo>
                      <a:lnTo>
                        <a:pt x="154" y="207"/>
                      </a:lnTo>
                      <a:lnTo>
                        <a:pt x="156" y="207"/>
                      </a:lnTo>
                      <a:lnTo>
                        <a:pt x="158" y="207"/>
                      </a:lnTo>
                      <a:lnTo>
                        <a:pt x="160" y="207"/>
                      </a:lnTo>
                      <a:lnTo>
                        <a:pt x="162" y="207"/>
                      </a:lnTo>
                      <a:lnTo>
                        <a:pt x="164" y="207"/>
                      </a:lnTo>
                      <a:lnTo>
                        <a:pt x="166" y="207"/>
                      </a:lnTo>
                      <a:lnTo>
                        <a:pt x="168" y="209"/>
                      </a:lnTo>
                      <a:lnTo>
                        <a:pt x="169" y="209"/>
                      </a:lnTo>
                      <a:lnTo>
                        <a:pt x="171" y="211"/>
                      </a:lnTo>
                      <a:lnTo>
                        <a:pt x="171" y="212"/>
                      </a:lnTo>
                      <a:lnTo>
                        <a:pt x="171" y="212"/>
                      </a:lnTo>
                      <a:lnTo>
                        <a:pt x="171" y="214"/>
                      </a:lnTo>
                      <a:lnTo>
                        <a:pt x="171" y="214"/>
                      </a:lnTo>
                      <a:lnTo>
                        <a:pt x="171" y="216"/>
                      </a:lnTo>
                      <a:lnTo>
                        <a:pt x="171" y="216"/>
                      </a:lnTo>
                      <a:lnTo>
                        <a:pt x="173" y="218"/>
                      </a:lnTo>
                      <a:lnTo>
                        <a:pt x="173" y="220"/>
                      </a:lnTo>
                      <a:lnTo>
                        <a:pt x="173" y="222"/>
                      </a:lnTo>
                      <a:lnTo>
                        <a:pt x="173" y="222"/>
                      </a:lnTo>
                      <a:lnTo>
                        <a:pt x="173" y="224"/>
                      </a:lnTo>
                      <a:lnTo>
                        <a:pt x="173" y="226"/>
                      </a:lnTo>
                      <a:lnTo>
                        <a:pt x="169" y="229"/>
                      </a:lnTo>
                      <a:lnTo>
                        <a:pt x="169" y="229"/>
                      </a:lnTo>
                      <a:lnTo>
                        <a:pt x="166" y="231"/>
                      </a:lnTo>
                      <a:lnTo>
                        <a:pt x="166" y="231"/>
                      </a:lnTo>
                      <a:lnTo>
                        <a:pt x="166" y="233"/>
                      </a:lnTo>
                      <a:lnTo>
                        <a:pt x="168" y="233"/>
                      </a:lnTo>
                      <a:lnTo>
                        <a:pt x="169" y="233"/>
                      </a:lnTo>
                      <a:lnTo>
                        <a:pt x="171" y="233"/>
                      </a:lnTo>
                      <a:lnTo>
                        <a:pt x="173" y="235"/>
                      </a:lnTo>
                      <a:lnTo>
                        <a:pt x="175" y="237"/>
                      </a:lnTo>
                      <a:lnTo>
                        <a:pt x="177" y="237"/>
                      </a:lnTo>
                      <a:lnTo>
                        <a:pt x="179" y="237"/>
                      </a:lnTo>
                      <a:lnTo>
                        <a:pt x="181" y="237"/>
                      </a:lnTo>
                      <a:lnTo>
                        <a:pt x="184" y="237"/>
                      </a:lnTo>
                      <a:lnTo>
                        <a:pt x="184" y="237"/>
                      </a:lnTo>
                      <a:lnTo>
                        <a:pt x="184" y="237"/>
                      </a:lnTo>
                      <a:lnTo>
                        <a:pt x="186" y="235"/>
                      </a:lnTo>
                      <a:lnTo>
                        <a:pt x="186" y="233"/>
                      </a:lnTo>
                      <a:lnTo>
                        <a:pt x="186" y="233"/>
                      </a:lnTo>
                      <a:lnTo>
                        <a:pt x="188" y="233"/>
                      </a:lnTo>
                      <a:lnTo>
                        <a:pt x="188" y="233"/>
                      </a:lnTo>
                      <a:lnTo>
                        <a:pt x="190" y="233"/>
                      </a:lnTo>
                      <a:lnTo>
                        <a:pt x="190" y="231"/>
                      </a:lnTo>
                      <a:lnTo>
                        <a:pt x="192" y="231"/>
                      </a:lnTo>
                      <a:lnTo>
                        <a:pt x="192" y="229"/>
                      </a:lnTo>
                      <a:lnTo>
                        <a:pt x="194" y="229"/>
                      </a:lnTo>
                      <a:lnTo>
                        <a:pt x="196" y="228"/>
                      </a:lnTo>
                      <a:lnTo>
                        <a:pt x="201" y="228"/>
                      </a:lnTo>
                      <a:lnTo>
                        <a:pt x="205" y="228"/>
                      </a:lnTo>
                      <a:lnTo>
                        <a:pt x="209" y="224"/>
                      </a:lnTo>
                      <a:lnTo>
                        <a:pt x="213" y="224"/>
                      </a:lnTo>
                      <a:lnTo>
                        <a:pt x="215" y="224"/>
                      </a:lnTo>
                      <a:lnTo>
                        <a:pt x="226" y="222"/>
                      </a:lnTo>
                      <a:lnTo>
                        <a:pt x="230" y="222"/>
                      </a:lnTo>
                      <a:lnTo>
                        <a:pt x="237" y="218"/>
                      </a:lnTo>
                      <a:lnTo>
                        <a:pt x="239" y="218"/>
                      </a:lnTo>
                      <a:lnTo>
                        <a:pt x="241" y="218"/>
                      </a:lnTo>
                      <a:lnTo>
                        <a:pt x="241" y="222"/>
                      </a:lnTo>
                      <a:lnTo>
                        <a:pt x="241" y="224"/>
                      </a:lnTo>
                      <a:lnTo>
                        <a:pt x="241" y="224"/>
                      </a:lnTo>
                      <a:lnTo>
                        <a:pt x="239" y="224"/>
                      </a:lnTo>
                      <a:lnTo>
                        <a:pt x="237" y="226"/>
                      </a:lnTo>
                      <a:lnTo>
                        <a:pt x="237" y="226"/>
                      </a:lnTo>
                      <a:lnTo>
                        <a:pt x="237" y="228"/>
                      </a:lnTo>
                      <a:lnTo>
                        <a:pt x="239" y="228"/>
                      </a:lnTo>
                      <a:lnTo>
                        <a:pt x="239" y="228"/>
                      </a:lnTo>
                      <a:lnTo>
                        <a:pt x="239" y="229"/>
                      </a:lnTo>
                      <a:lnTo>
                        <a:pt x="237" y="231"/>
                      </a:lnTo>
                      <a:lnTo>
                        <a:pt x="237" y="233"/>
                      </a:lnTo>
                      <a:lnTo>
                        <a:pt x="237" y="233"/>
                      </a:lnTo>
                      <a:lnTo>
                        <a:pt x="239" y="237"/>
                      </a:lnTo>
                      <a:lnTo>
                        <a:pt x="239" y="239"/>
                      </a:lnTo>
                      <a:lnTo>
                        <a:pt x="239" y="239"/>
                      </a:lnTo>
                      <a:lnTo>
                        <a:pt x="239" y="241"/>
                      </a:lnTo>
                      <a:lnTo>
                        <a:pt x="239" y="241"/>
                      </a:lnTo>
                      <a:lnTo>
                        <a:pt x="239" y="241"/>
                      </a:lnTo>
                      <a:lnTo>
                        <a:pt x="239" y="243"/>
                      </a:lnTo>
                      <a:lnTo>
                        <a:pt x="241" y="248"/>
                      </a:lnTo>
                      <a:lnTo>
                        <a:pt x="241" y="250"/>
                      </a:lnTo>
                      <a:lnTo>
                        <a:pt x="241" y="250"/>
                      </a:lnTo>
                      <a:lnTo>
                        <a:pt x="243" y="252"/>
                      </a:lnTo>
                      <a:lnTo>
                        <a:pt x="243" y="252"/>
                      </a:lnTo>
                      <a:lnTo>
                        <a:pt x="245" y="252"/>
                      </a:lnTo>
                      <a:lnTo>
                        <a:pt x="245" y="252"/>
                      </a:lnTo>
                      <a:lnTo>
                        <a:pt x="245" y="252"/>
                      </a:lnTo>
                      <a:lnTo>
                        <a:pt x="246" y="254"/>
                      </a:lnTo>
                      <a:lnTo>
                        <a:pt x="250" y="256"/>
                      </a:lnTo>
                      <a:lnTo>
                        <a:pt x="252" y="256"/>
                      </a:lnTo>
                      <a:lnTo>
                        <a:pt x="252" y="256"/>
                      </a:lnTo>
                      <a:lnTo>
                        <a:pt x="252" y="258"/>
                      </a:lnTo>
                      <a:lnTo>
                        <a:pt x="252" y="258"/>
                      </a:lnTo>
                      <a:lnTo>
                        <a:pt x="250" y="259"/>
                      </a:lnTo>
                      <a:lnTo>
                        <a:pt x="252" y="259"/>
                      </a:lnTo>
                      <a:lnTo>
                        <a:pt x="252" y="261"/>
                      </a:lnTo>
                      <a:lnTo>
                        <a:pt x="254" y="259"/>
                      </a:lnTo>
                      <a:lnTo>
                        <a:pt x="254" y="259"/>
                      </a:lnTo>
                      <a:lnTo>
                        <a:pt x="256" y="259"/>
                      </a:lnTo>
                      <a:lnTo>
                        <a:pt x="256" y="259"/>
                      </a:lnTo>
                      <a:lnTo>
                        <a:pt x="258" y="259"/>
                      </a:lnTo>
                      <a:lnTo>
                        <a:pt x="258" y="258"/>
                      </a:lnTo>
                      <a:lnTo>
                        <a:pt x="258" y="258"/>
                      </a:lnTo>
                      <a:lnTo>
                        <a:pt x="261" y="258"/>
                      </a:lnTo>
                      <a:lnTo>
                        <a:pt x="263" y="259"/>
                      </a:lnTo>
                      <a:lnTo>
                        <a:pt x="267" y="261"/>
                      </a:lnTo>
                      <a:lnTo>
                        <a:pt x="269" y="263"/>
                      </a:lnTo>
                      <a:lnTo>
                        <a:pt x="271" y="263"/>
                      </a:lnTo>
                      <a:lnTo>
                        <a:pt x="275" y="263"/>
                      </a:lnTo>
                      <a:lnTo>
                        <a:pt x="276" y="261"/>
                      </a:lnTo>
                      <a:lnTo>
                        <a:pt x="276" y="261"/>
                      </a:lnTo>
                      <a:lnTo>
                        <a:pt x="278" y="261"/>
                      </a:lnTo>
                      <a:lnTo>
                        <a:pt x="278" y="261"/>
                      </a:lnTo>
                      <a:lnTo>
                        <a:pt x="278" y="263"/>
                      </a:lnTo>
                      <a:lnTo>
                        <a:pt x="282" y="265"/>
                      </a:lnTo>
                      <a:lnTo>
                        <a:pt x="284" y="267"/>
                      </a:lnTo>
                      <a:lnTo>
                        <a:pt x="284" y="267"/>
                      </a:lnTo>
                      <a:lnTo>
                        <a:pt x="286" y="269"/>
                      </a:lnTo>
                      <a:lnTo>
                        <a:pt x="288" y="269"/>
                      </a:lnTo>
                      <a:lnTo>
                        <a:pt x="288" y="271"/>
                      </a:lnTo>
                      <a:lnTo>
                        <a:pt x="301" y="269"/>
                      </a:lnTo>
                      <a:lnTo>
                        <a:pt x="305" y="273"/>
                      </a:lnTo>
                      <a:lnTo>
                        <a:pt x="308" y="271"/>
                      </a:lnTo>
                      <a:lnTo>
                        <a:pt x="308" y="273"/>
                      </a:lnTo>
                      <a:lnTo>
                        <a:pt x="310" y="273"/>
                      </a:lnTo>
                      <a:lnTo>
                        <a:pt x="310" y="273"/>
                      </a:lnTo>
                      <a:lnTo>
                        <a:pt x="312" y="271"/>
                      </a:lnTo>
                      <a:lnTo>
                        <a:pt x="312" y="271"/>
                      </a:lnTo>
                      <a:lnTo>
                        <a:pt x="316" y="271"/>
                      </a:lnTo>
                      <a:lnTo>
                        <a:pt x="318" y="271"/>
                      </a:lnTo>
                      <a:lnTo>
                        <a:pt x="320" y="271"/>
                      </a:lnTo>
                      <a:lnTo>
                        <a:pt x="322" y="273"/>
                      </a:lnTo>
                      <a:lnTo>
                        <a:pt x="322" y="273"/>
                      </a:lnTo>
                      <a:lnTo>
                        <a:pt x="323" y="274"/>
                      </a:lnTo>
                      <a:lnTo>
                        <a:pt x="325" y="274"/>
                      </a:lnTo>
                      <a:lnTo>
                        <a:pt x="333" y="274"/>
                      </a:lnTo>
                      <a:lnTo>
                        <a:pt x="335" y="276"/>
                      </a:lnTo>
                      <a:lnTo>
                        <a:pt x="337" y="276"/>
                      </a:lnTo>
                      <a:lnTo>
                        <a:pt x="338" y="278"/>
                      </a:lnTo>
                      <a:lnTo>
                        <a:pt x="340" y="278"/>
                      </a:lnTo>
                      <a:lnTo>
                        <a:pt x="340" y="276"/>
                      </a:lnTo>
                      <a:lnTo>
                        <a:pt x="342" y="276"/>
                      </a:lnTo>
                      <a:lnTo>
                        <a:pt x="342" y="274"/>
                      </a:lnTo>
                      <a:lnTo>
                        <a:pt x="344" y="274"/>
                      </a:lnTo>
                      <a:lnTo>
                        <a:pt x="348" y="274"/>
                      </a:lnTo>
                      <a:lnTo>
                        <a:pt x="352" y="274"/>
                      </a:lnTo>
                      <a:lnTo>
                        <a:pt x="353" y="273"/>
                      </a:lnTo>
                      <a:lnTo>
                        <a:pt x="357" y="271"/>
                      </a:lnTo>
                      <a:lnTo>
                        <a:pt x="357" y="267"/>
                      </a:lnTo>
                      <a:lnTo>
                        <a:pt x="359" y="261"/>
                      </a:lnTo>
                      <a:lnTo>
                        <a:pt x="359" y="259"/>
                      </a:lnTo>
                      <a:lnTo>
                        <a:pt x="359" y="258"/>
                      </a:lnTo>
                      <a:lnTo>
                        <a:pt x="361" y="256"/>
                      </a:lnTo>
                      <a:lnTo>
                        <a:pt x="361" y="256"/>
                      </a:lnTo>
                      <a:lnTo>
                        <a:pt x="363" y="252"/>
                      </a:lnTo>
                      <a:lnTo>
                        <a:pt x="361" y="250"/>
                      </a:lnTo>
                      <a:lnTo>
                        <a:pt x="361" y="248"/>
                      </a:lnTo>
                      <a:lnTo>
                        <a:pt x="363" y="246"/>
                      </a:lnTo>
                      <a:lnTo>
                        <a:pt x="363" y="246"/>
                      </a:lnTo>
                      <a:lnTo>
                        <a:pt x="365" y="248"/>
                      </a:lnTo>
                      <a:lnTo>
                        <a:pt x="365" y="246"/>
                      </a:lnTo>
                      <a:lnTo>
                        <a:pt x="367" y="246"/>
                      </a:lnTo>
                      <a:lnTo>
                        <a:pt x="370" y="246"/>
                      </a:lnTo>
                      <a:lnTo>
                        <a:pt x="372" y="246"/>
                      </a:lnTo>
                      <a:lnTo>
                        <a:pt x="372" y="244"/>
                      </a:lnTo>
                      <a:lnTo>
                        <a:pt x="374" y="246"/>
                      </a:lnTo>
                      <a:lnTo>
                        <a:pt x="376" y="250"/>
                      </a:lnTo>
                      <a:lnTo>
                        <a:pt x="376" y="254"/>
                      </a:lnTo>
                      <a:lnTo>
                        <a:pt x="376" y="256"/>
                      </a:lnTo>
                      <a:lnTo>
                        <a:pt x="378" y="263"/>
                      </a:lnTo>
                      <a:lnTo>
                        <a:pt x="391" y="271"/>
                      </a:lnTo>
                      <a:lnTo>
                        <a:pt x="393" y="276"/>
                      </a:lnTo>
                      <a:lnTo>
                        <a:pt x="395" y="280"/>
                      </a:lnTo>
                      <a:lnTo>
                        <a:pt x="397" y="289"/>
                      </a:lnTo>
                      <a:lnTo>
                        <a:pt x="399" y="291"/>
                      </a:lnTo>
                      <a:lnTo>
                        <a:pt x="402" y="295"/>
                      </a:lnTo>
                      <a:lnTo>
                        <a:pt x="406" y="299"/>
                      </a:lnTo>
                      <a:lnTo>
                        <a:pt x="408" y="299"/>
                      </a:lnTo>
                      <a:lnTo>
                        <a:pt x="412" y="299"/>
                      </a:lnTo>
                      <a:lnTo>
                        <a:pt x="414" y="299"/>
                      </a:lnTo>
                      <a:lnTo>
                        <a:pt x="417" y="299"/>
                      </a:lnTo>
                      <a:lnTo>
                        <a:pt x="417" y="297"/>
                      </a:lnTo>
                      <a:lnTo>
                        <a:pt x="419" y="297"/>
                      </a:lnTo>
                      <a:lnTo>
                        <a:pt x="419" y="295"/>
                      </a:lnTo>
                      <a:lnTo>
                        <a:pt x="421" y="297"/>
                      </a:lnTo>
                      <a:lnTo>
                        <a:pt x="423" y="297"/>
                      </a:lnTo>
                      <a:lnTo>
                        <a:pt x="427" y="299"/>
                      </a:lnTo>
                      <a:lnTo>
                        <a:pt x="429" y="301"/>
                      </a:lnTo>
                      <a:lnTo>
                        <a:pt x="429" y="303"/>
                      </a:lnTo>
                      <a:lnTo>
                        <a:pt x="429" y="304"/>
                      </a:lnTo>
                      <a:lnTo>
                        <a:pt x="430" y="304"/>
                      </a:lnTo>
                      <a:lnTo>
                        <a:pt x="432" y="304"/>
                      </a:lnTo>
                      <a:lnTo>
                        <a:pt x="432" y="304"/>
                      </a:lnTo>
                      <a:lnTo>
                        <a:pt x="438" y="304"/>
                      </a:lnTo>
                      <a:lnTo>
                        <a:pt x="440" y="304"/>
                      </a:lnTo>
                      <a:lnTo>
                        <a:pt x="440" y="306"/>
                      </a:lnTo>
                      <a:lnTo>
                        <a:pt x="440" y="306"/>
                      </a:lnTo>
                      <a:lnTo>
                        <a:pt x="442" y="308"/>
                      </a:lnTo>
                      <a:lnTo>
                        <a:pt x="442" y="308"/>
                      </a:lnTo>
                      <a:lnTo>
                        <a:pt x="444" y="306"/>
                      </a:lnTo>
                      <a:lnTo>
                        <a:pt x="446" y="306"/>
                      </a:lnTo>
                      <a:lnTo>
                        <a:pt x="447" y="306"/>
                      </a:lnTo>
                      <a:lnTo>
                        <a:pt x="447" y="308"/>
                      </a:lnTo>
                      <a:lnTo>
                        <a:pt x="449" y="308"/>
                      </a:lnTo>
                      <a:lnTo>
                        <a:pt x="451" y="308"/>
                      </a:lnTo>
                      <a:lnTo>
                        <a:pt x="453" y="308"/>
                      </a:lnTo>
                      <a:lnTo>
                        <a:pt x="453" y="308"/>
                      </a:lnTo>
                      <a:lnTo>
                        <a:pt x="455" y="310"/>
                      </a:lnTo>
                      <a:lnTo>
                        <a:pt x="457" y="310"/>
                      </a:lnTo>
                      <a:lnTo>
                        <a:pt x="462" y="316"/>
                      </a:lnTo>
                      <a:lnTo>
                        <a:pt x="464" y="318"/>
                      </a:lnTo>
                      <a:lnTo>
                        <a:pt x="464" y="320"/>
                      </a:lnTo>
                      <a:lnTo>
                        <a:pt x="466" y="321"/>
                      </a:lnTo>
                      <a:lnTo>
                        <a:pt x="468" y="325"/>
                      </a:lnTo>
                      <a:lnTo>
                        <a:pt x="468" y="325"/>
                      </a:lnTo>
                      <a:lnTo>
                        <a:pt x="468" y="327"/>
                      </a:lnTo>
                      <a:lnTo>
                        <a:pt x="468" y="329"/>
                      </a:lnTo>
                      <a:lnTo>
                        <a:pt x="466" y="331"/>
                      </a:lnTo>
                      <a:lnTo>
                        <a:pt x="466" y="331"/>
                      </a:lnTo>
                      <a:lnTo>
                        <a:pt x="466" y="333"/>
                      </a:lnTo>
                      <a:lnTo>
                        <a:pt x="468" y="335"/>
                      </a:lnTo>
                      <a:lnTo>
                        <a:pt x="470" y="336"/>
                      </a:lnTo>
                      <a:lnTo>
                        <a:pt x="470" y="338"/>
                      </a:lnTo>
                      <a:lnTo>
                        <a:pt x="472" y="342"/>
                      </a:lnTo>
                      <a:lnTo>
                        <a:pt x="472" y="342"/>
                      </a:lnTo>
                      <a:lnTo>
                        <a:pt x="474" y="342"/>
                      </a:lnTo>
                      <a:lnTo>
                        <a:pt x="474" y="342"/>
                      </a:lnTo>
                      <a:lnTo>
                        <a:pt x="474" y="342"/>
                      </a:lnTo>
                      <a:lnTo>
                        <a:pt x="476" y="340"/>
                      </a:lnTo>
                      <a:lnTo>
                        <a:pt x="477" y="338"/>
                      </a:lnTo>
                      <a:lnTo>
                        <a:pt x="479" y="340"/>
                      </a:lnTo>
                      <a:lnTo>
                        <a:pt x="483" y="342"/>
                      </a:lnTo>
                      <a:lnTo>
                        <a:pt x="487" y="348"/>
                      </a:lnTo>
                      <a:lnTo>
                        <a:pt x="489" y="350"/>
                      </a:lnTo>
                      <a:lnTo>
                        <a:pt x="489" y="351"/>
                      </a:lnTo>
                      <a:lnTo>
                        <a:pt x="491" y="353"/>
                      </a:lnTo>
                      <a:lnTo>
                        <a:pt x="491" y="353"/>
                      </a:lnTo>
                      <a:lnTo>
                        <a:pt x="491" y="353"/>
                      </a:lnTo>
                      <a:lnTo>
                        <a:pt x="492" y="353"/>
                      </a:lnTo>
                      <a:lnTo>
                        <a:pt x="492" y="355"/>
                      </a:lnTo>
                      <a:lnTo>
                        <a:pt x="491" y="355"/>
                      </a:lnTo>
                      <a:lnTo>
                        <a:pt x="491" y="357"/>
                      </a:lnTo>
                      <a:lnTo>
                        <a:pt x="491" y="357"/>
                      </a:lnTo>
                      <a:lnTo>
                        <a:pt x="492" y="357"/>
                      </a:lnTo>
                      <a:lnTo>
                        <a:pt x="492" y="357"/>
                      </a:lnTo>
                      <a:lnTo>
                        <a:pt x="492" y="357"/>
                      </a:lnTo>
                      <a:lnTo>
                        <a:pt x="492" y="361"/>
                      </a:lnTo>
                      <a:lnTo>
                        <a:pt x="494" y="361"/>
                      </a:lnTo>
                      <a:lnTo>
                        <a:pt x="496" y="361"/>
                      </a:lnTo>
                      <a:lnTo>
                        <a:pt x="496" y="361"/>
                      </a:lnTo>
                      <a:lnTo>
                        <a:pt x="496" y="363"/>
                      </a:lnTo>
                      <a:lnTo>
                        <a:pt x="498" y="374"/>
                      </a:lnTo>
                      <a:lnTo>
                        <a:pt x="500" y="376"/>
                      </a:lnTo>
                      <a:lnTo>
                        <a:pt x="502" y="378"/>
                      </a:lnTo>
                      <a:lnTo>
                        <a:pt x="504" y="380"/>
                      </a:lnTo>
                      <a:lnTo>
                        <a:pt x="504" y="380"/>
                      </a:lnTo>
                      <a:lnTo>
                        <a:pt x="506" y="380"/>
                      </a:lnTo>
                      <a:lnTo>
                        <a:pt x="507" y="380"/>
                      </a:lnTo>
                      <a:lnTo>
                        <a:pt x="509" y="380"/>
                      </a:lnTo>
                      <a:lnTo>
                        <a:pt x="511" y="378"/>
                      </a:lnTo>
                      <a:lnTo>
                        <a:pt x="513" y="378"/>
                      </a:lnTo>
                      <a:lnTo>
                        <a:pt x="515" y="380"/>
                      </a:lnTo>
                      <a:lnTo>
                        <a:pt x="515" y="380"/>
                      </a:lnTo>
                      <a:lnTo>
                        <a:pt x="515" y="381"/>
                      </a:lnTo>
                      <a:lnTo>
                        <a:pt x="515" y="383"/>
                      </a:lnTo>
                      <a:lnTo>
                        <a:pt x="517" y="383"/>
                      </a:lnTo>
                      <a:lnTo>
                        <a:pt x="517" y="381"/>
                      </a:lnTo>
                      <a:lnTo>
                        <a:pt x="519" y="380"/>
                      </a:lnTo>
                      <a:lnTo>
                        <a:pt x="523" y="380"/>
                      </a:lnTo>
                      <a:lnTo>
                        <a:pt x="526" y="376"/>
                      </a:lnTo>
                      <a:lnTo>
                        <a:pt x="536" y="372"/>
                      </a:lnTo>
                      <a:lnTo>
                        <a:pt x="538" y="372"/>
                      </a:lnTo>
                      <a:lnTo>
                        <a:pt x="541" y="368"/>
                      </a:lnTo>
                      <a:lnTo>
                        <a:pt x="543" y="366"/>
                      </a:lnTo>
                      <a:lnTo>
                        <a:pt x="545" y="366"/>
                      </a:lnTo>
                      <a:lnTo>
                        <a:pt x="547" y="368"/>
                      </a:lnTo>
                      <a:lnTo>
                        <a:pt x="547" y="368"/>
                      </a:lnTo>
                      <a:lnTo>
                        <a:pt x="549" y="370"/>
                      </a:lnTo>
                      <a:lnTo>
                        <a:pt x="549" y="370"/>
                      </a:lnTo>
                      <a:lnTo>
                        <a:pt x="551" y="370"/>
                      </a:lnTo>
                      <a:lnTo>
                        <a:pt x="551" y="370"/>
                      </a:lnTo>
                      <a:lnTo>
                        <a:pt x="551" y="370"/>
                      </a:lnTo>
                      <a:lnTo>
                        <a:pt x="553" y="370"/>
                      </a:lnTo>
                      <a:lnTo>
                        <a:pt x="553" y="372"/>
                      </a:lnTo>
                      <a:lnTo>
                        <a:pt x="551" y="372"/>
                      </a:lnTo>
                      <a:lnTo>
                        <a:pt x="551" y="374"/>
                      </a:lnTo>
                      <a:lnTo>
                        <a:pt x="549" y="374"/>
                      </a:lnTo>
                      <a:lnTo>
                        <a:pt x="549" y="374"/>
                      </a:lnTo>
                      <a:lnTo>
                        <a:pt x="549" y="378"/>
                      </a:lnTo>
                      <a:lnTo>
                        <a:pt x="549" y="378"/>
                      </a:lnTo>
                      <a:lnTo>
                        <a:pt x="547" y="378"/>
                      </a:lnTo>
                      <a:lnTo>
                        <a:pt x="547" y="378"/>
                      </a:lnTo>
                      <a:lnTo>
                        <a:pt x="547" y="380"/>
                      </a:lnTo>
                      <a:lnTo>
                        <a:pt x="547" y="380"/>
                      </a:lnTo>
                      <a:lnTo>
                        <a:pt x="549" y="381"/>
                      </a:lnTo>
                      <a:lnTo>
                        <a:pt x="549" y="381"/>
                      </a:lnTo>
                      <a:lnTo>
                        <a:pt x="549" y="383"/>
                      </a:lnTo>
                      <a:lnTo>
                        <a:pt x="554" y="383"/>
                      </a:lnTo>
                      <a:lnTo>
                        <a:pt x="558" y="383"/>
                      </a:lnTo>
                      <a:lnTo>
                        <a:pt x="560" y="383"/>
                      </a:lnTo>
                      <a:lnTo>
                        <a:pt x="562" y="381"/>
                      </a:lnTo>
                      <a:lnTo>
                        <a:pt x="562" y="288"/>
                      </a:lnTo>
                      <a:lnTo>
                        <a:pt x="558" y="288"/>
                      </a:lnTo>
                      <a:lnTo>
                        <a:pt x="556" y="289"/>
                      </a:lnTo>
                      <a:lnTo>
                        <a:pt x="554" y="291"/>
                      </a:lnTo>
                      <a:lnTo>
                        <a:pt x="551" y="293"/>
                      </a:lnTo>
                      <a:lnTo>
                        <a:pt x="549" y="293"/>
                      </a:lnTo>
                      <a:lnTo>
                        <a:pt x="549" y="293"/>
                      </a:lnTo>
                      <a:lnTo>
                        <a:pt x="547" y="291"/>
                      </a:lnTo>
                      <a:lnTo>
                        <a:pt x="547" y="291"/>
                      </a:lnTo>
                      <a:lnTo>
                        <a:pt x="545" y="291"/>
                      </a:lnTo>
                      <a:lnTo>
                        <a:pt x="545" y="291"/>
                      </a:lnTo>
                      <a:lnTo>
                        <a:pt x="543" y="291"/>
                      </a:lnTo>
                      <a:lnTo>
                        <a:pt x="541" y="293"/>
                      </a:lnTo>
                      <a:lnTo>
                        <a:pt x="539" y="293"/>
                      </a:lnTo>
                      <a:lnTo>
                        <a:pt x="538" y="295"/>
                      </a:lnTo>
                      <a:lnTo>
                        <a:pt x="538" y="295"/>
                      </a:lnTo>
                      <a:lnTo>
                        <a:pt x="536" y="299"/>
                      </a:lnTo>
                      <a:lnTo>
                        <a:pt x="536" y="301"/>
                      </a:lnTo>
                      <a:lnTo>
                        <a:pt x="536" y="301"/>
                      </a:lnTo>
                      <a:lnTo>
                        <a:pt x="536" y="301"/>
                      </a:lnTo>
                      <a:lnTo>
                        <a:pt x="536" y="303"/>
                      </a:lnTo>
                      <a:lnTo>
                        <a:pt x="538" y="304"/>
                      </a:lnTo>
                      <a:lnTo>
                        <a:pt x="539" y="304"/>
                      </a:lnTo>
                      <a:lnTo>
                        <a:pt x="539" y="304"/>
                      </a:lnTo>
                      <a:lnTo>
                        <a:pt x="541" y="306"/>
                      </a:lnTo>
                      <a:lnTo>
                        <a:pt x="541" y="306"/>
                      </a:lnTo>
                      <a:lnTo>
                        <a:pt x="541" y="308"/>
                      </a:lnTo>
                      <a:lnTo>
                        <a:pt x="541" y="310"/>
                      </a:lnTo>
                      <a:lnTo>
                        <a:pt x="539" y="310"/>
                      </a:lnTo>
                      <a:lnTo>
                        <a:pt x="538" y="310"/>
                      </a:lnTo>
                      <a:lnTo>
                        <a:pt x="538" y="310"/>
                      </a:lnTo>
                      <a:lnTo>
                        <a:pt x="538" y="310"/>
                      </a:lnTo>
                      <a:lnTo>
                        <a:pt x="536" y="310"/>
                      </a:lnTo>
                      <a:lnTo>
                        <a:pt x="534" y="308"/>
                      </a:lnTo>
                      <a:lnTo>
                        <a:pt x="530" y="306"/>
                      </a:lnTo>
                      <a:lnTo>
                        <a:pt x="530" y="306"/>
                      </a:lnTo>
                      <a:lnTo>
                        <a:pt x="526" y="306"/>
                      </a:lnTo>
                      <a:lnTo>
                        <a:pt x="524" y="306"/>
                      </a:lnTo>
                      <a:lnTo>
                        <a:pt x="524" y="306"/>
                      </a:lnTo>
                      <a:lnTo>
                        <a:pt x="523" y="304"/>
                      </a:lnTo>
                      <a:lnTo>
                        <a:pt x="523" y="304"/>
                      </a:lnTo>
                      <a:lnTo>
                        <a:pt x="517" y="304"/>
                      </a:lnTo>
                      <a:lnTo>
                        <a:pt x="515" y="304"/>
                      </a:lnTo>
                      <a:lnTo>
                        <a:pt x="513" y="304"/>
                      </a:lnTo>
                      <a:lnTo>
                        <a:pt x="511" y="306"/>
                      </a:lnTo>
                      <a:lnTo>
                        <a:pt x="511" y="304"/>
                      </a:lnTo>
                      <a:lnTo>
                        <a:pt x="509" y="304"/>
                      </a:lnTo>
                      <a:lnTo>
                        <a:pt x="509" y="304"/>
                      </a:lnTo>
                      <a:lnTo>
                        <a:pt x="507" y="304"/>
                      </a:lnTo>
                      <a:lnTo>
                        <a:pt x="507" y="304"/>
                      </a:lnTo>
                      <a:lnTo>
                        <a:pt x="506" y="304"/>
                      </a:lnTo>
                      <a:lnTo>
                        <a:pt x="506" y="304"/>
                      </a:lnTo>
                      <a:lnTo>
                        <a:pt x="506" y="303"/>
                      </a:lnTo>
                      <a:lnTo>
                        <a:pt x="506" y="303"/>
                      </a:lnTo>
                      <a:lnTo>
                        <a:pt x="500" y="291"/>
                      </a:lnTo>
                      <a:lnTo>
                        <a:pt x="498" y="289"/>
                      </a:lnTo>
                      <a:lnTo>
                        <a:pt x="494" y="288"/>
                      </a:lnTo>
                      <a:lnTo>
                        <a:pt x="492" y="286"/>
                      </a:lnTo>
                      <a:lnTo>
                        <a:pt x="492" y="286"/>
                      </a:lnTo>
                      <a:lnTo>
                        <a:pt x="492" y="284"/>
                      </a:lnTo>
                      <a:lnTo>
                        <a:pt x="491" y="282"/>
                      </a:lnTo>
                      <a:lnTo>
                        <a:pt x="491" y="282"/>
                      </a:lnTo>
                      <a:lnTo>
                        <a:pt x="487" y="280"/>
                      </a:lnTo>
                      <a:lnTo>
                        <a:pt x="487" y="280"/>
                      </a:lnTo>
                      <a:lnTo>
                        <a:pt x="487" y="278"/>
                      </a:lnTo>
                      <a:lnTo>
                        <a:pt x="487" y="276"/>
                      </a:lnTo>
                      <a:lnTo>
                        <a:pt x="485" y="276"/>
                      </a:lnTo>
                      <a:lnTo>
                        <a:pt x="483" y="276"/>
                      </a:lnTo>
                      <a:lnTo>
                        <a:pt x="481" y="276"/>
                      </a:lnTo>
                      <a:lnTo>
                        <a:pt x="477" y="274"/>
                      </a:lnTo>
                      <a:lnTo>
                        <a:pt x="477" y="273"/>
                      </a:lnTo>
                      <a:lnTo>
                        <a:pt x="476" y="271"/>
                      </a:lnTo>
                      <a:lnTo>
                        <a:pt x="474" y="269"/>
                      </a:lnTo>
                      <a:lnTo>
                        <a:pt x="474" y="271"/>
                      </a:lnTo>
                      <a:lnTo>
                        <a:pt x="472" y="269"/>
                      </a:lnTo>
                      <a:lnTo>
                        <a:pt x="470" y="267"/>
                      </a:lnTo>
                      <a:lnTo>
                        <a:pt x="470" y="267"/>
                      </a:lnTo>
                      <a:lnTo>
                        <a:pt x="470" y="267"/>
                      </a:lnTo>
                      <a:lnTo>
                        <a:pt x="468" y="267"/>
                      </a:lnTo>
                      <a:lnTo>
                        <a:pt x="468" y="267"/>
                      </a:lnTo>
                      <a:lnTo>
                        <a:pt x="468" y="263"/>
                      </a:lnTo>
                      <a:lnTo>
                        <a:pt x="466" y="261"/>
                      </a:lnTo>
                      <a:lnTo>
                        <a:pt x="464" y="261"/>
                      </a:lnTo>
                      <a:lnTo>
                        <a:pt x="464" y="261"/>
                      </a:lnTo>
                      <a:lnTo>
                        <a:pt x="464" y="256"/>
                      </a:lnTo>
                      <a:lnTo>
                        <a:pt x="464" y="256"/>
                      </a:lnTo>
                      <a:lnTo>
                        <a:pt x="462" y="254"/>
                      </a:lnTo>
                      <a:lnTo>
                        <a:pt x="462" y="254"/>
                      </a:lnTo>
                      <a:lnTo>
                        <a:pt x="462" y="254"/>
                      </a:lnTo>
                      <a:lnTo>
                        <a:pt x="462" y="252"/>
                      </a:lnTo>
                      <a:lnTo>
                        <a:pt x="461" y="248"/>
                      </a:lnTo>
                      <a:lnTo>
                        <a:pt x="461" y="246"/>
                      </a:lnTo>
                      <a:lnTo>
                        <a:pt x="461" y="246"/>
                      </a:lnTo>
                      <a:lnTo>
                        <a:pt x="459" y="246"/>
                      </a:lnTo>
                      <a:lnTo>
                        <a:pt x="459" y="243"/>
                      </a:lnTo>
                      <a:lnTo>
                        <a:pt x="459" y="243"/>
                      </a:lnTo>
                      <a:lnTo>
                        <a:pt x="457" y="243"/>
                      </a:lnTo>
                      <a:lnTo>
                        <a:pt x="457" y="237"/>
                      </a:lnTo>
                      <a:lnTo>
                        <a:pt x="457" y="237"/>
                      </a:lnTo>
                      <a:lnTo>
                        <a:pt x="461" y="231"/>
                      </a:lnTo>
                      <a:lnTo>
                        <a:pt x="462" y="231"/>
                      </a:lnTo>
                      <a:lnTo>
                        <a:pt x="462" y="229"/>
                      </a:lnTo>
                      <a:lnTo>
                        <a:pt x="464" y="229"/>
                      </a:lnTo>
                      <a:lnTo>
                        <a:pt x="462" y="226"/>
                      </a:lnTo>
                      <a:lnTo>
                        <a:pt x="464" y="224"/>
                      </a:lnTo>
                      <a:lnTo>
                        <a:pt x="464" y="224"/>
                      </a:lnTo>
                      <a:lnTo>
                        <a:pt x="464" y="224"/>
                      </a:lnTo>
                      <a:lnTo>
                        <a:pt x="466" y="220"/>
                      </a:lnTo>
                      <a:lnTo>
                        <a:pt x="466" y="216"/>
                      </a:lnTo>
                      <a:lnTo>
                        <a:pt x="466" y="214"/>
                      </a:lnTo>
                      <a:lnTo>
                        <a:pt x="466" y="214"/>
                      </a:lnTo>
                      <a:lnTo>
                        <a:pt x="466" y="211"/>
                      </a:lnTo>
                      <a:lnTo>
                        <a:pt x="466" y="209"/>
                      </a:lnTo>
                      <a:lnTo>
                        <a:pt x="468" y="209"/>
                      </a:lnTo>
                      <a:lnTo>
                        <a:pt x="468" y="207"/>
                      </a:lnTo>
                      <a:lnTo>
                        <a:pt x="468" y="205"/>
                      </a:lnTo>
                      <a:lnTo>
                        <a:pt x="468" y="203"/>
                      </a:lnTo>
                      <a:lnTo>
                        <a:pt x="468" y="201"/>
                      </a:lnTo>
                      <a:lnTo>
                        <a:pt x="470" y="199"/>
                      </a:lnTo>
                      <a:lnTo>
                        <a:pt x="470" y="199"/>
                      </a:lnTo>
                      <a:lnTo>
                        <a:pt x="470" y="199"/>
                      </a:lnTo>
                      <a:lnTo>
                        <a:pt x="472" y="197"/>
                      </a:lnTo>
                      <a:lnTo>
                        <a:pt x="472" y="196"/>
                      </a:lnTo>
                      <a:lnTo>
                        <a:pt x="472" y="194"/>
                      </a:lnTo>
                      <a:lnTo>
                        <a:pt x="472" y="192"/>
                      </a:lnTo>
                      <a:lnTo>
                        <a:pt x="474" y="188"/>
                      </a:lnTo>
                      <a:lnTo>
                        <a:pt x="474" y="186"/>
                      </a:lnTo>
                      <a:lnTo>
                        <a:pt x="476" y="186"/>
                      </a:lnTo>
                      <a:lnTo>
                        <a:pt x="476" y="184"/>
                      </a:lnTo>
                      <a:lnTo>
                        <a:pt x="477" y="182"/>
                      </a:lnTo>
                      <a:lnTo>
                        <a:pt x="477" y="182"/>
                      </a:lnTo>
                      <a:lnTo>
                        <a:pt x="477" y="182"/>
                      </a:lnTo>
                      <a:lnTo>
                        <a:pt x="479" y="182"/>
                      </a:lnTo>
                      <a:lnTo>
                        <a:pt x="479" y="182"/>
                      </a:lnTo>
                      <a:lnTo>
                        <a:pt x="481" y="179"/>
                      </a:lnTo>
                      <a:lnTo>
                        <a:pt x="481" y="177"/>
                      </a:lnTo>
                      <a:lnTo>
                        <a:pt x="481" y="177"/>
                      </a:lnTo>
                      <a:lnTo>
                        <a:pt x="479" y="175"/>
                      </a:lnTo>
                      <a:lnTo>
                        <a:pt x="479" y="175"/>
                      </a:lnTo>
                      <a:lnTo>
                        <a:pt x="479" y="175"/>
                      </a:lnTo>
                      <a:lnTo>
                        <a:pt x="481" y="173"/>
                      </a:lnTo>
                      <a:lnTo>
                        <a:pt x="481" y="171"/>
                      </a:lnTo>
                      <a:lnTo>
                        <a:pt x="479" y="169"/>
                      </a:lnTo>
                      <a:lnTo>
                        <a:pt x="477" y="169"/>
                      </a:lnTo>
                      <a:lnTo>
                        <a:pt x="477" y="167"/>
                      </a:lnTo>
                      <a:lnTo>
                        <a:pt x="477" y="167"/>
                      </a:lnTo>
                      <a:lnTo>
                        <a:pt x="477" y="166"/>
                      </a:lnTo>
                      <a:lnTo>
                        <a:pt x="477" y="166"/>
                      </a:lnTo>
                      <a:lnTo>
                        <a:pt x="477" y="164"/>
                      </a:lnTo>
                      <a:lnTo>
                        <a:pt x="477" y="164"/>
                      </a:lnTo>
                      <a:lnTo>
                        <a:pt x="477" y="162"/>
                      </a:lnTo>
                      <a:lnTo>
                        <a:pt x="477" y="160"/>
                      </a:lnTo>
                      <a:lnTo>
                        <a:pt x="477" y="160"/>
                      </a:lnTo>
                      <a:lnTo>
                        <a:pt x="477" y="158"/>
                      </a:lnTo>
                      <a:lnTo>
                        <a:pt x="476" y="156"/>
                      </a:lnTo>
                      <a:lnTo>
                        <a:pt x="477" y="154"/>
                      </a:lnTo>
                      <a:lnTo>
                        <a:pt x="477" y="152"/>
                      </a:lnTo>
                      <a:lnTo>
                        <a:pt x="477" y="152"/>
                      </a:lnTo>
                      <a:lnTo>
                        <a:pt x="477" y="151"/>
                      </a:lnTo>
                      <a:lnTo>
                        <a:pt x="477" y="151"/>
                      </a:lnTo>
                      <a:lnTo>
                        <a:pt x="476" y="151"/>
                      </a:lnTo>
                      <a:lnTo>
                        <a:pt x="476" y="151"/>
                      </a:lnTo>
                      <a:lnTo>
                        <a:pt x="476" y="151"/>
                      </a:lnTo>
                      <a:lnTo>
                        <a:pt x="476" y="149"/>
                      </a:lnTo>
                      <a:lnTo>
                        <a:pt x="474" y="147"/>
                      </a:lnTo>
                      <a:lnTo>
                        <a:pt x="474" y="145"/>
                      </a:lnTo>
                      <a:lnTo>
                        <a:pt x="476" y="143"/>
                      </a:lnTo>
                      <a:lnTo>
                        <a:pt x="477" y="141"/>
                      </a:lnTo>
                      <a:lnTo>
                        <a:pt x="477" y="137"/>
                      </a:lnTo>
                      <a:lnTo>
                        <a:pt x="477" y="132"/>
                      </a:lnTo>
                      <a:lnTo>
                        <a:pt x="477" y="128"/>
                      </a:lnTo>
                      <a:lnTo>
                        <a:pt x="477" y="126"/>
                      </a:lnTo>
                      <a:lnTo>
                        <a:pt x="479" y="120"/>
                      </a:lnTo>
                      <a:lnTo>
                        <a:pt x="479" y="117"/>
                      </a:lnTo>
                      <a:lnTo>
                        <a:pt x="481" y="117"/>
                      </a:lnTo>
                      <a:lnTo>
                        <a:pt x="481" y="115"/>
                      </a:lnTo>
                      <a:lnTo>
                        <a:pt x="481" y="115"/>
                      </a:lnTo>
                      <a:lnTo>
                        <a:pt x="481" y="113"/>
                      </a:lnTo>
                      <a:lnTo>
                        <a:pt x="479" y="113"/>
                      </a:lnTo>
                      <a:lnTo>
                        <a:pt x="479" y="111"/>
                      </a:lnTo>
                      <a:lnTo>
                        <a:pt x="479" y="111"/>
                      </a:lnTo>
                      <a:lnTo>
                        <a:pt x="477" y="111"/>
                      </a:lnTo>
                      <a:lnTo>
                        <a:pt x="477" y="109"/>
                      </a:lnTo>
                      <a:lnTo>
                        <a:pt x="477" y="109"/>
                      </a:lnTo>
                      <a:lnTo>
                        <a:pt x="477" y="105"/>
                      </a:lnTo>
                      <a:lnTo>
                        <a:pt x="476" y="102"/>
                      </a:lnTo>
                      <a:lnTo>
                        <a:pt x="476" y="102"/>
                      </a:lnTo>
                      <a:lnTo>
                        <a:pt x="474" y="100"/>
                      </a:lnTo>
                      <a:lnTo>
                        <a:pt x="474" y="98"/>
                      </a:lnTo>
                      <a:lnTo>
                        <a:pt x="474" y="98"/>
                      </a:lnTo>
                      <a:lnTo>
                        <a:pt x="476" y="98"/>
                      </a:lnTo>
                      <a:lnTo>
                        <a:pt x="476" y="98"/>
                      </a:lnTo>
                      <a:lnTo>
                        <a:pt x="474" y="98"/>
                      </a:lnTo>
                      <a:lnTo>
                        <a:pt x="474" y="98"/>
                      </a:lnTo>
                      <a:lnTo>
                        <a:pt x="474" y="96"/>
                      </a:lnTo>
                      <a:lnTo>
                        <a:pt x="474" y="94"/>
                      </a:lnTo>
                      <a:lnTo>
                        <a:pt x="472" y="92"/>
                      </a:lnTo>
                      <a:lnTo>
                        <a:pt x="472" y="92"/>
                      </a:lnTo>
                      <a:lnTo>
                        <a:pt x="470" y="90"/>
                      </a:lnTo>
                      <a:lnTo>
                        <a:pt x="470" y="90"/>
                      </a:lnTo>
                      <a:lnTo>
                        <a:pt x="468" y="89"/>
                      </a:lnTo>
                      <a:lnTo>
                        <a:pt x="468" y="89"/>
                      </a:lnTo>
                      <a:lnTo>
                        <a:pt x="470" y="87"/>
                      </a:lnTo>
                      <a:lnTo>
                        <a:pt x="468" y="85"/>
                      </a:lnTo>
                      <a:lnTo>
                        <a:pt x="468" y="83"/>
                      </a:lnTo>
                      <a:lnTo>
                        <a:pt x="464" y="83"/>
                      </a:lnTo>
                      <a:lnTo>
                        <a:pt x="461" y="81"/>
                      </a:lnTo>
                      <a:lnTo>
                        <a:pt x="459" y="81"/>
                      </a:lnTo>
                      <a:lnTo>
                        <a:pt x="457" y="77"/>
                      </a:lnTo>
                      <a:lnTo>
                        <a:pt x="459" y="75"/>
                      </a:lnTo>
                      <a:lnTo>
                        <a:pt x="462" y="74"/>
                      </a:lnTo>
                      <a:lnTo>
                        <a:pt x="468" y="70"/>
                      </a:lnTo>
                      <a:lnTo>
                        <a:pt x="476" y="64"/>
                      </a:lnTo>
                      <a:lnTo>
                        <a:pt x="487" y="53"/>
                      </a:lnTo>
                      <a:lnTo>
                        <a:pt x="496" y="42"/>
                      </a:lnTo>
                      <a:lnTo>
                        <a:pt x="498" y="34"/>
                      </a:lnTo>
                      <a:lnTo>
                        <a:pt x="500" y="28"/>
                      </a:lnTo>
                      <a:lnTo>
                        <a:pt x="496" y="21"/>
                      </a:lnTo>
                      <a:lnTo>
                        <a:pt x="496" y="21"/>
                      </a:lnTo>
                      <a:lnTo>
                        <a:pt x="498" y="19"/>
                      </a:lnTo>
                      <a:lnTo>
                        <a:pt x="506" y="19"/>
                      </a:lnTo>
                      <a:lnTo>
                        <a:pt x="519" y="17"/>
                      </a:lnTo>
                      <a:lnTo>
                        <a:pt x="530" y="15"/>
                      </a:lnTo>
                      <a:lnTo>
                        <a:pt x="547" y="12"/>
                      </a:lnTo>
                      <a:lnTo>
                        <a:pt x="566" y="10"/>
                      </a:lnTo>
                      <a:lnTo>
                        <a:pt x="584" y="6"/>
                      </a:lnTo>
                      <a:lnTo>
                        <a:pt x="600" y="4"/>
                      </a:lnTo>
                      <a:lnTo>
                        <a:pt x="616" y="0"/>
                      </a:lnTo>
                      <a:lnTo>
                        <a:pt x="630" y="0"/>
                      </a:lnTo>
                      <a:lnTo>
                        <a:pt x="631" y="6"/>
                      </a:lnTo>
                      <a:lnTo>
                        <a:pt x="635" y="13"/>
                      </a:lnTo>
                      <a:lnTo>
                        <a:pt x="639" y="21"/>
                      </a:lnTo>
                      <a:lnTo>
                        <a:pt x="645" y="25"/>
                      </a:lnTo>
                      <a:lnTo>
                        <a:pt x="646" y="27"/>
                      </a:lnTo>
                      <a:lnTo>
                        <a:pt x="650" y="28"/>
                      </a:lnTo>
                      <a:lnTo>
                        <a:pt x="652" y="30"/>
                      </a:lnTo>
                      <a:lnTo>
                        <a:pt x="656" y="30"/>
                      </a:lnTo>
                      <a:lnTo>
                        <a:pt x="658" y="28"/>
                      </a:lnTo>
                      <a:lnTo>
                        <a:pt x="660" y="28"/>
                      </a:lnTo>
                      <a:lnTo>
                        <a:pt x="660" y="27"/>
                      </a:lnTo>
                      <a:lnTo>
                        <a:pt x="661" y="27"/>
                      </a:lnTo>
                      <a:lnTo>
                        <a:pt x="663" y="28"/>
                      </a:lnTo>
                      <a:lnTo>
                        <a:pt x="663" y="30"/>
                      </a:lnTo>
                      <a:lnTo>
                        <a:pt x="665" y="30"/>
                      </a:lnTo>
                      <a:lnTo>
                        <a:pt x="667" y="30"/>
                      </a:lnTo>
                      <a:lnTo>
                        <a:pt x="667" y="30"/>
                      </a:lnTo>
                      <a:lnTo>
                        <a:pt x="671" y="28"/>
                      </a:lnTo>
                      <a:lnTo>
                        <a:pt x="673" y="28"/>
                      </a:lnTo>
                      <a:lnTo>
                        <a:pt x="673" y="28"/>
                      </a:lnTo>
                      <a:lnTo>
                        <a:pt x="673" y="28"/>
                      </a:lnTo>
                      <a:lnTo>
                        <a:pt x="673" y="28"/>
                      </a:lnTo>
                      <a:lnTo>
                        <a:pt x="673" y="28"/>
                      </a:lnTo>
                      <a:lnTo>
                        <a:pt x="673" y="28"/>
                      </a:lnTo>
                      <a:lnTo>
                        <a:pt x="675" y="30"/>
                      </a:lnTo>
                      <a:lnTo>
                        <a:pt x="675" y="30"/>
                      </a:lnTo>
                      <a:lnTo>
                        <a:pt x="675" y="30"/>
                      </a:lnTo>
                      <a:lnTo>
                        <a:pt x="678" y="30"/>
                      </a:lnTo>
                      <a:lnTo>
                        <a:pt x="678" y="32"/>
                      </a:lnTo>
                      <a:lnTo>
                        <a:pt x="680" y="34"/>
                      </a:lnTo>
                      <a:lnTo>
                        <a:pt x="682" y="34"/>
                      </a:lnTo>
                      <a:lnTo>
                        <a:pt x="684" y="34"/>
                      </a:lnTo>
                      <a:lnTo>
                        <a:pt x="686" y="36"/>
                      </a:lnTo>
                      <a:lnTo>
                        <a:pt x="686" y="38"/>
                      </a:lnTo>
                      <a:lnTo>
                        <a:pt x="686" y="42"/>
                      </a:lnTo>
                      <a:lnTo>
                        <a:pt x="688" y="43"/>
                      </a:lnTo>
                      <a:lnTo>
                        <a:pt x="688" y="45"/>
                      </a:lnTo>
                      <a:lnTo>
                        <a:pt x="695" y="51"/>
                      </a:lnTo>
                      <a:lnTo>
                        <a:pt x="697" y="51"/>
                      </a:lnTo>
                      <a:lnTo>
                        <a:pt x="699" y="51"/>
                      </a:lnTo>
                      <a:lnTo>
                        <a:pt x="699" y="51"/>
                      </a:lnTo>
                      <a:lnTo>
                        <a:pt x="703" y="51"/>
                      </a:lnTo>
                      <a:lnTo>
                        <a:pt x="705" y="51"/>
                      </a:lnTo>
                      <a:lnTo>
                        <a:pt x="714" y="53"/>
                      </a:lnTo>
                      <a:lnTo>
                        <a:pt x="714" y="57"/>
                      </a:lnTo>
                      <a:lnTo>
                        <a:pt x="714" y="60"/>
                      </a:lnTo>
                      <a:lnTo>
                        <a:pt x="714" y="62"/>
                      </a:lnTo>
                      <a:lnTo>
                        <a:pt x="718" y="62"/>
                      </a:lnTo>
                      <a:lnTo>
                        <a:pt x="720" y="62"/>
                      </a:lnTo>
                      <a:lnTo>
                        <a:pt x="720" y="62"/>
                      </a:lnTo>
                      <a:lnTo>
                        <a:pt x="722" y="60"/>
                      </a:lnTo>
                      <a:lnTo>
                        <a:pt x="723" y="62"/>
                      </a:lnTo>
                      <a:lnTo>
                        <a:pt x="725" y="62"/>
                      </a:lnTo>
                      <a:lnTo>
                        <a:pt x="727" y="62"/>
                      </a:lnTo>
                      <a:lnTo>
                        <a:pt x="727" y="62"/>
                      </a:lnTo>
                      <a:lnTo>
                        <a:pt x="729" y="62"/>
                      </a:lnTo>
                      <a:lnTo>
                        <a:pt x="731" y="64"/>
                      </a:lnTo>
                      <a:lnTo>
                        <a:pt x="733" y="66"/>
                      </a:lnTo>
                      <a:lnTo>
                        <a:pt x="735" y="68"/>
                      </a:lnTo>
                      <a:lnTo>
                        <a:pt x="735" y="68"/>
                      </a:lnTo>
                      <a:lnTo>
                        <a:pt x="737" y="68"/>
                      </a:lnTo>
                      <a:lnTo>
                        <a:pt x="746" y="68"/>
                      </a:lnTo>
                      <a:lnTo>
                        <a:pt x="750" y="68"/>
                      </a:lnTo>
                      <a:lnTo>
                        <a:pt x="752" y="70"/>
                      </a:lnTo>
                      <a:lnTo>
                        <a:pt x="753" y="72"/>
                      </a:lnTo>
                      <a:lnTo>
                        <a:pt x="753" y="74"/>
                      </a:lnTo>
                      <a:lnTo>
                        <a:pt x="755" y="75"/>
                      </a:lnTo>
                      <a:lnTo>
                        <a:pt x="757" y="77"/>
                      </a:lnTo>
                      <a:lnTo>
                        <a:pt x="759" y="77"/>
                      </a:lnTo>
                      <a:lnTo>
                        <a:pt x="765" y="77"/>
                      </a:lnTo>
                      <a:lnTo>
                        <a:pt x="770" y="79"/>
                      </a:lnTo>
                      <a:lnTo>
                        <a:pt x="770" y="79"/>
                      </a:lnTo>
                      <a:lnTo>
                        <a:pt x="772" y="81"/>
                      </a:lnTo>
                      <a:lnTo>
                        <a:pt x="772" y="81"/>
                      </a:lnTo>
                      <a:lnTo>
                        <a:pt x="772" y="81"/>
                      </a:lnTo>
                      <a:lnTo>
                        <a:pt x="772" y="83"/>
                      </a:lnTo>
                      <a:lnTo>
                        <a:pt x="774" y="83"/>
                      </a:lnTo>
                      <a:lnTo>
                        <a:pt x="774" y="83"/>
                      </a:lnTo>
                      <a:lnTo>
                        <a:pt x="776" y="83"/>
                      </a:lnTo>
                      <a:lnTo>
                        <a:pt x="778" y="85"/>
                      </a:lnTo>
                      <a:lnTo>
                        <a:pt x="784" y="87"/>
                      </a:lnTo>
                      <a:lnTo>
                        <a:pt x="785" y="87"/>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0" name="Tanzania">
                  <a:extLst>
                    <a:ext uri="{FF2B5EF4-FFF2-40B4-BE49-F238E27FC236}">
                      <a16:creationId xmlns:a16="http://schemas.microsoft.com/office/drawing/2014/main" id="{14545CE7-6AF1-4476-B210-D71BA365C9B2}"/>
                    </a:ext>
                  </a:extLst>
                </p:cNvPr>
                <p:cNvSpPr>
                  <a:spLocks noEditPoints="1"/>
                </p:cNvSpPr>
                <p:nvPr/>
              </p:nvSpPr>
              <p:spPr bwMode="auto">
                <a:xfrm>
                  <a:off x="2854325" y="2489200"/>
                  <a:ext cx="635000" cy="615950"/>
                </a:xfrm>
                <a:custGeom>
                  <a:avLst/>
                  <a:gdLst>
                    <a:gd name="T0" fmla="*/ 740 w 800"/>
                    <a:gd name="T1" fmla="*/ 500 h 778"/>
                    <a:gd name="T2" fmla="*/ 759 w 800"/>
                    <a:gd name="T3" fmla="*/ 481 h 778"/>
                    <a:gd name="T4" fmla="*/ 729 w 800"/>
                    <a:gd name="T5" fmla="*/ 376 h 778"/>
                    <a:gd name="T6" fmla="*/ 723 w 800"/>
                    <a:gd name="T7" fmla="*/ 383 h 778"/>
                    <a:gd name="T8" fmla="*/ 708 w 800"/>
                    <a:gd name="T9" fmla="*/ 374 h 778"/>
                    <a:gd name="T10" fmla="*/ 746 w 800"/>
                    <a:gd name="T11" fmla="*/ 284 h 778"/>
                    <a:gd name="T12" fmla="*/ 759 w 800"/>
                    <a:gd name="T13" fmla="*/ 287 h 778"/>
                    <a:gd name="T14" fmla="*/ 753 w 800"/>
                    <a:gd name="T15" fmla="*/ 317 h 778"/>
                    <a:gd name="T16" fmla="*/ 742 w 800"/>
                    <a:gd name="T17" fmla="*/ 314 h 778"/>
                    <a:gd name="T18" fmla="*/ 742 w 800"/>
                    <a:gd name="T19" fmla="*/ 302 h 778"/>
                    <a:gd name="T20" fmla="*/ 748 w 800"/>
                    <a:gd name="T21" fmla="*/ 295 h 778"/>
                    <a:gd name="T22" fmla="*/ 746 w 800"/>
                    <a:gd name="T23" fmla="*/ 282 h 778"/>
                    <a:gd name="T24" fmla="*/ 599 w 800"/>
                    <a:gd name="T25" fmla="*/ 171 h 778"/>
                    <a:gd name="T26" fmla="*/ 624 w 800"/>
                    <a:gd name="T27" fmla="*/ 203 h 778"/>
                    <a:gd name="T28" fmla="*/ 710 w 800"/>
                    <a:gd name="T29" fmla="*/ 276 h 778"/>
                    <a:gd name="T30" fmla="*/ 704 w 800"/>
                    <a:gd name="T31" fmla="*/ 293 h 778"/>
                    <a:gd name="T32" fmla="*/ 688 w 800"/>
                    <a:gd name="T33" fmla="*/ 334 h 778"/>
                    <a:gd name="T34" fmla="*/ 684 w 800"/>
                    <a:gd name="T35" fmla="*/ 372 h 778"/>
                    <a:gd name="T36" fmla="*/ 695 w 800"/>
                    <a:gd name="T37" fmla="*/ 394 h 778"/>
                    <a:gd name="T38" fmla="*/ 716 w 800"/>
                    <a:gd name="T39" fmla="*/ 415 h 778"/>
                    <a:gd name="T40" fmla="*/ 735 w 800"/>
                    <a:gd name="T41" fmla="*/ 441 h 778"/>
                    <a:gd name="T42" fmla="*/ 720 w 800"/>
                    <a:gd name="T43" fmla="*/ 456 h 778"/>
                    <a:gd name="T44" fmla="*/ 720 w 800"/>
                    <a:gd name="T45" fmla="*/ 490 h 778"/>
                    <a:gd name="T46" fmla="*/ 720 w 800"/>
                    <a:gd name="T47" fmla="*/ 524 h 778"/>
                    <a:gd name="T48" fmla="*/ 727 w 800"/>
                    <a:gd name="T49" fmla="*/ 560 h 778"/>
                    <a:gd name="T50" fmla="*/ 725 w 800"/>
                    <a:gd name="T51" fmla="*/ 571 h 778"/>
                    <a:gd name="T52" fmla="*/ 735 w 800"/>
                    <a:gd name="T53" fmla="*/ 586 h 778"/>
                    <a:gd name="T54" fmla="*/ 736 w 800"/>
                    <a:gd name="T55" fmla="*/ 610 h 778"/>
                    <a:gd name="T56" fmla="*/ 750 w 800"/>
                    <a:gd name="T57" fmla="*/ 629 h 778"/>
                    <a:gd name="T58" fmla="*/ 748 w 800"/>
                    <a:gd name="T59" fmla="*/ 652 h 778"/>
                    <a:gd name="T60" fmla="*/ 774 w 800"/>
                    <a:gd name="T61" fmla="*/ 661 h 778"/>
                    <a:gd name="T62" fmla="*/ 783 w 800"/>
                    <a:gd name="T63" fmla="*/ 671 h 778"/>
                    <a:gd name="T64" fmla="*/ 797 w 800"/>
                    <a:gd name="T65" fmla="*/ 672 h 778"/>
                    <a:gd name="T66" fmla="*/ 780 w 800"/>
                    <a:gd name="T67" fmla="*/ 702 h 778"/>
                    <a:gd name="T68" fmla="*/ 680 w 800"/>
                    <a:gd name="T69" fmla="*/ 742 h 778"/>
                    <a:gd name="T70" fmla="*/ 631 w 800"/>
                    <a:gd name="T71" fmla="*/ 742 h 778"/>
                    <a:gd name="T72" fmla="*/ 599 w 800"/>
                    <a:gd name="T73" fmla="*/ 770 h 778"/>
                    <a:gd name="T74" fmla="*/ 558 w 800"/>
                    <a:gd name="T75" fmla="*/ 770 h 778"/>
                    <a:gd name="T76" fmla="*/ 517 w 800"/>
                    <a:gd name="T77" fmla="*/ 776 h 778"/>
                    <a:gd name="T78" fmla="*/ 487 w 800"/>
                    <a:gd name="T79" fmla="*/ 763 h 778"/>
                    <a:gd name="T80" fmla="*/ 451 w 800"/>
                    <a:gd name="T81" fmla="*/ 766 h 778"/>
                    <a:gd name="T82" fmla="*/ 402 w 800"/>
                    <a:gd name="T83" fmla="*/ 757 h 778"/>
                    <a:gd name="T84" fmla="*/ 381 w 800"/>
                    <a:gd name="T85" fmla="*/ 732 h 778"/>
                    <a:gd name="T86" fmla="*/ 381 w 800"/>
                    <a:gd name="T87" fmla="*/ 693 h 778"/>
                    <a:gd name="T88" fmla="*/ 365 w 800"/>
                    <a:gd name="T89" fmla="*/ 639 h 778"/>
                    <a:gd name="T90" fmla="*/ 333 w 800"/>
                    <a:gd name="T91" fmla="*/ 625 h 778"/>
                    <a:gd name="T92" fmla="*/ 293 w 800"/>
                    <a:gd name="T93" fmla="*/ 622 h 778"/>
                    <a:gd name="T94" fmla="*/ 258 w 800"/>
                    <a:gd name="T95" fmla="*/ 607 h 778"/>
                    <a:gd name="T96" fmla="*/ 203 w 800"/>
                    <a:gd name="T97" fmla="*/ 582 h 778"/>
                    <a:gd name="T98" fmla="*/ 156 w 800"/>
                    <a:gd name="T99" fmla="*/ 554 h 778"/>
                    <a:gd name="T100" fmla="*/ 124 w 800"/>
                    <a:gd name="T101" fmla="*/ 548 h 778"/>
                    <a:gd name="T102" fmla="*/ 13 w 800"/>
                    <a:gd name="T103" fmla="*/ 372 h 778"/>
                    <a:gd name="T104" fmla="*/ 32 w 800"/>
                    <a:gd name="T105" fmla="*/ 246 h 778"/>
                    <a:gd name="T106" fmla="*/ 74 w 800"/>
                    <a:gd name="T107" fmla="*/ 201 h 778"/>
                    <a:gd name="T108" fmla="*/ 90 w 800"/>
                    <a:gd name="T109" fmla="*/ 178 h 778"/>
                    <a:gd name="T110" fmla="*/ 107 w 800"/>
                    <a:gd name="T111" fmla="*/ 154 h 778"/>
                    <a:gd name="T112" fmla="*/ 89 w 800"/>
                    <a:gd name="T113" fmla="*/ 137 h 778"/>
                    <a:gd name="T114" fmla="*/ 79 w 800"/>
                    <a:gd name="T115" fmla="*/ 120 h 778"/>
                    <a:gd name="T116" fmla="*/ 111 w 800"/>
                    <a:gd name="T117" fmla="*/ 96 h 778"/>
                    <a:gd name="T118" fmla="*/ 109 w 800"/>
                    <a:gd name="T119" fmla="*/ 53 h 778"/>
                    <a:gd name="T120" fmla="*/ 89 w 800"/>
                    <a:gd name="T121" fmla="*/ 23 h 778"/>
                    <a:gd name="T122" fmla="*/ 85 w 800"/>
                    <a:gd name="T123" fmla="*/ 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0" h="778">
                      <a:moveTo>
                        <a:pt x="759" y="486"/>
                      </a:moveTo>
                      <a:lnTo>
                        <a:pt x="757" y="492"/>
                      </a:lnTo>
                      <a:lnTo>
                        <a:pt x="757" y="494"/>
                      </a:lnTo>
                      <a:lnTo>
                        <a:pt x="757" y="494"/>
                      </a:lnTo>
                      <a:lnTo>
                        <a:pt x="757" y="496"/>
                      </a:lnTo>
                      <a:lnTo>
                        <a:pt x="755" y="496"/>
                      </a:lnTo>
                      <a:lnTo>
                        <a:pt x="755" y="496"/>
                      </a:lnTo>
                      <a:lnTo>
                        <a:pt x="755" y="498"/>
                      </a:lnTo>
                      <a:lnTo>
                        <a:pt x="755" y="500"/>
                      </a:lnTo>
                      <a:lnTo>
                        <a:pt x="753" y="500"/>
                      </a:lnTo>
                      <a:lnTo>
                        <a:pt x="751" y="498"/>
                      </a:lnTo>
                      <a:lnTo>
                        <a:pt x="750" y="500"/>
                      </a:lnTo>
                      <a:lnTo>
                        <a:pt x="750" y="501"/>
                      </a:lnTo>
                      <a:lnTo>
                        <a:pt x="748" y="501"/>
                      </a:lnTo>
                      <a:lnTo>
                        <a:pt x="748" y="503"/>
                      </a:lnTo>
                      <a:lnTo>
                        <a:pt x="744" y="505"/>
                      </a:lnTo>
                      <a:lnTo>
                        <a:pt x="744" y="505"/>
                      </a:lnTo>
                      <a:lnTo>
                        <a:pt x="742" y="505"/>
                      </a:lnTo>
                      <a:lnTo>
                        <a:pt x="740" y="503"/>
                      </a:lnTo>
                      <a:lnTo>
                        <a:pt x="738" y="501"/>
                      </a:lnTo>
                      <a:lnTo>
                        <a:pt x="738" y="501"/>
                      </a:lnTo>
                      <a:lnTo>
                        <a:pt x="740" y="501"/>
                      </a:lnTo>
                      <a:lnTo>
                        <a:pt x="740" y="501"/>
                      </a:lnTo>
                      <a:lnTo>
                        <a:pt x="740" y="501"/>
                      </a:lnTo>
                      <a:lnTo>
                        <a:pt x="740" y="500"/>
                      </a:lnTo>
                      <a:lnTo>
                        <a:pt x="742" y="500"/>
                      </a:lnTo>
                      <a:lnTo>
                        <a:pt x="742" y="500"/>
                      </a:lnTo>
                      <a:lnTo>
                        <a:pt x="746" y="496"/>
                      </a:lnTo>
                      <a:lnTo>
                        <a:pt x="746" y="494"/>
                      </a:lnTo>
                      <a:lnTo>
                        <a:pt x="746" y="494"/>
                      </a:lnTo>
                      <a:lnTo>
                        <a:pt x="746" y="492"/>
                      </a:lnTo>
                      <a:lnTo>
                        <a:pt x="748" y="492"/>
                      </a:lnTo>
                      <a:lnTo>
                        <a:pt x="748" y="492"/>
                      </a:lnTo>
                      <a:lnTo>
                        <a:pt x="750" y="492"/>
                      </a:lnTo>
                      <a:lnTo>
                        <a:pt x="750" y="492"/>
                      </a:lnTo>
                      <a:lnTo>
                        <a:pt x="753" y="490"/>
                      </a:lnTo>
                      <a:lnTo>
                        <a:pt x="753" y="490"/>
                      </a:lnTo>
                      <a:lnTo>
                        <a:pt x="753" y="490"/>
                      </a:lnTo>
                      <a:lnTo>
                        <a:pt x="751" y="490"/>
                      </a:lnTo>
                      <a:lnTo>
                        <a:pt x="751" y="488"/>
                      </a:lnTo>
                      <a:lnTo>
                        <a:pt x="751" y="488"/>
                      </a:lnTo>
                      <a:lnTo>
                        <a:pt x="753" y="488"/>
                      </a:lnTo>
                      <a:lnTo>
                        <a:pt x="753" y="486"/>
                      </a:lnTo>
                      <a:lnTo>
                        <a:pt x="755" y="486"/>
                      </a:lnTo>
                      <a:lnTo>
                        <a:pt x="757" y="486"/>
                      </a:lnTo>
                      <a:lnTo>
                        <a:pt x="757" y="485"/>
                      </a:lnTo>
                      <a:lnTo>
                        <a:pt x="757" y="483"/>
                      </a:lnTo>
                      <a:lnTo>
                        <a:pt x="757" y="483"/>
                      </a:lnTo>
                      <a:lnTo>
                        <a:pt x="759" y="483"/>
                      </a:lnTo>
                      <a:lnTo>
                        <a:pt x="759" y="481"/>
                      </a:lnTo>
                      <a:lnTo>
                        <a:pt x="759" y="479"/>
                      </a:lnTo>
                      <a:lnTo>
                        <a:pt x="759" y="479"/>
                      </a:lnTo>
                      <a:lnTo>
                        <a:pt x="761" y="481"/>
                      </a:lnTo>
                      <a:lnTo>
                        <a:pt x="761" y="483"/>
                      </a:lnTo>
                      <a:lnTo>
                        <a:pt x="759" y="486"/>
                      </a:lnTo>
                      <a:close/>
                      <a:moveTo>
                        <a:pt x="721" y="355"/>
                      </a:moveTo>
                      <a:lnTo>
                        <a:pt x="721" y="357"/>
                      </a:lnTo>
                      <a:lnTo>
                        <a:pt x="721" y="357"/>
                      </a:lnTo>
                      <a:lnTo>
                        <a:pt x="721" y="359"/>
                      </a:lnTo>
                      <a:lnTo>
                        <a:pt x="723" y="361"/>
                      </a:lnTo>
                      <a:lnTo>
                        <a:pt x="725" y="364"/>
                      </a:lnTo>
                      <a:lnTo>
                        <a:pt x="725" y="364"/>
                      </a:lnTo>
                      <a:lnTo>
                        <a:pt x="727" y="364"/>
                      </a:lnTo>
                      <a:lnTo>
                        <a:pt x="727" y="366"/>
                      </a:lnTo>
                      <a:lnTo>
                        <a:pt x="727" y="368"/>
                      </a:lnTo>
                      <a:lnTo>
                        <a:pt x="725" y="368"/>
                      </a:lnTo>
                      <a:lnTo>
                        <a:pt x="725" y="370"/>
                      </a:lnTo>
                      <a:lnTo>
                        <a:pt x="727" y="372"/>
                      </a:lnTo>
                      <a:lnTo>
                        <a:pt x="727" y="372"/>
                      </a:lnTo>
                      <a:lnTo>
                        <a:pt x="725" y="374"/>
                      </a:lnTo>
                      <a:lnTo>
                        <a:pt x="725" y="374"/>
                      </a:lnTo>
                      <a:lnTo>
                        <a:pt x="727" y="374"/>
                      </a:lnTo>
                      <a:lnTo>
                        <a:pt x="727" y="374"/>
                      </a:lnTo>
                      <a:lnTo>
                        <a:pt x="727" y="376"/>
                      </a:lnTo>
                      <a:lnTo>
                        <a:pt x="729" y="376"/>
                      </a:lnTo>
                      <a:lnTo>
                        <a:pt x="729" y="376"/>
                      </a:lnTo>
                      <a:lnTo>
                        <a:pt x="729" y="374"/>
                      </a:lnTo>
                      <a:lnTo>
                        <a:pt x="729" y="374"/>
                      </a:lnTo>
                      <a:lnTo>
                        <a:pt x="729" y="376"/>
                      </a:lnTo>
                      <a:lnTo>
                        <a:pt x="731" y="376"/>
                      </a:lnTo>
                      <a:lnTo>
                        <a:pt x="731" y="374"/>
                      </a:lnTo>
                      <a:lnTo>
                        <a:pt x="731" y="376"/>
                      </a:lnTo>
                      <a:lnTo>
                        <a:pt x="731" y="374"/>
                      </a:lnTo>
                      <a:lnTo>
                        <a:pt x="731" y="372"/>
                      </a:lnTo>
                      <a:lnTo>
                        <a:pt x="731" y="370"/>
                      </a:lnTo>
                      <a:lnTo>
                        <a:pt x="733" y="372"/>
                      </a:lnTo>
                      <a:lnTo>
                        <a:pt x="733" y="374"/>
                      </a:lnTo>
                      <a:lnTo>
                        <a:pt x="735" y="383"/>
                      </a:lnTo>
                      <a:lnTo>
                        <a:pt x="735" y="385"/>
                      </a:lnTo>
                      <a:lnTo>
                        <a:pt x="736" y="389"/>
                      </a:lnTo>
                      <a:lnTo>
                        <a:pt x="736" y="391"/>
                      </a:lnTo>
                      <a:lnTo>
                        <a:pt x="735" y="393"/>
                      </a:lnTo>
                      <a:lnTo>
                        <a:pt x="733" y="394"/>
                      </a:lnTo>
                      <a:lnTo>
                        <a:pt x="729" y="393"/>
                      </a:lnTo>
                      <a:lnTo>
                        <a:pt x="729" y="393"/>
                      </a:lnTo>
                      <a:lnTo>
                        <a:pt x="727" y="389"/>
                      </a:lnTo>
                      <a:lnTo>
                        <a:pt x="725" y="383"/>
                      </a:lnTo>
                      <a:lnTo>
                        <a:pt x="725" y="383"/>
                      </a:lnTo>
                      <a:lnTo>
                        <a:pt x="723" y="383"/>
                      </a:lnTo>
                      <a:lnTo>
                        <a:pt x="723" y="383"/>
                      </a:lnTo>
                      <a:lnTo>
                        <a:pt x="725" y="385"/>
                      </a:lnTo>
                      <a:lnTo>
                        <a:pt x="725" y="387"/>
                      </a:lnTo>
                      <a:lnTo>
                        <a:pt x="725" y="387"/>
                      </a:lnTo>
                      <a:lnTo>
                        <a:pt x="723" y="387"/>
                      </a:lnTo>
                      <a:lnTo>
                        <a:pt x="723" y="385"/>
                      </a:lnTo>
                      <a:lnTo>
                        <a:pt x="723" y="385"/>
                      </a:lnTo>
                      <a:lnTo>
                        <a:pt x="721" y="383"/>
                      </a:lnTo>
                      <a:lnTo>
                        <a:pt x="718" y="379"/>
                      </a:lnTo>
                      <a:lnTo>
                        <a:pt x="718" y="378"/>
                      </a:lnTo>
                      <a:lnTo>
                        <a:pt x="716" y="378"/>
                      </a:lnTo>
                      <a:lnTo>
                        <a:pt x="716" y="379"/>
                      </a:lnTo>
                      <a:lnTo>
                        <a:pt x="716" y="379"/>
                      </a:lnTo>
                      <a:lnTo>
                        <a:pt x="716" y="379"/>
                      </a:lnTo>
                      <a:lnTo>
                        <a:pt x="716" y="379"/>
                      </a:lnTo>
                      <a:lnTo>
                        <a:pt x="716" y="381"/>
                      </a:lnTo>
                      <a:lnTo>
                        <a:pt x="716" y="381"/>
                      </a:lnTo>
                      <a:lnTo>
                        <a:pt x="716" y="383"/>
                      </a:lnTo>
                      <a:lnTo>
                        <a:pt x="716" y="383"/>
                      </a:lnTo>
                      <a:lnTo>
                        <a:pt x="716" y="383"/>
                      </a:lnTo>
                      <a:lnTo>
                        <a:pt x="716" y="383"/>
                      </a:lnTo>
                      <a:lnTo>
                        <a:pt x="716" y="383"/>
                      </a:lnTo>
                      <a:lnTo>
                        <a:pt x="714" y="381"/>
                      </a:lnTo>
                      <a:lnTo>
                        <a:pt x="710" y="378"/>
                      </a:lnTo>
                      <a:lnTo>
                        <a:pt x="710" y="376"/>
                      </a:lnTo>
                      <a:lnTo>
                        <a:pt x="708" y="374"/>
                      </a:lnTo>
                      <a:lnTo>
                        <a:pt x="708" y="372"/>
                      </a:lnTo>
                      <a:lnTo>
                        <a:pt x="710" y="368"/>
                      </a:lnTo>
                      <a:lnTo>
                        <a:pt x="710" y="364"/>
                      </a:lnTo>
                      <a:lnTo>
                        <a:pt x="708" y="361"/>
                      </a:lnTo>
                      <a:lnTo>
                        <a:pt x="710" y="357"/>
                      </a:lnTo>
                      <a:lnTo>
                        <a:pt x="708" y="355"/>
                      </a:lnTo>
                      <a:lnTo>
                        <a:pt x="710" y="355"/>
                      </a:lnTo>
                      <a:lnTo>
                        <a:pt x="710" y="353"/>
                      </a:lnTo>
                      <a:lnTo>
                        <a:pt x="710" y="353"/>
                      </a:lnTo>
                      <a:lnTo>
                        <a:pt x="710" y="353"/>
                      </a:lnTo>
                      <a:lnTo>
                        <a:pt x="710" y="355"/>
                      </a:lnTo>
                      <a:lnTo>
                        <a:pt x="712" y="353"/>
                      </a:lnTo>
                      <a:lnTo>
                        <a:pt x="714" y="351"/>
                      </a:lnTo>
                      <a:lnTo>
                        <a:pt x="716" y="349"/>
                      </a:lnTo>
                      <a:lnTo>
                        <a:pt x="716" y="348"/>
                      </a:lnTo>
                      <a:lnTo>
                        <a:pt x="716" y="342"/>
                      </a:lnTo>
                      <a:lnTo>
                        <a:pt x="718" y="340"/>
                      </a:lnTo>
                      <a:lnTo>
                        <a:pt x="720" y="342"/>
                      </a:lnTo>
                      <a:lnTo>
                        <a:pt x="721" y="348"/>
                      </a:lnTo>
                      <a:lnTo>
                        <a:pt x="721" y="349"/>
                      </a:lnTo>
                      <a:lnTo>
                        <a:pt x="721" y="351"/>
                      </a:lnTo>
                      <a:lnTo>
                        <a:pt x="721" y="353"/>
                      </a:lnTo>
                      <a:lnTo>
                        <a:pt x="721" y="355"/>
                      </a:lnTo>
                      <a:close/>
                      <a:moveTo>
                        <a:pt x="746" y="284"/>
                      </a:moveTo>
                      <a:lnTo>
                        <a:pt x="746" y="284"/>
                      </a:lnTo>
                      <a:lnTo>
                        <a:pt x="748" y="284"/>
                      </a:lnTo>
                      <a:lnTo>
                        <a:pt x="748" y="282"/>
                      </a:lnTo>
                      <a:lnTo>
                        <a:pt x="748" y="282"/>
                      </a:lnTo>
                      <a:lnTo>
                        <a:pt x="750" y="284"/>
                      </a:lnTo>
                      <a:lnTo>
                        <a:pt x="753" y="286"/>
                      </a:lnTo>
                      <a:lnTo>
                        <a:pt x="753" y="286"/>
                      </a:lnTo>
                      <a:lnTo>
                        <a:pt x="753" y="287"/>
                      </a:lnTo>
                      <a:lnTo>
                        <a:pt x="753" y="287"/>
                      </a:lnTo>
                      <a:lnTo>
                        <a:pt x="755" y="287"/>
                      </a:lnTo>
                      <a:lnTo>
                        <a:pt x="755" y="287"/>
                      </a:lnTo>
                      <a:lnTo>
                        <a:pt x="755" y="287"/>
                      </a:lnTo>
                      <a:lnTo>
                        <a:pt x="755" y="286"/>
                      </a:lnTo>
                      <a:lnTo>
                        <a:pt x="755" y="286"/>
                      </a:lnTo>
                      <a:lnTo>
                        <a:pt x="755" y="284"/>
                      </a:lnTo>
                      <a:lnTo>
                        <a:pt x="755" y="286"/>
                      </a:lnTo>
                      <a:lnTo>
                        <a:pt x="755" y="286"/>
                      </a:lnTo>
                      <a:lnTo>
                        <a:pt x="755" y="286"/>
                      </a:lnTo>
                      <a:lnTo>
                        <a:pt x="757" y="286"/>
                      </a:lnTo>
                      <a:lnTo>
                        <a:pt x="757" y="284"/>
                      </a:lnTo>
                      <a:lnTo>
                        <a:pt x="757" y="282"/>
                      </a:lnTo>
                      <a:lnTo>
                        <a:pt x="757" y="282"/>
                      </a:lnTo>
                      <a:lnTo>
                        <a:pt x="757" y="282"/>
                      </a:lnTo>
                      <a:lnTo>
                        <a:pt x="757" y="284"/>
                      </a:lnTo>
                      <a:lnTo>
                        <a:pt x="757" y="286"/>
                      </a:lnTo>
                      <a:lnTo>
                        <a:pt x="759" y="287"/>
                      </a:lnTo>
                      <a:lnTo>
                        <a:pt x="757" y="289"/>
                      </a:lnTo>
                      <a:lnTo>
                        <a:pt x="757" y="289"/>
                      </a:lnTo>
                      <a:lnTo>
                        <a:pt x="755" y="291"/>
                      </a:lnTo>
                      <a:lnTo>
                        <a:pt x="755" y="291"/>
                      </a:lnTo>
                      <a:lnTo>
                        <a:pt x="755" y="293"/>
                      </a:lnTo>
                      <a:lnTo>
                        <a:pt x="755" y="295"/>
                      </a:lnTo>
                      <a:lnTo>
                        <a:pt x="755" y="297"/>
                      </a:lnTo>
                      <a:lnTo>
                        <a:pt x="755" y="299"/>
                      </a:lnTo>
                      <a:lnTo>
                        <a:pt x="755" y="299"/>
                      </a:lnTo>
                      <a:lnTo>
                        <a:pt x="757" y="299"/>
                      </a:lnTo>
                      <a:lnTo>
                        <a:pt x="757" y="297"/>
                      </a:lnTo>
                      <a:lnTo>
                        <a:pt x="757" y="297"/>
                      </a:lnTo>
                      <a:lnTo>
                        <a:pt x="757" y="297"/>
                      </a:lnTo>
                      <a:lnTo>
                        <a:pt x="757" y="297"/>
                      </a:lnTo>
                      <a:lnTo>
                        <a:pt x="757" y="299"/>
                      </a:lnTo>
                      <a:lnTo>
                        <a:pt x="757" y="301"/>
                      </a:lnTo>
                      <a:lnTo>
                        <a:pt x="757" y="304"/>
                      </a:lnTo>
                      <a:lnTo>
                        <a:pt x="757" y="306"/>
                      </a:lnTo>
                      <a:lnTo>
                        <a:pt x="757" y="306"/>
                      </a:lnTo>
                      <a:lnTo>
                        <a:pt x="757" y="308"/>
                      </a:lnTo>
                      <a:lnTo>
                        <a:pt x="753" y="314"/>
                      </a:lnTo>
                      <a:lnTo>
                        <a:pt x="753" y="316"/>
                      </a:lnTo>
                      <a:lnTo>
                        <a:pt x="753" y="316"/>
                      </a:lnTo>
                      <a:lnTo>
                        <a:pt x="753" y="316"/>
                      </a:lnTo>
                      <a:lnTo>
                        <a:pt x="753" y="317"/>
                      </a:lnTo>
                      <a:lnTo>
                        <a:pt x="753" y="317"/>
                      </a:lnTo>
                      <a:lnTo>
                        <a:pt x="751" y="317"/>
                      </a:lnTo>
                      <a:lnTo>
                        <a:pt x="751" y="317"/>
                      </a:lnTo>
                      <a:lnTo>
                        <a:pt x="751" y="316"/>
                      </a:lnTo>
                      <a:lnTo>
                        <a:pt x="751" y="316"/>
                      </a:lnTo>
                      <a:lnTo>
                        <a:pt x="751" y="317"/>
                      </a:lnTo>
                      <a:lnTo>
                        <a:pt x="750" y="317"/>
                      </a:lnTo>
                      <a:lnTo>
                        <a:pt x="751" y="319"/>
                      </a:lnTo>
                      <a:lnTo>
                        <a:pt x="750" y="319"/>
                      </a:lnTo>
                      <a:lnTo>
                        <a:pt x="750" y="321"/>
                      </a:lnTo>
                      <a:lnTo>
                        <a:pt x="748" y="321"/>
                      </a:lnTo>
                      <a:lnTo>
                        <a:pt x="748" y="321"/>
                      </a:lnTo>
                      <a:lnTo>
                        <a:pt x="748" y="321"/>
                      </a:lnTo>
                      <a:lnTo>
                        <a:pt x="748" y="321"/>
                      </a:lnTo>
                      <a:lnTo>
                        <a:pt x="748" y="319"/>
                      </a:lnTo>
                      <a:lnTo>
                        <a:pt x="748" y="319"/>
                      </a:lnTo>
                      <a:lnTo>
                        <a:pt x="748" y="319"/>
                      </a:lnTo>
                      <a:lnTo>
                        <a:pt x="746" y="321"/>
                      </a:lnTo>
                      <a:lnTo>
                        <a:pt x="746" y="319"/>
                      </a:lnTo>
                      <a:lnTo>
                        <a:pt x="744" y="319"/>
                      </a:lnTo>
                      <a:lnTo>
                        <a:pt x="742" y="319"/>
                      </a:lnTo>
                      <a:lnTo>
                        <a:pt x="742" y="317"/>
                      </a:lnTo>
                      <a:lnTo>
                        <a:pt x="742" y="316"/>
                      </a:lnTo>
                      <a:lnTo>
                        <a:pt x="742" y="316"/>
                      </a:lnTo>
                      <a:lnTo>
                        <a:pt x="742" y="314"/>
                      </a:lnTo>
                      <a:lnTo>
                        <a:pt x="742" y="314"/>
                      </a:lnTo>
                      <a:lnTo>
                        <a:pt x="744" y="314"/>
                      </a:lnTo>
                      <a:lnTo>
                        <a:pt x="746" y="314"/>
                      </a:lnTo>
                      <a:lnTo>
                        <a:pt x="746" y="312"/>
                      </a:lnTo>
                      <a:lnTo>
                        <a:pt x="744" y="310"/>
                      </a:lnTo>
                      <a:lnTo>
                        <a:pt x="744" y="310"/>
                      </a:lnTo>
                      <a:lnTo>
                        <a:pt x="746" y="310"/>
                      </a:lnTo>
                      <a:lnTo>
                        <a:pt x="748" y="310"/>
                      </a:lnTo>
                      <a:lnTo>
                        <a:pt x="748" y="308"/>
                      </a:lnTo>
                      <a:lnTo>
                        <a:pt x="746" y="308"/>
                      </a:lnTo>
                      <a:lnTo>
                        <a:pt x="746" y="308"/>
                      </a:lnTo>
                      <a:lnTo>
                        <a:pt x="746" y="308"/>
                      </a:lnTo>
                      <a:lnTo>
                        <a:pt x="746" y="308"/>
                      </a:lnTo>
                      <a:lnTo>
                        <a:pt x="748" y="306"/>
                      </a:lnTo>
                      <a:lnTo>
                        <a:pt x="750" y="306"/>
                      </a:lnTo>
                      <a:lnTo>
                        <a:pt x="750" y="308"/>
                      </a:lnTo>
                      <a:lnTo>
                        <a:pt x="751" y="308"/>
                      </a:lnTo>
                      <a:lnTo>
                        <a:pt x="751" y="306"/>
                      </a:lnTo>
                      <a:lnTo>
                        <a:pt x="750" y="306"/>
                      </a:lnTo>
                      <a:lnTo>
                        <a:pt x="748" y="306"/>
                      </a:lnTo>
                      <a:lnTo>
                        <a:pt x="746" y="304"/>
                      </a:lnTo>
                      <a:lnTo>
                        <a:pt x="744" y="304"/>
                      </a:lnTo>
                      <a:lnTo>
                        <a:pt x="744" y="304"/>
                      </a:lnTo>
                      <a:lnTo>
                        <a:pt x="742" y="302"/>
                      </a:lnTo>
                      <a:lnTo>
                        <a:pt x="742" y="302"/>
                      </a:lnTo>
                      <a:lnTo>
                        <a:pt x="742" y="302"/>
                      </a:lnTo>
                      <a:lnTo>
                        <a:pt x="744" y="302"/>
                      </a:lnTo>
                      <a:lnTo>
                        <a:pt x="744" y="302"/>
                      </a:lnTo>
                      <a:lnTo>
                        <a:pt x="746" y="302"/>
                      </a:lnTo>
                      <a:lnTo>
                        <a:pt x="748" y="304"/>
                      </a:lnTo>
                      <a:lnTo>
                        <a:pt x="750" y="304"/>
                      </a:lnTo>
                      <a:lnTo>
                        <a:pt x="748" y="302"/>
                      </a:lnTo>
                      <a:lnTo>
                        <a:pt x="750" y="301"/>
                      </a:lnTo>
                      <a:lnTo>
                        <a:pt x="750" y="301"/>
                      </a:lnTo>
                      <a:lnTo>
                        <a:pt x="748" y="301"/>
                      </a:lnTo>
                      <a:lnTo>
                        <a:pt x="748" y="301"/>
                      </a:lnTo>
                      <a:lnTo>
                        <a:pt x="748" y="299"/>
                      </a:lnTo>
                      <a:lnTo>
                        <a:pt x="748" y="299"/>
                      </a:lnTo>
                      <a:lnTo>
                        <a:pt x="748" y="299"/>
                      </a:lnTo>
                      <a:lnTo>
                        <a:pt x="746" y="299"/>
                      </a:lnTo>
                      <a:lnTo>
                        <a:pt x="746" y="299"/>
                      </a:lnTo>
                      <a:lnTo>
                        <a:pt x="746" y="299"/>
                      </a:lnTo>
                      <a:lnTo>
                        <a:pt x="746" y="297"/>
                      </a:lnTo>
                      <a:lnTo>
                        <a:pt x="746" y="297"/>
                      </a:lnTo>
                      <a:lnTo>
                        <a:pt x="746" y="297"/>
                      </a:lnTo>
                      <a:lnTo>
                        <a:pt x="746" y="297"/>
                      </a:lnTo>
                      <a:lnTo>
                        <a:pt x="746" y="295"/>
                      </a:lnTo>
                      <a:lnTo>
                        <a:pt x="746" y="295"/>
                      </a:lnTo>
                      <a:lnTo>
                        <a:pt x="746" y="295"/>
                      </a:lnTo>
                      <a:lnTo>
                        <a:pt x="748" y="295"/>
                      </a:lnTo>
                      <a:lnTo>
                        <a:pt x="748" y="295"/>
                      </a:lnTo>
                      <a:lnTo>
                        <a:pt x="748" y="293"/>
                      </a:lnTo>
                      <a:lnTo>
                        <a:pt x="748" y="293"/>
                      </a:lnTo>
                      <a:lnTo>
                        <a:pt x="746" y="293"/>
                      </a:lnTo>
                      <a:lnTo>
                        <a:pt x="744" y="291"/>
                      </a:lnTo>
                      <a:lnTo>
                        <a:pt x="744" y="291"/>
                      </a:lnTo>
                      <a:lnTo>
                        <a:pt x="746" y="291"/>
                      </a:lnTo>
                      <a:lnTo>
                        <a:pt x="746" y="289"/>
                      </a:lnTo>
                      <a:lnTo>
                        <a:pt x="744" y="289"/>
                      </a:lnTo>
                      <a:lnTo>
                        <a:pt x="744" y="289"/>
                      </a:lnTo>
                      <a:lnTo>
                        <a:pt x="744" y="287"/>
                      </a:lnTo>
                      <a:lnTo>
                        <a:pt x="746" y="287"/>
                      </a:lnTo>
                      <a:lnTo>
                        <a:pt x="746" y="287"/>
                      </a:lnTo>
                      <a:lnTo>
                        <a:pt x="748" y="287"/>
                      </a:lnTo>
                      <a:lnTo>
                        <a:pt x="746" y="286"/>
                      </a:lnTo>
                      <a:lnTo>
                        <a:pt x="744" y="286"/>
                      </a:lnTo>
                      <a:lnTo>
                        <a:pt x="744" y="284"/>
                      </a:lnTo>
                      <a:lnTo>
                        <a:pt x="744" y="284"/>
                      </a:lnTo>
                      <a:lnTo>
                        <a:pt x="744" y="282"/>
                      </a:lnTo>
                      <a:lnTo>
                        <a:pt x="744" y="280"/>
                      </a:lnTo>
                      <a:lnTo>
                        <a:pt x="744" y="282"/>
                      </a:lnTo>
                      <a:lnTo>
                        <a:pt x="744" y="282"/>
                      </a:lnTo>
                      <a:lnTo>
                        <a:pt x="746" y="282"/>
                      </a:lnTo>
                      <a:lnTo>
                        <a:pt x="746" y="282"/>
                      </a:lnTo>
                      <a:lnTo>
                        <a:pt x="746" y="282"/>
                      </a:lnTo>
                      <a:lnTo>
                        <a:pt x="746" y="284"/>
                      </a:lnTo>
                      <a:lnTo>
                        <a:pt x="746" y="284"/>
                      </a:lnTo>
                      <a:close/>
                      <a:moveTo>
                        <a:pt x="107" y="0"/>
                      </a:moveTo>
                      <a:lnTo>
                        <a:pt x="109" y="2"/>
                      </a:lnTo>
                      <a:lnTo>
                        <a:pt x="336" y="2"/>
                      </a:lnTo>
                      <a:lnTo>
                        <a:pt x="336" y="4"/>
                      </a:lnTo>
                      <a:lnTo>
                        <a:pt x="338" y="4"/>
                      </a:lnTo>
                      <a:lnTo>
                        <a:pt x="340" y="4"/>
                      </a:lnTo>
                      <a:lnTo>
                        <a:pt x="346" y="8"/>
                      </a:lnTo>
                      <a:lnTo>
                        <a:pt x="361" y="15"/>
                      </a:lnTo>
                      <a:lnTo>
                        <a:pt x="376" y="25"/>
                      </a:lnTo>
                      <a:lnTo>
                        <a:pt x="438" y="58"/>
                      </a:lnTo>
                      <a:lnTo>
                        <a:pt x="453" y="68"/>
                      </a:lnTo>
                      <a:lnTo>
                        <a:pt x="562" y="128"/>
                      </a:lnTo>
                      <a:lnTo>
                        <a:pt x="577" y="135"/>
                      </a:lnTo>
                      <a:lnTo>
                        <a:pt x="592" y="145"/>
                      </a:lnTo>
                      <a:lnTo>
                        <a:pt x="597" y="148"/>
                      </a:lnTo>
                      <a:lnTo>
                        <a:pt x="599" y="150"/>
                      </a:lnTo>
                      <a:lnTo>
                        <a:pt x="601" y="158"/>
                      </a:lnTo>
                      <a:lnTo>
                        <a:pt x="603" y="167"/>
                      </a:lnTo>
                      <a:lnTo>
                        <a:pt x="601" y="167"/>
                      </a:lnTo>
                      <a:lnTo>
                        <a:pt x="599" y="167"/>
                      </a:lnTo>
                      <a:lnTo>
                        <a:pt x="599" y="169"/>
                      </a:lnTo>
                      <a:lnTo>
                        <a:pt x="599" y="171"/>
                      </a:lnTo>
                      <a:lnTo>
                        <a:pt x="599" y="171"/>
                      </a:lnTo>
                      <a:lnTo>
                        <a:pt x="597" y="171"/>
                      </a:lnTo>
                      <a:lnTo>
                        <a:pt x="596" y="173"/>
                      </a:lnTo>
                      <a:lnTo>
                        <a:pt x="594" y="173"/>
                      </a:lnTo>
                      <a:lnTo>
                        <a:pt x="594" y="175"/>
                      </a:lnTo>
                      <a:lnTo>
                        <a:pt x="594" y="175"/>
                      </a:lnTo>
                      <a:lnTo>
                        <a:pt x="594" y="177"/>
                      </a:lnTo>
                      <a:lnTo>
                        <a:pt x="594" y="177"/>
                      </a:lnTo>
                      <a:lnTo>
                        <a:pt x="594" y="177"/>
                      </a:lnTo>
                      <a:lnTo>
                        <a:pt x="596" y="178"/>
                      </a:lnTo>
                      <a:lnTo>
                        <a:pt x="596" y="178"/>
                      </a:lnTo>
                      <a:lnTo>
                        <a:pt x="596" y="178"/>
                      </a:lnTo>
                      <a:lnTo>
                        <a:pt x="596" y="180"/>
                      </a:lnTo>
                      <a:lnTo>
                        <a:pt x="596" y="182"/>
                      </a:lnTo>
                      <a:lnTo>
                        <a:pt x="597" y="182"/>
                      </a:lnTo>
                      <a:lnTo>
                        <a:pt x="599" y="182"/>
                      </a:lnTo>
                      <a:lnTo>
                        <a:pt x="601" y="182"/>
                      </a:lnTo>
                      <a:lnTo>
                        <a:pt x="603" y="182"/>
                      </a:lnTo>
                      <a:lnTo>
                        <a:pt x="603" y="184"/>
                      </a:lnTo>
                      <a:lnTo>
                        <a:pt x="605" y="184"/>
                      </a:lnTo>
                      <a:lnTo>
                        <a:pt x="605" y="190"/>
                      </a:lnTo>
                      <a:lnTo>
                        <a:pt x="607" y="190"/>
                      </a:lnTo>
                      <a:lnTo>
                        <a:pt x="607" y="192"/>
                      </a:lnTo>
                      <a:lnTo>
                        <a:pt x="611" y="195"/>
                      </a:lnTo>
                      <a:lnTo>
                        <a:pt x="618" y="199"/>
                      </a:lnTo>
                      <a:lnTo>
                        <a:pt x="624" y="203"/>
                      </a:lnTo>
                      <a:lnTo>
                        <a:pt x="629" y="209"/>
                      </a:lnTo>
                      <a:lnTo>
                        <a:pt x="635" y="212"/>
                      </a:lnTo>
                      <a:lnTo>
                        <a:pt x="643" y="216"/>
                      </a:lnTo>
                      <a:lnTo>
                        <a:pt x="648" y="222"/>
                      </a:lnTo>
                      <a:lnTo>
                        <a:pt x="654" y="225"/>
                      </a:lnTo>
                      <a:lnTo>
                        <a:pt x="659" y="229"/>
                      </a:lnTo>
                      <a:lnTo>
                        <a:pt x="667" y="235"/>
                      </a:lnTo>
                      <a:lnTo>
                        <a:pt x="673" y="239"/>
                      </a:lnTo>
                      <a:lnTo>
                        <a:pt x="678" y="242"/>
                      </a:lnTo>
                      <a:lnTo>
                        <a:pt x="684" y="248"/>
                      </a:lnTo>
                      <a:lnTo>
                        <a:pt x="691" y="252"/>
                      </a:lnTo>
                      <a:lnTo>
                        <a:pt x="697" y="257"/>
                      </a:lnTo>
                      <a:lnTo>
                        <a:pt x="703" y="261"/>
                      </a:lnTo>
                      <a:lnTo>
                        <a:pt x="710" y="265"/>
                      </a:lnTo>
                      <a:lnTo>
                        <a:pt x="710" y="267"/>
                      </a:lnTo>
                      <a:lnTo>
                        <a:pt x="710" y="267"/>
                      </a:lnTo>
                      <a:lnTo>
                        <a:pt x="712" y="269"/>
                      </a:lnTo>
                      <a:lnTo>
                        <a:pt x="710" y="271"/>
                      </a:lnTo>
                      <a:lnTo>
                        <a:pt x="710" y="272"/>
                      </a:lnTo>
                      <a:lnTo>
                        <a:pt x="708" y="272"/>
                      </a:lnTo>
                      <a:lnTo>
                        <a:pt x="710" y="274"/>
                      </a:lnTo>
                      <a:lnTo>
                        <a:pt x="710" y="274"/>
                      </a:lnTo>
                      <a:lnTo>
                        <a:pt x="710" y="274"/>
                      </a:lnTo>
                      <a:lnTo>
                        <a:pt x="712" y="276"/>
                      </a:lnTo>
                      <a:lnTo>
                        <a:pt x="710" y="276"/>
                      </a:lnTo>
                      <a:lnTo>
                        <a:pt x="710" y="278"/>
                      </a:lnTo>
                      <a:lnTo>
                        <a:pt x="710" y="280"/>
                      </a:lnTo>
                      <a:lnTo>
                        <a:pt x="708" y="284"/>
                      </a:lnTo>
                      <a:lnTo>
                        <a:pt x="706" y="284"/>
                      </a:lnTo>
                      <a:lnTo>
                        <a:pt x="706" y="284"/>
                      </a:lnTo>
                      <a:lnTo>
                        <a:pt x="706" y="282"/>
                      </a:lnTo>
                      <a:lnTo>
                        <a:pt x="708" y="280"/>
                      </a:lnTo>
                      <a:lnTo>
                        <a:pt x="708" y="280"/>
                      </a:lnTo>
                      <a:lnTo>
                        <a:pt x="706" y="278"/>
                      </a:lnTo>
                      <a:lnTo>
                        <a:pt x="706" y="282"/>
                      </a:lnTo>
                      <a:lnTo>
                        <a:pt x="704" y="284"/>
                      </a:lnTo>
                      <a:lnTo>
                        <a:pt x="703" y="282"/>
                      </a:lnTo>
                      <a:lnTo>
                        <a:pt x="704" y="284"/>
                      </a:lnTo>
                      <a:lnTo>
                        <a:pt x="704" y="286"/>
                      </a:lnTo>
                      <a:lnTo>
                        <a:pt x="704" y="289"/>
                      </a:lnTo>
                      <a:lnTo>
                        <a:pt x="704" y="289"/>
                      </a:lnTo>
                      <a:lnTo>
                        <a:pt x="704" y="291"/>
                      </a:lnTo>
                      <a:lnTo>
                        <a:pt x="703" y="289"/>
                      </a:lnTo>
                      <a:lnTo>
                        <a:pt x="703" y="291"/>
                      </a:lnTo>
                      <a:lnTo>
                        <a:pt x="703" y="291"/>
                      </a:lnTo>
                      <a:lnTo>
                        <a:pt x="701" y="291"/>
                      </a:lnTo>
                      <a:lnTo>
                        <a:pt x="701" y="293"/>
                      </a:lnTo>
                      <a:lnTo>
                        <a:pt x="703" y="293"/>
                      </a:lnTo>
                      <a:lnTo>
                        <a:pt x="704" y="291"/>
                      </a:lnTo>
                      <a:lnTo>
                        <a:pt x="704" y="293"/>
                      </a:lnTo>
                      <a:lnTo>
                        <a:pt x="706" y="295"/>
                      </a:lnTo>
                      <a:lnTo>
                        <a:pt x="706" y="295"/>
                      </a:lnTo>
                      <a:lnTo>
                        <a:pt x="706" y="297"/>
                      </a:lnTo>
                      <a:lnTo>
                        <a:pt x="703" y="299"/>
                      </a:lnTo>
                      <a:lnTo>
                        <a:pt x="703" y="299"/>
                      </a:lnTo>
                      <a:lnTo>
                        <a:pt x="701" y="302"/>
                      </a:lnTo>
                      <a:lnTo>
                        <a:pt x="699" y="304"/>
                      </a:lnTo>
                      <a:lnTo>
                        <a:pt x="699" y="306"/>
                      </a:lnTo>
                      <a:lnTo>
                        <a:pt x="699" y="306"/>
                      </a:lnTo>
                      <a:lnTo>
                        <a:pt x="699" y="306"/>
                      </a:lnTo>
                      <a:lnTo>
                        <a:pt x="701" y="304"/>
                      </a:lnTo>
                      <a:lnTo>
                        <a:pt x="701" y="304"/>
                      </a:lnTo>
                      <a:lnTo>
                        <a:pt x="699" y="314"/>
                      </a:lnTo>
                      <a:lnTo>
                        <a:pt x="697" y="316"/>
                      </a:lnTo>
                      <a:lnTo>
                        <a:pt x="697" y="317"/>
                      </a:lnTo>
                      <a:lnTo>
                        <a:pt x="693" y="319"/>
                      </a:lnTo>
                      <a:lnTo>
                        <a:pt x="693" y="319"/>
                      </a:lnTo>
                      <a:lnTo>
                        <a:pt x="693" y="321"/>
                      </a:lnTo>
                      <a:lnTo>
                        <a:pt x="695" y="321"/>
                      </a:lnTo>
                      <a:lnTo>
                        <a:pt x="695" y="321"/>
                      </a:lnTo>
                      <a:lnTo>
                        <a:pt x="695" y="321"/>
                      </a:lnTo>
                      <a:lnTo>
                        <a:pt x="695" y="325"/>
                      </a:lnTo>
                      <a:lnTo>
                        <a:pt x="691" y="329"/>
                      </a:lnTo>
                      <a:lnTo>
                        <a:pt x="689" y="332"/>
                      </a:lnTo>
                      <a:lnTo>
                        <a:pt x="688" y="334"/>
                      </a:lnTo>
                      <a:lnTo>
                        <a:pt x="688" y="334"/>
                      </a:lnTo>
                      <a:lnTo>
                        <a:pt x="688" y="336"/>
                      </a:lnTo>
                      <a:lnTo>
                        <a:pt x="688" y="340"/>
                      </a:lnTo>
                      <a:lnTo>
                        <a:pt x="688" y="342"/>
                      </a:lnTo>
                      <a:lnTo>
                        <a:pt x="686" y="342"/>
                      </a:lnTo>
                      <a:lnTo>
                        <a:pt x="686" y="346"/>
                      </a:lnTo>
                      <a:lnTo>
                        <a:pt x="684" y="348"/>
                      </a:lnTo>
                      <a:lnTo>
                        <a:pt x="684" y="349"/>
                      </a:lnTo>
                      <a:lnTo>
                        <a:pt x="682" y="351"/>
                      </a:lnTo>
                      <a:lnTo>
                        <a:pt x="682" y="355"/>
                      </a:lnTo>
                      <a:lnTo>
                        <a:pt x="682" y="355"/>
                      </a:lnTo>
                      <a:lnTo>
                        <a:pt x="682" y="357"/>
                      </a:lnTo>
                      <a:lnTo>
                        <a:pt x="682" y="357"/>
                      </a:lnTo>
                      <a:lnTo>
                        <a:pt x="682" y="357"/>
                      </a:lnTo>
                      <a:lnTo>
                        <a:pt x="680" y="361"/>
                      </a:lnTo>
                      <a:lnTo>
                        <a:pt x="680" y="361"/>
                      </a:lnTo>
                      <a:lnTo>
                        <a:pt x="680" y="363"/>
                      </a:lnTo>
                      <a:lnTo>
                        <a:pt x="680" y="364"/>
                      </a:lnTo>
                      <a:lnTo>
                        <a:pt x="680" y="364"/>
                      </a:lnTo>
                      <a:lnTo>
                        <a:pt x="680" y="366"/>
                      </a:lnTo>
                      <a:lnTo>
                        <a:pt x="680" y="366"/>
                      </a:lnTo>
                      <a:lnTo>
                        <a:pt x="682" y="370"/>
                      </a:lnTo>
                      <a:lnTo>
                        <a:pt x="682" y="370"/>
                      </a:lnTo>
                      <a:lnTo>
                        <a:pt x="682" y="370"/>
                      </a:lnTo>
                      <a:lnTo>
                        <a:pt x="684" y="372"/>
                      </a:lnTo>
                      <a:lnTo>
                        <a:pt x="686" y="372"/>
                      </a:lnTo>
                      <a:lnTo>
                        <a:pt x="686" y="374"/>
                      </a:lnTo>
                      <a:lnTo>
                        <a:pt x="686" y="376"/>
                      </a:lnTo>
                      <a:lnTo>
                        <a:pt x="686" y="378"/>
                      </a:lnTo>
                      <a:lnTo>
                        <a:pt x="686" y="379"/>
                      </a:lnTo>
                      <a:lnTo>
                        <a:pt x="684" y="379"/>
                      </a:lnTo>
                      <a:lnTo>
                        <a:pt x="684" y="381"/>
                      </a:lnTo>
                      <a:lnTo>
                        <a:pt x="684" y="385"/>
                      </a:lnTo>
                      <a:lnTo>
                        <a:pt x="686" y="387"/>
                      </a:lnTo>
                      <a:lnTo>
                        <a:pt x="686" y="389"/>
                      </a:lnTo>
                      <a:lnTo>
                        <a:pt x="688" y="389"/>
                      </a:lnTo>
                      <a:lnTo>
                        <a:pt x="688" y="389"/>
                      </a:lnTo>
                      <a:lnTo>
                        <a:pt x="688" y="391"/>
                      </a:lnTo>
                      <a:lnTo>
                        <a:pt x="688" y="391"/>
                      </a:lnTo>
                      <a:lnTo>
                        <a:pt x="689" y="391"/>
                      </a:lnTo>
                      <a:lnTo>
                        <a:pt x="689" y="393"/>
                      </a:lnTo>
                      <a:lnTo>
                        <a:pt x="689" y="393"/>
                      </a:lnTo>
                      <a:lnTo>
                        <a:pt x="689" y="393"/>
                      </a:lnTo>
                      <a:lnTo>
                        <a:pt x="691" y="393"/>
                      </a:lnTo>
                      <a:lnTo>
                        <a:pt x="691" y="393"/>
                      </a:lnTo>
                      <a:lnTo>
                        <a:pt x="691" y="394"/>
                      </a:lnTo>
                      <a:lnTo>
                        <a:pt x="693" y="394"/>
                      </a:lnTo>
                      <a:lnTo>
                        <a:pt x="693" y="394"/>
                      </a:lnTo>
                      <a:lnTo>
                        <a:pt x="693" y="394"/>
                      </a:lnTo>
                      <a:lnTo>
                        <a:pt x="695" y="394"/>
                      </a:lnTo>
                      <a:lnTo>
                        <a:pt x="697" y="396"/>
                      </a:lnTo>
                      <a:lnTo>
                        <a:pt x="697" y="396"/>
                      </a:lnTo>
                      <a:lnTo>
                        <a:pt x="699" y="396"/>
                      </a:lnTo>
                      <a:lnTo>
                        <a:pt x="699" y="394"/>
                      </a:lnTo>
                      <a:lnTo>
                        <a:pt x="697" y="394"/>
                      </a:lnTo>
                      <a:lnTo>
                        <a:pt x="697" y="394"/>
                      </a:lnTo>
                      <a:lnTo>
                        <a:pt x="695" y="393"/>
                      </a:lnTo>
                      <a:lnTo>
                        <a:pt x="697" y="394"/>
                      </a:lnTo>
                      <a:lnTo>
                        <a:pt x="699" y="394"/>
                      </a:lnTo>
                      <a:lnTo>
                        <a:pt x="703" y="398"/>
                      </a:lnTo>
                      <a:lnTo>
                        <a:pt x="704" y="402"/>
                      </a:lnTo>
                      <a:lnTo>
                        <a:pt x="706" y="402"/>
                      </a:lnTo>
                      <a:lnTo>
                        <a:pt x="706" y="404"/>
                      </a:lnTo>
                      <a:lnTo>
                        <a:pt x="708" y="406"/>
                      </a:lnTo>
                      <a:lnTo>
                        <a:pt x="708" y="406"/>
                      </a:lnTo>
                      <a:lnTo>
                        <a:pt x="710" y="406"/>
                      </a:lnTo>
                      <a:lnTo>
                        <a:pt x="710" y="408"/>
                      </a:lnTo>
                      <a:lnTo>
                        <a:pt x="712" y="408"/>
                      </a:lnTo>
                      <a:lnTo>
                        <a:pt x="712" y="409"/>
                      </a:lnTo>
                      <a:lnTo>
                        <a:pt x="712" y="409"/>
                      </a:lnTo>
                      <a:lnTo>
                        <a:pt x="712" y="411"/>
                      </a:lnTo>
                      <a:lnTo>
                        <a:pt x="714" y="413"/>
                      </a:lnTo>
                      <a:lnTo>
                        <a:pt x="714" y="415"/>
                      </a:lnTo>
                      <a:lnTo>
                        <a:pt x="716" y="413"/>
                      </a:lnTo>
                      <a:lnTo>
                        <a:pt x="716" y="415"/>
                      </a:lnTo>
                      <a:lnTo>
                        <a:pt x="716" y="419"/>
                      </a:lnTo>
                      <a:lnTo>
                        <a:pt x="716" y="421"/>
                      </a:lnTo>
                      <a:lnTo>
                        <a:pt x="718" y="423"/>
                      </a:lnTo>
                      <a:lnTo>
                        <a:pt x="718" y="421"/>
                      </a:lnTo>
                      <a:lnTo>
                        <a:pt x="718" y="421"/>
                      </a:lnTo>
                      <a:lnTo>
                        <a:pt x="716" y="419"/>
                      </a:lnTo>
                      <a:lnTo>
                        <a:pt x="718" y="419"/>
                      </a:lnTo>
                      <a:lnTo>
                        <a:pt x="720" y="421"/>
                      </a:lnTo>
                      <a:lnTo>
                        <a:pt x="721" y="421"/>
                      </a:lnTo>
                      <a:lnTo>
                        <a:pt x="721" y="421"/>
                      </a:lnTo>
                      <a:lnTo>
                        <a:pt x="723" y="423"/>
                      </a:lnTo>
                      <a:lnTo>
                        <a:pt x="725" y="423"/>
                      </a:lnTo>
                      <a:lnTo>
                        <a:pt x="727" y="423"/>
                      </a:lnTo>
                      <a:lnTo>
                        <a:pt x="729" y="423"/>
                      </a:lnTo>
                      <a:lnTo>
                        <a:pt x="729" y="423"/>
                      </a:lnTo>
                      <a:lnTo>
                        <a:pt x="729" y="425"/>
                      </a:lnTo>
                      <a:lnTo>
                        <a:pt x="731" y="426"/>
                      </a:lnTo>
                      <a:lnTo>
                        <a:pt x="731" y="428"/>
                      </a:lnTo>
                      <a:lnTo>
                        <a:pt x="735" y="432"/>
                      </a:lnTo>
                      <a:lnTo>
                        <a:pt x="735" y="432"/>
                      </a:lnTo>
                      <a:lnTo>
                        <a:pt x="735" y="434"/>
                      </a:lnTo>
                      <a:lnTo>
                        <a:pt x="735" y="434"/>
                      </a:lnTo>
                      <a:lnTo>
                        <a:pt x="735" y="436"/>
                      </a:lnTo>
                      <a:lnTo>
                        <a:pt x="735" y="440"/>
                      </a:lnTo>
                      <a:lnTo>
                        <a:pt x="735" y="441"/>
                      </a:lnTo>
                      <a:lnTo>
                        <a:pt x="735" y="441"/>
                      </a:lnTo>
                      <a:lnTo>
                        <a:pt x="733" y="441"/>
                      </a:lnTo>
                      <a:lnTo>
                        <a:pt x="733" y="445"/>
                      </a:lnTo>
                      <a:lnTo>
                        <a:pt x="733" y="445"/>
                      </a:lnTo>
                      <a:lnTo>
                        <a:pt x="731" y="445"/>
                      </a:lnTo>
                      <a:lnTo>
                        <a:pt x="731" y="445"/>
                      </a:lnTo>
                      <a:lnTo>
                        <a:pt x="731" y="445"/>
                      </a:lnTo>
                      <a:lnTo>
                        <a:pt x="729" y="443"/>
                      </a:lnTo>
                      <a:lnTo>
                        <a:pt x="727" y="445"/>
                      </a:lnTo>
                      <a:lnTo>
                        <a:pt x="727" y="447"/>
                      </a:lnTo>
                      <a:lnTo>
                        <a:pt x="725" y="449"/>
                      </a:lnTo>
                      <a:lnTo>
                        <a:pt x="725" y="449"/>
                      </a:lnTo>
                      <a:lnTo>
                        <a:pt x="725" y="451"/>
                      </a:lnTo>
                      <a:lnTo>
                        <a:pt x="725" y="451"/>
                      </a:lnTo>
                      <a:lnTo>
                        <a:pt x="723" y="453"/>
                      </a:lnTo>
                      <a:lnTo>
                        <a:pt x="723" y="453"/>
                      </a:lnTo>
                      <a:lnTo>
                        <a:pt x="723" y="453"/>
                      </a:lnTo>
                      <a:lnTo>
                        <a:pt x="721" y="453"/>
                      </a:lnTo>
                      <a:lnTo>
                        <a:pt x="721" y="453"/>
                      </a:lnTo>
                      <a:lnTo>
                        <a:pt x="723" y="455"/>
                      </a:lnTo>
                      <a:lnTo>
                        <a:pt x="723" y="455"/>
                      </a:lnTo>
                      <a:lnTo>
                        <a:pt x="721" y="455"/>
                      </a:lnTo>
                      <a:lnTo>
                        <a:pt x="721" y="455"/>
                      </a:lnTo>
                      <a:lnTo>
                        <a:pt x="720" y="455"/>
                      </a:lnTo>
                      <a:lnTo>
                        <a:pt x="720" y="456"/>
                      </a:lnTo>
                      <a:lnTo>
                        <a:pt x="720" y="456"/>
                      </a:lnTo>
                      <a:lnTo>
                        <a:pt x="721" y="458"/>
                      </a:lnTo>
                      <a:lnTo>
                        <a:pt x="721" y="460"/>
                      </a:lnTo>
                      <a:lnTo>
                        <a:pt x="721" y="460"/>
                      </a:lnTo>
                      <a:lnTo>
                        <a:pt x="720" y="462"/>
                      </a:lnTo>
                      <a:lnTo>
                        <a:pt x="720" y="464"/>
                      </a:lnTo>
                      <a:lnTo>
                        <a:pt x="718" y="466"/>
                      </a:lnTo>
                      <a:lnTo>
                        <a:pt x="716" y="468"/>
                      </a:lnTo>
                      <a:lnTo>
                        <a:pt x="716" y="475"/>
                      </a:lnTo>
                      <a:lnTo>
                        <a:pt x="716" y="477"/>
                      </a:lnTo>
                      <a:lnTo>
                        <a:pt x="716" y="479"/>
                      </a:lnTo>
                      <a:lnTo>
                        <a:pt x="716" y="481"/>
                      </a:lnTo>
                      <a:lnTo>
                        <a:pt x="718" y="483"/>
                      </a:lnTo>
                      <a:lnTo>
                        <a:pt x="716" y="485"/>
                      </a:lnTo>
                      <a:lnTo>
                        <a:pt x="716" y="485"/>
                      </a:lnTo>
                      <a:lnTo>
                        <a:pt x="718" y="486"/>
                      </a:lnTo>
                      <a:lnTo>
                        <a:pt x="718" y="488"/>
                      </a:lnTo>
                      <a:lnTo>
                        <a:pt x="714" y="492"/>
                      </a:lnTo>
                      <a:lnTo>
                        <a:pt x="716" y="492"/>
                      </a:lnTo>
                      <a:lnTo>
                        <a:pt x="718" y="490"/>
                      </a:lnTo>
                      <a:lnTo>
                        <a:pt x="718" y="488"/>
                      </a:lnTo>
                      <a:lnTo>
                        <a:pt x="720" y="485"/>
                      </a:lnTo>
                      <a:lnTo>
                        <a:pt x="721" y="486"/>
                      </a:lnTo>
                      <a:lnTo>
                        <a:pt x="721" y="488"/>
                      </a:lnTo>
                      <a:lnTo>
                        <a:pt x="720" y="490"/>
                      </a:lnTo>
                      <a:lnTo>
                        <a:pt x="723" y="488"/>
                      </a:lnTo>
                      <a:lnTo>
                        <a:pt x="723" y="490"/>
                      </a:lnTo>
                      <a:lnTo>
                        <a:pt x="725" y="490"/>
                      </a:lnTo>
                      <a:lnTo>
                        <a:pt x="727" y="492"/>
                      </a:lnTo>
                      <a:lnTo>
                        <a:pt x="727" y="494"/>
                      </a:lnTo>
                      <a:lnTo>
                        <a:pt x="727" y="496"/>
                      </a:lnTo>
                      <a:lnTo>
                        <a:pt x="725" y="498"/>
                      </a:lnTo>
                      <a:lnTo>
                        <a:pt x="725" y="498"/>
                      </a:lnTo>
                      <a:lnTo>
                        <a:pt x="727" y="501"/>
                      </a:lnTo>
                      <a:lnTo>
                        <a:pt x="727" y="503"/>
                      </a:lnTo>
                      <a:lnTo>
                        <a:pt x="727" y="505"/>
                      </a:lnTo>
                      <a:lnTo>
                        <a:pt x="727" y="503"/>
                      </a:lnTo>
                      <a:lnTo>
                        <a:pt x="729" y="503"/>
                      </a:lnTo>
                      <a:lnTo>
                        <a:pt x="729" y="505"/>
                      </a:lnTo>
                      <a:lnTo>
                        <a:pt x="727" y="509"/>
                      </a:lnTo>
                      <a:lnTo>
                        <a:pt x="725" y="513"/>
                      </a:lnTo>
                      <a:lnTo>
                        <a:pt x="723" y="518"/>
                      </a:lnTo>
                      <a:lnTo>
                        <a:pt x="721" y="520"/>
                      </a:lnTo>
                      <a:lnTo>
                        <a:pt x="721" y="520"/>
                      </a:lnTo>
                      <a:lnTo>
                        <a:pt x="721" y="520"/>
                      </a:lnTo>
                      <a:lnTo>
                        <a:pt x="720" y="520"/>
                      </a:lnTo>
                      <a:lnTo>
                        <a:pt x="720" y="522"/>
                      </a:lnTo>
                      <a:lnTo>
                        <a:pt x="720" y="524"/>
                      </a:lnTo>
                      <a:lnTo>
                        <a:pt x="721" y="526"/>
                      </a:lnTo>
                      <a:lnTo>
                        <a:pt x="720" y="524"/>
                      </a:lnTo>
                      <a:lnTo>
                        <a:pt x="720" y="526"/>
                      </a:lnTo>
                      <a:lnTo>
                        <a:pt x="720" y="526"/>
                      </a:lnTo>
                      <a:lnTo>
                        <a:pt x="718" y="524"/>
                      </a:lnTo>
                      <a:lnTo>
                        <a:pt x="716" y="524"/>
                      </a:lnTo>
                      <a:lnTo>
                        <a:pt x="718" y="526"/>
                      </a:lnTo>
                      <a:lnTo>
                        <a:pt x="718" y="526"/>
                      </a:lnTo>
                      <a:lnTo>
                        <a:pt x="716" y="528"/>
                      </a:lnTo>
                      <a:lnTo>
                        <a:pt x="716" y="528"/>
                      </a:lnTo>
                      <a:lnTo>
                        <a:pt x="716" y="530"/>
                      </a:lnTo>
                      <a:lnTo>
                        <a:pt x="718" y="532"/>
                      </a:lnTo>
                      <a:lnTo>
                        <a:pt x="718" y="533"/>
                      </a:lnTo>
                      <a:lnTo>
                        <a:pt x="718" y="535"/>
                      </a:lnTo>
                      <a:lnTo>
                        <a:pt x="718" y="539"/>
                      </a:lnTo>
                      <a:lnTo>
                        <a:pt x="718" y="543"/>
                      </a:lnTo>
                      <a:lnTo>
                        <a:pt x="720" y="545"/>
                      </a:lnTo>
                      <a:lnTo>
                        <a:pt x="721" y="547"/>
                      </a:lnTo>
                      <a:lnTo>
                        <a:pt x="721" y="548"/>
                      </a:lnTo>
                      <a:lnTo>
                        <a:pt x="721" y="550"/>
                      </a:lnTo>
                      <a:lnTo>
                        <a:pt x="721" y="556"/>
                      </a:lnTo>
                      <a:lnTo>
                        <a:pt x="721" y="558"/>
                      </a:lnTo>
                      <a:lnTo>
                        <a:pt x="723" y="558"/>
                      </a:lnTo>
                      <a:lnTo>
                        <a:pt x="723" y="558"/>
                      </a:lnTo>
                      <a:lnTo>
                        <a:pt x="725" y="560"/>
                      </a:lnTo>
                      <a:lnTo>
                        <a:pt x="725" y="560"/>
                      </a:lnTo>
                      <a:lnTo>
                        <a:pt x="727" y="560"/>
                      </a:lnTo>
                      <a:lnTo>
                        <a:pt x="727" y="560"/>
                      </a:lnTo>
                      <a:lnTo>
                        <a:pt x="727" y="562"/>
                      </a:lnTo>
                      <a:lnTo>
                        <a:pt x="727" y="563"/>
                      </a:lnTo>
                      <a:lnTo>
                        <a:pt x="727" y="563"/>
                      </a:lnTo>
                      <a:lnTo>
                        <a:pt x="729" y="563"/>
                      </a:lnTo>
                      <a:lnTo>
                        <a:pt x="729" y="565"/>
                      </a:lnTo>
                      <a:lnTo>
                        <a:pt x="731" y="565"/>
                      </a:lnTo>
                      <a:lnTo>
                        <a:pt x="731" y="567"/>
                      </a:lnTo>
                      <a:lnTo>
                        <a:pt x="733" y="569"/>
                      </a:lnTo>
                      <a:lnTo>
                        <a:pt x="733" y="571"/>
                      </a:lnTo>
                      <a:lnTo>
                        <a:pt x="735" y="571"/>
                      </a:lnTo>
                      <a:lnTo>
                        <a:pt x="735" y="573"/>
                      </a:lnTo>
                      <a:lnTo>
                        <a:pt x="735" y="573"/>
                      </a:lnTo>
                      <a:lnTo>
                        <a:pt x="733" y="573"/>
                      </a:lnTo>
                      <a:lnTo>
                        <a:pt x="733" y="573"/>
                      </a:lnTo>
                      <a:lnTo>
                        <a:pt x="731" y="571"/>
                      </a:lnTo>
                      <a:lnTo>
                        <a:pt x="731" y="571"/>
                      </a:lnTo>
                      <a:lnTo>
                        <a:pt x="729" y="567"/>
                      </a:lnTo>
                      <a:lnTo>
                        <a:pt x="727" y="567"/>
                      </a:lnTo>
                      <a:lnTo>
                        <a:pt x="727" y="567"/>
                      </a:lnTo>
                      <a:lnTo>
                        <a:pt x="725" y="567"/>
                      </a:lnTo>
                      <a:lnTo>
                        <a:pt x="725" y="567"/>
                      </a:lnTo>
                      <a:lnTo>
                        <a:pt x="725" y="569"/>
                      </a:lnTo>
                      <a:lnTo>
                        <a:pt x="723" y="571"/>
                      </a:lnTo>
                      <a:lnTo>
                        <a:pt x="725" y="571"/>
                      </a:lnTo>
                      <a:lnTo>
                        <a:pt x="729" y="571"/>
                      </a:lnTo>
                      <a:lnTo>
                        <a:pt x="727" y="571"/>
                      </a:lnTo>
                      <a:lnTo>
                        <a:pt x="727" y="573"/>
                      </a:lnTo>
                      <a:lnTo>
                        <a:pt x="729" y="573"/>
                      </a:lnTo>
                      <a:lnTo>
                        <a:pt x="729" y="573"/>
                      </a:lnTo>
                      <a:lnTo>
                        <a:pt x="731" y="573"/>
                      </a:lnTo>
                      <a:lnTo>
                        <a:pt x="731" y="575"/>
                      </a:lnTo>
                      <a:lnTo>
                        <a:pt x="731" y="577"/>
                      </a:lnTo>
                      <a:lnTo>
                        <a:pt x="731" y="578"/>
                      </a:lnTo>
                      <a:lnTo>
                        <a:pt x="731" y="578"/>
                      </a:lnTo>
                      <a:lnTo>
                        <a:pt x="731" y="580"/>
                      </a:lnTo>
                      <a:lnTo>
                        <a:pt x="731" y="580"/>
                      </a:lnTo>
                      <a:lnTo>
                        <a:pt x="731" y="580"/>
                      </a:lnTo>
                      <a:lnTo>
                        <a:pt x="731" y="580"/>
                      </a:lnTo>
                      <a:lnTo>
                        <a:pt x="731" y="582"/>
                      </a:lnTo>
                      <a:lnTo>
                        <a:pt x="731" y="582"/>
                      </a:lnTo>
                      <a:lnTo>
                        <a:pt x="731" y="582"/>
                      </a:lnTo>
                      <a:lnTo>
                        <a:pt x="731" y="584"/>
                      </a:lnTo>
                      <a:lnTo>
                        <a:pt x="731" y="584"/>
                      </a:lnTo>
                      <a:lnTo>
                        <a:pt x="731" y="586"/>
                      </a:lnTo>
                      <a:lnTo>
                        <a:pt x="731" y="586"/>
                      </a:lnTo>
                      <a:lnTo>
                        <a:pt x="731" y="586"/>
                      </a:lnTo>
                      <a:lnTo>
                        <a:pt x="733" y="586"/>
                      </a:lnTo>
                      <a:lnTo>
                        <a:pt x="733" y="586"/>
                      </a:lnTo>
                      <a:lnTo>
                        <a:pt x="735" y="586"/>
                      </a:lnTo>
                      <a:lnTo>
                        <a:pt x="735" y="584"/>
                      </a:lnTo>
                      <a:lnTo>
                        <a:pt x="736" y="584"/>
                      </a:lnTo>
                      <a:lnTo>
                        <a:pt x="736" y="586"/>
                      </a:lnTo>
                      <a:lnTo>
                        <a:pt x="740" y="590"/>
                      </a:lnTo>
                      <a:lnTo>
                        <a:pt x="742" y="592"/>
                      </a:lnTo>
                      <a:lnTo>
                        <a:pt x="742" y="594"/>
                      </a:lnTo>
                      <a:lnTo>
                        <a:pt x="740" y="595"/>
                      </a:lnTo>
                      <a:lnTo>
                        <a:pt x="740" y="597"/>
                      </a:lnTo>
                      <a:lnTo>
                        <a:pt x="742" y="597"/>
                      </a:lnTo>
                      <a:lnTo>
                        <a:pt x="742" y="597"/>
                      </a:lnTo>
                      <a:lnTo>
                        <a:pt x="742" y="599"/>
                      </a:lnTo>
                      <a:lnTo>
                        <a:pt x="742" y="599"/>
                      </a:lnTo>
                      <a:lnTo>
                        <a:pt x="742" y="601"/>
                      </a:lnTo>
                      <a:lnTo>
                        <a:pt x="742" y="601"/>
                      </a:lnTo>
                      <a:lnTo>
                        <a:pt x="742" y="603"/>
                      </a:lnTo>
                      <a:lnTo>
                        <a:pt x="742" y="605"/>
                      </a:lnTo>
                      <a:lnTo>
                        <a:pt x="740" y="607"/>
                      </a:lnTo>
                      <a:lnTo>
                        <a:pt x="740" y="607"/>
                      </a:lnTo>
                      <a:lnTo>
                        <a:pt x="738" y="607"/>
                      </a:lnTo>
                      <a:lnTo>
                        <a:pt x="738" y="607"/>
                      </a:lnTo>
                      <a:lnTo>
                        <a:pt x="736" y="607"/>
                      </a:lnTo>
                      <a:lnTo>
                        <a:pt x="736" y="609"/>
                      </a:lnTo>
                      <a:lnTo>
                        <a:pt x="736" y="609"/>
                      </a:lnTo>
                      <a:lnTo>
                        <a:pt x="736" y="610"/>
                      </a:lnTo>
                      <a:lnTo>
                        <a:pt x="736" y="610"/>
                      </a:lnTo>
                      <a:lnTo>
                        <a:pt x="738" y="610"/>
                      </a:lnTo>
                      <a:lnTo>
                        <a:pt x="738" y="610"/>
                      </a:lnTo>
                      <a:lnTo>
                        <a:pt x="738" y="609"/>
                      </a:lnTo>
                      <a:lnTo>
                        <a:pt x="740" y="609"/>
                      </a:lnTo>
                      <a:lnTo>
                        <a:pt x="740" y="609"/>
                      </a:lnTo>
                      <a:lnTo>
                        <a:pt x="740" y="610"/>
                      </a:lnTo>
                      <a:lnTo>
                        <a:pt x="742" y="610"/>
                      </a:lnTo>
                      <a:lnTo>
                        <a:pt x="742" y="610"/>
                      </a:lnTo>
                      <a:lnTo>
                        <a:pt x="742" y="610"/>
                      </a:lnTo>
                      <a:lnTo>
                        <a:pt x="742" y="612"/>
                      </a:lnTo>
                      <a:lnTo>
                        <a:pt x="742" y="612"/>
                      </a:lnTo>
                      <a:lnTo>
                        <a:pt x="742" y="612"/>
                      </a:lnTo>
                      <a:lnTo>
                        <a:pt x="744" y="614"/>
                      </a:lnTo>
                      <a:lnTo>
                        <a:pt x="744" y="616"/>
                      </a:lnTo>
                      <a:lnTo>
                        <a:pt x="746" y="620"/>
                      </a:lnTo>
                      <a:lnTo>
                        <a:pt x="746" y="622"/>
                      </a:lnTo>
                      <a:lnTo>
                        <a:pt x="748" y="622"/>
                      </a:lnTo>
                      <a:lnTo>
                        <a:pt x="748" y="622"/>
                      </a:lnTo>
                      <a:lnTo>
                        <a:pt x="748" y="624"/>
                      </a:lnTo>
                      <a:lnTo>
                        <a:pt x="746" y="624"/>
                      </a:lnTo>
                      <a:lnTo>
                        <a:pt x="748" y="624"/>
                      </a:lnTo>
                      <a:lnTo>
                        <a:pt x="748" y="625"/>
                      </a:lnTo>
                      <a:lnTo>
                        <a:pt x="748" y="627"/>
                      </a:lnTo>
                      <a:lnTo>
                        <a:pt x="748" y="627"/>
                      </a:lnTo>
                      <a:lnTo>
                        <a:pt x="750" y="629"/>
                      </a:lnTo>
                      <a:lnTo>
                        <a:pt x="748" y="629"/>
                      </a:lnTo>
                      <a:lnTo>
                        <a:pt x="748" y="631"/>
                      </a:lnTo>
                      <a:lnTo>
                        <a:pt x="746" y="631"/>
                      </a:lnTo>
                      <a:lnTo>
                        <a:pt x="746" y="631"/>
                      </a:lnTo>
                      <a:lnTo>
                        <a:pt x="746" y="633"/>
                      </a:lnTo>
                      <a:lnTo>
                        <a:pt x="750" y="633"/>
                      </a:lnTo>
                      <a:lnTo>
                        <a:pt x="750" y="633"/>
                      </a:lnTo>
                      <a:lnTo>
                        <a:pt x="750" y="635"/>
                      </a:lnTo>
                      <a:lnTo>
                        <a:pt x="751" y="635"/>
                      </a:lnTo>
                      <a:lnTo>
                        <a:pt x="751" y="637"/>
                      </a:lnTo>
                      <a:lnTo>
                        <a:pt x="753" y="637"/>
                      </a:lnTo>
                      <a:lnTo>
                        <a:pt x="753" y="639"/>
                      </a:lnTo>
                      <a:lnTo>
                        <a:pt x="753" y="640"/>
                      </a:lnTo>
                      <a:lnTo>
                        <a:pt x="753" y="640"/>
                      </a:lnTo>
                      <a:lnTo>
                        <a:pt x="751" y="642"/>
                      </a:lnTo>
                      <a:lnTo>
                        <a:pt x="750" y="642"/>
                      </a:lnTo>
                      <a:lnTo>
                        <a:pt x="750" y="642"/>
                      </a:lnTo>
                      <a:lnTo>
                        <a:pt x="751" y="644"/>
                      </a:lnTo>
                      <a:lnTo>
                        <a:pt x="751" y="644"/>
                      </a:lnTo>
                      <a:lnTo>
                        <a:pt x="751" y="646"/>
                      </a:lnTo>
                      <a:lnTo>
                        <a:pt x="750" y="646"/>
                      </a:lnTo>
                      <a:lnTo>
                        <a:pt x="748" y="648"/>
                      </a:lnTo>
                      <a:lnTo>
                        <a:pt x="748" y="648"/>
                      </a:lnTo>
                      <a:lnTo>
                        <a:pt x="748" y="650"/>
                      </a:lnTo>
                      <a:lnTo>
                        <a:pt x="748" y="652"/>
                      </a:lnTo>
                      <a:lnTo>
                        <a:pt x="748" y="652"/>
                      </a:lnTo>
                      <a:lnTo>
                        <a:pt x="746" y="654"/>
                      </a:lnTo>
                      <a:lnTo>
                        <a:pt x="746" y="654"/>
                      </a:lnTo>
                      <a:lnTo>
                        <a:pt x="748" y="654"/>
                      </a:lnTo>
                      <a:lnTo>
                        <a:pt x="750" y="650"/>
                      </a:lnTo>
                      <a:lnTo>
                        <a:pt x="751" y="650"/>
                      </a:lnTo>
                      <a:lnTo>
                        <a:pt x="753" y="650"/>
                      </a:lnTo>
                      <a:lnTo>
                        <a:pt x="755" y="650"/>
                      </a:lnTo>
                      <a:lnTo>
                        <a:pt x="757" y="652"/>
                      </a:lnTo>
                      <a:lnTo>
                        <a:pt x="757" y="652"/>
                      </a:lnTo>
                      <a:lnTo>
                        <a:pt x="759" y="652"/>
                      </a:lnTo>
                      <a:lnTo>
                        <a:pt x="761" y="654"/>
                      </a:lnTo>
                      <a:lnTo>
                        <a:pt x="765" y="661"/>
                      </a:lnTo>
                      <a:lnTo>
                        <a:pt x="765" y="665"/>
                      </a:lnTo>
                      <a:lnTo>
                        <a:pt x="766" y="667"/>
                      </a:lnTo>
                      <a:lnTo>
                        <a:pt x="766" y="665"/>
                      </a:lnTo>
                      <a:lnTo>
                        <a:pt x="766" y="665"/>
                      </a:lnTo>
                      <a:lnTo>
                        <a:pt x="766" y="663"/>
                      </a:lnTo>
                      <a:lnTo>
                        <a:pt x="766" y="663"/>
                      </a:lnTo>
                      <a:lnTo>
                        <a:pt x="766" y="661"/>
                      </a:lnTo>
                      <a:lnTo>
                        <a:pt x="766" y="661"/>
                      </a:lnTo>
                      <a:lnTo>
                        <a:pt x="768" y="661"/>
                      </a:lnTo>
                      <a:lnTo>
                        <a:pt x="770" y="661"/>
                      </a:lnTo>
                      <a:lnTo>
                        <a:pt x="772" y="661"/>
                      </a:lnTo>
                      <a:lnTo>
                        <a:pt x="774" y="661"/>
                      </a:lnTo>
                      <a:lnTo>
                        <a:pt x="776" y="663"/>
                      </a:lnTo>
                      <a:lnTo>
                        <a:pt x="778" y="663"/>
                      </a:lnTo>
                      <a:lnTo>
                        <a:pt x="778" y="663"/>
                      </a:lnTo>
                      <a:lnTo>
                        <a:pt x="778" y="665"/>
                      </a:lnTo>
                      <a:lnTo>
                        <a:pt x="776" y="665"/>
                      </a:lnTo>
                      <a:lnTo>
                        <a:pt x="776" y="667"/>
                      </a:lnTo>
                      <a:lnTo>
                        <a:pt x="778" y="669"/>
                      </a:lnTo>
                      <a:lnTo>
                        <a:pt x="778" y="669"/>
                      </a:lnTo>
                      <a:lnTo>
                        <a:pt x="776" y="669"/>
                      </a:lnTo>
                      <a:lnTo>
                        <a:pt x="776" y="671"/>
                      </a:lnTo>
                      <a:lnTo>
                        <a:pt x="776" y="671"/>
                      </a:lnTo>
                      <a:lnTo>
                        <a:pt x="776" y="671"/>
                      </a:lnTo>
                      <a:lnTo>
                        <a:pt x="776" y="671"/>
                      </a:lnTo>
                      <a:lnTo>
                        <a:pt x="778" y="671"/>
                      </a:lnTo>
                      <a:lnTo>
                        <a:pt x="778" y="671"/>
                      </a:lnTo>
                      <a:lnTo>
                        <a:pt x="780" y="671"/>
                      </a:lnTo>
                      <a:lnTo>
                        <a:pt x="780" y="671"/>
                      </a:lnTo>
                      <a:lnTo>
                        <a:pt x="780" y="671"/>
                      </a:lnTo>
                      <a:lnTo>
                        <a:pt x="780" y="669"/>
                      </a:lnTo>
                      <a:lnTo>
                        <a:pt x="780" y="669"/>
                      </a:lnTo>
                      <a:lnTo>
                        <a:pt x="780" y="669"/>
                      </a:lnTo>
                      <a:lnTo>
                        <a:pt x="781" y="671"/>
                      </a:lnTo>
                      <a:lnTo>
                        <a:pt x="783" y="672"/>
                      </a:lnTo>
                      <a:lnTo>
                        <a:pt x="783" y="672"/>
                      </a:lnTo>
                      <a:lnTo>
                        <a:pt x="783" y="671"/>
                      </a:lnTo>
                      <a:lnTo>
                        <a:pt x="783" y="671"/>
                      </a:lnTo>
                      <a:lnTo>
                        <a:pt x="785" y="671"/>
                      </a:lnTo>
                      <a:lnTo>
                        <a:pt x="785" y="671"/>
                      </a:lnTo>
                      <a:lnTo>
                        <a:pt x="787" y="671"/>
                      </a:lnTo>
                      <a:lnTo>
                        <a:pt x="781" y="669"/>
                      </a:lnTo>
                      <a:lnTo>
                        <a:pt x="783" y="665"/>
                      </a:lnTo>
                      <a:lnTo>
                        <a:pt x="785" y="665"/>
                      </a:lnTo>
                      <a:lnTo>
                        <a:pt x="785" y="667"/>
                      </a:lnTo>
                      <a:lnTo>
                        <a:pt x="785" y="667"/>
                      </a:lnTo>
                      <a:lnTo>
                        <a:pt x="785" y="669"/>
                      </a:lnTo>
                      <a:lnTo>
                        <a:pt x="787" y="669"/>
                      </a:lnTo>
                      <a:lnTo>
                        <a:pt x="789" y="669"/>
                      </a:lnTo>
                      <a:lnTo>
                        <a:pt x="789" y="671"/>
                      </a:lnTo>
                      <a:lnTo>
                        <a:pt x="789" y="671"/>
                      </a:lnTo>
                      <a:lnTo>
                        <a:pt x="791" y="676"/>
                      </a:lnTo>
                      <a:lnTo>
                        <a:pt x="793" y="676"/>
                      </a:lnTo>
                      <a:lnTo>
                        <a:pt x="793" y="676"/>
                      </a:lnTo>
                      <a:lnTo>
                        <a:pt x="795" y="676"/>
                      </a:lnTo>
                      <a:lnTo>
                        <a:pt x="795" y="678"/>
                      </a:lnTo>
                      <a:lnTo>
                        <a:pt x="798" y="676"/>
                      </a:lnTo>
                      <a:lnTo>
                        <a:pt x="798" y="674"/>
                      </a:lnTo>
                      <a:lnTo>
                        <a:pt x="797" y="674"/>
                      </a:lnTo>
                      <a:lnTo>
                        <a:pt x="797" y="674"/>
                      </a:lnTo>
                      <a:lnTo>
                        <a:pt x="795" y="672"/>
                      </a:lnTo>
                      <a:lnTo>
                        <a:pt x="797" y="672"/>
                      </a:lnTo>
                      <a:lnTo>
                        <a:pt x="797" y="672"/>
                      </a:lnTo>
                      <a:lnTo>
                        <a:pt x="797" y="672"/>
                      </a:lnTo>
                      <a:lnTo>
                        <a:pt x="798" y="672"/>
                      </a:lnTo>
                      <a:lnTo>
                        <a:pt x="798" y="672"/>
                      </a:lnTo>
                      <a:lnTo>
                        <a:pt x="798" y="674"/>
                      </a:lnTo>
                      <a:lnTo>
                        <a:pt x="800" y="676"/>
                      </a:lnTo>
                      <a:lnTo>
                        <a:pt x="798" y="676"/>
                      </a:lnTo>
                      <a:lnTo>
                        <a:pt x="798" y="678"/>
                      </a:lnTo>
                      <a:lnTo>
                        <a:pt x="797" y="680"/>
                      </a:lnTo>
                      <a:lnTo>
                        <a:pt x="797" y="680"/>
                      </a:lnTo>
                      <a:lnTo>
                        <a:pt x="798" y="680"/>
                      </a:lnTo>
                      <a:lnTo>
                        <a:pt x="798" y="680"/>
                      </a:lnTo>
                      <a:lnTo>
                        <a:pt x="798" y="682"/>
                      </a:lnTo>
                      <a:lnTo>
                        <a:pt x="798" y="684"/>
                      </a:lnTo>
                      <a:lnTo>
                        <a:pt x="798" y="684"/>
                      </a:lnTo>
                      <a:lnTo>
                        <a:pt x="798" y="684"/>
                      </a:lnTo>
                      <a:lnTo>
                        <a:pt x="798" y="686"/>
                      </a:lnTo>
                      <a:lnTo>
                        <a:pt x="798" y="687"/>
                      </a:lnTo>
                      <a:lnTo>
                        <a:pt x="795" y="689"/>
                      </a:lnTo>
                      <a:lnTo>
                        <a:pt x="793" y="691"/>
                      </a:lnTo>
                      <a:lnTo>
                        <a:pt x="787" y="693"/>
                      </a:lnTo>
                      <a:lnTo>
                        <a:pt x="785" y="695"/>
                      </a:lnTo>
                      <a:lnTo>
                        <a:pt x="781" y="699"/>
                      </a:lnTo>
                      <a:lnTo>
                        <a:pt x="780" y="701"/>
                      </a:lnTo>
                      <a:lnTo>
                        <a:pt x="780" y="702"/>
                      </a:lnTo>
                      <a:lnTo>
                        <a:pt x="778" y="702"/>
                      </a:lnTo>
                      <a:lnTo>
                        <a:pt x="768" y="710"/>
                      </a:lnTo>
                      <a:lnTo>
                        <a:pt x="766" y="710"/>
                      </a:lnTo>
                      <a:lnTo>
                        <a:pt x="759" y="714"/>
                      </a:lnTo>
                      <a:lnTo>
                        <a:pt x="751" y="719"/>
                      </a:lnTo>
                      <a:lnTo>
                        <a:pt x="750" y="719"/>
                      </a:lnTo>
                      <a:lnTo>
                        <a:pt x="738" y="721"/>
                      </a:lnTo>
                      <a:lnTo>
                        <a:pt x="733" y="723"/>
                      </a:lnTo>
                      <a:lnTo>
                        <a:pt x="731" y="723"/>
                      </a:lnTo>
                      <a:lnTo>
                        <a:pt x="731" y="723"/>
                      </a:lnTo>
                      <a:lnTo>
                        <a:pt x="716" y="734"/>
                      </a:lnTo>
                      <a:lnTo>
                        <a:pt x="714" y="736"/>
                      </a:lnTo>
                      <a:lnTo>
                        <a:pt x="712" y="736"/>
                      </a:lnTo>
                      <a:lnTo>
                        <a:pt x="710" y="736"/>
                      </a:lnTo>
                      <a:lnTo>
                        <a:pt x="706" y="734"/>
                      </a:lnTo>
                      <a:lnTo>
                        <a:pt x="704" y="734"/>
                      </a:lnTo>
                      <a:lnTo>
                        <a:pt x="703" y="734"/>
                      </a:lnTo>
                      <a:lnTo>
                        <a:pt x="701" y="736"/>
                      </a:lnTo>
                      <a:lnTo>
                        <a:pt x="689" y="736"/>
                      </a:lnTo>
                      <a:lnTo>
                        <a:pt x="688" y="736"/>
                      </a:lnTo>
                      <a:lnTo>
                        <a:pt x="686" y="738"/>
                      </a:lnTo>
                      <a:lnTo>
                        <a:pt x="684" y="738"/>
                      </a:lnTo>
                      <a:lnTo>
                        <a:pt x="684" y="738"/>
                      </a:lnTo>
                      <a:lnTo>
                        <a:pt x="682" y="740"/>
                      </a:lnTo>
                      <a:lnTo>
                        <a:pt x="680" y="742"/>
                      </a:lnTo>
                      <a:lnTo>
                        <a:pt x="678" y="744"/>
                      </a:lnTo>
                      <a:lnTo>
                        <a:pt x="678" y="742"/>
                      </a:lnTo>
                      <a:lnTo>
                        <a:pt x="676" y="742"/>
                      </a:lnTo>
                      <a:lnTo>
                        <a:pt x="674" y="742"/>
                      </a:lnTo>
                      <a:lnTo>
                        <a:pt x="673" y="744"/>
                      </a:lnTo>
                      <a:lnTo>
                        <a:pt x="671" y="744"/>
                      </a:lnTo>
                      <a:lnTo>
                        <a:pt x="669" y="744"/>
                      </a:lnTo>
                      <a:lnTo>
                        <a:pt x="667" y="748"/>
                      </a:lnTo>
                      <a:lnTo>
                        <a:pt x="661" y="751"/>
                      </a:lnTo>
                      <a:lnTo>
                        <a:pt x="659" y="753"/>
                      </a:lnTo>
                      <a:lnTo>
                        <a:pt x="658" y="753"/>
                      </a:lnTo>
                      <a:lnTo>
                        <a:pt x="652" y="751"/>
                      </a:lnTo>
                      <a:lnTo>
                        <a:pt x="648" y="749"/>
                      </a:lnTo>
                      <a:lnTo>
                        <a:pt x="644" y="746"/>
                      </a:lnTo>
                      <a:lnTo>
                        <a:pt x="643" y="744"/>
                      </a:lnTo>
                      <a:lnTo>
                        <a:pt x="639" y="744"/>
                      </a:lnTo>
                      <a:lnTo>
                        <a:pt x="639" y="744"/>
                      </a:lnTo>
                      <a:lnTo>
                        <a:pt x="637" y="744"/>
                      </a:lnTo>
                      <a:lnTo>
                        <a:pt x="635" y="744"/>
                      </a:lnTo>
                      <a:lnTo>
                        <a:pt x="635" y="744"/>
                      </a:lnTo>
                      <a:lnTo>
                        <a:pt x="633" y="744"/>
                      </a:lnTo>
                      <a:lnTo>
                        <a:pt x="633" y="744"/>
                      </a:lnTo>
                      <a:lnTo>
                        <a:pt x="633" y="742"/>
                      </a:lnTo>
                      <a:lnTo>
                        <a:pt x="631" y="742"/>
                      </a:lnTo>
                      <a:lnTo>
                        <a:pt x="631" y="742"/>
                      </a:lnTo>
                      <a:lnTo>
                        <a:pt x="631" y="742"/>
                      </a:lnTo>
                      <a:lnTo>
                        <a:pt x="631" y="742"/>
                      </a:lnTo>
                      <a:lnTo>
                        <a:pt x="629" y="742"/>
                      </a:lnTo>
                      <a:lnTo>
                        <a:pt x="626" y="744"/>
                      </a:lnTo>
                      <a:lnTo>
                        <a:pt x="624" y="744"/>
                      </a:lnTo>
                      <a:lnTo>
                        <a:pt x="624" y="744"/>
                      </a:lnTo>
                      <a:lnTo>
                        <a:pt x="620" y="744"/>
                      </a:lnTo>
                      <a:lnTo>
                        <a:pt x="620" y="744"/>
                      </a:lnTo>
                      <a:lnTo>
                        <a:pt x="614" y="748"/>
                      </a:lnTo>
                      <a:lnTo>
                        <a:pt x="614" y="748"/>
                      </a:lnTo>
                      <a:lnTo>
                        <a:pt x="614" y="749"/>
                      </a:lnTo>
                      <a:lnTo>
                        <a:pt x="612" y="751"/>
                      </a:lnTo>
                      <a:lnTo>
                        <a:pt x="612" y="753"/>
                      </a:lnTo>
                      <a:lnTo>
                        <a:pt x="612" y="753"/>
                      </a:lnTo>
                      <a:lnTo>
                        <a:pt x="611" y="757"/>
                      </a:lnTo>
                      <a:lnTo>
                        <a:pt x="611" y="759"/>
                      </a:lnTo>
                      <a:lnTo>
                        <a:pt x="611" y="761"/>
                      </a:lnTo>
                      <a:lnTo>
                        <a:pt x="611" y="761"/>
                      </a:lnTo>
                      <a:lnTo>
                        <a:pt x="611" y="763"/>
                      </a:lnTo>
                      <a:lnTo>
                        <a:pt x="611" y="763"/>
                      </a:lnTo>
                      <a:lnTo>
                        <a:pt x="609" y="763"/>
                      </a:lnTo>
                      <a:lnTo>
                        <a:pt x="609" y="764"/>
                      </a:lnTo>
                      <a:lnTo>
                        <a:pt x="603" y="766"/>
                      </a:lnTo>
                      <a:lnTo>
                        <a:pt x="599" y="770"/>
                      </a:lnTo>
                      <a:lnTo>
                        <a:pt x="599" y="770"/>
                      </a:lnTo>
                      <a:lnTo>
                        <a:pt x="597" y="770"/>
                      </a:lnTo>
                      <a:lnTo>
                        <a:pt x="596" y="770"/>
                      </a:lnTo>
                      <a:lnTo>
                        <a:pt x="594" y="770"/>
                      </a:lnTo>
                      <a:lnTo>
                        <a:pt x="590" y="772"/>
                      </a:lnTo>
                      <a:lnTo>
                        <a:pt x="588" y="772"/>
                      </a:lnTo>
                      <a:lnTo>
                        <a:pt x="588" y="772"/>
                      </a:lnTo>
                      <a:lnTo>
                        <a:pt x="586" y="776"/>
                      </a:lnTo>
                      <a:lnTo>
                        <a:pt x="586" y="776"/>
                      </a:lnTo>
                      <a:lnTo>
                        <a:pt x="586" y="776"/>
                      </a:lnTo>
                      <a:lnTo>
                        <a:pt x="586" y="776"/>
                      </a:lnTo>
                      <a:lnTo>
                        <a:pt x="584" y="776"/>
                      </a:lnTo>
                      <a:lnTo>
                        <a:pt x="582" y="776"/>
                      </a:lnTo>
                      <a:lnTo>
                        <a:pt x="579" y="776"/>
                      </a:lnTo>
                      <a:lnTo>
                        <a:pt x="579" y="776"/>
                      </a:lnTo>
                      <a:lnTo>
                        <a:pt x="577" y="774"/>
                      </a:lnTo>
                      <a:lnTo>
                        <a:pt x="577" y="774"/>
                      </a:lnTo>
                      <a:lnTo>
                        <a:pt x="575" y="774"/>
                      </a:lnTo>
                      <a:lnTo>
                        <a:pt x="575" y="774"/>
                      </a:lnTo>
                      <a:lnTo>
                        <a:pt x="575" y="774"/>
                      </a:lnTo>
                      <a:lnTo>
                        <a:pt x="573" y="774"/>
                      </a:lnTo>
                      <a:lnTo>
                        <a:pt x="571" y="776"/>
                      </a:lnTo>
                      <a:lnTo>
                        <a:pt x="567" y="774"/>
                      </a:lnTo>
                      <a:lnTo>
                        <a:pt x="562" y="774"/>
                      </a:lnTo>
                      <a:lnTo>
                        <a:pt x="560" y="772"/>
                      </a:lnTo>
                      <a:lnTo>
                        <a:pt x="558" y="770"/>
                      </a:lnTo>
                      <a:lnTo>
                        <a:pt x="554" y="766"/>
                      </a:lnTo>
                      <a:lnTo>
                        <a:pt x="554" y="764"/>
                      </a:lnTo>
                      <a:lnTo>
                        <a:pt x="552" y="766"/>
                      </a:lnTo>
                      <a:lnTo>
                        <a:pt x="552" y="766"/>
                      </a:lnTo>
                      <a:lnTo>
                        <a:pt x="552" y="766"/>
                      </a:lnTo>
                      <a:lnTo>
                        <a:pt x="545" y="766"/>
                      </a:lnTo>
                      <a:lnTo>
                        <a:pt x="545" y="766"/>
                      </a:lnTo>
                      <a:lnTo>
                        <a:pt x="543" y="766"/>
                      </a:lnTo>
                      <a:lnTo>
                        <a:pt x="541" y="766"/>
                      </a:lnTo>
                      <a:lnTo>
                        <a:pt x="539" y="764"/>
                      </a:lnTo>
                      <a:lnTo>
                        <a:pt x="539" y="766"/>
                      </a:lnTo>
                      <a:lnTo>
                        <a:pt x="535" y="770"/>
                      </a:lnTo>
                      <a:lnTo>
                        <a:pt x="534" y="772"/>
                      </a:lnTo>
                      <a:lnTo>
                        <a:pt x="534" y="774"/>
                      </a:lnTo>
                      <a:lnTo>
                        <a:pt x="532" y="774"/>
                      </a:lnTo>
                      <a:lnTo>
                        <a:pt x="530" y="774"/>
                      </a:lnTo>
                      <a:lnTo>
                        <a:pt x="528" y="776"/>
                      </a:lnTo>
                      <a:lnTo>
                        <a:pt x="528" y="776"/>
                      </a:lnTo>
                      <a:lnTo>
                        <a:pt x="528" y="776"/>
                      </a:lnTo>
                      <a:lnTo>
                        <a:pt x="526" y="776"/>
                      </a:lnTo>
                      <a:lnTo>
                        <a:pt x="524" y="776"/>
                      </a:lnTo>
                      <a:lnTo>
                        <a:pt x="520" y="778"/>
                      </a:lnTo>
                      <a:lnTo>
                        <a:pt x="519" y="778"/>
                      </a:lnTo>
                      <a:lnTo>
                        <a:pt x="517" y="776"/>
                      </a:lnTo>
                      <a:lnTo>
                        <a:pt x="517" y="776"/>
                      </a:lnTo>
                      <a:lnTo>
                        <a:pt x="517" y="776"/>
                      </a:lnTo>
                      <a:lnTo>
                        <a:pt x="517" y="774"/>
                      </a:lnTo>
                      <a:lnTo>
                        <a:pt x="515" y="774"/>
                      </a:lnTo>
                      <a:lnTo>
                        <a:pt x="507" y="774"/>
                      </a:lnTo>
                      <a:lnTo>
                        <a:pt x="507" y="774"/>
                      </a:lnTo>
                      <a:lnTo>
                        <a:pt x="505" y="774"/>
                      </a:lnTo>
                      <a:lnTo>
                        <a:pt x="504" y="776"/>
                      </a:lnTo>
                      <a:lnTo>
                        <a:pt x="502" y="776"/>
                      </a:lnTo>
                      <a:lnTo>
                        <a:pt x="500" y="776"/>
                      </a:lnTo>
                      <a:lnTo>
                        <a:pt x="500" y="776"/>
                      </a:lnTo>
                      <a:lnTo>
                        <a:pt x="498" y="774"/>
                      </a:lnTo>
                      <a:lnTo>
                        <a:pt x="498" y="774"/>
                      </a:lnTo>
                      <a:lnTo>
                        <a:pt x="494" y="776"/>
                      </a:lnTo>
                      <a:lnTo>
                        <a:pt x="494" y="774"/>
                      </a:lnTo>
                      <a:lnTo>
                        <a:pt x="492" y="774"/>
                      </a:lnTo>
                      <a:lnTo>
                        <a:pt x="492" y="772"/>
                      </a:lnTo>
                      <a:lnTo>
                        <a:pt x="494" y="770"/>
                      </a:lnTo>
                      <a:lnTo>
                        <a:pt x="492" y="768"/>
                      </a:lnTo>
                      <a:lnTo>
                        <a:pt x="492" y="766"/>
                      </a:lnTo>
                      <a:lnTo>
                        <a:pt x="490" y="766"/>
                      </a:lnTo>
                      <a:lnTo>
                        <a:pt x="490" y="764"/>
                      </a:lnTo>
                      <a:lnTo>
                        <a:pt x="490" y="764"/>
                      </a:lnTo>
                      <a:lnTo>
                        <a:pt x="489" y="764"/>
                      </a:lnTo>
                      <a:lnTo>
                        <a:pt x="489" y="764"/>
                      </a:lnTo>
                      <a:lnTo>
                        <a:pt x="487" y="763"/>
                      </a:lnTo>
                      <a:lnTo>
                        <a:pt x="487" y="763"/>
                      </a:lnTo>
                      <a:lnTo>
                        <a:pt x="483" y="761"/>
                      </a:lnTo>
                      <a:lnTo>
                        <a:pt x="481" y="761"/>
                      </a:lnTo>
                      <a:lnTo>
                        <a:pt x="481" y="761"/>
                      </a:lnTo>
                      <a:lnTo>
                        <a:pt x="479" y="761"/>
                      </a:lnTo>
                      <a:lnTo>
                        <a:pt x="477" y="761"/>
                      </a:lnTo>
                      <a:lnTo>
                        <a:pt x="477" y="759"/>
                      </a:lnTo>
                      <a:lnTo>
                        <a:pt x="477" y="757"/>
                      </a:lnTo>
                      <a:lnTo>
                        <a:pt x="477" y="755"/>
                      </a:lnTo>
                      <a:lnTo>
                        <a:pt x="475" y="755"/>
                      </a:lnTo>
                      <a:lnTo>
                        <a:pt x="472" y="755"/>
                      </a:lnTo>
                      <a:lnTo>
                        <a:pt x="470" y="755"/>
                      </a:lnTo>
                      <a:lnTo>
                        <a:pt x="468" y="753"/>
                      </a:lnTo>
                      <a:lnTo>
                        <a:pt x="466" y="755"/>
                      </a:lnTo>
                      <a:lnTo>
                        <a:pt x="464" y="757"/>
                      </a:lnTo>
                      <a:lnTo>
                        <a:pt x="464" y="759"/>
                      </a:lnTo>
                      <a:lnTo>
                        <a:pt x="460" y="759"/>
                      </a:lnTo>
                      <a:lnTo>
                        <a:pt x="458" y="761"/>
                      </a:lnTo>
                      <a:lnTo>
                        <a:pt x="458" y="761"/>
                      </a:lnTo>
                      <a:lnTo>
                        <a:pt x="458" y="763"/>
                      </a:lnTo>
                      <a:lnTo>
                        <a:pt x="457" y="763"/>
                      </a:lnTo>
                      <a:lnTo>
                        <a:pt x="457" y="764"/>
                      </a:lnTo>
                      <a:lnTo>
                        <a:pt x="457" y="766"/>
                      </a:lnTo>
                      <a:lnTo>
                        <a:pt x="455" y="766"/>
                      </a:lnTo>
                      <a:lnTo>
                        <a:pt x="451" y="766"/>
                      </a:lnTo>
                      <a:lnTo>
                        <a:pt x="449" y="768"/>
                      </a:lnTo>
                      <a:lnTo>
                        <a:pt x="449" y="768"/>
                      </a:lnTo>
                      <a:lnTo>
                        <a:pt x="447" y="766"/>
                      </a:lnTo>
                      <a:lnTo>
                        <a:pt x="447" y="766"/>
                      </a:lnTo>
                      <a:lnTo>
                        <a:pt x="447" y="768"/>
                      </a:lnTo>
                      <a:lnTo>
                        <a:pt x="445" y="768"/>
                      </a:lnTo>
                      <a:lnTo>
                        <a:pt x="445" y="768"/>
                      </a:lnTo>
                      <a:lnTo>
                        <a:pt x="445" y="766"/>
                      </a:lnTo>
                      <a:lnTo>
                        <a:pt x="443" y="766"/>
                      </a:lnTo>
                      <a:lnTo>
                        <a:pt x="443" y="766"/>
                      </a:lnTo>
                      <a:lnTo>
                        <a:pt x="443" y="766"/>
                      </a:lnTo>
                      <a:lnTo>
                        <a:pt x="443" y="766"/>
                      </a:lnTo>
                      <a:lnTo>
                        <a:pt x="443" y="766"/>
                      </a:lnTo>
                      <a:lnTo>
                        <a:pt x="442" y="766"/>
                      </a:lnTo>
                      <a:lnTo>
                        <a:pt x="440" y="766"/>
                      </a:lnTo>
                      <a:lnTo>
                        <a:pt x="440" y="766"/>
                      </a:lnTo>
                      <a:lnTo>
                        <a:pt x="440" y="766"/>
                      </a:lnTo>
                      <a:lnTo>
                        <a:pt x="438" y="766"/>
                      </a:lnTo>
                      <a:lnTo>
                        <a:pt x="436" y="766"/>
                      </a:lnTo>
                      <a:lnTo>
                        <a:pt x="406" y="766"/>
                      </a:lnTo>
                      <a:lnTo>
                        <a:pt x="406" y="761"/>
                      </a:lnTo>
                      <a:lnTo>
                        <a:pt x="406" y="759"/>
                      </a:lnTo>
                      <a:lnTo>
                        <a:pt x="404" y="757"/>
                      </a:lnTo>
                      <a:lnTo>
                        <a:pt x="404" y="757"/>
                      </a:lnTo>
                      <a:lnTo>
                        <a:pt x="402" y="757"/>
                      </a:lnTo>
                      <a:lnTo>
                        <a:pt x="402" y="755"/>
                      </a:lnTo>
                      <a:lnTo>
                        <a:pt x="400" y="753"/>
                      </a:lnTo>
                      <a:lnTo>
                        <a:pt x="400" y="751"/>
                      </a:lnTo>
                      <a:lnTo>
                        <a:pt x="398" y="749"/>
                      </a:lnTo>
                      <a:lnTo>
                        <a:pt x="397" y="749"/>
                      </a:lnTo>
                      <a:lnTo>
                        <a:pt x="393" y="748"/>
                      </a:lnTo>
                      <a:lnTo>
                        <a:pt x="393" y="748"/>
                      </a:lnTo>
                      <a:lnTo>
                        <a:pt x="393" y="749"/>
                      </a:lnTo>
                      <a:lnTo>
                        <a:pt x="391" y="749"/>
                      </a:lnTo>
                      <a:lnTo>
                        <a:pt x="391" y="748"/>
                      </a:lnTo>
                      <a:lnTo>
                        <a:pt x="389" y="746"/>
                      </a:lnTo>
                      <a:lnTo>
                        <a:pt x="389" y="746"/>
                      </a:lnTo>
                      <a:lnTo>
                        <a:pt x="391" y="744"/>
                      </a:lnTo>
                      <a:lnTo>
                        <a:pt x="391" y="744"/>
                      </a:lnTo>
                      <a:lnTo>
                        <a:pt x="391" y="744"/>
                      </a:lnTo>
                      <a:lnTo>
                        <a:pt x="389" y="744"/>
                      </a:lnTo>
                      <a:lnTo>
                        <a:pt x="389" y="742"/>
                      </a:lnTo>
                      <a:lnTo>
                        <a:pt x="389" y="740"/>
                      </a:lnTo>
                      <a:lnTo>
                        <a:pt x="387" y="740"/>
                      </a:lnTo>
                      <a:lnTo>
                        <a:pt x="387" y="738"/>
                      </a:lnTo>
                      <a:lnTo>
                        <a:pt x="387" y="738"/>
                      </a:lnTo>
                      <a:lnTo>
                        <a:pt x="385" y="738"/>
                      </a:lnTo>
                      <a:lnTo>
                        <a:pt x="385" y="736"/>
                      </a:lnTo>
                      <a:lnTo>
                        <a:pt x="385" y="736"/>
                      </a:lnTo>
                      <a:lnTo>
                        <a:pt x="381" y="732"/>
                      </a:lnTo>
                      <a:lnTo>
                        <a:pt x="381" y="731"/>
                      </a:lnTo>
                      <a:lnTo>
                        <a:pt x="380" y="729"/>
                      </a:lnTo>
                      <a:lnTo>
                        <a:pt x="380" y="727"/>
                      </a:lnTo>
                      <a:lnTo>
                        <a:pt x="380" y="725"/>
                      </a:lnTo>
                      <a:lnTo>
                        <a:pt x="380" y="723"/>
                      </a:lnTo>
                      <a:lnTo>
                        <a:pt x="381" y="719"/>
                      </a:lnTo>
                      <a:lnTo>
                        <a:pt x="383" y="717"/>
                      </a:lnTo>
                      <a:lnTo>
                        <a:pt x="383" y="714"/>
                      </a:lnTo>
                      <a:lnTo>
                        <a:pt x="383" y="708"/>
                      </a:lnTo>
                      <a:lnTo>
                        <a:pt x="383" y="706"/>
                      </a:lnTo>
                      <a:lnTo>
                        <a:pt x="383" y="706"/>
                      </a:lnTo>
                      <a:lnTo>
                        <a:pt x="385" y="706"/>
                      </a:lnTo>
                      <a:lnTo>
                        <a:pt x="385" y="704"/>
                      </a:lnTo>
                      <a:lnTo>
                        <a:pt x="385" y="704"/>
                      </a:lnTo>
                      <a:lnTo>
                        <a:pt x="383" y="702"/>
                      </a:lnTo>
                      <a:lnTo>
                        <a:pt x="383" y="702"/>
                      </a:lnTo>
                      <a:lnTo>
                        <a:pt x="383" y="702"/>
                      </a:lnTo>
                      <a:lnTo>
                        <a:pt x="383" y="701"/>
                      </a:lnTo>
                      <a:lnTo>
                        <a:pt x="383" y="699"/>
                      </a:lnTo>
                      <a:lnTo>
                        <a:pt x="383" y="699"/>
                      </a:lnTo>
                      <a:lnTo>
                        <a:pt x="381" y="695"/>
                      </a:lnTo>
                      <a:lnTo>
                        <a:pt x="381" y="695"/>
                      </a:lnTo>
                      <a:lnTo>
                        <a:pt x="381" y="695"/>
                      </a:lnTo>
                      <a:lnTo>
                        <a:pt x="381" y="693"/>
                      </a:lnTo>
                      <a:lnTo>
                        <a:pt x="381" y="693"/>
                      </a:lnTo>
                      <a:lnTo>
                        <a:pt x="380" y="693"/>
                      </a:lnTo>
                      <a:lnTo>
                        <a:pt x="380" y="693"/>
                      </a:lnTo>
                      <a:lnTo>
                        <a:pt x="380" y="691"/>
                      </a:lnTo>
                      <a:lnTo>
                        <a:pt x="378" y="689"/>
                      </a:lnTo>
                      <a:lnTo>
                        <a:pt x="378" y="689"/>
                      </a:lnTo>
                      <a:lnTo>
                        <a:pt x="378" y="687"/>
                      </a:lnTo>
                      <a:lnTo>
                        <a:pt x="380" y="686"/>
                      </a:lnTo>
                      <a:lnTo>
                        <a:pt x="380" y="684"/>
                      </a:lnTo>
                      <a:lnTo>
                        <a:pt x="378" y="682"/>
                      </a:lnTo>
                      <a:lnTo>
                        <a:pt x="378" y="680"/>
                      </a:lnTo>
                      <a:lnTo>
                        <a:pt x="378" y="672"/>
                      </a:lnTo>
                      <a:lnTo>
                        <a:pt x="378" y="672"/>
                      </a:lnTo>
                      <a:lnTo>
                        <a:pt x="378" y="671"/>
                      </a:lnTo>
                      <a:lnTo>
                        <a:pt x="378" y="669"/>
                      </a:lnTo>
                      <a:lnTo>
                        <a:pt x="378" y="665"/>
                      </a:lnTo>
                      <a:lnTo>
                        <a:pt x="376" y="659"/>
                      </a:lnTo>
                      <a:lnTo>
                        <a:pt x="374" y="657"/>
                      </a:lnTo>
                      <a:lnTo>
                        <a:pt x="374" y="657"/>
                      </a:lnTo>
                      <a:lnTo>
                        <a:pt x="376" y="655"/>
                      </a:lnTo>
                      <a:lnTo>
                        <a:pt x="376" y="655"/>
                      </a:lnTo>
                      <a:lnTo>
                        <a:pt x="376" y="654"/>
                      </a:lnTo>
                      <a:lnTo>
                        <a:pt x="374" y="652"/>
                      </a:lnTo>
                      <a:lnTo>
                        <a:pt x="372" y="648"/>
                      </a:lnTo>
                      <a:lnTo>
                        <a:pt x="372" y="646"/>
                      </a:lnTo>
                      <a:lnTo>
                        <a:pt x="365" y="639"/>
                      </a:lnTo>
                      <a:lnTo>
                        <a:pt x="365" y="637"/>
                      </a:lnTo>
                      <a:lnTo>
                        <a:pt x="363" y="637"/>
                      </a:lnTo>
                      <a:lnTo>
                        <a:pt x="363" y="637"/>
                      </a:lnTo>
                      <a:lnTo>
                        <a:pt x="361" y="635"/>
                      </a:lnTo>
                      <a:lnTo>
                        <a:pt x="361" y="633"/>
                      </a:lnTo>
                      <a:lnTo>
                        <a:pt x="359" y="631"/>
                      </a:lnTo>
                      <a:lnTo>
                        <a:pt x="359" y="631"/>
                      </a:lnTo>
                      <a:lnTo>
                        <a:pt x="357" y="629"/>
                      </a:lnTo>
                      <a:lnTo>
                        <a:pt x="350" y="622"/>
                      </a:lnTo>
                      <a:lnTo>
                        <a:pt x="348" y="622"/>
                      </a:lnTo>
                      <a:lnTo>
                        <a:pt x="348" y="620"/>
                      </a:lnTo>
                      <a:lnTo>
                        <a:pt x="346" y="620"/>
                      </a:lnTo>
                      <a:lnTo>
                        <a:pt x="344" y="616"/>
                      </a:lnTo>
                      <a:lnTo>
                        <a:pt x="344" y="616"/>
                      </a:lnTo>
                      <a:lnTo>
                        <a:pt x="342" y="614"/>
                      </a:lnTo>
                      <a:lnTo>
                        <a:pt x="340" y="614"/>
                      </a:lnTo>
                      <a:lnTo>
                        <a:pt x="338" y="612"/>
                      </a:lnTo>
                      <a:lnTo>
                        <a:pt x="336" y="614"/>
                      </a:lnTo>
                      <a:lnTo>
                        <a:pt x="336" y="614"/>
                      </a:lnTo>
                      <a:lnTo>
                        <a:pt x="335" y="616"/>
                      </a:lnTo>
                      <a:lnTo>
                        <a:pt x="333" y="618"/>
                      </a:lnTo>
                      <a:lnTo>
                        <a:pt x="335" y="622"/>
                      </a:lnTo>
                      <a:lnTo>
                        <a:pt x="335" y="622"/>
                      </a:lnTo>
                      <a:lnTo>
                        <a:pt x="333" y="625"/>
                      </a:lnTo>
                      <a:lnTo>
                        <a:pt x="333" y="625"/>
                      </a:lnTo>
                      <a:lnTo>
                        <a:pt x="333" y="627"/>
                      </a:lnTo>
                      <a:lnTo>
                        <a:pt x="333" y="627"/>
                      </a:lnTo>
                      <a:lnTo>
                        <a:pt x="331" y="627"/>
                      </a:lnTo>
                      <a:lnTo>
                        <a:pt x="331" y="629"/>
                      </a:lnTo>
                      <a:lnTo>
                        <a:pt x="331" y="631"/>
                      </a:lnTo>
                      <a:lnTo>
                        <a:pt x="329" y="629"/>
                      </a:lnTo>
                      <a:lnTo>
                        <a:pt x="329" y="627"/>
                      </a:lnTo>
                      <a:lnTo>
                        <a:pt x="327" y="627"/>
                      </a:lnTo>
                      <a:lnTo>
                        <a:pt x="325" y="625"/>
                      </a:lnTo>
                      <a:lnTo>
                        <a:pt x="323" y="625"/>
                      </a:lnTo>
                      <a:lnTo>
                        <a:pt x="321" y="624"/>
                      </a:lnTo>
                      <a:lnTo>
                        <a:pt x="320" y="622"/>
                      </a:lnTo>
                      <a:lnTo>
                        <a:pt x="318" y="620"/>
                      </a:lnTo>
                      <a:lnTo>
                        <a:pt x="316" y="622"/>
                      </a:lnTo>
                      <a:lnTo>
                        <a:pt x="314" y="622"/>
                      </a:lnTo>
                      <a:lnTo>
                        <a:pt x="312" y="622"/>
                      </a:lnTo>
                      <a:lnTo>
                        <a:pt x="310" y="622"/>
                      </a:lnTo>
                      <a:lnTo>
                        <a:pt x="306" y="622"/>
                      </a:lnTo>
                      <a:lnTo>
                        <a:pt x="304" y="622"/>
                      </a:lnTo>
                      <a:lnTo>
                        <a:pt x="303" y="622"/>
                      </a:lnTo>
                      <a:lnTo>
                        <a:pt x="301" y="624"/>
                      </a:lnTo>
                      <a:lnTo>
                        <a:pt x="299" y="624"/>
                      </a:lnTo>
                      <a:lnTo>
                        <a:pt x="297" y="624"/>
                      </a:lnTo>
                      <a:lnTo>
                        <a:pt x="295" y="624"/>
                      </a:lnTo>
                      <a:lnTo>
                        <a:pt x="293" y="622"/>
                      </a:lnTo>
                      <a:lnTo>
                        <a:pt x="293" y="620"/>
                      </a:lnTo>
                      <a:lnTo>
                        <a:pt x="291" y="618"/>
                      </a:lnTo>
                      <a:lnTo>
                        <a:pt x="289" y="616"/>
                      </a:lnTo>
                      <a:lnTo>
                        <a:pt x="286" y="614"/>
                      </a:lnTo>
                      <a:lnTo>
                        <a:pt x="286" y="614"/>
                      </a:lnTo>
                      <a:lnTo>
                        <a:pt x="284" y="614"/>
                      </a:lnTo>
                      <a:lnTo>
                        <a:pt x="284" y="614"/>
                      </a:lnTo>
                      <a:lnTo>
                        <a:pt x="282" y="614"/>
                      </a:lnTo>
                      <a:lnTo>
                        <a:pt x="282" y="614"/>
                      </a:lnTo>
                      <a:lnTo>
                        <a:pt x="280" y="614"/>
                      </a:lnTo>
                      <a:lnTo>
                        <a:pt x="280" y="614"/>
                      </a:lnTo>
                      <a:lnTo>
                        <a:pt x="278" y="614"/>
                      </a:lnTo>
                      <a:lnTo>
                        <a:pt x="278" y="614"/>
                      </a:lnTo>
                      <a:lnTo>
                        <a:pt x="276" y="614"/>
                      </a:lnTo>
                      <a:lnTo>
                        <a:pt x="276" y="614"/>
                      </a:lnTo>
                      <a:lnTo>
                        <a:pt x="274" y="614"/>
                      </a:lnTo>
                      <a:lnTo>
                        <a:pt x="273" y="614"/>
                      </a:lnTo>
                      <a:lnTo>
                        <a:pt x="273" y="614"/>
                      </a:lnTo>
                      <a:lnTo>
                        <a:pt x="269" y="610"/>
                      </a:lnTo>
                      <a:lnTo>
                        <a:pt x="265" y="607"/>
                      </a:lnTo>
                      <a:lnTo>
                        <a:pt x="263" y="605"/>
                      </a:lnTo>
                      <a:lnTo>
                        <a:pt x="261" y="605"/>
                      </a:lnTo>
                      <a:lnTo>
                        <a:pt x="259" y="607"/>
                      </a:lnTo>
                      <a:lnTo>
                        <a:pt x="259" y="607"/>
                      </a:lnTo>
                      <a:lnTo>
                        <a:pt x="258" y="607"/>
                      </a:lnTo>
                      <a:lnTo>
                        <a:pt x="252" y="605"/>
                      </a:lnTo>
                      <a:lnTo>
                        <a:pt x="250" y="603"/>
                      </a:lnTo>
                      <a:lnTo>
                        <a:pt x="248" y="603"/>
                      </a:lnTo>
                      <a:lnTo>
                        <a:pt x="248" y="603"/>
                      </a:lnTo>
                      <a:lnTo>
                        <a:pt x="246" y="603"/>
                      </a:lnTo>
                      <a:lnTo>
                        <a:pt x="246" y="601"/>
                      </a:lnTo>
                      <a:lnTo>
                        <a:pt x="246" y="601"/>
                      </a:lnTo>
                      <a:lnTo>
                        <a:pt x="246" y="601"/>
                      </a:lnTo>
                      <a:lnTo>
                        <a:pt x="244" y="599"/>
                      </a:lnTo>
                      <a:lnTo>
                        <a:pt x="244" y="599"/>
                      </a:lnTo>
                      <a:lnTo>
                        <a:pt x="239" y="597"/>
                      </a:lnTo>
                      <a:lnTo>
                        <a:pt x="233" y="597"/>
                      </a:lnTo>
                      <a:lnTo>
                        <a:pt x="231" y="597"/>
                      </a:lnTo>
                      <a:lnTo>
                        <a:pt x="229" y="595"/>
                      </a:lnTo>
                      <a:lnTo>
                        <a:pt x="227" y="594"/>
                      </a:lnTo>
                      <a:lnTo>
                        <a:pt x="227" y="592"/>
                      </a:lnTo>
                      <a:lnTo>
                        <a:pt x="226" y="590"/>
                      </a:lnTo>
                      <a:lnTo>
                        <a:pt x="224" y="588"/>
                      </a:lnTo>
                      <a:lnTo>
                        <a:pt x="220" y="588"/>
                      </a:lnTo>
                      <a:lnTo>
                        <a:pt x="211" y="588"/>
                      </a:lnTo>
                      <a:lnTo>
                        <a:pt x="209" y="588"/>
                      </a:lnTo>
                      <a:lnTo>
                        <a:pt x="209" y="588"/>
                      </a:lnTo>
                      <a:lnTo>
                        <a:pt x="207" y="586"/>
                      </a:lnTo>
                      <a:lnTo>
                        <a:pt x="205" y="584"/>
                      </a:lnTo>
                      <a:lnTo>
                        <a:pt x="203" y="582"/>
                      </a:lnTo>
                      <a:lnTo>
                        <a:pt x="201" y="582"/>
                      </a:lnTo>
                      <a:lnTo>
                        <a:pt x="201" y="582"/>
                      </a:lnTo>
                      <a:lnTo>
                        <a:pt x="199" y="582"/>
                      </a:lnTo>
                      <a:lnTo>
                        <a:pt x="197" y="582"/>
                      </a:lnTo>
                      <a:lnTo>
                        <a:pt x="196" y="580"/>
                      </a:lnTo>
                      <a:lnTo>
                        <a:pt x="194" y="582"/>
                      </a:lnTo>
                      <a:lnTo>
                        <a:pt x="194" y="582"/>
                      </a:lnTo>
                      <a:lnTo>
                        <a:pt x="192" y="582"/>
                      </a:lnTo>
                      <a:lnTo>
                        <a:pt x="188" y="582"/>
                      </a:lnTo>
                      <a:lnTo>
                        <a:pt x="188" y="580"/>
                      </a:lnTo>
                      <a:lnTo>
                        <a:pt x="188" y="577"/>
                      </a:lnTo>
                      <a:lnTo>
                        <a:pt x="188" y="573"/>
                      </a:lnTo>
                      <a:lnTo>
                        <a:pt x="179" y="571"/>
                      </a:lnTo>
                      <a:lnTo>
                        <a:pt x="177" y="571"/>
                      </a:lnTo>
                      <a:lnTo>
                        <a:pt x="173" y="571"/>
                      </a:lnTo>
                      <a:lnTo>
                        <a:pt x="173" y="571"/>
                      </a:lnTo>
                      <a:lnTo>
                        <a:pt x="171" y="571"/>
                      </a:lnTo>
                      <a:lnTo>
                        <a:pt x="169" y="571"/>
                      </a:lnTo>
                      <a:lnTo>
                        <a:pt x="162" y="565"/>
                      </a:lnTo>
                      <a:lnTo>
                        <a:pt x="162" y="563"/>
                      </a:lnTo>
                      <a:lnTo>
                        <a:pt x="160" y="562"/>
                      </a:lnTo>
                      <a:lnTo>
                        <a:pt x="160" y="558"/>
                      </a:lnTo>
                      <a:lnTo>
                        <a:pt x="160" y="556"/>
                      </a:lnTo>
                      <a:lnTo>
                        <a:pt x="158" y="554"/>
                      </a:lnTo>
                      <a:lnTo>
                        <a:pt x="156" y="554"/>
                      </a:lnTo>
                      <a:lnTo>
                        <a:pt x="154" y="554"/>
                      </a:lnTo>
                      <a:lnTo>
                        <a:pt x="152" y="552"/>
                      </a:lnTo>
                      <a:lnTo>
                        <a:pt x="152" y="550"/>
                      </a:lnTo>
                      <a:lnTo>
                        <a:pt x="149" y="550"/>
                      </a:lnTo>
                      <a:lnTo>
                        <a:pt x="149" y="550"/>
                      </a:lnTo>
                      <a:lnTo>
                        <a:pt x="149" y="550"/>
                      </a:lnTo>
                      <a:lnTo>
                        <a:pt x="147" y="548"/>
                      </a:lnTo>
                      <a:lnTo>
                        <a:pt x="147" y="548"/>
                      </a:lnTo>
                      <a:lnTo>
                        <a:pt x="147" y="548"/>
                      </a:lnTo>
                      <a:lnTo>
                        <a:pt x="147" y="548"/>
                      </a:lnTo>
                      <a:lnTo>
                        <a:pt x="147" y="548"/>
                      </a:lnTo>
                      <a:lnTo>
                        <a:pt x="147" y="548"/>
                      </a:lnTo>
                      <a:lnTo>
                        <a:pt x="145" y="548"/>
                      </a:lnTo>
                      <a:lnTo>
                        <a:pt x="141" y="550"/>
                      </a:lnTo>
                      <a:lnTo>
                        <a:pt x="141" y="550"/>
                      </a:lnTo>
                      <a:lnTo>
                        <a:pt x="139" y="550"/>
                      </a:lnTo>
                      <a:lnTo>
                        <a:pt x="137" y="550"/>
                      </a:lnTo>
                      <a:lnTo>
                        <a:pt x="137" y="548"/>
                      </a:lnTo>
                      <a:lnTo>
                        <a:pt x="135" y="547"/>
                      </a:lnTo>
                      <a:lnTo>
                        <a:pt x="134" y="547"/>
                      </a:lnTo>
                      <a:lnTo>
                        <a:pt x="134" y="548"/>
                      </a:lnTo>
                      <a:lnTo>
                        <a:pt x="132" y="548"/>
                      </a:lnTo>
                      <a:lnTo>
                        <a:pt x="130" y="550"/>
                      </a:lnTo>
                      <a:lnTo>
                        <a:pt x="126" y="550"/>
                      </a:lnTo>
                      <a:lnTo>
                        <a:pt x="124" y="548"/>
                      </a:lnTo>
                      <a:lnTo>
                        <a:pt x="120" y="547"/>
                      </a:lnTo>
                      <a:lnTo>
                        <a:pt x="119" y="545"/>
                      </a:lnTo>
                      <a:lnTo>
                        <a:pt x="113" y="541"/>
                      </a:lnTo>
                      <a:lnTo>
                        <a:pt x="109" y="533"/>
                      </a:lnTo>
                      <a:lnTo>
                        <a:pt x="105" y="526"/>
                      </a:lnTo>
                      <a:lnTo>
                        <a:pt x="104" y="520"/>
                      </a:lnTo>
                      <a:lnTo>
                        <a:pt x="102" y="513"/>
                      </a:lnTo>
                      <a:lnTo>
                        <a:pt x="96" y="500"/>
                      </a:lnTo>
                      <a:lnTo>
                        <a:pt x="81" y="475"/>
                      </a:lnTo>
                      <a:lnTo>
                        <a:pt x="79" y="470"/>
                      </a:lnTo>
                      <a:lnTo>
                        <a:pt x="79" y="464"/>
                      </a:lnTo>
                      <a:lnTo>
                        <a:pt x="75" y="455"/>
                      </a:lnTo>
                      <a:lnTo>
                        <a:pt x="70" y="443"/>
                      </a:lnTo>
                      <a:lnTo>
                        <a:pt x="66" y="438"/>
                      </a:lnTo>
                      <a:lnTo>
                        <a:pt x="57" y="425"/>
                      </a:lnTo>
                      <a:lnTo>
                        <a:pt x="51" y="421"/>
                      </a:lnTo>
                      <a:lnTo>
                        <a:pt x="40" y="415"/>
                      </a:lnTo>
                      <a:lnTo>
                        <a:pt x="30" y="408"/>
                      </a:lnTo>
                      <a:lnTo>
                        <a:pt x="28" y="406"/>
                      </a:lnTo>
                      <a:lnTo>
                        <a:pt x="27" y="402"/>
                      </a:lnTo>
                      <a:lnTo>
                        <a:pt x="23" y="393"/>
                      </a:lnTo>
                      <a:lnTo>
                        <a:pt x="19" y="387"/>
                      </a:lnTo>
                      <a:lnTo>
                        <a:pt x="17" y="383"/>
                      </a:lnTo>
                      <a:lnTo>
                        <a:pt x="15" y="381"/>
                      </a:lnTo>
                      <a:lnTo>
                        <a:pt x="13" y="372"/>
                      </a:lnTo>
                      <a:lnTo>
                        <a:pt x="12" y="364"/>
                      </a:lnTo>
                      <a:lnTo>
                        <a:pt x="12" y="361"/>
                      </a:lnTo>
                      <a:lnTo>
                        <a:pt x="13" y="357"/>
                      </a:lnTo>
                      <a:lnTo>
                        <a:pt x="19" y="349"/>
                      </a:lnTo>
                      <a:lnTo>
                        <a:pt x="21" y="346"/>
                      </a:lnTo>
                      <a:lnTo>
                        <a:pt x="21" y="340"/>
                      </a:lnTo>
                      <a:lnTo>
                        <a:pt x="21" y="332"/>
                      </a:lnTo>
                      <a:lnTo>
                        <a:pt x="13" y="317"/>
                      </a:lnTo>
                      <a:lnTo>
                        <a:pt x="10" y="304"/>
                      </a:lnTo>
                      <a:lnTo>
                        <a:pt x="4" y="295"/>
                      </a:lnTo>
                      <a:lnTo>
                        <a:pt x="2" y="289"/>
                      </a:lnTo>
                      <a:lnTo>
                        <a:pt x="0" y="284"/>
                      </a:lnTo>
                      <a:lnTo>
                        <a:pt x="0" y="276"/>
                      </a:lnTo>
                      <a:lnTo>
                        <a:pt x="2" y="271"/>
                      </a:lnTo>
                      <a:lnTo>
                        <a:pt x="6" y="259"/>
                      </a:lnTo>
                      <a:lnTo>
                        <a:pt x="8" y="254"/>
                      </a:lnTo>
                      <a:lnTo>
                        <a:pt x="8" y="250"/>
                      </a:lnTo>
                      <a:lnTo>
                        <a:pt x="8" y="250"/>
                      </a:lnTo>
                      <a:lnTo>
                        <a:pt x="23" y="248"/>
                      </a:lnTo>
                      <a:lnTo>
                        <a:pt x="27" y="250"/>
                      </a:lnTo>
                      <a:lnTo>
                        <a:pt x="30" y="250"/>
                      </a:lnTo>
                      <a:lnTo>
                        <a:pt x="30" y="250"/>
                      </a:lnTo>
                      <a:lnTo>
                        <a:pt x="32" y="250"/>
                      </a:lnTo>
                      <a:lnTo>
                        <a:pt x="32" y="248"/>
                      </a:lnTo>
                      <a:lnTo>
                        <a:pt x="32" y="246"/>
                      </a:lnTo>
                      <a:lnTo>
                        <a:pt x="32" y="246"/>
                      </a:lnTo>
                      <a:lnTo>
                        <a:pt x="34" y="246"/>
                      </a:lnTo>
                      <a:lnTo>
                        <a:pt x="34" y="244"/>
                      </a:lnTo>
                      <a:lnTo>
                        <a:pt x="34" y="244"/>
                      </a:lnTo>
                      <a:lnTo>
                        <a:pt x="34" y="244"/>
                      </a:lnTo>
                      <a:lnTo>
                        <a:pt x="36" y="242"/>
                      </a:lnTo>
                      <a:lnTo>
                        <a:pt x="36" y="242"/>
                      </a:lnTo>
                      <a:lnTo>
                        <a:pt x="38" y="244"/>
                      </a:lnTo>
                      <a:lnTo>
                        <a:pt x="38" y="242"/>
                      </a:lnTo>
                      <a:lnTo>
                        <a:pt x="42" y="242"/>
                      </a:lnTo>
                      <a:lnTo>
                        <a:pt x="45" y="239"/>
                      </a:lnTo>
                      <a:lnTo>
                        <a:pt x="47" y="237"/>
                      </a:lnTo>
                      <a:lnTo>
                        <a:pt x="49" y="237"/>
                      </a:lnTo>
                      <a:lnTo>
                        <a:pt x="51" y="235"/>
                      </a:lnTo>
                      <a:lnTo>
                        <a:pt x="53" y="231"/>
                      </a:lnTo>
                      <a:lnTo>
                        <a:pt x="53" y="229"/>
                      </a:lnTo>
                      <a:lnTo>
                        <a:pt x="58" y="225"/>
                      </a:lnTo>
                      <a:lnTo>
                        <a:pt x="60" y="224"/>
                      </a:lnTo>
                      <a:lnTo>
                        <a:pt x="62" y="220"/>
                      </a:lnTo>
                      <a:lnTo>
                        <a:pt x="64" y="216"/>
                      </a:lnTo>
                      <a:lnTo>
                        <a:pt x="64" y="212"/>
                      </a:lnTo>
                      <a:lnTo>
                        <a:pt x="66" y="210"/>
                      </a:lnTo>
                      <a:lnTo>
                        <a:pt x="70" y="207"/>
                      </a:lnTo>
                      <a:lnTo>
                        <a:pt x="72" y="201"/>
                      </a:lnTo>
                      <a:lnTo>
                        <a:pt x="74" y="201"/>
                      </a:lnTo>
                      <a:lnTo>
                        <a:pt x="77" y="201"/>
                      </a:lnTo>
                      <a:lnTo>
                        <a:pt x="77" y="199"/>
                      </a:lnTo>
                      <a:lnTo>
                        <a:pt x="77" y="199"/>
                      </a:lnTo>
                      <a:lnTo>
                        <a:pt x="77" y="197"/>
                      </a:lnTo>
                      <a:lnTo>
                        <a:pt x="75" y="197"/>
                      </a:lnTo>
                      <a:lnTo>
                        <a:pt x="75" y="195"/>
                      </a:lnTo>
                      <a:lnTo>
                        <a:pt x="77" y="194"/>
                      </a:lnTo>
                      <a:lnTo>
                        <a:pt x="79" y="190"/>
                      </a:lnTo>
                      <a:lnTo>
                        <a:pt x="81" y="188"/>
                      </a:lnTo>
                      <a:lnTo>
                        <a:pt x="81" y="186"/>
                      </a:lnTo>
                      <a:lnTo>
                        <a:pt x="81" y="184"/>
                      </a:lnTo>
                      <a:lnTo>
                        <a:pt x="83" y="182"/>
                      </a:lnTo>
                      <a:lnTo>
                        <a:pt x="83" y="182"/>
                      </a:lnTo>
                      <a:lnTo>
                        <a:pt x="83" y="182"/>
                      </a:lnTo>
                      <a:lnTo>
                        <a:pt x="83" y="182"/>
                      </a:lnTo>
                      <a:lnTo>
                        <a:pt x="85" y="182"/>
                      </a:lnTo>
                      <a:lnTo>
                        <a:pt x="85" y="182"/>
                      </a:lnTo>
                      <a:lnTo>
                        <a:pt x="85" y="182"/>
                      </a:lnTo>
                      <a:lnTo>
                        <a:pt x="87" y="182"/>
                      </a:lnTo>
                      <a:lnTo>
                        <a:pt x="87" y="180"/>
                      </a:lnTo>
                      <a:lnTo>
                        <a:pt x="87" y="180"/>
                      </a:lnTo>
                      <a:lnTo>
                        <a:pt x="89" y="180"/>
                      </a:lnTo>
                      <a:lnTo>
                        <a:pt x="89" y="180"/>
                      </a:lnTo>
                      <a:lnTo>
                        <a:pt x="89" y="178"/>
                      </a:lnTo>
                      <a:lnTo>
                        <a:pt x="90" y="178"/>
                      </a:lnTo>
                      <a:lnTo>
                        <a:pt x="94" y="177"/>
                      </a:lnTo>
                      <a:lnTo>
                        <a:pt x="96" y="175"/>
                      </a:lnTo>
                      <a:lnTo>
                        <a:pt x="96" y="173"/>
                      </a:lnTo>
                      <a:lnTo>
                        <a:pt x="92" y="171"/>
                      </a:lnTo>
                      <a:lnTo>
                        <a:pt x="94" y="169"/>
                      </a:lnTo>
                      <a:lnTo>
                        <a:pt x="96" y="169"/>
                      </a:lnTo>
                      <a:lnTo>
                        <a:pt x="98" y="167"/>
                      </a:lnTo>
                      <a:lnTo>
                        <a:pt x="100" y="167"/>
                      </a:lnTo>
                      <a:lnTo>
                        <a:pt x="100" y="167"/>
                      </a:lnTo>
                      <a:lnTo>
                        <a:pt x="102" y="165"/>
                      </a:lnTo>
                      <a:lnTo>
                        <a:pt x="102" y="165"/>
                      </a:lnTo>
                      <a:lnTo>
                        <a:pt x="104" y="165"/>
                      </a:lnTo>
                      <a:lnTo>
                        <a:pt x="105" y="165"/>
                      </a:lnTo>
                      <a:lnTo>
                        <a:pt x="107" y="165"/>
                      </a:lnTo>
                      <a:lnTo>
                        <a:pt x="107" y="162"/>
                      </a:lnTo>
                      <a:lnTo>
                        <a:pt x="107" y="162"/>
                      </a:lnTo>
                      <a:lnTo>
                        <a:pt x="107" y="162"/>
                      </a:lnTo>
                      <a:lnTo>
                        <a:pt x="107" y="160"/>
                      </a:lnTo>
                      <a:lnTo>
                        <a:pt x="109" y="160"/>
                      </a:lnTo>
                      <a:lnTo>
                        <a:pt x="109" y="158"/>
                      </a:lnTo>
                      <a:lnTo>
                        <a:pt x="109" y="156"/>
                      </a:lnTo>
                      <a:lnTo>
                        <a:pt x="109" y="156"/>
                      </a:lnTo>
                      <a:lnTo>
                        <a:pt x="109" y="154"/>
                      </a:lnTo>
                      <a:lnTo>
                        <a:pt x="107" y="154"/>
                      </a:lnTo>
                      <a:lnTo>
                        <a:pt x="107" y="154"/>
                      </a:lnTo>
                      <a:lnTo>
                        <a:pt x="107" y="152"/>
                      </a:lnTo>
                      <a:lnTo>
                        <a:pt x="109" y="152"/>
                      </a:lnTo>
                      <a:lnTo>
                        <a:pt x="109" y="152"/>
                      </a:lnTo>
                      <a:lnTo>
                        <a:pt x="107" y="150"/>
                      </a:lnTo>
                      <a:lnTo>
                        <a:pt x="105" y="148"/>
                      </a:lnTo>
                      <a:lnTo>
                        <a:pt x="105" y="148"/>
                      </a:lnTo>
                      <a:lnTo>
                        <a:pt x="105" y="147"/>
                      </a:lnTo>
                      <a:lnTo>
                        <a:pt x="107" y="145"/>
                      </a:lnTo>
                      <a:lnTo>
                        <a:pt x="109" y="143"/>
                      </a:lnTo>
                      <a:lnTo>
                        <a:pt x="107" y="143"/>
                      </a:lnTo>
                      <a:lnTo>
                        <a:pt x="104" y="145"/>
                      </a:lnTo>
                      <a:lnTo>
                        <a:pt x="102" y="145"/>
                      </a:lnTo>
                      <a:lnTo>
                        <a:pt x="102" y="145"/>
                      </a:lnTo>
                      <a:lnTo>
                        <a:pt x="100" y="143"/>
                      </a:lnTo>
                      <a:lnTo>
                        <a:pt x="98" y="143"/>
                      </a:lnTo>
                      <a:lnTo>
                        <a:pt x="98" y="143"/>
                      </a:lnTo>
                      <a:lnTo>
                        <a:pt x="96" y="143"/>
                      </a:lnTo>
                      <a:lnTo>
                        <a:pt x="96" y="143"/>
                      </a:lnTo>
                      <a:lnTo>
                        <a:pt x="96" y="143"/>
                      </a:lnTo>
                      <a:lnTo>
                        <a:pt x="96" y="143"/>
                      </a:lnTo>
                      <a:lnTo>
                        <a:pt x="94" y="141"/>
                      </a:lnTo>
                      <a:lnTo>
                        <a:pt x="94" y="141"/>
                      </a:lnTo>
                      <a:lnTo>
                        <a:pt x="94" y="141"/>
                      </a:lnTo>
                      <a:lnTo>
                        <a:pt x="94" y="141"/>
                      </a:lnTo>
                      <a:lnTo>
                        <a:pt x="89" y="137"/>
                      </a:lnTo>
                      <a:lnTo>
                        <a:pt x="89" y="137"/>
                      </a:lnTo>
                      <a:lnTo>
                        <a:pt x="87" y="137"/>
                      </a:lnTo>
                      <a:lnTo>
                        <a:pt x="87" y="139"/>
                      </a:lnTo>
                      <a:lnTo>
                        <a:pt x="85" y="141"/>
                      </a:lnTo>
                      <a:lnTo>
                        <a:pt x="85" y="141"/>
                      </a:lnTo>
                      <a:lnTo>
                        <a:pt x="85" y="139"/>
                      </a:lnTo>
                      <a:lnTo>
                        <a:pt x="83" y="139"/>
                      </a:lnTo>
                      <a:lnTo>
                        <a:pt x="83" y="139"/>
                      </a:lnTo>
                      <a:lnTo>
                        <a:pt x="83" y="137"/>
                      </a:lnTo>
                      <a:lnTo>
                        <a:pt x="83" y="137"/>
                      </a:lnTo>
                      <a:lnTo>
                        <a:pt x="81" y="137"/>
                      </a:lnTo>
                      <a:lnTo>
                        <a:pt x="79" y="133"/>
                      </a:lnTo>
                      <a:lnTo>
                        <a:pt x="79" y="133"/>
                      </a:lnTo>
                      <a:lnTo>
                        <a:pt x="79" y="132"/>
                      </a:lnTo>
                      <a:lnTo>
                        <a:pt x="81" y="130"/>
                      </a:lnTo>
                      <a:lnTo>
                        <a:pt x="81" y="128"/>
                      </a:lnTo>
                      <a:lnTo>
                        <a:pt x="81" y="126"/>
                      </a:lnTo>
                      <a:lnTo>
                        <a:pt x="83" y="126"/>
                      </a:lnTo>
                      <a:lnTo>
                        <a:pt x="87" y="120"/>
                      </a:lnTo>
                      <a:lnTo>
                        <a:pt x="87" y="120"/>
                      </a:lnTo>
                      <a:lnTo>
                        <a:pt x="85" y="120"/>
                      </a:lnTo>
                      <a:lnTo>
                        <a:pt x="83" y="122"/>
                      </a:lnTo>
                      <a:lnTo>
                        <a:pt x="81" y="122"/>
                      </a:lnTo>
                      <a:lnTo>
                        <a:pt x="79" y="122"/>
                      </a:lnTo>
                      <a:lnTo>
                        <a:pt x="79" y="120"/>
                      </a:lnTo>
                      <a:lnTo>
                        <a:pt x="79" y="118"/>
                      </a:lnTo>
                      <a:lnTo>
                        <a:pt x="79" y="118"/>
                      </a:lnTo>
                      <a:lnTo>
                        <a:pt x="81" y="117"/>
                      </a:lnTo>
                      <a:lnTo>
                        <a:pt x="83" y="117"/>
                      </a:lnTo>
                      <a:lnTo>
                        <a:pt x="83" y="115"/>
                      </a:lnTo>
                      <a:lnTo>
                        <a:pt x="83" y="113"/>
                      </a:lnTo>
                      <a:lnTo>
                        <a:pt x="87" y="105"/>
                      </a:lnTo>
                      <a:lnTo>
                        <a:pt x="87" y="105"/>
                      </a:lnTo>
                      <a:lnTo>
                        <a:pt x="89" y="102"/>
                      </a:lnTo>
                      <a:lnTo>
                        <a:pt x="90" y="102"/>
                      </a:lnTo>
                      <a:lnTo>
                        <a:pt x="94" y="102"/>
                      </a:lnTo>
                      <a:lnTo>
                        <a:pt x="96" y="102"/>
                      </a:lnTo>
                      <a:lnTo>
                        <a:pt x="96" y="102"/>
                      </a:lnTo>
                      <a:lnTo>
                        <a:pt x="98" y="100"/>
                      </a:lnTo>
                      <a:lnTo>
                        <a:pt x="98" y="98"/>
                      </a:lnTo>
                      <a:lnTo>
                        <a:pt x="100" y="98"/>
                      </a:lnTo>
                      <a:lnTo>
                        <a:pt x="100" y="98"/>
                      </a:lnTo>
                      <a:lnTo>
                        <a:pt x="104" y="100"/>
                      </a:lnTo>
                      <a:lnTo>
                        <a:pt x="105" y="100"/>
                      </a:lnTo>
                      <a:lnTo>
                        <a:pt x="105" y="100"/>
                      </a:lnTo>
                      <a:lnTo>
                        <a:pt x="105" y="100"/>
                      </a:lnTo>
                      <a:lnTo>
                        <a:pt x="107" y="100"/>
                      </a:lnTo>
                      <a:lnTo>
                        <a:pt x="109" y="98"/>
                      </a:lnTo>
                      <a:lnTo>
                        <a:pt x="109" y="98"/>
                      </a:lnTo>
                      <a:lnTo>
                        <a:pt x="111" y="96"/>
                      </a:lnTo>
                      <a:lnTo>
                        <a:pt x="111" y="94"/>
                      </a:lnTo>
                      <a:lnTo>
                        <a:pt x="111" y="90"/>
                      </a:lnTo>
                      <a:lnTo>
                        <a:pt x="111" y="86"/>
                      </a:lnTo>
                      <a:lnTo>
                        <a:pt x="113" y="79"/>
                      </a:lnTo>
                      <a:lnTo>
                        <a:pt x="113" y="77"/>
                      </a:lnTo>
                      <a:lnTo>
                        <a:pt x="111" y="75"/>
                      </a:lnTo>
                      <a:lnTo>
                        <a:pt x="111" y="75"/>
                      </a:lnTo>
                      <a:lnTo>
                        <a:pt x="109" y="73"/>
                      </a:lnTo>
                      <a:lnTo>
                        <a:pt x="109" y="73"/>
                      </a:lnTo>
                      <a:lnTo>
                        <a:pt x="109" y="70"/>
                      </a:lnTo>
                      <a:lnTo>
                        <a:pt x="109" y="68"/>
                      </a:lnTo>
                      <a:lnTo>
                        <a:pt x="107" y="68"/>
                      </a:lnTo>
                      <a:lnTo>
                        <a:pt x="107" y="68"/>
                      </a:lnTo>
                      <a:lnTo>
                        <a:pt x="107" y="68"/>
                      </a:lnTo>
                      <a:lnTo>
                        <a:pt x="109" y="66"/>
                      </a:lnTo>
                      <a:lnTo>
                        <a:pt x="109" y="64"/>
                      </a:lnTo>
                      <a:lnTo>
                        <a:pt x="109" y="64"/>
                      </a:lnTo>
                      <a:lnTo>
                        <a:pt x="109" y="62"/>
                      </a:lnTo>
                      <a:lnTo>
                        <a:pt x="109" y="62"/>
                      </a:lnTo>
                      <a:lnTo>
                        <a:pt x="109" y="58"/>
                      </a:lnTo>
                      <a:lnTo>
                        <a:pt x="109" y="58"/>
                      </a:lnTo>
                      <a:lnTo>
                        <a:pt x="109" y="55"/>
                      </a:lnTo>
                      <a:lnTo>
                        <a:pt x="109" y="55"/>
                      </a:lnTo>
                      <a:lnTo>
                        <a:pt x="109" y="55"/>
                      </a:lnTo>
                      <a:lnTo>
                        <a:pt x="109" y="53"/>
                      </a:lnTo>
                      <a:lnTo>
                        <a:pt x="109" y="47"/>
                      </a:lnTo>
                      <a:lnTo>
                        <a:pt x="109" y="45"/>
                      </a:lnTo>
                      <a:lnTo>
                        <a:pt x="109" y="43"/>
                      </a:lnTo>
                      <a:lnTo>
                        <a:pt x="107" y="45"/>
                      </a:lnTo>
                      <a:lnTo>
                        <a:pt x="105" y="43"/>
                      </a:lnTo>
                      <a:lnTo>
                        <a:pt x="105" y="41"/>
                      </a:lnTo>
                      <a:lnTo>
                        <a:pt x="105" y="40"/>
                      </a:lnTo>
                      <a:lnTo>
                        <a:pt x="105" y="40"/>
                      </a:lnTo>
                      <a:lnTo>
                        <a:pt x="104" y="38"/>
                      </a:lnTo>
                      <a:lnTo>
                        <a:pt x="104" y="36"/>
                      </a:lnTo>
                      <a:lnTo>
                        <a:pt x="102" y="36"/>
                      </a:lnTo>
                      <a:lnTo>
                        <a:pt x="102" y="34"/>
                      </a:lnTo>
                      <a:lnTo>
                        <a:pt x="104" y="34"/>
                      </a:lnTo>
                      <a:lnTo>
                        <a:pt x="104" y="32"/>
                      </a:lnTo>
                      <a:lnTo>
                        <a:pt x="102" y="30"/>
                      </a:lnTo>
                      <a:lnTo>
                        <a:pt x="102" y="30"/>
                      </a:lnTo>
                      <a:lnTo>
                        <a:pt x="100" y="28"/>
                      </a:lnTo>
                      <a:lnTo>
                        <a:pt x="94" y="28"/>
                      </a:lnTo>
                      <a:lnTo>
                        <a:pt x="94" y="26"/>
                      </a:lnTo>
                      <a:lnTo>
                        <a:pt x="92" y="26"/>
                      </a:lnTo>
                      <a:lnTo>
                        <a:pt x="92" y="25"/>
                      </a:lnTo>
                      <a:lnTo>
                        <a:pt x="90" y="25"/>
                      </a:lnTo>
                      <a:lnTo>
                        <a:pt x="89" y="25"/>
                      </a:lnTo>
                      <a:lnTo>
                        <a:pt x="89" y="23"/>
                      </a:lnTo>
                      <a:lnTo>
                        <a:pt x="89" y="23"/>
                      </a:lnTo>
                      <a:lnTo>
                        <a:pt x="89" y="23"/>
                      </a:lnTo>
                      <a:lnTo>
                        <a:pt x="89" y="21"/>
                      </a:lnTo>
                      <a:lnTo>
                        <a:pt x="90" y="21"/>
                      </a:lnTo>
                      <a:lnTo>
                        <a:pt x="89" y="21"/>
                      </a:lnTo>
                      <a:lnTo>
                        <a:pt x="89" y="21"/>
                      </a:lnTo>
                      <a:lnTo>
                        <a:pt x="89" y="19"/>
                      </a:lnTo>
                      <a:lnTo>
                        <a:pt x="87" y="17"/>
                      </a:lnTo>
                      <a:lnTo>
                        <a:pt x="87" y="15"/>
                      </a:lnTo>
                      <a:lnTo>
                        <a:pt x="87" y="13"/>
                      </a:lnTo>
                      <a:lnTo>
                        <a:pt x="87" y="13"/>
                      </a:lnTo>
                      <a:lnTo>
                        <a:pt x="85" y="13"/>
                      </a:lnTo>
                      <a:lnTo>
                        <a:pt x="85" y="13"/>
                      </a:lnTo>
                      <a:lnTo>
                        <a:pt x="85" y="13"/>
                      </a:lnTo>
                      <a:lnTo>
                        <a:pt x="83" y="13"/>
                      </a:lnTo>
                      <a:lnTo>
                        <a:pt x="83" y="13"/>
                      </a:lnTo>
                      <a:lnTo>
                        <a:pt x="83" y="11"/>
                      </a:lnTo>
                      <a:lnTo>
                        <a:pt x="83" y="11"/>
                      </a:lnTo>
                      <a:lnTo>
                        <a:pt x="83" y="11"/>
                      </a:lnTo>
                      <a:lnTo>
                        <a:pt x="83" y="11"/>
                      </a:lnTo>
                      <a:lnTo>
                        <a:pt x="83" y="9"/>
                      </a:lnTo>
                      <a:lnTo>
                        <a:pt x="83" y="9"/>
                      </a:lnTo>
                      <a:lnTo>
                        <a:pt x="83" y="8"/>
                      </a:lnTo>
                      <a:lnTo>
                        <a:pt x="83" y="8"/>
                      </a:lnTo>
                      <a:lnTo>
                        <a:pt x="83" y="6"/>
                      </a:lnTo>
                      <a:lnTo>
                        <a:pt x="85" y="6"/>
                      </a:lnTo>
                      <a:lnTo>
                        <a:pt x="85" y="6"/>
                      </a:lnTo>
                      <a:lnTo>
                        <a:pt x="85" y="6"/>
                      </a:lnTo>
                      <a:lnTo>
                        <a:pt x="87" y="6"/>
                      </a:lnTo>
                      <a:lnTo>
                        <a:pt x="87" y="6"/>
                      </a:lnTo>
                      <a:lnTo>
                        <a:pt x="89" y="6"/>
                      </a:lnTo>
                      <a:lnTo>
                        <a:pt x="92" y="6"/>
                      </a:lnTo>
                      <a:lnTo>
                        <a:pt x="94" y="6"/>
                      </a:lnTo>
                      <a:lnTo>
                        <a:pt x="96" y="6"/>
                      </a:lnTo>
                      <a:lnTo>
                        <a:pt x="96" y="6"/>
                      </a:lnTo>
                      <a:lnTo>
                        <a:pt x="100" y="4"/>
                      </a:lnTo>
                      <a:lnTo>
                        <a:pt x="100" y="2"/>
                      </a:lnTo>
                      <a:lnTo>
                        <a:pt x="104" y="2"/>
                      </a:lnTo>
                      <a:lnTo>
                        <a:pt x="105" y="0"/>
                      </a:lnTo>
                      <a:lnTo>
                        <a:pt x="107" y="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1" name="South Africa">
                  <a:extLst>
                    <a:ext uri="{FF2B5EF4-FFF2-40B4-BE49-F238E27FC236}">
                      <a16:creationId xmlns:a16="http://schemas.microsoft.com/office/drawing/2014/main" id="{98EAC83F-78FE-40CE-A84D-BE5A1E1022E2}"/>
                    </a:ext>
                  </a:extLst>
                </p:cNvPr>
                <p:cNvSpPr>
                  <a:spLocks noEditPoints="1"/>
                </p:cNvSpPr>
                <p:nvPr/>
              </p:nvSpPr>
              <p:spPr bwMode="auto">
                <a:xfrm>
                  <a:off x="2109788" y="3715542"/>
                  <a:ext cx="935038" cy="823914"/>
                </a:xfrm>
                <a:custGeom>
                  <a:avLst/>
                  <a:gdLst>
                    <a:gd name="T0" fmla="*/ 1007 w 1180"/>
                    <a:gd name="T1" fmla="*/ 13 h 1038"/>
                    <a:gd name="T2" fmla="*/ 1074 w 1180"/>
                    <a:gd name="T3" fmla="*/ 54 h 1038"/>
                    <a:gd name="T4" fmla="*/ 1116 w 1180"/>
                    <a:gd name="T5" fmla="*/ 276 h 1038"/>
                    <a:gd name="T6" fmla="*/ 1029 w 1180"/>
                    <a:gd name="T7" fmla="*/ 366 h 1038"/>
                    <a:gd name="T8" fmla="*/ 1112 w 1180"/>
                    <a:gd name="T9" fmla="*/ 398 h 1038"/>
                    <a:gd name="T10" fmla="*/ 1159 w 1180"/>
                    <a:gd name="T11" fmla="*/ 452 h 1038"/>
                    <a:gd name="T12" fmla="*/ 1116 w 1180"/>
                    <a:gd name="T13" fmla="*/ 533 h 1038"/>
                    <a:gd name="T14" fmla="*/ 1067 w 1180"/>
                    <a:gd name="T15" fmla="*/ 578 h 1038"/>
                    <a:gd name="T16" fmla="*/ 977 w 1180"/>
                    <a:gd name="T17" fmla="*/ 732 h 1038"/>
                    <a:gd name="T18" fmla="*/ 924 w 1180"/>
                    <a:gd name="T19" fmla="*/ 779 h 1038"/>
                    <a:gd name="T20" fmla="*/ 855 w 1180"/>
                    <a:gd name="T21" fmla="*/ 854 h 1038"/>
                    <a:gd name="T22" fmla="*/ 791 w 1180"/>
                    <a:gd name="T23" fmla="*/ 905 h 1038"/>
                    <a:gd name="T24" fmla="*/ 731 w 1180"/>
                    <a:gd name="T25" fmla="*/ 942 h 1038"/>
                    <a:gd name="T26" fmla="*/ 661 w 1180"/>
                    <a:gd name="T27" fmla="*/ 971 h 1038"/>
                    <a:gd name="T28" fmla="*/ 601 w 1180"/>
                    <a:gd name="T29" fmla="*/ 986 h 1038"/>
                    <a:gd name="T30" fmla="*/ 473 w 1180"/>
                    <a:gd name="T31" fmla="*/ 974 h 1038"/>
                    <a:gd name="T32" fmla="*/ 451 w 1180"/>
                    <a:gd name="T33" fmla="*/ 969 h 1038"/>
                    <a:gd name="T34" fmla="*/ 389 w 1180"/>
                    <a:gd name="T35" fmla="*/ 997 h 1038"/>
                    <a:gd name="T36" fmla="*/ 291 w 1180"/>
                    <a:gd name="T37" fmla="*/ 1006 h 1038"/>
                    <a:gd name="T38" fmla="*/ 231 w 1180"/>
                    <a:gd name="T39" fmla="*/ 1033 h 1038"/>
                    <a:gd name="T40" fmla="*/ 188 w 1180"/>
                    <a:gd name="T41" fmla="*/ 999 h 1038"/>
                    <a:gd name="T42" fmla="*/ 164 w 1180"/>
                    <a:gd name="T43" fmla="*/ 974 h 1038"/>
                    <a:gd name="T44" fmla="*/ 137 w 1180"/>
                    <a:gd name="T45" fmla="*/ 984 h 1038"/>
                    <a:gd name="T46" fmla="*/ 141 w 1180"/>
                    <a:gd name="T47" fmla="*/ 941 h 1038"/>
                    <a:gd name="T48" fmla="*/ 113 w 1180"/>
                    <a:gd name="T49" fmla="*/ 894 h 1038"/>
                    <a:gd name="T50" fmla="*/ 102 w 1180"/>
                    <a:gd name="T51" fmla="*/ 880 h 1038"/>
                    <a:gd name="T52" fmla="*/ 117 w 1180"/>
                    <a:gd name="T53" fmla="*/ 864 h 1038"/>
                    <a:gd name="T54" fmla="*/ 111 w 1180"/>
                    <a:gd name="T55" fmla="*/ 751 h 1038"/>
                    <a:gd name="T56" fmla="*/ 58 w 1180"/>
                    <a:gd name="T57" fmla="*/ 655 h 1038"/>
                    <a:gd name="T58" fmla="*/ 28 w 1180"/>
                    <a:gd name="T59" fmla="*/ 567 h 1038"/>
                    <a:gd name="T60" fmla="*/ 2 w 1180"/>
                    <a:gd name="T61" fmla="*/ 514 h 1038"/>
                    <a:gd name="T62" fmla="*/ 26 w 1180"/>
                    <a:gd name="T63" fmla="*/ 486 h 1038"/>
                    <a:gd name="T64" fmla="*/ 43 w 1180"/>
                    <a:gd name="T65" fmla="*/ 467 h 1038"/>
                    <a:gd name="T66" fmla="*/ 64 w 1180"/>
                    <a:gd name="T67" fmla="*/ 501 h 1038"/>
                    <a:gd name="T68" fmla="*/ 117 w 1180"/>
                    <a:gd name="T69" fmla="*/ 537 h 1038"/>
                    <a:gd name="T70" fmla="*/ 199 w 1180"/>
                    <a:gd name="T71" fmla="*/ 539 h 1038"/>
                    <a:gd name="T72" fmla="*/ 235 w 1180"/>
                    <a:gd name="T73" fmla="*/ 505 h 1038"/>
                    <a:gd name="T74" fmla="*/ 289 w 1180"/>
                    <a:gd name="T75" fmla="*/ 246 h 1038"/>
                    <a:gd name="T76" fmla="*/ 299 w 1180"/>
                    <a:gd name="T77" fmla="*/ 274 h 1038"/>
                    <a:gd name="T78" fmla="*/ 299 w 1180"/>
                    <a:gd name="T79" fmla="*/ 338 h 1038"/>
                    <a:gd name="T80" fmla="*/ 346 w 1180"/>
                    <a:gd name="T81" fmla="*/ 372 h 1038"/>
                    <a:gd name="T82" fmla="*/ 426 w 1180"/>
                    <a:gd name="T83" fmla="*/ 325 h 1038"/>
                    <a:gd name="T84" fmla="*/ 451 w 1180"/>
                    <a:gd name="T85" fmla="*/ 283 h 1038"/>
                    <a:gd name="T86" fmla="*/ 473 w 1180"/>
                    <a:gd name="T87" fmla="*/ 250 h 1038"/>
                    <a:gd name="T88" fmla="*/ 534 w 1180"/>
                    <a:gd name="T89" fmla="*/ 274 h 1038"/>
                    <a:gd name="T90" fmla="*/ 626 w 1180"/>
                    <a:gd name="T91" fmla="*/ 285 h 1038"/>
                    <a:gd name="T92" fmla="*/ 729 w 1180"/>
                    <a:gd name="T93" fmla="*/ 176 h 1038"/>
                    <a:gd name="T94" fmla="*/ 763 w 1180"/>
                    <a:gd name="T95" fmla="*/ 112 h 1038"/>
                    <a:gd name="T96" fmla="*/ 787 w 1180"/>
                    <a:gd name="T97" fmla="*/ 97 h 1038"/>
                    <a:gd name="T98" fmla="*/ 813 w 1180"/>
                    <a:gd name="T99" fmla="*/ 81 h 1038"/>
                    <a:gd name="T100" fmla="*/ 836 w 1180"/>
                    <a:gd name="T101" fmla="*/ 50 h 1038"/>
                    <a:gd name="T102" fmla="*/ 888 w 1180"/>
                    <a:gd name="T103" fmla="*/ 24 h 1038"/>
                    <a:gd name="T104" fmla="*/ 943 w 1180"/>
                    <a:gd name="T105" fmla="*/ 0 h 1038"/>
                    <a:gd name="T106" fmla="*/ 808 w 1180"/>
                    <a:gd name="T107" fmla="*/ 541 h 1038"/>
                    <a:gd name="T108" fmla="*/ 789 w 1180"/>
                    <a:gd name="T109" fmla="*/ 571 h 1038"/>
                    <a:gd name="T110" fmla="*/ 763 w 1180"/>
                    <a:gd name="T111" fmla="*/ 597 h 1038"/>
                    <a:gd name="T112" fmla="*/ 783 w 1180"/>
                    <a:gd name="T113" fmla="*/ 642 h 1038"/>
                    <a:gd name="T114" fmla="*/ 823 w 1180"/>
                    <a:gd name="T115" fmla="*/ 681 h 1038"/>
                    <a:gd name="T116" fmla="*/ 853 w 1180"/>
                    <a:gd name="T117" fmla="*/ 646 h 1038"/>
                    <a:gd name="T118" fmla="*/ 911 w 1180"/>
                    <a:gd name="T119" fmla="*/ 601 h 1038"/>
                    <a:gd name="T120" fmla="*/ 922 w 1180"/>
                    <a:gd name="T121" fmla="*/ 559 h 1038"/>
                    <a:gd name="T122" fmla="*/ 868 w 1180"/>
                    <a:gd name="T123" fmla="*/ 514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0" h="1038">
                      <a:moveTo>
                        <a:pt x="947" y="0"/>
                      </a:moveTo>
                      <a:lnTo>
                        <a:pt x="949" y="0"/>
                      </a:lnTo>
                      <a:lnTo>
                        <a:pt x="950" y="0"/>
                      </a:lnTo>
                      <a:lnTo>
                        <a:pt x="954" y="0"/>
                      </a:lnTo>
                      <a:lnTo>
                        <a:pt x="956" y="0"/>
                      </a:lnTo>
                      <a:lnTo>
                        <a:pt x="960" y="4"/>
                      </a:lnTo>
                      <a:lnTo>
                        <a:pt x="962" y="4"/>
                      </a:lnTo>
                      <a:lnTo>
                        <a:pt x="964" y="4"/>
                      </a:lnTo>
                      <a:lnTo>
                        <a:pt x="967" y="4"/>
                      </a:lnTo>
                      <a:lnTo>
                        <a:pt x="967" y="5"/>
                      </a:lnTo>
                      <a:lnTo>
                        <a:pt x="969" y="5"/>
                      </a:lnTo>
                      <a:lnTo>
                        <a:pt x="973" y="7"/>
                      </a:lnTo>
                      <a:lnTo>
                        <a:pt x="975" y="9"/>
                      </a:lnTo>
                      <a:lnTo>
                        <a:pt x="975" y="9"/>
                      </a:lnTo>
                      <a:lnTo>
                        <a:pt x="975" y="9"/>
                      </a:lnTo>
                      <a:lnTo>
                        <a:pt x="977" y="9"/>
                      </a:lnTo>
                      <a:lnTo>
                        <a:pt x="977" y="9"/>
                      </a:lnTo>
                      <a:lnTo>
                        <a:pt x="979" y="11"/>
                      </a:lnTo>
                      <a:lnTo>
                        <a:pt x="980" y="13"/>
                      </a:lnTo>
                      <a:lnTo>
                        <a:pt x="982" y="13"/>
                      </a:lnTo>
                      <a:lnTo>
                        <a:pt x="986" y="11"/>
                      </a:lnTo>
                      <a:lnTo>
                        <a:pt x="988" y="13"/>
                      </a:lnTo>
                      <a:lnTo>
                        <a:pt x="988" y="13"/>
                      </a:lnTo>
                      <a:lnTo>
                        <a:pt x="990" y="13"/>
                      </a:lnTo>
                      <a:lnTo>
                        <a:pt x="992" y="15"/>
                      </a:lnTo>
                      <a:lnTo>
                        <a:pt x="994" y="15"/>
                      </a:lnTo>
                      <a:lnTo>
                        <a:pt x="996" y="17"/>
                      </a:lnTo>
                      <a:lnTo>
                        <a:pt x="997" y="17"/>
                      </a:lnTo>
                      <a:lnTo>
                        <a:pt x="1001" y="15"/>
                      </a:lnTo>
                      <a:lnTo>
                        <a:pt x="1003" y="15"/>
                      </a:lnTo>
                      <a:lnTo>
                        <a:pt x="1005" y="13"/>
                      </a:lnTo>
                      <a:lnTo>
                        <a:pt x="1007" y="13"/>
                      </a:lnTo>
                      <a:lnTo>
                        <a:pt x="1009" y="13"/>
                      </a:lnTo>
                      <a:lnTo>
                        <a:pt x="1012" y="15"/>
                      </a:lnTo>
                      <a:lnTo>
                        <a:pt x="1016" y="15"/>
                      </a:lnTo>
                      <a:lnTo>
                        <a:pt x="1016" y="15"/>
                      </a:lnTo>
                      <a:lnTo>
                        <a:pt x="1016" y="15"/>
                      </a:lnTo>
                      <a:lnTo>
                        <a:pt x="1018" y="15"/>
                      </a:lnTo>
                      <a:lnTo>
                        <a:pt x="1020" y="13"/>
                      </a:lnTo>
                      <a:lnTo>
                        <a:pt x="1022" y="13"/>
                      </a:lnTo>
                      <a:lnTo>
                        <a:pt x="1029" y="13"/>
                      </a:lnTo>
                      <a:lnTo>
                        <a:pt x="1031" y="11"/>
                      </a:lnTo>
                      <a:lnTo>
                        <a:pt x="1033" y="11"/>
                      </a:lnTo>
                      <a:lnTo>
                        <a:pt x="1039" y="13"/>
                      </a:lnTo>
                      <a:lnTo>
                        <a:pt x="1046" y="15"/>
                      </a:lnTo>
                      <a:lnTo>
                        <a:pt x="1048" y="15"/>
                      </a:lnTo>
                      <a:lnTo>
                        <a:pt x="1050" y="15"/>
                      </a:lnTo>
                      <a:lnTo>
                        <a:pt x="1050" y="15"/>
                      </a:lnTo>
                      <a:lnTo>
                        <a:pt x="1054" y="15"/>
                      </a:lnTo>
                      <a:lnTo>
                        <a:pt x="1054" y="15"/>
                      </a:lnTo>
                      <a:lnTo>
                        <a:pt x="1056" y="15"/>
                      </a:lnTo>
                      <a:lnTo>
                        <a:pt x="1056" y="17"/>
                      </a:lnTo>
                      <a:lnTo>
                        <a:pt x="1057" y="17"/>
                      </a:lnTo>
                      <a:lnTo>
                        <a:pt x="1059" y="17"/>
                      </a:lnTo>
                      <a:lnTo>
                        <a:pt x="1059" y="19"/>
                      </a:lnTo>
                      <a:lnTo>
                        <a:pt x="1059" y="17"/>
                      </a:lnTo>
                      <a:lnTo>
                        <a:pt x="1061" y="17"/>
                      </a:lnTo>
                      <a:lnTo>
                        <a:pt x="1061" y="17"/>
                      </a:lnTo>
                      <a:lnTo>
                        <a:pt x="1063" y="19"/>
                      </a:lnTo>
                      <a:lnTo>
                        <a:pt x="1063" y="20"/>
                      </a:lnTo>
                      <a:lnTo>
                        <a:pt x="1063" y="22"/>
                      </a:lnTo>
                      <a:lnTo>
                        <a:pt x="1067" y="32"/>
                      </a:lnTo>
                      <a:lnTo>
                        <a:pt x="1071" y="43"/>
                      </a:lnTo>
                      <a:lnTo>
                        <a:pt x="1074" y="54"/>
                      </a:lnTo>
                      <a:lnTo>
                        <a:pt x="1076" y="64"/>
                      </a:lnTo>
                      <a:lnTo>
                        <a:pt x="1082" y="79"/>
                      </a:lnTo>
                      <a:lnTo>
                        <a:pt x="1082" y="82"/>
                      </a:lnTo>
                      <a:lnTo>
                        <a:pt x="1080" y="99"/>
                      </a:lnTo>
                      <a:lnTo>
                        <a:pt x="1082" y="103"/>
                      </a:lnTo>
                      <a:lnTo>
                        <a:pt x="1082" y="105"/>
                      </a:lnTo>
                      <a:lnTo>
                        <a:pt x="1089" y="112"/>
                      </a:lnTo>
                      <a:lnTo>
                        <a:pt x="1091" y="116"/>
                      </a:lnTo>
                      <a:lnTo>
                        <a:pt x="1093" y="126"/>
                      </a:lnTo>
                      <a:lnTo>
                        <a:pt x="1097" y="133"/>
                      </a:lnTo>
                      <a:lnTo>
                        <a:pt x="1097" y="135"/>
                      </a:lnTo>
                      <a:lnTo>
                        <a:pt x="1099" y="135"/>
                      </a:lnTo>
                      <a:lnTo>
                        <a:pt x="1103" y="139"/>
                      </a:lnTo>
                      <a:lnTo>
                        <a:pt x="1104" y="141"/>
                      </a:lnTo>
                      <a:lnTo>
                        <a:pt x="1104" y="141"/>
                      </a:lnTo>
                      <a:lnTo>
                        <a:pt x="1104" y="156"/>
                      </a:lnTo>
                      <a:lnTo>
                        <a:pt x="1106" y="158"/>
                      </a:lnTo>
                      <a:lnTo>
                        <a:pt x="1112" y="173"/>
                      </a:lnTo>
                      <a:lnTo>
                        <a:pt x="1114" y="178"/>
                      </a:lnTo>
                      <a:lnTo>
                        <a:pt x="1114" y="186"/>
                      </a:lnTo>
                      <a:lnTo>
                        <a:pt x="1114" y="189"/>
                      </a:lnTo>
                      <a:lnTo>
                        <a:pt x="1114" y="223"/>
                      </a:lnTo>
                      <a:lnTo>
                        <a:pt x="1114" y="236"/>
                      </a:lnTo>
                      <a:lnTo>
                        <a:pt x="1114" y="253"/>
                      </a:lnTo>
                      <a:lnTo>
                        <a:pt x="1114" y="257"/>
                      </a:lnTo>
                      <a:lnTo>
                        <a:pt x="1112" y="259"/>
                      </a:lnTo>
                      <a:lnTo>
                        <a:pt x="1112" y="263"/>
                      </a:lnTo>
                      <a:lnTo>
                        <a:pt x="1114" y="265"/>
                      </a:lnTo>
                      <a:lnTo>
                        <a:pt x="1114" y="266"/>
                      </a:lnTo>
                      <a:lnTo>
                        <a:pt x="1114" y="268"/>
                      </a:lnTo>
                      <a:lnTo>
                        <a:pt x="1116" y="274"/>
                      </a:lnTo>
                      <a:lnTo>
                        <a:pt x="1116" y="276"/>
                      </a:lnTo>
                      <a:lnTo>
                        <a:pt x="1114" y="276"/>
                      </a:lnTo>
                      <a:lnTo>
                        <a:pt x="1114" y="276"/>
                      </a:lnTo>
                      <a:lnTo>
                        <a:pt x="1114" y="276"/>
                      </a:lnTo>
                      <a:lnTo>
                        <a:pt x="1112" y="278"/>
                      </a:lnTo>
                      <a:lnTo>
                        <a:pt x="1112" y="280"/>
                      </a:lnTo>
                      <a:lnTo>
                        <a:pt x="1108" y="287"/>
                      </a:lnTo>
                      <a:lnTo>
                        <a:pt x="1108" y="289"/>
                      </a:lnTo>
                      <a:lnTo>
                        <a:pt x="1108" y="291"/>
                      </a:lnTo>
                      <a:lnTo>
                        <a:pt x="1112" y="300"/>
                      </a:lnTo>
                      <a:lnTo>
                        <a:pt x="1106" y="302"/>
                      </a:lnTo>
                      <a:lnTo>
                        <a:pt x="1104" y="302"/>
                      </a:lnTo>
                      <a:lnTo>
                        <a:pt x="1103" y="302"/>
                      </a:lnTo>
                      <a:lnTo>
                        <a:pt x="1095" y="296"/>
                      </a:lnTo>
                      <a:lnTo>
                        <a:pt x="1089" y="293"/>
                      </a:lnTo>
                      <a:lnTo>
                        <a:pt x="1082" y="289"/>
                      </a:lnTo>
                      <a:lnTo>
                        <a:pt x="1074" y="283"/>
                      </a:lnTo>
                      <a:lnTo>
                        <a:pt x="1072" y="283"/>
                      </a:lnTo>
                      <a:lnTo>
                        <a:pt x="1071" y="283"/>
                      </a:lnTo>
                      <a:lnTo>
                        <a:pt x="1067" y="283"/>
                      </a:lnTo>
                      <a:lnTo>
                        <a:pt x="1065" y="285"/>
                      </a:lnTo>
                      <a:lnTo>
                        <a:pt x="1057" y="291"/>
                      </a:lnTo>
                      <a:lnTo>
                        <a:pt x="1052" y="296"/>
                      </a:lnTo>
                      <a:lnTo>
                        <a:pt x="1050" y="298"/>
                      </a:lnTo>
                      <a:lnTo>
                        <a:pt x="1050" y="302"/>
                      </a:lnTo>
                      <a:lnTo>
                        <a:pt x="1046" y="311"/>
                      </a:lnTo>
                      <a:lnTo>
                        <a:pt x="1041" y="321"/>
                      </a:lnTo>
                      <a:lnTo>
                        <a:pt x="1037" y="327"/>
                      </a:lnTo>
                      <a:lnTo>
                        <a:pt x="1029" y="336"/>
                      </a:lnTo>
                      <a:lnTo>
                        <a:pt x="1027" y="342"/>
                      </a:lnTo>
                      <a:lnTo>
                        <a:pt x="1027" y="351"/>
                      </a:lnTo>
                      <a:lnTo>
                        <a:pt x="1027" y="360"/>
                      </a:lnTo>
                      <a:lnTo>
                        <a:pt x="1029" y="366"/>
                      </a:lnTo>
                      <a:lnTo>
                        <a:pt x="1029" y="368"/>
                      </a:lnTo>
                      <a:lnTo>
                        <a:pt x="1031" y="368"/>
                      </a:lnTo>
                      <a:lnTo>
                        <a:pt x="1031" y="368"/>
                      </a:lnTo>
                      <a:lnTo>
                        <a:pt x="1033" y="368"/>
                      </a:lnTo>
                      <a:lnTo>
                        <a:pt x="1033" y="366"/>
                      </a:lnTo>
                      <a:lnTo>
                        <a:pt x="1035" y="366"/>
                      </a:lnTo>
                      <a:lnTo>
                        <a:pt x="1037" y="370"/>
                      </a:lnTo>
                      <a:lnTo>
                        <a:pt x="1037" y="372"/>
                      </a:lnTo>
                      <a:lnTo>
                        <a:pt x="1039" y="373"/>
                      </a:lnTo>
                      <a:lnTo>
                        <a:pt x="1041" y="375"/>
                      </a:lnTo>
                      <a:lnTo>
                        <a:pt x="1041" y="377"/>
                      </a:lnTo>
                      <a:lnTo>
                        <a:pt x="1041" y="379"/>
                      </a:lnTo>
                      <a:lnTo>
                        <a:pt x="1039" y="381"/>
                      </a:lnTo>
                      <a:lnTo>
                        <a:pt x="1041" y="385"/>
                      </a:lnTo>
                      <a:lnTo>
                        <a:pt x="1042" y="387"/>
                      </a:lnTo>
                      <a:lnTo>
                        <a:pt x="1048" y="394"/>
                      </a:lnTo>
                      <a:lnTo>
                        <a:pt x="1052" y="398"/>
                      </a:lnTo>
                      <a:lnTo>
                        <a:pt x="1054" y="400"/>
                      </a:lnTo>
                      <a:lnTo>
                        <a:pt x="1054" y="400"/>
                      </a:lnTo>
                      <a:lnTo>
                        <a:pt x="1063" y="404"/>
                      </a:lnTo>
                      <a:lnTo>
                        <a:pt x="1069" y="405"/>
                      </a:lnTo>
                      <a:lnTo>
                        <a:pt x="1076" y="407"/>
                      </a:lnTo>
                      <a:lnTo>
                        <a:pt x="1082" y="409"/>
                      </a:lnTo>
                      <a:lnTo>
                        <a:pt x="1089" y="409"/>
                      </a:lnTo>
                      <a:lnTo>
                        <a:pt x="1099" y="409"/>
                      </a:lnTo>
                      <a:lnTo>
                        <a:pt x="1106" y="409"/>
                      </a:lnTo>
                      <a:lnTo>
                        <a:pt x="1112" y="409"/>
                      </a:lnTo>
                      <a:lnTo>
                        <a:pt x="1112" y="409"/>
                      </a:lnTo>
                      <a:lnTo>
                        <a:pt x="1112" y="407"/>
                      </a:lnTo>
                      <a:lnTo>
                        <a:pt x="1112" y="407"/>
                      </a:lnTo>
                      <a:lnTo>
                        <a:pt x="1112" y="405"/>
                      </a:lnTo>
                      <a:lnTo>
                        <a:pt x="1112" y="398"/>
                      </a:lnTo>
                      <a:lnTo>
                        <a:pt x="1110" y="392"/>
                      </a:lnTo>
                      <a:lnTo>
                        <a:pt x="1112" y="385"/>
                      </a:lnTo>
                      <a:lnTo>
                        <a:pt x="1114" y="377"/>
                      </a:lnTo>
                      <a:lnTo>
                        <a:pt x="1114" y="372"/>
                      </a:lnTo>
                      <a:lnTo>
                        <a:pt x="1114" y="368"/>
                      </a:lnTo>
                      <a:lnTo>
                        <a:pt x="1119" y="368"/>
                      </a:lnTo>
                      <a:lnTo>
                        <a:pt x="1119" y="368"/>
                      </a:lnTo>
                      <a:lnTo>
                        <a:pt x="1121" y="370"/>
                      </a:lnTo>
                      <a:lnTo>
                        <a:pt x="1123" y="372"/>
                      </a:lnTo>
                      <a:lnTo>
                        <a:pt x="1125" y="372"/>
                      </a:lnTo>
                      <a:lnTo>
                        <a:pt x="1129" y="372"/>
                      </a:lnTo>
                      <a:lnTo>
                        <a:pt x="1131" y="372"/>
                      </a:lnTo>
                      <a:lnTo>
                        <a:pt x="1136" y="372"/>
                      </a:lnTo>
                      <a:lnTo>
                        <a:pt x="1140" y="373"/>
                      </a:lnTo>
                      <a:lnTo>
                        <a:pt x="1149" y="373"/>
                      </a:lnTo>
                      <a:lnTo>
                        <a:pt x="1157" y="372"/>
                      </a:lnTo>
                      <a:lnTo>
                        <a:pt x="1168" y="372"/>
                      </a:lnTo>
                      <a:lnTo>
                        <a:pt x="1180" y="372"/>
                      </a:lnTo>
                      <a:lnTo>
                        <a:pt x="1178" y="375"/>
                      </a:lnTo>
                      <a:lnTo>
                        <a:pt x="1178" y="385"/>
                      </a:lnTo>
                      <a:lnTo>
                        <a:pt x="1176" y="390"/>
                      </a:lnTo>
                      <a:lnTo>
                        <a:pt x="1176" y="392"/>
                      </a:lnTo>
                      <a:lnTo>
                        <a:pt x="1176" y="394"/>
                      </a:lnTo>
                      <a:lnTo>
                        <a:pt x="1172" y="398"/>
                      </a:lnTo>
                      <a:lnTo>
                        <a:pt x="1172" y="398"/>
                      </a:lnTo>
                      <a:lnTo>
                        <a:pt x="1172" y="400"/>
                      </a:lnTo>
                      <a:lnTo>
                        <a:pt x="1172" y="402"/>
                      </a:lnTo>
                      <a:lnTo>
                        <a:pt x="1172" y="402"/>
                      </a:lnTo>
                      <a:lnTo>
                        <a:pt x="1172" y="405"/>
                      </a:lnTo>
                      <a:lnTo>
                        <a:pt x="1165" y="426"/>
                      </a:lnTo>
                      <a:lnTo>
                        <a:pt x="1159" y="450"/>
                      </a:lnTo>
                      <a:lnTo>
                        <a:pt x="1159" y="452"/>
                      </a:lnTo>
                      <a:lnTo>
                        <a:pt x="1159" y="452"/>
                      </a:lnTo>
                      <a:lnTo>
                        <a:pt x="1157" y="454"/>
                      </a:lnTo>
                      <a:lnTo>
                        <a:pt x="1157" y="456"/>
                      </a:lnTo>
                      <a:lnTo>
                        <a:pt x="1157" y="458"/>
                      </a:lnTo>
                      <a:lnTo>
                        <a:pt x="1159" y="458"/>
                      </a:lnTo>
                      <a:lnTo>
                        <a:pt x="1155" y="479"/>
                      </a:lnTo>
                      <a:lnTo>
                        <a:pt x="1153" y="481"/>
                      </a:lnTo>
                      <a:lnTo>
                        <a:pt x="1148" y="490"/>
                      </a:lnTo>
                      <a:lnTo>
                        <a:pt x="1148" y="492"/>
                      </a:lnTo>
                      <a:lnTo>
                        <a:pt x="1148" y="494"/>
                      </a:lnTo>
                      <a:lnTo>
                        <a:pt x="1146" y="496"/>
                      </a:lnTo>
                      <a:lnTo>
                        <a:pt x="1146" y="496"/>
                      </a:lnTo>
                      <a:lnTo>
                        <a:pt x="1144" y="496"/>
                      </a:lnTo>
                      <a:lnTo>
                        <a:pt x="1144" y="497"/>
                      </a:lnTo>
                      <a:lnTo>
                        <a:pt x="1144" y="497"/>
                      </a:lnTo>
                      <a:lnTo>
                        <a:pt x="1146" y="497"/>
                      </a:lnTo>
                      <a:lnTo>
                        <a:pt x="1146" y="499"/>
                      </a:lnTo>
                      <a:lnTo>
                        <a:pt x="1146" y="503"/>
                      </a:lnTo>
                      <a:lnTo>
                        <a:pt x="1144" y="505"/>
                      </a:lnTo>
                      <a:lnTo>
                        <a:pt x="1144" y="509"/>
                      </a:lnTo>
                      <a:lnTo>
                        <a:pt x="1142" y="511"/>
                      </a:lnTo>
                      <a:lnTo>
                        <a:pt x="1136" y="516"/>
                      </a:lnTo>
                      <a:lnTo>
                        <a:pt x="1134" y="516"/>
                      </a:lnTo>
                      <a:lnTo>
                        <a:pt x="1133" y="518"/>
                      </a:lnTo>
                      <a:lnTo>
                        <a:pt x="1133" y="518"/>
                      </a:lnTo>
                      <a:lnTo>
                        <a:pt x="1131" y="522"/>
                      </a:lnTo>
                      <a:lnTo>
                        <a:pt x="1129" y="524"/>
                      </a:lnTo>
                      <a:lnTo>
                        <a:pt x="1121" y="529"/>
                      </a:lnTo>
                      <a:lnTo>
                        <a:pt x="1119" y="529"/>
                      </a:lnTo>
                      <a:lnTo>
                        <a:pt x="1116" y="529"/>
                      </a:lnTo>
                      <a:lnTo>
                        <a:pt x="1116" y="531"/>
                      </a:lnTo>
                      <a:lnTo>
                        <a:pt x="1116" y="533"/>
                      </a:lnTo>
                      <a:lnTo>
                        <a:pt x="1118" y="531"/>
                      </a:lnTo>
                      <a:lnTo>
                        <a:pt x="1119" y="531"/>
                      </a:lnTo>
                      <a:lnTo>
                        <a:pt x="1119" y="531"/>
                      </a:lnTo>
                      <a:lnTo>
                        <a:pt x="1119" y="533"/>
                      </a:lnTo>
                      <a:lnTo>
                        <a:pt x="1116" y="535"/>
                      </a:lnTo>
                      <a:lnTo>
                        <a:pt x="1106" y="541"/>
                      </a:lnTo>
                      <a:lnTo>
                        <a:pt x="1104" y="541"/>
                      </a:lnTo>
                      <a:lnTo>
                        <a:pt x="1103" y="541"/>
                      </a:lnTo>
                      <a:lnTo>
                        <a:pt x="1099" y="541"/>
                      </a:lnTo>
                      <a:lnTo>
                        <a:pt x="1099" y="541"/>
                      </a:lnTo>
                      <a:lnTo>
                        <a:pt x="1099" y="541"/>
                      </a:lnTo>
                      <a:lnTo>
                        <a:pt x="1099" y="542"/>
                      </a:lnTo>
                      <a:lnTo>
                        <a:pt x="1099" y="542"/>
                      </a:lnTo>
                      <a:lnTo>
                        <a:pt x="1099" y="542"/>
                      </a:lnTo>
                      <a:lnTo>
                        <a:pt x="1097" y="544"/>
                      </a:lnTo>
                      <a:lnTo>
                        <a:pt x="1084" y="559"/>
                      </a:lnTo>
                      <a:lnTo>
                        <a:pt x="1080" y="563"/>
                      </a:lnTo>
                      <a:lnTo>
                        <a:pt x="1078" y="563"/>
                      </a:lnTo>
                      <a:lnTo>
                        <a:pt x="1078" y="563"/>
                      </a:lnTo>
                      <a:lnTo>
                        <a:pt x="1078" y="565"/>
                      </a:lnTo>
                      <a:lnTo>
                        <a:pt x="1078" y="565"/>
                      </a:lnTo>
                      <a:lnTo>
                        <a:pt x="1078" y="567"/>
                      </a:lnTo>
                      <a:lnTo>
                        <a:pt x="1076" y="567"/>
                      </a:lnTo>
                      <a:lnTo>
                        <a:pt x="1074" y="571"/>
                      </a:lnTo>
                      <a:lnTo>
                        <a:pt x="1072" y="571"/>
                      </a:lnTo>
                      <a:lnTo>
                        <a:pt x="1071" y="573"/>
                      </a:lnTo>
                      <a:lnTo>
                        <a:pt x="1069" y="574"/>
                      </a:lnTo>
                      <a:lnTo>
                        <a:pt x="1069" y="574"/>
                      </a:lnTo>
                      <a:lnTo>
                        <a:pt x="1069" y="576"/>
                      </a:lnTo>
                      <a:lnTo>
                        <a:pt x="1069" y="576"/>
                      </a:lnTo>
                      <a:lnTo>
                        <a:pt x="1067" y="578"/>
                      </a:lnTo>
                      <a:lnTo>
                        <a:pt x="1067" y="578"/>
                      </a:lnTo>
                      <a:lnTo>
                        <a:pt x="1067" y="580"/>
                      </a:lnTo>
                      <a:lnTo>
                        <a:pt x="1057" y="593"/>
                      </a:lnTo>
                      <a:lnTo>
                        <a:pt x="1048" y="612"/>
                      </a:lnTo>
                      <a:lnTo>
                        <a:pt x="1046" y="614"/>
                      </a:lnTo>
                      <a:lnTo>
                        <a:pt x="1048" y="618"/>
                      </a:lnTo>
                      <a:lnTo>
                        <a:pt x="1044" y="618"/>
                      </a:lnTo>
                      <a:lnTo>
                        <a:pt x="1044" y="619"/>
                      </a:lnTo>
                      <a:lnTo>
                        <a:pt x="1042" y="621"/>
                      </a:lnTo>
                      <a:lnTo>
                        <a:pt x="1044" y="619"/>
                      </a:lnTo>
                      <a:lnTo>
                        <a:pt x="1046" y="619"/>
                      </a:lnTo>
                      <a:lnTo>
                        <a:pt x="1048" y="619"/>
                      </a:lnTo>
                      <a:lnTo>
                        <a:pt x="1048" y="619"/>
                      </a:lnTo>
                      <a:lnTo>
                        <a:pt x="1046" y="621"/>
                      </a:lnTo>
                      <a:lnTo>
                        <a:pt x="1044" y="623"/>
                      </a:lnTo>
                      <a:lnTo>
                        <a:pt x="1037" y="631"/>
                      </a:lnTo>
                      <a:lnTo>
                        <a:pt x="1035" y="633"/>
                      </a:lnTo>
                      <a:lnTo>
                        <a:pt x="1031" y="640"/>
                      </a:lnTo>
                      <a:lnTo>
                        <a:pt x="1027" y="648"/>
                      </a:lnTo>
                      <a:lnTo>
                        <a:pt x="1018" y="666"/>
                      </a:lnTo>
                      <a:lnTo>
                        <a:pt x="1016" y="670"/>
                      </a:lnTo>
                      <a:lnTo>
                        <a:pt x="1016" y="672"/>
                      </a:lnTo>
                      <a:lnTo>
                        <a:pt x="1016" y="674"/>
                      </a:lnTo>
                      <a:lnTo>
                        <a:pt x="1012" y="676"/>
                      </a:lnTo>
                      <a:lnTo>
                        <a:pt x="999" y="700"/>
                      </a:lnTo>
                      <a:lnTo>
                        <a:pt x="997" y="702"/>
                      </a:lnTo>
                      <a:lnTo>
                        <a:pt x="997" y="704"/>
                      </a:lnTo>
                      <a:lnTo>
                        <a:pt x="996" y="704"/>
                      </a:lnTo>
                      <a:lnTo>
                        <a:pt x="996" y="704"/>
                      </a:lnTo>
                      <a:lnTo>
                        <a:pt x="992" y="710"/>
                      </a:lnTo>
                      <a:lnTo>
                        <a:pt x="980" y="727"/>
                      </a:lnTo>
                      <a:lnTo>
                        <a:pt x="979" y="727"/>
                      </a:lnTo>
                      <a:lnTo>
                        <a:pt x="977" y="732"/>
                      </a:lnTo>
                      <a:lnTo>
                        <a:pt x="973" y="738"/>
                      </a:lnTo>
                      <a:lnTo>
                        <a:pt x="962" y="747"/>
                      </a:lnTo>
                      <a:lnTo>
                        <a:pt x="960" y="747"/>
                      </a:lnTo>
                      <a:lnTo>
                        <a:pt x="956" y="749"/>
                      </a:lnTo>
                      <a:lnTo>
                        <a:pt x="954" y="749"/>
                      </a:lnTo>
                      <a:lnTo>
                        <a:pt x="952" y="751"/>
                      </a:lnTo>
                      <a:lnTo>
                        <a:pt x="952" y="753"/>
                      </a:lnTo>
                      <a:lnTo>
                        <a:pt x="949" y="758"/>
                      </a:lnTo>
                      <a:lnTo>
                        <a:pt x="947" y="758"/>
                      </a:lnTo>
                      <a:lnTo>
                        <a:pt x="945" y="758"/>
                      </a:lnTo>
                      <a:lnTo>
                        <a:pt x="945" y="760"/>
                      </a:lnTo>
                      <a:lnTo>
                        <a:pt x="945" y="760"/>
                      </a:lnTo>
                      <a:lnTo>
                        <a:pt x="945" y="762"/>
                      </a:lnTo>
                      <a:lnTo>
                        <a:pt x="945" y="762"/>
                      </a:lnTo>
                      <a:lnTo>
                        <a:pt x="943" y="762"/>
                      </a:lnTo>
                      <a:lnTo>
                        <a:pt x="941" y="762"/>
                      </a:lnTo>
                      <a:lnTo>
                        <a:pt x="939" y="766"/>
                      </a:lnTo>
                      <a:lnTo>
                        <a:pt x="937" y="766"/>
                      </a:lnTo>
                      <a:lnTo>
                        <a:pt x="935" y="768"/>
                      </a:lnTo>
                      <a:lnTo>
                        <a:pt x="934" y="768"/>
                      </a:lnTo>
                      <a:lnTo>
                        <a:pt x="932" y="770"/>
                      </a:lnTo>
                      <a:lnTo>
                        <a:pt x="932" y="770"/>
                      </a:lnTo>
                      <a:lnTo>
                        <a:pt x="932" y="770"/>
                      </a:lnTo>
                      <a:lnTo>
                        <a:pt x="930" y="770"/>
                      </a:lnTo>
                      <a:lnTo>
                        <a:pt x="930" y="770"/>
                      </a:lnTo>
                      <a:lnTo>
                        <a:pt x="930" y="770"/>
                      </a:lnTo>
                      <a:lnTo>
                        <a:pt x="930" y="772"/>
                      </a:lnTo>
                      <a:lnTo>
                        <a:pt x="928" y="773"/>
                      </a:lnTo>
                      <a:lnTo>
                        <a:pt x="926" y="775"/>
                      </a:lnTo>
                      <a:lnTo>
                        <a:pt x="926" y="775"/>
                      </a:lnTo>
                      <a:lnTo>
                        <a:pt x="924" y="777"/>
                      </a:lnTo>
                      <a:lnTo>
                        <a:pt x="924" y="779"/>
                      </a:lnTo>
                      <a:lnTo>
                        <a:pt x="922" y="781"/>
                      </a:lnTo>
                      <a:lnTo>
                        <a:pt x="920" y="783"/>
                      </a:lnTo>
                      <a:lnTo>
                        <a:pt x="919" y="785"/>
                      </a:lnTo>
                      <a:lnTo>
                        <a:pt x="919" y="787"/>
                      </a:lnTo>
                      <a:lnTo>
                        <a:pt x="919" y="787"/>
                      </a:lnTo>
                      <a:lnTo>
                        <a:pt x="917" y="788"/>
                      </a:lnTo>
                      <a:lnTo>
                        <a:pt x="917" y="790"/>
                      </a:lnTo>
                      <a:lnTo>
                        <a:pt x="915" y="790"/>
                      </a:lnTo>
                      <a:lnTo>
                        <a:pt x="915" y="792"/>
                      </a:lnTo>
                      <a:lnTo>
                        <a:pt x="915" y="792"/>
                      </a:lnTo>
                      <a:lnTo>
                        <a:pt x="911" y="794"/>
                      </a:lnTo>
                      <a:lnTo>
                        <a:pt x="909" y="794"/>
                      </a:lnTo>
                      <a:lnTo>
                        <a:pt x="909" y="796"/>
                      </a:lnTo>
                      <a:lnTo>
                        <a:pt x="909" y="798"/>
                      </a:lnTo>
                      <a:lnTo>
                        <a:pt x="907" y="802"/>
                      </a:lnTo>
                      <a:lnTo>
                        <a:pt x="898" y="811"/>
                      </a:lnTo>
                      <a:lnTo>
                        <a:pt x="890" y="820"/>
                      </a:lnTo>
                      <a:lnTo>
                        <a:pt x="887" y="822"/>
                      </a:lnTo>
                      <a:lnTo>
                        <a:pt x="887" y="824"/>
                      </a:lnTo>
                      <a:lnTo>
                        <a:pt x="877" y="834"/>
                      </a:lnTo>
                      <a:lnTo>
                        <a:pt x="875" y="835"/>
                      </a:lnTo>
                      <a:lnTo>
                        <a:pt x="873" y="835"/>
                      </a:lnTo>
                      <a:lnTo>
                        <a:pt x="873" y="837"/>
                      </a:lnTo>
                      <a:lnTo>
                        <a:pt x="872" y="837"/>
                      </a:lnTo>
                      <a:lnTo>
                        <a:pt x="870" y="839"/>
                      </a:lnTo>
                      <a:lnTo>
                        <a:pt x="868" y="841"/>
                      </a:lnTo>
                      <a:lnTo>
                        <a:pt x="868" y="843"/>
                      </a:lnTo>
                      <a:lnTo>
                        <a:pt x="868" y="845"/>
                      </a:lnTo>
                      <a:lnTo>
                        <a:pt x="860" y="850"/>
                      </a:lnTo>
                      <a:lnTo>
                        <a:pt x="858" y="850"/>
                      </a:lnTo>
                      <a:lnTo>
                        <a:pt x="855" y="854"/>
                      </a:lnTo>
                      <a:lnTo>
                        <a:pt x="855" y="854"/>
                      </a:lnTo>
                      <a:lnTo>
                        <a:pt x="855" y="856"/>
                      </a:lnTo>
                      <a:lnTo>
                        <a:pt x="853" y="856"/>
                      </a:lnTo>
                      <a:lnTo>
                        <a:pt x="849" y="858"/>
                      </a:lnTo>
                      <a:lnTo>
                        <a:pt x="845" y="862"/>
                      </a:lnTo>
                      <a:lnTo>
                        <a:pt x="843" y="862"/>
                      </a:lnTo>
                      <a:lnTo>
                        <a:pt x="840" y="864"/>
                      </a:lnTo>
                      <a:lnTo>
                        <a:pt x="838" y="865"/>
                      </a:lnTo>
                      <a:lnTo>
                        <a:pt x="836" y="867"/>
                      </a:lnTo>
                      <a:lnTo>
                        <a:pt x="836" y="869"/>
                      </a:lnTo>
                      <a:lnTo>
                        <a:pt x="834" y="871"/>
                      </a:lnTo>
                      <a:lnTo>
                        <a:pt x="834" y="873"/>
                      </a:lnTo>
                      <a:lnTo>
                        <a:pt x="826" y="880"/>
                      </a:lnTo>
                      <a:lnTo>
                        <a:pt x="823" y="880"/>
                      </a:lnTo>
                      <a:lnTo>
                        <a:pt x="823" y="880"/>
                      </a:lnTo>
                      <a:lnTo>
                        <a:pt x="823" y="882"/>
                      </a:lnTo>
                      <a:lnTo>
                        <a:pt x="821" y="882"/>
                      </a:lnTo>
                      <a:lnTo>
                        <a:pt x="821" y="884"/>
                      </a:lnTo>
                      <a:lnTo>
                        <a:pt x="821" y="884"/>
                      </a:lnTo>
                      <a:lnTo>
                        <a:pt x="817" y="886"/>
                      </a:lnTo>
                      <a:lnTo>
                        <a:pt x="815" y="888"/>
                      </a:lnTo>
                      <a:lnTo>
                        <a:pt x="815" y="888"/>
                      </a:lnTo>
                      <a:lnTo>
                        <a:pt x="813" y="888"/>
                      </a:lnTo>
                      <a:lnTo>
                        <a:pt x="810" y="890"/>
                      </a:lnTo>
                      <a:lnTo>
                        <a:pt x="810" y="890"/>
                      </a:lnTo>
                      <a:lnTo>
                        <a:pt x="802" y="897"/>
                      </a:lnTo>
                      <a:lnTo>
                        <a:pt x="800" y="899"/>
                      </a:lnTo>
                      <a:lnTo>
                        <a:pt x="795" y="901"/>
                      </a:lnTo>
                      <a:lnTo>
                        <a:pt x="795" y="903"/>
                      </a:lnTo>
                      <a:lnTo>
                        <a:pt x="795" y="903"/>
                      </a:lnTo>
                      <a:lnTo>
                        <a:pt x="793" y="905"/>
                      </a:lnTo>
                      <a:lnTo>
                        <a:pt x="791" y="905"/>
                      </a:lnTo>
                      <a:lnTo>
                        <a:pt x="791" y="905"/>
                      </a:lnTo>
                      <a:lnTo>
                        <a:pt x="789" y="905"/>
                      </a:lnTo>
                      <a:lnTo>
                        <a:pt x="789" y="907"/>
                      </a:lnTo>
                      <a:lnTo>
                        <a:pt x="787" y="909"/>
                      </a:lnTo>
                      <a:lnTo>
                        <a:pt x="783" y="912"/>
                      </a:lnTo>
                      <a:lnTo>
                        <a:pt x="781" y="912"/>
                      </a:lnTo>
                      <a:lnTo>
                        <a:pt x="781" y="912"/>
                      </a:lnTo>
                      <a:lnTo>
                        <a:pt x="781" y="912"/>
                      </a:lnTo>
                      <a:lnTo>
                        <a:pt x="781" y="912"/>
                      </a:lnTo>
                      <a:lnTo>
                        <a:pt x="781" y="912"/>
                      </a:lnTo>
                      <a:lnTo>
                        <a:pt x="780" y="914"/>
                      </a:lnTo>
                      <a:lnTo>
                        <a:pt x="772" y="920"/>
                      </a:lnTo>
                      <a:lnTo>
                        <a:pt x="772" y="920"/>
                      </a:lnTo>
                      <a:lnTo>
                        <a:pt x="766" y="922"/>
                      </a:lnTo>
                      <a:lnTo>
                        <a:pt x="765" y="924"/>
                      </a:lnTo>
                      <a:lnTo>
                        <a:pt x="765" y="924"/>
                      </a:lnTo>
                      <a:lnTo>
                        <a:pt x="765" y="926"/>
                      </a:lnTo>
                      <a:lnTo>
                        <a:pt x="765" y="926"/>
                      </a:lnTo>
                      <a:lnTo>
                        <a:pt x="765" y="926"/>
                      </a:lnTo>
                      <a:lnTo>
                        <a:pt x="763" y="927"/>
                      </a:lnTo>
                      <a:lnTo>
                        <a:pt x="763" y="927"/>
                      </a:lnTo>
                      <a:lnTo>
                        <a:pt x="761" y="927"/>
                      </a:lnTo>
                      <a:lnTo>
                        <a:pt x="755" y="931"/>
                      </a:lnTo>
                      <a:lnTo>
                        <a:pt x="753" y="931"/>
                      </a:lnTo>
                      <a:lnTo>
                        <a:pt x="751" y="931"/>
                      </a:lnTo>
                      <a:lnTo>
                        <a:pt x="749" y="931"/>
                      </a:lnTo>
                      <a:lnTo>
                        <a:pt x="746" y="935"/>
                      </a:lnTo>
                      <a:lnTo>
                        <a:pt x="746" y="935"/>
                      </a:lnTo>
                      <a:lnTo>
                        <a:pt x="742" y="937"/>
                      </a:lnTo>
                      <a:lnTo>
                        <a:pt x="738" y="937"/>
                      </a:lnTo>
                      <a:lnTo>
                        <a:pt x="733" y="941"/>
                      </a:lnTo>
                      <a:lnTo>
                        <a:pt x="731" y="941"/>
                      </a:lnTo>
                      <a:lnTo>
                        <a:pt x="731" y="942"/>
                      </a:lnTo>
                      <a:lnTo>
                        <a:pt x="731" y="942"/>
                      </a:lnTo>
                      <a:lnTo>
                        <a:pt x="729" y="942"/>
                      </a:lnTo>
                      <a:lnTo>
                        <a:pt x="721" y="946"/>
                      </a:lnTo>
                      <a:lnTo>
                        <a:pt x="719" y="948"/>
                      </a:lnTo>
                      <a:lnTo>
                        <a:pt x="716" y="948"/>
                      </a:lnTo>
                      <a:lnTo>
                        <a:pt x="710" y="946"/>
                      </a:lnTo>
                      <a:lnTo>
                        <a:pt x="708" y="946"/>
                      </a:lnTo>
                      <a:lnTo>
                        <a:pt x="706" y="946"/>
                      </a:lnTo>
                      <a:lnTo>
                        <a:pt x="704" y="948"/>
                      </a:lnTo>
                      <a:lnTo>
                        <a:pt x="704" y="946"/>
                      </a:lnTo>
                      <a:lnTo>
                        <a:pt x="701" y="944"/>
                      </a:lnTo>
                      <a:lnTo>
                        <a:pt x="691" y="942"/>
                      </a:lnTo>
                      <a:lnTo>
                        <a:pt x="682" y="942"/>
                      </a:lnTo>
                      <a:lnTo>
                        <a:pt x="674" y="944"/>
                      </a:lnTo>
                      <a:lnTo>
                        <a:pt x="669" y="946"/>
                      </a:lnTo>
                      <a:lnTo>
                        <a:pt x="663" y="948"/>
                      </a:lnTo>
                      <a:lnTo>
                        <a:pt x="661" y="950"/>
                      </a:lnTo>
                      <a:lnTo>
                        <a:pt x="659" y="952"/>
                      </a:lnTo>
                      <a:lnTo>
                        <a:pt x="657" y="956"/>
                      </a:lnTo>
                      <a:lnTo>
                        <a:pt x="657" y="959"/>
                      </a:lnTo>
                      <a:lnTo>
                        <a:pt x="657" y="961"/>
                      </a:lnTo>
                      <a:lnTo>
                        <a:pt x="657" y="963"/>
                      </a:lnTo>
                      <a:lnTo>
                        <a:pt x="659" y="963"/>
                      </a:lnTo>
                      <a:lnTo>
                        <a:pt x="659" y="965"/>
                      </a:lnTo>
                      <a:lnTo>
                        <a:pt x="659" y="965"/>
                      </a:lnTo>
                      <a:lnTo>
                        <a:pt x="661" y="967"/>
                      </a:lnTo>
                      <a:lnTo>
                        <a:pt x="663" y="969"/>
                      </a:lnTo>
                      <a:lnTo>
                        <a:pt x="663" y="969"/>
                      </a:lnTo>
                      <a:lnTo>
                        <a:pt x="663" y="971"/>
                      </a:lnTo>
                      <a:lnTo>
                        <a:pt x="663" y="971"/>
                      </a:lnTo>
                      <a:lnTo>
                        <a:pt x="663" y="971"/>
                      </a:lnTo>
                      <a:lnTo>
                        <a:pt x="661" y="971"/>
                      </a:lnTo>
                      <a:lnTo>
                        <a:pt x="659" y="971"/>
                      </a:lnTo>
                      <a:lnTo>
                        <a:pt x="657" y="971"/>
                      </a:lnTo>
                      <a:lnTo>
                        <a:pt x="656" y="973"/>
                      </a:lnTo>
                      <a:lnTo>
                        <a:pt x="654" y="971"/>
                      </a:lnTo>
                      <a:lnTo>
                        <a:pt x="650" y="971"/>
                      </a:lnTo>
                      <a:lnTo>
                        <a:pt x="648" y="971"/>
                      </a:lnTo>
                      <a:lnTo>
                        <a:pt x="644" y="971"/>
                      </a:lnTo>
                      <a:lnTo>
                        <a:pt x="642" y="971"/>
                      </a:lnTo>
                      <a:lnTo>
                        <a:pt x="641" y="969"/>
                      </a:lnTo>
                      <a:lnTo>
                        <a:pt x="637" y="969"/>
                      </a:lnTo>
                      <a:lnTo>
                        <a:pt x="635" y="967"/>
                      </a:lnTo>
                      <a:lnTo>
                        <a:pt x="633" y="965"/>
                      </a:lnTo>
                      <a:lnTo>
                        <a:pt x="627" y="965"/>
                      </a:lnTo>
                      <a:lnTo>
                        <a:pt x="620" y="965"/>
                      </a:lnTo>
                      <a:lnTo>
                        <a:pt x="614" y="965"/>
                      </a:lnTo>
                      <a:lnTo>
                        <a:pt x="609" y="967"/>
                      </a:lnTo>
                      <a:lnTo>
                        <a:pt x="607" y="967"/>
                      </a:lnTo>
                      <a:lnTo>
                        <a:pt x="607" y="969"/>
                      </a:lnTo>
                      <a:lnTo>
                        <a:pt x="607" y="973"/>
                      </a:lnTo>
                      <a:lnTo>
                        <a:pt x="607" y="974"/>
                      </a:lnTo>
                      <a:lnTo>
                        <a:pt x="605" y="974"/>
                      </a:lnTo>
                      <a:lnTo>
                        <a:pt x="605" y="976"/>
                      </a:lnTo>
                      <a:lnTo>
                        <a:pt x="601" y="978"/>
                      </a:lnTo>
                      <a:lnTo>
                        <a:pt x="601" y="980"/>
                      </a:lnTo>
                      <a:lnTo>
                        <a:pt x="601" y="982"/>
                      </a:lnTo>
                      <a:lnTo>
                        <a:pt x="601" y="982"/>
                      </a:lnTo>
                      <a:lnTo>
                        <a:pt x="603" y="982"/>
                      </a:lnTo>
                      <a:lnTo>
                        <a:pt x="603" y="984"/>
                      </a:lnTo>
                      <a:lnTo>
                        <a:pt x="603" y="984"/>
                      </a:lnTo>
                      <a:lnTo>
                        <a:pt x="601" y="984"/>
                      </a:lnTo>
                      <a:lnTo>
                        <a:pt x="601" y="986"/>
                      </a:lnTo>
                      <a:lnTo>
                        <a:pt x="601" y="986"/>
                      </a:lnTo>
                      <a:lnTo>
                        <a:pt x="599" y="984"/>
                      </a:lnTo>
                      <a:lnTo>
                        <a:pt x="597" y="984"/>
                      </a:lnTo>
                      <a:lnTo>
                        <a:pt x="594" y="984"/>
                      </a:lnTo>
                      <a:lnTo>
                        <a:pt x="590" y="982"/>
                      </a:lnTo>
                      <a:lnTo>
                        <a:pt x="588" y="982"/>
                      </a:lnTo>
                      <a:lnTo>
                        <a:pt x="582" y="984"/>
                      </a:lnTo>
                      <a:lnTo>
                        <a:pt x="582" y="984"/>
                      </a:lnTo>
                      <a:lnTo>
                        <a:pt x="575" y="982"/>
                      </a:lnTo>
                      <a:lnTo>
                        <a:pt x="573" y="980"/>
                      </a:lnTo>
                      <a:lnTo>
                        <a:pt x="569" y="978"/>
                      </a:lnTo>
                      <a:lnTo>
                        <a:pt x="567" y="976"/>
                      </a:lnTo>
                      <a:lnTo>
                        <a:pt x="560" y="976"/>
                      </a:lnTo>
                      <a:lnTo>
                        <a:pt x="558" y="974"/>
                      </a:lnTo>
                      <a:lnTo>
                        <a:pt x="558" y="974"/>
                      </a:lnTo>
                      <a:lnTo>
                        <a:pt x="552" y="973"/>
                      </a:lnTo>
                      <a:lnTo>
                        <a:pt x="539" y="971"/>
                      </a:lnTo>
                      <a:lnTo>
                        <a:pt x="539" y="971"/>
                      </a:lnTo>
                      <a:lnTo>
                        <a:pt x="535" y="969"/>
                      </a:lnTo>
                      <a:lnTo>
                        <a:pt x="528" y="969"/>
                      </a:lnTo>
                      <a:lnTo>
                        <a:pt x="515" y="965"/>
                      </a:lnTo>
                      <a:lnTo>
                        <a:pt x="511" y="965"/>
                      </a:lnTo>
                      <a:lnTo>
                        <a:pt x="500" y="969"/>
                      </a:lnTo>
                      <a:lnTo>
                        <a:pt x="498" y="969"/>
                      </a:lnTo>
                      <a:lnTo>
                        <a:pt x="496" y="971"/>
                      </a:lnTo>
                      <a:lnTo>
                        <a:pt x="496" y="971"/>
                      </a:lnTo>
                      <a:lnTo>
                        <a:pt x="496" y="973"/>
                      </a:lnTo>
                      <a:lnTo>
                        <a:pt x="496" y="974"/>
                      </a:lnTo>
                      <a:lnTo>
                        <a:pt x="496" y="976"/>
                      </a:lnTo>
                      <a:lnTo>
                        <a:pt x="498" y="976"/>
                      </a:lnTo>
                      <a:lnTo>
                        <a:pt x="498" y="976"/>
                      </a:lnTo>
                      <a:lnTo>
                        <a:pt x="473" y="974"/>
                      </a:lnTo>
                      <a:lnTo>
                        <a:pt x="473" y="974"/>
                      </a:lnTo>
                      <a:lnTo>
                        <a:pt x="473" y="973"/>
                      </a:lnTo>
                      <a:lnTo>
                        <a:pt x="473" y="971"/>
                      </a:lnTo>
                      <a:lnTo>
                        <a:pt x="472" y="971"/>
                      </a:lnTo>
                      <a:lnTo>
                        <a:pt x="470" y="971"/>
                      </a:lnTo>
                      <a:lnTo>
                        <a:pt x="470" y="971"/>
                      </a:lnTo>
                      <a:lnTo>
                        <a:pt x="470" y="971"/>
                      </a:lnTo>
                      <a:lnTo>
                        <a:pt x="470" y="973"/>
                      </a:lnTo>
                      <a:lnTo>
                        <a:pt x="472" y="973"/>
                      </a:lnTo>
                      <a:lnTo>
                        <a:pt x="472" y="973"/>
                      </a:lnTo>
                      <a:lnTo>
                        <a:pt x="472" y="974"/>
                      </a:lnTo>
                      <a:lnTo>
                        <a:pt x="472" y="974"/>
                      </a:lnTo>
                      <a:lnTo>
                        <a:pt x="472" y="974"/>
                      </a:lnTo>
                      <a:lnTo>
                        <a:pt x="472" y="974"/>
                      </a:lnTo>
                      <a:lnTo>
                        <a:pt x="470" y="974"/>
                      </a:lnTo>
                      <a:lnTo>
                        <a:pt x="468" y="974"/>
                      </a:lnTo>
                      <a:lnTo>
                        <a:pt x="468" y="974"/>
                      </a:lnTo>
                      <a:lnTo>
                        <a:pt x="466" y="974"/>
                      </a:lnTo>
                      <a:lnTo>
                        <a:pt x="466" y="974"/>
                      </a:lnTo>
                      <a:lnTo>
                        <a:pt x="464" y="974"/>
                      </a:lnTo>
                      <a:lnTo>
                        <a:pt x="458" y="973"/>
                      </a:lnTo>
                      <a:lnTo>
                        <a:pt x="457" y="971"/>
                      </a:lnTo>
                      <a:lnTo>
                        <a:pt x="457" y="971"/>
                      </a:lnTo>
                      <a:lnTo>
                        <a:pt x="455" y="971"/>
                      </a:lnTo>
                      <a:lnTo>
                        <a:pt x="455" y="969"/>
                      </a:lnTo>
                      <a:lnTo>
                        <a:pt x="455" y="969"/>
                      </a:lnTo>
                      <a:lnTo>
                        <a:pt x="455" y="967"/>
                      </a:lnTo>
                      <a:lnTo>
                        <a:pt x="457" y="967"/>
                      </a:lnTo>
                      <a:lnTo>
                        <a:pt x="455" y="967"/>
                      </a:lnTo>
                      <a:lnTo>
                        <a:pt x="453" y="967"/>
                      </a:lnTo>
                      <a:lnTo>
                        <a:pt x="449" y="965"/>
                      </a:lnTo>
                      <a:lnTo>
                        <a:pt x="451" y="967"/>
                      </a:lnTo>
                      <a:lnTo>
                        <a:pt x="451" y="969"/>
                      </a:lnTo>
                      <a:lnTo>
                        <a:pt x="453" y="969"/>
                      </a:lnTo>
                      <a:lnTo>
                        <a:pt x="453" y="971"/>
                      </a:lnTo>
                      <a:lnTo>
                        <a:pt x="453" y="971"/>
                      </a:lnTo>
                      <a:lnTo>
                        <a:pt x="451" y="971"/>
                      </a:lnTo>
                      <a:lnTo>
                        <a:pt x="443" y="967"/>
                      </a:lnTo>
                      <a:lnTo>
                        <a:pt x="442" y="967"/>
                      </a:lnTo>
                      <a:lnTo>
                        <a:pt x="440" y="967"/>
                      </a:lnTo>
                      <a:lnTo>
                        <a:pt x="438" y="967"/>
                      </a:lnTo>
                      <a:lnTo>
                        <a:pt x="436" y="969"/>
                      </a:lnTo>
                      <a:lnTo>
                        <a:pt x="432" y="971"/>
                      </a:lnTo>
                      <a:lnTo>
                        <a:pt x="430" y="973"/>
                      </a:lnTo>
                      <a:lnTo>
                        <a:pt x="426" y="973"/>
                      </a:lnTo>
                      <a:lnTo>
                        <a:pt x="421" y="973"/>
                      </a:lnTo>
                      <a:lnTo>
                        <a:pt x="417" y="973"/>
                      </a:lnTo>
                      <a:lnTo>
                        <a:pt x="411" y="974"/>
                      </a:lnTo>
                      <a:lnTo>
                        <a:pt x="410" y="974"/>
                      </a:lnTo>
                      <a:lnTo>
                        <a:pt x="408" y="976"/>
                      </a:lnTo>
                      <a:lnTo>
                        <a:pt x="406" y="978"/>
                      </a:lnTo>
                      <a:lnTo>
                        <a:pt x="406" y="980"/>
                      </a:lnTo>
                      <a:lnTo>
                        <a:pt x="406" y="982"/>
                      </a:lnTo>
                      <a:lnTo>
                        <a:pt x="406" y="982"/>
                      </a:lnTo>
                      <a:lnTo>
                        <a:pt x="408" y="984"/>
                      </a:lnTo>
                      <a:lnTo>
                        <a:pt x="408" y="984"/>
                      </a:lnTo>
                      <a:lnTo>
                        <a:pt x="406" y="984"/>
                      </a:lnTo>
                      <a:lnTo>
                        <a:pt x="396" y="986"/>
                      </a:lnTo>
                      <a:lnTo>
                        <a:pt x="395" y="988"/>
                      </a:lnTo>
                      <a:lnTo>
                        <a:pt x="393" y="989"/>
                      </a:lnTo>
                      <a:lnTo>
                        <a:pt x="391" y="989"/>
                      </a:lnTo>
                      <a:lnTo>
                        <a:pt x="393" y="993"/>
                      </a:lnTo>
                      <a:lnTo>
                        <a:pt x="391" y="995"/>
                      </a:lnTo>
                      <a:lnTo>
                        <a:pt x="391" y="997"/>
                      </a:lnTo>
                      <a:lnTo>
                        <a:pt x="389" y="997"/>
                      </a:lnTo>
                      <a:lnTo>
                        <a:pt x="385" y="999"/>
                      </a:lnTo>
                      <a:lnTo>
                        <a:pt x="381" y="1001"/>
                      </a:lnTo>
                      <a:lnTo>
                        <a:pt x="380" y="1001"/>
                      </a:lnTo>
                      <a:lnTo>
                        <a:pt x="376" y="1001"/>
                      </a:lnTo>
                      <a:lnTo>
                        <a:pt x="368" y="1001"/>
                      </a:lnTo>
                      <a:lnTo>
                        <a:pt x="366" y="999"/>
                      </a:lnTo>
                      <a:lnTo>
                        <a:pt x="365" y="997"/>
                      </a:lnTo>
                      <a:lnTo>
                        <a:pt x="363" y="999"/>
                      </a:lnTo>
                      <a:lnTo>
                        <a:pt x="359" y="999"/>
                      </a:lnTo>
                      <a:lnTo>
                        <a:pt x="357" y="1001"/>
                      </a:lnTo>
                      <a:lnTo>
                        <a:pt x="357" y="1001"/>
                      </a:lnTo>
                      <a:lnTo>
                        <a:pt x="357" y="1001"/>
                      </a:lnTo>
                      <a:lnTo>
                        <a:pt x="357" y="1001"/>
                      </a:lnTo>
                      <a:lnTo>
                        <a:pt x="355" y="1003"/>
                      </a:lnTo>
                      <a:lnTo>
                        <a:pt x="351" y="1004"/>
                      </a:lnTo>
                      <a:lnTo>
                        <a:pt x="348" y="1004"/>
                      </a:lnTo>
                      <a:lnTo>
                        <a:pt x="344" y="1004"/>
                      </a:lnTo>
                      <a:lnTo>
                        <a:pt x="333" y="1001"/>
                      </a:lnTo>
                      <a:lnTo>
                        <a:pt x="331" y="999"/>
                      </a:lnTo>
                      <a:lnTo>
                        <a:pt x="323" y="999"/>
                      </a:lnTo>
                      <a:lnTo>
                        <a:pt x="319" y="999"/>
                      </a:lnTo>
                      <a:lnTo>
                        <a:pt x="316" y="1001"/>
                      </a:lnTo>
                      <a:lnTo>
                        <a:pt x="318" y="1001"/>
                      </a:lnTo>
                      <a:lnTo>
                        <a:pt x="314" y="1001"/>
                      </a:lnTo>
                      <a:lnTo>
                        <a:pt x="312" y="1003"/>
                      </a:lnTo>
                      <a:lnTo>
                        <a:pt x="314" y="1003"/>
                      </a:lnTo>
                      <a:lnTo>
                        <a:pt x="316" y="1004"/>
                      </a:lnTo>
                      <a:lnTo>
                        <a:pt x="316" y="1006"/>
                      </a:lnTo>
                      <a:lnTo>
                        <a:pt x="316" y="1008"/>
                      </a:lnTo>
                      <a:lnTo>
                        <a:pt x="314" y="1008"/>
                      </a:lnTo>
                      <a:lnTo>
                        <a:pt x="301" y="1006"/>
                      </a:lnTo>
                      <a:lnTo>
                        <a:pt x="291" y="1006"/>
                      </a:lnTo>
                      <a:lnTo>
                        <a:pt x="288" y="1008"/>
                      </a:lnTo>
                      <a:lnTo>
                        <a:pt x="286" y="1010"/>
                      </a:lnTo>
                      <a:lnTo>
                        <a:pt x="282" y="1016"/>
                      </a:lnTo>
                      <a:lnTo>
                        <a:pt x="280" y="1018"/>
                      </a:lnTo>
                      <a:lnTo>
                        <a:pt x="280" y="1018"/>
                      </a:lnTo>
                      <a:lnTo>
                        <a:pt x="278" y="1018"/>
                      </a:lnTo>
                      <a:lnTo>
                        <a:pt x="278" y="1018"/>
                      </a:lnTo>
                      <a:lnTo>
                        <a:pt x="278" y="1019"/>
                      </a:lnTo>
                      <a:lnTo>
                        <a:pt x="276" y="1019"/>
                      </a:lnTo>
                      <a:lnTo>
                        <a:pt x="276" y="1021"/>
                      </a:lnTo>
                      <a:lnTo>
                        <a:pt x="274" y="1021"/>
                      </a:lnTo>
                      <a:lnTo>
                        <a:pt x="272" y="1021"/>
                      </a:lnTo>
                      <a:lnTo>
                        <a:pt x="271" y="1023"/>
                      </a:lnTo>
                      <a:lnTo>
                        <a:pt x="271" y="1025"/>
                      </a:lnTo>
                      <a:lnTo>
                        <a:pt x="271" y="1027"/>
                      </a:lnTo>
                      <a:lnTo>
                        <a:pt x="269" y="1025"/>
                      </a:lnTo>
                      <a:lnTo>
                        <a:pt x="267" y="1027"/>
                      </a:lnTo>
                      <a:lnTo>
                        <a:pt x="265" y="1027"/>
                      </a:lnTo>
                      <a:lnTo>
                        <a:pt x="259" y="1031"/>
                      </a:lnTo>
                      <a:lnTo>
                        <a:pt x="257" y="1034"/>
                      </a:lnTo>
                      <a:lnTo>
                        <a:pt x="257" y="1036"/>
                      </a:lnTo>
                      <a:lnTo>
                        <a:pt x="257" y="1036"/>
                      </a:lnTo>
                      <a:lnTo>
                        <a:pt x="257" y="1038"/>
                      </a:lnTo>
                      <a:lnTo>
                        <a:pt x="256" y="1038"/>
                      </a:lnTo>
                      <a:lnTo>
                        <a:pt x="254" y="1038"/>
                      </a:lnTo>
                      <a:lnTo>
                        <a:pt x="252" y="1038"/>
                      </a:lnTo>
                      <a:lnTo>
                        <a:pt x="250" y="1038"/>
                      </a:lnTo>
                      <a:lnTo>
                        <a:pt x="246" y="1034"/>
                      </a:lnTo>
                      <a:lnTo>
                        <a:pt x="244" y="1033"/>
                      </a:lnTo>
                      <a:lnTo>
                        <a:pt x="244" y="1033"/>
                      </a:lnTo>
                      <a:lnTo>
                        <a:pt x="233" y="1033"/>
                      </a:lnTo>
                      <a:lnTo>
                        <a:pt x="231" y="1033"/>
                      </a:lnTo>
                      <a:lnTo>
                        <a:pt x="229" y="1034"/>
                      </a:lnTo>
                      <a:lnTo>
                        <a:pt x="229" y="1034"/>
                      </a:lnTo>
                      <a:lnTo>
                        <a:pt x="227" y="1034"/>
                      </a:lnTo>
                      <a:lnTo>
                        <a:pt x="227" y="1034"/>
                      </a:lnTo>
                      <a:lnTo>
                        <a:pt x="227" y="1033"/>
                      </a:lnTo>
                      <a:lnTo>
                        <a:pt x="224" y="1031"/>
                      </a:lnTo>
                      <a:lnTo>
                        <a:pt x="218" y="1025"/>
                      </a:lnTo>
                      <a:lnTo>
                        <a:pt x="214" y="1023"/>
                      </a:lnTo>
                      <a:lnTo>
                        <a:pt x="212" y="1021"/>
                      </a:lnTo>
                      <a:lnTo>
                        <a:pt x="211" y="1019"/>
                      </a:lnTo>
                      <a:lnTo>
                        <a:pt x="209" y="1019"/>
                      </a:lnTo>
                      <a:lnTo>
                        <a:pt x="207" y="1019"/>
                      </a:lnTo>
                      <a:lnTo>
                        <a:pt x="207" y="1021"/>
                      </a:lnTo>
                      <a:lnTo>
                        <a:pt x="205" y="1021"/>
                      </a:lnTo>
                      <a:lnTo>
                        <a:pt x="205" y="1021"/>
                      </a:lnTo>
                      <a:lnTo>
                        <a:pt x="203" y="1021"/>
                      </a:lnTo>
                      <a:lnTo>
                        <a:pt x="203" y="1019"/>
                      </a:lnTo>
                      <a:lnTo>
                        <a:pt x="209" y="1014"/>
                      </a:lnTo>
                      <a:lnTo>
                        <a:pt x="209" y="1014"/>
                      </a:lnTo>
                      <a:lnTo>
                        <a:pt x="209" y="1012"/>
                      </a:lnTo>
                      <a:lnTo>
                        <a:pt x="207" y="1008"/>
                      </a:lnTo>
                      <a:lnTo>
                        <a:pt x="205" y="1006"/>
                      </a:lnTo>
                      <a:lnTo>
                        <a:pt x="205" y="1004"/>
                      </a:lnTo>
                      <a:lnTo>
                        <a:pt x="203" y="1003"/>
                      </a:lnTo>
                      <a:lnTo>
                        <a:pt x="203" y="1003"/>
                      </a:lnTo>
                      <a:lnTo>
                        <a:pt x="197" y="1004"/>
                      </a:lnTo>
                      <a:lnTo>
                        <a:pt x="192" y="1004"/>
                      </a:lnTo>
                      <a:lnTo>
                        <a:pt x="192" y="1003"/>
                      </a:lnTo>
                      <a:lnTo>
                        <a:pt x="192" y="1003"/>
                      </a:lnTo>
                      <a:lnTo>
                        <a:pt x="190" y="1001"/>
                      </a:lnTo>
                      <a:lnTo>
                        <a:pt x="188" y="999"/>
                      </a:lnTo>
                      <a:lnTo>
                        <a:pt x="188" y="999"/>
                      </a:lnTo>
                      <a:lnTo>
                        <a:pt x="190" y="999"/>
                      </a:lnTo>
                      <a:lnTo>
                        <a:pt x="192" y="997"/>
                      </a:lnTo>
                      <a:lnTo>
                        <a:pt x="192" y="995"/>
                      </a:lnTo>
                      <a:lnTo>
                        <a:pt x="192" y="993"/>
                      </a:lnTo>
                      <a:lnTo>
                        <a:pt x="192" y="993"/>
                      </a:lnTo>
                      <a:lnTo>
                        <a:pt x="190" y="997"/>
                      </a:lnTo>
                      <a:lnTo>
                        <a:pt x="188" y="997"/>
                      </a:lnTo>
                      <a:lnTo>
                        <a:pt x="182" y="997"/>
                      </a:lnTo>
                      <a:lnTo>
                        <a:pt x="182" y="997"/>
                      </a:lnTo>
                      <a:lnTo>
                        <a:pt x="180" y="997"/>
                      </a:lnTo>
                      <a:lnTo>
                        <a:pt x="173" y="999"/>
                      </a:lnTo>
                      <a:lnTo>
                        <a:pt x="171" y="1001"/>
                      </a:lnTo>
                      <a:lnTo>
                        <a:pt x="171" y="1001"/>
                      </a:lnTo>
                      <a:lnTo>
                        <a:pt x="169" y="1001"/>
                      </a:lnTo>
                      <a:lnTo>
                        <a:pt x="169" y="1001"/>
                      </a:lnTo>
                      <a:lnTo>
                        <a:pt x="169" y="999"/>
                      </a:lnTo>
                      <a:lnTo>
                        <a:pt x="169" y="999"/>
                      </a:lnTo>
                      <a:lnTo>
                        <a:pt x="169" y="997"/>
                      </a:lnTo>
                      <a:lnTo>
                        <a:pt x="169" y="995"/>
                      </a:lnTo>
                      <a:lnTo>
                        <a:pt x="169" y="993"/>
                      </a:lnTo>
                      <a:lnTo>
                        <a:pt x="169" y="993"/>
                      </a:lnTo>
                      <a:lnTo>
                        <a:pt x="169" y="991"/>
                      </a:lnTo>
                      <a:lnTo>
                        <a:pt x="171" y="989"/>
                      </a:lnTo>
                      <a:lnTo>
                        <a:pt x="171" y="988"/>
                      </a:lnTo>
                      <a:lnTo>
                        <a:pt x="169" y="986"/>
                      </a:lnTo>
                      <a:lnTo>
                        <a:pt x="169" y="984"/>
                      </a:lnTo>
                      <a:lnTo>
                        <a:pt x="169" y="984"/>
                      </a:lnTo>
                      <a:lnTo>
                        <a:pt x="171" y="982"/>
                      </a:lnTo>
                      <a:lnTo>
                        <a:pt x="171" y="980"/>
                      </a:lnTo>
                      <a:lnTo>
                        <a:pt x="169" y="976"/>
                      </a:lnTo>
                      <a:lnTo>
                        <a:pt x="167" y="974"/>
                      </a:lnTo>
                      <a:lnTo>
                        <a:pt x="164" y="974"/>
                      </a:lnTo>
                      <a:lnTo>
                        <a:pt x="156" y="974"/>
                      </a:lnTo>
                      <a:lnTo>
                        <a:pt x="150" y="974"/>
                      </a:lnTo>
                      <a:lnTo>
                        <a:pt x="149" y="974"/>
                      </a:lnTo>
                      <a:lnTo>
                        <a:pt x="149" y="974"/>
                      </a:lnTo>
                      <a:lnTo>
                        <a:pt x="147" y="976"/>
                      </a:lnTo>
                      <a:lnTo>
                        <a:pt x="145" y="976"/>
                      </a:lnTo>
                      <a:lnTo>
                        <a:pt x="145" y="978"/>
                      </a:lnTo>
                      <a:lnTo>
                        <a:pt x="143" y="978"/>
                      </a:lnTo>
                      <a:lnTo>
                        <a:pt x="143" y="980"/>
                      </a:lnTo>
                      <a:lnTo>
                        <a:pt x="143" y="980"/>
                      </a:lnTo>
                      <a:lnTo>
                        <a:pt x="141" y="982"/>
                      </a:lnTo>
                      <a:lnTo>
                        <a:pt x="143" y="982"/>
                      </a:lnTo>
                      <a:lnTo>
                        <a:pt x="143" y="982"/>
                      </a:lnTo>
                      <a:lnTo>
                        <a:pt x="143" y="984"/>
                      </a:lnTo>
                      <a:lnTo>
                        <a:pt x="143" y="984"/>
                      </a:lnTo>
                      <a:lnTo>
                        <a:pt x="145" y="988"/>
                      </a:lnTo>
                      <a:lnTo>
                        <a:pt x="145" y="988"/>
                      </a:lnTo>
                      <a:lnTo>
                        <a:pt x="145" y="989"/>
                      </a:lnTo>
                      <a:lnTo>
                        <a:pt x="145" y="995"/>
                      </a:lnTo>
                      <a:lnTo>
                        <a:pt x="145" y="997"/>
                      </a:lnTo>
                      <a:lnTo>
                        <a:pt x="145" y="997"/>
                      </a:lnTo>
                      <a:lnTo>
                        <a:pt x="145" y="997"/>
                      </a:lnTo>
                      <a:lnTo>
                        <a:pt x="143" y="997"/>
                      </a:lnTo>
                      <a:lnTo>
                        <a:pt x="141" y="995"/>
                      </a:lnTo>
                      <a:lnTo>
                        <a:pt x="139" y="993"/>
                      </a:lnTo>
                      <a:lnTo>
                        <a:pt x="137" y="989"/>
                      </a:lnTo>
                      <a:lnTo>
                        <a:pt x="137" y="989"/>
                      </a:lnTo>
                      <a:lnTo>
                        <a:pt x="137" y="989"/>
                      </a:lnTo>
                      <a:lnTo>
                        <a:pt x="137" y="988"/>
                      </a:lnTo>
                      <a:lnTo>
                        <a:pt x="137" y="988"/>
                      </a:lnTo>
                      <a:lnTo>
                        <a:pt x="137" y="986"/>
                      </a:lnTo>
                      <a:lnTo>
                        <a:pt x="137" y="984"/>
                      </a:lnTo>
                      <a:lnTo>
                        <a:pt x="135" y="984"/>
                      </a:lnTo>
                      <a:lnTo>
                        <a:pt x="134" y="982"/>
                      </a:lnTo>
                      <a:lnTo>
                        <a:pt x="134" y="982"/>
                      </a:lnTo>
                      <a:lnTo>
                        <a:pt x="134" y="980"/>
                      </a:lnTo>
                      <a:lnTo>
                        <a:pt x="134" y="978"/>
                      </a:lnTo>
                      <a:lnTo>
                        <a:pt x="134" y="978"/>
                      </a:lnTo>
                      <a:lnTo>
                        <a:pt x="134" y="978"/>
                      </a:lnTo>
                      <a:lnTo>
                        <a:pt x="135" y="978"/>
                      </a:lnTo>
                      <a:lnTo>
                        <a:pt x="135" y="976"/>
                      </a:lnTo>
                      <a:lnTo>
                        <a:pt x="135" y="974"/>
                      </a:lnTo>
                      <a:lnTo>
                        <a:pt x="135" y="974"/>
                      </a:lnTo>
                      <a:lnTo>
                        <a:pt x="135" y="973"/>
                      </a:lnTo>
                      <a:lnTo>
                        <a:pt x="135" y="973"/>
                      </a:lnTo>
                      <a:lnTo>
                        <a:pt x="135" y="973"/>
                      </a:lnTo>
                      <a:lnTo>
                        <a:pt x="135" y="973"/>
                      </a:lnTo>
                      <a:lnTo>
                        <a:pt x="134" y="973"/>
                      </a:lnTo>
                      <a:lnTo>
                        <a:pt x="134" y="971"/>
                      </a:lnTo>
                      <a:lnTo>
                        <a:pt x="134" y="971"/>
                      </a:lnTo>
                      <a:lnTo>
                        <a:pt x="134" y="969"/>
                      </a:lnTo>
                      <a:lnTo>
                        <a:pt x="135" y="967"/>
                      </a:lnTo>
                      <a:lnTo>
                        <a:pt x="135" y="965"/>
                      </a:lnTo>
                      <a:lnTo>
                        <a:pt x="137" y="963"/>
                      </a:lnTo>
                      <a:lnTo>
                        <a:pt x="137" y="961"/>
                      </a:lnTo>
                      <a:lnTo>
                        <a:pt x="139" y="959"/>
                      </a:lnTo>
                      <a:lnTo>
                        <a:pt x="143" y="959"/>
                      </a:lnTo>
                      <a:lnTo>
                        <a:pt x="145" y="959"/>
                      </a:lnTo>
                      <a:lnTo>
                        <a:pt x="145" y="956"/>
                      </a:lnTo>
                      <a:lnTo>
                        <a:pt x="145" y="954"/>
                      </a:lnTo>
                      <a:lnTo>
                        <a:pt x="143" y="952"/>
                      </a:lnTo>
                      <a:lnTo>
                        <a:pt x="143" y="950"/>
                      </a:lnTo>
                      <a:lnTo>
                        <a:pt x="143" y="948"/>
                      </a:lnTo>
                      <a:lnTo>
                        <a:pt x="141" y="941"/>
                      </a:lnTo>
                      <a:lnTo>
                        <a:pt x="139" y="937"/>
                      </a:lnTo>
                      <a:lnTo>
                        <a:pt x="139" y="937"/>
                      </a:lnTo>
                      <a:lnTo>
                        <a:pt x="139" y="935"/>
                      </a:lnTo>
                      <a:lnTo>
                        <a:pt x="135" y="931"/>
                      </a:lnTo>
                      <a:lnTo>
                        <a:pt x="134" y="931"/>
                      </a:lnTo>
                      <a:lnTo>
                        <a:pt x="134" y="929"/>
                      </a:lnTo>
                      <a:lnTo>
                        <a:pt x="134" y="929"/>
                      </a:lnTo>
                      <a:lnTo>
                        <a:pt x="134" y="924"/>
                      </a:lnTo>
                      <a:lnTo>
                        <a:pt x="132" y="922"/>
                      </a:lnTo>
                      <a:lnTo>
                        <a:pt x="132" y="920"/>
                      </a:lnTo>
                      <a:lnTo>
                        <a:pt x="128" y="918"/>
                      </a:lnTo>
                      <a:lnTo>
                        <a:pt x="120" y="912"/>
                      </a:lnTo>
                      <a:lnTo>
                        <a:pt x="122" y="911"/>
                      </a:lnTo>
                      <a:lnTo>
                        <a:pt x="120" y="909"/>
                      </a:lnTo>
                      <a:lnTo>
                        <a:pt x="119" y="905"/>
                      </a:lnTo>
                      <a:lnTo>
                        <a:pt x="119" y="903"/>
                      </a:lnTo>
                      <a:lnTo>
                        <a:pt x="117" y="901"/>
                      </a:lnTo>
                      <a:lnTo>
                        <a:pt x="117" y="899"/>
                      </a:lnTo>
                      <a:lnTo>
                        <a:pt x="117" y="899"/>
                      </a:lnTo>
                      <a:lnTo>
                        <a:pt x="113" y="896"/>
                      </a:lnTo>
                      <a:lnTo>
                        <a:pt x="109" y="894"/>
                      </a:lnTo>
                      <a:lnTo>
                        <a:pt x="109" y="894"/>
                      </a:lnTo>
                      <a:lnTo>
                        <a:pt x="107" y="892"/>
                      </a:lnTo>
                      <a:lnTo>
                        <a:pt x="107" y="890"/>
                      </a:lnTo>
                      <a:lnTo>
                        <a:pt x="109" y="890"/>
                      </a:lnTo>
                      <a:lnTo>
                        <a:pt x="111" y="890"/>
                      </a:lnTo>
                      <a:lnTo>
                        <a:pt x="111" y="890"/>
                      </a:lnTo>
                      <a:lnTo>
                        <a:pt x="111" y="892"/>
                      </a:lnTo>
                      <a:lnTo>
                        <a:pt x="113" y="892"/>
                      </a:lnTo>
                      <a:lnTo>
                        <a:pt x="113" y="892"/>
                      </a:lnTo>
                      <a:lnTo>
                        <a:pt x="113" y="894"/>
                      </a:lnTo>
                      <a:lnTo>
                        <a:pt x="113" y="894"/>
                      </a:lnTo>
                      <a:lnTo>
                        <a:pt x="115" y="896"/>
                      </a:lnTo>
                      <a:lnTo>
                        <a:pt x="117" y="899"/>
                      </a:lnTo>
                      <a:lnTo>
                        <a:pt x="119" y="899"/>
                      </a:lnTo>
                      <a:lnTo>
                        <a:pt x="119" y="897"/>
                      </a:lnTo>
                      <a:lnTo>
                        <a:pt x="119" y="897"/>
                      </a:lnTo>
                      <a:lnTo>
                        <a:pt x="119" y="896"/>
                      </a:lnTo>
                      <a:lnTo>
                        <a:pt x="117" y="896"/>
                      </a:lnTo>
                      <a:lnTo>
                        <a:pt x="117" y="894"/>
                      </a:lnTo>
                      <a:lnTo>
                        <a:pt x="117" y="894"/>
                      </a:lnTo>
                      <a:lnTo>
                        <a:pt x="117" y="894"/>
                      </a:lnTo>
                      <a:lnTo>
                        <a:pt x="117" y="894"/>
                      </a:lnTo>
                      <a:lnTo>
                        <a:pt x="115" y="892"/>
                      </a:lnTo>
                      <a:lnTo>
                        <a:pt x="115" y="892"/>
                      </a:lnTo>
                      <a:lnTo>
                        <a:pt x="113" y="890"/>
                      </a:lnTo>
                      <a:lnTo>
                        <a:pt x="113" y="890"/>
                      </a:lnTo>
                      <a:lnTo>
                        <a:pt x="113" y="886"/>
                      </a:lnTo>
                      <a:lnTo>
                        <a:pt x="113" y="884"/>
                      </a:lnTo>
                      <a:lnTo>
                        <a:pt x="113" y="882"/>
                      </a:lnTo>
                      <a:lnTo>
                        <a:pt x="111" y="882"/>
                      </a:lnTo>
                      <a:lnTo>
                        <a:pt x="109" y="882"/>
                      </a:lnTo>
                      <a:lnTo>
                        <a:pt x="105" y="882"/>
                      </a:lnTo>
                      <a:lnTo>
                        <a:pt x="107" y="884"/>
                      </a:lnTo>
                      <a:lnTo>
                        <a:pt x="107" y="884"/>
                      </a:lnTo>
                      <a:lnTo>
                        <a:pt x="107" y="884"/>
                      </a:lnTo>
                      <a:lnTo>
                        <a:pt x="103" y="886"/>
                      </a:lnTo>
                      <a:lnTo>
                        <a:pt x="103" y="884"/>
                      </a:lnTo>
                      <a:lnTo>
                        <a:pt x="103" y="884"/>
                      </a:lnTo>
                      <a:lnTo>
                        <a:pt x="103" y="882"/>
                      </a:lnTo>
                      <a:lnTo>
                        <a:pt x="103" y="882"/>
                      </a:lnTo>
                      <a:lnTo>
                        <a:pt x="102" y="882"/>
                      </a:lnTo>
                      <a:lnTo>
                        <a:pt x="102" y="880"/>
                      </a:lnTo>
                      <a:lnTo>
                        <a:pt x="102" y="880"/>
                      </a:lnTo>
                      <a:lnTo>
                        <a:pt x="102" y="879"/>
                      </a:lnTo>
                      <a:lnTo>
                        <a:pt x="102" y="879"/>
                      </a:lnTo>
                      <a:lnTo>
                        <a:pt x="102" y="875"/>
                      </a:lnTo>
                      <a:lnTo>
                        <a:pt x="100" y="873"/>
                      </a:lnTo>
                      <a:lnTo>
                        <a:pt x="100" y="873"/>
                      </a:lnTo>
                      <a:lnTo>
                        <a:pt x="102" y="871"/>
                      </a:lnTo>
                      <a:lnTo>
                        <a:pt x="102" y="871"/>
                      </a:lnTo>
                      <a:lnTo>
                        <a:pt x="102" y="869"/>
                      </a:lnTo>
                      <a:lnTo>
                        <a:pt x="102" y="869"/>
                      </a:lnTo>
                      <a:lnTo>
                        <a:pt x="100" y="867"/>
                      </a:lnTo>
                      <a:lnTo>
                        <a:pt x="100" y="867"/>
                      </a:lnTo>
                      <a:lnTo>
                        <a:pt x="100" y="865"/>
                      </a:lnTo>
                      <a:lnTo>
                        <a:pt x="100" y="865"/>
                      </a:lnTo>
                      <a:lnTo>
                        <a:pt x="100" y="865"/>
                      </a:lnTo>
                      <a:lnTo>
                        <a:pt x="100" y="865"/>
                      </a:lnTo>
                      <a:lnTo>
                        <a:pt x="100" y="865"/>
                      </a:lnTo>
                      <a:lnTo>
                        <a:pt x="102" y="865"/>
                      </a:lnTo>
                      <a:lnTo>
                        <a:pt x="102" y="864"/>
                      </a:lnTo>
                      <a:lnTo>
                        <a:pt x="102" y="864"/>
                      </a:lnTo>
                      <a:lnTo>
                        <a:pt x="103" y="864"/>
                      </a:lnTo>
                      <a:lnTo>
                        <a:pt x="103" y="864"/>
                      </a:lnTo>
                      <a:lnTo>
                        <a:pt x="103" y="862"/>
                      </a:lnTo>
                      <a:lnTo>
                        <a:pt x="103" y="862"/>
                      </a:lnTo>
                      <a:lnTo>
                        <a:pt x="103" y="860"/>
                      </a:lnTo>
                      <a:lnTo>
                        <a:pt x="103" y="858"/>
                      </a:lnTo>
                      <a:lnTo>
                        <a:pt x="105" y="858"/>
                      </a:lnTo>
                      <a:lnTo>
                        <a:pt x="107" y="856"/>
                      </a:lnTo>
                      <a:lnTo>
                        <a:pt x="109" y="856"/>
                      </a:lnTo>
                      <a:lnTo>
                        <a:pt x="109" y="856"/>
                      </a:lnTo>
                      <a:lnTo>
                        <a:pt x="109" y="858"/>
                      </a:lnTo>
                      <a:lnTo>
                        <a:pt x="113" y="862"/>
                      </a:lnTo>
                      <a:lnTo>
                        <a:pt x="117" y="864"/>
                      </a:lnTo>
                      <a:lnTo>
                        <a:pt x="119" y="862"/>
                      </a:lnTo>
                      <a:lnTo>
                        <a:pt x="120" y="860"/>
                      </a:lnTo>
                      <a:lnTo>
                        <a:pt x="130" y="850"/>
                      </a:lnTo>
                      <a:lnTo>
                        <a:pt x="132" y="849"/>
                      </a:lnTo>
                      <a:lnTo>
                        <a:pt x="134" y="845"/>
                      </a:lnTo>
                      <a:lnTo>
                        <a:pt x="134" y="837"/>
                      </a:lnTo>
                      <a:lnTo>
                        <a:pt x="135" y="835"/>
                      </a:lnTo>
                      <a:lnTo>
                        <a:pt x="134" y="828"/>
                      </a:lnTo>
                      <a:lnTo>
                        <a:pt x="134" y="828"/>
                      </a:lnTo>
                      <a:lnTo>
                        <a:pt x="134" y="826"/>
                      </a:lnTo>
                      <a:lnTo>
                        <a:pt x="134" y="824"/>
                      </a:lnTo>
                      <a:lnTo>
                        <a:pt x="135" y="822"/>
                      </a:lnTo>
                      <a:lnTo>
                        <a:pt x="135" y="819"/>
                      </a:lnTo>
                      <a:lnTo>
                        <a:pt x="134" y="807"/>
                      </a:lnTo>
                      <a:lnTo>
                        <a:pt x="132" y="798"/>
                      </a:lnTo>
                      <a:lnTo>
                        <a:pt x="130" y="794"/>
                      </a:lnTo>
                      <a:lnTo>
                        <a:pt x="130" y="792"/>
                      </a:lnTo>
                      <a:lnTo>
                        <a:pt x="130" y="787"/>
                      </a:lnTo>
                      <a:lnTo>
                        <a:pt x="130" y="785"/>
                      </a:lnTo>
                      <a:lnTo>
                        <a:pt x="128" y="785"/>
                      </a:lnTo>
                      <a:lnTo>
                        <a:pt x="128" y="783"/>
                      </a:lnTo>
                      <a:lnTo>
                        <a:pt x="128" y="781"/>
                      </a:lnTo>
                      <a:lnTo>
                        <a:pt x="128" y="779"/>
                      </a:lnTo>
                      <a:lnTo>
                        <a:pt x="126" y="773"/>
                      </a:lnTo>
                      <a:lnTo>
                        <a:pt x="124" y="772"/>
                      </a:lnTo>
                      <a:lnTo>
                        <a:pt x="122" y="768"/>
                      </a:lnTo>
                      <a:lnTo>
                        <a:pt x="119" y="764"/>
                      </a:lnTo>
                      <a:lnTo>
                        <a:pt x="119" y="762"/>
                      </a:lnTo>
                      <a:lnTo>
                        <a:pt x="119" y="762"/>
                      </a:lnTo>
                      <a:lnTo>
                        <a:pt x="115" y="757"/>
                      </a:lnTo>
                      <a:lnTo>
                        <a:pt x="113" y="753"/>
                      </a:lnTo>
                      <a:lnTo>
                        <a:pt x="111" y="751"/>
                      </a:lnTo>
                      <a:lnTo>
                        <a:pt x="109" y="749"/>
                      </a:lnTo>
                      <a:lnTo>
                        <a:pt x="107" y="747"/>
                      </a:lnTo>
                      <a:lnTo>
                        <a:pt x="105" y="743"/>
                      </a:lnTo>
                      <a:lnTo>
                        <a:pt x="103" y="742"/>
                      </a:lnTo>
                      <a:lnTo>
                        <a:pt x="102" y="740"/>
                      </a:lnTo>
                      <a:lnTo>
                        <a:pt x="102" y="736"/>
                      </a:lnTo>
                      <a:lnTo>
                        <a:pt x="100" y="734"/>
                      </a:lnTo>
                      <a:lnTo>
                        <a:pt x="98" y="732"/>
                      </a:lnTo>
                      <a:lnTo>
                        <a:pt x="96" y="730"/>
                      </a:lnTo>
                      <a:lnTo>
                        <a:pt x="96" y="730"/>
                      </a:lnTo>
                      <a:lnTo>
                        <a:pt x="92" y="723"/>
                      </a:lnTo>
                      <a:lnTo>
                        <a:pt x="92" y="723"/>
                      </a:lnTo>
                      <a:lnTo>
                        <a:pt x="92" y="721"/>
                      </a:lnTo>
                      <a:lnTo>
                        <a:pt x="90" y="721"/>
                      </a:lnTo>
                      <a:lnTo>
                        <a:pt x="90" y="719"/>
                      </a:lnTo>
                      <a:lnTo>
                        <a:pt x="88" y="715"/>
                      </a:lnTo>
                      <a:lnTo>
                        <a:pt x="88" y="713"/>
                      </a:lnTo>
                      <a:lnTo>
                        <a:pt x="83" y="708"/>
                      </a:lnTo>
                      <a:lnTo>
                        <a:pt x="79" y="698"/>
                      </a:lnTo>
                      <a:lnTo>
                        <a:pt x="79" y="698"/>
                      </a:lnTo>
                      <a:lnTo>
                        <a:pt x="77" y="695"/>
                      </a:lnTo>
                      <a:lnTo>
                        <a:pt x="77" y="691"/>
                      </a:lnTo>
                      <a:lnTo>
                        <a:pt x="73" y="685"/>
                      </a:lnTo>
                      <a:lnTo>
                        <a:pt x="72" y="681"/>
                      </a:lnTo>
                      <a:lnTo>
                        <a:pt x="72" y="680"/>
                      </a:lnTo>
                      <a:lnTo>
                        <a:pt x="70" y="678"/>
                      </a:lnTo>
                      <a:lnTo>
                        <a:pt x="66" y="670"/>
                      </a:lnTo>
                      <a:lnTo>
                        <a:pt x="64" y="668"/>
                      </a:lnTo>
                      <a:lnTo>
                        <a:pt x="64" y="666"/>
                      </a:lnTo>
                      <a:lnTo>
                        <a:pt x="58" y="657"/>
                      </a:lnTo>
                      <a:lnTo>
                        <a:pt x="58" y="657"/>
                      </a:lnTo>
                      <a:lnTo>
                        <a:pt x="58" y="655"/>
                      </a:lnTo>
                      <a:lnTo>
                        <a:pt x="58" y="651"/>
                      </a:lnTo>
                      <a:lnTo>
                        <a:pt x="57" y="651"/>
                      </a:lnTo>
                      <a:lnTo>
                        <a:pt x="57" y="650"/>
                      </a:lnTo>
                      <a:lnTo>
                        <a:pt x="53" y="642"/>
                      </a:lnTo>
                      <a:lnTo>
                        <a:pt x="53" y="640"/>
                      </a:lnTo>
                      <a:lnTo>
                        <a:pt x="53" y="636"/>
                      </a:lnTo>
                      <a:lnTo>
                        <a:pt x="51" y="631"/>
                      </a:lnTo>
                      <a:lnTo>
                        <a:pt x="45" y="619"/>
                      </a:lnTo>
                      <a:lnTo>
                        <a:pt x="45" y="616"/>
                      </a:lnTo>
                      <a:lnTo>
                        <a:pt x="45" y="616"/>
                      </a:lnTo>
                      <a:lnTo>
                        <a:pt x="45" y="616"/>
                      </a:lnTo>
                      <a:lnTo>
                        <a:pt x="45" y="616"/>
                      </a:lnTo>
                      <a:lnTo>
                        <a:pt x="45" y="614"/>
                      </a:lnTo>
                      <a:lnTo>
                        <a:pt x="45" y="614"/>
                      </a:lnTo>
                      <a:lnTo>
                        <a:pt x="43" y="606"/>
                      </a:lnTo>
                      <a:lnTo>
                        <a:pt x="43" y="606"/>
                      </a:lnTo>
                      <a:lnTo>
                        <a:pt x="43" y="606"/>
                      </a:lnTo>
                      <a:lnTo>
                        <a:pt x="43" y="603"/>
                      </a:lnTo>
                      <a:lnTo>
                        <a:pt x="42" y="597"/>
                      </a:lnTo>
                      <a:lnTo>
                        <a:pt x="42" y="597"/>
                      </a:lnTo>
                      <a:lnTo>
                        <a:pt x="40" y="595"/>
                      </a:lnTo>
                      <a:lnTo>
                        <a:pt x="40" y="593"/>
                      </a:lnTo>
                      <a:lnTo>
                        <a:pt x="40" y="591"/>
                      </a:lnTo>
                      <a:lnTo>
                        <a:pt x="38" y="586"/>
                      </a:lnTo>
                      <a:lnTo>
                        <a:pt x="36" y="584"/>
                      </a:lnTo>
                      <a:lnTo>
                        <a:pt x="34" y="576"/>
                      </a:lnTo>
                      <a:lnTo>
                        <a:pt x="34" y="576"/>
                      </a:lnTo>
                      <a:lnTo>
                        <a:pt x="32" y="574"/>
                      </a:lnTo>
                      <a:lnTo>
                        <a:pt x="32" y="573"/>
                      </a:lnTo>
                      <a:lnTo>
                        <a:pt x="32" y="573"/>
                      </a:lnTo>
                      <a:lnTo>
                        <a:pt x="30" y="571"/>
                      </a:lnTo>
                      <a:lnTo>
                        <a:pt x="28" y="567"/>
                      </a:lnTo>
                      <a:lnTo>
                        <a:pt x="28" y="565"/>
                      </a:lnTo>
                      <a:lnTo>
                        <a:pt x="28" y="565"/>
                      </a:lnTo>
                      <a:lnTo>
                        <a:pt x="26" y="563"/>
                      </a:lnTo>
                      <a:lnTo>
                        <a:pt x="26" y="561"/>
                      </a:lnTo>
                      <a:lnTo>
                        <a:pt x="26" y="561"/>
                      </a:lnTo>
                      <a:lnTo>
                        <a:pt x="26" y="559"/>
                      </a:lnTo>
                      <a:lnTo>
                        <a:pt x="26" y="557"/>
                      </a:lnTo>
                      <a:lnTo>
                        <a:pt x="25" y="556"/>
                      </a:lnTo>
                      <a:lnTo>
                        <a:pt x="26" y="554"/>
                      </a:lnTo>
                      <a:lnTo>
                        <a:pt x="25" y="554"/>
                      </a:lnTo>
                      <a:lnTo>
                        <a:pt x="21" y="548"/>
                      </a:lnTo>
                      <a:lnTo>
                        <a:pt x="19" y="548"/>
                      </a:lnTo>
                      <a:lnTo>
                        <a:pt x="19" y="544"/>
                      </a:lnTo>
                      <a:lnTo>
                        <a:pt x="17" y="544"/>
                      </a:lnTo>
                      <a:lnTo>
                        <a:pt x="15" y="539"/>
                      </a:lnTo>
                      <a:lnTo>
                        <a:pt x="10" y="535"/>
                      </a:lnTo>
                      <a:lnTo>
                        <a:pt x="10" y="533"/>
                      </a:lnTo>
                      <a:lnTo>
                        <a:pt x="8" y="529"/>
                      </a:lnTo>
                      <a:lnTo>
                        <a:pt x="8" y="527"/>
                      </a:lnTo>
                      <a:lnTo>
                        <a:pt x="8" y="526"/>
                      </a:lnTo>
                      <a:lnTo>
                        <a:pt x="8" y="526"/>
                      </a:lnTo>
                      <a:lnTo>
                        <a:pt x="8" y="524"/>
                      </a:lnTo>
                      <a:lnTo>
                        <a:pt x="8" y="524"/>
                      </a:lnTo>
                      <a:lnTo>
                        <a:pt x="8" y="522"/>
                      </a:lnTo>
                      <a:lnTo>
                        <a:pt x="6" y="522"/>
                      </a:lnTo>
                      <a:lnTo>
                        <a:pt x="6" y="522"/>
                      </a:lnTo>
                      <a:lnTo>
                        <a:pt x="6" y="522"/>
                      </a:lnTo>
                      <a:lnTo>
                        <a:pt x="4" y="518"/>
                      </a:lnTo>
                      <a:lnTo>
                        <a:pt x="2" y="518"/>
                      </a:lnTo>
                      <a:lnTo>
                        <a:pt x="0" y="516"/>
                      </a:lnTo>
                      <a:lnTo>
                        <a:pt x="0" y="516"/>
                      </a:lnTo>
                      <a:lnTo>
                        <a:pt x="2" y="514"/>
                      </a:lnTo>
                      <a:lnTo>
                        <a:pt x="2" y="514"/>
                      </a:lnTo>
                      <a:lnTo>
                        <a:pt x="2" y="512"/>
                      </a:lnTo>
                      <a:lnTo>
                        <a:pt x="4" y="511"/>
                      </a:lnTo>
                      <a:lnTo>
                        <a:pt x="4" y="509"/>
                      </a:lnTo>
                      <a:lnTo>
                        <a:pt x="8" y="509"/>
                      </a:lnTo>
                      <a:lnTo>
                        <a:pt x="10" y="507"/>
                      </a:lnTo>
                      <a:lnTo>
                        <a:pt x="15" y="503"/>
                      </a:lnTo>
                      <a:lnTo>
                        <a:pt x="15" y="501"/>
                      </a:lnTo>
                      <a:lnTo>
                        <a:pt x="17" y="503"/>
                      </a:lnTo>
                      <a:lnTo>
                        <a:pt x="17" y="503"/>
                      </a:lnTo>
                      <a:lnTo>
                        <a:pt x="17" y="505"/>
                      </a:lnTo>
                      <a:lnTo>
                        <a:pt x="17" y="505"/>
                      </a:lnTo>
                      <a:lnTo>
                        <a:pt x="19" y="505"/>
                      </a:lnTo>
                      <a:lnTo>
                        <a:pt x="21" y="503"/>
                      </a:lnTo>
                      <a:lnTo>
                        <a:pt x="21" y="503"/>
                      </a:lnTo>
                      <a:lnTo>
                        <a:pt x="23" y="501"/>
                      </a:lnTo>
                      <a:lnTo>
                        <a:pt x="23" y="499"/>
                      </a:lnTo>
                      <a:lnTo>
                        <a:pt x="23" y="497"/>
                      </a:lnTo>
                      <a:lnTo>
                        <a:pt x="23" y="496"/>
                      </a:lnTo>
                      <a:lnTo>
                        <a:pt x="25" y="496"/>
                      </a:lnTo>
                      <a:lnTo>
                        <a:pt x="25" y="496"/>
                      </a:lnTo>
                      <a:lnTo>
                        <a:pt x="25" y="494"/>
                      </a:lnTo>
                      <a:lnTo>
                        <a:pt x="23" y="492"/>
                      </a:lnTo>
                      <a:lnTo>
                        <a:pt x="23" y="490"/>
                      </a:lnTo>
                      <a:lnTo>
                        <a:pt x="23" y="488"/>
                      </a:lnTo>
                      <a:lnTo>
                        <a:pt x="23" y="486"/>
                      </a:lnTo>
                      <a:lnTo>
                        <a:pt x="23" y="486"/>
                      </a:lnTo>
                      <a:lnTo>
                        <a:pt x="25" y="486"/>
                      </a:lnTo>
                      <a:lnTo>
                        <a:pt x="25" y="486"/>
                      </a:lnTo>
                      <a:lnTo>
                        <a:pt x="25" y="486"/>
                      </a:lnTo>
                      <a:lnTo>
                        <a:pt x="26" y="486"/>
                      </a:lnTo>
                      <a:lnTo>
                        <a:pt x="26" y="486"/>
                      </a:lnTo>
                      <a:lnTo>
                        <a:pt x="26" y="484"/>
                      </a:lnTo>
                      <a:lnTo>
                        <a:pt x="25" y="484"/>
                      </a:lnTo>
                      <a:lnTo>
                        <a:pt x="25" y="482"/>
                      </a:lnTo>
                      <a:lnTo>
                        <a:pt x="25" y="482"/>
                      </a:lnTo>
                      <a:lnTo>
                        <a:pt x="25" y="482"/>
                      </a:lnTo>
                      <a:lnTo>
                        <a:pt x="26" y="482"/>
                      </a:lnTo>
                      <a:lnTo>
                        <a:pt x="28" y="482"/>
                      </a:lnTo>
                      <a:lnTo>
                        <a:pt x="28" y="481"/>
                      </a:lnTo>
                      <a:lnTo>
                        <a:pt x="26" y="479"/>
                      </a:lnTo>
                      <a:lnTo>
                        <a:pt x="26" y="479"/>
                      </a:lnTo>
                      <a:lnTo>
                        <a:pt x="26" y="479"/>
                      </a:lnTo>
                      <a:lnTo>
                        <a:pt x="26" y="479"/>
                      </a:lnTo>
                      <a:lnTo>
                        <a:pt x="28" y="479"/>
                      </a:lnTo>
                      <a:lnTo>
                        <a:pt x="28" y="479"/>
                      </a:lnTo>
                      <a:lnTo>
                        <a:pt x="28" y="479"/>
                      </a:lnTo>
                      <a:lnTo>
                        <a:pt x="30" y="479"/>
                      </a:lnTo>
                      <a:lnTo>
                        <a:pt x="30" y="479"/>
                      </a:lnTo>
                      <a:lnTo>
                        <a:pt x="30" y="479"/>
                      </a:lnTo>
                      <a:lnTo>
                        <a:pt x="30" y="471"/>
                      </a:lnTo>
                      <a:lnTo>
                        <a:pt x="30" y="471"/>
                      </a:lnTo>
                      <a:lnTo>
                        <a:pt x="32" y="469"/>
                      </a:lnTo>
                      <a:lnTo>
                        <a:pt x="32" y="469"/>
                      </a:lnTo>
                      <a:lnTo>
                        <a:pt x="34" y="469"/>
                      </a:lnTo>
                      <a:lnTo>
                        <a:pt x="34" y="471"/>
                      </a:lnTo>
                      <a:lnTo>
                        <a:pt x="34" y="471"/>
                      </a:lnTo>
                      <a:lnTo>
                        <a:pt x="36" y="471"/>
                      </a:lnTo>
                      <a:lnTo>
                        <a:pt x="36" y="469"/>
                      </a:lnTo>
                      <a:lnTo>
                        <a:pt x="38" y="469"/>
                      </a:lnTo>
                      <a:lnTo>
                        <a:pt x="40" y="469"/>
                      </a:lnTo>
                      <a:lnTo>
                        <a:pt x="42" y="467"/>
                      </a:lnTo>
                      <a:lnTo>
                        <a:pt x="43" y="467"/>
                      </a:lnTo>
                      <a:lnTo>
                        <a:pt x="43" y="467"/>
                      </a:lnTo>
                      <a:lnTo>
                        <a:pt x="45" y="467"/>
                      </a:lnTo>
                      <a:lnTo>
                        <a:pt x="45" y="467"/>
                      </a:lnTo>
                      <a:lnTo>
                        <a:pt x="47" y="469"/>
                      </a:lnTo>
                      <a:lnTo>
                        <a:pt x="47" y="471"/>
                      </a:lnTo>
                      <a:lnTo>
                        <a:pt x="49" y="471"/>
                      </a:lnTo>
                      <a:lnTo>
                        <a:pt x="49" y="473"/>
                      </a:lnTo>
                      <a:lnTo>
                        <a:pt x="51" y="473"/>
                      </a:lnTo>
                      <a:lnTo>
                        <a:pt x="53" y="475"/>
                      </a:lnTo>
                      <a:lnTo>
                        <a:pt x="53" y="477"/>
                      </a:lnTo>
                      <a:lnTo>
                        <a:pt x="53" y="479"/>
                      </a:lnTo>
                      <a:lnTo>
                        <a:pt x="53" y="482"/>
                      </a:lnTo>
                      <a:lnTo>
                        <a:pt x="55" y="484"/>
                      </a:lnTo>
                      <a:lnTo>
                        <a:pt x="57" y="484"/>
                      </a:lnTo>
                      <a:lnTo>
                        <a:pt x="60" y="482"/>
                      </a:lnTo>
                      <a:lnTo>
                        <a:pt x="62" y="482"/>
                      </a:lnTo>
                      <a:lnTo>
                        <a:pt x="64" y="482"/>
                      </a:lnTo>
                      <a:lnTo>
                        <a:pt x="64" y="484"/>
                      </a:lnTo>
                      <a:lnTo>
                        <a:pt x="64" y="486"/>
                      </a:lnTo>
                      <a:lnTo>
                        <a:pt x="64" y="486"/>
                      </a:lnTo>
                      <a:lnTo>
                        <a:pt x="64" y="488"/>
                      </a:lnTo>
                      <a:lnTo>
                        <a:pt x="64" y="488"/>
                      </a:lnTo>
                      <a:lnTo>
                        <a:pt x="64" y="488"/>
                      </a:lnTo>
                      <a:lnTo>
                        <a:pt x="66" y="490"/>
                      </a:lnTo>
                      <a:lnTo>
                        <a:pt x="66" y="490"/>
                      </a:lnTo>
                      <a:lnTo>
                        <a:pt x="68" y="492"/>
                      </a:lnTo>
                      <a:lnTo>
                        <a:pt x="68" y="494"/>
                      </a:lnTo>
                      <a:lnTo>
                        <a:pt x="68" y="496"/>
                      </a:lnTo>
                      <a:lnTo>
                        <a:pt x="68" y="497"/>
                      </a:lnTo>
                      <a:lnTo>
                        <a:pt x="66" y="499"/>
                      </a:lnTo>
                      <a:lnTo>
                        <a:pt x="66" y="499"/>
                      </a:lnTo>
                      <a:lnTo>
                        <a:pt x="64" y="499"/>
                      </a:lnTo>
                      <a:lnTo>
                        <a:pt x="64" y="501"/>
                      </a:lnTo>
                      <a:lnTo>
                        <a:pt x="62" y="501"/>
                      </a:lnTo>
                      <a:lnTo>
                        <a:pt x="62" y="503"/>
                      </a:lnTo>
                      <a:lnTo>
                        <a:pt x="62" y="505"/>
                      </a:lnTo>
                      <a:lnTo>
                        <a:pt x="64" y="507"/>
                      </a:lnTo>
                      <a:lnTo>
                        <a:pt x="64" y="509"/>
                      </a:lnTo>
                      <a:lnTo>
                        <a:pt x="66" y="511"/>
                      </a:lnTo>
                      <a:lnTo>
                        <a:pt x="68" y="511"/>
                      </a:lnTo>
                      <a:lnTo>
                        <a:pt x="68" y="512"/>
                      </a:lnTo>
                      <a:lnTo>
                        <a:pt x="68" y="516"/>
                      </a:lnTo>
                      <a:lnTo>
                        <a:pt x="68" y="520"/>
                      </a:lnTo>
                      <a:lnTo>
                        <a:pt x="68" y="522"/>
                      </a:lnTo>
                      <a:lnTo>
                        <a:pt x="70" y="522"/>
                      </a:lnTo>
                      <a:lnTo>
                        <a:pt x="73" y="522"/>
                      </a:lnTo>
                      <a:lnTo>
                        <a:pt x="77" y="522"/>
                      </a:lnTo>
                      <a:lnTo>
                        <a:pt x="79" y="520"/>
                      </a:lnTo>
                      <a:lnTo>
                        <a:pt x="81" y="520"/>
                      </a:lnTo>
                      <a:lnTo>
                        <a:pt x="81" y="522"/>
                      </a:lnTo>
                      <a:lnTo>
                        <a:pt x="81" y="524"/>
                      </a:lnTo>
                      <a:lnTo>
                        <a:pt x="81" y="526"/>
                      </a:lnTo>
                      <a:lnTo>
                        <a:pt x="83" y="526"/>
                      </a:lnTo>
                      <a:lnTo>
                        <a:pt x="83" y="527"/>
                      </a:lnTo>
                      <a:lnTo>
                        <a:pt x="87" y="527"/>
                      </a:lnTo>
                      <a:lnTo>
                        <a:pt x="87" y="527"/>
                      </a:lnTo>
                      <a:lnTo>
                        <a:pt x="88" y="527"/>
                      </a:lnTo>
                      <a:lnTo>
                        <a:pt x="88" y="526"/>
                      </a:lnTo>
                      <a:lnTo>
                        <a:pt x="90" y="526"/>
                      </a:lnTo>
                      <a:lnTo>
                        <a:pt x="92" y="526"/>
                      </a:lnTo>
                      <a:lnTo>
                        <a:pt x="103" y="529"/>
                      </a:lnTo>
                      <a:lnTo>
                        <a:pt x="107" y="529"/>
                      </a:lnTo>
                      <a:lnTo>
                        <a:pt x="109" y="531"/>
                      </a:lnTo>
                      <a:lnTo>
                        <a:pt x="113" y="535"/>
                      </a:lnTo>
                      <a:lnTo>
                        <a:pt x="117" y="537"/>
                      </a:lnTo>
                      <a:lnTo>
                        <a:pt x="122" y="539"/>
                      </a:lnTo>
                      <a:lnTo>
                        <a:pt x="124" y="539"/>
                      </a:lnTo>
                      <a:lnTo>
                        <a:pt x="126" y="537"/>
                      </a:lnTo>
                      <a:lnTo>
                        <a:pt x="132" y="537"/>
                      </a:lnTo>
                      <a:lnTo>
                        <a:pt x="134" y="537"/>
                      </a:lnTo>
                      <a:lnTo>
                        <a:pt x="137" y="537"/>
                      </a:lnTo>
                      <a:lnTo>
                        <a:pt x="139" y="539"/>
                      </a:lnTo>
                      <a:lnTo>
                        <a:pt x="141" y="537"/>
                      </a:lnTo>
                      <a:lnTo>
                        <a:pt x="141" y="537"/>
                      </a:lnTo>
                      <a:lnTo>
                        <a:pt x="143" y="537"/>
                      </a:lnTo>
                      <a:lnTo>
                        <a:pt x="143" y="537"/>
                      </a:lnTo>
                      <a:lnTo>
                        <a:pt x="145" y="537"/>
                      </a:lnTo>
                      <a:lnTo>
                        <a:pt x="145" y="537"/>
                      </a:lnTo>
                      <a:lnTo>
                        <a:pt x="145" y="537"/>
                      </a:lnTo>
                      <a:lnTo>
                        <a:pt x="147" y="537"/>
                      </a:lnTo>
                      <a:lnTo>
                        <a:pt x="147" y="537"/>
                      </a:lnTo>
                      <a:lnTo>
                        <a:pt x="150" y="535"/>
                      </a:lnTo>
                      <a:lnTo>
                        <a:pt x="164" y="533"/>
                      </a:lnTo>
                      <a:lnTo>
                        <a:pt x="179" y="535"/>
                      </a:lnTo>
                      <a:lnTo>
                        <a:pt x="180" y="537"/>
                      </a:lnTo>
                      <a:lnTo>
                        <a:pt x="182" y="539"/>
                      </a:lnTo>
                      <a:lnTo>
                        <a:pt x="182" y="541"/>
                      </a:lnTo>
                      <a:lnTo>
                        <a:pt x="182" y="541"/>
                      </a:lnTo>
                      <a:lnTo>
                        <a:pt x="186" y="541"/>
                      </a:lnTo>
                      <a:lnTo>
                        <a:pt x="186" y="541"/>
                      </a:lnTo>
                      <a:lnTo>
                        <a:pt x="186" y="542"/>
                      </a:lnTo>
                      <a:lnTo>
                        <a:pt x="188" y="542"/>
                      </a:lnTo>
                      <a:lnTo>
                        <a:pt x="192" y="542"/>
                      </a:lnTo>
                      <a:lnTo>
                        <a:pt x="194" y="542"/>
                      </a:lnTo>
                      <a:lnTo>
                        <a:pt x="197" y="541"/>
                      </a:lnTo>
                      <a:lnTo>
                        <a:pt x="199" y="539"/>
                      </a:lnTo>
                      <a:lnTo>
                        <a:pt x="199" y="539"/>
                      </a:lnTo>
                      <a:lnTo>
                        <a:pt x="199" y="537"/>
                      </a:lnTo>
                      <a:lnTo>
                        <a:pt x="201" y="537"/>
                      </a:lnTo>
                      <a:lnTo>
                        <a:pt x="203" y="537"/>
                      </a:lnTo>
                      <a:lnTo>
                        <a:pt x="203" y="537"/>
                      </a:lnTo>
                      <a:lnTo>
                        <a:pt x="199" y="531"/>
                      </a:lnTo>
                      <a:lnTo>
                        <a:pt x="199" y="529"/>
                      </a:lnTo>
                      <a:lnTo>
                        <a:pt x="199" y="527"/>
                      </a:lnTo>
                      <a:lnTo>
                        <a:pt x="201" y="526"/>
                      </a:lnTo>
                      <a:lnTo>
                        <a:pt x="201" y="524"/>
                      </a:lnTo>
                      <a:lnTo>
                        <a:pt x="203" y="524"/>
                      </a:lnTo>
                      <a:lnTo>
                        <a:pt x="205" y="524"/>
                      </a:lnTo>
                      <a:lnTo>
                        <a:pt x="205" y="526"/>
                      </a:lnTo>
                      <a:lnTo>
                        <a:pt x="207" y="526"/>
                      </a:lnTo>
                      <a:lnTo>
                        <a:pt x="207" y="524"/>
                      </a:lnTo>
                      <a:lnTo>
                        <a:pt x="212" y="524"/>
                      </a:lnTo>
                      <a:lnTo>
                        <a:pt x="214" y="522"/>
                      </a:lnTo>
                      <a:lnTo>
                        <a:pt x="216" y="522"/>
                      </a:lnTo>
                      <a:lnTo>
                        <a:pt x="216" y="520"/>
                      </a:lnTo>
                      <a:lnTo>
                        <a:pt x="218" y="514"/>
                      </a:lnTo>
                      <a:lnTo>
                        <a:pt x="220" y="512"/>
                      </a:lnTo>
                      <a:lnTo>
                        <a:pt x="220" y="512"/>
                      </a:lnTo>
                      <a:lnTo>
                        <a:pt x="222" y="511"/>
                      </a:lnTo>
                      <a:lnTo>
                        <a:pt x="222" y="511"/>
                      </a:lnTo>
                      <a:lnTo>
                        <a:pt x="222" y="509"/>
                      </a:lnTo>
                      <a:lnTo>
                        <a:pt x="222" y="509"/>
                      </a:lnTo>
                      <a:lnTo>
                        <a:pt x="224" y="509"/>
                      </a:lnTo>
                      <a:lnTo>
                        <a:pt x="224" y="507"/>
                      </a:lnTo>
                      <a:lnTo>
                        <a:pt x="224" y="507"/>
                      </a:lnTo>
                      <a:lnTo>
                        <a:pt x="231" y="507"/>
                      </a:lnTo>
                      <a:lnTo>
                        <a:pt x="233" y="507"/>
                      </a:lnTo>
                      <a:lnTo>
                        <a:pt x="235" y="505"/>
                      </a:lnTo>
                      <a:lnTo>
                        <a:pt x="235" y="505"/>
                      </a:lnTo>
                      <a:lnTo>
                        <a:pt x="239" y="505"/>
                      </a:lnTo>
                      <a:lnTo>
                        <a:pt x="241" y="503"/>
                      </a:lnTo>
                      <a:lnTo>
                        <a:pt x="244" y="501"/>
                      </a:lnTo>
                      <a:lnTo>
                        <a:pt x="246" y="499"/>
                      </a:lnTo>
                      <a:lnTo>
                        <a:pt x="248" y="499"/>
                      </a:lnTo>
                      <a:lnTo>
                        <a:pt x="250" y="499"/>
                      </a:lnTo>
                      <a:lnTo>
                        <a:pt x="250" y="499"/>
                      </a:lnTo>
                      <a:lnTo>
                        <a:pt x="252" y="499"/>
                      </a:lnTo>
                      <a:lnTo>
                        <a:pt x="252" y="204"/>
                      </a:lnTo>
                      <a:lnTo>
                        <a:pt x="254" y="206"/>
                      </a:lnTo>
                      <a:lnTo>
                        <a:pt x="254" y="206"/>
                      </a:lnTo>
                      <a:lnTo>
                        <a:pt x="256" y="208"/>
                      </a:lnTo>
                      <a:lnTo>
                        <a:pt x="256" y="210"/>
                      </a:lnTo>
                      <a:lnTo>
                        <a:pt x="259" y="212"/>
                      </a:lnTo>
                      <a:lnTo>
                        <a:pt x="261" y="216"/>
                      </a:lnTo>
                      <a:lnTo>
                        <a:pt x="263" y="216"/>
                      </a:lnTo>
                      <a:lnTo>
                        <a:pt x="263" y="216"/>
                      </a:lnTo>
                      <a:lnTo>
                        <a:pt x="265" y="216"/>
                      </a:lnTo>
                      <a:lnTo>
                        <a:pt x="265" y="216"/>
                      </a:lnTo>
                      <a:lnTo>
                        <a:pt x="271" y="219"/>
                      </a:lnTo>
                      <a:lnTo>
                        <a:pt x="280" y="227"/>
                      </a:lnTo>
                      <a:lnTo>
                        <a:pt x="280" y="229"/>
                      </a:lnTo>
                      <a:lnTo>
                        <a:pt x="284" y="233"/>
                      </a:lnTo>
                      <a:lnTo>
                        <a:pt x="286" y="236"/>
                      </a:lnTo>
                      <a:lnTo>
                        <a:pt x="286" y="238"/>
                      </a:lnTo>
                      <a:lnTo>
                        <a:pt x="286" y="238"/>
                      </a:lnTo>
                      <a:lnTo>
                        <a:pt x="286" y="240"/>
                      </a:lnTo>
                      <a:lnTo>
                        <a:pt x="286" y="240"/>
                      </a:lnTo>
                      <a:lnTo>
                        <a:pt x="288" y="242"/>
                      </a:lnTo>
                      <a:lnTo>
                        <a:pt x="288" y="242"/>
                      </a:lnTo>
                      <a:lnTo>
                        <a:pt x="288" y="244"/>
                      </a:lnTo>
                      <a:lnTo>
                        <a:pt x="289" y="246"/>
                      </a:lnTo>
                      <a:lnTo>
                        <a:pt x="289" y="246"/>
                      </a:lnTo>
                      <a:lnTo>
                        <a:pt x="291" y="246"/>
                      </a:lnTo>
                      <a:lnTo>
                        <a:pt x="291" y="246"/>
                      </a:lnTo>
                      <a:lnTo>
                        <a:pt x="291" y="248"/>
                      </a:lnTo>
                      <a:lnTo>
                        <a:pt x="291" y="248"/>
                      </a:lnTo>
                      <a:lnTo>
                        <a:pt x="291" y="250"/>
                      </a:lnTo>
                      <a:lnTo>
                        <a:pt x="291" y="250"/>
                      </a:lnTo>
                      <a:lnTo>
                        <a:pt x="291" y="251"/>
                      </a:lnTo>
                      <a:lnTo>
                        <a:pt x="291" y="251"/>
                      </a:lnTo>
                      <a:lnTo>
                        <a:pt x="293" y="253"/>
                      </a:lnTo>
                      <a:lnTo>
                        <a:pt x="293" y="255"/>
                      </a:lnTo>
                      <a:lnTo>
                        <a:pt x="293" y="255"/>
                      </a:lnTo>
                      <a:lnTo>
                        <a:pt x="297" y="257"/>
                      </a:lnTo>
                      <a:lnTo>
                        <a:pt x="297" y="257"/>
                      </a:lnTo>
                      <a:lnTo>
                        <a:pt x="297" y="259"/>
                      </a:lnTo>
                      <a:lnTo>
                        <a:pt x="297" y="259"/>
                      </a:lnTo>
                      <a:lnTo>
                        <a:pt x="297" y="259"/>
                      </a:lnTo>
                      <a:lnTo>
                        <a:pt x="297" y="261"/>
                      </a:lnTo>
                      <a:lnTo>
                        <a:pt x="297" y="261"/>
                      </a:lnTo>
                      <a:lnTo>
                        <a:pt x="299" y="261"/>
                      </a:lnTo>
                      <a:lnTo>
                        <a:pt x="299" y="261"/>
                      </a:lnTo>
                      <a:lnTo>
                        <a:pt x="299" y="261"/>
                      </a:lnTo>
                      <a:lnTo>
                        <a:pt x="301" y="261"/>
                      </a:lnTo>
                      <a:lnTo>
                        <a:pt x="301" y="261"/>
                      </a:lnTo>
                      <a:lnTo>
                        <a:pt x="299" y="263"/>
                      </a:lnTo>
                      <a:lnTo>
                        <a:pt x="299" y="265"/>
                      </a:lnTo>
                      <a:lnTo>
                        <a:pt x="299" y="266"/>
                      </a:lnTo>
                      <a:lnTo>
                        <a:pt x="301" y="268"/>
                      </a:lnTo>
                      <a:lnTo>
                        <a:pt x="303" y="270"/>
                      </a:lnTo>
                      <a:lnTo>
                        <a:pt x="301" y="272"/>
                      </a:lnTo>
                      <a:lnTo>
                        <a:pt x="301" y="272"/>
                      </a:lnTo>
                      <a:lnTo>
                        <a:pt x="299" y="274"/>
                      </a:lnTo>
                      <a:lnTo>
                        <a:pt x="301" y="274"/>
                      </a:lnTo>
                      <a:lnTo>
                        <a:pt x="301" y="274"/>
                      </a:lnTo>
                      <a:lnTo>
                        <a:pt x="301" y="274"/>
                      </a:lnTo>
                      <a:lnTo>
                        <a:pt x="303" y="276"/>
                      </a:lnTo>
                      <a:lnTo>
                        <a:pt x="303" y="276"/>
                      </a:lnTo>
                      <a:lnTo>
                        <a:pt x="301" y="278"/>
                      </a:lnTo>
                      <a:lnTo>
                        <a:pt x="301" y="280"/>
                      </a:lnTo>
                      <a:lnTo>
                        <a:pt x="303" y="280"/>
                      </a:lnTo>
                      <a:lnTo>
                        <a:pt x="304" y="280"/>
                      </a:lnTo>
                      <a:lnTo>
                        <a:pt x="304" y="281"/>
                      </a:lnTo>
                      <a:lnTo>
                        <a:pt x="306" y="283"/>
                      </a:lnTo>
                      <a:lnTo>
                        <a:pt x="306" y="287"/>
                      </a:lnTo>
                      <a:lnTo>
                        <a:pt x="306" y="289"/>
                      </a:lnTo>
                      <a:lnTo>
                        <a:pt x="306" y="291"/>
                      </a:lnTo>
                      <a:lnTo>
                        <a:pt x="306" y="289"/>
                      </a:lnTo>
                      <a:lnTo>
                        <a:pt x="308" y="289"/>
                      </a:lnTo>
                      <a:lnTo>
                        <a:pt x="308" y="289"/>
                      </a:lnTo>
                      <a:lnTo>
                        <a:pt x="308" y="291"/>
                      </a:lnTo>
                      <a:lnTo>
                        <a:pt x="308" y="291"/>
                      </a:lnTo>
                      <a:lnTo>
                        <a:pt x="310" y="295"/>
                      </a:lnTo>
                      <a:lnTo>
                        <a:pt x="312" y="302"/>
                      </a:lnTo>
                      <a:lnTo>
                        <a:pt x="312" y="308"/>
                      </a:lnTo>
                      <a:lnTo>
                        <a:pt x="312" y="310"/>
                      </a:lnTo>
                      <a:lnTo>
                        <a:pt x="314" y="313"/>
                      </a:lnTo>
                      <a:lnTo>
                        <a:pt x="314" y="315"/>
                      </a:lnTo>
                      <a:lnTo>
                        <a:pt x="310" y="319"/>
                      </a:lnTo>
                      <a:lnTo>
                        <a:pt x="310" y="323"/>
                      </a:lnTo>
                      <a:lnTo>
                        <a:pt x="308" y="327"/>
                      </a:lnTo>
                      <a:lnTo>
                        <a:pt x="304" y="330"/>
                      </a:lnTo>
                      <a:lnTo>
                        <a:pt x="301" y="334"/>
                      </a:lnTo>
                      <a:lnTo>
                        <a:pt x="301" y="336"/>
                      </a:lnTo>
                      <a:lnTo>
                        <a:pt x="299" y="338"/>
                      </a:lnTo>
                      <a:lnTo>
                        <a:pt x="299" y="340"/>
                      </a:lnTo>
                      <a:lnTo>
                        <a:pt x="297" y="343"/>
                      </a:lnTo>
                      <a:lnTo>
                        <a:pt x="297" y="345"/>
                      </a:lnTo>
                      <a:lnTo>
                        <a:pt x="297" y="347"/>
                      </a:lnTo>
                      <a:lnTo>
                        <a:pt x="297" y="349"/>
                      </a:lnTo>
                      <a:lnTo>
                        <a:pt x="299" y="351"/>
                      </a:lnTo>
                      <a:lnTo>
                        <a:pt x="299" y="351"/>
                      </a:lnTo>
                      <a:lnTo>
                        <a:pt x="299" y="353"/>
                      </a:lnTo>
                      <a:lnTo>
                        <a:pt x="297" y="358"/>
                      </a:lnTo>
                      <a:lnTo>
                        <a:pt x="297" y="360"/>
                      </a:lnTo>
                      <a:lnTo>
                        <a:pt x="299" y="364"/>
                      </a:lnTo>
                      <a:lnTo>
                        <a:pt x="299" y="368"/>
                      </a:lnTo>
                      <a:lnTo>
                        <a:pt x="301" y="370"/>
                      </a:lnTo>
                      <a:lnTo>
                        <a:pt x="301" y="370"/>
                      </a:lnTo>
                      <a:lnTo>
                        <a:pt x="301" y="370"/>
                      </a:lnTo>
                      <a:lnTo>
                        <a:pt x="301" y="372"/>
                      </a:lnTo>
                      <a:lnTo>
                        <a:pt x="303" y="372"/>
                      </a:lnTo>
                      <a:lnTo>
                        <a:pt x="303" y="373"/>
                      </a:lnTo>
                      <a:lnTo>
                        <a:pt x="303" y="375"/>
                      </a:lnTo>
                      <a:lnTo>
                        <a:pt x="304" y="375"/>
                      </a:lnTo>
                      <a:lnTo>
                        <a:pt x="304" y="373"/>
                      </a:lnTo>
                      <a:lnTo>
                        <a:pt x="310" y="372"/>
                      </a:lnTo>
                      <a:lnTo>
                        <a:pt x="314" y="370"/>
                      </a:lnTo>
                      <a:lnTo>
                        <a:pt x="316" y="368"/>
                      </a:lnTo>
                      <a:lnTo>
                        <a:pt x="319" y="368"/>
                      </a:lnTo>
                      <a:lnTo>
                        <a:pt x="321" y="370"/>
                      </a:lnTo>
                      <a:lnTo>
                        <a:pt x="325" y="372"/>
                      </a:lnTo>
                      <a:lnTo>
                        <a:pt x="334" y="373"/>
                      </a:lnTo>
                      <a:lnTo>
                        <a:pt x="336" y="373"/>
                      </a:lnTo>
                      <a:lnTo>
                        <a:pt x="344" y="372"/>
                      </a:lnTo>
                      <a:lnTo>
                        <a:pt x="344" y="372"/>
                      </a:lnTo>
                      <a:lnTo>
                        <a:pt x="346" y="372"/>
                      </a:lnTo>
                      <a:lnTo>
                        <a:pt x="353" y="370"/>
                      </a:lnTo>
                      <a:lnTo>
                        <a:pt x="357" y="370"/>
                      </a:lnTo>
                      <a:lnTo>
                        <a:pt x="357" y="370"/>
                      </a:lnTo>
                      <a:lnTo>
                        <a:pt x="361" y="372"/>
                      </a:lnTo>
                      <a:lnTo>
                        <a:pt x="368" y="372"/>
                      </a:lnTo>
                      <a:lnTo>
                        <a:pt x="372" y="373"/>
                      </a:lnTo>
                      <a:lnTo>
                        <a:pt x="374" y="373"/>
                      </a:lnTo>
                      <a:lnTo>
                        <a:pt x="376" y="372"/>
                      </a:lnTo>
                      <a:lnTo>
                        <a:pt x="380" y="370"/>
                      </a:lnTo>
                      <a:lnTo>
                        <a:pt x="380" y="368"/>
                      </a:lnTo>
                      <a:lnTo>
                        <a:pt x="381" y="366"/>
                      </a:lnTo>
                      <a:lnTo>
                        <a:pt x="381" y="366"/>
                      </a:lnTo>
                      <a:lnTo>
                        <a:pt x="381" y="364"/>
                      </a:lnTo>
                      <a:lnTo>
                        <a:pt x="381" y="360"/>
                      </a:lnTo>
                      <a:lnTo>
                        <a:pt x="381" y="358"/>
                      </a:lnTo>
                      <a:lnTo>
                        <a:pt x="381" y="358"/>
                      </a:lnTo>
                      <a:lnTo>
                        <a:pt x="383" y="357"/>
                      </a:lnTo>
                      <a:lnTo>
                        <a:pt x="385" y="357"/>
                      </a:lnTo>
                      <a:lnTo>
                        <a:pt x="393" y="357"/>
                      </a:lnTo>
                      <a:lnTo>
                        <a:pt x="396" y="357"/>
                      </a:lnTo>
                      <a:lnTo>
                        <a:pt x="402" y="353"/>
                      </a:lnTo>
                      <a:lnTo>
                        <a:pt x="406" y="349"/>
                      </a:lnTo>
                      <a:lnTo>
                        <a:pt x="408" y="345"/>
                      </a:lnTo>
                      <a:lnTo>
                        <a:pt x="410" y="340"/>
                      </a:lnTo>
                      <a:lnTo>
                        <a:pt x="411" y="336"/>
                      </a:lnTo>
                      <a:lnTo>
                        <a:pt x="415" y="334"/>
                      </a:lnTo>
                      <a:lnTo>
                        <a:pt x="415" y="332"/>
                      </a:lnTo>
                      <a:lnTo>
                        <a:pt x="415" y="330"/>
                      </a:lnTo>
                      <a:lnTo>
                        <a:pt x="419" y="330"/>
                      </a:lnTo>
                      <a:lnTo>
                        <a:pt x="421" y="330"/>
                      </a:lnTo>
                      <a:lnTo>
                        <a:pt x="423" y="328"/>
                      </a:lnTo>
                      <a:lnTo>
                        <a:pt x="426" y="325"/>
                      </a:lnTo>
                      <a:lnTo>
                        <a:pt x="428" y="321"/>
                      </a:lnTo>
                      <a:lnTo>
                        <a:pt x="430" y="321"/>
                      </a:lnTo>
                      <a:lnTo>
                        <a:pt x="432" y="321"/>
                      </a:lnTo>
                      <a:lnTo>
                        <a:pt x="436" y="321"/>
                      </a:lnTo>
                      <a:lnTo>
                        <a:pt x="436" y="321"/>
                      </a:lnTo>
                      <a:lnTo>
                        <a:pt x="438" y="319"/>
                      </a:lnTo>
                      <a:lnTo>
                        <a:pt x="440" y="315"/>
                      </a:lnTo>
                      <a:lnTo>
                        <a:pt x="440" y="313"/>
                      </a:lnTo>
                      <a:lnTo>
                        <a:pt x="442" y="313"/>
                      </a:lnTo>
                      <a:lnTo>
                        <a:pt x="442" y="313"/>
                      </a:lnTo>
                      <a:lnTo>
                        <a:pt x="445" y="308"/>
                      </a:lnTo>
                      <a:lnTo>
                        <a:pt x="445" y="308"/>
                      </a:lnTo>
                      <a:lnTo>
                        <a:pt x="445" y="306"/>
                      </a:lnTo>
                      <a:lnTo>
                        <a:pt x="445" y="306"/>
                      </a:lnTo>
                      <a:lnTo>
                        <a:pt x="445" y="304"/>
                      </a:lnTo>
                      <a:lnTo>
                        <a:pt x="447" y="304"/>
                      </a:lnTo>
                      <a:lnTo>
                        <a:pt x="449" y="304"/>
                      </a:lnTo>
                      <a:lnTo>
                        <a:pt x="449" y="302"/>
                      </a:lnTo>
                      <a:lnTo>
                        <a:pt x="449" y="300"/>
                      </a:lnTo>
                      <a:lnTo>
                        <a:pt x="449" y="300"/>
                      </a:lnTo>
                      <a:lnTo>
                        <a:pt x="449" y="296"/>
                      </a:lnTo>
                      <a:lnTo>
                        <a:pt x="449" y="296"/>
                      </a:lnTo>
                      <a:lnTo>
                        <a:pt x="449" y="295"/>
                      </a:lnTo>
                      <a:lnTo>
                        <a:pt x="449" y="293"/>
                      </a:lnTo>
                      <a:lnTo>
                        <a:pt x="451" y="293"/>
                      </a:lnTo>
                      <a:lnTo>
                        <a:pt x="451" y="291"/>
                      </a:lnTo>
                      <a:lnTo>
                        <a:pt x="453" y="289"/>
                      </a:lnTo>
                      <a:lnTo>
                        <a:pt x="451" y="289"/>
                      </a:lnTo>
                      <a:lnTo>
                        <a:pt x="451" y="287"/>
                      </a:lnTo>
                      <a:lnTo>
                        <a:pt x="451" y="287"/>
                      </a:lnTo>
                      <a:lnTo>
                        <a:pt x="451" y="285"/>
                      </a:lnTo>
                      <a:lnTo>
                        <a:pt x="451" y="283"/>
                      </a:lnTo>
                      <a:lnTo>
                        <a:pt x="453" y="283"/>
                      </a:lnTo>
                      <a:lnTo>
                        <a:pt x="455" y="280"/>
                      </a:lnTo>
                      <a:lnTo>
                        <a:pt x="457" y="278"/>
                      </a:lnTo>
                      <a:lnTo>
                        <a:pt x="457" y="276"/>
                      </a:lnTo>
                      <a:lnTo>
                        <a:pt x="457" y="276"/>
                      </a:lnTo>
                      <a:lnTo>
                        <a:pt x="455" y="274"/>
                      </a:lnTo>
                      <a:lnTo>
                        <a:pt x="455" y="274"/>
                      </a:lnTo>
                      <a:lnTo>
                        <a:pt x="457" y="274"/>
                      </a:lnTo>
                      <a:lnTo>
                        <a:pt x="457" y="272"/>
                      </a:lnTo>
                      <a:lnTo>
                        <a:pt x="457" y="272"/>
                      </a:lnTo>
                      <a:lnTo>
                        <a:pt x="457" y="270"/>
                      </a:lnTo>
                      <a:lnTo>
                        <a:pt x="457" y="270"/>
                      </a:lnTo>
                      <a:lnTo>
                        <a:pt x="457" y="268"/>
                      </a:lnTo>
                      <a:lnTo>
                        <a:pt x="457" y="268"/>
                      </a:lnTo>
                      <a:lnTo>
                        <a:pt x="457" y="266"/>
                      </a:lnTo>
                      <a:lnTo>
                        <a:pt x="458" y="263"/>
                      </a:lnTo>
                      <a:lnTo>
                        <a:pt x="458" y="261"/>
                      </a:lnTo>
                      <a:lnTo>
                        <a:pt x="460" y="261"/>
                      </a:lnTo>
                      <a:lnTo>
                        <a:pt x="460" y="261"/>
                      </a:lnTo>
                      <a:lnTo>
                        <a:pt x="462" y="257"/>
                      </a:lnTo>
                      <a:lnTo>
                        <a:pt x="462" y="255"/>
                      </a:lnTo>
                      <a:lnTo>
                        <a:pt x="464" y="255"/>
                      </a:lnTo>
                      <a:lnTo>
                        <a:pt x="464" y="255"/>
                      </a:lnTo>
                      <a:lnTo>
                        <a:pt x="466" y="253"/>
                      </a:lnTo>
                      <a:lnTo>
                        <a:pt x="466" y="253"/>
                      </a:lnTo>
                      <a:lnTo>
                        <a:pt x="466" y="253"/>
                      </a:lnTo>
                      <a:lnTo>
                        <a:pt x="468" y="251"/>
                      </a:lnTo>
                      <a:lnTo>
                        <a:pt x="470" y="250"/>
                      </a:lnTo>
                      <a:lnTo>
                        <a:pt x="472" y="248"/>
                      </a:lnTo>
                      <a:lnTo>
                        <a:pt x="473" y="248"/>
                      </a:lnTo>
                      <a:lnTo>
                        <a:pt x="473" y="250"/>
                      </a:lnTo>
                      <a:lnTo>
                        <a:pt x="473" y="250"/>
                      </a:lnTo>
                      <a:lnTo>
                        <a:pt x="475" y="250"/>
                      </a:lnTo>
                      <a:lnTo>
                        <a:pt x="475" y="250"/>
                      </a:lnTo>
                      <a:lnTo>
                        <a:pt x="475" y="250"/>
                      </a:lnTo>
                      <a:lnTo>
                        <a:pt x="481" y="246"/>
                      </a:lnTo>
                      <a:lnTo>
                        <a:pt x="485" y="246"/>
                      </a:lnTo>
                      <a:lnTo>
                        <a:pt x="488" y="246"/>
                      </a:lnTo>
                      <a:lnTo>
                        <a:pt x="492" y="246"/>
                      </a:lnTo>
                      <a:lnTo>
                        <a:pt x="496" y="248"/>
                      </a:lnTo>
                      <a:lnTo>
                        <a:pt x="496" y="248"/>
                      </a:lnTo>
                      <a:lnTo>
                        <a:pt x="498" y="248"/>
                      </a:lnTo>
                      <a:lnTo>
                        <a:pt x="500" y="246"/>
                      </a:lnTo>
                      <a:lnTo>
                        <a:pt x="502" y="246"/>
                      </a:lnTo>
                      <a:lnTo>
                        <a:pt x="502" y="246"/>
                      </a:lnTo>
                      <a:lnTo>
                        <a:pt x="503" y="248"/>
                      </a:lnTo>
                      <a:lnTo>
                        <a:pt x="503" y="250"/>
                      </a:lnTo>
                      <a:lnTo>
                        <a:pt x="505" y="250"/>
                      </a:lnTo>
                      <a:lnTo>
                        <a:pt x="505" y="250"/>
                      </a:lnTo>
                      <a:lnTo>
                        <a:pt x="507" y="251"/>
                      </a:lnTo>
                      <a:lnTo>
                        <a:pt x="509" y="253"/>
                      </a:lnTo>
                      <a:lnTo>
                        <a:pt x="517" y="259"/>
                      </a:lnTo>
                      <a:lnTo>
                        <a:pt x="519" y="259"/>
                      </a:lnTo>
                      <a:lnTo>
                        <a:pt x="519" y="261"/>
                      </a:lnTo>
                      <a:lnTo>
                        <a:pt x="522" y="261"/>
                      </a:lnTo>
                      <a:lnTo>
                        <a:pt x="522" y="263"/>
                      </a:lnTo>
                      <a:lnTo>
                        <a:pt x="524" y="265"/>
                      </a:lnTo>
                      <a:lnTo>
                        <a:pt x="524" y="265"/>
                      </a:lnTo>
                      <a:lnTo>
                        <a:pt x="526" y="265"/>
                      </a:lnTo>
                      <a:lnTo>
                        <a:pt x="526" y="265"/>
                      </a:lnTo>
                      <a:lnTo>
                        <a:pt x="528" y="266"/>
                      </a:lnTo>
                      <a:lnTo>
                        <a:pt x="530" y="270"/>
                      </a:lnTo>
                      <a:lnTo>
                        <a:pt x="534" y="272"/>
                      </a:lnTo>
                      <a:lnTo>
                        <a:pt x="534" y="274"/>
                      </a:lnTo>
                      <a:lnTo>
                        <a:pt x="535" y="274"/>
                      </a:lnTo>
                      <a:lnTo>
                        <a:pt x="539" y="274"/>
                      </a:lnTo>
                      <a:lnTo>
                        <a:pt x="539" y="274"/>
                      </a:lnTo>
                      <a:lnTo>
                        <a:pt x="541" y="274"/>
                      </a:lnTo>
                      <a:lnTo>
                        <a:pt x="541" y="276"/>
                      </a:lnTo>
                      <a:lnTo>
                        <a:pt x="541" y="276"/>
                      </a:lnTo>
                      <a:lnTo>
                        <a:pt x="541" y="276"/>
                      </a:lnTo>
                      <a:lnTo>
                        <a:pt x="543" y="276"/>
                      </a:lnTo>
                      <a:lnTo>
                        <a:pt x="550" y="274"/>
                      </a:lnTo>
                      <a:lnTo>
                        <a:pt x="554" y="274"/>
                      </a:lnTo>
                      <a:lnTo>
                        <a:pt x="558" y="276"/>
                      </a:lnTo>
                      <a:lnTo>
                        <a:pt x="562" y="281"/>
                      </a:lnTo>
                      <a:lnTo>
                        <a:pt x="565" y="283"/>
                      </a:lnTo>
                      <a:lnTo>
                        <a:pt x="569" y="285"/>
                      </a:lnTo>
                      <a:lnTo>
                        <a:pt x="571" y="283"/>
                      </a:lnTo>
                      <a:lnTo>
                        <a:pt x="573" y="283"/>
                      </a:lnTo>
                      <a:lnTo>
                        <a:pt x="573" y="283"/>
                      </a:lnTo>
                      <a:lnTo>
                        <a:pt x="582" y="287"/>
                      </a:lnTo>
                      <a:lnTo>
                        <a:pt x="586" y="289"/>
                      </a:lnTo>
                      <a:lnTo>
                        <a:pt x="588" y="289"/>
                      </a:lnTo>
                      <a:lnTo>
                        <a:pt x="594" y="289"/>
                      </a:lnTo>
                      <a:lnTo>
                        <a:pt x="596" y="289"/>
                      </a:lnTo>
                      <a:lnTo>
                        <a:pt x="597" y="291"/>
                      </a:lnTo>
                      <a:lnTo>
                        <a:pt x="601" y="289"/>
                      </a:lnTo>
                      <a:lnTo>
                        <a:pt x="605" y="289"/>
                      </a:lnTo>
                      <a:lnTo>
                        <a:pt x="607" y="287"/>
                      </a:lnTo>
                      <a:lnTo>
                        <a:pt x="611" y="285"/>
                      </a:lnTo>
                      <a:lnTo>
                        <a:pt x="614" y="283"/>
                      </a:lnTo>
                      <a:lnTo>
                        <a:pt x="616" y="283"/>
                      </a:lnTo>
                      <a:lnTo>
                        <a:pt x="620" y="283"/>
                      </a:lnTo>
                      <a:lnTo>
                        <a:pt x="622" y="283"/>
                      </a:lnTo>
                      <a:lnTo>
                        <a:pt x="626" y="285"/>
                      </a:lnTo>
                      <a:lnTo>
                        <a:pt x="641" y="283"/>
                      </a:lnTo>
                      <a:lnTo>
                        <a:pt x="646" y="281"/>
                      </a:lnTo>
                      <a:lnTo>
                        <a:pt x="656" y="274"/>
                      </a:lnTo>
                      <a:lnTo>
                        <a:pt x="656" y="268"/>
                      </a:lnTo>
                      <a:lnTo>
                        <a:pt x="661" y="259"/>
                      </a:lnTo>
                      <a:lnTo>
                        <a:pt x="663" y="250"/>
                      </a:lnTo>
                      <a:lnTo>
                        <a:pt x="669" y="234"/>
                      </a:lnTo>
                      <a:lnTo>
                        <a:pt x="671" y="229"/>
                      </a:lnTo>
                      <a:lnTo>
                        <a:pt x="672" y="225"/>
                      </a:lnTo>
                      <a:lnTo>
                        <a:pt x="672" y="223"/>
                      </a:lnTo>
                      <a:lnTo>
                        <a:pt x="674" y="218"/>
                      </a:lnTo>
                      <a:lnTo>
                        <a:pt x="676" y="216"/>
                      </a:lnTo>
                      <a:lnTo>
                        <a:pt x="676" y="212"/>
                      </a:lnTo>
                      <a:lnTo>
                        <a:pt x="674" y="206"/>
                      </a:lnTo>
                      <a:lnTo>
                        <a:pt x="674" y="204"/>
                      </a:lnTo>
                      <a:lnTo>
                        <a:pt x="676" y="204"/>
                      </a:lnTo>
                      <a:lnTo>
                        <a:pt x="678" y="203"/>
                      </a:lnTo>
                      <a:lnTo>
                        <a:pt x="682" y="203"/>
                      </a:lnTo>
                      <a:lnTo>
                        <a:pt x="684" y="203"/>
                      </a:lnTo>
                      <a:lnTo>
                        <a:pt x="686" y="201"/>
                      </a:lnTo>
                      <a:lnTo>
                        <a:pt x="704" y="195"/>
                      </a:lnTo>
                      <a:lnTo>
                        <a:pt x="708" y="195"/>
                      </a:lnTo>
                      <a:lnTo>
                        <a:pt x="710" y="195"/>
                      </a:lnTo>
                      <a:lnTo>
                        <a:pt x="710" y="195"/>
                      </a:lnTo>
                      <a:lnTo>
                        <a:pt x="712" y="195"/>
                      </a:lnTo>
                      <a:lnTo>
                        <a:pt x="714" y="195"/>
                      </a:lnTo>
                      <a:lnTo>
                        <a:pt x="718" y="191"/>
                      </a:lnTo>
                      <a:lnTo>
                        <a:pt x="719" y="189"/>
                      </a:lnTo>
                      <a:lnTo>
                        <a:pt x="721" y="184"/>
                      </a:lnTo>
                      <a:lnTo>
                        <a:pt x="723" y="182"/>
                      </a:lnTo>
                      <a:lnTo>
                        <a:pt x="725" y="180"/>
                      </a:lnTo>
                      <a:lnTo>
                        <a:pt x="729" y="176"/>
                      </a:lnTo>
                      <a:lnTo>
                        <a:pt x="734" y="173"/>
                      </a:lnTo>
                      <a:lnTo>
                        <a:pt x="734" y="171"/>
                      </a:lnTo>
                      <a:lnTo>
                        <a:pt x="736" y="171"/>
                      </a:lnTo>
                      <a:lnTo>
                        <a:pt x="742" y="169"/>
                      </a:lnTo>
                      <a:lnTo>
                        <a:pt x="744" y="167"/>
                      </a:lnTo>
                      <a:lnTo>
                        <a:pt x="744" y="167"/>
                      </a:lnTo>
                      <a:lnTo>
                        <a:pt x="746" y="165"/>
                      </a:lnTo>
                      <a:lnTo>
                        <a:pt x="748" y="158"/>
                      </a:lnTo>
                      <a:lnTo>
                        <a:pt x="748" y="154"/>
                      </a:lnTo>
                      <a:lnTo>
                        <a:pt x="751" y="133"/>
                      </a:lnTo>
                      <a:lnTo>
                        <a:pt x="751" y="131"/>
                      </a:lnTo>
                      <a:lnTo>
                        <a:pt x="751" y="129"/>
                      </a:lnTo>
                      <a:lnTo>
                        <a:pt x="753" y="126"/>
                      </a:lnTo>
                      <a:lnTo>
                        <a:pt x="753" y="126"/>
                      </a:lnTo>
                      <a:lnTo>
                        <a:pt x="753" y="124"/>
                      </a:lnTo>
                      <a:lnTo>
                        <a:pt x="755" y="120"/>
                      </a:lnTo>
                      <a:lnTo>
                        <a:pt x="757" y="118"/>
                      </a:lnTo>
                      <a:lnTo>
                        <a:pt x="757" y="116"/>
                      </a:lnTo>
                      <a:lnTo>
                        <a:pt x="759" y="118"/>
                      </a:lnTo>
                      <a:lnTo>
                        <a:pt x="759" y="118"/>
                      </a:lnTo>
                      <a:lnTo>
                        <a:pt x="759" y="120"/>
                      </a:lnTo>
                      <a:lnTo>
                        <a:pt x="761" y="120"/>
                      </a:lnTo>
                      <a:lnTo>
                        <a:pt x="761" y="118"/>
                      </a:lnTo>
                      <a:lnTo>
                        <a:pt x="761" y="118"/>
                      </a:lnTo>
                      <a:lnTo>
                        <a:pt x="761" y="116"/>
                      </a:lnTo>
                      <a:lnTo>
                        <a:pt x="761" y="114"/>
                      </a:lnTo>
                      <a:lnTo>
                        <a:pt x="761" y="114"/>
                      </a:lnTo>
                      <a:lnTo>
                        <a:pt x="761" y="114"/>
                      </a:lnTo>
                      <a:lnTo>
                        <a:pt x="763" y="114"/>
                      </a:lnTo>
                      <a:lnTo>
                        <a:pt x="763" y="114"/>
                      </a:lnTo>
                      <a:lnTo>
                        <a:pt x="763" y="112"/>
                      </a:lnTo>
                      <a:lnTo>
                        <a:pt x="763" y="112"/>
                      </a:lnTo>
                      <a:lnTo>
                        <a:pt x="765" y="112"/>
                      </a:lnTo>
                      <a:lnTo>
                        <a:pt x="765" y="111"/>
                      </a:lnTo>
                      <a:lnTo>
                        <a:pt x="765" y="111"/>
                      </a:lnTo>
                      <a:lnTo>
                        <a:pt x="766" y="112"/>
                      </a:lnTo>
                      <a:lnTo>
                        <a:pt x="766" y="111"/>
                      </a:lnTo>
                      <a:lnTo>
                        <a:pt x="766" y="111"/>
                      </a:lnTo>
                      <a:lnTo>
                        <a:pt x="765" y="111"/>
                      </a:lnTo>
                      <a:lnTo>
                        <a:pt x="765" y="109"/>
                      </a:lnTo>
                      <a:lnTo>
                        <a:pt x="765" y="109"/>
                      </a:lnTo>
                      <a:lnTo>
                        <a:pt x="766" y="109"/>
                      </a:lnTo>
                      <a:lnTo>
                        <a:pt x="766" y="109"/>
                      </a:lnTo>
                      <a:lnTo>
                        <a:pt x="768" y="109"/>
                      </a:lnTo>
                      <a:lnTo>
                        <a:pt x="768" y="109"/>
                      </a:lnTo>
                      <a:lnTo>
                        <a:pt x="768" y="109"/>
                      </a:lnTo>
                      <a:lnTo>
                        <a:pt x="768" y="107"/>
                      </a:lnTo>
                      <a:lnTo>
                        <a:pt x="770" y="109"/>
                      </a:lnTo>
                      <a:lnTo>
                        <a:pt x="770" y="109"/>
                      </a:lnTo>
                      <a:lnTo>
                        <a:pt x="770" y="109"/>
                      </a:lnTo>
                      <a:lnTo>
                        <a:pt x="770" y="107"/>
                      </a:lnTo>
                      <a:lnTo>
                        <a:pt x="770" y="105"/>
                      </a:lnTo>
                      <a:lnTo>
                        <a:pt x="774" y="105"/>
                      </a:lnTo>
                      <a:lnTo>
                        <a:pt x="776" y="103"/>
                      </a:lnTo>
                      <a:lnTo>
                        <a:pt x="780" y="101"/>
                      </a:lnTo>
                      <a:lnTo>
                        <a:pt x="780" y="99"/>
                      </a:lnTo>
                      <a:lnTo>
                        <a:pt x="781" y="97"/>
                      </a:lnTo>
                      <a:lnTo>
                        <a:pt x="781" y="99"/>
                      </a:lnTo>
                      <a:lnTo>
                        <a:pt x="783" y="99"/>
                      </a:lnTo>
                      <a:lnTo>
                        <a:pt x="783" y="99"/>
                      </a:lnTo>
                      <a:lnTo>
                        <a:pt x="783" y="97"/>
                      </a:lnTo>
                      <a:lnTo>
                        <a:pt x="785" y="97"/>
                      </a:lnTo>
                      <a:lnTo>
                        <a:pt x="785" y="97"/>
                      </a:lnTo>
                      <a:lnTo>
                        <a:pt x="787" y="97"/>
                      </a:lnTo>
                      <a:lnTo>
                        <a:pt x="785" y="99"/>
                      </a:lnTo>
                      <a:lnTo>
                        <a:pt x="787" y="99"/>
                      </a:lnTo>
                      <a:lnTo>
                        <a:pt x="787" y="99"/>
                      </a:lnTo>
                      <a:lnTo>
                        <a:pt x="789" y="97"/>
                      </a:lnTo>
                      <a:lnTo>
                        <a:pt x="789" y="97"/>
                      </a:lnTo>
                      <a:lnTo>
                        <a:pt x="789" y="97"/>
                      </a:lnTo>
                      <a:lnTo>
                        <a:pt x="793" y="97"/>
                      </a:lnTo>
                      <a:lnTo>
                        <a:pt x="795" y="96"/>
                      </a:lnTo>
                      <a:lnTo>
                        <a:pt x="796" y="96"/>
                      </a:lnTo>
                      <a:lnTo>
                        <a:pt x="796" y="94"/>
                      </a:lnTo>
                      <a:lnTo>
                        <a:pt x="796" y="92"/>
                      </a:lnTo>
                      <a:lnTo>
                        <a:pt x="796" y="92"/>
                      </a:lnTo>
                      <a:lnTo>
                        <a:pt x="796" y="92"/>
                      </a:lnTo>
                      <a:lnTo>
                        <a:pt x="796" y="90"/>
                      </a:lnTo>
                      <a:lnTo>
                        <a:pt x="796" y="90"/>
                      </a:lnTo>
                      <a:lnTo>
                        <a:pt x="796" y="90"/>
                      </a:lnTo>
                      <a:lnTo>
                        <a:pt x="798" y="90"/>
                      </a:lnTo>
                      <a:lnTo>
                        <a:pt x="798" y="90"/>
                      </a:lnTo>
                      <a:lnTo>
                        <a:pt x="798" y="88"/>
                      </a:lnTo>
                      <a:lnTo>
                        <a:pt x="798" y="86"/>
                      </a:lnTo>
                      <a:lnTo>
                        <a:pt x="800" y="84"/>
                      </a:lnTo>
                      <a:lnTo>
                        <a:pt x="800" y="84"/>
                      </a:lnTo>
                      <a:lnTo>
                        <a:pt x="802" y="84"/>
                      </a:lnTo>
                      <a:lnTo>
                        <a:pt x="804" y="84"/>
                      </a:lnTo>
                      <a:lnTo>
                        <a:pt x="806" y="82"/>
                      </a:lnTo>
                      <a:lnTo>
                        <a:pt x="808" y="84"/>
                      </a:lnTo>
                      <a:lnTo>
                        <a:pt x="810" y="84"/>
                      </a:lnTo>
                      <a:lnTo>
                        <a:pt x="810" y="84"/>
                      </a:lnTo>
                      <a:lnTo>
                        <a:pt x="811" y="84"/>
                      </a:lnTo>
                      <a:lnTo>
                        <a:pt x="811" y="81"/>
                      </a:lnTo>
                      <a:lnTo>
                        <a:pt x="811" y="81"/>
                      </a:lnTo>
                      <a:lnTo>
                        <a:pt x="813" y="81"/>
                      </a:lnTo>
                      <a:lnTo>
                        <a:pt x="813" y="81"/>
                      </a:lnTo>
                      <a:lnTo>
                        <a:pt x="813" y="81"/>
                      </a:lnTo>
                      <a:lnTo>
                        <a:pt x="813" y="79"/>
                      </a:lnTo>
                      <a:lnTo>
                        <a:pt x="811" y="79"/>
                      </a:lnTo>
                      <a:lnTo>
                        <a:pt x="811" y="79"/>
                      </a:lnTo>
                      <a:lnTo>
                        <a:pt x="811" y="79"/>
                      </a:lnTo>
                      <a:lnTo>
                        <a:pt x="811" y="77"/>
                      </a:lnTo>
                      <a:lnTo>
                        <a:pt x="813" y="77"/>
                      </a:lnTo>
                      <a:lnTo>
                        <a:pt x="813" y="77"/>
                      </a:lnTo>
                      <a:lnTo>
                        <a:pt x="815" y="77"/>
                      </a:lnTo>
                      <a:lnTo>
                        <a:pt x="815" y="75"/>
                      </a:lnTo>
                      <a:lnTo>
                        <a:pt x="817" y="75"/>
                      </a:lnTo>
                      <a:lnTo>
                        <a:pt x="821" y="73"/>
                      </a:lnTo>
                      <a:lnTo>
                        <a:pt x="823" y="71"/>
                      </a:lnTo>
                      <a:lnTo>
                        <a:pt x="825" y="69"/>
                      </a:lnTo>
                      <a:lnTo>
                        <a:pt x="823" y="65"/>
                      </a:lnTo>
                      <a:lnTo>
                        <a:pt x="823" y="64"/>
                      </a:lnTo>
                      <a:lnTo>
                        <a:pt x="825" y="64"/>
                      </a:lnTo>
                      <a:lnTo>
                        <a:pt x="826" y="64"/>
                      </a:lnTo>
                      <a:lnTo>
                        <a:pt x="826" y="64"/>
                      </a:lnTo>
                      <a:lnTo>
                        <a:pt x="830" y="62"/>
                      </a:lnTo>
                      <a:lnTo>
                        <a:pt x="830" y="60"/>
                      </a:lnTo>
                      <a:lnTo>
                        <a:pt x="832" y="58"/>
                      </a:lnTo>
                      <a:lnTo>
                        <a:pt x="832" y="56"/>
                      </a:lnTo>
                      <a:lnTo>
                        <a:pt x="830" y="54"/>
                      </a:lnTo>
                      <a:lnTo>
                        <a:pt x="832" y="54"/>
                      </a:lnTo>
                      <a:lnTo>
                        <a:pt x="832" y="54"/>
                      </a:lnTo>
                      <a:lnTo>
                        <a:pt x="834" y="54"/>
                      </a:lnTo>
                      <a:lnTo>
                        <a:pt x="836" y="52"/>
                      </a:lnTo>
                      <a:lnTo>
                        <a:pt x="836" y="52"/>
                      </a:lnTo>
                      <a:lnTo>
                        <a:pt x="836" y="50"/>
                      </a:lnTo>
                      <a:lnTo>
                        <a:pt x="836" y="50"/>
                      </a:lnTo>
                      <a:lnTo>
                        <a:pt x="838" y="50"/>
                      </a:lnTo>
                      <a:lnTo>
                        <a:pt x="838" y="50"/>
                      </a:lnTo>
                      <a:lnTo>
                        <a:pt x="840" y="49"/>
                      </a:lnTo>
                      <a:lnTo>
                        <a:pt x="840" y="49"/>
                      </a:lnTo>
                      <a:lnTo>
                        <a:pt x="840" y="47"/>
                      </a:lnTo>
                      <a:lnTo>
                        <a:pt x="840" y="47"/>
                      </a:lnTo>
                      <a:lnTo>
                        <a:pt x="840" y="47"/>
                      </a:lnTo>
                      <a:lnTo>
                        <a:pt x="840" y="45"/>
                      </a:lnTo>
                      <a:lnTo>
                        <a:pt x="840" y="45"/>
                      </a:lnTo>
                      <a:lnTo>
                        <a:pt x="842" y="41"/>
                      </a:lnTo>
                      <a:lnTo>
                        <a:pt x="843" y="41"/>
                      </a:lnTo>
                      <a:lnTo>
                        <a:pt x="843" y="41"/>
                      </a:lnTo>
                      <a:lnTo>
                        <a:pt x="845" y="41"/>
                      </a:lnTo>
                      <a:lnTo>
                        <a:pt x="845" y="41"/>
                      </a:lnTo>
                      <a:lnTo>
                        <a:pt x="849" y="37"/>
                      </a:lnTo>
                      <a:lnTo>
                        <a:pt x="849" y="35"/>
                      </a:lnTo>
                      <a:lnTo>
                        <a:pt x="853" y="35"/>
                      </a:lnTo>
                      <a:lnTo>
                        <a:pt x="855" y="34"/>
                      </a:lnTo>
                      <a:lnTo>
                        <a:pt x="860" y="34"/>
                      </a:lnTo>
                      <a:lnTo>
                        <a:pt x="866" y="35"/>
                      </a:lnTo>
                      <a:lnTo>
                        <a:pt x="866" y="34"/>
                      </a:lnTo>
                      <a:lnTo>
                        <a:pt x="868" y="34"/>
                      </a:lnTo>
                      <a:lnTo>
                        <a:pt x="870" y="34"/>
                      </a:lnTo>
                      <a:lnTo>
                        <a:pt x="873" y="34"/>
                      </a:lnTo>
                      <a:lnTo>
                        <a:pt x="875" y="32"/>
                      </a:lnTo>
                      <a:lnTo>
                        <a:pt x="881" y="30"/>
                      </a:lnTo>
                      <a:lnTo>
                        <a:pt x="883" y="28"/>
                      </a:lnTo>
                      <a:lnTo>
                        <a:pt x="885" y="28"/>
                      </a:lnTo>
                      <a:lnTo>
                        <a:pt x="887" y="28"/>
                      </a:lnTo>
                      <a:lnTo>
                        <a:pt x="888" y="26"/>
                      </a:lnTo>
                      <a:lnTo>
                        <a:pt x="888" y="26"/>
                      </a:lnTo>
                      <a:lnTo>
                        <a:pt x="888" y="24"/>
                      </a:lnTo>
                      <a:lnTo>
                        <a:pt x="890" y="24"/>
                      </a:lnTo>
                      <a:lnTo>
                        <a:pt x="894" y="24"/>
                      </a:lnTo>
                      <a:lnTo>
                        <a:pt x="894" y="24"/>
                      </a:lnTo>
                      <a:lnTo>
                        <a:pt x="896" y="20"/>
                      </a:lnTo>
                      <a:lnTo>
                        <a:pt x="898" y="20"/>
                      </a:lnTo>
                      <a:lnTo>
                        <a:pt x="898" y="19"/>
                      </a:lnTo>
                      <a:lnTo>
                        <a:pt x="898" y="13"/>
                      </a:lnTo>
                      <a:lnTo>
                        <a:pt x="898" y="11"/>
                      </a:lnTo>
                      <a:lnTo>
                        <a:pt x="900" y="9"/>
                      </a:lnTo>
                      <a:lnTo>
                        <a:pt x="902" y="9"/>
                      </a:lnTo>
                      <a:lnTo>
                        <a:pt x="902" y="9"/>
                      </a:lnTo>
                      <a:lnTo>
                        <a:pt x="903" y="7"/>
                      </a:lnTo>
                      <a:lnTo>
                        <a:pt x="903" y="7"/>
                      </a:lnTo>
                      <a:lnTo>
                        <a:pt x="911" y="5"/>
                      </a:lnTo>
                      <a:lnTo>
                        <a:pt x="913" y="5"/>
                      </a:lnTo>
                      <a:lnTo>
                        <a:pt x="915" y="4"/>
                      </a:lnTo>
                      <a:lnTo>
                        <a:pt x="917" y="4"/>
                      </a:lnTo>
                      <a:lnTo>
                        <a:pt x="922" y="4"/>
                      </a:lnTo>
                      <a:lnTo>
                        <a:pt x="924" y="4"/>
                      </a:lnTo>
                      <a:lnTo>
                        <a:pt x="924" y="4"/>
                      </a:lnTo>
                      <a:lnTo>
                        <a:pt x="926" y="4"/>
                      </a:lnTo>
                      <a:lnTo>
                        <a:pt x="926" y="4"/>
                      </a:lnTo>
                      <a:lnTo>
                        <a:pt x="926" y="4"/>
                      </a:lnTo>
                      <a:lnTo>
                        <a:pt x="928" y="4"/>
                      </a:lnTo>
                      <a:lnTo>
                        <a:pt x="932" y="2"/>
                      </a:lnTo>
                      <a:lnTo>
                        <a:pt x="932" y="2"/>
                      </a:lnTo>
                      <a:lnTo>
                        <a:pt x="935" y="4"/>
                      </a:lnTo>
                      <a:lnTo>
                        <a:pt x="937" y="4"/>
                      </a:lnTo>
                      <a:lnTo>
                        <a:pt x="939" y="2"/>
                      </a:lnTo>
                      <a:lnTo>
                        <a:pt x="939" y="0"/>
                      </a:lnTo>
                      <a:lnTo>
                        <a:pt x="941" y="0"/>
                      </a:lnTo>
                      <a:lnTo>
                        <a:pt x="943" y="0"/>
                      </a:lnTo>
                      <a:lnTo>
                        <a:pt x="945" y="0"/>
                      </a:lnTo>
                      <a:lnTo>
                        <a:pt x="947" y="0"/>
                      </a:lnTo>
                      <a:close/>
                      <a:moveTo>
                        <a:pt x="853" y="520"/>
                      </a:moveTo>
                      <a:lnTo>
                        <a:pt x="851" y="522"/>
                      </a:lnTo>
                      <a:lnTo>
                        <a:pt x="849" y="522"/>
                      </a:lnTo>
                      <a:lnTo>
                        <a:pt x="847" y="522"/>
                      </a:lnTo>
                      <a:lnTo>
                        <a:pt x="845" y="522"/>
                      </a:lnTo>
                      <a:lnTo>
                        <a:pt x="845" y="522"/>
                      </a:lnTo>
                      <a:lnTo>
                        <a:pt x="840" y="522"/>
                      </a:lnTo>
                      <a:lnTo>
                        <a:pt x="840" y="522"/>
                      </a:lnTo>
                      <a:lnTo>
                        <a:pt x="838" y="524"/>
                      </a:lnTo>
                      <a:lnTo>
                        <a:pt x="838" y="524"/>
                      </a:lnTo>
                      <a:lnTo>
                        <a:pt x="836" y="527"/>
                      </a:lnTo>
                      <a:lnTo>
                        <a:pt x="836" y="527"/>
                      </a:lnTo>
                      <a:lnTo>
                        <a:pt x="832" y="531"/>
                      </a:lnTo>
                      <a:lnTo>
                        <a:pt x="830" y="535"/>
                      </a:lnTo>
                      <a:lnTo>
                        <a:pt x="828" y="535"/>
                      </a:lnTo>
                      <a:lnTo>
                        <a:pt x="828" y="537"/>
                      </a:lnTo>
                      <a:lnTo>
                        <a:pt x="828" y="537"/>
                      </a:lnTo>
                      <a:lnTo>
                        <a:pt x="828" y="537"/>
                      </a:lnTo>
                      <a:lnTo>
                        <a:pt x="826" y="537"/>
                      </a:lnTo>
                      <a:lnTo>
                        <a:pt x="826" y="537"/>
                      </a:lnTo>
                      <a:lnTo>
                        <a:pt x="825" y="535"/>
                      </a:lnTo>
                      <a:lnTo>
                        <a:pt x="825" y="535"/>
                      </a:lnTo>
                      <a:lnTo>
                        <a:pt x="823" y="535"/>
                      </a:lnTo>
                      <a:lnTo>
                        <a:pt x="821" y="535"/>
                      </a:lnTo>
                      <a:lnTo>
                        <a:pt x="821" y="539"/>
                      </a:lnTo>
                      <a:lnTo>
                        <a:pt x="817" y="539"/>
                      </a:lnTo>
                      <a:lnTo>
                        <a:pt x="810" y="539"/>
                      </a:lnTo>
                      <a:lnTo>
                        <a:pt x="810" y="541"/>
                      </a:lnTo>
                      <a:lnTo>
                        <a:pt x="810" y="541"/>
                      </a:lnTo>
                      <a:lnTo>
                        <a:pt x="808" y="541"/>
                      </a:lnTo>
                      <a:lnTo>
                        <a:pt x="808" y="542"/>
                      </a:lnTo>
                      <a:lnTo>
                        <a:pt x="808" y="544"/>
                      </a:lnTo>
                      <a:lnTo>
                        <a:pt x="808" y="544"/>
                      </a:lnTo>
                      <a:lnTo>
                        <a:pt x="808" y="544"/>
                      </a:lnTo>
                      <a:lnTo>
                        <a:pt x="808" y="546"/>
                      </a:lnTo>
                      <a:lnTo>
                        <a:pt x="808" y="546"/>
                      </a:lnTo>
                      <a:lnTo>
                        <a:pt x="808" y="546"/>
                      </a:lnTo>
                      <a:lnTo>
                        <a:pt x="806" y="546"/>
                      </a:lnTo>
                      <a:lnTo>
                        <a:pt x="804" y="548"/>
                      </a:lnTo>
                      <a:lnTo>
                        <a:pt x="804" y="550"/>
                      </a:lnTo>
                      <a:lnTo>
                        <a:pt x="802" y="550"/>
                      </a:lnTo>
                      <a:lnTo>
                        <a:pt x="802" y="550"/>
                      </a:lnTo>
                      <a:lnTo>
                        <a:pt x="804" y="552"/>
                      </a:lnTo>
                      <a:lnTo>
                        <a:pt x="804" y="552"/>
                      </a:lnTo>
                      <a:lnTo>
                        <a:pt x="804" y="552"/>
                      </a:lnTo>
                      <a:lnTo>
                        <a:pt x="802" y="552"/>
                      </a:lnTo>
                      <a:lnTo>
                        <a:pt x="802" y="552"/>
                      </a:lnTo>
                      <a:lnTo>
                        <a:pt x="802" y="552"/>
                      </a:lnTo>
                      <a:lnTo>
                        <a:pt x="802" y="552"/>
                      </a:lnTo>
                      <a:lnTo>
                        <a:pt x="802" y="554"/>
                      </a:lnTo>
                      <a:lnTo>
                        <a:pt x="800" y="557"/>
                      </a:lnTo>
                      <a:lnTo>
                        <a:pt x="796" y="563"/>
                      </a:lnTo>
                      <a:lnTo>
                        <a:pt x="796" y="563"/>
                      </a:lnTo>
                      <a:lnTo>
                        <a:pt x="795" y="563"/>
                      </a:lnTo>
                      <a:lnTo>
                        <a:pt x="795" y="563"/>
                      </a:lnTo>
                      <a:lnTo>
                        <a:pt x="793" y="565"/>
                      </a:lnTo>
                      <a:lnTo>
                        <a:pt x="793" y="565"/>
                      </a:lnTo>
                      <a:lnTo>
                        <a:pt x="795" y="567"/>
                      </a:lnTo>
                      <a:lnTo>
                        <a:pt x="795" y="569"/>
                      </a:lnTo>
                      <a:lnTo>
                        <a:pt x="793" y="569"/>
                      </a:lnTo>
                      <a:lnTo>
                        <a:pt x="791" y="569"/>
                      </a:lnTo>
                      <a:lnTo>
                        <a:pt x="789" y="571"/>
                      </a:lnTo>
                      <a:lnTo>
                        <a:pt x="789" y="571"/>
                      </a:lnTo>
                      <a:lnTo>
                        <a:pt x="789" y="573"/>
                      </a:lnTo>
                      <a:lnTo>
                        <a:pt x="789" y="574"/>
                      </a:lnTo>
                      <a:lnTo>
                        <a:pt x="787" y="574"/>
                      </a:lnTo>
                      <a:lnTo>
                        <a:pt x="787" y="574"/>
                      </a:lnTo>
                      <a:lnTo>
                        <a:pt x="787" y="576"/>
                      </a:lnTo>
                      <a:lnTo>
                        <a:pt x="785" y="576"/>
                      </a:lnTo>
                      <a:lnTo>
                        <a:pt x="785" y="576"/>
                      </a:lnTo>
                      <a:lnTo>
                        <a:pt x="785" y="578"/>
                      </a:lnTo>
                      <a:lnTo>
                        <a:pt x="787" y="578"/>
                      </a:lnTo>
                      <a:lnTo>
                        <a:pt x="787" y="580"/>
                      </a:lnTo>
                      <a:lnTo>
                        <a:pt x="785" y="580"/>
                      </a:lnTo>
                      <a:lnTo>
                        <a:pt x="785" y="580"/>
                      </a:lnTo>
                      <a:lnTo>
                        <a:pt x="783" y="584"/>
                      </a:lnTo>
                      <a:lnTo>
                        <a:pt x="781" y="584"/>
                      </a:lnTo>
                      <a:lnTo>
                        <a:pt x="781" y="586"/>
                      </a:lnTo>
                      <a:lnTo>
                        <a:pt x="781" y="586"/>
                      </a:lnTo>
                      <a:lnTo>
                        <a:pt x="780" y="586"/>
                      </a:lnTo>
                      <a:lnTo>
                        <a:pt x="780" y="586"/>
                      </a:lnTo>
                      <a:lnTo>
                        <a:pt x="780" y="588"/>
                      </a:lnTo>
                      <a:lnTo>
                        <a:pt x="778" y="588"/>
                      </a:lnTo>
                      <a:lnTo>
                        <a:pt x="778" y="589"/>
                      </a:lnTo>
                      <a:lnTo>
                        <a:pt x="778" y="589"/>
                      </a:lnTo>
                      <a:lnTo>
                        <a:pt x="776" y="591"/>
                      </a:lnTo>
                      <a:lnTo>
                        <a:pt x="774" y="591"/>
                      </a:lnTo>
                      <a:lnTo>
                        <a:pt x="772" y="591"/>
                      </a:lnTo>
                      <a:lnTo>
                        <a:pt x="770" y="593"/>
                      </a:lnTo>
                      <a:lnTo>
                        <a:pt x="770" y="593"/>
                      </a:lnTo>
                      <a:lnTo>
                        <a:pt x="768" y="593"/>
                      </a:lnTo>
                      <a:lnTo>
                        <a:pt x="765" y="593"/>
                      </a:lnTo>
                      <a:lnTo>
                        <a:pt x="765" y="595"/>
                      </a:lnTo>
                      <a:lnTo>
                        <a:pt x="763" y="597"/>
                      </a:lnTo>
                      <a:lnTo>
                        <a:pt x="763" y="597"/>
                      </a:lnTo>
                      <a:lnTo>
                        <a:pt x="763" y="597"/>
                      </a:lnTo>
                      <a:lnTo>
                        <a:pt x="761" y="595"/>
                      </a:lnTo>
                      <a:lnTo>
                        <a:pt x="761" y="595"/>
                      </a:lnTo>
                      <a:lnTo>
                        <a:pt x="761" y="597"/>
                      </a:lnTo>
                      <a:lnTo>
                        <a:pt x="759" y="597"/>
                      </a:lnTo>
                      <a:lnTo>
                        <a:pt x="759" y="599"/>
                      </a:lnTo>
                      <a:lnTo>
                        <a:pt x="759" y="597"/>
                      </a:lnTo>
                      <a:lnTo>
                        <a:pt x="757" y="597"/>
                      </a:lnTo>
                      <a:lnTo>
                        <a:pt x="757" y="599"/>
                      </a:lnTo>
                      <a:lnTo>
                        <a:pt x="757" y="599"/>
                      </a:lnTo>
                      <a:lnTo>
                        <a:pt x="757" y="601"/>
                      </a:lnTo>
                      <a:lnTo>
                        <a:pt x="757" y="603"/>
                      </a:lnTo>
                      <a:lnTo>
                        <a:pt x="759" y="603"/>
                      </a:lnTo>
                      <a:lnTo>
                        <a:pt x="759" y="603"/>
                      </a:lnTo>
                      <a:lnTo>
                        <a:pt x="761" y="604"/>
                      </a:lnTo>
                      <a:lnTo>
                        <a:pt x="763" y="606"/>
                      </a:lnTo>
                      <a:lnTo>
                        <a:pt x="763" y="608"/>
                      </a:lnTo>
                      <a:lnTo>
                        <a:pt x="770" y="627"/>
                      </a:lnTo>
                      <a:lnTo>
                        <a:pt x="772" y="629"/>
                      </a:lnTo>
                      <a:lnTo>
                        <a:pt x="776" y="631"/>
                      </a:lnTo>
                      <a:lnTo>
                        <a:pt x="776" y="633"/>
                      </a:lnTo>
                      <a:lnTo>
                        <a:pt x="778" y="636"/>
                      </a:lnTo>
                      <a:lnTo>
                        <a:pt x="778" y="638"/>
                      </a:lnTo>
                      <a:lnTo>
                        <a:pt x="780" y="640"/>
                      </a:lnTo>
                      <a:lnTo>
                        <a:pt x="780" y="640"/>
                      </a:lnTo>
                      <a:lnTo>
                        <a:pt x="780" y="640"/>
                      </a:lnTo>
                      <a:lnTo>
                        <a:pt x="781" y="640"/>
                      </a:lnTo>
                      <a:lnTo>
                        <a:pt x="783" y="640"/>
                      </a:lnTo>
                      <a:lnTo>
                        <a:pt x="783" y="640"/>
                      </a:lnTo>
                      <a:lnTo>
                        <a:pt x="783" y="642"/>
                      </a:lnTo>
                      <a:lnTo>
                        <a:pt x="783" y="642"/>
                      </a:lnTo>
                      <a:lnTo>
                        <a:pt x="781" y="646"/>
                      </a:lnTo>
                      <a:lnTo>
                        <a:pt x="781" y="650"/>
                      </a:lnTo>
                      <a:lnTo>
                        <a:pt x="783" y="653"/>
                      </a:lnTo>
                      <a:lnTo>
                        <a:pt x="783" y="655"/>
                      </a:lnTo>
                      <a:lnTo>
                        <a:pt x="783" y="655"/>
                      </a:lnTo>
                      <a:lnTo>
                        <a:pt x="785" y="655"/>
                      </a:lnTo>
                      <a:lnTo>
                        <a:pt x="785" y="655"/>
                      </a:lnTo>
                      <a:lnTo>
                        <a:pt x="787" y="655"/>
                      </a:lnTo>
                      <a:lnTo>
                        <a:pt x="789" y="655"/>
                      </a:lnTo>
                      <a:lnTo>
                        <a:pt x="789" y="655"/>
                      </a:lnTo>
                      <a:lnTo>
                        <a:pt x="789" y="657"/>
                      </a:lnTo>
                      <a:lnTo>
                        <a:pt x="791" y="659"/>
                      </a:lnTo>
                      <a:lnTo>
                        <a:pt x="791" y="659"/>
                      </a:lnTo>
                      <a:lnTo>
                        <a:pt x="795" y="661"/>
                      </a:lnTo>
                      <a:lnTo>
                        <a:pt x="795" y="663"/>
                      </a:lnTo>
                      <a:lnTo>
                        <a:pt x="796" y="665"/>
                      </a:lnTo>
                      <a:lnTo>
                        <a:pt x="798" y="666"/>
                      </a:lnTo>
                      <a:lnTo>
                        <a:pt x="798" y="668"/>
                      </a:lnTo>
                      <a:lnTo>
                        <a:pt x="798" y="668"/>
                      </a:lnTo>
                      <a:lnTo>
                        <a:pt x="798" y="670"/>
                      </a:lnTo>
                      <a:lnTo>
                        <a:pt x="804" y="674"/>
                      </a:lnTo>
                      <a:lnTo>
                        <a:pt x="808" y="678"/>
                      </a:lnTo>
                      <a:lnTo>
                        <a:pt x="810" y="680"/>
                      </a:lnTo>
                      <a:lnTo>
                        <a:pt x="811" y="680"/>
                      </a:lnTo>
                      <a:lnTo>
                        <a:pt x="815" y="680"/>
                      </a:lnTo>
                      <a:lnTo>
                        <a:pt x="817" y="680"/>
                      </a:lnTo>
                      <a:lnTo>
                        <a:pt x="817" y="680"/>
                      </a:lnTo>
                      <a:lnTo>
                        <a:pt x="819" y="680"/>
                      </a:lnTo>
                      <a:lnTo>
                        <a:pt x="819" y="680"/>
                      </a:lnTo>
                      <a:lnTo>
                        <a:pt x="821" y="681"/>
                      </a:lnTo>
                      <a:lnTo>
                        <a:pt x="823" y="681"/>
                      </a:lnTo>
                      <a:lnTo>
                        <a:pt x="823" y="681"/>
                      </a:lnTo>
                      <a:lnTo>
                        <a:pt x="832" y="683"/>
                      </a:lnTo>
                      <a:lnTo>
                        <a:pt x="834" y="683"/>
                      </a:lnTo>
                      <a:lnTo>
                        <a:pt x="834" y="681"/>
                      </a:lnTo>
                      <a:lnTo>
                        <a:pt x="834" y="681"/>
                      </a:lnTo>
                      <a:lnTo>
                        <a:pt x="834" y="680"/>
                      </a:lnTo>
                      <a:lnTo>
                        <a:pt x="834" y="678"/>
                      </a:lnTo>
                      <a:lnTo>
                        <a:pt x="836" y="676"/>
                      </a:lnTo>
                      <a:lnTo>
                        <a:pt x="836" y="676"/>
                      </a:lnTo>
                      <a:lnTo>
                        <a:pt x="836" y="676"/>
                      </a:lnTo>
                      <a:lnTo>
                        <a:pt x="836" y="676"/>
                      </a:lnTo>
                      <a:lnTo>
                        <a:pt x="838" y="674"/>
                      </a:lnTo>
                      <a:lnTo>
                        <a:pt x="838" y="670"/>
                      </a:lnTo>
                      <a:lnTo>
                        <a:pt x="838" y="670"/>
                      </a:lnTo>
                      <a:lnTo>
                        <a:pt x="838" y="668"/>
                      </a:lnTo>
                      <a:lnTo>
                        <a:pt x="838" y="666"/>
                      </a:lnTo>
                      <a:lnTo>
                        <a:pt x="838" y="666"/>
                      </a:lnTo>
                      <a:lnTo>
                        <a:pt x="843" y="661"/>
                      </a:lnTo>
                      <a:lnTo>
                        <a:pt x="845" y="661"/>
                      </a:lnTo>
                      <a:lnTo>
                        <a:pt x="845" y="659"/>
                      </a:lnTo>
                      <a:lnTo>
                        <a:pt x="845" y="657"/>
                      </a:lnTo>
                      <a:lnTo>
                        <a:pt x="843" y="655"/>
                      </a:lnTo>
                      <a:lnTo>
                        <a:pt x="843" y="655"/>
                      </a:lnTo>
                      <a:lnTo>
                        <a:pt x="842" y="653"/>
                      </a:lnTo>
                      <a:lnTo>
                        <a:pt x="843" y="651"/>
                      </a:lnTo>
                      <a:lnTo>
                        <a:pt x="843" y="651"/>
                      </a:lnTo>
                      <a:lnTo>
                        <a:pt x="845" y="650"/>
                      </a:lnTo>
                      <a:lnTo>
                        <a:pt x="847" y="650"/>
                      </a:lnTo>
                      <a:lnTo>
                        <a:pt x="849" y="650"/>
                      </a:lnTo>
                      <a:lnTo>
                        <a:pt x="849" y="650"/>
                      </a:lnTo>
                      <a:lnTo>
                        <a:pt x="849" y="648"/>
                      </a:lnTo>
                      <a:lnTo>
                        <a:pt x="851" y="648"/>
                      </a:lnTo>
                      <a:lnTo>
                        <a:pt x="853" y="646"/>
                      </a:lnTo>
                      <a:lnTo>
                        <a:pt x="855" y="642"/>
                      </a:lnTo>
                      <a:lnTo>
                        <a:pt x="857" y="640"/>
                      </a:lnTo>
                      <a:lnTo>
                        <a:pt x="857" y="640"/>
                      </a:lnTo>
                      <a:lnTo>
                        <a:pt x="860" y="642"/>
                      </a:lnTo>
                      <a:lnTo>
                        <a:pt x="862" y="640"/>
                      </a:lnTo>
                      <a:lnTo>
                        <a:pt x="866" y="638"/>
                      </a:lnTo>
                      <a:lnTo>
                        <a:pt x="866" y="638"/>
                      </a:lnTo>
                      <a:lnTo>
                        <a:pt x="868" y="638"/>
                      </a:lnTo>
                      <a:lnTo>
                        <a:pt x="872" y="640"/>
                      </a:lnTo>
                      <a:lnTo>
                        <a:pt x="873" y="640"/>
                      </a:lnTo>
                      <a:lnTo>
                        <a:pt x="881" y="638"/>
                      </a:lnTo>
                      <a:lnTo>
                        <a:pt x="885" y="636"/>
                      </a:lnTo>
                      <a:lnTo>
                        <a:pt x="890" y="634"/>
                      </a:lnTo>
                      <a:lnTo>
                        <a:pt x="898" y="629"/>
                      </a:lnTo>
                      <a:lnTo>
                        <a:pt x="907" y="623"/>
                      </a:lnTo>
                      <a:lnTo>
                        <a:pt x="907" y="623"/>
                      </a:lnTo>
                      <a:lnTo>
                        <a:pt x="909" y="623"/>
                      </a:lnTo>
                      <a:lnTo>
                        <a:pt x="911" y="621"/>
                      </a:lnTo>
                      <a:lnTo>
                        <a:pt x="911" y="621"/>
                      </a:lnTo>
                      <a:lnTo>
                        <a:pt x="911" y="621"/>
                      </a:lnTo>
                      <a:lnTo>
                        <a:pt x="909" y="619"/>
                      </a:lnTo>
                      <a:lnTo>
                        <a:pt x="909" y="618"/>
                      </a:lnTo>
                      <a:lnTo>
                        <a:pt x="909" y="618"/>
                      </a:lnTo>
                      <a:lnTo>
                        <a:pt x="909" y="618"/>
                      </a:lnTo>
                      <a:lnTo>
                        <a:pt x="909" y="616"/>
                      </a:lnTo>
                      <a:lnTo>
                        <a:pt x="907" y="614"/>
                      </a:lnTo>
                      <a:lnTo>
                        <a:pt x="907" y="612"/>
                      </a:lnTo>
                      <a:lnTo>
                        <a:pt x="907" y="610"/>
                      </a:lnTo>
                      <a:lnTo>
                        <a:pt x="907" y="608"/>
                      </a:lnTo>
                      <a:lnTo>
                        <a:pt x="909" y="606"/>
                      </a:lnTo>
                      <a:lnTo>
                        <a:pt x="911" y="603"/>
                      </a:lnTo>
                      <a:lnTo>
                        <a:pt x="911" y="601"/>
                      </a:lnTo>
                      <a:lnTo>
                        <a:pt x="913" y="601"/>
                      </a:lnTo>
                      <a:lnTo>
                        <a:pt x="919" y="599"/>
                      </a:lnTo>
                      <a:lnTo>
                        <a:pt x="920" y="597"/>
                      </a:lnTo>
                      <a:lnTo>
                        <a:pt x="920" y="595"/>
                      </a:lnTo>
                      <a:lnTo>
                        <a:pt x="920" y="595"/>
                      </a:lnTo>
                      <a:lnTo>
                        <a:pt x="920" y="593"/>
                      </a:lnTo>
                      <a:lnTo>
                        <a:pt x="920" y="593"/>
                      </a:lnTo>
                      <a:lnTo>
                        <a:pt x="920" y="589"/>
                      </a:lnTo>
                      <a:lnTo>
                        <a:pt x="920" y="588"/>
                      </a:lnTo>
                      <a:lnTo>
                        <a:pt x="920" y="586"/>
                      </a:lnTo>
                      <a:lnTo>
                        <a:pt x="922" y="586"/>
                      </a:lnTo>
                      <a:lnTo>
                        <a:pt x="924" y="584"/>
                      </a:lnTo>
                      <a:lnTo>
                        <a:pt x="926" y="584"/>
                      </a:lnTo>
                      <a:lnTo>
                        <a:pt x="928" y="582"/>
                      </a:lnTo>
                      <a:lnTo>
                        <a:pt x="928" y="582"/>
                      </a:lnTo>
                      <a:lnTo>
                        <a:pt x="930" y="582"/>
                      </a:lnTo>
                      <a:lnTo>
                        <a:pt x="930" y="580"/>
                      </a:lnTo>
                      <a:lnTo>
                        <a:pt x="930" y="578"/>
                      </a:lnTo>
                      <a:lnTo>
                        <a:pt x="930" y="578"/>
                      </a:lnTo>
                      <a:lnTo>
                        <a:pt x="932" y="576"/>
                      </a:lnTo>
                      <a:lnTo>
                        <a:pt x="932" y="574"/>
                      </a:lnTo>
                      <a:lnTo>
                        <a:pt x="932" y="574"/>
                      </a:lnTo>
                      <a:lnTo>
                        <a:pt x="930" y="573"/>
                      </a:lnTo>
                      <a:lnTo>
                        <a:pt x="930" y="573"/>
                      </a:lnTo>
                      <a:lnTo>
                        <a:pt x="930" y="571"/>
                      </a:lnTo>
                      <a:lnTo>
                        <a:pt x="930" y="569"/>
                      </a:lnTo>
                      <a:lnTo>
                        <a:pt x="926" y="565"/>
                      </a:lnTo>
                      <a:lnTo>
                        <a:pt x="926" y="563"/>
                      </a:lnTo>
                      <a:lnTo>
                        <a:pt x="926" y="561"/>
                      </a:lnTo>
                      <a:lnTo>
                        <a:pt x="924" y="561"/>
                      </a:lnTo>
                      <a:lnTo>
                        <a:pt x="924" y="559"/>
                      </a:lnTo>
                      <a:lnTo>
                        <a:pt x="922" y="559"/>
                      </a:lnTo>
                      <a:lnTo>
                        <a:pt x="922" y="554"/>
                      </a:lnTo>
                      <a:lnTo>
                        <a:pt x="920" y="554"/>
                      </a:lnTo>
                      <a:lnTo>
                        <a:pt x="917" y="554"/>
                      </a:lnTo>
                      <a:lnTo>
                        <a:pt x="915" y="552"/>
                      </a:lnTo>
                      <a:lnTo>
                        <a:pt x="909" y="546"/>
                      </a:lnTo>
                      <a:lnTo>
                        <a:pt x="907" y="544"/>
                      </a:lnTo>
                      <a:lnTo>
                        <a:pt x="905" y="544"/>
                      </a:lnTo>
                      <a:lnTo>
                        <a:pt x="903" y="544"/>
                      </a:lnTo>
                      <a:lnTo>
                        <a:pt x="903" y="542"/>
                      </a:lnTo>
                      <a:lnTo>
                        <a:pt x="903" y="541"/>
                      </a:lnTo>
                      <a:lnTo>
                        <a:pt x="903" y="541"/>
                      </a:lnTo>
                      <a:lnTo>
                        <a:pt x="900" y="539"/>
                      </a:lnTo>
                      <a:lnTo>
                        <a:pt x="898" y="539"/>
                      </a:lnTo>
                      <a:lnTo>
                        <a:pt x="894" y="535"/>
                      </a:lnTo>
                      <a:lnTo>
                        <a:pt x="890" y="529"/>
                      </a:lnTo>
                      <a:lnTo>
                        <a:pt x="890" y="527"/>
                      </a:lnTo>
                      <a:lnTo>
                        <a:pt x="888" y="527"/>
                      </a:lnTo>
                      <a:lnTo>
                        <a:pt x="887" y="527"/>
                      </a:lnTo>
                      <a:lnTo>
                        <a:pt x="885" y="526"/>
                      </a:lnTo>
                      <a:lnTo>
                        <a:pt x="885" y="526"/>
                      </a:lnTo>
                      <a:lnTo>
                        <a:pt x="883" y="522"/>
                      </a:lnTo>
                      <a:lnTo>
                        <a:pt x="881" y="522"/>
                      </a:lnTo>
                      <a:lnTo>
                        <a:pt x="877" y="522"/>
                      </a:lnTo>
                      <a:lnTo>
                        <a:pt x="877" y="520"/>
                      </a:lnTo>
                      <a:lnTo>
                        <a:pt x="877" y="516"/>
                      </a:lnTo>
                      <a:lnTo>
                        <a:pt x="877" y="514"/>
                      </a:lnTo>
                      <a:lnTo>
                        <a:pt x="875" y="514"/>
                      </a:lnTo>
                      <a:lnTo>
                        <a:pt x="875" y="512"/>
                      </a:lnTo>
                      <a:lnTo>
                        <a:pt x="873" y="511"/>
                      </a:lnTo>
                      <a:lnTo>
                        <a:pt x="873" y="512"/>
                      </a:lnTo>
                      <a:lnTo>
                        <a:pt x="868" y="514"/>
                      </a:lnTo>
                      <a:lnTo>
                        <a:pt x="868" y="514"/>
                      </a:lnTo>
                      <a:lnTo>
                        <a:pt x="857" y="516"/>
                      </a:lnTo>
                      <a:lnTo>
                        <a:pt x="855" y="516"/>
                      </a:lnTo>
                      <a:lnTo>
                        <a:pt x="855" y="518"/>
                      </a:lnTo>
                      <a:lnTo>
                        <a:pt x="853" y="520"/>
                      </a:lnTo>
                      <a:close/>
                    </a:path>
                  </a:pathLst>
                </a:custGeom>
                <a:solidFill>
                  <a:srgbClr val="F59F87"/>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2" name="Mozambique">
                  <a:extLst>
                    <a:ext uri="{FF2B5EF4-FFF2-40B4-BE49-F238E27FC236}">
                      <a16:creationId xmlns:a16="http://schemas.microsoft.com/office/drawing/2014/main" id="{C0FB89FD-B7E4-4745-87B7-2E3007ACF54E}"/>
                    </a:ext>
                  </a:extLst>
                </p:cNvPr>
                <p:cNvSpPr>
                  <a:spLocks noEditPoints="1"/>
                </p:cNvSpPr>
                <p:nvPr/>
              </p:nvSpPr>
              <p:spPr bwMode="auto">
                <a:xfrm>
                  <a:off x="2905125" y="3032125"/>
                  <a:ext cx="606425" cy="990600"/>
                </a:xfrm>
                <a:custGeom>
                  <a:avLst/>
                  <a:gdLst>
                    <a:gd name="T0" fmla="*/ 740 w 764"/>
                    <a:gd name="T1" fmla="*/ 0 h 1246"/>
                    <a:gd name="T2" fmla="*/ 738 w 764"/>
                    <a:gd name="T3" fmla="*/ 39 h 1246"/>
                    <a:gd name="T4" fmla="*/ 734 w 764"/>
                    <a:gd name="T5" fmla="*/ 77 h 1246"/>
                    <a:gd name="T6" fmla="*/ 740 w 764"/>
                    <a:gd name="T7" fmla="*/ 125 h 1246"/>
                    <a:gd name="T8" fmla="*/ 746 w 764"/>
                    <a:gd name="T9" fmla="*/ 157 h 1246"/>
                    <a:gd name="T10" fmla="*/ 740 w 764"/>
                    <a:gd name="T11" fmla="*/ 178 h 1246"/>
                    <a:gd name="T12" fmla="*/ 744 w 764"/>
                    <a:gd name="T13" fmla="*/ 197 h 1246"/>
                    <a:gd name="T14" fmla="*/ 749 w 764"/>
                    <a:gd name="T15" fmla="*/ 253 h 1246"/>
                    <a:gd name="T16" fmla="*/ 755 w 764"/>
                    <a:gd name="T17" fmla="*/ 274 h 1246"/>
                    <a:gd name="T18" fmla="*/ 763 w 764"/>
                    <a:gd name="T19" fmla="*/ 294 h 1246"/>
                    <a:gd name="T20" fmla="*/ 755 w 764"/>
                    <a:gd name="T21" fmla="*/ 324 h 1246"/>
                    <a:gd name="T22" fmla="*/ 740 w 764"/>
                    <a:gd name="T23" fmla="*/ 345 h 1246"/>
                    <a:gd name="T24" fmla="*/ 734 w 764"/>
                    <a:gd name="T25" fmla="*/ 377 h 1246"/>
                    <a:gd name="T26" fmla="*/ 689 w 764"/>
                    <a:gd name="T27" fmla="*/ 435 h 1246"/>
                    <a:gd name="T28" fmla="*/ 639 w 764"/>
                    <a:gd name="T29" fmla="*/ 475 h 1246"/>
                    <a:gd name="T30" fmla="*/ 573 w 764"/>
                    <a:gd name="T31" fmla="*/ 503 h 1246"/>
                    <a:gd name="T32" fmla="*/ 513 w 764"/>
                    <a:gd name="T33" fmla="*/ 533 h 1246"/>
                    <a:gd name="T34" fmla="*/ 481 w 764"/>
                    <a:gd name="T35" fmla="*/ 557 h 1246"/>
                    <a:gd name="T36" fmla="*/ 451 w 764"/>
                    <a:gd name="T37" fmla="*/ 599 h 1246"/>
                    <a:gd name="T38" fmla="*/ 434 w 764"/>
                    <a:gd name="T39" fmla="*/ 623 h 1246"/>
                    <a:gd name="T40" fmla="*/ 406 w 764"/>
                    <a:gd name="T41" fmla="*/ 629 h 1246"/>
                    <a:gd name="T42" fmla="*/ 346 w 764"/>
                    <a:gd name="T43" fmla="*/ 692 h 1246"/>
                    <a:gd name="T44" fmla="*/ 317 w 764"/>
                    <a:gd name="T45" fmla="*/ 679 h 1246"/>
                    <a:gd name="T46" fmla="*/ 327 w 764"/>
                    <a:gd name="T47" fmla="*/ 715 h 1246"/>
                    <a:gd name="T48" fmla="*/ 319 w 764"/>
                    <a:gd name="T49" fmla="*/ 741 h 1246"/>
                    <a:gd name="T50" fmla="*/ 344 w 764"/>
                    <a:gd name="T51" fmla="*/ 764 h 1246"/>
                    <a:gd name="T52" fmla="*/ 351 w 764"/>
                    <a:gd name="T53" fmla="*/ 790 h 1246"/>
                    <a:gd name="T54" fmla="*/ 351 w 764"/>
                    <a:gd name="T55" fmla="*/ 809 h 1246"/>
                    <a:gd name="T56" fmla="*/ 374 w 764"/>
                    <a:gd name="T57" fmla="*/ 880 h 1246"/>
                    <a:gd name="T58" fmla="*/ 383 w 764"/>
                    <a:gd name="T59" fmla="*/ 886 h 1246"/>
                    <a:gd name="T60" fmla="*/ 372 w 764"/>
                    <a:gd name="T61" fmla="*/ 995 h 1246"/>
                    <a:gd name="T62" fmla="*/ 379 w 764"/>
                    <a:gd name="T63" fmla="*/ 1000 h 1246"/>
                    <a:gd name="T64" fmla="*/ 222 w 764"/>
                    <a:gd name="T65" fmla="*/ 1121 h 1246"/>
                    <a:gd name="T66" fmla="*/ 179 w 764"/>
                    <a:gd name="T67" fmla="*/ 1166 h 1246"/>
                    <a:gd name="T68" fmla="*/ 177 w 764"/>
                    <a:gd name="T69" fmla="*/ 1186 h 1246"/>
                    <a:gd name="T70" fmla="*/ 194 w 764"/>
                    <a:gd name="T71" fmla="*/ 1245 h 1246"/>
                    <a:gd name="T72" fmla="*/ 130 w 764"/>
                    <a:gd name="T73" fmla="*/ 1149 h 1246"/>
                    <a:gd name="T74" fmla="*/ 81 w 764"/>
                    <a:gd name="T75" fmla="*/ 905 h 1246"/>
                    <a:gd name="T76" fmla="*/ 165 w 764"/>
                    <a:gd name="T77" fmla="*/ 777 h 1246"/>
                    <a:gd name="T78" fmla="*/ 203 w 764"/>
                    <a:gd name="T79" fmla="*/ 698 h 1246"/>
                    <a:gd name="T80" fmla="*/ 184 w 764"/>
                    <a:gd name="T81" fmla="*/ 661 h 1246"/>
                    <a:gd name="T82" fmla="*/ 188 w 764"/>
                    <a:gd name="T83" fmla="*/ 615 h 1246"/>
                    <a:gd name="T84" fmla="*/ 199 w 764"/>
                    <a:gd name="T85" fmla="*/ 570 h 1246"/>
                    <a:gd name="T86" fmla="*/ 201 w 764"/>
                    <a:gd name="T87" fmla="*/ 512 h 1246"/>
                    <a:gd name="T88" fmla="*/ 177 w 764"/>
                    <a:gd name="T89" fmla="*/ 452 h 1246"/>
                    <a:gd name="T90" fmla="*/ 81 w 764"/>
                    <a:gd name="T91" fmla="*/ 415 h 1246"/>
                    <a:gd name="T92" fmla="*/ 11 w 764"/>
                    <a:gd name="T93" fmla="*/ 371 h 1246"/>
                    <a:gd name="T94" fmla="*/ 105 w 764"/>
                    <a:gd name="T95" fmla="*/ 296 h 1246"/>
                    <a:gd name="T96" fmla="*/ 240 w 764"/>
                    <a:gd name="T97" fmla="*/ 294 h 1246"/>
                    <a:gd name="T98" fmla="*/ 304 w 764"/>
                    <a:gd name="T99" fmla="*/ 296 h 1246"/>
                    <a:gd name="T100" fmla="*/ 302 w 764"/>
                    <a:gd name="T101" fmla="*/ 368 h 1246"/>
                    <a:gd name="T102" fmla="*/ 319 w 764"/>
                    <a:gd name="T103" fmla="*/ 445 h 1246"/>
                    <a:gd name="T104" fmla="*/ 349 w 764"/>
                    <a:gd name="T105" fmla="*/ 492 h 1246"/>
                    <a:gd name="T106" fmla="*/ 359 w 764"/>
                    <a:gd name="T107" fmla="*/ 454 h 1246"/>
                    <a:gd name="T108" fmla="*/ 391 w 764"/>
                    <a:gd name="T109" fmla="*/ 415 h 1246"/>
                    <a:gd name="T110" fmla="*/ 344 w 764"/>
                    <a:gd name="T111" fmla="*/ 231 h 1246"/>
                    <a:gd name="T112" fmla="*/ 317 w 764"/>
                    <a:gd name="T113" fmla="*/ 80 h 1246"/>
                    <a:gd name="T114" fmla="*/ 404 w 764"/>
                    <a:gd name="T115" fmla="*/ 67 h 1246"/>
                    <a:gd name="T116" fmla="*/ 443 w 764"/>
                    <a:gd name="T117" fmla="*/ 88 h 1246"/>
                    <a:gd name="T118" fmla="*/ 509 w 764"/>
                    <a:gd name="T119" fmla="*/ 88 h 1246"/>
                    <a:gd name="T120" fmla="*/ 550 w 764"/>
                    <a:gd name="T121" fmla="*/ 63 h 1246"/>
                    <a:gd name="T122" fmla="*/ 614 w 764"/>
                    <a:gd name="T123" fmla="*/ 56 h 1246"/>
                    <a:gd name="T124" fmla="*/ 734 w 764"/>
                    <a:gd name="T125" fmla="*/ 1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1246">
                      <a:moveTo>
                        <a:pt x="199" y="1177"/>
                      </a:moveTo>
                      <a:lnTo>
                        <a:pt x="199" y="1179"/>
                      </a:lnTo>
                      <a:lnTo>
                        <a:pt x="197" y="1181"/>
                      </a:lnTo>
                      <a:lnTo>
                        <a:pt x="197" y="1181"/>
                      </a:lnTo>
                      <a:lnTo>
                        <a:pt x="197" y="1181"/>
                      </a:lnTo>
                      <a:lnTo>
                        <a:pt x="197" y="1181"/>
                      </a:lnTo>
                      <a:lnTo>
                        <a:pt x="195" y="1181"/>
                      </a:lnTo>
                      <a:lnTo>
                        <a:pt x="195" y="1181"/>
                      </a:lnTo>
                      <a:lnTo>
                        <a:pt x="195" y="1179"/>
                      </a:lnTo>
                      <a:lnTo>
                        <a:pt x="195" y="1179"/>
                      </a:lnTo>
                      <a:lnTo>
                        <a:pt x="195" y="1179"/>
                      </a:lnTo>
                      <a:lnTo>
                        <a:pt x="195" y="1179"/>
                      </a:lnTo>
                      <a:lnTo>
                        <a:pt x="194" y="1181"/>
                      </a:lnTo>
                      <a:lnTo>
                        <a:pt x="194" y="1179"/>
                      </a:lnTo>
                      <a:lnTo>
                        <a:pt x="195" y="1177"/>
                      </a:lnTo>
                      <a:lnTo>
                        <a:pt x="197" y="1175"/>
                      </a:lnTo>
                      <a:lnTo>
                        <a:pt x="199" y="1175"/>
                      </a:lnTo>
                      <a:lnTo>
                        <a:pt x="199" y="1175"/>
                      </a:lnTo>
                      <a:lnTo>
                        <a:pt x="199" y="1177"/>
                      </a:lnTo>
                      <a:close/>
                      <a:moveTo>
                        <a:pt x="378" y="845"/>
                      </a:moveTo>
                      <a:lnTo>
                        <a:pt x="376" y="846"/>
                      </a:lnTo>
                      <a:lnTo>
                        <a:pt x="376" y="845"/>
                      </a:lnTo>
                      <a:lnTo>
                        <a:pt x="376" y="843"/>
                      </a:lnTo>
                      <a:lnTo>
                        <a:pt x="376" y="837"/>
                      </a:lnTo>
                      <a:lnTo>
                        <a:pt x="378" y="828"/>
                      </a:lnTo>
                      <a:lnTo>
                        <a:pt x="379" y="826"/>
                      </a:lnTo>
                      <a:lnTo>
                        <a:pt x="379" y="826"/>
                      </a:lnTo>
                      <a:lnTo>
                        <a:pt x="379" y="828"/>
                      </a:lnTo>
                      <a:lnTo>
                        <a:pt x="379" y="830"/>
                      </a:lnTo>
                      <a:lnTo>
                        <a:pt x="379" y="835"/>
                      </a:lnTo>
                      <a:lnTo>
                        <a:pt x="378" y="845"/>
                      </a:lnTo>
                      <a:close/>
                      <a:moveTo>
                        <a:pt x="736" y="1"/>
                      </a:moveTo>
                      <a:lnTo>
                        <a:pt x="738" y="1"/>
                      </a:lnTo>
                      <a:lnTo>
                        <a:pt x="740" y="0"/>
                      </a:lnTo>
                      <a:lnTo>
                        <a:pt x="742" y="0"/>
                      </a:lnTo>
                      <a:lnTo>
                        <a:pt x="742" y="1"/>
                      </a:lnTo>
                      <a:lnTo>
                        <a:pt x="740" y="3"/>
                      </a:lnTo>
                      <a:lnTo>
                        <a:pt x="740" y="3"/>
                      </a:lnTo>
                      <a:lnTo>
                        <a:pt x="738" y="5"/>
                      </a:lnTo>
                      <a:lnTo>
                        <a:pt x="740" y="5"/>
                      </a:lnTo>
                      <a:lnTo>
                        <a:pt x="740" y="7"/>
                      </a:lnTo>
                      <a:lnTo>
                        <a:pt x="742" y="7"/>
                      </a:lnTo>
                      <a:lnTo>
                        <a:pt x="744" y="7"/>
                      </a:lnTo>
                      <a:lnTo>
                        <a:pt x="744" y="9"/>
                      </a:lnTo>
                      <a:lnTo>
                        <a:pt x="744" y="11"/>
                      </a:lnTo>
                      <a:lnTo>
                        <a:pt x="744" y="13"/>
                      </a:lnTo>
                      <a:lnTo>
                        <a:pt x="746" y="13"/>
                      </a:lnTo>
                      <a:lnTo>
                        <a:pt x="749" y="13"/>
                      </a:lnTo>
                      <a:lnTo>
                        <a:pt x="749" y="13"/>
                      </a:lnTo>
                      <a:lnTo>
                        <a:pt x="749" y="15"/>
                      </a:lnTo>
                      <a:lnTo>
                        <a:pt x="749" y="15"/>
                      </a:lnTo>
                      <a:lnTo>
                        <a:pt x="746" y="15"/>
                      </a:lnTo>
                      <a:lnTo>
                        <a:pt x="744" y="15"/>
                      </a:lnTo>
                      <a:lnTo>
                        <a:pt x="738" y="20"/>
                      </a:lnTo>
                      <a:lnTo>
                        <a:pt x="738" y="22"/>
                      </a:lnTo>
                      <a:lnTo>
                        <a:pt x="738" y="22"/>
                      </a:lnTo>
                      <a:lnTo>
                        <a:pt x="740" y="22"/>
                      </a:lnTo>
                      <a:lnTo>
                        <a:pt x="740" y="20"/>
                      </a:lnTo>
                      <a:lnTo>
                        <a:pt x="742" y="22"/>
                      </a:lnTo>
                      <a:lnTo>
                        <a:pt x="746" y="24"/>
                      </a:lnTo>
                      <a:lnTo>
                        <a:pt x="748" y="26"/>
                      </a:lnTo>
                      <a:lnTo>
                        <a:pt x="746" y="28"/>
                      </a:lnTo>
                      <a:lnTo>
                        <a:pt x="742" y="30"/>
                      </a:lnTo>
                      <a:lnTo>
                        <a:pt x="742" y="30"/>
                      </a:lnTo>
                      <a:lnTo>
                        <a:pt x="740" y="31"/>
                      </a:lnTo>
                      <a:lnTo>
                        <a:pt x="738" y="33"/>
                      </a:lnTo>
                      <a:lnTo>
                        <a:pt x="740" y="37"/>
                      </a:lnTo>
                      <a:lnTo>
                        <a:pt x="738" y="39"/>
                      </a:lnTo>
                      <a:lnTo>
                        <a:pt x="740" y="41"/>
                      </a:lnTo>
                      <a:lnTo>
                        <a:pt x="740" y="41"/>
                      </a:lnTo>
                      <a:lnTo>
                        <a:pt x="742" y="39"/>
                      </a:lnTo>
                      <a:lnTo>
                        <a:pt x="742" y="37"/>
                      </a:lnTo>
                      <a:lnTo>
                        <a:pt x="744" y="39"/>
                      </a:lnTo>
                      <a:lnTo>
                        <a:pt x="744" y="41"/>
                      </a:lnTo>
                      <a:lnTo>
                        <a:pt x="742" y="43"/>
                      </a:lnTo>
                      <a:lnTo>
                        <a:pt x="742" y="45"/>
                      </a:lnTo>
                      <a:lnTo>
                        <a:pt x="740" y="46"/>
                      </a:lnTo>
                      <a:lnTo>
                        <a:pt x="738" y="48"/>
                      </a:lnTo>
                      <a:lnTo>
                        <a:pt x="738" y="48"/>
                      </a:lnTo>
                      <a:lnTo>
                        <a:pt x="740" y="50"/>
                      </a:lnTo>
                      <a:lnTo>
                        <a:pt x="740" y="52"/>
                      </a:lnTo>
                      <a:lnTo>
                        <a:pt x="738" y="52"/>
                      </a:lnTo>
                      <a:lnTo>
                        <a:pt x="734" y="56"/>
                      </a:lnTo>
                      <a:lnTo>
                        <a:pt x="733" y="58"/>
                      </a:lnTo>
                      <a:lnTo>
                        <a:pt x="733" y="60"/>
                      </a:lnTo>
                      <a:lnTo>
                        <a:pt x="733" y="60"/>
                      </a:lnTo>
                      <a:lnTo>
                        <a:pt x="731" y="62"/>
                      </a:lnTo>
                      <a:lnTo>
                        <a:pt x="729" y="62"/>
                      </a:lnTo>
                      <a:lnTo>
                        <a:pt x="729" y="62"/>
                      </a:lnTo>
                      <a:lnTo>
                        <a:pt x="729" y="63"/>
                      </a:lnTo>
                      <a:lnTo>
                        <a:pt x="731" y="63"/>
                      </a:lnTo>
                      <a:lnTo>
                        <a:pt x="731" y="62"/>
                      </a:lnTo>
                      <a:lnTo>
                        <a:pt x="733" y="63"/>
                      </a:lnTo>
                      <a:lnTo>
                        <a:pt x="733" y="63"/>
                      </a:lnTo>
                      <a:lnTo>
                        <a:pt x="734" y="65"/>
                      </a:lnTo>
                      <a:lnTo>
                        <a:pt x="734" y="67"/>
                      </a:lnTo>
                      <a:lnTo>
                        <a:pt x="736" y="65"/>
                      </a:lnTo>
                      <a:lnTo>
                        <a:pt x="736" y="67"/>
                      </a:lnTo>
                      <a:lnTo>
                        <a:pt x="736" y="71"/>
                      </a:lnTo>
                      <a:lnTo>
                        <a:pt x="736" y="73"/>
                      </a:lnTo>
                      <a:lnTo>
                        <a:pt x="734" y="77"/>
                      </a:lnTo>
                      <a:lnTo>
                        <a:pt x="734" y="77"/>
                      </a:lnTo>
                      <a:lnTo>
                        <a:pt x="734" y="78"/>
                      </a:lnTo>
                      <a:lnTo>
                        <a:pt x="734" y="78"/>
                      </a:lnTo>
                      <a:lnTo>
                        <a:pt x="736" y="80"/>
                      </a:lnTo>
                      <a:lnTo>
                        <a:pt x="736" y="82"/>
                      </a:lnTo>
                      <a:lnTo>
                        <a:pt x="736" y="82"/>
                      </a:lnTo>
                      <a:lnTo>
                        <a:pt x="734" y="84"/>
                      </a:lnTo>
                      <a:lnTo>
                        <a:pt x="734" y="86"/>
                      </a:lnTo>
                      <a:lnTo>
                        <a:pt x="734" y="86"/>
                      </a:lnTo>
                      <a:lnTo>
                        <a:pt x="734" y="88"/>
                      </a:lnTo>
                      <a:lnTo>
                        <a:pt x="734" y="90"/>
                      </a:lnTo>
                      <a:lnTo>
                        <a:pt x="736" y="92"/>
                      </a:lnTo>
                      <a:lnTo>
                        <a:pt x="736" y="93"/>
                      </a:lnTo>
                      <a:lnTo>
                        <a:pt x="736" y="93"/>
                      </a:lnTo>
                      <a:lnTo>
                        <a:pt x="738" y="97"/>
                      </a:lnTo>
                      <a:lnTo>
                        <a:pt x="738" y="97"/>
                      </a:lnTo>
                      <a:lnTo>
                        <a:pt x="738" y="99"/>
                      </a:lnTo>
                      <a:lnTo>
                        <a:pt x="738" y="99"/>
                      </a:lnTo>
                      <a:lnTo>
                        <a:pt x="740" y="99"/>
                      </a:lnTo>
                      <a:lnTo>
                        <a:pt x="740" y="99"/>
                      </a:lnTo>
                      <a:lnTo>
                        <a:pt x="738" y="101"/>
                      </a:lnTo>
                      <a:lnTo>
                        <a:pt x="738" y="103"/>
                      </a:lnTo>
                      <a:lnTo>
                        <a:pt x="738" y="105"/>
                      </a:lnTo>
                      <a:lnTo>
                        <a:pt x="740" y="107"/>
                      </a:lnTo>
                      <a:lnTo>
                        <a:pt x="742" y="110"/>
                      </a:lnTo>
                      <a:lnTo>
                        <a:pt x="742" y="110"/>
                      </a:lnTo>
                      <a:lnTo>
                        <a:pt x="740" y="112"/>
                      </a:lnTo>
                      <a:lnTo>
                        <a:pt x="740" y="114"/>
                      </a:lnTo>
                      <a:lnTo>
                        <a:pt x="740" y="116"/>
                      </a:lnTo>
                      <a:lnTo>
                        <a:pt x="738" y="120"/>
                      </a:lnTo>
                      <a:lnTo>
                        <a:pt x="738" y="120"/>
                      </a:lnTo>
                      <a:lnTo>
                        <a:pt x="740" y="122"/>
                      </a:lnTo>
                      <a:lnTo>
                        <a:pt x="740" y="123"/>
                      </a:lnTo>
                      <a:lnTo>
                        <a:pt x="742" y="125"/>
                      </a:lnTo>
                      <a:lnTo>
                        <a:pt x="740" y="125"/>
                      </a:lnTo>
                      <a:lnTo>
                        <a:pt x="740" y="127"/>
                      </a:lnTo>
                      <a:lnTo>
                        <a:pt x="740" y="129"/>
                      </a:lnTo>
                      <a:lnTo>
                        <a:pt x="738" y="129"/>
                      </a:lnTo>
                      <a:lnTo>
                        <a:pt x="738" y="129"/>
                      </a:lnTo>
                      <a:lnTo>
                        <a:pt x="736" y="129"/>
                      </a:lnTo>
                      <a:lnTo>
                        <a:pt x="736" y="129"/>
                      </a:lnTo>
                      <a:lnTo>
                        <a:pt x="736" y="131"/>
                      </a:lnTo>
                      <a:lnTo>
                        <a:pt x="738" y="129"/>
                      </a:lnTo>
                      <a:lnTo>
                        <a:pt x="738" y="131"/>
                      </a:lnTo>
                      <a:lnTo>
                        <a:pt x="740" y="133"/>
                      </a:lnTo>
                      <a:lnTo>
                        <a:pt x="740" y="135"/>
                      </a:lnTo>
                      <a:lnTo>
                        <a:pt x="740" y="135"/>
                      </a:lnTo>
                      <a:lnTo>
                        <a:pt x="740" y="137"/>
                      </a:lnTo>
                      <a:lnTo>
                        <a:pt x="740" y="138"/>
                      </a:lnTo>
                      <a:lnTo>
                        <a:pt x="740" y="138"/>
                      </a:lnTo>
                      <a:lnTo>
                        <a:pt x="740" y="140"/>
                      </a:lnTo>
                      <a:lnTo>
                        <a:pt x="742" y="140"/>
                      </a:lnTo>
                      <a:lnTo>
                        <a:pt x="744" y="138"/>
                      </a:lnTo>
                      <a:lnTo>
                        <a:pt x="744" y="140"/>
                      </a:lnTo>
                      <a:lnTo>
                        <a:pt x="742" y="140"/>
                      </a:lnTo>
                      <a:lnTo>
                        <a:pt x="742" y="140"/>
                      </a:lnTo>
                      <a:lnTo>
                        <a:pt x="740" y="142"/>
                      </a:lnTo>
                      <a:lnTo>
                        <a:pt x="740" y="142"/>
                      </a:lnTo>
                      <a:lnTo>
                        <a:pt x="740" y="144"/>
                      </a:lnTo>
                      <a:lnTo>
                        <a:pt x="738" y="146"/>
                      </a:lnTo>
                      <a:lnTo>
                        <a:pt x="738" y="148"/>
                      </a:lnTo>
                      <a:lnTo>
                        <a:pt x="738" y="148"/>
                      </a:lnTo>
                      <a:lnTo>
                        <a:pt x="740" y="150"/>
                      </a:lnTo>
                      <a:lnTo>
                        <a:pt x="744" y="150"/>
                      </a:lnTo>
                      <a:lnTo>
                        <a:pt x="744" y="150"/>
                      </a:lnTo>
                      <a:lnTo>
                        <a:pt x="744" y="155"/>
                      </a:lnTo>
                      <a:lnTo>
                        <a:pt x="744" y="155"/>
                      </a:lnTo>
                      <a:lnTo>
                        <a:pt x="744" y="157"/>
                      </a:lnTo>
                      <a:lnTo>
                        <a:pt x="746" y="157"/>
                      </a:lnTo>
                      <a:lnTo>
                        <a:pt x="748" y="157"/>
                      </a:lnTo>
                      <a:lnTo>
                        <a:pt x="748" y="157"/>
                      </a:lnTo>
                      <a:lnTo>
                        <a:pt x="748" y="159"/>
                      </a:lnTo>
                      <a:lnTo>
                        <a:pt x="746" y="159"/>
                      </a:lnTo>
                      <a:lnTo>
                        <a:pt x="746" y="157"/>
                      </a:lnTo>
                      <a:lnTo>
                        <a:pt x="744" y="157"/>
                      </a:lnTo>
                      <a:lnTo>
                        <a:pt x="744" y="159"/>
                      </a:lnTo>
                      <a:lnTo>
                        <a:pt x="744" y="159"/>
                      </a:lnTo>
                      <a:lnTo>
                        <a:pt x="744" y="163"/>
                      </a:lnTo>
                      <a:lnTo>
                        <a:pt x="746" y="163"/>
                      </a:lnTo>
                      <a:lnTo>
                        <a:pt x="746" y="163"/>
                      </a:lnTo>
                      <a:lnTo>
                        <a:pt x="748" y="163"/>
                      </a:lnTo>
                      <a:lnTo>
                        <a:pt x="748" y="163"/>
                      </a:lnTo>
                      <a:lnTo>
                        <a:pt x="748" y="165"/>
                      </a:lnTo>
                      <a:lnTo>
                        <a:pt x="748" y="165"/>
                      </a:lnTo>
                      <a:lnTo>
                        <a:pt x="749" y="167"/>
                      </a:lnTo>
                      <a:lnTo>
                        <a:pt x="749" y="167"/>
                      </a:lnTo>
                      <a:lnTo>
                        <a:pt x="749" y="167"/>
                      </a:lnTo>
                      <a:lnTo>
                        <a:pt x="749" y="169"/>
                      </a:lnTo>
                      <a:lnTo>
                        <a:pt x="748" y="169"/>
                      </a:lnTo>
                      <a:lnTo>
                        <a:pt x="748" y="170"/>
                      </a:lnTo>
                      <a:lnTo>
                        <a:pt x="746" y="169"/>
                      </a:lnTo>
                      <a:lnTo>
                        <a:pt x="744" y="169"/>
                      </a:lnTo>
                      <a:lnTo>
                        <a:pt x="744" y="169"/>
                      </a:lnTo>
                      <a:lnTo>
                        <a:pt x="744" y="170"/>
                      </a:lnTo>
                      <a:lnTo>
                        <a:pt x="744" y="170"/>
                      </a:lnTo>
                      <a:lnTo>
                        <a:pt x="742" y="170"/>
                      </a:lnTo>
                      <a:lnTo>
                        <a:pt x="742" y="170"/>
                      </a:lnTo>
                      <a:lnTo>
                        <a:pt x="742" y="172"/>
                      </a:lnTo>
                      <a:lnTo>
                        <a:pt x="742" y="172"/>
                      </a:lnTo>
                      <a:lnTo>
                        <a:pt x="744" y="172"/>
                      </a:lnTo>
                      <a:lnTo>
                        <a:pt x="742" y="174"/>
                      </a:lnTo>
                      <a:lnTo>
                        <a:pt x="742" y="178"/>
                      </a:lnTo>
                      <a:lnTo>
                        <a:pt x="740" y="178"/>
                      </a:lnTo>
                      <a:lnTo>
                        <a:pt x="740" y="178"/>
                      </a:lnTo>
                      <a:lnTo>
                        <a:pt x="740" y="178"/>
                      </a:lnTo>
                      <a:lnTo>
                        <a:pt x="740" y="178"/>
                      </a:lnTo>
                      <a:lnTo>
                        <a:pt x="740" y="176"/>
                      </a:lnTo>
                      <a:lnTo>
                        <a:pt x="740" y="176"/>
                      </a:lnTo>
                      <a:lnTo>
                        <a:pt x="738" y="176"/>
                      </a:lnTo>
                      <a:lnTo>
                        <a:pt x="738" y="176"/>
                      </a:lnTo>
                      <a:lnTo>
                        <a:pt x="736" y="176"/>
                      </a:lnTo>
                      <a:lnTo>
                        <a:pt x="734" y="178"/>
                      </a:lnTo>
                      <a:lnTo>
                        <a:pt x="733" y="180"/>
                      </a:lnTo>
                      <a:lnTo>
                        <a:pt x="733" y="180"/>
                      </a:lnTo>
                      <a:lnTo>
                        <a:pt x="733" y="182"/>
                      </a:lnTo>
                      <a:lnTo>
                        <a:pt x="733" y="182"/>
                      </a:lnTo>
                      <a:lnTo>
                        <a:pt x="736" y="185"/>
                      </a:lnTo>
                      <a:lnTo>
                        <a:pt x="738" y="185"/>
                      </a:lnTo>
                      <a:lnTo>
                        <a:pt x="738" y="185"/>
                      </a:lnTo>
                      <a:lnTo>
                        <a:pt x="740" y="184"/>
                      </a:lnTo>
                      <a:lnTo>
                        <a:pt x="740" y="184"/>
                      </a:lnTo>
                      <a:lnTo>
                        <a:pt x="738" y="182"/>
                      </a:lnTo>
                      <a:lnTo>
                        <a:pt x="738" y="182"/>
                      </a:lnTo>
                      <a:lnTo>
                        <a:pt x="738" y="180"/>
                      </a:lnTo>
                      <a:lnTo>
                        <a:pt x="740" y="180"/>
                      </a:lnTo>
                      <a:lnTo>
                        <a:pt x="742" y="182"/>
                      </a:lnTo>
                      <a:lnTo>
                        <a:pt x="742" y="182"/>
                      </a:lnTo>
                      <a:lnTo>
                        <a:pt x="744" y="182"/>
                      </a:lnTo>
                      <a:lnTo>
                        <a:pt x="744" y="182"/>
                      </a:lnTo>
                      <a:lnTo>
                        <a:pt x="746" y="182"/>
                      </a:lnTo>
                      <a:lnTo>
                        <a:pt x="746" y="182"/>
                      </a:lnTo>
                      <a:lnTo>
                        <a:pt x="746" y="185"/>
                      </a:lnTo>
                      <a:lnTo>
                        <a:pt x="744" y="189"/>
                      </a:lnTo>
                      <a:lnTo>
                        <a:pt x="744" y="191"/>
                      </a:lnTo>
                      <a:lnTo>
                        <a:pt x="744" y="193"/>
                      </a:lnTo>
                      <a:lnTo>
                        <a:pt x="744" y="195"/>
                      </a:lnTo>
                      <a:lnTo>
                        <a:pt x="744" y="197"/>
                      </a:lnTo>
                      <a:lnTo>
                        <a:pt x="744" y="202"/>
                      </a:lnTo>
                      <a:lnTo>
                        <a:pt x="744" y="204"/>
                      </a:lnTo>
                      <a:lnTo>
                        <a:pt x="742" y="206"/>
                      </a:lnTo>
                      <a:lnTo>
                        <a:pt x="742" y="206"/>
                      </a:lnTo>
                      <a:lnTo>
                        <a:pt x="742" y="208"/>
                      </a:lnTo>
                      <a:lnTo>
                        <a:pt x="742" y="206"/>
                      </a:lnTo>
                      <a:lnTo>
                        <a:pt x="744" y="206"/>
                      </a:lnTo>
                      <a:lnTo>
                        <a:pt x="744" y="212"/>
                      </a:lnTo>
                      <a:lnTo>
                        <a:pt x="744" y="212"/>
                      </a:lnTo>
                      <a:lnTo>
                        <a:pt x="746" y="212"/>
                      </a:lnTo>
                      <a:lnTo>
                        <a:pt x="746" y="212"/>
                      </a:lnTo>
                      <a:lnTo>
                        <a:pt x="746" y="212"/>
                      </a:lnTo>
                      <a:lnTo>
                        <a:pt x="744" y="215"/>
                      </a:lnTo>
                      <a:lnTo>
                        <a:pt x="742" y="215"/>
                      </a:lnTo>
                      <a:lnTo>
                        <a:pt x="742" y="219"/>
                      </a:lnTo>
                      <a:lnTo>
                        <a:pt x="742" y="221"/>
                      </a:lnTo>
                      <a:lnTo>
                        <a:pt x="742" y="221"/>
                      </a:lnTo>
                      <a:lnTo>
                        <a:pt x="742" y="223"/>
                      </a:lnTo>
                      <a:lnTo>
                        <a:pt x="744" y="225"/>
                      </a:lnTo>
                      <a:lnTo>
                        <a:pt x="744" y="225"/>
                      </a:lnTo>
                      <a:lnTo>
                        <a:pt x="746" y="227"/>
                      </a:lnTo>
                      <a:lnTo>
                        <a:pt x="746" y="227"/>
                      </a:lnTo>
                      <a:lnTo>
                        <a:pt x="742" y="231"/>
                      </a:lnTo>
                      <a:lnTo>
                        <a:pt x="742" y="231"/>
                      </a:lnTo>
                      <a:lnTo>
                        <a:pt x="742" y="232"/>
                      </a:lnTo>
                      <a:lnTo>
                        <a:pt x="744" y="238"/>
                      </a:lnTo>
                      <a:lnTo>
                        <a:pt x="744" y="238"/>
                      </a:lnTo>
                      <a:lnTo>
                        <a:pt x="746" y="247"/>
                      </a:lnTo>
                      <a:lnTo>
                        <a:pt x="748" y="249"/>
                      </a:lnTo>
                      <a:lnTo>
                        <a:pt x="748" y="251"/>
                      </a:lnTo>
                      <a:lnTo>
                        <a:pt x="748" y="251"/>
                      </a:lnTo>
                      <a:lnTo>
                        <a:pt x="748" y="253"/>
                      </a:lnTo>
                      <a:lnTo>
                        <a:pt x="749" y="253"/>
                      </a:lnTo>
                      <a:lnTo>
                        <a:pt x="749" y="253"/>
                      </a:lnTo>
                      <a:lnTo>
                        <a:pt x="749" y="255"/>
                      </a:lnTo>
                      <a:lnTo>
                        <a:pt x="749" y="259"/>
                      </a:lnTo>
                      <a:lnTo>
                        <a:pt x="749" y="261"/>
                      </a:lnTo>
                      <a:lnTo>
                        <a:pt x="749" y="262"/>
                      </a:lnTo>
                      <a:lnTo>
                        <a:pt x="749" y="262"/>
                      </a:lnTo>
                      <a:lnTo>
                        <a:pt x="746" y="264"/>
                      </a:lnTo>
                      <a:lnTo>
                        <a:pt x="748" y="264"/>
                      </a:lnTo>
                      <a:lnTo>
                        <a:pt x="748" y="266"/>
                      </a:lnTo>
                      <a:lnTo>
                        <a:pt x="748" y="266"/>
                      </a:lnTo>
                      <a:lnTo>
                        <a:pt x="748" y="268"/>
                      </a:lnTo>
                      <a:lnTo>
                        <a:pt x="748" y="268"/>
                      </a:lnTo>
                      <a:lnTo>
                        <a:pt x="746" y="268"/>
                      </a:lnTo>
                      <a:lnTo>
                        <a:pt x="744" y="270"/>
                      </a:lnTo>
                      <a:lnTo>
                        <a:pt x="742" y="270"/>
                      </a:lnTo>
                      <a:lnTo>
                        <a:pt x="742" y="272"/>
                      </a:lnTo>
                      <a:lnTo>
                        <a:pt x="744" y="274"/>
                      </a:lnTo>
                      <a:lnTo>
                        <a:pt x="744" y="276"/>
                      </a:lnTo>
                      <a:lnTo>
                        <a:pt x="744" y="276"/>
                      </a:lnTo>
                      <a:lnTo>
                        <a:pt x="746" y="274"/>
                      </a:lnTo>
                      <a:lnTo>
                        <a:pt x="746" y="274"/>
                      </a:lnTo>
                      <a:lnTo>
                        <a:pt x="746" y="274"/>
                      </a:lnTo>
                      <a:lnTo>
                        <a:pt x="746" y="276"/>
                      </a:lnTo>
                      <a:lnTo>
                        <a:pt x="746" y="276"/>
                      </a:lnTo>
                      <a:lnTo>
                        <a:pt x="746" y="276"/>
                      </a:lnTo>
                      <a:lnTo>
                        <a:pt x="746" y="277"/>
                      </a:lnTo>
                      <a:lnTo>
                        <a:pt x="746" y="277"/>
                      </a:lnTo>
                      <a:lnTo>
                        <a:pt x="746" y="277"/>
                      </a:lnTo>
                      <a:lnTo>
                        <a:pt x="746" y="277"/>
                      </a:lnTo>
                      <a:lnTo>
                        <a:pt x="748" y="277"/>
                      </a:lnTo>
                      <a:lnTo>
                        <a:pt x="748" y="274"/>
                      </a:lnTo>
                      <a:lnTo>
                        <a:pt x="749" y="274"/>
                      </a:lnTo>
                      <a:lnTo>
                        <a:pt x="753" y="272"/>
                      </a:lnTo>
                      <a:lnTo>
                        <a:pt x="753" y="272"/>
                      </a:lnTo>
                      <a:lnTo>
                        <a:pt x="755" y="274"/>
                      </a:lnTo>
                      <a:lnTo>
                        <a:pt x="755" y="274"/>
                      </a:lnTo>
                      <a:lnTo>
                        <a:pt x="755" y="277"/>
                      </a:lnTo>
                      <a:lnTo>
                        <a:pt x="755" y="277"/>
                      </a:lnTo>
                      <a:lnTo>
                        <a:pt x="757" y="277"/>
                      </a:lnTo>
                      <a:lnTo>
                        <a:pt x="755" y="279"/>
                      </a:lnTo>
                      <a:lnTo>
                        <a:pt x="755" y="281"/>
                      </a:lnTo>
                      <a:lnTo>
                        <a:pt x="755" y="283"/>
                      </a:lnTo>
                      <a:lnTo>
                        <a:pt x="755" y="283"/>
                      </a:lnTo>
                      <a:lnTo>
                        <a:pt x="753" y="285"/>
                      </a:lnTo>
                      <a:lnTo>
                        <a:pt x="753" y="285"/>
                      </a:lnTo>
                      <a:lnTo>
                        <a:pt x="751" y="285"/>
                      </a:lnTo>
                      <a:lnTo>
                        <a:pt x="749" y="283"/>
                      </a:lnTo>
                      <a:lnTo>
                        <a:pt x="749" y="283"/>
                      </a:lnTo>
                      <a:lnTo>
                        <a:pt x="751" y="291"/>
                      </a:lnTo>
                      <a:lnTo>
                        <a:pt x="749" y="291"/>
                      </a:lnTo>
                      <a:lnTo>
                        <a:pt x="748" y="291"/>
                      </a:lnTo>
                      <a:lnTo>
                        <a:pt x="748" y="292"/>
                      </a:lnTo>
                      <a:lnTo>
                        <a:pt x="749" y="292"/>
                      </a:lnTo>
                      <a:lnTo>
                        <a:pt x="748" y="294"/>
                      </a:lnTo>
                      <a:lnTo>
                        <a:pt x="748" y="296"/>
                      </a:lnTo>
                      <a:lnTo>
                        <a:pt x="749" y="296"/>
                      </a:lnTo>
                      <a:lnTo>
                        <a:pt x="749" y="296"/>
                      </a:lnTo>
                      <a:lnTo>
                        <a:pt x="748" y="298"/>
                      </a:lnTo>
                      <a:lnTo>
                        <a:pt x="748" y="300"/>
                      </a:lnTo>
                      <a:lnTo>
                        <a:pt x="749" y="298"/>
                      </a:lnTo>
                      <a:lnTo>
                        <a:pt x="751" y="296"/>
                      </a:lnTo>
                      <a:lnTo>
                        <a:pt x="753" y="291"/>
                      </a:lnTo>
                      <a:lnTo>
                        <a:pt x="753" y="291"/>
                      </a:lnTo>
                      <a:lnTo>
                        <a:pt x="757" y="289"/>
                      </a:lnTo>
                      <a:lnTo>
                        <a:pt x="759" y="289"/>
                      </a:lnTo>
                      <a:lnTo>
                        <a:pt x="761" y="289"/>
                      </a:lnTo>
                      <a:lnTo>
                        <a:pt x="763" y="291"/>
                      </a:lnTo>
                      <a:lnTo>
                        <a:pt x="764" y="292"/>
                      </a:lnTo>
                      <a:lnTo>
                        <a:pt x="763" y="294"/>
                      </a:lnTo>
                      <a:lnTo>
                        <a:pt x="763" y="296"/>
                      </a:lnTo>
                      <a:lnTo>
                        <a:pt x="761" y="296"/>
                      </a:lnTo>
                      <a:lnTo>
                        <a:pt x="759" y="296"/>
                      </a:lnTo>
                      <a:lnTo>
                        <a:pt x="757" y="296"/>
                      </a:lnTo>
                      <a:lnTo>
                        <a:pt x="757" y="298"/>
                      </a:lnTo>
                      <a:lnTo>
                        <a:pt x="759" y="298"/>
                      </a:lnTo>
                      <a:lnTo>
                        <a:pt x="761" y="298"/>
                      </a:lnTo>
                      <a:lnTo>
                        <a:pt x="761" y="298"/>
                      </a:lnTo>
                      <a:lnTo>
                        <a:pt x="761" y="296"/>
                      </a:lnTo>
                      <a:lnTo>
                        <a:pt x="763" y="296"/>
                      </a:lnTo>
                      <a:lnTo>
                        <a:pt x="763" y="296"/>
                      </a:lnTo>
                      <a:lnTo>
                        <a:pt x="763" y="298"/>
                      </a:lnTo>
                      <a:lnTo>
                        <a:pt x="763" y="300"/>
                      </a:lnTo>
                      <a:lnTo>
                        <a:pt x="761" y="304"/>
                      </a:lnTo>
                      <a:lnTo>
                        <a:pt x="761" y="304"/>
                      </a:lnTo>
                      <a:lnTo>
                        <a:pt x="763" y="306"/>
                      </a:lnTo>
                      <a:lnTo>
                        <a:pt x="763" y="306"/>
                      </a:lnTo>
                      <a:lnTo>
                        <a:pt x="763" y="306"/>
                      </a:lnTo>
                      <a:lnTo>
                        <a:pt x="764" y="308"/>
                      </a:lnTo>
                      <a:lnTo>
                        <a:pt x="764" y="308"/>
                      </a:lnTo>
                      <a:lnTo>
                        <a:pt x="764" y="309"/>
                      </a:lnTo>
                      <a:lnTo>
                        <a:pt x="764" y="309"/>
                      </a:lnTo>
                      <a:lnTo>
                        <a:pt x="763" y="315"/>
                      </a:lnTo>
                      <a:lnTo>
                        <a:pt x="763" y="315"/>
                      </a:lnTo>
                      <a:lnTo>
                        <a:pt x="764" y="317"/>
                      </a:lnTo>
                      <a:lnTo>
                        <a:pt x="764" y="317"/>
                      </a:lnTo>
                      <a:lnTo>
                        <a:pt x="764" y="317"/>
                      </a:lnTo>
                      <a:lnTo>
                        <a:pt x="764" y="317"/>
                      </a:lnTo>
                      <a:lnTo>
                        <a:pt x="763" y="317"/>
                      </a:lnTo>
                      <a:lnTo>
                        <a:pt x="761" y="319"/>
                      </a:lnTo>
                      <a:lnTo>
                        <a:pt x="759" y="319"/>
                      </a:lnTo>
                      <a:lnTo>
                        <a:pt x="759" y="321"/>
                      </a:lnTo>
                      <a:lnTo>
                        <a:pt x="755" y="324"/>
                      </a:lnTo>
                      <a:lnTo>
                        <a:pt x="755" y="324"/>
                      </a:lnTo>
                      <a:lnTo>
                        <a:pt x="753" y="324"/>
                      </a:lnTo>
                      <a:lnTo>
                        <a:pt x="751" y="324"/>
                      </a:lnTo>
                      <a:lnTo>
                        <a:pt x="751" y="324"/>
                      </a:lnTo>
                      <a:lnTo>
                        <a:pt x="749" y="323"/>
                      </a:lnTo>
                      <a:lnTo>
                        <a:pt x="749" y="321"/>
                      </a:lnTo>
                      <a:lnTo>
                        <a:pt x="749" y="323"/>
                      </a:lnTo>
                      <a:lnTo>
                        <a:pt x="749" y="324"/>
                      </a:lnTo>
                      <a:lnTo>
                        <a:pt x="749" y="326"/>
                      </a:lnTo>
                      <a:lnTo>
                        <a:pt x="751" y="326"/>
                      </a:lnTo>
                      <a:lnTo>
                        <a:pt x="753" y="326"/>
                      </a:lnTo>
                      <a:lnTo>
                        <a:pt x="755" y="326"/>
                      </a:lnTo>
                      <a:lnTo>
                        <a:pt x="757" y="326"/>
                      </a:lnTo>
                      <a:lnTo>
                        <a:pt x="757" y="328"/>
                      </a:lnTo>
                      <a:lnTo>
                        <a:pt x="759" y="330"/>
                      </a:lnTo>
                      <a:lnTo>
                        <a:pt x="759" y="330"/>
                      </a:lnTo>
                      <a:lnTo>
                        <a:pt x="759" y="332"/>
                      </a:lnTo>
                      <a:lnTo>
                        <a:pt x="757" y="332"/>
                      </a:lnTo>
                      <a:lnTo>
                        <a:pt x="757" y="332"/>
                      </a:lnTo>
                      <a:lnTo>
                        <a:pt x="757" y="332"/>
                      </a:lnTo>
                      <a:lnTo>
                        <a:pt x="755" y="332"/>
                      </a:lnTo>
                      <a:lnTo>
                        <a:pt x="751" y="330"/>
                      </a:lnTo>
                      <a:lnTo>
                        <a:pt x="751" y="332"/>
                      </a:lnTo>
                      <a:lnTo>
                        <a:pt x="751" y="334"/>
                      </a:lnTo>
                      <a:lnTo>
                        <a:pt x="755" y="338"/>
                      </a:lnTo>
                      <a:lnTo>
                        <a:pt x="751" y="339"/>
                      </a:lnTo>
                      <a:lnTo>
                        <a:pt x="749" y="339"/>
                      </a:lnTo>
                      <a:lnTo>
                        <a:pt x="748" y="339"/>
                      </a:lnTo>
                      <a:lnTo>
                        <a:pt x="746" y="341"/>
                      </a:lnTo>
                      <a:lnTo>
                        <a:pt x="746" y="341"/>
                      </a:lnTo>
                      <a:lnTo>
                        <a:pt x="744" y="341"/>
                      </a:lnTo>
                      <a:lnTo>
                        <a:pt x="742" y="341"/>
                      </a:lnTo>
                      <a:lnTo>
                        <a:pt x="742" y="341"/>
                      </a:lnTo>
                      <a:lnTo>
                        <a:pt x="742" y="341"/>
                      </a:lnTo>
                      <a:lnTo>
                        <a:pt x="740" y="345"/>
                      </a:lnTo>
                      <a:lnTo>
                        <a:pt x="740" y="345"/>
                      </a:lnTo>
                      <a:lnTo>
                        <a:pt x="742" y="347"/>
                      </a:lnTo>
                      <a:lnTo>
                        <a:pt x="744" y="347"/>
                      </a:lnTo>
                      <a:lnTo>
                        <a:pt x="746" y="347"/>
                      </a:lnTo>
                      <a:lnTo>
                        <a:pt x="746" y="345"/>
                      </a:lnTo>
                      <a:lnTo>
                        <a:pt x="748" y="345"/>
                      </a:lnTo>
                      <a:lnTo>
                        <a:pt x="749" y="345"/>
                      </a:lnTo>
                      <a:lnTo>
                        <a:pt x="751" y="345"/>
                      </a:lnTo>
                      <a:lnTo>
                        <a:pt x="751" y="347"/>
                      </a:lnTo>
                      <a:lnTo>
                        <a:pt x="751" y="349"/>
                      </a:lnTo>
                      <a:lnTo>
                        <a:pt x="751" y="351"/>
                      </a:lnTo>
                      <a:lnTo>
                        <a:pt x="751" y="353"/>
                      </a:lnTo>
                      <a:lnTo>
                        <a:pt x="751" y="354"/>
                      </a:lnTo>
                      <a:lnTo>
                        <a:pt x="751" y="354"/>
                      </a:lnTo>
                      <a:lnTo>
                        <a:pt x="748" y="358"/>
                      </a:lnTo>
                      <a:lnTo>
                        <a:pt x="748" y="358"/>
                      </a:lnTo>
                      <a:lnTo>
                        <a:pt x="748" y="360"/>
                      </a:lnTo>
                      <a:lnTo>
                        <a:pt x="748" y="360"/>
                      </a:lnTo>
                      <a:lnTo>
                        <a:pt x="748" y="360"/>
                      </a:lnTo>
                      <a:lnTo>
                        <a:pt x="746" y="362"/>
                      </a:lnTo>
                      <a:lnTo>
                        <a:pt x="746" y="364"/>
                      </a:lnTo>
                      <a:lnTo>
                        <a:pt x="744" y="366"/>
                      </a:lnTo>
                      <a:lnTo>
                        <a:pt x="744" y="368"/>
                      </a:lnTo>
                      <a:lnTo>
                        <a:pt x="744" y="368"/>
                      </a:lnTo>
                      <a:lnTo>
                        <a:pt x="746" y="368"/>
                      </a:lnTo>
                      <a:lnTo>
                        <a:pt x="744" y="369"/>
                      </a:lnTo>
                      <a:lnTo>
                        <a:pt x="744" y="371"/>
                      </a:lnTo>
                      <a:lnTo>
                        <a:pt x="742" y="371"/>
                      </a:lnTo>
                      <a:lnTo>
                        <a:pt x="742" y="371"/>
                      </a:lnTo>
                      <a:lnTo>
                        <a:pt x="740" y="371"/>
                      </a:lnTo>
                      <a:lnTo>
                        <a:pt x="738" y="371"/>
                      </a:lnTo>
                      <a:lnTo>
                        <a:pt x="738" y="373"/>
                      </a:lnTo>
                      <a:lnTo>
                        <a:pt x="738" y="375"/>
                      </a:lnTo>
                      <a:lnTo>
                        <a:pt x="734" y="377"/>
                      </a:lnTo>
                      <a:lnTo>
                        <a:pt x="734" y="379"/>
                      </a:lnTo>
                      <a:lnTo>
                        <a:pt x="729" y="386"/>
                      </a:lnTo>
                      <a:lnTo>
                        <a:pt x="716" y="401"/>
                      </a:lnTo>
                      <a:lnTo>
                        <a:pt x="712" y="401"/>
                      </a:lnTo>
                      <a:lnTo>
                        <a:pt x="712" y="403"/>
                      </a:lnTo>
                      <a:lnTo>
                        <a:pt x="712" y="403"/>
                      </a:lnTo>
                      <a:lnTo>
                        <a:pt x="712" y="405"/>
                      </a:lnTo>
                      <a:lnTo>
                        <a:pt x="710" y="405"/>
                      </a:lnTo>
                      <a:lnTo>
                        <a:pt x="710" y="405"/>
                      </a:lnTo>
                      <a:lnTo>
                        <a:pt x="708" y="405"/>
                      </a:lnTo>
                      <a:lnTo>
                        <a:pt x="708" y="405"/>
                      </a:lnTo>
                      <a:lnTo>
                        <a:pt x="708" y="407"/>
                      </a:lnTo>
                      <a:lnTo>
                        <a:pt x="708" y="407"/>
                      </a:lnTo>
                      <a:lnTo>
                        <a:pt x="710" y="407"/>
                      </a:lnTo>
                      <a:lnTo>
                        <a:pt x="712" y="403"/>
                      </a:lnTo>
                      <a:lnTo>
                        <a:pt x="714" y="405"/>
                      </a:lnTo>
                      <a:lnTo>
                        <a:pt x="712" y="407"/>
                      </a:lnTo>
                      <a:lnTo>
                        <a:pt x="712" y="409"/>
                      </a:lnTo>
                      <a:lnTo>
                        <a:pt x="712" y="409"/>
                      </a:lnTo>
                      <a:lnTo>
                        <a:pt x="710" y="411"/>
                      </a:lnTo>
                      <a:lnTo>
                        <a:pt x="710" y="413"/>
                      </a:lnTo>
                      <a:lnTo>
                        <a:pt x="708" y="415"/>
                      </a:lnTo>
                      <a:lnTo>
                        <a:pt x="704" y="420"/>
                      </a:lnTo>
                      <a:lnTo>
                        <a:pt x="702" y="424"/>
                      </a:lnTo>
                      <a:lnTo>
                        <a:pt x="701" y="424"/>
                      </a:lnTo>
                      <a:lnTo>
                        <a:pt x="695" y="424"/>
                      </a:lnTo>
                      <a:lnTo>
                        <a:pt x="695" y="426"/>
                      </a:lnTo>
                      <a:lnTo>
                        <a:pt x="689" y="428"/>
                      </a:lnTo>
                      <a:lnTo>
                        <a:pt x="687" y="430"/>
                      </a:lnTo>
                      <a:lnTo>
                        <a:pt x="687" y="430"/>
                      </a:lnTo>
                      <a:lnTo>
                        <a:pt x="687" y="431"/>
                      </a:lnTo>
                      <a:lnTo>
                        <a:pt x="689" y="431"/>
                      </a:lnTo>
                      <a:lnTo>
                        <a:pt x="689" y="435"/>
                      </a:lnTo>
                      <a:lnTo>
                        <a:pt x="689" y="435"/>
                      </a:lnTo>
                      <a:lnTo>
                        <a:pt x="691" y="437"/>
                      </a:lnTo>
                      <a:lnTo>
                        <a:pt x="691" y="439"/>
                      </a:lnTo>
                      <a:lnTo>
                        <a:pt x="693" y="439"/>
                      </a:lnTo>
                      <a:lnTo>
                        <a:pt x="689" y="441"/>
                      </a:lnTo>
                      <a:lnTo>
                        <a:pt x="689" y="441"/>
                      </a:lnTo>
                      <a:lnTo>
                        <a:pt x="689" y="441"/>
                      </a:lnTo>
                      <a:lnTo>
                        <a:pt x="687" y="441"/>
                      </a:lnTo>
                      <a:lnTo>
                        <a:pt x="687" y="439"/>
                      </a:lnTo>
                      <a:lnTo>
                        <a:pt x="687" y="439"/>
                      </a:lnTo>
                      <a:lnTo>
                        <a:pt x="687" y="441"/>
                      </a:lnTo>
                      <a:lnTo>
                        <a:pt x="686" y="441"/>
                      </a:lnTo>
                      <a:lnTo>
                        <a:pt x="686" y="441"/>
                      </a:lnTo>
                      <a:lnTo>
                        <a:pt x="686" y="441"/>
                      </a:lnTo>
                      <a:lnTo>
                        <a:pt x="684" y="443"/>
                      </a:lnTo>
                      <a:lnTo>
                        <a:pt x="684" y="443"/>
                      </a:lnTo>
                      <a:lnTo>
                        <a:pt x="684" y="443"/>
                      </a:lnTo>
                      <a:lnTo>
                        <a:pt x="684" y="445"/>
                      </a:lnTo>
                      <a:lnTo>
                        <a:pt x="684" y="445"/>
                      </a:lnTo>
                      <a:lnTo>
                        <a:pt x="682" y="446"/>
                      </a:lnTo>
                      <a:lnTo>
                        <a:pt x="680" y="448"/>
                      </a:lnTo>
                      <a:lnTo>
                        <a:pt x="678" y="448"/>
                      </a:lnTo>
                      <a:lnTo>
                        <a:pt x="674" y="450"/>
                      </a:lnTo>
                      <a:lnTo>
                        <a:pt x="672" y="452"/>
                      </a:lnTo>
                      <a:lnTo>
                        <a:pt x="671" y="452"/>
                      </a:lnTo>
                      <a:lnTo>
                        <a:pt x="671" y="454"/>
                      </a:lnTo>
                      <a:lnTo>
                        <a:pt x="657" y="461"/>
                      </a:lnTo>
                      <a:lnTo>
                        <a:pt x="646" y="467"/>
                      </a:lnTo>
                      <a:lnTo>
                        <a:pt x="644" y="469"/>
                      </a:lnTo>
                      <a:lnTo>
                        <a:pt x="642" y="471"/>
                      </a:lnTo>
                      <a:lnTo>
                        <a:pt x="642" y="473"/>
                      </a:lnTo>
                      <a:lnTo>
                        <a:pt x="640" y="471"/>
                      </a:lnTo>
                      <a:lnTo>
                        <a:pt x="640" y="473"/>
                      </a:lnTo>
                      <a:lnTo>
                        <a:pt x="640" y="475"/>
                      </a:lnTo>
                      <a:lnTo>
                        <a:pt x="639" y="475"/>
                      </a:lnTo>
                      <a:lnTo>
                        <a:pt x="637" y="475"/>
                      </a:lnTo>
                      <a:lnTo>
                        <a:pt x="639" y="477"/>
                      </a:lnTo>
                      <a:lnTo>
                        <a:pt x="640" y="475"/>
                      </a:lnTo>
                      <a:lnTo>
                        <a:pt x="640" y="475"/>
                      </a:lnTo>
                      <a:lnTo>
                        <a:pt x="640" y="477"/>
                      </a:lnTo>
                      <a:lnTo>
                        <a:pt x="640" y="478"/>
                      </a:lnTo>
                      <a:lnTo>
                        <a:pt x="639" y="480"/>
                      </a:lnTo>
                      <a:lnTo>
                        <a:pt x="637" y="480"/>
                      </a:lnTo>
                      <a:lnTo>
                        <a:pt x="635" y="482"/>
                      </a:lnTo>
                      <a:lnTo>
                        <a:pt x="631" y="480"/>
                      </a:lnTo>
                      <a:lnTo>
                        <a:pt x="629" y="482"/>
                      </a:lnTo>
                      <a:lnTo>
                        <a:pt x="625" y="484"/>
                      </a:lnTo>
                      <a:lnTo>
                        <a:pt x="622" y="486"/>
                      </a:lnTo>
                      <a:lnTo>
                        <a:pt x="610" y="486"/>
                      </a:lnTo>
                      <a:lnTo>
                        <a:pt x="610" y="486"/>
                      </a:lnTo>
                      <a:lnTo>
                        <a:pt x="609" y="484"/>
                      </a:lnTo>
                      <a:lnTo>
                        <a:pt x="607" y="484"/>
                      </a:lnTo>
                      <a:lnTo>
                        <a:pt x="609" y="486"/>
                      </a:lnTo>
                      <a:lnTo>
                        <a:pt x="607" y="488"/>
                      </a:lnTo>
                      <a:lnTo>
                        <a:pt x="605" y="488"/>
                      </a:lnTo>
                      <a:lnTo>
                        <a:pt x="603" y="488"/>
                      </a:lnTo>
                      <a:lnTo>
                        <a:pt x="603" y="488"/>
                      </a:lnTo>
                      <a:lnTo>
                        <a:pt x="599" y="492"/>
                      </a:lnTo>
                      <a:lnTo>
                        <a:pt x="599" y="492"/>
                      </a:lnTo>
                      <a:lnTo>
                        <a:pt x="597" y="490"/>
                      </a:lnTo>
                      <a:lnTo>
                        <a:pt x="597" y="490"/>
                      </a:lnTo>
                      <a:lnTo>
                        <a:pt x="597" y="490"/>
                      </a:lnTo>
                      <a:lnTo>
                        <a:pt x="595" y="490"/>
                      </a:lnTo>
                      <a:lnTo>
                        <a:pt x="595" y="490"/>
                      </a:lnTo>
                      <a:lnTo>
                        <a:pt x="595" y="492"/>
                      </a:lnTo>
                      <a:lnTo>
                        <a:pt x="595" y="492"/>
                      </a:lnTo>
                      <a:lnTo>
                        <a:pt x="575" y="501"/>
                      </a:lnTo>
                      <a:lnTo>
                        <a:pt x="575" y="501"/>
                      </a:lnTo>
                      <a:lnTo>
                        <a:pt x="573" y="503"/>
                      </a:lnTo>
                      <a:lnTo>
                        <a:pt x="573" y="503"/>
                      </a:lnTo>
                      <a:lnTo>
                        <a:pt x="571" y="503"/>
                      </a:lnTo>
                      <a:lnTo>
                        <a:pt x="569" y="501"/>
                      </a:lnTo>
                      <a:lnTo>
                        <a:pt x="569" y="497"/>
                      </a:lnTo>
                      <a:lnTo>
                        <a:pt x="569" y="495"/>
                      </a:lnTo>
                      <a:lnTo>
                        <a:pt x="569" y="497"/>
                      </a:lnTo>
                      <a:lnTo>
                        <a:pt x="567" y="497"/>
                      </a:lnTo>
                      <a:lnTo>
                        <a:pt x="567" y="497"/>
                      </a:lnTo>
                      <a:lnTo>
                        <a:pt x="565" y="497"/>
                      </a:lnTo>
                      <a:lnTo>
                        <a:pt x="565" y="495"/>
                      </a:lnTo>
                      <a:lnTo>
                        <a:pt x="567" y="497"/>
                      </a:lnTo>
                      <a:lnTo>
                        <a:pt x="569" y="499"/>
                      </a:lnTo>
                      <a:lnTo>
                        <a:pt x="569" y="501"/>
                      </a:lnTo>
                      <a:lnTo>
                        <a:pt x="567" y="503"/>
                      </a:lnTo>
                      <a:lnTo>
                        <a:pt x="569" y="503"/>
                      </a:lnTo>
                      <a:lnTo>
                        <a:pt x="567" y="505"/>
                      </a:lnTo>
                      <a:lnTo>
                        <a:pt x="562" y="507"/>
                      </a:lnTo>
                      <a:lnTo>
                        <a:pt x="552" y="508"/>
                      </a:lnTo>
                      <a:lnTo>
                        <a:pt x="548" y="510"/>
                      </a:lnTo>
                      <a:lnTo>
                        <a:pt x="541" y="516"/>
                      </a:lnTo>
                      <a:lnTo>
                        <a:pt x="539" y="516"/>
                      </a:lnTo>
                      <a:lnTo>
                        <a:pt x="539" y="516"/>
                      </a:lnTo>
                      <a:lnTo>
                        <a:pt x="537" y="516"/>
                      </a:lnTo>
                      <a:lnTo>
                        <a:pt x="535" y="520"/>
                      </a:lnTo>
                      <a:lnTo>
                        <a:pt x="532" y="522"/>
                      </a:lnTo>
                      <a:lnTo>
                        <a:pt x="530" y="522"/>
                      </a:lnTo>
                      <a:lnTo>
                        <a:pt x="528" y="523"/>
                      </a:lnTo>
                      <a:lnTo>
                        <a:pt x="518" y="527"/>
                      </a:lnTo>
                      <a:lnTo>
                        <a:pt x="517" y="529"/>
                      </a:lnTo>
                      <a:lnTo>
                        <a:pt x="515" y="531"/>
                      </a:lnTo>
                      <a:lnTo>
                        <a:pt x="515" y="531"/>
                      </a:lnTo>
                      <a:lnTo>
                        <a:pt x="515" y="531"/>
                      </a:lnTo>
                      <a:lnTo>
                        <a:pt x="513" y="533"/>
                      </a:lnTo>
                      <a:lnTo>
                        <a:pt x="513" y="533"/>
                      </a:lnTo>
                      <a:lnTo>
                        <a:pt x="511" y="533"/>
                      </a:lnTo>
                      <a:lnTo>
                        <a:pt x="509" y="533"/>
                      </a:lnTo>
                      <a:lnTo>
                        <a:pt x="509" y="533"/>
                      </a:lnTo>
                      <a:lnTo>
                        <a:pt x="507" y="535"/>
                      </a:lnTo>
                      <a:lnTo>
                        <a:pt x="507" y="537"/>
                      </a:lnTo>
                      <a:lnTo>
                        <a:pt x="505" y="537"/>
                      </a:lnTo>
                      <a:lnTo>
                        <a:pt x="503" y="538"/>
                      </a:lnTo>
                      <a:lnTo>
                        <a:pt x="502" y="537"/>
                      </a:lnTo>
                      <a:lnTo>
                        <a:pt x="502" y="540"/>
                      </a:lnTo>
                      <a:lnTo>
                        <a:pt x="500" y="542"/>
                      </a:lnTo>
                      <a:lnTo>
                        <a:pt x="494" y="546"/>
                      </a:lnTo>
                      <a:lnTo>
                        <a:pt x="488" y="555"/>
                      </a:lnTo>
                      <a:lnTo>
                        <a:pt x="487" y="557"/>
                      </a:lnTo>
                      <a:lnTo>
                        <a:pt x="487" y="557"/>
                      </a:lnTo>
                      <a:lnTo>
                        <a:pt x="487" y="555"/>
                      </a:lnTo>
                      <a:lnTo>
                        <a:pt x="487" y="555"/>
                      </a:lnTo>
                      <a:lnTo>
                        <a:pt x="485" y="555"/>
                      </a:lnTo>
                      <a:lnTo>
                        <a:pt x="485" y="555"/>
                      </a:lnTo>
                      <a:lnTo>
                        <a:pt x="485" y="554"/>
                      </a:lnTo>
                      <a:lnTo>
                        <a:pt x="483" y="554"/>
                      </a:lnTo>
                      <a:lnTo>
                        <a:pt x="481" y="554"/>
                      </a:lnTo>
                      <a:lnTo>
                        <a:pt x="481" y="552"/>
                      </a:lnTo>
                      <a:lnTo>
                        <a:pt x="481" y="552"/>
                      </a:lnTo>
                      <a:lnTo>
                        <a:pt x="481" y="550"/>
                      </a:lnTo>
                      <a:lnTo>
                        <a:pt x="481" y="548"/>
                      </a:lnTo>
                      <a:lnTo>
                        <a:pt x="477" y="548"/>
                      </a:lnTo>
                      <a:lnTo>
                        <a:pt x="475" y="548"/>
                      </a:lnTo>
                      <a:lnTo>
                        <a:pt x="475" y="550"/>
                      </a:lnTo>
                      <a:lnTo>
                        <a:pt x="477" y="548"/>
                      </a:lnTo>
                      <a:lnTo>
                        <a:pt x="479" y="550"/>
                      </a:lnTo>
                      <a:lnTo>
                        <a:pt x="481" y="552"/>
                      </a:lnTo>
                      <a:lnTo>
                        <a:pt x="481" y="554"/>
                      </a:lnTo>
                      <a:lnTo>
                        <a:pt x="481" y="557"/>
                      </a:lnTo>
                      <a:lnTo>
                        <a:pt x="481" y="557"/>
                      </a:lnTo>
                      <a:lnTo>
                        <a:pt x="485" y="559"/>
                      </a:lnTo>
                      <a:lnTo>
                        <a:pt x="485" y="559"/>
                      </a:lnTo>
                      <a:lnTo>
                        <a:pt x="485" y="559"/>
                      </a:lnTo>
                      <a:lnTo>
                        <a:pt x="487" y="561"/>
                      </a:lnTo>
                      <a:lnTo>
                        <a:pt x="485" y="565"/>
                      </a:lnTo>
                      <a:lnTo>
                        <a:pt x="483" y="567"/>
                      </a:lnTo>
                      <a:lnTo>
                        <a:pt x="481" y="569"/>
                      </a:lnTo>
                      <a:lnTo>
                        <a:pt x="481" y="569"/>
                      </a:lnTo>
                      <a:lnTo>
                        <a:pt x="481" y="570"/>
                      </a:lnTo>
                      <a:lnTo>
                        <a:pt x="481" y="570"/>
                      </a:lnTo>
                      <a:lnTo>
                        <a:pt x="479" y="570"/>
                      </a:lnTo>
                      <a:lnTo>
                        <a:pt x="477" y="570"/>
                      </a:lnTo>
                      <a:lnTo>
                        <a:pt x="475" y="570"/>
                      </a:lnTo>
                      <a:lnTo>
                        <a:pt x="475" y="570"/>
                      </a:lnTo>
                      <a:lnTo>
                        <a:pt x="473" y="572"/>
                      </a:lnTo>
                      <a:lnTo>
                        <a:pt x="473" y="574"/>
                      </a:lnTo>
                      <a:lnTo>
                        <a:pt x="473" y="574"/>
                      </a:lnTo>
                      <a:lnTo>
                        <a:pt x="475" y="572"/>
                      </a:lnTo>
                      <a:lnTo>
                        <a:pt x="477" y="572"/>
                      </a:lnTo>
                      <a:lnTo>
                        <a:pt x="475" y="574"/>
                      </a:lnTo>
                      <a:lnTo>
                        <a:pt x="471" y="580"/>
                      </a:lnTo>
                      <a:lnTo>
                        <a:pt x="468" y="582"/>
                      </a:lnTo>
                      <a:lnTo>
                        <a:pt x="462" y="589"/>
                      </a:lnTo>
                      <a:lnTo>
                        <a:pt x="458" y="593"/>
                      </a:lnTo>
                      <a:lnTo>
                        <a:pt x="456" y="593"/>
                      </a:lnTo>
                      <a:lnTo>
                        <a:pt x="455" y="597"/>
                      </a:lnTo>
                      <a:lnTo>
                        <a:pt x="455" y="597"/>
                      </a:lnTo>
                      <a:lnTo>
                        <a:pt x="455" y="597"/>
                      </a:lnTo>
                      <a:lnTo>
                        <a:pt x="453" y="597"/>
                      </a:lnTo>
                      <a:lnTo>
                        <a:pt x="453" y="599"/>
                      </a:lnTo>
                      <a:lnTo>
                        <a:pt x="453" y="599"/>
                      </a:lnTo>
                      <a:lnTo>
                        <a:pt x="451" y="599"/>
                      </a:lnTo>
                      <a:lnTo>
                        <a:pt x="451" y="599"/>
                      </a:lnTo>
                      <a:lnTo>
                        <a:pt x="451" y="599"/>
                      </a:lnTo>
                      <a:lnTo>
                        <a:pt x="451" y="600"/>
                      </a:lnTo>
                      <a:lnTo>
                        <a:pt x="451" y="602"/>
                      </a:lnTo>
                      <a:lnTo>
                        <a:pt x="449" y="602"/>
                      </a:lnTo>
                      <a:lnTo>
                        <a:pt x="447" y="610"/>
                      </a:lnTo>
                      <a:lnTo>
                        <a:pt x="445" y="610"/>
                      </a:lnTo>
                      <a:lnTo>
                        <a:pt x="445" y="610"/>
                      </a:lnTo>
                      <a:lnTo>
                        <a:pt x="445" y="610"/>
                      </a:lnTo>
                      <a:lnTo>
                        <a:pt x="445" y="608"/>
                      </a:lnTo>
                      <a:lnTo>
                        <a:pt x="443" y="610"/>
                      </a:lnTo>
                      <a:lnTo>
                        <a:pt x="443" y="610"/>
                      </a:lnTo>
                      <a:lnTo>
                        <a:pt x="443" y="612"/>
                      </a:lnTo>
                      <a:lnTo>
                        <a:pt x="443" y="614"/>
                      </a:lnTo>
                      <a:lnTo>
                        <a:pt x="443" y="614"/>
                      </a:lnTo>
                      <a:lnTo>
                        <a:pt x="443" y="614"/>
                      </a:lnTo>
                      <a:lnTo>
                        <a:pt x="443" y="612"/>
                      </a:lnTo>
                      <a:lnTo>
                        <a:pt x="445" y="612"/>
                      </a:lnTo>
                      <a:lnTo>
                        <a:pt x="445" y="612"/>
                      </a:lnTo>
                      <a:lnTo>
                        <a:pt x="445" y="614"/>
                      </a:lnTo>
                      <a:lnTo>
                        <a:pt x="445" y="614"/>
                      </a:lnTo>
                      <a:lnTo>
                        <a:pt x="445" y="614"/>
                      </a:lnTo>
                      <a:lnTo>
                        <a:pt x="447" y="615"/>
                      </a:lnTo>
                      <a:lnTo>
                        <a:pt x="445" y="615"/>
                      </a:lnTo>
                      <a:lnTo>
                        <a:pt x="443" y="617"/>
                      </a:lnTo>
                      <a:lnTo>
                        <a:pt x="443" y="617"/>
                      </a:lnTo>
                      <a:lnTo>
                        <a:pt x="441" y="617"/>
                      </a:lnTo>
                      <a:lnTo>
                        <a:pt x="440" y="617"/>
                      </a:lnTo>
                      <a:lnTo>
                        <a:pt x="438" y="615"/>
                      </a:lnTo>
                      <a:lnTo>
                        <a:pt x="438" y="615"/>
                      </a:lnTo>
                      <a:lnTo>
                        <a:pt x="436" y="614"/>
                      </a:lnTo>
                      <a:lnTo>
                        <a:pt x="434" y="610"/>
                      </a:lnTo>
                      <a:lnTo>
                        <a:pt x="432" y="612"/>
                      </a:lnTo>
                      <a:lnTo>
                        <a:pt x="434" y="617"/>
                      </a:lnTo>
                      <a:lnTo>
                        <a:pt x="436" y="619"/>
                      </a:lnTo>
                      <a:lnTo>
                        <a:pt x="434" y="623"/>
                      </a:lnTo>
                      <a:lnTo>
                        <a:pt x="434" y="623"/>
                      </a:lnTo>
                      <a:lnTo>
                        <a:pt x="436" y="623"/>
                      </a:lnTo>
                      <a:lnTo>
                        <a:pt x="436" y="623"/>
                      </a:lnTo>
                      <a:lnTo>
                        <a:pt x="436" y="623"/>
                      </a:lnTo>
                      <a:lnTo>
                        <a:pt x="436" y="625"/>
                      </a:lnTo>
                      <a:lnTo>
                        <a:pt x="434" y="623"/>
                      </a:lnTo>
                      <a:lnTo>
                        <a:pt x="432" y="625"/>
                      </a:lnTo>
                      <a:lnTo>
                        <a:pt x="430" y="625"/>
                      </a:lnTo>
                      <a:lnTo>
                        <a:pt x="426" y="625"/>
                      </a:lnTo>
                      <a:lnTo>
                        <a:pt x="426" y="623"/>
                      </a:lnTo>
                      <a:lnTo>
                        <a:pt x="425" y="619"/>
                      </a:lnTo>
                      <a:lnTo>
                        <a:pt x="426" y="619"/>
                      </a:lnTo>
                      <a:lnTo>
                        <a:pt x="426" y="619"/>
                      </a:lnTo>
                      <a:lnTo>
                        <a:pt x="426" y="617"/>
                      </a:lnTo>
                      <a:lnTo>
                        <a:pt x="425" y="617"/>
                      </a:lnTo>
                      <a:lnTo>
                        <a:pt x="425" y="617"/>
                      </a:lnTo>
                      <a:lnTo>
                        <a:pt x="421" y="621"/>
                      </a:lnTo>
                      <a:lnTo>
                        <a:pt x="419" y="625"/>
                      </a:lnTo>
                      <a:lnTo>
                        <a:pt x="417" y="627"/>
                      </a:lnTo>
                      <a:lnTo>
                        <a:pt x="415" y="627"/>
                      </a:lnTo>
                      <a:lnTo>
                        <a:pt x="415" y="625"/>
                      </a:lnTo>
                      <a:lnTo>
                        <a:pt x="415" y="625"/>
                      </a:lnTo>
                      <a:lnTo>
                        <a:pt x="413" y="625"/>
                      </a:lnTo>
                      <a:lnTo>
                        <a:pt x="413" y="625"/>
                      </a:lnTo>
                      <a:lnTo>
                        <a:pt x="413" y="627"/>
                      </a:lnTo>
                      <a:lnTo>
                        <a:pt x="413" y="627"/>
                      </a:lnTo>
                      <a:lnTo>
                        <a:pt x="411" y="629"/>
                      </a:lnTo>
                      <a:lnTo>
                        <a:pt x="411" y="631"/>
                      </a:lnTo>
                      <a:lnTo>
                        <a:pt x="410" y="631"/>
                      </a:lnTo>
                      <a:lnTo>
                        <a:pt x="408" y="631"/>
                      </a:lnTo>
                      <a:lnTo>
                        <a:pt x="408" y="629"/>
                      </a:lnTo>
                      <a:lnTo>
                        <a:pt x="408" y="629"/>
                      </a:lnTo>
                      <a:lnTo>
                        <a:pt x="406" y="629"/>
                      </a:lnTo>
                      <a:lnTo>
                        <a:pt x="406" y="629"/>
                      </a:lnTo>
                      <a:lnTo>
                        <a:pt x="406" y="631"/>
                      </a:lnTo>
                      <a:lnTo>
                        <a:pt x="406" y="631"/>
                      </a:lnTo>
                      <a:lnTo>
                        <a:pt x="406" y="631"/>
                      </a:lnTo>
                      <a:lnTo>
                        <a:pt x="408" y="631"/>
                      </a:lnTo>
                      <a:lnTo>
                        <a:pt x="406" y="632"/>
                      </a:lnTo>
                      <a:lnTo>
                        <a:pt x="396" y="638"/>
                      </a:lnTo>
                      <a:lnTo>
                        <a:pt x="396" y="640"/>
                      </a:lnTo>
                      <a:lnTo>
                        <a:pt x="394" y="642"/>
                      </a:lnTo>
                      <a:lnTo>
                        <a:pt x="394" y="642"/>
                      </a:lnTo>
                      <a:lnTo>
                        <a:pt x="393" y="642"/>
                      </a:lnTo>
                      <a:lnTo>
                        <a:pt x="393" y="642"/>
                      </a:lnTo>
                      <a:lnTo>
                        <a:pt x="391" y="646"/>
                      </a:lnTo>
                      <a:lnTo>
                        <a:pt x="391" y="646"/>
                      </a:lnTo>
                      <a:lnTo>
                        <a:pt x="393" y="646"/>
                      </a:lnTo>
                      <a:lnTo>
                        <a:pt x="393" y="646"/>
                      </a:lnTo>
                      <a:lnTo>
                        <a:pt x="391" y="647"/>
                      </a:lnTo>
                      <a:lnTo>
                        <a:pt x="389" y="647"/>
                      </a:lnTo>
                      <a:lnTo>
                        <a:pt x="385" y="651"/>
                      </a:lnTo>
                      <a:lnTo>
                        <a:pt x="387" y="651"/>
                      </a:lnTo>
                      <a:lnTo>
                        <a:pt x="385" y="653"/>
                      </a:lnTo>
                      <a:lnTo>
                        <a:pt x="383" y="657"/>
                      </a:lnTo>
                      <a:lnTo>
                        <a:pt x="381" y="657"/>
                      </a:lnTo>
                      <a:lnTo>
                        <a:pt x="381" y="657"/>
                      </a:lnTo>
                      <a:lnTo>
                        <a:pt x="381" y="657"/>
                      </a:lnTo>
                      <a:lnTo>
                        <a:pt x="379" y="659"/>
                      </a:lnTo>
                      <a:lnTo>
                        <a:pt x="379" y="659"/>
                      </a:lnTo>
                      <a:lnTo>
                        <a:pt x="379" y="659"/>
                      </a:lnTo>
                      <a:lnTo>
                        <a:pt x="376" y="664"/>
                      </a:lnTo>
                      <a:lnTo>
                        <a:pt x="368" y="672"/>
                      </a:lnTo>
                      <a:lnTo>
                        <a:pt x="361" y="679"/>
                      </a:lnTo>
                      <a:lnTo>
                        <a:pt x="353" y="687"/>
                      </a:lnTo>
                      <a:lnTo>
                        <a:pt x="351" y="687"/>
                      </a:lnTo>
                      <a:lnTo>
                        <a:pt x="349" y="687"/>
                      </a:lnTo>
                      <a:lnTo>
                        <a:pt x="346" y="692"/>
                      </a:lnTo>
                      <a:lnTo>
                        <a:pt x="344" y="694"/>
                      </a:lnTo>
                      <a:lnTo>
                        <a:pt x="342" y="692"/>
                      </a:lnTo>
                      <a:lnTo>
                        <a:pt x="342" y="692"/>
                      </a:lnTo>
                      <a:lnTo>
                        <a:pt x="340" y="696"/>
                      </a:lnTo>
                      <a:lnTo>
                        <a:pt x="336" y="698"/>
                      </a:lnTo>
                      <a:lnTo>
                        <a:pt x="334" y="698"/>
                      </a:lnTo>
                      <a:lnTo>
                        <a:pt x="333" y="696"/>
                      </a:lnTo>
                      <a:lnTo>
                        <a:pt x="333" y="696"/>
                      </a:lnTo>
                      <a:lnTo>
                        <a:pt x="333" y="694"/>
                      </a:lnTo>
                      <a:lnTo>
                        <a:pt x="333" y="692"/>
                      </a:lnTo>
                      <a:lnTo>
                        <a:pt x="331" y="691"/>
                      </a:lnTo>
                      <a:lnTo>
                        <a:pt x="327" y="689"/>
                      </a:lnTo>
                      <a:lnTo>
                        <a:pt x="323" y="687"/>
                      </a:lnTo>
                      <a:lnTo>
                        <a:pt x="323" y="687"/>
                      </a:lnTo>
                      <a:lnTo>
                        <a:pt x="321" y="683"/>
                      </a:lnTo>
                      <a:lnTo>
                        <a:pt x="319" y="681"/>
                      </a:lnTo>
                      <a:lnTo>
                        <a:pt x="319" y="681"/>
                      </a:lnTo>
                      <a:lnTo>
                        <a:pt x="317" y="681"/>
                      </a:lnTo>
                      <a:lnTo>
                        <a:pt x="317" y="679"/>
                      </a:lnTo>
                      <a:lnTo>
                        <a:pt x="317" y="677"/>
                      </a:lnTo>
                      <a:lnTo>
                        <a:pt x="317" y="677"/>
                      </a:lnTo>
                      <a:lnTo>
                        <a:pt x="316" y="677"/>
                      </a:lnTo>
                      <a:lnTo>
                        <a:pt x="314" y="677"/>
                      </a:lnTo>
                      <a:lnTo>
                        <a:pt x="314" y="676"/>
                      </a:lnTo>
                      <a:lnTo>
                        <a:pt x="312" y="677"/>
                      </a:lnTo>
                      <a:lnTo>
                        <a:pt x="312" y="679"/>
                      </a:lnTo>
                      <a:lnTo>
                        <a:pt x="310" y="679"/>
                      </a:lnTo>
                      <a:lnTo>
                        <a:pt x="310" y="679"/>
                      </a:lnTo>
                      <a:lnTo>
                        <a:pt x="312" y="679"/>
                      </a:lnTo>
                      <a:lnTo>
                        <a:pt x="314" y="679"/>
                      </a:lnTo>
                      <a:lnTo>
                        <a:pt x="314" y="677"/>
                      </a:lnTo>
                      <a:lnTo>
                        <a:pt x="316" y="679"/>
                      </a:lnTo>
                      <a:lnTo>
                        <a:pt x="317" y="679"/>
                      </a:lnTo>
                      <a:lnTo>
                        <a:pt x="317" y="679"/>
                      </a:lnTo>
                      <a:lnTo>
                        <a:pt x="317" y="683"/>
                      </a:lnTo>
                      <a:lnTo>
                        <a:pt x="319" y="683"/>
                      </a:lnTo>
                      <a:lnTo>
                        <a:pt x="323" y="689"/>
                      </a:lnTo>
                      <a:lnTo>
                        <a:pt x="323" y="689"/>
                      </a:lnTo>
                      <a:lnTo>
                        <a:pt x="323" y="689"/>
                      </a:lnTo>
                      <a:lnTo>
                        <a:pt x="325" y="691"/>
                      </a:lnTo>
                      <a:lnTo>
                        <a:pt x="325" y="691"/>
                      </a:lnTo>
                      <a:lnTo>
                        <a:pt x="325" y="691"/>
                      </a:lnTo>
                      <a:lnTo>
                        <a:pt x="327" y="692"/>
                      </a:lnTo>
                      <a:lnTo>
                        <a:pt x="329" y="694"/>
                      </a:lnTo>
                      <a:lnTo>
                        <a:pt x="329" y="694"/>
                      </a:lnTo>
                      <a:lnTo>
                        <a:pt x="329" y="696"/>
                      </a:lnTo>
                      <a:lnTo>
                        <a:pt x="327" y="698"/>
                      </a:lnTo>
                      <a:lnTo>
                        <a:pt x="325" y="700"/>
                      </a:lnTo>
                      <a:lnTo>
                        <a:pt x="323" y="700"/>
                      </a:lnTo>
                      <a:lnTo>
                        <a:pt x="323" y="702"/>
                      </a:lnTo>
                      <a:lnTo>
                        <a:pt x="325" y="702"/>
                      </a:lnTo>
                      <a:lnTo>
                        <a:pt x="325" y="700"/>
                      </a:lnTo>
                      <a:lnTo>
                        <a:pt x="327" y="700"/>
                      </a:lnTo>
                      <a:lnTo>
                        <a:pt x="327" y="700"/>
                      </a:lnTo>
                      <a:lnTo>
                        <a:pt x="327" y="702"/>
                      </a:lnTo>
                      <a:lnTo>
                        <a:pt x="327" y="704"/>
                      </a:lnTo>
                      <a:lnTo>
                        <a:pt x="327" y="704"/>
                      </a:lnTo>
                      <a:lnTo>
                        <a:pt x="327" y="708"/>
                      </a:lnTo>
                      <a:lnTo>
                        <a:pt x="327" y="708"/>
                      </a:lnTo>
                      <a:lnTo>
                        <a:pt x="327" y="709"/>
                      </a:lnTo>
                      <a:lnTo>
                        <a:pt x="327" y="709"/>
                      </a:lnTo>
                      <a:lnTo>
                        <a:pt x="327" y="709"/>
                      </a:lnTo>
                      <a:lnTo>
                        <a:pt x="327" y="709"/>
                      </a:lnTo>
                      <a:lnTo>
                        <a:pt x="327" y="711"/>
                      </a:lnTo>
                      <a:lnTo>
                        <a:pt x="327" y="711"/>
                      </a:lnTo>
                      <a:lnTo>
                        <a:pt x="327" y="711"/>
                      </a:lnTo>
                      <a:lnTo>
                        <a:pt x="327" y="713"/>
                      </a:lnTo>
                      <a:lnTo>
                        <a:pt x="327" y="715"/>
                      </a:lnTo>
                      <a:lnTo>
                        <a:pt x="327" y="715"/>
                      </a:lnTo>
                      <a:lnTo>
                        <a:pt x="327" y="715"/>
                      </a:lnTo>
                      <a:lnTo>
                        <a:pt x="327" y="717"/>
                      </a:lnTo>
                      <a:lnTo>
                        <a:pt x="329" y="719"/>
                      </a:lnTo>
                      <a:lnTo>
                        <a:pt x="329" y="719"/>
                      </a:lnTo>
                      <a:lnTo>
                        <a:pt x="329" y="721"/>
                      </a:lnTo>
                      <a:lnTo>
                        <a:pt x="327" y="721"/>
                      </a:lnTo>
                      <a:lnTo>
                        <a:pt x="327" y="721"/>
                      </a:lnTo>
                      <a:lnTo>
                        <a:pt x="327" y="723"/>
                      </a:lnTo>
                      <a:lnTo>
                        <a:pt x="325" y="723"/>
                      </a:lnTo>
                      <a:lnTo>
                        <a:pt x="323" y="721"/>
                      </a:lnTo>
                      <a:lnTo>
                        <a:pt x="321" y="721"/>
                      </a:lnTo>
                      <a:lnTo>
                        <a:pt x="321" y="721"/>
                      </a:lnTo>
                      <a:lnTo>
                        <a:pt x="319" y="721"/>
                      </a:lnTo>
                      <a:lnTo>
                        <a:pt x="319" y="721"/>
                      </a:lnTo>
                      <a:lnTo>
                        <a:pt x="319" y="723"/>
                      </a:lnTo>
                      <a:lnTo>
                        <a:pt x="321" y="723"/>
                      </a:lnTo>
                      <a:lnTo>
                        <a:pt x="327" y="726"/>
                      </a:lnTo>
                      <a:lnTo>
                        <a:pt x="327" y="726"/>
                      </a:lnTo>
                      <a:lnTo>
                        <a:pt x="325" y="726"/>
                      </a:lnTo>
                      <a:lnTo>
                        <a:pt x="325" y="730"/>
                      </a:lnTo>
                      <a:lnTo>
                        <a:pt x="323" y="732"/>
                      </a:lnTo>
                      <a:lnTo>
                        <a:pt x="323" y="732"/>
                      </a:lnTo>
                      <a:lnTo>
                        <a:pt x="321" y="734"/>
                      </a:lnTo>
                      <a:lnTo>
                        <a:pt x="321" y="736"/>
                      </a:lnTo>
                      <a:lnTo>
                        <a:pt x="323" y="736"/>
                      </a:lnTo>
                      <a:lnTo>
                        <a:pt x="323" y="738"/>
                      </a:lnTo>
                      <a:lnTo>
                        <a:pt x="321" y="738"/>
                      </a:lnTo>
                      <a:lnTo>
                        <a:pt x="321" y="738"/>
                      </a:lnTo>
                      <a:lnTo>
                        <a:pt x="319" y="738"/>
                      </a:lnTo>
                      <a:lnTo>
                        <a:pt x="319" y="738"/>
                      </a:lnTo>
                      <a:lnTo>
                        <a:pt x="319" y="739"/>
                      </a:lnTo>
                      <a:lnTo>
                        <a:pt x="319" y="741"/>
                      </a:lnTo>
                      <a:lnTo>
                        <a:pt x="319" y="741"/>
                      </a:lnTo>
                      <a:lnTo>
                        <a:pt x="321" y="741"/>
                      </a:lnTo>
                      <a:lnTo>
                        <a:pt x="323" y="743"/>
                      </a:lnTo>
                      <a:lnTo>
                        <a:pt x="323" y="743"/>
                      </a:lnTo>
                      <a:lnTo>
                        <a:pt x="323" y="743"/>
                      </a:lnTo>
                      <a:lnTo>
                        <a:pt x="323" y="745"/>
                      </a:lnTo>
                      <a:lnTo>
                        <a:pt x="323" y="745"/>
                      </a:lnTo>
                      <a:lnTo>
                        <a:pt x="323" y="747"/>
                      </a:lnTo>
                      <a:lnTo>
                        <a:pt x="321" y="749"/>
                      </a:lnTo>
                      <a:lnTo>
                        <a:pt x="321" y="751"/>
                      </a:lnTo>
                      <a:lnTo>
                        <a:pt x="323" y="749"/>
                      </a:lnTo>
                      <a:lnTo>
                        <a:pt x="325" y="749"/>
                      </a:lnTo>
                      <a:lnTo>
                        <a:pt x="325" y="749"/>
                      </a:lnTo>
                      <a:lnTo>
                        <a:pt x="325" y="751"/>
                      </a:lnTo>
                      <a:lnTo>
                        <a:pt x="327" y="751"/>
                      </a:lnTo>
                      <a:lnTo>
                        <a:pt x="327" y="751"/>
                      </a:lnTo>
                      <a:lnTo>
                        <a:pt x="329" y="753"/>
                      </a:lnTo>
                      <a:lnTo>
                        <a:pt x="329" y="753"/>
                      </a:lnTo>
                      <a:lnTo>
                        <a:pt x="331" y="754"/>
                      </a:lnTo>
                      <a:lnTo>
                        <a:pt x="333" y="754"/>
                      </a:lnTo>
                      <a:lnTo>
                        <a:pt x="333" y="756"/>
                      </a:lnTo>
                      <a:lnTo>
                        <a:pt x="333" y="758"/>
                      </a:lnTo>
                      <a:lnTo>
                        <a:pt x="333" y="760"/>
                      </a:lnTo>
                      <a:lnTo>
                        <a:pt x="334" y="760"/>
                      </a:lnTo>
                      <a:lnTo>
                        <a:pt x="336" y="758"/>
                      </a:lnTo>
                      <a:lnTo>
                        <a:pt x="336" y="758"/>
                      </a:lnTo>
                      <a:lnTo>
                        <a:pt x="336" y="760"/>
                      </a:lnTo>
                      <a:lnTo>
                        <a:pt x="336" y="762"/>
                      </a:lnTo>
                      <a:lnTo>
                        <a:pt x="334" y="762"/>
                      </a:lnTo>
                      <a:lnTo>
                        <a:pt x="334" y="764"/>
                      </a:lnTo>
                      <a:lnTo>
                        <a:pt x="336" y="762"/>
                      </a:lnTo>
                      <a:lnTo>
                        <a:pt x="338" y="762"/>
                      </a:lnTo>
                      <a:lnTo>
                        <a:pt x="342" y="762"/>
                      </a:lnTo>
                      <a:lnTo>
                        <a:pt x="342" y="762"/>
                      </a:lnTo>
                      <a:lnTo>
                        <a:pt x="344" y="764"/>
                      </a:lnTo>
                      <a:lnTo>
                        <a:pt x="344" y="766"/>
                      </a:lnTo>
                      <a:lnTo>
                        <a:pt x="344" y="768"/>
                      </a:lnTo>
                      <a:lnTo>
                        <a:pt x="346" y="768"/>
                      </a:lnTo>
                      <a:lnTo>
                        <a:pt x="346" y="768"/>
                      </a:lnTo>
                      <a:lnTo>
                        <a:pt x="346" y="768"/>
                      </a:lnTo>
                      <a:lnTo>
                        <a:pt x="346" y="769"/>
                      </a:lnTo>
                      <a:lnTo>
                        <a:pt x="346" y="771"/>
                      </a:lnTo>
                      <a:lnTo>
                        <a:pt x="346" y="771"/>
                      </a:lnTo>
                      <a:lnTo>
                        <a:pt x="346" y="773"/>
                      </a:lnTo>
                      <a:lnTo>
                        <a:pt x="348" y="775"/>
                      </a:lnTo>
                      <a:lnTo>
                        <a:pt x="348" y="777"/>
                      </a:lnTo>
                      <a:lnTo>
                        <a:pt x="348" y="777"/>
                      </a:lnTo>
                      <a:lnTo>
                        <a:pt x="348" y="779"/>
                      </a:lnTo>
                      <a:lnTo>
                        <a:pt x="348" y="779"/>
                      </a:lnTo>
                      <a:lnTo>
                        <a:pt x="348" y="781"/>
                      </a:lnTo>
                      <a:lnTo>
                        <a:pt x="349" y="779"/>
                      </a:lnTo>
                      <a:lnTo>
                        <a:pt x="349" y="779"/>
                      </a:lnTo>
                      <a:lnTo>
                        <a:pt x="351" y="779"/>
                      </a:lnTo>
                      <a:lnTo>
                        <a:pt x="353" y="781"/>
                      </a:lnTo>
                      <a:lnTo>
                        <a:pt x="353" y="781"/>
                      </a:lnTo>
                      <a:lnTo>
                        <a:pt x="353" y="781"/>
                      </a:lnTo>
                      <a:lnTo>
                        <a:pt x="351" y="783"/>
                      </a:lnTo>
                      <a:lnTo>
                        <a:pt x="351" y="783"/>
                      </a:lnTo>
                      <a:lnTo>
                        <a:pt x="353" y="783"/>
                      </a:lnTo>
                      <a:lnTo>
                        <a:pt x="353" y="784"/>
                      </a:lnTo>
                      <a:lnTo>
                        <a:pt x="351" y="786"/>
                      </a:lnTo>
                      <a:lnTo>
                        <a:pt x="351" y="784"/>
                      </a:lnTo>
                      <a:lnTo>
                        <a:pt x="349" y="784"/>
                      </a:lnTo>
                      <a:lnTo>
                        <a:pt x="349" y="786"/>
                      </a:lnTo>
                      <a:lnTo>
                        <a:pt x="349" y="786"/>
                      </a:lnTo>
                      <a:lnTo>
                        <a:pt x="349" y="786"/>
                      </a:lnTo>
                      <a:lnTo>
                        <a:pt x="349" y="788"/>
                      </a:lnTo>
                      <a:lnTo>
                        <a:pt x="351" y="788"/>
                      </a:lnTo>
                      <a:lnTo>
                        <a:pt x="351" y="790"/>
                      </a:lnTo>
                      <a:lnTo>
                        <a:pt x="349" y="792"/>
                      </a:lnTo>
                      <a:lnTo>
                        <a:pt x="349" y="792"/>
                      </a:lnTo>
                      <a:lnTo>
                        <a:pt x="348" y="792"/>
                      </a:lnTo>
                      <a:lnTo>
                        <a:pt x="348" y="792"/>
                      </a:lnTo>
                      <a:lnTo>
                        <a:pt x="348" y="792"/>
                      </a:lnTo>
                      <a:lnTo>
                        <a:pt x="346" y="792"/>
                      </a:lnTo>
                      <a:lnTo>
                        <a:pt x="346" y="792"/>
                      </a:lnTo>
                      <a:lnTo>
                        <a:pt x="346" y="794"/>
                      </a:lnTo>
                      <a:lnTo>
                        <a:pt x="346" y="794"/>
                      </a:lnTo>
                      <a:lnTo>
                        <a:pt x="348" y="794"/>
                      </a:lnTo>
                      <a:lnTo>
                        <a:pt x="348" y="796"/>
                      </a:lnTo>
                      <a:lnTo>
                        <a:pt x="348" y="796"/>
                      </a:lnTo>
                      <a:lnTo>
                        <a:pt x="349" y="796"/>
                      </a:lnTo>
                      <a:lnTo>
                        <a:pt x="349" y="798"/>
                      </a:lnTo>
                      <a:lnTo>
                        <a:pt x="348" y="798"/>
                      </a:lnTo>
                      <a:lnTo>
                        <a:pt x="348" y="798"/>
                      </a:lnTo>
                      <a:lnTo>
                        <a:pt x="348" y="798"/>
                      </a:lnTo>
                      <a:lnTo>
                        <a:pt x="348" y="800"/>
                      </a:lnTo>
                      <a:lnTo>
                        <a:pt x="349" y="800"/>
                      </a:lnTo>
                      <a:lnTo>
                        <a:pt x="349" y="801"/>
                      </a:lnTo>
                      <a:lnTo>
                        <a:pt x="349" y="801"/>
                      </a:lnTo>
                      <a:lnTo>
                        <a:pt x="349" y="801"/>
                      </a:lnTo>
                      <a:lnTo>
                        <a:pt x="351" y="801"/>
                      </a:lnTo>
                      <a:lnTo>
                        <a:pt x="351" y="803"/>
                      </a:lnTo>
                      <a:lnTo>
                        <a:pt x="349" y="803"/>
                      </a:lnTo>
                      <a:lnTo>
                        <a:pt x="349" y="803"/>
                      </a:lnTo>
                      <a:lnTo>
                        <a:pt x="349" y="803"/>
                      </a:lnTo>
                      <a:lnTo>
                        <a:pt x="348" y="805"/>
                      </a:lnTo>
                      <a:lnTo>
                        <a:pt x="348" y="805"/>
                      </a:lnTo>
                      <a:lnTo>
                        <a:pt x="349" y="805"/>
                      </a:lnTo>
                      <a:lnTo>
                        <a:pt x="349" y="805"/>
                      </a:lnTo>
                      <a:lnTo>
                        <a:pt x="349" y="807"/>
                      </a:lnTo>
                      <a:lnTo>
                        <a:pt x="349" y="811"/>
                      </a:lnTo>
                      <a:lnTo>
                        <a:pt x="351" y="809"/>
                      </a:lnTo>
                      <a:lnTo>
                        <a:pt x="353" y="800"/>
                      </a:lnTo>
                      <a:lnTo>
                        <a:pt x="353" y="801"/>
                      </a:lnTo>
                      <a:lnTo>
                        <a:pt x="353" y="805"/>
                      </a:lnTo>
                      <a:lnTo>
                        <a:pt x="353" y="807"/>
                      </a:lnTo>
                      <a:lnTo>
                        <a:pt x="353" y="815"/>
                      </a:lnTo>
                      <a:lnTo>
                        <a:pt x="355" y="820"/>
                      </a:lnTo>
                      <a:lnTo>
                        <a:pt x="359" y="828"/>
                      </a:lnTo>
                      <a:lnTo>
                        <a:pt x="361" y="830"/>
                      </a:lnTo>
                      <a:lnTo>
                        <a:pt x="361" y="830"/>
                      </a:lnTo>
                      <a:lnTo>
                        <a:pt x="364" y="835"/>
                      </a:lnTo>
                      <a:lnTo>
                        <a:pt x="364" y="839"/>
                      </a:lnTo>
                      <a:lnTo>
                        <a:pt x="364" y="845"/>
                      </a:lnTo>
                      <a:lnTo>
                        <a:pt x="364" y="848"/>
                      </a:lnTo>
                      <a:lnTo>
                        <a:pt x="366" y="852"/>
                      </a:lnTo>
                      <a:lnTo>
                        <a:pt x="366" y="854"/>
                      </a:lnTo>
                      <a:lnTo>
                        <a:pt x="366" y="860"/>
                      </a:lnTo>
                      <a:lnTo>
                        <a:pt x="368" y="863"/>
                      </a:lnTo>
                      <a:lnTo>
                        <a:pt x="368" y="869"/>
                      </a:lnTo>
                      <a:lnTo>
                        <a:pt x="366" y="890"/>
                      </a:lnTo>
                      <a:lnTo>
                        <a:pt x="366" y="893"/>
                      </a:lnTo>
                      <a:lnTo>
                        <a:pt x="366" y="893"/>
                      </a:lnTo>
                      <a:lnTo>
                        <a:pt x="368" y="895"/>
                      </a:lnTo>
                      <a:lnTo>
                        <a:pt x="368" y="895"/>
                      </a:lnTo>
                      <a:lnTo>
                        <a:pt x="370" y="897"/>
                      </a:lnTo>
                      <a:lnTo>
                        <a:pt x="372" y="899"/>
                      </a:lnTo>
                      <a:lnTo>
                        <a:pt x="372" y="901"/>
                      </a:lnTo>
                      <a:lnTo>
                        <a:pt x="374" y="899"/>
                      </a:lnTo>
                      <a:lnTo>
                        <a:pt x="374" y="895"/>
                      </a:lnTo>
                      <a:lnTo>
                        <a:pt x="374" y="895"/>
                      </a:lnTo>
                      <a:lnTo>
                        <a:pt x="376" y="893"/>
                      </a:lnTo>
                      <a:lnTo>
                        <a:pt x="374" y="892"/>
                      </a:lnTo>
                      <a:lnTo>
                        <a:pt x="372" y="888"/>
                      </a:lnTo>
                      <a:lnTo>
                        <a:pt x="372" y="884"/>
                      </a:lnTo>
                      <a:lnTo>
                        <a:pt x="374" y="880"/>
                      </a:lnTo>
                      <a:lnTo>
                        <a:pt x="374" y="880"/>
                      </a:lnTo>
                      <a:lnTo>
                        <a:pt x="374" y="878"/>
                      </a:lnTo>
                      <a:lnTo>
                        <a:pt x="374" y="878"/>
                      </a:lnTo>
                      <a:lnTo>
                        <a:pt x="374" y="878"/>
                      </a:lnTo>
                      <a:lnTo>
                        <a:pt x="376" y="880"/>
                      </a:lnTo>
                      <a:lnTo>
                        <a:pt x="376" y="880"/>
                      </a:lnTo>
                      <a:lnTo>
                        <a:pt x="376" y="880"/>
                      </a:lnTo>
                      <a:lnTo>
                        <a:pt x="374" y="877"/>
                      </a:lnTo>
                      <a:lnTo>
                        <a:pt x="374" y="877"/>
                      </a:lnTo>
                      <a:lnTo>
                        <a:pt x="374" y="875"/>
                      </a:lnTo>
                      <a:lnTo>
                        <a:pt x="376" y="873"/>
                      </a:lnTo>
                      <a:lnTo>
                        <a:pt x="376" y="873"/>
                      </a:lnTo>
                      <a:lnTo>
                        <a:pt x="376" y="873"/>
                      </a:lnTo>
                      <a:lnTo>
                        <a:pt x="376" y="871"/>
                      </a:lnTo>
                      <a:lnTo>
                        <a:pt x="376" y="871"/>
                      </a:lnTo>
                      <a:lnTo>
                        <a:pt x="378" y="871"/>
                      </a:lnTo>
                      <a:lnTo>
                        <a:pt x="378" y="871"/>
                      </a:lnTo>
                      <a:lnTo>
                        <a:pt x="378" y="871"/>
                      </a:lnTo>
                      <a:lnTo>
                        <a:pt x="378" y="871"/>
                      </a:lnTo>
                      <a:lnTo>
                        <a:pt x="378" y="869"/>
                      </a:lnTo>
                      <a:lnTo>
                        <a:pt x="379" y="869"/>
                      </a:lnTo>
                      <a:lnTo>
                        <a:pt x="379" y="869"/>
                      </a:lnTo>
                      <a:lnTo>
                        <a:pt x="379" y="869"/>
                      </a:lnTo>
                      <a:lnTo>
                        <a:pt x="379" y="871"/>
                      </a:lnTo>
                      <a:lnTo>
                        <a:pt x="379" y="871"/>
                      </a:lnTo>
                      <a:lnTo>
                        <a:pt x="379" y="873"/>
                      </a:lnTo>
                      <a:lnTo>
                        <a:pt x="381" y="886"/>
                      </a:lnTo>
                      <a:lnTo>
                        <a:pt x="381" y="886"/>
                      </a:lnTo>
                      <a:lnTo>
                        <a:pt x="383" y="884"/>
                      </a:lnTo>
                      <a:lnTo>
                        <a:pt x="383" y="880"/>
                      </a:lnTo>
                      <a:lnTo>
                        <a:pt x="383" y="878"/>
                      </a:lnTo>
                      <a:lnTo>
                        <a:pt x="383" y="877"/>
                      </a:lnTo>
                      <a:lnTo>
                        <a:pt x="383" y="877"/>
                      </a:lnTo>
                      <a:lnTo>
                        <a:pt x="383" y="886"/>
                      </a:lnTo>
                      <a:lnTo>
                        <a:pt x="383" y="888"/>
                      </a:lnTo>
                      <a:lnTo>
                        <a:pt x="383" y="893"/>
                      </a:lnTo>
                      <a:lnTo>
                        <a:pt x="383" y="893"/>
                      </a:lnTo>
                      <a:lnTo>
                        <a:pt x="379" y="907"/>
                      </a:lnTo>
                      <a:lnTo>
                        <a:pt x="379" y="916"/>
                      </a:lnTo>
                      <a:lnTo>
                        <a:pt x="381" y="933"/>
                      </a:lnTo>
                      <a:lnTo>
                        <a:pt x="383" y="937"/>
                      </a:lnTo>
                      <a:lnTo>
                        <a:pt x="383" y="935"/>
                      </a:lnTo>
                      <a:lnTo>
                        <a:pt x="385" y="935"/>
                      </a:lnTo>
                      <a:lnTo>
                        <a:pt x="387" y="935"/>
                      </a:lnTo>
                      <a:lnTo>
                        <a:pt x="387" y="935"/>
                      </a:lnTo>
                      <a:lnTo>
                        <a:pt x="387" y="933"/>
                      </a:lnTo>
                      <a:lnTo>
                        <a:pt x="387" y="933"/>
                      </a:lnTo>
                      <a:lnTo>
                        <a:pt x="387" y="933"/>
                      </a:lnTo>
                      <a:lnTo>
                        <a:pt x="387" y="937"/>
                      </a:lnTo>
                      <a:lnTo>
                        <a:pt x="385" y="940"/>
                      </a:lnTo>
                      <a:lnTo>
                        <a:pt x="383" y="944"/>
                      </a:lnTo>
                      <a:lnTo>
                        <a:pt x="381" y="950"/>
                      </a:lnTo>
                      <a:lnTo>
                        <a:pt x="379" y="954"/>
                      </a:lnTo>
                      <a:lnTo>
                        <a:pt x="379" y="954"/>
                      </a:lnTo>
                      <a:lnTo>
                        <a:pt x="379" y="955"/>
                      </a:lnTo>
                      <a:lnTo>
                        <a:pt x="379" y="957"/>
                      </a:lnTo>
                      <a:lnTo>
                        <a:pt x="379" y="959"/>
                      </a:lnTo>
                      <a:lnTo>
                        <a:pt x="379" y="961"/>
                      </a:lnTo>
                      <a:lnTo>
                        <a:pt x="379" y="965"/>
                      </a:lnTo>
                      <a:lnTo>
                        <a:pt x="374" y="978"/>
                      </a:lnTo>
                      <a:lnTo>
                        <a:pt x="374" y="987"/>
                      </a:lnTo>
                      <a:lnTo>
                        <a:pt x="374" y="995"/>
                      </a:lnTo>
                      <a:lnTo>
                        <a:pt x="374" y="997"/>
                      </a:lnTo>
                      <a:lnTo>
                        <a:pt x="374" y="999"/>
                      </a:lnTo>
                      <a:lnTo>
                        <a:pt x="372" y="999"/>
                      </a:lnTo>
                      <a:lnTo>
                        <a:pt x="372" y="997"/>
                      </a:lnTo>
                      <a:lnTo>
                        <a:pt x="372" y="995"/>
                      </a:lnTo>
                      <a:lnTo>
                        <a:pt x="372" y="995"/>
                      </a:lnTo>
                      <a:lnTo>
                        <a:pt x="372" y="993"/>
                      </a:lnTo>
                      <a:lnTo>
                        <a:pt x="370" y="993"/>
                      </a:lnTo>
                      <a:lnTo>
                        <a:pt x="368" y="993"/>
                      </a:lnTo>
                      <a:lnTo>
                        <a:pt x="368" y="993"/>
                      </a:lnTo>
                      <a:lnTo>
                        <a:pt x="370" y="995"/>
                      </a:lnTo>
                      <a:lnTo>
                        <a:pt x="370" y="995"/>
                      </a:lnTo>
                      <a:lnTo>
                        <a:pt x="370" y="997"/>
                      </a:lnTo>
                      <a:lnTo>
                        <a:pt x="370" y="999"/>
                      </a:lnTo>
                      <a:lnTo>
                        <a:pt x="370" y="1002"/>
                      </a:lnTo>
                      <a:lnTo>
                        <a:pt x="370" y="1002"/>
                      </a:lnTo>
                      <a:lnTo>
                        <a:pt x="370" y="1006"/>
                      </a:lnTo>
                      <a:lnTo>
                        <a:pt x="370" y="1006"/>
                      </a:lnTo>
                      <a:lnTo>
                        <a:pt x="370" y="1008"/>
                      </a:lnTo>
                      <a:lnTo>
                        <a:pt x="368" y="1008"/>
                      </a:lnTo>
                      <a:lnTo>
                        <a:pt x="368" y="1010"/>
                      </a:lnTo>
                      <a:lnTo>
                        <a:pt x="368" y="1010"/>
                      </a:lnTo>
                      <a:lnTo>
                        <a:pt x="370" y="1012"/>
                      </a:lnTo>
                      <a:lnTo>
                        <a:pt x="370" y="1012"/>
                      </a:lnTo>
                      <a:lnTo>
                        <a:pt x="368" y="1015"/>
                      </a:lnTo>
                      <a:lnTo>
                        <a:pt x="368" y="1015"/>
                      </a:lnTo>
                      <a:lnTo>
                        <a:pt x="368" y="1015"/>
                      </a:lnTo>
                      <a:lnTo>
                        <a:pt x="372" y="1012"/>
                      </a:lnTo>
                      <a:lnTo>
                        <a:pt x="370" y="1008"/>
                      </a:lnTo>
                      <a:lnTo>
                        <a:pt x="370" y="1008"/>
                      </a:lnTo>
                      <a:lnTo>
                        <a:pt x="372" y="1006"/>
                      </a:lnTo>
                      <a:lnTo>
                        <a:pt x="372" y="1006"/>
                      </a:lnTo>
                      <a:lnTo>
                        <a:pt x="374" y="1006"/>
                      </a:lnTo>
                      <a:lnTo>
                        <a:pt x="376" y="1008"/>
                      </a:lnTo>
                      <a:lnTo>
                        <a:pt x="378" y="1008"/>
                      </a:lnTo>
                      <a:lnTo>
                        <a:pt x="378" y="1008"/>
                      </a:lnTo>
                      <a:lnTo>
                        <a:pt x="378" y="1008"/>
                      </a:lnTo>
                      <a:lnTo>
                        <a:pt x="379" y="1002"/>
                      </a:lnTo>
                      <a:lnTo>
                        <a:pt x="379" y="1002"/>
                      </a:lnTo>
                      <a:lnTo>
                        <a:pt x="379" y="1000"/>
                      </a:lnTo>
                      <a:lnTo>
                        <a:pt x="381" y="1002"/>
                      </a:lnTo>
                      <a:lnTo>
                        <a:pt x="383" y="1002"/>
                      </a:lnTo>
                      <a:lnTo>
                        <a:pt x="383" y="1006"/>
                      </a:lnTo>
                      <a:lnTo>
                        <a:pt x="383" y="1006"/>
                      </a:lnTo>
                      <a:lnTo>
                        <a:pt x="383" y="1008"/>
                      </a:lnTo>
                      <a:lnTo>
                        <a:pt x="383" y="1008"/>
                      </a:lnTo>
                      <a:lnTo>
                        <a:pt x="379" y="1021"/>
                      </a:lnTo>
                      <a:lnTo>
                        <a:pt x="379" y="1023"/>
                      </a:lnTo>
                      <a:lnTo>
                        <a:pt x="379" y="1023"/>
                      </a:lnTo>
                      <a:lnTo>
                        <a:pt x="379" y="1025"/>
                      </a:lnTo>
                      <a:lnTo>
                        <a:pt x="379" y="1027"/>
                      </a:lnTo>
                      <a:lnTo>
                        <a:pt x="379" y="1027"/>
                      </a:lnTo>
                      <a:lnTo>
                        <a:pt x="379" y="1029"/>
                      </a:lnTo>
                      <a:lnTo>
                        <a:pt x="378" y="1031"/>
                      </a:lnTo>
                      <a:lnTo>
                        <a:pt x="378" y="1031"/>
                      </a:lnTo>
                      <a:lnTo>
                        <a:pt x="366" y="1047"/>
                      </a:lnTo>
                      <a:lnTo>
                        <a:pt x="359" y="1057"/>
                      </a:lnTo>
                      <a:lnTo>
                        <a:pt x="357" y="1057"/>
                      </a:lnTo>
                      <a:lnTo>
                        <a:pt x="357" y="1059"/>
                      </a:lnTo>
                      <a:lnTo>
                        <a:pt x="357" y="1061"/>
                      </a:lnTo>
                      <a:lnTo>
                        <a:pt x="351" y="1066"/>
                      </a:lnTo>
                      <a:lnTo>
                        <a:pt x="331" y="1077"/>
                      </a:lnTo>
                      <a:lnTo>
                        <a:pt x="319" y="1083"/>
                      </a:lnTo>
                      <a:lnTo>
                        <a:pt x="308" y="1085"/>
                      </a:lnTo>
                      <a:lnTo>
                        <a:pt x="299" y="1089"/>
                      </a:lnTo>
                      <a:lnTo>
                        <a:pt x="295" y="1091"/>
                      </a:lnTo>
                      <a:lnTo>
                        <a:pt x="287" y="1092"/>
                      </a:lnTo>
                      <a:lnTo>
                        <a:pt x="284" y="1094"/>
                      </a:lnTo>
                      <a:lnTo>
                        <a:pt x="269" y="1100"/>
                      </a:lnTo>
                      <a:lnTo>
                        <a:pt x="254" y="1106"/>
                      </a:lnTo>
                      <a:lnTo>
                        <a:pt x="242" y="1111"/>
                      </a:lnTo>
                      <a:lnTo>
                        <a:pt x="235" y="1113"/>
                      </a:lnTo>
                      <a:lnTo>
                        <a:pt x="224" y="1121"/>
                      </a:lnTo>
                      <a:lnTo>
                        <a:pt x="222" y="1121"/>
                      </a:lnTo>
                      <a:lnTo>
                        <a:pt x="222" y="1121"/>
                      </a:lnTo>
                      <a:lnTo>
                        <a:pt x="222" y="1119"/>
                      </a:lnTo>
                      <a:lnTo>
                        <a:pt x="224" y="1119"/>
                      </a:lnTo>
                      <a:lnTo>
                        <a:pt x="224" y="1119"/>
                      </a:lnTo>
                      <a:lnTo>
                        <a:pt x="225" y="1117"/>
                      </a:lnTo>
                      <a:lnTo>
                        <a:pt x="224" y="1117"/>
                      </a:lnTo>
                      <a:lnTo>
                        <a:pt x="222" y="1119"/>
                      </a:lnTo>
                      <a:lnTo>
                        <a:pt x="220" y="1119"/>
                      </a:lnTo>
                      <a:lnTo>
                        <a:pt x="220" y="1121"/>
                      </a:lnTo>
                      <a:lnTo>
                        <a:pt x="218" y="1121"/>
                      </a:lnTo>
                      <a:lnTo>
                        <a:pt x="216" y="1121"/>
                      </a:lnTo>
                      <a:lnTo>
                        <a:pt x="216" y="1123"/>
                      </a:lnTo>
                      <a:lnTo>
                        <a:pt x="218" y="1123"/>
                      </a:lnTo>
                      <a:lnTo>
                        <a:pt x="218" y="1123"/>
                      </a:lnTo>
                      <a:lnTo>
                        <a:pt x="218" y="1123"/>
                      </a:lnTo>
                      <a:lnTo>
                        <a:pt x="216" y="1124"/>
                      </a:lnTo>
                      <a:lnTo>
                        <a:pt x="212" y="1126"/>
                      </a:lnTo>
                      <a:lnTo>
                        <a:pt x="192" y="1139"/>
                      </a:lnTo>
                      <a:lnTo>
                        <a:pt x="190" y="1143"/>
                      </a:lnTo>
                      <a:lnTo>
                        <a:pt x="186" y="1149"/>
                      </a:lnTo>
                      <a:lnTo>
                        <a:pt x="184" y="1151"/>
                      </a:lnTo>
                      <a:lnTo>
                        <a:pt x="182" y="1156"/>
                      </a:lnTo>
                      <a:lnTo>
                        <a:pt x="182" y="1158"/>
                      </a:lnTo>
                      <a:lnTo>
                        <a:pt x="182" y="1162"/>
                      </a:lnTo>
                      <a:lnTo>
                        <a:pt x="182" y="1162"/>
                      </a:lnTo>
                      <a:lnTo>
                        <a:pt x="182" y="1162"/>
                      </a:lnTo>
                      <a:lnTo>
                        <a:pt x="182" y="1160"/>
                      </a:lnTo>
                      <a:lnTo>
                        <a:pt x="182" y="1160"/>
                      </a:lnTo>
                      <a:lnTo>
                        <a:pt x="180" y="1162"/>
                      </a:lnTo>
                      <a:lnTo>
                        <a:pt x="180" y="1162"/>
                      </a:lnTo>
                      <a:lnTo>
                        <a:pt x="180" y="1162"/>
                      </a:lnTo>
                      <a:lnTo>
                        <a:pt x="180" y="1164"/>
                      </a:lnTo>
                      <a:lnTo>
                        <a:pt x="179" y="1166"/>
                      </a:lnTo>
                      <a:lnTo>
                        <a:pt x="179" y="1166"/>
                      </a:lnTo>
                      <a:lnTo>
                        <a:pt x="179" y="1168"/>
                      </a:lnTo>
                      <a:lnTo>
                        <a:pt x="179" y="1168"/>
                      </a:lnTo>
                      <a:lnTo>
                        <a:pt x="175" y="1171"/>
                      </a:lnTo>
                      <a:lnTo>
                        <a:pt x="175" y="1173"/>
                      </a:lnTo>
                      <a:lnTo>
                        <a:pt x="173" y="1173"/>
                      </a:lnTo>
                      <a:lnTo>
                        <a:pt x="171" y="1175"/>
                      </a:lnTo>
                      <a:lnTo>
                        <a:pt x="171" y="1175"/>
                      </a:lnTo>
                      <a:lnTo>
                        <a:pt x="171" y="1173"/>
                      </a:lnTo>
                      <a:lnTo>
                        <a:pt x="169" y="1173"/>
                      </a:lnTo>
                      <a:lnTo>
                        <a:pt x="165" y="1173"/>
                      </a:lnTo>
                      <a:lnTo>
                        <a:pt x="165" y="1173"/>
                      </a:lnTo>
                      <a:lnTo>
                        <a:pt x="163" y="1173"/>
                      </a:lnTo>
                      <a:lnTo>
                        <a:pt x="163" y="1175"/>
                      </a:lnTo>
                      <a:lnTo>
                        <a:pt x="163" y="1177"/>
                      </a:lnTo>
                      <a:lnTo>
                        <a:pt x="163" y="1179"/>
                      </a:lnTo>
                      <a:lnTo>
                        <a:pt x="165" y="1177"/>
                      </a:lnTo>
                      <a:lnTo>
                        <a:pt x="165" y="1175"/>
                      </a:lnTo>
                      <a:lnTo>
                        <a:pt x="165" y="1173"/>
                      </a:lnTo>
                      <a:lnTo>
                        <a:pt x="167" y="1175"/>
                      </a:lnTo>
                      <a:lnTo>
                        <a:pt x="167" y="1175"/>
                      </a:lnTo>
                      <a:lnTo>
                        <a:pt x="169" y="1175"/>
                      </a:lnTo>
                      <a:lnTo>
                        <a:pt x="169" y="1175"/>
                      </a:lnTo>
                      <a:lnTo>
                        <a:pt x="169" y="1177"/>
                      </a:lnTo>
                      <a:lnTo>
                        <a:pt x="169" y="1177"/>
                      </a:lnTo>
                      <a:lnTo>
                        <a:pt x="171" y="1179"/>
                      </a:lnTo>
                      <a:lnTo>
                        <a:pt x="171" y="1179"/>
                      </a:lnTo>
                      <a:lnTo>
                        <a:pt x="173" y="1179"/>
                      </a:lnTo>
                      <a:lnTo>
                        <a:pt x="173" y="1181"/>
                      </a:lnTo>
                      <a:lnTo>
                        <a:pt x="173" y="1183"/>
                      </a:lnTo>
                      <a:lnTo>
                        <a:pt x="175" y="1183"/>
                      </a:lnTo>
                      <a:lnTo>
                        <a:pt x="175" y="1183"/>
                      </a:lnTo>
                      <a:lnTo>
                        <a:pt x="175" y="1184"/>
                      </a:lnTo>
                      <a:lnTo>
                        <a:pt x="175" y="1184"/>
                      </a:lnTo>
                      <a:lnTo>
                        <a:pt x="177" y="1186"/>
                      </a:lnTo>
                      <a:lnTo>
                        <a:pt x="177" y="1190"/>
                      </a:lnTo>
                      <a:lnTo>
                        <a:pt x="179" y="1192"/>
                      </a:lnTo>
                      <a:lnTo>
                        <a:pt x="179" y="1190"/>
                      </a:lnTo>
                      <a:lnTo>
                        <a:pt x="180" y="1190"/>
                      </a:lnTo>
                      <a:lnTo>
                        <a:pt x="182" y="1192"/>
                      </a:lnTo>
                      <a:lnTo>
                        <a:pt x="184" y="1192"/>
                      </a:lnTo>
                      <a:lnTo>
                        <a:pt x="186" y="1194"/>
                      </a:lnTo>
                      <a:lnTo>
                        <a:pt x="186" y="1196"/>
                      </a:lnTo>
                      <a:lnTo>
                        <a:pt x="188" y="1198"/>
                      </a:lnTo>
                      <a:lnTo>
                        <a:pt x="188" y="1200"/>
                      </a:lnTo>
                      <a:lnTo>
                        <a:pt x="190" y="1200"/>
                      </a:lnTo>
                      <a:lnTo>
                        <a:pt x="190" y="1200"/>
                      </a:lnTo>
                      <a:lnTo>
                        <a:pt x="192" y="1200"/>
                      </a:lnTo>
                      <a:lnTo>
                        <a:pt x="192" y="1200"/>
                      </a:lnTo>
                      <a:lnTo>
                        <a:pt x="192" y="1196"/>
                      </a:lnTo>
                      <a:lnTo>
                        <a:pt x="192" y="1194"/>
                      </a:lnTo>
                      <a:lnTo>
                        <a:pt x="192" y="1192"/>
                      </a:lnTo>
                      <a:lnTo>
                        <a:pt x="192" y="1190"/>
                      </a:lnTo>
                      <a:lnTo>
                        <a:pt x="194" y="1186"/>
                      </a:lnTo>
                      <a:lnTo>
                        <a:pt x="194" y="1184"/>
                      </a:lnTo>
                      <a:lnTo>
                        <a:pt x="195" y="1184"/>
                      </a:lnTo>
                      <a:lnTo>
                        <a:pt x="197" y="1183"/>
                      </a:lnTo>
                      <a:lnTo>
                        <a:pt x="197" y="1184"/>
                      </a:lnTo>
                      <a:lnTo>
                        <a:pt x="195" y="1198"/>
                      </a:lnTo>
                      <a:lnTo>
                        <a:pt x="195" y="1220"/>
                      </a:lnTo>
                      <a:lnTo>
                        <a:pt x="194" y="1226"/>
                      </a:lnTo>
                      <a:lnTo>
                        <a:pt x="194" y="1228"/>
                      </a:lnTo>
                      <a:lnTo>
                        <a:pt x="194" y="1230"/>
                      </a:lnTo>
                      <a:lnTo>
                        <a:pt x="194" y="1233"/>
                      </a:lnTo>
                      <a:lnTo>
                        <a:pt x="194" y="1239"/>
                      </a:lnTo>
                      <a:lnTo>
                        <a:pt x="194" y="1239"/>
                      </a:lnTo>
                      <a:lnTo>
                        <a:pt x="192" y="1241"/>
                      </a:lnTo>
                      <a:lnTo>
                        <a:pt x="192" y="1243"/>
                      </a:lnTo>
                      <a:lnTo>
                        <a:pt x="194" y="1245"/>
                      </a:lnTo>
                      <a:lnTo>
                        <a:pt x="194" y="1245"/>
                      </a:lnTo>
                      <a:lnTo>
                        <a:pt x="182" y="1245"/>
                      </a:lnTo>
                      <a:lnTo>
                        <a:pt x="171" y="1245"/>
                      </a:lnTo>
                      <a:lnTo>
                        <a:pt x="163" y="1246"/>
                      </a:lnTo>
                      <a:lnTo>
                        <a:pt x="154" y="1246"/>
                      </a:lnTo>
                      <a:lnTo>
                        <a:pt x="150" y="1245"/>
                      </a:lnTo>
                      <a:lnTo>
                        <a:pt x="145" y="1245"/>
                      </a:lnTo>
                      <a:lnTo>
                        <a:pt x="143" y="1245"/>
                      </a:lnTo>
                      <a:lnTo>
                        <a:pt x="139" y="1245"/>
                      </a:lnTo>
                      <a:lnTo>
                        <a:pt x="137" y="1245"/>
                      </a:lnTo>
                      <a:lnTo>
                        <a:pt x="137" y="1224"/>
                      </a:lnTo>
                      <a:lnTo>
                        <a:pt x="137" y="1216"/>
                      </a:lnTo>
                      <a:lnTo>
                        <a:pt x="133" y="1211"/>
                      </a:lnTo>
                      <a:lnTo>
                        <a:pt x="133" y="1207"/>
                      </a:lnTo>
                      <a:lnTo>
                        <a:pt x="132" y="1200"/>
                      </a:lnTo>
                      <a:lnTo>
                        <a:pt x="132" y="1198"/>
                      </a:lnTo>
                      <a:lnTo>
                        <a:pt x="135" y="1190"/>
                      </a:lnTo>
                      <a:lnTo>
                        <a:pt x="135" y="1188"/>
                      </a:lnTo>
                      <a:lnTo>
                        <a:pt x="133" y="1186"/>
                      </a:lnTo>
                      <a:lnTo>
                        <a:pt x="133" y="1183"/>
                      </a:lnTo>
                      <a:lnTo>
                        <a:pt x="133" y="1181"/>
                      </a:lnTo>
                      <a:lnTo>
                        <a:pt x="133" y="1177"/>
                      </a:lnTo>
                      <a:lnTo>
                        <a:pt x="130" y="1177"/>
                      </a:lnTo>
                      <a:lnTo>
                        <a:pt x="128" y="1175"/>
                      </a:lnTo>
                      <a:lnTo>
                        <a:pt x="126" y="1173"/>
                      </a:lnTo>
                      <a:lnTo>
                        <a:pt x="122" y="1164"/>
                      </a:lnTo>
                      <a:lnTo>
                        <a:pt x="122" y="1162"/>
                      </a:lnTo>
                      <a:lnTo>
                        <a:pt x="122" y="1160"/>
                      </a:lnTo>
                      <a:lnTo>
                        <a:pt x="126" y="1153"/>
                      </a:lnTo>
                      <a:lnTo>
                        <a:pt x="126" y="1151"/>
                      </a:lnTo>
                      <a:lnTo>
                        <a:pt x="128" y="1149"/>
                      </a:lnTo>
                      <a:lnTo>
                        <a:pt x="128" y="1149"/>
                      </a:lnTo>
                      <a:lnTo>
                        <a:pt x="128" y="1149"/>
                      </a:lnTo>
                      <a:lnTo>
                        <a:pt x="130" y="1149"/>
                      </a:lnTo>
                      <a:lnTo>
                        <a:pt x="130" y="1147"/>
                      </a:lnTo>
                      <a:lnTo>
                        <a:pt x="128" y="1141"/>
                      </a:lnTo>
                      <a:lnTo>
                        <a:pt x="128" y="1139"/>
                      </a:lnTo>
                      <a:lnTo>
                        <a:pt x="128" y="1138"/>
                      </a:lnTo>
                      <a:lnTo>
                        <a:pt x="126" y="1136"/>
                      </a:lnTo>
                      <a:lnTo>
                        <a:pt x="126" y="1132"/>
                      </a:lnTo>
                      <a:lnTo>
                        <a:pt x="128" y="1130"/>
                      </a:lnTo>
                      <a:lnTo>
                        <a:pt x="128" y="1126"/>
                      </a:lnTo>
                      <a:lnTo>
                        <a:pt x="128" y="1109"/>
                      </a:lnTo>
                      <a:lnTo>
                        <a:pt x="128" y="1096"/>
                      </a:lnTo>
                      <a:lnTo>
                        <a:pt x="128" y="1062"/>
                      </a:lnTo>
                      <a:lnTo>
                        <a:pt x="128" y="1059"/>
                      </a:lnTo>
                      <a:lnTo>
                        <a:pt x="128" y="1051"/>
                      </a:lnTo>
                      <a:lnTo>
                        <a:pt x="126" y="1046"/>
                      </a:lnTo>
                      <a:lnTo>
                        <a:pt x="120" y="1031"/>
                      </a:lnTo>
                      <a:lnTo>
                        <a:pt x="118" y="1029"/>
                      </a:lnTo>
                      <a:lnTo>
                        <a:pt x="118" y="1014"/>
                      </a:lnTo>
                      <a:lnTo>
                        <a:pt x="118" y="1014"/>
                      </a:lnTo>
                      <a:lnTo>
                        <a:pt x="117" y="1012"/>
                      </a:lnTo>
                      <a:lnTo>
                        <a:pt x="113" y="1008"/>
                      </a:lnTo>
                      <a:lnTo>
                        <a:pt x="111" y="1008"/>
                      </a:lnTo>
                      <a:lnTo>
                        <a:pt x="111" y="1006"/>
                      </a:lnTo>
                      <a:lnTo>
                        <a:pt x="107" y="999"/>
                      </a:lnTo>
                      <a:lnTo>
                        <a:pt x="105" y="989"/>
                      </a:lnTo>
                      <a:lnTo>
                        <a:pt x="103" y="985"/>
                      </a:lnTo>
                      <a:lnTo>
                        <a:pt x="96" y="978"/>
                      </a:lnTo>
                      <a:lnTo>
                        <a:pt x="96" y="976"/>
                      </a:lnTo>
                      <a:lnTo>
                        <a:pt x="94" y="972"/>
                      </a:lnTo>
                      <a:lnTo>
                        <a:pt x="96" y="955"/>
                      </a:lnTo>
                      <a:lnTo>
                        <a:pt x="96" y="952"/>
                      </a:lnTo>
                      <a:lnTo>
                        <a:pt x="90" y="937"/>
                      </a:lnTo>
                      <a:lnTo>
                        <a:pt x="88" y="927"/>
                      </a:lnTo>
                      <a:lnTo>
                        <a:pt x="85" y="916"/>
                      </a:lnTo>
                      <a:lnTo>
                        <a:pt x="81" y="905"/>
                      </a:lnTo>
                      <a:lnTo>
                        <a:pt x="77" y="895"/>
                      </a:lnTo>
                      <a:lnTo>
                        <a:pt x="77" y="893"/>
                      </a:lnTo>
                      <a:lnTo>
                        <a:pt x="85" y="890"/>
                      </a:lnTo>
                      <a:lnTo>
                        <a:pt x="88" y="886"/>
                      </a:lnTo>
                      <a:lnTo>
                        <a:pt x="92" y="882"/>
                      </a:lnTo>
                      <a:lnTo>
                        <a:pt x="100" y="873"/>
                      </a:lnTo>
                      <a:lnTo>
                        <a:pt x="103" y="869"/>
                      </a:lnTo>
                      <a:lnTo>
                        <a:pt x="107" y="865"/>
                      </a:lnTo>
                      <a:lnTo>
                        <a:pt x="111" y="860"/>
                      </a:lnTo>
                      <a:lnTo>
                        <a:pt x="115" y="856"/>
                      </a:lnTo>
                      <a:lnTo>
                        <a:pt x="122" y="848"/>
                      </a:lnTo>
                      <a:lnTo>
                        <a:pt x="126" y="845"/>
                      </a:lnTo>
                      <a:lnTo>
                        <a:pt x="133" y="835"/>
                      </a:lnTo>
                      <a:lnTo>
                        <a:pt x="137" y="831"/>
                      </a:lnTo>
                      <a:lnTo>
                        <a:pt x="145" y="822"/>
                      </a:lnTo>
                      <a:lnTo>
                        <a:pt x="148" y="818"/>
                      </a:lnTo>
                      <a:lnTo>
                        <a:pt x="152" y="815"/>
                      </a:lnTo>
                      <a:lnTo>
                        <a:pt x="156" y="811"/>
                      </a:lnTo>
                      <a:lnTo>
                        <a:pt x="158" y="807"/>
                      </a:lnTo>
                      <a:lnTo>
                        <a:pt x="162" y="809"/>
                      </a:lnTo>
                      <a:lnTo>
                        <a:pt x="162" y="809"/>
                      </a:lnTo>
                      <a:lnTo>
                        <a:pt x="156" y="800"/>
                      </a:lnTo>
                      <a:lnTo>
                        <a:pt x="156" y="800"/>
                      </a:lnTo>
                      <a:lnTo>
                        <a:pt x="156" y="798"/>
                      </a:lnTo>
                      <a:lnTo>
                        <a:pt x="156" y="798"/>
                      </a:lnTo>
                      <a:lnTo>
                        <a:pt x="156" y="798"/>
                      </a:lnTo>
                      <a:lnTo>
                        <a:pt x="156" y="798"/>
                      </a:lnTo>
                      <a:lnTo>
                        <a:pt x="154" y="798"/>
                      </a:lnTo>
                      <a:lnTo>
                        <a:pt x="154" y="796"/>
                      </a:lnTo>
                      <a:lnTo>
                        <a:pt x="154" y="796"/>
                      </a:lnTo>
                      <a:lnTo>
                        <a:pt x="160" y="788"/>
                      </a:lnTo>
                      <a:lnTo>
                        <a:pt x="163" y="784"/>
                      </a:lnTo>
                      <a:lnTo>
                        <a:pt x="163" y="781"/>
                      </a:lnTo>
                      <a:lnTo>
                        <a:pt x="165" y="777"/>
                      </a:lnTo>
                      <a:lnTo>
                        <a:pt x="163" y="769"/>
                      </a:lnTo>
                      <a:lnTo>
                        <a:pt x="163" y="762"/>
                      </a:lnTo>
                      <a:lnTo>
                        <a:pt x="163" y="758"/>
                      </a:lnTo>
                      <a:lnTo>
                        <a:pt x="163" y="754"/>
                      </a:lnTo>
                      <a:lnTo>
                        <a:pt x="165" y="753"/>
                      </a:lnTo>
                      <a:lnTo>
                        <a:pt x="169" y="751"/>
                      </a:lnTo>
                      <a:lnTo>
                        <a:pt x="173" y="753"/>
                      </a:lnTo>
                      <a:lnTo>
                        <a:pt x="175" y="751"/>
                      </a:lnTo>
                      <a:lnTo>
                        <a:pt x="177" y="749"/>
                      </a:lnTo>
                      <a:lnTo>
                        <a:pt x="180" y="745"/>
                      </a:lnTo>
                      <a:lnTo>
                        <a:pt x="182" y="741"/>
                      </a:lnTo>
                      <a:lnTo>
                        <a:pt x="186" y="734"/>
                      </a:lnTo>
                      <a:lnTo>
                        <a:pt x="190" y="730"/>
                      </a:lnTo>
                      <a:lnTo>
                        <a:pt x="190" y="730"/>
                      </a:lnTo>
                      <a:lnTo>
                        <a:pt x="190" y="728"/>
                      </a:lnTo>
                      <a:lnTo>
                        <a:pt x="192" y="726"/>
                      </a:lnTo>
                      <a:lnTo>
                        <a:pt x="192" y="726"/>
                      </a:lnTo>
                      <a:lnTo>
                        <a:pt x="190" y="724"/>
                      </a:lnTo>
                      <a:lnTo>
                        <a:pt x="190" y="724"/>
                      </a:lnTo>
                      <a:lnTo>
                        <a:pt x="192" y="723"/>
                      </a:lnTo>
                      <a:lnTo>
                        <a:pt x="192" y="721"/>
                      </a:lnTo>
                      <a:lnTo>
                        <a:pt x="192" y="721"/>
                      </a:lnTo>
                      <a:lnTo>
                        <a:pt x="192" y="717"/>
                      </a:lnTo>
                      <a:lnTo>
                        <a:pt x="194" y="717"/>
                      </a:lnTo>
                      <a:lnTo>
                        <a:pt x="194" y="715"/>
                      </a:lnTo>
                      <a:lnTo>
                        <a:pt x="195" y="715"/>
                      </a:lnTo>
                      <a:lnTo>
                        <a:pt x="195" y="715"/>
                      </a:lnTo>
                      <a:lnTo>
                        <a:pt x="197" y="711"/>
                      </a:lnTo>
                      <a:lnTo>
                        <a:pt x="197" y="711"/>
                      </a:lnTo>
                      <a:lnTo>
                        <a:pt x="201" y="711"/>
                      </a:lnTo>
                      <a:lnTo>
                        <a:pt x="201" y="711"/>
                      </a:lnTo>
                      <a:lnTo>
                        <a:pt x="201" y="709"/>
                      </a:lnTo>
                      <a:lnTo>
                        <a:pt x="201" y="704"/>
                      </a:lnTo>
                      <a:lnTo>
                        <a:pt x="203" y="698"/>
                      </a:lnTo>
                      <a:lnTo>
                        <a:pt x="203" y="696"/>
                      </a:lnTo>
                      <a:lnTo>
                        <a:pt x="203" y="694"/>
                      </a:lnTo>
                      <a:lnTo>
                        <a:pt x="203" y="692"/>
                      </a:lnTo>
                      <a:lnTo>
                        <a:pt x="203" y="691"/>
                      </a:lnTo>
                      <a:lnTo>
                        <a:pt x="201" y="691"/>
                      </a:lnTo>
                      <a:lnTo>
                        <a:pt x="199" y="691"/>
                      </a:lnTo>
                      <a:lnTo>
                        <a:pt x="197" y="689"/>
                      </a:lnTo>
                      <a:lnTo>
                        <a:pt x="197" y="687"/>
                      </a:lnTo>
                      <a:lnTo>
                        <a:pt x="197" y="685"/>
                      </a:lnTo>
                      <a:lnTo>
                        <a:pt x="197" y="683"/>
                      </a:lnTo>
                      <a:lnTo>
                        <a:pt x="197" y="681"/>
                      </a:lnTo>
                      <a:lnTo>
                        <a:pt x="195" y="683"/>
                      </a:lnTo>
                      <a:lnTo>
                        <a:pt x="194" y="685"/>
                      </a:lnTo>
                      <a:lnTo>
                        <a:pt x="192" y="685"/>
                      </a:lnTo>
                      <a:lnTo>
                        <a:pt x="190" y="685"/>
                      </a:lnTo>
                      <a:lnTo>
                        <a:pt x="188" y="685"/>
                      </a:lnTo>
                      <a:lnTo>
                        <a:pt x="188" y="683"/>
                      </a:lnTo>
                      <a:lnTo>
                        <a:pt x="188" y="683"/>
                      </a:lnTo>
                      <a:lnTo>
                        <a:pt x="188" y="681"/>
                      </a:lnTo>
                      <a:lnTo>
                        <a:pt x="188" y="681"/>
                      </a:lnTo>
                      <a:lnTo>
                        <a:pt x="188" y="679"/>
                      </a:lnTo>
                      <a:lnTo>
                        <a:pt x="188" y="679"/>
                      </a:lnTo>
                      <a:lnTo>
                        <a:pt x="188" y="677"/>
                      </a:lnTo>
                      <a:lnTo>
                        <a:pt x="188" y="677"/>
                      </a:lnTo>
                      <a:lnTo>
                        <a:pt x="188" y="672"/>
                      </a:lnTo>
                      <a:lnTo>
                        <a:pt x="188" y="670"/>
                      </a:lnTo>
                      <a:lnTo>
                        <a:pt x="188" y="670"/>
                      </a:lnTo>
                      <a:lnTo>
                        <a:pt x="188" y="668"/>
                      </a:lnTo>
                      <a:lnTo>
                        <a:pt x="186" y="668"/>
                      </a:lnTo>
                      <a:lnTo>
                        <a:pt x="184" y="668"/>
                      </a:lnTo>
                      <a:lnTo>
                        <a:pt x="184" y="668"/>
                      </a:lnTo>
                      <a:lnTo>
                        <a:pt x="184" y="666"/>
                      </a:lnTo>
                      <a:lnTo>
                        <a:pt x="184" y="662"/>
                      </a:lnTo>
                      <a:lnTo>
                        <a:pt x="184" y="661"/>
                      </a:lnTo>
                      <a:lnTo>
                        <a:pt x="184" y="661"/>
                      </a:lnTo>
                      <a:lnTo>
                        <a:pt x="188" y="657"/>
                      </a:lnTo>
                      <a:lnTo>
                        <a:pt x="188" y="655"/>
                      </a:lnTo>
                      <a:lnTo>
                        <a:pt x="188" y="655"/>
                      </a:lnTo>
                      <a:lnTo>
                        <a:pt x="188" y="653"/>
                      </a:lnTo>
                      <a:lnTo>
                        <a:pt x="188" y="651"/>
                      </a:lnTo>
                      <a:lnTo>
                        <a:pt x="192" y="642"/>
                      </a:lnTo>
                      <a:lnTo>
                        <a:pt x="190" y="638"/>
                      </a:lnTo>
                      <a:lnTo>
                        <a:pt x="190" y="638"/>
                      </a:lnTo>
                      <a:lnTo>
                        <a:pt x="190" y="638"/>
                      </a:lnTo>
                      <a:lnTo>
                        <a:pt x="188" y="636"/>
                      </a:lnTo>
                      <a:lnTo>
                        <a:pt x="188" y="636"/>
                      </a:lnTo>
                      <a:lnTo>
                        <a:pt x="188" y="636"/>
                      </a:lnTo>
                      <a:lnTo>
                        <a:pt x="188" y="634"/>
                      </a:lnTo>
                      <a:lnTo>
                        <a:pt x="186" y="634"/>
                      </a:lnTo>
                      <a:lnTo>
                        <a:pt x="186" y="634"/>
                      </a:lnTo>
                      <a:lnTo>
                        <a:pt x="180" y="634"/>
                      </a:lnTo>
                      <a:lnTo>
                        <a:pt x="180" y="634"/>
                      </a:lnTo>
                      <a:lnTo>
                        <a:pt x="179" y="634"/>
                      </a:lnTo>
                      <a:lnTo>
                        <a:pt x="179" y="634"/>
                      </a:lnTo>
                      <a:lnTo>
                        <a:pt x="179" y="632"/>
                      </a:lnTo>
                      <a:lnTo>
                        <a:pt x="179" y="632"/>
                      </a:lnTo>
                      <a:lnTo>
                        <a:pt x="179" y="631"/>
                      </a:lnTo>
                      <a:lnTo>
                        <a:pt x="179" y="629"/>
                      </a:lnTo>
                      <a:lnTo>
                        <a:pt x="179" y="629"/>
                      </a:lnTo>
                      <a:lnTo>
                        <a:pt x="179" y="627"/>
                      </a:lnTo>
                      <a:lnTo>
                        <a:pt x="180" y="627"/>
                      </a:lnTo>
                      <a:lnTo>
                        <a:pt x="180" y="627"/>
                      </a:lnTo>
                      <a:lnTo>
                        <a:pt x="180" y="627"/>
                      </a:lnTo>
                      <a:lnTo>
                        <a:pt x="179" y="625"/>
                      </a:lnTo>
                      <a:lnTo>
                        <a:pt x="179" y="621"/>
                      </a:lnTo>
                      <a:lnTo>
                        <a:pt x="179" y="619"/>
                      </a:lnTo>
                      <a:lnTo>
                        <a:pt x="186" y="617"/>
                      </a:lnTo>
                      <a:lnTo>
                        <a:pt x="188" y="615"/>
                      </a:lnTo>
                      <a:lnTo>
                        <a:pt x="192" y="617"/>
                      </a:lnTo>
                      <a:lnTo>
                        <a:pt x="192" y="617"/>
                      </a:lnTo>
                      <a:lnTo>
                        <a:pt x="194" y="615"/>
                      </a:lnTo>
                      <a:lnTo>
                        <a:pt x="195" y="614"/>
                      </a:lnTo>
                      <a:lnTo>
                        <a:pt x="195" y="612"/>
                      </a:lnTo>
                      <a:lnTo>
                        <a:pt x="195" y="610"/>
                      </a:lnTo>
                      <a:lnTo>
                        <a:pt x="195" y="608"/>
                      </a:lnTo>
                      <a:lnTo>
                        <a:pt x="192" y="602"/>
                      </a:lnTo>
                      <a:lnTo>
                        <a:pt x="192" y="600"/>
                      </a:lnTo>
                      <a:lnTo>
                        <a:pt x="192" y="599"/>
                      </a:lnTo>
                      <a:lnTo>
                        <a:pt x="192" y="597"/>
                      </a:lnTo>
                      <a:lnTo>
                        <a:pt x="192" y="597"/>
                      </a:lnTo>
                      <a:lnTo>
                        <a:pt x="194" y="597"/>
                      </a:lnTo>
                      <a:lnTo>
                        <a:pt x="195" y="595"/>
                      </a:lnTo>
                      <a:lnTo>
                        <a:pt x="197" y="593"/>
                      </a:lnTo>
                      <a:lnTo>
                        <a:pt x="199" y="593"/>
                      </a:lnTo>
                      <a:lnTo>
                        <a:pt x="201" y="593"/>
                      </a:lnTo>
                      <a:lnTo>
                        <a:pt x="201" y="591"/>
                      </a:lnTo>
                      <a:lnTo>
                        <a:pt x="201" y="589"/>
                      </a:lnTo>
                      <a:lnTo>
                        <a:pt x="199" y="589"/>
                      </a:lnTo>
                      <a:lnTo>
                        <a:pt x="199" y="587"/>
                      </a:lnTo>
                      <a:lnTo>
                        <a:pt x="201" y="585"/>
                      </a:lnTo>
                      <a:lnTo>
                        <a:pt x="203" y="584"/>
                      </a:lnTo>
                      <a:lnTo>
                        <a:pt x="205" y="584"/>
                      </a:lnTo>
                      <a:lnTo>
                        <a:pt x="203" y="582"/>
                      </a:lnTo>
                      <a:lnTo>
                        <a:pt x="201" y="580"/>
                      </a:lnTo>
                      <a:lnTo>
                        <a:pt x="199" y="578"/>
                      </a:lnTo>
                      <a:lnTo>
                        <a:pt x="197" y="576"/>
                      </a:lnTo>
                      <a:lnTo>
                        <a:pt x="197" y="576"/>
                      </a:lnTo>
                      <a:lnTo>
                        <a:pt x="197" y="574"/>
                      </a:lnTo>
                      <a:lnTo>
                        <a:pt x="197" y="574"/>
                      </a:lnTo>
                      <a:lnTo>
                        <a:pt x="199" y="572"/>
                      </a:lnTo>
                      <a:lnTo>
                        <a:pt x="199" y="570"/>
                      </a:lnTo>
                      <a:lnTo>
                        <a:pt x="199" y="570"/>
                      </a:lnTo>
                      <a:lnTo>
                        <a:pt x="199" y="569"/>
                      </a:lnTo>
                      <a:lnTo>
                        <a:pt x="195" y="561"/>
                      </a:lnTo>
                      <a:lnTo>
                        <a:pt x="195" y="559"/>
                      </a:lnTo>
                      <a:lnTo>
                        <a:pt x="197" y="557"/>
                      </a:lnTo>
                      <a:lnTo>
                        <a:pt x="197" y="557"/>
                      </a:lnTo>
                      <a:lnTo>
                        <a:pt x="195" y="555"/>
                      </a:lnTo>
                      <a:lnTo>
                        <a:pt x="195" y="555"/>
                      </a:lnTo>
                      <a:lnTo>
                        <a:pt x="195" y="554"/>
                      </a:lnTo>
                      <a:lnTo>
                        <a:pt x="197" y="554"/>
                      </a:lnTo>
                      <a:lnTo>
                        <a:pt x="197" y="554"/>
                      </a:lnTo>
                      <a:lnTo>
                        <a:pt x="197" y="552"/>
                      </a:lnTo>
                      <a:lnTo>
                        <a:pt x="197" y="552"/>
                      </a:lnTo>
                      <a:lnTo>
                        <a:pt x="195" y="550"/>
                      </a:lnTo>
                      <a:lnTo>
                        <a:pt x="195" y="548"/>
                      </a:lnTo>
                      <a:lnTo>
                        <a:pt x="197" y="544"/>
                      </a:lnTo>
                      <a:lnTo>
                        <a:pt x="197" y="542"/>
                      </a:lnTo>
                      <a:lnTo>
                        <a:pt x="199" y="542"/>
                      </a:lnTo>
                      <a:lnTo>
                        <a:pt x="201" y="542"/>
                      </a:lnTo>
                      <a:lnTo>
                        <a:pt x="201" y="538"/>
                      </a:lnTo>
                      <a:lnTo>
                        <a:pt x="201" y="535"/>
                      </a:lnTo>
                      <a:lnTo>
                        <a:pt x="201" y="533"/>
                      </a:lnTo>
                      <a:lnTo>
                        <a:pt x="203" y="529"/>
                      </a:lnTo>
                      <a:lnTo>
                        <a:pt x="203" y="529"/>
                      </a:lnTo>
                      <a:lnTo>
                        <a:pt x="203" y="527"/>
                      </a:lnTo>
                      <a:lnTo>
                        <a:pt x="201" y="525"/>
                      </a:lnTo>
                      <a:lnTo>
                        <a:pt x="199" y="523"/>
                      </a:lnTo>
                      <a:lnTo>
                        <a:pt x="197" y="523"/>
                      </a:lnTo>
                      <a:lnTo>
                        <a:pt x="197" y="522"/>
                      </a:lnTo>
                      <a:lnTo>
                        <a:pt x="195" y="520"/>
                      </a:lnTo>
                      <a:lnTo>
                        <a:pt x="195" y="520"/>
                      </a:lnTo>
                      <a:lnTo>
                        <a:pt x="197" y="518"/>
                      </a:lnTo>
                      <a:lnTo>
                        <a:pt x="197" y="518"/>
                      </a:lnTo>
                      <a:lnTo>
                        <a:pt x="197" y="518"/>
                      </a:lnTo>
                      <a:lnTo>
                        <a:pt x="201" y="512"/>
                      </a:lnTo>
                      <a:lnTo>
                        <a:pt x="201" y="510"/>
                      </a:lnTo>
                      <a:lnTo>
                        <a:pt x="203" y="508"/>
                      </a:lnTo>
                      <a:lnTo>
                        <a:pt x="203" y="508"/>
                      </a:lnTo>
                      <a:lnTo>
                        <a:pt x="201" y="507"/>
                      </a:lnTo>
                      <a:lnTo>
                        <a:pt x="201" y="507"/>
                      </a:lnTo>
                      <a:lnTo>
                        <a:pt x="199" y="505"/>
                      </a:lnTo>
                      <a:lnTo>
                        <a:pt x="199" y="505"/>
                      </a:lnTo>
                      <a:lnTo>
                        <a:pt x="199" y="503"/>
                      </a:lnTo>
                      <a:lnTo>
                        <a:pt x="199" y="499"/>
                      </a:lnTo>
                      <a:lnTo>
                        <a:pt x="197" y="493"/>
                      </a:lnTo>
                      <a:lnTo>
                        <a:pt x="195" y="490"/>
                      </a:lnTo>
                      <a:lnTo>
                        <a:pt x="192" y="484"/>
                      </a:lnTo>
                      <a:lnTo>
                        <a:pt x="188" y="477"/>
                      </a:lnTo>
                      <a:lnTo>
                        <a:pt x="188" y="477"/>
                      </a:lnTo>
                      <a:lnTo>
                        <a:pt x="194" y="471"/>
                      </a:lnTo>
                      <a:lnTo>
                        <a:pt x="195" y="471"/>
                      </a:lnTo>
                      <a:lnTo>
                        <a:pt x="195" y="467"/>
                      </a:lnTo>
                      <a:lnTo>
                        <a:pt x="197" y="460"/>
                      </a:lnTo>
                      <a:lnTo>
                        <a:pt x="199" y="458"/>
                      </a:lnTo>
                      <a:lnTo>
                        <a:pt x="197" y="458"/>
                      </a:lnTo>
                      <a:lnTo>
                        <a:pt x="195" y="458"/>
                      </a:lnTo>
                      <a:lnTo>
                        <a:pt x="194" y="460"/>
                      </a:lnTo>
                      <a:lnTo>
                        <a:pt x="194" y="460"/>
                      </a:lnTo>
                      <a:lnTo>
                        <a:pt x="192" y="460"/>
                      </a:lnTo>
                      <a:lnTo>
                        <a:pt x="186" y="460"/>
                      </a:lnTo>
                      <a:lnTo>
                        <a:pt x="184" y="460"/>
                      </a:lnTo>
                      <a:lnTo>
                        <a:pt x="182" y="460"/>
                      </a:lnTo>
                      <a:lnTo>
                        <a:pt x="182" y="460"/>
                      </a:lnTo>
                      <a:lnTo>
                        <a:pt x="180" y="460"/>
                      </a:lnTo>
                      <a:lnTo>
                        <a:pt x="179" y="458"/>
                      </a:lnTo>
                      <a:lnTo>
                        <a:pt x="179" y="456"/>
                      </a:lnTo>
                      <a:lnTo>
                        <a:pt x="179" y="454"/>
                      </a:lnTo>
                      <a:lnTo>
                        <a:pt x="179" y="452"/>
                      </a:lnTo>
                      <a:lnTo>
                        <a:pt x="177" y="452"/>
                      </a:lnTo>
                      <a:lnTo>
                        <a:pt x="169" y="448"/>
                      </a:lnTo>
                      <a:lnTo>
                        <a:pt x="158" y="443"/>
                      </a:lnTo>
                      <a:lnTo>
                        <a:pt x="150" y="441"/>
                      </a:lnTo>
                      <a:lnTo>
                        <a:pt x="145" y="439"/>
                      </a:lnTo>
                      <a:lnTo>
                        <a:pt x="130" y="441"/>
                      </a:lnTo>
                      <a:lnTo>
                        <a:pt x="122" y="439"/>
                      </a:lnTo>
                      <a:lnTo>
                        <a:pt x="122" y="439"/>
                      </a:lnTo>
                      <a:lnTo>
                        <a:pt x="120" y="437"/>
                      </a:lnTo>
                      <a:lnTo>
                        <a:pt x="120" y="433"/>
                      </a:lnTo>
                      <a:lnTo>
                        <a:pt x="120" y="433"/>
                      </a:lnTo>
                      <a:lnTo>
                        <a:pt x="118" y="431"/>
                      </a:lnTo>
                      <a:lnTo>
                        <a:pt x="117" y="431"/>
                      </a:lnTo>
                      <a:lnTo>
                        <a:pt x="115" y="430"/>
                      </a:lnTo>
                      <a:lnTo>
                        <a:pt x="111" y="424"/>
                      </a:lnTo>
                      <a:lnTo>
                        <a:pt x="109" y="424"/>
                      </a:lnTo>
                      <a:lnTo>
                        <a:pt x="107" y="422"/>
                      </a:lnTo>
                      <a:lnTo>
                        <a:pt x="94" y="422"/>
                      </a:lnTo>
                      <a:lnTo>
                        <a:pt x="92" y="420"/>
                      </a:lnTo>
                      <a:lnTo>
                        <a:pt x="90" y="420"/>
                      </a:lnTo>
                      <a:lnTo>
                        <a:pt x="90" y="418"/>
                      </a:lnTo>
                      <a:lnTo>
                        <a:pt x="88" y="418"/>
                      </a:lnTo>
                      <a:lnTo>
                        <a:pt x="86" y="418"/>
                      </a:lnTo>
                      <a:lnTo>
                        <a:pt x="86" y="418"/>
                      </a:lnTo>
                      <a:lnTo>
                        <a:pt x="86" y="418"/>
                      </a:lnTo>
                      <a:lnTo>
                        <a:pt x="86" y="418"/>
                      </a:lnTo>
                      <a:lnTo>
                        <a:pt x="86" y="418"/>
                      </a:lnTo>
                      <a:lnTo>
                        <a:pt x="86" y="418"/>
                      </a:lnTo>
                      <a:lnTo>
                        <a:pt x="85" y="418"/>
                      </a:lnTo>
                      <a:lnTo>
                        <a:pt x="85" y="418"/>
                      </a:lnTo>
                      <a:lnTo>
                        <a:pt x="85" y="418"/>
                      </a:lnTo>
                      <a:lnTo>
                        <a:pt x="85" y="416"/>
                      </a:lnTo>
                      <a:lnTo>
                        <a:pt x="83" y="415"/>
                      </a:lnTo>
                      <a:lnTo>
                        <a:pt x="83" y="415"/>
                      </a:lnTo>
                      <a:lnTo>
                        <a:pt x="81" y="415"/>
                      </a:lnTo>
                      <a:lnTo>
                        <a:pt x="79" y="411"/>
                      </a:lnTo>
                      <a:lnTo>
                        <a:pt x="79" y="411"/>
                      </a:lnTo>
                      <a:lnTo>
                        <a:pt x="77" y="409"/>
                      </a:lnTo>
                      <a:lnTo>
                        <a:pt x="75" y="409"/>
                      </a:lnTo>
                      <a:lnTo>
                        <a:pt x="70" y="407"/>
                      </a:lnTo>
                      <a:lnTo>
                        <a:pt x="66" y="407"/>
                      </a:lnTo>
                      <a:lnTo>
                        <a:pt x="64" y="407"/>
                      </a:lnTo>
                      <a:lnTo>
                        <a:pt x="64" y="409"/>
                      </a:lnTo>
                      <a:lnTo>
                        <a:pt x="62" y="409"/>
                      </a:lnTo>
                      <a:lnTo>
                        <a:pt x="62" y="409"/>
                      </a:lnTo>
                      <a:lnTo>
                        <a:pt x="62" y="409"/>
                      </a:lnTo>
                      <a:lnTo>
                        <a:pt x="60" y="409"/>
                      </a:lnTo>
                      <a:lnTo>
                        <a:pt x="58" y="411"/>
                      </a:lnTo>
                      <a:lnTo>
                        <a:pt x="58" y="411"/>
                      </a:lnTo>
                      <a:lnTo>
                        <a:pt x="56" y="411"/>
                      </a:lnTo>
                      <a:lnTo>
                        <a:pt x="55" y="411"/>
                      </a:lnTo>
                      <a:lnTo>
                        <a:pt x="55" y="411"/>
                      </a:lnTo>
                      <a:lnTo>
                        <a:pt x="53" y="409"/>
                      </a:lnTo>
                      <a:lnTo>
                        <a:pt x="51" y="407"/>
                      </a:lnTo>
                      <a:lnTo>
                        <a:pt x="47" y="407"/>
                      </a:lnTo>
                      <a:lnTo>
                        <a:pt x="28" y="407"/>
                      </a:lnTo>
                      <a:lnTo>
                        <a:pt x="23" y="407"/>
                      </a:lnTo>
                      <a:lnTo>
                        <a:pt x="15" y="407"/>
                      </a:lnTo>
                      <a:lnTo>
                        <a:pt x="15" y="401"/>
                      </a:lnTo>
                      <a:lnTo>
                        <a:pt x="15" y="392"/>
                      </a:lnTo>
                      <a:lnTo>
                        <a:pt x="13" y="386"/>
                      </a:lnTo>
                      <a:lnTo>
                        <a:pt x="13" y="379"/>
                      </a:lnTo>
                      <a:lnTo>
                        <a:pt x="15" y="379"/>
                      </a:lnTo>
                      <a:lnTo>
                        <a:pt x="15" y="379"/>
                      </a:lnTo>
                      <a:lnTo>
                        <a:pt x="15" y="377"/>
                      </a:lnTo>
                      <a:lnTo>
                        <a:pt x="13" y="377"/>
                      </a:lnTo>
                      <a:lnTo>
                        <a:pt x="11" y="373"/>
                      </a:lnTo>
                      <a:lnTo>
                        <a:pt x="11" y="373"/>
                      </a:lnTo>
                      <a:lnTo>
                        <a:pt x="11" y="371"/>
                      </a:lnTo>
                      <a:lnTo>
                        <a:pt x="13" y="369"/>
                      </a:lnTo>
                      <a:lnTo>
                        <a:pt x="13" y="368"/>
                      </a:lnTo>
                      <a:lnTo>
                        <a:pt x="13" y="368"/>
                      </a:lnTo>
                      <a:lnTo>
                        <a:pt x="13" y="366"/>
                      </a:lnTo>
                      <a:lnTo>
                        <a:pt x="11" y="366"/>
                      </a:lnTo>
                      <a:lnTo>
                        <a:pt x="11" y="360"/>
                      </a:lnTo>
                      <a:lnTo>
                        <a:pt x="11" y="358"/>
                      </a:lnTo>
                      <a:lnTo>
                        <a:pt x="11" y="356"/>
                      </a:lnTo>
                      <a:lnTo>
                        <a:pt x="11" y="356"/>
                      </a:lnTo>
                      <a:lnTo>
                        <a:pt x="10" y="354"/>
                      </a:lnTo>
                      <a:lnTo>
                        <a:pt x="8" y="354"/>
                      </a:lnTo>
                      <a:lnTo>
                        <a:pt x="6" y="353"/>
                      </a:lnTo>
                      <a:lnTo>
                        <a:pt x="4" y="349"/>
                      </a:lnTo>
                      <a:lnTo>
                        <a:pt x="2" y="339"/>
                      </a:lnTo>
                      <a:lnTo>
                        <a:pt x="2" y="338"/>
                      </a:lnTo>
                      <a:lnTo>
                        <a:pt x="2" y="334"/>
                      </a:lnTo>
                      <a:lnTo>
                        <a:pt x="0" y="332"/>
                      </a:lnTo>
                      <a:lnTo>
                        <a:pt x="0" y="330"/>
                      </a:lnTo>
                      <a:lnTo>
                        <a:pt x="2" y="330"/>
                      </a:lnTo>
                      <a:lnTo>
                        <a:pt x="8" y="330"/>
                      </a:lnTo>
                      <a:lnTo>
                        <a:pt x="13" y="326"/>
                      </a:lnTo>
                      <a:lnTo>
                        <a:pt x="21" y="324"/>
                      </a:lnTo>
                      <a:lnTo>
                        <a:pt x="28" y="321"/>
                      </a:lnTo>
                      <a:lnTo>
                        <a:pt x="34" y="319"/>
                      </a:lnTo>
                      <a:lnTo>
                        <a:pt x="43" y="315"/>
                      </a:lnTo>
                      <a:lnTo>
                        <a:pt x="51" y="313"/>
                      </a:lnTo>
                      <a:lnTo>
                        <a:pt x="62" y="311"/>
                      </a:lnTo>
                      <a:lnTo>
                        <a:pt x="62" y="311"/>
                      </a:lnTo>
                      <a:lnTo>
                        <a:pt x="70" y="309"/>
                      </a:lnTo>
                      <a:lnTo>
                        <a:pt x="79" y="308"/>
                      </a:lnTo>
                      <a:lnTo>
                        <a:pt x="86" y="306"/>
                      </a:lnTo>
                      <a:lnTo>
                        <a:pt x="92" y="302"/>
                      </a:lnTo>
                      <a:lnTo>
                        <a:pt x="100" y="300"/>
                      </a:lnTo>
                      <a:lnTo>
                        <a:pt x="105" y="296"/>
                      </a:lnTo>
                      <a:lnTo>
                        <a:pt x="115" y="292"/>
                      </a:lnTo>
                      <a:lnTo>
                        <a:pt x="124" y="291"/>
                      </a:lnTo>
                      <a:lnTo>
                        <a:pt x="132" y="287"/>
                      </a:lnTo>
                      <a:lnTo>
                        <a:pt x="137" y="285"/>
                      </a:lnTo>
                      <a:lnTo>
                        <a:pt x="139" y="285"/>
                      </a:lnTo>
                      <a:lnTo>
                        <a:pt x="145" y="283"/>
                      </a:lnTo>
                      <a:lnTo>
                        <a:pt x="152" y="281"/>
                      </a:lnTo>
                      <a:lnTo>
                        <a:pt x="160" y="279"/>
                      </a:lnTo>
                      <a:lnTo>
                        <a:pt x="171" y="276"/>
                      </a:lnTo>
                      <a:lnTo>
                        <a:pt x="182" y="270"/>
                      </a:lnTo>
                      <a:lnTo>
                        <a:pt x="195" y="266"/>
                      </a:lnTo>
                      <a:lnTo>
                        <a:pt x="205" y="262"/>
                      </a:lnTo>
                      <a:lnTo>
                        <a:pt x="210" y="261"/>
                      </a:lnTo>
                      <a:lnTo>
                        <a:pt x="216" y="259"/>
                      </a:lnTo>
                      <a:lnTo>
                        <a:pt x="220" y="261"/>
                      </a:lnTo>
                      <a:lnTo>
                        <a:pt x="222" y="262"/>
                      </a:lnTo>
                      <a:lnTo>
                        <a:pt x="222" y="264"/>
                      </a:lnTo>
                      <a:lnTo>
                        <a:pt x="222" y="268"/>
                      </a:lnTo>
                      <a:lnTo>
                        <a:pt x="222" y="270"/>
                      </a:lnTo>
                      <a:lnTo>
                        <a:pt x="224" y="272"/>
                      </a:lnTo>
                      <a:lnTo>
                        <a:pt x="224" y="274"/>
                      </a:lnTo>
                      <a:lnTo>
                        <a:pt x="225" y="274"/>
                      </a:lnTo>
                      <a:lnTo>
                        <a:pt x="225" y="274"/>
                      </a:lnTo>
                      <a:lnTo>
                        <a:pt x="225" y="276"/>
                      </a:lnTo>
                      <a:lnTo>
                        <a:pt x="227" y="277"/>
                      </a:lnTo>
                      <a:lnTo>
                        <a:pt x="229" y="279"/>
                      </a:lnTo>
                      <a:lnTo>
                        <a:pt x="233" y="287"/>
                      </a:lnTo>
                      <a:lnTo>
                        <a:pt x="233" y="289"/>
                      </a:lnTo>
                      <a:lnTo>
                        <a:pt x="235" y="289"/>
                      </a:lnTo>
                      <a:lnTo>
                        <a:pt x="237" y="291"/>
                      </a:lnTo>
                      <a:lnTo>
                        <a:pt x="239" y="291"/>
                      </a:lnTo>
                      <a:lnTo>
                        <a:pt x="239" y="292"/>
                      </a:lnTo>
                      <a:lnTo>
                        <a:pt x="240" y="294"/>
                      </a:lnTo>
                      <a:lnTo>
                        <a:pt x="240" y="294"/>
                      </a:lnTo>
                      <a:lnTo>
                        <a:pt x="242" y="296"/>
                      </a:lnTo>
                      <a:lnTo>
                        <a:pt x="244" y="296"/>
                      </a:lnTo>
                      <a:lnTo>
                        <a:pt x="246" y="300"/>
                      </a:lnTo>
                      <a:lnTo>
                        <a:pt x="246" y="302"/>
                      </a:lnTo>
                      <a:lnTo>
                        <a:pt x="248" y="302"/>
                      </a:lnTo>
                      <a:lnTo>
                        <a:pt x="248" y="304"/>
                      </a:lnTo>
                      <a:lnTo>
                        <a:pt x="250" y="302"/>
                      </a:lnTo>
                      <a:lnTo>
                        <a:pt x="250" y="302"/>
                      </a:lnTo>
                      <a:lnTo>
                        <a:pt x="250" y="298"/>
                      </a:lnTo>
                      <a:lnTo>
                        <a:pt x="250" y="296"/>
                      </a:lnTo>
                      <a:lnTo>
                        <a:pt x="252" y="294"/>
                      </a:lnTo>
                      <a:lnTo>
                        <a:pt x="252" y="294"/>
                      </a:lnTo>
                      <a:lnTo>
                        <a:pt x="256" y="298"/>
                      </a:lnTo>
                      <a:lnTo>
                        <a:pt x="259" y="298"/>
                      </a:lnTo>
                      <a:lnTo>
                        <a:pt x="261" y="296"/>
                      </a:lnTo>
                      <a:lnTo>
                        <a:pt x="265" y="294"/>
                      </a:lnTo>
                      <a:lnTo>
                        <a:pt x="267" y="294"/>
                      </a:lnTo>
                      <a:lnTo>
                        <a:pt x="269" y="294"/>
                      </a:lnTo>
                      <a:lnTo>
                        <a:pt x="276" y="294"/>
                      </a:lnTo>
                      <a:lnTo>
                        <a:pt x="276" y="294"/>
                      </a:lnTo>
                      <a:lnTo>
                        <a:pt x="278" y="292"/>
                      </a:lnTo>
                      <a:lnTo>
                        <a:pt x="278" y="292"/>
                      </a:lnTo>
                      <a:lnTo>
                        <a:pt x="280" y="291"/>
                      </a:lnTo>
                      <a:lnTo>
                        <a:pt x="286" y="291"/>
                      </a:lnTo>
                      <a:lnTo>
                        <a:pt x="293" y="289"/>
                      </a:lnTo>
                      <a:lnTo>
                        <a:pt x="295" y="289"/>
                      </a:lnTo>
                      <a:lnTo>
                        <a:pt x="295" y="289"/>
                      </a:lnTo>
                      <a:lnTo>
                        <a:pt x="297" y="287"/>
                      </a:lnTo>
                      <a:lnTo>
                        <a:pt x="297" y="287"/>
                      </a:lnTo>
                      <a:lnTo>
                        <a:pt x="297" y="287"/>
                      </a:lnTo>
                      <a:lnTo>
                        <a:pt x="299" y="289"/>
                      </a:lnTo>
                      <a:lnTo>
                        <a:pt x="301" y="291"/>
                      </a:lnTo>
                      <a:lnTo>
                        <a:pt x="302" y="294"/>
                      </a:lnTo>
                      <a:lnTo>
                        <a:pt x="304" y="296"/>
                      </a:lnTo>
                      <a:lnTo>
                        <a:pt x="308" y="300"/>
                      </a:lnTo>
                      <a:lnTo>
                        <a:pt x="310" y="304"/>
                      </a:lnTo>
                      <a:lnTo>
                        <a:pt x="310" y="306"/>
                      </a:lnTo>
                      <a:lnTo>
                        <a:pt x="308" y="309"/>
                      </a:lnTo>
                      <a:lnTo>
                        <a:pt x="310" y="313"/>
                      </a:lnTo>
                      <a:lnTo>
                        <a:pt x="310" y="315"/>
                      </a:lnTo>
                      <a:lnTo>
                        <a:pt x="312" y="317"/>
                      </a:lnTo>
                      <a:lnTo>
                        <a:pt x="312" y="319"/>
                      </a:lnTo>
                      <a:lnTo>
                        <a:pt x="312" y="324"/>
                      </a:lnTo>
                      <a:lnTo>
                        <a:pt x="312" y="326"/>
                      </a:lnTo>
                      <a:lnTo>
                        <a:pt x="312" y="328"/>
                      </a:lnTo>
                      <a:lnTo>
                        <a:pt x="314" y="328"/>
                      </a:lnTo>
                      <a:lnTo>
                        <a:pt x="314" y="330"/>
                      </a:lnTo>
                      <a:lnTo>
                        <a:pt x="314" y="332"/>
                      </a:lnTo>
                      <a:lnTo>
                        <a:pt x="314" y="332"/>
                      </a:lnTo>
                      <a:lnTo>
                        <a:pt x="314" y="334"/>
                      </a:lnTo>
                      <a:lnTo>
                        <a:pt x="312" y="336"/>
                      </a:lnTo>
                      <a:lnTo>
                        <a:pt x="312" y="336"/>
                      </a:lnTo>
                      <a:lnTo>
                        <a:pt x="312" y="338"/>
                      </a:lnTo>
                      <a:lnTo>
                        <a:pt x="312" y="339"/>
                      </a:lnTo>
                      <a:lnTo>
                        <a:pt x="312" y="339"/>
                      </a:lnTo>
                      <a:lnTo>
                        <a:pt x="312" y="339"/>
                      </a:lnTo>
                      <a:lnTo>
                        <a:pt x="312" y="341"/>
                      </a:lnTo>
                      <a:lnTo>
                        <a:pt x="314" y="353"/>
                      </a:lnTo>
                      <a:lnTo>
                        <a:pt x="314" y="354"/>
                      </a:lnTo>
                      <a:lnTo>
                        <a:pt x="312" y="356"/>
                      </a:lnTo>
                      <a:lnTo>
                        <a:pt x="310" y="358"/>
                      </a:lnTo>
                      <a:lnTo>
                        <a:pt x="308" y="360"/>
                      </a:lnTo>
                      <a:lnTo>
                        <a:pt x="308" y="360"/>
                      </a:lnTo>
                      <a:lnTo>
                        <a:pt x="308" y="362"/>
                      </a:lnTo>
                      <a:lnTo>
                        <a:pt x="306" y="364"/>
                      </a:lnTo>
                      <a:lnTo>
                        <a:pt x="306" y="364"/>
                      </a:lnTo>
                      <a:lnTo>
                        <a:pt x="304" y="366"/>
                      </a:lnTo>
                      <a:lnTo>
                        <a:pt x="302" y="368"/>
                      </a:lnTo>
                      <a:lnTo>
                        <a:pt x="302" y="368"/>
                      </a:lnTo>
                      <a:lnTo>
                        <a:pt x="302" y="371"/>
                      </a:lnTo>
                      <a:lnTo>
                        <a:pt x="302" y="375"/>
                      </a:lnTo>
                      <a:lnTo>
                        <a:pt x="302" y="379"/>
                      </a:lnTo>
                      <a:lnTo>
                        <a:pt x="302" y="381"/>
                      </a:lnTo>
                      <a:lnTo>
                        <a:pt x="297" y="386"/>
                      </a:lnTo>
                      <a:lnTo>
                        <a:pt x="297" y="386"/>
                      </a:lnTo>
                      <a:lnTo>
                        <a:pt x="295" y="388"/>
                      </a:lnTo>
                      <a:lnTo>
                        <a:pt x="293" y="388"/>
                      </a:lnTo>
                      <a:lnTo>
                        <a:pt x="293" y="390"/>
                      </a:lnTo>
                      <a:lnTo>
                        <a:pt x="289" y="392"/>
                      </a:lnTo>
                      <a:lnTo>
                        <a:pt x="289" y="394"/>
                      </a:lnTo>
                      <a:lnTo>
                        <a:pt x="289" y="396"/>
                      </a:lnTo>
                      <a:lnTo>
                        <a:pt x="289" y="398"/>
                      </a:lnTo>
                      <a:lnTo>
                        <a:pt x="289" y="401"/>
                      </a:lnTo>
                      <a:lnTo>
                        <a:pt x="291" y="401"/>
                      </a:lnTo>
                      <a:lnTo>
                        <a:pt x="295" y="403"/>
                      </a:lnTo>
                      <a:lnTo>
                        <a:pt x="301" y="409"/>
                      </a:lnTo>
                      <a:lnTo>
                        <a:pt x="302" y="411"/>
                      </a:lnTo>
                      <a:lnTo>
                        <a:pt x="302" y="413"/>
                      </a:lnTo>
                      <a:lnTo>
                        <a:pt x="301" y="418"/>
                      </a:lnTo>
                      <a:lnTo>
                        <a:pt x="301" y="420"/>
                      </a:lnTo>
                      <a:lnTo>
                        <a:pt x="302" y="428"/>
                      </a:lnTo>
                      <a:lnTo>
                        <a:pt x="304" y="428"/>
                      </a:lnTo>
                      <a:lnTo>
                        <a:pt x="306" y="430"/>
                      </a:lnTo>
                      <a:lnTo>
                        <a:pt x="310" y="430"/>
                      </a:lnTo>
                      <a:lnTo>
                        <a:pt x="312" y="431"/>
                      </a:lnTo>
                      <a:lnTo>
                        <a:pt x="314" y="437"/>
                      </a:lnTo>
                      <a:lnTo>
                        <a:pt x="316" y="439"/>
                      </a:lnTo>
                      <a:lnTo>
                        <a:pt x="317" y="441"/>
                      </a:lnTo>
                      <a:lnTo>
                        <a:pt x="317" y="441"/>
                      </a:lnTo>
                      <a:lnTo>
                        <a:pt x="319" y="441"/>
                      </a:lnTo>
                      <a:lnTo>
                        <a:pt x="319" y="443"/>
                      </a:lnTo>
                      <a:lnTo>
                        <a:pt x="319" y="445"/>
                      </a:lnTo>
                      <a:lnTo>
                        <a:pt x="325" y="446"/>
                      </a:lnTo>
                      <a:lnTo>
                        <a:pt x="327" y="446"/>
                      </a:lnTo>
                      <a:lnTo>
                        <a:pt x="327" y="450"/>
                      </a:lnTo>
                      <a:lnTo>
                        <a:pt x="329" y="450"/>
                      </a:lnTo>
                      <a:lnTo>
                        <a:pt x="331" y="454"/>
                      </a:lnTo>
                      <a:lnTo>
                        <a:pt x="333" y="454"/>
                      </a:lnTo>
                      <a:lnTo>
                        <a:pt x="333" y="456"/>
                      </a:lnTo>
                      <a:lnTo>
                        <a:pt x="333" y="458"/>
                      </a:lnTo>
                      <a:lnTo>
                        <a:pt x="336" y="458"/>
                      </a:lnTo>
                      <a:lnTo>
                        <a:pt x="336" y="460"/>
                      </a:lnTo>
                      <a:lnTo>
                        <a:pt x="336" y="460"/>
                      </a:lnTo>
                      <a:lnTo>
                        <a:pt x="336" y="461"/>
                      </a:lnTo>
                      <a:lnTo>
                        <a:pt x="338" y="461"/>
                      </a:lnTo>
                      <a:lnTo>
                        <a:pt x="338" y="461"/>
                      </a:lnTo>
                      <a:lnTo>
                        <a:pt x="340" y="463"/>
                      </a:lnTo>
                      <a:lnTo>
                        <a:pt x="340" y="463"/>
                      </a:lnTo>
                      <a:lnTo>
                        <a:pt x="340" y="463"/>
                      </a:lnTo>
                      <a:lnTo>
                        <a:pt x="342" y="463"/>
                      </a:lnTo>
                      <a:lnTo>
                        <a:pt x="342" y="465"/>
                      </a:lnTo>
                      <a:lnTo>
                        <a:pt x="346" y="467"/>
                      </a:lnTo>
                      <a:lnTo>
                        <a:pt x="348" y="467"/>
                      </a:lnTo>
                      <a:lnTo>
                        <a:pt x="351" y="467"/>
                      </a:lnTo>
                      <a:lnTo>
                        <a:pt x="353" y="469"/>
                      </a:lnTo>
                      <a:lnTo>
                        <a:pt x="353" y="471"/>
                      </a:lnTo>
                      <a:lnTo>
                        <a:pt x="353" y="475"/>
                      </a:lnTo>
                      <a:lnTo>
                        <a:pt x="353" y="477"/>
                      </a:lnTo>
                      <a:lnTo>
                        <a:pt x="353" y="478"/>
                      </a:lnTo>
                      <a:lnTo>
                        <a:pt x="351" y="480"/>
                      </a:lnTo>
                      <a:lnTo>
                        <a:pt x="349" y="480"/>
                      </a:lnTo>
                      <a:lnTo>
                        <a:pt x="348" y="482"/>
                      </a:lnTo>
                      <a:lnTo>
                        <a:pt x="348" y="484"/>
                      </a:lnTo>
                      <a:lnTo>
                        <a:pt x="349" y="488"/>
                      </a:lnTo>
                      <a:lnTo>
                        <a:pt x="349" y="490"/>
                      </a:lnTo>
                      <a:lnTo>
                        <a:pt x="349" y="492"/>
                      </a:lnTo>
                      <a:lnTo>
                        <a:pt x="353" y="492"/>
                      </a:lnTo>
                      <a:lnTo>
                        <a:pt x="361" y="492"/>
                      </a:lnTo>
                      <a:lnTo>
                        <a:pt x="366" y="492"/>
                      </a:lnTo>
                      <a:lnTo>
                        <a:pt x="366" y="490"/>
                      </a:lnTo>
                      <a:lnTo>
                        <a:pt x="366" y="490"/>
                      </a:lnTo>
                      <a:lnTo>
                        <a:pt x="366" y="488"/>
                      </a:lnTo>
                      <a:lnTo>
                        <a:pt x="366" y="486"/>
                      </a:lnTo>
                      <a:lnTo>
                        <a:pt x="366" y="484"/>
                      </a:lnTo>
                      <a:lnTo>
                        <a:pt x="366" y="482"/>
                      </a:lnTo>
                      <a:lnTo>
                        <a:pt x="366" y="482"/>
                      </a:lnTo>
                      <a:lnTo>
                        <a:pt x="366" y="480"/>
                      </a:lnTo>
                      <a:lnTo>
                        <a:pt x="366" y="480"/>
                      </a:lnTo>
                      <a:lnTo>
                        <a:pt x="364" y="478"/>
                      </a:lnTo>
                      <a:lnTo>
                        <a:pt x="364" y="478"/>
                      </a:lnTo>
                      <a:lnTo>
                        <a:pt x="364" y="478"/>
                      </a:lnTo>
                      <a:lnTo>
                        <a:pt x="364" y="477"/>
                      </a:lnTo>
                      <a:lnTo>
                        <a:pt x="364" y="477"/>
                      </a:lnTo>
                      <a:lnTo>
                        <a:pt x="364" y="477"/>
                      </a:lnTo>
                      <a:lnTo>
                        <a:pt x="364" y="473"/>
                      </a:lnTo>
                      <a:lnTo>
                        <a:pt x="364" y="473"/>
                      </a:lnTo>
                      <a:lnTo>
                        <a:pt x="366" y="471"/>
                      </a:lnTo>
                      <a:lnTo>
                        <a:pt x="366" y="469"/>
                      </a:lnTo>
                      <a:lnTo>
                        <a:pt x="364" y="465"/>
                      </a:lnTo>
                      <a:lnTo>
                        <a:pt x="364" y="463"/>
                      </a:lnTo>
                      <a:lnTo>
                        <a:pt x="364" y="460"/>
                      </a:lnTo>
                      <a:lnTo>
                        <a:pt x="364" y="460"/>
                      </a:lnTo>
                      <a:lnTo>
                        <a:pt x="363" y="458"/>
                      </a:lnTo>
                      <a:lnTo>
                        <a:pt x="363" y="456"/>
                      </a:lnTo>
                      <a:lnTo>
                        <a:pt x="361" y="456"/>
                      </a:lnTo>
                      <a:lnTo>
                        <a:pt x="361" y="456"/>
                      </a:lnTo>
                      <a:lnTo>
                        <a:pt x="361" y="456"/>
                      </a:lnTo>
                      <a:lnTo>
                        <a:pt x="361" y="456"/>
                      </a:lnTo>
                      <a:lnTo>
                        <a:pt x="361" y="454"/>
                      </a:lnTo>
                      <a:lnTo>
                        <a:pt x="359" y="454"/>
                      </a:lnTo>
                      <a:lnTo>
                        <a:pt x="357" y="454"/>
                      </a:lnTo>
                      <a:lnTo>
                        <a:pt x="357" y="454"/>
                      </a:lnTo>
                      <a:lnTo>
                        <a:pt x="357" y="452"/>
                      </a:lnTo>
                      <a:lnTo>
                        <a:pt x="357" y="452"/>
                      </a:lnTo>
                      <a:lnTo>
                        <a:pt x="355" y="450"/>
                      </a:lnTo>
                      <a:lnTo>
                        <a:pt x="353" y="446"/>
                      </a:lnTo>
                      <a:lnTo>
                        <a:pt x="355" y="446"/>
                      </a:lnTo>
                      <a:lnTo>
                        <a:pt x="361" y="443"/>
                      </a:lnTo>
                      <a:lnTo>
                        <a:pt x="361" y="443"/>
                      </a:lnTo>
                      <a:lnTo>
                        <a:pt x="361" y="441"/>
                      </a:lnTo>
                      <a:lnTo>
                        <a:pt x="361" y="437"/>
                      </a:lnTo>
                      <a:lnTo>
                        <a:pt x="361" y="437"/>
                      </a:lnTo>
                      <a:lnTo>
                        <a:pt x="363" y="433"/>
                      </a:lnTo>
                      <a:lnTo>
                        <a:pt x="363" y="433"/>
                      </a:lnTo>
                      <a:lnTo>
                        <a:pt x="363" y="431"/>
                      </a:lnTo>
                      <a:lnTo>
                        <a:pt x="363" y="431"/>
                      </a:lnTo>
                      <a:lnTo>
                        <a:pt x="363" y="428"/>
                      </a:lnTo>
                      <a:lnTo>
                        <a:pt x="364" y="424"/>
                      </a:lnTo>
                      <a:lnTo>
                        <a:pt x="366" y="422"/>
                      </a:lnTo>
                      <a:lnTo>
                        <a:pt x="372" y="416"/>
                      </a:lnTo>
                      <a:lnTo>
                        <a:pt x="372" y="416"/>
                      </a:lnTo>
                      <a:lnTo>
                        <a:pt x="374" y="416"/>
                      </a:lnTo>
                      <a:lnTo>
                        <a:pt x="376" y="416"/>
                      </a:lnTo>
                      <a:lnTo>
                        <a:pt x="378" y="416"/>
                      </a:lnTo>
                      <a:lnTo>
                        <a:pt x="378" y="416"/>
                      </a:lnTo>
                      <a:lnTo>
                        <a:pt x="379" y="418"/>
                      </a:lnTo>
                      <a:lnTo>
                        <a:pt x="379" y="420"/>
                      </a:lnTo>
                      <a:lnTo>
                        <a:pt x="381" y="420"/>
                      </a:lnTo>
                      <a:lnTo>
                        <a:pt x="381" y="418"/>
                      </a:lnTo>
                      <a:lnTo>
                        <a:pt x="381" y="418"/>
                      </a:lnTo>
                      <a:lnTo>
                        <a:pt x="383" y="416"/>
                      </a:lnTo>
                      <a:lnTo>
                        <a:pt x="383" y="416"/>
                      </a:lnTo>
                      <a:lnTo>
                        <a:pt x="391" y="415"/>
                      </a:lnTo>
                      <a:lnTo>
                        <a:pt x="391" y="415"/>
                      </a:lnTo>
                      <a:lnTo>
                        <a:pt x="393" y="415"/>
                      </a:lnTo>
                      <a:lnTo>
                        <a:pt x="394" y="415"/>
                      </a:lnTo>
                      <a:lnTo>
                        <a:pt x="400" y="411"/>
                      </a:lnTo>
                      <a:lnTo>
                        <a:pt x="400" y="411"/>
                      </a:lnTo>
                      <a:lnTo>
                        <a:pt x="402" y="409"/>
                      </a:lnTo>
                      <a:lnTo>
                        <a:pt x="402" y="407"/>
                      </a:lnTo>
                      <a:lnTo>
                        <a:pt x="400" y="405"/>
                      </a:lnTo>
                      <a:lnTo>
                        <a:pt x="400" y="403"/>
                      </a:lnTo>
                      <a:lnTo>
                        <a:pt x="402" y="400"/>
                      </a:lnTo>
                      <a:lnTo>
                        <a:pt x="404" y="388"/>
                      </a:lnTo>
                      <a:lnTo>
                        <a:pt x="404" y="381"/>
                      </a:lnTo>
                      <a:lnTo>
                        <a:pt x="404" y="373"/>
                      </a:lnTo>
                      <a:lnTo>
                        <a:pt x="404" y="364"/>
                      </a:lnTo>
                      <a:lnTo>
                        <a:pt x="402" y="354"/>
                      </a:lnTo>
                      <a:lnTo>
                        <a:pt x="400" y="347"/>
                      </a:lnTo>
                      <a:lnTo>
                        <a:pt x="400" y="345"/>
                      </a:lnTo>
                      <a:lnTo>
                        <a:pt x="400" y="343"/>
                      </a:lnTo>
                      <a:lnTo>
                        <a:pt x="404" y="336"/>
                      </a:lnTo>
                      <a:lnTo>
                        <a:pt x="406" y="330"/>
                      </a:lnTo>
                      <a:lnTo>
                        <a:pt x="410" y="324"/>
                      </a:lnTo>
                      <a:lnTo>
                        <a:pt x="408" y="324"/>
                      </a:lnTo>
                      <a:lnTo>
                        <a:pt x="406" y="323"/>
                      </a:lnTo>
                      <a:lnTo>
                        <a:pt x="406" y="308"/>
                      </a:lnTo>
                      <a:lnTo>
                        <a:pt x="406" y="306"/>
                      </a:lnTo>
                      <a:lnTo>
                        <a:pt x="400" y="302"/>
                      </a:lnTo>
                      <a:lnTo>
                        <a:pt x="396" y="294"/>
                      </a:lnTo>
                      <a:lnTo>
                        <a:pt x="389" y="285"/>
                      </a:lnTo>
                      <a:lnTo>
                        <a:pt x="381" y="277"/>
                      </a:lnTo>
                      <a:lnTo>
                        <a:pt x="378" y="268"/>
                      </a:lnTo>
                      <a:lnTo>
                        <a:pt x="370" y="261"/>
                      </a:lnTo>
                      <a:lnTo>
                        <a:pt x="364" y="253"/>
                      </a:lnTo>
                      <a:lnTo>
                        <a:pt x="357" y="244"/>
                      </a:lnTo>
                      <a:lnTo>
                        <a:pt x="349" y="236"/>
                      </a:lnTo>
                      <a:lnTo>
                        <a:pt x="344" y="231"/>
                      </a:lnTo>
                      <a:lnTo>
                        <a:pt x="336" y="223"/>
                      </a:lnTo>
                      <a:lnTo>
                        <a:pt x="334" y="223"/>
                      </a:lnTo>
                      <a:lnTo>
                        <a:pt x="333" y="221"/>
                      </a:lnTo>
                      <a:lnTo>
                        <a:pt x="329" y="221"/>
                      </a:lnTo>
                      <a:lnTo>
                        <a:pt x="321" y="221"/>
                      </a:lnTo>
                      <a:lnTo>
                        <a:pt x="319" y="221"/>
                      </a:lnTo>
                      <a:lnTo>
                        <a:pt x="319" y="221"/>
                      </a:lnTo>
                      <a:lnTo>
                        <a:pt x="317" y="221"/>
                      </a:lnTo>
                      <a:lnTo>
                        <a:pt x="317" y="219"/>
                      </a:lnTo>
                      <a:lnTo>
                        <a:pt x="317" y="219"/>
                      </a:lnTo>
                      <a:lnTo>
                        <a:pt x="316" y="217"/>
                      </a:lnTo>
                      <a:lnTo>
                        <a:pt x="316" y="215"/>
                      </a:lnTo>
                      <a:lnTo>
                        <a:pt x="314" y="214"/>
                      </a:lnTo>
                      <a:lnTo>
                        <a:pt x="314" y="214"/>
                      </a:lnTo>
                      <a:lnTo>
                        <a:pt x="312" y="208"/>
                      </a:lnTo>
                      <a:lnTo>
                        <a:pt x="312" y="202"/>
                      </a:lnTo>
                      <a:lnTo>
                        <a:pt x="312" y="197"/>
                      </a:lnTo>
                      <a:lnTo>
                        <a:pt x="312" y="189"/>
                      </a:lnTo>
                      <a:lnTo>
                        <a:pt x="310" y="180"/>
                      </a:lnTo>
                      <a:lnTo>
                        <a:pt x="308" y="170"/>
                      </a:lnTo>
                      <a:lnTo>
                        <a:pt x="308" y="161"/>
                      </a:lnTo>
                      <a:lnTo>
                        <a:pt x="304" y="148"/>
                      </a:lnTo>
                      <a:lnTo>
                        <a:pt x="301" y="133"/>
                      </a:lnTo>
                      <a:lnTo>
                        <a:pt x="299" y="125"/>
                      </a:lnTo>
                      <a:lnTo>
                        <a:pt x="299" y="122"/>
                      </a:lnTo>
                      <a:lnTo>
                        <a:pt x="301" y="118"/>
                      </a:lnTo>
                      <a:lnTo>
                        <a:pt x="308" y="107"/>
                      </a:lnTo>
                      <a:lnTo>
                        <a:pt x="314" y="99"/>
                      </a:lnTo>
                      <a:lnTo>
                        <a:pt x="316" y="92"/>
                      </a:lnTo>
                      <a:lnTo>
                        <a:pt x="316" y="88"/>
                      </a:lnTo>
                      <a:lnTo>
                        <a:pt x="317" y="86"/>
                      </a:lnTo>
                      <a:lnTo>
                        <a:pt x="316" y="82"/>
                      </a:lnTo>
                      <a:lnTo>
                        <a:pt x="316" y="80"/>
                      </a:lnTo>
                      <a:lnTo>
                        <a:pt x="317" y="80"/>
                      </a:lnTo>
                      <a:lnTo>
                        <a:pt x="319" y="80"/>
                      </a:lnTo>
                      <a:lnTo>
                        <a:pt x="342" y="80"/>
                      </a:lnTo>
                      <a:lnTo>
                        <a:pt x="372" y="80"/>
                      </a:lnTo>
                      <a:lnTo>
                        <a:pt x="374" y="80"/>
                      </a:lnTo>
                      <a:lnTo>
                        <a:pt x="376" y="80"/>
                      </a:lnTo>
                      <a:lnTo>
                        <a:pt x="376" y="80"/>
                      </a:lnTo>
                      <a:lnTo>
                        <a:pt x="376" y="80"/>
                      </a:lnTo>
                      <a:lnTo>
                        <a:pt x="378" y="80"/>
                      </a:lnTo>
                      <a:lnTo>
                        <a:pt x="379" y="80"/>
                      </a:lnTo>
                      <a:lnTo>
                        <a:pt x="379" y="80"/>
                      </a:lnTo>
                      <a:lnTo>
                        <a:pt x="379" y="80"/>
                      </a:lnTo>
                      <a:lnTo>
                        <a:pt x="379" y="80"/>
                      </a:lnTo>
                      <a:lnTo>
                        <a:pt x="379" y="80"/>
                      </a:lnTo>
                      <a:lnTo>
                        <a:pt x="381" y="80"/>
                      </a:lnTo>
                      <a:lnTo>
                        <a:pt x="381" y="82"/>
                      </a:lnTo>
                      <a:lnTo>
                        <a:pt x="381" y="82"/>
                      </a:lnTo>
                      <a:lnTo>
                        <a:pt x="383" y="82"/>
                      </a:lnTo>
                      <a:lnTo>
                        <a:pt x="383" y="80"/>
                      </a:lnTo>
                      <a:lnTo>
                        <a:pt x="383" y="80"/>
                      </a:lnTo>
                      <a:lnTo>
                        <a:pt x="385" y="82"/>
                      </a:lnTo>
                      <a:lnTo>
                        <a:pt x="385" y="82"/>
                      </a:lnTo>
                      <a:lnTo>
                        <a:pt x="387" y="80"/>
                      </a:lnTo>
                      <a:lnTo>
                        <a:pt x="391" y="80"/>
                      </a:lnTo>
                      <a:lnTo>
                        <a:pt x="393" y="80"/>
                      </a:lnTo>
                      <a:lnTo>
                        <a:pt x="393" y="78"/>
                      </a:lnTo>
                      <a:lnTo>
                        <a:pt x="393" y="77"/>
                      </a:lnTo>
                      <a:lnTo>
                        <a:pt x="394" y="77"/>
                      </a:lnTo>
                      <a:lnTo>
                        <a:pt x="394" y="75"/>
                      </a:lnTo>
                      <a:lnTo>
                        <a:pt x="394" y="75"/>
                      </a:lnTo>
                      <a:lnTo>
                        <a:pt x="396" y="73"/>
                      </a:lnTo>
                      <a:lnTo>
                        <a:pt x="400" y="73"/>
                      </a:lnTo>
                      <a:lnTo>
                        <a:pt x="400" y="71"/>
                      </a:lnTo>
                      <a:lnTo>
                        <a:pt x="402" y="69"/>
                      </a:lnTo>
                      <a:lnTo>
                        <a:pt x="404" y="67"/>
                      </a:lnTo>
                      <a:lnTo>
                        <a:pt x="406" y="69"/>
                      </a:lnTo>
                      <a:lnTo>
                        <a:pt x="408" y="69"/>
                      </a:lnTo>
                      <a:lnTo>
                        <a:pt x="411" y="69"/>
                      </a:lnTo>
                      <a:lnTo>
                        <a:pt x="413" y="69"/>
                      </a:lnTo>
                      <a:lnTo>
                        <a:pt x="413" y="71"/>
                      </a:lnTo>
                      <a:lnTo>
                        <a:pt x="413" y="73"/>
                      </a:lnTo>
                      <a:lnTo>
                        <a:pt x="413" y="75"/>
                      </a:lnTo>
                      <a:lnTo>
                        <a:pt x="415" y="75"/>
                      </a:lnTo>
                      <a:lnTo>
                        <a:pt x="417" y="75"/>
                      </a:lnTo>
                      <a:lnTo>
                        <a:pt x="417" y="75"/>
                      </a:lnTo>
                      <a:lnTo>
                        <a:pt x="419" y="75"/>
                      </a:lnTo>
                      <a:lnTo>
                        <a:pt x="423" y="77"/>
                      </a:lnTo>
                      <a:lnTo>
                        <a:pt x="423" y="77"/>
                      </a:lnTo>
                      <a:lnTo>
                        <a:pt x="425" y="78"/>
                      </a:lnTo>
                      <a:lnTo>
                        <a:pt x="425" y="78"/>
                      </a:lnTo>
                      <a:lnTo>
                        <a:pt x="426" y="78"/>
                      </a:lnTo>
                      <a:lnTo>
                        <a:pt x="426" y="78"/>
                      </a:lnTo>
                      <a:lnTo>
                        <a:pt x="426" y="80"/>
                      </a:lnTo>
                      <a:lnTo>
                        <a:pt x="428" y="80"/>
                      </a:lnTo>
                      <a:lnTo>
                        <a:pt x="428" y="82"/>
                      </a:lnTo>
                      <a:lnTo>
                        <a:pt x="430" y="84"/>
                      </a:lnTo>
                      <a:lnTo>
                        <a:pt x="428" y="86"/>
                      </a:lnTo>
                      <a:lnTo>
                        <a:pt x="428" y="88"/>
                      </a:lnTo>
                      <a:lnTo>
                        <a:pt x="430" y="88"/>
                      </a:lnTo>
                      <a:lnTo>
                        <a:pt x="430" y="90"/>
                      </a:lnTo>
                      <a:lnTo>
                        <a:pt x="434" y="88"/>
                      </a:lnTo>
                      <a:lnTo>
                        <a:pt x="434" y="88"/>
                      </a:lnTo>
                      <a:lnTo>
                        <a:pt x="436" y="90"/>
                      </a:lnTo>
                      <a:lnTo>
                        <a:pt x="436" y="90"/>
                      </a:lnTo>
                      <a:lnTo>
                        <a:pt x="438" y="90"/>
                      </a:lnTo>
                      <a:lnTo>
                        <a:pt x="440" y="90"/>
                      </a:lnTo>
                      <a:lnTo>
                        <a:pt x="441" y="88"/>
                      </a:lnTo>
                      <a:lnTo>
                        <a:pt x="443" y="88"/>
                      </a:lnTo>
                      <a:lnTo>
                        <a:pt x="443" y="88"/>
                      </a:lnTo>
                      <a:lnTo>
                        <a:pt x="451" y="88"/>
                      </a:lnTo>
                      <a:lnTo>
                        <a:pt x="453" y="88"/>
                      </a:lnTo>
                      <a:lnTo>
                        <a:pt x="453" y="90"/>
                      </a:lnTo>
                      <a:lnTo>
                        <a:pt x="453" y="90"/>
                      </a:lnTo>
                      <a:lnTo>
                        <a:pt x="453" y="90"/>
                      </a:lnTo>
                      <a:lnTo>
                        <a:pt x="455" y="92"/>
                      </a:lnTo>
                      <a:lnTo>
                        <a:pt x="456" y="92"/>
                      </a:lnTo>
                      <a:lnTo>
                        <a:pt x="460" y="90"/>
                      </a:lnTo>
                      <a:lnTo>
                        <a:pt x="462" y="90"/>
                      </a:lnTo>
                      <a:lnTo>
                        <a:pt x="464" y="90"/>
                      </a:lnTo>
                      <a:lnTo>
                        <a:pt x="464" y="90"/>
                      </a:lnTo>
                      <a:lnTo>
                        <a:pt x="464" y="90"/>
                      </a:lnTo>
                      <a:lnTo>
                        <a:pt x="466" y="88"/>
                      </a:lnTo>
                      <a:lnTo>
                        <a:pt x="468" y="88"/>
                      </a:lnTo>
                      <a:lnTo>
                        <a:pt x="470" y="88"/>
                      </a:lnTo>
                      <a:lnTo>
                        <a:pt x="470" y="86"/>
                      </a:lnTo>
                      <a:lnTo>
                        <a:pt x="471" y="84"/>
                      </a:lnTo>
                      <a:lnTo>
                        <a:pt x="475" y="80"/>
                      </a:lnTo>
                      <a:lnTo>
                        <a:pt x="475" y="78"/>
                      </a:lnTo>
                      <a:lnTo>
                        <a:pt x="477" y="80"/>
                      </a:lnTo>
                      <a:lnTo>
                        <a:pt x="479" y="80"/>
                      </a:lnTo>
                      <a:lnTo>
                        <a:pt x="481" y="80"/>
                      </a:lnTo>
                      <a:lnTo>
                        <a:pt x="481" y="80"/>
                      </a:lnTo>
                      <a:lnTo>
                        <a:pt x="488" y="80"/>
                      </a:lnTo>
                      <a:lnTo>
                        <a:pt x="488" y="80"/>
                      </a:lnTo>
                      <a:lnTo>
                        <a:pt x="488" y="80"/>
                      </a:lnTo>
                      <a:lnTo>
                        <a:pt x="490" y="78"/>
                      </a:lnTo>
                      <a:lnTo>
                        <a:pt x="490" y="80"/>
                      </a:lnTo>
                      <a:lnTo>
                        <a:pt x="494" y="84"/>
                      </a:lnTo>
                      <a:lnTo>
                        <a:pt x="496" y="86"/>
                      </a:lnTo>
                      <a:lnTo>
                        <a:pt x="498" y="88"/>
                      </a:lnTo>
                      <a:lnTo>
                        <a:pt x="503" y="88"/>
                      </a:lnTo>
                      <a:lnTo>
                        <a:pt x="507" y="90"/>
                      </a:lnTo>
                      <a:lnTo>
                        <a:pt x="509" y="88"/>
                      </a:lnTo>
                      <a:lnTo>
                        <a:pt x="511" y="88"/>
                      </a:lnTo>
                      <a:lnTo>
                        <a:pt x="511" y="88"/>
                      </a:lnTo>
                      <a:lnTo>
                        <a:pt x="511" y="88"/>
                      </a:lnTo>
                      <a:lnTo>
                        <a:pt x="513" y="88"/>
                      </a:lnTo>
                      <a:lnTo>
                        <a:pt x="513" y="88"/>
                      </a:lnTo>
                      <a:lnTo>
                        <a:pt x="515" y="90"/>
                      </a:lnTo>
                      <a:lnTo>
                        <a:pt x="515" y="90"/>
                      </a:lnTo>
                      <a:lnTo>
                        <a:pt x="518" y="90"/>
                      </a:lnTo>
                      <a:lnTo>
                        <a:pt x="520" y="90"/>
                      </a:lnTo>
                      <a:lnTo>
                        <a:pt x="522" y="90"/>
                      </a:lnTo>
                      <a:lnTo>
                        <a:pt x="522" y="90"/>
                      </a:lnTo>
                      <a:lnTo>
                        <a:pt x="522" y="90"/>
                      </a:lnTo>
                      <a:lnTo>
                        <a:pt x="522" y="90"/>
                      </a:lnTo>
                      <a:lnTo>
                        <a:pt x="524" y="86"/>
                      </a:lnTo>
                      <a:lnTo>
                        <a:pt x="524" y="86"/>
                      </a:lnTo>
                      <a:lnTo>
                        <a:pt x="526" y="86"/>
                      </a:lnTo>
                      <a:lnTo>
                        <a:pt x="530" y="84"/>
                      </a:lnTo>
                      <a:lnTo>
                        <a:pt x="532" y="84"/>
                      </a:lnTo>
                      <a:lnTo>
                        <a:pt x="533" y="84"/>
                      </a:lnTo>
                      <a:lnTo>
                        <a:pt x="535" y="84"/>
                      </a:lnTo>
                      <a:lnTo>
                        <a:pt x="535" y="84"/>
                      </a:lnTo>
                      <a:lnTo>
                        <a:pt x="539" y="80"/>
                      </a:lnTo>
                      <a:lnTo>
                        <a:pt x="545" y="78"/>
                      </a:lnTo>
                      <a:lnTo>
                        <a:pt x="545" y="77"/>
                      </a:lnTo>
                      <a:lnTo>
                        <a:pt x="547" y="77"/>
                      </a:lnTo>
                      <a:lnTo>
                        <a:pt x="547" y="77"/>
                      </a:lnTo>
                      <a:lnTo>
                        <a:pt x="547" y="75"/>
                      </a:lnTo>
                      <a:lnTo>
                        <a:pt x="547" y="75"/>
                      </a:lnTo>
                      <a:lnTo>
                        <a:pt x="547" y="73"/>
                      </a:lnTo>
                      <a:lnTo>
                        <a:pt x="547" y="71"/>
                      </a:lnTo>
                      <a:lnTo>
                        <a:pt x="548" y="67"/>
                      </a:lnTo>
                      <a:lnTo>
                        <a:pt x="548" y="67"/>
                      </a:lnTo>
                      <a:lnTo>
                        <a:pt x="548" y="65"/>
                      </a:lnTo>
                      <a:lnTo>
                        <a:pt x="550" y="63"/>
                      </a:lnTo>
                      <a:lnTo>
                        <a:pt x="550" y="62"/>
                      </a:lnTo>
                      <a:lnTo>
                        <a:pt x="550" y="62"/>
                      </a:lnTo>
                      <a:lnTo>
                        <a:pt x="556" y="58"/>
                      </a:lnTo>
                      <a:lnTo>
                        <a:pt x="556" y="58"/>
                      </a:lnTo>
                      <a:lnTo>
                        <a:pt x="560" y="58"/>
                      </a:lnTo>
                      <a:lnTo>
                        <a:pt x="560" y="58"/>
                      </a:lnTo>
                      <a:lnTo>
                        <a:pt x="562" y="58"/>
                      </a:lnTo>
                      <a:lnTo>
                        <a:pt x="565" y="56"/>
                      </a:lnTo>
                      <a:lnTo>
                        <a:pt x="567" y="56"/>
                      </a:lnTo>
                      <a:lnTo>
                        <a:pt x="567" y="56"/>
                      </a:lnTo>
                      <a:lnTo>
                        <a:pt x="567" y="56"/>
                      </a:lnTo>
                      <a:lnTo>
                        <a:pt x="567" y="56"/>
                      </a:lnTo>
                      <a:lnTo>
                        <a:pt x="569" y="56"/>
                      </a:lnTo>
                      <a:lnTo>
                        <a:pt x="569" y="58"/>
                      </a:lnTo>
                      <a:lnTo>
                        <a:pt x="569" y="58"/>
                      </a:lnTo>
                      <a:lnTo>
                        <a:pt x="571" y="58"/>
                      </a:lnTo>
                      <a:lnTo>
                        <a:pt x="571" y="58"/>
                      </a:lnTo>
                      <a:lnTo>
                        <a:pt x="573" y="58"/>
                      </a:lnTo>
                      <a:lnTo>
                        <a:pt x="575" y="58"/>
                      </a:lnTo>
                      <a:lnTo>
                        <a:pt x="575" y="58"/>
                      </a:lnTo>
                      <a:lnTo>
                        <a:pt x="579" y="58"/>
                      </a:lnTo>
                      <a:lnTo>
                        <a:pt x="580" y="60"/>
                      </a:lnTo>
                      <a:lnTo>
                        <a:pt x="584" y="63"/>
                      </a:lnTo>
                      <a:lnTo>
                        <a:pt x="588" y="65"/>
                      </a:lnTo>
                      <a:lnTo>
                        <a:pt x="594" y="67"/>
                      </a:lnTo>
                      <a:lnTo>
                        <a:pt x="595" y="67"/>
                      </a:lnTo>
                      <a:lnTo>
                        <a:pt x="597" y="65"/>
                      </a:lnTo>
                      <a:lnTo>
                        <a:pt x="603" y="62"/>
                      </a:lnTo>
                      <a:lnTo>
                        <a:pt x="605" y="58"/>
                      </a:lnTo>
                      <a:lnTo>
                        <a:pt x="607" y="58"/>
                      </a:lnTo>
                      <a:lnTo>
                        <a:pt x="609" y="58"/>
                      </a:lnTo>
                      <a:lnTo>
                        <a:pt x="610" y="56"/>
                      </a:lnTo>
                      <a:lnTo>
                        <a:pt x="612" y="56"/>
                      </a:lnTo>
                      <a:lnTo>
                        <a:pt x="614" y="56"/>
                      </a:lnTo>
                      <a:lnTo>
                        <a:pt x="614" y="58"/>
                      </a:lnTo>
                      <a:lnTo>
                        <a:pt x="616" y="56"/>
                      </a:lnTo>
                      <a:lnTo>
                        <a:pt x="618" y="54"/>
                      </a:lnTo>
                      <a:lnTo>
                        <a:pt x="620" y="52"/>
                      </a:lnTo>
                      <a:lnTo>
                        <a:pt x="620" y="52"/>
                      </a:lnTo>
                      <a:lnTo>
                        <a:pt x="622" y="52"/>
                      </a:lnTo>
                      <a:lnTo>
                        <a:pt x="624" y="50"/>
                      </a:lnTo>
                      <a:lnTo>
                        <a:pt x="625" y="50"/>
                      </a:lnTo>
                      <a:lnTo>
                        <a:pt x="637" y="50"/>
                      </a:lnTo>
                      <a:lnTo>
                        <a:pt x="639" y="48"/>
                      </a:lnTo>
                      <a:lnTo>
                        <a:pt x="640" y="48"/>
                      </a:lnTo>
                      <a:lnTo>
                        <a:pt x="642" y="48"/>
                      </a:lnTo>
                      <a:lnTo>
                        <a:pt x="646" y="50"/>
                      </a:lnTo>
                      <a:lnTo>
                        <a:pt x="648" y="50"/>
                      </a:lnTo>
                      <a:lnTo>
                        <a:pt x="650" y="50"/>
                      </a:lnTo>
                      <a:lnTo>
                        <a:pt x="652" y="48"/>
                      </a:lnTo>
                      <a:lnTo>
                        <a:pt x="667" y="37"/>
                      </a:lnTo>
                      <a:lnTo>
                        <a:pt x="667" y="37"/>
                      </a:lnTo>
                      <a:lnTo>
                        <a:pt x="669" y="37"/>
                      </a:lnTo>
                      <a:lnTo>
                        <a:pt x="674" y="35"/>
                      </a:lnTo>
                      <a:lnTo>
                        <a:pt x="686" y="33"/>
                      </a:lnTo>
                      <a:lnTo>
                        <a:pt x="687" y="33"/>
                      </a:lnTo>
                      <a:lnTo>
                        <a:pt x="695" y="28"/>
                      </a:lnTo>
                      <a:lnTo>
                        <a:pt x="702" y="24"/>
                      </a:lnTo>
                      <a:lnTo>
                        <a:pt x="704" y="24"/>
                      </a:lnTo>
                      <a:lnTo>
                        <a:pt x="714" y="16"/>
                      </a:lnTo>
                      <a:lnTo>
                        <a:pt x="716" y="16"/>
                      </a:lnTo>
                      <a:lnTo>
                        <a:pt x="716" y="15"/>
                      </a:lnTo>
                      <a:lnTo>
                        <a:pt x="717" y="13"/>
                      </a:lnTo>
                      <a:lnTo>
                        <a:pt x="721" y="9"/>
                      </a:lnTo>
                      <a:lnTo>
                        <a:pt x="723" y="7"/>
                      </a:lnTo>
                      <a:lnTo>
                        <a:pt x="729" y="5"/>
                      </a:lnTo>
                      <a:lnTo>
                        <a:pt x="731" y="3"/>
                      </a:lnTo>
                      <a:lnTo>
                        <a:pt x="734" y="1"/>
                      </a:lnTo>
                      <a:lnTo>
                        <a:pt x="734" y="0"/>
                      </a:lnTo>
                      <a:lnTo>
                        <a:pt x="736" y="0"/>
                      </a:lnTo>
                      <a:lnTo>
                        <a:pt x="736" y="0"/>
                      </a:lnTo>
                      <a:lnTo>
                        <a:pt x="738" y="0"/>
                      </a:lnTo>
                      <a:lnTo>
                        <a:pt x="736" y="1"/>
                      </a:lnTo>
                      <a:close/>
                      <a:moveTo>
                        <a:pt x="316" y="116"/>
                      </a:moveTo>
                      <a:lnTo>
                        <a:pt x="316" y="116"/>
                      </a:lnTo>
                      <a:lnTo>
                        <a:pt x="317" y="114"/>
                      </a:lnTo>
                      <a:lnTo>
                        <a:pt x="319" y="112"/>
                      </a:lnTo>
                      <a:lnTo>
                        <a:pt x="317" y="110"/>
                      </a:lnTo>
                      <a:lnTo>
                        <a:pt x="316" y="108"/>
                      </a:lnTo>
                      <a:lnTo>
                        <a:pt x="314" y="108"/>
                      </a:lnTo>
                      <a:lnTo>
                        <a:pt x="312" y="110"/>
                      </a:lnTo>
                      <a:lnTo>
                        <a:pt x="312" y="112"/>
                      </a:lnTo>
                      <a:lnTo>
                        <a:pt x="314" y="114"/>
                      </a:lnTo>
                      <a:lnTo>
                        <a:pt x="314" y="116"/>
                      </a:lnTo>
                      <a:lnTo>
                        <a:pt x="316" y="116"/>
                      </a:lnTo>
                      <a:close/>
                      <a:moveTo>
                        <a:pt x="319" y="114"/>
                      </a:moveTo>
                      <a:lnTo>
                        <a:pt x="319" y="116"/>
                      </a:lnTo>
                      <a:lnTo>
                        <a:pt x="319" y="118"/>
                      </a:lnTo>
                      <a:lnTo>
                        <a:pt x="321" y="120"/>
                      </a:lnTo>
                      <a:lnTo>
                        <a:pt x="321" y="120"/>
                      </a:lnTo>
                      <a:lnTo>
                        <a:pt x="323" y="120"/>
                      </a:lnTo>
                      <a:lnTo>
                        <a:pt x="325" y="120"/>
                      </a:lnTo>
                      <a:lnTo>
                        <a:pt x="327" y="118"/>
                      </a:lnTo>
                      <a:lnTo>
                        <a:pt x="327" y="116"/>
                      </a:lnTo>
                      <a:lnTo>
                        <a:pt x="327" y="114"/>
                      </a:lnTo>
                      <a:lnTo>
                        <a:pt x="327" y="112"/>
                      </a:lnTo>
                      <a:lnTo>
                        <a:pt x="325" y="112"/>
                      </a:lnTo>
                      <a:lnTo>
                        <a:pt x="323" y="110"/>
                      </a:lnTo>
                      <a:lnTo>
                        <a:pt x="323" y="110"/>
                      </a:lnTo>
                      <a:lnTo>
                        <a:pt x="321" y="112"/>
                      </a:lnTo>
                      <a:lnTo>
                        <a:pt x="319" y="114"/>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3" name="Malawi">
                  <a:extLst>
                    <a:ext uri="{FF2B5EF4-FFF2-40B4-BE49-F238E27FC236}">
                      <a16:creationId xmlns:a16="http://schemas.microsoft.com/office/drawing/2014/main" id="{D520F5FC-C25F-46D6-9C9A-8606F048AF32}"/>
                    </a:ext>
                  </a:extLst>
                </p:cNvPr>
                <p:cNvSpPr>
                  <a:spLocks noEditPoints="1"/>
                </p:cNvSpPr>
                <p:nvPr/>
              </p:nvSpPr>
              <p:spPr bwMode="auto">
                <a:xfrm>
                  <a:off x="3044825" y="2968625"/>
                  <a:ext cx="184150" cy="454025"/>
                </a:xfrm>
                <a:custGeom>
                  <a:avLst/>
                  <a:gdLst>
                    <a:gd name="T0" fmla="*/ 150 w 233"/>
                    <a:gd name="T1" fmla="*/ 195 h 573"/>
                    <a:gd name="T2" fmla="*/ 137 w 233"/>
                    <a:gd name="T3" fmla="*/ 189 h 573"/>
                    <a:gd name="T4" fmla="*/ 37 w 233"/>
                    <a:gd name="T5" fmla="*/ 9 h 573"/>
                    <a:gd name="T6" fmla="*/ 52 w 233"/>
                    <a:gd name="T7" fmla="*/ 17 h 573"/>
                    <a:gd name="T8" fmla="*/ 77 w 233"/>
                    <a:gd name="T9" fmla="*/ 15 h 573"/>
                    <a:gd name="T10" fmla="*/ 92 w 233"/>
                    <a:gd name="T11" fmla="*/ 22 h 573"/>
                    <a:gd name="T12" fmla="*/ 103 w 233"/>
                    <a:gd name="T13" fmla="*/ 11 h 573"/>
                    <a:gd name="T14" fmla="*/ 122 w 233"/>
                    <a:gd name="T15" fmla="*/ 32 h 573"/>
                    <a:gd name="T16" fmla="*/ 137 w 233"/>
                    <a:gd name="T17" fmla="*/ 60 h 573"/>
                    <a:gd name="T18" fmla="*/ 139 w 233"/>
                    <a:gd name="T19" fmla="*/ 86 h 573"/>
                    <a:gd name="T20" fmla="*/ 142 w 233"/>
                    <a:gd name="T21" fmla="*/ 97 h 573"/>
                    <a:gd name="T22" fmla="*/ 139 w 233"/>
                    <a:gd name="T23" fmla="*/ 120 h 573"/>
                    <a:gd name="T24" fmla="*/ 148 w 233"/>
                    <a:gd name="T25" fmla="*/ 137 h 573"/>
                    <a:gd name="T26" fmla="*/ 156 w 233"/>
                    <a:gd name="T27" fmla="*/ 144 h 573"/>
                    <a:gd name="T28" fmla="*/ 140 w 233"/>
                    <a:gd name="T29" fmla="*/ 161 h 573"/>
                    <a:gd name="T30" fmla="*/ 127 w 233"/>
                    <a:gd name="T31" fmla="*/ 229 h 573"/>
                    <a:gd name="T32" fmla="*/ 140 w 233"/>
                    <a:gd name="T33" fmla="*/ 300 h 573"/>
                    <a:gd name="T34" fmla="*/ 180 w 233"/>
                    <a:gd name="T35" fmla="*/ 325 h 573"/>
                    <a:gd name="T36" fmla="*/ 233 w 233"/>
                    <a:gd name="T37" fmla="*/ 405 h 573"/>
                    <a:gd name="T38" fmla="*/ 223 w 233"/>
                    <a:gd name="T39" fmla="*/ 484 h 573"/>
                    <a:gd name="T40" fmla="*/ 204 w 233"/>
                    <a:gd name="T41" fmla="*/ 499 h 573"/>
                    <a:gd name="T42" fmla="*/ 187 w 233"/>
                    <a:gd name="T43" fmla="*/ 505 h 573"/>
                    <a:gd name="T44" fmla="*/ 176 w 233"/>
                    <a:gd name="T45" fmla="*/ 527 h 573"/>
                    <a:gd name="T46" fmla="*/ 186 w 233"/>
                    <a:gd name="T47" fmla="*/ 537 h 573"/>
                    <a:gd name="T48" fmla="*/ 187 w 233"/>
                    <a:gd name="T49" fmla="*/ 558 h 573"/>
                    <a:gd name="T50" fmla="*/ 189 w 233"/>
                    <a:gd name="T51" fmla="*/ 571 h 573"/>
                    <a:gd name="T52" fmla="*/ 176 w 233"/>
                    <a:gd name="T53" fmla="*/ 558 h 573"/>
                    <a:gd name="T54" fmla="*/ 161 w 233"/>
                    <a:gd name="T55" fmla="*/ 542 h 573"/>
                    <a:gd name="T56" fmla="*/ 150 w 233"/>
                    <a:gd name="T57" fmla="*/ 527 h 573"/>
                    <a:gd name="T58" fmla="*/ 127 w 233"/>
                    <a:gd name="T59" fmla="*/ 509 h 573"/>
                    <a:gd name="T60" fmla="*/ 112 w 233"/>
                    <a:gd name="T61" fmla="*/ 475 h 573"/>
                    <a:gd name="T62" fmla="*/ 125 w 233"/>
                    <a:gd name="T63" fmla="*/ 449 h 573"/>
                    <a:gd name="T64" fmla="*/ 135 w 233"/>
                    <a:gd name="T65" fmla="*/ 420 h 573"/>
                    <a:gd name="T66" fmla="*/ 135 w 233"/>
                    <a:gd name="T67" fmla="*/ 407 h 573"/>
                    <a:gd name="T68" fmla="*/ 124 w 233"/>
                    <a:gd name="T69" fmla="*/ 372 h 573"/>
                    <a:gd name="T70" fmla="*/ 99 w 233"/>
                    <a:gd name="T71" fmla="*/ 375 h 573"/>
                    <a:gd name="T72" fmla="*/ 73 w 233"/>
                    <a:gd name="T73" fmla="*/ 383 h 573"/>
                    <a:gd name="T74" fmla="*/ 60 w 233"/>
                    <a:gd name="T75" fmla="*/ 372 h 573"/>
                    <a:gd name="T76" fmla="*/ 45 w 233"/>
                    <a:gd name="T77" fmla="*/ 349 h 573"/>
                    <a:gd name="T78" fmla="*/ 28 w 233"/>
                    <a:gd name="T79" fmla="*/ 338 h 573"/>
                    <a:gd name="T80" fmla="*/ 18 w 233"/>
                    <a:gd name="T81" fmla="*/ 332 h 573"/>
                    <a:gd name="T82" fmla="*/ 11 w 233"/>
                    <a:gd name="T83" fmla="*/ 317 h 573"/>
                    <a:gd name="T84" fmla="*/ 7 w 233"/>
                    <a:gd name="T85" fmla="*/ 306 h 573"/>
                    <a:gd name="T86" fmla="*/ 24 w 233"/>
                    <a:gd name="T87" fmla="*/ 281 h 573"/>
                    <a:gd name="T88" fmla="*/ 20 w 233"/>
                    <a:gd name="T89" fmla="*/ 253 h 573"/>
                    <a:gd name="T90" fmla="*/ 30 w 233"/>
                    <a:gd name="T91" fmla="*/ 236 h 573"/>
                    <a:gd name="T92" fmla="*/ 37 w 233"/>
                    <a:gd name="T93" fmla="*/ 236 h 573"/>
                    <a:gd name="T94" fmla="*/ 47 w 233"/>
                    <a:gd name="T95" fmla="*/ 231 h 573"/>
                    <a:gd name="T96" fmla="*/ 62 w 233"/>
                    <a:gd name="T97" fmla="*/ 219 h 573"/>
                    <a:gd name="T98" fmla="*/ 43 w 233"/>
                    <a:gd name="T99" fmla="*/ 203 h 573"/>
                    <a:gd name="T100" fmla="*/ 45 w 233"/>
                    <a:gd name="T101" fmla="*/ 163 h 573"/>
                    <a:gd name="T102" fmla="*/ 41 w 233"/>
                    <a:gd name="T103" fmla="*/ 148 h 573"/>
                    <a:gd name="T104" fmla="*/ 52 w 233"/>
                    <a:gd name="T105" fmla="*/ 131 h 573"/>
                    <a:gd name="T106" fmla="*/ 41 w 233"/>
                    <a:gd name="T107" fmla="*/ 109 h 573"/>
                    <a:gd name="T108" fmla="*/ 54 w 233"/>
                    <a:gd name="T109" fmla="*/ 105 h 573"/>
                    <a:gd name="T110" fmla="*/ 73 w 233"/>
                    <a:gd name="T111" fmla="*/ 88 h 573"/>
                    <a:gd name="T112" fmla="*/ 62 w 233"/>
                    <a:gd name="T113" fmla="*/ 66 h 573"/>
                    <a:gd name="T114" fmla="*/ 47 w 233"/>
                    <a:gd name="T115" fmla="*/ 43 h 573"/>
                    <a:gd name="T116" fmla="*/ 39 w 233"/>
                    <a:gd name="T117" fmla="*/ 26 h 573"/>
                    <a:gd name="T118" fmla="*/ 30 w 233"/>
                    <a:gd name="T119" fmla="*/ 19 h 573"/>
                    <a:gd name="T120" fmla="*/ 24 w 233"/>
                    <a:gd name="T121" fmla="*/ 9 h 573"/>
                    <a:gd name="T122" fmla="*/ 22 w 233"/>
                    <a:gd name="T123"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573">
                      <a:moveTo>
                        <a:pt x="146" y="201"/>
                      </a:moveTo>
                      <a:lnTo>
                        <a:pt x="144" y="201"/>
                      </a:lnTo>
                      <a:lnTo>
                        <a:pt x="144" y="201"/>
                      </a:lnTo>
                      <a:lnTo>
                        <a:pt x="142" y="199"/>
                      </a:lnTo>
                      <a:lnTo>
                        <a:pt x="142" y="197"/>
                      </a:lnTo>
                      <a:lnTo>
                        <a:pt x="142" y="195"/>
                      </a:lnTo>
                      <a:lnTo>
                        <a:pt x="144" y="193"/>
                      </a:lnTo>
                      <a:lnTo>
                        <a:pt x="146" y="191"/>
                      </a:lnTo>
                      <a:lnTo>
                        <a:pt x="146" y="191"/>
                      </a:lnTo>
                      <a:lnTo>
                        <a:pt x="148" y="193"/>
                      </a:lnTo>
                      <a:lnTo>
                        <a:pt x="150" y="193"/>
                      </a:lnTo>
                      <a:lnTo>
                        <a:pt x="150" y="195"/>
                      </a:lnTo>
                      <a:lnTo>
                        <a:pt x="150" y="197"/>
                      </a:lnTo>
                      <a:lnTo>
                        <a:pt x="150" y="199"/>
                      </a:lnTo>
                      <a:lnTo>
                        <a:pt x="148" y="201"/>
                      </a:lnTo>
                      <a:lnTo>
                        <a:pt x="146" y="201"/>
                      </a:lnTo>
                      <a:close/>
                      <a:moveTo>
                        <a:pt x="140" y="195"/>
                      </a:moveTo>
                      <a:lnTo>
                        <a:pt x="139" y="197"/>
                      </a:lnTo>
                      <a:lnTo>
                        <a:pt x="139" y="197"/>
                      </a:lnTo>
                      <a:lnTo>
                        <a:pt x="137" y="197"/>
                      </a:lnTo>
                      <a:lnTo>
                        <a:pt x="137" y="195"/>
                      </a:lnTo>
                      <a:lnTo>
                        <a:pt x="135" y="193"/>
                      </a:lnTo>
                      <a:lnTo>
                        <a:pt x="135" y="191"/>
                      </a:lnTo>
                      <a:lnTo>
                        <a:pt x="137" y="189"/>
                      </a:lnTo>
                      <a:lnTo>
                        <a:pt x="139" y="189"/>
                      </a:lnTo>
                      <a:lnTo>
                        <a:pt x="140" y="191"/>
                      </a:lnTo>
                      <a:lnTo>
                        <a:pt x="142" y="193"/>
                      </a:lnTo>
                      <a:lnTo>
                        <a:pt x="140" y="195"/>
                      </a:lnTo>
                      <a:close/>
                      <a:moveTo>
                        <a:pt x="28" y="5"/>
                      </a:moveTo>
                      <a:lnTo>
                        <a:pt x="32" y="9"/>
                      </a:lnTo>
                      <a:lnTo>
                        <a:pt x="32" y="9"/>
                      </a:lnTo>
                      <a:lnTo>
                        <a:pt x="33" y="9"/>
                      </a:lnTo>
                      <a:lnTo>
                        <a:pt x="35" y="9"/>
                      </a:lnTo>
                      <a:lnTo>
                        <a:pt x="35" y="9"/>
                      </a:lnTo>
                      <a:lnTo>
                        <a:pt x="37" y="9"/>
                      </a:lnTo>
                      <a:lnTo>
                        <a:pt x="37" y="9"/>
                      </a:lnTo>
                      <a:lnTo>
                        <a:pt x="39" y="9"/>
                      </a:lnTo>
                      <a:lnTo>
                        <a:pt x="39" y="9"/>
                      </a:lnTo>
                      <a:lnTo>
                        <a:pt x="41" y="9"/>
                      </a:lnTo>
                      <a:lnTo>
                        <a:pt x="41" y="9"/>
                      </a:lnTo>
                      <a:lnTo>
                        <a:pt x="43" y="9"/>
                      </a:lnTo>
                      <a:lnTo>
                        <a:pt x="43" y="9"/>
                      </a:lnTo>
                      <a:lnTo>
                        <a:pt x="45" y="9"/>
                      </a:lnTo>
                      <a:lnTo>
                        <a:pt x="45" y="9"/>
                      </a:lnTo>
                      <a:lnTo>
                        <a:pt x="48" y="11"/>
                      </a:lnTo>
                      <a:lnTo>
                        <a:pt x="50" y="13"/>
                      </a:lnTo>
                      <a:lnTo>
                        <a:pt x="52" y="15"/>
                      </a:lnTo>
                      <a:lnTo>
                        <a:pt x="52" y="17"/>
                      </a:lnTo>
                      <a:lnTo>
                        <a:pt x="54" y="19"/>
                      </a:lnTo>
                      <a:lnTo>
                        <a:pt x="56" y="19"/>
                      </a:lnTo>
                      <a:lnTo>
                        <a:pt x="58" y="19"/>
                      </a:lnTo>
                      <a:lnTo>
                        <a:pt x="60" y="19"/>
                      </a:lnTo>
                      <a:lnTo>
                        <a:pt x="62" y="17"/>
                      </a:lnTo>
                      <a:lnTo>
                        <a:pt x="63" y="17"/>
                      </a:lnTo>
                      <a:lnTo>
                        <a:pt x="65" y="17"/>
                      </a:lnTo>
                      <a:lnTo>
                        <a:pt x="69" y="17"/>
                      </a:lnTo>
                      <a:lnTo>
                        <a:pt x="71" y="17"/>
                      </a:lnTo>
                      <a:lnTo>
                        <a:pt x="73" y="17"/>
                      </a:lnTo>
                      <a:lnTo>
                        <a:pt x="75" y="17"/>
                      </a:lnTo>
                      <a:lnTo>
                        <a:pt x="77" y="15"/>
                      </a:lnTo>
                      <a:lnTo>
                        <a:pt x="79" y="17"/>
                      </a:lnTo>
                      <a:lnTo>
                        <a:pt x="80" y="19"/>
                      </a:lnTo>
                      <a:lnTo>
                        <a:pt x="82" y="20"/>
                      </a:lnTo>
                      <a:lnTo>
                        <a:pt x="84" y="20"/>
                      </a:lnTo>
                      <a:lnTo>
                        <a:pt x="86" y="22"/>
                      </a:lnTo>
                      <a:lnTo>
                        <a:pt x="88" y="22"/>
                      </a:lnTo>
                      <a:lnTo>
                        <a:pt x="88" y="24"/>
                      </a:lnTo>
                      <a:lnTo>
                        <a:pt x="90" y="26"/>
                      </a:lnTo>
                      <a:lnTo>
                        <a:pt x="90" y="24"/>
                      </a:lnTo>
                      <a:lnTo>
                        <a:pt x="90" y="22"/>
                      </a:lnTo>
                      <a:lnTo>
                        <a:pt x="92" y="22"/>
                      </a:lnTo>
                      <a:lnTo>
                        <a:pt x="92" y="22"/>
                      </a:lnTo>
                      <a:lnTo>
                        <a:pt x="92" y="20"/>
                      </a:lnTo>
                      <a:lnTo>
                        <a:pt x="92" y="20"/>
                      </a:lnTo>
                      <a:lnTo>
                        <a:pt x="94" y="17"/>
                      </a:lnTo>
                      <a:lnTo>
                        <a:pt x="94" y="17"/>
                      </a:lnTo>
                      <a:lnTo>
                        <a:pt x="92" y="13"/>
                      </a:lnTo>
                      <a:lnTo>
                        <a:pt x="94" y="11"/>
                      </a:lnTo>
                      <a:lnTo>
                        <a:pt x="95" y="9"/>
                      </a:lnTo>
                      <a:lnTo>
                        <a:pt x="95" y="9"/>
                      </a:lnTo>
                      <a:lnTo>
                        <a:pt x="97" y="7"/>
                      </a:lnTo>
                      <a:lnTo>
                        <a:pt x="99" y="9"/>
                      </a:lnTo>
                      <a:lnTo>
                        <a:pt x="101" y="9"/>
                      </a:lnTo>
                      <a:lnTo>
                        <a:pt x="103" y="11"/>
                      </a:lnTo>
                      <a:lnTo>
                        <a:pt x="103" y="11"/>
                      </a:lnTo>
                      <a:lnTo>
                        <a:pt x="105" y="15"/>
                      </a:lnTo>
                      <a:lnTo>
                        <a:pt x="107" y="15"/>
                      </a:lnTo>
                      <a:lnTo>
                        <a:pt x="107" y="17"/>
                      </a:lnTo>
                      <a:lnTo>
                        <a:pt x="109" y="17"/>
                      </a:lnTo>
                      <a:lnTo>
                        <a:pt x="116" y="24"/>
                      </a:lnTo>
                      <a:lnTo>
                        <a:pt x="118" y="26"/>
                      </a:lnTo>
                      <a:lnTo>
                        <a:pt x="118" y="26"/>
                      </a:lnTo>
                      <a:lnTo>
                        <a:pt x="120" y="28"/>
                      </a:lnTo>
                      <a:lnTo>
                        <a:pt x="120" y="30"/>
                      </a:lnTo>
                      <a:lnTo>
                        <a:pt x="122" y="32"/>
                      </a:lnTo>
                      <a:lnTo>
                        <a:pt x="122" y="32"/>
                      </a:lnTo>
                      <a:lnTo>
                        <a:pt x="124" y="32"/>
                      </a:lnTo>
                      <a:lnTo>
                        <a:pt x="124" y="34"/>
                      </a:lnTo>
                      <a:lnTo>
                        <a:pt x="131" y="41"/>
                      </a:lnTo>
                      <a:lnTo>
                        <a:pt x="131" y="43"/>
                      </a:lnTo>
                      <a:lnTo>
                        <a:pt x="133" y="47"/>
                      </a:lnTo>
                      <a:lnTo>
                        <a:pt x="135" y="49"/>
                      </a:lnTo>
                      <a:lnTo>
                        <a:pt x="135" y="50"/>
                      </a:lnTo>
                      <a:lnTo>
                        <a:pt x="135" y="50"/>
                      </a:lnTo>
                      <a:lnTo>
                        <a:pt x="133" y="52"/>
                      </a:lnTo>
                      <a:lnTo>
                        <a:pt x="133" y="52"/>
                      </a:lnTo>
                      <a:lnTo>
                        <a:pt x="135" y="54"/>
                      </a:lnTo>
                      <a:lnTo>
                        <a:pt x="137" y="60"/>
                      </a:lnTo>
                      <a:lnTo>
                        <a:pt x="137" y="64"/>
                      </a:lnTo>
                      <a:lnTo>
                        <a:pt x="137" y="66"/>
                      </a:lnTo>
                      <a:lnTo>
                        <a:pt x="137" y="67"/>
                      </a:lnTo>
                      <a:lnTo>
                        <a:pt x="137" y="67"/>
                      </a:lnTo>
                      <a:lnTo>
                        <a:pt x="137" y="75"/>
                      </a:lnTo>
                      <a:lnTo>
                        <a:pt x="137" y="77"/>
                      </a:lnTo>
                      <a:lnTo>
                        <a:pt x="139" y="79"/>
                      </a:lnTo>
                      <a:lnTo>
                        <a:pt x="139" y="81"/>
                      </a:lnTo>
                      <a:lnTo>
                        <a:pt x="137" y="82"/>
                      </a:lnTo>
                      <a:lnTo>
                        <a:pt x="137" y="84"/>
                      </a:lnTo>
                      <a:lnTo>
                        <a:pt x="137" y="84"/>
                      </a:lnTo>
                      <a:lnTo>
                        <a:pt x="139" y="86"/>
                      </a:lnTo>
                      <a:lnTo>
                        <a:pt x="139" y="88"/>
                      </a:lnTo>
                      <a:lnTo>
                        <a:pt x="139" y="88"/>
                      </a:lnTo>
                      <a:lnTo>
                        <a:pt x="140" y="88"/>
                      </a:lnTo>
                      <a:lnTo>
                        <a:pt x="140" y="88"/>
                      </a:lnTo>
                      <a:lnTo>
                        <a:pt x="140" y="90"/>
                      </a:lnTo>
                      <a:lnTo>
                        <a:pt x="140" y="90"/>
                      </a:lnTo>
                      <a:lnTo>
                        <a:pt x="140" y="90"/>
                      </a:lnTo>
                      <a:lnTo>
                        <a:pt x="142" y="94"/>
                      </a:lnTo>
                      <a:lnTo>
                        <a:pt x="142" y="94"/>
                      </a:lnTo>
                      <a:lnTo>
                        <a:pt x="142" y="96"/>
                      </a:lnTo>
                      <a:lnTo>
                        <a:pt x="142" y="97"/>
                      </a:lnTo>
                      <a:lnTo>
                        <a:pt x="142" y="97"/>
                      </a:lnTo>
                      <a:lnTo>
                        <a:pt x="142" y="97"/>
                      </a:lnTo>
                      <a:lnTo>
                        <a:pt x="144" y="99"/>
                      </a:lnTo>
                      <a:lnTo>
                        <a:pt x="144" y="99"/>
                      </a:lnTo>
                      <a:lnTo>
                        <a:pt x="144" y="101"/>
                      </a:lnTo>
                      <a:lnTo>
                        <a:pt x="142" y="101"/>
                      </a:lnTo>
                      <a:lnTo>
                        <a:pt x="142" y="101"/>
                      </a:lnTo>
                      <a:lnTo>
                        <a:pt x="142" y="103"/>
                      </a:lnTo>
                      <a:lnTo>
                        <a:pt x="142" y="109"/>
                      </a:lnTo>
                      <a:lnTo>
                        <a:pt x="142" y="112"/>
                      </a:lnTo>
                      <a:lnTo>
                        <a:pt x="140" y="114"/>
                      </a:lnTo>
                      <a:lnTo>
                        <a:pt x="139" y="118"/>
                      </a:lnTo>
                      <a:lnTo>
                        <a:pt x="139" y="120"/>
                      </a:lnTo>
                      <a:lnTo>
                        <a:pt x="139" y="122"/>
                      </a:lnTo>
                      <a:lnTo>
                        <a:pt x="139" y="124"/>
                      </a:lnTo>
                      <a:lnTo>
                        <a:pt x="140" y="126"/>
                      </a:lnTo>
                      <a:lnTo>
                        <a:pt x="140" y="127"/>
                      </a:lnTo>
                      <a:lnTo>
                        <a:pt x="144" y="131"/>
                      </a:lnTo>
                      <a:lnTo>
                        <a:pt x="144" y="131"/>
                      </a:lnTo>
                      <a:lnTo>
                        <a:pt x="144" y="133"/>
                      </a:lnTo>
                      <a:lnTo>
                        <a:pt x="146" y="133"/>
                      </a:lnTo>
                      <a:lnTo>
                        <a:pt x="146" y="133"/>
                      </a:lnTo>
                      <a:lnTo>
                        <a:pt x="146" y="135"/>
                      </a:lnTo>
                      <a:lnTo>
                        <a:pt x="148" y="135"/>
                      </a:lnTo>
                      <a:lnTo>
                        <a:pt x="148" y="137"/>
                      </a:lnTo>
                      <a:lnTo>
                        <a:pt x="148" y="139"/>
                      </a:lnTo>
                      <a:lnTo>
                        <a:pt x="150" y="139"/>
                      </a:lnTo>
                      <a:lnTo>
                        <a:pt x="150" y="139"/>
                      </a:lnTo>
                      <a:lnTo>
                        <a:pt x="150" y="139"/>
                      </a:lnTo>
                      <a:lnTo>
                        <a:pt x="148" y="141"/>
                      </a:lnTo>
                      <a:lnTo>
                        <a:pt x="148" y="141"/>
                      </a:lnTo>
                      <a:lnTo>
                        <a:pt x="150" y="143"/>
                      </a:lnTo>
                      <a:lnTo>
                        <a:pt x="150" y="144"/>
                      </a:lnTo>
                      <a:lnTo>
                        <a:pt x="152" y="144"/>
                      </a:lnTo>
                      <a:lnTo>
                        <a:pt x="152" y="143"/>
                      </a:lnTo>
                      <a:lnTo>
                        <a:pt x="152" y="143"/>
                      </a:lnTo>
                      <a:lnTo>
                        <a:pt x="156" y="144"/>
                      </a:lnTo>
                      <a:lnTo>
                        <a:pt x="157" y="144"/>
                      </a:lnTo>
                      <a:lnTo>
                        <a:pt x="159" y="146"/>
                      </a:lnTo>
                      <a:lnTo>
                        <a:pt x="159" y="148"/>
                      </a:lnTo>
                      <a:lnTo>
                        <a:pt x="161" y="150"/>
                      </a:lnTo>
                      <a:lnTo>
                        <a:pt x="161" y="152"/>
                      </a:lnTo>
                      <a:lnTo>
                        <a:pt x="163" y="152"/>
                      </a:lnTo>
                      <a:lnTo>
                        <a:pt x="163" y="152"/>
                      </a:lnTo>
                      <a:lnTo>
                        <a:pt x="165" y="154"/>
                      </a:lnTo>
                      <a:lnTo>
                        <a:pt x="165" y="156"/>
                      </a:lnTo>
                      <a:lnTo>
                        <a:pt x="165" y="161"/>
                      </a:lnTo>
                      <a:lnTo>
                        <a:pt x="142" y="161"/>
                      </a:lnTo>
                      <a:lnTo>
                        <a:pt x="140" y="161"/>
                      </a:lnTo>
                      <a:lnTo>
                        <a:pt x="139" y="161"/>
                      </a:lnTo>
                      <a:lnTo>
                        <a:pt x="139" y="163"/>
                      </a:lnTo>
                      <a:lnTo>
                        <a:pt x="140" y="167"/>
                      </a:lnTo>
                      <a:lnTo>
                        <a:pt x="139" y="169"/>
                      </a:lnTo>
                      <a:lnTo>
                        <a:pt x="139" y="173"/>
                      </a:lnTo>
                      <a:lnTo>
                        <a:pt x="137" y="180"/>
                      </a:lnTo>
                      <a:lnTo>
                        <a:pt x="131" y="188"/>
                      </a:lnTo>
                      <a:lnTo>
                        <a:pt x="124" y="199"/>
                      </a:lnTo>
                      <a:lnTo>
                        <a:pt x="122" y="203"/>
                      </a:lnTo>
                      <a:lnTo>
                        <a:pt x="122" y="206"/>
                      </a:lnTo>
                      <a:lnTo>
                        <a:pt x="124" y="214"/>
                      </a:lnTo>
                      <a:lnTo>
                        <a:pt x="127" y="229"/>
                      </a:lnTo>
                      <a:lnTo>
                        <a:pt x="131" y="242"/>
                      </a:lnTo>
                      <a:lnTo>
                        <a:pt x="131" y="251"/>
                      </a:lnTo>
                      <a:lnTo>
                        <a:pt x="133" y="261"/>
                      </a:lnTo>
                      <a:lnTo>
                        <a:pt x="135" y="270"/>
                      </a:lnTo>
                      <a:lnTo>
                        <a:pt x="135" y="278"/>
                      </a:lnTo>
                      <a:lnTo>
                        <a:pt x="135" y="283"/>
                      </a:lnTo>
                      <a:lnTo>
                        <a:pt x="135" y="289"/>
                      </a:lnTo>
                      <a:lnTo>
                        <a:pt x="137" y="295"/>
                      </a:lnTo>
                      <a:lnTo>
                        <a:pt x="137" y="295"/>
                      </a:lnTo>
                      <a:lnTo>
                        <a:pt x="139" y="296"/>
                      </a:lnTo>
                      <a:lnTo>
                        <a:pt x="139" y="298"/>
                      </a:lnTo>
                      <a:lnTo>
                        <a:pt x="140" y="300"/>
                      </a:lnTo>
                      <a:lnTo>
                        <a:pt x="140" y="300"/>
                      </a:lnTo>
                      <a:lnTo>
                        <a:pt x="140" y="302"/>
                      </a:lnTo>
                      <a:lnTo>
                        <a:pt x="142" y="302"/>
                      </a:lnTo>
                      <a:lnTo>
                        <a:pt x="142" y="302"/>
                      </a:lnTo>
                      <a:lnTo>
                        <a:pt x="144" y="302"/>
                      </a:lnTo>
                      <a:lnTo>
                        <a:pt x="152" y="302"/>
                      </a:lnTo>
                      <a:lnTo>
                        <a:pt x="156" y="302"/>
                      </a:lnTo>
                      <a:lnTo>
                        <a:pt x="157" y="304"/>
                      </a:lnTo>
                      <a:lnTo>
                        <a:pt x="159" y="304"/>
                      </a:lnTo>
                      <a:lnTo>
                        <a:pt x="167" y="312"/>
                      </a:lnTo>
                      <a:lnTo>
                        <a:pt x="172" y="317"/>
                      </a:lnTo>
                      <a:lnTo>
                        <a:pt x="180" y="325"/>
                      </a:lnTo>
                      <a:lnTo>
                        <a:pt x="187" y="334"/>
                      </a:lnTo>
                      <a:lnTo>
                        <a:pt x="193" y="342"/>
                      </a:lnTo>
                      <a:lnTo>
                        <a:pt x="201" y="349"/>
                      </a:lnTo>
                      <a:lnTo>
                        <a:pt x="204" y="358"/>
                      </a:lnTo>
                      <a:lnTo>
                        <a:pt x="212" y="366"/>
                      </a:lnTo>
                      <a:lnTo>
                        <a:pt x="219" y="375"/>
                      </a:lnTo>
                      <a:lnTo>
                        <a:pt x="223" y="383"/>
                      </a:lnTo>
                      <a:lnTo>
                        <a:pt x="229" y="387"/>
                      </a:lnTo>
                      <a:lnTo>
                        <a:pt x="229" y="389"/>
                      </a:lnTo>
                      <a:lnTo>
                        <a:pt x="229" y="404"/>
                      </a:lnTo>
                      <a:lnTo>
                        <a:pt x="231" y="405"/>
                      </a:lnTo>
                      <a:lnTo>
                        <a:pt x="233" y="405"/>
                      </a:lnTo>
                      <a:lnTo>
                        <a:pt x="229" y="411"/>
                      </a:lnTo>
                      <a:lnTo>
                        <a:pt x="227" y="417"/>
                      </a:lnTo>
                      <a:lnTo>
                        <a:pt x="223" y="424"/>
                      </a:lnTo>
                      <a:lnTo>
                        <a:pt x="223" y="426"/>
                      </a:lnTo>
                      <a:lnTo>
                        <a:pt x="223" y="428"/>
                      </a:lnTo>
                      <a:lnTo>
                        <a:pt x="225" y="435"/>
                      </a:lnTo>
                      <a:lnTo>
                        <a:pt x="227" y="445"/>
                      </a:lnTo>
                      <a:lnTo>
                        <a:pt x="227" y="454"/>
                      </a:lnTo>
                      <a:lnTo>
                        <a:pt x="227" y="462"/>
                      </a:lnTo>
                      <a:lnTo>
                        <a:pt x="227" y="469"/>
                      </a:lnTo>
                      <a:lnTo>
                        <a:pt x="225" y="481"/>
                      </a:lnTo>
                      <a:lnTo>
                        <a:pt x="223" y="484"/>
                      </a:lnTo>
                      <a:lnTo>
                        <a:pt x="223" y="486"/>
                      </a:lnTo>
                      <a:lnTo>
                        <a:pt x="225" y="488"/>
                      </a:lnTo>
                      <a:lnTo>
                        <a:pt x="225" y="490"/>
                      </a:lnTo>
                      <a:lnTo>
                        <a:pt x="223" y="492"/>
                      </a:lnTo>
                      <a:lnTo>
                        <a:pt x="223" y="492"/>
                      </a:lnTo>
                      <a:lnTo>
                        <a:pt x="217" y="496"/>
                      </a:lnTo>
                      <a:lnTo>
                        <a:pt x="216" y="496"/>
                      </a:lnTo>
                      <a:lnTo>
                        <a:pt x="214" y="496"/>
                      </a:lnTo>
                      <a:lnTo>
                        <a:pt x="214" y="496"/>
                      </a:lnTo>
                      <a:lnTo>
                        <a:pt x="206" y="497"/>
                      </a:lnTo>
                      <a:lnTo>
                        <a:pt x="206" y="497"/>
                      </a:lnTo>
                      <a:lnTo>
                        <a:pt x="204" y="499"/>
                      </a:lnTo>
                      <a:lnTo>
                        <a:pt x="204" y="499"/>
                      </a:lnTo>
                      <a:lnTo>
                        <a:pt x="204" y="501"/>
                      </a:lnTo>
                      <a:lnTo>
                        <a:pt x="202" y="501"/>
                      </a:lnTo>
                      <a:lnTo>
                        <a:pt x="202" y="499"/>
                      </a:lnTo>
                      <a:lnTo>
                        <a:pt x="201" y="497"/>
                      </a:lnTo>
                      <a:lnTo>
                        <a:pt x="201" y="497"/>
                      </a:lnTo>
                      <a:lnTo>
                        <a:pt x="199" y="497"/>
                      </a:lnTo>
                      <a:lnTo>
                        <a:pt x="197" y="497"/>
                      </a:lnTo>
                      <a:lnTo>
                        <a:pt x="195" y="497"/>
                      </a:lnTo>
                      <a:lnTo>
                        <a:pt x="195" y="497"/>
                      </a:lnTo>
                      <a:lnTo>
                        <a:pt x="189" y="503"/>
                      </a:lnTo>
                      <a:lnTo>
                        <a:pt x="187" y="505"/>
                      </a:lnTo>
                      <a:lnTo>
                        <a:pt x="186" y="509"/>
                      </a:lnTo>
                      <a:lnTo>
                        <a:pt x="186" y="512"/>
                      </a:lnTo>
                      <a:lnTo>
                        <a:pt x="186" y="512"/>
                      </a:lnTo>
                      <a:lnTo>
                        <a:pt x="186" y="514"/>
                      </a:lnTo>
                      <a:lnTo>
                        <a:pt x="186" y="514"/>
                      </a:lnTo>
                      <a:lnTo>
                        <a:pt x="184" y="518"/>
                      </a:lnTo>
                      <a:lnTo>
                        <a:pt x="184" y="518"/>
                      </a:lnTo>
                      <a:lnTo>
                        <a:pt x="184" y="522"/>
                      </a:lnTo>
                      <a:lnTo>
                        <a:pt x="184" y="524"/>
                      </a:lnTo>
                      <a:lnTo>
                        <a:pt x="184" y="524"/>
                      </a:lnTo>
                      <a:lnTo>
                        <a:pt x="178" y="527"/>
                      </a:lnTo>
                      <a:lnTo>
                        <a:pt x="176" y="527"/>
                      </a:lnTo>
                      <a:lnTo>
                        <a:pt x="178" y="531"/>
                      </a:lnTo>
                      <a:lnTo>
                        <a:pt x="180" y="533"/>
                      </a:lnTo>
                      <a:lnTo>
                        <a:pt x="180" y="533"/>
                      </a:lnTo>
                      <a:lnTo>
                        <a:pt x="180" y="535"/>
                      </a:lnTo>
                      <a:lnTo>
                        <a:pt x="180" y="535"/>
                      </a:lnTo>
                      <a:lnTo>
                        <a:pt x="182" y="535"/>
                      </a:lnTo>
                      <a:lnTo>
                        <a:pt x="184" y="535"/>
                      </a:lnTo>
                      <a:lnTo>
                        <a:pt x="184" y="537"/>
                      </a:lnTo>
                      <a:lnTo>
                        <a:pt x="184" y="537"/>
                      </a:lnTo>
                      <a:lnTo>
                        <a:pt x="184" y="537"/>
                      </a:lnTo>
                      <a:lnTo>
                        <a:pt x="184" y="537"/>
                      </a:lnTo>
                      <a:lnTo>
                        <a:pt x="186" y="537"/>
                      </a:lnTo>
                      <a:lnTo>
                        <a:pt x="186" y="539"/>
                      </a:lnTo>
                      <a:lnTo>
                        <a:pt x="187" y="541"/>
                      </a:lnTo>
                      <a:lnTo>
                        <a:pt x="187" y="541"/>
                      </a:lnTo>
                      <a:lnTo>
                        <a:pt x="187" y="544"/>
                      </a:lnTo>
                      <a:lnTo>
                        <a:pt x="187" y="546"/>
                      </a:lnTo>
                      <a:lnTo>
                        <a:pt x="189" y="550"/>
                      </a:lnTo>
                      <a:lnTo>
                        <a:pt x="189" y="552"/>
                      </a:lnTo>
                      <a:lnTo>
                        <a:pt x="187" y="554"/>
                      </a:lnTo>
                      <a:lnTo>
                        <a:pt x="187" y="554"/>
                      </a:lnTo>
                      <a:lnTo>
                        <a:pt x="187" y="558"/>
                      </a:lnTo>
                      <a:lnTo>
                        <a:pt x="187" y="558"/>
                      </a:lnTo>
                      <a:lnTo>
                        <a:pt x="187" y="558"/>
                      </a:lnTo>
                      <a:lnTo>
                        <a:pt x="187" y="559"/>
                      </a:lnTo>
                      <a:lnTo>
                        <a:pt x="187" y="559"/>
                      </a:lnTo>
                      <a:lnTo>
                        <a:pt x="187" y="559"/>
                      </a:lnTo>
                      <a:lnTo>
                        <a:pt x="189" y="561"/>
                      </a:lnTo>
                      <a:lnTo>
                        <a:pt x="189" y="561"/>
                      </a:lnTo>
                      <a:lnTo>
                        <a:pt x="189" y="563"/>
                      </a:lnTo>
                      <a:lnTo>
                        <a:pt x="189" y="563"/>
                      </a:lnTo>
                      <a:lnTo>
                        <a:pt x="189" y="565"/>
                      </a:lnTo>
                      <a:lnTo>
                        <a:pt x="189" y="567"/>
                      </a:lnTo>
                      <a:lnTo>
                        <a:pt x="189" y="569"/>
                      </a:lnTo>
                      <a:lnTo>
                        <a:pt x="189" y="571"/>
                      </a:lnTo>
                      <a:lnTo>
                        <a:pt x="189" y="571"/>
                      </a:lnTo>
                      <a:lnTo>
                        <a:pt x="189" y="573"/>
                      </a:lnTo>
                      <a:lnTo>
                        <a:pt x="184" y="573"/>
                      </a:lnTo>
                      <a:lnTo>
                        <a:pt x="176" y="573"/>
                      </a:lnTo>
                      <a:lnTo>
                        <a:pt x="172" y="573"/>
                      </a:lnTo>
                      <a:lnTo>
                        <a:pt x="172" y="571"/>
                      </a:lnTo>
                      <a:lnTo>
                        <a:pt x="172" y="569"/>
                      </a:lnTo>
                      <a:lnTo>
                        <a:pt x="171" y="565"/>
                      </a:lnTo>
                      <a:lnTo>
                        <a:pt x="171" y="563"/>
                      </a:lnTo>
                      <a:lnTo>
                        <a:pt x="172" y="561"/>
                      </a:lnTo>
                      <a:lnTo>
                        <a:pt x="174" y="561"/>
                      </a:lnTo>
                      <a:lnTo>
                        <a:pt x="176" y="559"/>
                      </a:lnTo>
                      <a:lnTo>
                        <a:pt x="176" y="558"/>
                      </a:lnTo>
                      <a:lnTo>
                        <a:pt x="176" y="556"/>
                      </a:lnTo>
                      <a:lnTo>
                        <a:pt x="176" y="552"/>
                      </a:lnTo>
                      <a:lnTo>
                        <a:pt x="176" y="550"/>
                      </a:lnTo>
                      <a:lnTo>
                        <a:pt x="174" y="548"/>
                      </a:lnTo>
                      <a:lnTo>
                        <a:pt x="171" y="548"/>
                      </a:lnTo>
                      <a:lnTo>
                        <a:pt x="169" y="548"/>
                      </a:lnTo>
                      <a:lnTo>
                        <a:pt x="165" y="546"/>
                      </a:lnTo>
                      <a:lnTo>
                        <a:pt x="165" y="544"/>
                      </a:lnTo>
                      <a:lnTo>
                        <a:pt x="163" y="544"/>
                      </a:lnTo>
                      <a:lnTo>
                        <a:pt x="163" y="544"/>
                      </a:lnTo>
                      <a:lnTo>
                        <a:pt x="163" y="544"/>
                      </a:lnTo>
                      <a:lnTo>
                        <a:pt x="161" y="542"/>
                      </a:lnTo>
                      <a:lnTo>
                        <a:pt x="161" y="542"/>
                      </a:lnTo>
                      <a:lnTo>
                        <a:pt x="159" y="542"/>
                      </a:lnTo>
                      <a:lnTo>
                        <a:pt x="159" y="541"/>
                      </a:lnTo>
                      <a:lnTo>
                        <a:pt x="159" y="541"/>
                      </a:lnTo>
                      <a:lnTo>
                        <a:pt x="159" y="539"/>
                      </a:lnTo>
                      <a:lnTo>
                        <a:pt x="156" y="539"/>
                      </a:lnTo>
                      <a:lnTo>
                        <a:pt x="156" y="537"/>
                      </a:lnTo>
                      <a:lnTo>
                        <a:pt x="156" y="535"/>
                      </a:lnTo>
                      <a:lnTo>
                        <a:pt x="154" y="535"/>
                      </a:lnTo>
                      <a:lnTo>
                        <a:pt x="152" y="531"/>
                      </a:lnTo>
                      <a:lnTo>
                        <a:pt x="150" y="531"/>
                      </a:lnTo>
                      <a:lnTo>
                        <a:pt x="150" y="527"/>
                      </a:lnTo>
                      <a:lnTo>
                        <a:pt x="148" y="527"/>
                      </a:lnTo>
                      <a:lnTo>
                        <a:pt x="142" y="526"/>
                      </a:lnTo>
                      <a:lnTo>
                        <a:pt x="142" y="524"/>
                      </a:lnTo>
                      <a:lnTo>
                        <a:pt x="142" y="522"/>
                      </a:lnTo>
                      <a:lnTo>
                        <a:pt x="140" y="522"/>
                      </a:lnTo>
                      <a:lnTo>
                        <a:pt x="140" y="522"/>
                      </a:lnTo>
                      <a:lnTo>
                        <a:pt x="139" y="520"/>
                      </a:lnTo>
                      <a:lnTo>
                        <a:pt x="137" y="518"/>
                      </a:lnTo>
                      <a:lnTo>
                        <a:pt x="135" y="512"/>
                      </a:lnTo>
                      <a:lnTo>
                        <a:pt x="133" y="511"/>
                      </a:lnTo>
                      <a:lnTo>
                        <a:pt x="129" y="511"/>
                      </a:lnTo>
                      <a:lnTo>
                        <a:pt x="127" y="509"/>
                      </a:lnTo>
                      <a:lnTo>
                        <a:pt x="125" y="509"/>
                      </a:lnTo>
                      <a:lnTo>
                        <a:pt x="124" y="501"/>
                      </a:lnTo>
                      <a:lnTo>
                        <a:pt x="124" y="499"/>
                      </a:lnTo>
                      <a:lnTo>
                        <a:pt x="125" y="494"/>
                      </a:lnTo>
                      <a:lnTo>
                        <a:pt x="125" y="492"/>
                      </a:lnTo>
                      <a:lnTo>
                        <a:pt x="124" y="490"/>
                      </a:lnTo>
                      <a:lnTo>
                        <a:pt x="118" y="484"/>
                      </a:lnTo>
                      <a:lnTo>
                        <a:pt x="114" y="482"/>
                      </a:lnTo>
                      <a:lnTo>
                        <a:pt x="112" y="482"/>
                      </a:lnTo>
                      <a:lnTo>
                        <a:pt x="112" y="479"/>
                      </a:lnTo>
                      <a:lnTo>
                        <a:pt x="112" y="477"/>
                      </a:lnTo>
                      <a:lnTo>
                        <a:pt x="112" y="475"/>
                      </a:lnTo>
                      <a:lnTo>
                        <a:pt x="112" y="473"/>
                      </a:lnTo>
                      <a:lnTo>
                        <a:pt x="116" y="471"/>
                      </a:lnTo>
                      <a:lnTo>
                        <a:pt x="116" y="469"/>
                      </a:lnTo>
                      <a:lnTo>
                        <a:pt x="118" y="469"/>
                      </a:lnTo>
                      <a:lnTo>
                        <a:pt x="120" y="467"/>
                      </a:lnTo>
                      <a:lnTo>
                        <a:pt x="120" y="467"/>
                      </a:lnTo>
                      <a:lnTo>
                        <a:pt x="125" y="462"/>
                      </a:lnTo>
                      <a:lnTo>
                        <a:pt x="125" y="460"/>
                      </a:lnTo>
                      <a:lnTo>
                        <a:pt x="125" y="456"/>
                      </a:lnTo>
                      <a:lnTo>
                        <a:pt x="125" y="452"/>
                      </a:lnTo>
                      <a:lnTo>
                        <a:pt x="125" y="449"/>
                      </a:lnTo>
                      <a:lnTo>
                        <a:pt x="125" y="449"/>
                      </a:lnTo>
                      <a:lnTo>
                        <a:pt x="127" y="447"/>
                      </a:lnTo>
                      <a:lnTo>
                        <a:pt x="129" y="445"/>
                      </a:lnTo>
                      <a:lnTo>
                        <a:pt x="129" y="445"/>
                      </a:lnTo>
                      <a:lnTo>
                        <a:pt x="131" y="443"/>
                      </a:lnTo>
                      <a:lnTo>
                        <a:pt x="131" y="441"/>
                      </a:lnTo>
                      <a:lnTo>
                        <a:pt x="131" y="441"/>
                      </a:lnTo>
                      <a:lnTo>
                        <a:pt x="133" y="439"/>
                      </a:lnTo>
                      <a:lnTo>
                        <a:pt x="135" y="437"/>
                      </a:lnTo>
                      <a:lnTo>
                        <a:pt x="137" y="435"/>
                      </a:lnTo>
                      <a:lnTo>
                        <a:pt x="137" y="434"/>
                      </a:lnTo>
                      <a:lnTo>
                        <a:pt x="135" y="422"/>
                      </a:lnTo>
                      <a:lnTo>
                        <a:pt x="135" y="420"/>
                      </a:lnTo>
                      <a:lnTo>
                        <a:pt x="135" y="420"/>
                      </a:lnTo>
                      <a:lnTo>
                        <a:pt x="135" y="420"/>
                      </a:lnTo>
                      <a:lnTo>
                        <a:pt x="135" y="419"/>
                      </a:lnTo>
                      <a:lnTo>
                        <a:pt x="135" y="417"/>
                      </a:lnTo>
                      <a:lnTo>
                        <a:pt x="135" y="417"/>
                      </a:lnTo>
                      <a:lnTo>
                        <a:pt x="137" y="415"/>
                      </a:lnTo>
                      <a:lnTo>
                        <a:pt x="137" y="413"/>
                      </a:lnTo>
                      <a:lnTo>
                        <a:pt x="137" y="413"/>
                      </a:lnTo>
                      <a:lnTo>
                        <a:pt x="137" y="411"/>
                      </a:lnTo>
                      <a:lnTo>
                        <a:pt x="137" y="409"/>
                      </a:lnTo>
                      <a:lnTo>
                        <a:pt x="135" y="409"/>
                      </a:lnTo>
                      <a:lnTo>
                        <a:pt x="135" y="407"/>
                      </a:lnTo>
                      <a:lnTo>
                        <a:pt x="135" y="405"/>
                      </a:lnTo>
                      <a:lnTo>
                        <a:pt x="135" y="400"/>
                      </a:lnTo>
                      <a:lnTo>
                        <a:pt x="135" y="398"/>
                      </a:lnTo>
                      <a:lnTo>
                        <a:pt x="133" y="396"/>
                      </a:lnTo>
                      <a:lnTo>
                        <a:pt x="133" y="394"/>
                      </a:lnTo>
                      <a:lnTo>
                        <a:pt x="131" y="390"/>
                      </a:lnTo>
                      <a:lnTo>
                        <a:pt x="133" y="387"/>
                      </a:lnTo>
                      <a:lnTo>
                        <a:pt x="133" y="385"/>
                      </a:lnTo>
                      <a:lnTo>
                        <a:pt x="131" y="381"/>
                      </a:lnTo>
                      <a:lnTo>
                        <a:pt x="127" y="377"/>
                      </a:lnTo>
                      <a:lnTo>
                        <a:pt x="125" y="375"/>
                      </a:lnTo>
                      <a:lnTo>
                        <a:pt x="124" y="372"/>
                      </a:lnTo>
                      <a:lnTo>
                        <a:pt x="122" y="370"/>
                      </a:lnTo>
                      <a:lnTo>
                        <a:pt x="120" y="368"/>
                      </a:lnTo>
                      <a:lnTo>
                        <a:pt x="120" y="368"/>
                      </a:lnTo>
                      <a:lnTo>
                        <a:pt x="120" y="368"/>
                      </a:lnTo>
                      <a:lnTo>
                        <a:pt x="118" y="370"/>
                      </a:lnTo>
                      <a:lnTo>
                        <a:pt x="118" y="370"/>
                      </a:lnTo>
                      <a:lnTo>
                        <a:pt x="116" y="370"/>
                      </a:lnTo>
                      <a:lnTo>
                        <a:pt x="109" y="372"/>
                      </a:lnTo>
                      <a:lnTo>
                        <a:pt x="103" y="372"/>
                      </a:lnTo>
                      <a:lnTo>
                        <a:pt x="101" y="373"/>
                      </a:lnTo>
                      <a:lnTo>
                        <a:pt x="101" y="373"/>
                      </a:lnTo>
                      <a:lnTo>
                        <a:pt x="99" y="375"/>
                      </a:lnTo>
                      <a:lnTo>
                        <a:pt x="99" y="375"/>
                      </a:lnTo>
                      <a:lnTo>
                        <a:pt x="92" y="375"/>
                      </a:lnTo>
                      <a:lnTo>
                        <a:pt x="90" y="375"/>
                      </a:lnTo>
                      <a:lnTo>
                        <a:pt x="88" y="375"/>
                      </a:lnTo>
                      <a:lnTo>
                        <a:pt x="84" y="377"/>
                      </a:lnTo>
                      <a:lnTo>
                        <a:pt x="82" y="379"/>
                      </a:lnTo>
                      <a:lnTo>
                        <a:pt x="79" y="379"/>
                      </a:lnTo>
                      <a:lnTo>
                        <a:pt x="75" y="375"/>
                      </a:lnTo>
                      <a:lnTo>
                        <a:pt x="75" y="375"/>
                      </a:lnTo>
                      <a:lnTo>
                        <a:pt x="73" y="377"/>
                      </a:lnTo>
                      <a:lnTo>
                        <a:pt x="73" y="379"/>
                      </a:lnTo>
                      <a:lnTo>
                        <a:pt x="73" y="383"/>
                      </a:lnTo>
                      <a:lnTo>
                        <a:pt x="73" y="383"/>
                      </a:lnTo>
                      <a:lnTo>
                        <a:pt x="71" y="385"/>
                      </a:lnTo>
                      <a:lnTo>
                        <a:pt x="71" y="383"/>
                      </a:lnTo>
                      <a:lnTo>
                        <a:pt x="69" y="383"/>
                      </a:lnTo>
                      <a:lnTo>
                        <a:pt x="69" y="381"/>
                      </a:lnTo>
                      <a:lnTo>
                        <a:pt x="67" y="377"/>
                      </a:lnTo>
                      <a:lnTo>
                        <a:pt x="65" y="377"/>
                      </a:lnTo>
                      <a:lnTo>
                        <a:pt x="63" y="375"/>
                      </a:lnTo>
                      <a:lnTo>
                        <a:pt x="63" y="375"/>
                      </a:lnTo>
                      <a:lnTo>
                        <a:pt x="62" y="373"/>
                      </a:lnTo>
                      <a:lnTo>
                        <a:pt x="62" y="372"/>
                      </a:lnTo>
                      <a:lnTo>
                        <a:pt x="60" y="372"/>
                      </a:lnTo>
                      <a:lnTo>
                        <a:pt x="58" y="370"/>
                      </a:lnTo>
                      <a:lnTo>
                        <a:pt x="56" y="370"/>
                      </a:lnTo>
                      <a:lnTo>
                        <a:pt x="56" y="368"/>
                      </a:lnTo>
                      <a:lnTo>
                        <a:pt x="52" y="360"/>
                      </a:lnTo>
                      <a:lnTo>
                        <a:pt x="50" y="358"/>
                      </a:lnTo>
                      <a:lnTo>
                        <a:pt x="48" y="357"/>
                      </a:lnTo>
                      <a:lnTo>
                        <a:pt x="48" y="355"/>
                      </a:lnTo>
                      <a:lnTo>
                        <a:pt x="48" y="355"/>
                      </a:lnTo>
                      <a:lnTo>
                        <a:pt x="47" y="355"/>
                      </a:lnTo>
                      <a:lnTo>
                        <a:pt x="47" y="353"/>
                      </a:lnTo>
                      <a:lnTo>
                        <a:pt x="45" y="351"/>
                      </a:lnTo>
                      <a:lnTo>
                        <a:pt x="45" y="349"/>
                      </a:lnTo>
                      <a:lnTo>
                        <a:pt x="45" y="345"/>
                      </a:lnTo>
                      <a:lnTo>
                        <a:pt x="45" y="343"/>
                      </a:lnTo>
                      <a:lnTo>
                        <a:pt x="43" y="342"/>
                      </a:lnTo>
                      <a:lnTo>
                        <a:pt x="39" y="340"/>
                      </a:lnTo>
                      <a:lnTo>
                        <a:pt x="37" y="340"/>
                      </a:lnTo>
                      <a:lnTo>
                        <a:pt x="35" y="334"/>
                      </a:lnTo>
                      <a:lnTo>
                        <a:pt x="33" y="334"/>
                      </a:lnTo>
                      <a:lnTo>
                        <a:pt x="33" y="334"/>
                      </a:lnTo>
                      <a:lnTo>
                        <a:pt x="32" y="336"/>
                      </a:lnTo>
                      <a:lnTo>
                        <a:pt x="32" y="336"/>
                      </a:lnTo>
                      <a:lnTo>
                        <a:pt x="30" y="338"/>
                      </a:lnTo>
                      <a:lnTo>
                        <a:pt x="28" y="338"/>
                      </a:lnTo>
                      <a:lnTo>
                        <a:pt x="28" y="340"/>
                      </a:lnTo>
                      <a:lnTo>
                        <a:pt x="26" y="343"/>
                      </a:lnTo>
                      <a:lnTo>
                        <a:pt x="24" y="343"/>
                      </a:lnTo>
                      <a:lnTo>
                        <a:pt x="22" y="342"/>
                      </a:lnTo>
                      <a:lnTo>
                        <a:pt x="22" y="340"/>
                      </a:lnTo>
                      <a:lnTo>
                        <a:pt x="22" y="336"/>
                      </a:lnTo>
                      <a:lnTo>
                        <a:pt x="22" y="334"/>
                      </a:lnTo>
                      <a:lnTo>
                        <a:pt x="22" y="334"/>
                      </a:lnTo>
                      <a:lnTo>
                        <a:pt x="20" y="334"/>
                      </a:lnTo>
                      <a:lnTo>
                        <a:pt x="20" y="334"/>
                      </a:lnTo>
                      <a:lnTo>
                        <a:pt x="18" y="334"/>
                      </a:lnTo>
                      <a:lnTo>
                        <a:pt x="18" y="332"/>
                      </a:lnTo>
                      <a:lnTo>
                        <a:pt x="18" y="332"/>
                      </a:lnTo>
                      <a:lnTo>
                        <a:pt x="18" y="330"/>
                      </a:lnTo>
                      <a:lnTo>
                        <a:pt x="15" y="327"/>
                      </a:lnTo>
                      <a:lnTo>
                        <a:pt x="15" y="325"/>
                      </a:lnTo>
                      <a:lnTo>
                        <a:pt x="11" y="325"/>
                      </a:lnTo>
                      <a:lnTo>
                        <a:pt x="9" y="323"/>
                      </a:lnTo>
                      <a:lnTo>
                        <a:pt x="7" y="323"/>
                      </a:lnTo>
                      <a:lnTo>
                        <a:pt x="7" y="321"/>
                      </a:lnTo>
                      <a:lnTo>
                        <a:pt x="7" y="319"/>
                      </a:lnTo>
                      <a:lnTo>
                        <a:pt x="9" y="319"/>
                      </a:lnTo>
                      <a:lnTo>
                        <a:pt x="11" y="317"/>
                      </a:lnTo>
                      <a:lnTo>
                        <a:pt x="11" y="317"/>
                      </a:lnTo>
                      <a:lnTo>
                        <a:pt x="7" y="313"/>
                      </a:lnTo>
                      <a:lnTo>
                        <a:pt x="5" y="312"/>
                      </a:lnTo>
                      <a:lnTo>
                        <a:pt x="3" y="312"/>
                      </a:lnTo>
                      <a:lnTo>
                        <a:pt x="0" y="312"/>
                      </a:lnTo>
                      <a:lnTo>
                        <a:pt x="0" y="310"/>
                      </a:lnTo>
                      <a:lnTo>
                        <a:pt x="0" y="308"/>
                      </a:lnTo>
                      <a:lnTo>
                        <a:pt x="2" y="308"/>
                      </a:lnTo>
                      <a:lnTo>
                        <a:pt x="2" y="308"/>
                      </a:lnTo>
                      <a:lnTo>
                        <a:pt x="3" y="308"/>
                      </a:lnTo>
                      <a:lnTo>
                        <a:pt x="3" y="308"/>
                      </a:lnTo>
                      <a:lnTo>
                        <a:pt x="5" y="306"/>
                      </a:lnTo>
                      <a:lnTo>
                        <a:pt x="7" y="306"/>
                      </a:lnTo>
                      <a:lnTo>
                        <a:pt x="9" y="306"/>
                      </a:lnTo>
                      <a:lnTo>
                        <a:pt x="11" y="304"/>
                      </a:lnTo>
                      <a:lnTo>
                        <a:pt x="11" y="302"/>
                      </a:lnTo>
                      <a:lnTo>
                        <a:pt x="11" y="300"/>
                      </a:lnTo>
                      <a:lnTo>
                        <a:pt x="11" y="300"/>
                      </a:lnTo>
                      <a:lnTo>
                        <a:pt x="13" y="298"/>
                      </a:lnTo>
                      <a:lnTo>
                        <a:pt x="15" y="298"/>
                      </a:lnTo>
                      <a:lnTo>
                        <a:pt x="17" y="295"/>
                      </a:lnTo>
                      <a:lnTo>
                        <a:pt x="18" y="287"/>
                      </a:lnTo>
                      <a:lnTo>
                        <a:pt x="18" y="285"/>
                      </a:lnTo>
                      <a:lnTo>
                        <a:pt x="20" y="281"/>
                      </a:lnTo>
                      <a:lnTo>
                        <a:pt x="24" y="281"/>
                      </a:lnTo>
                      <a:lnTo>
                        <a:pt x="24" y="280"/>
                      </a:lnTo>
                      <a:lnTo>
                        <a:pt x="24" y="280"/>
                      </a:lnTo>
                      <a:lnTo>
                        <a:pt x="22" y="278"/>
                      </a:lnTo>
                      <a:lnTo>
                        <a:pt x="22" y="276"/>
                      </a:lnTo>
                      <a:lnTo>
                        <a:pt x="22" y="274"/>
                      </a:lnTo>
                      <a:lnTo>
                        <a:pt x="22" y="266"/>
                      </a:lnTo>
                      <a:lnTo>
                        <a:pt x="24" y="261"/>
                      </a:lnTo>
                      <a:lnTo>
                        <a:pt x="24" y="259"/>
                      </a:lnTo>
                      <a:lnTo>
                        <a:pt x="24" y="257"/>
                      </a:lnTo>
                      <a:lnTo>
                        <a:pt x="22" y="255"/>
                      </a:lnTo>
                      <a:lnTo>
                        <a:pt x="20" y="255"/>
                      </a:lnTo>
                      <a:lnTo>
                        <a:pt x="20" y="253"/>
                      </a:lnTo>
                      <a:lnTo>
                        <a:pt x="20" y="248"/>
                      </a:lnTo>
                      <a:lnTo>
                        <a:pt x="20" y="248"/>
                      </a:lnTo>
                      <a:lnTo>
                        <a:pt x="20" y="246"/>
                      </a:lnTo>
                      <a:lnTo>
                        <a:pt x="24" y="242"/>
                      </a:lnTo>
                      <a:lnTo>
                        <a:pt x="26" y="236"/>
                      </a:lnTo>
                      <a:lnTo>
                        <a:pt x="26" y="236"/>
                      </a:lnTo>
                      <a:lnTo>
                        <a:pt x="28" y="235"/>
                      </a:lnTo>
                      <a:lnTo>
                        <a:pt x="28" y="235"/>
                      </a:lnTo>
                      <a:lnTo>
                        <a:pt x="30" y="235"/>
                      </a:lnTo>
                      <a:lnTo>
                        <a:pt x="30" y="236"/>
                      </a:lnTo>
                      <a:lnTo>
                        <a:pt x="30" y="236"/>
                      </a:lnTo>
                      <a:lnTo>
                        <a:pt x="30" y="236"/>
                      </a:lnTo>
                      <a:lnTo>
                        <a:pt x="32" y="235"/>
                      </a:lnTo>
                      <a:lnTo>
                        <a:pt x="32" y="235"/>
                      </a:lnTo>
                      <a:lnTo>
                        <a:pt x="33" y="235"/>
                      </a:lnTo>
                      <a:lnTo>
                        <a:pt x="33" y="235"/>
                      </a:lnTo>
                      <a:lnTo>
                        <a:pt x="33" y="235"/>
                      </a:lnTo>
                      <a:lnTo>
                        <a:pt x="33" y="235"/>
                      </a:lnTo>
                      <a:lnTo>
                        <a:pt x="35" y="236"/>
                      </a:lnTo>
                      <a:lnTo>
                        <a:pt x="35" y="238"/>
                      </a:lnTo>
                      <a:lnTo>
                        <a:pt x="35" y="238"/>
                      </a:lnTo>
                      <a:lnTo>
                        <a:pt x="37" y="236"/>
                      </a:lnTo>
                      <a:lnTo>
                        <a:pt x="37" y="236"/>
                      </a:lnTo>
                      <a:lnTo>
                        <a:pt x="37" y="236"/>
                      </a:lnTo>
                      <a:lnTo>
                        <a:pt x="37" y="236"/>
                      </a:lnTo>
                      <a:lnTo>
                        <a:pt x="39" y="235"/>
                      </a:lnTo>
                      <a:lnTo>
                        <a:pt x="39" y="235"/>
                      </a:lnTo>
                      <a:lnTo>
                        <a:pt x="41" y="235"/>
                      </a:lnTo>
                      <a:lnTo>
                        <a:pt x="41" y="233"/>
                      </a:lnTo>
                      <a:lnTo>
                        <a:pt x="43" y="231"/>
                      </a:lnTo>
                      <a:lnTo>
                        <a:pt x="43" y="231"/>
                      </a:lnTo>
                      <a:lnTo>
                        <a:pt x="45" y="231"/>
                      </a:lnTo>
                      <a:lnTo>
                        <a:pt x="45" y="231"/>
                      </a:lnTo>
                      <a:lnTo>
                        <a:pt x="47" y="231"/>
                      </a:lnTo>
                      <a:lnTo>
                        <a:pt x="47" y="231"/>
                      </a:lnTo>
                      <a:lnTo>
                        <a:pt x="47" y="231"/>
                      </a:lnTo>
                      <a:lnTo>
                        <a:pt x="48" y="231"/>
                      </a:lnTo>
                      <a:lnTo>
                        <a:pt x="50" y="229"/>
                      </a:lnTo>
                      <a:lnTo>
                        <a:pt x="52" y="229"/>
                      </a:lnTo>
                      <a:lnTo>
                        <a:pt x="54" y="227"/>
                      </a:lnTo>
                      <a:lnTo>
                        <a:pt x="54" y="225"/>
                      </a:lnTo>
                      <a:lnTo>
                        <a:pt x="56" y="225"/>
                      </a:lnTo>
                      <a:lnTo>
                        <a:pt x="56" y="225"/>
                      </a:lnTo>
                      <a:lnTo>
                        <a:pt x="58" y="223"/>
                      </a:lnTo>
                      <a:lnTo>
                        <a:pt x="58" y="221"/>
                      </a:lnTo>
                      <a:lnTo>
                        <a:pt x="58" y="221"/>
                      </a:lnTo>
                      <a:lnTo>
                        <a:pt x="58" y="221"/>
                      </a:lnTo>
                      <a:lnTo>
                        <a:pt x="62" y="219"/>
                      </a:lnTo>
                      <a:lnTo>
                        <a:pt x="62" y="218"/>
                      </a:lnTo>
                      <a:lnTo>
                        <a:pt x="62" y="216"/>
                      </a:lnTo>
                      <a:lnTo>
                        <a:pt x="62" y="216"/>
                      </a:lnTo>
                      <a:lnTo>
                        <a:pt x="60" y="216"/>
                      </a:lnTo>
                      <a:lnTo>
                        <a:pt x="56" y="216"/>
                      </a:lnTo>
                      <a:lnTo>
                        <a:pt x="52" y="216"/>
                      </a:lnTo>
                      <a:lnTo>
                        <a:pt x="48" y="216"/>
                      </a:lnTo>
                      <a:lnTo>
                        <a:pt x="48" y="214"/>
                      </a:lnTo>
                      <a:lnTo>
                        <a:pt x="47" y="208"/>
                      </a:lnTo>
                      <a:lnTo>
                        <a:pt x="45" y="206"/>
                      </a:lnTo>
                      <a:lnTo>
                        <a:pt x="45" y="204"/>
                      </a:lnTo>
                      <a:lnTo>
                        <a:pt x="43" y="203"/>
                      </a:lnTo>
                      <a:lnTo>
                        <a:pt x="43" y="203"/>
                      </a:lnTo>
                      <a:lnTo>
                        <a:pt x="41" y="199"/>
                      </a:lnTo>
                      <a:lnTo>
                        <a:pt x="43" y="197"/>
                      </a:lnTo>
                      <a:lnTo>
                        <a:pt x="45" y="191"/>
                      </a:lnTo>
                      <a:lnTo>
                        <a:pt x="45" y="186"/>
                      </a:lnTo>
                      <a:lnTo>
                        <a:pt x="47" y="186"/>
                      </a:lnTo>
                      <a:lnTo>
                        <a:pt x="47" y="184"/>
                      </a:lnTo>
                      <a:lnTo>
                        <a:pt x="45" y="182"/>
                      </a:lnTo>
                      <a:lnTo>
                        <a:pt x="45" y="180"/>
                      </a:lnTo>
                      <a:lnTo>
                        <a:pt x="47" y="178"/>
                      </a:lnTo>
                      <a:lnTo>
                        <a:pt x="47" y="174"/>
                      </a:lnTo>
                      <a:lnTo>
                        <a:pt x="45" y="163"/>
                      </a:lnTo>
                      <a:lnTo>
                        <a:pt x="45" y="161"/>
                      </a:lnTo>
                      <a:lnTo>
                        <a:pt x="45" y="161"/>
                      </a:lnTo>
                      <a:lnTo>
                        <a:pt x="43" y="161"/>
                      </a:lnTo>
                      <a:lnTo>
                        <a:pt x="41" y="161"/>
                      </a:lnTo>
                      <a:lnTo>
                        <a:pt x="41" y="161"/>
                      </a:lnTo>
                      <a:lnTo>
                        <a:pt x="39" y="161"/>
                      </a:lnTo>
                      <a:lnTo>
                        <a:pt x="39" y="159"/>
                      </a:lnTo>
                      <a:lnTo>
                        <a:pt x="41" y="158"/>
                      </a:lnTo>
                      <a:lnTo>
                        <a:pt x="41" y="156"/>
                      </a:lnTo>
                      <a:lnTo>
                        <a:pt x="41" y="156"/>
                      </a:lnTo>
                      <a:lnTo>
                        <a:pt x="41" y="148"/>
                      </a:lnTo>
                      <a:lnTo>
                        <a:pt x="41" y="148"/>
                      </a:lnTo>
                      <a:lnTo>
                        <a:pt x="43" y="150"/>
                      </a:lnTo>
                      <a:lnTo>
                        <a:pt x="43" y="148"/>
                      </a:lnTo>
                      <a:lnTo>
                        <a:pt x="43" y="148"/>
                      </a:lnTo>
                      <a:lnTo>
                        <a:pt x="43" y="146"/>
                      </a:lnTo>
                      <a:lnTo>
                        <a:pt x="43" y="146"/>
                      </a:lnTo>
                      <a:lnTo>
                        <a:pt x="45" y="144"/>
                      </a:lnTo>
                      <a:lnTo>
                        <a:pt x="45" y="144"/>
                      </a:lnTo>
                      <a:lnTo>
                        <a:pt x="45" y="143"/>
                      </a:lnTo>
                      <a:lnTo>
                        <a:pt x="45" y="143"/>
                      </a:lnTo>
                      <a:lnTo>
                        <a:pt x="50" y="135"/>
                      </a:lnTo>
                      <a:lnTo>
                        <a:pt x="50" y="133"/>
                      </a:lnTo>
                      <a:lnTo>
                        <a:pt x="52" y="131"/>
                      </a:lnTo>
                      <a:lnTo>
                        <a:pt x="50" y="127"/>
                      </a:lnTo>
                      <a:lnTo>
                        <a:pt x="48" y="126"/>
                      </a:lnTo>
                      <a:lnTo>
                        <a:pt x="47" y="124"/>
                      </a:lnTo>
                      <a:lnTo>
                        <a:pt x="45" y="122"/>
                      </a:lnTo>
                      <a:lnTo>
                        <a:pt x="45" y="120"/>
                      </a:lnTo>
                      <a:lnTo>
                        <a:pt x="45" y="114"/>
                      </a:lnTo>
                      <a:lnTo>
                        <a:pt x="45" y="112"/>
                      </a:lnTo>
                      <a:lnTo>
                        <a:pt x="43" y="111"/>
                      </a:lnTo>
                      <a:lnTo>
                        <a:pt x="41" y="111"/>
                      </a:lnTo>
                      <a:lnTo>
                        <a:pt x="41" y="111"/>
                      </a:lnTo>
                      <a:lnTo>
                        <a:pt x="41" y="111"/>
                      </a:lnTo>
                      <a:lnTo>
                        <a:pt x="41" y="109"/>
                      </a:lnTo>
                      <a:lnTo>
                        <a:pt x="41" y="109"/>
                      </a:lnTo>
                      <a:lnTo>
                        <a:pt x="43" y="109"/>
                      </a:lnTo>
                      <a:lnTo>
                        <a:pt x="43" y="109"/>
                      </a:lnTo>
                      <a:lnTo>
                        <a:pt x="45" y="109"/>
                      </a:lnTo>
                      <a:lnTo>
                        <a:pt x="47" y="107"/>
                      </a:lnTo>
                      <a:lnTo>
                        <a:pt x="47" y="105"/>
                      </a:lnTo>
                      <a:lnTo>
                        <a:pt x="48" y="105"/>
                      </a:lnTo>
                      <a:lnTo>
                        <a:pt x="48" y="105"/>
                      </a:lnTo>
                      <a:lnTo>
                        <a:pt x="50" y="105"/>
                      </a:lnTo>
                      <a:lnTo>
                        <a:pt x="52" y="105"/>
                      </a:lnTo>
                      <a:lnTo>
                        <a:pt x="54" y="105"/>
                      </a:lnTo>
                      <a:lnTo>
                        <a:pt x="54" y="105"/>
                      </a:lnTo>
                      <a:lnTo>
                        <a:pt x="56" y="105"/>
                      </a:lnTo>
                      <a:lnTo>
                        <a:pt x="58" y="103"/>
                      </a:lnTo>
                      <a:lnTo>
                        <a:pt x="58" y="103"/>
                      </a:lnTo>
                      <a:lnTo>
                        <a:pt x="60" y="101"/>
                      </a:lnTo>
                      <a:lnTo>
                        <a:pt x="60" y="101"/>
                      </a:lnTo>
                      <a:lnTo>
                        <a:pt x="62" y="97"/>
                      </a:lnTo>
                      <a:lnTo>
                        <a:pt x="65" y="94"/>
                      </a:lnTo>
                      <a:lnTo>
                        <a:pt x="65" y="94"/>
                      </a:lnTo>
                      <a:lnTo>
                        <a:pt x="67" y="92"/>
                      </a:lnTo>
                      <a:lnTo>
                        <a:pt x="69" y="90"/>
                      </a:lnTo>
                      <a:lnTo>
                        <a:pt x="71" y="90"/>
                      </a:lnTo>
                      <a:lnTo>
                        <a:pt x="73" y="88"/>
                      </a:lnTo>
                      <a:lnTo>
                        <a:pt x="73" y="86"/>
                      </a:lnTo>
                      <a:lnTo>
                        <a:pt x="71" y="84"/>
                      </a:lnTo>
                      <a:lnTo>
                        <a:pt x="71" y="82"/>
                      </a:lnTo>
                      <a:lnTo>
                        <a:pt x="69" y="82"/>
                      </a:lnTo>
                      <a:lnTo>
                        <a:pt x="69" y="82"/>
                      </a:lnTo>
                      <a:lnTo>
                        <a:pt x="67" y="79"/>
                      </a:lnTo>
                      <a:lnTo>
                        <a:pt x="67" y="77"/>
                      </a:lnTo>
                      <a:lnTo>
                        <a:pt x="65" y="77"/>
                      </a:lnTo>
                      <a:lnTo>
                        <a:pt x="63" y="75"/>
                      </a:lnTo>
                      <a:lnTo>
                        <a:pt x="62" y="71"/>
                      </a:lnTo>
                      <a:lnTo>
                        <a:pt x="62" y="69"/>
                      </a:lnTo>
                      <a:lnTo>
                        <a:pt x="62" y="66"/>
                      </a:lnTo>
                      <a:lnTo>
                        <a:pt x="62" y="62"/>
                      </a:lnTo>
                      <a:lnTo>
                        <a:pt x="62" y="62"/>
                      </a:lnTo>
                      <a:lnTo>
                        <a:pt x="60" y="60"/>
                      </a:lnTo>
                      <a:lnTo>
                        <a:pt x="58" y="58"/>
                      </a:lnTo>
                      <a:lnTo>
                        <a:pt x="56" y="58"/>
                      </a:lnTo>
                      <a:lnTo>
                        <a:pt x="54" y="56"/>
                      </a:lnTo>
                      <a:lnTo>
                        <a:pt x="52" y="54"/>
                      </a:lnTo>
                      <a:lnTo>
                        <a:pt x="47" y="52"/>
                      </a:lnTo>
                      <a:lnTo>
                        <a:pt x="45" y="50"/>
                      </a:lnTo>
                      <a:lnTo>
                        <a:pt x="45" y="49"/>
                      </a:lnTo>
                      <a:lnTo>
                        <a:pt x="47" y="47"/>
                      </a:lnTo>
                      <a:lnTo>
                        <a:pt x="47" y="43"/>
                      </a:lnTo>
                      <a:lnTo>
                        <a:pt x="50" y="39"/>
                      </a:lnTo>
                      <a:lnTo>
                        <a:pt x="50" y="39"/>
                      </a:lnTo>
                      <a:lnTo>
                        <a:pt x="50" y="35"/>
                      </a:lnTo>
                      <a:lnTo>
                        <a:pt x="48" y="34"/>
                      </a:lnTo>
                      <a:lnTo>
                        <a:pt x="48" y="34"/>
                      </a:lnTo>
                      <a:lnTo>
                        <a:pt x="45" y="32"/>
                      </a:lnTo>
                      <a:lnTo>
                        <a:pt x="45" y="32"/>
                      </a:lnTo>
                      <a:lnTo>
                        <a:pt x="43" y="30"/>
                      </a:lnTo>
                      <a:lnTo>
                        <a:pt x="43" y="30"/>
                      </a:lnTo>
                      <a:lnTo>
                        <a:pt x="43" y="28"/>
                      </a:lnTo>
                      <a:lnTo>
                        <a:pt x="41" y="26"/>
                      </a:lnTo>
                      <a:lnTo>
                        <a:pt x="39" y="26"/>
                      </a:lnTo>
                      <a:lnTo>
                        <a:pt x="39" y="24"/>
                      </a:lnTo>
                      <a:lnTo>
                        <a:pt x="39" y="24"/>
                      </a:lnTo>
                      <a:lnTo>
                        <a:pt x="39" y="22"/>
                      </a:lnTo>
                      <a:lnTo>
                        <a:pt x="39" y="22"/>
                      </a:lnTo>
                      <a:lnTo>
                        <a:pt x="39" y="22"/>
                      </a:lnTo>
                      <a:lnTo>
                        <a:pt x="39" y="20"/>
                      </a:lnTo>
                      <a:lnTo>
                        <a:pt x="39" y="19"/>
                      </a:lnTo>
                      <a:lnTo>
                        <a:pt x="37" y="19"/>
                      </a:lnTo>
                      <a:lnTo>
                        <a:pt x="37" y="17"/>
                      </a:lnTo>
                      <a:lnTo>
                        <a:pt x="32" y="17"/>
                      </a:lnTo>
                      <a:lnTo>
                        <a:pt x="32" y="15"/>
                      </a:lnTo>
                      <a:lnTo>
                        <a:pt x="30" y="19"/>
                      </a:lnTo>
                      <a:lnTo>
                        <a:pt x="30" y="20"/>
                      </a:lnTo>
                      <a:lnTo>
                        <a:pt x="30" y="20"/>
                      </a:lnTo>
                      <a:lnTo>
                        <a:pt x="28" y="20"/>
                      </a:lnTo>
                      <a:lnTo>
                        <a:pt x="28" y="19"/>
                      </a:lnTo>
                      <a:lnTo>
                        <a:pt x="26" y="19"/>
                      </a:lnTo>
                      <a:lnTo>
                        <a:pt x="26" y="19"/>
                      </a:lnTo>
                      <a:lnTo>
                        <a:pt x="24" y="19"/>
                      </a:lnTo>
                      <a:lnTo>
                        <a:pt x="24" y="19"/>
                      </a:lnTo>
                      <a:lnTo>
                        <a:pt x="22" y="19"/>
                      </a:lnTo>
                      <a:lnTo>
                        <a:pt x="22" y="17"/>
                      </a:lnTo>
                      <a:lnTo>
                        <a:pt x="24" y="11"/>
                      </a:lnTo>
                      <a:lnTo>
                        <a:pt x="24" y="9"/>
                      </a:lnTo>
                      <a:lnTo>
                        <a:pt x="22" y="9"/>
                      </a:lnTo>
                      <a:lnTo>
                        <a:pt x="22" y="7"/>
                      </a:lnTo>
                      <a:lnTo>
                        <a:pt x="20" y="7"/>
                      </a:lnTo>
                      <a:lnTo>
                        <a:pt x="20" y="7"/>
                      </a:lnTo>
                      <a:lnTo>
                        <a:pt x="20" y="9"/>
                      </a:lnTo>
                      <a:lnTo>
                        <a:pt x="18" y="9"/>
                      </a:lnTo>
                      <a:lnTo>
                        <a:pt x="18" y="7"/>
                      </a:lnTo>
                      <a:lnTo>
                        <a:pt x="18" y="7"/>
                      </a:lnTo>
                      <a:lnTo>
                        <a:pt x="18" y="2"/>
                      </a:lnTo>
                      <a:lnTo>
                        <a:pt x="18" y="2"/>
                      </a:lnTo>
                      <a:lnTo>
                        <a:pt x="20" y="0"/>
                      </a:lnTo>
                      <a:lnTo>
                        <a:pt x="22" y="0"/>
                      </a:lnTo>
                      <a:lnTo>
                        <a:pt x="24" y="2"/>
                      </a:lnTo>
                      <a:lnTo>
                        <a:pt x="28" y="5"/>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4" name="Kenya">
                  <a:extLst>
                    <a:ext uri="{FF2B5EF4-FFF2-40B4-BE49-F238E27FC236}">
                      <a16:creationId xmlns:a16="http://schemas.microsoft.com/office/drawing/2014/main" id="{9A09DB08-D289-4835-825A-1A4FA7FC1D36}"/>
                    </a:ext>
                  </a:extLst>
                </p:cNvPr>
                <p:cNvSpPr>
                  <a:spLocks noEditPoints="1"/>
                </p:cNvSpPr>
                <p:nvPr/>
              </p:nvSpPr>
              <p:spPr bwMode="auto">
                <a:xfrm>
                  <a:off x="3111422" y="2124868"/>
                  <a:ext cx="454025" cy="579438"/>
                </a:xfrm>
                <a:custGeom>
                  <a:avLst/>
                  <a:gdLst>
                    <a:gd name="T0" fmla="*/ 516 w 573"/>
                    <a:gd name="T1" fmla="*/ 549 h 731"/>
                    <a:gd name="T2" fmla="*/ 509 w 573"/>
                    <a:gd name="T3" fmla="*/ 552 h 731"/>
                    <a:gd name="T4" fmla="*/ 516 w 573"/>
                    <a:gd name="T5" fmla="*/ 541 h 731"/>
                    <a:gd name="T6" fmla="*/ 116 w 573"/>
                    <a:gd name="T7" fmla="*/ 6 h 731"/>
                    <a:gd name="T8" fmla="*/ 137 w 573"/>
                    <a:gd name="T9" fmla="*/ 23 h 731"/>
                    <a:gd name="T10" fmla="*/ 146 w 573"/>
                    <a:gd name="T11" fmla="*/ 68 h 731"/>
                    <a:gd name="T12" fmla="*/ 171 w 573"/>
                    <a:gd name="T13" fmla="*/ 77 h 731"/>
                    <a:gd name="T14" fmla="*/ 229 w 573"/>
                    <a:gd name="T15" fmla="*/ 85 h 731"/>
                    <a:gd name="T16" fmla="*/ 276 w 573"/>
                    <a:gd name="T17" fmla="*/ 117 h 731"/>
                    <a:gd name="T18" fmla="*/ 315 w 573"/>
                    <a:gd name="T19" fmla="*/ 136 h 731"/>
                    <a:gd name="T20" fmla="*/ 334 w 573"/>
                    <a:gd name="T21" fmla="*/ 136 h 731"/>
                    <a:gd name="T22" fmla="*/ 364 w 573"/>
                    <a:gd name="T23" fmla="*/ 143 h 731"/>
                    <a:gd name="T24" fmla="*/ 398 w 573"/>
                    <a:gd name="T25" fmla="*/ 147 h 731"/>
                    <a:gd name="T26" fmla="*/ 422 w 573"/>
                    <a:gd name="T27" fmla="*/ 128 h 731"/>
                    <a:gd name="T28" fmla="*/ 458 w 573"/>
                    <a:gd name="T29" fmla="*/ 104 h 731"/>
                    <a:gd name="T30" fmla="*/ 503 w 573"/>
                    <a:gd name="T31" fmla="*/ 98 h 731"/>
                    <a:gd name="T32" fmla="*/ 552 w 573"/>
                    <a:gd name="T33" fmla="*/ 109 h 731"/>
                    <a:gd name="T34" fmla="*/ 535 w 573"/>
                    <a:gd name="T35" fmla="*/ 166 h 731"/>
                    <a:gd name="T36" fmla="*/ 511 w 573"/>
                    <a:gd name="T37" fmla="*/ 460 h 731"/>
                    <a:gd name="T38" fmla="*/ 548 w 573"/>
                    <a:gd name="T39" fmla="*/ 509 h 731"/>
                    <a:gd name="T40" fmla="*/ 526 w 573"/>
                    <a:gd name="T41" fmla="*/ 536 h 731"/>
                    <a:gd name="T42" fmla="*/ 511 w 573"/>
                    <a:gd name="T43" fmla="*/ 541 h 731"/>
                    <a:gd name="T44" fmla="*/ 505 w 573"/>
                    <a:gd name="T45" fmla="*/ 543 h 731"/>
                    <a:gd name="T46" fmla="*/ 503 w 573"/>
                    <a:gd name="T47" fmla="*/ 541 h 731"/>
                    <a:gd name="T48" fmla="*/ 507 w 573"/>
                    <a:gd name="T49" fmla="*/ 554 h 731"/>
                    <a:gd name="T50" fmla="*/ 501 w 573"/>
                    <a:gd name="T51" fmla="*/ 554 h 731"/>
                    <a:gd name="T52" fmla="*/ 496 w 573"/>
                    <a:gd name="T53" fmla="*/ 562 h 731"/>
                    <a:gd name="T54" fmla="*/ 475 w 573"/>
                    <a:gd name="T55" fmla="*/ 577 h 731"/>
                    <a:gd name="T56" fmla="*/ 452 w 573"/>
                    <a:gd name="T57" fmla="*/ 598 h 731"/>
                    <a:gd name="T58" fmla="*/ 452 w 573"/>
                    <a:gd name="T59" fmla="*/ 613 h 731"/>
                    <a:gd name="T60" fmla="*/ 439 w 573"/>
                    <a:gd name="T61" fmla="*/ 637 h 731"/>
                    <a:gd name="T62" fmla="*/ 434 w 573"/>
                    <a:gd name="T63" fmla="*/ 641 h 731"/>
                    <a:gd name="T64" fmla="*/ 422 w 573"/>
                    <a:gd name="T65" fmla="*/ 652 h 731"/>
                    <a:gd name="T66" fmla="*/ 422 w 573"/>
                    <a:gd name="T67" fmla="*/ 676 h 731"/>
                    <a:gd name="T68" fmla="*/ 421 w 573"/>
                    <a:gd name="T69" fmla="*/ 680 h 731"/>
                    <a:gd name="T70" fmla="*/ 413 w 573"/>
                    <a:gd name="T71" fmla="*/ 680 h 731"/>
                    <a:gd name="T72" fmla="*/ 407 w 573"/>
                    <a:gd name="T73" fmla="*/ 688 h 731"/>
                    <a:gd name="T74" fmla="*/ 404 w 573"/>
                    <a:gd name="T75" fmla="*/ 714 h 731"/>
                    <a:gd name="T76" fmla="*/ 394 w 573"/>
                    <a:gd name="T77" fmla="*/ 723 h 731"/>
                    <a:gd name="T78" fmla="*/ 381 w 573"/>
                    <a:gd name="T79" fmla="*/ 731 h 731"/>
                    <a:gd name="T80" fmla="*/ 314 w 573"/>
                    <a:gd name="T81" fmla="*/ 682 h 731"/>
                    <a:gd name="T82" fmla="*/ 270 w 573"/>
                    <a:gd name="T83" fmla="*/ 648 h 731"/>
                    <a:gd name="T84" fmla="*/ 267 w 573"/>
                    <a:gd name="T85" fmla="*/ 639 h 731"/>
                    <a:gd name="T86" fmla="*/ 233 w 573"/>
                    <a:gd name="T87" fmla="*/ 594 h 731"/>
                    <a:gd name="T88" fmla="*/ 2 w 573"/>
                    <a:gd name="T89" fmla="*/ 432 h 731"/>
                    <a:gd name="T90" fmla="*/ 13 w 573"/>
                    <a:gd name="T91" fmla="*/ 365 h 731"/>
                    <a:gd name="T92" fmla="*/ 30 w 573"/>
                    <a:gd name="T93" fmla="*/ 340 h 731"/>
                    <a:gd name="T94" fmla="*/ 47 w 573"/>
                    <a:gd name="T95" fmla="*/ 318 h 731"/>
                    <a:gd name="T96" fmla="*/ 64 w 573"/>
                    <a:gd name="T97" fmla="*/ 295 h 731"/>
                    <a:gd name="T98" fmla="*/ 81 w 573"/>
                    <a:gd name="T99" fmla="*/ 258 h 731"/>
                    <a:gd name="T100" fmla="*/ 69 w 573"/>
                    <a:gd name="T101" fmla="*/ 222 h 731"/>
                    <a:gd name="T102" fmla="*/ 68 w 573"/>
                    <a:gd name="T103" fmla="*/ 209 h 731"/>
                    <a:gd name="T104" fmla="*/ 56 w 573"/>
                    <a:gd name="T105" fmla="*/ 188 h 731"/>
                    <a:gd name="T106" fmla="*/ 41 w 573"/>
                    <a:gd name="T107" fmla="*/ 169 h 731"/>
                    <a:gd name="T108" fmla="*/ 36 w 573"/>
                    <a:gd name="T109" fmla="*/ 147 h 731"/>
                    <a:gd name="T110" fmla="*/ 32 w 573"/>
                    <a:gd name="T111" fmla="*/ 126 h 731"/>
                    <a:gd name="T112" fmla="*/ 19 w 573"/>
                    <a:gd name="T113" fmla="*/ 124 h 731"/>
                    <a:gd name="T114" fmla="*/ 15 w 573"/>
                    <a:gd name="T115" fmla="*/ 117 h 731"/>
                    <a:gd name="T116" fmla="*/ 13 w 573"/>
                    <a:gd name="T117" fmla="*/ 102 h 731"/>
                    <a:gd name="T118" fmla="*/ 54 w 573"/>
                    <a:gd name="T119" fmla="*/ 44 h 731"/>
                    <a:gd name="T120" fmla="*/ 98 w 573"/>
                    <a:gd name="T121" fmla="*/ 4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 h="731">
                      <a:moveTo>
                        <a:pt x="522" y="545"/>
                      </a:moveTo>
                      <a:lnTo>
                        <a:pt x="522" y="547"/>
                      </a:lnTo>
                      <a:lnTo>
                        <a:pt x="520" y="547"/>
                      </a:lnTo>
                      <a:lnTo>
                        <a:pt x="518" y="545"/>
                      </a:lnTo>
                      <a:lnTo>
                        <a:pt x="518" y="547"/>
                      </a:lnTo>
                      <a:lnTo>
                        <a:pt x="518" y="547"/>
                      </a:lnTo>
                      <a:lnTo>
                        <a:pt x="518" y="547"/>
                      </a:lnTo>
                      <a:lnTo>
                        <a:pt x="518" y="549"/>
                      </a:lnTo>
                      <a:lnTo>
                        <a:pt x="518" y="549"/>
                      </a:lnTo>
                      <a:lnTo>
                        <a:pt x="518" y="549"/>
                      </a:lnTo>
                      <a:lnTo>
                        <a:pt x="516" y="549"/>
                      </a:lnTo>
                      <a:lnTo>
                        <a:pt x="516" y="549"/>
                      </a:lnTo>
                      <a:lnTo>
                        <a:pt x="516" y="549"/>
                      </a:lnTo>
                      <a:lnTo>
                        <a:pt x="516" y="547"/>
                      </a:lnTo>
                      <a:lnTo>
                        <a:pt x="514" y="547"/>
                      </a:lnTo>
                      <a:lnTo>
                        <a:pt x="514" y="549"/>
                      </a:lnTo>
                      <a:lnTo>
                        <a:pt x="511" y="549"/>
                      </a:lnTo>
                      <a:lnTo>
                        <a:pt x="511" y="549"/>
                      </a:lnTo>
                      <a:lnTo>
                        <a:pt x="509" y="549"/>
                      </a:lnTo>
                      <a:lnTo>
                        <a:pt x="509" y="551"/>
                      </a:lnTo>
                      <a:lnTo>
                        <a:pt x="509" y="551"/>
                      </a:lnTo>
                      <a:lnTo>
                        <a:pt x="509" y="551"/>
                      </a:lnTo>
                      <a:lnTo>
                        <a:pt x="511" y="552"/>
                      </a:lnTo>
                      <a:lnTo>
                        <a:pt x="511" y="552"/>
                      </a:lnTo>
                      <a:lnTo>
                        <a:pt x="511" y="552"/>
                      </a:lnTo>
                      <a:lnTo>
                        <a:pt x="509" y="552"/>
                      </a:lnTo>
                      <a:lnTo>
                        <a:pt x="509" y="552"/>
                      </a:lnTo>
                      <a:lnTo>
                        <a:pt x="509" y="552"/>
                      </a:lnTo>
                      <a:lnTo>
                        <a:pt x="509" y="551"/>
                      </a:lnTo>
                      <a:lnTo>
                        <a:pt x="507" y="551"/>
                      </a:lnTo>
                      <a:lnTo>
                        <a:pt x="507" y="551"/>
                      </a:lnTo>
                      <a:lnTo>
                        <a:pt x="507" y="547"/>
                      </a:lnTo>
                      <a:lnTo>
                        <a:pt x="509" y="547"/>
                      </a:lnTo>
                      <a:lnTo>
                        <a:pt x="511" y="545"/>
                      </a:lnTo>
                      <a:lnTo>
                        <a:pt x="513" y="545"/>
                      </a:lnTo>
                      <a:lnTo>
                        <a:pt x="513" y="543"/>
                      </a:lnTo>
                      <a:lnTo>
                        <a:pt x="514" y="543"/>
                      </a:lnTo>
                      <a:lnTo>
                        <a:pt x="514" y="541"/>
                      </a:lnTo>
                      <a:lnTo>
                        <a:pt x="516" y="541"/>
                      </a:lnTo>
                      <a:lnTo>
                        <a:pt x="518" y="543"/>
                      </a:lnTo>
                      <a:lnTo>
                        <a:pt x="520" y="543"/>
                      </a:lnTo>
                      <a:lnTo>
                        <a:pt x="522" y="545"/>
                      </a:lnTo>
                      <a:close/>
                      <a:moveTo>
                        <a:pt x="101" y="10"/>
                      </a:moveTo>
                      <a:lnTo>
                        <a:pt x="103" y="12"/>
                      </a:lnTo>
                      <a:lnTo>
                        <a:pt x="105" y="10"/>
                      </a:lnTo>
                      <a:lnTo>
                        <a:pt x="105" y="10"/>
                      </a:lnTo>
                      <a:lnTo>
                        <a:pt x="109" y="6"/>
                      </a:lnTo>
                      <a:lnTo>
                        <a:pt x="111" y="6"/>
                      </a:lnTo>
                      <a:lnTo>
                        <a:pt x="111" y="4"/>
                      </a:lnTo>
                      <a:lnTo>
                        <a:pt x="113" y="4"/>
                      </a:lnTo>
                      <a:lnTo>
                        <a:pt x="114" y="6"/>
                      </a:lnTo>
                      <a:lnTo>
                        <a:pt x="116" y="6"/>
                      </a:lnTo>
                      <a:lnTo>
                        <a:pt x="118" y="6"/>
                      </a:lnTo>
                      <a:lnTo>
                        <a:pt x="120" y="10"/>
                      </a:lnTo>
                      <a:lnTo>
                        <a:pt x="122" y="10"/>
                      </a:lnTo>
                      <a:lnTo>
                        <a:pt x="126" y="8"/>
                      </a:lnTo>
                      <a:lnTo>
                        <a:pt x="126" y="8"/>
                      </a:lnTo>
                      <a:lnTo>
                        <a:pt x="128" y="8"/>
                      </a:lnTo>
                      <a:lnTo>
                        <a:pt x="133" y="12"/>
                      </a:lnTo>
                      <a:lnTo>
                        <a:pt x="137" y="14"/>
                      </a:lnTo>
                      <a:lnTo>
                        <a:pt x="137" y="14"/>
                      </a:lnTo>
                      <a:lnTo>
                        <a:pt x="135" y="17"/>
                      </a:lnTo>
                      <a:lnTo>
                        <a:pt x="135" y="19"/>
                      </a:lnTo>
                      <a:lnTo>
                        <a:pt x="135" y="19"/>
                      </a:lnTo>
                      <a:lnTo>
                        <a:pt x="137" y="23"/>
                      </a:lnTo>
                      <a:lnTo>
                        <a:pt x="137" y="25"/>
                      </a:lnTo>
                      <a:lnTo>
                        <a:pt x="137" y="25"/>
                      </a:lnTo>
                      <a:lnTo>
                        <a:pt x="137" y="27"/>
                      </a:lnTo>
                      <a:lnTo>
                        <a:pt x="133" y="30"/>
                      </a:lnTo>
                      <a:lnTo>
                        <a:pt x="133" y="32"/>
                      </a:lnTo>
                      <a:lnTo>
                        <a:pt x="133" y="47"/>
                      </a:lnTo>
                      <a:lnTo>
                        <a:pt x="133" y="49"/>
                      </a:lnTo>
                      <a:lnTo>
                        <a:pt x="135" y="53"/>
                      </a:lnTo>
                      <a:lnTo>
                        <a:pt x="139" y="57"/>
                      </a:lnTo>
                      <a:lnTo>
                        <a:pt x="145" y="64"/>
                      </a:lnTo>
                      <a:lnTo>
                        <a:pt x="146" y="64"/>
                      </a:lnTo>
                      <a:lnTo>
                        <a:pt x="146" y="66"/>
                      </a:lnTo>
                      <a:lnTo>
                        <a:pt x="146" y="68"/>
                      </a:lnTo>
                      <a:lnTo>
                        <a:pt x="146" y="70"/>
                      </a:lnTo>
                      <a:lnTo>
                        <a:pt x="146" y="70"/>
                      </a:lnTo>
                      <a:lnTo>
                        <a:pt x="146" y="72"/>
                      </a:lnTo>
                      <a:lnTo>
                        <a:pt x="148" y="72"/>
                      </a:lnTo>
                      <a:lnTo>
                        <a:pt x="150" y="75"/>
                      </a:lnTo>
                      <a:lnTo>
                        <a:pt x="152" y="75"/>
                      </a:lnTo>
                      <a:lnTo>
                        <a:pt x="154" y="75"/>
                      </a:lnTo>
                      <a:lnTo>
                        <a:pt x="165" y="75"/>
                      </a:lnTo>
                      <a:lnTo>
                        <a:pt x="167" y="75"/>
                      </a:lnTo>
                      <a:lnTo>
                        <a:pt x="167" y="75"/>
                      </a:lnTo>
                      <a:lnTo>
                        <a:pt x="169" y="75"/>
                      </a:lnTo>
                      <a:lnTo>
                        <a:pt x="171" y="77"/>
                      </a:lnTo>
                      <a:lnTo>
                        <a:pt x="171" y="77"/>
                      </a:lnTo>
                      <a:lnTo>
                        <a:pt x="184" y="77"/>
                      </a:lnTo>
                      <a:lnTo>
                        <a:pt x="195" y="75"/>
                      </a:lnTo>
                      <a:lnTo>
                        <a:pt x="197" y="75"/>
                      </a:lnTo>
                      <a:lnTo>
                        <a:pt x="197" y="77"/>
                      </a:lnTo>
                      <a:lnTo>
                        <a:pt x="212" y="77"/>
                      </a:lnTo>
                      <a:lnTo>
                        <a:pt x="216" y="77"/>
                      </a:lnTo>
                      <a:lnTo>
                        <a:pt x="222" y="81"/>
                      </a:lnTo>
                      <a:lnTo>
                        <a:pt x="223" y="81"/>
                      </a:lnTo>
                      <a:lnTo>
                        <a:pt x="225" y="81"/>
                      </a:lnTo>
                      <a:lnTo>
                        <a:pt x="225" y="83"/>
                      </a:lnTo>
                      <a:lnTo>
                        <a:pt x="227" y="85"/>
                      </a:lnTo>
                      <a:lnTo>
                        <a:pt x="227" y="83"/>
                      </a:lnTo>
                      <a:lnTo>
                        <a:pt x="229" y="85"/>
                      </a:lnTo>
                      <a:lnTo>
                        <a:pt x="229" y="85"/>
                      </a:lnTo>
                      <a:lnTo>
                        <a:pt x="229" y="85"/>
                      </a:lnTo>
                      <a:lnTo>
                        <a:pt x="229" y="87"/>
                      </a:lnTo>
                      <a:lnTo>
                        <a:pt x="229" y="87"/>
                      </a:lnTo>
                      <a:lnTo>
                        <a:pt x="231" y="87"/>
                      </a:lnTo>
                      <a:lnTo>
                        <a:pt x="231" y="89"/>
                      </a:lnTo>
                      <a:lnTo>
                        <a:pt x="235" y="91"/>
                      </a:lnTo>
                      <a:lnTo>
                        <a:pt x="242" y="94"/>
                      </a:lnTo>
                      <a:lnTo>
                        <a:pt x="250" y="100"/>
                      </a:lnTo>
                      <a:lnTo>
                        <a:pt x="257" y="104"/>
                      </a:lnTo>
                      <a:lnTo>
                        <a:pt x="263" y="107"/>
                      </a:lnTo>
                      <a:lnTo>
                        <a:pt x="270" y="113"/>
                      </a:lnTo>
                      <a:lnTo>
                        <a:pt x="276" y="117"/>
                      </a:lnTo>
                      <a:lnTo>
                        <a:pt x="283" y="122"/>
                      </a:lnTo>
                      <a:lnTo>
                        <a:pt x="291" y="126"/>
                      </a:lnTo>
                      <a:lnTo>
                        <a:pt x="293" y="128"/>
                      </a:lnTo>
                      <a:lnTo>
                        <a:pt x="295" y="130"/>
                      </a:lnTo>
                      <a:lnTo>
                        <a:pt x="297" y="132"/>
                      </a:lnTo>
                      <a:lnTo>
                        <a:pt x="297" y="134"/>
                      </a:lnTo>
                      <a:lnTo>
                        <a:pt x="298" y="134"/>
                      </a:lnTo>
                      <a:lnTo>
                        <a:pt x="300" y="134"/>
                      </a:lnTo>
                      <a:lnTo>
                        <a:pt x="302" y="136"/>
                      </a:lnTo>
                      <a:lnTo>
                        <a:pt x="302" y="136"/>
                      </a:lnTo>
                      <a:lnTo>
                        <a:pt x="304" y="136"/>
                      </a:lnTo>
                      <a:lnTo>
                        <a:pt x="308" y="136"/>
                      </a:lnTo>
                      <a:lnTo>
                        <a:pt x="315" y="136"/>
                      </a:lnTo>
                      <a:lnTo>
                        <a:pt x="323" y="137"/>
                      </a:lnTo>
                      <a:lnTo>
                        <a:pt x="327" y="137"/>
                      </a:lnTo>
                      <a:lnTo>
                        <a:pt x="330" y="136"/>
                      </a:lnTo>
                      <a:lnTo>
                        <a:pt x="330" y="136"/>
                      </a:lnTo>
                      <a:lnTo>
                        <a:pt x="330" y="134"/>
                      </a:lnTo>
                      <a:lnTo>
                        <a:pt x="330" y="134"/>
                      </a:lnTo>
                      <a:lnTo>
                        <a:pt x="330" y="134"/>
                      </a:lnTo>
                      <a:lnTo>
                        <a:pt x="332" y="134"/>
                      </a:lnTo>
                      <a:lnTo>
                        <a:pt x="332" y="134"/>
                      </a:lnTo>
                      <a:lnTo>
                        <a:pt x="334" y="136"/>
                      </a:lnTo>
                      <a:lnTo>
                        <a:pt x="334" y="136"/>
                      </a:lnTo>
                      <a:lnTo>
                        <a:pt x="334" y="136"/>
                      </a:lnTo>
                      <a:lnTo>
                        <a:pt x="334" y="136"/>
                      </a:lnTo>
                      <a:lnTo>
                        <a:pt x="336" y="136"/>
                      </a:lnTo>
                      <a:lnTo>
                        <a:pt x="338" y="136"/>
                      </a:lnTo>
                      <a:lnTo>
                        <a:pt x="338" y="136"/>
                      </a:lnTo>
                      <a:lnTo>
                        <a:pt x="338" y="137"/>
                      </a:lnTo>
                      <a:lnTo>
                        <a:pt x="338" y="137"/>
                      </a:lnTo>
                      <a:lnTo>
                        <a:pt x="342" y="137"/>
                      </a:lnTo>
                      <a:lnTo>
                        <a:pt x="342" y="136"/>
                      </a:lnTo>
                      <a:lnTo>
                        <a:pt x="345" y="139"/>
                      </a:lnTo>
                      <a:lnTo>
                        <a:pt x="347" y="139"/>
                      </a:lnTo>
                      <a:lnTo>
                        <a:pt x="353" y="141"/>
                      </a:lnTo>
                      <a:lnTo>
                        <a:pt x="359" y="143"/>
                      </a:lnTo>
                      <a:lnTo>
                        <a:pt x="360" y="143"/>
                      </a:lnTo>
                      <a:lnTo>
                        <a:pt x="364" y="143"/>
                      </a:lnTo>
                      <a:lnTo>
                        <a:pt x="364" y="143"/>
                      </a:lnTo>
                      <a:lnTo>
                        <a:pt x="366" y="143"/>
                      </a:lnTo>
                      <a:lnTo>
                        <a:pt x="368" y="143"/>
                      </a:lnTo>
                      <a:lnTo>
                        <a:pt x="372" y="141"/>
                      </a:lnTo>
                      <a:lnTo>
                        <a:pt x="372" y="143"/>
                      </a:lnTo>
                      <a:lnTo>
                        <a:pt x="379" y="145"/>
                      </a:lnTo>
                      <a:lnTo>
                        <a:pt x="383" y="147"/>
                      </a:lnTo>
                      <a:lnTo>
                        <a:pt x="385" y="147"/>
                      </a:lnTo>
                      <a:lnTo>
                        <a:pt x="389" y="145"/>
                      </a:lnTo>
                      <a:lnTo>
                        <a:pt x="389" y="145"/>
                      </a:lnTo>
                      <a:lnTo>
                        <a:pt x="389" y="145"/>
                      </a:lnTo>
                      <a:lnTo>
                        <a:pt x="389" y="147"/>
                      </a:lnTo>
                      <a:lnTo>
                        <a:pt x="398" y="147"/>
                      </a:lnTo>
                      <a:lnTo>
                        <a:pt x="400" y="147"/>
                      </a:lnTo>
                      <a:lnTo>
                        <a:pt x="400" y="149"/>
                      </a:lnTo>
                      <a:lnTo>
                        <a:pt x="402" y="149"/>
                      </a:lnTo>
                      <a:lnTo>
                        <a:pt x="402" y="151"/>
                      </a:lnTo>
                      <a:lnTo>
                        <a:pt x="402" y="151"/>
                      </a:lnTo>
                      <a:lnTo>
                        <a:pt x="406" y="151"/>
                      </a:lnTo>
                      <a:lnTo>
                        <a:pt x="406" y="149"/>
                      </a:lnTo>
                      <a:lnTo>
                        <a:pt x="407" y="145"/>
                      </a:lnTo>
                      <a:lnTo>
                        <a:pt x="409" y="141"/>
                      </a:lnTo>
                      <a:lnTo>
                        <a:pt x="415" y="137"/>
                      </a:lnTo>
                      <a:lnTo>
                        <a:pt x="421" y="132"/>
                      </a:lnTo>
                      <a:lnTo>
                        <a:pt x="421" y="130"/>
                      </a:lnTo>
                      <a:lnTo>
                        <a:pt x="422" y="128"/>
                      </a:lnTo>
                      <a:lnTo>
                        <a:pt x="424" y="122"/>
                      </a:lnTo>
                      <a:lnTo>
                        <a:pt x="426" y="119"/>
                      </a:lnTo>
                      <a:lnTo>
                        <a:pt x="428" y="117"/>
                      </a:lnTo>
                      <a:lnTo>
                        <a:pt x="434" y="115"/>
                      </a:lnTo>
                      <a:lnTo>
                        <a:pt x="439" y="111"/>
                      </a:lnTo>
                      <a:lnTo>
                        <a:pt x="447" y="107"/>
                      </a:lnTo>
                      <a:lnTo>
                        <a:pt x="451" y="107"/>
                      </a:lnTo>
                      <a:lnTo>
                        <a:pt x="451" y="106"/>
                      </a:lnTo>
                      <a:lnTo>
                        <a:pt x="451" y="106"/>
                      </a:lnTo>
                      <a:lnTo>
                        <a:pt x="451" y="106"/>
                      </a:lnTo>
                      <a:lnTo>
                        <a:pt x="451" y="106"/>
                      </a:lnTo>
                      <a:lnTo>
                        <a:pt x="452" y="106"/>
                      </a:lnTo>
                      <a:lnTo>
                        <a:pt x="458" y="104"/>
                      </a:lnTo>
                      <a:lnTo>
                        <a:pt x="464" y="102"/>
                      </a:lnTo>
                      <a:lnTo>
                        <a:pt x="466" y="102"/>
                      </a:lnTo>
                      <a:lnTo>
                        <a:pt x="466" y="100"/>
                      </a:lnTo>
                      <a:lnTo>
                        <a:pt x="466" y="100"/>
                      </a:lnTo>
                      <a:lnTo>
                        <a:pt x="475" y="96"/>
                      </a:lnTo>
                      <a:lnTo>
                        <a:pt x="483" y="92"/>
                      </a:lnTo>
                      <a:lnTo>
                        <a:pt x="488" y="91"/>
                      </a:lnTo>
                      <a:lnTo>
                        <a:pt x="494" y="87"/>
                      </a:lnTo>
                      <a:lnTo>
                        <a:pt x="494" y="89"/>
                      </a:lnTo>
                      <a:lnTo>
                        <a:pt x="499" y="92"/>
                      </a:lnTo>
                      <a:lnTo>
                        <a:pt x="501" y="94"/>
                      </a:lnTo>
                      <a:lnTo>
                        <a:pt x="501" y="96"/>
                      </a:lnTo>
                      <a:lnTo>
                        <a:pt x="503" y="98"/>
                      </a:lnTo>
                      <a:lnTo>
                        <a:pt x="503" y="98"/>
                      </a:lnTo>
                      <a:lnTo>
                        <a:pt x="507" y="100"/>
                      </a:lnTo>
                      <a:lnTo>
                        <a:pt x="509" y="100"/>
                      </a:lnTo>
                      <a:lnTo>
                        <a:pt x="511" y="102"/>
                      </a:lnTo>
                      <a:lnTo>
                        <a:pt x="514" y="107"/>
                      </a:lnTo>
                      <a:lnTo>
                        <a:pt x="518" y="111"/>
                      </a:lnTo>
                      <a:lnTo>
                        <a:pt x="522" y="113"/>
                      </a:lnTo>
                      <a:lnTo>
                        <a:pt x="526" y="113"/>
                      </a:lnTo>
                      <a:lnTo>
                        <a:pt x="533" y="113"/>
                      </a:lnTo>
                      <a:lnTo>
                        <a:pt x="541" y="111"/>
                      </a:lnTo>
                      <a:lnTo>
                        <a:pt x="545" y="111"/>
                      </a:lnTo>
                      <a:lnTo>
                        <a:pt x="546" y="111"/>
                      </a:lnTo>
                      <a:lnTo>
                        <a:pt x="552" y="109"/>
                      </a:lnTo>
                      <a:lnTo>
                        <a:pt x="554" y="109"/>
                      </a:lnTo>
                      <a:lnTo>
                        <a:pt x="556" y="109"/>
                      </a:lnTo>
                      <a:lnTo>
                        <a:pt x="556" y="109"/>
                      </a:lnTo>
                      <a:lnTo>
                        <a:pt x="558" y="109"/>
                      </a:lnTo>
                      <a:lnTo>
                        <a:pt x="560" y="107"/>
                      </a:lnTo>
                      <a:lnTo>
                        <a:pt x="563" y="109"/>
                      </a:lnTo>
                      <a:lnTo>
                        <a:pt x="567" y="111"/>
                      </a:lnTo>
                      <a:lnTo>
                        <a:pt x="571" y="111"/>
                      </a:lnTo>
                      <a:lnTo>
                        <a:pt x="573" y="109"/>
                      </a:lnTo>
                      <a:lnTo>
                        <a:pt x="556" y="136"/>
                      </a:lnTo>
                      <a:lnTo>
                        <a:pt x="550" y="145"/>
                      </a:lnTo>
                      <a:lnTo>
                        <a:pt x="539" y="160"/>
                      </a:lnTo>
                      <a:lnTo>
                        <a:pt x="535" y="166"/>
                      </a:lnTo>
                      <a:lnTo>
                        <a:pt x="529" y="171"/>
                      </a:lnTo>
                      <a:lnTo>
                        <a:pt x="511" y="188"/>
                      </a:lnTo>
                      <a:lnTo>
                        <a:pt x="509" y="192"/>
                      </a:lnTo>
                      <a:lnTo>
                        <a:pt x="507" y="194"/>
                      </a:lnTo>
                      <a:lnTo>
                        <a:pt x="507" y="198"/>
                      </a:lnTo>
                      <a:lnTo>
                        <a:pt x="507" y="395"/>
                      </a:lnTo>
                      <a:lnTo>
                        <a:pt x="507" y="402"/>
                      </a:lnTo>
                      <a:lnTo>
                        <a:pt x="507" y="419"/>
                      </a:lnTo>
                      <a:lnTo>
                        <a:pt x="509" y="427"/>
                      </a:lnTo>
                      <a:lnTo>
                        <a:pt x="509" y="434"/>
                      </a:lnTo>
                      <a:lnTo>
                        <a:pt x="509" y="442"/>
                      </a:lnTo>
                      <a:lnTo>
                        <a:pt x="509" y="459"/>
                      </a:lnTo>
                      <a:lnTo>
                        <a:pt x="511" y="460"/>
                      </a:lnTo>
                      <a:lnTo>
                        <a:pt x="513" y="462"/>
                      </a:lnTo>
                      <a:lnTo>
                        <a:pt x="514" y="464"/>
                      </a:lnTo>
                      <a:lnTo>
                        <a:pt x="516" y="468"/>
                      </a:lnTo>
                      <a:lnTo>
                        <a:pt x="520" y="472"/>
                      </a:lnTo>
                      <a:lnTo>
                        <a:pt x="524" y="477"/>
                      </a:lnTo>
                      <a:lnTo>
                        <a:pt x="528" y="481"/>
                      </a:lnTo>
                      <a:lnTo>
                        <a:pt x="529" y="487"/>
                      </a:lnTo>
                      <a:lnTo>
                        <a:pt x="533" y="491"/>
                      </a:lnTo>
                      <a:lnTo>
                        <a:pt x="537" y="494"/>
                      </a:lnTo>
                      <a:lnTo>
                        <a:pt x="541" y="500"/>
                      </a:lnTo>
                      <a:lnTo>
                        <a:pt x="545" y="504"/>
                      </a:lnTo>
                      <a:lnTo>
                        <a:pt x="548" y="507"/>
                      </a:lnTo>
                      <a:lnTo>
                        <a:pt x="548" y="509"/>
                      </a:lnTo>
                      <a:lnTo>
                        <a:pt x="548" y="511"/>
                      </a:lnTo>
                      <a:lnTo>
                        <a:pt x="548" y="517"/>
                      </a:lnTo>
                      <a:lnTo>
                        <a:pt x="543" y="522"/>
                      </a:lnTo>
                      <a:lnTo>
                        <a:pt x="541" y="526"/>
                      </a:lnTo>
                      <a:lnTo>
                        <a:pt x="541" y="528"/>
                      </a:lnTo>
                      <a:lnTo>
                        <a:pt x="539" y="528"/>
                      </a:lnTo>
                      <a:lnTo>
                        <a:pt x="535" y="532"/>
                      </a:lnTo>
                      <a:lnTo>
                        <a:pt x="531" y="536"/>
                      </a:lnTo>
                      <a:lnTo>
                        <a:pt x="529" y="537"/>
                      </a:lnTo>
                      <a:lnTo>
                        <a:pt x="529" y="536"/>
                      </a:lnTo>
                      <a:lnTo>
                        <a:pt x="528" y="536"/>
                      </a:lnTo>
                      <a:lnTo>
                        <a:pt x="526" y="536"/>
                      </a:lnTo>
                      <a:lnTo>
                        <a:pt x="526" y="536"/>
                      </a:lnTo>
                      <a:lnTo>
                        <a:pt x="526" y="534"/>
                      </a:lnTo>
                      <a:lnTo>
                        <a:pt x="524" y="536"/>
                      </a:lnTo>
                      <a:lnTo>
                        <a:pt x="524" y="537"/>
                      </a:lnTo>
                      <a:lnTo>
                        <a:pt x="524" y="537"/>
                      </a:lnTo>
                      <a:lnTo>
                        <a:pt x="522" y="537"/>
                      </a:lnTo>
                      <a:lnTo>
                        <a:pt x="518" y="537"/>
                      </a:lnTo>
                      <a:lnTo>
                        <a:pt x="518" y="537"/>
                      </a:lnTo>
                      <a:lnTo>
                        <a:pt x="516" y="537"/>
                      </a:lnTo>
                      <a:lnTo>
                        <a:pt x="516" y="539"/>
                      </a:lnTo>
                      <a:lnTo>
                        <a:pt x="514" y="539"/>
                      </a:lnTo>
                      <a:lnTo>
                        <a:pt x="513" y="541"/>
                      </a:lnTo>
                      <a:lnTo>
                        <a:pt x="513" y="541"/>
                      </a:lnTo>
                      <a:lnTo>
                        <a:pt x="511" y="541"/>
                      </a:lnTo>
                      <a:lnTo>
                        <a:pt x="511" y="541"/>
                      </a:lnTo>
                      <a:lnTo>
                        <a:pt x="509" y="541"/>
                      </a:lnTo>
                      <a:lnTo>
                        <a:pt x="509" y="539"/>
                      </a:lnTo>
                      <a:lnTo>
                        <a:pt x="509" y="537"/>
                      </a:lnTo>
                      <a:lnTo>
                        <a:pt x="509" y="536"/>
                      </a:lnTo>
                      <a:lnTo>
                        <a:pt x="509" y="536"/>
                      </a:lnTo>
                      <a:lnTo>
                        <a:pt x="509" y="534"/>
                      </a:lnTo>
                      <a:lnTo>
                        <a:pt x="509" y="534"/>
                      </a:lnTo>
                      <a:lnTo>
                        <a:pt x="511" y="532"/>
                      </a:lnTo>
                      <a:lnTo>
                        <a:pt x="507" y="534"/>
                      </a:lnTo>
                      <a:lnTo>
                        <a:pt x="507" y="541"/>
                      </a:lnTo>
                      <a:lnTo>
                        <a:pt x="507" y="545"/>
                      </a:lnTo>
                      <a:lnTo>
                        <a:pt x="505" y="543"/>
                      </a:lnTo>
                      <a:lnTo>
                        <a:pt x="503" y="539"/>
                      </a:lnTo>
                      <a:lnTo>
                        <a:pt x="501" y="537"/>
                      </a:lnTo>
                      <a:lnTo>
                        <a:pt x="501" y="537"/>
                      </a:lnTo>
                      <a:lnTo>
                        <a:pt x="501" y="537"/>
                      </a:lnTo>
                      <a:lnTo>
                        <a:pt x="499" y="536"/>
                      </a:lnTo>
                      <a:lnTo>
                        <a:pt x="499" y="537"/>
                      </a:lnTo>
                      <a:lnTo>
                        <a:pt x="499" y="537"/>
                      </a:lnTo>
                      <a:lnTo>
                        <a:pt x="499" y="539"/>
                      </a:lnTo>
                      <a:lnTo>
                        <a:pt x="499" y="539"/>
                      </a:lnTo>
                      <a:lnTo>
                        <a:pt x="501" y="539"/>
                      </a:lnTo>
                      <a:lnTo>
                        <a:pt x="501" y="539"/>
                      </a:lnTo>
                      <a:lnTo>
                        <a:pt x="503" y="541"/>
                      </a:lnTo>
                      <a:lnTo>
                        <a:pt x="503" y="541"/>
                      </a:lnTo>
                      <a:lnTo>
                        <a:pt x="503" y="543"/>
                      </a:lnTo>
                      <a:lnTo>
                        <a:pt x="501" y="543"/>
                      </a:lnTo>
                      <a:lnTo>
                        <a:pt x="501" y="543"/>
                      </a:lnTo>
                      <a:lnTo>
                        <a:pt x="503" y="545"/>
                      </a:lnTo>
                      <a:lnTo>
                        <a:pt x="503" y="545"/>
                      </a:lnTo>
                      <a:lnTo>
                        <a:pt x="503" y="545"/>
                      </a:lnTo>
                      <a:lnTo>
                        <a:pt x="503" y="551"/>
                      </a:lnTo>
                      <a:lnTo>
                        <a:pt x="503" y="552"/>
                      </a:lnTo>
                      <a:lnTo>
                        <a:pt x="505" y="554"/>
                      </a:lnTo>
                      <a:lnTo>
                        <a:pt x="505" y="554"/>
                      </a:lnTo>
                      <a:lnTo>
                        <a:pt x="507" y="554"/>
                      </a:lnTo>
                      <a:lnTo>
                        <a:pt x="507" y="554"/>
                      </a:lnTo>
                      <a:lnTo>
                        <a:pt x="507" y="554"/>
                      </a:lnTo>
                      <a:lnTo>
                        <a:pt x="509" y="556"/>
                      </a:lnTo>
                      <a:lnTo>
                        <a:pt x="509" y="556"/>
                      </a:lnTo>
                      <a:lnTo>
                        <a:pt x="507" y="558"/>
                      </a:lnTo>
                      <a:lnTo>
                        <a:pt x="507" y="562"/>
                      </a:lnTo>
                      <a:lnTo>
                        <a:pt x="505" y="562"/>
                      </a:lnTo>
                      <a:lnTo>
                        <a:pt x="503" y="560"/>
                      </a:lnTo>
                      <a:lnTo>
                        <a:pt x="507" y="560"/>
                      </a:lnTo>
                      <a:lnTo>
                        <a:pt x="505" y="560"/>
                      </a:lnTo>
                      <a:lnTo>
                        <a:pt x="505" y="558"/>
                      </a:lnTo>
                      <a:lnTo>
                        <a:pt x="503" y="556"/>
                      </a:lnTo>
                      <a:lnTo>
                        <a:pt x="503" y="556"/>
                      </a:lnTo>
                      <a:lnTo>
                        <a:pt x="503" y="554"/>
                      </a:lnTo>
                      <a:lnTo>
                        <a:pt x="501" y="554"/>
                      </a:lnTo>
                      <a:lnTo>
                        <a:pt x="501" y="554"/>
                      </a:lnTo>
                      <a:lnTo>
                        <a:pt x="501" y="554"/>
                      </a:lnTo>
                      <a:lnTo>
                        <a:pt x="499" y="556"/>
                      </a:lnTo>
                      <a:lnTo>
                        <a:pt x="498" y="556"/>
                      </a:lnTo>
                      <a:lnTo>
                        <a:pt x="498" y="558"/>
                      </a:lnTo>
                      <a:lnTo>
                        <a:pt x="496" y="560"/>
                      </a:lnTo>
                      <a:lnTo>
                        <a:pt x="494" y="560"/>
                      </a:lnTo>
                      <a:lnTo>
                        <a:pt x="494" y="560"/>
                      </a:lnTo>
                      <a:lnTo>
                        <a:pt x="494" y="560"/>
                      </a:lnTo>
                      <a:lnTo>
                        <a:pt x="494" y="560"/>
                      </a:lnTo>
                      <a:lnTo>
                        <a:pt x="496" y="560"/>
                      </a:lnTo>
                      <a:lnTo>
                        <a:pt x="496" y="562"/>
                      </a:lnTo>
                      <a:lnTo>
                        <a:pt x="496" y="562"/>
                      </a:lnTo>
                      <a:lnTo>
                        <a:pt x="496" y="562"/>
                      </a:lnTo>
                      <a:lnTo>
                        <a:pt x="496" y="564"/>
                      </a:lnTo>
                      <a:lnTo>
                        <a:pt x="498" y="566"/>
                      </a:lnTo>
                      <a:lnTo>
                        <a:pt x="498" y="566"/>
                      </a:lnTo>
                      <a:lnTo>
                        <a:pt x="498" y="568"/>
                      </a:lnTo>
                      <a:lnTo>
                        <a:pt x="496" y="569"/>
                      </a:lnTo>
                      <a:lnTo>
                        <a:pt x="492" y="571"/>
                      </a:lnTo>
                      <a:lnTo>
                        <a:pt x="490" y="573"/>
                      </a:lnTo>
                      <a:lnTo>
                        <a:pt x="484" y="577"/>
                      </a:lnTo>
                      <a:lnTo>
                        <a:pt x="483" y="579"/>
                      </a:lnTo>
                      <a:lnTo>
                        <a:pt x="481" y="579"/>
                      </a:lnTo>
                      <a:lnTo>
                        <a:pt x="479" y="577"/>
                      </a:lnTo>
                      <a:lnTo>
                        <a:pt x="475" y="577"/>
                      </a:lnTo>
                      <a:lnTo>
                        <a:pt x="473" y="577"/>
                      </a:lnTo>
                      <a:lnTo>
                        <a:pt x="466" y="579"/>
                      </a:lnTo>
                      <a:lnTo>
                        <a:pt x="464" y="581"/>
                      </a:lnTo>
                      <a:lnTo>
                        <a:pt x="462" y="583"/>
                      </a:lnTo>
                      <a:lnTo>
                        <a:pt x="460" y="583"/>
                      </a:lnTo>
                      <a:lnTo>
                        <a:pt x="456" y="586"/>
                      </a:lnTo>
                      <a:lnTo>
                        <a:pt x="454" y="586"/>
                      </a:lnTo>
                      <a:lnTo>
                        <a:pt x="454" y="588"/>
                      </a:lnTo>
                      <a:lnTo>
                        <a:pt x="452" y="590"/>
                      </a:lnTo>
                      <a:lnTo>
                        <a:pt x="451" y="594"/>
                      </a:lnTo>
                      <a:lnTo>
                        <a:pt x="451" y="596"/>
                      </a:lnTo>
                      <a:lnTo>
                        <a:pt x="451" y="596"/>
                      </a:lnTo>
                      <a:lnTo>
                        <a:pt x="452" y="598"/>
                      </a:lnTo>
                      <a:lnTo>
                        <a:pt x="452" y="598"/>
                      </a:lnTo>
                      <a:lnTo>
                        <a:pt x="452" y="598"/>
                      </a:lnTo>
                      <a:lnTo>
                        <a:pt x="451" y="599"/>
                      </a:lnTo>
                      <a:lnTo>
                        <a:pt x="451" y="603"/>
                      </a:lnTo>
                      <a:lnTo>
                        <a:pt x="451" y="607"/>
                      </a:lnTo>
                      <a:lnTo>
                        <a:pt x="451" y="607"/>
                      </a:lnTo>
                      <a:lnTo>
                        <a:pt x="451" y="609"/>
                      </a:lnTo>
                      <a:lnTo>
                        <a:pt x="452" y="609"/>
                      </a:lnTo>
                      <a:lnTo>
                        <a:pt x="452" y="609"/>
                      </a:lnTo>
                      <a:lnTo>
                        <a:pt x="454" y="609"/>
                      </a:lnTo>
                      <a:lnTo>
                        <a:pt x="454" y="609"/>
                      </a:lnTo>
                      <a:lnTo>
                        <a:pt x="454" y="611"/>
                      </a:lnTo>
                      <a:lnTo>
                        <a:pt x="452" y="613"/>
                      </a:lnTo>
                      <a:lnTo>
                        <a:pt x="451" y="614"/>
                      </a:lnTo>
                      <a:lnTo>
                        <a:pt x="451" y="616"/>
                      </a:lnTo>
                      <a:lnTo>
                        <a:pt x="449" y="618"/>
                      </a:lnTo>
                      <a:lnTo>
                        <a:pt x="449" y="620"/>
                      </a:lnTo>
                      <a:lnTo>
                        <a:pt x="447" y="624"/>
                      </a:lnTo>
                      <a:lnTo>
                        <a:pt x="447" y="626"/>
                      </a:lnTo>
                      <a:lnTo>
                        <a:pt x="447" y="628"/>
                      </a:lnTo>
                      <a:lnTo>
                        <a:pt x="447" y="629"/>
                      </a:lnTo>
                      <a:lnTo>
                        <a:pt x="447" y="629"/>
                      </a:lnTo>
                      <a:lnTo>
                        <a:pt x="445" y="631"/>
                      </a:lnTo>
                      <a:lnTo>
                        <a:pt x="441" y="635"/>
                      </a:lnTo>
                      <a:lnTo>
                        <a:pt x="439" y="635"/>
                      </a:lnTo>
                      <a:lnTo>
                        <a:pt x="439" y="637"/>
                      </a:lnTo>
                      <a:lnTo>
                        <a:pt x="437" y="637"/>
                      </a:lnTo>
                      <a:lnTo>
                        <a:pt x="436" y="637"/>
                      </a:lnTo>
                      <a:lnTo>
                        <a:pt x="437" y="637"/>
                      </a:lnTo>
                      <a:lnTo>
                        <a:pt x="437" y="633"/>
                      </a:lnTo>
                      <a:lnTo>
                        <a:pt x="437" y="633"/>
                      </a:lnTo>
                      <a:lnTo>
                        <a:pt x="436" y="633"/>
                      </a:lnTo>
                      <a:lnTo>
                        <a:pt x="436" y="633"/>
                      </a:lnTo>
                      <a:lnTo>
                        <a:pt x="436" y="637"/>
                      </a:lnTo>
                      <a:lnTo>
                        <a:pt x="436" y="639"/>
                      </a:lnTo>
                      <a:lnTo>
                        <a:pt x="436" y="639"/>
                      </a:lnTo>
                      <a:lnTo>
                        <a:pt x="436" y="639"/>
                      </a:lnTo>
                      <a:lnTo>
                        <a:pt x="436" y="639"/>
                      </a:lnTo>
                      <a:lnTo>
                        <a:pt x="434" y="641"/>
                      </a:lnTo>
                      <a:lnTo>
                        <a:pt x="434" y="644"/>
                      </a:lnTo>
                      <a:lnTo>
                        <a:pt x="432" y="648"/>
                      </a:lnTo>
                      <a:lnTo>
                        <a:pt x="430" y="652"/>
                      </a:lnTo>
                      <a:lnTo>
                        <a:pt x="430" y="654"/>
                      </a:lnTo>
                      <a:lnTo>
                        <a:pt x="428" y="656"/>
                      </a:lnTo>
                      <a:lnTo>
                        <a:pt x="428" y="656"/>
                      </a:lnTo>
                      <a:lnTo>
                        <a:pt x="426" y="654"/>
                      </a:lnTo>
                      <a:lnTo>
                        <a:pt x="424" y="654"/>
                      </a:lnTo>
                      <a:lnTo>
                        <a:pt x="424" y="654"/>
                      </a:lnTo>
                      <a:lnTo>
                        <a:pt x="422" y="652"/>
                      </a:lnTo>
                      <a:lnTo>
                        <a:pt x="422" y="652"/>
                      </a:lnTo>
                      <a:lnTo>
                        <a:pt x="424" y="652"/>
                      </a:lnTo>
                      <a:lnTo>
                        <a:pt x="422" y="652"/>
                      </a:lnTo>
                      <a:lnTo>
                        <a:pt x="422" y="652"/>
                      </a:lnTo>
                      <a:lnTo>
                        <a:pt x="422" y="654"/>
                      </a:lnTo>
                      <a:lnTo>
                        <a:pt x="422" y="654"/>
                      </a:lnTo>
                      <a:lnTo>
                        <a:pt x="424" y="654"/>
                      </a:lnTo>
                      <a:lnTo>
                        <a:pt x="424" y="656"/>
                      </a:lnTo>
                      <a:lnTo>
                        <a:pt x="424" y="656"/>
                      </a:lnTo>
                      <a:lnTo>
                        <a:pt x="424" y="656"/>
                      </a:lnTo>
                      <a:lnTo>
                        <a:pt x="428" y="656"/>
                      </a:lnTo>
                      <a:lnTo>
                        <a:pt x="428" y="656"/>
                      </a:lnTo>
                      <a:lnTo>
                        <a:pt x="428" y="658"/>
                      </a:lnTo>
                      <a:lnTo>
                        <a:pt x="428" y="658"/>
                      </a:lnTo>
                      <a:lnTo>
                        <a:pt x="428" y="661"/>
                      </a:lnTo>
                      <a:lnTo>
                        <a:pt x="422" y="676"/>
                      </a:lnTo>
                      <a:lnTo>
                        <a:pt x="421" y="678"/>
                      </a:lnTo>
                      <a:lnTo>
                        <a:pt x="419" y="678"/>
                      </a:lnTo>
                      <a:lnTo>
                        <a:pt x="417" y="678"/>
                      </a:lnTo>
                      <a:lnTo>
                        <a:pt x="417" y="675"/>
                      </a:lnTo>
                      <a:lnTo>
                        <a:pt x="417" y="676"/>
                      </a:lnTo>
                      <a:lnTo>
                        <a:pt x="415" y="676"/>
                      </a:lnTo>
                      <a:lnTo>
                        <a:pt x="415" y="678"/>
                      </a:lnTo>
                      <a:lnTo>
                        <a:pt x="417" y="678"/>
                      </a:lnTo>
                      <a:lnTo>
                        <a:pt x="417" y="678"/>
                      </a:lnTo>
                      <a:lnTo>
                        <a:pt x="417" y="680"/>
                      </a:lnTo>
                      <a:lnTo>
                        <a:pt x="417" y="680"/>
                      </a:lnTo>
                      <a:lnTo>
                        <a:pt x="419" y="680"/>
                      </a:lnTo>
                      <a:lnTo>
                        <a:pt x="421" y="680"/>
                      </a:lnTo>
                      <a:lnTo>
                        <a:pt x="421" y="682"/>
                      </a:lnTo>
                      <a:lnTo>
                        <a:pt x="419" y="684"/>
                      </a:lnTo>
                      <a:lnTo>
                        <a:pt x="419" y="684"/>
                      </a:lnTo>
                      <a:lnTo>
                        <a:pt x="419" y="684"/>
                      </a:lnTo>
                      <a:lnTo>
                        <a:pt x="417" y="686"/>
                      </a:lnTo>
                      <a:lnTo>
                        <a:pt x="417" y="686"/>
                      </a:lnTo>
                      <a:lnTo>
                        <a:pt x="417" y="686"/>
                      </a:lnTo>
                      <a:lnTo>
                        <a:pt x="415" y="686"/>
                      </a:lnTo>
                      <a:lnTo>
                        <a:pt x="415" y="684"/>
                      </a:lnTo>
                      <a:lnTo>
                        <a:pt x="415" y="684"/>
                      </a:lnTo>
                      <a:lnTo>
                        <a:pt x="413" y="684"/>
                      </a:lnTo>
                      <a:lnTo>
                        <a:pt x="415" y="682"/>
                      </a:lnTo>
                      <a:lnTo>
                        <a:pt x="413" y="680"/>
                      </a:lnTo>
                      <a:lnTo>
                        <a:pt x="413" y="682"/>
                      </a:lnTo>
                      <a:lnTo>
                        <a:pt x="411" y="680"/>
                      </a:lnTo>
                      <a:lnTo>
                        <a:pt x="409" y="680"/>
                      </a:lnTo>
                      <a:lnTo>
                        <a:pt x="409" y="682"/>
                      </a:lnTo>
                      <a:lnTo>
                        <a:pt x="409" y="682"/>
                      </a:lnTo>
                      <a:lnTo>
                        <a:pt x="411" y="682"/>
                      </a:lnTo>
                      <a:lnTo>
                        <a:pt x="413" y="682"/>
                      </a:lnTo>
                      <a:lnTo>
                        <a:pt x="411" y="684"/>
                      </a:lnTo>
                      <a:lnTo>
                        <a:pt x="411" y="684"/>
                      </a:lnTo>
                      <a:lnTo>
                        <a:pt x="409" y="686"/>
                      </a:lnTo>
                      <a:lnTo>
                        <a:pt x="407" y="686"/>
                      </a:lnTo>
                      <a:lnTo>
                        <a:pt x="407" y="686"/>
                      </a:lnTo>
                      <a:lnTo>
                        <a:pt x="407" y="688"/>
                      </a:lnTo>
                      <a:lnTo>
                        <a:pt x="407" y="688"/>
                      </a:lnTo>
                      <a:lnTo>
                        <a:pt x="407" y="688"/>
                      </a:lnTo>
                      <a:lnTo>
                        <a:pt x="411" y="688"/>
                      </a:lnTo>
                      <a:lnTo>
                        <a:pt x="413" y="688"/>
                      </a:lnTo>
                      <a:lnTo>
                        <a:pt x="415" y="690"/>
                      </a:lnTo>
                      <a:lnTo>
                        <a:pt x="415" y="691"/>
                      </a:lnTo>
                      <a:lnTo>
                        <a:pt x="411" y="697"/>
                      </a:lnTo>
                      <a:lnTo>
                        <a:pt x="409" y="703"/>
                      </a:lnTo>
                      <a:lnTo>
                        <a:pt x="406" y="712"/>
                      </a:lnTo>
                      <a:lnTo>
                        <a:pt x="406" y="714"/>
                      </a:lnTo>
                      <a:lnTo>
                        <a:pt x="406" y="712"/>
                      </a:lnTo>
                      <a:lnTo>
                        <a:pt x="404" y="712"/>
                      </a:lnTo>
                      <a:lnTo>
                        <a:pt x="404" y="714"/>
                      </a:lnTo>
                      <a:lnTo>
                        <a:pt x="402" y="714"/>
                      </a:lnTo>
                      <a:lnTo>
                        <a:pt x="402" y="716"/>
                      </a:lnTo>
                      <a:lnTo>
                        <a:pt x="402" y="718"/>
                      </a:lnTo>
                      <a:lnTo>
                        <a:pt x="398" y="725"/>
                      </a:lnTo>
                      <a:lnTo>
                        <a:pt x="398" y="723"/>
                      </a:lnTo>
                      <a:lnTo>
                        <a:pt x="398" y="721"/>
                      </a:lnTo>
                      <a:lnTo>
                        <a:pt x="398" y="720"/>
                      </a:lnTo>
                      <a:lnTo>
                        <a:pt x="398" y="721"/>
                      </a:lnTo>
                      <a:lnTo>
                        <a:pt x="396" y="723"/>
                      </a:lnTo>
                      <a:lnTo>
                        <a:pt x="396" y="723"/>
                      </a:lnTo>
                      <a:lnTo>
                        <a:pt x="396" y="723"/>
                      </a:lnTo>
                      <a:lnTo>
                        <a:pt x="394" y="723"/>
                      </a:lnTo>
                      <a:lnTo>
                        <a:pt x="394" y="723"/>
                      </a:lnTo>
                      <a:lnTo>
                        <a:pt x="394" y="725"/>
                      </a:lnTo>
                      <a:lnTo>
                        <a:pt x="394" y="725"/>
                      </a:lnTo>
                      <a:lnTo>
                        <a:pt x="396" y="727"/>
                      </a:lnTo>
                      <a:lnTo>
                        <a:pt x="394" y="727"/>
                      </a:lnTo>
                      <a:lnTo>
                        <a:pt x="392" y="729"/>
                      </a:lnTo>
                      <a:lnTo>
                        <a:pt x="391" y="727"/>
                      </a:lnTo>
                      <a:lnTo>
                        <a:pt x="389" y="725"/>
                      </a:lnTo>
                      <a:lnTo>
                        <a:pt x="389" y="725"/>
                      </a:lnTo>
                      <a:lnTo>
                        <a:pt x="387" y="727"/>
                      </a:lnTo>
                      <a:lnTo>
                        <a:pt x="385" y="727"/>
                      </a:lnTo>
                      <a:lnTo>
                        <a:pt x="385" y="727"/>
                      </a:lnTo>
                      <a:lnTo>
                        <a:pt x="383" y="729"/>
                      </a:lnTo>
                      <a:lnTo>
                        <a:pt x="381" y="731"/>
                      </a:lnTo>
                      <a:lnTo>
                        <a:pt x="381" y="731"/>
                      </a:lnTo>
                      <a:lnTo>
                        <a:pt x="381" y="731"/>
                      </a:lnTo>
                      <a:lnTo>
                        <a:pt x="374" y="727"/>
                      </a:lnTo>
                      <a:lnTo>
                        <a:pt x="368" y="723"/>
                      </a:lnTo>
                      <a:lnTo>
                        <a:pt x="362" y="718"/>
                      </a:lnTo>
                      <a:lnTo>
                        <a:pt x="355" y="714"/>
                      </a:lnTo>
                      <a:lnTo>
                        <a:pt x="349" y="708"/>
                      </a:lnTo>
                      <a:lnTo>
                        <a:pt x="344" y="705"/>
                      </a:lnTo>
                      <a:lnTo>
                        <a:pt x="338" y="701"/>
                      </a:lnTo>
                      <a:lnTo>
                        <a:pt x="330" y="695"/>
                      </a:lnTo>
                      <a:lnTo>
                        <a:pt x="325" y="691"/>
                      </a:lnTo>
                      <a:lnTo>
                        <a:pt x="319" y="688"/>
                      </a:lnTo>
                      <a:lnTo>
                        <a:pt x="314" y="682"/>
                      </a:lnTo>
                      <a:lnTo>
                        <a:pt x="306" y="678"/>
                      </a:lnTo>
                      <a:lnTo>
                        <a:pt x="300" y="675"/>
                      </a:lnTo>
                      <a:lnTo>
                        <a:pt x="295" y="669"/>
                      </a:lnTo>
                      <a:lnTo>
                        <a:pt x="289" y="665"/>
                      </a:lnTo>
                      <a:lnTo>
                        <a:pt x="282" y="661"/>
                      </a:lnTo>
                      <a:lnTo>
                        <a:pt x="278" y="658"/>
                      </a:lnTo>
                      <a:lnTo>
                        <a:pt x="278" y="656"/>
                      </a:lnTo>
                      <a:lnTo>
                        <a:pt x="276" y="656"/>
                      </a:lnTo>
                      <a:lnTo>
                        <a:pt x="276" y="650"/>
                      </a:lnTo>
                      <a:lnTo>
                        <a:pt x="274" y="650"/>
                      </a:lnTo>
                      <a:lnTo>
                        <a:pt x="274" y="648"/>
                      </a:lnTo>
                      <a:lnTo>
                        <a:pt x="272" y="648"/>
                      </a:lnTo>
                      <a:lnTo>
                        <a:pt x="270" y="648"/>
                      </a:lnTo>
                      <a:lnTo>
                        <a:pt x="268" y="648"/>
                      </a:lnTo>
                      <a:lnTo>
                        <a:pt x="267" y="648"/>
                      </a:lnTo>
                      <a:lnTo>
                        <a:pt x="267" y="646"/>
                      </a:lnTo>
                      <a:lnTo>
                        <a:pt x="267" y="644"/>
                      </a:lnTo>
                      <a:lnTo>
                        <a:pt x="267" y="644"/>
                      </a:lnTo>
                      <a:lnTo>
                        <a:pt x="267" y="644"/>
                      </a:lnTo>
                      <a:lnTo>
                        <a:pt x="265" y="643"/>
                      </a:lnTo>
                      <a:lnTo>
                        <a:pt x="265" y="643"/>
                      </a:lnTo>
                      <a:lnTo>
                        <a:pt x="265" y="643"/>
                      </a:lnTo>
                      <a:lnTo>
                        <a:pt x="265" y="641"/>
                      </a:lnTo>
                      <a:lnTo>
                        <a:pt x="265" y="641"/>
                      </a:lnTo>
                      <a:lnTo>
                        <a:pt x="265" y="639"/>
                      </a:lnTo>
                      <a:lnTo>
                        <a:pt x="267" y="639"/>
                      </a:lnTo>
                      <a:lnTo>
                        <a:pt x="268" y="637"/>
                      </a:lnTo>
                      <a:lnTo>
                        <a:pt x="270" y="637"/>
                      </a:lnTo>
                      <a:lnTo>
                        <a:pt x="270" y="637"/>
                      </a:lnTo>
                      <a:lnTo>
                        <a:pt x="270" y="635"/>
                      </a:lnTo>
                      <a:lnTo>
                        <a:pt x="270" y="633"/>
                      </a:lnTo>
                      <a:lnTo>
                        <a:pt x="272" y="633"/>
                      </a:lnTo>
                      <a:lnTo>
                        <a:pt x="274" y="633"/>
                      </a:lnTo>
                      <a:lnTo>
                        <a:pt x="272" y="624"/>
                      </a:lnTo>
                      <a:lnTo>
                        <a:pt x="270" y="616"/>
                      </a:lnTo>
                      <a:lnTo>
                        <a:pt x="268" y="614"/>
                      </a:lnTo>
                      <a:lnTo>
                        <a:pt x="263" y="611"/>
                      </a:lnTo>
                      <a:lnTo>
                        <a:pt x="248" y="601"/>
                      </a:lnTo>
                      <a:lnTo>
                        <a:pt x="233" y="594"/>
                      </a:lnTo>
                      <a:lnTo>
                        <a:pt x="124" y="534"/>
                      </a:lnTo>
                      <a:lnTo>
                        <a:pt x="109" y="524"/>
                      </a:lnTo>
                      <a:lnTo>
                        <a:pt x="47" y="491"/>
                      </a:lnTo>
                      <a:lnTo>
                        <a:pt x="32" y="481"/>
                      </a:lnTo>
                      <a:lnTo>
                        <a:pt x="17" y="474"/>
                      </a:lnTo>
                      <a:lnTo>
                        <a:pt x="11" y="470"/>
                      </a:lnTo>
                      <a:lnTo>
                        <a:pt x="9" y="470"/>
                      </a:lnTo>
                      <a:lnTo>
                        <a:pt x="7" y="470"/>
                      </a:lnTo>
                      <a:lnTo>
                        <a:pt x="7" y="468"/>
                      </a:lnTo>
                      <a:lnTo>
                        <a:pt x="0" y="468"/>
                      </a:lnTo>
                      <a:lnTo>
                        <a:pt x="0" y="453"/>
                      </a:lnTo>
                      <a:lnTo>
                        <a:pt x="0" y="444"/>
                      </a:lnTo>
                      <a:lnTo>
                        <a:pt x="2" y="432"/>
                      </a:lnTo>
                      <a:lnTo>
                        <a:pt x="4" y="417"/>
                      </a:lnTo>
                      <a:lnTo>
                        <a:pt x="4" y="406"/>
                      </a:lnTo>
                      <a:lnTo>
                        <a:pt x="4" y="404"/>
                      </a:lnTo>
                      <a:lnTo>
                        <a:pt x="2" y="397"/>
                      </a:lnTo>
                      <a:lnTo>
                        <a:pt x="0" y="389"/>
                      </a:lnTo>
                      <a:lnTo>
                        <a:pt x="0" y="387"/>
                      </a:lnTo>
                      <a:lnTo>
                        <a:pt x="4" y="382"/>
                      </a:lnTo>
                      <a:lnTo>
                        <a:pt x="11" y="374"/>
                      </a:lnTo>
                      <a:lnTo>
                        <a:pt x="13" y="372"/>
                      </a:lnTo>
                      <a:lnTo>
                        <a:pt x="13" y="370"/>
                      </a:lnTo>
                      <a:lnTo>
                        <a:pt x="13" y="368"/>
                      </a:lnTo>
                      <a:lnTo>
                        <a:pt x="13" y="367"/>
                      </a:lnTo>
                      <a:lnTo>
                        <a:pt x="13" y="365"/>
                      </a:lnTo>
                      <a:lnTo>
                        <a:pt x="13" y="365"/>
                      </a:lnTo>
                      <a:lnTo>
                        <a:pt x="15" y="363"/>
                      </a:lnTo>
                      <a:lnTo>
                        <a:pt x="15" y="363"/>
                      </a:lnTo>
                      <a:lnTo>
                        <a:pt x="15" y="361"/>
                      </a:lnTo>
                      <a:lnTo>
                        <a:pt x="17" y="353"/>
                      </a:lnTo>
                      <a:lnTo>
                        <a:pt x="19" y="352"/>
                      </a:lnTo>
                      <a:lnTo>
                        <a:pt x="21" y="352"/>
                      </a:lnTo>
                      <a:lnTo>
                        <a:pt x="24" y="350"/>
                      </a:lnTo>
                      <a:lnTo>
                        <a:pt x="26" y="348"/>
                      </a:lnTo>
                      <a:lnTo>
                        <a:pt x="28" y="346"/>
                      </a:lnTo>
                      <a:lnTo>
                        <a:pt x="28" y="344"/>
                      </a:lnTo>
                      <a:lnTo>
                        <a:pt x="28" y="340"/>
                      </a:lnTo>
                      <a:lnTo>
                        <a:pt x="30" y="340"/>
                      </a:lnTo>
                      <a:lnTo>
                        <a:pt x="34" y="338"/>
                      </a:lnTo>
                      <a:lnTo>
                        <a:pt x="36" y="337"/>
                      </a:lnTo>
                      <a:lnTo>
                        <a:pt x="37" y="335"/>
                      </a:lnTo>
                      <a:lnTo>
                        <a:pt x="39" y="331"/>
                      </a:lnTo>
                      <a:lnTo>
                        <a:pt x="41" y="327"/>
                      </a:lnTo>
                      <a:lnTo>
                        <a:pt x="41" y="325"/>
                      </a:lnTo>
                      <a:lnTo>
                        <a:pt x="41" y="321"/>
                      </a:lnTo>
                      <a:lnTo>
                        <a:pt x="41" y="320"/>
                      </a:lnTo>
                      <a:lnTo>
                        <a:pt x="41" y="320"/>
                      </a:lnTo>
                      <a:lnTo>
                        <a:pt x="43" y="318"/>
                      </a:lnTo>
                      <a:lnTo>
                        <a:pt x="43" y="316"/>
                      </a:lnTo>
                      <a:lnTo>
                        <a:pt x="45" y="316"/>
                      </a:lnTo>
                      <a:lnTo>
                        <a:pt x="47" y="318"/>
                      </a:lnTo>
                      <a:lnTo>
                        <a:pt x="49" y="318"/>
                      </a:lnTo>
                      <a:lnTo>
                        <a:pt x="49" y="316"/>
                      </a:lnTo>
                      <a:lnTo>
                        <a:pt x="49" y="314"/>
                      </a:lnTo>
                      <a:lnTo>
                        <a:pt x="49" y="312"/>
                      </a:lnTo>
                      <a:lnTo>
                        <a:pt x="52" y="312"/>
                      </a:lnTo>
                      <a:lnTo>
                        <a:pt x="54" y="310"/>
                      </a:lnTo>
                      <a:lnTo>
                        <a:pt x="56" y="308"/>
                      </a:lnTo>
                      <a:lnTo>
                        <a:pt x="62" y="308"/>
                      </a:lnTo>
                      <a:lnTo>
                        <a:pt x="66" y="306"/>
                      </a:lnTo>
                      <a:lnTo>
                        <a:pt x="66" y="305"/>
                      </a:lnTo>
                      <a:lnTo>
                        <a:pt x="66" y="301"/>
                      </a:lnTo>
                      <a:lnTo>
                        <a:pt x="64" y="299"/>
                      </a:lnTo>
                      <a:lnTo>
                        <a:pt x="64" y="295"/>
                      </a:lnTo>
                      <a:lnTo>
                        <a:pt x="68" y="291"/>
                      </a:lnTo>
                      <a:lnTo>
                        <a:pt x="69" y="286"/>
                      </a:lnTo>
                      <a:lnTo>
                        <a:pt x="71" y="284"/>
                      </a:lnTo>
                      <a:lnTo>
                        <a:pt x="71" y="284"/>
                      </a:lnTo>
                      <a:lnTo>
                        <a:pt x="73" y="284"/>
                      </a:lnTo>
                      <a:lnTo>
                        <a:pt x="75" y="282"/>
                      </a:lnTo>
                      <a:lnTo>
                        <a:pt x="75" y="282"/>
                      </a:lnTo>
                      <a:lnTo>
                        <a:pt x="77" y="276"/>
                      </a:lnTo>
                      <a:lnTo>
                        <a:pt x="77" y="275"/>
                      </a:lnTo>
                      <a:lnTo>
                        <a:pt x="79" y="261"/>
                      </a:lnTo>
                      <a:lnTo>
                        <a:pt x="79" y="260"/>
                      </a:lnTo>
                      <a:lnTo>
                        <a:pt x="79" y="258"/>
                      </a:lnTo>
                      <a:lnTo>
                        <a:pt x="81" y="258"/>
                      </a:lnTo>
                      <a:lnTo>
                        <a:pt x="79" y="258"/>
                      </a:lnTo>
                      <a:lnTo>
                        <a:pt x="77" y="256"/>
                      </a:lnTo>
                      <a:lnTo>
                        <a:pt x="77" y="254"/>
                      </a:lnTo>
                      <a:lnTo>
                        <a:pt x="77" y="254"/>
                      </a:lnTo>
                      <a:lnTo>
                        <a:pt x="77" y="252"/>
                      </a:lnTo>
                      <a:lnTo>
                        <a:pt x="77" y="250"/>
                      </a:lnTo>
                      <a:lnTo>
                        <a:pt x="77" y="248"/>
                      </a:lnTo>
                      <a:lnTo>
                        <a:pt x="77" y="246"/>
                      </a:lnTo>
                      <a:lnTo>
                        <a:pt x="77" y="245"/>
                      </a:lnTo>
                      <a:lnTo>
                        <a:pt x="73" y="237"/>
                      </a:lnTo>
                      <a:lnTo>
                        <a:pt x="69" y="228"/>
                      </a:lnTo>
                      <a:lnTo>
                        <a:pt x="69" y="224"/>
                      </a:lnTo>
                      <a:lnTo>
                        <a:pt x="69" y="222"/>
                      </a:lnTo>
                      <a:lnTo>
                        <a:pt x="71" y="222"/>
                      </a:lnTo>
                      <a:lnTo>
                        <a:pt x="73" y="220"/>
                      </a:lnTo>
                      <a:lnTo>
                        <a:pt x="73" y="220"/>
                      </a:lnTo>
                      <a:lnTo>
                        <a:pt x="73" y="218"/>
                      </a:lnTo>
                      <a:lnTo>
                        <a:pt x="73" y="216"/>
                      </a:lnTo>
                      <a:lnTo>
                        <a:pt x="71" y="214"/>
                      </a:lnTo>
                      <a:lnTo>
                        <a:pt x="71" y="213"/>
                      </a:lnTo>
                      <a:lnTo>
                        <a:pt x="71" y="209"/>
                      </a:lnTo>
                      <a:lnTo>
                        <a:pt x="69" y="209"/>
                      </a:lnTo>
                      <a:lnTo>
                        <a:pt x="69" y="209"/>
                      </a:lnTo>
                      <a:lnTo>
                        <a:pt x="69" y="209"/>
                      </a:lnTo>
                      <a:lnTo>
                        <a:pt x="68" y="209"/>
                      </a:lnTo>
                      <a:lnTo>
                        <a:pt x="68" y="209"/>
                      </a:lnTo>
                      <a:lnTo>
                        <a:pt x="66" y="209"/>
                      </a:lnTo>
                      <a:lnTo>
                        <a:pt x="64" y="203"/>
                      </a:lnTo>
                      <a:lnTo>
                        <a:pt x="62" y="196"/>
                      </a:lnTo>
                      <a:lnTo>
                        <a:pt x="60" y="192"/>
                      </a:lnTo>
                      <a:lnTo>
                        <a:pt x="60" y="192"/>
                      </a:lnTo>
                      <a:lnTo>
                        <a:pt x="60" y="190"/>
                      </a:lnTo>
                      <a:lnTo>
                        <a:pt x="60" y="190"/>
                      </a:lnTo>
                      <a:lnTo>
                        <a:pt x="58" y="190"/>
                      </a:lnTo>
                      <a:lnTo>
                        <a:pt x="58" y="190"/>
                      </a:lnTo>
                      <a:lnTo>
                        <a:pt x="58" y="190"/>
                      </a:lnTo>
                      <a:lnTo>
                        <a:pt x="58" y="188"/>
                      </a:lnTo>
                      <a:lnTo>
                        <a:pt x="56" y="188"/>
                      </a:lnTo>
                      <a:lnTo>
                        <a:pt x="56" y="188"/>
                      </a:lnTo>
                      <a:lnTo>
                        <a:pt x="56" y="190"/>
                      </a:lnTo>
                      <a:lnTo>
                        <a:pt x="56" y="190"/>
                      </a:lnTo>
                      <a:lnTo>
                        <a:pt x="54" y="190"/>
                      </a:lnTo>
                      <a:lnTo>
                        <a:pt x="54" y="190"/>
                      </a:lnTo>
                      <a:lnTo>
                        <a:pt x="54" y="190"/>
                      </a:lnTo>
                      <a:lnTo>
                        <a:pt x="52" y="190"/>
                      </a:lnTo>
                      <a:lnTo>
                        <a:pt x="52" y="188"/>
                      </a:lnTo>
                      <a:lnTo>
                        <a:pt x="49" y="184"/>
                      </a:lnTo>
                      <a:lnTo>
                        <a:pt x="49" y="184"/>
                      </a:lnTo>
                      <a:lnTo>
                        <a:pt x="47" y="173"/>
                      </a:lnTo>
                      <a:lnTo>
                        <a:pt x="47" y="171"/>
                      </a:lnTo>
                      <a:lnTo>
                        <a:pt x="45" y="171"/>
                      </a:lnTo>
                      <a:lnTo>
                        <a:pt x="41" y="169"/>
                      </a:lnTo>
                      <a:lnTo>
                        <a:pt x="39" y="169"/>
                      </a:lnTo>
                      <a:lnTo>
                        <a:pt x="39" y="168"/>
                      </a:lnTo>
                      <a:lnTo>
                        <a:pt x="37" y="158"/>
                      </a:lnTo>
                      <a:lnTo>
                        <a:pt x="37" y="154"/>
                      </a:lnTo>
                      <a:lnTo>
                        <a:pt x="37" y="154"/>
                      </a:lnTo>
                      <a:lnTo>
                        <a:pt x="36" y="154"/>
                      </a:lnTo>
                      <a:lnTo>
                        <a:pt x="36" y="152"/>
                      </a:lnTo>
                      <a:lnTo>
                        <a:pt x="36" y="152"/>
                      </a:lnTo>
                      <a:lnTo>
                        <a:pt x="36" y="151"/>
                      </a:lnTo>
                      <a:lnTo>
                        <a:pt x="36" y="149"/>
                      </a:lnTo>
                      <a:lnTo>
                        <a:pt x="36" y="149"/>
                      </a:lnTo>
                      <a:lnTo>
                        <a:pt x="36" y="149"/>
                      </a:lnTo>
                      <a:lnTo>
                        <a:pt x="36" y="147"/>
                      </a:lnTo>
                      <a:lnTo>
                        <a:pt x="36" y="145"/>
                      </a:lnTo>
                      <a:lnTo>
                        <a:pt x="36" y="145"/>
                      </a:lnTo>
                      <a:lnTo>
                        <a:pt x="37" y="145"/>
                      </a:lnTo>
                      <a:lnTo>
                        <a:pt x="37" y="145"/>
                      </a:lnTo>
                      <a:lnTo>
                        <a:pt x="39" y="141"/>
                      </a:lnTo>
                      <a:lnTo>
                        <a:pt x="39" y="139"/>
                      </a:lnTo>
                      <a:lnTo>
                        <a:pt x="39" y="134"/>
                      </a:lnTo>
                      <a:lnTo>
                        <a:pt x="39" y="132"/>
                      </a:lnTo>
                      <a:lnTo>
                        <a:pt x="37" y="132"/>
                      </a:lnTo>
                      <a:lnTo>
                        <a:pt x="37" y="130"/>
                      </a:lnTo>
                      <a:lnTo>
                        <a:pt x="36" y="130"/>
                      </a:lnTo>
                      <a:lnTo>
                        <a:pt x="34" y="128"/>
                      </a:lnTo>
                      <a:lnTo>
                        <a:pt x="32" y="126"/>
                      </a:lnTo>
                      <a:lnTo>
                        <a:pt x="30" y="128"/>
                      </a:lnTo>
                      <a:lnTo>
                        <a:pt x="28" y="128"/>
                      </a:lnTo>
                      <a:lnTo>
                        <a:pt x="28" y="130"/>
                      </a:lnTo>
                      <a:lnTo>
                        <a:pt x="28" y="130"/>
                      </a:lnTo>
                      <a:lnTo>
                        <a:pt x="28" y="128"/>
                      </a:lnTo>
                      <a:lnTo>
                        <a:pt x="26" y="126"/>
                      </a:lnTo>
                      <a:lnTo>
                        <a:pt x="24" y="124"/>
                      </a:lnTo>
                      <a:lnTo>
                        <a:pt x="24" y="124"/>
                      </a:lnTo>
                      <a:lnTo>
                        <a:pt x="24" y="124"/>
                      </a:lnTo>
                      <a:lnTo>
                        <a:pt x="22" y="124"/>
                      </a:lnTo>
                      <a:lnTo>
                        <a:pt x="21" y="124"/>
                      </a:lnTo>
                      <a:lnTo>
                        <a:pt x="21" y="124"/>
                      </a:lnTo>
                      <a:lnTo>
                        <a:pt x="19" y="124"/>
                      </a:lnTo>
                      <a:lnTo>
                        <a:pt x="19" y="124"/>
                      </a:lnTo>
                      <a:lnTo>
                        <a:pt x="19" y="124"/>
                      </a:lnTo>
                      <a:lnTo>
                        <a:pt x="21" y="122"/>
                      </a:lnTo>
                      <a:lnTo>
                        <a:pt x="19" y="122"/>
                      </a:lnTo>
                      <a:lnTo>
                        <a:pt x="19" y="121"/>
                      </a:lnTo>
                      <a:lnTo>
                        <a:pt x="19" y="121"/>
                      </a:lnTo>
                      <a:lnTo>
                        <a:pt x="22" y="119"/>
                      </a:lnTo>
                      <a:lnTo>
                        <a:pt x="22" y="119"/>
                      </a:lnTo>
                      <a:lnTo>
                        <a:pt x="22" y="117"/>
                      </a:lnTo>
                      <a:lnTo>
                        <a:pt x="21" y="117"/>
                      </a:lnTo>
                      <a:lnTo>
                        <a:pt x="19" y="117"/>
                      </a:lnTo>
                      <a:lnTo>
                        <a:pt x="17" y="117"/>
                      </a:lnTo>
                      <a:lnTo>
                        <a:pt x="15" y="117"/>
                      </a:lnTo>
                      <a:lnTo>
                        <a:pt x="13" y="117"/>
                      </a:lnTo>
                      <a:lnTo>
                        <a:pt x="13" y="115"/>
                      </a:lnTo>
                      <a:lnTo>
                        <a:pt x="15" y="115"/>
                      </a:lnTo>
                      <a:lnTo>
                        <a:pt x="15" y="111"/>
                      </a:lnTo>
                      <a:lnTo>
                        <a:pt x="15" y="111"/>
                      </a:lnTo>
                      <a:lnTo>
                        <a:pt x="13" y="109"/>
                      </a:lnTo>
                      <a:lnTo>
                        <a:pt x="13" y="109"/>
                      </a:lnTo>
                      <a:lnTo>
                        <a:pt x="11" y="107"/>
                      </a:lnTo>
                      <a:lnTo>
                        <a:pt x="13" y="106"/>
                      </a:lnTo>
                      <a:lnTo>
                        <a:pt x="13" y="106"/>
                      </a:lnTo>
                      <a:lnTo>
                        <a:pt x="13" y="104"/>
                      </a:lnTo>
                      <a:lnTo>
                        <a:pt x="13" y="102"/>
                      </a:lnTo>
                      <a:lnTo>
                        <a:pt x="13" y="102"/>
                      </a:lnTo>
                      <a:lnTo>
                        <a:pt x="11" y="100"/>
                      </a:lnTo>
                      <a:lnTo>
                        <a:pt x="11" y="100"/>
                      </a:lnTo>
                      <a:lnTo>
                        <a:pt x="11" y="98"/>
                      </a:lnTo>
                      <a:lnTo>
                        <a:pt x="11" y="96"/>
                      </a:lnTo>
                      <a:lnTo>
                        <a:pt x="9" y="94"/>
                      </a:lnTo>
                      <a:lnTo>
                        <a:pt x="7" y="94"/>
                      </a:lnTo>
                      <a:lnTo>
                        <a:pt x="6" y="92"/>
                      </a:lnTo>
                      <a:lnTo>
                        <a:pt x="13" y="85"/>
                      </a:lnTo>
                      <a:lnTo>
                        <a:pt x="21" y="77"/>
                      </a:lnTo>
                      <a:lnTo>
                        <a:pt x="43" y="55"/>
                      </a:lnTo>
                      <a:lnTo>
                        <a:pt x="47" y="51"/>
                      </a:lnTo>
                      <a:lnTo>
                        <a:pt x="51" y="47"/>
                      </a:lnTo>
                      <a:lnTo>
                        <a:pt x="54" y="44"/>
                      </a:lnTo>
                      <a:lnTo>
                        <a:pt x="58" y="40"/>
                      </a:lnTo>
                      <a:lnTo>
                        <a:pt x="62" y="36"/>
                      </a:lnTo>
                      <a:lnTo>
                        <a:pt x="79" y="21"/>
                      </a:lnTo>
                      <a:lnTo>
                        <a:pt x="83" y="17"/>
                      </a:lnTo>
                      <a:lnTo>
                        <a:pt x="86" y="12"/>
                      </a:lnTo>
                      <a:lnTo>
                        <a:pt x="90" y="8"/>
                      </a:lnTo>
                      <a:lnTo>
                        <a:pt x="94" y="4"/>
                      </a:lnTo>
                      <a:lnTo>
                        <a:pt x="99" y="0"/>
                      </a:lnTo>
                      <a:lnTo>
                        <a:pt x="99" y="2"/>
                      </a:lnTo>
                      <a:lnTo>
                        <a:pt x="99" y="2"/>
                      </a:lnTo>
                      <a:lnTo>
                        <a:pt x="98" y="2"/>
                      </a:lnTo>
                      <a:lnTo>
                        <a:pt x="98" y="4"/>
                      </a:lnTo>
                      <a:lnTo>
                        <a:pt x="98" y="4"/>
                      </a:lnTo>
                      <a:lnTo>
                        <a:pt x="98" y="6"/>
                      </a:lnTo>
                      <a:lnTo>
                        <a:pt x="99" y="10"/>
                      </a:lnTo>
                      <a:lnTo>
                        <a:pt x="101" y="10"/>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5" name="Botswana">
                  <a:extLst>
                    <a:ext uri="{FF2B5EF4-FFF2-40B4-BE49-F238E27FC236}">
                      <a16:creationId xmlns:a16="http://schemas.microsoft.com/office/drawing/2014/main" id="{772E9B6F-08F4-4DD6-96E8-C242CD26F7FC}"/>
                    </a:ext>
                  </a:extLst>
                </p:cNvPr>
                <p:cNvSpPr>
                  <a:spLocks/>
                </p:cNvSpPr>
                <p:nvPr/>
              </p:nvSpPr>
              <p:spPr bwMode="auto">
                <a:xfrm>
                  <a:off x="2320925" y="3462338"/>
                  <a:ext cx="534987" cy="561975"/>
                </a:xfrm>
                <a:custGeom>
                  <a:avLst/>
                  <a:gdLst>
                    <a:gd name="T0" fmla="*/ 396 w 672"/>
                    <a:gd name="T1" fmla="*/ 45 h 708"/>
                    <a:gd name="T2" fmla="*/ 430 w 672"/>
                    <a:gd name="T3" fmla="*/ 92 h 708"/>
                    <a:gd name="T4" fmla="*/ 454 w 672"/>
                    <a:gd name="T5" fmla="*/ 136 h 708"/>
                    <a:gd name="T6" fmla="*/ 466 w 672"/>
                    <a:gd name="T7" fmla="*/ 149 h 708"/>
                    <a:gd name="T8" fmla="*/ 484 w 672"/>
                    <a:gd name="T9" fmla="*/ 164 h 708"/>
                    <a:gd name="T10" fmla="*/ 516 w 672"/>
                    <a:gd name="T11" fmla="*/ 175 h 708"/>
                    <a:gd name="T12" fmla="*/ 554 w 672"/>
                    <a:gd name="T13" fmla="*/ 207 h 708"/>
                    <a:gd name="T14" fmla="*/ 552 w 672"/>
                    <a:gd name="T15" fmla="*/ 239 h 708"/>
                    <a:gd name="T16" fmla="*/ 569 w 672"/>
                    <a:gd name="T17" fmla="*/ 273 h 708"/>
                    <a:gd name="T18" fmla="*/ 574 w 672"/>
                    <a:gd name="T19" fmla="*/ 286 h 708"/>
                    <a:gd name="T20" fmla="*/ 612 w 672"/>
                    <a:gd name="T21" fmla="*/ 295 h 708"/>
                    <a:gd name="T22" fmla="*/ 651 w 672"/>
                    <a:gd name="T23" fmla="*/ 308 h 708"/>
                    <a:gd name="T24" fmla="*/ 667 w 672"/>
                    <a:gd name="T25" fmla="*/ 331 h 708"/>
                    <a:gd name="T26" fmla="*/ 646 w 672"/>
                    <a:gd name="T27" fmla="*/ 344 h 708"/>
                    <a:gd name="T28" fmla="*/ 629 w 672"/>
                    <a:gd name="T29" fmla="*/ 363 h 708"/>
                    <a:gd name="T30" fmla="*/ 591 w 672"/>
                    <a:gd name="T31" fmla="*/ 374 h 708"/>
                    <a:gd name="T32" fmla="*/ 584 w 672"/>
                    <a:gd name="T33" fmla="*/ 385 h 708"/>
                    <a:gd name="T34" fmla="*/ 571 w 672"/>
                    <a:gd name="T35" fmla="*/ 398 h 708"/>
                    <a:gd name="T36" fmla="*/ 561 w 672"/>
                    <a:gd name="T37" fmla="*/ 414 h 708"/>
                    <a:gd name="T38" fmla="*/ 546 w 672"/>
                    <a:gd name="T39" fmla="*/ 419 h 708"/>
                    <a:gd name="T40" fmla="*/ 537 w 672"/>
                    <a:gd name="T41" fmla="*/ 430 h 708"/>
                    <a:gd name="T42" fmla="*/ 528 w 672"/>
                    <a:gd name="T43" fmla="*/ 432 h 708"/>
                    <a:gd name="T44" fmla="*/ 514 w 672"/>
                    <a:gd name="T45" fmla="*/ 442 h 708"/>
                    <a:gd name="T46" fmla="*/ 509 w 672"/>
                    <a:gd name="T47" fmla="*/ 447 h 708"/>
                    <a:gd name="T48" fmla="*/ 501 w 672"/>
                    <a:gd name="T49" fmla="*/ 459 h 708"/>
                    <a:gd name="T50" fmla="*/ 477 w 672"/>
                    <a:gd name="T51" fmla="*/ 509 h 708"/>
                    <a:gd name="T52" fmla="*/ 430 w 672"/>
                    <a:gd name="T53" fmla="*/ 536 h 708"/>
                    <a:gd name="T54" fmla="*/ 404 w 672"/>
                    <a:gd name="T55" fmla="*/ 601 h 708"/>
                    <a:gd name="T56" fmla="*/ 344 w 672"/>
                    <a:gd name="T57" fmla="*/ 622 h 708"/>
                    <a:gd name="T58" fmla="*/ 291 w 672"/>
                    <a:gd name="T59" fmla="*/ 609 h 708"/>
                    <a:gd name="T60" fmla="*/ 272 w 672"/>
                    <a:gd name="T61" fmla="*/ 598 h 708"/>
                    <a:gd name="T62" fmla="*/ 250 w 672"/>
                    <a:gd name="T63" fmla="*/ 579 h 708"/>
                    <a:gd name="T64" fmla="*/ 221 w 672"/>
                    <a:gd name="T65" fmla="*/ 581 h 708"/>
                    <a:gd name="T66" fmla="*/ 206 w 672"/>
                    <a:gd name="T67" fmla="*/ 596 h 708"/>
                    <a:gd name="T68" fmla="*/ 203 w 672"/>
                    <a:gd name="T69" fmla="*/ 613 h 708"/>
                    <a:gd name="T70" fmla="*/ 197 w 672"/>
                    <a:gd name="T71" fmla="*/ 633 h 708"/>
                    <a:gd name="T72" fmla="*/ 186 w 672"/>
                    <a:gd name="T73" fmla="*/ 652 h 708"/>
                    <a:gd name="T74" fmla="*/ 158 w 672"/>
                    <a:gd name="T75" fmla="*/ 673 h 708"/>
                    <a:gd name="T76" fmla="*/ 128 w 672"/>
                    <a:gd name="T77" fmla="*/ 701 h 708"/>
                    <a:gd name="T78" fmla="*/ 82 w 672"/>
                    <a:gd name="T79" fmla="*/ 706 h 708"/>
                    <a:gd name="T80" fmla="*/ 49 w 672"/>
                    <a:gd name="T81" fmla="*/ 703 h 708"/>
                    <a:gd name="T82" fmla="*/ 47 w 672"/>
                    <a:gd name="T83" fmla="*/ 671 h 708"/>
                    <a:gd name="T84" fmla="*/ 56 w 672"/>
                    <a:gd name="T85" fmla="*/ 624 h 708"/>
                    <a:gd name="T86" fmla="*/ 51 w 672"/>
                    <a:gd name="T87" fmla="*/ 609 h 708"/>
                    <a:gd name="T88" fmla="*/ 47 w 672"/>
                    <a:gd name="T89" fmla="*/ 594 h 708"/>
                    <a:gd name="T90" fmla="*/ 39 w 672"/>
                    <a:gd name="T91" fmla="*/ 584 h 708"/>
                    <a:gd name="T92" fmla="*/ 34 w 672"/>
                    <a:gd name="T93" fmla="*/ 571 h 708"/>
                    <a:gd name="T94" fmla="*/ 4 w 672"/>
                    <a:gd name="T95" fmla="*/ 541 h 708"/>
                    <a:gd name="T96" fmla="*/ 71 w 672"/>
                    <a:gd name="T97" fmla="*/ 111 h 708"/>
                    <a:gd name="T98" fmla="*/ 118 w 672"/>
                    <a:gd name="T99" fmla="*/ 38 h 708"/>
                    <a:gd name="T100" fmla="*/ 238 w 672"/>
                    <a:gd name="T101" fmla="*/ 17 h 708"/>
                    <a:gd name="T102" fmla="*/ 246 w 672"/>
                    <a:gd name="T103" fmla="*/ 30 h 708"/>
                    <a:gd name="T104" fmla="*/ 255 w 672"/>
                    <a:gd name="T105" fmla="*/ 38 h 708"/>
                    <a:gd name="T106" fmla="*/ 268 w 672"/>
                    <a:gd name="T107" fmla="*/ 49 h 708"/>
                    <a:gd name="T108" fmla="*/ 289 w 672"/>
                    <a:gd name="T109" fmla="*/ 29 h 708"/>
                    <a:gd name="T110" fmla="*/ 312 w 672"/>
                    <a:gd name="T111" fmla="*/ 19 h 708"/>
                    <a:gd name="T112" fmla="*/ 328 w 672"/>
                    <a:gd name="T113" fmla="*/ 21 h 708"/>
                    <a:gd name="T114" fmla="*/ 345 w 672"/>
                    <a:gd name="T115" fmla="*/ 6 h 708"/>
                    <a:gd name="T116" fmla="*/ 360 w 672"/>
                    <a:gd name="T117" fmla="*/ 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2" h="708">
                      <a:moveTo>
                        <a:pt x="379" y="2"/>
                      </a:moveTo>
                      <a:lnTo>
                        <a:pt x="377" y="8"/>
                      </a:lnTo>
                      <a:lnTo>
                        <a:pt x="377" y="10"/>
                      </a:lnTo>
                      <a:lnTo>
                        <a:pt x="377" y="12"/>
                      </a:lnTo>
                      <a:lnTo>
                        <a:pt x="379" y="17"/>
                      </a:lnTo>
                      <a:lnTo>
                        <a:pt x="381" y="23"/>
                      </a:lnTo>
                      <a:lnTo>
                        <a:pt x="385" y="25"/>
                      </a:lnTo>
                      <a:lnTo>
                        <a:pt x="387" y="25"/>
                      </a:lnTo>
                      <a:lnTo>
                        <a:pt x="389" y="27"/>
                      </a:lnTo>
                      <a:lnTo>
                        <a:pt x="390" y="30"/>
                      </a:lnTo>
                      <a:lnTo>
                        <a:pt x="392" y="36"/>
                      </a:lnTo>
                      <a:lnTo>
                        <a:pt x="394" y="40"/>
                      </a:lnTo>
                      <a:lnTo>
                        <a:pt x="396" y="42"/>
                      </a:lnTo>
                      <a:lnTo>
                        <a:pt x="396" y="45"/>
                      </a:lnTo>
                      <a:lnTo>
                        <a:pt x="396" y="45"/>
                      </a:lnTo>
                      <a:lnTo>
                        <a:pt x="398" y="47"/>
                      </a:lnTo>
                      <a:lnTo>
                        <a:pt x="402" y="53"/>
                      </a:lnTo>
                      <a:lnTo>
                        <a:pt x="404" y="53"/>
                      </a:lnTo>
                      <a:lnTo>
                        <a:pt x="405" y="55"/>
                      </a:lnTo>
                      <a:lnTo>
                        <a:pt x="409" y="60"/>
                      </a:lnTo>
                      <a:lnTo>
                        <a:pt x="411" y="62"/>
                      </a:lnTo>
                      <a:lnTo>
                        <a:pt x="413" y="62"/>
                      </a:lnTo>
                      <a:lnTo>
                        <a:pt x="415" y="64"/>
                      </a:lnTo>
                      <a:lnTo>
                        <a:pt x="417" y="68"/>
                      </a:lnTo>
                      <a:lnTo>
                        <a:pt x="417" y="74"/>
                      </a:lnTo>
                      <a:lnTo>
                        <a:pt x="419" y="79"/>
                      </a:lnTo>
                      <a:lnTo>
                        <a:pt x="428" y="87"/>
                      </a:lnTo>
                      <a:lnTo>
                        <a:pt x="430" y="92"/>
                      </a:lnTo>
                      <a:lnTo>
                        <a:pt x="430" y="94"/>
                      </a:lnTo>
                      <a:lnTo>
                        <a:pt x="428" y="96"/>
                      </a:lnTo>
                      <a:lnTo>
                        <a:pt x="428" y="98"/>
                      </a:lnTo>
                      <a:lnTo>
                        <a:pt x="428" y="100"/>
                      </a:lnTo>
                      <a:lnTo>
                        <a:pt x="430" y="102"/>
                      </a:lnTo>
                      <a:lnTo>
                        <a:pt x="432" y="106"/>
                      </a:lnTo>
                      <a:lnTo>
                        <a:pt x="434" y="107"/>
                      </a:lnTo>
                      <a:lnTo>
                        <a:pt x="436" y="111"/>
                      </a:lnTo>
                      <a:lnTo>
                        <a:pt x="441" y="130"/>
                      </a:lnTo>
                      <a:lnTo>
                        <a:pt x="443" y="134"/>
                      </a:lnTo>
                      <a:lnTo>
                        <a:pt x="447" y="136"/>
                      </a:lnTo>
                      <a:lnTo>
                        <a:pt x="451" y="136"/>
                      </a:lnTo>
                      <a:lnTo>
                        <a:pt x="454" y="136"/>
                      </a:lnTo>
                      <a:lnTo>
                        <a:pt x="454" y="136"/>
                      </a:lnTo>
                      <a:lnTo>
                        <a:pt x="454" y="137"/>
                      </a:lnTo>
                      <a:lnTo>
                        <a:pt x="456" y="137"/>
                      </a:lnTo>
                      <a:lnTo>
                        <a:pt x="456" y="139"/>
                      </a:lnTo>
                      <a:lnTo>
                        <a:pt x="456" y="139"/>
                      </a:lnTo>
                      <a:lnTo>
                        <a:pt x="456" y="141"/>
                      </a:lnTo>
                      <a:lnTo>
                        <a:pt x="456" y="141"/>
                      </a:lnTo>
                      <a:lnTo>
                        <a:pt x="454" y="141"/>
                      </a:lnTo>
                      <a:lnTo>
                        <a:pt x="454" y="143"/>
                      </a:lnTo>
                      <a:lnTo>
                        <a:pt x="456" y="143"/>
                      </a:lnTo>
                      <a:lnTo>
                        <a:pt x="458" y="143"/>
                      </a:lnTo>
                      <a:lnTo>
                        <a:pt x="460" y="145"/>
                      </a:lnTo>
                      <a:lnTo>
                        <a:pt x="462" y="147"/>
                      </a:lnTo>
                      <a:lnTo>
                        <a:pt x="464" y="149"/>
                      </a:lnTo>
                      <a:lnTo>
                        <a:pt x="466" y="149"/>
                      </a:lnTo>
                      <a:lnTo>
                        <a:pt x="467" y="151"/>
                      </a:lnTo>
                      <a:lnTo>
                        <a:pt x="469" y="151"/>
                      </a:lnTo>
                      <a:lnTo>
                        <a:pt x="471" y="152"/>
                      </a:lnTo>
                      <a:lnTo>
                        <a:pt x="473" y="154"/>
                      </a:lnTo>
                      <a:lnTo>
                        <a:pt x="473" y="154"/>
                      </a:lnTo>
                      <a:lnTo>
                        <a:pt x="475" y="156"/>
                      </a:lnTo>
                      <a:lnTo>
                        <a:pt x="475" y="158"/>
                      </a:lnTo>
                      <a:lnTo>
                        <a:pt x="477" y="158"/>
                      </a:lnTo>
                      <a:lnTo>
                        <a:pt x="481" y="160"/>
                      </a:lnTo>
                      <a:lnTo>
                        <a:pt x="481" y="160"/>
                      </a:lnTo>
                      <a:lnTo>
                        <a:pt x="482" y="160"/>
                      </a:lnTo>
                      <a:lnTo>
                        <a:pt x="482" y="162"/>
                      </a:lnTo>
                      <a:lnTo>
                        <a:pt x="484" y="164"/>
                      </a:lnTo>
                      <a:lnTo>
                        <a:pt x="484" y="164"/>
                      </a:lnTo>
                      <a:lnTo>
                        <a:pt x="486" y="164"/>
                      </a:lnTo>
                      <a:lnTo>
                        <a:pt x="488" y="164"/>
                      </a:lnTo>
                      <a:lnTo>
                        <a:pt x="490" y="164"/>
                      </a:lnTo>
                      <a:lnTo>
                        <a:pt x="499" y="169"/>
                      </a:lnTo>
                      <a:lnTo>
                        <a:pt x="501" y="169"/>
                      </a:lnTo>
                      <a:lnTo>
                        <a:pt x="503" y="169"/>
                      </a:lnTo>
                      <a:lnTo>
                        <a:pt x="507" y="169"/>
                      </a:lnTo>
                      <a:lnTo>
                        <a:pt x="509" y="171"/>
                      </a:lnTo>
                      <a:lnTo>
                        <a:pt x="509" y="171"/>
                      </a:lnTo>
                      <a:lnTo>
                        <a:pt x="511" y="173"/>
                      </a:lnTo>
                      <a:lnTo>
                        <a:pt x="511" y="173"/>
                      </a:lnTo>
                      <a:lnTo>
                        <a:pt x="513" y="175"/>
                      </a:lnTo>
                      <a:lnTo>
                        <a:pt x="514" y="175"/>
                      </a:lnTo>
                      <a:lnTo>
                        <a:pt x="516" y="175"/>
                      </a:lnTo>
                      <a:lnTo>
                        <a:pt x="518" y="175"/>
                      </a:lnTo>
                      <a:lnTo>
                        <a:pt x="518" y="175"/>
                      </a:lnTo>
                      <a:lnTo>
                        <a:pt x="520" y="177"/>
                      </a:lnTo>
                      <a:lnTo>
                        <a:pt x="524" y="186"/>
                      </a:lnTo>
                      <a:lnTo>
                        <a:pt x="524" y="196"/>
                      </a:lnTo>
                      <a:lnTo>
                        <a:pt x="524" y="207"/>
                      </a:lnTo>
                      <a:lnTo>
                        <a:pt x="526" y="205"/>
                      </a:lnTo>
                      <a:lnTo>
                        <a:pt x="529" y="205"/>
                      </a:lnTo>
                      <a:lnTo>
                        <a:pt x="537" y="205"/>
                      </a:lnTo>
                      <a:lnTo>
                        <a:pt x="543" y="205"/>
                      </a:lnTo>
                      <a:lnTo>
                        <a:pt x="546" y="205"/>
                      </a:lnTo>
                      <a:lnTo>
                        <a:pt x="550" y="205"/>
                      </a:lnTo>
                      <a:lnTo>
                        <a:pt x="552" y="205"/>
                      </a:lnTo>
                      <a:lnTo>
                        <a:pt x="554" y="207"/>
                      </a:lnTo>
                      <a:lnTo>
                        <a:pt x="554" y="207"/>
                      </a:lnTo>
                      <a:lnTo>
                        <a:pt x="556" y="209"/>
                      </a:lnTo>
                      <a:lnTo>
                        <a:pt x="554" y="213"/>
                      </a:lnTo>
                      <a:lnTo>
                        <a:pt x="554" y="214"/>
                      </a:lnTo>
                      <a:lnTo>
                        <a:pt x="554" y="218"/>
                      </a:lnTo>
                      <a:lnTo>
                        <a:pt x="556" y="224"/>
                      </a:lnTo>
                      <a:lnTo>
                        <a:pt x="556" y="228"/>
                      </a:lnTo>
                      <a:lnTo>
                        <a:pt x="554" y="233"/>
                      </a:lnTo>
                      <a:lnTo>
                        <a:pt x="554" y="233"/>
                      </a:lnTo>
                      <a:lnTo>
                        <a:pt x="554" y="235"/>
                      </a:lnTo>
                      <a:lnTo>
                        <a:pt x="552" y="235"/>
                      </a:lnTo>
                      <a:lnTo>
                        <a:pt x="552" y="237"/>
                      </a:lnTo>
                      <a:lnTo>
                        <a:pt x="552" y="239"/>
                      </a:lnTo>
                      <a:lnTo>
                        <a:pt x="552" y="239"/>
                      </a:lnTo>
                      <a:lnTo>
                        <a:pt x="554" y="244"/>
                      </a:lnTo>
                      <a:lnTo>
                        <a:pt x="554" y="244"/>
                      </a:lnTo>
                      <a:lnTo>
                        <a:pt x="552" y="250"/>
                      </a:lnTo>
                      <a:lnTo>
                        <a:pt x="552" y="250"/>
                      </a:lnTo>
                      <a:lnTo>
                        <a:pt x="552" y="252"/>
                      </a:lnTo>
                      <a:lnTo>
                        <a:pt x="556" y="256"/>
                      </a:lnTo>
                      <a:lnTo>
                        <a:pt x="556" y="258"/>
                      </a:lnTo>
                      <a:lnTo>
                        <a:pt x="561" y="261"/>
                      </a:lnTo>
                      <a:lnTo>
                        <a:pt x="563" y="263"/>
                      </a:lnTo>
                      <a:lnTo>
                        <a:pt x="565" y="265"/>
                      </a:lnTo>
                      <a:lnTo>
                        <a:pt x="567" y="269"/>
                      </a:lnTo>
                      <a:lnTo>
                        <a:pt x="569" y="271"/>
                      </a:lnTo>
                      <a:lnTo>
                        <a:pt x="569" y="271"/>
                      </a:lnTo>
                      <a:lnTo>
                        <a:pt x="569" y="273"/>
                      </a:lnTo>
                      <a:lnTo>
                        <a:pt x="569" y="273"/>
                      </a:lnTo>
                      <a:lnTo>
                        <a:pt x="571" y="275"/>
                      </a:lnTo>
                      <a:lnTo>
                        <a:pt x="573" y="278"/>
                      </a:lnTo>
                      <a:lnTo>
                        <a:pt x="573" y="280"/>
                      </a:lnTo>
                      <a:lnTo>
                        <a:pt x="573" y="282"/>
                      </a:lnTo>
                      <a:lnTo>
                        <a:pt x="571" y="282"/>
                      </a:lnTo>
                      <a:lnTo>
                        <a:pt x="573" y="282"/>
                      </a:lnTo>
                      <a:lnTo>
                        <a:pt x="573" y="282"/>
                      </a:lnTo>
                      <a:lnTo>
                        <a:pt x="573" y="282"/>
                      </a:lnTo>
                      <a:lnTo>
                        <a:pt x="573" y="284"/>
                      </a:lnTo>
                      <a:lnTo>
                        <a:pt x="573" y="284"/>
                      </a:lnTo>
                      <a:lnTo>
                        <a:pt x="573" y="284"/>
                      </a:lnTo>
                      <a:lnTo>
                        <a:pt x="574" y="286"/>
                      </a:lnTo>
                      <a:lnTo>
                        <a:pt x="574" y="286"/>
                      </a:lnTo>
                      <a:lnTo>
                        <a:pt x="574" y="288"/>
                      </a:lnTo>
                      <a:lnTo>
                        <a:pt x="574" y="288"/>
                      </a:lnTo>
                      <a:lnTo>
                        <a:pt x="576" y="290"/>
                      </a:lnTo>
                      <a:lnTo>
                        <a:pt x="576" y="290"/>
                      </a:lnTo>
                      <a:lnTo>
                        <a:pt x="578" y="290"/>
                      </a:lnTo>
                      <a:lnTo>
                        <a:pt x="582" y="290"/>
                      </a:lnTo>
                      <a:lnTo>
                        <a:pt x="588" y="291"/>
                      </a:lnTo>
                      <a:lnTo>
                        <a:pt x="597" y="291"/>
                      </a:lnTo>
                      <a:lnTo>
                        <a:pt x="599" y="291"/>
                      </a:lnTo>
                      <a:lnTo>
                        <a:pt x="603" y="293"/>
                      </a:lnTo>
                      <a:lnTo>
                        <a:pt x="608" y="295"/>
                      </a:lnTo>
                      <a:lnTo>
                        <a:pt x="610" y="295"/>
                      </a:lnTo>
                      <a:lnTo>
                        <a:pt x="610" y="295"/>
                      </a:lnTo>
                      <a:lnTo>
                        <a:pt x="612" y="295"/>
                      </a:lnTo>
                      <a:lnTo>
                        <a:pt x="614" y="295"/>
                      </a:lnTo>
                      <a:lnTo>
                        <a:pt x="616" y="295"/>
                      </a:lnTo>
                      <a:lnTo>
                        <a:pt x="618" y="295"/>
                      </a:lnTo>
                      <a:lnTo>
                        <a:pt x="620" y="295"/>
                      </a:lnTo>
                      <a:lnTo>
                        <a:pt x="621" y="295"/>
                      </a:lnTo>
                      <a:lnTo>
                        <a:pt x="623" y="297"/>
                      </a:lnTo>
                      <a:lnTo>
                        <a:pt x="627" y="299"/>
                      </a:lnTo>
                      <a:lnTo>
                        <a:pt x="638" y="305"/>
                      </a:lnTo>
                      <a:lnTo>
                        <a:pt x="640" y="305"/>
                      </a:lnTo>
                      <a:lnTo>
                        <a:pt x="644" y="305"/>
                      </a:lnTo>
                      <a:lnTo>
                        <a:pt x="646" y="305"/>
                      </a:lnTo>
                      <a:lnTo>
                        <a:pt x="648" y="306"/>
                      </a:lnTo>
                      <a:lnTo>
                        <a:pt x="651" y="306"/>
                      </a:lnTo>
                      <a:lnTo>
                        <a:pt x="651" y="308"/>
                      </a:lnTo>
                      <a:lnTo>
                        <a:pt x="651" y="308"/>
                      </a:lnTo>
                      <a:lnTo>
                        <a:pt x="651" y="310"/>
                      </a:lnTo>
                      <a:lnTo>
                        <a:pt x="650" y="312"/>
                      </a:lnTo>
                      <a:lnTo>
                        <a:pt x="650" y="314"/>
                      </a:lnTo>
                      <a:lnTo>
                        <a:pt x="650" y="318"/>
                      </a:lnTo>
                      <a:lnTo>
                        <a:pt x="650" y="321"/>
                      </a:lnTo>
                      <a:lnTo>
                        <a:pt x="651" y="323"/>
                      </a:lnTo>
                      <a:lnTo>
                        <a:pt x="653" y="327"/>
                      </a:lnTo>
                      <a:lnTo>
                        <a:pt x="655" y="327"/>
                      </a:lnTo>
                      <a:lnTo>
                        <a:pt x="659" y="329"/>
                      </a:lnTo>
                      <a:lnTo>
                        <a:pt x="665" y="329"/>
                      </a:lnTo>
                      <a:lnTo>
                        <a:pt x="667" y="329"/>
                      </a:lnTo>
                      <a:lnTo>
                        <a:pt x="667" y="329"/>
                      </a:lnTo>
                      <a:lnTo>
                        <a:pt x="667" y="331"/>
                      </a:lnTo>
                      <a:lnTo>
                        <a:pt x="668" y="333"/>
                      </a:lnTo>
                      <a:lnTo>
                        <a:pt x="672" y="337"/>
                      </a:lnTo>
                      <a:lnTo>
                        <a:pt x="672" y="337"/>
                      </a:lnTo>
                      <a:lnTo>
                        <a:pt x="670" y="337"/>
                      </a:lnTo>
                      <a:lnTo>
                        <a:pt x="665" y="337"/>
                      </a:lnTo>
                      <a:lnTo>
                        <a:pt x="665" y="337"/>
                      </a:lnTo>
                      <a:lnTo>
                        <a:pt x="661" y="338"/>
                      </a:lnTo>
                      <a:lnTo>
                        <a:pt x="659" y="338"/>
                      </a:lnTo>
                      <a:lnTo>
                        <a:pt x="651" y="340"/>
                      </a:lnTo>
                      <a:lnTo>
                        <a:pt x="651" y="340"/>
                      </a:lnTo>
                      <a:lnTo>
                        <a:pt x="650" y="342"/>
                      </a:lnTo>
                      <a:lnTo>
                        <a:pt x="650" y="342"/>
                      </a:lnTo>
                      <a:lnTo>
                        <a:pt x="648" y="342"/>
                      </a:lnTo>
                      <a:lnTo>
                        <a:pt x="646" y="344"/>
                      </a:lnTo>
                      <a:lnTo>
                        <a:pt x="646" y="346"/>
                      </a:lnTo>
                      <a:lnTo>
                        <a:pt x="646" y="352"/>
                      </a:lnTo>
                      <a:lnTo>
                        <a:pt x="646" y="353"/>
                      </a:lnTo>
                      <a:lnTo>
                        <a:pt x="644" y="353"/>
                      </a:lnTo>
                      <a:lnTo>
                        <a:pt x="642" y="357"/>
                      </a:lnTo>
                      <a:lnTo>
                        <a:pt x="642" y="357"/>
                      </a:lnTo>
                      <a:lnTo>
                        <a:pt x="638" y="357"/>
                      </a:lnTo>
                      <a:lnTo>
                        <a:pt x="636" y="357"/>
                      </a:lnTo>
                      <a:lnTo>
                        <a:pt x="636" y="359"/>
                      </a:lnTo>
                      <a:lnTo>
                        <a:pt x="636" y="359"/>
                      </a:lnTo>
                      <a:lnTo>
                        <a:pt x="635" y="361"/>
                      </a:lnTo>
                      <a:lnTo>
                        <a:pt x="633" y="361"/>
                      </a:lnTo>
                      <a:lnTo>
                        <a:pt x="631" y="361"/>
                      </a:lnTo>
                      <a:lnTo>
                        <a:pt x="629" y="363"/>
                      </a:lnTo>
                      <a:lnTo>
                        <a:pt x="623" y="365"/>
                      </a:lnTo>
                      <a:lnTo>
                        <a:pt x="621" y="367"/>
                      </a:lnTo>
                      <a:lnTo>
                        <a:pt x="618" y="367"/>
                      </a:lnTo>
                      <a:lnTo>
                        <a:pt x="616" y="367"/>
                      </a:lnTo>
                      <a:lnTo>
                        <a:pt x="614" y="367"/>
                      </a:lnTo>
                      <a:lnTo>
                        <a:pt x="614" y="368"/>
                      </a:lnTo>
                      <a:lnTo>
                        <a:pt x="608" y="367"/>
                      </a:lnTo>
                      <a:lnTo>
                        <a:pt x="603" y="367"/>
                      </a:lnTo>
                      <a:lnTo>
                        <a:pt x="601" y="368"/>
                      </a:lnTo>
                      <a:lnTo>
                        <a:pt x="597" y="368"/>
                      </a:lnTo>
                      <a:lnTo>
                        <a:pt x="597" y="370"/>
                      </a:lnTo>
                      <a:lnTo>
                        <a:pt x="593" y="374"/>
                      </a:lnTo>
                      <a:lnTo>
                        <a:pt x="593" y="374"/>
                      </a:lnTo>
                      <a:lnTo>
                        <a:pt x="591" y="374"/>
                      </a:lnTo>
                      <a:lnTo>
                        <a:pt x="591" y="374"/>
                      </a:lnTo>
                      <a:lnTo>
                        <a:pt x="590" y="374"/>
                      </a:lnTo>
                      <a:lnTo>
                        <a:pt x="588" y="378"/>
                      </a:lnTo>
                      <a:lnTo>
                        <a:pt x="588" y="378"/>
                      </a:lnTo>
                      <a:lnTo>
                        <a:pt x="588" y="380"/>
                      </a:lnTo>
                      <a:lnTo>
                        <a:pt x="588" y="380"/>
                      </a:lnTo>
                      <a:lnTo>
                        <a:pt x="588" y="380"/>
                      </a:lnTo>
                      <a:lnTo>
                        <a:pt x="588" y="382"/>
                      </a:lnTo>
                      <a:lnTo>
                        <a:pt x="588" y="382"/>
                      </a:lnTo>
                      <a:lnTo>
                        <a:pt x="586" y="383"/>
                      </a:lnTo>
                      <a:lnTo>
                        <a:pt x="586" y="383"/>
                      </a:lnTo>
                      <a:lnTo>
                        <a:pt x="584" y="383"/>
                      </a:lnTo>
                      <a:lnTo>
                        <a:pt x="584" y="383"/>
                      </a:lnTo>
                      <a:lnTo>
                        <a:pt x="584" y="385"/>
                      </a:lnTo>
                      <a:lnTo>
                        <a:pt x="584" y="385"/>
                      </a:lnTo>
                      <a:lnTo>
                        <a:pt x="582" y="387"/>
                      </a:lnTo>
                      <a:lnTo>
                        <a:pt x="580" y="387"/>
                      </a:lnTo>
                      <a:lnTo>
                        <a:pt x="580" y="387"/>
                      </a:lnTo>
                      <a:lnTo>
                        <a:pt x="578" y="387"/>
                      </a:lnTo>
                      <a:lnTo>
                        <a:pt x="580" y="389"/>
                      </a:lnTo>
                      <a:lnTo>
                        <a:pt x="580" y="391"/>
                      </a:lnTo>
                      <a:lnTo>
                        <a:pt x="578" y="393"/>
                      </a:lnTo>
                      <a:lnTo>
                        <a:pt x="578" y="395"/>
                      </a:lnTo>
                      <a:lnTo>
                        <a:pt x="574" y="397"/>
                      </a:lnTo>
                      <a:lnTo>
                        <a:pt x="574" y="397"/>
                      </a:lnTo>
                      <a:lnTo>
                        <a:pt x="573" y="397"/>
                      </a:lnTo>
                      <a:lnTo>
                        <a:pt x="571" y="397"/>
                      </a:lnTo>
                      <a:lnTo>
                        <a:pt x="571" y="398"/>
                      </a:lnTo>
                      <a:lnTo>
                        <a:pt x="573" y="402"/>
                      </a:lnTo>
                      <a:lnTo>
                        <a:pt x="571" y="404"/>
                      </a:lnTo>
                      <a:lnTo>
                        <a:pt x="569" y="406"/>
                      </a:lnTo>
                      <a:lnTo>
                        <a:pt x="565" y="408"/>
                      </a:lnTo>
                      <a:lnTo>
                        <a:pt x="563" y="408"/>
                      </a:lnTo>
                      <a:lnTo>
                        <a:pt x="563" y="410"/>
                      </a:lnTo>
                      <a:lnTo>
                        <a:pt x="561" y="410"/>
                      </a:lnTo>
                      <a:lnTo>
                        <a:pt x="561" y="410"/>
                      </a:lnTo>
                      <a:lnTo>
                        <a:pt x="559" y="410"/>
                      </a:lnTo>
                      <a:lnTo>
                        <a:pt x="559" y="412"/>
                      </a:lnTo>
                      <a:lnTo>
                        <a:pt x="559" y="412"/>
                      </a:lnTo>
                      <a:lnTo>
                        <a:pt x="559" y="412"/>
                      </a:lnTo>
                      <a:lnTo>
                        <a:pt x="561" y="412"/>
                      </a:lnTo>
                      <a:lnTo>
                        <a:pt x="561" y="414"/>
                      </a:lnTo>
                      <a:lnTo>
                        <a:pt x="561" y="414"/>
                      </a:lnTo>
                      <a:lnTo>
                        <a:pt x="561" y="414"/>
                      </a:lnTo>
                      <a:lnTo>
                        <a:pt x="559" y="414"/>
                      </a:lnTo>
                      <a:lnTo>
                        <a:pt x="559" y="414"/>
                      </a:lnTo>
                      <a:lnTo>
                        <a:pt x="559" y="417"/>
                      </a:lnTo>
                      <a:lnTo>
                        <a:pt x="558" y="417"/>
                      </a:lnTo>
                      <a:lnTo>
                        <a:pt x="558" y="417"/>
                      </a:lnTo>
                      <a:lnTo>
                        <a:pt x="556" y="417"/>
                      </a:lnTo>
                      <a:lnTo>
                        <a:pt x="554" y="415"/>
                      </a:lnTo>
                      <a:lnTo>
                        <a:pt x="552" y="417"/>
                      </a:lnTo>
                      <a:lnTo>
                        <a:pt x="550" y="417"/>
                      </a:lnTo>
                      <a:lnTo>
                        <a:pt x="548" y="417"/>
                      </a:lnTo>
                      <a:lnTo>
                        <a:pt x="548" y="417"/>
                      </a:lnTo>
                      <a:lnTo>
                        <a:pt x="546" y="419"/>
                      </a:lnTo>
                      <a:lnTo>
                        <a:pt x="546" y="421"/>
                      </a:lnTo>
                      <a:lnTo>
                        <a:pt x="546" y="423"/>
                      </a:lnTo>
                      <a:lnTo>
                        <a:pt x="546" y="423"/>
                      </a:lnTo>
                      <a:lnTo>
                        <a:pt x="544" y="423"/>
                      </a:lnTo>
                      <a:lnTo>
                        <a:pt x="544" y="423"/>
                      </a:lnTo>
                      <a:lnTo>
                        <a:pt x="544" y="423"/>
                      </a:lnTo>
                      <a:lnTo>
                        <a:pt x="544" y="425"/>
                      </a:lnTo>
                      <a:lnTo>
                        <a:pt x="544" y="425"/>
                      </a:lnTo>
                      <a:lnTo>
                        <a:pt x="544" y="425"/>
                      </a:lnTo>
                      <a:lnTo>
                        <a:pt x="544" y="427"/>
                      </a:lnTo>
                      <a:lnTo>
                        <a:pt x="544" y="429"/>
                      </a:lnTo>
                      <a:lnTo>
                        <a:pt x="543" y="429"/>
                      </a:lnTo>
                      <a:lnTo>
                        <a:pt x="541" y="430"/>
                      </a:lnTo>
                      <a:lnTo>
                        <a:pt x="537" y="430"/>
                      </a:lnTo>
                      <a:lnTo>
                        <a:pt x="537" y="430"/>
                      </a:lnTo>
                      <a:lnTo>
                        <a:pt x="537" y="430"/>
                      </a:lnTo>
                      <a:lnTo>
                        <a:pt x="535" y="432"/>
                      </a:lnTo>
                      <a:lnTo>
                        <a:pt x="535" y="432"/>
                      </a:lnTo>
                      <a:lnTo>
                        <a:pt x="533" y="432"/>
                      </a:lnTo>
                      <a:lnTo>
                        <a:pt x="535" y="430"/>
                      </a:lnTo>
                      <a:lnTo>
                        <a:pt x="533" y="430"/>
                      </a:lnTo>
                      <a:lnTo>
                        <a:pt x="533" y="430"/>
                      </a:lnTo>
                      <a:lnTo>
                        <a:pt x="531" y="430"/>
                      </a:lnTo>
                      <a:lnTo>
                        <a:pt x="531" y="432"/>
                      </a:lnTo>
                      <a:lnTo>
                        <a:pt x="531" y="432"/>
                      </a:lnTo>
                      <a:lnTo>
                        <a:pt x="529" y="432"/>
                      </a:lnTo>
                      <a:lnTo>
                        <a:pt x="529" y="430"/>
                      </a:lnTo>
                      <a:lnTo>
                        <a:pt x="528" y="432"/>
                      </a:lnTo>
                      <a:lnTo>
                        <a:pt x="528" y="434"/>
                      </a:lnTo>
                      <a:lnTo>
                        <a:pt x="524" y="436"/>
                      </a:lnTo>
                      <a:lnTo>
                        <a:pt x="522" y="438"/>
                      </a:lnTo>
                      <a:lnTo>
                        <a:pt x="518" y="438"/>
                      </a:lnTo>
                      <a:lnTo>
                        <a:pt x="518" y="440"/>
                      </a:lnTo>
                      <a:lnTo>
                        <a:pt x="518" y="442"/>
                      </a:lnTo>
                      <a:lnTo>
                        <a:pt x="518" y="442"/>
                      </a:lnTo>
                      <a:lnTo>
                        <a:pt x="518" y="442"/>
                      </a:lnTo>
                      <a:lnTo>
                        <a:pt x="516" y="440"/>
                      </a:lnTo>
                      <a:lnTo>
                        <a:pt x="516" y="442"/>
                      </a:lnTo>
                      <a:lnTo>
                        <a:pt x="516" y="442"/>
                      </a:lnTo>
                      <a:lnTo>
                        <a:pt x="516" y="442"/>
                      </a:lnTo>
                      <a:lnTo>
                        <a:pt x="514" y="442"/>
                      </a:lnTo>
                      <a:lnTo>
                        <a:pt x="514" y="442"/>
                      </a:lnTo>
                      <a:lnTo>
                        <a:pt x="513" y="442"/>
                      </a:lnTo>
                      <a:lnTo>
                        <a:pt x="513" y="442"/>
                      </a:lnTo>
                      <a:lnTo>
                        <a:pt x="513" y="444"/>
                      </a:lnTo>
                      <a:lnTo>
                        <a:pt x="514" y="444"/>
                      </a:lnTo>
                      <a:lnTo>
                        <a:pt x="514" y="444"/>
                      </a:lnTo>
                      <a:lnTo>
                        <a:pt x="514" y="445"/>
                      </a:lnTo>
                      <a:lnTo>
                        <a:pt x="513" y="444"/>
                      </a:lnTo>
                      <a:lnTo>
                        <a:pt x="513" y="444"/>
                      </a:lnTo>
                      <a:lnTo>
                        <a:pt x="513" y="445"/>
                      </a:lnTo>
                      <a:lnTo>
                        <a:pt x="511" y="445"/>
                      </a:lnTo>
                      <a:lnTo>
                        <a:pt x="511" y="445"/>
                      </a:lnTo>
                      <a:lnTo>
                        <a:pt x="511" y="447"/>
                      </a:lnTo>
                      <a:lnTo>
                        <a:pt x="511" y="447"/>
                      </a:lnTo>
                      <a:lnTo>
                        <a:pt x="509" y="447"/>
                      </a:lnTo>
                      <a:lnTo>
                        <a:pt x="509" y="447"/>
                      </a:lnTo>
                      <a:lnTo>
                        <a:pt x="509" y="447"/>
                      </a:lnTo>
                      <a:lnTo>
                        <a:pt x="509" y="449"/>
                      </a:lnTo>
                      <a:lnTo>
                        <a:pt x="509" y="451"/>
                      </a:lnTo>
                      <a:lnTo>
                        <a:pt x="509" y="451"/>
                      </a:lnTo>
                      <a:lnTo>
                        <a:pt x="509" y="453"/>
                      </a:lnTo>
                      <a:lnTo>
                        <a:pt x="507" y="453"/>
                      </a:lnTo>
                      <a:lnTo>
                        <a:pt x="507" y="451"/>
                      </a:lnTo>
                      <a:lnTo>
                        <a:pt x="507" y="451"/>
                      </a:lnTo>
                      <a:lnTo>
                        <a:pt x="505" y="449"/>
                      </a:lnTo>
                      <a:lnTo>
                        <a:pt x="505" y="451"/>
                      </a:lnTo>
                      <a:lnTo>
                        <a:pt x="503" y="453"/>
                      </a:lnTo>
                      <a:lnTo>
                        <a:pt x="501" y="457"/>
                      </a:lnTo>
                      <a:lnTo>
                        <a:pt x="501" y="459"/>
                      </a:lnTo>
                      <a:lnTo>
                        <a:pt x="501" y="459"/>
                      </a:lnTo>
                      <a:lnTo>
                        <a:pt x="499" y="462"/>
                      </a:lnTo>
                      <a:lnTo>
                        <a:pt x="499" y="464"/>
                      </a:lnTo>
                      <a:lnTo>
                        <a:pt x="499" y="466"/>
                      </a:lnTo>
                      <a:lnTo>
                        <a:pt x="496" y="487"/>
                      </a:lnTo>
                      <a:lnTo>
                        <a:pt x="496" y="491"/>
                      </a:lnTo>
                      <a:lnTo>
                        <a:pt x="494" y="498"/>
                      </a:lnTo>
                      <a:lnTo>
                        <a:pt x="492" y="500"/>
                      </a:lnTo>
                      <a:lnTo>
                        <a:pt x="492" y="500"/>
                      </a:lnTo>
                      <a:lnTo>
                        <a:pt x="490" y="502"/>
                      </a:lnTo>
                      <a:lnTo>
                        <a:pt x="484" y="504"/>
                      </a:lnTo>
                      <a:lnTo>
                        <a:pt x="482" y="504"/>
                      </a:lnTo>
                      <a:lnTo>
                        <a:pt x="482" y="506"/>
                      </a:lnTo>
                      <a:lnTo>
                        <a:pt x="477" y="509"/>
                      </a:lnTo>
                      <a:lnTo>
                        <a:pt x="473" y="513"/>
                      </a:lnTo>
                      <a:lnTo>
                        <a:pt x="471" y="515"/>
                      </a:lnTo>
                      <a:lnTo>
                        <a:pt x="469" y="517"/>
                      </a:lnTo>
                      <a:lnTo>
                        <a:pt x="467" y="522"/>
                      </a:lnTo>
                      <a:lnTo>
                        <a:pt x="466" y="524"/>
                      </a:lnTo>
                      <a:lnTo>
                        <a:pt x="462" y="528"/>
                      </a:lnTo>
                      <a:lnTo>
                        <a:pt x="460" y="528"/>
                      </a:lnTo>
                      <a:lnTo>
                        <a:pt x="458" y="528"/>
                      </a:lnTo>
                      <a:lnTo>
                        <a:pt x="458" y="528"/>
                      </a:lnTo>
                      <a:lnTo>
                        <a:pt x="456" y="528"/>
                      </a:lnTo>
                      <a:lnTo>
                        <a:pt x="452" y="528"/>
                      </a:lnTo>
                      <a:lnTo>
                        <a:pt x="434" y="534"/>
                      </a:lnTo>
                      <a:lnTo>
                        <a:pt x="432" y="536"/>
                      </a:lnTo>
                      <a:lnTo>
                        <a:pt x="430" y="536"/>
                      </a:lnTo>
                      <a:lnTo>
                        <a:pt x="426" y="536"/>
                      </a:lnTo>
                      <a:lnTo>
                        <a:pt x="424" y="537"/>
                      </a:lnTo>
                      <a:lnTo>
                        <a:pt x="422" y="537"/>
                      </a:lnTo>
                      <a:lnTo>
                        <a:pt x="422" y="539"/>
                      </a:lnTo>
                      <a:lnTo>
                        <a:pt x="424" y="545"/>
                      </a:lnTo>
                      <a:lnTo>
                        <a:pt x="424" y="549"/>
                      </a:lnTo>
                      <a:lnTo>
                        <a:pt x="422" y="551"/>
                      </a:lnTo>
                      <a:lnTo>
                        <a:pt x="420" y="556"/>
                      </a:lnTo>
                      <a:lnTo>
                        <a:pt x="420" y="558"/>
                      </a:lnTo>
                      <a:lnTo>
                        <a:pt x="419" y="562"/>
                      </a:lnTo>
                      <a:lnTo>
                        <a:pt x="417" y="567"/>
                      </a:lnTo>
                      <a:lnTo>
                        <a:pt x="411" y="583"/>
                      </a:lnTo>
                      <a:lnTo>
                        <a:pt x="409" y="592"/>
                      </a:lnTo>
                      <a:lnTo>
                        <a:pt x="404" y="601"/>
                      </a:lnTo>
                      <a:lnTo>
                        <a:pt x="404" y="607"/>
                      </a:lnTo>
                      <a:lnTo>
                        <a:pt x="394" y="614"/>
                      </a:lnTo>
                      <a:lnTo>
                        <a:pt x="389" y="616"/>
                      </a:lnTo>
                      <a:lnTo>
                        <a:pt x="374" y="618"/>
                      </a:lnTo>
                      <a:lnTo>
                        <a:pt x="370" y="616"/>
                      </a:lnTo>
                      <a:lnTo>
                        <a:pt x="368" y="616"/>
                      </a:lnTo>
                      <a:lnTo>
                        <a:pt x="364" y="616"/>
                      </a:lnTo>
                      <a:lnTo>
                        <a:pt x="362" y="616"/>
                      </a:lnTo>
                      <a:lnTo>
                        <a:pt x="359" y="618"/>
                      </a:lnTo>
                      <a:lnTo>
                        <a:pt x="355" y="620"/>
                      </a:lnTo>
                      <a:lnTo>
                        <a:pt x="353" y="622"/>
                      </a:lnTo>
                      <a:lnTo>
                        <a:pt x="349" y="622"/>
                      </a:lnTo>
                      <a:lnTo>
                        <a:pt x="345" y="624"/>
                      </a:lnTo>
                      <a:lnTo>
                        <a:pt x="344" y="622"/>
                      </a:lnTo>
                      <a:lnTo>
                        <a:pt x="342" y="622"/>
                      </a:lnTo>
                      <a:lnTo>
                        <a:pt x="336" y="622"/>
                      </a:lnTo>
                      <a:lnTo>
                        <a:pt x="334" y="622"/>
                      </a:lnTo>
                      <a:lnTo>
                        <a:pt x="330" y="620"/>
                      </a:lnTo>
                      <a:lnTo>
                        <a:pt x="321" y="616"/>
                      </a:lnTo>
                      <a:lnTo>
                        <a:pt x="321" y="616"/>
                      </a:lnTo>
                      <a:lnTo>
                        <a:pt x="319" y="616"/>
                      </a:lnTo>
                      <a:lnTo>
                        <a:pt x="317" y="618"/>
                      </a:lnTo>
                      <a:lnTo>
                        <a:pt x="313" y="616"/>
                      </a:lnTo>
                      <a:lnTo>
                        <a:pt x="310" y="614"/>
                      </a:lnTo>
                      <a:lnTo>
                        <a:pt x="306" y="609"/>
                      </a:lnTo>
                      <a:lnTo>
                        <a:pt x="302" y="607"/>
                      </a:lnTo>
                      <a:lnTo>
                        <a:pt x="298" y="607"/>
                      </a:lnTo>
                      <a:lnTo>
                        <a:pt x="291" y="609"/>
                      </a:lnTo>
                      <a:lnTo>
                        <a:pt x="289" y="609"/>
                      </a:lnTo>
                      <a:lnTo>
                        <a:pt x="289" y="609"/>
                      </a:lnTo>
                      <a:lnTo>
                        <a:pt x="289" y="609"/>
                      </a:lnTo>
                      <a:lnTo>
                        <a:pt x="289" y="607"/>
                      </a:lnTo>
                      <a:lnTo>
                        <a:pt x="287" y="607"/>
                      </a:lnTo>
                      <a:lnTo>
                        <a:pt x="287" y="607"/>
                      </a:lnTo>
                      <a:lnTo>
                        <a:pt x="283" y="607"/>
                      </a:lnTo>
                      <a:lnTo>
                        <a:pt x="282" y="607"/>
                      </a:lnTo>
                      <a:lnTo>
                        <a:pt x="282" y="605"/>
                      </a:lnTo>
                      <a:lnTo>
                        <a:pt x="278" y="603"/>
                      </a:lnTo>
                      <a:lnTo>
                        <a:pt x="276" y="599"/>
                      </a:lnTo>
                      <a:lnTo>
                        <a:pt x="274" y="598"/>
                      </a:lnTo>
                      <a:lnTo>
                        <a:pt x="274" y="598"/>
                      </a:lnTo>
                      <a:lnTo>
                        <a:pt x="272" y="598"/>
                      </a:lnTo>
                      <a:lnTo>
                        <a:pt x="272" y="598"/>
                      </a:lnTo>
                      <a:lnTo>
                        <a:pt x="270" y="596"/>
                      </a:lnTo>
                      <a:lnTo>
                        <a:pt x="270" y="594"/>
                      </a:lnTo>
                      <a:lnTo>
                        <a:pt x="267" y="594"/>
                      </a:lnTo>
                      <a:lnTo>
                        <a:pt x="267" y="592"/>
                      </a:lnTo>
                      <a:lnTo>
                        <a:pt x="265" y="592"/>
                      </a:lnTo>
                      <a:lnTo>
                        <a:pt x="257" y="586"/>
                      </a:lnTo>
                      <a:lnTo>
                        <a:pt x="255" y="584"/>
                      </a:lnTo>
                      <a:lnTo>
                        <a:pt x="253" y="583"/>
                      </a:lnTo>
                      <a:lnTo>
                        <a:pt x="253" y="583"/>
                      </a:lnTo>
                      <a:lnTo>
                        <a:pt x="251" y="583"/>
                      </a:lnTo>
                      <a:lnTo>
                        <a:pt x="251" y="581"/>
                      </a:lnTo>
                      <a:lnTo>
                        <a:pt x="250" y="579"/>
                      </a:lnTo>
                      <a:lnTo>
                        <a:pt x="250" y="579"/>
                      </a:lnTo>
                      <a:lnTo>
                        <a:pt x="248" y="579"/>
                      </a:lnTo>
                      <a:lnTo>
                        <a:pt x="246" y="581"/>
                      </a:lnTo>
                      <a:lnTo>
                        <a:pt x="244" y="581"/>
                      </a:lnTo>
                      <a:lnTo>
                        <a:pt x="244" y="581"/>
                      </a:lnTo>
                      <a:lnTo>
                        <a:pt x="240" y="579"/>
                      </a:lnTo>
                      <a:lnTo>
                        <a:pt x="236" y="579"/>
                      </a:lnTo>
                      <a:lnTo>
                        <a:pt x="233" y="579"/>
                      </a:lnTo>
                      <a:lnTo>
                        <a:pt x="229" y="579"/>
                      </a:lnTo>
                      <a:lnTo>
                        <a:pt x="223" y="583"/>
                      </a:lnTo>
                      <a:lnTo>
                        <a:pt x="223" y="583"/>
                      </a:lnTo>
                      <a:lnTo>
                        <a:pt x="223" y="583"/>
                      </a:lnTo>
                      <a:lnTo>
                        <a:pt x="221" y="583"/>
                      </a:lnTo>
                      <a:lnTo>
                        <a:pt x="221" y="583"/>
                      </a:lnTo>
                      <a:lnTo>
                        <a:pt x="221" y="581"/>
                      </a:lnTo>
                      <a:lnTo>
                        <a:pt x="220" y="581"/>
                      </a:lnTo>
                      <a:lnTo>
                        <a:pt x="218" y="583"/>
                      </a:lnTo>
                      <a:lnTo>
                        <a:pt x="216" y="584"/>
                      </a:lnTo>
                      <a:lnTo>
                        <a:pt x="214" y="586"/>
                      </a:lnTo>
                      <a:lnTo>
                        <a:pt x="214" y="586"/>
                      </a:lnTo>
                      <a:lnTo>
                        <a:pt x="214" y="586"/>
                      </a:lnTo>
                      <a:lnTo>
                        <a:pt x="212" y="588"/>
                      </a:lnTo>
                      <a:lnTo>
                        <a:pt x="212" y="588"/>
                      </a:lnTo>
                      <a:lnTo>
                        <a:pt x="210" y="588"/>
                      </a:lnTo>
                      <a:lnTo>
                        <a:pt x="210" y="590"/>
                      </a:lnTo>
                      <a:lnTo>
                        <a:pt x="208" y="594"/>
                      </a:lnTo>
                      <a:lnTo>
                        <a:pt x="208" y="594"/>
                      </a:lnTo>
                      <a:lnTo>
                        <a:pt x="206" y="594"/>
                      </a:lnTo>
                      <a:lnTo>
                        <a:pt x="206" y="596"/>
                      </a:lnTo>
                      <a:lnTo>
                        <a:pt x="205" y="599"/>
                      </a:lnTo>
                      <a:lnTo>
                        <a:pt x="205" y="601"/>
                      </a:lnTo>
                      <a:lnTo>
                        <a:pt x="205" y="601"/>
                      </a:lnTo>
                      <a:lnTo>
                        <a:pt x="205" y="603"/>
                      </a:lnTo>
                      <a:lnTo>
                        <a:pt x="205" y="603"/>
                      </a:lnTo>
                      <a:lnTo>
                        <a:pt x="205" y="605"/>
                      </a:lnTo>
                      <a:lnTo>
                        <a:pt x="205" y="605"/>
                      </a:lnTo>
                      <a:lnTo>
                        <a:pt x="205" y="607"/>
                      </a:lnTo>
                      <a:lnTo>
                        <a:pt x="203" y="607"/>
                      </a:lnTo>
                      <a:lnTo>
                        <a:pt x="203" y="607"/>
                      </a:lnTo>
                      <a:lnTo>
                        <a:pt x="205" y="609"/>
                      </a:lnTo>
                      <a:lnTo>
                        <a:pt x="205" y="609"/>
                      </a:lnTo>
                      <a:lnTo>
                        <a:pt x="205" y="611"/>
                      </a:lnTo>
                      <a:lnTo>
                        <a:pt x="203" y="613"/>
                      </a:lnTo>
                      <a:lnTo>
                        <a:pt x="201" y="616"/>
                      </a:lnTo>
                      <a:lnTo>
                        <a:pt x="199" y="616"/>
                      </a:lnTo>
                      <a:lnTo>
                        <a:pt x="199" y="618"/>
                      </a:lnTo>
                      <a:lnTo>
                        <a:pt x="199" y="620"/>
                      </a:lnTo>
                      <a:lnTo>
                        <a:pt x="199" y="620"/>
                      </a:lnTo>
                      <a:lnTo>
                        <a:pt x="199" y="622"/>
                      </a:lnTo>
                      <a:lnTo>
                        <a:pt x="201" y="622"/>
                      </a:lnTo>
                      <a:lnTo>
                        <a:pt x="199" y="624"/>
                      </a:lnTo>
                      <a:lnTo>
                        <a:pt x="199" y="626"/>
                      </a:lnTo>
                      <a:lnTo>
                        <a:pt x="197" y="626"/>
                      </a:lnTo>
                      <a:lnTo>
                        <a:pt x="197" y="628"/>
                      </a:lnTo>
                      <a:lnTo>
                        <a:pt x="197" y="629"/>
                      </a:lnTo>
                      <a:lnTo>
                        <a:pt x="197" y="629"/>
                      </a:lnTo>
                      <a:lnTo>
                        <a:pt x="197" y="633"/>
                      </a:lnTo>
                      <a:lnTo>
                        <a:pt x="197" y="633"/>
                      </a:lnTo>
                      <a:lnTo>
                        <a:pt x="197" y="635"/>
                      </a:lnTo>
                      <a:lnTo>
                        <a:pt x="197" y="637"/>
                      </a:lnTo>
                      <a:lnTo>
                        <a:pt x="195" y="637"/>
                      </a:lnTo>
                      <a:lnTo>
                        <a:pt x="193" y="637"/>
                      </a:lnTo>
                      <a:lnTo>
                        <a:pt x="193" y="639"/>
                      </a:lnTo>
                      <a:lnTo>
                        <a:pt x="193" y="639"/>
                      </a:lnTo>
                      <a:lnTo>
                        <a:pt x="193" y="641"/>
                      </a:lnTo>
                      <a:lnTo>
                        <a:pt x="193" y="641"/>
                      </a:lnTo>
                      <a:lnTo>
                        <a:pt x="190" y="646"/>
                      </a:lnTo>
                      <a:lnTo>
                        <a:pt x="190" y="646"/>
                      </a:lnTo>
                      <a:lnTo>
                        <a:pt x="188" y="646"/>
                      </a:lnTo>
                      <a:lnTo>
                        <a:pt x="188" y="648"/>
                      </a:lnTo>
                      <a:lnTo>
                        <a:pt x="186" y="652"/>
                      </a:lnTo>
                      <a:lnTo>
                        <a:pt x="184" y="654"/>
                      </a:lnTo>
                      <a:lnTo>
                        <a:pt x="184" y="654"/>
                      </a:lnTo>
                      <a:lnTo>
                        <a:pt x="180" y="654"/>
                      </a:lnTo>
                      <a:lnTo>
                        <a:pt x="178" y="654"/>
                      </a:lnTo>
                      <a:lnTo>
                        <a:pt x="176" y="654"/>
                      </a:lnTo>
                      <a:lnTo>
                        <a:pt x="174" y="658"/>
                      </a:lnTo>
                      <a:lnTo>
                        <a:pt x="171" y="661"/>
                      </a:lnTo>
                      <a:lnTo>
                        <a:pt x="169" y="663"/>
                      </a:lnTo>
                      <a:lnTo>
                        <a:pt x="167" y="663"/>
                      </a:lnTo>
                      <a:lnTo>
                        <a:pt x="163" y="663"/>
                      </a:lnTo>
                      <a:lnTo>
                        <a:pt x="163" y="665"/>
                      </a:lnTo>
                      <a:lnTo>
                        <a:pt x="163" y="667"/>
                      </a:lnTo>
                      <a:lnTo>
                        <a:pt x="159" y="669"/>
                      </a:lnTo>
                      <a:lnTo>
                        <a:pt x="158" y="673"/>
                      </a:lnTo>
                      <a:lnTo>
                        <a:pt x="156" y="678"/>
                      </a:lnTo>
                      <a:lnTo>
                        <a:pt x="154" y="682"/>
                      </a:lnTo>
                      <a:lnTo>
                        <a:pt x="150" y="686"/>
                      </a:lnTo>
                      <a:lnTo>
                        <a:pt x="144" y="690"/>
                      </a:lnTo>
                      <a:lnTo>
                        <a:pt x="141" y="690"/>
                      </a:lnTo>
                      <a:lnTo>
                        <a:pt x="133" y="690"/>
                      </a:lnTo>
                      <a:lnTo>
                        <a:pt x="131" y="690"/>
                      </a:lnTo>
                      <a:lnTo>
                        <a:pt x="129" y="691"/>
                      </a:lnTo>
                      <a:lnTo>
                        <a:pt x="129" y="691"/>
                      </a:lnTo>
                      <a:lnTo>
                        <a:pt x="129" y="693"/>
                      </a:lnTo>
                      <a:lnTo>
                        <a:pt x="129" y="697"/>
                      </a:lnTo>
                      <a:lnTo>
                        <a:pt x="129" y="699"/>
                      </a:lnTo>
                      <a:lnTo>
                        <a:pt x="129" y="699"/>
                      </a:lnTo>
                      <a:lnTo>
                        <a:pt x="128" y="701"/>
                      </a:lnTo>
                      <a:lnTo>
                        <a:pt x="128" y="703"/>
                      </a:lnTo>
                      <a:lnTo>
                        <a:pt x="124" y="705"/>
                      </a:lnTo>
                      <a:lnTo>
                        <a:pt x="122" y="706"/>
                      </a:lnTo>
                      <a:lnTo>
                        <a:pt x="120" y="706"/>
                      </a:lnTo>
                      <a:lnTo>
                        <a:pt x="116" y="705"/>
                      </a:lnTo>
                      <a:lnTo>
                        <a:pt x="109" y="705"/>
                      </a:lnTo>
                      <a:lnTo>
                        <a:pt x="105" y="703"/>
                      </a:lnTo>
                      <a:lnTo>
                        <a:pt x="105" y="703"/>
                      </a:lnTo>
                      <a:lnTo>
                        <a:pt x="101" y="703"/>
                      </a:lnTo>
                      <a:lnTo>
                        <a:pt x="94" y="705"/>
                      </a:lnTo>
                      <a:lnTo>
                        <a:pt x="92" y="705"/>
                      </a:lnTo>
                      <a:lnTo>
                        <a:pt x="92" y="705"/>
                      </a:lnTo>
                      <a:lnTo>
                        <a:pt x="84" y="706"/>
                      </a:lnTo>
                      <a:lnTo>
                        <a:pt x="82" y="706"/>
                      </a:lnTo>
                      <a:lnTo>
                        <a:pt x="73" y="705"/>
                      </a:lnTo>
                      <a:lnTo>
                        <a:pt x="69" y="703"/>
                      </a:lnTo>
                      <a:lnTo>
                        <a:pt x="67" y="701"/>
                      </a:lnTo>
                      <a:lnTo>
                        <a:pt x="64" y="701"/>
                      </a:lnTo>
                      <a:lnTo>
                        <a:pt x="62" y="703"/>
                      </a:lnTo>
                      <a:lnTo>
                        <a:pt x="58" y="705"/>
                      </a:lnTo>
                      <a:lnTo>
                        <a:pt x="52" y="706"/>
                      </a:lnTo>
                      <a:lnTo>
                        <a:pt x="52" y="708"/>
                      </a:lnTo>
                      <a:lnTo>
                        <a:pt x="51" y="708"/>
                      </a:lnTo>
                      <a:lnTo>
                        <a:pt x="51" y="706"/>
                      </a:lnTo>
                      <a:lnTo>
                        <a:pt x="51" y="705"/>
                      </a:lnTo>
                      <a:lnTo>
                        <a:pt x="49" y="705"/>
                      </a:lnTo>
                      <a:lnTo>
                        <a:pt x="49" y="703"/>
                      </a:lnTo>
                      <a:lnTo>
                        <a:pt x="49" y="703"/>
                      </a:lnTo>
                      <a:lnTo>
                        <a:pt x="49" y="703"/>
                      </a:lnTo>
                      <a:lnTo>
                        <a:pt x="47" y="701"/>
                      </a:lnTo>
                      <a:lnTo>
                        <a:pt x="47" y="697"/>
                      </a:lnTo>
                      <a:lnTo>
                        <a:pt x="45" y="693"/>
                      </a:lnTo>
                      <a:lnTo>
                        <a:pt x="45" y="691"/>
                      </a:lnTo>
                      <a:lnTo>
                        <a:pt x="47" y="686"/>
                      </a:lnTo>
                      <a:lnTo>
                        <a:pt x="47" y="684"/>
                      </a:lnTo>
                      <a:lnTo>
                        <a:pt x="47" y="684"/>
                      </a:lnTo>
                      <a:lnTo>
                        <a:pt x="45" y="682"/>
                      </a:lnTo>
                      <a:lnTo>
                        <a:pt x="45" y="680"/>
                      </a:lnTo>
                      <a:lnTo>
                        <a:pt x="45" y="678"/>
                      </a:lnTo>
                      <a:lnTo>
                        <a:pt x="45" y="676"/>
                      </a:lnTo>
                      <a:lnTo>
                        <a:pt x="47" y="673"/>
                      </a:lnTo>
                      <a:lnTo>
                        <a:pt x="47" y="671"/>
                      </a:lnTo>
                      <a:lnTo>
                        <a:pt x="49" y="669"/>
                      </a:lnTo>
                      <a:lnTo>
                        <a:pt x="49" y="667"/>
                      </a:lnTo>
                      <a:lnTo>
                        <a:pt x="52" y="663"/>
                      </a:lnTo>
                      <a:lnTo>
                        <a:pt x="56" y="660"/>
                      </a:lnTo>
                      <a:lnTo>
                        <a:pt x="58" y="656"/>
                      </a:lnTo>
                      <a:lnTo>
                        <a:pt x="58" y="652"/>
                      </a:lnTo>
                      <a:lnTo>
                        <a:pt x="62" y="648"/>
                      </a:lnTo>
                      <a:lnTo>
                        <a:pt x="62" y="646"/>
                      </a:lnTo>
                      <a:lnTo>
                        <a:pt x="60" y="643"/>
                      </a:lnTo>
                      <a:lnTo>
                        <a:pt x="60" y="641"/>
                      </a:lnTo>
                      <a:lnTo>
                        <a:pt x="60" y="635"/>
                      </a:lnTo>
                      <a:lnTo>
                        <a:pt x="58" y="628"/>
                      </a:lnTo>
                      <a:lnTo>
                        <a:pt x="56" y="624"/>
                      </a:lnTo>
                      <a:lnTo>
                        <a:pt x="56" y="624"/>
                      </a:lnTo>
                      <a:lnTo>
                        <a:pt x="56" y="622"/>
                      </a:lnTo>
                      <a:lnTo>
                        <a:pt x="56" y="622"/>
                      </a:lnTo>
                      <a:lnTo>
                        <a:pt x="54" y="622"/>
                      </a:lnTo>
                      <a:lnTo>
                        <a:pt x="54" y="624"/>
                      </a:lnTo>
                      <a:lnTo>
                        <a:pt x="54" y="622"/>
                      </a:lnTo>
                      <a:lnTo>
                        <a:pt x="54" y="620"/>
                      </a:lnTo>
                      <a:lnTo>
                        <a:pt x="54" y="616"/>
                      </a:lnTo>
                      <a:lnTo>
                        <a:pt x="52" y="614"/>
                      </a:lnTo>
                      <a:lnTo>
                        <a:pt x="52" y="613"/>
                      </a:lnTo>
                      <a:lnTo>
                        <a:pt x="51" y="613"/>
                      </a:lnTo>
                      <a:lnTo>
                        <a:pt x="49" y="613"/>
                      </a:lnTo>
                      <a:lnTo>
                        <a:pt x="49" y="611"/>
                      </a:lnTo>
                      <a:lnTo>
                        <a:pt x="51" y="609"/>
                      </a:lnTo>
                      <a:lnTo>
                        <a:pt x="51" y="609"/>
                      </a:lnTo>
                      <a:lnTo>
                        <a:pt x="49" y="607"/>
                      </a:lnTo>
                      <a:lnTo>
                        <a:pt x="49" y="607"/>
                      </a:lnTo>
                      <a:lnTo>
                        <a:pt x="49" y="607"/>
                      </a:lnTo>
                      <a:lnTo>
                        <a:pt x="47" y="607"/>
                      </a:lnTo>
                      <a:lnTo>
                        <a:pt x="49" y="605"/>
                      </a:lnTo>
                      <a:lnTo>
                        <a:pt x="49" y="605"/>
                      </a:lnTo>
                      <a:lnTo>
                        <a:pt x="51" y="603"/>
                      </a:lnTo>
                      <a:lnTo>
                        <a:pt x="49" y="601"/>
                      </a:lnTo>
                      <a:lnTo>
                        <a:pt x="47" y="599"/>
                      </a:lnTo>
                      <a:lnTo>
                        <a:pt x="47" y="598"/>
                      </a:lnTo>
                      <a:lnTo>
                        <a:pt x="47" y="596"/>
                      </a:lnTo>
                      <a:lnTo>
                        <a:pt x="49" y="594"/>
                      </a:lnTo>
                      <a:lnTo>
                        <a:pt x="49" y="594"/>
                      </a:lnTo>
                      <a:lnTo>
                        <a:pt x="47" y="594"/>
                      </a:lnTo>
                      <a:lnTo>
                        <a:pt x="47" y="594"/>
                      </a:lnTo>
                      <a:lnTo>
                        <a:pt x="47" y="594"/>
                      </a:lnTo>
                      <a:lnTo>
                        <a:pt x="45" y="594"/>
                      </a:lnTo>
                      <a:lnTo>
                        <a:pt x="45" y="594"/>
                      </a:lnTo>
                      <a:lnTo>
                        <a:pt x="45" y="592"/>
                      </a:lnTo>
                      <a:lnTo>
                        <a:pt x="45" y="592"/>
                      </a:lnTo>
                      <a:lnTo>
                        <a:pt x="45" y="592"/>
                      </a:lnTo>
                      <a:lnTo>
                        <a:pt x="45" y="590"/>
                      </a:lnTo>
                      <a:lnTo>
                        <a:pt x="45" y="590"/>
                      </a:lnTo>
                      <a:lnTo>
                        <a:pt x="41" y="588"/>
                      </a:lnTo>
                      <a:lnTo>
                        <a:pt x="41" y="588"/>
                      </a:lnTo>
                      <a:lnTo>
                        <a:pt x="41" y="586"/>
                      </a:lnTo>
                      <a:lnTo>
                        <a:pt x="39" y="584"/>
                      </a:lnTo>
                      <a:lnTo>
                        <a:pt x="39" y="584"/>
                      </a:lnTo>
                      <a:lnTo>
                        <a:pt x="39" y="583"/>
                      </a:lnTo>
                      <a:lnTo>
                        <a:pt x="39" y="583"/>
                      </a:lnTo>
                      <a:lnTo>
                        <a:pt x="39" y="581"/>
                      </a:lnTo>
                      <a:lnTo>
                        <a:pt x="39" y="581"/>
                      </a:lnTo>
                      <a:lnTo>
                        <a:pt x="39" y="579"/>
                      </a:lnTo>
                      <a:lnTo>
                        <a:pt x="39" y="579"/>
                      </a:lnTo>
                      <a:lnTo>
                        <a:pt x="37" y="579"/>
                      </a:lnTo>
                      <a:lnTo>
                        <a:pt x="37" y="579"/>
                      </a:lnTo>
                      <a:lnTo>
                        <a:pt x="36" y="577"/>
                      </a:lnTo>
                      <a:lnTo>
                        <a:pt x="36" y="575"/>
                      </a:lnTo>
                      <a:lnTo>
                        <a:pt x="36" y="575"/>
                      </a:lnTo>
                      <a:lnTo>
                        <a:pt x="34" y="573"/>
                      </a:lnTo>
                      <a:lnTo>
                        <a:pt x="34" y="573"/>
                      </a:lnTo>
                      <a:lnTo>
                        <a:pt x="34" y="571"/>
                      </a:lnTo>
                      <a:lnTo>
                        <a:pt x="34" y="571"/>
                      </a:lnTo>
                      <a:lnTo>
                        <a:pt x="34" y="569"/>
                      </a:lnTo>
                      <a:lnTo>
                        <a:pt x="32" y="566"/>
                      </a:lnTo>
                      <a:lnTo>
                        <a:pt x="28" y="562"/>
                      </a:lnTo>
                      <a:lnTo>
                        <a:pt x="28" y="560"/>
                      </a:lnTo>
                      <a:lnTo>
                        <a:pt x="19" y="552"/>
                      </a:lnTo>
                      <a:lnTo>
                        <a:pt x="13" y="549"/>
                      </a:lnTo>
                      <a:lnTo>
                        <a:pt x="13" y="549"/>
                      </a:lnTo>
                      <a:lnTo>
                        <a:pt x="11" y="549"/>
                      </a:lnTo>
                      <a:lnTo>
                        <a:pt x="11" y="549"/>
                      </a:lnTo>
                      <a:lnTo>
                        <a:pt x="9" y="549"/>
                      </a:lnTo>
                      <a:lnTo>
                        <a:pt x="7" y="545"/>
                      </a:lnTo>
                      <a:lnTo>
                        <a:pt x="4" y="543"/>
                      </a:lnTo>
                      <a:lnTo>
                        <a:pt x="4" y="541"/>
                      </a:lnTo>
                      <a:lnTo>
                        <a:pt x="2" y="539"/>
                      </a:lnTo>
                      <a:lnTo>
                        <a:pt x="2" y="539"/>
                      </a:lnTo>
                      <a:lnTo>
                        <a:pt x="0" y="537"/>
                      </a:lnTo>
                      <a:lnTo>
                        <a:pt x="0" y="511"/>
                      </a:lnTo>
                      <a:lnTo>
                        <a:pt x="0" y="496"/>
                      </a:lnTo>
                      <a:lnTo>
                        <a:pt x="0" y="323"/>
                      </a:lnTo>
                      <a:lnTo>
                        <a:pt x="71" y="323"/>
                      </a:lnTo>
                      <a:lnTo>
                        <a:pt x="73" y="320"/>
                      </a:lnTo>
                      <a:lnTo>
                        <a:pt x="73" y="280"/>
                      </a:lnTo>
                      <a:lnTo>
                        <a:pt x="73" y="276"/>
                      </a:lnTo>
                      <a:lnTo>
                        <a:pt x="73" y="207"/>
                      </a:lnTo>
                      <a:lnTo>
                        <a:pt x="71" y="198"/>
                      </a:lnTo>
                      <a:lnTo>
                        <a:pt x="71" y="121"/>
                      </a:lnTo>
                      <a:lnTo>
                        <a:pt x="71" y="111"/>
                      </a:lnTo>
                      <a:lnTo>
                        <a:pt x="71" y="42"/>
                      </a:lnTo>
                      <a:lnTo>
                        <a:pt x="75" y="42"/>
                      </a:lnTo>
                      <a:lnTo>
                        <a:pt x="79" y="42"/>
                      </a:lnTo>
                      <a:lnTo>
                        <a:pt x="88" y="40"/>
                      </a:lnTo>
                      <a:lnTo>
                        <a:pt x="92" y="40"/>
                      </a:lnTo>
                      <a:lnTo>
                        <a:pt x="96" y="40"/>
                      </a:lnTo>
                      <a:lnTo>
                        <a:pt x="97" y="40"/>
                      </a:lnTo>
                      <a:lnTo>
                        <a:pt x="101" y="40"/>
                      </a:lnTo>
                      <a:lnTo>
                        <a:pt x="105" y="40"/>
                      </a:lnTo>
                      <a:lnTo>
                        <a:pt x="109" y="40"/>
                      </a:lnTo>
                      <a:lnTo>
                        <a:pt x="109" y="40"/>
                      </a:lnTo>
                      <a:lnTo>
                        <a:pt x="111" y="40"/>
                      </a:lnTo>
                      <a:lnTo>
                        <a:pt x="113" y="38"/>
                      </a:lnTo>
                      <a:lnTo>
                        <a:pt x="118" y="38"/>
                      </a:lnTo>
                      <a:lnTo>
                        <a:pt x="137" y="34"/>
                      </a:lnTo>
                      <a:lnTo>
                        <a:pt x="143" y="32"/>
                      </a:lnTo>
                      <a:lnTo>
                        <a:pt x="156" y="30"/>
                      </a:lnTo>
                      <a:lnTo>
                        <a:pt x="161" y="29"/>
                      </a:lnTo>
                      <a:lnTo>
                        <a:pt x="173" y="27"/>
                      </a:lnTo>
                      <a:lnTo>
                        <a:pt x="180" y="25"/>
                      </a:lnTo>
                      <a:lnTo>
                        <a:pt x="191" y="23"/>
                      </a:lnTo>
                      <a:lnTo>
                        <a:pt x="197" y="23"/>
                      </a:lnTo>
                      <a:lnTo>
                        <a:pt x="210" y="19"/>
                      </a:lnTo>
                      <a:lnTo>
                        <a:pt x="216" y="19"/>
                      </a:lnTo>
                      <a:lnTo>
                        <a:pt x="225" y="17"/>
                      </a:lnTo>
                      <a:lnTo>
                        <a:pt x="231" y="17"/>
                      </a:lnTo>
                      <a:lnTo>
                        <a:pt x="236" y="17"/>
                      </a:lnTo>
                      <a:lnTo>
                        <a:pt x="238" y="17"/>
                      </a:lnTo>
                      <a:lnTo>
                        <a:pt x="240" y="17"/>
                      </a:lnTo>
                      <a:lnTo>
                        <a:pt x="240" y="19"/>
                      </a:lnTo>
                      <a:lnTo>
                        <a:pt x="240" y="19"/>
                      </a:lnTo>
                      <a:lnTo>
                        <a:pt x="240" y="19"/>
                      </a:lnTo>
                      <a:lnTo>
                        <a:pt x="240" y="19"/>
                      </a:lnTo>
                      <a:lnTo>
                        <a:pt x="240" y="19"/>
                      </a:lnTo>
                      <a:lnTo>
                        <a:pt x="240" y="23"/>
                      </a:lnTo>
                      <a:lnTo>
                        <a:pt x="242" y="23"/>
                      </a:lnTo>
                      <a:lnTo>
                        <a:pt x="242" y="25"/>
                      </a:lnTo>
                      <a:lnTo>
                        <a:pt x="242" y="27"/>
                      </a:lnTo>
                      <a:lnTo>
                        <a:pt x="246" y="29"/>
                      </a:lnTo>
                      <a:lnTo>
                        <a:pt x="246" y="29"/>
                      </a:lnTo>
                      <a:lnTo>
                        <a:pt x="246" y="30"/>
                      </a:lnTo>
                      <a:lnTo>
                        <a:pt x="246" y="30"/>
                      </a:lnTo>
                      <a:lnTo>
                        <a:pt x="246" y="32"/>
                      </a:lnTo>
                      <a:lnTo>
                        <a:pt x="246" y="32"/>
                      </a:lnTo>
                      <a:lnTo>
                        <a:pt x="246" y="32"/>
                      </a:lnTo>
                      <a:lnTo>
                        <a:pt x="248" y="32"/>
                      </a:lnTo>
                      <a:lnTo>
                        <a:pt x="248" y="30"/>
                      </a:lnTo>
                      <a:lnTo>
                        <a:pt x="250" y="32"/>
                      </a:lnTo>
                      <a:lnTo>
                        <a:pt x="250" y="32"/>
                      </a:lnTo>
                      <a:lnTo>
                        <a:pt x="250" y="34"/>
                      </a:lnTo>
                      <a:lnTo>
                        <a:pt x="253" y="34"/>
                      </a:lnTo>
                      <a:lnTo>
                        <a:pt x="253" y="34"/>
                      </a:lnTo>
                      <a:lnTo>
                        <a:pt x="253" y="36"/>
                      </a:lnTo>
                      <a:lnTo>
                        <a:pt x="253" y="36"/>
                      </a:lnTo>
                      <a:lnTo>
                        <a:pt x="255" y="38"/>
                      </a:lnTo>
                      <a:lnTo>
                        <a:pt x="255" y="38"/>
                      </a:lnTo>
                      <a:lnTo>
                        <a:pt x="255" y="40"/>
                      </a:lnTo>
                      <a:lnTo>
                        <a:pt x="257" y="42"/>
                      </a:lnTo>
                      <a:lnTo>
                        <a:pt x="257" y="44"/>
                      </a:lnTo>
                      <a:lnTo>
                        <a:pt x="257" y="45"/>
                      </a:lnTo>
                      <a:lnTo>
                        <a:pt x="257" y="45"/>
                      </a:lnTo>
                      <a:lnTo>
                        <a:pt x="259" y="49"/>
                      </a:lnTo>
                      <a:lnTo>
                        <a:pt x="259" y="53"/>
                      </a:lnTo>
                      <a:lnTo>
                        <a:pt x="259" y="53"/>
                      </a:lnTo>
                      <a:lnTo>
                        <a:pt x="261" y="53"/>
                      </a:lnTo>
                      <a:lnTo>
                        <a:pt x="263" y="53"/>
                      </a:lnTo>
                      <a:lnTo>
                        <a:pt x="265" y="51"/>
                      </a:lnTo>
                      <a:lnTo>
                        <a:pt x="265" y="51"/>
                      </a:lnTo>
                      <a:lnTo>
                        <a:pt x="267" y="49"/>
                      </a:lnTo>
                      <a:lnTo>
                        <a:pt x="268" y="49"/>
                      </a:lnTo>
                      <a:lnTo>
                        <a:pt x="268" y="49"/>
                      </a:lnTo>
                      <a:lnTo>
                        <a:pt x="276" y="42"/>
                      </a:lnTo>
                      <a:lnTo>
                        <a:pt x="276" y="42"/>
                      </a:lnTo>
                      <a:lnTo>
                        <a:pt x="278" y="40"/>
                      </a:lnTo>
                      <a:lnTo>
                        <a:pt x="278" y="38"/>
                      </a:lnTo>
                      <a:lnTo>
                        <a:pt x="282" y="36"/>
                      </a:lnTo>
                      <a:lnTo>
                        <a:pt x="283" y="34"/>
                      </a:lnTo>
                      <a:lnTo>
                        <a:pt x="283" y="32"/>
                      </a:lnTo>
                      <a:lnTo>
                        <a:pt x="285" y="30"/>
                      </a:lnTo>
                      <a:lnTo>
                        <a:pt x="285" y="30"/>
                      </a:lnTo>
                      <a:lnTo>
                        <a:pt x="287" y="30"/>
                      </a:lnTo>
                      <a:lnTo>
                        <a:pt x="287" y="30"/>
                      </a:lnTo>
                      <a:lnTo>
                        <a:pt x="287" y="30"/>
                      </a:lnTo>
                      <a:lnTo>
                        <a:pt x="289" y="29"/>
                      </a:lnTo>
                      <a:lnTo>
                        <a:pt x="291" y="29"/>
                      </a:lnTo>
                      <a:lnTo>
                        <a:pt x="291" y="29"/>
                      </a:lnTo>
                      <a:lnTo>
                        <a:pt x="293" y="27"/>
                      </a:lnTo>
                      <a:lnTo>
                        <a:pt x="293" y="25"/>
                      </a:lnTo>
                      <a:lnTo>
                        <a:pt x="297" y="25"/>
                      </a:lnTo>
                      <a:lnTo>
                        <a:pt x="298" y="23"/>
                      </a:lnTo>
                      <a:lnTo>
                        <a:pt x="302" y="19"/>
                      </a:lnTo>
                      <a:lnTo>
                        <a:pt x="304" y="17"/>
                      </a:lnTo>
                      <a:lnTo>
                        <a:pt x="306" y="17"/>
                      </a:lnTo>
                      <a:lnTo>
                        <a:pt x="308" y="17"/>
                      </a:lnTo>
                      <a:lnTo>
                        <a:pt x="308" y="17"/>
                      </a:lnTo>
                      <a:lnTo>
                        <a:pt x="310" y="19"/>
                      </a:lnTo>
                      <a:lnTo>
                        <a:pt x="310" y="19"/>
                      </a:lnTo>
                      <a:lnTo>
                        <a:pt x="312" y="19"/>
                      </a:lnTo>
                      <a:lnTo>
                        <a:pt x="313" y="15"/>
                      </a:lnTo>
                      <a:lnTo>
                        <a:pt x="313" y="14"/>
                      </a:lnTo>
                      <a:lnTo>
                        <a:pt x="315" y="14"/>
                      </a:lnTo>
                      <a:lnTo>
                        <a:pt x="317" y="14"/>
                      </a:lnTo>
                      <a:lnTo>
                        <a:pt x="319" y="14"/>
                      </a:lnTo>
                      <a:lnTo>
                        <a:pt x="321" y="15"/>
                      </a:lnTo>
                      <a:lnTo>
                        <a:pt x="321" y="17"/>
                      </a:lnTo>
                      <a:lnTo>
                        <a:pt x="321" y="17"/>
                      </a:lnTo>
                      <a:lnTo>
                        <a:pt x="323" y="17"/>
                      </a:lnTo>
                      <a:lnTo>
                        <a:pt x="323" y="17"/>
                      </a:lnTo>
                      <a:lnTo>
                        <a:pt x="323" y="19"/>
                      </a:lnTo>
                      <a:lnTo>
                        <a:pt x="325" y="21"/>
                      </a:lnTo>
                      <a:lnTo>
                        <a:pt x="327" y="21"/>
                      </a:lnTo>
                      <a:lnTo>
                        <a:pt x="328" y="21"/>
                      </a:lnTo>
                      <a:lnTo>
                        <a:pt x="330" y="21"/>
                      </a:lnTo>
                      <a:lnTo>
                        <a:pt x="330" y="21"/>
                      </a:lnTo>
                      <a:lnTo>
                        <a:pt x="332" y="19"/>
                      </a:lnTo>
                      <a:lnTo>
                        <a:pt x="332" y="19"/>
                      </a:lnTo>
                      <a:lnTo>
                        <a:pt x="332" y="19"/>
                      </a:lnTo>
                      <a:lnTo>
                        <a:pt x="336" y="14"/>
                      </a:lnTo>
                      <a:lnTo>
                        <a:pt x="336" y="14"/>
                      </a:lnTo>
                      <a:lnTo>
                        <a:pt x="340" y="12"/>
                      </a:lnTo>
                      <a:lnTo>
                        <a:pt x="342" y="10"/>
                      </a:lnTo>
                      <a:lnTo>
                        <a:pt x="342" y="8"/>
                      </a:lnTo>
                      <a:lnTo>
                        <a:pt x="344" y="8"/>
                      </a:lnTo>
                      <a:lnTo>
                        <a:pt x="344" y="8"/>
                      </a:lnTo>
                      <a:lnTo>
                        <a:pt x="344" y="6"/>
                      </a:lnTo>
                      <a:lnTo>
                        <a:pt x="345" y="6"/>
                      </a:lnTo>
                      <a:lnTo>
                        <a:pt x="345" y="6"/>
                      </a:lnTo>
                      <a:lnTo>
                        <a:pt x="347" y="4"/>
                      </a:lnTo>
                      <a:lnTo>
                        <a:pt x="349" y="4"/>
                      </a:lnTo>
                      <a:lnTo>
                        <a:pt x="351" y="4"/>
                      </a:lnTo>
                      <a:lnTo>
                        <a:pt x="357" y="2"/>
                      </a:lnTo>
                      <a:lnTo>
                        <a:pt x="357" y="2"/>
                      </a:lnTo>
                      <a:lnTo>
                        <a:pt x="357" y="2"/>
                      </a:lnTo>
                      <a:lnTo>
                        <a:pt x="357" y="2"/>
                      </a:lnTo>
                      <a:lnTo>
                        <a:pt x="357" y="0"/>
                      </a:lnTo>
                      <a:lnTo>
                        <a:pt x="359" y="0"/>
                      </a:lnTo>
                      <a:lnTo>
                        <a:pt x="359" y="2"/>
                      </a:lnTo>
                      <a:lnTo>
                        <a:pt x="359" y="2"/>
                      </a:lnTo>
                      <a:lnTo>
                        <a:pt x="359" y="4"/>
                      </a:lnTo>
                      <a:lnTo>
                        <a:pt x="360" y="2"/>
                      </a:lnTo>
                      <a:lnTo>
                        <a:pt x="360" y="4"/>
                      </a:lnTo>
                      <a:lnTo>
                        <a:pt x="362" y="4"/>
                      </a:lnTo>
                      <a:lnTo>
                        <a:pt x="364" y="2"/>
                      </a:lnTo>
                      <a:lnTo>
                        <a:pt x="364" y="4"/>
                      </a:lnTo>
                      <a:lnTo>
                        <a:pt x="368" y="4"/>
                      </a:lnTo>
                      <a:lnTo>
                        <a:pt x="370" y="2"/>
                      </a:lnTo>
                      <a:lnTo>
                        <a:pt x="372" y="0"/>
                      </a:lnTo>
                      <a:lnTo>
                        <a:pt x="375" y="0"/>
                      </a:lnTo>
                      <a:lnTo>
                        <a:pt x="379" y="2"/>
                      </a:lnTo>
                      <a:close/>
                    </a:path>
                  </a:pathLst>
                </a:custGeom>
                <a:solidFill>
                  <a:schemeClr val="accent6">
                    <a:lumMod val="40000"/>
                    <a:lumOff val="60000"/>
                  </a:schemeClr>
                </a:solidFill>
                <a:ln w="6350">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97" name="MARKERS - SS AFRICA HVTN SITES">
                <a:extLst>
                  <a:ext uri="{FF2B5EF4-FFF2-40B4-BE49-F238E27FC236}">
                    <a16:creationId xmlns:a16="http://schemas.microsoft.com/office/drawing/2014/main" id="{18AA4EC4-06A0-40E4-B16A-71DD3C199B78}"/>
                  </a:ext>
                </a:extLst>
              </p:cNvPr>
              <p:cNvGrpSpPr/>
              <p:nvPr/>
            </p:nvGrpSpPr>
            <p:grpSpPr>
              <a:xfrm>
                <a:off x="3919806" y="2822017"/>
                <a:ext cx="991673" cy="1648186"/>
                <a:chOff x="3919806" y="2822017"/>
                <a:chExt cx="991673" cy="1648186"/>
              </a:xfrm>
            </p:grpSpPr>
            <p:sp>
              <p:nvSpPr>
                <p:cNvPr id="98" name="Tembisa" hidden="1">
                  <a:extLst>
                    <a:ext uri="{FF2B5EF4-FFF2-40B4-BE49-F238E27FC236}">
                      <a16:creationId xmlns:a16="http://schemas.microsoft.com/office/drawing/2014/main" id="{26589221-F210-4FD1-989A-1B325684CADC}"/>
                    </a:ext>
                  </a:extLst>
                </p:cNvPr>
                <p:cNvSpPr/>
                <p:nvPr/>
              </p:nvSpPr>
              <p:spPr>
                <a:xfrm>
                  <a:off x="4433083" y="37991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9" name="Soweto - Kliptown" hidden="1">
                  <a:extLst>
                    <a:ext uri="{FF2B5EF4-FFF2-40B4-BE49-F238E27FC236}">
                      <a16:creationId xmlns:a16="http://schemas.microsoft.com/office/drawing/2014/main" id="{EB127832-4F00-409B-8953-848EFDD07E44}"/>
                    </a:ext>
                  </a:extLst>
                </p:cNvPr>
                <p:cNvSpPr/>
                <p:nvPr/>
              </p:nvSpPr>
              <p:spPr>
                <a:xfrm>
                  <a:off x="4418795" y="392112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0" name="Soweto - Bara" hidden="1">
                  <a:extLst>
                    <a:ext uri="{FF2B5EF4-FFF2-40B4-BE49-F238E27FC236}">
                      <a16:creationId xmlns:a16="http://schemas.microsoft.com/office/drawing/2014/main" id="{AF1B30BD-7681-4D07-AEB6-C55F508BFD78}"/>
                    </a:ext>
                  </a:extLst>
                </p:cNvPr>
                <p:cNvSpPr/>
                <p:nvPr/>
              </p:nvSpPr>
              <p:spPr>
                <a:xfrm>
                  <a:off x="4475151" y="3804679"/>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1" name="Soshanguve" hidden="1">
                  <a:extLst>
                    <a:ext uri="{FF2B5EF4-FFF2-40B4-BE49-F238E27FC236}">
                      <a16:creationId xmlns:a16="http://schemas.microsoft.com/office/drawing/2014/main" id="{543CA657-2D3D-487D-BE60-ED921CA6757F}"/>
                    </a:ext>
                  </a:extLst>
                </p:cNvPr>
                <p:cNvSpPr/>
                <p:nvPr/>
              </p:nvSpPr>
              <p:spPr>
                <a:xfrm>
                  <a:off x="4464318" y="3803886"/>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2" name="Rustenburg" hidden="1">
                  <a:extLst>
                    <a:ext uri="{FF2B5EF4-FFF2-40B4-BE49-F238E27FC236}">
                      <a16:creationId xmlns:a16="http://schemas.microsoft.com/office/drawing/2014/main" id="{CB5E28E4-7132-4EF7-8241-283C34838695}"/>
                    </a:ext>
                  </a:extLst>
                </p:cNvPr>
                <p:cNvSpPr/>
                <p:nvPr/>
              </p:nvSpPr>
              <p:spPr>
                <a:xfrm>
                  <a:off x="4380695" y="38205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3" name="Mthatha" hidden="1">
                  <a:extLst>
                    <a:ext uri="{FF2B5EF4-FFF2-40B4-BE49-F238E27FC236}">
                      <a16:creationId xmlns:a16="http://schemas.microsoft.com/office/drawing/2014/main" id="{844C8D4E-139B-4AD7-B027-6FF25D923640}"/>
                    </a:ext>
                  </a:extLst>
                </p:cNvPr>
                <p:cNvSpPr/>
                <p:nvPr/>
              </p:nvSpPr>
              <p:spPr>
                <a:xfrm>
                  <a:off x="4468566" y="418250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4" name="Medunsa" hidden="1">
                  <a:extLst>
                    <a:ext uri="{FF2B5EF4-FFF2-40B4-BE49-F238E27FC236}">
                      <a16:creationId xmlns:a16="http://schemas.microsoft.com/office/drawing/2014/main" id="{BFD5F51F-4574-43B1-AAD8-1CD7912267EA}"/>
                    </a:ext>
                  </a:extLst>
                </p:cNvPr>
                <p:cNvSpPr/>
                <p:nvPr/>
              </p:nvSpPr>
              <p:spPr>
                <a:xfrm>
                  <a:off x="4469595" y="382071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5" name="Mbeya" hidden="1">
                  <a:extLst>
                    <a:ext uri="{FF2B5EF4-FFF2-40B4-BE49-F238E27FC236}">
                      <a16:creationId xmlns:a16="http://schemas.microsoft.com/office/drawing/2014/main" id="{917C9529-2698-48D2-AF6C-CC5C6A89279E}"/>
                    </a:ext>
                  </a:extLst>
                </p:cNvPr>
                <p:cNvSpPr/>
                <p:nvPr/>
              </p:nvSpPr>
              <p:spPr>
                <a:xfrm>
                  <a:off x="4763562" y="282201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6" name="Maputo" hidden="1">
                  <a:extLst>
                    <a:ext uri="{FF2B5EF4-FFF2-40B4-BE49-F238E27FC236}">
                      <a16:creationId xmlns:a16="http://schemas.microsoft.com/office/drawing/2014/main" id="{0494E190-FFD4-44A9-9ADF-7BF4388B733A}"/>
                    </a:ext>
                  </a:extLst>
                </p:cNvPr>
                <p:cNvSpPr/>
                <p:nvPr/>
              </p:nvSpPr>
              <p:spPr>
                <a:xfrm>
                  <a:off x="4713834" y="3799123"/>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7" name="Mamelodi" hidden="1">
                  <a:extLst>
                    <a:ext uri="{FF2B5EF4-FFF2-40B4-BE49-F238E27FC236}">
                      <a16:creationId xmlns:a16="http://schemas.microsoft.com/office/drawing/2014/main" id="{74BDDE4C-AF5D-49F3-A476-F396A8C7A2B0}"/>
                    </a:ext>
                  </a:extLst>
                </p:cNvPr>
                <p:cNvSpPr/>
                <p:nvPr/>
              </p:nvSpPr>
              <p:spPr>
                <a:xfrm>
                  <a:off x="4527818" y="3809939"/>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8" name="Ndola" hidden="1">
                  <a:extLst>
                    <a:ext uri="{FF2B5EF4-FFF2-40B4-BE49-F238E27FC236}">
                      <a16:creationId xmlns:a16="http://schemas.microsoft.com/office/drawing/2014/main" id="{BBF8B420-F073-4593-B8D2-EF652BE87DBD}"/>
                    </a:ext>
                  </a:extLst>
                </p:cNvPr>
                <p:cNvSpPr/>
                <p:nvPr/>
              </p:nvSpPr>
              <p:spPr>
                <a:xfrm>
                  <a:off x="4502418" y="306723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9" name="Lusaka - ZEHRP" hidden="1">
                  <a:extLst>
                    <a:ext uri="{FF2B5EF4-FFF2-40B4-BE49-F238E27FC236}">
                      <a16:creationId xmlns:a16="http://schemas.microsoft.com/office/drawing/2014/main" id="{36C9F428-6D76-40F4-9AF9-D33C39F726CF}"/>
                    </a:ext>
                  </a:extLst>
                </p:cNvPr>
                <p:cNvSpPr/>
                <p:nvPr/>
              </p:nvSpPr>
              <p:spPr>
                <a:xfrm>
                  <a:off x="4492651" y="319586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0" name="Lusaka - Matero" hidden="1">
                  <a:extLst>
                    <a:ext uri="{FF2B5EF4-FFF2-40B4-BE49-F238E27FC236}">
                      <a16:creationId xmlns:a16="http://schemas.microsoft.com/office/drawing/2014/main" id="{9CD2DB07-A914-4FB1-9D92-52D6EC3F354C}"/>
                    </a:ext>
                  </a:extLst>
                </p:cNvPr>
                <p:cNvSpPr/>
                <p:nvPr/>
              </p:nvSpPr>
              <p:spPr>
                <a:xfrm>
                  <a:off x="4477981" y="318001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1" name="Lilongwe" hidden="1">
                  <a:extLst>
                    <a:ext uri="{FF2B5EF4-FFF2-40B4-BE49-F238E27FC236}">
                      <a16:creationId xmlns:a16="http://schemas.microsoft.com/office/drawing/2014/main" id="{57AAE510-B3CF-40C5-ADBA-CE596B29DFD6}"/>
                    </a:ext>
                  </a:extLst>
                </p:cNvPr>
                <p:cNvSpPr/>
                <p:nvPr/>
              </p:nvSpPr>
              <p:spPr>
                <a:xfrm>
                  <a:off x="4833133" y="3134755"/>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2" name="Ladysmith" hidden="1">
                  <a:extLst>
                    <a:ext uri="{FF2B5EF4-FFF2-40B4-BE49-F238E27FC236}">
                      <a16:creationId xmlns:a16="http://schemas.microsoft.com/office/drawing/2014/main" id="{CE598B6E-42BC-4110-AB43-403824E2DDFC}"/>
                    </a:ext>
                  </a:extLst>
                </p:cNvPr>
                <p:cNvSpPr/>
                <p:nvPr/>
              </p:nvSpPr>
              <p:spPr>
                <a:xfrm>
                  <a:off x="4573341" y="394414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3" name="Klerksdorp" hidden="1">
                  <a:extLst>
                    <a:ext uri="{FF2B5EF4-FFF2-40B4-BE49-F238E27FC236}">
                      <a16:creationId xmlns:a16="http://schemas.microsoft.com/office/drawing/2014/main" id="{F1EF9258-2DEC-4BD3-A8CC-80200EA92CD5}"/>
                    </a:ext>
                  </a:extLst>
                </p:cNvPr>
                <p:cNvSpPr/>
                <p:nvPr/>
              </p:nvSpPr>
              <p:spPr>
                <a:xfrm>
                  <a:off x="4392601" y="3904177"/>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4" name="Harare - St. Mary's" hidden="1">
                  <a:extLst>
                    <a:ext uri="{FF2B5EF4-FFF2-40B4-BE49-F238E27FC236}">
                      <a16:creationId xmlns:a16="http://schemas.microsoft.com/office/drawing/2014/main" id="{021EAEBA-A0F4-4C96-8770-0C95FE4CEDAC}"/>
                    </a:ext>
                  </a:extLst>
                </p:cNvPr>
                <p:cNvSpPr/>
                <p:nvPr/>
              </p:nvSpPr>
              <p:spPr>
                <a:xfrm>
                  <a:off x="4653344" y="3346634"/>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5" name="Harare - Seke South" hidden="1">
                  <a:extLst>
                    <a:ext uri="{FF2B5EF4-FFF2-40B4-BE49-F238E27FC236}">
                      <a16:creationId xmlns:a16="http://schemas.microsoft.com/office/drawing/2014/main" id="{C37F14F3-827C-4992-A0FB-2457968CDBEC}"/>
                    </a:ext>
                  </a:extLst>
                </p:cNvPr>
                <p:cNvSpPr/>
                <p:nvPr/>
              </p:nvSpPr>
              <p:spPr>
                <a:xfrm>
                  <a:off x="4649775" y="3365734"/>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6" name="Elandsdoorn" hidden="1">
                  <a:extLst>
                    <a:ext uri="{FF2B5EF4-FFF2-40B4-BE49-F238E27FC236}">
                      <a16:creationId xmlns:a16="http://schemas.microsoft.com/office/drawing/2014/main" id="{2E85B5E3-EA3E-45B0-A0B8-275B3E8823DC}"/>
                    </a:ext>
                  </a:extLst>
                </p:cNvPr>
                <p:cNvSpPr/>
                <p:nvPr/>
              </p:nvSpPr>
              <p:spPr>
                <a:xfrm>
                  <a:off x="4538651" y="3763282"/>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7" name="Durban - Verulam" hidden="1">
                  <a:extLst>
                    <a:ext uri="{FF2B5EF4-FFF2-40B4-BE49-F238E27FC236}">
                      <a16:creationId xmlns:a16="http://schemas.microsoft.com/office/drawing/2014/main" id="{8AED78C8-C049-47E2-BBFD-D83F5AD10B9E}"/>
                    </a:ext>
                  </a:extLst>
                </p:cNvPr>
                <p:cNvSpPr/>
                <p:nvPr/>
              </p:nvSpPr>
              <p:spPr>
                <a:xfrm>
                  <a:off x="4675970" y="4065823"/>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8" name="Durban - Tongaat" hidden="1">
                  <a:extLst>
                    <a:ext uri="{FF2B5EF4-FFF2-40B4-BE49-F238E27FC236}">
                      <a16:creationId xmlns:a16="http://schemas.microsoft.com/office/drawing/2014/main" id="{BD21F547-7B5C-421F-B516-12F56E8A090D}"/>
                    </a:ext>
                  </a:extLst>
                </p:cNvPr>
                <p:cNvSpPr/>
                <p:nvPr/>
              </p:nvSpPr>
              <p:spPr>
                <a:xfrm>
                  <a:off x="4681230" y="401927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9" name="Durban - Isipingo" hidden="1">
                  <a:extLst>
                    <a:ext uri="{FF2B5EF4-FFF2-40B4-BE49-F238E27FC236}">
                      <a16:creationId xmlns:a16="http://schemas.microsoft.com/office/drawing/2014/main" id="{6A4E6DD1-5889-4EB7-861F-BAEB91A335DE}"/>
                    </a:ext>
                  </a:extLst>
                </p:cNvPr>
                <p:cNvSpPr/>
                <p:nvPr/>
              </p:nvSpPr>
              <p:spPr>
                <a:xfrm>
                  <a:off x="4592347" y="4120592"/>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0" name="Durban - eThekwini" hidden="1">
                  <a:extLst>
                    <a:ext uri="{FF2B5EF4-FFF2-40B4-BE49-F238E27FC236}">
                      <a16:creationId xmlns:a16="http://schemas.microsoft.com/office/drawing/2014/main" id="{70ECB8CF-58FE-4960-AC8A-E2AEEFFFC128}"/>
                    </a:ext>
                  </a:extLst>
                </p:cNvPr>
                <p:cNvSpPr/>
                <p:nvPr/>
              </p:nvSpPr>
              <p:spPr>
                <a:xfrm>
                  <a:off x="4633107" y="4089636"/>
                  <a:ext cx="78346" cy="78346"/>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1" name="Durban - Chatsworth" hidden="1">
                  <a:extLst>
                    <a:ext uri="{FF2B5EF4-FFF2-40B4-BE49-F238E27FC236}">
                      <a16:creationId xmlns:a16="http://schemas.microsoft.com/office/drawing/2014/main" id="{53A032E5-EB5C-4085-A2EF-67CD5723F9A6}"/>
                    </a:ext>
                  </a:extLst>
                </p:cNvPr>
                <p:cNvSpPr/>
                <p:nvPr/>
              </p:nvSpPr>
              <p:spPr>
                <a:xfrm>
                  <a:off x="4561155" y="416700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2" name="Durban - Botha's Hill" hidden="1">
                  <a:extLst>
                    <a:ext uri="{FF2B5EF4-FFF2-40B4-BE49-F238E27FC236}">
                      <a16:creationId xmlns:a16="http://schemas.microsoft.com/office/drawing/2014/main" id="{256290CA-FA79-4B5E-B923-9AA6F6FC73DE}"/>
                    </a:ext>
                  </a:extLst>
                </p:cNvPr>
                <p:cNvSpPr/>
                <p:nvPr/>
              </p:nvSpPr>
              <p:spPr>
                <a:xfrm>
                  <a:off x="4623028" y="4048211"/>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3" name="Cape Town - Masiphumelele" hidden="1">
                  <a:extLst>
                    <a:ext uri="{FF2B5EF4-FFF2-40B4-BE49-F238E27FC236}">
                      <a16:creationId xmlns:a16="http://schemas.microsoft.com/office/drawing/2014/main" id="{2B655838-B3B3-487E-94E7-C17211F5EDE5}"/>
                    </a:ext>
                  </a:extLst>
                </p:cNvPr>
                <p:cNvSpPr/>
                <p:nvPr/>
              </p:nvSpPr>
              <p:spPr>
                <a:xfrm>
                  <a:off x="3962947" y="439185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4" name="Cape Town - Khayelitsha" hidden="1">
                  <a:extLst>
                    <a:ext uri="{FF2B5EF4-FFF2-40B4-BE49-F238E27FC236}">
                      <a16:creationId xmlns:a16="http://schemas.microsoft.com/office/drawing/2014/main" id="{95EC5109-199D-45D6-B6AE-8DA78EA497D4}"/>
                    </a:ext>
                  </a:extLst>
                </p:cNvPr>
                <p:cNvSpPr/>
                <p:nvPr/>
              </p:nvSpPr>
              <p:spPr>
                <a:xfrm>
                  <a:off x="3944611" y="434602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5" name="Cape Town - Groote Schuur" hidden="1">
                  <a:extLst>
                    <a:ext uri="{FF2B5EF4-FFF2-40B4-BE49-F238E27FC236}">
                      <a16:creationId xmlns:a16="http://schemas.microsoft.com/office/drawing/2014/main" id="{AD1A08B9-4681-48E8-ACE6-17F819E7B395}"/>
                    </a:ext>
                  </a:extLst>
                </p:cNvPr>
                <p:cNvSpPr/>
                <p:nvPr/>
              </p:nvSpPr>
              <p:spPr>
                <a:xfrm>
                  <a:off x="3919806" y="428825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6" name="Cape Town - Emavundleni" hidden="1">
                  <a:extLst>
                    <a:ext uri="{FF2B5EF4-FFF2-40B4-BE49-F238E27FC236}">
                      <a16:creationId xmlns:a16="http://schemas.microsoft.com/office/drawing/2014/main" id="{D824ACB4-434C-4173-91BF-E30EE57D9DE9}"/>
                    </a:ext>
                  </a:extLst>
                </p:cNvPr>
                <p:cNvSpPr/>
                <p:nvPr/>
              </p:nvSpPr>
              <p:spPr>
                <a:xfrm>
                  <a:off x="3919806" y="4364038"/>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7" name="Bloemfontein" hidden="1">
                  <a:extLst>
                    <a:ext uri="{FF2B5EF4-FFF2-40B4-BE49-F238E27FC236}">
                      <a16:creationId xmlns:a16="http://schemas.microsoft.com/office/drawing/2014/main" id="{5DCD7260-A6F6-4834-9249-54E8BBC36187}"/>
                    </a:ext>
                  </a:extLst>
                </p:cNvPr>
                <p:cNvSpPr/>
                <p:nvPr/>
              </p:nvSpPr>
              <p:spPr>
                <a:xfrm>
                  <a:off x="4354955" y="4073747"/>
                  <a:ext cx="78346" cy="78346"/>
                </a:xfrm>
                <a:prstGeom prst="ellipse">
                  <a:avLst/>
                </a:prstGeom>
                <a:solidFill>
                  <a:srgbClr val="758E95"/>
                </a:solidFill>
                <a:ln w="63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C8587301-4C0F-4507-B83B-409D353FC233}"/>
                </a:ext>
              </a:extLst>
            </p:cNvPr>
            <p:cNvSpPr txBox="1"/>
            <p:nvPr/>
          </p:nvSpPr>
          <p:spPr>
            <a:xfrm>
              <a:off x="5979265" y="4626259"/>
              <a:ext cx="727267" cy="303285"/>
            </a:xfrm>
            <a:prstGeom prst="rect">
              <a:avLst/>
            </a:prstGeom>
          </p:spPr>
          <p:txBody>
            <a:bodyPr vert="horz" wrap="none" lIns="91440" tIns="45720" rIns="91440" bIns="45720" rtlCol="0">
              <a:normAutofit fontScale="32500" lnSpcReduction="20000"/>
            </a:bodyPr>
            <a:lstStyle/>
            <a:p>
              <a:r>
                <a:rPr lang="en-US" sz="1600" dirty="0"/>
                <a:t>South Africa</a:t>
              </a:r>
            </a:p>
          </p:txBody>
        </p:sp>
        <p:cxnSp>
          <p:nvCxnSpPr>
            <p:cNvPr id="94" name="Straight Connector 93">
              <a:extLst>
                <a:ext uri="{FF2B5EF4-FFF2-40B4-BE49-F238E27FC236}">
                  <a16:creationId xmlns:a16="http://schemas.microsoft.com/office/drawing/2014/main" id="{0F1A691F-1728-46C0-8554-16AAD0BBCE00}"/>
                </a:ext>
              </a:extLst>
            </p:cNvPr>
            <p:cNvCxnSpPr>
              <a:cxnSpLocks/>
            </p:cNvCxnSpPr>
            <p:nvPr/>
          </p:nvCxnSpPr>
          <p:spPr>
            <a:xfrm flipH="1">
              <a:off x="5671233" y="4777902"/>
              <a:ext cx="287380" cy="3026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81" name="Picture 180" descr="A picture containing text&#10;&#10;Description automatically generated">
            <a:extLst>
              <a:ext uri="{FF2B5EF4-FFF2-40B4-BE49-F238E27FC236}">
                <a16:creationId xmlns:a16="http://schemas.microsoft.com/office/drawing/2014/main" id="{8FFCCBDD-7677-43F3-92DA-C263631EF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121" y="1885950"/>
            <a:ext cx="1519431" cy="1630684"/>
          </a:xfrm>
          <a:prstGeom prst="rect">
            <a:avLst/>
          </a:prstGeom>
        </p:spPr>
      </p:pic>
      <p:pic>
        <p:nvPicPr>
          <p:cNvPr id="182" name="Picture 181" descr="Shape&#10;&#10;Description automatically generated with medium confidence">
            <a:extLst>
              <a:ext uri="{FF2B5EF4-FFF2-40B4-BE49-F238E27FC236}">
                <a16:creationId xmlns:a16="http://schemas.microsoft.com/office/drawing/2014/main" id="{265377BD-CD96-4904-BE7A-FDDBDF4992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91598">
            <a:off x="1857859" y="1669809"/>
            <a:ext cx="1280163" cy="688849"/>
          </a:xfrm>
          <a:prstGeom prst="rect">
            <a:avLst/>
          </a:prstGeom>
        </p:spPr>
      </p:pic>
      <p:sp>
        <p:nvSpPr>
          <p:cNvPr id="183" name="Text Placeholder 3">
            <a:extLst>
              <a:ext uri="{FF2B5EF4-FFF2-40B4-BE49-F238E27FC236}">
                <a16:creationId xmlns:a16="http://schemas.microsoft.com/office/drawing/2014/main" id="{7EAE9A89-A38D-4AFB-9C2F-F2C9FE498EA8}"/>
              </a:ext>
            </a:extLst>
          </p:cNvPr>
          <p:cNvSpPr txBox="1">
            <a:spLocks/>
          </p:cNvSpPr>
          <p:nvPr/>
        </p:nvSpPr>
        <p:spPr bwMode="auto">
          <a:xfrm>
            <a:off x="955920" y="1068009"/>
            <a:ext cx="1371600" cy="66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679C82"/>
                </a:solidFill>
              </a:rPr>
              <a:t>82 Healthy adolescents</a:t>
            </a:r>
          </a:p>
        </p:txBody>
      </p:sp>
      <p:grpSp>
        <p:nvGrpSpPr>
          <p:cNvPr id="184" name="Group 183">
            <a:extLst>
              <a:ext uri="{FF2B5EF4-FFF2-40B4-BE49-F238E27FC236}">
                <a16:creationId xmlns:a16="http://schemas.microsoft.com/office/drawing/2014/main" id="{D901D13B-3E01-4251-B4D6-EC7956D1E1F6}"/>
              </a:ext>
            </a:extLst>
          </p:cNvPr>
          <p:cNvGrpSpPr/>
          <p:nvPr/>
        </p:nvGrpSpPr>
        <p:grpSpPr>
          <a:xfrm>
            <a:off x="2561164" y="1057161"/>
            <a:ext cx="5292564" cy="3433074"/>
            <a:chOff x="2811931" y="1057161"/>
            <a:chExt cx="5292564" cy="3433074"/>
          </a:xfrm>
        </p:grpSpPr>
        <p:sp>
          <p:nvSpPr>
            <p:cNvPr id="185" name="TextBox 184">
              <a:extLst>
                <a:ext uri="{FF2B5EF4-FFF2-40B4-BE49-F238E27FC236}">
                  <a16:creationId xmlns:a16="http://schemas.microsoft.com/office/drawing/2014/main" id="{37FC9C7A-D816-475D-9633-53387221F1A8}"/>
                </a:ext>
              </a:extLst>
            </p:cNvPr>
            <p:cNvSpPr txBox="1"/>
            <p:nvPr/>
          </p:nvSpPr>
          <p:spPr>
            <a:xfrm rot="3866">
              <a:off x="3298980" y="2624143"/>
              <a:ext cx="914400" cy="914400"/>
            </a:xfrm>
            <a:prstGeom prst="rect">
              <a:avLst/>
            </a:prstGeom>
          </p:spPr>
          <p:txBody>
            <a:bodyPr vert="horz" wrap="none" lIns="91440" tIns="45720" rIns="91440" bIns="45720" rtlCol="0">
              <a:normAutofit/>
            </a:bodyPr>
            <a:lstStyle/>
            <a:p>
              <a:r>
                <a:rPr lang="en-US" sz="1600" dirty="0">
                  <a:solidFill>
                    <a:schemeClr val="accent2"/>
                  </a:solidFill>
                </a:rPr>
                <a:t>BCG revaccination</a:t>
              </a:r>
            </a:p>
          </p:txBody>
        </p:sp>
        <p:sp>
          <p:nvSpPr>
            <p:cNvPr id="186" name="TextBox 185">
              <a:extLst>
                <a:ext uri="{FF2B5EF4-FFF2-40B4-BE49-F238E27FC236}">
                  <a16:creationId xmlns:a16="http://schemas.microsoft.com/office/drawing/2014/main" id="{1C8E1F62-C481-47B6-8302-18525EE6169F}"/>
                </a:ext>
              </a:extLst>
            </p:cNvPr>
            <p:cNvSpPr txBox="1"/>
            <p:nvPr/>
          </p:nvSpPr>
          <p:spPr>
            <a:xfrm rot="20917982">
              <a:off x="3661669" y="1757647"/>
              <a:ext cx="914400" cy="914400"/>
            </a:xfrm>
            <a:prstGeom prst="rect">
              <a:avLst/>
            </a:prstGeom>
          </p:spPr>
          <p:txBody>
            <a:bodyPr vert="horz" wrap="none" lIns="91440" tIns="45720" rIns="91440" bIns="45720" rtlCol="0">
              <a:normAutofit/>
            </a:bodyPr>
            <a:lstStyle/>
            <a:p>
              <a:r>
                <a:rPr lang="en-US" sz="1600" dirty="0">
                  <a:solidFill>
                    <a:schemeClr val="accent2"/>
                  </a:solidFill>
                </a:rPr>
                <a:t>placebo</a:t>
              </a:r>
            </a:p>
          </p:txBody>
        </p:sp>
        <p:sp>
          <p:nvSpPr>
            <p:cNvPr id="187" name="TextBox 186">
              <a:extLst>
                <a:ext uri="{FF2B5EF4-FFF2-40B4-BE49-F238E27FC236}">
                  <a16:creationId xmlns:a16="http://schemas.microsoft.com/office/drawing/2014/main" id="{1FB20CA9-C0FF-4A77-8BB1-11731CA171FB}"/>
                </a:ext>
              </a:extLst>
            </p:cNvPr>
            <p:cNvSpPr txBox="1"/>
            <p:nvPr/>
          </p:nvSpPr>
          <p:spPr>
            <a:xfrm rot="1269440">
              <a:off x="3398766" y="3575835"/>
              <a:ext cx="914400" cy="914400"/>
            </a:xfrm>
            <a:prstGeom prst="rect">
              <a:avLst/>
            </a:prstGeom>
          </p:spPr>
          <p:txBody>
            <a:bodyPr vert="horz" wrap="none" lIns="91440" tIns="45720" rIns="91440" bIns="45720" rtlCol="0">
              <a:normAutofit/>
            </a:bodyPr>
            <a:lstStyle/>
            <a:p>
              <a:r>
                <a:rPr lang="en-US" sz="1600" dirty="0">
                  <a:solidFill>
                    <a:schemeClr val="accent2"/>
                  </a:solidFill>
                </a:rPr>
                <a:t>H4 vaccine</a:t>
              </a:r>
            </a:p>
          </p:txBody>
        </p:sp>
        <p:cxnSp>
          <p:nvCxnSpPr>
            <p:cNvPr id="188" name="Straight Arrow Connector 187">
              <a:extLst>
                <a:ext uri="{FF2B5EF4-FFF2-40B4-BE49-F238E27FC236}">
                  <a16:creationId xmlns:a16="http://schemas.microsoft.com/office/drawing/2014/main" id="{EF9DF4FE-9679-4C7B-8083-62CDEB281E1B}"/>
                </a:ext>
              </a:extLst>
            </p:cNvPr>
            <p:cNvCxnSpPr>
              <a:cxnSpLocks/>
            </p:cNvCxnSpPr>
            <p:nvPr/>
          </p:nvCxnSpPr>
          <p:spPr>
            <a:xfrm flipV="1">
              <a:off x="3134727" y="1676956"/>
              <a:ext cx="2580273" cy="6408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431F2E6B-7127-4F85-8FFB-BDF69C3FD620}"/>
                </a:ext>
              </a:extLst>
            </p:cNvPr>
            <p:cNvCxnSpPr>
              <a:cxnSpLocks/>
            </p:cNvCxnSpPr>
            <p:nvPr/>
          </p:nvCxnSpPr>
          <p:spPr>
            <a:xfrm>
              <a:off x="2811931" y="3522450"/>
              <a:ext cx="2522069" cy="954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B2E32FA0-2980-4D1A-88BF-BAA71B68CB21}"/>
                </a:ext>
              </a:extLst>
            </p:cNvPr>
            <p:cNvCxnSpPr/>
            <p:nvPr/>
          </p:nvCxnSpPr>
          <p:spPr>
            <a:xfrm>
              <a:off x="3173662" y="2933850"/>
              <a:ext cx="26175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 Placeholder 3">
              <a:extLst>
                <a:ext uri="{FF2B5EF4-FFF2-40B4-BE49-F238E27FC236}">
                  <a16:creationId xmlns:a16="http://schemas.microsoft.com/office/drawing/2014/main" id="{FEEDEE23-7BDB-4085-A790-A27ADC1F7B76}"/>
                </a:ext>
              </a:extLst>
            </p:cNvPr>
            <p:cNvSpPr txBox="1">
              <a:spLocks/>
            </p:cNvSpPr>
            <p:nvPr/>
          </p:nvSpPr>
          <p:spPr bwMode="auto">
            <a:xfrm>
              <a:off x="5867400" y="1057161"/>
              <a:ext cx="2237095" cy="66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u="sng" dirty="0">
                  <a:solidFill>
                    <a:schemeClr val="accent5"/>
                  </a:solidFill>
                </a:rPr>
                <a:t>Results:</a:t>
              </a:r>
            </a:p>
          </p:txBody>
        </p:sp>
      </p:grpSp>
      <p:grpSp>
        <p:nvGrpSpPr>
          <p:cNvPr id="192" name="Group 191">
            <a:extLst>
              <a:ext uri="{FF2B5EF4-FFF2-40B4-BE49-F238E27FC236}">
                <a16:creationId xmlns:a16="http://schemas.microsoft.com/office/drawing/2014/main" id="{602FDC97-0ED0-4D8C-B2FE-ED0E6916E6D2}"/>
              </a:ext>
            </a:extLst>
          </p:cNvPr>
          <p:cNvGrpSpPr/>
          <p:nvPr/>
        </p:nvGrpSpPr>
        <p:grpSpPr>
          <a:xfrm>
            <a:off x="5565686" y="1439363"/>
            <a:ext cx="951465" cy="3684998"/>
            <a:chOff x="5816453" y="1439363"/>
            <a:chExt cx="951465" cy="3684998"/>
          </a:xfrm>
        </p:grpSpPr>
        <p:sp>
          <p:nvSpPr>
            <p:cNvPr id="193" name="TextBox 192">
              <a:extLst>
                <a:ext uri="{FF2B5EF4-FFF2-40B4-BE49-F238E27FC236}">
                  <a16:creationId xmlns:a16="http://schemas.microsoft.com/office/drawing/2014/main" id="{115E873B-34C6-44AF-B42F-CC0E34AED9D4}"/>
                </a:ext>
              </a:extLst>
            </p:cNvPr>
            <p:cNvSpPr txBox="1"/>
            <p:nvPr/>
          </p:nvSpPr>
          <p:spPr>
            <a:xfrm>
              <a:off x="5816602" y="1439363"/>
              <a:ext cx="914400" cy="914400"/>
            </a:xfrm>
            <a:prstGeom prst="rect">
              <a:avLst/>
            </a:prstGeom>
          </p:spPr>
          <p:txBody>
            <a:bodyPr vert="horz" wrap="none" lIns="91440" tIns="45720" rIns="91440" bIns="45720" rtlCol="0">
              <a:normAutofit/>
            </a:bodyPr>
            <a:lstStyle/>
            <a:p>
              <a:r>
                <a:rPr lang="en-US" sz="1400" dirty="0">
                  <a:solidFill>
                    <a:schemeClr val="accent5"/>
                  </a:solidFill>
                  <a:latin typeface="Franklin Gothic Demi" panose="020B0703020102020204" pitchFamily="34" charset="0"/>
                </a:rPr>
                <a:t>36 participants </a:t>
              </a:r>
            </a:p>
            <a:p>
              <a:r>
                <a:rPr lang="en-US" sz="1400" dirty="0">
                  <a:solidFill>
                    <a:schemeClr val="accent5"/>
                  </a:solidFill>
                  <a:latin typeface="Franklin Gothic Demi" panose="020B0703020102020204" pitchFamily="34" charset="0"/>
                </a:rPr>
                <a:t>acquired TB</a:t>
              </a:r>
            </a:p>
          </p:txBody>
        </p:sp>
        <p:sp>
          <p:nvSpPr>
            <p:cNvPr id="194" name="TextBox 193">
              <a:extLst>
                <a:ext uri="{FF2B5EF4-FFF2-40B4-BE49-F238E27FC236}">
                  <a16:creationId xmlns:a16="http://schemas.microsoft.com/office/drawing/2014/main" id="{04D3B55A-F5D2-4838-A11D-5230799258BC}"/>
                </a:ext>
              </a:extLst>
            </p:cNvPr>
            <p:cNvSpPr txBox="1"/>
            <p:nvPr/>
          </p:nvSpPr>
          <p:spPr>
            <a:xfrm>
              <a:off x="5853518" y="2693552"/>
              <a:ext cx="914400" cy="914400"/>
            </a:xfrm>
            <a:prstGeom prst="rect">
              <a:avLst/>
            </a:prstGeom>
          </p:spPr>
          <p:txBody>
            <a:bodyPr vert="horz" wrap="none" lIns="91440" tIns="45720" rIns="91440" bIns="45720" rtlCol="0">
              <a:normAutofit/>
            </a:bodyPr>
            <a:lstStyle/>
            <a:p>
              <a:r>
                <a:rPr lang="en-US" sz="1400" dirty="0">
                  <a:solidFill>
                    <a:schemeClr val="accent5"/>
                  </a:solidFill>
                  <a:latin typeface="Franklin Gothic Demi" panose="020B0703020102020204" pitchFamily="34" charset="0"/>
                </a:rPr>
                <a:t>21 participants</a:t>
              </a:r>
            </a:p>
            <a:p>
              <a:r>
                <a:rPr lang="en-US" sz="1400" dirty="0">
                  <a:solidFill>
                    <a:schemeClr val="accent5"/>
                  </a:solidFill>
                  <a:latin typeface="Franklin Gothic Demi" panose="020B0703020102020204" pitchFamily="34" charset="0"/>
                </a:rPr>
                <a:t>acquired TB</a:t>
              </a:r>
            </a:p>
            <a:p>
              <a:endParaRPr lang="en-US" sz="1400" dirty="0">
                <a:solidFill>
                  <a:schemeClr val="accent5"/>
                </a:solidFill>
                <a:latin typeface="Franklin Gothic Demi" panose="020B0703020102020204" pitchFamily="34" charset="0"/>
              </a:endParaRPr>
            </a:p>
            <a:p>
              <a:endParaRPr lang="en-US" sz="1400" dirty="0">
                <a:solidFill>
                  <a:schemeClr val="accent5"/>
                </a:solidFill>
                <a:latin typeface="Franklin Gothic Demi" panose="020B0703020102020204" pitchFamily="34" charset="0"/>
              </a:endParaRPr>
            </a:p>
          </p:txBody>
        </p:sp>
        <p:sp>
          <p:nvSpPr>
            <p:cNvPr id="195" name="TextBox 194">
              <a:extLst>
                <a:ext uri="{FF2B5EF4-FFF2-40B4-BE49-F238E27FC236}">
                  <a16:creationId xmlns:a16="http://schemas.microsoft.com/office/drawing/2014/main" id="{FCD54719-F56E-4335-AA77-536D8183B36F}"/>
                </a:ext>
              </a:extLst>
            </p:cNvPr>
            <p:cNvSpPr txBox="1"/>
            <p:nvPr/>
          </p:nvSpPr>
          <p:spPr>
            <a:xfrm>
              <a:off x="5816453" y="4209961"/>
              <a:ext cx="914400" cy="914400"/>
            </a:xfrm>
            <a:prstGeom prst="rect">
              <a:avLst/>
            </a:prstGeom>
          </p:spPr>
          <p:txBody>
            <a:bodyPr vert="horz" wrap="none" lIns="91440" tIns="45720" rIns="91440" bIns="45720" rtlCol="0">
              <a:normAutofit/>
            </a:bodyPr>
            <a:lstStyle/>
            <a:p>
              <a:r>
                <a:rPr lang="en-US" sz="1400" dirty="0">
                  <a:solidFill>
                    <a:schemeClr val="accent5"/>
                  </a:solidFill>
                  <a:latin typeface="Franklin Gothic Demi" panose="020B0703020102020204" pitchFamily="34" charset="0"/>
                </a:rPr>
                <a:t>25 participants</a:t>
              </a:r>
            </a:p>
            <a:p>
              <a:r>
                <a:rPr lang="en-US" sz="1400" dirty="0">
                  <a:solidFill>
                    <a:schemeClr val="accent5"/>
                  </a:solidFill>
                  <a:latin typeface="Franklin Gothic Demi" panose="020B0703020102020204" pitchFamily="34" charset="0"/>
                </a:rPr>
                <a:t>acquired TB</a:t>
              </a:r>
            </a:p>
            <a:p>
              <a:r>
                <a:rPr lang="en-US" sz="1400" dirty="0">
                  <a:solidFill>
                    <a:schemeClr val="accent5"/>
                  </a:solidFill>
                  <a:latin typeface="Franklin Gothic Demi" panose="020B0703020102020204" pitchFamily="34" charset="0"/>
                </a:rPr>
                <a:t> </a:t>
              </a:r>
            </a:p>
          </p:txBody>
        </p:sp>
      </p:grpSp>
      <p:grpSp>
        <p:nvGrpSpPr>
          <p:cNvPr id="196" name="Group 195">
            <a:extLst>
              <a:ext uri="{FF2B5EF4-FFF2-40B4-BE49-F238E27FC236}">
                <a16:creationId xmlns:a16="http://schemas.microsoft.com/office/drawing/2014/main" id="{81047694-4CFA-4008-BEB8-7A6F32697E84}"/>
              </a:ext>
            </a:extLst>
          </p:cNvPr>
          <p:cNvGrpSpPr/>
          <p:nvPr/>
        </p:nvGrpSpPr>
        <p:grpSpPr>
          <a:xfrm>
            <a:off x="7454095" y="2799292"/>
            <a:ext cx="1461305" cy="2002748"/>
            <a:chOff x="7560615" y="2787997"/>
            <a:chExt cx="2867297" cy="2102601"/>
          </a:xfrm>
        </p:grpSpPr>
        <p:sp>
          <p:nvSpPr>
            <p:cNvPr id="197" name="Text Placeholder 3">
              <a:extLst>
                <a:ext uri="{FF2B5EF4-FFF2-40B4-BE49-F238E27FC236}">
                  <a16:creationId xmlns:a16="http://schemas.microsoft.com/office/drawing/2014/main" id="{DF0DB522-CAC7-4563-A42A-14BAE14B35A9}"/>
                </a:ext>
              </a:extLst>
            </p:cNvPr>
            <p:cNvSpPr txBox="1">
              <a:spLocks/>
            </p:cNvSpPr>
            <p:nvPr/>
          </p:nvSpPr>
          <p:spPr bwMode="auto">
            <a:xfrm>
              <a:off x="7574120" y="2787997"/>
              <a:ext cx="2405244" cy="392537"/>
            </a:xfrm>
            <a:prstGeom prst="rect">
              <a:avLst/>
            </a:prstGeom>
            <a:noFill/>
            <a:ln w="3810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45% efficacy</a:t>
              </a:r>
            </a:p>
          </p:txBody>
        </p:sp>
        <p:sp>
          <p:nvSpPr>
            <p:cNvPr id="198" name="Text Placeholder 3">
              <a:extLst>
                <a:ext uri="{FF2B5EF4-FFF2-40B4-BE49-F238E27FC236}">
                  <a16:creationId xmlns:a16="http://schemas.microsoft.com/office/drawing/2014/main" id="{10F080F5-AD79-4046-A74C-118E84CDC7AF}"/>
                </a:ext>
              </a:extLst>
            </p:cNvPr>
            <p:cNvSpPr txBox="1">
              <a:spLocks/>
            </p:cNvSpPr>
            <p:nvPr/>
          </p:nvSpPr>
          <p:spPr bwMode="auto">
            <a:xfrm>
              <a:off x="7560615" y="4225600"/>
              <a:ext cx="2867297" cy="664998"/>
            </a:xfrm>
            <a:prstGeom prst="rect">
              <a:avLst/>
            </a:prstGeom>
            <a:noFill/>
            <a:ln w="3810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Not statistically </a:t>
              </a:r>
            </a:p>
            <a:p>
              <a:pPr marL="0" indent="0">
                <a:buNone/>
              </a:pPr>
              <a:r>
                <a:rPr lang="en-US" sz="1400" dirty="0"/>
                <a:t>different</a:t>
              </a:r>
            </a:p>
          </p:txBody>
        </p:sp>
      </p:grpSp>
    </p:spTree>
    <p:extLst>
      <p:ext uri="{BB962C8B-B14F-4D97-AF65-F5344CB8AC3E}">
        <p14:creationId xmlns:p14="http://schemas.microsoft.com/office/powerpoint/2010/main" val="10242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2D65F-ED64-40B4-A78D-AC427A8CB7BF}"/>
              </a:ext>
            </a:extLst>
          </p:cNvPr>
          <p:cNvSpPr>
            <a:spLocks noGrp="1"/>
          </p:cNvSpPr>
          <p:nvPr>
            <p:ph type="title"/>
          </p:nvPr>
        </p:nvSpPr>
        <p:spPr/>
        <p:txBody>
          <a:bodyPr>
            <a:normAutofit fontScale="90000"/>
          </a:bodyPr>
          <a:lstStyle/>
          <a:p>
            <a:r>
              <a:rPr lang="en-US" sz="3600" dirty="0"/>
              <a:t>Next: HVTN 602 was based on the adolescent trial in SA</a:t>
            </a:r>
            <a:endParaRPr lang="en-US" dirty="0"/>
          </a:p>
        </p:txBody>
      </p:sp>
      <p:grpSp>
        <p:nvGrpSpPr>
          <p:cNvPr id="17" name="Group 16">
            <a:extLst>
              <a:ext uri="{FF2B5EF4-FFF2-40B4-BE49-F238E27FC236}">
                <a16:creationId xmlns:a16="http://schemas.microsoft.com/office/drawing/2014/main" id="{5DAF5026-87C3-4FDC-952B-13E11CB7CA36}"/>
              </a:ext>
            </a:extLst>
          </p:cNvPr>
          <p:cNvGrpSpPr/>
          <p:nvPr/>
        </p:nvGrpSpPr>
        <p:grpSpPr>
          <a:xfrm>
            <a:off x="347951" y="1167393"/>
            <a:ext cx="3140476" cy="1874073"/>
            <a:chOff x="669524" y="1271684"/>
            <a:chExt cx="3140476" cy="1874073"/>
          </a:xfrm>
        </p:grpSpPr>
        <p:sp>
          <p:nvSpPr>
            <p:cNvPr id="4" name="Content Placeholder 2">
              <a:extLst>
                <a:ext uri="{FF2B5EF4-FFF2-40B4-BE49-F238E27FC236}">
                  <a16:creationId xmlns:a16="http://schemas.microsoft.com/office/drawing/2014/main" id="{62D2D4AE-313E-4608-983A-7E230C1F4BA8}"/>
                </a:ext>
              </a:extLst>
            </p:cNvPr>
            <p:cNvSpPr txBox="1">
              <a:spLocks/>
            </p:cNvSpPr>
            <p:nvPr/>
          </p:nvSpPr>
          <p:spPr>
            <a:xfrm>
              <a:off x="669524" y="1271684"/>
              <a:ext cx="3140476" cy="1382697"/>
            </a:xfrm>
            <a:prstGeom prst="rect">
              <a:avLst/>
            </a:prstGeom>
          </p:spPr>
          <p:txBody>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accent5"/>
                  </a:solidFill>
                  <a:latin typeface="+mn-lt"/>
                </a:rPr>
                <a:t>CD4</a:t>
              </a:r>
              <a:r>
                <a:rPr lang="en-US" sz="1600" baseline="30000" dirty="0">
                  <a:solidFill>
                    <a:schemeClr val="accent5"/>
                  </a:solidFill>
                  <a:latin typeface="+mn-lt"/>
                </a:rPr>
                <a:t>+</a:t>
              </a:r>
              <a:r>
                <a:rPr lang="en-US" sz="1600" dirty="0">
                  <a:solidFill>
                    <a:schemeClr val="accent5"/>
                  </a:solidFill>
                  <a:latin typeface="+mn-lt"/>
                </a:rPr>
                <a:t> t-cells recognize </a:t>
              </a:r>
              <a:r>
                <a:rPr lang="en-US" sz="1600" dirty="0" err="1">
                  <a:solidFill>
                    <a:schemeClr val="accent5"/>
                  </a:solidFill>
                  <a:latin typeface="+mn-lt"/>
                </a:rPr>
                <a:t>Mtb</a:t>
              </a:r>
              <a:r>
                <a:rPr lang="en-US" sz="1600" dirty="0">
                  <a:solidFill>
                    <a:schemeClr val="accent5"/>
                  </a:solidFill>
                  <a:latin typeface="+mn-lt"/>
                </a:rPr>
                <a:t> and help cells communicate with each other, calling the killers into action</a:t>
              </a:r>
            </a:p>
            <a:p>
              <a:endParaRPr lang="en-US" sz="2400" dirty="0">
                <a:solidFill>
                  <a:schemeClr val="accent5"/>
                </a:solidFill>
                <a:latin typeface="+mn-lt"/>
              </a:endParaRPr>
            </a:p>
          </p:txBody>
        </p:sp>
        <p:pic>
          <p:nvPicPr>
            <p:cNvPr id="5" name="Picture 4">
              <a:extLst>
                <a:ext uri="{FF2B5EF4-FFF2-40B4-BE49-F238E27FC236}">
                  <a16:creationId xmlns:a16="http://schemas.microsoft.com/office/drawing/2014/main" id="{E2C22D25-687E-4D74-8B10-41EFFD128C9C}"/>
                </a:ext>
              </a:extLst>
            </p:cNvPr>
            <p:cNvPicPr>
              <a:picLocks noChangeAspect="1"/>
            </p:cNvPicPr>
            <p:nvPr/>
          </p:nvPicPr>
          <p:blipFill>
            <a:blip r:embed="rId3"/>
            <a:stretch>
              <a:fillRect/>
            </a:stretch>
          </p:blipFill>
          <p:spPr>
            <a:xfrm>
              <a:off x="2262079" y="2075583"/>
              <a:ext cx="1225521" cy="1070174"/>
            </a:xfrm>
            <a:prstGeom prst="rect">
              <a:avLst/>
            </a:prstGeom>
          </p:spPr>
        </p:pic>
        <p:pic>
          <p:nvPicPr>
            <p:cNvPr id="10" name="Picture 9">
              <a:extLst>
                <a:ext uri="{FF2B5EF4-FFF2-40B4-BE49-F238E27FC236}">
                  <a16:creationId xmlns:a16="http://schemas.microsoft.com/office/drawing/2014/main" id="{10F0DBA8-9D1C-4248-9BF2-A4AEBB73F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958" y="2119396"/>
              <a:ext cx="426721" cy="457201"/>
            </a:xfrm>
            <a:prstGeom prst="rect">
              <a:avLst/>
            </a:prstGeom>
          </p:spPr>
        </p:pic>
      </p:grpSp>
      <p:grpSp>
        <p:nvGrpSpPr>
          <p:cNvPr id="15" name="Group 14">
            <a:extLst>
              <a:ext uri="{FF2B5EF4-FFF2-40B4-BE49-F238E27FC236}">
                <a16:creationId xmlns:a16="http://schemas.microsoft.com/office/drawing/2014/main" id="{74FB12C7-1EDE-45A1-870B-D06159525542}"/>
              </a:ext>
            </a:extLst>
          </p:cNvPr>
          <p:cNvGrpSpPr/>
          <p:nvPr/>
        </p:nvGrpSpPr>
        <p:grpSpPr>
          <a:xfrm>
            <a:off x="2062389" y="3558212"/>
            <a:ext cx="4267200" cy="1312822"/>
            <a:chOff x="838200" y="2981015"/>
            <a:chExt cx="4267200" cy="1312822"/>
          </a:xfrm>
        </p:grpSpPr>
        <p:sp>
          <p:nvSpPr>
            <p:cNvPr id="6" name="Content Placeholder 2">
              <a:extLst>
                <a:ext uri="{FF2B5EF4-FFF2-40B4-BE49-F238E27FC236}">
                  <a16:creationId xmlns:a16="http://schemas.microsoft.com/office/drawing/2014/main" id="{46E3832E-43C6-4ED2-A4E5-666B3B1E9A41}"/>
                </a:ext>
              </a:extLst>
            </p:cNvPr>
            <p:cNvSpPr txBox="1">
              <a:spLocks/>
            </p:cNvSpPr>
            <p:nvPr/>
          </p:nvSpPr>
          <p:spPr bwMode="auto">
            <a:xfrm>
              <a:off x="2690119" y="3414650"/>
              <a:ext cx="2415281" cy="59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rgbClr val="DC3B0F"/>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rgbClr val="DC3B0F"/>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accent5"/>
                  </a:solidFill>
                  <a:latin typeface="+mn-lt"/>
                  <a:cs typeface="Times New Roman" pitchFamily="18" charset="0"/>
                </a:rPr>
                <a:t>CD8</a:t>
              </a:r>
              <a:r>
                <a:rPr lang="en-US" sz="1600" baseline="30000" dirty="0">
                  <a:solidFill>
                    <a:schemeClr val="accent5"/>
                  </a:solidFill>
                  <a:latin typeface="+mn-lt"/>
                  <a:cs typeface="Times New Roman" pitchFamily="18" charset="0"/>
                </a:rPr>
                <a:t>+</a:t>
              </a:r>
              <a:r>
                <a:rPr lang="en-US" sz="1600" dirty="0">
                  <a:solidFill>
                    <a:schemeClr val="accent5"/>
                  </a:solidFill>
                  <a:latin typeface="+mn-lt"/>
                  <a:cs typeface="Times New Roman" pitchFamily="18" charset="0"/>
                </a:rPr>
                <a:t> t-cells kill </a:t>
              </a:r>
              <a:r>
                <a:rPr lang="en-US" sz="1600" dirty="0" err="1">
                  <a:solidFill>
                    <a:schemeClr val="accent5"/>
                  </a:solidFill>
                  <a:latin typeface="+mn-lt"/>
                  <a:cs typeface="Times New Roman" pitchFamily="18" charset="0"/>
                </a:rPr>
                <a:t>Mtb</a:t>
              </a:r>
              <a:endParaRPr lang="en-US" sz="1600" dirty="0">
                <a:solidFill>
                  <a:schemeClr val="accent5"/>
                </a:solidFill>
                <a:latin typeface="+mn-lt"/>
              </a:endParaRPr>
            </a:p>
          </p:txBody>
        </p:sp>
        <p:pic>
          <p:nvPicPr>
            <p:cNvPr id="7" name="Picture 45" descr="http://t2.gstatic.com/images?q=tbn:ANd9GcSNOhBQ2w4mFCaGgTi0Yn1Ngcv3lFAyfE1bmY-yWD1Ou1sstPlUnQLFaMIp">
              <a:hlinkClick r:id="rId5"/>
              <a:extLst>
                <a:ext uri="{FF2B5EF4-FFF2-40B4-BE49-F238E27FC236}">
                  <a16:creationId xmlns:a16="http://schemas.microsoft.com/office/drawing/2014/main" id="{ED50B174-3F63-48DB-8AE6-4ACA87D538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 y="2981015"/>
              <a:ext cx="1742682" cy="1312822"/>
            </a:xfrm>
            <a:prstGeom prst="rect">
              <a:avLst/>
            </a:prstGeom>
            <a:noFill/>
            <a:ln>
              <a:solidFill>
                <a:schemeClr val="tx1"/>
              </a:solidFill>
            </a:ln>
            <a:scene3d>
              <a:camera prst="orthographicFront"/>
              <a:lightRig rig="threePt" dir="t"/>
            </a:scene3d>
            <a:sp3d contourW="25400"/>
          </p:spPr>
        </p:pic>
        <p:pic>
          <p:nvPicPr>
            <p:cNvPr id="11" name="Picture 10" descr="A green circle with a black background&#10;&#10;Description automatically generated with medium confidence">
              <a:extLst>
                <a:ext uri="{FF2B5EF4-FFF2-40B4-BE49-F238E27FC236}">
                  <a16:creationId xmlns:a16="http://schemas.microsoft.com/office/drawing/2014/main" id="{62D6C316-A8C7-47F8-A5F9-E3AED90757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6371" y="3776351"/>
              <a:ext cx="441961" cy="457201"/>
            </a:xfrm>
            <a:prstGeom prst="rect">
              <a:avLst/>
            </a:prstGeom>
          </p:spPr>
        </p:pic>
      </p:grpSp>
      <p:grpSp>
        <p:nvGrpSpPr>
          <p:cNvPr id="16" name="Group 15">
            <a:extLst>
              <a:ext uri="{FF2B5EF4-FFF2-40B4-BE49-F238E27FC236}">
                <a16:creationId xmlns:a16="http://schemas.microsoft.com/office/drawing/2014/main" id="{15B2ADFF-DFEB-4316-AD7C-1BE94A077B31}"/>
              </a:ext>
            </a:extLst>
          </p:cNvPr>
          <p:cNvGrpSpPr/>
          <p:nvPr/>
        </p:nvGrpSpPr>
        <p:grpSpPr>
          <a:xfrm>
            <a:off x="6052837" y="2051514"/>
            <a:ext cx="2963831" cy="2073631"/>
            <a:chOff x="5638800" y="2400735"/>
            <a:chExt cx="2963831" cy="2073631"/>
          </a:xfrm>
        </p:grpSpPr>
        <p:grpSp>
          <p:nvGrpSpPr>
            <p:cNvPr id="14" name="Group 13">
              <a:extLst>
                <a:ext uri="{FF2B5EF4-FFF2-40B4-BE49-F238E27FC236}">
                  <a16:creationId xmlns:a16="http://schemas.microsoft.com/office/drawing/2014/main" id="{DE6E9E5D-7C0B-4568-B6A6-195AA14ED76F}"/>
                </a:ext>
              </a:extLst>
            </p:cNvPr>
            <p:cNvGrpSpPr/>
            <p:nvPr/>
          </p:nvGrpSpPr>
          <p:grpSpPr>
            <a:xfrm>
              <a:off x="5638800" y="2400735"/>
              <a:ext cx="2963831" cy="1908846"/>
              <a:chOff x="5697914" y="2384991"/>
              <a:chExt cx="2963831" cy="1728164"/>
            </a:xfrm>
          </p:grpSpPr>
          <p:pic>
            <p:nvPicPr>
              <p:cNvPr id="8" name="Picture 7" descr="Icon&#10;&#10;Description automatically generated">
                <a:extLst>
                  <a:ext uri="{FF2B5EF4-FFF2-40B4-BE49-F238E27FC236}">
                    <a16:creationId xmlns:a16="http://schemas.microsoft.com/office/drawing/2014/main" id="{A0CCCCE8-C911-41BD-BD97-85C60D808B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5375" y="3439546"/>
                <a:ext cx="591313" cy="673609"/>
              </a:xfrm>
              <a:prstGeom prst="rect">
                <a:avLst/>
              </a:prstGeom>
            </p:spPr>
          </p:pic>
          <p:sp>
            <p:nvSpPr>
              <p:cNvPr id="9" name="Content Placeholder 2">
                <a:extLst>
                  <a:ext uri="{FF2B5EF4-FFF2-40B4-BE49-F238E27FC236}">
                    <a16:creationId xmlns:a16="http://schemas.microsoft.com/office/drawing/2014/main" id="{529118E4-67AF-421C-B32A-3A70362A7F4F}"/>
                  </a:ext>
                </a:extLst>
              </p:cNvPr>
              <p:cNvSpPr txBox="1">
                <a:spLocks/>
              </p:cNvSpPr>
              <p:nvPr/>
            </p:nvSpPr>
            <p:spPr bwMode="auto">
              <a:xfrm>
                <a:off x="5697914" y="2384991"/>
                <a:ext cx="2963831" cy="102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rgbClr val="DC3B0F"/>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rgbClr val="DC3B0F"/>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accent5"/>
                    </a:solidFill>
                    <a:latin typeface="+mn-lt"/>
                    <a:cs typeface="Times New Roman" pitchFamily="18" charset="0"/>
                  </a:rPr>
                  <a:t>Antibodies that bind to </a:t>
                </a:r>
                <a:r>
                  <a:rPr lang="en-US" sz="1800" dirty="0" err="1">
                    <a:solidFill>
                      <a:schemeClr val="accent5"/>
                    </a:solidFill>
                    <a:latin typeface="+mn-lt"/>
                    <a:cs typeface="Times New Roman" pitchFamily="18" charset="0"/>
                  </a:rPr>
                  <a:t>Mtb</a:t>
                </a:r>
                <a:r>
                  <a:rPr lang="en-US" sz="1800" dirty="0">
                    <a:solidFill>
                      <a:schemeClr val="accent5"/>
                    </a:solidFill>
                    <a:latin typeface="+mn-lt"/>
                    <a:cs typeface="Times New Roman" pitchFamily="18" charset="0"/>
                  </a:rPr>
                  <a:t> recruit other cells that kill </a:t>
                </a:r>
                <a:r>
                  <a:rPr lang="en-US" sz="1800" dirty="0" err="1">
                    <a:solidFill>
                      <a:schemeClr val="accent5"/>
                    </a:solidFill>
                    <a:latin typeface="+mn-lt"/>
                    <a:cs typeface="Times New Roman" pitchFamily="18" charset="0"/>
                  </a:rPr>
                  <a:t>Mtb</a:t>
                </a:r>
                <a:r>
                  <a:rPr lang="en-US" sz="1800" dirty="0">
                    <a:solidFill>
                      <a:schemeClr val="accent5"/>
                    </a:solidFill>
                    <a:latin typeface="+mn-lt"/>
                    <a:cs typeface="Times New Roman" pitchFamily="18" charset="0"/>
                  </a:rPr>
                  <a:t>-infected cells</a:t>
                </a:r>
                <a:endParaRPr lang="en-US" sz="1800" dirty="0">
                  <a:solidFill>
                    <a:schemeClr val="accent5"/>
                  </a:solidFill>
                  <a:latin typeface="+mn-lt"/>
                </a:endParaRPr>
              </a:p>
            </p:txBody>
          </p:sp>
        </p:grpSp>
        <p:pic>
          <p:nvPicPr>
            <p:cNvPr id="12" name="Picture 11">
              <a:extLst>
                <a:ext uri="{FF2B5EF4-FFF2-40B4-BE49-F238E27FC236}">
                  <a16:creationId xmlns:a16="http://schemas.microsoft.com/office/drawing/2014/main" id="{58FB393D-6584-4D21-BBE8-8034F1C2462B}"/>
                </a:ext>
              </a:extLst>
            </p:cNvPr>
            <p:cNvPicPr>
              <a:picLocks noChangeAspect="1"/>
            </p:cNvPicPr>
            <p:nvPr/>
          </p:nvPicPr>
          <p:blipFill>
            <a:blip r:embed="rId3"/>
            <a:stretch>
              <a:fillRect/>
            </a:stretch>
          </p:blipFill>
          <p:spPr>
            <a:xfrm>
              <a:off x="6858000" y="3404192"/>
              <a:ext cx="1225521" cy="1070174"/>
            </a:xfrm>
            <a:prstGeom prst="rect">
              <a:avLst/>
            </a:prstGeom>
          </p:spPr>
        </p:pic>
      </p:grpSp>
      <p:sp>
        <p:nvSpPr>
          <p:cNvPr id="13" name="TextBox 12">
            <a:extLst>
              <a:ext uri="{FF2B5EF4-FFF2-40B4-BE49-F238E27FC236}">
                <a16:creationId xmlns:a16="http://schemas.microsoft.com/office/drawing/2014/main" id="{BF5F001A-3551-4402-AB09-7CEBCD745B01}"/>
              </a:ext>
            </a:extLst>
          </p:cNvPr>
          <p:cNvSpPr txBox="1"/>
          <p:nvPr/>
        </p:nvSpPr>
        <p:spPr>
          <a:xfrm>
            <a:off x="4340101" y="1238936"/>
            <a:ext cx="3048000" cy="461665"/>
          </a:xfrm>
          <a:prstGeom prst="rect">
            <a:avLst/>
          </a:prstGeom>
          <a:noFill/>
        </p:spPr>
        <p:txBody>
          <a:bodyPr wrap="square" rtlCol="0">
            <a:spAutoFit/>
          </a:bodyPr>
          <a:lstStyle/>
          <a:p>
            <a:r>
              <a:rPr lang="en-US" sz="2400" b="1" dirty="0">
                <a:latin typeface="+mn-lt"/>
              </a:rPr>
              <a:t>What did we learn?</a:t>
            </a:r>
          </a:p>
        </p:txBody>
      </p:sp>
    </p:spTree>
    <p:extLst>
      <p:ext uri="{BB962C8B-B14F-4D97-AF65-F5344CB8AC3E}">
        <p14:creationId xmlns:p14="http://schemas.microsoft.com/office/powerpoint/2010/main" val="2388300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F768-0BB3-445E-B994-B3149408CF31}"/>
              </a:ext>
            </a:extLst>
          </p:cNvPr>
          <p:cNvSpPr>
            <a:spLocks noGrp="1"/>
          </p:cNvSpPr>
          <p:nvPr>
            <p:ph type="title"/>
          </p:nvPr>
        </p:nvSpPr>
        <p:spPr/>
        <p:txBody>
          <a:bodyPr>
            <a:normAutofit fontScale="90000"/>
          </a:bodyPr>
          <a:lstStyle/>
          <a:p>
            <a:r>
              <a:rPr lang="en-US" sz="3600" dirty="0"/>
              <a:t>Upcoming trial: ACTG 5397/HVTN 603</a:t>
            </a:r>
            <a:endParaRPr lang="en-US" dirty="0"/>
          </a:p>
        </p:txBody>
      </p:sp>
      <p:sp>
        <p:nvSpPr>
          <p:cNvPr id="4" name="Text Placeholder 3">
            <a:extLst>
              <a:ext uri="{FF2B5EF4-FFF2-40B4-BE49-F238E27FC236}">
                <a16:creationId xmlns:a16="http://schemas.microsoft.com/office/drawing/2014/main" id="{5629D0BC-405F-4053-A3D8-1E69F5F2670F}"/>
              </a:ext>
            </a:extLst>
          </p:cNvPr>
          <p:cNvSpPr txBox="1">
            <a:spLocks/>
          </p:cNvSpPr>
          <p:nvPr/>
        </p:nvSpPr>
        <p:spPr>
          <a:xfrm>
            <a:off x="457200" y="895350"/>
            <a:ext cx="8458200" cy="38862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sz="2800" dirty="0"/>
              <a:t>ID93 vaccine with GLA-SE adjuvant</a:t>
            </a:r>
          </a:p>
          <a:p>
            <a:pPr lvl="1" fontAlgn="auto"/>
            <a:r>
              <a:rPr lang="en-US" sz="2400" dirty="0"/>
              <a:t>ID93 vaccine has 4 </a:t>
            </a:r>
            <a:r>
              <a:rPr lang="en-US" sz="2400" dirty="0" err="1"/>
              <a:t>Mtb</a:t>
            </a:r>
            <a:r>
              <a:rPr lang="en-US" sz="2400" dirty="0"/>
              <a:t> proteins</a:t>
            </a:r>
          </a:p>
          <a:p>
            <a:pPr lvl="2" fontAlgn="auto"/>
            <a:r>
              <a:rPr lang="en-US" sz="2000" dirty="0"/>
              <a:t>For example, Rv2608 is one of the proteins (NOT the same “</a:t>
            </a:r>
            <a:r>
              <a:rPr lang="en-US" sz="2000" dirty="0" err="1"/>
              <a:t>Rv</a:t>
            </a:r>
            <a:r>
              <a:rPr lang="en-US" sz="2000" dirty="0"/>
              <a:t>” as RV144!)</a:t>
            </a:r>
          </a:p>
          <a:p>
            <a:pPr fontAlgn="auto"/>
            <a:r>
              <a:rPr lang="en-US" sz="2800" dirty="0"/>
              <a:t>Phase 2a/b</a:t>
            </a:r>
          </a:p>
          <a:p>
            <a:pPr fontAlgn="auto"/>
            <a:r>
              <a:rPr lang="en-US" sz="2800" dirty="0"/>
              <a:t>Therapeutic vaccine to reduce recurrent disease after using antibiotic treatment</a:t>
            </a:r>
          </a:p>
          <a:p>
            <a:pPr fontAlgn="auto"/>
            <a:r>
              <a:rPr lang="en-US" sz="2800" dirty="0"/>
              <a:t>Collaboration with ACTG</a:t>
            </a:r>
            <a:endParaRPr lang="en-US" sz="3200" dirty="0"/>
          </a:p>
        </p:txBody>
      </p:sp>
    </p:spTree>
    <p:extLst>
      <p:ext uri="{BB962C8B-B14F-4D97-AF65-F5344CB8AC3E}">
        <p14:creationId xmlns:p14="http://schemas.microsoft.com/office/powerpoint/2010/main" val="921245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7A7F-9267-4C8C-A83A-8CAAAAC3AC86}"/>
              </a:ext>
            </a:extLst>
          </p:cNvPr>
          <p:cNvSpPr>
            <a:spLocks noGrp="1"/>
          </p:cNvSpPr>
          <p:nvPr>
            <p:ph type="title"/>
          </p:nvPr>
        </p:nvSpPr>
        <p:spPr>
          <a:xfrm>
            <a:off x="228600" y="110843"/>
            <a:ext cx="8686800" cy="646126"/>
          </a:xfrm>
        </p:spPr>
        <p:txBody>
          <a:bodyPr>
            <a:normAutofit fontScale="90000"/>
          </a:bodyPr>
          <a:lstStyle/>
          <a:p>
            <a:r>
              <a:rPr lang="en-US" sz="3600" dirty="0"/>
              <a:t>Planned design of ACTG 5397/HVTN 603</a:t>
            </a:r>
            <a:endParaRPr lang="en-US" dirty="0"/>
          </a:p>
        </p:txBody>
      </p:sp>
      <p:pic>
        <p:nvPicPr>
          <p:cNvPr id="4" name="Picture 3">
            <a:extLst>
              <a:ext uri="{FF2B5EF4-FFF2-40B4-BE49-F238E27FC236}">
                <a16:creationId xmlns:a16="http://schemas.microsoft.com/office/drawing/2014/main" id="{62057E5E-AFEE-4CBE-BE1F-44E4CBE8B7C2}"/>
              </a:ext>
            </a:extLst>
          </p:cNvPr>
          <p:cNvPicPr>
            <a:picLocks noChangeAspect="1"/>
          </p:cNvPicPr>
          <p:nvPr/>
        </p:nvPicPr>
        <p:blipFill rotWithShape="1">
          <a:blip r:embed="rId3"/>
          <a:srcRect l="5172" t="3014" r="4307" b="2204"/>
          <a:stretch/>
        </p:blipFill>
        <p:spPr>
          <a:xfrm>
            <a:off x="2514600" y="1025387"/>
            <a:ext cx="5334000" cy="4095750"/>
          </a:xfrm>
          <a:prstGeom prst="rect">
            <a:avLst/>
          </a:prstGeom>
        </p:spPr>
      </p:pic>
      <p:sp>
        <p:nvSpPr>
          <p:cNvPr id="5" name="TextBox 4">
            <a:extLst>
              <a:ext uri="{FF2B5EF4-FFF2-40B4-BE49-F238E27FC236}">
                <a16:creationId xmlns:a16="http://schemas.microsoft.com/office/drawing/2014/main" id="{B6DC0FA7-CBE8-4E33-B0B3-FD7B65092381}"/>
              </a:ext>
            </a:extLst>
          </p:cNvPr>
          <p:cNvSpPr txBox="1"/>
          <p:nvPr/>
        </p:nvSpPr>
        <p:spPr>
          <a:xfrm>
            <a:off x="266700" y="1485527"/>
            <a:ext cx="2057400" cy="369332"/>
          </a:xfrm>
          <a:prstGeom prst="rect">
            <a:avLst/>
          </a:prstGeom>
          <a:noFill/>
        </p:spPr>
        <p:txBody>
          <a:bodyPr wrap="square" rtlCol="0">
            <a:spAutoFit/>
          </a:bodyPr>
          <a:lstStyle/>
          <a:p>
            <a:r>
              <a:rPr lang="en-US" dirty="0"/>
              <a:t>A person with TB</a:t>
            </a:r>
          </a:p>
        </p:txBody>
      </p:sp>
      <p:sp>
        <p:nvSpPr>
          <p:cNvPr id="6" name="TextBox 5">
            <a:extLst>
              <a:ext uri="{FF2B5EF4-FFF2-40B4-BE49-F238E27FC236}">
                <a16:creationId xmlns:a16="http://schemas.microsoft.com/office/drawing/2014/main" id="{5C23A441-0285-4691-A62E-854E7D328394}"/>
              </a:ext>
            </a:extLst>
          </p:cNvPr>
          <p:cNvSpPr txBox="1"/>
          <p:nvPr/>
        </p:nvSpPr>
        <p:spPr>
          <a:xfrm>
            <a:off x="261730" y="2952750"/>
            <a:ext cx="2276061" cy="1754326"/>
          </a:xfrm>
          <a:prstGeom prst="rect">
            <a:avLst/>
          </a:prstGeom>
          <a:noFill/>
        </p:spPr>
        <p:txBody>
          <a:bodyPr wrap="square" rtlCol="0">
            <a:spAutoFit/>
          </a:bodyPr>
          <a:lstStyle/>
          <a:p>
            <a:r>
              <a:rPr lang="en-US" dirty="0"/>
              <a:t>Hypothesis: can the vaccine prevent recurrence in a person who was treated and recovered from TB</a:t>
            </a:r>
          </a:p>
        </p:txBody>
      </p:sp>
      <p:sp>
        <p:nvSpPr>
          <p:cNvPr id="7" name="Arrow: Right 6">
            <a:extLst>
              <a:ext uri="{FF2B5EF4-FFF2-40B4-BE49-F238E27FC236}">
                <a16:creationId xmlns:a16="http://schemas.microsoft.com/office/drawing/2014/main" id="{38284078-964B-44B7-80D1-D3D087E69C22}"/>
              </a:ext>
            </a:extLst>
          </p:cNvPr>
          <p:cNvSpPr/>
          <p:nvPr/>
        </p:nvSpPr>
        <p:spPr>
          <a:xfrm>
            <a:off x="1786559" y="1854859"/>
            <a:ext cx="629478" cy="143673"/>
          </a:xfrm>
          <a:prstGeom prst="rightArrow">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951EF2A-8380-4183-A72B-FFAF44933CEB}"/>
              </a:ext>
            </a:extLst>
          </p:cNvPr>
          <p:cNvSpPr/>
          <p:nvPr/>
        </p:nvSpPr>
        <p:spPr>
          <a:xfrm>
            <a:off x="1786559" y="4194313"/>
            <a:ext cx="632791" cy="116018"/>
          </a:xfrm>
          <a:prstGeom prst="rightArrow">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056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A7F5-7665-40BD-97D6-46F0E0102E5A}"/>
              </a:ext>
            </a:extLst>
          </p:cNvPr>
          <p:cNvSpPr>
            <a:spLocks noGrp="1"/>
          </p:cNvSpPr>
          <p:nvPr>
            <p:ph type="title"/>
          </p:nvPr>
        </p:nvSpPr>
        <p:spPr>
          <a:xfrm>
            <a:off x="76200" y="110843"/>
            <a:ext cx="8991600" cy="646126"/>
          </a:xfrm>
        </p:spPr>
        <p:txBody>
          <a:bodyPr>
            <a:normAutofit fontScale="90000"/>
          </a:bodyPr>
          <a:lstStyle/>
          <a:p>
            <a:r>
              <a:rPr lang="en-US" dirty="0"/>
              <a:t>Also in development: IMPAACT 2035/HVTN 604</a:t>
            </a:r>
          </a:p>
        </p:txBody>
      </p:sp>
      <p:sp>
        <p:nvSpPr>
          <p:cNvPr id="4" name="Text Placeholder 3">
            <a:extLst>
              <a:ext uri="{FF2B5EF4-FFF2-40B4-BE49-F238E27FC236}">
                <a16:creationId xmlns:a16="http://schemas.microsoft.com/office/drawing/2014/main" id="{3A2FFA4A-9BDF-4431-B1B0-50A0B567FFF0}"/>
              </a:ext>
            </a:extLst>
          </p:cNvPr>
          <p:cNvSpPr txBox="1">
            <a:spLocks/>
          </p:cNvSpPr>
          <p:nvPr/>
        </p:nvSpPr>
        <p:spPr>
          <a:xfrm>
            <a:off x="381000" y="1047750"/>
            <a:ext cx="8382000" cy="7620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sz="2800" dirty="0">
                <a:latin typeface="Franklin Gothic Book" panose="020B0503020102020204" pitchFamily="34" charset="0"/>
              </a:rPr>
              <a:t>Phase 1/2 trial looking at safety and immunogenicity</a:t>
            </a:r>
          </a:p>
          <a:p>
            <a:pPr lvl="1" fontAlgn="auto"/>
            <a:endParaRPr lang="en-US" dirty="0"/>
          </a:p>
        </p:txBody>
      </p:sp>
      <p:pic>
        <p:nvPicPr>
          <p:cNvPr id="5" name="Picture 4">
            <a:extLst>
              <a:ext uri="{FF2B5EF4-FFF2-40B4-BE49-F238E27FC236}">
                <a16:creationId xmlns:a16="http://schemas.microsoft.com/office/drawing/2014/main" id="{455FE091-F9EC-4BA3-AA57-7AEDC763B980}"/>
              </a:ext>
            </a:extLst>
          </p:cNvPr>
          <p:cNvPicPr/>
          <p:nvPr/>
        </p:nvPicPr>
        <p:blipFill>
          <a:blip r:embed="rId3"/>
          <a:stretch>
            <a:fillRect/>
          </a:stretch>
        </p:blipFill>
        <p:spPr>
          <a:xfrm>
            <a:off x="1662596" y="1581150"/>
            <a:ext cx="5943600" cy="3200400"/>
          </a:xfrm>
          <a:prstGeom prst="rect">
            <a:avLst/>
          </a:prstGeom>
        </p:spPr>
      </p:pic>
    </p:spTree>
    <p:extLst>
      <p:ext uri="{BB962C8B-B14F-4D97-AF65-F5344CB8AC3E}">
        <p14:creationId xmlns:p14="http://schemas.microsoft.com/office/powerpoint/2010/main" val="101637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C342-0A51-4322-95B0-1E4892972524}"/>
              </a:ext>
            </a:extLst>
          </p:cNvPr>
          <p:cNvSpPr>
            <a:spLocks noGrp="1"/>
          </p:cNvSpPr>
          <p:nvPr>
            <p:ph type="title"/>
          </p:nvPr>
        </p:nvSpPr>
        <p:spPr/>
        <p:txBody>
          <a:bodyPr/>
          <a:lstStyle/>
          <a:p>
            <a:r>
              <a:rPr lang="en-US" dirty="0"/>
              <a:t>Outline</a:t>
            </a:r>
          </a:p>
        </p:txBody>
      </p:sp>
      <p:sp>
        <p:nvSpPr>
          <p:cNvPr id="4" name="Text Placeholder 3">
            <a:extLst>
              <a:ext uri="{FF2B5EF4-FFF2-40B4-BE49-F238E27FC236}">
                <a16:creationId xmlns:a16="http://schemas.microsoft.com/office/drawing/2014/main" id="{291F7F10-5FC0-43F3-98F6-42C6427E418F}"/>
              </a:ext>
            </a:extLst>
          </p:cNvPr>
          <p:cNvSpPr txBox="1">
            <a:spLocks/>
          </p:cNvSpPr>
          <p:nvPr/>
        </p:nvSpPr>
        <p:spPr>
          <a:xfrm>
            <a:off x="1676399" y="895350"/>
            <a:ext cx="6838951" cy="3794706"/>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dirty="0"/>
              <a:t>Introduction to TB</a:t>
            </a:r>
          </a:p>
          <a:p>
            <a:pPr fontAlgn="auto"/>
            <a:r>
              <a:rPr lang="en-US" dirty="0"/>
              <a:t>Compare HIV with TB</a:t>
            </a:r>
          </a:p>
          <a:p>
            <a:pPr fontAlgn="auto"/>
            <a:r>
              <a:rPr lang="en-US" dirty="0"/>
              <a:t>What is TB disease?</a:t>
            </a:r>
          </a:p>
          <a:p>
            <a:pPr fontAlgn="auto"/>
            <a:r>
              <a:rPr lang="en-US" dirty="0"/>
              <a:t>Diagnosis and treatment</a:t>
            </a:r>
          </a:p>
          <a:p>
            <a:pPr fontAlgn="auto"/>
            <a:r>
              <a:rPr lang="en-US" dirty="0"/>
              <a:t>TB vaccine and recent clinical trials</a:t>
            </a:r>
          </a:p>
          <a:p>
            <a:pPr fontAlgn="auto"/>
            <a:r>
              <a:rPr lang="en-US" dirty="0"/>
              <a:t>Upcoming HVTN/ACTG TB vaccine trial</a:t>
            </a:r>
          </a:p>
          <a:p>
            <a:pPr fontAlgn="auto"/>
            <a:r>
              <a:rPr lang="en-US" dirty="0"/>
              <a:t>Glossary of new terms</a:t>
            </a:r>
          </a:p>
          <a:p>
            <a:pPr fontAlgn="auto"/>
            <a:endParaRPr lang="en-US" sz="2000" dirty="0"/>
          </a:p>
        </p:txBody>
      </p:sp>
    </p:spTree>
    <p:extLst>
      <p:ext uri="{BB962C8B-B14F-4D97-AF65-F5344CB8AC3E}">
        <p14:creationId xmlns:p14="http://schemas.microsoft.com/office/powerpoint/2010/main" val="1408434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7E5CD-6D56-459C-B2DC-3F1BCBA7E479}"/>
              </a:ext>
            </a:extLst>
          </p:cNvPr>
          <p:cNvSpPr>
            <a:spLocks noGrp="1"/>
          </p:cNvSpPr>
          <p:nvPr>
            <p:ph type="title"/>
          </p:nvPr>
        </p:nvSpPr>
        <p:spPr/>
        <p:txBody>
          <a:bodyPr/>
          <a:lstStyle/>
          <a:p>
            <a:r>
              <a:rPr lang="en-US" dirty="0"/>
              <a:t>Current TB vaccine candidates</a:t>
            </a:r>
          </a:p>
        </p:txBody>
      </p:sp>
      <p:sp>
        <p:nvSpPr>
          <p:cNvPr id="4" name="Text Placeholder 2">
            <a:extLst>
              <a:ext uri="{FF2B5EF4-FFF2-40B4-BE49-F238E27FC236}">
                <a16:creationId xmlns:a16="http://schemas.microsoft.com/office/drawing/2014/main" id="{3132D17B-FD92-4D91-9A55-8181EBA1FAC1}"/>
              </a:ext>
            </a:extLst>
          </p:cNvPr>
          <p:cNvSpPr txBox="1">
            <a:spLocks/>
          </p:cNvSpPr>
          <p:nvPr/>
        </p:nvSpPr>
        <p:spPr bwMode="auto">
          <a:xfrm>
            <a:off x="4191000" y="4781550"/>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20000"/>
              </a:spcBef>
              <a:spcAft>
                <a:spcPct val="0"/>
              </a:spcAft>
              <a:buFont typeface="Arial" charset="0"/>
              <a:buNone/>
              <a:defRPr sz="600" kern="1200">
                <a:solidFill>
                  <a:schemeClr val="tx1"/>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Sable SB, Posey JE, Scriba TJ. Tuberculosis Vaccine Development: Progress in Clinical Evaluation. Clin Microbiol Rev. 2019 Oct 30;33(1):e00100-19.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10.1128/CMR.00100-19. PMID: 31666281; PMCID: PMC6822991.</a:t>
            </a:r>
            <a:endParaRPr kumimoji="0" lang="en-US" sz="800" b="0" i="0" u="none" strike="noStrike" kern="1200" cap="none" spc="0" normalizeH="0" baseline="0" noProof="0" dirty="0">
              <a:ln>
                <a:noFill/>
              </a:ln>
              <a:solidFill>
                <a:srgbClr val="404041"/>
              </a:solidFill>
              <a:effectLst/>
              <a:uLnTx/>
              <a:uFillTx/>
              <a:latin typeface="Franklin Gothic Book" panose="020B0503020102020204" pitchFamily="34" charset="0"/>
              <a:ea typeface="+mn-ea"/>
              <a:cs typeface="+mn-cs"/>
            </a:endParaRPr>
          </a:p>
        </p:txBody>
      </p:sp>
      <p:pic>
        <p:nvPicPr>
          <p:cNvPr id="5" name="Picture 4" descr="Timeline&#10;&#10;Description automatically generated">
            <a:extLst>
              <a:ext uri="{FF2B5EF4-FFF2-40B4-BE49-F238E27FC236}">
                <a16:creationId xmlns:a16="http://schemas.microsoft.com/office/drawing/2014/main" id="{048DEDB8-2C40-4AD8-B5CD-0231C0525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116" y="742950"/>
            <a:ext cx="6408986" cy="4038600"/>
          </a:xfrm>
          <a:prstGeom prst="rect">
            <a:avLst/>
          </a:prstGeom>
        </p:spPr>
      </p:pic>
    </p:spTree>
    <p:extLst>
      <p:ext uri="{BB962C8B-B14F-4D97-AF65-F5344CB8AC3E}">
        <p14:creationId xmlns:p14="http://schemas.microsoft.com/office/powerpoint/2010/main" val="1328693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F6C9-C8B6-453C-82FC-B43BA9AC1BDF}"/>
              </a:ext>
            </a:extLst>
          </p:cNvPr>
          <p:cNvSpPr>
            <a:spLocks noGrp="1"/>
          </p:cNvSpPr>
          <p:nvPr>
            <p:ph type="title"/>
          </p:nvPr>
        </p:nvSpPr>
        <p:spPr/>
        <p:txBody>
          <a:bodyPr/>
          <a:lstStyle/>
          <a:p>
            <a:r>
              <a:rPr lang="en-US" dirty="0"/>
              <a:t>Glossary</a:t>
            </a:r>
          </a:p>
        </p:txBody>
      </p:sp>
      <p:sp>
        <p:nvSpPr>
          <p:cNvPr id="4" name="Text Placeholder 3">
            <a:extLst>
              <a:ext uri="{FF2B5EF4-FFF2-40B4-BE49-F238E27FC236}">
                <a16:creationId xmlns:a16="http://schemas.microsoft.com/office/drawing/2014/main" id="{79F43911-05AD-45F0-86C0-E7CD451F68A8}"/>
              </a:ext>
            </a:extLst>
          </p:cNvPr>
          <p:cNvSpPr txBox="1">
            <a:spLocks/>
          </p:cNvSpPr>
          <p:nvPr/>
        </p:nvSpPr>
        <p:spPr>
          <a:xfrm>
            <a:off x="152400" y="895350"/>
            <a:ext cx="8915400" cy="3505200"/>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fontAlgn="auto">
              <a:spcBef>
                <a:spcPts val="0"/>
              </a:spcBef>
              <a:spcAft>
                <a:spcPts val="600"/>
              </a:spcAft>
            </a:pPr>
            <a:r>
              <a:rPr lang="en-US" sz="1800" dirty="0">
                <a:solidFill>
                  <a:schemeClr val="accent2"/>
                </a:solidFill>
              </a:rPr>
              <a:t>Bacteria</a:t>
            </a:r>
            <a:r>
              <a:rPr lang="en-US" sz="1800" dirty="0"/>
              <a:t> – type of organism that can cause disease (bigger than a virus)</a:t>
            </a:r>
          </a:p>
          <a:p>
            <a:pPr marL="0" fontAlgn="auto">
              <a:spcBef>
                <a:spcPts val="0"/>
              </a:spcBef>
              <a:spcAft>
                <a:spcPts val="600"/>
              </a:spcAft>
            </a:pPr>
            <a:r>
              <a:rPr lang="en-US" sz="1800" dirty="0">
                <a:solidFill>
                  <a:schemeClr val="accent2"/>
                </a:solidFill>
              </a:rPr>
              <a:t>BCG</a:t>
            </a:r>
            <a:r>
              <a:rPr lang="en-US" sz="1800" dirty="0"/>
              <a:t> –TB vaccine currently in use </a:t>
            </a:r>
          </a:p>
          <a:p>
            <a:pPr marL="0" fontAlgn="auto">
              <a:spcBef>
                <a:spcPts val="0"/>
              </a:spcBef>
              <a:spcAft>
                <a:spcPts val="600"/>
              </a:spcAft>
            </a:pPr>
            <a:r>
              <a:rPr lang="en-US" sz="1800" dirty="0">
                <a:solidFill>
                  <a:schemeClr val="accent2"/>
                </a:solidFill>
                <a:sym typeface="Wingdings" panose="05000000000000000000" pitchFamily="2" charset="2"/>
              </a:rPr>
              <a:t>DOT</a:t>
            </a:r>
            <a:r>
              <a:rPr lang="en-US" sz="1800" dirty="0">
                <a:solidFill>
                  <a:srgbClr val="F59F87"/>
                </a:solidFill>
                <a:sym typeface="Wingdings" panose="05000000000000000000" pitchFamily="2" charset="2"/>
              </a:rPr>
              <a:t> </a:t>
            </a:r>
            <a:r>
              <a:rPr lang="en-US" sz="1800" dirty="0">
                <a:sym typeface="Wingdings" panose="05000000000000000000" pitchFamily="2" charset="2"/>
              </a:rPr>
              <a:t>– directly observed therapy</a:t>
            </a:r>
          </a:p>
          <a:p>
            <a:pPr marL="168275" indent="-168275" fontAlgn="auto">
              <a:spcBef>
                <a:spcPts val="0"/>
              </a:spcBef>
              <a:spcAft>
                <a:spcPts val="600"/>
              </a:spcAft>
            </a:pPr>
            <a:r>
              <a:rPr lang="en-US" sz="1800" dirty="0">
                <a:solidFill>
                  <a:schemeClr val="accent2"/>
                </a:solidFill>
                <a:sym typeface="Wingdings" panose="05000000000000000000" pitchFamily="2" charset="2"/>
              </a:rPr>
              <a:t>Granuloma</a:t>
            </a:r>
            <a:r>
              <a:rPr lang="en-US" sz="1800" dirty="0">
                <a:sym typeface="Wingdings" panose="05000000000000000000" pitchFamily="2" charset="2"/>
              </a:rPr>
              <a:t> – cave-like structure made of immune cells in the lung where            latent TB lives</a:t>
            </a:r>
            <a:endParaRPr lang="en-US" sz="1800" dirty="0"/>
          </a:p>
          <a:p>
            <a:pPr marL="0" fontAlgn="auto">
              <a:spcBef>
                <a:spcPts val="0"/>
              </a:spcBef>
              <a:spcAft>
                <a:spcPts val="600"/>
              </a:spcAft>
            </a:pPr>
            <a:r>
              <a:rPr lang="en-US" sz="1800" dirty="0">
                <a:solidFill>
                  <a:schemeClr val="accent2"/>
                </a:solidFill>
              </a:rPr>
              <a:t>Latent</a:t>
            </a:r>
            <a:r>
              <a:rPr lang="en-US" sz="1800" dirty="0"/>
              <a:t> – silent or dormant</a:t>
            </a:r>
          </a:p>
          <a:p>
            <a:pPr marL="0" fontAlgn="auto">
              <a:spcBef>
                <a:spcPts val="0"/>
              </a:spcBef>
              <a:spcAft>
                <a:spcPts val="600"/>
              </a:spcAft>
            </a:pPr>
            <a:r>
              <a:rPr lang="en-US" sz="1800" dirty="0">
                <a:solidFill>
                  <a:schemeClr val="accent2"/>
                </a:solidFill>
              </a:rPr>
              <a:t>MDR, XDR-TB </a:t>
            </a:r>
            <a:r>
              <a:rPr lang="en-US" sz="1800" dirty="0"/>
              <a:t>– multi-drug resistant or extremely drug resistant TB</a:t>
            </a:r>
          </a:p>
          <a:p>
            <a:pPr marL="0" fontAlgn="auto">
              <a:spcBef>
                <a:spcPts val="0"/>
              </a:spcBef>
              <a:spcAft>
                <a:spcPts val="600"/>
              </a:spcAft>
            </a:pPr>
            <a:r>
              <a:rPr lang="en-US" sz="1800" dirty="0">
                <a:solidFill>
                  <a:schemeClr val="accent2"/>
                </a:solidFill>
              </a:rPr>
              <a:t>Recurrence</a:t>
            </a:r>
            <a:r>
              <a:rPr lang="en-US" sz="1800" dirty="0"/>
              <a:t> – after TB disease is treated, sometimes it comes back</a:t>
            </a:r>
          </a:p>
          <a:p>
            <a:pPr marL="0" fontAlgn="auto">
              <a:spcBef>
                <a:spcPts val="0"/>
              </a:spcBef>
              <a:spcAft>
                <a:spcPts val="600"/>
              </a:spcAft>
            </a:pPr>
            <a:r>
              <a:rPr lang="en-US" sz="1800" dirty="0">
                <a:solidFill>
                  <a:schemeClr val="accent2"/>
                </a:solidFill>
              </a:rPr>
              <a:t>“</a:t>
            </a:r>
            <a:r>
              <a:rPr lang="en-US" sz="1800" dirty="0" err="1">
                <a:solidFill>
                  <a:schemeClr val="accent2"/>
                </a:solidFill>
              </a:rPr>
              <a:t>Rv</a:t>
            </a:r>
            <a:r>
              <a:rPr lang="en-US" sz="1800" dirty="0">
                <a:solidFill>
                  <a:schemeClr val="accent2"/>
                </a:solidFill>
              </a:rPr>
              <a:t>” + 4-digit number </a:t>
            </a:r>
            <a:r>
              <a:rPr lang="en-US" sz="1800" dirty="0"/>
              <a:t>(e.g., Rv2608) –</a:t>
            </a:r>
            <a:r>
              <a:rPr lang="en-US" sz="1800" dirty="0">
                <a:sym typeface="Wingdings" panose="05000000000000000000" pitchFamily="2" charset="2"/>
              </a:rPr>
              <a:t> the way a lot of </a:t>
            </a:r>
            <a:r>
              <a:rPr lang="en-US" sz="1800" dirty="0" err="1">
                <a:sym typeface="Wingdings" panose="05000000000000000000" pitchFamily="2" charset="2"/>
              </a:rPr>
              <a:t>Mtb</a:t>
            </a:r>
            <a:r>
              <a:rPr lang="en-US" sz="1800" dirty="0">
                <a:sym typeface="Wingdings" panose="05000000000000000000" pitchFamily="2" charset="2"/>
              </a:rPr>
              <a:t> proteins are named</a:t>
            </a:r>
          </a:p>
          <a:p>
            <a:pPr marL="0" fontAlgn="auto">
              <a:spcBef>
                <a:spcPts val="0"/>
              </a:spcBef>
              <a:spcAft>
                <a:spcPts val="600"/>
              </a:spcAft>
            </a:pPr>
            <a:r>
              <a:rPr lang="en-US" sz="1800" dirty="0">
                <a:solidFill>
                  <a:schemeClr val="accent2"/>
                </a:solidFill>
              </a:rPr>
              <a:t>Sputum</a:t>
            </a:r>
            <a:r>
              <a:rPr lang="en-US" sz="1800" dirty="0">
                <a:solidFill>
                  <a:srgbClr val="F59F87"/>
                </a:solidFill>
              </a:rPr>
              <a:t> </a:t>
            </a:r>
            <a:r>
              <a:rPr lang="en-US" sz="1800" dirty="0"/>
              <a:t>– saliva/mucous you cough up</a:t>
            </a:r>
          </a:p>
          <a:p>
            <a:pPr marL="0" indent="0" fontAlgn="auto">
              <a:spcBef>
                <a:spcPts val="0"/>
              </a:spcBef>
              <a:spcAft>
                <a:spcPts val="600"/>
              </a:spcAft>
              <a:buNone/>
            </a:pPr>
            <a:endParaRPr lang="en-US" sz="1800" dirty="0">
              <a:sym typeface="Wingdings" panose="05000000000000000000" pitchFamily="2" charset="2"/>
            </a:endParaRPr>
          </a:p>
        </p:txBody>
      </p:sp>
    </p:spTree>
    <p:extLst>
      <p:ext uri="{BB962C8B-B14F-4D97-AF65-F5344CB8AC3E}">
        <p14:creationId xmlns:p14="http://schemas.microsoft.com/office/powerpoint/2010/main" val="3366821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DE67-E3D9-442E-8CAF-DD5290058DE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D78BCED5-A1D0-45FA-8EC7-1B885E0A336B}"/>
              </a:ext>
            </a:extLst>
          </p:cNvPr>
          <p:cNvSpPr>
            <a:spLocks noGrp="1"/>
          </p:cNvSpPr>
          <p:nvPr>
            <p:ph idx="1"/>
          </p:nvPr>
        </p:nvSpPr>
        <p:spPr/>
        <p:txBody>
          <a:bodyPr/>
          <a:lstStyle/>
          <a:p>
            <a:r>
              <a:rPr lang="en-US" dirty="0"/>
              <a:t>Dr. Mindy Miner, PhD – HVTN Core</a:t>
            </a:r>
          </a:p>
        </p:txBody>
      </p:sp>
    </p:spTree>
    <p:extLst>
      <p:ext uri="{BB962C8B-B14F-4D97-AF65-F5344CB8AC3E}">
        <p14:creationId xmlns:p14="http://schemas.microsoft.com/office/powerpoint/2010/main" val="195949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C342-0A51-4322-95B0-1E4892972524}"/>
              </a:ext>
            </a:extLst>
          </p:cNvPr>
          <p:cNvSpPr>
            <a:spLocks noGrp="1"/>
          </p:cNvSpPr>
          <p:nvPr>
            <p:ph type="title"/>
          </p:nvPr>
        </p:nvSpPr>
        <p:spPr/>
        <p:txBody>
          <a:bodyPr/>
          <a:lstStyle/>
          <a:p>
            <a:r>
              <a:rPr lang="en-US" dirty="0"/>
              <a:t>Kinds of pathogens</a:t>
            </a:r>
          </a:p>
        </p:txBody>
      </p:sp>
      <p:sp>
        <p:nvSpPr>
          <p:cNvPr id="4" name="Content Placeholder 1">
            <a:extLst>
              <a:ext uri="{FF2B5EF4-FFF2-40B4-BE49-F238E27FC236}">
                <a16:creationId xmlns:a16="http://schemas.microsoft.com/office/drawing/2014/main" id="{5BD6D3CE-94F7-4FAB-8D48-43D63B864486}"/>
              </a:ext>
            </a:extLst>
          </p:cNvPr>
          <p:cNvSpPr txBox="1">
            <a:spLocks/>
          </p:cNvSpPr>
          <p:nvPr/>
        </p:nvSpPr>
        <p:spPr>
          <a:xfrm>
            <a:off x="648528" y="964348"/>
            <a:ext cx="2438400" cy="3962400"/>
          </a:xfrm>
          <a:prstGeom prst="rect">
            <a:avLst/>
          </a:prstGeom>
        </p:spPr>
        <p:txBody>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solidFill>
                  <a:schemeClr val="accent1"/>
                </a:solidFill>
                <a:latin typeface="+mj-lt"/>
              </a:rPr>
              <a:t>Viruses</a:t>
            </a:r>
          </a:p>
          <a:p>
            <a:pPr marL="0" indent="0">
              <a:buNone/>
            </a:pPr>
            <a:endParaRPr lang="en-US" sz="2000" dirty="0">
              <a:latin typeface="+mj-lt"/>
            </a:endParaRPr>
          </a:p>
          <a:p>
            <a:pPr marL="0" indent="0">
              <a:buNone/>
            </a:pPr>
            <a:r>
              <a:rPr lang="en-US" sz="2000" dirty="0">
                <a:solidFill>
                  <a:schemeClr val="accent5"/>
                </a:solidFill>
                <a:latin typeface="+mj-lt"/>
              </a:rPr>
              <a:t>Examples:</a:t>
            </a:r>
          </a:p>
          <a:p>
            <a:pPr marL="0" indent="0">
              <a:buNone/>
            </a:pPr>
            <a:r>
              <a:rPr lang="en-US" sz="2000" dirty="0">
                <a:latin typeface="+mj-lt"/>
              </a:rPr>
              <a:t>HIV, Ebola, Zika, SARS-CoV-2</a:t>
            </a:r>
          </a:p>
        </p:txBody>
      </p:sp>
      <p:sp>
        <p:nvSpPr>
          <p:cNvPr id="5" name="Content Placeholder 1">
            <a:extLst>
              <a:ext uri="{FF2B5EF4-FFF2-40B4-BE49-F238E27FC236}">
                <a16:creationId xmlns:a16="http://schemas.microsoft.com/office/drawing/2014/main" id="{D686D4B1-F8D9-4040-ACE6-4E4FFD0A2929}"/>
              </a:ext>
            </a:extLst>
          </p:cNvPr>
          <p:cNvSpPr txBox="1">
            <a:spLocks/>
          </p:cNvSpPr>
          <p:nvPr/>
        </p:nvSpPr>
        <p:spPr>
          <a:xfrm>
            <a:off x="3243524" y="938672"/>
            <a:ext cx="2438400" cy="3962400"/>
          </a:xfrm>
          <a:prstGeom prst="rect">
            <a:avLst/>
          </a:prstGeom>
        </p:spPr>
        <p:txBody>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solidFill>
                  <a:schemeClr val="accent1"/>
                </a:solidFill>
                <a:latin typeface="+mj-lt"/>
              </a:rPr>
              <a:t>Parasites</a:t>
            </a:r>
          </a:p>
          <a:p>
            <a:pPr marL="0" indent="0">
              <a:buNone/>
            </a:pPr>
            <a:endParaRPr lang="en-US" sz="2000" dirty="0">
              <a:latin typeface="+mj-lt"/>
            </a:endParaRPr>
          </a:p>
          <a:p>
            <a:pPr marL="0" indent="0">
              <a:buNone/>
            </a:pPr>
            <a:r>
              <a:rPr lang="en-US" sz="2000" dirty="0">
                <a:solidFill>
                  <a:schemeClr val="accent5"/>
                </a:solidFill>
                <a:latin typeface="+mj-lt"/>
              </a:rPr>
              <a:t>Examples:</a:t>
            </a:r>
          </a:p>
          <a:p>
            <a:pPr marL="0" indent="0">
              <a:buNone/>
            </a:pPr>
            <a:r>
              <a:rPr lang="en-US" sz="2000" dirty="0">
                <a:latin typeface="+mj-lt"/>
              </a:rPr>
              <a:t>Malaria, leishmaniasis, toxoplasmosis</a:t>
            </a:r>
          </a:p>
        </p:txBody>
      </p:sp>
      <p:sp>
        <p:nvSpPr>
          <p:cNvPr id="6" name="Content Placeholder 1">
            <a:extLst>
              <a:ext uri="{FF2B5EF4-FFF2-40B4-BE49-F238E27FC236}">
                <a16:creationId xmlns:a16="http://schemas.microsoft.com/office/drawing/2014/main" id="{4771C158-2E5A-47B2-AA5E-B796E3783A8B}"/>
              </a:ext>
            </a:extLst>
          </p:cNvPr>
          <p:cNvSpPr txBox="1">
            <a:spLocks/>
          </p:cNvSpPr>
          <p:nvPr/>
        </p:nvSpPr>
        <p:spPr>
          <a:xfrm>
            <a:off x="6248400" y="938672"/>
            <a:ext cx="2438400" cy="3962400"/>
          </a:xfrm>
          <a:prstGeom prst="rect">
            <a:avLst/>
          </a:prstGeom>
        </p:spPr>
        <p:txBody>
          <a:bodyPr/>
          <a:lstStyle>
            <a:lvl1pPr marL="342900" indent="-342900" algn="l" rtl="0" eaLnBrk="1" fontAlgn="base" hangingPunct="1">
              <a:spcBef>
                <a:spcPct val="20000"/>
              </a:spcBef>
              <a:spcAft>
                <a:spcPct val="0"/>
              </a:spcAft>
              <a:buFont typeface="Arial" charset="0"/>
              <a:buChar char="•"/>
              <a:defRPr sz="3400" kern="1200">
                <a:solidFill>
                  <a:schemeClr val="tx1"/>
                </a:solidFill>
                <a:latin typeface="Franklin Gothic Demi" panose="020B0703020102020204" pitchFamily="34" charset="0"/>
                <a:ea typeface="+mn-ea"/>
                <a:cs typeface="+mn-cs"/>
              </a:defRPr>
            </a:lvl1pPr>
            <a:lvl2pPr marL="742950" indent="-285750" algn="l" rtl="0" eaLnBrk="1" fontAlgn="base" hangingPunct="1">
              <a:spcBef>
                <a:spcPct val="20000"/>
              </a:spcBef>
              <a:spcAft>
                <a:spcPct val="0"/>
              </a:spcAft>
              <a:buClr>
                <a:srgbClr val="F59F87"/>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rgbClr val="F59F87"/>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rgbClr val="F59F87"/>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solidFill>
                  <a:schemeClr val="accent1"/>
                </a:solidFill>
                <a:latin typeface="+mj-lt"/>
              </a:rPr>
              <a:t>Bacteria</a:t>
            </a:r>
          </a:p>
          <a:p>
            <a:pPr marL="0" indent="0">
              <a:buNone/>
            </a:pPr>
            <a:endParaRPr lang="en-US" sz="2000" dirty="0">
              <a:latin typeface="+mj-lt"/>
            </a:endParaRPr>
          </a:p>
          <a:p>
            <a:pPr marL="0" indent="0">
              <a:buNone/>
            </a:pPr>
            <a:r>
              <a:rPr lang="en-US" sz="2000" dirty="0">
                <a:solidFill>
                  <a:schemeClr val="accent5"/>
                </a:solidFill>
                <a:latin typeface="+mj-lt"/>
              </a:rPr>
              <a:t>Examples:</a:t>
            </a:r>
          </a:p>
          <a:p>
            <a:pPr marL="0" indent="0">
              <a:buNone/>
            </a:pPr>
            <a:r>
              <a:rPr lang="en-US" sz="2000" i="1" dirty="0">
                <a:latin typeface="+mj-lt"/>
              </a:rPr>
              <a:t>E.coli</a:t>
            </a:r>
            <a:r>
              <a:rPr lang="en-US" sz="2000" dirty="0">
                <a:latin typeface="+mj-lt"/>
              </a:rPr>
              <a:t>, gonorrhea, tetanus, </a:t>
            </a:r>
            <a:r>
              <a:rPr lang="en-US" sz="2000" i="1" dirty="0">
                <a:latin typeface="+mj-lt"/>
              </a:rPr>
              <a:t>Mycobacterium tuberculosis</a:t>
            </a:r>
            <a:endParaRPr lang="en-US" i="1" dirty="0">
              <a:latin typeface="+mj-lt"/>
            </a:endParaRPr>
          </a:p>
        </p:txBody>
      </p:sp>
      <p:sp>
        <p:nvSpPr>
          <p:cNvPr id="7" name="Arrow: Right 6">
            <a:extLst>
              <a:ext uri="{FF2B5EF4-FFF2-40B4-BE49-F238E27FC236}">
                <a16:creationId xmlns:a16="http://schemas.microsoft.com/office/drawing/2014/main" id="{25D919B3-FA50-46C1-8553-0AB03719E3CE}"/>
              </a:ext>
            </a:extLst>
          </p:cNvPr>
          <p:cNvSpPr/>
          <p:nvPr/>
        </p:nvSpPr>
        <p:spPr>
          <a:xfrm rot="19276891">
            <a:off x="4806811" y="3282537"/>
            <a:ext cx="1581414" cy="1200505"/>
          </a:xfrm>
          <a:prstGeom prst="rightArrow">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32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CAB45A-5171-4870-8067-C3B5D4B7515D}"/>
              </a:ext>
            </a:extLst>
          </p:cNvPr>
          <p:cNvSpPr>
            <a:spLocks noGrp="1"/>
          </p:cNvSpPr>
          <p:nvPr>
            <p:ph type="title"/>
          </p:nvPr>
        </p:nvSpPr>
        <p:spPr>
          <a:xfrm>
            <a:off x="628650" y="111125"/>
            <a:ext cx="7886700" cy="646113"/>
          </a:xfrm>
        </p:spPr>
        <p:txBody>
          <a:bodyPr>
            <a:noAutofit/>
          </a:bodyPr>
          <a:lstStyle/>
          <a:p>
            <a:r>
              <a:rPr lang="en-US" sz="3200" i="1" dirty="0"/>
              <a:t>Mycobacterium tuberculosis</a:t>
            </a:r>
            <a:endParaRPr lang="en-US" sz="3200" dirty="0"/>
          </a:p>
        </p:txBody>
      </p:sp>
      <p:sp>
        <p:nvSpPr>
          <p:cNvPr id="5" name="Text Placeholder 3">
            <a:extLst>
              <a:ext uri="{FF2B5EF4-FFF2-40B4-BE49-F238E27FC236}">
                <a16:creationId xmlns:a16="http://schemas.microsoft.com/office/drawing/2014/main" id="{B7E86BAB-8EC7-4C04-9B46-8A54B12D4DA6}"/>
              </a:ext>
            </a:extLst>
          </p:cNvPr>
          <p:cNvSpPr txBox="1">
            <a:spLocks/>
          </p:cNvSpPr>
          <p:nvPr/>
        </p:nvSpPr>
        <p:spPr>
          <a:xfrm>
            <a:off x="266700" y="1045262"/>
            <a:ext cx="8610600" cy="3561766"/>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sz="2000" i="1" dirty="0"/>
              <a:t>Mycobacterium tuberculosis </a:t>
            </a:r>
            <a:r>
              <a:rPr lang="en-US" sz="2000" dirty="0"/>
              <a:t>is a bacterium that causes TB disease</a:t>
            </a:r>
          </a:p>
          <a:p>
            <a:pPr fontAlgn="auto"/>
            <a:r>
              <a:rPr lang="en-US" sz="2000" i="1" dirty="0"/>
              <a:t>Mycobacterium tuberculosis </a:t>
            </a:r>
            <a:r>
              <a:rPr lang="en-US" sz="2000" dirty="0"/>
              <a:t>is often abbreviated to </a:t>
            </a:r>
            <a:r>
              <a:rPr lang="en-US" sz="2000" i="1" dirty="0"/>
              <a:t>M. tuberculosis </a:t>
            </a:r>
            <a:r>
              <a:rPr lang="en-US" sz="2000" dirty="0"/>
              <a:t>or </a:t>
            </a:r>
            <a:r>
              <a:rPr lang="en-US" sz="2000" dirty="0" err="1"/>
              <a:t>Mtb</a:t>
            </a:r>
            <a:endParaRPr lang="en-US" sz="2000" dirty="0"/>
          </a:p>
          <a:p>
            <a:pPr fontAlgn="auto"/>
            <a:r>
              <a:rPr lang="en-US" sz="2000" dirty="0" err="1">
                <a:solidFill>
                  <a:schemeClr val="accent2"/>
                </a:solidFill>
              </a:rPr>
              <a:t>Mtb</a:t>
            </a:r>
            <a:r>
              <a:rPr lang="en-US" sz="2000" dirty="0"/>
              <a:t> is the </a:t>
            </a:r>
            <a:r>
              <a:rPr lang="en-US" sz="2000" dirty="0">
                <a:solidFill>
                  <a:schemeClr val="accent2"/>
                </a:solidFill>
              </a:rPr>
              <a:t>organism</a:t>
            </a:r>
          </a:p>
          <a:p>
            <a:pPr marL="0" indent="0" fontAlgn="auto">
              <a:buNone/>
            </a:pPr>
            <a:endParaRPr lang="en-US" sz="900" dirty="0">
              <a:solidFill>
                <a:srgbClr val="679C82"/>
              </a:solidFill>
            </a:endParaRPr>
          </a:p>
          <a:p>
            <a:pPr fontAlgn="auto"/>
            <a:r>
              <a:rPr lang="en-US" sz="2000" dirty="0">
                <a:solidFill>
                  <a:schemeClr val="accent5"/>
                </a:solidFill>
              </a:rPr>
              <a:t>TB</a:t>
            </a:r>
            <a:r>
              <a:rPr lang="en-US" sz="2000" dirty="0"/>
              <a:t> is the </a:t>
            </a:r>
            <a:r>
              <a:rPr lang="en-US" sz="2000" dirty="0">
                <a:solidFill>
                  <a:schemeClr val="accent5"/>
                </a:solidFill>
              </a:rPr>
              <a:t>disease</a:t>
            </a:r>
            <a:r>
              <a:rPr lang="en-US" sz="2000" dirty="0">
                <a:solidFill>
                  <a:srgbClr val="F59F87"/>
                </a:solidFill>
              </a:rPr>
              <a:t> </a:t>
            </a:r>
            <a:r>
              <a:rPr lang="en-US" sz="2000" dirty="0"/>
              <a:t>caused by the organism</a:t>
            </a:r>
          </a:p>
          <a:p>
            <a:pPr fontAlgn="auto"/>
            <a:r>
              <a:rPr lang="en-US" sz="2000" dirty="0" err="1"/>
              <a:t>Mtb</a:t>
            </a:r>
            <a:r>
              <a:rPr lang="en-US" sz="2000" dirty="0"/>
              <a:t> is unique and different from many other bacteria that cause disease (e.g. </a:t>
            </a:r>
            <a:r>
              <a:rPr lang="en-US" sz="2000" i="1" dirty="0"/>
              <a:t>E. coli</a:t>
            </a:r>
            <a:r>
              <a:rPr lang="en-US" sz="2000" dirty="0"/>
              <a:t>, Strep, cholera)</a:t>
            </a:r>
          </a:p>
          <a:p>
            <a:pPr fontAlgn="auto"/>
            <a:r>
              <a:rPr lang="en-US" sz="2000" dirty="0" err="1"/>
              <a:t>Mtb</a:t>
            </a:r>
            <a:r>
              <a:rPr lang="en-US" sz="2000" dirty="0"/>
              <a:t> is spread through droplets when a person coughs, speaks, or sings </a:t>
            </a:r>
            <a:br>
              <a:rPr lang="en-US" dirty="0"/>
            </a:br>
            <a:endParaRPr lang="en-US" dirty="0"/>
          </a:p>
        </p:txBody>
      </p:sp>
      <p:grpSp>
        <p:nvGrpSpPr>
          <p:cNvPr id="6" name="Group 5">
            <a:extLst>
              <a:ext uri="{FF2B5EF4-FFF2-40B4-BE49-F238E27FC236}">
                <a16:creationId xmlns:a16="http://schemas.microsoft.com/office/drawing/2014/main" id="{E9EF3065-127A-48D6-88D8-35D28D173AED}"/>
              </a:ext>
            </a:extLst>
          </p:cNvPr>
          <p:cNvGrpSpPr/>
          <p:nvPr/>
        </p:nvGrpSpPr>
        <p:grpSpPr>
          <a:xfrm>
            <a:off x="3030911" y="2173899"/>
            <a:ext cx="1541089" cy="795702"/>
            <a:chOff x="283465" y="389382"/>
            <a:chExt cx="2303631" cy="1267968"/>
          </a:xfrm>
        </p:grpSpPr>
        <p:pic>
          <p:nvPicPr>
            <p:cNvPr id="7" name="Picture 2" descr="tuberculosis">
              <a:extLst>
                <a:ext uri="{FF2B5EF4-FFF2-40B4-BE49-F238E27FC236}">
                  <a16:creationId xmlns:a16="http://schemas.microsoft.com/office/drawing/2014/main" id="{A58D4D31-7112-40FA-AE68-0AEA15BE4A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65" y="389382"/>
              <a:ext cx="2167466"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6C2B6A-21B9-469B-A252-F235DB982F7E}"/>
                </a:ext>
              </a:extLst>
            </p:cNvPr>
            <p:cNvSpPr txBox="1"/>
            <p:nvPr/>
          </p:nvSpPr>
          <p:spPr>
            <a:xfrm>
              <a:off x="2133600" y="1428750"/>
              <a:ext cx="453496" cy="228600"/>
            </a:xfrm>
            <a:prstGeom prst="rect">
              <a:avLst/>
            </a:prstGeom>
          </p:spPr>
          <p:txBody>
            <a:bodyPr vert="horz" wrap="none" lIns="91440" tIns="45720" rIns="91440" bIns="45720" rtlCol="0">
              <a:normAutofit fontScale="40000" lnSpcReduction="20000"/>
            </a:bodyPr>
            <a:lstStyle/>
            <a:p>
              <a:r>
                <a:rPr lang="en-US" sz="1100" dirty="0">
                  <a:solidFill>
                    <a:schemeClr val="bg1"/>
                  </a:solidFill>
                </a:rPr>
                <a:t>CDC</a:t>
              </a:r>
            </a:p>
          </p:txBody>
        </p:sp>
      </p:grpSp>
      <p:pic>
        <p:nvPicPr>
          <p:cNvPr id="9" name="Picture 8">
            <a:extLst>
              <a:ext uri="{FF2B5EF4-FFF2-40B4-BE49-F238E27FC236}">
                <a16:creationId xmlns:a16="http://schemas.microsoft.com/office/drawing/2014/main" id="{B7ACB54C-CF01-4F1D-8647-E024996E171C}"/>
              </a:ext>
            </a:extLst>
          </p:cNvPr>
          <p:cNvPicPr>
            <a:picLocks noChangeAspect="1"/>
          </p:cNvPicPr>
          <p:nvPr/>
        </p:nvPicPr>
        <p:blipFill>
          <a:blip r:embed="rId4"/>
          <a:stretch>
            <a:fillRect/>
          </a:stretch>
        </p:blipFill>
        <p:spPr>
          <a:xfrm>
            <a:off x="5410200" y="2365450"/>
            <a:ext cx="1068421" cy="1208302"/>
          </a:xfrm>
          <a:prstGeom prst="rect">
            <a:avLst/>
          </a:prstGeom>
        </p:spPr>
      </p:pic>
    </p:spTree>
    <p:extLst>
      <p:ext uri="{BB962C8B-B14F-4D97-AF65-F5344CB8AC3E}">
        <p14:creationId xmlns:p14="http://schemas.microsoft.com/office/powerpoint/2010/main" val="365731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9077-3864-41A9-B1C1-49C05673018F}"/>
              </a:ext>
            </a:extLst>
          </p:cNvPr>
          <p:cNvSpPr>
            <a:spLocks noGrp="1"/>
          </p:cNvSpPr>
          <p:nvPr>
            <p:ph type="title"/>
          </p:nvPr>
        </p:nvSpPr>
        <p:spPr/>
        <p:txBody>
          <a:bodyPr/>
          <a:lstStyle/>
          <a:p>
            <a:r>
              <a:rPr lang="en-US" dirty="0"/>
              <a:t>A little TB history</a:t>
            </a:r>
          </a:p>
        </p:txBody>
      </p:sp>
      <p:sp>
        <p:nvSpPr>
          <p:cNvPr id="3" name="Content Placeholder 2">
            <a:extLst>
              <a:ext uri="{FF2B5EF4-FFF2-40B4-BE49-F238E27FC236}">
                <a16:creationId xmlns:a16="http://schemas.microsoft.com/office/drawing/2014/main" id="{7D16C80F-D601-4CE1-9AD4-D1233FA0592A}"/>
              </a:ext>
            </a:extLst>
          </p:cNvPr>
          <p:cNvSpPr>
            <a:spLocks noGrp="1"/>
          </p:cNvSpPr>
          <p:nvPr>
            <p:ph idx="1"/>
          </p:nvPr>
        </p:nvSpPr>
        <p:spPr/>
        <p:txBody>
          <a:bodyPr>
            <a:normAutofit fontScale="92500"/>
          </a:bodyPr>
          <a:lstStyle/>
          <a:p>
            <a:r>
              <a:rPr lang="en-US" dirty="0" err="1"/>
              <a:t>Mtb</a:t>
            </a:r>
            <a:r>
              <a:rPr lang="en-US" dirty="0"/>
              <a:t> was identified in 1882 by Dr. Robert Koch in Berlin. At that time, TB killed 1 out of every 7 people in the US and Europe. Today it causes about 2 million deaths globally each year.</a:t>
            </a:r>
          </a:p>
          <a:p>
            <a:r>
              <a:rPr lang="en-US" dirty="0" err="1"/>
              <a:t>Mtb</a:t>
            </a:r>
            <a:r>
              <a:rPr lang="en-US" dirty="0"/>
              <a:t> is thought to have originated in East Africa about 3 million years ago. </a:t>
            </a:r>
          </a:p>
          <a:p>
            <a:r>
              <a:rPr lang="en-US" dirty="0"/>
              <a:t>The disease has been known by many names: consumption, wasting disease, white plague.</a:t>
            </a:r>
          </a:p>
          <a:p>
            <a:r>
              <a:rPr lang="en-US" dirty="0"/>
              <a:t>The BCG vaccine against TB was first given to a person in 1921.</a:t>
            </a:r>
          </a:p>
        </p:txBody>
      </p:sp>
    </p:spTree>
    <p:extLst>
      <p:ext uri="{BB962C8B-B14F-4D97-AF65-F5344CB8AC3E}">
        <p14:creationId xmlns:p14="http://schemas.microsoft.com/office/powerpoint/2010/main" val="116863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6FB5-E1AE-4207-BE92-90FE3690BEDA}"/>
              </a:ext>
            </a:extLst>
          </p:cNvPr>
          <p:cNvSpPr>
            <a:spLocks noGrp="1"/>
          </p:cNvSpPr>
          <p:nvPr>
            <p:ph type="title"/>
          </p:nvPr>
        </p:nvSpPr>
        <p:spPr/>
        <p:txBody>
          <a:bodyPr/>
          <a:lstStyle/>
          <a:p>
            <a:r>
              <a:rPr lang="en-US" dirty="0"/>
              <a:t>HIV vs. </a:t>
            </a:r>
            <a:r>
              <a:rPr lang="en-US" dirty="0" err="1"/>
              <a:t>Mtb</a:t>
            </a:r>
            <a:endParaRPr lang="en-US" dirty="0"/>
          </a:p>
        </p:txBody>
      </p:sp>
      <p:graphicFrame>
        <p:nvGraphicFramePr>
          <p:cNvPr id="5" name="Table 5">
            <a:extLst>
              <a:ext uri="{FF2B5EF4-FFF2-40B4-BE49-F238E27FC236}">
                <a16:creationId xmlns:a16="http://schemas.microsoft.com/office/drawing/2014/main" id="{87C1F8EB-BA84-42FA-A54C-1D4C4ABD01D4}"/>
              </a:ext>
            </a:extLst>
          </p:cNvPr>
          <p:cNvGraphicFramePr>
            <a:graphicFrameLocks noGrp="1"/>
          </p:cNvGraphicFramePr>
          <p:nvPr>
            <p:extLst>
              <p:ext uri="{D42A27DB-BD31-4B8C-83A1-F6EECF244321}">
                <p14:modId xmlns:p14="http://schemas.microsoft.com/office/powerpoint/2010/main" val="3704030301"/>
              </p:ext>
            </p:extLst>
          </p:nvPr>
        </p:nvGraphicFramePr>
        <p:xfrm>
          <a:off x="1295400" y="971550"/>
          <a:ext cx="6500550" cy="17526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532768216"/>
                    </a:ext>
                  </a:extLst>
                </a:gridCol>
                <a:gridCol w="1981200">
                  <a:extLst>
                    <a:ext uri="{9D8B030D-6E8A-4147-A177-3AD203B41FA5}">
                      <a16:colId xmlns:a16="http://schemas.microsoft.com/office/drawing/2014/main" val="1042844685"/>
                    </a:ext>
                  </a:extLst>
                </a:gridCol>
                <a:gridCol w="2461950">
                  <a:extLst>
                    <a:ext uri="{9D8B030D-6E8A-4147-A177-3AD203B41FA5}">
                      <a16:colId xmlns:a16="http://schemas.microsoft.com/office/drawing/2014/main" val="949030512"/>
                    </a:ext>
                  </a:extLst>
                </a:gridCol>
              </a:tblGrid>
              <a:tr h="370840">
                <a:tc>
                  <a:txBody>
                    <a:bodyPr/>
                    <a:lstStyle/>
                    <a:p>
                      <a:pPr algn="ctr"/>
                      <a:endParaRPr lang="en-US" dirty="0">
                        <a:solidFill>
                          <a:schemeClr val="bg1"/>
                        </a:solidFill>
                      </a:endParaRPr>
                    </a:p>
                  </a:txBody>
                  <a:tcPr anchor="ctr">
                    <a:solidFill>
                      <a:schemeClr val="accent5">
                        <a:lumMod val="75000"/>
                      </a:schemeClr>
                    </a:solidFill>
                  </a:tcPr>
                </a:tc>
                <a:tc>
                  <a:txBody>
                    <a:bodyPr/>
                    <a:lstStyle/>
                    <a:p>
                      <a:pPr algn="ctr"/>
                      <a:r>
                        <a:rPr lang="en-US" dirty="0">
                          <a:solidFill>
                            <a:schemeClr val="bg1"/>
                          </a:solidFill>
                        </a:rPr>
                        <a:t>HIV</a:t>
                      </a:r>
                    </a:p>
                  </a:txBody>
                  <a:tcPr anchor="ctr">
                    <a:solidFill>
                      <a:schemeClr val="accent5">
                        <a:lumMod val="75000"/>
                      </a:schemeClr>
                    </a:solidFill>
                  </a:tcPr>
                </a:tc>
                <a:tc>
                  <a:txBody>
                    <a:bodyPr/>
                    <a:lstStyle/>
                    <a:p>
                      <a:pPr algn="ctr"/>
                      <a:r>
                        <a:rPr lang="en-US" dirty="0" err="1">
                          <a:solidFill>
                            <a:schemeClr val="bg1"/>
                          </a:solidFill>
                        </a:rPr>
                        <a:t>Mtb</a:t>
                      </a:r>
                      <a:endParaRPr lang="en-US" dirty="0">
                        <a:solidFill>
                          <a:schemeClr val="bg1"/>
                        </a:solidFill>
                      </a:endParaRPr>
                    </a:p>
                  </a:txBody>
                  <a:tcPr anchor="ctr">
                    <a:solidFill>
                      <a:schemeClr val="accent5">
                        <a:lumMod val="75000"/>
                      </a:schemeClr>
                    </a:solidFill>
                  </a:tcPr>
                </a:tc>
                <a:extLst>
                  <a:ext uri="{0D108BD9-81ED-4DB2-BD59-A6C34878D82A}">
                    <a16:rowId xmlns:a16="http://schemas.microsoft.com/office/drawing/2014/main" val="313508359"/>
                  </a:ext>
                </a:extLst>
              </a:tr>
              <a:tr h="370840">
                <a:tc>
                  <a:txBody>
                    <a:bodyPr/>
                    <a:lstStyle/>
                    <a:p>
                      <a:pPr algn="ctr"/>
                      <a:r>
                        <a:rPr lang="en-US" sz="1800" b="1" dirty="0">
                          <a:solidFill>
                            <a:schemeClr val="bg1"/>
                          </a:solidFill>
                        </a:rPr>
                        <a:t>Type of microbe</a:t>
                      </a:r>
                    </a:p>
                  </a:txBody>
                  <a:tcPr anchor="ctr">
                    <a:solidFill>
                      <a:schemeClr val="accent5">
                        <a:lumMod val="75000"/>
                      </a:schemeClr>
                    </a:solidFill>
                  </a:tcPr>
                </a:tc>
                <a:tc>
                  <a:txBody>
                    <a:bodyPr/>
                    <a:lstStyle/>
                    <a:p>
                      <a:pPr algn="ctr"/>
                      <a:r>
                        <a:rPr lang="en-US" sz="1800" b="1" dirty="0"/>
                        <a:t>Virus, viruses </a:t>
                      </a:r>
                    </a:p>
                  </a:txBody>
                  <a:tcPr anchor="ctr">
                    <a:solidFill>
                      <a:schemeClr val="accent5">
                        <a:lumMod val="20000"/>
                        <a:lumOff val="80000"/>
                      </a:schemeClr>
                    </a:solidFill>
                  </a:tcPr>
                </a:tc>
                <a:tc>
                  <a:txBody>
                    <a:bodyPr/>
                    <a:lstStyle/>
                    <a:p>
                      <a:pPr algn="ctr"/>
                      <a:r>
                        <a:rPr lang="en-US" sz="1800" b="1" dirty="0">
                          <a:sym typeface="Wingdings" panose="05000000000000000000" pitchFamily="2" charset="2"/>
                        </a:rPr>
                        <a:t>Bacterium, bacteria</a:t>
                      </a:r>
                      <a:endParaRPr lang="en-US" sz="1800" b="1" dirty="0"/>
                    </a:p>
                  </a:txBody>
                  <a:tcPr anchor="ctr">
                    <a:solidFill>
                      <a:schemeClr val="accent5">
                        <a:lumMod val="20000"/>
                        <a:lumOff val="80000"/>
                      </a:schemeClr>
                    </a:solidFill>
                  </a:tcPr>
                </a:tc>
                <a:extLst>
                  <a:ext uri="{0D108BD9-81ED-4DB2-BD59-A6C34878D82A}">
                    <a16:rowId xmlns:a16="http://schemas.microsoft.com/office/drawing/2014/main" val="2714595722"/>
                  </a:ext>
                </a:extLst>
              </a:tr>
              <a:tr h="370840">
                <a:tc>
                  <a:txBody>
                    <a:bodyPr/>
                    <a:lstStyle/>
                    <a:p>
                      <a:pPr algn="ctr"/>
                      <a:r>
                        <a:rPr lang="en-US" sz="1800" b="1" dirty="0">
                          <a:solidFill>
                            <a:schemeClr val="bg1"/>
                          </a:solidFill>
                        </a:rPr>
                        <a:t>Size</a:t>
                      </a:r>
                    </a:p>
                  </a:txBody>
                  <a:tcPr anchor="ctr">
                    <a:solidFill>
                      <a:schemeClr val="accent5">
                        <a:lumMod val="75000"/>
                      </a:schemeClr>
                    </a:solidFill>
                  </a:tcPr>
                </a:tc>
                <a:tc>
                  <a:txBody>
                    <a:bodyPr/>
                    <a:lstStyle/>
                    <a:p>
                      <a:pPr algn="ctr"/>
                      <a:r>
                        <a:rPr lang="en-US" sz="1800" b="1" dirty="0">
                          <a:sym typeface="Wingdings" panose="05000000000000000000" pitchFamily="2" charset="2"/>
                        </a:rPr>
                        <a:t>0.1 micrometers </a:t>
                      </a:r>
                      <a:endParaRPr lang="en-US" sz="1800" b="1" dirty="0"/>
                    </a:p>
                  </a:txBody>
                  <a:tcPr anchor="ctr">
                    <a:solidFill>
                      <a:schemeClr val="accent5">
                        <a:lumMod val="20000"/>
                        <a:lumOff val="80000"/>
                      </a:schemeClr>
                    </a:solidFill>
                  </a:tcPr>
                </a:tc>
                <a:tc>
                  <a:txBody>
                    <a:bodyPr/>
                    <a:lstStyle/>
                    <a:p>
                      <a:pPr algn="ctr"/>
                      <a:r>
                        <a:rPr lang="en-US" sz="1800" b="1" dirty="0">
                          <a:sym typeface="Wingdings" panose="05000000000000000000" pitchFamily="2" charset="2"/>
                        </a:rPr>
                        <a:t>~1 micrometers</a:t>
                      </a:r>
                    </a:p>
                    <a:p>
                      <a:pPr algn="ctr"/>
                      <a:r>
                        <a:rPr lang="en-US" sz="1800" b="1" dirty="0">
                          <a:sym typeface="Wingdings" panose="05000000000000000000" pitchFamily="2" charset="2"/>
                        </a:rPr>
                        <a:t>(10 times bigger)</a:t>
                      </a:r>
                      <a:endParaRPr lang="en-US" sz="1800" b="1" dirty="0"/>
                    </a:p>
                  </a:txBody>
                  <a:tcPr anchor="ctr">
                    <a:solidFill>
                      <a:schemeClr val="accent5">
                        <a:lumMod val="20000"/>
                        <a:lumOff val="80000"/>
                      </a:schemeClr>
                    </a:solidFill>
                  </a:tcPr>
                </a:tc>
                <a:extLst>
                  <a:ext uri="{0D108BD9-81ED-4DB2-BD59-A6C34878D82A}">
                    <a16:rowId xmlns:a16="http://schemas.microsoft.com/office/drawing/2014/main" val="1648852991"/>
                  </a:ext>
                </a:extLst>
              </a:tr>
              <a:tr h="370840">
                <a:tc>
                  <a:txBody>
                    <a:bodyPr/>
                    <a:lstStyle/>
                    <a:p>
                      <a:pPr algn="ctr"/>
                      <a:r>
                        <a:rPr lang="en-US" sz="1800" b="1" dirty="0">
                          <a:solidFill>
                            <a:schemeClr val="bg1"/>
                          </a:solidFill>
                        </a:rPr>
                        <a:t>Number of genes</a:t>
                      </a:r>
                    </a:p>
                  </a:txBody>
                  <a:tcPr anchor="ctr">
                    <a:solidFill>
                      <a:schemeClr val="accent5">
                        <a:lumMod val="75000"/>
                      </a:schemeClr>
                    </a:solidFill>
                  </a:tcPr>
                </a:tc>
                <a:tc>
                  <a:txBody>
                    <a:bodyPr/>
                    <a:lstStyle/>
                    <a:p>
                      <a:pPr algn="ctr"/>
                      <a:r>
                        <a:rPr lang="en-US" sz="1800" b="1" dirty="0"/>
                        <a:t>9</a:t>
                      </a:r>
                    </a:p>
                  </a:txBody>
                  <a:tcPr anchor="ctr">
                    <a:solidFill>
                      <a:schemeClr val="accent5">
                        <a:lumMod val="20000"/>
                        <a:lumOff val="80000"/>
                      </a:schemeClr>
                    </a:solidFill>
                  </a:tcPr>
                </a:tc>
                <a:tc>
                  <a:txBody>
                    <a:bodyPr/>
                    <a:lstStyle/>
                    <a:p>
                      <a:pPr algn="ctr"/>
                      <a:r>
                        <a:rPr lang="en-US" sz="1800" b="1" dirty="0"/>
                        <a:t>~4,000</a:t>
                      </a:r>
                    </a:p>
                  </a:txBody>
                  <a:tcPr anchor="ctr">
                    <a:solidFill>
                      <a:schemeClr val="accent5">
                        <a:lumMod val="20000"/>
                        <a:lumOff val="80000"/>
                      </a:schemeClr>
                    </a:solidFill>
                  </a:tcPr>
                </a:tc>
                <a:extLst>
                  <a:ext uri="{0D108BD9-81ED-4DB2-BD59-A6C34878D82A}">
                    <a16:rowId xmlns:a16="http://schemas.microsoft.com/office/drawing/2014/main" val="583613846"/>
                  </a:ext>
                </a:extLst>
              </a:tr>
            </a:tbl>
          </a:graphicData>
        </a:graphic>
      </p:graphicFrame>
      <p:sp>
        <p:nvSpPr>
          <p:cNvPr id="6" name="TextBox 5">
            <a:extLst>
              <a:ext uri="{FF2B5EF4-FFF2-40B4-BE49-F238E27FC236}">
                <a16:creationId xmlns:a16="http://schemas.microsoft.com/office/drawing/2014/main" id="{98386EE8-528A-4AB4-85E2-4147BFFF960D}"/>
              </a:ext>
            </a:extLst>
          </p:cNvPr>
          <p:cNvSpPr txBox="1"/>
          <p:nvPr/>
        </p:nvSpPr>
        <p:spPr>
          <a:xfrm>
            <a:off x="2404890" y="3397989"/>
            <a:ext cx="1100310" cy="914400"/>
          </a:xfrm>
          <a:prstGeom prst="rect">
            <a:avLst/>
          </a:prstGeom>
        </p:spPr>
        <p:txBody>
          <a:bodyPr vert="horz" wrap="none" lIns="91440" tIns="45720" rIns="91440" bIns="45720" rtlCol="0">
            <a:normAutofit/>
          </a:bodyPr>
          <a:lstStyle/>
          <a:p>
            <a:pPr algn="ctr"/>
            <a:r>
              <a:rPr lang="en-US" sz="1600" b="1" dirty="0">
                <a:solidFill>
                  <a:schemeClr val="accent1"/>
                </a:solidFill>
              </a:rPr>
              <a:t>Virus:</a:t>
            </a:r>
          </a:p>
          <a:p>
            <a:pPr algn="ctr"/>
            <a:r>
              <a:rPr lang="en-US" sz="1600" b="1" dirty="0">
                <a:solidFill>
                  <a:schemeClr val="accent1"/>
                </a:solidFill>
              </a:rPr>
              <a:t>Soccer ball</a:t>
            </a:r>
          </a:p>
        </p:txBody>
      </p:sp>
      <p:pic>
        <p:nvPicPr>
          <p:cNvPr id="7" name="Graphic 6" descr="Soccer ball with solid fill">
            <a:extLst>
              <a:ext uri="{FF2B5EF4-FFF2-40B4-BE49-F238E27FC236}">
                <a16:creationId xmlns:a16="http://schemas.microsoft.com/office/drawing/2014/main" id="{FE27741A-B034-480D-9FAF-C09D7985CD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545" y="4186362"/>
            <a:ext cx="381000" cy="381000"/>
          </a:xfrm>
          <a:prstGeom prst="rect">
            <a:avLst/>
          </a:prstGeom>
        </p:spPr>
      </p:pic>
      <p:pic>
        <p:nvPicPr>
          <p:cNvPr id="8" name="Graphic 7" descr="Elephant with solid fill">
            <a:extLst>
              <a:ext uri="{FF2B5EF4-FFF2-40B4-BE49-F238E27FC236}">
                <a16:creationId xmlns:a16="http://schemas.microsoft.com/office/drawing/2014/main" id="{A893EAC1-1F7C-46E8-839F-5E2247E772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191000" y="2114550"/>
            <a:ext cx="3657600" cy="3657600"/>
          </a:xfrm>
          <a:prstGeom prst="rect">
            <a:avLst/>
          </a:prstGeom>
        </p:spPr>
      </p:pic>
      <p:sp>
        <p:nvSpPr>
          <p:cNvPr id="9" name="TextBox 8">
            <a:extLst>
              <a:ext uri="{FF2B5EF4-FFF2-40B4-BE49-F238E27FC236}">
                <a16:creationId xmlns:a16="http://schemas.microsoft.com/office/drawing/2014/main" id="{898AC440-43D0-4B08-87D4-1EDA264633C7}"/>
              </a:ext>
            </a:extLst>
          </p:cNvPr>
          <p:cNvSpPr txBox="1"/>
          <p:nvPr/>
        </p:nvSpPr>
        <p:spPr>
          <a:xfrm>
            <a:off x="6019800" y="3397989"/>
            <a:ext cx="1143000" cy="621561"/>
          </a:xfrm>
          <a:prstGeom prst="rect">
            <a:avLst/>
          </a:prstGeom>
        </p:spPr>
        <p:txBody>
          <a:bodyPr vert="horz" wrap="none" lIns="91440" tIns="45720" rIns="91440" bIns="45720" rtlCol="0">
            <a:normAutofit/>
          </a:bodyPr>
          <a:lstStyle/>
          <a:p>
            <a:pPr algn="ctr"/>
            <a:r>
              <a:rPr lang="en-US" sz="1600" b="1" dirty="0">
                <a:solidFill>
                  <a:schemeClr val="bg1"/>
                </a:solidFill>
              </a:rPr>
              <a:t>Bacterium:</a:t>
            </a:r>
          </a:p>
          <a:p>
            <a:pPr algn="ctr"/>
            <a:r>
              <a:rPr lang="en-US" sz="1600" b="1" dirty="0">
                <a:solidFill>
                  <a:schemeClr val="bg1"/>
                </a:solidFill>
              </a:rPr>
              <a:t>Elephant</a:t>
            </a:r>
          </a:p>
        </p:txBody>
      </p:sp>
    </p:spTree>
    <p:extLst>
      <p:ext uri="{BB962C8B-B14F-4D97-AF65-F5344CB8AC3E}">
        <p14:creationId xmlns:p14="http://schemas.microsoft.com/office/powerpoint/2010/main" val="18325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3DD8-BF31-49E3-BE05-3C8ADAE960DB}"/>
              </a:ext>
            </a:extLst>
          </p:cNvPr>
          <p:cNvSpPr>
            <a:spLocks noGrp="1"/>
          </p:cNvSpPr>
          <p:nvPr>
            <p:ph type="title"/>
          </p:nvPr>
        </p:nvSpPr>
        <p:spPr/>
        <p:txBody>
          <a:bodyPr>
            <a:normAutofit fontScale="90000"/>
          </a:bodyPr>
          <a:lstStyle/>
          <a:p>
            <a:r>
              <a:rPr lang="en-US" dirty="0"/>
              <a:t>Comparing sizes: virus, bacterium,  human cell</a:t>
            </a:r>
          </a:p>
        </p:txBody>
      </p:sp>
      <p:pic>
        <p:nvPicPr>
          <p:cNvPr id="4" name="Picture 3">
            <a:extLst>
              <a:ext uri="{FF2B5EF4-FFF2-40B4-BE49-F238E27FC236}">
                <a16:creationId xmlns:a16="http://schemas.microsoft.com/office/drawing/2014/main" id="{2251E784-3DC6-4185-90DD-A8E66D4E50FE}"/>
              </a:ext>
            </a:extLst>
          </p:cNvPr>
          <p:cNvPicPr>
            <a:picLocks noChangeAspect="1"/>
          </p:cNvPicPr>
          <p:nvPr/>
        </p:nvPicPr>
        <p:blipFill>
          <a:blip r:embed="rId3"/>
          <a:stretch>
            <a:fillRect/>
          </a:stretch>
        </p:blipFill>
        <p:spPr>
          <a:xfrm>
            <a:off x="5392570" y="1999455"/>
            <a:ext cx="1360714" cy="2975685"/>
          </a:xfrm>
          <a:prstGeom prst="rect">
            <a:avLst/>
          </a:prstGeom>
        </p:spPr>
      </p:pic>
      <p:sp>
        <p:nvSpPr>
          <p:cNvPr id="6" name="TextBox 5">
            <a:extLst>
              <a:ext uri="{FF2B5EF4-FFF2-40B4-BE49-F238E27FC236}">
                <a16:creationId xmlns:a16="http://schemas.microsoft.com/office/drawing/2014/main" id="{A398C701-864D-491D-A11D-D5864B0BAE4D}"/>
              </a:ext>
            </a:extLst>
          </p:cNvPr>
          <p:cNvSpPr txBox="1"/>
          <p:nvPr/>
        </p:nvSpPr>
        <p:spPr>
          <a:xfrm>
            <a:off x="1132114" y="1361280"/>
            <a:ext cx="1066800" cy="646126"/>
          </a:xfrm>
          <a:prstGeom prst="rect">
            <a:avLst/>
          </a:prstGeom>
        </p:spPr>
        <p:txBody>
          <a:bodyPr vert="horz" wrap="none" lIns="91440" tIns="45720" rIns="91440" bIns="45720" rtlCol="0">
            <a:normAutofit/>
          </a:bodyPr>
          <a:lstStyle/>
          <a:p>
            <a:pPr algn="ctr"/>
            <a:r>
              <a:rPr lang="en-US" b="1" dirty="0">
                <a:solidFill>
                  <a:schemeClr val="accent1"/>
                </a:solidFill>
                <a:latin typeface="+mj-lt"/>
              </a:rPr>
              <a:t>Virus:</a:t>
            </a:r>
          </a:p>
          <a:p>
            <a:pPr algn="ctr"/>
            <a:r>
              <a:rPr lang="en-US" sz="1600" dirty="0">
                <a:solidFill>
                  <a:schemeClr val="accent1"/>
                </a:solidFill>
                <a:latin typeface="+mj-lt"/>
              </a:rPr>
              <a:t>Soccer ball</a:t>
            </a:r>
          </a:p>
        </p:txBody>
      </p:sp>
      <p:sp>
        <p:nvSpPr>
          <p:cNvPr id="7" name="TextBox 6">
            <a:extLst>
              <a:ext uri="{FF2B5EF4-FFF2-40B4-BE49-F238E27FC236}">
                <a16:creationId xmlns:a16="http://schemas.microsoft.com/office/drawing/2014/main" id="{ED299D55-642A-4105-87CF-486E3D081BD2}"/>
              </a:ext>
            </a:extLst>
          </p:cNvPr>
          <p:cNvSpPr txBox="1"/>
          <p:nvPr/>
        </p:nvSpPr>
        <p:spPr>
          <a:xfrm>
            <a:off x="3200400" y="1352550"/>
            <a:ext cx="1219200" cy="934539"/>
          </a:xfrm>
          <a:prstGeom prst="rect">
            <a:avLst/>
          </a:prstGeom>
        </p:spPr>
        <p:txBody>
          <a:bodyPr vert="horz" wrap="none" lIns="91440" tIns="45720" rIns="91440" bIns="45720" rtlCol="0">
            <a:normAutofit/>
          </a:bodyPr>
          <a:lstStyle/>
          <a:p>
            <a:pPr algn="ctr"/>
            <a:r>
              <a:rPr lang="en-US" b="1" dirty="0">
                <a:solidFill>
                  <a:schemeClr val="accent1"/>
                </a:solidFill>
                <a:latin typeface="+mj-lt"/>
              </a:rPr>
              <a:t>Bacterium:</a:t>
            </a:r>
          </a:p>
          <a:p>
            <a:pPr algn="ctr"/>
            <a:r>
              <a:rPr lang="en-US" sz="1600" dirty="0">
                <a:solidFill>
                  <a:schemeClr val="accent1"/>
                </a:solidFill>
                <a:latin typeface="+mj-lt"/>
              </a:rPr>
              <a:t>Sperm whale</a:t>
            </a:r>
          </a:p>
        </p:txBody>
      </p:sp>
      <p:sp>
        <p:nvSpPr>
          <p:cNvPr id="8" name="TextBox 7">
            <a:extLst>
              <a:ext uri="{FF2B5EF4-FFF2-40B4-BE49-F238E27FC236}">
                <a16:creationId xmlns:a16="http://schemas.microsoft.com/office/drawing/2014/main" id="{7DE4C2B7-F5A3-4295-BD54-6AD3D018AD5D}"/>
              </a:ext>
            </a:extLst>
          </p:cNvPr>
          <p:cNvSpPr txBox="1"/>
          <p:nvPr/>
        </p:nvSpPr>
        <p:spPr>
          <a:xfrm>
            <a:off x="5344886" y="1367152"/>
            <a:ext cx="1360714" cy="914400"/>
          </a:xfrm>
          <a:prstGeom prst="rect">
            <a:avLst/>
          </a:prstGeom>
        </p:spPr>
        <p:txBody>
          <a:bodyPr vert="horz" wrap="none" lIns="91440" tIns="45720" rIns="91440" bIns="45720" rtlCol="0">
            <a:normAutofit/>
          </a:bodyPr>
          <a:lstStyle/>
          <a:p>
            <a:pPr algn="ctr"/>
            <a:r>
              <a:rPr lang="en-US" b="1" dirty="0">
                <a:solidFill>
                  <a:schemeClr val="accent1"/>
                </a:solidFill>
                <a:latin typeface="+mj-lt"/>
              </a:rPr>
              <a:t>Human cell:</a:t>
            </a:r>
          </a:p>
          <a:p>
            <a:pPr algn="ctr"/>
            <a:r>
              <a:rPr lang="en-US" sz="1600" dirty="0">
                <a:solidFill>
                  <a:schemeClr val="accent1"/>
                </a:solidFill>
                <a:latin typeface="+mj-lt"/>
              </a:rPr>
              <a:t>Tower of Pisa</a:t>
            </a:r>
          </a:p>
        </p:txBody>
      </p:sp>
      <p:pic>
        <p:nvPicPr>
          <p:cNvPr id="9" name="Graphic 8">
            <a:extLst>
              <a:ext uri="{FF2B5EF4-FFF2-40B4-BE49-F238E27FC236}">
                <a16:creationId xmlns:a16="http://schemas.microsoft.com/office/drawing/2014/main" id="{6BB0A9C1-8C11-4E2C-99E1-12373E5A3E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5523188" y="4248150"/>
            <a:ext cx="1182412" cy="228600"/>
          </a:xfrm>
          <a:prstGeom prst="rect">
            <a:avLst/>
          </a:prstGeom>
        </p:spPr>
      </p:pic>
      <p:sp>
        <p:nvSpPr>
          <p:cNvPr id="10" name="TextBox 9">
            <a:extLst>
              <a:ext uri="{FF2B5EF4-FFF2-40B4-BE49-F238E27FC236}">
                <a16:creationId xmlns:a16="http://schemas.microsoft.com/office/drawing/2014/main" id="{843086C3-2D38-4177-9548-7511FE834EFB}"/>
              </a:ext>
            </a:extLst>
          </p:cNvPr>
          <p:cNvSpPr txBox="1"/>
          <p:nvPr/>
        </p:nvSpPr>
        <p:spPr>
          <a:xfrm>
            <a:off x="7090150" y="3918502"/>
            <a:ext cx="1360714" cy="1219200"/>
          </a:xfrm>
          <a:prstGeom prst="rect">
            <a:avLst/>
          </a:prstGeom>
        </p:spPr>
        <p:txBody>
          <a:bodyPr vert="horz" wrap="none" lIns="91440" tIns="45720" rIns="91440" bIns="45720" rtlCol="0">
            <a:normAutofit/>
          </a:bodyPr>
          <a:lstStyle/>
          <a:p>
            <a:pPr algn="ctr"/>
            <a:r>
              <a:rPr lang="en-US" sz="1600" b="1" dirty="0"/>
              <a:t>Bacterium </a:t>
            </a:r>
          </a:p>
          <a:p>
            <a:pPr algn="ctr"/>
            <a:r>
              <a:rPr lang="en-US" sz="1600" b="1" dirty="0"/>
              <a:t>size in </a:t>
            </a:r>
          </a:p>
          <a:p>
            <a:pPr algn="ctr"/>
            <a:r>
              <a:rPr lang="en-US" sz="1600" b="1" dirty="0"/>
              <a:t>comparison </a:t>
            </a:r>
          </a:p>
          <a:p>
            <a:pPr algn="ctr"/>
            <a:r>
              <a:rPr lang="en-US" sz="1600" b="1" dirty="0"/>
              <a:t>to the cell</a:t>
            </a:r>
            <a:endParaRPr lang="en-US" sz="1600" dirty="0"/>
          </a:p>
        </p:txBody>
      </p:sp>
      <p:cxnSp>
        <p:nvCxnSpPr>
          <p:cNvPr id="11" name="Straight Arrow Connector 10">
            <a:extLst>
              <a:ext uri="{FF2B5EF4-FFF2-40B4-BE49-F238E27FC236}">
                <a16:creationId xmlns:a16="http://schemas.microsoft.com/office/drawing/2014/main" id="{42E1E9FE-BC60-4979-B3B3-DFDECD6710EA}"/>
              </a:ext>
            </a:extLst>
          </p:cNvPr>
          <p:cNvCxnSpPr/>
          <p:nvPr/>
        </p:nvCxnSpPr>
        <p:spPr>
          <a:xfrm flipH="1">
            <a:off x="6858000" y="4362450"/>
            <a:ext cx="381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E0F1C1C2-3D86-474D-88FE-47E43589C2FB}"/>
              </a:ext>
            </a:extLst>
          </p:cNvPr>
          <p:cNvSpPr/>
          <p:nvPr/>
        </p:nvSpPr>
        <p:spPr>
          <a:xfrm>
            <a:off x="1600200" y="2114550"/>
            <a:ext cx="45719" cy="45719"/>
          </a:xfrm>
          <a:prstGeom prst="flowChartConnector">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FE28DD-C330-410B-AFD4-2D7C4F87630D}"/>
              </a:ext>
            </a:extLst>
          </p:cNvPr>
          <p:cNvPicPr>
            <a:picLocks noChangeAspect="1"/>
          </p:cNvPicPr>
          <p:nvPr/>
        </p:nvPicPr>
        <p:blipFill rotWithShape="1">
          <a:blip r:embed="rId6"/>
          <a:srcRect l="7392" t="4988" r="1304" b="22735"/>
          <a:stretch/>
        </p:blipFill>
        <p:spPr>
          <a:xfrm>
            <a:off x="2503659" y="2064409"/>
            <a:ext cx="2777737" cy="934539"/>
          </a:xfrm>
          <a:prstGeom prst="rect">
            <a:avLst/>
          </a:prstGeom>
        </p:spPr>
      </p:pic>
    </p:spTree>
    <p:extLst>
      <p:ext uri="{BB962C8B-B14F-4D97-AF65-F5344CB8AC3E}">
        <p14:creationId xmlns:p14="http://schemas.microsoft.com/office/powerpoint/2010/main" val="112424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BC0E5D-C2EE-42A0-B30B-AD1DCD2A66F0}"/>
              </a:ext>
            </a:extLst>
          </p:cNvPr>
          <p:cNvSpPr txBox="1">
            <a:spLocks noGrp="1"/>
          </p:cNvSpPr>
          <p:nvPr>
            <p:ph type="title"/>
          </p:nvPr>
        </p:nvSpPr>
        <p:spPr bwMode="auto">
          <a:xfrm>
            <a:off x="628650" y="111125"/>
            <a:ext cx="7886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1" fontAlgn="base" hangingPunct="1">
              <a:spcBef>
                <a:spcPct val="0"/>
              </a:spcBef>
              <a:spcAft>
                <a:spcPct val="0"/>
              </a:spcAft>
              <a:defRPr sz="4000" kern="120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a:lstStyle>
          <a:p>
            <a:r>
              <a:rPr lang="en-US" sz="3300" dirty="0">
                <a:solidFill>
                  <a:schemeClr val="bg1"/>
                </a:solidFill>
                <a:latin typeface="+mj-lt"/>
              </a:rPr>
              <a:t>Comparing TB and HIV epidemics</a:t>
            </a:r>
          </a:p>
        </p:txBody>
      </p:sp>
      <p:sp>
        <p:nvSpPr>
          <p:cNvPr id="5" name="Title 1">
            <a:extLst>
              <a:ext uri="{FF2B5EF4-FFF2-40B4-BE49-F238E27FC236}">
                <a16:creationId xmlns:a16="http://schemas.microsoft.com/office/drawing/2014/main" id="{3E090172-90B7-4498-A7B2-1DA42BD6820D}"/>
              </a:ext>
            </a:extLst>
          </p:cNvPr>
          <p:cNvSpPr txBox="1">
            <a:spLocks/>
          </p:cNvSpPr>
          <p:nvPr/>
        </p:nvSpPr>
        <p:spPr>
          <a:xfrm>
            <a:off x="886096" y="910644"/>
            <a:ext cx="3505200" cy="365706"/>
          </a:xfrm>
          <a:prstGeom prst="rect">
            <a:avLst/>
          </a:prstGeom>
        </p:spPr>
        <p:txBody>
          <a:bodyPr vert="horz" lIns="91440" tIns="45720" rIns="91440" bIns="45720" rtlCol="0" anchor="ctr">
            <a:normAutofit fontScale="97500" lnSpcReduction="10000"/>
          </a:bodyPr>
          <a:lstStyle>
            <a:lvl1pPr algn="ctr" defTabSz="685800" rtl="0" eaLnBrk="1" latinLnBrk="0" hangingPunct="1">
              <a:lnSpc>
                <a:spcPct val="90000"/>
              </a:lnSpc>
              <a:spcBef>
                <a:spcPct val="0"/>
              </a:spcBef>
              <a:buNone/>
              <a:defRPr sz="3300" b="1" kern="1200">
                <a:solidFill>
                  <a:schemeClr val="bg1"/>
                </a:solidFill>
                <a:latin typeface="+mj-lt"/>
                <a:ea typeface="+mj-ea"/>
                <a:cs typeface="+mj-cs"/>
              </a:defRPr>
            </a:lvl1pPr>
          </a:lstStyle>
          <a:p>
            <a:pPr fontAlgn="auto">
              <a:spcAft>
                <a:spcPts val="0"/>
              </a:spcAft>
            </a:pPr>
            <a:r>
              <a:rPr lang="en-US" sz="2000" dirty="0">
                <a:solidFill>
                  <a:schemeClr val="tx1"/>
                </a:solidFill>
              </a:rPr>
              <a:t>TB</a:t>
            </a:r>
          </a:p>
        </p:txBody>
      </p:sp>
      <p:sp>
        <p:nvSpPr>
          <p:cNvPr id="6" name="Text Placeholder 2">
            <a:extLst>
              <a:ext uri="{FF2B5EF4-FFF2-40B4-BE49-F238E27FC236}">
                <a16:creationId xmlns:a16="http://schemas.microsoft.com/office/drawing/2014/main" id="{8C9233B9-15A3-4569-B697-EF440CAC822F}"/>
              </a:ext>
            </a:extLst>
          </p:cNvPr>
          <p:cNvSpPr txBox="1">
            <a:spLocks/>
          </p:cNvSpPr>
          <p:nvPr/>
        </p:nvSpPr>
        <p:spPr>
          <a:xfrm>
            <a:off x="2438400" y="4901346"/>
            <a:ext cx="6543261" cy="45719"/>
          </a:xfrm>
          <a:prstGeom prst="rect">
            <a:avLst/>
          </a:prstGeom>
        </p:spPr>
        <p:txBody>
          <a:bodyPr/>
          <a:lstStyle>
            <a:lvl1pPr marL="171450" indent="-171450" algn="l" defTabSz="685800" rtl="0" eaLnBrk="1" latinLnBrk="0" hangingPunct="1">
              <a:lnSpc>
                <a:spcPct val="100000"/>
              </a:lnSpc>
              <a:spcBef>
                <a:spcPts val="750"/>
              </a:spcBef>
              <a:spcAft>
                <a:spcPts val="450"/>
              </a:spcAft>
              <a:buClr>
                <a:schemeClr val="accent5"/>
              </a:buClr>
              <a:buFont typeface="Arial" panose="020B0604020202020204" pitchFamily="34" charset="0"/>
              <a:buChar char="•"/>
              <a:defRPr sz="2400" b="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450"/>
              </a:spcAft>
              <a:buClr>
                <a:schemeClr val="accent5"/>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fontAlgn="auto">
              <a:buNone/>
            </a:pPr>
            <a:r>
              <a:rPr lang="en-US" sz="1200" dirty="0">
                <a:solidFill>
                  <a:srgbClr val="3C4245"/>
                </a:solidFill>
                <a:latin typeface="Arial" panose="020B0604020202020204" pitchFamily="34" charset="0"/>
              </a:rPr>
              <a:t>2021 UNAIDS Update; 2020 edition of the WHO </a:t>
            </a:r>
            <a:r>
              <a:rPr lang="en-US" sz="1200" i="1" dirty="0">
                <a:solidFill>
                  <a:srgbClr val="3C4245"/>
                </a:solidFill>
                <a:latin typeface="Arial" panose="020B0604020202020204" pitchFamily="34" charset="0"/>
              </a:rPr>
              <a:t>Global Tuberculosis Report</a:t>
            </a:r>
            <a:r>
              <a:rPr lang="en-US" sz="1200" dirty="0">
                <a:solidFill>
                  <a:srgbClr val="3C4245"/>
                </a:solidFill>
                <a:latin typeface="Arial" panose="020B0604020202020204" pitchFamily="34" charset="0"/>
              </a:rPr>
              <a:t> </a:t>
            </a:r>
            <a:endParaRPr lang="en-US" sz="1200" dirty="0"/>
          </a:p>
        </p:txBody>
      </p:sp>
      <p:pic>
        <p:nvPicPr>
          <p:cNvPr id="7" name="Picture 6" descr="Map&#10;&#10;Description automatically generated">
            <a:extLst>
              <a:ext uri="{FF2B5EF4-FFF2-40B4-BE49-F238E27FC236}">
                <a16:creationId xmlns:a16="http://schemas.microsoft.com/office/drawing/2014/main" id="{CE99FB16-7826-4A2D-9034-64D86945E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68132"/>
            <a:ext cx="3887219" cy="2522818"/>
          </a:xfrm>
          <a:prstGeom prst="rect">
            <a:avLst/>
          </a:prstGeom>
        </p:spPr>
      </p:pic>
      <p:pic>
        <p:nvPicPr>
          <p:cNvPr id="8" name="Picture 7" descr="A picture containing text, nature&#10;&#10;Description automatically generated">
            <a:extLst>
              <a:ext uri="{FF2B5EF4-FFF2-40B4-BE49-F238E27FC236}">
                <a16:creationId xmlns:a16="http://schemas.microsoft.com/office/drawing/2014/main" id="{8277DC16-8D0D-4CCF-A4C3-980F994DE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091" y="1358460"/>
            <a:ext cx="4123509" cy="2356290"/>
          </a:xfrm>
          <a:prstGeom prst="rect">
            <a:avLst/>
          </a:prstGeom>
        </p:spPr>
      </p:pic>
      <p:sp>
        <p:nvSpPr>
          <p:cNvPr id="9" name="Title 1">
            <a:extLst>
              <a:ext uri="{FF2B5EF4-FFF2-40B4-BE49-F238E27FC236}">
                <a16:creationId xmlns:a16="http://schemas.microsoft.com/office/drawing/2014/main" id="{41801464-8295-4DFC-953A-3CC1E05B9A62}"/>
              </a:ext>
            </a:extLst>
          </p:cNvPr>
          <p:cNvSpPr txBox="1">
            <a:spLocks/>
          </p:cNvSpPr>
          <p:nvPr/>
        </p:nvSpPr>
        <p:spPr bwMode="auto">
          <a:xfrm>
            <a:off x="5153296" y="910644"/>
            <a:ext cx="3505200" cy="36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spcBef>
                <a:spcPct val="0"/>
              </a:spcBef>
              <a:spcAft>
                <a:spcPct val="0"/>
              </a:spcAft>
              <a:defRPr sz="4000" kern="120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a:lstStyle>
          <a:p>
            <a:r>
              <a:rPr lang="en-US" sz="2000" b="1" dirty="0">
                <a:latin typeface="+mj-lt"/>
              </a:rPr>
              <a:t>HIV</a:t>
            </a:r>
          </a:p>
        </p:txBody>
      </p:sp>
      <p:sp>
        <p:nvSpPr>
          <p:cNvPr id="10" name="TextBox 9">
            <a:extLst>
              <a:ext uri="{FF2B5EF4-FFF2-40B4-BE49-F238E27FC236}">
                <a16:creationId xmlns:a16="http://schemas.microsoft.com/office/drawing/2014/main" id="{BAFDF865-37E7-40D9-8302-803F1C1E9622}"/>
              </a:ext>
            </a:extLst>
          </p:cNvPr>
          <p:cNvSpPr txBox="1"/>
          <p:nvPr/>
        </p:nvSpPr>
        <p:spPr>
          <a:xfrm>
            <a:off x="1524000" y="3601592"/>
            <a:ext cx="2351314" cy="914400"/>
          </a:xfrm>
          <a:prstGeom prst="rect">
            <a:avLst/>
          </a:prstGeom>
        </p:spPr>
        <p:txBody>
          <a:bodyPr vert="horz" wrap="none" lIns="91440" tIns="45720" rIns="91440" bIns="45720" rtlCol="0">
            <a:normAutofit/>
          </a:bodyPr>
          <a:lstStyle/>
          <a:p>
            <a:r>
              <a:rPr lang="en-US" sz="1600" b="1" dirty="0">
                <a:solidFill>
                  <a:schemeClr val="accent1"/>
                </a:solidFill>
                <a:latin typeface="+mj-lt"/>
              </a:rPr>
              <a:t>In 2019:</a:t>
            </a:r>
          </a:p>
          <a:p>
            <a:r>
              <a:rPr lang="en-US" sz="1600" dirty="0">
                <a:latin typeface="+mj-lt"/>
              </a:rPr>
              <a:t>10 million people got TB</a:t>
            </a:r>
          </a:p>
          <a:p>
            <a:r>
              <a:rPr lang="en-US" sz="1600" dirty="0">
                <a:latin typeface="+mj-lt"/>
              </a:rPr>
              <a:t>1.2 million deaths</a:t>
            </a:r>
          </a:p>
        </p:txBody>
      </p:sp>
      <p:sp>
        <p:nvSpPr>
          <p:cNvPr id="11" name="TextBox 10">
            <a:extLst>
              <a:ext uri="{FF2B5EF4-FFF2-40B4-BE49-F238E27FC236}">
                <a16:creationId xmlns:a16="http://schemas.microsoft.com/office/drawing/2014/main" id="{25B333F9-585A-481F-A246-BE751C7B5A26}"/>
              </a:ext>
            </a:extLst>
          </p:cNvPr>
          <p:cNvSpPr txBox="1"/>
          <p:nvPr/>
        </p:nvSpPr>
        <p:spPr>
          <a:xfrm>
            <a:off x="6019800" y="3592884"/>
            <a:ext cx="2046513" cy="914400"/>
          </a:xfrm>
          <a:prstGeom prst="rect">
            <a:avLst/>
          </a:prstGeom>
        </p:spPr>
        <p:txBody>
          <a:bodyPr vert="horz" wrap="none" lIns="91440" tIns="45720" rIns="91440" bIns="45720" rtlCol="0">
            <a:normAutofit/>
          </a:bodyPr>
          <a:lstStyle/>
          <a:p>
            <a:r>
              <a:rPr lang="en-US" sz="1600" b="1" dirty="0">
                <a:solidFill>
                  <a:schemeClr val="accent1"/>
                </a:solidFill>
                <a:latin typeface="+mj-lt"/>
              </a:rPr>
              <a:t>In 2020:</a:t>
            </a:r>
          </a:p>
          <a:p>
            <a:r>
              <a:rPr lang="en-US" sz="1600" dirty="0">
                <a:latin typeface="+mj-lt"/>
              </a:rPr>
              <a:t>1.5 million new cases</a:t>
            </a:r>
          </a:p>
          <a:p>
            <a:r>
              <a:rPr lang="en-US" sz="1600" dirty="0">
                <a:latin typeface="+mj-lt"/>
              </a:rPr>
              <a:t>680,000 deaths</a:t>
            </a:r>
          </a:p>
        </p:txBody>
      </p:sp>
      <p:sp>
        <p:nvSpPr>
          <p:cNvPr id="12" name="Title 1">
            <a:extLst>
              <a:ext uri="{FF2B5EF4-FFF2-40B4-BE49-F238E27FC236}">
                <a16:creationId xmlns:a16="http://schemas.microsoft.com/office/drawing/2014/main" id="{7B3DF762-84B7-4249-85CF-172149A7F98D}"/>
              </a:ext>
            </a:extLst>
          </p:cNvPr>
          <p:cNvSpPr txBox="1">
            <a:spLocks/>
          </p:cNvSpPr>
          <p:nvPr/>
        </p:nvSpPr>
        <p:spPr bwMode="auto">
          <a:xfrm>
            <a:off x="533400" y="4364163"/>
            <a:ext cx="4419600" cy="36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spcBef>
                <a:spcPct val="0"/>
              </a:spcBef>
              <a:spcAft>
                <a:spcPct val="0"/>
              </a:spcAft>
              <a:defRPr sz="4000" kern="120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a:lstStyle>
          <a:p>
            <a:r>
              <a:rPr lang="en-US" sz="1600" b="1" dirty="0">
                <a:latin typeface="+mj-lt"/>
              </a:rPr>
              <a:t>CURABLE with antibiotics</a:t>
            </a:r>
          </a:p>
        </p:txBody>
      </p:sp>
      <p:sp>
        <p:nvSpPr>
          <p:cNvPr id="13" name="Title 1">
            <a:extLst>
              <a:ext uri="{FF2B5EF4-FFF2-40B4-BE49-F238E27FC236}">
                <a16:creationId xmlns:a16="http://schemas.microsoft.com/office/drawing/2014/main" id="{1C2393D1-486A-4685-A267-A4643D7F98DE}"/>
              </a:ext>
            </a:extLst>
          </p:cNvPr>
          <p:cNvSpPr txBox="1">
            <a:spLocks/>
          </p:cNvSpPr>
          <p:nvPr/>
        </p:nvSpPr>
        <p:spPr bwMode="auto">
          <a:xfrm>
            <a:off x="4800600" y="4378936"/>
            <a:ext cx="3505200" cy="36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1" fontAlgn="base" hangingPunct="1">
              <a:spcBef>
                <a:spcPct val="0"/>
              </a:spcBef>
              <a:spcAft>
                <a:spcPct val="0"/>
              </a:spcAft>
              <a:defRPr sz="4000" kern="120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a:lstStyle>
          <a:p>
            <a:r>
              <a:rPr lang="en-US" sz="1600" b="1" dirty="0">
                <a:latin typeface="+mj-lt"/>
              </a:rPr>
              <a:t>NO CURE</a:t>
            </a:r>
          </a:p>
        </p:txBody>
      </p:sp>
    </p:spTree>
    <p:extLst>
      <p:ext uri="{BB962C8B-B14F-4D97-AF65-F5344CB8AC3E}">
        <p14:creationId xmlns:p14="http://schemas.microsoft.com/office/powerpoint/2010/main" val="399366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heme/theme1.xml><?xml version="1.0" encoding="utf-8"?>
<a:theme xmlns:a="http://schemas.openxmlformats.org/drawingml/2006/main" name="FGM2021_Light">
  <a:themeElements>
    <a:clrScheme name="Custom 6">
      <a:dk1>
        <a:srgbClr val="404041"/>
      </a:dk1>
      <a:lt1>
        <a:srgbClr val="FFFFFF"/>
      </a:lt1>
      <a:dk2>
        <a:srgbClr val="3589A5"/>
      </a:dk2>
      <a:lt2>
        <a:srgbClr val="404041"/>
      </a:lt2>
      <a:accent1>
        <a:srgbClr val="DC3B0F"/>
      </a:accent1>
      <a:accent2>
        <a:srgbClr val="3589A5"/>
      </a:accent2>
      <a:accent3>
        <a:srgbClr val="404041"/>
      </a:accent3>
      <a:accent4>
        <a:srgbClr val="8B8B8D"/>
      </a:accent4>
      <a:accent5>
        <a:srgbClr val="EF6D49"/>
      </a:accent5>
      <a:accent6>
        <a:srgbClr val="A5A5A5"/>
      </a:accent6>
      <a:hlink>
        <a:srgbClr val="EF6D49"/>
      </a:hlink>
      <a:folHlink>
        <a:srgbClr val="EF6D4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CA7C4"/>
        </a:solidFill>
        <a:ln>
          <a:noFill/>
        </a:ln>
      </a:spPr>
      <a:bodyPr rtlCol="0" anchor="ctr"/>
      <a:lstStyle>
        <a:defPPr algn="ctr">
          <a:defRPr/>
        </a:defPPr>
      </a:lstStyle>
      <a:style>
        <a:lnRef idx="2">
          <a:schemeClr val="accent5"/>
        </a:lnRef>
        <a:fillRef idx="1">
          <a:schemeClr val="lt1"/>
        </a:fillRef>
        <a:effectRef idx="0">
          <a:schemeClr val="accent5"/>
        </a:effectRef>
        <a:fontRef idx="minor">
          <a:schemeClr val="dk1"/>
        </a:fontRef>
      </a:style>
    </a:spDef>
    <a:txDef>
      <a:spPr/>
      <a:bodyPr vert="horz" wrap="none" lIns="91440" tIns="45720" rIns="91440" bIns="45720" rtlCol="0">
        <a:normAutofit/>
      </a:bodyPr>
      <a:lstStyle>
        <a:defPPr>
          <a:defRPr sz="1600" dirty="0" smtClean="0">
            <a:solidFill>
              <a:schemeClr val="bg2"/>
            </a:solidFill>
          </a:defRPr>
        </a:defPPr>
      </a:lstStyle>
    </a:txDef>
  </a:objectDefaults>
  <a:extraClrSchemeLst/>
  <a:extLst>
    <a:ext uri="{05A4C25C-085E-4340-85A3-A5531E510DB2}">
      <thm15:themeFamily xmlns:thm15="http://schemas.microsoft.com/office/thememl/2012/main" name="HVTN-CoVPN-Conference-PowerPointTemplate  -  Read-Only" id="{EC8503DB-5189-44A2-B609-9E66EDB8110F}" vid="{73014FD1-7A46-46DC-9AF0-102BC1902A23}"/>
    </a:ext>
  </a:extLst>
</a:theme>
</file>

<file path=ppt/theme/theme2.xml><?xml version="1.0" encoding="utf-8"?>
<a:theme xmlns:a="http://schemas.openxmlformats.org/drawingml/2006/main" name="Office Theme">
  <a:themeElements>
    <a:clrScheme name="HVTN Redesign 2022">
      <a:dk1>
        <a:srgbClr val="000000"/>
      </a:dk1>
      <a:lt1>
        <a:srgbClr val="FFFFFF"/>
      </a:lt1>
      <a:dk2>
        <a:srgbClr val="0D4463"/>
      </a:dk2>
      <a:lt2>
        <a:srgbClr val="EAEAEA"/>
      </a:lt2>
      <a:accent1>
        <a:srgbClr val="135F8A"/>
      </a:accent1>
      <a:accent2>
        <a:srgbClr val="5AACDA"/>
      </a:accent2>
      <a:accent3>
        <a:srgbClr val="A0E483"/>
      </a:accent3>
      <a:accent4>
        <a:srgbClr val="7E7F7E"/>
      </a:accent4>
      <a:accent5>
        <a:srgbClr val="0FC0CB"/>
      </a:accent5>
      <a:accent6>
        <a:srgbClr val="BFBFBF"/>
      </a:accent6>
      <a:hlink>
        <a:srgbClr val="135F8A"/>
      </a:hlink>
      <a:folHlink>
        <a:srgbClr val="5AAC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accent2"/>
          </a:solidFill>
        </a:ln>
      </a:spPr>
      <a:bodyPr rtlCol="0" anchor="ctr"/>
      <a:lstStyle>
        <a:defPPr algn="ctr">
          <a:defRPr sz="1200" b="1" dirty="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5"/>
        </a:lnRef>
        <a:fillRef idx="0">
          <a:schemeClr val="accent5"/>
        </a:fillRef>
        <a:effectRef idx="0">
          <a:schemeClr val="accent5"/>
        </a:effectRef>
        <a:fontRef idx="minor">
          <a:schemeClr val="tx1"/>
        </a:fontRef>
      </a:style>
    </a:lnDef>
  </a:objectDefaults>
  <a:extraClrSchemeLst/>
  <a:extLst>
    <a:ext uri="{05A4C25C-085E-4340-85A3-A5531E510DB2}">
      <thm15:themeFamily xmlns:thm15="http://schemas.microsoft.com/office/thememl/2012/main" name="hvtn-slide-template-April2022" id="{D7F6EFA1-E6CF-4565-96C0-87E8650EC8BC}" vid="{C808D030-2ED8-4D8D-B336-3EF4A70BD7D8}"/>
    </a:ext>
  </a:extLst>
</a:theme>
</file>

<file path=ppt/theme/theme3.xml><?xml version="1.0" encoding="utf-8"?>
<a:theme xmlns:a="http://schemas.openxmlformats.org/drawingml/2006/main" name="1_Office Theme">
  <a:themeElements>
    <a:clrScheme name="HVTN Redesign 2022">
      <a:dk1>
        <a:srgbClr val="000000"/>
      </a:dk1>
      <a:lt1>
        <a:srgbClr val="FFFFFF"/>
      </a:lt1>
      <a:dk2>
        <a:srgbClr val="0D4463"/>
      </a:dk2>
      <a:lt2>
        <a:srgbClr val="EAEAEA"/>
      </a:lt2>
      <a:accent1>
        <a:srgbClr val="135F8A"/>
      </a:accent1>
      <a:accent2>
        <a:srgbClr val="5AACDA"/>
      </a:accent2>
      <a:accent3>
        <a:srgbClr val="A0E483"/>
      </a:accent3>
      <a:accent4>
        <a:srgbClr val="7E7F7E"/>
      </a:accent4>
      <a:accent5>
        <a:srgbClr val="0FC0CB"/>
      </a:accent5>
      <a:accent6>
        <a:srgbClr val="BFBFBF"/>
      </a:accent6>
      <a:hlink>
        <a:srgbClr val="135F8A"/>
      </a:hlink>
      <a:folHlink>
        <a:srgbClr val="5AAC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8575"/>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lnDef>
      <a:spPr/>
      <a:bodyPr/>
      <a:lstStyle/>
      <a:style>
        <a:lnRef idx="1">
          <a:schemeClr val="accent5"/>
        </a:lnRef>
        <a:fillRef idx="0">
          <a:schemeClr val="accent5"/>
        </a:fillRef>
        <a:effectRef idx="0">
          <a:schemeClr val="accent5"/>
        </a:effectRef>
        <a:fontRef idx="minor">
          <a:schemeClr val="tx1"/>
        </a:fontRef>
      </a:style>
    </a:lnDef>
  </a:objectDefaults>
  <a:extraClrSchemeLst/>
  <a:extLst>
    <a:ext uri="{05A4C25C-085E-4340-85A3-A5531E510DB2}">
      <thm15:themeFamily xmlns:thm15="http://schemas.microsoft.com/office/thememl/2012/main" name="hvtn-slide-template-April2022" id="{D7F6EFA1-E6CF-4565-96C0-87E8650EC8BC}" vid="{E02A4EB7-4F10-4102-9717-3AD4F7C258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2FA235A54A7A4CB28A09C5D2D00092" ma:contentTypeVersion="6" ma:contentTypeDescription="Create a new document." ma:contentTypeScope="" ma:versionID="f3e5456376722b54c13ff0dbe84b3ea9">
  <xsd:schema xmlns:xsd="http://www.w3.org/2001/XMLSchema" xmlns:xs="http://www.w3.org/2001/XMLSchema" xmlns:p="http://schemas.microsoft.com/office/2006/metadata/properties" xmlns:ns2="26da7209-9bc6-48a5-aa62-e6dbb532916f" xmlns:ns3="cdb281d5-0ea8-4efc-9797-868707726306" targetNamespace="http://schemas.microsoft.com/office/2006/metadata/properties" ma:root="true" ma:fieldsID="c86e7728cb785e5652a567ff3d7c5524" ns2:_="" ns3:_="">
    <xsd:import namespace="26da7209-9bc6-48a5-aa62-e6dbb532916f"/>
    <xsd:import namespace="cdb281d5-0ea8-4efc-9797-8687077263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7209-9bc6-48a5-aa62-e6dbb5329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b281d5-0ea8-4efc-9797-8687077263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65C60E-FC24-40A9-AC2A-5ED295C86A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da7209-9bc6-48a5-aa62-e6dbb532916f"/>
    <ds:schemaRef ds:uri="cdb281d5-0ea8-4efc-9797-8687077263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0AFD06-F793-4C0D-B298-8F921AFA3A9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8492364-2BA2-4C1D-BA21-13A4EB7BB4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HVTN-CoVPN-Conference-PowerPointTemplate</Template>
  <TotalTime>2238</TotalTime>
  <Words>4473</Words>
  <Application>Microsoft Office PowerPoint</Application>
  <PresentationFormat>On-screen Show (16:9)</PresentationFormat>
  <Paragraphs>399</Paragraphs>
  <Slides>32</Slides>
  <Notes>31</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FGM2021_Light</vt:lpstr>
      <vt:lpstr>Office Theme</vt:lpstr>
      <vt:lpstr>1_Office Theme</vt:lpstr>
      <vt:lpstr>Introduction to Tuberculosis</vt:lpstr>
      <vt:lpstr>The HVTN is expanding to tuberculosis (TB) vaccines!</vt:lpstr>
      <vt:lpstr>Outline</vt:lpstr>
      <vt:lpstr>Kinds of pathogens</vt:lpstr>
      <vt:lpstr>Mycobacterium tuberculosis</vt:lpstr>
      <vt:lpstr>A little TB history</vt:lpstr>
      <vt:lpstr>HIV vs. Mtb</vt:lpstr>
      <vt:lpstr>Comparing sizes: virus, bacterium,  human cell</vt:lpstr>
      <vt:lpstr>Comparing TB and HIV epidemics</vt:lpstr>
      <vt:lpstr>TB in people living with HIV (2016)</vt:lpstr>
      <vt:lpstr>TB disease spectrum – the iceberg</vt:lpstr>
      <vt:lpstr>TB disease</vt:lpstr>
      <vt:lpstr>TB pathogenesis</vt:lpstr>
      <vt:lpstr>Stages of TB disease</vt:lpstr>
      <vt:lpstr>Latency and granulomas</vt:lpstr>
      <vt:lpstr>Latent TB Infection (LTBI) vs. TB disease</vt:lpstr>
      <vt:lpstr>Diagnosis</vt:lpstr>
      <vt:lpstr>Treatment</vt:lpstr>
      <vt:lpstr>Duration of treatment</vt:lpstr>
      <vt:lpstr>TB prevention with a vaccine</vt:lpstr>
      <vt:lpstr>Who gets vaccinated with BCG?</vt:lpstr>
      <vt:lpstr>Why do we need a new TB vaccine and other new tools for TB?</vt:lpstr>
      <vt:lpstr>2 recent vaccine trials are promising</vt:lpstr>
      <vt:lpstr>Trial #1: M72/AS01e to prevent disease</vt:lpstr>
      <vt:lpstr>Trial #2: H4:IC31 or BCG to prevent infection</vt:lpstr>
      <vt:lpstr>Next: HVTN 602 was based on the adolescent trial in SA</vt:lpstr>
      <vt:lpstr>Upcoming trial: ACTG 5397/HVTN 603</vt:lpstr>
      <vt:lpstr>Planned design of ACTG 5397/HVTN 603</vt:lpstr>
      <vt:lpstr>Also in development: IMPAACT 2035/HVTN 604</vt:lpstr>
      <vt:lpstr>Current TB vaccine candidates</vt:lpstr>
      <vt:lpstr>Glossary</vt:lpstr>
      <vt:lpstr>Acknowledgements</vt:lpstr>
    </vt:vector>
  </TitlesOfParts>
  <Company>Fred Hutch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 Group Meeting Presentation Template</dc:title>
  <dc:creator>Miner, Mindy</dc:creator>
  <cp:lastModifiedBy>Broder MHS, Gail B</cp:lastModifiedBy>
  <cp:revision>169</cp:revision>
  <dcterms:created xsi:type="dcterms:W3CDTF">2021-10-12T20:50:03Z</dcterms:created>
  <dcterms:modified xsi:type="dcterms:W3CDTF">2022-06-24T16:28:55Z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0x0101008C2FA235A54A7A4CB28A09C5D2D00092</vt:lpwstr>
  </property>
</Properties>
</file>